
<file path=[Content_Types].xml><?xml version="1.0" encoding="utf-8"?>
<Types xmlns="http://schemas.openxmlformats.org/package/2006/content-types">
  <Default Extension="fntdata" ContentType="application/x-fontdata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73" r:id="rId1"/>
  </p:sldMasterIdLst>
  <p:notesMasterIdLst>
    <p:notesMasterId r:id="rId31"/>
  </p:notesMasterIdLst>
  <p:sldIdLst>
    <p:sldId id="256" r:id="rId2"/>
    <p:sldId id="257" r:id="rId3"/>
    <p:sldId id="260" r:id="rId4"/>
    <p:sldId id="261" r:id="rId5"/>
    <p:sldId id="299" r:id="rId6"/>
    <p:sldId id="300" r:id="rId7"/>
    <p:sldId id="301" r:id="rId8"/>
    <p:sldId id="302" r:id="rId9"/>
    <p:sldId id="303" r:id="rId10"/>
    <p:sldId id="304" r:id="rId11"/>
    <p:sldId id="305" r:id="rId12"/>
    <p:sldId id="306" r:id="rId13"/>
    <p:sldId id="307" r:id="rId14"/>
    <p:sldId id="308" r:id="rId15"/>
    <p:sldId id="309" r:id="rId16"/>
    <p:sldId id="310" r:id="rId17"/>
    <p:sldId id="311" r:id="rId18"/>
    <p:sldId id="312" r:id="rId19"/>
    <p:sldId id="313" r:id="rId20"/>
    <p:sldId id="314" r:id="rId21"/>
    <p:sldId id="315" r:id="rId22"/>
    <p:sldId id="316" r:id="rId23"/>
    <p:sldId id="317" r:id="rId24"/>
    <p:sldId id="318" r:id="rId25"/>
    <p:sldId id="319" r:id="rId26"/>
    <p:sldId id="320" r:id="rId27"/>
    <p:sldId id="321" r:id="rId28"/>
    <p:sldId id="322" r:id="rId29"/>
    <p:sldId id="323" r:id="rId30"/>
  </p:sldIdLst>
  <p:sldSz cx="9144000" cy="5143500" type="screen16x9"/>
  <p:notesSz cx="6858000" cy="9144000"/>
  <p:embeddedFontLst>
    <p:embeddedFont>
      <p:font typeface="Albert Sans" panose="020B0604020202020204" charset="0"/>
      <p:regular r:id="rId32"/>
      <p:bold r:id="rId33"/>
      <p:italic r:id="rId34"/>
      <p:boldItalic r:id="rId35"/>
    </p:embeddedFont>
    <p:embeddedFont>
      <p:font typeface="Anton" pitchFamily="2" charset="0"/>
      <p:regular r:id="rId36"/>
    </p:embeddedFont>
    <p:embeddedFont>
      <p:font typeface="Arial Black" panose="020B0A04020102020204" pitchFamily="34" charset="0"/>
      <p:bold r:id="rId37"/>
    </p:embeddedFont>
    <p:embeddedFont>
      <p:font typeface="Chango" panose="020B0604020202020204" charset="0"/>
      <p:regular r:id="rId38"/>
    </p:embeddedFont>
    <p:embeddedFont>
      <p:font typeface="Nunito Light" pitchFamily="2" charset="0"/>
      <p:regular r:id="rId39"/>
      <p:italic r:id="rId40"/>
    </p:embeddedFont>
    <p:embeddedFont>
      <p:font typeface="Roboto Condensed Light" panose="02000000000000000000" pitchFamily="2" charset="0"/>
      <p:regular r:id="rId41"/>
      <p:italic r:id="rId42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2C16648E-0A1D-4A5D-8B51-2339D0524E06}">
  <a:tblStyle styleId="{2C16648E-0A1D-4A5D-8B51-2339D0524E06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90" d="100"/>
          <a:sy n="90" d="100"/>
        </p:scale>
        <p:origin x="816" y="8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font" Target="fonts/font8.fntdata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font" Target="fonts/font3.fntdata"/><Relationship Id="rId42" Type="http://schemas.openxmlformats.org/officeDocument/2006/relationships/font" Target="fonts/font11.fntdata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font" Target="fonts/font2.fntdata"/><Relationship Id="rId38" Type="http://schemas.openxmlformats.org/officeDocument/2006/relationships/font" Target="fonts/font7.fntdata"/><Relationship Id="rId46" Type="http://schemas.openxmlformats.org/officeDocument/2006/relationships/tableStyles" Target="tableStyle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41" Type="http://schemas.openxmlformats.org/officeDocument/2006/relationships/font" Target="fonts/font10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font" Target="fonts/font1.fntdata"/><Relationship Id="rId37" Type="http://schemas.openxmlformats.org/officeDocument/2006/relationships/font" Target="fonts/font6.fntdata"/><Relationship Id="rId40" Type="http://schemas.openxmlformats.org/officeDocument/2006/relationships/font" Target="fonts/font9.fntdata"/><Relationship Id="rId45" Type="http://schemas.openxmlformats.org/officeDocument/2006/relationships/theme" Target="theme/theme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font" Target="fonts/font5.fntdata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notesMaster" Target="notesMasters/notesMaster1.xml"/><Relationship Id="rId44" Type="http://schemas.openxmlformats.org/officeDocument/2006/relationships/viewProps" Target="view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font" Target="fonts/font4.fntdata"/><Relationship Id="rId43" Type="http://schemas.openxmlformats.org/officeDocument/2006/relationships/presProps" Target="pres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35" name="Google Shape;6835;g13c2bc466cf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836" name="Google Shape;6836;g13c2bc466cf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1" name="Google Shape;7061;g20f6916cf39_0_1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62" name="Google Shape;7062;g20f6916cf39_0_1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51179798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1" name="Google Shape;7061;g20f6916cf39_0_1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62" name="Google Shape;7062;g20f6916cf39_0_1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444164822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9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78" name="Google Shape;6978;g20f6916cf39_0_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79" name="Google Shape;6979;g20f6916cf39_0_1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72605478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1" name="Google Shape;7061;g20f6916cf39_0_1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62" name="Google Shape;7062;g20f6916cf39_0_1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731823292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1" name="Google Shape;7061;g20f6916cf39_0_1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62" name="Google Shape;7062;g20f6916cf39_0_1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082934154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9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78" name="Google Shape;6978;g20f6916cf39_0_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79" name="Google Shape;6979;g20f6916cf39_0_1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66466263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1" name="Google Shape;7061;g20f6916cf39_0_1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62" name="Google Shape;7062;g20f6916cf39_0_1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034430187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1" name="Google Shape;7061;g20f6916cf39_0_1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62" name="Google Shape;7062;g20f6916cf39_0_1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262959970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9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78" name="Google Shape;6978;g20f6916cf39_0_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79" name="Google Shape;6979;g20f6916cf39_0_1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466558787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1" name="Google Shape;7061;g20f6916cf39_0_1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62" name="Google Shape;7062;g20f6916cf39_0_1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14908115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87" name="Google Shape;6887;gd431007ba2_0_20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888" name="Google Shape;6888;gd431007ba2_0_20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1" name="Google Shape;7061;g20f6916cf39_0_1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62" name="Google Shape;7062;g20f6916cf39_0_1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086932494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9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78" name="Google Shape;6978;g20f6916cf39_0_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79" name="Google Shape;6979;g20f6916cf39_0_1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461184952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1" name="Google Shape;7061;g20f6916cf39_0_1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62" name="Google Shape;7062;g20f6916cf39_0_1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307097433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1" name="Google Shape;7061;g20f6916cf39_0_1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62" name="Google Shape;7062;g20f6916cf39_0_1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02598386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9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78" name="Google Shape;6978;g20f6916cf39_0_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79" name="Google Shape;6979;g20f6916cf39_0_1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696667359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1" name="Google Shape;7061;g20f6916cf39_0_1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62" name="Google Shape;7062;g20f6916cf39_0_1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131260425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1" name="Google Shape;7061;g20f6916cf39_0_1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62" name="Google Shape;7062;g20f6916cf39_0_1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541510974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9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78" name="Google Shape;6978;g20f6916cf39_0_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79" name="Google Shape;6979;g20f6916cf39_0_1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436852588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1" name="Google Shape;7061;g20f6916cf39_0_1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62" name="Google Shape;7062;g20f6916cf39_0_1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595068841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1" name="Google Shape;7061;g20f6916cf39_0_1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62" name="Google Shape;7062;g20f6916cf39_0_1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868145874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9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78" name="Google Shape;6978;g20f6916cf39_0_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79" name="Google Shape;6979;g20f6916cf39_0_1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1" name="Google Shape;7061;g20f6916cf39_0_1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62" name="Google Shape;7062;g20f6916cf39_0_1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1" name="Google Shape;7061;g20f6916cf39_0_1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62" name="Google Shape;7062;g20f6916cf39_0_1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410365736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9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78" name="Google Shape;6978;g20f6916cf39_0_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79" name="Google Shape;6979;g20f6916cf39_0_1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489549166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1" name="Google Shape;7061;g20f6916cf39_0_1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62" name="Google Shape;7062;g20f6916cf39_0_1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391822430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1" name="Google Shape;7061;g20f6916cf39_0_1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62" name="Google Shape;7062;g20f6916cf39_0_1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870661620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9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78" name="Google Shape;6978;g20f6916cf39_0_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79" name="Google Shape;6979;g20f6916cf39_0_1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640991987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-567105" y="-7"/>
            <a:ext cx="10278209" cy="5143466"/>
            <a:chOff x="-29" y="-7"/>
            <a:chExt cx="10278209" cy="5143466"/>
          </a:xfrm>
        </p:grpSpPr>
        <p:grpSp>
          <p:nvGrpSpPr>
            <p:cNvPr id="10" name="Google Shape;10;p2"/>
            <p:cNvGrpSpPr/>
            <p:nvPr/>
          </p:nvGrpSpPr>
          <p:grpSpPr>
            <a:xfrm>
              <a:off x="-29" y="-7"/>
              <a:ext cx="5139109" cy="5143416"/>
              <a:chOff x="1040100" y="267325"/>
              <a:chExt cx="2982825" cy="2985325"/>
            </a:xfrm>
          </p:grpSpPr>
          <p:sp>
            <p:nvSpPr>
              <p:cNvPr id="11" name="Google Shape;11;p2"/>
              <p:cNvSpPr/>
              <p:nvPr/>
            </p:nvSpPr>
            <p:spPr>
              <a:xfrm>
                <a:off x="3577275" y="1821625"/>
                <a:ext cx="88150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60" y="80"/>
                    </a:lnTo>
                    <a:lnTo>
                      <a:pt x="40" y="139"/>
                    </a:lnTo>
                    <a:lnTo>
                      <a:pt x="0" y="17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79" y="1407"/>
                    </a:lnTo>
                    <a:lnTo>
                      <a:pt x="159" y="2496"/>
                    </a:lnTo>
                    <a:lnTo>
                      <a:pt x="277" y="4655"/>
                    </a:lnTo>
                    <a:lnTo>
                      <a:pt x="337" y="5744"/>
                    </a:lnTo>
                    <a:lnTo>
                      <a:pt x="416" y="6814"/>
                    </a:lnTo>
                    <a:lnTo>
                      <a:pt x="515" y="7903"/>
                    </a:lnTo>
                    <a:lnTo>
                      <a:pt x="634" y="8973"/>
                    </a:lnTo>
                    <a:lnTo>
                      <a:pt x="713" y="9527"/>
                    </a:lnTo>
                    <a:lnTo>
                      <a:pt x="812" y="10082"/>
                    </a:lnTo>
                    <a:lnTo>
                      <a:pt x="1010" y="11171"/>
                    </a:lnTo>
                    <a:lnTo>
                      <a:pt x="1268" y="12260"/>
                    </a:lnTo>
                    <a:lnTo>
                      <a:pt x="1525" y="13350"/>
                    </a:lnTo>
                    <a:lnTo>
                      <a:pt x="1783" y="14439"/>
                    </a:lnTo>
                    <a:lnTo>
                      <a:pt x="2040" y="15509"/>
                    </a:lnTo>
                    <a:lnTo>
                      <a:pt x="2278" y="16598"/>
                    </a:lnTo>
                    <a:lnTo>
                      <a:pt x="2496" y="17707"/>
                    </a:lnTo>
                    <a:lnTo>
                      <a:pt x="2654" y="18777"/>
                    </a:lnTo>
                    <a:lnTo>
                      <a:pt x="2793" y="19866"/>
                    </a:lnTo>
                    <a:lnTo>
                      <a:pt x="2872" y="20975"/>
                    </a:lnTo>
                    <a:lnTo>
                      <a:pt x="2931" y="22065"/>
                    </a:lnTo>
                    <a:lnTo>
                      <a:pt x="2971" y="23154"/>
                    </a:lnTo>
                    <a:lnTo>
                      <a:pt x="2951" y="24263"/>
                    </a:lnTo>
                    <a:lnTo>
                      <a:pt x="2912" y="25352"/>
                    </a:lnTo>
                    <a:lnTo>
                      <a:pt x="2832" y="26442"/>
                    </a:lnTo>
                    <a:lnTo>
                      <a:pt x="2773" y="27016"/>
                    </a:lnTo>
                    <a:lnTo>
                      <a:pt x="2694" y="27590"/>
                    </a:lnTo>
                    <a:lnTo>
                      <a:pt x="2515" y="28700"/>
                    </a:lnTo>
                    <a:lnTo>
                      <a:pt x="2298" y="29789"/>
                    </a:lnTo>
                    <a:lnTo>
                      <a:pt x="2060" y="30878"/>
                    </a:lnTo>
                    <a:lnTo>
                      <a:pt x="1802" y="31968"/>
                    </a:lnTo>
                    <a:lnTo>
                      <a:pt x="1505" y="33037"/>
                    </a:lnTo>
                    <a:lnTo>
                      <a:pt x="911" y="35196"/>
                    </a:lnTo>
                    <a:lnTo>
                      <a:pt x="634" y="36285"/>
                    </a:lnTo>
                    <a:lnTo>
                      <a:pt x="515" y="36820"/>
                    </a:lnTo>
                    <a:lnTo>
                      <a:pt x="396" y="37375"/>
                    </a:lnTo>
                    <a:lnTo>
                      <a:pt x="297" y="37929"/>
                    </a:lnTo>
                    <a:lnTo>
                      <a:pt x="218" y="38484"/>
                    </a:lnTo>
                    <a:lnTo>
                      <a:pt x="159" y="39038"/>
                    </a:lnTo>
                    <a:lnTo>
                      <a:pt x="99" y="39593"/>
                    </a:lnTo>
                    <a:lnTo>
                      <a:pt x="79" y="40148"/>
                    </a:lnTo>
                    <a:lnTo>
                      <a:pt x="60" y="40702"/>
                    </a:lnTo>
                    <a:lnTo>
                      <a:pt x="79" y="41257"/>
                    </a:lnTo>
                    <a:lnTo>
                      <a:pt x="119" y="41811"/>
                    </a:lnTo>
                    <a:lnTo>
                      <a:pt x="178" y="42366"/>
                    </a:lnTo>
                    <a:lnTo>
                      <a:pt x="277" y="42901"/>
                    </a:lnTo>
                    <a:lnTo>
                      <a:pt x="416" y="43455"/>
                    </a:lnTo>
                    <a:lnTo>
                      <a:pt x="574" y="43990"/>
                    </a:lnTo>
                    <a:lnTo>
                      <a:pt x="594" y="44069"/>
                    </a:lnTo>
                    <a:lnTo>
                      <a:pt x="634" y="44109"/>
                    </a:lnTo>
                    <a:lnTo>
                      <a:pt x="673" y="44168"/>
                    </a:lnTo>
                    <a:lnTo>
                      <a:pt x="733" y="44188"/>
                    </a:lnTo>
                    <a:lnTo>
                      <a:pt x="832" y="44228"/>
                    </a:lnTo>
                    <a:lnTo>
                      <a:pt x="931" y="44208"/>
                    </a:lnTo>
                    <a:lnTo>
                      <a:pt x="1030" y="44148"/>
                    </a:lnTo>
                    <a:lnTo>
                      <a:pt x="1109" y="44069"/>
                    </a:lnTo>
                    <a:lnTo>
                      <a:pt x="1129" y="44010"/>
                    </a:lnTo>
                    <a:lnTo>
                      <a:pt x="1129" y="43950"/>
                    </a:lnTo>
                    <a:lnTo>
                      <a:pt x="1129" y="43891"/>
                    </a:lnTo>
                    <a:lnTo>
                      <a:pt x="1109" y="43812"/>
                    </a:lnTo>
                    <a:lnTo>
                      <a:pt x="971" y="43297"/>
                    </a:lnTo>
                    <a:lnTo>
                      <a:pt x="832" y="42782"/>
                    </a:lnTo>
                    <a:lnTo>
                      <a:pt x="753" y="42247"/>
                    </a:lnTo>
                    <a:lnTo>
                      <a:pt x="693" y="41712"/>
                    </a:lnTo>
                    <a:lnTo>
                      <a:pt x="654" y="41178"/>
                    </a:lnTo>
                    <a:lnTo>
                      <a:pt x="634" y="40663"/>
                    </a:lnTo>
                    <a:lnTo>
                      <a:pt x="634" y="40128"/>
                    </a:lnTo>
                    <a:lnTo>
                      <a:pt x="673" y="39593"/>
                    </a:lnTo>
                    <a:lnTo>
                      <a:pt x="713" y="39058"/>
                    </a:lnTo>
                    <a:lnTo>
                      <a:pt x="792" y="38523"/>
                    </a:lnTo>
                    <a:lnTo>
                      <a:pt x="872" y="37989"/>
                    </a:lnTo>
                    <a:lnTo>
                      <a:pt x="971" y="37474"/>
                    </a:lnTo>
                    <a:lnTo>
                      <a:pt x="1208" y="36424"/>
                    </a:lnTo>
                    <a:lnTo>
                      <a:pt x="1466" y="35374"/>
                    </a:lnTo>
                    <a:lnTo>
                      <a:pt x="2020" y="33374"/>
                    </a:lnTo>
                    <a:lnTo>
                      <a:pt x="2278" y="32364"/>
                    </a:lnTo>
                    <a:lnTo>
                      <a:pt x="2535" y="31354"/>
                    </a:lnTo>
                    <a:lnTo>
                      <a:pt x="2773" y="30344"/>
                    </a:lnTo>
                    <a:lnTo>
                      <a:pt x="2991" y="29333"/>
                    </a:lnTo>
                    <a:lnTo>
                      <a:pt x="3169" y="28303"/>
                    </a:lnTo>
                    <a:lnTo>
                      <a:pt x="3308" y="27254"/>
                    </a:lnTo>
                    <a:lnTo>
                      <a:pt x="3407" y="26224"/>
                    </a:lnTo>
                    <a:lnTo>
                      <a:pt x="3486" y="25194"/>
                    </a:lnTo>
                    <a:lnTo>
                      <a:pt x="3526" y="24164"/>
                    </a:lnTo>
                    <a:lnTo>
                      <a:pt x="3526" y="23134"/>
                    </a:lnTo>
                    <a:lnTo>
                      <a:pt x="3506" y="22124"/>
                    </a:lnTo>
                    <a:lnTo>
                      <a:pt x="3446" y="21094"/>
                    </a:lnTo>
                    <a:lnTo>
                      <a:pt x="3367" y="20064"/>
                    </a:lnTo>
                    <a:lnTo>
                      <a:pt x="3268" y="19034"/>
                    </a:lnTo>
                    <a:lnTo>
                      <a:pt x="3189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74" y="15806"/>
                    </a:lnTo>
                    <a:lnTo>
                      <a:pt x="2436" y="14756"/>
                    </a:lnTo>
                    <a:lnTo>
                      <a:pt x="1921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47" y="9884"/>
                    </a:lnTo>
                    <a:lnTo>
                      <a:pt x="1248" y="9250"/>
                    </a:lnTo>
                    <a:lnTo>
                      <a:pt x="1169" y="8616"/>
                    </a:lnTo>
                    <a:lnTo>
                      <a:pt x="1089" y="7982"/>
                    </a:lnTo>
                    <a:lnTo>
                      <a:pt x="971" y="6715"/>
                    </a:lnTo>
                    <a:lnTo>
                      <a:pt x="891" y="5447"/>
                    </a:lnTo>
                    <a:lnTo>
                      <a:pt x="733" y="2872"/>
                    </a:lnTo>
                    <a:lnTo>
                      <a:pt x="654" y="1605"/>
                    </a:lnTo>
                    <a:lnTo>
                      <a:pt x="574" y="317"/>
                    </a:lnTo>
                    <a:lnTo>
                      <a:pt x="555" y="258"/>
                    </a:lnTo>
                    <a:lnTo>
                      <a:pt x="535" y="179"/>
                    </a:lnTo>
                    <a:lnTo>
                      <a:pt x="495" y="139"/>
                    </a:lnTo>
                    <a:lnTo>
                      <a:pt x="456" y="80"/>
                    </a:lnTo>
                    <a:lnTo>
                      <a:pt x="35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" name="Google Shape;12;p2"/>
              <p:cNvSpPr/>
              <p:nvPr/>
            </p:nvSpPr>
            <p:spPr>
              <a:xfrm>
                <a:off x="3484675" y="2171700"/>
                <a:ext cx="113900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56" h="18440" extrusionOk="0">
                    <a:moveTo>
                      <a:pt x="2337" y="0"/>
                    </a:moveTo>
                    <a:lnTo>
                      <a:pt x="2298" y="20"/>
                    </a:lnTo>
                    <a:lnTo>
                      <a:pt x="2219" y="99"/>
                    </a:lnTo>
                    <a:lnTo>
                      <a:pt x="2139" y="198"/>
                    </a:lnTo>
                    <a:lnTo>
                      <a:pt x="2120" y="317"/>
                    </a:lnTo>
                    <a:lnTo>
                      <a:pt x="2120" y="377"/>
                    </a:lnTo>
                    <a:lnTo>
                      <a:pt x="2139" y="436"/>
                    </a:lnTo>
                    <a:lnTo>
                      <a:pt x="2159" y="515"/>
                    </a:lnTo>
                    <a:lnTo>
                      <a:pt x="2199" y="575"/>
                    </a:lnTo>
                    <a:lnTo>
                      <a:pt x="2536" y="1010"/>
                    </a:lnTo>
                    <a:lnTo>
                      <a:pt x="2813" y="1486"/>
                    </a:lnTo>
                    <a:lnTo>
                      <a:pt x="3070" y="1961"/>
                    </a:lnTo>
                    <a:lnTo>
                      <a:pt x="3308" y="2437"/>
                    </a:lnTo>
                    <a:lnTo>
                      <a:pt x="3486" y="2932"/>
                    </a:lnTo>
                    <a:lnTo>
                      <a:pt x="364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42" y="4992"/>
                    </a:lnTo>
                    <a:lnTo>
                      <a:pt x="3981" y="5526"/>
                    </a:lnTo>
                    <a:lnTo>
                      <a:pt x="4021" y="6061"/>
                    </a:lnTo>
                    <a:lnTo>
                      <a:pt x="4021" y="6596"/>
                    </a:lnTo>
                    <a:lnTo>
                      <a:pt x="4001" y="7150"/>
                    </a:lnTo>
                    <a:lnTo>
                      <a:pt x="3962" y="7705"/>
                    </a:lnTo>
                    <a:lnTo>
                      <a:pt x="3902" y="8260"/>
                    </a:lnTo>
                    <a:lnTo>
                      <a:pt x="3843" y="8814"/>
                    </a:lnTo>
                    <a:lnTo>
                      <a:pt x="3744" y="9369"/>
                    </a:lnTo>
                    <a:lnTo>
                      <a:pt x="3645" y="9923"/>
                    </a:lnTo>
                    <a:lnTo>
                      <a:pt x="3427" y="11052"/>
                    </a:lnTo>
                    <a:lnTo>
                      <a:pt x="3169" y="12161"/>
                    </a:lnTo>
                    <a:lnTo>
                      <a:pt x="2892" y="13271"/>
                    </a:lnTo>
                    <a:lnTo>
                      <a:pt x="2357" y="15429"/>
                    </a:lnTo>
                    <a:lnTo>
                      <a:pt x="2100" y="16479"/>
                    </a:lnTo>
                    <a:lnTo>
                      <a:pt x="1902" y="17509"/>
                    </a:lnTo>
                    <a:lnTo>
                      <a:pt x="1723" y="17291"/>
                    </a:lnTo>
                    <a:lnTo>
                      <a:pt x="1585" y="17054"/>
                    </a:lnTo>
                    <a:lnTo>
                      <a:pt x="1446" y="16816"/>
                    </a:lnTo>
                    <a:lnTo>
                      <a:pt x="1347" y="16558"/>
                    </a:lnTo>
                    <a:lnTo>
                      <a:pt x="1248" y="16301"/>
                    </a:lnTo>
                    <a:lnTo>
                      <a:pt x="1149" y="16024"/>
                    </a:lnTo>
                    <a:lnTo>
                      <a:pt x="1090" y="15746"/>
                    </a:lnTo>
                    <a:lnTo>
                      <a:pt x="1010" y="15449"/>
                    </a:lnTo>
                    <a:lnTo>
                      <a:pt x="911" y="14855"/>
                    </a:lnTo>
                    <a:lnTo>
                      <a:pt x="852" y="14261"/>
                    </a:lnTo>
                    <a:lnTo>
                      <a:pt x="753" y="13132"/>
                    </a:lnTo>
                    <a:lnTo>
                      <a:pt x="654" y="11706"/>
                    </a:lnTo>
                    <a:lnTo>
                      <a:pt x="595" y="10260"/>
                    </a:lnTo>
                    <a:lnTo>
                      <a:pt x="575" y="8834"/>
                    </a:lnTo>
                    <a:lnTo>
                      <a:pt x="614" y="7408"/>
                    </a:lnTo>
                    <a:lnTo>
                      <a:pt x="595" y="7329"/>
                    </a:lnTo>
                    <a:lnTo>
                      <a:pt x="595" y="7269"/>
                    </a:lnTo>
                    <a:lnTo>
                      <a:pt x="555" y="7210"/>
                    </a:lnTo>
                    <a:lnTo>
                      <a:pt x="535" y="7170"/>
                    </a:lnTo>
                    <a:lnTo>
                      <a:pt x="436" y="7111"/>
                    </a:lnTo>
                    <a:lnTo>
                      <a:pt x="337" y="7091"/>
                    </a:lnTo>
                    <a:lnTo>
                      <a:pt x="218" y="7111"/>
                    </a:lnTo>
                    <a:lnTo>
                      <a:pt x="139" y="7170"/>
                    </a:lnTo>
                    <a:lnTo>
                      <a:pt x="99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40" y="7408"/>
                    </a:lnTo>
                    <a:lnTo>
                      <a:pt x="20" y="8279"/>
                    </a:lnTo>
                    <a:lnTo>
                      <a:pt x="0" y="9151"/>
                    </a:lnTo>
                    <a:lnTo>
                      <a:pt x="20" y="10022"/>
                    </a:lnTo>
                    <a:lnTo>
                      <a:pt x="40" y="10914"/>
                    </a:lnTo>
                    <a:lnTo>
                      <a:pt x="80" y="11785"/>
                    </a:lnTo>
                    <a:lnTo>
                      <a:pt x="139" y="12657"/>
                    </a:lnTo>
                    <a:lnTo>
                      <a:pt x="218" y="13528"/>
                    </a:lnTo>
                    <a:lnTo>
                      <a:pt x="297" y="14399"/>
                    </a:lnTo>
                    <a:lnTo>
                      <a:pt x="377" y="14974"/>
                    </a:lnTo>
                    <a:lnTo>
                      <a:pt x="476" y="15528"/>
                    </a:lnTo>
                    <a:lnTo>
                      <a:pt x="595" y="16083"/>
                    </a:lnTo>
                    <a:lnTo>
                      <a:pt x="674" y="16360"/>
                    </a:lnTo>
                    <a:lnTo>
                      <a:pt x="753" y="16618"/>
                    </a:lnTo>
                    <a:lnTo>
                      <a:pt x="852" y="16875"/>
                    </a:lnTo>
                    <a:lnTo>
                      <a:pt x="971" y="17133"/>
                    </a:lnTo>
                    <a:lnTo>
                      <a:pt x="1090" y="17370"/>
                    </a:lnTo>
                    <a:lnTo>
                      <a:pt x="1228" y="17588"/>
                    </a:lnTo>
                    <a:lnTo>
                      <a:pt x="1367" y="17806"/>
                    </a:lnTo>
                    <a:lnTo>
                      <a:pt x="1545" y="18024"/>
                    </a:lnTo>
                    <a:lnTo>
                      <a:pt x="1723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20" y="18440"/>
                    </a:lnTo>
                    <a:lnTo>
                      <a:pt x="2179" y="18420"/>
                    </a:lnTo>
                    <a:lnTo>
                      <a:pt x="2238" y="18381"/>
                    </a:lnTo>
                    <a:lnTo>
                      <a:pt x="2298" y="18341"/>
                    </a:lnTo>
                    <a:lnTo>
                      <a:pt x="2318" y="18282"/>
                    </a:lnTo>
                    <a:lnTo>
                      <a:pt x="2357" y="18202"/>
                    </a:lnTo>
                    <a:lnTo>
                      <a:pt x="2555" y="17113"/>
                    </a:lnTo>
                    <a:lnTo>
                      <a:pt x="2793" y="16004"/>
                    </a:lnTo>
                    <a:lnTo>
                      <a:pt x="3070" y="14855"/>
                    </a:lnTo>
                    <a:lnTo>
                      <a:pt x="3367" y="13686"/>
                    </a:lnTo>
                    <a:lnTo>
                      <a:pt x="3645" y="12518"/>
                    </a:lnTo>
                    <a:lnTo>
                      <a:pt x="3922" y="11330"/>
                    </a:lnTo>
                    <a:lnTo>
                      <a:pt x="4160" y="10141"/>
                    </a:lnTo>
                    <a:lnTo>
                      <a:pt x="4259" y="9527"/>
                    </a:lnTo>
                    <a:lnTo>
                      <a:pt x="4358" y="8933"/>
                    </a:lnTo>
                    <a:lnTo>
                      <a:pt x="4437" y="8339"/>
                    </a:lnTo>
                    <a:lnTo>
                      <a:pt x="4496" y="7764"/>
                    </a:lnTo>
                    <a:lnTo>
                      <a:pt x="4536" y="7170"/>
                    </a:lnTo>
                    <a:lnTo>
                      <a:pt x="4556" y="6596"/>
                    </a:lnTo>
                    <a:lnTo>
                      <a:pt x="4556" y="6002"/>
                    </a:lnTo>
                    <a:lnTo>
                      <a:pt x="4536" y="5427"/>
                    </a:lnTo>
                    <a:lnTo>
                      <a:pt x="4477" y="4853"/>
                    </a:lnTo>
                    <a:lnTo>
                      <a:pt x="4397" y="4298"/>
                    </a:lnTo>
                    <a:lnTo>
                      <a:pt x="4298" y="3744"/>
                    </a:lnTo>
                    <a:lnTo>
                      <a:pt x="4160" y="3189"/>
                    </a:lnTo>
                    <a:lnTo>
                      <a:pt x="4001" y="2654"/>
                    </a:lnTo>
                    <a:lnTo>
                      <a:pt x="3783" y="2120"/>
                    </a:lnTo>
                    <a:lnTo>
                      <a:pt x="3546" y="1605"/>
                    </a:lnTo>
                    <a:lnTo>
                      <a:pt x="3268" y="1090"/>
                    </a:lnTo>
                    <a:lnTo>
                      <a:pt x="2951" y="595"/>
                    </a:lnTo>
                    <a:lnTo>
                      <a:pt x="2595" y="99"/>
                    </a:lnTo>
                    <a:lnTo>
                      <a:pt x="2555" y="60"/>
                    </a:lnTo>
                    <a:lnTo>
                      <a:pt x="2496" y="20"/>
                    </a:lnTo>
                    <a:lnTo>
                      <a:pt x="243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" name="Google Shape;13;p2"/>
              <p:cNvSpPr/>
              <p:nvPr/>
            </p:nvSpPr>
            <p:spPr>
              <a:xfrm>
                <a:off x="3487150" y="1843400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33" y="1"/>
                    </a:moveTo>
                    <a:lnTo>
                      <a:pt x="634" y="21"/>
                    </a:lnTo>
                    <a:lnTo>
                      <a:pt x="535" y="80"/>
                    </a:lnTo>
                    <a:lnTo>
                      <a:pt x="476" y="159"/>
                    </a:lnTo>
                    <a:lnTo>
                      <a:pt x="436" y="219"/>
                    </a:lnTo>
                    <a:lnTo>
                      <a:pt x="436" y="278"/>
                    </a:lnTo>
                    <a:lnTo>
                      <a:pt x="436" y="338"/>
                    </a:lnTo>
                    <a:lnTo>
                      <a:pt x="436" y="417"/>
                    </a:lnTo>
                    <a:lnTo>
                      <a:pt x="614" y="1051"/>
                    </a:lnTo>
                    <a:lnTo>
                      <a:pt x="733" y="1684"/>
                    </a:lnTo>
                    <a:lnTo>
                      <a:pt x="852" y="2338"/>
                    </a:lnTo>
                    <a:lnTo>
                      <a:pt x="931" y="2972"/>
                    </a:lnTo>
                    <a:lnTo>
                      <a:pt x="991" y="3625"/>
                    </a:lnTo>
                    <a:lnTo>
                      <a:pt x="1010" y="4279"/>
                    </a:lnTo>
                    <a:lnTo>
                      <a:pt x="1010" y="4952"/>
                    </a:lnTo>
                    <a:lnTo>
                      <a:pt x="991" y="5606"/>
                    </a:lnTo>
                    <a:lnTo>
                      <a:pt x="931" y="6299"/>
                    </a:lnTo>
                    <a:lnTo>
                      <a:pt x="832" y="6973"/>
                    </a:lnTo>
                    <a:lnTo>
                      <a:pt x="733" y="7646"/>
                    </a:lnTo>
                    <a:lnTo>
                      <a:pt x="614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80" y="11587"/>
                    </a:lnTo>
                    <a:lnTo>
                      <a:pt x="20" y="12142"/>
                    </a:lnTo>
                    <a:lnTo>
                      <a:pt x="0" y="12716"/>
                    </a:lnTo>
                    <a:lnTo>
                      <a:pt x="0" y="13291"/>
                    </a:lnTo>
                    <a:lnTo>
                      <a:pt x="40" y="13845"/>
                    </a:lnTo>
                    <a:lnTo>
                      <a:pt x="99" y="14400"/>
                    </a:lnTo>
                    <a:lnTo>
                      <a:pt x="198" y="14974"/>
                    </a:lnTo>
                    <a:lnTo>
                      <a:pt x="317" y="15529"/>
                    </a:lnTo>
                    <a:lnTo>
                      <a:pt x="476" y="16143"/>
                    </a:lnTo>
                    <a:lnTo>
                      <a:pt x="674" y="16737"/>
                    </a:lnTo>
                    <a:lnTo>
                      <a:pt x="1050" y="17945"/>
                    </a:lnTo>
                    <a:lnTo>
                      <a:pt x="1228" y="18559"/>
                    </a:lnTo>
                    <a:lnTo>
                      <a:pt x="1387" y="19173"/>
                    </a:lnTo>
                    <a:lnTo>
                      <a:pt x="1525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24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3" y="20659"/>
                    </a:lnTo>
                    <a:lnTo>
                      <a:pt x="182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120" y="20659"/>
                    </a:lnTo>
                    <a:lnTo>
                      <a:pt x="2139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1981" y="19252"/>
                    </a:lnTo>
                    <a:lnTo>
                      <a:pt x="1862" y="18678"/>
                    </a:lnTo>
                    <a:lnTo>
                      <a:pt x="1704" y="18124"/>
                    </a:lnTo>
                    <a:lnTo>
                      <a:pt x="1347" y="17014"/>
                    </a:lnTo>
                    <a:lnTo>
                      <a:pt x="1010" y="15885"/>
                    </a:lnTo>
                    <a:lnTo>
                      <a:pt x="911" y="15549"/>
                    </a:lnTo>
                    <a:lnTo>
                      <a:pt x="832" y="15192"/>
                    </a:lnTo>
                    <a:lnTo>
                      <a:pt x="753" y="14836"/>
                    </a:lnTo>
                    <a:lnTo>
                      <a:pt x="713" y="14499"/>
                    </a:lnTo>
                    <a:lnTo>
                      <a:pt x="614" y="13806"/>
                    </a:lnTo>
                    <a:lnTo>
                      <a:pt x="595" y="13113"/>
                    </a:lnTo>
                    <a:lnTo>
                      <a:pt x="595" y="12419"/>
                    </a:lnTo>
                    <a:lnTo>
                      <a:pt x="634" y="11726"/>
                    </a:lnTo>
                    <a:lnTo>
                      <a:pt x="713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68" y="7824"/>
                    </a:lnTo>
                    <a:lnTo>
                      <a:pt x="1387" y="7190"/>
                    </a:lnTo>
                    <a:lnTo>
                      <a:pt x="1466" y="6576"/>
                    </a:lnTo>
                    <a:lnTo>
                      <a:pt x="1525" y="5943"/>
                    </a:lnTo>
                    <a:lnTo>
                      <a:pt x="156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8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8" y="1486"/>
                    </a:lnTo>
                    <a:lnTo>
                      <a:pt x="1149" y="852"/>
                    </a:lnTo>
                    <a:lnTo>
                      <a:pt x="991" y="239"/>
                    </a:lnTo>
                    <a:lnTo>
                      <a:pt x="971" y="159"/>
                    </a:lnTo>
                    <a:lnTo>
                      <a:pt x="931" y="120"/>
                    </a:lnTo>
                    <a:lnTo>
                      <a:pt x="892" y="60"/>
                    </a:lnTo>
                    <a:lnTo>
                      <a:pt x="852" y="40"/>
                    </a:lnTo>
                    <a:lnTo>
                      <a:pt x="73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" name="Google Shape;14;p2"/>
              <p:cNvSpPr/>
              <p:nvPr/>
            </p:nvSpPr>
            <p:spPr>
              <a:xfrm>
                <a:off x="3421300" y="1963725"/>
                <a:ext cx="1015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61" h="51557" extrusionOk="0">
                    <a:moveTo>
                      <a:pt x="1624" y="1"/>
                    </a:moveTo>
                    <a:lnTo>
                      <a:pt x="1585" y="21"/>
                    </a:lnTo>
                    <a:lnTo>
                      <a:pt x="1525" y="40"/>
                    </a:lnTo>
                    <a:lnTo>
                      <a:pt x="1486" y="60"/>
                    </a:lnTo>
                    <a:lnTo>
                      <a:pt x="1466" y="120"/>
                    </a:lnTo>
                    <a:lnTo>
                      <a:pt x="1426" y="179"/>
                    </a:lnTo>
                    <a:lnTo>
                      <a:pt x="1406" y="238"/>
                    </a:lnTo>
                    <a:lnTo>
                      <a:pt x="1050" y="2774"/>
                    </a:lnTo>
                    <a:lnTo>
                      <a:pt x="872" y="4041"/>
                    </a:lnTo>
                    <a:lnTo>
                      <a:pt x="713" y="5309"/>
                    </a:lnTo>
                    <a:lnTo>
                      <a:pt x="575" y="6596"/>
                    </a:lnTo>
                    <a:lnTo>
                      <a:pt x="436" y="7884"/>
                    </a:lnTo>
                    <a:lnTo>
                      <a:pt x="317" y="9171"/>
                    </a:lnTo>
                    <a:lnTo>
                      <a:pt x="218" y="10458"/>
                    </a:lnTo>
                    <a:lnTo>
                      <a:pt x="139" y="11746"/>
                    </a:lnTo>
                    <a:lnTo>
                      <a:pt x="60" y="13033"/>
                    </a:lnTo>
                    <a:lnTo>
                      <a:pt x="20" y="14321"/>
                    </a:lnTo>
                    <a:lnTo>
                      <a:pt x="0" y="15608"/>
                    </a:lnTo>
                    <a:lnTo>
                      <a:pt x="0" y="16895"/>
                    </a:lnTo>
                    <a:lnTo>
                      <a:pt x="20" y="18183"/>
                    </a:lnTo>
                    <a:lnTo>
                      <a:pt x="60" y="19470"/>
                    </a:lnTo>
                    <a:lnTo>
                      <a:pt x="119" y="20738"/>
                    </a:lnTo>
                    <a:lnTo>
                      <a:pt x="218" y="21966"/>
                    </a:lnTo>
                    <a:lnTo>
                      <a:pt x="357" y="23174"/>
                    </a:lnTo>
                    <a:lnTo>
                      <a:pt x="515" y="24362"/>
                    </a:lnTo>
                    <a:lnTo>
                      <a:pt x="713" y="25551"/>
                    </a:lnTo>
                    <a:lnTo>
                      <a:pt x="931" y="26719"/>
                    </a:lnTo>
                    <a:lnTo>
                      <a:pt x="1169" y="27908"/>
                    </a:lnTo>
                    <a:lnTo>
                      <a:pt x="1426" y="29076"/>
                    </a:lnTo>
                    <a:lnTo>
                      <a:pt x="1723" y="30245"/>
                    </a:lnTo>
                    <a:lnTo>
                      <a:pt x="2317" y="32622"/>
                    </a:lnTo>
                    <a:lnTo>
                      <a:pt x="2615" y="33810"/>
                    </a:lnTo>
                    <a:lnTo>
                      <a:pt x="2872" y="34998"/>
                    </a:lnTo>
                    <a:lnTo>
                      <a:pt x="3090" y="36207"/>
                    </a:lnTo>
                    <a:lnTo>
                      <a:pt x="3209" y="36821"/>
                    </a:lnTo>
                    <a:lnTo>
                      <a:pt x="3288" y="37435"/>
                    </a:lnTo>
                    <a:lnTo>
                      <a:pt x="3367" y="38029"/>
                    </a:lnTo>
                    <a:lnTo>
                      <a:pt x="3427" y="38643"/>
                    </a:lnTo>
                    <a:lnTo>
                      <a:pt x="3466" y="39257"/>
                    </a:lnTo>
                    <a:lnTo>
                      <a:pt x="3486" y="39891"/>
                    </a:lnTo>
                    <a:lnTo>
                      <a:pt x="3506" y="40604"/>
                    </a:lnTo>
                    <a:lnTo>
                      <a:pt x="3486" y="41317"/>
                    </a:lnTo>
                    <a:lnTo>
                      <a:pt x="3446" y="42030"/>
                    </a:lnTo>
                    <a:lnTo>
                      <a:pt x="3387" y="42743"/>
                    </a:lnTo>
                    <a:lnTo>
                      <a:pt x="3248" y="44149"/>
                    </a:lnTo>
                    <a:lnTo>
                      <a:pt x="3090" y="45575"/>
                    </a:lnTo>
                    <a:lnTo>
                      <a:pt x="2931" y="46981"/>
                    </a:lnTo>
                    <a:lnTo>
                      <a:pt x="2872" y="47694"/>
                    </a:lnTo>
                    <a:lnTo>
                      <a:pt x="2832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2" y="50546"/>
                    </a:lnTo>
                    <a:lnTo>
                      <a:pt x="2872" y="51259"/>
                    </a:lnTo>
                    <a:lnTo>
                      <a:pt x="2912" y="51378"/>
                    </a:lnTo>
                    <a:lnTo>
                      <a:pt x="2951" y="51457"/>
                    </a:lnTo>
                    <a:lnTo>
                      <a:pt x="3011" y="51517"/>
                    </a:lnTo>
                    <a:lnTo>
                      <a:pt x="3090" y="51556"/>
                    </a:lnTo>
                    <a:lnTo>
                      <a:pt x="3308" y="51556"/>
                    </a:lnTo>
                    <a:lnTo>
                      <a:pt x="3367" y="51517"/>
                    </a:lnTo>
                    <a:lnTo>
                      <a:pt x="3407" y="51457"/>
                    </a:lnTo>
                    <a:lnTo>
                      <a:pt x="3446" y="51378"/>
                    </a:lnTo>
                    <a:lnTo>
                      <a:pt x="3446" y="51259"/>
                    </a:lnTo>
                    <a:lnTo>
                      <a:pt x="3407" y="50625"/>
                    </a:lnTo>
                    <a:lnTo>
                      <a:pt x="3367" y="50011"/>
                    </a:lnTo>
                    <a:lnTo>
                      <a:pt x="3367" y="49378"/>
                    </a:lnTo>
                    <a:lnTo>
                      <a:pt x="3387" y="48744"/>
                    </a:lnTo>
                    <a:lnTo>
                      <a:pt x="3427" y="48130"/>
                    </a:lnTo>
                    <a:lnTo>
                      <a:pt x="3466" y="47496"/>
                    </a:lnTo>
                    <a:lnTo>
                      <a:pt x="3585" y="46248"/>
                    </a:lnTo>
                    <a:lnTo>
                      <a:pt x="3862" y="43753"/>
                    </a:lnTo>
                    <a:lnTo>
                      <a:pt x="3981" y="42505"/>
                    </a:lnTo>
                    <a:lnTo>
                      <a:pt x="4021" y="41891"/>
                    </a:lnTo>
                    <a:lnTo>
                      <a:pt x="4060" y="41257"/>
                    </a:lnTo>
                    <a:lnTo>
                      <a:pt x="4060" y="40663"/>
                    </a:lnTo>
                    <a:lnTo>
                      <a:pt x="4060" y="40089"/>
                    </a:lnTo>
                    <a:lnTo>
                      <a:pt x="4041" y="39494"/>
                    </a:lnTo>
                    <a:lnTo>
                      <a:pt x="4001" y="38920"/>
                    </a:lnTo>
                    <a:lnTo>
                      <a:pt x="3961" y="38346"/>
                    </a:lnTo>
                    <a:lnTo>
                      <a:pt x="3902" y="37771"/>
                    </a:lnTo>
                    <a:lnTo>
                      <a:pt x="3744" y="36622"/>
                    </a:lnTo>
                    <a:lnTo>
                      <a:pt x="3545" y="35474"/>
                    </a:lnTo>
                    <a:lnTo>
                      <a:pt x="3308" y="34345"/>
                    </a:lnTo>
                    <a:lnTo>
                      <a:pt x="3050" y="33216"/>
                    </a:lnTo>
                    <a:lnTo>
                      <a:pt x="2773" y="32087"/>
                    </a:lnTo>
                    <a:lnTo>
                      <a:pt x="2179" y="29670"/>
                    </a:lnTo>
                    <a:lnTo>
                      <a:pt x="1902" y="28462"/>
                    </a:lnTo>
                    <a:lnTo>
                      <a:pt x="1624" y="27254"/>
                    </a:lnTo>
                    <a:lnTo>
                      <a:pt x="1367" y="26046"/>
                    </a:lnTo>
                    <a:lnTo>
                      <a:pt x="1149" y="24818"/>
                    </a:lnTo>
                    <a:lnTo>
                      <a:pt x="971" y="23590"/>
                    </a:lnTo>
                    <a:lnTo>
                      <a:pt x="812" y="22342"/>
                    </a:lnTo>
                    <a:lnTo>
                      <a:pt x="713" y="21055"/>
                    </a:lnTo>
                    <a:lnTo>
                      <a:pt x="634" y="19787"/>
                    </a:lnTo>
                    <a:lnTo>
                      <a:pt x="594" y="18500"/>
                    </a:lnTo>
                    <a:lnTo>
                      <a:pt x="575" y="17212"/>
                    </a:lnTo>
                    <a:lnTo>
                      <a:pt x="594" y="15925"/>
                    </a:lnTo>
                    <a:lnTo>
                      <a:pt x="614" y="14657"/>
                    </a:lnTo>
                    <a:lnTo>
                      <a:pt x="654" y="13370"/>
                    </a:lnTo>
                    <a:lnTo>
                      <a:pt x="733" y="12083"/>
                    </a:lnTo>
                    <a:lnTo>
                      <a:pt x="812" y="10617"/>
                    </a:lnTo>
                    <a:lnTo>
                      <a:pt x="931" y="9151"/>
                    </a:lnTo>
                    <a:lnTo>
                      <a:pt x="1050" y="7686"/>
                    </a:lnTo>
                    <a:lnTo>
                      <a:pt x="1208" y="6240"/>
                    </a:lnTo>
                    <a:lnTo>
                      <a:pt x="1367" y="4774"/>
                    </a:lnTo>
                    <a:lnTo>
                      <a:pt x="1545" y="3328"/>
                    </a:lnTo>
                    <a:lnTo>
                      <a:pt x="1743" y="1863"/>
                    </a:lnTo>
                    <a:lnTo>
                      <a:pt x="1961" y="417"/>
                    </a:lnTo>
                    <a:lnTo>
                      <a:pt x="1961" y="337"/>
                    </a:lnTo>
                    <a:lnTo>
                      <a:pt x="1961" y="278"/>
                    </a:lnTo>
                    <a:lnTo>
                      <a:pt x="1941" y="219"/>
                    </a:lnTo>
                    <a:lnTo>
                      <a:pt x="1902" y="159"/>
                    </a:lnTo>
                    <a:lnTo>
                      <a:pt x="1822" y="60"/>
                    </a:lnTo>
                    <a:lnTo>
                      <a:pt x="1743" y="21"/>
                    </a:lnTo>
                    <a:lnTo>
                      <a:pt x="162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" name="Google Shape;15;p2"/>
              <p:cNvSpPr/>
              <p:nvPr/>
            </p:nvSpPr>
            <p:spPr>
              <a:xfrm>
                <a:off x="354657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38" y="0"/>
                    </a:moveTo>
                    <a:lnTo>
                      <a:pt x="139" y="60"/>
                    </a:lnTo>
                    <a:lnTo>
                      <a:pt x="60" y="139"/>
                    </a:lnTo>
                    <a:lnTo>
                      <a:pt x="20" y="198"/>
                    </a:lnTo>
                    <a:lnTo>
                      <a:pt x="0" y="258"/>
                    </a:lnTo>
                    <a:lnTo>
                      <a:pt x="0" y="337"/>
                    </a:lnTo>
                    <a:lnTo>
                      <a:pt x="0" y="416"/>
                    </a:lnTo>
                    <a:lnTo>
                      <a:pt x="218" y="1941"/>
                    </a:lnTo>
                    <a:lnTo>
                      <a:pt x="396" y="3486"/>
                    </a:lnTo>
                    <a:lnTo>
                      <a:pt x="535" y="5031"/>
                    </a:lnTo>
                    <a:lnTo>
                      <a:pt x="614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4" y="11230"/>
                    </a:lnTo>
                    <a:lnTo>
                      <a:pt x="535" y="12795"/>
                    </a:lnTo>
                    <a:lnTo>
                      <a:pt x="535" y="12854"/>
                    </a:lnTo>
                    <a:lnTo>
                      <a:pt x="555" y="12934"/>
                    </a:lnTo>
                    <a:lnTo>
                      <a:pt x="574" y="12973"/>
                    </a:lnTo>
                    <a:lnTo>
                      <a:pt x="614" y="13033"/>
                    </a:lnTo>
                    <a:lnTo>
                      <a:pt x="693" y="13092"/>
                    </a:lnTo>
                    <a:lnTo>
                      <a:pt x="792" y="13112"/>
                    </a:lnTo>
                    <a:lnTo>
                      <a:pt x="911" y="13092"/>
                    </a:lnTo>
                    <a:lnTo>
                      <a:pt x="990" y="13033"/>
                    </a:lnTo>
                    <a:lnTo>
                      <a:pt x="1030" y="12973"/>
                    </a:lnTo>
                    <a:lnTo>
                      <a:pt x="1070" y="12934"/>
                    </a:lnTo>
                    <a:lnTo>
                      <a:pt x="1089" y="12854"/>
                    </a:lnTo>
                    <a:lnTo>
                      <a:pt x="1109" y="12795"/>
                    </a:lnTo>
                    <a:lnTo>
                      <a:pt x="1188" y="11210"/>
                    </a:lnTo>
                    <a:lnTo>
                      <a:pt x="1228" y="9646"/>
                    </a:lnTo>
                    <a:lnTo>
                      <a:pt x="1228" y="8061"/>
                    </a:lnTo>
                    <a:lnTo>
                      <a:pt x="1169" y="6497"/>
                    </a:lnTo>
                    <a:lnTo>
                      <a:pt x="1089" y="4912"/>
                    </a:lnTo>
                    <a:lnTo>
                      <a:pt x="951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5" y="159"/>
                    </a:lnTo>
                    <a:lnTo>
                      <a:pt x="515" y="99"/>
                    </a:lnTo>
                    <a:lnTo>
                      <a:pt x="475" y="60"/>
                    </a:lnTo>
                    <a:lnTo>
                      <a:pt x="436" y="20"/>
                    </a:lnTo>
                    <a:lnTo>
                      <a:pt x="37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" name="Google Shape;16;p2"/>
              <p:cNvSpPr/>
              <p:nvPr/>
            </p:nvSpPr>
            <p:spPr>
              <a:xfrm>
                <a:off x="3446050" y="1002150"/>
                <a:ext cx="93100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4" h="35473" extrusionOk="0">
                    <a:moveTo>
                      <a:pt x="2397" y="0"/>
                    </a:moveTo>
                    <a:lnTo>
                      <a:pt x="2298" y="20"/>
                    </a:lnTo>
                    <a:lnTo>
                      <a:pt x="2199" y="59"/>
                    </a:lnTo>
                    <a:lnTo>
                      <a:pt x="2120" y="158"/>
                    </a:lnTo>
                    <a:lnTo>
                      <a:pt x="2060" y="277"/>
                    </a:lnTo>
                    <a:lnTo>
                      <a:pt x="2060" y="337"/>
                    </a:lnTo>
                    <a:lnTo>
                      <a:pt x="2060" y="416"/>
                    </a:lnTo>
                    <a:lnTo>
                      <a:pt x="2318" y="2753"/>
                    </a:lnTo>
                    <a:lnTo>
                      <a:pt x="2575" y="5110"/>
                    </a:lnTo>
                    <a:lnTo>
                      <a:pt x="2793" y="7467"/>
                    </a:lnTo>
                    <a:lnTo>
                      <a:pt x="2892" y="8655"/>
                    </a:lnTo>
                    <a:lnTo>
                      <a:pt x="2991" y="9824"/>
                    </a:lnTo>
                    <a:lnTo>
                      <a:pt x="3051" y="11012"/>
                    </a:lnTo>
                    <a:lnTo>
                      <a:pt x="3110" y="12181"/>
                    </a:lnTo>
                    <a:lnTo>
                      <a:pt x="3130" y="13369"/>
                    </a:lnTo>
                    <a:lnTo>
                      <a:pt x="3150" y="14558"/>
                    </a:lnTo>
                    <a:lnTo>
                      <a:pt x="3150" y="15746"/>
                    </a:lnTo>
                    <a:lnTo>
                      <a:pt x="3110" y="16915"/>
                    </a:lnTo>
                    <a:lnTo>
                      <a:pt x="3051" y="18103"/>
                    </a:lnTo>
                    <a:lnTo>
                      <a:pt x="2971" y="19291"/>
                    </a:lnTo>
                    <a:lnTo>
                      <a:pt x="2872" y="20420"/>
                    </a:lnTo>
                    <a:lnTo>
                      <a:pt x="2734" y="21529"/>
                    </a:lnTo>
                    <a:lnTo>
                      <a:pt x="2575" y="22639"/>
                    </a:lnTo>
                    <a:lnTo>
                      <a:pt x="2377" y="23748"/>
                    </a:lnTo>
                    <a:lnTo>
                      <a:pt x="2140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48" y="28065"/>
                    </a:lnTo>
                    <a:lnTo>
                      <a:pt x="654" y="29848"/>
                    </a:lnTo>
                    <a:lnTo>
                      <a:pt x="496" y="30284"/>
                    </a:lnTo>
                    <a:lnTo>
                      <a:pt x="377" y="30739"/>
                    </a:lnTo>
                    <a:lnTo>
                      <a:pt x="238" y="31195"/>
                    </a:lnTo>
                    <a:lnTo>
                      <a:pt x="139" y="31670"/>
                    </a:lnTo>
                    <a:lnTo>
                      <a:pt x="80" y="32126"/>
                    </a:lnTo>
                    <a:lnTo>
                      <a:pt x="20" y="32581"/>
                    </a:lnTo>
                    <a:lnTo>
                      <a:pt x="0" y="33037"/>
                    </a:lnTo>
                    <a:lnTo>
                      <a:pt x="20" y="33512"/>
                    </a:lnTo>
                    <a:lnTo>
                      <a:pt x="80" y="33968"/>
                    </a:lnTo>
                    <a:lnTo>
                      <a:pt x="198" y="34423"/>
                    </a:lnTo>
                    <a:lnTo>
                      <a:pt x="258" y="34641"/>
                    </a:lnTo>
                    <a:lnTo>
                      <a:pt x="337" y="34859"/>
                    </a:lnTo>
                    <a:lnTo>
                      <a:pt x="436" y="35097"/>
                    </a:lnTo>
                    <a:lnTo>
                      <a:pt x="555" y="35315"/>
                    </a:lnTo>
                    <a:lnTo>
                      <a:pt x="595" y="35374"/>
                    </a:lnTo>
                    <a:lnTo>
                      <a:pt x="634" y="35414"/>
                    </a:lnTo>
                    <a:lnTo>
                      <a:pt x="674" y="35453"/>
                    </a:lnTo>
                    <a:lnTo>
                      <a:pt x="733" y="35473"/>
                    </a:lnTo>
                    <a:lnTo>
                      <a:pt x="832" y="35473"/>
                    </a:lnTo>
                    <a:lnTo>
                      <a:pt x="931" y="35414"/>
                    </a:lnTo>
                    <a:lnTo>
                      <a:pt x="1030" y="35334"/>
                    </a:lnTo>
                    <a:lnTo>
                      <a:pt x="1070" y="35235"/>
                    </a:lnTo>
                    <a:lnTo>
                      <a:pt x="1090" y="35176"/>
                    </a:lnTo>
                    <a:lnTo>
                      <a:pt x="1090" y="35116"/>
                    </a:lnTo>
                    <a:lnTo>
                      <a:pt x="1070" y="35057"/>
                    </a:lnTo>
                    <a:lnTo>
                      <a:pt x="1050" y="34978"/>
                    </a:lnTo>
                    <a:lnTo>
                      <a:pt x="931" y="34740"/>
                    </a:lnTo>
                    <a:lnTo>
                      <a:pt x="812" y="34483"/>
                    </a:lnTo>
                    <a:lnTo>
                      <a:pt x="733" y="34245"/>
                    </a:lnTo>
                    <a:lnTo>
                      <a:pt x="674" y="33988"/>
                    </a:lnTo>
                    <a:lnTo>
                      <a:pt x="614" y="33730"/>
                    </a:lnTo>
                    <a:lnTo>
                      <a:pt x="595" y="33473"/>
                    </a:lnTo>
                    <a:lnTo>
                      <a:pt x="575" y="33195"/>
                    </a:lnTo>
                    <a:lnTo>
                      <a:pt x="555" y="32938"/>
                    </a:lnTo>
                    <a:lnTo>
                      <a:pt x="575" y="32680"/>
                    </a:lnTo>
                    <a:lnTo>
                      <a:pt x="575" y="32403"/>
                    </a:lnTo>
                    <a:lnTo>
                      <a:pt x="654" y="31868"/>
                    </a:lnTo>
                    <a:lnTo>
                      <a:pt x="753" y="31333"/>
                    </a:lnTo>
                    <a:lnTo>
                      <a:pt x="892" y="30799"/>
                    </a:lnTo>
                    <a:lnTo>
                      <a:pt x="1050" y="30244"/>
                    </a:lnTo>
                    <a:lnTo>
                      <a:pt x="1228" y="29709"/>
                    </a:lnTo>
                    <a:lnTo>
                      <a:pt x="1605" y="28660"/>
                    </a:lnTo>
                    <a:lnTo>
                      <a:pt x="1981" y="27650"/>
                    </a:lnTo>
                    <a:lnTo>
                      <a:pt x="2140" y="27154"/>
                    </a:lnTo>
                    <a:lnTo>
                      <a:pt x="2278" y="26679"/>
                    </a:lnTo>
                    <a:lnTo>
                      <a:pt x="2536" y="25669"/>
                    </a:lnTo>
                    <a:lnTo>
                      <a:pt x="2773" y="24639"/>
                    </a:lnTo>
                    <a:lnTo>
                      <a:pt x="2971" y="23609"/>
                    </a:lnTo>
                    <a:lnTo>
                      <a:pt x="3150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5" y="18380"/>
                    </a:lnTo>
                    <a:lnTo>
                      <a:pt x="3665" y="17231"/>
                    </a:lnTo>
                    <a:lnTo>
                      <a:pt x="3704" y="16102"/>
                    </a:lnTo>
                    <a:lnTo>
                      <a:pt x="3724" y="14954"/>
                    </a:lnTo>
                    <a:lnTo>
                      <a:pt x="3724" y="13825"/>
                    </a:lnTo>
                    <a:lnTo>
                      <a:pt x="3684" y="12696"/>
                    </a:lnTo>
                    <a:lnTo>
                      <a:pt x="3645" y="11547"/>
                    </a:lnTo>
                    <a:lnTo>
                      <a:pt x="3585" y="10418"/>
                    </a:lnTo>
                    <a:lnTo>
                      <a:pt x="3506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53" y="2496"/>
                    </a:lnTo>
                    <a:lnTo>
                      <a:pt x="2595" y="238"/>
                    </a:lnTo>
                    <a:lnTo>
                      <a:pt x="2595" y="158"/>
                    </a:lnTo>
                    <a:lnTo>
                      <a:pt x="2555" y="99"/>
                    </a:lnTo>
                    <a:lnTo>
                      <a:pt x="2536" y="59"/>
                    </a:lnTo>
                    <a:lnTo>
                      <a:pt x="2496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" name="Google Shape;17;p2"/>
              <p:cNvSpPr/>
              <p:nvPr/>
            </p:nvSpPr>
            <p:spPr>
              <a:xfrm>
                <a:off x="3543600" y="1291300"/>
                <a:ext cx="614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8659" extrusionOk="0">
                    <a:moveTo>
                      <a:pt x="1803" y="1"/>
                    </a:moveTo>
                    <a:lnTo>
                      <a:pt x="1704" y="21"/>
                    </a:lnTo>
                    <a:lnTo>
                      <a:pt x="1605" y="60"/>
                    </a:lnTo>
                    <a:lnTo>
                      <a:pt x="1525" y="159"/>
                    </a:lnTo>
                    <a:lnTo>
                      <a:pt x="1506" y="199"/>
                    </a:lnTo>
                    <a:lnTo>
                      <a:pt x="1486" y="278"/>
                    </a:lnTo>
                    <a:lnTo>
                      <a:pt x="1486" y="338"/>
                    </a:lnTo>
                    <a:lnTo>
                      <a:pt x="1506" y="417"/>
                    </a:lnTo>
                    <a:lnTo>
                      <a:pt x="1605" y="971"/>
                    </a:lnTo>
                    <a:lnTo>
                      <a:pt x="1704" y="1546"/>
                    </a:lnTo>
                    <a:lnTo>
                      <a:pt x="1783" y="2100"/>
                    </a:lnTo>
                    <a:lnTo>
                      <a:pt x="1842" y="2675"/>
                    </a:lnTo>
                    <a:lnTo>
                      <a:pt x="1882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882" y="4913"/>
                    </a:lnTo>
                    <a:lnTo>
                      <a:pt x="1862" y="5467"/>
                    </a:lnTo>
                    <a:lnTo>
                      <a:pt x="1822" y="6042"/>
                    </a:lnTo>
                    <a:lnTo>
                      <a:pt x="1704" y="7151"/>
                    </a:lnTo>
                    <a:lnTo>
                      <a:pt x="1565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71" y="11627"/>
                    </a:lnTo>
                    <a:lnTo>
                      <a:pt x="555" y="13865"/>
                    </a:lnTo>
                    <a:lnTo>
                      <a:pt x="377" y="14994"/>
                    </a:lnTo>
                    <a:lnTo>
                      <a:pt x="198" y="16103"/>
                    </a:lnTo>
                    <a:lnTo>
                      <a:pt x="79" y="17232"/>
                    </a:lnTo>
                    <a:lnTo>
                      <a:pt x="40" y="17787"/>
                    </a:lnTo>
                    <a:lnTo>
                      <a:pt x="0" y="18341"/>
                    </a:lnTo>
                    <a:lnTo>
                      <a:pt x="0" y="18421"/>
                    </a:lnTo>
                    <a:lnTo>
                      <a:pt x="20" y="18480"/>
                    </a:lnTo>
                    <a:lnTo>
                      <a:pt x="40" y="18540"/>
                    </a:lnTo>
                    <a:lnTo>
                      <a:pt x="79" y="18579"/>
                    </a:lnTo>
                    <a:lnTo>
                      <a:pt x="159" y="18639"/>
                    </a:lnTo>
                    <a:lnTo>
                      <a:pt x="258" y="18658"/>
                    </a:lnTo>
                    <a:lnTo>
                      <a:pt x="377" y="18639"/>
                    </a:lnTo>
                    <a:lnTo>
                      <a:pt x="456" y="18579"/>
                    </a:lnTo>
                    <a:lnTo>
                      <a:pt x="495" y="18540"/>
                    </a:lnTo>
                    <a:lnTo>
                      <a:pt x="535" y="18480"/>
                    </a:lnTo>
                    <a:lnTo>
                      <a:pt x="555" y="18421"/>
                    </a:lnTo>
                    <a:lnTo>
                      <a:pt x="575" y="18341"/>
                    </a:lnTo>
                    <a:lnTo>
                      <a:pt x="594" y="17787"/>
                    </a:lnTo>
                    <a:lnTo>
                      <a:pt x="654" y="17212"/>
                    </a:lnTo>
                    <a:lnTo>
                      <a:pt x="773" y="16084"/>
                    </a:lnTo>
                    <a:lnTo>
                      <a:pt x="931" y="14955"/>
                    </a:lnTo>
                    <a:lnTo>
                      <a:pt x="1129" y="13826"/>
                    </a:lnTo>
                    <a:lnTo>
                      <a:pt x="1545" y="11568"/>
                    </a:lnTo>
                    <a:lnTo>
                      <a:pt x="1743" y="10439"/>
                    </a:lnTo>
                    <a:lnTo>
                      <a:pt x="1941" y="9310"/>
                    </a:lnTo>
                    <a:lnTo>
                      <a:pt x="2120" y="8181"/>
                    </a:lnTo>
                    <a:lnTo>
                      <a:pt x="2278" y="7052"/>
                    </a:lnTo>
                    <a:lnTo>
                      <a:pt x="2377" y="5923"/>
                    </a:lnTo>
                    <a:lnTo>
                      <a:pt x="2417" y="5349"/>
                    </a:lnTo>
                    <a:lnTo>
                      <a:pt x="2436" y="4794"/>
                    </a:lnTo>
                    <a:lnTo>
                      <a:pt x="2456" y="4220"/>
                    </a:lnTo>
                    <a:lnTo>
                      <a:pt x="2456" y="3665"/>
                    </a:lnTo>
                    <a:lnTo>
                      <a:pt x="2436" y="3091"/>
                    </a:lnTo>
                    <a:lnTo>
                      <a:pt x="2397" y="2516"/>
                    </a:lnTo>
                    <a:lnTo>
                      <a:pt x="2337" y="1942"/>
                    </a:lnTo>
                    <a:lnTo>
                      <a:pt x="2258" y="1387"/>
                    </a:lnTo>
                    <a:lnTo>
                      <a:pt x="2159" y="813"/>
                    </a:lnTo>
                    <a:lnTo>
                      <a:pt x="2040" y="239"/>
                    </a:lnTo>
                    <a:lnTo>
                      <a:pt x="2020" y="159"/>
                    </a:lnTo>
                    <a:lnTo>
                      <a:pt x="1981" y="100"/>
                    </a:lnTo>
                    <a:lnTo>
                      <a:pt x="1961" y="60"/>
                    </a:lnTo>
                    <a:lnTo>
                      <a:pt x="1902" y="40"/>
                    </a:lnTo>
                    <a:lnTo>
                      <a:pt x="1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" name="Google Shape;18;p2"/>
              <p:cNvSpPr/>
              <p:nvPr/>
            </p:nvSpPr>
            <p:spPr>
              <a:xfrm>
                <a:off x="3325725" y="1365575"/>
                <a:ext cx="152050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82" h="74631" extrusionOk="0">
                    <a:moveTo>
                      <a:pt x="5725" y="1"/>
                    </a:moveTo>
                    <a:lnTo>
                      <a:pt x="5665" y="21"/>
                    </a:lnTo>
                    <a:lnTo>
                      <a:pt x="5625" y="60"/>
                    </a:lnTo>
                    <a:lnTo>
                      <a:pt x="5586" y="100"/>
                    </a:lnTo>
                    <a:lnTo>
                      <a:pt x="5546" y="179"/>
                    </a:lnTo>
                    <a:lnTo>
                      <a:pt x="5229" y="1031"/>
                    </a:lnTo>
                    <a:lnTo>
                      <a:pt x="4932" y="1882"/>
                    </a:lnTo>
                    <a:lnTo>
                      <a:pt x="4635" y="2754"/>
                    </a:lnTo>
                    <a:lnTo>
                      <a:pt x="4378" y="3606"/>
                    </a:lnTo>
                    <a:lnTo>
                      <a:pt x="4120" y="4477"/>
                    </a:lnTo>
                    <a:lnTo>
                      <a:pt x="3883" y="5348"/>
                    </a:lnTo>
                    <a:lnTo>
                      <a:pt x="3665" y="6220"/>
                    </a:lnTo>
                    <a:lnTo>
                      <a:pt x="3447" y="7091"/>
                    </a:lnTo>
                    <a:lnTo>
                      <a:pt x="3269" y="7963"/>
                    </a:lnTo>
                    <a:lnTo>
                      <a:pt x="3090" y="8854"/>
                    </a:lnTo>
                    <a:lnTo>
                      <a:pt x="2932" y="9726"/>
                    </a:lnTo>
                    <a:lnTo>
                      <a:pt x="2773" y="10617"/>
                    </a:lnTo>
                    <a:lnTo>
                      <a:pt x="2635" y="11508"/>
                    </a:lnTo>
                    <a:lnTo>
                      <a:pt x="2516" y="12400"/>
                    </a:lnTo>
                    <a:lnTo>
                      <a:pt x="2298" y="14182"/>
                    </a:lnTo>
                    <a:lnTo>
                      <a:pt x="2140" y="15965"/>
                    </a:lnTo>
                    <a:lnTo>
                      <a:pt x="2001" y="17767"/>
                    </a:lnTo>
                    <a:lnTo>
                      <a:pt x="1902" y="19569"/>
                    </a:lnTo>
                    <a:lnTo>
                      <a:pt x="1843" y="21372"/>
                    </a:lnTo>
                    <a:lnTo>
                      <a:pt x="1803" y="23174"/>
                    </a:lnTo>
                    <a:lnTo>
                      <a:pt x="1803" y="24996"/>
                    </a:lnTo>
                    <a:lnTo>
                      <a:pt x="1823" y="26818"/>
                    </a:lnTo>
                    <a:lnTo>
                      <a:pt x="1843" y="28641"/>
                    </a:lnTo>
                    <a:lnTo>
                      <a:pt x="1922" y="32305"/>
                    </a:lnTo>
                    <a:lnTo>
                      <a:pt x="2041" y="35949"/>
                    </a:lnTo>
                    <a:lnTo>
                      <a:pt x="2140" y="39613"/>
                    </a:lnTo>
                    <a:lnTo>
                      <a:pt x="2179" y="41435"/>
                    </a:lnTo>
                    <a:lnTo>
                      <a:pt x="2199" y="43258"/>
                    </a:lnTo>
                    <a:lnTo>
                      <a:pt x="2199" y="45080"/>
                    </a:lnTo>
                    <a:lnTo>
                      <a:pt x="2179" y="46902"/>
                    </a:lnTo>
                    <a:lnTo>
                      <a:pt x="2140" y="48724"/>
                    </a:lnTo>
                    <a:lnTo>
                      <a:pt x="2060" y="50546"/>
                    </a:lnTo>
                    <a:lnTo>
                      <a:pt x="1961" y="52349"/>
                    </a:lnTo>
                    <a:lnTo>
                      <a:pt x="1823" y="54151"/>
                    </a:lnTo>
                    <a:lnTo>
                      <a:pt x="1625" y="55934"/>
                    </a:lnTo>
                    <a:lnTo>
                      <a:pt x="1526" y="56845"/>
                    </a:lnTo>
                    <a:lnTo>
                      <a:pt x="1407" y="57736"/>
                    </a:lnTo>
                    <a:lnTo>
                      <a:pt x="1248" y="58706"/>
                    </a:lnTo>
                    <a:lnTo>
                      <a:pt x="1090" y="59697"/>
                    </a:lnTo>
                    <a:lnTo>
                      <a:pt x="753" y="61638"/>
                    </a:lnTo>
                    <a:lnTo>
                      <a:pt x="575" y="62628"/>
                    </a:lnTo>
                    <a:lnTo>
                      <a:pt x="416" y="63599"/>
                    </a:lnTo>
                    <a:lnTo>
                      <a:pt x="298" y="64589"/>
                    </a:lnTo>
                    <a:lnTo>
                      <a:pt x="179" y="65579"/>
                    </a:lnTo>
                    <a:lnTo>
                      <a:pt x="100" y="66669"/>
                    </a:lnTo>
                    <a:lnTo>
                      <a:pt x="40" y="67758"/>
                    </a:lnTo>
                    <a:lnTo>
                      <a:pt x="20" y="68847"/>
                    </a:lnTo>
                    <a:lnTo>
                      <a:pt x="1" y="69937"/>
                    </a:lnTo>
                    <a:lnTo>
                      <a:pt x="20" y="71046"/>
                    </a:lnTo>
                    <a:lnTo>
                      <a:pt x="60" y="72135"/>
                    </a:lnTo>
                    <a:lnTo>
                      <a:pt x="139" y="74314"/>
                    </a:lnTo>
                    <a:lnTo>
                      <a:pt x="159" y="74393"/>
                    </a:lnTo>
                    <a:lnTo>
                      <a:pt x="179" y="74452"/>
                    </a:lnTo>
                    <a:lnTo>
                      <a:pt x="199" y="74512"/>
                    </a:lnTo>
                    <a:lnTo>
                      <a:pt x="238" y="74551"/>
                    </a:lnTo>
                    <a:lnTo>
                      <a:pt x="337" y="74611"/>
                    </a:lnTo>
                    <a:lnTo>
                      <a:pt x="436" y="74631"/>
                    </a:lnTo>
                    <a:lnTo>
                      <a:pt x="555" y="74611"/>
                    </a:lnTo>
                    <a:lnTo>
                      <a:pt x="634" y="74551"/>
                    </a:lnTo>
                    <a:lnTo>
                      <a:pt x="674" y="74512"/>
                    </a:lnTo>
                    <a:lnTo>
                      <a:pt x="694" y="74452"/>
                    </a:lnTo>
                    <a:lnTo>
                      <a:pt x="714" y="74393"/>
                    </a:lnTo>
                    <a:lnTo>
                      <a:pt x="714" y="74314"/>
                    </a:lnTo>
                    <a:lnTo>
                      <a:pt x="634" y="72373"/>
                    </a:lnTo>
                    <a:lnTo>
                      <a:pt x="595" y="71402"/>
                    </a:lnTo>
                    <a:lnTo>
                      <a:pt x="575" y="70432"/>
                    </a:lnTo>
                    <a:lnTo>
                      <a:pt x="575" y="69461"/>
                    </a:lnTo>
                    <a:lnTo>
                      <a:pt x="595" y="68491"/>
                    </a:lnTo>
                    <a:lnTo>
                      <a:pt x="615" y="67520"/>
                    </a:lnTo>
                    <a:lnTo>
                      <a:pt x="674" y="66550"/>
                    </a:lnTo>
                    <a:lnTo>
                      <a:pt x="753" y="65619"/>
                    </a:lnTo>
                    <a:lnTo>
                      <a:pt x="852" y="64688"/>
                    </a:lnTo>
                    <a:lnTo>
                      <a:pt x="991" y="63757"/>
                    </a:lnTo>
                    <a:lnTo>
                      <a:pt x="1129" y="62846"/>
                    </a:lnTo>
                    <a:lnTo>
                      <a:pt x="1446" y="61004"/>
                    </a:lnTo>
                    <a:lnTo>
                      <a:pt x="1763" y="59162"/>
                    </a:lnTo>
                    <a:lnTo>
                      <a:pt x="1902" y="58271"/>
                    </a:lnTo>
                    <a:lnTo>
                      <a:pt x="2021" y="57379"/>
                    </a:lnTo>
                    <a:lnTo>
                      <a:pt x="2239" y="55597"/>
                    </a:lnTo>
                    <a:lnTo>
                      <a:pt x="2417" y="53814"/>
                    </a:lnTo>
                    <a:lnTo>
                      <a:pt x="2556" y="52012"/>
                    </a:lnTo>
                    <a:lnTo>
                      <a:pt x="2655" y="50210"/>
                    </a:lnTo>
                    <a:lnTo>
                      <a:pt x="2714" y="48407"/>
                    </a:lnTo>
                    <a:lnTo>
                      <a:pt x="2754" y="46605"/>
                    </a:lnTo>
                    <a:lnTo>
                      <a:pt x="2754" y="44803"/>
                    </a:lnTo>
                    <a:lnTo>
                      <a:pt x="2754" y="43000"/>
                    </a:lnTo>
                    <a:lnTo>
                      <a:pt x="2734" y="41218"/>
                    </a:lnTo>
                    <a:lnTo>
                      <a:pt x="2655" y="37613"/>
                    </a:lnTo>
                    <a:lnTo>
                      <a:pt x="2536" y="34008"/>
                    </a:lnTo>
                    <a:lnTo>
                      <a:pt x="2437" y="30423"/>
                    </a:lnTo>
                    <a:lnTo>
                      <a:pt x="2397" y="28621"/>
                    </a:lnTo>
                    <a:lnTo>
                      <a:pt x="2377" y="26818"/>
                    </a:lnTo>
                    <a:lnTo>
                      <a:pt x="2357" y="25016"/>
                    </a:lnTo>
                    <a:lnTo>
                      <a:pt x="2377" y="23234"/>
                    </a:lnTo>
                    <a:lnTo>
                      <a:pt x="2417" y="21431"/>
                    </a:lnTo>
                    <a:lnTo>
                      <a:pt x="2476" y="19629"/>
                    </a:lnTo>
                    <a:lnTo>
                      <a:pt x="2575" y="17826"/>
                    </a:lnTo>
                    <a:lnTo>
                      <a:pt x="2714" y="16044"/>
                    </a:lnTo>
                    <a:lnTo>
                      <a:pt x="2793" y="15034"/>
                    </a:lnTo>
                    <a:lnTo>
                      <a:pt x="2892" y="14043"/>
                    </a:lnTo>
                    <a:lnTo>
                      <a:pt x="3011" y="13053"/>
                    </a:lnTo>
                    <a:lnTo>
                      <a:pt x="3150" y="12043"/>
                    </a:lnTo>
                    <a:lnTo>
                      <a:pt x="3288" y="11053"/>
                    </a:lnTo>
                    <a:lnTo>
                      <a:pt x="3447" y="10062"/>
                    </a:lnTo>
                    <a:lnTo>
                      <a:pt x="3625" y="9092"/>
                    </a:lnTo>
                    <a:lnTo>
                      <a:pt x="3823" y="8102"/>
                    </a:lnTo>
                    <a:lnTo>
                      <a:pt x="4041" y="7131"/>
                    </a:lnTo>
                    <a:lnTo>
                      <a:pt x="4279" y="6161"/>
                    </a:lnTo>
                    <a:lnTo>
                      <a:pt x="4516" y="5210"/>
                    </a:lnTo>
                    <a:lnTo>
                      <a:pt x="4774" y="4259"/>
                    </a:lnTo>
                    <a:lnTo>
                      <a:pt x="5071" y="3308"/>
                    </a:lnTo>
                    <a:lnTo>
                      <a:pt x="5368" y="2358"/>
                    </a:lnTo>
                    <a:lnTo>
                      <a:pt x="5705" y="1427"/>
                    </a:lnTo>
                    <a:lnTo>
                      <a:pt x="6041" y="496"/>
                    </a:lnTo>
                    <a:lnTo>
                      <a:pt x="6061" y="437"/>
                    </a:lnTo>
                    <a:lnTo>
                      <a:pt x="6081" y="357"/>
                    </a:lnTo>
                    <a:lnTo>
                      <a:pt x="6061" y="238"/>
                    </a:lnTo>
                    <a:lnTo>
                      <a:pt x="6002" y="120"/>
                    </a:lnTo>
                    <a:lnTo>
                      <a:pt x="5903" y="40"/>
                    </a:lnTo>
                    <a:lnTo>
                      <a:pt x="582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9;p2"/>
              <p:cNvSpPr/>
              <p:nvPr/>
            </p:nvSpPr>
            <p:spPr>
              <a:xfrm>
                <a:off x="3389100" y="2829750"/>
                <a:ext cx="896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86" h="15153" extrusionOk="0">
                    <a:moveTo>
                      <a:pt x="2120" y="1"/>
                    </a:moveTo>
                    <a:lnTo>
                      <a:pt x="2021" y="21"/>
                    </a:lnTo>
                    <a:lnTo>
                      <a:pt x="1942" y="40"/>
                    </a:lnTo>
                    <a:lnTo>
                      <a:pt x="1843" y="80"/>
                    </a:lnTo>
                    <a:lnTo>
                      <a:pt x="1684" y="179"/>
                    </a:lnTo>
                    <a:lnTo>
                      <a:pt x="1526" y="338"/>
                    </a:lnTo>
                    <a:lnTo>
                      <a:pt x="1407" y="496"/>
                    </a:lnTo>
                    <a:lnTo>
                      <a:pt x="1288" y="694"/>
                    </a:lnTo>
                    <a:lnTo>
                      <a:pt x="1189" y="892"/>
                    </a:lnTo>
                    <a:lnTo>
                      <a:pt x="1031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54" y="2754"/>
                    </a:lnTo>
                    <a:lnTo>
                      <a:pt x="496" y="3744"/>
                    </a:lnTo>
                    <a:lnTo>
                      <a:pt x="357" y="4695"/>
                    </a:lnTo>
                    <a:lnTo>
                      <a:pt x="219" y="5705"/>
                    </a:lnTo>
                    <a:lnTo>
                      <a:pt x="120" y="6735"/>
                    </a:lnTo>
                    <a:lnTo>
                      <a:pt x="60" y="7745"/>
                    </a:lnTo>
                    <a:lnTo>
                      <a:pt x="21" y="8775"/>
                    </a:lnTo>
                    <a:lnTo>
                      <a:pt x="1" y="9805"/>
                    </a:lnTo>
                    <a:lnTo>
                      <a:pt x="40" y="10835"/>
                    </a:lnTo>
                    <a:lnTo>
                      <a:pt x="80" y="11845"/>
                    </a:lnTo>
                    <a:lnTo>
                      <a:pt x="179" y="12875"/>
                    </a:lnTo>
                    <a:lnTo>
                      <a:pt x="179" y="12954"/>
                    </a:lnTo>
                    <a:lnTo>
                      <a:pt x="219" y="13014"/>
                    </a:lnTo>
                    <a:lnTo>
                      <a:pt x="238" y="13073"/>
                    </a:lnTo>
                    <a:lnTo>
                      <a:pt x="278" y="13113"/>
                    </a:lnTo>
                    <a:lnTo>
                      <a:pt x="377" y="13172"/>
                    </a:lnTo>
                    <a:lnTo>
                      <a:pt x="496" y="13192"/>
                    </a:lnTo>
                    <a:lnTo>
                      <a:pt x="595" y="13172"/>
                    </a:lnTo>
                    <a:lnTo>
                      <a:pt x="635" y="13152"/>
                    </a:lnTo>
                    <a:lnTo>
                      <a:pt x="674" y="13113"/>
                    </a:lnTo>
                    <a:lnTo>
                      <a:pt x="714" y="13073"/>
                    </a:lnTo>
                    <a:lnTo>
                      <a:pt x="734" y="13014"/>
                    </a:lnTo>
                    <a:lnTo>
                      <a:pt x="734" y="12954"/>
                    </a:lnTo>
                    <a:lnTo>
                      <a:pt x="734" y="12875"/>
                    </a:lnTo>
                    <a:lnTo>
                      <a:pt x="674" y="12063"/>
                    </a:lnTo>
                    <a:lnTo>
                      <a:pt x="615" y="11231"/>
                    </a:lnTo>
                    <a:lnTo>
                      <a:pt x="595" y="10419"/>
                    </a:lnTo>
                    <a:lnTo>
                      <a:pt x="575" y="9607"/>
                    </a:lnTo>
                    <a:lnTo>
                      <a:pt x="575" y="8775"/>
                    </a:lnTo>
                    <a:lnTo>
                      <a:pt x="615" y="7963"/>
                    </a:lnTo>
                    <a:lnTo>
                      <a:pt x="654" y="7151"/>
                    </a:lnTo>
                    <a:lnTo>
                      <a:pt x="734" y="6339"/>
                    </a:lnTo>
                    <a:lnTo>
                      <a:pt x="813" y="5507"/>
                    </a:lnTo>
                    <a:lnTo>
                      <a:pt x="932" y="4675"/>
                    </a:lnTo>
                    <a:lnTo>
                      <a:pt x="1070" y="3863"/>
                    </a:lnTo>
                    <a:lnTo>
                      <a:pt x="1229" y="3031"/>
                    </a:lnTo>
                    <a:lnTo>
                      <a:pt x="1387" y="2279"/>
                    </a:lnTo>
                    <a:lnTo>
                      <a:pt x="1486" y="1902"/>
                    </a:lnTo>
                    <a:lnTo>
                      <a:pt x="1585" y="1526"/>
                    </a:lnTo>
                    <a:lnTo>
                      <a:pt x="1645" y="1348"/>
                    </a:lnTo>
                    <a:lnTo>
                      <a:pt x="1704" y="1130"/>
                    </a:lnTo>
                    <a:lnTo>
                      <a:pt x="1803" y="932"/>
                    </a:lnTo>
                    <a:lnTo>
                      <a:pt x="1863" y="853"/>
                    </a:lnTo>
                    <a:lnTo>
                      <a:pt x="1922" y="793"/>
                    </a:lnTo>
                    <a:lnTo>
                      <a:pt x="1981" y="753"/>
                    </a:lnTo>
                    <a:lnTo>
                      <a:pt x="2061" y="734"/>
                    </a:lnTo>
                    <a:lnTo>
                      <a:pt x="2179" y="734"/>
                    </a:lnTo>
                    <a:lnTo>
                      <a:pt x="2278" y="773"/>
                    </a:lnTo>
                    <a:lnTo>
                      <a:pt x="2377" y="853"/>
                    </a:lnTo>
                    <a:lnTo>
                      <a:pt x="2457" y="952"/>
                    </a:lnTo>
                    <a:lnTo>
                      <a:pt x="2536" y="1090"/>
                    </a:lnTo>
                    <a:lnTo>
                      <a:pt x="2655" y="1328"/>
                    </a:lnTo>
                    <a:lnTo>
                      <a:pt x="2754" y="1704"/>
                    </a:lnTo>
                    <a:lnTo>
                      <a:pt x="2853" y="2120"/>
                    </a:lnTo>
                    <a:lnTo>
                      <a:pt x="2912" y="2516"/>
                    </a:lnTo>
                    <a:lnTo>
                      <a:pt x="2952" y="2952"/>
                    </a:lnTo>
                    <a:lnTo>
                      <a:pt x="2991" y="3368"/>
                    </a:lnTo>
                    <a:lnTo>
                      <a:pt x="3011" y="3784"/>
                    </a:lnTo>
                    <a:lnTo>
                      <a:pt x="3011" y="4616"/>
                    </a:lnTo>
                    <a:lnTo>
                      <a:pt x="3011" y="5507"/>
                    </a:lnTo>
                    <a:lnTo>
                      <a:pt x="2972" y="6398"/>
                    </a:lnTo>
                    <a:lnTo>
                      <a:pt x="2912" y="7270"/>
                    </a:lnTo>
                    <a:lnTo>
                      <a:pt x="2813" y="8161"/>
                    </a:lnTo>
                    <a:lnTo>
                      <a:pt x="2714" y="8993"/>
                    </a:lnTo>
                    <a:lnTo>
                      <a:pt x="2576" y="9825"/>
                    </a:lnTo>
                    <a:lnTo>
                      <a:pt x="2437" y="10657"/>
                    </a:lnTo>
                    <a:lnTo>
                      <a:pt x="2278" y="11469"/>
                    </a:lnTo>
                    <a:lnTo>
                      <a:pt x="1942" y="13113"/>
                    </a:lnTo>
                    <a:lnTo>
                      <a:pt x="1585" y="14737"/>
                    </a:lnTo>
                    <a:lnTo>
                      <a:pt x="1585" y="14816"/>
                    </a:lnTo>
                    <a:lnTo>
                      <a:pt x="1585" y="14875"/>
                    </a:lnTo>
                    <a:lnTo>
                      <a:pt x="1605" y="14955"/>
                    </a:lnTo>
                    <a:lnTo>
                      <a:pt x="1625" y="14994"/>
                    </a:lnTo>
                    <a:lnTo>
                      <a:pt x="1704" y="15093"/>
                    </a:lnTo>
                    <a:lnTo>
                      <a:pt x="1803" y="15133"/>
                    </a:lnTo>
                    <a:lnTo>
                      <a:pt x="1902" y="15153"/>
                    </a:lnTo>
                    <a:lnTo>
                      <a:pt x="2001" y="15133"/>
                    </a:lnTo>
                    <a:lnTo>
                      <a:pt x="2041" y="15093"/>
                    </a:lnTo>
                    <a:lnTo>
                      <a:pt x="2080" y="15054"/>
                    </a:lnTo>
                    <a:lnTo>
                      <a:pt x="2120" y="14994"/>
                    </a:lnTo>
                    <a:lnTo>
                      <a:pt x="2140" y="14915"/>
                    </a:lnTo>
                    <a:lnTo>
                      <a:pt x="2576" y="12875"/>
                    </a:lnTo>
                    <a:lnTo>
                      <a:pt x="2793" y="11845"/>
                    </a:lnTo>
                    <a:lnTo>
                      <a:pt x="2991" y="10835"/>
                    </a:lnTo>
                    <a:lnTo>
                      <a:pt x="3170" y="9785"/>
                    </a:lnTo>
                    <a:lnTo>
                      <a:pt x="3308" y="8755"/>
                    </a:lnTo>
                    <a:lnTo>
                      <a:pt x="3447" y="7705"/>
                    </a:lnTo>
                    <a:lnTo>
                      <a:pt x="3526" y="6676"/>
                    </a:lnTo>
                    <a:lnTo>
                      <a:pt x="3586" y="5626"/>
                    </a:lnTo>
                    <a:lnTo>
                      <a:pt x="3586" y="4576"/>
                    </a:lnTo>
                    <a:lnTo>
                      <a:pt x="3566" y="4061"/>
                    </a:lnTo>
                    <a:lnTo>
                      <a:pt x="3546" y="3546"/>
                    </a:lnTo>
                    <a:lnTo>
                      <a:pt x="3506" y="3031"/>
                    </a:lnTo>
                    <a:lnTo>
                      <a:pt x="3447" y="2516"/>
                    </a:lnTo>
                    <a:lnTo>
                      <a:pt x="3368" y="1823"/>
                    </a:lnTo>
                    <a:lnTo>
                      <a:pt x="3289" y="1467"/>
                    </a:lnTo>
                    <a:lnTo>
                      <a:pt x="3190" y="1110"/>
                    </a:lnTo>
                    <a:lnTo>
                      <a:pt x="3071" y="773"/>
                    </a:lnTo>
                    <a:lnTo>
                      <a:pt x="299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94" y="219"/>
                    </a:lnTo>
                    <a:lnTo>
                      <a:pt x="2556" y="139"/>
                    </a:lnTo>
                    <a:lnTo>
                      <a:pt x="2417" y="60"/>
                    </a:lnTo>
                    <a:lnTo>
                      <a:pt x="2318" y="21"/>
                    </a:lnTo>
                    <a:lnTo>
                      <a:pt x="221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" name="Google Shape;20;p2"/>
              <p:cNvSpPr/>
              <p:nvPr/>
            </p:nvSpPr>
            <p:spPr>
              <a:xfrm>
                <a:off x="3253425" y="1102150"/>
                <a:ext cx="951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1" y="120"/>
                    </a:lnTo>
                    <a:lnTo>
                      <a:pt x="2021" y="179"/>
                    </a:lnTo>
                    <a:lnTo>
                      <a:pt x="2001" y="239"/>
                    </a:lnTo>
                    <a:lnTo>
                      <a:pt x="1981" y="318"/>
                    </a:lnTo>
                    <a:lnTo>
                      <a:pt x="1585" y="4596"/>
                    </a:lnTo>
                    <a:lnTo>
                      <a:pt x="1387" y="6755"/>
                    </a:lnTo>
                    <a:lnTo>
                      <a:pt x="1229" y="8894"/>
                    </a:lnTo>
                    <a:lnTo>
                      <a:pt x="1110" y="11053"/>
                    </a:lnTo>
                    <a:lnTo>
                      <a:pt x="1011" y="13212"/>
                    </a:lnTo>
                    <a:lnTo>
                      <a:pt x="99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91" y="17529"/>
                    </a:lnTo>
                    <a:lnTo>
                      <a:pt x="1051" y="19688"/>
                    </a:lnTo>
                    <a:lnTo>
                      <a:pt x="1150" y="21867"/>
                    </a:lnTo>
                    <a:lnTo>
                      <a:pt x="1288" y="24026"/>
                    </a:lnTo>
                    <a:lnTo>
                      <a:pt x="1447" y="26205"/>
                    </a:lnTo>
                    <a:lnTo>
                      <a:pt x="1803" y="30542"/>
                    </a:lnTo>
                    <a:lnTo>
                      <a:pt x="2160" y="34860"/>
                    </a:lnTo>
                    <a:lnTo>
                      <a:pt x="2496" y="39138"/>
                    </a:lnTo>
                    <a:lnTo>
                      <a:pt x="2675" y="41277"/>
                    </a:lnTo>
                    <a:lnTo>
                      <a:pt x="2853" y="43416"/>
                    </a:lnTo>
                    <a:lnTo>
                      <a:pt x="2992" y="45555"/>
                    </a:lnTo>
                    <a:lnTo>
                      <a:pt x="3110" y="47694"/>
                    </a:lnTo>
                    <a:lnTo>
                      <a:pt x="3190" y="49853"/>
                    </a:lnTo>
                    <a:lnTo>
                      <a:pt x="3209" y="50923"/>
                    </a:lnTo>
                    <a:lnTo>
                      <a:pt x="3229" y="51992"/>
                    </a:lnTo>
                    <a:lnTo>
                      <a:pt x="3229" y="53062"/>
                    </a:lnTo>
                    <a:lnTo>
                      <a:pt x="3190" y="54131"/>
                    </a:lnTo>
                    <a:lnTo>
                      <a:pt x="3150" y="55201"/>
                    </a:lnTo>
                    <a:lnTo>
                      <a:pt x="3091" y="56270"/>
                    </a:lnTo>
                    <a:lnTo>
                      <a:pt x="2992" y="57340"/>
                    </a:lnTo>
                    <a:lnTo>
                      <a:pt x="2893" y="58409"/>
                    </a:lnTo>
                    <a:lnTo>
                      <a:pt x="2754" y="59479"/>
                    </a:lnTo>
                    <a:lnTo>
                      <a:pt x="2595" y="60529"/>
                    </a:lnTo>
                    <a:lnTo>
                      <a:pt x="2437" y="61578"/>
                    </a:lnTo>
                    <a:lnTo>
                      <a:pt x="2239" y="62589"/>
                    </a:lnTo>
                    <a:lnTo>
                      <a:pt x="1843" y="64648"/>
                    </a:lnTo>
                    <a:lnTo>
                      <a:pt x="1427" y="66688"/>
                    </a:lnTo>
                    <a:lnTo>
                      <a:pt x="1031" y="68729"/>
                    </a:lnTo>
                    <a:lnTo>
                      <a:pt x="833" y="69778"/>
                    </a:lnTo>
                    <a:lnTo>
                      <a:pt x="654" y="70828"/>
                    </a:lnTo>
                    <a:lnTo>
                      <a:pt x="496" y="71878"/>
                    </a:lnTo>
                    <a:lnTo>
                      <a:pt x="338" y="72947"/>
                    </a:lnTo>
                    <a:lnTo>
                      <a:pt x="219" y="74017"/>
                    </a:lnTo>
                    <a:lnTo>
                      <a:pt x="120" y="75086"/>
                    </a:lnTo>
                    <a:lnTo>
                      <a:pt x="40" y="76156"/>
                    </a:lnTo>
                    <a:lnTo>
                      <a:pt x="1" y="77206"/>
                    </a:lnTo>
                    <a:lnTo>
                      <a:pt x="1" y="78275"/>
                    </a:lnTo>
                    <a:lnTo>
                      <a:pt x="40" y="79345"/>
                    </a:lnTo>
                    <a:lnTo>
                      <a:pt x="120" y="80414"/>
                    </a:lnTo>
                    <a:lnTo>
                      <a:pt x="238" y="81464"/>
                    </a:lnTo>
                    <a:lnTo>
                      <a:pt x="318" y="81979"/>
                    </a:lnTo>
                    <a:lnTo>
                      <a:pt x="397" y="82514"/>
                    </a:lnTo>
                    <a:lnTo>
                      <a:pt x="516" y="83029"/>
                    </a:lnTo>
                    <a:lnTo>
                      <a:pt x="635" y="83544"/>
                    </a:lnTo>
                    <a:lnTo>
                      <a:pt x="753" y="84059"/>
                    </a:lnTo>
                    <a:lnTo>
                      <a:pt x="892" y="84574"/>
                    </a:lnTo>
                    <a:lnTo>
                      <a:pt x="1051" y="85088"/>
                    </a:lnTo>
                    <a:lnTo>
                      <a:pt x="1229" y="85584"/>
                    </a:lnTo>
                    <a:lnTo>
                      <a:pt x="1268" y="85643"/>
                    </a:lnTo>
                    <a:lnTo>
                      <a:pt x="1308" y="85702"/>
                    </a:lnTo>
                    <a:lnTo>
                      <a:pt x="1348" y="85742"/>
                    </a:lnTo>
                    <a:lnTo>
                      <a:pt x="140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83" y="85663"/>
                    </a:lnTo>
                    <a:lnTo>
                      <a:pt x="1803" y="85603"/>
                    </a:lnTo>
                    <a:lnTo>
                      <a:pt x="1803" y="85544"/>
                    </a:lnTo>
                    <a:lnTo>
                      <a:pt x="1803" y="85485"/>
                    </a:lnTo>
                    <a:lnTo>
                      <a:pt x="1783" y="85405"/>
                    </a:lnTo>
                    <a:lnTo>
                      <a:pt x="1625" y="84950"/>
                    </a:lnTo>
                    <a:lnTo>
                      <a:pt x="1466" y="84474"/>
                    </a:lnTo>
                    <a:lnTo>
                      <a:pt x="1348" y="83999"/>
                    </a:lnTo>
                    <a:lnTo>
                      <a:pt x="1209" y="83524"/>
                    </a:lnTo>
                    <a:lnTo>
                      <a:pt x="1011" y="82573"/>
                    </a:lnTo>
                    <a:lnTo>
                      <a:pt x="833" y="81603"/>
                    </a:lnTo>
                    <a:lnTo>
                      <a:pt x="714" y="80632"/>
                    </a:lnTo>
                    <a:lnTo>
                      <a:pt x="635" y="79662"/>
                    </a:lnTo>
                    <a:lnTo>
                      <a:pt x="575" y="78671"/>
                    </a:lnTo>
                    <a:lnTo>
                      <a:pt x="575" y="77681"/>
                    </a:lnTo>
                    <a:lnTo>
                      <a:pt x="595" y="76710"/>
                    </a:lnTo>
                    <a:lnTo>
                      <a:pt x="635" y="75720"/>
                    </a:lnTo>
                    <a:lnTo>
                      <a:pt x="714" y="74730"/>
                    </a:lnTo>
                    <a:lnTo>
                      <a:pt x="813" y="73740"/>
                    </a:lnTo>
                    <a:lnTo>
                      <a:pt x="932" y="72749"/>
                    </a:lnTo>
                    <a:lnTo>
                      <a:pt x="1070" y="71779"/>
                    </a:lnTo>
                    <a:lnTo>
                      <a:pt x="1229" y="70808"/>
                    </a:lnTo>
                    <a:lnTo>
                      <a:pt x="1407" y="69838"/>
                    </a:lnTo>
                    <a:lnTo>
                      <a:pt x="1783" y="67837"/>
                    </a:lnTo>
                    <a:lnTo>
                      <a:pt x="2160" y="65837"/>
                    </a:lnTo>
                    <a:lnTo>
                      <a:pt x="2556" y="63856"/>
                    </a:lnTo>
                    <a:lnTo>
                      <a:pt x="2912" y="61856"/>
                    </a:lnTo>
                    <a:lnTo>
                      <a:pt x="3071" y="60865"/>
                    </a:lnTo>
                    <a:lnTo>
                      <a:pt x="3229" y="59855"/>
                    </a:lnTo>
                    <a:lnTo>
                      <a:pt x="3368" y="58865"/>
                    </a:lnTo>
                    <a:lnTo>
                      <a:pt x="3487" y="57855"/>
                    </a:lnTo>
                    <a:lnTo>
                      <a:pt x="3586" y="56845"/>
                    </a:lnTo>
                    <a:lnTo>
                      <a:pt x="3685" y="55815"/>
                    </a:lnTo>
                    <a:lnTo>
                      <a:pt x="3744" y="54805"/>
                    </a:lnTo>
                    <a:lnTo>
                      <a:pt x="3784" y="53775"/>
                    </a:lnTo>
                    <a:lnTo>
                      <a:pt x="3804" y="52705"/>
                    </a:lnTo>
                    <a:lnTo>
                      <a:pt x="3804" y="51636"/>
                    </a:lnTo>
                    <a:lnTo>
                      <a:pt x="3784" y="50566"/>
                    </a:lnTo>
                    <a:lnTo>
                      <a:pt x="3744" y="49497"/>
                    </a:lnTo>
                    <a:lnTo>
                      <a:pt x="3665" y="47358"/>
                    </a:lnTo>
                    <a:lnTo>
                      <a:pt x="3526" y="45219"/>
                    </a:lnTo>
                    <a:lnTo>
                      <a:pt x="3388" y="43079"/>
                    </a:lnTo>
                    <a:lnTo>
                      <a:pt x="3209" y="40940"/>
                    </a:lnTo>
                    <a:lnTo>
                      <a:pt x="2853" y="36682"/>
                    </a:lnTo>
                    <a:lnTo>
                      <a:pt x="2516" y="32424"/>
                    </a:lnTo>
                    <a:lnTo>
                      <a:pt x="2160" y="28165"/>
                    </a:lnTo>
                    <a:lnTo>
                      <a:pt x="2001" y="26026"/>
                    </a:lnTo>
                    <a:lnTo>
                      <a:pt x="1863" y="23907"/>
                    </a:lnTo>
                    <a:lnTo>
                      <a:pt x="1724" y="21768"/>
                    </a:lnTo>
                    <a:lnTo>
                      <a:pt x="1625" y="19649"/>
                    </a:lnTo>
                    <a:lnTo>
                      <a:pt x="1585" y="18421"/>
                    </a:lnTo>
                    <a:lnTo>
                      <a:pt x="1546" y="17213"/>
                    </a:lnTo>
                    <a:lnTo>
                      <a:pt x="1546" y="16004"/>
                    </a:lnTo>
                    <a:lnTo>
                      <a:pt x="1566" y="14796"/>
                    </a:lnTo>
                    <a:lnTo>
                      <a:pt x="1585" y="13588"/>
                    </a:lnTo>
                    <a:lnTo>
                      <a:pt x="1625" y="12380"/>
                    </a:lnTo>
                    <a:lnTo>
                      <a:pt x="1684" y="11172"/>
                    </a:lnTo>
                    <a:lnTo>
                      <a:pt x="1744" y="9963"/>
                    </a:lnTo>
                    <a:lnTo>
                      <a:pt x="1902" y="7547"/>
                    </a:lnTo>
                    <a:lnTo>
                      <a:pt x="2100" y="5131"/>
                    </a:lnTo>
                    <a:lnTo>
                      <a:pt x="2318" y="2714"/>
                    </a:lnTo>
                    <a:lnTo>
                      <a:pt x="2556" y="318"/>
                    </a:lnTo>
                    <a:lnTo>
                      <a:pt x="2556" y="239"/>
                    </a:lnTo>
                    <a:lnTo>
                      <a:pt x="2556" y="179"/>
                    </a:lnTo>
                    <a:lnTo>
                      <a:pt x="2516" y="120"/>
                    </a:lnTo>
                    <a:lnTo>
                      <a:pt x="2496" y="80"/>
                    </a:lnTo>
                    <a:lnTo>
                      <a:pt x="241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21;p2"/>
              <p:cNvSpPr/>
              <p:nvPr/>
            </p:nvSpPr>
            <p:spPr>
              <a:xfrm>
                <a:off x="3298000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4" y="0"/>
                    </a:moveTo>
                    <a:lnTo>
                      <a:pt x="6695" y="40"/>
                    </a:lnTo>
                    <a:lnTo>
                      <a:pt x="6655" y="79"/>
                    </a:lnTo>
                    <a:lnTo>
                      <a:pt x="6616" y="139"/>
                    </a:lnTo>
                    <a:lnTo>
                      <a:pt x="6299" y="674"/>
                    </a:lnTo>
                    <a:lnTo>
                      <a:pt x="6021" y="1208"/>
                    </a:lnTo>
                    <a:lnTo>
                      <a:pt x="5784" y="1743"/>
                    </a:lnTo>
                    <a:lnTo>
                      <a:pt x="5566" y="2298"/>
                    </a:lnTo>
                    <a:lnTo>
                      <a:pt x="5368" y="2872"/>
                    </a:lnTo>
                    <a:lnTo>
                      <a:pt x="5209" y="3446"/>
                    </a:lnTo>
                    <a:lnTo>
                      <a:pt x="5071" y="4021"/>
                    </a:lnTo>
                    <a:lnTo>
                      <a:pt x="4952" y="4595"/>
                    </a:lnTo>
                    <a:lnTo>
                      <a:pt x="4873" y="5189"/>
                    </a:lnTo>
                    <a:lnTo>
                      <a:pt x="4793" y="5784"/>
                    </a:lnTo>
                    <a:lnTo>
                      <a:pt x="4734" y="6378"/>
                    </a:lnTo>
                    <a:lnTo>
                      <a:pt x="4694" y="6972"/>
                    </a:lnTo>
                    <a:lnTo>
                      <a:pt x="4675" y="7586"/>
                    </a:lnTo>
                    <a:lnTo>
                      <a:pt x="4675" y="8180"/>
                    </a:lnTo>
                    <a:lnTo>
                      <a:pt x="4694" y="9408"/>
                    </a:lnTo>
                    <a:lnTo>
                      <a:pt x="4754" y="10636"/>
                    </a:lnTo>
                    <a:lnTo>
                      <a:pt x="4853" y="11884"/>
                    </a:lnTo>
                    <a:lnTo>
                      <a:pt x="5051" y="14340"/>
                    </a:lnTo>
                    <a:lnTo>
                      <a:pt x="5130" y="15588"/>
                    </a:lnTo>
                    <a:lnTo>
                      <a:pt x="5190" y="16796"/>
                    </a:lnTo>
                    <a:lnTo>
                      <a:pt x="5209" y="18004"/>
                    </a:lnTo>
                    <a:lnTo>
                      <a:pt x="5209" y="18598"/>
                    </a:lnTo>
                    <a:lnTo>
                      <a:pt x="5190" y="19192"/>
                    </a:lnTo>
                    <a:lnTo>
                      <a:pt x="5150" y="19886"/>
                    </a:lnTo>
                    <a:lnTo>
                      <a:pt x="5071" y="20579"/>
                    </a:lnTo>
                    <a:lnTo>
                      <a:pt x="4992" y="21272"/>
                    </a:lnTo>
                    <a:lnTo>
                      <a:pt x="4873" y="21946"/>
                    </a:lnTo>
                    <a:lnTo>
                      <a:pt x="4754" y="22619"/>
                    </a:lnTo>
                    <a:lnTo>
                      <a:pt x="4615" y="23292"/>
                    </a:lnTo>
                    <a:lnTo>
                      <a:pt x="4457" y="23966"/>
                    </a:lnTo>
                    <a:lnTo>
                      <a:pt x="4298" y="24639"/>
                    </a:lnTo>
                    <a:lnTo>
                      <a:pt x="3942" y="25907"/>
                    </a:lnTo>
                    <a:lnTo>
                      <a:pt x="3585" y="27174"/>
                    </a:lnTo>
                    <a:lnTo>
                      <a:pt x="3506" y="27452"/>
                    </a:lnTo>
                    <a:lnTo>
                      <a:pt x="3407" y="27848"/>
                    </a:lnTo>
                    <a:lnTo>
                      <a:pt x="3348" y="28046"/>
                    </a:lnTo>
                    <a:lnTo>
                      <a:pt x="3268" y="28204"/>
                    </a:lnTo>
                    <a:lnTo>
                      <a:pt x="3209" y="28323"/>
                    </a:lnTo>
                    <a:lnTo>
                      <a:pt x="3169" y="28363"/>
                    </a:lnTo>
                    <a:lnTo>
                      <a:pt x="3110" y="28363"/>
                    </a:lnTo>
                    <a:lnTo>
                      <a:pt x="3070" y="28323"/>
                    </a:lnTo>
                    <a:lnTo>
                      <a:pt x="3011" y="28224"/>
                    </a:lnTo>
                    <a:lnTo>
                      <a:pt x="2971" y="28066"/>
                    </a:lnTo>
                    <a:lnTo>
                      <a:pt x="2912" y="27887"/>
                    </a:lnTo>
                    <a:lnTo>
                      <a:pt x="2852" y="27491"/>
                    </a:lnTo>
                    <a:lnTo>
                      <a:pt x="2793" y="27194"/>
                    </a:lnTo>
                    <a:lnTo>
                      <a:pt x="2674" y="26521"/>
                    </a:lnTo>
                    <a:lnTo>
                      <a:pt x="2595" y="25867"/>
                    </a:lnTo>
                    <a:lnTo>
                      <a:pt x="2516" y="25174"/>
                    </a:lnTo>
                    <a:lnTo>
                      <a:pt x="2437" y="24501"/>
                    </a:lnTo>
                    <a:lnTo>
                      <a:pt x="2397" y="23827"/>
                    </a:lnTo>
                    <a:lnTo>
                      <a:pt x="2357" y="23154"/>
                    </a:lnTo>
                    <a:lnTo>
                      <a:pt x="2298" y="21787"/>
                    </a:lnTo>
                    <a:lnTo>
                      <a:pt x="2278" y="20420"/>
                    </a:lnTo>
                    <a:lnTo>
                      <a:pt x="2298" y="19054"/>
                    </a:lnTo>
                    <a:lnTo>
                      <a:pt x="2298" y="16321"/>
                    </a:lnTo>
                    <a:lnTo>
                      <a:pt x="2298" y="15152"/>
                    </a:lnTo>
                    <a:lnTo>
                      <a:pt x="2298" y="13904"/>
                    </a:lnTo>
                    <a:lnTo>
                      <a:pt x="2298" y="13270"/>
                    </a:lnTo>
                    <a:lnTo>
                      <a:pt x="2258" y="12637"/>
                    </a:lnTo>
                    <a:lnTo>
                      <a:pt x="2219" y="12003"/>
                    </a:lnTo>
                    <a:lnTo>
                      <a:pt x="2159" y="11369"/>
                    </a:lnTo>
                    <a:lnTo>
                      <a:pt x="2060" y="10735"/>
                    </a:lnTo>
                    <a:lnTo>
                      <a:pt x="1941" y="10121"/>
                    </a:lnTo>
                    <a:lnTo>
                      <a:pt x="1803" y="9527"/>
                    </a:lnTo>
                    <a:lnTo>
                      <a:pt x="1624" y="8953"/>
                    </a:lnTo>
                    <a:lnTo>
                      <a:pt x="1525" y="8675"/>
                    </a:lnTo>
                    <a:lnTo>
                      <a:pt x="1407" y="8398"/>
                    </a:lnTo>
                    <a:lnTo>
                      <a:pt x="1288" y="8141"/>
                    </a:lnTo>
                    <a:lnTo>
                      <a:pt x="1149" y="7883"/>
                    </a:lnTo>
                    <a:lnTo>
                      <a:pt x="991" y="7626"/>
                    </a:lnTo>
                    <a:lnTo>
                      <a:pt x="832" y="7388"/>
                    </a:lnTo>
                    <a:lnTo>
                      <a:pt x="674" y="7150"/>
                    </a:lnTo>
                    <a:lnTo>
                      <a:pt x="496" y="6932"/>
                    </a:lnTo>
                    <a:lnTo>
                      <a:pt x="436" y="6893"/>
                    </a:lnTo>
                    <a:lnTo>
                      <a:pt x="377" y="6853"/>
                    </a:lnTo>
                    <a:lnTo>
                      <a:pt x="337" y="6833"/>
                    </a:lnTo>
                    <a:lnTo>
                      <a:pt x="278" y="6833"/>
                    </a:lnTo>
                    <a:lnTo>
                      <a:pt x="179" y="6873"/>
                    </a:lnTo>
                    <a:lnTo>
                      <a:pt x="80" y="6952"/>
                    </a:lnTo>
                    <a:lnTo>
                      <a:pt x="20" y="7051"/>
                    </a:lnTo>
                    <a:lnTo>
                      <a:pt x="0" y="7150"/>
                    </a:lnTo>
                    <a:lnTo>
                      <a:pt x="0" y="7229"/>
                    </a:lnTo>
                    <a:lnTo>
                      <a:pt x="20" y="7289"/>
                    </a:lnTo>
                    <a:lnTo>
                      <a:pt x="40" y="7348"/>
                    </a:lnTo>
                    <a:lnTo>
                      <a:pt x="80" y="7408"/>
                    </a:lnTo>
                    <a:lnTo>
                      <a:pt x="278" y="7626"/>
                    </a:lnTo>
                    <a:lnTo>
                      <a:pt x="436" y="7863"/>
                    </a:lnTo>
                    <a:lnTo>
                      <a:pt x="595" y="8121"/>
                    </a:lnTo>
                    <a:lnTo>
                      <a:pt x="733" y="8378"/>
                    </a:lnTo>
                    <a:lnTo>
                      <a:pt x="872" y="8636"/>
                    </a:lnTo>
                    <a:lnTo>
                      <a:pt x="971" y="8913"/>
                    </a:lnTo>
                    <a:lnTo>
                      <a:pt x="1070" y="9190"/>
                    </a:lnTo>
                    <a:lnTo>
                      <a:pt x="1169" y="9468"/>
                    </a:lnTo>
                    <a:lnTo>
                      <a:pt x="1327" y="10062"/>
                    </a:lnTo>
                    <a:lnTo>
                      <a:pt x="1446" y="10656"/>
                    </a:lnTo>
                    <a:lnTo>
                      <a:pt x="1525" y="11270"/>
                    </a:lnTo>
                    <a:lnTo>
                      <a:pt x="1585" y="11884"/>
                    </a:lnTo>
                    <a:lnTo>
                      <a:pt x="1644" y="12577"/>
                    </a:lnTo>
                    <a:lnTo>
                      <a:pt x="1684" y="13270"/>
                    </a:lnTo>
                    <a:lnTo>
                      <a:pt x="1724" y="14657"/>
                    </a:lnTo>
                    <a:lnTo>
                      <a:pt x="1743" y="16043"/>
                    </a:lnTo>
                    <a:lnTo>
                      <a:pt x="1724" y="17430"/>
                    </a:lnTo>
                    <a:lnTo>
                      <a:pt x="1724" y="20143"/>
                    </a:lnTo>
                    <a:lnTo>
                      <a:pt x="1724" y="21510"/>
                    </a:lnTo>
                    <a:lnTo>
                      <a:pt x="1763" y="22876"/>
                    </a:lnTo>
                    <a:lnTo>
                      <a:pt x="1783" y="23570"/>
                    </a:lnTo>
                    <a:lnTo>
                      <a:pt x="1842" y="24243"/>
                    </a:lnTo>
                    <a:lnTo>
                      <a:pt x="1902" y="24936"/>
                    </a:lnTo>
                    <a:lnTo>
                      <a:pt x="1961" y="25610"/>
                    </a:lnTo>
                    <a:lnTo>
                      <a:pt x="2060" y="26283"/>
                    </a:lnTo>
                    <a:lnTo>
                      <a:pt x="2159" y="26956"/>
                    </a:lnTo>
                    <a:lnTo>
                      <a:pt x="2298" y="27610"/>
                    </a:lnTo>
                    <a:lnTo>
                      <a:pt x="2437" y="28284"/>
                    </a:lnTo>
                    <a:lnTo>
                      <a:pt x="2516" y="28600"/>
                    </a:lnTo>
                    <a:lnTo>
                      <a:pt x="2575" y="28759"/>
                    </a:lnTo>
                    <a:lnTo>
                      <a:pt x="2635" y="28897"/>
                    </a:lnTo>
                    <a:lnTo>
                      <a:pt x="2714" y="29036"/>
                    </a:lnTo>
                    <a:lnTo>
                      <a:pt x="2833" y="29135"/>
                    </a:lnTo>
                    <a:lnTo>
                      <a:pt x="2892" y="29175"/>
                    </a:lnTo>
                    <a:lnTo>
                      <a:pt x="2952" y="29195"/>
                    </a:lnTo>
                    <a:lnTo>
                      <a:pt x="3031" y="29214"/>
                    </a:lnTo>
                    <a:lnTo>
                      <a:pt x="3110" y="29214"/>
                    </a:lnTo>
                    <a:lnTo>
                      <a:pt x="3249" y="29195"/>
                    </a:lnTo>
                    <a:lnTo>
                      <a:pt x="3367" y="29115"/>
                    </a:lnTo>
                    <a:lnTo>
                      <a:pt x="3466" y="29036"/>
                    </a:lnTo>
                    <a:lnTo>
                      <a:pt x="3565" y="28917"/>
                    </a:lnTo>
                    <a:lnTo>
                      <a:pt x="3645" y="28798"/>
                    </a:lnTo>
                    <a:lnTo>
                      <a:pt x="3704" y="28660"/>
                    </a:lnTo>
                    <a:lnTo>
                      <a:pt x="3823" y="28402"/>
                    </a:lnTo>
                    <a:lnTo>
                      <a:pt x="4061" y="27749"/>
                    </a:lnTo>
                    <a:lnTo>
                      <a:pt x="4259" y="27095"/>
                    </a:lnTo>
                    <a:lnTo>
                      <a:pt x="4457" y="26422"/>
                    </a:lnTo>
                    <a:lnTo>
                      <a:pt x="4655" y="25748"/>
                    </a:lnTo>
                    <a:lnTo>
                      <a:pt x="4813" y="25055"/>
                    </a:lnTo>
                    <a:lnTo>
                      <a:pt x="4972" y="24362"/>
                    </a:lnTo>
                    <a:lnTo>
                      <a:pt x="5269" y="22995"/>
                    </a:lnTo>
                    <a:lnTo>
                      <a:pt x="5388" y="22302"/>
                    </a:lnTo>
                    <a:lnTo>
                      <a:pt x="5507" y="21609"/>
                    </a:lnTo>
                    <a:lnTo>
                      <a:pt x="5586" y="20896"/>
                    </a:lnTo>
                    <a:lnTo>
                      <a:pt x="5645" y="20203"/>
                    </a:lnTo>
                    <a:lnTo>
                      <a:pt x="5685" y="19509"/>
                    </a:lnTo>
                    <a:lnTo>
                      <a:pt x="5724" y="18796"/>
                    </a:lnTo>
                    <a:lnTo>
                      <a:pt x="5724" y="18103"/>
                    </a:lnTo>
                    <a:lnTo>
                      <a:pt x="5724" y="17410"/>
                    </a:lnTo>
                    <a:lnTo>
                      <a:pt x="5685" y="16023"/>
                    </a:lnTo>
                    <a:lnTo>
                      <a:pt x="5606" y="14617"/>
                    </a:lnTo>
                    <a:lnTo>
                      <a:pt x="5507" y="13211"/>
                    </a:lnTo>
                    <a:lnTo>
                      <a:pt x="5388" y="11785"/>
                    </a:lnTo>
                    <a:lnTo>
                      <a:pt x="5289" y="10319"/>
                    </a:lnTo>
                    <a:lnTo>
                      <a:pt x="5269" y="9586"/>
                    </a:lnTo>
                    <a:lnTo>
                      <a:pt x="5249" y="8854"/>
                    </a:lnTo>
                    <a:lnTo>
                      <a:pt x="5249" y="8121"/>
                    </a:lnTo>
                    <a:lnTo>
                      <a:pt x="5269" y="7368"/>
                    </a:lnTo>
                    <a:lnTo>
                      <a:pt x="5308" y="6635"/>
                    </a:lnTo>
                    <a:lnTo>
                      <a:pt x="5368" y="5902"/>
                    </a:lnTo>
                    <a:lnTo>
                      <a:pt x="5467" y="5189"/>
                    </a:lnTo>
                    <a:lnTo>
                      <a:pt x="5586" y="4476"/>
                    </a:lnTo>
                    <a:lnTo>
                      <a:pt x="5744" y="3763"/>
                    </a:lnTo>
                    <a:lnTo>
                      <a:pt x="5922" y="3070"/>
                    </a:lnTo>
                    <a:lnTo>
                      <a:pt x="6160" y="2397"/>
                    </a:lnTo>
                    <a:lnTo>
                      <a:pt x="6437" y="1743"/>
                    </a:lnTo>
                    <a:lnTo>
                      <a:pt x="6576" y="1406"/>
                    </a:lnTo>
                    <a:lnTo>
                      <a:pt x="6734" y="1090"/>
                    </a:lnTo>
                    <a:lnTo>
                      <a:pt x="6913" y="773"/>
                    </a:lnTo>
                    <a:lnTo>
                      <a:pt x="7111" y="476"/>
                    </a:lnTo>
                    <a:lnTo>
                      <a:pt x="7131" y="396"/>
                    </a:lnTo>
                    <a:lnTo>
                      <a:pt x="7150" y="337"/>
                    </a:lnTo>
                    <a:lnTo>
                      <a:pt x="7150" y="277"/>
                    </a:lnTo>
                    <a:lnTo>
                      <a:pt x="7150" y="218"/>
                    </a:lnTo>
                    <a:lnTo>
                      <a:pt x="7091" y="119"/>
                    </a:lnTo>
                    <a:lnTo>
                      <a:pt x="7012" y="40"/>
                    </a:lnTo>
                    <a:lnTo>
                      <a:pt x="691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" name="Google Shape;22;p2"/>
              <p:cNvSpPr/>
              <p:nvPr/>
            </p:nvSpPr>
            <p:spPr>
              <a:xfrm>
                <a:off x="3501500" y="818425"/>
                <a:ext cx="87675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07" h="14024" extrusionOk="0">
                    <a:moveTo>
                      <a:pt x="238" y="1"/>
                    </a:moveTo>
                    <a:lnTo>
                      <a:pt x="159" y="41"/>
                    </a:lnTo>
                    <a:lnTo>
                      <a:pt x="60" y="120"/>
                    </a:lnTo>
                    <a:lnTo>
                      <a:pt x="21" y="239"/>
                    </a:lnTo>
                    <a:lnTo>
                      <a:pt x="1" y="357"/>
                    </a:lnTo>
                    <a:lnTo>
                      <a:pt x="1" y="437"/>
                    </a:lnTo>
                    <a:lnTo>
                      <a:pt x="21" y="496"/>
                    </a:lnTo>
                    <a:lnTo>
                      <a:pt x="337" y="1288"/>
                    </a:lnTo>
                    <a:lnTo>
                      <a:pt x="615" y="2081"/>
                    </a:lnTo>
                    <a:lnTo>
                      <a:pt x="852" y="2893"/>
                    </a:lnTo>
                    <a:lnTo>
                      <a:pt x="1070" y="3705"/>
                    </a:lnTo>
                    <a:lnTo>
                      <a:pt x="1249" y="4537"/>
                    </a:lnTo>
                    <a:lnTo>
                      <a:pt x="1427" y="5388"/>
                    </a:lnTo>
                    <a:lnTo>
                      <a:pt x="1565" y="6220"/>
                    </a:lnTo>
                    <a:lnTo>
                      <a:pt x="1704" y="7072"/>
                    </a:lnTo>
                    <a:lnTo>
                      <a:pt x="1962" y="8775"/>
                    </a:lnTo>
                    <a:lnTo>
                      <a:pt x="2239" y="10459"/>
                    </a:lnTo>
                    <a:lnTo>
                      <a:pt x="2397" y="11310"/>
                    </a:lnTo>
                    <a:lnTo>
                      <a:pt x="2556" y="12142"/>
                    </a:lnTo>
                    <a:lnTo>
                      <a:pt x="2734" y="12974"/>
                    </a:lnTo>
                    <a:lnTo>
                      <a:pt x="2952" y="13806"/>
                    </a:lnTo>
                    <a:lnTo>
                      <a:pt x="2972" y="13865"/>
                    </a:lnTo>
                    <a:lnTo>
                      <a:pt x="3011" y="13925"/>
                    </a:lnTo>
                    <a:lnTo>
                      <a:pt x="3051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08" y="14024"/>
                    </a:lnTo>
                    <a:lnTo>
                      <a:pt x="3407" y="13964"/>
                    </a:lnTo>
                    <a:lnTo>
                      <a:pt x="3487" y="13885"/>
                    </a:lnTo>
                    <a:lnTo>
                      <a:pt x="3506" y="13826"/>
                    </a:lnTo>
                    <a:lnTo>
                      <a:pt x="3506" y="13766"/>
                    </a:lnTo>
                    <a:lnTo>
                      <a:pt x="3506" y="13687"/>
                    </a:lnTo>
                    <a:lnTo>
                      <a:pt x="3506" y="13628"/>
                    </a:lnTo>
                    <a:lnTo>
                      <a:pt x="3289" y="12796"/>
                    </a:lnTo>
                    <a:lnTo>
                      <a:pt x="3091" y="11944"/>
                    </a:lnTo>
                    <a:lnTo>
                      <a:pt x="2932" y="11092"/>
                    </a:lnTo>
                    <a:lnTo>
                      <a:pt x="2774" y="10241"/>
                    </a:lnTo>
                    <a:lnTo>
                      <a:pt x="2496" y="8537"/>
                    </a:lnTo>
                    <a:lnTo>
                      <a:pt x="2239" y="6814"/>
                    </a:lnTo>
                    <a:lnTo>
                      <a:pt x="2080" y="5963"/>
                    </a:lnTo>
                    <a:lnTo>
                      <a:pt x="1942" y="5111"/>
                    </a:lnTo>
                    <a:lnTo>
                      <a:pt x="1763" y="4259"/>
                    </a:lnTo>
                    <a:lnTo>
                      <a:pt x="1565" y="3427"/>
                    </a:lnTo>
                    <a:lnTo>
                      <a:pt x="1367" y="2596"/>
                    </a:lnTo>
                    <a:lnTo>
                      <a:pt x="1110" y="1764"/>
                    </a:lnTo>
                    <a:lnTo>
                      <a:pt x="833" y="952"/>
                    </a:lnTo>
                    <a:lnTo>
                      <a:pt x="516" y="159"/>
                    </a:lnTo>
                    <a:lnTo>
                      <a:pt x="476" y="100"/>
                    </a:lnTo>
                    <a:lnTo>
                      <a:pt x="436" y="60"/>
                    </a:lnTo>
                    <a:lnTo>
                      <a:pt x="397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>
                <a:off x="3568850" y="724850"/>
                <a:ext cx="160450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8" h="83247" extrusionOk="0">
                    <a:moveTo>
                      <a:pt x="198" y="1"/>
                    </a:moveTo>
                    <a:lnTo>
                      <a:pt x="99" y="60"/>
                    </a:lnTo>
                    <a:lnTo>
                      <a:pt x="40" y="139"/>
                    </a:lnTo>
                    <a:lnTo>
                      <a:pt x="20" y="19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20" y="397"/>
                    </a:lnTo>
                    <a:lnTo>
                      <a:pt x="297" y="1328"/>
                    </a:lnTo>
                    <a:lnTo>
                      <a:pt x="535" y="2278"/>
                    </a:lnTo>
                    <a:lnTo>
                      <a:pt x="733" y="3229"/>
                    </a:lnTo>
                    <a:lnTo>
                      <a:pt x="911" y="4199"/>
                    </a:lnTo>
                    <a:lnTo>
                      <a:pt x="1090" y="5150"/>
                    </a:lnTo>
                    <a:lnTo>
                      <a:pt x="1228" y="6121"/>
                    </a:lnTo>
                    <a:lnTo>
                      <a:pt x="1506" y="8081"/>
                    </a:lnTo>
                    <a:lnTo>
                      <a:pt x="1783" y="10141"/>
                    </a:lnTo>
                    <a:lnTo>
                      <a:pt x="2021" y="12201"/>
                    </a:lnTo>
                    <a:lnTo>
                      <a:pt x="2258" y="14281"/>
                    </a:lnTo>
                    <a:lnTo>
                      <a:pt x="2476" y="16341"/>
                    </a:lnTo>
                    <a:lnTo>
                      <a:pt x="2654" y="18401"/>
                    </a:lnTo>
                    <a:lnTo>
                      <a:pt x="2813" y="20460"/>
                    </a:lnTo>
                    <a:lnTo>
                      <a:pt x="2971" y="22520"/>
                    </a:lnTo>
                    <a:lnTo>
                      <a:pt x="3090" y="24600"/>
                    </a:lnTo>
                    <a:lnTo>
                      <a:pt x="3209" y="26660"/>
                    </a:lnTo>
                    <a:lnTo>
                      <a:pt x="3288" y="28720"/>
                    </a:lnTo>
                    <a:lnTo>
                      <a:pt x="3367" y="30799"/>
                    </a:lnTo>
                    <a:lnTo>
                      <a:pt x="3407" y="32859"/>
                    </a:lnTo>
                    <a:lnTo>
                      <a:pt x="3427" y="34899"/>
                    </a:lnTo>
                    <a:lnTo>
                      <a:pt x="3447" y="36919"/>
                    </a:lnTo>
                    <a:lnTo>
                      <a:pt x="3427" y="38940"/>
                    </a:lnTo>
                    <a:lnTo>
                      <a:pt x="3407" y="40980"/>
                    </a:lnTo>
                    <a:lnTo>
                      <a:pt x="3348" y="43059"/>
                    </a:lnTo>
                    <a:lnTo>
                      <a:pt x="3288" y="45139"/>
                    </a:lnTo>
                    <a:lnTo>
                      <a:pt x="3268" y="47219"/>
                    </a:lnTo>
                    <a:lnTo>
                      <a:pt x="3268" y="48249"/>
                    </a:lnTo>
                    <a:lnTo>
                      <a:pt x="3288" y="49298"/>
                    </a:lnTo>
                    <a:lnTo>
                      <a:pt x="3328" y="50289"/>
                    </a:lnTo>
                    <a:lnTo>
                      <a:pt x="3407" y="51279"/>
                    </a:lnTo>
                    <a:lnTo>
                      <a:pt x="3506" y="52269"/>
                    </a:lnTo>
                    <a:lnTo>
                      <a:pt x="3625" y="53260"/>
                    </a:lnTo>
                    <a:lnTo>
                      <a:pt x="3764" y="54250"/>
                    </a:lnTo>
                    <a:lnTo>
                      <a:pt x="3922" y="55220"/>
                    </a:lnTo>
                    <a:lnTo>
                      <a:pt x="4279" y="57161"/>
                    </a:lnTo>
                    <a:lnTo>
                      <a:pt x="4635" y="59102"/>
                    </a:lnTo>
                    <a:lnTo>
                      <a:pt x="4992" y="61063"/>
                    </a:lnTo>
                    <a:lnTo>
                      <a:pt x="5170" y="62034"/>
                    </a:lnTo>
                    <a:lnTo>
                      <a:pt x="5328" y="63024"/>
                    </a:lnTo>
                    <a:lnTo>
                      <a:pt x="5447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4" y="67223"/>
                    </a:lnTo>
                    <a:lnTo>
                      <a:pt x="5804" y="68352"/>
                    </a:lnTo>
                    <a:lnTo>
                      <a:pt x="5843" y="69481"/>
                    </a:lnTo>
                    <a:lnTo>
                      <a:pt x="5843" y="70610"/>
                    </a:lnTo>
                    <a:lnTo>
                      <a:pt x="5843" y="71739"/>
                    </a:lnTo>
                    <a:lnTo>
                      <a:pt x="5804" y="72848"/>
                    </a:lnTo>
                    <a:lnTo>
                      <a:pt x="5744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7" y="77324"/>
                    </a:lnTo>
                    <a:lnTo>
                      <a:pt x="5289" y="78433"/>
                    </a:lnTo>
                    <a:lnTo>
                      <a:pt x="5130" y="79542"/>
                    </a:lnTo>
                    <a:lnTo>
                      <a:pt x="4932" y="80652"/>
                    </a:lnTo>
                    <a:lnTo>
                      <a:pt x="4734" y="81741"/>
                    </a:lnTo>
                    <a:lnTo>
                      <a:pt x="4496" y="82850"/>
                    </a:lnTo>
                    <a:lnTo>
                      <a:pt x="4477" y="82909"/>
                    </a:lnTo>
                    <a:lnTo>
                      <a:pt x="4477" y="82989"/>
                    </a:lnTo>
                    <a:lnTo>
                      <a:pt x="4496" y="83048"/>
                    </a:lnTo>
                    <a:lnTo>
                      <a:pt x="4516" y="83108"/>
                    </a:lnTo>
                    <a:lnTo>
                      <a:pt x="4595" y="83187"/>
                    </a:lnTo>
                    <a:lnTo>
                      <a:pt x="4694" y="83246"/>
                    </a:lnTo>
                    <a:lnTo>
                      <a:pt x="4793" y="83246"/>
                    </a:lnTo>
                    <a:lnTo>
                      <a:pt x="4893" y="83226"/>
                    </a:lnTo>
                    <a:lnTo>
                      <a:pt x="4952" y="83187"/>
                    </a:lnTo>
                    <a:lnTo>
                      <a:pt x="4992" y="83147"/>
                    </a:lnTo>
                    <a:lnTo>
                      <a:pt x="5011" y="83088"/>
                    </a:lnTo>
                    <a:lnTo>
                      <a:pt x="5031" y="83008"/>
                    </a:lnTo>
                    <a:lnTo>
                      <a:pt x="5249" y="82058"/>
                    </a:lnTo>
                    <a:lnTo>
                      <a:pt x="5427" y="81107"/>
                    </a:lnTo>
                    <a:lnTo>
                      <a:pt x="5606" y="80156"/>
                    </a:lnTo>
                    <a:lnTo>
                      <a:pt x="5764" y="79186"/>
                    </a:lnTo>
                    <a:lnTo>
                      <a:pt x="5903" y="78215"/>
                    </a:lnTo>
                    <a:lnTo>
                      <a:pt x="6021" y="77245"/>
                    </a:lnTo>
                    <a:lnTo>
                      <a:pt x="6140" y="76274"/>
                    </a:lnTo>
                    <a:lnTo>
                      <a:pt x="6220" y="75304"/>
                    </a:lnTo>
                    <a:lnTo>
                      <a:pt x="6299" y="74314"/>
                    </a:lnTo>
                    <a:lnTo>
                      <a:pt x="6358" y="73343"/>
                    </a:lnTo>
                    <a:lnTo>
                      <a:pt x="6398" y="72353"/>
                    </a:lnTo>
                    <a:lnTo>
                      <a:pt x="6418" y="71382"/>
                    </a:lnTo>
                    <a:lnTo>
                      <a:pt x="6418" y="70392"/>
                    </a:lnTo>
                    <a:lnTo>
                      <a:pt x="6418" y="69421"/>
                    </a:lnTo>
                    <a:lnTo>
                      <a:pt x="6378" y="68431"/>
                    </a:lnTo>
                    <a:lnTo>
                      <a:pt x="6338" y="67461"/>
                    </a:lnTo>
                    <a:lnTo>
                      <a:pt x="6259" y="66490"/>
                    </a:lnTo>
                    <a:lnTo>
                      <a:pt x="6180" y="65539"/>
                    </a:lnTo>
                    <a:lnTo>
                      <a:pt x="6081" y="64589"/>
                    </a:lnTo>
                    <a:lnTo>
                      <a:pt x="5982" y="63638"/>
                    </a:lnTo>
                    <a:lnTo>
                      <a:pt x="5843" y="62687"/>
                    </a:lnTo>
                    <a:lnTo>
                      <a:pt x="5705" y="61737"/>
                    </a:lnTo>
                    <a:lnTo>
                      <a:pt x="5546" y="60786"/>
                    </a:lnTo>
                    <a:lnTo>
                      <a:pt x="5368" y="59855"/>
                    </a:lnTo>
                    <a:lnTo>
                      <a:pt x="4952" y="57795"/>
                    </a:lnTo>
                    <a:lnTo>
                      <a:pt x="4556" y="55735"/>
                    </a:lnTo>
                    <a:lnTo>
                      <a:pt x="4378" y="54705"/>
                    </a:lnTo>
                    <a:lnTo>
                      <a:pt x="4199" y="53656"/>
                    </a:lnTo>
                    <a:lnTo>
                      <a:pt x="4080" y="52606"/>
                    </a:lnTo>
                    <a:lnTo>
                      <a:pt x="3962" y="51556"/>
                    </a:lnTo>
                    <a:lnTo>
                      <a:pt x="3902" y="50526"/>
                    </a:lnTo>
                    <a:lnTo>
                      <a:pt x="3863" y="49496"/>
                    </a:lnTo>
                    <a:lnTo>
                      <a:pt x="3843" y="48447"/>
                    </a:lnTo>
                    <a:lnTo>
                      <a:pt x="3823" y="47417"/>
                    </a:lnTo>
                    <a:lnTo>
                      <a:pt x="3863" y="45337"/>
                    </a:lnTo>
                    <a:lnTo>
                      <a:pt x="3922" y="43257"/>
                    </a:lnTo>
                    <a:lnTo>
                      <a:pt x="3962" y="41138"/>
                    </a:lnTo>
                    <a:lnTo>
                      <a:pt x="4001" y="39039"/>
                    </a:lnTo>
                    <a:lnTo>
                      <a:pt x="4001" y="36919"/>
                    </a:lnTo>
                    <a:lnTo>
                      <a:pt x="4001" y="34820"/>
                    </a:lnTo>
                    <a:lnTo>
                      <a:pt x="3981" y="32720"/>
                    </a:lnTo>
                    <a:lnTo>
                      <a:pt x="3922" y="30641"/>
                    </a:lnTo>
                    <a:lnTo>
                      <a:pt x="3863" y="28541"/>
                    </a:lnTo>
                    <a:lnTo>
                      <a:pt x="3764" y="26462"/>
                    </a:lnTo>
                    <a:lnTo>
                      <a:pt x="3645" y="24362"/>
                    </a:lnTo>
                    <a:lnTo>
                      <a:pt x="3526" y="22283"/>
                    </a:lnTo>
                    <a:lnTo>
                      <a:pt x="3367" y="20203"/>
                    </a:lnTo>
                    <a:lnTo>
                      <a:pt x="3189" y="18123"/>
                    </a:lnTo>
                    <a:lnTo>
                      <a:pt x="2991" y="15885"/>
                    </a:lnTo>
                    <a:lnTo>
                      <a:pt x="2753" y="13647"/>
                    </a:lnTo>
                    <a:lnTo>
                      <a:pt x="2496" y="11409"/>
                    </a:lnTo>
                    <a:lnTo>
                      <a:pt x="2219" y="9191"/>
                    </a:lnTo>
                    <a:lnTo>
                      <a:pt x="1922" y="6913"/>
                    </a:lnTo>
                    <a:lnTo>
                      <a:pt x="1763" y="5784"/>
                    </a:lnTo>
                    <a:lnTo>
                      <a:pt x="1585" y="4655"/>
                    </a:lnTo>
                    <a:lnTo>
                      <a:pt x="1387" y="3526"/>
                    </a:lnTo>
                    <a:lnTo>
                      <a:pt x="1149" y="2417"/>
                    </a:lnTo>
                    <a:lnTo>
                      <a:pt x="872" y="1308"/>
                    </a:lnTo>
                    <a:lnTo>
                      <a:pt x="733" y="773"/>
                    </a:lnTo>
                    <a:lnTo>
                      <a:pt x="575" y="218"/>
                    </a:lnTo>
                    <a:lnTo>
                      <a:pt x="535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416" y="20"/>
                    </a:lnTo>
                    <a:lnTo>
                      <a:pt x="29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>
                <a:off x="3637675" y="2889675"/>
                <a:ext cx="351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0478" extrusionOk="0">
                    <a:moveTo>
                      <a:pt x="1110" y="0"/>
                    </a:moveTo>
                    <a:lnTo>
                      <a:pt x="991" y="20"/>
                    </a:lnTo>
                    <a:lnTo>
                      <a:pt x="951" y="60"/>
                    </a:lnTo>
                    <a:lnTo>
                      <a:pt x="912" y="99"/>
                    </a:lnTo>
                    <a:lnTo>
                      <a:pt x="872" y="159"/>
                    </a:lnTo>
                    <a:lnTo>
                      <a:pt x="832" y="218"/>
                    </a:lnTo>
                    <a:lnTo>
                      <a:pt x="674" y="832"/>
                    </a:lnTo>
                    <a:lnTo>
                      <a:pt x="515" y="1426"/>
                    </a:lnTo>
                    <a:lnTo>
                      <a:pt x="397" y="2040"/>
                    </a:lnTo>
                    <a:lnTo>
                      <a:pt x="298" y="2654"/>
                    </a:lnTo>
                    <a:lnTo>
                      <a:pt x="199" y="3268"/>
                    </a:lnTo>
                    <a:lnTo>
                      <a:pt x="139" y="3882"/>
                    </a:lnTo>
                    <a:lnTo>
                      <a:pt x="80" y="4516"/>
                    </a:lnTo>
                    <a:lnTo>
                      <a:pt x="40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60" y="10161"/>
                    </a:lnTo>
                    <a:lnTo>
                      <a:pt x="60" y="10220"/>
                    </a:lnTo>
                    <a:lnTo>
                      <a:pt x="80" y="10300"/>
                    </a:lnTo>
                    <a:lnTo>
                      <a:pt x="119" y="10339"/>
                    </a:lnTo>
                    <a:lnTo>
                      <a:pt x="139" y="10399"/>
                    </a:lnTo>
                    <a:lnTo>
                      <a:pt x="238" y="10458"/>
                    </a:lnTo>
                    <a:lnTo>
                      <a:pt x="337" y="10478"/>
                    </a:lnTo>
                    <a:lnTo>
                      <a:pt x="456" y="10458"/>
                    </a:lnTo>
                    <a:lnTo>
                      <a:pt x="535" y="10399"/>
                    </a:lnTo>
                    <a:lnTo>
                      <a:pt x="575" y="10339"/>
                    </a:lnTo>
                    <a:lnTo>
                      <a:pt x="595" y="10300"/>
                    </a:lnTo>
                    <a:lnTo>
                      <a:pt x="614" y="10220"/>
                    </a:lnTo>
                    <a:lnTo>
                      <a:pt x="614" y="10161"/>
                    </a:lnTo>
                    <a:lnTo>
                      <a:pt x="575" y="8913"/>
                    </a:lnTo>
                    <a:lnTo>
                      <a:pt x="555" y="7685"/>
                    </a:lnTo>
                    <a:lnTo>
                      <a:pt x="555" y="6457"/>
                    </a:lnTo>
                    <a:lnTo>
                      <a:pt x="595" y="5229"/>
                    </a:lnTo>
                    <a:lnTo>
                      <a:pt x="634" y="4615"/>
                    </a:lnTo>
                    <a:lnTo>
                      <a:pt x="694" y="4001"/>
                    </a:lnTo>
                    <a:lnTo>
                      <a:pt x="753" y="3387"/>
                    </a:lnTo>
                    <a:lnTo>
                      <a:pt x="852" y="2793"/>
                    </a:lnTo>
                    <a:lnTo>
                      <a:pt x="951" y="2179"/>
                    </a:lnTo>
                    <a:lnTo>
                      <a:pt x="1070" y="1585"/>
                    </a:lnTo>
                    <a:lnTo>
                      <a:pt x="1228" y="991"/>
                    </a:lnTo>
                    <a:lnTo>
                      <a:pt x="1387" y="397"/>
                    </a:lnTo>
                    <a:lnTo>
                      <a:pt x="1407" y="317"/>
                    </a:lnTo>
                    <a:lnTo>
                      <a:pt x="1407" y="258"/>
                    </a:lnTo>
                    <a:lnTo>
                      <a:pt x="1387" y="198"/>
                    </a:lnTo>
                    <a:lnTo>
                      <a:pt x="1367" y="139"/>
                    </a:lnTo>
                    <a:lnTo>
                      <a:pt x="1308" y="60"/>
                    </a:lnTo>
                    <a:lnTo>
                      <a:pt x="1209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>
                <a:off x="3119750" y="754075"/>
                <a:ext cx="116875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5" h="96754" extrusionOk="0">
                    <a:moveTo>
                      <a:pt x="3644" y="0"/>
                    </a:moveTo>
                    <a:lnTo>
                      <a:pt x="3545" y="20"/>
                    </a:lnTo>
                    <a:lnTo>
                      <a:pt x="3486" y="40"/>
                    </a:lnTo>
                    <a:lnTo>
                      <a:pt x="3446" y="79"/>
                    </a:lnTo>
                    <a:lnTo>
                      <a:pt x="3427" y="119"/>
                    </a:lnTo>
                    <a:lnTo>
                      <a:pt x="3387" y="178"/>
                    </a:lnTo>
                    <a:lnTo>
                      <a:pt x="3387" y="238"/>
                    </a:lnTo>
                    <a:lnTo>
                      <a:pt x="3387" y="317"/>
                    </a:lnTo>
                    <a:lnTo>
                      <a:pt x="3605" y="2733"/>
                    </a:lnTo>
                    <a:lnTo>
                      <a:pt x="3803" y="5170"/>
                    </a:lnTo>
                    <a:lnTo>
                      <a:pt x="3942" y="7606"/>
                    </a:lnTo>
                    <a:lnTo>
                      <a:pt x="4041" y="10042"/>
                    </a:lnTo>
                    <a:lnTo>
                      <a:pt x="4100" y="12478"/>
                    </a:lnTo>
                    <a:lnTo>
                      <a:pt x="4120" y="14914"/>
                    </a:lnTo>
                    <a:lnTo>
                      <a:pt x="4080" y="17350"/>
                    </a:lnTo>
                    <a:lnTo>
                      <a:pt x="4021" y="19806"/>
                    </a:lnTo>
                    <a:lnTo>
                      <a:pt x="3902" y="22243"/>
                    </a:lnTo>
                    <a:lnTo>
                      <a:pt x="3744" y="24659"/>
                    </a:lnTo>
                    <a:lnTo>
                      <a:pt x="3545" y="27095"/>
                    </a:lnTo>
                    <a:lnTo>
                      <a:pt x="3308" y="29511"/>
                    </a:lnTo>
                    <a:lnTo>
                      <a:pt x="3030" y="31948"/>
                    </a:lnTo>
                    <a:lnTo>
                      <a:pt x="2714" y="34344"/>
                    </a:lnTo>
                    <a:lnTo>
                      <a:pt x="2337" y="36760"/>
                    </a:lnTo>
                    <a:lnTo>
                      <a:pt x="1921" y="39137"/>
                    </a:lnTo>
                    <a:lnTo>
                      <a:pt x="1486" y="41474"/>
                    </a:lnTo>
                    <a:lnTo>
                      <a:pt x="1050" y="43792"/>
                    </a:lnTo>
                    <a:lnTo>
                      <a:pt x="832" y="44940"/>
                    </a:lnTo>
                    <a:lnTo>
                      <a:pt x="634" y="46109"/>
                    </a:lnTo>
                    <a:lnTo>
                      <a:pt x="456" y="47278"/>
                    </a:lnTo>
                    <a:lnTo>
                      <a:pt x="297" y="48446"/>
                    </a:lnTo>
                    <a:lnTo>
                      <a:pt x="159" y="49635"/>
                    </a:lnTo>
                    <a:lnTo>
                      <a:pt x="79" y="50803"/>
                    </a:lnTo>
                    <a:lnTo>
                      <a:pt x="20" y="51991"/>
                    </a:lnTo>
                    <a:lnTo>
                      <a:pt x="0" y="53180"/>
                    </a:lnTo>
                    <a:lnTo>
                      <a:pt x="20" y="54348"/>
                    </a:lnTo>
                    <a:lnTo>
                      <a:pt x="60" y="55537"/>
                    </a:lnTo>
                    <a:lnTo>
                      <a:pt x="119" y="56725"/>
                    </a:lnTo>
                    <a:lnTo>
                      <a:pt x="198" y="57914"/>
                    </a:lnTo>
                    <a:lnTo>
                      <a:pt x="416" y="60370"/>
                    </a:lnTo>
                    <a:lnTo>
                      <a:pt x="65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50" y="67718"/>
                    </a:lnTo>
                    <a:lnTo>
                      <a:pt x="1208" y="70193"/>
                    </a:lnTo>
                    <a:lnTo>
                      <a:pt x="1307" y="72689"/>
                    </a:lnTo>
                    <a:lnTo>
                      <a:pt x="1367" y="75165"/>
                    </a:lnTo>
                    <a:lnTo>
                      <a:pt x="1406" y="77660"/>
                    </a:lnTo>
                    <a:lnTo>
                      <a:pt x="1387" y="78849"/>
                    </a:lnTo>
                    <a:lnTo>
                      <a:pt x="1387" y="80057"/>
                    </a:lnTo>
                    <a:lnTo>
                      <a:pt x="1347" y="82473"/>
                    </a:lnTo>
                    <a:lnTo>
                      <a:pt x="1327" y="83701"/>
                    </a:lnTo>
                    <a:lnTo>
                      <a:pt x="1347" y="84909"/>
                    </a:lnTo>
                    <a:lnTo>
                      <a:pt x="1367" y="86118"/>
                    </a:lnTo>
                    <a:lnTo>
                      <a:pt x="1406" y="87326"/>
                    </a:lnTo>
                    <a:lnTo>
                      <a:pt x="1486" y="88534"/>
                    </a:lnTo>
                    <a:lnTo>
                      <a:pt x="1604" y="89722"/>
                    </a:lnTo>
                    <a:lnTo>
                      <a:pt x="1684" y="90317"/>
                    </a:lnTo>
                    <a:lnTo>
                      <a:pt x="1763" y="90911"/>
                    </a:lnTo>
                    <a:lnTo>
                      <a:pt x="1862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8" y="93248"/>
                    </a:lnTo>
                    <a:lnTo>
                      <a:pt x="2397" y="93822"/>
                    </a:lnTo>
                    <a:lnTo>
                      <a:pt x="2575" y="94377"/>
                    </a:lnTo>
                    <a:lnTo>
                      <a:pt x="2753" y="94951"/>
                    </a:lnTo>
                    <a:lnTo>
                      <a:pt x="2971" y="95506"/>
                    </a:lnTo>
                    <a:lnTo>
                      <a:pt x="3189" y="96041"/>
                    </a:lnTo>
                    <a:lnTo>
                      <a:pt x="3427" y="96595"/>
                    </a:lnTo>
                    <a:lnTo>
                      <a:pt x="3466" y="96655"/>
                    </a:lnTo>
                    <a:lnTo>
                      <a:pt x="3506" y="96714"/>
                    </a:lnTo>
                    <a:lnTo>
                      <a:pt x="3545" y="96734"/>
                    </a:lnTo>
                    <a:lnTo>
                      <a:pt x="3605" y="96754"/>
                    </a:lnTo>
                    <a:lnTo>
                      <a:pt x="3704" y="96754"/>
                    </a:lnTo>
                    <a:lnTo>
                      <a:pt x="3803" y="96714"/>
                    </a:lnTo>
                    <a:lnTo>
                      <a:pt x="3882" y="96635"/>
                    </a:lnTo>
                    <a:lnTo>
                      <a:pt x="3942" y="96516"/>
                    </a:lnTo>
                    <a:lnTo>
                      <a:pt x="3961" y="96456"/>
                    </a:lnTo>
                    <a:lnTo>
                      <a:pt x="3961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704" y="95763"/>
                    </a:lnTo>
                    <a:lnTo>
                      <a:pt x="3506" y="95268"/>
                    </a:lnTo>
                    <a:lnTo>
                      <a:pt x="3308" y="94773"/>
                    </a:lnTo>
                    <a:lnTo>
                      <a:pt x="3130" y="94258"/>
                    </a:lnTo>
                    <a:lnTo>
                      <a:pt x="2971" y="93743"/>
                    </a:lnTo>
                    <a:lnTo>
                      <a:pt x="2832" y="93228"/>
                    </a:lnTo>
                    <a:lnTo>
                      <a:pt x="2694" y="92713"/>
                    </a:lnTo>
                    <a:lnTo>
                      <a:pt x="2575" y="92178"/>
                    </a:lnTo>
                    <a:lnTo>
                      <a:pt x="2476" y="91663"/>
                    </a:lnTo>
                    <a:lnTo>
                      <a:pt x="2377" y="91129"/>
                    </a:lnTo>
                    <a:lnTo>
                      <a:pt x="2218" y="90059"/>
                    </a:lnTo>
                    <a:lnTo>
                      <a:pt x="2100" y="88970"/>
                    </a:lnTo>
                    <a:lnTo>
                      <a:pt x="2020" y="87880"/>
                    </a:lnTo>
                    <a:lnTo>
                      <a:pt x="1961" y="86791"/>
                    </a:lnTo>
                    <a:lnTo>
                      <a:pt x="1921" y="85702"/>
                    </a:lnTo>
                    <a:lnTo>
                      <a:pt x="1902" y="84593"/>
                    </a:lnTo>
                    <a:lnTo>
                      <a:pt x="1902" y="83503"/>
                    </a:lnTo>
                    <a:lnTo>
                      <a:pt x="1941" y="81305"/>
                    </a:lnTo>
                    <a:lnTo>
                      <a:pt x="1961" y="79126"/>
                    </a:lnTo>
                    <a:lnTo>
                      <a:pt x="1961" y="76690"/>
                    </a:lnTo>
                    <a:lnTo>
                      <a:pt x="1902" y="74254"/>
                    </a:lnTo>
                    <a:lnTo>
                      <a:pt x="1822" y="71818"/>
                    </a:lnTo>
                    <a:lnTo>
                      <a:pt x="1684" y="69381"/>
                    </a:lnTo>
                    <a:lnTo>
                      <a:pt x="1525" y="66945"/>
                    </a:lnTo>
                    <a:lnTo>
                      <a:pt x="1347" y="64529"/>
                    </a:lnTo>
                    <a:lnTo>
                      <a:pt x="1149" y="62093"/>
                    </a:lnTo>
                    <a:lnTo>
                      <a:pt x="931" y="59676"/>
                    </a:lnTo>
                    <a:lnTo>
                      <a:pt x="812" y="58468"/>
                    </a:lnTo>
                    <a:lnTo>
                      <a:pt x="713" y="57280"/>
                    </a:lnTo>
                    <a:lnTo>
                      <a:pt x="634" y="56091"/>
                    </a:lnTo>
                    <a:lnTo>
                      <a:pt x="594" y="54883"/>
                    </a:lnTo>
                    <a:lnTo>
                      <a:pt x="555" y="53695"/>
                    </a:lnTo>
                    <a:lnTo>
                      <a:pt x="555" y="52487"/>
                    </a:lnTo>
                    <a:lnTo>
                      <a:pt x="594" y="51298"/>
                    </a:lnTo>
                    <a:lnTo>
                      <a:pt x="693" y="50110"/>
                    </a:lnTo>
                    <a:lnTo>
                      <a:pt x="812" y="48902"/>
                    </a:lnTo>
                    <a:lnTo>
                      <a:pt x="971" y="47694"/>
                    </a:lnTo>
                    <a:lnTo>
                      <a:pt x="1149" y="46505"/>
                    </a:lnTo>
                    <a:lnTo>
                      <a:pt x="1347" y="45317"/>
                    </a:lnTo>
                    <a:lnTo>
                      <a:pt x="1783" y="42940"/>
                    </a:lnTo>
                    <a:lnTo>
                      <a:pt x="2238" y="40563"/>
                    </a:lnTo>
                    <a:lnTo>
                      <a:pt x="2654" y="38266"/>
                    </a:lnTo>
                    <a:lnTo>
                      <a:pt x="3050" y="35948"/>
                    </a:lnTo>
                    <a:lnTo>
                      <a:pt x="3387" y="33611"/>
                    </a:lnTo>
                    <a:lnTo>
                      <a:pt x="3684" y="31294"/>
                    </a:lnTo>
                    <a:lnTo>
                      <a:pt x="3942" y="28957"/>
                    </a:lnTo>
                    <a:lnTo>
                      <a:pt x="4159" y="26600"/>
                    </a:lnTo>
                    <a:lnTo>
                      <a:pt x="4358" y="24263"/>
                    </a:lnTo>
                    <a:lnTo>
                      <a:pt x="4496" y="21906"/>
                    </a:lnTo>
                    <a:lnTo>
                      <a:pt x="4556" y="20559"/>
                    </a:lnTo>
                    <a:lnTo>
                      <a:pt x="4615" y="19212"/>
                    </a:lnTo>
                    <a:lnTo>
                      <a:pt x="4655" y="17846"/>
                    </a:lnTo>
                    <a:lnTo>
                      <a:pt x="4674" y="16499"/>
                    </a:lnTo>
                    <a:lnTo>
                      <a:pt x="4674" y="15152"/>
                    </a:lnTo>
                    <a:lnTo>
                      <a:pt x="4674" y="13805"/>
                    </a:lnTo>
                    <a:lnTo>
                      <a:pt x="4674" y="12438"/>
                    </a:lnTo>
                    <a:lnTo>
                      <a:pt x="4635" y="11092"/>
                    </a:lnTo>
                    <a:lnTo>
                      <a:pt x="4595" y="9745"/>
                    </a:lnTo>
                    <a:lnTo>
                      <a:pt x="4536" y="8398"/>
                    </a:lnTo>
                    <a:lnTo>
                      <a:pt x="4476" y="7051"/>
                    </a:lnTo>
                    <a:lnTo>
                      <a:pt x="4397" y="5704"/>
                    </a:lnTo>
                    <a:lnTo>
                      <a:pt x="4298" y="4338"/>
                    </a:lnTo>
                    <a:lnTo>
                      <a:pt x="4199" y="2991"/>
                    </a:lnTo>
                    <a:lnTo>
                      <a:pt x="4080" y="1664"/>
                    </a:lnTo>
                    <a:lnTo>
                      <a:pt x="3961" y="317"/>
                    </a:lnTo>
                    <a:lnTo>
                      <a:pt x="3942" y="238"/>
                    </a:lnTo>
                    <a:lnTo>
                      <a:pt x="3922" y="178"/>
                    </a:lnTo>
                    <a:lnTo>
                      <a:pt x="3882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44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>
                <a:off x="3102400" y="364875"/>
                <a:ext cx="624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97" h="50527" extrusionOk="0">
                    <a:moveTo>
                      <a:pt x="971" y="0"/>
                    </a:moveTo>
                    <a:lnTo>
                      <a:pt x="872" y="20"/>
                    </a:lnTo>
                    <a:lnTo>
                      <a:pt x="773" y="80"/>
                    </a:lnTo>
                    <a:lnTo>
                      <a:pt x="734" y="139"/>
                    </a:lnTo>
                    <a:lnTo>
                      <a:pt x="694" y="179"/>
                    </a:lnTo>
                    <a:lnTo>
                      <a:pt x="674" y="258"/>
                    </a:lnTo>
                    <a:lnTo>
                      <a:pt x="655" y="317"/>
                    </a:lnTo>
                    <a:lnTo>
                      <a:pt x="456" y="2773"/>
                    </a:lnTo>
                    <a:lnTo>
                      <a:pt x="258" y="5209"/>
                    </a:lnTo>
                    <a:lnTo>
                      <a:pt x="199" y="6418"/>
                    </a:lnTo>
                    <a:lnTo>
                      <a:pt x="120" y="7626"/>
                    </a:lnTo>
                    <a:lnTo>
                      <a:pt x="80" y="8854"/>
                    </a:lnTo>
                    <a:lnTo>
                      <a:pt x="41" y="10062"/>
                    </a:lnTo>
                    <a:lnTo>
                      <a:pt x="21" y="11270"/>
                    </a:lnTo>
                    <a:lnTo>
                      <a:pt x="1" y="12498"/>
                    </a:lnTo>
                    <a:lnTo>
                      <a:pt x="21" y="13706"/>
                    </a:lnTo>
                    <a:lnTo>
                      <a:pt x="60" y="14934"/>
                    </a:lnTo>
                    <a:lnTo>
                      <a:pt x="120" y="16142"/>
                    </a:lnTo>
                    <a:lnTo>
                      <a:pt x="199" y="17370"/>
                    </a:lnTo>
                    <a:lnTo>
                      <a:pt x="298" y="18579"/>
                    </a:lnTo>
                    <a:lnTo>
                      <a:pt x="437" y="19807"/>
                    </a:lnTo>
                    <a:lnTo>
                      <a:pt x="734" y="22223"/>
                    </a:lnTo>
                    <a:lnTo>
                      <a:pt x="1070" y="24620"/>
                    </a:lnTo>
                    <a:lnTo>
                      <a:pt x="1387" y="27036"/>
                    </a:lnTo>
                    <a:lnTo>
                      <a:pt x="1526" y="28244"/>
                    </a:lnTo>
                    <a:lnTo>
                      <a:pt x="1665" y="29452"/>
                    </a:lnTo>
                    <a:lnTo>
                      <a:pt x="1783" y="30660"/>
                    </a:lnTo>
                    <a:lnTo>
                      <a:pt x="1863" y="31869"/>
                    </a:lnTo>
                    <a:lnTo>
                      <a:pt x="1902" y="33077"/>
                    </a:lnTo>
                    <a:lnTo>
                      <a:pt x="1942" y="34305"/>
                    </a:lnTo>
                    <a:lnTo>
                      <a:pt x="1942" y="35513"/>
                    </a:lnTo>
                    <a:lnTo>
                      <a:pt x="1922" y="36721"/>
                    </a:lnTo>
                    <a:lnTo>
                      <a:pt x="1883" y="37929"/>
                    </a:lnTo>
                    <a:lnTo>
                      <a:pt x="1843" y="39157"/>
                    </a:lnTo>
                    <a:lnTo>
                      <a:pt x="1684" y="41910"/>
                    </a:lnTo>
                    <a:lnTo>
                      <a:pt x="1605" y="43297"/>
                    </a:lnTo>
                    <a:lnTo>
                      <a:pt x="1546" y="44683"/>
                    </a:lnTo>
                    <a:lnTo>
                      <a:pt x="1526" y="46070"/>
                    </a:lnTo>
                    <a:lnTo>
                      <a:pt x="1546" y="47436"/>
                    </a:lnTo>
                    <a:lnTo>
                      <a:pt x="1566" y="48130"/>
                    </a:lnTo>
                    <a:lnTo>
                      <a:pt x="1585" y="48823"/>
                    </a:lnTo>
                    <a:lnTo>
                      <a:pt x="1625" y="49516"/>
                    </a:lnTo>
                    <a:lnTo>
                      <a:pt x="1684" y="50209"/>
                    </a:lnTo>
                    <a:lnTo>
                      <a:pt x="1704" y="50288"/>
                    </a:lnTo>
                    <a:lnTo>
                      <a:pt x="1724" y="50348"/>
                    </a:lnTo>
                    <a:lnTo>
                      <a:pt x="1764" y="50407"/>
                    </a:lnTo>
                    <a:lnTo>
                      <a:pt x="1803" y="50447"/>
                    </a:lnTo>
                    <a:lnTo>
                      <a:pt x="1902" y="50506"/>
                    </a:lnTo>
                    <a:lnTo>
                      <a:pt x="2001" y="50526"/>
                    </a:lnTo>
                    <a:lnTo>
                      <a:pt x="2100" y="50506"/>
                    </a:lnTo>
                    <a:lnTo>
                      <a:pt x="2199" y="50447"/>
                    </a:lnTo>
                    <a:lnTo>
                      <a:pt x="2219" y="50407"/>
                    </a:lnTo>
                    <a:lnTo>
                      <a:pt x="2259" y="50348"/>
                    </a:lnTo>
                    <a:lnTo>
                      <a:pt x="2259" y="50288"/>
                    </a:lnTo>
                    <a:lnTo>
                      <a:pt x="2259" y="50209"/>
                    </a:lnTo>
                    <a:lnTo>
                      <a:pt x="2160" y="48981"/>
                    </a:lnTo>
                    <a:lnTo>
                      <a:pt x="2100" y="47773"/>
                    </a:lnTo>
                    <a:lnTo>
                      <a:pt x="2081" y="46545"/>
                    </a:lnTo>
                    <a:lnTo>
                      <a:pt x="2081" y="45337"/>
                    </a:lnTo>
                    <a:lnTo>
                      <a:pt x="2120" y="44109"/>
                    </a:lnTo>
                    <a:lnTo>
                      <a:pt x="2160" y="42901"/>
                    </a:lnTo>
                    <a:lnTo>
                      <a:pt x="2279" y="40465"/>
                    </a:lnTo>
                    <a:lnTo>
                      <a:pt x="2397" y="38028"/>
                    </a:lnTo>
                    <a:lnTo>
                      <a:pt x="2437" y="36800"/>
                    </a:lnTo>
                    <a:lnTo>
                      <a:pt x="2477" y="35592"/>
                    </a:lnTo>
                    <a:lnTo>
                      <a:pt x="2496" y="34364"/>
                    </a:lnTo>
                    <a:lnTo>
                      <a:pt x="2477" y="33136"/>
                    </a:lnTo>
                    <a:lnTo>
                      <a:pt x="2437" y="31928"/>
                    </a:lnTo>
                    <a:lnTo>
                      <a:pt x="2358" y="30700"/>
                    </a:lnTo>
                    <a:lnTo>
                      <a:pt x="2239" y="29512"/>
                    </a:lnTo>
                    <a:lnTo>
                      <a:pt x="2120" y="28304"/>
                    </a:lnTo>
                    <a:lnTo>
                      <a:pt x="1823" y="25927"/>
                    </a:lnTo>
                    <a:lnTo>
                      <a:pt x="1209" y="21153"/>
                    </a:lnTo>
                    <a:lnTo>
                      <a:pt x="932" y="18777"/>
                    </a:lnTo>
                    <a:lnTo>
                      <a:pt x="813" y="17569"/>
                    </a:lnTo>
                    <a:lnTo>
                      <a:pt x="694" y="16380"/>
                    </a:lnTo>
                    <a:lnTo>
                      <a:pt x="615" y="15172"/>
                    </a:lnTo>
                    <a:lnTo>
                      <a:pt x="555" y="13984"/>
                    </a:lnTo>
                    <a:lnTo>
                      <a:pt x="516" y="12775"/>
                    </a:lnTo>
                    <a:lnTo>
                      <a:pt x="516" y="11567"/>
                    </a:lnTo>
                    <a:lnTo>
                      <a:pt x="536" y="10141"/>
                    </a:lnTo>
                    <a:lnTo>
                      <a:pt x="595" y="8735"/>
                    </a:lnTo>
                    <a:lnTo>
                      <a:pt x="674" y="7329"/>
                    </a:lnTo>
                    <a:lnTo>
                      <a:pt x="754" y="5922"/>
                    </a:lnTo>
                    <a:lnTo>
                      <a:pt x="872" y="4536"/>
                    </a:lnTo>
                    <a:lnTo>
                      <a:pt x="971" y="3130"/>
                    </a:lnTo>
                    <a:lnTo>
                      <a:pt x="1229" y="317"/>
                    </a:lnTo>
                    <a:lnTo>
                      <a:pt x="1229" y="258"/>
                    </a:lnTo>
                    <a:lnTo>
                      <a:pt x="1209" y="179"/>
                    </a:lnTo>
                    <a:lnTo>
                      <a:pt x="1189" y="139"/>
                    </a:lnTo>
                    <a:lnTo>
                      <a:pt x="1169" y="80"/>
                    </a:lnTo>
                    <a:lnTo>
                      <a:pt x="1070" y="20"/>
                    </a:ln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>
                <a:off x="3324250" y="267325"/>
                <a:ext cx="609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699" extrusionOk="0">
                    <a:moveTo>
                      <a:pt x="1030" y="1"/>
                    </a:moveTo>
                    <a:lnTo>
                      <a:pt x="812" y="1407"/>
                    </a:lnTo>
                    <a:lnTo>
                      <a:pt x="614" y="2813"/>
                    </a:lnTo>
                    <a:lnTo>
                      <a:pt x="436" y="4239"/>
                    </a:lnTo>
                    <a:lnTo>
                      <a:pt x="277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20" y="9963"/>
                    </a:lnTo>
                    <a:lnTo>
                      <a:pt x="0" y="11389"/>
                    </a:lnTo>
                    <a:lnTo>
                      <a:pt x="20" y="12102"/>
                    </a:lnTo>
                    <a:lnTo>
                      <a:pt x="40" y="12815"/>
                    </a:lnTo>
                    <a:lnTo>
                      <a:pt x="79" y="13528"/>
                    </a:lnTo>
                    <a:lnTo>
                      <a:pt x="119" y="14241"/>
                    </a:lnTo>
                    <a:lnTo>
                      <a:pt x="178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74" y="17747"/>
                    </a:lnTo>
                    <a:lnTo>
                      <a:pt x="713" y="18440"/>
                    </a:lnTo>
                    <a:lnTo>
                      <a:pt x="872" y="19133"/>
                    </a:lnTo>
                    <a:lnTo>
                      <a:pt x="1050" y="19827"/>
                    </a:lnTo>
                    <a:lnTo>
                      <a:pt x="1228" y="20500"/>
                    </a:lnTo>
                    <a:lnTo>
                      <a:pt x="1446" y="21173"/>
                    </a:lnTo>
                    <a:lnTo>
                      <a:pt x="1664" y="21847"/>
                    </a:lnTo>
                    <a:lnTo>
                      <a:pt x="1902" y="22520"/>
                    </a:lnTo>
                    <a:lnTo>
                      <a:pt x="1941" y="22580"/>
                    </a:lnTo>
                    <a:lnTo>
                      <a:pt x="1981" y="22639"/>
                    </a:lnTo>
                    <a:lnTo>
                      <a:pt x="2020" y="22679"/>
                    </a:lnTo>
                    <a:lnTo>
                      <a:pt x="2080" y="22699"/>
                    </a:lnTo>
                    <a:lnTo>
                      <a:pt x="2179" y="22699"/>
                    </a:lnTo>
                    <a:lnTo>
                      <a:pt x="2258" y="22639"/>
                    </a:lnTo>
                    <a:lnTo>
                      <a:pt x="2357" y="22560"/>
                    </a:lnTo>
                    <a:lnTo>
                      <a:pt x="2416" y="22461"/>
                    </a:lnTo>
                    <a:lnTo>
                      <a:pt x="2436" y="22322"/>
                    </a:lnTo>
                    <a:lnTo>
                      <a:pt x="2416" y="22263"/>
                    </a:lnTo>
                    <a:lnTo>
                      <a:pt x="2397" y="22184"/>
                    </a:lnTo>
                    <a:lnTo>
                      <a:pt x="2159" y="21530"/>
                    </a:lnTo>
                    <a:lnTo>
                      <a:pt x="1941" y="20876"/>
                    </a:lnTo>
                    <a:lnTo>
                      <a:pt x="1743" y="20203"/>
                    </a:lnTo>
                    <a:lnTo>
                      <a:pt x="1545" y="19530"/>
                    </a:lnTo>
                    <a:lnTo>
                      <a:pt x="1387" y="18856"/>
                    </a:lnTo>
                    <a:lnTo>
                      <a:pt x="1228" y="18163"/>
                    </a:lnTo>
                    <a:lnTo>
                      <a:pt x="1109" y="17489"/>
                    </a:lnTo>
                    <a:lnTo>
                      <a:pt x="990" y="16796"/>
                    </a:lnTo>
                    <a:lnTo>
                      <a:pt x="891" y="16103"/>
                    </a:lnTo>
                    <a:lnTo>
                      <a:pt x="792" y="15410"/>
                    </a:lnTo>
                    <a:lnTo>
                      <a:pt x="733" y="14717"/>
                    </a:lnTo>
                    <a:lnTo>
                      <a:pt x="674" y="14023"/>
                    </a:lnTo>
                    <a:lnTo>
                      <a:pt x="614" y="13330"/>
                    </a:lnTo>
                    <a:lnTo>
                      <a:pt x="594" y="12617"/>
                    </a:lnTo>
                    <a:lnTo>
                      <a:pt x="574" y="11924"/>
                    </a:lnTo>
                    <a:lnTo>
                      <a:pt x="555" y="11211"/>
                    </a:lnTo>
                    <a:lnTo>
                      <a:pt x="574" y="9805"/>
                    </a:lnTo>
                    <a:lnTo>
                      <a:pt x="634" y="8379"/>
                    </a:lnTo>
                    <a:lnTo>
                      <a:pt x="733" y="6972"/>
                    </a:lnTo>
                    <a:lnTo>
                      <a:pt x="852" y="5566"/>
                    </a:lnTo>
                    <a:lnTo>
                      <a:pt x="1010" y="4160"/>
                    </a:lnTo>
                    <a:lnTo>
                      <a:pt x="1188" y="2754"/>
                    </a:lnTo>
                    <a:lnTo>
                      <a:pt x="1387" y="1367"/>
                    </a:lnTo>
                    <a:lnTo>
                      <a:pt x="160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" name="Google Shape;28;p2"/>
              <p:cNvSpPr/>
              <p:nvPr/>
            </p:nvSpPr>
            <p:spPr>
              <a:xfrm>
                <a:off x="3210350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6" y="1"/>
                    </a:moveTo>
                    <a:lnTo>
                      <a:pt x="417" y="21"/>
                    </a:lnTo>
                    <a:lnTo>
                      <a:pt x="318" y="80"/>
                    </a:lnTo>
                    <a:lnTo>
                      <a:pt x="278" y="140"/>
                    </a:lnTo>
                    <a:lnTo>
                      <a:pt x="258" y="179"/>
                    </a:lnTo>
                    <a:lnTo>
                      <a:pt x="238" y="258"/>
                    </a:lnTo>
                    <a:lnTo>
                      <a:pt x="219" y="318"/>
                    </a:lnTo>
                    <a:lnTo>
                      <a:pt x="1" y="12578"/>
                    </a:lnTo>
                    <a:lnTo>
                      <a:pt x="1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80" y="12816"/>
                    </a:lnTo>
                    <a:lnTo>
                      <a:pt x="179" y="12875"/>
                    </a:lnTo>
                    <a:lnTo>
                      <a:pt x="278" y="12895"/>
                    </a:lnTo>
                    <a:lnTo>
                      <a:pt x="377" y="12875"/>
                    </a:lnTo>
                    <a:lnTo>
                      <a:pt x="476" y="12816"/>
                    </a:lnTo>
                    <a:lnTo>
                      <a:pt x="516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75" y="12578"/>
                    </a:lnTo>
                    <a:lnTo>
                      <a:pt x="793" y="318"/>
                    </a:lnTo>
                    <a:lnTo>
                      <a:pt x="793" y="258"/>
                    </a:lnTo>
                    <a:lnTo>
                      <a:pt x="773" y="179"/>
                    </a:lnTo>
                    <a:lnTo>
                      <a:pt x="753" y="140"/>
                    </a:lnTo>
                    <a:lnTo>
                      <a:pt x="714" y="80"/>
                    </a:lnTo>
                    <a:lnTo>
                      <a:pt x="615" y="21"/>
                    </a:lnTo>
                    <a:lnTo>
                      <a:pt x="51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29;p2"/>
              <p:cNvSpPr/>
              <p:nvPr/>
            </p:nvSpPr>
            <p:spPr>
              <a:xfrm>
                <a:off x="3471800" y="267325"/>
                <a:ext cx="50525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14856" extrusionOk="0">
                    <a:moveTo>
                      <a:pt x="0" y="1"/>
                    </a:moveTo>
                    <a:lnTo>
                      <a:pt x="892" y="5447"/>
                    </a:lnTo>
                    <a:lnTo>
                      <a:pt x="1070" y="6556"/>
                    </a:lnTo>
                    <a:lnTo>
                      <a:pt x="1228" y="7685"/>
                    </a:lnTo>
                    <a:lnTo>
                      <a:pt x="1347" y="8814"/>
                    </a:lnTo>
                    <a:lnTo>
                      <a:pt x="1387" y="9389"/>
                    </a:lnTo>
                    <a:lnTo>
                      <a:pt x="1426" y="9943"/>
                    </a:lnTo>
                    <a:lnTo>
                      <a:pt x="1446" y="10518"/>
                    </a:lnTo>
                    <a:lnTo>
                      <a:pt x="1446" y="11072"/>
                    </a:lnTo>
                    <a:lnTo>
                      <a:pt x="1426" y="11647"/>
                    </a:lnTo>
                    <a:lnTo>
                      <a:pt x="1407" y="12201"/>
                    </a:lnTo>
                    <a:lnTo>
                      <a:pt x="1367" y="12776"/>
                    </a:lnTo>
                    <a:lnTo>
                      <a:pt x="1288" y="13330"/>
                    </a:lnTo>
                    <a:lnTo>
                      <a:pt x="1209" y="13885"/>
                    </a:lnTo>
                    <a:lnTo>
                      <a:pt x="1090" y="14459"/>
                    </a:lnTo>
                    <a:lnTo>
                      <a:pt x="1070" y="14519"/>
                    </a:lnTo>
                    <a:lnTo>
                      <a:pt x="1090" y="14598"/>
                    </a:lnTo>
                    <a:lnTo>
                      <a:pt x="1090" y="14657"/>
                    </a:lnTo>
                    <a:lnTo>
                      <a:pt x="1129" y="14717"/>
                    </a:lnTo>
                    <a:lnTo>
                      <a:pt x="1189" y="14796"/>
                    </a:lnTo>
                    <a:lnTo>
                      <a:pt x="1288" y="14855"/>
                    </a:lnTo>
                    <a:lnTo>
                      <a:pt x="1407" y="14855"/>
                    </a:lnTo>
                    <a:lnTo>
                      <a:pt x="1506" y="14835"/>
                    </a:lnTo>
                    <a:lnTo>
                      <a:pt x="1545" y="14796"/>
                    </a:lnTo>
                    <a:lnTo>
                      <a:pt x="1585" y="14756"/>
                    </a:lnTo>
                    <a:lnTo>
                      <a:pt x="1624" y="14697"/>
                    </a:lnTo>
                    <a:lnTo>
                      <a:pt x="1644" y="14618"/>
                    </a:lnTo>
                    <a:lnTo>
                      <a:pt x="1743" y="14083"/>
                    </a:lnTo>
                    <a:lnTo>
                      <a:pt x="1842" y="13548"/>
                    </a:lnTo>
                    <a:lnTo>
                      <a:pt x="1902" y="12993"/>
                    </a:lnTo>
                    <a:lnTo>
                      <a:pt x="1961" y="12459"/>
                    </a:lnTo>
                    <a:lnTo>
                      <a:pt x="2001" y="11904"/>
                    </a:lnTo>
                    <a:lnTo>
                      <a:pt x="2001" y="11350"/>
                    </a:lnTo>
                    <a:lnTo>
                      <a:pt x="2021" y="10815"/>
                    </a:lnTo>
                    <a:lnTo>
                      <a:pt x="2001" y="10260"/>
                    </a:lnTo>
                    <a:lnTo>
                      <a:pt x="1981" y="9706"/>
                    </a:lnTo>
                    <a:lnTo>
                      <a:pt x="1941" y="9151"/>
                    </a:lnTo>
                    <a:lnTo>
                      <a:pt x="1842" y="8062"/>
                    </a:lnTo>
                    <a:lnTo>
                      <a:pt x="1704" y="6972"/>
                    </a:lnTo>
                    <a:lnTo>
                      <a:pt x="1545" y="5883"/>
                    </a:lnTo>
                    <a:lnTo>
                      <a:pt x="1070" y="2932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" name="Google Shape;30;p2"/>
              <p:cNvSpPr/>
              <p:nvPr/>
            </p:nvSpPr>
            <p:spPr>
              <a:xfrm>
                <a:off x="3380700" y="267325"/>
                <a:ext cx="61400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6" h="14420" extrusionOk="0">
                    <a:moveTo>
                      <a:pt x="1446" y="1"/>
                    </a:moveTo>
                    <a:lnTo>
                      <a:pt x="1386" y="60"/>
                    </a:lnTo>
                    <a:lnTo>
                      <a:pt x="1367" y="139"/>
                    </a:lnTo>
                    <a:lnTo>
                      <a:pt x="1347" y="218"/>
                    </a:lnTo>
                    <a:lnTo>
                      <a:pt x="1367" y="317"/>
                    </a:lnTo>
                    <a:lnTo>
                      <a:pt x="1446" y="654"/>
                    </a:lnTo>
                    <a:lnTo>
                      <a:pt x="1505" y="991"/>
                    </a:lnTo>
                    <a:lnTo>
                      <a:pt x="1624" y="1664"/>
                    </a:lnTo>
                    <a:lnTo>
                      <a:pt x="1703" y="2358"/>
                    </a:lnTo>
                    <a:lnTo>
                      <a:pt x="1763" y="3051"/>
                    </a:lnTo>
                    <a:lnTo>
                      <a:pt x="1783" y="3764"/>
                    </a:lnTo>
                    <a:lnTo>
                      <a:pt x="1802" y="4457"/>
                    </a:lnTo>
                    <a:lnTo>
                      <a:pt x="1842" y="5843"/>
                    </a:lnTo>
                    <a:lnTo>
                      <a:pt x="1882" y="7210"/>
                    </a:lnTo>
                    <a:lnTo>
                      <a:pt x="1901" y="8577"/>
                    </a:lnTo>
                    <a:lnTo>
                      <a:pt x="1862" y="9943"/>
                    </a:lnTo>
                    <a:lnTo>
                      <a:pt x="1842" y="10637"/>
                    </a:lnTo>
                    <a:lnTo>
                      <a:pt x="1802" y="11310"/>
                    </a:lnTo>
                    <a:lnTo>
                      <a:pt x="1723" y="12063"/>
                    </a:lnTo>
                    <a:lnTo>
                      <a:pt x="1644" y="12815"/>
                    </a:lnTo>
                    <a:lnTo>
                      <a:pt x="1624" y="13152"/>
                    </a:lnTo>
                    <a:lnTo>
                      <a:pt x="1604" y="13330"/>
                    </a:lnTo>
                    <a:lnTo>
                      <a:pt x="1565" y="13449"/>
                    </a:lnTo>
                    <a:lnTo>
                      <a:pt x="1485" y="13568"/>
                    </a:lnTo>
                    <a:lnTo>
                      <a:pt x="1446" y="13607"/>
                    </a:lnTo>
                    <a:lnTo>
                      <a:pt x="1406" y="13627"/>
                    </a:lnTo>
                    <a:lnTo>
                      <a:pt x="1367" y="13627"/>
                    </a:lnTo>
                    <a:lnTo>
                      <a:pt x="1327" y="13607"/>
                    </a:lnTo>
                    <a:lnTo>
                      <a:pt x="1268" y="13568"/>
                    </a:lnTo>
                    <a:lnTo>
                      <a:pt x="1228" y="13469"/>
                    </a:lnTo>
                    <a:lnTo>
                      <a:pt x="1169" y="13370"/>
                    </a:lnTo>
                    <a:lnTo>
                      <a:pt x="1089" y="13132"/>
                    </a:lnTo>
                    <a:lnTo>
                      <a:pt x="990" y="12835"/>
                    </a:lnTo>
                    <a:lnTo>
                      <a:pt x="891" y="12518"/>
                    </a:lnTo>
                    <a:lnTo>
                      <a:pt x="832" y="12201"/>
                    </a:lnTo>
                    <a:lnTo>
                      <a:pt x="753" y="11865"/>
                    </a:lnTo>
                    <a:lnTo>
                      <a:pt x="673" y="11211"/>
                    </a:lnTo>
                    <a:lnTo>
                      <a:pt x="614" y="10557"/>
                    </a:lnTo>
                    <a:lnTo>
                      <a:pt x="574" y="9904"/>
                    </a:lnTo>
                    <a:lnTo>
                      <a:pt x="574" y="9270"/>
                    </a:lnTo>
                    <a:lnTo>
                      <a:pt x="574" y="8636"/>
                    </a:lnTo>
                    <a:lnTo>
                      <a:pt x="614" y="7982"/>
                    </a:lnTo>
                    <a:lnTo>
                      <a:pt x="713" y="6695"/>
                    </a:lnTo>
                    <a:lnTo>
                      <a:pt x="832" y="5427"/>
                    </a:lnTo>
                    <a:lnTo>
                      <a:pt x="832" y="5348"/>
                    </a:lnTo>
                    <a:lnTo>
                      <a:pt x="812" y="5289"/>
                    </a:lnTo>
                    <a:lnTo>
                      <a:pt x="792" y="5229"/>
                    </a:lnTo>
                    <a:lnTo>
                      <a:pt x="772" y="5190"/>
                    </a:lnTo>
                    <a:lnTo>
                      <a:pt x="733" y="5150"/>
                    </a:lnTo>
                    <a:lnTo>
                      <a:pt x="673" y="5130"/>
                    </a:lnTo>
                    <a:lnTo>
                      <a:pt x="574" y="5111"/>
                    </a:lnTo>
                    <a:lnTo>
                      <a:pt x="475" y="5130"/>
                    </a:lnTo>
                    <a:lnTo>
                      <a:pt x="376" y="5190"/>
                    </a:lnTo>
                    <a:lnTo>
                      <a:pt x="337" y="5229"/>
                    </a:lnTo>
                    <a:lnTo>
                      <a:pt x="297" y="5289"/>
                    </a:lnTo>
                    <a:lnTo>
                      <a:pt x="277" y="5348"/>
                    </a:lnTo>
                    <a:lnTo>
                      <a:pt x="257" y="5427"/>
                    </a:lnTo>
                    <a:lnTo>
                      <a:pt x="99" y="7052"/>
                    </a:lnTo>
                    <a:lnTo>
                      <a:pt x="40" y="7864"/>
                    </a:lnTo>
                    <a:lnTo>
                      <a:pt x="0" y="8676"/>
                    </a:lnTo>
                    <a:lnTo>
                      <a:pt x="0" y="9488"/>
                    </a:lnTo>
                    <a:lnTo>
                      <a:pt x="20" y="10320"/>
                    </a:lnTo>
                    <a:lnTo>
                      <a:pt x="79" y="11112"/>
                    </a:lnTo>
                    <a:lnTo>
                      <a:pt x="139" y="11528"/>
                    </a:lnTo>
                    <a:lnTo>
                      <a:pt x="198" y="11924"/>
                    </a:lnTo>
                    <a:lnTo>
                      <a:pt x="317" y="12538"/>
                    </a:lnTo>
                    <a:lnTo>
                      <a:pt x="376" y="12875"/>
                    </a:lnTo>
                    <a:lnTo>
                      <a:pt x="475" y="13211"/>
                    </a:lnTo>
                    <a:lnTo>
                      <a:pt x="574" y="13528"/>
                    </a:lnTo>
                    <a:lnTo>
                      <a:pt x="713" y="13825"/>
                    </a:lnTo>
                    <a:lnTo>
                      <a:pt x="792" y="13964"/>
                    </a:lnTo>
                    <a:lnTo>
                      <a:pt x="891" y="14083"/>
                    </a:lnTo>
                    <a:lnTo>
                      <a:pt x="971" y="14182"/>
                    </a:lnTo>
                    <a:lnTo>
                      <a:pt x="1089" y="14281"/>
                    </a:lnTo>
                    <a:lnTo>
                      <a:pt x="1228" y="14360"/>
                    </a:lnTo>
                    <a:lnTo>
                      <a:pt x="1386" y="14420"/>
                    </a:lnTo>
                    <a:lnTo>
                      <a:pt x="1525" y="14420"/>
                    </a:lnTo>
                    <a:lnTo>
                      <a:pt x="1664" y="14380"/>
                    </a:lnTo>
                    <a:lnTo>
                      <a:pt x="1783" y="14301"/>
                    </a:lnTo>
                    <a:lnTo>
                      <a:pt x="1882" y="14182"/>
                    </a:lnTo>
                    <a:lnTo>
                      <a:pt x="1981" y="14043"/>
                    </a:lnTo>
                    <a:lnTo>
                      <a:pt x="2060" y="13865"/>
                    </a:lnTo>
                    <a:lnTo>
                      <a:pt x="2159" y="13528"/>
                    </a:lnTo>
                    <a:lnTo>
                      <a:pt x="2218" y="13152"/>
                    </a:lnTo>
                    <a:lnTo>
                      <a:pt x="2278" y="12776"/>
                    </a:lnTo>
                    <a:lnTo>
                      <a:pt x="2317" y="12379"/>
                    </a:lnTo>
                    <a:lnTo>
                      <a:pt x="2357" y="11587"/>
                    </a:lnTo>
                    <a:lnTo>
                      <a:pt x="2397" y="10835"/>
                    </a:lnTo>
                    <a:lnTo>
                      <a:pt x="2436" y="9904"/>
                    </a:lnTo>
                    <a:lnTo>
                      <a:pt x="2456" y="8993"/>
                    </a:lnTo>
                    <a:lnTo>
                      <a:pt x="2456" y="8062"/>
                    </a:lnTo>
                    <a:lnTo>
                      <a:pt x="2456" y="7131"/>
                    </a:lnTo>
                    <a:lnTo>
                      <a:pt x="2436" y="5388"/>
                    </a:lnTo>
                    <a:lnTo>
                      <a:pt x="2416" y="4497"/>
                    </a:lnTo>
                    <a:lnTo>
                      <a:pt x="2377" y="3605"/>
                    </a:lnTo>
                    <a:lnTo>
                      <a:pt x="2317" y="2714"/>
                    </a:lnTo>
                    <a:lnTo>
                      <a:pt x="2238" y="1843"/>
                    </a:lnTo>
                    <a:lnTo>
                      <a:pt x="2179" y="1407"/>
                    </a:lnTo>
                    <a:lnTo>
                      <a:pt x="2099" y="971"/>
                    </a:lnTo>
                    <a:lnTo>
                      <a:pt x="2020" y="555"/>
                    </a:lnTo>
                    <a:lnTo>
                      <a:pt x="1901" y="139"/>
                    </a:lnTo>
                    <a:lnTo>
                      <a:pt x="1882" y="60"/>
                    </a:lnTo>
                    <a:lnTo>
                      <a:pt x="18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" name="Google Shape;31;p2"/>
              <p:cNvSpPr/>
              <p:nvPr/>
            </p:nvSpPr>
            <p:spPr>
              <a:xfrm>
                <a:off x="3189550" y="1603750"/>
                <a:ext cx="1124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45318" extrusionOk="0">
                    <a:moveTo>
                      <a:pt x="1922" y="1"/>
                    </a:moveTo>
                    <a:lnTo>
                      <a:pt x="1823" y="20"/>
                    </a:lnTo>
                    <a:lnTo>
                      <a:pt x="1744" y="80"/>
                    </a:lnTo>
                    <a:lnTo>
                      <a:pt x="1704" y="119"/>
                    </a:lnTo>
                    <a:lnTo>
                      <a:pt x="1684" y="179"/>
                    </a:lnTo>
                    <a:lnTo>
                      <a:pt x="1665" y="238"/>
                    </a:lnTo>
                    <a:lnTo>
                      <a:pt x="1665" y="318"/>
                    </a:lnTo>
                    <a:lnTo>
                      <a:pt x="1704" y="852"/>
                    </a:lnTo>
                    <a:lnTo>
                      <a:pt x="1724" y="1407"/>
                    </a:lnTo>
                    <a:lnTo>
                      <a:pt x="1704" y="1942"/>
                    </a:lnTo>
                    <a:lnTo>
                      <a:pt x="1665" y="2476"/>
                    </a:lnTo>
                    <a:lnTo>
                      <a:pt x="1605" y="2991"/>
                    </a:lnTo>
                    <a:lnTo>
                      <a:pt x="1546" y="3526"/>
                    </a:lnTo>
                    <a:lnTo>
                      <a:pt x="1466" y="4041"/>
                    </a:lnTo>
                    <a:lnTo>
                      <a:pt x="1367" y="4576"/>
                    </a:lnTo>
                    <a:lnTo>
                      <a:pt x="1150" y="5606"/>
                    </a:lnTo>
                    <a:lnTo>
                      <a:pt x="912" y="6656"/>
                    </a:lnTo>
                    <a:lnTo>
                      <a:pt x="654" y="7685"/>
                    </a:lnTo>
                    <a:lnTo>
                      <a:pt x="437" y="8735"/>
                    </a:lnTo>
                    <a:lnTo>
                      <a:pt x="258" y="9706"/>
                    </a:lnTo>
                    <a:lnTo>
                      <a:pt x="179" y="10201"/>
                    </a:lnTo>
                    <a:lnTo>
                      <a:pt x="100" y="10696"/>
                    </a:lnTo>
                    <a:lnTo>
                      <a:pt x="60" y="11211"/>
                    </a:lnTo>
                    <a:lnTo>
                      <a:pt x="21" y="11706"/>
                    </a:lnTo>
                    <a:lnTo>
                      <a:pt x="1" y="12201"/>
                    </a:lnTo>
                    <a:lnTo>
                      <a:pt x="1" y="12716"/>
                    </a:lnTo>
                    <a:lnTo>
                      <a:pt x="40" y="13231"/>
                    </a:lnTo>
                    <a:lnTo>
                      <a:pt x="80" y="13766"/>
                    </a:lnTo>
                    <a:lnTo>
                      <a:pt x="139" y="14281"/>
                    </a:lnTo>
                    <a:lnTo>
                      <a:pt x="199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3" y="18024"/>
                    </a:lnTo>
                    <a:lnTo>
                      <a:pt x="971" y="19193"/>
                    </a:lnTo>
                    <a:lnTo>
                      <a:pt x="1110" y="20381"/>
                    </a:lnTo>
                    <a:lnTo>
                      <a:pt x="1209" y="21570"/>
                    </a:lnTo>
                    <a:lnTo>
                      <a:pt x="1288" y="22758"/>
                    </a:lnTo>
                    <a:lnTo>
                      <a:pt x="1348" y="23946"/>
                    </a:lnTo>
                    <a:lnTo>
                      <a:pt x="138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308" y="31136"/>
                    </a:lnTo>
                    <a:lnTo>
                      <a:pt x="1130" y="35909"/>
                    </a:lnTo>
                    <a:lnTo>
                      <a:pt x="1051" y="38246"/>
                    </a:lnTo>
                    <a:lnTo>
                      <a:pt x="1031" y="39435"/>
                    </a:lnTo>
                    <a:lnTo>
                      <a:pt x="1051" y="40029"/>
                    </a:lnTo>
                    <a:lnTo>
                      <a:pt x="1070" y="40603"/>
                    </a:lnTo>
                    <a:lnTo>
                      <a:pt x="1090" y="41198"/>
                    </a:lnTo>
                    <a:lnTo>
                      <a:pt x="1150" y="41772"/>
                    </a:lnTo>
                    <a:lnTo>
                      <a:pt x="1229" y="42346"/>
                    </a:lnTo>
                    <a:lnTo>
                      <a:pt x="1308" y="42921"/>
                    </a:lnTo>
                    <a:lnTo>
                      <a:pt x="1427" y="43495"/>
                    </a:lnTo>
                    <a:lnTo>
                      <a:pt x="1566" y="44050"/>
                    </a:lnTo>
                    <a:lnTo>
                      <a:pt x="1744" y="44604"/>
                    </a:lnTo>
                    <a:lnTo>
                      <a:pt x="1942" y="45159"/>
                    </a:lnTo>
                    <a:lnTo>
                      <a:pt x="2001" y="45238"/>
                    </a:lnTo>
                    <a:lnTo>
                      <a:pt x="2061" y="45297"/>
                    </a:lnTo>
                    <a:lnTo>
                      <a:pt x="2140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78" y="45238"/>
                    </a:lnTo>
                    <a:lnTo>
                      <a:pt x="2437" y="45179"/>
                    </a:lnTo>
                    <a:lnTo>
                      <a:pt x="2457" y="45080"/>
                    </a:lnTo>
                    <a:lnTo>
                      <a:pt x="2853" y="43079"/>
                    </a:lnTo>
                    <a:lnTo>
                      <a:pt x="322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62" y="36008"/>
                    </a:lnTo>
                    <a:lnTo>
                      <a:pt x="4061" y="34998"/>
                    </a:lnTo>
                    <a:lnTo>
                      <a:pt x="4160" y="33968"/>
                    </a:lnTo>
                    <a:lnTo>
                      <a:pt x="4259" y="32958"/>
                    </a:lnTo>
                    <a:lnTo>
                      <a:pt x="4338" y="31928"/>
                    </a:lnTo>
                    <a:lnTo>
                      <a:pt x="4398" y="30898"/>
                    </a:lnTo>
                    <a:lnTo>
                      <a:pt x="4437" y="29868"/>
                    </a:lnTo>
                    <a:lnTo>
                      <a:pt x="4477" y="28858"/>
                    </a:lnTo>
                    <a:lnTo>
                      <a:pt x="4497" y="27828"/>
                    </a:lnTo>
                    <a:lnTo>
                      <a:pt x="4497" y="26798"/>
                    </a:lnTo>
                    <a:lnTo>
                      <a:pt x="4477" y="25788"/>
                    </a:lnTo>
                    <a:lnTo>
                      <a:pt x="4457" y="24758"/>
                    </a:lnTo>
                    <a:lnTo>
                      <a:pt x="4398" y="23728"/>
                    </a:lnTo>
                    <a:lnTo>
                      <a:pt x="4338" y="22718"/>
                    </a:lnTo>
                    <a:lnTo>
                      <a:pt x="4259" y="21708"/>
                    </a:lnTo>
                    <a:lnTo>
                      <a:pt x="4160" y="20678"/>
                    </a:lnTo>
                    <a:lnTo>
                      <a:pt x="4021" y="19668"/>
                    </a:lnTo>
                    <a:lnTo>
                      <a:pt x="3883" y="18658"/>
                    </a:lnTo>
                    <a:lnTo>
                      <a:pt x="3724" y="17648"/>
                    </a:lnTo>
                    <a:lnTo>
                      <a:pt x="3546" y="16658"/>
                    </a:lnTo>
                    <a:lnTo>
                      <a:pt x="3348" y="15648"/>
                    </a:lnTo>
                    <a:lnTo>
                      <a:pt x="3130" y="14657"/>
                    </a:lnTo>
                    <a:lnTo>
                      <a:pt x="2893" y="13667"/>
                    </a:lnTo>
                    <a:lnTo>
                      <a:pt x="2635" y="12677"/>
                    </a:lnTo>
                    <a:lnTo>
                      <a:pt x="2595" y="12597"/>
                    </a:lnTo>
                    <a:lnTo>
                      <a:pt x="2556" y="12538"/>
                    </a:lnTo>
                    <a:lnTo>
                      <a:pt x="2516" y="12498"/>
                    </a:lnTo>
                    <a:lnTo>
                      <a:pt x="2477" y="12479"/>
                    </a:lnTo>
                    <a:lnTo>
                      <a:pt x="2378" y="12439"/>
                    </a:lnTo>
                    <a:lnTo>
                      <a:pt x="2259" y="12459"/>
                    </a:lnTo>
                    <a:lnTo>
                      <a:pt x="2179" y="12498"/>
                    </a:lnTo>
                    <a:lnTo>
                      <a:pt x="2100" y="12597"/>
                    </a:lnTo>
                    <a:lnTo>
                      <a:pt x="2080" y="12637"/>
                    </a:lnTo>
                    <a:lnTo>
                      <a:pt x="2061" y="12696"/>
                    </a:lnTo>
                    <a:lnTo>
                      <a:pt x="2061" y="12776"/>
                    </a:lnTo>
                    <a:lnTo>
                      <a:pt x="2080" y="12855"/>
                    </a:lnTo>
                    <a:lnTo>
                      <a:pt x="2338" y="13786"/>
                    </a:lnTo>
                    <a:lnTo>
                      <a:pt x="2556" y="14736"/>
                    </a:lnTo>
                    <a:lnTo>
                      <a:pt x="2774" y="15707"/>
                    </a:lnTo>
                    <a:lnTo>
                      <a:pt x="2972" y="16658"/>
                    </a:lnTo>
                    <a:lnTo>
                      <a:pt x="3150" y="17608"/>
                    </a:lnTo>
                    <a:lnTo>
                      <a:pt x="3308" y="18579"/>
                    </a:lnTo>
                    <a:lnTo>
                      <a:pt x="3447" y="19549"/>
                    </a:lnTo>
                    <a:lnTo>
                      <a:pt x="3566" y="20520"/>
                    </a:lnTo>
                    <a:lnTo>
                      <a:pt x="3665" y="21490"/>
                    </a:lnTo>
                    <a:lnTo>
                      <a:pt x="3744" y="22461"/>
                    </a:lnTo>
                    <a:lnTo>
                      <a:pt x="3804" y="23431"/>
                    </a:lnTo>
                    <a:lnTo>
                      <a:pt x="3863" y="24422"/>
                    </a:lnTo>
                    <a:lnTo>
                      <a:pt x="3903" y="25392"/>
                    </a:lnTo>
                    <a:lnTo>
                      <a:pt x="3922" y="26383"/>
                    </a:lnTo>
                    <a:lnTo>
                      <a:pt x="3922" y="27353"/>
                    </a:lnTo>
                    <a:lnTo>
                      <a:pt x="3922" y="28343"/>
                    </a:lnTo>
                    <a:lnTo>
                      <a:pt x="3883" y="29314"/>
                    </a:lnTo>
                    <a:lnTo>
                      <a:pt x="3863" y="30304"/>
                    </a:lnTo>
                    <a:lnTo>
                      <a:pt x="3804" y="31275"/>
                    </a:lnTo>
                    <a:lnTo>
                      <a:pt x="3744" y="32265"/>
                    </a:lnTo>
                    <a:lnTo>
                      <a:pt x="3665" y="33235"/>
                    </a:lnTo>
                    <a:lnTo>
                      <a:pt x="3566" y="34206"/>
                    </a:lnTo>
                    <a:lnTo>
                      <a:pt x="3368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7" y="41990"/>
                    </a:lnTo>
                    <a:lnTo>
                      <a:pt x="2120" y="43891"/>
                    </a:lnTo>
                    <a:lnTo>
                      <a:pt x="2001" y="43436"/>
                    </a:lnTo>
                    <a:lnTo>
                      <a:pt x="1902" y="42980"/>
                    </a:lnTo>
                    <a:lnTo>
                      <a:pt x="1803" y="42505"/>
                    </a:lnTo>
                    <a:lnTo>
                      <a:pt x="1744" y="42029"/>
                    </a:lnTo>
                    <a:lnTo>
                      <a:pt x="1684" y="41554"/>
                    </a:lnTo>
                    <a:lnTo>
                      <a:pt x="1645" y="41059"/>
                    </a:lnTo>
                    <a:lnTo>
                      <a:pt x="1605" y="40108"/>
                    </a:lnTo>
                    <a:lnTo>
                      <a:pt x="1605" y="39138"/>
                    </a:lnTo>
                    <a:lnTo>
                      <a:pt x="1625" y="38147"/>
                    </a:lnTo>
                    <a:lnTo>
                      <a:pt x="1684" y="36226"/>
                    </a:lnTo>
                    <a:lnTo>
                      <a:pt x="1823" y="31572"/>
                    </a:lnTo>
                    <a:lnTo>
                      <a:pt x="1902" y="26937"/>
                    </a:lnTo>
                    <a:lnTo>
                      <a:pt x="1922" y="25808"/>
                    </a:lnTo>
                    <a:lnTo>
                      <a:pt x="1922" y="24699"/>
                    </a:lnTo>
                    <a:lnTo>
                      <a:pt x="1902" y="23570"/>
                    </a:lnTo>
                    <a:lnTo>
                      <a:pt x="1863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6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2" y="15747"/>
                    </a:lnTo>
                    <a:lnTo>
                      <a:pt x="85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5" y="13469"/>
                    </a:lnTo>
                    <a:lnTo>
                      <a:pt x="575" y="12934"/>
                    </a:lnTo>
                    <a:lnTo>
                      <a:pt x="575" y="12380"/>
                    </a:lnTo>
                    <a:lnTo>
                      <a:pt x="595" y="11845"/>
                    </a:lnTo>
                    <a:lnTo>
                      <a:pt x="615" y="11310"/>
                    </a:lnTo>
                    <a:lnTo>
                      <a:pt x="674" y="10775"/>
                    </a:lnTo>
                    <a:lnTo>
                      <a:pt x="753" y="10240"/>
                    </a:lnTo>
                    <a:lnTo>
                      <a:pt x="833" y="9706"/>
                    </a:lnTo>
                    <a:lnTo>
                      <a:pt x="932" y="9171"/>
                    </a:lnTo>
                    <a:lnTo>
                      <a:pt x="1169" y="8082"/>
                    </a:lnTo>
                    <a:lnTo>
                      <a:pt x="1407" y="6992"/>
                    </a:lnTo>
                    <a:lnTo>
                      <a:pt x="1665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100" y="3685"/>
                    </a:lnTo>
                    <a:lnTo>
                      <a:pt x="2179" y="3130"/>
                    </a:lnTo>
                    <a:lnTo>
                      <a:pt x="2239" y="2575"/>
                    </a:lnTo>
                    <a:lnTo>
                      <a:pt x="2259" y="2021"/>
                    </a:lnTo>
                    <a:lnTo>
                      <a:pt x="2279" y="1466"/>
                    </a:lnTo>
                    <a:lnTo>
                      <a:pt x="2279" y="892"/>
                    </a:lnTo>
                    <a:lnTo>
                      <a:pt x="2239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60" y="119"/>
                    </a:lnTo>
                    <a:lnTo>
                      <a:pt x="2120" y="80"/>
                    </a:lnTo>
                    <a:lnTo>
                      <a:pt x="2021" y="20"/>
                    </a:lnTo>
                    <a:lnTo>
                      <a:pt x="19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" name="Google Shape;32;p2"/>
              <p:cNvSpPr/>
              <p:nvPr/>
            </p:nvSpPr>
            <p:spPr>
              <a:xfrm>
                <a:off x="3164800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60" y="80"/>
                    </a:lnTo>
                    <a:lnTo>
                      <a:pt x="40" y="120"/>
                    </a:lnTo>
                    <a:lnTo>
                      <a:pt x="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14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73" y="9132"/>
                    </a:lnTo>
                    <a:lnTo>
                      <a:pt x="813" y="9171"/>
                    </a:lnTo>
                    <a:lnTo>
                      <a:pt x="912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09" y="9171"/>
                    </a:lnTo>
                    <a:lnTo>
                      <a:pt x="1248" y="9132"/>
                    </a:lnTo>
                    <a:lnTo>
                      <a:pt x="126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5" y="318"/>
                    </a:lnTo>
                    <a:lnTo>
                      <a:pt x="555" y="239"/>
                    </a:lnTo>
                    <a:lnTo>
                      <a:pt x="535" y="179"/>
                    </a:lnTo>
                    <a:lnTo>
                      <a:pt x="496" y="120"/>
                    </a:lnTo>
                    <a:lnTo>
                      <a:pt x="456" y="80"/>
                    </a:lnTo>
                    <a:lnTo>
                      <a:pt x="357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" name="Google Shape;33;p2"/>
              <p:cNvSpPr/>
              <p:nvPr/>
            </p:nvSpPr>
            <p:spPr>
              <a:xfrm>
                <a:off x="3062300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7" y="1"/>
                    </a:moveTo>
                    <a:lnTo>
                      <a:pt x="2338" y="21"/>
                    </a:lnTo>
                    <a:lnTo>
                      <a:pt x="2278" y="60"/>
                    </a:lnTo>
                    <a:lnTo>
                      <a:pt x="2239" y="100"/>
                    </a:lnTo>
                    <a:lnTo>
                      <a:pt x="2219" y="159"/>
                    </a:lnTo>
                    <a:lnTo>
                      <a:pt x="2179" y="219"/>
                    </a:lnTo>
                    <a:lnTo>
                      <a:pt x="1922" y="1249"/>
                    </a:lnTo>
                    <a:lnTo>
                      <a:pt x="1684" y="2298"/>
                    </a:lnTo>
                    <a:lnTo>
                      <a:pt x="1486" y="3348"/>
                    </a:lnTo>
                    <a:lnTo>
                      <a:pt x="1308" y="4398"/>
                    </a:lnTo>
                    <a:lnTo>
                      <a:pt x="1130" y="5447"/>
                    </a:lnTo>
                    <a:lnTo>
                      <a:pt x="991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16" y="10894"/>
                    </a:lnTo>
                    <a:lnTo>
                      <a:pt x="318" y="13132"/>
                    </a:lnTo>
                    <a:lnTo>
                      <a:pt x="139" y="15390"/>
                    </a:lnTo>
                    <a:lnTo>
                      <a:pt x="80" y="16519"/>
                    </a:lnTo>
                    <a:lnTo>
                      <a:pt x="20" y="17648"/>
                    </a:lnTo>
                    <a:lnTo>
                      <a:pt x="1" y="18817"/>
                    </a:lnTo>
                    <a:lnTo>
                      <a:pt x="1" y="19965"/>
                    </a:lnTo>
                    <a:lnTo>
                      <a:pt x="20" y="21114"/>
                    </a:lnTo>
                    <a:lnTo>
                      <a:pt x="80" y="22283"/>
                    </a:lnTo>
                    <a:lnTo>
                      <a:pt x="159" y="23431"/>
                    </a:lnTo>
                    <a:lnTo>
                      <a:pt x="238" y="24580"/>
                    </a:lnTo>
                    <a:lnTo>
                      <a:pt x="456" y="26878"/>
                    </a:lnTo>
                    <a:lnTo>
                      <a:pt x="674" y="29195"/>
                    </a:lnTo>
                    <a:lnTo>
                      <a:pt x="892" y="31493"/>
                    </a:lnTo>
                    <a:lnTo>
                      <a:pt x="1070" y="33790"/>
                    </a:lnTo>
                    <a:lnTo>
                      <a:pt x="1248" y="36107"/>
                    </a:lnTo>
                    <a:lnTo>
                      <a:pt x="1407" y="38762"/>
                    </a:lnTo>
                    <a:lnTo>
                      <a:pt x="1526" y="41416"/>
                    </a:lnTo>
                    <a:lnTo>
                      <a:pt x="1625" y="44050"/>
                    </a:lnTo>
                    <a:lnTo>
                      <a:pt x="1704" y="46704"/>
                    </a:lnTo>
                    <a:lnTo>
                      <a:pt x="1704" y="46783"/>
                    </a:lnTo>
                    <a:lnTo>
                      <a:pt x="1724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882" y="47001"/>
                    </a:lnTo>
                    <a:lnTo>
                      <a:pt x="2001" y="47021"/>
                    </a:lnTo>
                    <a:lnTo>
                      <a:pt x="2100" y="47001"/>
                    </a:lnTo>
                    <a:lnTo>
                      <a:pt x="2179" y="46941"/>
                    </a:lnTo>
                    <a:lnTo>
                      <a:pt x="2219" y="46902"/>
                    </a:lnTo>
                    <a:lnTo>
                      <a:pt x="2259" y="46842"/>
                    </a:lnTo>
                    <a:lnTo>
                      <a:pt x="2259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20" y="42109"/>
                    </a:lnTo>
                    <a:lnTo>
                      <a:pt x="2021" y="39791"/>
                    </a:lnTo>
                    <a:lnTo>
                      <a:pt x="1902" y="37494"/>
                    </a:lnTo>
                    <a:lnTo>
                      <a:pt x="1744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6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54" y="22758"/>
                    </a:lnTo>
                    <a:lnTo>
                      <a:pt x="595" y="21649"/>
                    </a:lnTo>
                    <a:lnTo>
                      <a:pt x="55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5" y="17153"/>
                    </a:lnTo>
                    <a:lnTo>
                      <a:pt x="674" y="16004"/>
                    </a:lnTo>
                    <a:lnTo>
                      <a:pt x="753" y="14875"/>
                    </a:lnTo>
                    <a:lnTo>
                      <a:pt x="932" y="12597"/>
                    </a:lnTo>
                    <a:lnTo>
                      <a:pt x="1149" y="10340"/>
                    </a:lnTo>
                    <a:lnTo>
                      <a:pt x="1268" y="9072"/>
                    </a:lnTo>
                    <a:lnTo>
                      <a:pt x="1407" y="7824"/>
                    </a:lnTo>
                    <a:lnTo>
                      <a:pt x="1565" y="6576"/>
                    </a:lnTo>
                    <a:lnTo>
                      <a:pt x="1744" y="5329"/>
                    </a:lnTo>
                    <a:lnTo>
                      <a:pt x="1942" y="4081"/>
                    </a:lnTo>
                    <a:lnTo>
                      <a:pt x="2159" y="2853"/>
                    </a:lnTo>
                    <a:lnTo>
                      <a:pt x="2437" y="1625"/>
                    </a:lnTo>
                    <a:lnTo>
                      <a:pt x="2734" y="397"/>
                    </a:lnTo>
                    <a:lnTo>
                      <a:pt x="2754" y="337"/>
                    </a:lnTo>
                    <a:lnTo>
                      <a:pt x="2754" y="258"/>
                    </a:lnTo>
                    <a:lnTo>
                      <a:pt x="2734" y="199"/>
                    </a:lnTo>
                    <a:lnTo>
                      <a:pt x="2714" y="139"/>
                    </a:lnTo>
                    <a:lnTo>
                      <a:pt x="2635" y="60"/>
                    </a:lnTo>
                    <a:lnTo>
                      <a:pt x="253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" name="Google Shape;34;p2"/>
              <p:cNvSpPr/>
              <p:nvPr/>
            </p:nvSpPr>
            <p:spPr>
              <a:xfrm>
                <a:off x="2976650" y="276725"/>
                <a:ext cx="139650" cy="1292400"/>
              </a:xfrm>
              <a:custGeom>
                <a:avLst/>
                <a:gdLst/>
                <a:ahLst/>
                <a:cxnLst/>
                <a:rect l="l" t="t" r="r" b="b"/>
                <a:pathLst>
                  <a:path w="5586" h="51696" extrusionOk="0">
                    <a:moveTo>
                      <a:pt x="2080" y="1"/>
                    </a:moveTo>
                    <a:lnTo>
                      <a:pt x="2020" y="21"/>
                    </a:lnTo>
                    <a:lnTo>
                      <a:pt x="1961" y="40"/>
                    </a:lnTo>
                    <a:lnTo>
                      <a:pt x="1921" y="100"/>
                    </a:lnTo>
                    <a:lnTo>
                      <a:pt x="1882" y="159"/>
                    </a:lnTo>
                    <a:lnTo>
                      <a:pt x="1862" y="239"/>
                    </a:lnTo>
                    <a:lnTo>
                      <a:pt x="1644" y="1427"/>
                    </a:lnTo>
                    <a:lnTo>
                      <a:pt x="1466" y="2635"/>
                    </a:lnTo>
                    <a:lnTo>
                      <a:pt x="1327" y="3863"/>
                    </a:lnTo>
                    <a:lnTo>
                      <a:pt x="1189" y="5071"/>
                    </a:lnTo>
                    <a:lnTo>
                      <a:pt x="1109" y="6279"/>
                    </a:lnTo>
                    <a:lnTo>
                      <a:pt x="1050" y="7507"/>
                    </a:lnTo>
                    <a:lnTo>
                      <a:pt x="1010" y="8735"/>
                    </a:lnTo>
                    <a:lnTo>
                      <a:pt x="1010" y="9963"/>
                    </a:lnTo>
                    <a:lnTo>
                      <a:pt x="1030" y="11172"/>
                    </a:lnTo>
                    <a:lnTo>
                      <a:pt x="1070" y="12400"/>
                    </a:lnTo>
                    <a:lnTo>
                      <a:pt x="1169" y="13628"/>
                    </a:lnTo>
                    <a:lnTo>
                      <a:pt x="1268" y="14836"/>
                    </a:lnTo>
                    <a:lnTo>
                      <a:pt x="1406" y="16044"/>
                    </a:lnTo>
                    <a:lnTo>
                      <a:pt x="1585" y="17252"/>
                    </a:lnTo>
                    <a:lnTo>
                      <a:pt x="1783" y="18460"/>
                    </a:lnTo>
                    <a:lnTo>
                      <a:pt x="2001" y="19649"/>
                    </a:lnTo>
                    <a:lnTo>
                      <a:pt x="2179" y="20461"/>
                    </a:lnTo>
                    <a:lnTo>
                      <a:pt x="2377" y="21253"/>
                    </a:lnTo>
                    <a:lnTo>
                      <a:pt x="2595" y="22045"/>
                    </a:lnTo>
                    <a:lnTo>
                      <a:pt x="2813" y="22837"/>
                    </a:lnTo>
                    <a:lnTo>
                      <a:pt x="2793" y="22917"/>
                    </a:lnTo>
                    <a:lnTo>
                      <a:pt x="2793" y="22976"/>
                    </a:lnTo>
                    <a:lnTo>
                      <a:pt x="3130" y="26066"/>
                    </a:lnTo>
                    <a:lnTo>
                      <a:pt x="3288" y="27591"/>
                    </a:lnTo>
                    <a:lnTo>
                      <a:pt x="3427" y="29156"/>
                    </a:lnTo>
                    <a:lnTo>
                      <a:pt x="3565" y="30701"/>
                    </a:lnTo>
                    <a:lnTo>
                      <a:pt x="3684" y="32245"/>
                    </a:lnTo>
                    <a:lnTo>
                      <a:pt x="3763" y="33790"/>
                    </a:lnTo>
                    <a:lnTo>
                      <a:pt x="3823" y="35355"/>
                    </a:lnTo>
                    <a:lnTo>
                      <a:pt x="3862" y="36900"/>
                    </a:lnTo>
                    <a:lnTo>
                      <a:pt x="3862" y="38445"/>
                    </a:lnTo>
                    <a:lnTo>
                      <a:pt x="3843" y="40009"/>
                    </a:lnTo>
                    <a:lnTo>
                      <a:pt x="3763" y="41554"/>
                    </a:lnTo>
                    <a:lnTo>
                      <a:pt x="3644" y="43099"/>
                    </a:lnTo>
                    <a:lnTo>
                      <a:pt x="3565" y="43852"/>
                    </a:lnTo>
                    <a:lnTo>
                      <a:pt x="3486" y="44624"/>
                    </a:lnTo>
                    <a:lnTo>
                      <a:pt x="3367" y="45397"/>
                    </a:lnTo>
                    <a:lnTo>
                      <a:pt x="3268" y="46169"/>
                    </a:lnTo>
                    <a:lnTo>
                      <a:pt x="3130" y="46922"/>
                    </a:lnTo>
                    <a:lnTo>
                      <a:pt x="2991" y="47694"/>
                    </a:lnTo>
                    <a:lnTo>
                      <a:pt x="2872" y="47476"/>
                    </a:lnTo>
                    <a:lnTo>
                      <a:pt x="2753" y="47259"/>
                    </a:lnTo>
                    <a:lnTo>
                      <a:pt x="2535" y="46803"/>
                    </a:lnTo>
                    <a:lnTo>
                      <a:pt x="2377" y="46328"/>
                    </a:lnTo>
                    <a:lnTo>
                      <a:pt x="2238" y="45833"/>
                    </a:lnTo>
                    <a:lnTo>
                      <a:pt x="2119" y="45337"/>
                    </a:lnTo>
                    <a:lnTo>
                      <a:pt x="2020" y="44822"/>
                    </a:lnTo>
                    <a:lnTo>
                      <a:pt x="1842" y="43812"/>
                    </a:lnTo>
                    <a:lnTo>
                      <a:pt x="1426" y="40921"/>
                    </a:lnTo>
                    <a:lnTo>
                      <a:pt x="1228" y="39495"/>
                    </a:lnTo>
                    <a:lnTo>
                      <a:pt x="1030" y="38049"/>
                    </a:lnTo>
                    <a:lnTo>
                      <a:pt x="872" y="36642"/>
                    </a:lnTo>
                    <a:lnTo>
                      <a:pt x="753" y="35236"/>
                    </a:lnTo>
                    <a:lnTo>
                      <a:pt x="654" y="33830"/>
                    </a:lnTo>
                    <a:lnTo>
                      <a:pt x="594" y="32424"/>
                    </a:lnTo>
                    <a:lnTo>
                      <a:pt x="555" y="30998"/>
                    </a:lnTo>
                    <a:lnTo>
                      <a:pt x="575" y="30304"/>
                    </a:lnTo>
                    <a:lnTo>
                      <a:pt x="575" y="29591"/>
                    </a:lnTo>
                    <a:lnTo>
                      <a:pt x="614" y="28878"/>
                    </a:lnTo>
                    <a:lnTo>
                      <a:pt x="654" y="28185"/>
                    </a:lnTo>
                    <a:lnTo>
                      <a:pt x="713" y="27472"/>
                    </a:lnTo>
                    <a:lnTo>
                      <a:pt x="773" y="26779"/>
                    </a:lnTo>
                    <a:lnTo>
                      <a:pt x="951" y="27096"/>
                    </a:lnTo>
                    <a:lnTo>
                      <a:pt x="1089" y="27413"/>
                    </a:lnTo>
                    <a:lnTo>
                      <a:pt x="1228" y="27749"/>
                    </a:lnTo>
                    <a:lnTo>
                      <a:pt x="1347" y="28086"/>
                    </a:lnTo>
                    <a:lnTo>
                      <a:pt x="1446" y="28423"/>
                    </a:lnTo>
                    <a:lnTo>
                      <a:pt x="1525" y="28760"/>
                    </a:lnTo>
                    <a:lnTo>
                      <a:pt x="1604" y="29116"/>
                    </a:lnTo>
                    <a:lnTo>
                      <a:pt x="1664" y="29473"/>
                    </a:lnTo>
                    <a:lnTo>
                      <a:pt x="1763" y="30205"/>
                    </a:lnTo>
                    <a:lnTo>
                      <a:pt x="1822" y="30938"/>
                    </a:lnTo>
                    <a:lnTo>
                      <a:pt x="1862" y="31691"/>
                    </a:lnTo>
                    <a:lnTo>
                      <a:pt x="1862" y="32444"/>
                    </a:lnTo>
                    <a:lnTo>
                      <a:pt x="1842" y="33969"/>
                    </a:lnTo>
                    <a:lnTo>
                      <a:pt x="1842" y="35474"/>
                    </a:lnTo>
                    <a:lnTo>
                      <a:pt x="1842" y="36226"/>
                    </a:lnTo>
                    <a:lnTo>
                      <a:pt x="1882" y="36959"/>
                    </a:lnTo>
                    <a:lnTo>
                      <a:pt x="1941" y="37692"/>
                    </a:lnTo>
                    <a:lnTo>
                      <a:pt x="2040" y="38385"/>
                    </a:lnTo>
                    <a:lnTo>
                      <a:pt x="2060" y="38465"/>
                    </a:lnTo>
                    <a:lnTo>
                      <a:pt x="2100" y="38524"/>
                    </a:lnTo>
                    <a:lnTo>
                      <a:pt x="2119" y="38564"/>
                    </a:lnTo>
                    <a:lnTo>
                      <a:pt x="2179" y="38603"/>
                    </a:lnTo>
                    <a:lnTo>
                      <a:pt x="2218" y="38623"/>
                    </a:lnTo>
                    <a:lnTo>
                      <a:pt x="2377" y="38623"/>
                    </a:lnTo>
                    <a:lnTo>
                      <a:pt x="2476" y="38564"/>
                    </a:lnTo>
                    <a:lnTo>
                      <a:pt x="2555" y="38484"/>
                    </a:lnTo>
                    <a:lnTo>
                      <a:pt x="2575" y="38425"/>
                    </a:lnTo>
                    <a:lnTo>
                      <a:pt x="2595" y="38366"/>
                    </a:lnTo>
                    <a:lnTo>
                      <a:pt x="2595" y="38286"/>
                    </a:lnTo>
                    <a:lnTo>
                      <a:pt x="2595" y="38207"/>
                    </a:lnTo>
                    <a:lnTo>
                      <a:pt x="2535" y="37831"/>
                    </a:lnTo>
                    <a:lnTo>
                      <a:pt x="2476" y="37435"/>
                    </a:lnTo>
                    <a:lnTo>
                      <a:pt x="2416" y="36642"/>
                    </a:lnTo>
                    <a:lnTo>
                      <a:pt x="2377" y="35830"/>
                    </a:lnTo>
                    <a:lnTo>
                      <a:pt x="2357" y="35018"/>
                    </a:lnTo>
                    <a:lnTo>
                      <a:pt x="2377" y="33374"/>
                    </a:lnTo>
                    <a:lnTo>
                      <a:pt x="2377" y="32562"/>
                    </a:lnTo>
                    <a:lnTo>
                      <a:pt x="2377" y="31730"/>
                    </a:lnTo>
                    <a:lnTo>
                      <a:pt x="2357" y="30938"/>
                    </a:lnTo>
                    <a:lnTo>
                      <a:pt x="2298" y="30126"/>
                    </a:lnTo>
                    <a:lnTo>
                      <a:pt x="2199" y="29354"/>
                    </a:lnTo>
                    <a:lnTo>
                      <a:pt x="2119" y="28958"/>
                    </a:lnTo>
                    <a:lnTo>
                      <a:pt x="2040" y="28581"/>
                    </a:lnTo>
                    <a:lnTo>
                      <a:pt x="1961" y="28205"/>
                    </a:lnTo>
                    <a:lnTo>
                      <a:pt x="1842" y="27829"/>
                    </a:lnTo>
                    <a:lnTo>
                      <a:pt x="1723" y="27452"/>
                    </a:lnTo>
                    <a:lnTo>
                      <a:pt x="1565" y="27096"/>
                    </a:lnTo>
                    <a:lnTo>
                      <a:pt x="1406" y="26739"/>
                    </a:lnTo>
                    <a:lnTo>
                      <a:pt x="1228" y="26383"/>
                    </a:lnTo>
                    <a:lnTo>
                      <a:pt x="1030" y="26046"/>
                    </a:lnTo>
                    <a:lnTo>
                      <a:pt x="792" y="25690"/>
                    </a:lnTo>
                    <a:lnTo>
                      <a:pt x="733" y="25650"/>
                    </a:lnTo>
                    <a:lnTo>
                      <a:pt x="674" y="25610"/>
                    </a:lnTo>
                    <a:lnTo>
                      <a:pt x="515" y="25610"/>
                    </a:lnTo>
                    <a:lnTo>
                      <a:pt x="456" y="25650"/>
                    </a:lnTo>
                    <a:lnTo>
                      <a:pt x="396" y="25690"/>
                    </a:lnTo>
                    <a:lnTo>
                      <a:pt x="337" y="25769"/>
                    </a:lnTo>
                    <a:lnTo>
                      <a:pt x="317" y="25848"/>
                    </a:lnTo>
                    <a:lnTo>
                      <a:pt x="218" y="26620"/>
                    </a:lnTo>
                    <a:lnTo>
                      <a:pt x="159" y="27393"/>
                    </a:lnTo>
                    <a:lnTo>
                      <a:pt x="99" y="28165"/>
                    </a:lnTo>
                    <a:lnTo>
                      <a:pt x="40" y="28938"/>
                    </a:lnTo>
                    <a:lnTo>
                      <a:pt x="20" y="29710"/>
                    </a:lnTo>
                    <a:lnTo>
                      <a:pt x="0" y="30483"/>
                    </a:lnTo>
                    <a:lnTo>
                      <a:pt x="0" y="31255"/>
                    </a:lnTo>
                    <a:lnTo>
                      <a:pt x="20" y="32028"/>
                    </a:lnTo>
                    <a:lnTo>
                      <a:pt x="79" y="33592"/>
                    </a:lnTo>
                    <a:lnTo>
                      <a:pt x="178" y="35137"/>
                    </a:lnTo>
                    <a:lnTo>
                      <a:pt x="317" y="36682"/>
                    </a:lnTo>
                    <a:lnTo>
                      <a:pt x="495" y="38227"/>
                    </a:lnTo>
                    <a:lnTo>
                      <a:pt x="674" y="39752"/>
                    </a:lnTo>
                    <a:lnTo>
                      <a:pt x="891" y="41297"/>
                    </a:lnTo>
                    <a:lnTo>
                      <a:pt x="1109" y="42822"/>
                    </a:lnTo>
                    <a:lnTo>
                      <a:pt x="1347" y="44347"/>
                    </a:lnTo>
                    <a:lnTo>
                      <a:pt x="1446" y="44941"/>
                    </a:lnTo>
                    <a:lnTo>
                      <a:pt x="1565" y="45516"/>
                    </a:lnTo>
                    <a:lnTo>
                      <a:pt x="1703" y="46090"/>
                    </a:lnTo>
                    <a:lnTo>
                      <a:pt x="1862" y="46645"/>
                    </a:lnTo>
                    <a:lnTo>
                      <a:pt x="2060" y="47179"/>
                    </a:lnTo>
                    <a:lnTo>
                      <a:pt x="2179" y="47437"/>
                    </a:lnTo>
                    <a:lnTo>
                      <a:pt x="2317" y="47694"/>
                    </a:lnTo>
                    <a:lnTo>
                      <a:pt x="2456" y="47932"/>
                    </a:lnTo>
                    <a:lnTo>
                      <a:pt x="2595" y="48170"/>
                    </a:lnTo>
                    <a:lnTo>
                      <a:pt x="2753" y="48407"/>
                    </a:lnTo>
                    <a:lnTo>
                      <a:pt x="2931" y="48625"/>
                    </a:lnTo>
                    <a:lnTo>
                      <a:pt x="2991" y="48685"/>
                    </a:lnTo>
                    <a:lnTo>
                      <a:pt x="3070" y="48724"/>
                    </a:lnTo>
                    <a:lnTo>
                      <a:pt x="3209" y="48724"/>
                    </a:lnTo>
                    <a:lnTo>
                      <a:pt x="3268" y="48685"/>
                    </a:lnTo>
                    <a:lnTo>
                      <a:pt x="3328" y="48645"/>
                    </a:lnTo>
                    <a:lnTo>
                      <a:pt x="3387" y="48566"/>
                    </a:lnTo>
                    <a:lnTo>
                      <a:pt x="3407" y="48487"/>
                    </a:lnTo>
                    <a:lnTo>
                      <a:pt x="3545" y="47793"/>
                    </a:lnTo>
                    <a:lnTo>
                      <a:pt x="3684" y="47100"/>
                    </a:lnTo>
                    <a:lnTo>
                      <a:pt x="3902" y="45694"/>
                    </a:lnTo>
                    <a:lnTo>
                      <a:pt x="4100" y="44288"/>
                    </a:lnTo>
                    <a:lnTo>
                      <a:pt x="4239" y="42881"/>
                    </a:lnTo>
                    <a:lnTo>
                      <a:pt x="4338" y="41475"/>
                    </a:lnTo>
                    <a:lnTo>
                      <a:pt x="4397" y="40069"/>
                    </a:lnTo>
                    <a:lnTo>
                      <a:pt x="4437" y="38643"/>
                    </a:lnTo>
                    <a:lnTo>
                      <a:pt x="4437" y="37237"/>
                    </a:lnTo>
                    <a:lnTo>
                      <a:pt x="4417" y="35811"/>
                    </a:lnTo>
                    <a:lnTo>
                      <a:pt x="4358" y="34404"/>
                    </a:lnTo>
                    <a:lnTo>
                      <a:pt x="4278" y="32978"/>
                    </a:lnTo>
                    <a:lnTo>
                      <a:pt x="4199" y="31552"/>
                    </a:lnTo>
                    <a:lnTo>
                      <a:pt x="4080" y="30146"/>
                    </a:lnTo>
                    <a:lnTo>
                      <a:pt x="3961" y="28720"/>
                    </a:lnTo>
                    <a:lnTo>
                      <a:pt x="3684" y="25907"/>
                    </a:lnTo>
                    <a:lnTo>
                      <a:pt x="3902" y="26739"/>
                    </a:lnTo>
                    <a:lnTo>
                      <a:pt x="4120" y="27591"/>
                    </a:lnTo>
                    <a:lnTo>
                      <a:pt x="4318" y="28443"/>
                    </a:lnTo>
                    <a:lnTo>
                      <a:pt x="4476" y="29294"/>
                    </a:lnTo>
                    <a:lnTo>
                      <a:pt x="4575" y="29948"/>
                    </a:lnTo>
                    <a:lnTo>
                      <a:pt x="4674" y="30582"/>
                    </a:lnTo>
                    <a:lnTo>
                      <a:pt x="4754" y="31235"/>
                    </a:lnTo>
                    <a:lnTo>
                      <a:pt x="4813" y="31889"/>
                    </a:lnTo>
                    <a:lnTo>
                      <a:pt x="4932" y="33176"/>
                    </a:lnTo>
                    <a:lnTo>
                      <a:pt x="4991" y="34484"/>
                    </a:lnTo>
                    <a:lnTo>
                      <a:pt x="5011" y="35791"/>
                    </a:lnTo>
                    <a:lnTo>
                      <a:pt x="4991" y="37098"/>
                    </a:lnTo>
                    <a:lnTo>
                      <a:pt x="4952" y="38405"/>
                    </a:lnTo>
                    <a:lnTo>
                      <a:pt x="4892" y="39712"/>
                    </a:lnTo>
                    <a:lnTo>
                      <a:pt x="4813" y="41158"/>
                    </a:lnTo>
                    <a:lnTo>
                      <a:pt x="4694" y="42624"/>
                    </a:lnTo>
                    <a:lnTo>
                      <a:pt x="4575" y="44090"/>
                    </a:lnTo>
                    <a:lnTo>
                      <a:pt x="4437" y="45555"/>
                    </a:lnTo>
                    <a:lnTo>
                      <a:pt x="3862" y="51378"/>
                    </a:lnTo>
                    <a:lnTo>
                      <a:pt x="3862" y="51457"/>
                    </a:lnTo>
                    <a:lnTo>
                      <a:pt x="3882" y="51517"/>
                    </a:lnTo>
                    <a:lnTo>
                      <a:pt x="3902" y="51576"/>
                    </a:lnTo>
                    <a:lnTo>
                      <a:pt x="3942" y="51616"/>
                    </a:lnTo>
                    <a:lnTo>
                      <a:pt x="4021" y="51675"/>
                    </a:lnTo>
                    <a:lnTo>
                      <a:pt x="4120" y="51695"/>
                    </a:lnTo>
                    <a:lnTo>
                      <a:pt x="4239" y="51675"/>
                    </a:lnTo>
                    <a:lnTo>
                      <a:pt x="4338" y="51616"/>
                    </a:lnTo>
                    <a:lnTo>
                      <a:pt x="4377" y="51576"/>
                    </a:lnTo>
                    <a:lnTo>
                      <a:pt x="4397" y="51517"/>
                    </a:lnTo>
                    <a:lnTo>
                      <a:pt x="4417" y="51457"/>
                    </a:lnTo>
                    <a:lnTo>
                      <a:pt x="4437" y="51378"/>
                    </a:lnTo>
                    <a:lnTo>
                      <a:pt x="4694" y="48863"/>
                    </a:lnTo>
                    <a:lnTo>
                      <a:pt x="4952" y="46328"/>
                    </a:lnTo>
                    <a:lnTo>
                      <a:pt x="5209" y="43773"/>
                    </a:lnTo>
                    <a:lnTo>
                      <a:pt x="5308" y="42505"/>
                    </a:lnTo>
                    <a:lnTo>
                      <a:pt x="5407" y="41218"/>
                    </a:lnTo>
                    <a:lnTo>
                      <a:pt x="5486" y="39950"/>
                    </a:lnTo>
                    <a:lnTo>
                      <a:pt x="5546" y="38663"/>
                    </a:lnTo>
                    <a:lnTo>
                      <a:pt x="5585" y="37395"/>
                    </a:lnTo>
                    <a:lnTo>
                      <a:pt x="5585" y="36127"/>
                    </a:lnTo>
                    <a:lnTo>
                      <a:pt x="5566" y="34840"/>
                    </a:lnTo>
                    <a:lnTo>
                      <a:pt x="5526" y="33572"/>
                    </a:lnTo>
                    <a:lnTo>
                      <a:pt x="5427" y="32305"/>
                    </a:lnTo>
                    <a:lnTo>
                      <a:pt x="5308" y="31037"/>
                    </a:lnTo>
                    <a:lnTo>
                      <a:pt x="5229" y="30423"/>
                    </a:lnTo>
                    <a:lnTo>
                      <a:pt x="5130" y="29829"/>
                    </a:lnTo>
                    <a:lnTo>
                      <a:pt x="5011" y="29235"/>
                    </a:lnTo>
                    <a:lnTo>
                      <a:pt x="4892" y="28641"/>
                    </a:lnTo>
                    <a:lnTo>
                      <a:pt x="4635" y="27472"/>
                    </a:lnTo>
                    <a:lnTo>
                      <a:pt x="4338" y="26323"/>
                    </a:lnTo>
                    <a:lnTo>
                      <a:pt x="4021" y="25175"/>
                    </a:lnTo>
                    <a:lnTo>
                      <a:pt x="3684" y="24026"/>
                    </a:lnTo>
                    <a:lnTo>
                      <a:pt x="3367" y="22857"/>
                    </a:lnTo>
                    <a:lnTo>
                      <a:pt x="3070" y="21689"/>
                    </a:lnTo>
                    <a:lnTo>
                      <a:pt x="2773" y="20481"/>
                    </a:lnTo>
                    <a:lnTo>
                      <a:pt x="2516" y="19233"/>
                    </a:lnTo>
                    <a:lnTo>
                      <a:pt x="2278" y="18005"/>
                    </a:lnTo>
                    <a:lnTo>
                      <a:pt x="2080" y="16757"/>
                    </a:lnTo>
                    <a:lnTo>
                      <a:pt x="1921" y="15509"/>
                    </a:lnTo>
                    <a:lnTo>
                      <a:pt x="1783" y="14242"/>
                    </a:lnTo>
                    <a:lnTo>
                      <a:pt x="1684" y="12974"/>
                    </a:lnTo>
                    <a:lnTo>
                      <a:pt x="1604" y="11706"/>
                    </a:lnTo>
                    <a:lnTo>
                      <a:pt x="1565" y="10360"/>
                    </a:lnTo>
                    <a:lnTo>
                      <a:pt x="1565" y="8993"/>
                    </a:lnTo>
                    <a:lnTo>
                      <a:pt x="1604" y="7646"/>
                    </a:lnTo>
                    <a:lnTo>
                      <a:pt x="1664" y="6279"/>
                    </a:lnTo>
                    <a:lnTo>
                      <a:pt x="1783" y="4933"/>
                    </a:lnTo>
                    <a:lnTo>
                      <a:pt x="1921" y="3586"/>
                    </a:lnTo>
                    <a:lnTo>
                      <a:pt x="2100" y="2239"/>
                    </a:lnTo>
                    <a:lnTo>
                      <a:pt x="2317" y="912"/>
                    </a:lnTo>
                    <a:lnTo>
                      <a:pt x="2476" y="1130"/>
                    </a:lnTo>
                    <a:lnTo>
                      <a:pt x="2615" y="1368"/>
                    </a:lnTo>
                    <a:lnTo>
                      <a:pt x="2733" y="1625"/>
                    </a:lnTo>
                    <a:lnTo>
                      <a:pt x="2832" y="1922"/>
                    </a:lnTo>
                    <a:lnTo>
                      <a:pt x="2892" y="2199"/>
                    </a:lnTo>
                    <a:lnTo>
                      <a:pt x="2951" y="2496"/>
                    </a:lnTo>
                    <a:lnTo>
                      <a:pt x="3011" y="3091"/>
                    </a:lnTo>
                    <a:lnTo>
                      <a:pt x="3070" y="3923"/>
                    </a:lnTo>
                    <a:lnTo>
                      <a:pt x="3110" y="4754"/>
                    </a:lnTo>
                    <a:lnTo>
                      <a:pt x="3149" y="6418"/>
                    </a:lnTo>
                    <a:lnTo>
                      <a:pt x="3130" y="8161"/>
                    </a:lnTo>
                    <a:lnTo>
                      <a:pt x="3090" y="9924"/>
                    </a:lnTo>
                    <a:lnTo>
                      <a:pt x="3011" y="11687"/>
                    </a:lnTo>
                    <a:lnTo>
                      <a:pt x="2872" y="13449"/>
                    </a:lnTo>
                    <a:lnTo>
                      <a:pt x="2872" y="13509"/>
                    </a:lnTo>
                    <a:lnTo>
                      <a:pt x="2892" y="13588"/>
                    </a:lnTo>
                    <a:lnTo>
                      <a:pt x="2912" y="13628"/>
                    </a:lnTo>
                    <a:lnTo>
                      <a:pt x="2951" y="13687"/>
                    </a:lnTo>
                    <a:lnTo>
                      <a:pt x="3030" y="13746"/>
                    </a:lnTo>
                    <a:lnTo>
                      <a:pt x="3130" y="13766"/>
                    </a:lnTo>
                    <a:lnTo>
                      <a:pt x="3229" y="13727"/>
                    </a:lnTo>
                    <a:lnTo>
                      <a:pt x="3328" y="13667"/>
                    </a:lnTo>
                    <a:lnTo>
                      <a:pt x="3367" y="13628"/>
                    </a:lnTo>
                    <a:lnTo>
                      <a:pt x="3407" y="13568"/>
                    </a:lnTo>
                    <a:lnTo>
                      <a:pt x="3427" y="13509"/>
                    </a:lnTo>
                    <a:lnTo>
                      <a:pt x="3446" y="13449"/>
                    </a:lnTo>
                    <a:lnTo>
                      <a:pt x="3526" y="12400"/>
                    </a:lnTo>
                    <a:lnTo>
                      <a:pt x="3585" y="11370"/>
                    </a:lnTo>
                    <a:lnTo>
                      <a:pt x="3644" y="10320"/>
                    </a:lnTo>
                    <a:lnTo>
                      <a:pt x="3684" y="9290"/>
                    </a:lnTo>
                    <a:lnTo>
                      <a:pt x="3704" y="8240"/>
                    </a:lnTo>
                    <a:lnTo>
                      <a:pt x="3704" y="7210"/>
                    </a:lnTo>
                    <a:lnTo>
                      <a:pt x="3704" y="6161"/>
                    </a:lnTo>
                    <a:lnTo>
                      <a:pt x="3684" y="5131"/>
                    </a:lnTo>
                    <a:lnTo>
                      <a:pt x="3644" y="3744"/>
                    </a:lnTo>
                    <a:lnTo>
                      <a:pt x="3605" y="3031"/>
                    </a:lnTo>
                    <a:lnTo>
                      <a:pt x="3565" y="2675"/>
                    </a:lnTo>
                    <a:lnTo>
                      <a:pt x="3506" y="2318"/>
                    </a:lnTo>
                    <a:lnTo>
                      <a:pt x="3427" y="1962"/>
                    </a:lnTo>
                    <a:lnTo>
                      <a:pt x="3347" y="1645"/>
                    </a:lnTo>
                    <a:lnTo>
                      <a:pt x="3229" y="1308"/>
                    </a:lnTo>
                    <a:lnTo>
                      <a:pt x="3110" y="1011"/>
                    </a:lnTo>
                    <a:lnTo>
                      <a:pt x="2931" y="734"/>
                    </a:lnTo>
                    <a:lnTo>
                      <a:pt x="2753" y="476"/>
                    </a:lnTo>
                    <a:lnTo>
                      <a:pt x="2535" y="239"/>
                    </a:lnTo>
                    <a:lnTo>
                      <a:pt x="2278" y="40"/>
                    </a:lnTo>
                    <a:lnTo>
                      <a:pt x="221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>
                <a:off x="3175200" y="267325"/>
                <a:ext cx="15375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15" h="1883" extrusionOk="0">
                    <a:moveTo>
                      <a:pt x="60" y="1"/>
                    </a:moveTo>
                    <a:lnTo>
                      <a:pt x="20" y="773"/>
                    </a:lnTo>
                    <a:lnTo>
                      <a:pt x="0" y="1565"/>
                    </a:lnTo>
                    <a:lnTo>
                      <a:pt x="0" y="1625"/>
                    </a:lnTo>
                    <a:lnTo>
                      <a:pt x="20" y="1704"/>
                    </a:lnTo>
                    <a:lnTo>
                      <a:pt x="60" y="1744"/>
                    </a:lnTo>
                    <a:lnTo>
                      <a:pt x="99" y="1803"/>
                    </a:lnTo>
                    <a:lnTo>
                      <a:pt x="179" y="1862"/>
                    </a:lnTo>
                    <a:lnTo>
                      <a:pt x="278" y="1882"/>
                    </a:lnTo>
                    <a:lnTo>
                      <a:pt x="397" y="1862"/>
                    </a:lnTo>
                    <a:lnTo>
                      <a:pt x="476" y="1803"/>
                    </a:lnTo>
                    <a:lnTo>
                      <a:pt x="515" y="1744"/>
                    </a:lnTo>
                    <a:lnTo>
                      <a:pt x="555" y="1704"/>
                    </a:lnTo>
                    <a:lnTo>
                      <a:pt x="575" y="1625"/>
                    </a:lnTo>
                    <a:lnTo>
                      <a:pt x="575" y="1565"/>
                    </a:lnTo>
                    <a:lnTo>
                      <a:pt x="595" y="773"/>
                    </a:lnTo>
                    <a:lnTo>
                      <a:pt x="61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>
                <a:off x="3538650" y="267325"/>
                <a:ext cx="1639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57" h="44941" extrusionOk="0">
                    <a:moveTo>
                      <a:pt x="277" y="1"/>
                    </a:moveTo>
                    <a:lnTo>
                      <a:pt x="159" y="852"/>
                    </a:lnTo>
                    <a:lnTo>
                      <a:pt x="79" y="1684"/>
                    </a:lnTo>
                    <a:lnTo>
                      <a:pt x="40" y="2318"/>
                    </a:lnTo>
                    <a:lnTo>
                      <a:pt x="0" y="2972"/>
                    </a:lnTo>
                    <a:lnTo>
                      <a:pt x="0" y="3605"/>
                    </a:lnTo>
                    <a:lnTo>
                      <a:pt x="0" y="4239"/>
                    </a:lnTo>
                    <a:lnTo>
                      <a:pt x="20" y="4873"/>
                    </a:lnTo>
                    <a:lnTo>
                      <a:pt x="79" y="5487"/>
                    </a:lnTo>
                    <a:lnTo>
                      <a:pt x="119" y="6121"/>
                    </a:lnTo>
                    <a:lnTo>
                      <a:pt x="198" y="6754"/>
                    </a:lnTo>
                    <a:lnTo>
                      <a:pt x="297" y="7368"/>
                    </a:lnTo>
                    <a:lnTo>
                      <a:pt x="396" y="8002"/>
                    </a:lnTo>
                    <a:lnTo>
                      <a:pt x="535" y="8616"/>
                    </a:lnTo>
                    <a:lnTo>
                      <a:pt x="674" y="9230"/>
                    </a:lnTo>
                    <a:lnTo>
                      <a:pt x="832" y="9824"/>
                    </a:lnTo>
                    <a:lnTo>
                      <a:pt x="991" y="10438"/>
                    </a:lnTo>
                    <a:lnTo>
                      <a:pt x="1189" y="11033"/>
                    </a:lnTo>
                    <a:lnTo>
                      <a:pt x="1387" y="11627"/>
                    </a:lnTo>
                    <a:lnTo>
                      <a:pt x="1842" y="12835"/>
                    </a:lnTo>
                    <a:lnTo>
                      <a:pt x="2318" y="14043"/>
                    </a:lnTo>
                    <a:lnTo>
                      <a:pt x="2793" y="15251"/>
                    </a:lnTo>
                    <a:lnTo>
                      <a:pt x="3031" y="15865"/>
                    </a:lnTo>
                    <a:lnTo>
                      <a:pt x="3248" y="16479"/>
                    </a:lnTo>
                    <a:lnTo>
                      <a:pt x="3446" y="17093"/>
                    </a:lnTo>
                    <a:lnTo>
                      <a:pt x="3645" y="17727"/>
                    </a:lnTo>
                    <a:lnTo>
                      <a:pt x="3823" y="18361"/>
                    </a:lnTo>
                    <a:lnTo>
                      <a:pt x="4001" y="18995"/>
                    </a:lnTo>
                    <a:lnTo>
                      <a:pt x="4298" y="20262"/>
                    </a:lnTo>
                    <a:lnTo>
                      <a:pt x="4575" y="21570"/>
                    </a:lnTo>
                    <a:lnTo>
                      <a:pt x="4813" y="22956"/>
                    </a:lnTo>
                    <a:lnTo>
                      <a:pt x="5031" y="24362"/>
                    </a:lnTo>
                    <a:lnTo>
                      <a:pt x="5229" y="25768"/>
                    </a:lnTo>
                    <a:lnTo>
                      <a:pt x="5387" y="27175"/>
                    </a:lnTo>
                    <a:lnTo>
                      <a:pt x="5506" y="28601"/>
                    </a:lnTo>
                    <a:lnTo>
                      <a:pt x="5605" y="30007"/>
                    </a:lnTo>
                    <a:lnTo>
                      <a:pt x="5685" y="31433"/>
                    </a:lnTo>
                    <a:lnTo>
                      <a:pt x="5724" y="32859"/>
                    </a:lnTo>
                    <a:lnTo>
                      <a:pt x="5724" y="33592"/>
                    </a:lnTo>
                    <a:lnTo>
                      <a:pt x="5724" y="34345"/>
                    </a:lnTo>
                    <a:lnTo>
                      <a:pt x="5685" y="35830"/>
                    </a:lnTo>
                    <a:lnTo>
                      <a:pt x="5625" y="37316"/>
                    </a:lnTo>
                    <a:lnTo>
                      <a:pt x="5586" y="38801"/>
                    </a:lnTo>
                    <a:lnTo>
                      <a:pt x="5586" y="39554"/>
                    </a:lnTo>
                    <a:lnTo>
                      <a:pt x="5586" y="40286"/>
                    </a:lnTo>
                    <a:lnTo>
                      <a:pt x="5605" y="41039"/>
                    </a:lnTo>
                    <a:lnTo>
                      <a:pt x="5645" y="41772"/>
                    </a:lnTo>
                    <a:lnTo>
                      <a:pt x="5685" y="42505"/>
                    </a:lnTo>
                    <a:lnTo>
                      <a:pt x="5764" y="43238"/>
                    </a:lnTo>
                    <a:lnTo>
                      <a:pt x="5863" y="43970"/>
                    </a:lnTo>
                    <a:lnTo>
                      <a:pt x="6001" y="44703"/>
                    </a:lnTo>
                    <a:lnTo>
                      <a:pt x="6021" y="44782"/>
                    </a:lnTo>
                    <a:lnTo>
                      <a:pt x="6061" y="44842"/>
                    </a:lnTo>
                    <a:lnTo>
                      <a:pt x="6081" y="44882"/>
                    </a:lnTo>
                    <a:lnTo>
                      <a:pt x="6140" y="44921"/>
                    </a:lnTo>
                    <a:lnTo>
                      <a:pt x="6180" y="44941"/>
                    </a:lnTo>
                    <a:lnTo>
                      <a:pt x="6239" y="44941"/>
                    </a:lnTo>
                    <a:lnTo>
                      <a:pt x="6338" y="44921"/>
                    </a:lnTo>
                    <a:lnTo>
                      <a:pt x="6437" y="44882"/>
                    </a:lnTo>
                    <a:lnTo>
                      <a:pt x="6516" y="44782"/>
                    </a:lnTo>
                    <a:lnTo>
                      <a:pt x="6536" y="44743"/>
                    </a:lnTo>
                    <a:lnTo>
                      <a:pt x="6556" y="44683"/>
                    </a:lnTo>
                    <a:lnTo>
                      <a:pt x="6556" y="44604"/>
                    </a:lnTo>
                    <a:lnTo>
                      <a:pt x="6556" y="44525"/>
                    </a:lnTo>
                    <a:lnTo>
                      <a:pt x="6437" y="43891"/>
                    </a:lnTo>
                    <a:lnTo>
                      <a:pt x="6338" y="43238"/>
                    </a:lnTo>
                    <a:lnTo>
                      <a:pt x="6279" y="42604"/>
                    </a:lnTo>
                    <a:lnTo>
                      <a:pt x="6219" y="41950"/>
                    </a:lnTo>
                    <a:lnTo>
                      <a:pt x="6180" y="41297"/>
                    </a:lnTo>
                    <a:lnTo>
                      <a:pt x="6160" y="40663"/>
                    </a:lnTo>
                    <a:lnTo>
                      <a:pt x="6160" y="39356"/>
                    </a:lnTo>
                    <a:lnTo>
                      <a:pt x="6200" y="38048"/>
                    </a:lnTo>
                    <a:lnTo>
                      <a:pt x="6239" y="36741"/>
                    </a:lnTo>
                    <a:lnTo>
                      <a:pt x="6279" y="35434"/>
                    </a:lnTo>
                    <a:lnTo>
                      <a:pt x="6299" y="34147"/>
                    </a:lnTo>
                    <a:lnTo>
                      <a:pt x="6279" y="32839"/>
                    </a:lnTo>
                    <a:lnTo>
                      <a:pt x="6259" y="31552"/>
                    </a:lnTo>
                    <a:lnTo>
                      <a:pt x="6200" y="30265"/>
                    </a:lnTo>
                    <a:lnTo>
                      <a:pt x="6120" y="28977"/>
                    </a:lnTo>
                    <a:lnTo>
                      <a:pt x="6001" y="27690"/>
                    </a:lnTo>
                    <a:lnTo>
                      <a:pt x="5883" y="26422"/>
                    </a:lnTo>
                    <a:lnTo>
                      <a:pt x="5724" y="25135"/>
                    </a:lnTo>
                    <a:lnTo>
                      <a:pt x="5546" y="23867"/>
                    </a:lnTo>
                    <a:lnTo>
                      <a:pt x="5328" y="22599"/>
                    </a:lnTo>
                    <a:lnTo>
                      <a:pt x="5090" y="21352"/>
                    </a:lnTo>
                    <a:lnTo>
                      <a:pt x="4833" y="20124"/>
                    </a:lnTo>
                    <a:lnTo>
                      <a:pt x="4536" y="18896"/>
                    </a:lnTo>
                    <a:lnTo>
                      <a:pt x="4199" y="17688"/>
                    </a:lnTo>
                    <a:lnTo>
                      <a:pt x="3823" y="16499"/>
                    </a:lnTo>
                    <a:lnTo>
                      <a:pt x="3427" y="15311"/>
                    </a:lnTo>
                    <a:lnTo>
                      <a:pt x="2971" y="14142"/>
                    </a:lnTo>
                    <a:lnTo>
                      <a:pt x="2516" y="12934"/>
                    </a:lnTo>
                    <a:lnTo>
                      <a:pt x="2080" y="11746"/>
                    </a:lnTo>
                    <a:lnTo>
                      <a:pt x="1684" y="10537"/>
                    </a:lnTo>
                    <a:lnTo>
                      <a:pt x="1505" y="9943"/>
                    </a:lnTo>
                    <a:lnTo>
                      <a:pt x="1327" y="9329"/>
                    </a:lnTo>
                    <a:lnTo>
                      <a:pt x="1169" y="8715"/>
                    </a:lnTo>
                    <a:lnTo>
                      <a:pt x="1030" y="8101"/>
                    </a:lnTo>
                    <a:lnTo>
                      <a:pt x="911" y="7468"/>
                    </a:lnTo>
                    <a:lnTo>
                      <a:pt x="812" y="6834"/>
                    </a:lnTo>
                    <a:lnTo>
                      <a:pt x="713" y="6200"/>
                    </a:lnTo>
                    <a:lnTo>
                      <a:pt x="654" y="5566"/>
                    </a:lnTo>
                    <a:lnTo>
                      <a:pt x="594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594" y="2179"/>
                    </a:lnTo>
                    <a:lnTo>
                      <a:pt x="634" y="1625"/>
                    </a:lnTo>
                    <a:lnTo>
                      <a:pt x="674" y="1090"/>
                    </a:lnTo>
                    <a:lnTo>
                      <a:pt x="753" y="535"/>
                    </a:lnTo>
                    <a:lnTo>
                      <a:pt x="81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" name="Google Shape;37;p2"/>
              <p:cNvSpPr/>
              <p:nvPr/>
            </p:nvSpPr>
            <p:spPr>
              <a:xfrm>
                <a:off x="3619850" y="267325"/>
                <a:ext cx="83700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48" h="15351" extrusionOk="0">
                    <a:moveTo>
                      <a:pt x="436" y="1"/>
                    </a:moveTo>
                    <a:lnTo>
                      <a:pt x="337" y="733"/>
                    </a:lnTo>
                    <a:lnTo>
                      <a:pt x="258" y="1486"/>
                    </a:lnTo>
                    <a:lnTo>
                      <a:pt x="198" y="2219"/>
                    </a:lnTo>
                    <a:lnTo>
                      <a:pt x="139" y="2972"/>
                    </a:lnTo>
                    <a:lnTo>
                      <a:pt x="40" y="4556"/>
                    </a:lnTo>
                    <a:lnTo>
                      <a:pt x="20" y="5388"/>
                    </a:lnTo>
                    <a:lnTo>
                      <a:pt x="0" y="6220"/>
                    </a:lnTo>
                    <a:lnTo>
                      <a:pt x="20" y="7071"/>
                    </a:lnTo>
                    <a:lnTo>
                      <a:pt x="60" y="7923"/>
                    </a:lnTo>
                    <a:lnTo>
                      <a:pt x="119" y="8775"/>
                    </a:lnTo>
                    <a:lnTo>
                      <a:pt x="218" y="9607"/>
                    </a:lnTo>
                    <a:lnTo>
                      <a:pt x="377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54" y="11627"/>
                    </a:lnTo>
                    <a:lnTo>
                      <a:pt x="793" y="12003"/>
                    </a:lnTo>
                    <a:lnTo>
                      <a:pt x="931" y="12379"/>
                    </a:lnTo>
                    <a:lnTo>
                      <a:pt x="1070" y="12736"/>
                    </a:lnTo>
                    <a:lnTo>
                      <a:pt x="1228" y="13092"/>
                    </a:lnTo>
                    <a:lnTo>
                      <a:pt x="1407" y="13449"/>
                    </a:lnTo>
                    <a:lnTo>
                      <a:pt x="1605" y="13786"/>
                    </a:lnTo>
                    <a:lnTo>
                      <a:pt x="1823" y="14103"/>
                    </a:lnTo>
                    <a:lnTo>
                      <a:pt x="2040" y="14420"/>
                    </a:lnTo>
                    <a:lnTo>
                      <a:pt x="2278" y="14717"/>
                    </a:lnTo>
                    <a:lnTo>
                      <a:pt x="2536" y="14994"/>
                    </a:lnTo>
                    <a:lnTo>
                      <a:pt x="2833" y="15271"/>
                    </a:lnTo>
                    <a:lnTo>
                      <a:pt x="2892" y="15331"/>
                    </a:lnTo>
                    <a:lnTo>
                      <a:pt x="2971" y="15350"/>
                    </a:lnTo>
                    <a:lnTo>
                      <a:pt x="3051" y="15350"/>
                    </a:lnTo>
                    <a:lnTo>
                      <a:pt x="3130" y="15331"/>
                    </a:lnTo>
                    <a:lnTo>
                      <a:pt x="3209" y="15291"/>
                    </a:lnTo>
                    <a:lnTo>
                      <a:pt x="3249" y="15232"/>
                    </a:lnTo>
                    <a:lnTo>
                      <a:pt x="3288" y="15152"/>
                    </a:lnTo>
                    <a:lnTo>
                      <a:pt x="3308" y="15034"/>
                    </a:lnTo>
                    <a:lnTo>
                      <a:pt x="3348" y="13429"/>
                    </a:lnTo>
                    <a:lnTo>
                      <a:pt x="3348" y="11825"/>
                    </a:lnTo>
                    <a:lnTo>
                      <a:pt x="3288" y="10221"/>
                    </a:lnTo>
                    <a:lnTo>
                      <a:pt x="3209" y="8616"/>
                    </a:lnTo>
                    <a:lnTo>
                      <a:pt x="3090" y="7012"/>
                    </a:lnTo>
                    <a:lnTo>
                      <a:pt x="2952" y="5427"/>
                    </a:lnTo>
                    <a:lnTo>
                      <a:pt x="2753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76" y="2120"/>
                    </a:lnTo>
                    <a:lnTo>
                      <a:pt x="2437" y="2080"/>
                    </a:lnTo>
                    <a:lnTo>
                      <a:pt x="2397" y="2041"/>
                    </a:lnTo>
                    <a:lnTo>
                      <a:pt x="2357" y="2021"/>
                    </a:lnTo>
                    <a:lnTo>
                      <a:pt x="2199" y="2021"/>
                    </a:lnTo>
                    <a:lnTo>
                      <a:pt x="2100" y="2080"/>
                    </a:lnTo>
                    <a:lnTo>
                      <a:pt x="2021" y="2159"/>
                    </a:lnTo>
                    <a:lnTo>
                      <a:pt x="1981" y="2219"/>
                    </a:lnTo>
                    <a:lnTo>
                      <a:pt x="1981" y="2278"/>
                    </a:lnTo>
                    <a:lnTo>
                      <a:pt x="1961" y="2358"/>
                    </a:lnTo>
                    <a:lnTo>
                      <a:pt x="1961" y="2437"/>
                    </a:lnTo>
                    <a:lnTo>
                      <a:pt x="2179" y="3902"/>
                    </a:lnTo>
                    <a:lnTo>
                      <a:pt x="2377" y="5388"/>
                    </a:lnTo>
                    <a:lnTo>
                      <a:pt x="2516" y="6873"/>
                    </a:lnTo>
                    <a:lnTo>
                      <a:pt x="2635" y="8359"/>
                    </a:lnTo>
                    <a:lnTo>
                      <a:pt x="2714" y="9844"/>
                    </a:lnTo>
                    <a:lnTo>
                      <a:pt x="2753" y="11330"/>
                    </a:lnTo>
                    <a:lnTo>
                      <a:pt x="2773" y="12835"/>
                    </a:lnTo>
                    <a:lnTo>
                      <a:pt x="2753" y="14320"/>
                    </a:lnTo>
                    <a:lnTo>
                      <a:pt x="2555" y="14103"/>
                    </a:lnTo>
                    <a:lnTo>
                      <a:pt x="2377" y="13845"/>
                    </a:lnTo>
                    <a:lnTo>
                      <a:pt x="2199" y="13607"/>
                    </a:lnTo>
                    <a:lnTo>
                      <a:pt x="2040" y="13350"/>
                    </a:lnTo>
                    <a:lnTo>
                      <a:pt x="1902" y="13073"/>
                    </a:lnTo>
                    <a:lnTo>
                      <a:pt x="1763" y="12795"/>
                    </a:lnTo>
                    <a:lnTo>
                      <a:pt x="1506" y="12241"/>
                    </a:lnTo>
                    <a:lnTo>
                      <a:pt x="1288" y="11647"/>
                    </a:lnTo>
                    <a:lnTo>
                      <a:pt x="1110" y="11033"/>
                    </a:lnTo>
                    <a:lnTo>
                      <a:pt x="971" y="10399"/>
                    </a:lnTo>
                    <a:lnTo>
                      <a:pt x="852" y="9765"/>
                    </a:lnTo>
                    <a:lnTo>
                      <a:pt x="753" y="9111"/>
                    </a:lnTo>
                    <a:lnTo>
                      <a:pt x="674" y="8458"/>
                    </a:lnTo>
                    <a:lnTo>
                      <a:pt x="634" y="7784"/>
                    </a:lnTo>
                    <a:lnTo>
                      <a:pt x="614" y="7131"/>
                    </a:lnTo>
                    <a:lnTo>
                      <a:pt x="595" y="6477"/>
                    </a:lnTo>
                    <a:lnTo>
                      <a:pt x="595" y="5824"/>
                    </a:lnTo>
                    <a:lnTo>
                      <a:pt x="614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72" y="1130"/>
                    </a:lnTo>
                    <a:lnTo>
                      <a:pt x="101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" name="Google Shape;38;p2"/>
              <p:cNvSpPr/>
              <p:nvPr/>
            </p:nvSpPr>
            <p:spPr>
              <a:xfrm>
                <a:off x="3714925" y="267325"/>
                <a:ext cx="74775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2991" h="42169" extrusionOk="0">
                    <a:moveTo>
                      <a:pt x="0" y="1"/>
                    </a:moveTo>
                    <a:lnTo>
                      <a:pt x="198" y="595"/>
                    </a:lnTo>
                    <a:lnTo>
                      <a:pt x="377" y="1189"/>
                    </a:lnTo>
                    <a:lnTo>
                      <a:pt x="594" y="1961"/>
                    </a:lnTo>
                    <a:lnTo>
                      <a:pt x="792" y="2734"/>
                    </a:lnTo>
                    <a:lnTo>
                      <a:pt x="991" y="3506"/>
                    </a:lnTo>
                    <a:lnTo>
                      <a:pt x="1169" y="4279"/>
                    </a:lnTo>
                    <a:lnTo>
                      <a:pt x="1347" y="5071"/>
                    </a:lnTo>
                    <a:lnTo>
                      <a:pt x="1505" y="5843"/>
                    </a:lnTo>
                    <a:lnTo>
                      <a:pt x="1664" y="6636"/>
                    </a:lnTo>
                    <a:lnTo>
                      <a:pt x="1783" y="7428"/>
                    </a:lnTo>
                    <a:lnTo>
                      <a:pt x="1921" y="8220"/>
                    </a:lnTo>
                    <a:lnTo>
                      <a:pt x="2020" y="9012"/>
                    </a:lnTo>
                    <a:lnTo>
                      <a:pt x="2119" y="9805"/>
                    </a:lnTo>
                    <a:lnTo>
                      <a:pt x="2199" y="10617"/>
                    </a:lnTo>
                    <a:lnTo>
                      <a:pt x="2278" y="11409"/>
                    </a:lnTo>
                    <a:lnTo>
                      <a:pt x="2337" y="12221"/>
                    </a:lnTo>
                    <a:lnTo>
                      <a:pt x="2377" y="13013"/>
                    </a:lnTo>
                    <a:lnTo>
                      <a:pt x="2417" y="13825"/>
                    </a:lnTo>
                    <a:lnTo>
                      <a:pt x="2436" y="14657"/>
                    </a:lnTo>
                    <a:lnTo>
                      <a:pt x="2436" y="15489"/>
                    </a:lnTo>
                    <a:lnTo>
                      <a:pt x="2436" y="16321"/>
                    </a:lnTo>
                    <a:lnTo>
                      <a:pt x="2417" y="17153"/>
                    </a:lnTo>
                    <a:lnTo>
                      <a:pt x="2357" y="18797"/>
                    </a:lnTo>
                    <a:lnTo>
                      <a:pt x="2238" y="20460"/>
                    </a:lnTo>
                    <a:lnTo>
                      <a:pt x="2100" y="22104"/>
                    </a:lnTo>
                    <a:lnTo>
                      <a:pt x="1941" y="23748"/>
                    </a:lnTo>
                    <a:lnTo>
                      <a:pt x="1585" y="27036"/>
                    </a:lnTo>
                    <a:lnTo>
                      <a:pt x="1387" y="28878"/>
                    </a:lnTo>
                    <a:lnTo>
                      <a:pt x="1189" y="30740"/>
                    </a:lnTo>
                    <a:lnTo>
                      <a:pt x="1030" y="32582"/>
                    </a:lnTo>
                    <a:lnTo>
                      <a:pt x="891" y="34424"/>
                    </a:lnTo>
                    <a:lnTo>
                      <a:pt x="832" y="35355"/>
                    </a:lnTo>
                    <a:lnTo>
                      <a:pt x="792" y="36286"/>
                    </a:lnTo>
                    <a:lnTo>
                      <a:pt x="773" y="37197"/>
                    </a:lnTo>
                    <a:lnTo>
                      <a:pt x="753" y="38128"/>
                    </a:lnTo>
                    <a:lnTo>
                      <a:pt x="773" y="39058"/>
                    </a:lnTo>
                    <a:lnTo>
                      <a:pt x="792" y="39989"/>
                    </a:lnTo>
                    <a:lnTo>
                      <a:pt x="832" y="40920"/>
                    </a:lnTo>
                    <a:lnTo>
                      <a:pt x="891" y="41851"/>
                    </a:lnTo>
                    <a:lnTo>
                      <a:pt x="911" y="41911"/>
                    </a:lnTo>
                    <a:lnTo>
                      <a:pt x="931" y="41990"/>
                    </a:lnTo>
                    <a:lnTo>
                      <a:pt x="951" y="42029"/>
                    </a:lnTo>
                    <a:lnTo>
                      <a:pt x="991" y="42089"/>
                    </a:lnTo>
                    <a:lnTo>
                      <a:pt x="1090" y="42148"/>
                    </a:lnTo>
                    <a:lnTo>
                      <a:pt x="1208" y="42168"/>
                    </a:lnTo>
                    <a:lnTo>
                      <a:pt x="1307" y="42148"/>
                    </a:lnTo>
                    <a:lnTo>
                      <a:pt x="1387" y="42089"/>
                    </a:lnTo>
                    <a:lnTo>
                      <a:pt x="1426" y="42029"/>
                    </a:lnTo>
                    <a:lnTo>
                      <a:pt x="1446" y="41990"/>
                    </a:lnTo>
                    <a:lnTo>
                      <a:pt x="1466" y="41911"/>
                    </a:lnTo>
                    <a:lnTo>
                      <a:pt x="1466" y="41851"/>
                    </a:lnTo>
                    <a:lnTo>
                      <a:pt x="1406" y="40900"/>
                    </a:lnTo>
                    <a:lnTo>
                      <a:pt x="1347" y="39970"/>
                    </a:lnTo>
                    <a:lnTo>
                      <a:pt x="1327" y="39039"/>
                    </a:lnTo>
                    <a:lnTo>
                      <a:pt x="1327" y="38088"/>
                    </a:lnTo>
                    <a:lnTo>
                      <a:pt x="1327" y="37157"/>
                    </a:lnTo>
                    <a:lnTo>
                      <a:pt x="1367" y="36226"/>
                    </a:lnTo>
                    <a:lnTo>
                      <a:pt x="1406" y="35295"/>
                    </a:lnTo>
                    <a:lnTo>
                      <a:pt x="1446" y="34364"/>
                    </a:lnTo>
                    <a:lnTo>
                      <a:pt x="1585" y="32503"/>
                    </a:lnTo>
                    <a:lnTo>
                      <a:pt x="1763" y="30641"/>
                    </a:lnTo>
                    <a:lnTo>
                      <a:pt x="1941" y="28779"/>
                    </a:lnTo>
                    <a:lnTo>
                      <a:pt x="2139" y="26917"/>
                    </a:lnTo>
                    <a:lnTo>
                      <a:pt x="2357" y="25055"/>
                    </a:lnTo>
                    <a:lnTo>
                      <a:pt x="2535" y="23194"/>
                    </a:lnTo>
                    <a:lnTo>
                      <a:pt x="2714" y="21332"/>
                    </a:lnTo>
                    <a:lnTo>
                      <a:pt x="2852" y="19470"/>
                    </a:lnTo>
                    <a:lnTo>
                      <a:pt x="2912" y="18519"/>
                    </a:lnTo>
                    <a:lnTo>
                      <a:pt x="2951" y="17589"/>
                    </a:lnTo>
                    <a:lnTo>
                      <a:pt x="2991" y="16658"/>
                    </a:lnTo>
                    <a:lnTo>
                      <a:pt x="2991" y="15727"/>
                    </a:lnTo>
                    <a:lnTo>
                      <a:pt x="2991" y="14796"/>
                    </a:lnTo>
                    <a:lnTo>
                      <a:pt x="2991" y="13845"/>
                    </a:lnTo>
                    <a:lnTo>
                      <a:pt x="2951" y="12914"/>
                    </a:lnTo>
                    <a:lnTo>
                      <a:pt x="2892" y="11983"/>
                    </a:lnTo>
                    <a:lnTo>
                      <a:pt x="2813" y="11112"/>
                    </a:lnTo>
                    <a:lnTo>
                      <a:pt x="2733" y="10260"/>
                    </a:lnTo>
                    <a:lnTo>
                      <a:pt x="2654" y="9409"/>
                    </a:lnTo>
                    <a:lnTo>
                      <a:pt x="2535" y="8557"/>
                    </a:lnTo>
                    <a:lnTo>
                      <a:pt x="2417" y="7705"/>
                    </a:lnTo>
                    <a:lnTo>
                      <a:pt x="2278" y="6854"/>
                    </a:lnTo>
                    <a:lnTo>
                      <a:pt x="2119" y="6022"/>
                    </a:lnTo>
                    <a:lnTo>
                      <a:pt x="1961" y="5170"/>
                    </a:lnTo>
                    <a:lnTo>
                      <a:pt x="1684" y="3883"/>
                    </a:lnTo>
                    <a:lnTo>
                      <a:pt x="1387" y="2575"/>
                    </a:lnTo>
                    <a:lnTo>
                      <a:pt x="1208" y="1922"/>
                    </a:lnTo>
                    <a:lnTo>
                      <a:pt x="1030" y="1268"/>
                    </a:lnTo>
                    <a:lnTo>
                      <a:pt x="832" y="634"/>
                    </a:lnTo>
                    <a:lnTo>
                      <a:pt x="6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" name="Google Shape;39;p2"/>
              <p:cNvSpPr/>
              <p:nvPr/>
            </p:nvSpPr>
            <p:spPr>
              <a:xfrm>
                <a:off x="3700550" y="516400"/>
                <a:ext cx="162950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8" h="108083" extrusionOk="0">
                    <a:moveTo>
                      <a:pt x="5923" y="0"/>
                    </a:moveTo>
                    <a:lnTo>
                      <a:pt x="5883" y="20"/>
                    </a:lnTo>
                    <a:lnTo>
                      <a:pt x="5844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06" y="1525"/>
                    </a:lnTo>
                    <a:lnTo>
                      <a:pt x="5487" y="2813"/>
                    </a:lnTo>
                    <a:lnTo>
                      <a:pt x="5408" y="4100"/>
                    </a:lnTo>
                    <a:lnTo>
                      <a:pt x="5329" y="5407"/>
                    </a:lnTo>
                    <a:lnTo>
                      <a:pt x="5269" y="6695"/>
                    </a:lnTo>
                    <a:lnTo>
                      <a:pt x="5249" y="7982"/>
                    </a:lnTo>
                    <a:lnTo>
                      <a:pt x="5230" y="9289"/>
                    </a:lnTo>
                    <a:lnTo>
                      <a:pt x="5210" y="10577"/>
                    </a:lnTo>
                    <a:lnTo>
                      <a:pt x="5230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30" y="23609"/>
                    </a:lnTo>
                    <a:lnTo>
                      <a:pt x="5170" y="24956"/>
                    </a:lnTo>
                    <a:lnTo>
                      <a:pt x="5091" y="26283"/>
                    </a:lnTo>
                    <a:lnTo>
                      <a:pt x="4972" y="27610"/>
                    </a:lnTo>
                    <a:lnTo>
                      <a:pt x="4853" y="28917"/>
                    </a:lnTo>
                    <a:lnTo>
                      <a:pt x="4675" y="30244"/>
                    </a:lnTo>
                    <a:lnTo>
                      <a:pt x="4457" y="31551"/>
                    </a:lnTo>
                    <a:lnTo>
                      <a:pt x="4358" y="32185"/>
                    </a:lnTo>
                    <a:lnTo>
                      <a:pt x="4220" y="32819"/>
                    </a:lnTo>
                    <a:lnTo>
                      <a:pt x="3922" y="34067"/>
                    </a:lnTo>
                    <a:lnTo>
                      <a:pt x="3606" y="35295"/>
                    </a:lnTo>
                    <a:lnTo>
                      <a:pt x="3229" y="36503"/>
                    </a:lnTo>
                    <a:lnTo>
                      <a:pt x="2853" y="37711"/>
                    </a:lnTo>
                    <a:lnTo>
                      <a:pt x="2457" y="38919"/>
                    </a:lnTo>
                    <a:lnTo>
                      <a:pt x="1665" y="41316"/>
                    </a:lnTo>
                    <a:lnTo>
                      <a:pt x="1288" y="42544"/>
                    </a:lnTo>
                    <a:lnTo>
                      <a:pt x="952" y="43772"/>
                    </a:lnTo>
                    <a:lnTo>
                      <a:pt x="813" y="44386"/>
                    </a:lnTo>
                    <a:lnTo>
                      <a:pt x="674" y="45000"/>
                    </a:lnTo>
                    <a:lnTo>
                      <a:pt x="555" y="45614"/>
                    </a:lnTo>
                    <a:lnTo>
                      <a:pt x="437" y="46228"/>
                    </a:lnTo>
                    <a:lnTo>
                      <a:pt x="338" y="46862"/>
                    </a:lnTo>
                    <a:lnTo>
                      <a:pt x="258" y="47476"/>
                    </a:lnTo>
                    <a:lnTo>
                      <a:pt x="179" y="48109"/>
                    </a:lnTo>
                    <a:lnTo>
                      <a:pt x="120" y="48743"/>
                    </a:lnTo>
                    <a:lnTo>
                      <a:pt x="60" y="49377"/>
                    </a:lnTo>
                    <a:lnTo>
                      <a:pt x="21" y="50031"/>
                    </a:lnTo>
                    <a:lnTo>
                      <a:pt x="1" y="50664"/>
                    </a:lnTo>
                    <a:lnTo>
                      <a:pt x="1" y="51318"/>
                    </a:lnTo>
                    <a:lnTo>
                      <a:pt x="1" y="52645"/>
                    </a:lnTo>
                    <a:lnTo>
                      <a:pt x="60" y="53972"/>
                    </a:lnTo>
                    <a:lnTo>
                      <a:pt x="139" y="55299"/>
                    </a:lnTo>
                    <a:lnTo>
                      <a:pt x="258" y="56606"/>
                    </a:lnTo>
                    <a:lnTo>
                      <a:pt x="397" y="57933"/>
                    </a:lnTo>
                    <a:lnTo>
                      <a:pt x="555" y="59260"/>
                    </a:lnTo>
                    <a:lnTo>
                      <a:pt x="734" y="60568"/>
                    </a:lnTo>
                    <a:lnTo>
                      <a:pt x="932" y="61875"/>
                    </a:lnTo>
                    <a:lnTo>
                      <a:pt x="1150" y="63222"/>
                    </a:lnTo>
                    <a:lnTo>
                      <a:pt x="1367" y="64568"/>
                    </a:lnTo>
                    <a:lnTo>
                      <a:pt x="1843" y="67262"/>
                    </a:lnTo>
                    <a:lnTo>
                      <a:pt x="2338" y="69936"/>
                    </a:lnTo>
                    <a:lnTo>
                      <a:pt x="2853" y="72610"/>
                    </a:lnTo>
                    <a:lnTo>
                      <a:pt x="3368" y="75303"/>
                    </a:lnTo>
                    <a:lnTo>
                      <a:pt x="3883" y="77977"/>
                    </a:lnTo>
                    <a:lnTo>
                      <a:pt x="4358" y="80671"/>
                    </a:lnTo>
                    <a:lnTo>
                      <a:pt x="4596" y="81998"/>
                    </a:lnTo>
                    <a:lnTo>
                      <a:pt x="4814" y="83365"/>
                    </a:lnTo>
                    <a:lnTo>
                      <a:pt x="5032" y="84870"/>
                    </a:lnTo>
                    <a:lnTo>
                      <a:pt x="5230" y="86375"/>
                    </a:lnTo>
                    <a:lnTo>
                      <a:pt x="5428" y="87900"/>
                    </a:lnTo>
                    <a:lnTo>
                      <a:pt x="5586" y="89425"/>
                    </a:lnTo>
                    <a:lnTo>
                      <a:pt x="5705" y="90950"/>
                    </a:lnTo>
                    <a:lnTo>
                      <a:pt x="5824" y="92475"/>
                    </a:lnTo>
                    <a:lnTo>
                      <a:pt x="5883" y="94001"/>
                    </a:lnTo>
                    <a:lnTo>
                      <a:pt x="5923" y="95545"/>
                    </a:lnTo>
                    <a:lnTo>
                      <a:pt x="5943" y="97070"/>
                    </a:lnTo>
                    <a:lnTo>
                      <a:pt x="5903" y="98596"/>
                    </a:lnTo>
                    <a:lnTo>
                      <a:pt x="5844" y="100121"/>
                    </a:lnTo>
                    <a:lnTo>
                      <a:pt x="5725" y="101646"/>
                    </a:lnTo>
                    <a:lnTo>
                      <a:pt x="5566" y="103171"/>
                    </a:lnTo>
                    <a:lnTo>
                      <a:pt x="5467" y="103923"/>
                    </a:lnTo>
                    <a:lnTo>
                      <a:pt x="5349" y="104676"/>
                    </a:lnTo>
                    <a:lnTo>
                      <a:pt x="5230" y="105429"/>
                    </a:lnTo>
                    <a:lnTo>
                      <a:pt x="5111" y="106181"/>
                    </a:lnTo>
                    <a:lnTo>
                      <a:pt x="4952" y="106934"/>
                    </a:lnTo>
                    <a:lnTo>
                      <a:pt x="4794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4" y="107885"/>
                    </a:lnTo>
                    <a:lnTo>
                      <a:pt x="4834" y="107944"/>
                    </a:lnTo>
                    <a:lnTo>
                      <a:pt x="4913" y="108023"/>
                    </a:lnTo>
                    <a:lnTo>
                      <a:pt x="4992" y="108083"/>
                    </a:lnTo>
                    <a:lnTo>
                      <a:pt x="5111" y="108083"/>
                    </a:lnTo>
                    <a:lnTo>
                      <a:pt x="5210" y="108063"/>
                    </a:lnTo>
                    <a:lnTo>
                      <a:pt x="5249" y="108023"/>
                    </a:lnTo>
                    <a:lnTo>
                      <a:pt x="5289" y="107984"/>
                    </a:lnTo>
                    <a:lnTo>
                      <a:pt x="5329" y="107924"/>
                    </a:lnTo>
                    <a:lnTo>
                      <a:pt x="5349" y="107845"/>
                    </a:lnTo>
                    <a:lnTo>
                      <a:pt x="5626" y="106538"/>
                    </a:lnTo>
                    <a:lnTo>
                      <a:pt x="5844" y="105211"/>
                    </a:lnTo>
                    <a:lnTo>
                      <a:pt x="6042" y="103884"/>
                    </a:lnTo>
                    <a:lnTo>
                      <a:pt x="6200" y="102557"/>
                    </a:lnTo>
                    <a:lnTo>
                      <a:pt x="6339" y="101230"/>
                    </a:lnTo>
                    <a:lnTo>
                      <a:pt x="6418" y="99903"/>
                    </a:lnTo>
                    <a:lnTo>
                      <a:pt x="647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77" y="94595"/>
                    </a:lnTo>
                    <a:lnTo>
                      <a:pt x="6418" y="93248"/>
                    </a:lnTo>
                    <a:lnTo>
                      <a:pt x="6339" y="91921"/>
                    </a:lnTo>
                    <a:lnTo>
                      <a:pt x="6240" y="90594"/>
                    </a:lnTo>
                    <a:lnTo>
                      <a:pt x="6121" y="89287"/>
                    </a:lnTo>
                    <a:lnTo>
                      <a:pt x="5982" y="87960"/>
                    </a:lnTo>
                    <a:lnTo>
                      <a:pt x="5824" y="86633"/>
                    </a:lnTo>
                    <a:lnTo>
                      <a:pt x="5646" y="85306"/>
                    </a:lnTo>
                    <a:lnTo>
                      <a:pt x="5467" y="83979"/>
                    </a:lnTo>
                    <a:lnTo>
                      <a:pt x="5249" y="82652"/>
                    </a:lnTo>
                    <a:lnTo>
                      <a:pt x="5032" y="81344"/>
                    </a:lnTo>
                    <a:lnTo>
                      <a:pt x="4576" y="78710"/>
                    </a:lnTo>
                    <a:lnTo>
                      <a:pt x="4101" y="76076"/>
                    </a:lnTo>
                    <a:lnTo>
                      <a:pt x="3091" y="70827"/>
                    </a:lnTo>
                    <a:lnTo>
                      <a:pt x="2595" y="68233"/>
                    </a:lnTo>
                    <a:lnTo>
                      <a:pt x="2120" y="65638"/>
                    </a:lnTo>
                    <a:lnTo>
                      <a:pt x="1665" y="62964"/>
                    </a:lnTo>
                    <a:lnTo>
                      <a:pt x="1447" y="61617"/>
                    </a:lnTo>
                    <a:lnTo>
                      <a:pt x="1249" y="60270"/>
                    </a:lnTo>
                    <a:lnTo>
                      <a:pt x="1051" y="58904"/>
                    </a:lnTo>
                    <a:lnTo>
                      <a:pt x="892" y="57537"/>
                    </a:lnTo>
                    <a:lnTo>
                      <a:pt x="753" y="56151"/>
                    </a:lnTo>
                    <a:lnTo>
                      <a:pt x="654" y="54784"/>
                    </a:lnTo>
                    <a:lnTo>
                      <a:pt x="57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55" y="50664"/>
                    </a:lnTo>
                    <a:lnTo>
                      <a:pt x="595" y="49991"/>
                    </a:lnTo>
                    <a:lnTo>
                      <a:pt x="635" y="49298"/>
                    </a:lnTo>
                    <a:lnTo>
                      <a:pt x="674" y="48624"/>
                    </a:lnTo>
                    <a:lnTo>
                      <a:pt x="753" y="47951"/>
                    </a:lnTo>
                    <a:lnTo>
                      <a:pt x="833" y="47278"/>
                    </a:lnTo>
                    <a:lnTo>
                      <a:pt x="932" y="46604"/>
                    </a:lnTo>
                    <a:lnTo>
                      <a:pt x="1051" y="45931"/>
                    </a:lnTo>
                    <a:lnTo>
                      <a:pt x="1169" y="45257"/>
                    </a:lnTo>
                    <a:lnTo>
                      <a:pt x="1308" y="44604"/>
                    </a:lnTo>
                    <a:lnTo>
                      <a:pt x="1486" y="43930"/>
                    </a:lnTo>
                    <a:lnTo>
                      <a:pt x="1843" y="42683"/>
                    </a:lnTo>
                    <a:lnTo>
                      <a:pt x="221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47" y="37790"/>
                    </a:lnTo>
                    <a:lnTo>
                      <a:pt x="3843" y="36582"/>
                    </a:lnTo>
                    <a:lnTo>
                      <a:pt x="4220" y="35334"/>
                    </a:lnTo>
                    <a:lnTo>
                      <a:pt x="4378" y="34701"/>
                    </a:lnTo>
                    <a:lnTo>
                      <a:pt x="4536" y="34067"/>
                    </a:lnTo>
                    <a:lnTo>
                      <a:pt x="4794" y="32859"/>
                    </a:lnTo>
                    <a:lnTo>
                      <a:pt x="5032" y="31631"/>
                    </a:lnTo>
                    <a:lnTo>
                      <a:pt x="5230" y="30403"/>
                    </a:lnTo>
                    <a:lnTo>
                      <a:pt x="5388" y="29155"/>
                    </a:lnTo>
                    <a:lnTo>
                      <a:pt x="5527" y="27907"/>
                    </a:lnTo>
                    <a:lnTo>
                      <a:pt x="5626" y="26659"/>
                    </a:lnTo>
                    <a:lnTo>
                      <a:pt x="5705" y="25412"/>
                    </a:lnTo>
                    <a:lnTo>
                      <a:pt x="5764" y="24144"/>
                    </a:lnTo>
                    <a:lnTo>
                      <a:pt x="5824" y="22658"/>
                    </a:lnTo>
                    <a:lnTo>
                      <a:pt x="5844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24" y="15231"/>
                    </a:lnTo>
                    <a:lnTo>
                      <a:pt x="5784" y="12260"/>
                    </a:lnTo>
                    <a:lnTo>
                      <a:pt x="5784" y="10775"/>
                    </a:lnTo>
                    <a:lnTo>
                      <a:pt x="5784" y="9289"/>
                    </a:lnTo>
                    <a:lnTo>
                      <a:pt x="5804" y="7804"/>
                    </a:lnTo>
                    <a:lnTo>
                      <a:pt x="5844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41" y="1882"/>
                    </a:lnTo>
                    <a:lnTo>
                      <a:pt x="6299" y="416"/>
                    </a:lnTo>
                    <a:lnTo>
                      <a:pt x="6319" y="337"/>
                    </a:lnTo>
                    <a:lnTo>
                      <a:pt x="6299" y="258"/>
                    </a:lnTo>
                    <a:lnTo>
                      <a:pt x="6260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" name="Google Shape;40;p2"/>
              <p:cNvSpPr/>
              <p:nvPr/>
            </p:nvSpPr>
            <p:spPr>
              <a:xfrm>
                <a:off x="3722850" y="2585650"/>
                <a:ext cx="64375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5" h="26680" extrusionOk="0">
                    <a:moveTo>
                      <a:pt x="1862" y="0"/>
                    </a:moveTo>
                    <a:lnTo>
                      <a:pt x="1763" y="20"/>
                    </a:lnTo>
                    <a:lnTo>
                      <a:pt x="1664" y="60"/>
                    </a:lnTo>
                    <a:lnTo>
                      <a:pt x="1585" y="159"/>
                    </a:lnTo>
                    <a:lnTo>
                      <a:pt x="1565" y="218"/>
                    </a:lnTo>
                    <a:lnTo>
                      <a:pt x="1545" y="278"/>
                    </a:lnTo>
                    <a:lnTo>
                      <a:pt x="1545" y="337"/>
                    </a:lnTo>
                    <a:lnTo>
                      <a:pt x="1565" y="416"/>
                    </a:lnTo>
                    <a:lnTo>
                      <a:pt x="1664" y="872"/>
                    </a:lnTo>
                    <a:lnTo>
                      <a:pt x="1743" y="1327"/>
                    </a:lnTo>
                    <a:lnTo>
                      <a:pt x="1822" y="1803"/>
                    </a:lnTo>
                    <a:lnTo>
                      <a:pt x="1882" y="2258"/>
                    </a:lnTo>
                    <a:lnTo>
                      <a:pt x="1961" y="3189"/>
                    </a:lnTo>
                    <a:lnTo>
                      <a:pt x="2020" y="4120"/>
                    </a:lnTo>
                    <a:lnTo>
                      <a:pt x="2020" y="5031"/>
                    </a:lnTo>
                    <a:lnTo>
                      <a:pt x="1981" y="5962"/>
                    </a:lnTo>
                    <a:lnTo>
                      <a:pt x="1921" y="6893"/>
                    </a:lnTo>
                    <a:lnTo>
                      <a:pt x="1842" y="7804"/>
                    </a:lnTo>
                    <a:lnTo>
                      <a:pt x="1723" y="8735"/>
                    </a:lnTo>
                    <a:lnTo>
                      <a:pt x="1585" y="9666"/>
                    </a:lnTo>
                    <a:lnTo>
                      <a:pt x="1446" y="10577"/>
                    </a:lnTo>
                    <a:lnTo>
                      <a:pt x="1288" y="11508"/>
                    </a:lnTo>
                    <a:lnTo>
                      <a:pt x="951" y="13330"/>
                    </a:lnTo>
                    <a:lnTo>
                      <a:pt x="634" y="15152"/>
                    </a:lnTo>
                    <a:lnTo>
                      <a:pt x="495" y="16024"/>
                    </a:lnTo>
                    <a:lnTo>
                      <a:pt x="357" y="16915"/>
                    </a:lnTo>
                    <a:lnTo>
                      <a:pt x="238" y="17786"/>
                    </a:lnTo>
                    <a:lnTo>
                      <a:pt x="139" y="18678"/>
                    </a:lnTo>
                    <a:lnTo>
                      <a:pt x="79" y="19569"/>
                    </a:lnTo>
                    <a:lnTo>
                      <a:pt x="20" y="20460"/>
                    </a:lnTo>
                    <a:lnTo>
                      <a:pt x="0" y="21352"/>
                    </a:lnTo>
                    <a:lnTo>
                      <a:pt x="20" y="22243"/>
                    </a:lnTo>
                    <a:lnTo>
                      <a:pt x="60" y="22797"/>
                    </a:lnTo>
                    <a:lnTo>
                      <a:pt x="99" y="23352"/>
                    </a:lnTo>
                    <a:lnTo>
                      <a:pt x="218" y="24461"/>
                    </a:lnTo>
                    <a:lnTo>
                      <a:pt x="475" y="26679"/>
                    </a:lnTo>
                    <a:lnTo>
                      <a:pt x="1050" y="26679"/>
                    </a:lnTo>
                    <a:lnTo>
                      <a:pt x="792" y="24461"/>
                    </a:lnTo>
                    <a:lnTo>
                      <a:pt x="674" y="23352"/>
                    </a:lnTo>
                    <a:lnTo>
                      <a:pt x="634" y="22797"/>
                    </a:lnTo>
                    <a:lnTo>
                      <a:pt x="594" y="22243"/>
                    </a:lnTo>
                    <a:lnTo>
                      <a:pt x="574" y="21252"/>
                    </a:lnTo>
                    <a:lnTo>
                      <a:pt x="594" y="20262"/>
                    </a:lnTo>
                    <a:lnTo>
                      <a:pt x="654" y="19272"/>
                    </a:lnTo>
                    <a:lnTo>
                      <a:pt x="753" y="18282"/>
                    </a:lnTo>
                    <a:lnTo>
                      <a:pt x="872" y="17311"/>
                    </a:lnTo>
                    <a:lnTo>
                      <a:pt x="1010" y="16321"/>
                    </a:lnTo>
                    <a:lnTo>
                      <a:pt x="1169" y="15350"/>
                    </a:lnTo>
                    <a:lnTo>
                      <a:pt x="1347" y="14380"/>
                    </a:lnTo>
                    <a:lnTo>
                      <a:pt x="1664" y="12637"/>
                    </a:lnTo>
                    <a:lnTo>
                      <a:pt x="1961" y="10874"/>
                    </a:lnTo>
                    <a:lnTo>
                      <a:pt x="2100" y="9983"/>
                    </a:lnTo>
                    <a:lnTo>
                      <a:pt x="2238" y="9111"/>
                    </a:lnTo>
                    <a:lnTo>
                      <a:pt x="2357" y="8220"/>
                    </a:lnTo>
                    <a:lnTo>
                      <a:pt x="2456" y="7329"/>
                    </a:lnTo>
                    <a:lnTo>
                      <a:pt x="2516" y="6437"/>
                    </a:lnTo>
                    <a:lnTo>
                      <a:pt x="2575" y="5566"/>
                    </a:lnTo>
                    <a:lnTo>
                      <a:pt x="2575" y="4675"/>
                    </a:lnTo>
                    <a:lnTo>
                      <a:pt x="2575" y="3783"/>
                    </a:lnTo>
                    <a:lnTo>
                      <a:pt x="2516" y="2892"/>
                    </a:lnTo>
                    <a:lnTo>
                      <a:pt x="2416" y="2001"/>
                    </a:lnTo>
                    <a:lnTo>
                      <a:pt x="2278" y="1129"/>
                    </a:lnTo>
                    <a:lnTo>
                      <a:pt x="2199" y="674"/>
                    </a:lnTo>
                    <a:lnTo>
                      <a:pt x="2100" y="238"/>
                    </a:lnTo>
                    <a:lnTo>
                      <a:pt x="2080" y="159"/>
                    </a:lnTo>
                    <a:lnTo>
                      <a:pt x="2040" y="119"/>
                    </a:lnTo>
                    <a:lnTo>
                      <a:pt x="2020" y="60"/>
                    </a:lnTo>
                    <a:lnTo>
                      <a:pt x="1961" y="40"/>
                    </a:lnTo>
                    <a:lnTo>
                      <a:pt x="186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" name="Google Shape;41;p2"/>
              <p:cNvSpPr/>
              <p:nvPr/>
            </p:nvSpPr>
            <p:spPr>
              <a:xfrm>
                <a:off x="3790675" y="2936725"/>
                <a:ext cx="14375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2853" extrusionOk="0">
                    <a:moveTo>
                      <a:pt x="298" y="0"/>
                    </a:moveTo>
                    <a:lnTo>
                      <a:pt x="179" y="20"/>
                    </a:lnTo>
                    <a:lnTo>
                      <a:pt x="100" y="79"/>
                    </a:lnTo>
                    <a:lnTo>
                      <a:pt x="60" y="119"/>
                    </a:lnTo>
                    <a:lnTo>
                      <a:pt x="40" y="178"/>
                    </a:lnTo>
                    <a:lnTo>
                      <a:pt x="20" y="238"/>
                    </a:lnTo>
                    <a:lnTo>
                      <a:pt x="1" y="317"/>
                    </a:lnTo>
                    <a:lnTo>
                      <a:pt x="1" y="2515"/>
                    </a:lnTo>
                    <a:lnTo>
                      <a:pt x="20" y="2595"/>
                    </a:lnTo>
                    <a:lnTo>
                      <a:pt x="40" y="2654"/>
                    </a:lnTo>
                    <a:lnTo>
                      <a:pt x="60" y="2713"/>
                    </a:lnTo>
                    <a:lnTo>
                      <a:pt x="100" y="2773"/>
                    </a:lnTo>
                    <a:lnTo>
                      <a:pt x="179" y="2832"/>
                    </a:lnTo>
                    <a:lnTo>
                      <a:pt x="298" y="2852"/>
                    </a:lnTo>
                    <a:lnTo>
                      <a:pt x="397" y="2832"/>
                    </a:lnTo>
                    <a:lnTo>
                      <a:pt x="496" y="2773"/>
                    </a:lnTo>
                    <a:lnTo>
                      <a:pt x="516" y="2713"/>
                    </a:lnTo>
                    <a:lnTo>
                      <a:pt x="555" y="2654"/>
                    </a:lnTo>
                    <a:lnTo>
                      <a:pt x="575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75" y="238"/>
                    </a:lnTo>
                    <a:lnTo>
                      <a:pt x="555" y="178"/>
                    </a:lnTo>
                    <a:lnTo>
                      <a:pt x="516" y="119"/>
                    </a:lnTo>
                    <a:lnTo>
                      <a:pt x="496" y="79"/>
                    </a:lnTo>
                    <a:lnTo>
                      <a:pt x="397" y="20"/>
                    </a:lnTo>
                    <a:lnTo>
                      <a:pt x="29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" name="Google Shape;42;p2"/>
              <p:cNvSpPr/>
              <p:nvPr/>
            </p:nvSpPr>
            <p:spPr>
              <a:xfrm>
                <a:off x="3867425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65" y="0"/>
                    </a:moveTo>
                    <a:lnTo>
                      <a:pt x="1446" y="20"/>
                    </a:lnTo>
                    <a:lnTo>
                      <a:pt x="1347" y="80"/>
                    </a:lnTo>
                    <a:lnTo>
                      <a:pt x="1268" y="159"/>
                    </a:lnTo>
                    <a:lnTo>
                      <a:pt x="1248" y="218"/>
                    </a:lnTo>
                    <a:lnTo>
                      <a:pt x="1229" y="278"/>
                    </a:lnTo>
                    <a:lnTo>
                      <a:pt x="1229" y="337"/>
                    </a:lnTo>
                    <a:lnTo>
                      <a:pt x="1229" y="416"/>
                    </a:lnTo>
                    <a:lnTo>
                      <a:pt x="1387" y="1506"/>
                    </a:lnTo>
                    <a:lnTo>
                      <a:pt x="1486" y="2595"/>
                    </a:lnTo>
                    <a:lnTo>
                      <a:pt x="1585" y="3684"/>
                    </a:lnTo>
                    <a:lnTo>
                      <a:pt x="1644" y="4794"/>
                    </a:lnTo>
                    <a:lnTo>
                      <a:pt x="1684" y="5883"/>
                    </a:lnTo>
                    <a:lnTo>
                      <a:pt x="1704" y="6972"/>
                    </a:lnTo>
                    <a:lnTo>
                      <a:pt x="1704" y="8062"/>
                    </a:lnTo>
                    <a:lnTo>
                      <a:pt x="1684" y="9171"/>
                    </a:lnTo>
                    <a:lnTo>
                      <a:pt x="1644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367" y="15746"/>
                    </a:lnTo>
                    <a:lnTo>
                      <a:pt x="1248" y="17945"/>
                    </a:lnTo>
                    <a:lnTo>
                      <a:pt x="1149" y="20084"/>
                    </a:lnTo>
                    <a:lnTo>
                      <a:pt x="1129" y="21154"/>
                    </a:lnTo>
                    <a:lnTo>
                      <a:pt x="1110" y="22243"/>
                    </a:lnTo>
                    <a:lnTo>
                      <a:pt x="1090" y="23312"/>
                    </a:lnTo>
                    <a:lnTo>
                      <a:pt x="1110" y="24382"/>
                    </a:lnTo>
                    <a:lnTo>
                      <a:pt x="1149" y="25451"/>
                    </a:lnTo>
                    <a:lnTo>
                      <a:pt x="1209" y="26541"/>
                    </a:lnTo>
                    <a:lnTo>
                      <a:pt x="1288" y="27610"/>
                    </a:lnTo>
                    <a:lnTo>
                      <a:pt x="1407" y="28680"/>
                    </a:lnTo>
                    <a:lnTo>
                      <a:pt x="1545" y="29749"/>
                    </a:lnTo>
                    <a:lnTo>
                      <a:pt x="1684" y="30819"/>
                    </a:lnTo>
                    <a:lnTo>
                      <a:pt x="2021" y="32958"/>
                    </a:lnTo>
                    <a:lnTo>
                      <a:pt x="2377" y="35077"/>
                    </a:lnTo>
                    <a:lnTo>
                      <a:pt x="2575" y="36186"/>
                    </a:lnTo>
                    <a:lnTo>
                      <a:pt x="2734" y="37276"/>
                    </a:lnTo>
                    <a:lnTo>
                      <a:pt x="2892" y="38385"/>
                    </a:lnTo>
                    <a:lnTo>
                      <a:pt x="3011" y="39494"/>
                    </a:lnTo>
                    <a:lnTo>
                      <a:pt x="3130" y="40603"/>
                    </a:lnTo>
                    <a:lnTo>
                      <a:pt x="3209" y="41732"/>
                    </a:lnTo>
                    <a:lnTo>
                      <a:pt x="3269" y="42841"/>
                    </a:lnTo>
                    <a:lnTo>
                      <a:pt x="3308" y="43970"/>
                    </a:lnTo>
                    <a:lnTo>
                      <a:pt x="3288" y="45099"/>
                    </a:lnTo>
                    <a:lnTo>
                      <a:pt x="3269" y="46208"/>
                    </a:lnTo>
                    <a:lnTo>
                      <a:pt x="3209" y="47337"/>
                    </a:lnTo>
                    <a:lnTo>
                      <a:pt x="3130" y="48466"/>
                    </a:lnTo>
                    <a:lnTo>
                      <a:pt x="3051" y="49575"/>
                    </a:lnTo>
                    <a:lnTo>
                      <a:pt x="2932" y="50685"/>
                    </a:lnTo>
                    <a:lnTo>
                      <a:pt x="2813" y="51814"/>
                    </a:lnTo>
                    <a:lnTo>
                      <a:pt x="2674" y="52923"/>
                    </a:lnTo>
                    <a:lnTo>
                      <a:pt x="2377" y="55022"/>
                    </a:lnTo>
                    <a:lnTo>
                      <a:pt x="2060" y="57122"/>
                    </a:lnTo>
                    <a:lnTo>
                      <a:pt x="1367" y="61301"/>
                    </a:lnTo>
                    <a:lnTo>
                      <a:pt x="1050" y="63400"/>
                    </a:lnTo>
                    <a:lnTo>
                      <a:pt x="753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100" y="71937"/>
                    </a:lnTo>
                    <a:lnTo>
                      <a:pt x="40" y="73066"/>
                    </a:lnTo>
                    <a:lnTo>
                      <a:pt x="20" y="74175"/>
                    </a:lnTo>
                    <a:lnTo>
                      <a:pt x="1" y="75284"/>
                    </a:lnTo>
                    <a:lnTo>
                      <a:pt x="20" y="76393"/>
                    </a:lnTo>
                    <a:lnTo>
                      <a:pt x="80" y="77502"/>
                    </a:lnTo>
                    <a:lnTo>
                      <a:pt x="139" y="78611"/>
                    </a:lnTo>
                    <a:lnTo>
                      <a:pt x="258" y="79701"/>
                    </a:lnTo>
                    <a:lnTo>
                      <a:pt x="377" y="80790"/>
                    </a:lnTo>
                    <a:lnTo>
                      <a:pt x="555" y="81879"/>
                    </a:lnTo>
                    <a:lnTo>
                      <a:pt x="753" y="82969"/>
                    </a:lnTo>
                    <a:lnTo>
                      <a:pt x="1011" y="84038"/>
                    </a:lnTo>
                    <a:lnTo>
                      <a:pt x="1288" y="85088"/>
                    </a:lnTo>
                    <a:lnTo>
                      <a:pt x="1605" y="86138"/>
                    </a:lnTo>
                    <a:lnTo>
                      <a:pt x="1961" y="87188"/>
                    </a:lnTo>
                    <a:lnTo>
                      <a:pt x="2001" y="87247"/>
                    </a:lnTo>
                    <a:lnTo>
                      <a:pt x="2021" y="87306"/>
                    </a:lnTo>
                    <a:lnTo>
                      <a:pt x="2080" y="87326"/>
                    </a:lnTo>
                    <a:lnTo>
                      <a:pt x="2120" y="87346"/>
                    </a:lnTo>
                    <a:lnTo>
                      <a:pt x="2159" y="87366"/>
                    </a:lnTo>
                    <a:lnTo>
                      <a:pt x="2219" y="87346"/>
                    </a:lnTo>
                    <a:lnTo>
                      <a:pt x="2318" y="87306"/>
                    </a:lnTo>
                    <a:lnTo>
                      <a:pt x="2397" y="87227"/>
                    </a:lnTo>
                    <a:lnTo>
                      <a:pt x="2457" y="87128"/>
                    </a:lnTo>
                    <a:lnTo>
                      <a:pt x="2476" y="86989"/>
                    </a:lnTo>
                    <a:lnTo>
                      <a:pt x="2476" y="86930"/>
                    </a:lnTo>
                    <a:lnTo>
                      <a:pt x="2457" y="86851"/>
                    </a:lnTo>
                    <a:lnTo>
                      <a:pt x="2100" y="85861"/>
                    </a:lnTo>
                    <a:lnTo>
                      <a:pt x="1803" y="84850"/>
                    </a:lnTo>
                    <a:lnTo>
                      <a:pt x="1526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31" y="80770"/>
                    </a:lnTo>
                    <a:lnTo>
                      <a:pt x="793" y="79740"/>
                    </a:lnTo>
                    <a:lnTo>
                      <a:pt x="694" y="78710"/>
                    </a:lnTo>
                    <a:lnTo>
                      <a:pt x="615" y="77681"/>
                    </a:lnTo>
                    <a:lnTo>
                      <a:pt x="575" y="76651"/>
                    </a:lnTo>
                    <a:lnTo>
                      <a:pt x="555" y="75601"/>
                    </a:lnTo>
                    <a:lnTo>
                      <a:pt x="555" y="74551"/>
                    </a:lnTo>
                    <a:lnTo>
                      <a:pt x="575" y="73501"/>
                    </a:lnTo>
                    <a:lnTo>
                      <a:pt x="615" y="72471"/>
                    </a:lnTo>
                    <a:lnTo>
                      <a:pt x="674" y="71422"/>
                    </a:lnTo>
                    <a:lnTo>
                      <a:pt x="773" y="70372"/>
                    </a:lnTo>
                    <a:lnTo>
                      <a:pt x="852" y="69322"/>
                    </a:lnTo>
                    <a:lnTo>
                      <a:pt x="971" y="68253"/>
                    </a:lnTo>
                    <a:lnTo>
                      <a:pt x="1229" y="66153"/>
                    </a:lnTo>
                    <a:lnTo>
                      <a:pt x="1526" y="64054"/>
                    </a:lnTo>
                    <a:lnTo>
                      <a:pt x="1843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9" y="52665"/>
                    </a:lnTo>
                    <a:lnTo>
                      <a:pt x="3387" y="51596"/>
                    </a:lnTo>
                    <a:lnTo>
                      <a:pt x="3506" y="50546"/>
                    </a:lnTo>
                    <a:lnTo>
                      <a:pt x="3605" y="49476"/>
                    </a:lnTo>
                    <a:lnTo>
                      <a:pt x="3684" y="48427"/>
                    </a:lnTo>
                    <a:lnTo>
                      <a:pt x="3744" y="47357"/>
                    </a:lnTo>
                    <a:lnTo>
                      <a:pt x="3784" y="46307"/>
                    </a:lnTo>
                    <a:lnTo>
                      <a:pt x="3803" y="45258"/>
                    </a:lnTo>
                    <a:lnTo>
                      <a:pt x="3803" y="44188"/>
                    </a:lnTo>
                    <a:lnTo>
                      <a:pt x="3784" y="43138"/>
                    </a:lnTo>
                    <a:lnTo>
                      <a:pt x="3764" y="42089"/>
                    </a:lnTo>
                    <a:lnTo>
                      <a:pt x="3704" y="41019"/>
                    </a:lnTo>
                    <a:lnTo>
                      <a:pt x="3625" y="39969"/>
                    </a:lnTo>
                    <a:lnTo>
                      <a:pt x="3506" y="38900"/>
                    </a:lnTo>
                    <a:lnTo>
                      <a:pt x="3387" y="37830"/>
                    </a:lnTo>
                    <a:lnTo>
                      <a:pt x="3229" y="36781"/>
                    </a:lnTo>
                    <a:lnTo>
                      <a:pt x="2872" y="34562"/>
                    </a:lnTo>
                    <a:lnTo>
                      <a:pt x="2516" y="32364"/>
                    </a:lnTo>
                    <a:lnTo>
                      <a:pt x="2338" y="31275"/>
                    </a:lnTo>
                    <a:lnTo>
                      <a:pt x="2159" y="30165"/>
                    </a:lnTo>
                    <a:lnTo>
                      <a:pt x="2021" y="29056"/>
                    </a:lnTo>
                    <a:lnTo>
                      <a:pt x="1902" y="27947"/>
                    </a:lnTo>
                    <a:lnTo>
                      <a:pt x="1803" y="26878"/>
                    </a:lnTo>
                    <a:lnTo>
                      <a:pt x="1743" y="25788"/>
                    </a:lnTo>
                    <a:lnTo>
                      <a:pt x="1684" y="24719"/>
                    </a:lnTo>
                    <a:lnTo>
                      <a:pt x="1664" y="23649"/>
                    </a:lnTo>
                    <a:lnTo>
                      <a:pt x="1664" y="22580"/>
                    </a:lnTo>
                    <a:lnTo>
                      <a:pt x="1684" y="21490"/>
                    </a:lnTo>
                    <a:lnTo>
                      <a:pt x="1704" y="20421"/>
                    </a:lnTo>
                    <a:lnTo>
                      <a:pt x="1743" y="19351"/>
                    </a:lnTo>
                    <a:lnTo>
                      <a:pt x="1862" y="16955"/>
                    </a:lnTo>
                    <a:lnTo>
                      <a:pt x="2001" y="14558"/>
                    </a:lnTo>
                    <a:lnTo>
                      <a:pt x="2120" y="12181"/>
                    </a:lnTo>
                    <a:lnTo>
                      <a:pt x="2179" y="10973"/>
                    </a:lnTo>
                    <a:lnTo>
                      <a:pt x="2219" y="9785"/>
                    </a:lnTo>
                    <a:lnTo>
                      <a:pt x="2258" y="8596"/>
                    </a:lnTo>
                    <a:lnTo>
                      <a:pt x="2258" y="7388"/>
                    </a:lnTo>
                    <a:lnTo>
                      <a:pt x="2258" y="6200"/>
                    </a:lnTo>
                    <a:lnTo>
                      <a:pt x="2219" y="5011"/>
                    </a:lnTo>
                    <a:lnTo>
                      <a:pt x="2159" y="3823"/>
                    </a:lnTo>
                    <a:lnTo>
                      <a:pt x="2060" y="2615"/>
                    </a:lnTo>
                    <a:lnTo>
                      <a:pt x="1942" y="1427"/>
                    </a:lnTo>
                    <a:lnTo>
                      <a:pt x="1783" y="238"/>
                    </a:lnTo>
                    <a:lnTo>
                      <a:pt x="1763" y="179"/>
                    </a:lnTo>
                    <a:lnTo>
                      <a:pt x="1724" y="119"/>
                    </a:lnTo>
                    <a:lnTo>
                      <a:pt x="1704" y="80"/>
                    </a:lnTo>
                    <a:lnTo>
                      <a:pt x="1664" y="40"/>
                    </a:lnTo>
                    <a:lnTo>
                      <a:pt x="1605" y="20"/>
                    </a:ln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" name="Google Shape;43;p2"/>
              <p:cNvSpPr/>
              <p:nvPr/>
            </p:nvSpPr>
            <p:spPr>
              <a:xfrm>
                <a:off x="3861000" y="267325"/>
                <a:ext cx="36650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6" h="10261" extrusionOk="0">
                    <a:moveTo>
                      <a:pt x="0" y="1"/>
                    </a:moveTo>
                    <a:lnTo>
                      <a:pt x="238" y="1229"/>
                    </a:lnTo>
                    <a:lnTo>
                      <a:pt x="436" y="2457"/>
                    </a:lnTo>
                    <a:lnTo>
                      <a:pt x="594" y="3685"/>
                    </a:lnTo>
                    <a:lnTo>
                      <a:pt x="733" y="4932"/>
                    </a:lnTo>
                    <a:lnTo>
                      <a:pt x="812" y="6180"/>
                    </a:lnTo>
                    <a:lnTo>
                      <a:pt x="872" y="7428"/>
                    </a:lnTo>
                    <a:lnTo>
                      <a:pt x="891" y="8696"/>
                    </a:lnTo>
                    <a:lnTo>
                      <a:pt x="891" y="9943"/>
                    </a:lnTo>
                    <a:lnTo>
                      <a:pt x="891" y="10023"/>
                    </a:lnTo>
                    <a:lnTo>
                      <a:pt x="911" y="10082"/>
                    </a:lnTo>
                    <a:lnTo>
                      <a:pt x="931" y="10141"/>
                    </a:lnTo>
                    <a:lnTo>
                      <a:pt x="971" y="10181"/>
                    </a:lnTo>
                    <a:lnTo>
                      <a:pt x="1070" y="10240"/>
                    </a:lnTo>
                    <a:lnTo>
                      <a:pt x="1169" y="10260"/>
                    </a:lnTo>
                    <a:lnTo>
                      <a:pt x="1268" y="10240"/>
                    </a:lnTo>
                    <a:lnTo>
                      <a:pt x="1367" y="10181"/>
                    </a:lnTo>
                    <a:lnTo>
                      <a:pt x="1406" y="10141"/>
                    </a:lnTo>
                    <a:lnTo>
                      <a:pt x="1426" y="10082"/>
                    </a:lnTo>
                    <a:lnTo>
                      <a:pt x="1446" y="10023"/>
                    </a:lnTo>
                    <a:lnTo>
                      <a:pt x="1446" y="9943"/>
                    </a:lnTo>
                    <a:lnTo>
                      <a:pt x="1466" y="8913"/>
                    </a:lnTo>
                    <a:lnTo>
                      <a:pt x="1466" y="7864"/>
                    </a:lnTo>
                    <a:lnTo>
                      <a:pt x="1426" y="6834"/>
                    </a:lnTo>
                    <a:lnTo>
                      <a:pt x="1367" y="5784"/>
                    </a:lnTo>
                    <a:lnTo>
                      <a:pt x="1287" y="4754"/>
                    </a:lnTo>
                    <a:lnTo>
                      <a:pt x="1169" y="3724"/>
                    </a:lnTo>
                    <a:lnTo>
                      <a:pt x="1050" y="2694"/>
                    </a:lnTo>
                    <a:lnTo>
                      <a:pt x="891" y="1664"/>
                    </a:lnTo>
                    <a:lnTo>
                      <a:pt x="753" y="832"/>
                    </a:lnTo>
                    <a:lnTo>
                      <a:pt x="59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" name="Google Shape;44;p2"/>
              <p:cNvSpPr/>
              <p:nvPr/>
            </p:nvSpPr>
            <p:spPr>
              <a:xfrm>
                <a:off x="3792650" y="267325"/>
                <a:ext cx="35200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408" h="6616" extrusionOk="0">
                    <a:moveTo>
                      <a:pt x="1" y="1"/>
                    </a:moveTo>
                    <a:lnTo>
                      <a:pt x="219" y="1585"/>
                    </a:lnTo>
                    <a:lnTo>
                      <a:pt x="437" y="3189"/>
                    </a:lnTo>
                    <a:lnTo>
                      <a:pt x="852" y="6378"/>
                    </a:lnTo>
                    <a:lnTo>
                      <a:pt x="872" y="6457"/>
                    </a:lnTo>
                    <a:lnTo>
                      <a:pt x="892" y="6517"/>
                    </a:lnTo>
                    <a:lnTo>
                      <a:pt x="932" y="6556"/>
                    </a:lnTo>
                    <a:lnTo>
                      <a:pt x="971" y="6596"/>
                    </a:lnTo>
                    <a:lnTo>
                      <a:pt x="1031" y="6616"/>
                    </a:lnTo>
                    <a:lnTo>
                      <a:pt x="1070" y="6616"/>
                    </a:lnTo>
                    <a:lnTo>
                      <a:pt x="1169" y="6596"/>
                    </a:lnTo>
                    <a:lnTo>
                      <a:pt x="1268" y="6556"/>
                    </a:lnTo>
                    <a:lnTo>
                      <a:pt x="1348" y="6457"/>
                    </a:lnTo>
                    <a:lnTo>
                      <a:pt x="1407" y="6339"/>
                    </a:lnTo>
                    <a:lnTo>
                      <a:pt x="1407" y="6279"/>
                    </a:lnTo>
                    <a:lnTo>
                      <a:pt x="1407" y="6200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" name="Google Shape;45;p2"/>
              <p:cNvSpPr/>
              <p:nvPr/>
            </p:nvSpPr>
            <p:spPr>
              <a:xfrm>
                <a:off x="3769375" y="1504725"/>
                <a:ext cx="1109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38" h="26066" extrusionOk="0">
                    <a:moveTo>
                      <a:pt x="3051" y="0"/>
                    </a:moveTo>
                    <a:lnTo>
                      <a:pt x="2952" y="20"/>
                    </a:lnTo>
                    <a:lnTo>
                      <a:pt x="2893" y="40"/>
                    </a:lnTo>
                    <a:lnTo>
                      <a:pt x="2853" y="80"/>
                    </a:lnTo>
                    <a:lnTo>
                      <a:pt x="2833" y="119"/>
                    </a:lnTo>
                    <a:lnTo>
                      <a:pt x="2813" y="179"/>
                    </a:lnTo>
                    <a:lnTo>
                      <a:pt x="2794" y="238"/>
                    </a:lnTo>
                    <a:lnTo>
                      <a:pt x="2794" y="317"/>
                    </a:lnTo>
                    <a:lnTo>
                      <a:pt x="3130" y="3387"/>
                    </a:lnTo>
                    <a:lnTo>
                      <a:pt x="3289" y="4932"/>
                    </a:lnTo>
                    <a:lnTo>
                      <a:pt x="3427" y="6477"/>
                    </a:lnTo>
                    <a:lnTo>
                      <a:pt x="3566" y="8022"/>
                    </a:lnTo>
                    <a:lnTo>
                      <a:pt x="3665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43" y="17331"/>
                    </a:lnTo>
                    <a:lnTo>
                      <a:pt x="3764" y="18876"/>
                    </a:lnTo>
                    <a:lnTo>
                      <a:pt x="3645" y="20421"/>
                    </a:lnTo>
                    <a:lnTo>
                      <a:pt x="3566" y="21193"/>
                    </a:lnTo>
                    <a:lnTo>
                      <a:pt x="3467" y="21965"/>
                    </a:lnTo>
                    <a:lnTo>
                      <a:pt x="3368" y="22718"/>
                    </a:lnTo>
                    <a:lnTo>
                      <a:pt x="3269" y="23491"/>
                    </a:lnTo>
                    <a:lnTo>
                      <a:pt x="3130" y="24263"/>
                    </a:lnTo>
                    <a:lnTo>
                      <a:pt x="2992" y="25016"/>
                    </a:lnTo>
                    <a:lnTo>
                      <a:pt x="2853" y="24818"/>
                    </a:lnTo>
                    <a:lnTo>
                      <a:pt x="2754" y="24580"/>
                    </a:lnTo>
                    <a:lnTo>
                      <a:pt x="2536" y="24124"/>
                    </a:lnTo>
                    <a:lnTo>
                      <a:pt x="2378" y="23649"/>
                    </a:lnTo>
                    <a:lnTo>
                      <a:pt x="2219" y="23174"/>
                    </a:lnTo>
                    <a:lnTo>
                      <a:pt x="2120" y="22659"/>
                    </a:lnTo>
                    <a:lnTo>
                      <a:pt x="2001" y="22164"/>
                    </a:lnTo>
                    <a:lnTo>
                      <a:pt x="1843" y="21134"/>
                    </a:lnTo>
                    <a:lnTo>
                      <a:pt x="1407" y="18262"/>
                    </a:lnTo>
                    <a:lnTo>
                      <a:pt x="1209" y="16816"/>
                    </a:lnTo>
                    <a:lnTo>
                      <a:pt x="1031" y="15370"/>
                    </a:lnTo>
                    <a:lnTo>
                      <a:pt x="872" y="13984"/>
                    </a:lnTo>
                    <a:lnTo>
                      <a:pt x="754" y="12577"/>
                    </a:lnTo>
                    <a:lnTo>
                      <a:pt x="655" y="11151"/>
                    </a:lnTo>
                    <a:lnTo>
                      <a:pt x="575" y="9745"/>
                    </a:lnTo>
                    <a:lnTo>
                      <a:pt x="555" y="8339"/>
                    </a:lnTo>
                    <a:lnTo>
                      <a:pt x="555" y="7626"/>
                    </a:lnTo>
                    <a:lnTo>
                      <a:pt x="575" y="6933"/>
                    </a:lnTo>
                    <a:lnTo>
                      <a:pt x="615" y="6220"/>
                    </a:lnTo>
                    <a:lnTo>
                      <a:pt x="655" y="5506"/>
                    </a:lnTo>
                    <a:lnTo>
                      <a:pt x="714" y="4813"/>
                    </a:lnTo>
                    <a:lnTo>
                      <a:pt x="773" y="4100"/>
                    </a:lnTo>
                    <a:lnTo>
                      <a:pt x="952" y="4417"/>
                    </a:lnTo>
                    <a:lnTo>
                      <a:pt x="1090" y="4754"/>
                    </a:lnTo>
                    <a:lnTo>
                      <a:pt x="1229" y="5071"/>
                    </a:lnTo>
                    <a:lnTo>
                      <a:pt x="1348" y="5407"/>
                    </a:lnTo>
                    <a:lnTo>
                      <a:pt x="1447" y="5744"/>
                    </a:lnTo>
                    <a:lnTo>
                      <a:pt x="1526" y="6101"/>
                    </a:lnTo>
                    <a:lnTo>
                      <a:pt x="1605" y="6457"/>
                    </a:lnTo>
                    <a:lnTo>
                      <a:pt x="1665" y="6814"/>
                    </a:lnTo>
                    <a:lnTo>
                      <a:pt x="1764" y="7527"/>
                    </a:lnTo>
                    <a:lnTo>
                      <a:pt x="1823" y="8279"/>
                    </a:lnTo>
                    <a:lnTo>
                      <a:pt x="1863" y="9012"/>
                    </a:lnTo>
                    <a:lnTo>
                      <a:pt x="1863" y="9765"/>
                    </a:lnTo>
                    <a:lnTo>
                      <a:pt x="1843" y="11290"/>
                    </a:lnTo>
                    <a:lnTo>
                      <a:pt x="1843" y="12815"/>
                    </a:lnTo>
                    <a:lnTo>
                      <a:pt x="1843" y="13568"/>
                    </a:lnTo>
                    <a:lnTo>
                      <a:pt x="1882" y="14300"/>
                    </a:lnTo>
                    <a:lnTo>
                      <a:pt x="1942" y="15013"/>
                    </a:lnTo>
                    <a:lnTo>
                      <a:pt x="2041" y="15727"/>
                    </a:lnTo>
                    <a:lnTo>
                      <a:pt x="2061" y="15806"/>
                    </a:lnTo>
                    <a:lnTo>
                      <a:pt x="2100" y="15845"/>
                    </a:lnTo>
                    <a:lnTo>
                      <a:pt x="2120" y="15905"/>
                    </a:lnTo>
                    <a:lnTo>
                      <a:pt x="2180" y="15925"/>
                    </a:lnTo>
                    <a:lnTo>
                      <a:pt x="2219" y="15944"/>
                    </a:lnTo>
                    <a:lnTo>
                      <a:pt x="2259" y="15964"/>
                    </a:lnTo>
                    <a:lnTo>
                      <a:pt x="2378" y="15944"/>
                    </a:lnTo>
                    <a:lnTo>
                      <a:pt x="2477" y="15905"/>
                    </a:lnTo>
                    <a:lnTo>
                      <a:pt x="2556" y="15806"/>
                    </a:lnTo>
                    <a:lnTo>
                      <a:pt x="2576" y="15746"/>
                    </a:lnTo>
                    <a:lnTo>
                      <a:pt x="2596" y="15687"/>
                    </a:lnTo>
                    <a:lnTo>
                      <a:pt x="2596" y="15627"/>
                    </a:lnTo>
                    <a:lnTo>
                      <a:pt x="2596" y="15548"/>
                    </a:lnTo>
                    <a:lnTo>
                      <a:pt x="2536" y="15152"/>
                    </a:lnTo>
                    <a:lnTo>
                      <a:pt x="2477" y="14756"/>
                    </a:lnTo>
                    <a:lnTo>
                      <a:pt x="2417" y="13964"/>
                    </a:lnTo>
                    <a:lnTo>
                      <a:pt x="2378" y="13152"/>
                    </a:lnTo>
                    <a:lnTo>
                      <a:pt x="2358" y="12340"/>
                    </a:lnTo>
                    <a:lnTo>
                      <a:pt x="2378" y="10696"/>
                    </a:lnTo>
                    <a:lnTo>
                      <a:pt x="2378" y="9884"/>
                    </a:lnTo>
                    <a:lnTo>
                      <a:pt x="2378" y="9072"/>
                    </a:lnTo>
                    <a:lnTo>
                      <a:pt x="2358" y="8260"/>
                    </a:lnTo>
                    <a:lnTo>
                      <a:pt x="2298" y="7467"/>
                    </a:lnTo>
                    <a:lnTo>
                      <a:pt x="2199" y="6675"/>
                    </a:lnTo>
                    <a:lnTo>
                      <a:pt x="2120" y="6299"/>
                    </a:lnTo>
                    <a:lnTo>
                      <a:pt x="2041" y="5903"/>
                    </a:lnTo>
                    <a:lnTo>
                      <a:pt x="1962" y="5526"/>
                    </a:lnTo>
                    <a:lnTo>
                      <a:pt x="1843" y="5150"/>
                    </a:lnTo>
                    <a:lnTo>
                      <a:pt x="1724" y="4793"/>
                    </a:lnTo>
                    <a:lnTo>
                      <a:pt x="1566" y="4417"/>
                    </a:lnTo>
                    <a:lnTo>
                      <a:pt x="1407" y="4061"/>
                    </a:lnTo>
                    <a:lnTo>
                      <a:pt x="1229" y="3704"/>
                    </a:lnTo>
                    <a:lnTo>
                      <a:pt x="1031" y="3367"/>
                    </a:lnTo>
                    <a:lnTo>
                      <a:pt x="793" y="3031"/>
                    </a:lnTo>
                    <a:lnTo>
                      <a:pt x="734" y="2971"/>
                    </a:lnTo>
                    <a:lnTo>
                      <a:pt x="674" y="2951"/>
                    </a:lnTo>
                    <a:lnTo>
                      <a:pt x="595" y="2932"/>
                    </a:lnTo>
                    <a:lnTo>
                      <a:pt x="516" y="2951"/>
                    </a:lnTo>
                    <a:lnTo>
                      <a:pt x="456" y="2971"/>
                    </a:lnTo>
                    <a:lnTo>
                      <a:pt x="397" y="3031"/>
                    </a:lnTo>
                    <a:lnTo>
                      <a:pt x="338" y="3090"/>
                    </a:lnTo>
                    <a:lnTo>
                      <a:pt x="318" y="3169"/>
                    </a:lnTo>
                    <a:lnTo>
                      <a:pt x="219" y="3942"/>
                    </a:lnTo>
                    <a:lnTo>
                      <a:pt x="159" y="4714"/>
                    </a:lnTo>
                    <a:lnTo>
                      <a:pt x="80" y="5506"/>
                    </a:lnTo>
                    <a:lnTo>
                      <a:pt x="41" y="6279"/>
                    </a:lnTo>
                    <a:lnTo>
                      <a:pt x="21" y="7051"/>
                    </a:lnTo>
                    <a:lnTo>
                      <a:pt x="1" y="7824"/>
                    </a:lnTo>
                    <a:lnTo>
                      <a:pt x="1" y="8596"/>
                    </a:lnTo>
                    <a:lnTo>
                      <a:pt x="21" y="9369"/>
                    </a:lnTo>
                    <a:lnTo>
                      <a:pt x="80" y="10914"/>
                    </a:lnTo>
                    <a:lnTo>
                      <a:pt x="179" y="12458"/>
                    </a:lnTo>
                    <a:lnTo>
                      <a:pt x="318" y="14003"/>
                    </a:lnTo>
                    <a:lnTo>
                      <a:pt x="496" y="15548"/>
                    </a:lnTo>
                    <a:lnTo>
                      <a:pt x="674" y="17093"/>
                    </a:lnTo>
                    <a:lnTo>
                      <a:pt x="892" y="18618"/>
                    </a:lnTo>
                    <a:lnTo>
                      <a:pt x="1110" y="20143"/>
                    </a:lnTo>
                    <a:lnTo>
                      <a:pt x="1348" y="21668"/>
                    </a:lnTo>
                    <a:lnTo>
                      <a:pt x="1447" y="22263"/>
                    </a:lnTo>
                    <a:lnTo>
                      <a:pt x="1566" y="22837"/>
                    </a:lnTo>
                    <a:lnTo>
                      <a:pt x="1704" y="23411"/>
                    </a:lnTo>
                    <a:lnTo>
                      <a:pt x="1863" y="23966"/>
                    </a:lnTo>
                    <a:lnTo>
                      <a:pt x="2061" y="24501"/>
                    </a:lnTo>
                    <a:lnTo>
                      <a:pt x="2180" y="24778"/>
                    </a:lnTo>
                    <a:lnTo>
                      <a:pt x="2298" y="25016"/>
                    </a:lnTo>
                    <a:lnTo>
                      <a:pt x="2437" y="25273"/>
                    </a:lnTo>
                    <a:lnTo>
                      <a:pt x="2596" y="25511"/>
                    </a:lnTo>
                    <a:lnTo>
                      <a:pt x="2754" y="25748"/>
                    </a:lnTo>
                    <a:lnTo>
                      <a:pt x="2932" y="25966"/>
                    </a:lnTo>
                    <a:lnTo>
                      <a:pt x="2992" y="26026"/>
                    </a:lnTo>
                    <a:lnTo>
                      <a:pt x="3071" y="26046"/>
                    </a:lnTo>
                    <a:lnTo>
                      <a:pt x="3130" y="26065"/>
                    </a:lnTo>
                    <a:lnTo>
                      <a:pt x="3210" y="26046"/>
                    </a:lnTo>
                    <a:lnTo>
                      <a:pt x="3269" y="26026"/>
                    </a:lnTo>
                    <a:lnTo>
                      <a:pt x="3328" y="25966"/>
                    </a:lnTo>
                    <a:lnTo>
                      <a:pt x="3388" y="25907"/>
                    </a:lnTo>
                    <a:lnTo>
                      <a:pt x="3408" y="25828"/>
                    </a:lnTo>
                    <a:lnTo>
                      <a:pt x="3566" y="25035"/>
                    </a:lnTo>
                    <a:lnTo>
                      <a:pt x="3705" y="24243"/>
                    </a:lnTo>
                    <a:lnTo>
                      <a:pt x="3843" y="23451"/>
                    </a:lnTo>
                    <a:lnTo>
                      <a:pt x="3962" y="22659"/>
                    </a:lnTo>
                    <a:lnTo>
                      <a:pt x="4061" y="21866"/>
                    </a:lnTo>
                    <a:lnTo>
                      <a:pt x="4140" y="21074"/>
                    </a:lnTo>
                    <a:lnTo>
                      <a:pt x="4220" y="20282"/>
                    </a:lnTo>
                    <a:lnTo>
                      <a:pt x="4279" y="19490"/>
                    </a:lnTo>
                    <a:lnTo>
                      <a:pt x="4378" y="17885"/>
                    </a:lnTo>
                    <a:lnTo>
                      <a:pt x="4418" y="16301"/>
                    </a:lnTo>
                    <a:lnTo>
                      <a:pt x="4437" y="14697"/>
                    </a:lnTo>
                    <a:lnTo>
                      <a:pt x="4398" y="13092"/>
                    </a:lnTo>
                    <a:lnTo>
                      <a:pt x="433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22" y="6675"/>
                    </a:lnTo>
                    <a:lnTo>
                      <a:pt x="3863" y="5091"/>
                    </a:lnTo>
                    <a:lnTo>
                      <a:pt x="3705" y="3486"/>
                    </a:lnTo>
                    <a:lnTo>
                      <a:pt x="3368" y="317"/>
                    </a:lnTo>
                    <a:lnTo>
                      <a:pt x="3348" y="238"/>
                    </a:lnTo>
                    <a:lnTo>
                      <a:pt x="3328" y="179"/>
                    </a:lnTo>
                    <a:lnTo>
                      <a:pt x="3289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" name="Google Shape;46;p2"/>
              <p:cNvSpPr/>
              <p:nvPr/>
            </p:nvSpPr>
            <p:spPr>
              <a:xfrm>
                <a:off x="3944175" y="2381650"/>
                <a:ext cx="50025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2001" h="34840" extrusionOk="0">
                    <a:moveTo>
                      <a:pt x="951" y="0"/>
                    </a:moveTo>
                    <a:lnTo>
                      <a:pt x="832" y="20"/>
                    </a:lnTo>
                    <a:lnTo>
                      <a:pt x="733" y="79"/>
                    </a:lnTo>
                    <a:lnTo>
                      <a:pt x="694" y="119"/>
                    </a:lnTo>
                    <a:lnTo>
                      <a:pt x="674" y="178"/>
                    </a:lnTo>
                    <a:lnTo>
                      <a:pt x="654" y="258"/>
                    </a:lnTo>
                    <a:lnTo>
                      <a:pt x="634" y="317"/>
                    </a:lnTo>
                    <a:lnTo>
                      <a:pt x="476" y="2733"/>
                    </a:lnTo>
                    <a:lnTo>
                      <a:pt x="416" y="3942"/>
                    </a:lnTo>
                    <a:lnTo>
                      <a:pt x="357" y="5130"/>
                    </a:lnTo>
                    <a:lnTo>
                      <a:pt x="317" y="6338"/>
                    </a:lnTo>
                    <a:lnTo>
                      <a:pt x="298" y="7546"/>
                    </a:lnTo>
                    <a:lnTo>
                      <a:pt x="317" y="8755"/>
                    </a:lnTo>
                    <a:lnTo>
                      <a:pt x="337" y="9963"/>
                    </a:lnTo>
                    <a:lnTo>
                      <a:pt x="377" y="10577"/>
                    </a:lnTo>
                    <a:lnTo>
                      <a:pt x="416" y="11191"/>
                    </a:lnTo>
                    <a:lnTo>
                      <a:pt x="535" y="12399"/>
                    </a:lnTo>
                    <a:lnTo>
                      <a:pt x="674" y="13607"/>
                    </a:lnTo>
                    <a:lnTo>
                      <a:pt x="832" y="14815"/>
                    </a:lnTo>
                    <a:lnTo>
                      <a:pt x="1011" y="16023"/>
                    </a:lnTo>
                    <a:lnTo>
                      <a:pt x="1149" y="17232"/>
                    </a:lnTo>
                    <a:lnTo>
                      <a:pt x="1288" y="18440"/>
                    </a:lnTo>
                    <a:lnTo>
                      <a:pt x="1387" y="19648"/>
                    </a:lnTo>
                    <a:lnTo>
                      <a:pt x="1427" y="20619"/>
                    </a:lnTo>
                    <a:lnTo>
                      <a:pt x="1427" y="21569"/>
                    </a:lnTo>
                    <a:lnTo>
                      <a:pt x="1407" y="22520"/>
                    </a:lnTo>
                    <a:lnTo>
                      <a:pt x="1328" y="23471"/>
                    </a:lnTo>
                    <a:lnTo>
                      <a:pt x="1228" y="24421"/>
                    </a:lnTo>
                    <a:lnTo>
                      <a:pt x="1129" y="25372"/>
                    </a:lnTo>
                    <a:lnTo>
                      <a:pt x="852" y="27273"/>
                    </a:lnTo>
                    <a:lnTo>
                      <a:pt x="555" y="29155"/>
                    </a:lnTo>
                    <a:lnTo>
                      <a:pt x="416" y="30106"/>
                    </a:lnTo>
                    <a:lnTo>
                      <a:pt x="298" y="31037"/>
                    </a:lnTo>
                    <a:lnTo>
                      <a:pt x="179" y="31987"/>
                    </a:lnTo>
                    <a:lnTo>
                      <a:pt x="100" y="32938"/>
                    </a:lnTo>
                    <a:lnTo>
                      <a:pt x="40" y="33889"/>
                    </a:lnTo>
                    <a:lnTo>
                      <a:pt x="0" y="34839"/>
                    </a:lnTo>
                    <a:lnTo>
                      <a:pt x="575" y="34839"/>
                    </a:lnTo>
                    <a:lnTo>
                      <a:pt x="595" y="33988"/>
                    </a:lnTo>
                    <a:lnTo>
                      <a:pt x="654" y="33156"/>
                    </a:lnTo>
                    <a:lnTo>
                      <a:pt x="714" y="32304"/>
                    </a:lnTo>
                    <a:lnTo>
                      <a:pt x="813" y="31472"/>
                    </a:lnTo>
                    <a:lnTo>
                      <a:pt x="931" y="30640"/>
                    </a:lnTo>
                    <a:lnTo>
                      <a:pt x="1050" y="29789"/>
                    </a:lnTo>
                    <a:lnTo>
                      <a:pt x="1308" y="28125"/>
                    </a:lnTo>
                    <a:lnTo>
                      <a:pt x="1486" y="27036"/>
                    </a:lnTo>
                    <a:lnTo>
                      <a:pt x="1644" y="25946"/>
                    </a:lnTo>
                    <a:lnTo>
                      <a:pt x="1783" y="24857"/>
                    </a:lnTo>
                    <a:lnTo>
                      <a:pt x="1882" y="23748"/>
                    </a:lnTo>
                    <a:lnTo>
                      <a:pt x="1961" y="22659"/>
                    </a:lnTo>
                    <a:lnTo>
                      <a:pt x="2001" y="21549"/>
                    </a:lnTo>
                    <a:lnTo>
                      <a:pt x="2001" y="20995"/>
                    </a:lnTo>
                    <a:lnTo>
                      <a:pt x="2001" y="20440"/>
                    </a:lnTo>
                    <a:lnTo>
                      <a:pt x="1981" y="19886"/>
                    </a:lnTo>
                    <a:lnTo>
                      <a:pt x="1942" y="19331"/>
                    </a:lnTo>
                    <a:lnTo>
                      <a:pt x="1823" y="18163"/>
                    </a:lnTo>
                    <a:lnTo>
                      <a:pt x="1704" y="16994"/>
                    </a:lnTo>
                    <a:lnTo>
                      <a:pt x="1387" y="14657"/>
                    </a:lnTo>
                    <a:lnTo>
                      <a:pt x="1228" y="13488"/>
                    </a:lnTo>
                    <a:lnTo>
                      <a:pt x="1090" y="12320"/>
                    </a:lnTo>
                    <a:lnTo>
                      <a:pt x="991" y="11151"/>
                    </a:lnTo>
                    <a:lnTo>
                      <a:pt x="912" y="9963"/>
                    </a:lnTo>
                    <a:lnTo>
                      <a:pt x="872" y="8755"/>
                    </a:lnTo>
                    <a:lnTo>
                      <a:pt x="872" y="7546"/>
                    </a:lnTo>
                    <a:lnTo>
                      <a:pt x="892" y="6338"/>
                    </a:lnTo>
                    <a:lnTo>
                      <a:pt x="931" y="5130"/>
                    </a:lnTo>
                    <a:lnTo>
                      <a:pt x="991" y="3942"/>
                    </a:lnTo>
                    <a:lnTo>
                      <a:pt x="1050" y="2733"/>
                    </a:lnTo>
                    <a:lnTo>
                      <a:pt x="1209" y="317"/>
                    </a:lnTo>
                    <a:lnTo>
                      <a:pt x="1209" y="238"/>
                    </a:lnTo>
                    <a:lnTo>
                      <a:pt x="1189" y="178"/>
                    </a:lnTo>
                    <a:lnTo>
                      <a:pt x="1169" y="119"/>
                    </a:lnTo>
                    <a:lnTo>
                      <a:pt x="1129" y="79"/>
                    </a:lnTo>
                    <a:lnTo>
                      <a:pt x="1050" y="20"/>
                    </a:lnTo>
                    <a:lnTo>
                      <a:pt x="9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" name="Google Shape;47;p2"/>
              <p:cNvSpPr/>
              <p:nvPr/>
            </p:nvSpPr>
            <p:spPr>
              <a:xfrm>
                <a:off x="3859500" y="2972375"/>
                <a:ext cx="66875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75" h="11211" extrusionOk="0">
                    <a:moveTo>
                      <a:pt x="2318" y="0"/>
                    </a:moveTo>
                    <a:lnTo>
                      <a:pt x="2219" y="20"/>
                    </a:lnTo>
                    <a:lnTo>
                      <a:pt x="2140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60" y="238"/>
                    </a:lnTo>
                    <a:lnTo>
                      <a:pt x="2080" y="317"/>
                    </a:lnTo>
                    <a:lnTo>
                      <a:pt x="2120" y="1030"/>
                    </a:lnTo>
                    <a:lnTo>
                      <a:pt x="2120" y="1723"/>
                    </a:lnTo>
                    <a:lnTo>
                      <a:pt x="2080" y="2416"/>
                    </a:lnTo>
                    <a:lnTo>
                      <a:pt x="2001" y="3110"/>
                    </a:lnTo>
                    <a:lnTo>
                      <a:pt x="1902" y="3803"/>
                    </a:lnTo>
                    <a:lnTo>
                      <a:pt x="1763" y="4476"/>
                    </a:lnTo>
                    <a:lnTo>
                      <a:pt x="1605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94" y="8517"/>
                    </a:lnTo>
                    <a:lnTo>
                      <a:pt x="318" y="9864"/>
                    </a:lnTo>
                    <a:lnTo>
                      <a:pt x="139" y="10537"/>
                    </a:lnTo>
                    <a:lnTo>
                      <a:pt x="1" y="11210"/>
                    </a:lnTo>
                    <a:lnTo>
                      <a:pt x="535" y="11210"/>
                    </a:lnTo>
                    <a:lnTo>
                      <a:pt x="694" y="10537"/>
                    </a:lnTo>
                    <a:lnTo>
                      <a:pt x="852" y="9864"/>
                    </a:lnTo>
                    <a:lnTo>
                      <a:pt x="1229" y="8517"/>
                    </a:lnTo>
                    <a:lnTo>
                      <a:pt x="1625" y="7170"/>
                    </a:lnTo>
                    <a:lnTo>
                      <a:pt x="2001" y="5843"/>
                    </a:lnTo>
                    <a:lnTo>
                      <a:pt x="2160" y="5169"/>
                    </a:lnTo>
                    <a:lnTo>
                      <a:pt x="2318" y="4476"/>
                    </a:lnTo>
                    <a:lnTo>
                      <a:pt x="2457" y="3803"/>
                    </a:lnTo>
                    <a:lnTo>
                      <a:pt x="2556" y="3110"/>
                    </a:lnTo>
                    <a:lnTo>
                      <a:pt x="2635" y="2416"/>
                    </a:lnTo>
                    <a:lnTo>
                      <a:pt x="2674" y="1723"/>
                    </a:lnTo>
                    <a:lnTo>
                      <a:pt x="2674" y="1030"/>
                    </a:lnTo>
                    <a:lnTo>
                      <a:pt x="2635" y="317"/>
                    </a:lnTo>
                    <a:lnTo>
                      <a:pt x="2635" y="238"/>
                    </a:lnTo>
                    <a:lnTo>
                      <a:pt x="2595" y="178"/>
                    </a:lnTo>
                    <a:lnTo>
                      <a:pt x="2575" y="119"/>
                    </a:lnTo>
                    <a:lnTo>
                      <a:pt x="2536" y="79"/>
                    </a:lnTo>
                    <a:lnTo>
                      <a:pt x="2437" y="20"/>
                    </a:lnTo>
                    <a:lnTo>
                      <a:pt x="231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" name="Google Shape;48;p2"/>
              <p:cNvSpPr/>
              <p:nvPr/>
            </p:nvSpPr>
            <p:spPr>
              <a:xfrm>
                <a:off x="3943175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1" y="1"/>
                    </a:moveTo>
                    <a:lnTo>
                      <a:pt x="120" y="832"/>
                    </a:lnTo>
                    <a:lnTo>
                      <a:pt x="239" y="1684"/>
                    </a:lnTo>
                    <a:lnTo>
                      <a:pt x="437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73" y="8517"/>
                    </a:lnTo>
                    <a:lnTo>
                      <a:pt x="833" y="10240"/>
                    </a:lnTo>
                    <a:lnTo>
                      <a:pt x="853" y="11964"/>
                    </a:lnTo>
                    <a:lnTo>
                      <a:pt x="833" y="13687"/>
                    </a:lnTo>
                    <a:lnTo>
                      <a:pt x="813" y="15410"/>
                    </a:lnTo>
                    <a:lnTo>
                      <a:pt x="773" y="17133"/>
                    </a:lnTo>
                    <a:lnTo>
                      <a:pt x="635" y="20579"/>
                    </a:lnTo>
                    <a:lnTo>
                      <a:pt x="496" y="24026"/>
                    </a:lnTo>
                    <a:lnTo>
                      <a:pt x="338" y="27452"/>
                    </a:lnTo>
                    <a:lnTo>
                      <a:pt x="278" y="29532"/>
                    </a:lnTo>
                    <a:lnTo>
                      <a:pt x="219" y="31611"/>
                    </a:lnTo>
                    <a:lnTo>
                      <a:pt x="179" y="33711"/>
                    </a:lnTo>
                    <a:lnTo>
                      <a:pt x="179" y="35790"/>
                    </a:lnTo>
                    <a:lnTo>
                      <a:pt x="219" y="37870"/>
                    </a:lnTo>
                    <a:lnTo>
                      <a:pt x="298" y="39950"/>
                    </a:lnTo>
                    <a:lnTo>
                      <a:pt x="357" y="40980"/>
                    </a:lnTo>
                    <a:lnTo>
                      <a:pt x="437" y="42029"/>
                    </a:lnTo>
                    <a:lnTo>
                      <a:pt x="516" y="43059"/>
                    </a:lnTo>
                    <a:lnTo>
                      <a:pt x="615" y="44109"/>
                    </a:lnTo>
                    <a:lnTo>
                      <a:pt x="853" y="46228"/>
                    </a:lnTo>
                    <a:lnTo>
                      <a:pt x="1130" y="48328"/>
                    </a:lnTo>
                    <a:lnTo>
                      <a:pt x="1724" y="52566"/>
                    </a:lnTo>
                    <a:lnTo>
                      <a:pt x="2001" y="54666"/>
                    </a:lnTo>
                    <a:lnTo>
                      <a:pt x="2239" y="56785"/>
                    </a:lnTo>
                    <a:lnTo>
                      <a:pt x="2358" y="57855"/>
                    </a:lnTo>
                    <a:lnTo>
                      <a:pt x="2437" y="58924"/>
                    </a:lnTo>
                    <a:lnTo>
                      <a:pt x="2516" y="59994"/>
                    </a:lnTo>
                    <a:lnTo>
                      <a:pt x="2576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76" y="64747"/>
                    </a:lnTo>
                    <a:lnTo>
                      <a:pt x="251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60" y="69659"/>
                    </a:lnTo>
                    <a:lnTo>
                      <a:pt x="1962" y="70867"/>
                    </a:lnTo>
                    <a:lnTo>
                      <a:pt x="1744" y="71996"/>
                    </a:lnTo>
                    <a:lnTo>
                      <a:pt x="1506" y="73125"/>
                    </a:lnTo>
                    <a:lnTo>
                      <a:pt x="1268" y="74274"/>
                    </a:lnTo>
                    <a:lnTo>
                      <a:pt x="1051" y="75403"/>
                    </a:lnTo>
                    <a:lnTo>
                      <a:pt x="971" y="75977"/>
                    </a:lnTo>
                    <a:lnTo>
                      <a:pt x="872" y="76552"/>
                    </a:lnTo>
                    <a:lnTo>
                      <a:pt x="813" y="77126"/>
                    </a:lnTo>
                    <a:lnTo>
                      <a:pt x="773" y="77700"/>
                    </a:lnTo>
                    <a:lnTo>
                      <a:pt x="734" y="78295"/>
                    </a:lnTo>
                    <a:lnTo>
                      <a:pt x="734" y="78869"/>
                    </a:lnTo>
                    <a:lnTo>
                      <a:pt x="754" y="79443"/>
                    </a:lnTo>
                    <a:lnTo>
                      <a:pt x="813" y="80038"/>
                    </a:lnTo>
                    <a:lnTo>
                      <a:pt x="833" y="80117"/>
                    </a:lnTo>
                    <a:lnTo>
                      <a:pt x="853" y="80176"/>
                    </a:lnTo>
                    <a:lnTo>
                      <a:pt x="892" y="80236"/>
                    </a:lnTo>
                    <a:lnTo>
                      <a:pt x="932" y="80275"/>
                    </a:lnTo>
                    <a:lnTo>
                      <a:pt x="1031" y="80335"/>
                    </a:lnTo>
                    <a:lnTo>
                      <a:pt x="1130" y="80354"/>
                    </a:lnTo>
                    <a:lnTo>
                      <a:pt x="1229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48" y="80236"/>
                    </a:lnTo>
                    <a:lnTo>
                      <a:pt x="1368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28" y="79483"/>
                    </a:lnTo>
                    <a:lnTo>
                      <a:pt x="1308" y="78948"/>
                    </a:lnTo>
                    <a:lnTo>
                      <a:pt x="1308" y="78413"/>
                    </a:lnTo>
                    <a:lnTo>
                      <a:pt x="1328" y="77859"/>
                    </a:lnTo>
                    <a:lnTo>
                      <a:pt x="1368" y="77324"/>
                    </a:lnTo>
                    <a:lnTo>
                      <a:pt x="1427" y="76789"/>
                    </a:lnTo>
                    <a:lnTo>
                      <a:pt x="1506" y="76255"/>
                    </a:lnTo>
                    <a:lnTo>
                      <a:pt x="158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19" y="72551"/>
                    </a:lnTo>
                    <a:lnTo>
                      <a:pt x="2417" y="71501"/>
                    </a:lnTo>
                    <a:lnTo>
                      <a:pt x="2595" y="70491"/>
                    </a:lnTo>
                    <a:lnTo>
                      <a:pt x="2754" y="69461"/>
                    </a:lnTo>
                    <a:lnTo>
                      <a:pt x="2873" y="68451"/>
                    </a:lnTo>
                    <a:lnTo>
                      <a:pt x="2992" y="67421"/>
                    </a:lnTo>
                    <a:lnTo>
                      <a:pt x="3071" y="66391"/>
                    </a:lnTo>
                    <a:lnTo>
                      <a:pt x="3130" y="65361"/>
                    </a:lnTo>
                    <a:lnTo>
                      <a:pt x="3170" y="64311"/>
                    </a:lnTo>
                    <a:lnTo>
                      <a:pt x="3190" y="63282"/>
                    </a:lnTo>
                    <a:lnTo>
                      <a:pt x="3170" y="62212"/>
                    </a:lnTo>
                    <a:lnTo>
                      <a:pt x="3150" y="61142"/>
                    </a:lnTo>
                    <a:lnTo>
                      <a:pt x="3091" y="60053"/>
                    </a:lnTo>
                    <a:lnTo>
                      <a:pt x="3011" y="58984"/>
                    </a:lnTo>
                    <a:lnTo>
                      <a:pt x="2932" y="57914"/>
                    </a:lnTo>
                    <a:lnTo>
                      <a:pt x="2813" y="56864"/>
                    </a:lnTo>
                    <a:lnTo>
                      <a:pt x="2576" y="54725"/>
                    </a:lnTo>
                    <a:lnTo>
                      <a:pt x="2298" y="52606"/>
                    </a:lnTo>
                    <a:lnTo>
                      <a:pt x="2001" y="50487"/>
                    </a:lnTo>
                    <a:lnTo>
                      <a:pt x="1704" y="48348"/>
                    </a:lnTo>
                    <a:lnTo>
                      <a:pt x="1427" y="46228"/>
                    </a:lnTo>
                    <a:lnTo>
                      <a:pt x="1308" y="45179"/>
                    </a:lnTo>
                    <a:lnTo>
                      <a:pt x="1189" y="44129"/>
                    </a:lnTo>
                    <a:lnTo>
                      <a:pt x="1110" y="43079"/>
                    </a:lnTo>
                    <a:lnTo>
                      <a:pt x="1031" y="42029"/>
                    </a:lnTo>
                    <a:lnTo>
                      <a:pt x="952" y="40980"/>
                    </a:lnTo>
                    <a:lnTo>
                      <a:pt x="912" y="39910"/>
                    </a:lnTo>
                    <a:lnTo>
                      <a:pt x="833" y="37811"/>
                    </a:lnTo>
                    <a:lnTo>
                      <a:pt x="793" y="35711"/>
                    </a:lnTo>
                    <a:lnTo>
                      <a:pt x="813" y="33592"/>
                    </a:lnTo>
                    <a:lnTo>
                      <a:pt x="833" y="31492"/>
                    </a:lnTo>
                    <a:lnTo>
                      <a:pt x="892" y="29393"/>
                    </a:lnTo>
                    <a:lnTo>
                      <a:pt x="971" y="27294"/>
                    </a:lnTo>
                    <a:lnTo>
                      <a:pt x="1051" y="25174"/>
                    </a:lnTo>
                    <a:lnTo>
                      <a:pt x="1209" y="20956"/>
                    </a:lnTo>
                    <a:lnTo>
                      <a:pt x="1288" y="18856"/>
                    </a:lnTo>
                    <a:lnTo>
                      <a:pt x="1348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07" y="10953"/>
                    </a:lnTo>
                    <a:lnTo>
                      <a:pt x="1387" y="9369"/>
                    </a:lnTo>
                    <a:lnTo>
                      <a:pt x="1328" y="7804"/>
                    </a:lnTo>
                    <a:lnTo>
                      <a:pt x="1249" y="6220"/>
                    </a:lnTo>
                    <a:lnTo>
                      <a:pt x="1130" y="4655"/>
                    </a:lnTo>
                    <a:lnTo>
                      <a:pt x="991" y="3110"/>
                    </a:lnTo>
                    <a:lnTo>
                      <a:pt x="793" y="1545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" name="Google Shape;49;p2"/>
              <p:cNvSpPr/>
              <p:nvPr/>
            </p:nvSpPr>
            <p:spPr>
              <a:xfrm>
                <a:off x="3341075" y="1474025"/>
                <a:ext cx="21325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3" h="8359" extrusionOk="0">
                    <a:moveTo>
                      <a:pt x="496" y="0"/>
                    </a:moveTo>
                    <a:lnTo>
                      <a:pt x="397" y="20"/>
                    </a:lnTo>
                    <a:lnTo>
                      <a:pt x="317" y="80"/>
                    </a:lnTo>
                    <a:lnTo>
                      <a:pt x="278" y="119"/>
                    </a:lnTo>
                    <a:lnTo>
                      <a:pt x="258" y="179"/>
                    </a:lnTo>
                    <a:lnTo>
                      <a:pt x="238" y="238"/>
                    </a:lnTo>
                    <a:lnTo>
                      <a:pt x="238" y="317"/>
                    </a:lnTo>
                    <a:lnTo>
                      <a:pt x="278" y="1288"/>
                    </a:lnTo>
                    <a:lnTo>
                      <a:pt x="278" y="2258"/>
                    </a:lnTo>
                    <a:lnTo>
                      <a:pt x="278" y="3209"/>
                    </a:lnTo>
                    <a:lnTo>
                      <a:pt x="258" y="4179"/>
                    </a:lnTo>
                    <a:lnTo>
                      <a:pt x="218" y="5150"/>
                    </a:lnTo>
                    <a:lnTo>
                      <a:pt x="179" y="6121"/>
                    </a:lnTo>
                    <a:lnTo>
                      <a:pt x="100" y="7071"/>
                    </a:lnTo>
                    <a:lnTo>
                      <a:pt x="1" y="8042"/>
                    </a:lnTo>
                    <a:lnTo>
                      <a:pt x="1" y="8121"/>
                    </a:lnTo>
                    <a:lnTo>
                      <a:pt x="20" y="8180"/>
                    </a:lnTo>
                    <a:lnTo>
                      <a:pt x="40" y="8240"/>
                    </a:lnTo>
                    <a:lnTo>
                      <a:pt x="80" y="8279"/>
                    </a:lnTo>
                    <a:lnTo>
                      <a:pt x="100" y="8319"/>
                    </a:lnTo>
                    <a:lnTo>
                      <a:pt x="159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6" y="8240"/>
                    </a:lnTo>
                    <a:lnTo>
                      <a:pt x="535" y="8180"/>
                    </a:lnTo>
                    <a:lnTo>
                      <a:pt x="555" y="8121"/>
                    </a:lnTo>
                    <a:lnTo>
                      <a:pt x="575" y="8042"/>
                    </a:lnTo>
                    <a:lnTo>
                      <a:pt x="674" y="7071"/>
                    </a:lnTo>
                    <a:lnTo>
                      <a:pt x="733" y="6121"/>
                    </a:lnTo>
                    <a:lnTo>
                      <a:pt x="793" y="5150"/>
                    </a:lnTo>
                    <a:lnTo>
                      <a:pt x="832" y="4179"/>
                    </a:lnTo>
                    <a:lnTo>
                      <a:pt x="852" y="3209"/>
                    </a:lnTo>
                    <a:lnTo>
                      <a:pt x="852" y="2258"/>
                    </a:lnTo>
                    <a:lnTo>
                      <a:pt x="832" y="1288"/>
                    </a:lnTo>
                    <a:lnTo>
                      <a:pt x="813" y="317"/>
                    </a:lnTo>
                    <a:lnTo>
                      <a:pt x="793" y="238"/>
                    </a:lnTo>
                    <a:lnTo>
                      <a:pt x="773" y="179"/>
                    </a:lnTo>
                    <a:lnTo>
                      <a:pt x="733" y="119"/>
                    </a:lnTo>
                    <a:lnTo>
                      <a:pt x="714" y="80"/>
                    </a:lnTo>
                    <a:lnTo>
                      <a:pt x="615" y="20"/>
                    </a:lnTo>
                    <a:lnTo>
                      <a:pt x="49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" name="Google Shape;50;p2"/>
              <p:cNvSpPr/>
              <p:nvPr/>
            </p:nvSpPr>
            <p:spPr>
              <a:xfrm>
                <a:off x="3104400" y="2908975"/>
                <a:ext cx="29725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13747" extrusionOk="0">
                    <a:moveTo>
                      <a:pt x="535" y="1"/>
                    </a:moveTo>
                    <a:lnTo>
                      <a:pt x="436" y="21"/>
                    </a:lnTo>
                    <a:lnTo>
                      <a:pt x="357" y="80"/>
                    </a:lnTo>
                    <a:lnTo>
                      <a:pt x="317" y="120"/>
                    </a:lnTo>
                    <a:lnTo>
                      <a:pt x="297" y="179"/>
                    </a:lnTo>
                    <a:lnTo>
                      <a:pt x="277" y="239"/>
                    </a:lnTo>
                    <a:lnTo>
                      <a:pt x="277" y="318"/>
                    </a:lnTo>
                    <a:lnTo>
                      <a:pt x="297" y="853"/>
                    </a:lnTo>
                    <a:lnTo>
                      <a:pt x="317" y="1367"/>
                    </a:lnTo>
                    <a:lnTo>
                      <a:pt x="297" y="2417"/>
                    </a:lnTo>
                    <a:lnTo>
                      <a:pt x="277" y="3447"/>
                    </a:lnTo>
                    <a:lnTo>
                      <a:pt x="218" y="4497"/>
                    </a:lnTo>
                    <a:lnTo>
                      <a:pt x="79" y="6577"/>
                    </a:lnTo>
                    <a:lnTo>
                      <a:pt x="40" y="7606"/>
                    </a:lnTo>
                    <a:lnTo>
                      <a:pt x="0" y="8656"/>
                    </a:lnTo>
                    <a:lnTo>
                      <a:pt x="20" y="9310"/>
                    </a:lnTo>
                    <a:lnTo>
                      <a:pt x="40" y="9963"/>
                    </a:lnTo>
                    <a:lnTo>
                      <a:pt x="99" y="10597"/>
                    </a:lnTo>
                    <a:lnTo>
                      <a:pt x="159" y="11231"/>
                    </a:lnTo>
                    <a:lnTo>
                      <a:pt x="258" y="11865"/>
                    </a:lnTo>
                    <a:lnTo>
                      <a:pt x="357" y="12499"/>
                    </a:lnTo>
                    <a:lnTo>
                      <a:pt x="475" y="13132"/>
                    </a:lnTo>
                    <a:lnTo>
                      <a:pt x="594" y="13746"/>
                    </a:lnTo>
                    <a:lnTo>
                      <a:pt x="1189" y="13746"/>
                    </a:lnTo>
                    <a:lnTo>
                      <a:pt x="1050" y="13093"/>
                    </a:lnTo>
                    <a:lnTo>
                      <a:pt x="931" y="12419"/>
                    </a:lnTo>
                    <a:lnTo>
                      <a:pt x="812" y="11746"/>
                    </a:lnTo>
                    <a:lnTo>
                      <a:pt x="733" y="11092"/>
                    </a:lnTo>
                    <a:lnTo>
                      <a:pt x="654" y="10399"/>
                    </a:lnTo>
                    <a:lnTo>
                      <a:pt x="614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614" y="7329"/>
                    </a:lnTo>
                    <a:lnTo>
                      <a:pt x="674" y="6339"/>
                    </a:lnTo>
                    <a:lnTo>
                      <a:pt x="792" y="4338"/>
                    </a:lnTo>
                    <a:lnTo>
                      <a:pt x="852" y="3328"/>
                    </a:lnTo>
                    <a:lnTo>
                      <a:pt x="872" y="2338"/>
                    </a:lnTo>
                    <a:lnTo>
                      <a:pt x="872" y="1328"/>
                    </a:lnTo>
                    <a:lnTo>
                      <a:pt x="852" y="318"/>
                    </a:lnTo>
                    <a:lnTo>
                      <a:pt x="832" y="239"/>
                    </a:lnTo>
                    <a:lnTo>
                      <a:pt x="812" y="179"/>
                    </a:lnTo>
                    <a:lnTo>
                      <a:pt x="773" y="120"/>
                    </a:lnTo>
                    <a:lnTo>
                      <a:pt x="733" y="80"/>
                    </a:lnTo>
                    <a:lnTo>
                      <a:pt x="654" y="21"/>
                    </a:lnTo>
                    <a:lnTo>
                      <a:pt x="5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" name="Google Shape;51;p2"/>
              <p:cNvSpPr/>
              <p:nvPr/>
            </p:nvSpPr>
            <p:spPr>
              <a:xfrm>
                <a:off x="2553275" y="1821625"/>
                <a:ext cx="88175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27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60" y="80"/>
                    </a:lnTo>
                    <a:lnTo>
                      <a:pt x="40" y="139"/>
                    </a:lnTo>
                    <a:lnTo>
                      <a:pt x="21" y="17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80" y="1407"/>
                    </a:lnTo>
                    <a:lnTo>
                      <a:pt x="159" y="2496"/>
                    </a:lnTo>
                    <a:lnTo>
                      <a:pt x="278" y="4655"/>
                    </a:lnTo>
                    <a:lnTo>
                      <a:pt x="338" y="5744"/>
                    </a:lnTo>
                    <a:lnTo>
                      <a:pt x="417" y="6814"/>
                    </a:lnTo>
                    <a:lnTo>
                      <a:pt x="516" y="7903"/>
                    </a:lnTo>
                    <a:lnTo>
                      <a:pt x="635" y="8973"/>
                    </a:lnTo>
                    <a:lnTo>
                      <a:pt x="714" y="9527"/>
                    </a:lnTo>
                    <a:lnTo>
                      <a:pt x="813" y="10082"/>
                    </a:lnTo>
                    <a:lnTo>
                      <a:pt x="1031" y="11171"/>
                    </a:lnTo>
                    <a:lnTo>
                      <a:pt x="1268" y="12260"/>
                    </a:lnTo>
                    <a:lnTo>
                      <a:pt x="1526" y="13350"/>
                    </a:lnTo>
                    <a:lnTo>
                      <a:pt x="1783" y="14439"/>
                    </a:lnTo>
                    <a:lnTo>
                      <a:pt x="2061" y="15509"/>
                    </a:lnTo>
                    <a:lnTo>
                      <a:pt x="2298" y="16598"/>
                    </a:lnTo>
                    <a:lnTo>
                      <a:pt x="2496" y="17707"/>
                    </a:lnTo>
                    <a:lnTo>
                      <a:pt x="2655" y="18777"/>
                    </a:lnTo>
                    <a:lnTo>
                      <a:pt x="2793" y="19866"/>
                    </a:lnTo>
                    <a:lnTo>
                      <a:pt x="2873" y="20975"/>
                    </a:lnTo>
                    <a:lnTo>
                      <a:pt x="2932" y="22065"/>
                    </a:lnTo>
                    <a:lnTo>
                      <a:pt x="2972" y="23154"/>
                    </a:lnTo>
                    <a:lnTo>
                      <a:pt x="2952" y="24263"/>
                    </a:lnTo>
                    <a:lnTo>
                      <a:pt x="2912" y="25352"/>
                    </a:lnTo>
                    <a:lnTo>
                      <a:pt x="2833" y="26442"/>
                    </a:lnTo>
                    <a:lnTo>
                      <a:pt x="2774" y="27016"/>
                    </a:lnTo>
                    <a:lnTo>
                      <a:pt x="2694" y="27590"/>
                    </a:lnTo>
                    <a:lnTo>
                      <a:pt x="2516" y="28700"/>
                    </a:lnTo>
                    <a:lnTo>
                      <a:pt x="2318" y="29789"/>
                    </a:lnTo>
                    <a:lnTo>
                      <a:pt x="2061" y="30878"/>
                    </a:lnTo>
                    <a:lnTo>
                      <a:pt x="1803" y="31968"/>
                    </a:lnTo>
                    <a:lnTo>
                      <a:pt x="1506" y="33037"/>
                    </a:lnTo>
                    <a:lnTo>
                      <a:pt x="912" y="35196"/>
                    </a:lnTo>
                    <a:lnTo>
                      <a:pt x="654" y="36285"/>
                    </a:lnTo>
                    <a:lnTo>
                      <a:pt x="516" y="36820"/>
                    </a:lnTo>
                    <a:lnTo>
                      <a:pt x="417" y="37375"/>
                    </a:lnTo>
                    <a:lnTo>
                      <a:pt x="318" y="37929"/>
                    </a:lnTo>
                    <a:lnTo>
                      <a:pt x="219" y="38484"/>
                    </a:lnTo>
                    <a:lnTo>
                      <a:pt x="159" y="39038"/>
                    </a:lnTo>
                    <a:lnTo>
                      <a:pt x="100" y="39593"/>
                    </a:lnTo>
                    <a:lnTo>
                      <a:pt x="80" y="40148"/>
                    </a:lnTo>
                    <a:lnTo>
                      <a:pt x="60" y="40702"/>
                    </a:lnTo>
                    <a:lnTo>
                      <a:pt x="80" y="41257"/>
                    </a:lnTo>
                    <a:lnTo>
                      <a:pt x="120" y="41811"/>
                    </a:lnTo>
                    <a:lnTo>
                      <a:pt x="199" y="42366"/>
                    </a:lnTo>
                    <a:lnTo>
                      <a:pt x="278" y="42901"/>
                    </a:lnTo>
                    <a:lnTo>
                      <a:pt x="417" y="43455"/>
                    </a:lnTo>
                    <a:lnTo>
                      <a:pt x="575" y="43990"/>
                    </a:lnTo>
                    <a:lnTo>
                      <a:pt x="595" y="44069"/>
                    </a:lnTo>
                    <a:lnTo>
                      <a:pt x="635" y="44109"/>
                    </a:lnTo>
                    <a:lnTo>
                      <a:pt x="674" y="44168"/>
                    </a:lnTo>
                    <a:lnTo>
                      <a:pt x="734" y="44188"/>
                    </a:lnTo>
                    <a:lnTo>
                      <a:pt x="833" y="44228"/>
                    </a:lnTo>
                    <a:lnTo>
                      <a:pt x="932" y="44208"/>
                    </a:lnTo>
                    <a:lnTo>
                      <a:pt x="1031" y="44148"/>
                    </a:lnTo>
                    <a:lnTo>
                      <a:pt x="1110" y="44069"/>
                    </a:lnTo>
                    <a:lnTo>
                      <a:pt x="1130" y="44010"/>
                    </a:lnTo>
                    <a:lnTo>
                      <a:pt x="1130" y="43950"/>
                    </a:lnTo>
                    <a:lnTo>
                      <a:pt x="1130" y="43891"/>
                    </a:lnTo>
                    <a:lnTo>
                      <a:pt x="1110" y="43812"/>
                    </a:lnTo>
                    <a:lnTo>
                      <a:pt x="971" y="43297"/>
                    </a:lnTo>
                    <a:lnTo>
                      <a:pt x="852" y="42782"/>
                    </a:lnTo>
                    <a:lnTo>
                      <a:pt x="753" y="42247"/>
                    </a:lnTo>
                    <a:lnTo>
                      <a:pt x="694" y="41712"/>
                    </a:lnTo>
                    <a:lnTo>
                      <a:pt x="654" y="41178"/>
                    </a:lnTo>
                    <a:lnTo>
                      <a:pt x="635" y="40663"/>
                    </a:lnTo>
                    <a:lnTo>
                      <a:pt x="654" y="40128"/>
                    </a:lnTo>
                    <a:lnTo>
                      <a:pt x="674" y="39593"/>
                    </a:lnTo>
                    <a:lnTo>
                      <a:pt x="734" y="39058"/>
                    </a:lnTo>
                    <a:lnTo>
                      <a:pt x="793" y="38523"/>
                    </a:lnTo>
                    <a:lnTo>
                      <a:pt x="872" y="37989"/>
                    </a:lnTo>
                    <a:lnTo>
                      <a:pt x="971" y="37474"/>
                    </a:lnTo>
                    <a:lnTo>
                      <a:pt x="1209" y="36424"/>
                    </a:lnTo>
                    <a:lnTo>
                      <a:pt x="1466" y="35374"/>
                    </a:lnTo>
                    <a:lnTo>
                      <a:pt x="2021" y="33374"/>
                    </a:lnTo>
                    <a:lnTo>
                      <a:pt x="2298" y="32364"/>
                    </a:lnTo>
                    <a:lnTo>
                      <a:pt x="2536" y="31354"/>
                    </a:lnTo>
                    <a:lnTo>
                      <a:pt x="2774" y="30344"/>
                    </a:lnTo>
                    <a:lnTo>
                      <a:pt x="2992" y="29333"/>
                    </a:lnTo>
                    <a:lnTo>
                      <a:pt x="3170" y="28303"/>
                    </a:lnTo>
                    <a:lnTo>
                      <a:pt x="3308" y="27254"/>
                    </a:lnTo>
                    <a:lnTo>
                      <a:pt x="3407" y="26224"/>
                    </a:lnTo>
                    <a:lnTo>
                      <a:pt x="3487" y="25194"/>
                    </a:lnTo>
                    <a:lnTo>
                      <a:pt x="3526" y="24164"/>
                    </a:lnTo>
                    <a:lnTo>
                      <a:pt x="3526" y="23134"/>
                    </a:lnTo>
                    <a:lnTo>
                      <a:pt x="3507" y="22124"/>
                    </a:lnTo>
                    <a:lnTo>
                      <a:pt x="3447" y="21094"/>
                    </a:lnTo>
                    <a:lnTo>
                      <a:pt x="3368" y="20064"/>
                    </a:lnTo>
                    <a:lnTo>
                      <a:pt x="3269" y="19034"/>
                    </a:lnTo>
                    <a:lnTo>
                      <a:pt x="3190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75" y="15806"/>
                    </a:lnTo>
                    <a:lnTo>
                      <a:pt x="2437" y="14756"/>
                    </a:lnTo>
                    <a:lnTo>
                      <a:pt x="1922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48" y="9884"/>
                    </a:lnTo>
                    <a:lnTo>
                      <a:pt x="1249" y="9250"/>
                    </a:lnTo>
                    <a:lnTo>
                      <a:pt x="1169" y="8616"/>
                    </a:lnTo>
                    <a:lnTo>
                      <a:pt x="1090" y="7982"/>
                    </a:lnTo>
                    <a:lnTo>
                      <a:pt x="971" y="6715"/>
                    </a:lnTo>
                    <a:lnTo>
                      <a:pt x="892" y="5447"/>
                    </a:lnTo>
                    <a:lnTo>
                      <a:pt x="753" y="2872"/>
                    </a:lnTo>
                    <a:lnTo>
                      <a:pt x="674" y="1605"/>
                    </a:lnTo>
                    <a:lnTo>
                      <a:pt x="575" y="317"/>
                    </a:lnTo>
                    <a:lnTo>
                      <a:pt x="555" y="258"/>
                    </a:lnTo>
                    <a:lnTo>
                      <a:pt x="536" y="179"/>
                    </a:lnTo>
                    <a:lnTo>
                      <a:pt x="496" y="139"/>
                    </a:lnTo>
                    <a:lnTo>
                      <a:pt x="456" y="80"/>
                    </a:lnTo>
                    <a:lnTo>
                      <a:pt x="35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" name="Google Shape;52;p2"/>
              <p:cNvSpPr/>
              <p:nvPr/>
            </p:nvSpPr>
            <p:spPr>
              <a:xfrm>
                <a:off x="2461175" y="2171700"/>
                <a:ext cx="113425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37" h="18440" extrusionOk="0">
                    <a:moveTo>
                      <a:pt x="2318" y="0"/>
                    </a:moveTo>
                    <a:lnTo>
                      <a:pt x="2279" y="20"/>
                    </a:lnTo>
                    <a:lnTo>
                      <a:pt x="2199" y="99"/>
                    </a:lnTo>
                    <a:lnTo>
                      <a:pt x="2140" y="198"/>
                    </a:lnTo>
                    <a:lnTo>
                      <a:pt x="2100" y="317"/>
                    </a:lnTo>
                    <a:lnTo>
                      <a:pt x="2100" y="377"/>
                    </a:lnTo>
                    <a:lnTo>
                      <a:pt x="2120" y="436"/>
                    </a:lnTo>
                    <a:lnTo>
                      <a:pt x="2140" y="515"/>
                    </a:lnTo>
                    <a:lnTo>
                      <a:pt x="2180" y="575"/>
                    </a:lnTo>
                    <a:lnTo>
                      <a:pt x="2516" y="1010"/>
                    </a:lnTo>
                    <a:lnTo>
                      <a:pt x="2794" y="1486"/>
                    </a:lnTo>
                    <a:lnTo>
                      <a:pt x="3051" y="1961"/>
                    </a:lnTo>
                    <a:lnTo>
                      <a:pt x="3289" y="2437"/>
                    </a:lnTo>
                    <a:lnTo>
                      <a:pt x="3467" y="2932"/>
                    </a:lnTo>
                    <a:lnTo>
                      <a:pt x="362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2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596"/>
                    </a:lnTo>
                    <a:lnTo>
                      <a:pt x="3982" y="7150"/>
                    </a:lnTo>
                    <a:lnTo>
                      <a:pt x="3942" y="7705"/>
                    </a:lnTo>
                    <a:lnTo>
                      <a:pt x="3883" y="8260"/>
                    </a:lnTo>
                    <a:lnTo>
                      <a:pt x="3823" y="8814"/>
                    </a:lnTo>
                    <a:lnTo>
                      <a:pt x="3724" y="9369"/>
                    </a:lnTo>
                    <a:lnTo>
                      <a:pt x="3625" y="9923"/>
                    </a:lnTo>
                    <a:lnTo>
                      <a:pt x="3408" y="11052"/>
                    </a:lnTo>
                    <a:lnTo>
                      <a:pt x="3150" y="12161"/>
                    </a:lnTo>
                    <a:lnTo>
                      <a:pt x="2893" y="13271"/>
                    </a:lnTo>
                    <a:lnTo>
                      <a:pt x="2338" y="1542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04" y="17291"/>
                    </a:lnTo>
                    <a:lnTo>
                      <a:pt x="1566" y="17054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3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6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60"/>
                    </a:lnTo>
                    <a:lnTo>
                      <a:pt x="55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36" y="7210"/>
                    </a:lnTo>
                    <a:lnTo>
                      <a:pt x="516" y="7170"/>
                    </a:lnTo>
                    <a:lnTo>
                      <a:pt x="417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21" y="7329"/>
                    </a:lnTo>
                    <a:lnTo>
                      <a:pt x="21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22"/>
                    </a:lnTo>
                    <a:lnTo>
                      <a:pt x="21" y="10914"/>
                    </a:lnTo>
                    <a:lnTo>
                      <a:pt x="60" y="11785"/>
                    </a:lnTo>
                    <a:lnTo>
                      <a:pt x="120" y="12657"/>
                    </a:lnTo>
                    <a:lnTo>
                      <a:pt x="199" y="13528"/>
                    </a:lnTo>
                    <a:lnTo>
                      <a:pt x="278" y="14399"/>
                    </a:lnTo>
                    <a:lnTo>
                      <a:pt x="357" y="14974"/>
                    </a:lnTo>
                    <a:lnTo>
                      <a:pt x="456" y="15528"/>
                    </a:lnTo>
                    <a:lnTo>
                      <a:pt x="575" y="16083"/>
                    </a:lnTo>
                    <a:lnTo>
                      <a:pt x="654" y="16360"/>
                    </a:lnTo>
                    <a:lnTo>
                      <a:pt x="734" y="16618"/>
                    </a:lnTo>
                    <a:lnTo>
                      <a:pt x="833" y="16875"/>
                    </a:lnTo>
                    <a:lnTo>
                      <a:pt x="952" y="17133"/>
                    </a:lnTo>
                    <a:lnTo>
                      <a:pt x="1070" y="17370"/>
                    </a:lnTo>
                    <a:lnTo>
                      <a:pt x="1209" y="17588"/>
                    </a:lnTo>
                    <a:lnTo>
                      <a:pt x="1367" y="17806"/>
                    </a:lnTo>
                    <a:lnTo>
                      <a:pt x="1526" y="18024"/>
                    </a:lnTo>
                    <a:lnTo>
                      <a:pt x="170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00" y="18440"/>
                    </a:lnTo>
                    <a:lnTo>
                      <a:pt x="2160" y="18420"/>
                    </a:lnTo>
                    <a:lnTo>
                      <a:pt x="2219" y="18381"/>
                    </a:lnTo>
                    <a:lnTo>
                      <a:pt x="2279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36" y="17113"/>
                    </a:lnTo>
                    <a:lnTo>
                      <a:pt x="2794" y="16004"/>
                    </a:lnTo>
                    <a:lnTo>
                      <a:pt x="3071" y="14855"/>
                    </a:lnTo>
                    <a:lnTo>
                      <a:pt x="3348" y="13686"/>
                    </a:lnTo>
                    <a:lnTo>
                      <a:pt x="3625" y="12518"/>
                    </a:lnTo>
                    <a:lnTo>
                      <a:pt x="3903" y="11330"/>
                    </a:lnTo>
                    <a:lnTo>
                      <a:pt x="4140" y="10141"/>
                    </a:lnTo>
                    <a:lnTo>
                      <a:pt x="4259" y="9527"/>
                    </a:lnTo>
                    <a:lnTo>
                      <a:pt x="4338" y="8933"/>
                    </a:lnTo>
                    <a:lnTo>
                      <a:pt x="4418" y="8339"/>
                    </a:lnTo>
                    <a:lnTo>
                      <a:pt x="4477" y="7764"/>
                    </a:lnTo>
                    <a:lnTo>
                      <a:pt x="4517" y="7170"/>
                    </a:lnTo>
                    <a:lnTo>
                      <a:pt x="4536" y="6596"/>
                    </a:lnTo>
                    <a:lnTo>
                      <a:pt x="4536" y="6002"/>
                    </a:lnTo>
                    <a:lnTo>
                      <a:pt x="4517" y="5427"/>
                    </a:lnTo>
                    <a:lnTo>
                      <a:pt x="4477" y="4853"/>
                    </a:lnTo>
                    <a:lnTo>
                      <a:pt x="4398" y="4298"/>
                    </a:lnTo>
                    <a:lnTo>
                      <a:pt x="4279" y="3744"/>
                    </a:lnTo>
                    <a:lnTo>
                      <a:pt x="4140" y="3189"/>
                    </a:lnTo>
                    <a:lnTo>
                      <a:pt x="3982" y="2654"/>
                    </a:lnTo>
                    <a:lnTo>
                      <a:pt x="3784" y="2120"/>
                    </a:lnTo>
                    <a:lnTo>
                      <a:pt x="3526" y="1605"/>
                    </a:lnTo>
                    <a:lnTo>
                      <a:pt x="3249" y="1090"/>
                    </a:lnTo>
                    <a:lnTo>
                      <a:pt x="2932" y="595"/>
                    </a:lnTo>
                    <a:lnTo>
                      <a:pt x="2576" y="99"/>
                    </a:lnTo>
                    <a:lnTo>
                      <a:pt x="2536" y="60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" name="Google Shape;53;p2"/>
              <p:cNvSpPr/>
              <p:nvPr/>
            </p:nvSpPr>
            <p:spPr>
              <a:xfrm>
                <a:off x="2964750" y="2419275"/>
                <a:ext cx="113425" cy="461500"/>
              </a:xfrm>
              <a:custGeom>
                <a:avLst/>
                <a:gdLst/>
                <a:ahLst/>
                <a:cxnLst/>
                <a:rect l="l" t="t" r="r" b="b"/>
                <a:pathLst>
                  <a:path w="4537" h="18460" extrusionOk="0">
                    <a:moveTo>
                      <a:pt x="2378" y="0"/>
                    </a:moveTo>
                    <a:lnTo>
                      <a:pt x="2338" y="20"/>
                    </a:lnTo>
                    <a:lnTo>
                      <a:pt x="2279" y="40"/>
                    </a:lnTo>
                    <a:lnTo>
                      <a:pt x="2199" y="100"/>
                    </a:lnTo>
                    <a:lnTo>
                      <a:pt x="2140" y="199"/>
                    </a:lnTo>
                    <a:lnTo>
                      <a:pt x="2100" y="317"/>
                    </a:lnTo>
                    <a:lnTo>
                      <a:pt x="2100" y="377"/>
                    </a:lnTo>
                    <a:lnTo>
                      <a:pt x="2120" y="456"/>
                    </a:lnTo>
                    <a:lnTo>
                      <a:pt x="2140" y="515"/>
                    </a:lnTo>
                    <a:lnTo>
                      <a:pt x="2179" y="575"/>
                    </a:lnTo>
                    <a:lnTo>
                      <a:pt x="2516" y="1030"/>
                    </a:lnTo>
                    <a:lnTo>
                      <a:pt x="2813" y="1486"/>
                    </a:lnTo>
                    <a:lnTo>
                      <a:pt x="3071" y="1961"/>
                    </a:lnTo>
                    <a:lnTo>
                      <a:pt x="3289" y="2437"/>
                    </a:lnTo>
                    <a:lnTo>
                      <a:pt x="3467" y="2932"/>
                    </a:lnTo>
                    <a:lnTo>
                      <a:pt x="3625" y="3447"/>
                    </a:lnTo>
                    <a:lnTo>
                      <a:pt x="3764" y="3962"/>
                    </a:lnTo>
                    <a:lnTo>
                      <a:pt x="3863" y="4477"/>
                    </a:lnTo>
                    <a:lnTo>
                      <a:pt x="392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616"/>
                    </a:lnTo>
                    <a:lnTo>
                      <a:pt x="3982" y="7151"/>
                    </a:lnTo>
                    <a:lnTo>
                      <a:pt x="3942" y="7705"/>
                    </a:lnTo>
                    <a:lnTo>
                      <a:pt x="3883" y="8260"/>
                    </a:lnTo>
                    <a:lnTo>
                      <a:pt x="3823" y="8814"/>
                    </a:lnTo>
                    <a:lnTo>
                      <a:pt x="3724" y="9369"/>
                    </a:lnTo>
                    <a:lnTo>
                      <a:pt x="3645" y="9943"/>
                    </a:lnTo>
                    <a:lnTo>
                      <a:pt x="3407" y="11052"/>
                    </a:lnTo>
                    <a:lnTo>
                      <a:pt x="3150" y="12162"/>
                    </a:lnTo>
                    <a:lnTo>
                      <a:pt x="2892" y="13271"/>
                    </a:lnTo>
                    <a:lnTo>
                      <a:pt x="2338" y="1544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24" y="17291"/>
                    </a:lnTo>
                    <a:lnTo>
                      <a:pt x="1565" y="17073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5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8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80"/>
                    </a:lnTo>
                    <a:lnTo>
                      <a:pt x="55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55" y="7210"/>
                    </a:lnTo>
                    <a:lnTo>
                      <a:pt x="516" y="7170"/>
                    </a:lnTo>
                    <a:lnTo>
                      <a:pt x="417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21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42"/>
                    </a:lnTo>
                    <a:lnTo>
                      <a:pt x="21" y="10914"/>
                    </a:lnTo>
                    <a:lnTo>
                      <a:pt x="60" y="11785"/>
                    </a:lnTo>
                    <a:lnTo>
                      <a:pt x="120" y="12657"/>
                    </a:lnTo>
                    <a:lnTo>
                      <a:pt x="199" y="13528"/>
                    </a:lnTo>
                    <a:lnTo>
                      <a:pt x="298" y="14400"/>
                    </a:lnTo>
                    <a:lnTo>
                      <a:pt x="357" y="14974"/>
                    </a:lnTo>
                    <a:lnTo>
                      <a:pt x="456" y="15529"/>
                    </a:lnTo>
                    <a:lnTo>
                      <a:pt x="575" y="16083"/>
                    </a:lnTo>
                    <a:lnTo>
                      <a:pt x="654" y="16360"/>
                    </a:lnTo>
                    <a:lnTo>
                      <a:pt x="753" y="16618"/>
                    </a:lnTo>
                    <a:lnTo>
                      <a:pt x="833" y="16875"/>
                    </a:lnTo>
                    <a:lnTo>
                      <a:pt x="951" y="17133"/>
                    </a:lnTo>
                    <a:lnTo>
                      <a:pt x="1070" y="17371"/>
                    </a:lnTo>
                    <a:lnTo>
                      <a:pt x="1209" y="17588"/>
                    </a:lnTo>
                    <a:lnTo>
                      <a:pt x="1367" y="17826"/>
                    </a:lnTo>
                    <a:lnTo>
                      <a:pt x="1526" y="18024"/>
                    </a:lnTo>
                    <a:lnTo>
                      <a:pt x="172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041" y="18460"/>
                    </a:lnTo>
                    <a:lnTo>
                      <a:pt x="2100" y="18440"/>
                    </a:lnTo>
                    <a:lnTo>
                      <a:pt x="2160" y="18420"/>
                    </a:lnTo>
                    <a:lnTo>
                      <a:pt x="2219" y="18381"/>
                    </a:lnTo>
                    <a:lnTo>
                      <a:pt x="2279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36" y="17113"/>
                    </a:lnTo>
                    <a:lnTo>
                      <a:pt x="2793" y="16004"/>
                    </a:lnTo>
                    <a:lnTo>
                      <a:pt x="3071" y="14855"/>
                    </a:lnTo>
                    <a:lnTo>
                      <a:pt x="3348" y="13687"/>
                    </a:lnTo>
                    <a:lnTo>
                      <a:pt x="3645" y="12518"/>
                    </a:lnTo>
                    <a:lnTo>
                      <a:pt x="3903" y="11330"/>
                    </a:lnTo>
                    <a:lnTo>
                      <a:pt x="4140" y="10141"/>
                    </a:lnTo>
                    <a:lnTo>
                      <a:pt x="4259" y="9547"/>
                    </a:lnTo>
                    <a:lnTo>
                      <a:pt x="4338" y="8953"/>
                    </a:lnTo>
                    <a:lnTo>
                      <a:pt x="4418" y="8359"/>
                    </a:lnTo>
                    <a:lnTo>
                      <a:pt x="4477" y="7765"/>
                    </a:lnTo>
                    <a:lnTo>
                      <a:pt x="4517" y="7170"/>
                    </a:lnTo>
                    <a:lnTo>
                      <a:pt x="4536" y="6596"/>
                    </a:lnTo>
                    <a:lnTo>
                      <a:pt x="4536" y="6002"/>
                    </a:lnTo>
                    <a:lnTo>
                      <a:pt x="4517" y="5427"/>
                    </a:lnTo>
                    <a:lnTo>
                      <a:pt x="4477" y="4873"/>
                    </a:lnTo>
                    <a:lnTo>
                      <a:pt x="4398" y="4298"/>
                    </a:lnTo>
                    <a:lnTo>
                      <a:pt x="4279" y="3744"/>
                    </a:lnTo>
                    <a:lnTo>
                      <a:pt x="4160" y="3209"/>
                    </a:lnTo>
                    <a:lnTo>
                      <a:pt x="3982" y="2655"/>
                    </a:lnTo>
                    <a:lnTo>
                      <a:pt x="3784" y="2120"/>
                    </a:lnTo>
                    <a:lnTo>
                      <a:pt x="3546" y="1605"/>
                    </a:lnTo>
                    <a:lnTo>
                      <a:pt x="3269" y="1090"/>
                    </a:lnTo>
                    <a:lnTo>
                      <a:pt x="2932" y="595"/>
                    </a:lnTo>
                    <a:lnTo>
                      <a:pt x="2576" y="100"/>
                    </a:lnTo>
                    <a:lnTo>
                      <a:pt x="2536" y="60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" name="Google Shape;54;p2"/>
              <p:cNvSpPr/>
              <p:nvPr/>
            </p:nvSpPr>
            <p:spPr>
              <a:xfrm>
                <a:off x="2463175" y="1843400"/>
                <a:ext cx="54475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79" h="20738" extrusionOk="0">
                    <a:moveTo>
                      <a:pt x="753" y="1"/>
                    </a:moveTo>
                    <a:lnTo>
                      <a:pt x="634" y="21"/>
                    </a:lnTo>
                    <a:lnTo>
                      <a:pt x="535" y="80"/>
                    </a:lnTo>
                    <a:lnTo>
                      <a:pt x="475" y="159"/>
                    </a:lnTo>
                    <a:lnTo>
                      <a:pt x="456" y="219"/>
                    </a:lnTo>
                    <a:lnTo>
                      <a:pt x="436" y="278"/>
                    </a:lnTo>
                    <a:lnTo>
                      <a:pt x="436" y="338"/>
                    </a:lnTo>
                    <a:lnTo>
                      <a:pt x="456" y="417"/>
                    </a:lnTo>
                    <a:lnTo>
                      <a:pt x="614" y="1051"/>
                    </a:lnTo>
                    <a:lnTo>
                      <a:pt x="733" y="1684"/>
                    </a:lnTo>
                    <a:lnTo>
                      <a:pt x="852" y="2338"/>
                    </a:lnTo>
                    <a:lnTo>
                      <a:pt x="931" y="2972"/>
                    </a:lnTo>
                    <a:lnTo>
                      <a:pt x="990" y="3625"/>
                    </a:lnTo>
                    <a:lnTo>
                      <a:pt x="1010" y="4279"/>
                    </a:lnTo>
                    <a:lnTo>
                      <a:pt x="1010" y="4952"/>
                    </a:lnTo>
                    <a:lnTo>
                      <a:pt x="990" y="5606"/>
                    </a:lnTo>
                    <a:lnTo>
                      <a:pt x="931" y="6299"/>
                    </a:lnTo>
                    <a:lnTo>
                      <a:pt x="852" y="6973"/>
                    </a:lnTo>
                    <a:lnTo>
                      <a:pt x="733" y="7646"/>
                    </a:lnTo>
                    <a:lnTo>
                      <a:pt x="614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79" y="11587"/>
                    </a:lnTo>
                    <a:lnTo>
                      <a:pt x="20" y="12142"/>
                    </a:lnTo>
                    <a:lnTo>
                      <a:pt x="0" y="12716"/>
                    </a:lnTo>
                    <a:lnTo>
                      <a:pt x="0" y="13291"/>
                    </a:lnTo>
                    <a:lnTo>
                      <a:pt x="40" y="13845"/>
                    </a:lnTo>
                    <a:lnTo>
                      <a:pt x="99" y="14400"/>
                    </a:lnTo>
                    <a:lnTo>
                      <a:pt x="198" y="14974"/>
                    </a:lnTo>
                    <a:lnTo>
                      <a:pt x="317" y="15529"/>
                    </a:lnTo>
                    <a:lnTo>
                      <a:pt x="495" y="16143"/>
                    </a:lnTo>
                    <a:lnTo>
                      <a:pt x="673" y="16737"/>
                    </a:lnTo>
                    <a:lnTo>
                      <a:pt x="1050" y="17945"/>
                    </a:lnTo>
                    <a:lnTo>
                      <a:pt x="1228" y="18559"/>
                    </a:lnTo>
                    <a:lnTo>
                      <a:pt x="1387" y="19173"/>
                    </a:lnTo>
                    <a:lnTo>
                      <a:pt x="1525" y="19787"/>
                    </a:lnTo>
                    <a:lnTo>
                      <a:pt x="1565" y="20104"/>
                    </a:lnTo>
                    <a:lnTo>
                      <a:pt x="1604" y="20421"/>
                    </a:lnTo>
                    <a:lnTo>
                      <a:pt x="1624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3" y="20659"/>
                    </a:lnTo>
                    <a:lnTo>
                      <a:pt x="1822" y="20718"/>
                    </a:lnTo>
                    <a:lnTo>
                      <a:pt x="1921" y="20738"/>
                    </a:lnTo>
                    <a:lnTo>
                      <a:pt x="2020" y="20718"/>
                    </a:lnTo>
                    <a:lnTo>
                      <a:pt x="2080" y="20698"/>
                    </a:lnTo>
                    <a:lnTo>
                      <a:pt x="2119" y="20659"/>
                    </a:lnTo>
                    <a:lnTo>
                      <a:pt x="2139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2001" y="19252"/>
                    </a:lnTo>
                    <a:lnTo>
                      <a:pt x="1862" y="18678"/>
                    </a:lnTo>
                    <a:lnTo>
                      <a:pt x="1703" y="18124"/>
                    </a:lnTo>
                    <a:lnTo>
                      <a:pt x="1367" y="17014"/>
                    </a:lnTo>
                    <a:lnTo>
                      <a:pt x="1010" y="15885"/>
                    </a:lnTo>
                    <a:lnTo>
                      <a:pt x="911" y="15549"/>
                    </a:lnTo>
                    <a:lnTo>
                      <a:pt x="832" y="15192"/>
                    </a:lnTo>
                    <a:lnTo>
                      <a:pt x="773" y="14836"/>
                    </a:lnTo>
                    <a:lnTo>
                      <a:pt x="713" y="14499"/>
                    </a:lnTo>
                    <a:lnTo>
                      <a:pt x="634" y="13806"/>
                    </a:lnTo>
                    <a:lnTo>
                      <a:pt x="594" y="13113"/>
                    </a:lnTo>
                    <a:lnTo>
                      <a:pt x="594" y="12419"/>
                    </a:lnTo>
                    <a:lnTo>
                      <a:pt x="634" y="11726"/>
                    </a:lnTo>
                    <a:lnTo>
                      <a:pt x="713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87" y="7824"/>
                    </a:lnTo>
                    <a:lnTo>
                      <a:pt x="1387" y="7190"/>
                    </a:lnTo>
                    <a:lnTo>
                      <a:pt x="1466" y="6576"/>
                    </a:lnTo>
                    <a:lnTo>
                      <a:pt x="1525" y="5943"/>
                    </a:lnTo>
                    <a:lnTo>
                      <a:pt x="158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8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7" y="1486"/>
                    </a:lnTo>
                    <a:lnTo>
                      <a:pt x="1149" y="852"/>
                    </a:lnTo>
                    <a:lnTo>
                      <a:pt x="990" y="239"/>
                    </a:lnTo>
                    <a:lnTo>
                      <a:pt x="971" y="159"/>
                    </a:lnTo>
                    <a:lnTo>
                      <a:pt x="931" y="120"/>
                    </a:lnTo>
                    <a:lnTo>
                      <a:pt x="891" y="60"/>
                    </a:lnTo>
                    <a:lnTo>
                      <a:pt x="852" y="40"/>
                    </a:lnTo>
                    <a:lnTo>
                      <a:pt x="75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" name="Google Shape;55;p2"/>
              <p:cNvSpPr/>
              <p:nvPr/>
            </p:nvSpPr>
            <p:spPr>
              <a:xfrm>
                <a:off x="2991000" y="2091475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53" y="1"/>
                    </a:moveTo>
                    <a:lnTo>
                      <a:pt x="634" y="21"/>
                    </a:lnTo>
                    <a:lnTo>
                      <a:pt x="555" y="60"/>
                    </a:lnTo>
                    <a:lnTo>
                      <a:pt x="476" y="159"/>
                    </a:lnTo>
                    <a:lnTo>
                      <a:pt x="456" y="199"/>
                    </a:lnTo>
                    <a:lnTo>
                      <a:pt x="436" y="258"/>
                    </a:lnTo>
                    <a:lnTo>
                      <a:pt x="436" y="337"/>
                    </a:lnTo>
                    <a:lnTo>
                      <a:pt x="456" y="417"/>
                    </a:lnTo>
                    <a:lnTo>
                      <a:pt x="615" y="1050"/>
                    </a:lnTo>
                    <a:lnTo>
                      <a:pt x="733" y="1684"/>
                    </a:lnTo>
                    <a:lnTo>
                      <a:pt x="852" y="2318"/>
                    </a:lnTo>
                    <a:lnTo>
                      <a:pt x="931" y="2972"/>
                    </a:lnTo>
                    <a:lnTo>
                      <a:pt x="991" y="3625"/>
                    </a:lnTo>
                    <a:lnTo>
                      <a:pt x="1011" y="4279"/>
                    </a:lnTo>
                    <a:lnTo>
                      <a:pt x="1011" y="4933"/>
                    </a:lnTo>
                    <a:lnTo>
                      <a:pt x="991" y="5606"/>
                    </a:lnTo>
                    <a:lnTo>
                      <a:pt x="931" y="6279"/>
                    </a:lnTo>
                    <a:lnTo>
                      <a:pt x="852" y="6973"/>
                    </a:lnTo>
                    <a:lnTo>
                      <a:pt x="733" y="7646"/>
                    </a:lnTo>
                    <a:lnTo>
                      <a:pt x="615" y="8319"/>
                    </a:lnTo>
                    <a:lnTo>
                      <a:pt x="357" y="9646"/>
                    </a:lnTo>
                    <a:lnTo>
                      <a:pt x="238" y="10320"/>
                    </a:lnTo>
                    <a:lnTo>
                      <a:pt x="139" y="10993"/>
                    </a:lnTo>
                    <a:lnTo>
                      <a:pt x="80" y="11568"/>
                    </a:lnTo>
                    <a:lnTo>
                      <a:pt x="20" y="12142"/>
                    </a:lnTo>
                    <a:lnTo>
                      <a:pt x="1" y="12716"/>
                    </a:lnTo>
                    <a:lnTo>
                      <a:pt x="1" y="13271"/>
                    </a:lnTo>
                    <a:lnTo>
                      <a:pt x="40" y="13845"/>
                    </a:lnTo>
                    <a:lnTo>
                      <a:pt x="100" y="14400"/>
                    </a:lnTo>
                    <a:lnTo>
                      <a:pt x="199" y="14974"/>
                    </a:lnTo>
                    <a:lnTo>
                      <a:pt x="317" y="15529"/>
                    </a:lnTo>
                    <a:lnTo>
                      <a:pt x="496" y="16143"/>
                    </a:lnTo>
                    <a:lnTo>
                      <a:pt x="674" y="16737"/>
                    </a:lnTo>
                    <a:lnTo>
                      <a:pt x="1050" y="17945"/>
                    </a:lnTo>
                    <a:lnTo>
                      <a:pt x="1229" y="18539"/>
                    </a:lnTo>
                    <a:lnTo>
                      <a:pt x="1407" y="19153"/>
                    </a:lnTo>
                    <a:lnTo>
                      <a:pt x="1526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25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4" y="20659"/>
                    </a:lnTo>
                    <a:lnTo>
                      <a:pt x="182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080" y="20698"/>
                    </a:lnTo>
                    <a:lnTo>
                      <a:pt x="2120" y="20659"/>
                    </a:lnTo>
                    <a:lnTo>
                      <a:pt x="2140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2001" y="19252"/>
                    </a:lnTo>
                    <a:lnTo>
                      <a:pt x="1862" y="18678"/>
                    </a:lnTo>
                    <a:lnTo>
                      <a:pt x="1704" y="18123"/>
                    </a:lnTo>
                    <a:lnTo>
                      <a:pt x="1367" y="17014"/>
                    </a:lnTo>
                    <a:lnTo>
                      <a:pt x="1011" y="15885"/>
                    </a:lnTo>
                    <a:lnTo>
                      <a:pt x="912" y="15529"/>
                    </a:lnTo>
                    <a:lnTo>
                      <a:pt x="832" y="15192"/>
                    </a:lnTo>
                    <a:lnTo>
                      <a:pt x="773" y="14836"/>
                    </a:lnTo>
                    <a:lnTo>
                      <a:pt x="714" y="14499"/>
                    </a:lnTo>
                    <a:lnTo>
                      <a:pt x="634" y="13806"/>
                    </a:lnTo>
                    <a:lnTo>
                      <a:pt x="595" y="13112"/>
                    </a:lnTo>
                    <a:lnTo>
                      <a:pt x="595" y="12419"/>
                    </a:lnTo>
                    <a:lnTo>
                      <a:pt x="634" y="11706"/>
                    </a:lnTo>
                    <a:lnTo>
                      <a:pt x="714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88" y="7804"/>
                    </a:lnTo>
                    <a:lnTo>
                      <a:pt x="1387" y="7190"/>
                    </a:lnTo>
                    <a:lnTo>
                      <a:pt x="1466" y="6557"/>
                    </a:lnTo>
                    <a:lnTo>
                      <a:pt x="1526" y="5943"/>
                    </a:lnTo>
                    <a:lnTo>
                      <a:pt x="158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6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8" y="1466"/>
                    </a:lnTo>
                    <a:lnTo>
                      <a:pt x="1149" y="852"/>
                    </a:lnTo>
                    <a:lnTo>
                      <a:pt x="991" y="238"/>
                    </a:lnTo>
                    <a:lnTo>
                      <a:pt x="971" y="159"/>
                    </a:lnTo>
                    <a:lnTo>
                      <a:pt x="931" y="100"/>
                    </a:lnTo>
                    <a:lnTo>
                      <a:pt x="892" y="60"/>
                    </a:lnTo>
                    <a:lnTo>
                      <a:pt x="852" y="40"/>
                    </a:lnTo>
                    <a:lnTo>
                      <a:pt x="75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" name="Google Shape;56;p2"/>
              <p:cNvSpPr/>
              <p:nvPr/>
            </p:nvSpPr>
            <p:spPr>
              <a:xfrm>
                <a:off x="2397300" y="1963725"/>
                <a:ext cx="1020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81" h="51557" extrusionOk="0">
                    <a:moveTo>
                      <a:pt x="1625" y="1"/>
                    </a:moveTo>
                    <a:lnTo>
                      <a:pt x="1585" y="21"/>
                    </a:lnTo>
                    <a:lnTo>
                      <a:pt x="1546" y="40"/>
                    </a:lnTo>
                    <a:lnTo>
                      <a:pt x="1486" y="60"/>
                    </a:lnTo>
                    <a:lnTo>
                      <a:pt x="1467" y="120"/>
                    </a:lnTo>
                    <a:lnTo>
                      <a:pt x="1427" y="179"/>
                    </a:lnTo>
                    <a:lnTo>
                      <a:pt x="1407" y="238"/>
                    </a:lnTo>
                    <a:lnTo>
                      <a:pt x="1051" y="2774"/>
                    </a:lnTo>
                    <a:lnTo>
                      <a:pt x="872" y="4041"/>
                    </a:lnTo>
                    <a:lnTo>
                      <a:pt x="714" y="5309"/>
                    </a:lnTo>
                    <a:lnTo>
                      <a:pt x="575" y="6596"/>
                    </a:lnTo>
                    <a:lnTo>
                      <a:pt x="437" y="7884"/>
                    </a:lnTo>
                    <a:lnTo>
                      <a:pt x="318" y="9171"/>
                    </a:lnTo>
                    <a:lnTo>
                      <a:pt x="219" y="10458"/>
                    </a:lnTo>
                    <a:lnTo>
                      <a:pt x="139" y="11746"/>
                    </a:lnTo>
                    <a:lnTo>
                      <a:pt x="60" y="13033"/>
                    </a:lnTo>
                    <a:lnTo>
                      <a:pt x="21" y="14321"/>
                    </a:lnTo>
                    <a:lnTo>
                      <a:pt x="1" y="15608"/>
                    </a:lnTo>
                    <a:lnTo>
                      <a:pt x="1" y="16895"/>
                    </a:lnTo>
                    <a:lnTo>
                      <a:pt x="21" y="18183"/>
                    </a:lnTo>
                    <a:lnTo>
                      <a:pt x="60" y="19470"/>
                    </a:lnTo>
                    <a:lnTo>
                      <a:pt x="120" y="20738"/>
                    </a:lnTo>
                    <a:lnTo>
                      <a:pt x="219" y="21966"/>
                    </a:lnTo>
                    <a:lnTo>
                      <a:pt x="357" y="23174"/>
                    </a:lnTo>
                    <a:lnTo>
                      <a:pt x="516" y="24362"/>
                    </a:lnTo>
                    <a:lnTo>
                      <a:pt x="714" y="25551"/>
                    </a:lnTo>
                    <a:lnTo>
                      <a:pt x="932" y="26719"/>
                    </a:lnTo>
                    <a:lnTo>
                      <a:pt x="1169" y="27908"/>
                    </a:lnTo>
                    <a:lnTo>
                      <a:pt x="1447" y="29076"/>
                    </a:lnTo>
                    <a:lnTo>
                      <a:pt x="1724" y="30245"/>
                    </a:lnTo>
                    <a:lnTo>
                      <a:pt x="2318" y="32622"/>
                    </a:lnTo>
                    <a:lnTo>
                      <a:pt x="2615" y="33810"/>
                    </a:lnTo>
                    <a:lnTo>
                      <a:pt x="2873" y="34998"/>
                    </a:lnTo>
                    <a:lnTo>
                      <a:pt x="3110" y="36207"/>
                    </a:lnTo>
                    <a:lnTo>
                      <a:pt x="3209" y="36821"/>
                    </a:lnTo>
                    <a:lnTo>
                      <a:pt x="3289" y="37435"/>
                    </a:lnTo>
                    <a:lnTo>
                      <a:pt x="3368" y="38029"/>
                    </a:lnTo>
                    <a:lnTo>
                      <a:pt x="3427" y="38643"/>
                    </a:lnTo>
                    <a:lnTo>
                      <a:pt x="3467" y="39257"/>
                    </a:lnTo>
                    <a:lnTo>
                      <a:pt x="3507" y="39891"/>
                    </a:lnTo>
                    <a:lnTo>
                      <a:pt x="3507" y="40604"/>
                    </a:lnTo>
                    <a:lnTo>
                      <a:pt x="3487" y="41317"/>
                    </a:lnTo>
                    <a:lnTo>
                      <a:pt x="3447" y="42030"/>
                    </a:lnTo>
                    <a:lnTo>
                      <a:pt x="3388" y="42743"/>
                    </a:lnTo>
                    <a:lnTo>
                      <a:pt x="3249" y="44149"/>
                    </a:lnTo>
                    <a:lnTo>
                      <a:pt x="3091" y="45575"/>
                    </a:lnTo>
                    <a:lnTo>
                      <a:pt x="2952" y="46981"/>
                    </a:lnTo>
                    <a:lnTo>
                      <a:pt x="2893" y="47694"/>
                    </a:lnTo>
                    <a:lnTo>
                      <a:pt x="2833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3" y="50546"/>
                    </a:lnTo>
                    <a:lnTo>
                      <a:pt x="2893" y="51259"/>
                    </a:lnTo>
                    <a:lnTo>
                      <a:pt x="2912" y="51378"/>
                    </a:lnTo>
                    <a:lnTo>
                      <a:pt x="2952" y="51457"/>
                    </a:lnTo>
                    <a:lnTo>
                      <a:pt x="3011" y="51517"/>
                    </a:lnTo>
                    <a:lnTo>
                      <a:pt x="3091" y="51556"/>
                    </a:lnTo>
                    <a:lnTo>
                      <a:pt x="3308" y="51556"/>
                    </a:lnTo>
                    <a:lnTo>
                      <a:pt x="3368" y="51517"/>
                    </a:lnTo>
                    <a:lnTo>
                      <a:pt x="3427" y="51457"/>
                    </a:lnTo>
                    <a:lnTo>
                      <a:pt x="3447" y="51378"/>
                    </a:lnTo>
                    <a:lnTo>
                      <a:pt x="3447" y="51259"/>
                    </a:lnTo>
                    <a:lnTo>
                      <a:pt x="3408" y="50625"/>
                    </a:lnTo>
                    <a:lnTo>
                      <a:pt x="3388" y="50011"/>
                    </a:lnTo>
                    <a:lnTo>
                      <a:pt x="3368" y="49378"/>
                    </a:lnTo>
                    <a:lnTo>
                      <a:pt x="3388" y="48744"/>
                    </a:lnTo>
                    <a:lnTo>
                      <a:pt x="3427" y="48130"/>
                    </a:lnTo>
                    <a:lnTo>
                      <a:pt x="3467" y="47496"/>
                    </a:lnTo>
                    <a:lnTo>
                      <a:pt x="3586" y="46248"/>
                    </a:lnTo>
                    <a:lnTo>
                      <a:pt x="3863" y="43753"/>
                    </a:lnTo>
                    <a:lnTo>
                      <a:pt x="3982" y="42505"/>
                    </a:lnTo>
                    <a:lnTo>
                      <a:pt x="4022" y="41891"/>
                    </a:lnTo>
                    <a:lnTo>
                      <a:pt x="4061" y="41257"/>
                    </a:lnTo>
                    <a:lnTo>
                      <a:pt x="4081" y="40663"/>
                    </a:lnTo>
                    <a:lnTo>
                      <a:pt x="4061" y="40089"/>
                    </a:lnTo>
                    <a:lnTo>
                      <a:pt x="4041" y="39494"/>
                    </a:lnTo>
                    <a:lnTo>
                      <a:pt x="4002" y="38920"/>
                    </a:lnTo>
                    <a:lnTo>
                      <a:pt x="3962" y="38346"/>
                    </a:lnTo>
                    <a:lnTo>
                      <a:pt x="3903" y="37771"/>
                    </a:lnTo>
                    <a:lnTo>
                      <a:pt x="3744" y="36622"/>
                    </a:lnTo>
                    <a:lnTo>
                      <a:pt x="3546" y="35474"/>
                    </a:lnTo>
                    <a:lnTo>
                      <a:pt x="3308" y="34345"/>
                    </a:lnTo>
                    <a:lnTo>
                      <a:pt x="3051" y="33216"/>
                    </a:lnTo>
                    <a:lnTo>
                      <a:pt x="2774" y="32087"/>
                    </a:lnTo>
                    <a:lnTo>
                      <a:pt x="2180" y="29670"/>
                    </a:lnTo>
                    <a:lnTo>
                      <a:pt x="1902" y="28462"/>
                    </a:lnTo>
                    <a:lnTo>
                      <a:pt x="1625" y="27254"/>
                    </a:lnTo>
                    <a:lnTo>
                      <a:pt x="1367" y="26046"/>
                    </a:lnTo>
                    <a:lnTo>
                      <a:pt x="1150" y="24818"/>
                    </a:lnTo>
                    <a:lnTo>
                      <a:pt x="971" y="23590"/>
                    </a:lnTo>
                    <a:lnTo>
                      <a:pt x="813" y="22342"/>
                    </a:lnTo>
                    <a:lnTo>
                      <a:pt x="714" y="21055"/>
                    </a:lnTo>
                    <a:lnTo>
                      <a:pt x="635" y="19787"/>
                    </a:lnTo>
                    <a:lnTo>
                      <a:pt x="595" y="18500"/>
                    </a:lnTo>
                    <a:lnTo>
                      <a:pt x="575" y="17212"/>
                    </a:lnTo>
                    <a:lnTo>
                      <a:pt x="595" y="15925"/>
                    </a:lnTo>
                    <a:lnTo>
                      <a:pt x="615" y="14657"/>
                    </a:lnTo>
                    <a:lnTo>
                      <a:pt x="674" y="13370"/>
                    </a:lnTo>
                    <a:lnTo>
                      <a:pt x="734" y="12083"/>
                    </a:lnTo>
                    <a:lnTo>
                      <a:pt x="813" y="10617"/>
                    </a:lnTo>
                    <a:lnTo>
                      <a:pt x="932" y="9151"/>
                    </a:lnTo>
                    <a:lnTo>
                      <a:pt x="1051" y="7686"/>
                    </a:lnTo>
                    <a:lnTo>
                      <a:pt x="1209" y="6240"/>
                    </a:lnTo>
                    <a:lnTo>
                      <a:pt x="1367" y="4774"/>
                    </a:lnTo>
                    <a:lnTo>
                      <a:pt x="1546" y="3328"/>
                    </a:lnTo>
                    <a:lnTo>
                      <a:pt x="1744" y="1863"/>
                    </a:lnTo>
                    <a:lnTo>
                      <a:pt x="1962" y="417"/>
                    </a:lnTo>
                    <a:lnTo>
                      <a:pt x="1962" y="337"/>
                    </a:lnTo>
                    <a:lnTo>
                      <a:pt x="1962" y="278"/>
                    </a:lnTo>
                    <a:lnTo>
                      <a:pt x="1942" y="219"/>
                    </a:lnTo>
                    <a:lnTo>
                      <a:pt x="1922" y="159"/>
                    </a:lnTo>
                    <a:lnTo>
                      <a:pt x="1843" y="60"/>
                    </a:lnTo>
                    <a:lnTo>
                      <a:pt x="1744" y="21"/>
                    </a:lnTo>
                    <a:lnTo>
                      <a:pt x="162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" name="Google Shape;57;p2"/>
              <p:cNvSpPr/>
              <p:nvPr/>
            </p:nvSpPr>
            <p:spPr>
              <a:xfrm>
                <a:off x="252257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39" y="0"/>
                    </a:moveTo>
                    <a:lnTo>
                      <a:pt x="139" y="60"/>
                    </a:lnTo>
                    <a:lnTo>
                      <a:pt x="60" y="139"/>
                    </a:lnTo>
                    <a:lnTo>
                      <a:pt x="40" y="198"/>
                    </a:lnTo>
                    <a:lnTo>
                      <a:pt x="21" y="25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9" y="1941"/>
                    </a:lnTo>
                    <a:lnTo>
                      <a:pt x="397" y="3486"/>
                    </a:lnTo>
                    <a:lnTo>
                      <a:pt x="536" y="5031"/>
                    </a:lnTo>
                    <a:lnTo>
                      <a:pt x="615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5" y="11230"/>
                    </a:lnTo>
                    <a:lnTo>
                      <a:pt x="536" y="12795"/>
                    </a:lnTo>
                    <a:lnTo>
                      <a:pt x="536" y="12854"/>
                    </a:lnTo>
                    <a:lnTo>
                      <a:pt x="555" y="12934"/>
                    </a:lnTo>
                    <a:lnTo>
                      <a:pt x="575" y="12973"/>
                    </a:lnTo>
                    <a:lnTo>
                      <a:pt x="615" y="13033"/>
                    </a:lnTo>
                    <a:lnTo>
                      <a:pt x="694" y="13092"/>
                    </a:lnTo>
                    <a:lnTo>
                      <a:pt x="793" y="13112"/>
                    </a:lnTo>
                    <a:lnTo>
                      <a:pt x="912" y="13092"/>
                    </a:lnTo>
                    <a:lnTo>
                      <a:pt x="1011" y="13033"/>
                    </a:lnTo>
                    <a:lnTo>
                      <a:pt x="1051" y="12973"/>
                    </a:lnTo>
                    <a:lnTo>
                      <a:pt x="1070" y="12934"/>
                    </a:lnTo>
                    <a:lnTo>
                      <a:pt x="1090" y="12854"/>
                    </a:lnTo>
                    <a:lnTo>
                      <a:pt x="1110" y="12795"/>
                    </a:lnTo>
                    <a:lnTo>
                      <a:pt x="1189" y="11210"/>
                    </a:lnTo>
                    <a:lnTo>
                      <a:pt x="1229" y="9646"/>
                    </a:lnTo>
                    <a:lnTo>
                      <a:pt x="1229" y="8061"/>
                    </a:lnTo>
                    <a:lnTo>
                      <a:pt x="1189" y="6497"/>
                    </a:lnTo>
                    <a:lnTo>
                      <a:pt x="1090" y="4912"/>
                    </a:lnTo>
                    <a:lnTo>
                      <a:pt x="952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6" y="159"/>
                    </a:lnTo>
                    <a:lnTo>
                      <a:pt x="516" y="99"/>
                    </a:lnTo>
                    <a:lnTo>
                      <a:pt x="476" y="60"/>
                    </a:lnTo>
                    <a:lnTo>
                      <a:pt x="437" y="20"/>
                    </a:lnTo>
                    <a:lnTo>
                      <a:pt x="39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" name="Google Shape;58;p2"/>
              <p:cNvSpPr/>
              <p:nvPr/>
            </p:nvSpPr>
            <p:spPr>
              <a:xfrm>
                <a:off x="2422075" y="1002150"/>
                <a:ext cx="93100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4" h="35473" extrusionOk="0">
                    <a:moveTo>
                      <a:pt x="2397" y="0"/>
                    </a:moveTo>
                    <a:lnTo>
                      <a:pt x="2298" y="20"/>
                    </a:lnTo>
                    <a:lnTo>
                      <a:pt x="2199" y="59"/>
                    </a:lnTo>
                    <a:lnTo>
                      <a:pt x="2119" y="158"/>
                    </a:lnTo>
                    <a:lnTo>
                      <a:pt x="2060" y="277"/>
                    </a:lnTo>
                    <a:lnTo>
                      <a:pt x="2060" y="337"/>
                    </a:lnTo>
                    <a:lnTo>
                      <a:pt x="2060" y="416"/>
                    </a:lnTo>
                    <a:lnTo>
                      <a:pt x="2317" y="2753"/>
                    </a:lnTo>
                    <a:lnTo>
                      <a:pt x="2575" y="5110"/>
                    </a:lnTo>
                    <a:lnTo>
                      <a:pt x="2813" y="7467"/>
                    </a:lnTo>
                    <a:lnTo>
                      <a:pt x="2892" y="8655"/>
                    </a:lnTo>
                    <a:lnTo>
                      <a:pt x="2991" y="9824"/>
                    </a:lnTo>
                    <a:lnTo>
                      <a:pt x="3050" y="11012"/>
                    </a:lnTo>
                    <a:lnTo>
                      <a:pt x="3110" y="12181"/>
                    </a:lnTo>
                    <a:lnTo>
                      <a:pt x="3149" y="13369"/>
                    </a:lnTo>
                    <a:lnTo>
                      <a:pt x="3149" y="14558"/>
                    </a:lnTo>
                    <a:lnTo>
                      <a:pt x="3149" y="15746"/>
                    </a:lnTo>
                    <a:lnTo>
                      <a:pt x="3110" y="16915"/>
                    </a:lnTo>
                    <a:lnTo>
                      <a:pt x="3070" y="18103"/>
                    </a:lnTo>
                    <a:lnTo>
                      <a:pt x="2971" y="19291"/>
                    </a:lnTo>
                    <a:lnTo>
                      <a:pt x="2872" y="20420"/>
                    </a:lnTo>
                    <a:lnTo>
                      <a:pt x="2733" y="21529"/>
                    </a:lnTo>
                    <a:lnTo>
                      <a:pt x="2575" y="22639"/>
                    </a:lnTo>
                    <a:lnTo>
                      <a:pt x="2377" y="23748"/>
                    </a:lnTo>
                    <a:lnTo>
                      <a:pt x="2139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68" y="28065"/>
                    </a:lnTo>
                    <a:lnTo>
                      <a:pt x="654" y="29848"/>
                    </a:lnTo>
                    <a:lnTo>
                      <a:pt x="495" y="30284"/>
                    </a:lnTo>
                    <a:lnTo>
                      <a:pt x="376" y="30739"/>
                    </a:lnTo>
                    <a:lnTo>
                      <a:pt x="258" y="31195"/>
                    </a:lnTo>
                    <a:lnTo>
                      <a:pt x="159" y="31670"/>
                    </a:lnTo>
                    <a:lnTo>
                      <a:pt x="79" y="32126"/>
                    </a:lnTo>
                    <a:lnTo>
                      <a:pt x="20" y="32581"/>
                    </a:lnTo>
                    <a:lnTo>
                      <a:pt x="0" y="33037"/>
                    </a:lnTo>
                    <a:lnTo>
                      <a:pt x="20" y="33512"/>
                    </a:lnTo>
                    <a:lnTo>
                      <a:pt x="79" y="33968"/>
                    </a:lnTo>
                    <a:lnTo>
                      <a:pt x="198" y="34423"/>
                    </a:lnTo>
                    <a:lnTo>
                      <a:pt x="258" y="34641"/>
                    </a:lnTo>
                    <a:lnTo>
                      <a:pt x="337" y="34859"/>
                    </a:lnTo>
                    <a:lnTo>
                      <a:pt x="436" y="35097"/>
                    </a:lnTo>
                    <a:lnTo>
                      <a:pt x="555" y="35315"/>
                    </a:lnTo>
                    <a:lnTo>
                      <a:pt x="594" y="35374"/>
                    </a:lnTo>
                    <a:lnTo>
                      <a:pt x="634" y="35414"/>
                    </a:lnTo>
                    <a:lnTo>
                      <a:pt x="693" y="35453"/>
                    </a:lnTo>
                    <a:lnTo>
                      <a:pt x="733" y="35473"/>
                    </a:lnTo>
                    <a:lnTo>
                      <a:pt x="852" y="35473"/>
                    </a:lnTo>
                    <a:lnTo>
                      <a:pt x="951" y="35414"/>
                    </a:lnTo>
                    <a:lnTo>
                      <a:pt x="1030" y="35334"/>
                    </a:lnTo>
                    <a:lnTo>
                      <a:pt x="1070" y="35235"/>
                    </a:lnTo>
                    <a:lnTo>
                      <a:pt x="1090" y="35176"/>
                    </a:lnTo>
                    <a:lnTo>
                      <a:pt x="1090" y="35116"/>
                    </a:lnTo>
                    <a:lnTo>
                      <a:pt x="1070" y="35057"/>
                    </a:lnTo>
                    <a:lnTo>
                      <a:pt x="1050" y="34978"/>
                    </a:lnTo>
                    <a:lnTo>
                      <a:pt x="931" y="34740"/>
                    </a:lnTo>
                    <a:lnTo>
                      <a:pt x="832" y="34483"/>
                    </a:lnTo>
                    <a:lnTo>
                      <a:pt x="733" y="34245"/>
                    </a:lnTo>
                    <a:lnTo>
                      <a:pt x="674" y="33988"/>
                    </a:lnTo>
                    <a:lnTo>
                      <a:pt x="634" y="33730"/>
                    </a:lnTo>
                    <a:lnTo>
                      <a:pt x="594" y="33473"/>
                    </a:lnTo>
                    <a:lnTo>
                      <a:pt x="575" y="33195"/>
                    </a:lnTo>
                    <a:lnTo>
                      <a:pt x="555" y="32938"/>
                    </a:lnTo>
                    <a:lnTo>
                      <a:pt x="575" y="32680"/>
                    </a:lnTo>
                    <a:lnTo>
                      <a:pt x="594" y="32403"/>
                    </a:lnTo>
                    <a:lnTo>
                      <a:pt x="654" y="31868"/>
                    </a:lnTo>
                    <a:lnTo>
                      <a:pt x="753" y="31333"/>
                    </a:lnTo>
                    <a:lnTo>
                      <a:pt x="891" y="30799"/>
                    </a:lnTo>
                    <a:lnTo>
                      <a:pt x="1050" y="30244"/>
                    </a:lnTo>
                    <a:lnTo>
                      <a:pt x="1228" y="29709"/>
                    </a:lnTo>
                    <a:lnTo>
                      <a:pt x="1604" y="28660"/>
                    </a:lnTo>
                    <a:lnTo>
                      <a:pt x="1981" y="27650"/>
                    </a:lnTo>
                    <a:lnTo>
                      <a:pt x="2139" y="27154"/>
                    </a:lnTo>
                    <a:lnTo>
                      <a:pt x="2278" y="26679"/>
                    </a:lnTo>
                    <a:lnTo>
                      <a:pt x="2555" y="25669"/>
                    </a:lnTo>
                    <a:lnTo>
                      <a:pt x="2773" y="24639"/>
                    </a:lnTo>
                    <a:lnTo>
                      <a:pt x="2991" y="23609"/>
                    </a:lnTo>
                    <a:lnTo>
                      <a:pt x="3149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5" y="18380"/>
                    </a:lnTo>
                    <a:lnTo>
                      <a:pt x="3664" y="17231"/>
                    </a:lnTo>
                    <a:lnTo>
                      <a:pt x="3704" y="16102"/>
                    </a:lnTo>
                    <a:lnTo>
                      <a:pt x="3724" y="14954"/>
                    </a:lnTo>
                    <a:lnTo>
                      <a:pt x="3724" y="13825"/>
                    </a:lnTo>
                    <a:lnTo>
                      <a:pt x="3684" y="12696"/>
                    </a:lnTo>
                    <a:lnTo>
                      <a:pt x="3645" y="11547"/>
                    </a:lnTo>
                    <a:lnTo>
                      <a:pt x="3585" y="10418"/>
                    </a:lnTo>
                    <a:lnTo>
                      <a:pt x="3526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72" y="2496"/>
                    </a:lnTo>
                    <a:lnTo>
                      <a:pt x="2615" y="238"/>
                    </a:lnTo>
                    <a:lnTo>
                      <a:pt x="2595" y="158"/>
                    </a:lnTo>
                    <a:lnTo>
                      <a:pt x="2575" y="99"/>
                    </a:lnTo>
                    <a:lnTo>
                      <a:pt x="2535" y="59"/>
                    </a:lnTo>
                    <a:lnTo>
                      <a:pt x="2496" y="20"/>
                    </a:lnTo>
                    <a:lnTo>
                      <a:pt x="245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" name="Google Shape;59;p2"/>
              <p:cNvSpPr/>
              <p:nvPr/>
            </p:nvSpPr>
            <p:spPr>
              <a:xfrm>
                <a:off x="1957600" y="2309850"/>
                <a:ext cx="102525" cy="882875"/>
              </a:xfrm>
              <a:custGeom>
                <a:avLst/>
                <a:gdLst/>
                <a:ahLst/>
                <a:cxnLst/>
                <a:rect l="l" t="t" r="r" b="b"/>
                <a:pathLst>
                  <a:path w="4101" h="35315" extrusionOk="0">
                    <a:moveTo>
                      <a:pt x="298" y="0"/>
                    </a:moveTo>
                    <a:lnTo>
                      <a:pt x="199" y="40"/>
                    </a:lnTo>
                    <a:lnTo>
                      <a:pt x="100" y="119"/>
                    </a:lnTo>
                    <a:lnTo>
                      <a:pt x="41" y="21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" y="495"/>
                    </a:lnTo>
                    <a:lnTo>
                      <a:pt x="595" y="2734"/>
                    </a:lnTo>
                    <a:lnTo>
                      <a:pt x="1169" y="4991"/>
                    </a:lnTo>
                    <a:lnTo>
                      <a:pt x="1704" y="7269"/>
                    </a:lnTo>
                    <a:lnTo>
                      <a:pt x="1962" y="8418"/>
                    </a:lnTo>
                    <a:lnTo>
                      <a:pt x="2199" y="9547"/>
                    </a:lnTo>
                    <a:lnTo>
                      <a:pt x="2437" y="10696"/>
                    </a:lnTo>
                    <a:lnTo>
                      <a:pt x="2635" y="11864"/>
                    </a:lnTo>
                    <a:lnTo>
                      <a:pt x="2833" y="13013"/>
                    </a:lnTo>
                    <a:lnTo>
                      <a:pt x="3011" y="14182"/>
                    </a:lnTo>
                    <a:lnTo>
                      <a:pt x="3170" y="15350"/>
                    </a:lnTo>
                    <a:lnTo>
                      <a:pt x="3289" y="16519"/>
                    </a:lnTo>
                    <a:lnTo>
                      <a:pt x="3388" y="17687"/>
                    </a:lnTo>
                    <a:lnTo>
                      <a:pt x="3467" y="18876"/>
                    </a:lnTo>
                    <a:lnTo>
                      <a:pt x="3526" y="20005"/>
                    </a:lnTo>
                    <a:lnTo>
                      <a:pt x="3546" y="21134"/>
                    </a:lnTo>
                    <a:lnTo>
                      <a:pt x="3526" y="22263"/>
                    </a:lnTo>
                    <a:lnTo>
                      <a:pt x="3487" y="23411"/>
                    </a:lnTo>
                    <a:lnTo>
                      <a:pt x="3408" y="24540"/>
                    </a:lnTo>
                    <a:lnTo>
                      <a:pt x="3289" y="25669"/>
                    </a:lnTo>
                    <a:lnTo>
                      <a:pt x="3150" y="26798"/>
                    </a:lnTo>
                    <a:lnTo>
                      <a:pt x="2972" y="27907"/>
                    </a:lnTo>
                    <a:lnTo>
                      <a:pt x="2615" y="29789"/>
                    </a:lnTo>
                    <a:lnTo>
                      <a:pt x="2516" y="30264"/>
                    </a:lnTo>
                    <a:lnTo>
                      <a:pt x="2457" y="30740"/>
                    </a:lnTo>
                    <a:lnTo>
                      <a:pt x="2397" y="31215"/>
                    </a:lnTo>
                    <a:lnTo>
                      <a:pt x="2358" y="31690"/>
                    </a:lnTo>
                    <a:lnTo>
                      <a:pt x="2338" y="32166"/>
                    </a:lnTo>
                    <a:lnTo>
                      <a:pt x="2358" y="32621"/>
                    </a:lnTo>
                    <a:lnTo>
                      <a:pt x="2417" y="33077"/>
                    </a:lnTo>
                    <a:lnTo>
                      <a:pt x="2497" y="33532"/>
                    </a:lnTo>
                    <a:lnTo>
                      <a:pt x="2615" y="33968"/>
                    </a:lnTo>
                    <a:lnTo>
                      <a:pt x="2695" y="34186"/>
                    </a:lnTo>
                    <a:lnTo>
                      <a:pt x="2774" y="34384"/>
                    </a:lnTo>
                    <a:lnTo>
                      <a:pt x="2873" y="34602"/>
                    </a:lnTo>
                    <a:lnTo>
                      <a:pt x="2992" y="34800"/>
                    </a:lnTo>
                    <a:lnTo>
                      <a:pt x="3111" y="34998"/>
                    </a:lnTo>
                    <a:lnTo>
                      <a:pt x="3249" y="35196"/>
                    </a:lnTo>
                    <a:lnTo>
                      <a:pt x="3289" y="35255"/>
                    </a:lnTo>
                    <a:lnTo>
                      <a:pt x="3348" y="35275"/>
                    </a:lnTo>
                    <a:lnTo>
                      <a:pt x="3408" y="35295"/>
                    </a:lnTo>
                    <a:lnTo>
                      <a:pt x="3447" y="35315"/>
                    </a:lnTo>
                    <a:lnTo>
                      <a:pt x="3566" y="35275"/>
                    </a:lnTo>
                    <a:lnTo>
                      <a:pt x="3645" y="35216"/>
                    </a:lnTo>
                    <a:lnTo>
                      <a:pt x="3725" y="35117"/>
                    </a:lnTo>
                    <a:lnTo>
                      <a:pt x="3764" y="34998"/>
                    </a:lnTo>
                    <a:lnTo>
                      <a:pt x="3764" y="34939"/>
                    </a:lnTo>
                    <a:lnTo>
                      <a:pt x="3744" y="34879"/>
                    </a:lnTo>
                    <a:lnTo>
                      <a:pt x="3725" y="34820"/>
                    </a:lnTo>
                    <a:lnTo>
                      <a:pt x="3685" y="34760"/>
                    </a:lnTo>
                    <a:lnTo>
                      <a:pt x="3546" y="34542"/>
                    </a:lnTo>
                    <a:lnTo>
                      <a:pt x="3408" y="34325"/>
                    </a:lnTo>
                    <a:lnTo>
                      <a:pt x="3289" y="34087"/>
                    </a:lnTo>
                    <a:lnTo>
                      <a:pt x="3190" y="33849"/>
                    </a:lnTo>
                    <a:lnTo>
                      <a:pt x="3111" y="33611"/>
                    </a:lnTo>
                    <a:lnTo>
                      <a:pt x="3031" y="33374"/>
                    </a:lnTo>
                    <a:lnTo>
                      <a:pt x="2992" y="33116"/>
                    </a:lnTo>
                    <a:lnTo>
                      <a:pt x="2932" y="32859"/>
                    </a:lnTo>
                    <a:lnTo>
                      <a:pt x="2912" y="32601"/>
                    </a:lnTo>
                    <a:lnTo>
                      <a:pt x="2893" y="32324"/>
                    </a:lnTo>
                    <a:lnTo>
                      <a:pt x="2893" y="31789"/>
                    </a:lnTo>
                    <a:lnTo>
                      <a:pt x="2912" y="31235"/>
                    </a:lnTo>
                    <a:lnTo>
                      <a:pt x="2972" y="30660"/>
                    </a:lnTo>
                    <a:lnTo>
                      <a:pt x="3051" y="30106"/>
                    </a:lnTo>
                    <a:lnTo>
                      <a:pt x="3150" y="29531"/>
                    </a:lnTo>
                    <a:lnTo>
                      <a:pt x="3388" y="28402"/>
                    </a:lnTo>
                    <a:lnTo>
                      <a:pt x="3625" y="27333"/>
                    </a:lnTo>
                    <a:lnTo>
                      <a:pt x="3705" y="26798"/>
                    </a:lnTo>
                    <a:lnTo>
                      <a:pt x="3784" y="26303"/>
                    </a:lnTo>
                    <a:lnTo>
                      <a:pt x="3903" y="25253"/>
                    </a:lnTo>
                    <a:lnTo>
                      <a:pt x="4002" y="24184"/>
                    </a:lnTo>
                    <a:lnTo>
                      <a:pt x="4061" y="23134"/>
                    </a:lnTo>
                    <a:lnTo>
                      <a:pt x="4101" y="22064"/>
                    </a:lnTo>
                    <a:lnTo>
                      <a:pt x="4101" y="21015"/>
                    </a:lnTo>
                    <a:lnTo>
                      <a:pt x="4081" y="19945"/>
                    </a:lnTo>
                    <a:lnTo>
                      <a:pt x="4041" y="18895"/>
                    </a:lnTo>
                    <a:lnTo>
                      <a:pt x="3982" y="17826"/>
                    </a:lnTo>
                    <a:lnTo>
                      <a:pt x="3883" y="16697"/>
                    </a:lnTo>
                    <a:lnTo>
                      <a:pt x="3764" y="15568"/>
                    </a:lnTo>
                    <a:lnTo>
                      <a:pt x="3625" y="14439"/>
                    </a:lnTo>
                    <a:lnTo>
                      <a:pt x="3467" y="13330"/>
                    </a:lnTo>
                    <a:lnTo>
                      <a:pt x="3289" y="12221"/>
                    </a:lnTo>
                    <a:lnTo>
                      <a:pt x="3091" y="11112"/>
                    </a:lnTo>
                    <a:lnTo>
                      <a:pt x="2873" y="10002"/>
                    </a:lnTo>
                    <a:lnTo>
                      <a:pt x="2655" y="8893"/>
                    </a:lnTo>
                    <a:lnTo>
                      <a:pt x="2160" y="6715"/>
                    </a:lnTo>
                    <a:lnTo>
                      <a:pt x="1645" y="4536"/>
                    </a:lnTo>
                    <a:lnTo>
                      <a:pt x="1090" y="2357"/>
                    </a:lnTo>
                    <a:lnTo>
                      <a:pt x="536" y="198"/>
                    </a:lnTo>
                    <a:lnTo>
                      <a:pt x="516" y="119"/>
                    </a:lnTo>
                    <a:lnTo>
                      <a:pt x="476" y="80"/>
                    </a:lnTo>
                    <a:lnTo>
                      <a:pt x="437" y="40"/>
                    </a:lnTo>
                    <a:lnTo>
                      <a:pt x="397" y="20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" name="Google Shape;60;p2"/>
              <p:cNvSpPr/>
              <p:nvPr/>
            </p:nvSpPr>
            <p:spPr>
              <a:xfrm>
                <a:off x="2519600" y="1291300"/>
                <a:ext cx="614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8659" extrusionOk="0">
                    <a:moveTo>
                      <a:pt x="1803" y="1"/>
                    </a:moveTo>
                    <a:lnTo>
                      <a:pt x="1704" y="21"/>
                    </a:lnTo>
                    <a:lnTo>
                      <a:pt x="1605" y="60"/>
                    </a:lnTo>
                    <a:lnTo>
                      <a:pt x="1526" y="159"/>
                    </a:lnTo>
                    <a:lnTo>
                      <a:pt x="1506" y="199"/>
                    </a:lnTo>
                    <a:lnTo>
                      <a:pt x="1486" y="278"/>
                    </a:lnTo>
                    <a:lnTo>
                      <a:pt x="1486" y="338"/>
                    </a:lnTo>
                    <a:lnTo>
                      <a:pt x="1506" y="417"/>
                    </a:lnTo>
                    <a:lnTo>
                      <a:pt x="1625" y="971"/>
                    </a:lnTo>
                    <a:lnTo>
                      <a:pt x="1704" y="1546"/>
                    </a:lnTo>
                    <a:lnTo>
                      <a:pt x="1784" y="2100"/>
                    </a:lnTo>
                    <a:lnTo>
                      <a:pt x="1843" y="2675"/>
                    </a:lnTo>
                    <a:lnTo>
                      <a:pt x="1883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883" y="4913"/>
                    </a:lnTo>
                    <a:lnTo>
                      <a:pt x="1863" y="5467"/>
                    </a:lnTo>
                    <a:lnTo>
                      <a:pt x="1823" y="6042"/>
                    </a:lnTo>
                    <a:lnTo>
                      <a:pt x="1704" y="7151"/>
                    </a:lnTo>
                    <a:lnTo>
                      <a:pt x="1566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71" y="11627"/>
                    </a:lnTo>
                    <a:lnTo>
                      <a:pt x="556" y="13865"/>
                    </a:lnTo>
                    <a:lnTo>
                      <a:pt x="377" y="14994"/>
                    </a:lnTo>
                    <a:lnTo>
                      <a:pt x="219" y="16103"/>
                    </a:lnTo>
                    <a:lnTo>
                      <a:pt x="80" y="17232"/>
                    </a:lnTo>
                    <a:lnTo>
                      <a:pt x="41" y="17787"/>
                    </a:lnTo>
                    <a:lnTo>
                      <a:pt x="1" y="18341"/>
                    </a:lnTo>
                    <a:lnTo>
                      <a:pt x="1" y="18421"/>
                    </a:lnTo>
                    <a:lnTo>
                      <a:pt x="21" y="18480"/>
                    </a:lnTo>
                    <a:lnTo>
                      <a:pt x="41" y="18540"/>
                    </a:lnTo>
                    <a:lnTo>
                      <a:pt x="80" y="18579"/>
                    </a:lnTo>
                    <a:lnTo>
                      <a:pt x="159" y="18639"/>
                    </a:lnTo>
                    <a:lnTo>
                      <a:pt x="258" y="18658"/>
                    </a:lnTo>
                    <a:lnTo>
                      <a:pt x="377" y="18639"/>
                    </a:lnTo>
                    <a:lnTo>
                      <a:pt x="476" y="18579"/>
                    </a:lnTo>
                    <a:lnTo>
                      <a:pt x="496" y="18540"/>
                    </a:lnTo>
                    <a:lnTo>
                      <a:pt x="536" y="18480"/>
                    </a:lnTo>
                    <a:lnTo>
                      <a:pt x="556" y="18421"/>
                    </a:lnTo>
                    <a:lnTo>
                      <a:pt x="575" y="18341"/>
                    </a:lnTo>
                    <a:lnTo>
                      <a:pt x="595" y="17787"/>
                    </a:lnTo>
                    <a:lnTo>
                      <a:pt x="655" y="17212"/>
                    </a:lnTo>
                    <a:lnTo>
                      <a:pt x="773" y="16084"/>
                    </a:lnTo>
                    <a:lnTo>
                      <a:pt x="952" y="14955"/>
                    </a:lnTo>
                    <a:lnTo>
                      <a:pt x="1130" y="13826"/>
                    </a:lnTo>
                    <a:lnTo>
                      <a:pt x="1546" y="11568"/>
                    </a:lnTo>
                    <a:lnTo>
                      <a:pt x="1744" y="10439"/>
                    </a:lnTo>
                    <a:lnTo>
                      <a:pt x="1942" y="9310"/>
                    </a:lnTo>
                    <a:lnTo>
                      <a:pt x="2120" y="8181"/>
                    </a:lnTo>
                    <a:lnTo>
                      <a:pt x="2279" y="7052"/>
                    </a:lnTo>
                    <a:lnTo>
                      <a:pt x="2378" y="5923"/>
                    </a:lnTo>
                    <a:lnTo>
                      <a:pt x="2417" y="5349"/>
                    </a:lnTo>
                    <a:lnTo>
                      <a:pt x="2457" y="4794"/>
                    </a:lnTo>
                    <a:lnTo>
                      <a:pt x="2457" y="4220"/>
                    </a:lnTo>
                    <a:lnTo>
                      <a:pt x="2457" y="3665"/>
                    </a:lnTo>
                    <a:lnTo>
                      <a:pt x="2437" y="3091"/>
                    </a:lnTo>
                    <a:lnTo>
                      <a:pt x="2398" y="2516"/>
                    </a:lnTo>
                    <a:lnTo>
                      <a:pt x="2338" y="1942"/>
                    </a:lnTo>
                    <a:lnTo>
                      <a:pt x="2259" y="1387"/>
                    </a:lnTo>
                    <a:lnTo>
                      <a:pt x="2160" y="813"/>
                    </a:lnTo>
                    <a:lnTo>
                      <a:pt x="2041" y="239"/>
                    </a:lnTo>
                    <a:lnTo>
                      <a:pt x="2021" y="159"/>
                    </a:lnTo>
                    <a:lnTo>
                      <a:pt x="2001" y="100"/>
                    </a:lnTo>
                    <a:lnTo>
                      <a:pt x="1962" y="60"/>
                    </a:lnTo>
                    <a:lnTo>
                      <a:pt x="1902" y="40"/>
                    </a:lnTo>
                    <a:lnTo>
                      <a:pt x="1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" name="Google Shape;61;p2"/>
              <p:cNvSpPr/>
              <p:nvPr/>
            </p:nvSpPr>
            <p:spPr>
              <a:xfrm>
                <a:off x="2302250" y="1365575"/>
                <a:ext cx="151525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61" h="74631" extrusionOk="0">
                    <a:moveTo>
                      <a:pt x="5704" y="1"/>
                    </a:moveTo>
                    <a:lnTo>
                      <a:pt x="5645" y="21"/>
                    </a:lnTo>
                    <a:lnTo>
                      <a:pt x="5605" y="60"/>
                    </a:lnTo>
                    <a:lnTo>
                      <a:pt x="5566" y="100"/>
                    </a:lnTo>
                    <a:lnTo>
                      <a:pt x="5546" y="179"/>
                    </a:lnTo>
                    <a:lnTo>
                      <a:pt x="5209" y="1031"/>
                    </a:lnTo>
                    <a:lnTo>
                      <a:pt x="4912" y="1882"/>
                    </a:lnTo>
                    <a:lnTo>
                      <a:pt x="4615" y="2754"/>
                    </a:lnTo>
                    <a:lnTo>
                      <a:pt x="4357" y="3606"/>
                    </a:lnTo>
                    <a:lnTo>
                      <a:pt x="4100" y="4477"/>
                    </a:lnTo>
                    <a:lnTo>
                      <a:pt x="3862" y="5348"/>
                    </a:lnTo>
                    <a:lnTo>
                      <a:pt x="3644" y="6220"/>
                    </a:lnTo>
                    <a:lnTo>
                      <a:pt x="3446" y="7091"/>
                    </a:lnTo>
                    <a:lnTo>
                      <a:pt x="3248" y="7963"/>
                    </a:lnTo>
                    <a:lnTo>
                      <a:pt x="3070" y="8854"/>
                    </a:lnTo>
                    <a:lnTo>
                      <a:pt x="2912" y="9726"/>
                    </a:lnTo>
                    <a:lnTo>
                      <a:pt x="2753" y="10617"/>
                    </a:lnTo>
                    <a:lnTo>
                      <a:pt x="2614" y="11508"/>
                    </a:lnTo>
                    <a:lnTo>
                      <a:pt x="2496" y="12400"/>
                    </a:lnTo>
                    <a:lnTo>
                      <a:pt x="2278" y="14182"/>
                    </a:lnTo>
                    <a:lnTo>
                      <a:pt x="2119" y="15965"/>
                    </a:lnTo>
                    <a:lnTo>
                      <a:pt x="1981" y="17767"/>
                    </a:lnTo>
                    <a:lnTo>
                      <a:pt x="1882" y="19569"/>
                    </a:lnTo>
                    <a:lnTo>
                      <a:pt x="1822" y="21372"/>
                    </a:lnTo>
                    <a:lnTo>
                      <a:pt x="1802" y="23174"/>
                    </a:lnTo>
                    <a:lnTo>
                      <a:pt x="1783" y="24996"/>
                    </a:lnTo>
                    <a:lnTo>
                      <a:pt x="1802" y="26818"/>
                    </a:lnTo>
                    <a:lnTo>
                      <a:pt x="1822" y="28641"/>
                    </a:lnTo>
                    <a:lnTo>
                      <a:pt x="1921" y="32305"/>
                    </a:lnTo>
                    <a:lnTo>
                      <a:pt x="2020" y="35949"/>
                    </a:lnTo>
                    <a:lnTo>
                      <a:pt x="2119" y="39613"/>
                    </a:lnTo>
                    <a:lnTo>
                      <a:pt x="2159" y="41435"/>
                    </a:lnTo>
                    <a:lnTo>
                      <a:pt x="2179" y="43258"/>
                    </a:lnTo>
                    <a:lnTo>
                      <a:pt x="2179" y="45080"/>
                    </a:lnTo>
                    <a:lnTo>
                      <a:pt x="2159" y="46902"/>
                    </a:lnTo>
                    <a:lnTo>
                      <a:pt x="2119" y="48724"/>
                    </a:lnTo>
                    <a:lnTo>
                      <a:pt x="2060" y="50546"/>
                    </a:lnTo>
                    <a:lnTo>
                      <a:pt x="1941" y="52349"/>
                    </a:lnTo>
                    <a:lnTo>
                      <a:pt x="1802" y="54151"/>
                    </a:lnTo>
                    <a:lnTo>
                      <a:pt x="1624" y="55934"/>
                    </a:lnTo>
                    <a:lnTo>
                      <a:pt x="1505" y="56845"/>
                    </a:lnTo>
                    <a:lnTo>
                      <a:pt x="1386" y="57736"/>
                    </a:lnTo>
                    <a:lnTo>
                      <a:pt x="1228" y="58706"/>
                    </a:lnTo>
                    <a:lnTo>
                      <a:pt x="1070" y="59697"/>
                    </a:lnTo>
                    <a:lnTo>
                      <a:pt x="733" y="61638"/>
                    </a:lnTo>
                    <a:lnTo>
                      <a:pt x="555" y="62628"/>
                    </a:lnTo>
                    <a:lnTo>
                      <a:pt x="416" y="63599"/>
                    </a:lnTo>
                    <a:lnTo>
                      <a:pt x="277" y="64589"/>
                    </a:lnTo>
                    <a:lnTo>
                      <a:pt x="159" y="65579"/>
                    </a:lnTo>
                    <a:lnTo>
                      <a:pt x="79" y="66669"/>
                    </a:lnTo>
                    <a:lnTo>
                      <a:pt x="20" y="67758"/>
                    </a:lnTo>
                    <a:lnTo>
                      <a:pt x="0" y="68847"/>
                    </a:lnTo>
                    <a:lnTo>
                      <a:pt x="0" y="69937"/>
                    </a:lnTo>
                    <a:lnTo>
                      <a:pt x="0" y="71046"/>
                    </a:lnTo>
                    <a:lnTo>
                      <a:pt x="40" y="72135"/>
                    </a:lnTo>
                    <a:lnTo>
                      <a:pt x="119" y="74314"/>
                    </a:lnTo>
                    <a:lnTo>
                      <a:pt x="139" y="74393"/>
                    </a:lnTo>
                    <a:lnTo>
                      <a:pt x="159" y="74452"/>
                    </a:lnTo>
                    <a:lnTo>
                      <a:pt x="198" y="74512"/>
                    </a:lnTo>
                    <a:lnTo>
                      <a:pt x="238" y="74551"/>
                    </a:lnTo>
                    <a:lnTo>
                      <a:pt x="317" y="74611"/>
                    </a:lnTo>
                    <a:lnTo>
                      <a:pt x="436" y="74631"/>
                    </a:lnTo>
                    <a:lnTo>
                      <a:pt x="535" y="74611"/>
                    </a:lnTo>
                    <a:lnTo>
                      <a:pt x="614" y="74551"/>
                    </a:lnTo>
                    <a:lnTo>
                      <a:pt x="654" y="74512"/>
                    </a:lnTo>
                    <a:lnTo>
                      <a:pt x="673" y="74452"/>
                    </a:lnTo>
                    <a:lnTo>
                      <a:pt x="693" y="74393"/>
                    </a:lnTo>
                    <a:lnTo>
                      <a:pt x="693" y="74314"/>
                    </a:lnTo>
                    <a:lnTo>
                      <a:pt x="614" y="72373"/>
                    </a:lnTo>
                    <a:lnTo>
                      <a:pt x="574" y="71402"/>
                    </a:lnTo>
                    <a:lnTo>
                      <a:pt x="555" y="70432"/>
                    </a:lnTo>
                    <a:lnTo>
                      <a:pt x="555" y="69461"/>
                    </a:lnTo>
                    <a:lnTo>
                      <a:pt x="574" y="68491"/>
                    </a:lnTo>
                    <a:lnTo>
                      <a:pt x="594" y="67520"/>
                    </a:lnTo>
                    <a:lnTo>
                      <a:pt x="654" y="66550"/>
                    </a:lnTo>
                    <a:lnTo>
                      <a:pt x="733" y="65619"/>
                    </a:lnTo>
                    <a:lnTo>
                      <a:pt x="832" y="64688"/>
                    </a:lnTo>
                    <a:lnTo>
                      <a:pt x="971" y="63757"/>
                    </a:lnTo>
                    <a:lnTo>
                      <a:pt x="1109" y="62846"/>
                    </a:lnTo>
                    <a:lnTo>
                      <a:pt x="1426" y="61004"/>
                    </a:lnTo>
                    <a:lnTo>
                      <a:pt x="1743" y="59162"/>
                    </a:lnTo>
                    <a:lnTo>
                      <a:pt x="1882" y="58271"/>
                    </a:lnTo>
                    <a:lnTo>
                      <a:pt x="2000" y="57379"/>
                    </a:lnTo>
                    <a:lnTo>
                      <a:pt x="2218" y="55597"/>
                    </a:lnTo>
                    <a:lnTo>
                      <a:pt x="2397" y="53814"/>
                    </a:lnTo>
                    <a:lnTo>
                      <a:pt x="2535" y="52012"/>
                    </a:lnTo>
                    <a:lnTo>
                      <a:pt x="2634" y="50210"/>
                    </a:lnTo>
                    <a:lnTo>
                      <a:pt x="2694" y="48407"/>
                    </a:lnTo>
                    <a:lnTo>
                      <a:pt x="2733" y="46605"/>
                    </a:lnTo>
                    <a:lnTo>
                      <a:pt x="2753" y="44803"/>
                    </a:lnTo>
                    <a:lnTo>
                      <a:pt x="2733" y="43000"/>
                    </a:lnTo>
                    <a:lnTo>
                      <a:pt x="2714" y="41218"/>
                    </a:lnTo>
                    <a:lnTo>
                      <a:pt x="2634" y="37613"/>
                    </a:lnTo>
                    <a:lnTo>
                      <a:pt x="2515" y="34008"/>
                    </a:lnTo>
                    <a:lnTo>
                      <a:pt x="2416" y="30423"/>
                    </a:lnTo>
                    <a:lnTo>
                      <a:pt x="2377" y="28621"/>
                    </a:lnTo>
                    <a:lnTo>
                      <a:pt x="2357" y="26818"/>
                    </a:lnTo>
                    <a:lnTo>
                      <a:pt x="2337" y="25016"/>
                    </a:lnTo>
                    <a:lnTo>
                      <a:pt x="2357" y="23234"/>
                    </a:lnTo>
                    <a:lnTo>
                      <a:pt x="2397" y="21431"/>
                    </a:lnTo>
                    <a:lnTo>
                      <a:pt x="2456" y="19629"/>
                    </a:lnTo>
                    <a:lnTo>
                      <a:pt x="2555" y="17826"/>
                    </a:lnTo>
                    <a:lnTo>
                      <a:pt x="2694" y="16044"/>
                    </a:lnTo>
                    <a:lnTo>
                      <a:pt x="2773" y="15034"/>
                    </a:lnTo>
                    <a:lnTo>
                      <a:pt x="2872" y="14043"/>
                    </a:lnTo>
                    <a:lnTo>
                      <a:pt x="2991" y="13053"/>
                    </a:lnTo>
                    <a:lnTo>
                      <a:pt x="3129" y="12043"/>
                    </a:lnTo>
                    <a:lnTo>
                      <a:pt x="3268" y="11053"/>
                    </a:lnTo>
                    <a:lnTo>
                      <a:pt x="3446" y="10062"/>
                    </a:lnTo>
                    <a:lnTo>
                      <a:pt x="3625" y="9092"/>
                    </a:lnTo>
                    <a:lnTo>
                      <a:pt x="3803" y="8102"/>
                    </a:lnTo>
                    <a:lnTo>
                      <a:pt x="4021" y="7131"/>
                    </a:lnTo>
                    <a:lnTo>
                      <a:pt x="4258" y="6161"/>
                    </a:lnTo>
                    <a:lnTo>
                      <a:pt x="4496" y="5210"/>
                    </a:lnTo>
                    <a:lnTo>
                      <a:pt x="4773" y="4259"/>
                    </a:lnTo>
                    <a:lnTo>
                      <a:pt x="5051" y="3308"/>
                    </a:lnTo>
                    <a:lnTo>
                      <a:pt x="5348" y="2358"/>
                    </a:lnTo>
                    <a:lnTo>
                      <a:pt x="5684" y="1427"/>
                    </a:lnTo>
                    <a:lnTo>
                      <a:pt x="6021" y="496"/>
                    </a:lnTo>
                    <a:lnTo>
                      <a:pt x="6041" y="437"/>
                    </a:lnTo>
                    <a:lnTo>
                      <a:pt x="6061" y="357"/>
                    </a:lnTo>
                    <a:lnTo>
                      <a:pt x="6041" y="238"/>
                    </a:lnTo>
                    <a:lnTo>
                      <a:pt x="5982" y="120"/>
                    </a:lnTo>
                    <a:lnTo>
                      <a:pt x="5902" y="40"/>
                    </a:lnTo>
                    <a:lnTo>
                      <a:pt x="5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" name="Google Shape;62;p2"/>
              <p:cNvSpPr/>
              <p:nvPr/>
            </p:nvSpPr>
            <p:spPr>
              <a:xfrm>
                <a:off x="2365625" y="2829750"/>
                <a:ext cx="891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5153" extrusionOk="0">
                    <a:moveTo>
                      <a:pt x="2100" y="1"/>
                    </a:moveTo>
                    <a:lnTo>
                      <a:pt x="2001" y="21"/>
                    </a:lnTo>
                    <a:lnTo>
                      <a:pt x="1921" y="40"/>
                    </a:lnTo>
                    <a:lnTo>
                      <a:pt x="1822" y="80"/>
                    </a:lnTo>
                    <a:lnTo>
                      <a:pt x="1664" y="179"/>
                    </a:lnTo>
                    <a:lnTo>
                      <a:pt x="1506" y="33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0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34" y="2754"/>
                    </a:lnTo>
                    <a:lnTo>
                      <a:pt x="476" y="3744"/>
                    </a:lnTo>
                    <a:lnTo>
                      <a:pt x="337" y="4695"/>
                    </a:lnTo>
                    <a:lnTo>
                      <a:pt x="218" y="5705"/>
                    </a:lnTo>
                    <a:lnTo>
                      <a:pt x="99" y="6735"/>
                    </a:lnTo>
                    <a:lnTo>
                      <a:pt x="40" y="7745"/>
                    </a:lnTo>
                    <a:lnTo>
                      <a:pt x="0" y="8775"/>
                    </a:lnTo>
                    <a:lnTo>
                      <a:pt x="0" y="9805"/>
                    </a:lnTo>
                    <a:lnTo>
                      <a:pt x="20" y="10835"/>
                    </a:lnTo>
                    <a:lnTo>
                      <a:pt x="79" y="11845"/>
                    </a:lnTo>
                    <a:lnTo>
                      <a:pt x="159" y="12875"/>
                    </a:lnTo>
                    <a:lnTo>
                      <a:pt x="179" y="12954"/>
                    </a:lnTo>
                    <a:lnTo>
                      <a:pt x="198" y="13014"/>
                    </a:lnTo>
                    <a:lnTo>
                      <a:pt x="218" y="13073"/>
                    </a:lnTo>
                    <a:lnTo>
                      <a:pt x="258" y="13113"/>
                    </a:lnTo>
                    <a:lnTo>
                      <a:pt x="357" y="13172"/>
                    </a:lnTo>
                    <a:lnTo>
                      <a:pt x="476" y="13192"/>
                    </a:lnTo>
                    <a:lnTo>
                      <a:pt x="575" y="13172"/>
                    </a:lnTo>
                    <a:lnTo>
                      <a:pt x="614" y="13152"/>
                    </a:lnTo>
                    <a:lnTo>
                      <a:pt x="654" y="13113"/>
                    </a:lnTo>
                    <a:lnTo>
                      <a:pt x="693" y="13073"/>
                    </a:lnTo>
                    <a:lnTo>
                      <a:pt x="713" y="13014"/>
                    </a:lnTo>
                    <a:lnTo>
                      <a:pt x="733" y="12954"/>
                    </a:lnTo>
                    <a:lnTo>
                      <a:pt x="733" y="12875"/>
                    </a:lnTo>
                    <a:lnTo>
                      <a:pt x="654" y="12063"/>
                    </a:lnTo>
                    <a:lnTo>
                      <a:pt x="594" y="11231"/>
                    </a:lnTo>
                    <a:lnTo>
                      <a:pt x="575" y="10419"/>
                    </a:lnTo>
                    <a:lnTo>
                      <a:pt x="555" y="9607"/>
                    </a:lnTo>
                    <a:lnTo>
                      <a:pt x="575" y="8775"/>
                    </a:lnTo>
                    <a:lnTo>
                      <a:pt x="594" y="7963"/>
                    </a:lnTo>
                    <a:lnTo>
                      <a:pt x="634" y="7151"/>
                    </a:lnTo>
                    <a:lnTo>
                      <a:pt x="713" y="6339"/>
                    </a:lnTo>
                    <a:lnTo>
                      <a:pt x="812" y="5507"/>
                    </a:lnTo>
                    <a:lnTo>
                      <a:pt x="911" y="4675"/>
                    </a:lnTo>
                    <a:lnTo>
                      <a:pt x="1050" y="3863"/>
                    </a:lnTo>
                    <a:lnTo>
                      <a:pt x="1208" y="3031"/>
                    </a:lnTo>
                    <a:lnTo>
                      <a:pt x="1367" y="2279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4" y="1348"/>
                    </a:lnTo>
                    <a:lnTo>
                      <a:pt x="1704" y="1130"/>
                    </a:lnTo>
                    <a:lnTo>
                      <a:pt x="1783" y="932"/>
                    </a:lnTo>
                    <a:lnTo>
                      <a:pt x="1842" y="853"/>
                    </a:lnTo>
                    <a:lnTo>
                      <a:pt x="1902" y="793"/>
                    </a:lnTo>
                    <a:lnTo>
                      <a:pt x="1981" y="753"/>
                    </a:lnTo>
                    <a:lnTo>
                      <a:pt x="2040" y="734"/>
                    </a:lnTo>
                    <a:lnTo>
                      <a:pt x="2159" y="734"/>
                    </a:lnTo>
                    <a:lnTo>
                      <a:pt x="2258" y="773"/>
                    </a:lnTo>
                    <a:lnTo>
                      <a:pt x="2357" y="853"/>
                    </a:lnTo>
                    <a:lnTo>
                      <a:pt x="2456" y="952"/>
                    </a:lnTo>
                    <a:lnTo>
                      <a:pt x="2516" y="1090"/>
                    </a:lnTo>
                    <a:lnTo>
                      <a:pt x="2634" y="1328"/>
                    </a:lnTo>
                    <a:lnTo>
                      <a:pt x="2753" y="1704"/>
                    </a:lnTo>
                    <a:lnTo>
                      <a:pt x="2833" y="2120"/>
                    </a:lnTo>
                    <a:lnTo>
                      <a:pt x="2892" y="2516"/>
                    </a:lnTo>
                    <a:lnTo>
                      <a:pt x="2951" y="2952"/>
                    </a:lnTo>
                    <a:lnTo>
                      <a:pt x="2971" y="3368"/>
                    </a:lnTo>
                    <a:lnTo>
                      <a:pt x="2991" y="3784"/>
                    </a:lnTo>
                    <a:lnTo>
                      <a:pt x="3011" y="4616"/>
                    </a:lnTo>
                    <a:lnTo>
                      <a:pt x="2991" y="5507"/>
                    </a:lnTo>
                    <a:lnTo>
                      <a:pt x="2951" y="6398"/>
                    </a:lnTo>
                    <a:lnTo>
                      <a:pt x="2892" y="7270"/>
                    </a:lnTo>
                    <a:lnTo>
                      <a:pt x="2793" y="8161"/>
                    </a:lnTo>
                    <a:lnTo>
                      <a:pt x="2694" y="8993"/>
                    </a:lnTo>
                    <a:lnTo>
                      <a:pt x="2555" y="9825"/>
                    </a:lnTo>
                    <a:lnTo>
                      <a:pt x="2417" y="10657"/>
                    </a:lnTo>
                    <a:lnTo>
                      <a:pt x="2278" y="11469"/>
                    </a:lnTo>
                    <a:lnTo>
                      <a:pt x="1941" y="13113"/>
                    </a:lnTo>
                    <a:lnTo>
                      <a:pt x="1585" y="14737"/>
                    </a:lnTo>
                    <a:lnTo>
                      <a:pt x="1565" y="14816"/>
                    </a:lnTo>
                    <a:lnTo>
                      <a:pt x="1565" y="14875"/>
                    </a:lnTo>
                    <a:lnTo>
                      <a:pt x="1585" y="14955"/>
                    </a:lnTo>
                    <a:lnTo>
                      <a:pt x="1605" y="14994"/>
                    </a:lnTo>
                    <a:lnTo>
                      <a:pt x="1684" y="15093"/>
                    </a:lnTo>
                    <a:lnTo>
                      <a:pt x="1783" y="15133"/>
                    </a:lnTo>
                    <a:lnTo>
                      <a:pt x="1882" y="15153"/>
                    </a:lnTo>
                    <a:lnTo>
                      <a:pt x="1981" y="15133"/>
                    </a:lnTo>
                    <a:lnTo>
                      <a:pt x="2040" y="15093"/>
                    </a:lnTo>
                    <a:lnTo>
                      <a:pt x="2060" y="15054"/>
                    </a:lnTo>
                    <a:lnTo>
                      <a:pt x="2100" y="14994"/>
                    </a:lnTo>
                    <a:lnTo>
                      <a:pt x="2120" y="14915"/>
                    </a:lnTo>
                    <a:lnTo>
                      <a:pt x="2575" y="12875"/>
                    </a:lnTo>
                    <a:lnTo>
                      <a:pt x="2773" y="11845"/>
                    </a:lnTo>
                    <a:lnTo>
                      <a:pt x="2971" y="10835"/>
                    </a:lnTo>
                    <a:lnTo>
                      <a:pt x="3149" y="9785"/>
                    </a:lnTo>
                    <a:lnTo>
                      <a:pt x="3288" y="8755"/>
                    </a:lnTo>
                    <a:lnTo>
                      <a:pt x="3427" y="7705"/>
                    </a:lnTo>
                    <a:lnTo>
                      <a:pt x="3506" y="6676"/>
                    </a:lnTo>
                    <a:lnTo>
                      <a:pt x="3565" y="5626"/>
                    </a:lnTo>
                    <a:lnTo>
                      <a:pt x="3565" y="4576"/>
                    </a:lnTo>
                    <a:lnTo>
                      <a:pt x="3546" y="4061"/>
                    </a:lnTo>
                    <a:lnTo>
                      <a:pt x="3526" y="3546"/>
                    </a:lnTo>
                    <a:lnTo>
                      <a:pt x="3486" y="3031"/>
                    </a:lnTo>
                    <a:lnTo>
                      <a:pt x="3427" y="2516"/>
                    </a:lnTo>
                    <a:lnTo>
                      <a:pt x="3348" y="1823"/>
                    </a:lnTo>
                    <a:lnTo>
                      <a:pt x="3268" y="1467"/>
                    </a:lnTo>
                    <a:lnTo>
                      <a:pt x="3189" y="1110"/>
                    </a:lnTo>
                    <a:lnTo>
                      <a:pt x="3050" y="773"/>
                    </a:lnTo>
                    <a:lnTo>
                      <a:pt x="297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74" y="219"/>
                    </a:lnTo>
                    <a:lnTo>
                      <a:pt x="2535" y="139"/>
                    </a:lnTo>
                    <a:lnTo>
                      <a:pt x="2397" y="60"/>
                    </a:lnTo>
                    <a:lnTo>
                      <a:pt x="2298" y="21"/>
                    </a:lnTo>
                    <a:lnTo>
                      <a:pt x="219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" name="Google Shape;63;p2"/>
              <p:cNvSpPr/>
              <p:nvPr/>
            </p:nvSpPr>
            <p:spPr>
              <a:xfrm>
                <a:off x="1963550" y="979850"/>
                <a:ext cx="891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5153" extrusionOk="0">
                    <a:moveTo>
                      <a:pt x="2021" y="1"/>
                    </a:moveTo>
                    <a:lnTo>
                      <a:pt x="1922" y="40"/>
                    </a:lnTo>
                    <a:lnTo>
                      <a:pt x="1823" y="80"/>
                    </a:lnTo>
                    <a:lnTo>
                      <a:pt x="1664" y="179"/>
                    </a:lnTo>
                    <a:lnTo>
                      <a:pt x="1526" y="31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1" y="1328"/>
                    </a:lnTo>
                    <a:lnTo>
                      <a:pt x="872" y="1783"/>
                    </a:lnTo>
                    <a:lnTo>
                      <a:pt x="753" y="2259"/>
                    </a:lnTo>
                    <a:lnTo>
                      <a:pt x="654" y="2754"/>
                    </a:lnTo>
                    <a:lnTo>
                      <a:pt x="476" y="3744"/>
                    </a:lnTo>
                    <a:lnTo>
                      <a:pt x="357" y="4695"/>
                    </a:lnTo>
                    <a:lnTo>
                      <a:pt x="218" y="5705"/>
                    </a:lnTo>
                    <a:lnTo>
                      <a:pt x="119" y="6735"/>
                    </a:lnTo>
                    <a:lnTo>
                      <a:pt x="40" y="7745"/>
                    </a:lnTo>
                    <a:lnTo>
                      <a:pt x="1" y="8775"/>
                    </a:lnTo>
                    <a:lnTo>
                      <a:pt x="1" y="9805"/>
                    </a:lnTo>
                    <a:lnTo>
                      <a:pt x="20" y="10815"/>
                    </a:lnTo>
                    <a:lnTo>
                      <a:pt x="80" y="11845"/>
                    </a:lnTo>
                    <a:lnTo>
                      <a:pt x="159" y="12875"/>
                    </a:lnTo>
                    <a:lnTo>
                      <a:pt x="179" y="12934"/>
                    </a:lnTo>
                    <a:lnTo>
                      <a:pt x="199" y="12994"/>
                    </a:lnTo>
                    <a:lnTo>
                      <a:pt x="238" y="13053"/>
                    </a:lnTo>
                    <a:lnTo>
                      <a:pt x="278" y="13093"/>
                    </a:lnTo>
                    <a:lnTo>
                      <a:pt x="377" y="13152"/>
                    </a:lnTo>
                    <a:lnTo>
                      <a:pt x="476" y="13172"/>
                    </a:lnTo>
                    <a:lnTo>
                      <a:pt x="575" y="13172"/>
                    </a:lnTo>
                    <a:lnTo>
                      <a:pt x="654" y="13112"/>
                    </a:lnTo>
                    <a:lnTo>
                      <a:pt x="694" y="13053"/>
                    </a:lnTo>
                    <a:lnTo>
                      <a:pt x="714" y="13013"/>
                    </a:lnTo>
                    <a:lnTo>
                      <a:pt x="733" y="12934"/>
                    </a:lnTo>
                    <a:lnTo>
                      <a:pt x="733" y="12875"/>
                    </a:lnTo>
                    <a:lnTo>
                      <a:pt x="654" y="12043"/>
                    </a:lnTo>
                    <a:lnTo>
                      <a:pt x="615" y="11231"/>
                    </a:lnTo>
                    <a:lnTo>
                      <a:pt x="575" y="10419"/>
                    </a:lnTo>
                    <a:lnTo>
                      <a:pt x="555" y="9587"/>
                    </a:lnTo>
                    <a:lnTo>
                      <a:pt x="575" y="8775"/>
                    </a:lnTo>
                    <a:lnTo>
                      <a:pt x="595" y="7963"/>
                    </a:lnTo>
                    <a:lnTo>
                      <a:pt x="654" y="7131"/>
                    </a:lnTo>
                    <a:lnTo>
                      <a:pt x="714" y="6319"/>
                    </a:lnTo>
                    <a:lnTo>
                      <a:pt x="813" y="5487"/>
                    </a:lnTo>
                    <a:lnTo>
                      <a:pt x="931" y="4675"/>
                    </a:lnTo>
                    <a:lnTo>
                      <a:pt x="1070" y="3843"/>
                    </a:lnTo>
                    <a:lnTo>
                      <a:pt x="1229" y="3031"/>
                    </a:lnTo>
                    <a:lnTo>
                      <a:pt x="1367" y="2278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5" y="1348"/>
                    </a:lnTo>
                    <a:lnTo>
                      <a:pt x="1704" y="1130"/>
                    </a:lnTo>
                    <a:lnTo>
                      <a:pt x="1803" y="932"/>
                    </a:lnTo>
                    <a:lnTo>
                      <a:pt x="1843" y="852"/>
                    </a:lnTo>
                    <a:lnTo>
                      <a:pt x="1902" y="793"/>
                    </a:lnTo>
                    <a:lnTo>
                      <a:pt x="1981" y="753"/>
                    </a:lnTo>
                    <a:lnTo>
                      <a:pt x="2041" y="734"/>
                    </a:lnTo>
                    <a:lnTo>
                      <a:pt x="2100" y="714"/>
                    </a:lnTo>
                    <a:lnTo>
                      <a:pt x="2159" y="734"/>
                    </a:lnTo>
                    <a:lnTo>
                      <a:pt x="2278" y="773"/>
                    </a:lnTo>
                    <a:lnTo>
                      <a:pt x="2377" y="852"/>
                    </a:lnTo>
                    <a:lnTo>
                      <a:pt x="2457" y="951"/>
                    </a:lnTo>
                    <a:lnTo>
                      <a:pt x="2516" y="1070"/>
                    </a:lnTo>
                    <a:lnTo>
                      <a:pt x="2635" y="1328"/>
                    </a:lnTo>
                    <a:lnTo>
                      <a:pt x="2754" y="1704"/>
                    </a:lnTo>
                    <a:lnTo>
                      <a:pt x="2833" y="2100"/>
                    </a:lnTo>
                    <a:lnTo>
                      <a:pt x="2912" y="2516"/>
                    </a:lnTo>
                    <a:lnTo>
                      <a:pt x="2952" y="2932"/>
                    </a:lnTo>
                    <a:lnTo>
                      <a:pt x="2972" y="3368"/>
                    </a:lnTo>
                    <a:lnTo>
                      <a:pt x="2991" y="3784"/>
                    </a:lnTo>
                    <a:lnTo>
                      <a:pt x="3011" y="4596"/>
                    </a:lnTo>
                    <a:lnTo>
                      <a:pt x="3011" y="5487"/>
                    </a:lnTo>
                    <a:lnTo>
                      <a:pt x="2972" y="6378"/>
                    </a:lnTo>
                    <a:lnTo>
                      <a:pt x="2892" y="7270"/>
                    </a:lnTo>
                    <a:lnTo>
                      <a:pt x="2813" y="8161"/>
                    </a:lnTo>
                    <a:lnTo>
                      <a:pt x="2694" y="8993"/>
                    </a:lnTo>
                    <a:lnTo>
                      <a:pt x="2575" y="9825"/>
                    </a:lnTo>
                    <a:lnTo>
                      <a:pt x="2437" y="10637"/>
                    </a:lnTo>
                    <a:lnTo>
                      <a:pt x="2278" y="11469"/>
                    </a:lnTo>
                    <a:lnTo>
                      <a:pt x="1942" y="13112"/>
                    </a:lnTo>
                    <a:lnTo>
                      <a:pt x="1585" y="14737"/>
                    </a:lnTo>
                    <a:lnTo>
                      <a:pt x="1565" y="14816"/>
                    </a:lnTo>
                    <a:lnTo>
                      <a:pt x="1565" y="14875"/>
                    </a:lnTo>
                    <a:lnTo>
                      <a:pt x="1585" y="14935"/>
                    </a:lnTo>
                    <a:lnTo>
                      <a:pt x="1605" y="14994"/>
                    </a:lnTo>
                    <a:lnTo>
                      <a:pt x="1684" y="15073"/>
                    </a:lnTo>
                    <a:lnTo>
                      <a:pt x="1783" y="15133"/>
                    </a:lnTo>
                    <a:lnTo>
                      <a:pt x="1882" y="15153"/>
                    </a:lnTo>
                    <a:lnTo>
                      <a:pt x="1981" y="15113"/>
                    </a:lnTo>
                    <a:lnTo>
                      <a:pt x="2041" y="15093"/>
                    </a:lnTo>
                    <a:lnTo>
                      <a:pt x="2080" y="15034"/>
                    </a:lnTo>
                    <a:lnTo>
                      <a:pt x="2100" y="14974"/>
                    </a:lnTo>
                    <a:lnTo>
                      <a:pt x="2120" y="14915"/>
                    </a:lnTo>
                    <a:lnTo>
                      <a:pt x="2575" y="12875"/>
                    </a:lnTo>
                    <a:lnTo>
                      <a:pt x="2773" y="11845"/>
                    </a:lnTo>
                    <a:lnTo>
                      <a:pt x="2972" y="10815"/>
                    </a:lnTo>
                    <a:lnTo>
                      <a:pt x="3150" y="9785"/>
                    </a:lnTo>
                    <a:lnTo>
                      <a:pt x="3308" y="8755"/>
                    </a:lnTo>
                    <a:lnTo>
                      <a:pt x="3427" y="7705"/>
                    </a:lnTo>
                    <a:lnTo>
                      <a:pt x="3506" y="6656"/>
                    </a:lnTo>
                    <a:lnTo>
                      <a:pt x="3566" y="5626"/>
                    </a:lnTo>
                    <a:lnTo>
                      <a:pt x="3566" y="4576"/>
                    </a:lnTo>
                    <a:lnTo>
                      <a:pt x="3566" y="4061"/>
                    </a:lnTo>
                    <a:lnTo>
                      <a:pt x="3526" y="3546"/>
                    </a:lnTo>
                    <a:lnTo>
                      <a:pt x="3487" y="3011"/>
                    </a:lnTo>
                    <a:lnTo>
                      <a:pt x="3447" y="2496"/>
                    </a:lnTo>
                    <a:lnTo>
                      <a:pt x="3348" y="1823"/>
                    </a:lnTo>
                    <a:lnTo>
                      <a:pt x="3288" y="1466"/>
                    </a:lnTo>
                    <a:lnTo>
                      <a:pt x="3189" y="1090"/>
                    </a:lnTo>
                    <a:lnTo>
                      <a:pt x="3051" y="753"/>
                    </a:lnTo>
                    <a:lnTo>
                      <a:pt x="2972" y="595"/>
                    </a:lnTo>
                    <a:lnTo>
                      <a:pt x="2892" y="456"/>
                    </a:lnTo>
                    <a:lnTo>
                      <a:pt x="2793" y="337"/>
                    </a:lnTo>
                    <a:lnTo>
                      <a:pt x="2674" y="219"/>
                    </a:lnTo>
                    <a:lnTo>
                      <a:pt x="2556" y="120"/>
                    </a:lnTo>
                    <a:lnTo>
                      <a:pt x="2417" y="60"/>
                    </a:lnTo>
                    <a:lnTo>
                      <a:pt x="2298" y="21"/>
                    </a:lnTo>
                    <a:lnTo>
                      <a:pt x="219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" name="Google Shape;64;p2"/>
              <p:cNvSpPr/>
              <p:nvPr/>
            </p:nvSpPr>
            <p:spPr>
              <a:xfrm>
                <a:off x="2229450" y="1102150"/>
                <a:ext cx="951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0" y="120"/>
                    </a:lnTo>
                    <a:lnTo>
                      <a:pt x="2041" y="179"/>
                    </a:lnTo>
                    <a:lnTo>
                      <a:pt x="2001" y="239"/>
                    </a:lnTo>
                    <a:lnTo>
                      <a:pt x="2001" y="318"/>
                    </a:lnTo>
                    <a:lnTo>
                      <a:pt x="1585" y="4596"/>
                    </a:lnTo>
                    <a:lnTo>
                      <a:pt x="1407" y="6755"/>
                    </a:lnTo>
                    <a:lnTo>
                      <a:pt x="1229" y="8894"/>
                    </a:lnTo>
                    <a:lnTo>
                      <a:pt x="1110" y="11053"/>
                    </a:lnTo>
                    <a:lnTo>
                      <a:pt x="1011" y="13212"/>
                    </a:lnTo>
                    <a:lnTo>
                      <a:pt x="99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91" y="17529"/>
                    </a:lnTo>
                    <a:lnTo>
                      <a:pt x="1050" y="19688"/>
                    </a:lnTo>
                    <a:lnTo>
                      <a:pt x="1149" y="21867"/>
                    </a:lnTo>
                    <a:lnTo>
                      <a:pt x="1288" y="24026"/>
                    </a:lnTo>
                    <a:lnTo>
                      <a:pt x="1446" y="26205"/>
                    </a:lnTo>
                    <a:lnTo>
                      <a:pt x="1803" y="30542"/>
                    </a:lnTo>
                    <a:lnTo>
                      <a:pt x="2159" y="34860"/>
                    </a:lnTo>
                    <a:lnTo>
                      <a:pt x="2496" y="39138"/>
                    </a:lnTo>
                    <a:lnTo>
                      <a:pt x="2674" y="41277"/>
                    </a:lnTo>
                    <a:lnTo>
                      <a:pt x="2853" y="43416"/>
                    </a:lnTo>
                    <a:lnTo>
                      <a:pt x="2991" y="45555"/>
                    </a:lnTo>
                    <a:lnTo>
                      <a:pt x="3110" y="47694"/>
                    </a:lnTo>
                    <a:lnTo>
                      <a:pt x="3189" y="49853"/>
                    </a:lnTo>
                    <a:lnTo>
                      <a:pt x="3209" y="50923"/>
                    </a:lnTo>
                    <a:lnTo>
                      <a:pt x="3229" y="51992"/>
                    </a:lnTo>
                    <a:lnTo>
                      <a:pt x="3229" y="53062"/>
                    </a:lnTo>
                    <a:lnTo>
                      <a:pt x="3189" y="54131"/>
                    </a:lnTo>
                    <a:lnTo>
                      <a:pt x="3150" y="55201"/>
                    </a:lnTo>
                    <a:lnTo>
                      <a:pt x="3090" y="56270"/>
                    </a:lnTo>
                    <a:lnTo>
                      <a:pt x="3011" y="57340"/>
                    </a:lnTo>
                    <a:lnTo>
                      <a:pt x="2892" y="58409"/>
                    </a:lnTo>
                    <a:lnTo>
                      <a:pt x="2754" y="59479"/>
                    </a:lnTo>
                    <a:lnTo>
                      <a:pt x="2595" y="60529"/>
                    </a:lnTo>
                    <a:lnTo>
                      <a:pt x="2437" y="61578"/>
                    </a:lnTo>
                    <a:lnTo>
                      <a:pt x="2239" y="62589"/>
                    </a:lnTo>
                    <a:lnTo>
                      <a:pt x="1843" y="64648"/>
                    </a:lnTo>
                    <a:lnTo>
                      <a:pt x="1427" y="66688"/>
                    </a:lnTo>
                    <a:lnTo>
                      <a:pt x="1030" y="68729"/>
                    </a:lnTo>
                    <a:lnTo>
                      <a:pt x="832" y="69778"/>
                    </a:lnTo>
                    <a:lnTo>
                      <a:pt x="654" y="70828"/>
                    </a:lnTo>
                    <a:lnTo>
                      <a:pt x="496" y="71878"/>
                    </a:lnTo>
                    <a:lnTo>
                      <a:pt x="337" y="72947"/>
                    </a:lnTo>
                    <a:lnTo>
                      <a:pt x="218" y="74017"/>
                    </a:lnTo>
                    <a:lnTo>
                      <a:pt x="119" y="75086"/>
                    </a:lnTo>
                    <a:lnTo>
                      <a:pt x="60" y="76156"/>
                    </a:lnTo>
                    <a:lnTo>
                      <a:pt x="20" y="77206"/>
                    </a:lnTo>
                    <a:lnTo>
                      <a:pt x="1" y="78275"/>
                    </a:lnTo>
                    <a:lnTo>
                      <a:pt x="40" y="79345"/>
                    </a:lnTo>
                    <a:lnTo>
                      <a:pt x="119" y="80414"/>
                    </a:lnTo>
                    <a:lnTo>
                      <a:pt x="238" y="81464"/>
                    </a:lnTo>
                    <a:lnTo>
                      <a:pt x="317" y="81979"/>
                    </a:lnTo>
                    <a:lnTo>
                      <a:pt x="416" y="82514"/>
                    </a:lnTo>
                    <a:lnTo>
                      <a:pt x="516" y="83029"/>
                    </a:lnTo>
                    <a:lnTo>
                      <a:pt x="634" y="83544"/>
                    </a:lnTo>
                    <a:lnTo>
                      <a:pt x="753" y="84059"/>
                    </a:lnTo>
                    <a:lnTo>
                      <a:pt x="912" y="84574"/>
                    </a:lnTo>
                    <a:lnTo>
                      <a:pt x="1070" y="85088"/>
                    </a:lnTo>
                    <a:lnTo>
                      <a:pt x="1229" y="85584"/>
                    </a:lnTo>
                    <a:lnTo>
                      <a:pt x="1268" y="85643"/>
                    </a:lnTo>
                    <a:lnTo>
                      <a:pt x="1308" y="85702"/>
                    </a:lnTo>
                    <a:lnTo>
                      <a:pt x="1347" y="85742"/>
                    </a:lnTo>
                    <a:lnTo>
                      <a:pt x="140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83" y="85663"/>
                    </a:lnTo>
                    <a:lnTo>
                      <a:pt x="1803" y="85603"/>
                    </a:lnTo>
                    <a:lnTo>
                      <a:pt x="1803" y="85544"/>
                    </a:lnTo>
                    <a:lnTo>
                      <a:pt x="1803" y="85485"/>
                    </a:lnTo>
                    <a:lnTo>
                      <a:pt x="1783" y="85405"/>
                    </a:lnTo>
                    <a:lnTo>
                      <a:pt x="1625" y="84950"/>
                    </a:lnTo>
                    <a:lnTo>
                      <a:pt x="1466" y="84474"/>
                    </a:lnTo>
                    <a:lnTo>
                      <a:pt x="1347" y="83999"/>
                    </a:lnTo>
                    <a:lnTo>
                      <a:pt x="1209" y="83524"/>
                    </a:lnTo>
                    <a:lnTo>
                      <a:pt x="1011" y="82573"/>
                    </a:lnTo>
                    <a:lnTo>
                      <a:pt x="832" y="81603"/>
                    </a:lnTo>
                    <a:lnTo>
                      <a:pt x="714" y="80632"/>
                    </a:lnTo>
                    <a:lnTo>
                      <a:pt x="634" y="79662"/>
                    </a:lnTo>
                    <a:lnTo>
                      <a:pt x="595" y="78671"/>
                    </a:lnTo>
                    <a:lnTo>
                      <a:pt x="575" y="77681"/>
                    </a:lnTo>
                    <a:lnTo>
                      <a:pt x="595" y="76710"/>
                    </a:lnTo>
                    <a:lnTo>
                      <a:pt x="634" y="75720"/>
                    </a:lnTo>
                    <a:lnTo>
                      <a:pt x="714" y="74730"/>
                    </a:lnTo>
                    <a:lnTo>
                      <a:pt x="813" y="73740"/>
                    </a:lnTo>
                    <a:lnTo>
                      <a:pt x="931" y="72749"/>
                    </a:lnTo>
                    <a:lnTo>
                      <a:pt x="1070" y="71779"/>
                    </a:lnTo>
                    <a:lnTo>
                      <a:pt x="1229" y="70808"/>
                    </a:lnTo>
                    <a:lnTo>
                      <a:pt x="1407" y="69838"/>
                    </a:lnTo>
                    <a:lnTo>
                      <a:pt x="1783" y="67837"/>
                    </a:lnTo>
                    <a:lnTo>
                      <a:pt x="2159" y="65837"/>
                    </a:lnTo>
                    <a:lnTo>
                      <a:pt x="2556" y="63856"/>
                    </a:lnTo>
                    <a:lnTo>
                      <a:pt x="2912" y="61856"/>
                    </a:lnTo>
                    <a:lnTo>
                      <a:pt x="3071" y="60865"/>
                    </a:lnTo>
                    <a:lnTo>
                      <a:pt x="3229" y="59855"/>
                    </a:lnTo>
                    <a:lnTo>
                      <a:pt x="3368" y="58865"/>
                    </a:lnTo>
                    <a:lnTo>
                      <a:pt x="3486" y="57855"/>
                    </a:lnTo>
                    <a:lnTo>
                      <a:pt x="3605" y="56845"/>
                    </a:lnTo>
                    <a:lnTo>
                      <a:pt x="3685" y="55815"/>
                    </a:lnTo>
                    <a:lnTo>
                      <a:pt x="3744" y="54805"/>
                    </a:lnTo>
                    <a:lnTo>
                      <a:pt x="3784" y="53775"/>
                    </a:lnTo>
                    <a:lnTo>
                      <a:pt x="3803" y="52705"/>
                    </a:lnTo>
                    <a:lnTo>
                      <a:pt x="3803" y="51636"/>
                    </a:lnTo>
                    <a:lnTo>
                      <a:pt x="3784" y="50566"/>
                    </a:lnTo>
                    <a:lnTo>
                      <a:pt x="3764" y="49497"/>
                    </a:lnTo>
                    <a:lnTo>
                      <a:pt x="3665" y="47358"/>
                    </a:lnTo>
                    <a:lnTo>
                      <a:pt x="3546" y="45219"/>
                    </a:lnTo>
                    <a:lnTo>
                      <a:pt x="3387" y="43079"/>
                    </a:lnTo>
                    <a:lnTo>
                      <a:pt x="3209" y="40940"/>
                    </a:lnTo>
                    <a:lnTo>
                      <a:pt x="2853" y="36682"/>
                    </a:lnTo>
                    <a:lnTo>
                      <a:pt x="2516" y="32424"/>
                    </a:lnTo>
                    <a:lnTo>
                      <a:pt x="2159" y="28165"/>
                    </a:lnTo>
                    <a:lnTo>
                      <a:pt x="2001" y="26026"/>
                    </a:lnTo>
                    <a:lnTo>
                      <a:pt x="1862" y="23907"/>
                    </a:lnTo>
                    <a:lnTo>
                      <a:pt x="1724" y="21768"/>
                    </a:lnTo>
                    <a:lnTo>
                      <a:pt x="1625" y="19649"/>
                    </a:lnTo>
                    <a:lnTo>
                      <a:pt x="1585" y="18421"/>
                    </a:lnTo>
                    <a:lnTo>
                      <a:pt x="1545" y="17213"/>
                    </a:lnTo>
                    <a:lnTo>
                      <a:pt x="1545" y="16004"/>
                    </a:lnTo>
                    <a:lnTo>
                      <a:pt x="1565" y="14796"/>
                    </a:lnTo>
                    <a:lnTo>
                      <a:pt x="1585" y="13588"/>
                    </a:lnTo>
                    <a:lnTo>
                      <a:pt x="1625" y="12380"/>
                    </a:lnTo>
                    <a:lnTo>
                      <a:pt x="1684" y="11172"/>
                    </a:lnTo>
                    <a:lnTo>
                      <a:pt x="1743" y="9963"/>
                    </a:lnTo>
                    <a:lnTo>
                      <a:pt x="1922" y="7547"/>
                    </a:lnTo>
                    <a:lnTo>
                      <a:pt x="2100" y="5131"/>
                    </a:lnTo>
                    <a:lnTo>
                      <a:pt x="2338" y="2714"/>
                    </a:lnTo>
                    <a:lnTo>
                      <a:pt x="2556" y="318"/>
                    </a:lnTo>
                    <a:lnTo>
                      <a:pt x="2556" y="239"/>
                    </a:lnTo>
                    <a:lnTo>
                      <a:pt x="2556" y="179"/>
                    </a:lnTo>
                    <a:lnTo>
                      <a:pt x="2536" y="120"/>
                    </a:lnTo>
                    <a:lnTo>
                      <a:pt x="2496" y="80"/>
                    </a:lnTo>
                    <a:lnTo>
                      <a:pt x="241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" name="Google Shape;65;p2"/>
              <p:cNvSpPr/>
              <p:nvPr/>
            </p:nvSpPr>
            <p:spPr>
              <a:xfrm>
                <a:off x="2274025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4" y="0"/>
                    </a:moveTo>
                    <a:lnTo>
                      <a:pt x="6714" y="40"/>
                    </a:lnTo>
                    <a:lnTo>
                      <a:pt x="6655" y="79"/>
                    </a:lnTo>
                    <a:lnTo>
                      <a:pt x="6615" y="139"/>
                    </a:lnTo>
                    <a:lnTo>
                      <a:pt x="6298" y="674"/>
                    </a:lnTo>
                    <a:lnTo>
                      <a:pt x="6021" y="1208"/>
                    </a:lnTo>
                    <a:lnTo>
                      <a:pt x="5784" y="1743"/>
                    </a:lnTo>
                    <a:lnTo>
                      <a:pt x="5566" y="2298"/>
                    </a:lnTo>
                    <a:lnTo>
                      <a:pt x="5368" y="2872"/>
                    </a:lnTo>
                    <a:lnTo>
                      <a:pt x="5209" y="3446"/>
                    </a:lnTo>
                    <a:lnTo>
                      <a:pt x="5070" y="4021"/>
                    </a:lnTo>
                    <a:lnTo>
                      <a:pt x="4952" y="4595"/>
                    </a:lnTo>
                    <a:lnTo>
                      <a:pt x="4872" y="5189"/>
                    </a:lnTo>
                    <a:lnTo>
                      <a:pt x="4793" y="5784"/>
                    </a:lnTo>
                    <a:lnTo>
                      <a:pt x="4734" y="6378"/>
                    </a:lnTo>
                    <a:lnTo>
                      <a:pt x="4714" y="6972"/>
                    </a:lnTo>
                    <a:lnTo>
                      <a:pt x="4694" y="7586"/>
                    </a:lnTo>
                    <a:lnTo>
                      <a:pt x="4674" y="8180"/>
                    </a:lnTo>
                    <a:lnTo>
                      <a:pt x="4694" y="9408"/>
                    </a:lnTo>
                    <a:lnTo>
                      <a:pt x="4773" y="10636"/>
                    </a:lnTo>
                    <a:lnTo>
                      <a:pt x="4853" y="11884"/>
                    </a:lnTo>
                    <a:lnTo>
                      <a:pt x="5051" y="14340"/>
                    </a:lnTo>
                    <a:lnTo>
                      <a:pt x="5130" y="15588"/>
                    </a:lnTo>
                    <a:lnTo>
                      <a:pt x="5189" y="16796"/>
                    </a:lnTo>
                    <a:lnTo>
                      <a:pt x="5209" y="18004"/>
                    </a:lnTo>
                    <a:lnTo>
                      <a:pt x="5209" y="18598"/>
                    </a:lnTo>
                    <a:lnTo>
                      <a:pt x="5189" y="19192"/>
                    </a:lnTo>
                    <a:lnTo>
                      <a:pt x="5150" y="19886"/>
                    </a:lnTo>
                    <a:lnTo>
                      <a:pt x="5070" y="20579"/>
                    </a:lnTo>
                    <a:lnTo>
                      <a:pt x="4991" y="21272"/>
                    </a:lnTo>
                    <a:lnTo>
                      <a:pt x="4872" y="21946"/>
                    </a:lnTo>
                    <a:lnTo>
                      <a:pt x="4754" y="22619"/>
                    </a:lnTo>
                    <a:lnTo>
                      <a:pt x="4615" y="23292"/>
                    </a:lnTo>
                    <a:lnTo>
                      <a:pt x="4457" y="23966"/>
                    </a:lnTo>
                    <a:lnTo>
                      <a:pt x="4298" y="24639"/>
                    </a:lnTo>
                    <a:lnTo>
                      <a:pt x="3942" y="25907"/>
                    </a:lnTo>
                    <a:lnTo>
                      <a:pt x="3585" y="27174"/>
                    </a:lnTo>
                    <a:lnTo>
                      <a:pt x="3526" y="27452"/>
                    </a:lnTo>
                    <a:lnTo>
                      <a:pt x="3407" y="27848"/>
                    </a:lnTo>
                    <a:lnTo>
                      <a:pt x="3347" y="28046"/>
                    </a:lnTo>
                    <a:lnTo>
                      <a:pt x="3268" y="28204"/>
                    </a:lnTo>
                    <a:lnTo>
                      <a:pt x="3209" y="28323"/>
                    </a:lnTo>
                    <a:lnTo>
                      <a:pt x="3169" y="28363"/>
                    </a:lnTo>
                    <a:lnTo>
                      <a:pt x="3110" y="28363"/>
                    </a:lnTo>
                    <a:lnTo>
                      <a:pt x="3070" y="28323"/>
                    </a:lnTo>
                    <a:lnTo>
                      <a:pt x="3011" y="28224"/>
                    </a:lnTo>
                    <a:lnTo>
                      <a:pt x="2971" y="28066"/>
                    </a:lnTo>
                    <a:lnTo>
                      <a:pt x="2912" y="27887"/>
                    </a:lnTo>
                    <a:lnTo>
                      <a:pt x="2852" y="27491"/>
                    </a:lnTo>
                    <a:lnTo>
                      <a:pt x="2793" y="27194"/>
                    </a:lnTo>
                    <a:lnTo>
                      <a:pt x="2694" y="26521"/>
                    </a:lnTo>
                    <a:lnTo>
                      <a:pt x="2595" y="25867"/>
                    </a:lnTo>
                    <a:lnTo>
                      <a:pt x="2515" y="25174"/>
                    </a:lnTo>
                    <a:lnTo>
                      <a:pt x="2436" y="24501"/>
                    </a:lnTo>
                    <a:lnTo>
                      <a:pt x="2397" y="23827"/>
                    </a:lnTo>
                    <a:lnTo>
                      <a:pt x="2357" y="23154"/>
                    </a:lnTo>
                    <a:lnTo>
                      <a:pt x="2298" y="21787"/>
                    </a:lnTo>
                    <a:lnTo>
                      <a:pt x="2298" y="20420"/>
                    </a:lnTo>
                    <a:lnTo>
                      <a:pt x="2298" y="19054"/>
                    </a:lnTo>
                    <a:lnTo>
                      <a:pt x="2298" y="16321"/>
                    </a:lnTo>
                    <a:lnTo>
                      <a:pt x="2317" y="15152"/>
                    </a:lnTo>
                    <a:lnTo>
                      <a:pt x="2298" y="13904"/>
                    </a:lnTo>
                    <a:lnTo>
                      <a:pt x="2298" y="13270"/>
                    </a:lnTo>
                    <a:lnTo>
                      <a:pt x="2258" y="12637"/>
                    </a:lnTo>
                    <a:lnTo>
                      <a:pt x="2218" y="12003"/>
                    </a:lnTo>
                    <a:lnTo>
                      <a:pt x="2159" y="11369"/>
                    </a:lnTo>
                    <a:lnTo>
                      <a:pt x="2060" y="10735"/>
                    </a:lnTo>
                    <a:lnTo>
                      <a:pt x="1961" y="10121"/>
                    </a:lnTo>
                    <a:lnTo>
                      <a:pt x="1802" y="9527"/>
                    </a:lnTo>
                    <a:lnTo>
                      <a:pt x="1624" y="8953"/>
                    </a:lnTo>
                    <a:lnTo>
                      <a:pt x="1525" y="8675"/>
                    </a:lnTo>
                    <a:lnTo>
                      <a:pt x="1406" y="8398"/>
                    </a:lnTo>
                    <a:lnTo>
                      <a:pt x="1288" y="8141"/>
                    </a:lnTo>
                    <a:lnTo>
                      <a:pt x="1149" y="7883"/>
                    </a:lnTo>
                    <a:lnTo>
                      <a:pt x="1010" y="7626"/>
                    </a:lnTo>
                    <a:lnTo>
                      <a:pt x="852" y="7388"/>
                    </a:lnTo>
                    <a:lnTo>
                      <a:pt x="674" y="7150"/>
                    </a:lnTo>
                    <a:lnTo>
                      <a:pt x="495" y="6932"/>
                    </a:lnTo>
                    <a:lnTo>
                      <a:pt x="436" y="6893"/>
                    </a:lnTo>
                    <a:lnTo>
                      <a:pt x="376" y="6853"/>
                    </a:lnTo>
                    <a:lnTo>
                      <a:pt x="337" y="6833"/>
                    </a:lnTo>
                    <a:lnTo>
                      <a:pt x="277" y="6833"/>
                    </a:lnTo>
                    <a:lnTo>
                      <a:pt x="178" y="6873"/>
                    </a:lnTo>
                    <a:lnTo>
                      <a:pt x="99" y="6952"/>
                    </a:lnTo>
                    <a:lnTo>
                      <a:pt x="40" y="7051"/>
                    </a:lnTo>
                    <a:lnTo>
                      <a:pt x="0" y="7150"/>
                    </a:lnTo>
                    <a:lnTo>
                      <a:pt x="0" y="7229"/>
                    </a:lnTo>
                    <a:lnTo>
                      <a:pt x="20" y="7289"/>
                    </a:lnTo>
                    <a:lnTo>
                      <a:pt x="40" y="7348"/>
                    </a:lnTo>
                    <a:lnTo>
                      <a:pt x="79" y="7408"/>
                    </a:lnTo>
                    <a:lnTo>
                      <a:pt x="277" y="7626"/>
                    </a:lnTo>
                    <a:lnTo>
                      <a:pt x="436" y="7863"/>
                    </a:lnTo>
                    <a:lnTo>
                      <a:pt x="594" y="8121"/>
                    </a:lnTo>
                    <a:lnTo>
                      <a:pt x="733" y="8378"/>
                    </a:lnTo>
                    <a:lnTo>
                      <a:pt x="872" y="8636"/>
                    </a:lnTo>
                    <a:lnTo>
                      <a:pt x="971" y="8913"/>
                    </a:lnTo>
                    <a:lnTo>
                      <a:pt x="1089" y="9190"/>
                    </a:lnTo>
                    <a:lnTo>
                      <a:pt x="1169" y="9468"/>
                    </a:lnTo>
                    <a:lnTo>
                      <a:pt x="1327" y="10062"/>
                    </a:lnTo>
                    <a:lnTo>
                      <a:pt x="1446" y="10656"/>
                    </a:lnTo>
                    <a:lnTo>
                      <a:pt x="1525" y="11270"/>
                    </a:lnTo>
                    <a:lnTo>
                      <a:pt x="1585" y="11884"/>
                    </a:lnTo>
                    <a:lnTo>
                      <a:pt x="1644" y="12577"/>
                    </a:lnTo>
                    <a:lnTo>
                      <a:pt x="1684" y="13270"/>
                    </a:lnTo>
                    <a:lnTo>
                      <a:pt x="1723" y="14657"/>
                    </a:lnTo>
                    <a:lnTo>
                      <a:pt x="1743" y="16043"/>
                    </a:lnTo>
                    <a:lnTo>
                      <a:pt x="1743" y="17430"/>
                    </a:lnTo>
                    <a:lnTo>
                      <a:pt x="1723" y="20143"/>
                    </a:lnTo>
                    <a:lnTo>
                      <a:pt x="1723" y="21510"/>
                    </a:lnTo>
                    <a:lnTo>
                      <a:pt x="1763" y="22876"/>
                    </a:lnTo>
                    <a:lnTo>
                      <a:pt x="1802" y="23570"/>
                    </a:lnTo>
                    <a:lnTo>
                      <a:pt x="1842" y="24243"/>
                    </a:lnTo>
                    <a:lnTo>
                      <a:pt x="1902" y="24936"/>
                    </a:lnTo>
                    <a:lnTo>
                      <a:pt x="1961" y="25610"/>
                    </a:lnTo>
                    <a:lnTo>
                      <a:pt x="2060" y="26283"/>
                    </a:lnTo>
                    <a:lnTo>
                      <a:pt x="2159" y="26956"/>
                    </a:lnTo>
                    <a:lnTo>
                      <a:pt x="2298" y="27610"/>
                    </a:lnTo>
                    <a:lnTo>
                      <a:pt x="2436" y="28284"/>
                    </a:lnTo>
                    <a:lnTo>
                      <a:pt x="2515" y="28600"/>
                    </a:lnTo>
                    <a:lnTo>
                      <a:pt x="2575" y="28759"/>
                    </a:lnTo>
                    <a:lnTo>
                      <a:pt x="2634" y="28897"/>
                    </a:lnTo>
                    <a:lnTo>
                      <a:pt x="2733" y="29036"/>
                    </a:lnTo>
                    <a:lnTo>
                      <a:pt x="2832" y="29135"/>
                    </a:lnTo>
                    <a:lnTo>
                      <a:pt x="2892" y="29175"/>
                    </a:lnTo>
                    <a:lnTo>
                      <a:pt x="2951" y="29195"/>
                    </a:lnTo>
                    <a:lnTo>
                      <a:pt x="3030" y="29214"/>
                    </a:lnTo>
                    <a:lnTo>
                      <a:pt x="3110" y="29214"/>
                    </a:lnTo>
                    <a:lnTo>
                      <a:pt x="3248" y="29195"/>
                    </a:lnTo>
                    <a:lnTo>
                      <a:pt x="3367" y="29115"/>
                    </a:lnTo>
                    <a:lnTo>
                      <a:pt x="3466" y="29036"/>
                    </a:lnTo>
                    <a:lnTo>
                      <a:pt x="3565" y="28917"/>
                    </a:lnTo>
                    <a:lnTo>
                      <a:pt x="3644" y="28798"/>
                    </a:lnTo>
                    <a:lnTo>
                      <a:pt x="3704" y="28660"/>
                    </a:lnTo>
                    <a:lnTo>
                      <a:pt x="3823" y="28402"/>
                    </a:lnTo>
                    <a:lnTo>
                      <a:pt x="4060" y="27749"/>
                    </a:lnTo>
                    <a:lnTo>
                      <a:pt x="4278" y="27095"/>
                    </a:lnTo>
                    <a:lnTo>
                      <a:pt x="4457" y="26422"/>
                    </a:lnTo>
                    <a:lnTo>
                      <a:pt x="4655" y="25748"/>
                    </a:lnTo>
                    <a:lnTo>
                      <a:pt x="4813" y="25055"/>
                    </a:lnTo>
                    <a:lnTo>
                      <a:pt x="4971" y="24362"/>
                    </a:lnTo>
                    <a:lnTo>
                      <a:pt x="5269" y="22995"/>
                    </a:lnTo>
                    <a:lnTo>
                      <a:pt x="5387" y="22302"/>
                    </a:lnTo>
                    <a:lnTo>
                      <a:pt x="5506" y="21609"/>
                    </a:lnTo>
                    <a:lnTo>
                      <a:pt x="5585" y="20896"/>
                    </a:lnTo>
                    <a:lnTo>
                      <a:pt x="5645" y="20203"/>
                    </a:lnTo>
                    <a:lnTo>
                      <a:pt x="5684" y="19509"/>
                    </a:lnTo>
                    <a:lnTo>
                      <a:pt x="5724" y="18796"/>
                    </a:lnTo>
                    <a:lnTo>
                      <a:pt x="5724" y="18103"/>
                    </a:lnTo>
                    <a:lnTo>
                      <a:pt x="5724" y="17410"/>
                    </a:lnTo>
                    <a:lnTo>
                      <a:pt x="5684" y="16023"/>
                    </a:lnTo>
                    <a:lnTo>
                      <a:pt x="5605" y="14617"/>
                    </a:lnTo>
                    <a:lnTo>
                      <a:pt x="5506" y="13211"/>
                    </a:lnTo>
                    <a:lnTo>
                      <a:pt x="5407" y="11785"/>
                    </a:lnTo>
                    <a:lnTo>
                      <a:pt x="5308" y="10319"/>
                    </a:lnTo>
                    <a:lnTo>
                      <a:pt x="5269" y="9586"/>
                    </a:lnTo>
                    <a:lnTo>
                      <a:pt x="5249" y="8854"/>
                    </a:lnTo>
                    <a:lnTo>
                      <a:pt x="5249" y="8121"/>
                    </a:lnTo>
                    <a:lnTo>
                      <a:pt x="5269" y="7368"/>
                    </a:lnTo>
                    <a:lnTo>
                      <a:pt x="5308" y="6635"/>
                    </a:lnTo>
                    <a:lnTo>
                      <a:pt x="5368" y="5902"/>
                    </a:lnTo>
                    <a:lnTo>
                      <a:pt x="5467" y="5189"/>
                    </a:lnTo>
                    <a:lnTo>
                      <a:pt x="5585" y="4476"/>
                    </a:lnTo>
                    <a:lnTo>
                      <a:pt x="5744" y="3763"/>
                    </a:lnTo>
                    <a:lnTo>
                      <a:pt x="5942" y="3070"/>
                    </a:lnTo>
                    <a:lnTo>
                      <a:pt x="6160" y="2397"/>
                    </a:lnTo>
                    <a:lnTo>
                      <a:pt x="6437" y="1743"/>
                    </a:lnTo>
                    <a:lnTo>
                      <a:pt x="6576" y="1406"/>
                    </a:lnTo>
                    <a:lnTo>
                      <a:pt x="6754" y="1090"/>
                    </a:lnTo>
                    <a:lnTo>
                      <a:pt x="6912" y="773"/>
                    </a:lnTo>
                    <a:lnTo>
                      <a:pt x="7111" y="476"/>
                    </a:lnTo>
                    <a:lnTo>
                      <a:pt x="7130" y="396"/>
                    </a:lnTo>
                    <a:lnTo>
                      <a:pt x="7150" y="337"/>
                    </a:lnTo>
                    <a:lnTo>
                      <a:pt x="7150" y="277"/>
                    </a:lnTo>
                    <a:lnTo>
                      <a:pt x="7150" y="218"/>
                    </a:lnTo>
                    <a:lnTo>
                      <a:pt x="7111" y="119"/>
                    </a:lnTo>
                    <a:lnTo>
                      <a:pt x="7012" y="40"/>
                    </a:lnTo>
                    <a:lnTo>
                      <a:pt x="691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" name="Google Shape;66;p2"/>
              <p:cNvSpPr/>
              <p:nvPr/>
            </p:nvSpPr>
            <p:spPr>
              <a:xfrm>
                <a:off x="2477525" y="818425"/>
                <a:ext cx="88150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14024" extrusionOk="0">
                    <a:moveTo>
                      <a:pt x="258" y="1"/>
                    </a:moveTo>
                    <a:lnTo>
                      <a:pt x="159" y="41"/>
                    </a:lnTo>
                    <a:lnTo>
                      <a:pt x="80" y="120"/>
                    </a:lnTo>
                    <a:lnTo>
                      <a:pt x="20" y="239"/>
                    </a:lnTo>
                    <a:lnTo>
                      <a:pt x="0" y="357"/>
                    </a:lnTo>
                    <a:lnTo>
                      <a:pt x="0" y="437"/>
                    </a:lnTo>
                    <a:lnTo>
                      <a:pt x="20" y="496"/>
                    </a:lnTo>
                    <a:lnTo>
                      <a:pt x="337" y="1288"/>
                    </a:lnTo>
                    <a:lnTo>
                      <a:pt x="614" y="2081"/>
                    </a:lnTo>
                    <a:lnTo>
                      <a:pt x="852" y="2893"/>
                    </a:lnTo>
                    <a:lnTo>
                      <a:pt x="1070" y="3705"/>
                    </a:lnTo>
                    <a:lnTo>
                      <a:pt x="1248" y="4537"/>
                    </a:lnTo>
                    <a:lnTo>
                      <a:pt x="1427" y="5388"/>
                    </a:lnTo>
                    <a:lnTo>
                      <a:pt x="1565" y="6220"/>
                    </a:lnTo>
                    <a:lnTo>
                      <a:pt x="1704" y="7072"/>
                    </a:lnTo>
                    <a:lnTo>
                      <a:pt x="1981" y="8775"/>
                    </a:lnTo>
                    <a:lnTo>
                      <a:pt x="2239" y="10459"/>
                    </a:lnTo>
                    <a:lnTo>
                      <a:pt x="2397" y="11310"/>
                    </a:lnTo>
                    <a:lnTo>
                      <a:pt x="2555" y="12142"/>
                    </a:lnTo>
                    <a:lnTo>
                      <a:pt x="2754" y="12974"/>
                    </a:lnTo>
                    <a:lnTo>
                      <a:pt x="2952" y="13806"/>
                    </a:lnTo>
                    <a:lnTo>
                      <a:pt x="2991" y="13865"/>
                    </a:lnTo>
                    <a:lnTo>
                      <a:pt x="3011" y="13925"/>
                    </a:lnTo>
                    <a:lnTo>
                      <a:pt x="3051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08" y="14024"/>
                    </a:lnTo>
                    <a:lnTo>
                      <a:pt x="3407" y="13964"/>
                    </a:lnTo>
                    <a:lnTo>
                      <a:pt x="3486" y="13885"/>
                    </a:lnTo>
                    <a:lnTo>
                      <a:pt x="3506" y="13826"/>
                    </a:lnTo>
                    <a:lnTo>
                      <a:pt x="3526" y="13766"/>
                    </a:lnTo>
                    <a:lnTo>
                      <a:pt x="3526" y="13687"/>
                    </a:lnTo>
                    <a:lnTo>
                      <a:pt x="3506" y="13628"/>
                    </a:lnTo>
                    <a:lnTo>
                      <a:pt x="3288" y="12796"/>
                    </a:lnTo>
                    <a:lnTo>
                      <a:pt x="3110" y="11944"/>
                    </a:lnTo>
                    <a:lnTo>
                      <a:pt x="2932" y="11092"/>
                    </a:lnTo>
                    <a:lnTo>
                      <a:pt x="2773" y="10241"/>
                    </a:lnTo>
                    <a:lnTo>
                      <a:pt x="2496" y="8537"/>
                    </a:lnTo>
                    <a:lnTo>
                      <a:pt x="2239" y="6814"/>
                    </a:lnTo>
                    <a:lnTo>
                      <a:pt x="2100" y="5963"/>
                    </a:lnTo>
                    <a:lnTo>
                      <a:pt x="1941" y="5111"/>
                    </a:lnTo>
                    <a:lnTo>
                      <a:pt x="1763" y="4259"/>
                    </a:lnTo>
                    <a:lnTo>
                      <a:pt x="1585" y="3427"/>
                    </a:lnTo>
                    <a:lnTo>
                      <a:pt x="1367" y="2596"/>
                    </a:lnTo>
                    <a:lnTo>
                      <a:pt x="1110" y="1764"/>
                    </a:lnTo>
                    <a:lnTo>
                      <a:pt x="832" y="952"/>
                    </a:lnTo>
                    <a:lnTo>
                      <a:pt x="515" y="159"/>
                    </a:lnTo>
                    <a:lnTo>
                      <a:pt x="496" y="100"/>
                    </a:lnTo>
                    <a:lnTo>
                      <a:pt x="436" y="60"/>
                    </a:lnTo>
                    <a:lnTo>
                      <a:pt x="397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" name="Google Shape;67;p2"/>
              <p:cNvSpPr/>
              <p:nvPr/>
            </p:nvSpPr>
            <p:spPr>
              <a:xfrm>
                <a:off x="2544875" y="724850"/>
                <a:ext cx="160450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8" h="83247" extrusionOk="0">
                    <a:moveTo>
                      <a:pt x="198" y="1"/>
                    </a:moveTo>
                    <a:lnTo>
                      <a:pt x="99" y="60"/>
                    </a:lnTo>
                    <a:lnTo>
                      <a:pt x="40" y="139"/>
                    </a:lnTo>
                    <a:lnTo>
                      <a:pt x="20" y="19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20" y="397"/>
                    </a:lnTo>
                    <a:lnTo>
                      <a:pt x="297" y="1328"/>
                    </a:lnTo>
                    <a:lnTo>
                      <a:pt x="535" y="2278"/>
                    </a:lnTo>
                    <a:lnTo>
                      <a:pt x="733" y="3229"/>
                    </a:lnTo>
                    <a:lnTo>
                      <a:pt x="931" y="4199"/>
                    </a:lnTo>
                    <a:lnTo>
                      <a:pt x="1089" y="5150"/>
                    </a:lnTo>
                    <a:lnTo>
                      <a:pt x="1228" y="6121"/>
                    </a:lnTo>
                    <a:lnTo>
                      <a:pt x="1505" y="8081"/>
                    </a:lnTo>
                    <a:lnTo>
                      <a:pt x="1783" y="10141"/>
                    </a:lnTo>
                    <a:lnTo>
                      <a:pt x="2040" y="12201"/>
                    </a:lnTo>
                    <a:lnTo>
                      <a:pt x="2258" y="14281"/>
                    </a:lnTo>
                    <a:lnTo>
                      <a:pt x="2476" y="16341"/>
                    </a:lnTo>
                    <a:lnTo>
                      <a:pt x="2654" y="18401"/>
                    </a:lnTo>
                    <a:lnTo>
                      <a:pt x="2832" y="20460"/>
                    </a:lnTo>
                    <a:lnTo>
                      <a:pt x="2971" y="22520"/>
                    </a:lnTo>
                    <a:lnTo>
                      <a:pt x="3090" y="24600"/>
                    </a:lnTo>
                    <a:lnTo>
                      <a:pt x="3209" y="26660"/>
                    </a:lnTo>
                    <a:lnTo>
                      <a:pt x="3288" y="28720"/>
                    </a:lnTo>
                    <a:lnTo>
                      <a:pt x="3367" y="30799"/>
                    </a:lnTo>
                    <a:lnTo>
                      <a:pt x="3407" y="32859"/>
                    </a:lnTo>
                    <a:lnTo>
                      <a:pt x="3446" y="34899"/>
                    </a:lnTo>
                    <a:lnTo>
                      <a:pt x="3446" y="36919"/>
                    </a:lnTo>
                    <a:lnTo>
                      <a:pt x="3427" y="38940"/>
                    </a:lnTo>
                    <a:lnTo>
                      <a:pt x="3407" y="40980"/>
                    </a:lnTo>
                    <a:lnTo>
                      <a:pt x="3347" y="43059"/>
                    </a:lnTo>
                    <a:lnTo>
                      <a:pt x="3288" y="45139"/>
                    </a:lnTo>
                    <a:lnTo>
                      <a:pt x="3268" y="47219"/>
                    </a:lnTo>
                    <a:lnTo>
                      <a:pt x="3268" y="48249"/>
                    </a:lnTo>
                    <a:lnTo>
                      <a:pt x="3288" y="49298"/>
                    </a:lnTo>
                    <a:lnTo>
                      <a:pt x="3328" y="50289"/>
                    </a:lnTo>
                    <a:lnTo>
                      <a:pt x="3407" y="51279"/>
                    </a:lnTo>
                    <a:lnTo>
                      <a:pt x="3506" y="52269"/>
                    </a:lnTo>
                    <a:lnTo>
                      <a:pt x="3625" y="53260"/>
                    </a:lnTo>
                    <a:lnTo>
                      <a:pt x="3763" y="54250"/>
                    </a:lnTo>
                    <a:lnTo>
                      <a:pt x="3922" y="55220"/>
                    </a:lnTo>
                    <a:lnTo>
                      <a:pt x="4278" y="57161"/>
                    </a:lnTo>
                    <a:lnTo>
                      <a:pt x="4655" y="59102"/>
                    </a:lnTo>
                    <a:lnTo>
                      <a:pt x="5011" y="61063"/>
                    </a:lnTo>
                    <a:lnTo>
                      <a:pt x="5170" y="62034"/>
                    </a:lnTo>
                    <a:lnTo>
                      <a:pt x="5328" y="63024"/>
                    </a:lnTo>
                    <a:lnTo>
                      <a:pt x="5447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4" y="67223"/>
                    </a:lnTo>
                    <a:lnTo>
                      <a:pt x="5803" y="68352"/>
                    </a:lnTo>
                    <a:lnTo>
                      <a:pt x="5843" y="69481"/>
                    </a:lnTo>
                    <a:lnTo>
                      <a:pt x="5863" y="70610"/>
                    </a:lnTo>
                    <a:lnTo>
                      <a:pt x="5843" y="71739"/>
                    </a:lnTo>
                    <a:lnTo>
                      <a:pt x="5803" y="72848"/>
                    </a:lnTo>
                    <a:lnTo>
                      <a:pt x="5744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7" y="77324"/>
                    </a:lnTo>
                    <a:lnTo>
                      <a:pt x="5308" y="78433"/>
                    </a:lnTo>
                    <a:lnTo>
                      <a:pt x="5130" y="79542"/>
                    </a:lnTo>
                    <a:lnTo>
                      <a:pt x="4932" y="80652"/>
                    </a:lnTo>
                    <a:lnTo>
                      <a:pt x="4734" y="81741"/>
                    </a:lnTo>
                    <a:lnTo>
                      <a:pt x="4496" y="82850"/>
                    </a:lnTo>
                    <a:lnTo>
                      <a:pt x="4476" y="82909"/>
                    </a:lnTo>
                    <a:lnTo>
                      <a:pt x="4496" y="82989"/>
                    </a:lnTo>
                    <a:lnTo>
                      <a:pt x="4496" y="83048"/>
                    </a:lnTo>
                    <a:lnTo>
                      <a:pt x="4536" y="83108"/>
                    </a:lnTo>
                    <a:lnTo>
                      <a:pt x="4595" y="83187"/>
                    </a:lnTo>
                    <a:lnTo>
                      <a:pt x="4694" y="83246"/>
                    </a:lnTo>
                    <a:lnTo>
                      <a:pt x="4793" y="83246"/>
                    </a:lnTo>
                    <a:lnTo>
                      <a:pt x="4912" y="83226"/>
                    </a:lnTo>
                    <a:lnTo>
                      <a:pt x="4952" y="83187"/>
                    </a:lnTo>
                    <a:lnTo>
                      <a:pt x="4991" y="83147"/>
                    </a:lnTo>
                    <a:lnTo>
                      <a:pt x="5011" y="83088"/>
                    </a:lnTo>
                    <a:lnTo>
                      <a:pt x="5051" y="83008"/>
                    </a:lnTo>
                    <a:lnTo>
                      <a:pt x="5249" y="82058"/>
                    </a:lnTo>
                    <a:lnTo>
                      <a:pt x="5447" y="81107"/>
                    </a:lnTo>
                    <a:lnTo>
                      <a:pt x="5605" y="80156"/>
                    </a:lnTo>
                    <a:lnTo>
                      <a:pt x="5764" y="79186"/>
                    </a:lnTo>
                    <a:lnTo>
                      <a:pt x="5902" y="78215"/>
                    </a:lnTo>
                    <a:lnTo>
                      <a:pt x="6041" y="77245"/>
                    </a:lnTo>
                    <a:lnTo>
                      <a:pt x="6140" y="76274"/>
                    </a:lnTo>
                    <a:lnTo>
                      <a:pt x="6219" y="75304"/>
                    </a:lnTo>
                    <a:lnTo>
                      <a:pt x="6298" y="74314"/>
                    </a:lnTo>
                    <a:lnTo>
                      <a:pt x="6358" y="73343"/>
                    </a:lnTo>
                    <a:lnTo>
                      <a:pt x="6398" y="72353"/>
                    </a:lnTo>
                    <a:lnTo>
                      <a:pt x="6417" y="71382"/>
                    </a:lnTo>
                    <a:lnTo>
                      <a:pt x="6417" y="70392"/>
                    </a:lnTo>
                    <a:lnTo>
                      <a:pt x="6417" y="69421"/>
                    </a:lnTo>
                    <a:lnTo>
                      <a:pt x="6378" y="68431"/>
                    </a:lnTo>
                    <a:lnTo>
                      <a:pt x="6338" y="67461"/>
                    </a:lnTo>
                    <a:lnTo>
                      <a:pt x="6279" y="66490"/>
                    </a:lnTo>
                    <a:lnTo>
                      <a:pt x="6180" y="65539"/>
                    </a:lnTo>
                    <a:lnTo>
                      <a:pt x="6100" y="64589"/>
                    </a:lnTo>
                    <a:lnTo>
                      <a:pt x="5982" y="63638"/>
                    </a:lnTo>
                    <a:lnTo>
                      <a:pt x="5843" y="62687"/>
                    </a:lnTo>
                    <a:lnTo>
                      <a:pt x="5704" y="61737"/>
                    </a:lnTo>
                    <a:lnTo>
                      <a:pt x="5546" y="60786"/>
                    </a:lnTo>
                    <a:lnTo>
                      <a:pt x="5368" y="59855"/>
                    </a:lnTo>
                    <a:lnTo>
                      <a:pt x="4971" y="57795"/>
                    </a:lnTo>
                    <a:lnTo>
                      <a:pt x="4556" y="55735"/>
                    </a:lnTo>
                    <a:lnTo>
                      <a:pt x="4377" y="54705"/>
                    </a:lnTo>
                    <a:lnTo>
                      <a:pt x="4219" y="53656"/>
                    </a:lnTo>
                    <a:lnTo>
                      <a:pt x="4080" y="52606"/>
                    </a:lnTo>
                    <a:lnTo>
                      <a:pt x="3981" y="51556"/>
                    </a:lnTo>
                    <a:lnTo>
                      <a:pt x="3902" y="50526"/>
                    </a:lnTo>
                    <a:lnTo>
                      <a:pt x="3862" y="49496"/>
                    </a:lnTo>
                    <a:lnTo>
                      <a:pt x="3843" y="48447"/>
                    </a:lnTo>
                    <a:lnTo>
                      <a:pt x="3843" y="47417"/>
                    </a:lnTo>
                    <a:lnTo>
                      <a:pt x="3862" y="45337"/>
                    </a:lnTo>
                    <a:lnTo>
                      <a:pt x="3922" y="43257"/>
                    </a:lnTo>
                    <a:lnTo>
                      <a:pt x="3961" y="41138"/>
                    </a:lnTo>
                    <a:lnTo>
                      <a:pt x="4001" y="39039"/>
                    </a:lnTo>
                    <a:lnTo>
                      <a:pt x="4021" y="36919"/>
                    </a:lnTo>
                    <a:lnTo>
                      <a:pt x="4001" y="34820"/>
                    </a:lnTo>
                    <a:lnTo>
                      <a:pt x="3981" y="32720"/>
                    </a:lnTo>
                    <a:lnTo>
                      <a:pt x="3922" y="30641"/>
                    </a:lnTo>
                    <a:lnTo>
                      <a:pt x="3862" y="28541"/>
                    </a:lnTo>
                    <a:lnTo>
                      <a:pt x="3763" y="26462"/>
                    </a:lnTo>
                    <a:lnTo>
                      <a:pt x="3664" y="24362"/>
                    </a:lnTo>
                    <a:lnTo>
                      <a:pt x="3526" y="22283"/>
                    </a:lnTo>
                    <a:lnTo>
                      <a:pt x="3367" y="20203"/>
                    </a:lnTo>
                    <a:lnTo>
                      <a:pt x="3209" y="18123"/>
                    </a:lnTo>
                    <a:lnTo>
                      <a:pt x="2991" y="15885"/>
                    </a:lnTo>
                    <a:lnTo>
                      <a:pt x="2753" y="13647"/>
                    </a:lnTo>
                    <a:lnTo>
                      <a:pt x="2515" y="11409"/>
                    </a:lnTo>
                    <a:lnTo>
                      <a:pt x="2238" y="9191"/>
                    </a:lnTo>
                    <a:lnTo>
                      <a:pt x="1921" y="6913"/>
                    </a:lnTo>
                    <a:lnTo>
                      <a:pt x="1763" y="5784"/>
                    </a:lnTo>
                    <a:lnTo>
                      <a:pt x="1585" y="4655"/>
                    </a:lnTo>
                    <a:lnTo>
                      <a:pt x="1387" y="3526"/>
                    </a:lnTo>
                    <a:lnTo>
                      <a:pt x="1149" y="2417"/>
                    </a:lnTo>
                    <a:lnTo>
                      <a:pt x="872" y="1308"/>
                    </a:lnTo>
                    <a:lnTo>
                      <a:pt x="733" y="773"/>
                    </a:lnTo>
                    <a:lnTo>
                      <a:pt x="574" y="218"/>
                    </a:lnTo>
                    <a:lnTo>
                      <a:pt x="535" y="159"/>
                    </a:lnTo>
                    <a:lnTo>
                      <a:pt x="495" y="100"/>
                    </a:lnTo>
                    <a:lnTo>
                      <a:pt x="456" y="60"/>
                    </a:lnTo>
                    <a:lnTo>
                      <a:pt x="416" y="20"/>
                    </a:lnTo>
                    <a:lnTo>
                      <a:pt x="31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" name="Google Shape;68;p2"/>
              <p:cNvSpPr/>
              <p:nvPr/>
            </p:nvSpPr>
            <p:spPr>
              <a:xfrm>
                <a:off x="2613700" y="2889675"/>
                <a:ext cx="351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0478" extrusionOk="0">
                    <a:moveTo>
                      <a:pt x="1109" y="0"/>
                    </a:moveTo>
                    <a:lnTo>
                      <a:pt x="990" y="20"/>
                    </a:lnTo>
                    <a:lnTo>
                      <a:pt x="951" y="60"/>
                    </a:lnTo>
                    <a:lnTo>
                      <a:pt x="911" y="99"/>
                    </a:lnTo>
                    <a:lnTo>
                      <a:pt x="872" y="159"/>
                    </a:lnTo>
                    <a:lnTo>
                      <a:pt x="852" y="218"/>
                    </a:lnTo>
                    <a:lnTo>
                      <a:pt x="674" y="832"/>
                    </a:lnTo>
                    <a:lnTo>
                      <a:pt x="515" y="1426"/>
                    </a:lnTo>
                    <a:lnTo>
                      <a:pt x="396" y="2040"/>
                    </a:lnTo>
                    <a:lnTo>
                      <a:pt x="297" y="2654"/>
                    </a:lnTo>
                    <a:lnTo>
                      <a:pt x="198" y="3268"/>
                    </a:lnTo>
                    <a:lnTo>
                      <a:pt x="139" y="3882"/>
                    </a:lnTo>
                    <a:lnTo>
                      <a:pt x="79" y="4516"/>
                    </a:lnTo>
                    <a:lnTo>
                      <a:pt x="40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60" y="10161"/>
                    </a:lnTo>
                    <a:lnTo>
                      <a:pt x="60" y="10220"/>
                    </a:lnTo>
                    <a:lnTo>
                      <a:pt x="79" y="10300"/>
                    </a:lnTo>
                    <a:lnTo>
                      <a:pt x="119" y="10339"/>
                    </a:lnTo>
                    <a:lnTo>
                      <a:pt x="159" y="10399"/>
                    </a:lnTo>
                    <a:lnTo>
                      <a:pt x="238" y="10458"/>
                    </a:lnTo>
                    <a:lnTo>
                      <a:pt x="357" y="10478"/>
                    </a:lnTo>
                    <a:lnTo>
                      <a:pt x="456" y="10458"/>
                    </a:lnTo>
                    <a:lnTo>
                      <a:pt x="535" y="10399"/>
                    </a:lnTo>
                    <a:lnTo>
                      <a:pt x="575" y="10339"/>
                    </a:lnTo>
                    <a:lnTo>
                      <a:pt x="594" y="10300"/>
                    </a:lnTo>
                    <a:lnTo>
                      <a:pt x="614" y="10220"/>
                    </a:lnTo>
                    <a:lnTo>
                      <a:pt x="614" y="10161"/>
                    </a:lnTo>
                    <a:lnTo>
                      <a:pt x="594" y="8913"/>
                    </a:lnTo>
                    <a:lnTo>
                      <a:pt x="555" y="7685"/>
                    </a:lnTo>
                    <a:lnTo>
                      <a:pt x="555" y="6457"/>
                    </a:lnTo>
                    <a:lnTo>
                      <a:pt x="614" y="5229"/>
                    </a:lnTo>
                    <a:lnTo>
                      <a:pt x="654" y="4615"/>
                    </a:lnTo>
                    <a:lnTo>
                      <a:pt x="693" y="4001"/>
                    </a:lnTo>
                    <a:lnTo>
                      <a:pt x="773" y="3387"/>
                    </a:lnTo>
                    <a:lnTo>
                      <a:pt x="852" y="2793"/>
                    </a:lnTo>
                    <a:lnTo>
                      <a:pt x="951" y="2179"/>
                    </a:lnTo>
                    <a:lnTo>
                      <a:pt x="1070" y="1585"/>
                    </a:lnTo>
                    <a:lnTo>
                      <a:pt x="1228" y="991"/>
                    </a:lnTo>
                    <a:lnTo>
                      <a:pt x="1387" y="397"/>
                    </a:lnTo>
                    <a:lnTo>
                      <a:pt x="1406" y="317"/>
                    </a:lnTo>
                    <a:lnTo>
                      <a:pt x="1406" y="258"/>
                    </a:lnTo>
                    <a:lnTo>
                      <a:pt x="1387" y="198"/>
                    </a:lnTo>
                    <a:lnTo>
                      <a:pt x="1367" y="139"/>
                    </a:lnTo>
                    <a:lnTo>
                      <a:pt x="1307" y="60"/>
                    </a:lnTo>
                    <a:lnTo>
                      <a:pt x="120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" name="Google Shape;69;p2"/>
              <p:cNvSpPr/>
              <p:nvPr/>
            </p:nvSpPr>
            <p:spPr>
              <a:xfrm>
                <a:off x="2095750" y="754075"/>
                <a:ext cx="116900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6" h="96754" extrusionOk="0">
                    <a:moveTo>
                      <a:pt x="3645" y="0"/>
                    </a:moveTo>
                    <a:lnTo>
                      <a:pt x="3546" y="20"/>
                    </a:lnTo>
                    <a:lnTo>
                      <a:pt x="3487" y="40"/>
                    </a:lnTo>
                    <a:lnTo>
                      <a:pt x="3447" y="79"/>
                    </a:lnTo>
                    <a:lnTo>
                      <a:pt x="3427" y="119"/>
                    </a:lnTo>
                    <a:lnTo>
                      <a:pt x="3408" y="178"/>
                    </a:lnTo>
                    <a:lnTo>
                      <a:pt x="3388" y="238"/>
                    </a:lnTo>
                    <a:lnTo>
                      <a:pt x="3388" y="317"/>
                    </a:lnTo>
                    <a:lnTo>
                      <a:pt x="3625" y="2733"/>
                    </a:lnTo>
                    <a:lnTo>
                      <a:pt x="3804" y="5170"/>
                    </a:lnTo>
                    <a:lnTo>
                      <a:pt x="3942" y="7606"/>
                    </a:lnTo>
                    <a:lnTo>
                      <a:pt x="4041" y="10042"/>
                    </a:lnTo>
                    <a:lnTo>
                      <a:pt x="4101" y="12478"/>
                    </a:lnTo>
                    <a:lnTo>
                      <a:pt x="4121" y="14914"/>
                    </a:lnTo>
                    <a:lnTo>
                      <a:pt x="4081" y="17350"/>
                    </a:lnTo>
                    <a:lnTo>
                      <a:pt x="4022" y="19806"/>
                    </a:lnTo>
                    <a:lnTo>
                      <a:pt x="3903" y="22243"/>
                    </a:lnTo>
                    <a:lnTo>
                      <a:pt x="3744" y="24659"/>
                    </a:lnTo>
                    <a:lnTo>
                      <a:pt x="3546" y="27095"/>
                    </a:lnTo>
                    <a:lnTo>
                      <a:pt x="3309" y="29511"/>
                    </a:lnTo>
                    <a:lnTo>
                      <a:pt x="3031" y="31948"/>
                    </a:lnTo>
                    <a:lnTo>
                      <a:pt x="2714" y="34344"/>
                    </a:lnTo>
                    <a:lnTo>
                      <a:pt x="2338" y="36760"/>
                    </a:lnTo>
                    <a:lnTo>
                      <a:pt x="1922" y="39137"/>
                    </a:lnTo>
                    <a:lnTo>
                      <a:pt x="1486" y="41474"/>
                    </a:lnTo>
                    <a:lnTo>
                      <a:pt x="1051" y="43792"/>
                    </a:lnTo>
                    <a:lnTo>
                      <a:pt x="833" y="44940"/>
                    </a:lnTo>
                    <a:lnTo>
                      <a:pt x="635" y="46109"/>
                    </a:lnTo>
                    <a:lnTo>
                      <a:pt x="456" y="47278"/>
                    </a:lnTo>
                    <a:lnTo>
                      <a:pt x="298" y="48446"/>
                    </a:lnTo>
                    <a:lnTo>
                      <a:pt x="159" y="49635"/>
                    </a:lnTo>
                    <a:lnTo>
                      <a:pt x="80" y="50803"/>
                    </a:lnTo>
                    <a:lnTo>
                      <a:pt x="21" y="51991"/>
                    </a:lnTo>
                    <a:lnTo>
                      <a:pt x="1" y="53180"/>
                    </a:lnTo>
                    <a:lnTo>
                      <a:pt x="21" y="54348"/>
                    </a:lnTo>
                    <a:lnTo>
                      <a:pt x="60" y="55537"/>
                    </a:lnTo>
                    <a:lnTo>
                      <a:pt x="120" y="56725"/>
                    </a:lnTo>
                    <a:lnTo>
                      <a:pt x="199" y="57914"/>
                    </a:lnTo>
                    <a:lnTo>
                      <a:pt x="417" y="60370"/>
                    </a:lnTo>
                    <a:lnTo>
                      <a:pt x="65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70" y="67718"/>
                    </a:lnTo>
                    <a:lnTo>
                      <a:pt x="1209" y="70193"/>
                    </a:lnTo>
                    <a:lnTo>
                      <a:pt x="1308" y="72689"/>
                    </a:lnTo>
                    <a:lnTo>
                      <a:pt x="1367" y="75165"/>
                    </a:lnTo>
                    <a:lnTo>
                      <a:pt x="1407" y="77660"/>
                    </a:lnTo>
                    <a:lnTo>
                      <a:pt x="1387" y="78849"/>
                    </a:lnTo>
                    <a:lnTo>
                      <a:pt x="1387" y="80057"/>
                    </a:lnTo>
                    <a:lnTo>
                      <a:pt x="1348" y="82473"/>
                    </a:lnTo>
                    <a:lnTo>
                      <a:pt x="1348" y="83701"/>
                    </a:lnTo>
                    <a:lnTo>
                      <a:pt x="1348" y="84909"/>
                    </a:lnTo>
                    <a:lnTo>
                      <a:pt x="1367" y="86118"/>
                    </a:lnTo>
                    <a:lnTo>
                      <a:pt x="1407" y="87326"/>
                    </a:lnTo>
                    <a:lnTo>
                      <a:pt x="1486" y="88534"/>
                    </a:lnTo>
                    <a:lnTo>
                      <a:pt x="1605" y="89722"/>
                    </a:lnTo>
                    <a:lnTo>
                      <a:pt x="1684" y="90317"/>
                    </a:lnTo>
                    <a:lnTo>
                      <a:pt x="1764" y="90911"/>
                    </a:lnTo>
                    <a:lnTo>
                      <a:pt x="1863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9" y="93248"/>
                    </a:lnTo>
                    <a:lnTo>
                      <a:pt x="2397" y="93822"/>
                    </a:lnTo>
                    <a:lnTo>
                      <a:pt x="2576" y="94377"/>
                    </a:lnTo>
                    <a:lnTo>
                      <a:pt x="2754" y="94951"/>
                    </a:lnTo>
                    <a:lnTo>
                      <a:pt x="2972" y="95506"/>
                    </a:lnTo>
                    <a:lnTo>
                      <a:pt x="3190" y="96041"/>
                    </a:lnTo>
                    <a:lnTo>
                      <a:pt x="3427" y="96595"/>
                    </a:lnTo>
                    <a:lnTo>
                      <a:pt x="3467" y="96655"/>
                    </a:lnTo>
                    <a:lnTo>
                      <a:pt x="3507" y="96714"/>
                    </a:lnTo>
                    <a:lnTo>
                      <a:pt x="3566" y="96734"/>
                    </a:lnTo>
                    <a:lnTo>
                      <a:pt x="3606" y="96754"/>
                    </a:lnTo>
                    <a:lnTo>
                      <a:pt x="3705" y="96754"/>
                    </a:lnTo>
                    <a:lnTo>
                      <a:pt x="3804" y="96714"/>
                    </a:lnTo>
                    <a:lnTo>
                      <a:pt x="3883" y="96635"/>
                    </a:lnTo>
                    <a:lnTo>
                      <a:pt x="3942" y="96516"/>
                    </a:lnTo>
                    <a:lnTo>
                      <a:pt x="3962" y="96456"/>
                    </a:lnTo>
                    <a:lnTo>
                      <a:pt x="3962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705" y="95763"/>
                    </a:lnTo>
                    <a:lnTo>
                      <a:pt x="3507" y="95268"/>
                    </a:lnTo>
                    <a:lnTo>
                      <a:pt x="3309" y="94773"/>
                    </a:lnTo>
                    <a:lnTo>
                      <a:pt x="3130" y="94258"/>
                    </a:lnTo>
                    <a:lnTo>
                      <a:pt x="2972" y="93743"/>
                    </a:lnTo>
                    <a:lnTo>
                      <a:pt x="2833" y="93228"/>
                    </a:lnTo>
                    <a:lnTo>
                      <a:pt x="2714" y="92713"/>
                    </a:lnTo>
                    <a:lnTo>
                      <a:pt x="2595" y="92178"/>
                    </a:lnTo>
                    <a:lnTo>
                      <a:pt x="2477" y="91663"/>
                    </a:lnTo>
                    <a:lnTo>
                      <a:pt x="2378" y="91129"/>
                    </a:lnTo>
                    <a:lnTo>
                      <a:pt x="2219" y="90059"/>
                    </a:lnTo>
                    <a:lnTo>
                      <a:pt x="2100" y="88970"/>
                    </a:lnTo>
                    <a:lnTo>
                      <a:pt x="2021" y="87880"/>
                    </a:lnTo>
                    <a:lnTo>
                      <a:pt x="1962" y="86791"/>
                    </a:lnTo>
                    <a:lnTo>
                      <a:pt x="1922" y="85702"/>
                    </a:lnTo>
                    <a:lnTo>
                      <a:pt x="1922" y="84593"/>
                    </a:lnTo>
                    <a:lnTo>
                      <a:pt x="1922" y="83503"/>
                    </a:lnTo>
                    <a:lnTo>
                      <a:pt x="1942" y="81305"/>
                    </a:lnTo>
                    <a:lnTo>
                      <a:pt x="1962" y="79126"/>
                    </a:lnTo>
                    <a:lnTo>
                      <a:pt x="1962" y="76690"/>
                    </a:lnTo>
                    <a:lnTo>
                      <a:pt x="1902" y="74254"/>
                    </a:lnTo>
                    <a:lnTo>
                      <a:pt x="1823" y="71818"/>
                    </a:lnTo>
                    <a:lnTo>
                      <a:pt x="1684" y="69381"/>
                    </a:lnTo>
                    <a:lnTo>
                      <a:pt x="1526" y="66945"/>
                    </a:lnTo>
                    <a:lnTo>
                      <a:pt x="1348" y="64529"/>
                    </a:lnTo>
                    <a:lnTo>
                      <a:pt x="1150" y="62093"/>
                    </a:lnTo>
                    <a:lnTo>
                      <a:pt x="932" y="59676"/>
                    </a:lnTo>
                    <a:lnTo>
                      <a:pt x="813" y="58468"/>
                    </a:lnTo>
                    <a:lnTo>
                      <a:pt x="714" y="57280"/>
                    </a:lnTo>
                    <a:lnTo>
                      <a:pt x="654" y="56091"/>
                    </a:lnTo>
                    <a:lnTo>
                      <a:pt x="595" y="54883"/>
                    </a:lnTo>
                    <a:lnTo>
                      <a:pt x="555" y="53695"/>
                    </a:lnTo>
                    <a:lnTo>
                      <a:pt x="575" y="52487"/>
                    </a:lnTo>
                    <a:lnTo>
                      <a:pt x="615" y="51298"/>
                    </a:lnTo>
                    <a:lnTo>
                      <a:pt x="694" y="50110"/>
                    </a:lnTo>
                    <a:lnTo>
                      <a:pt x="813" y="48902"/>
                    </a:lnTo>
                    <a:lnTo>
                      <a:pt x="971" y="47694"/>
                    </a:lnTo>
                    <a:lnTo>
                      <a:pt x="1150" y="46505"/>
                    </a:lnTo>
                    <a:lnTo>
                      <a:pt x="1348" y="45317"/>
                    </a:lnTo>
                    <a:lnTo>
                      <a:pt x="1783" y="42940"/>
                    </a:lnTo>
                    <a:lnTo>
                      <a:pt x="2259" y="40563"/>
                    </a:lnTo>
                    <a:lnTo>
                      <a:pt x="2675" y="38266"/>
                    </a:lnTo>
                    <a:lnTo>
                      <a:pt x="3051" y="35948"/>
                    </a:lnTo>
                    <a:lnTo>
                      <a:pt x="3388" y="33611"/>
                    </a:lnTo>
                    <a:lnTo>
                      <a:pt x="3685" y="31294"/>
                    </a:lnTo>
                    <a:lnTo>
                      <a:pt x="3942" y="28957"/>
                    </a:lnTo>
                    <a:lnTo>
                      <a:pt x="4160" y="26600"/>
                    </a:lnTo>
                    <a:lnTo>
                      <a:pt x="4358" y="24263"/>
                    </a:lnTo>
                    <a:lnTo>
                      <a:pt x="4497" y="21906"/>
                    </a:lnTo>
                    <a:lnTo>
                      <a:pt x="4556" y="20559"/>
                    </a:lnTo>
                    <a:lnTo>
                      <a:pt x="4616" y="19212"/>
                    </a:lnTo>
                    <a:lnTo>
                      <a:pt x="4655" y="17846"/>
                    </a:lnTo>
                    <a:lnTo>
                      <a:pt x="4675" y="16499"/>
                    </a:lnTo>
                    <a:lnTo>
                      <a:pt x="4675" y="15152"/>
                    </a:lnTo>
                    <a:lnTo>
                      <a:pt x="4675" y="13805"/>
                    </a:lnTo>
                    <a:lnTo>
                      <a:pt x="4675" y="12438"/>
                    </a:lnTo>
                    <a:lnTo>
                      <a:pt x="4636" y="11092"/>
                    </a:lnTo>
                    <a:lnTo>
                      <a:pt x="4596" y="9745"/>
                    </a:lnTo>
                    <a:lnTo>
                      <a:pt x="4556" y="8398"/>
                    </a:lnTo>
                    <a:lnTo>
                      <a:pt x="4477" y="7051"/>
                    </a:lnTo>
                    <a:lnTo>
                      <a:pt x="4398" y="5704"/>
                    </a:lnTo>
                    <a:lnTo>
                      <a:pt x="4319" y="4338"/>
                    </a:lnTo>
                    <a:lnTo>
                      <a:pt x="4200" y="2991"/>
                    </a:lnTo>
                    <a:lnTo>
                      <a:pt x="4081" y="1664"/>
                    </a:lnTo>
                    <a:lnTo>
                      <a:pt x="3962" y="317"/>
                    </a:lnTo>
                    <a:lnTo>
                      <a:pt x="3942" y="238"/>
                    </a:lnTo>
                    <a:lnTo>
                      <a:pt x="3922" y="178"/>
                    </a:lnTo>
                    <a:lnTo>
                      <a:pt x="3883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4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" name="Google Shape;70;p2"/>
              <p:cNvSpPr/>
              <p:nvPr/>
            </p:nvSpPr>
            <p:spPr>
              <a:xfrm>
                <a:off x="2078925" y="364875"/>
                <a:ext cx="619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50527" extrusionOk="0">
                    <a:moveTo>
                      <a:pt x="951" y="0"/>
                    </a:moveTo>
                    <a:lnTo>
                      <a:pt x="852" y="20"/>
                    </a:lnTo>
                    <a:lnTo>
                      <a:pt x="753" y="80"/>
                    </a:lnTo>
                    <a:lnTo>
                      <a:pt x="713" y="139"/>
                    </a:lnTo>
                    <a:lnTo>
                      <a:pt x="674" y="179"/>
                    </a:lnTo>
                    <a:lnTo>
                      <a:pt x="654" y="258"/>
                    </a:lnTo>
                    <a:lnTo>
                      <a:pt x="634" y="317"/>
                    </a:lnTo>
                    <a:lnTo>
                      <a:pt x="436" y="2773"/>
                    </a:lnTo>
                    <a:lnTo>
                      <a:pt x="258" y="5209"/>
                    </a:lnTo>
                    <a:lnTo>
                      <a:pt x="179" y="6418"/>
                    </a:lnTo>
                    <a:lnTo>
                      <a:pt x="99" y="7626"/>
                    </a:lnTo>
                    <a:lnTo>
                      <a:pt x="60" y="8854"/>
                    </a:lnTo>
                    <a:lnTo>
                      <a:pt x="20" y="10062"/>
                    </a:lnTo>
                    <a:lnTo>
                      <a:pt x="0" y="11270"/>
                    </a:lnTo>
                    <a:lnTo>
                      <a:pt x="0" y="12498"/>
                    </a:lnTo>
                    <a:lnTo>
                      <a:pt x="0" y="13706"/>
                    </a:lnTo>
                    <a:lnTo>
                      <a:pt x="40" y="14934"/>
                    </a:lnTo>
                    <a:lnTo>
                      <a:pt x="99" y="16142"/>
                    </a:lnTo>
                    <a:lnTo>
                      <a:pt x="179" y="17370"/>
                    </a:lnTo>
                    <a:lnTo>
                      <a:pt x="278" y="18579"/>
                    </a:lnTo>
                    <a:lnTo>
                      <a:pt x="416" y="19807"/>
                    </a:lnTo>
                    <a:lnTo>
                      <a:pt x="713" y="22223"/>
                    </a:lnTo>
                    <a:lnTo>
                      <a:pt x="1050" y="24620"/>
                    </a:lnTo>
                    <a:lnTo>
                      <a:pt x="1367" y="27036"/>
                    </a:lnTo>
                    <a:lnTo>
                      <a:pt x="1526" y="28244"/>
                    </a:lnTo>
                    <a:lnTo>
                      <a:pt x="1644" y="29452"/>
                    </a:lnTo>
                    <a:lnTo>
                      <a:pt x="1763" y="30660"/>
                    </a:lnTo>
                    <a:lnTo>
                      <a:pt x="1842" y="31869"/>
                    </a:lnTo>
                    <a:lnTo>
                      <a:pt x="1902" y="33077"/>
                    </a:lnTo>
                    <a:lnTo>
                      <a:pt x="1922" y="34305"/>
                    </a:lnTo>
                    <a:lnTo>
                      <a:pt x="1922" y="35513"/>
                    </a:lnTo>
                    <a:lnTo>
                      <a:pt x="1902" y="36721"/>
                    </a:lnTo>
                    <a:lnTo>
                      <a:pt x="1882" y="37929"/>
                    </a:lnTo>
                    <a:lnTo>
                      <a:pt x="1823" y="39157"/>
                    </a:lnTo>
                    <a:lnTo>
                      <a:pt x="1664" y="41910"/>
                    </a:lnTo>
                    <a:lnTo>
                      <a:pt x="1585" y="43297"/>
                    </a:lnTo>
                    <a:lnTo>
                      <a:pt x="1545" y="44683"/>
                    </a:lnTo>
                    <a:lnTo>
                      <a:pt x="1506" y="46070"/>
                    </a:lnTo>
                    <a:lnTo>
                      <a:pt x="1526" y="47436"/>
                    </a:lnTo>
                    <a:lnTo>
                      <a:pt x="1545" y="48130"/>
                    </a:lnTo>
                    <a:lnTo>
                      <a:pt x="1565" y="48823"/>
                    </a:lnTo>
                    <a:lnTo>
                      <a:pt x="1625" y="49516"/>
                    </a:lnTo>
                    <a:lnTo>
                      <a:pt x="1684" y="50209"/>
                    </a:lnTo>
                    <a:lnTo>
                      <a:pt x="1684" y="50288"/>
                    </a:lnTo>
                    <a:lnTo>
                      <a:pt x="1704" y="50348"/>
                    </a:lnTo>
                    <a:lnTo>
                      <a:pt x="1743" y="50407"/>
                    </a:lnTo>
                    <a:lnTo>
                      <a:pt x="1783" y="50447"/>
                    </a:lnTo>
                    <a:lnTo>
                      <a:pt x="1882" y="50506"/>
                    </a:lnTo>
                    <a:lnTo>
                      <a:pt x="1981" y="50526"/>
                    </a:lnTo>
                    <a:lnTo>
                      <a:pt x="2100" y="50506"/>
                    </a:lnTo>
                    <a:lnTo>
                      <a:pt x="2140" y="50487"/>
                    </a:lnTo>
                    <a:lnTo>
                      <a:pt x="2179" y="50447"/>
                    </a:lnTo>
                    <a:lnTo>
                      <a:pt x="2219" y="50407"/>
                    </a:lnTo>
                    <a:lnTo>
                      <a:pt x="2239" y="50348"/>
                    </a:lnTo>
                    <a:lnTo>
                      <a:pt x="2239" y="50288"/>
                    </a:lnTo>
                    <a:lnTo>
                      <a:pt x="2239" y="50209"/>
                    </a:lnTo>
                    <a:lnTo>
                      <a:pt x="2140" y="48981"/>
                    </a:lnTo>
                    <a:lnTo>
                      <a:pt x="2080" y="47773"/>
                    </a:lnTo>
                    <a:lnTo>
                      <a:pt x="2060" y="46545"/>
                    </a:lnTo>
                    <a:lnTo>
                      <a:pt x="2060" y="45337"/>
                    </a:lnTo>
                    <a:lnTo>
                      <a:pt x="2100" y="44109"/>
                    </a:lnTo>
                    <a:lnTo>
                      <a:pt x="2140" y="42901"/>
                    </a:lnTo>
                    <a:lnTo>
                      <a:pt x="2258" y="40465"/>
                    </a:lnTo>
                    <a:lnTo>
                      <a:pt x="2377" y="38028"/>
                    </a:lnTo>
                    <a:lnTo>
                      <a:pt x="2437" y="36800"/>
                    </a:lnTo>
                    <a:lnTo>
                      <a:pt x="2456" y="35592"/>
                    </a:lnTo>
                    <a:lnTo>
                      <a:pt x="2476" y="34364"/>
                    </a:lnTo>
                    <a:lnTo>
                      <a:pt x="2456" y="33136"/>
                    </a:lnTo>
                    <a:lnTo>
                      <a:pt x="2417" y="31928"/>
                    </a:lnTo>
                    <a:lnTo>
                      <a:pt x="2338" y="30700"/>
                    </a:lnTo>
                    <a:lnTo>
                      <a:pt x="2219" y="29512"/>
                    </a:lnTo>
                    <a:lnTo>
                      <a:pt x="2100" y="28304"/>
                    </a:lnTo>
                    <a:lnTo>
                      <a:pt x="1823" y="25927"/>
                    </a:lnTo>
                    <a:lnTo>
                      <a:pt x="1189" y="21153"/>
                    </a:lnTo>
                    <a:lnTo>
                      <a:pt x="912" y="18777"/>
                    </a:lnTo>
                    <a:lnTo>
                      <a:pt x="793" y="17569"/>
                    </a:lnTo>
                    <a:lnTo>
                      <a:pt x="694" y="16380"/>
                    </a:lnTo>
                    <a:lnTo>
                      <a:pt x="595" y="15172"/>
                    </a:lnTo>
                    <a:lnTo>
                      <a:pt x="535" y="13984"/>
                    </a:lnTo>
                    <a:lnTo>
                      <a:pt x="496" y="12775"/>
                    </a:lnTo>
                    <a:lnTo>
                      <a:pt x="496" y="11567"/>
                    </a:lnTo>
                    <a:lnTo>
                      <a:pt x="535" y="10141"/>
                    </a:lnTo>
                    <a:lnTo>
                      <a:pt x="575" y="8735"/>
                    </a:lnTo>
                    <a:lnTo>
                      <a:pt x="654" y="7329"/>
                    </a:lnTo>
                    <a:lnTo>
                      <a:pt x="733" y="5922"/>
                    </a:lnTo>
                    <a:lnTo>
                      <a:pt x="852" y="4536"/>
                    </a:lnTo>
                    <a:lnTo>
                      <a:pt x="971" y="3130"/>
                    </a:lnTo>
                    <a:lnTo>
                      <a:pt x="1209" y="317"/>
                    </a:lnTo>
                    <a:lnTo>
                      <a:pt x="1209" y="258"/>
                    </a:lnTo>
                    <a:lnTo>
                      <a:pt x="1209" y="179"/>
                    </a:lnTo>
                    <a:lnTo>
                      <a:pt x="1169" y="139"/>
                    </a:lnTo>
                    <a:lnTo>
                      <a:pt x="1149" y="80"/>
                    </a:lnTo>
                    <a:lnTo>
                      <a:pt x="1050" y="20"/>
                    </a:lnTo>
                    <a:lnTo>
                      <a:pt x="9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" name="Google Shape;71;p2"/>
              <p:cNvSpPr/>
              <p:nvPr/>
            </p:nvSpPr>
            <p:spPr>
              <a:xfrm>
                <a:off x="2300250" y="267325"/>
                <a:ext cx="609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699" extrusionOk="0">
                    <a:moveTo>
                      <a:pt x="1031" y="1"/>
                    </a:moveTo>
                    <a:lnTo>
                      <a:pt x="813" y="1407"/>
                    </a:lnTo>
                    <a:lnTo>
                      <a:pt x="615" y="2813"/>
                    </a:lnTo>
                    <a:lnTo>
                      <a:pt x="437" y="4239"/>
                    </a:lnTo>
                    <a:lnTo>
                      <a:pt x="278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21" y="9963"/>
                    </a:lnTo>
                    <a:lnTo>
                      <a:pt x="1" y="11389"/>
                    </a:lnTo>
                    <a:lnTo>
                      <a:pt x="21" y="12102"/>
                    </a:lnTo>
                    <a:lnTo>
                      <a:pt x="40" y="12815"/>
                    </a:lnTo>
                    <a:lnTo>
                      <a:pt x="80" y="13528"/>
                    </a:lnTo>
                    <a:lnTo>
                      <a:pt x="120" y="14241"/>
                    </a:lnTo>
                    <a:lnTo>
                      <a:pt x="199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95" y="17747"/>
                    </a:lnTo>
                    <a:lnTo>
                      <a:pt x="714" y="18440"/>
                    </a:lnTo>
                    <a:lnTo>
                      <a:pt x="872" y="19133"/>
                    </a:lnTo>
                    <a:lnTo>
                      <a:pt x="1051" y="19827"/>
                    </a:lnTo>
                    <a:lnTo>
                      <a:pt x="1229" y="20500"/>
                    </a:lnTo>
                    <a:lnTo>
                      <a:pt x="1447" y="21173"/>
                    </a:lnTo>
                    <a:lnTo>
                      <a:pt x="1665" y="21847"/>
                    </a:lnTo>
                    <a:lnTo>
                      <a:pt x="1922" y="22520"/>
                    </a:lnTo>
                    <a:lnTo>
                      <a:pt x="1942" y="22580"/>
                    </a:lnTo>
                    <a:lnTo>
                      <a:pt x="1981" y="22639"/>
                    </a:lnTo>
                    <a:lnTo>
                      <a:pt x="2021" y="22679"/>
                    </a:lnTo>
                    <a:lnTo>
                      <a:pt x="2080" y="22699"/>
                    </a:lnTo>
                    <a:lnTo>
                      <a:pt x="2180" y="22699"/>
                    </a:lnTo>
                    <a:lnTo>
                      <a:pt x="2279" y="22639"/>
                    </a:lnTo>
                    <a:lnTo>
                      <a:pt x="2358" y="22560"/>
                    </a:lnTo>
                    <a:lnTo>
                      <a:pt x="2417" y="22461"/>
                    </a:lnTo>
                    <a:lnTo>
                      <a:pt x="2437" y="22322"/>
                    </a:lnTo>
                    <a:lnTo>
                      <a:pt x="2417" y="22263"/>
                    </a:lnTo>
                    <a:lnTo>
                      <a:pt x="2397" y="22184"/>
                    </a:lnTo>
                    <a:lnTo>
                      <a:pt x="2160" y="21530"/>
                    </a:lnTo>
                    <a:lnTo>
                      <a:pt x="1942" y="20876"/>
                    </a:lnTo>
                    <a:lnTo>
                      <a:pt x="1744" y="20203"/>
                    </a:lnTo>
                    <a:lnTo>
                      <a:pt x="1566" y="19530"/>
                    </a:lnTo>
                    <a:lnTo>
                      <a:pt x="1387" y="18856"/>
                    </a:lnTo>
                    <a:lnTo>
                      <a:pt x="1249" y="18163"/>
                    </a:lnTo>
                    <a:lnTo>
                      <a:pt x="1110" y="17489"/>
                    </a:lnTo>
                    <a:lnTo>
                      <a:pt x="991" y="16796"/>
                    </a:lnTo>
                    <a:lnTo>
                      <a:pt x="892" y="16103"/>
                    </a:lnTo>
                    <a:lnTo>
                      <a:pt x="793" y="15410"/>
                    </a:lnTo>
                    <a:lnTo>
                      <a:pt x="734" y="14717"/>
                    </a:lnTo>
                    <a:lnTo>
                      <a:pt x="674" y="14023"/>
                    </a:lnTo>
                    <a:lnTo>
                      <a:pt x="615" y="13330"/>
                    </a:lnTo>
                    <a:lnTo>
                      <a:pt x="595" y="12617"/>
                    </a:lnTo>
                    <a:lnTo>
                      <a:pt x="575" y="11924"/>
                    </a:lnTo>
                    <a:lnTo>
                      <a:pt x="555" y="11211"/>
                    </a:lnTo>
                    <a:lnTo>
                      <a:pt x="575" y="9805"/>
                    </a:lnTo>
                    <a:lnTo>
                      <a:pt x="635" y="8379"/>
                    </a:lnTo>
                    <a:lnTo>
                      <a:pt x="734" y="6972"/>
                    </a:lnTo>
                    <a:lnTo>
                      <a:pt x="853" y="5566"/>
                    </a:lnTo>
                    <a:lnTo>
                      <a:pt x="1011" y="4160"/>
                    </a:lnTo>
                    <a:lnTo>
                      <a:pt x="1189" y="2754"/>
                    </a:lnTo>
                    <a:lnTo>
                      <a:pt x="1387" y="1367"/>
                    </a:lnTo>
                    <a:lnTo>
                      <a:pt x="160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" name="Google Shape;72;p2"/>
              <p:cNvSpPr/>
              <p:nvPr/>
            </p:nvSpPr>
            <p:spPr>
              <a:xfrm>
                <a:off x="2186375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5" y="1"/>
                    </a:moveTo>
                    <a:lnTo>
                      <a:pt x="416" y="21"/>
                    </a:lnTo>
                    <a:lnTo>
                      <a:pt x="317" y="80"/>
                    </a:lnTo>
                    <a:lnTo>
                      <a:pt x="278" y="140"/>
                    </a:lnTo>
                    <a:lnTo>
                      <a:pt x="258" y="179"/>
                    </a:lnTo>
                    <a:lnTo>
                      <a:pt x="238" y="258"/>
                    </a:lnTo>
                    <a:lnTo>
                      <a:pt x="218" y="318"/>
                    </a:lnTo>
                    <a:lnTo>
                      <a:pt x="0" y="12578"/>
                    </a:lnTo>
                    <a:lnTo>
                      <a:pt x="0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80" y="12816"/>
                    </a:lnTo>
                    <a:lnTo>
                      <a:pt x="179" y="12875"/>
                    </a:lnTo>
                    <a:lnTo>
                      <a:pt x="278" y="12895"/>
                    </a:lnTo>
                    <a:lnTo>
                      <a:pt x="377" y="12875"/>
                    </a:lnTo>
                    <a:lnTo>
                      <a:pt x="476" y="12816"/>
                    </a:lnTo>
                    <a:lnTo>
                      <a:pt x="515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75" y="12578"/>
                    </a:lnTo>
                    <a:lnTo>
                      <a:pt x="793" y="318"/>
                    </a:lnTo>
                    <a:lnTo>
                      <a:pt x="793" y="258"/>
                    </a:lnTo>
                    <a:lnTo>
                      <a:pt x="773" y="179"/>
                    </a:lnTo>
                    <a:lnTo>
                      <a:pt x="753" y="140"/>
                    </a:lnTo>
                    <a:lnTo>
                      <a:pt x="713" y="80"/>
                    </a:lnTo>
                    <a:lnTo>
                      <a:pt x="614" y="21"/>
                    </a:ln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" name="Google Shape;73;p2"/>
              <p:cNvSpPr/>
              <p:nvPr/>
            </p:nvSpPr>
            <p:spPr>
              <a:xfrm>
                <a:off x="2447825" y="267325"/>
                <a:ext cx="50525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14856" extrusionOk="0">
                    <a:moveTo>
                      <a:pt x="0" y="1"/>
                    </a:moveTo>
                    <a:lnTo>
                      <a:pt x="911" y="5447"/>
                    </a:lnTo>
                    <a:lnTo>
                      <a:pt x="1070" y="6556"/>
                    </a:lnTo>
                    <a:lnTo>
                      <a:pt x="1228" y="7685"/>
                    </a:lnTo>
                    <a:lnTo>
                      <a:pt x="1347" y="8814"/>
                    </a:lnTo>
                    <a:lnTo>
                      <a:pt x="1387" y="9389"/>
                    </a:lnTo>
                    <a:lnTo>
                      <a:pt x="1426" y="9943"/>
                    </a:lnTo>
                    <a:lnTo>
                      <a:pt x="1446" y="10518"/>
                    </a:lnTo>
                    <a:lnTo>
                      <a:pt x="1446" y="11072"/>
                    </a:lnTo>
                    <a:lnTo>
                      <a:pt x="1446" y="11647"/>
                    </a:lnTo>
                    <a:lnTo>
                      <a:pt x="1406" y="12201"/>
                    </a:lnTo>
                    <a:lnTo>
                      <a:pt x="1367" y="12776"/>
                    </a:lnTo>
                    <a:lnTo>
                      <a:pt x="1287" y="13330"/>
                    </a:lnTo>
                    <a:lnTo>
                      <a:pt x="1208" y="13885"/>
                    </a:lnTo>
                    <a:lnTo>
                      <a:pt x="1089" y="14459"/>
                    </a:lnTo>
                    <a:lnTo>
                      <a:pt x="1089" y="14519"/>
                    </a:lnTo>
                    <a:lnTo>
                      <a:pt x="1089" y="14598"/>
                    </a:lnTo>
                    <a:lnTo>
                      <a:pt x="1109" y="14657"/>
                    </a:lnTo>
                    <a:lnTo>
                      <a:pt x="1129" y="14717"/>
                    </a:lnTo>
                    <a:lnTo>
                      <a:pt x="1208" y="14796"/>
                    </a:lnTo>
                    <a:lnTo>
                      <a:pt x="1287" y="14855"/>
                    </a:lnTo>
                    <a:lnTo>
                      <a:pt x="1406" y="14855"/>
                    </a:lnTo>
                    <a:lnTo>
                      <a:pt x="1505" y="14835"/>
                    </a:lnTo>
                    <a:lnTo>
                      <a:pt x="1545" y="14796"/>
                    </a:lnTo>
                    <a:lnTo>
                      <a:pt x="1585" y="14756"/>
                    </a:lnTo>
                    <a:lnTo>
                      <a:pt x="1624" y="14697"/>
                    </a:lnTo>
                    <a:lnTo>
                      <a:pt x="1644" y="14618"/>
                    </a:lnTo>
                    <a:lnTo>
                      <a:pt x="1743" y="14083"/>
                    </a:lnTo>
                    <a:lnTo>
                      <a:pt x="1842" y="13548"/>
                    </a:lnTo>
                    <a:lnTo>
                      <a:pt x="1901" y="12993"/>
                    </a:lnTo>
                    <a:lnTo>
                      <a:pt x="1961" y="12459"/>
                    </a:lnTo>
                    <a:lnTo>
                      <a:pt x="2001" y="11904"/>
                    </a:lnTo>
                    <a:lnTo>
                      <a:pt x="2020" y="11350"/>
                    </a:lnTo>
                    <a:lnTo>
                      <a:pt x="2020" y="10815"/>
                    </a:lnTo>
                    <a:lnTo>
                      <a:pt x="2001" y="10260"/>
                    </a:lnTo>
                    <a:lnTo>
                      <a:pt x="1981" y="9706"/>
                    </a:lnTo>
                    <a:lnTo>
                      <a:pt x="1941" y="9151"/>
                    </a:lnTo>
                    <a:lnTo>
                      <a:pt x="1842" y="8062"/>
                    </a:lnTo>
                    <a:lnTo>
                      <a:pt x="1703" y="6972"/>
                    </a:lnTo>
                    <a:lnTo>
                      <a:pt x="1545" y="5883"/>
                    </a:lnTo>
                    <a:lnTo>
                      <a:pt x="1070" y="2932"/>
                    </a:lnTo>
                    <a:lnTo>
                      <a:pt x="57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" name="Google Shape;74;p2"/>
              <p:cNvSpPr/>
              <p:nvPr/>
            </p:nvSpPr>
            <p:spPr>
              <a:xfrm>
                <a:off x="2356700" y="267325"/>
                <a:ext cx="61425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4420" extrusionOk="0">
                    <a:moveTo>
                      <a:pt x="1447" y="1"/>
                    </a:moveTo>
                    <a:lnTo>
                      <a:pt x="1387" y="60"/>
                    </a:lnTo>
                    <a:lnTo>
                      <a:pt x="1367" y="139"/>
                    </a:lnTo>
                    <a:lnTo>
                      <a:pt x="1348" y="218"/>
                    </a:lnTo>
                    <a:lnTo>
                      <a:pt x="1367" y="317"/>
                    </a:lnTo>
                    <a:lnTo>
                      <a:pt x="1447" y="654"/>
                    </a:lnTo>
                    <a:lnTo>
                      <a:pt x="1526" y="991"/>
                    </a:lnTo>
                    <a:lnTo>
                      <a:pt x="1625" y="1664"/>
                    </a:lnTo>
                    <a:lnTo>
                      <a:pt x="1704" y="2358"/>
                    </a:lnTo>
                    <a:lnTo>
                      <a:pt x="1763" y="3051"/>
                    </a:lnTo>
                    <a:lnTo>
                      <a:pt x="1783" y="3764"/>
                    </a:lnTo>
                    <a:lnTo>
                      <a:pt x="1803" y="4457"/>
                    </a:lnTo>
                    <a:lnTo>
                      <a:pt x="1843" y="5843"/>
                    </a:lnTo>
                    <a:lnTo>
                      <a:pt x="1882" y="7210"/>
                    </a:lnTo>
                    <a:lnTo>
                      <a:pt x="1902" y="8577"/>
                    </a:lnTo>
                    <a:lnTo>
                      <a:pt x="1863" y="9943"/>
                    </a:lnTo>
                    <a:lnTo>
                      <a:pt x="1843" y="10637"/>
                    </a:lnTo>
                    <a:lnTo>
                      <a:pt x="1803" y="11310"/>
                    </a:lnTo>
                    <a:lnTo>
                      <a:pt x="1744" y="12063"/>
                    </a:lnTo>
                    <a:lnTo>
                      <a:pt x="1645" y="12815"/>
                    </a:lnTo>
                    <a:lnTo>
                      <a:pt x="1625" y="13152"/>
                    </a:lnTo>
                    <a:lnTo>
                      <a:pt x="1605" y="13330"/>
                    </a:lnTo>
                    <a:lnTo>
                      <a:pt x="1565" y="13449"/>
                    </a:lnTo>
                    <a:lnTo>
                      <a:pt x="1486" y="13568"/>
                    </a:lnTo>
                    <a:lnTo>
                      <a:pt x="1447" y="13607"/>
                    </a:lnTo>
                    <a:lnTo>
                      <a:pt x="1407" y="13627"/>
                    </a:lnTo>
                    <a:lnTo>
                      <a:pt x="1367" y="13627"/>
                    </a:lnTo>
                    <a:lnTo>
                      <a:pt x="1348" y="13607"/>
                    </a:lnTo>
                    <a:lnTo>
                      <a:pt x="1288" y="13568"/>
                    </a:lnTo>
                    <a:lnTo>
                      <a:pt x="1229" y="13469"/>
                    </a:lnTo>
                    <a:lnTo>
                      <a:pt x="1169" y="13370"/>
                    </a:lnTo>
                    <a:lnTo>
                      <a:pt x="1090" y="13132"/>
                    </a:lnTo>
                    <a:lnTo>
                      <a:pt x="991" y="12835"/>
                    </a:lnTo>
                    <a:lnTo>
                      <a:pt x="912" y="12518"/>
                    </a:lnTo>
                    <a:lnTo>
                      <a:pt x="833" y="12201"/>
                    </a:lnTo>
                    <a:lnTo>
                      <a:pt x="773" y="11865"/>
                    </a:lnTo>
                    <a:lnTo>
                      <a:pt x="674" y="11211"/>
                    </a:lnTo>
                    <a:lnTo>
                      <a:pt x="615" y="10557"/>
                    </a:lnTo>
                    <a:lnTo>
                      <a:pt x="575" y="9904"/>
                    </a:lnTo>
                    <a:lnTo>
                      <a:pt x="575" y="9270"/>
                    </a:lnTo>
                    <a:lnTo>
                      <a:pt x="575" y="8636"/>
                    </a:lnTo>
                    <a:lnTo>
                      <a:pt x="615" y="7982"/>
                    </a:lnTo>
                    <a:lnTo>
                      <a:pt x="714" y="6695"/>
                    </a:lnTo>
                    <a:lnTo>
                      <a:pt x="833" y="5427"/>
                    </a:lnTo>
                    <a:lnTo>
                      <a:pt x="833" y="5348"/>
                    </a:lnTo>
                    <a:lnTo>
                      <a:pt x="833" y="5289"/>
                    </a:lnTo>
                    <a:lnTo>
                      <a:pt x="793" y="5229"/>
                    </a:lnTo>
                    <a:lnTo>
                      <a:pt x="773" y="5190"/>
                    </a:lnTo>
                    <a:lnTo>
                      <a:pt x="734" y="5150"/>
                    </a:lnTo>
                    <a:lnTo>
                      <a:pt x="694" y="5130"/>
                    </a:lnTo>
                    <a:lnTo>
                      <a:pt x="575" y="5111"/>
                    </a:lnTo>
                    <a:lnTo>
                      <a:pt x="476" y="5130"/>
                    </a:lnTo>
                    <a:lnTo>
                      <a:pt x="377" y="5190"/>
                    </a:lnTo>
                    <a:lnTo>
                      <a:pt x="337" y="5229"/>
                    </a:lnTo>
                    <a:lnTo>
                      <a:pt x="298" y="5289"/>
                    </a:lnTo>
                    <a:lnTo>
                      <a:pt x="278" y="5348"/>
                    </a:lnTo>
                    <a:lnTo>
                      <a:pt x="258" y="5427"/>
                    </a:lnTo>
                    <a:lnTo>
                      <a:pt x="120" y="7052"/>
                    </a:lnTo>
                    <a:lnTo>
                      <a:pt x="60" y="7864"/>
                    </a:lnTo>
                    <a:lnTo>
                      <a:pt x="21" y="8676"/>
                    </a:lnTo>
                    <a:lnTo>
                      <a:pt x="1" y="9488"/>
                    </a:lnTo>
                    <a:lnTo>
                      <a:pt x="21" y="10320"/>
                    </a:lnTo>
                    <a:lnTo>
                      <a:pt x="100" y="11112"/>
                    </a:lnTo>
                    <a:lnTo>
                      <a:pt x="139" y="11528"/>
                    </a:lnTo>
                    <a:lnTo>
                      <a:pt x="199" y="11924"/>
                    </a:lnTo>
                    <a:lnTo>
                      <a:pt x="318" y="12538"/>
                    </a:lnTo>
                    <a:lnTo>
                      <a:pt x="377" y="12875"/>
                    </a:lnTo>
                    <a:lnTo>
                      <a:pt x="476" y="13211"/>
                    </a:lnTo>
                    <a:lnTo>
                      <a:pt x="575" y="13528"/>
                    </a:lnTo>
                    <a:lnTo>
                      <a:pt x="714" y="13825"/>
                    </a:lnTo>
                    <a:lnTo>
                      <a:pt x="793" y="13964"/>
                    </a:lnTo>
                    <a:lnTo>
                      <a:pt x="892" y="14083"/>
                    </a:lnTo>
                    <a:lnTo>
                      <a:pt x="991" y="14182"/>
                    </a:lnTo>
                    <a:lnTo>
                      <a:pt x="1090" y="14281"/>
                    </a:lnTo>
                    <a:lnTo>
                      <a:pt x="1229" y="14360"/>
                    </a:lnTo>
                    <a:lnTo>
                      <a:pt x="1387" y="14420"/>
                    </a:lnTo>
                    <a:lnTo>
                      <a:pt x="1526" y="14420"/>
                    </a:lnTo>
                    <a:lnTo>
                      <a:pt x="1664" y="14380"/>
                    </a:lnTo>
                    <a:lnTo>
                      <a:pt x="1783" y="14301"/>
                    </a:lnTo>
                    <a:lnTo>
                      <a:pt x="1902" y="14182"/>
                    </a:lnTo>
                    <a:lnTo>
                      <a:pt x="1981" y="14043"/>
                    </a:lnTo>
                    <a:lnTo>
                      <a:pt x="2061" y="13865"/>
                    </a:lnTo>
                    <a:lnTo>
                      <a:pt x="2160" y="13528"/>
                    </a:lnTo>
                    <a:lnTo>
                      <a:pt x="2239" y="13152"/>
                    </a:lnTo>
                    <a:lnTo>
                      <a:pt x="2278" y="12776"/>
                    </a:lnTo>
                    <a:lnTo>
                      <a:pt x="2318" y="12379"/>
                    </a:lnTo>
                    <a:lnTo>
                      <a:pt x="2358" y="11587"/>
                    </a:lnTo>
                    <a:lnTo>
                      <a:pt x="2397" y="10835"/>
                    </a:lnTo>
                    <a:lnTo>
                      <a:pt x="2437" y="9904"/>
                    </a:lnTo>
                    <a:lnTo>
                      <a:pt x="2457" y="8993"/>
                    </a:lnTo>
                    <a:lnTo>
                      <a:pt x="2457" y="8062"/>
                    </a:lnTo>
                    <a:lnTo>
                      <a:pt x="2457" y="7131"/>
                    </a:lnTo>
                    <a:lnTo>
                      <a:pt x="2437" y="5388"/>
                    </a:lnTo>
                    <a:lnTo>
                      <a:pt x="2417" y="4497"/>
                    </a:lnTo>
                    <a:lnTo>
                      <a:pt x="2377" y="3605"/>
                    </a:lnTo>
                    <a:lnTo>
                      <a:pt x="2318" y="2714"/>
                    </a:lnTo>
                    <a:lnTo>
                      <a:pt x="2239" y="1843"/>
                    </a:lnTo>
                    <a:lnTo>
                      <a:pt x="2179" y="1407"/>
                    </a:lnTo>
                    <a:lnTo>
                      <a:pt x="2100" y="971"/>
                    </a:lnTo>
                    <a:lnTo>
                      <a:pt x="2021" y="555"/>
                    </a:lnTo>
                    <a:lnTo>
                      <a:pt x="1922" y="139"/>
                    </a:lnTo>
                    <a:lnTo>
                      <a:pt x="1882" y="60"/>
                    </a:lnTo>
                    <a:lnTo>
                      <a:pt x="184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" name="Google Shape;75;p2"/>
              <p:cNvSpPr/>
              <p:nvPr/>
            </p:nvSpPr>
            <p:spPr>
              <a:xfrm>
                <a:off x="2165575" y="1603750"/>
                <a:ext cx="1124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45318" extrusionOk="0">
                    <a:moveTo>
                      <a:pt x="1922" y="1"/>
                    </a:moveTo>
                    <a:lnTo>
                      <a:pt x="1823" y="20"/>
                    </a:lnTo>
                    <a:lnTo>
                      <a:pt x="1743" y="80"/>
                    </a:lnTo>
                    <a:lnTo>
                      <a:pt x="1704" y="119"/>
                    </a:lnTo>
                    <a:lnTo>
                      <a:pt x="1684" y="179"/>
                    </a:lnTo>
                    <a:lnTo>
                      <a:pt x="1664" y="238"/>
                    </a:lnTo>
                    <a:lnTo>
                      <a:pt x="1664" y="318"/>
                    </a:lnTo>
                    <a:lnTo>
                      <a:pt x="1704" y="852"/>
                    </a:lnTo>
                    <a:lnTo>
                      <a:pt x="1724" y="1407"/>
                    </a:lnTo>
                    <a:lnTo>
                      <a:pt x="1704" y="1942"/>
                    </a:lnTo>
                    <a:lnTo>
                      <a:pt x="1664" y="2476"/>
                    </a:lnTo>
                    <a:lnTo>
                      <a:pt x="1625" y="2991"/>
                    </a:lnTo>
                    <a:lnTo>
                      <a:pt x="1545" y="3526"/>
                    </a:lnTo>
                    <a:lnTo>
                      <a:pt x="1466" y="4041"/>
                    </a:lnTo>
                    <a:lnTo>
                      <a:pt x="1367" y="4576"/>
                    </a:lnTo>
                    <a:lnTo>
                      <a:pt x="1149" y="5606"/>
                    </a:lnTo>
                    <a:lnTo>
                      <a:pt x="912" y="6656"/>
                    </a:lnTo>
                    <a:lnTo>
                      <a:pt x="674" y="7685"/>
                    </a:lnTo>
                    <a:lnTo>
                      <a:pt x="436" y="8735"/>
                    </a:lnTo>
                    <a:lnTo>
                      <a:pt x="258" y="9706"/>
                    </a:lnTo>
                    <a:lnTo>
                      <a:pt x="179" y="10201"/>
                    </a:lnTo>
                    <a:lnTo>
                      <a:pt x="100" y="10696"/>
                    </a:lnTo>
                    <a:lnTo>
                      <a:pt x="60" y="11211"/>
                    </a:lnTo>
                    <a:lnTo>
                      <a:pt x="20" y="11706"/>
                    </a:lnTo>
                    <a:lnTo>
                      <a:pt x="1" y="12201"/>
                    </a:lnTo>
                    <a:lnTo>
                      <a:pt x="1" y="12716"/>
                    </a:lnTo>
                    <a:lnTo>
                      <a:pt x="40" y="13231"/>
                    </a:lnTo>
                    <a:lnTo>
                      <a:pt x="80" y="13766"/>
                    </a:lnTo>
                    <a:lnTo>
                      <a:pt x="139" y="14281"/>
                    </a:lnTo>
                    <a:lnTo>
                      <a:pt x="218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3" y="18024"/>
                    </a:lnTo>
                    <a:lnTo>
                      <a:pt x="971" y="19193"/>
                    </a:lnTo>
                    <a:lnTo>
                      <a:pt x="1110" y="20381"/>
                    </a:lnTo>
                    <a:lnTo>
                      <a:pt x="1209" y="21570"/>
                    </a:lnTo>
                    <a:lnTo>
                      <a:pt x="1288" y="22758"/>
                    </a:lnTo>
                    <a:lnTo>
                      <a:pt x="1347" y="23946"/>
                    </a:lnTo>
                    <a:lnTo>
                      <a:pt x="138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308" y="31136"/>
                    </a:lnTo>
                    <a:lnTo>
                      <a:pt x="1129" y="35909"/>
                    </a:lnTo>
                    <a:lnTo>
                      <a:pt x="1050" y="38246"/>
                    </a:lnTo>
                    <a:lnTo>
                      <a:pt x="1030" y="39435"/>
                    </a:lnTo>
                    <a:lnTo>
                      <a:pt x="1050" y="40029"/>
                    </a:lnTo>
                    <a:lnTo>
                      <a:pt x="1070" y="40603"/>
                    </a:lnTo>
                    <a:lnTo>
                      <a:pt x="1090" y="41198"/>
                    </a:lnTo>
                    <a:lnTo>
                      <a:pt x="1149" y="41772"/>
                    </a:lnTo>
                    <a:lnTo>
                      <a:pt x="1229" y="42346"/>
                    </a:lnTo>
                    <a:lnTo>
                      <a:pt x="1308" y="42921"/>
                    </a:lnTo>
                    <a:lnTo>
                      <a:pt x="1427" y="43495"/>
                    </a:lnTo>
                    <a:lnTo>
                      <a:pt x="1565" y="44050"/>
                    </a:lnTo>
                    <a:lnTo>
                      <a:pt x="1743" y="44604"/>
                    </a:lnTo>
                    <a:lnTo>
                      <a:pt x="1942" y="45159"/>
                    </a:lnTo>
                    <a:lnTo>
                      <a:pt x="2001" y="45238"/>
                    </a:lnTo>
                    <a:lnTo>
                      <a:pt x="2060" y="45297"/>
                    </a:lnTo>
                    <a:lnTo>
                      <a:pt x="2140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77" y="45238"/>
                    </a:lnTo>
                    <a:lnTo>
                      <a:pt x="2437" y="45179"/>
                    </a:lnTo>
                    <a:lnTo>
                      <a:pt x="2457" y="45080"/>
                    </a:lnTo>
                    <a:lnTo>
                      <a:pt x="2853" y="43079"/>
                    </a:lnTo>
                    <a:lnTo>
                      <a:pt x="322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62" y="36008"/>
                    </a:lnTo>
                    <a:lnTo>
                      <a:pt x="4081" y="34998"/>
                    </a:lnTo>
                    <a:lnTo>
                      <a:pt x="4180" y="33968"/>
                    </a:lnTo>
                    <a:lnTo>
                      <a:pt x="4259" y="32958"/>
                    </a:lnTo>
                    <a:lnTo>
                      <a:pt x="4338" y="31928"/>
                    </a:lnTo>
                    <a:lnTo>
                      <a:pt x="4398" y="30898"/>
                    </a:lnTo>
                    <a:lnTo>
                      <a:pt x="4437" y="29868"/>
                    </a:lnTo>
                    <a:lnTo>
                      <a:pt x="4477" y="28858"/>
                    </a:lnTo>
                    <a:lnTo>
                      <a:pt x="4497" y="27828"/>
                    </a:lnTo>
                    <a:lnTo>
                      <a:pt x="4497" y="26798"/>
                    </a:lnTo>
                    <a:lnTo>
                      <a:pt x="4477" y="25788"/>
                    </a:lnTo>
                    <a:lnTo>
                      <a:pt x="4457" y="24758"/>
                    </a:lnTo>
                    <a:lnTo>
                      <a:pt x="4398" y="23728"/>
                    </a:lnTo>
                    <a:lnTo>
                      <a:pt x="4338" y="22718"/>
                    </a:lnTo>
                    <a:lnTo>
                      <a:pt x="4259" y="21708"/>
                    </a:lnTo>
                    <a:lnTo>
                      <a:pt x="4160" y="20678"/>
                    </a:lnTo>
                    <a:lnTo>
                      <a:pt x="4041" y="19668"/>
                    </a:lnTo>
                    <a:lnTo>
                      <a:pt x="3902" y="18658"/>
                    </a:lnTo>
                    <a:lnTo>
                      <a:pt x="3744" y="17648"/>
                    </a:lnTo>
                    <a:lnTo>
                      <a:pt x="3566" y="16658"/>
                    </a:lnTo>
                    <a:lnTo>
                      <a:pt x="3348" y="15648"/>
                    </a:lnTo>
                    <a:lnTo>
                      <a:pt x="3130" y="14657"/>
                    </a:lnTo>
                    <a:lnTo>
                      <a:pt x="2892" y="13667"/>
                    </a:lnTo>
                    <a:lnTo>
                      <a:pt x="2635" y="12677"/>
                    </a:lnTo>
                    <a:lnTo>
                      <a:pt x="2595" y="12597"/>
                    </a:lnTo>
                    <a:lnTo>
                      <a:pt x="2575" y="12538"/>
                    </a:lnTo>
                    <a:lnTo>
                      <a:pt x="2516" y="12498"/>
                    </a:lnTo>
                    <a:lnTo>
                      <a:pt x="2476" y="12479"/>
                    </a:lnTo>
                    <a:lnTo>
                      <a:pt x="2377" y="12439"/>
                    </a:lnTo>
                    <a:lnTo>
                      <a:pt x="2278" y="12459"/>
                    </a:lnTo>
                    <a:lnTo>
                      <a:pt x="2179" y="12498"/>
                    </a:lnTo>
                    <a:lnTo>
                      <a:pt x="2100" y="12597"/>
                    </a:lnTo>
                    <a:lnTo>
                      <a:pt x="2080" y="12637"/>
                    </a:lnTo>
                    <a:lnTo>
                      <a:pt x="2060" y="12696"/>
                    </a:lnTo>
                    <a:lnTo>
                      <a:pt x="2060" y="12776"/>
                    </a:lnTo>
                    <a:lnTo>
                      <a:pt x="2080" y="12855"/>
                    </a:lnTo>
                    <a:lnTo>
                      <a:pt x="2338" y="13786"/>
                    </a:lnTo>
                    <a:lnTo>
                      <a:pt x="2575" y="14736"/>
                    </a:lnTo>
                    <a:lnTo>
                      <a:pt x="2773" y="15707"/>
                    </a:lnTo>
                    <a:lnTo>
                      <a:pt x="2971" y="16658"/>
                    </a:lnTo>
                    <a:lnTo>
                      <a:pt x="3150" y="17608"/>
                    </a:lnTo>
                    <a:lnTo>
                      <a:pt x="3308" y="18579"/>
                    </a:lnTo>
                    <a:lnTo>
                      <a:pt x="3447" y="19549"/>
                    </a:lnTo>
                    <a:lnTo>
                      <a:pt x="3566" y="20520"/>
                    </a:lnTo>
                    <a:lnTo>
                      <a:pt x="3665" y="21490"/>
                    </a:lnTo>
                    <a:lnTo>
                      <a:pt x="3744" y="22461"/>
                    </a:lnTo>
                    <a:lnTo>
                      <a:pt x="3823" y="23431"/>
                    </a:lnTo>
                    <a:lnTo>
                      <a:pt x="3863" y="24422"/>
                    </a:lnTo>
                    <a:lnTo>
                      <a:pt x="3902" y="25392"/>
                    </a:lnTo>
                    <a:lnTo>
                      <a:pt x="3922" y="26383"/>
                    </a:lnTo>
                    <a:lnTo>
                      <a:pt x="3922" y="27353"/>
                    </a:lnTo>
                    <a:lnTo>
                      <a:pt x="3922" y="28343"/>
                    </a:lnTo>
                    <a:lnTo>
                      <a:pt x="3902" y="29314"/>
                    </a:lnTo>
                    <a:lnTo>
                      <a:pt x="3863" y="30304"/>
                    </a:lnTo>
                    <a:lnTo>
                      <a:pt x="3803" y="31275"/>
                    </a:lnTo>
                    <a:lnTo>
                      <a:pt x="3744" y="32265"/>
                    </a:lnTo>
                    <a:lnTo>
                      <a:pt x="3665" y="33235"/>
                    </a:lnTo>
                    <a:lnTo>
                      <a:pt x="3585" y="34206"/>
                    </a:lnTo>
                    <a:lnTo>
                      <a:pt x="3368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6" y="41990"/>
                    </a:lnTo>
                    <a:lnTo>
                      <a:pt x="2120" y="43891"/>
                    </a:lnTo>
                    <a:lnTo>
                      <a:pt x="2001" y="43436"/>
                    </a:lnTo>
                    <a:lnTo>
                      <a:pt x="1902" y="42980"/>
                    </a:lnTo>
                    <a:lnTo>
                      <a:pt x="1803" y="42505"/>
                    </a:lnTo>
                    <a:lnTo>
                      <a:pt x="1743" y="42029"/>
                    </a:lnTo>
                    <a:lnTo>
                      <a:pt x="1684" y="41554"/>
                    </a:lnTo>
                    <a:lnTo>
                      <a:pt x="1644" y="41059"/>
                    </a:lnTo>
                    <a:lnTo>
                      <a:pt x="1605" y="40108"/>
                    </a:lnTo>
                    <a:lnTo>
                      <a:pt x="1605" y="39138"/>
                    </a:lnTo>
                    <a:lnTo>
                      <a:pt x="1625" y="38147"/>
                    </a:lnTo>
                    <a:lnTo>
                      <a:pt x="1684" y="36226"/>
                    </a:lnTo>
                    <a:lnTo>
                      <a:pt x="1823" y="31572"/>
                    </a:lnTo>
                    <a:lnTo>
                      <a:pt x="1922" y="26937"/>
                    </a:lnTo>
                    <a:lnTo>
                      <a:pt x="1922" y="25808"/>
                    </a:lnTo>
                    <a:lnTo>
                      <a:pt x="1922" y="24699"/>
                    </a:lnTo>
                    <a:lnTo>
                      <a:pt x="1902" y="23570"/>
                    </a:lnTo>
                    <a:lnTo>
                      <a:pt x="1882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5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1" y="15747"/>
                    </a:lnTo>
                    <a:lnTo>
                      <a:pt x="85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5" y="13469"/>
                    </a:lnTo>
                    <a:lnTo>
                      <a:pt x="595" y="12934"/>
                    </a:lnTo>
                    <a:lnTo>
                      <a:pt x="575" y="12380"/>
                    </a:lnTo>
                    <a:lnTo>
                      <a:pt x="595" y="11845"/>
                    </a:lnTo>
                    <a:lnTo>
                      <a:pt x="615" y="11310"/>
                    </a:lnTo>
                    <a:lnTo>
                      <a:pt x="674" y="10775"/>
                    </a:lnTo>
                    <a:lnTo>
                      <a:pt x="753" y="10240"/>
                    </a:lnTo>
                    <a:lnTo>
                      <a:pt x="832" y="9706"/>
                    </a:lnTo>
                    <a:lnTo>
                      <a:pt x="931" y="9171"/>
                    </a:lnTo>
                    <a:lnTo>
                      <a:pt x="1169" y="8082"/>
                    </a:lnTo>
                    <a:lnTo>
                      <a:pt x="1407" y="6992"/>
                    </a:lnTo>
                    <a:lnTo>
                      <a:pt x="1664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100" y="3685"/>
                    </a:lnTo>
                    <a:lnTo>
                      <a:pt x="2179" y="3130"/>
                    </a:lnTo>
                    <a:lnTo>
                      <a:pt x="2239" y="2575"/>
                    </a:lnTo>
                    <a:lnTo>
                      <a:pt x="2278" y="2021"/>
                    </a:lnTo>
                    <a:lnTo>
                      <a:pt x="2278" y="1466"/>
                    </a:lnTo>
                    <a:lnTo>
                      <a:pt x="2278" y="892"/>
                    </a:lnTo>
                    <a:lnTo>
                      <a:pt x="2239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79" y="119"/>
                    </a:lnTo>
                    <a:lnTo>
                      <a:pt x="2120" y="80"/>
                    </a:lnTo>
                    <a:lnTo>
                      <a:pt x="2041" y="20"/>
                    </a:lnTo>
                    <a:lnTo>
                      <a:pt x="19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" name="Google Shape;76;p2"/>
              <p:cNvSpPr/>
              <p:nvPr/>
            </p:nvSpPr>
            <p:spPr>
              <a:xfrm>
                <a:off x="2140825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60" y="80"/>
                    </a:lnTo>
                    <a:lnTo>
                      <a:pt x="40" y="120"/>
                    </a:lnTo>
                    <a:lnTo>
                      <a:pt x="2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13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92" y="9132"/>
                    </a:lnTo>
                    <a:lnTo>
                      <a:pt x="832" y="9171"/>
                    </a:lnTo>
                    <a:lnTo>
                      <a:pt x="911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08" y="9171"/>
                    </a:lnTo>
                    <a:lnTo>
                      <a:pt x="1248" y="9132"/>
                    </a:lnTo>
                    <a:lnTo>
                      <a:pt x="126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5" y="318"/>
                    </a:lnTo>
                    <a:lnTo>
                      <a:pt x="555" y="239"/>
                    </a:lnTo>
                    <a:lnTo>
                      <a:pt x="535" y="179"/>
                    </a:lnTo>
                    <a:lnTo>
                      <a:pt x="495" y="120"/>
                    </a:lnTo>
                    <a:lnTo>
                      <a:pt x="456" y="80"/>
                    </a:lnTo>
                    <a:lnTo>
                      <a:pt x="357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" name="Google Shape;77;p2"/>
              <p:cNvSpPr/>
              <p:nvPr/>
            </p:nvSpPr>
            <p:spPr>
              <a:xfrm>
                <a:off x="2038325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7" y="1"/>
                    </a:moveTo>
                    <a:lnTo>
                      <a:pt x="2337" y="21"/>
                    </a:lnTo>
                    <a:lnTo>
                      <a:pt x="2278" y="60"/>
                    </a:lnTo>
                    <a:lnTo>
                      <a:pt x="2238" y="100"/>
                    </a:lnTo>
                    <a:lnTo>
                      <a:pt x="2219" y="159"/>
                    </a:lnTo>
                    <a:lnTo>
                      <a:pt x="2179" y="219"/>
                    </a:lnTo>
                    <a:lnTo>
                      <a:pt x="1922" y="1249"/>
                    </a:lnTo>
                    <a:lnTo>
                      <a:pt x="1704" y="2298"/>
                    </a:lnTo>
                    <a:lnTo>
                      <a:pt x="1486" y="3348"/>
                    </a:lnTo>
                    <a:lnTo>
                      <a:pt x="1308" y="4398"/>
                    </a:lnTo>
                    <a:lnTo>
                      <a:pt x="1149" y="5447"/>
                    </a:lnTo>
                    <a:lnTo>
                      <a:pt x="991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15" y="10894"/>
                    </a:lnTo>
                    <a:lnTo>
                      <a:pt x="317" y="13132"/>
                    </a:lnTo>
                    <a:lnTo>
                      <a:pt x="139" y="15390"/>
                    </a:lnTo>
                    <a:lnTo>
                      <a:pt x="80" y="16519"/>
                    </a:lnTo>
                    <a:lnTo>
                      <a:pt x="20" y="17648"/>
                    </a:lnTo>
                    <a:lnTo>
                      <a:pt x="0" y="18817"/>
                    </a:lnTo>
                    <a:lnTo>
                      <a:pt x="0" y="19965"/>
                    </a:lnTo>
                    <a:lnTo>
                      <a:pt x="20" y="21114"/>
                    </a:lnTo>
                    <a:lnTo>
                      <a:pt x="80" y="22283"/>
                    </a:lnTo>
                    <a:lnTo>
                      <a:pt x="159" y="23431"/>
                    </a:lnTo>
                    <a:lnTo>
                      <a:pt x="238" y="24580"/>
                    </a:lnTo>
                    <a:lnTo>
                      <a:pt x="456" y="26878"/>
                    </a:lnTo>
                    <a:lnTo>
                      <a:pt x="694" y="29195"/>
                    </a:lnTo>
                    <a:lnTo>
                      <a:pt x="892" y="31493"/>
                    </a:lnTo>
                    <a:lnTo>
                      <a:pt x="1090" y="33790"/>
                    </a:lnTo>
                    <a:lnTo>
                      <a:pt x="1248" y="36107"/>
                    </a:lnTo>
                    <a:lnTo>
                      <a:pt x="1407" y="38762"/>
                    </a:lnTo>
                    <a:lnTo>
                      <a:pt x="1525" y="41416"/>
                    </a:lnTo>
                    <a:lnTo>
                      <a:pt x="1644" y="44050"/>
                    </a:lnTo>
                    <a:lnTo>
                      <a:pt x="1704" y="46704"/>
                    </a:lnTo>
                    <a:lnTo>
                      <a:pt x="1723" y="46783"/>
                    </a:lnTo>
                    <a:lnTo>
                      <a:pt x="1743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902" y="47001"/>
                    </a:lnTo>
                    <a:lnTo>
                      <a:pt x="2001" y="47021"/>
                    </a:lnTo>
                    <a:lnTo>
                      <a:pt x="2100" y="47001"/>
                    </a:lnTo>
                    <a:lnTo>
                      <a:pt x="2199" y="46941"/>
                    </a:lnTo>
                    <a:lnTo>
                      <a:pt x="2219" y="46902"/>
                    </a:lnTo>
                    <a:lnTo>
                      <a:pt x="2258" y="46842"/>
                    </a:lnTo>
                    <a:lnTo>
                      <a:pt x="2278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39" y="42109"/>
                    </a:lnTo>
                    <a:lnTo>
                      <a:pt x="2021" y="39791"/>
                    </a:lnTo>
                    <a:lnTo>
                      <a:pt x="1902" y="37494"/>
                    </a:lnTo>
                    <a:lnTo>
                      <a:pt x="1743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6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74" y="22758"/>
                    </a:lnTo>
                    <a:lnTo>
                      <a:pt x="595" y="21649"/>
                    </a:lnTo>
                    <a:lnTo>
                      <a:pt x="55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4" y="17153"/>
                    </a:lnTo>
                    <a:lnTo>
                      <a:pt x="674" y="16004"/>
                    </a:lnTo>
                    <a:lnTo>
                      <a:pt x="753" y="14875"/>
                    </a:lnTo>
                    <a:lnTo>
                      <a:pt x="951" y="12597"/>
                    </a:lnTo>
                    <a:lnTo>
                      <a:pt x="1149" y="10340"/>
                    </a:lnTo>
                    <a:lnTo>
                      <a:pt x="1268" y="9072"/>
                    </a:lnTo>
                    <a:lnTo>
                      <a:pt x="1407" y="7824"/>
                    </a:lnTo>
                    <a:lnTo>
                      <a:pt x="1565" y="6576"/>
                    </a:lnTo>
                    <a:lnTo>
                      <a:pt x="1743" y="5329"/>
                    </a:lnTo>
                    <a:lnTo>
                      <a:pt x="1941" y="4081"/>
                    </a:lnTo>
                    <a:lnTo>
                      <a:pt x="2159" y="2853"/>
                    </a:lnTo>
                    <a:lnTo>
                      <a:pt x="2437" y="1625"/>
                    </a:lnTo>
                    <a:lnTo>
                      <a:pt x="2734" y="397"/>
                    </a:lnTo>
                    <a:lnTo>
                      <a:pt x="2753" y="337"/>
                    </a:lnTo>
                    <a:lnTo>
                      <a:pt x="2753" y="258"/>
                    </a:lnTo>
                    <a:lnTo>
                      <a:pt x="2734" y="199"/>
                    </a:lnTo>
                    <a:lnTo>
                      <a:pt x="2714" y="139"/>
                    </a:lnTo>
                    <a:lnTo>
                      <a:pt x="2635" y="60"/>
                    </a:lnTo>
                    <a:lnTo>
                      <a:pt x="253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" name="Google Shape;78;p2"/>
              <p:cNvSpPr/>
              <p:nvPr/>
            </p:nvSpPr>
            <p:spPr>
              <a:xfrm>
                <a:off x="1977900" y="276725"/>
                <a:ext cx="114425" cy="1292400"/>
              </a:xfrm>
              <a:custGeom>
                <a:avLst/>
                <a:gdLst/>
                <a:ahLst/>
                <a:cxnLst/>
                <a:rect l="l" t="t" r="r" b="b"/>
                <a:pathLst>
                  <a:path w="4577" h="51696" extrusionOk="0">
                    <a:moveTo>
                      <a:pt x="1071" y="1"/>
                    </a:moveTo>
                    <a:lnTo>
                      <a:pt x="1011" y="21"/>
                    </a:lnTo>
                    <a:lnTo>
                      <a:pt x="952" y="40"/>
                    </a:lnTo>
                    <a:lnTo>
                      <a:pt x="912" y="100"/>
                    </a:lnTo>
                    <a:lnTo>
                      <a:pt x="872" y="159"/>
                    </a:lnTo>
                    <a:lnTo>
                      <a:pt x="853" y="239"/>
                    </a:lnTo>
                    <a:lnTo>
                      <a:pt x="635" y="1427"/>
                    </a:lnTo>
                    <a:lnTo>
                      <a:pt x="457" y="2635"/>
                    </a:lnTo>
                    <a:lnTo>
                      <a:pt x="318" y="3863"/>
                    </a:lnTo>
                    <a:lnTo>
                      <a:pt x="199" y="5071"/>
                    </a:lnTo>
                    <a:lnTo>
                      <a:pt x="100" y="6279"/>
                    </a:lnTo>
                    <a:lnTo>
                      <a:pt x="41" y="7507"/>
                    </a:lnTo>
                    <a:lnTo>
                      <a:pt x="1" y="8735"/>
                    </a:lnTo>
                    <a:lnTo>
                      <a:pt x="1" y="9963"/>
                    </a:lnTo>
                    <a:lnTo>
                      <a:pt x="21" y="11172"/>
                    </a:lnTo>
                    <a:lnTo>
                      <a:pt x="80" y="12400"/>
                    </a:lnTo>
                    <a:lnTo>
                      <a:pt x="159" y="13628"/>
                    </a:lnTo>
                    <a:lnTo>
                      <a:pt x="258" y="14836"/>
                    </a:lnTo>
                    <a:lnTo>
                      <a:pt x="397" y="16044"/>
                    </a:lnTo>
                    <a:lnTo>
                      <a:pt x="575" y="17252"/>
                    </a:lnTo>
                    <a:lnTo>
                      <a:pt x="773" y="18460"/>
                    </a:lnTo>
                    <a:lnTo>
                      <a:pt x="1011" y="19649"/>
                    </a:lnTo>
                    <a:lnTo>
                      <a:pt x="1130" y="20263"/>
                    </a:lnTo>
                    <a:lnTo>
                      <a:pt x="1269" y="20877"/>
                    </a:lnTo>
                    <a:lnTo>
                      <a:pt x="1585" y="22085"/>
                    </a:lnTo>
                    <a:lnTo>
                      <a:pt x="1922" y="23273"/>
                    </a:lnTo>
                    <a:lnTo>
                      <a:pt x="2259" y="24462"/>
                    </a:lnTo>
                    <a:lnTo>
                      <a:pt x="2615" y="25670"/>
                    </a:lnTo>
                    <a:lnTo>
                      <a:pt x="2932" y="26858"/>
                    </a:lnTo>
                    <a:lnTo>
                      <a:pt x="3229" y="28086"/>
                    </a:lnTo>
                    <a:lnTo>
                      <a:pt x="3348" y="28680"/>
                    </a:lnTo>
                    <a:lnTo>
                      <a:pt x="3467" y="29294"/>
                    </a:lnTo>
                    <a:lnTo>
                      <a:pt x="3566" y="29948"/>
                    </a:lnTo>
                    <a:lnTo>
                      <a:pt x="3665" y="30582"/>
                    </a:lnTo>
                    <a:lnTo>
                      <a:pt x="3744" y="31235"/>
                    </a:lnTo>
                    <a:lnTo>
                      <a:pt x="3824" y="31889"/>
                    </a:lnTo>
                    <a:lnTo>
                      <a:pt x="3923" y="33176"/>
                    </a:lnTo>
                    <a:lnTo>
                      <a:pt x="3982" y="34484"/>
                    </a:lnTo>
                    <a:lnTo>
                      <a:pt x="4002" y="35791"/>
                    </a:lnTo>
                    <a:lnTo>
                      <a:pt x="4002" y="37098"/>
                    </a:lnTo>
                    <a:lnTo>
                      <a:pt x="3962" y="38405"/>
                    </a:lnTo>
                    <a:lnTo>
                      <a:pt x="3903" y="39712"/>
                    </a:lnTo>
                    <a:lnTo>
                      <a:pt x="3804" y="41158"/>
                    </a:lnTo>
                    <a:lnTo>
                      <a:pt x="3685" y="42624"/>
                    </a:lnTo>
                    <a:lnTo>
                      <a:pt x="3566" y="44090"/>
                    </a:lnTo>
                    <a:lnTo>
                      <a:pt x="3447" y="45555"/>
                    </a:lnTo>
                    <a:lnTo>
                      <a:pt x="2873" y="51378"/>
                    </a:lnTo>
                    <a:lnTo>
                      <a:pt x="2873" y="51457"/>
                    </a:lnTo>
                    <a:lnTo>
                      <a:pt x="2873" y="51517"/>
                    </a:lnTo>
                    <a:lnTo>
                      <a:pt x="2893" y="51576"/>
                    </a:lnTo>
                    <a:lnTo>
                      <a:pt x="2932" y="51616"/>
                    </a:lnTo>
                    <a:lnTo>
                      <a:pt x="3012" y="51675"/>
                    </a:lnTo>
                    <a:lnTo>
                      <a:pt x="3111" y="51695"/>
                    </a:lnTo>
                    <a:lnTo>
                      <a:pt x="3229" y="51675"/>
                    </a:lnTo>
                    <a:lnTo>
                      <a:pt x="3328" y="51616"/>
                    </a:lnTo>
                    <a:lnTo>
                      <a:pt x="3368" y="51576"/>
                    </a:lnTo>
                    <a:lnTo>
                      <a:pt x="3388" y="51517"/>
                    </a:lnTo>
                    <a:lnTo>
                      <a:pt x="3427" y="51457"/>
                    </a:lnTo>
                    <a:lnTo>
                      <a:pt x="3427" y="51378"/>
                    </a:lnTo>
                    <a:lnTo>
                      <a:pt x="3685" y="48863"/>
                    </a:lnTo>
                    <a:lnTo>
                      <a:pt x="3942" y="46328"/>
                    </a:lnTo>
                    <a:lnTo>
                      <a:pt x="4200" y="43773"/>
                    </a:lnTo>
                    <a:lnTo>
                      <a:pt x="4299" y="42505"/>
                    </a:lnTo>
                    <a:lnTo>
                      <a:pt x="4398" y="41218"/>
                    </a:lnTo>
                    <a:lnTo>
                      <a:pt x="4477" y="39950"/>
                    </a:lnTo>
                    <a:lnTo>
                      <a:pt x="4537" y="38663"/>
                    </a:lnTo>
                    <a:lnTo>
                      <a:pt x="4576" y="37395"/>
                    </a:lnTo>
                    <a:lnTo>
                      <a:pt x="4576" y="36127"/>
                    </a:lnTo>
                    <a:lnTo>
                      <a:pt x="4556" y="34840"/>
                    </a:lnTo>
                    <a:lnTo>
                      <a:pt x="4517" y="33572"/>
                    </a:lnTo>
                    <a:lnTo>
                      <a:pt x="4418" y="32305"/>
                    </a:lnTo>
                    <a:lnTo>
                      <a:pt x="4299" y="31037"/>
                    </a:lnTo>
                    <a:lnTo>
                      <a:pt x="4220" y="30423"/>
                    </a:lnTo>
                    <a:lnTo>
                      <a:pt x="4121" y="29829"/>
                    </a:lnTo>
                    <a:lnTo>
                      <a:pt x="4022" y="29235"/>
                    </a:lnTo>
                    <a:lnTo>
                      <a:pt x="3903" y="28641"/>
                    </a:lnTo>
                    <a:lnTo>
                      <a:pt x="3626" y="27472"/>
                    </a:lnTo>
                    <a:lnTo>
                      <a:pt x="3328" y="26323"/>
                    </a:lnTo>
                    <a:lnTo>
                      <a:pt x="3012" y="25175"/>
                    </a:lnTo>
                    <a:lnTo>
                      <a:pt x="2695" y="24026"/>
                    </a:lnTo>
                    <a:lnTo>
                      <a:pt x="2358" y="22857"/>
                    </a:lnTo>
                    <a:lnTo>
                      <a:pt x="2061" y="21689"/>
                    </a:lnTo>
                    <a:lnTo>
                      <a:pt x="1764" y="20481"/>
                    </a:lnTo>
                    <a:lnTo>
                      <a:pt x="1506" y="19233"/>
                    </a:lnTo>
                    <a:lnTo>
                      <a:pt x="1269" y="18005"/>
                    </a:lnTo>
                    <a:lnTo>
                      <a:pt x="1071" y="16757"/>
                    </a:lnTo>
                    <a:lnTo>
                      <a:pt x="912" y="15509"/>
                    </a:lnTo>
                    <a:lnTo>
                      <a:pt x="773" y="14242"/>
                    </a:lnTo>
                    <a:lnTo>
                      <a:pt x="674" y="12974"/>
                    </a:lnTo>
                    <a:lnTo>
                      <a:pt x="595" y="11706"/>
                    </a:lnTo>
                    <a:lnTo>
                      <a:pt x="556" y="10360"/>
                    </a:lnTo>
                    <a:lnTo>
                      <a:pt x="556" y="8993"/>
                    </a:lnTo>
                    <a:lnTo>
                      <a:pt x="595" y="7646"/>
                    </a:lnTo>
                    <a:lnTo>
                      <a:pt x="655" y="6279"/>
                    </a:lnTo>
                    <a:lnTo>
                      <a:pt x="773" y="4933"/>
                    </a:lnTo>
                    <a:lnTo>
                      <a:pt x="912" y="3586"/>
                    </a:lnTo>
                    <a:lnTo>
                      <a:pt x="1090" y="2239"/>
                    </a:lnTo>
                    <a:lnTo>
                      <a:pt x="1308" y="912"/>
                    </a:lnTo>
                    <a:lnTo>
                      <a:pt x="1467" y="1130"/>
                    </a:lnTo>
                    <a:lnTo>
                      <a:pt x="1605" y="1368"/>
                    </a:lnTo>
                    <a:lnTo>
                      <a:pt x="1724" y="1625"/>
                    </a:lnTo>
                    <a:lnTo>
                      <a:pt x="1823" y="1922"/>
                    </a:lnTo>
                    <a:lnTo>
                      <a:pt x="1883" y="2199"/>
                    </a:lnTo>
                    <a:lnTo>
                      <a:pt x="1942" y="2496"/>
                    </a:lnTo>
                    <a:lnTo>
                      <a:pt x="2021" y="3091"/>
                    </a:lnTo>
                    <a:lnTo>
                      <a:pt x="2061" y="3923"/>
                    </a:lnTo>
                    <a:lnTo>
                      <a:pt x="2100" y="4754"/>
                    </a:lnTo>
                    <a:lnTo>
                      <a:pt x="2140" y="6418"/>
                    </a:lnTo>
                    <a:lnTo>
                      <a:pt x="2140" y="8161"/>
                    </a:lnTo>
                    <a:lnTo>
                      <a:pt x="2081" y="9924"/>
                    </a:lnTo>
                    <a:lnTo>
                      <a:pt x="2001" y="11687"/>
                    </a:lnTo>
                    <a:lnTo>
                      <a:pt x="1863" y="13449"/>
                    </a:lnTo>
                    <a:lnTo>
                      <a:pt x="1863" y="13509"/>
                    </a:lnTo>
                    <a:lnTo>
                      <a:pt x="1883" y="13588"/>
                    </a:lnTo>
                    <a:lnTo>
                      <a:pt x="1902" y="13628"/>
                    </a:lnTo>
                    <a:lnTo>
                      <a:pt x="1942" y="13687"/>
                    </a:lnTo>
                    <a:lnTo>
                      <a:pt x="2021" y="13746"/>
                    </a:lnTo>
                    <a:lnTo>
                      <a:pt x="2120" y="13766"/>
                    </a:lnTo>
                    <a:lnTo>
                      <a:pt x="2239" y="13727"/>
                    </a:lnTo>
                    <a:lnTo>
                      <a:pt x="2318" y="13667"/>
                    </a:lnTo>
                    <a:lnTo>
                      <a:pt x="2358" y="13628"/>
                    </a:lnTo>
                    <a:lnTo>
                      <a:pt x="2398" y="13568"/>
                    </a:lnTo>
                    <a:lnTo>
                      <a:pt x="2417" y="13509"/>
                    </a:lnTo>
                    <a:lnTo>
                      <a:pt x="2437" y="13449"/>
                    </a:lnTo>
                    <a:lnTo>
                      <a:pt x="2516" y="12400"/>
                    </a:lnTo>
                    <a:lnTo>
                      <a:pt x="2576" y="11370"/>
                    </a:lnTo>
                    <a:lnTo>
                      <a:pt x="2635" y="10320"/>
                    </a:lnTo>
                    <a:lnTo>
                      <a:pt x="2675" y="9290"/>
                    </a:lnTo>
                    <a:lnTo>
                      <a:pt x="2695" y="8240"/>
                    </a:lnTo>
                    <a:lnTo>
                      <a:pt x="2714" y="7210"/>
                    </a:lnTo>
                    <a:lnTo>
                      <a:pt x="2695" y="6161"/>
                    </a:lnTo>
                    <a:lnTo>
                      <a:pt x="2675" y="5131"/>
                    </a:lnTo>
                    <a:lnTo>
                      <a:pt x="2635" y="3744"/>
                    </a:lnTo>
                    <a:lnTo>
                      <a:pt x="2596" y="3031"/>
                    </a:lnTo>
                    <a:lnTo>
                      <a:pt x="2556" y="2675"/>
                    </a:lnTo>
                    <a:lnTo>
                      <a:pt x="2497" y="2318"/>
                    </a:lnTo>
                    <a:lnTo>
                      <a:pt x="2437" y="1962"/>
                    </a:lnTo>
                    <a:lnTo>
                      <a:pt x="2338" y="1645"/>
                    </a:lnTo>
                    <a:lnTo>
                      <a:pt x="2239" y="1308"/>
                    </a:lnTo>
                    <a:lnTo>
                      <a:pt x="2100" y="1011"/>
                    </a:lnTo>
                    <a:lnTo>
                      <a:pt x="1942" y="734"/>
                    </a:lnTo>
                    <a:lnTo>
                      <a:pt x="1744" y="476"/>
                    </a:lnTo>
                    <a:lnTo>
                      <a:pt x="1526" y="239"/>
                    </a:lnTo>
                    <a:lnTo>
                      <a:pt x="1269" y="40"/>
                    </a:lnTo>
                    <a:lnTo>
                      <a:pt x="120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" name="Google Shape;79;p2"/>
              <p:cNvSpPr/>
              <p:nvPr/>
            </p:nvSpPr>
            <p:spPr>
              <a:xfrm>
                <a:off x="2151225" y="267325"/>
                <a:ext cx="15850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34" h="1883" extrusionOk="0">
                    <a:moveTo>
                      <a:pt x="60" y="1"/>
                    </a:moveTo>
                    <a:lnTo>
                      <a:pt x="20" y="773"/>
                    </a:lnTo>
                    <a:lnTo>
                      <a:pt x="0" y="1565"/>
                    </a:lnTo>
                    <a:lnTo>
                      <a:pt x="20" y="1625"/>
                    </a:lnTo>
                    <a:lnTo>
                      <a:pt x="20" y="1704"/>
                    </a:lnTo>
                    <a:lnTo>
                      <a:pt x="60" y="1744"/>
                    </a:lnTo>
                    <a:lnTo>
                      <a:pt x="99" y="1803"/>
                    </a:lnTo>
                    <a:lnTo>
                      <a:pt x="178" y="1862"/>
                    </a:lnTo>
                    <a:lnTo>
                      <a:pt x="297" y="1882"/>
                    </a:lnTo>
                    <a:lnTo>
                      <a:pt x="396" y="1862"/>
                    </a:lnTo>
                    <a:lnTo>
                      <a:pt x="476" y="1803"/>
                    </a:lnTo>
                    <a:lnTo>
                      <a:pt x="515" y="1744"/>
                    </a:lnTo>
                    <a:lnTo>
                      <a:pt x="555" y="1704"/>
                    </a:lnTo>
                    <a:lnTo>
                      <a:pt x="575" y="1625"/>
                    </a:lnTo>
                    <a:lnTo>
                      <a:pt x="575" y="1565"/>
                    </a:lnTo>
                    <a:lnTo>
                      <a:pt x="594" y="773"/>
                    </a:lnTo>
                    <a:lnTo>
                      <a:pt x="6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" name="Google Shape;80;p2"/>
              <p:cNvSpPr/>
              <p:nvPr/>
            </p:nvSpPr>
            <p:spPr>
              <a:xfrm>
                <a:off x="2514650" y="267325"/>
                <a:ext cx="1639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57" h="44941" extrusionOk="0">
                    <a:moveTo>
                      <a:pt x="278" y="1"/>
                    </a:moveTo>
                    <a:lnTo>
                      <a:pt x="179" y="852"/>
                    </a:lnTo>
                    <a:lnTo>
                      <a:pt x="80" y="1684"/>
                    </a:lnTo>
                    <a:lnTo>
                      <a:pt x="41" y="2318"/>
                    </a:lnTo>
                    <a:lnTo>
                      <a:pt x="21" y="2972"/>
                    </a:lnTo>
                    <a:lnTo>
                      <a:pt x="1" y="3605"/>
                    </a:lnTo>
                    <a:lnTo>
                      <a:pt x="1" y="4239"/>
                    </a:lnTo>
                    <a:lnTo>
                      <a:pt x="41" y="4873"/>
                    </a:lnTo>
                    <a:lnTo>
                      <a:pt x="80" y="5487"/>
                    </a:lnTo>
                    <a:lnTo>
                      <a:pt x="140" y="6121"/>
                    </a:lnTo>
                    <a:lnTo>
                      <a:pt x="199" y="6754"/>
                    </a:lnTo>
                    <a:lnTo>
                      <a:pt x="298" y="7368"/>
                    </a:lnTo>
                    <a:lnTo>
                      <a:pt x="417" y="8002"/>
                    </a:lnTo>
                    <a:lnTo>
                      <a:pt x="536" y="8616"/>
                    </a:lnTo>
                    <a:lnTo>
                      <a:pt x="674" y="9230"/>
                    </a:lnTo>
                    <a:lnTo>
                      <a:pt x="833" y="9824"/>
                    </a:lnTo>
                    <a:lnTo>
                      <a:pt x="991" y="10438"/>
                    </a:lnTo>
                    <a:lnTo>
                      <a:pt x="1189" y="11033"/>
                    </a:lnTo>
                    <a:lnTo>
                      <a:pt x="1387" y="11627"/>
                    </a:lnTo>
                    <a:lnTo>
                      <a:pt x="1843" y="12835"/>
                    </a:lnTo>
                    <a:lnTo>
                      <a:pt x="2318" y="14043"/>
                    </a:lnTo>
                    <a:lnTo>
                      <a:pt x="2794" y="15251"/>
                    </a:lnTo>
                    <a:lnTo>
                      <a:pt x="3031" y="15865"/>
                    </a:lnTo>
                    <a:lnTo>
                      <a:pt x="3249" y="16479"/>
                    </a:lnTo>
                    <a:lnTo>
                      <a:pt x="3447" y="17093"/>
                    </a:lnTo>
                    <a:lnTo>
                      <a:pt x="3645" y="17727"/>
                    </a:lnTo>
                    <a:lnTo>
                      <a:pt x="3824" y="18361"/>
                    </a:lnTo>
                    <a:lnTo>
                      <a:pt x="4002" y="18995"/>
                    </a:lnTo>
                    <a:lnTo>
                      <a:pt x="4299" y="20262"/>
                    </a:lnTo>
                    <a:lnTo>
                      <a:pt x="4576" y="21570"/>
                    </a:lnTo>
                    <a:lnTo>
                      <a:pt x="4814" y="22956"/>
                    </a:lnTo>
                    <a:lnTo>
                      <a:pt x="5052" y="24362"/>
                    </a:lnTo>
                    <a:lnTo>
                      <a:pt x="5230" y="25768"/>
                    </a:lnTo>
                    <a:lnTo>
                      <a:pt x="5388" y="27175"/>
                    </a:lnTo>
                    <a:lnTo>
                      <a:pt x="5527" y="28601"/>
                    </a:lnTo>
                    <a:lnTo>
                      <a:pt x="5626" y="30007"/>
                    </a:lnTo>
                    <a:lnTo>
                      <a:pt x="5685" y="31433"/>
                    </a:lnTo>
                    <a:lnTo>
                      <a:pt x="5725" y="32859"/>
                    </a:lnTo>
                    <a:lnTo>
                      <a:pt x="5725" y="33592"/>
                    </a:lnTo>
                    <a:lnTo>
                      <a:pt x="5725" y="34345"/>
                    </a:lnTo>
                    <a:lnTo>
                      <a:pt x="5685" y="35830"/>
                    </a:lnTo>
                    <a:lnTo>
                      <a:pt x="5626" y="37316"/>
                    </a:lnTo>
                    <a:lnTo>
                      <a:pt x="5606" y="38801"/>
                    </a:lnTo>
                    <a:lnTo>
                      <a:pt x="5586" y="39554"/>
                    </a:lnTo>
                    <a:lnTo>
                      <a:pt x="5586" y="40286"/>
                    </a:lnTo>
                    <a:lnTo>
                      <a:pt x="5606" y="41039"/>
                    </a:lnTo>
                    <a:lnTo>
                      <a:pt x="5646" y="41772"/>
                    </a:lnTo>
                    <a:lnTo>
                      <a:pt x="5705" y="42505"/>
                    </a:lnTo>
                    <a:lnTo>
                      <a:pt x="5765" y="43238"/>
                    </a:lnTo>
                    <a:lnTo>
                      <a:pt x="5883" y="43970"/>
                    </a:lnTo>
                    <a:lnTo>
                      <a:pt x="6002" y="44703"/>
                    </a:lnTo>
                    <a:lnTo>
                      <a:pt x="6022" y="44782"/>
                    </a:lnTo>
                    <a:lnTo>
                      <a:pt x="6062" y="44842"/>
                    </a:lnTo>
                    <a:lnTo>
                      <a:pt x="6101" y="44882"/>
                    </a:lnTo>
                    <a:lnTo>
                      <a:pt x="6141" y="44921"/>
                    </a:lnTo>
                    <a:lnTo>
                      <a:pt x="6180" y="44941"/>
                    </a:lnTo>
                    <a:lnTo>
                      <a:pt x="6240" y="44941"/>
                    </a:lnTo>
                    <a:lnTo>
                      <a:pt x="6339" y="44921"/>
                    </a:lnTo>
                    <a:lnTo>
                      <a:pt x="6438" y="44882"/>
                    </a:lnTo>
                    <a:lnTo>
                      <a:pt x="6517" y="44782"/>
                    </a:lnTo>
                    <a:lnTo>
                      <a:pt x="6537" y="44743"/>
                    </a:lnTo>
                    <a:lnTo>
                      <a:pt x="6557" y="44683"/>
                    </a:lnTo>
                    <a:lnTo>
                      <a:pt x="6557" y="44604"/>
                    </a:lnTo>
                    <a:lnTo>
                      <a:pt x="6557" y="44525"/>
                    </a:lnTo>
                    <a:lnTo>
                      <a:pt x="6438" y="43891"/>
                    </a:lnTo>
                    <a:lnTo>
                      <a:pt x="6339" y="43238"/>
                    </a:lnTo>
                    <a:lnTo>
                      <a:pt x="6280" y="42604"/>
                    </a:lnTo>
                    <a:lnTo>
                      <a:pt x="6220" y="41950"/>
                    </a:lnTo>
                    <a:lnTo>
                      <a:pt x="6200" y="41297"/>
                    </a:lnTo>
                    <a:lnTo>
                      <a:pt x="6180" y="40663"/>
                    </a:lnTo>
                    <a:lnTo>
                      <a:pt x="6161" y="39356"/>
                    </a:lnTo>
                    <a:lnTo>
                      <a:pt x="6200" y="38048"/>
                    </a:lnTo>
                    <a:lnTo>
                      <a:pt x="6240" y="36741"/>
                    </a:lnTo>
                    <a:lnTo>
                      <a:pt x="6280" y="35434"/>
                    </a:lnTo>
                    <a:lnTo>
                      <a:pt x="6299" y="34147"/>
                    </a:lnTo>
                    <a:lnTo>
                      <a:pt x="6299" y="32839"/>
                    </a:lnTo>
                    <a:lnTo>
                      <a:pt x="6260" y="31552"/>
                    </a:lnTo>
                    <a:lnTo>
                      <a:pt x="6200" y="30265"/>
                    </a:lnTo>
                    <a:lnTo>
                      <a:pt x="6121" y="28977"/>
                    </a:lnTo>
                    <a:lnTo>
                      <a:pt x="6002" y="27690"/>
                    </a:lnTo>
                    <a:lnTo>
                      <a:pt x="5883" y="26422"/>
                    </a:lnTo>
                    <a:lnTo>
                      <a:pt x="5725" y="25135"/>
                    </a:lnTo>
                    <a:lnTo>
                      <a:pt x="5547" y="23867"/>
                    </a:lnTo>
                    <a:lnTo>
                      <a:pt x="5329" y="22599"/>
                    </a:lnTo>
                    <a:lnTo>
                      <a:pt x="5091" y="21352"/>
                    </a:lnTo>
                    <a:lnTo>
                      <a:pt x="4834" y="20124"/>
                    </a:lnTo>
                    <a:lnTo>
                      <a:pt x="4537" y="18896"/>
                    </a:lnTo>
                    <a:lnTo>
                      <a:pt x="4200" y="17688"/>
                    </a:lnTo>
                    <a:lnTo>
                      <a:pt x="3824" y="16499"/>
                    </a:lnTo>
                    <a:lnTo>
                      <a:pt x="3427" y="15311"/>
                    </a:lnTo>
                    <a:lnTo>
                      <a:pt x="2992" y="14142"/>
                    </a:lnTo>
                    <a:lnTo>
                      <a:pt x="2516" y="12934"/>
                    </a:lnTo>
                    <a:lnTo>
                      <a:pt x="2081" y="11746"/>
                    </a:lnTo>
                    <a:lnTo>
                      <a:pt x="1684" y="10537"/>
                    </a:lnTo>
                    <a:lnTo>
                      <a:pt x="1506" y="9943"/>
                    </a:lnTo>
                    <a:lnTo>
                      <a:pt x="1328" y="9329"/>
                    </a:lnTo>
                    <a:lnTo>
                      <a:pt x="1189" y="8715"/>
                    </a:lnTo>
                    <a:lnTo>
                      <a:pt x="1031" y="8101"/>
                    </a:lnTo>
                    <a:lnTo>
                      <a:pt x="912" y="7468"/>
                    </a:lnTo>
                    <a:lnTo>
                      <a:pt x="813" y="6834"/>
                    </a:lnTo>
                    <a:lnTo>
                      <a:pt x="714" y="6200"/>
                    </a:lnTo>
                    <a:lnTo>
                      <a:pt x="655" y="5566"/>
                    </a:lnTo>
                    <a:lnTo>
                      <a:pt x="595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595" y="2179"/>
                    </a:lnTo>
                    <a:lnTo>
                      <a:pt x="635" y="1625"/>
                    </a:lnTo>
                    <a:lnTo>
                      <a:pt x="694" y="1090"/>
                    </a:lnTo>
                    <a:lnTo>
                      <a:pt x="754" y="535"/>
                    </a:lnTo>
                    <a:lnTo>
                      <a:pt x="81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" name="Google Shape;81;p2"/>
              <p:cNvSpPr/>
              <p:nvPr/>
            </p:nvSpPr>
            <p:spPr>
              <a:xfrm>
                <a:off x="2690925" y="267325"/>
                <a:ext cx="75300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3012" h="42169" extrusionOk="0">
                    <a:moveTo>
                      <a:pt x="1" y="1"/>
                    </a:moveTo>
                    <a:lnTo>
                      <a:pt x="199" y="595"/>
                    </a:lnTo>
                    <a:lnTo>
                      <a:pt x="377" y="1189"/>
                    </a:lnTo>
                    <a:lnTo>
                      <a:pt x="595" y="1961"/>
                    </a:lnTo>
                    <a:lnTo>
                      <a:pt x="793" y="2734"/>
                    </a:lnTo>
                    <a:lnTo>
                      <a:pt x="991" y="3506"/>
                    </a:lnTo>
                    <a:lnTo>
                      <a:pt x="1189" y="4279"/>
                    </a:lnTo>
                    <a:lnTo>
                      <a:pt x="1348" y="5071"/>
                    </a:lnTo>
                    <a:lnTo>
                      <a:pt x="1506" y="5843"/>
                    </a:lnTo>
                    <a:lnTo>
                      <a:pt x="1665" y="6636"/>
                    </a:lnTo>
                    <a:lnTo>
                      <a:pt x="1803" y="7428"/>
                    </a:lnTo>
                    <a:lnTo>
                      <a:pt x="1922" y="8220"/>
                    </a:lnTo>
                    <a:lnTo>
                      <a:pt x="2021" y="9012"/>
                    </a:lnTo>
                    <a:lnTo>
                      <a:pt x="2120" y="9805"/>
                    </a:lnTo>
                    <a:lnTo>
                      <a:pt x="2199" y="10617"/>
                    </a:lnTo>
                    <a:lnTo>
                      <a:pt x="2279" y="11409"/>
                    </a:lnTo>
                    <a:lnTo>
                      <a:pt x="2338" y="12221"/>
                    </a:lnTo>
                    <a:lnTo>
                      <a:pt x="2378" y="13013"/>
                    </a:lnTo>
                    <a:lnTo>
                      <a:pt x="2417" y="13825"/>
                    </a:lnTo>
                    <a:lnTo>
                      <a:pt x="2437" y="14657"/>
                    </a:lnTo>
                    <a:lnTo>
                      <a:pt x="2457" y="15489"/>
                    </a:lnTo>
                    <a:lnTo>
                      <a:pt x="2437" y="16321"/>
                    </a:lnTo>
                    <a:lnTo>
                      <a:pt x="2417" y="17153"/>
                    </a:lnTo>
                    <a:lnTo>
                      <a:pt x="2358" y="18797"/>
                    </a:lnTo>
                    <a:lnTo>
                      <a:pt x="2239" y="20460"/>
                    </a:lnTo>
                    <a:lnTo>
                      <a:pt x="2100" y="22104"/>
                    </a:lnTo>
                    <a:lnTo>
                      <a:pt x="1942" y="23748"/>
                    </a:lnTo>
                    <a:lnTo>
                      <a:pt x="1585" y="27036"/>
                    </a:lnTo>
                    <a:lnTo>
                      <a:pt x="1387" y="28878"/>
                    </a:lnTo>
                    <a:lnTo>
                      <a:pt x="1189" y="30740"/>
                    </a:lnTo>
                    <a:lnTo>
                      <a:pt x="1031" y="32582"/>
                    </a:lnTo>
                    <a:lnTo>
                      <a:pt x="892" y="34424"/>
                    </a:lnTo>
                    <a:lnTo>
                      <a:pt x="833" y="35355"/>
                    </a:lnTo>
                    <a:lnTo>
                      <a:pt x="793" y="36286"/>
                    </a:lnTo>
                    <a:lnTo>
                      <a:pt x="773" y="37197"/>
                    </a:lnTo>
                    <a:lnTo>
                      <a:pt x="754" y="38128"/>
                    </a:lnTo>
                    <a:lnTo>
                      <a:pt x="773" y="39058"/>
                    </a:lnTo>
                    <a:lnTo>
                      <a:pt x="793" y="39989"/>
                    </a:lnTo>
                    <a:lnTo>
                      <a:pt x="833" y="40920"/>
                    </a:lnTo>
                    <a:lnTo>
                      <a:pt x="892" y="41851"/>
                    </a:lnTo>
                    <a:lnTo>
                      <a:pt x="912" y="41911"/>
                    </a:lnTo>
                    <a:lnTo>
                      <a:pt x="932" y="41990"/>
                    </a:lnTo>
                    <a:lnTo>
                      <a:pt x="971" y="42029"/>
                    </a:lnTo>
                    <a:lnTo>
                      <a:pt x="1011" y="42089"/>
                    </a:lnTo>
                    <a:lnTo>
                      <a:pt x="1090" y="42148"/>
                    </a:lnTo>
                    <a:lnTo>
                      <a:pt x="1209" y="42168"/>
                    </a:lnTo>
                    <a:lnTo>
                      <a:pt x="1308" y="42148"/>
                    </a:lnTo>
                    <a:lnTo>
                      <a:pt x="1387" y="42089"/>
                    </a:lnTo>
                    <a:lnTo>
                      <a:pt x="1427" y="42029"/>
                    </a:lnTo>
                    <a:lnTo>
                      <a:pt x="1447" y="41990"/>
                    </a:lnTo>
                    <a:lnTo>
                      <a:pt x="1467" y="41911"/>
                    </a:lnTo>
                    <a:lnTo>
                      <a:pt x="1467" y="41851"/>
                    </a:lnTo>
                    <a:lnTo>
                      <a:pt x="1407" y="40900"/>
                    </a:lnTo>
                    <a:lnTo>
                      <a:pt x="1368" y="39970"/>
                    </a:lnTo>
                    <a:lnTo>
                      <a:pt x="1328" y="39039"/>
                    </a:lnTo>
                    <a:lnTo>
                      <a:pt x="1328" y="38088"/>
                    </a:lnTo>
                    <a:lnTo>
                      <a:pt x="1348" y="37157"/>
                    </a:lnTo>
                    <a:lnTo>
                      <a:pt x="1368" y="36226"/>
                    </a:lnTo>
                    <a:lnTo>
                      <a:pt x="1407" y="35295"/>
                    </a:lnTo>
                    <a:lnTo>
                      <a:pt x="1447" y="34364"/>
                    </a:lnTo>
                    <a:lnTo>
                      <a:pt x="1585" y="32503"/>
                    </a:lnTo>
                    <a:lnTo>
                      <a:pt x="1764" y="30641"/>
                    </a:lnTo>
                    <a:lnTo>
                      <a:pt x="1942" y="28779"/>
                    </a:lnTo>
                    <a:lnTo>
                      <a:pt x="2140" y="26917"/>
                    </a:lnTo>
                    <a:lnTo>
                      <a:pt x="2358" y="25055"/>
                    </a:lnTo>
                    <a:lnTo>
                      <a:pt x="2536" y="23194"/>
                    </a:lnTo>
                    <a:lnTo>
                      <a:pt x="2714" y="21332"/>
                    </a:lnTo>
                    <a:lnTo>
                      <a:pt x="2853" y="19470"/>
                    </a:lnTo>
                    <a:lnTo>
                      <a:pt x="2912" y="18519"/>
                    </a:lnTo>
                    <a:lnTo>
                      <a:pt x="2952" y="17589"/>
                    </a:lnTo>
                    <a:lnTo>
                      <a:pt x="2992" y="16658"/>
                    </a:lnTo>
                    <a:lnTo>
                      <a:pt x="3011" y="15727"/>
                    </a:lnTo>
                    <a:lnTo>
                      <a:pt x="3011" y="14796"/>
                    </a:lnTo>
                    <a:lnTo>
                      <a:pt x="2992" y="13845"/>
                    </a:lnTo>
                    <a:lnTo>
                      <a:pt x="2952" y="12914"/>
                    </a:lnTo>
                    <a:lnTo>
                      <a:pt x="2893" y="11983"/>
                    </a:lnTo>
                    <a:lnTo>
                      <a:pt x="2833" y="11112"/>
                    </a:lnTo>
                    <a:lnTo>
                      <a:pt x="2754" y="10260"/>
                    </a:lnTo>
                    <a:lnTo>
                      <a:pt x="2655" y="9409"/>
                    </a:lnTo>
                    <a:lnTo>
                      <a:pt x="2536" y="8557"/>
                    </a:lnTo>
                    <a:lnTo>
                      <a:pt x="2417" y="7705"/>
                    </a:lnTo>
                    <a:lnTo>
                      <a:pt x="2279" y="6854"/>
                    </a:lnTo>
                    <a:lnTo>
                      <a:pt x="2120" y="6022"/>
                    </a:lnTo>
                    <a:lnTo>
                      <a:pt x="1962" y="5170"/>
                    </a:lnTo>
                    <a:lnTo>
                      <a:pt x="1684" y="3883"/>
                    </a:lnTo>
                    <a:lnTo>
                      <a:pt x="1387" y="2575"/>
                    </a:lnTo>
                    <a:lnTo>
                      <a:pt x="1209" y="1922"/>
                    </a:lnTo>
                    <a:lnTo>
                      <a:pt x="1031" y="1268"/>
                    </a:lnTo>
                    <a:lnTo>
                      <a:pt x="833" y="634"/>
                    </a:lnTo>
                    <a:lnTo>
                      <a:pt x="6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" name="Google Shape;82;p2"/>
              <p:cNvSpPr/>
              <p:nvPr/>
            </p:nvSpPr>
            <p:spPr>
              <a:xfrm>
                <a:off x="2595875" y="267325"/>
                <a:ext cx="83700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48" h="15351" extrusionOk="0">
                    <a:moveTo>
                      <a:pt x="436" y="1"/>
                    </a:moveTo>
                    <a:lnTo>
                      <a:pt x="337" y="733"/>
                    </a:lnTo>
                    <a:lnTo>
                      <a:pt x="258" y="1486"/>
                    </a:lnTo>
                    <a:lnTo>
                      <a:pt x="198" y="2219"/>
                    </a:lnTo>
                    <a:lnTo>
                      <a:pt x="139" y="2972"/>
                    </a:lnTo>
                    <a:lnTo>
                      <a:pt x="40" y="4556"/>
                    </a:lnTo>
                    <a:lnTo>
                      <a:pt x="20" y="5388"/>
                    </a:lnTo>
                    <a:lnTo>
                      <a:pt x="0" y="6220"/>
                    </a:lnTo>
                    <a:lnTo>
                      <a:pt x="20" y="7071"/>
                    </a:lnTo>
                    <a:lnTo>
                      <a:pt x="60" y="7923"/>
                    </a:lnTo>
                    <a:lnTo>
                      <a:pt x="119" y="8775"/>
                    </a:lnTo>
                    <a:lnTo>
                      <a:pt x="218" y="9607"/>
                    </a:lnTo>
                    <a:lnTo>
                      <a:pt x="376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74" y="11627"/>
                    </a:lnTo>
                    <a:lnTo>
                      <a:pt x="792" y="12003"/>
                    </a:lnTo>
                    <a:lnTo>
                      <a:pt x="931" y="12379"/>
                    </a:lnTo>
                    <a:lnTo>
                      <a:pt x="1070" y="12736"/>
                    </a:lnTo>
                    <a:lnTo>
                      <a:pt x="1248" y="13092"/>
                    </a:lnTo>
                    <a:lnTo>
                      <a:pt x="1426" y="13449"/>
                    </a:lnTo>
                    <a:lnTo>
                      <a:pt x="1604" y="13786"/>
                    </a:lnTo>
                    <a:lnTo>
                      <a:pt x="1822" y="14103"/>
                    </a:lnTo>
                    <a:lnTo>
                      <a:pt x="2040" y="14420"/>
                    </a:lnTo>
                    <a:lnTo>
                      <a:pt x="2298" y="14717"/>
                    </a:lnTo>
                    <a:lnTo>
                      <a:pt x="2555" y="14994"/>
                    </a:lnTo>
                    <a:lnTo>
                      <a:pt x="2832" y="15271"/>
                    </a:lnTo>
                    <a:lnTo>
                      <a:pt x="2892" y="15331"/>
                    </a:lnTo>
                    <a:lnTo>
                      <a:pt x="2971" y="15350"/>
                    </a:lnTo>
                    <a:lnTo>
                      <a:pt x="3050" y="15350"/>
                    </a:lnTo>
                    <a:lnTo>
                      <a:pt x="3130" y="15331"/>
                    </a:lnTo>
                    <a:lnTo>
                      <a:pt x="3209" y="15291"/>
                    </a:lnTo>
                    <a:lnTo>
                      <a:pt x="3248" y="15232"/>
                    </a:lnTo>
                    <a:lnTo>
                      <a:pt x="3288" y="15152"/>
                    </a:lnTo>
                    <a:lnTo>
                      <a:pt x="3308" y="15034"/>
                    </a:lnTo>
                    <a:lnTo>
                      <a:pt x="3347" y="13429"/>
                    </a:lnTo>
                    <a:lnTo>
                      <a:pt x="3347" y="11825"/>
                    </a:lnTo>
                    <a:lnTo>
                      <a:pt x="3308" y="10221"/>
                    </a:lnTo>
                    <a:lnTo>
                      <a:pt x="3229" y="8616"/>
                    </a:lnTo>
                    <a:lnTo>
                      <a:pt x="3110" y="7012"/>
                    </a:lnTo>
                    <a:lnTo>
                      <a:pt x="2951" y="5427"/>
                    </a:lnTo>
                    <a:lnTo>
                      <a:pt x="2753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76" y="2120"/>
                    </a:lnTo>
                    <a:lnTo>
                      <a:pt x="2436" y="2080"/>
                    </a:lnTo>
                    <a:lnTo>
                      <a:pt x="2397" y="2041"/>
                    </a:lnTo>
                    <a:lnTo>
                      <a:pt x="2357" y="2021"/>
                    </a:lnTo>
                    <a:lnTo>
                      <a:pt x="2199" y="2021"/>
                    </a:lnTo>
                    <a:lnTo>
                      <a:pt x="2100" y="2080"/>
                    </a:lnTo>
                    <a:lnTo>
                      <a:pt x="2020" y="2159"/>
                    </a:lnTo>
                    <a:lnTo>
                      <a:pt x="2001" y="2219"/>
                    </a:lnTo>
                    <a:lnTo>
                      <a:pt x="1981" y="2278"/>
                    </a:lnTo>
                    <a:lnTo>
                      <a:pt x="1961" y="2358"/>
                    </a:lnTo>
                    <a:lnTo>
                      <a:pt x="1981" y="2437"/>
                    </a:lnTo>
                    <a:lnTo>
                      <a:pt x="2199" y="3902"/>
                    </a:lnTo>
                    <a:lnTo>
                      <a:pt x="2377" y="5388"/>
                    </a:lnTo>
                    <a:lnTo>
                      <a:pt x="2516" y="6873"/>
                    </a:lnTo>
                    <a:lnTo>
                      <a:pt x="2634" y="8359"/>
                    </a:lnTo>
                    <a:lnTo>
                      <a:pt x="2714" y="9844"/>
                    </a:lnTo>
                    <a:lnTo>
                      <a:pt x="2773" y="11330"/>
                    </a:lnTo>
                    <a:lnTo>
                      <a:pt x="2773" y="12835"/>
                    </a:lnTo>
                    <a:lnTo>
                      <a:pt x="2753" y="14320"/>
                    </a:lnTo>
                    <a:lnTo>
                      <a:pt x="2575" y="14103"/>
                    </a:lnTo>
                    <a:lnTo>
                      <a:pt x="2377" y="13845"/>
                    </a:lnTo>
                    <a:lnTo>
                      <a:pt x="2218" y="13607"/>
                    </a:lnTo>
                    <a:lnTo>
                      <a:pt x="2040" y="13350"/>
                    </a:lnTo>
                    <a:lnTo>
                      <a:pt x="1902" y="13073"/>
                    </a:lnTo>
                    <a:lnTo>
                      <a:pt x="1763" y="12795"/>
                    </a:lnTo>
                    <a:lnTo>
                      <a:pt x="1505" y="12241"/>
                    </a:lnTo>
                    <a:lnTo>
                      <a:pt x="1288" y="11647"/>
                    </a:lnTo>
                    <a:lnTo>
                      <a:pt x="1109" y="11033"/>
                    </a:lnTo>
                    <a:lnTo>
                      <a:pt x="971" y="10399"/>
                    </a:lnTo>
                    <a:lnTo>
                      <a:pt x="852" y="9765"/>
                    </a:lnTo>
                    <a:lnTo>
                      <a:pt x="753" y="9111"/>
                    </a:lnTo>
                    <a:lnTo>
                      <a:pt x="693" y="8458"/>
                    </a:lnTo>
                    <a:lnTo>
                      <a:pt x="634" y="7784"/>
                    </a:lnTo>
                    <a:lnTo>
                      <a:pt x="614" y="7131"/>
                    </a:lnTo>
                    <a:lnTo>
                      <a:pt x="594" y="6477"/>
                    </a:lnTo>
                    <a:lnTo>
                      <a:pt x="594" y="5824"/>
                    </a:lnTo>
                    <a:lnTo>
                      <a:pt x="614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72" y="1130"/>
                    </a:lnTo>
                    <a:lnTo>
                      <a:pt x="1010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" name="Google Shape;83;p2"/>
              <p:cNvSpPr/>
              <p:nvPr/>
            </p:nvSpPr>
            <p:spPr>
              <a:xfrm>
                <a:off x="2676575" y="516400"/>
                <a:ext cx="162925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7" h="108083" extrusionOk="0">
                    <a:moveTo>
                      <a:pt x="5923" y="0"/>
                    </a:moveTo>
                    <a:lnTo>
                      <a:pt x="5883" y="20"/>
                    </a:lnTo>
                    <a:lnTo>
                      <a:pt x="5843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06" y="1525"/>
                    </a:lnTo>
                    <a:lnTo>
                      <a:pt x="5487" y="2813"/>
                    </a:lnTo>
                    <a:lnTo>
                      <a:pt x="5408" y="4100"/>
                    </a:lnTo>
                    <a:lnTo>
                      <a:pt x="5328" y="5407"/>
                    </a:lnTo>
                    <a:lnTo>
                      <a:pt x="5289" y="6695"/>
                    </a:lnTo>
                    <a:lnTo>
                      <a:pt x="5249" y="7982"/>
                    </a:lnTo>
                    <a:lnTo>
                      <a:pt x="5229" y="9289"/>
                    </a:lnTo>
                    <a:lnTo>
                      <a:pt x="5229" y="10577"/>
                    </a:lnTo>
                    <a:lnTo>
                      <a:pt x="5229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29" y="23609"/>
                    </a:lnTo>
                    <a:lnTo>
                      <a:pt x="5170" y="24956"/>
                    </a:lnTo>
                    <a:lnTo>
                      <a:pt x="5091" y="26283"/>
                    </a:lnTo>
                    <a:lnTo>
                      <a:pt x="4992" y="27610"/>
                    </a:lnTo>
                    <a:lnTo>
                      <a:pt x="4853" y="28917"/>
                    </a:lnTo>
                    <a:lnTo>
                      <a:pt x="4675" y="30244"/>
                    </a:lnTo>
                    <a:lnTo>
                      <a:pt x="4477" y="31551"/>
                    </a:lnTo>
                    <a:lnTo>
                      <a:pt x="4358" y="32185"/>
                    </a:lnTo>
                    <a:lnTo>
                      <a:pt x="4219" y="32819"/>
                    </a:lnTo>
                    <a:lnTo>
                      <a:pt x="3922" y="34067"/>
                    </a:lnTo>
                    <a:lnTo>
                      <a:pt x="3605" y="35295"/>
                    </a:lnTo>
                    <a:lnTo>
                      <a:pt x="3249" y="36503"/>
                    </a:lnTo>
                    <a:lnTo>
                      <a:pt x="2853" y="37711"/>
                    </a:lnTo>
                    <a:lnTo>
                      <a:pt x="2457" y="38919"/>
                    </a:lnTo>
                    <a:lnTo>
                      <a:pt x="1664" y="41316"/>
                    </a:lnTo>
                    <a:lnTo>
                      <a:pt x="1288" y="42544"/>
                    </a:lnTo>
                    <a:lnTo>
                      <a:pt x="951" y="43772"/>
                    </a:lnTo>
                    <a:lnTo>
                      <a:pt x="813" y="44386"/>
                    </a:lnTo>
                    <a:lnTo>
                      <a:pt x="674" y="45000"/>
                    </a:lnTo>
                    <a:lnTo>
                      <a:pt x="555" y="45614"/>
                    </a:lnTo>
                    <a:lnTo>
                      <a:pt x="436" y="46228"/>
                    </a:lnTo>
                    <a:lnTo>
                      <a:pt x="337" y="46862"/>
                    </a:lnTo>
                    <a:lnTo>
                      <a:pt x="258" y="47476"/>
                    </a:lnTo>
                    <a:lnTo>
                      <a:pt x="179" y="48109"/>
                    </a:lnTo>
                    <a:lnTo>
                      <a:pt x="119" y="48743"/>
                    </a:lnTo>
                    <a:lnTo>
                      <a:pt x="60" y="49377"/>
                    </a:lnTo>
                    <a:lnTo>
                      <a:pt x="40" y="50031"/>
                    </a:lnTo>
                    <a:lnTo>
                      <a:pt x="1" y="50664"/>
                    </a:lnTo>
                    <a:lnTo>
                      <a:pt x="1" y="51318"/>
                    </a:lnTo>
                    <a:lnTo>
                      <a:pt x="20" y="52645"/>
                    </a:lnTo>
                    <a:lnTo>
                      <a:pt x="60" y="53972"/>
                    </a:lnTo>
                    <a:lnTo>
                      <a:pt x="139" y="55299"/>
                    </a:lnTo>
                    <a:lnTo>
                      <a:pt x="258" y="56606"/>
                    </a:lnTo>
                    <a:lnTo>
                      <a:pt x="397" y="57933"/>
                    </a:lnTo>
                    <a:lnTo>
                      <a:pt x="555" y="59260"/>
                    </a:lnTo>
                    <a:lnTo>
                      <a:pt x="733" y="60568"/>
                    </a:lnTo>
                    <a:lnTo>
                      <a:pt x="931" y="61875"/>
                    </a:lnTo>
                    <a:lnTo>
                      <a:pt x="1149" y="63222"/>
                    </a:lnTo>
                    <a:lnTo>
                      <a:pt x="1367" y="64568"/>
                    </a:lnTo>
                    <a:lnTo>
                      <a:pt x="1843" y="67262"/>
                    </a:lnTo>
                    <a:lnTo>
                      <a:pt x="2338" y="69936"/>
                    </a:lnTo>
                    <a:lnTo>
                      <a:pt x="2853" y="72610"/>
                    </a:lnTo>
                    <a:lnTo>
                      <a:pt x="3368" y="75303"/>
                    </a:lnTo>
                    <a:lnTo>
                      <a:pt x="3883" y="77977"/>
                    </a:lnTo>
                    <a:lnTo>
                      <a:pt x="4358" y="80671"/>
                    </a:lnTo>
                    <a:lnTo>
                      <a:pt x="4596" y="81998"/>
                    </a:lnTo>
                    <a:lnTo>
                      <a:pt x="4813" y="83365"/>
                    </a:lnTo>
                    <a:lnTo>
                      <a:pt x="5031" y="84870"/>
                    </a:lnTo>
                    <a:lnTo>
                      <a:pt x="5229" y="86375"/>
                    </a:lnTo>
                    <a:lnTo>
                      <a:pt x="5427" y="87900"/>
                    </a:lnTo>
                    <a:lnTo>
                      <a:pt x="5586" y="89425"/>
                    </a:lnTo>
                    <a:lnTo>
                      <a:pt x="5705" y="90950"/>
                    </a:lnTo>
                    <a:lnTo>
                      <a:pt x="5824" y="92475"/>
                    </a:lnTo>
                    <a:lnTo>
                      <a:pt x="5903" y="94001"/>
                    </a:lnTo>
                    <a:lnTo>
                      <a:pt x="5942" y="95545"/>
                    </a:lnTo>
                    <a:lnTo>
                      <a:pt x="5942" y="97070"/>
                    </a:lnTo>
                    <a:lnTo>
                      <a:pt x="5903" y="98596"/>
                    </a:lnTo>
                    <a:lnTo>
                      <a:pt x="5843" y="100121"/>
                    </a:lnTo>
                    <a:lnTo>
                      <a:pt x="5725" y="101646"/>
                    </a:lnTo>
                    <a:lnTo>
                      <a:pt x="5566" y="103171"/>
                    </a:lnTo>
                    <a:lnTo>
                      <a:pt x="5467" y="103923"/>
                    </a:lnTo>
                    <a:lnTo>
                      <a:pt x="5368" y="104676"/>
                    </a:lnTo>
                    <a:lnTo>
                      <a:pt x="5229" y="105429"/>
                    </a:lnTo>
                    <a:lnTo>
                      <a:pt x="5111" y="106181"/>
                    </a:lnTo>
                    <a:lnTo>
                      <a:pt x="4952" y="106934"/>
                    </a:lnTo>
                    <a:lnTo>
                      <a:pt x="4794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3" y="107885"/>
                    </a:lnTo>
                    <a:lnTo>
                      <a:pt x="4833" y="107944"/>
                    </a:lnTo>
                    <a:lnTo>
                      <a:pt x="4913" y="108023"/>
                    </a:lnTo>
                    <a:lnTo>
                      <a:pt x="5012" y="108083"/>
                    </a:lnTo>
                    <a:lnTo>
                      <a:pt x="5111" y="108083"/>
                    </a:lnTo>
                    <a:lnTo>
                      <a:pt x="5210" y="108063"/>
                    </a:lnTo>
                    <a:lnTo>
                      <a:pt x="5249" y="108023"/>
                    </a:lnTo>
                    <a:lnTo>
                      <a:pt x="5289" y="107984"/>
                    </a:lnTo>
                    <a:lnTo>
                      <a:pt x="5328" y="107924"/>
                    </a:lnTo>
                    <a:lnTo>
                      <a:pt x="5348" y="107845"/>
                    </a:lnTo>
                    <a:lnTo>
                      <a:pt x="5626" y="106538"/>
                    </a:lnTo>
                    <a:lnTo>
                      <a:pt x="5863" y="105211"/>
                    </a:lnTo>
                    <a:lnTo>
                      <a:pt x="6061" y="103884"/>
                    </a:lnTo>
                    <a:lnTo>
                      <a:pt x="6220" y="102557"/>
                    </a:lnTo>
                    <a:lnTo>
                      <a:pt x="6339" y="101230"/>
                    </a:lnTo>
                    <a:lnTo>
                      <a:pt x="6418" y="99903"/>
                    </a:lnTo>
                    <a:lnTo>
                      <a:pt x="647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77" y="94595"/>
                    </a:lnTo>
                    <a:lnTo>
                      <a:pt x="6438" y="93248"/>
                    </a:lnTo>
                    <a:lnTo>
                      <a:pt x="6358" y="91921"/>
                    </a:lnTo>
                    <a:lnTo>
                      <a:pt x="6259" y="90594"/>
                    </a:lnTo>
                    <a:lnTo>
                      <a:pt x="6121" y="89287"/>
                    </a:lnTo>
                    <a:lnTo>
                      <a:pt x="5982" y="87960"/>
                    </a:lnTo>
                    <a:lnTo>
                      <a:pt x="5824" y="86633"/>
                    </a:lnTo>
                    <a:lnTo>
                      <a:pt x="5645" y="85306"/>
                    </a:lnTo>
                    <a:lnTo>
                      <a:pt x="5467" y="83979"/>
                    </a:lnTo>
                    <a:lnTo>
                      <a:pt x="5249" y="82652"/>
                    </a:lnTo>
                    <a:lnTo>
                      <a:pt x="5051" y="81344"/>
                    </a:lnTo>
                    <a:lnTo>
                      <a:pt x="4576" y="78710"/>
                    </a:lnTo>
                    <a:lnTo>
                      <a:pt x="4100" y="76076"/>
                    </a:lnTo>
                    <a:lnTo>
                      <a:pt x="3090" y="70827"/>
                    </a:lnTo>
                    <a:lnTo>
                      <a:pt x="2595" y="68233"/>
                    </a:lnTo>
                    <a:lnTo>
                      <a:pt x="2120" y="65638"/>
                    </a:lnTo>
                    <a:lnTo>
                      <a:pt x="1664" y="62964"/>
                    </a:lnTo>
                    <a:lnTo>
                      <a:pt x="1446" y="61617"/>
                    </a:lnTo>
                    <a:lnTo>
                      <a:pt x="1248" y="60270"/>
                    </a:lnTo>
                    <a:lnTo>
                      <a:pt x="1050" y="58904"/>
                    </a:lnTo>
                    <a:lnTo>
                      <a:pt x="892" y="57537"/>
                    </a:lnTo>
                    <a:lnTo>
                      <a:pt x="753" y="56151"/>
                    </a:lnTo>
                    <a:lnTo>
                      <a:pt x="654" y="54784"/>
                    </a:lnTo>
                    <a:lnTo>
                      <a:pt x="57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75" y="50664"/>
                    </a:lnTo>
                    <a:lnTo>
                      <a:pt x="595" y="49991"/>
                    </a:lnTo>
                    <a:lnTo>
                      <a:pt x="634" y="49298"/>
                    </a:lnTo>
                    <a:lnTo>
                      <a:pt x="694" y="48624"/>
                    </a:lnTo>
                    <a:lnTo>
                      <a:pt x="753" y="47951"/>
                    </a:lnTo>
                    <a:lnTo>
                      <a:pt x="832" y="47278"/>
                    </a:lnTo>
                    <a:lnTo>
                      <a:pt x="931" y="46604"/>
                    </a:lnTo>
                    <a:lnTo>
                      <a:pt x="1050" y="45931"/>
                    </a:lnTo>
                    <a:lnTo>
                      <a:pt x="1169" y="45257"/>
                    </a:lnTo>
                    <a:lnTo>
                      <a:pt x="1328" y="44604"/>
                    </a:lnTo>
                    <a:lnTo>
                      <a:pt x="1486" y="43930"/>
                    </a:lnTo>
                    <a:lnTo>
                      <a:pt x="1843" y="42683"/>
                    </a:lnTo>
                    <a:lnTo>
                      <a:pt x="221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47" y="37790"/>
                    </a:lnTo>
                    <a:lnTo>
                      <a:pt x="3843" y="36582"/>
                    </a:lnTo>
                    <a:lnTo>
                      <a:pt x="4219" y="35334"/>
                    </a:lnTo>
                    <a:lnTo>
                      <a:pt x="4378" y="34701"/>
                    </a:lnTo>
                    <a:lnTo>
                      <a:pt x="4536" y="34067"/>
                    </a:lnTo>
                    <a:lnTo>
                      <a:pt x="4813" y="32859"/>
                    </a:lnTo>
                    <a:lnTo>
                      <a:pt x="5031" y="31631"/>
                    </a:lnTo>
                    <a:lnTo>
                      <a:pt x="5229" y="30403"/>
                    </a:lnTo>
                    <a:lnTo>
                      <a:pt x="5388" y="29155"/>
                    </a:lnTo>
                    <a:lnTo>
                      <a:pt x="5526" y="27907"/>
                    </a:lnTo>
                    <a:lnTo>
                      <a:pt x="5626" y="26659"/>
                    </a:lnTo>
                    <a:lnTo>
                      <a:pt x="5705" y="25412"/>
                    </a:lnTo>
                    <a:lnTo>
                      <a:pt x="5784" y="24144"/>
                    </a:lnTo>
                    <a:lnTo>
                      <a:pt x="5824" y="22658"/>
                    </a:lnTo>
                    <a:lnTo>
                      <a:pt x="5843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24" y="15231"/>
                    </a:lnTo>
                    <a:lnTo>
                      <a:pt x="5784" y="12260"/>
                    </a:lnTo>
                    <a:lnTo>
                      <a:pt x="5784" y="10775"/>
                    </a:lnTo>
                    <a:lnTo>
                      <a:pt x="5784" y="9289"/>
                    </a:lnTo>
                    <a:lnTo>
                      <a:pt x="5804" y="7804"/>
                    </a:lnTo>
                    <a:lnTo>
                      <a:pt x="5843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40" y="1882"/>
                    </a:lnTo>
                    <a:lnTo>
                      <a:pt x="6319" y="416"/>
                    </a:lnTo>
                    <a:lnTo>
                      <a:pt x="6319" y="337"/>
                    </a:lnTo>
                    <a:lnTo>
                      <a:pt x="6299" y="258"/>
                    </a:lnTo>
                    <a:lnTo>
                      <a:pt x="6259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" name="Google Shape;84;p2"/>
              <p:cNvSpPr/>
              <p:nvPr/>
            </p:nvSpPr>
            <p:spPr>
              <a:xfrm>
                <a:off x="2699350" y="2585650"/>
                <a:ext cx="64400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6" h="26680" extrusionOk="0">
                    <a:moveTo>
                      <a:pt x="1843" y="0"/>
                    </a:moveTo>
                    <a:lnTo>
                      <a:pt x="1744" y="20"/>
                    </a:lnTo>
                    <a:lnTo>
                      <a:pt x="1645" y="60"/>
                    </a:lnTo>
                    <a:lnTo>
                      <a:pt x="1565" y="159"/>
                    </a:lnTo>
                    <a:lnTo>
                      <a:pt x="1546" y="218"/>
                    </a:lnTo>
                    <a:lnTo>
                      <a:pt x="1526" y="278"/>
                    </a:lnTo>
                    <a:lnTo>
                      <a:pt x="1526" y="337"/>
                    </a:lnTo>
                    <a:lnTo>
                      <a:pt x="1546" y="416"/>
                    </a:lnTo>
                    <a:lnTo>
                      <a:pt x="1645" y="872"/>
                    </a:lnTo>
                    <a:lnTo>
                      <a:pt x="1724" y="1327"/>
                    </a:lnTo>
                    <a:lnTo>
                      <a:pt x="1803" y="1803"/>
                    </a:lnTo>
                    <a:lnTo>
                      <a:pt x="1862" y="2258"/>
                    </a:lnTo>
                    <a:lnTo>
                      <a:pt x="1961" y="3189"/>
                    </a:lnTo>
                    <a:lnTo>
                      <a:pt x="2001" y="4120"/>
                    </a:lnTo>
                    <a:lnTo>
                      <a:pt x="2001" y="5031"/>
                    </a:lnTo>
                    <a:lnTo>
                      <a:pt x="1961" y="5962"/>
                    </a:lnTo>
                    <a:lnTo>
                      <a:pt x="1902" y="6893"/>
                    </a:lnTo>
                    <a:lnTo>
                      <a:pt x="1823" y="7804"/>
                    </a:lnTo>
                    <a:lnTo>
                      <a:pt x="1704" y="8735"/>
                    </a:lnTo>
                    <a:lnTo>
                      <a:pt x="1565" y="9666"/>
                    </a:lnTo>
                    <a:lnTo>
                      <a:pt x="1427" y="10577"/>
                    </a:lnTo>
                    <a:lnTo>
                      <a:pt x="1268" y="11508"/>
                    </a:lnTo>
                    <a:lnTo>
                      <a:pt x="932" y="13330"/>
                    </a:lnTo>
                    <a:lnTo>
                      <a:pt x="615" y="15152"/>
                    </a:lnTo>
                    <a:lnTo>
                      <a:pt x="476" y="16024"/>
                    </a:lnTo>
                    <a:lnTo>
                      <a:pt x="337" y="16915"/>
                    </a:lnTo>
                    <a:lnTo>
                      <a:pt x="219" y="17786"/>
                    </a:lnTo>
                    <a:lnTo>
                      <a:pt x="119" y="18678"/>
                    </a:lnTo>
                    <a:lnTo>
                      <a:pt x="60" y="19569"/>
                    </a:lnTo>
                    <a:lnTo>
                      <a:pt x="1" y="20460"/>
                    </a:lnTo>
                    <a:lnTo>
                      <a:pt x="1" y="21352"/>
                    </a:lnTo>
                    <a:lnTo>
                      <a:pt x="20" y="22243"/>
                    </a:lnTo>
                    <a:lnTo>
                      <a:pt x="40" y="22797"/>
                    </a:lnTo>
                    <a:lnTo>
                      <a:pt x="80" y="23352"/>
                    </a:lnTo>
                    <a:lnTo>
                      <a:pt x="199" y="24461"/>
                    </a:lnTo>
                    <a:lnTo>
                      <a:pt x="456" y="26679"/>
                    </a:lnTo>
                    <a:lnTo>
                      <a:pt x="1031" y="26679"/>
                    </a:lnTo>
                    <a:lnTo>
                      <a:pt x="773" y="24461"/>
                    </a:lnTo>
                    <a:lnTo>
                      <a:pt x="654" y="23352"/>
                    </a:lnTo>
                    <a:lnTo>
                      <a:pt x="615" y="22797"/>
                    </a:lnTo>
                    <a:lnTo>
                      <a:pt x="575" y="22243"/>
                    </a:lnTo>
                    <a:lnTo>
                      <a:pt x="555" y="21252"/>
                    </a:lnTo>
                    <a:lnTo>
                      <a:pt x="595" y="20262"/>
                    </a:lnTo>
                    <a:lnTo>
                      <a:pt x="654" y="19272"/>
                    </a:lnTo>
                    <a:lnTo>
                      <a:pt x="733" y="18282"/>
                    </a:lnTo>
                    <a:lnTo>
                      <a:pt x="852" y="17311"/>
                    </a:lnTo>
                    <a:lnTo>
                      <a:pt x="1011" y="16321"/>
                    </a:lnTo>
                    <a:lnTo>
                      <a:pt x="1169" y="15350"/>
                    </a:lnTo>
                    <a:lnTo>
                      <a:pt x="1328" y="14380"/>
                    </a:lnTo>
                    <a:lnTo>
                      <a:pt x="1645" y="12637"/>
                    </a:lnTo>
                    <a:lnTo>
                      <a:pt x="1942" y="10874"/>
                    </a:lnTo>
                    <a:lnTo>
                      <a:pt x="2100" y="9983"/>
                    </a:lnTo>
                    <a:lnTo>
                      <a:pt x="2219" y="9111"/>
                    </a:lnTo>
                    <a:lnTo>
                      <a:pt x="2338" y="8220"/>
                    </a:lnTo>
                    <a:lnTo>
                      <a:pt x="2437" y="7329"/>
                    </a:lnTo>
                    <a:lnTo>
                      <a:pt x="2496" y="6437"/>
                    </a:lnTo>
                    <a:lnTo>
                      <a:pt x="2556" y="5566"/>
                    </a:lnTo>
                    <a:lnTo>
                      <a:pt x="2575" y="4675"/>
                    </a:lnTo>
                    <a:lnTo>
                      <a:pt x="2556" y="3783"/>
                    </a:lnTo>
                    <a:lnTo>
                      <a:pt x="2496" y="2892"/>
                    </a:lnTo>
                    <a:lnTo>
                      <a:pt x="2397" y="2001"/>
                    </a:lnTo>
                    <a:lnTo>
                      <a:pt x="2278" y="1129"/>
                    </a:lnTo>
                    <a:lnTo>
                      <a:pt x="2179" y="674"/>
                    </a:lnTo>
                    <a:lnTo>
                      <a:pt x="2080" y="238"/>
                    </a:lnTo>
                    <a:lnTo>
                      <a:pt x="2060" y="159"/>
                    </a:lnTo>
                    <a:lnTo>
                      <a:pt x="2041" y="119"/>
                    </a:lnTo>
                    <a:lnTo>
                      <a:pt x="2001" y="60"/>
                    </a:lnTo>
                    <a:lnTo>
                      <a:pt x="1942" y="40"/>
                    </a:lnTo>
                    <a:lnTo>
                      <a:pt x="184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" name="Google Shape;85;p2"/>
              <p:cNvSpPr/>
              <p:nvPr/>
            </p:nvSpPr>
            <p:spPr>
              <a:xfrm>
                <a:off x="2766700" y="2936725"/>
                <a:ext cx="14375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2853" extrusionOk="0">
                    <a:moveTo>
                      <a:pt x="297" y="0"/>
                    </a:moveTo>
                    <a:lnTo>
                      <a:pt x="198" y="20"/>
                    </a:lnTo>
                    <a:lnTo>
                      <a:pt x="99" y="79"/>
                    </a:lnTo>
                    <a:lnTo>
                      <a:pt x="60" y="119"/>
                    </a:lnTo>
                    <a:lnTo>
                      <a:pt x="40" y="178"/>
                    </a:lnTo>
                    <a:lnTo>
                      <a:pt x="20" y="238"/>
                    </a:lnTo>
                    <a:lnTo>
                      <a:pt x="0" y="317"/>
                    </a:lnTo>
                    <a:lnTo>
                      <a:pt x="0" y="2515"/>
                    </a:lnTo>
                    <a:lnTo>
                      <a:pt x="20" y="2595"/>
                    </a:lnTo>
                    <a:lnTo>
                      <a:pt x="40" y="2654"/>
                    </a:lnTo>
                    <a:lnTo>
                      <a:pt x="60" y="2713"/>
                    </a:lnTo>
                    <a:lnTo>
                      <a:pt x="99" y="2773"/>
                    </a:lnTo>
                    <a:lnTo>
                      <a:pt x="198" y="2832"/>
                    </a:lnTo>
                    <a:lnTo>
                      <a:pt x="297" y="2852"/>
                    </a:lnTo>
                    <a:lnTo>
                      <a:pt x="396" y="2832"/>
                    </a:lnTo>
                    <a:lnTo>
                      <a:pt x="495" y="2773"/>
                    </a:lnTo>
                    <a:lnTo>
                      <a:pt x="515" y="2713"/>
                    </a:lnTo>
                    <a:lnTo>
                      <a:pt x="555" y="2654"/>
                    </a:lnTo>
                    <a:lnTo>
                      <a:pt x="575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75" y="238"/>
                    </a:lnTo>
                    <a:lnTo>
                      <a:pt x="555" y="178"/>
                    </a:lnTo>
                    <a:lnTo>
                      <a:pt x="515" y="119"/>
                    </a:lnTo>
                    <a:lnTo>
                      <a:pt x="495" y="79"/>
                    </a:lnTo>
                    <a:lnTo>
                      <a:pt x="396" y="20"/>
                    </a:lnTo>
                    <a:lnTo>
                      <a:pt x="29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" name="Google Shape;86;p2"/>
              <p:cNvSpPr/>
              <p:nvPr/>
            </p:nvSpPr>
            <p:spPr>
              <a:xfrm>
                <a:off x="2843450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65" y="0"/>
                    </a:moveTo>
                    <a:lnTo>
                      <a:pt x="1466" y="20"/>
                    </a:lnTo>
                    <a:lnTo>
                      <a:pt x="1367" y="80"/>
                    </a:lnTo>
                    <a:lnTo>
                      <a:pt x="1288" y="159"/>
                    </a:lnTo>
                    <a:lnTo>
                      <a:pt x="1248" y="218"/>
                    </a:lnTo>
                    <a:lnTo>
                      <a:pt x="1228" y="278"/>
                    </a:lnTo>
                    <a:lnTo>
                      <a:pt x="1228" y="337"/>
                    </a:lnTo>
                    <a:lnTo>
                      <a:pt x="1228" y="416"/>
                    </a:lnTo>
                    <a:lnTo>
                      <a:pt x="1387" y="1506"/>
                    </a:lnTo>
                    <a:lnTo>
                      <a:pt x="1506" y="2595"/>
                    </a:lnTo>
                    <a:lnTo>
                      <a:pt x="1585" y="3684"/>
                    </a:lnTo>
                    <a:lnTo>
                      <a:pt x="1644" y="4794"/>
                    </a:lnTo>
                    <a:lnTo>
                      <a:pt x="1684" y="5883"/>
                    </a:lnTo>
                    <a:lnTo>
                      <a:pt x="1704" y="6972"/>
                    </a:lnTo>
                    <a:lnTo>
                      <a:pt x="1704" y="8062"/>
                    </a:lnTo>
                    <a:lnTo>
                      <a:pt x="1684" y="9171"/>
                    </a:lnTo>
                    <a:lnTo>
                      <a:pt x="1644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367" y="15746"/>
                    </a:lnTo>
                    <a:lnTo>
                      <a:pt x="1248" y="17945"/>
                    </a:lnTo>
                    <a:lnTo>
                      <a:pt x="1149" y="20084"/>
                    </a:lnTo>
                    <a:lnTo>
                      <a:pt x="1129" y="21154"/>
                    </a:lnTo>
                    <a:lnTo>
                      <a:pt x="1109" y="22243"/>
                    </a:lnTo>
                    <a:lnTo>
                      <a:pt x="1109" y="23312"/>
                    </a:lnTo>
                    <a:lnTo>
                      <a:pt x="1109" y="24382"/>
                    </a:lnTo>
                    <a:lnTo>
                      <a:pt x="1149" y="25451"/>
                    </a:lnTo>
                    <a:lnTo>
                      <a:pt x="1208" y="26541"/>
                    </a:lnTo>
                    <a:lnTo>
                      <a:pt x="1307" y="27610"/>
                    </a:lnTo>
                    <a:lnTo>
                      <a:pt x="1407" y="28680"/>
                    </a:lnTo>
                    <a:lnTo>
                      <a:pt x="1545" y="29749"/>
                    </a:lnTo>
                    <a:lnTo>
                      <a:pt x="1704" y="30819"/>
                    </a:lnTo>
                    <a:lnTo>
                      <a:pt x="2040" y="32958"/>
                    </a:lnTo>
                    <a:lnTo>
                      <a:pt x="2397" y="35077"/>
                    </a:lnTo>
                    <a:lnTo>
                      <a:pt x="2575" y="36186"/>
                    </a:lnTo>
                    <a:lnTo>
                      <a:pt x="2734" y="37276"/>
                    </a:lnTo>
                    <a:lnTo>
                      <a:pt x="2892" y="38385"/>
                    </a:lnTo>
                    <a:lnTo>
                      <a:pt x="3031" y="39494"/>
                    </a:lnTo>
                    <a:lnTo>
                      <a:pt x="3130" y="40603"/>
                    </a:lnTo>
                    <a:lnTo>
                      <a:pt x="3229" y="41732"/>
                    </a:lnTo>
                    <a:lnTo>
                      <a:pt x="3268" y="42841"/>
                    </a:lnTo>
                    <a:lnTo>
                      <a:pt x="3308" y="43970"/>
                    </a:lnTo>
                    <a:lnTo>
                      <a:pt x="3308" y="45099"/>
                    </a:lnTo>
                    <a:lnTo>
                      <a:pt x="3268" y="46208"/>
                    </a:lnTo>
                    <a:lnTo>
                      <a:pt x="3209" y="47337"/>
                    </a:lnTo>
                    <a:lnTo>
                      <a:pt x="3149" y="48466"/>
                    </a:lnTo>
                    <a:lnTo>
                      <a:pt x="3050" y="49575"/>
                    </a:lnTo>
                    <a:lnTo>
                      <a:pt x="2932" y="50685"/>
                    </a:lnTo>
                    <a:lnTo>
                      <a:pt x="2813" y="51814"/>
                    </a:lnTo>
                    <a:lnTo>
                      <a:pt x="2674" y="52923"/>
                    </a:lnTo>
                    <a:lnTo>
                      <a:pt x="2377" y="55022"/>
                    </a:lnTo>
                    <a:lnTo>
                      <a:pt x="2060" y="57122"/>
                    </a:lnTo>
                    <a:lnTo>
                      <a:pt x="1387" y="61301"/>
                    </a:lnTo>
                    <a:lnTo>
                      <a:pt x="1050" y="63400"/>
                    </a:lnTo>
                    <a:lnTo>
                      <a:pt x="753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99" y="71937"/>
                    </a:lnTo>
                    <a:lnTo>
                      <a:pt x="40" y="73066"/>
                    </a:lnTo>
                    <a:lnTo>
                      <a:pt x="20" y="74175"/>
                    </a:lnTo>
                    <a:lnTo>
                      <a:pt x="0" y="75284"/>
                    </a:lnTo>
                    <a:lnTo>
                      <a:pt x="20" y="76393"/>
                    </a:lnTo>
                    <a:lnTo>
                      <a:pt x="79" y="77502"/>
                    </a:lnTo>
                    <a:lnTo>
                      <a:pt x="139" y="78611"/>
                    </a:lnTo>
                    <a:lnTo>
                      <a:pt x="258" y="79701"/>
                    </a:lnTo>
                    <a:lnTo>
                      <a:pt x="396" y="80790"/>
                    </a:lnTo>
                    <a:lnTo>
                      <a:pt x="555" y="81879"/>
                    </a:lnTo>
                    <a:lnTo>
                      <a:pt x="753" y="82969"/>
                    </a:lnTo>
                    <a:lnTo>
                      <a:pt x="1010" y="84038"/>
                    </a:lnTo>
                    <a:lnTo>
                      <a:pt x="1288" y="85088"/>
                    </a:lnTo>
                    <a:lnTo>
                      <a:pt x="1605" y="86138"/>
                    </a:lnTo>
                    <a:lnTo>
                      <a:pt x="1961" y="87188"/>
                    </a:lnTo>
                    <a:lnTo>
                      <a:pt x="2001" y="87247"/>
                    </a:lnTo>
                    <a:lnTo>
                      <a:pt x="2040" y="87306"/>
                    </a:lnTo>
                    <a:lnTo>
                      <a:pt x="2080" y="87326"/>
                    </a:lnTo>
                    <a:lnTo>
                      <a:pt x="2120" y="87346"/>
                    </a:lnTo>
                    <a:lnTo>
                      <a:pt x="2179" y="87366"/>
                    </a:lnTo>
                    <a:lnTo>
                      <a:pt x="2219" y="87346"/>
                    </a:lnTo>
                    <a:lnTo>
                      <a:pt x="2318" y="87306"/>
                    </a:lnTo>
                    <a:lnTo>
                      <a:pt x="2397" y="87227"/>
                    </a:lnTo>
                    <a:lnTo>
                      <a:pt x="2456" y="87128"/>
                    </a:lnTo>
                    <a:lnTo>
                      <a:pt x="2476" y="86989"/>
                    </a:lnTo>
                    <a:lnTo>
                      <a:pt x="2476" y="86930"/>
                    </a:lnTo>
                    <a:lnTo>
                      <a:pt x="2456" y="86851"/>
                    </a:lnTo>
                    <a:lnTo>
                      <a:pt x="2100" y="85861"/>
                    </a:lnTo>
                    <a:lnTo>
                      <a:pt x="1803" y="84850"/>
                    </a:lnTo>
                    <a:lnTo>
                      <a:pt x="1525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31" y="80770"/>
                    </a:lnTo>
                    <a:lnTo>
                      <a:pt x="793" y="79740"/>
                    </a:lnTo>
                    <a:lnTo>
                      <a:pt x="693" y="78710"/>
                    </a:lnTo>
                    <a:lnTo>
                      <a:pt x="614" y="77681"/>
                    </a:lnTo>
                    <a:lnTo>
                      <a:pt x="575" y="76651"/>
                    </a:lnTo>
                    <a:lnTo>
                      <a:pt x="555" y="75601"/>
                    </a:lnTo>
                    <a:lnTo>
                      <a:pt x="555" y="74551"/>
                    </a:lnTo>
                    <a:lnTo>
                      <a:pt x="575" y="73501"/>
                    </a:lnTo>
                    <a:lnTo>
                      <a:pt x="614" y="72471"/>
                    </a:lnTo>
                    <a:lnTo>
                      <a:pt x="693" y="71422"/>
                    </a:lnTo>
                    <a:lnTo>
                      <a:pt x="773" y="70372"/>
                    </a:lnTo>
                    <a:lnTo>
                      <a:pt x="872" y="69322"/>
                    </a:lnTo>
                    <a:lnTo>
                      <a:pt x="971" y="68253"/>
                    </a:lnTo>
                    <a:lnTo>
                      <a:pt x="1228" y="66153"/>
                    </a:lnTo>
                    <a:lnTo>
                      <a:pt x="1525" y="64054"/>
                    </a:lnTo>
                    <a:lnTo>
                      <a:pt x="1842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8" y="52665"/>
                    </a:lnTo>
                    <a:lnTo>
                      <a:pt x="3407" y="51596"/>
                    </a:lnTo>
                    <a:lnTo>
                      <a:pt x="3506" y="50546"/>
                    </a:lnTo>
                    <a:lnTo>
                      <a:pt x="3605" y="49476"/>
                    </a:lnTo>
                    <a:lnTo>
                      <a:pt x="3684" y="48427"/>
                    </a:lnTo>
                    <a:lnTo>
                      <a:pt x="3744" y="47357"/>
                    </a:lnTo>
                    <a:lnTo>
                      <a:pt x="3783" y="46307"/>
                    </a:lnTo>
                    <a:lnTo>
                      <a:pt x="3803" y="45258"/>
                    </a:lnTo>
                    <a:lnTo>
                      <a:pt x="3803" y="44188"/>
                    </a:lnTo>
                    <a:lnTo>
                      <a:pt x="3803" y="43138"/>
                    </a:lnTo>
                    <a:lnTo>
                      <a:pt x="3763" y="42089"/>
                    </a:lnTo>
                    <a:lnTo>
                      <a:pt x="3704" y="41019"/>
                    </a:lnTo>
                    <a:lnTo>
                      <a:pt x="3625" y="39969"/>
                    </a:lnTo>
                    <a:lnTo>
                      <a:pt x="3526" y="38900"/>
                    </a:lnTo>
                    <a:lnTo>
                      <a:pt x="3387" y="37830"/>
                    </a:lnTo>
                    <a:lnTo>
                      <a:pt x="3248" y="36781"/>
                    </a:lnTo>
                    <a:lnTo>
                      <a:pt x="2872" y="34562"/>
                    </a:lnTo>
                    <a:lnTo>
                      <a:pt x="2516" y="32364"/>
                    </a:lnTo>
                    <a:lnTo>
                      <a:pt x="2337" y="31275"/>
                    </a:lnTo>
                    <a:lnTo>
                      <a:pt x="2159" y="30165"/>
                    </a:lnTo>
                    <a:lnTo>
                      <a:pt x="2020" y="29056"/>
                    </a:lnTo>
                    <a:lnTo>
                      <a:pt x="1902" y="27947"/>
                    </a:lnTo>
                    <a:lnTo>
                      <a:pt x="1803" y="26878"/>
                    </a:lnTo>
                    <a:lnTo>
                      <a:pt x="1743" y="25788"/>
                    </a:lnTo>
                    <a:lnTo>
                      <a:pt x="1704" y="24719"/>
                    </a:lnTo>
                    <a:lnTo>
                      <a:pt x="1664" y="23649"/>
                    </a:lnTo>
                    <a:lnTo>
                      <a:pt x="1664" y="22580"/>
                    </a:lnTo>
                    <a:lnTo>
                      <a:pt x="1684" y="21490"/>
                    </a:lnTo>
                    <a:lnTo>
                      <a:pt x="1704" y="20421"/>
                    </a:lnTo>
                    <a:lnTo>
                      <a:pt x="1743" y="19351"/>
                    </a:lnTo>
                    <a:lnTo>
                      <a:pt x="1862" y="16955"/>
                    </a:lnTo>
                    <a:lnTo>
                      <a:pt x="2001" y="14558"/>
                    </a:lnTo>
                    <a:lnTo>
                      <a:pt x="2139" y="12181"/>
                    </a:lnTo>
                    <a:lnTo>
                      <a:pt x="2179" y="10973"/>
                    </a:lnTo>
                    <a:lnTo>
                      <a:pt x="2219" y="9785"/>
                    </a:lnTo>
                    <a:lnTo>
                      <a:pt x="2258" y="8596"/>
                    </a:lnTo>
                    <a:lnTo>
                      <a:pt x="2258" y="7388"/>
                    </a:lnTo>
                    <a:lnTo>
                      <a:pt x="2258" y="6200"/>
                    </a:lnTo>
                    <a:lnTo>
                      <a:pt x="2219" y="5011"/>
                    </a:lnTo>
                    <a:lnTo>
                      <a:pt x="2159" y="3823"/>
                    </a:lnTo>
                    <a:lnTo>
                      <a:pt x="2060" y="2615"/>
                    </a:lnTo>
                    <a:lnTo>
                      <a:pt x="1941" y="1427"/>
                    </a:lnTo>
                    <a:lnTo>
                      <a:pt x="1783" y="238"/>
                    </a:lnTo>
                    <a:lnTo>
                      <a:pt x="1763" y="179"/>
                    </a:lnTo>
                    <a:lnTo>
                      <a:pt x="1743" y="119"/>
                    </a:lnTo>
                    <a:lnTo>
                      <a:pt x="1704" y="80"/>
                    </a:lnTo>
                    <a:lnTo>
                      <a:pt x="1664" y="40"/>
                    </a:lnTo>
                    <a:lnTo>
                      <a:pt x="1605" y="20"/>
                    </a:ln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" name="Google Shape;87;p2"/>
              <p:cNvSpPr/>
              <p:nvPr/>
            </p:nvSpPr>
            <p:spPr>
              <a:xfrm>
                <a:off x="2769175" y="267325"/>
                <a:ext cx="34675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387" h="6616" extrusionOk="0">
                    <a:moveTo>
                      <a:pt x="0" y="1"/>
                    </a:moveTo>
                    <a:lnTo>
                      <a:pt x="198" y="1585"/>
                    </a:lnTo>
                    <a:lnTo>
                      <a:pt x="416" y="3189"/>
                    </a:lnTo>
                    <a:lnTo>
                      <a:pt x="832" y="6378"/>
                    </a:lnTo>
                    <a:lnTo>
                      <a:pt x="852" y="6457"/>
                    </a:lnTo>
                    <a:lnTo>
                      <a:pt x="892" y="6517"/>
                    </a:lnTo>
                    <a:lnTo>
                      <a:pt x="911" y="6556"/>
                    </a:lnTo>
                    <a:lnTo>
                      <a:pt x="951" y="6596"/>
                    </a:lnTo>
                    <a:lnTo>
                      <a:pt x="1010" y="6616"/>
                    </a:lnTo>
                    <a:lnTo>
                      <a:pt x="1050" y="6616"/>
                    </a:lnTo>
                    <a:lnTo>
                      <a:pt x="1149" y="6596"/>
                    </a:lnTo>
                    <a:lnTo>
                      <a:pt x="1248" y="6556"/>
                    </a:lnTo>
                    <a:lnTo>
                      <a:pt x="1327" y="6457"/>
                    </a:lnTo>
                    <a:lnTo>
                      <a:pt x="1387" y="6339"/>
                    </a:lnTo>
                    <a:lnTo>
                      <a:pt x="1387" y="6279"/>
                    </a:lnTo>
                    <a:lnTo>
                      <a:pt x="1387" y="6200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" name="Google Shape;88;p2"/>
              <p:cNvSpPr/>
              <p:nvPr/>
            </p:nvSpPr>
            <p:spPr>
              <a:xfrm>
                <a:off x="2837000" y="267325"/>
                <a:ext cx="36675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7" h="10261" extrusionOk="0">
                    <a:moveTo>
                      <a:pt x="1" y="1"/>
                    </a:moveTo>
                    <a:lnTo>
                      <a:pt x="238" y="1229"/>
                    </a:lnTo>
                    <a:lnTo>
                      <a:pt x="437" y="2457"/>
                    </a:lnTo>
                    <a:lnTo>
                      <a:pt x="595" y="3685"/>
                    </a:lnTo>
                    <a:lnTo>
                      <a:pt x="734" y="4932"/>
                    </a:lnTo>
                    <a:lnTo>
                      <a:pt x="813" y="6180"/>
                    </a:lnTo>
                    <a:lnTo>
                      <a:pt x="872" y="7428"/>
                    </a:lnTo>
                    <a:lnTo>
                      <a:pt x="912" y="8696"/>
                    </a:lnTo>
                    <a:lnTo>
                      <a:pt x="892" y="9943"/>
                    </a:lnTo>
                    <a:lnTo>
                      <a:pt x="892" y="10023"/>
                    </a:lnTo>
                    <a:lnTo>
                      <a:pt x="912" y="10082"/>
                    </a:lnTo>
                    <a:lnTo>
                      <a:pt x="932" y="10141"/>
                    </a:lnTo>
                    <a:lnTo>
                      <a:pt x="971" y="10181"/>
                    </a:lnTo>
                    <a:lnTo>
                      <a:pt x="1070" y="10240"/>
                    </a:lnTo>
                    <a:lnTo>
                      <a:pt x="1169" y="10260"/>
                    </a:lnTo>
                    <a:lnTo>
                      <a:pt x="1268" y="10240"/>
                    </a:lnTo>
                    <a:lnTo>
                      <a:pt x="1367" y="10181"/>
                    </a:lnTo>
                    <a:lnTo>
                      <a:pt x="1407" y="10141"/>
                    </a:lnTo>
                    <a:lnTo>
                      <a:pt x="1427" y="10082"/>
                    </a:lnTo>
                    <a:lnTo>
                      <a:pt x="1447" y="10023"/>
                    </a:lnTo>
                    <a:lnTo>
                      <a:pt x="1466" y="9943"/>
                    </a:lnTo>
                    <a:lnTo>
                      <a:pt x="1466" y="8913"/>
                    </a:lnTo>
                    <a:lnTo>
                      <a:pt x="1466" y="7864"/>
                    </a:lnTo>
                    <a:lnTo>
                      <a:pt x="1427" y="6834"/>
                    </a:lnTo>
                    <a:lnTo>
                      <a:pt x="1367" y="5784"/>
                    </a:lnTo>
                    <a:lnTo>
                      <a:pt x="1288" y="4754"/>
                    </a:lnTo>
                    <a:lnTo>
                      <a:pt x="1189" y="3724"/>
                    </a:lnTo>
                    <a:lnTo>
                      <a:pt x="1051" y="2694"/>
                    </a:lnTo>
                    <a:lnTo>
                      <a:pt x="892" y="1664"/>
                    </a:lnTo>
                    <a:lnTo>
                      <a:pt x="753" y="832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" name="Google Shape;89;p2"/>
              <p:cNvSpPr/>
              <p:nvPr/>
            </p:nvSpPr>
            <p:spPr>
              <a:xfrm>
                <a:off x="2745400" y="1504725"/>
                <a:ext cx="1109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38" h="26066" extrusionOk="0">
                    <a:moveTo>
                      <a:pt x="3051" y="0"/>
                    </a:moveTo>
                    <a:lnTo>
                      <a:pt x="2952" y="20"/>
                    </a:lnTo>
                    <a:lnTo>
                      <a:pt x="2892" y="40"/>
                    </a:lnTo>
                    <a:lnTo>
                      <a:pt x="2853" y="80"/>
                    </a:lnTo>
                    <a:lnTo>
                      <a:pt x="2833" y="119"/>
                    </a:lnTo>
                    <a:lnTo>
                      <a:pt x="2813" y="179"/>
                    </a:lnTo>
                    <a:lnTo>
                      <a:pt x="2793" y="238"/>
                    </a:lnTo>
                    <a:lnTo>
                      <a:pt x="2793" y="317"/>
                    </a:lnTo>
                    <a:lnTo>
                      <a:pt x="3130" y="3387"/>
                    </a:lnTo>
                    <a:lnTo>
                      <a:pt x="3288" y="4932"/>
                    </a:lnTo>
                    <a:lnTo>
                      <a:pt x="3427" y="6477"/>
                    </a:lnTo>
                    <a:lnTo>
                      <a:pt x="3566" y="8022"/>
                    </a:lnTo>
                    <a:lnTo>
                      <a:pt x="3685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43" y="17331"/>
                    </a:lnTo>
                    <a:lnTo>
                      <a:pt x="3764" y="18876"/>
                    </a:lnTo>
                    <a:lnTo>
                      <a:pt x="3645" y="20421"/>
                    </a:lnTo>
                    <a:lnTo>
                      <a:pt x="3566" y="21193"/>
                    </a:lnTo>
                    <a:lnTo>
                      <a:pt x="3487" y="21965"/>
                    </a:lnTo>
                    <a:lnTo>
                      <a:pt x="3368" y="22718"/>
                    </a:lnTo>
                    <a:lnTo>
                      <a:pt x="3269" y="23491"/>
                    </a:lnTo>
                    <a:lnTo>
                      <a:pt x="3130" y="24263"/>
                    </a:lnTo>
                    <a:lnTo>
                      <a:pt x="2991" y="25016"/>
                    </a:lnTo>
                    <a:lnTo>
                      <a:pt x="2873" y="24818"/>
                    </a:lnTo>
                    <a:lnTo>
                      <a:pt x="2754" y="24580"/>
                    </a:lnTo>
                    <a:lnTo>
                      <a:pt x="2536" y="24124"/>
                    </a:lnTo>
                    <a:lnTo>
                      <a:pt x="2377" y="23649"/>
                    </a:lnTo>
                    <a:lnTo>
                      <a:pt x="2239" y="23174"/>
                    </a:lnTo>
                    <a:lnTo>
                      <a:pt x="2120" y="22659"/>
                    </a:lnTo>
                    <a:lnTo>
                      <a:pt x="2021" y="22164"/>
                    </a:lnTo>
                    <a:lnTo>
                      <a:pt x="1843" y="21134"/>
                    </a:lnTo>
                    <a:lnTo>
                      <a:pt x="1427" y="18262"/>
                    </a:lnTo>
                    <a:lnTo>
                      <a:pt x="1229" y="16816"/>
                    </a:lnTo>
                    <a:lnTo>
                      <a:pt x="1031" y="15370"/>
                    </a:lnTo>
                    <a:lnTo>
                      <a:pt x="872" y="13984"/>
                    </a:lnTo>
                    <a:lnTo>
                      <a:pt x="753" y="12577"/>
                    </a:lnTo>
                    <a:lnTo>
                      <a:pt x="654" y="11151"/>
                    </a:lnTo>
                    <a:lnTo>
                      <a:pt x="595" y="9745"/>
                    </a:lnTo>
                    <a:lnTo>
                      <a:pt x="555" y="8339"/>
                    </a:lnTo>
                    <a:lnTo>
                      <a:pt x="575" y="7626"/>
                    </a:lnTo>
                    <a:lnTo>
                      <a:pt x="575" y="6933"/>
                    </a:lnTo>
                    <a:lnTo>
                      <a:pt x="615" y="6220"/>
                    </a:lnTo>
                    <a:lnTo>
                      <a:pt x="654" y="5506"/>
                    </a:lnTo>
                    <a:lnTo>
                      <a:pt x="714" y="4813"/>
                    </a:lnTo>
                    <a:lnTo>
                      <a:pt x="773" y="4100"/>
                    </a:lnTo>
                    <a:lnTo>
                      <a:pt x="951" y="4417"/>
                    </a:lnTo>
                    <a:lnTo>
                      <a:pt x="1090" y="4754"/>
                    </a:lnTo>
                    <a:lnTo>
                      <a:pt x="1229" y="5071"/>
                    </a:lnTo>
                    <a:lnTo>
                      <a:pt x="1347" y="5407"/>
                    </a:lnTo>
                    <a:lnTo>
                      <a:pt x="1446" y="5744"/>
                    </a:lnTo>
                    <a:lnTo>
                      <a:pt x="1526" y="6101"/>
                    </a:lnTo>
                    <a:lnTo>
                      <a:pt x="1605" y="6457"/>
                    </a:lnTo>
                    <a:lnTo>
                      <a:pt x="1664" y="6814"/>
                    </a:lnTo>
                    <a:lnTo>
                      <a:pt x="1763" y="7527"/>
                    </a:lnTo>
                    <a:lnTo>
                      <a:pt x="1823" y="8279"/>
                    </a:lnTo>
                    <a:lnTo>
                      <a:pt x="1862" y="9012"/>
                    </a:lnTo>
                    <a:lnTo>
                      <a:pt x="1862" y="9765"/>
                    </a:lnTo>
                    <a:lnTo>
                      <a:pt x="1843" y="11290"/>
                    </a:lnTo>
                    <a:lnTo>
                      <a:pt x="1843" y="12815"/>
                    </a:lnTo>
                    <a:lnTo>
                      <a:pt x="1843" y="13568"/>
                    </a:lnTo>
                    <a:lnTo>
                      <a:pt x="1882" y="14300"/>
                    </a:lnTo>
                    <a:lnTo>
                      <a:pt x="1942" y="15013"/>
                    </a:lnTo>
                    <a:lnTo>
                      <a:pt x="2041" y="15727"/>
                    </a:lnTo>
                    <a:lnTo>
                      <a:pt x="2060" y="15806"/>
                    </a:lnTo>
                    <a:lnTo>
                      <a:pt x="2100" y="15845"/>
                    </a:lnTo>
                    <a:lnTo>
                      <a:pt x="2140" y="15905"/>
                    </a:lnTo>
                    <a:lnTo>
                      <a:pt x="2179" y="15925"/>
                    </a:lnTo>
                    <a:lnTo>
                      <a:pt x="2219" y="15944"/>
                    </a:lnTo>
                    <a:lnTo>
                      <a:pt x="2278" y="15964"/>
                    </a:lnTo>
                    <a:lnTo>
                      <a:pt x="2377" y="15944"/>
                    </a:lnTo>
                    <a:lnTo>
                      <a:pt x="2476" y="15905"/>
                    </a:lnTo>
                    <a:lnTo>
                      <a:pt x="2556" y="15806"/>
                    </a:lnTo>
                    <a:lnTo>
                      <a:pt x="2575" y="15746"/>
                    </a:lnTo>
                    <a:lnTo>
                      <a:pt x="2595" y="15687"/>
                    </a:lnTo>
                    <a:lnTo>
                      <a:pt x="2595" y="15627"/>
                    </a:lnTo>
                    <a:lnTo>
                      <a:pt x="2595" y="15548"/>
                    </a:lnTo>
                    <a:lnTo>
                      <a:pt x="2536" y="15152"/>
                    </a:lnTo>
                    <a:lnTo>
                      <a:pt x="2476" y="14756"/>
                    </a:lnTo>
                    <a:lnTo>
                      <a:pt x="2417" y="13964"/>
                    </a:lnTo>
                    <a:lnTo>
                      <a:pt x="2377" y="13152"/>
                    </a:lnTo>
                    <a:lnTo>
                      <a:pt x="2358" y="12340"/>
                    </a:lnTo>
                    <a:lnTo>
                      <a:pt x="2377" y="10696"/>
                    </a:lnTo>
                    <a:lnTo>
                      <a:pt x="2377" y="9884"/>
                    </a:lnTo>
                    <a:lnTo>
                      <a:pt x="2377" y="9072"/>
                    </a:lnTo>
                    <a:lnTo>
                      <a:pt x="2358" y="8260"/>
                    </a:lnTo>
                    <a:lnTo>
                      <a:pt x="2298" y="7467"/>
                    </a:lnTo>
                    <a:lnTo>
                      <a:pt x="2199" y="6675"/>
                    </a:lnTo>
                    <a:lnTo>
                      <a:pt x="2140" y="6299"/>
                    </a:lnTo>
                    <a:lnTo>
                      <a:pt x="2041" y="5903"/>
                    </a:lnTo>
                    <a:lnTo>
                      <a:pt x="1961" y="5526"/>
                    </a:lnTo>
                    <a:lnTo>
                      <a:pt x="1843" y="5150"/>
                    </a:lnTo>
                    <a:lnTo>
                      <a:pt x="1724" y="4793"/>
                    </a:lnTo>
                    <a:lnTo>
                      <a:pt x="1585" y="4417"/>
                    </a:lnTo>
                    <a:lnTo>
                      <a:pt x="1407" y="4061"/>
                    </a:lnTo>
                    <a:lnTo>
                      <a:pt x="1229" y="3704"/>
                    </a:lnTo>
                    <a:lnTo>
                      <a:pt x="1031" y="3367"/>
                    </a:lnTo>
                    <a:lnTo>
                      <a:pt x="793" y="3031"/>
                    </a:lnTo>
                    <a:lnTo>
                      <a:pt x="733" y="2971"/>
                    </a:lnTo>
                    <a:lnTo>
                      <a:pt x="674" y="2951"/>
                    </a:lnTo>
                    <a:lnTo>
                      <a:pt x="595" y="2932"/>
                    </a:lnTo>
                    <a:lnTo>
                      <a:pt x="516" y="2951"/>
                    </a:lnTo>
                    <a:lnTo>
                      <a:pt x="456" y="2971"/>
                    </a:lnTo>
                    <a:lnTo>
                      <a:pt x="397" y="3031"/>
                    </a:lnTo>
                    <a:lnTo>
                      <a:pt x="337" y="3090"/>
                    </a:lnTo>
                    <a:lnTo>
                      <a:pt x="318" y="3169"/>
                    </a:lnTo>
                    <a:lnTo>
                      <a:pt x="218" y="3942"/>
                    </a:lnTo>
                    <a:lnTo>
                      <a:pt x="159" y="4714"/>
                    </a:lnTo>
                    <a:lnTo>
                      <a:pt x="100" y="5506"/>
                    </a:lnTo>
                    <a:lnTo>
                      <a:pt x="40" y="6279"/>
                    </a:lnTo>
                    <a:lnTo>
                      <a:pt x="20" y="7051"/>
                    </a:lnTo>
                    <a:lnTo>
                      <a:pt x="1" y="7824"/>
                    </a:lnTo>
                    <a:lnTo>
                      <a:pt x="1" y="8596"/>
                    </a:lnTo>
                    <a:lnTo>
                      <a:pt x="20" y="9369"/>
                    </a:lnTo>
                    <a:lnTo>
                      <a:pt x="80" y="10914"/>
                    </a:lnTo>
                    <a:lnTo>
                      <a:pt x="179" y="12458"/>
                    </a:lnTo>
                    <a:lnTo>
                      <a:pt x="318" y="14003"/>
                    </a:lnTo>
                    <a:lnTo>
                      <a:pt x="496" y="15548"/>
                    </a:lnTo>
                    <a:lnTo>
                      <a:pt x="694" y="17093"/>
                    </a:lnTo>
                    <a:lnTo>
                      <a:pt x="892" y="18618"/>
                    </a:lnTo>
                    <a:lnTo>
                      <a:pt x="1110" y="20143"/>
                    </a:lnTo>
                    <a:lnTo>
                      <a:pt x="1347" y="21668"/>
                    </a:lnTo>
                    <a:lnTo>
                      <a:pt x="1446" y="22263"/>
                    </a:lnTo>
                    <a:lnTo>
                      <a:pt x="1565" y="22837"/>
                    </a:lnTo>
                    <a:lnTo>
                      <a:pt x="1704" y="23411"/>
                    </a:lnTo>
                    <a:lnTo>
                      <a:pt x="1862" y="23966"/>
                    </a:lnTo>
                    <a:lnTo>
                      <a:pt x="2060" y="24501"/>
                    </a:lnTo>
                    <a:lnTo>
                      <a:pt x="2179" y="24778"/>
                    </a:lnTo>
                    <a:lnTo>
                      <a:pt x="2318" y="25016"/>
                    </a:lnTo>
                    <a:lnTo>
                      <a:pt x="2457" y="25273"/>
                    </a:lnTo>
                    <a:lnTo>
                      <a:pt x="2595" y="25511"/>
                    </a:lnTo>
                    <a:lnTo>
                      <a:pt x="2754" y="25748"/>
                    </a:lnTo>
                    <a:lnTo>
                      <a:pt x="2932" y="25966"/>
                    </a:lnTo>
                    <a:lnTo>
                      <a:pt x="2991" y="26026"/>
                    </a:lnTo>
                    <a:lnTo>
                      <a:pt x="3071" y="26046"/>
                    </a:lnTo>
                    <a:lnTo>
                      <a:pt x="3130" y="26065"/>
                    </a:lnTo>
                    <a:lnTo>
                      <a:pt x="3209" y="26046"/>
                    </a:lnTo>
                    <a:lnTo>
                      <a:pt x="3288" y="26026"/>
                    </a:lnTo>
                    <a:lnTo>
                      <a:pt x="3328" y="25966"/>
                    </a:lnTo>
                    <a:lnTo>
                      <a:pt x="3387" y="25907"/>
                    </a:lnTo>
                    <a:lnTo>
                      <a:pt x="3407" y="25828"/>
                    </a:lnTo>
                    <a:lnTo>
                      <a:pt x="3566" y="25035"/>
                    </a:lnTo>
                    <a:lnTo>
                      <a:pt x="3724" y="24243"/>
                    </a:lnTo>
                    <a:lnTo>
                      <a:pt x="3843" y="23451"/>
                    </a:lnTo>
                    <a:lnTo>
                      <a:pt x="3962" y="22659"/>
                    </a:lnTo>
                    <a:lnTo>
                      <a:pt x="4061" y="21866"/>
                    </a:lnTo>
                    <a:lnTo>
                      <a:pt x="4160" y="21074"/>
                    </a:lnTo>
                    <a:lnTo>
                      <a:pt x="4219" y="20282"/>
                    </a:lnTo>
                    <a:lnTo>
                      <a:pt x="4299" y="19490"/>
                    </a:lnTo>
                    <a:lnTo>
                      <a:pt x="4378" y="17885"/>
                    </a:lnTo>
                    <a:lnTo>
                      <a:pt x="4437" y="16301"/>
                    </a:lnTo>
                    <a:lnTo>
                      <a:pt x="4437" y="14697"/>
                    </a:lnTo>
                    <a:lnTo>
                      <a:pt x="4417" y="13092"/>
                    </a:lnTo>
                    <a:lnTo>
                      <a:pt x="435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21" y="6675"/>
                    </a:lnTo>
                    <a:lnTo>
                      <a:pt x="3863" y="5091"/>
                    </a:lnTo>
                    <a:lnTo>
                      <a:pt x="3704" y="3486"/>
                    </a:lnTo>
                    <a:lnTo>
                      <a:pt x="3368" y="317"/>
                    </a:lnTo>
                    <a:lnTo>
                      <a:pt x="3348" y="238"/>
                    </a:lnTo>
                    <a:lnTo>
                      <a:pt x="3328" y="179"/>
                    </a:lnTo>
                    <a:lnTo>
                      <a:pt x="3288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" name="Google Shape;90;p2"/>
              <p:cNvSpPr/>
              <p:nvPr/>
            </p:nvSpPr>
            <p:spPr>
              <a:xfrm>
                <a:off x="2920700" y="2381650"/>
                <a:ext cx="49525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34840" extrusionOk="0">
                    <a:moveTo>
                      <a:pt x="931" y="0"/>
                    </a:moveTo>
                    <a:lnTo>
                      <a:pt x="812" y="20"/>
                    </a:lnTo>
                    <a:lnTo>
                      <a:pt x="733" y="79"/>
                    </a:lnTo>
                    <a:lnTo>
                      <a:pt x="693" y="119"/>
                    </a:lnTo>
                    <a:lnTo>
                      <a:pt x="654" y="178"/>
                    </a:lnTo>
                    <a:lnTo>
                      <a:pt x="634" y="258"/>
                    </a:lnTo>
                    <a:lnTo>
                      <a:pt x="614" y="317"/>
                    </a:lnTo>
                    <a:lnTo>
                      <a:pt x="456" y="2733"/>
                    </a:lnTo>
                    <a:lnTo>
                      <a:pt x="396" y="3942"/>
                    </a:lnTo>
                    <a:lnTo>
                      <a:pt x="337" y="5130"/>
                    </a:lnTo>
                    <a:lnTo>
                      <a:pt x="297" y="6338"/>
                    </a:lnTo>
                    <a:lnTo>
                      <a:pt x="277" y="7546"/>
                    </a:lnTo>
                    <a:lnTo>
                      <a:pt x="297" y="8755"/>
                    </a:lnTo>
                    <a:lnTo>
                      <a:pt x="337" y="9963"/>
                    </a:lnTo>
                    <a:lnTo>
                      <a:pt x="357" y="10577"/>
                    </a:lnTo>
                    <a:lnTo>
                      <a:pt x="396" y="11191"/>
                    </a:lnTo>
                    <a:lnTo>
                      <a:pt x="515" y="12399"/>
                    </a:lnTo>
                    <a:lnTo>
                      <a:pt x="654" y="13607"/>
                    </a:lnTo>
                    <a:lnTo>
                      <a:pt x="812" y="14815"/>
                    </a:lnTo>
                    <a:lnTo>
                      <a:pt x="990" y="16023"/>
                    </a:lnTo>
                    <a:lnTo>
                      <a:pt x="1129" y="17232"/>
                    </a:lnTo>
                    <a:lnTo>
                      <a:pt x="1268" y="18440"/>
                    </a:lnTo>
                    <a:lnTo>
                      <a:pt x="1367" y="19648"/>
                    </a:lnTo>
                    <a:lnTo>
                      <a:pt x="1426" y="20619"/>
                    </a:lnTo>
                    <a:lnTo>
                      <a:pt x="1426" y="21569"/>
                    </a:lnTo>
                    <a:lnTo>
                      <a:pt x="1386" y="22520"/>
                    </a:lnTo>
                    <a:lnTo>
                      <a:pt x="1307" y="23471"/>
                    </a:lnTo>
                    <a:lnTo>
                      <a:pt x="1228" y="24421"/>
                    </a:lnTo>
                    <a:lnTo>
                      <a:pt x="1109" y="25372"/>
                    </a:lnTo>
                    <a:lnTo>
                      <a:pt x="832" y="27273"/>
                    </a:lnTo>
                    <a:lnTo>
                      <a:pt x="535" y="29155"/>
                    </a:lnTo>
                    <a:lnTo>
                      <a:pt x="396" y="30106"/>
                    </a:lnTo>
                    <a:lnTo>
                      <a:pt x="277" y="31037"/>
                    </a:lnTo>
                    <a:lnTo>
                      <a:pt x="158" y="31987"/>
                    </a:lnTo>
                    <a:lnTo>
                      <a:pt x="79" y="32938"/>
                    </a:lnTo>
                    <a:lnTo>
                      <a:pt x="20" y="33889"/>
                    </a:lnTo>
                    <a:lnTo>
                      <a:pt x="0" y="34839"/>
                    </a:lnTo>
                    <a:lnTo>
                      <a:pt x="555" y="34839"/>
                    </a:lnTo>
                    <a:lnTo>
                      <a:pt x="574" y="33988"/>
                    </a:lnTo>
                    <a:lnTo>
                      <a:pt x="634" y="33156"/>
                    </a:lnTo>
                    <a:lnTo>
                      <a:pt x="713" y="32304"/>
                    </a:lnTo>
                    <a:lnTo>
                      <a:pt x="792" y="31472"/>
                    </a:lnTo>
                    <a:lnTo>
                      <a:pt x="911" y="30640"/>
                    </a:lnTo>
                    <a:lnTo>
                      <a:pt x="1030" y="29789"/>
                    </a:lnTo>
                    <a:lnTo>
                      <a:pt x="1287" y="28125"/>
                    </a:lnTo>
                    <a:lnTo>
                      <a:pt x="1466" y="27036"/>
                    </a:lnTo>
                    <a:lnTo>
                      <a:pt x="1624" y="25946"/>
                    </a:lnTo>
                    <a:lnTo>
                      <a:pt x="1763" y="24857"/>
                    </a:lnTo>
                    <a:lnTo>
                      <a:pt x="1862" y="23748"/>
                    </a:lnTo>
                    <a:lnTo>
                      <a:pt x="1941" y="22659"/>
                    </a:lnTo>
                    <a:lnTo>
                      <a:pt x="1981" y="21549"/>
                    </a:lnTo>
                    <a:lnTo>
                      <a:pt x="1981" y="20995"/>
                    </a:lnTo>
                    <a:lnTo>
                      <a:pt x="1981" y="20440"/>
                    </a:lnTo>
                    <a:lnTo>
                      <a:pt x="1961" y="19886"/>
                    </a:lnTo>
                    <a:lnTo>
                      <a:pt x="1921" y="19331"/>
                    </a:lnTo>
                    <a:lnTo>
                      <a:pt x="1802" y="18163"/>
                    </a:lnTo>
                    <a:lnTo>
                      <a:pt x="1684" y="16994"/>
                    </a:lnTo>
                    <a:lnTo>
                      <a:pt x="1367" y="14657"/>
                    </a:lnTo>
                    <a:lnTo>
                      <a:pt x="1208" y="13488"/>
                    </a:lnTo>
                    <a:lnTo>
                      <a:pt x="1070" y="12320"/>
                    </a:lnTo>
                    <a:lnTo>
                      <a:pt x="971" y="11151"/>
                    </a:lnTo>
                    <a:lnTo>
                      <a:pt x="891" y="9963"/>
                    </a:lnTo>
                    <a:lnTo>
                      <a:pt x="872" y="8755"/>
                    </a:lnTo>
                    <a:lnTo>
                      <a:pt x="852" y="7546"/>
                    </a:lnTo>
                    <a:lnTo>
                      <a:pt x="872" y="6338"/>
                    </a:lnTo>
                    <a:lnTo>
                      <a:pt x="911" y="5130"/>
                    </a:lnTo>
                    <a:lnTo>
                      <a:pt x="971" y="3942"/>
                    </a:lnTo>
                    <a:lnTo>
                      <a:pt x="1030" y="2733"/>
                    </a:lnTo>
                    <a:lnTo>
                      <a:pt x="1188" y="317"/>
                    </a:lnTo>
                    <a:lnTo>
                      <a:pt x="1188" y="238"/>
                    </a:lnTo>
                    <a:lnTo>
                      <a:pt x="1169" y="178"/>
                    </a:lnTo>
                    <a:lnTo>
                      <a:pt x="1149" y="119"/>
                    </a:lnTo>
                    <a:lnTo>
                      <a:pt x="1109" y="79"/>
                    </a:lnTo>
                    <a:lnTo>
                      <a:pt x="1030" y="20"/>
                    </a:lnTo>
                    <a:lnTo>
                      <a:pt x="93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" name="Google Shape;91;p2"/>
              <p:cNvSpPr/>
              <p:nvPr/>
            </p:nvSpPr>
            <p:spPr>
              <a:xfrm>
                <a:off x="2835525" y="2972375"/>
                <a:ext cx="67350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94" h="11211" extrusionOk="0">
                    <a:moveTo>
                      <a:pt x="2337" y="0"/>
                    </a:moveTo>
                    <a:lnTo>
                      <a:pt x="2219" y="20"/>
                    </a:lnTo>
                    <a:lnTo>
                      <a:pt x="2139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80" y="238"/>
                    </a:lnTo>
                    <a:lnTo>
                      <a:pt x="2080" y="317"/>
                    </a:lnTo>
                    <a:lnTo>
                      <a:pt x="2120" y="1030"/>
                    </a:lnTo>
                    <a:lnTo>
                      <a:pt x="2120" y="1723"/>
                    </a:lnTo>
                    <a:lnTo>
                      <a:pt x="2080" y="2416"/>
                    </a:lnTo>
                    <a:lnTo>
                      <a:pt x="2001" y="3110"/>
                    </a:lnTo>
                    <a:lnTo>
                      <a:pt x="1902" y="3803"/>
                    </a:lnTo>
                    <a:lnTo>
                      <a:pt x="1763" y="4476"/>
                    </a:lnTo>
                    <a:lnTo>
                      <a:pt x="1624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94" y="8517"/>
                    </a:lnTo>
                    <a:lnTo>
                      <a:pt x="317" y="9864"/>
                    </a:lnTo>
                    <a:lnTo>
                      <a:pt x="159" y="10537"/>
                    </a:lnTo>
                    <a:lnTo>
                      <a:pt x="0" y="11210"/>
                    </a:lnTo>
                    <a:lnTo>
                      <a:pt x="535" y="11210"/>
                    </a:lnTo>
                    <a:lnTo>
                      <a:pt x="694" y="10537"/>
                    </a:lnTo>
                    <a:lnTo>
                      <a:pt x="852" y="9864"/>
                    </a:lnTo>
                    <a:lnTo>
                      <a:pt x="1228" y="8517"/>
                    </a:lnTo>
                    <a:lnTo>
                      <a:pt x="1624" y="7170"/>
                    </a:lnTo>
                    <a:lnTo>
                      <a:pt x="2001" y="5843"/>
                    </a:lnTo>
                    <a:lnTo>
                      <a:pt x="2179" y="5169"/>
                    </a:lnTo>
                    <a:lnTo>
                      <a:pt x="2318" y="4476"/>
                    </a:lnTo>
                    <a:lnTo>
                      <a:pt x="2456" y="3803"/>
                    </a:lnTo>
                    <a:lnTo>
                      <a:pt x="2575" y="3110"/>
                    </a:lnTo>
                    <a:lnTo>
                      <a:pt x="2635" y="2416"/>
                    </a:lnTo>
                    <a:lnTo>
                      <a:pt x="2674" y="1723"/>
                    </a:lnTo>
                    <a:lnTo>
                      <a:pt x="2694" y="1030"/>
                    </a:lnTo>
                    <a:lnTo>
                      <a:pt x="2635" y="317"/>
                    </a:lnTo>
                    <a:lnTo>
                      <a:pt x="2635" y="238"/>
                    </a:lnTo>
                    <a:lnTo>
                      <a:pt x="2595" y="178"/>
                    </a:lnTo>
                    <a:lnTo>
                      <a:pt x="2575" y="119"/>
                    </a:lnTo>
                    <a:lnTo>
                      <a:pt x="2536" y="79"/>
                    </a:lnTo>
                    <a:lnTo>
                      <a:pt x="2437" y="20"/>
                    </a:lnTo>
                    <a:lnTo>
                      <a:pt x="23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" name="Google Shape;92;p2"/>
              <p:cNvSpPr/>
              <p:nvPr/>
            </p:nvSpPr>
            <p:spPr>
              <a:xfrm>
                <a:off x="3008325" y="2850550"/>
                <a:ext cx="75300" cy="402100"/>
              </a:xfrm>
              <a:custGeom>
                <a:avLst/>
                <a:gdLst/>
                <a:ahLst/>
                <a:cxnLst/>
                <a:rect l="l" t="t" r="r" b="b"/>
                <a:pathLst>
                  <a:path w="3012" h="16084" extrusionOk="0">
                    <a:moveTo>
                      <a:pt x="2655" y="1"/>
                    </a:moveTo>
                    <a:lnTo>
                      <a:pt x="2556" y="21"/>
                    </a:lnTo>
                    <a:lnTo>
                      <a:pt x="2457" y="80"/>
                    </a:lnTo>
                    <a:lnTo>
                      <a:pt x="2437" y="139"/>
                    </a:lnTo>
                    <a:lnTo>
                      <a:pt x="2417" y="179"/>
                    </a:lnTo>
                    <a:lnTo>
                      <a:pt x="2397" y="258"/>
                    </a:lnTo>
                    <a:lnTo>
                      <a:pt x="2397" y="318"/>
                    </a:lnTo>
                    <a:lnTo>
                      <a:pt x="2437" y="833"/>
                    </a:lnTo>
                    <a:lnTo>
                      <a:pt x="2437" y="1328"/>
                    </a:lnTo>
                    <a:lnTo>
                      <a:pt x="2437" y="1823"/>
                    </a:lnTo>
                    <a:lnTo>
                      <a:pt x="2417" y="2318"/>
                    </a:lnTo>
                    <a:lnTo>
                      <a:pt x="2358" y="2813"/>
                    </a:lnTo>
                    <a:lnTo>
                      <a:pt x="2298" y="3308"/>
                    </a:lnTo>
                    <a:lnTo>
                      <a:pt x="2219" y="3804"/>
                    </a:lnTo>
                    <a:lnTo>
                      <a:pt x="2140" y="4279"/>
                    </a:lnTo>
                    <a:lnTo>
                      <a:pt x="1922" y="5249"/>
                    </a:lnTo>
                    <a:lnTo>
                      <a:pt x="1684" y="6200"/>
                    </a:lnTo>
                    <a:lnTo>
                      <a:pt x="1407" y="7151"/>
                    </a:lnTo>
                    <a:lnTo>
                      <a:pt x="1130" y="8101"/>
                    </a:lnTo>
                    <a:lnTo>
                      <a:pt x="852" y="9052"/>
                    </a:lnTo>
                    <a:lnTo>
                      <a:pt x="595" y="10003"/>
                    </a:lnTo>
                    <a:lnTo>
                      <a:pt x="377" y="10973"/>
                    </a:lnTo>
                    <a:lnTo>
                      <a:pt x="278" y="11449"/>
                    </a:lnTo>
                    <a:lnTo>
                      <a:pt x="199" y="11944"/>
                    </a:lnTo>
                    <a:lnTo>
                      <a:pt x="120" y="12419"/>
                    </a:lnTo>
                    <a:lnTo>
                      <a:pt x="60" y="12914"/>
                    </a:lnTo>
                    <a:lnTo>
                      <a:pt x="21" y="13410"/>
                    </a:lnTo>
                    <a:lnTo>
                      <a:pt x="1" y="13905"/>
                    </a:lnTo>
                    <a:lnTo>
                      <a:pt x="1" y="14400"/>
                    </a:lnTo>
                    <a:lnTo>
                      <a:pt x="21" y="14895"/>
                    </a:lnTo>
                    <a:lnTo>
                      <a:pt x="60" y="15410"/>
                    </a:lnTo>
                    <a:lnTo>
                      <a:pt x="120" y="15905"/>
                    </a:lnTo>
                    <a:lnTo>
                      <a:pt x="159" y="16004"/>
                    </a:lnTo>
                    <a:lnTo>
                      <a:pt x="199" y="16083"/>
                    </a:lnTo>
                    <a:lnTo>
                      <a:pt x="536" y="16083"/>
                    </a:lnTo>
                    <a:lnTo>
                      <a:pt x="595" y="16024"/>
                    </a:lnTo>
                    <a:lnTo>
                      <a:pt x="654" y="15945"/>
                    </a:lnTo>
                    <a:lnTo>
                      <a:pt x="674" y="15846"/>
                    </a:lnTo>
                    <a:lnTo>
                      <a:pt x="674" y="15727"/>
                    </a:lnTo>
                    <a:lnTo>
                      <a:pt x="615" y="15232"/>
                    </a:lnTo>
                    <a:lnTo>
                      <a:pt x="575" y="14737"/>
                    </a:lnTo>
                    <a:lnTo>
                      <a:pt x="555" y="14241"/>
                    </a:lnTo>
                    <a:lnTo>
                      <a:pt x="555" y="13766"/>
                    </a:lnTo>
                    <a:lnTo>
                      <a:pt x="575" y="13271"/>
                    </a:lnTo>
                    <a:lnTo>
                      <a:pt x="615" y="12796"/>
                    </a:lnTo>
                    <a:lnTo>
                      <a:pt x="674" y="12300"/>
                    </a:lnTo>
                    <a:lnTo>
                      <a:pt x="753" y="11825"/>
                    </a:lnTo>
                    <a:lnTo>
                      <a:pt x="833" y="11350"/>
                    </a:lnTo>
                    <a:lnTo>
                      <a:pt x="932" y="10874"/>
                    </a:lnTo>
                    <a:lnTo>
                      <a:pt x="1169" y="9924"/>
                    </a:lnTo>
                    <a:lnTo>
                      <a:pt x="1427" y="8973"/>
                    </a:lnTo>
                    <a:lnTo>
                      <a:pt x="1704" y="8042"/>
                    </a:lnTo>
                    <a:lnTo>
                      <a:pt x="1981" y="7091"/>
                    </a:lnTo>
                    <a:lnTo>
                      <a:pt x="2239" y="6141"/>
                    </a:lnTo>
                    <a:lnTo>
                      <a:pt x="2496" y="5190"/>
                    </a:lnTo>
                    <a:lnTo>
                      <a:pt x="2694" y="4239"/>
                    </a:lnTo>
                    <a:lnTo>
                      <a:pt x="2793" y="3764"/>
                    </a:lnTo>
                    <a:lnTo>
                      <a:pt x="2873" y="3289"/>
                    </a:lnTo>
                    <a:lnTo>
                      <a:pt x="2932" y="2793"/>
                    </a:lnTo>
                    <a:lnTo>
                      <a:pt x="2972" y="2298"/>
                    </a:lnTo>
                    <a:lnTo>
                      <a:pt x="3011" y="1823"/>
                    </a:lnTo>
                    <a:lnTo>
                      <a:pt x="3011" y="1328"/>
                    </a:lnTo>
                    <a:lnTo>
                      <a:pt x="2991" y="833"/>
                    </a:lnTo>
                    <a:lnTo>
                      <a:pt x="2972" y="318"/>
                    </a:lnTo>
                    <a:lnTo>
                      <a:pt x="2952" y="258"/>
                    </a:lnTo>
                    <a:lnTo>
                      <a:pt x="2932" y="179"/>
                    </a:lnTo>
                    <a:lnTo>
                      <a:pt x="2892" y="139"/>
                    </a:lnTo>
                    <a:lnTo>
                      <a:pt x="2853" y="80"/>
                    </a:lnTo>
                    <a:lnTo>
                      <a:pt x="2754" y="21"/>
                    </a:lnTo>
                    <a:lnTo>
                      <a:pt x="265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" name="Google Shape;93;p2"/>
              <p:cNvSpPr/>
              <p:nvPr/>
            </p:nvSpPr>
            <p:spPr>
              <a:xfrm>
                <a:off x="2919200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1" y="1"/>
                    </a:moveTo>
                    <a:lnTo>
                      <a:pt x="119" y="832"/>
                    </a:lnTo>
                    <a:lnTo>
                      <a:pt x="238" y="1684"/>
                    </a:lnTo>
                    <a:lnTo>
                      <a:pt x="436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93" y="8517"/>
                    </a:lnTo>
                    <a:lnTo>
                      <a:pt x="832" y="10240"/>
                    </a:lnTo>
                    <a:lnTo>
                      <a:pt x="852" y="11964"/>
                    </a:lnTo>
                    <a:lnTo>
                      <a:pt x="852" y="13687"/>
                    </a:lnTo>
                    <a:lnTo>
                      <a:pt x="813" y="15410"/>
                    </a:lnTo>
                    <a:lnTo>
                      <a:pt x="773" y="17133"/>
                    </a:lnTo>
                    <a:lnTo>
                      <a:pt x="654" y="20579"/>
                    </a:lnTo>
                    <a:lnTo>
                      <a:pt x="496" y="24026"/>
                    </a:lnTo>
                    <a:lnTo>
                      <a:pt x="357" y="27452"/>
                    </a:lnTo>
                    <a:lnTo>
                      <a:pt x="278" y="29532"/>
                    </a:lnTo>
                    <a:lnTo>
                      <a:pt x="218" y="31611"/>
                    </a:lnTo>
                    <a:lnTo>
                      <a:pt x="179" y="33711"/>
                    </a:lnTo>
                    <a:lnTo>
                      <a:pt x="199" y="35790"/>
                    </a:lnTo>
                    <a:lnTo>
                      <a:pt x="218" y="37870"/>
                    </a:lnTo>
                    <a:lnTo>
                      <a:pt x="298" y="39950"/>
                    </a:lnTo>
                    <a:lnTo>
                      <a:pt x="357" y="40980"/>
                    </a:lnTo>
                    <a:lnTo>
                      <a:pt x="436" y="42029"/>
                    </a:lnTo>
                    <a:lnTo>
                      <a:pt x="516" y="43059"/>
                    </a:lnTo>
                    <a:lnTo>
                      <a:pt x="615" y="44109"/>
                    </a:lnTo>
                    <a:lnTo>
                      <a:pt x="852" y="46228"/>
                    </a:lnTo>
                    <a:lnTo>
                      <a:pt x="1130" y="48328"/>
                    </a:lnTo>
                    <a:lnTo>
                      <a:pt x="1724" y="52566"/>
                    </a:lnTo>
                    <a:lnTo>
                      <a:pt x="2001" y="54666"/>
                    </a:lnTo>
                    <a:lnTo>
                      <a:pt x="2259" y="56785"/>
                    </a:lnTo>
                    <a:lnTo>
                      <a:pt x="2358" y="57855"/>
                    </a:lnTo>
                    <a:lnTo>
                      <a:pt x="2437" y="58924"/>
                    </a:lnTo>
                    <a:lnTo>
                      <a:pt x="2516" y="59994"/>
                    </a:lnTo>
                    <a:lnTo>
                      <a:pt x="2575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95" y="64747"/>
                    </a:lnTo>
                    <a:lnTo>
                      <a:pt x="253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59" y="69659"/>
                    </a:lnTo>
                    <a:lnTo>
                      <a:pt x="1961" y="70867"/>
                    </a:lnTo>
                    <a:lnTo>
                      <a:pt x="1744" y="71996"/>
                    </a:lnTo>
                    <a:lnTo>
                      <a:pt x="1506" y="73125"/>
                    </a:lnTo>
                    <a:lnTo>
                      <a:pt x="1268" y="74274"/>
                    </a:lnTo>
                    <a:lnTo>
                      <a:pt x="1050" y="75403"/>
                    </a:lnTo>
                    <a:lnTo>
                      <a:pt x="971" y="75977"/>
                    </a:lnTo>
                    <a:lnTo>
                      <a:pt x="892" y="76552"/>
                    </a:lnTo>
                    <a:lnTo>
                      <a:pt x="813" y="77126"/>
                    </a:lnTo>
                    <a:lnTo>
                      <a:pt x="773" y="77700"/>
                    </a:lnTo>
                    <a:lnTo>
                      <a:pt x="753" y="78295"/>
                    </a:lnTo>
                    <a:lnTo>
                      <a:pt x="733" y="78869"/>
                    </a:lnTo>
                    <a:lnTo>
                      <a:pt x="773" y="79443"/>
                    </a:lnTo>
                    <a:lnTo>
                      <a:pt x="813" y="80038"/>
                    </a:lnTo>
                    <a:lnTo>
                      <a:pt x="832" y="80117"/>
                    </a:lnTo>
                    <a:lnTo>
                      <a:pt x="852" y="80176"/>
                    </a:lnTo>
                    <a:lnTo>
                      <a:pt x="892" y="80236"/>
                    </a:lnTo>
                    <a:lnTo>
                      <a:pt x="932" y="80275"/>
                    </a:lnTo>
                    <a:lnTo>
                      <a:pt x="1031" y="80335"/>
                    </a:lnTo>
                    <a:lnTo>
                      <a:pt x="1130" y="80354"/>
                    </a:lnTo>
                    <a:lnTo>
                      <a:pt x="1229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47" y="80236"/>
                    </a:lnTo>
                    <a:lnTo>
                      <a:pt x="1367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28" y="79483"/>
                    </a:lnTo>
                    <a:lnTo>
                      <a:pt x="1308" y="78948"/>
                    </a:lnTo>
                    <a:lnTo>
                      <a:pt x="1308" y="78413"/>
                    </a:lnTo>
                    <a:lnTo>
                      <a:pt x="1328" y="77859"/>
                    </a:lnTo>
                    <a:lnTo>
                      <a:pt x="1367" y="77324"/>
                    </a:lnTo>
                    <a:lnTo>
                      <a:pt x="1427" y="76789"/>
                    </a:lnTo>
                    <a:lnTo>
                      <a:pt x="1506" y="76255"/>
                    </a:lnTo>
                    <a:lnTo>
                      <a:pt x="158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19" y="72551"/>
                    </a:lnTo>
                    <a:lnTo>
                      <a:pt x="2437" y="71501"/>
                    </a:lnTo>
                    <a:lnTo>
                      <a:pt x="2595" y="70491"/>
                    </a:lnTo>
                    <a:lnTo>
                      <a:pt x="2754" y="69461"/>
                    </a:lnTo>
                    <a:lnTo>
                      <a:pt x="2892" y="68451"/>
                    </a:lnTo>
                    <a:lnTo>
                      <a:pt x="2991" y="67421"/>
                    </a:lnTo>
                    <a:lnTo>
                      <a:pt x="3071" y="66391"/>
                    </a:lnTo>
                    <a:lnTo>
                      <a:pt x="3130" y="65361"/>
                    </a:lnTo>
                    <a:lnTo>
                      <a:pt x="3170" y="64311"/>
                    </a:lnTo>
                    <a:lnTo>
                      <a:pt x="3189" y="63282"/>
                    </a:lnTo>
                    <a:lnTo>
                      <a:pt x="3170" y="62212"/>
                    </a:lnTo>
                    <a:lnTo>
                      <a:pt x="3150" y="61142"/>
                    </a:lnTo>
                    <a:lnTo>
                      <a:pt x="3090" y="60053"/>
                    </a:lnTo>
                    <a:lnTo>
                      <a:pt x="3011" y="58984"/>
                    </a:lnTo>
                    <a:lnTo>
                      <a:pt x="2932" y="57914"/>
                    </a:lnTo>
                    <a:lnTo>
                      <a:pt x="2833" y="56864"/>
                    </a:lnTo>
                    <a:lnTo>
                      <a:pt x="2575" y="54725"/>
                    </a:lnTo>
                    <a:lnTo>
                      <a:pt x="2298" y="52606"/>
                    </a:lnTo>
                    <a:lnTo>
                      <a:pt x="2001" y="50487"/>
                    </a:lnTo>
                    <a:lnTo>
                      <a:pt x="1704" y="48348"/>
                    </a:lnTo>
                    <a:lnTo>
                      <a:pt x="1427" y="46228"/>
                    </a:lnTo>
                    <a:lnTo>
                      <a:pt x="1308" y="45179"/>
                    </a:lnTo>
                    <a:lnTo>
                      <a:pt x="1209" y="44129"/>
                    </a:lnTo>
                    <a:lnTo>
                      <a:pt x="1110" y="43079"/>
                    </a:lnTo>
                    <a:lnTo>
                      <a:pt x="1031" y="42029"/>
                    </a:lnTo>
                    <a:lnTo>
                      <a:pt x="971" y="40980"/>
                    </a:lnTo>
                    <a:lnTo>
                      <a:pt x="912" y="39910"/>
                    </a:lnTo>
                    <a:lnTo>
                      <a:pt x="832" y="37811"/>
                    </a:lnTo>
                    <a:lnTo>
                      <a:pt x="813" y="35711"/>
                    </a:lnTo>
                    <a:lnTo>
                      <a:pt x="813" y="33592"/>
                    </a:lnTo>
                    <a:lnTo>
                      <a:pt x="832" y="31492"/>
                    </a:lnTo>
                    <a:lnTo>
                      <a:pt x="892" y="29393"/>
                    </a:lnTo>
                    <a:lnTo>
                      <a:pt x="971" y="27294"/>
                    </a:lnTo>
                    <a:lnTo>
                      <a:pt x="1050" y="25174"/>
                    </a:lnTo>
                    <a:lnTo>
                      <a:pt x="1209" y="20956"/>
                    </a:lnTo>
                    <a:lnTo>
                      <a:pt x="1288" y="18856"/>
                    </a:lnTo>
                    <a:lnTo>
                      <a:pt x="1367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27" y="10953"/>
                    </a:lnTo>
                    <a:lnTo>
                      <a:pt x="1387" y="9369"/>
                    </a:lnTo>
                    <a:lnTo>
                      <a:pt x="1328" y="7804"/>
                    </a:lnTo>
                    <a:lnTo>
                      <a:pt x="1248" y="6220"/>
                    </a:lnTo>
                    <a:lnTo>
                      <a:pt x="1130" y="4655"/>
                    </a:lnTo>
                    <a:lnTo>
                      <a:pt x="991" y="3110"/>
                    </a:lnTo>
                    <a:lnTo>
                      <a:pt x="793" y="1545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" name="Google Shape;94;p2"/>
              <p:cNvSpPr/>
              <p:nvPr/>
            </p:nvSpPr>
            <p:spPr>
              <a:xfrm>
                <a:off x="2317100" y="1474025"/>
                <a:ext cx="21300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2" h="8359" extrusionOk="0">
                    <a:moveTo>
                      <a:pt x="515" y="0"/>
                    </a:moveTo>
                    <a:lnTo>
                      <a:pt x="396" y="20"/>
                    </a:lnTo>
                    <a:lnTo>
                      <a:pt x="317" y="80"/>
                    </a:lnTo>
                    <a:lnTo>
                      <a:pt x="278" y="119"/>
                    </a:lnTo>
                    <a:lnTo>
                      <a:pt x="258" y="179"/>
                    </a:lnTo>
                    <a:lnTo>
                      <a:pt x="238" y="238"/>
                    </a:lnTo>
                    <a:lnTo>
                      <a:pt x="238" y="317"/>
                    </a:lnTo>
                    <a:lnTo>
                      <a:pt x="278" y="1288"/>
                    </a:lnTo>
                    <a:lnTo>
                      <a:pt x="297" y="2258"/>
                    </a:lnTo>
                    <a:lnTo>
                      <a:pt x="278" y="3209"/>
                    </a:lnTo>
                    <a:lnTo>
                      <a:pt x="278" y="4179"/>
                    </a:lnTo>
                    <a:lnTo>
                      <a:pt x="238" y="5150"/>
                    </a:lnTo>
                    <a:lnTo>
                      <a:pt x="179" y="6121"/>
                    </a:lnTo>
                    <a:lnTo>
                      <a:pt x="99" y="7071"/>
                    </a:lnTo>
                    <a:lnTo>
                      <a:pt x="0" y="8042"/>
                    </a:lnTo>
                    <a:lnTo>
                      <a:pt x="0" y="8121"/>
                    </a:lnTo>
                    <a:lnTo>
                      <a:pt x="20" y="8180"/>
                    </a:lnTo>
                    <a:lnTo>
                      <a:pt x="40" y="8240"/>
                    </a:lnTo>
                    <a:lnTo>
                      <a:pt x="79" y="8279"/>
                    </a:lnTo>
                    <a:lnTo>
                      <a:pt x="119" y="8319"/>
                    </a:lnTo>
                    <a:lnTo>
                      <a:pt x="159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5" y="8240"/>
                    </a:lnTo>
                    <a:lnTo>
                      <a:pt x="535" y="8180"/>
                    </a:lnTo>
                    <a:lnTo>
                      <a:pt x="555" y="8121"/>
                    </a:lnTo>
                    <a:lnTo>
                      <a:pt x="575" y="8042"/>
                    </a:lnTo>
                    <a:lnTo>
                      <a:pt x="674" y="7071"/>
                    </a:lnTo>
                    <a:lnTo>
                      <a:pt x="733" y="6121"/>
                    </a:lnTo>
                    <a:lnTo>
                      <a:pt x="792" y="5150"/>
                    </a:lnTo>
                    <a:lnTo>
                      <a:pt x="832" y="4179"/>
                    </a:lnTo>
                    <a:lnTo>
                      <a:pt x="852" y="3209"/>
                    </a:lnTo>
                    <a:lnTo>
                      <a:pt x="852" y="2258"/>
                    </a:lnTo>
                    <a:lnTo>
                      <a:pt x="832" y="1288"/>
                    </a:lnTo>
                    <a:lnTo>
                      <a:pt x="812" y="317"/>
                    </a:lnTo>
                    <a:lnTo>
                      <a:pt x="792" y="238"/>
                    </a:lnTo>
                    <a:lnTo>
                      <a:pt x="773" y="179"/>
                    </a:lnTo>
                    <a:lnTo>
                      <a:pt x="753" y="119"/>
                    </a:lnTo>
                    <a:lnTo>
                      <a:pt x="713" y="80"/>
                    </a:lnTo>
                    <a:lnTo>
                      <a:pt x="614" y="20"/>
                    </a:lnTo>
                    <a:lnTo>
                      <a:pt x="51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" name="Google Shape;95;p2"/>
              <p:cNvSpPr/>
              <p:nvPr/>
            </p:nvSpPr>
            <p:spPr>
              <a:xfrm>
                <a:off x="1992775" y="1445800"/>
                <a:ext cx="32200" cy="208000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8320" extrusionOk="0">
                    <a:moveTo>
                      <a:pt x="277" y="0"/>
                    </a:moveTo>
                    <a:lnTo>
                      <a:pt x="178" y="40"/>
                    </a:lnTo>
                    <a:lnTo>
                      <a:pt x="79" y="119"/>
                    </a:lnTo>
                    <a:lnTo>
                      <a:pt x="20" y="238"/>
                    </a:lnTo>
                    <a:lnTo>
                      <a:pt x="0" y="298"/>
                    </a:lnTo>
                    <a:lnTo>
                      <a:pt x="0" y="377"/>
                    </a:lnTo>
                    <a:lnTo>
                      <a:pt x="20" y="1347"/>
                    </a:lnTo>
                    <a:lnTo>
                      <a:pt x="79" y="2318"/>
                    </a:lnTo>
                    <a:lnTo>
                      <a:pt x="139" y="3288"/>
                    </a:lnTo>
                    <a:lnTo>
                      <a:pt x="218" y="4239"/>
                    </a:lnTo>
                    <a:lnTo>
                      <a:pt x="317" y="5209"/>
                    </a:lnTo>
                    <a:lnTo>
                      <a:pt x="436" y="6160"/>
                    </a:lnTo>
                    <a:lnTo>
                      <a:pt x="575" y="7111"/>
                    </a:lnTo>
                    <a:lnTo>
                      <a:pt x="733" y="8062"/>
                    </a:lnTo>
                    <a:lnTo>
                      <a:pt x="753" y="8141"/>
                    </a:lnTo>
                    <a:lnTo>
                      <a:pt x="773" y="8200"/>
                    </a:lnTo>
                    <a:lnTo>
                      <a:pt x="812" y="8240"/>
                    </a:lnTo>
                    <a:lnTo>
                      <a:pt x="852" y="8279"/>
                    </a:lnTo>
                    <a:lnTo>
                      <a:pt x="951" y="8319"/>
                    </a:lnTo>
                    <a:lnTo>
                      <a:pt x="1050" y="8319"/>
                    </a:lnTo>
                    <a:lnTo>
                      <a:pt x="1149" y="8279"/>
                    </a:lnTo>
                    <a:lnTo>
                      <a:pt x="1248" y="8200"/>
                    </a:lnTo>
                    <a:lnTo>
                      <a:pt x="1268" y="8141"/>
                    </a:lnTo>
                    <a:lnTo>
                      <a:pt x="1288" y="8081"/>
                    </a:lnTo>
                    <a:lnTo>
                      <a:pt x="1288" y="8022"/>
                    </a:lnTo>
                    <a:lnTo>
                      <a:pt x="1288" y="7943"/>
                    </a:lnTo>
                    <a:lnTo>
                      <a:pt x="1129" y="6992"/>
                    </a:lnTo>
                    <a:lnTo>
                      <a:pt x="990" y="6041"/>
                    </a:lnTo>
                    <a:lnTo>
                      <a:pt x="872" y="5091"/>
                    </a:lnTo>
                    <a:lnTo>
                      <a:pt x="773" y="4140"/>
                    </a:lnTo>
                    <a:lnTo>
                      <a:pt x="693" y="3169"/>
                    </a:lnTo>
                    <a:lnTo>
                      <a:pt x="634" y="2199"/>
                    </a:lnTo>
                    <a:lnTo>
                      <a:pt x="594" y="1228"/>
                    </a:lnTo>
                    <a:lnTo>
                      <a:pt x="555" y="258"/>
                    </a:lnTo>
                    <a:lnTo>
                      <a:pt x="555" y="198"/>
                    </a:lnTo>
                    <a:lnTo>
                      <a:pt x="535" y="139"/>
                    </a:lnTo>
                    <a:lnTo>
                      <a:pt x="495" y="80"/>
                    </a:lnTo>
                    <a:lnTo>
                      <a:pt x="476" y="40"/>
                    </a:lnTo>
                    <a:lnTo>
                      <a:pt x="416" y="20"/>
                    </a:lnTo>
                    <a:lnTo>
                      <a:pt x="37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" name="Google Shape;96;p2"/>
              <p:cNvSpPr/>
              <p:nvPr/>
            </p:nvSpPr>
            <p:spPr>
              <a:xfrm>
                <a:off x="2080900" y="2908975"/>
                <a:ext cx="29250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70" h="13747" extrusionOk="0">
                    <a:moveTo>
                      <a:pt x="516" y="1"/>
                    </a:moveTo>
                    <a:lnTo>
                      <a:pt x="417" y="21"/>
                    </a:lnTo>
                    <a:lnTo>
                      <a:pt x="337" y="80"/>
                    </a:lnTo>
                    <a:lnTo>
                      <a:pt x="298" y="120"/>
                    </a:lnTo>
                    <a:lnTo>
                      <a:pt x="278" y="179"/>
                    </a:lnTo>
                    <a:lnTo>
                      <a:pt x="258" y="239"/>
                    </a:lnTo>
                    <a:lnTo>
                      <a:pt x="258" y="318"/>
                    </a:lnTo>
                    <a:lnTo>
                      <a:pt x="278" y="853"/>
                    </a:lnTo>
                    <a:lnTo>
                      <a:pt x="298" y="1367"/>
                    </a:lnTo>
                    <a:lnTo>
                      <a:pt x="298" y="2417"/>
                    </a:lnTo>
                    <a:lnTo>
                      <a:pt x="258" y="3447"/>
                    </a:lnTo>
                    <a:lnTo>
                      <a:pt x="199" y="4497"/>
                    </a:lnTo>
                    <a:lnTo>
                      <a:pt x="60" y="6577"/>
                    </a:lnTo>
                    <a:lnTo>
                      <a:pt x="20" y="7606"/>
                    </a:lnTo>
                    <a:lnTo>
                      <a:pt x="1" y="8656"/>
                    </a:lnTo>
                    <a:lnTo>
                      <a:pt x="1" y="9310"/>
                    </a:lnTo>
                    <a:lnTo>
                      <a:pt x="40" y="9963"/>
                    </a:lnTo>
                    <a:lnTo>
                      <a:pt x="80" y="10597"/>
                    </a:lnTo>
                    <a:lnTo>
                      <a:pt x="159" y="11231"/>
                    </a:lnTo>
                    <a:lnTo>
                      <a:pt x="238" y="11865"/>
                    </a:lnTo>
                    <a:lnTo>
                      <a:pt x="337" y="12499"/>
                    </a:lnTo>
                    <a:lnTo>
                      <a:pt x="456" y="13132"/>
                    </a:lnTo>
                    <a:lnTo>
                      <a:pt x="575" y="13746"/>
                    </a:lnTo>
                    <a:lnTo>
                      <a:pt x="1169" y="13746"/>
                    </a:lnTo>
                    <a:lnTo>
                      <a:pt x="1031" y="13093"/>
                    </a:lnTo>
                    <a:lnTo>
                      <a:pt x="912" y="12419"/>
                    </a:lnTo>
                    <a:lnTo>
                      <a:pt x="793" y="11746"/>
                    </a:lnTo>
                    <a:lnTo>
                      <a:pt x="714" y="11092"/>
                    </a:lnTo>
                    <a:lnTo>
                      <a:pt x="634" y="10399"/>
                    </a:lnTo>
                    <a:lnTo>
                      <a:pt x="595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595" y="7329"/>
                    </a:lnTo>
                    <a:lnTo>
                      <a:pt x="654" y="6339"/>
                    </a:lnTo>
                    <a:lnTo>
                      <a:pt x="773" y="4338"/>
                    </a:lnTo>
                    <a:lnTo>
                      <a:pt x="833" y="3328"/>
                    </a:lnTo>
                    <a:lnTo>
                      <a:pt x="852" y="2338"/>
                    </a:lnTo>
                    <a:lnTo>
                      <a:pt x="872" y="1328"/>
                    </a:lnTo>
                    <a:lnTo>
                      <a:pt x="833" y="318"/>
                    </a:lnTo>
                    <a:lnTo>
                      <a:pt x="813" y="239"/>
                    </a:lnTo>
                    <a:lnTo>
                      <a:pt x="793" y="179"/>
                    </a:lnTo>
                    <a:lnTo>
                      <a:pt x="773" y="120"/>
                    </a:lnTo>
                    <a:lnTo>
                      <a:pt x="734" y="80"/>
                    </a:lnTo>
                    <a:lnTo>
                      <a:pt x="634" y="21"/>
                    </a:lnTo>
                    <a:lnTo>
                      <a:pt x="51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" name="Google Shape;97;p2"/>
              <p:cNvSpPr/>
              <p:nvPr/>
            </p:nvSpPr>
            <p:spPr>
              <a:xfrm>
                <a:off x="1557025" y="1821625"/>
                <a:ext cx="88675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47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80" y="80"/>
                    </a:lnTo>
                    <a:lnTo>
                      <a:pt x="40" y="139"/>
                    </a:lnTo>
                    <a:lnTo>
                      <a:pt x="21" y="17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100" y="1407"/>
                    </a:lnTo>
                    <a:lnTo>
                      <a:pt x="159" y="2496"/>
                    </a:lnTo>
                    <a:lnTo>
                      <a:pt x="278" y="4655"/>
                    </a:lnTo>
                    <a:lnTo>
                      <a:pt x="357" y="5744"/>
                    </a:lnTo>
                    <a:lnTo>
                      <a:pt x="436" y="6814"/>
                    </a:lnTo>
                    <a:lnTo>
                      <a:pt x="535" y="7903"/>
                    </a:lnTo>
                    <a:lnTo>
                      <a:pt x="654" y="8973"/>
                    </a:lnTo>
                    <a:lnTo>
                      <a:pt x="734" y="9527"/>
                    </a:lnTo>
                    <a:lnTo>
                      <a:pt x="813" y="10082"/>
                    </a:lnTo>
                    <a:lnTo>
                      <a:pt x="1031" y="11171"/>
                    </a:lnTo>
                    <a:lnTo>
                      <a:pt x="1268" y="12260"/>
                    </a:lnTo>
                    <a:lnTo>
                      <a:pt x="1546" y="13350"/>
                    </a:lnTo>
                    <a:lnTo>
                      <a:pt x="1803" y="14439"/>
                    </a:lnTo>
                    <a:lnTo>
                      <a:pt x="2061" y="15509"/>
                    </a:lnTo>
                    <a:lnTo>
                      <a:pt x="2298" y="16598"/>
                    </a:lnTo>
                    <a:lnTo>
                      <a:pt x="2496" y="17707"/>
                    </a:lnTo>
                    <a:lnTo>
                      <a:pt x="2675" y="18777"/>
                    </a:lnTo>
                    <a:lnTo>
                      <a:pt x="2793" y="19866"/>
                    </a:lnTo>
                    <a:lnTo>
                      <a:pt x="2892" y="20975"/>
                    </a:lnTo>
                    <a:lnTo>
                      <a:pt x="2952" y="22065"/>
                    </a:lnTo>
                    <a:lnTo>
                      <a:pt x="2972" y="23154"/>
                    </a:lnTo>
                    <a:lnTo>
                      <a:pt x="2972" y="24263"/>
                    </a:lnTo>
                    <a:lnTo>
                      <a:pt x="2912" y="25352"/>
                    </a:lnTo>
                    <a:lnTo>
                      <a:pt x="2833" y="26442"/>
                    </a:lnTo>
                    <a:lnTo>
                      <a:pt x="2774" y="27016"/>
                    </a:lnTo>
                    <a:lnTo>
                      <a:pt x="2714" y="27590"/>
                    </a:lnTo>
                    <a:lnTo>
                      <a:pt x="2536" y="28700"/>
                    </a:lnTo>
                    <a:lnTo>
                      <a:pt x="2318" y="29789"/>
                    </a:lnTo>
                    <a:lnTo>
                      <a:pt x="2080" y="30878"/>
                    </a:lnTo>
                    <a:lnTo>
                      <a:pt x="1803" y="31968"/>
                    </a:lnTo>
                    <a:lnTo>
                      <a:pt x="1526" y="33037"/>
                    </a:lnTo>
                    <a:lnTo>
                      <a:pt x="932" y="35196"/>
                    </a:lnTo>
                    <a:lnTo>
                      <a:pt x="654" y="36285"/>
                    </a:lnTo>
                    <a:lnTo>
                      <a:pt x="535" y="36820"/>
                    </a:lnTo>
                    <a:lnTo>
                      <a:pt x="417" y="37375"/>
                    </a:lnTo>
                    <a:lnTo>
                      <a:pt x="318" y="37929"/>
                    </a:lnTo>
                    <a:lnTo>
                      <a:pt x="238" y="38484"/>
                    </a:lnTo>
                    <a:lnTo>
                      <a:pt x="159" y="39038"/>
                    </a:lnTo>
                    <a:lnTo>
                      <a:pt x="120" y="39593"/>
                    </a:lnTo>
                    <a:lnTo>
                      <a:pt x="80" y="40148"/>
                    </a:lnTo>
                    <a:lnTo>
                      <a:pt x="80" y="40702"/>
                    </a:lnTo>
                    <a:lnTo>
                      <a:pt x="100" y="41257"/>
                    </a:lnTo>
                    <a:lnTo>
                      <a:pt x="139" y="41811"/>
                    </a:lnTo>
                    <a:lnTo>
                      <a:pt x="199" y="42366"/>
                    </a:lnTo>
                    <a:lnTo>
                      <a:pt x="298" y="42901"/>
                    </a:lnTo>
                    <a:lnTo>
                      <a:pt x="417" y="43455"/>
                    </a:lnTo>
                    <a:lnTo>
                      <a:pt x="575" y="43990"/>
                    </a:lnTo>
                    <a:lnTo>
                      <a:pt x="615" y="44069"/>
                    </a:lnTo>
                    <a:lnTo>
                      <a:pt x="654" y="44109"/>
                    </a:lnTo>
                    <a:lnTo>
                      <a:pt x="694" y="44168"/>
                    </a:lnTo>
                    <a:lnTo>
                      <a:pt x="734" y="44188"/>
                    </a:lnTo>
                    <a:lnTo>
                      <a:pt x="852" y="44228"/>
                    </a:lnTo>
                    <a:lnTo>
                      <a:pt x="951" y="44208"/>
                    </a:lnTo>
                    <a:lnTo>
                      <a:pt x="1050" y="44148"/>
                    </a:lnTo>
                    <a:lnTo>
                      <a:pt x="1110" y="44069"/>
                    </a:lnTo>
                    <a:lnTo>
                      <a:pt x="1130" y="44010"/>
                    </a:lnTo>
                    <a:lnTo>
                      <a:pt x="1149" y="43950"/>
                    </a:lnTo>
                    <a:lnTo>
                      <a:pt x="1149" y="43891"/>
                    </a:lnTo>
                    <a:lnTo>
                      <a:pt x="1130" y="43812"/>
                    </a:lnTo>
                    <a:lnTo>
                      <a:pt x="971" y="43297"/>
                    </a:lnTo>
                    <a:lnTo>
                      <a:pt x="852" y="42782"/>
                    </a:lnTo>
                    <a:lnTo>
                      <a:pt x="753" y="42247"/>
                    </a:lnTo>
                    <a:lnTo>
                      <a:pt x="694" y="41712"/>
                    </a:lnTo>
                    <a:lnTo>
                      <a:pt x="654" y="41178"/>
                    </a:lnTo>
                    <a:lnTo>
                      <a:pt x="654" y="40663"/>
                    </a:lnTo>
                    <a:lnTo>
                      <a:pt x="654" y="40128"/>
                    </a:lnTo>
                    <a:lnTo>
                      <a:pt x="694" y="39593"/>
                    </a:lnTo>
                    <a:lnTo>
                      <a:pt x="734" y="39058"/>
                    </a:lnTo>
                    <a:lnTo>
                      <a:pt x="793" y="38523"/>
                    </a:lnTo>
                    <a:lnTo>
                      <a:pt x="892" y="37989"/>
                    </a:lnTo>
                    <a:lnTo>
                      <a:pt x="991" y="37474"/>
                    </a:lnTo>
                    <a:lnTo>
                      <a:pt x="1209" y="36424"/>
                    </a:lnTo>
                    <a:lnTo>
                      <a:pt x="1486" y="35374"/>
                    </a:lnTo>
                    <a:lnTo>
                      <a:pt x="2021" y="33374"/>
                    </a:lnTo>
                    <a:lnTo>
                      <a:pt x="2298" y="32364"/>
                    </a:lnTo>
                    <a:lnTo>
                      <a:pt x="2556" y="31354"/>
                    </a:lnTo>
                    <a:lnTo>
                      <a:pt x="2793" y="30344"/>
                    </a:lnTo>
                    <a:lnTo>
                      <a:pt x="3011" y="29333"/>
                    </a:lnTo>
                    <a:lnTo>
                      <a:pt x="3189" y="28303"/>
                    </a:lnTo>
                    <a:lnTo>
                      <a:pt x="3328" y="27254"/>
                    </a:lnTo>
                    <a:lnTo>
                      <a:pt x="3427" y="26224"/>
                    </a:lnTo>
                    <a:lnTo>
                      <a:pt x="3487" y="25194"/>
                    </a:lnTo>
                    <a:lnTo>
                      <a:pt x="3526" y="24164"/>
                    </a:lnTo>
                    <a:lnTo>
                      <a:pt x="3546" y="23134"/>
                    </a:lnTo>
                    <a:lnTo>
                      <a:pt x="3526" y="22124"/>
                    </a:lnTo>
                    <a:lnTo>
                      <a:pt x="3467" y="21094"/>
                    </a:lnTo>
                    <a:lnTo>
                      <a:pt x="3388" y="20064"/>
                    </a:lnTo>
                    <a:lnTo>
                      <a:pt x="3269" y="19034"/>
                    </a:lnTo>
                    <a:lnTo>
                      <a:pt x="3189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94" y="15806"/>
                    </a:lnTo>
                    <a:lnTo>
                      <a:pt x="2437" y="14756"/>
                    </a:lnTo>
                    <a:lnTo>
                      <a:pt x="1922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67" y="9884"/>
                    </a:lnTo>
                    <a:lnTo>
                      <a:pt x="1268" y="9250"/>
                    </a:lnTo>
                    <a:lnTo>
                      <a:pt x="1169" y="8616"/>
                    </a:lnTo>
                    <a:lnTo>
                      <a:pt x="1110" y="7982"/>
                    </a:lnTo>
                    <a:lnTo>
                      <a:pt x="991" y="6715"/>
                    </a:lnTo>
                    <a:lnTo>
                      <a:pt x="892" y="5447"/>
                    </a:lnTo>
                    <a:lnTo>
                      <a:pt x="753" y="2872"/>
                    </a:lnTo>
                    <a:lnTo>
                      <a:pt x="674" y="1605"/>
                    </a:lnTo>
                    <a:lnTo>
                      <a:pt x="575" y="317"/>
                    </a:lnTo>
                    <a:lnTo>
                      <a:pt x="575" y="258"/>
                    </a:lnTo>
                    <a:lnTo>
                      <a:pt x="535" y="179"/>
                    </a:lnTo>
                    <a:lnTo>
                      <a:pt x="516" y="139"/>
                    </a:lnTo>
                    <a:lnTo>
                      <a:pt x="476" y="80"/>
                    </a:lnTo>
                    <a:lnTo>
                      <a:pt x="37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" name="Google Shape;98;p2"/>
              <p:cNvSpPr/>
              <p:nvPr/>
            </p:nvSpPr>
            <p:spPr>
              <a:xfrm>
                <a:off x="1464925" y="2171700"/>
                <a:ext cx="113925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57" h="18440" extrusionOk="0">
                    <a:moveTo>
                      <a:pt x="2338" y="0"/>
                    </a:moveTo>
                    <a:lnTo>
                      <a:pt x="2278" y="20"/>
                    </a:lnTo>
                    <a:lnTo>
                      <a:pt x="2199" y="99"/>
                    </a:lnTo>
                    <a:lnTo>
                      <a:pt x="2140" y="198"/>
                    </a:lnTo>
                    <a:lnTo>
                      <a:pt x="2120" y="317"/>
                    </a:lnTo>
                    <a:lnTo>
                      <a:pt x="2120" y="377"/>
                    </a:lnTo>
                    <a:lnTo>
                      <a:pt x="2120" y="436"/>
                    </a:lnTo>
                    <a:lnTo>
                      <a:pt x="2140" y="515"/>
                    </a:lnTo>
                    <a:lnTo>
                      <a:pt x="2179" y="575"/>
                    </a:lnTo>
                    <a:lnTo>
                      <a:pt x="2516" y="1010"/>
                    </a:lnTo>
                    <a:lnTo>
                      <a:pt x="2813" y="1486"/>
                    </a:lnTo>
                    <a:lnTo>
                      <a:pt x="3071" y="1961"/>
                    </a:lnTo>
                    <a:lnTo>
                      <a:pt x="3289" y="2437"/>
                    </a:lnTo>
                    <a:lnTo>
                      <a:pt x="3487" y="2932"/>
                    </a:lnTo>
                    <a:lnTo>
                      <a:pt x="364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4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596"/>
                    </a:lnTo>
                    <a:lnTo>
                      <a:pt x="3982" y="7150"/>
                    </a:lnTo>
                    <a:lnTo>
                      <a:pt x="3942" y="7705"/>
                    </a:lnTo>
                    <a:lnTo>
                      <a:pt x="3903" y="8260"/>
                    </a:lnTo>
                    <a:lnTo>
                      <a:pt x="3823" y="8814"/>
                    </a:lnTo>
                    <a:lnTo>
                      <a:pt x="3744" y="9369"/>
                    </a:lnTo>
                    <a:lnTo>
                      <a:pt x="3645" y="9923"/>
                    </a:lnTo>
                    <a:lnTo>
                      <a:pt x="3427" y="11052"/>
                    </a:lnTo>
                    <a:lnTo>
                      <a:pt x="3170" y="12161"/>
                    </a:lnTo>
                    <a:lnTo>
                      <a:pt x="2892" y="13271"/>
                    </a:lnTo>
                    <a:lnTo>
                      <a:pt x="2358" y="1542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24" y="17291"/>
                    </a:lnTo>
                    <a:lnTo>
                      <a:pt x="1585" y="17054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5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6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60"/>
                    </a:lnTo>
                    <a:lnTo>
                      <a:pt x="57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55" y="7210"/>
                    </a:lnTo>
                    <a:lnTo>
                      <a:pt x="516" y="7170"/>
                    </a:lnTo>
                    <a:lnTo>
                      <a:pt x="436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40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22"/>
                    </a:lnTo>
                    <a:lnTo>
                      <a:pt x="40" y="10914"/>
                    </a:lnTo>
                    <a:lnTo>
                      <a:pt x="80" y="11785"/>
                    </a:lnTo>
                    <a:lnTo>
                      <a:pt x="139" y="12657"/>
                    </a:lnTo>
                    <a:lnTo>
                      <a:pt x="199" y="13528"/>
                    </a:lnTo>
                    <a:lnTo>
                      <a:pt x="298" y="14399"/>
                    </a:lnTo>
                    <a:lnTo>
                      <a:pt x="377" y="14974"/>
                    </a:lnTo>
                    <a:lnTo>
                      <a:pt x="456" y="15528"/>
                    </a:lnTo>
                    <a:lnTo>
                      <a:pt x="595" y="16083"/>
                    </a:lnTo>
                    <a:lnTo>
                      <a:pt x="674" y="16360"/>
                    </a:lnTo>
                    <a:lnTo>
                      <a:pt x="753" y="16618"/>
                    </a:lnTo>
                    <a:lnTo>
                      <a:pt x="852" y="16875"/>
                    </a:lnTo>
                    <a:lnTo>
                      <a:pt x="951" y="17133"/>
                    </a:lnTo>
                    <a:lnTo>
                      <a:pt x="1090" y="17370"/>
                    </a:lnTo>
                    <a:lnTo>
                      <a:pt x="1209" y="17588"/>
                    </a:lnTo>
                    <a:lnTo>
                      <a:pt x="1367" y="17806"/>
                    </a:lnTo>
                    <a:lnTo>
                      <a:pt x="1546" y="18024"/>
                    </a:lnTo>
                    <a:lnTo>
                      <a:pt x="172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20" y="18440"/>
                    </a:lnTo>
                    <a:lnTo>
                      <a:pt x="2179" y="18420"/>
                    </a:lnTo>
                    <a:lnTo>
                      <a:pt x="2239" y="18381"/>
                    </a:lnTo>
                    <a:lnTo>
                      <a:pt x="2278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56" y="17113"/>
                    </a:lnTo>
                    <a:lnTo>
                      <a:pt x="2793" y="16004"/>
                    </a:lnTo>
                    <a:lnTo>
                      <a:pt x="3071" y="14855"/>
                    </a:lnTo>
                    <a:lnTo>
                      <a:pt x="3368" y="13686"/>
                    </a:lnTo>
                    <a:lnTo>
                      <a:pt x="3645" y="12518"/>
                    </a:lnTo>
                    <a:lnTo>
                      <a:pt x="3922" y="11330"/>
                    </a:lnTo>
                    <a:lnTo>
                      <a:pt x="4160" y="10141"/>
                    </a:lnTo>
                    <a:lnTo>
                      <a:pt x="4259" y="9527"/>
                    </a:lnTo>
                    <a:lnTo>
                      <a:pt x="4358" y="8933"/>
                    </a:lnTo>
                    <a:lnTo>
                      <a:pt x="4418" y="8339"/>
                    </a:lnTo>
                    <a:lnTo>
                      <a:pt x="4497" y="7764"/>
                    </a:lnTo>
                    <a:lnTo>
                      <a:pt x="4536" y="7170"/>
                    </a:lnTo>
                    <a:lnTo>
                      <a:pt x="4556" y="6596"/>
                    </a:lnTo>
                    <a:lnTo>
                      <a:pt x="4556" y="6002"/>
                    </a:lnTo>
                    <a:lnTo>
                      <a:pt x="4517" y="5427"/>
                    </a:lnTo>
                    <a:lnTo>
                      <a:pt x="4477" y="4853"/>
                    </a:lnTo>
                    <a:lnTo>
                      <a:pt x="4398" y="4298"/>
                    </a:lnTo>
                    <a:lnTo>
                      <a:pt x="4299" y="3744"/>
                    </a:lnTo>
                    <a:lnTo>
                      <a:pt x="4160" y="3189"/>
                    </a:lnTo>
                    <a:lnTo>
                      <a:pt x="3982" y="2654"/>
                    </a:lnTo>
                    <a:lnTo>
                      <a:pt x="3784" y="2120"/>
                    </a:lnTo>
                    <a:lnTo>
                      <a:pt x="3546" y="1605"/>
                    </a:lnTo>
                    <a:lnTo>
                      <a:pt x="3269" y="1090"/>
                    </a:lnTo>
                    <a:lnTo>
                      <a:pt x="2952" y="595"/>
                    </a:lnTo>
                    <a:lnTo>
                      <a:pt x="2595" y="99"/>
                    </a:lnTo>
                    <a:lnTo>
                      <a:pt x="2536" y="60"/>
                    </a:lnTo>
                    <a:lnTo>
                      <a:pt x="2496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" name="Google Shape;99;p2"/>
              <p:cNvSpPr/>
              <p:nvPr/>
            </p:nvSpPr>
            <p:spPr>
              <a:xfrm>
                <a:off x="1467400" y="1843400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34" y="1"/>
                    </a:moveTo>
                    <a:lnTo>
                      <a:pt x="635" y="21"/>
                    </a:lnTo>
                    <a:lnTo>
                      <a:pt x="536" y="80"/>
                    </a:lnTo>
                    <a:lnTo>
                      <a:pt x="456" y="159"/>
                    </a:lnTo>
                    <a:lnTo>
                      <a:pt x="437" y="219"/>
                    </a:lnTo>
                    <a:lnTo>
                      <a:pt x="417" y="278"/>
                    </a:lnTo>
                    <a:lnTo>
                      <a:pt x="417" y="338"/>
                    </a:lnTo>
                    <a:lnTo>
                      <a:pt x="437" y="417"/>
                    </a:lnTo>
                    <a:lnTo>
                      <a:pt x="595" y="1051"/>
                    </a:lnTo>
                    <a:lnTo>
                      <a:pt x="734" y="1684"/>
                    </a:lnTo>
                    <a:lnTo>
                      <a:pt x="833" y="2338"/>
                    </a:lnTo>
                    <a:lnTo>
                      <a:pt x="932" y="2972"/>
                    </a:lnTo>
                    <a:lnTo>
                      <a:pt x="971" y="3625"/>
                    </a:lnTo>
                    <a:lnTo>
                      <a:pt x="1011" y="4279"/>
                    </a:lnTo>
                    <a:lnTo>
                      <a:pt x="1011" y="4952"/>
                    </a:lnTo>
                    <a:lnTo>
                      <a:pt x="991" y="5606"/>
                    </a:lnTo>
                    <a:lnTo>
                      <a:pt x="932" y="6299"/>
                    </a:lnTo>
                    <a:lnTo>
                      <a:pt x="833" y="6973"/>
                    </a:lnTo>
                    <a:lnTo>
                      <a:pt x="734" y="7646"/>
                    </a:lnTo>
                    <a:lnTo>
                      <a:pt x="615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60" y="11587"/>
                    </a:lnTo>
                    <a:lnTo>
                      <a:pt x="21" y="12142"/>
                    </a:lnTo>
                    <a:lnTo>
                      <a:pt x="1" y="12716"/>
                    </a:lnTo>
                    <a:lnTo>
                      <a:pt x="1" y="13291"/>
                    </a:lnTo>
                    <a:lnTo>
                      <a:pt x="21" y="13845"/>
                    </a:lnTo>
                    <a:lnTo>
                      <a:pt x="80" y="14400"/>
                    </a:lnTo>
                    <a:lnTo>
                      <a:pt x="179" y="14974"/>
                    </a:lnTo>
                    <a:lnTo>
                      <a:pt x="298" y="15529"/>
                    </a:lnTo>
                    <a:lnTo>
                      <a:pt x="476" y="16143"/>
                    </a:lnTo>
                    <a:lnTo>
                      <a:pt x="654" y="16737"/>
                    </a:lnTo>
                    <a:lnTo>
                      <a:pt x="1051" y="17945"/>
                    </a:lnTo>
                    <a:lnTo>
                      <a:pt x="1229" y="18559"/>
                    </a:lnTo>
                    <a:lnTo>
                      <a:pt x="1387" y="19173"/>
                    </a:lnTo>
                    <a:lnTo>
                      <a:pt x="1506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05" y="20500"/>
                    </a:lnTo>
                    <a:lnTo>
                      <a:pt x="1645" y="20560"/>
                    </a:lnTo>
                    <a:lnTo>
                      <a:pt x="1664" y="20619"/>
                    </a:lnTo>
                    <a:lnTo>
                      <a:pt x="1704" y="20659"/>
                    </a:lnTo>
                    <a:lnTo>
                      <a:pt x="180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100" y="20659"/>
                    </a:lnTo>
                    <a:lnTo>
                      <a:pt x="2140" y="20619"/>
                    </a:lnTo>
                    <a:lnTo>
                      <a:pt x="2160" y="20560"/>
                    </a:lnTo>
                    <a:lnTo>
                      <a:pt x="2179" y="20500"/>
                    </a:lnTo>
                    <a:lnTo>
                      <a:pt x="2160" y="20421"/>
                    </a:lnTo>
                    <a:lnTo>
                      <a:pt x="2100" y="19827"/>
                    </a:lnTo>
                    <a:lnTo>
                      <a:pt x="1981" y="19252"/>
                    </a:lnTo>
                    <a:lnTo>
                      <a:pt x="1843" y="18678"/>
                    </a:lnTo>
                    <a:lnTo>
                      <a:pt x="1684" y="18124"/>
                    </a:lnTo>
                    <a:lnTo>
                      <a:pt x="1348" y="17014"/>
                    </a:lnTo>
                    <a:lnTo>
                      <a:pt x="1011" y="15885"/>
                    </a:lnTo>
                    <a:lnTo>
                      <a:pt x="912" y="15549"/>
                    </a:lnTo>
                    <a:lnTo>
                      <a:pt x="833" y="15192"/>
                    </a:lnTo>
                    <a:lnTo>
                      <a:pt x="753" y="14836"/>
                    </a:lnTo>
                    <a:lnTo>
                      <a:pt x="694" y="14499"/>
                    </a:lnTo>
                    <a:lnTo>
                      <a:pt x="615" y="13806"/>
                    </a:lnTo>
                    <a:lnTo>
                      <a:pt x="575" y="13113"/>
                    </a:lnTo>
                    <a:lnTo>
                      <a:pt x="595" y="12419"/>
                    </a:lnTo>
                    <a:lnTo>
                      <a:pt x="635" y="11726"/>
                    </a:lnTo>
                    <a:lnTo>
                      <a:pt x="714" y="11013"/>
                    </a:lnTo>
                    <a:lnTo>
                      <a:pt x="813" y="10300"/>
                    </a:lnTo>
                    <a:lnTo>
                      <a:pt x="1051" y="9052"/>
                    </a:lnTo>
                    <a:lnTo>
                      <a:pt x="1268" y="7824"/>
                    </a:lnTo>
                    <a:lnTo>
                      <a:pt x="1367" y="7190"/>
                    </a:lnTo>
                    <a:lnTo>
                      <a:pt x="1466" y="6576"/>
                    </a:lnTo>
                    <a:lnTo>
                      <a:pt x="1526" y="5943"/>
                    </a:lnTo>
                    <a:lnTo>
                      <a:pt x="1565" y="5309"/>
                    </a:lnTo>
                    <a:lnTo>
                      <a:pt x="1585" y="4655"/>
                    </a:lnTo>
                    <a:lnTo>
                      <a:pt x="1565" y="4021"/>
                    </a:lnTo>
                    <a:lnTo>
                      <a:pt x="1526" y="3388"/>
                    </a:lnTo>
                    <a:lnTo>
                      <a:pt x="1466" y="2734"/>
                    </a:lnTo>
                    <a:lnTo>
                      <a:pt x="1387" y="2100"/>
                    </a:lnTo>
                    <a:lnTo>
                      <a:pt x="1268" y="1486"/>
                    </a:lnTo>
                    <a:lnTo>
                      <a:pt x="1150" y="852"/>
                    </a:lnTo>
                    <a:lnTo>
                      <a:pt x="991" y="239"/>
                    </a:lnTo>
                    <a:lnTo>
                      <a:pt x="951" y="159"/>
                    </a:lnTo>
                    <a:lnTo>
                      <a:pt x="932" y="120"/>
                    </a:lnTo>
                    <a:lnTo>
                      <a:pt x="892" y="60"/>
                    </a:lnTo>
                    <a:lnTo>
                      <a:pt x="833" y="40"/>
                    </a:lnTo>
                    <a:lnTo>
                      <a:pt x="7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" name="Google Shape;100;p2"/>
              <p:cNvSpPr/>
              <p:nvPr/>
            </p:nvSpPr>
            <p:spPr>
              <a:xfrm>
                <a:off x="1401050" y="1963725"/>
                <a:ext cx="1020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81" h="51557" extrusionOk="0">
                    <a:moveTo>
                      <a:pt x="1645" y="1"/>
                    </a:moveTo>
                    <a:lnTo>
                      <a:pt x="1585" y="21"/>
                    </a:lnTo>
                    <a:lnTo>
                      <a:pt x="1546" y="40"/>
                    </a:lnTo>
                    <a:lnTo>
                      <a:pt x="1506" y="60"/>
                    </a:lnTo>
                    <a:lnTo>
                      <a:pt x="1466" y="120"/>
                    </a:lnTo>
                    <a:lnTo>
                      <a:pt x="1447" y="179"/>
                    </a:lnTo>
                    <a:lnTo>
                      <a:pt x="1427" y="238"/>
                    </a:lnTo>
                    <a:lnTo>
                      <a:pt x="1050" y="2774"/>
                    </a:lnTo>
                    <a:lnTo>
                      <a:pt x="892" y="4041"/>
                    </a:lnTo>
                    <a:lnTo>
                      <a:pt x="714" y="5309"/>
                    </a:lnTo>
                    <a:lnTo>
                      <a:pt x="575" y="6596"/>
                    </a:lnTo>
                    <a:lnTo>
                      <a:pt x="436" y="7884"/>
                    </a:lnTo>
                    <a:lnTo>
                      <a:pt x="337" y="9171"/>
                    </a:lnTo>
                    <a:lnTo>
                      <a:pt x="219" y="10458"/>
                    </a:lnTo>
                    <a:lnTo>
                      <a:pt x="139" y="11746"/>
                    </a:lnTo>
                    <a:lnTo>
                      <a:pt x="80" y="13033"/>
                    </a:lnTo>
                    <a:lnTo>
                      <a:pt x="40" y="14321"/>
                    </a:lnTo>
                    <a:lnTo>
                      <a:pt x="1" y="15608"/>
                    </a:lnTo>
                    <a:lnTo>
                      <a:pt x="1" y="16895"/>
                    </a:lnTo>
                    <a:lnTo>
                      <a:pt x="21" y="18183"/>
                    </a:lnTo>
                    <a:lnTo>
                      <a:pt x="60" y="19470"/>
                    </a:lnTo>
                    <a:lnTo>
                      <a:pt x="139" y="20738"/>
                    </a:lnTo>
                    <a:lnTo>
                      <a:pt x="238" y="21966"/>
                    </a:lnTo>
                    <a:lnTo>
                      <a:pt x="357" y="23174"/>
                    </a:lnTo>
                    <a:lnTo>
                      <a:pt x="516" y="24362"/>
                    </a:lnTo>
                    <a:lnTo>
                      <a:pt x="714" y="25551"/>
                    </a:lnTo>
                    <a:lnTo>
                      <a:pt x="932" y="26719"/>
                    </a:lnTo>
                    <a:lnTo>
                      <a:pt x="1189" y="27908"/>
                    </a:lnTo>
                    <a:lnTo>
                      <a:pt x="1447" y="29076"/>
                    </a:lnTo>
                    <a:lnTo>
                      <a:pt x="1744" y="30245"/>
                    </a:lnTo>
                    <a:lnTo>
                      <a:pt x="2338" y="32622"/>
                    </a:lnTo>
                    <a:lnTo>
                      <a:pt x="2615" y="33810"/>
                    </a:lnTo>
                    <a:lnTo>
                      <a:pt x="2873" y="34998"/>
                    </a:lnTo>
                    <a:lnTo>
                      <a:pt x="3110" y="36207"/>
                    </a:lnTo>
                    <a:lnTo>
                      <a:pt x="3209" y="36821"/>
                    </a:lnTo>
                    <a:lnTo>
                      <a:pt x="3308" y="37435"/>
                    </a:lnTo>
                    <a:lnTo>
                      <a:pt x="3368" y="38029"/>
                    </a:lnTo>
                    <a:lnTo>
                      <a:pt x="3427" y="38643"/>
                    </a:lnTo>
                    <a:lnTo>
                      <a:pt x="3487" y="39257"/>
                    </a:lnTo>
                    <a:lnTo>
                      <a:pt x="3506" y="39891"/>
                    </a:lnTo>
                    <a:lnTo>
                      <a:pt x="3506" y="40604"/>
                    </a:lnTo>
                    <a:lnTo>
                      <a:pt x="3506" y="41317"/>
                    </a:lnTo>
                    <a:lnTo>
                      <a:pt x="3467" y="42030"/>
                    </a:lnTo>
                    <a:lnTo>
                      <a:pt x="3407" y="42743"/>
                    </a:lnTo>
                    <a:lnTo>
                      <a:pt x="3269" y="44149"/>
                    </a:lnTo>
                    <a:lnTo>
                      <a:pt x="3110" y="45575"/>
                    </a:lnTo>
                    <a:lnTo>
                      <a:pt x="2952" y="46981"/>
                    </a:lnTo>
                    <a:lnTo>
                      <a:pt x="2892" y="47694"/>
                    </a:lnTo>
                    <a:lnTo>
                      <a:pt x="2853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3" y="50546"/>
                    </a:lnTo>
                    <a:lnTo>
                      <a:pt x="2892" y="51259"/>
                    </a:lnTo>
                    <a:lnTo>
                      <a:pt x="2912" y="51378"/>
                    </a:lnTo>
                    <a:lnTo>
                      <a:pt x="2972" y="51457"/>
                    </a:lnTo>
                    <a:lnTo>
                      <a:pt x="3031" y="51517"/>
                    </a:lnTo>
                    <a:lnTo>
                      <a:pt x="3110" y="51556"/>
                    </a:lnTo>
                    <a:lnTo>
                      <a:pt x="3308" y="51556"/>
                    </a:lnTo>
                    <a:lnTo>
                      <a:pt x="3388" y="51517"/>
                    </a:lnTo>
                    <a:lnTo>
                      <a:pt x="3427" y="51457"/>
                    </a:lnTo>
                    <a:lnTo>
                      <a:pt x="3467" y="51378"/>
                    </a:lnTo>
                    <a:lnTo>
                      <a:pt x="3467" y="51259"/>
                    </a:lnTo>
                    <a:lnTo>
                      <a:pt x="3407" y="50625"/>
                    </a:lnTo>
                    <a:lnTo>
                      <a:pt x="3388" y="50011"/>
                    </a:lnTo>
                    <a:lnTo>
                      <a:pt x="3388" y="49378"/>
                    </a:lnTo>
                    <a:lnTo>
                      <a:pt x="3407" y="48744"/>
                    </a:lnTo>
                    <a:lnTo>
                      <a:pt x="3427" y="48130"/>
                    </a:lnTo>
                    <a:lnTo>
                      <a:pt x="3487" y="47496"/>
                    </a:lnTo>
                    <a:lnTo>
                      <a:pt x="3605" y="46248"/>
                    </a:lnTo>
                    <a:lnTo>
                      <a:pt x="3883" y="43753"/>
                    </a:lnTo>
                    <a:lnTo>
                      <a:pt x="4002" y="42505"/>
                    </a:lnTo>
                    <a:lnTo>
                      <a:pt x="4041" y="41891"/>
                    </a:lnTo>
                    <a:lnTo>
                      <a:pt x="4061" y="41257"/>
                    </a:lnTo>
                    <a:lnTo>
                      <a:pt x="4081" y="40663"/>
                    </a:lnTo>
                    <a:lnTo>
                      <a:pt x="4081" y="40089"/>
                    </a:lnTo>
                    <a:lnTo>
                      <a:pt x="4061" y="39494"/>
                    </a:lnTo>
                    <a:lnTo>
                      <a:pt x="4021" y="38920"/>
                    </a:lnTo>
                    <a:lnTo>
                      <a:pt x="3962" y="38346"/>
                    </a:lnTo>
                    <a:lnTo>
                      <a:pt x="3903" y="37771"/>
                    </a:lnTo>
                    <a:lnTo>
                      <a:pt x="3744" y="36622"/>
                    </a:lnTo>
                    <a:lnTo>
                      <a:pt x="3546" y="35474"/>
                    </a:lnTo>
                    <a:lnTo>
                      <a:pt x="3328" y="34345"/>
                    </a:lnTo>
                    <a:lnTo>
                      <a:pt x="3071" y="33216"/>
                    </a:lnTo>
                    <a:lnTo>
                      <a:pt x="2793" y="32087"/>
                    </a:lnTo>
                    <a:lnTo>
                      <a:pt x="2199" y="29670"/>
                    </a:lnTo>
                    <a:lnTo>
                      <a:pt x="1902" y="28462"/>
                    </a:lnTo>
                    <a:lnTo>
                      <a:pt x="1625" y="27254"/>
                    </a:lnTo>
                    <a:lnTo>
                      <a:pt x="1387" y="26046"/>
                    </a:lnTo>
                    <a:lnTo>
                      <a:pt x="1169" y="24818"/>
                    </a:lnTo>
                    <a:lnTo>
                      <a:pt x="971" y="23590"/>
                    </a:lnTo>
                    <a:lnTo>
                      <a:pt x="833" y="22342"/>
                    </a:lnTo>
                    <a:lnTo>
                      <a:pt x="734" y="21055"/>
                    </a:lnTo>
                    <a:lnTo>
                      <a:pt x="654" y="19787"/>
                    </a:lnTo>
                    <a:lnTo>
                      <a:pt x="615" y="18500"/>
                    </a:lnTo>
                    <a:lnTo>
                      <a:pt x="595" y="17212"/>
                    </a:lnTo>
                    <a:lnTo>
                      <a:pt x="595" y="15925"/>
                    </a:lnTo>
                    <a:lnTo>
                      <a:pt x="635" y="14657"/>
                    </a:lnTo>
                    <a:lnTo>
                      <a:pt x="674" y="13370"/>
                    </a:lnTo>
                    <a:lnTo>
                      <a:pt x="734" y="12083"/>
                    </a:lnTo>
                    <a:lnTo>
                      <a:pt x="833" y="10617"/>
                    </a:lnTo>
                    <a:lnTo>
                      <a:pt x="932" y="9151"/>
                    </a:lnTo>
                    <a:lnTo>
                      <a:pt x="1070" y="7686"/>
                    </a:lnTo>
                    <a:lnTo>
                      <a:pt x="1209" y="6240"/>
                    </a:lnTo>
                    <a:lnTo>
                      <a:pt x="1367" y="4774"/>
                    </a:lnTo>
                    <a:lnTo>
                      <a:pt x="1565" y="3328"/>
                    </a:lnTo>
                    <a:lnTo>
                      <a:pt x="1763" y="1863"/>
                    </a:lnTo>
                    <a:lnTo>
                      <a:pt x="1981" y="417"/>
                    </a:lnTo>
                    <a:lnTo>
                      <a:pt x="1981" y="337"/>
                    </a:lnTo>
                    <a:lnTo>
                      <a:pt x="1962" y="278"/>
                    </a:lnTo>
                    <a:lnTo>
                      <a:pt x="1962" y="219"/>
                    </a:lnTo>
                    <a:lnTo>
                      <a:pt x="1922" y="159"/>
                    </a:lnTo>
                    <a:lnTo>
                      <a:pt x="1843" y="60"/>
                    </a:lnTo>
                    <a:lnTo>
                      <a:pt x="1744" y="21"/>
                    </a:lnTo>
                    <a:lnTo>
                      <a:pt x="164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" name="Google Shape;101;p2"/>
              <p:cNvSpPr/>
              <p:nvPr/>
            </p:nvSpPr>
            <p:spPr>
              <a:xfrm>
                <a:off x="152682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18" y="0"/>
                    </a:moveTo>
                    <a:lnTo>
                      <a:pt x="119" y="60"/>
                    </a:lnTo>
                    <a:lnTo>
                      <a:pt x="40" y="139"/>
                    </a:lnTo>
                    <a:lnTo>
                      <a:pt x="20" y="198"/>
                    </a:lnTo>
                    <a:lnTo>
                      <a:pt x="1" y="25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8" y="1941"/>
                    </a:lnTo>
                    <a:lnTo>
                      <a:pt x="397" y="3486"/>
                    </a:lnTo>
                    <a:lnTo>
                      <a:pt x="515" y="5031"/>
                    </a:lnTo>
                    <a:lnTo>
                      <a:pt x="615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5" y="11230"/>
                    </a:lnTo>
                    <a:lnTo>
                      <a:pt x="535" y="12795"/>
                    </a:lnTo>
                    <a:lnTo>
                      <a:pt x="535" y="12854"/>
                    </a:lnTo>
                    <a:lnTo>
                      <a:pt x="535" y="12934"/>
                    </a:lnTo>
                    <a:lnTo>
                      <a:pt x="575" y="12973"/>
                    </a:lnTo>
                    <a:lnTo>
                      <a:pt x="595" y="13033"/>
                    </a:lnTo>
                    <a:lnTo>
                      <a:pt x="694" y="13092"/>
                    </a:lnTo>
                    <a:lnTo>
                      <a:pt x="793" y="13112"/>
                    </a:lnTo>
                    <a:lnTo>
                      <a:pt x="892" y="13092"/>
                    </a:lnTo>
                    <a:lnTo>
                      <a:pt x="991" y="13033"/>
                    </a:lnTo>
                    <a:lnTo>
                      <a:pt x="1030" y="12973"/>
                    </a:lnTo>
                    <a:lnTo>
                      <a:pt x="1070" y="12934"/>
                    </a:lnTo>
                    <a:lnTo>
                      <a:pt x="1090" y="12854"/>
                    </a:lnTo>
                    <a:lnTo>
                      <a:pt x="1090" y="12795"/>
                    </a:lnTo>
                    <a:lnTo>
                      <a:pt x="1189" y="11210"/>
                    </a:lnTo>
                    <a:lnTo>
                      <a:pt x="1229" y="9646"/>
                    </a:lnTo>
                    <a:lnTo>
                      <a:pt x="1209" y="8061"/>
                    </a:lnTo>
                    <a:lnTo>
                      <a:pt x="1169" y="6497"/>
                    </a:lnTo>
                    <a:lnTo>
                      <a:pt x="1070" y="4912"/>
                    </a:lnTo>
                    <a:lnTo>
                      <a:pt x="951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5" y="159"/>
                    </a:lnTo>
                    <a:lnTo>
                      <a:pt x="496" y="99"/>
                    </a:lnTo>
                    <a:lnTo>
                      <a:pt x="476" y="60"/>
                    </a:lnTo>
                    <a:lnTo>
                      <a:pt x="416" y="20"/>
                    </a:lnTo>
                    <a:lnTo>
                      <a:pt x="37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" name="Google Shape;102;p2"/>
              <p:cNvSpPr/>
              <p:nvPr/>
            </p:nvSpPr>
            <p:spPr>
              <a:xfrm>
                <a:off x="1426300" y="1002150"/>
                <a:ext cx="93125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5" h="35473" extrusionOk="0">
                    <a:moveTo>
                      <a:pt x="2397" y="0"/>
                    </a:moveTo>
                    <a:lnTo>
                      <a:pt x="2279" y="20"/>
                    </a:lnTo>
                    <a:lnTo>
                      <a:pt x="2180" y="59"/>
                    </a:lnTo>
                    <a:lnTo>
                      <a:pt x="2100" y="158"/>
                    </a:lnTo>
                    <a:lnTo>
                      <a:pt x="2061" y="277"/>
                    </a:lnTo>
                    <a:lnTo>
                      <a:pt x="2041" y="337"/>
                    </a:lnTo>
                    <a:lnTo>
                      <a:pt x="2041" y="416"/>
                    </a:lnTo>
                    <a:lnTo>
                      <a:pt x="2318" y="2753"/>
                    </a:lnTo>
                    <a:lnTo>
                      <a:pt x="2576" y="5110"/>
                    </a:lnTo>
                    <a:lnTo>
                      <a:pt x="2794" y="7467"/>
                    </a:lnTo>
                    <a:lnTo>
                      <a:pt x="2893" y="8655"/>
                    </a:lnTo>
                    <a:lnTo>
                      <a:pt x="2972" y="9824"/>
                    </a:lnTo>
                    <a:lnTo>
                      <a:pt x="3051" y="11012"/>
                    </a:lnTo>
                    <a:lnTo>
                      <a:pt x="3091" y="12181"/>
                    </a:lnTo>
                    <a:lnTo>
                      <a:pt x="3130" y="13369"/>
                    </a:lnTo>
                    <a:lnTo>
                      <a:pt x="3150" y="14558"/>
                    </a:lnTo>
                    <a:lnTo>
                      <a:pt x="3130" y="15746"/>
                    </a:lnTo>
                    <a:lnTo>
                      <a:pt x="3110" y="16915"/>
                    </a:lnTo>
                    <a:lnTo>
                      <a:pt x="3051" y="18103"/>
                    </a:lnTo>
                    <a:lnTo>
                      <a:pt x="2972" y="19291"/>
                    </a:lnTo>
                    <a:lnTo>
                      <a:pt x="2853" y="20420"/>
                    </a:lnTo>
                    <a:lnTo>
                      <a:pt x="2734" y="21529"/>
                    </a:lnTo>
                    <a:lnTo>
                      <a:pt x="2556" y="22639"/>
                    </a:lnTo>
                    <a:lnTo>
                      <a:pt x="2358" y="23748"/>
                    </a:lnTo>
                    <a:lnTo>
                      <a:pt x="2140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49" y="28065"/>
                    </a:lnTo>
                    <a:lnTo>
                      <a:pt x="635" y="29848"/>
                    </a:lnTo>
                    <a:lnTo>
                      <a:pt x="496" y="30284"/>
                    </a:lnTo>
                    <a:lnTo>
                      <a:pt x="357" y="30739"/>
                    </a:lnTo>
                    <a:lnTo>
                      <a:pt x="239" y="31195"/>
                    </a:lnTo>
                    <a:lnTo>
                      <a:pt x="139" y="31670"/>
                    </a:lnTo>
                    <a:lnTo>
                      <a:pt x="60" y="32126"/>
                    </a:lnTo>
                    <a:lnTo>
                      <a:pt x="21" y="32581"/>
                    </a:lnTo>
                    <a:lnTo>
                      <a:pt x="1" y="33037"/>
                    </a:lnTo>
                    <a:lnTo>
                      <a:pt x="21" y="33512"/>
                    </a:lnTo>
                    <a:lnTo>
                      <a:pt x="80" y="33968"/>
                    </a:lnTo>
                    <a:lnTo>
                      <a:pt x="179" y="34423"/>
                    </a:lnTo>
                    <a:lnTo>
                      <a:pt x="258" y="34641"/>
                    </a:lnTo>
                    <a:lnTo>
                      <a:pt x="338" y="34859"/>
                    </a:lnTo>
                    <a:lnTo>
                      <a:pt x="437" y="35097"/>
                    </a:lnTo>
                    <a:lnTo>
                      <a:pt x="536" y="35315"/>
                    </a:lnTo>
                    <a:lnTo>
                      <a:pt x="575" y="35374"/>
                    </a:lnTo>
                    <a:lnTo>
                      <a:pt x="635" y="35414"/>
                    </a:lnTo>
                    <a:lnTo>
                      <a:pt x="674" y="35453"/>
                    </a:lnTo>
                    <a:lnTo>
                      <a:pt x="734" y="35473"/>
                    </a:lnTo>
                    <a:lnTo>
                      <a:pt x="833" y="35473"/>
                    </a:lnTo>
                    <a:lnTo>
                      <a:pt x="932" y="35414"/>
                    </a:lnTo>
                    <a:lnTo>
                      <a:pt x="1011" y="35334"/>
                    </a:lnTo>
                    <a:lnTo>
                      <a:pt x="1070" y="35235"/>
                    </a:lnTo>
                    <a:lnTo>
                      <a:pt x="1070" y="35176"/>
                    </a:lnTo>
                    <a:lnTo>
                      <a:pt x="1070" y="35116"/>
                    </a:lnTo>
                    <a:lnTo>
                      <a:pt x="1070" y="35057"/>
                    </a:lnTo>
                    <a:lnTo>
                      <a:pt x="1031" y="34978"/>
                    </a:lnTo>
                    <a:lnTo>
                      <a:pt x="912" y="34740"/>
                    </a:lnTo>
                    <a:lnTo>
                      <a:pt x="813" y="34483"/>
                    </a:lnTo>
                    <a:lnTo>
                      <a:pt x="734" y="34245"/>
                    </a:lnTo>
                    <a:lnTo>
                      <a:pt x="674" y="33988"/>
                    </a:lnTo>
                    <a:lnTo>
                      <a:pt x="615" y="33730"/>
                    </a:lnTo>
                    <a:lnTo>
                      <a:pt x="575" y="33473"/>
                    </a:lnTo>
                    <a:lnTo>
                      <a:pt x="555" y="33195"/>
                    </a:lnTo>
                    <a:lnTo>
                      <a:pt x="555" y="32938"/>
                    </a:lnTo>
                    <a:lnTo>
                      <a:pt x="555" y="32680"/>
                    </a:lnTo>
                    <a:lnTo>
                      <a:pt x="575" y="32403"/>
                    </a:lnTo>
                    <a:lnTo>
                      <a:pt x="635" y="31868"/>
                    </a:lnTo>
                    <a:lnTo>
                      <a:pt x="753" y="31333"/>
                    </a:lnTo>
                    <a:lnTo>
                      <a:pt x="872" y="30799"/>
                    </a:lnTo>
                    <a:lnTo>
                      <a:pt x="1051" y="30244"/>
                    </a:lnTo>
                    <a:lnTo>
                      <a:pt x="1209" y="29709"/>
                    </a:lnTo>
                    <a:lnTo>
                      <a:pt x="1605" y="28660"/>
                    </a:lnTo>
                    <a:lnTo>
                      <a:pt x="1962" y="27650"/>
                    </a:lnTo>
                    <a:lnTo>
                      <a:pt x="2140" y="27154"/>
                    </a:lnTo>
                    <a:lnTo>
                      <a:pt x="2279" y="26679"/>
                    </a:lnTo>
                    <a:lnTo>
                      <a:pt x="2536" y="25669"/>
                    </a:lnTo>
                    <a:lnTo>
                      <a:pt x="2774" y="24639"/>
                    </a:lnTo>
                    <a:lnTo>
                      <a:pt x="2972" y="23609"/>
                    </a:lnTo>
                    <a:lnTo>
                      <a:pt x="3150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6" y="18380"/>
                    </a:lnTo>
                    <a:lnTo>
                      <a:pt x="3665" y="17231"/>
                    </a:lnTo>
                    <a:lnTo>
                      <a:pt x="3705" y="16102"/>
                    </a:lnTo>
                    <a:lnTo>
                      <a:pt x="3724" y="14954"/>
                    </a:lnTo>
                    <a:lnTo>
                      <a:pt x="3705" y="13825"/>
                    </a:lnTo>
                    <a:lnTo>
                      <a:pt x="3685" y="12696"/>
                    </a:lnTo>
                    <a:lnTo>
                      <a:pt x="3645" y="11547"/>
                    </a:lnTo>
                    <a:lnTo>
                      <a:pt x="3586" y="10418"/>
                    </a:lnTo>
                    <a:lnTo>
                      <a:pt x="3507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53" y="2496"/>
                    </a:lnTo>
                    <a:lnTo>
                      <a:pt x="2595" y="238"/>
                    </a:lnTo>
                    <a:lnTo>
                      <a:pt x="2576" y="158"/>
                    </a:lnTo>
                    <a:lnTo>
                      <a:pt x="2556" y="99"/>
                    </a:lnTo>
                    <a:lnTo>
                      <a:pt x="2516" y="59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" name="Google Shape;103;p2"/>
              <p:cNvSpPr/>
              <p:nvPr/>
            </p:nvSpPr>
            <p:spPr>
              <a:xfrm>
                <a:off x="1523350" y="1291300"/>
                <a:ext cx="619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8659" extrusionOk="0">
                    <a:moveTo>
                      <a:pt x="1823" y="1"/>
                    </a:moveTo>
                    <a:lnTo>
                      <a:pt x="1704" y="21"/>
                    </a:lnTo>
                    <a:lnTo>
                      <a:pt x="1625" y="60"/>
                    </a:lnTo>
                    <a:lnTo>
                      <a:pt x="1546" y="159"/>
                    </a:lnTo>
                    <a:lnTo>
                      <a:pt x="1526" y="199"/>
                    </a:lnTo>
                    <a:lnTo>
                      <a:pt x="1506" y="278"/>
                    </a:lnTo>
                    <a:lnTo>
                      <a:pt x="1506" y="338"/>
                    </a:lnTo>
                    <a:lnTo>
                      <a:pt x="1506" y="417"/>
                    </a:lnTo>
                    <a:lnTo>
                      <a:pt x="1625" y="971"/>
                    </a:lnTo>
                    <a:lnTo>
                      <a:pt x="1724" y="1546"/>
                    </a:lnTo>
                    <a:lnTo>
                      <a:pt x="1803" y="2100"/>
                    </a:lnTo>
                    <a:lnTo>
                      <a:pt x="1843" y="2675"/>
                    </a:lnTo>
                    <a:lnTo>
                      <a:pt x="1882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902" y="4913"/>
                    </a:lnTo>
                    <a:lnTo>
                      <a:pt x="1863" y="5467"/>
                    </a:lnTo>
                    <a:lnTo>
                      <a:pt x="1823" y="6042"/>
                    </a:lnTo>
                    <a:lnTo>
                      <a:pt x="1724" y="7151"/>
                    </a:lnTo>
                    <a:lnTo>
                      <a:pt x="1566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91" y="11627"/>
                    </a:lnTo>
                    <a:lnTo>
                      <a:pt x="575" y="13865"/>
                    </a:lnTo>
                    <a:lnTo>
                      <a:pt x="377" y="14994"/>
                    </a:lnTo>
                    <a:lnTo>
                      <a:pt x="219" y="16103"/>
                    </a:lnTo>
                    <a:lnTo>
                      <a:pt x="100" y="17232"/>
                    </a:lnTo>
                    <a:lnTo>
                      <a:pt x="40" y="17787"/>
                    </a:lnTo>
                    <a:lnTo>
                      <a:pt x="1" y="18341"/>
                    </a:lnTo>
                    <a:lnTo>
                      <a:pt x="21" y="18421"/>
                    </a:lnTo>
                    <a:lnTo>
                      <a:pt x="21" y="18480"/>
                    </a:lnTo>
                    <a:lnTo>
                      <a:pt x="60" y="18540"/>
                    </a:lnTo>
                    <a:lnTo>
                      <a:pt x="80" y="18579"/>
                    </a:lnTo>
                    <a:lnTo>
                      <a:pt x="179" y="18639"/>
                    </a:lnTo>
                    <a:lnTo>
                      <a:pt x="278" y="18658"/>
                    </a:lnTo>
                    <a:lnTo>
                      <a:pt x="377" y="18639"/>
                    </a:lnTo>
                    <a:lnTo>
                      <a:pt x="476" y="18579"/>
                    </a:lnTo>
                    <a:lnTo>
                      <a:pt x="516" y="18540"/>
                    </a:lnTo>
                    <a:lnTo>
                      <a:pt x="555" y="18480"/>
                    </a:lnTo>
                    <a:lnTo>
                      <a:pt x="575" y="18421"/>
                    </a:lnTo>
                    <a:lnTo>
                      <a:pt x="575" y="18341"/>
                    </a:lnTo>
                    <a:lnTo>
                      <a:pt x="615" y="17787"/>
                    </a:lnTo>
                    <a:lnTo>
                      <a:pt x="654" y="17212"/>
                    </a:lnTo>
                    <a:lnTo>
                      <a:pt x="793" y="16084"/>
                    </a:lnTo>
                    <a:lnTo>
                      <a:pt x="952" y="14955"/>
                    </a:lnTo>
                    <a:lnTo>
                      <a:pt x="1130" y="13826"/>
                    </a:lnTo>
                    <a:lnTo>
                      <a:pt x="1546" y="11568"/>
                    </a:lnTo>
                    <a:lnTo>
                      <a:pt x="1764" y="10439"/>
                    </a:lnTo>
                    <a:lnTo>
                      <a:pt x="1962" y="9310"/>
                    </a:lnTo>
                    <a:lnTo>
                      <a:pt x="2140" y="8181"/>
                    </a:lnTo>
                    <a:lnTo>
                      <a:pt x="2279" y="7052"/>
                    </a:lnTo>
                    <a:lnTo>
                      <a:pt x="2397" y="5923"/>
                    </a:lnTo>
                    <a:lnTo>
                      <a:pt x="2437" y="5349"/>
                    </a:lnTo>
                    <a:lnTo>
                      <a:pt x="2457" y="4794"/>
                    </a:lnTo>
                    <a:lnTo>
                      <a:pt x="2477" y="4220"/>
                    </a:lnTo>
                    <a:lnTo>
                      <a:pt x="2457" y="3665"/>
                    </a:lnTo>
                    <a:lnTo>
                      <a:pt x="2437" y="3091"/>
                    </a:lnTo>
                    <a:lnTo>
                      <a:pt x="2397" y="2516"/>
                    </a:lnTo>
                    <a:lnTo>
                      <a:pt x="2358" y="1942"/>
                    </a:lnTo>
                    <a:lnTo>
                      <a:pt x="2279" y="1387"/>
                    </a:lnTo>
                    <a:lnTo>
                      <a:pt x="2180" y="813"/>
                    </a:lnTo>
                    <a:lnTo>
                      <a:pt x="2061" y="239"/>
                    </a:lnTo>
                    <a:lnTo>
                      <a:pt x="2041" y="159"/>
                    </a:lnTo>
                    <a:lnTo>
                      <a:pt x="2001" y="100"/>
                    </a:lnTo>
                    <a:lnTo>
                      <a:pt x="1962" y="60"/>
                    </a:lnTo>
                    <a:lnTo>
                      <a:pt x="1922" y="40"/>
                    </a:lnTo>
                    <a:lnTo>
                      <a:pt x="182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" name="Google Shape;104;p2"/>
              <p:cNvSpPr/>
              <p:nvPr/>
            </p:nvSpPr>
            <p:spPr>
              <a:xfrm>
                <a:off x="1305975" y="1365575"/>
                <a:ext cx="151550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62" h="74631" extrusionOk="0">
                    <a:moveTo>
                      <a:pt x="5705" y="1"/>
                    </a:moveTo>
                    <a:lnTo>
                      <a:pt x="5666" y="21"/>
                    </a:lnTo>
                    <a:lnTo>
                      <a:pt x="5626" y="60"/>
                    </a:lnTo>
                    <a:lnTo>
                      <a:pt x="5586" y="100"/>
                    </a:lnTo>
                    <a:lnTo>
                      <a:pt x="5547" y="179"/>
                    </a:lnTo>
                    <a:lnTo>
                      <a:pt x="5230" y="1031"/>
                    </a:lnTo>
                    <a:lnTo>
                      <a:pt x="4913" y="1882"/>
                    </a:lnTo>
                    <a:lnTo>
                      <a:pt x="4636" y="2754"/>
                    </a:lnTo>
                    <a:lnTo>
                      <a:pt x="4358" y="3606"/>
                    </a:lnTo>
                    <a:lnTo>
                      <a:pt x="4121" y="4477"/>
                    </a:lnTo>
                    <a:lnTo>
                      <a:pt x="3883" y="5348"/>
                    </a:lnTo>
                    <a:lnTo>
                      <a:pt x="3645" y="6220"/>
                    </a:lnTo>
                    <a:lnTo>
                      <a:pt x="3447" y="7091"/>
                    </a:lnTo>
                    <a:lnTo>
                      <a:pt x="3249" y="7963"/>
                    </a:lnTo>
                    <a:lnTo>
                      <a:pt x="3071" y="8854"/>
                    </a:lnTo>
                    <a:lnTo>
                      <a:pt x="2912" y="9726"/>
                    </a:lnTo>
                    <a:lnTo>
                      <a:pt x="2774" y="10617"/>
                    </a:lnTo>
                    <a:lnTo>
                      <a:pt x="2635" y="11508"/>
                    </a:lnTo>
                    <a:lnTo>
                      <a:pt x="2516" y="12400"/>
                    </a:lnTo>
                    <a:lnTo>
                      <a:pt x="2298" y="14182"/>
                    </a:lnTo>
                    <a:lnTo>
                      <a:pt x="2120" y="15965"/>
                    </a:lnTo>
                    <a:lnTo>
                      <a:pt x="2001" y="17767"/>
                    </a:lnTo>
                    <a:lnTo>
                      <a:pt x="1902" y="19569"/>
                    </a:lnTo>
                    <a:lnTo>
                      <a:pt x="1843" y="21372"/>
                    </a:lnTo>
                    <a:lnTo>
                      <a:pt x="1803" y="23174"/>
                    </a:lnTo>
                    <a:lnTo>
                      <a:pt x="1803" y="24996"/>
                    </a:lnTo>
                    <a:lnTo>
                      <a:pt x="1803" y="26818"/>
                    </a:lnTo>
                    <a:lnTo>
                      <a:pt x="1843" y="28641"/>
                    </a:lnTo>
                    <a:lnTo>
                      <a:pt x="1922" y="32305"/>
                    </a:lnTo>
                    <a:lnTo>
                      <a:pt x="2041" y="35949"/>
                    </a:lnTo>
                    <a:lnTo>
                      <a:pt x="2140" y="39613"/>
                    </a:lnTo>
                    <a:lnTo>
                      <a:pt x="2160" y="41435"/>
                    </a:lnTo>
                    <a:lnTo>
                      <a:pt x="2199" y="43258"/>
                    </a:lnTo>
                    <a:lnTo>
                      <a:pt x="2199" y="45080"/>
                    </a:lnTo>
                    <a:lnTo>
                      <a:pt x="2180" y="46902"/>
                    </a:lnTo>
                    <a:lnTo>
                      <a:pt x="2140" y="48724"/>
                    </a:lnTo>
                    <a:lnTo>
                      <a:pt x="2061" y="50546"/>
                    </a:lnTo>
                    <a:lnTo>
                      <a:pt x="1962" y="52349"/>
                    </a:lnTo>
                    <a:lnTo>
                      <a:pt x="1803" y="54151"/>
                    </a:lnTo>
                    <a:lnTo>
                      <a:pt x="1625" y="55934"/>
                    </a:lnTo>
                    <a:lnTo>
                      <a:pt x="1526" y="56845"/>
                    </a:lnTo>
                    <a:lnTo>
                      <a:pt x="1387" y="57736"/>
                    </a:lnTo>
                    <a:lnTo>
                      <a:pt x="1249" y="58706"/>
                    </a:lnTo>
                    <a:lnTo>
                      <a:pt x="1090" y="59697"/>
                    </a:lnTo>
                    <a:lnTo>
                      <a:pt x="734" y="61638"/>
                    </a:lnTo>
                    <a:lnTo>
                      <a:pt x="575" y="62628"/>
                    </a:lnTo>
                    <a:lnTo>
                      <a:pt x="417" y="63599"/>
                    </a:lnTo>
                    <a:lnTo>
                      <a:pt x="278" y="64589"/>
                    </a:lnTo>
                    <a:lnTo>
                      <a:pt x="179" y="65579"/>
                    </a:lnTo>
                    <a:lnTo>
                      <a:pt x="80" y="66669"/>
                    </a:lnTo>
                    <a:lnTo>
                      <a:pt x="41" y="67758"/>
                    </a:lnTo>
                    <a:lnTo>
                      <a:pt x="1" y="68847"/>
                    </a:lnTo>
                    <a:lnTo>
                      <a:pt x="1" y="69937"/>
                    </a:lnTo>
                    <a:lnTo>
                      <a:pt x="21" y="71046"/>
                    </a:lnTo>
                    <a:lnTo>
                      <a:pt x="41" y="72135"/>
                    </a:lnTo>
                    <a:lnTo>
                      <a:pt x="140" y="74314"/>
                    </a:lnTo>
                    <a:lnTo>
                      <a:pt x="140" y="74393"/>
                    </a:lnTo>
                    <a:lnTo>
                      <a:pt x="179" y="74452"/>
                    </a:lnTo>
                    <a:lnTo>
                      <a:pt x="199" y="74512"/>
                    </a:lnTo>
                    <a:lnTo>
                      <a:pt x="239" y="74551"/>
                    </a:lnTo>
                    <a:lnTo>
                      <a:pt x="338" y="74611"/>
                    </a:lnTo>
                    <a:lnTo>
                      <a:pt x="437" y="74631"/>
                    </a:lnTo>
                    <a:lnTo>
                      <a:pt x="536" y="74611"/>
                    </a:lnTo>
                    <a:lnTo>
                      <a:pt x="635" y="74551"/>
                    </a:lnTo>
                    <a:lnTo>
                      <a:pt x="655" y="74512"/>
                    </a:lnTo>
                    <a:lnTo>
                      <a:pt x="694" y="74452"/>
                    </a:lnTo>
                    <a:lnTo>
                      <a:pt x="714" y="74393"/>
                    </a:lnTo>
                    <a:lnTo>
                      <a:pt x="714" y="74314"/>
                    </a:lnTo>
                    <a:lnTo>
                      <a:pt x="615" y="72373"/>
                    </a:lnTo>
                    <a:lnTo>
                      <a:pt x="595" y="71402"/>
                    </a:lnTo>
                    <a:lnTo>
                      <a:pt x="575" y="70432"/>
                    </a:lnTo>
                    <a:lnTo>
                      <a:pt x="575" y="69461"/>
                    </a:lnTo>
                    <a:lnTo>
                      <a:pt x="575" y="68491"/>
                    </a:lnTo>
                    <a:lnTo>
                      <a:pt x="615" y="67520"/>
                    </a:lnTo>
                    <a:lnTo>
                      <a:pt x="655" y="66550"/>
                    </a:lnTo>
                    <a:lnTo>
                      <a:pt x="734" y="65619"/>
                    </a:lnTo>
                    <a:lnTo>
                      <a:pt x="853" y="64688"/>
                    </a:lnTo>
                    <a:lnTo>
                      <a:pt x="971" y="63757"/>
                    </a:lnTo>
                    <a:lnTo>
                      <a:pt x="1130" y="62846"/>
                    </a:lnTo>
                    <a:lnTo>
                      <a:pt x="1447" y="61004"/>
                    </a:lnTo>
                    <a:lnTo>
                      <a:pt x="1744" y="59162"/>
                    </a:lnTo>
                    <a:lnTo>
                      <a:pt x="1883" y="58271"/>
                    </a:lnTo>
                    <a:lnTo>
                      <a:pt x="2021" y="57379"/>
                    </a:lnTo>
                    <a:lnTo>
                      <a:pt x="2239" y="55597"/>
                    </a:lnTo>
                    <a:lnTo>
                      <a:pt x="2397" y="53814"/>
                    </a:lnTo>
                    <a:lnTo>
                      <a:pt x="2536" y="52012"/>
                    </a:lnTo>
                    <a:lnTo>
                      <a:pt x="2635" y="50210"/>
                    </a:lnTo>
                    <a:lnTo>
                      <a:pt x="2714" y="48407"/>
                    </a:lnTo>
                    <a:lnTo>
                      <a:pt x="2734" y="46605"/>
                    </a:lnTo>
                    <a:lnTo>
                      <a:pt x="2754" y="44803"/>
                    </a:lnTo>
                    <a:lnTo>
                      <a:pt x="2754" y="43000"/>
                    </a:lnTo>
                    <a:lnTo>
                      <a:pt x="2714" y="41218"/>
                    </a:lnTo>
                    <a:lnTo>
                      <a:pt x="2635" y="37613"/>
                    </a:lnTo>
                    <a:lnTo>
                      <a:pt x="2536" y="34008"/>
                    </a:lnTo>
                    <a:lnTo>
                      <a:pt x="2437" y="30423"/>
                    </a:lnTo>
                    <a:lnTo>
                      <a:pt x="2397" y="28621"/>
                    </a:lnTo>
                    <a:lnTo>
                      <a:pt x="2358" y="26818"/>
                    </a:lnTo>
                    <a:lnTo>
                      <a:pt x="2358" y="25016"/>
                    </a:lnTo>
                    <a:lnTo>
                      <a:pt x="2378" y="23234"/>
                    </a:lnTo>
                    <a:lnTo>
                      <a:pt x="2397" y="21431"/>
                    </a:lnTo>
                    <a:lnTo>
                      <a:pt x="2477" y="19629"/>
                    </a:lnTo>
                    <a:lnTo>
                      <a:pt x="2556" y="17826"/>
                    </a:lnTo>
                    <a:lnTo>
                      <a:pt x="2695" y="16044"/>
                    </a:lnTo>
                    <a:lnTo>
                      <a:pt x="2794" y="15034"/>
                    </a:lnTo>
                    <a:lnTo>
                      <a:pt x="2893" y="14043"/>
                    </a:lnTo>
                    <a:lnTo>
                      <a:pt x="3011" y="13053"/>
                    </a:lnTo>
                    <a:lnTo>
                      <a:pt x="3130" y="12043"/>
                    </a:lnTo>
                    <a:lnTo>
                      <a:pt x="3289" y="11053"/>
                    </a:lnTo>
                    <a:lnTo>
                      <a:pt x="3447" y="10062"/>
                    </a:lnTo>
                    <a:lnTo>
                      <a:pt x="3625" y="9092"/>
                    </a:lnTo>
                    <a:lnTo>
                      <a:pt x="3824" y="8102"/>
                    </a:lnTo>
                    <a:lnTo>
                      <a:pt x="4041" y="7131"/>
                    </a:lnTo>
                    <a:lnTo>
                      <a:pt x="4259" y="6161"/>
                    </a:lnTo>
                    <a:lnTo>
                      <a:pt x="4517" y="5210"/>
                    </a:lnTo>
                    <a:lnTo>
                      <a:pt x="4774" y="4259"/>
                    </a:lnTo>
                    <a:lnTo>
                      <a:pt x="5052" y="3308"/>
                    </a:lnTo>
                    <a:lnTo>
                      <a:pt x="5368" y="2358"/>
                    </a:lnTo>
                    <a:lnTo>
                      <a:pt x="5685" y="1427"/>
                    </a:lnTo>
                    <a:lnTo>
                      <a:pt x="6042" y="496"/>
                    </a:lnTo>
                    <a:lnTo>
                      <a:pt x="6062" y="437"/>
                    </a:lnTo>
                    <a:lnTo>
                      <a:pt x="6062" y="357"/>
                    </a:lnTo>
                    <a:lnTo>
                      <a:pt x="6042" y="238"/>
                    </a:lnTo>
                    <a:lnTo>
                      <a:pt x="5982" y="120"/>
                    </a:lnTo>
                    <a:lnTo>
                      <a:pt x="5903" y="40"/>
                    </a:lnTo>
                    <a:lnTo>
                      <a:pt x="580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" name="Google Shape;105;p2"/>
              <p:cNvSpPr/>
              <p:nvPr/>
            </p:nvSpPr>
            <p:spPr>
              <a:xfrm>
                <a:off x="1369375" y="2829750"/>
                <a:ext cx="896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86" h="15153" extrusionOk="0">
                    <a:moveTo>
                      <a:pt x="2119" y="1"/>
                    </a:moveTo>
                    <a:lnTo>
                      <a:pt x="2020" y="21"/>
                    </a:lnTo>
                    <a:lnTo>
                      <a:pt x="1921" y="40"/>
                    </a:lnTo>
                    <a:lnTo>
                      <a:pt x="1842" y="80"/>
                    </a:lnTo>
                    <a:lnTo>
                      <a:pt x="1664" y="179"/>
                    </a:lnTo>
                    <a:lnTo>
                      <a:pt x="1525" y="33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0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54" y="2754"/>
                    </a:lnTo>
                    <a:lnTo>
                      <a:pt x="495" y="3744"/>
                    </a:lnTo>
                    <a:lnTo>
                      <a:pt x="357" y="4695"/>
                    </a:lnTo>
                    <a:lnTo>
                      <a:pt x="218" y="5705"/>
                    </a:lnTo>
                    <a:lnTo>
                      <a:pt x="119" y="6735"/>
                    </a:lnTo>
                    <a:lnTo>
                      <a:pt x="40" y="7745"/>
                    </a:lnTo>
                    <a:lnTo>
                      <a:pt x="0" y="8775"/>
                    </a:lnTo>
                    <a:lnTo>
                      <a:pt x="0" y="9805"/>
                    </a:lnTo>
                    <a:lnTo>
                      <a:pt x="20" y="10835"/>
                    </a:lnTo>
                    <a:lnTo>
                      <a:pt x="79" y="11845"/>
                    </a:lnTo>
                    <a:lnTo>
                      <a:pt x="159" y="12875"/>
                    </a:lnTo>
                    <a:lnTo>
                      <a:pt x="178" y="12954"/>
                    </a:lnTo>
                    <a:lnTo>
                      <a:pt x="198" y="13014"/>
                    </a:lnTo>
                    <a:lnTo>
                      <a:pt x="238" y="13073"/>
                    </a:lnTo>
                    <a:lnTo>
                      <a:pt x="277" y="13113"/>
                    </a:lnTo>
                    <a:lnTo>
                      <a:pt x="376" y="13172"/>
                    </a:lnTo>
                    <a:lnTo>
                      <a:pt x="475" y="13192"/>
                    </a:lnTo>
                    <a:lnTo>
                      <a:pt x="575" y="13172"/>
                    </a:lnTo>
                    <a:lnTo>
                      <a:pt x="634" y="13152"/>
                    </a:lnTo>
                    <a:lnTo>
                      <a:pt x="674" y="13113"/>
                    </a:lnTo>
                    <a:lnTo>
                      <a:pt x="693" y="13073"/>
                    </a:lnTo>
                    <a:lnTo>
                      <a:pt x="713" y="13014"/>
                    </a:lnTo>
                    <a:lnTo>
                      <a:pt x="733" y="12954"/>
                    </a:lnTo>
                    <a:lnTo>
                      <a:pt x="733" y="12875"/>
                    </a:lnTo>
                    <a:lnTo>
                      <a:pt x="654" y="12063"/>
                    </a:lnTo>
                    <a:lnTo>
                      <a:pt x="614" y="11231"/>
                    </a:lnTo>
                    <a:lnTo>
                      <a:pt x="575" y="10419"/>
                    </a:lnTo>
                    <a:lnTo>
                      <a:pt x="575" y="9607"/>
                    </a:lnTo>
                    <a:lnTo>
                      <a:pt x="575" y="8775"/>
                    </a:lnTo>
                    <a:lnTo>
                      <a:pt x="594" y="7963"/>
                    </a:lnTo>
                    <a:lnTo>
                      <a:pt x="654" y="7151"/>
                    </a:lnTo>
                    <a:lnTo>
                      <a:pt x="713" y="6339"/>
                    </a:lnTo>
                    <a:lnTo>
                      <a:pt x="812" y="5507"/>
                    </a:lnTo>
                    <a:lnTo>
                      <a:pt x="931" y="4675"/>
                    </a:lnTo>
                    <a:lnTo>
                      <a:pt x="1070" y="3863"/>
                    </a:lnTo>
                    <a:lnTo>
                      <a:pt x="1228" y="3031"/>
                    </a:lnTo>
                    <a:lnTo>
                      <a:pt x="1387" y="2279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4" y="1348"/>
                    </a:lnTo>
                    <a:lnTo>
                      <a:pt x="1703" y="1130"/>
                    </a:lnTo>
                    <a:lnTo>
                      <a:pt x="1803" y="932"/>
                    </a:lnTo>
                    <a:lnTo>
                      <a:pt x="1862" y="853"/>
                    </a:lnTo>
                    <a:lnTo>
                      <a:pt x="1921" y="793"/>
                    </a:lnTo>
                    <a:lnTo>
                      <a:pt x="1981" y="753"/>
                    </a:lnTo>
                    <a:lnTo>
                      <a:pt x="2040" y="734"/>
                    </a:lnTo>
                    <a:lnTo>
                      <a:pt x="2159" y="734"/>
                    </a:lnTo>
                    <a:lnTo>
                      <a:pt x="2278" y="773"/>
                    </a:lnTo>
                    <a:lnTo>
                      <a:pt x="2377" y="853"/>
                    </a:lnTo>
                    <a:lnTo>
                      <a:pt x="2456" y="952"/>
                    </a:lnTo>
                    <a:lnTo>
                      <a:pt x="2535" y="1090"/>
                    </a:lnTo>
                    <a:lnTo>
                      <a:pt x="2634" y="1328"/>
                    </a:lnTo>
                    <a:lnTo>
                      <a:pt x="2753" y="1704"/>
                    </a:lnTo>
                    <a:lnTo>
                      <a:pt x="2852" y="2120"/>
                    </a:lnTo>
                    <a:lnTo>
                      <a:pt x="2912" y="2516"/>
                    </a:lnTo>
                    <a:lnTo>
                      <a:pt x="2951" y="2952"/>
                    </a:lnTo>
                    <a:lnTo>
                      <a:pt x="2971" y="3368"/>
                    </a:lnTo>
                    <a:lnTo>
                      <a:pt x="2991" y="3784"/>
                    </a:lnTo>
                    <a:lnTo>
                      <a:pt x="3011" y="4616"/>
                    </a:lnTo>
                    <a:lnTo>
                      <a:pt x="3011" y="5507"/>
                    </a:lnTo>
                    <a:lnTo>
                      <a:pt x="2971" y="6398"/>
                    </a:lnTo>
                    <a:lnTo>
                      <a:pt x="2912" y="7270"/>
                    </a:lnTo>
                    <a:lnTo>
                      <a:pt x="2813" y="8161"/>
                    </a:lnTo>
                    <a:lnTo>
                      <a:pt x="2694" y="8993"/>
                    </a:lnTo>
                    <a:lnTo>
                      <a:pt x="2575" y="9825"/>
                    </a:lnTo>
                    <a:lnTo>
                      <a:pt x="2436" y="10657"/>
                    </a:lnTo>
                    <a:lnTo>
                      <a:pt x="2278" y="11469"/>
                    </a:lnTo>
                    <a:lnTo>
                      <a:pt x="1941" y="13113"/>
                    </a:lnTo>
                    <a:lnTo>
                      <a:pt x="1585" y="14737"/>
                    </a:lnTo>
                    <a:lnTo>
                      <a:pt x="1585" y="14816"/>
                    </a:lnTo>
                    <a:lnTo>
                      <a:pt x="1585" y="14875"/>
                    </a:lnTo>
                    <a:lnTo>
                      <a:pt x="1585" y="14955"/>
                    </a:lnTo>
                    <a:lnTo>
                      <a:pt x="1624" y="14994"/>
                    </a:lnTo>
                    <a:lnTo>
                      <a:pt x="1703" y="15093"/>
                    </a:lnTo>
                    <a:lnTo>
                      <a:pt x="1783" y="15133"/>
                    </a:lnTo>
                    <a:lnTo>
                      <a:pt x="1902" y="15153"/>
                    </a:lnTo>
                    <a:lnTo>
                      <a:pt x="2001" y="15133"/>
                    </a:lnTo>
                    <a:lnTo>
                      <a:pt x="2040" y="15093"/>
                    </a:lnTo>
                    <a:lnTo>
                      <a:pt x="2080" y="15054"/>
                    </a:lnTo>
                    <a:lnTo>
                      <a:pt x="2119" y="14994"/>
                    </a:lnTo>
                    <a:lnTo>
                      <a:pt x="2139" y="14915"/>
                    </a:lnTo>
                    <a:lnTo>
                      <a:pt x="2575" y="12875"/>
                    </a:lnTo>
                    <a:lnTo>
                      <a:pt x="2793" y="11845"/>
                    </a:lnTo>
                    <a:lnTo>
                      <a:pt x="2971" y="10835"/>
                    </a:lnTo>
                    <a:lnTo>
                      <a:pt x="3149" y="9785"/>
                    </a:lnTo>
                    <a:lnTo>
                      <a:pt x="3308" y="8755"/>
                    </a:lnTo>
                    <a:lnTo>
                      <a:pt x="3427" y="7705"/>
                    </a:lnTo>
                    <a:lnTo>
                      <a:pt x="3526" y="6676"/>
                    </a:lnTo>
                    <a:lnTo>
                      <a:pt x="3565" y="5626"/>
                    </a:lnTo>
                    <a:lnTo>
                      <a:pt x="3585" y="4576"/>
                    </a:lnTo>
                    <a:lnTo>
                      <a:pt x="3565" y="4061"/>
                    </a:lnTo>
                    <a:lnTo>
                      <a:pt x="3545" y="3546"/>
                    </a:lnTo>
                    <a:lnTo>
                      <a:pt x="3506" y="3031"/>
                    </a:lnTo>
                    <a:lnTo>
                      <a:pt x="3446" y="2516"/>
                    </a:lnTo>
                    <a:lnTo>
                      <a:pt x="3347" y="1823"/>
                    </a:lnTo>
                    <a:lnTo>
                      <a:pt x="3288" y="1467"/>
                    </a:lnTo>
                    <a:lnTo>
                      <a:pt x="3189" y="1110"/>
                    </a:lnTo>
                    <a:lnTo>
                      <a:pt x="3070" y="773"/>
                    </a:lnTo>
                    <a:lnTo>
                      <a:pt x="299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74" y="219"/>
                    </a:lnTo>
                    <a:lnTo>
                      <a:pt x="2555" y="139"/>
                    </a:lnTo>
                    <a:lnTo>
                      <a:pt x="2416" y="60"/>
                    </a:lnTo>
                    <a:lnTo>
                      <a:pt x="2317" y="21"/>
                    </a:lnTo>
                    <a:lnTo>
                      <a:pt x="221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" name="Google Shape;106;p2"/>
              <p:cNvSpPr/>
              <p:nvPr/>
            </p:nvSpPr>
            <p:spPr>
              <a:xfrm>
                <a:off x="1233700" y="1102150"/>
                <a:ext cx="946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78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0" y="120"/>
                    </a:lnTo>
                    <a:lnTo>
                      <a:pt x="2020" y="179"/>
                    </a:lnTo>
                    <a:lnTo>
                      <a:pt x="2001" y="239"/>
                    </a:lnTo>
                    <a:lnTo>
                      <a:pt x="1981" y="318"/>
                    </a:lnTo>
                    <a:lnTo>
                      <a:pt x="1565" y="4596"/>
                    </a:lnTo>
                    <a:lnTo>
                      <a:pt x="1387" y="6755"/>
                    </a:lnTo>
                    <a:lnTo>
                      <a:pt x="1228" y="8894"/>
                    </a:lnTo>
                    <a:lnTo>
                      <a:pt x="1090" y="11053"/>
                    </a:lnTo>
                    <a:lnTo>
                      <a:pt x="1010" y="13212"/>
                    </a:lnTo>
                    <a:lnTo>
                      <a:pt x="97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71" y="17529"/>
                    </a:lnTo>
                    <a:lnTo>
                      <a:pt x="1030" y="19688"/>
                    </a:lnTo>
                    <a:lnTo>
                      <a:pt x="1149" y="21867"/>
                    </a:lnTo>
                    <a:lnTo>
                      <a:pt x="1268" y="24026"/>
                    </a:lnTo>
                    <a:lnTo>
                      <a:pt x="1426" y="26205"/>
                    </a:lnTo>
                    <a:lnTo>
                      <a:pt x="1783" y="30542"/>
                    </a:lnTo>
                    <a:lnTo>
                      <a:pt x="2139" y="34860"/>
                    </a:lnTo>
                    <a:lnTo>
                      <a:pt x="2496" y="39138"/>
                    </a:lnTo>
                    <a:lnTo>
                      <a:pt x="2674" y="41277"/>
                    </a:lnTo>
                    <a:lnTo>
                      <a:pt x="2833" y="43416"/>
                    </a:lnTo>
                    <a:lnTo>
                      <a:pt x="2991" y="45555"/>
                    </a:lnTo>
                    <a:lnTo>
                      <a:pt x="3110" y="47694"/>
                    </a:lnTo>
                    <a:lnTo>
                      <a:pt x="3189" y="49853"/>
                    </a:lnTo>
                    <a:lnTo>
                      <a:pt x="3209" y="50923"/>
                    </a:lnTo>
                    <a:lnTo>
                      <a:pt x="3209" y="51992"/>
                    </a:lnTo>
                    <a:lnTo>
                      <a:pt x="3209" y="53062"/>
                    </a:lnTo>
                    <a:lnTo>
                      <a:pt x="3189" y="54131"/>
                    </a:lnTo>
                    <a:lnTo>
                      <a:pt x="3149" y="55201"/>
                    </a:lnTo>
                    <a:lnTo>
                      <a:pt x="3070" y="56270"/>
                    </a:lnTo>
                    <a:lnTo>
                      <a:pt x="2991" y="57340"/>
                    </a:lnTo>
                    <a:lnTo>
                      <a:pt x="2892" y="58409"/>
                    </a:lnTo>
                    <a:lnTo>
                      <a:pt x="2753" y="59479"/>
                    </a:lnTo>
                    <a:lnTo>
                      <a:pt x="2595" y="60529"/>
                    </a:lnTo>
                    <a:lnTo>
                      <a:pt x="2417" y="61578"/>
                    </a:lnTo>
                    <a:lnTo>
                      <a:pt x="2238" y="62589"/>
                    </a:lnTo>
                    <a:lnTo>
                      <a:pt x="1842" y="64648"/>
                    </a:lnTo>
                    <a:lnTo>
                      <a:pt x="1426" y="66688"/>
                    </a:lnTo>
                    <a:lnTo>
                      <a:pt x="1010" y="68729"/>
                    </a:lnTo>
                    <a:lnTo>
                      <a:pt x="832" y="69778"/>
                    </a:lnTo>
                    <a:lnTo>
                      <a:pt x="654" y="70828"/>
                    </a:lnTo>
                    <a:lnTo>
                      <a:pt x="476" y="71878"/>
                    </a:lnTo>
                    <a:lnTo>
                      <a:pt x="337" y="72947"/>
                    </a:lnTo>
                    <a:lnTo>
                      <a:pt x="218" y="74017"/>
                    </a:lnTo>
                    <a:lnTo>
                      <a:pt x="119" y="75086"/>
                    </a:lnTo>
                    <a:lnTo>
                      <a:pt x="40" y="76156"/>
                    </a:lnTo>
                    <a:lnTo>
                      <a:pt x="0" y="77206"/>
                    </a:lnTo>
                    <a:lnTo>
                      <a:pt x="0" y="78275"/>
                    </a:lnTo>
                    <a:lnTo>
                      <a:pt x="40" y="79345"/>
                    </a:lnTo>
                    <a:lnTo>
                      <a:pt x="99" y="80414"/>
                    </a:lnTo>
                    <a:lnTo>
                      <a:pt x="238" y="81464"/>
                    </a:lnTo>
                    <a:lnTo>
                      <a:pt x="317" y="81979"/>
                    </a:lnTo>
                    <a:lnTo>
                      <a:pt x="396" y="82514"/>
                    </a:lnTo>
                    <a:lnTo>
                      <a:pt x="495" y="83029"/>
                    </a:lnTo>
                    <a:lnTo>
                      <a:pt x="614" y="83544"/>
                    </a:lnTo>
                    <a:lnTo>
                      <a:pt x="753" y="84059"/>
                    </a:lnTo>
                    <a:lnTo>
                      <a:pt x="892" y="84574"/>
                    </a:lnTo>
                    <a:lnTo>
                      <a:pt x="1050" y="85088"/>
                    </a:lnTo>
                    <a:lnTo>
                      <a:pt x="1228" y="85584"/>
                    </a:lnTo>
                    <a:lnTo>
                      <a:pt x="1248" y="85643"/>
                    </a:lnTo>
                    <a:lnTo>
                      <a:pt x="1288" y="85702"/>
                    </a:lnTo>
                    <a:lnTo>
                      <a:pt x="1347" y="85742"/>
                    </a:lnTo>
                    <a:lnTo>
                      <a:pt x="138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63" y="85663"/>
                    </a:lnTo>
                    <a:lnTo>
                      <a:pt x="1783" y="85603"/>
                    </a:lnTo>
                    <a:lnTo>
                      <a:pt x="1803" y="85544"/>
                    </a:lnTo>
                    <a:lnTo>
                      <a:pt x="1783" y="85485"/>
                    </a:lnTo>
                    <a:lnTo>
                      <a:pt x="1763" y="85405"/>
                    </a:lnTo>
                    <a:lnTo>
                      <a:pt x="1605" y="84950"/>
                    </a:lnTo>
                    <a:lnTo>
                      <a:pt x="1466" y="84474"/>
                    </a:lnTo>
                    <a:lnTo>
                      <a:pt x="1327" y="83999"/>
                    </a:lnTo>
                    <a:lnTo>
                      <a:pt x="1208" y="83524"/>
                    </a:lnTo>
                    <a:lnTo>
                      <a:pt x="991" y="82573"/>
                    </a:lnTo>
                    <a:lnTo>
                      <a:pt x="832" y="81603"/>
                    </a:lnTo>
                    <a:lnTo>
                      <a:pt x="713" y="80632"/>
                    </a:lnTo>
                    <a:lnTo>
                      <a:pt x="614" y="79662"/>
                    </a:lnTo>
                    <a:lnTo>
                      <a:pt x="575" y="78671"/>
                    </a:lnTo>
                    <a:lnTo>
                      <a:pt x="555" y="77681"/>
                    </a:lnTo>
                    <a:lnTo>
                      <a:pt x="575" y="76710"/>
                    </a:lnTo>
                    <a:lnTo>
                      <a:pt x="634" y="75720"/>
                    </a:lnTo>
                    <a:lnTo>
                      <a:pt x="713" y="74730"/>
                    </a:lnTo>
                    <a:lnTo>
                      <a:pt x="812" y="73740"/>
                    </a:lnTo>
                    <a:lnTo>
                      <a:pt x="931" y="72749"/>
                    </a:lnTo>
                    <a:lnTo>
                      <a:pt x="1070" y="71779"/>
                    </a:lnTo>
                    <a:lnTo>
                      <a:pt x="1228" y="70808"/>
                    </a:lnTo>
                    <a:lnTo>
                      <a:pt x="1387" y="69838"/>
                    </a:lnTo>
                    <a:lnTo>
                      <a:pt x="1763" y="67837"/>
                    </a:lnTo>
                    <a:lnTo>
                      <a:pt x="2159" y="65837"/>
                    </a:lnTo>
                    <a:lnTo>
                      <a:pt x="2535" y="63856"/>
                    </a:lnTo>
                    <a:lnTo>
                      <a:pt x="2892" y="61856"/>
                    </a:lnTo>
                    <a:lnTo>
                      <a:pt x="3070" y="60865"/>
                    </a:lnTo>
                    <a:lnTo>
                      <a:pt x="3209" y="59855"/>
                    </a:lnTo>
                    <a:lnTo>
                      <a:pt x="3367" y="58865"/>
                    </a:lnTo>
                    <a:lnTo>
                      <a:pt x="3486" y="57855"/>
                    </a:lnTo>
                    <a:lnTo>
                      <a:pt x="3585" y="56845"/>
                    </a:lnTo>
                    <a:lnTo>
                      <a:pt x="3664" y="55815"/>
                    </a:lnTo>
                    <a:lnTo>
                      <a:pt x="3724" y="54805"/>
                    </a:lnTo>
                    <a:lnTo>
                      <a:pt x="3763" y="53775"/>
                    </a:lnTo>
                    <a:lnTo>
                      <a:pt x="3783" y="52705"/>
                    </a:lnTo>
                    <a:lnTo>
                      <a:pt x="3783" y="51636"/>
                    </a:lnTo>
                    <a:lnTo>
                      <a:pt x="3763" y="50566"/>
                    </a:lnTo>
                    <a:lnTo>
                      <a:pt x="3744" y="49497"/>
                    </a:lnTo>
                    <a:lnTo>
                      <a:pt x="3645" y="47358"/>
                    </a:lnTo>
                    <a:lnTo>
                      <a:pt x="3526" y="45219"/>
                    </a:lnTo>
                    <a:lnTo>
                      <a:pt x="3367" y="43079"/>
                    </a:lnTo>
                    <a:lnTo>
                      <a:pt x="3209" y="40940"/>
                    </a:lnTo>
                    <a:lnTo>
                      <a:pt x="2852" y="36682"/>
                    </a:lnTo>
                    <a:lnTo>
                      <a:pt x="2516" y="32424"/>
                    </a:lnTo>
                    <a:lnTo>
                      <a:pt x="2159" y="28165"/>
                    </a:lnTo>
                    <a:lnTo>
                      <a:pt x="2001" y="26026"/>
                    </a:lnTo>
                    <a:lnTo>
                      <a:pt x="1842" y="23907"/>
                    </a:lnTo>
                    <a:lnTo>
                      <a:pt x="1723" y="21768"/>
                    </a:lnTo>
                    <a:lnTo>
                      <a:pt x="1605" y="19649"/>
                    </a:lnTo>
                    <a:lnTo>
                      <a:pt x="1565" y="18421"/>
                    </a:lnTo>
                    <a:lnTo>
                      <a:pt x="1545" y="17213"/>
                    </a:lnTo>
                    <a:lnTo>
                      <a:pt x="1545" y="16004"/>
                    </a:lnTo>
                    <a:lnTo>
                      <a:pt x="1545" y="14796"/>
                    </a:lnTo>
                    <a:lnTo>
                      <a:pt x="1585" y="13588"/>
                    </a:lnTo>
                    <a:lnTo>
                      <a:pt x="1624" y="12380"/>
                    </a:lnTo>
                    <a:lnTo>
                      <a:pt x="1684" y="11172"/>
                    </a:lnTo>
                    <a:lnTo>
                      <a:pt x="1743" y="9963"/>
                    </a:lnTo>
                    <a:lnTo>
                      <a:pt x="1902" y="7547"/>
                    </a:lnTo>
                    <a:lnTo>
                      <a:pt x="2100" y="5131"/>
                    </a:lnTo>
                    <a:lnTo>
                      <a:pt x="2318" y="2714"/>
                    </a:lnTo>
                    <a:lnTo>
                      <a:pt x="2555" y="318"/>
                    </a:lnTo>
                    <a:lnTo>
                      <a:pt x="2555" y="239"/>
                    </a:lnTo>
                    <a:lnTo>
                      <a:pt x="2535" y="179"/>
                    </a:lnTo>
                    <a:lnTo>
                      <a:pt x="2516" y="120"/>
                    </a:lnTo>
                    <a:lnTo>
                      <a:pt x="2476" y="80"/>
                    </a:lnTo>
                    <a:lnTo>
                      <a:pt x="239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" name="Google Shape;107;p2"/>
              <p:cNvSpPr/>
              <p:nvPr/>
            </p:nvSpPr>
            <p:spPr>
              <a:xfrm>
                <a:off x="1278250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5" y="0"/>
                    </a:moveTo>
                    <a:lnTo>
                      <a:pt x="6695" y="40"/>
                    </a:lnTo>
                    <a:lnTo>
                      <a:pt x="6656" y="79"/>
                    </a:lnTo>
                    <a:lnTo>
                      <a:pt x="6596" y="139"/>
                    </a:lnTo>
                    <a:lnTo>
                      <a:pt x="6299" y="674"/>
                    </a:lnTo>
                    <a:lnTo>
                      <a:pt x="6022" y="1208"/>
                    </a:lnTo>
                    <a:lnTo>
                      <a:pt x="5764" y="1743"/>
                    </a:lnTo>
                    <a:lnTo>
                      <a:pt x="5547" y="2298"/>
                    </a:lnTo>
                    <a:lnTo>
                      <a:pt x="5368" y="2872"/>
                    </a:lnTo>
                    <a:lnTo>
                      <a:pt x="5210" y="3446"/>
                    </a:lnTo>
                    <a:lnTo>
                      <a:pt x="5071" y="4021"/>
                    </a:lnTo>
                    <a:lnTo>
                      <a:pt x="4952" y="4595"/>
                    </a:lnTo>
                    <a:lnTo>
                      <a:pt x="4853" y="5189"/>
                    </a:lnTo>
                    <a:lnTo>
                      <a:pt x="4794" y="5784"/>
                    </a:lnTo>
                    <a:lnTo>
                      <a:pt x="4734" y="6378"/>
                    </a:lnTo>
                    <a:lnTo>
                      <a:pt x="4695" y="6972"/>
                    </a:lnTo>
                    <a:lnTo>
                      <a:pt x="4675" y="7586"/>
                    </a:lnTo>
                    <a:lnTo>
                      <a:pt x="4675" y="8180"/>
                    </a:lnTo>
                    <a:lnTo>
                      <a:pt x="4695" y="9408"/>
                    </a:lnTo>
                    <a:lnTo>
                      <a:pt x="4754" y="10636"/>
                    </a:lnTo>
                    <a:lnTo>
                      <a:pt x="4834" y="11884"/>
                    </a:lnTo>
                    <a:lnTo>
                      <a:pt x="5032" y="14340"/>
                    </a:lnTo>
                    <a:lnTo>
                      <a:pt x="5131" y="15588"/>
                    </a:lnTo>
                    <a:lnTo>
                      <a:pt x="5190" y="16796"/>
                    </a:lnTo>
                    <a:lnTo>
                      <a:pt x="5210" y="18004"/>
                    </a:lnTo>
                    <a:lnTo>
                      <a:pt x="5210" y="18598"/>
                    </a:lnTo>
                    <a:lnTo>
                      <a:pt x="5190" y="19192"/>
                    </a:lnTo>
                    <a:lnTo>
                      <a:pt x="5131" y="19886"/>
                    </a:lnTo>
                    <a:lnTo>
                      <a:pt x="5071" y="20579"/>
                    </a:lnTo>
                    <a:lnTo>
                      <a:pt x="4972" y="21272"/>
                    </a:lnTo>
                    <a:lnTo>
                      <a:pt x="4873" y="21946"/>
                    </a:lnTo>
                    <a:lnTo>
                      <a:pt x="4754" y="22619"/>
                    </a:lnTo>
                    <a:lnTo>
                      <a:pt x="4596" y="23292"/>
                    </a:lnTo>
                    <a:lnTo>
                      <a:pt x="4457" y="23966"/>
                    </a:lnTo>
                    <a:lnTo>
                      <a:pt x="4279" y="24639"/>
                    </a:lnTo>
                    <a:lnTo>
                      <a:pt x="3942" y="25907"/>
                    </a:lnTo>
                    <a:lnTo>
                      <a:pt x="3566" y="27174"/>
                    </a:lnTo>
                    <a:lnTo>
                      <a:pt x="3506" y="27452"/>
                    </a:lnTo>
                    <a:lnTo>
                      <a:pt x="3388" y="27848"/>
                    </a:lnTo>
                    <a:lnTo>
                      <a:pt x="3328" y="28046"/>
                    </a:lnTo>
                    <a:lnTo>
                      <a:pt x="3269" y="28204"/>
                    </a:lnTo>
                    <a:lnTo>
                      <a:pt x="3209" y="28323"/>
                    </a:lnTo>
                    <a:lnTo>
                      <a:pt x="3170" y="28363"/>
                    </a:lnTo>
                    <a:lnTo>
                      <a:pt x="3110" y="28363"/>
                    </a:lnTo>
                    <a:lnTo>
                      <a:pt x="3071" y="28323"/>
                    </a:lnTo>
                    <a:lnTo>
                      <a:pt x="3011" y="28224"/>
                    </a:lnTo>
                    <a:lnTo>
                      <a:pt x="2952" y="28066"/>
                    </a:lnTo>
                    <a:lnTo>
                      <a:pt x="2912" y="27887"/>
                    </a:lnTo>
                    <a:lnTo>
                      <a:pt x="2833" y="27491"/>
                    </a:lnTo>
                    <a:lnTo>
                      <a:pt x="2793" y="27194"/>
                    </a:lnTo>
                    <a:lnTo>
                      <a:pt x="2675" y="26521"/>
                    </a:lnTo>
                    <a:lnTo>
                      <a:pt x="2576" y="25867"/>
                    </a:lnTo>
                    <a:lnTo>
                      <a:pt x="2496" y="25174"/>
                    </a:lnTo>
                    <a:lnTo>
                      <a:pt x="2437" y="24501"/>
                    </a:lnTo>
                    <a:lnTo>
                      <a:pt x="2378" y="23827"/>
                    </a:lnTo>
                    <a:lnTo>
                      <a:pt x="2338" y="23154"/>
                    </a:lnTo>
                    <a:lnTo>
                      <a:pt x="2298" y="21787"/>
                    </a:lnTo>
                    <a:lnTo>
                      <a:pt x="2279" y="20420"/>
                    </a:lnTo>
                    <a:lnTo>
                      <a:pt x="2279" y="19054"/>
                    </a:lnTo>
                    <a:lnTo>
                      <a:pt x="2298" y="16321"/>
                    </a:lnTo>
                    <a:lnTo>
                      <a:pt x="2298" y="15152"/>
                    </a:lnTo>
                    <a:lnTo>
                      <a:pt x="2298" y="13904"/>
                    </a:lnTo>
                    <a:lnTo>
                      <a:pt x="2279" y="13270"/>
                    </a:lnTo>
                    <a:lnTo>
                      <a:pt x="2259" y="12637"/>
                    </a:lnTo>
                    <a:lnTo>
                      <a:pt x="2219" y="12003"/>
                    </a:lnTo>
                    <a:lnTo>
                      <a:pt x="2140" y="11369"/>
                    </a:lnTo>
                    <a:lnTo>
                      <a:pt x="2061" y="10735"/>
                    </a:lnTo>
                    <a:lnTo>
                      <a:pt x="1942" y="10121"/>
                    </a:lnTo>
                    <a:lnTo>
                      <a:pt x="1803" y="9527"/>
                    </a:lnTo>
                    <a:lnTo>
                      <a:pt x="1625" y="8953"/>
                    </a:lnTo>
                    <a:lnTo>
                      <a:pt x="1506" y="8675"/>
                    </a:lnTo>
                    <a:lnTo>
                      <a:pt x="1407" y="8398"/>
                    </a:lnTo>
                    <a:lnTo>
                      <a:pt x="1268" y="8141"/>
                    </a:lnTo>
                    <a:lnTo>
                      <a:pt x="1130" y="7883"/>
                    </a:lnTo>
                    <a:lnTo>
                      <a:pt x="991" y="7626"/>
                    </a:lnTo>
                    <a:lnTo>
                      <a:pt x="833" y="7388"/>
                    </a:lnTo>
                    <a:lnTo>
                      <a:pt x="654" y="7150"/>
                    </a:lnTo>
                    <a:lnTo>
                      <a:pt x="476" y="6932"/>
                    </a:lnTo>
                    <a:lnTo>
                      <a:pt x="437" y="6893"/>
                    </a:lnTo>
                    <a:lnTo>
                      <a:pt x="377" y="6853"/>
                    </a:lnTo>
                    <a:lnTo>
                      <a:pt x="318" y="6833"/>
                    </a:lnTo>
                    <a:lnTo>
                      <a:pt x="278" y="6833"/>
                    </a:lnTo>
                    <a:lnTo>
                      <a:pt x="159" y="6873"/>
                    </a:lnTo>
                    <a:lnTo>
                      <a:pt x="80" y="6952"/>
                    </a:lnTo>
                    <a:lnTo>
                      <a:pt x="21" y="7051"/>
                    </a:lnTo>
                    <a:lnTo>
                      <a:pt x="1" y="7150"/>
                    </a:lnTo>
                    <a:lnTo>
                      <a:pt x="1" y="7229"/>
                    </a:lnTo>
                    <a:lnTo>
                      <a:pt x="1" y="7289"/>
                    </a:lnTo>
                    <a:lnTo>
                      <a:pt x="40" y="7348"/>
                    </a:lnTo>
                    <a:lnTo>
                      <a:pt x="80" y="7408"/>
                    </a:lnTo>
                    <a:lnTo>
                      <a:pt x="258" y="7626"/>
                    </a:lnTo>
                    <a:lnTo>
                      <a:pt x="437" y="7863"/>
                    </a:lnTo>
                    <a:lnTo>
                      <a:pt x="595" y="8121"/>
                    </a:lnTo>
                    <a:lnTo>
                      <a:pt x="734" y="8378"/>
                    </a:lnTo>
                    <a:lnTo>
                      <a:pt x="852" y="8636"/>
                    </a:lnTo>
                    <a:lnTo>
                      <a:pt x="971" y="8913"/>
                    </a:lnTo>
                    <a:lnTo>
                      <a:pt x="1070" y="9190"/>
                    </a:lnTo>
                    <a:lnTo>
                      <a:pt x="1169" y="9468"/>
                    </a:lnTo>
                    <a:lnTo>
                      <a:pt x="1308" y="10062"/>
                    </a:lnTo>
                    <a:lnTo>
                      <a:pt x="1427" y="10656"/>
                    </a:lnTo>
                    <a:lnTo>
                      <a:pt x="1526" y="11270"/>
                    </a:lnTo>
                    <a:lnTo>
                      <a:pt x="1585" y="11884"/>
                    </a:lnTo>
                    <a:lnTo>
                      <a:pt x="1625" y="12577"/>
                    </a:lnTo>
                    <a:lnTo>
                      <a:pt x="1665" y="13270"/>
                    </a:lnTo>
                    <a:lnTo>
                      <a:pt x="1724" y="14657"/>
                    </a:lnTo>
                    <a:lnTo>
                      <a:pt x="1724" y="16043"/>
                    </a:lnTo>
                    <a:lnTo>
                      <a:pt x="1724" y="17430"/>
                    </a:lnTo>
                    <a:lnTo>
                      <a:pt x="1704" y="20143"/>
                    </a:lnTo>
                    <a:lnTo>
                      <a:pt x="1724" y="21510"/>
                    </a:lnTo>
                    <a:lnTo>
                      <a:pt x="1744" y="22876"/>
                    </a:lnTo>
                    <a:lnTo>
                      <a:pt x="1783" y="23570"/>
                    </a:lnTo>
                    <a:lnTo>
                      <a:pt x="1823" y="24243"/>
                    </a:lnTo>
                    <a:lnTo>
                      <a:pt x="1882" y="24936"/>
                    </a:lnTo>
                    <a:lnTo>
                      <a:pt x="1962" y="25610"/>
                    </a:lnTo>
                    <a:lnTo>
                      <a:pt x="2041" y="26283"/>
                    </a:lnTo>
                    <a:lnTo>
                      <a:pt x="2160" y="26956"/>
                    </a:lnTo>
                    <a:lnTo>
                      <a:pt x="2279" y="27610"/>
                    </a:lnTo>
                    <a:lnTo>
                      <a:pt x="2437" y="28284"/>
                    </a:lnTo>
                    <a:lnTo>
                      <a:pt x="2516" y="28600"/>
                    </a:lnTo>
                    <a:lnTo>
                      <a:pt x="2556" y="28759"/>
                    </a:lnTo>
                    <a:lnTo>
                      <a:pt x="2635" y="28897"/>
                    </a:lnTo>
                    <a:lnTo>
                      <a:pt x="2714" y="29036"/>
                    </a:lnTo>
                    <a:lnTo>
                      <a:pt x="2813" y="29135"/>
                    </a:lnTo>
                    <a:lnTo>
                      <a:pt x="2873" y="29175"/>
                    </a:lnTo>
                    <a:lnTo>
                      <a:pt x="2952" y="29195"/>
                    </a:lnTo>
                    <a:lnTo>
                      <a:pt x="3011" y="29214"/>
                    </a:lnTo>
                    <a:lnTo>
                      <a:pt x="3091" y="29214"/>
                    </a:lnTo>
                    <a:lnTo>
                      <a:pt x="3229" y="29195"/>
                    </a:lnTo>
                    <a:lnTo>
                      <a:pt x="3348" y="29115"/>
                    </a:lnTo>
                    <a:lnTo>
                      <a:pt x="3467" y="29036"/>
                    </a:lnTo>
                    <a:lnTo>
                      <a:pt x="3546" y="28917"/>
                    </a:lnTo>
                    <a:lnTo>
                      <a:pt x="3625" y="28798"/>
                    </a:lnTo>
                    <a:lnTo>
                      <a:pt x="3705" y="28660"/>
                    </a:lnTo>
                    <a:lnTo>
                      <a:pt x="3823" y="28402"/>
                    </a:lnTo>
                    <a:lnTo>
                      <a:pt x="4041" y="27749"/>
                    </a:lnTo>
                    <a:lnTo>
                      <a:pt x="4259" y="27095"/>
                    </a:lnTo>
                    <a:lnTo>
                      <a:pt x="4457" y="26422"/>
                    </a:lnTo>
                    <a:lnTo>
                      <a:pt x="4635" y="25748"/>
                    </a:lnTo>
                    <a:lnTo>
                      <a:pt x="4814" y="25055"/>
                    </a:lnTo>
                    <a:lnTo>
                      <a:pt x="4972" y="24362"/>
                    </a:lnTo>
                    <a:lnTo>
                      <a:pt x="5249" y="22995"/>
                    </a:lnTo>
                    <a:lnTo>
                      <a:pt x="5388" y="22302"/>
                    </a:lnTo>
                    <a:lnTo>
                      <a:pt x="5487" y="21609"/>
                    </a:lnTo>
                    <a:lnTo>
                      <a:pt x="5566" y="20896"/>
                    </a:lnTo>
                    <a:lnTo>
                      <a:pt x="5646" y="20203"/>
                    </a:lnTo>
                    <a:lnTo>
                      <a:pt x="5685" y="19509"/>
                    </a:lnTo>
                    <a:lnTo>
                      <a:pt x="5705" y="18796"/>
                    </a:lnTo>
                    <a:lnTo>
                      <a:pt x="5725" y="18103"/>
                    </a:lnTo>
                    <a:lnTo>
                      <a:pt x="5725" y="17410"/>
                    </a:lnTo>
                    <a:lnTo>
                      <a:pt x="5685" y="16023"/>
                    </a:lnTo>
                    <a:lnTo>
                      <a:pt x="5606" y="14617"/>
                    </a:lnTo>
                    <a:lnTo>
                      <a:pt x="5507" y="13211"/>
                    </a:lnTo>
                    <a:lnTo>
                      <a:pt x="5388" y="11785"/>
                    </a:lnTo>
                    <a:lnTo>
                      <a:pt x="5289" y="10319"/>
                    </a:lnTo>
                    <a:lnTo>
                      <a:pt x="5249" y="9586"/>
                    </a:lnTo>
                    <a:lnTo>
                      <a:pt x="5249" y="8854"/>
                    </a:lnTo>
                    <a:lnTo>
                      <a:pt x="5230" y="8121"/>
                    </a:lnTo>
                    <a:lnTo>
                      <a:pt x="5249" y="7368"/>
                    </a:lnTo>
                    <a:lnTo>
                      <a:pt x="5289" y="6635"/>
                    </a:lnTo>
                    <a:lnTo>
                      <a:pt x="5368" y="5902"/>
                    </a:lnTo>
                    <a:lnTo>
                      <a:pt x="5448" y="5189"/>
                    </a:lnTo>
                    <a:lnTo>
                      <a:pt x="5586" y="4476"/>
                    </a:lnTo>
                    <a:lnTo>
                      <a:pt x="5725" y="3763"/>
                    </a:lnTo>
                    <a:lnTo>
                      <a:pt x="5923" y="3070"/>
                    </a:lnTo>
                    <a:lnTo>
                      <a:pt x="6161" y="2397"/>
                    </a:lnTo>
                    <a:lnTo>
                      <a:pt x="6418" y="1743"/>
                    </a:lnTo>
                    <a:lnTo>
                      <a:pt x="6576" y="1406"/>
                    </a:lnTo>
                    <a:lnTo>
                      <a:pt x="6735" y="1090"/>
                    </a:lnTo>
                    <a:lnTo>
                      <a:pt x="6913" y="773"/>
                    </a:lnTo>
                    <a:lnTo>
                      <a:pt x="7091" y="476"/>
                    </a:lnTo>
                    <a:lnTo>
                      <a:pt x="7131" y="396"/>
                    </a:lnTo>
                    <a:lnTo>
                      <a:pt x="7151" y="337"/>
                    </a:lnTo>
                    <a:lnTo>
                      <a:pt x="7151" y="277"/>
                    </a:lnTo>
                    <a:lnTo>
                      <a:pt x="7131" y="218"/>
                    </a:lnTo>
                    <a:lnTo>
                      <a:pt x="7091" y="119"/>
                    </a:lnTo>
                    <a:lnTo>
                      <a:pt x="7012" y="40"/>
                    </a:lnTo>
                    <a:lnTo>
                      <a:pt x="691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" name="Google Shape;108;p2"/>
              <p:cNvSpPr/>
              <p:nvPr/>
            </p:nvSpPr>
            <p:spPr>
              <a:xfrm>
                <a:off x="1481275" y="818425"/>
                <a:ext cx="88150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14024" extrusionOk="0">
                    <a:moveTo>
                      <a:pt x="258" y="1"/>
                    </a:moveTo>
                    <a:lnTo>
                      <a:pt x="159" y="41"/>
                    </a:lnTo>
                    <a:lnTo>
                      <a:pt x="80" y="120"/>
                    </a:lnTo>
                    <a:lnTo>
                      <a:pt x="20" y="239"/>
                    </a:lnTo>
                    <a:lnTo>
                      <a:pt x="0" y="357"/>
                    </a:lnTo>
                    <a:lnTo>
                      <a:pt x="20" y="437"/>
                    </a:lnTo>
                    <a:lnTo>
                      <a:pt x="40" y="496"/>
                    </a:lnTo>
                    <a:lnTo>
                      <a:pt x="357" y="1288"/>
                    </a:lnTo>
                    <a:lnTo>
                      <a:pt x="634" y="2081"/>
                    </a:lnTo>
                    <a:lnTo>
                      <a:pt x="872" y="2893"/>
                    </a:lnTo>
                    <a:lnTo>
                      <a:pt x="1070" y="3705"/>
                    </a:lnTo>
                    <a:lnTo>
                      <a:pt x="1268" y="4537"/>
                    </a:lnTo>
                    <a:lnTo>
                      <a:pt x="1426" y="5388"/>
                    </a:lnTo>
                    <a:lnTo>
                      <a:pt x="1585" y="6220"/>
                    </a:lnTo>
                    <a:lnTo>
                      <a:pt x="1723" y="7072"/>
                    </a:lnTo>
                    <a:lnTo>
                      <a:pt x="1981" y="8775"/>
                    </a:lnTo>
                    <a:lnTo>
                      <a:pt x="2258" y="10459"/>
                    </a:lnTo>
                    <a:lnTo>
                      <a:pt x="2397" y="11310"/>
                    </a:lnTo>
                    <a:lnTo>
                      <a:pt x="2575" y="12142"/>
                    </a:lnTo>
                    <a:lnTo>
                      <a:pt x="2753" y="12974"/>
                    </a:lnTo>
                    <a:lnTo>
                      <a:pt x="2971" y="13806"/>
                    </a:lnTo>
                    <a:lnTo>
                      <a:pt x="2991" y="13865"/>
                    </a:lnTo>
                    <a:lnTo>
                      <a:pt x="3031" y="13925"/>
                    </a:lnTo>
                    <a:lnTo>
                      <a:pt x="3070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28" y="14024"/>
                    </a:lnTo>
                    <a:lnTo>
                      <a:pt x="3427" y="13964"/>
                    </a:lnTo>
                    <a:lnTo>
                      <a:pt x="3486" y="13885"/>
                    </a:lnTo>
                    <a:lnTo>
                      <a:pt x="3506" y="13826"/>
                    </a:lnTo>
                    <a:lnTo>
                      <a:pt x="3526" y="13766"/>
                    </a:lnTo>
                    <a:lnTo>
                      <a:pt x="3526" y="13687"/>
                    </a:lnTo>
                    <a:lnTo>
                      <a:pt x="3506" y="13628"/>
                    </a:lnTo>
                    <a:lnTo>
                      <a:pt x="3308" y="12796"/>
                    </a:lnTo>
                    <a:lnTo>
                      <a:pt x="3110" y="11944"/>
                    </a:lnTo>
                    <a:lnTo>
                      <a:pt x="2951" y="11092"/>
                    </a:lnTo>
                    <a:lnTo>
                      <a:pt x="2793" y="10241"/>
                    </a:lnTo>
                    <a:lnTo>
                      <a:pt x="2516" y="8537"/>
                    </a:lnTo>
                    <a:lnTo>
                      <a:pt x="2238" y="6814"/>
                    </a:lnTo>
                    <a:lnTo>
                      <a:pt x="2100" y="5963"/>
                    </a:lnTo>
                    <a:lnTo>
                      <a:pt x="1941" y="5111"/>
                    </a:lnTo>
                    <a:lnTo>
                      <a:pt x="1783" y="4259"/>
                    </a:lnTo>
                    <a:lnTo>
                      <a:pt x="1585" y="3427"/>
                    </a:lnTo>
                    <a:lnTo>
                      <a:pt x="1367" y="2596"/>
                    </a:lnTo>
                    <a:lnTo>
                      <a:pt x="1129" y="1764"/>
                    </a:lnTo>
                    <a:lnTo>
                      <a:pt x="852" y="952"/>
                    </a:lnTo>
                    <a:lnTo>
                      <a:pt x="535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416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" name="Google Shape;109;p2"/>
              <p:cNvSpPr/>
              <p:nvPr/>
            </p:nvSpPr>
            <p:spPr>
              <a:xfrm>
                <a:off x="1549100" y="724850"/>
                <a:ext cx="160475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9" h="83247" extrusionOk="0">
                    <a:moveTo>
                      <a:pt x="199" y="1"/>
                    </a:moveTo>
                    <a:lnTo>
                      <a:pt x="100" y="60"/>
                    </a:lnTo>
                    <a:lnTo>
                      <a:pt x="21" y="139"/>
                    </a:lnTo>
                    <a:lnTo>
                      <a:pt x="1" y="19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21" y="397"/>
                    </a:lnTo>
                    <a:lnTo>
                      <a:pt x="278" y="1328"/>
                    </a:lnTo>
                    <a:lnTo>
                      <a:pt x="516" y="2278"/>
                    </a:lnTo>
                    <a:lnTo>
                      <a:pt x="734" y="3229"/>
                    </a:lnTo>
                    <a:lnTo>
                      <a:pt x="912" y="4199"/>
                    </a:lnTo>
                    <a:lnTo>
                      <a:pt x="1070" y="5150"/>
                    </a:lnTo>
                    <a:lnTo>
                      <a:pt x="1229" y="6121"/>
                    </a:lnTo>
                    <a:lnTo>
                      <a:pt x="1506" y="8081"/>
                    </a:lnTo>
                    <a:lnTo>
                      <a:pt x="1764" y="10141"/>
                    </a:lnTo>
                    <a:lnTo>
                      <a:pt x="2021" y="12201"/>
                    </a:lnTo>
                    <a:lnTo>
                      <a:pt x="2259" y="14281"/>
                    </a:lnTo>
                    <a:lnTo>
                      <a:pt x="2457" y="16341"/>
                    </a:lnTo>
                    <a:lnTo>
                      <a:pt x="2655" y="18401"/>
                    </a:lnTo>
                    <a:lnTo>
                      <a:pt x="2813" y="20460"/>
                    </a:lnTo>
                    <a:lnTo>
                      <a:pt x="2972" y="22520"/>
                    </a:lnTo>
                    <a:lnTo>
                      <a:pt x="3091" y="24600"/>
                    </a:lnTo>
                    <a:lnTo>
                      <a:pt x="3190" y="26660"/>
                    </a:lnTo>
                    <a:lnTo>
                      <a:pt x="3289" y="28720"/>
                    </a:lnTo>
                    <a:lnTo>
                      <a:pt x="3348" y="30799"/>
                    </a:lnTo>
                    <a:lnTo>
                      <a:pt x="3407" y="32859"/>
                    </a:lnTo>
                    <a:lnTo>
                      <a:pt x="3427" y="34899"/>
                    </a:lnTo>
                    <a:lnTo>
                      <a:pt x="3427" y="36919"/>
                    </a:lnTo>
                    <a:lnTo>
                      <a:pt x="3427" y="38940"/>
                    </a:lnTo>
                    <a:lnTo>
                      <a:pt x="3388" y="40980"/>
                    </a:lnTo>
                    <a:lnTo>
                      <a:pt x="3348" y="43059"/>
                    </a:lnTo>
                    <a:lnTo>
                      <a:pt x="3289" y="45139"/>
                    </a:lnTo>
                    <a:lnTo>
                      <a:pt x="3249" y="47219"/>
                    </a:lnTo>
                    <a:lnTo>
                      <a:pt x="3249" y="48249"/>
                    </a:lnTo>
                    <a:lnTo>
                      <a:pt x="3269" y="49298"/>
                    </a:lnTo>
                    <a:lnTo>
                      <a:pt x="3328" y="50289"/>
                    </a:lnTo>
                    <a:lnTo>
                      <a:pt x="3388" y="51279"/>
                    </a:lnTo>
                    <a:lnTo>
                      <a:pt x="3487" y="52269"/>
                    </a:lnTo>
                    <a:lnTo>
                      <a:pt x="3625" y="53260"/>
                    </a:lnTo>
                    <a:lnTo>
                      <a:pt x="3764" y="54250"/>
                    </a:lnTo>
                    <a:lnTo>
                      <a:pt x="3922" y="55220"/>
                    </a:lnTo>
                    <a:lnTo>
                      <a:pt x="4259" y="57161"/>
                    </a:lnTo>
                    <a:lnTo>
                      <a:pt x="4635" y="59102"/>
                    </a:lnTo>
                    <a:lnTo>
                      <a:pt x="4992" y="61063"/>
                    </a:lnTo>
                    <a:lnTo>
                      <a:pt x="5150" y="62034"/>
                    </a:lnTo>
                    <a:lnTo>
                      <a:pt x="5309" y="63024"/>
                    </a:lnTo>
                    <a:lnTo>
                      <a:pt x="5448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5" y="67223"/>
                    </a:lnTo>
                    <a:lnTo>
                      <a:pt x="5804" y="68352"/>
                    </a:lnTo>
                    <a:lnTo>
                      <a:pt x="5824" y="69481"/>
                    </a:lnTo>
                    <a:lnTo>
                      <a:pt x="5844" y="70610"/>
                    </a:lnTo>
                    <a:lnTo>
                      <a:pt x="5824" y="71739"/>
                    </a:lnTo>
                    <a:lnTo>
                      <a:pt x="5804" y="72848"/>
                    </a:lnTo>
                    <a:lnTo>
                      <a:pt x="5745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8" y="77324"/>
                    </a:lnTo>
                    <a:lnTo>
                      <a:pt x="5289" y="78433"/>
                    </a:lnTo>
                    <a:lnTo>
                      <a:pt x="5131" y="79542"/>
                    </a:lnTo>
                    <a:lnTo>
                      <a:pt x="4933" y="80652"/>
                    </a:lnTo>
                    <a:lnTo>
                      <a:pt x="4715" y="81741"/>
                    </a:lnTo>
                    <a:lnTo>
                      <a:pt x="4477" y="82850"/>
                    </a:lnTo>
                    <a:lnTo>
                      <a:pt x="4477" y="82909"/>
                    </a:lnTo>
                    <a:lnTo>
                      <a:pt x="4477" y="82989"/>
                    </a:lnTo>
                    <a:lnTo>
                      <a:pt x="4497" y="83048"/>
                    </a:lnTo>
                    <a:lnTo>
                      <a:pt x="4517" y="83108"/>
                    </a:lnTo>
                    <a:lnTo>
                      <a:pt x="4596" y="83187"/>
                    </a:lnTo>
                    <a:lnTo>
                      <a:pt x="4695" y="83246"/>
                    </a:lnTo>
                    <a:lnTo>
                      <a:pt x="4794" y="83246"/>
                    </a:lnTo>
                    <a:lnTo>
                      <a:pt x="4893" y="83226"/>
                    </a:lnTo>
                    <a:lnTo>
                      <a:pt x="4933" y="83187"/>
                    </a:lnTo>
                    <a:lnTo>
                      <a:pt x="4972" y="83147"/>
                    </a:lnTo>
                    <a:lnTo>
                      <a:pt x="5012" y="83088"/>
                    </a:lnTo>
                    <a:lnTo>
                      <a:pt x="5032" y="83008"/>
                    </a:lnTo>
                    <a:lnTo>
                      <a:pt x="5230" y="82058"/>
                    </a:lnTo>
                    <a:lnTo>
                      <a:pt x="5428" y="81107"/>
                    </a:lnTo>
                    <a:lnTo>
                      <a:pt x="5606" y="80156"/>
                    </a:lnTo>
                    <a:lnTo>
                      <a:pt x="5764" y="79186"/>
                    </a:lnTo>
                    <a:lnTo>
                      <a:pt x="5903" y="78215"/>
                    </a:lnTo>
                    <a:lnTo>
                      <a:pt x="6022" y="77245"/>
                    </a:lnTo>
                    <a:lnTo>
                      <a:pt x="6121" y="76274"/>
                    </a:lnTo>
                    <a:lnTo>
                      <a:pt x="6220" y="75304"/>
                    </a:lnTo>
                    <a:lnTo>
                      <a:pt x="6299" y="74314"/>
                    </a:lnTo>
                    <a:lnTo>
                      <a:pt x="6339" y="73343"/>
                    </a:lnTo>
                    <a:lnTo>
                      <a:pt x="6378" y="72353"/>
                    </a:lnTo>
                    <a:lnTo>
                      <a:pt x="6418" y="71382"/>
                    </a:lnTo>
                    <a:lnTo>
                      <a:pt x="6418" y="70392"/>
                    </a:lnTo>
                    <a:lnTo>
                      <a:pt x="6398" y="69421"/>
                    </a:lnTo>
                    <a:lnTo>
                      <a:pt x="6378" y="68431"/>
                    </a:lnTo>
                    <a:lnTo>
                      <a:pt x="6319" y="67461"/>
                    </a:lnTo>
                    <a:lnTo>
                      <a:pt x="6260" y="66490"/>
                    </a:lnTo>
                    <a:lnTo>
                      <a:pt x="6180" y="65539"/>
                    </a:lnTo>
                    <a:lnTo>
                      <a:pt x="6081" y="64589"/>
                    </a:lnTo>
                    <a:lnTo>
                      <a:pt x="5962" y="63638"/>
                    </a:lnTo>
                    <a:lnTo>
                      <a:pt x="5844" y="62687"/>
                    </a:lnTo>
                    <a:lnTo>
                      <a:pt x="5705" y="61737"/>
                    </a:lnTo>
                    <a:lnTo>
                      <a:pt x="5547" y="60786"/>
                    </a:lnTo>
                    <a:lnTo>
                      <a:pt x="5368" y="59855"/>
                    </a:lnTo>
                    <a:lnTo>
                      <a:pt x="4952" y="57795"/>
                    </a:lnTo>
                    <a:lnTo>
                      <a:pt x="4556" y="55735"/>
                    </a:lnTo>
                    <a:lnTo>
                      <a:pt x="4358" y="54705"/>
                    </a:lnTo>
                    <a:lnTo>
                      <a:pt x="4200" y="53656"/>
                    </a:lnTo>
                    <a:lnTo>
                      <a:pt x="4061" y="52606"/>
                    </a:lnTo>
                    <a:lnTo>
                      <a:pt x="3962" y="51556"/>
                    </a:lnTo>
                    <a:lnTo>
                      <a:pt x="3903" y="50526"/>
                    </a:lnTo>
                    <a:lnTo>
                      <a:pt x="3843" y="49496"/>
                    </a:lnTo>
                    <a:lnTo>
                      <a:pt x="3823" y="48447"/>
                    </a:lnTo>
                    <a:lnTo>
                      <a:pt x="3823" y="47417"/>
                    </a:lnTo>
                    <a:lnTo>
                      <a:pt x="3843" y="45337"/>
                    </a:lnTo>
                    <a:lnTo>
                      <a:pt x="3903" y="43257"/>
                    </a:lnTo>
                    <a:lnTo>
                      <a:pt x="3962" y="41138"/>
                    </a:lnTo>
                    <a:lnTo>
                      <a:pt x="3982" y="39039"/>
                    </a:lnTo>
                    <a:lnTo>
                      <a:pt x="4002" y="36919"/>
                    </a:lnTo>
                    <a:lnTo>
                      <a:pt x="4002" y="34820"/>
                    </a:lnTo>
                    <a:lnTo>
                      <a:pt x="3962" y="32720"/>
                    </a:lnTo>
                    <a:lnTo>
                      <a:pt x="3922" y="30641"/>
                    </a:lnTo>
                    <a:lnTo>
                      <a:pt x="3843" y="28541"/>
                    </a:lnTo>
                    <a:lnTo>
                      <a:pt x="3764" y="26462"/>
                    </a:lnTo>
                    <a:lnTo>
                      <a:pt x="3645" y="24362"/>
                    </a:lnTo>
                    <a:lnTo>
                      <a:pt x="3506" y="22283"/>
                    </a:lnTo>
                    <a:lnTo>
                      <a:pt x="3368" y="20203"/>
                    </a:lnTo>
                    <a:lnTo>
                      <a:pt x="3190" y="18123"/>
                    </a:lnTo>
                    <a:lnTo>
                      <a:pt x="2992" y="15885"/>
                    </a:lnTo>
                    <a:lnTo>
                      <a:pt x="2754" y="13647"/>
                    </a:lnTo>
                    <a:lnTo>
                      <a:pt x="2496" y="11409"/>
                    </a:lnTo>
                    <a:lnTo>
                      <a:pt x="2219" y="9191"/>
                    </a:lnTo>
                    <a:lnTo>
                      <a:pt x="1922" y="6913"/>
                    </a:lnTo>
                    <a:lnTo>
                      <a:pt x="1764" y="5784"/>
                    </a:lnTo>
                    <a:lnTo>
                      <a:pt x="1585" y="4655"/>
                    </a:lnTo>
                    <a:lnTo>
                      <a:pt x="1367" y="3526"/>
                    </a:lnTo>
                    <a:lnTo>
                      <a:pt x="1150" y="2417"/>
                    </a:lnTo>
                    <a:lnTo>
                      <a:pt x="872" y="1308"/>
                    </a:lnTo>
                    <a:lnTo>
                      <a:pt x="714" y="773"/>
                    </a:lnTo>
                    <a:lnTo>
                      <a:pt x="555" y="218"/>
                    </a:lnTo>
                    <a:lnTo>
                      <a:pt x="536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397" y="20"/>
                    </a:lnTo>
                    <a:lnTo>
                      <a:pt x="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" name="Google Shape;110;p2"/>
              <p:cNvSpPr/>
              <p:nvPr/>
            </p:nvSpPr>
            <p:spPr>
              <a:xfrm>
                <a:off x="1617450" y="2889675"/>
                <a:ext cx="356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27" h="10478" extrusionOk="0">
                    <a:moveTo>
                      <a:pt x="1109" y="0"/>
                    </a:moveTo>
                    <a:lnTo>
                      <a:pt x="1010" y="20"/>
                    </a:lnTo>
                    <a:lnTo>
                      <a:pt x="951" y="60"/>
                    </a:lnTo>
                    <a:lnTo>
                      <a:pt x="911" y="99"/>
                    </a:lnTo>
                    <a:lnTo>
                      <a:pt x="872" y="159"/>
                    </a:lnTo>
                    <a:lnTo>
                      <a:pt x="852" y="218"/>
                    </a:lnTo>
                    <a:lnTo>
                      <a:pt x="673" y="832"/>
                    </a:lnTo>
                    <a:lnTo>
                      <a:pt x="535" y="1426"/>
                    </a:lnTo>
                    <a:lnTo>
                      <a:pt x="416" y="2040"/>
                    </a:lnTo>
                    <a:lnTo>
                      <a:pt x="297" y="2654"/>
                    </a:lnTo>
                    <a:lnTo>
                      <a:pt x="218" y="3268"/>
                    </a:lnTo>
                    <a:lnTo>
                      <a:pt x="139" y="3882"/>
                    </a:lnTo>
                    <a:lnTo>
                      <a:pt x="99" y="4516"/>
                    </a:lnTo>
                    <a:lnTo>
                      <a:pt x="59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59" y="10161"/>
                    </a:lnTo>
                    <a:lnTo>
                      <a:pt x="79" y="10220"/>
                    </a:lnTo>
                    <a:lnTo>
                      <a:pt x="99" y="10300"/>
                    </a:lnTo>
                    <a:lnTo>
                      <a:pt x="119" y="10339"/>
                    </a:lnTo>
                    <a:lnTo>
                      <a:pt x="159" y="10399"/>
                    </a:lnTo>
                    <a:lnTo>
                      <a:pt x="258" y="10458"/>
                    </a:lnTo>
                    <a:lnTo>
                      <a:pt x="357" y="10478"/>
                    </a:lnTo>
                    <a:lnTo>
                      <a:pt x="456" y="10458"/>
                    </a:lnTo>
                    <a:lnTo>
                      <a:pt x="555" y="10399"/>
                    </a:lnTo>
                    <a:lnTo>
                      <a:pt x="594" y="10339"/>
                    </a:lnTo>
                    <a:lnTo>
                      <a:pt x="614" y="10300"/>
                    </a:lnTo>
                    <a:lnTo>
                      <a:pt x="634" y="10220"/>
                    </a:lnTo>
                    <a:lnTo>
                      <a:pt x="634" y="10161"/>
                    </a:lnTo>
                    <a:lnTo>
                      <a:pt x="594" y="8913"/>
                    </a:lnTo>
                    <a:lnTo>
                      <a:pt x="574" y="7685"/>
                    </a:lnTo>
                    <a:lnTo>
                      <a:pt x="574" y="6457"/>
                    </a:lnTo>
                    <a:lnTo>
                      <a:pt x="614" y="5229"/>
                    </a:lnTo>
                    <a:lnTo>
                      <a:pt x="654" y="4615"/>
                    </a:lnTo>
                    <a:lnTo>
                      <a:pt x="713" y="4001"/>
                    </a:lnTo>
                    <a:lnTo>
                      <a:pt x="772" y="3387"/>
                    </a:lnTo>
                    <a:lnTo>
                      <a:pt x="852" y="2793"/>
                    </a:lnTo>
                    <a:lnTo>
                      <a:pt x="971" y="2179"/>
                    </a:lnTo>
                    <a:lnTo>
                      <a:pt x="1089" y="1585"/>
                    </a:lnTo>
                    <a:lnTo>
                      <a:pt x="1228" y="991"/>
                    </a:lnTo>
                    <a:lnTo>
                      <a:pt x="1406" y="397"/>
                    </a:lnTo>
                    <a:lnTo>
                      <a:pt x="1406" y="317"/>
                    </a:lnTo>
                    <a:lnTo>
                      <a:pt x="1426" y="258"/>
                    </a:lnTo>
                    <a:lnTo>
                      <a:pt x="1406" y="198"/>
                    </a:lnTo>
                    <a:lnTo>
                      <a:pt x="1386" y="139"/>
                    </a:lnTo>
                    <a:lnTo>
                      <a:pt x="1307" y="60"/>
                    </a:lnTo>
                    <a:lnTo>
                      <a:pt x="122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" name="Google Shape;111;p2"/>
              <p:cNvSpPr/>
              <p:nvPr/>
            </p:nvSpPr>
            <p:spPr>
              <a:xfrm>
                <a:off x="1100000" y="754075"/>
                <a:ext cx="116875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5" h="96754" extrusionOk="0">
                    <a:moveTo>
                      <a:pt x="3625" y="0"/>
                    </a:moveTo>
                    <a:lnTo>
                      <a:pt x="3526" y="20"/>
                    </a:lnTo>
                    <a:lnTo>
                      <a:pt x="3486" y="40"/>
                    </a:lnTo>
                    <a:lnTo>
                      <a:pt x="3447" y="79"/>
                    </a:lnTo>
                    <a:lnTo>
                      <a:pt x="3407" y="119"/>
                    </a:lnTo>
                    <a:lnTo>
                      <a:pt x="3387" y="178"/>
                    </a:lnTo>
                    <a:lnTo>
                      <a:pt x="3387" y="238"/>
                    </a:lnTo>
                    <a:lnTo>
                      <a:pt x="3387" y="317"/>
                    </a:lnTo>
                    <a:lnTo>
                      <a:pt x="3605" y="2733"/>
                    </a:lnTo>
                    <a:lnTo>
                      <a:pt x="3784" y="5170"/>
                    </a:lnTo>
                    <a:lnTo>
                      <a:pt x="3922" y="7606"/>
                    </a:lnTo>
                    <a:lnTo>
                      <a:pt x="4021" y="10042"/>
                    </a:lnTo>
                    <a:lnTo>
                      <a:pt x="4081" y="12478"/>
                    </a:lnTo>
                    <a:lnTo>
                      <a:pt x="4100" y="14914"/>
                    </a:lnTo>
                    <a:lnTo>
                      <a:pt x="4081" y="17350"/>
                    </a:lnTo>
                    <a:lnTo>
                      <a:pt x="4001" y="19806"/>
                    </a:lnTo>
                    <a:lnTo>
                      <a:pt x="3902" y="22243"/>
                    </a:lnTo>
                    <a:lnTo>
                      <a:pt x="3744" y="24659"/>
                    </a:lnTo>
                    <a:lnTo>
                      <a:pt x="3546" y="27095"/>
                    </a:lnTo>
                    <a:lnTo>
                      <a:pt x="3308" y="29511"/>
                    </a:lnTo>
                    <a:lnTo>
                      <a:pt x="3031" y="31948"/>
                    </a:lnTo>
                    <a:lnTo>
                      <a:pt x="2694" y="34344"/>
                    </a:lnTo>
                    <a:lnTo>
                      <a:pt x="2338" y="36760"/>
                    </a:lnTo>
                    <a:lnTo>
                      <a:pt x="1922" y="39137"/>
                    </a:lnTo>
                    <a:lnTo>
                      <a:pt x="1486" y="41474"/>
                    </a:lnTo>
                    <a:lnTo>
                      <a:pt x="1030" y="43792"/>
                    </a:lnTo>
                    <a:lnTo>
                      <a:pt x="832" y="44940"/>
                    </a:lnTo>
                    <a:lnTo>
                      <a:pt x="634" y="46109"/>
                    </a:lnTo>
                    <a:lnTo>
                      <a:pt x="436" y="47278"/>
                    </a:lnTo>
                    <a:lnTo>
                      <a:pt x="278" y="48446"/>
                    </a:lnTo>
                    <a:lnTo>
                      <a:pt x="159" y="49635"/>
                    </a:lnTo>
                    <a:lnTo>
                      <a:pt x="60" y="50803"/>
                    </a:lnTo>
                    <a:lnTo>
                      <a:pt x="20" y="51991"/>
                    </a:lnTo>
                    <a:lnTo>
                      <a:pt x="1" y="53180"/>
                    </a:lnTo>
                    <a:lnTo>
                      <a:pt x="1" y="54348"/>
                    </a:lnTo>
                    <a:lnTo>
                      <a:pt x="40" y="55537"/>
                    </a:lnTo>
                    <a:lnTo>
                      <a:pt x="100" y="56725"/>
                    </a:lnTo>
                    <a:lnTo>
                      <a:pt x="199" y="57914"/>
                    </a:lnTo>
                    <a:lnTo>
                      <a:pt x="416" y="60370"/>
                    </a:lnTo>
                    <a:lnTo>
                      <a:pt x="63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50" y="67718"/>
                    </a:lnTo>
                    <a:lnTo>
                      <a:pt x="1189" y="70193"/>
                    </a:lnTo>
                    <a:lnTo>
                      <a:pt x="1288" y="72689"/>
                    </a:lnTo>
                    <a:lnTo>
                      <a:pt x="1367" y="75165"/>
                    </a:lnTo>
                    <a:lnTo>
                      <a:pt x="1387" y="77660"/>
                    </a:lnTo>
                    <a:lnTo>
                      <a:pt x="1387" y="78849"/>
                    </a:lnTo>
                    <a:lnTo>
                      <a:pt x="1367" y="80057"/>
                    </a:lnTo>
                    <a:lnTo>
                      <a:pt x="1328" y="82473"/>
                    </a:lnTo>
                    <a:lnTo>
                      <a:pt x="1328" y="83701"/>
                    </a:lnTo>
                    <a:lnTo>
                      <a:pt x="1328" y="84909"/>
                    </a:lnTo>
                    <a:lnTo>
                      <a:pt x="1347" y="86118"/>
                    </a:lnTo>
                    <a:lnTo>
                      <a:pt x="1407" y="87326"/>
                    </a:lnTo>
                    <a:lnTo>
                      <a:pt x="1486" y="88534"/>
                    </a:lnTo>
                    <a:lnTo>
                      <a:pt x="1605" y="89722"/>
                    </a:lnTo>
                    <a:lnTo>
                      <a:pt x="1684" y="90317"/>
                    </a:lnTo>
                    <a:lnTo>
                      <a:pt x="1763" y="90911"/>
                    </a:lnTo>
                    <a:lnTo>
                      <a:pt x="1862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9" y="93248"/>
                    </a:lnTo>
                    <a:lnTo>
                      <a:pt x="2397" y="93822"/>
                    </a:lnTo>
                    <a:lnTo>
                      <a:pt x="2556" y="94377"/>
                    </a:lnTo>
                    <a:lnTo>
                      <a:pt x="2754" y="94951"/>
                    </a:lnTo>
                    <a:lnTo>
                      <a:pt x="2952" y="95506"/>
                    </a:lnTo>
                    <a:lnTo>
                      <a:pt x="3189" y="96041"/>
                    </a:lnTo>
                    <a:lnTo>
                      <a:pt x="3427" y="96595"/>
                    </a:lnTo>
                    <a:lnTo>
                      <a:pt x="3467" y="96655"/>
                    </a:lnTo>
                    <a:lnTo>
                      <a:pt x="3506" y="96714"/>
                    </a:lnTo>
                    <a:lnTo>
                      <a:pt x="3546" y="96734"/>
                    </a:lnTo>
                    <a:lnTo>
                      <a:pt x="3605" y="96754"/>
                    </a:lnTo>
                    <a:lnTo>
                      <a:pt x="3704" y="96754"/>
                    </a:lnTo>
                    <a:lnTo>
                      <a:pt x="3803" y="96714"/>
                    </a:lnTo>
                    <a:lnTo>
                      <a:pt x="3883" y="96635"/>
                    </a:lnTo>
                    <a:lnTo>
                      <a:pt x="3942" y="96516"/>
                    </a:lnTo>
                    <a:lnTo>
                      <a:pt x="3942" y="96456"/>
                    </a:lnTo>
                    <a:lnTo>
                      <a:pt x="3942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685" y="95763"/>
                    </a:lnTo>
                    <a:lnTo>
                      <a:pt x="3486" y="95268"/>
                    </a:lnTo>
                    <a:lnTo>
                      <a:pt x="3308" y="94773"/>
                    </a:lnTo>
                    <a:lnTo>
                      <a:pt x="3130" y="94258"/>
                    </a:lnTo>
                    <a:lnTo>
                      <a:pt x="2971" y="93743"/>
                    </a:lnTo>
                    <a:lnTo>
                      <a:pt x="2833" y="93228"/>
                    </a:lnTo>
                    <a:lnTo>
                      <a:pt x="2694" y="92713"/>
                    </a:lnTo>
                    <a:lnTo>
                      <a:pt x="2575" y="92178"/>
                    </a:lnTo>
                    <a:lnTo>
                      <a:pt x="2476" y="91663"/>
                    </a:lnTo>
                    <a:lnTo>
                      <a:pt x="2377" y="91129"/>
                    </a:lnTo>
                    <a:lnTo>
                      <a:pt x="2219" y="90059"/>
                    </a:lnTo>
                    <a:lnTo>
                      <a:pt x="2100" y="88970"/>
                    </a:lnTo>
                    <a:lnTo>
                      <a:pt x="2001" y="87880"/>
                    </a:lnTo>
                    <a:lnTo>
                      <a:pt x="1942" y="86791"/>
                    </a:lnTo>
                    <a:lnTo>
                      <a:pt x="1922" y="85702"/>
                    </a:lnTo>
                    <a:lnTo>
                      <a:pt x="1902" y="84593"/>
                    </a:lnTo>
                    <a:lnTo>
                      <a:pt x="1902" y="83503"/>
                    </a:lnTo>
                    <a:lnTo>
                      <a:pt x="1922" y="81305"/>
                    </a:lnTo>
                    <a:lnTo>
                      <a:pt x="1961" y="79126"/>
                    </a:lnTo>
                    <a:lnTo>
                      <a:pt x="1942" y="76690"/>
                    </a:lnTo>
                    <a:lnTo>
                      <a:pt x="1902" y="74254"/>
                    </a:lnTo>
                    <a:lnTo>
                      <a:pt x="1803" y="71818"/>
                    </a:lnTo>
                    <a:lnTo>
                      <a:pt x="1684" y="69381"/>
                    </a:lnTo>
                    <a:lnTo>
                      <a:pt x="1526" y="66945"/>
                    </a:lnTo>
                    <a:lnTo>
                      <a:pt x="1347" y="64529"/>
                    </a:lnTo>
                    <a:lnTo>
                      <a:pt x="1130" y="62093"/>
                    </a:lnTo>
                    <a:lnTo>
                      <a:pt x="912" y="59676"/>
                    </a:lnTo>
                    <a:lnTo>
                      <a:pt x="813" y="58468"/>
                    </a:lnTo>
                    <a:lnTo>
                      <a:pt x="714" y="57280"/>
                    </a:lnTo>
                    <a:lnTo>
                      <a:pt x="634" y="56091"/>
                    </a:lnTo>
                    <a:lnTo>
                      <a:pt x="575" y="54883"/>
                    </a:lnTo>
                    <a:lnTo>
                      <a:pt x="555" y="53695"/>
                    </a:lnTo>
                    <a:lnTo>
                      <a:pt x="555" y="52487"/>
                    </a:lnTo>
                    <a:lnTo>
                      <a:pt x="595" y="51298"/>
                    </a:lnTo>
                    <a:lnTo>
                      <a:pt x="674" y="50110"/>
                    </a:lnTo>
                    <a:lnTo>
                      <a:pt x="793" y="48902"/>
                    </a:lnTo>
                    <a:lnTo>
                      <a:pt x="951" y="47694"/>
                    </a:lnTo>
                    <a:lnTo>
                      <a:pt x="1130" y="46505"/>
                    </a:lnTo>
                    <a:lnTo>
                      <a:pt x="1347" y="45317"/>
                    </a:lnTo>
                    <a:lnTo>
                      <a:pt x="1783" y="42940"/>
                    </a:lnTo>
                    <a:lnTo>
                      <a:pt x="2239" y="40563"/>
                    </a:lnTo>
                    <a:lnTo>
                      <a:pt x="2655" y="38266"/>
                    </a:lnTo>
                    <a:lnTo>
                      <a:pt x="3031" y="35948"/>
                    </a:lnTo>
                    <a:lnTo>
                      <a:pt x="3368" y="33611"/>
                    </a:lnTo>
                    <a:lnTo>
                      <a:pt x="3665" y="31294"/>
                    </a:lnTo>
                    <a:lnTo>
                      <a:pt x="3942" y="28957"/>
                    </a:lnTo>
                    <a:lnTo>
                      <a:pt x="4160" y="26600"/>
                    </a:lnTo>
                    <a:lnTo>
                      <a:pt x="4338" y="24263"/>
                    </a:lnTo>
                    <a:lnTo>
                      <a:pt x="4477" y="21906"/>
                    </a:lnTo>
                    <a:lnTo>
                      <a:pt x="4556" y="20559"/>
                    </a:lnTo>
                    <a:lnTo>
                      <a:pt x="4596" y="19212"/>
                    </a:lnTo>
                    <a:lnTo>
                      <a:pt x="4635" y="17846"/>
                    </a:lnTo>
                    <a:lnTo>
                      <a:pt x="4655" y="16499"/>
                    </a:lnTo>
                    <a:lnTo>
                      <a:pt x="4675" y="15152"/>
                    </a:lnTo>
                    <a:lnTo>
                      <a:pt x="4675" y="13805"/>
                    </a:lnTo>
                    <a:lnTo>
                      <a:pt x="4655" y="12438"/>
                    </a:lnTo>
                    <a:lnTo>
                      <a:pt x="4635" y="11092"/>
                    </a:lnTo>
                    <a:lnTo>
                      <a:pt x="4596" y="9745"/>
                    </a:lnTo>
                    <a:lnTo>
                      <a:pt x="4536" y="8398"/>
                    </a:lnTo>
                    <a:lnTo>
                      <a:pt x="4477" y="7051"/>
                    </a:lnTo>
                    <a:lnTo>
                      <a:pt x="4398" y="5704"/>
                    </a:lnTo>
                    <a:lnTo>
                      <a:pt x="4299" y="4338"/>
                    </a:lnTo>
                    <a:lnTo>
                      <a:pt x="4199" y="2991"/>
                    </a:lnTo>
                    <a:lnTo>
                      <a:pt x="4081" y="1664"/>
                    </a:lnTo>
                    <a:lnTo>
                      <a:pt x="3942" y="317"/>
                    </a:lnTo>
                    <a:lnTo>
                      <a:pt x="3942" y="238"/>
                    </a:lnTo>
                    <a:lnTo>
                      <a:pt x="3902" y="178"/>
                    </a:lnTo>
                    <a:lnTo>
                      <a:pt x="3883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2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" name="Google Shape;112;p2"/>
              <p:cNvSpPr/>
              <p:nvPr/>
            </p:nvSpPr>
            <p:spPr>
              <a:xfrm>
                <a:off x="1082675" y="364875"/>
                <a:ext cx="619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50527" extrusionOk="0">
                    <a:moveTo>
                      <a:pt x="971" y="0"/>
                    </a:moveTo>
                    <a:lnTo>
                      <a:pt x="852" y="20"/>
                    </a:lnTo>
                    <a:lnTo>
                      <a:pt x="773" y="80"/>
                    </a:lnTo>
                    <a:lnTo>
                      <a:pt x="713" y="139"/>
                    </a:lnTo>
                    <a:lnTo>
                      <a:pt x="694" y="179"/>
                    </a:lnTo>
                    <a:lnTo>
                      <a:pt x="674" y="258"/>
                    </a:lnTo>
                    <a:lnTo>
                      <a:pt x="654" y="317"/>
                    </a:lnTo>
                    <a:lnTo>
                      <a:pt x="436" y="2773"/>
                    </a:lnTo>
                    <a:lnTo>
                      <a:pt x="258" y="5209"/>
                    </a:lnTo>
                    <a:lnTo>
                      <a:pt x="179" y="6418"/>
                    </a:lnTo>
                    <a:lnTo>
                      <a:pt x="119" y="7626"/>
                    </a:lnTo>
                    <a:lnTo>
                      <a:pt x="60" y="8854"/>
                    </a:lnTo>
                    <a:lnTo>
                      <a:pt x="20" y="10062"/>
                    </a:lnTo>
                    <a:lnTo>
                      <a:pt x="0" y="11270"/>
                    </a:lnTo>
                    <a:lnTo>
                      <a:pt x="0" y="12498"/>
                    </a:lnTo>
                    <a:lnTo>
                      <a:pt x="20" y="13706"/>
                    </a:lnTo>
                    <a:lnTo>
                      <a:pt x="60" y="14934"/>
                    </a:lnTo>
                    <a:lnTo>
                      <a:pt x="99" y="16142"/>
                    </a:lnTo>
                    <a:lnTo>
                      <a:pt x="179" y="17370"/>
                    </a:lnTo>
                    <a:lnTo>
                      <a:pt x="297" y="18579"/>
                    </a:lnTo>
                    <a:lnTo>
                      <a:pt x="416" y="19807"/>
                    </a:lnTo>
                    <a:lnTo>
                      <a:pt x="733" y="22223"/>
                    </a:lnTo>
                    <a:lnTo>
                      <a:pt x="1070" y="24620"/>
                    </a:lnTo>
                    <a:lnTo>
                      <a:pt x="1387" y="27036"/>
                    </a:lnTo>
                    <a:lnTo>
                      <a:pt x="1525" y="28244"/>
                    </a:lnTo>
                    <a:lnTo>
                      <a:pt x="1664" y="29452"/>
                    </a:lnTo>
                    <a:lnTo>
                      <a:pt x="1763" y="30660"/>
                    </a:lnTo>
                    <a:lnTo>
                      <a:pt x="1842" y="31869"/>
                    </a:lnTo>
                    <a:lnTo>
                      <a:pt x="1902" y="33077"/>
                    </a:lnTo>
                    <a:lnTo>
                      <a:pt x="1941" y="34305"/>
                    </a:lnTo>
                    <a:lnTo>
                      <a:pt x="1941" y="35513"/>
                    </a:lnTo>
                    <a:lnTo>
                      <a:pt x="1922" y="36721"/>
                    </a:lnTo>
                    <a:lnTo>
                      <a:pt x="1882" y="37929"/>
                    </a:lnTo>
                    <a:lnTo>
                      <a:pt x="1823" y="39157"/>
                    </a:lnTo>
                    <a:lnTo>
                      <a:pt x="1664" y="41910"/>
                    </a:lnTo>
                    <a:lnTo>
                      <a:pt x="1605" y="43297"/>
                    </a:lnTo>
                    <a:lnTo>
                      <a:pt x="1545" y="44683"/>
                    </a:lnTo>
                    <a:lnTo>
                      <a:pt x="1525" y="46070"/>
                    </a:lnTo>
                    <a:lnTo>
                      <a:pt x="1525" y="47436"/>
                    </a:lnTo>
                    <a:lnTo>
                      <a:pt x="1545" y="48130"/>
                    </a:lnTo>
                    <a:lnTo>
                      <a:pt x="1585" y="48823"/>
                    </a:lnTo>
                    <a:lnTo>
                      <a:pt x="1624" y="49516"/>
                    </a:lnTo>
                    <a:lnTo>
                      <a:pt x="1684" y="50209"/>
                    </a:lnTo>
                    <a:lnTo>
                      <a:pt x="1704" y="50288"/>
                    </a:lnTo>
                    <a:lnTo>
                      <a:pt x="1723" y="50348"/>
                    </a:lnTo>
                    <a:lnTo>
                      <a:pt x="1763" y="50407"/>
                    </a:lnTo>
                    <a:lnTo>
                      <a:pt x="1803" y="50447"/>
                    </a:lnTo>
                    <a:lnTo>
                      <a:pt x="1902" y="50506"/>
                    </a:lnTo>
                    <a:lnTo>
                      <a:pt x="2001" y="50526"/>
                    </a:lnTo>
                    <a:lnTo>
                      <a:pt x="2100" y="50506"/>
                    </a:lnTo>
                    <a:lnTo>
                      <a:pt x="2139" y="50487"/>
                    </a:lnTo>
                    <a:lnTo>
                      <a:pt x="2179" y="50447"/>
                    </a:lnTo>
                    <a:lnTo>
                      <a:pt x="2219" y="50407"/>
                    </a:lnTo>
                    <a:lnTo>
                      <a:pt x="2238" y="50348"/>
                    </a:lnTo>
                    <a:lnTo>
                      <a:pt x="2258" y="50288"/>
                    </a:lnTo>
                    <a:lnTo>
                      <a:pt x="2258" y="50209"/>
                    </a:lnTo>
                    <a:lnTo>
                      <a:pt x="2159" y="48981"/>
                    </a:lnTo>
                    <a:lnTo>
                      <a:pt x="2100" y="47773"/>
                    </a:lnTo>
                    <a:lnTo>
                      <a:pt x="2080" y="46545"/>
                    </a:lnTo>
                    <a:lnTo>
                      <a:pt x="2080" y="45337"/>
                    </a:lnTo>
                    <a:lnTo>
                      <a:pt x="2100" y="44109"/>
                    </a:lnTo>
                    <a:lnTo>
                      <a:pt x="2159" y="42901"/>
                    </a:lnTo>
                    <a:lnTo>
                      <a:pt x="2258" y="40465"/>
                    </a:lnTo>
                    <a:lnTo>
                      <a:pt x="2397" y="38028"/>
                    </a:lnTo>
                    <a:lnTo>
                      <a:pt x="2437" y="36800"/>
                    </a:lnTo>
                    <a:lnTo>
                      <a:pt x="2476" y="35592"/>
                    </a:lnTo>
                    <a:lnTo>
                      <a:pt x="2476" y="34364"/>
                    </a:lnTo>
                    <a:lnTo>
                      <a:pt x="2476" y="33136"/>
                    </a:lnTo>
                    <a:lnTo>
                      <a:pt x="2417" y="31928"/>
                    </a:lnTo>
                    <a:lnTo>
                      <a:pt x="2337" y="30700"/>
                    </a:lnTo>
                    <a:lnTo>
                      <a:pt x="2238" y="29512"/>
                    </a:lnTo>
                    <a:lnTo>
                      <a:pt x="2100" y="28304"/>
                    </a:lnTo>
                    <a:lnTo>
                      <a:pt x="1823" y="25927"/>
                    </a:lnTo>
                    <a:lnTo>
                      <a:pt x="1209" y="21153"/>
                    </a:lnTo>
                    <a:lnTo>
                      <a:pt x="931" y="18777"/>
                    </a:lnTo>
                    <a:lnTo>
                      <a:pt x="793" y="17569"/>
                    </a:lnTo>
                    <a:lnTo>
                      <a:pt x="694" y="16380"/>
                    </a:lnTo>
                    <a:lnTo>
                      <a:pt x="614" y="15172"/>
                    </a:lnTo>
                    <a:lnTo>
                      <a:pt x="555" y="13984"/>
                    </a:lnTo>
                    <a:lnTo>
                      <a:pt x="515" y="12775"/>
                    </a:lnTo>
                    <a:lnTo>
                      <a:pt x="515" y="11567"/>
                    </a:lnTo>
                    <a:lnTo>
                      <a:pt x="535" y="10141"/>
                    </a:lnTo>
                    <a:lnTo>
                      <a:pt x="595" y="8735"/>
                    </a:lnTo>
                    <a:lnTo>
                      <a:pt x="654" y="7329"/>
                    </a:lnTo>
                    <a:lnTo>
                      <a:pt x="753" y="5922"/>
                    </a:lnTo>
                    <a:lnTo>
                      <a:pt x="852" y="4536"/>
                    </a:lnTo>
                    <a:lnTo>
                      <a:pt x="971" y="3130"/>
                    </a:lnTo>
                    <a:lnTo>
                      <a:pt x="1228" y="317"/>
                    </a:lnTo>
                    <a:lnTo>
                      <a:pt x="1228" y="258"/>
                    </a:lnTo>
                    <a:lnTo>
                      <a:pt x="1209" y="179"/>
                    </a:lnTo>
                    <a:lnTo>
                      <a:pt x="1189" y="139"/>
                    </a:lnTo>
                    <a:lnTo>
                      <a:pt x="1149" y="80"/>
                    </a:lnTo>
                    <a:lnTo>
                      <a:pt x="1070" y="20"/>
                    </a:ln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" name="Google Shape;113;p2"/>
              <p:cNvSpPr/>
              <p:nvPr/>
            </p:nvSpPr>
            <p:spPr>
              <a:xfrm>
                <a:off x="1304500" y="267325"/>
                <a:ext cx="604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22699" extrusionOk="0">
                    <a:moveTo>
                      <a:pt x="1030" y="1"/>
                    </a:moveTo>
                    <a:lnTo>
                      <a:pt x="813" y="1407"/>
                    </a:lnTo>
                    <a:lnTo>
                      <a:pt x="615" y="2813"/>
                    </a:lnTo>
                    <a:lnTo>
                      <a:pt x="436" y="4239"/>
                    </a:lnTo>
                    <a:lnTo>
                      <a:pt x="278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1" y="9963"/>
                    </a:lnTo>
                    <a:lnTo>
                      <a:pt x="1" y="11389"/>
                    </a:lnTo>
                    <a:lnTo>
                      <a:pt x="1" y="12102"/>
                    </a:lnTo>
                    <a:lnTo>
                      <a:pt x="40" y="12815"/>
                    </a:lnTo>
                    <a:lnTo>
                      <a:pt x="60" y="13528"/>
                    </a:lnTo>
                    <a:lnTo>
                      <a:pt x="119" y="14241"/>
                    </a:lnTo>
                    <a:lnTo>
                      <a:pt x="179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75" y="17747"/>
                    </a:lnTo>
                    <a:lnTo>
                      <a:pt x="714" y="18440"/>
                    </a:lnTo>
                    <a:lnTo>
                      <a:pt x="872" y="19133"/>
                    </a:lnTo>
                    <a:lnTo>
                      <a:pt x="1030" y="19827"/>
                    </a:lnTo>
                    <a:lnTo>
                      <a:pt x="1229" y="20500"/>
                    </a:lnTo>
                    <a:lnTo>
                      <a:pt x="1427" y="21173"/>
                    </a:lnTo>
                    <a:lnTo>
                      <a:pt x="1664" y="21847"/>
                    </a:lnTo>
                    <a:lnTo>
                      <a:pt x="1902" y="22520"/>
                    </a:lnTo>
                    <a:lnTo>
                      <a:pt x="1942" y="22580"/>
                    </a:lnTo>
                    <a:lnTo>
                      <a:pt x="1981" y="22639"/>
                    </a:lnTo>
                    <a:lnTo>
                      <a:pt x="2021" y="22679"/>
                    </a:lnTo>
                    <a:lnTo>
                      <a:pt x="2060" y="22699"/>
                    </a:lnTo>
                    <a:lnTo>
                      <a:pt x="2159" y="22699"/>
                    </a:lnTo>
                    <a:lnTo>
                      <a:pt x="2258" y="22639"/>
                    </a:lnTo>
                    <a:lnTo>
                      <a:pt x="2338" y="22560"/>
                    </a:lnTo>
                    <a:lnTo>
                      <a:pt x="2397" y="22461"/>
                    </a:lnTo>
                    <a:lnTo>
                      <a:pt x="2417" y="22322"/>
                    </a:lnTo>
                    <a:lnTo>
                      <a:pt x="2417" y="22263"/>
                    </a:lnTo>
                    <a:lnTo>
                      <a:pt x="2397" y="22184"/>
                    </a:lnTo>
                    <a:lnTo>
                      <a:pt x="2159" y="21530"/>
                    </a:lnTo>
                    <a:lnTo>
                      <a:pt x="1942" y="20876"/>
                    </a:lnTo>
                    <a:lnTo>
                      <a:pt x="1724" y="20203"/>
                    </a:lnTo>
                    <a:lnTo>
                      <a:pt x="1545" y="19530"/>
                    </a:lnTo>
                    <a:lnTo>
                      <a:pt x="1387" y="18856"/>
                    </a:lnTo>
                    <a:lnTo>
                      <a:pt x="1229" y="18163"/>
                    </a:lnTo>
                    <a:lnTo>
                      <a:pt x="1090" y="17489"/>
                    </a:lnTo>
                    <a:lnTo>
                      <a:pt x="971" y="16796"/>
                    </a:lnTo>
                    <a:lnTo>
                      <a:pt x="872" y="16103"/>
                    </a:lnTo>
                    <a:lnTo>
                      <a:pt x="793" y="15410"/>
                    </a:lnTo>
                    <a:lnTo>
                      <a:pt x="714" y="14717"/>
                    </a:lnTo>
                    <a:lnTo>
                      <a:pt x="654" y="14023"/>
                    </a:lnTo>
                    <a:lnTo>
                      <a:pt x="615" y="13330"/>
                    </a:lnTo>
                    <a:lnTo>
                      <a:pt x="575" y="12617"/>
                    </a:lnTo>
                    <a:lnTo>
                      <a:pt x="555" y="11924"/>
                    </a:lnTo>
                    <a:lnTo>
                      <a:pt x="555" y="11211"/>
                    </a:lnTo>
                    <a:lnTo>
                      <a:pt x="575" y="9805"/>
                    </a:lnTo>
                    <a:lnTo>
                      <a:pt x="634" y="8379"/>
                    </a:lnTo>
                    <a:lnTo>
                      <a:pt x="714" y="6972"/>
                    </a:lnTo>
                    <a:lnTo>
                      <a:pt x="852" y="5566"/>
                    </a:lnTo>
                    <a:lnTo>
                      <a:pt x="1011" y="4160"/>
                    </a:lnTo>
                    <a:lnTo>
                      <a:pt x="1189" y="2754"/>
                    </a:lnTo>
                    <a:lnTo>
                      <a:pt x="1387" y="1367"/>
                    </a:lnTo>
                    <a:lnTo>
                      <a:pt x="160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" name="Google Shape;114;p2"/>
              <p:cNvSpPr/>
              <p:nvPr/>
            </p:nvSpPr>
            <p:spPr>
              <a:xfrm>
                <a:off x="1190625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5" y="1"/>
                    </a:moveTo>
                    <a:lnTo>
                      <a:pt x="396" y="21"/>
                    </a:lnTo>
                    <a:lnTo>
                      <a:pt x="317" y="80"/>
                    </a:lnTo>
                    <a:lnTo>
                      <a:pt x="277" y="140"/>
                    </a:lnTo>
                    <a:lnTo>
                      <a:pt x="238" y="179"/>
                    </a:lnTo>
                    <a:lnTo>
                      <a:pt x="218" y="258"/>
                    </a:lnTo>
                    <a:lnTo>
                      <a:pt x="218" y="318"/>
                    </a:lnTo>
                    <a:lnTo>
                      <a:pt x="0" y="12578"/>
                    </a:lnTo>
                    <a:lnTo>
                      <a:pt x="0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79" y="12816"/>
                    </a:lnTo>
                    <a:lnTo>
                      <a:pt x="159" y="12875"/>
                    </a:lnTo>
                    <a:lnTo>
                      <a:pt x="277" y="12895"/>
                    </a:lnTo>
                    <a:lnTo>
                      <a:pt x="376" y="12875"/>
                    </a:lnTo>
                    <a:lnTo>
                      <a:pt x="456" y="12816"/>
                    </a:lnTo>
                    <a:lnTo>
                      <a:pt x="495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55" y="12578"/>
                    </a:lnTo>
                    <a:lnTo>
                      <a:pt x="792" y="318"/>
                    </a:lnTo>
                    <a:lnTo>
                      <a:pt x="773" y="258"/>
                    </a:lnTo>
                    <a:lnTo>
                      <a:pt x="773" y="179"/>
                    </a:lnTo>
                    <a:lnTo>
                      <a:pt x="733" y="140"/>
                    </a:lnTo>
                    <a:lnTo>
                      <a:pt x="693" y="80"/>
                    </a:lnTo>
                    <a:lnTo>
                      <a:pt x="614" y="21"/>
                    </a:ln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" name="Google Shape;115;p2"/>
              <p:cNvSpPr/>
              <p:nvPr/>
            </p:nvSpPr>
            <p:spPr>
              <a:xfrm>
                <a:off x="1451550" y="267325"/>
                <a:ext cx="50550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2" h="14856" extrusionOk="0">
                    <a:moveTo>
                      <a:pt x="1" y="1"/>
                    </a:moveTo>
                    <a:lnTo>
                      <a:pt x="912" y="5447"/>
                    </a:lnTo>
                    <a:lnTo>
                      <a:pt x="1090" y="6556"/>
                    </a:lnTo>
                    <a:lnTo>
                      <a:pt x="1249" y="7685"/>
                    </a:lnTo>
                    <a:lnTo>
                      <a:pt x="1368" y="8814"/>
                    </a:lnTo>
                    <a:lnTo>
                      <a:pt x="1407" y="9389"/>
                    </a:lnTo>
                    <a:lnTo>
                      <a:pt x="1427" y="9943"/>
                    </a:lnTo>
                    <a:lnTo>
                      <a:pt x="1447" y="10518"/>
                    </a:lnTo>
                    <a:lnTo>
                      <a:pt x="1467" y="11072"/>
                    </a:lnTo>
                    <a:lnTo>
                      <a:pt x="1447" y="11647"/>
                    </a:lnTo>
                    <a:lnTo>
                      <a:pt x="1427" y="12201"/>
                    </a:lnTo>
                    <a:lnTo>
                      <a:pt x="1368" y="12776"/>
                    </a:lnTo>
                    <a:lnTo>
                      <a:pt x="1308" y="13330"/>
                    </a:lnTo>
                    <a:lnTo>
                      <a:pt x="1209" y="13885"/>
                    </a:lnTo>
                    <a:lnTo>
                      <a:pt x="1110" y="14459"/>
                    </a:lnTo>
                    <a:lnTo>
                      <a:pt x="1090" y="14519"/>
                    </a:lnTo>
                    <a:lnTo>
                      <a:pt x="1090" y="14598"/>
                    </a:lnTo>
                    <a:lnTo>
                      <a:pt x="1110" y="14657"/>
                    </a:lnTo>
                    <a:lnTo>
                      <a:pt x="1130" y="14717"/>
                    </a:lnTo>
                    <a:lnTo>
                      <a:pt x="1209" y="14796"/>
                    </a:lnTo>
                    <a:lnTo>
                      <a:pt x="1308" y="14855"/>
                    </a:lnTo>
                    <a:lnTo>
                      <a:pt x="1407" y="14855"/>
                    </a:lnTo>
                    <a:lnTo>
                      <a:pt x="1506" y="14835"/>
                    </a:lnTo>
                    <a:lnTo>
                      <a:pt x="1566" y="14796"/>
                    </a:lnTo>
                    <a:lnTo>
                      <a:pt x="1605" y="14756"/>
                    </a:lnTo>
                    <a:lnTo>
                      <a:pt x="1625" y="14697"/>
                    </a:lnTo>
                    <a:lnTo>
                      <a:pt x="1645" y="14618"/>
                    </a:lnTo>
                    <a:lnTo>
                      <a:pt x="1764" y="14083"/>
                    </a:lnTo>
                    <a:lnTo>
                      <a:pt x="1843" y="13548"/>
                    </a:lnTo>
                    <a:lnTo>
                      <a:pt x="1922" y="12993"/>
                    </a:lnTo>
                    <a:lnTo>
                      <a:pt x="1962" y="12459"/>
                    </a:lnTo>
                    <a:lnTo>
                      <a:pt x="2001" y="11904"/>
                    </a:lnTo>
                    <a:lnTo>
                      <a:pt x="2021" y="11350"/>
                    </a:lnTo>
                    <a:lnTo>
                      <a:pt x="2021" y="10815"/>
                    </a:lnTo>
                    <a:lnTo>
                      <a:pt x="2021" y="10260"/>
                    </a:lnTo>
                    <a:lnTo>
                      <a:pt x="1982" y="9706"/>
                    </a:lnTo>
                    <a:lnTo>
                      <a:pt x="1962" y="9151"/>
                    </a:lnTo>
                    <a:lnTo>
                      <a:pt x="1863" y="8062"/>
                    </a:lnTo>
                    <a:lnTo>
                      <a:pt x="1724" y="6972"/>
                    </a:lnTo>
                    <a:lnTo>
                      <a:pt x="1566" y="5883"/>
                    </a:lnTo>
                    <a:lnTo>
                      <a:pt x="1090" y="2932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" name="Google Shape;116;p2"/>
              <p:cNvSpPr/>
              <p:nvPr/>
            </p:nvSpPr>
            <p:spPr>
              <a:xfrm>
                <a:off x="1360950" y="267325"/>
                <a:ext cx="61425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4420" extrusionOk="0">
                    <a:moveTo>
                      <a:pt x="1426" y="1"/>
                    </a:moveTo>
                    <a:lnTo>
                      <a:pt x="1387" y="60"/>
                    </a:lnTo>
                    <a:lnTo>
                      <a:pt x="1347" y="139"/>
                    </a:lnTo>
                    <a:lnTo>
                      <a:pt x="1347" y="218"/>
                    </a:lnTo>
                    <a:lnTo>
                      <a:pt x="1347" y="317"/>
                    </a:lnTo>
                    <a:lnTo>
                      <a:pt x="1426" y="654"/>
                    </a:lnTo>
                    <a:lnTo>
                      <a:pt x="1506" y="991"/>
                    </a:lnTo>
                    <a:lnTo>
                      <a:pt x="1625" y="1664"/>
                    </a:lnTo>
                    <a:lnTo>
                      <a:pt x="1704" y="2358"/>
                    </a:lnTo>
                    <a:lnTo>
                      <a:pt x="1743" y="3051"/>
                    </a:lnTo>
                    <a:lnTo>
                      <a:pt x="1783" y="3764"/>
                    </a:lnTo>
                    <a:lnTo>
                      <a:pt x="1803" y="4457"/>
                    </a:lnTo>
                    <a:lnTo>
                      <a:pt x="1842" y="5843"/>
                    </a:lnTo>
                    <a:lnTo>
                      <a:pt x="1882" y="7210"/>
                    </a:lnTo>
                    <a:lnTo>
                      <a:pt x="1882" y="8577"/>
                    </a:lnTo>
                    <a:lnTo>
                      <a:pt x="1862" y="9943"/>
                    </a:lnTo>
                    <a:lnTo>
                      <a:pt x="1823" y="10637"/>
                    </a:lnTo>
                    <a:lnTo>
                      <a:pt x="1783" y="11310"/>
                    </a:lnTo>
                    <a:lnTo>
                      <a:pt x="1724" y="12063"/>
                    </a:lnTo>
                    <a:lnTo>
                      <a:pt x="1644" y="12815"/>
                    </a:lnTo>
                    <a:lnTo>
                      <a:pt x="1625" y="13152"/>
                    </a:lnTo>
                    <a:lnTo>
                      <a:pt x="1605" y="13330"/>
                    </a:lnTo>
                    <a:lnTo>
                      <a:pt x="1545" y="13449"/>
                    </a:lnTo>
                    <a:lnTo>
                      <a:pt x="1466" y="13568"/>
                    </a:lnTo>
                    <a:lnTo>
                      <a:pt x="1426" y="13607"/>
                    </a:lnTo>
                    <a:lnTo>
                      <a:pt x="1387" y="13627"/>
                    </a:lnTo>
                    <a:lnTo>
                      <a:pt x="1367" y="13627"/>
                    </a:lnTo>
                    <a:lnTo>
                      <a:pt x="1327" y="13607"/>
                    </a:lnTo>
                    <a:lnTo>
                      <a:pt x="1268" y="13568"/>
                    </a:lnTo>
                    <a:lnTo>
                      <a:pt x="1209" y="13469"/>
                    </a:lnTo>
                    <a:lnTo>
                      <a:pt x="1169" y="13370"/>
                    </a:lnTo>
                    <a:lnTo>
                      <a:pt x="1090" y="13132"/>
                    </a:lnTo>
                    <a:lnTo>
                      <a:pt x="991" y="12835"/>
                    </a:lnTo>
                    <a:lnTo>
                      <a:pt x="892" y="12518"/>
                    </a:lnTo>
                    <a:lnTo>
                      <a:pt x="812" y="12201"/>
                    </a:lnTo>
                    <a:lnTo>
                      <a:pt x="753" y="11865"/>
                    </a:lnTo>
                    <a:lnTo>
                      <a:pt x="654" y="11211"/>
                    </a:lnTo>
                    <a:lnTo>
                      <a:pt x="595" y="10557"/>
                    </a:lnTo>
                    <a:lnTo>
                      <a:pt x="575" y="9904"/>
                    </a:lnTo>
                    <a:lnTo>
                      <a:pt x="555" y="9270"/>
                    </a:lnTo>
                    <a:lnTo>
                      <a:pt x="575" y="8636"/>
                    </a:lnTo>
                    <a:lnTo>
                      <a:pt x="595" y="7982"/>
                    </a:lnTo>
                    <a:lnTo>
                      <a:pt x="694" y="6695"/>
                    </a:lnTo>
                    <a:lnTo>
                      <a:pt x="832" y="5427"/>
                    </a:lnTo>
                    <a:lnTo>
                      <a:pt x="832" y="5348"/>
                    </a:lnTo>
                    <a:lnTo>
                      <a:pt x="812" y="5289"/>
                    </a:lnTo>
                    <a:lnTo>
                      <a:pt x="793" y="5229"/>
                    </a:lnTo>
                    <a:lnTo>
                      <a:pt x="753" y="5190"/>
                    </a:lnTo>
                    <a:lnTo>
                      <a:pt x="713" y="5150"/>
                    </a:lnTo>
                    <a:lnTo>
                      <a:pt x="674" y="5130"/>
                    </a:lnTo>
                    <a:lnTo>
                      <a:pt x="575" y="5111"/>
                    </a:lnTo>
                    <a:lnTo>
                      <a:pt x="476" y="5130"/>
                    </a:lnTo>
                    <a:lnTo>
                      <a:pt x="377" y="5190"/>
                    </a:lnTo>
                    <a:lnTo>
                      <a:pt x="337" y="5229"/>
                    </a:lnTo>
                    <a:lnTo>
                      <a:pt x="298" y="5289"/>
                    </a:lnTo>
                    <a:lnTo>
                      <a:pt x="278" y="5348"/>
                    </a:lnTo>
                    <a:lnTo>
                      <a:pt x="258" y="5427"/>
                    </a:lnTo>
                    <a:lnTo>
                      <a:pt x="99" y="7052"/>
                    </a:lnTo>
                    <a:lnTo>
                      <a:pt x="40" y="7864"/>
                    </a:lnTo>
                    <a:lnTo>
                      <a:pt x="0" y="8676"/>
                    </a:lnTo>
                    <a:lnTo>
                      <a:pt x="0" y="9488"/>
                    </a:lnTo>
                    <a:lnTo>
                      <a:pt x="20" y="10320"/>
                    </a:lnTo>
                    <a:lnTo>
                      <a:pt x="80" y="11112"/>
                    </a:lnTo>
                    <a:lnTo>
                      <a:pt x="139" y="11528"/>
                    </a:lnTo>
                    <a:lnTo>
                      <a:pt x="198" y="11924"/>
                    </a:lnTo>
                    <a:lnTo>
                      <a:pt x="298" y="12538"/>
                    </a:lnTo>
                    <a:lnTo>
                      <a:pt x="377" y="12875"/>
                    </a:lnTo>
                    <a:lnTo>
                      <a:pt x="456" y="13211"/>
                    </a:lnTo>
                    <a:lnTo>
                      <a:pt x="575" y="13528"/>
                    </a:lnTo>
                    <a:lnTo>
                      <a:pt x="713" y="13825"/>
                    </a:lnTo>
                    <a:lnTo>
                      <a:pt x="793" y="13964"/>
                    </a:lnTo>
                    <a:lnTo>
                      <a:pt x="872" y="14083"/>
                    </a:lnTo>
                    <a:lnTo>
                      <a:pt x="971" y="14182"/>
                    </a:lnTo>
                    <a:lnTo>
                      <a:pt x="1070" y="14281"/>
                    </a:lnTo>
                    <a:lnTo>
                      <a:pt x="1228" y="14360"/>
                    </a:lnTo>
                    <a:lnTo>
                      <a:pt x="1367" y="14420"/>
                    </a:lnTo>
                    <a:lnTo>
                      <a:pt x="1526" y="14420"/>
                    </a:lnTo>
                    <a:lnTo>
                      <a:pt x="1644" y="14380"/>
                    </a:lnTo>
                    <a:lnTo>
                      <a:pt x="1783" y="14301"/>
                    </a:lnTo>
                    <a:lnTo>
                      <a:pt x="1882" y="14182"/>
                    </a:lnTo>
                    <a:lnTo>
                      <a:pt x="1981" y="14043"/>
                    </a:lnTo>
                    <a:lnTo>
                      <a:pt x="2040" y="13865"/>
                    </a:lnTo>
                    <a:lnTo>
                      <a:pt x="2140" y="13528"/>
                    </a:lnTo>
                    <a:lnTo>
                      <a:pt x="2219" y="13152"/>
                    </a:lnTo>
                    <a:lnTo>
                      <a:pt x="2278" y="12776"/>
                    </a:lnTo>
                    <a:lnTo>
                      <a:pt x="2318" y="12379"/>
                    </a:lnTo>
                    <a:lnTo>
                      <a:pt x="2357" y="11587"/>
                    </a:lnTo>
                    <a:lnTo>
                      <a:pt x="2377" y="10835"/>
                    </a:lnTo>
                    <a:lnTo>
                      <a:pt x="2437" y="9904"/>
                    </a:lnTo>
                    <a:lnTo>
                      <a:pt x="2456" y="8993"/>
                    </a:lnTo>
                    <a:lnTo>
                      <a:pt x="2456" y="8062"/>
                    </a:lnTo>
                    <a:lnTo>
                      <a:pt x="2437" y="7131"/>
                    </a:lnTo>
                    <a:lnTo>
                      <a:pt x="2417" y="5388"/>
                    </a:lnTo>
                    <a:lnTo>
                      <a:pt x="2397" y="4497"/>
                    </a:lnTo>
                    <a:lnTo>
                      <a:pt x="2377" y="3605"/>
                    </a:lnTo>
                    <a:lnTo>
                      <a:pt x="2318" y="2714"/>
                    </a:lnTo>
                    <a:lnTo>
                      <a:pt x="2219" y="1843"/>
                    </a:lnTo>
                    <a:lnTo>
                      <a:pt x="2159" y="1407"/>
                    </a:lnTo>
                    <a:lnTo>
                      <a:pt x="2100" y="971"/>
                    </a:lnTo>
                    <a:lnTo>
                      <a:pt x="2001" y="555"/>
                    </a:lnTo>
                    <a:lnTo>
                      <a:pt x="1902" y="139"/>
                    </a:lnTo>
                    <a:lnTo>
                      <a:pt x="1862" y="60"/>
                    </a:lnTo>
                    <a:lnTo>
                      <a:pt x="182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" name="Google Shape;117;p2"/>
              <p:cNvSpPr/>
              <p:nvPr/>
            </p:nvSpPr>
            <p:spPr>
              <a:xfrm>
                <a:off x="1169825" y="1603750"/>
                <a:ext cx="1119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77" h="45318" extrusionOk="0">
                    <a:moveTo>
                      <a:pt x="1921" y="1"/>
                    </a:moveTo>
                    <a:lnTo>
                      <a:pt x="1822" y="20"/>
                    </a:lnTo>
                    <a:lnTo>
                      <a:pt x="1723" y="80"/>
                    </a:lnTo>
                    <a:lnTo>
                      <a:pt x="1704" y="119"/>
                    </a:lnTo>
                    <a:lnTo>
                      <a:pt x="1664" y="179"/>
                    </a:lnTo>
                    <a:lnTo>
                      <a:pt x="1664" y="238"/>
                    </a:lnTo>
                    <a:lnTo>
                      <a:pt x="1664" y="318"/>
                    </a:lnTo>
                    <a:lnTo>
                      <a:pt x="1704" y="852"/>
                    </a:lnTo>
                    <a:lnTo>
                      <a:pt x="1704" y="1407"/>
                    </a:lnTo>
                    <a:lnTo>
                      <a:pt x="1684" y="1942"/>
                    </a:lnTo>
                    <a:lnTo>
                      <a:pt x="1664" y="2476"/>
                    </a:lnTo>
                    <a:lnTo>
                      <a:pt x="1605" y="2991"/>
                    </a:lnTo>
                    <a:lnTo>
                      <a:pt x="1545" y="3526"/>
                    </a:lnTo>
                    <a:lnTo>
                      <a:pt x="1446" y="4041"/>
                    </a:lnTo>
                    <a:lnTo>
                      <a:pt x="1347" y="4576"/>
                    </a:lnTo>
                    <a:lnTo>
                      <a:pt x="1129" y="5606"/>
                    </a:lnTo>
                    <a:lnTo>
                      <a:pt x="892" y="6656"/>
                    </a:lnTo>
                    <a:lnTo>
                      <a:pt x="654" y="7685"/>
                    </a:lnTo>
                    <a:lnTo>
                      <a:pt x="436" y="8735"/>
                    </a:lnTo>
                    <a:lnTo>
                      <a:pt x="238" y="9706"/>
                    </a:lnTo>
                    <a:lnTo>
                      <a:pt x="159" y="10201"/>
                    </a:lnTo>
                    <a:lnTo>
                      <a:pt x="99" y="10696"/>
                    </a:lnTo>
                    <a:lnTo>
                      <a:pt x="40" y="11211"/>
                    </a:lnTo>
                    <a:lnTo>
                      <a:pt x="20" y="11706"/>
                    </a:lnTo>
                    <a:lnTo>
                      <a:pt x="0" y="12201"/>
                    </a:lnTo>
                    <a:lnTo>
                      <a:pt x="0" y="12716"/>
                    </a:lnTo>
                    <a:lnTo>
                      <a:pt x="20" y="13231"/>
                    </a:lnTo>
                    <a:lnTo>
                      <a:pt x="60" y="13766"/>
                    </a:lnTo>
                    <a:lnTo>
                      <a:pt x="119" y="14281"/>
                    </a:lnTo>
                    <a:lnTo>
                      <a:pt x="198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2" y="18024"/>
                    </a:lnTo>
                    <a:lnTo>
                      <a:pt x="951" y="19193"/>
                    </a:lnTo>
                    <a:lnTo>
                      <a:pt x="1090" y="20381"/>
                    </a:lnTo>
                    <a:lnTo>
                      <a:pt x="1208" y="21570"/>
                    </a:lnTo>
                    <a:lnTo>
                      <a:pt x="1288" y="22758"/>
                    </a:lnTo>
                    <a:lnTo>
                      <a:pt x="1347" y="23946"/>
                    </a:lnTo>
                    <a:lnTo>
                      <a:pt x="136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288" y="31136"/>
                    </a:lnTo>
                    <a:lnTo>
                      <a:pt x="1109" y="35909"/>
                    </a:lnTo>
                    <a:lnTo>
                      <a:pt x="1050" y="38246"/>
                    </a:lnTo>
                    <a:lnTo>
                      <a:pt x="1030" y="39435"/>
                    </a:lnTo>
                    <a:lnTo>
                      <a:pt x="1030" y="40029"/>
                    </a:lnTo>
                    <a:lnTo>
                      <a:pt x="1050" y="40603"/>
                    </a:lnTo>
                    <a:lnTo>
                      <a:pt x="1090" y="41198"/>
                    </a:lnTo>
                    <a:lnTo>
                      <a:pt x="1149" y="41772"/>
                    </a:lnTo>
                    <a:lnTo>
                      <a:pt x="1208" y="42346"/>
                    </a:lnTo>
                    <a:lnTo>
                      <a:pt x="1307" y="42921"/>
                    </a:lnTo>
                    <a:lnTo>
                      <a:pt x="1426" y="43495"/>
                    </a:lnTo>
                    <a:lnTo>
                      <a:pt x="1565" y="44050"/>
                    </a:lnTo>
                    <a:lnTo>
                      <a:pt x="1723" y="44604"/>
                    </a:lnTo>
                    <a:lnTo>
                      <a:pt x="1941" y="45159"/>
                    </a:lnTo>
                    <a:lnTo>
                      <a:pt x="1981" y="45238"/>
                    </a:lnTo>
                    <a:lnTo>
                      <a:pt x="2060" y="45297"/>
                    </a:lnTo>
                    <a:lnTo>
                      <a:pt x="2139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57" y="45238"/>
                    </a:lnTo>
                    <a:lnTo>
                      <a:pt x="2417" y="45179"/>
                    </a:lnTo>
                    <a:lnTo>
                      <a:pt x="2456" y="45080"/>
                    </a:lnTo>
                    <a:lnTo>
                      <a:pt x="2852" y="43079"/>
                    </a:lnTo>
                    <a:lnTo>
                      <a:pt x="320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42" y="36008"/>
                    </a:lnTo>
                    <a:lnTo>
                      <a:pt x="4061" y="34998"/>
                    </a:lnTo>
                    <a:lnTo>
                      <a:pt x="4160" y="33968"/>
                    </a:lnTo>
                    <a:lnTo>
                      <a:pt x="4259" y="32958"/>
                    </a:lnTo>
                    <a:lnTo>
                      <a:pt x="4318" y="31928"/>
                    </a:lnTo>
                    <a:lnTo>
                      <a:pt x="4377" y="30898"/>
                    </a:lnTo>
                    <a:lnTo>
                      <a:pt x="4437" y="29868"/>
                    </a:lnTo>
                    <a:lnTo>
                      <a:pt x="4457" y="28858"/>
                    </a:lnTo>
                    <a:lnTo>
                      <a:pt x="4476" y="27828"/>
                    </a:lnTo>
                    <a:lnTo>
                      <a:pt x="4476" y="26798"/>
                    </a:lnTo>
                    <a:lnTo>
                      <a:pt x="4476" y="25788"/>
                    </a:lnTo>
                    <a:lnTo>
                      <a:pt x="4437" y="24758"/>
                    </a:lnTo>
                    <a:lnTo>
                      <a:pt x="4397" y="23728"/>
                    </a:lnTo>
                    <a:lnTo>
                      <a:pt x="4318" y="22718"/>
                    </a:lnTo>
                    <a:lnTo>
                      <a:pt x="4239" y="21708"/>
                    </a:lnTo>
                    <a:lnTo>
                      <a:pt x="4140" y="20678"/>
                    </a:lnTo>
                    <a:lnTo>
                      <a:pt x="4021" y="19668"/>
                    </a:lnTo>
                    <a:lnTo>
                      <a:pt x="3882" y="18658"/>
                    </a:lnTo>
                    <a:lnTo>
                      <a:pt x="3724" y="17648"/>
                    </a:lnTo>
                    <a:lnTo>
                      <a:pt x="3546" y="16658"/>
                    </a:lnTo>
                    <a:lnTo>
                      <a:pt x="3347" y="15648"/>
                    </a:lnTo>
                    <a:lnTo>
                      <a:pt x="3130" y="14657"/>
                    </a:lnTo>
                    <a:lnTo>
                      <a:pt x="2892" y="13667"/>
                    </a:lnTo>
                    <a:lnTo>
                      <a:pt x="2615" y="12677"/>
                    </a:lnTo>
                    <a:lnTo>
                      <a:pt x="2595" y="12597"/>
                    </a:lnTo>
                    <a:lnTo>
                      <a:pt x="2555" y="12538"/>
                    </a:lnTo>
                    <a:lnTo>
                      <a:pt x="2516" y="12498"/>
                    </a:lnTo>
                    <a:lnTo>
                      <a:pt x="2476" y="12479"/>
                    </a:lnTo>
                    <a:lnTo>
                      <a:pt x="2357" y="12439"/>
                    </a:lnTo>
                    <a:lnTo>
                      <a:pt x="2258" y="12459"/>
                    </a:lnTo>
                    <a:lnTo>
                      <a:pt x="2159" y="12498"/>
                    </a:lnTo>
                    <a:lnTo>
                      <a:pt x="2100" y="12597"/>
                    </a:lnTo>
                    <a:lnTo>
                      <a:pt x="2060" y="12637"/>
                    </a:lnTo>
                    <a:lnTo>
                      <a:pt x="2060" y="12696"/>
                    </a:lnTo>
                    <a:lnTo>
                      <a:pt x="2060" y="12776"/>
                    </a:lnTo>
                    <a:lnTo>
                      <a:pt x="2060" y="12855"/>
                    </a:lnTo>
                    <a:lnTo>
                      <a:pt x="2318" y="13786"/>
                    </a:lnTo>
                    <a:lnTo>
                      <a:pt x="2555" y="14736"/>
                    </a:lnTo>
                    <a:lnTo>
                      <a:pt x="2773" y="15707"/>
                    </a:lnTo>
                    <a:lnTo>
                      <a:pt x="2971" y="16658"/>
                    </a:lnTo>
                    <a:lnTo>
                      <a:pt x="3130" y="17608"/>
                    </a:lnTo>
                    <a:lnTo>
                      <a:pt x="3288" y="18579"/>
                    </a:lnTo>
                    <a:lnTo>
                      <a:pt x="3427" y="19549"/>
                    </a:lnTo>
                    <a:lnTo>
                      <a:pt x="3546" y="20520"/>
                    </a:lnTo>
                    <a:lnTo>
                      <a:pt x="3645" y="21490"/>
                    </a:lnTo>
                    <a:lnTo>
                      <a:pt x="3744" y="22461"/>
                    </a:lnTo>
                    <a:lnTo>
                      <a:pt x="3803" y="23431"/>
                    </a:lnTo>
                    <a:lnTo>
                      <a:pt x="3862" y="24422"/>
                    </a:lnTo>
                    <a:lnTo>
                      <a:pt x="3882" y="25392"/>
                    </a:lnTo>
                    <a:lnTo>
                      <a:pt x="3902" y="26383"/>
                    </a:lnTo>
                    <a:lnTo>
                      <a:pt x="3922" y="27353"/>
                    </a:lnTo>
                    <a:lnTo>
                      <a:pt x="3902" y="28343"/>
                    </a:lnTo>
                    <a:lnTo>
                      <a:pt x="3882" y="29314"/>
                    </a:lnTo>
                    <a:lnTo>
                      <a:pt x="3843" y="30304"/>
                    </a:lnTo>
                    <a:lnTo>
                      <a:pt x="3803" y="31275"/>
                    </a:lnTo>
                    <a:lnTo>
                      <a:pt x="3724" y="32265"/>
                    </a:lnTo>
                    <a:lnTo>
                      <a:pt x="3664" y="33235"/>
                    </a:lnTo>
                    <a:lnTo>
                      <a:pt x="3565" y="34206"/>
                    </a:lnTo>
                    <a:lnTo>
                      <a:pt x="3347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6" y="41990"/>
                    </a:lnTo>
                    <a:lnTo>
                      <a:pt x="2119" y="43891"/>
                    </a:lnTo>
                    <a:lnTo>
                      <a:pt x="1981" y="43436"/>
                    </a:lnTo>
                    <a:lnTo>
                      <a:pt x="1882" y="42980"/>
                    </a:lnTo>
                    <a:lnTo>
                      <a:pt x="1803" y="42505"/>
                    </a:lnTo>
                    <a:lnTo>
                      <a:pt x="1743" y="42029"/>
                    </a:lnTo>
                    <a:lnTo>
                      <a:pt x="1684" y="41554"/>
                    </a:lnTo>
                    <a:lnTo>
                      <a:pt x="1644" y="41059"/>
                    </a:lnTo>
                    <a:lnTo>
                      <a:pt x="1605" y="40108"/>
                    </a:lnTo>
                    <a:lnTo>
                      <a:pt x="1585" y="39138"/>
                    </a:lnTo>
                    <a:lnTo>
                      <a:pt x="1605" y="38147"/>
                    </a:lnTo>
                    <a:lnTo>
                      <a:pt x="1684" y="36226"/>
                    </a:lnTo>
                    <a:lnTo>
                      <a:pt x="1803" y="31572"/>
                    </a:lnTo>
                    <a:lnTo>
                      <a:pt x="1902" y="26937"/>
                    </a:lnTo>
                    <a:lnTo>
                      <a:pt x="1921" y="25808"/>
                    </a:lnTo>
                    <a:lnTo>
                      <a:pt x="1921" y="24699"/>
                    </a:lnTo>
                    <a:lnTo>
                      <a:pt x="1902" y="23570"/>
                    </a:lnTo>
                    <a:lnTo>
                      <a:pt x="1862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5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1" y="15747"/>
                    </a:lnTo>
                    <a:lnTo>
                      <a:pt x="83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4" y="13469"/>
                    </a:lnTo>
                    <a:lnTo>
                      <a:pt x="575" y="12934"/>
                    </a:lnTo>
                    <a:lnTo>
                      <a:pt x="575" y="12380"/>
                    </a:lnTo>
                    <a:lnTo>
                      <a:pt x="575" y="11845"/>
                    </a:lnTo>
                    <a:lnTo>
                      <a:pt x="614" y="11310"/>
                    </a:lnTo>
                    <a:lnTo>
                      <a:pt x="674" y="10775"/>
                    </a:lnTo>
                    <a:lnTo>
                      <a:pt x="733" y="10240"/>
                    </a:lnTo>
                    <a:lnTo>
                      <a:pt x="812" y="9706"/>
                    </a:lnTo>
                    <a:lnTo>
                      <a:pt x="911" y="9171"/>
                    </a:lnTo>
                    <a:lnTo>
                      <a:pt x="1149" y="8082"/>
                    </a:lnTo>
                    <a:lnTo>
                      <a:pt x="1406" y="6992"/>
                    </a:lnTo>
                    <a:lnTo>
                      <a:pt x="1664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080" y="3685"/>
                    </a:lnTo>
                    <a:lnTo>
                      <a:pt x="2159" y="3130"/>
                    </a:lnTo>
                    <a:lnTo>
                      <a:pt x="2219" y="2575"/>
                    </a:lnTo>
                    <a:lnTo>
                      <a:pt x="2258" y="2021"/>
                    </a:lnTo>
                    <a:lnTo>
                      <a:pt x="2278" y="1466"/>
                    </a:lnTo>
                    <a:lnTo>
                      <a:pt x="2258" y="892"/>
                    </a:lnTo>
                    <a:lnTo>
                      <a:pt x="2238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59" y="119"/>
                    </a:lnTo>
                    <a:lnTo>
                      <a:pt x="2119" y="80"/>
                    </a:lnTo>
                    <a:lnTo>
                      <a:pt x="2020" y="20"/>
                    </a:lnTo>
                    <a:lnTo>
                      <a:pt x="192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" name="Google Shape;118;p2"/>
              <p:cNvSpPr/>
              <p:nvPr/>
            </p:nvSpPr>
            <p:spPr>
              <a:xfrm>
                <a:off x="1144575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79" y="80"/>
                    </a:lnTo>
                    <a:lnTo>
                      <a:pt x="40" y="120"/>
                    </a:lnTo>
                    <a:lnTo>
                      <a:pt x="2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33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92" y="9132"/>
                    </a:lnTo>
                    <a:lnTo>
                      <a:pt x="832" y="9171"/>
                    </a:lnTo>
                    <a:lnTo>
                      <a:pt x="931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28" y="9171"/>
                    </a:lnTo>
                    <a:lnTo>
                      <a:pt x="1248" y="9132"/>
                    </a:lnTo>
                    <a:lnTo>
                      <a:pt x="128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4" y="318"/>
                    </a:lnTo>
                    <a:lnTo>
                      <a:pt x="574" y="239"/>
                    </a:lnTo>
                    <a:lnTo>
                      <a:pt x="535" y="179"/>
                    </a:lnTo>
                    <a:lnTo>
                      <a:pt x="515" y="120"/>
                    </a:lnTo>
                    <a:lnTo>
                      <a:pt x="475" y="80"/>
                    </a:lnTo>
                    <a:lnTo>
                      <a:pt x="376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" name="Google Shape;119;p2"/>
              <p:cNvSpPr/>
              <p:nvPr/>
            </p:nvSpPr>
            <p:spPr>
              <a:xfrm>
                <a:off x="1042075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6" y="1"/>
                    </a:moveTo>
                    <a:lnTo>
                      <a:pt x="2337" y="21"/>
                    </a:lnTo>
                    <a:lnTo>
                      <a:pt x="2298" y="60"/>
                    </a:lnTo>
                    <a:lnTo>
                      <a:pt x="2258" y="100"/>
                    </a:lnTo>
                    <a:lnTo>
                      <a:pt x="2219" y="159"/>
                    </a:lnTo>
                    <a:lnTo>
                      <a:pt x="2199" y="219"/>
                    </a:lnTo>
                    <a:lnTo>
                      <a:pt x="1941" y="1249"/>
                    </a:lnTo>
                    <a:lnTo>
                      <a:pt x="1704" y="2298"/>
                    </a:lnTo>
                    <a:lnTo>
                      <a:pt x="1505" y="3348"/>
                    </a:lnTo>
                    <a:lnTo>
                      <a:pt x="1307" y="4398"/>
                    </a:lnTo>
                    <a:lnTo>
                      <a:pt x="1149" y="5447"/>
                    </a:lnTo>
                    <a:lnTo>
                      <a:pt x="1010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35" y="10894"/>
                    </a:lnTo>
                    <a:lnTo>
                      <a:pt x="317" y="13132"/>
                    </a:lnTo>
                    <a:lnTo>
                      <a:pt x="159" y="15390"/>
                    </a:lnTo>
                    <a:lnTo>
                      <a:pt x="79" y="16519"/>
                    </a:lnTo>
                    <a:lnTo>
                      <a:pt x="40" y="17648"/>
                    </a:lnTo>
                    <a:lnTo>
                      <a:pt x="0" y="18817"/>
                    </a:lnTo>
                    <a:lnTo>
                      <a:pt x="0" y="19965"/>
                    </a:lnTo>
                    <a:lnTo>
                      <a:pt x="40" y="21114"/>
                    </a:lnTo>
                    <a:lnTo>
                      <a:pt x="99" y="22283"/>
                    </a:lnTo>
                    <a:lnTo>
                      <a:pt x="159" y="23431"/>
                    </a:lnTo>
                    <a:lnTo>
                      <a:pt x="258" y="24580"/>
                    </a:lnTo>
                    <a:lnTo>
                      <a:pt x="476" y="26878"/>
                    </a:lnTo>
                    <a:lnTo>
                      <a:pt x="693" y="29195"/>
                    </a:lnTo>
                    <a:lnTo>
                      <a:pt x="911" y="31493"/>
                    </a:lnTo>
                    <a:lnTo>
                      <a:pt x="1090" y="33790"/>
                    </a:lnTo>
                    <a:lnTo>
                      <a:pt x="1248" y="36107"/>
                    </a:lnTo>
                    <a:lnTo>
                      <a:pt x="1406" y="38762"/>
                    </a:lnTo>
                    <a:lnTo>
                      <a:pt x="1545" y="41416"/>
                    </a:lnTo>
                    <a:lnTo>
                      <a:pt x="1644" y="44050"/>
                    </a:lnTo>
                    <a:lnTo>
                      <a:pt x="1723" y="46704"/>
                    </a:lnTo>
                    <a:lnTo>
                      <a:pt x="1723" y="46783"/>
                    </a:lnTo>
                    <a:lnTo>
                      <a:pt x="1743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902" y="47001"/>
                    </a:lnTo>
                    <a:lnTo>
                      <a:pt x="2001" y="47021"/>
                    </a:lnTo>
                    <a:lnTo>
                      <a:pt x="2119" y="47001"/>
                    </a:lnTo>
                    <a:lnTo>
                      <a:pt x="2199" y="46941"/>
                    </a:lnTo>
                    <a:lnTo>
                      <a:pt x="2238" y="46902"/>
                    </a:lnTo>
                    <a:lnTo>
                      <a:pt x="2258" y="46842"/>
                    </a:lnTo>
                    <a:lnTo>
                      <a:pt x="2278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39" y="42109"/>
                    </a:lnTo>
                    <a:lnTo>
                      <a:pt x="2040" y="39791"/>
                    </a:lnTo>
                    <a:lnTo>
                      <a:pt x="1902" y="37494"/>
                    </a:lnTo>
                    <a:lnTo>
                      <a:pt x="1763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8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74" y="22758"/>
                    </a:lnTo>
                    <a:lnTo>
                      <a:pt x="614" y="21649"/>
                    </a:lnTo>
                    <a:lnTo>
                      <a:pt x="57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4" y="17153"/>
                    </a:lnTo>
                    <a:lnTo>
                      <a:pt x="693" y="16004"/>
                    </a:lnTo>
                    <a:lnTo>
                      <a:pt x="753" y="14875"/>
                    </a:lnTo>
                    <a:lnTo>
                      <a:pt x="951" y="12597"/>
                    </a:lnTo>
                    <a:lnTo>
                      <a:pt x="1169" y="10340"/>
                    </a:lnTo>
                    <a:lnTo>
                      <a:pt x="1288" y="9072"/>
                    </a:lnTo>
                    <a:lnTo>
                      <a:pt x="1426" y="7824"/>
                    </a:lnTo>
                    <a:lnTo>
                      <a:pt x="1565" y="6576"/>
                    </a:lnTo>
                    <a:lnTo>
                      <a:pt x="1743" y="5329"/>
                    </a:lnTo>
                    <a:lnTo>
                      <a:pt x="1941" y="4081"/>
                    </a:lnTo>
                    <a:lnTo>
                      <a:pt x="2179" y="2853"/>
                    </a:lnTo>
                    <a:lnTo>
                      <a:pt x="2436" y="1625"/>
                    </a:lnTo>
                    <a:lnTo>
                      <a:pt x="2753" y="397"/>
                    </a:lnTo>
                    <a:lnTo>
                      <a:pt x="2753" y="337"/>
                    </a:lnTo>
                    <a:lnTo>
                      <a:pt x="2753" y="258"/>
                    </a:lnTo>
                    <a:lnTo>
                      <a:pt x="2733" y="199"/>
                    </a:lnTo>
                    <a:lnTo>
                      <a:pt x="2714" y="139"/>
                    </a:lnTo>
                    <a:lnTo>
                      <a:pt x="2654" y="60"/>
                    </a:lnTo>
                    <a:lnTo>
                      <a:pt x="255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" name="Google Shape;120;p2"/>
              <p:cNvSpPr/>
              <p:nvPr/>
            </p:nvSpPr>
            <p:spPr>
              <a:xfrm>
                <a:off x="1040100" y="316350"/>
                <a:ext cx="9425" cy="302550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2102" extrusionOk="0">
                    <a:moveTo>
                      <a:pt x="0" y="0"/>
                    </a:moveTo>
                    <a:lnTo>
                      <a:pt x="0" y="12102"/>
                    </a:lnTo>
                    <a:lnTo>
                      <a:pt x="40" y="12043"/>
                    </a:lnTo>
                    <a:lnTo>
                      <a:pt x="79" y="12003"/>
                    </a:lnTo>
                    <a:lnTo>
                      <a:pt x="99" y="11924"/>
                    </a:lnTo>
                    <a:lnTo>
                      <a:pt x="99" y="11864"/>
                    </a:lnTo>
                    <a:lnTo>
                      <a:pt x="198" y="10815"/>
                    </a:lnTo>
                    <a:lnTo>
                      <a:pt x="257" y="9785"/>
                    </a:lnTo>
                    <a:lnTo>
                      <a:pt x="317" y="8735"/>
                    </a:lnTo>
                    <a:lnTo>
                      <a:pt x="357" y="7705"/>
                    </a:lnTo>
                    <a:lnTo>
                      <a:pt x="376" y="6655"/>
                    </a:lnTo>
                    <a:lnTo>
                      <a:pt x="376" y="5625"/>
                    </a:lnTo>
                    <a:lnTo>
                      <a:pt x="376" y="4576"/>
                    </a:lnTo>
                    <a:lnTo>
                      <a:pt x="357" y="3546"/>
                    </a:lnTo>
                    <a:lnTo>
                      <a:pt x="337" y="2694"/>
                    </a:lnTo>
                    <a:lnTo>
                      <a:pt x="297" y="1783"/>
                    </a:lnTo>
                    <a:lnTo>
                      <a:pt x="257" y="1308"/>
                    </a:lnTo>
                    <a:lnTo>
                      <a:pt x="198" y="872"/>
                    </a:lnTo>
                    <a:lnTo>
                      <a:pt x="99" y="4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" name="Google Shape;121;p2"/>
              <p:cNvSpPr/>
              <p:nvPr/>
            </p:nvSpPr>
            <p:spPr>
              <a:xfrm>
                <a:off x="1040100" y="844175"/>
                <a:ext cx="56450" cy="724950"/>
              </a:xfrm>
              <a:custGeom>
                <a:avLst/>
                <a:gdLst/>
                <a:ahLst/>
                <a:cxnLst/>
                <a:rect l="l" t="t" r="r" b="b"/>
                <a:pathLst>
                  <a:path w="2258" h="28998" extrusionOk="0">
                    <a:moveTo>
                      <a:pt x="0" y="1"/>
                    </a:moveTo>
                    <a:lnTo>
                      <a:pt x="0" y="1962"/>
                    </a:lnTo>
                    <a:lnTo>
                      <a:pt x="317" y="3110"/>
                    </a:lnTo>
                    <a:lnTo>
                      <a:pt x="634" y="4259"/>
                    </a:lnTo>
                    <a:lnTo>
                      <a:pt x="911" y="5428"/>
                    </a:lnTo>
                    <a:lnTo>
                      <a:pt x="1030" y="6022"/>
                    </a:lnTo>
                    <a:lnTo>
                      <a:pt x="1149" y="6596"/>
                    </a:lnTo>
                    <a:lnTo>
                      <a:pt x="1248" y="7250"/>
                    </a:lnTo>
                    <a:lnTo>
                      <a:pt x="1347" y="7884"/>
                    </a:lnTo>
                    <a:lnTo>
                      <a:pt x="1426" y="8537"/>
                    </a:lnTo>
                    <a:lnTo>
                      <a:pt x="1485" y="9191"/>
                    </a:lnTo>
                    <a:lnTo>
                      <a:pt x="1584" y="10478"/>
                    </a:lnTo>
                    <a:lnTo>
                      <a:pt x="1644" y="11786"/>
                    </a:lnTo>
                    <a:lnTo>
                      <a:pt x="1664" y="13093"/>
                    </a:lnTo>
                    <a:lnTo>
                      <a:pt x="1664" y="14400"/>
                    </a:lnTo>
                    <a:lnTo>
                      <a:pt x="1624" y="15707"/>
                    </a:lnTo>
                    <a:lnTo>
                      <a:pt x="1565" y="17014"/>
                    </a:lnTo>
                    <a:lnTo>
                      <a:pt x="1466" y="18460"/>
                    </a:lnTo>
                    <a:lnTo>
                      <a:pt x="1367" y="19926"/>
                    </a:lnTo>
                    <a:lnTo>
                      <a:pt x="1248" y="21392"/>
                    </a:lnTo>
                    <a:lnTo>
                      <a:pt x="1109" y="22857"/>
                    </a:lnTo>
                    <a:lnTo>
                      <a:pt x="535" y="28680"/>
                    </a:lnTo>
                    <a:lnTo>
                      <a:pt x="535" y="28759"/>
                    </a:lnTo>
                    <a:lnTo>
                      <a:pt x="555" y="28819"/>
                    </a:lnTo>
                    <a:lnTo>
                      <a:pt x="574" y="28878"/>
                    </a:lnTo>
                    <a:lnTo>
                      <a:pt x="594" y="28918"/>
                    </a:lnTo>
                    <a:lnTo>
                      <a:pt x="693" y="28977"/>
                    </a:lnTo>
                    <a:lnTo>
                      <a:pt x="792" y="28997"/>
                    </a:lnTo>
                    <a:lnTo>
                      <a:pt x="891" y="28977"/>
                    </a:lnTo>
                    <a:lnTo>
                      <a:pt x="990" y="28918"/>
                    </a:lnTo>
                    <a:lnTo>
                      <a:pt x="1030" y="28878"/>
                    </a:lnTo>
                    <a:lnTo>
                      <a:pt x="1070" y="28819"/>
                    </a:lnTo>
                    <a:lnTo>
                      <a:pt x="1089" y="28759"/>
                    </a:lnTo>
                    <a:lnTo>
                      <a:pt x="1109" y="28680"/>
                    </a:lnTo>
                    <a:lnTo>
                      <a:pt x="1367" y="26165"/>
                    </a:lnTo>
                    <a:lnTo>
                      <a:pt x="1624" y="23630"/>
                    </a:lnTo>
                    <a:lnTo>
                      <a:pt x="1862" y="21075"/>
                    </a:lnTo>
                    <a:lnTo>
                      <a:pt x="1981" y="19807"/>
                    </a:lnTo>
                    <a:lnTo>
                      <a:pt x="2080" y="18520"/>
                    </a:lnTo>
                    <a:lnTo>
                      <a:pt x="2159" y="17252"/>
                    </a:lnTo>
                    <a:lnTo>
                      <a:pt x="2218" y="15965"/>
                    </a:lnTo>
                    <a:lnTo>
                      <a:pt x="2238" y="14697"/>
                    </a:lnTo>
                    <a:lnTo>
                      <a:pt x="2258" y="13429"/>
                    </a:lnTo>
                    <a:lnTo>
                      <a:pt x="2238" y="12142"/>
                    </a:lnTo>
                    <a:lnTo>
                      <a:pt x="2179" y="10874"/>
                    </a:lnTo>
                    <a:lnTo>
                      <a:pt x="2099" y="9607"/>
                    </a:lnTo>
                    <a:lnTo>
                      <a:pt x="1961" y="8339"/>
                    </a:lnTo>
                    <a:lnTo>
                      <a:pt x="1901" y="7804"/>
                    </a:lnTo>
                    <a:lnTo>
                      <a:pt x="1822" y="7270"/>
                    </a:lnTo>
                    <a:lnTo>
                      <a:pt x="1624" y="6200"/>
                    </a:lnTo>
                    <a:lnTo>
                      <a:pt x="1386" y="5150"/>
                    </a:lnTo>
                    <a:lnTo>
                      <a:pt x="1129" y="4121"/>
                    </a:lnTo>
                    <a:lnTo>
                      <a:pt x="852" y="3091"/>
                    </a:lnTo>
                    <a:lnTo>
                      <a:pt x="574" y="206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" name="Google Shape;122;p2"/>
              <p:cNvSpPr/>
              <p:nvPr/>
            </p:nvSpPr>
            <p:spPr>
              <a:xfrm>
                <a:off x="1155450" y="267325"/>
                <a:ext cx="15375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15" h="1883" extrusionOk="0">
                    <a:moveTo>
                      <a:pt x="40" y="1"/>
                    </a:moveTo>
                    <a:lnTo>
                      <a:pt x="21" y="773"/>
                    </a:lnTo>
                    <a:lnTo>
                      <a:pt x="1" y="1565"/>
                    </a:lnTo>
                    <a:lnTo>
                      <a:pt x="1" y="1625"/>
                    </a:lnTo>
                    <a:lnTo>
                      <a:pt x="21" y="1704"/>
                    </a:lnTo>
                    <a:lnTo>
                      <a:pt x="40" y="1744"/>
                    </a:lnTo>
                    <a:lnTo>
                      <a:pt x="80" y="1803"/>
                    </a:lnTo>
                    <a:lnTo>
                      <a:pt x="179" y="1862"/>
                    </a:lnTo>
                    <a:lnTo>
                      <a:pt x="278" y="1882"/>
                    </a:lnTo>
                    <a:lnTo>
                      <a:pt x="377" y="1862"/>
                    </a:lnTo>
                    <a:lnTo>
                      <a:pt x="476" y="1803"/>
                    </a:lnTo>
                    <a:lnTo>
                      <a:pt x="516" y="1744"/>
                    </a:lnTo>
                    <a:lnTo>
                      <a:pt x="536" y="1704"/>
                    </a:lnTo>
                    <a:lnTo>
                      <a:pt x="555" y="1625"/>
                    </a:lnTo>
                    <a:lnTo>
                      <a:pt x="555" y="1565"/>
                    </a:lnTo>
                    <a:lnTo>
                      <a:pt x="575" y="773"/>
                    </a:lnTo>
                    <a:lnTo>
                      <a:pt x="6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" name="Google Shape;123;p2"/>
              <p:cNvSpPr/>
              <p:nvPr/>
            </p:nvSpPr>
            <p:spPr>
              <a:xfrm>
                <a:off x="1518400" y="267325"/>
                <a:ext cx="1644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77" h="44941" extrusionOk="0">
                    <a:moveTo>
                      <a:pt x="298" y="1"/>
                    </a:moveTo>
                    <a:lnTo>
                      <a:pt x="179" y="852"/>
                    </a:lnTo>
                    <a:lnTo>
                      <a:pt x="100" y="1684"/>
                    </a:lnTo>
                    <a:lnTo>
                      <a:pt x="40" y="2318"/>
                    </a:lnTo>
                    <a:lnTo>
                      <a:pt x="21" y="2972"/>
                    </a:lnTo>
                    <a:lnTo>
                      <a:pt x="1" y="3605"/>
                    </a:lnTo>
                    <a:lnTo>
                      <a:pt x="21" y="4239"/>
                    </a:lnTo>
                    <a:lnTo>
                      <a:pt x="40" y="4873"/>
                    </a:lnTo>
                    <a:lnTo>
                      <a:pt x="80" y="5487"/>
                    </a:lnTo>
                    <a:lnTo>
                      <a:pt x="139" y="6121"/>
                    </a:lnTo>
                    <a:lnTo>
                      <a:pt x="219" y="6754"/>
                    </a:lnTo>
                    <a:lnTo>
                      <a:pt x="318" y="7368"/>
                    </a:lnTo>
                    <a:lnTo>
                      <a:pt x="417" y="8002"/>
                    </a:lnTo>
                    <a:lnTo>
                      <a:pt x="536" y="8616"/>
                    </a:lnTo>
                    <a:lnTo>
                      <a:pt x="674" y="9230"/>
                    </a:lnTo>
                    <a:lnTo>
                      <a:pt x="833" y="9824"/>
                    </a:lnTo>
                    <a:lnTo>
                      <a:pt x="1011" y="10438"/>
                    </a:lnTo>
                    <a:lnTo>
                      <a:pt x="1189" y="11033"/>
                    </a:lnTo>
                    <a:lnTo>
                      <a:pt x="1407" y="11627"/>
                    </a:lnTo>
                    <a:lnTo>
                      <a:pt x="1863" y="12835"/>
                    </a:lnTo>
                    <a:lnTo>
                      <a:pt x="2338" y="14043"/>
                    </a:lnTo>
                    <a:lnTo>
                      <a:pt x="2813" y="15251"/>
                    </a:lnTo>
                    <a:lnTo>
                      <a:pt x="3031" y="15865"/>
                    </a:lnTo>
                    <a:lnTo>
                      <a:pt x="3249" y="16479"/>
                    </a:lnTo>
                    <a:lnTo>
                      <a:pt x="3467" y="17093"/>
                    </a:lnTo>
                    <a:lnTo>
                      <a:pt x="3665" y="17727"/>
                    </a:lnTo>
                    <a:lnTo>
                      <a:pt x="3843" y="18361"/>
                    </a:lnTo>
                    <a:lnTo>
                      <a:pt x="4002" y="18995"/>
                    </a:lnTo>
                    <a:lnTo>
                      <a:pt x="4319" y="20262"/>
                    </a:lnTo>
                    <a:lnTo>
                      <a:pt x="4576" y="21570"/>
                    </a:lnTo>
                    <a:lnTo>
                      <a:pt x="4834" y="22956"/>
                    </a:lnTo>
                    <a:lnTo>
                      <a:pt x="5051" y="24362"/>
                    </a:lnTo>
                    <a:lnTo>
                      <a:pt x="5249" y="25768"/>
                    </a:lnTo>
                    <a:lnTo>
                      <a:pt x="5408" y="27175"/>
                    </a:lnTo>
                    <a:lnTo>
                      <a:pt x="5527" y="28601"/>
                    </a:lnTo>
                    <a:lnTo>
                      <a:pt x="5626" y="30007"/>
                    </a:lnTo>
                    <a:lnTo>
                      <a:pt x="5685" y="31433"/>
                    </a:lnTo>
                    <a:lnTo>
                      <a:pt x="5725" y="32859"/>
                    </a:lnTo>
                    <a:lnTo>
                      <a:pt x="5745" y="33592"/>
                    </a:lnTo>
                    <a:lnTo>
                      <a:pt x="5725" y="34345"/>
                    </a:lnTo>
                    <a:lnTo>
                      <a:pt x="5685" y="35830"/>
                    </a:lnTo>
                    <a:lnTo>
                      <a:pt x="5646" y="37316"/>
                    </a:lnTo>
                    <a:lnTo>
                      <a:pt x="5606" y="38801"/>
                    </a:lnTo>
                    <a:lnTo>
                      <a:pt x="5606" y="39554"/>
                    </a:lnTo>
                    <a:lnTo>
                      <a:pt x="5606" y="40286"/>
                    </a:lnTo>
                    <a:lnTo>
                      <a:pt x="5626" y="41039"/>
                    </a:lnTo>
                    <a:lnTo>
                      <a:pt x="5646" y="41772"/>
                    </a:lnTo>
                    <a:lnTo>
                      <a:pt x="5705" y="42505"/>
                    </a:lnTo>
                    <a:lnTo>
                      <a:pt x="5784" y="43238"/>
                    </a:lnTo>
                    <a:lnTo>
                      <a:pt x="5883" y="43970"/>
                    </a:lnTo>
                    <a:lnTo>
                      <a:pt x="6022" y="44703"/>
                    </a:lnTo>
                    <a:lnTo>
                      <a:pt x="6042" y="44782"/>
                    </a:lnTo>
                    <a:lnTo>
                      <a:pt x="6062" y="44842"/>
                    </a:lnTo>
                    <a:lnTo>
                      <a:pt x="6101" y="44882"/>
                    </a:lnTo>
                    <a:lnTo>
                      <a:pt x="6141" y="44921"/>
                    </a:lnTo>
                    <a:lnTo>
                      <a:pt x="6200" y="44941"/>
                    </a:lnTo>
                    <a:lnTo>
                      <a:pt x="6240" y="44941"/>
                    </a:lnTo>
                    <a:lnTo>
                      <a:pt x="6359" y="44921"/>
                    </a:lnTo>
                    <a:lnTo>
                      <a:pt x="6438" y="44882"/>
                    </a:lnTo>
                    <a:lnTo>
                      <a:pt x="6517" y="44782"/>
                    </a:lnTo>
                    <a:lnTo>
                      <a:pt x="6557" y="44743"/>
                    </a:lnTo>
                    <a:lnTo>
                      <a:pt x="6557" y="44683"/>
                    </a:lnTo>
                    <a:lnTo>
                      <a:pt x="6576" y="44604"/>
                    </a:lnTo>
                    <a:lnTo>
                      <a:pt x="6557" y="44525"/>
                    </a:lnTo>
                    <a:lnTo>
                      <a:pt x="6438" y="43891"/>
                    </a:lnTo>
                    <a:lnTo>
                      <a:pt x="6359" y="43238"/>
                    </a:lnTo>
                    <a:lnTo>
                      <a:pt x="6279" y="42604"/>
                    </a:lnTo>
                    <a:lnTo>
                      <a:pt x="6240" y="41950"/>
                    </a:lnTo>
                    <a:lnTo>
                      <a:pt x="6200" y="41297"/>
                    </a:lnTo>
                    <a:lnTo>
                      <a:pt x="6180" y="40663"/>
                    </a:lnTo>
                    <a:lnTo>
                      <a:pt x="6180" y="39356"/>
                    </a:lnTo>
                    <a:lnTo>
                      <a:pt x="6200" y="38048"/>
                    </a:lnTo>
                    <a:lnTo>
                      <a:pt x="6240" y="36741"/>
                    </a:lnTo>
                    <a:lnTo>
                      <a:pt x="6279" y="35434"/>
                    </a:lnTo>
                    <a:lnTo>
                      <a:pt x="6299" y="34147"/>
                    </a:lnTo>
                    <a:lnTo>
                      <a:pt x="6299" y="32839"/>
                    </a:lnTo>
                    <a:lnTo>
                      <a:pt x="6260" y="31552"/>
                    </a:lnTo>
                    <a:lnTo>
                      <a:pt x="6200" y="30265"/>
                    </a:lnTo>
                    <a:lnTo>
                      <a:pt x="6121" y="28977"/>
                    </a:lnTo>
                    <a:lnTo>
                      <a:pt x="6022" y="27690"/>
                    </a:lnTo>
                    <a:lnTo>
                      <a:pt x="5883" y="26422"/>
                    </a:lnTo>
                    <a:lnTo>
                      <a:pt x="5725" y="25135"/>
                    </a:lnTo>
                    <a:lnTo>
                      <a:pt x="5547" y="23867"/>
                    </a:lnTo>
                    <a:lnTo>
                      <a:pt x="5348" y="22599"/>
                    </a:lnTo>
                    <a:lnTo>
                      <a:pt x="5111" y="21352"/>
                    </a:lnTo>
                    <a:lnTo>
                      <a:pt x="4834" y="20124"/>
                    </a:lnTo>
                    <a:lnTo>
                      <a:pt x="4536" y="18896"/>
                    </a:lnTo>
                    <a:lnTo>
                      <a:pt x="4220" y="17688"/>
                    </a:lnTo>
                    <a:lnTo>
                      <a:pt x="3843" y="16499"/>
                    </a:lnTo>
                    <a:lnTo>
                      <a:pt x="3427" y="15311"/>
                    </a:lnTo>
                    <a:lnTo>
                      <a:pt x="2992" y="14142"/>
                    </a:lnTo>
                    <a:lnTo>
                      <a:pt x="2536" y="12934"/>
                    </a:lnTo>
                    <a:lnTo>
                      <a:pt x="2100" y="11746"/>
                    </a:lnTo>
                    <a:lnTo>
                      <a:pt x="1704" y="10537"/>
                    </a:lnTo>
                    <a:lnTo>
                      <a:pt x="1506" y="9943"/>
                    </a:lnTo>
                    <a:lnTo>
                      <a:pt x="1348" y="9329"/>
                    </a:lnTo>
                    <a:lnTo>
                      <a:pt x="1189" y="8715"/>
                    </a:lnTo>
                    <a:lnTo>
                      <a:pt x="1051" y="8101"/>
                    </a:lnTo>
                    <a:lnTo>
                      <a:pt x="932" y="7468"/>
                    </a:lnTo>
                    <a:lnTo>
                      <a:pt x="813" y="6834"/>
                    </a:lnTo>
                    <a:lnTo>
                      <a:pt x="734" y="6200"/>
                    </a:lnTo>
                    <a:lnTo>
                      <a:pt x="654" y="5566"/>
                    </a:lnTo>
                    <a:lnTo>
                      <a:pt x="615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615" y="2179"/>
                    </a:lnTo>
                    <a:lnTo>
                      <a:pt x="654" y="1625"/>
                    </a:lnTo>
                    <a:lnTo>
                      <a:pt x="694" y="1090"/>
                    </a:lnTo>
                    <a:lnTo>
                      <a:pt x="753" y="535"/>
                    </a:lnTo>
                    <a:lnTo>
                      <a:pt x="83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" name="Google Shape;124;p2"/>
              <p:cNvSpPr/>
              <p:nvPr/>
            </p:nvSpPr>
            <p:spPr>
              <a:xfrm>
                <a:off x="1600100" y="267325"/>
                <a:ext cx="83225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29" h="15351" extrusionOk="0">
                    <a:moveTo>
                      <a:pt x="437" y="1"/>
                    </a:moveTo>
                    <a:lnTo>
                      <a:pt x="338" y="733"/>
                    </a:lnTo>
                    <a:lnTo>
                      <a:pt x="258" y="1486"/>
                    </a:lnTo>
                    <a:lnTo>
                      <a:pt x="179" y="2219"/>
                    </a:lnTo>
                    <a:lnTo>
                      <a:pt x="120" y="2972"/>
                    </a:lnTo>
                    <a:lnTo>
                      <a:pt x="40" y="4556"/>
                    </a:lnTo>
                    <a:lnTo>
                      <a:pt x="1" y="5388"/>
                    </a:lnTo>
                    <a:lnTo>
                      <a:pt x="1" y="6220"/>
                    </a:lnTo>
                    <a:lnTo>
                      <a:pt x="1" y="7071"/>
                    </a:lnTo>
                    <a:lnTo>
                      <a:pt x="40" y="7923"/>
                    </a:lnTo>
                    <a:lnTo>
                      <a:pt x="120" y="8775"/>
                    </a:lnTo>
                    <a:lnTo>
                      <a:pt x="219" y="9607"/>
                    </a:lnTo>
                    <a:lnTo>
                      <a:pt x="357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54" y="11627"/>
                    </a:lnTo>
                    <a:lnTo>
                      <a:pt x="773" y="12003"/>
                    </a:lnTo>
                    <a:lnTo>
                      <a:pt x="912" y="12379"/>
                    </a:lnTo>
                    <a:lnTo>
                      <a:pt x="1070" y="12736"/>
                    </a:lnTo>
                    <a:lnTo>
                      <a:pt x="1229" y="13092"/>
                    </a:lnTo>
                    <a:lnTo>
                      <a:pt x="1407" y="13449"/>
                    </a:lnTo>
                    <a:lnTo>
                      <a:pt x="1605" y="13786"/>
                    </a:lnTo>
                    <a:lnTo>
                      <a:pt x="1803" y="14103"/>
                    </a:lnTo>
                    <a:lnTo>
                      <a:pt x="2041" y="14420"/>
                    </a:lnTo>
                    <a:lnTo>
                      <a:pt x="2279" y="14717"/>
                    </a:lnTo>
                    <a:lnTo>
                      <a:pt x="2536" y="14994"/>
                    </a:lnTo>
                    <a:lnTo>
                      <a:pt x="2813" y="15271"/>
                    </a:lnTo>
                    <a:lnTo>
                      <a:pt x="2893" y="15331"/>
                    </a:lnTo>
                    <a:lnTo>
                      <a:pt x="2972" y="15350"/>
                    </a:lnTo>
                    <a:lnTo>
                      <a:pt x="3051" y="15350"/>
                    </a:lnTo>
                    <a:lnTo>
                      <a:pt x="3130" y="15331"/>
                    </a:lnTo>
                    <a:lnTo>
                      <a:pt x="3190" y="15291"/>
                    </a:lnTo>
                    <a:lnTo>
                      <a:pt x="3249" y="15232"/>
                    </a:lnTo>
                    <a:lnTo>
                      <a:pt x="3289" y="15152"/>
                    </a:lnTo>
                    <a:lnTo>
                      <a:pt x="3308" y="15034"/>
                    </a:lnTo>
                    <a:lnTo>
                      <a:pt x="3328" y="13429"/>
                    </a:lnTo>
                    <a:lnTo>
                      <a:pt x="3328" y="11825"/>
                    </a:lnTo>
                    <a:lnTo>
                      <a:pt x="3289" y="10221"/>
                    </a:lnTo>
                    <a:lnTo>
                      <a:pt x="3209" y="8616"/>
                    </a:lnTo>
                    <a:lnTo>
                      <a:pt x="3091" y="7012"/>
                    </a:lnTo>
                    <a:lnTo>
                      <a:pt x="2932" y="5427"/>
                    </a:lnTo>
                    <a:lnTo>
                      <a:pt x="2734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57" y="2120"/>
                    </a:lnTo>
                    <a:lnTo>
                      <a:pt x="2437" y="2080"/>
                    </a:lnTo>
                    <a:lnTo>
                      <a:pt x="2397" y="2041"/>
                    </a:lnTo>
                    <a:lnTo>
                      <a:pt x="2338" y="2021"/>
                    </a:lnTo>
                    <a:lnTo>
                      <a:pt x="2180" y="2021"/>
                    </a:lnTo>
                    <a:lnTo>
                      <a:pt x="2080" y="2080"/>
                    </a:lnTo>
                    <a:lnTo>
                      <a:pt x="2021" y="2159"/>
                    </a:lnTo>
                    <a:lnTo>
                      <a:pt x="1981" y="2219"/>
                    </a:lnTo>
                    <a:lnTo>
                      <a:pt x="1962" y="2278"/>
                    </a:lnTo>
                    <a:lnTo>
                      <a:pt x="1962" y="2358"/>
                    </a:lnTo>
                    <a:lnTo>
                      <a:pt x="1962" y="2437"/>
                    </a:lnTo>
                    <a:lnTo>
                      <a:pt x="2180" y="3902"/>
                    </a:lnTo>
                    <a:lnTo>
                      <a:pt x="2358" y="5388"/>
                    </a:lnTo>
                    <a:lnTo>
                      <a:pt x="2516" y="6873"/>
                    </a:lnTo>
                    <a:lnTo>
                      <a:pt x="2635" y="8359"/>
                    </a:lnTo>
                    <a:lnTo>
                      <a:pt x="2714" y="9844"/>
                    </a:lnTo>
                    <a:lnTo>
                      <a:pt x="2754" y="11330"/>
                    </a:lnTo>
                    <a:lnTo>
                      <a:pt x="2774" y="12835"/>
                    </a:lnTo>
                    <a:lnTo>
                      <a:pt x="2754" y="14320"/>
                    </a:lnTo>
                    <a:lnTo>
                      <a:pt x="2556" y="14103"/>
                    </a:lnTo>
                    <a:lnTo>
                      <a:pt x="2378" y="13845"/>
                    </a:lnTo>
                    <a:lnTo>
                      <a:pt x="2199" y="13607"/>
                    </a:lnTo>
                    <a:lnTo>
                      <a:pt x="2041" y="13350"/>
                    </a:lnTo>
                    <a:lnTo>
                      <a:pt x="1882" y="13073"/>
                    </a:lnTo>
                    <a:lnTo>
                      <a:pt x="1744" y="12795"/>
                    </a:lnTo>
                    <a:lnTo>
                      <a:pt x="1486" y="12241"/>
                    </a:lnTo>
                    <a:lnTo>
                      <a:pt x="1288" y="11647"/>
                    </a:lnTo>
                    <a:lnTo>
                      <a:pt x="1110" y="11033"/>
                    </a:lnTo>
                    <a:lnTo>
                      <a:pt x="952" y="10399"/>
                    </a:lnTo>
                    <a:lnTo>
                      <a:pt x="833" y="9765"/>
                    </a:lnTo>
                    <a:lnTo>
                      <a:pt x="753" y="9111"/>
                    </a:lnTo>
                    <a:lnTo>
                      <a:pt x="674" y="8458"/>
                    </a:lnTo>
                    <a:lnTo>
                      <a:pt x="635" y="7784"/>
                    </a:lnTo>
                    <a:lnTo>
                      <a:pt x="595" y="7131"/>
                    </a:lnTo>
                    <a:lnTo>
                      <a:pt x="595" y="6477"/>
                    </a:lnTo>
                    <a:lnTo>
                      <a:pt x="595" y="5824"/>
                    </a:lnTo>
                    <a:lnTo>
                      <a:pt x="615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53" y="1130"/>
                    </a:lnTo>
                    <a:lnTo>
                      <a:pt x="101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" name="Google Shape;125;p2"/>
              <p:cNvSpPr/>
              <p:nvPr/>
            </p:nvSpPr>
            <p:spPr>
              <a:xfrm>
                <a:off x="1695175" y="267325"/>
                <a:ext cx="74800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2992" h="42169" extrusionOk="0">
                    <a:moveTo>
                      <a:pt x="1" y="1"/>
                    </a:moveTo>
                    <a:lnTo>
                      <a:pt x="179" y="595"/>
                    </a:lnTo>
                    <a:lnTo>
                      <a:pt x="357" y="1189"/>
                    </a:lnTo>
                    <a:lnTo>
                      <a:pt x="575" y="1961"/>
                    </a:lnTo>
                    <a:lnTo>
                      <a:pt x="793" y="2734"/>
                    </a:lnTo>
                    <a:lnTo>
                      <a:pt x="991" y="3506"/>
                    </a:lnTo>
                    <a:lnTo>
                      <a:pt x="1169" y="4279"/>
                    </a:lnTo>
                    <a:lnTo>
                      <a:pt x="1347" y="5071"/>
                    </a:lnTo>
                    <a:lnTo>
                      <a:pt x="1506" y="5843"/>
                    </a:lnTo>
                    <a:lnTo>
                      <a:pt x="1645" y="6636"/>
                    </a:lnTo>
                    <a:lnTo>
                      <a:pt x="1783" y="7428"/>
                    </a:lnTo>
                    <a:lnTo>
                      <a:pt x="1902" y="8220"/>
                    </a:lnTo>
                    <a:lnTo>
                      <a:pt x="2021" y="9012"/>
                    </a:lnTo>
                    <a:lnTo>
                      <a:pt x="2120" y="9805"/>
                    </a:lnTo>
                    <a:lnTo>
                      <a:pt x="2199" y="10617"/>
                    </a:lnTo>
                    <a:lnTo>
                      <a:pt x="2278" y="11409"/>
                    </a:lnTo>
                    <a:lnTo>
                      <a:pt x="2338" y="12221"/>
                    </a:lnTo>
                    <a:lnTo>
                      <a:pt x="2377" y="13013"/>
                    </a:lnTo>
                    <a:lnTo>
                      <a:pt x="2417" y="13825"/>
                    </a:lnTo>
                    <a:lnTo>
                      <a:pt x="2437" y="14657"/>
                    </a:lnTo>
                    <a:lnTo>
                      <a:pt x="2437" y="15489"/>
                    </a:lnTo>
                    <a:lnTo>
                      <a:pt x="2437" y="16321"/>
                    </a:lnTo>
                    <a:lnTo>
                      <a:pt x="2417" y="17153"/>
                    </a:lnTo>
                    <a:lnTo>
                      <a:pt x="2338" y="18797"/>
                    </a:lnTo>
                    <a:lnTo>
                      <a:pt x="2239" y="20460"/>
                    </a:lnTo>
                    <a:lnTo>
                      <a:pt x="2100" y="22104"/>
                    </a:lnTo>
                    <a:lnTo>
                      <a:pt x="1942" y="23748"/>
                    </a:lnTo>
                    <a:lnTo>
                      <a:pt x="1585" y="27036"/>
                    </a:lnTo>
                    <a:lnTo>
                      <a:pt x="1367" y="28878"/>
                    </a:lnTo>
                    <a:lnTo>
                      <a:pt x="1189" y="30740"/>
                    </a:lnTo>
                    <a:lnTo>
                      <a:pt x="1011" y="32582"/>
                    </a:lnTo>
                    <a:lnTo>
                      <a:pt x="872" y="34424"/>
                    </a:lnTo>
                    <a:lnTo>
                      <a:pt x="832" y="35355"/>
                    </a:lnTo>
                    <a:lnTo>
                      <a:pt x="793" y="36286"/>
                    </a:lnTo>
                    <a:lnTo>
                      <a:pt x="753" y="37197"/>
                    </a:lnTo>
                    <a:lnTo>
                      <a:pt x="753" y="38128"/>
                    </a:lnTo>
                    <a:lnTo>
                      <a:pt x="753" y="39058"/>
                    </a:lnTo>
                    <a:lnTo>
                      <a:pt x="773" y="39989"/>
                    </a:lnTo>
                    <a:lnTo>
                      <a:pt x="813" y="40920"/>
                    </a:lnTo>
                    <a:lnTo>
                      <a:pt x="892" y="41851"/>
                    </a:lnTo>
                    <a:lnTo>
                      <a:pt x="892" y="41911"/>
                    </a:lnTo>
                    <a:lnTo>
                      <a:pt x="912" y="41990"/>
                    </a:lnTo>
                    <a:lnTo>
                      <a:pt x="951" y="42029"/>
                    </a:lnTo>
                    <a:lnTo>
                      <a:pt x="991" y="42089"/>
                    </a:lnTo>
                    <a:lnTo>
                      <a:pt x="1090" y="42148"/>
                    </a:lnTo>
                    <a:lnTo>
                      <a:pt x="1189" y="42168"/>
                    </a:lnTo>
                    <a:lnTo>
                      <a:pt x="1288" y="42148"/>
                    </a:lnTo>
                    <a:lnTo>
                      <a:pt x="1387" y="42089"/>
                    </a:lnTo>
                    <a:lnTo>
                      <a:pt x="1407" y="42029"/>
                    </a:lnTo>
                    <a:lnTo>
                      <a:pt x="1446" y="41990"/>
                    </a:lnTo>
                    <a:lnTo>
                      <a:pt x="1446" y="41911"/>
                    </a:lnTo>
                    <a:lnTo>
                      <a:pt x="1446" y="41851"/>
                    </a:lnTo>
                    <a:lnTo>
                      <a:pt x="1387" y="40900"/>
                    </a:lnTo>
                    <a:lnTo>
                      <a:pt x="1347" y="39970"/>
                    </a:lnTo>
                    <a:lnTo>
                      <a:pt x="1328" y="39039"/>
                    </a:lnTo>
                    <a:lnTo>
                      <a:pt x="1328" y="38088"/>
                    </a:lnTo>
                    <a:lnTo>
                      <a:pt x="1328" y="37157"/>
                    </a:lnTo>
                    <a:lnTo>
                      <a:pt x="1347" y="36226"/>
                    </a:lnTo>
                    <a:lnTo>
                      <a:pt x="1387" y="35295"/>
                    </a:lnTo>
                    <a:lnTo>
                      <a:pt x="1446" y="34364"/>
                    </a:lnTo>
                    <a:lnTo>
                      <a:pt x="1585" y="32503"/>
                    </a:lnTo>
                    <a:lnTo>
                      <a:pt x="1744" y="30641"/>
                    </a:lnTo>
                    <a:lnTo>
                      <a:pt x="1942" y="28779"/>
                    </a:lnTo>
                    <a:lnTo>
                      <a:pt x="2140" y="26917"/>
                    </a:lnTo>
                    <a:lnTo>
                      <a:pt x="2338" y="25055"/>
                    </a:lnTo>
                    <a:lnTo>
                      <a:pt x="2536" y="23194"/>
                    </a:lnTo>
                    <a:lnTo>
                      <a:pt x="2714" y="21332"/>
                    </a:lnTo>
                    <a:lnTo>
                      <a:pt x="2853" y="19470"/>
                    </a:lnTo>
                    <a:lnTo>
                      <a:pt x="2912" y="18519"/>
                    </a:lnTo>
                    <a:lnTo>
                      <a:pt x="2952" y="17589"/>
                    </a:lnTo>
                    <a:lnTo>
                      <a:pt x="2972" y="16658"/>
                    </a:lnTo>
                    <a:lnTo>
                      <a:pt x="2991" y="15727"/>
                    </a:lnTo>
                    <a:lnTo>
                      <a:pt x="2991" y="14796"/>
                    </a:lnTo>
                    <a:lnTo>
                      <a:pt x="2972" y="13845"/>
                    </a:lnTo>
                    <a:lnTo>
                      <a:pt x="2932" y="12914"/>
                    </a:lnTo>
                    <a:lnTo>
                      <a:pt x="2892" y="11983"/>
                    </a:lnTo>
                    <a:lnTo>
                      <a:pt x="2813" y="11112"/>
                    </a:lnTo>
                    <a:lnTo>
                      <a:pt x="2734" y="10260"/>
                    </a:lnTo>
                    <a:lnTo>
                      <a:pt x="2635" y="9409"/>
                    </a:lnTo>
                    <a:lnTo>
                      <a:pt x="2536" y="8557"/>
                    </a:lnTo>
                    <a:lnTo>
                      <a:pt x="2397" y="7705"/>
                    </a:lnTo>
                    <a:lnTo>
                      <a:pt x="2259" y="6854"/>
                    </a:lnTo>
                    <a:lnTo>
                      <a:pt x="2120" y="6022"/>
                    </a:lnTo>
                    <a:lnTo>
                      <a:pt x="1961" y="5170"/>
                    </a:lnTo>
                    <a:lnTo>
                      <a:pt x="1684" y="3883"/>
                    </a:lnTo>
                    <a:lnTo>
                      <a:pt x="1367" y="2575"/>
                    </a:lnTo>
                    <a:lnTo>
                      <a:pt x="1209" y="1922"/>
                    </a:lnTo>
                    <a:lnTo>
                      <a:pt x="1031" y="1268"/>
                    </a:lnTo>
                    <a:lnTo>
                      <a:pt x="832" y="634"/>
                    </a:lnTo>
                    <a:lnTo>
                      <a:pt x="6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" name="Google Shape;126;p2"/>
              <p:cNvSpPr/>
              <p:nvPr/>
            </p:nvSpPr>
            <p:spPr>
              <a:xfrm>
                <a:off x="1680325" y="516400"/>
                <a:ext cx="162925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7" h="108083" extrusionOk="0">
                    <a:moveTo>
                      <a:pt x="5942" y="0"/>
                    </a:moveTo>
                    <a:lnTo>
                      <a:pt x="5883" y="20"/>
                    </a:lnTo>
                    <a:lnTo>
                      <a:pt x="5843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25" y="1525"/>
                    </a:lnTo>
                    <a:lnTo>
                      <a:pt x="5507" y="2813"/>
                    </a:lnTo>
                    <a:lnTo>
                      <a:pt x="5408" y="4100"/>
                    </a:lnTo>
                    <a:lnTo>
                      <a:pt x="5348" y="5407"/>
                    </a:lnTo>
                    <a:lnTo>
                      <a:pt x="5289" y="6695"/>
                    </a:lnTo>
                    <a:lnTo>
                      <a:pt x="5249" y="7982"/>
                    </a:lnTo>
                    <a:lnTo>
                      <a:pt x="5229" y="9289"/>
                    </a:lnTo>
                    <a:lnTo>
                      <a:pt x="5229" y="10577"/>
                    </a:lnTo>
                    <a:lnTo>
                      <a:pt x="5249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29" y="23609"/>
                    </a:lnTo>
                    <a:lnTo>
                      <a:pt x="5190" y="24956"/>
                    </a:lnTo>
                    <a:lnTo>
                      <a:pt x="5091" y="26283"/>
                    </a:lnTo>
                    <a:lnTo>
                      <a:pt x="4992" y="27610"/>
                    </a:lnTo>
                    <a:lnTo>
                      <a:pt x="4853" y="28917"/>
                    </a:lnTo>
                    <a:lnTo>
                      <a:pt x="4695" y="30244"/>
                    </a:lnTo>
                    <a:lnTo>
                      <a:pt x="4477" y="31551"/>
                    </a:lnTo>
                    <a:lnTo>
                      <a:pt x="4358" y="32185"/>
                    </a:lnTo>
                    <a:lnTo>
                      <a:pt x="4239" y="32819"/>
                    </a:lnTo>
                    <a:lnTo>
                      <a:pt x="3942" y="34067"/>
                    </a:lnTo>
                    <a:lnTo>
                      <a:pt x="3605" y="35295"/>
                    </a:lnTo>
                    <a:lnTo>
                      <a:pt x="3249" y="36503"/>
                    </a:lnTo>
                    <a:lnTo>
                      <a:pt x="2872" y="37711"/>
                    </a:lnTo>
                    <a:lnTo>
                      <a:pt x="2476" y="38919"/>
                    </a:lnTo>
                    <a:lnTo>
                      <a:pt x="1664" y="41316"/>
                    </a:lnTo>
                    <a:lnTo>
                      <a:pt x="1308" y="42544"/>
                    </a:lnTo>
                    <a:lnTo>
                      <a:pt x="971" y="43772"/>
                    </a:lnTo>
                    <a:lnTo>
                      <a:pt x="832" y="44386"/>
                    </a:lnTo>
                    <a:lnTo>
                      <a:pt x="694" y="45000"/>
                    </a:lnTo>
                    <a:lnTo>
                      <a:pt x="555" y="45614"/>
                    </a:lnTo>
                    <a:lnTo>
                      <a:pt x="456" y="46228"/>
                    </a:lnTo>
                    <a:lnTo>
                      <a:pt x="357" y="46862"/>
                    </a:lnTo>
                    <a:lnTo>
                      <a:pt x="258" y="47476"/>
                    </a:lnTo>
                    <a:lnTo>
                      <a:pt x="199" y="48109"/>
                    </a:lnTo>
                    <a:lnTo>
                      <a:pt x="119" y="48743"/>
                    </a:lnTo>
                    <a:lnTo>
                      <a:pt x="80" y="49377"/>
                    </a:lnTo>
                    <a:lnTo>
                      <a:pt x="40" y="50031"/>
                    </a:lnTo>
                    <a:lnTo>
                      <a:pt x="20" y="50664"/>
                    </a:lnTo>
                    <a:lnTo>
                      <a:pt x="0" y="51318"/>
                    </a:lnTo>
                    <a:lnTo>
                      <a:pt x="20" y="52645"/>
                    </a:lnTo>
                    <a:lnTo>
                      <a:pt x="80" y="53972"/>
                    </a:lnTo>
                    <a:lnTo>
                      <a:pt x="159" y="55299"/>
                    </a:lnTo>
                    <a:lnTo>
                      <a:pt x="278" y="56606"/>
                    </a:lnTo>
                    <a:lnTo>
                      <a:pt x="416" y="57933"/>
                    </a:lnTo>
                    <a:lnTo>
                      <a:pt x="575" y="59260"/>
                    </a:lnTo>
                    <a:lnTo>
                      <a:pt x="753" y="60568"/>
                    </a:lnTo>
                    <a:lnTo>
                      <a:pt x="951" y="61875"/>
                    </a:lnTo>
                    <a:lnTo>
                      <a:pt x="1149" y="63222"/>
                    </a:lnTo>
                    <a:lnTo>
                      <a:pt x="1367" y="64568"/>
                    </a:lnTo>
                    <a:lnTo>
                      <a:pt x="1842" y="67262"/>
                    </a:lnTo>
                    <a:lnTo>
                      <a:pt x="2357" y="69936"/>
                    </a:lnTo>
                    <a:lnTo>
                      <a:pt x="2872" y="72610"/>
                    </a:lnTo>
                    <a:lnTo>
                      <a:pt x="3387" y="75303"/>
                    </a:lnTo>
                    <a:lnTo>
                      <a:pt x="3902" y="77977"/>
                    </a:lnTo>
                    <a:lnTo>
                      <a:pt x="4378" y="80671"/>
                    </a:lnTo>
                    <a:lnTo>
                      <a:pt x="4595" y="81998"/>
                    </a:lnTo>
                    <a:lnTo>
                      <a:pt x="4813" y="83365"/>
                    </a:lnTo>
                    <a:lnTo>
                      <a:pt x="5051" y="84870"/>
                    </a:lnTo>
                    <a:lnTo>
                      <a:pt x="5249" y="86375"/>
                    </a:lnTo>
                    <a:lnTo>
                      <a:pt x="5427" y="87900"/>
                    </a:lnTo>
                    <a:lnTo>
                      <a:pt x="5586" y="89425"/>
                    </a:lnTo>
                    <a:lnTo>
                      <a:pt x="5724" y="90950"/>
                    </a:lnTo>
                    <a:lnTo>
                      <a:pt x="5823" y="92475"/>
                    </a:lnTo>
                    <a:lnTo>
                      <a:pt x="5903" y="94001"/>
                    </a:lnTo>
                    <a:lnTo>
                      <a:pt x="5942" y="95545"/>
                    </a:lnTo>
                    <a:lnTo>
                      <a:pt x="5942" y="97070"/>
                    </a:lnTo>
                    <a:lnTo>
                      <a:pt x="5923" y="98596"/>
                    </a:lnTo>
                    <a:lnTo>
                      <a:pt x="5843" y="100121"/>
                    </a:lnTo>
                    <a:lnTo>
                      <a:pt x="5724" y="101646"/>
                    </a:lnTo>
                    <a:lnTo>
                      <a:pt x="5566" y="103171"/>
                    </a:lnTo>
                    <a:lnTo>
                      <a:pt x="5487" y="103923"/>
                    </a:lnTo>
                    <a:lnTo>
                      <a:pt x="5368" y="104676"/>
                    </a:lnTo>
                    <a:lnTo>
                      <a:pt x="5249" y="105429"/>
                    </a:lnTo>
                    <a:lnTo>
                      <a:pt x="5110" y="106181"/>
                    </a:lnTo>
                    <a:lnTo>
                      <a:pt x="4972" y="106934"/>
                    </a:lnTo>
                    <a:lnTo>
                      <a:pt x="4813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3" y="107885"/>
                    </a:lnTo>
                    <a:lnTo>
                      <a:pt x="4833" y="107944"/>
                    </a:lnTo>
                    <a:lnTo>
                      <a:pt x="4912" y="108023"/>
                    </a:lnTo>
                    <a:lnTo>
                      <a:pt x="5011" y="108083"/>
                    </a:lnTo>
                    <a:lnTo>
                      <a:pt x="5110" y="108083"/>
                    </a:lnTo>
                    <a:lnTo>
                      <a:pt x="5209" y="108063"/>
                    </a:lnTo>
                    <a:lnTo>
                      <a:pt x="5269" y="108023"/>
                    </a:lnTo>
                    <a:lnTo>
                      <a:pt x="5309" y="107984"/>
                    </a:lnTo>
                    <a:lnTo>
                      <a:pt x="5328" y="107924"/>
                    </a:lnTo>
                    <a:lnTo>
                      <a:pt x="5348" y="107845"/>
                    </a:lnTo>
                    <a:lnTo>
                      <a:pt x="5625" y="106538"/>
                    </a:lnTo>
                    <a:lnTo>
                      <a:pt x="5863" y="105211"/>
                    </a:lnTo>
                    <a:lnTo>
                      <a:pt x="6061" y="103884"/>
                    </a:lnTo>
                    <a:lnTo>
                      <a:pt x="6220" y="102557"/>
                    </a:lnTo>
                    <a:lnTo>
                      <a:pt x="6338" y="101230"/>
                    </a:lnTo>
                    <a:lnTo>
                      <a:pt x="6437" y="99903"/>
                    </a:lnTo>
                    <a:lnTo>
                      <a:pt x="649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97" y="94595"/>
                    </a:lnTo>
                    <a:lnTo>
                      <a:pt x="6437" y="93248"/>
                    </a:lnTo>
                    <a:lnTo>
                      <a:pt x="6358" y="91921"/>
                    </a:lnTo>
                    <a:lnTo>
                      <a:pt x="6259" y="90594"/>
                    </a:lnTo>
                    <a:lnTo>
                      <a:pt x="6140" y="89287"/>
                    </a:lnTo>
                    <a:lnTo>
                      <a:pt x="6002" y="87960"/>
                    </a:lnTo>
                    <a:lnTo>
                      <a:pt x="5843" y="86633"/>
                    </a:lnTo>
                    <a:lnTo>
                      <a:pt x="5665" y="85306"/>
                    </a:lnTo>
                    <a:lnTo>
                      <a:pt x="5467" y="83979"/>
                    </a:lnTo>
                    <a:lnTo>
                      <a:pt x="5269" y="82652"/>
                    </a:lnTo>
                    <a:lnTo>
                      <a:pt x="5051" y="81344"/>
                    </a:lnTo>
                    <a:lnTo>
                      <a:pt x="4595" y="78710"/>
                    </a:lnTo>
                    <a:lnTo>
                      <a:pt x="4100" y="76076"/>
                    </a:lnTo>
                    <a:lnTo>
                      <a:pt x="3110" y="70827"/>
                    </a:lnTo>
                    <a:lnTo>
                      <a:pt x="2615" y="68233"/>
                    </a:lnTo>
                    <a:lnTo>
                      <a:pt x="2140" y="65638"/>
                    </a:lnTo>
                    <a:lnTo>
                      <a:pt x="1684" y="62964"/>
                    </a:lnTo>
                    <a:lnTo>
                      <a:pt x="1466" y="61617"/>
                    </a:lnTo>
                    <a:lnTo>
                      <a:pt x="1248" y="60270"/>
                    </a:lnTo>
                    <a:lnTo>
                      <a:pt x="1070" y="58904"/>
                    </a:lnTo>
                    <a:lnTo>
                      <a:pt x="912" y="57537"/>
                    </a:lnTo>
                    <a:lnTo>
                      <a:pt x="773" y="56151"/>
                    </a:lnTo>
                    <a:lnTo>
                      <a:pt x="654" y="54784"/>
                    </a:lnTo>
                    <a:lnTo>
                      <a:pt x="59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75" y="50664"/>
                    </a:lnTo>
                    <a:lnTo>
                      <a:pt x="595" y="49991"/>
                    </a:lnTo>
                    <a:lnTo>
                      <a:pt x="634" y="49298"/>
                    </a:lnTo>
                    <a:lnTo>
                      <a:pt x="694" y="48624"/>
                    </a:lnTo>
                    <a:lnTo>
                      <a:pt x="753" y="47951"/>
                    </a:lnTo>
                    <a:lnTo>
                      <a:pt x="852" y="47278"/>
                    </a:lnTo>
                    <a:lnTo>
                      <a:pt x="931" y="46604"/>
                    </a:lnTo>
                    <a:lnTo>
                      <a:pt x="1050" y="45931"/>
                    </a:lnTo>
                    <a:lnTo>
                      <a:pt x="1189" y="45257"/>
                    </a:lnTo>
                    <a:lnTo>
                      <a:pt x="1327" y="44604"/>
                    </a:lnTo>
                    <a:lnTo>
                      <a:pt x="1486" y="43930"/>
                    </a:lnTo>
                    <a:lnTo>
                      <a:pt x="1842" y="42683"/>
                    </a:lnTo>
                    <a:lnTo>
                      <a:pt x="223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67" y="37790"/>
                    </a:lnTo>
                    <a:lnTo>
                      <a:pt x="3863" y="36582"/>
                    </a:lnTo>
                    <a:lnTo>
                      <a:pt x="4219" y="35334"/>
                    </a:lnTo>
                    <a:lnTo>
                      <a:pt x="4397" y="34701"/>
                    </a:lnTo>
                    <a:lnTo>
                      <a:pt x="4556" y="34067"/>
                    </a:lnTo>
                    <a:lnTo>
                      <a:pt x="4813" y="32859"/>
                    </a:lnTo>
                    <a:lnTo>
                      <a:pt x="5051" y="31631"/>
                    </a:lnTo>
                    <a:lnTo>
                      <a:pt x="5229" y="30403"/>
                    </a:lnTo>
                    <a:lnTo>
                      <a:pt x="5408" y="29155"/>
                    </a:lnTo>
                    <a:lnTo>
                      <a:pt x="5526" y="27907"/>
                    </a:lnTo>
                    <a:lnTo>
                      <a:pt x="5645" y="26659"/>
                    </a:lnTo>
                    <a:lnTo>
                      <a:pt x="5724" y="25412"/>
                    </a:lnTo>
                    <a:lnTo>
                      <a:pt x="5784" y="24144"/>
                    </a:lnTo>
                    <a:lnTo>
                      <a:pt x="5843" y="22658"/>
                    </a:lnTo>
                    <a:lnTo>
                      <a:pt x="5863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43" y="15231"/>
                    </a:lnTo>
                    <a:lnTo>
                      <a:pt x="5804" y="12260"/>
                    </a:lnTo>
                    <a:lnTo>
                      <a:pt x="5804" y="10775"/>
                    </a:lnTo>
                    <a:lnTo>
                      <a:pt x="5804" y="9289"/>
                    </a:lnTo>
                    <a:lnTo>
                      <a:pt x="5823" y="7804"/>
                    </a:lnTo>
                    <a:lnTo>
                      <a:pt x="5863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60" y="1882"/>
                    </a:lnTo>
                    <a:lnTo>
                      <a:pt x="6319" y="416"/>
                    </a:lnTo>
                    <a:lnTo>
                      <a:pt x="6319" y="337"/>
                    </a:lnTo>
                    <a:lnTo>
                      <a:pt x="6319" y="258"/>
                    </a:lnTo>
                    <a:lnTo>
                      <a:pt x="6259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" name="Google Shape;127;p2"/>
              <p:cNvSpPr/>
              <p:nvPr/>
            </p:nvSpPr>
            <p:spPr>
              <a:xfrm>
                <a:off x="1703100" y="2585650"/>
                <a:ext cx="64400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6" h="26680" extrusionOk="0">
                    <a:moveTo>
                      <a:pt x="1862" y="0"/>
                    </a:moveTo>
                    <a:lnTo>
                      <a:pt x="1743" y="20"/>
                    </a:lnTo>
                    <a:lnTo>
                      <a:pt x="1664" y="60"/>
                    </a:lnTo>
                    <a:lnTo>
                      <a:pt x="1585" y="159"/>
                    </a:lnTo>
                    <a:lnTo>
                      <a:pt x="1565" y="218"/>
                    </a:lnTo>
                    <a:lnTo>
                      <a:pt x="1545" y="278"/>
                    </a:lnTo>
                    <a:lnTo>
                      <a:pt x="1545" y="337"/>
                    </a:lnTo>
                    <a:lnTo>
                      <a:pt x="1545" y="416"/>
                    </a:lnTo>
                    <a:lnTo>
                      <a:pt x="1644" y="872"/>
                    </a:lnTo>
                    <a:lnTo>
                      <a:pt x="1743" y="1327"/>
                    </a:lnTo>
                    <a:lnTo>
                      <a:pt x="1803" y="1803"/>
                    </a:lnTo>
                    <a:lnTo>
                      <a:pt x="1882" y="2258"/>
                    </a:lnTo>
                    <a:lnTo>
                      <a:pt x="1961" y="3189"/>
                    </a:lnTo>
                    <a:lnTo>
                      <a:pt x="2001" y="4120"/>
                    </a:lnTo>
                    <a:lnTo>
                      <a:pt x="2001" y="5031"/>
                    </a:lnTo>
                    <a:lnTo>
                      <a:pt x="1981" y="5962"/>
                    </a:lnTo>
                    <a:lnTo>
                      <a:pt x="1922" y="6893"/>
                    </a:lnTo>
                    <a:lnTo>
                      <a:pt x="1823" y="7804"/>
                    </a:lnTo>
                    <a:lnTo>
                      <a:pt x="1704" y="8735"/>
                    </a:lnTo>
                    <a:lnTo>
                      <a:pt x="1585" y="9666"/>
                    </a:lnTo>
                    <a:lnTo>
                      <a:pt x="1427" y="10577"/>
                    </a:lnTo>
                    <a:lnTo>
                      <a:pt x="1268" y="11508"/>
                    </a:lnTo>
                    <a:lnTo>
                      <a:pt x="951" y="13330"/>
                    </a:lnTo>
                    <a:lnTo>
                      <a:pt x="634" y="15152"/>
                    </a:lnTo>
                    <a:lnTo>
                      <a:pt x="476" y="16024"/>
                    </a:lnTo>
                    <a:lnTo>
                      <a:pt x="357" y="16915"/>
                    </a:lnTo>
                    <a:lnTo>
                      <a:pt x="238" y="17786"/>
                    </a:lnTo>
                    <a:lnTo>
                      <a:pt x="139" y="18678"/>
                    </a:lnTo>
                    <a:lnTo>
                      <a:pt x="60" y="19569"/>
                    </a:lnTo>
                    <a:lnTo>
                      <a:pt x="20" y="20460"/>
                    </a:lnTo>
                    <a:lnTo>
                      <a:pt x="1" y="21352"/>
                    </a:lnTo>
                    <a:lnTo>
                      <a:pt x="20" y="22243"/>
                    </a:lnTo>
                    <a:lnTo>
                      <a:pt x="60" y="22797"/>
                    </a:lnTo>
                    <a:lnTo>
                      <a:pt x="100" y="23352"/>
                    </a:lnTo>
                    <a:lnTo>
                      <a:pt x="218" y="24461"/>
                    </a:lnTo>
                    <a:lnTo>
                      <a:pt x="476" y="26679"/>
                    </a:lnTo>
                    <a:lnTo>
                      <a:pt x="1050" y="26679"/>
                    </a:lnTo>
                    <a:lnTo>
                      <a:pt x="773" y="24461"/>
                    </a:lnTo>
                    <a:lnTo>
                      <a:pt x="654" y="23352"/>
                    </a:lnTo>
                    <a:lnTo>
                      <a:pt x="615" y="22797"/>
                    </a:lnTo>
                    <a:lnTo>
                      <a:pt x="595" y="22243"/>
                    </a:lnTo>
                    <a:lnTo>
                      <a:pt x="575" y="21252"/>
                    </a:lnTo>
                    <a:lnTo>
                      <a:pt x="595" y="20262"/>
                    </a:lnTo>
                    <a:lnTo>
                      <a:pt x="654" y="19272"/>
                    </a:lnTo>
                    <a:lnTo>
                      <a:pt x="753" y="18282"/>
                    </a:lnTo>
                    <a:lnTo>
                      <a:pt x="872" y="17311"/>
                    </a:lnTo>
                    <a:lnTo>
                      <a:pt x="1011" y="16321"/>
                    </a:lnTo>
                    <a:lnTo>
                      <a:pt x="1169" y="15350"/>
                    </a:lnTo>
                    <a:lnTo>
                      <a:pt x="1347" y="14380"/>
                    </a:lnTo>
                    <a:lnTo>
                      <a:pt x="1644" y="12637"/>
                    </a:lnTo>
                    <a:lnTo>
                      <a:pt x="1961" y="10874"/>
                    </a:lnTo>
                    <a:lnTo>
                      <a:pt x="2100" y="9983"/>
                    </a:lnTo>
                    <a:lnTo>
                      <a:pt x="2239" y="9111"/>
                    </a:lnTo>
                    <a:lnTo>
                      <a:pt x="2338" y="8220"/>
                    </a:lnTo>
                    <a:lnTo>
                      <a:pt x="2437" y="7329"/>
                    </a:lnTo>
                    <a:lnTo>
                      <a:pt x="2516" y="6437"/>
                    </a:lnTo>
                    <a:lnTo>
                      <a:pt x="2556" y="5566"/>
                    </a:lnTo>
                    <a:lnTo>
                      <a:pt x="2575" y="4675"/>
                    </a:lnTo>
                    <a:lnTo>
                      <a:pt x="2556" y="3783"/>
                    </a:lnTo>
                    <a:lnTo>
                      <a:pt x="2516" y="2892"/>
                    </a:lnTo>
                    <a:lnTo>
                      <a:pt x="2417" y="2001"/>
                    </a:lnTo>
                    <a:lnTo>
                      <a:pt x="2278" y="1129"/>
                    </a:lnTo>
                    <a:lnTo>
                      <a:pt x="2199" y="674"/>
                    </a:lnTo>
                    <a:lnTo>
                      <a:pt x="2100" y="238"/>
                    </a:lnTo>
                    <a:lnTo>
                      <a:pt x="2080" y="159"/>
                    </a:lnTo>
                    <a:lnTo>
                      <a:pt x="2041" y="119"/>
                    </a:lnTo>
                    <a:lnTo>
                      <a:pt x="2001" y="60"/>
                    </a:lnTo>
                    <a:lnTo>
                      <a:pt x="1961" y="40"/>
                    </a:lnTo>
                    <a:lnTo>
                      <a:pt x="186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" name="Google Shape;128;p2"/>
              <p:cNvSpPr/>
              <p:nvPr/>
            </p:nvSpPr>
            <p:spPr>
              <a:xfrm>
                <a:off x="1770925" y="2936725"/>
                <a:ext cx="14400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6" h="2853" extrusionOk="0">
                    <a:moveTo>
                      <a:pt x="278" y="0"/>
                    </a:moveTo>
                    <a:lnTo>
                      <a:pt x="179" y="20"/>
                    </a:lnTo>
                    <a:lnTo>
                      <a:pt x="80" y="79"/>
                    </a:lnTo>
                    <a:lnTo>
                      <a:pt x="60" y="119"/>
                    </a:lnTo>
                    <a:lnTo>
                      <a:pt x="21" y="178"/>
                    </a:lnTo>
                    <a:lnTo>
                      <a:pt x="1" y="238"/>
                    </a:lnTo>
                    <a:lnTo>
                      <a:pt x="1" y="317"/>
                    </a:lnTo>
                    <a:lnTo>
                      <a:pt x="1" y="2515"/>
                    </a:lnTo>
                    <a:lnTo>
                      <a:pt x="1" y="2595"/>
                    </a:lnTo>
                    <a:lnTo>
                      <a:pt x="21" y="2654"/>
                    </a:lnTo>
                    <a:lnTo>
                      <a:pt x="60" y="2713"/>
                    </a:lnTo>
                    <a:lnTo>
                      <a:pt x="80" y="2773"/>
                    </a:lnTo>
                    <a:lnTo>
                      <a:pt x="179" y="2832"/>
                    </a:lnTo>
                    <a:lnTo>
                      <a:pt x="278" y="2852"/>
                    </a:lnTo>
                    <a:lnTo>
                      <a:pt x="397" y="2832"/>
                    </a:lnTo>
                    <a:lnTo>
                      <a:pt x="476" y="2773"/>
                    </a:lnTo>
                    <a:lnTo>
                      <a:pt x="516" y="2713"/>
                    </a:lnTo>
                    <a:lnTo>
                      <a:pt x="536" y="2654"/>
                    </a:lnTo>
                    <a:lnTo>
                      <a:pt x="556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56" y="238"/>
                    </a:lnTo>
                    <a:lnTo>
                      <a:pt x="536" y="178"/>
                    </a:lnTo>
                    <a:lnTo>
                      <a:pt x="516" y="119"/>
                    </a:lnTo>
                    <a:lnTo>
                      <a:pt x="476" y="79"/>
                    </a:lnTo>
                    <a:lnTo>
                      <a:pt x="397" y="20"/>
                    </a:lnTo>
                    <a:lnTo>
                      <a:pt x="27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" name="Google Shape;129;p2"/>
              <p:cNvSpPr/>
              <p:nvPr/>
            </p:nvSpPr>
            <p:spPr>
              <a:xfrm>
                <a:off x="1847675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46" y="0"/>
                    </a:moveTo>
                    <a:lnTo>
                      <a:pt x="1447" y="20"/>
                    </a:lnTo>
                    <a:lnTo>
                      <a:pt x="1348" y="80"/>
                    </a:lnTo>
                    <a:lnTo>
                      <a:pt x="1269" y="159"/>
                    </a:lnTo>
                    <a:lnTo>
                      <a:pt x="1249" y="218"/>
                    </a:lnTo>
                    <a:lnTo>
                      <a:pt x="1229" y="278"/>
                    </a:lnTo>
                    <a:lnTo>
                      <a:pt x="1209" y="337"/>
                    </a:lnTo>
                    <a:lnTo>
                      <a:pt x="1229" y="416"/>
                    </a:lnTo>
                    <a:lnTo>
                      <a:pt x="1368" y="1506"/>
                    </a:lnTo>
                    <a:lnTo>
                      <a:pt x="1486" y="2595"/>
                    </a:lnTo>
                    <a:lnTo>
                      <a:pt x="1585" y="3684"/>
                    </a:lnTo>
                    <a:lnTo>
                      <a:pt x="1645" y="4794"/>
                    </a:lnTo>
                    <a:lnTo>
                      <a:pt x="1684" y="5883"/>
                    </a:lnTo>
                    <a:lnTo>
                      <a:pt x="1684" y="6972"/>
                    </a:lnTo>
                    <a:lnTo>
                      <a:pt x="1684" y="8062"/>
                    </a:lnTo>
                    <a:lnTo>
                      <a:pt x="1665" y="9171"/>
                    </a:lnTo>
                    <a:lnTo>
                      <a:pt x="1645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229" y="17945"/>
                    </a:lnTo>
                    <a:lnTo>
                      <a:pt x="1150" y="20084"/>
                    </a:lnTo>
                    <a:lnTo>
                      <a:pt x="1110" y="21154"/>
                    </a:lnTo>
                    <a:lnTo>
                      <a:pt x="1090" y="22243"/>
                    </a:lnTo>
                    <a:lnTo>
                      <a:pt x="1090" y="23312"/>
                    </a:lnTo>
                    <a:lnTo>
                      <a:pt x="1110" y="24382"/>
                    </a:lnTo>
                    <a:lnTo>
                      <a:pt x="1150" y="25451"/>
                    </a:lnTo>
                    <a:lnTo>
                      <a:pt x="1209" y="26541"/>
                    </a:lnTo>
                    <a:lnTo>
                      <a:pt x="1288" y="27610"/>
                    </a:lnTo>
                    <a:lnTo>
                      <a:pt x="1407" y="28680"/>
                    </a:lnTo>
                    <a:lnTo>
                      <a:pt x="1526" y="29749"/>
                    </a:lnTo>
                    <a:lnTo>
                      <a:pt x="1684" y="30819"/>
                    </a:lnTo>
                    <a:lnTo>
                      <a:pt x="2021" y="32958"/>
                    </a:lnTo>
                    <a:lnTo>
                      <a:pt x="2378" y="35077"/>
                    </a:lnTo>
                    <a:lnTo>
                      <a:pt x="2556" y="36186"/>
                    </a:lnTo>
                    <a:lnTo>
                      <a:pt x="2734" y="37276"/>
                    </a:lnTo>
                    <a:lnTo>
                      <a:pt x="2873" y="38385"/>
                    </a:lnTo>
                    <a:lnTo>
                      <a:pt x="3011" y="39494"/>
                    </a:lnTo>
                    <a:lnTo>
                      <a:pt x="3130" y="40603"/>
                    </a:lnTo>
                    <a:lnTo>
                      <a:pt x="3210" y="41732"/>
                    </a:lnTo>
                    <a:lnTo>
                      <a:pt x="3269" y="42841"/>
                    </a:lnTo>
                    <a:lnTo>
                      <a:pt x="3289" y="43970"/>
                    </a:lnTo>
                    <a:lnTo>
                      <a:pt x="3289" y="45099"/>
                    </a:lnTo>
                    <a:lnTo>
                      <a:pt x="3249" y="46208"/>
                    </a:lnTo>
                    <a:lnTo>
                      <a:pt x="3210" y="47337"/>
                    </a:lnTo>
                    <a:lnTo>
                      <a:pt x="3130" y="48466"/>
                    </a:lnTo>
                    <a:lnTo>
                      <a:pt x="3031" y="49575"/>
                    </a:lnTo>
                    <a:lnTo>
                      <a:pt x="2932" y="50685"/>
                    </a:lnTo>
                    <a:lnTo>
                      <a:pt x="2794" y="51814"/>
                    </a:lnTo>
                    <a:lnTo>
                      <a:pt x="2655" y="52923"/>
                    </a:lnTo>
                    <a:lnTo>
                      <a:pt x="2358" y="55022"/>
                    </a:lnTo>
                    <a:lnTo>
                      <a:pt x="2041" y="57122"/>
                    </a:lnTo>
                    <a:lnTo>
                      <a:pt x="1368" y="61301"/>
                    </a:lnTo>
                    <a:lnTo>
                      <a:pt x="1051" y="63400"/>
                    </a:lnTo>
                    <a:lnTo>
                      <a:pt x="734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80" y="71937"/>
                    </a:lnTo>
                    <a:lnTo>
                      <a:pt x="41" y="73066"/>
                    </a:lnTo>
                    <a:lnTo>
                      <a:pt x="1" y="74175"/>
                    </a:lnTo>
                    <a:lnTo>
                      <a:pt x="1" y="75284"/>
                    </a:lnTo>
                    <a:lnTo>
                      <a:pt x="21" y="76393"/>
                    </a:lnTo>
                    <a:lnTo>
                      <a:pt x="60" y="77502"/>
                    </a:lnTo>
                    <a:lnTo>
                      <a:pt x="140" y="78611"/>
                    </a:lnTo>
                    <a:lnTo>
                      <a:pt x="239" y="79701"/>
                    </a:lnTo>
                    <a:lnTo>
                      <a:pt x="377" y="80790"/>
                    </a:lnTo>
                    <a:lnTo>
                      <a:pt x="556" y="81879"/>
                    </a:lnTo>
                    <a:lnTo>
                      <a:pt x="754" y="82969"/>
                    </a:lnTo>
                    <a:lnTo>
                      <a:pt x="991" y="84038"/>
                    </a:lnTo>
                    <a:lnTo>
                      <a:pt x="1269" y="85088"/>
                    </a:lnTo>
                    <a:lnTo>
                      <a:pt x="1585" y="86138"/>
                    </a:lnTo>
                    <a:lnTo>
                      <a:pt x="1962" y="87188"/>
                    </a:lnTo>
                    <a:lnTo>
                      <a:pt x="1982" y="87247"/>
                    </a:lnTo>
                    <a:lnTo>
                      <a:pt x="2021" y="87306"/>
                    </a:lnTo>
                    <a:lnTo>
                      <a:pt x="2061" y="87326"/>
                    </a:lnTo>
                    <a:lnTo>
                      <a:pt x="2120" y="87346"/>
                    </a:lnTo>
                    <a:lnTo>
                      <a:pt x="2160" y="87366"/>
                    </a:lnTo>
                    <a:lnTo>
                      <a:pt x="2219" y="87346"/>
                    </a:lnTo>
                    <a:lnTo>
                      <a:pt x="2298" y="87306"/>
                    </a:lnTo>
                    <a:lnTo>
                      <a:pt x="2398" y="87227"/>
                    </a:lnTo>
                    <a:lnTo>
                      <a:pt x="2457" y="87128"/>
                    </a:lnTo>
                    <a:lnTo>
                      <a:pt x="2477" y="86989"/>
                    </a:lnTo>
                    <a:lnTo>
                      <a:pt x="2457" y="86930"/>
                    </a:lnTo>
                    <a:lnTo>
                      <a:pt x="2437" y="86851"/>
                    </a:lnTo>
                    <a:lnTo>
                      <a:pt x="2100" y="85861"/>
                    </a:lnTo>
                    <a:lnTo>
                      <a:pt x="1784" y="84850"/>
                    </a:lnTo>
                    <a:lnTo>
                      <a:pt x="1526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12" y="80770"/>
                    </a:lnTo>
                    <a:lnTo>
                      <a:pt x="793" y="79740"/>
                    </a:lnTo>
                    <a:lnTo>
                      <a:pt x="694" y="78710"/>
                    </a:lnTo>
                    <a:lnTo>
                      <a:pt x="615" y="77681"/>
                    </a:lnTo>
                    <a:lnTo>
                      <a:pt x="556" y="76651"/>
                    </a:lnTo>
                    <a:lnTo>
                      <a:pt x="536" y="75601"/>
                    </a:lnTo>
                    <a:lnTo>
                      <a:pt x="536" y="74551"/>
                    </a:lnTo>
                    <a:lnTo>
                      <a:pt x="575" y="73501"/>
                    </a:lnTo>
                    <a:lnTo>
                      <a:pt x="615" y="72471"/>
                    </a:lnTo>
                    <a:lnTo>
                      <a:pt x="674" y="71422"/>
                    </a:lnTo>
                    <a:lnTo>
                      <a:pt x="754" y="70372"/>
                    </a:lnTo>
                    <a:lnTo>
                      <a:pt x="853" y="69322"/>
                    </a:lnTo>
                    <a:lnTo>
                      <a:pt x="971" y="68253"/>
                    </a:lnTo>
                    <a:lnTo>
                      <a:pt x="1229" y="66153"/>
                    </a:lnTo>
                    <a:lnTo>
                      <a:pt x="1526" y="64054"/>
                    </a:lnTo>
                    <a:lnTo>
                      <a:pt x="1843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9" y="52665"/>
                    </a:lnTo>
                    <a:lnTo>
                      <a:pt x="3388" y="51596"/>
                    </a:lnTo>
                    <a:lnTo>
                      <a:pt x="3507" y="50546"/>
                    </a:lnTo>
                    <a:lnTo>
                      <a:pt x="3586" y="49476"/>
                    </a:lnTo>
                    <a:lnTo>
                      <a:pt x="3665" y="48427"/>
                    </a:lnTo>
                    <a:lnTo>
                      <a:pt x="3725" y="47357"/>
                    </a:lnTo>
                    <a:lnTo>
                      <a:pt x="3764" y="46307"/>
                    </a:lnTo>
                    <a:lnTo>
                      <a:pt x="3804" y="45258"/>
                    </a:lnTo>
                    <a:lnTo>
                      <a:pt x="3804" y="44188"/>
                    </a:lnTo>
                    <a:lnTo>
                      <a:pt x="3784" y="43138"/>
                    </a:lnTo>
                    <a:lnTo>
                      <a:pt x="3744" y="42089"/>
                    </a:lnTo>
                    <a:lnTo>
                      <a:pt x="3685" y="41019"/>
                    </a:lnTo>
                    <a:lnTo>
                      <a:pt x="3606" y="39969"/>
                    </a:lnTo>
                    <a:lnTo>
                      <a:pt x="3507" y="38900"/>
                    </a:lnTo>
                    <a:lnTo>
                      <a:pt x="3388" y="37830"/>
                    </a:lnTo>
                    <a:lnTo>
                      <a:pt x="3229" y="36781"/>
                    </a:lnTo>
                    <a:lnTo>
                      <a:pt x="2873" y="34562"/>
                    </a:lnTo>
                    <a:lnTo>
                      <a:pt x="2497" y="32364"/>
                    </a:lnTo>
                    <a:lnTo>
                      <a:pt x="2318" y="31275"/>
                    </a:lnTo>
                    <a:lnTo>
                      <a:pt x="2160" y="30165"/>
                    </a:lnTo>
                    <a:lnTo>
                      <a:pt x="2021" y="29056"/>
                    </a:lnTo>
                    <a:lnTo>
                      <a:pt x="1883" y="27947"/>
                    </a:lnTo>
                    <a:lnTo>
                      <a:pt x="1803" y="26878"/>
                    </a:lnTo>
                    <a:lnTo>
                      <a:pt x="1724" y="25788"/>
                    </a:lnTo>
                    <a:lnTo>
                      <a:pt x="1684" y="24719"/>
                    </a:lnTo>
                    <a:lnTo>
                      <a:pt x="1665" y="23649"/>
                    </a:lnTo>
                    <a:lnTo>
                      <a:pt x="1665" y="22580"/>
                    </a:lnTo>
                    <a:lnTo>
                      <a:pt x="1665" y="21490"/>
                    </a:lnTo>
                    <a:lnTo>
                      <a:pt x="1704" y="20421"/>
                    </a:lnTo>
                    <a:lnTo>
                      <a:pt x="1744" y="19351"/>
                    </a:lnTo>
                    <a:lnTo>
                      <a:pt x="1863" y="16955"/>
                    </a:lnTo>
                    <a:lnTo>
                      <a:pt x="2001" y="14558"/>
                    </a:lnTo>
                    <a:lnTo>
                      <a:pt x="2120" y="12181"/>
                    </a:lnTo>
                    <a:lnTo>
                      <a:pt x="2180" y="10973"/>
                    </a:lnTo>
                    <a:lnTo>
                      <a:pt x="2219" y="9785"/>
                    </a:lnTo>
                    <a:lnTo>
                      <a:pt x="2239" y="8596"/>
                    </a:lnTo>
                    <a:lnTo>
                      <a:pt x="2259" y="7388"/>
                    </a:lnTo>
                    <a:lnTo>
                      <a:pt x="2239" y="6200"/>
                    </a:lnTo>
                    <a:lnTo>
                      <a:pt x="2199" y="5011"/>
                    </a:lnTo>
                    <a:lnTo>
                      <a:pt x="2140" y="3823"/>
                    </a:lnTo>
                    <a:lnTo>
                      <a:pt x="2061" y="2615"/>
                    </a:lnTo>
                    <a:lnTo>
                      <a:pt x="1922" y="1427"/>
                    </a:lnTo>
                    <a:lnTo>
                      <a:pt x="1764" y="238"/>
                    </a:lnTo>
                    <a:lnTo>
                      <a:pt x="1744" y="179"/>
                    </a:lnTo>
                    <a:lnTo>
                      <a:pt x="1724" y="119"/>
                    </a:lnTo>
                    <a:lnTo>
                      <a:pt x="1684" y="80"/>
                    </a:lnTo>
                    <a:lnTo>
                      <a:pt x="1645" y="40"/>
                    </a:lnTo>
                    <a:lnTo>
                      <a:pt x="1605" y="20"/>
                    </a:lnTo>
                    <a:lnTo>
                      <a:pt x="154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" name="Google Shape;130;p2"/>
              <p:cNvSpPr/>
              <p:nvPr/>
            </p:nvSpPr>
            <p:spPr>
              <a:xfrm>
                <a:off x="1841250" y="267325"/>
                <a:ext cx="36675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7" h="10261" extrusionOk="0">
                    <a:moveTo>
                      <a:pt x="0" y="1"/>
                    </a:moveTo>
                    <a:lnTo>
                      <a:pt x="218" y="1229"/>
                    </a:lnTo>
                    <a:lnTo>
                      <a:pt x="416" y="2457"/>
                    </a:lnTo>
                    <a:lnTo>
                      <a:pt x="595" y="3685"/>
                    </a:lnTo>
                    <a:lnTo>
                      <a:pt x="713" y="4932"/>
                    </a:lnTo>
                    <a:lnTo>
                      <a:pt x="813" y="6180"/>
                    </a:lnTo>
                    <a:lnTo>
                      <a:pt x="872" y="7428"/>
                    </a:lnTo>
                    <a:lnTo>
                      <a:pt x="892" y="8696"/>
                    </a:lnTo>
                    <a:lnTo>
                      <a:pt x="872" y="9943"/>
                    </a:lnTo>
                    <a:lnTo>
                      <a:pt x="892" y="10023"/>
                    </a:lnTo>
                    <a:lnTo>
                      <a:pt x="892" y="10082"/>
                    </a:lnTo>
                    <a:lnTo>
                      <a:pt x="931" y="10141"/>
                    </a:lnTo>
                    <a:lnTo>
                      <a:pt x="971" y="10181"/>
                    </a:lnTo>
                    <a:lnTo>
                      <a:pt x="1050" y="10240"/>
                    </a:lnTo>
                    <a:lnTo>
                      <a:pt x="1149" y="10260"/>
                    </a:lnTo>
                    <a:lnTo>
                      <a:pt x="1268" y="10240"/>
                    </a:lnTo>
                    <a:lnTo>
                      <a:pt x="1347" y="10181"/>
                    </a:lnTo>
                    <a:lnTo>
                      <a:pt x="1387" y="10141"/>
                    </a:lnTo>
                    <a:lnTo>
                      <a:pt x="1427" y="10082"/>
                    </a:lnTo>
                    <a:lnTo>
                      <a:pt x="1446" y="10023"/>
                    </a:lnTo>
                    <a:lnTo>
                      <a:pt x="1446" y="9943"/>
                    </a:lnTo>
                    <a:lnTo>
                      <a:pt x="1466" y="8913"/>
                    </a:lnTo>
                    <a:lnTo>
                      <a:pt x="1446" y="7864"/>
                    </a:lnTo>
                    <a:lnTo>
                      <a:pt x="1407" y="6834"/>
                    </a:lnTo>
                    <a:lnTo>
                      <a:pt x="1347" y="5784"/>
                    </a:lnTo>
                    <a:lnTo>
                      <a:pt x="1268" y="4754"/>
                    </a:lnTo>
                    <a:lnTo>
                      <a:pt x="1169" y="3724"/>
                    </a:lnTo>
                    <a:lnTo>
                      <a:pt x="1030" y="2694"/>
                    </a:lnTo>
                    <a:lnTo>
                      <a:pt x="892" y="1664"/>
                    </a:lnTo>
                    <a:lnTo>
                      <a:pt x="733" y="832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" name="Google Shape;131;p2"/>
              <p:cNvSpPr/>
              <p:nvPr/>
            </p:nvSpPr>
            <p:spPr>
              <a:xfrm>
                <a:off x="1772925" y="267325"/>
                <a:ext cx="35175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6616" extrusionOk="0">
                    <a:moveTo>
                      <a:pt x="0" y="1"/>
                    </a:moveTo>
                    <a:lnTo>
                      <a:pt x="198" y="1585"/>
                    </a:lnTo>
                    <a:lnTo>
                      <a:pt x="416" y="3189"/>
                    </a:lnTo>
                    <a:lnTo>
                      <a:pt x="852" y="6378"/>
                    </a:lnTo>
                    <a:lnTo>
                      <a:pt x="872" y="6457"/>
                    </a:lnTo>
                    <a:lnTo>
                      <a:pt x="891" y="6517"/>
                    </a:lnTo>
                    <a:lnTo>
                      <a:pt x="931" y="6556"/>
                    </a:lnTo>
                    <a:lnTo>
                      <a:pt x="971" y="6596"/>
                    </a:lnTo>
                    <a:lnTo>
                      <a:pt x="1010" y="6616"/>
                    </a:lnTo>
                    <a:lnTo>
                      <a:pt x="1070" y="6616"/>
                    </a:lnTo>
                    <a:lnTo>
                      <a:pt x="1169" y="6596"/>
                    </a:lnTo>
                    <a:lnTo>
                      <a:pt x="1268" y="6556"/>
                    </a:lnTo>
                    <a:lnTo>
                      <a:pt x="1347" y="6457"/>
                    </a:lnTo>
                    <a:lnTo>
                      <a:pt x="1387" y="6339"/>
                    </a:lnTo>
                    <a:lnTo>
                      <a:pt x="1406" y="6279"/>
                    </a:lnTo>
                    <a:lnTo>
                      <a:pt x="1406" y="6200"/>
                    </a:lnTo>
                    <a:lnTo>
                      <a:pt x="59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" name="Google Shape;132;p2"/>
              <p:cNvSpPr/>
              <p:nvPr/>
            </p:nvSpPr>
            <p:spPr>
              <a:xfrm>
                <a:off x="1749650" y="1504725"/>
                <a:ext cx="1104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18" h="26066" extrusionOk="0">
                    <a:moveTo>
                      <a:pt x="3031" y="0"/>
                    </a:moveTo>
                    <a:lnTo>
                      <a:pt x="2932" y="20"/>
                    </a:lnTo>
                    <a:lnTo>
                      <a:pt x="2892" y="40"/>
                    </a:lnTo>
                    <a:lnTo>
                      <a:pt x="2852" y="80"/>
                    </a:lnTo>
                    <a:lnTo>
                      <a:pt x="2813" y="119"/>
                    </a:lnTo>
                    <a:lnTo>
                      <a:pt x="2793" y="179"/>
                    </a:lnTo>
                    <a:lnTo>
                      <a:pt x="2793" y="238"/>
                    </a:lnTo>
                    <a:lnTo>
                      <a:pt x="2793" y="317"/>
                    </a:lnTo>
                    <a:lnTo>
                      <a:pt x="3130" y="3387"/>
                    </a:lnTo>
                    <a:lnTo>
                      <a:pt x="3268" y="4932"/>
                    </a:lnTo>
                    <a:lnTo>
                      <a:pt x="3427" y="6477"/>
                    </a:lnTo>
                    <a:lnTo>
                      <a:pt x="3546" y="8022"/>
                    </a:lnTo>
                    <a:lnTo>
                      <a:pt x="3664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23" y="17331"/>
                    </a:lnTo>
                    <a:lnTo>
                      <a:pt x="3744" y="18876"/>
                    </a:lnTo>
                    <a:lnTo>
                      <a:pt x="3625" y="20421"/>
                    </a:lnTo>
                    <a:lnTo>
                      <a:pt x="3565" y="21193"/>
                    </a:lnTo>
                    <a:lnTo>
                      <a:pt x="3466" y="21965"/>
                    </a:lnTo>
                    <a:lnTo>
                      <a:pt x="3367" y="22718"/>
                    </a:lnTo>
                    <a:lnTo>
                      <a:pt x="3249" y="23491"/>
                    </a:lnTo>
                    <a:lnTo>
                      <a:pt x="3130" y="24263"/>
                    </a:lnTo>
                    <a:lnTo>
                      <a:pt x="2971" y="25016"/>
                    </a:lnTo>
                    <a:lnTo>
                      <a:pt x="2852" y="24818"/>
                    </a:lnTo>
                    <a:lnTo>
                      <a:pt x="2734" y="24580"/>
                    </a:lnTo>
                    <a:lnTo>
                      <a:pt x="2536" y="24124"/>
                    </a:lnTo>
                    <a:lnTo>
                      <a:pt x="2357" y="23649"/>
                    </a:lnTo>
                    <a:lnTo>
                      <a:pt x="2219" y="23174"/>
                    </a:lnTo>
                    <a:lnTo>
                      <a:pt x="2100" y="22659"/>
                    </a:lnTo>
                    <a:lnTo>
                      <a:pt x="2001" y="22164"/>
                    </a:lnTo>
                    <a:lnTo>
                      <a:pt x="1842" y="21134"/>
                    </a:lnTo>
                    <a:lnTo>
                      <a:pt x="1407" y="18262"/>
                    </a:lnTo>
                    <a:lnTo>
                      <a:pt x="1208" y="16816"/>
                    </a:lnTo>
                    <a:lnTo>
                      <a:pt x="1030" y="15370"/>
                    </a:lnTo>
                    <a:lnTo>
                      <a:pt x="872" y="13984"/>
                    </a:lnTo>
                    <a:lnTo>
                      <a:pt x="733" y="12577"/>
                    </a:lnTo>
                    <a:lnTo>
                      <a:pt x="634" y="11151"/>
                    </a:lnTo>
                    <a:lnTo>
                      <a:pt x="575" y="9745"/>
                    </a:lnTo>
                    <a:lnTo>
                      <a:pt x="555" y="8339"/>
                    </a:lnTo>
                    <a:lnTo>
                      <a:pt x="555" y="7626"/>
                    </a:lnTo>
                    <a:lnTo>
                      <a:pt x="575" y="6933"/>
                    </a:lnTo>
                    <a:lnTo>
                      <a:pt x="595" y="6220"/>
                    </a:lnTo>
                    <a:lnTo>
                      <a:pt x="634" y="5506"/>
                    </a:lnTo>
                    <a:lnTo>
                      <a:pt x="694" y="4813"/>
                    </a:lnTo>
                    <a:lnTo>
                      <a:pt x="773" y="4100"/>
                    </a:lnTo>
                    <a:lnTo>
                      <a:pt x="931" y="4417"/>
                    </a:lnTo>
                    <a:lnTo>
                      <a:pt x="1090" y="4754"/>
                    </a:lnTo>
                    <a:lnTo>
                      <a:pt x="1208" y="5071"/>
                    </a:lnTo>
                    <a:lnTo>
                      <a:pt x="1327" y="5407"/>
                    </a:lnTo>
                    <a:lnTo>
                      <a:pt x="1426" y="5744"/>
                    </a:lnTo>
                    <a:lnTo>
                      <a:pt x="1525" y="6101"/>
                    </a:lnTo>
                    <a:lnTo>
                      <a:pt x="1605" y="6457"/>
                    </a:lnTo>
                    <a:lnTo>
                      <a:pt x="1664" y="6814"/>
                    </a:lnTo>
                    <a:lnTo>
                      <a:pt x="1763" y="7527"/>
                    </a:lnTo>
                    <a:lnTo>
                      <a:pt x="1822" y="8279"/>
                    </a:lnTo>
                    <a:lnTo>
                      <a:pt x="1842" y="9012"/>
                    </a:lnTo>
                    <a:lnTo>
                      <a:pt x="1862" y="9765"/>
                    </a:lnTo>
                    <a:lnTo>
                      <a:pt x="1842" y="11290"/>
                    </a:lnTo>
                    <a:lnTo>
                      <a:pt x="1822" y="12815"/>
                    </a:lnTo>
                    <a:lnTo>
                      <a:pt x="1842" y="13568"/>
                    </a:lnTo>
                    <a:lnTo>
                      <a:pt x="1862" y="14300"/>
                    </a:lnTo>
                    <a:lnTo>
                      <a:pt x="1941" y="15013"/>
                    </a:lnTo>
                    <a:lnTo>
                      <a:pt x="2040" y="15727"/>
                    </a:lnTo>
                    <a:lnTo>
                      <a:pt x="2060" y="15806"/>
                    </a:lnTo>
                    <a:lnTo>
                      <a:pt x="2080" y="15845"/>
                    </a:lnTo>
                    <a:lnTo>
                      <a:pt x="2120" y="15905"/>
                    </a:lnTo>
                    <a:lnTo>
                      <a:pt x="2159" y="15925"/>
                    </a:lnTo>
                    <a:lnTo>
                      <a:pt x="2219" y="15944"/>
                    </a:lnTo>
                    <a:lnTo>
                      <a:pt x="2258" y="15964"/>
                    </a:lnTo>
                    <a:lnTo>
                      <a:pt x="2357" y="15944"/>
                    </a:lnTo>
                    <a:lnTo>
                      <a:pt x="2456" y="15905"/>
                    </a:lnTo>
                    <a:lnTo>
                      <a:pt x="2536" y="15806"/>
                    </a:lnTo>
                    <a:lnTo>
                      <a:pt x="2575" y="15746"/>
                    </a:lnTo>
                    <a:lnTo>
                      <a:pt x="2575" y="15687"/>
                    </a:lnTo>
                    <a:lnTo>
                      <a:pt x="2595" y="15627"/>
                    </a:lnTo>
                    <a:lnTo>
                      <a:pt x="2575" y="15548"/>
                    </a:lnTo>
                    <a:lnTo>
                      <a:pt x="2516" y="15152"/>
                    </a:lnTo>
                    <a:lnTo>
                      <a:pt x="2476" y="14756"/>
                    </a:lnTo>
                    <a:lnTo>
                      <a:pt x="2397" y="13964"/>
                    </a:lnTo>
                    <a:lnTo>
                      <a:pt x="2357" y="13152"/>
                    </a:lnTo>
                    <a:lnTo>
                      <a:pt x="2357" y="12340"/>
                    </a:lnTo>
                    <a:lnTo>
                      <a:pt x="2377" y="10696"/>
                    </a:lnTo>
                    <a:lnTo>
                      <a:pt x="2377" y="9884"/>
                    </a:lnTo>
                    <a:lnTo>
                      <a:pt x="2377" y="9072"/>
                    </a:lnTo>
                    <a:lnTo>
                      <a:pt x="2337" y="8260"/>
                    </a:lnTo>
                    <a:lnTo>
                      <a:pt x="2278" y="7467"/>
                    </a:lnTo>
                    <a:lnTo>
                      <a:pt x="2179" y="6675"/>
                    </a:lnTo>
                    <a:lnTo>
                      <a:pt x="2120" y="6299"/>
                    </a:lnTo>
                    <a:lnTo>
                      <a:pt x="2040" y="5903"/>
                    </a:lnTo>
                    <a:lnTo>
                      <a:pt x="1941" y="5526"/>
                    </a:lnTo>
                    <a:lnTo>
                      <a:pt x="1842" y="5150"/>
                    </a:lnTo>
                    <a:lnTo>
                      <a:pt x="1704" y="4793"/>
                    </a:lnTo>
                    <a:lnTo>
                      <a:pt x="1565" y="4417"/>
                    </a:lnTo>
                    <a:lnTo>
                      <a:pt x="1407" y="4061"/>
                    </a:lnTo>
                    <a:lnTo>
                      <a:pt x="1208" y="3704"/>
                    </a:lnTo>
                    <a:lnTo>
                      <a:pt x="1010" y="3367"/>
                    </a:lnTo>
                    <a:lnTo>
                      <a:pt x="793" y="3031"/>
                    </a:lnTo>
                    <a:lnTo>
                      <a:pt x="733" y="2971"/>
                    </a:lnTo>
                    <a:lnTo>
                      <a:pt x="654" y="2951"/>
                    </a:lnTo>
                    <a:lnTo>
                      <a:pt x="595" y="2932"/>
                    </a:lnTo>
                    <a:lnTo>
                      <a:pt x="515" y="2951"/>
                    </a:lnTo>
                    <a:lnTo>
                      <a:pt x="436" y="2971"/>
                    </a:lnTo>
                    <a:lnTo>
                      <a:pt x="377" y="3031"/>
                    </a:lnTo>
                    <a:lnTo>
                      <a:pt x="337" y="3090"/>
                    </a:lnTo>
                    <a:lnTo>
                      <a:pt x="317" y="3169"/>
                    </a:lnTo>
                    <a:lnTo>
                      <a:pt x="218" y="3942"/>
                    </a:lnTo>
                    <a:lnTo>
                      <a:pt x="139" y="4714"/>
                    </a:lnTo>
                    <a:lnTo>
                      <a:pt x="80" y="5506"/>
                    </a:lnTo>
                    <a:lnTo>
                      <a:pt x="40" y="6279"/>
                    </a:lnTo>
                    <a:lnTo>
                      <a:pt x="0" y="7051"/>
                    </a:lnTo>
                    <a:lnTo>
                      <a:pt x="0" y="7824"/>
                    </a:lnTo>
                    <a:lnTo>
                      <a:pt x="0" y="8596"/>
                    </a:lnTo>
                    <a:lnTo>
                      <a:pt x="0" y="9369"/>
                    </a:lnTo>
                    <a:lnTo>
                      <a:pt x="60" y="10914"/>
                    </a:lnTo>
                    <a:lnTo>
                      <a:pt x="159" y="12458"/>
                    </a:lnTo>
                    <a:lnTo>
                      <a:pt x="317" y="14003"/>
                    </a:lnTo>
                    <a:lnTo>
                      <a:pt x="476" y="15548"/>
                    </a:lnTo>
                    <a:lnTo>
                      <a:pt x="674" y="17093"/>
                    </a:lnTo>
                    <a:lnTo>
                      <a:pt x="892" y="18618"/>
                    </a:lnTo>
                    <a:lnTo>
                      <a:pt x="1109" y="20143"/>
                    </a:lnTo>
                    <a:lnTo>
                      <a:pt x="1347" y="21668"/>
                    </a:lnTo>
                    <a:lnTo>
                      <a:pt x="1446" y="22263"/>
                    </a:lnTo>
                    <a:lnTo>
                      <a:pt x="1565" y="22837"/>
                    </a:lnTo>
                    <a:lnTo>
                      <a:pt x="1704" y="23411"/>
                    </a:lnTo>
                    <a:lnTo>
                      <a:pt x="1862" y="23966"/>
                    </a:lnTo>
                    <a:lnTo>
                      <a:pt x="2060" y="24501"/>
                    </a:lnTo>
                    <a:lnTo>
                      <a:pt x="2179" y="24778"/>
                    </a:lnTo>
                    <a:lnTo>
                      <a:pt x="2298" y="25016"/>
                    </a:lnTo>
                    <a:lnTo>
                      <a:pt x="2436" y="25273"/>
                    </a:lnTo>
                    <a:lnTo>
                      <a:pt x="2595" y="25511"/>
                    </a:lnTo>
                    <a:lnTo>
                      <a:pt x="2753" y="25748"/>
                    </a:lnTo>
                    <a:lnTo>
                      <a:pt x="2932" y="25966"/>
                    </a:lnTo>
                    <a:lnTo>
                      <a:pt x="2991" y="26026"/>
                    </a:lnTo>
                    <a:lnTo>
                      <a:pt x="3050" y="26046"/>
                    </a:lnTo>
                    <a:lnTo>
                      <a:pt x="3130" y="26065"/>
                    </a:lnTo>
                    <a:lnTo>
                      <a:pt x="3209" y="26046"/>
                    </a:lnTo>
                    <a:lnTo>
                      <a:pt x="3268" y="26026"/>
                    </a:lnTo>
                    <a:lnTo>
                      <a:pt x="3328" y="25966"/>
                    </a:lnTo>
                    <a:lnTo>
                      <a:pt x="3367" y="25907"/>
                    </a:lnTo>
                    <a:lnTo>
                      <a:pt x="3407" y="25828"/>
                    </a:lnTo>
                    <a:lnTo>
                      <a:pt x="3565" y="25035"/>
                    </a:lnTo>
                    <a:lnTo>
                      <a:pt x="3704" y="24243"/>
                    </a:lnTo>
                    <a:lnTo>
                      <a:pt x="3843" y="23451"/>
                    </a:lnTo>
                    <a:lnTo>
                      <a:pt x="3942" y="22659"/>
                    </a:lnTo>
                    <a:lnTo>
                      <a:pt x="4061" y="21866"/>
                    </a:lnTo>
                    <a:lnTo>
                      <a:pt x="4140" y="21074"/>
                    </a:lnTo>
                    <a:lnTo>
                      <a:pt x="4219" y="20282"/>
                    </a:lnTo>
                    <a:lnTo>
                      <a:pt x="4278" y="19490"/>
                    </a:lnTo>
                    <a:lnTo>
                      <a:pt x="4377" y="17885"/>
                    </a:lnTo>
                    <a:lnTo>
                      <a:pt x="4417" y="16301"/>
                    </a:lnTo>
                    <a:lnTo>
                      <a:pt x="4417" y="14697"/>
                    </a:lnTo>
                    <a:lnTo>
                      <a:pt x="4397" y="13092"/>
                    </a:lnTo>
                    <a:lnTo>
                      <a:pt x="433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01" y="6675"/>
                    </a:lnTo>
                    <a:lnTo>
                      <a:pt x="3863" y="5091"/>
                    </a:lnTo>
                    <a:lnTo>
                      <a:pt x="3704" y="3486"/>
                    </a:lnTo>
                    <a:lnTo>
                      <a:pt x="3348" y="317"/>
                    </a:lnTo>
                    <a:lnTo>
                      <a:pt x="3348" y="238"/>
                    </a:lnTo>
                    <a:lnTo>
                      <a:pt x="3308" y="179"/>
                    </a:lnTo>
                    <a:lnTo>
                      <a:pt x="3288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3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" name="Google Shape;133;p2"/>
              <p:cNvSpPr/>
              <p:nvPr/>
            </p:nvSpPr>
            <p:spPr>
              <a:xfrm>
                <a:off x="1924425" y="2381650"/>
                <a:ext cx="50050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2002" h="34840" extrusionOk="0">
                    <a:moveTo>
                      <a:pt x="932" y="0"/>
                    </a:moveTo>
                    <a:lnTo>
                      <a:pt x="833" y="20"/>
                    </a:lnTo>
                    <a:lnTo>
                      <a:pt x="734" y="79"/>
                    </a:lnTo>
                    <a:lnTo>
                      <a:pt x="694" y="119"/>
                    </a:lnTo>
                    <a:lnTo>
                      <a:pt x="655" y="178"/>
                    </a:lnTo>
                    <a:lnTo>
                      <a:pt x="635" y="258"/>
                    </a:lnTo>
                    <a:lnTo>
                      <a:pt x="635" y="317"/>
                    </a:lnTo>
                    <a:lnTo>
                      <a:pt x="476" y="2733"/>
                    </a:lnTo>
                    <a:lnTo>
                      <a:pt x="417" y="3942"/>
                    </a:lnTo>
                    <a:lnTo>
                      <a:pt x="357" y="5130"/>
                    </a:lnTo>
                    <a:lnTo>
                      <a:pt x="318" y="6338"/>
                    </a:lnTo>
                    <a:lnTo>
                      <a:pt x="298" y="7546"/>
                    </a:lnTo>
                    <a:lnTo>
                      <a:pt x="298" y="8755"/>
                    </a:lnTo>
                    <a:lnTo>
                      <a:pt x="338" y="9963"/>
                    </a:lnTo>
                    <a:lnTo>
                      <a:pt x="377" y="10577"/>
                    </a:lnTo>
                    <a:lnTo>
                      <a:pt x="417" y="11191"/>
                    </a:lnTo>
                    <a:lnTo>
                      <a:pt x="536" y="12399"/>
                    </a:lnTo>
                    <a:lnTo>
                      <a:pt x="674" y="13607"/>
                    </a:lnTo>
                    <a:lnTo>
                      <a:pt x="833" y="14815"/>
                    </a:lnTo>
                    <a:lnTo>
                      <a:pt x="991" y="16023"/>
                    </a:lnTo>
                    <a:lnTo>
                      <a:pt x="1150" y="17232"/>
                    </a:lnTo>
                    <a:lnTo>
                      <a:pt x="1288" y="18440"/>
                    </a:lnTo>
                    <a:lnTo>
                      <a:pt x="1387" y="19648"/>
                    </a:lnTo>
                    <a:lnTo>
                      <a:pt x="1427" y="20619"/>
                    </a:lnTo>
                    <a:lnTo>
                      <a:pt x="1427" y="21569"/>
                    </a:lnTo>
                    <a:lnTo>
                      <a:pt x="1387" y="22520"/>
                    </a:lnTo>
                    <a:lnTo>
                      <a:pt x="1328" y="23471"/>
                    </a:lnTo>
                    <a:lnTo>
                      <a:pt x="1229" y="24421"/>
                    </a:lnTo>
                    <a:lnTo>
                      <a:pt x="1110" y="25372"/>
                    </a:lnTo>
                    <a:lnTo>
                      <a:pt x="853" y="27273"/>
                    </a:lnTo>
                    <a:lnTo>
                      <a:pt x="555" y="29155"/>
                    </a:lnTo>
                    <a:lnTo>
                      <a:pt x="417" y="30106"/>
                    </a:lnTo>
                    <a:lnTo>
                      <a:pt x="298" y="31037"/>
                    </a:lnTo>
                    <a:lnTo>
                      <a:pt x="179" y="31987"/>
                    </a:lnTo>
                    <a:lnTo>
                      <a:pt x="100" y="32938"/>
                    </a:lnTo>
                    <a:lnTo>
                      <a:pt x="21" y="33889"/>
                    </a:lnTo>
                    <a:lnTo>
                      <a:pt x="1" y="34839"/>
                    </a:lnTo>
                    <a:lnTo>
                      <a:pt x="555" y="34839"/>
                    </a:lnTo>
                    <a:lnTo>
                      <a:pt x="595" y="33988"/>
                    </a:lnTo>
                    <a:lnTo>
                      <a:pt x="635" y="33156"/>
                    </a:lnTo>
                    <a:lnTo>
                      <a:pt x="714" y="32304"/>
                    </a:lnTo>
                    <a:lnTo>
                      <a:pt x="813" y="31472"/>
                    </a:lnTo>
                    <a:lnTo>
                      <a:pt x="932" y="30640"/>
                    </a:lnTo>
                    <a:lnTo>
                      <a:pt x="1051" y="29789"/>
                    </a:lnTo>
                    <a:lnTo>
                      <a:pt x="1308" y="28125"/>
                    </a:lnTo>
                    <a:lnTo>
                      <a:pt x="1486" y="27036"/>
                    </a:lnTo>
                    <a:lnTo>
                      <a:pt x="1625" y="25946"/>
                    </a:lnTo>
                    <a:lnTo>
                      <a:pt x="1764" y="24857"/>
                    </a:lnTo>
                    <a:lnTo>
                      <a:pt x="1883" y="23748"/>
                    </a:lnTo>
                    <a:lnTo>
                      <a:pt x="1962" y="22659"/>
                    </a:lnTo>
                    <a:lnTo>
                      <a:pt x="2001" y="21549"/>
                    </a:lnTo>
                    <a:lnTo>
                      <a:pt x="2001" y="20995"/>
                    </a:lnTo>
                    <a:lnTo>
                      <a:pt x="1982" y="20440"/>
                    </a:lnTo>
                    <a:lnTo>
                      <a:pt x="1962" y="19886"/>
                    </a:lnTo>
                    <a:lnTo>
                      <a:pt x="1922" y="19331"/>
                    </a:lnTo>
                    <a:lnTo>
                      <a:pt x="1823" y="18163"/>
                    </a:lnTo>
                    <a:lnTo>
                      <a:pt x="1684" y="16994"/>
                    </a:lnTo>
                    <a:lnTo>
                      <a:pt x="1387" y="14657"/>
                    </a:lnTo>
                    <a:lnTo>
                      <a:pt x="1229" y="13488"/>
                    </a:lnTo>
                    <a:lnTo>
                      <a:pt x="1090" y="12320"/>
                    </a:lnTo>
                    <a:lnTo>
                      <a:pt x="971" y="11151"/>
                    </a:lnTo>
                    <a:lnTo>
                      <a:pt x="912" y="9963"/>
                    </a:lnTo>
                    <a:lnTo>
                      <a:pt x="872" y="8755"/>
                    </a:lnTo>
                    <a:lnTo>
                      <a:pt x="872" y="7546"/>
                    </a:lnTo>
                    <a:lnTo>
                      <a:pt x="892" y="6338"/>
                    </a:lnTo>
                    <a:lnTo>
                      <a:pt x="912" y="5130"/>
                    </a:lnTo>
                    <a:lnTo>
                      <a:pt x="971" y="3942"/>
                    </a:lnTo>
                    <a:lnTo>
                      <a:pt x="1051" y="2733"/>
                    </a:lnTo>
                    <a:lnTo>
                      <a:pt x="1189" y="317"/>
                    </a:lnTo>
                    <a:lnTo>
                      <a:pt x="1189" y="238"/>
                    </a:lnTo>
                    <a:lnTo>
                      <a:pt x="1189" y="178"/>
                    </a:lnTo>
                    <a:lnTo>
                      <a:pt x="1150" y="119"/>
                    </a:lnTo>
                    <a:lnTo>
                      <a:pt x="1130" y="79"/>
                    </a:lnTo>
                    <a:lnTo>
                      <a:pt x="1031" y="20"/>
                    </a:lnTo>
                    <a:lnTo>
                      <a:pt x="93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" name="Google Shape;134;p2"/>
              <p:cNvSpPr/>
              <p:nvPr/>
            </p:nvSpPr>
            <p:spPr>
              <a:xfrm>
                <a:off x="1839775" y="2972375"/>
                <a:ext cx="66850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74" h="11211" extrusionOk="0">
                    <a:moveTo>
                      <a:pt x="2317" y="0"/>
                    </a:moveTo>
                    <a:lnTo>
                      <a:pt x="2218" y="20"/>
                    </a:lnTo>
                    <a:lnTo>
                      <a:pt x="2119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60" y="238"/>
                    </a:lnTo>
                    <a:lnTo>
                      <a:pt x="2060" y="317"/>
                    </a:lnTo>
                    <a:lnTo>
                      <a:pt x="2100" y="1030"/>
                    </a:lnTo>
                    <a:lnTo>
                      <a:pt x="2100" y="1723"/>
                    </a:lnTo>
                    <a:lnTo>
                      <a:pt x="2060" y="2416"/>
                    </a:lnTo>
                    <a:lnTo>
                      <a:pt x="2000" y="3110"/>
                    </a:lnTo>
                    <a:lnTo>
                      <a:pt x="1882" y="3803"/>
                    </a:lnTo>
                    <a:lnTo>
                      <a:pt x="1763" y="4476"/>
                    </a:lnTo>
                    <a:lnTo>
                      <a:pt x="1604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73" y="8517"/>
                    </a:lnTo>
                    <a:lnTo>
                      <a:pt x="317" y="9864"/>
                    </a:lnTo>
                    <a:lnTo>
                      <a:pt x="139" y="10537"/>
                    </a:lnTo>
                    <a:lnTo>
                      <a:pt x="0" y="11210"/>
                    </a:lnTo>
                    <a:lnTo>
                      <a:pt x="535" y="11210"/>
                    </a:lnTo>
                    <a:lnTo>
                      <a:pt x="673" y="10537"/>
                    </a:lnTo>
                    <a:lnTo>
                      <a:pt x="852" y="9864"/>
                    </a:lnTo>
                    <a:lnTo>
                      <a:pt x="1208" y="8517"/>
                    </a:lnTo>
                    <a:lnTo>
                      <a:pt x="1604" y="7170"/>
                    </a:lnTo>
                    <a:lnTo>
                      <a:pt x="1981" y="5843"/>
                    </a:lnTo>
                    <a:lnTo>
                      <a:pt x="2159" y="5169"/>
                    </a:lnTo>
                    <a:lnTo>
                      <a:pt x="2317" y="4476"/>
                    </a:lnTo>
                    <a:lnTo>
                      <a:pt x="2456" y="3803"/>
                    </a:lnTo>
                    <a:lnTo>
                      <a:pt x="2555" y="3110"/>
                    </a:lnTo>
                    <a:lnTo>
                      <a:pt x="2634" y="2416"/>
                    </a:lnTo>
                    <a:lnTo>
                      <a:pt x="2674" y="1723"/>
                    </a:lnTo>
                    <a:lnTo>
                      <a:pt x="2674" y="1030"/>
                    </a:lnTo>
                    <a:lnTo>
                      <a:pt x="2634" y="317"/>
                    </a:lnTo>
                    <a:lnTo>
                      <a:pt x="2614" y="238"/>
                    </a:lnTo>
                    <a:lnTo>
                      <a:pt x="2595" y="178"/>
                    </a:lnTo>
                    <a:lnTo>
                      <a:pt x="2555" y="119"/>
                    </a:lnTo>
                    <a:lnTo>
                      <a:pt x="2515" y="79"/>
                    </a:lnTo>
                    <a:lnTo>
                      <a:pt x="2416" y="20"/>
                    </a:lnTo>
                    <a:lnTo>
                      <a:pt x="231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" name="Google Shape;135;p2"/>
              <p:cNvSpPr/>
              <p:nvPr/>
            </p:nvSpPr>
            <p:spPr>
              <a:xfrm>
                <a:off x="1922950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0" y="1"/>
                    </a:moveTo>
                    <a:lnTo>
                      <a:pt x="139" y="832"/>
                    </a:lnTo>
                    <a:lnTo>
                      <a:pt x="258" y="1684"/>
                    </a:lnTo>
                    <a:lnTo>
                      <a:pt x="456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93" y="8517"/>
                    </a:lnTo>
                    <a:lnTo>
                      <a:pt x="832" y="10240"/>
                    </a:lnTo>
                    <a:lnTo>
                      <a:pt x="852" y="11964"/>
                    </a:lnTo>
                    <a:lnTo>
                      <a:pt x="852" y="13687"/>
                    </a:lnTo>
                    <a:lnTo>
                      <a:pt x="832" y="15410"/>
                    </a:lnTo>
                    <a:lnTo>
                      <a:pt x="773" y="17133"/>
                    </a:lnTo>
                    <a:lnTo>
                      <a:pt x="654" y="20579"/>
                    </a:lnTo>
                    <a:lnTo>
                      <a:pt x="496" y="24026"/>
                    </a:lnTo>
                    <a:lnTo>
                      <a:pt x="357" y="27452"/>
                    </a:lnTo>
                    <a:lnTo>
                      <a:pt x="278" y="29532"/>
                    </a:lnTo>
                    <a:lnTo>
                      <a:pt x="238" y="31611"/>
                    </a:lnTo>
                    <a:lnTo>
                      <a:pt x="199" y="33711"/>
                    </a:lnTo>
                    <a:lnTo>
                      <a:pt x="199" y="35790"/>
                    </a:lnTo>
                    <a:lnTo>
                      <a:pt x="238" y="37870"/>
                    </a:lnTo>
                    <a:lnTo>
                      <a:pt x="317" y="39950"/>
                    </a:lnTo>
                    <a:lnTo>
                      <a:pt x="377" y="40980"/>
                    </a:lnTo>
                    <a:lnTo>
                      <a:pt x="436" y="42029"/>
                    </a:lnTo>
                    <a:lnTo>
                      <a:pt x="535" y="43059"/>
                    </a:lnTo>
                    <a:lnTo>
                      <a:pt x="634" y="44109"/>
                    </a:lnTo>
                    <a:lnTo>
                      <a:pt x="872" y="46228"/>
                    </a:lnTo>
                    <a:lnTo>
                      <a:pt x="1149" y="48328"/>
                    </a:lnTo>
                    <a:lnTo>
                      <a:pt x="1743" y="52566"/>
                    </a:lnTo>
                    <a:lnTo>
                      <a:pt x="2021" y="54666"/>
                    </a:lnTo>
                    <a:lnTo>
                      <a:pt x="2258" y="56785"/>
                    </a:lnTo>
                    <a:lnTo>
                      <a:pt x="2357" y="57855"/>
                    </a:lnTo>
                    <a:lnTo>
                      <a:pt x="2456" y="58924"/>
                    </a:lnTo>
                    <a:lnTo>
                      <a:pt x="2536" y="59994"/>
                    </a:lnTo>
                    <a:lnTo>
                      <a:pt x="2575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95" y="64747"/>
                    </a:lnTo>
                    <a:lnTo>
                      <a:pt x="253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59" y="69659"/>
                    </a:lnTo>
                    <a:lnTo>
                      <a:pt x="1981" y="70867"/>
                    </a:lnTo>
                    <a:lnTo>
                      <a:pt x="1763" y="71996"/>
                    </a:lnTo>
                    <a:lnTo>
                      <a:pt x="1526" y="73125"/>
                    </a:lnTo>
                    <a:lnTo>
                      <a:pt x="1288" y="74274"/>
                    </a:lnTo>
                    <a:lnTo>
                      <a:pt x="1070" y="75403"/>
                    </a:lnTo>
                    <a:lnTo>
                      <a:pt x="971" y="75977"/>
                    </a:lnTo>
                    <a:lnTo>
                      <a:pt x="892" y="76552"/>
                    </a:lnTo>
                    <a:lnTo>
                      <a:pt x="832" y="77126"/>
                    </a:lnTo>
                    <a:lnTo>
                      <a:pt x="773" y="77700"/>
                    </a:lnTo>
                    <a:lnTo>
                      <a:pt x="753" y="78295"/>
                    </a:lnTo>
                    <a:lnTo>
                      <a:pt x="753" y="78869"/>
                    </a:lnTo>
                    <a:lnTo>
                      <a:pt x="773" y="79443"/>
                    </a:lnTo>
                    <a:lnTo>
                      <a:pt x="832" y="80038"/>
                    </a:lnTo>
                    <a:lnTo>
                      <a:pt x="832" y="80117"/>
                    </a:lnTo>
                    <a:lnTo>
                      <a:pt x="872" y="80176"/>
                    </a:lnTo>
                    <a:lnTo>
                      <a:pt x="892" y="80236"/>
                    </a:lnTo>
                    <a:lnTo>
                      <a:pt x="951" y="80275"/>
                    </a:lnTo>
                    <a:lnTo>
                      <a:pt x="1030" y="80335"/>
                    </a:lnTo>
                    <a:lnTo>
                      <a:pt x="1149" y="80354"/>
                    </a:lnTo>
                    <a:lnTo>
                      <a:pt x="1248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67" y="80236"/>
                    </a:lnTo>
                    <a:lnTo>
                      <a:pt x="1387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47" y="79483"/>
                    </a:lnTo>
                    <a:lnTo>
                      <a:pt x="1328" y="78948"/>
                    </a:lnTo>
                    <a:lnTo>
                      <a:pt x="1328" y="78413"/>
                    </a:lnTo>
                    <a:lnTo>
                      <a:pt x="1347" y="77859"/>
                    </a:lnTo>
                    <a:lnTo>
                      <a:pt x="1387" y="77324"/>
                    </a:lnTo>
                    <a:lnTo>
                      <a:pt x="1446" y="76789"/>
                    </a:lnTo>
                    <a:lnTo>
                      <a:pt x="1506" y="76255"/>
                    </a:lnTo>
                    <a:lnTo>
                      <a:pt x="160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39" y="72551"/>
                    </a:lnTo>
                    <a:lnTo>
                      <a:pt x="2437" y="71501"/>
                    </a:lnTo>
                    <a:lnTo>
                      <a:pt x="2615" y="70491"/>
                    </a:lnTo>
                    <a:lnTo>
                      <a:pt x="2754" y="69461"/>
                    </a:lnTo>
                    <a:lnTo>
                      <a:pt x="2892" y="68451"/>
                    </a:lnTo>
                    <a:lnTo>
                      <a:pt x="2991" y="67421"/>
                    </a:lnTo>
                    <a:lnTo>
                      <a:pt x="3090" y="66391"/>
                    </a:lnTo>
                    <a:lnTo>
                      <a:pt x="3150" y="65361"/>
                    </a:lnTo>
                    <a:lnTo>
                      <a:pt x="3189" y="64311"/>
                    </a:lnTo>
                    <a:lnTo>
                      <a:pt x="3189" y="63282"/>
                    </a:lnTo>
                    <a:lnTo>
                      <a:pt x="3189" y="62212"/>
                    </a:lnTo>
                    <a:lnTo>
                      <a:pt x="3150" y="61142"/>
                    </a:lnTo>
                    <a:lnTo>
                      <a:pt x="3110" y="60053"/>
                    </a:lnTo>
                    <a:lnTo>
                      <a:pt x="3031" y="58984"/>
                    </a:lnTo>
                    <a:lnTo>
                      <a:pt x="2932" y="57914"/>
                    </a:lnTo>
                    <a:lnTo>
                      <a:pt x="2833" y="56864"/>
                    </a:lnTo>
                    <a:lnTo>
                      <a:pt x="2595" y="54725"/>
                    </a:lnTo>
                    <a:lnTo>
                      <a:pt x="2318" y="52606"/>
                    </a:lnTo>
                    <a:lnTo>
                      <a:pt x="2021" y="50487"/>
                    </a:lnTo>
                    <a:lnTo>
                      <a:pt x="1724" y="48348"/>
                    </a:lnTo>
                    <a:lnTo>
                      <a:pt x="1446" y="46228"/>
                    </a:lnTo>
                    <a:lnTo>
                      <a:pt x="1328" y="45179"/>
                    </a:lnTo>
                    <a:lnTo>
                      <a:pt x="1209" y="44129"/>
                    </a:lnTo>
                    <a:lnTo>
                      <a:pt x="1110" y="43079"/>
                    </a:lnTo>
                    <a:lnTo>
                      <a:pt x="1030" y="42029"/>
                    </a:lnTo>
                    <a:lnTo>
                      <a:pt x="971" y="40980"/>
                    </a:lnTo>
                    <a:lnTo>
                      <a:pt x="912" y="39910"/>
                    </a:lnTo>
                    <a:lnTo>
                      <a:pt x="852" y="37811"/>
                    </a:lnTo>
                    <a:lnTo>
                      <a:pt x="813" y="35711"/>
                    </a:lnTo>
                    <a:lnTo>
                      <a:pt x="813" y="33592"/>
                    </a:lnTo>
                    <a:lnTo>
                      <a:pt x="852" y="31492"/>
                    </a:lnTo>
                    <a:lnTo>
                      <a:pt x="912" y="29393"/>
                    </a:lnTo>
                    <a:lnTo>
                      <a:pt x="971" y="27294"/>
                    </a:lnTo>
                    <a:lnTo>
                      <a:pt x="1050" y="25174"/>
                    </a:lnTo>
                    <a:lnTo>
                      <a:pt x="1228" y="20956"/>
                    </a:lnTo>
                    <a:lnTo>
                      <a:pt x="1308" y="18856"/>
                    </a:lnTo>
                    <a:lnTo>
                      <a:pt x="1367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27" y="10953"/>
                    </a:lnTo>
                    <a:lnTo>
                      <a:pt x="1387" y="9369"/>
                    </a:lnTo>
                    <a:lnTo>
                      <a:pt x="1347" y="7804"/>
                    </a:lnTo>
                    <a:lnTo>
                      <a:pt x="1248" y="6220"/>
                    </a:lnTo>
                    <a:lnTo>
                      <a:pt x="1149" y="4655"/>
                    </a:lnTo>
                    <a:lnTo>
                      <a:pt x="991" y="3110"/>
                    </a:lnTo>
                    <a:lnTo>
                      <a:pt x="813" y="1545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" name="Google Shape;136;p2"/>
              <p:cNvSpPr/>
              <p:nvPr/>
            </p:nvSpPr>
            <p:spPr>
              <a:xfrm>
                <a:off x="1321325" y="1474025"/>
                <a:ext cx="21325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3" h="8359" extrusionOk="0">
                    <a:moveTo>
                      <a:pt x="496" y="0"/>
                    </a:moveTo>
                    <a:lnTo>
                      <a:pt x="397" y="20"/>
                    </a:lnTo>
                    <a:lnTo>
                      <a:pt x="298" y="80"/>
                    </a:lnTo>
                    <a:lnTo>
                      <a:pt x="278" y="119"/>
                    </a:lnTo>
                    <a:lnTo>
                      <a:pt x="239" y="179"/>
                    </a:lnTo>
                    <a:lnTo>
                      <a:pt x="239" y="238"/>
                    </a:lnTo>
                    <a:lnTo>
                      <a:pt x="219" y="317"/>
                    </a:lnTo>
                    <a:lnTo>
                      <a:pt x="258" y="1288"/>
                    </a:lnTo>
                    <a:lnTo>
                      <a:pt x="278" y="2258"/>
                    </a:lnTo>
                    <a:lnTo>
                      <a:pt x="278" y="3209"/>
                    </a:lnTo>
                    <a:lnTo>
                      <a:pt x="258" y="4179"/>
                    </a:lnTo>
                    <a:lnTo>
                      <a:pt x="219" y="5150"/>
                    </a:lnTo>
                    <a:lnTo>
                      <a:pt x="159" y="6121"/>
                    </a:lnTo>
                    <a:lnTo>
                      <a:pt x="100" y="7071"/>
                    </a:lnTo>
                    <a:lnTo>
                      <a:pt x="1" y="8042"/>
                    </a:lnTo>
                    <a:lnTo>
                      <a:pt x="1" y="8121"/>
                    </a:lnTo>
                    <a:lnTo>
                      <a:pt x="1" y="8180"/>
                    </a:lnTo>
                    <a:lnTo>
                      <a:pt x="41" y="8240"/>
                    </a:lnTo>
                    <a:lnTo>
                      <a:pt x="60" y="8279"/>
                    </a:lnTo>
                    <a:lnTo>
                      <a:pt x="100" y="8319"/>
                    </a:lnTo>
                    <a:lnTo>
                      <a:pt x="140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6" y="8240"/>
                    </a:lnTo>
                    <a:lnTo>
                      <a:pt x="536" y="8180"/>
                    </a:lnTo>
                    <a:lnTo>
                      <a:pt x="556" y="8121"/>
                    </a:lnTo>
                    <a:lnTo>
                      <a:pt x="575" y="8042"/>
                    </a:lnTo>
                    <a:lnTo>
                      <a:pt x="655" y="7071"/>
                    </a:lnTo>
                    <a:lnTo>
                      <a:pt x="734" y="6121"/>
                    </a:lnTo>
                    <a:lnTo>
                      <a:pt x="793" y="5150"/>
                    </a:lnTo>
                    <a:lnTo>
                      <a:pt x="833" y="4179"/>
                    </a:lnTo>
                    <a:lnTo>
                      <a:pt x="853" y="3209"/>
                    </a:lnTo>
                    <a:lnTo>
                      <a:pt x="853" y="2258"/>
                    </a:lnTo>
                    <a:lnTo>
                      <a:pt x="833" y="1288"/>
                    </a:lnTo>
                    <a:lnTo>
                      <a:pt x="793" y="317"/>
                    </a:lnTo>
                    <a:lnTo>
                      <a:pt x="793" y="238"/>
                    </a:lnTo>
                    <a:lnTo>
                      <a:pt x="773" y="179"/>
                    </a:lnTo>
                    <a:lnTo>
                      <a:pt x="734" y="119"/>
                    </a:lnTo>
                    <a:lnTo>
                      <a:pt x="694" y="80"/>
                    </a:lnTo>
                    <a:lnTo>
                      <a:pt x="595" y="20"/>
                    </a:lnTo>
                    <a:lnTo>
                      <a:pt x="49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" name="Google Shape;137;p2"/>
              <p:cNvSpPr/>
              <p:nvPr/>
            </p:nvSpPr>
            <p:spPr>
              <a:xfrm>
                <a:off x="1084650" y="2908975"/>
                <a:ext cx="29725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13747" extrusionOk="0">
                    <a:moveTo>
                      <a:pt x="535" y="1"/>
                    </a:moveTo>
                    <a:lnTo>
                      <a:pt x="436" y="21"/>
                    </a:lnTo>
                    <a:lnTo>
                      <a:pt x="337" y="80"/>
                    </a:lnTo>
                    <a:lnTo>
                      <a:pt x="317" y="120"/>
                    </a:lnTo>
                    <a:lnTo>
                      <a:pt x="278" y="179"/>
                    </a:lnTo>
                    <a:lnTo>
                      <a:pt x="278" y="239"/>
                    </a:lnTo>
                    <a:lnTo>
                      <a:pt x="278" y="318"/>
                    </a:lnTo>
                    <a:lnTo>
                      <a:pt x="298" y="853"/>
                    </a:lnTo>
                    <a:lnTo>
                      <a:pt x="298" y="1367"/>
                    </a:lnTo>
                    <a:lnTo>
                      <a:pt x="298" y="2417"/>
                    </a:lnTo>
                    <a:lnTo>
                      <a:pt x="258" y="3447"/>
                    </a:lnTo>
                    <a:lnTo>
                      <a:pt x="199" y="4497"/>
                    </a:lnTo>
                    <a:lnTo>
                      <a:pt x="80" y="6577"/>
                    </a:lnTo>
                    <a:lnTo>
                      <a:pt x="20" y="7606"/>
                    </a:lnTo>
                    <a:lnTo>
                      <a:pt x="1" y="8656"/>
                    </a:lnTo>
                    <a:lnTo>
                      <a:pt x="1" y="9310"/>
                    </a:lnTo>
                    <a:lnTo>
                      <a:pt x="40" y="9963"/>
                    </a:lnTo>
                    <a:lnTo>
                      <a:pt x="100" y="10597"/>
                    </a:lnTo>
                    <a:lnTo>
                      <a:pt x="159" y="11231"/>
                    </a:lnTo>
                    <a:lnTo>
                      <a:pt x="238" y="11865"/>
                    </a:lnTo>
                    <a:lnTo>
                      <a:pt x="337" y="12499"/>
                    </a:lnTo>
                    <a:lnTo>
                      <a:pt x="456" y="13132"/>
                    </a:lnTo>
                    <a:lnTo>
                      <a:pt x="595" y="13746"/>
                    </a:lnTo>
                    <a:lnTo>
                      <a:pt x="1189" y="13746"/>
                    </a:lnTo>
                    <a:lnTo>
                      <a:pt x="1050" y="13093"/>
                    </a:lnTo>
                    <a:lnTo>
                      <a:pt x="912" y="12419"/>
                    </a:lnTo>
                    <a:lnTo>
                      <a:pt x="813" y="11746"/>
                    </a:lnTo>
                    <a:lnTo>
                      <a:pt x="714" y="11092"/>
                    </a:lnTo>
                    <a:lnTo>
                      <a:pt x="654" y="10399"/>
                    </a:lnTo>
                    <a:lnTo>
                      <a:pt x="595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615" y="7329"/>
                    </a:lnTo>
                    <a:lnTo>
                      <a:pt x="654" y="6339"/>
                    </a:lnTo>
                    <a:lnTo>
                      <a:pt x="773" y="4338"/>
                    </a:lnTo>
                    <a:lnTo>
                      <a:pt x="832" y="3328"/>
                    </a:lnTo>
                    <a:lnTo>
                      <a:pt x="872" y="2338"/>
                    </a:lnTo>
                    <a:lnTo>
                      <a:pt x="872" y="1328"/>
                    </a:lnTo>
                    <a:lnTo>
                      <a:pt x="832" y="318"/>
                    </a:lnTo>
                    <a:lnTo>
                      <a:pt x="832" y="239"/>
                    </a:lnTo>
                    <a:lnTo>
                      <a:pt x="813" y="179"/>
                    </a:lnTo>
                    <a:lnTo>
                      <a:pt x="773" y="120"/>
                    </a:lnTo>
                    <a:lnTo>
                      <a:pt x="733" y="80"/>
                    </a:lnTo>
                    <a:lnTo>
                      <a:pt x="634" y="21"/>
                    </a:lnTo>
                    <a:lnTo>
                      <a:pt x="5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8" name="Google Shape;138;p2"/>
            <p:cNvGrpSpPr/>
            <p:nvPr/>
          </p:nvGrpSpPr>
          <p:grpSpPr>
            <a:xfrm>
              <a:off x="5139071" y="43"/>
              <a:ext cx="5139109" cy="5143416"/>
              <a:chOff x="1040100" y="267325"/>
              <a:chExt cx="2982825" cy="2985325"/>
            </a:xfrm>
          </p:grpSpPr>
          <p:sp>
            <p:nvSpPr>
              <p:cNvPr id="139" name="Google Shape;139;p2"/>
              <p:cNvSpPr/>
              <p:nvPr/>
            </p:nvSpPr>
            <p:spPr>
              <a:xfrm>
                <a:off x="3577275" y="1821625"/>
                <a:ext cx="88150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60" y="80"/>
                    </a:lnTo>
                    <a:lnTo>
                      <a:pt x="40" y="139"/>
                    </a:lnTo>
                    <a:lnTo>
                      <a:pt x="0" y="17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79" y="1407"/>
                    </a:lnTo>
                    <a:lnTo>
                      <a:pt x="159" y="2496"/>
                    </a:lnTo>
                    <a:lnTo>
                      <a:pt x="277" y="4655"/>
                    </a:lnTo>
                    <a:lnTo>
                      <a:pt x="337" y="5744"/>
                    </a:lnTo>
                    <a:lnTo>
                      <a:pt x="416" y="6814"/>
                    </a:lnTo>
                    <a:lnTo>
                      <a:pt x="515" y="7903"/>
                    </a:lnTo>
                    <a:lnTo>
                      <a:pt x="634" y="8973"/>
                    </a:lnTo>
                    <a:lnTo>
                      <a:pt x="713" y="9527"/>
                    </a:lnTo>
                    <a:lnTo>
                      <a:pt x="812" y="10082"/>
                    </a:lnTo>
                    <a:lnTo>
                      <a:pt x="1010" y="11171"/>
                    </a:lnTo>
                    <a:lnTo>
                      <a:pt x="1268" y="12260"/>
                    </a:lnTo>
                    <a:lnTo>
                      <a:pt x="1525" y="13350"/>
                    </a:lnTo>
                    <a:lnTo>
                      <a:pt x="1783" y="14439"/>
                    </a:lnTo>
                    <a:lnTo>
                      <a:pt x="2040" y="15509"/>
                    </a:lnTo>
                    <a:lnTo>
                      <a:pt x="2278" y="16598"/>
                    </a:lnTo>
                    <a:lnTo>
                      <a:pt x="2496" y="17707"/>
                    </a:lnTo>
                    <a:lnTo>
                      <a:pt x="2654" y="18777"/>
                    </a:lnTo>
                    <a:lnTo>
                      <a:pt x="2793" y="19866"/>
                    </a:lnTo>
                    <a:lnTo>
                      <a:pt x="2872" y="20975"/>
                    </a:lnTo>
                    <a:lnTo>
                      <a:pt x="2931" y="22065"/>
                    </a:lnTo>
                    <a:lnTo>
                      <a:pt x="2971" y="23154"/>
                    </a:lnTo>
                    <a:lnTo>
                      <a:pt x="2951" y="24263"/>
                    </a:lnTo>
                    <a:lnTo>
                      <a:pt x="2912" y="25352"/>
                    </a:lnTo>
                    <a:lnTo>
                      <a:pt x="2832" y="26442"/>
                    </a:lnTo>
                    <a:lnTo>
                      <a:pt x="2773" y="27016"/>
                    </a:lnTo>
                    <a:lnTo>
                      <a:pt x="2694" y="27590"/>
                    </a:lnTo>
                    <a:lnTo>
                      <a:pt x="2515" y="28700"/>
                    </a:lnTo>
                    <a:lnTo>
                      <a:pt x="2298" y="29789"/>
                    </a:lnTo>
                    <a:lnTo>
                      <a:pt x="2060" y="30878"/>
                    </a:lnTo>
                    <a:lnTo>
                      <a:pt x="1802" y="31968"/>
                    </a:lnTo>
                    <a:lnTo>
                      <a:pt x="1505" y="33037"/>
                    </a:lnTo>
                    <a:lnTo>
                      <a:pt x="911" y="35196"/>
                    </a:lnTo>
                    <a:lnTo>
                      <a:pt x="634" y="36285"/>
                    </a:lnTo>
                    <a:lnTo>
                      <a:pt x="515" y="36820"/>
                    </a:lnTo>
                    <a:lnTo>
                      <a:pt x="396" y="37375"/>
                    </a:lnTo>
                    <a:lnTo>
                      <a:pt x="297" y="37929"/>
                    </a:lnTo>
                    <a:lnTo>
                      <a:pt x="218" y="38484"/>
                    </a:lnTo>
                    <a:lnTo>
                      <a:pt x="159" y="39038"/>
                    </a:lnTo>
                    <a:lnTo>
                      <a:pt x="99" y="39593"/>
                    </a:lnTo>
                    <a:lnTo>
                      <a:pt x="79" y="40148"/>
                    </a:lnTo>
                    <a:lnTo>
                      <a:pt x="60" y="40702"/>
                    </a:lnTo>
                    <a:lnTo>
                      <a:pt x="79" y="41257"/>
                    </a:lnTo>
                    <a:lnTo>
                      <a:pt x="119" y="41811"/>
                    </a:lnTo>
                    <a:lnTo>
                      <a:pt x="178" y="42366"/>
                    </a:lnTo>
                    <a:lnTo>
                      <a:pt x="277" y="42901"/>
                    </a:lnTo>
                    <a:lnTo>
                      <a:pt x="416" y="43455"/>
                    </a:lnTo>
                    <a:lnTo>
                      <a:pt x="574" y="43990"/>
                    </a:lnTo>
                    <a:lnTo>
                      <a:pt x="594" y="44069"/>
                    </a:lnTo>
                    <a:lnTo>
                      <a:pt x="634" y="44109"/>
                    </a:lnTo>
                    <a:lnTo>
                      <a:pt x="673" y="44168"/>
                    </a:lnTo>
                    <a:lnTo>
                      <a:pt x="733" y="44188"/>
                    </a:lnTo>
                    <a:lnTo>
                      <a:pt x="832" y="44228"/>
                    </a:lnTo>
                    <a:lnTo>
                      <a:pt x="931" y="44208"/>
                    </a:lnTo>
                    <a:lnTo>
                      <a:pt x="1030" y="44148"/>
                    </a:lnTo>
                    <a:lnTo>
                      <a:pt x="1109" y="44069"/>
                    </a:lnTo>
                    <a:lnTo>
                      <a:pt x="1129" y="44010"/>
                    </a:lnTo>
                    <a:lnTo>
                      <a:pt x="1129" y="43950"/>
                    </a:lnTo>
                    <a:lnTo>
                      <a:pt x="1129" y="43891"/>
                    </a:lnTo>
                    <a:lnTo>
                      <a:pt x="1109" y="43812"/>
                    </a:lnTo>
                    <a:lnTo>
                      <a:pt x="971" y="43297"/>
                    </a:lnTo>
                    <a:lnTo>
                      <a:pt x="832" y="42782"/>
                    </a:lnTo>
                    <a:lnTo>
                      <a:pt x="753" y="42247"/>
                    </a:lnTo>
                    <a:lnTo>
                      <a:pt x="693" y="41712"/>
                    </a:lnTo>
                    <a:lnTo>
                      <a:pt x="654" y="41178"/>
                    </a:lnTo>
                    <a:lnTo>
                      <a:pt x="634" y="40663"/>
                    </a:lnTo>
                    <a:lnTo>
                      <a:pt x="634" y="40128"/>
                    </a:lnTo>
                    <a:lnTo>
                      <a:pt x="673" y="39593"/>
                    </a:lnTo>
                    <a:lnTo>
                      <a:pt x="713" y="39058"/>
                    </a:lnTo>
                    <a:lnTo>
                      <a:pt x="792" y="38523"/>
                    </a:lnTo>
                    <a:lnTo>
                      <a:pt x="872" y="37989"/>
                    </a:lnTo>
                    <a:lnTo>
                      <a:pt x="971" y="37474"/>
                    </a:lnTo>
                    <a:lnTo>
                      <a:pt x="1208" y="36424"/>
                    </a:lnTo>
                    <a:lnTo>
                      <a:pt x="1466" y="35374"/>
                    </a:lnTo>
                    <a:lnTo>
                      <a:pt x="2020" y="33374"/>
                    </a:lnTo>
                    <a:lnTo>
                      <a:pt x="2278" y="32364"/>
                    </a:lnTo>
                    <a:lnTo>
                      <a:pt x="2535" y="31354"/>
                    </a:lnTo>
                    <a:lnTo>
                      <a:pt x="2773" y="30344"/>
                    </a:lnTo>
                    <a:lnTo>
                      <a:pt x="2991" y="29333"/>
                    </a:lnTo>
                    <a:lnTo>
                      <a:pt x="3169" y="28303"/>
                    </a:lnTo>
                    <a:lnTo>
                      <a:pt x="3308" y="27254"/>
                    </a:lnTo>
                    <a:lnTo>
                      <a:pt x="3407" y="26224"/>
                    </a:lnTo>
                    <a:lnTo>
                      <a:pt x="3486" y="25194"/>
                    </a:lnTo>
                    <a:lnTo>
                      <a:pt x="3526" y="24164"/>
                    </a:lnTo>
                    <a:lnTo>
                      <a:pt x="3526" y="23134"/>
                    </a:lnTo>
                    <a:lnTo>
                      <a:pt x="3506" y="22124"/>
                    </a:lnTo>
                    <a:lnTo>
                      <a:pt x="3446" y="21094"/>
                    </a:lnTo>
                    <a:lnTo>
                      <a:pt x="3367" y="20064"/>
                    </a:lnTo>
                    <a:lnTo>
                      <a:pt x="3268" y="19034"/>
                    </a:lnTo>
                    <a:lnTo>
                      <a:pt x="3189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74" y="15806"/>
                    </a:lnTo>
                    <a:lnTo>
                      <a:pt x="2436" y="14756"/>
                    </a:lnTo>
                    <a:lnTo>
                      <a:pt x="1921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47" y="9884"/>
                    </a:lnTo>
                    <a:lnTo>
                      <a:pt x="1248" y="9250"/>
                    </a:lnTo>
                    <a:lnTo>
                      <a:pt x="1169" y="8616"/>
                    </a:lnTo>
                    <a:lnTo>
                      <a:pt x="1089" y="7982"/>
                    </a:lnTo>
                    <a:lnTo>
                      <a:pt x="971" y="6715"/>
                    </a:lnTo>
                    <a:lnTo>
                      <a:pt x="891" y="5447"/>
                    </a:lnTo>
                    <a:lnTo>
                      <a:pt x="733" y="2872"/>
                    </a:lnTo>
                    <a:lnTo>
                      <a:pt x="654" y="1605"/>
                    </a:lnTo>
                    <a:lnTo>
                      <a:pt x="574" y="317"/>
                    </a:lnTo>
                    <a:lnTo>
                      <a:pt x="555" y="258"/>
                    </a:lnTo>
                    <a:lnTo>
                      <a:pt x="535" y="179"/>
                    </a:lnTo>
                    <a:lnTo>
                      <a:pt x="495" y="139"/>
                    </a:lnTo>
                    <a:lnTo>
                      <a:pt x="456" y="80"/>
                    </a:lnTo>
                    <a:lnTo>
                      <a:pt x="35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" name="Google Shape;140;p2"/>
              <p:cNvSpPr/>
              <p:nvPr/>
            </p:nvSpPr>
            <p:spPr>
              <a:xfrm>
                <a:off x="3484675" y="2171700"/>
                <a:ext cx="113900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56" h="18440" extrusionOk="0">
                    <a:moveTo>
                      <a:pt x="2337" y="0"/>
                    </a:moveTo>
                    <a:lnTo>
                      <a:pt x="2298" y="20"/>
                    </a:lnTo>
                    <a:lnTo>
                      <a:pt x="2219" y="99"/>
                    </a:lnTo>
                    <a:lnTo>
                      <a:pt x="2139" y="198"/>
                    </a:lnTo>
                    <a:lnTo>
                      <a:pt x="2120" y="317"/>
                    </a:lnTo>
                    <a:lnTo>
                      <a:pt x="2120" y="377"/>
                    </a:lnTo>
                    <a:lnTo>
                      <a:pt x="2139" y="436"/>
                    </a:lnTo>
                    <a:lnTo>
                      <a:pt x="2159" y="515"/>
                    </a:lnTo>
                    <a:lnTo>
                      <a:pt x="2199" y="575"/>
                    </a:lnTo>
                    <a:lnTo>
                      <a:pt x="2536" y="1010"/>
                    </a:lnTo>
                    <a:lnTo>
                      <a:pt x="2813" y="1486"/>
                    </a:lnTo>
                    <a:lnTo>
                      <a:pt x="3070" y="1961"/>
                    </a:lnTo>
                    <a:lnTo>
                      <a:pt x="3308" y="2437"/>
                    </a:lnTo>
                    <a:lnTo>
                      <a:pt x="3486" y="2932"/>
                    </a:lnTo>
                    <a:lnTo>
                      <a:pt x="364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42" y="4992"/>
                    </a:lnTo>
                    <a:lnTo>
                      <a:pt x="3981" y="5526"/>
                    </a:lnTo>
                    <a:lnTo>
                      <a:pt x="4021" y="6061"/>
                    </a:lnTo>
                    <a:lnTo>
                      <a:pt x="4021" y="6596"/>
                    </a:lnTo>
                    <a:lnTo>
                      <a:pt x="4001" y="7150"/>
                    </a:lnTo>
                    <a:lnTo>
                      <a:pt x="3962" y="7705"/>
                    </a:lnTo>
                    <a:lnTo>
                      <a:pt x="3902" y="8260"/>
                    </a:lnTo>
                    <a:lnTo>
                      <a:pt x="3843" y="8814"/>
                    </a:lnTo>
                    <a:lnTo>
                      <a:pt x="3744" y="9369"/>
                    </a:lnTo>
                    <a:lnTo>
                      <a:pt x="3645" y="9923"/>
                    </a:lnTo>
                    <a:lnTo>
                      <a:pt x="3427" y="11052"/>
                    </a:lnTo>
                    <a:lnTo>
                      <a:pt x="3169" y="12161"/>
                    </a:lnTo>
                    <a:lnTo>
                      <a:pt x="2892" y="13271"/>
                    </a:lnTo>
                    <a:lnTo>
                      <a:pt x="2357" y="15429"/>
                    </a:lnTo>
                    <a:lnTo>
                      <a:pt x="2100" y="16479"/>
                    </a:lnTo>
                    <a:lnTo>
                      <a:pt x="1902" y="17509"/>
                    </a:lnTo>
                    <a:lnTo>
                      <a:pt x="1723" y="17291"/>
                    </a:lnTo>
                    <a:lnTo>
                      <a:pt x="1585" y="17054"/>
                    </a:lnTo>
                    <a:lnTo>
                      <a:pt x="1446" y="16816"/>
                    </a:lnTo>
                    <a:lnTo>
                      <a:pt x="1347" y="16558"/>
                    </a:lnTo>
                    <a:lnTo>
                      <a:pt x="1248" y="16301"/>
                    </a:lnTo>
                    <a:lnTo>
                      <a:pt x="1149" y="16024"/>
                    </a:lnTo>
                    <a:lnTo>
                      <a:pt x="1090" y="15746"/>
                    </a:lnTo>
                    <a:lnTo>
                      <a:pt x="1010" y="15449"/>
                    </a:lnTo>
                    <a:lnTo>
                      <a:pt x="911" y="14855"/>
                    </a:lnTo>
                    <a:lnTo>
                      <a:pt x="852" y="14261"/>
                    </a:lnTo>
                    <a:lnTo>
                      <a:pt x="753" y="13132"/>
                    </a:lnTo>
                    <a:lnTo>
                      <a:pt x="654" y="11706"/>
                    </a:lnTo>
                    <a:lnTo>
                      <a:pt x="595" y="10260"/>
                    </a:lnTo>
                    <a:lnTo>
                      <a:pt x="575" y="8834"/>
                    </a:lnTo>
                    <a:lnTo>
                      <a:pt x="614" y="7408"/>
                    </a:lnTo>
                    <a:lnTo>
                      <a:pt x="595" y="7329"/>
                    </a:lnTo>
                    <a:lnTo>
                      <a:pt x="595" y="7269"/>
                    </a:lnTo>
                    <a:lnTo>
                      <a:pt x="555" y="7210"/>
                    </a:lnTo>
                    <a:lnTo>
                      <a:pt x="535" y="7170"/>
                    </a:lnTo>
                    <a:lnTo>
                      <a:pt x="436" y="7111"/>
                    </a:lnTo>
                    <a:lnTo>
                      <a:pt x="337" y="7091"/>
                    </a:lnTo>
                    <a:lnTo>
                      <a:pt x="218" y="7111"/>
                    </a:lnTo>
                    <a:lnTo>
                      <a:pt x="139" y="7170"/>
                    </a:lnTo>
                    <a:lnTo>
                      <a:pt x="99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40" y="7408"/>
                    </a:lnTo>
                    <a:lnTo>
                      <a:pt x="20" y="8279"/>
                    </a:lnTo>
                    <a:lnTo>
                      <a:pt x="0" y="9151"/>
                    </a:lnTo>
                    <a:lnTo>
                      <a:pt x="20" y="10022"/>
                    </a:lnTo>
                    <a:lnTo>
                      <a:pt x="40" y="10914"/>
                    </a:lnTo>
                    <a:lnTo>
                      <a:pt x="80" y="11785"/>
                    </a:lnTo>
                    <a:lnTo>
                      <a:pt x="139" y="12657"/>
                    </a:lnTo>
                    <a:lnTo>
                      <a:pt x="218" y="13528"/>
                    </a:lnTo>
                    <a:lnTo>
                      <a:pt x="297" y="14399"/>
                    </a:lnTo>
                    <a:lnTo>
                      <a:pt x="377" y="14974"/>
                    </a:lnTo>
                    <a:lnTo>
                      <a:pt x="476" y="15528"/>
                    </a:lnTo>
                    <a:lnTo>
                      <a:pt x="595" y="16083"/>
                    </a:lnTo>
                    <a:lnTo>
                      <a:pt x="674" y="16360"/>
                    </a:lnTo>
                    <a:lnTo>
                      <a:pt x="753" y="16618"/>
                    </a:lnTo>
                    <a:lnTo>
                      <a:pt x="852" y="16875"/>
                    </a:lnTo>
                    <a:lnTo>
                      <a:pt x="971" y="17133"/>
                    </a:lnTo>
                    <a:lnTo>
                      <a:pt x="1090" y="17370"/>
                    </a:lnTo>
                    <a:lnTo>
                      <a:pt x="1228" y="17588"/>
                    </a:lnTo>
                    <a:lnTo>
                      <a:pt x="1367" y="17806"/>
                    </a:lnTo>
                    <a:lnTo>
                      <a:pt x="1545" y="18024"/>
                    </a:lnTo>
                    <a:lnTo>
                      <a:pt x="1723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20" y="18440"/>
                    </a:lnTo>
                    <a:lnTo>
                      <a:pt x="2179" y="18420"/>
                    </a:lnTo>
                    <a:lnTo>
                      <a:pt x="2238" y="18381"/>
                    </a:lnTo>
                    <a:lnTo>
                      <a:pt x="2298" y="18341"/>
                    </a:lnTo>
                    <a:lnTo>
                      <a:pt x="2318" y="18282"/>
                    </a:lnTo>
                    <a:lnTo>
                      <a:pt x="2357" y="18202"/>
                    </a:lnTo>
                    <a:lnTo>
                      <a:pt x="2555" y="17113"/>
                    </a:lnTo>
                    <a:lnTo>
                      <a:pt x="2793" y="16004"/>
                    </a:lnTo>
                    <a:lnTo>
                      <a:pt x="3070" y="14855"/>
                    </a:lnTo>
                    <a:lnTo>
                      <a:pt x="3367" y="13686"/>
                    </a:lnTo>
                    <a:lnTo>
                      <a:pt x="3645" y="12518"/>
                    </a:lnTo>
                    <a:lnTo>
                      <a:pt x="3922" y="11330"/>
                    </a:lnTo>
                    <a:lnTo>
                      <a:pt x="4160" y="10141"/>
                    </a:lnTo>
                    <a:lnTo>
                      <a:pt x="4259" y="9527"/>
                    </a:lnTo>
                    <a:lnTo>
                      <a:pt x="4358" y="8933"/>
                    </a:lnTo>
                    <a:lnTo>
                      <a:pt x="4437" y="8339"/>
                    </a:lnTo>
                    <a:lnTo>
                      <a:pt x="4496" y="7764"/>
                    </a:lnTo>
                    <a:lnTo>
                      <a:pt x="4536" y="7170"/>
                    </a:lnTo>
                    <a:lnTo>
                      <a:pt x="4556" y="6596"/>
                    </a:lnTo>
                    <a:lnTo>
                      <a:pt x="4556" y="6002"/>
                    </a:lnTo>
                    <a:lnTo>
                      <a:pt x="4536" y="5427"/>
                    </a:lnTo>
                    <a:lnTo>
                      <a:pt x="4477" y="4853"/>
                    </a:lnTo>
                    <a:lnTo>
                      <a:pt x="4397" y="4298"/>
                    </a:lnTo>
                    <a:lnTo>
                      <a:pt x="4298" y="3744"/>
                    </a:lnTo>
                    <a:lnTo>
                      <a:pt x="4160" y="3189"/>
                    </a:lnTo>
                    <a:lnTo>
                      <a:pt x="4001" y="2654"/>
                    </a:lnTo>
                    <a:lnTo>
                      <a:pt x="3783" y="2120"/>
                    </a:lnTo>
                    <a:lnTo>
                      <a:pt x="3546" y="1605"/>
                    </a:lnTo>
                    <a:lnTo>
                      <a:pt x="3268" y="1090"/>
                    </a:lnTo>
                    <a:lnTo>
                      <a:pt x="2951" y="595"/>
                    </a:lnTo>
                    <a:lnTo>
                      <a:pt x="2595" y="99"/>
                    </a:lnTo>
                    <a:lnTo>
                      <a:pt x="2555" y="60"/>
                    </a:lnTo>
                    <a:lnTo>
                      <a:pt x="2496" y="20"/>
                    </a:lnTo>
                    <a:lnTo>
                      <a:pt x="243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" name="Google Shape;141;p2"/>
              <p:cNvSpPr/>
              <p:nvPr/>
            </p:nvSpPr>
            <p:spPr>
              <a:xfrm>
                <a:off x="3487150" y="1843400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33" y="1"/>
                    </a:moveTo>
                    <a:lnTo>
                      <a:pt x="634" y="21"/>
                    </a:lnTo>
                    <a:lnTo>
                      <a:pt x="535" y="80"/>
                    </a:lnTo>
                    <a:lnTo>
                      <a:pt x="476" y="159"/>
                    </a:lnTo>
                    <a:lnTo>
                      <a:pt x="436" y="219"/>
                    </a:lnTo>
                    <a:lnTo>
                      <a:pt x="436" y="278"/>
                    </a:lnTo>
                    <a:lnTo>
                      <a:pt x="436" y="338"/>
                    </a:lnTo>
                    <a:lnTo>
                      <a:pt x="436" y="417"/>
                    </a:lnTo>
                    <a:lnTo>
                      <a:pt x="614" y="1051"/>
                    </a:lnTo>
                    <a:lnTo>
                      <a:pt x="733" y="1684"/>
                    </a:lnTo>
                    <a:lnTo>
                      <a:pt x="852" y="2338"/>
                    </a:lnTo>
                    <a:lnTo>
                      <a:pt x="931" y="2972"/>
                    </a:lnTo>
                    <a:lnTo>
                      <a:pt x="991" y="3625"/>
                    </a:lnTo>
                    <a:lnTo>
                      <a:pt x="1010" y="4279"/>
                    </a:lnTo>
                    <a:lnTo>
                      <a:pt x="1010" y="4952"/>
                    </a:lnTo>
                    <a:lnTo>
                      <a:pt x="991" y="5606"/>
                    </a:lnTo>
                    <a:lnTo>
                      <a:pt x="931" y="6299"/>
                    </a:lnTo>
                    <a:lnTo>
                      <a:pt x="832" y="6973"/>
                    </a:lnTo>
                    <a:lnTo>
                      <a:pt x="733" y="7646"/>
                    </a:lnTo>
                    <a:lnTo>
                      <a:pt x="614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80" y="11587"/>
                    </a:lnTo>
                    <a:lnTo>
                      <a:pt x="20" y="12142"/>
                    </a:lnTo>
                    <a:lnTo>
                      <a:pt x="0" y="12716"/>
                    </a:lnTo>
                    <a:lnTo>
                      <a:pt x="0" y="13291"/>
                    </a:lnTo>
                    <a:lnTo>
                      <a:pt x="40" y="13845"/>
                    </a:lnTo>
                    <a:lnTo>
                      <a:pt x="99" y="14400"/>
                    </a:lnTo>
                    <a:lnTo>
                      <a:pt x="198" y="14974"/>
                    </a:lnTo>
                    <a:lnTo>
                      <a:pt x="317" y="15529"/>
                    </a:lnTo>
                    <a:lnTo>
                      <a:pt x="476" y="16143"/>
                    </a:lnTo>
                    <a:lnTo>
                      <a:pt x="674" y="16737"/>
                    </a:lnTo>
                    <a:lnTo>
                      <a:pt x="1050" y="17945"/>
                    </a:lnTo>
                    <a:lnTo>
                      <a:pt x="1228" y="18559"/>
                    </a:lnTo>
                    <a:lnTo>
                      <a:pt x="1387" y="19173"/>
                    </a:lnTo>
                    <a:lnTo>
                      <a:pt x="1525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24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3" y="20659"/>
                    </a:lnTo>
                    <a:lnTo>
                      <a:pt x="182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120" y="20659"/>
                    </a:lnTo>
                    <a:lnTo>
                      <a:pt x="2139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1981" y="19252"/>
                    </a:lnTo>
                    <a:lnTo>
                      <a:pt x="1862" y="18678"/>
                    </a:lnTo>
                    <a:lnTo>
                      <a:pt x="1704" y="18124"/>
                    </a:lnTo>
                    <a:lnTo>
                      <a:pt x="1347" y="17014"/>
                    </a:lnTo>
                    <a:lnTo>
                      <a:pt x="1010" y="15885"/>
                    </a:lnTo>
                    <a:lnTo>
                      <a:pt x="911" y="15549"/>
                    </a:lnTo>
                    <a:lnTo>
                      <a:pt x="832" y="15192"/>
                    </a:lnTo>
                    <a:lnTo>
                      <a:pt x="753" y="14836"/>
                    </a:lnTo>
                    <a:lnTo>
                      <a:pt x="713" y="14499"/>
                    </a:lnTo>
                    <a:lnTo>
                      <a:pt x="614" y="13806"/>
                    </a:lnTo>
                    <a:lnTo>
                      <a:pt x="595" y="13113"/>
                    </a:lnTo>
                    <a:lnTo>
                      <a:pt x="595" y="12419"/>
                    </a:lnTo>
                    <a:lnTo>
                      <a:pt x="634" y="11726"/>
                    </a:lnTo>
                    <a:lnTo>
                      <a:pt x="713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68" y="7824"/>
                    </a:lnTo>
                    <a:lnTo>
                      <a:pt x="1387" y="7190"/>
                    </a:lnTo>
                    <a:lnTo>
                      <a:pt x="1466" y="6576"/>
                    </a:lnTo>
                    <a:lnTo>
                      <a:pt x="1525" y="5943"/>
                    </a:lnTo>
                    <a:lnTo>
                      <a:pt x="156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8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8" y="1486"/>
                    </a:lnTo>
                    <a:lnTo>
                      <a:pt x="1149" y="852"/>
                    </a:lnTo>
                    <a:lnTo>
                      <a:pt x="991" y="239"/>
                    </a:lnTo>
                    <a:lnTo>
                      <a:pt x="971" y="159"/>
                    </a:lnTo>
                    <a:lnTo>
                      <a:pt x="931" y="120"/>
                    </a:lnTo>
                    <a:lnTo>
                      <a:pt x="892" y="60"/>
                    </a:lnTo>
                    <a:lnTo>
                      <a:pt x="852" y="40"/>
                    </a:lnTo>
                    <a:lnTo>
                      <a:pt x="73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" name="Google Shape;142;p2"/>
              <p:cNvSpPr/>
              <p:nvPr/>
            </p:nvSpPr>
            <p:spPr>
              <a:xfrm>
                <a:off x="3421300" y="1963725"/>
                <a:ext cx="1015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61" h="51557" extrusionOk="0">
                    <a:moveTo>
                      <a:pt x="1624" y="1"/>
                    </a:moveTo>
                    <a:lnTo>
                      <a:pt x="1585" y="21"/>
                    </a:lnTo>
                    <a:lnTo>
                      <a:pt x="1525" y="40"/>
                    </a:lnTo>
                    <a:lnTo>
                      <a:pt x="1486" y="60"/>
                    </a:lnTo>
                    <a:lnTo>
                      <a:pt x="1466" y="120"/>
                    </a:lnTo>
                    <a:lnTo>
                      <a:pt x="1426" y="179"/>
                    </a:lnTo>
                    <a:lnTo>
                      <a:pt x="1406" y="238"/>
                    </a:lnTo>
                    <a:lnTo>
                      <a:pt x="1050" y="2774"/>
                    </a:lnTo>
                    <a:lnTo>
                      <a:pt x="872" y="4041"/>
                    </a:lnTo>
                    <a:lnTo>
                      <a:pt x="713" y="5309"/>
                    </a:lnTo>
                    <a:lnTo>
                      <a:pt x="575" y="6596"/>
                    </a:lnTo>
                    <a:lnTo>
                      <a:pt x="436" y="7884"/>
                    </a:lnTo>
                    <a:lnTo>
                      <a:pt x="317" y="9171"/>
                    </a:lnTo>
                    <a:lnTo>
                      <a:pt x="218" y="10458"/>
                    </a:lnTo>
                    <a:lnTo>
                      <a:pt x="139" y="11746"/>
                    </a:lnTo>
                    <a:lnTo>
                      <a:pt x="60" y="13033"/>
                    </a:lnTo>
                    <a:lnTo>
                      <a:pt x="20" y="14321"/>
                    </a:lnTo>
                    <a:lnTo>
                      <a:pt x="0" y="15608"/>
                    </a:lnTo>
                    <a:lnTo>
                      <a:pt x="0" y="16895"/>
                    </a:lnTo>
                    <a:lnTo>
                      <a:pt x="20" y="18183"/>
                    </a:lnTo>
                    <a:lnTo>
                      <a:pt x="60" y="19470"/>
                    </a:lnTo>
                    <a:lnTo>
                      <a:pt x="119" y="20738"/>
                    </a:lnTo>
                    <a:lnTo>
                      <a:pt x="218" y="21966"/>
                    </a:lnTo>
                    <a:lnTo>
                      <a:pt x="357" y="23174"/>
                    </a:lnTo>
                    <a:lnTo>
                      <a:pt x="515" y="24362"/>
                    </a:lnTo>
                    <a:lnTo>
                      <a:pt x="713" y="25551"/>
                    </a:lnTo>
                    <a:lnTo>
                      <a:pt x="931" y="26719"/>
                    </a:lnTo>
                    <a:lnTo>
                      <a:pt x="1169" y="27908"/>
                    </a:lnTo>
                    <a:lnTo>
                      <a:pt x="1426" y="29076"/>
                    </a:lnTo>
                    <a:lnTo>
                      <a:pt x="1723" y="30245"/>
                    </a:lnTo>
                    <a:lnTo>
                      <a:pt x="2317" y="32622"/>
                    </a:lnTo>
                    <a:lnTo>
                      <a:pt x="2615" y="33810"/>
                    </a:lnTo>
                    <a:lnTo>
                      <a:pt x="2872" y="34998"/>
                    </a:lnTo>
                    <a:lnTo>
                      <a:pt x="3090" y="36207"/>
                    </a:lnTo>
                    <a:lnTo>
                      <a:pt x="3209" y="36821"/>
                    </a:lnTo>
                    <a:lnTo>
                      <a:pt x="3288" y="37435"/>
                    </a:lnTo>
                    <a:lnTo>
                      <a:pt x="3367" y="38029"/>
                    </a:lnTo>
                    <a:lnTo>
                      <a:pt x="3427" y="38643"/>
                    </a:lnTo>
                    <a:lnTo>
                      <a:pt x="3466" y="39257"/>
                    </a:lnTo>
                    <a:lnTo>
                      <a:pt x="3486" y="39891"/>
                    </a:lnTo>
                    <a:lnTo>
                      <a:pt x="3506" y="40604"/>
                    </a:lnTo>
                    <a:lnTo>
                      <a:pt x="3486" y="41317"/>
                    </a:lnTo>
                    <a:lnTo>
                      <a:pt x="3446" y="42030"/>
                    </a:lnTo>
                    <a:lnTo>
                      <a:pt x="3387" y="42743"/>
                    </a:lnTo>
                    <a:lnTo>
                      <a:pt x="3248" y="44149"/>
                    </a:lnTo>
                    <a:lnTo>
                      <a:pt x="3090" y="45575"/>
                    </a:lnTo>
                    <a:lnTo>
                      <a:pt x="2931" y="46981"/>
                    </a:lnTo>
                    <a:lnTo>
                      <a:pt x="2872" y="47694"/>
                    </a:lnTo>
                    <a:lnTo>
                      <a:pt x="2832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2" y="50546"/>
                    </a:lnTo>
                    <a:lnTo>
                      <a:pt x="2872" y="51259"/>
                    </a:lnTo>
                    <a:lnTo>
                      <a:pt x="2912" y="51378"/>
                    </a:lnTo>
                    <a:lnTo>
                      <a:pt x="2951" y="51457"/>
                    </a:lnTo>
                    <a:lnTo>
                      <a:pt x="3011" y="51517"/>
                    </a:lnTo>
                    <a:lnTo>
                      <a:pt x="3090" y="51556"/>
                    </a:lnTo>
                    <a:lnTo>
                      <a:pt x="3308" y="51556"/>
                    </a:lnTo>
                    <a:lnTo>
                      <a:pt x="3367" y="51517"/>
                    </a:lnTo>
                    <a:lnTo>
                      <a:pt x="3407" y="51457"/>
                    </a:lnTo>
                    <a:lnTo>
                      <a:pt x="3446" y="51378"/>
                    </a:lnTo>
                    <a:lnTo>
                      <a:pt x="3446" y="51259"/>
                    </a:lnTo>
                    <a:lnTo>
                      <a:pt x="3407" y="50625"/>
                    </a:lnTo>
                    <a:lnTo>
                      <a:pt x="3367" y="50011"/>
                    </a:lnTo>
                    <a:lnTo>
                      <a:pt x="3367" y="49378"/>
                    </a:lnTo>
                    <a:lnTo>
                      <a:pt x="3387" y="48744"/>
                    </a:lnTo>
                    <a:lnTo>
                      <a:pt x="3427" y="48130"/>
                    </a:lnTo>
                    <a:lnTo>
                      <a:pt x="3466" y="47496"/>
                    </a:lnTo>
                    <a:lnTo>
                      <a:pt x="3585" y="46248"/>
                    </a:lnTo>
                    <a:lnTo>
                      <a:pt x="3862" y="43753"/>
                    </a:lnTo>
                    <a:lnTo>
                      <a:pt x="3981" y="42505"/>
                    </a:lnTo>
                    <a:lnTo>
                      <a:pt x="4021" y="41891"/>
                    </a:lnTo>
                    <a:lnTo>
                      <a:pt x="4060" y="41257"/>
                    </a:lnTo>
                    <a:lnTo>
                      <a:pt x="4060" y="40663"/>
                    </a:lnTo>
                    <a:lnTo>
                      <a:pt x="4060" y="40089"/>
                    </a:lnTo>
                    <a:lnTo>
                      <a:pt x="4041" y="39494"/>
                    </a:lnTo>
                    <a:lnTo>
                      <a:pt x="4001" y="38920"/>
                    </a:lnTo>
                    <a:lnTo>
                      <a:pt x="3961" y="38346"/>
                    </a:lnTo>
                    <a:lnTo>
                      <a:pt x="3902" y="37771"/>
                    </a:lnTo>
                    <a:lnTo>
                      <a:pt x="3744" y="36622"/>
                    </a:lnTo>
                    <a:lnTo>
                      <a:pt x="3545" y="35474"/>
                    </a:lnTo>
                    <a:lnTo>
                      <a:pt x="3308" y="34345"/>
                    </a:lnTo>
                    <a:lnTo>
                      <a:pt x="3050" y="33216"/>
                    </a:lnTo>
                    <a:lnTo>
                      <a:pt x="2773" y="32087"/>
                    </a:lnTo>
                    <a:lnTo>
                      <a:pt x="2179" y="29670"/>
                    </a:lnTo>
                    <a:lnTo>
                      <a:pt x="1902" y="28462"/>
                    </a:lnTo>
                    <a:lnTo>
                      <a:pt x="1624" y="27254"/>
                    </a:lnTo>
                    <a:lnTo>
                      <a:pt x="1367" y="26046"/>
                    </a:lnTo>
                    <a:lnTo>
                      <a:pt x="1149" y="24818"/>
                    </a:lnTo>
                    <a:lnTo>
                      <a:pt x="971" y="23590"/>
                    </a:lnTo>
                    <a:lnTo>
                      <a:pt x="812" y="22342"/>
                    </a:lnTo>
                    <a:lnTo>
                      <a:pt x="713" y="21055"/>
                    </a:lnTo>
                    <a:lnTo>
                      <a:pt x="634" y="19787"/>
                    </a:lnTo>
                    <a:lnTo>
                      <a:pt x="594" y="18500"/>
                    </a:lnTo>
                    <a:lnTo>
                      <a:pt x="575" y="17212"/>
                    </a:lnTo>
                    <a:lnTo>
                      <a:pt x="594" y="15925"/>
                    </a:lnTo>
                    <a:lnTo>
                      <a:pt x="614" y="14657"/>
                    </a:lnTo>
                    <a:lnTo>
                      <a:pt x="654" y="13370"/>
                    </a:lnTo>
                    <a:lnTo>
                      <a:pt x="733" y="12083"/>
                    </a:lnTo>
                    <a:lnTo>
                      <a:pt x="812" y="10617"/>
                    </a:lnTo>
                    <a:lnTo>
                      <a:pt x="931" y="9151"/>
                    </a:lnTo>
                    <a:lnTo>
                      <a:pt x="1050" y="7686"/>
                    </a:lnTo>
                    <a:lnTo>
                      <a:pt x="1208" y="6240"/>
                    </a:lnTo>
                    <a:lnTo>
                      <a:pt x="1367" y="4774"/>
                    </a:lnTo>
                    <a:lnTo>
                      <a:pt x="1545" y="3328"/>
                    </a:lnTo>
                    <a:lnTo>
                      <a:pt x="1743" y="1863"/>
                    </a:lnTo>
                    <a:lnTo>
                      <a:pt x="1961" y="417"/>
                    </a:lnTo>
                    <a:lnTo>
                      <a:pt x="1961" y="337"/>
                    </a:lnTo>
                    <a:lnTo>
                      <a:pt x="1961" y="278"/>
                    </a:lnTo>
                    <a:lnTo>
                      <a:pt x="1941" y="219"/>
                    </a:lnTo>
                    <a:lnTo>
                      <a:pt x="1902" y="159"/>
                    </a:lnTo>
                    <a:lnTo>
                      <a:pt x="1822" y="60"/>
                    </a:lnTo>
                    <a:lnTo>
                      <a:pt x="1743" y="21"/>
                    </a:lnTo>
                    <a:lnTo>
                      <a:pt x="162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" name="Google Shape;143;p2"/>
              <p:cNvSpPr/>
              <p:nvPr/>
            </p:nvSpPr>
            <p:spPr>
              <a:xfrm>
                <a:off x="354657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38" y="0"/>
                    </a:moveTo>
                    <a:lnTo>
                      <a:pt x="139" y="60"/>
                    </a:lnTo>
                    <a:lnTo>
                      <a:pt x="60" y="139"/>
                    </a:lnTo>
                    <a:lnTo>
                      <a:pt x="20" y="198"/>
                    </a:lnTo>
                    <a:lnTo>
                      <a:pt x="0" y="258"/>
                    </a:lnTo>
                    <a:lnTo>
                      <a:pt x="0" y="337"/>
                    </a:lnTo>
                    <a:lnTo>
                      <a:pt x="0" y="416"/>
                    </a:lnTo>
                    <a:lnTo>
                      <a:pt x="218" y="1941"/>
                    </a:lnTo>
                    <a:lnTo>
                      <a:pt x="396" y="3486"/>
                    </a:lnTo>
                    <a:lnTo>
                      <a:pt x="535" y="5031"/>
                    </a:lnTo>
                    <a:lnTo>
                      <a:pt x="614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4" y="11230"/>
                    </a:lnTo>
                    <a:lnTo>
                      <a:pt x="535" y="12795"/>
                    </a:lnTo>
                    <a:lnTo>
                      <a:pt x="535" y="12854"/>
                    </a:lnTo>
                    <a:lnTo>
                      <a:pt x="555" y="12934"/>
                    </a:lnTo>
                    <a:lnTo>
                      <a:pt x="574" y="12973"/>
                    </a:lnTo>
                    <a:lnTo>
                      <a:pt x="614" y="13033"/>
                    </a:lnTo>
                    <a:lnTo>
                      <a:pt x="693" y="13092"/>
                    </a:lnTo>
                    <a:lnTo>
                      <a:pt x="792" y="13112"/>
                    </a:lnTo>
                    <a:lnTo>
                      <a:pt x="911" y="13092"/>
                    </a:lnTo>
                    <a:lnTo>
                      <a:pt x="990" y="13033"/>
                    </a:lnTo>
                    <a:lnTo>
                      <a:pt x="1030" y="12973"/>
                    </a:lnTo>
                    <a:lnTo>
                      <a:pt x="1070" y="12934"/>
                    </a:lnTo>
                    <a:lnTo>
                      <a:pt x="1089" y="12854"/>
                    </a:lnTo>
                    <a:lnTo>
                      <a:pt x="1109" y="12795"/>
                    </a:lnTo>
                    <a:lnTo>
                      <a:pt x="1188" y="11210"/>
                    </a:lnTo>
                    <a:lnTo>
                      <a:pt x="1228" y="9646"/>
                    </a:lnTo>
                    <a:lnTo>
                      <a:pt x="1228" y="8061"/>
                    </a:lnTo>
                    <a:lnTo>
                      <a:pt x="1169" y="6497"/>
                    </a:lnTo>
                    <a:lnTo>
                      <a:pt x="1089" y="4912"/>
                    </a:lnTo>
                    <a:lnTo>
                      <a:pt x="951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5" y="159"/>
                    </a:lnTo>
                    <a:lnTo>
                      <a:pt x="515" y="99"/>
                    </a:lnTo>
                    <a:lnTo>
                      <a:pt x="475" y="60"/>
                    </a:lnTo>
                    <a:lnTo>
                      <a:pt x="436" y="20"/>
                    </a:lnTo>
                    <a:lnTo>
                      <a:pt x="37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" name="Google Shape;144;p2"/>
              <p:cNvSpPr/>
              <p:nvPr/>
            </p:nvSpPr>
            <p:spPr>
              <a:xfrm>
                <a:off x="3446050" y="1002150"/>
                <a:ext cx="93100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4" h="35473" extrusionOk="0">
                    <a:moveTo>
                      <a:pt x="2397" y="0"/>
                    </a:moveTo>
                    <a:lnTo>
                      <a:pt x="2298" y="20"/>
                    </a:lnTo>
                    <a:lnTo>
                      <a:pt x="2199" y="59"/>
                    </a:lnTo>
                    <a:lnTo>
                      <a:pt x="2120" y="158"/>
                    </a:lnTo>
                    <a:lnTo>
                      <a:pt x="2060" y="277"/>
                    </a:lnTo>
                    <a:lnTo>
                      <a:pt x="2060" y="337"/>
                    </a:lnTo>
                    <a:lnTo>
                      <a:pt x="2060" y="416"/>
                    </a:lnTo>
                    <a:lnTo>
                      <a:pt x="2318" y="2753"/>
                    </a:lnTo>
                    <a:lnTo>
                      <a:pt x="2575" y="5110"/>
                    </a:lnTo>
                    <a:lnTo>
                      <a:pt x="2793" y="7467"/>
                    </a:lnTo>
                    <a:lnTo>
                      <a:pt x="2892" y="8655"/>
                    </a:lnTo>
                    <a:lnTo>
                      <a:pt x="2991" y="9824"/>
                    </a:lnTo>
                    <a:lnTo>
                      <a:pt x="3051" y="11012"/>
                    </a:lnTo>
                    <a:lnTo>
                      <a:pt x="3110" y="12181"/>
                    </a:lnTo>
                    <a:lnTo>
                      <a:pt x="3130" y="13369"/>
                    </a:lnTo>
                    <a:lnTo>
                      <a:pt x="3150" y="14558"/>
                    </a:lnTo>
                    <a:lnTo>
                      <a:pt x="3150" y="15746"/>
                    </a:lnTo>
                    <a:lnTo>
                      <a:pt x="3110" y="16915"/>
                    </a:lnTo>
                    <a:lnTo>
                      <a:pt x="3051" y="18103"/>
                    </a:lnTo>
                    <a:lnTo>
                      <a:pt x="2971" y="19291"/>
                    </a:lnTo>
                    <a:lnTo>
                      <a:pt x="2872" y="20420"/>
                    </a:lnTo>
                    <a:lnTo>
                      <a:pt x="2734" y="21529"/>
                    </a:lnTo>
                    <a:lnTo>
                      <a:pt x="2575" y="22639"/>
                    </a:lnTo>
                    <a:lnTo>
                      <a:pt x="2377" y="23748"/>
                    </a:lnTo>
                    <a:lnTo>
                      <a:pt x="2140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48" y="28065"/>
                    </a:lnTo>
                    <a:lnTo>
                      <a:pt x="654" y="29848"/>
                    </a:lnTo>
                    <a:lnTo>
                      <a:pt x="496" y="30284"/>
                    </a:lnTo>
                    <a:lnTo>
                      <a:pt x="377" y="30739"/>
                    </a:lnTo>
                    <a:lnTo>
                      <a:pt x="238" y="31195"/>
                    </a:lnTo>
                    <a:lnTo>
                      <a:pt x="139" y="31670"/>
                    </a:lnTo>
                    <a:lnTo>
                      <a:pt x="80" y="32126"/>
                    </a:lnTo>
                    <a:lnTo>
                      <a:pt x="20" y="32581"/>
                    </a:lnTo>
                    <a:lnTo>
                      <a:pt x="0" y="33037"/>
                    </a:lnTo>
                    <a:lnTo>
                      <a:pt x="20" y="33512"/>
                    </a:lnTo>
                    <a:lnTo>
                      <a:pt x="80" y="33968"/>
                    </a:lnTo>
                    <a:lnTo>
                      <a:pt x="198" y="34423"/>
                    </a:lnTo>
                    <a:lnTo>
                      <a:pt x="258" y="34641"/>
                    </a:lnTo>
                    <a:lnTo>
                      <a:pt x="337" y="34859"/>
                    </a:lnTo>
                    <a:lnTo>
                      <a:pt x="436" y="35097"/>
                    </a:lnTo>
                    <a:lnTo>
                      <a:pt x="555" y="35315"/>
                    </a:lnTo>
                    <a:lnTo>
                      <a:pt x="595" y="35374"/>
                    </a:lnTo>
                    <a:lnTo>
                      <a:pt x="634" y="35414"/>
                    </a:lnTo>
                    <a:lnTo>
                      <a:pt x="674" y="35453"/>
                    </a:lnTo>
                    <a:lnTo>
                      <a:pt x="733" y="35473"/>
                    </a:lnTo>
                    <a:lnTo>
                      <a:pt x="832" y="35473"/>
                    </a:lnTo>
                    <a:lnTo>
                      <a:pt x="931" y="35414"/>
                    </a:lnTo>
                    <a:lnTo>
                      <a:pt x="1030" y="35334"/>
                    </a:lnTo>
                    <a:lnTo>
                      <a:pt x="1070" y="35235"/>
                    </a:lnTo>
                    <a:lnTo>
                      <a:pt x="1090" y="35176"/>
                    </a:lnTo>
                    <a:lnTo>
                      <a:pt x="1090" y="35116"/>
                    </a:lnTo>
                    <a:lnTo>
                      <a:pt x="1070" y="35057"/>
                    </a:lnTo>
                    <a:lnTo>
                      <a:pt x="1050" y="34978"/>
                    </a:lnTo>
                    <a:lnTo>
                      <a:pt x="931" y="34740"/>
                    </a:lnTo>
                    <a:lnTo>
                      <a:pt x="812" y="34483"/>
                    </a:lnTo>
                    <a:lnTo>
                      <a:pt x="733" y="34245"/>
                    </a:lnTo>
                    <a:lnTo>
                      <a:pt x="674" y="33988"/>
                    </a:lnTo>
                    <a:lnTo>
                      <a:pt x="614" y="33730"/>
                    </a:lnTo>
                    <a:lnTo>
                      <a:pt x="595" y="33473"/>
                    </a:lnTo>
                    <a:lnTo>
                      <a:pt x="575" y="33195"/>
                    </a:lnTo>
                    <a:lnTo>
                      <a:pt x="555" y="32938"/>
                    </a:lnTo>
                    <a:lnTo>
                      <a:pt x="575" y="32680"/>
                    </a:lnTo>
                    <a:lnTo>
                      <a:pt x="575" y="32403"/>
                    </a:lnTo>
                    <a:lnTo>
                      <a:pt x="654" y="31868"/>
                    </a:lnTo>
                    <a:lnTo>
                      <a:pt x="753" y="31333"/>
                    </a:lnTo>
                    <a:lnTo>
                      <a:pt x="892" y="30799"/>
                    </a:lnTo>
                    <a:lnTo>
                      <a:pt x="1050" y="30244"/>
                    </a:lnTo>
                    <a:lnTo>
                      <a:pt x="1228" y="29709"/>
                    </a:lnTo>
                    <a:lnTo>
                      <a:pt x="1605" y="28660"/>
                    </a:lnTo>
                    <a:lnTo>
                      <a:pt x="1981" y="27650"/>
                    </a:lnTo>
                    <a:lnTo>
                      <a:pt x="2140" y="27154"/>
                    </a:lnTo>
                    <a:lnTo>
                      <a:pt x="2278" y="26679"/>
                    </a:lnTo>
                    <a:lnTo>
                      <a:pt x="2536" y="25669"/>
                    </a:lnTo>
                    <a:lnTo>
                      <a:pt x="2773" y="24639"/>
                    </a:lnTo>
                    <a:lnTo>
                      <a:pt x="2971" y="23609"/>
                    </a:lnTo>
                    <a:lnTo>
                      <a:pt x="3150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5" y="18380"/>
                    </a:lnTo>
                    <a:lnTo>
                      <a:pt x="3665" y="17231"/>
                    </a:lnTo>
                    <a:lnTo>
                      <a:pt x="3704" y="16102"/>
                    </a:lnTo>
                    <a:lnTo>
                      <a:pt x="3724" y="14954"/>
                    </a:lnTo>
                    <a:lnTo>
                      <a:pt x="3724" y="13825"/>
                    </a:lnTo>
                    <a:lnTo>
                      <a:pt x="3684" y="12696"/>
                    </a:lnTo>
                    <a:lnTo>
                      <a:pt x="3645" y="11547"/>
                    </a:lnTo>
                    <a:lnTo>
                      <a:pt x="3585" y="10418"/>
                    </a:lnTo>
                    <a:lnTo>
                      <a:pt x="3506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53" y="2496"/>
                    </a:lnTo>
                    <a:lnTo>
                      <a:pt x="2595" y="238"/>
                    </a:lnTo>
                    <a:lnTo>
                      <a:pt x="2595" y="158"/>
                    </a:lnTo>
                    <a:lnTo>
                      <a:pt x="2555" y="99"/>
                    </a:lnTo>
                    <a:lnTo>
                      <a:pt x="2536" y="59"/>
                    </a:lnTo>
                    <a:lnTo>
                      <a:pt x="2496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" name="Google Shape;145;p2"/>
              <p:cNvSpPr/>
              <p:nvPr/>
            </p:nvSpPr>
            <p:spPr>
              <a:xfrm>
                <a:off x="3543600" y="1291300"/>
                <a:ext cx="614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8659" extrusionOk="0">
                    <a:moveTo>
                      <a:pt x="1803" y="1"/>
                    </a:moveTo>
                    <a:lnTo>
                      <a:pt x="1704" y="21"/>
                    </a:lnTo>
                    <a:lnTo>
                      <a:pt x="1605" y="60"/>
                    </a:lnTo>
                    <a:lnTo>
                      <a:pt x="1525" y="159"/>
                    </a:lnTo>
                    <a:lnTo>
                      <a:pt x="1506" y="199"/>
                    </a:lnTo>
                    <a:lnTo>
                      <a:pt x="1486" y="278"/>
                    </a:lnTo>
                    <a:lnTo>
                      <a:pt x="1486" y="338"/>
                    </a:lnTo>
                    <a:lnTo>
                      <a:pt x="1506" y="417"/>
                    </a:lnTo>
                    <a:lnTo>
                      <a:pt x="1605" y="971"/>
                    </a:lnTo>
                    <a:lnTo>
                      <a:pt x="1704" y="1546"/>
                    </a:lnTo>
                    <a:lnTo>
                      <a:pt x="1783" y="2100"/>
                    </a:lnTo>
                    <a:lnTo>
                      <a:pt x="1842" y="2675"/>
                    </a:lnTo>
                    <a:lnTo>
                      <a:pt x="1882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882" y="4913"/>
                    </a:lnTo>
                    <a:lnTo>
                      <a:pt x="1862" y="5467"/>
                    </a:lnTo>
                    <a:lnTo>
                      <a:pt x="1822" y="6042"/>
                    </a:lnTo>
                    <a:lnTo>
                      <a:pt x="1704" y="7151"/>
                    </a:lnTo>
                    <a:lnTo>
                      <a:pt x="1565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71" y="11627"/>
                    </a:lnTo>
                    <a:lnTo>
                      <a:pt x="555" y="13865"/>
                    </a:lnTo>
                    <a:lnTo>
                      <a:pt x="377" y="14994"/>
                    </a:lnTo>
                    <a:lnTo>
                      <a:pt x="198" y="16103"/>
                    </a:lnTo>
                    <a:lnTo>
                      <a:pt x="79" y="17232"/>
                    </a:lnTo>
                    <a:lnTo>
                      <a:pt x="40" y="17787"/>
                    </a:lnTo>
                    <a:lnTo>
                      <a:pt x="0" y="18341"/>
                    </a:lnTo>
                    <a:lnTo>
                      <a:pt x="0" y="18421"/>
                    </a:lnTo>
                    <a:lnTo>
                      <a:pt x="20" y="18480"/>
                    </a:lnTo>
                    <a:lnTo>
                      <a:pt x="40" y="18540"/>
                    </a:lnTo>
                    <a:lnTo>
                      <a:pt x="79" y="18579"/>
                    </a:lnTo>
                    <a:lnTo>
                      <a:pt x="159" y="18639"/>
                    </a:lnTo>
                    <a:lnTo>
                      <a:pt x="258" y="18658"/>
                    </a:lnTo>
                    <a:lnTo>
                      <a:pt x="377" y="18639"/>
                    </a:lnTo>
                    <a:lnTo>
                      <a:pt x="456" y="18579"/>
                    </a:lnTo>
                    <a:lnTo>
                      <a:pt x="495" y="18540"/>
                    </a:lnTo>
                    <a:lnTo>
                      <a:pt x="535" y="18480"/>
                    </a:lnTo>
                    <a:lnTo>
                      <a:pt x="555" y="18421"/>
                    </a:lnTo>
                    <a:lnTo>
                      <a:pt x="575" y="18341"/>
                    </a:lnTo>
                    <a:lnTo>
                      <a:pt x="594" y="17787"/>
                    </a:lnTo>
                    <a:lnTo>
                      <a:pt x="654" y="17212"/>
                    </a:lnTo>
                    <a:lnTo>
                      <a:pt x="773" y="16084"/>
                    </a:lnTo>
                    <a:lnTo>
                      <a:pt x="931" y="14955"/>
                    </a:lnTo>
                    <a:lnTo>
                      <a:pt x="1129" y="13826"/>
                    </a:lnTo>
                    <a:lnTo>
                      <a:pt x="1545" y="11568"/>
                    </a:lnTo>
                    <a:lnTo>
                      <a:pt x="1743" y="10439"/>
                    </a:lnTo>
                    <a:lnTo>
                      <a:pt x="1941" y="9310"/>
                    </a:lnTo>
                    <a:lnTo>
                      <a:pt x="2120" y="8181"/>
                    </a:lnTo>
                    <a:lnTo>
                      <a:pt x="2278" y="7052"/>
                    </a:lnTo>
                    <a:lnTo>
                      <a:pt x="2377" y="5923"/>
                    </a:lnTo>
                    <a:lnTo>
                      <a:pt x="2417" y="5349"/>
                    </a:lnTo>
                    <a:lnTo>
                      <a:pt x="2436" y="4794"/>
                    </a:lnTo>
                    <a:lnTo>
                      <a:pt x="2456" y="4220"/>
                    </a:lnTo>
                    <a:lnTo>
                      <a:pt x="2456" y="3665"/>
                    </a:lnTo>
                    <a:lnTo>
                      <a:pt x="2436" y="3091"/>
                    </a:lnTo>
                    <a:lnTo>
                      <a:pt x="2397" y="2516"/>
                    </a:lnTo>
                    <a:lnTo>
                      <a:pt x="2337" y="1942"/>
                    </a:lnTo>
                    <a:lnTo>
                      <a:pt x="2258" y="1387"/>
                    </a:lnTo>
                    <a:lnTo>
                      <a:pt x="2159" y="813"/>
                    </a:lnTo>
                    <a:lnTo>
                      <a:pt x="2040" y="239"/>
                    </a:lnTo>
                    <a:lnTo>
                      <a:pt x="2020" y="159"/>
                    </a:lnTo>
                    <a:lnTo>
                      <a:pt x="1981" y="100"/>
                    </a:lnTo>
                    <a:lnTo>
                      <a:pt x="1961" y="60"/>
                    </a:lnTo>
                    <a:lnTo>
                      <a:pt x="1902" y="40"/>
                    </a:lnTo>
                    <a:lnTo>
                      <a:pt x="1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" name="Google Shape;146;p2"/>
              <p:cNvSpPr/>
              <p:nvPr/>
            </p:nvSpPr>
            <p:spPr>
              <a:xfrm>
                <a:off x="3325725" y="1365575"/>
                <a:ext cx="152050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82" h="74631" extrusionOk="0">
                    <a:moveTo>
                      <a:pt x="5725" y="1"/>
                    </a:moveTo>
                    <a:lnTo>
                      <a:pt x="5665" y="21"/>
                    </a:lnTo>
                    <a:lnTo>
                      <a:pt x="5625" y="60"/>
                    </a:lnTo>
                    <a:lnTo>
                      <a:pt x="5586" y="100"/>
                    </a:lnTo>
                    <a:lnTo>
                      <a:pt x="5546" y="179"/>
                    </a:lnTo>
                    <a:lnTo>
                      <a:pt x="5229" y="1031"/>
                    </a:lnTo>
                    <a:lnTo>
                      <a:pt x="4932" y="1882"/>
                    </a:lnTo>
                    <a:lnTo>
                      <a:pt x="4635" y="2754"/>
                    </a:lnTo>
                    <a:lnTo>
                      <a:pt x="4378" y="3606"/>
                    </a:lnTo>
                    <a:lnTo>
                      <a:pt x="4120" y="4477"/>
                    </a:lnTo>
                    <a:lnTo>
                      <a:pt x="3883" y="5348"/>
                    </a:lnTo>
                    <a:lnTo>
                      <a:pt x="3665" y="6220"/>
                    </a:lnTo>
                    <a:lnTo>
                      <a:pt x="3447" y="7091"/>
                    </a:lnTo>
                    <a:lnTo>
                      <a:pt x="3269" y="7963"/>
                    </a:lnTo>
                    <a:lnTo>
                      <a:pt x="3090" y="8854"/>
                    </a:lnTo>
                    <a:lnTo>
                      <a:pt x="2932" y="9726"/>
                    </a:lnTo>
                    <a:lnTo>
                      <a:pt x="2773" y="10617"/>
                    </a:lnTo>
                    <a:lnTo>
                      <a:pt x="2635" y="11508"/>
                    </a:lnTo>
                    <a:lnTo>
                      <a:pt x="2516" y="12400"/>
                    </a:lnTo>
                    <a:lnTo>
                      <a:pt x="2298" y="14182"/>
                    </a:lnTo>
                    <a:lnTo>
                      <a:pt x="2140" y="15965"/>
                    </a:lnTo>
                    <a:lnTo>
                      <a:pt x="2001" y="17767"/>
                    </a:lnTo>
                    <a:lnTo>
                      <a:pt x="1902" y="19569"/>
                    </a:lnTo>
                    <a:lnTo>
                      <a:pt x="1843" y="21372"/>
                    </a:lnTo>
                    <a:lnTo>
                      <a:pt x="1803" y="23174"/>
                    </a:lnTo>
                    <a:lnTo>
                      <a:pt x="1803" y="24996"/>
                    </a:lnTo>
                    <a:lnTo>
                      <a:pt x="1823" y="26818"/>
                    </a:lnTo>
                    <a:lnTo>
                      <a:pt x="1843" y="28641"/>
                    </a:lnTo>
                    <a:lnTo>
                      <a:pt x="1922" y="32305"/>
                    </a:lnTo>
                    <a:lnTo>
                      <a:pt x="2041" y="35949"/>
                    </a:lnTo>
                    <a:lnTo>
                      <a:pt x="2140" y="39613"/>
                    </a:lnTo>
                    <a:lnTo>
                      <a:pt x="2179" y="41435"/>
                    </a:lnTo>
                    <a:lnTo>
                      <a:pt x="2199" y="43258"/>
                    </a:lnTo>
                    <a:lnTo>
                      <a:pt x="2199" y="45080"/>
                    </a:lnTo>
                    <a:lnTo>
                      <a:pt x="2179" y="46902"/>
                    </a:lnTo>
                    <a:lnTo>
                      <a:pt x="2140" y="48724"/>
                    </a:lnTo>
                    <a:lnTo>
                      <a:pt x="2060" y="50546"/>
                    </a:lnTo>
                    <a:lnTo>
                      <a:pt x="1961" y="52349"/>
                    </a:lnTo>
                    <a:lnTo>
                      <a:pt x="1823" y="54151"/>
                    </a:lnTo>
                    <a:lnTo>
                      <a:pt x="1625" y="55934"/>
                    </a:lnTo>
                    <a:lnTo>
                      <a:pt x="1526" y="56845"/>
                    </a:lnTo>
                    <a:lnTo>
                      <a:pt x="1407" y="57736"/>
                    </a:lnTo>
                    <a:lnTo>
                      <a:pt x="1248" y="58706"/>
                    </a:lnTo>
                    <a:lnTo>
                      <a:pt x="1090" y="59697"/>
                    </a:lnTo>
                    <a:lnTo>
                      <a:pt x="753" y="61638"/>
                    </a:lnTo>
                    <a:lnTo>
                      <a:pt x="575" y="62628"/>
                    </a:lnTo>
                    <a:lnTo>
                      <a:pt x="416" y="63599"/>
                    </a:lnTo>
                    <a:lnTo>
                      <a:pt x="298" y="64589"/>
                    </a:lnTo>
                    <a:lnTo>
                      <a:pt x="179" y="65579"/>
                    </a:lnTo>
                    <a:lnTo>
                      <a:pt x="100" y="66669"/>
                    </a:lnTo>
                    <a:lnTo>
                      <a:pt x="40" y="67758"/>
                    </a:lnTo>
                    <a:lnTo>
                      <a:pt x="20" y="68847"/>
                    </a:lnTo>
                    <a:lnTo>
                      <a:pt x="1" y="69937"/>
                    </a:lnTo>
                    <a:lnTo>
                      <a:pt x="20" y="71046"/>
                    </a:lnTo>
                    <a:lnTo>
                      <a:pt x="60" y="72135"/>
                    </a:lnTo>
                    <a:lnTo>
                      <a:pt x="139" y="74314"/>
                    </a:lnTo>
                    <a:lnTo>
                      <a:pt x="159" y="74393"/>
                    </a:lnTo>
                    <a:lnTo>
                      <a:pt x="179" y="74452"/>
                    </a:lnTo>
                    <a:lnTo>
                      <a:pt x="199" y="74512"/>
                    </a:lnTo>
                    <a:lnTo>
                      <a:pt x="238" y="74551"/>
                    </a:lnTo>
                    <a:lnTo>
                      <a:pt x="337" y="74611"/>
                    </a:lnTo>
                    <a:lnTo>
                      <a:pt x="436" y="74631"/>
                    </a:lnTo>
                    <a:lnTo>
                      <a:pt x="555" y="74611"/>
                    </a:lnTo>
                    <a:lnTo>
                      <a:pt x="634" y="74551"/>
                    </a:lnTo>
                    <a:lnTo>
                      <a:pt x="674" y="74512"/>
                    </a:lnTo>
                    <a:lnTo>
                      <a:pt x="694" y="74452"/>
                    </a:lnTo>
                    <a:lnTo>
                      <a:pt x="714" y="74393"/>
                    </a:lnTo>
                    <a:lnTo>
                      <a:pt x="714" y="74314"/>
                    </a:lnTo>
                    <a:lnTo>
                      <a:pt x="634" y="72373"/>
                    </a:lnTo>
                    <a:lnTo>
                      <a:pt x="595" y="71402"/>
                    </a:lnTo>
                    <a:lnTo>
                      <a:pt x="575" y="70432"/>
                    </a:lnTo>
                    <a:lnTo>
                      <a:pt x="575" y="69461"/>
                    </a:lnTo>
                    <a:lnTo>
                      <a:pt x="595" y="68491"/>
                    </a:lnTo>
                    <a:lnTo>
                      <a:pt x="615" y="67520"/>
                    </a:lnTo>
                    <a:lnTo>
                      <a:pt x="674" y="66550"/>
                    </a:lnTo>
                    <a:lnTo>
                      <a:pt x="753" y="65619"/>
                    </a:lnTo>
                    <a:lnTo>
                      <a:pt x="852" y="64688"/>
                    </a:lnTo>
                    <a:lnTo>
                      <a:pt x="991" y="63757"/>
                    </a:lnTo>
                    <a:lnTo>
                      <a:pt x="1129" y="62846"/>
                    </a:lnTo>
                    <a:lnTo>
                      <a:pt x="1446" y="61004"/>
                    </a:lnTo>
                    <a:lnTo>
                      <a:pt x="1763" y="59162"/>
                    </a:lnTo>
                    <a:lnTo>
                      <a:pt x="1902" y="58271"/>
                    </a:lnTo>
                    <a:lnTo>
                      <a:pt x="2021" y="57379"/>
                    </a:lnTo>
                    <a:lnTo>
                      <a:pt x="2239" y="55597"/>
                    </a:lnTo>
                    <a:lnTo>
                      <a:pt x="2417" y="53814"/>
                    </a:lnTo>
                    <a:lnTo>
                      <a:pt x="2556" y="52012"/>
                    </a:lnTo>
                    <a:lnTo>
                      <a:pt x="2655" y="50210"/>
                    </a:lnTo>
                    <a:lnTo>
                      <a:pt x="2714" y="48407"/>
                    </a:lnTo>
                    <a:lnTo>
                      <a:pt x="2754" y="46605"/>
                    </a:lnTo>
                    <a:lnTo>
                      <a:pt x="2754" y="44803"/>
                    </a:lnTo>
                    <a:lnTo>
                      <a:pt x="2754" y="43000"/>
                    </a:lnTo>
                    <a:lnTo>
                      <a:pt x="2734" y="41218"/>
                    </a:lnTo>
                    <a:lnTo>
                      <a:pt x="2655" y="37613"/>
                    </a:lnTo>
                    <a:lnTo>
                      <a:pt x="2536" y="34008"/>
                    </a:lnTo>
                    <a:lnTo>
                      <a:pt x="2437" y="30423"/>
                    </a:lnTo>
                    <a:lnTo>
                      <a:pt x="2397" y="28621"/>
                    </a:lnTo>
                    <a:lnTo>
                      <a:pt x="2377" y="26818"/>
                    </a:lnTo>
                    <a:lnTo>
                      <a:pt x="2357" y="25016"/>
                    </a:lnTo>
                    <a:lnTo>
                      <a:pt x="2377" y="23234"/>
                    </a:lnTo>
                    <a:lnTo>
                      <a:pt x="2417" y="21431"/>
                    </a:lnTo>
                    <a:lnTo>
                      <a:pt x="2476" y="19629"/>
                    </a:lnTo>
                    <a:lnTo>
                      <a:pt x="2575" y="17826"/>
                    </a:lnTo>
                    <a:lnTo>
                      <a:pt x="2714" y="16044"/>
                    </a:lnTo>
                    <a:lnTo>
                      <a:pt x="2793" y="15034"/>
                    </a:lnTo>
                    <a:lnTo>
                      <a:pt x="2892" y="14043"/>
                    </a:lnTo>
                    <a:lnTo>
                      <a:pt x="3011" y="13053"/>
                    </a:lnTo>
                    <a:lnTo>
                      <a:pt x="3150" y="12043"/>
                    </a:lnTo>
                    <a:lnTo>
                      <a:pt x="3288" y="11053"/>
                    </a:lnTo>
                    <a:lnTo>
                      <a:pt x="3447" y="10062"/>
                    </a:lnTo>
                    <a:lnTo>
                      <a:pt x="3625" y="9092"/>
                    </a:lnTo>
                    <a:lnTo>
                      <a:pt x="3823" y="8102"/>
                    </a:lnTo>
                    <a:lnTo>
                      <a:pt x="4041" y="7131"/>
                    </a:lnTo>
                    <a:lnTo>
                      <a:pt x="4279" y="6161"/>
                    </a:lnTo>
                    <a:lnTo>
                      <a:pt x="4516" y="5210"/>
                    </a:lnTo>
                    <a:lnTo>
                      <a:pt x="4774" y="4259"/>
                    </a:lnTo>
                    <a:lnTo>
                      <a:pt x="5071" y="3308"/>
                    </a:lnTo>
                    <a:lnTo>
                      <a:pt x="5368" y="2358"/>
                    </a:lnTo>
                    <a:lnTo>
                      <a:pt x="5705" y="1427"/>
                    </a:lnTo>
                    <a:lnTo>
                      <a:pt x="6041" y="496"/>
                    </a:lnTo>
                    <a:lnTo>
                      <a:pt x="6061" y="437"/>
                    </a:lnTo>
                    <a:lnTo>
                      <a:pt x="6081" y="357"/>
                    </a:lnTo>
                    <a:lnTo>
                      <a:pt x="6061" y="238"/>
                    </a:lnTo>
                    <a:lnTo>
                      <a:pt x="6002" y="120"/>
                    </a:lnTo>
                    <a:lnTo>
                      <a:pt x="5903" y="40"/>
                    </a:lnTo>
                    <a:lnTo>
                      <a:pt x="582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" name="Google Shape;147;p2"/>
              <p:cNvSpPr/>
              <p:nvPr/>
            </p:nvSpPr>
            <p:spPr>
              <a:xfrm>
                <a:off x="3389100" y="2829750"/>
                <a:ext cx="896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86" h="15153" extrusionOk="0">
                    <a:moveTo>
                      <a:pt x="2120" y="1"/>
                    </a:moveTo>
                    <a:lnTo>
                      <a:pt x="2021" y="21"/>
                    </a:lnTo>
                    <a:lnTo>
                      <a:pt x="1942" y="40"/>
                    </a:lnTo>
                    <a:lnTo>
                      <a:pt x="1843" y="80"/>
                    </a:lnTo>
                    <a:lnTo>
                      <a:pt x="1684" y="179"/>
                    </a:lnTo>
                    <a:lnTo>
                      <a:pt x="1526" y="338"/>
                    </a:lnTo>
                    <a:lnTo>
                      <a:pt x="1407" y="496"/>
                    </a:lnTo>
                    <a:lnTo>
                      <a:pt x="1288" y="694"/>
                    </a:lnTo>
                    <a:lnTo>
                      <a:pt x="1189" y="892"/>
                    </a:lnTo>
                    <a:lnTo>
                      <a:pt x="1031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54" y="2754"/>
                    </a:lnTo>
                    <a:lnTo>
                      <a:pt x="496" y="3744"/>
                    </a:lnTo>
                    <a:lnTo>
                      <a:pt x="357" y="4695"/>
                    </a:lnTo>
                    <a:lnTo>
                      <a:pt x="219" y="5705"/>
                    </a:lnTo>
                    <a:lnTo>
                      <a:pt x="120" y="6735"/>
                    </a:lnTo>
                    <a:lnTo>
                      <a:pt x="60" y="7745"/>
                    </a:lnTo>
                    <a:lnTo>
                      <a:pt x="21" y="8775"/>
                    </a:lnTo>
                    <a:lnTo>
                      <a:pt x="1" y="9805"/>
                    </a:lnTo>
                    <a:lnTo>
                      <a:pt x="40" y="10835"/>
                    </a:lnTo>
                    <a:lnTo>
                      <a:pt x="80" y="11845"/>
                    </a:lnTo>
                    <a:lnTo>
                      <a:pt x="179" y="12875"/>
                    </a:lnTo>
                    <a:lnTo>
                      <a:pt x="179" y="12954"/>
                    </a:lnTo>
                    <a:lnTo>
                      <a:pt x="219" y="13014"/>
                    </a:lnTo>
                    <a:lnTo>
                      <a:pt x="238" y="13073"/>
                    </a:lnTo>
                    <a:lnTo>
                      <a:pt x="278" y="13113"/>
                    </a:lnTo>
                    <a:lnTo>
                      <a:pt x="377" y="13172"/>
                    </a:lnTo>
                    <a:lnTo>
                      <a:pt x="496" y="13192"/>
                    </a:lnTo>
                    <a:lnTo>
                      <a:pt x="595" y="13172"/>
                    </a:lnTo>
                    <a:lnTo>
                      <a:pt x="635" y="13152"/>
                    </a:lnTo>
                    <a:lnTo>
                      <a:pt x="674" y="13113"/>
                    </a:lnTo>
                    <a:lnTo>
                      <a:pt x="714" y="13073"/>
                    </a:lnTo>
                    <a:lnTo>
                      <a:pt x="734" y="13014"/>
                    </a:lnTo>
                    <a:lnTo>
                      <a:pt x="734" y="12954"/>
                    </a:lnTo>
                    <a:lnTo>
                      <a:pt x="734" y="12875"/>
                    </a:lnTo>
                    <a:lnTo>
                      <a:pt x="674" y="12063"/>
                    </a:lnTo>
                    <a:lnTo>
                      <a:pt x="615" y="11231"/>
                    </a:lnTo>
                    <a:lnTo>
                      <a:pt x="595" y="10419"/>
                    </a:lnTo>
                    <a:lnTo>
                      <a:pt x="575" y="9607"/>
                    </a:lnTo>
                    <a:lnTo>
                      <a:pt x="575" y="8775"/>
                    </a:lnTo>
                    <a:lnTo>
                      <a:pt x="615" y="7963"/>
                    </a:lnTo>
                    <a:lnTo>
                      <a:pt x="654" y="7151"/>
                    </a:lnTo>
                    <a:lnTo>
                      <a:pt x="734" y="6339"/>
                    </a:lnTo>
                    <a:lnTo>
                      <a:pt x="813" y="5507"/>
                    </a:lnTo>
                    <a:lnTo>
                      <a:pt x="932" y="4675"/>
                    </a:lnTo>
                    <a:lnTo>
                      <a:pt x="1070" y="3863"/>
                    </a:lnTo>
                    <a:lnTo>
                      <a:pt x="1229" y="3031"/>
                    </a:lnTo>
                    <a:lnTo>
                      <a:pt x="1387" y="2279"/>
                    </a:lnTo>
                    <a:lnTo>
                      <a:pt x="1486" y="1902"/>
                    </a:lnTo>
                    <a:lnTo>
                      <a:pt x="1585" y="1526"/>
                    </a:lnTo>
                    <a:lnTo>
                      <a:pt x="1645" y="1348"/>
                    </a:lnTo>
                    <a:lnTo>
                      <a:pt x="1704" y="1130"/>
                    </a:lnTo>
                    <a:lnTo>
                      <a:pt x="1803" y="932"/>
                    </a:lnTo>
                    <a:lnTo>
                      <a:pt x="1863" y="853"/>
                    </a:lnTo>
                    <a:lnTo>
                      <a:pt x="1922" y="793"/>
                    </a:lnTo>
                    <a:lnTo>
                      <a:pt x="1981" y="753"/>
                    </a:lnTo>
                    <a:lnTo>
                      <a:pt x="2061" y="734"/>
                    </a:lnTo>
                    <a:lnTo>
                      <a:pt x="2179" y="734"/>
                    </a:lnTo>
                    <a:lnTo>
                      <a:pt x="2278" y="773"/>
                    </a:lnTo>
                    <a:lnTo>
                      <a:pt x="2377" y="853"/>
                    </a:lnTo>
                    <a:lnTo>
                      <a:pt x="2457" y="952"/>
                    </a:lnTo>
                    <a:lnTo>
                      <a:pt x="2536" y="1090"/>
                    </a:lnTo>
                    <a:lnTo>
                      <a:pt x="2655" y="1328"/>
                    </a:lnTo>
                    <a:lnTo>
                      <a:pt x="2754" y="1704"/>
                    </a:lnTo>
                    <a:lnTo>
                      <a:pt x="2853" y="2120"/>
                    </a:lnTo>
                    <a:lnTo>
                      <a:pt x="2912" y="2516"/>
                    </a:lnTo>
                    <a:lnTo>
                      <a:pt x="2952" y="2952"/>
                    </a:lnTo>
                    <a:lnTo>
                      <a:pt x="2991" y="3368"/>
                    </a:lnTo>
                    <a:lnTo>
                      <a:pt x="3011" y="3784"/>
                    </a:lnTo>
                    <a:lnTo>
                      <a:pt x="3011" y="4616"/>
                    </a:lnTo>
                    <a:lnTo>
                      <a:pt x="3011" y="5507"/>
                    </a:lnTo>
                    <a:lnTo>
                      <a:pt x="2972" y="6398"/>
                    </a:lnTo>
                    <a:lnTo>
                      <a:pt x="2912" y="7270"/>
                    </a:lnTo>
                    <a:lnTo>
                      <a:pt x="2813" y="8161"/>
                    </a:lnTo>
                    <a:lnTo>
                      <a:pt x="2714" y="8993"/>
                    </a:lnTo>
                    <a:lnTo>
                      <a:pt x="2576" y="9825"/>
                    </a:lnTo>
                    <a:lnTo>
                      <a:pt x="2437" y="10657"/>
                    </a:lnTo>
                    <a:lnTo>
                      <a:pt x="2278" y="11469"/>
                    </a:lnTo>
                    <a:lnTo>
                      <a:pt x="1942" y="13113"/>
                    </a:lnTo>
                    <a:lnTo>
                      <a:pt x="1585" y="14737"/>
                    </a:lnTo>
                    <a:lnTo>
                      <a:pt x="1585" y="14816"/>
                    </a:lnTo>
                    <a:lnTo>
                      <a:pt x="1585" y="14875"/>
                    </a:lnTo>
                    <a:lnTo>
                      <a:pt x="1605" y="14955"/>
                    </a:lnTo>
                    <a:lnTo>
                      <a:pt x="1625" y="14994"/>
                    </a:lnTo>
                    <a:lnTo>
                      <a:pt x="1704" y="15093"/>
                    </a:lnTo>
                    <a:lnTo>
                      <a:pt x="1803" y="15133"/>
                    </a:lnTo>
                    <a:lnTo>
                      <a:pt x="1902" y="15153"/>
                    </a:lnTo>
                    <a:lnTo>
                      <a:pt x="2001" y="15133"/>
                    </a:lnTo>
                    <a:lnTo>
                      <a:pt x="2041" y="15093"/>
                    </a:lnTo>
                    <a:lnTo>
                      <a:pt x="2080" y="15054"/>
                    </a:lnTo>
                    <a:lnTo>
                      <a:pt x="2120" y="14994"/>
                    </a:lnTo>
                    <a:lnTo>
                      <a:pt x="2140" y="14915"/>
                    </a:lnTo>
                    <a:lnTo>
                      <a:pt x="2576" y="12875"/>
                    </a:lnTo>
                    <a:lnTo>
                      <a:pt x="2793" y="11845"/>
                    </a:lnTo>
                    <a:lnTo>
                      <a:pt x="2991" y="10835"/>
                    </a:lnTo>
                    <a:lnTo>
                      <a:pt x="3170" y="9785"/>
                    </a:lnTo>
                    <a:lnTo>
                      <a:pt x="3308" y="8755"/>
                    </a:lnTo>
                    <a:lnTo>
                      <a:pt x="3447" y="7705"/>
                    </a:lnTo>
                    <a:lnTo>
                      <a:pt x="3526" y="6676"/>
                    </a:lnTo>
                    <a:lnTo>
                      <a:pt x="3586" y="5626"/>
                    </a:lnTo>
                    <a:lnTo>
                      <a:pt x="3586" y="4576"/>
                    </a:lnTo>
                    <a:lnTo>
                      <a:pt x="3566" y="4061"/>
                    </a:lnTo>
                    <a:lnTo>
                      <a:pt x="3546" y="3546"/>
                    </a:lnTo>
                    <a:lnTo>
                      <a:pt x="3506" y="3031"/>
                    </a:lnTo>
                    <a:lnTo>
                      <a:pt x="3447" y="2516"/>
                    </a:lnTo>
                    <a:lnTo>
                      <a:pt x="3368" y="1823"/>
                    </a:lnTo>
                    <a:lnTo>
                      <a:pt x="3289" y="1467"/>
                    </a:lnTo>
                    <a:lnTo>
                      <a:pt x="3190" y="1110"/>
                    </a:lnTo>
                    <a:lnTo>
                      <a:pt x="3071" y="773"/>
                    </a:lnTo>
                    <a:lnTo>
                      <a:pt x="299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94" y="219"/>
                    </a:lnTo>
                    <a:lnTo>
                      <a:pt x="2556" y="139"/>
                    </a:lnTo>
                    <a:lnTo>
                      <a:pt x="2417" y="60"/>
                    </a:lnTo>
                    <a:lnTo>
                      <a:pt x="2318" y="21"/>
                    </a:lnTo>
                    <a:lnTo>
                      <a:pt x="221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" name="Google Shape;148;p2"/>
              <p:cNvSpPr/>
              <p:nvPr/>
            </p:nvSpPr>
            <p:spPr>
              <a:xfrm>
                <a:off x="3253425" y="1102150"/>
                <a:ext cx="951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1" y="120"/>
                    </a:lnTo>
                    <a:lnTo>
                      <a:pt x="2021" y="179"/>
                    </a:lnTo>
                    <a:lnTo>
                      <a:pt x="2001" y="239"/>
                    </a:lnTo>
                    <a:lnTo>
                      <a:pt x="1981" y="318"/>
                    </a:lnTo>
                    <a:lnTo>
                      <a:pt x="1585" y="4596"/>
                    </a:lnTo>
                    <a:lnTo>
                      <a:pt x="1387" y="6755"/>
                    </a:lnTo>
                    <a:lnTo>
                      <a:pt x="1229" y="8894"/>
                    </a:lnTo>
                    <a:lnTo>
                      <a:pt x="1110" y="11053"/>
                    </a:lnTo>
                    <a:lnTo>
                      <a:pt x="1011" y="13212"/>
                    </a:lnTo>
                    <a:lnTo>
                      <a:pt x="99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91" y="17529"/>
                    </a:lnTo>
                    <a:lnTo>
                      <a:pt x="1051" y="19688"/>
                    </a:lnTo>
                    <a:lnTo>
                      <a:pt x="1150" y="21867"/>
                    </a:lnTo>
                    <a:lnTo>
                      <a:pt x="1288" y="24026"/>
                    </a:lnTo>
                    <a:lnTo>
                      <a:pt x="1447" y="26205"/>
                    </a:lnTo>
                    <a:lnTo>
                      <a:pt x="1803" y="30542"/>
                    </a:lnTo>
                    <a:lnTo>
                      <a:pt x="2160" y="34860"/>
                    </a:lnTo>
                    <a:lnTo>
                      <a:pt x="2496" y="39138"/>
                    </a:lnTo>
                    <a:lnTo>
                      <a:pt x="2675" y="41277"/>
                    </a:lnTo>
                    <a:lnTo>
                      <a:pt x="2853" y="43416"/>
                    </a:lnTo>
                    <a:lnTo>
                      <a:pt x="2992" y="45555"/>
                    </a:lnTo>
                    <a:lnTo>
                      <a:pt x="3110" y="47694"/>
                    </a:lnTo>
                    <a:lnTo>
                      <a:pt x="3190" y="49853"/>
                    </a:lnTo>
                    <a:lnTo>
                      <a:pt x="3209" y="50923"/>
                    </a:lnTo>
                    <a:lnTo>
                      <a:pt x="3229" y="51992"/>
                    </a:lnTo>
                    <a:lnTo>
                      <a:pt x="3229" y="53062"/>
                    </a:lnTo>
                    <a:lnTo>
                      <a:pt x="3190" y="54131"/>
                    </a:lnTo>
                    <a:lnTo>
                      <a:pt x="3150" y="55201"/>
                    </a:lnTo>
                    <a:lnTo>
                      <a:pt x="3091" y="56270"/>
                    </a:lnTo>
                    <a:lnTo>
                      <a:pt x="2992" y="57340"/>
                    </a:lnTo>
                    <a:lnTo>
                      <a:pt x="2893" y="58409"/>
                    </a:lnTo>
                    <a:lnTo>
                      <a:pt x="2754" y="59479"/>
                    </a:lnTo>
                    <a:lnTo>
                      <a:pt x="2595" y="60529"/>
                    </a:lnTo>
                    <a:lnTo>
                      <a:pt x="2437" y="61578"/>
                    </a:lnTo>
                    <a:lnTo>
                      <a:pt x="2239" y="62589"/>
                    </a:lnTo>
                    <a:lnTo>
                      <a:pt x="1843" y="64648"/>
                    </a:lnTo>
                    <a:lnTo>
                      <a:pt x="1427" y="66688"/>
                    </a:lnTo>
                    <a:lnTo>
                      <a:pt x="1031" y="68729"/>
                    </a:lnTo>
                    <a:lnTo>
                      <a:pt x="833" y="69778"/>
                    </a:lnTo>
                    <a:lnTo>
                      <a:pt x="654" y="70828"/>
                    </a:lnTo>
                    <a:lnTo>
                      <a:pt x="496" y="71878"/>
                    </a:lnTo>
                    <a:lnTo>
                      <a:pt x="338" y="72947"/>
                    </a:lnTo>
                    <a:lnTo>
                      <a:pt x="219" y="74017"/>
                    </a:lnTo>
                    <a:lnTo>
                      <a:pt x="120" y="75086"/>
                    </a:lnTo>
                    <a:lnTo>
                      <a:pt x="40" y="76156"/>
                    </a:lnTo>
                    <a:lnTo>
                      <a:pt x="1" y="77206"/>
                    </a:lnTo>
                    <a:lnTo>
                      <a:pt x="1" y="78275"/>
                    </a:lnTo>
                    <a:lnTo>
                      <a:pt x="40" y="79345"/>
                    </a:lnTo>
                    <a:lnTo>
                      <a:pt x="120" y="80414"/>
                    </a:lnTo>
                    <a:lnTo>
                      <a:pt x="238" y="81464"/>
                    </a:lnTo>
                    <a:lnTo>
                      <a:pt x="318" y="81979"/>
                    </a:lnTo>
                    <a:lnTo>
                      <a:pt x="397" y="82514"/>
                    </a:lnTo>
                    <a:lnTo>
                      <a:pt x="516" y="83029"/>
                    </a:lnTo>
                    <a:lnTo>
                      <a:pt x="635" y="83544"/>
                    </a:lnTo>
                    <a:lnTo>
                      <a:pt x="753" y="84059"/>
                    </a:lnTo>
                    <a:lnTo>
                      <a:pt x="892" y="84574"/>
                    </a:lnTo>
                    <a:lnTo>
                      <a:pt x="1051" y="85088"/>
                    </a:lnTo>
                    <a:lnTo>
                      <a:pt x="1229" y="85584"/>
                    </a:lnTo>
                    <a:lnTo>
                      <a:pt x="1268" y="85643"/>
                    </a:lnTo>
                    <a:lnTo>
                      <a:pt x="1308" y="85702"/>
                    </a:lnTo>
                    <a:lnTo>
                      <a:pt x="1348" y="85742"/>
                    </a:lnTo>
                    <a:lnTo>
                      <a:pt x="140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83" y="85663"/>
                    </a:lnTo>
                    <a:lnTo>
                      <a:pt x="1803" y="85603"/>
                    </a:lnTo>
                    <a:lnTo>
                      <a:pt x="1803" y="85544"/>
                    </a:lnTo>
                    <a:lnTo>
                      <a:pt x="1803" y="85485"/>
                    </a:lnTo>
                    <a:lnTo>
                      <a:pt x="1783" y="85405"/>
                    </a:lnTo>
                    <a:lnTo>
                      <a:pt x="1625" y="84950"/>
                    </a:lnTo>
                    <a:lnTo>
                      <a:pt x="1466" y="84474"/>
                    </a:lnTo>
                    <a:lnTo>
                      <a:pt x="1348" y="83999"/>
                    </a:lnTo>
                    <a:lnTo>
                      <a:pt x="1209" y="83524"/>
                    </a:lnTo>
                    <a:lnTo>
                      <a:pt x="1011" y="82573"/>
                    </a:lnTo>
                    <a:lnTo>
                      <a:pt x="833" y="81603"/>
                    </a:lnTo>
                    <a:lnTo>
                      <a:pt x="714" y="80632"/>
                    </a:lnTo>
                    <a:lnTo>
                      <a:pt x="635" y="79662"/>
                    </a:lnTo>
                    <a:lnTo>
                      <a:pt x="575" y="78671"/>
                    </a:lnTo>
                    <a:lnTo>
                      <a:pt x="575" y="77681"/>
                    </a:lnTo>
                    <a:lnTo>
                      <a:pt x="595" y="76710"/>
                    </a:lnTo>
                    <a:lnTo>
                      <a:pt x="635" y="75720"/>
                    </a:lnTo>
                    <a:lnTo>
                      <a:pt x="714" y="74730"/>
                    </a:lnTo>
                    <a:lnTo>
                      <a:pt x="813" y="73740"/>
                    </a:lnTo>
                    <a:lnTo>
                      <a:pt x="932" y="72749"/>
                    </a:lnTo>
                    <a:lnTo>
                      <a:pt x="1070" y="71779"/>
                    </a:lnTo>
                    <a:lnTo>
                      <a:pt x="1229" y="70808"/>
                    </a:lnTo>
                    <a:lnTo>
                      <a:pt x="1407" y="69838"/>
                    </a:lnTo>
                    <a:lnTo>
                      <a:pt x="1783" y="67837"/>
                    </a:lnTo>
                    <a:lnTo>
                      <a:pt x="2160" y="65837"/>
                    </a:lnTo>
                    <a:lnTo>
                      <a:pt x="2556" y="63856"/>
                    </a:lnTo>
                    <a:lnTo>
                      <a:pt x="2912" y="61856"/>
                    </a:lnTo>
                    <a:lnTo>
                      <a:pt x="3071" y="60865"/>
                    </a:lnTo>
                    <a:lnTo>
                      <a:pt x="3229" y="59855"/>
                    </a:lnTo>
                    <a:lnTo>
                      <a:pt x="3368" y="58865"/>
                    </a:lnTo>
                    <a:lnTo>
                      <a:pt x="3487" y="57855"/>
                    </a:lnTo>
                    <a:lnTo>
                      <a:pt x="3586" y="56845"/>
                    </a:lnTo>
                    <a:lnTo>
                      <a:pt x="3685" y="55815"/>
                    </a:lnTo>
                    <a:lnTo>
                      <a:pt x="3744" y="54805"/>
                    </a:lnTo>
                    <a:lnTo>
                      <a:pt x="3784" y="53775"/>
                    </a:lnTo>
                    <a:lnTo>
                      <a:pt x="3804" y="52705"/>
                    </a:lnTo>
                    <a:lnTo>
                      <a:pt x="3804" y="51636"/>
                    </a:lnTo>
                    <a:lnTo>
                      <a:pt x="3784" y="50566"/>
                    </a:lnTo>
                    <a:lnTo>
                      <a:pt x="3744" y="49497"/>
                    </a:lnTo>
                    <a:lnTo>
                      <a:pt x="3665" y="47358"/>
                    </a:lnTo>
                    <a:lnTo>
                      <a:pt x="3526" y="45219"/>
                    </a:lnTo>
                    <a:lnTo>
                      <a:pt x="3388" y="43079"/>
                    </a:lnTo>
                    <a:lnTo>
                      <a:pt x="3209" y="40940"/>
                    </a:lnTo>
                    <a:lnTo>
                      <a:pt x="2853" y="36682"/>
                    </a:lnTo>
                    <a:lnTo>
                      <a:pt x="2516" y="32424"/>
                    </a:lnTo>
                    <a:lnTo>
                      <a:pt x="2160" y="28165"/>
                    </a:lnTo>
                    <a:lnTo>
                      <a:pt x="2001" y="26026"/>
                    </a:lnTo>
                    <a:lnTo>
                      <a:pt x="1863" y="23907"/>
                    </a:lnTo>
                    <a:lnTo>
                      <a:pt x="1724" y="21768"/>
                    </a:lnTo>
                    <a:lnTo>
                      <a:pt x="1625" y="19649"/>
                    </a:lnTo>
                    <a:lnTo>
                      <a:pt x="1585" y="18421"/>
                    </a:lnTo>
                    <a:lnTo>
                      <a:pt x="1546" y="17213"/>
                    </a:lnTo>
                    <a:lnTo>
                      <a:pt x="1546" y="16004"/>
                    </a:lnTo>
                    <a:lnTo>
                      <a:pt x="1566" y="14796"/>
                    </a:lnTo>
                    <a:lnTo>
                      <a:pt x="1585" y="13588"/>
                    </a:lnTo>
                    <a:lnTo>
                      <a:pt x="1625" y="12380"/>
                    </a:lnTo>
                    <a:lnTo>
                      <a:pt x="1684" y="11172"/>
                    </a:lnTo>
                    <a:lnTo>
                      <a:pt x="1744" y="9963"/>
                    </a:lnTo>
                    <a:lnTo>
                      <a:pt x="1902" y="7547"/>
                    </a:lnTo>
                    <a:lnTo>
                      <a:pt x="2100" y="5131"/>
                    </a:lnTo>
                    <a:lnTo>
                      <a:pt x="2318" y="2714"/>
                    </a:lnTo>
                    <a:lnTo>
                      <a:pt x="2556" y="318"/>
                    </a:lnTo>
                    <a:lnTo>
                      <a:pt x="2556" y="239"/>
                    </a:lnTo>
                    <a:lnTo>
                      <a:pt x="2556" y="179"/>
                    </a:lnTo>
                    <a:lnTo>
                      <a:pt x="2516" y="120"/>
                    </a:lnTo>
                    <a:lnTo>
                      <a:pt x="2496" y="80"/>
                    </a:lnTo>
                    <a:lnTo>
                      <a:pt x="241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" name="Google Shape;149;p2"/>
              <p:cNvSpPr/>
              <p:nvPr/>
            </p:nvSpPr>
            <p:spPr>
              <a:xfrm>
                <a:off x="3298000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4" y="0"/>
                    </a:moveTo>
                    <a:lnTo>
                      <a:pt x="6695" y="40"/>
                    </a:lnTo>
                    <a:lnTo>
                      <a:pt x="6655" y="79"/>
                    </a:lnTo>
                    <a:lnTo>
                      <a:pt x="6616" y="139"/>
                    </a:lnTo>
                    <a:lnTo>
                      <a:pt x="6299" y="674"/>
                    </a:lnTo>
                    <a:lnTo>
                      <a:pt x="6021" y="1208"/>
                    </a:lnTo>
                    <a:lnTo>
                      <a:pt x="5784" y="1743"/>
                    </a:lnTo>
                    <a:lnTo>
                      <a:pt x="5566" y="2298"/>
                    </a:lnTo>
                    <a:lnTo>
                      <a:pt x="5368" y="2872"/>
                    </a:lnTo>
                    <a:lnTo>
                      <a:pt x="5209" y="3446"/>
                    </a:lnTo>
                    <a:lnTo>
                      <a:pt x="5071" y="4021"/>
                    </a:lnTo>
                    <a:lnTo>
                      <a:pt x="4952" y="4595"/>
                    </a:lnTo>
                    <a:lnTo>
                      <a:pt x="4873" y="5189"/>
                    </a:lnTo>
                    <a:lnTo>
                      <a:pt x="4793" y="5784"/>
                    </a:lnTo>
                    <a:lnTo>
                      <a:pt x="4734" y="6378"/>
                    </a:lnTo>
                    <a:lnTo>
                      <a:pt x="4694" y="6972"/>
                    </a:lnTo>
                    <a:lnTo>
                      <a:pt x="4675" y="7586"/>
                    </a:lnTo>
                    <a:lnTo>
                      <a:pt x="4675" y="8180"/>
                    </a:lnTo>
                    <a:lnTo>
                      <a:pt x="4694" y="9408"/>
                    </a:lnTo>
                    <a:lnTo>
                      <a:pt x="4754" y="10636"/>
                    </a:lnTo>
                    <a:lnTo>
                      <a:pt x="4853" y="11884"/>
                    </a:lnTo>
                    <a:lnTo>
                      <a:pt x="5051" y="14340"/>
                    </a:lnTo>
                    <a:lnTo>
                      <a:pt x="5130" y="15588"/>
                    </a:lnTo>
                    <a:lnTo>
                      <a:pt x="5190" y="16796"/>
                    </a:lnTo>
                    <a:lnTo>
                      <a:pt x="5209" y="18004"/>
                    </a:lnTo>
                    <a:lnTo>
                      <a:pt x="5209" y="18598"/>
                    </a:lnTo>
                    <a:lnTo>
                      <a:pt x="5190" y="19192"/>
                    </a:lnTo>
                    <a:lnTo>
                      <a:pt x="5150" y="19886"/>
                    </a:lnTo>
                    <a:lnTo>
                      <a:pt x="5071" y="20579"/>
                    </a:lnTo>
                    <a:lnTo>
                      <a:pt x="4992" y="21272"/>
                    </a:lnTo>
                    <a:lnTo>
                      <a:pt x="4873" y="21946"/>
                    </a:lnTo>
                    <a:lnTo>
                      <a:pt x="4754" y="22619"/>
                    </a:lnTo>
                    <a:lnTo>
                      <a:pt x="4615" y="23292"/>
                    </a:lnTo>
                    <a:lnTo>
                      <a:pt x="4457" y="23966"/>
                    </a:lnTo>
                    <a:lnTo>
                      <a:pt x="4298" y="24639"/>
                    </a:lnTo>
                    <a:lnTo>
                      <a:pt x="3942" y="25907"/>
                    </a:lnTo>
                    <a:lnTo>
                      <a:pt x="3585" y="27174"/>
                    </a:lnTo>
                    <a:lnTo>
                      <a:pt x="3506" y="27452"/>
                    </a:lnTo>
                    <a:lnTo>
                      <a:pt x="3407" y="27848"/>
                    </a:lnTo>
                    <a:lnTo>
                      <a:pt x="3348" y="28046"/>
                    </a:lnTo>
                    <a:lnTo>
                      <a:pt x="3268" y="28204"/>
                    </a:lnTo>
                    <a:lnTo>
                      <a:pt x="3209" y="28323"/>
                    </a:lnTo>
                    <a:lnTo>
                      <a:pt x="3169" y="28363"/>
                    </a:lnTo>
                    <a:lnTo>
                      <a:pt x="3110" y="28363"/>
                    </a:lnTo>
                    <a:lnTo>
                      <a:pt x="3070" y="28323"/>
                    </a:lnTo>
                    <a:lnTo>
                      <a:pt x="3011" y="28224"/>
                    </a:lnTo>
                    <a:lnTo>
                      <a:pt x="2971" y="28066"/>
                    </a:lnTo>
                    <a:lnTo>
                      <a:pt x="2912" y="27887"/>
                    </a:lnTo>
                    <a:lnTo>
                      <a:pt x="2852" y="27491"/>
                    </a:lnTo>
                    <a:lnTo>
                      <a:pt x="2793" y="27194"/>
                    </a:lnTo>
                    <a:lnTo>
                      <a:pt x="2674" y="26521"/>
                    </a:lnTo>
                    <a:lnTo>
                      <a:pt x="2595" y="25867"/>
                    </a:lnTo>
                    <a:lnTo>
                      <a:pt x="2516" y="25174"/>
                    </a:lnTo>
                    <a:lnTo>
                      <a:pt x="2437" y="24501"/>
                    </a:lnTo>
                    <a:lnTo>
                      <a:pt x="2397" y="23827"/>
                    </a:lnTo>
                    <a:lnTo>
                      <a:pt x="2357" y="23154"/>
                    </a:lnTo>
                    <a:lnTo>
                      <a:pt x="2298" y="21787"/>
                    </a:lnTo>
                    <a:lnTo>
                      <a:pt x="2278" y="20420"/>
                    </a:lnTo>
                    <a:lnTo>
                      <a:pt x="2298" y="19054"/>
                    </a:lnTo>
                    <a:lnTo>
                      <a:pt x="2298" y="16321"/>
                    </a:lnTo>
                    <a:lnTo>
                      <a:pt x="2298" y="15152"/>
                    </a:lnTo>
                    <a:lnTo>
                      <a:pt x="2298" y="13904"/>
                    </a:lnTo>
                    <a:lnTo>
                      <a:pt x="2298" y="13270"/>
                    </a:lnTo>
                    <a:lnTo>
                      <a:pt x="2258" y="12637"/>
                    </a:lnTo>
                    <a:lnTo>
                      <a:pt x="2219" y="12003"/>
                    </a:lnTo>
                    <a:lnTo>
                      <a:pt x="2159" y="11369"/>
                    </a:lnTo>
                    <a:lnTo>
                      <a:pt x="2060" y="10735"/>
                    </a:lnTo>
                    <a:lnTo>
                      <a:pt x="1941" y="10121"/>
                    </a:lnTo>
                    <a:lnTo>
                      <a:pt x="1803" y="9527"/>
                    </a:lnTo>
                    <a:lnTo>
                      <a:pt x="1624" y="8953"/>
                    </a:lnTo>
                    <a:lnTo>
                      <a:pt x="1525" y="8675"/>
                    </a:lnTo>
                    <a:lnTo>
                      <a:pt x="1407" y="8398"/>
                    </a:lnTo>
                    <a:lnTo>
                      <a:pt x="1288" y="8141"/>
                    </a:lnTo>
                    <a:lnTo>
                      <a:pt x="1149" y="7883"/>
                    </a:lnTo>
                    <a:lnTo>
                      <a:pt x="991" y="7626"/>
                    </a:lnTo>
                    <a:lnTo>
                      <a:pt x="832" y="7388"/>
                    </a:lnTo>
                    <a:lnTo>
                      <a:pt x="674" y="7150"/>
                    </a:lnTo>
                    <a:lnTo>
                      <a:pt x="496" y="6932"/>
                    </a:lnTo>
                    <a:lnTo>
                      <a:pt x="436" y="6893"/>
                    </a:lnTo>
                    <a:lnTo>
                      <a:pt x="377" y="6853"/>
                    </a:lnTo>
                    <a:lnTo>
                      <a:pt x="337" y="6833"/>
                    </a:lnTo>
                    <a:lnTo>
                      <a:pt x="278" y="6833"/>
                    </a:lnTo>
                    <a:lnTo>
                      <a:pt x="179" y="6873"/>
                    </a:lnTo>
                    <a:lnTo>
                      <a:pt x="80" y="6952"/>
                    </a:lnTo>
                    <a:lnTo>
                      <a:pt x="20" y="7051"/>
                    </a:lnTo>
                    <a:lnTo>
                      <a:pt x="0" y="7150"/>
                    </a:lnTo>
                    <a:lnTo>
                      <a:pt x="0" y="7229"/>
                    </a:lnTo>
                    <a:lnTo>
                      <a:pt x="20" y="7289"/>
                    </a:lnTo>
                    <a:lnTo>
                      <a:pt x="40" y="7348"/>
                    </a:lnTo>
                    <a:lnTo>
                      <a:pt x="80" y="7408"/>
                    </a:lnTo>
                    <a:lnTo>
                      <a:pt x="278" y="7626"/>
                    </a:lnTo>
                    <a:lnTo>
                      <a:pt x="436" y="7863"/>
                    </a:lnTo>
                    <a:lnTo>
                      <a:pt x="595" y="8121"/>
                    </a:lnTo>
                    <a:lnTo>
                      <a:pt x="733" y="8378"/>
                    </a:lnTo>
                    <a:lnTo>
                      <a:pt x="872" y="8636"/>
                    </a:lnTo>
                    <a:lnTo>
                      <a:pt x="971" y="8913"/>
                    </a:lnTo>
                    <a:lnTo>
                      <a:pt x="1070" y="9190"/>
                    </a:lnTo>
                    <a:lnTo>
                      <a:pt x="1169" y="9468"/>
                    </a:lnTo>
                    <a:lnTo>
                      <a:pt x="1327" y="10062"/>
                    </a:lnTo>
                    <a:lnTo>
                      <a:pt x="1446" y="10656"/>
                    </a:lnTo>
                    <a:lnTo>
                      <a:pt x="1525" y="11270"/>
                    </a:lnTo>
                    <a:lnTo>
                      <a:pt x="1585" y="11884"/>
                    </a:lnTo>
                    <a:lnTo>
                      <a:pt x="1644" y="12577"/>
                    </a:lnTo>
                    <a:lnTo>
                      <a:pt x="1684" y="13270"/>
                    </a:lnTo>
                    <a:lnTo>
                      <a:pt x="1724" y="14657"/>
                    </a:lnTo>
                    <a:lnTo>
                      <a:pt x="1743" y="16043"/>
                    </a:lnTo>
                    <a:lnTo>
                      <a:pt x="1724" y="17430"/>
                    </a:lnTo>
                    <a:lnTo>
                      <a:pt x="1724" y="20143"/>
                    </a:lnTo>
                    <a:lnTo>
                      <a:pt x="1724" y="21510"/>
                    </a:lnTo>
                    <a:lnTo>
                      <a:pt x="1763" y="22876"/>
                    </a:lnTo>
                    <a:lnTo>
                      <a:pt x="1783" y="23570"/>
                    </a:lnTo>
                    <a:lnTo>
                      <a:pt x="1842" y="24243"/>
                    </a:lnTo>
                    <a:lnTo>
                      <a:pt x="1902" y="24936"/>
                    </a:lnTo>
                    <a:lnTo>
                      <a:pt x="1961" y="25610"/>
                    </a:lnTo>
                    <a:lnTo>
                      <a:pt x="2060" y="26283"/>
                    </a:lnTo>
                    <a:lnTo>
                      <a:pt x="2159" y="26956"/>
                    </a:lnTo>
                    <a:lnTo>
                      <a:pt x="2298" y="27610"/>
                    </a:lnTo>
                    <a:lnTo>
                      <a:pt x="2437" y="28284"/>
                    </a:lnTo>
                    <a:lnTo>
                      <a:pt x="2516" y="28600"/>
                    </a:lnTo>
                    <a:lnTo>
                      <a:pt x="2575" y="28759"/>
                    </a:lnTo>
                    <a:lnTo>
                      <a:pt x="2635" y="28897"/>
                    </a:lnTo>
                    <a:lnTo>
                      <a:pt x="2714" y="29036"/>
                    </a:lnTo>
                    <a:lnTo>
                      <a:pt x="2833" y="29135"/>
                    </a:lnTo>
                    <a:lnTo>
                      <a:pt x="2892" y="29175"/>
                    </a:lnTo>
                    <a:lnTo>
                      <a:pt x="2952" y="29195"/>
                    </a:lnTo>
                    <a:lnTo>
                      <a:pt x="3031" y="29214"/>
                    </a:lnTo>
                    <a:lnTo>
                      <a:pt x="3110" y="29214"/>
                    </a:lnTo>
                    <a:lnTo>
                      <a:pt x="3249" y="29195"/>
                    </a:lnTo>
                    <a:lnTo>
                      <a:pt x="3367" y="29115"/>
                    </a:lnTo>
                    <a:lnTo>
                      <a:pt x="3466" y="29036"/>
                    </a:lnTo>
                    <a:lnTo>
                      <a:pt x="3565" y="28917"/>
                    </a:lnTo>
                    <a:lnTo>
                      <a:pt x="3645" y="28798"/>
                    </a:lnTo>
                    <a:lnTo>
                      <a:pt x="3704" y="28660"/>
                    </a:lnTo>
                    <a:lnTo>
                      <a:pt x="3823" y="28402"/>
                    </a:lnTo>
                    <a:lnTo>
                      <a:pt x="4061" y="27749"/>
                    </a:lnTo>
                    <a:lnTo>
                      <a:pt x="4259" y="27095"/>
                    </a:lnTo>
                    <a:lnTo>
                      <a:pt x="4457" y="26422"/>
                    </a:lnTo>
                    <a:lnTo>
                      <a:pt x="4655" y="25748"/>
                    </a:lnTo>
                    <a:lnTo>
                      <a:pt x="4813" y="25055"/>
                    </a:lnTo>
                    <a:lnTo>
                      <a:pt x="4972" y="24362"/>
                    </a:lnTo>
                    <a:lnTo>
                      <a:pt x="5269" y="22995"/>
                    </a:lnTo>
                    <a:lnTo>
                      <a:pt x="5388" y="22302"/>
                    </a:lnTo>
                    <a:lnTo>
                      <a:pt x="5507" y="21609"/>
                    </a:lnTo>
                    <a:lnTo>
                      <a:pt x="5586" y="20896"/>
                    </a:lnTo>
                    <a:lnTo>
                      <a:pt x="5645" y="20203"/>
                    </a:lnTo>
                    <a:lnTo>
                      <a:pt x="5685" y="19509"/>
                    </a:lnTo>
                    <a:lnTo>
                      <a:pt x="5724" y="18796"/>
                    </a:lnTo>
                    <a:lnTo>
                      <a:pt x="5724" y="18103"/>
                    </a:lnTo>
                    <a:lnTo>
                      <a:pt x="5724" y="17410"/>
                    </a:lnTo>
                    <a:lnTo>
                      <a:pt x="5685" y="16023"/>
                    </a:lnTo>
                    <a:lnTo>
                      <a:pt x="5606" y="14617"/>
                    </a:lnTo>
                    <a:lnTo>
                      <a:pt x="5507" y="13211"/>
                    </a:lnTo>
                    <a:lnTo>
                      <a:pt x="5388" y="11785"/>
                    </a:lnTo>
                    <a:lnTo>
                      <a:pt x="5289" y="10319"/>
                    </a:lnTo>
                    <a:lnTo>
                      <a:pt x="5269" y="9586"/>
                    </a:lnTo>
                    <a:lnTo>
                      <a:pt x="5249" y="8854"/>
                    </a:lnTo>
                    <a:lnTo>
                      <a:pt x="5249" y="8121"/>
                    </a:lnTo>
                    <a:lnTo>
                      <a:pt x="5269" y="7368"/>
                    </a:lnTo>
                    <a:lnTo>
                      <a:pt x="5308" y="6635"/>
                    </a:lnTo>
                    <a:lnTo>
                      <a:pt x="5368" y="5902"/>
                    </a:lnTo>
                    <a:lnTo>
                      <a:pt x="5467" y="5189"/>
                    </a:lnTo>
                    <a:lnTo>
                      <a:pt x="5586" y="4476"/>
                    </a:lnTo>
                    <a:lnTo>
                      <a:pt x="5744" y="3763"/>
                    </a:lnTo>
                    <a:lnTo>
                      <a:pt x="5922" y="3070"/>
                    </a:lnTo>
                    <a:lnTo>
                      <a:pt x="6160" y="2397"/>
                    </a:lnTo>
                    <a:lnTo>
                      <a:pt x="6437" y="1743"/>
                    </a:lnTo>
                    <a:lnTo>
                      <a:pt x="6576" y="1406"/>
                    </a:lnTo>
                    <a:lnTo>
                      <a:pt x="6734" y="1090"/>
                    </a:lnTo>
                    <a:lnTo>
                      <a:pt x="6913" y="773"/>
                    </a:lnTo>
                    <a:lnTo>
                      <a:pt x="7111" y="476"/>
                    </a:lnTo>
                    <a:lnTo>
                      <a:pt x="7131" y="396"/>
                    </a:lnTo>
                    <a:lnTo>
                      <a:pt x="7150" y="337"/>
                    </a:lnTo>
                    <a:lnTo>
                      <a:pt x="7150" y="277"/>
                    </a:lnTo>
                    <a:lnTo>
                      <a:pt x="7150" y="218"/>
                    </a:lnTo>
                    <a:lnTo>
                      <a:pt x="7091" y="119"/>
                    </a:lnTo>
                    <a:lnTo>
                      <a:pt x="7012" y="40"/>
                    </a:lnTo>
                    <a:lnTo>
                      <a:pt x="691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" name="Google Shape;150;p2"/>
              <p:cNvSpPr/>
              <p:nvPr/>
            </p:nvSpPr>
            <p:spPr>
              <a:xfrm>
                <a:off x="3501500" y="818425"/>
                <a:ext cx="87675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07" h="14024" extrusionOk="0">
                    <a:moveTo>
                      <a:pt x="238" y="1"/>
                    </a:moveTo>
                    <a:lnTo>
                      <a:pt x="159" y="41"/>
                    </a:lnTo>
                    <a:lnTo>
                      <a:pt x="60" y="120"/>
                    </a:lnTo>
                    <a:lnTo>
                      <a:pt x="21" y="239"/>
                    </a:lnTo>
                    <a:lnTo>
                      <a:pt x="1" y="357"/>
                    </a:lnTo>
                    <a:lnTo>
                      <a:pt x="1" y="437"/>
                    </a:lnTo>
                    <a:lnTo>
                      <a:pt x="21" y="496"/>
                    </a:lnTo>
                    <a:lnTo>
                      <a:pt x="337" y="1288"/>
                    </a:lnTo>
                    <a:lnTo>
                      <a:pt x="615" y="2081"/>
                    </a:lnTo>
                    <a:lnTo>
                      <a:pt x="852" y="2893"/>
                    </a:lnTo>
                    <a:lnTo>
                      <a:pt x="1070" y="3705"/>
                    </a:lnTo>
                    <a:lnTo>
                      <a:pt x="1249" y="4537"/>
                    </a:lnTo>
                    <a:lnTo>
                      <a:pt x="1427" y="5388"/>
                    </a:lnTo>
                    <a:lnTo>
                      <a:pt x="1565" y="6220"/>
                    </a:lnTo>
                    <a:lnTo>
                      <a:pt x="1704" y="7072"/>
                    </a:lnTo>
                    <a:lnTo>
                      <a:pt x="1962" y="8775"/>
                    </a:lnTo>
                    <a:lnTo>
                      <a:pt x="2239" y="10459"/>
                    </a:lnTo>
                    <a:lnTo>
                      <a:pt x="2397" y="11310"/>
                    </a:lnTo>
                    <a:lnTo>
                      <a:pt x="2556" y="12142"/>
                    </a:lnTo>
                    <a:lnTo>
                      <a:pt x="2734" y="12974"/>
                    </a:lnTo>
                    <a:lnTo>
                      <a:pt x="2952" y="13806"/>
                    </a:lnTo>
                    <a:lnTo>
                      <a:pt x="2972" y="13865"/>
                    </a:lnTo>
                    <a:lnTo>
                      <a:pt x="3011" y="13925"/>
                    </a:lnTo>
                    <a:lnTo>
                      <a:pt x="3051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08" y="14024"/>
                    </a:lnTo>
                    <a:lnTo>
                      <a:pt x="3407" y="13964"/>
                    </a:lnTo>
                    <a:lnTo>
                      <a:pt x="3487" y="13885"/>
                    </a:lnTo>
                    <a:lnTo>
                      <a:pt x="3506" y="13826"/>
                    </a:lnTo>
                    <a:lnTo>
                      <a:pt x="3506" y="13766"/>
                    </a:lnTo>
                    <a:lnTo>
                      <a:pt x="3506" y="13687"/>
                    </a:lnTo>
                    <a:lnTo>
                      <a:pt x="3506" y="13628"/>
                    </a:lnTo>
                    <a:lnTo>
                      <a:pt x="3289" y="12796"/>
                    </a:lnTo>
                    <a:lnTo>
                      <a:pt x="3091" y="11944"/>
                    </a:lnTo>
                    <a:lnTo>
                      <a:pt x="2932" y="11092"/>
                    </a:lnTo>
                    <a:lnTo>
                      <a:pt x="2774" y="10241"/>
                    </a:lnTo>
                    <a:lnTo>
                      <a:pt x="2496" y="8537"/>
                    </a:lnTo>
                    <a:lnTo>
                      <a:pt x="2239" y="6814"/>
                    </a:lnTo>
                    <a:lnTo>
                      <a:pt x="2080" y="5963"/>
                    </a:lnTo>
                    <a:lnTo>
                      <a:pt x="1942" y="5111"/>
                    </a:lnTo>
                    <a:lnTo>
                      <a:pt x="1763" y="4259"/>
                    </a:lnTo>
                    <a:lnTo>
                      <a:pt x="1565" y="3427"/>
                    </a:lnTo>
                    <a:lnTo>
                      <a:pt x="1367" y="2596"/>
                    </a:lnTo>
                    <a:lnTo>
                      <a:pt x="1110" y="1764"/>
                    </a:lnTo>
                    <a:lnTo>
                      <a:pt x="833" y="952"/>
                    </a:lnTo>
                    <a:lnTo>
                      <a:pt x="516" y="159"/>
                    </a:lnTo>
                    <a:lnTo>
                      <a:pt x="476" y="100"/>
                    </a:lnTo>
                    <a:lnTo>
                      <a:pt x="436" y="60"/>
                    </a:lnTo>
                    <a:lnTo>
                      <a:pt x="397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" name="Google Shape;151;p2"/>
              <p:cNvSpPr/>
              <p:nvPr/>
            </p:nvSpPr>
            <p:spPr>
              <a:xfrm>
                <a:off x="3568850" y="724850"/>
                <a:ext cx="160450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8" h="83247" extrusionOk="0">
                    <a:moveTo>
                      <a:pt x="198" y="1"/>
                    </a:moveTo>
                    <a:lnTo>
                      <a:pt x="99" y="60"/>
                    </a:lnTo>
                    <a:lnTo>
                      <a:pt x="40" y="139"/>
                    </a:lnTo>
                    <a:lnTo>
                      <a:pt x="20" y="19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20" y="397"/>
                    </a:lnTo>
                    <a:lnTo>
                      <a:pt x="297" y="1328"/>
                    </a:lnTo>
                    <a:lnTo>
                      <a:pt x="535" y="2278"/>
                    </a:lnTo>
                    <a:lnTo>
                      <a:pt x="733" y="3229"/>
                    </a:lnTo>
                    <a:lnTo>
                      <a:pt x="911" y="4199"/>
                    </a:lnTo>
                    <a:lnTo>
                      <a:pt x="1090" y="5150"/>
                    </a:lnTo>
                    <a:lnTo>
                      <a:pt x="1228" y="6121"/>
                    </a:lnTo>
                    <a:lnTo>
                      <a:pt x="1506" y="8081"/>
                    </a:lnTo>
                    <a:lnTo>
                      <a:pt x="1783" y="10141"/>
                    </a:lnTo>
                    <a:lnTo>
                      <a:pt x="2021" y="12201"/>
                    </a:lnTo>
                    <a:lnTo>
                      <a:pt x="2258" y="14281"/>
                    </a:lnTo>
                    <a:lnTo>
                      <a:pt x="2476" y="16341"/>
                    </a:lnTo>
                    <a:lnTo>
                      <a:pt x="2654" y="18401"/>
                    </a:lnTo>
                    <a:lnTo>
                      <a:pt x="2813" y="20460"/>
                    </a:lnTo>
                    <a:lnTo>
                      <a:pt x="2971" y="22520"/>
                    </a:lnTo>
                    <a:lnTo>
                      <a:pt x="3090" y="24600"/>
                    </a:lnTo>
                    <a:lnTo>
                      <a:pt x="3209" y="26660"/>
                    </a:lnTo>
                    <a:lnTo>
                      <a:pt x="3288" y="28720"/>
                    </a:lnTo>
                    <a:lnTo>
                      <a:pt x="3367" y="30799"/>
                    </a:lnTo>
                    <a:lnTo>
                      <a:pt x="3407" y="32859"/>
                    </a:lnTo>
                    <a:lnTo>
                      <a:pt x="3427" y="34899"/>
                    </a:lnTo>
                    <a:lnTo>
                      <a:pt x="3447" y="36919"/>
                    </a:lnTo>
                    <a:lnTo>
                      <a:pt x="3427" y="38940"/>
                    </a:lnTo>
                    <a:lnTo>
                      <a:pt x="3407" y="40980"/>
                    </a:lnTo>
                    <a:lnTo>
                      <a:pt x="3348" y="43059"/>
                    </a:lnTo>
                    <a:lnTo>
                      <a:pt x="3288" y="45139"/>
                    </a:lnTo>
                    <a:lnTo>
                      <a:pt x="3268" y="47219"/>
                    </a:lnTo>
                    <a:lnTo>
                      <a:pt x="3268" y="48249"/>
                    </a:lnTo>
                    <a:lnTo>
                      <a:pt x="3288" y="49298"/>
                    </a:lnTo>
                    <a:lnTo>
                      <a:pt x="3328" y="50289"/>
                    </a:lnTo>
                    <a:lnTo>
                      <a:pt x="3407" y="51279"/>
                    </a:lnTo>
                    <a:lnTo>
                      <a:pt x="3506" y="52269"/>
                    </a:lnTo>
                    <a:lnTo>
                      <a:pt x="3625" y="53260"/>
                    </a:lnTo>
                    <a:lnTo>
                      <a:pt x="3764" y="54250"/>
                    </a:lnTo>
                    <a:lnTo>
                      <a:pt x="3922" y="55220"/>
                    </a:lnTo>
                    <a:lnTo>
                      <a:pt x="4279" y="57161"/>
                    </a:lnTo>
                    <a:lnTo>
                      <a:pt x="4635" y="59102"/>
                    </a:lnTo>
                    <a:lnTo>
                      <a:pt x="4992" y="61063"/>
                    </a:lnTo>
                    <a:lnTo>
                      <a:pt x="5170" y="62034"/>
                    </a:lnTo>
                    <a:lnTo>
                      <a:pt x="5328" y="63024"/>
                    </a:lnTo>
                    <a:lnTo>
                      <a:pt x="5447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4" y="67223"/>
                    </a:lnTo>
                    <a:lnTo>
                      <a:pt x="5804" y="68352"/>
                    </a:lnTo>
                    <a:lnTo>
                      <a:pt x="5843" y="69481"/>
                    </a:lnTo>
                    <a:lnTo>
                      <a:pt x="5843" y="70610"/>
                    </a:lnTo>
                    <a:lnTo>
                      <a:pt x="5843" y="71739"/>
                    </a:lnTo>
                    <a:lnTo>
                      <a:pt x="5804" y="72848"/>
                    </a:lnTo>
                    <a:lnTo>
                      <a:pt x="5744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7" y="77324"/>
                    </a:lnTo>
                    <a:lnTo>
                      <a:pt x="5289" y="78433"/>
                    </a:lnTo>
                    <a:lnTo>
                      <a:pt x="5130" y="79542"/>
                    </a:lnTo>
                    <a:lnTo>
                      <a:pt x="4932" y="80652"/>
                    </a:lnTo>
                    <a:lnTo>
                      <a:pt x="4734" y="81741"/>
                    </a:lnTo>
                    <a:lnTo>
                      <a:pt x="4496" y="82850"/>
                    </a:lnTo>
                    <a:lnTo>
                      <a:pt x="4477" y="82909"/>
                    </a:lnTo>
                    <a:lnTo>
                      <a:pt x="4477" y="82989"/>
                    </a:lnTo>
                    <a:lnTo>
                      <a:pt x="4496" y="83048"/>
                    </a:lnTo>
                    <a:lnTo>
                      <a:pt x="4516" y="83108"/>
                    </a:lnTo>
                    <a:lnTo>
                      <a:pt x="4595" y="83187"/>
                    </a:lnTo>
                    <a:lnTo>
                      <a:pt x="4694" y="83246"/>
                    </a:lnTo>
                    <a:lnTo>
                      <a:pt x="4793" y="83246"/>
                    </a:lnTo>
                    <a:lnTo>
                      <a:pt x="4893" y="83226"/>
                    </a:lnTo>
                    <a:lnTo>
                      <a:pt x="4952" y="83187"/>
                    </a:lnTo>
                    <a:lnTo>
                      <a:pt x="4992" y="83147"/>
                    </a:lnTo>
                    <a:lnTo>
                      <a:pt x="5011" y="83088"/>
                    </a:lnTo>
                    <a:lnTo>
                      <a:pt x="5031" y="83008"/>
                    </a:lnTo>
                    <a:lnTo>
                      <a:pt x="5249" y="82058"/>
                    </a:lnTo>
                    <a:lnTo>
                      <a:pt x="5427" y="81107"/>
                    </a:lnTo>
                    <a:lnTo>
                      <a:pt x="5606" y="80156"/>
                    </a:lnTo>
                    <a:lnTo>
                      <a:pt x="5764" y="79186"/>
                    </a:lnTo>
                    <a:lnTo>
                      <a:pt x="5903" y="78215"/>
                    </a:lnTo>
                    <a:lnTo>
                      <a:pt x="6021" y="77245"/>
                    </a:lnTo>
                    <a:lnTo>
                      <a:pt x="6140" y="76274"/>
                    </a:lnTo>
                    <a:lnTo>
                      <a:pt x="6220" y="75304"/>
                    </a:lnTo>
                    <a:lnTo>
                      <a:pt x="6299" y="74314"/>
                    </a:lnTo>
                    <a:lnTo>
                      <a:pt x="6358" y="73343"/>
                    </a:lnTo>
                    <a:lnTo>
                      <a:pt x="6398" y="72353"/>
                    </a:lnTo>
                    <a:lnTo>
                      <a:pt x="6418" y="71382"/>
                    </a:lnTo>
                    <a:lnTo>
                      <a:pt x="6418" y="70392"/>
                    </a:lnTo>
                    <a:lnTo>
                      <a:pt x="6418" y="69421"/>
                    </a:lnTo>
                    <a:lnTo>
                      <a:pt x="6378" y="68431"/>
                    </a:lnTo>
                    <a:lnTo>
                      <a:pt x="6338" y="67461"/>
                    </a:lnTo>
                    <a:lnTo>
                      <a:pt x="6259" y="66490"/>
                    </a:lnTo>
                    <a:lnTo>
                      <a:pt x="6180" y="65539"/>
                    </a:lnTo>
                    <a:lnTo>
                      <a:pt x="6081" y="64589"/>
                    </a:lnTo>
                    <a:lnTo>
                      <a:pt x="5982" y="63638"/>
                    </a:lnTo>
                    <a:lnTo>
                      <a:pt x="5843" y="62687"/>
                    </a:lnTo>
                    <a:lnTo>
                      <a:pt x="5705" y="61737"/>
                    </a:lnTo>
                    <a:lnTo>
                      <a:pt x="5546" y="60786"/>
                    </a:lnTo>
                    <a:lnTo>
                      <a:pt x="5368" y="59855"/>
                    </a:lnTo>
                    <a:lnTo>
                      <a:pt x="4952" y="57795"/>
                    </a:lnTo>
                    <a:lnTo>
                      <a:pt x="4556" y="55735"/>
                    </a:lnTo>
                    <a:lnTo>
                      <a:pt x="4378" y="54705"/>
                    </a:lnTo>
                    <a:lnTo>
                      <a:pt x="4199" y="53656"/>
                    </a:lnTo>
                    <a:lnTo>
                      <a:pt x="4080" y="52606"/>
                    </a:lnTo>
                    <a:lnTo>
                      <a:pt x="3962" y="51556"/>
                    </a:lnTo>
                    <a:lnTo>
                      <a:pt x="3902" y="50526"/>
                    </a:lnTo>
                    <a:lnTo>
                      <a:pt x="3863" y="49496"/>
                    </a:lnTo>
                    <a:lnTo>
                      <a:pt x="3843" y="48447"/>
                    </a:lnTo>
                    <a:lnTo>
                      <a:pt x="3823" y="47417"/>
                    </a:lnTo>
                    <a:lnTo>
                      <a:pt x="3863" y="45337"/>
                    </a:lnTo>
                    <a:lnTo>
                      <a:pt x="3922" y="43257"/>
                    </a:lnTo>
                    <a:lnTo>
                      <a:pt x="3962" y="41138"/>
                    </a:lnTo>
                    <a:lnTo>
                      <a:pt x="4001" y="39039"/>
                    </a:lnTo>
                    <a:lnTo>
                      <a:pt x="4001" y="36919"/>
                    </a:lnTo>
                    <a:lnTo>
                      <a:pt x="4001" y="34820"/>
                    </a:lnTo>
                    <a:lnTo>
                      <a:pt x="3981" y="32720"/>
                    </a:lnTo>
                    <a:lnTo>
                      <a:pt x="3922" y="30641"/>
                    </a:lnTo>
                    <a:lnTo>
                      <a:pt x="3863" y="28541"/>
                    </a:lnTo>
                    <a:lnTo>
                      <a:pt x="3764" y="26462"/>
                    </a:lnTo>
                    <a:lnTo>
                      <a:pt x="3645" y="24362"/>
                    </a:lnTo>
                    <a:lnTo>
                      <a:pt x="3526" y="22283"/>
                    </a:lnTo>
                    <a:lnTo>
                      <a:pt x="3367" y="20203"/>
                    </a:lnTo>
                    <a:lnTo>
                      <a:pt x="3189" y="18123"/>
                    </a:lnTo>
                    <a:lnTo>
                      <a:pt x="2991" y="15885"/>
                    </a:lnTo>
                    <a:lnTo>
                      <a:pt x="2753" y="13647"/>
                    </a:lnTo>
                    <a:lnTo>
                      <a:pt x="2496" y="11409"/>
                    </a:lnTo>
                    <a:lnTo>
                      <a:pt x="2219" y="9191"/>
                    </a:lnTo>
                    <a:lnTo>
                      <a:pt x="1922" y="6913"/>
                    </a:lnTo>
                    <a:lnTo>
                      <a:pt x="1763" y="5784"/>
                    </a:lnTo>
                    <a:lnTo>
                      <a:pt x="1585" y="4655"/>
                    </a:lnTo>
                    <a:lnTo>
                      <a:pt x="1387" y="3526"/>
                    </a:lnTo>
                    <a:lnTo>
                      <a:pt x="1149" y="2417"/>
                    </a:lnTo>
                    <a:lnTo>
                      <a:pt x="872" y="1308"/>
                    </a:lnTo>
                    <a:lnTo>
                      <a:pt x="733" y="773"/>
                    </a:lnTo>
                    <a:lnTo>
                      <a:pt x="575" y="218"/>
                    </a:lnTo>
                    <a:lnTo>
                      <a:pt x="535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416" y="20"/>
                    </a:lnTo>
                    <a:lnTo>
                      <a:pt x="29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" name="Google Shape;152;p2"/>
              <p:cNvSpPr/>
              <p:nvPr/>
            </p:nvSpPr>
            <p:spPr>
              <a:xfrm>
                <a:off x="3637675" y="2889675"/>
                <a:ext cx="351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0478" extrusionOk="0">
                    <a:moveTo>
                      <a:pt x="1110" y="0"/>
                    </a:moveTo>
                    <a:lnTo>
                      <a:pt x="991" y="20"/>
                    </a:lnTo>
                    <a:lnTo>
                      <a:pt x="951" y="60"/>
                    </a:lnTo>
                    <a:lnTo>
                      <a:pt x="912" y="99"/>
                    </a:lnTo>
                    <a:lnTo>
                      <a:pt x="872" y="159"/>
                    </a:lnTo>
                    <a:lnTo>
                      <a:pt x="832" y="218"/>
                    </a:lnTo>
                    <a:lnTo>
                      <a:pt x="674" y="832"/>
                    </a:lnTo>
                    <a:lnTo>
                      <a:pt x="515" y="1426"/>
                    </a:lnTo>
                    <a:lnTo>
                      <a:pt x="397" y="2040"/>
                    </a:lnTo>
                    <a:lnTo>
                      <a:pt x="298" y="2654"/>
                    </a:lnTo>
                    <a:lnTo>
                      <a:pt x="199" y="3268"/>
                    </a:lnTo>
                    <a:lnTo>
                      <a:pt x="139" y="3882"/>
                    </a:lnTo>
                    <a:lnTo>
                      <a:pt x="80" y="4516"/>
                    </a:lnTo>
                    <a:lnTo>
                      <a:pt x="40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60" y="10161"/>
                    </a:lnTo>
                    <a:lnTo>
                      <a:pt x="60" y="10220"/>
                    </a:lnTo>
                    <a:lnTo>
                      <a:pt x="80" y="10300"/>
                    </a:lnTo>
                    <a:lnTo>
                      <a:pt x="119" y="10339"/>
                    </a:lnTo>
                    <a:lnTo>
                      <a:pt x="139" y="10399"/>
                    </a:lnTo>
                    <a:lnTo>
                      <a:pt x="238" y="10458"/>
                    </a:lnTo>
                    <a:lnTo>
                      <a:pt x="337" y="10478"/>
                    </a:lnTo>
                    <a:lnTo>
                      <a:pt x="456" y="10458"/>
                    </a:lnTo>
                    <a:lnTo>
                      <a:pt x="535" y="10399"/>
                    </a:lnTo>
                    <a:lnTo>
                      <a:pt x="575" y="10339"/>
                    </a:lnTo>
                    <a:lnTo>
                      <a:pt x="595" y="10300"/>
                    </a:lnTo>
                    <a:lnTo>
                      <a:pt x="614" y="10220"/>
                    </a:lnTo>
                    <a:lnTo>
                      <a:pt x="614" y="10161"/>
                    </a:lnTo>
                    <a:lnTo>
                      <a:pt x="575" y="8913"/>
                    </a:lnTo>
                    <a:lnTo>
                      <a:pt x="555" y="7685"/>
                    </a:lnTo>
                    <a:lnTo>
                      <a:pt x="555" y="6457"/>
                    </a:lnTo>
                    <a:lnTo>
                      <a:pt x="595" y="5229"/>
                    </a:lnTo>
                    <a:lnTo>
                      <a:pt x="634" y="4615"/>
                    </a:lnTo>
                    <a:lnTo>
                      <a:pt x="694" y="4001"/>
                    </a:lnTo>
                    <a:lnTo>
                      <a:pt x="753" y="3387"/>
                    </a:lnTo>
                    <a:lnTo>
                      <a:pt x="852" y="2793"/>
                    </a:lnTo>
                    <a:lnTo>
                      <a:pt x="951" y="2179"/>
                    </a:lnTo>
                    <a:lnTo>
                      <a:pt x="1070" y="1585"/>
                    </a:lnTo>
                    <a:lnTo>
                      <a:pt x="1228" y="991"/>
                    </a:lnTo>
                    <a:lnTo>
                      <a:pt x="1387" y="397"/>
                    </a:lnTo>
                    <a:lnTo>
                      <a:pt x="1407" y="317"/>
                    </a:lnTo>
                    <a:lnTo>
                      <a:pt x="1407" y="258"/>
                    </a:lnTo>
                    <a:lnTo>
                      <a:pt x="1387" y="198"/>
                    </a:lnTo>
                    <a:lnTo>
                      <a:pt x="1367" y="139"/>
                    </a:lnTo>
                    <a:lnTo>
                      <a:pt x="1308" y="60"/>
                    </a:lnTo>
                    <a:lnTo>
                      <a:pt x="1209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" name="Google Shape;153;p2"/>
              <p:cNvSpPr/>
              <p:nvPr/>
            </p:nvSpPr>
            <p:spPr>
              <a:xfrm>
                <a:off x="3119750" y="754075"/>
                <a:ext cx="116875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5" h="96754" extrusionOk="0">
                    <a:moveTo>
                      <a:pt x="3644" y="0"/>
                    </a:moveTo>
                    <a:lnTo>
                      <a:pt x="3545" y="20"/>
                    </a:lnTo>
                    <a:lnTo>
                      <a:pt x="3486" y="40"/>
                    </a:lnTo>
                    <a:lnTo>
                      <a:pt x="3446" y="79"/>
                    </a:lnTo>
                    <a:lnTo>
                      <a:pt x="3427" y="119"/>
                    </a:lnTo>
                    <a:lnTo>
                      <a:pt x="3387" y="178"/>
                    </a:lnTo>
                    <a:lnTo>
                      <a:pt x="3387" y="238"/>
                    </a:lnTo>
                    <a:lnTo>
                      <a:pt x="3387" y="317"/>
                    </a:lnTo>
                    <a:lnTo>
                      <a:pt x="3605" y="2733"/>
                    </a:lnTo>
                    <a:lnTo>
                      <a:pt x="3803" y="5170"/>
                    </a:lnTo>
                    <a:lnTo>
                      <a:pt x="3942" y="7606"/>
                    </a:lnTo>
                    <a:lnTo>
                      <a:pt x="4041" y="10042"/>
                    </a:lnTo>
                    <a:lnTo>
                      <a:pt x="4100" y="12478"/>
                    </a:lnTo>
                    <a:lnTo>
                      <a:pt x="4120" y="14914"/>
                    </a:lnTo>
                    <a:lnTo>
                      <a:pt x="4080" y="17350"/>
                    </a:lnTo>
                    <a:lnTo>
                      <a:pt x="4021" y="19806"/>
                    </a:lnTo>
                    <a:lnTo>
                      <a:pt x="3902" y="22243"/>
                    </a:lnTo>
                    <a:lnTo>
                      <a:pt x="3744" y="24659"/>
                    </a:lnTo>
                    <a:lnTo>
                      <a:pt x="3545" y="27095"/>
                    </a:lnTo>
                    <a:lnTo>
                      <a:pt x="3308" y="29511"/>
                    </a:lnTo>
                    <a:lnTo>
                      <a:pt x="3030" y="31948"/>
                    </a:lnTo>
                    <a:lnTo>
                      <a:pt x="2714" y="34344"/>
                    </a:lnTo>
                    <a:lnTo>
                      <a:pt x="2337" y="36760"/>
                    </a:lnTo>
                    <a:lnTo>
                      <a:pt x="1921" y="39137"/>
                    </a:lnTo>
                    <a:lnTo>
                      <a:pt x="1486" y="41474"/>
                    </a:lnTo>
                    <a:lnTo>
                      <a:pt x="1050" y="43792"/>
                    </a:lnTo>
                    <a:lnTo>
                      <a:pt x="832" y="44940"/>
                    </a:lnTo>
                    <a:lnTo>
                      <a:pt x="634" y="46109"/>
                    </a:lnTo>
                    <a:lnTo>
                      <a:pt x="456" y="47278"/>
                    </a:lnTo>
                    <a:lnTo>
                      <a:pt x="297" y="48446"/>
                    </a:lnTo>
                    <a:lnTo>
                      <a:pt x="159" y="49635"/>
                    </a:lnTo>
                    <a:lnTo>
                      <a:pt x="79" y="50803"/>
                    </a:lnTo>
                    <a:lnTo>
                      <a:pt x="20" y="51991"/>
                    </a:lnTo>
                    <a:lnTo>
                      <a:pt x="0" y="53180"/>
                    </a:lnTo>
                    <a:lnTo>
                      <a:pt x="20" y="54348"/>
                    </a:lnTo>
                    <a:lnTo>
                      <a:pt x="60" y="55537"/>
                    </a:lnTo>
                    <a:lnTo>
                      <a:pt x="119" y="56725"/>
                    </a:lnTo>
                    <a:lnTo>
                      <a:pt x="198" y="57914"/>
                    </a:lnTo>
                    <a:lnTo>
                      <a:pt x="416" y="60370"/>
                    </a:lnTo>
                    <a:lnTo>
                      <a:pt x="65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50" y="67718"/>
                    </a:lnTo>
                    <a:lnTo>
                      <a:pt x="1208" y="70193"/>
                    </a:lnTo>
                    <a:lnTo>
                      <a:pt x="1307" y="72689"/>
                    </a:lnTo>
                    <a:lnTo>
                      <a:pt x="1367" y="75165"/>
                    </a:lnTo>
                    <a:lnTo>
                      <a:pt x="1406" y="77660"/>
                    </a:lnTo>
                    <a:lnTo>
                      <a:pt x="1387" y="78849"/>
                    </a:lnTo>
                    <a:lnTo>
                      <a:pt x="1387" y="80057"/>
                    </a:lnTo>
                    <a:lnTo>
                      <a:pt x="1347" y="82473"/>
                    </a:lnTo>
                    <a:lnTo>
                      <a:pt x="1327" y="83701"/>
                    </a:lnTo>
                    <a:lnTo>
                      <a:pt x="1347" y="84909"/>
                    </a:lnTo>
                    <a:lnTo>
                      <a:pt x="1367" y="86118"/>
                    </a:lnTo>
                    <a:lnTo>
                      <a:pt x="1406" y="87326"/>
                    </a:lnTo>
                    <a:lnTo>
                      <a:pt x="1486" y="88534"/>
                    </a:lnTo>
                    <a:lnTo>
                      <a:pt x="1604" y="89722"/>
                    </a:lnTo>
                    <a:lnTo>
                      <a:pt x="1684" y="90317"/>
                    </a:lnTo>
                    <a:lnTo>
                      <a:pt x="1763" y="90911"/>
                    </a:lnTo>
                    <a:lnTo>
                      <a:pt x="1862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8" y="93248"/>
                    </a:lnTo>
                    <a:lnTo>
                      <a:pt x="2397" y="93822"/>
                    </a:lnTo>
                    <a:lnTo>
                      <a:pt x="2575" y="94377"/>
                    </a:lnTo>
                    <a:lnTo>
                      <a:pt x="2753" y="94951"/>
                    </a:lnTo>
                    <a:lnTo>
                      <a:pt x="2971" y="95506"/>
                    </a:lnTo>
                    <a:lnTo>
                      <a:pt x="3189" y="96041"/>
                    </a:lnTo>
                    <a:lnTo>
                      <a:pt x="3427" y="96595"/>
                    </a:lnTo>
                    <a:lnTo>
                      <a:pt x="3466" y="96655"/>
                    </a:lnTo>
                    <a:lnTo>
                      <a:pt x="3506" y="96714"/>
                    </a:lnTo>
                    <a:lnTo>
                      <a:pt x="3545" y="96734"/>
                    </a:lnTo>
                    <a:lnTo>
                      <a:pt x="3605" y="96754"/>
                    </a:lnTo>
                    <a:lnTo>
                      <a:pt x="3704" y="96754"/>
                    </a:lnTo>
                    <a:lnTo>
                      <a:pt x="3803" y="96714"/>
                    </a:lnTo>
                    <a:lnTo>
                      <a:pt x="3882" y="96635"/>
                    </a:lnTo>
                    <a:lnTo>
                      <a:pt x="3942" y="96516"/>
                    </a:lnTo>
                    <a:lnTo>
                      <a:pt x="3961" y="96456"/>
                    </a:lnTo>
                    <a:lnTo>
                      <a:pt x="3961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704" y="95763"/>
                    </a:lnTo>
                    <a:lnTo>
                      <a:pt x="3506" y="95268"/>
                    </a:lnTo>
                    <a:lnTo>
                      <a:pt x="3308" y="94773"/>
                    </a:lnTo>
                    <a:lnTo>
                      <a:pt x="3130" y="94258"/>
                    </a:lnTo>
                    <a:lnTo>
                      <a:pt x="2971" y="93743"/>
                    </a:lnTo>
                    <a:lnTo>
                      <a:pt x="2832" y="93228"/>
                    </a:lnTo>
                    <a:lnTo>
                      <a:pt x="2694" y="92713"/>
                    </a:lnTo>
                    <a:lnTo>
                      <a:pt x="2575" y="92178"/>
                    </a:lnTo>
                    <a:lnTo>
                      <a:pt x="2476" y="91663"/>
                    </a:lnTo>
                    <a:lnTo>
                      <a:pt x="2377" y="91129"/>
                    </a:lnTo>
                    <a:lnTo>
                      <a:pt x="2218" y="90059"/>
                    </a:lnTo>
                    <a:lnTo>
                      <a:pt x="2100" y="88970"/>
                    </a:lnTo>
                    <a:lnTo>
                      <a:pt x="2020" y="87880"/>
                    </a:lnTo>
                    <a:lnTo>
                      <a:pt x="1961" y="86791"/>
                    </a:lnTo>
                    <a:lnTo>
                      <a:pt x="1921" y="85702"/>
                    </a:lnTo>
                    <a:lnTo>
                      <a:pt x="1902" y="84593"/>
                    </a:lnTo>
                    <a:lnTo>
                      <a:pt x="1902" y="83503"/>
                    </a:lnTo>
                    <a:lnTo>
                      <a:pt x="1941" y="81305"/>
                    </a:lnTo>
                    <a:lnTo>
                      <a:pt x="1961" y="79126"/>
                    </a:lnTo>
                    <a:lnTo>
                      <a:pt x="1961" y="76690"/>
                    </a:lnTo>
                    <a:lnTo>
                      <a:pt x="1902" y="74254"/>
                    </a:lnTo>
                    <a:lnTo>
                      <a:pt x="1822" y="71818"/>
                    </a:lnTo>
                    <a:lnTo>
                      <a:pt x="1684" y="69381"/>
                    </a:lnTo>
                    <a:lnTo>
                      <a:pt x="1525" y="66945"/>
                    </a:lnTo>
                    <a:lnTo>
                      <a:pt x="1347" y="64529"/>
                    </a:lnTo>
                    <a:lnTo>
                      <a:pt x="1149" y="62093"/>
                    </a:lnTo>
                    <a:lnTo>
                      <a:pt x="931" y="59676"/>
                    </a:lnTo>
                    <a:lnTo>
                      <a:pt x="812" y="58468"/>
                    </a:lnTo>
                    <a:lnTo>
                      <a:pt x="713" y="57280"/>
                    </a:lnTo>
                    <a:lnTo>
                      <a:pt x="634" y="56091"/>
                    </a:lnTo>
                    <a:lnTo>
                      <a:pt x="594" y="54883"/>
                    </a:lnTo>
                    <a:lnTo>
                      <a:pt x="555" y="53695"/>
                    </a:lnTo>
                    <a:lnTo>
                      <a:pt x="555" y="52487"/>
                    </a:lnTo>
                    <a:lnTo>
                      <a:pt x="594" y="51298"/>
                    </a:lnTo>
                    <a:lnTo>
                      <a:pt x="693" y="50110"/>
                    </a:lnTo>
                    <a:lnTo>
                      <a:pt x="812" y="48902"/>
                    </a:lnTo>
                    <a:lnTo>
                      <a:pt x="971" y="47694"/>
                    </a:lnTo>
                    <a:lnTo>
                      <a:pt x="1149" y="46505"/>
                    </a:lnTo>
                    <a:lnTo>
                      <a:pt x="1347" y="45317"/>
                    </a:lnTo>
                    <a:lnTo>
                      <a:pt x="1783" y="42940"/>
                    </a:lnTo>
                    <a:lnTo>
                      <a:pt x="2238" y="40563"/>
                    </a:lnTo>
                    <a:lnTo>
                      <a:pt x="2654" y="38266"/>
                    </a:lnTo>
                    <a:lnTo>
                      <a:pt x="3050" y="35948"/>
                    </a:lnTo>
                    <a:lnTo>
                      <a:pt x="3387" y="33611"/>
                    </a:lnTo>
                    <a:lnTo>
                      <a:pt x="3684" y="31294"/>
                    </a:lnTo>
                    <a:lnTo>
                      <a:pt x="3942" y="28957"/>
                    </a:lnTo>
                    <a:lnTo>
                      <a:pt x="4159" y="26600"/>
                    </a:lnTo>
                    <a:lnTo>
                      <a:pt x="4358" y="24263"/>
                    </a:lnTo>
                    <a:lnTo>
                      <a:pt x="4496" y="21906"/>
                    </a:lnTo>
                    <a:lnTo>
                      <a:pt x="4556" y="20559"/>
                    </a:lnTo>
                    <a:lnTo>
                      <a:pt x="4615" y="19212"/>
                    </a:lnTo>
                    <a:lnTo>
                      <a:pt x="4655" y="17846"/>
                    </a:lnTo>
                    <a:lnTo>
                      <a:pt x="4674" y="16499"/>
                    </a:lnTo>
                    <a:lnTo>
                      <a:pt x="4674" y="15152"/>
                    </a:lnTo>
                    <a:lnTo>
                      <a:pt x="4674" y="13805"/>
                    </a:lnTo>
                    <a:lnTo>
                      <a:pt x="4674" y="12438"/>
                    </a:lnTo>
                    <a:lnTo>
                      <a:pt x="4635" y="11092"/>
                    </a:lnTo>
                    <a:lnTo>
                      <a:pt x="4595" y="9745"/>
                    </a:lnTo>
                    <a:lnTo>
                      <a:pt x="4536" y="8398"/>
                    </a:lnTo>
                    <a:lnTo>
                      <a:pt x="4476" y="7051"/>
                    </a:lnTo>
                    <a:lnTo>
                      <a:pt x="4397" y="5704"/>
                    </a:lnTo>
                    <a:lnTo>
                      <a:pt x="4298" y="4338"/>
                    </a:lnTo>
                    <a:lnTo>
                      <a:pt x="4199" y="2991"/>
                    </a:lnTo>
                    <a:lnTo>
                      <a:pt x="4080" y="1664"/>
                    </a:lnTo>
                    <a:lnTo>
                      <a:pt x="3961" y="317"/>
                    </a:lnTo>
                    <a:lnTo>
                      <a:pt x="3942" y="238"/>
                    </a:lnTo>
                    <a:lnTo>
                      <a:pt x="3922" y="178"/>
                    </a:lnTo>
                    <a:lnTo>
                      <a:pt x="3882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44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" name="Google Shape;154;p2"/>
              <p:cNvSpPr/>
              <p:nvPr/>
            </p:nvSpPr>
            <p:spPr>
              <a:xfrm>
                <a:off x="3102400" y="364875"/>
                <a:ext cx="624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97" h="50527" extrusionOk="0">
                    <a:moveTo>
                      <a:pt x="971" y="0"/>
                    </a:moveTo>
                    <a:lnTo>
                      <a:pt x="872" y="20"/>
                    </a:lnTo>
                    <a:lnTo>
                      <a:pt x="773" y="80"/>
                    </a:lnTo>
                    <a:lnTo>
                      <a:pt x="734" y="139"/>
                    </a:lnTo>
                    <a:lnTo>
                      <a:pt x="694" y="179"/>
                    </a:lnTo>
                    <a:lnTo>
                      <a:pt x="674" y="258"/>
                    </a:lnTo>
                    <a:lnTo>
                      <a:pt x="655" y="317"/>
                    </a:lnTo>
                    <a:lnTo>
                      <a:pt x="456" y="2773"/>
                    </a:lnTo>
                    <a:lnTo>
                      <a:pt x="258" y="5209"/>
                    </a:lnTo>
                    <a:lnTo>
                      <a:pt x="199" y="6418"/>
                    </a:lnTo>
                    <a:lnTo>
                      <a:pt x="120" y="7626"/>
                    </a:lnTo>
                    <a:lnTo>
                      <a:pt x="80" y="8854"/>
                    </a:lnTo>
                    <a:lnTo>
                      <a:pt x="41" y="10062"/>
                    </a:lnTo>
                    <a:lnTo>
                      <a:pt x="21" y="11270"/>
                    </a:lnTo>
                    <a:lnTo>
                      <a:pt x="1" y="12498"/>
                    </a:lnTo>
                    <a:lnTo>
                      <a:pt x="21" y="13706"/>
                    </a:lnTo>
                    <a:lnTo>
                      <a:pt x="60" y="14934"/>
                    </a:lnTo>
                    <a:lnTo>
                      <a:pt x="120" y="16142"/>
                    </a:lnTo>
                    <a:lnTo>
                      <a:pt x="199" y="17370"/>
                    </a:lnTo>
                    <a:lnTo>
                      <a:pt x="298" y="18579"/>
                    </a:lnTo>
                    <a:lnTo>
                      <a:pt x="437" y="19807"/>
                    </a:lnTo>
                    <a:lnTo>
                      <a:pt x="734" y="22223"/>
                    </a:lnTo>
                    <a:lnTo>
                      <a:pt x="1070" y="24620"/>
                    </a:lnTo>
                    <a:lnTo>
                      <a:pt x="1387" y="27036"/>
                    </a:lnTo>
                    <a:lnTo>
                      <a:pt x="1526" y="28244"/>
                    </a:lnTo>
                    <a:lnTo>
                      <a:pt x="1665" y="29452"/>
                    </a:lnTo>
                    <a:lnTo>
                      <a:pt x="1783" y="30660"/>
                    </a:lnTo>
                    <a:lnTo>
                      <a:pt x="1863" y="31869"/>
                    </a:lnTo>
                    <a:lnTo>
                      <a:pt x="1902" y="33077"/>
                    </a:lnTo>
                    <a:lnTo>
                      <a:pt x="1942" y="34305"/>
                    </a:lnTo>
                    <a:lnTo>
                      <a:pt x="1942" y="35513"/>
                    </a:lnTo>
                    <a:lnTo>
                      <a:pt x="1922" y="36721"/>
                    </a:lnTo>
                    <a:lnTo>
                      <a:pt x="1883" y="37929"/>
                    </a:lnTo>
                    <a:lnTo>
                      <a:pt x="1843" y="39157"/>
                    </a:lnTo>
                    <a:lnTo>
                      <a:pt x="1684" y="41910"/>
                    </a:lnTo>
                    <a:lnTo>
                      <a:pt x="1605" y="43297"/>
                    </a:lnTo>
                    <a:lnTo>
                      <a:pt x="1546" y="44683"/>
                    </a:lnTo>
                    <a:lnTo>
                      <a:pt x="1526" y="46070"/>
                    </a:lnTo>
                    <a:lnTo>
                      <a:pt x="1546" y="47436"/>
                    </a:lnTo>
                    <a:lnTo>
                      <a:pt x="1566" y="48130"/>
                    </a:lnTo>
                    <a:lnTo>
                      <a:pt x="1585" y="48823"/>
                    </a:lnTo>
                    <a:lnTo>
                      <a:pt x="1625" y="49516"/>
                    </a:lnTo>
                    <a:lnTo>
                      <a:pt x="1684" y="50209"/>
                    </a:lnTo>
                    <a:lnTo>
                      <a:pt x="1704" y="50288"/>
                    </a:lnTo>
                    <a:lnTo>
                      <a:pt x="1724" y="50348"/>
                    </a:lnTo>
                    <a:lnTo>
                      <a:pt x="1764" y="50407"/>
                    </a:lnTo>
                    <a:lnTo>
                      <a:pt x="1803" y="50447"/>
                    </a:lnTo>
                    <a:lnTo>
                      <a:pt x="1902" y="50506"/>
                    </a:lnTo>
                    <a:lnTo>
                      <a:pt x="2001" y="50526"/>
                    </a:lnTo>
                    <a:lnTo>
                      <a:pt x="2100" y="50506"/>
                    </a:lnTo>
                    <a:lnTo>
                      <a:pt x="2199" y="50447"/>
                    </a:lnTo>
                    <a:lnTo>
                      <a:pt x="2219" y="50407"/>
                    </a:lnTo>
                    <a:lnTo>
                      <a:pt x="2259" y="50348"/>
                    </a:lnTo>
                    <a:lnTo>
                      <a:pt x="2259" y="50288"/>
                    </a:lnTo>
                    <a:lnTo>
                      <a:pt x="2259" y="50209"/>
                    </a:lnTo>
                    <a:lnTo>
                      <a:pt x="2160" y="48981"/>
                    </a:lnTo>
                    <a:lnTo>
                      <a:pt x="2100" y="47773"/>
                    </a:lnTo>
                    <a:lnTo>
                      <a:pt x="2081" y="46545"/>
                    </a:lnTo>
                    <a:lnTo>
                      <a:pt x="2081" y="45337"/>
                    </a:lnTo>
                    <a:lnTo>
                      <a:pt x="2120" y="44109"/>
                    </a:lnTo>
                    <a:lnTo>
                      <a:pt x="2160" y="42901"/>
                    </a:lnTo>
                    <a:lnTo>
                      <a:pt x="2279" y="40465"/>
                    </a:lnTo>
                    <a:lnTo>
                      <a:pt x="2397" y="38028"/>
                    </a:lnTo>
                    <a:lnTo>
                      <a:pt x="2437" y="36800"/>
                    </a:lnTo>
                    <a:lnTo>
                      <a:pt x="2477" y="35592"/>
                    </a:lnTo>
                    <a:lnTo>
                      <a:pt x="2496" y="34364"/>
                    </a:lnTo>
                    <a:lnTo>
                      <a:pt x="2477" y="33136"/>
                    </a:lnTo>
                    <a:lnTo>
                      <a:pt x="2437" y="31928"/>
                    </a:lnTo>
                    <a:lnTo>
                      <a:pt x="2358" y="30700"/>
                    </a:lnTo>
                    <a:lnTo>
                      <a:pt x="2239" y="29512"/>
                    </a:lnTo>
                    <a:lnTo>
                      <a:pt x="2120" y="28304"/>
                    </a:lnTo>
                    <a:lnTo>
                      <a:pt x="1823" y="25927"/>
                    </a:lnTo>
                    <a:lnTo>
                      <a:pt x="1209" y="21153"/>
                    </a:lnTo>
                    <a:lnTo>
                      <a:pt x="932" y="18777"/>
                    </a:lnTo>
                    <a:lnTo>
                      <a:pt x="813" y="17569"/>
                    </a:lnTo>
                    <a:lnTo>
                      <a:pt x="694" y="16380"/>
                    </a:lnTo>
                    <a:lnTo>
                      <a:pt x="615" y="15172"/>
                    </a:lnTo>
                    <a:lnTo>
                      <a:pt x="555" y="13984"/>
                    </a:lnTo>
                    <a:lnTo>
                      <a:pt x="516" y="12775"/>
                    </a:lnTo>
                    <a:lnTo>
                      <a:pt x="516" y="11567"/>
                    </a:lnTo>
                    <a:lnTo>
                      <a:pt x="536" y="10141"/>
                    </a:lnTo>
                    <a:lnTo>
                      <a:pt x="595" y="8735"/>
                    </a:lnTo>
                    <a:lnTo>
                      <a:pt x="674" y="7329"/>
                    </a:lnTo>
                    <a:lnTo>
                      <a:pt x="754" y="5922"/>
                    </a:lnTo>
                    <a:lnTo>
                      <a:pt x="872" y="4536"/>
                    </a:lnTo>
                    <a:lnTo>
                      <a:pt x="971" y="3130"/>
                    </a:lnTo>
                    <a:lnTo>
                      <a:pt x="1229" y="317"/>
                    </a:lnTo>
                    <a:lnTo>
                      <a:pt x="1229" y="258"/>
                    </a:lnTo>
                    <a:lnTo>
                      <a:pt x="1209" y="179"/>
                    </a:lnTo>
                    <a:lnTo>
                      <a:pt x="1189" y="139"/>
                    </a:lnTo>
                    <a:lnTo>
                      <a:pt x="1169" y="80"/>
                    </a:lnTo>
                    <a:lnTo>
                      <a:pt x="1070" y="20"/>
                    </a:ln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" name="Google Shape;155;p2"/>
              <p:cNvSpPr/>
              <p:nvPr/>
            </p:nvSpPr>
            <p:spPr>
              <a:xfrm>
                <a:off x="3324250" y="267325"/>
                <a:ext cx="609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699" extrusionOk="0">
                    <a:moveTo>
                      <a:pt x="1030" y="1"/>
                    </a:moveTo>
                    <a:lnTo>
                      <a:pt x="812" y="1407"/>
                    </a:lnTo>
                    <a:lnTo>
                      <a:pt x="614" y="2813"/>
                    </a:lnTo>
                    <a:lnTo>
                      <a:pt x="436" y="4239"/>
                    </a:lnTo>
                    <a:lnTo>
                      <a:pt x="277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20" y="9963"/>
                    </a:lnTo>
                    <a:lnTo>
                      <a:pt x="0" y="11389"/>
                    </a:lnTo>
                    <a:lnTo>
                      <a:pt x="20" y="12102"/>
                    </a:lnTo>
                    <a:lnTo>
                      <a:pt x="40" y="12815"/>
                    </a:lnTo>
                    <a:lnTo>
                      <a:pt x="79" y="13528"/>
                    </a:lnTo>
                    <a:lnTo>
                      <a:pt x="119" y="14241"/>
                    </a:lnTo>
                    <a:lnTo>
                      <a:pt x="178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74" y="17747"/>
                    </a:lnTo>
                    <a:lnTo>
                      <a:pt x="713" y="18440"/>
                    </a:lnTo>
                    <a:lnTo>
                      <a:pt x="872" y="19133"/>
                    </a:lnTo>
                    <a:lnTo>
                      <a:pt x="1050" y="19827"/>
                    </a:lnTo>
                    <a:lnTo>
                      <a:pt x="1228" y="20500"/>
                    </a:lnTo>
                    <a:lnTo>
                      <a:pt x="1446" y="21173"/>
                    </a:lnTo>
                    <a:lnTo>
                      <a:pt x="1664" y="21847"/>
                    </a:lnTo>
                    <a:lnTo>
                      <a:pt x="1902" y="22520"/>
                    </a:lnTo>
                    <a:lnTo>
                      <a:pt x="1941" y="22580"/>
                    </a:lnTo>
                    <a:lnTo>
                      <a:pt x="1981" y="22639"/>
                    </a:lnTo>
                    <a:lnTo>
                      <a:pt x="2020" y="22679"/>
                    </a:lnTo>
                    <a:lnTo>
                      <a:pt x="2080" y="22699"/>
                    </a:lnTo>
                    <a:lnTo>
                      <a:pt x="2179" y="22699"/>
                    </a:lnTo>
                    <a:lnTo>
                      <a:pt x="2258" y="22639"/>
                    </a:lnTo>
                    <a:lnTo>
                      <a:pt x="2357" y="22560"/>
                    </a:lnTo>
                    <a:lnTo>
                      <a:pt x="2416" y="22461"/>
                    </a:lnTo>
                    <a:lnTo>
                      <a:pt x="2436" y="22322"/>
                    </a:lnTo>
                    <a:lnTo>
                      <a:pt x="2416" y="22263"/>
                    </a:lnTo>
                    <a:lnTo>
                      <a:pt x="2397" y="22184"/>
                    </a:lnTo>
                    <a:lnTo>
                      <a:pt x="2159" y="21530"/>
                    </a:lnTo>
                    <a:lnTo>
                      <a:pt x="1941" y="20876"/>
                    </a:lnTo>
                    <a:lnTo>
                      <a:pt x="1743" y="20203"/>
                    </a:lnTo>
                    <a:lnTo>
                      <a:pt x="1545" y="19530"/>
                    </a:lnTo>
                    <a:lnTo>
                      <a:pt x="1387" y="18856"/>
                    </a:lnTo>
                    <a:lnTo>
                      <a:pt x="1228" y="18163"/>
                    </a:lnTo>
                    <a:lnTo>
                      <a:pt x="1109" y="17489"/>
                    </a:lnTo>
                    <a:lnTo>
                      <a:pt x="990" y="16796"/>
                    </a:lnTo>
                    <a:lnTo>
                      <a:pt x="891" y="16103"/>
                    </a:lnTo>
                    <a:lnTo>
                      <a:pt x="792" y="15410"/>
                    </a:lnTo>
                    <a:lnTo>
                      <a:pt x="733" y="14717"/>
                    </a:lnTo>
                    <a:lnTo>
                      <a:pt x="674" y="14023"/>
                    </a:lnTo>
                    <a:lnTo>
                      <a:pt x="614" y="13330"/>
                    </a:lnTo>
                    <a:lnTo>
                      <a:pt x="594" y="12617"/>
                    </a:lnTo>
                    <a:lnTo>
                      <a:pt x="574" y="11924"/>
                    </a:lnTo>
                    <a:lnTo>
                      <a:pt x="555" y="11211"/>
                    </a:lnTo>
                    <a:lnTo>
                      <a:pt x="574" y="9805"/>
                    </a:lnTo>
                    <a:lnTo>
                      <a:pt x="634" y="8379"/>
                    </a:lnTo>
                    <a:lnTo>
                      <a:pt x="733" y="6972"/>
                    </a:lnTo>
                    <a:lnTo>
                      <a:pt x="852" y="5566"/>
                    </a:lnTo>
                    <a:lnTo>
                      <a:pt x="1010" y="4160"/>
                    </a:lnTo>
                    <a:lnTo>
                      <a:pt x="1188" y="2754"/>
                    </a:lnTo>
                    <a:lnTo>
                      <a:pt x="1387" y="1367"/>
                    </a:lnTo>
                    <a:lnTo>
                      <a:pt x="160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" name="Google Shape;156;p2"/>
              <p:cNvSpPr/>
              <p:nvPr/>
            </p:nvSpPr>
            <p:spPr>
              <a:xfrm>
                <a:off x="3210350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6" y="1"/>
                    </a:moveTo>
                    <a:lnTo>
                      <a:pt x="417" y="21"/>
                    </a:lnTo>
                    <a:lnTo>
                      <a:pt x="318" y="80"/>
                    </a:lnTo>
                    <a:lnTo>
                      <a:pt x="278" y="140"/>
                    </a:lnTo>
                    <a:lnTo>
                      <a:pt x="258" y="179"/>
                    </a:lnTo>
                    <a:lnTo>
                      <a:pt x="238" y="258"/>
                    </a:lnTo>
                    <a:lnTo>
                      <a:pt x="219" y="318"/>
                    </a:lnTo>
                    <a:lnTo>
                      <a:pt x="1" y="12578"/>
                    </a:lnTo>
                    <a:lnTo>
                      <a:pt x="1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80" y="12816"/>
                    </a:lnTo>
                    <a:lnTo>
                      <a:pt x="179" y="12875"/>
                    </a:lnTo>
                    <a:lnTo>
                      <a:pt x="278" y="12895"/>
                    </a:lnTo>
                    <a:lnTo>
                      <a:pt x="377" y="12875"/>
                    </a:lnTo>
                    <a:lnTo>
                      <a:pt x="476" y="12816"/>
                    </a:lnTo>
                    <a:lnTo>
                      <a:pt x="516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75" y="12578"/>
                    </a:lnTo>
                    <a:lnTo>
                      <a:pt x="793" y="318"/>
                    </a:lnTo>
                    <a:lnTo>
                      <a:pt x="793" y="258"/>
                    </a:lnTo>
                    <a:lnTo>
                      <a:pt x="773" y="179"/>
                    </a:lnTo>
                    <a:lnTo>
                      <a:pt x="753" y="140"/>
                    </a:lnTo>
                    <a:lnTo>
                      <a:pt x="714" y="80"/>
                    </a:lnTo>
                    <a:lnTo>
                      <a:pt x="615" y="21"/>
                    </a:lnTo>
                    <a:lnTo>
                      <a:pt x="51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" name="Google Shape;157;p2"/>
              <p:cNvSpPr/>
              <p:nvPr/>
            </p:nvSpPr>
            <p:spPr>
              <a:xfrm>
                <a:off x="3471800" y="267325"/>
                <a:ext cx="50525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14856" extrusionOk="0">
                    <a:moveTo>
                      <a:pt x="0" y="1"/>
                    </a:moveTo>
                    <a:lnTo>
                      <a:pt x="892" y="5447"/>
                    </a:lnTo>
                    <a:lnTo>
                      <a:pt x="1070" y="6556"/>
                    </a:lnTo>
                    <a:lnTo>
                      <a:pt x="1228" y="7685"/>
                    </a:lnTo>
                    <a:lnTo>
                      <a:pt x="1347" y="8814"/>
                    </a:lnTo>
                    <a:lnTo>
                      <a:pt x="1387" y="9389"/>
                    </a:lnTo>
                    <a:lnTo>
                      <a:pt x="1426" y="9943"/>
                    </a:lnTo>
                    <a:lnTo>
                      <a:pt x="1446" y="10518"/>
                    </a:lnTo>
                    <a:lnTo>
                      <a:pt x="1446" y="11072"/>
                    </a:lnTo>
                    <a:lnTo>
                      <a:pt x="1426" y="11647"/>
                    </a:lnTo>
                    <a:lnTo>
                      <a:pt x="1407" y="12201"/>
                    </a:lnTo>
                    <a:lnTo>
                      <a:pt x="1367" y="12776"/>
                    </a:lnTo>
                    <a:lnTo>
                      <a:pt x="1288" y="13330"/>
                    </a:lnTo>
                    <a:lnTo>
                      <a:pt x="1209" y="13885"/>
                    </a:lnTo>
                    <a:lnTo>
                      <a:pt x="1090" y="14459"/>
                    </a:lnTo>
                    <a:lnTo>
                      <a:pt x="1070" y="14519"/>
                    </a:lnTo>
                    <a:lnTo>
                      <a:pt x="1090" y="14598"/>
                    </a:lnTo>
                    <a:lnTo>
                      <a:pt x="1090" y="14657"/>
                    </a:lnTo>
                    <a:lnTo>
                      <a:pt x="1129" y="14717"/>
                    </a:lnTo>
                    <a:lnTo>
                      <a:pt x="1189" y="14796"/>
                    </a:lnTo>
                    <a:lnTo>
                      <a:pt x="1288" y="14855"/>
                    </a:lnTo>
                    <a:lnTo>
                      <a:pt x="1407" y="14855"/>
                    </a:lnTo>
                    <a:lnTo>
                      <a:pt x="1506" y="14835"/>
                    </a:lnTo>
                    <a:lnTo>
                      <a:pt x="1545" y="14796"/>
                    </a:lnTo>
                    <a:lnTo>
                      <a:pt x="1585" y="14756"/>
                    </a:lnTo>
                    <a:lnTo>
                      <a:pt x="1624" y="14697"/>
                    </a:lnTo>
                    <a:lnTo>
                      <a:pt x="1644" y="14618"/>
                    </a:lnTo>
                    <a:lnTo>
                      <a:pt x="1743" y="14083"/>
                    </a:lnTo>
                    <a:lnTo>
                      <a:pt x="1842" y="13548"/>
                    </a:lnTo>
                    <a:lnTo>
                      <a:pt x="1902" y="12993"/>
                    </a:lnTo>
                    <a:lnTo>
                      <a:pt x="1961" y="12459"/>
                    </a:lnTo>
                    <a:lnTo>
                      <a:pt x="2001" y="11904"/>
                    </a:lnTo>
                    <a:lnTo>
                      <a:pt x="2001" y="11350"/>
                    </a:lnTo>
                    <a:lnTo>
                      <a:pt x="2021" y="10815"/>
                    </a:lnTo>
                    <a:lnTo>
                      <a:pt x="2001" y="10260"/>
                    </a:lnTo>
                    <a:lnTo>
                      <a:pt x="1981" y="9706"/>
                    </a:lnTo>
                    <a:lnTo>
                      <a:pt x="1941" y="9151"/>
                    </a:lnTo>
                    <a:lnTo>
                      <a:pt x="1842" y="8062"/>
                    </a:lnTo>
                    <a:lnTo>
                      <a:pt x="1704" y="6972"/>
                    </a:lnTo>
                    <a:lnTo>
                      <a:pt x="1545" y="5883"/>
                    </a:lnTo>
                    <a:lnTo>
                      <a:pt x="1070" y="2932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" name="Google Shape;158;p2"/>
              <p:cNvSpPr/>
              <p:nvPr/>
            </p:nvSpPr>
            <p:spPr>
              <a:xfrm>
                <a:off x="3380700" y="267325"/>
                <a:ext cx="61400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6" h="14420" extrusionOk="0">
                    <a:moveTo>
                      <a:pt x="1446" y="1"/>
                    </a:moveTo>
                    <a:lnTo>
                      <a:pt x="1386" y="60"/>
                    </a:lnTo>
                    <a:lnTo>
                      <a:pt x="1367" y="139"/>
                    </a:lnTo>
                    <a:lnTo>
                      <a:pt x="1347" y="218"/>
                    </a:lnTo>
                    <a:lnTo>
                      <a:pt x="1367" y="317"/>
                    </a:lnTo>
                    <a:lnTo>
                      <a:pt x="1446" y="654"/>
                    </a:lnTo>
                    <a:lnTo>
                      <a:pt x="1505" y="991"/>
                    </a:lnTo>
                    <a:lnTo>
                      <a:pt x="1624" y="1664"/>
                    </a:lnTo>
                    <a:lnTo>
                      <a:pt x="1703" y="2358"/>
                    </a:lnTo>
                    <a:lnTo>
                      <a:pt x="1763" y="3051"/>
                    </a:lnTo>
                    <a:lnTo>
                      <a:pt x="1783" y="3764"/>
                    </a:lnTo>
                    <a:lnTo>
                      <a:pt x="1802" y="4457"/>
                    </a:lnTo>
                    <a:lnTo>
                      <a:pt x="1842" y="5843"/>
                    </a:lnTo>
                    <a:lnTo>
                      <a:pt x="1882" y="7210"/>
                    </a:lnTo>
                    <a:lnTo>
                      <a:pt x="1901" y="8577"/>
                    </a:lnTo>
                    <a:lnTo>
                      <a:pt x="1862" y="9943"/>
                    </a:lnTo>
                    <a:lnTo>
                      <a:pt x="1842" y="10637"/>
                    </a:lnTo>
                    <a:lnTo>
                      <a:pt x="1802" y="11310"/>
                    </a:lnTo>
                    <a:lnTo>
                      <a:pt x="1723" y="12063"/>
                    </a:lnTo>
                    <a:lnTo>
                      <a:pt x="1644" y="12815"/>
                    </a:lnTo>
                    <a:lnTo>
                      <a:pt x="1624" y="13152"/>
                    </a:lnTo>
                    <a:lnTo>
                      <a:pt x="1604" y="13330"/>
                    </a:lnTo>
                    <a:lnTo>
                      <a:pt x="1565" y="13449"/>
                    </a:lnTo>
                    <a:lnTo>
                      <a:pt x="1485" y="13568"/>
                    </a:lnTo>
                    <a:lnTo>
                      <a:pt x="1446" y="13607"/>
                    </a:lnTo>
                    <a:lnTo>
                      <a:pt x="1406" y="13627"/>
                    </a:lnTo>
                    <a:lnTo>
                      <a:pt x="1367" y="13627"/>
                    </a:lnTo>
                    <a:lnTo>
                      <a:pt x="1327" y="13607"/>
                    </a:lnTo>
                    <a:lnTo>
                      <a:pt x="1268" y="13568"/>
                    </a:lnTo>
                    <a:lnTo>
                      <a:pt x="1228" y="13469"/>
                    </a:lnTo>
                    <a:lnTo>
                      <a:pt x="1169" y="13370"/>
                    </a:lnTo>
                    <a:lnTo>
                      <a:pt x="1089" y="13132"/>
                    </a:lnTo>
                    <a:lnTo>
                      <a:pt x="990" y="12835"/>
                    </a:lnTo>
                    <a:lnTo>
                      <a:pt x="891" y="12518"/>
                    </a:lnTo>
                    <a:lnTo>
                      <a:pt x="832" y="12201"/>
                    </a:lnTo>
                    <a:lnTo>
                      <a:pt x="753" y="11865"/>
                    </a:lnTo>
                    <a:lnTo>
                      <a:pt x="673" y="11211"/>
                    </a:lnTo>
                    <a:lnTo>
                      <a:pt x="614" y="10557"/>
                    </a:lnTo>
                    <a:lnTo>
                      <a:pt x="574" y="9904"/>
                    </a:lnTo>
                    <a:lnTo>
                      <a:pt x="574" y="9270"/>
                    </a:lnTo>
                    <a:lnTo>
                      <a:pt x="574" y="8636"/>
                    </a:lnTo>
                    <a:lnTo>
                      <a:pt x="614" y="7982"/>
                    </a:lnTo>
                    <a:lnTo>
                      <a:pt x="713" y="6695"/>
                    </a:lnTo>
                    <a:lnTo>
                      <a:pt x="832" y="5427"/>
                    </a:lnTo>
                    <a:lnTo>
                      <a:pt x="832" y="5348"/>
                    </a:lnTo>
                    <a:lnTo>
                      <a:pt x="812" y="5289"/>
                    </a:lnTo>
                    <a:lnTo>
                      <a:pt x="792" y="5229"/>
                    </a:lnTo>
                    <a:lnTo>
                      <a:pt x="772" y="5190"/>
                    </a:lnTo>
                    <a:lnTo>
                      <a:pt x="733" y="5150"/>
                    </a:lnTo>
                    <a:lnTo>
                      <a:pt x="673" y="5130"/>
                    </a:lnTo>
                    <a:lnTo>
                      <a:pt x="574" y="5111"/>
                    </a:lnTo>
                    <a:lnTo>
                      <a:pt x="475" y="5130"/>
                    </a:lnTo>
                    <a:lnTo>
                      <a:pt x="376" y="5190"/>
                    </a:lnTo>
                    <a:lnTo>
                      <a:pt x="337" y="5229"/>
                    </a:lnTo>
                    <a:lnTo>
                      <a:pt x="297" y="5289"/>
                    </a:lnTo>
                    <a:lnTo>
                      <a:pt x="277" y="5348"/>
                    </a:lnTo>
                    <a:lnTo>
                      <a:pt x="257" y="5427"/>
                    </a:lnTo>
                    <a:lnTo>
                      <a:pt x="99" y="7052"/>
                    </a:lnTo>
                    <a:lnTo>
                      <a:pt x="40" y="7864"/>
                    </a:lnTo>
                    <a:lnTo>
                      <a:pt x="0" y="8676"/>
                    </a:lnTo>
                    <a:lnTo>
                      <a:pt x="0" y="9488"/>
                    </a:lnTo>
                    <a:lnTo>
                      <a:pt x="20" y="10320"/>
                    </a:lnTo>
                    <a:lnTo>
                      <a:pt x="79" y="11112"/>
                    </a:lnTo>
                    <a:lnTo>
                      <a:pt x="139" y="11528"/>
                    </a:lnTo>
                    <a:lnTo>
                      <a:pt x="198" y="11924"/>
                    </a:lnTo>
                    <a:lnTo>
                      <a:pt x="317" y="12538"/>
                    </a:lnTo>
                    <a:lnTo>
                      <a:pt x="376" y="12875"/>
                    </a:lnTo>
                    <a:lnTo>
                      <a:pt x="475" y="13211"/>
                    </a:lnTo>
                    <a:lnTo>
                      <a:pt x="574" y="13528"/>
                    </a:lnTo>
                    <a:lnTo>
                      <a:pt x="713" y="13825"/>
                    </a:lnTo>
                    <a:lnTo>
                      <a:pt x="792" y="13964"/>
                    </a:lnTo>
                    <a:lnTo>
                      <a:pt x="891" y="14083"/>
                    </a:lnTo>
                    <a:lnTo>
                      <a:pt x="971" y="14182"/>
                    </a:lnTo>
                    <a:lnTo>
                      <a:pt x="1089" y="14281"/>
                    </a:lnTo>
                    <a:lnTo>
                      <a:pt x="1228" y="14360"/>
                    </a:lnTo>
                    <a:lnTo>
                      <a:pt x="1386" y="14420"/>
                    </a:lnTo>
                    <a:lnTo>
                      <a:pt x="1525" y="14420"/>
                    </a:lnTo>
                    <a:lnTo>
                      <a:pt x="1664" y="14380"/>
                    </a:lnTo>
                    <a:lnTo>
                      <a:pt x="1783" y="14301"/>
                    </a:lnTo>
                    <a:lnTo>
                      <a:pt x="1882" y="14182"/>
                    </a:lnTo>
                    <a:lnTo>
                      <a:pt x="1981" y="14043"/>
                    </a:lnTo>
                    <a:lnTo>
                      <a:pt x="2060" y="13865"/>
                    </a:lnTo>
                    <a:lnTo>
                      <a:pt x="2159" y="13528"/>
                    </a:lnTo>
                    <a:lnTo>
                      <a:pt x="2218" y="13152"/>
                    </a:lnTo>
                    <a:lnTo>
                      <a:pt x="2278" y="12776"/>
                    </a:lnTo>
                    <a:lnTo>
                      <a:pt x="2317" y="12379"/>
                    </a:lnTo>
                    <a:lnTo>
                      <a:pt x="2357" y="11587"/>
                    </a:lnTo>
                    <a:lnTo>
                      <a:pt x="2397" y="10835"/>
                    </a:lnTo>
                    <a:lnTo>
                      <a:pt x="2436" y="9904"/>
                    </a:lnTo>
                    <a:lnTo>
                      <a:pt x="2456" y="8993"/>
                    </a:lnTo>
                    <a:lnTo>
                      <a:pt x="2456" y="8062"/>
                    </a:lnTo>
                    <a:lnTo>
                      <a:pt x="2456" y="7131"/>
                    </a:lnTo>
                    <a:lnTo>
                      <a:pt x="2436" y="5388"/>
                    </a:lnTo>
                    <a:lnTo>
                      <a:pt x="2416" y="4497"/>
                    </a:lnTo>
                    <a:lnTo>
                      <a:pt x="2377" y="3605"/>
                    </a:lnTo>
                    <a:lnTo>
                      <a:pt x="2317" y="2714"/>
                    </a:lnTo>
                    <a:lnTo>
                      <a:pt x="2238" y="1843"/>
                    </a:lnTo>
                    <a:lnTo>
                      <a:pt x="2179" y="1407"/>
                    </a:lnTo>
                    <a:lnTo>
                      <a:pt x="2099" y="971"/>
                    </a:lnTo>
                    <a:lnTo>
                      <a:pt x="2020" y="555"/>
                    </a:lnTo>
                    <a:lnTo>
                      <a:pt x="1901" y="139"/>
                    </a:lnTo>
                    <a:lnTo>
                      <a:pt x="1882" y="60"/>
                    </a:lnTo>
                    <a:lnTo>
                      <a:pt x="18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" name="Google Shape;159;p2"/>
              <p:cNvSpPr/>
              <p:nvPr/>
            </p:nvSpPr>
            <p:spPr>
              <a:xfrm>
                <a:off x="3189550" y="1603750"/>
                <a:ext cx="1124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45318" extrusionOk="0">
                    <a:moveTo>
                      <a:pt x="1922" y="1"/>
                    </a:moveTo>
                    <a:lnTo>
                      <a:pt x="1823" y="20"/>
                    </a:lnTo>
                    <a:lnTo>
                      <a:pt x="1744" y="80"/>
                    </a:lnTo>
                    <a:lnTo>
                      <a:pt x="1704" y="119"/>
                    </a:lnTo>
                    <a:lnTo>
                      <a:pt x="1684" y="179"/>
                    </a:lnTo>
                    <a:lnTo>
                      <a:pt x="1665" y="238"/>
                    </a:lnTo>
                    <a:lnTo>
                      <a:pt x="1665" y="318"/>
                    </a:lnTo>
                    <a:lnTo>
                      <a:pt x="1704" y="852"/>
                    </a:lnTo>
                    <a:lnTo>
                      <a:pt x="1724" y="1407"/>
                    </a:lnTo>
                    <a:lnTo>
                      <a:pt x="1704" y="1942"/>
                    </a:lnTo>
                    <a:lnTo>
                      <a:pt x="1665" y="2476"/>
                    </a:lnTo>
                    <a:lnTo>
                      <a:pt x="1605" y="2991"/>
                    </a:lnTo>
                    <a:lnTo>
                      <a:pt x="1546" y="3526"/>
                    </a:lnTo>
                    <a:lnTo>
                      <a:pt x="1466" y="4041"/>
                    </a:lnTo>
                    <a:lnTo>
                      <a:pt x="1367" y="4576"/>
                    </a:lnTo>
                    <a:lnTo>
                      <a:pt x="1150" y="5606"/>
                    </a:lnTo>
                    <a:lnTo>
                      <a:pt x="912" y="6656"/>
                    </a:lnTo>
                    <a:lnTo>
                      <a:pt x="654" y="7685"/>
                    </a:lnTo>
                    <a:lnTo>
                      <a:pt x="437" y="8735"/>
                    </a:lnTo>
                    <a:lnTo>
                      <a:pt x="258" y="9706"/>
                    </a:lnTo>
                    <a:lnTo>
                      <a:pt x="179" y="10201"/>
                    </a:lnTo>
                    <a:lnTo>
                      <a:pt x="100" y="10696"/>
                    </a:lnTo>
                    <a:lnTo>
                      <a:pt x="60" y="11211"/>
                    </a:lnTo>
                    <a:lnTo>
                      <a:pt x="21" y="11706"/>
                    </a:lnTo>
                    <a:lnTo>
                      <a:pt x="1" y="12201"/>
                    </a:lnTo>
                    <a:lnTo>
                      <a:pt x="1" y="12716"/>
                    </a:lnTo>
                    <a:lnTo>
                      <a:pt x="40" y="13231"/>
                    </a:lnTo>
                    <a:lnTo>
                      <a:pt x="80" y="13766"/>
                    </a:lnTo>
                    <a:lnTo>
                      <a:pt x="139" y="14281"/>
                    </a:lnTo>
                    <a:lnTo>
                      <a:pt x="199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3" y="18024"/>
                    </a:lnTo>
                    <a:lnTo>
                      <a:pt x="971" y="19193"/>
                    </a:lnTo>
                    <a:lnTo>
                      <a:pt x="1110" y="20381"/>
                    </a:lnTo>
                    <a:lnTo>
                      <a:pt x="1209" y="21570"/>
                    </a:lnTo>
                    <a:lnTo>
                      <a:pt x="1288" y="22758"/>
                    </a:lnTo>
                    <a:lnTo>
                      <a:pt x="1348" y="23946"/>
                    </a:lnTo>
                    <a:lnTo>
                      <a:pt x="138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308" y="31136"/>
                    </a:lnTo>
                    <a:lnTo>
                      <a:pt x="1130" y="35909"/>
                    </a:lnTo>
                    <a:lnTo>
                      <a:pt x="1051" y="38246"/>
                    </a:lnTo>
                    <a:lnTo>
                      <a:pt x="1031" y="39435"/>
                    </a:lnTo>
                    <a:lnTo>
                      <a:pt x="1051" y="40029"/>
                    </a:lnTo>
                    <a:lnTo>
                      <a:pt x="1070" y="40603"/>
                    </a:lnTo>
                    <a:lnTo>
                      <a:pt x="1090" y="41198"/>
                    </a:lnTo>
                    <a:lnTo>
                      <a:pt x="1150" y="41772"/>
                    </a:lnTo>
                    <a:lnTo>
                      <a:pt x="1229" y="42346"/>
                    </a:lnTo>
                    <a:lnTo>
                      <a:pt x="1308" y="42921"/>
                    </a:lnTo>
                    <a:lnTo>
                      <a:pt x="1427" y="43495"/>
                    </a:lnTo>
                    <a:lnTo>
                      <a:pt x="1566" y="44050"/>
                    </a:lnTo>
                    <a:lnTo>
                      <a:pt x="1744" y="44604"/>
                    </a:lnTo>
                    <a:lnTo>
                      <a:pt x="1942" y="45159"/>
                    </a:lnTo>
                    <a:lnTo>
                      <a:pt x="2001" y="45238"/>
                    </a:lnTo>
                    <a:lnTo>
                      <a:pt x="2061" y="45297"/>
                    </a:lnTo>
                    <a:lnTo>
                      <a:pt x="2140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78" y="45238"/>
                    </a:lnTo>
                    <a:lnTo>
                      <a:pt x="2437" y="45179"/>
                    </a:lnTo>
                    <a:lnTo>
                      <a:pt x="2457" y="45080"/>
                    </a:lnTo>
                    <a:lnTo>
                      <a:pt x="2853" y="43079"/>
                    </a:lnTo>
                    <a:lnTo>
                      <a:pt x="322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62" y="36008"/>
                    </a:lnTo>
                    <a:lnTo>
                      <a:pt x="4061" y="34998"/>
                    </a:lnTo>
                    <a:lnTo>
                      <a:pt x="4160" y="33968"/>
                    </a:lnTo>
                    <a:lnTo>
                      <a:pt x="4259" y="32958"/>
                    </a:lnTo>
                    <a:lnTo>
                      <a:pt x="4338" y="31928"/>
                    </a:lnTo>
                    <a:lnTo>
                      <a:pt x="4398" y="30898"/>
                    </a:lnTo>
                    <a:lnTo>
                      <a:pt x="4437" y="29868"/>
                    </a:lnTo>
                    <a:lnTo>
                      <a:pt x="4477" y="28858"/>
                    </a:lnTo>
                    <a:lnTo>
                      <a:pt x="4497" y="27828"/>
                    </a:lnTo>
                    <a:lnTo>
                      <a:pt x="4497" y="26798"/>
                    </a:lnTo>
                    <a:lnTo>
                      <a:pt x="4477" y="25788"/>
                    </a:lnTo>
                    <a:lnTo>
                      <a:pt x="4457" y="24758"/>
                    </a:lnTo>
                    <a:lnTo>
                      <a:pt x="4398" y="23728"/>
                    </a:lnTo>
                    <a:lnTo>
                      <a:pt x="4338" y="22718"/>
                    </a:lnTo>
                    <a:lnTo>
                      <a:pt x="4259" y="21708"/>
                    </a:lnTo>
                    <a:lnTo>
                      <a:pt x="4160" y="20678"/>
                    </a:lnTo>
                    <a:lnTo>
                      <a:pt x="4021" y="19668"/>
                    </a:lnTo>
                    <a:lnTo>
                      <a:pt x="3883" y="18658"/>
                    </a:lnTo>
                    <a:lnTo>
                      <a:pt x="3724" y="17648"/>
                    </a:lnTo>
                    <a:lnTo>
                      <a:pt x="3546" y="16658"/>
                    </a:lnTo>
                    <a:lnTo>
                      <a:pt x="3348" y="15648"/>
                    </a:lnTo>
                    <a:lnTo>
                      <a:pt x="3130" y="14657"/>
                    </a:lnTo>
                    <a:lnTo>
                      <a:pt x="2893" y="13667"/>
                    </a:lnTo>
                    <a:lnTo>
                      <a:pt x="2635" y="12677"/>
                    </a:lnTo>
                    <a:lnTo>
                      <a:pt x="2595" y="12597"/>
                    </a:lnTo>
                    <a:lnTo>
                      <a:pt x="2556" y="12538"/>
                    </a:lnTo>
                    <a:lnTo>
                      <a:pt x="2516" y="12498"/>
                    </a:lnTo>
                    <a:lnTo>
                      <a:pt x="2477" y="12479"/>
                    </a:lnTo>
                    <a:lnTo>
                      <a:pt x="2378" y="12439"/>
                    </a:lnTo>
                    <a:lnTo>
                      <a:pt x="2259" y="12459"/>
                    </a:lnTo>
                    <a:lnTo>
                      <a:pt x="2179" y="12498"/>
                    </a:lnTo>
                    <a:lnTo>
                      <a:pt x="2100" y="12597"/>
                    </a:lnTo>
                    <a:lnTo>
                      <a:pt x="2080" y="12637"/>
                    </a:lnTo>
                    <a:lnTo>
                      <a:pt x="2061" y="12696"/>
                    </a:lnTo>
                    <a:lnTo>
                      <a:pt x="2061" y="12776"/>
                    </a:lnTo>
                    <a:lnTo>
                      <a:pt x="2080" y="12855"/>
                    </a:lnTo>
                    <a:lnTo>
                      <a:pt x="2338" y="13786"/>
                    </a:lnTo>
                    <a:lnTo>
                      <a:pt x="2556" y="14736"/>
                    </a:lnTo>
                    <a:lnTo>
                      <a:pt x="2774" y="15707"/>
                    </a:lnTo>
                    <a:lnTo>
                      <a:pt x="2972" y="16658"/>
                    </a:lnTo>
                    <a:lnTo>
                      <a:pt x="3150" y="17608"/>
                    </a:lnTo>
                    <a:lnTo>
                      <a:pt x="3308" y="18579"/>
                    </a:lnTo>
                    <a:lnTo>
                      <a:pt x="3447" y="19549"/>
                    </a:lnTo>
                    <a:lnTo>
                      <a:pt x="3566" y="20520"/>
                    </a:lnTo>
                    <a:lnTo>
                      <a:pt x="3665" y="21490"/>
                    </a:lnTo>
                    <a:lnTo>
                      <a:pt x="3744" y="22461"/>
                    </a:lnTo>
                    <a:lnTo>
                      <a:pt x="3804" y="23431"/>
                    </a:lnTo>
                    <a:lnTo>
                      <a:pt x="3863" y="24422"/>
                    </a:lnTo>
                    <a:lnTo>
                      <a:pt x="3903" y="25392"/>
                    </a:lnTo>
                    <a:lnTo>
                      <a:pt x="3922" y="26383"/>
                    </a:lnTo>
                    <a:lnTo>
                      <a:pt x="3922" y="27353"/>
                    </a:lnTo>
                    <a:lnTo>
                      <a:pt x="3922" y="28343"/>
                    </a:lnTo>
                    <a:lnTo>
                      <a:pt x="3883" y="29314"/>
                    </a:lnTo>
                    <a:lnTo>
                      <a:pt x="3863" y="30304"/>
                    </a:lnTo>
                    <a:lnTo>
                      <a:pt x="3804" y="31275"/>
                    </a:lnTo>
                    <a:lnTo>
                      <a:pt x="3744" y="32265"/>
                    </a:lnTo>
                    <a:lnTo>
                      <a:pt x="3665" y="33235"/>
                    </a:lnTo>
                    <a:lnTo>
                      <a:pt x="3566" y="34206"/>
                    </a:lnTo>
                    <a:lnTo>
                      <a:pt x="3368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7" y="41990"/>
                    </a:lnTo>
                    <a:lnTo>
                      <a:pt x="2120" y="43891"/>
                    </a:lnTo>
                    <a:lnTo>
                      <a:pt x="2001" y="43436"/>
                    </a:lnTo>
                    <a:lnTo>
                      <a:pt x="1902" y="42980"/>
                    </a:lnTo>
                    <a:lnTo>
                      <a:pt x="1803" y="42505"/>
                    </a:lnTo>
                    <a:lnTo>
                      <a:pt x="1744" y="42029"/>
                    </a:lnTo>
                    <a:lnTo>
                      <a:pt x="1684" y="41554"/>
                    </a:lnTo>
                    <a:lnTo>
                      <a:pt x="1645" y="41059"/>
                    </a:lnTo>
                    <a:lnTo>
                      <a:pt x="1605" y="40108"/>
                    </a:lnTo>
                    <a:lnTo>
                      <a:pt x="1605" y="39138"/>
                    </a:lnTo>
                    <a:lnTo>
                      <a:pt x="1625" y="38147"/>
                    </a:lnTo>
                    <a:lnTo>
                      <a:pt x="1684" y="36226"/>
                    </a:lnTo>
                    <a:lnTo>
                      <a:pt x="1823" y="31572"/>
                    </a:lnTo>
                    <a:lnTo>
                      <a:pt x="1902" y="26937"/>
                    </a:lnTo>
                    <a:lnTo>
                      <a:pt x="1922" y="25808"/>
                    </a:lnTo>
                    <a:lnTo>
                      <a:pt x="1922" y="24699"/>
                    </a:lnTo>
                    <a:lnTo>
                      <a:pt x="1902" y="23570"/>
                    </a:lnTo>
                    <a:lnTo>
                      <a:pt x="1863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6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2" y="15747"/>
                    </a:lnTo>
                    <a:lnTo>
                      <a:pt x="85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5" y="13469"/>
                    </a:lnTo>
                    <a:lnTo>
                      <a:pt x="575" y="12934"/>
                    </a:lnTo>
                    <a:lnTo>
                      <a:pt x="575" y="12380"/>
                    </a:lnTo>
                    <a:lnTo>
                      <a:pt x="595" y="11845"/>
                    </a:lnTo>
                    <a:lnTo>
                      <a:pt x="615" y="11310"/>
                    </a:lnTo>
                    <a:lnTo>
                      <a:pt x="674" y="10775"/>
                    </a:lnTo>
                    <a:lnTo>
                      <a:pt x="753" y="10240"/>
                    </a:lnTo>
                    <a:lnTo>
                      <a:pt x="833" y="9706"/>
                    </a:lnTo>
                    <a:lnTo>
                      <a:pt x="932" y="9171"/>
                    </a:lnTo>
                    <a:lnTo>
                      <a:pt x="1169" y="8082"/>
                    </a:lnTo>
                    <a:lnTo>
                      <a:pt x="1407" y="6992"/>
                    </a:lnTo>
                    <a:lnTo>
                      <a:pt x="1665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100" y="3685"/>
                    </a:lnTo>
                    <a:lnTo>
                      <a:pt x="2179" y="3130"/>
                    </a:lnTo>
                    <a:lnTo>
                      <a:pt x="2239" y="2575"/>
                    </a:lnTo>
                    <a:lnTo>
                      <a:pt x="2259" y="2021"/>
                    </a:lnTo>
                    <a:lnTo>
                      <a:pt x="2279" y="1466"/>
                    </a:lnTo>
                    <a:lnTo>
                      <a:pt x="2279" y="892"/>
                    </a:lnTo>
                    <a:lnTo>
                      <a:pt x="2239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60" y="119"/>
                    </a:lnTo>
                    <a:lnTo>
                      <a:pt x="2120" y="80"/>
                    </a:lnTo>
                    <a:lnTo>
                      <a:pt x="2021" y="20"/>
                    </a:lnTo>
                    <a:lnTo>
                      <a:pt x="19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" name="Google Shape;160;p2"/>
              <p:cNvSpPr/>
              <p:nvPr/>
            </p:nvSpPr>
            <p:spPr>
              <a:xfrm>
                <a:off x="3164800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60" y="80"/>
                    </a:lnTo>
                    <a:lnTo>
                      <a:pt x="40" y="120"/>
                    </a:lnTo>
                    <a:lnTo>
                      <a:pt x="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14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73" y="9132"/>
                    </a:lnTo>
                    <a:lnTo>
                      <a:pt x="813" y="9171"/>
                    </a:lnTo>
                    <a:lnTo>
                      <a:pt x="912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09" y="9171"/>
                    </a:lnTo>
                    <a:lnTo>
                      <a:pt x="1248" y="9132"/>
                    </a:lnTo>
                    <a:lnTo>
                      <a:pt x="126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5" y="318"/>
                    </a:lnTo>
                    <a:lnTo>
                      <a:pt x="555" y="239"/>
                    </a:lnTo>
                    <a:lnTo>
                      <a:pt x="535" y="179"/>
                    </a:lnTo>
                    <a:lnTo>
                      <a:pt x="496" y="120"/>
                    </a:lnTo>
                    <a:lnTo>
                      <a:pt x="456" y="80"/>
                    </a:lnTo>
                    <a:lnTo>
                      <a:pt x="357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" name="Google Shape;161;p2"/>
              <p:cNvSpPr/>
              <p:nvPr/>
            </p:nvSpPr>
            <p:spPr>
              <a:xfrm>
                <a:off x="3062300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7" y="1"/>
                    </a:moveTo>
                    <a:lnTo>
                      <a:pt x="2338" y="21"/>
                    </a:lnTo>
                    <a:lnTo>
                      <a:pt x="2278" y="60"/>
                    </a:lnTo>
                    <a:lnTo>
                      <a:pt x="2239" y="100"/>
                    </a:lnTo>
                    <a:lnTo>
                      <a:pt x="2219" y="159"/>
                    </a:lnTo>
                    <a:lnTo>
                      <a:pt x="2179" y="219"/>
                    </a:lnTo>
                    <a:lnTo>
                      <a:pt x="1922" y="1249"/>
                    </a:lnTo>
                    <a:lnTo>
                      <a:pt x="1684" y="2298"/>
                    </a:lnTo>
                    <a:lnTo>
                      <a:pt x="1486" y="3348"/>
                    </a:lnTo>
                    <a:lnTo>
                      <a:pt x="1308" y="4398"/>
                    </a:lnTo>
                    <a:lnTo>
                      <a:pt x="1130" y="5447"/>
                    </a:lnTo>
                    <a:lnTo>
                      <a:pt x="991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16" y="10894"/>
                    </a:lnTo>
                    <a:lnTo>
                      <a:pt x="318" y="13132"/>
                    </a:lnTo>
                    <a:lnTo>
                      <a:pt x="139" y="15390"/>
                    </a:lnTo>
                    <a:lnTo>
                      <a:pt x="80" y="16519"/>
                    </a:lnTo>
                    <a:lnTo>
                      <a:pt x="20" y="17648"/>
                    </a:lnTo>
                    <a:lnTo>
                      <a:pt x="1" y="18817"/>
                    </a:lnTo>
                    <a:lnTo>
                      <a:pt x="1" y="19965"/>
                    </a:lnTo>
                    <a:lnTo>
                      <a:pt x="20" y="21114"/>
                    </a:lnTo>
                    <a:lnTo>
                      <a:pt x="80" y="22283"/>
                    </a:lnTo>
                    <a:lnTo>
                      <a:pt x="159" y="23431"/>
                    </a:lnTo>
                    <a:lnTo>
                      <a:pt x="238" y="24580"/>
                    </a:lnTo>
                    <a:lnTo>
                      <a:pt x="456" y="26878"/>
                    </a:lnTo>
                    <a:lnTo>
                      <a:pt x="674" y="29195"/>
                    </a:lnTo>
                    <a:lnTo>
                      <a:pt x="892" y="31493"/>
                    </a:lnTo>
                    <a:lnTo>
                      <a:pt x="1070" y="33790"/>
                    </a:lnTo>
                    <a:lnTo>
                      <a:pt x="1248" y="36107"/>
                    </a:lnTo>
                    <a:lnTo>
                      <a:pt x="1407" y="38762"/>
                    </a:lnTo>
                    <a:lnTo>
                      <a:pt x="1526" y="41416"/>
                    </a:lnTo>
                    <a:lnTo>
                      <a:pt x="1625" y="44050"/>
                    </a:lnTo>
                    <a:lnTo>
                      <a:pt x="1704" y="46704"/>
                    </a:lnTo>
                    <a:lnTo>
                      <a:pt x="1704" y="46783"/>
                    </a:lnTo>
                    <a:lnTo>
                      <a:pt x="1724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882" y="47001"/>
                    </a:lnTo>
                    <a:lnTo>
                      <a:pt x="2001" y="47021"/>
                    </a:lnTo>
                    <a:lnTo>
                      <a:pt x="2100" y="47001"/>
                    </a:lnTo>
                    <a:lnTo>
                      <a:pt x="2179" y="46941"/>
                    </a:lnTo>
                    <a:lnTo>
                      <a:pt x="2219" y="46902"/>
                    </a:lnTo>
                    <a:lnTo>
                      <a:pt x="2259" y="46842"/>
                    </a:lnTo>
                    <a:lnTo>
                      <a:pt x="2259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20" y="42109"/>
                    </a:lnTo>
                    <a:lnTo>
                      <a:pt x="2021" y="39791"/>
                    </a:lnTo>
                    <a:lnTo>
                      <a:pt x="1902" y="37494"/>
                    </a:lnTo>
                    <a:lnTo>
                      <a:pt x="1744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6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54" y="22758"/>
                    </a:lnTo>
                    <a:lnTo>
                      <a:pt x="595" y="21649"/>
                    </a:lnTo>
                    <a:lnTo>
                      <a:pt x="55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5" y="17153"/>
                    </a:lnTo>
                    <a:lnTo>
                      <a:pt x="674" y="16004"/>
                    </a:lnTo>
                    <a:lnTo>
                      <a:pt x="753" y="14875"/>
                    </a:lnTo>
                    <a:lnTo>
                      <a:pt x="932" y="12597"/>
                    </a:lnTo>
                    <a:lnTo>
                      <a:pt x="1149" y="10340"/>
                    </a:lnTo>
                    <a:lnTo>
                      <a:pt x="1268" y="9072"/>
                    </a:lnTo>
                    <a:lnTo>
                      <a:pt x="1407" y="7824"/>
                    </a:lnTo>
                    <a:lnTo>
                      <a:pt x="1565" y="6576"/>
                    </a:lnTo>
                    <a:lnTo>
                      <a:pt x="1744" y="5329"/>
                    </a:lnTo>
                    <a:lnTo>
                      <a:pt x="1942" y="4081"/>
                    </a:lnTo>
                    <a:lnTo>
                      <a:pt x="2159" y="2853"/>
                    </a:lnTo>
                    <a:lnTo>
                      <a:pt x="2437" y="1625"/>
                    </a:lnTo>
                    <a:lnTo>
                      <a:pt x="2734" y="397"/>
                    </a:lnTo>
                    <a:lnTo>
                      <a:pt x="2754" y="337"/>
                    </a:lnTo>
                    <a:lnTo>
                      <a:pt x="2754" y="258"/>
                    </a:lnTo>
                    <a:lnTo>
                      <a:pt x="2734" y="199"/>
                    </a:lnTo>
                    <a:lnTo>
                      <a:pt x="2714" y="139"/>
                    </a:lnTo>
                    <a:lnTo>
                      <a:pt x="2635" y="60"/>
                    </a:lnTo>
                    <a:lnTo>
                      <a:pt x="253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" name="Google Shape;162;p2"/>
              <p:cNvSpPr/>
              <p:nvPr/>
            </p:nvSpPr>
            <p:spPr>
              <a:xfrm>
                <a:off x="2976650" y="276725"/>
                <a:ext cx="139650" cy="1292400"/>
              </a:xfrm>
              <a:custGeom>
                <a:avLst/>
                <a:gdLst/>
                <a:ahLst/>
                <a:cxnLst/>
                <a:rect l="l" t="t" r="r" b="b"/>
                <a:pathLst>
                  <a:path w="5586" h="51696" extrusionOk="0">
                    <a:moveTo>
                      <a:pt x="2080" y="1"/>
                    </a:moveTo>
                    <a:lnTo>
                      <a:pt x="2020" y="21"/>
                    </a:lnTo>
                    <a:lnTo>
                      <a:pt x="1961" y="40"/>
                    </a:lnTo>
                    <a:lnTo>
                      <a:pt x="1921" y="100"/>
                    </a:lnTo>
                    <a:lnTo>
                      <a:pt x="1882" y="159"/>
                    </a:lnTo>
                    <a:lnTo>
                      <a:pt x="1862" y="239"/>
                    </a:lnTo>
                    <a:lnTo>
                      <a:pt x="1644" y="1427"/>
                    </a:lnTo>
                    <a:lnTo>
                      <a:pt x="1466" y="2635"/>
                    </a:lnTo>
                    <a:lnTo>
                      <a:pt x="1327" y="3863"/>
                    </a:lnTo>
                    <a:lnTo>
                      <a:pt x="1189" y="5071"/>
                    </a:lnTo>
                    <a:lnTo>
                      <a:pt x="1109" y="6279"/>
                    </a:lnTo>
                    <a:lnTo>
                      <a:pt x="1050" y="7507"/>
                    </a:lnTo>
                    <a:lnTo>
                      <a:pt x="1010" y="8735"/>
                    </a:lnTo>
                    <a:lnTo>
                      <a:pt x="1010" y="9963"/>
                    </a:lnTo>
                    <a:lnTo>
                      <a:pt x="1030" y="11172"/>
                    </a:lnTo>
                    <a:lnTo>
                      <a:pt x="1070" y="12400"/>
                    </a:lnTo>
                    <a:lnTo>
                      <a:pt x="1169" y="13628"/>
                    </a:lnTo>
                    <a:lnTo>
                      <a:pt x="1268" y="14836"/>
                    </a:lnTo>
                    <a:lnTo>
                      <a:pt x="1406" y="16044"/>
                    </a:lnTo>
                    <a:lnTo>
                      <a:pt x="1585" y="17252"/>
                    </a:lnTo>
                    <a:lnTo>
                      <a:pt x="1783" y="18460"/>
                    </a:lnTo>
                    <a:lnTo>
                      <a:pt x="2001" y="19649"/>
                    </a:lnTo>
                    <a:lnTo>
                      <a:pt x="2179" y="20461"/>
                    </a:lnTo>
                    <a:lnTo>
                      <a:pt x="2377" y="21253"/>
                    </a:lnTo>
                    <a:lnTo>
                      <a:pt x="2595" y="22045"/>
                    </a:lnTo>
                    <a:lnTo>
                      <a:pt x="2813" y="22837"/>
                    </a:lnTo>
                    <a:lnTo>
                      <a:pt x="2793" y="22917"/>
                    </a:lnTo>
                    <a:lnTo>
                      <a:pt x="2793" y="22976"/>
                    </a:lnTo>
                    <a:lnTo>
                      <a:pt x="3130" y="26066"/>
                    </a:lnTo>
                    <a:lnTo>
                      <a:pt x="3288" y="27591"/>
                    </a:lnTo>
                    <a:lnTo>
                      <a:pt x="3427" y="29156"/>
                    </a:lnTo>
                    <a:lnTo>
                      <a:pt x="3565" y="30701"/>
                    </a:lnTo>
                    <a:lnTo>
                      <a:pt x="3684" y="32245"/>
                    </a:lnTo>
                    <a:lnTo>
                      <a:pt x="3763" y="33790"/>
                    </a:lnTo>
                    <a:lnTo>
                      <a:pt x="3823" y="35355"/>
                    </a:lnTo>
                    <a:lnTo>
                      <a:pt x="3862" y="36900"/>
                    </a:lnTo>
                    <a:lnTo>
                      <a:pt x="3862" y="38445"/>
                    </a:lnTo>
                    <a:lnTo>
                      <a:pt x="3843" y="40009"/>
                    </a:lnTo>
                    <a:lnTo>
                      <a:pt x="3763" y="41554"/>
                    </a:lnTo>
                    <a:lnTo>
                      <a:pt x="3644" y="43099"/>
                    </a:lnTo>
                    <a:lnTo>
                      <a:pt x="3565" y="43852"/>
                    </a:lnTo>
                    <a:lnTo>
                      <a:pt x="3486" y="44624"/>
                    </a:lnTo>
                    <a:lnTo>
                      <a:pt x="3367" y="45397"/>
                    </a:lnTo>
                    <a:lnTo>
                      <a:pt x="3268" y="46169"/>
                    </a:lnTo>
                    <a:lnTo>
                      <a:pt x="3130" y="46922"/>
                    </a:lnTo>
                    <a:lnTo>
                      <a:pt x="2991" y="47694"/>
                    </a:lnTo>
                    <a:lnTo>
                      <a:pt x="2872" y="47476"/>
                    </a:lnTo>
                    <a:lnTo>
                      <a:pt x="2753" y="47259"/>
                    </a:lnTo>
                    <a:lnTo>
                      <a:pt x="2535" y="46803"/>
                    </a:lnTo>
                    <a:lnTo>
                      <a:pt x="2377" y="46328"/>
                    </a:lnTo>
                    <a:lnTo>
                      <a:pt x="2238" y="45833"/>
                    </a:lnTo>
                    <a:lnTo>
                      <a:pt x="2119" y="45337"/>
                    </a:lnTo>
                    <a:lnTo>
                      <a:pt x="2020" y="44822"/>
                    </a:lnTo>
                    <a:lnTo>
                      <a:pt x="1842" y="43812"/>
                    </a:lnTo>
                    <a:lnTo>
                      <a:pt x="1426" y="40921"/>
                    </a:lnTo>
                    <a:lnTo>
                      <a:pt x="1228" y="39495"/>
                    </a:lnTo>
                    <a:lnTo>
                      <a:pt x="1030" y="38049"/>
                    </a:lnTo>
                    <a:lnTo>
                      <a:pt x="872" y="36642"/>
                    </a:lnTo>
                    <a:lnTo>
                      <a:pt x="753" y="35236"/>
                    </a:lnTo>
                    <a:lnTo>
                      <a:pt x="654" y="33830"/>
                    </a:lnTo>
                    <a:lnTo>
                      <a:pt x="594" y="32424"/>
                    </a:lnTo>
                    <a:lnTo>
                      <a:pt x="555" y="30998"/>
                    </a:lnTo>
                    <a:lnTo>
                      <a:pt x="575" y="30304"/>
                    </a:lnTo>
                    <a:lnTo>
                      <a:pt x="575" y="29591"/>
                    </a:lnTo>
                    <a:lnTo>
                      <a:pt x="614" y="28878"/>
                    </a:lnTo>
                    <a:lnTo>
                      <a:pt x="654" y="28185"/>
                    </a:lnTo>
                    <a:lnTo>
                      <a:pt x="713" y="27472"/>
                    </a:lnTo>
                    <a:lnTo>
                      <a:pt x="773" y="26779"/>
                    </a:lnTo>
                    <a:lnTo>
                      <a:pt x="951" y="27096"/>
                    </a:lnTo>
                    <a:lnTo>
                      <a:pt x="1089" y="27413"/>
                    </a:lnTo>
                    <a:lnTo>
                      <a:pt x="1228" y="27749"/>
                    </a:lnTo>
                    <a:lnTo>
                      <a:pt x="1347" y="28086"/>
                    </a:lnTo>
                    <a:lnTo>
                      <a:pt x="1446" y="28423"/>
                    </a:lnTo>
                    <a:lnTo>
                      <a:pt x="1525" y="28760"/>
                    </a:lnTo>
                    <a:lnTo>
                      <a:pt x="1604" y="29116"/>
                    </a:lnTo>
                    <a:lnTo>
                      <a:pt x="1664" y="29473"/>
                    </a:lnTo>
                    <a:lnTo>
                      <a:pt x="1763" y="30205"/>
                    </a:lnTo>
                    <a:lnTo>
                      <a:pt x="1822" y="30938"/>
                    </a:lnTo>
                    <a:lnTo>
                      <a:pt x="1862" y="31691"/>
                    </a:lnTo>
                    <a:lnTo>
                      <a:pt x="1862" y="32444"/>
                    </a:lnTo>
                    <a:lnTo>
                      <a:pt x="1842" y="33969"/>
                    </a:lnTo>
                    <a:lnTo>
                      <a:pt x="1842" y="35474"/>
                    </a:lnTo>
                    <a:lnTo>
                      <a:pt x="1842" y="36226"/>
                    </a:lnTo>
                    <a:lnTo>
                      <a:pt x="1882" y="36959"/>
                    </a:lnTo>
                    <a:lnTo>
                      <a:pt x="1941" y="37692"/>
                    </a:lnTo>
                    <a:lnTo>
                      <a:pt x="2040" y="38385"/>
                    </a:lnTo>
                    <a:lnTo>
                      <a:pt x="2060" y="38465"/>
                    </a:lnTo>
                    <a:lnTo>
                      <a:pt x="2100" y="38524"/>
                    </a:lnTo>
                    <a:lnTo>
                      <a:pt x="2119" y="38564"/>
                    </a:lnTo>
                    <a:lnTo>
                      <a:pt x="2179" y="38603"/>
                    </a:lnTo>
                    <a:lnTo>
                      <a:pt x="2218" y="38623"/>
                    </a:lnTo>
                    <a:lnTo>
                      <a:pt x="2377" y="38623"/>
                    </a:lnTo>
                    <a:lnTo>
                      <a:pt x="2476" y="38564"/>
                    </a:lnTo>
                    <a:lnTo>
                      <a:pt x="2555" y="38484"/>
                    </a:lnTo>
                    <a:lnTo>
                      <a:pt x="2575" y="38425"/>
                    </a:lnTo>
                    <a:lnTo>
                      <a:pt x="2595" y="38366"/>
                    </a:lnTo>
                    <a:lnTo>
                      <a:pt x="2595" y="38286"/>
                    </a:lnTo>
                    <a:lnTo>
                      <a:pt x="2595" y="38207"/>
                    </a:lnTo>
                    <a:lnTo>
                      <a:pt x="2535" y="37831"/>
                    </a:lnTo>
                    <a:lnTo>
                      <a:pt x="2476" y="37435"/>
                    </a:lnTo>
                    <a:lnTo>
                      <a:pt x="2416" y="36642"/>
                    </a:lnTo>
                    <a:lnTo>
                      <a:pt x="2377" y="35830"/>
                    </a:lnTo>
                    <a:lnTo>
                      <a:pt x="2357" y="35018"/>
                    </a:lnTo>
                    <a:lnTo>
                      <a:pt x="2377" y="33374"/>
                    </a:lnTo>
                    <a:lnTo>
                      <a:pt x="2377" y="32562"/>
                    </a:lnTo>
                    <a:lnTo>
                      <a:pt x="2377" y="31730"/>
                    </a:lnTo>
                    <a:lnTo>
                      <a:pt x="2357" y="30938"/>
                    </a:lnTo>
                    <a:lnTo>
                      <a:pt x="2298" y="30126"/>
                    </a:lnTo>
                    <a:lnTo>
                      <a:pt x="2199" y="29354"/>
                    </a:lnTo>
                    <a:lnTo>
                      <a:pt x="2119" y="28958"/>
                    </a:lnTo>
                    <a:lnTo>
                      <a:pt x="2040" y="28581"/>
                    </a:lnTo>
                    <a:lnTo>
                      <a:pt x="1961" y="28205"/>
                    </a:lnTo>
                    <a:lnTo>
                      <a:pt x="1842" y="27829"/>
                    </a:lnTo>
                    <a:lnTo>
                      <a:pt x="1723" y="27452"/>
                    </a:lnTo>
                    <a:lnTo>
                      <a:pt x="1565" y="27096"/>
                    </a:lnTo>
                    <a:lnTo>
                      <a:pt x="1406" y="26739"/>
                    </a:lnTo>
                    <a:lnTo>
                      <a:pt x="1228" y="26383"/>
                    </a:lnTo>
                    <a:lnTo>
                      <a:pt x="1030" y="26046"/>
                    </a:lnTo>
                    <a:lnTo>
                      <a:pt x="792" y="25690"/>
                    </a:lnTo>
                    <a:lnTo>
                      <a:pt x="733" y="25650"/>
                    </a:lnTo>
                    <a:lnTo>
                      <a:pt x="674" y="25610"/>
                    </a:lnTo>
                    <a:lnTo>
                      <a:pt x="515" y="25610"/>
                    </a:lnTo>
                    <a:lnTo>
                      <a:pt x="456" y="25650"/>
                    </a:lnTo>
                    <a:lnTo>
                      <a:pt x="396" y="25690"/>
                    </a:lnTo>
                    <a:lnTo>
                      <a:pt x="337" y="25769"/>
                    </a:lnTo>
                    <a:lnTo>
                      <a:pt x="317" y="25848"/>
                    </a:lnTo>
                    <a:lnTo>
                      <a:pt x="218" y="26620"/>
                    </a:lnTo>
                    <a:lnTo>
                      <a:pt x="159" y="27393"/>
                    </a:lnTo>
                    <a:lnTo>
                      <a:pt x="99" y="28165"/>
                    </a:lnTo>
                    <a:lnTo>
                      <a:pt x="40" y="28938"/>
                    </a:lnTo>
                    <a:lnTo>
                      <a:pt x="20" y="29710"/>
                    </a:lnTo>
                    <a:lnTo>
                      <a:pt x="0" y="30483"/>
                    </a:lnTo>
                    <a:lnTo>
                      <a:pt x="0" y="31255"/>
                    </a:lnTo>
                    <a:lnTo>
                      <a:pt x="20" y="32028"/>
                    </a:lnTo>
                    <a:lnTo>
                      <a:pt x="79" y="33592"/>
                    </a:lnTo>
                    <a:lnTo>
                      <a:pt x="178" y="35137"/>
                    </a:lnTo>
                    <a:lnTo>
                      <a:pt x="317" y="36682"/>
                    </a:lnTo>
                    <a:lnTo>
                      <a:pt x="495" y="38227"/>
                    </a:lnTo>
                    <a:lnTo>
                      <a:pt x="674" y="39752"/>
                    </a:lnTo>
                    <a:lnTo>
                      <a:pt x="891" y="41297"/>
                    </a:lnTo>
                    <a:lnTo>
                      <a:pt x="1109" y="42822"/>
                    </a:lnTo>
                    <a:lnTo>
                      <a:pt x="1347" y="44347"/>
                    </a:lnTo>
                    <a:lnTo>
                      <a:pt x="1446" y="44941"/>
                    </a:lnTo>
                    <a:lnTo>
                      <a:pt x="1565" y="45516"/>
                    </a:lnTo>
                    <a:lnTo>
                      <a:pt x="1703" y="46090"/>
                    </a:lnTo>
                    <a:lnTo>
                      <a:pt x="1862" y="46645"/>
                    </a:lnTo>
                    <a:lnTo>
                      <a:pt x="2060" y="47179"/>
                    </a:lnTo>
                    <a:lnTo>
                      <a:pt x="2179" y="47437"/>
                    </a:lnTo>
                    <a:lnTo>
                      <a:pt x="2317" y="47694"/>
                    </a:lnTo>
                    <a:lnTo>
                      <a:pt x="2456" y="47932"/>
                    </a:lnTo>
                    <a:lnTo>
                      <a:pt x="2595" y="48170"/>
                    </a:lnTo>
                    <a:lnTo>
                      <a:pt x="2753" y="48407"/>
                    </a:lnTo>
                    <a:lnTo>
                      <a:pt x="2931" y="48625"/>
                    </a:lnTo>
                    <a:lnTo>
                      <a:pt x="2991" y="48685"/>
                    </a:lnTo>
                    <a:lnTo>
                      <a:pt x="3070" y="48724"/>
                    </a:lnTo>
                    <a:lnTo>
                      <a:pt x="3209" y="48724"/>
                    </a:lnTo>
                    <a:lnTo>
                      <a:pt x="3268" y="48685"/>
                    </a:lnTo>
                    <a:lnTo>
                      <a:pt x="3328" y="48645"/>
                    </a:lnTo>
                    <a:lnTo>
                      <a:pt x="3387" y="48566"/>
                    </a:lnTo>
                    <a:lnTo>
                      <a:pt x="3407" y="48487"/>
                    </a:lnTo>
                    <a:lnTo>
                      <a:pt x="3545" y="47793"/>
                    </a:lnTo>
                    <a:lnTo>
                      <a:pt x="3684" y="47100"/>
                    </a:lnTo>
                    <a:lnTo>
                      <a:pt x="3902" y="45694"/>
                    </a:lnTo>
                    <a:lnTo>
                      <a:pt x="4100" y="44288"/>
                    </a:lnTo>
                    <a:lnTo>
                      <a:pt x="4239" y="42881"/>
                    </a:lnTo>
                    <a:lnTo>
                      <a:pt x="4338" y="41475"/>
                    </a:lnTo>
                    <a:lnTo>
                      <a:pt x="4397" y="40069"/>
                    </a:lnTo>
                    <a:lnTo>
                      <a:pt x="4437" y="38643"/>
                    </a:lnTo>
                    <a:lnTo>
                      <a:pt x="4437" y="37237"/>
                    </a:lnTo>
                    <a:lnTo>
                      <a:pt x="4417" y="35811"/>
                    </a:lnTo>
                    <a:lnTo>
                      <a:pt x="4358" y="34404"/>
                    </a:lnTo>
                    <a:lnTo>
                      <a:pt x="4278" y="32978"/>
                    </a:lnTo>
                    <a:lnTo>
                      <a:pt x="4199" y="31552"/>
                    </a:lnTo>
                    <a:lnTo>
                      <a:pt x="4080" y="30146"/>
                    </a:lnTo>
                    <a:lnTo>
                      <a:pt x="3961" y="28720"/>
                    </a:lnTo>
                    <a:lnTo>
                      <a:pt x="3684" y="25907"/>
                    </a:lnTo>
                    <a:lnTo>
                      <a:pt x="3902" y="26739"/>
                    </a:lnTo>
                    <a:lnTo>
                      <a:pt x="4120" y="27591"/>
                    </a:lnTo>
                    <a:lnTo>
                      <a:pt x="4318" y="28443"/>
                    </a:lnTo>
                    <a:lnTo>
                      <a:pt x="4476" y="29294"/>
                    </a:lnTo>
                    <a:lnTo>
                      <a:pt x="4575" y="29948"/>
                    </a:lnTo>
                    <a:lnTo>
                      <a:pt x="4674" y="30582"/>
                    </a:lnTo>
                    <a:lnTo>
                      <a:pt x="4754" y="31235"/>
                    </a:lnTo>
                    <a:lnTo>
                      <a:pt x="4813" y="31889"/>
                    </a:lnTo>
                    <a:lnTo>
                      <a:pt x="4932" y="33176"/>
                    </a:lnTo>
                    <a:lnTo>
                      <a:pt x="4991" y="34484"/>
                    </a:lnTo>
                    <a:lnTo>
                      <a:pt x="5011" y="35791"/>
                    </a:lnTo>
                    <a:lnTo>
                      <a:pt x="4991" y="37098"/>
                    </a:lnTo>
                    <a:lnTo>
                      <a:pt x="4952" y="38405"/>
                    </a:lnTo>
                    <a:lnTo>
                      <a:pt x="4892" y="39712"/>
                    </a:lnTo>
                    <a:lnTo>
                      <a:pt x="4813" y="41158"/>
                    </a:lnTo>
                    <a:lnTo>
                      <a:pt x="4694" y="42624"/>
                    </a:lnTo>
                    <a:lnTo>
                      <a:pt x="4575" y="44090"/>
                    </a:lnTo>
                    <a:lnTo>
                      <a:pt x="4437" y="45555"/>
                    </a:lnTo>
                    <a:lnTo>
                      <a:pt x="3862" y="51378"/>
                    </a:lnTo>
                    <a:lnTo>
                      <a:pt x="3862" y="51457"/>
                    </a:lnTo>
                    <a:lnTo>
                      <a:pt x="3882" y="51517"/>
                    </a:lnTo>
                    <a:lnTo>
                      <a:pt x="3902" y="51576"/>
                    </a:lnTo>
                    <a:lnTo>
                      <a:pt x="3942" y="51616"/>
                    </a:lnTo>
                    <a:lnTo>
                      <a:pt x="4021" y="51675"/>
                    </a:lnTo>
                    <a:lnTo>
                      <a:pt x="4120" y="51695"/>
                    </a:lnTo>
                    <a:lnTo>
                      <a:pt x="4239" y="51675"/>
                    </a:lnTo>
                    <a:lnTo>
                      <a:pt x="4338" y="51616"/>
                    </a:lnTo>
                    <a:lnTo>
                      <a:pt x="4377" y="51576"/>
                    </a:lnTo>
                    <a:lnTo>
                      <a:pt x="4397" y="51517"/>
                    </a:lnTo>
                    <a:lnTo>
                      <a:pt x="4417" y="51457"/>
                    </a:lnTo>
                    <a:lnTo>
                      <a:pt x="4437" y="51378"/>
                    </a:lnTo>
                    <a:lnTo>
                      <a:pt x="4694" y="48863"/>
                    </a:lnTo>
                    <a:lnTo>
                      <a:pt x="4952" y="46328"/>
                    </a:lnTo>
                    <a:lnTo>
                      <a:pt x="5209" y="43773"/>
                    </a:lnTo>
                    <a:lnTo>
                      <a:pt x="5308" y="42505"/>
                    </a:lnTo>
                    <a:lnTo>
                      <a:pt x="5407" y="41218"/>
                    </a:lnTo>
                    <a:lnTo>
                      <a:pt x="5486" y="39950"/>
                    </a:lnTo>
                    <a:lnTo>
                      <a:pt x="5546" y="38663"/>
                    </a:lnTo>
                    <a:lnTo>
                      <a:pt x="5585" y="37395"/>
                    </a:lnTo>
                    <a:lnTo>
                      <a:pt x="5585" y="36127"/>
                    </a:lnTo>
                    <a:lnTo>
                      <a:pt x="5566" y="34840"/>
                    </a:lnTo>
                    <a:lnTo>
                      <a:pt x="5526" y="33572"/>
                    </a:lnTo>
                    <a:lnTo>
                      <a:pt x="5427" y="32305"/>
                    </a:lnTo>
                    <a:lnTo>
                      <a:pt x="5308" y="31037"/>
                    </a:lnTo>
                    <a:lnTo>
                      <a:pt x="5229" y="30423"/>
                    </a:lnTo>
                    <a:lnTo>
                      <a:pt x="5130" y="29829"/>
                    </a:lnTo>
                    <a:lnTo>
                      <a:pt x="5011" y="29235"/>
                    </a:lnTo>
                    <a:lnTo>
                      <a:pt x="4892" y="28641"/>
                    </a:lnTo>
                    <a:lnTo>
                      <a:pt x="4635" y="27472"/>
                    </a:lnTo>
                    <a:lnTo>
                      <a:pt x="4338" y="26323"/>
                    </a:lnTo>
                    <a:lnTo>
                      <a:pt x="4021" y="25175"/>
                    </a:lnTo>
                    <a:lnTo>
                      <a:pt x="3684" y="24026"/>
                    </a:lnTo>
                    <a:lnTo>
                      <a:pt x="3367" y="22857"/>
                    </a:lnTo>
                    <a:lnTo>
                      <a:pt x="3070" y="21689"/>
                    </a:lnTo>
                    <a:lnTo>
                      <a:pt x="2773" y="20481"/>
                    </a:lnTo>
                    <a:lnTo>
                      <a:pt x="2516" y="19233"/>
                    </a:lnTo>
                    <a:lnTo>
                      <a:pt x="2278" y="18005"/>
                    </a:lnTo>
                    <a:lnTo>
                      <a:pt x="2080" y="16757"/>
                    </a:lnTo>
                    <a:lnTo>
                      <a:pt x="1921" y="15509"/>
                    </a:lnTo>
                    <a:lnTo>
                      <a:pt x="1783" y="14242"/>
                    </a:lnTo>
                    <a:lnTo>
                      <a:pt x="1684" y="12974"/>
                    </a:lnTo>
                    <a:lnTo>
                      <a:pt x="1604" y="11706"/>
                    </a:lnTo>
                    <a:lnTo>
                      <a:pt x="1565" y="10360"/>
                    </a:lnTo>
                    <a:lnTo>
                      <a:pt x="1565" y="8993"/>
                    </a:lnTo>
                    <a:lnTo>
                      <a:pt x="1604" y="7646"/>
                    </a:lnTo>
                    <a:lnTo>
                      <a:pt x="1664" y="6279"/>
                    </a:lnTo>
                    <a:lnTo>
                      <a:pt x="1783" y="4933"/>
                    </a:lnTo>
                    <a:lnTo>
                      <a:pt x="1921" y="3586"/>
                    </a:lnTo>
                    <a:lnTo>
                      <a:pt x="2100" y="2239"/>
                    </a:lnTo>
                    <a:lnTo>
                      <a:pt x="2317" y="912"/>
                    </a:lnTo>
                    <a:lnTo>
                      <a:pt x="2476" y="1130"/>
                    </a:lnTo>
                    <a:lnTo>
                      <a:pt x="2615" y="1368"/>
                    </a:lnTo>
                    <a:lnTo>
                      <a:pt x="2733" y="1625"/>
                    </a:lnTo>
                    <a:lnTo>
                      <a:pt x="2832" y="1922"/>
                    </a:lnTo>
                    <a:lnTo>
                      <a:pt x="2892" y="2199"/>
                    </a:lnTo>
                    <a:lnTo>
                      <a:pt x="2951" y="2496"/>
                    </a:lnTo>
                    <a:lnTo>
                      <a:pt x="3011" y="3091"/>
                    </a:lnTo>
                    <a:lnTo>
                      <a:pt x="3070" y="3923"/>
                    </a:lnTo>
                    <a:lnTo>
                      <a:pt x="3110" y="4754"/>
                    </a:lnTo>
                    <a:lnTo>
                      <a:pt x="3149" y="6418"/>
                    </a:lnTo>
                    <a:lnTo>
                      <a:pt x="3130" y="8161"/>
                    </a:lnTo>
                    <a:lnTo>
                      <a:pt x="3090" y="9924"/>
                    </a:lnTo>
                    <a:lnTo>
                      <a:pt x="3011" y="11687"/>
                    </a:lnTo>
                    <a:lnTo>
                      <a:pt x="2872" y="13449"/>
                    </a:lnTo>
                    <a:lnTo>
                      <a:pt x="2872" y="13509"/>
                    </a:lnTo>
                    <a:lnTo>
                      <a:pt x="2892" y="13588"/>
                    </a:lnTo>
                    <a:lnTo>
                      <a:pt x="2912" y="13628"/>
                    </a:lnTo>
                    <a:lnTo>
                      <a:pt x="2951" y="13687"/>
                    </a:lnTo>
                    <a:lnTo>
                      <a:pt x="3030" y="13746"/>
                    </a:lnTo>
                    <a:lnTo>
                      <a:pt x="3130" y="13766"/>
                    </a:lnTo>
                    <a:lnTo>
                      <a:pt x="3229" y="13727"/>
                    </a:lnTo>
                    <a:lnTo>
                      <a:pt x="3328" y="13667"/>
                    </a:lnTo>
                    <a:lnTo>
                      <a:pt x="3367" y="13628"/>
                    </a:lnTo>
                    <a:lnTo>
                      <a:pt x="3407" y="13568"/>
                    </a:lnTo>
                    <a:lnTo>
                      <a:pt x="3427" y="13509"/>
                    </a:lnTo>
                    <a:lnTo>
                      <a:pt x="3446" y="13449"/>
                    </a:lnTo>
                    <a:lnTo>
                      <a:pt x="3526" y="12400"/>
                    </a:lnTo>
                    <a:lnTo>
                      <a:pt x="3585" y="11370"/>
                    </a:lnTo>
                    <a:lnTo>
                      <a:pt x="3644" y="10320"/>
                    </a:lnTo>
                    <a:lnTo>
                      <a:pt x="3684" y="9290"/>
                    </a:lnTo>
                    <a:lnTo>
                      <a:pt x="3704" y="8240"/>
                    </a:lnTo>
                    <a:lnTo>
                      <a:pt x="3704" y="7210"/>
                    </a:lnTo>
                    <a:lnTo>
                      <a:pt x="3704" y="6161"/>
                    </a:lnTo>
                    <a:lnTo>
                      <a:pt x="3684" y="5131"/>
                    </a:lnTo>
                    <a:lnTo>
                      <a:pt x="3644" y="3744"/>
                    </a:lnTo>
                    <a:lnTo>
                      <a:pt x="3605" y="3031"/>
                    </a:lnTo>
                    <a:lnTo>
                      <a:pt x="3565" y="2675"/>
                    </a:lnTo>
                    <a:lnTo>
                      <a:pt x="3506" y="2318"/>
                    </a:lnTo>
                    <a:lnTo>
                      <a:pt x="3427" y="1962"/>
                    </a:lnTo>
                    <a:lnTo>
                      <a:pt x="3347" y="1645"/>
                    </a:lnTo>
                    <a:lnTo>
                      <a:pt x="3229" y="1308"/>
                    </a:lnTo>
                    <a:lnTo>
                      <a:pt x="3110" y="1011"/>
                    </a:lnTo>
                    <a:lnTo>
                      <a:pt x="2931" y="734"/>
                    </a:lnTo>
                    <a:lnTo>
                      <a:pt x="2753" y="476"/>
                    </a:lnTo>
                    <a:lnTo>
                      <a:pt x="2535" y="239"/>
                    </a:lnTo>
                    <a:lnTo>
                      <a:pt x="2278" y="40"/>
                    </a:lnTo>
                    <a:lnTo>
                      <a:pt x="221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" name="Google Shape;163;p2"/>
              <p:cNvSpPr/>
              <p:nvPr/>
            </p:nvSpPr>
            <p:spPr>
              <a:xfrm>
                <a:off x="3175200" y="267325"/>
                <a:ext cx="15375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15" h="1883" extrusionOk="0">
                    <a:moveTo>
                      <a:pt x="60" y="1"/>
                    </a:moveTo>
                    <a:lnTo>
                      <a:pt x="20" y="773"/>
                    </a:lnTo>
                    <a:lnTo>
                      <a:pt x="0" y="1565"/>
                    </a:lnTo>
                    <a:lnTo>
                      <a:pt x="0" y="1625"/>
                    </a:lnTo>
                    <a:lnTo>
                      <a:pt x="20" y="1704"/>
                    </a:lnTo>
                    <a:lnTo>
                      <a:pt x="60" y="1744"/>
                    </a:lnTo>
                    <a:lnTo>
                      <a:pt x="99" y="1803"/>
                    </a:lnTo>
                    <a:lnTo>
                      <a:pt x="179" y="1862"/>
                    </a:lnTo>
                    <a:lnTo>
                      <a:pt x="278" y="1882"/>
                    </a:lnTo>
                    <a:lnTo>
                      <a:pt x="397" y="1862"/>
                    </a:lnTo>
                    <a:lnTo>
                      <a:pt x="476" y="1803"/>
                    </a:lnTo>
                    <a:lnTo>
                      <a:pt x="515" y="1744"/>
                    </a:lnTo>
                    <a:lnTo>
                      <a:pt x="555" y="1704"/>
                    </a:lnTo>
                    <a:lnTo>
                      <a:pt x="575" y="1625"/>
                    </a:lnTo>
                    <a:lnTo>
                      <a:pt x="575" y="1565"/>
                    </a:lnTo>
                    <a:lnTo>
                      <a:pt x="595" y="773"/>
                    </a:lnTo>
                    <a:lnTo>
                      <a:pt x="61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" name="Google Shape;164;p2"/>
              <p:cNvSpPr/>
              <p:nvPr/>
            </p:nvSpPr>
            <p:spPr>
              <a:xfrm>
                <a:off x="3538650" y="267325"/>
                <a:ext cx="1639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57" h="44941" extrusionOk="0">
                    <a:moveTo>
                      <a:pt x="277" y="1"/>
                    </a:moveTo>
                    <a:lnTo>
                      <a:pt x="159" y="852"/>
                    </a:lnTo>
                    <a:lnTo>
                      <a:pt x="79" y="1684"/>
                    </a:lnTo>
                    <a:lnTo>
                      <a:pt x="40" y="2318"/>
                    </a:lnTo>
                    <a:lnTo>
                      <a:pt x="0" y="2972"/>
                    </a:lnTo>
                    <a:lnTo>
                      <a:pt x="0" y="3605"/>
                    </a:lnTo>
                    <a:lnTo>
                      <a:pt x="0" y="4239"/>
                    </a:lnTo>
                    <a:lnTo>
                      <a:pt x="20" y="4873"/>
                    </a:lnTo>
                    <a:lnTo>
                      <a:pt x="79" y="5487"/>
                    </a:lnTo>
                    <a:lnTo>
                      <a:pt x="119" y="6121"/>
                    </a:lnTo>
                    <a:lnTo>
                      <a:pt x="198" y="6754"/>
                    </a:lnTo>
                    <a:lnTo>
                      <a:pt x="297" y="7368"/>
                    </a:lnTo>
                    <a:lnTo>
                      <a:pt x="396" y="8002"/>
                    </a:lnTo>
                    <a:lnTo>
                      <a:pt x="535" y="8616"/>
                    </a:lnTo>
                    <a:lnTo>
                      <a:pt x="674" y="9230"/>
                    </a:lnTo>
                    <a:lnTo>
                      <a:pt x="832" y="9824"/>
                    </a:lnTo>
                    <a:lnTo>
                      <a:pt x="991" y="10438"/>
                    </a:lnTo>
                    <a:lnTo>
                      <a:pt x="1189" y="11033"/>
                    </a:lnTo>
                    <a:lnTo>
                      <a:pt x="1387" y="11627"/>
                    </a:lnTo>
                    <a:lnTo>
                      <a:pt x="1842" y="12835"/>
                    </a:lnTo>
                    <a:lnTo>
                      <a:pt x="2318" y="14043"/>
                    </a:lnTo>
                    <a:lnTo>
                      <a:pt x="2793" y="15251"/>
                    </a:lnTo>
                    <a:lnTo>
                      <a:pt x="3031" y="15865"/>
                    </a:lnTo>
                    <a:lnTo>
                      <a:pt x="3248" y="16479"/>
                    </a:lnTo>
                    <a:lnTo>
                      <a:pt x="3446" y="17093"/>
                    </a:lnTo>
                    <a:lnTo>
                      <a:pt x="3645" y="17727"/>
                    </a:lnTo>
                    <a:lnTo>
                      <a:pt x="3823" y="18361"/>
                    </a:lnTo>
                    <a:lnTo>
                      <a:pt x="4001" y="18995"/>
                    </a:lnTo>
                    <a:lnTo>
                      <a:pt x="4298" y="20262"/>
                    </a:lnTo>
                    <a:lnTo>
                      <a:pt x="4575" y="21570"/>
                    </a:lnTo>
                    <a:lnTo>
                      <a:pt x="4813" y="22956"/>
                    </a:lnTo>
                    <a:lnTo>
                      <a:pt x="5031" y="24362"/>
                    </a:lnTo>
                    <a:lnTo>
                      <a:pt x="5229" y="25768"/>
                    </a:lnTo>
                    <a:lnTo>
                      <a:pt x="5387" y="27175"/>
                    </a:lnTo>
                    <a:lnTo>
                      <a:pt x="5506" y="28601"/>
                    </a:lnTo>
                    <a:lnTo>
                      <a:pt x="5605" y="30007"/>
                    </a:lnTo>
                    <a:lnTo>
                      <a:pt x="5685" y="31433"/>
                    </a:lnTo>
                    <a:lnTo>
                      <a:pt x="5724" y="32859"/>
                    </a:lnTo>
                    <a:lnTo>
                      <a:pt x="5724" y="33592"/>
                    </a:lnTo>
                    <a:lnTo>
                      <a:pt x="5724" y="34345"/>
                    </a:lnTo>
                    <a:lnTo>
                      <a:pt x="5685" y="35830"/>
                    </a:lnTo>
                    <a:lnTo>
                      <a:pt x="5625" y="37316"/>
                    </a:lnTo>
                    <a:lnTo>
                      <a:pt x="5586" y="38801"/>
                    </a:lnTo>
                    <a:lnTo>
                      <a:pt x="5586" y="39554"/>
                    </a:lnTo>
                    <a:lnTo>
                      <a:pt x="5586" y="40286"/>
                    </a:lnTo>
                    <a:lnTo>
                      <a:pt x="5605" y="41039"/>
                    </a:lnTo>
                    <a:lnTo>
                      <a:pt x="5645" y="41772"/>
                    </a:lnTo>
                    <a:lnTo>
                      <a:pt x="5685" y="42505"/>
                    </a:lnTo>
                    <a:lnTo>
                      <a:pt x="5764" y="43238"/>
                    </a:lnTo>
                    <a:lnTo>
                      <a:pt x="5863" y="43970"/>
                    </a:lnTo>
                    <a:lnTo>
                      <a:pt x="6001" y="44703"/>
                    </a:lnTo>
                    <a:lnTo>
                      <a:pt x="6021" y="44782"/>
                    </a:lnTo>
                    <a:lnTo>
                      <a:pt x="6061" y="44842"/>
                    </a:lnTo>
                    <a:lnTo>
                      <a:pt x="6081" y="44882"/>
                    </a:lnTo>
                    <a:lnTo>
                      <a:pt x="6140" y="44921"/>
                    </a:lnTo>
                    <a:lnTo>
                      <a:pt x="6180" y="44941"/>
                    </a:lnTo>
                    <a:lnTo>
                      <a:pt x="6239" y="44941"/>
                    </a:lnTo>
                    <a:lnTo>
                      <a:pt x="6338" y="44921"/>
                    </a:lnTo>
                    <a:lnTo>
                      <a:pt x="6437" y="44882"/>
                    </a:lnTo>
                    <a:lnTo>
                      <a:pt x="6516" y="44782"/>
                    </a:lnTo>
                    <a:lnTo>
                      <a:pt x="6536" y="44743"/>
                    </a:lnTo>
                    <a:lnTo>
                      <a:pt x="6556" y="44683"/>
                    </a:lnTo>
                    <a:lnTo>
                      <a:pt x="6556" y="44604"/>
                    </a:lnTo>
                    <a:lnTo>
                      <a:pt x="6556" y="44525"/>
                    </a:lnTo>
                    <a:lnTo>
                      <a:pt x="6437" y="43891"/>
                    </a:lnTo>
                    <a:lnTo>
                      <a:pt x="6338" y="43238"/>
                    </a:lnTo>
                    <a:lnTo>
                      <a:pt x="6279" y="42604"/>
                    </a:lnTo>
                    <a:lnTo>
                      <a:pt x="6219" y="41950"/>
                    </a:lnTo>
                    <a:lnTo>
                      <a:pt x="6180" y="41297"/>
                    </a:lnTo>
                    <a:lnTo>
                      <a:pt x="6160" y="40663"/>
                    </a:lnTo>
                    <a:lnTo>
                      <a:pt x="6160" y="39356"/>
                    </a:lnTo>
                    <a:lnTo>
                      <a:pt x="6200" y="38048"/>
                    </a:lnTo>
                    <a:lnTo>
                      <a:pt x="6239" y="36741"/>
                    </a:lnTo>
                    <a:lnTo>
                      <a:pt x="6279" y="35434"/>
                    </a:lnTo>
                    <a:lnTo>
                      <a:pt x="6299" y="34147"/>
                    </a:lnTo>
                    <a:lnTo>
                      <a:pt x="6279" y="32839"/>
                    </a:lnTo>
                    <a:lnTo>
                      <a:pt x="6259" y="31552"/>
                    </a:lnTo>
                    <a:lnTo>
                      <a:pt x="6200" y="30265"/>
                    </a:lnTo>
                    <a:lnTo>
                      <a:pt x="6120" y="28977"/>
                    </a:lnTo>
                    <a:lnTo>
                      <a:pt x="6001" y="27690"/>
                    </a:lnTo>
                    <a:lnTo>
                      <a:pt x="5883" y="26422"/>
                    </a:lnTo>
                    <a:lnTo>
                      <a:pt x="5724" y="25135"/>
                    </a:lnTo>
                    <a:lnTo>
                      <a:pt x="5546" y="23867"/>
                    </a:lnTo>
                    <a:lnTo>
                      <a:pt x="5328" y="22599"/>
                    </a:lnTo>
                    <a:lnTo>
                      <a:pt x="5090" y="21352"/>
                    </a:lnTo>
                    <a:lnTo>
                      <a:pt x="4833" y="20124"/>
                    </a:lnTo>
                    <a:lnTo>
                      <a:pt x="4536" y="18896"/>
                    </a:lnTo>
                    <a:lnTo>
                      <a:pt x="4199" y="17688"/>
                    </a:lnTo>
                    <a:lnTo>
                      <a:pt x="3823" y="16499"/>
                    </a:lnTo>
                    <a:lnTo>
                      <a:pt x="3427" y="15311"/>
                    </a:lnTo>
                    <a:lnTo>
                      <a:pt x="2971" y="14142"/>
                    </a:lnTo>
                    <a:lnTo>
                      <a:pt x="2516" y="12934"/>
                    </a:lnTo>
                    <a:lnTo>
                      <a:pt x="2080" y="11746"/>
                    </a:lnTo>
                    <a:lnTo>
                      <a:pt x="1684" y="10537"/>
                    </a:lnTo>
                    <a:lnTo>
                      <a:pt x="1505" y="9943"/>
                    </a:lnTo>
                    <a:lnTo>
                      <a:pt x="1327" y="9329"/>
                    </a:lnTo>
                    <a:lnTo>
                      <a:pt x="1169" y="8715"/>
                    </a:lnTo>
                    <a:lnTo>
                      <a:pt x="1030" y="8101"/>
                    </a:lnTo>
                    <a:lnTo>
                      <a:pt x="911" y="7468"/>
                    </a:lnTo>
                    <a:lnTo>
                      <a:pt x="812" y="6834"/>
                    </a:lnTo>
                    <a:lnTo>
                      <a:pt x="713" y="6200"/>
                    </a:lnTo>
                    <a:lnTo>
                      <a:pt x="654" y="5566"/>
                    </a:lnTo>
                    <a:lnTo>
                      <a:pt x="594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594" y="2179"/>
                    </a:lnTo>
                    <a:lnTo>
                      <a:pt x="634" y="1625"/>
                    </a:lnTo>
                    <a:lnTo>
                      <a:pt x="674" y="1090"/>
                    </a:lnTo>
                    <a:lnTo>
                      <a:pt x="753" y="535"/>
                    </a:lnTo>
                    <a:lnTo>
                      <a:pt x="81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" name="Google Shape;165;p2"/>
              <p:cNvSpPr/>
              <p:nvPr/>
            </p:nvSpPr>
            <p:spPr>
              <a:xfrm>
                <a:off x="3619850" y="267325"/>
                <a:ext cx="83700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48" h="15351" extrusionOk="0">
                    <a:moveTo>
                      <a:pt x="436" y="1"/>
                    </a:moveTo>
                    <a:lnTo>
                      <a:pt x="337" y="733"/>
                    </a:lnTo>
                    <a:lnTo>
                      <a:pt x="258" y="1486"/>
                    </a:lnTo>
                    <a:lnTo>
                      <a:pt x="198" y="2219"/>
                    </a:lnTo>
                    <a:lnTo>
                      <a:pt x="139" y="2972"/>
                    </a:lnTo>
                    <a:lnTo>
                      <a:pt x="40" y="4556"/>
                    </a:lnTo>
                    <a:lnTo>
                      <a:pt x="20" y="5388"/>
                    </a:lnTo>
                    <a:lnTo>
                      <a:pt x="0" y="6220"/>
                    </a:lnTo>
                    <a:lnTo>
                      <a:pt x="20" y="7071"/>
                    </a:lnTo>
                    <a:lnTo>
                      <a:pt x="60" y="7923"/>
                    </a:lnTo>
                    <a:lnTo>
                      <a:pt x="119" y="8775"/>
                    </a:lnTo>
                    <a:lnTo>
                      <a:pt x="218" y="9607"/>
                    </a:lnTo>
                    <a:lnTo>
                      <a:pt x="377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54" y="11627"/>
                    </a:lnTo>
                    <a:lnTo>
                      <a:pt x="793" y="12003"/>
                    </a:lnTo>
                    <a:lnTo>
                      <a:pt x="931" y="12379"/>
                    </a:lnTo>
                    <a:lnTo>
                      <a:pt x="1070" y="12736"/>
                    </a:lnTo>
                    <a:lnTo>
                      <a:pt x="1228" y="13092"/>
                    </a:lnTo>
                    <a:lnTo>
                      <a:pt x="1407" y="13449"/>
                    </a:lnTo>
                    <a:lnTo>
                      <a:pt x="1605" y="13786"/>
                    </a:lnTo>
                    <a:lnTo>
                      <a:pt x="1823" y="14103"/>
                    </a:lnTo>
                    <a:lnTo>
                      <a:pt x="2040" y="14420"/>
                    </a:lnTo>
                    <a:lnTo>
                      <a:pt x="2278" y="14717"/>
                    </a:lnTo>
                    <a:lnTo>
                      <a:pt x="2536" y="14994"/>
                    </a:lnTo>
                    <a:lnTo>
                      <a:pt x="2833" y="15271"/>
                    </a:lnTo>
                    <a:lnTo>
                      <a:pt x="2892" y="15331"/>
                    </a:lnTo>
                    <a:lnTo>
                      <a:pt x="2971" y="15350"/>
                    </a:lnTo>
                    <a:lnTo>
                      <a:pt x="3051" y="15350"/>
                    </a:lnTo>
                    <a:lnTo>
                      <a:pt x="3130" y="15331"/>
                    </a:lnTo>
                    <a:lnTo>
                      <a:pt x="3209" y="15291"/>
                    </a:lnTo>
                    <a:lnTo>
                      <a:pt x="3249" y="15232"/>
                    </a:lnTo>
                    <a:lnTo>
                      <a:pt x="3288" y="15152"/>
                    </a:lnTo>
                    <a:lnTo>
                      <a:pt x="3308" y="15034"/>
                    </a:lnTo>
                    <a:lnTo>
                      <a:pt x="3348" y="13429"/>
                    </a:lnTo>
                    <a:lnTo>
                      <a:pt x="3348" y="11825"/>
                    </a:lnTo>
                    <a:lnTo>
                      <a:pt x="3288" y="10221"/>
                    </a:lnTo>
                    <a:lnTo>
                      <a:pt x="3209" y="8616"/>
                    </a:lnTo>
                    <a:lnTo>
                      <a:pt x="3090" y="7012"/>
                    </a:lnTo>
                    <a:lnTo>
                      <a:pt x="2952" y="5427"/>
                    </a:lnTo>
                    <a:lnTo>
                      <a:pt x="2753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76" y="2120"/>
                    </a:lnTo>
                    <a:lnTo>
                      <a:pt x="2437" y="2080"/>
                    </a:lnTo>
                    <a:lnTo>
                      <a:pt x="2397" y="2041"/>
                    </a:lnTo>
                    <a:lnTo>
                      <a:pt x="2357" y="2021"/>
                    </a:lnTo>
                    <a:lnTo>
                      <a:pt x="2199" y="2021"/>
                    </a:lnTo>
                    <a:lnTo>
                      <a:pt x="2100" y="2080"/>
                    </a:lnTo>
                    <a:lnTo>
                      <a:pt x="2021" y="2159"/>
                    </a:lnTo>
                    <a:lnTo>
                      <a:pt x="1981" y="2219"/>
                    </a:lnTo>
                    <a:lnTo>
                      <a:pt x="1981" y="2278"/>
                    </a:lnTo>
                    <a:lnTo>
                      <a:pt x="1961" y="2358"/>
                    </a:lnTo>
                    <a:lnTo>
                      <a:pt x="1961" y="2437"/>
                    </a:lnTo>
                    <a:lnTo>
                      <a:pt x="2179" y="3902"/>
                    </a:lnTo>
                    <a:lnTo>
                      <a:pt x="2377" y="5388"/>
                    </a:lnTo>
                    <a:lnTo>
                      <a:pt x="2516" y="6873"/>
                    </a:lnTo>
                    <a:lnTo>
                      <a:pt x="2635" y="8359"/>
                    </a:lnTo>
                    <a:lnTo>
                      <a:pt x="2714" y="9844"/>
                    </a:lnTo>
                    <a:lnTo>
                      <a:pt x="2753" y="11330"/>
                    </a:lnTo>
                    <a:lnTo>
                      <a:pt x="2773" y="12835"/>
                    </a:lnTo>
                    <a:lnTo>
                      <a:pt x="2753" y="14320"/>
                    </a:lnTo>
                    <a:lnTo>
                      <a:pt x="2555" y="14103"/>
                    </a:lnTo>
                    <a:lnTo>
                      <a:pt x="2377" y="13845"/>
                    </a:lnTo>
                    <a:lnTo>
                      <a:pt x="2199" y="13607"/>
                    </a:lnTo>
                    <a:lnTo>
                      <a:pt x="2040" y="13350"/>
                    </a:lnTo>
                    <a:lnTo>
                      <a:pt x="1902" y="13073"/>
                    </a:lnTo>
                    <a:lnTo>
                      <a:pt x="1763" y="12795"/>
                    </a:lnTo>
                    <a:lnTo>
                      <a:pt x="1506" y="12241"/>
                    </a:lnTo>
                    <a:lnTo>
                      <a:pt x="1288" y="11647"/>
                    </a:lnTo>
                    <a:lnTo>
                      <a:pt x="1110" y="11033"/>
                    </a:lnTo>
                    <a:lnTo>
                      <a:pt x="971" y="10399"/>
                    </a:lnTo>
                    <a:lnTo>
                      <a:pt x="852" y="9765"/>
                    </a:lnTo>
                    <a:lnTo>
                      <a:pt x="753" y="9111"/>
                    </a:lnTo>
                    <a:lnTo>
                      <a:pt x="674" y="8458"/>
                    </a:lnTo>
                    <a:lnTo>
                      <a:pt x="634" y="7784"/>
                    </a:lnTo>
                    <a:lnTo>
                      <a:pt x="614" y="7131"/>
                    </a:lnTo>
                    <a:lnTo>
                      <a:pt x="595" y="6477"/>
                    </a:lnTo>
                    <a:lnTo>
                      <a:pt x="595" y="5824"/>
                    </a:lnTo>
                    <a:lnTo>
                      <a:pt x="614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72" y="1130"/>
                    </a:lnTo>
                    <a:lnTo>
                      <a:pt x="101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" name="Google Shape;166;p2"/>
              <p:cNvSpPr/>
              <p:nvPr/>
            </p:nvSpPr>
            <p:spPr>
              <a:xfrm>
                <a:off x="3714925" y="267325"/>
                <a:ext cx="74775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2991" h="42169" extrusionOk="0">
                    <a:moveTo>
                      <a:pt x="0" y="1"/>
                    </a:moveTo>
                    <a:lnTo>
                      <a:pt x="198" y="595"/>
                    </a:lnTo>
                    <a:lnTo>
                      <a:pt x="377" y="1189"/>
                    </a:lnTo>
                    <a:lnTo>
                      <a:pt x="594" y="1961"/>
                    </a:lnTo>
                    <a:lnTo>
                      <a:pt x="792" y="2734"/>
                    </a:lnTo>
                    <a:lnTo>
                      <a:pt x="991" y="3506"/>
                    </a:lnTo>
                    <a:lnTo>
                      <a:pt x="1169" y="4279"/>
                    </a:lnTo>
                    <a:lnTo>
                      <a:pt x="1347" y="5071"/>
                    </a:lnTo>
                    <a:lnTo>
                      <a:pt x="1505" y="5843"/>
                    </a:lnTo>
                    <a:lnTo>
                      <a:pt x="1664" y="6636"/>
                    </a:lnTo>
                    <a:lnTo>
                      <a:pt x="1783" y="7428"/>
                    </a:lnTo>
                    <a:lnTo>
                      <a:pt x="1921" y="8220"/>
                    </a:lnTo>
                    <a:lnTo>
                      <a:pt x="2020" y="9012"/>
                    </a:lnTo>
                    <a:lnTo>
                      <a:pt x="2119" y="9805"/>
                    </a:lnTo>
                    <a:lnTo>
                      <a:pt x="2199" y="10617"/>
                    </a:lnTo>
                    <a:lnTo>
                      <a:pt x="2278" y="11409"/>
                    </a:lnTo>
                    <a:lnTo>
                      <a:pt x="2337" y="12221"/>
                    </a:lnTo>
                    <a:lnTo>
                      <a:pt x="2377" y="13013"/>
                    </a:lnTo>
                    <a:lnTo>
                      <a:pt x="2417" y="13825"/>
                    </a:lnTo>
                    <a:lnTo>
                      <a:pt x="2436" y="14657"/>
                    </a:lnTo>
                    <a:lnTo>
                      <a:pt x="2436" y="15489"/>
                    </a:lnTo>
                    <a:lnTo>
                      <a:pt x="2436" y="16321"/>
                    </a:lnTo>
                    <a:lnTo>
                      <a:pt x="2417" y="17153"/>
                    </a:lnTo>
                    <a:lnTo>
                      <a:pt x="2357" y="18797"/>
                    </a:lnTo>
                    <a:lnTo>
                      <a:pt x="2238" y="20460"/>
                    </a:lnTo>
                    <a:lnTo>
                      <a:pt x="2100" y="22104"/>
                    </a:lnTo>
                    <a:lnTo>
                      <a:pt x="1941" y="23748"/>
                    </a:lnTo>
                    <a:lnTo>
                      <a:pt x="1585" y="27036"/>
                    </a:lnTo>
                    <a:lnTo>
                      <a:pt x="1387" y="28878"/>
                    </a:lnTo>
                    <a:lnTo>
                      <a:pt x="1189" y="30740"/>
                    </a:lnTo>
                    <a:lnTo>
                      <a:pt x="1030" y="32582"/>
                    </a:lnTo>
                    <a:lnTo>
                      <a:pt x="891" y="34424"/>
                    </a:lnTo>
                    <a:lnTo>
                      <a:pt x="832" y="35355"/>
                    </a:lnTo>
                    <a:lnTo>
                      <a:pt x="792" y="36286"/>
                    </a:lnTo>
                    <a:lnTo>
                      <a:pt x="773" y="37197"/>
                    </a:lnTo>
                    <a:lnTo>
                      <a:pt x="753" y="38128"/>
                    </a:lnTo>
                    <a:lnTo>
                      <a:pt x="773" y="39058"/>
                    </a:lnTo>
                    <a:lnTo>
                      <a:pt x="792" y="39989"/>
                    </a:lnTo>
                    <a:lnTo>
                      <a:pt x="832" y="40920"/>
                    </a:lnTo>
                    <a:lnTo>
                      <a:pt x="891" y="41851"/>
                    </a:lnTo>
                    <a:lnTo>
                      <a:pt x="911" y="41911"/>
                    </a:lnTo>
                    <a:lnTo>
                      <a:pt x="931" y="41990"/>
                    </a:lnTo>
                    <a:lnTo>
                      <a:pt x="951" y="42029"/>
                    </a:lnTo>
                    <a:lnTo>
                      <a:pt x="991" y="42089"/>
                    </a:lnTo>
                    <a:lnTo>
                      <a:pt x="1090" y="42148"/>
                    </a:lnTo>
                    <a:lnTo>
                      <a:pt x="1208" y="42168"/>
                    </a:lnTo>
                    <a:lnTo>
                      <a:pt x="1307" y="42148"/>
                    </a:lnTo>
                    <a:lnTo>
                      <a:pt x="1387" y="42089"/>
                    </a:lnTo>
                    <a:lnTo>
                      <a:pt x="1426" y="42029"/>
                    </a:lnTo>
                    <a:lnTo>
                      <a:pt x="1446" y="41990"/>
                    </a:lnTo>
                    <a:lnTo>
                      <a:pt x="1466" y="41911"/>
                    </a:lnTo>
                    <a:lnTo>
                      <a:pt x="1466" y="41851"/>
                    </a:lnTo>
                    <a:lnTo>
                      <a:pt x="1406" y="40900"/>
                    </a:lnTo>
                    <a:lnTo>
                      <a:pt x="1347" y="39970"/>
                    </a:lnTo>
                    <a:lnTo>
                      <a:pt x="1327" y="39039"/>
                    </a:lnTo>
                    <a:lnTo>
                      <a:pt x="1327" y="38088"/>
                    </a:lnTo>
                    <a:lnTo>
                      <a:pt x="1327" y="37157"/>
                    </a:lnTo>
                    <a:lnTo>
                      <a:pt x="1367" y="36226"/>
                    </a:lnTo>
                    <a:lnTo>
                      <a:pt x="1406" y="35295"/>
                    </a:lnTo>
                    <a:lnTo>
                      <a:pt x="1446" y="34364"/>
                    </a:lnTo>
                    <a:lnTo>
                      <a:pt x="1585" y="32503"/>
                    </a:lnTo>
                    <a:lnTo>
                      <a:pt x="1763" y="30641"/>
                    </a:lnTo>
                    <a:lnTo>
                      <a:pt x="1941" y="28779"/>
                    </a:lnTo>
                    <a:lnTo>
                      <a:pt x="2139" y="26917"/>
                    </a:lnTo>
                    <a:lnTo>
                      <a:pt x="2357" y="25055"/>
                    </a:lnTo>
                    <a:lnTo>
                      <a:pt x="2535" y="23194"/>
                    </a:lnTo>
                    <a:lnTo>
                      <a:pt x="2714" y="21332"/>
                    </a:lnTo>
                    <a:lnTo>
                      <a:pt x="2852" y="19470"/>
                    </a:lnTo>
                    <a:lnTo>
                      <a:pt x="2912" y="18519"/>
                    </a:lnTo>
                    <a:lnTo>
                      <a:pt x="2951" y="17589"/>
                    </a:lnTo>
                    <a:lnTo>
                      <a:pt x="2991" y="16658"/>
                    </a:lnTo>
                    <a:lnTo>
                      <a:pt x="2991" y="15727"/>
                    </a:lnTo>
                    <a:lnTo>
                      <a:pt x="2991" y="14796"/>
                    </a:lnTo>
                    <a:lnTo>
                      <a:pt x="2991" y="13845"/>
                    </a:lnTo>
                    <a:lnTo>
                      <a:pt x="2951" y="12914"/>
                    </a:lnTo>
                    <a:lnTo>
                      <a:pt x="2892" y="11983"/>
                    </a:lnTo>
                    <a:lnTo>
                      <a:pt x="2813" y="11112"/>
                    </a:lnTo>
                    <a:lnTo>
                      <a:pt x="2733" y="10260"/>
                    </a:lnTo>
                    <a:lnTo>
                      <a:pt x="2654" y="9409"/>
                    </a:lnTo>
                    <a:lnTo>
                      <a:pt x="2535" y="8557"/>
                    </a:lnTo>
                    <a:lnTo>
                      <a:pt x="2417" y="7705"/>
                    </a:lnTo>
                    <a:lnTo>
                      <a:pt x="2278" y="6854"/>
                    </a:lnTo>
                    <a:lnTo>
                      <a:pt x="2119" y="6022"/>
                    </a:lnTo>
                    <a:lnTo>
                      <a:pt x="1961" y="5170"/>
                    </a:lnTo>
                    <a:lnTo>
                      <a:pt x="1684" y="3883"/>
                    </a:lnTo>
                    <a:lnTo>
                      <a:pt x="1387" y="2575"/>
                    </a:lnTo>
                    <a:lnTo>
                      <a:pt x="1208" y="1922"/>
                    </a:lnTo>
                    <a:lnTo>
                      <a:pt x="1030" y="1268"/>
                    </a:lnTo>
                    <a:lnTo>
                      <a:pt x="832" y="634"/>
                    </a:lnTo>
                    <a:lnTo>
                      <a:pt x="6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" name="Google Shape;167;p2"/>
              <p:cNvSpPr/>
              <p:nvPr/>
            </p:nvSpPr>
            <p:spPr>
              <a:xfrm>
                <a:off x="3700550" y="516400"/>
                <a:ext cx="162950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8" h="108083" extrusionOk="0">
                    <a:moveTo>
                      <a:pt x="5923" y="0"/>
                    </a:moveTo>
                    <a:lnTo>
                      <a:pt x="5883" y="20"/>
                    </a:lnTo>
                    <a:lnTo>
                      <a:pt x="5844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06" y="1525"/>
                    </a:lnTo>
                    <a:lnTo>
                      <a:pt x="5487" y="2813"/>
                    </a:lnTo>
                    <a:lnTo>
                      <a:pt x="5408" y="4100"/>
                    </a:lnTo>
                    <a:lnTo>
                      <a:pt x="5329" y="5407"/>
                    </a:lnTo>
                    <a:lnTo>
                      <a:pt x="5269" y="6695"/>
                    </a:lnTo>
                    <a:lnTo>
                      <a:pt x="5249" y="7982"/>
                    </a:lnTo>
                    <a:lnTo>
                      <a:pt x="5230" y="9289"/>
                    </a:lnTo>
                    <a:lnTo>
                      <a:pt x="5210" y="10577"/>
                    </a:lnTo>
                    <a:lnTo>
                      <a:pt x="5230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30" y="23609"/>
                    </a:lnTo>
                    <a:lnTo>
                      <a:pt x="5170" y="24956"/>
                    </a:lnTo>
                    <a:lnTo>
                      <a:pt x="5091" y="26283"/>
                    </a:lnTo>
                    <a:lnTo>
                      <a:pt x="4972" y="27610"/>
                    </a:lnTo>
                    <a:lnTo>
                      <a:pt x="4853" y="28917"/>
                    </a:lnTo>
                    <a:lnTo>
                      <a:pt x="4675" y="30244"/>
                    </a:lnTo>
                    <a:lnTo>
                      <a:pt x="4457" y="31551"/>
                    </a:lnTo>
                    <a:lnTo>
                      <a:pt x="4358" y="32185"/>
                    </a:lnTo>
                    <a:lnTo>
                      <a:pt x="4220" y="32819"/>
                    </a:lnTo>
                    <a:lnTo>
                      <a:pt x="3922" y="34067"/>
                    </a:lnTo>
                    <a:lnTo>
                      <a:pt x="3606" y="35295"/>
                    </a:lnTo>
                    <a:lnTo>
                      <a:pt x="3229" y="36503"/>
                    </a:lnTo>
                    <a:lnTo>
                      <a:pt x="2853" y="37711"/>
                    </a:lnTo>
                    <a:lnTo>
                      <a:pt x="2457" y="38919"/>
                    </a:lnTo>
                    <a:lnTo>
                      <a:pt x="1665" y="41316"/>
                    </a:lnTo>
                    <a:lnTo>
                      <a:pt x="1288" y="42544"/>
                    </a:lnTo>
                    <a:lnTo>
                      <a:pt x="952" y="43772"/>
                    </a:lnTo>
                    <a:lnTo>
                      <a:pt x="813" y="44386"/>
                    </a:lnTo>
                    <a:lnTo>
                      <a:pt x="674" y="45000"/>
                    </a:lnTo>
                    <a:lnTo>
                      <a:pt x="555" y="45614"/>
                    </a:lnTo>
                    <a:lnTo>
                      <a:pt x="437" y="46228"/>
                    </a:lnTo>
                    <a:lnTo>
                      <a:pt x="338" y="46862"/>
                    </a:lnTo>
                    <a:lnTo>
                      <a:pt x="258" y="47476"/>
                    </a:lnTo>
                    <a:lnTo>
                      <a:pt x="179" y="48109"/>
                    </a:lnTo>
                    <a:lnTo>
                      <a:pt x="120" y="48743"/>
                    </a:lnTo>
                    <a:lnTo>
                      <a:pt x="60" y="49377"/>
                    </a:lnTo>
                    <a:lnTo>
                      <a:pt x="21" y="50031"/>
                    </a:lnTo>
                    <a:lnTo>
                      <a:pt x="1" y="50664"/>
                    </a:lnTo>
                    <a:lnTo>
                      <a:pt x="1" y="51318"/>
                    </a:lnTo>
                    <a:lnTo>
                      <a:pt x="1" y="52645"/>
                    </a:lnTo>
                    <a:lnTo>
                      <a:pt x="60" y="53972"/>
                    </a:lnTo>
                    <a:lnTo>
                      <a:pt x="139" y="55299"/>
                    </a:lnTo>
                    <a:lnTo>
                      <a:pt x="258" y="56606"/>
                    </a:lnTo>
                    <a:lnTo>
                      <a:pt x="397" y="57933"/>
                    </a:lnTo>
                    <a:lnTo>
                      <a:pt x="555" y="59260"/>
                    </a:lnTo>
                    <a:lnTo>
                      <a:pt x="734" y="60568"/>
                    </a:lnTo>
                    <a:lnTo>
                      <a:pt x="932" y="61875"/>
                    </a:lnTo>
                    <a:lnTo>
                      <a:pt x="1150" y="63222"/>
                    </a:lnTo>
                    <a:lnTo>
                      <a:pt x="1367" y="64568"/>
                    </a:lnTo>
                    <a:lnTo>
                      <a:pt x="1843" y="67262"/>
                    </a:lnTo>
                    <a:lnTo>
                      <a:pt x="2338" y="69936"/>
                    </a:lnTo>
                    <a:lnTo>
                      <a:pt x="2853" y="72610"/>
                    </a:lnTo>
                    <a:lnTo>
                      <a:pt x="3368" y="75303"/>
                    </a:lnTo>
                    <a:lnTo>
                      <a:pt x="3883" y="77977"/>
                    </a:lnTo>
                    <a:lnTo>
                      <a:pt x="4358" y="80671"/>
                    </a:lnTo>
                    <a:lnTo>
                      <a:pt x="4596" y="81998"/>
                    </a:lnTo>
                    <a:lnTo>
                      <a:pt x="4814" y="83365"/>
                    </a:lnTo>
                    <a:lnTo>
                      <a:pt x="5032" y="84870"/>
                    </a:lnTo>
                    <a:lnTo>
                      <a:pt x="5230" y="86375"/>
                    </a:lnTo>
                    <a:lnTo>
                      <a:pt x="5428" y="87900"/>
                    </a:lnTo>
                    <a:lnTo>
                      <a:pt x="5586" y="89425"/>
                    </a:lnTo>
                    <a:lnTo>
                      <a:pt x="5705" y="90950"/>
                    </a:lnTo>
                    <a:lnTo>
                      <a:pt x="5824" y="92475"/>
                    </a:lnTo>
                    <a:lnTo>
                      <a:pt x="5883" y="94001"/>
                    </a:lnTo>
                    <a:lnTo>
                      <a:pt x="5923" y="95545"/>
                    </a:lnTo>
                    <a:lnTo>
                      <a:pt x="5943" y="97070"/>
                    </a:lnTo>
                    <a:lnTo>
                      <a:pt x="5903" y="98596"/>
                    </a:lnTo>
                    <a:lnTo>
                      <a:pt x="5844" y="100121"/>
                    </a:lnTo>
                    <a:lnTo>
                      <a:pt x="5725" y="101646"/>
                    </a:lnTo>
                    <a:lnTo>
                      <a:pt x="5566" y="103171"/>
                    </a:lnTo>
                    <a:lnTo>
                      <a:pt x="5467" y="103923"/>
                    </a:lnTo>
                    <a:lnTo>
                      <a:pt x="5349" y="104676"/>
                    </a:lnTo>
                    <a:lnTo>
                      <a:pt x="5230" y="105429"/>
                    </a:lnTo>
                    <a:lnTo>
                      <a:pt x="5111" y="106181"/>
                    </a:lnTo>
                    <a:lnTo>
                      <a:pt x="4952" y="106934"/>
                    </a:lnTo>
                    <a:lnTo>
                      <a:pt x="4794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4" y="107885"/>
                    </a:lnTo>
                    <a:lnTo>
                      <a:pt x="4834" y="107944"/>
                    </a:lnTo>
                    <a:lnTo>
                      <a:pt x="4913" y="108023"/>
                    </a:lnTo>
                    <a:lnTo>
                      <a:pt x="4992" y="108083"/>
                    </a:lnTo>
                    <a:lnTo>
                      <a:pt x="5111" y="108083"/>
                    </a:lnTo>
                    <a:lnTo>
                      <a:pt x="5210" y="108063"/>
                    </a:lnTo>
                    <a:lnTo>
                      <a:pt x="5249" y="108023"/>
                    </a:lnTo>
                    <a:lnTo>
                      <a:pt x="5289" y="107984"/>
                    </a:lnTo>
                    <a:lnTo>
                      <a:pt x="5329" y="107924"/>
                    </a:lnTo>
                    <a:lnTo>
                      <a:pt x="5349" y="107845"/>
                    </a:lnTo>
                    <a:lnTo>
                      <a:pt x="5626" y="106538"/>
                    </a:lnTo>
                    <a:lnTo>
                      <a:pt x="5844" y="105211"/>
                    </a:lnTo>
                    <a:lnTo>
                      <a:pt x="6042" y="103884"/>
                    </a:lnTo>
                    <a:lnTo>
                      <a:pt x="6200" y="102557"/>
                    </a:lnTo>
                    <a:lnTo>
                      <a:pt x="6339" y="101230"/>
                    </a:lnTo>
                    <a:lnTo>
                      <a:pt x="6418" y="99903"/>
                    </a:lnTo>
                    <a:lnTo>
                      <a:pt x="647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77" y="94595"/>
                    </a:lnTo>
                    <a:lnTo>
                      <a:pt x="6418" y="93248"/>
                    </a:lnTo>
                    <a:lnTo>
                      <a:pt x="6339" y="91921"/>
                    </a:lnTo>
                    <a:lnTo>
                      <a:pt x="6240" y="90594"/>
                    </a:lnTo>
                    <a:lnTo>
                      <a:pt x="6121" y="89287"/>
                    </a:lnTo>
                    <a:lnTo>
                      <a:pt x="5982" y="87960"/>
                    </a:lnTo>
                    <a:lnTo>
                      <a:pt x="5824" y="86633"/>
                    </a:lnTo>
                    <a:lnTo>
                      <a:pt x="5646" y="85306"/>
                    </a:lnTo>
                    <a:lnTo>
                      <a:pt x="5467" y="83979"/>
                    </a:lnTo>
                    <a:lnTo>
                      <a:pt x="5249" y="82652"/>
                    </a:lnTo>
                    <a:lnTo>
                      <a:pt x="5032" y="81344"/>
                    </a:lnTo>
                    <a:lnTo>
                      <a:pt x="4576" y="78710"/>
                    </a:lnTo>
                    <a:lnTo>
                      <a:pt x="4101" y="76076"/>
                    </a:lnTo>
                    <a:lnTo>
                      <a:pt x="3091" y="70827"/>
                    </a:lnTo>
                    <a:lnTo>
                      <a:pt x="2595" y="68233"/>
                    </a:lnTo>
                    <a:lnTo>
                      <a:pt x="2120" y="65638"/>
                    </a:lnTo>
                    <a:lnTo>
                      <a:pt x="1665" y="62964"/>
                    </a:lnTo>
                    <a:lnTo>
                      <a:pt x="1447" y="61617"/>
                    </a:lnTo>
                    <a:lnTo>
                      <a:pt x="1249" y="60270"/>
                    </a:lnTo>
                    <a:lnTo>
                      <a:pt x="1051" y="58904"/>
                    </a:lnTo>
                    <a:lnTo>
                      <a:pt x="892" y="57537"/>
                    </a:lnTo>
                    <a:lnTo>
                      <a:pt x="753" y="56151"/>
                    </a:lnTo>
                    <a:lnTo>
                      <a:pt x="654" y="54784"/>
                    </a:lnTo>
                    <a:lnTo>
                      <a:pt x="57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55" y="50664"/>
                    </a:lnTo>
                    <a:lnTo>
                      <a:pt x="595" y="49991"/>
                    </a:lnTo>
                    <a:lnTo>
                      <a:pt x="635" y="49298"/>
                    </a:lnTo>
                    <a:lnTo>
                      <a:pt x="674" y="48624"/>
                    </a:lnTo>
                    <a:lnTo>
                      <a:pt x="753" y="47951"/>
                    </a:lnTo>
                    <a:lnTo>
                      <a:pt x="833" y="47278"/>
                    </a:lnTo>
                    <a:lnTo>
                      <a:pt x="932" y="46604"/>
                    </a:lnTo>
                    <a:lnTo>
                      <a:pt x="1051" y="45931"/>
                    </a:lnTo>
                    <a:lnTo>
                      <a:pt x="1169" y="45257"/>
                    </a:lnTo>
                    <a:lnTo>
                      <a:pt x="1308" y="44604"/>
                    </a:lnTo>
                    <a:lnTo>
                      <a:pt x="1486" y="43930"/>
                    </a:lnTo>
                    <a:lnTo>
                      <a:pt x="1843" y="42683"/>
                    </a:lnTo>
                    <a:lnTo>
                      <a:pt x="221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47" y="37790"/>
                    </a:lnTo>
                    <a:lnTo>
                      <a:pt x="3843" y="36582"/>
                    </a:lnTo>
                    <a:lnTo>
                      <a:pt x="4220" y="35334"/>
                    </a:lnTo>
                    <a:lnTo>
                      <a:pt x="4378" y="34701"/>
                    </a:lnTo>
                    <a:lnTo>
                      <a:pt x="4536" y="34067"/>
                    </a:lnTo>
                    <a:lnTo>
                      <a:pt x="4794" y="32859"/>
                    </a:lnTo>
                    <a:lnTo>
                      <a:pt x="5032" y="31631"/>
                    </a:lnTo>
                    <a:lnTo>
                      <a:pt x="5230" y="30403"/>
                    </a:lnTo>
                    <a:lnTo>
                      <a:pt x="5388" y="29155"/>
                    </a:lnTo>
                    <a:lnTo>
                      <a:pt x="5527" y="27907"/>
                    </a:lnTo>
                    <a:lnTo>
                      <a:pt x="5626" y="26659"/>
                    </a:lnTo>
                    <a:lnTo>
                      <a:pt x="5705" y="25412"/>
                    </a:lnTo>
                    <a:lnTo>
                      <a:pt x="5764" y="24144"/>
                    </a:lnTo>
                    <a:lnTo>
                      <a:pt x="5824" y="22658"/>
                    </a:lnTo>
                    <a:lnTo>
                      <a:pt x="5844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24" y="15231"/>
                    </a:lnTo>
                    <a:lnTo>
                      <a:pt x="5784" y="12260"/>
                    </a:lnTo>
                    <a:lnTo>
                      <a:pt x="5784" y="10775"/>
                    </a:lnTo>
                    <a:lnTo>
                      <a:pt x="5784" y="9289"/>
                    </a:lnTo>
                    <a:lnTo>
                      <a:pt x="5804" y="7804"/>
                    </a:lnTo>
                    <a:lnTo>
                      <a:pt x="5844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41" y="1882"/>
                    </a:lnTo>
                    <a:lnTo>
                      <a:pt x="6299" y="416"/>
                    </a:lnTo>
                    <a:lnTo>
                      <a:pt x="6319" y="337"/>
                    </a:lnTo>
                    <a:lnTo>
                      <a:pt x="6299" y="258"/>
                    </a:lnTo>
                    <a:lnTo>
                      <a:pt x="6260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" name="Google Shape;168;p2"/>
              <p:cNvSpPr/>
              <p:nvPr/>
            </p:nvSpPr>
            <p:spPr>
              <a:xfrm>
                <a:off x="3722850" y="2585650"/>
                <a:ext cx="64375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5" h="26680" extrusionOk="0">
                    <a:moveTo>
                      <a:pt x="1862" y="0"/>
                    </a:moveTo>
                    <a:lnTo>
                      <a:pt x="1763" y="20"/>
                    </a:lnTo>
                    <a:lnTo>
                      <a:pt x="1664" y="60"/>
                    </a:lnTo>
                    <a:lnTo>
                      <a:pt x="1585" y="159"/>
                    </a:lnTo>
                    <a:lnTo>
                      <a:pt x="1565" y="218"/>
                    </a:lnTo>
                    <a:lnTo>
                      <a:pt x="1545" y="278"/>
                    </a:lnTo>
                    <a:lnTo>
                      <a:pt x="1545" y="337"/>
                    </a:lnTo>
                    <a:lnTo>
                      <a:pt x="1565" y="416"/>
                    </a:lnTo>
                    <a:lnTo>
                      <a:pt x="1664" y="872"/>
                    </a:lnTo>
                    <a:lnTo>
                      <a:pt x="1743" y="1327"/>
                    </a:lnTo>
                    <a:lnTo>
                      <a:pt x="1822" y="1803"/>
                    </a:lnTo>
                    <a:lnTo>
                      <a:pt x="1882" y="2258"/>
                    </a:lnTo>
                    <a:lnTo>
                      <a:pt x="1961" y="3189"/>
                    </a:lnTo>
                    <a:lnTo>
                      <a:pt x="2020" y="4120"/>
                    </a:lnTo>
                    <a:lnTo>
                      <a:pt x="2020" y="5031"/>
                    </a:lnTo>
                    <a:lnTo>
                      <a:pt x="1981" y="5962"/>
                    </a:lnTo>
                    <a:lnTo>
                      <a:pt x="1921" y="6893"/>
                    </a:lnTo>
                    <a:lnTo>
                      <a:pt x="1842" y="7804"/>
                    </a:lnTo>
                    <a:lnTo>
                      <a:pt x="1723" y="8735"/>
                    </a:lnTo>
                    <a:lnTo>
                      <a:pt x="1585" y="9666"/>
                    </a:lnTo>
                    <a:lnTo>
                      <a:pt x="1446" y="10577"/>
                    </a:lnTo>
                    <a:lnTo>
                      <a:pt x="1288" y="11508"/>
                    </a:lnTo>
                    <a:lnTo>
                      <a:pt x="951" y="13330"/>
                    </a:lnTo>
                    <a:lnTo>
                      <a:pt x="634" y="15152"/>
                    </a:lnTo>
                    <a:lnTo>
                      <a:pt x="495" y="16024"/>
                    </a:lnTo>
                    <a:lnTo>
                      <a:pt x="357" y="16915"/>
                    </a:lnTo>
                    <a:lnTo>
                      <a:pt x="238" y="17786"/>
                    </a:lnTo>
                    <a:lnTo>
                      <a:pt x="139" y="18678"/>
                    </a:lnTo>
                    <a:lnTo>
                      <a:pt x="79" y="19569"/>
                    </a:lnTo>
                    <a:lnTo>
                      <a:pt x="20" y="20460"/>
                    </a:lnTo>
                    <a:lnTo>
                      <a:pt x="0" y="21352"/>
                    </a:lnTo>
                    <a:lnTo>
                      <a:pt x="20" y="22243"/>
                    </a:lnTo>
                    <a:lnTo>
                      <a:pt x="60" y="22797"/>
                    </a:lnTo>
                    <a:lnTo>
                      <a:pt x="99" y="23352"/>
                    </a:lnTo>
                    <a:lnTo>
                      <a:pt x="218" y="24461"/>
                    </a:lnTo>
                    <a:lnTo>
                      <a:pt x="475" y="26679"/>
                    </a:lnTo>
                    <a:lnTo>
                      <a:pt x="1050" y="26679"/>
                    </a:lnTo>
                    <a:lnTo>
                      <a:pt x="792" y="24461"/>
                    </a:lnTo>
                    <a:lnTo>
                      <a:pt x="674" y="23352"/>
                    </a:lnTo>
                    <a:lnTo>
                      <a:pt x="634" y="22797"/>
                    </a:lnTo>
                    <a:lnTo>
                      <a:pt x="594" y="22243"/>
                    </a:lnTo>
                    <a:lnTo>
                      <a:pt x="574" y="21252"/>
                    </a:lnTo>
                    <a:lnTo>
                      <a:pt x="594" y="20262"/>
                    </a:lnTo>
                    <a:lnTo>
                      <a:pt x="654" y="19272"/>
                    </a:lnTo>
                    <a:lnTo>
                      <a:pt x="753" y="18282"/>
                    </a:lnTo>
                    <a:lnTo>
                      <a:pt x="872" y="17311"/>
                    </a:lnTo>
                    <a:lnTo>
                      <a:pt x="1010" y="16321"/>
                    </a:lnTo>
                    <a:lnTo>
                      <a:pt x="1169" y="15350"/>
                    </a:lnTo>
                    <a:lnTo>
                      <a:pt x="1347" y="14380"/>
                    </a:lnTo>
                    <a:lnTo>
                      <a:pt x="1664" y="12637"/>
                    </a:lnTo>
                    <a:lnTo>
                      <a:pt x="1961" y="10874"/>
                    </a:lnTo>
                    <a:lnTo>
                      <a:pt x="2100" y="9983"/>
                    </a:lnTo>
                    <a:lnTo>
                      <a:pt x="2238" y="9111"/>
                    </a:lnTo>
                    <a:lnTo>
                      <a:pt x="2357" y="8220"/>
                    </a:lnTo>
                    <a:lnTo>
                      <a:pt x="2456" y="7329"/>
                    </a:lnTo>
                    <a:lnTo>
                      <a:pt x="2516" y="6437"/>
                    </a:lnTo>
                    <a:lnTo>
                      <a:pt x="2575" y="5566"/>
                    </a:lnTo>
                    <a:lnTo>
                      <a:pt x="2575" y="4675"/>
                    </a:lnTo>
                    <a:lnTo>
                      <a:pt x="2575" y="3783"/>
                    </a:lnTo>
                    <a:lnTo>
                      <a:pt x="2516" y="2892"/>
                    </a:lnTo>
                    <a:lnTo>
                      <a:pt x="2416" y="2001"/>
                    </a:lnTo>
                    <a:lnTo>
                      <a:pt x="2278" y="1129"/>
                    </a:lnTo>
                    <a:lnTo>
                      <a:pt x="2199" y="674"/>
                    </a:lnTo>
                    <a:lnTo>
                      <a:pt x="2100" y="238"/>
                    </a:lnTo>
                    <a:lnTo>
                      <a:pt x="2080" y="159"/>
                    </a:lnTo>
                    <a:lnTo>
                      <a:pt x="2040" y="119"/>
                    </a:lnTo>
                    <a:lnTo>
                      <a:pt x="2020" y="60"/>
                    </a:lnTo>
                    <a:lnTo>
                      <a:pt x="1961" y="40"/>
                    </a:lnTo>
                    <a:lnTo>
                      <a:pt x="186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" name="Google Shape;169;p2"/>
              <p:cNvSpPr/>
              <p:nvPr/>
            </p:nvSpPr>
            <p:spPr>
              <a:xfrm>
                <a:off x="3790675" y="2936725"/>
                <a:ext cx="14375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2853" extrusionOk="0">
                    <a:moveTo>
                      <a:pt x="298" y="0"/>
                    </a:moveTo>
                    <a:lnTo>
                      <a:pt x="179" y="20"/>
                    </a:lnTo>
                    <a:lnTo>
                      <a:pt x="100" y="79"/>
                    </a:lnTo>
                    <a:lnTo>
                      <a:pt x="60" y="119"/>
                    </a:lnTo>
                    <a:lnTo>
                      <a:pt x="40" y="178"/>
                    </a:lnTo>
                    <a:lnTo>
                      <a:pt x="20" y="238"/>
                    </a:lnTo>
                    <a:lnTo>
                      <a:pt x="1" y="317"/>
                    </a:lnTo>
                    <a:lnTo>
                      <a:pt x="1" y="2515"/>
                    </a:lnTo>
                    <a:lnTo>
                      <a:pt x="20" y="2595"/>
                    </a:lnTo>
                    <a:lnTo>
                      <a:pt x="40" y="2654"/>
                    </a:lnTo>
                    <a:lnTo>
                      <a:pt x="60" y="2713"/>
                    </a:lnTo>
                    <a:lnTo>
                      <a:pt x="100" y="2773"/>
                    </a:lnTo>
                    <a:lnTo>
                      <a:pt x="179" y="2832"/>
                    </a:lnTo>
                    <a:lnTo>
                      <a:pt x="298" y="2852"/>
                    </a:lnTo>
                    <a:lnTo>
                      <a:pt x="397" y="2832"/>
                    </a:lnTo>
                    <a:lnTo>
                      <a:pt x="496" y="2773"/>
                    </a:lnTo>
                    <a:lnTo>
                      <a:pt x="516" y="2713"/>
                    </a:lnTo>
                    <a:lnTo>
                      <a:pt x="555" y="2654"/>
                    </a:lnTo>
                    <a:lnTo>
                      <a:pt x="575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75" y="238"/>
                    </a:lnTo>
                    <a:lnTo>
                      <a:pt x="555" y="178"/>
                    </a:lnTo>
                    <a:lnTo>
                      <a:pt x="516" y="119"/>
                    </a:lnTo>
                    <a:lnTo>
                      <a:pt x="496" y="79"/>
                    </a:lnTo>
                    <a:lnTo>
                      <a:pt x="397" y="20"/>
                    </a:lnTo>
                    <a:lnTo>
                      <a:pt x="29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" name="Google Shape;170;p2"/>
              <p:cNvSpPr/>
              <p:nvPr/>
            </p:nvSpPr>
            <p:spPr>
              <a:xfrm>
                <a:off x="3867425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65" y="0"/>
                    </a:moveTo>
                    <a:lnTo>
                      <a:pt x="1446" y="20"/>
                    </a:lnTo>
                    <a:lnTo>
                      <a:pt x="1347" y="80"/>
                    </a:lnTo>
                    <a:lnTo>
                      <a:pt x="1268" y="159"/>
                    </a:lnTo>
                    <a:lnTo>
                      <a:pt x="1248" y="218"/>
                    </a:lnTo>
                    <a:lnTo>
                      <a:pt x="1229" y="278"/>
                    </a:lnTo>
                    <a:lnTo>
                      <a:pt x="1229" y="337"/>
                    </a:lnTo>
                    <a:lnTo>
                      <a:pt x="1229" y="416"/>
                    </a:lnTo>
                    <a:lnTo>
                      <a:pt x="1387" y="1506"/>
                    </a:lnTo>
                    <a:lnTo>
                      <a:pt x="1486" y="2595"/>
                    </a:lnTo>
                    <a:lnTo>
                      <a:pt x="1585" y="3684"/>
                    </a:lnTo>
                    <a:lnTo>
                      <a:pt x="1644" y="4794"/>
                    </a:lnTo>
                    <a:lnTo>
                      <a:pt x="1684" y="5883"/>
                    </a:lnTo>
                    <a:lnTo>
                      <a:pt x="1704" y="6972"/>
                    </a:lnTo>
                    <a:lnTo>
                      <a:pt x="1704" y="8062"/>
                    </a:lnTo>
                    <a:lnTo>
                      <a:pt x="1684" y="9171"/>
                    </a:lnTo>
                    <a:lnTo>
                      <a:pt x="1644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367" y="15746"/>
                    </a:lnTo>
                    <a:lnTo>
                      <a:pt x="1248" y="17945"/>
                    </a:lnTo>
                    <a:lnTo>
                      <a:pt x="1149" y="20084"/>
                    </a:lnTo>
                    <a:lnTo>
                      <a:pt x="1129" y="21154"/>
                    </a:lnTo>
                    <a:lnTo>
                      <a:pt x="1110" y="22243"/>
                    </a:lnTo>
                    <a:lnTo>
                      <a:pt x="1090" y="23312"/>
                    </a:lnTo>
                    <a:lnTo>
                      <a:pt x="1110" y="24382"/>
                    </a:lnTo>
                    <a:lnTo>
                      <a:pt x="1149" y="25451"/>
                    </a:lnTo>
                    <a:lnTo>
                      <a:pt x="1209" y="26541"/>
                    </a:lnTo>
                    <a:lnTo>
                      <a:pt x="1288" y="27610"/>
                    </a:lnTo>
                    <a:lnTo>
                      <a:pt x="1407" y="28680"/>
                    </a:lnTo>
                    <a:lnTo>
                      <a:pt x="1545" y="29749"/>
                    </a:lnTo>
                    <a:lnTo>
                      <a:pt x="1684" y="30819"/>
                    </a:lnTo>
                    <a:lnTo>
                      <a:pt x="2021" y="32958"/>
                    </a:lnTo>
                    <a:lnTo>
                      <a:pt x="2377" y="35077"/>
                    </a:lnTo>
                    <a:lnTo>
                      <a:pt x="2575" y="36186"/>
                    </a:lnTo>
                    <a:lnTo>
                      <a:pt x="2734" y="37276"/>
                    </a:lnTo>
                    <a:lnTo>
                      <a:pt x="2892" y="38385"/>
                    </a:lnTo>
                    <a:lnTo>
                      <a:pt x="3011" y="39494"/>
                    </a:lnTo>
                    <a:lnTo>
                      <a:pt x="3130" y="40603"/>
                    </a:lnTo>
                    <a:lnTo>
                      <a:pt x="3209" y="41732"/>
                    </a:lnTo>
                    <a:lnTo>
                      <a:pt x="3269" y="42841"/>
                    </a:lnTo>
                    <a:lnTo>
                      <a:pt x="3308" y="43970"/>
                    </a:lnTo>
                    <a:lnTo>
                      <a:pt x="3288" y="45099"/>
                    </a:lnTo>
                    <a:lnTo>
                      <a:pt x="3269" y="46208"/>
                    </a:lnTo>
                    <a:lnTo>
                      <a:pt x="3209" y="47337"/>
                    </a:lnTo>
                    <a:lnTo>
                      <a:pt x="3130" y="48466"/>
                    </a:lnTo>
                    <a:lnTo>
                      <a:pt x="3051" y="49575"/>
                    </a:lnTo>
                    <a:lnTo>
                      <a:pt x="2932" y="50685"/>
                    </a:lnTo>
                    <a:lnTo>
                      <a:pt x="2813" y="51814"/>
                    </a:lnTo>
                    <a:lnTo>
                      <a:pt x="2674" y="52923"/>
                    </a:lnTo>
                    <a:lnTo>
                      <a:pt x="2377" y="55022"/>
                    </a:lnTo>
                    <a:lnTo>
                      <a:pt x="2060" y="57122"/>
                    </a:lnTo>
                    <a:lnTo>
                      <a:pt x="1367" y="61301"/>
                    </a:lnTo>
                    <a:lnTo>
                      <a:pt x="1050" y="63400"/>
                    </a:lnTo>
                    <a:lnTo>
                      <a:pt x="753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100" y="71937"/>
                    </a:lnTo>
                    <a:lnTo>
                      <a:pt x="40" y="73066"/>
                    </a:lnTo>
                    <a:lnTo>
                      <a:pt x="20" y="74175"/>
                    </a:lnTo>
                    <a:lnTo>
                      <a:pt x="1" y="75284"/>
                    </a:lnTo>
                    <a:lnTo>
                      <a:pt x="20" y="76393"/>
                    </a:lnTo>
                    <a:lnTo>
                      <a:pt x="80" y="77502"/>
                    </a:lnTo>
                    <a:lnTo>
                      <a:pt x="139" y="78611"/>
                    </a:lnTo>
                    <a:lnTo>
                      <a:pt x="258" y="79701"/>
                    </a:lnTo>
                    <a:lnTo>
                      <a:pt x="377" y="80790"/>
                    </a:lnTo>
                    <a:lnTo>
                      <a:pt x="555" y="81879"/>
                    </a:lnTo>
                    <a:lnTo>
                      <a:pt x="753" y="82969"/>
                    </a:lnTo>
                    <a:lnTo>
                      <a:pt x="1011" y="84038"/>
                    </a:lnTo>
                    <a:lnTo>
                      <a:pt x="1288" y="85088"/>
                    </a:lnTo>
                    <a:lnTo>
                      <a:pt x="1605" y="86138"/>
                    </a:lnTo>
                    <a:lnTo>
                      <a:pt x="1961" y="87188"/>
                    </a:lnTo>
                    <a:lnTo>
                      <a:pt x="2001" y="87247"/>
                    </a:lnTo>
                    <a:lnTo>
                      <a:pt x="2021" y="87306"/>
                    </a:lnTo>
                    <a:lnTo>
                      <a:pt x="2080" y="87326"/>
                    </a:lnTo>
                    <a:lnTo>
                      <a:pt x="2120" y="87346"/>
                    </a:lnTo>
                    <a:lnTo>
                      <a:pt x="2159" y="87366"/>
                    </a:lnTo>
                    <a:lnTo>
                      <a:pt x="2219" y="87346"/>
                    </a:lnTo>
                    <a:lnTo>
                      <a:pt x="2318" y="87306"/>
                    </a:lnTo>
                    <a:lnTo>
                      <a:pt x="2397" y="87227"/>
                    </a:lnTo>
                    <a:lnTo>
                      <a:pt x="2457" y="87128"/>
                    </a:lnTo>
                    <a:lnTo>
                      <a:pt x="2476" y="86989"/>
                    </a:lnTo>
                    <a:lnTo>
                      <a:pt x="2476" y="86930"/>
                    </a:lnTo>
                    <a:lnTo>
                      <a:pt x="2457" y="86851"/>
                    </a:lnTo>
                    <a:lnTo>
                      <a:pt x="2100" y="85861"/>
                    </a:lnTo>
                    <a:lnTo>
                      <a:pt x="1803" y="84850"/>
                    </a:lnTo>
                    <a:lnTo>
                      <a:pt x="1526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31" y="80770"/>
                    </a:lnTo>
                    <a:lnTo>
                      <a:pt x="793" y="79740"/>
                    </a:lnTo>
                    <a:lnTo>
                      <a:pt x="694" y="78710"/>
                    </a:lnTo>
                    <a:lnTo>
                      <a:pt x="615" y="77681"/>
                    </a:lnTo>
                    <a:lnTo>
                      <a:pt x="575" y="76651"/>
                    </a:lnTo>
                    <a:lnTo>
                      <a:pt x="555" y="75601"/>
                    </a:lnTo>
                    <a:lnTo>
                      <a:pt x="555" y="74551"/>
                    </a:lnTo>
                    <a:lnTo>
                      <a:pt x="575" y="73501"/>
                    </a:lnTo>
                    <a:lnTo>
                      <a:pt x="615" y="72471"/>
                    </a:lnTo>
                    <a:lnTo>
                      <a:pt x="674" y="71422"/>
                    </a:lnTo>
                    <a:lnTo>
                      <a:pt x="773" y="70372"/>
                    </a:lnTo>
                    <a:lnTo>
                      <a:pt x="852" y="69322"/>
                    </a:lnTo>
                    <a:lnTo>
                      <a:pt x="971" y="68253"/>
                    </a:lnTo>
                    <a:lnTo>
                      <a:pt x="1229" y="66153"/>
                    </a:lnTo>
                    <a:lnTo>
                      <a:pt x="1526" y="64054"/>
                    </a:lnTo>
                    <a:lnTo>
                      <a:pt x="1843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9" y="52665"/>
                    </a:lnTo>
                    <a:lnTo>
                      <a:pt x="3387" y="51596"/>
                    </a:lnTo>
                    <a:lnTo>
                      <a:pt x="3506" y="50546"/>
                    </a:lnTo>
                    <a:lnTo>
                      <a:pt x="3605" y="49476"/>
                    </a:lnTo>
                    <a:lnTo>
                      <a:pt x="3684" y="48427"/>
                    </a:lnTo>
                    <a:lnTo>
                      <a:pt x="3744" y="47357"/>
                    </a:lnTo>
                    <a:lnTo>
                      <a:pt x="3784" y="46307"/>
                    </a:lnTo>
                    <a:lnTo>
                      <a:pt x="3803" y="45258"/>
                    </a:lnTo>
                    <a:lnTo>
                      <a:pt x="3803" y="44188"/>
                    </a:lnTo>
                    <a:lnTo>
                      <a:pt x="3784" y="43138"/>
                    </a:lnTo>
                    <a:lnTo>
                      <a:pt x="3764" y="42089"/>
                    </a:lnTo>
                    <a:lnTo>
                      <a:pt x="3704" y="41019"/>
                    </a:lnTo>
                    <a:lnTo>
                      <a:pt x="3625" y="39969"/>
                    </a:lnTo>
                    <a:lnTo>
                      <a:pt x="3506" y="38900"/>
                    </a:lnTo>
                    <a:lnTo>
                      <a:pt x="3387" y="37830"/>
                    </a:lnTo>
                    <a:lnTo>
                      <a:pt x="3229" y="36781"/>
                    </a:lnTo>
                    <a:lnTo>
                      <a:pt x="2872" y="34562"/>
                    </a:lnTo>
                    <a:lnTo>
                      <a:pt x="2516" y="32364"/>
                    </a:lnTo>
                    <a:lnTo>
                      <a:pt x="2338" y="31275"/>
                    </a:lnTo>
                    <a:lnTo>
                      <a:pt x="2159" y="30165"/>
                    </a:lnTo>
                    <a:lnTo>
                      <a:pt x="2021" y="29056"/>
                    </a:lnTo>
                    <a:lnTo>
                      <a:pt x="1902" y="27947"/>
                    </a:lnTo>
                    <a:lnTo>
                      <a:pt x="1803" y="26878"/>
                    </a:lnTo>
                    <a:lnTo>
                      <a:pt x="1743" y="25788"/>
                    </a:lnTo>
                    <a:lnTo>
                      <a:pt x="1684" y="24719"/>
                    </a:lnTo>
                    <a:lnTo>
                      <a:pt x="1664" y="23649"/>
                    </a:lnTo>
                    <a:lnTo>
                      <a:pt x="1664" y="22580"/>
                    </a:lnTo>
                    <a:lnTo>
                      <a:pt x="1684" y="21490"/>
                    </a:lnTo>
                    <a:lnTo>
                      <a:pt x="1704" y="20421"/>
                    </a:lnTo>
                    <a:lnTo>
                      <a:pt x="1743" y="19351"/>
                    </a:lnTo>
                    <a:lnTo>
                      <a:pt x="1862" y="16955"/>
                    </a:lnTo>
                    <a:lnTo>
                      <a:pt x="2001" y="14558"/>
                    </a:lnTo>
                    <a:lnTo>
                      <a:pt x="2120" y="12181"/>
                    </a:lnTo>
                    <a:lnTo>
                      <a:pt x="2179" y="10973"/>
                    </a:lnTo>
                    <a:lnTo>
                      <a:pt x="2219" y="9785"/>
                    </a:lnTo>
                    <a:lnTo>
                      <a:pt x="2258" y="8596"/>
                    </a:lnTo>
                    <a:lnTo>
                      <a:pt x="2258" y="7388"/>
                    </a:lnTo>
                    <a:lnTo>
                      <a:pt x="2258" y="6200"/>
                    </a:lnTo>
                    <a:lnTo>
                      <a:pt x="2219" y="5011"/>
                    </a:lnTo>
                    <a:lnTo>
                      <a:pt x="2159" y="3823"/>
                    </a:lnTo>
                    <a:lnTo>
                      <a:pt x="2060" y="2615"/>
                    </a:lnTo>
                    <a:lnTo>
                      <a:pt x="1942" y="1427"/>
                    </a:lnTo>
                    <a:lnTo>
                      <a:pt x="1783" y="238"/>
                    </a:lnTo>
                    <a:lnTo>
                      <a:pt x="1763" y="179"/>
                    </a:lnTo>
                    <a:lnTo>
                      <a:pt x="1724" y="119"/>
                    </a:lnTo>
                    <a:lnTo>
                      <a:pt x="1704" y="80"/>
                    </a:lnTo>
                    <a:lnTo>
                      <a:pt x="1664" y="40"/>
                    </a:lnTo>
                    <a:lnTo>
                      <a:pt x="1605" y="20"/>
                    </a:ln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" name="Google Shape;171;p2"/>
              <p:cNvSpPr/>
              <p:nvPr/>
            </p:nvSpPr>
            <p:spPr>
              <a:xfrm>
                <a:off x="3861000" y="267325"/>
                <a:ext cx="36650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6" h="10261" extrusionOk="0">
                    <a:moveTo>
                      <a:pt x="0" y="1"/>
                    </a:moveTo>
                    <a:lnTo>
                      <a:pt x="238" y="1229"/>
                    </a:lnTo>
                    <a:lnTo>
                      <a:pt x="436" y="2457"/>
                    </a:lnTo>
                    <a:lnTo>
                      <a:pt x="594" y="3685"/>
                    </a:lnTo>
                    <a:lnTo>
                      <a:pt x="733" y="4932"/>
                    </a:lnTo>
                    <a:lnTo>
                      <a:pt x="812" y="6180"/>
                    </a:lnTo>
                    <a:lnTo>
                      <a:pt x="872" y="7428"/>
                    </a:lnTo>
                    <a:lnTo>
                      <a:pt x="891" y="8696"/>
                    </a:lnTo>
                    <a:lnTo>
                      <a:pt x="891" y="9943"/>
                    </a:lnTo>
                    <a:lnTo>
                      <a:pt x="891" y="10023"/>
                    </a:lnTo>
                    <a:lnTo>
                      <a:pt x="911" y="10082"/>
                    </a:lnTo>
                    <a:lnTo>
                      <a:pt x="931" y="10141"/>
                    </a:lnTo>
                    <a:lnTo>
                      <a:pt x="971" y="10181"/>
                    </a:lnTo>
                    <a:lnTo>
                      <a:pt x="1070" y="10240"/>
                    </a:lnTo>
                    <a:lnTo>
                      <a:pt x="1169" y="10260"/>
                    </a:lnTo>
                    <a:lnTo>
                      <a:pt x="1268" y="10240"/>
                    </a:lnTo>
                    <a:lnTo>
                      <a:pt x="1367" y="10181"/>
                    </a:lnTo>
                    <a:lnTo>
                      <a:pt x="1406" y="10141"/>
                    </a:lnTo>
                    <a:lnTo>
                      <a:pt x="1426" y="10082"/>
                    </a:lnTo>
                    <a:lnTo>
                      <a:pt x="1446" y="10023"/>
                    </a:lnTo>
                    <a:lnTo>
                      <a:pt x="1446" y="9943"/>
                    </a:lnTo>
                    <a:lnTo>
                      <a:pt x="1466" y="8913"/>
                    </a:lnTo>
                    <a:lnTo>
                      <a:pt x="1466" y="7864"/>
                    </a:lnTo>
                    <a:lnTo>
                      <a:pt x="1426" y="6834"/>
                    </a:lnTo>
                    <a:lnTo>
                      <a:pt x="1367" y="5784"/>
                    </a:lnTo>
                    <a:lnTo>
                      <a:pt x="1287" y="4754"/>
                    </a:lnTo>
                    <a:lnTo>
                      <a:pt x="1169" y="3724"/>
                    </a:lnTo>
                    <a:lnTo>
                      <a:pt x="1050" y="2694"/>
                    </a:lnTo>
                    <a:lnTo>
                      <a:pt x="891" y="1664"/>
                    </a:lnTo>
                    <a:lnTo>
                      <a:pt x="753" y="832"/>
                    </a:lnTo>
                    <a:lnTo>
                      <a:pt x="59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" name="Google Shape;172;p2"/>
              <p:cNvSpPr/>
              <p:nvPr/>
            </p:nvSpPr>
            <p:spPr>
              <a:xfrm>
                <a:off x="3792650" y="267325"/>
                <a:ext cx="35200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408" h="6616" extrusionOk="0">
                    <a:moveTo>
                      <a:pt x="1" y="1"/>
                    </a:moveTo>
                    <a:lnTo>
                      <a:pt x="219" y="1585"/>
                    </a:lnTo>
                    <a:lnTo>
                      <a:pt x="437" y="3189"/>
                    </a:lnTo>
                    <a:lnTo>
                      <a:pt x="852" y="6378"/>
                    </a:lnTo>
                    <a:lnTo>
                      <a:pt x="872" y="6457"/>
                    </a:lnTo>
                    <a:lnTo>
                      <a:pt x="892" y="6517"/>
                    </a:lnTo>
                    <a:lnTo>
                      <a:pt x="932" y="6556"/>
                    </a:lnTo>
                    <a:lnTo>
                      <a:pt x="971" y="6596"/>
                    </a:lnTo>
                    <a:lnTo>
                      <a:pt x="1031" y="6616"/>
                    </a:lnTo>
                    <a:lnTo>
                      <a:pt x="1070" y="6616"/>
                    </a:lnTo>
                    <a:lnTo>
                      <a:pt x="1169" y="6596"/>
                    </a:lnTo>
                    <a:lnTo>
                      <a:pt x="1268" y="6556"/>
                    </a:lnTo>
                    <a:lnTo>
                      <a:pt x="1348" y="6457"/>
                    </a:lnTo>
                    <a:lnTo>
                      <a:pt x="1407" y="6339"/>
                    </a:lnTo>
                    <a:lnTo>
                      <a:pt x="1407" y="6279"/>
                    </a:lnTo>
                    <a:lnTo>
                      <a:pt x="1407" y="6200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" name="Google Shape;173;p2"/>
              <p:cNvSpPr/>
              <p:nvPr/>
            </p:nvSpPr>
            <p:spPr>
              <a:xfrm>
                <a:off x="3769375" y="1504725"/>
                <a:ext cx="1109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38" h="26066" extrusionOk="0">
                    <a:moveTo>
                      <a:pt x="3051" y="0"/>
                    </a:moveTo>
                    <a:lnTo>
                      <a:pt x="2952" y="20"/>
                    </a:lnTo>
                    <a:lnTo>
                      <a:pt x="2893" y="40"/>
                    </a:lnTo>
                    <a:lnTo>
                      <a:pt x="2853" y="80"/>
                    </a:lnTo>
                    <a:lnTo>
                      <a:pt x="2833" y="119"/>
                    </a:lnTo>
                    <a:lnTo>
                      <a:pt x="2813" y="179"/>
                    </a:lnTo>
                    <a:lnTo>
                      <a:pt x="2794" y="238"/>
                    </a:lnTo>
                    <a:lnTo>
                      <a:pt x="2794" y="317"/>
                    </a:lnTo>
                    <a:lnTo>
                      <a:pt x="3130" y="3387"/>
                    </a:lnTo>
                    <a:lnTo>
                      <a:pt x="3289" y="4932"/>
                    </a:lnTo>
                    <a:lnTo>
                      <a:pt x="3427" y="6477"/>
                    </a:lnTo>
                    <a:lnTo>
                      <a:pt x="3566" y="8022"/>
                    </a:lnTo>
                    <a:lnTo>
                      <a:pt x="3665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43" y="17331"/>
                    </a:lnTo>
                    <a:lnTo>
                      <a:pt x="3764" y="18876"/>
                    </a:lnTo>
                    <a:lnTo>
                      <a:pt x="3645" y="20421"/>
                    </a:lnTo>
                    <a:lnTo>
                      <a:pt x="3566" y="21193"/>
                    </a:lnTo>
                    <a:lnTo>
                      <a:pt x="3467" y="21965"/>
                    </a:lnTo>
                    <a:lnTo>
                      <a:pt x="3368" y="22718"/>
                    </a:lnTo>
                    <a:lnTo>
                      <a:pt x="3269" y="23491"/>
                    </a:lnTo>
                    <a:lnTo>
                      <a:pt x="3130" y="24263"/>
                    </a:lnTo>
                    <a:lnTo>
                      <a:pt x="2992" y="25016"/>
                    </a:lnTo>
                    <a:lnTo>
                      <a:pt x="2853" y="24818"/>
                    </a:lnTo>
                    <a:lnTo>
                      <a:pt x="2754" y="24580"/>
                    </a:lnTo>
                    <a:lnTo>
                      <a:pt x="2536" y="24124"/>
                    </a:lnTo>
                    <a:lnTo>
                      <a:pt x="2378" y="23649"/>
                    </a:lnTo>
                    <a:lnTo>
                      <a:pt x="2219" y="23174"/>
                    </a:lnTo>
                    <a:lnTo>
                      <a:pt x="2120" y="22659"/>
                    </a:lnTo>
                    <a:lnTo>
                      <a:pt x="2001" y="22164"/>
                    </a:lnTo>
                    <a:lnTo>
                      <a:pt x="1843" y="21134"/>
                    </a:lnTo>
                    <a:lnTo>
                      <a:pt x="1407" y="18262"/>
                    </a:lnTo>
                    <a:lnTo>
                      <a:pt x="1209" y="16816"/>
                    </a:lnTo>
                    <a:lnTo>
                      <a:pt x="1031" y="15370"/>
                    </a:lnTo>
                    <a:lnTo>
                      <a:pt x="872" y="13984"/>
                    </a:lnTo>
                    <a:lnTo>
                      <a:pt x="754" y="12577"/>
                    </a:lnTo>
                    <a:lnTo>
                      <a:pt x="655" y="11151"/>
                    </a:lnTo>
                    <a:lnTo>
                      <a:pt x="575" y="9745"/>
                    </a:lnTo>
                    <a:lnTo>
                      <a:pt x="555" y="8339"/>
                    </a:lnTo>
                    <a:lnTo>
                      <a:pt x="555" y="7626"/>
                    </a:lnTo>
                    <a:lnTo>
                      <a:pt x="575" y="6933"/>
                    </a:lnTo>
                    <a:lnTo>
                      <a:pt x="615" y="6220"/>
                    </a:lnTo>
                    <a:lnTo>
                      <a:pt x="655" y="5506"/>
                    </a:lnTo>
                    <a:lnTo>
                      <a:pt x="714" y="4813"/>
                    </a:lnTo>
                    <a:lnTo>
                      <a:pt x="773" y="4100"/>
                    </a:lnTo>
                    <a:lnTo>
                      <a:pt x="952" y="4417"/>
                    </a:lnTo>
                    <a:lnTo>
                      <a:pt x="1090" y="4754"/>
                    </a:lnTo>
                    <a:lnTo>
                      <a:pt x="1229" y="5071"/>
                    </a:lnTo>
                    <a:lnTo>
                      <a:pt x="1348" y="5407"/>
                    </a:lnTo>
                    <a:lnTo>
                      <a:pt x="1447" y="5744"/>
                    </a:lnTo>
                    <a:lnTo>
                      <a:pt x="1526" y="6101"/>
                    </a:lnTo>
                    <a:lnTo>
                      <a:pt x="1605" y="6457"/>
                    </a:lnTo>
                    <a:lnTo>
                      <a:pt x="1665" y="6814"/>
                    </a:lnTo>
                    <a:lnTo>
                      <a:pt x="1764" y="7527"/>
                    </a:lnTo>
                    <a:lnTo>
                      <a:pt x="1823" y="8279"/>
                    </a:lnTo>
                    <a:lnTo>
                      <a:pt x="1863" y="9012"/>
                    </a:lnTo>
                    <a:lnTo>
                      <a:pt x="1863" y="9765"/>
                    </a:lnTo>
                    <a:lnTo>
                      <a:pt x="1843" y="11290"/>
                    </a:lnTo>
                    <a:lnTo>
                      <a:pt x="1843" y="12815"/>
                    </a:lnTo>
                    <a:lnTo>
                      <a:pt x="1843" y="13568"/>
                    </a:lnTo>
                    <a:lnTo>
                      <a:pt x="1882" y="14300"/>
                    </a:lnTo>
                    <a:lnTo>
                      <a:pt x="1942" y="15013"/>
                    </a:lnTo>
                    <a:lnTo>
                      <a:pt x="2041" y="15727"/>
                    </a:lnTo>
                    <a:lnTo>
                      <a:pt x="2061" y="15806"/>
                    </a:lnTo>
                    <a:lnTo>
                      <a:pt x="2100" y="15845"/>
                    </a:lnTo>
                    <a:lnTo>
                      <a:pt x="2120" y="15905"/>
                    </a:lnTo>
                    <a:lnTo>
                      <a:pt x="2180" y="15925"/>
                    </a:lnTo>
                    <a:lnTo>
                      <a:pt x="2219" y="15944"/>
                    </a:lnTo>
                    <a:lnTo>
                      <a:pt x="2259" y="15964"/>
                    </a:lnTo>
                    <a:lnTo>
                      <a:pt x="2378" y="15944"/>
                    </a:lnTo>
                    <a:lnTo>
                      <a:pt x="2477" y="15905"/>
                    </a:lnTo>
                    <a:lnTo>
                      <a:pt x="2556" y="15806"/>
                    </a:lnTo>
                    <a:lnTo>
                      <a:pt x="2576" y="15746"/>
                    </a:lnTo>
                    <a:lnTo>
                      <a:pt x="2596" y="15687"/>
                    </a:lnTo>
                    <a:lnTo>
                      <a:pt x="2596" y="15627"/>
                    </a:lnTo>
                    <a:lnTo>
                      <a:pt x="2596" y="15548"/>
                    </a:lnTo>
                    <a:lnTo>
                      <a:pt x="2536" y="15152"/>
                    </a:lnTo>
                    <a:lnTo>
                      <a:pt x="2477" y="14756"/>
                    </a:lnTo>
                    <a:lnTo>
                      <a:pt x="2417" y="13964"/>
                    </a:lnTo>
                    <a:lnTo>
                      <a:pt x="2378" y="13152"/>
                    </a:lnTo>
                    <a:lnTo>
                      <a:pt x="2358" y="12340"/>
                    </a:lnTo>
                    <a:lnTo>
                      <a:pt x="2378" y="10696"/>
                    </a:lnTo>
                    <a:lnTo>
                      <a:pt x="2378" y="9884"/>
                    </a:lnTo>
                    <a:lnTo>
                      <a:pt x="2378" y="9072"/>
                    </a:lnTo>
                    <a:lnTo>
                      <a:pt x="2358" y="8260"/>
                    </a:lnTo>
                    <a:lnTo>
                      <a:pt x="2298" y="7467"/>
                    </a:lnTo>
                    <a:lnTo>
                      <a:pt x="2199" y="6675"/>
                    </a:lnTo>
                    <a:lnTo>
                      <a:pt x="2120" y="6299"/>
                    </a:lnTo>
                    <a:lnTo>
                      <a:pt x="2041" y="5903"/>
                    </a:lnTo>
                    <a:lnTo>
                      <a:pt x="1962" y="5526"/>
                    </a:lnTo>
                    <a:lnTo>
                      <a:pt x="1843" y="5150"/>
                    </a:lnTo>
                    <a:lnTo>
                      <a:pt x="1724" y="4793"/>
                    </a:lnTo>
                    <a:lnTo>
                      <a:pt x="1566" y="4417"/>
                    </a:lnTo>
                    <a:lnTo>
                      <a:pt x="1407" y="4061"/>
                    </a:lnTo>
                    <a:lnTo>
                      <a:pt x="1229" y="3704"/>
                    </a:lnTo>
                    <a:lnTo>
                      <a:pt x="1031" y="3367"/>
                    </a:lnTo>
                    <a:lnTo>
                      <a:pt x="793" y="3031"/>
                    </a:lnTo>
                    <a:lnTo>
                      <a:pt x="734" y="2971"/>
                    </a:lnTo>
                    <a:lnTo>
                      <a:pt x="674" y="2951"/>
                    </a:lnTo>
                    <a:lnTo>
                      <a:pt x="595" y="2932"/>
                    </a:lnTo>
                    <a:lnTo>
                      <a:pt x="516" y="2951"/>
                    </a:lnTo>
                    <a:lnTo>
                      <a:pt x="456" y="2971"/>
                    </a:lnTo>
                    <a:lnTo>
                      <a:pt x="397" y="3031"/>
                    </a:lnTo>
                    <a:lnTo>
                      <a:pt x="338" y="3090"/>
                    </a:lnTo>
                    <a:lnTo>
                      <a:pt x="318" y="3169"/>
                    </a:lnTo>
                    <a:lnTo>
                      <a:pt x="219" y="3942"/>
                    </a:lnTo>
                    <a:lnTo>
                      <a:pt x="159" y="4714"/>
                    </a:lnTo>
                    <a:lnTo>
                      <a:pt x="80" y="5506"/>
                    </a:lnTo>
                    <a:lnTo>
                      <a:pt x="41" y="6279"/>
                    </a:lnTo>
                    <a:lnTo>
                      <a:pt x="21" y="7051"/>
                    </a:lnTo>
                    <a:lnTo>
                      <a:pt x="1" y="7824"/>
                    </a:lnTo>
                    <a:lnTo>
                      <a:pt x="1" y="8596"/>
                    </a:lnTo>
                    <a:lnTo>
                      <a:pt x="21" y="9369"/>
                    </a:lnTo>
                    <a:lnTo>
                      <a:pt x="80" y="10914"/>
                    </a:lnTo>
                    <a:lnTo>
                      <a:pt x="179" y="12458"/>
                    </a:lnTo>
                    <a:lnTo>
                      <a:pt x="318" y="14003"/>
                    </a:lnTo>
                    <a:lnTo>
                      <a:pt x="496" y="15548"/>
                    </a:lnTo>
                    <a:lnTo>
                      <a:pt x="674" y="17093"/>
                    </a:lnTo>
                    <a:lnTo>
                      <a:pt x="892" y="18618"/>
                    </a:lnTo>
                    <a:lnTo>
                      <a:pt x="1110" y="20143"/>
                    </a:lnTo>
                    <a:lnTo>
                      <a:pt x="1348" y="21668"/>
                    </a:lnTo>
                    <a:lnTo>
                      <a:pt x="1447" y="22263"/>
                    </a:lnTo>
                    <a:lnTo>
                      <a:pt x="1566" y="22837"/>
                    </a:lnTo>
                    <a:lnTo>
                      <a:pt x="1704" y="23411"/>
                    </a:lnTo>
                    <a:lnTo>
                      <a:pt x="1863" y="23966"/>
                    </a:lnTo>
                    <a:lnTo>
                      <a:pt x="2061" y="24501"/>
                    </a:lnTo>
                    <a:lnTo>
                      <a:pt x="2180" y="24778"/>
                    </a:lnTo>
                    <a:lnTo>
                      <a:pt x="2298" y="25016"/>
                    </a:lnTo>
                    <a:lnTo>
                      <a:pt x="2437" y="25273"/>
                    </a:lnTo>
                    <a:lnTo>
                      <a:pt x="2596" y="25511"/>
                    </a:lnTo>
                    <a:lnTo>
                      <a:pt x="2754" y="25748"/>
                    </a:lnTo>
                    <a:lnTo>
                      <a:pt x="2932" y="25966"/>
                    </a:lnTo>
                    <a:lnTo>
                      <a:pt x="2992" y="26026"/>
                    </a:lnTo>
                    <a:lnTo>
                      <a:pt x="3071" y="26046"/>
                    </a:lnTo>
                    <a:lnTo>
                      <a:pt x="3130" y="26065"/>
                    </a:lnTo>
                    <a:lnTo>
                      <a:pt x="3210" y="26046"/>
                    </a:lnTo>
                    <a:lnTo>
                      <a:pt x="3269" y="26026"/>
                    </a:lnTo>
                    <a:lnTo>
                      <a:pt x="3328" y="25966"/>
                    </a:lnTo>
                    <a:lnTo>
                      <a:pt x="3388" y="25907"/>
                    </a:lnTo>
                    <a:lnTo>
                      <a:pt x="3408" y="25828"/>
                    </a:lnTo>
                    <a:lnTo>
                      <a:pt x="3566" y="25035"/>
                    </a:lnTo>
                    <a:lnTo>
                      <a:pt x="3705" y="24243"/>
                    </a:lnTo>
                    <a:lnTo>
                      <a:pt x="3843" y="23451"/>
                    </a:lnTo>
                    <a:lnTo>
                      <a:pt x="3962" y="22659"/>
                    </a:lnTo>
                    <a:lnTo>
                      <a:pt x="4061" y="21866"/>
                    </a:lnTo>
                    <a:lnTo>
                      <a:pt x="4140" y="21074"/>
                    </a:lnTo>
                    <a:lnTo>
                      <a:pt x="4220" y="20282"/>
                    </a:lnTo>
                    <a:lnTo>
                      <a:pt x="4279" y="19490"/>
                    </a:lnTo>
                    <a:lnTo>
                      <a:pt x="4378" y="17885"/>
                    </a:lnTo>
                    <a:lnTo>
                      <a:pt x="4418" y="16301"/>
                    </a:lnTo>
                    <a:lnTo>
                      <a:pt x="4437" y="14697"/>
                    </a:lnTo>
                    <a:lnTo>
                      <a:pt x="4398" y="13092"/>
                    </a:lnTo>
                    <a:lnTo>
                      <a:pt x="433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22" y="6675"/>
                    </a:lnTo>
                    <a:lnTo>
                      <a:pt x="3863" y="5091"/>
                    </a:lnTo>
                    <a:lnTo>
                      <a:pt x="3705" y="3486"/>
                    </a:lnTo>
                    <a:lnTo>
                      <a:pt x="3368" y="317"/>
                    </a:lnTo>
                    <a:lnTo>
                      <a:pt x="3348" y="238"/>
                    </a:lnTo>
                    <a:lnTo>
                      <a:pt x="3328" y="179"/>
                    </a:lnTo>
                    <a:lnTo>
                      <a:pt x="3289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" name="Google Shape;174;p2"/>
              <p:cNvSpPr/>
              <p:nvPr/>
            </p:nvSpPr>
            <p:spPr>
              <a:xfrm>
                <a:off x="3944175" y="2381650"/>
                <a:ext cx="50025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2001" h="34840" extrusionOk="0">
                    <a:moveTo>
                      <a:pt x="951" y="0"/>
                    </a:moveTo>
                    <a:lnTo>
                      <a:pt x="832" y="20"/>
                    </a:lnTo>
                    <a:lnTo>
                      <a:pt x="733" y="79"/>
                    </a:lnTo>
                    <a:lnTo>
                      <a:pt x="694" y="119"/>
                    </a:lnTo>
                    <a:lnTo>
                      <a:pt x="674" y="178"/>
                    </a:lnTo>
                    <a:lnTo>
                      <a:pt x="654" y="258"/>
                    </a:lnTo>
                    <a:lnTo>
                      <a:pt x="634" y="317"/>
                    </a:lnTo>
                    <a:lnTo>
                      <a:pt x="476" y="2733"/>
                    </a:lnTo>
                    <a:lnTo>
                      <a:pt x="416" y="3942"/>
                    </a:lnTo>
                    <a:lnTo>
                      <a:pt x="357" y="5130"/>
                    </a:lnTo>
                    <a:lnTo>
                      <a:pt x="317" y="6338"/>
                    </a:lnTo>
                    <a:lnTo>
                      <a:pt x="298" y="7546"/>
                    </a:lnTo>
                    <a:lnTo>
                      <a:pt x="317" y="8755"/>
                    </a:lnTo>
                    <a:lnTo>
                      <a:pt x="337" y="9963"/>
                    </a:lnTo>
                    <a:lnTo>
                      <a:pt x="377" y="10577"/>
                    </a:lnTo>
                    <a:lnTo>
                      <a:pt x="416" y="11191"/>
                    </a:lnTo>
                    <a:lnTo>
                      <a:pt x="535" y="12399"/>
                    </a:lnTo>
                    <a:lnTo>
                      <a:pt x="674" y="13607"/>
                    </a:lnTo>
                    <a:lnTo>
                      <a:pt x="832" y="14815"/>
                    </a:lnTo>
                    <a:lnTo>
                      <a:pt x="1011" y="16023"/>
                    </a:lnTo>
                    <a:lnTo>
                      <a:pt x="1149" y="17232"/>
                    </a:lnTo>
                    <a:lnTo>
                      <a:pt x="1288" y="18440"/>
                    </a:lnTo>
                    <a:lnTo>
                      <a:pt x="1387" y="19648"/>
                    </a:lnTo>
                    <a:lnTo>
                      <a:pt x="1427" y="20619"/>
                    </a:lnTo>
                    <a:lnTo>
                      <a:pt x="1427" y="21569"/>
                    </a:lnTo>
                    <a:lnTo>
                      <a:pt x="1407" y="22520"/>
                    </a:lnTo>
                    <a:lnTo>
                      <a:pt x="1328" y="23471"/>
                    </a:lnTo>
                    <a:lnTo>
                      <a:pt x="1228" y="24421"/>
                    </a:lnTo>
                    <a:lnTo>
                      <a:pt x="1129" y="25372"/>
                    </a:lnTo>
                    <a:lnTo>
                      <a:pt x="852" y="27273"/>
                    </a:lnTo>
                    <a:lnTo>
                      <a:pt x="555" y="29155"/>
                    </a:lnTo>
                    <a:lnTo>
                      <a:pt x="416" y="30106"/>
                    </a:lnTo>
                    <a:lnTo>
                      <a:pt x="298" y="31037"/>
                    </a:lnTo>
                    <a:lnTo>
                      <a:pt x="179" y="31987"/>
                    </a:lnTo>
                    <a:lnTo>
                      <a:pt x="100" y="32938"/>
                    </a:lnTo>
                    <a:lnTo>
                      <a:pt x="40" y="33889"/>
                    </a:lnTo>
                    <a:lnTo>
                      <a:pt x="0" y="34839"/>
                    </a:lnTo>
                    <a:lnTo>
                      <a:pt x="575" y="34839"/>
                    </a:lnTo>
                    <a:lnTo>
                      <a:pt x="595" y="33988"/>
                    </a:lnTo>
                    <a:lnTo>
                      <a:pt x="654" y="33156"/>
                    </a:lnTo>
                    <a:lnTo>
                      <a:pt x="714" y="32304"/>
                    </a:lnTo>
                    <a:lnTo>
                      <a:pt x="813" y="31472"/>
                    </a:lnTo>
                    <a:lnTo>
                      <a:pt x="931" y="30640"/>
                    </a:lnTo>
                    <a:lnTo>
                      <a:pt x="1050" y="29789"/>
                    </a:lnTo>
                    <a:lnTo>
                      <a:pt x="1308" y="28125"/>
                    </a:lnTo>
                    <a:lnTo>
                      <a:pt x="1486" y="27036"/>
                    </a:lnTo>
                    <a:lnTo>
                      <a:pt x="1644" y="25946"/>
                    </a:lnTo>
                    <a:lnTo>
                      <a:pt x="1783" y="24857"/>
                    </a:lnTo>
                    <a:lnTo>
                      <a:pt x="1882" y="23748"/>
                    </a:lnTo>
                    <a:lnTo>
                      <a:pt x="1961" y="22659"/>
                    </a:lnTo>
                    <a:lnTo>
                      <a:pt x="2001" y="21549"/>
                    </a:lnTo>
                    <a:lnTo>
                      <a:pt x="2001" y="20995"/>
                    </a:lnTo>
                    <a:lnTo>
                      <a:pt x="2001" y="20440"/>
                    </a:lnTo>
                    <a:lnTo>
                      <a:pt x="1981" y="19886"/>
                    </a:lnTo>
                    <a:lnTo>
                      <a:pt x="1942" y="19331"/>
                    </a:lnTo>
                    <a:lnTo>
                      <a:pt x="1823" y="18163"/>
                    </a:lnTo>
                    <a:lnTo>
                      <a:pt x="1704" y="16994"/>
                    </a:lnTo>
                    <a:lnTo>
                      <a:pt x="1387" y="14657"/>
                    </a:lnTo>
                    <a:lnTo>
                      <a:pt x="1228" y="13488"/>
                    </a:lnTo>
                    <a:lnTo>
                      <a:pt x="1090" y="12320"/>
                    </a:lnTo>
                    <a:lnTo>
                      <a:pt x="991" y="11151"/>
                    </a:lnTo>
                    <a:lnTo>
                      <a:pt x="912" y="9963"/>
                    </a:lnTo>
                    <a:lnTo>
                      <a:pt x="872" y="8755"/>
                    </a:lnTo>
                    <a:lnTo>
                      <a:pt x="872" y="7546"/>
                    </a:lnTo>
                    <a:lnTo>
                      <a:pt x="892" y="6338"/>
                    </a:lnTo>
                    <a:lnTo>
                      <a:pt x="931" y="5130"/>
                    </a:lnTo>
                    <a:lnTo>
                      <a:pt x="991" y="3942"/>
                    </a:lnTo>
                    <a:lnTo>
                      <a:pt x="1050" y="2733"/>
                    </a:lnTo>
                    <a:lnTo>
                      <a:pt x="1209" y="317"/>
                    </a:lnTo>
                    <a:lnTo>
                      <a:pt x="1209" y="238"/>
                    </a:lnTo>
                    <a:lnTo>
                      <a:pt x="1189" y="178"/>
                    </a:lnTo>
                    <a:lnTo>
                      <a:pt x="1169" y="119"/>
                    </a:lnTo>
                    <a:lnTo>
                      <a:pt x="1129" y="79"/>
                    </a:lnTo>
                    <a:lnTo>
                      <a:pt x="1050" y="20"/>
                    </a:lnTo>
                    <a:lnTo>
                      <a:pt x="9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" name="Google Shape;175;p2"/>
              <p:cNvSpPr/>
              <p:nvPr/>
            </p:nvSpPr>
            <p:spPr>
              <a:xfrm>
                <a:off x="3859500" y="2972375"/>
                <a:ext cx="66875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75" h="11211" extrusionOk="0">
                    <a:moveTo>
                      <a:pt x="2318" y="0"/>
                    </a:moveTo>
                    <a:lnTo>
                      <a:pt x="2219" y="20"/>
                    </a:lnTo>
                    <a:lnTo>
                      <a:pt x="2140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60" y="238"/>
                    </a:lnTo>
                    <a:lnTo>
                      <a:pt x="2080" y="317"/>
                    </a:lnTo>
                    <a:lnTo>
                      <a:pt x="2120" y="1030"/>
                    </a:lnTo>
                    <a:lnTo>
                      <a:pt x="2120" y="1723"/>
                    </a:lnTo>
                    <a:lnTo>
                      <a:pt x="2080" y="2416"/>
                    </a:lnTo>
                    <a:lnTo>
                      <a:pt x="2001" y="3110"/>
                    </a:lnTo>
                    <a:lnTo>
                      <a:pt x="1902" y="3803"/>
                    </a:lnTo>
                    <a:lnTo>
                      <a:pt x="1763" y="4476"/>
                    </a:lnTo>
                    <a:lnTo>
                      <a:pt x="1605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94" y="8517"/>
                    </a:lnTo>
                    <a:lnTo>
                      <a:pt x="318" y="9864"/>
                    </a:lnTo>
                    <a:lnTo>
                      <a:pt x="139" y="10537"/>
                    </a:lnTo>
                    <a:lnTo>
                      <a:pt x="1" y="11210"/>
                    </a:lnTo>
                    <a:lnTo>
                      <a:pt x="535" y="11210"/>
                    </a:lnTo>
                    <a:lnTo>
                      <a:pt x="694" y="10537"/>
                    </a:lnTo>
                    <a:lnTo>
                      <a:pt x="852" y="9864"/>
                    </a:lnTo>
                    <a:lnTo>
                      <a:pt x="1229" y="8517"/>
                    </a:lnTo>
                    <a:lnTo>
                      <a:pt x="1625" y="7170"/>
                    </a:lnTo>
                    <a:lnTo>
                      <a:pt x="2001" y="5843"/>
                    </a:lnTo>
                    <a:lnTo>
                      <a:pt x="2160" y="5169"/>
                    </a:lnTo>
                    <a:lnTo>
                      <a:pt x="2318" y="4476"/>
                    </a:lnTo>
                    <a:lnTo>
                      <a:pt x="2457" y="3803"/>
                    </a:lnTo>
                    <a:lnTo>
                      <a:pt x="2556" y="3110"/>
                    </a:lnTo>
                    <a:lnTo>
                      <a:pt x="2635" y="2416"/>
                    </a:lnTo>
                    <a:lnTo>
                      <a:pt x="2674" y="1723"/>
                    </a:lnTo>
                    <a:lnTo>
                      <a:pt x="2674" y="1030"/>
                    </a:lnTo>
                    <a:lnTo>
                      <a:pt x="2635" y="317"/>
                    </a:lnTo>
                    <a:lnTo>
                      <a:pt x="2635" y="238"/>
                    </a:lnTo>
                    <a:lnTo>
                      <a:pt x="2595" y="178"/>
                    </a:lnTo>
                    <a:lnTo>
                      <a:pt x="2575" y="119"/>
                    </a:lnTo>
                    <a:lnTo>
                      <a:pt x="2536" y="79"/>
                    </a:lnTo>
                    <a:lnTo>
                      <a:pt x="2437" y="20"/>
                    </a:lnTo>
                    <a:lnTo>
                      <a:pt x="231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" name="Google Shape;176;p2"/>
              <p:cNvSpPr/>
              <p:nvPr/>
            </p:nvSpPr>
            <p:spPr>
              <a:xfrm>
                <a:off x="3943175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1" y="1"/>
                    </a:moveTo>
                    <a:lnTo>
                      <a:pt x="120" y="832"/>
                    </a:lnTo>
                    <a:lnTo>
                      <a:pt x="239" y="1684"/>
                    </a:lnTo>
                    <a:lnTo>
                      <a:pt x="437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73" y="8517"/>
                    </a:lnTo>
                    <a:lnTo>
                      <a:pt x="833" y="10240"/>
                    </a:lnTo>
                    <a:lnTo>
                      <a:pt x="853" y="11964"/>
                    </a:lnTo>
                    <a:lnTo>
                      <a:pt x="833" y="13687"/>
                    </a:lnTo>
                    <a:lnTo>
                      <a:pt x="813" y="15410"/>
                    </a:lnTo>
                    <a:lnTo>
                      <a:pt x="773" y="17133"/>
                    </a:lnTo>
                    <a:lnTo>
                      <a:pt x="635" y="20579"/>
                    </a:lnTo>
                    <a:lnTo>
                      <a:pt x="496" y="24026"/>
                    </a:lnTo>
                    <a:lnTo>
                      <a:pt x="338" y="27452"/>
                    </a:lnTo>
                    <a:lnTo>
                      <a:pt x="278" y="29532"/>
                    </a:lnTo>
                    <a:lnTo>
                      <a:pt x="219" y="31611"/>
                    </a:lnTo>
                    <a:lnTo>
                      <a:pt x="179" y="33711"/>
                    </a:lnTo>
                    <a:lnTo>
                      <a:pt x="179" y="35790"/>
                    </a:lnTo>
                    <a:lnTo>
                      <a:pt x="219" y="37870"/>
                    </a:lnTo>
                    <a:lnTo>
                      <a:pt x="298" y="39950"/>
                    </a:lnTo>
                    <a:lnTo>
                      <a:pt x="357" y="40980"/>
                    </a:lnTo>
                    <a:lnTo>
                      <a:pt x="437" y="42029"/>
                    </a:lnTo>
                    <a:lnTo>
                      <a:pt x="516" y="43059"/>
                    </a:lnTo>
                    <a:lnTo>
                      <a:pt x="615" y="44109"/>
                    </a:lnTo>
                    <a:lnTo>
                      <a:pt x="853" y="46228"/>
                    </a:lnTo>
                    <a:lnTo>
                      <a:pt x="1130" y="48328"/>
                    </a:lnTo>
                    <a:lnTo>
                      <a:pt x="1724" y="52566"/>
                    </a:lnTo>
                    <a:lnTo>
                      <a:pt x="2001" y="54666"/>
                    </a:lnTo>
                    <a:lnTo>
                      <a:pt x="2239" y="56785"/>
                    </a:lnTo>
                    <a:lnTo>
                      <a:pt x="2358" y="57855"/>
                    </a:lnTo>
                    <a:lnTo>
                      <a:pt x="2437" y="58924"/>
                    </a:lnTo>
                    <a:lnTo>
                      <a:pt x="2516" y="59994"/>
                    </a:lnTo>
                    <a:lnTo>
                      <a:pt x="2576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76" y="64747"/>
                    </a:lnTo>
                    <a:lnTo>
                      <a:pt x="251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60" y="69659"/>
                    </a:lnTo>
                    <a:lnTo>
                      <a:pt x="1962" y="70867"/>
                    </a:lnTo>
                    <a:lnTo>
                      <a:pt x="1744" y="71996"/>
                    </a:lnTo>
                    <a:lnTo>
                      <a:pt x="1506" y="73125"/>
                    </a:lnTo>
                    <a:lnTo>
                      <a:pt x="1268" y="74274"/>
                    </a:lnTo>
                    <a:lnTo>
                      <a:pt x="1051" y="75403"/>
                    </a:lnTo>
                    <a:lnTo>
                      <a:pt x="971" y="75977"/>
                    </a:lnTo>
                    <a:lnTo>
                      <a:pt x="872" y="76552"/>
                    </a:lnTo>
                    <a:lnTo>
                      <a:pt x="813" y="77126"/>
                    </a:lnTo>
                    <a:lnTo>
                      <a:pt x="773" y="77700"/>
                    </a:lnTo>
                    <a:lnTo>
                      <a:pt x="734" y="78295"/>
                    </a:lnTo>
                    <a:lnTo>
                      <a:pt x="734" y="78869"/>
                    </a:lnTo>
                    <a:lnTo>
                      <a:pt x="754" y="79443"/>
                    </a:lnTo>
                    <a:lnTo>
                      <a:pt x="813" y="80038"/>
                    </a:lnTo>
                    <a:lnTo>
                      <a:pt x="833" y="80117"/>
                    </a:lnTo>
                    <a:lnTo>
                      <a:pt x="853" y="80176"/>
                    </a:lnTo>
                    <a:lnTo>
                      <a:pt x="892" y="80236"/>
                    </a:lnTo>
                    <a:lnTo>
                      <a:pt x="932" y="80275"/>
                    </a:lnTo>
                    <a:lnTo>
                      <a:pt x="1031" y="80335"/>
                    </a:lnTo>
                    <a:lnTo>
                      <a:pt x="1130" y="80354"/>
                    </a:lnTo>
                    <a:lnTo>
                      <a:pt x="1229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48" y="80236"/>
                    </a:lnTo>
                    <a:lnTo>
                      <a:pt x="1368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28" y="79483"/>
                    </a:lnTo>
                    <a:lnTo>
                      <a:pt x="1308" y="78948"/>
                    </a:lnTo>
                    <a:lnTo>
                      <a:pt x="1308" y="78413"/>
                    </a:lnTo>
                    <a:lnTo>
                      <a:pt x="1328" y="77859"/>
                    </a:lnTo>
                    <a:lnTo>
                      <a:pt x="1368" y="77324"/>
                    </a:lnTo>
                    <a:lnTo>
                      <a:pt x="1427" y="76789"/>
                    </a:lnTo>
                    <a:lnTo>
                      <a:pt x="1506" y="76255"/>
                    </a:lnTo>
                    <a:lnTo>
                      <a:pt x="158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19" y="72551"/>
                    </a:lnTo>
                    <a:lnTo>
                      <a:pt x="2417" y="71501"/>
                    </a:lnTo>
                    <a:lnTo>
                      <a:pt x="2595" y="70491"/>
                    </a:lnTo>
                    <a:lnTo>
                      <a:pt x="2754" y="69461"/>
                    </a:lnTo>
                    <a:lnTo>
                      <a:pt x="2873" y="68451"/>
                    </a:lnTo>
                    <a:lnTo>
                      <a:pt x="2992" y="67421"/>
                    </a:lnTo>
                    <a:lnTo>
                      <a:pt x="3071" y="66391"/>
                    </a:lnTo>
                    <a:lnTo>
                      <a:pt x="3130" y="65361"/>
                    </a:lnTo>
                    <a:lnTo>
                      <a:pt x="3170" y="64311"/>
                    </a:lnTo>
                    <a:lnTo>
                      <a:pt x="3190" y="63282"/>
                    </a:lnTo>
                    <a:lnTo>
                      <a:pt x="3170" y="62212"/>
                    </a:lnTo>
                    <a:lnTo>
                      <a:pt x="3150" y="61142"/>
                    </a:lnTo>
                    <a:lnTo>
                      <a:pt x="3091" y="60053"/>
                    </a:lnTo>
                    <a:lnTo>
                      <a:pt x="3011" y="58984"/>
                    </a:lnTo>
                    <a:lnTo>
                      <a:pt x="2932" y="57914"/>
                    </a:lnTo>
                    <a:lnTo>
                      <a:pt x="2813" y="56864"/>
                    </a:lnTo>
                    <a:lnTo>
                      <a:pt x="2576" y="54725"/>
                    </a:lnTo>
                    <a:lnTo>
                      <a:pt x="2298" y="52606"/>
                    </a:lnTo>
                    <a:lnTo>
                      <a:pt x="2001" y="50487"/>
                    </a:lnTo>
                    <a:lnTo>
                      <a:pt x="1704" y="48348"/>
                    </a:lnTo>
                    <a:lnTo>
                      <a:pt x="1427" y="46228"/>
                    </a:lnTo>
                    <a:lnTo>
                      <a:pt x="1308" y="45179"/>
                    </a:lnTo>
                    <a:lnTo>
                      <a:pt x="1189" y="44129"/>
                    </a:lnTo>
                    <a:lnTo>
                      <a:pt x="1110" y="43079"/>
                    </a:lnTo>
                    <a:lnTo>
                      <a:pt x="1031" y="42029"/>
                    </a:lnTo>
                    <a:lnTo>
                      <a:pt x="952" y="40980"/>
                    </a:lnTo>
                    <a:lnTo>
                      <a:pt x="912" y="39910"/>
                    </a:lnTo>
                    <a:lnTo>
                      <a:pt x="833" y="37811"/>
                    </a:lnTo>
                    <a:lnTo>
                      <a:pt x="793" y="35711"/>
                    </a:lnTo>
                    <a:lnTo>
                      <a:pt x="813" y="33592"/>
                    </a:lnTo>
                    <a:lnTo>
                      <a:pt x="833" y="31492"/>
                    </a:lnTo>
                    <a:lnTo>
                      <a:pt x="892" y="29393"/>
                    </a:lnTo>
                    <a:lnTo>
                      <a:pt x="971" y="27294"/>
                    </a:lnTo>
                    <a:lnTo>
                      <a:pt x="1051" y="25174"/>
                    </a:lnTo>
                    <a:lnTo>
                      <a:pt x="1209" y="20956"/>
                    </a:lnTo>
                    <a:lnTo>
                      <a:pt x="1288" y="18856"/>
                    </a:lnTo>
                    <a:lnTo>
                      <a:pt x="1348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07" y="10953"/>
                    </a:lnTo>
                    <a:lnTo>
                      <a:pt x="1387" y="9369"/>
                    </a:lnTo>
                    <a:lnTo>
                      <a:pt x="1328" y="7804"/>
                    </a:lnTo>
                    <a:lnTo>
                      <a:pt x="1249" y="6220"/>
                    </a:lnTo>
                    <a:lnTo>
                      <a:pt x="1130" y="4655"/>
                    </a:lnTo>
                    <a:lnTo>
                      <a:pt x="991" y="3110"/>
                    </a:lnTo>
                    <a:lnTo>
                      <a:pt x="793" y="1545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" name="Google Shape;177;p2"/>
              <p:cNvSpPr/>
              <p:nvPr/>
            </p:nvSpPr>
            <p:spPr>
              <a:xfrm>
                <a:off x="3341075" y="1474025"/>
                <a:ext cx="21325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3" h="8359" extrusionOk="0">
                    <a:moveTo>
                      <a:pt x="496" y="0"/>
                    </a:moveTo>
                    <a:lnTo>
                      <a:pt x="397" y="20"/>
                    </a:lnTo>
                    <a:lnTo>
                      <a:pt x="317" y="80"/>
                    </a:lnTo>
                    <a:lnTo>
                      <a:pt x="278" y="119"/>
                    </a:lnTo>
                    <a:lnTo>
                      <a:pt x="258" y="179"/>
                    </a:lnTo>
                    <a:lnTo>
                      <a:pt x="238" y="238"/>
                    </a:lnTo>
                    <a:lnTo>
                      <a:pt x="238" y="317"/>
                    </a:lnTo>
                    <a:lnTo>
                      <a:pt x="278" y="1288"/>
                    </a:lnTo>
                    <a:lnTo>
                      <a:pt x="278" y="2258"/>
                    </a:lnTo>
                    <a:lnTo>
                      <a:pt x="278" y="3209"/>
                    </a:lnTo>
                    <a:lnTo>
                      <a:pt x="258" y="4179"/>
                    </a:lnTo>
                    <a:lnTo>
                      <a:pt x="218" y="5150"/>
                    </a:lnTo>
                    <a:lnTo>
                      <a:pt x="179" y="6121"/>
                    </a:lnTo>
                    <a:lnTo>
                      <a:pt x="100" y="7071"/>
                    </a:lnTo>
                    <a:lnTo>
                      <a:pt x="1" y="8042"/>
                    </a:lnTo>
                    <a:lnTo>
                      <a:pt x="1" y="8121"/>
                    </a:lnTo>
                    <a:lnTo>
                      <a:pt x="20" y="8180"/>
                    </a:lnTo>
                    <a:lnTo>
                      <a:pt x="40" y="8240"/>
                    </a:lnTo>
                    <a:lnTo>
                      <a:pt x="80" y="8279"/>
                    </a:lnTo>
                    <a:lnTo>
                      <a:pt x="100" y="8319"/>
                    </a:lnTo>
                    <a:lnTo>
                      <a:pt x="159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6" y="8240"/>
                    </a:lnTo>
                    <a:lnTo>
                      <a:pt x="535" y="8180"/>
                    </a:lnTo>
                    <a:lnTo>
                      <a:pt x="555" y="8121"/>
                    </a:lnTo>
                    <a:lnTo>
                      <a:pt x="575" y="8042"/>
                    </a:lnTo>
                    <a:lnTo>
                      <a:pt x="674" y="7071"/>
                    </a:lnTo>
                    <a:lnTo>
                      <a:pt x="733" y="6121"/>
                    </a:lnTo>
                    <a:lnTo>
                      <a:pt x="793" y="5150"/>
                    </a:lnTo>
                    <a:lnTo>
                      <a:pt x="832" y="4179"/>
                    </a:lnTo>
                    <a:lnTo>
                      <a:pt x="852" y="3209"/>
                    </a:lnTo>
                    <a:lnTo>
                      <a:pt x="852" y="2258"/>
                    </a:lnTo>
                    <a:lnTo>
                      <a:pt x="832" y="1288"/>
                    </a:lnTo>
                    <a:lnTo>
                      <a:pt x="813" y="317"/>
                    </a:lnTo>
                    <a:lnTo>
                      <a:pt x="793" y="238"/>
                    </a:lnTo>
                    <a:lnTo>
                      <a:pt x="773" y="179"/>
                    </a:lnTo>
                    <a:lnTo>
                      <a:pt x="733" y="119"/>
                    </a:lnTo>
                    <a:lnTo>
                      <a:pt x="714" y="80"/>
                    </a:lnTo>
                    <a:lnTo>
                      <a:pt x="615" y="20"/>
                    </a:lnTo>
                    <a:lnTo>
                      <a:pt x="49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" name="Google Shape;178;p2"/>
              <p:cNvSpPr/>
              <p:nvPr/>
            </p:nvSpPr>
            <p:spPr>
              <a:xfrm>
                <a:off x="3104400" y="2908975"/>
                <a:ext cx="29725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13747" extrusionOk="0">
                    <a:moveTo>
                      <a:pt x="535" y="1"/>
                    </a:moveTo>
                    <a:lnTo>
                      <a:pt x="436" y="21"/>
                    </a:lnTo>
                    <a:lnTo>
                      <a:pt x="357" y="80"/>
                    </a:lnTo>
                    <a:lnTo>
                      <a:pt x="317" y="120"/>
                    </a:lnTo>
                    <a:lnTo>
                      <a:pt x="297" y="179"/>
                    </a:lnTo>
                    <a:lnTo>
                      <a:pt x="277" y="239"/>
                    </a:lnTo>
                    <a:lnTo>
                      <a:pt x="277" y="318"/>
                    </a:lnTo>
                    <a:lnTo>
                      <a:pt x="297" y="853"/>
                    </a:lnTo>
                    <a:lnTo>
                      <a:pt x="317" y="1367"/>
                    </a:lnTo>
                    <a:lnTo>
                      <a:pt x="297" y="2417"/>
                    </a:lnTo>
                    <a:lnTo>
                      <a:pt x="277" y="3447"/>
                    </a:lnTo>
                    <a:lnTo>
                      <a:pt x="218" y="4497"/>
                    </a:lnTo>
                    <a:lnTo>
                      <a:pt x="79" y="6577"/>
                    </a:lnTo>
                    <a:lnTo>
                      <a:pt x="40" y="7606"/>
                    </a:lnTo>
                    <a:lnTo>
                      <a:pt x="0" y="8656"/>
                    </a:lnTo>
                    <a:lnTo>
                      <a:pt x="20" y="9310"/>
                    </a:lnTo>
                    <a:lnTo>
                      <a:pt x="40" y="9963"/>
                    </a:lnTo>
                    <a:lnTo>
                      <a:pt x="99" y="10597"/>
                    </a:lnTo>
                    <a:lnTo>
                      <a:pt x="159" y="11231"/>
                    </a:lnTo>
                    <a:lnTo>
                      <a:pt x="258" y="11865"/>
                    </a:lnTo>
                    <a:lnTo>
                      <a:pt x="357" y="12499"/>
                    </a:lnTo>
                    <a:lnTo>
                      <a:pt x="475" y="13132"/>
                    </a:lnTo>
                    <a:lnTo>
                      <a:pt x="594" y="13746"/>
                    </a:lnTo>
                    <a:lnTo>
                      <a:pt x="1189" y="13746"/>
                    </a:lnTo>
                    <a:lnTo>
                      <a:pt x="1050" y="13093"/>
                    </a:lnTo>
                    <a:lnTo>
                      <a:pt x="931" y="12419"/>
                    </a:lnTo>
                    <a:lnTo>
                      <a:pt x="812" y="11746"/>
                    </a:lnTo>
                    <a:lnTo>
                      <a:pt x="733" y="11092"/>
                    </a:lnTo>
                    <a:lnTo>
                      <a:pt x="654" y="10399"/>
                    </a:lnTo>
                    <a:lnTo>
                      <a:pt x="614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614" y="7329"/>
                    </a:lnTo>
                    <a:lnTo>
                      <a:pt x="674" y="6339"/>
                    </a:lnTo>
                    <a:lnTo>
                      <a:pt x="792" y="4338"/>
                    </a:lnTo>
                    <a:lnTo>
                      <a:pt x="852" y="3328"/>
                    </a:lnTo>
                    <a:lnTo>
                      <a:pt x="872" y="2338"/>
                    </a:lnTo>
                    <a:lnTo>
                      <a:pt x="872" y="1328"/>
                    </a:lnTo>
                    <a:lnTo>
                      <a:pt x="852" y="318"/>
                    </a:lnTo>
                    <a:lnTo>
                      <a:pt x="832" y="239"/>
                    </a:lnTo>
                    <a:lnTo>
                      <a:pt x="812" y="179"/>
                    </a:lnTo>
                    <a:lnTo>
                      <a:pt x="773" y="120"/>
                    </a:lnTo>
                    <a:lnTo>
                      <a:pt x="733" y="80"/>
                    </a:lnTo>
                    <a:lnTo>
                      <a:pt x="654" y="21"/>
                    </a:lnTo>
                    <a:lnTo>
                      <a:pt x="5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" name="Google Shape;179;p2"/>
              <p:cNvSpPr/>
              <p:nvPr/>
            </p:nvSpPr>
            <p:spPr>
              <a:xfrm>
                <a:off x="2553275" y="1821625"/>
                <a:ext cx="88175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27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60" y="80"/>
                    </a:lnTo>
                    <a:lnTo>
                      <a:pt x="40" y="139"/>
                    </a:lnTo>
                    <a:lnTo>
                      <a:pt x="21" y="17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80" y="1407"/>
                    </a:lnTo>
                    <a:lnTo>
                      <a:pt x="159" y="2496"/>
                    </a:lnTo>
                    <a:lnTo>
                      <a:pt x="278" y="4655"/>
                    </a:lnTo>
                    <a:lnTo>
                      <a:pt x="338" y="5744"/>
                    </a:lnTo>
                    <a:lnTo>
                      <a:pt x="417" y="6814"/>
                    </a:lnTo>
                    <a:lnTo>
                      <a:pt x="516" y="7903"/>
                    </a:lnTo>
                    <a:lnTo>
                      <a:pt x="635" y="8973"/>
                    </a:lnTo>
                    <a:lnTo>
                      <a:pt x="714" y="9527"/>
                    </a:lnTo>
                    <a:lnTo>
                      <a:pt x="813" y="10082"/>
                    </a:lnTo>
                    <a:lnTo>
                      <a:pt x="1031" y="11171"/>
                    </a:lnTo>
                    <a:lnTo>
                      <a:pt x="1268" y="12260"/>
                    </a:lnTo>
                    <a:lnTo>
                      <a:pt x="1526" y="13350"/>
                    </a:lnTo>
                    <a:lnTo>
                      <a:pt x="1783" y="14439"/>
                    </a:lnTo>
                    <a:lnTo>
                      <a:pt x="2061" y="15509"/>
                    </a:lnTo>
                    <a:lnTo>
                      <a:pt x="2298" y="16598"/>
                    </a:lnTo>
                    <a:lnTo>
                      <a:pt x="2496" y="17707"/>
                    </a:lnTo>
                    <a:lnTo>
                      <a:pt x="2655" y="18777"/>
                    </a:lnTo>
                    <a:lnTo>
                      <a:pt x="2793" y="19866"/>
                    </a:lnTo>
                    <a:lnTo>
                      <a:pt x="2873" y="20975"/>
                    </a:lnTo>
                    <a:lnTo>
                      <a:pt x="2932" y="22065"/>
                    </a:lnTo>
                    <a:lnTo>
                      <a:pt x="2972" y="23154"/>
                    </a:lnTo>
                    <a:lnTo>
                      <a:pt x="2952" y="24263"/>
                    </a:lnTo>
                    <a:lnTo>
                      <a:pt x="2912" y="25352"/>
                    </a:lnTo>
                    <a:lnTo>
                      <a:pt x="2833" y="26442"/>
                    </a:lnTo>
                    <a:lnTo>
                      <a:pt x="2774" y="27016"/>
                    </a:lnTo>
                    <a:lnTo>
                      <a:pt x="2694" y="27590"/>
                    </a:lnTo>
                    <a:lnTo>
                      <a:pt x="2516" y="28700"/>
                    </a:lnTo>
                    <a:lnTo>
                      <a:pt x="2318" y="29789"/>
                    </a:lnTo>
                    <a:lnTo>
                      <a:pt x="2061" y="30878"/>
                    </a:lnTo>
                    <a:lnTo>
                      <a:pt x="1803" y="31968"/>
                    </a:lnTo>
                    <a:lnTo>
                      <a:pt x="1506" y="33037"/>
                    </a:lnTo>
                    <a:lnTo>
                      <a:pt x="912" y="35196"/>
                    </a:lnTo>
                    <a:lnTo>
                      <a:pt x="654" y="36285"/>
                    </a:lnTo>
                    <a:lnTo>
                      <a:pt x="516" y="36820"/>
                    </a:lnTo>
                    <a:lnTo>
                      <a:pt x="417" y="37375"/>
                    </a:lnTo>
                    <a:lnTo>
                      <a:pt x="318" y="37929"/>
                    </a:lnTo>
                    <a:lnTo>
                      <a:pt x="219" y="38484"/>
                    </a:lnTo>
                    <a:lnTo>
                      <a:pt x="159" y="39038"/>
                    </a:lnTo>
                    <a:lnTo>
                      <a:pt x="100" y="39593"/>
                    </a:lnTo>
                    <a:lnTo>
                      <a:pt x="80" y="40148"/>
                    </a:lnTo>
                    <a:lnTo>
                      <a:pt x="60" y="40702"/>
                    </a:lnTo>
                    <a:lnTo>
                      <a:pt x="80" y="41257"/>
                    </a:lnTo>
                    <a:lnTo>
                      <a:pt x="120" y="41811"/>
                    </a:lnTo>
                    <a:lnTo>
                      <a:pt x="199" y="42366"/>
                    </a:lnTo>
                    <a:lnTo>
                      <a:pt x="278" y="42901"/>
                    </a:lnTo>
                    <a:lnTo>
                      <a:pt x="417" y="43455"/>
                    </a:lnTo>
                    <a:lnTo>
                      <a:pt x="575" y="43990"/>
                    </a:lnTo>
                    <a:lnTo>
                      <a:pt x="595" y="44069"/>
                    </a:lnTo>
                    <a:lnTo>
                      <a:pt x="635" y="44109"/>
                    </a:lnTo>
                    <a:lnTo>
                      <a:pt x="674" y="44168"/>
                    </a:lnTo>
                    <a:lnTo>
                      <a:pt x="734" y="44188"/>
                    </a:lnTo>
                    <a:lnTo>
                      <a:pt x="833" y="44228"/>
                    </a:lnTo>
                    <a:lnTo>
                      <a:pt x="932" y="44208"/>
                    </a:lnTo>
                    <a:lnTo>
                      <a:pt x="1031" y="44148"/>
                    </a:lnTo>
                    <a:lnTo>
                      <a:pt x="1110" y="44069"/>
                    </a:lnTo>
                    <a:lnTo>
                      <a:pt x="1130" y="44010"/>
                    </a:lnTo>
                    <a:lnTo>
                      <a:pt x="1130" y="43950"/>
                    </a:lnTo>
                    <a:lnTo>
                      <a:pt x="1130" y="43891"/>
                    </a:lnTo>
                    <a:lnTo>
                      <a:pt x="1110" y="43812"/>
                    </a:lnTo>
                    <a:lnTo>
                      <a:pt x="971" y="43297"/>
                    </a:lnTo>
                    <a:lnTo>
                      <a:pt x="852" y="42782"/>
                    </a:lnTo>
                    <a:lnTo>
                      <a:pt x="753" y="42247"/>
                    </a:lnTo>
                    <a:lnTo>
                      <a:pt x="694" y="41712"/>
                    </a:lnTo>
                    <a:lnTo>
                      <a:pt x="654" y="41178"/>
                    </a:lnTo>
                    <a:lnTo>
                      <a:pt x="635" y="40663"/>
                    </a:lnTo>
                    <a:lnTo>
                      <a:pt x="654" y="40128"/>
                    </a:lnTo>
                    <a:lnTo>
                      <a:pt x="674" y="39593"/>
                    </a:lnTo>
                    <a:lnTo>
                      <a:pt x="734" y="39058"/>
                    </a:lnTo>
                    <a:lnTo>
                      <a:pt x="793" y="38523"/>
                    </a:lnTo>
                    <a:lnTo>
                      <a:pt x="872" y="37989"/>
                    </a:lnTo>
                    <a:lnTo>
                      <a:pt x="971" y="37474"/>
                    </a:lnTo>
                    <a:lnTo>
                      <a:pt x="1209" y="36424"/>
                    </a:lnTo>
                    <a:lnTo>
                      <a:pt x="1466" y="35374"/>
                    </a:lnTo>
                    <a:lnTo>
                      <a:pt x="2021" y="33374"/>
                    </a:lnTo>
                    <a:lnTo>
                      <a:pt x="2298" y="32364"/>
                    </a:lnTo>
                    <a:lnTo>
                      <a:pt x="2536" y="31354"/>
                    </a:lnTo>
                    <a:lnTo>
                      <a:pt x="2774" y="30344"/>
                    </a:lnTo>
                    <a:lnTo>
                      <a:pt x="2992" y="29333"/>
                    </a:lnTo>
                    <a:lnTo>
                      <a:pt x="3170" y="28303"/>
                    </a:lnTo>
                    <a:lnTo>
                      <a:pt x="3308" y="27254"/>
                    </a:lnTo>
                    <a:lnTo>
                      <a:pt x="3407" y="26224"/>
                    </a:lnTo>
                    <a:lnTo>
                      <a:pt x="3487" y="25194"/>
                    </a:lnTo>
                    <a:lnTo>
                      <a:pt x="3526" y="24164"/>
                    </a:lnTo>
                    <a:lnTo>
                      <a:pt x="3526" y="23134"/>
                    </a:lnTo>
                    <a:lnTo>
                      <a:pt x="3507" y="22124"/>
                    </a:lnTo>
                    <a:lnTo>
                      <a:pt x="3447" y="21094"/>
                    </a:lnTo>
                    <a:lnTo>
                      <a:pt x="3368" y="20064"/>
                    </a:lnTo>
                    <a:lnTo>
                      <a:pt x="3269" y="19034"/>
                    </a:lnTo>
                    <a:lnTo>
                      <a:pt x="3190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75" y="15806"/>
                    </a:lnTo>
                    <a:lnTo>
                      <a:pt x="2437" y="14756"/>
                    </a:lnTo>
                    <a:lnTo>
                      <a:pt x="1922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48" y="9884"/>
                    </a:lnTo>
                    <a:lnTo>
                      <a:pt x="1249" y="9250"/>
                    </a:lnTo>
                    <a:lnTo>
                      <a:pt x="1169" y="8616"/>
                    </a:lnTo>
                    <a:lnTo>
                      <a:pt x="1090" y="7982"/>
                    </a:lnTo>
                    <a:lnTo>
                      <a:pt x="971" y="6715"/>
                    </a:lnTo>
                    <a:lnTo>
                      <a:pt x="892" y="5447"/>
                    </a:lnTo>
                    <a:lnTo>
                      <a:pt x="753" y="2872"/>
                    </a:lnTo>
                    <a:lnTo>
                      <a:pt x="674" y="1605"/>
                    </a:lnTo>
                    <a:lnTo>
                      <a:pt x="575" y="317"/>
                    </a:lnTo>
                    <a:lnTo>
                      <a:pt x="555" y="258"/>
                    </a:lnTo>
                    <a:lnTo>
                      <a:pt x="536" y="179"/>
                    </a:lnTo>
                    <a:lnTo>
                      <a:pt x="496" y="139"/>
                    </a:lnTo>
                    <a:lnTo>
                      <a:pt x="456" y="80"/>
                    </a:lnTo>
                    <a:lnTo>
                      <a:pt x="35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180;p2"/>
              <p:cNvSpPr/>
              <p:nvPr/>
            </p:nvSpPr>
            <p:spPr>
              <a:xfrm>
                <a:off x="2461175" y="2171700"/>
                <a:ext cx="113425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37" h="18440" extrusionOk="0">
                    <a:moveTo>
                      <a:pt x="2318" y="0"/>
                    </a:moveTo>
                    <a:lnTo>
                      <a:pt x="2279" y="20"/>
                    </a:lnTo>
                    <a:lnTo>
                      <a:pt x="2199" y="99"/>
                    </a:lnTo>
                    <a:lnTo>
                      <a:pt x="2140" y="198"/>
                    </a:lnTo>
                    <a:lnTo>
                      <a:pt x="2100" y="317"/>
                    </a:lnTo>
                    <a:lnTo>
                      <a:pt x="2100" y="377"/>
                    </a:lnTo>
                    <a:lnTo>
                      <a:pt x="2120" y="436"/>
                    </a:lnTo>
                    <a:lnTo>
                      <a:pt x="2140" y="515"/>
                    </a:lnTo>
                    <a:lnTo>
                      <a:pt x="2180" y="575"/>
                    </a:lnTo>
                    <a:lnTo>
                      <a:pt x="2516" y="1010"/>
                    </a:lnTo>
                    <a:lnTo>
                      <a:pt x="2794" y="1486"/>
                    </a:lnTo>
                    <a:lnTo>
                      <a:pt x="3051" y="1961"/>
                    </a:lnTo>
                    <a:lnTo>
                      <a:pt x="3289" y="2437"/>
                    </a:lnTo>
                    <a:lnTo>
                      <a:pt x="3467" y="2932"/>
                    </a:lnTo>
                    <a:lnTo>
                      <a:pt x="362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2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596"/>
                    </a:lnTo>
                    <a:lnTo>
                      <a:pt x="3982" y="7150"/>
                    </a:lnTo>
                    <a:lnTo>
                      <a:pt x="3942" y="7705"/>
                    </a:lnTo>
                    <a:lnTo>
                      <a:pt x="3883" y="8260"/>
                    </a:lnTo>
                    <a:lnTo>
                      <a:pt x="3823" y="8814"/>
                    </a:lnTo>
                    <a:lnTo>
                      <a:pt x="3724" y="9369"/>
                    </a:lnTo>
                    <a:lnTo>
                      <a:pt x="3625" y="9923"/>
                    </a:lnTo>
                    <a:lnTo>
                      <a:pt x="3408" y="11052"/>
                    </a:lnTo>
                    <a:lnTo>
                      <a:pt x="3150" y="12161"/>
                    </a:lnTo>
                    <a:lnTo>
                      <a:pt x="2893" y="13271"/>
                    </a:lnTo>
                    <a:lnTo>
                      <a:pt x="2338" y="1542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04" y="17291"/>
                    </a:lnTo>
                    <a:lnTo>
                      <a:pt x="1566" y="17054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3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6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60"/>
                    </a:lnTo>
                    <a:lnTo>
                      <a:pt x="55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36" y="7210"/>
                    </a:lnTo>
                    <a:lnTo>
                      <a:pt x="516" y="7170"/>
                    </a:lnTo>
                    <a:lnTo>
                      <a:pt x="417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21" y="7329"/>
                    </a:lnTo>
                    <a:lnTo>
                      <a:pt x="21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22"/>
                    </a:lnTo>
                    <a:lnTo>
                      <a:pt x="21" y="10914"/>
                    </a:lnTo>
                    <a:lnTo>
                      <a:pt x="60" y="11785"/>
                    </a:lnTo>
                    <a:lnTo>
                      <a:pt x="120" y="12657"/>
                    </a:lnTo>
                    <a:lnTo>
                      <a:pt x="199" y="13528"/>
                    </a:lnTo>
                    <a:lnTo>
                      <a:pt x="278" y="14399"/>
                    </a:lnTo>
                    <a:lnTo>
                      <a:pt x="357" y="14974"/>
                    </a:lnTo>
                    <a:lnTo>
                      <a:pt x="456" y="15528"/>
                    </a:lnTo>
                    <a:lnTo>
                      <a:pt x="575" y="16083"/>
                    </a:lnTo>
                    <a:lnTo>
                      <a:pt x="654" y="16360"/>
                    </a:lnTo>
                    <a:lnTo>
                      <a:pt x="734" y="16618"/>
                    </a:lnTo>
                    <a:lnTo>
                      <a:pt x="833" y="16875"/>
                    </a:lnTo>
                    <a:lnTo>
                      <a:pt x="952" y="17133"/>
                    </a:lnTo>
                    <a:lnTo>
                      <a:pt x="1070" y="17370"/>
                    </a:lnTo>
                    <a:lnTo>
                      <a:pt x="1209" y="17588"/>
                    </a:lnTo>
                    <a:lnTo>
                      <a:pt x="1367" y="17806"/>
                    </a:lnTo>
                    <a:lnTo>
                      <a:pt x="1526" y="18024"/>
                    </a:lnTo>
                    <a:lnTo>
                      <a:pt x="170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00" y="18440"/>
                    </a:lnTo>
                    <a:lnTo>
                      <a:pt x="2160" y="18420"/>
                    </a:lnTo>
                    <a:lnTo>
                      <a:pt x="2219" y="18381"/>
                    </a:lnTo>
                    <a:lnTo>
                      <a:pt x="2279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36" y="17113"/>
                    </a:lnTo>
                    <a:lnTo>
                      <a:pt x="2794" y="16004"/>
                    </a:lnTo>
                    <a:lnTo>
                      <a:pt x="3071" y="14855"/>
                    </a:lnTo>
                    <a:lnTo>
                      <a:pt x="3348" y="13686"/>
                    </a:lnTo>
                    <a:lnTo>
                      <a:pt x="3625" y="12518"/>
                    </a:lnTo>
                    <a:lnTo>
                      <a:pt x="3903" y="11330"/>
                    </a:lnTo>
                    <a:lnTo>
                      <a:pt x="4140" y="10141"/>
                    </a:lnTo>
                    <a:lnTo>
                      <a:pt x="4259" y="9527"/>
                    </a:lnTo>
                    <a:lnTo>
                      <a:pt x="4338" y="8933"/>
                    </a:lnTo>
                    <a:lnTo>
                      <a:pt x="4418" y="8339"/>
                    </a:lnTo>
                    <a:lnTo>
                      <a:pt x="4477" y="7764"/>
                    </a:lnTo>
                    <a:lnTo>
                      <a:pt x="4517" y="7170"/>
                    </a:lnTo>
                    <a:lnTo>
                      <a:pt x="4536" y="6596"/>
                    </a:lnTo>
                    <a:lnTo>
                      <a:pt x="4536" y="6002"/>
                    </a:lnTo>
                    <a:lnTo>
                      <a:pt x="4517" y="5427"/>
                    </a:lnTo>
                    <a:lnTo>
                      <a:pt x="4477" y="4853"/>
                    </a:lnTo>
                    <a:lnTo>
                      <a:pt x="4398" y="4298"/>
                    </a:lnTo>
                    <a:lnTo>
                      <a:pt x="4279" y="3744"/>
                    </a:lnTo>
                    <a:lnTo>
                      <a:pt x="4140" y="3189"/>
                    </a:lnTo>
                    <a:lnTo>
                      <a:pt x="3982" y="2654"/>
                    </a:lnTo>
                    <a:lnTo>
                      <a:pt x="3784" y="2120"/>
                    </a:lnTo>
                    <a:lnTo>
                      <a:pt x="3526" y="1605"/>
                    </a:lnTo>
                    <a:lnTo>
                      <a:pt x="3249" y="1090"/>
                    </a:lnTo>
                    <a:lnTo>
                      <a:pt x="2932" y="595"/>
                    </a:lnTo>
                    <a:lnTo>
                      <a:pt x="2576" y="99"/>
                    </a:lnTo>
                    <a:lnTo>
                      <a:pt x="2536" y="60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181;p2"/>
              <p:cNvSpPr/>
              <p:nvPr/>
            </p:nvSpPr>
            <p:spPr>
              <a:xfrm>
                <a:off x="2964750" y="2419275"/>
                <a:ext cx="113425" cy="461500"/>
              </a:xfrm>
              <a:custGeom>
                <a:avLst/>
                <a:gdLst/>
                <a:ahLst/>
                <a:cxnLst/>
                <a:rect l="l" t="t" r="r" b="b"/>
                <a:pathLst>
                  <a:path w="4537" h="18460" extrusionOk="0">
                    <a:moveTo>
                      <a:pt x="2378" y="0"/>
                    </a:moveTo>
                    <a:lnTo>
                      <a:pt x="2338" y="20"/>
                    </a:lnTo>
                    <a:lnTo>
                      <a:pt x="2279" y="40"/>
                    </a:lnTo>
                    <a:lnTo>
                      <a:pt x="2199" y="100"/>
                    </a:lnTo>
                    <a:lnTo>
                      <a:pt x="2140" y="199"/>
                    </a:lnTo>
                    <a:lnTo>
                      <a:pt x="2100" y="317"/>
                    </a:lnTo>
                    <a:lnTo>
                      <a:pt x="2100" y="377"/>
                    </a:lnTo>
                    <a:lnTo>
                      <a:pt x="2120" y="456"/>
                    </a:lnTo>
                    <a:lnTo>
                      <a:pt x="2140" y="515"/>
                    </a:lnTo>
                    <a:lnTo>
                      <a:pt x="2179" y="575"/>
                    </a:lnTo>
                    <a:lnTo>
                      <a:pt x="2516" y="1030"/>
                    </a:lnTo>
                    <a:lnTo>
                      <a:pt x="2813" y="1486"/>
                    </a:lnTo>
                    <a:lnTo>
                      <a:pt x="3071" y="1961"/>
                    </a:lnTo>
                    <a:lnTo>
                      <a:pt x="3289" y="2437"/>
                    </a:lnTo>
                    <a:lnTo>
                      <a:pt x="3467" y="2932"/>
                    </a:lnTo>
                    <a:lnTo>
                      <a:pt x="3625" y="3447"/>
                    </a:lnTo>
                    <a:lnTo>
                      <a:pt x="3764" y="3962"/>
                    </a:lnTo>
                    <a:lnTo>
                      <a:pt x="3863" y="4477"/>
                    </a:lnTo>
                    <a:lnTo>
                      <a:pt x="392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616"/>
                    </a:lnTo>
                    <a:lnTo>
                      <a:pt x="3982" y="7151"/>
                    </a:lnTo>
                    <a:lnTo>
                      <a:pt x="3942" y="7705"/>
                    </a:lnTo>
                    <a:lnTo>
                      <a:pt x="3883" y="8260"/>
                    </a:lnTo>
                    <a:lnTo>
                      <a:pt x="3823" y="8814"/>
                    </a:lnTo>
                    <a:lnTo>
                      <a:pt x="3724" y="9369"/>
                    </a:lnTo>
                    <a:lnTo>
                      <a:pt x="3645" y="9943"/>
                    </a:lnTo>
                    <a:lnTo>
                      <a:pt x="3407" y="11052"/>
                    </a:lnTo>
                    <a:lnTo>
                      <a:pt x="3150" y="12162"/>
                    </a:lnTo>
                    <a:lnTo>
                      <a:pt x="2892" y="13271"/>
                    </a:lnTo>
                    <a:lnTo>
                      <a:pt x="2338" y="1544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24" y="17291"/>
                    </a:lnTo>
                    <a:lnTo>
                      <a:pt x="1565" y="17073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5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8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80"/>
                    </a:lnTo>
                    <a:lnTo>
                      <a:pt x="55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55" y="7210"/>
                    </a:lnTo>
                    <a:lnTo>
                      <a:pt x="516" y="7170"/>
                    </a:lnTo>
                    <a:lnTo>
                      <a:pt x="417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21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42"/>
                    </a:lnTo>
                    <a:lnTo>
                      <a:pt x="21" y="10914"/>
                    </a:lnTo>
                    <a:lnTo>
                      <a:pt x="60" y="11785"/>
                    </a:lnTo>
                    <a:lnTo>
                      <a:pt x="120" y="12657"/>
                    </a:lnTo>
                    <a:lnTo>
                      <a:pt x="199" y="13528"/>
                    </a:lnTo>
                    <a:lnTo>
                      <a:pt x="298" y="14400"/>
                    </a:lnTo>
                    <a:lnTo>
                      <a:pt x="357" y="14974"/>
                    </a:lnTo>
                    <a:lnTo>
                      <a:pt x="456" y="15529"/>
                    </a:lnTo>
                    <a:lnTo>
                      <a:pt x="575" y="16083"/>
                    </a:lnTo>
                    <a:lnTo>
                      <a:pt x="654" y="16360"/>
                    </a:lnTo>
                    <a:lnTo>
                      <a:pt x="753" y="16618"/>
                    </a:lnTo>
                    <a:lnTo>
                      <a:pt x="833" y="16875"/>
                    </a:lnTo>
                    <a:lnTo>
                      <a:pt x="951" y="17133"/>
                    </a:lnTo>
                    <a:lnTo>
                      <a:pt x="1070" y="17371"/>
                    </a:lnTo>
                    <a:lnTo>
                      <a:pt x="1209" y="17588"/>
                    </a:lnTo>
                    <a:lnTo>
                      <a:pt x="1367" y="17826"/>
                    </a:lnTo>
                    <a:lnTo>
                      <a:pt x="1526" y="18024"/>
                    </a:lnTo>
                    <a:lnTo>
                      <a:pt x="172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041" y="18460"/>
                    </a:lnTo>
                    <a:lnTo>
                      <a:pt x="2100" y="18440"/>
                    </a:lnTo>
                    <a:lnTo>
                      <a:pt x="2160" y="18420"/>
                    </a:lnTo>
                    <a:lnTo>
                      <a:pt x="2219" y="18381"/>
                    </a:lnTo>
                    <a:lnTo>
                      <a:pt x="2279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36" y="17113"/>
                    </a:lnTo>
                    <a:lnTo>
                      <a:pt x="2793" y="16004"/>
                    </a:lnTo>
                    <a:lnTo>
                      <a:pt x="3071" y="14855"/>
                    </a:lnTo>
                    <a:lnTo>
                      <a:pt x="3348" y="13687"/>
                    </a:lnTo>
                    <a:lnTo>
                      <a:pt x="3645" y="12518"/>
                    </a:lnTo>
                    <a:lnTo>
                      <a:pt x="3903" y="11330"/>
                    </a:lnTo>
                    <a:lnTo>
                      <a:pt x="4140" y="10141"/>
                    </a:lnTo>
                    <a:lnTo>
                      <a:pt x="4259" y="9547"/>
                    </a:lnTo>
                    <a:lnTo>
                      <a:pt x="4338" y="8953"/>
                    </a:lnTo>
                    <a:lnTo>
                      <a:pt x="4418" y="8359"/>
                    </a:lnTo>
                    <a:lnTo>
                      <a:pt x="4477" y="7765"/>
                    </a:lnTo>
                    <a:lnTo>
                      <a:pt x="4517" y="7170"/>
                    </a:lnTo>
                    <a:lnTo>
                      <a:pt x="4536" y="6596"/>
                    </a:lnTo>
                    <a:lnTo>
                      <a:pt x="4536" y="6002"/>
                    </a:lnTo>
                    <a:lnTo>
                      <a:pt x="4517" y="5427"/>
                    </a:lnTo>
                    <a:lnTo>
                      <a:pt x="4477" y="4873"/>
                    </a:lnTo>
                    <a:lnTo>
                      <a:pt x="4398" y="4298"/>
                    </a:lnTo>
                    <a:lnTo>
                      <a:pt x="4279" y="3744"/>
                    </a:lnTo>
                    <a:lnTo>
                      <a:pt x="4160" y="3209"/>
                    </a:lnTo>
                    <a:lnTo>
                      <a:pt x="3982" y="2655"/>
                    </a:lnTo>
                    <a:lnTo>
                      <a:pt x="3784" y="2120"/>
                    </a:lnTo>
                    <a:lnTo>
                      <a:pt x="3546" y="1605"/>
                    </a:lnTo>
                    <a:lnTo>
                      <a:pt x="3269" y="1090"/>
                    </a:lnTo>
                    <a:lnTo>
                      <a:pt x="2932" y="595"/>
                    </a:lnTo>
                    <a:lnTo>
                      <a:pt x="2576" y="100"/>
                    </a:lnTo>
                    <a:lnTo>
                      <a:pt x="2536" y="60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182;p2"/>
              <p:cNvSpPr/>
              <p:nvPr/>
            </p:nvSpPr>
            <p:spPr>
              <a:xfrm>
                <a:off x="2463175" y="1843400"/>
                <a:ext cx="54475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79" h="20738" extrusionOk="0">
                    <a:moveTo>
                      <a:pt x="753" y="1"/>
                    </a:moveTo>
                    <a:lnTo>
                      <a:pt x="634" y="21"/>
                    </a:lnTo>
                    <a:lnTo>
                      <a:pt x="535" y="80"/>
                    </a:lnTo>
                    <a:lnTo>
                      <a:pt x="475" y="159"/>
                    </a:lnTo>
                    <a:lnTo>
                      <a:pt x="456" y="219"/>
                    </a:lnTo>
                    <a:lnTo>
                      <a:pt x="436" y="278"/>
                    </a:lnTo>
                    <a:lnTo>
                      <a:pt x="436" y="338"/>
                    </a:lnTo>
                    <a:lnTo>
                      <a:pt x="456" y="417"/>
                    </a:lnTo>
                    <a:lnTo>
                      <a:pt x="614" y="1051"/>
                    </a:lnTo>
                    <a:lnTo>
                      <a:pt x="733" y="1684"/>
                    </a:lnTo>
                    <a:lnTo>
                      <a:pt x="852" y="2338"/>
                    </a:lnTo>
                    <a:lnTo>
                      <a:pt x="931" y="2972"/>
                    </a:lnTo>
                    <a:lnTo>
                      <a:pt x="990" y="3625"/>
                    </a:lnTo>
                    <a:lnTo>
                      <a:pt x="1010" y="4279"/>
                    </a:lnTo>
                    <a:lnTo>
                      <a:pt x="1010" y="4952"/>
                    </a:lnTo>
                    <a:lnTo>
                      <a:pt x="990" y="5606"/>
                    </a:lnTo>
                    <a:lnTo>
                      <a:pt x="931" y="6299"/>
                    </a:lnTo>
                    <a:lnTo>
                      <a:pt x="852" y="6973"/>
                    </a:lnTo>
                    <a:lnTo>
                      <a:pt x="733" y="7646"/>
                    </a:lnTo>
                    <a:lnTo>
                      <a:pt x="614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79" y="11587"/>
                    </a:lnTo>
                    <a:lnTo>
                      <a:pt x="20" y="12142"/>
                    </a:lnTo>
                    <a:lnTo>
                      <a:pt x="0" y="12716"/>
                    </a:lnTo>
                    <a:lnTo>
                      <a:pt x="0" y="13291"/>
                    </a:lnTo>
                    <a:lnTo>
                      <a:pt x="40" y="13845"/>
                    </a:lnTo>
                    <a:lnTo>
                      <a:pt x="99" y="14400"/>
                    </a:lnTo>
                    <a:lnTo>
                      <a:pt x="198" y="14974"/>
                    </a:lnTo>
                    <a:lnTo>
                      <a:pt x="317" y="15529"/>
                    </a:lnTo>
                    <a:lnTo>
                      <a:pt x="495" y="16143"/>
                    </a:lnTo>
                    <a:lnTo>
                      <a:pt x="673" y="16737"/>
                    </a:lnTo>
                    <a:lnTo>
                      <a:pt x="1050" y="17945"/>
                    </a:lnTo>
                    <a:lnTo>
                      <a:pt x="1228" y="18559"/>
                    </a:lnTo>
                    <a:lnTo>
                      <a:pt x="1387" y="19173"/>
                    </a:lnTo>
                    <a:lnTo>
                      <a:pt x="1525" y="19787"/>
                    </a:lnTo>
                    <a:lnTo>
                      <a:pt x="1565" y="20104"/>
                    </a:lnTo>
                    <a:lnTo>
                      <a:pt x="1604" y="20421"/>
                    </a:lnTo>
                    <a:lnTo>
                      <a:pt x="1624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3" y="20659"/>
                    </a:lnTo>
                    <a:lnTo>
                      <a:pt x="1822" y="20718"/>
                    </a:lnTo>
                    <a:lnTo>
                      <a:pt x="1921" y="20738"/>
                    </a:lnTo>
                    <a:lnTo>
                      <a:pt x="2020" y="20718"/>
                    </a:lnTo>
                    <a:lnTo>
                      <a:pt x="2080" y="20698"/>
                    </a:lnTo>
                    <a:lnTo>
                      <a:pt x="2119" y="20659"/>
                    </a:lnTo>
                    <a:lnTo>
                      <a:pt x="2139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2001" y="19252"/>
                    </a:lnTo>
                    <a:lnTo>
                      <a:pt x="1862" y="18678"/>
                    </a:lnTo>
                    <a:lnTo>
                      <a:pt x="1703" y="18124"/>
                    </a:lnTo>
                    <a:lnTo>
                      <a:pt x="1367" y="17014"/>
                    </a:lnTo>
                    <a:lnTo>
                      <a:pt x="1010" y="15885"/>
                    </a:lnTo>
                    <a:lnTo>
                      <a:pt x="911" y="15549"/>
                    </a:lnTo>
                    <a:lnTo>
                      <a:pt x="832" y="15192"/>
                    </a:lnTo>
                    <a:lnTo>
                      <a:pt x="773" y="14836"/>
                    </a:lnTo>
                    <a:lnTo>
                      <a:pt x="713" y="14499"/>
                    </a:lnTo>
                    <a:lnTo>
                      <a:pt x="634" y="13806"/>
                    </a:lnTo>
                    <a:lnTo>
                      <a:pt x="594" y="13113"/>
                    </a:lnTo>
                    <a:lnTo>
                      <a:pt x="594" y="12419"/>
                    </a:lnTo>
                    <a:lnTo>
                      <a:pt x="634" y="11726"/>
                    </a:lnTo>
                    <a:lnTo>
                      <a:pt x="713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87" y="7824"/>
                    </a:lnTo>
                    <a:lnTo>
                      <a:pt x="1387" y="7190"/>
                    </a:lnTo>
                    <a:lnTo>
                      <a:pt x="1466" y="6576"/>
                    </a:lnTo>
                    <a:lnTo>
                      <a:pt x="1525" y="5943"/>
                    </a:lnTo>
                    <a:lnTo>
                      <a:pt x="158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8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7" y="1486"/>
                    </a:lnTo>
                    <a:lnTo>
                      <a:pt x="1149" y="852"/>
                    </a:lnTo>
                    <a:lnTo>
                      <a:pt x="990" y="239"/>
                    </a:lnTo>
                    <a:lnTo>
                      <a:pt x="971" y="159"/>
                    </a:lnTo>
                    <a:lnTo>
                      <a:pt x="931" y="120"/>
                    </a:lnTo>
                    <a:lnTo>
                      <a:pt x="891" y="60"/>
                    </a:lnTo>
                    <a:lnTo>
                      <a:pt x="852" y="40"/>
                    </a:lnTo>
                    <a:lnTo>
                      <a:pt x="75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183;p2"/>
              <p:cNvSpPr/>
              <p:nvPr/>
            </p:nvSpPr>
            <p:spPr>
              <a:xfrm>
                <a:off x="2991000" y="2091475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53" y="1"/>
                    </a:moveTo>
                    <a:lnTo>
                      <a:pt x="634" y="21"/>
                    </a:lnTo>
                    <a:lnTo>
                      <a:pt x="555" y="60"/>
                    </a:lnTo>
                    <a:lnTo>
                      <a:pt x="476" y="159"/>
                    </a:lnTo>
                    <a:lnTo>
                      <a:pt x="456" y="199"/>
                    </a:lnTo>
                    <a:lnTo>
                      <a:pt x="436" y="258"/>
                    </a:lnTo>
                    <a:lnTo>
                      <a:pt x="436" y="337"/>
                    </a:lnTo>
                    <a:lnTo>
                      <a:pt x="456" y="417"/>
                    </a:lnTo>
                    <a:lnTo>
                      <a:pt x="615" y="1050"/>
                    </a:lnTo>
                    <a:lnTo>
                      <a:pt x="733" y="1684"/>
                    </a:lnTo>
                    <a:lnTo>
                      <a:pt x="852" y="2318"/>
                    </a:lnTo>
                    <a:lnTo>
                      <a:pt x="931" y="2972"/>
                    </a:lnTo>
                    <a:lnTo>
                      <a:pt x="991" y="3625"/>
                    </a:lnTo>
                    <a:lnTo>
                      <a:pt x="1011" y="4279"/>
                    </a:lnTo>
                    <a:lnTo>
                      <a:pt x="1011" y="4933"/>
                    </a:lnTo>
                    <a:lnTo>
                      <a:pt x="991" y="5606"/>
                    </a:lnTo>
                    <a:lnTo>
                      <a:pt x="931" y="6279"/>
                    </a:lnTo>
                    <a:lnTo>
                      <a:pt x="852" y="6973"/>
                    </a:lnTo>
                    <a:lnTo>
                      <a:pt x="733" y="7646"/>
                    </a:lnTo>
                    <a:lnTo>
                      <a:pt x="615" y="8319"/>
                    </a:lnTo>
                    <a:lnTo>
                      <a:pt x="357" y="9646"/>
                    </a:lnTo>
                    <a:lnTo>
                      <a:pt x="238" y="10320"/>
                    </a:lnTo>
                    <a:lnTo>
                      <a:pt x="139" y="10993"/>
                    </a:lnTo>
                    <a:lnTo>
                      <a:pt x="80" y="11568"/>
                    </a:lnTo>
                    <a:lnTo>
                      <a:pt x="20" y="12142"/>
                    </a:lnTo>
                    <a:lnTo>
                      <a:pt x="1" y="12716"/>
                    </a:lnTo>
                    <a:lnTo>
                      <a:pt x="1" y="13271"/>
                    </a:lnTo>
                    <a:lnTo>
                      <a:pt x="40" y="13845"/>
                    </a:lnTo>
                    <a:lnTo>
                      <a:pt x="100" y="14400"/>
                    </a:lnTo>
                    <a:lnTo>
                      <a:pt x="199" y="14974"/>
                    </a:lnTo>
                    <a:lnTo>
                      <a:pt x="317" y="15529"/>
                    </a:lnTo>
                    <a:lnTo>
                      <a:pt x="496" y="16143"/>
                    </a:lnTo>
                    <a:lnTo>
                      <a:pt x="674" y="16737"/>
                    </a:lnTo>
                    <a:lnTo>
                      <a:pt x="1050" y="17945"/>
                    </a:lnTo>
                    <a:lnTo>
                      <a:pt x="1229" y="18539"/>
                    </a:lnTo>
                    <a:lnTo>
                      <a:pt x="1407" y="19153"/>
                    </a:lnTo>
                    <a:lnTo>
                      <a:pt x="1526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25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4" y="20659"/>
                    </a:lnTo>
                    <a:lnTo>
                      <a:pt x="182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080" y="20698"/>
                    </a:lnTo>
                    <a:lnTo>
                      <a:pt x="2120" y="20659"/>
                    </a:lnTo>
                    <a:lnTo>
                      <a:pt x="2140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2001" y="19252"/>
                    </a:lnTo>
                    <a:lnTo>
                      <a:pt x="1862" y="18678"/>
                    </a:lnTo>
                    <a:lnTo>
                      <a:pt x="1704" y="18123"/>
                    </a:lnTo>
                    <a:lnTo>
                      <a:pt x="1367" y="17014"/>
                    </a:lnTo>
                    <a:lnTo>
                      <a:pt x="1011" y="15885"/>
                    </a:lnTo>
                    <a:lnTo>
                      <a:pt x="912" y="15529"/>
                    </a:lnTo>
                    <a:lnTo>
                      <a:pt x="832" y="15192"/>
                    </a:lnTo>
                    <a:lnTo>
                      <a:pt x="773" y="14836"/>
                    </a:lnTo>
                    <a:lnTo>
                      <a:pt x="714" y="14499"/>
                    </a:lnTo>
                    <a:lnTo>
                      <a:pt x="634" y="13806"/>
                    </a:lnTo>
                    <a:lnTo>
                      <a:pt x="595" y="13112"/>
                    </a:lnTo>
                    <a:lnTo>
                      <a:pt x="595" y="12419"/>
                    </a:lnTo>
                    <a:lnTo>
                      <a:pt x="634" y="11706"/>
                    </a:lnTo>
                    <a:lnTo>
                      <a:pt x="714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88" y="7804"/>
                    </a:lnTo>
                    <a:lnTo>
                      <a:pt x="1387" y="7190"/>
                    </a:lnTo>
                    <a:lnTo>
                      <a:pt x="1466" y="6557"/>
                    </a:lnTo>
                    <a:lnTo>
                      <a:pt x="1526" y="5943"/>
                    </a:lnTo>
                    <a:lnTo>
                      <a:pt x="158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6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8" y="1466"/>
                    </a:lnTo>
                    <a:lnTo>
                      <a:pt x="1149" y="852"/>
                    </a:lnTo>
                    <a:lnTo>
                      <a:pt x="991" y="238"/>
                    </a:lnTo>
                    <a:lnTo>
                      <a:pt x="971" y="159"/>
                    </a:lnTo>
                    <a:lnTo>
                      <a:pt x="931" y="100"/>
                    </a:lnTo>
                    <a:lnTo>
                      <a:pt x="892" y="60"/>
                    </a:lnTo>
                    <a:lnTo>
                      <a:pt x="852" y="40"/>
                    </a:lnTo>
                    <a:lnTo>
                      <a:pt x="75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184;p2"/>
              <p:cNvSpPr/>
              <p:nvPr/>
            </p:nvSpPr>
            <p:spPr>
              <a:xfrm>
                <a:off x="2397300" y="1963725"/>
                <a:ext cx="1020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81" h="51557" extrusionOk="0">
                    <a:moveTo>
                      <a:pt x="1625" y="1"/>
                    </a:moveTo>
                    <a:lnTo>
                      <a:pt x="1585" y="21"/>
                    </a:lnTo>
                    <a:lnTo>
                      <a:pt x="1546" y="40"/>
                    </a:lnTo>
                    <a:lnTo>
                      <a:pt x="1486" y="60"/>
                    </a:lnTo>
                    <a:lnTo>
                      <a:pt x="1467" y="120"/>
                    </a:lnTo>
                    <a:lnTo>
                      <a:pt x="1427" y="179"/>
                    </a:lnTo>
                    <a:lnTo>
                      <a:pt x="1407" y="238"/>
                    </a:lnTo>
                    <a:lnTo>
                      <a:pt x="1051" y="2774"/>
                    </a:lnTo>
                    <a:lnTo>
                      <a:pt x="872" y="4041"/>
                    </a:lnTo>
                    <a:lnTo>
                      <a:pt x="714" y="5309"/>
                    </a:lnTo>
                    <a:lnTo>
                      <a:pt x="575" y="6596"/>
                    </a:lnTo>
                    <a:lnTo>
                      <a:pt x="437" y="7884"/>
                    </a:lnTo>
                    <a:lnTo>
                      <a:pt x="318" y="9171"/>
                    </a:lnTo>
                    <a:lnTo>
                      <a:pt x="219" y="10458"/>
                    </a:lnTo>
                    <a:lnTo>
                      <a:pt x="139" y="11746"/>
                    </a:lnTo>
                    <a:lnTo>
                      <a:pt x="60" y="13033"/>
                    </a:lnTo>
                    <a:lnTo>
                      <a:pt x="21" y="14321"/>
                    </a:lnTo>
                    <a:lnTo>
                      <a:pt x="1" y="15608"/>
                    </a:lnTo>
                    <a:lnTo>
                      <a:pt x="1" y="16895"/>
                    </a:lnTo>
                    <a:lnTo>
                      <a:pt x="21" y="18183"/>
                    </a:lnTo>
                    <a:lnTo>
                      <a:pt x="60" y="19470"/>
                    </a:lnTo>
                    <a:lnTo>
                      <a:pt x="120" y="20738"/>
                    </a:lnTo>
                    <a:lnTo>
                      <a:pt x="219" y="21966"/>
                    </a:lnTo>
                    <a:lnTo>
                      <a:pt x="357" y="23174"/>
                    </a:lnTo>
                    <a:lnTo>
                      <a:pt x="516" y="24362"/>
                    </a:lnTo>
                    <a:lnTo>
                      <a:pt x="714" y="25551"/>
                    </a:lnTo>
                    <a:lnTo>
                      <a:pt x="932" y="26719"/>
                    </a:lnTo>
                    <a:lnTo>
                      <a:pt x="1169" y="27908"/>
                    </a:lnTo>
                    <a:lnTo>
                      <a:pt x="1447" y="29076"/>
                    </a:lnTo>
                    <a:lnTo>
                      <a:pt x="1724" y="30245"/>
                    </a:lnTo>
                    <a:lnTo>
                      <a:pt x="2318" y="32622"/>
                    </a:lnTo>
                    <a:lnTo>
                      <a:pt x="2615" y="33810"/>
                    </a:lnTo>
                    <a:lnTo>
                      <a:pt x="2873" y="34998"/>
                    </a:lnTo>
                    <a:lnTo>
                      <a:pt x="3110" y="36207"/>
                    </a:lnTo>
                    <a:lnTo>
                      <a:pt x="3209" y="36821"/>
                    </a:lnTo>
                    <a:lnTo>
                      <a:pt x="3289" y="37435"/>
                    </a:lnTo>
                    <a:lnTo>
                      <a:pt x="3368" y="38029"/>
                    </a:lnTo>
                    <a:lnTo>
                      <a:pt x="3427" y="38643"/>
                    </a:lnTo>
                    <a:lnTo>
                      <a:pt x="3467" y="39257"/>
                    </a:lnTo>
                    <a:lnTo>
                      <a:pt x="3507" y="39891"/>
                    </a:lnTo>
                    <a:lnTo>
                      <a:pt x="3507" y="40604"/>
                    </a:lnTo>
                    <a:lnTo>
                      <a:pt x="3487" y="41317"/>
                    </a:lnTo>
                    <a:lnTo>
                      <a:pt x="3447" y="42030"/>
                    </a:lnTo>
                    <a:lnTo>
                      <a:pt x="3388" y="42743"/>
                    </a:lnTo>
                    <a:lnTo>
                      <a:pt x="3249" y="44149"/>
                    </a:lnTo>
                    <a:lnTo>
                      <a:pt x="3091" y="45575"/>
                    </a:lnTo>
                    <a:lnTo>
                      <a:pt x="2952" y="46981"/>
                    </a:lnTo>
                    <a:lnTo>
                      <a:pt x="2893" y="47694"/>
                    </a:lnTo>
                    <a:lnTo>
                      <a:pt x="2833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3" y="50546"/>
                    </a:lnTo>
                    <a:lnTo>
                      <a:pt x="2893" y="51259"/>
                    </a:lnTo>
                    <a:lnTo>
                      <a:pt x="2912" y="51378"/>
                    </a:lnTo>
                    <a:lnTo>
                      <a:pt x="2952" y="51457"/>
                    </a:lnTo>
                    <a:lnTo>
                      <a:pt x="3011" y="51517"/>
                    </a:lnTo>
                    <a:lnTo>
                      <a:pt x="3091" y="51556"/>
                    </a:lnTo>
                    <a:lnTo>
                      <a:pt x="3308" y="51556"/>
                    </a:lnTo>
                    <a:lnTo>
                      <a:pt x="3368" y="51517"/>
                    </a:lnTo>
                    <a:lnTo>
                      <a:pt x="3427" y="51457"/>
                    </a:lnTo>
                    <a:lnTo>
                      <a:pt x="3447" y="51378"/>
                    </a:lnTo>
                    <a:lnTo>
                      <a:pt x="3447" y="51259"/>
                    </a:lnTo>
                    <a:lnTo>
                      <a:pt x="3408" y="50625"/>
                    </a:lnTo>
                    <a:lnTo>
                      <a:pt x="3388" y="50011"/>
                    </a:lnTo>
                    <a:lnTo>
                      <a:pt x="3368" y="49378"/>
                    </a:lnTo>
                    <a:lnTo>
                      <a:pt x="3388" y="48744"/>
                    </a:lnTo>
                    <a:lnTo>
                      <a:pt x="3427" y="48130"/>
                    </a:lnTo>
                    <a:lnTo>
                      <a:pt x="3467" y="47496"/>
                    </a:lnTo>
                    <a:lnTo>
                      <a:pt x="3586" y="46248"/>
                    </a:lnTo>
                    <a:lnTo>
                      <a:pt x="3863" y="43753"/>
                    </a:lnTo>
                    <a:lnTo>
                      <a:pt x="3982" y="42505"/>
                    </a:lnTo>
                    <a:lnTo>
                      <a:pt x="4022" y="41891"/>
                    </a:lnTo>
                    <a:lnTo>
                      <a:pt x="4061" y="41257"/>
                    </a:lnTo>
                    <a:lnTo>
                      <a:pt x="4081" y="40663"/>
                    </a:lnTo>
                    <a:lnTo>
                      <a:pt x="4061" y="40089"/>
                    </a:lnTo>
                    <a:lnTo>
                      <a:pt x="4041" y="39494"/>
                    </a:lnTo>
                    <a:lnTo>
                      <a:pt x="4002" y="38920"/>
                    </a:lnTo>
                    <a:lnTo>
                      <a:pt x="3962" y="38346"/>
                    </a:lnTo>
                    <a:lnTo>
                      <a:pt x="3903" y="37771"/>
                    </a:lnTo>
                    <a:lnTo>
                      <a:pt x="3744" y="36622"/>
                    </a:lnTo>
                    <a:lnTo>
                      <a:pt x="3546" y="35474"/>
                    </a:lnTo>
                    <a:lnTo>
                      <a:pt x="3308" y="34345"/>
                    </a:lnTo>
                    <a:lnTo>
                      <a:pt x="3051" y="33216"/>
                    </a:lnTo>
                    <a:lnTo>
                      <a:pt x="2774" y="32087"/>
                    </a:lnTo>
                    <a:lnTo>
                      <a:pt x="2180" y="29670"/>
                    </a:lnTo>
                    <a:lnTo>
                      <a:pt x="1902" y="28462"/>
                    </a:lnTo>
                    <a:lnTo>
                      <a:pt x="1625" y="27254"/>
                    </a:lnTo>
                    <a:lnTo>
                      <a:pt x="1367" y="26046"/>
                    </a:lnTo>
                    <a:lnTo>
                      <a:pt x="1150" y="24818"/>
                    </a:lnTo>
                    <a:lnTo>
                      <a:pt x="971" y="23590"/>
                    </a:lnTo>
                    <a:lnTo>
                      <a:pt x="813" y="22342"/>
                    </a:lnTo>
                    <a:lnTo>
                      <a:pt x="714" y="21055"/>
                    </a:lnTo>
                    <a:lnTo>
                      <a:pt x="635" y="19787"/>
                    </a:lnTo>
                    <a:lnTo>
                      <a:pt x="595" y="18500"/>
                    </a:lnTo>
                    <a:lnTo>
                      <a:pt x="575" y="17212"/>
                    </a:lnTo>
                    <a:lnTo>
                      <a:pt x="595" y="15925"/>
                    </a:lnTo>
                    <a:lnTo>
                      <a:pt x="615" y="14657"/>
                    </a:lnTo>
                    <a:lnTo>
                      <a:pt x="674" y="13370"/>
                    </a:lnTo>
                    <a:lnTo>
                      <a:pt x="734" y="12083"/>
                    </a:lnTo>
                    <a:lnTo>
                      <a:pt x="813" y="10617"/>
                    </a:lnTo>
                    <a:lnTo>
                      <a:pt x="932" y="9151"/>
                    </a:lnTo>
                    <a:lnTo>
                      <a:pt x="1051" y="7686"/>
                    </a:lnTo>
                    <a:lnTo>
                      <a:pt x="1209" y="6240"/>
                    </a:lnTo>
                    <a:lnTo>
                      <a:pt x="1367" y="4774"/>
                    </a:lnTo>
                    <a:lnTo>
                      <a:pt x="1546" y="3328"/>
                    </a:lnTo>
                    <a:lnTo>
                      <a:pt x="1744" y="1863"/>
                    </a:lnTo>
                    <a:lnTo>
                      <a:pt x="1962" y="417"/>
                    </a:lnTo>
                    <a:lnTo>
                      <a:pt x="1962" y="337"/>
                    </a:lnTo>
                    <a:lnTo>
                      <a:pt x="1962" y="278"/>
                    </a:lnTo>
                    <a:lnTo>
                      <a:pt x="1942" y="219"/>
                    </a:lnTo>
                    <a:lnTo>
                      <a:pt x="1922" y="159"/>
                    </a:lnTo>
                    <a:lnTo>
                      <a:pt x="1843" y="60"/>
                    </a:lnTo>
                    <a:lnTo>
                      <a:pt x="1744" y="21"/>
                    </a:lnTo>
                    <a:lnTo>
                      <a:pt x="162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185;p2"/>
              <p:cNvSpPr/>
              <p:nvPr/>
            </p:nvSpPr>
            <p:spPr>
              <a:xfrm>
                <a:off x="252257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39" y="0"/>
                    </a:moveTo>
                    <a:lnTo>
                      <a:pt x="139" y="60"/>
                    </a:lnTo>
                    <a:lnTo>
                      <a:pt x="60" y="139"/>
                    </a:lnTo>
                    <a:lnTo>
                      <a:pt x="40" y="198"/>
                    </a:lnTo>
                    <a:lnTo>
                      <a:pt x="21" y="25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9" y="1941"/>
                    </a:lnTo>
                    <a:lnTo>
                      <a:pt x="397" y="3486"/>
                    </a:lnTo>
                    <a:lnTo>
                      <a:pt x="536" y="5031"/>
                    </a:lnTo>
                    <a:lnTo>
                      <a:pt x="615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5" y="11230"/>
                    </a:lnTo>
                    <a:lnTo>
                      <a:pt x="536" y="12795"/>
                    </a:lnTo>
                    <a:lnTo>
                      <a:pt x="536" y="12854"/>
                    </a:lnTo>
                    <a:lnTo>
                      <a:pt x="555" y="12934"/>
                    </a:lnTo>
                    <a:lnTo>
                      <a:pt x="575" y="12973"/>
                    </a:lnTo>
                    <a:lnTo>
                      <a:pt x="615" y="13033"/>
                    </a:lnTo>
                    <a:lnTo>
                      <a:pt x="694" y="13092"/>
                    </a:lnTo>
                    <a:lnTo>
                      <a:pt x="793" y="13112"/>
                    </a:lnTo>
                    <a:lnTo>
                      <a:pt x="912" y="13092"/>
                    </a:lnTo>
                    <a:lnTo>
                      <a:pt x="1011" y="13033"/>
                    </a:lnTo>
                    <a:lnTo>
                      <a:pt x="1051" y="12973"/>
                    </a:lnTo>
                    <a:lnTo>
                      <a:pt x="1070" y="12934"/>
                    </a:lnTo>
                    <a:lnTo>
                      <a:pt x="1090" y="12854"/>
                    </a:lnTo>
                    <a:lnTo>
                      <a:pt x="1110" y="12795"/>
                    </a:lnTo>
                    <a:lnTo>
                      <a:pt x="1189" y="11210"/>
                    </a:lnTo>
                    <a:lnTo>
                      <a:pt x="1229" y="9646"/>
                    </a:lnTo>
                    <a:lnTo>
                      <a:pt x="1229" y="8061"/>
                    </a:lnTo>
                    <a:lnTo>
                      <a:pt x="1189" y="6497"/>
                    </a:lnTo>
                    <a:lnTo>
                      <a:pt x="1090" y="4912"/>
                    </a:lnTo>
                    <a:lnTo>
                      <a:pt x="952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6" y="159"/>
                    </a:lnTo>
                    <a:lnTo>
                      <a:pt x="516" y="99"/>
                    </a:lnTo>
                    <a:lnTo>
                      <a:pt x="476" y="60"/>
                    </a:lnTo>
                    <a:lnTo>
                      <a:pt x="437" y="20"/>
                    </a:lnTo>
                    <a:lnTo>
                      <a:pt x="39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186;p2"/>
              <p:cNvSpPr/>
              <p:nvPr/>
            </p:nvSpPr>
            <p:spPr>
              <a:xfrm>
                <a:off x="2422075" y="1002150"/>
                <a:ext cx="93100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4" h="35473" extrusionOk="0">
                    <a:moveTo>
                      <a:pt x="2397" y="0"/>
                    </a:moveTo>
                    <a:lnTo>
                      <a:pt x="2298" y="20"/>
                    </a:lnTo>
                    <a:lnTo>
                      <a:pt x="2199" y="59"/>
                    </a:lnTo>
                    <a:lnTo>
                      <a:pt x="2119" y="158"/>
                    </a:lnTo>
                    <a:lnTo>
                      <a:pt x="2060" y="277"/>
                    </a:lnTo>
                    <a:lnTo>
                      <a:pt x="2060" y="337"/>
                    </a:lnTo>
                    <a:lnTo>
                      <a:pt x="2060" y="416"/>
                    </a:lnTo>
                    <a:lnTo>
                      <a:pt x="2317" y="2753"/>
                    </a:lnTo>
                    <a:lnTo>
                      <a:pt x="2575" y="5110"/>
                    </a:lnTo>
                    <a:lnTo>
                      <a:pt x="2813" y="7467"/>
                    </a:lnTo>
                    <a:lnTo>
                      <a:pt x="2892" y="8655"/>
                    </a:lnTo>
                    <a:lnTo>
                      <a:pt x="2991" y="9824"/>
                    </a:lnTo>
                    <a:lnTo>
                      <a:pt x="3050" y="11012"/>
                    </a:lnTo>
                    <a:lnTo>
                      <a:pt x="3110" y="12181"/>
                    </a:lnTo>
                    <a:lnTo>
                      <a:pt x="3149" y="13369"/>
                    </a:lnTo>
                    <a:lnTo>
                      <a:pt x="3149" y="14558"/>
                    </a:lnTo>
                    <a:lnTo>
                      <a:pt x="3149" y="15746"/>
                    </a:lnTo>
                    <a:lnTo>
                      <a:pt x="3110" y="16915"/>
                    </a:lnTo>
                    <a:lnTo>
                      <a:pt x="3070" y="18103"/>
                    </a:lnTo>
                    <a:lnTo>
                      <a:pt x="2971" y="19291"/>
                    </a:lnTo>
                    <a:lnTo>
                      <a:pt x="2872" y="20420"/>
                    </a:lnTo>
                    <a:lnTo>
                      <a:pt x="2733" y="21529"/>
                    </a:lnTo>
                    <a:lnTo>
                      <a:pt x="2575" y="22639"/>
                    </a:lnTo>
                    <a:lnTo>
                      <a:pt x="2377" y="23748"/>
                    </a:lnTo>
                    <a:lnTo>
                      <a:pt x="2139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68" y="28065"/>
                    </a:lnTo>
                    <a:lnTo>
                      <a:pt x="654" y="29848"/>
                    </a:lnTo>
                    <a:lnTo>
                      <a:pt x="495" y="30284"/>
                    </a:lnTo>
                    <a:lnTo>
                      <a:pt x="376" y="30739"/>
                    </a:lnTo>
                    <a:lnTo>
                      <a:pt x="258" y="31195"/>
                    </a:lnTo>
                    <a:lnTo>
                      <a:pt x="159" y="31670"/>
                    </a:lnTo>
                    <a:lnTo>
                      <a:pt x="79" y="32126"/>
                    </a:lnTo>
                    <a:lnTo>
                      <a:pt x="20" y="32581"/>
                    </a:lnTo>
                    <a:lnTo>
                      <a:pt x="0" y="33037"/>
                    </a:lnTo>
                    <a:lnTo>
                      <a:pt x="20" y="33512"/>
                    </a:lnTo>
                    <a:lnTo>
                      <a:pt x="79" y="33968"/>
                    </a:lnTo>
                    <a:lnTo>
                      <a:pt x="198" y="34423"/>
                    </a:lnTo>
                    <a:lnTo>
                      <a:pt x="258" y="34641"/>
                    </a:lnTo>
                    <a:lnTo>
                      <a:pt x="337" y="34859"/>
                    </a:lnTo>
                    <a:lnTo>
                      <a:pt x="436" y="35097"/>
                    </a:lnTo>
                    <a:lnTo>
                      <a:pt x="555" y="35315"/>
                    </a:lnTo>
                    <a:lnTo>
                      <a:pt x="594" y="35374"/>
                    </a:lnTo>
                    <a:lnTo>
                      <a:pt x="634" y="35414"/>
                    </a:lnTo>
                    <a:lnTo>
                      <a:pt x="693" y="35453"/>
                    </a:lnTo>
                    <a:lnTo>
                      <a:pt x="733" y="35473"/>
                    </a:lnTo>
                    <a:lnTo>
                      <a:pt x="852" y="35473"/>
                    </a:lnTo>
                    <a:lnTo>
                      <a:pt x="951" y="35414"/>
                    </a:lnTo>
                    <a:lnTo>
                      <a:pt x="1030" y="35334"/>
                    </a:lnTo>
                    <a:lnTo>
                      <a:pt x="1070" y="35235"/>
                    </a:lnTo>
                    <a:lnTo>
                      <a:pt x="1090" y="35176"/>
                    </a:lnTo>
                    <a:lnTo>
                      <a:pt x="1090" y="35116"/>
                    </a:lnTo>
                    <a:lnTo>
                      <a:pt x="1070" y="35057"/>
                    </a:lnTo>
                    <a:lnTo>
                      <a:pt x="1050" y="34978"/>
                    </a:lnTo>
                    <a:lnTo>
                      <a:pt x="931" y="34740"/>
                    </a:lnTo>
                    <a:lnTo>
                      <a:pt x="832" y="34483"/>
                    </a:lnTo>
                    <a:lnTo>
                      <a:pt x="733" y="34245"/>
                    </a:lnTo>
                    <a:lnTo>
                      <a:pt x="674" y="33988"/>
                    </a:lnTo>
                    <a:lnTo>
                      <a:pt x="634" y="33730"/>
                    </a:lnTo>
                    <a:lnTo>
                      <a:pt x="594" y="33473"/>
                    </a:lnTo>
                    <a:lnTo>
                      <a:pt x="575" y="33195"/>
                    </a:lnTo>
                    <a:lnTo>
                      <a:pt x="555" y="32938"/>
                    </a:lnTo>
                    <a:lnTo>
                      <a:pt x="575" y="32680"/>
                    </a:lnTo>
                    <a:lnTo>
                      <a:pt x="594" y="32403"/>
                    </a:lnTo>
                    <a:lnTo>
                      <a:pt x="654" y="31868"/>
                    </a:lnTo>
                    <a:lnTo>
                      <a:pt x="753" y="31333"/>
                    </a:lnTo>
                    <a:lnTo>
                      <a:pt x="891" y="30799"/>
                    </a:lnTo>
                    <a:lnTo>
                      <a:pt x="1050" y="30244"/>
                    </a:lnTo>
                    <a:lnTo>
                      <a:pt x="1228" y="29709"/>
                    </a:lnTo>
                    <a:lnTo>
                      <a:pt x="1604" y="28660"/>
                    </a:lnTo>
                    <a:lnTo>
                      <a:pt x="1981" y="27650"/>
                    </a:lnTo>
                    <a:lnTo>
                      <a:pt x="2139" y="27154"/>
                    </a:lnTo>
                    <a:lnTo>
                      <a:pt x="2278" y="26679"/>
                    </a:lnTo>
                    <a:lnTo>
                      <a:pt x="2555" y="25669"/>
                    </a:lnTo>
                    <a:lnTo>
                      <a:pt x="2773" y="24639"/>
                    </a:lnTo>
                    <a:lnTo>
                      <a:pt x="2991" y="23609"/>
                    </a:lnTo>
                    <a:lnTo>
                      <a:pt x="3149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5" y="18380"/>
                    </a:lnTo>
                    <a:lnTo>
                      <a:pt x="3664" y="17231"/>
                    </a:lnTo>
                    <a:lnTo>
                      <a:pt x="3704" y="16102"/>
                    </a:lnTo>
                    <a:lnTo>
                      <a:pt x="3724" y="14954"/>
                    </a:lnTo>
                    <a:lnTo>
                      <a:pt x="3724" y="13825"/>
                    </a:lnTo>
                    <a:lnTo>
                      <a:pt x="3684" y="12696"/>
                    </a:lnTo>
                    <a:lnTo>
                      <a:pt x="3645" y="11547"/>
                    </a:lnTo>
                    <a:lnTo>
                      <a:pt x="3585" y="10418"/>
                    </a:lnTo>
                    <a:lnTo>
                      <a:pt x="3526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72" y="2496"/>
                    </a:lnTo>
                    <a:lnTo>
                      <a:pt x="2615" y="238"/>
                    </a:lnTo>
                    <a:lnTo>
                      <a:pt x="2595" y="158"/>
                    </a:lnTo>
                    <a:lnTo>
                      <a:pt x="2575" y="99"/>
                    </a:lnTo>
                    <a:lnTo>
                      <a:pt x="2535" y="59"/>
                    </a:lnTo>
                    <a:lnTo>
                      <a:pt x="2496" y="20"/>
                    </a:lnTo>
                    <a:lnTo>
                      <a:pt x="245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187;p2"/>
              <p:cNvSpPr/>
              <p:nvPr/>
            </p:nvSpPr>
            <p:spPr>
              <a:xfrm>
                <a:off x="1957600" y="2309850"/>
                <a:ext cx="102525" cy="882875"/>
              </a:xfrm>
              <a:custGeom>
                <a:avLst/>
                <a:gdLst/>
                <a:ahLst/>
                <a:cxnLst/>
                <a:rect l="l" t="t" r="r" b="b"/>
                <a:pathLst>
                  <a:path w="4101" h="35315" extrusionOk="0">
                    <a:moveTo>
                      <a:pt x="298" y="0"/>
                    </a:moveTo>
                    <a:lnTo>
                      <a:pt x="199" y="40"/>
                    </a:lnTo>
                    <a:lnTo>
                      <a:pt x="100" y="119"/>
                    </a:lnTo>
                    <a:lnTo>
                      <a:pt x="41" y="21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" y="495"/>
                    </a:lnTo>
                    <a:lnTo>
                      <a:pt x="595" y="2734"/>
                    </a:lnTo>
                    <a:lnTo>
                      <a:pt x="1169" y="4991"/>
                    </a:lnTo>
                    <a:lnTo>
                      <a:pt x="1704" y="7269"/>
                    </a:lnTo>
                    <a:lnTo>
                      <a:pt x="1962" y="8418"/>
                    </a:lnTo>
                    <a:lnTo>
                      <a:pt x="2199" y="9547"/>
                    </a:lnTo>
                    <a:lnTo>
                      <a:pt x="2437" y="10696"/>
                    </a:lnTo>
                    <a:lnTo>
                      <a:pt x="2635" y="11864"/>
                    </a:lnTo>
                    <a:lnTo>
                      <a:pt x="2833" y="13013"/>
                    </a:lnTo>
                    <a:lnTo>
                      <a:pt x="3011" y="14182"/>
                    </a:lnTo>
                    <a:lnTo>
                      <a:pt x="3170" y="15350"/>
                    </a:lnTo>
                    <a:lnTo>
                      <a:pt x="3289" y="16519"/>
                    </a:lnTo>
                    <a:lnTo>
                      <a:pt x="3388" y="17687"/>
                    </a:lnTo>
                    <a:lnTo>
                      <a:pt x="3467" y="18876"/>
                    </a:lnTo>
                    <a:lnTo>
                      <a:pt x="3526" y="20005"/>
                    </a:lnTo>
                    <a:lnTo>
                      <a:pt x="3546" y="21134"/>
                    </a:lnTo>
                    <a:lnTo>
                      <a:pt x="3526" y="22263"/>
                    </a:lnTo>
                    <a:lnTo>
                      <a:pt x="3487" y="23411"/>
                    </a:lnTo>
                    <a:lnTo>
                      <a:pt x="3408" y="24540"/>
                    </a:lnTo>
                    <a:lnTo>
                      <a:pt x="3289" y="25669"/>
                    </a:lnTo>
                    <a:lnTo>
                      <a:pt x="3150" y="26798"/>
                    </a:lnTo>
                    <a:lnTo>
                      <a:pt x="2972" y="27907"/>
                    </a:lnTo>
                    <a:lnTo>
                      <a:pt x="2615" y="29789"/>
                    </a:lnTo>
                    <a:lnTo>
                      <a:pt x="2516" y="30264"/>
                    </a:lnTo>
                    <a:lnTo>
                      <a:pt x="2457" y="30740"/>
                    </a:lnTo>
                    <a:lnTo>
                      <a:pt x="2397" y="31215"/>
                    </a:lnTo>
                    <a:lnTo>
                      <a:pt x="2358" y="31690"/>
                    </a:lnTo>
                    <a:lnTo>
                      <a:pt x="2338" y="32166"/>
                    </a:lnTo>
                    <a:lnTo>
                      <a:pt x="2358" y="32621"/>
                    </a:lnTo>
                    <a:lnTo>
                      <a:pt x="2417" y="33077"/>
                    </a:lnTo>
                    <a:lnTo>
                      <a:pt x="2497" y="33532"/>
                    </a:lnTo>
                    <a:lnTo>
                      <a:pt x="2615" y="33968"/>
                    </a:lnTo>
                    <a:lnTo>
                      <a:pt x="2695" y="34186"/>
                    </a:lnTo>
                    <a:lnTo>
                      <a:pt x="2774" y="34384"/>
                    </a:lnTo>
                    <a:lnTo>
                      <a:pt x="2873" y="34602"/>
                    </a:lnTo>
                    <a:lnTo>
                      <a:pt x="2992" y="34800"/>
                    </a:lnTo>
                    <a:lnTo>
                      <a:pt x="3111" y="34998"/>
                    </a:lnTo>
                    <a:lnTo>
                      <a:pt x="3249" y="35196"/>
                    </a:lnTo>
                    <a:lnTo>
                      <a:pt x="3289" y="35255"/>
                    </a:lnTo>
                    <a:lnTo>
                      <a:pt x="3348" y="35275"/>
                    </a:lnTo>
                    <a:lnTo>
                      <a:pt x="3408" y="35295"/>
                    </a:lnTo>
                    <a:lnTo>
                      <a:pt x="3447" y="35315"/>
                    </a:lnTo>
                    <a:lnTo>
                      <a:pt x="3566" y="35275"/>
                    </a:lnTo>
                    <a:lnTo>
                      <a:pt x="3645" y="35216"/>
                    </a:lnTo>
                    <a:lnTo>
                      <a:pt x="3725" y="35117"/>
                    </a:lnTo>
                    <a:lnTo>
                      <a:pt x="3764" y="34998"/>
                    </a:lnTo>
                    <a:lnTo>
                      <a:pt x="3764" y="34939"/>
                    </a:lnTo>
                    <a:lnTo>
                      <a:pt x="3744" y="34879"/>
                    </a:lnTo>
                    <a:lnTo>
                      <a:pt x="3725" y="34820"/>
                    </a:lnTo>
                    <a:lnTo>
                      <a:pt x="3685" y="34760"/>
                    </a:lnTo>
                    <a:lnTo>
                      <a:pt x="3546" y="34542"/>
                    </a:lnTo>
                    <a:lnTo>
                      <a:pt x="3408" y="34325"/>
                    </a:lnTo>
                    <a:lnTo>
                      <a:pt x="3289" y="34087"/>
                    </a:lnTo>
                    <a:lnTo>
                      <a:pt x="3190" y="33849"/>
                    </a:lnTo>
                    <a:lnTo>
                      <a:pt x="3111" y="33611"/>
                    </a:lnTo>
                    <a:lnTo>
                      <a:pt x="3031" y="33374"/>
                    </a:lnTo>
                    <a:lnTo>
                      <a:pt x="2992" y="33116"/>
                    </a:lnTo>
                    <a:lnTo>
                      <a:pt x="2932" y="32859"/>
                    </a:lnTo>
                    <a:lnTo>
                      <a:pt x="2912" y="32601"/>
                    </a:lnTo>
                    <a:lnTo>
                      <a:pt x="2893" y="32324"/>
                    </a:lnTo>
                    <a:lnTo>
                      <a:pt x="2893" y="31789"/>
                    </a:lnTo>
                    <a:lnTo>
                      <a:pt x="2912" y="31235"/>
                    </a:lnTo>
                    <a:lnTo>
                      <a:pt x="2972" y="30660"/>
                    </a:lnTo>
                    <a:lnTo>
                      <a:pt x="3051" y="30106"/>
                    </a:lnTo>
                    <a:lnTo>
                      <a:pt x="3150" y="29531"/>
                    </a:lnTo>
                    <a:lnTo>
                      <a:pt x="3388" y="28402"/>
                    </a:lnTo>
                    <a:lnTo>
                      <a:pt x="3625" y="27333"/>
                    </a:lnTo>
                    <a:lnTo>
                      <a:pt x="3705" y="26798"/>
                    </a:lnTo>
                    <a:lnTo>
                      <a:pt x="3784" y="26303"/>
                    </a:lnTo>
                    <a:lnTo>
                      <a:pt x="3903" y="25253"/>
                    </a:lnTo>
                    <a:lnTo>
                      <a:pt x="4002" y="24184"/>
                    </a:lnTo>
                    <a:lnTo>
                      <a:pt x="4061" y="23134"/>
                    </a:lnTo>
                    <a:lnTo>
                      <a:pt x="4101" y="22064"/>
                    </a:lnTo>
                    <a:lnTo>
                      <a:pt x="4101" y="21015"/>
                    </a:lnTo>
                    <a:lnTo>
                      <a:pt x="4081" y="19945"/>
                    </a:lnTo>
                    <a:lnTo>
                      <a:pt x="4041" y="18895"/>
                    </a:lnTo>
                    <a:lnTo>
                      <a:pt x="3982" y="17826"/>
                    </a:lnTo>
                    <a:lnTo>
                      <a:pt x="3883" y="16697"/>
                    </a:lnTo>
                    <a:lnTo>
                      <a:pt x="3764" y="15568"/>
                    </a:lnTo>
                    <a:lnTo>
                      <a:pt x="3625" y="14439"/>
                    </a:lnTo>
                    <a:lnTo>
                      <a:pt x="3467" y="13330"/>
                    </a:lnTo>
                    <a:lnTo>
                      <a:pt x="3289" y="12221"/>
                    </a:lnTo>
                    <a:lnTo>
                      <a:pt x="3091" y="11112"/>
                    </a:lnTo>
                    <a:lnTo>
                      <a:pt x="2873" y="10002"/>
                    </a:lnTo>
                    <a:lnTo>
                      <a:pt x="2655" y="8893"/>
                    </a:lnTo>
                    <a:lnTo>
                      <a:pt x="2160" y="6715"/>
                    </a:lnTo>
                    <a:lnTo>
                      <a:pt x="1645" y="4536"/>
                    </a:lnTo>
                    <a:lnTo>
                      <a:pt x="1090" y="2357"/>
                    </a:lnTo>
                    <a:lnTo>
                      <a:pt x="536" y="198"/>
                    </a:lnTo>
                    <a:lnTo>
                      <a:pt x="516" y="119"/>
                    </a:lnTo>
                    <a:lnTo>
                      <a:pt x="476" y="80"/>
                    </a:lnTo>
                    <a:lnTo>
                      <a:pt x="437" y="40"/>
                    </a:lnTo>
                    <a:lnTo>
                      <a:pt x="397" y="20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188;p2"/>
              <p:cNvSpPr/>
              <p:nvPr/>
            </p:nvSpPr>
            <p:spPr>
              <a:xfrm>
                <a:off x="2519600" y="1291300"/>
                <a:ext cx="614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8659" extrusionOk="0">
                    <a:moveTo>
                      <a:pt x="1803" y="1"/>
                    </a:moveTo>
                    <a:lnTo>
                      <a:pt x="1704" y="21"/>
                    </a:lnTo>
                    <a:lnTo>
                      <a:pt x="1605" y="60"/>
                    </a:lnTo>
                    <a:lnTo>
                      <a:pt x="1526" y="159"/>
                    </a:lnTo>
                    <a:lnTo>
                      <a:pt x="1506" y="199"/>
                    </a:lnTo>
                    <a:lnTo>
                      <a:pt x="1486" y="278"/>
                    </a:lnTo>
                    <a:lnTo>
                      <a:pt x="1486" y="338"/>
                    </a:lnTo>
                    <a:lnTo>
                      <a:pt x="1506" y="417"/>
                    </a:lnTo>
                    <a:lnTo>
                      <a:pt x="1625" y="971"/>
                    </a:lnTo>
                    <a:lnTo>
                      <a:pt x="1704" y="1546"/>
                    </a:lnTo>
                    <a:lnTo>
                      <a:pt x="1784" y="2100"/>
                    </a:lnTo>
                    <a:lnTo>
                      <a:pt x="1843" y="2675"/>
                    </a:lnTo>
                    <a:lnTo>
                      <a:pt x="1883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883" y="4913"/>
                    </a:lnTo>
                    <a:lnTo>
                      <a:pt x="1863" y="5467"/>
                    </a:lnTo>
                    <a:lnTo>
                      <a:pt x="1823" y="6042"/>
                    </a:lnTo>
                    <a:lnTo>
                      <a:pt x="1704" y="7151"/>
                    </a:lnTo>
                    <a:lnTo>
                      <a:pt x="1566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71" y="11627"/>
                    </a:lnTo>
                    <a:lnTo>
                      <a:pt x="556" y="13865"/>
                    </a:lnTo>
                    <a:lnTo>
                      <a:pt x="377" y="14994"/>
                    </a:lnTo>
                    <a:lnTo>
                      <a:pt x="219" y="16103"/>
                    </a:lnTo>
                    <a:lnTo>
                      <a:pt x="80" y="17232"/>
                    </a:lnTo>
                    <a:lnTo>
                      <a:pt x="41" y="17787"/>
                    </a:lnTo>
                    <a:lnTo>
                      <a:pt x="1" y="18341"/>
                    </a:lnTo>
                    <a:lnTo>
                      <a:pt x="1" y="18421"/>
                    </a:lnTo>
                    <a:lnTo>
                      <a:pt x="21" y="18480"/>
                    </a:lnTo>
                    <a:lnTo>
                      <a:pt x="41" y="18540"/>
                    </a:lnTo>
                    <a:lnTo>
                      <a:pt x="80" y="18579"/>
                    </a:lnTo>
                    <a:lnTo>
                      <a:pt x="159" y="18639"/>
                    </a:lnTo>
                    <a:lnTo>
                      <a:pt x="258" y="18658"/>
                    </a:lnTo>
                    <a:lnTo>
                      <a:pt x="377" y="18639"/>
                    </a:lnTo>
                    <a:lnTo>
                      <a:pt x="476" y="18579"/>
                    </a:lnTo>
                    <a:lnTo>
                      <a:pt x="496" y="18540"/>
                    </a:lnTo>
                    <a:lnTo>
                      <a:pt x="536" y="18480"/>
                    </a:lnTo>
                    <a:lnTo>
                      <a:pt x="556" y="18421"/>
                    </a:lnTo>
                    <a:lnTo>
                      <a:pt x="575" y="18341"/>
                    </a:lnTo>
                    <a:lnTo>
                      <a:pt x="595" y="17787"/>
                    </a:lnTo>
                    <a:lnTo>
                      <a:pt x="655" y="17212"/>
                    </a:lnTo>
                    <a:lnTo>
                      <a:pt x="773" y="16084"/>
                    </a:lnTo>
                    <a:lnTo>
                      <a:pt x="952" y="14955"/>
                    </a:lnTo>
                    <a:lnTo>
                      <a:pt x="1130" y="13826"/>
                    </a:lnTo>
                    <a:lnTo>
                      <a:pt x="1546" y="11568"/>
                    </a:lnTo>
                    <a:lnTo>
                      <a:pt x="1744" y="10439"/>
                    </a:lnTo>
                    <a:lnTo>
                      <a:pt x="1942" y="9310"/>
                    </a:lnTo>
                    <a:lnTo>
                      <a:pt x="2120" y="8181"/>
                    </a:lnTo>
                    <a:lnTo>
                      <a:pt x="2279" y="7052"/>
                    </a:lnTo>
                    <a:lnTo>
                      <a:pt x="2378" y="5923"/>
                    </a:lnTo>
                    <a:lnTo>
                      <a:pt x="2417" y="5349"/>
                    </a:lnTo>
                    <a:lnTo>
                      <a:pt x="2457" y="4794"/>
                    </a:lnTo>
                    <a:lnTo>
                      <a:pt x="2457" y="4220"/>
                    </a:lnTo>
                    <a:lnTo>
                      <a:pt x="2457" y="3665"/>
                    </a:lnTo>
                    <a:lnTo>
                      <a:pt x="2437" y="3091"/>
                    </a:lnTo>
                    <a:lnTo>
                      <a:pt x="2398" y="2516"/>
                    </a:lnTo>
                    <a:lnTo>
                      <a:pt x="2338" y="1942"/>
                    </a:lnTo>
                    <a:lnTo>
                      <a:pt x="2259" y="1387"/>
                    </a:lnTo>
                    <a:lnTo>
                      <a:pt x="2160" y="813"/>
                    </a:lnTo>
                    <a:lnTo>
                      <a:pt x="2041" y="239"/>
                    </a:lnTo>
                    <a:lnTo>
                      <a:pt x="2021" y="159"/>
                    </a:lnTo>
                    <a:lnTo>
                      <a:pt x="2001" y="100"/>
                    </a:lnTo>
                    <a:lnTo>
                      <a:pt x="1962" y="60"/>
                    </a:lnTo>
                    <a:lnTo>
                      <a:pt x="1902" y="40"/>
                    </a:lnTo>
                    <a:lnTo>
                      <a:pt x="1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189;p2"/>
              <p:cNvSpPr/>
              <p:nvPr/>
            </p:nvSpPr>
            <p:spPr>
              <a:xfrm>
                <a:off x="2302250" y="1365575"/>
                <a:ext cx="151525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61" h="74631" extrusionOk="0">
                    <a:moveTo>
                      <a:pt x="5704" y="1"/>
                    </a:moveTo>
                    <a:lnTo>
                      <a:pt x="5645" y="21"/>
                    </a:lnTo>
                    <a:lnTo>
                      <a:pt x="5605" y="60"/>
                    </a:lnTo>
                    <a:lnTo>
                      <a:pt x="5566" y="100"/>
                    </a:lnTo>
                    <a:lnTo>
                      <a:pt x="5546" y="179"/>
                    </a:lnTo>
                    <a:lnTo>
                      <a:pt x="5209" y="1031"/>
                    </a:lnTo>
                    <a:lnTo>
                      <a:pt x="4912" y="1882"/>
                    </a:lnTo>
                    <a:lnTo>
                      <a:pt x="4615" y="2754"/>
                    </a:lnTo>
                    <a:lnTo>
                      <a:pt x="4357" y="3606"/>
                    </a:lnTo>
                    <a:lnTo>
                      <a:pt x="4100" y="4477"/>
                    </a:lnTo>
                    <a:lnTo>
                      <a:pt x="3862" y="5348"/>
                    </a:lnTo>
                    <a:lnTo>
                      <a:pt x="3644" y="6220"/>
                    </a:lnTo>
                    <a:lnTo>
                      <a:pt x="3446" y="7091"/>
                    </a:lnTo>
                    <a:lnTo>
                      <a:pt x="3248" y="7963"/>
                    </a:lnTo>
                    <a:lnTo>
                      <a:pt x="3070" y="8854"/>
                    </a:lnTo>
                    <a:lnTo>
                      <a:pt x="2912" y="9726"/>
                    </a:lnTo>
                    <a:lnTo>
                      <a:pt x="2753" y="10617"/>
                    </a:lnTo>
                    <a:lnTo>
                      <a:pt x="2614" y="11508"/>
                    </a:lnTo>
                    <a:lnTo>
                      <a:pt x="2496" y="12400"/>
                    </a:lnTo>
                    <a:lnTo>
                      <a:pt x="2278" y="14182"/>
                    </a:lnTo>
                    <a:lnTo>
                      <a:pt x="2119" y="15965"/>
                    </a:lnTo>
                    <a:lnTo>
                      <a:pt x="1981" y="17767"/>
                    </a:lnTo>
                    <a:lnTo>
                      <a:pt x="1882" y="19569"/>
                    </a:lnTo>
                    <a:lnTo>
                      <a:pt x="1822" y="21372"/>
                    </a:lnTo>
                    <a:lnTo>
                      <a:pt x="1802" y="23174"/>
                    </a:lnTo>
                    <a:lnTo>
                      <a:pt x="1783" y="24996"/>
                    </a:lnTo>
                    <a:lnTo>
                      <a:pt x="1802" y="26818"/>
                    </a:lnTo>
                    <a:lnTo>
                      <a:pt x="1822" y="28641"/>
                    </a:lnTo>
                    <a:lnTo>
                      <a:pt x="1921" y="32305"/>
                    </a:lnTo>
                    <a:lnTo>
                      <a:pt x="2020" y="35949"/>
                    </a:lnTo>
                    <a:lnTo>
                      <a:pt x="2119" y="39613"/>
                    </a:lnTo>
                    <a:lnTo>
                      <a:pt x="2159" y="41435"/>
                    </a:lnTo>
                    <a:lnTo>
                      <a:pt x="2179" y="43258"/>
                    </a:lnTo>
                    <a:lnTo>
                      <a:pt x="2179" y="45080"/>
                    </a:lnTo>
                    <a:lnTo>
                      <a:pt x="2159" y="46902"/>
                    </a:lnTo>
                    <a:lnTo>
                      <a:pt x="2119" y="48724"/>
                    </a:lnTo>
                    <a:lnTo>
                      <a:pt x="2060" y="50546"/>
                    </a:lnTo>
                    <a:lnTo>
                      <a:pt x="1941" y="52349"/>
                    </a:lnTo>
                    <a:lnTo>
                      <a:pt x="1802" y="54151"/>
                    </a:lnTo>
                    <a:lnTo>
                      <a:pt x="1624" y="55934"/>
                    </a:lnTo>
                    <a:lnTo>
                      <a:pt x="1505" y="56845"/>
                    </a:lnTo>
                    <a:lnTo>
                      <a:pt x="1386" y="57736"/>
                    </a:lnTo>
                    <a:lnTo>
                      <a:pt x="1228" y="58706"/>
                    </a:lnTo>
                    <a:lnTo>
                      <a:pt x="1070" y="59697"/>
                    </a:lnTo>
                    <a:lnTo>
                      <a:pt x="733" y="61638"/>
                    </a:lnTo>
                    <a:lnTo>
                      <a:pt x="555" y="62628"/>
                    </a:lnTo>
                    <a:lnTo>
                      <a:pt x="416" y="63599"/>
                    </a:lnTo>
                    <a:lnTo>
                      <a:pt x="277" y="64589"/>
                    </a:lnTo>
                    <a:lnTo>
                      <a:pt x="159" y="65579"/>
                    </a:lnTo>
                    <a:lnTo>
                      <a:pt x="79" y="66669"/>
                    </a:lnTo>
                    <a:lnTo>
                      <a:pt x="20" y="67758"/>
                    </a:lnTo>
                    <a:lnTo>
                      <a:pt x="0" y="68847"/>
                    </a:lnTo>
                    <a:lnTo>
                      <a:pt x="0" y="69937"/>
                    </a:lnTo>
                    <a:lnTo>
                      <a:pt x="0" y="71046"/>
                    </a:lnTo>
                    <a:lnTo>
                      <a:pt x="40" y="72135"/>
                    </a:lnTo>
                    <a:lnTo>
                      <a:pt x="119" y="74314"/>
                    </a:lnTo>
                    <a:lnTo>
                      <a:pt x="139" y="74393"/>
                    </a:lnTo>
                    <a:lnTo>
                      <a:pt x="159" y="74452"/>
                    </a:lnTo>
                    <a:lnTo>
                      <a:pt x="198" y="74512"/>
                    </a:lnTo>
                    <a:lnTo>
                      <a:pt x="238" y="74551"/>
                    </a:lnTo>
                    <a:lnTo>
                      <a:pt x="317" y="74611"/>
                    </a:lnTo>
                    <a:lnTo>
                      <a:pt x="436" y="74631"/>
                    </a:lnTo>
                    <a:lnTo>
                      <a:pt x="535" y="74611"/>
                    </a:lnTo>
                    <a:lnTo>
                      <a:pt x="614" y="74551"/>
                    </a:lnTo>
                    <a:lnTo>
                      <a:pt x="654" y="74512"/>
                    </a:lnTo>
                    <a:lnTo>
                      <a:pt x="673" y="74452"/>
                    </a:lnTo>
                    <a:lnTo>
                      <a:pt x="693" y="74393"/>
                    </a:lnTo>
                    <a:lnTo>
                      <a:pt x="693" y="74314"/>
                    </a:lnTo>
                    <a:lnTo>
                      <a:pt x="614" y="72373"/>
                    </a:lnTo>
                    <a:lnTo>
                      <a:pt x="574" y="71402"/>
                    </a:lnTo>
                    <a:lnTo>
                      <a:pt x="555" y="70432"/>
                    </a:lnTo>
                    <a:lnTo>
                      <a:pt x="555" y="69461"/>
                    </a:lnTo>
                    <a:lnTo>
                      <a:pt x="574" y="68491"/>
                    </a:lnTo>
                    <a:lnTo>
                      <a:pt x="594" y="67520"/>
                    </a:lnTo>
                    <a:lnTo>
                      <a:pt x="654" y="66550"/>
                    </a:lnTo>
                    <a:lnTo>
                      <a:pt x="733" y="65619"/>
                    </a:lnTo>
                    <a:lnTo>
                      <a:pt x="832" y="64688"/>
                    </a:lnTo>
                    <a:lnTo>
                      <a:pt x="971" y="63757"/>
                    </a:lnTo>
                    <a:lnTo>
                      <a:pt x="1109" y="62846"/>
                    </a:lnTo>
                    <a:lnTo>
                      <a:pt x="1426" y="61004"/>
                    </a:lnTo>
                    <a:lnTo>
                      <a:pt x="1743" y="59162"/>
                    </a:lnTo>
                    <a:lnTo>
                      <a:pt x="1882" y="58271"/>
                    </a:lnTo>
                    <a:lnTo>
                      <a:pt x="2000" y="57379"/>
                    </a:lnTo>
                    <a:lnTo>
                      <a:pt x="2218" y="55597"/>
                    </a:lnTo>
                    <a:lnTo>
                      <a:pt x="2397" y="53814"/>
                    </a:lnTo>
                    <a:lnTo>
                      <a:pt x="2535" y="52012"/>
                    </a:lnTo>
                    <a:lnTo>
                      <a:pt x="2634" y="50210"/>
                    </a:lnTo>
                    <a:lnTo>
                      <a:pt x="2694" y="48407"/>
                    </a:lnTo>
                    <a:lnTo>
                      <a:pt x="2733" y="46605"/>
                    </a:lnTo>
                    <a:lnTo>
                      <a:pt x="2753" y="44803"/>
                    </a:lnTo>
                    <a:lnTo>
                      <a:pt x="2733" y="43000"/>
                    </a:lnTo>
                    <a:lnTo>
                      <a:pt x="2714" y="41218"/>
                    </a:lnTo>
                    <a:lnTo>
                      <a:pt x="2634" y="37613"/>
                    </a:lnTo>
                    <a:lnTo>
                      <a:pt x="2515" y="34008"/>
                    </a:lnTo>
                    <a:lnTo>
                      <a:pt x="2416" y="30423"/>
                    </a:lnTo>
                    <a:lnTo>
                      <a:pt x="2377" y="28621"/>
                    </a:lnTo>
                    <a:lnTo>
                      <a:pt x="2357" y="26818"/>
                    </a:lnTo>
                    <a:lnTo>
                      <a:pt x="2337" y="25016"/>
                    </a:lnTo>
                    <a:lnTo>
                      <a:pt x="2357" y="23234"/>
                    </a:lnTo>
                    <a:lnTo>
                      <a:pt x="2397" y="21431"/>
                    </a:lnTo>
                    <a:lnTo>
                      <a:pt x="2456" y="19629"/>
                    </a:lnTo>
                    <a:lnTo>
                      <a:pt x="2555" y="17826"/>
                    </a:lnTo>
                    <a:lnTo>
                      <a:pt x="2694" y="16044"/>
                    </a:lnTo>
                    <a:lnTo>
                      <a:pt x="2773" y="15034"/>
                    </a:lnTo>
                    <a:lnTo>
                      <a:pt x="2872" y="14043"/>
                    </a:lnTo>
                    <a:lnTo>
                      <a:pt x="2991" y="13053"/>
                    </a:lnTo>
                    <a:lnTo>
                      <a:pt x="3129" y="12043"/>
                    </a:lnTo>
                    <a:lnTo>
                      <a:pt x="3268" y="11053"/>
                    </a:lnTo>
                    <a:lnTo>
                      <a:pt x="3446" y="10062"/>
                    </a:lnTo>
                    <a:lnTo>
                      <a:pt x="3625" y="9092"/>
                    </a:lnTo>
                    <a:lnTo>
                      <a:pt x="3803" y="8102"/>
                    </a:lnTo>
                    <a:lnTo>
                      <a:pt x="4021" y="7131"/>
                    </a:lnTo>
                    <a:lnTo>
                      <a:pt x="4258" y="6161"/>
                    </a:lnTo>
                    <a:lnTo>
                      <a:pt x="4496" y="5210"/>
                    </a:lnTo>
                    <a:lnTo>
                      <a:pt x="4773" y="4259"/>
                    </a:lnTo>
                    <a:lnTo>
                      <a:pt x="5051" y="3308"/>
                    </a:lnTo>
                    <a:lnTo>
                      <a:pt x="5348" y="2358"/>
                    </a:lnTo>
                    <a:lnTo>
                      <a:pt x="5684" y="1427"/>
                    </a:lnTo>
                    <a:lnTo>
                      <a:pt x="6021" y="496"/>
                    </a:lnTo>
                    <a:lnTo>
                      <a:pt x="6041" y="437"/>
                    </a:lnTo>
                    <a:lnTo>
                      <a:pt x="6061" y="357"/>
                    </a:lnTo>
                    <a:lnTo>
                      <a:pt x="6041" y="238"/>
                    </a:lnTo>
                    <a:lnTo>
                      <a:pt x="5982" y="120"/>
                    </a:lnTo>
                    <a:lnTo>
                      <a:pt x="5902" y="40"/>
                    </a:lnTo>
                    <a:lnTo>
                      <a:pt x="5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190;p2"/>
              <p:cNvSpPr/>
              <p:nvPr/>
            </p:nvSpPr>
            <p:spPr>
              <a:xfrm>
                <a:off x="2365625" y="2829750"/>
                <a:ext cx="891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5153" extrusionOk="0">
                    <a:moveTo>
                      <a:pt x="2100" y="1"/>
                    </a:moveTo>
                    <a:lnTo>
                      <a:pt x="2001" y="21"/>
                    </a:lnTo>
                    <a:lnTo>
                      <a:pt x="1921" y="40"/>
                    </a:lnTo>
                    <a:lnTo>
                      <a:pt x="1822" y="80"/>
                    </a:lnTo>
                    <a:lnTo>
                      <a:pt x="1664" y="179"/>
                    </a:lnTo>
                    <a:lnTo>
                      <a:pt x="1506" y="33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0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34" y="2754"/>
                    </a:lnTo>
                    <a:lnTo>
                      <a:pt x="476" y="3744"/>
                    </a:lnTo>
                    <a:lnTo>
                      <a:pt x="337" y="4695"/>
                    </a:lnTo>
                    <a:lnTo>
                      <a:pt x="218" y="5705"/>
                    </a:lnTo>
                    <a:lnTo>
                      <a:pt x="99" y="6735"/>
                    </a:lnTo>
                    <a:lnTo>
                      <a:pt x="40" y="7745"/>
                    </a:lnTo>
                    <a:lnTo>
                      <a:pt x="0" y="8775"/>
                    </a:lnTo>
                    <a:lnTo>
                      <a:pt x="0" y="9805"/>
                    </a:lnTo>
                    <a:lnTo>
                      <a:pt x="20" y="10835"/>
                    </a:lnTo>
                    <a:lnTo>
                      <a:pt x="79" y="11845"/>
                    </a:lnTo>
                    <a:lnTo>
                      <a:pt x="159" y="12875"/>
                    </a:lnTo>
                    <a:lnTo>
                      <a:pt x="179" y="12954"/>
                    </a:lnTo>
                    <a:lnTo>
                      <a:pt x="198" y="13014"/>
                    </a:lnTo>
                    <a:lnTo>
                      <a:pt x="218" y="13073"/>
                    </a:lnTo>
                    <a:lnTo>
                      <a:pt x="258" y="13113"/>
                    </a:lnTo>
                    <a:lnTo>
                      <a:pt x="357" y="13172"/>
                    </a:lnTo>
                    <a:lnTo>
                      <a:pt x="476" y="13192"/>
                    </a:lnTo>
                    <a:lnTo>
                      <a:pt x="575" y="13172"/>
                    </a:lnTo>
                    <a:lnTo>
                      <a:pt x="614" y="13152"/>
                    </a:lnTo>
                    <a:lnTo>
                      <a:pt x="654" y="13113"/>
                    </a:lnTo>
                    <a:lnTo>
                      <a:pt x="693" y="13073"/>
                    </a:lnTo>
                    <a:lnTo>
                      <a:pt x="713" y="13014"/>
                    </a:lnTo>
                    <a:lnTo>
                      <a:pt x="733" y="12954"/>
                    </a:lnTo>
                    <a:lnTo>
                      <a:pt x="733" y="12875"/>
                    </a:lnTo>
                    <a:lnTo>
                      <a:pt x="654" y="12063"/>
                    </a:lnTo>
                    <a:lnTo>
                      <a:pt x="594" y="11231"/>
                    </a:lnTo>
                    <a:lnTo>
                      <a:pt x="575" y="10419"/>
                    </a:lnTo>
                    <a:lnTo>
                      <a:pt x="555" y="9607"/>
                    </a:lnTo>
                    <a:lnTo>
                      <a:pt x="575" y="8775"/>
                    </a:lnTo>
                    <a:lnTo>
                      <a:pt x="594" y="7963"/>
                    </a:lnTo>
                    <a:lnTo>
                      <a:pt x="634" y="7151"/>
                    </a:lnTo>
                    <a:lnTo>
                      <a:pt x="713" y="6339"/>
                    </a:lnTo>
                    <a:lnTo>
                      <a:pt x="812" y="5507"/>
                    </a:lnTo>
                    <a:lnTo>
                      <a:pt x="911" y="4675"/>
                    </a:lnTo>
                    <a:lnTo>
                      <a:pt x="1050" y="3863"/>
                    </a:lnTo>
                    <a:lnTo>
                      <a:pt x="1208" y="3031"/>
                    </a:lnTo>
                    <a:lnTo>
                      <a:pt x="1367" y="2279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4" y="1348"/>
                    </a:lnTo>
                    <a:lnTo>
                      <a:pt x="1704" y="1130"/>
                    </a:lnTo>
                    <a:lnTo>
                      <a:pt x="1783" y="932"/>
                    </a:lnTo>
                    <a:lnTo>
                      <a:pt x="1842" y="853"/>
                    </a:lnTo>
                    <a:lnTo>
                      <a:pt x="1902" y="793"/>
                    </a:lnTo>
                    <a:lnTo>
                      <a:pt x="1981" y="753"/>
                    </a:lnTo>
                    <a:lnTo>
                      <a:pt x="2040" y="734"/>
                    </a:lnTo>
                    <a:lnTo>
                      <a:pt x="2159" y="734"/>
                    </a:lnTo>
                    <a:lnTo>
                      <a:pt x="2258" y="773"/>
                    </a:lnTo>
                    <a:lnTo>
                      <a:pt x="2357" y="853"/>
                    </a:lnTo>
                    <a:lnTo>
                      <a:pt x="2456" y="952"/>
                    </a:lnTo>
                    <a:lnTo>
                      <a:pt x="2516" y="1090"/>
                    </a:lnTo>
                    <a:lnTo>
                      <a:pt x="2634" y="1328"/>
                    </a:lnTo>
                    <a:lnTo>
                      <a:pt x="2753" y="1704"/>
                    </a:lnTo>
                    <a:lnTo>
                      <a:pt x="2833" y="2120"/>
                    </a:lnTo>
                    <a:lnTo>
                      <a:pt x="2892" y="2516"/>
                    </a:lnTo>
                    <a:lnTo>
                      <a:pt x="2951" y="2952"/>
                    </a:lnTo>
                    <a:lnTo>
                      <a:pt x="2971" y="3368"/>
                    </a:lnTo>
                    <a:lnTo>
                      <a:pt x="2991" y="3784"/>
                    </a:lnTo>
                    <a:lnTo>
                      <a:pt x="3011" y="4616"/>
                    </a:lnTo>
                    <a:lnTo>
                      <a:pt x="2991" y="5507"/>
                    </a:lnTo>
                    <a:lnTo>
                      <a:pt x="2951" y="6398"/>
                    </a:lnTo>
                    <a:lnTo>
                      <a:pt x="2892" y="7270"/>
                    </a:lnTo>
                    <a:lnTo>
                      <a:pt x="2793" y="8161"/>
                    </a:lnTo>
                    <a:lnTo>
                      <a:pt x="2694" y="8993"/>
                    </a:lnTo>
                    <a:lnTo>
                      <a:pt x="2555" y="9825"/>
                    </a:lnTo>
                    <a:lnTo>
                      <a:pt x="2417" y="10657"/>
                    </a:lnTo>
                    <a:lnTo>
                      <a:pt x="2278" y="11469"/>
                    </a:lnTo>
                    <a:lnTo>
                      <a:pt x="1941" y="13113"/>
                    </a:lnTo>
                    <a:lnTo>
                      <a:pt x="1585" y="14737"/>
                    </a:lnTo>
                    <a:lnTo>
                      <a:pt x="1565" y="14816"/>
                    </a:lnTo>
                    <a:lnTo>
                      <a:pt x="1565" y="14875"/>
                    </a:lnTo>
                    <a:lnTo>
                      <a:pt x="1585" y="14955"/>
                    </a:lnTo>
                    <a:lnTo>
                      <a:pt x="1605" y="14994"/>
                    </a:lnTo>
                    <a:lnTo>
                      <a:pt x="1684" y="15093"/>
                    </a:lnTo>
                    <a:lnTo>
                      <a:pt x="1783" y="15133"/>
                    </a:lnTo>
                    <a:lnTo>
                      <a:pt x="1882" y="15153"/>
                    </a:lnTo>
                    <a:lnTo>
                      <a:pt x="1981" y="15133"/>
                    </a:lnTo>
                    <a:lnTo>
                      <a:pt x="2040" y="15093"/>
                    </a:lnTo>
                    <a:lnTo>
                      <a:pt x="2060" y="15054"/>
                    </a:lnTo>
                    <a:lnTo>
                      <a:pt x="2100" y="14994"/>
                    </a:lnTo>
                    <a:lnTo>
                      <a:pt x="2120" y="14915"/>
                    </a:lnTo>
                    <a:lnTo>
                      <a:pt x="2575" y="12875"/>
                    </a:lnTo>
                    <a:lnTo>
                      <a:pt x="2773" y="11845"/>
                    </a:lnTo>
                    <a:lnTo>
                      <a:pt x="2971" y="10835"/>
                    </a:lnTo>
                    <a:lnTo>
                      <a:pt x="3149" y="9785"/>
                    </a:lnTo>
                    <a:lnTo>
                      <a:pt x="3288" y="8755"/>
                    </a:lnTo>
                    <a:lnTo>
                      <a:pt x="3427" y="7705"/>
                    </a:lnTo>
                    <a:lnTo>
                      <a:pt x="3506" y="6676"/>
                    </a:lnTo>
                    <a:lnTo>
                      <a:pt x="3565" y="5626"/>
                    </a:lnTo>
                    <a:lnTo>
                      <a:pt x="3565" y="4576"/>
                    </a:lnTo>
                    <a:lnTo>
                      <a:pt x="3546" y="4061"/>
                    </a:lnTo>
                    <a:lnTo>
                      <a:pt x="3526" y="3546"/>
                    </a:lnTo>
                    <a:lnTo>
                      <a:pt x="3486" y="3031"/>
                    </a:lnTo>
                    <a:lnTo>
                      <a:pt x="3427" y="2516"/>
                    </a:lnTo>
                    <a:lnTo>
                      <a:pt x="3348" y="1823"/>
                    </a:lnTo>
                    <a:lnTo>
                      <a:pt x="3268" y="1467"/>
                    </a:lnTo>
                    <a:lnTo>
                      <a:pt x="3189" y="1110"/>
                    </a:lnTo>
                    <a:lnTo>
                      <a:pt x="3050" y="773"/>
                    </a:lnTo>
                    <a:lnTo>
                      <a:pt x="297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74" y="219"/>
                    </a:lnTo>
                    <a:lnTo>
                      <a:pt x="2535" y="139"/>
                    </a:lnTo>
                    <a:lnTo>
                      <a:pt x="2397" y="60"/>
                    </a:lnTo>
                    <a:lnTo>
                      <a:pt x="2298" y="21"/>
                    </a:lnTo>
                    <a:lnTo>
                      <a:pt x="219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191;p2"/>
              <p:cNvSpPr/>
              <p:nvPr/>
            </p:nvSpPr>
            <p:spPr>
              <a:xfrm>
                <a:off x="1963550" y="979850"/>
                <a:ext cx="891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5153" extrusionOk="0">
                    <a:moveTo>
                      <a:pt x="2021" y="1"/>
                    </a:moveTo>
                    <a:lnTo>
                      <a:pt x="1922" y="40"/>
                    </a:lnTo>
                    <a:lnTo>
                      <a:pt x="1823" y="80"/>
                    </a:lnTo>
                    <a:lnTo>
                      <a:pt x="1664" y="179"/>
                    </a:lnTo>
                    <a:lnTo>
                      <a:pt x="1526" y="31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1" y="1328"/>
                    </a:lnTo>
                    <a:lnTo>
                      <a:pt x="872" y="1783"/>
                    </a:lnTo>
                    <a:lnTo>
                      <a:pt x="753" y="2259"/>
                    </a:lnTo>
                    <a:lnTo>
                      <a:pt x="654" y="2754"/>
                    </a:lnTo>
                    <a:lnTo>
                      <a:pt x="476" y="3744"/>
                    </a:lnTo>
                    <a:lnTo>
                      <a:pt x="357" y="4695"/>
                    </a:lnTo>
                    <a:lnTo>
                      <a:pt x="218" y="5705"/>
                    </a:lnTo>
                    <a:lnTo>
                      <a:pt x="119" y="6735"/>
                    </a:lnTo>
                    <a:lnTo>
                      <a:pt x="40" y="7745"/>
                    </a:lnTo>
                    <a:lnTo>
                      <a:pt x="1" y="8775"/>
                    </a:lnTo>
                    <a:lnTo>
                      <a:pt x="1" y="9805"/>
                    </a:lnTo>
                    <a:lnTo>
                      <a:pt x="20" y="10815"/>
                    </a:lnTo>
                    <a:lnTo>
                      <a:pt x="80" y="11845"/>
                    </a:lnTo>
                    <a:lnTo>
                      <a:pt x="159" y="12875"/>
                    </a:lnTo>
                    <a:lnTo>
                      <a:pt x="179" y="12934"/>
                    </a:lnTo>
                    <a:lnTo>
                      <a:pt x="199" y="12994"/>
                    </a:lnTo>
                    <a:lnTo>
                      <a:pt x="238" y="13053"/>
                    </a:lnTo>
                    <a:lnTo>
                      <a:pt x="278" y="13093"/>
                    </a:lnTo>
                    <a:lnTo>
                      <a:pt x="377" y="13152"/>
                    </a:lnTo>
                    <a:lnTo>
                      <a:pt x="476" y="13172"/>
                    </a:lnTo>
                    <a:lnTo>
                      <a:pt x="575" y="13172"/>
                    </a:lnTo>
                    <a:lnTo>
                      <a:pt x="654" y="13112"/>
                    </a:lnTo>
                    <a:lnTo>
                      <a:pt x="694" y="13053"/>
                    </a:lnTo>
                    <a:lnTo>
                      <a:pt x="714" y="13013"/>
                    </a:lnTo>
                    <a:lnTo>
                      <a:pt x="733" y="12934"/>
                    </a:lnTo>
                    <a:lnTo>
                      <a:pt x="733" y="12875"/>
                    </a:lnTo>
                    <a:lnTo>
                      <a:pt x="654" y="12043"/>
                    </a:lnTo>
                    <a:lnTo>
                      <a:pt x="615" y="11231"/>
                    </a:lnTo>
                    <a:lnTo>
                      <a:pt x="575" y="10419"/>
                    </a:lnTo>
                    <a:lnTo>
                      <a:pt x="555" y="9587"/>
                    </a:lnTo>
                    <a:lnTo>
                      <a:pt x="575" y="8775"/>
                    </a:lnTo>
                    <a:lnTo>
                      <a:pt x="595" y="7963"/>
                    </a:lnTo>
                    <a:lnTo>
                      <a:pt x="654" y="7131"/>
                    </a:lnTo>
                    <a:lnTo>
                      <a:pt x="714" y="6319"/>
                    </a:lnTo>
                    <a:lnTo>
                      <a:pt x="813" y="5487"/>
                    </a:lnTo>
                    <a:lnTo>
                      <a:pt x="931" y="4675"/>
                    </a:lnTo>
                    <a:lnTo>
                      <a:pt x="1070" y="3843"/>
                    </a:lnTo>
                    <a:lnTo>
                      <a:pt x="1229" y="3031"/>
                    </a:lnTo>
                    <a:lnTo>
                      <a:pt x="1367" y="2278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5" y="1348"/>
                    </a:lnTo>
                    <a:lnTo>
                      <a:pt x="1704" y="1130"/>
                    </a:lnTo>
                    <a:lnTo>
                      <a:pt x="1803" y="932"/>
                    </a:lnTo>
                    <a:lnTo>
                      <a:pt x="1843" y="852"/>
                    </a:lnTo>
                    <a:lnTo>
                      <a:pt x="1902" y="793"/>
                    </a:lnTo>
                    <a:lnTo>
                      <a:pt x="1981" y="753"/>
                    </a:lnTo>
                    <a:lnTo>
                      <a:pt x="2041" y="734"/>
                    </a:lnTo>
                    <a:lnTo>
                      <a:pt x="2100" y="714"/>
                    </a:lnTo>
                    <a:lnTo>
                      <a:pt x="2159" y="734"/>
                    </a:lnTo>
                    <a:lnTo>
                      <a:pt x="2278" y="773"/>
                    </a:lnTo>
                    <a:lnTo>
                      <a:pt x="2377" y="852"/>
                    </a:lnTo>
                    <a:lnTo>
                      <a:pt x="2457" y="951"/>
                    </a:lnTo>
                    <a:lnTo>
                      <a:pt x="2516" y="1070"/>
                    </a:lnTo>
                    <a:lnTo>
                      <a:pt x="2635" y="1328"/>
                    </a:lnTo>
                    <a:lnTo>
                      <a:pt x="2754" y="1704"/>
                    </a:lnTo>
                    <a:lnTo>
                      <a:pt x="2833" y="2100"/>
                    </a:lnTo>
                    <a:lnTo>
                      <a:pt x="2912" y="2516"/>
                    </a:lnTo>
                    <a:lnTo>
                      <a:pt x="2952" y="2932"/>
                    </a:lnTo>
                    <a:lnTo>
                      <a:pt x="2972" y="3368"/>
                    </a:lnTo>
                    <a:lnTo>
                      <a:pt x="2991" y="3784"/>
                    </a:lnTo>
                    <a:lnTo>
                      <a:pt x="3011" y="4596"/>
                    </a:lnTo>
                    <a:lnTo>
                      <a:pt x="3011" y="5487"/>
                    </a:lnTo>
                    <a:lnTo>
                      <a:pt x="2972" y="6378"/>
                    </a:lnTo>
                    <a:lnTo>
                      <a:pt x="2892" y="7270"/>
                    </a:lnTo>
                    <a:lnTo>
                      <a:pt x="2813" y="8161"/>
                    </a:lnTo>
                    <a:lnTo>
                      <a:pt x="2694" y="8993"/>
                    </a:lnTo>
                    <a:lnTo>
                      <a:pt x="2575" y="9825"/>
                    </a:lnTo>
                    <a:lnTo>
                      <a:pt x="2437" y="10637"/>
                    </a:lnTo>
                    <a:lnTo>
                      <a:pt x="2278" y="11469"/>
                    </a:lnTo>
                    <a:lnTo>
                      <a:pt x="1942" y="13112"/>
                    </a:lnTo>
                    <a:lnTo>
                      <a:pt x="1585" y="14737"/>
                    </a:lnTo>
                    <a:lnTo>
                      <a:pt x="1565" y="14816"/>
                    </a:lnTo>
                    <a:lnTo>
                      <a:pt x="1565" y="14875"/>
                    </a:lnTo>
                    <a:lnTo>
                      <a:pt x="1585" y="14935"/>
                    </a:lnTo>
                    <a:lnTo>
                      <a:pt x="1605" y="14994"/>
                    </a:lnTo>
                    <a:lnTo>
                      <a:pt x="1684" y="15073"/>
                    </a:lnTo>
                    <a:lnTo>
                      <a:pt x="1783" y="15133"/>
                    </a:lnTo>
                    <a:lnTo>
                      <a:pt x="1882" y="15153"/>
                    </a:lnTo>
                    <a:lnTo>
                      <a:pt x="1981" y="15113"/>
                    </a:lnTo>
                    <a:lnTo>
                      <a:pt x="2041" y="15093"/>
                    </a:lnTo>
                    <a:lnTo>
                      <a:pt x="2080" y="15034"/>
                    </a:lnTo>
                    <a:lnTo>
                      <a:pt x="2100" y="14974"/>
                    </a:lnTo>
                    <a:lnTo>
                      <a:pt x="2120" y="14915"/>
                    </a:lnTo>
                    <a:lnTo>
                      <a:pt x="2575" y="12875"/>
                    </a:lnTo>
                    <a:lnTo>
                      <a:pt x="2773" y="11845"/>
                    </a:lnTo>
                    <a:lnTo>
                      <a:pt x="2972" y="10815"/>
                    </a:lnTo>
                    <a:lnTo>
                      <a:pt x="3150" y="9785"/>
                    </a:lnTo>
                    <a:lnTo>
                      <a:pt x="3308" y="8755"/>
                    </a:lnTo>
                    <a:lnTo>
                      <a:pt x="3427" y="7705"/>
                    </a:lnTo>
                    <a:lnTo>
                      <a:pt x="3506" y="6656"/>
                    </a:lnTo>
                    <a:lnTo>
                      <a:pt x="3566" y="5626"/>
                    </a:lnTo>
                    <a:lnTo>
                      <a:pt x="3566" y="4576"/>
                    </a:lnTo>
                    <a:lnTo>
                      <a:pt x="3566" y="4061"/>
                    </a:lnTo>
                    <a:lnTo>
                      <a:pt x="3526" y="3546"/>
                    </a:lnTo>
                    <a:lnTo>
                      <a:pt x="3487" y="3011"/>
                    </a:lnTo>
                    <a:lnTo>
                      <a:pt x="3447" y="2496"/>
                    </a:lnTo>
                    <a:lnTo>
                      <a:pt x="3348" y="1823"/>
                    </a:lnTo>
                    <a:lnTo>
                      <a:pt x="3288" y="1466"/>
                    </a:lnTo>
                    <a:lnTo>
                      <a:pt x="3189" y="1090"/>
                    </a:lnTo>
                    <a:lnTo>
                      <a:pt x="3051" y="753"/>
                    </a:lnTo>
                    <a:lnTo>
                      <a:pt x="2972" y="595"/>
                    </a:lnTo>
                    <a:lnTo>
                      <a:pt x="2892" y="456"/>
                    </a:lnTo>
                    <a:lnTo>
                      <a:pt x="2793" y="337"/>
                    </a:lnTo>
                    <a:lnTo>
                      <a:pt x="2674" y="219"/>
                    </a:lnTo>
                    <a:lnTo>
                      <a:pt x="2556" y="120"/>
                    </a:lnTo>
                    <a:lnTo>
                      <a:pt x="2417" y="60"/>
                    </a:lnTo>
                    <a:lnTo>
                      <a:pt x="2298" y="21"/>
                    </a:lnTo>
                    <a:lnTo>
                      <a:pt x="219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192;p2"/>
              <p:cNvSpPr/>
              <p:nvPr/>
            </p:nvSpPr>
            <p:spPr>
              <a:xfrm>
                <a:off x="2229450" y="1102150"/>
                <a:ext cx="951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0" y="120"/>
                    </a:lnTo>
                    <a:lnTo>
                      <a:pt x="2041" y="179"/>
                    </a:lnTo>
                    <a:lnTo>
                      <a:pt x="2001" y="239"/>
                    </a:lnTo>
                    <a:lnTo>
                      <a:pt x="2001" y="318"/>
                    </a:lnTo>
                    <a:lnTo>
                      <a:pt x="1585" y="4596"/>
                    </a:lnTo>
                    <a:lnTo>
                      <a:pt x="1407" y="6755"/>
                    </a:lnTo>
                    <a:lnTo>
                      <a:pt x="1229" y="8894"/>
                    </a:lnTo>
                    <a:lnTo>
                      <a:pt x="1110" y="11053"/>
                    </a:lnTo>
                    <a:lnTo>
                      <a:pt x="1011" y="13212"/>
                    </a:lnTo>
                    <a:lnTo>
                      <a:pt x="99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91" y="17529"/>
                    </a:lnTo>
                    <a:lnTo>
                      <a:pt x="1050" y="19688"/>
                    </a:lnTo>
                    <a:lnTo>
                      <a:pt x="1149" y="21867"/>
                    </a:lnTo>
                    <a:lnTo>
                      <a:pt x="1288" y="24026"/>
                    </a:lnTo>
                    <a:lnTo>
                      <a:pt x="1446" y="26205"/>
                    </a:lnTo>
                    <a:lnTo>
                      <a:pt x="1803" y="30542"/>
                    </a:lnTo>
                    <a:lnTo>
                      <a:pt x="2159" y="34860"/>
                    </a:lnTo>
                    <a:lnTo>
                      <a:pt x="2496" y="39138"/>
                    </a:lnTo>
                    <a:lnTo>
                      <a:pt x="2674" y="41277"/>
                    </a:lnTo>
                    <a:lnTo>
                      <a:pt x="2853" y="43416"/>
                    </a:lnTo>
                    <a:lnTo>
                      <a:pt x="2991" y="45555"/>
                    </a:lnTo>
                    <a:lnTo>
                      <a:pt x="3110" y="47694"/>
                    </a:lnTo>
                    <a:lnTo>
                      <a:pt x="3189" y="49853"/>
                    </a:lnTo>
                    <a:lnTo>
                      <a:pt x="3209" y="50923"/>
                    </a:lnTo>
                    <a:lnTo>
                      <a:pt x="3229" y="51992"/>
                    </a:lnTo>
                    <a:lnTo>
                      <a:pt x="3229" y="53062"/>
                    </a:lnTo>
                    <a:lnTo>
                      <a:pt x="3189" y="54131"/>
                    </a:lnTo>
                    <a:lnTo>
                      <a:pt x="3150" y="55201"/>
                    </a:lnTo>
                    <a:lnTo>
                      <a:pt x="3090" y="56270"/>
                    </a:lnTo>
                    <a:lnTo>
                      <a:pt x="3011" y="57340"/>
                    </a:lnTo>
                    <a:lnTo>
                      <a:pt x="2892" y="58409"/>
                    </a:lnTo>
                    <a:lnTo>
                      <a:pt x="2754" y="59479"/>
                    </a:lnTo>
                    <a:lnTo>
                      <a:pt x="2595" y="60529"/>
                    </a:lnTo>
                    <a:lnTo>
                      <a:pt x="2437" y="61578"/>
                    </a:lnTo>
                    <a:lnTo>
                      <a:pt x="2239" y="62589"/>
                    </a:lnTo>
                    <a:lnTo>
                      <a:pt x="1843" y="64648"/>
                    </a:lnTo>
                    <a:lnTo>
                      <a:pt x="1427" y="66688"/>
                    </a:lnTo>
                    <a:lnTo>
                      <a:pt x="1030" y="68729"/>
                    </a:lnTo>
                    <a:lnTo>
                      <a:pt x="832" y="69778"/>
                    </a:lnTo>
                    <a:lnTo>
                      <a:pt x="654" y="70828"/>
                    </a:lnTo>
                    <a:lnTo>
                      <a:pt x="496" y="71878"/>
                    </a:lnTo>
                    <a:lnTo>
                      <a:pt x="337" y="72947"/>
                    </a:lnTo>
                    <a:lnTo>
                      <a:pt x="218" y="74017"/>
                    </a:lnTo>
                    <a:lnTo>
                      <a:pt x="119" y="75086"/>
                    </a:lnTo>
                    <a:lnTo>
                      <a:pt x="60" y="76156"/>
                    </a:lnTo>
                    <a:lnTo>
                      <a:pt x="20" y="77206"/>
                    </a:lnTo>
                    <a:lnTo>
                      <a:pt x="1" y="78275"/>
                    </a:lnTo>
                    <a:lnTo>
                      <a:pt x="40" y="79345"/>
                    </a:lnTo>
                    <a:lnTo>
                      <a:pt x="119" y="80414"/>
                    </a:lnTo>
                    <a:lnTo>
                      <a:pt x="238" y="81464"/>
                    </a:lnTo>
                    <a:lnTo>
                      <a:pt x="317" y="81979"/>
                    </a:lnTo>
                    <a:lnTo>
                      <a:pt x="416" y="82514"/>
                    </a:lnTo>
                    <a:lnTo>
                      <a:pt x="516" y="83029"/>
                    </a:lnTo>
                    <a:lnTo>
                      <a:pt x="634" y="83544"/>
                    </a:lnTo>
                    <a:lnTo>
                      <a:pt x="753" y="84059"/>
                    </a:lnTo>
                    <a:lnTo>
                      <a:pt x="912" y="84574"/>
                    </a:lnTo>
                    <a:lnTo>
                      <a:pt x="1070" y="85088"/>
                    </a:lnTo>
                    <a:lnTo>
                      <a:pt x="1229" y="85584"/>
                    </a:lnTo>
                    <a:lnTo>
                      <a:pt x="1268" y="85643"/>
                    </a:lnTo>
                    <a:lnTo>
                      <a:pt x="1308" y="85702"/>
                    </a:lnTo>
                    <a:lnTo>
                      <a:pt x="1347" y="85742"/>
                    </a:lnTo>
                    <a:lnTo>
                      <a:pt x="140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83" y="85663"/>
                    </a:lnTo>
                    <a:lnTo>
                      <a:pt x="1803" y="85603"/>
                    </a:lnTo>
                    <a:lnTo>
                      <a:pt x="1803" y="85544"/>
                    </a:lnTo>
                    <a:lnTo>
                      <a:pt x="1803" y="85485"/>
                    </a:lnTo>
                    <a:lnTo>
                      <a:pt x="1783" y="85405"/>
                    </a:lnTo>
                    <a:lnTo>
                      <a:pt x="1625" y="84950"/>
                    </a:lnTo>
                    <a:lnTo>
                      <a:pt x="1466" y="84474"/>
                    </a:lnTo>
                    <a:lnTo>
                      <a:pt x="1347" y="83999"/>
                    </a:lnTo>
                    <a:lnTo>
                      <a:pt x="1209" y="83524"/>
                    </a:lnTo>
                    <a:lnTo>
                      <a:pt x="1011" y="82573"/>
                    </a:lnTo>
                    <a:lnTo>
                      <a:pt x="832" y="81603"/>
                    </a:lnTo>
                    <a:lnTo>
                      <a:pt x="714" y="80632"/>
                    </a:lnTo>
                    <a:lnTo>
                      <a:pt x="634" y="79662"/>
                    </a:lnTo>
                    <a:lnTo>
                      <a:pt x="595" y="78671"/>
                    </a:lnTo>
                    <a:lnTo>
                      <a:pt x="575" y="77681"/>
                    </a:lnTo>
                    <a:lnTo>
                      <a:pt x="595" y="76710"/>
                    </a:lnTo>
                    <a:lnTo>
                      <a:pt x="634" y="75720"/>
                    </a:lnTo>
                    <a:lnTo>
                      <a:pt x="714" y="74730"/>
                    </a:lnTo>
                    <a:lnTo>
                      <a:pt x="813" y="73740"/>
                    </a:lnTo>
                    <a:lnTo>
                      <a:pt x="931" y="72749"/>
                    </a:lnTo>
                    <a:lnTo>
                      <a:pt x="1070" y="71779"/>
                    </a:lnTo>
                    <a:lnTo>
                      <a:pt x="1229" y="70808"/>
                    </a:lnTo>
                    <a:lnTo>
                      <a:pt x="1407" y="69838"/>
                    </a:lnTo>
                    <a:lnTo>
                      <a:pt x="1783" y="67837"/>
                    </a:lnTo>
                    <a:lnTo>
                      <a:pt x="2159" y="65837"/>
                    </a:lnTo>
                    <a:lnTo>
                      <a:pt x="2556" y="63856"/>
                    </a:lnTo>
                    <a:lnTo>
                      <a:pt x="2912" y="61856"/>
                    </a:lnTo>
                    <a:lnTo>
                      <a:pt x="3071" y="60865"/>
                    </a:lnTo>
                    <a:lnTo>
                      <a:pt x="3229" y="59855"/>
                    </a:lnTo>
                    <a:lnTo>
                      <a:pt x="3368" y="58865"/>
                    </a:lnTo>
                    <a:lnTo>
                      <a:pt x="3486" y="57855"/>
                    </a:lnTo>
                    <a:lnTo>
                      <a:pt x="3605" y="56845"/>
                    </a:lnTo>
                    <a:lnTo>
                      <a:pt x="3685" y="55815"/>
                    </a:lnTo>
                    <a:lnTo>
                      <a:pt x="3744" y="54805"/>
                    </a:lnTo>
                    <a:lnTo>
                      <a:pt x="3784" y="53775"/>
                    </a:lnTo>
                    <a:lnTo>
                      <a:pt x="3803" y="52705"/>
                    </a:lnTo>
                    <a:lnTo>
                      <a:pt x="3803" y="51636"/>
                    </a:lnTo>
                    <a:lnTo>
                      <a:pt x="3784" y="50566"/>
                    </a:lnTo>
                    <a:lnTo>
                      <a:pt x="3764" y="49497"/>
                    </a:lnTo>
                    <a:lnTo>
                      <a:pt x="3665" y="47358"/>
                    </a:lnTo>
                    <a:lnTo>
                      <a:pt x="3546" y="45219"/>
                    </a:lnTo>
                    <a:lnTo>
                      <a:pt x="3387" y="43079"/>
                    </a:lnTo>
                    <a:lnTo>
                      <a:pt x="3209" y="40940"/>
                    </a:lnTo>
                    <a:lnTo>
                      <a:pt x="2853" y="36682"/>
                    </a:lnTo>
                    <a:lnTo>
                      <a:pt x="2516" y="32424"/>
                    </a:lnTo>
                    <a:lnTo>
                      <a:pt x="2159" y="28165"/>
                    </a:lnTo>
                    <a:lnTo>
                      <a:pt x="2001" y="26026"/>
                    </a:lnTo>
                    <a:lnTo>
                      <a:pt x="1862" y="23907"/>
                    </a:lnTo>
                    <a:lnTo>
                      <a:pt x="1724" y="21768"/>
                    </a:lnTo>
                    <a:lnTo>
                      <a:pt x="1625" y="19649"/>
                    </a:lnTo>
                    <a:lnTo>
                      <a:pt x="1585" y="18421"/>
                    </a:lnTo>
                    <a:lnTo>
                      <a:pt x="1545" y="17213"/>
                    </a:lnTo>
                    <a:lnTo>
                      <a:pt x="1545" y="16004"/>
                    </a:lnTo>
                    <a:lnTo>
                      <a:pt x="1565" y="14796"/>
                    </a:lnTo>
                    <a:lnTo>
                      <a:pt x="1585" y="13588"/>
                    </a:lnTo>
                    <a:lnTo>
                      <a:pt x="1625" y="12380"/>
                    </a:lnTo>
                    <a:lnTo>
                      <a:pt x="1684" y="11172"/>
                    </a:lnTo>
                    <a:lnTo>
                      <a:pt x="1743" y="9963"/>
                    </a:lnTo>
                    <a:lnTo>
                      <a:pt x="1922" y="7547"/>
                    </a:lnTo>
                    <a:lnTo>
                      <a:pt x="2100" y="5131"/>
                    </a:lnTo>
                    <a:lnTo>
                      <a:pt x="2338" y="2714"/>
                    </a:lnTo>
                    <a:lnTo>
                      <a:pt x="2556" y="318"/>
                    </a:lnTo>
                    <a:lnTo>
                      <a:pt x="2556" y="239"/>
                    </a:lnTo>
                    <a:lnTo>
                      <a:pt x="2556" y="179"/>
                    </a:lnTo>
                    <a:lnTo>
                      <a:pt x="2536" y="120"/>
                    </a:lnTo>
                    <a:lnTo>
                      <a:pt x="2496" y="80"/>
                    </a:lnTo>
                    <a:lnTo>
                      <a:pt x="241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193;p2"/>
              <p:cNvSpPr/>
              <p:nvPr/>
            </p:nvSpPr>
            <p:spPr>
              <a:xfrm>
                <a:off x="2274025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4" y="0"/>
                    </a:moveTo>
                    <a:lnTo>
                      <a:pt x="6714" y="40"/>
                    </a:lnTo>
                    <a:lnTo>
                      <a:pt x="6655" y="79"/>
                    </a:lnTo>
                    <a:lnTo>
                      <a:pt x="6615" y="139"/>
                    </a:lnTo>
                    <a:lnTo>
                      <a:pt x="6298" y="674"/>
                    </a:lnTo>
                    <a:lnTo>
                      <a:pt x="6021" y="1208"/>
                    </a:lnTo>
                    <a:lnTo>
                      <a:pt x="5784" y="1743"/>
                    </a:lnTo>
                    <a:lnTo>
                      <a:pt x="5566" y="2298"/>
                    </a:lnTo>
                    <a:lnTo>
                      <a:pt x="5368" y="2872"/>
                    </a:lnTo>
                    <a:lnTo>
                      <a:pt x="5209" y="3446"/>
                    </a:lnTo>
                    <a:lnTo>
                      <a:pt x="5070" y="4021"/>
                    </a:lnTo>
                    <a:lnTo>
                      <a:pt x="4952" y="4595"/>
                    </a:lnTo>
                    <a:lnTo>
                      <a:pt x="4872" y="5189"/>
                    </a:lnTo>
                    <a:lnTo>
                      <a:pt x="4793" y="5784"/>
                    </a:lnTo>
                    <a:lnTo>
                      <a:pt x="4734" y="6378"/>
                    </a:lnTo>
                    <a:lnTo>
                      <a:pt x="4714" y="6972"/>
                    </a:lnTo>
                    <a:lnTo>
                      <a:pt x="4694" y="7586"/>
                    </a:lnTo>
                    <a:lnTo>
                      <a:pt x="4674" y="8180"/>
                    </a:lnTo>
                    <a:lnTo>
                      <a:pt x="4694" y="9408"/>
                    </a:lnTo>
                    <a:lnTo>
                      <a:pt x="4773" y="10636"/>
                    </a:lnTo>
                    <a:lnTo>
                      <a:pt x="4853" y="11884"/>
                    </a:lnTo>
                    <a:lnTo>
                      <a:pt x="5051" y="14340"/>
                    </a:lnTo>
                    <a:lnTo>
                      <a:pt x="5130" y="15588"/>
                    </a:lnTo>
                    <a:lnTo>
                      <a:pt x="5189" y="16796"/>
                    </a:lnTo>
                    <a:lnTo>
                      <a:pt x="5209" y="18004"/>
                    </a:lnTo>
                    <a:lnTo>
                      <a:pt x="5209" y="18598"/>
                    </a:lnTo>
                    <a:lnTo>
                      <a:pt x="5189" y="19192"/>
                    </a:lnTo>
                    <a:lnTo>
                      <a:pt x="5150" y="19886"/>
                    </a:lnTo>
                    <a:lnTo>
                      <a:pt x="5070" y="20579"/>
                    </a:lnTo>
                    <a:lnTo>
                      <a:pt x="4991" y="21272"/>
                    </a:lnTo>
                    <a:lnTo>
                      <a:pt x="4872" y="21946"/>
                    </a:lnTo>
                    <a:lnTo>
                      <a:pt x="4754" y="22619"/>
                    </a:lnTo>
                    <a:lnTo>
                      <a:pt x="4615" y="23292"/>
                    </a:lnTo>
                    <a:lnTo>
                      <a:pt x="4457" y="23966"/>
                    </a:lnTo>
                    <a:lnTo>
                      <a:pt x="4298" y="24639"/>
                    </a:lnTo>
                    <a:lnTo>
                      <a:pt x="3942" y="25907"/>
                    </a:lnTo>
                    <a:lnTo>
                      <a:pt x="3585" y="27174"/>
                    </a:lnTo>
                    <a:lnTo>
                      <a:pt x="3526" y="27452"/>
                    </a:lnTo>
                    <a:lnTo>
                      <a:pt x="3407" y="27848"/>
                    </a:lnTo>
                    <a:lnTo>
                      <a:pt x="3347" y="28046"/>
                    </a:lnTo>
                    <a:lnTo>
                      <a:pt x="3268" y="28204"/>
                    </a:lnTo>
                    <a:lnTo>
                      <a:pt x="3209" y="28323"/>
                    </a:lnTo>
                    <a:lnTo>
                      <a:pt x="3169" y="28363"/>
                    </a:lnTo>
                    <a:lnTo>
                      <a:pt x="3110" y="28363"/>
                    </a:lnTo>
                    <a:lnTo>
                      <a:pt x="3070" y="28323"/>
                    </a:lnTo>
                    <a:lnTo>
                      <a:pt x="3011" y="28224"/>
                    </a:lnTo>
                    <a:lnTo>
                      <a:pt x="2971" y="28066"/>
                    </a:lnTo>
                    <a:lnTo>
                      <a:pt x="2912" y="27887"/>
                    </a:lnTo>
                    <a:lnTo>
                      <a:pt x="2852" y="27491"/>
                    </a:lnTo>
                    <a:lnTo>
                      <a:pt x="2793" y="27194"/>
                    </a:lnTo>
                    <a:lnTo>
                      <a:pt x="2694" y="26521"/>
                    </a:lnTo>
                    <a:lnTo>
                      <a:pt x="2595" y="25867"/>
                    </a:lnTo>
                    <a:lnTo>
                      <a:pt x="2515" y="25174"/>
                    </a:lnTo>
                    <a:lnTo>
                      <a:pt x="2436" y="24501"/>
                    </a:lnTo>
                    <a:lnTo>
                      <a:pt x="2397" y="23827"/>
                    </a:lnTo>
                    <a:lnTo>
                      <a:pt x="2357" y="23154"/>
                    </a:lnTo>
                    <a:lnTo>
                      <a:pt x="2298" y="21787"/>
                    </a:lnTo>
                    <a:lnTo>
                      <a:pt x="2298" y="20420"/>
                    </a:lnTo>
                    <a:lnTo>
                      <a:pt x="2298" y="19054"/>
                    </a:lnTo>
                    <a:lnTo>
                      <a:pt x="2298" y="16321"/>
                    </a:lnTo>
                    <a:lnTo>
                      <a:pt x="2317" y="15152"/>
                    </a:lnTo>
                    <a:lnTo>
                      <a:pt x="2298" y="13904"/>
                    </a:lnTo>
                    <a:lnTo>
                      <a:pt x="2298" y="13270"/>
                    </a:lnTo>
                    <a:lnTo>
                      <a:pt x="2258" y="12637"/>
                    </a:lnTo>
                    <a:lnTo>
                      <a:pt x="2218" y="12003"/>
                    </a:lnTo>
                    <a:lnTo>
                      <a:pt x="2159" y="11369"/>
                    </a:lnTo>
                    <a:lnTo>
                      <a:pt x="2060" y="10735"/>
                    </a:lnTo>
                    <a:lnTo>
                      <a:pt x="1961" y="10121"/>
                    </a:lnTo>
                    <a:lnTo>
                      <a:pt x="1802" y="9527"/>
                    </a:lnTo>
                    <a:lnTo>
                      <a:pt x="1624" y="8953"/>
                    </a:lnTo>
                    <a:lnTo>
                      <a:pt x="1525" y="8675"/>
                    </a:lnTo>
                    <a:lnTo>
                      <a:pt x="1406" y="8398"/>
                    </a:lnTo>
                    <a:lnTo>
                      <a:pt x="1288" y="8141"/>
                    </a:lnTo>
                    <a:lnTo>
                      <a:pt x="1149" y="7883"/>
                    </a:lnTo>
                    <a:lnTo>
                      <a:pt x="1010" y="7626"/>
                    </a:lnTo>
                    <a:lnTo>
                      <a:pt x="852" y="7388"/>
                    </a:lnTo>
                    <a:lnTo>
                      <a:pt x="674" y="7150"/>
                    </a:lnTo>
                    <a:lnTo>
                      <a:pt x="495" y="6932"/>
                    </a:lnTo>
                    <a:lnTo>
                      <a:pt x="436" y="6893"/>
                    </a:lnTo>
                    <a:lnTo>
                      <a:pt x="376" y="6853"/>
                    </a:lnTo>
                    <a:lnTo>
                      <a:pt x="337" y="6833"/>
                    </a:lnTo>
                    <a:lnTo>
                      <a:pt x="277" y="6833"/>
                    </a:lnTo>
                    <a:lnTo>
                      <a:pt x="178" y="6873"/>
                    </a:lnTo>
                    <a:lnTo>
                      <a:pt x="99" y="6952"/>
                    </a:lnTo>
                    <a:lnTo>
                      <a:pt x="40" y="7051"/>
                    </a:lnTo>
                    <a:lnTo>
                      <a:pt x="0" y="7150"/>
                    </a:lnTo>
                    <a:lnTo>
                      <a:pt x="0" y="7229"/>
                    </a:lnTo>
                    <a:lnTo>
                      <a:pt x="20" y="7289"/>
                    </a:lnTo>
                    <a:lnTo>
                      <a:pt x="40" y="7348"/>
                    </a:lnTo>
                    <a:lnTo>
                      <a:pt x="79" y="7408"/>
                    </a:lnTo>
                    <a:lnTo>
                      <a:pt x="277" y="7626"/>
                    </a:lnTo>
                    <a:lnTo>
                      <a:pt x="436" y="7863"/>
                    </a:lnTo>
                    <a:lnTo>
                      <a:pt x="594" y="8121"/>
                    </a:lnTo>
                    <a:lnTo>
                      <a:pt x="733" y="8378"/>
                    </a:lnTo>
                    <a:lnTo>
                      <a:pt x="872" y="8636"/>
                    </a:lnTo>
                    <a:lnTo>
                      <a:pt x="971" y="8913"/>
                    </a:lnTo>
                    <a:lnTo>
                      <a:pt x="1089" y="9190"/>
                    </a:lnTo>
                    <a:lnTo>
                      <a:pt x="1169" y="9468"/>
                    </a:lnTo>
                    <a:lnTo>
                      <a:pt x="1327" y="10062"/>
                    </a:lnTo>
                    <a:lnTo>
                      <a:pt x="1446" y="10656"/>
                    </a:lnTo>
                    <a:lnTo>
                      <a:pt x="1525" y="11270"/>
                    </a:lnTo>
                    <a:lnTo>
                      <a:pt x="1585" y="11884"/>
                    </a:lnTo>
                    <a:lnTo>
                      <a:pt x="1644" y="12577"/>
                    </a:lnTo>
                    <a:lnTo>
                      <a:pt x="1684" y="13270"/>
                    </a:lnTo>
                    <a:lnTo>
                      <a:pt x="1723" y="14657"/>
                    </a:lnTo>
                    <a:lnTo>
                      <a:pt x="1743" y="16043"/>
                    </a:lnTo>
                    <a:lnTo>
                      <a:pt x="1743" y="17430"/>
                    </a:lnTo>
                    <a:lnTo>
                      <a:pt x="1723" y="20143"/>
                    </a:lnTo>
                    <a:lnTo>
                      <a:pt x="1723" y="21510"/>
                    </a:lnTo>
                    <a:lnTo>
                      <a:pt x="1763" y="22876"/>
                    </a:lnTo>
                    <a:lnTo>
                      <a:pt x="1802" y="23570"/>
                    </a:lnTo>
                    <a:lnTo>
                      <a:pt x="1842" y="24243"/>
                    </a:lnTo>
                    <a:lnTo>
                      <a:pt x="1902" y="24936"/>
                    </a:lnTo>
                    <a:lnTo>
                      <a:pt x="1961" y="25610"/>
                    </a:lnTo>
                    <a:lnTo>
                      <a:pt x="2060" y="26283"/>
                    </a:lnTo>
                    <a:lnTo>
                      <a:pt x="2159" y="26956"/>
                    </a:lnTo>
                    <a:lnTo>
                      <a:pt x="2298" y="27610"/>
                    </a:lnTo>
                    <a:lnTo>
                      <a:pt x="2436" y="28284"/>
                    </a:lnTo>
                    <a:lnTo>
                      <a:pt x="2515" y="28600"/>
                    </a:lnTo>
                    <a:lnTo>
                      <a:pt x="2575" y="28759"/>
                    </a:lnTo>
                    <a:lnTo>
                      <a:pt x="2634" y="28897"/>
                    </a:lnTo>
                    <a:lnTo>
                      <a:pt x="2733" y="29036"/>
                    </a:lnTo>
                    <a:lnTo>
                      <a:pt x="2832" y="29135"/>
                    </a:lnTo>
                    <a:lnTo>
                      <a:pt x="2892" y="29175"/>
                    </a:lnTo>
                    <a:lnTo>
                      <a:pt x="2951" y="29195"/>
                    </a:lnTo>
                    <a:lnTo>
                      <a:pt x="3030" y="29214"/>
                    </a:lnTo>
                    <a:lnTo>
                      <a:pt x="3110" y="29214"/>
                    </a:lnTo>
                    <a:lnTo>
                      <a:pt x="3248" y="29195"/>
                    </a:lnTo>
                    <a:lnTo>
                      <a:pt x="3367" y="29115"/>
                    </a:lnTo>
                    <a:lnTo>
                      <a:pt x="3466" y="29036"/>
                    </a:lnTo>
                    <a:lnTo>
                      <a:pt x="3565" y="28917"/>
                    </a:lnTo>
                    <a:lnTo>
                      <a:pt x="3644" y="28798"/>
                    </a:lnTo>
                    <a:lnTo>
                      <a:pt x="3704" y="28660"/>
                    </a:lnTo>
                    <a:lnTo>
                      <a:pt x="3823" y="28402"/>
                    </a:lnTo>
                    <a:lnTo>
                      <a:pt x="4060" y="27749"/>
                    </a:lnTo>
                    <a:lnTo>
                      <a:pt x="4278" y="27095"/>
                    </a:lnTo>
                    <a:lnTo>
                      <a:pt x="4457" y="26422"/>
                    </a:lnTo>
                    <a:lnTo>
                      <a:pt x="4655" y="25748"/>
                    </a:lnTo>
                    <a:lnTo>
                      <a:pt x="4813" y="25055"/>
                    </a:lnTo>
                    <a:lnTo>
                      <a:pt x="4971" y="24362"/>
                    </a:lnTo>
                    <a:lnTo>
                      <a:pt x="5269" y="22995"/>
                    </a:lnTo>
                    <a:lnTo>
                      <a:pt x="5387" y="22302"/>
                    </a:lnTo>
                    <a:lnTo>
                      <a:pt x="5506" y="21609"/>
                    </a:lnTo>
                    <a:lnTo>
                      <a:pt x="5585" y="20896"/>
                    </a:lnTo>
                    <a:lnTo>
                      <a:pt x="5645" y="20203"/>
                    </a:lnTo>
                    <a:lnTo>
                      <a:pt x="5684" y="19509"/>
                    </a:lnTo>
                    <a:lnTo>
                      <a:pt x="5724" y="18796"/>
                    </a:lnTo>
                    <a:lnTo>
                      <a:pt x="5724" y="18103"/>
                    </a:lnTo>
                    <a:lnTo>
                      <a:pt x="5724" y="17410"/>
                    </a:lnTo>
                    <a:lnTo>
                      <a:pt x="5684" y="16023"/>
                    </a:lnTo>
                    <a:lnTo>
                      <a:pt x="5605" y="14617"/>
                    </a:lnTo>
                    <a:lnTo>
                      <a:pt x="5506" y="13211"/>
                    </a:lnTo>
                    <a:lnTo>
                      <a:pt x="5407" y="11785"/>
                    </a:lnTo>
                    <a:lnTo>
                      <a:pt x="5308" y="10319"/>
                    </a:lnTo>
                    <a:lnTo>
                      <a:pt x="5269" y="9586"/>
                    </a:lnTo>
                    <a:lnTo>
                      <a:pt x="5249" y="8854"/>
                    </a:lnTo>
                    <a:lnTo>
                      <a:pt x="5249" y="8121"/>
                    </a:lnTo>
                    <a:lnTo>
                      <a:pt x="5269" y="7368"/>
                    </a:lnTo>
                    <a:lnTo>
                      <a:pt x="5308" y="6635"/>
                    </a:lnTo>
                    <a:lnTo>
                      <a:pt x="5368" y="5902"/>
                    </a:lnTo>
                    <a:lnTo>
                      <a:pt x="5467" y="5189"/>
                    </a:lnTo>
                    <a:lnTo>
                      <a:pt x="5585" y="4476"/>
                    </a:lnTo>
                    <a:lnTo>
                      <a:pt x="5744" y="3763"/>
                    </a:lnTo>
                    <a:lnTo>
                      <a:pt x="5942" y="3070"/>
                    </a:lnTo>
                    <a:lnTo>
                      <a:pt x="6160" y="2397"/>
                    </a:lnTo>
                    <a:lnTo>
                      <a:pt x="6437" y="1743"/>
                    </a:lnTo>
                    <a:lnTo>
                      <a:pt x="6576" y="1406"/>
                    </a:lnTo>
                    <a:lnTo>
                      <a:pt x="6754" y="1090"/>
                    </a:lnTo>
                    <a:lnTo>
                      <a:pt x="6912" y="773"/>
                    </a:lnTo>
                    <a:lnTo>
                      <a:pt x="7111" y="476"/>
                    </a:lnTo>
                    <a:lnTo>
                      <a:pt x="7130" y="396"/>
                    </a:lnTo>
                    <a:lnTo>
                      <a:pt x="7150" y="337"/>
                    </a:lnTo>
                    <a:lnTo>
                      <a:pt x="7150" y="277"/>
                    </a:lnTo>
                    <a:lnTo>
                      <a:pt x="7150" y="218"/>
                    </a:lnTo>
                    <a:lnTo>
                      <a:pt x="7111" y="119"/>
                    </a:lnTo>
                    <a:lnTo>
                      <a:pt x="7012" y="40"/>
                    </a:lnTo>
                    <a:lnTo>
                      <a:pt x="691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194;p2"/>
              <p:cNvSpPr/>
              <p:nvPr/>
            </p:nvSpPr>
            <p:spPr>
              <a:xfrm>
                <a:off x="2477525" y="818425"/>
                <a:ext cx="88150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14024" extrusionOk="0">
                    <a:moveTo>
                      <a:pt x="258" y="1"/>
                    </a:moveTo>
                    <a:lnTo>
                      <a:pt x="159" y="41"/>
                    </a:lnTo>
                    <a:lnTo>
                      <a:pt x="80" y="120"/>
                    </a:lnTo>
                    <a:lnTo>
                      <a:pt x="20" y="239"/>
                    </a:lnTo>
                    <a:lnTo>
                      <a:pt x="0" y="357"/>
                    </a:lnTo>
                    <a:lnTo>
                      <a:pt x="0" y="437"/>
                    </a:lnTo>
                    <a:lnTo>
                      <a:pt x="20" y="496"/>
                    </a:lnTo>
                    <a:lnTo>
                      <a:pt x="337" y="1288"/>
                    </a:lnTo>
                    <a:lnTo>
                      <a:pt x="614" y="2081"/>
                    </a:lnTo>
                    <a:lnTo>
                      <a:pt x="852" y="2893"/>
                    </a:lnTo>
                    <a:lnTo>
                      <a:pt x="1070" y="3705"/>
                    </a:lnTo>
                    <a:lnTo>
                      <a:pt x="1248" y="4537"/>
                    </a:lnTo>
                    <a:lnTo>
                      <a:pt x="1427" y="5388"/>
                    </a:lnTo>
                    <a:lnTo>
                      <a:pt x="1565" y="6220"/>
                    </a:lnTo>
                    <a:lnTo>
                      <a:pt x="1704" y="7072"/>
                    </a:lnTo>
                    <a:lnTo>
                      <a:pt x="1981" y="8775"/>
                    </a:lnTo>
                    <a:lnTo>
                      <a:pt x="2239" y="10459"/>
                    </a:lnTo>
                    <a:lnTo>
                      <a:pt x="2397" y="11310"/>
                    </a:lnTo>
                    <a:lnTo>
                      <a:pt x="2555" y="12142"/>
                    </a:lnTo>
                    <a:lnTo>
                      <a:pt x="2754" y="12974"/>
                    </a:lnTo>
                    <a:lnTo>
                      <a:pt x="2952" y="13806"/>
                    </a:lnTo>
                    <a:lnTo>
                      <a:pt x="2991" y="13865"/>
                    </a:lnTo>
                    <a:lnTo>
                      <a:pt x="3011" y="13925"/>
                    </a:lnTo>
                    <a:lnTo>
                      <a:pt x="3051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08" y="14024"/>
                    </a:lnTo>
                    <a:lnTo>
                      <a:pt x="3407" y="13964"/>
                    </a:lnTo>
                    <a:lnTo>
                      <a:pt x="3486" y="13885"/>
                    </a:lnTo>
                    <a:lnTo>
                      <a:pt x="3506" y="13826"/>
                    </a:lnTo>
                    <a:lnTo>
                      <a:pt x="3526" y="13766"/>
                    </a:lnTo>
                    <a:lnTo>
                      <a:pt x="3526" y="13687"/>
                    </a:lnTo>
                    <a:lnTo>
                      <a:pt x="3506" y="13628"/>
                    </a:lnTo>
                    <a:lnTo>
                      <a:pt x="3288" y="12796"/>
                    </a:lnTo>
                    <a:lnTo>
                      <a:pt x="3110" y="11944"/>
                    </a:lnTo>
                    <a:lnTo>
                      <a:pt x="2932" y="11092"/>
                    </a:lnTo>
                    <a:lnTo>
                      <a:pt x="2773" y="10241"/>
                    </a:lnTo>
                    <a:lnTo>
                      <a:pt x="2496" y="8537"/>
                    </a:lnTo>
                    <a:lnTo>
                      <a:pt x="2239" y="6814"/>
                    </a:lnTo>
                    <a:lnTo>
                      <a:pt x="2100" y="5963"/>
                    </a:lnTo>
                    <a:lnTo>
                      <a:pt x="1941" y="5111"/>
                    </a:lnTo>
                    <a:lnTo>
                      <a:pt x="1763" y="4259"/>
                    </a:lnTo>
                    <a:lnTo>
                      <a:pt x="1585" y="3427"/>
                    </a:lnTo>
                    <a:lnTo>
                      <a:pt x="1367" y="2596"/>
                    </a:lnTo>
                    <a:lnTo>
                      <a:pt x="1110" y="1764"/>
                    </a:lnTo>
                    <a:lnTo>
                      <a:pt x="832" y="952"/>
                    </a:lnTo>
                    <a:lnTo>
                      <a:pt x="515" y="159"/>
                    </a:lnTo>
                    <a:lnTo>
                      <a:pt x="496" y="100"/>
                    </a:lnTo>
                    <a:lnTo>
                      <a:pt x="436" y="60"/>
                    </a:lnTo>
                    <a:lnTo>
                      <a:pt x="397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195;p2"/>
              <p:cNvSpPr/>
              <p:nvPr/>
            </p:nvSpPr>
            <p:spPr>
              <a:xfrm>
                <a:off x="2544875" y="724850"/>
                <a:ext cx="160450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8" h="83247" extrusionOk="0">
                    <a:moveTo>
                      <a:pt x="198" y="1"/>
                    </a:moveTo>
                    <a:lnTo>
                      <a:pt x="99" y="60"/>
                    </a:lnTo>
                    <a:lnTo>
                      <a:pt x="40" y="139"/>
                    </a:lnTo>
                    <a:lnTo>
                      <a:pt x="20" y="19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20" y="397"/>
                    </a:lnTo>
                    <a:lnTo>
                      <a:pt x="297" y="1328"/>
                    </a:lnTo>
                    <a:lnTo>
                      <a:pt x="535" y="2278"/>
                    </a:lnTo>
                    <a:lnTo>
                      <a:pt x="733" y="3229"/>
                    </a:lnTo>
                    <a:lnTo>
                      <a:pt x="931" y="4199"/>
                    </a:lnTo>
                    <a:lnTo>
                      <a:pt x="1089" y="5150"/>
                    </a:lnTo>
                    <a:lnTo>
                      <a:pt x="1228" y="6121"/>
                    </a:lnTo>
                    <a:lnTo>
                      <a:pt x="1505" y="8081"/>
                    </a:lnTo>
                    <a:lnTo>
                      <a:pt x="1783" y="10141"/>
                    </a:lnTo>
                    <a:lnTo>
                      <a:pt x="2040" y="12201"/>
                    </a:lnTo>
                    <a:lnTo>
                      <a:pt x="2258" y="14281"/>
                    </a:lnTo>
                    <a:lnTo>
                      <a:pt x="2476" y="16341"/>
                    </a:lnTo>
                    <a:lnTo>
                      <a:pt x="2654" y="18401"/>
                    </a:lnTo>
                    <a:lnTo>
                      <a:pt x="2832" y="20460"/>
                    </a:lnTo>
                    <a:lnTo>
                      <a:pt x="2971" y="22520"/>
                    </a:lnTo>
                    <a:lnTo>
                      <a:pt x="3090" y="24600"/>
                    </a:lnTo>
                    <a:lnTo>
                      <a:pt x="3209" y="26660"/>
                    </a:lnTo>
                    <a:lnTo>
                      <a:pt x="3288" y="28720"/>
                    </a:lnTo>
                    <a:lnTo>
                      <a:pt x="3367" y="30799"/>
                    </a:lnTo>
                    <a:lnTo>
                      <a:pt x="3407" y="32859"/>
                    </a:lnTo>
                    <a:lnTo>
                      <a:pt x="3446" y="34899"/>
                    </a:lnTo>
                    <a:lnTo>
                      <a:pt x="3446" y="36919"/>
                    </a:lnTo>
                    <a:lnTo>
                      <a:pt x="3427" y="38940"/>
                    </a:lnTo>
                    <a:lnTo>
                      <a:pt x="3407" y="40980"/>
                    </a:lnTo>
                    <a:lnTo>
                      <a:pt x="3347" y="43059"/>
                    </a:lnTo>
                    <a:lnTo>
                      <a:pt x="3288" y="45139"/>
                    </a:lnTo>
                    <a:lnTo>
                      <a:pt x="3268" y="47219"/>
                    </a:lnTo>
                    <a:lnTo>
                      <a:pt x="3268" y="48249"/>
                    </a:lnTo>
                    <a:lnTo>
                      <a:pt x="3288" y="49298"/>
                    </a:lnTo>
                    <a:lnTo>
                      <a:pt x="3328" y="50289"/>
                    </a:lnTo>
                    <a:lnTo>
                      <a:pt x="3407" y="51279"/>
                    </a:lnTo>
                    <a:lnTo>
                      <a:pt x="3506" y="52269"/>
                    </a:lnTo>
                    <a:lnTo>
                      <a:pt x="3625" y="53260"/>
                    </a:lnTo>
                    <a:lnTo>
                      <a:pt x="3763" y="54250"/>
                    </a:lnTo>
                    <a:lnTo>
                      <a:pt x="3922" y="55220"/>
                    </a:lnTo>
                    <a:lnTo>
                      <a:pt x="4278" y="57161"/>
                    </a:lnTo>
                    <a:lnTo>
                      <a:pt x="4655" y="59102"/>
                    </a:lnTo>
                    <a:lnTo>
                      <a:pt x="5011" y="61063"/>
                    </a:lnTo>
                    <a:lnTo>
                      <a:pt x="5170" y="62034"/>
                    </a:lnTo>
                    <a:lnTo>
                      <a:pt x="5328" y="63024"/>
                    </a:lnTo>
                    <a:lnTo>
                      <a:pt x="5447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4" y="67223"/>
                    </a:lnTo>
                    <a:lnTo>
                      <a:pt x="5803" y="68352"/>
                    </a:lnTo>
                    <a:lnTo>
                      <a:pt x="5843" y="69481"/>
                    </a:lnTo>
                    <a:lnTo>
                      <a:pt x="5863" y="70610"/>
                    </a:lnTo>
                    <a:lnTo>
                      <a:pt x="5843" y="71739"/>
                    </a:lnTo>
                    <a:lnTo>
                      <a:pt x="5803" y="72848"/>
                    </a:lnTo>
                    <a:lnTo>
                      <a:pt x="5744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7" y="77324"/>
                    </a:lnTo>
                    <a:lnTo>
                      <a:pt x="5308" y="78433"/>
                    </a:lnTo>
                    <a:lnTo>
                      <a:pt x="5130" y="79542"/>
                    </a:lnTo>
                    <a:lnTo>
                      <a:pt x="4932" y="80652"/>
                    </a:lnTo>
                    <a:lnTo>
                      <a:pt x="4734" y="81741"/>
                    </a:lnTo>
                    <a:lnTo>
                      <a:pt x="4496" y="82850"/>
                    </a:lnTo>
                    <a:lnTo>
                      <a:pt x="4476" y="82909"/>
                    </a:lnTo>
                    <a:lnTo>
                      <a:pt x="4496" y="82989"/>
                    </a:lnTo>
                    <a:lnTo>
                      <a:pt x="4496" y="83048"/>
                    </a:lnTo>
                    <a:lnTo>
                      <a:pt x="4536" y="83108"/>
                    </a:lnTo>
                    <a:lnTo>
                      <a:pt x="4595" y="83187"/>
                    </a:lnTo>
                    <a:lnTo>
                      <a:pt x="4694" y="83246"/>
                    </a:lnTo>
                    <a:lnTo>
                      <a:pt x="4793" y="83246"/>
                    </a:lnTo>
                    <a:lnTo>
                      <a:pt x="4912" y="83226"/>
                    </a:lnTo>
                    <a:lnTo>
                      <a:pt x="4952" y="83187"/>
                    </a:lnTo>
                    <a:lnTo>
                      <a:pt x="4991" y="83147"/>
                    </a:lnTo>
                    <a:lnTo>
                      <a:pt x="5011" y="83088"/>
                    </a:lnTo>
                    <a:lnTo>
                      <a:pt x="5051" y="83008"/>
                    </a:lnTo>
                    <a:lnTo>
                      <a:pt x="5249" y="82058"/>
                    </a:lnTo>
                    <a:lnTo>
                      <a:pt x="5447" y="81107"/>
                    </a:lnTo>
                    <a:lnTo>
                      <a:pt x="5605" y="80156"/>
                    </a:lnTo>
                    <a:lnTo>
                      <a:pt x="5764" y="79186"/>
                    </a:lnTo>
                    <a:lnTo>
                      <a:pt x="5902" y="78215"/>
                    </a:lnTo>
                    <a:lnTo>
                      <a:pt x="6041" y="77245"/>
                    </a:lnTo>
                    <a:lnTo>
                      <a:pt x="6140" y="76274"/>
                    </a:lnTo>
                    <a:lnTo>
                      <a:pt x="6219" y="75304"/>
                    </a:lnTo>
                    <a:lnTo>
                      <a:pt x="6298" y="74314"/>
                    </a:lnTo>
                    <a:lnTo>
                      <a:pt x="6358" y="73343"/>
                    </a:lnTo>
                    <a:lnTo>
                      <a:pt x="6398" y="72353"/>
                    </a:lnTo>
                    <a:lnTo>
                      <a:pt x="6417" y="71382"/>
                    </a:lnTo>
                    <a:lnTo>
                      <a:pt x="6417" y="70392"/>
                    </a:lnTo>
                    <a:lnTo>
                      <a:pt x="6417" y="69421"/>
                    </a:lnTo>
                    <a:lnTo>
                      <a:pt x="6378" y="68431"/>
                    </a:lnTo>
                    <a:lnTo>
                      <a:pt x="6338" y="67461"/>
                    </a:lnTo>
                    <a:lnTo>
                      <a:pt x="6279" y="66490"/>
                    </a:lnTo>
                    <a:lnTo>
                      <a:pt x="6180" y="65539"/>
                    </a:lnTo>
                    <a:lnTo>
                      <a:pt x="6100" y="64589"/>
                    </a:lnTo>
                    <a:lnTo>
                      <a:pt x="5982" y="63638"/>
                    </a:lnTo>
                    <a:lnTo>
                      <a:pt x="5843" y="62687"/>
                    </a:lnTo>
                    <a:lnTo>
                      <a:pt x="5704" y="61737"/>
                    </a:lnTo>
                    <a:lnTo>
                      <a:pt x="5546" y="60786"/>
                    </a:lnTo>
                    <a:lnTo>
                      <a:pt x="5368" y="59855"/>
                    </a:lnTo>
                    <a:lnTo>
                      <a:pt x="4971" y="57795"/>
                    </a:lnTo>
                    <a:lnTo>
                      <a:pt x="4556" y="55735"/>
                    </a:lnTo>
                    <a:lnTo>
                      <a:pt x="4377" y="54705"/>
                    </a:lnTo>
                    <a:lnTo>
                      <a:pt x="4219" y="53656"/>
                    </a:lnTo>
                    <a:lnTo>
                      <a:pt x="4080" y="52606"/>
                    </a:lnTo>
                    <a:lnTo>
                      <a:pt x="3981" y="51556"/>
                    </a:lnTo>
                    <a:lnTo>
                      <a:pt x="3902" y="50526"/>
                    </a:lnTo>
                    <a:lnTo>
                      <a:pt x="3862" y="49496"/>
                    </a:lnTo>
                    <a:lnTo>
                      <a:pt x="3843" y="48447"/>
                    </a:lnTo>
                    <a:lnTo>
                      <a:pt x="3843" y="47417"/>
                    </a:lnTo>
                    <a:lnTo>
                      <a:pt x="3862" y="45337"/>
                    </a:lnTo>
                    <a:lnTo>
                      <a:pt x="3922" y="43257"/>
                    </a:lnTo>
                    <a:lnTo>
                      <a:pt x="3961" y="41138"/>
                    </a:lnTo>
                    <a:lnTo>
                      <a:pt x="4001" y="39039"/>
                    </a:lnTo>
                    <a:lnTo>
                      <a:pt x="4021" y="36919"/>
                    </a:lnTo>
                    <a:lnTo>
                      <a:pt x="4001" y="34820"/>
                    </a:lnTo>
                    <a:lnTo>
                      <a:pt x="3981" y="32720"/>
                    </a:lnTo>
                    <a:lnTo>
                      <a:pt x="3922" y="30641"/>
                    </a:lnTo>
                    <a:lnTo>
                      <a:pt x="3862" y="28541"/>
                    </a:lnTo>
                    <a:lnTo>
                      <a:pt x="3763" y="26462"/>
                    </a:lnTo>
                    <a:lnTo>
                      <a:pt x="3664" y="24362"/>
                    </a:lnTo>
                    <a:lnTo>
                      <a:pt x="3526" y="22283"/>
                    </a:lnTo>
                    <a:lnTo>
                      <a:pt x="3367" y="20203"/>
                    </a:lnTo>
                    <a:lnTo>
                      <a:pt x="3209" y="18123"/>
                    </a:lnTo>
                    <a:lnTo>
                      <a:pt x="2991" y="15885"/>
                    </a:lnTo>
                    <a:lnTo>
                      <a:pt x="2753" y="13647"/>
                    </a:lnTo>
                    <a:lnTo>
                      <a:pt x="2515" y="11409"/>
                    </a:lnTo>
                    <a:lnTo>
                      <a:pt x="2238" y="9191"/>
                    </a:lnTo>
                    <a:lnTo>
                      <a:pt x="1921" y="6913"/>
                    </a:lnTo>
                    <a:lnTo>
                      <a:pt x="1763" y="5784"/>
                    </a:lnTo>
                    <a:lnTo>
                      <a:pt x="1585" y="4655"/>
                    </a:lnTo>
                    <a:lnTo>
                      <a:pt x="1387" y="3526"/>
                    </a:lnTo>
                    <a:lnTo>
                      <a:pt x="1149" y="2417"/>
                    </a:lnTo>
                    <a:lnTo>
                      <a:pt x="872" y="1308"/>
                    </a:lnTo>
                    <a:lnTo>
                      <a:pt x="733" y="773"/>
                    </a:lnTo>
                    <a:lnTo>
                      <a:pt x="574" y="218"/>
                    </a:lnTo>
                    <a:lnTo>
                      <a:pt x="535" y="159"/>
                    </a:lnTo>
                    <a:lnTo>
                      <a:pt x="495" y="100"/>
                    </a:lnTo>
                    <a:lnTo>
                      <a:pt x="456" y="60"/>
                    </a:lnTo>
                    <a:lnTo>
                      <a:pt x="416" y="20"/>
                    </a:lnTo>
                    <a:lnTo>
                      <a:pt x="31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196;p2"/>
              <p:cNvSpPr/>
              <p:nvPr/>
            </p:nvSpPr>
            <p:spPr>
              <a:xfrm>
                <a:off x="2613700" y="2889675"/>
                <a:ext cx="351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0478" extrusionOk="0">
                    <a:moveTo>
                      <a:pt x="1109" y="0"/>
                    </a:moveTo>
                    <a:lnTo>
                      <a:pt x="990" y="20"/>
                    </a:lnTo>
                    <a:lnTo>
                      <a:pt x="951" y="60"/>
                    </a:lnTo>
                    <a:lnTo>
                      <a:pt x="911" y="99"/>
                    </a:lnTo>
                    <a:lnTo>
                      <a:pt x="872" y="159"/>
                    </a:lnTo>
                    <a:lnTo>
                      <a:pt x="852" y="218"/>
                    </a:lnTo>
                    <a:lnTo>
                      <a:pt x="674" y="832"/>
                    </a:lnTo>
                    <a:lnTo>
                      <a:pt x="515" y="1426"/>
                    </a:lnTo>
                    <a:lnTo>
                      <a:pt x="396" y="2040"/>
                    </a:lnTo>
                    <a:lnTo>
                      <a:pt x="297" y="2654"/>
                    </a:lnTo>
                    <a:lnTo>
                      <a:pt x="198" y="3268"/>
                    </a:lnTo>
                    <a:lnTo>
                      <a:pt x="139" y="3882"/>
                    </a:lnTo>
                    <a:lnTo>
                      <a:pt x="79" y="4516"/>
                    </a:lnTo>
                    <a:lnTo>
                      <a:pt x="40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60" y="10161"/>
                    </a:lnTo>
                    <a:lnTo>
                      <a:pt x="60" y="10220"/>
                    </a:lnTo>
                    <a:lnTo>
                      <a:pt x="79" y="10300"/>
                    </a:lnTo>
                    <a:lnTo>
                      <a:pt x="119" y="10339"/>
                    </a:lnTo>
                    <a:lnTo>
                      <a:pt x="159" y="10399"/>
                    </a:lnTo>
                    <a:lnTo>
                      <a:pt x="238" y="10458"/>
                    </a:lnTo>
                    <a:lnTo>
                      <a:pt x="357" y="10478"/>
                    </a:lnTo>
                    <a:lnTo>
                      <a:pt x="456" y="10458"/>
                    </a:lnTo>
                    <a:lnTo>
                      <a:pt x="535" y="10399"/>
                    </a:lnTo>
                    <a:lnTo>
                      <a:pt x="575" y="10339"/>
                    </a:lnTo>
                    <a:lnTo>
                      <a:pt x="594" y="10300"/>
                    </a:lnTo>
                    <a:lnTo>
                      <a:pt x="614" y="10220"/>
                    </a:lnTo>
                    <a:lnTo>
                      <a:pt x="614" y="10161"/>
                    </a:lnTo>
                    <a:lnTo>
                      <a:pt x="594" y="8913"/>
                    </a:lnTo>
                    <a:lnTo>
                      <a:pt x="555" y="7685"/>
                    </a:lnTo>
                    <a:lnTo>
                      <a:pt x="555" y="6457"/>
                    </a:lnTo>
                    <a:lnTo>
                      <a:pt x="614" y="5229"/>
                    </a:lnTo>
                    <a:lnTo>
                      <a:pt x="654" y="4615"/>
                    </a:lnTo>
                    <a:lnTo>
                      <a:pt x="693" y="4001"/>
                    </a:lnTo>
                    <a:lnTo>
                      <a:pt x="773" y="3387"/>
                    </a:lnTo>
                    <a:lnTo>
                      <a:pt x="852" y="2793"/>
                    </a:lnTo>
                    <a:lnTo>
                      <a:pt x="951" y="2179"/>
                    </a:lnTo>
                    <a:lnTo>
                      <a:pt x="1070" y="1585"/>
                    </a:lnTo>
                    <a:lnTo>
                      <a:pt x="1228" y="991"/>
                    </a:lnTo>
                    <a:lnTo>
                      <a:pt x="1387" y="397"/>
                    </a:lnTo>
                    <a:lnTo>
                      <a:pt x="1406" y="317"/>
                    </a:lnTo>
                    <a:lnTo>
                      <a:pt x="1406" y="258"/>
                    </a:lnTo>
                    <a:lnTo>
                      <a:pt x="1387" y="198"/>
                    </a:lnTo>
                    <a:lnTo>
                      <a:pt x="1367" y="139"/>
                    </a:lnTo>
                    <a:lnTo>
                      <a:pt x="1307" y="60"/>
                    </a:lnTo>
                    <a:lnTo>
                      <a:pt x="120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197;p2"/>
              <p:cNvSpPr/>
              <p:nvPr/>
            </p:nvSpPr>
            <p:spPr>
              <a:xfrm>
                <a:off x="2095750" y="754075"/>
                <a:ext cx="116900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6" h="96754" extrusionOk="0">
                    <a:moveTo>
                      <a:pt x="3645" y="0"/>
                    </a:moveTo>
                    <a:lnTo>
                      <a:pt x="3546" y="20"/>
                    </a:lnTo>
                    <a:lnTo>
                      <a:pt x="3487" y="40"/>
                    </a:lnTo>
                    <a:lnTo>
                      <a:pt x="3447" y="79"/>
                    </a:lnTo>
                    <a:lnTo>
                      <a:pt x="3427" y="119"/>
                    </a:lnTo>
                    <a:lnTo>
                      <a:pt x="3408" y="178"/>
                    </a:lnTo>
                    <a:lnTo>
                      <a:pt x="3388" y="238"/>
                    </a:lnTo>
                    <a:lnTo>
                      <a:pt x="3388" y="317"/>
                    </a:lnTo>
                    <a:lnTo>
                      <a:pt x="3625" y="2733"/>
                    </a:lnTo>
                    <a:lnTo>
                      <a:pt x="3804" y="5170"/>
                    </a:lnTo>
                    <a:lnTo>
                      <a:pt x="3942" y="7606"/>
                    </a:lnTo>
                    <a:lnTo>
                      <a:pt x="4041" y="10042"/>
                    </a:lnTo>
                    <a:lnTo>
                      <a:pt x="4101" y="12478"/>
                    </a:lnTo>
                    <a:lnTo>
                      <a:pt x="4121" y="14914"/>
                    </a:lnTo>
                    <a:lnTo>
                      <a:pt x="4081" y="17350"/>
                    </a:lnTo>
                    <a:lnTo>
                      <a:pt x="4022" y="19806"/>
                    </a:lnTo>
                    <a:lnTo>
                      <a:pt x="3903" y="22243"/>
                    </a:lnTo>
                    <a:lnTo>
                      <a:pt x="3744" y="24659"/>
                    </a:lnTo>
                    <a:lnTo>
                      <a:pt x="3546" y="27095"/>
                    </a:lnTo>
                    <a:lnTo>
                      <a:pt x="3309" y="29511"/>
                    </a:lnTo>
                    <a:lnTo>
                      <a:pt x="3031" y="31948"/>
                    </a:lnTo>
                    <a:lnTo>
                      <a:pt x="2714" y="34344"/>
                    </a:lnTo>
                    <a:lnTo>
                      <a:pt x="2338" y="36760"/>
                    </a:lnTo>
                    <a:lnTo>
                      <a:pt x="1922" y="39137"/>
                    </a:lnTo>
                    <a:lnTo>
                      <a:pt x="1486" y="41474"/>
                    </a:lnTo>
                    <a:lnTo>
                      <a:pt x="1051" y="43792"/>
                    </a:lnTo>
                    <a:lnTo>
                      <a:pt x="833" y="44940"/>
                    </a:lnTo>
                    <a:lnTo>
                      <a:pt x="635" y="46109"/>
                    </a:lnTo>
                    <a:lnTo>
                      <a:pt x="456" y="47278"/>
                    </a:lnTo>
                    <a:lnTo>
                      <a:pt x="298" y="48446"/>
                    </a:lnTo>
                    <a:lnTo>
                      <a:pt x="159" y="49635"/>
                    </a:lnTo>
                    <a:lnTo>
                      <a:pt x="80" y="50803"/>
                    </a:lnTo>
                    <a:lnTo>
                      <a:pt x="21" y="51991"/>
                    </a:lnTo>
                    <a:lnTo>
                      <a:pt x="1" y="53180"/>
                    </a:lnTo>
                    <a:lnTo>
                      <a:pt x="21" y="54348"/>
                    </a:lnTo>
                    <a:lnTo>
                      <a:pt x="60" y="55537"/>
                    </a:lnTo>
                    <a:lnTo>
                      <a:pt x="120" y="56725"/>
                    </a:lnTo>
                    <a:lnTo>
                      <a:pt x="199" y="57914"/>
                    </a:lnTo>
                    <a:lnTo>
                      <a:pt x="417" y="60370"/>
                    </a:lnTo>
                    <a:lnTo>
                      <a:pt x="65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70" y="67718"/>
                    </a:lnTo>
                    <a:lnTo>
                      <a:pt x="1209" y="70193"/>
                    </a:lnTo>
                    <a:lnTo>
                      <a:pt x="1308" y="72689"/>
                    </a:lnTo>
                    <a:lnTo>
                      <a:pt x="1367" y="75165"/>
                    </a:lnTo>
                    <a:lnTo>
                      <a:pt x="1407" y="77660"/>
                    </a:lnTo>
                    <a:lnTo>
                      <a:pt x="1387" y="78849"/>
                    </a:lnTo>
                    <a:lnTo>
                      <a:pt x="1387" y="80057"/>
                    </a:lnTo>
                    <a:lnTo>
                      <a:pt x="1348" y="82473"/>
                    </a:lnTo>
                    <a:lnTo>
                      <a:pt x="1348" y="83701"/>
                    </a:lnTo>
                    <a:lnTo>
                      <a:pt x="1348" y="84909"/>
                    </a:lnTo>
                    <a:lnTo>
                      <a:pt x="1367" y="86118"/>
                    </a:lnTo>
                    <a:lnTo>
                      <a:pt x="1407" y="87326"/>
                    </a:lnTo>
                    <a:lnTo>
                      <a:pt x="1486" y="88534"/>
                    </a:lnTo>
                    <a:lnTo>
                      <a:pt x="1605" y="89722"/>
                    </a:lnTo>
                    <a:lnTo>
                      <a:pt x="1684" y="90317"/>
                    </a:lnTo>
                    <a:lnTo>
                      <a:pt x="1764" y="90911"/>
                    </a:lnTo>
                    <a:lnTo>
                      <a:pt x="1863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9" y="93248"/>
                    </a:lnTo>
                    <a:lnTo>
                      <a:pt x="2397" y="93822"/>
                    </a:lnTo>
                    <a:lnTo>
                      <a:pt x="2576" y="94377"/>
                    </a:lnTo>
                    <a:lnTo>
                      <a:pt x="2754" y="94951"/>
                    </a:lnTo>
                    <a:lnTo>
                      <a:pt x="2972" y="95506"/>
                    </a:lnTo>
                    <a:lnTo>
                      <a:pt x="3190" y="96041"/>
                    </a:lnTo>
                    <a:lnTo>
                      <a:pt x="3427" y="96595"/>
                    </a:lnTo>
                    <a:lnTo>
                      <a:pt x="3467" y="96655"/>
                    </a:lnTo>
                    <a:lnTo>
                      <a:pt x="3507" y="96714"/>
                    </a:lnTo>
                    <a:lnTo>
                      <a:pt x="3566" y="96734"/>
                    </a:lnTo>
                    <a:lnTo>
                      <a:pt x="3606" y="96754"/>
                    </a:lnTo>
                    <a:lnTo>
                      <a:pt x="3705" y="96754"/>
                    </a:lnTo>
                    <a:lnTo>
                      <a:pt x="3804" y="96714"/>
                    </a:lnTo>
                    <a:lnTo>
                      <a:pt x="3883" y="96635"/>
                    </a:lnTo>
                    <a:lnTo>
                      <a:pt x="3942" y="96516"/>
                    </a:lnTo>
                    <a:lnTo>
                      <a:pt x="3962" y="96456"/>
                    </a:lnTo>
                    <a:lnTo>
                      <a:pt x="3962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705" y="95763"/>
                    </a:lnTo>
                    <a:lnTo>
                      <a:pt x="3507" y="95268"/>
                    </a:lnTo>
                    <a:lnTo>
                      <a:pt x="3309" y="94773"/>
                    </a:lnTo>
                    <a:lnTo>
                      <a:pt x="3130" y="94258"/>
                    </a:lnTo>
                    <a:lnTo>
                      <a:pt x="2972" y="93743"/>
                    </a:lnTo>
                    <a:lnTo>
                      <a:pt x="2833" y="93228"/>
                    </a:lnTo>
                    <a:lnTo>
                      <a:pt x="2714" y="92713"/>
                    </a:lnTo>
                    <a:lnTo>
                      <a:pt x="2595" y="92178"/>
                    </a:lnTo>
                    <a:lnTo>
                      <a:pt x="2477" y="91663"/>
                    </a:lnTo>
                    <a:lnTo>
                      <a:pt x="2378" y="91129"/>
                    </a:lnTo>
                    <a:lnTo>
                      <a:pt x="2219" y="90059"/>
                    </a:lnTo>
                    <a:lnTo>
                      <a:pt x="2100" y="88970"/>
                    </a:lnTo>
                    <a:lnTo>
                      <a:pt x="2021" y="87880"/>
                    </a:lnTo>
                    <a:lnTo>
                      <a:pt x="1962" y="86791"/>
                    </a:lnTo>
                    <a:lnTo>
                      <a:pt x="1922" y="85702"/>
                    </a:lnTo>
                    <a:lnTo>
                      <a:pt x="1922" y="84593"/>
                    </a:lnTo>
                    <a:lnTo>
                      <a:pt x="1922" y="83503"/>
                    </a:lnTo>
                    <a:lnTo>
                      <a:pt x="1942" y="81305"/>
                    </a:lnTo>
                    <a:lnTo>
                      <a:pt x="1962" y="79126"/>
                    </a:lnTo>
                    <a:lnTo>
                      <a:pt x="1962" y="76690"/>
                    </a:lnTo>
                    <a:lnTo>
                      <a:pt x="1902" y="74254"/>
                    </a:lnTo>
                    <a:lnTo>
                      <a:pt x="1823" y="71818"/>
                    </a:lnTo>
                    <a:lnTo>
                      <a:pt x="1684" y="69381"/>
                    </a:lnTo>
                    <a:lnTo>
                      <a:pt x="1526" y="66945"/>
                    </a:lnTo>
                    <a:lnTo>
                      <a:pt x="1348" y="64529"/>
                    </a:lnTo>
                    <a:lnTo>
                      <a:pt x="1150" y="62093"/>
                    </a:lnTo>
                    <a:lnTo>
                      <a:pt x="932" y="59676"/>
                    </a:lnTo>
                    <a:lnTo>
                      <a:pt x="813" y="58468"/>
                    </a:lnTo>
                    <a:lnTo>
                      <a:pt x="714" y="57280"/>
                    </a:lnTo>
                    <a:lnTo>
                      <a:pt x="654" y="56091"/>
                    </a:lnTo>
                    <a:lnTo>
                      <a:pt x="595" y="54883"/>
                    </a:lnTo>
                    <a:lnTo>
                      <a:pt x="555" y="53695"/>
                    </a:lnTo>
                    <a:lnTo>
                      <a:pt x="575" y="52487"/>
                    </a:lnTo>
                    <a:lnTo>
                      <a:pt x="615" y="51298"/>
                    </a:lnTo>
                    <a:lnTo>
                      <a:pt x="694" y="50110"/>
                    </a:lnTo>
                    <a:lnTo>
                      <a:pt x="813" y="48902"/>
                    </a:lnTo>
                    <a:lnTo>
                      <a:pt x="971" y="47694"/>
                    </a:lnTo>
                    <a:lnTo>
                      <a:pt x="1150" y="46505"/>
                    </a:lnTo>
                    <a:lnTo>
                      <a:pt x="1348" y="45317"/>
                    </a:lnTo>
                    <a:lnTo>
                      <a:pt x="1783" y="42940"/>
                    </a:lnTo>
                    <a:lnTo>
                      <a:pt x="2259" y="40563"/>
                    </a:lnTo>
                    <a:lnTo>
                      <a:pt x="2675" y="38266"/>
                    </a:lnTo>
                    <a:lnTo>
                      <a:pt x="3051" y="35948"/>
                    </a:lnTo>
                    <a:lnTo>
                      <a:pt x="3388" y="33611"/>
                    </a:lnTo>
                    <a:lnTo>
                      <a:pt x="3685" y="31294"/>
                    </a:lnTo>
                    <a:lnTo>
                      <a:pt x="3942" y="28957"/>
                    </a:lnTo>
                    <a:lnTo>
                      <a:pt x="4160" y="26600"/>
                    </a:lnTo>
                    <a:lnTo>
                      <a:pt x="4358" y="24263"/>
                    </a:lnTo>
                    <a:lnTo>
                      <a:pt x="4497" y="21906"/>
                    </a:lnTo>
                    <a:lnTo>
                      <a:pt x="4556" y="20559"/>
                    </a:lnTo>
                    <a:lnTo>
                      <a:pt x="4616" y="19212"/>
                    </a:lnTo>
                    <a:lnTo>
                      <a:pt x="4655" y="17846"/>
                    </a:lnTo>
                    <a:lnTo>
                      <a:pt x="4675" y="16499"/>
                    </a:lnTo>
                    <a:lnTo>
                      <a:pt x="4675" y="15152"/>
                    </a:lnTo>
                    <a:lnTo>
                      <a:pt x="4675" y="13805"/>
                    </a:lnTo>
                    <a:lnTo>
                      <a:pt x="4675" y="12438"/>
                    </a:lnTo>
                    <a:lnTo>
                      <a:pt x="4636" y="11092"/>
                    </a:lnTo>
                    <a:lnTo>
                      <a:pt x="4596" y="9745"/>
                    </a:lnTo>
                    <a:lnTo>
                      <a:pt x="4556" y="8398"/>
                    </a:lnTo>
                    <a:lnTo>
                      <a:pt x="4477" y="7051"/>
                    </a:lnTo>
                    <a:lnTo>
                      <a:pt x="4398" y="5704"/>
                    </a:lnTo>
                    <a:lnTo>
                      <a:pt x="4319" y="4338"/>
                    </a:lnTo>
                    <a:lnTo>
                      <a:pt x="4200" y="2991"/>
                    </a:lnTo>
                    <a:lnTo>
                      <a:pt x="4081" y="1664"/>
                    </a:lnTo>
                    <a:lnTo>
                      <a:pt x="3962" y="317"/>
                    </a:lnTo>
                    <a:lnTo>
                      <a:pt x="3942" y="238"/>
                    </a:lnTo>
                    <a:lnTo>
                      <a:pt x="3922" y="178"/>
                    </a:lnTo>
                    <a:lnTo>
                      <a:pt x="3883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4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198;p2"/>
              <p:cNvSpPr/>
              <p:nvPr/>
            </p:nvSpPr>
            <p:spPr>
              <a:xfrm>
                <a:off x="2078925" y="364875"/>
                <a:ext cx="619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50527" extrusionOk="0">
                    <a:moveTo>
                      <a:pt x="951" y="0"/>
                    </a:moveTo>
                    <a:lnTo>
                      <a:pt x="852" y="20"/>
                    </a:lnTo>
                    <a:lnTo>
                      <a:pt x="753" y="80"/>
                    </a:lnTo>
                    <a:lnTo>
                      <a:pt x="713" y="139"/>
                    </a:lnTo>
                    <a:lnTo>
                      <a:pt x="674" y="179"/>
                    </a:lnTo>
                    <a:lnTo>
                      <a:pt x="654" y="258"/>
                    </a:lnTo>
                    <a:lnTo>
                      <a:pt x="634" y="317"/>
                    </a:lnTo>
                    <a:lnTo>
                      <a:pt x="436" y="2773"/>
                    </a:lnTo>
                    <a:lnTo>
                      <a:pt x="258" y="5209"/>
                    </a:lnTo>
                    <a:lnTo>
                      <a:pt x="179" y="6418"/>
                    </a:lnTo>
                    <a:lnTo>
                      <a:pt x="99" y="7626"/>
                    </a:lnTo>
                    <a:lnTo>
                      <a:pt x="60" y="8854"/>
                    </a:lnTo>
                    <a:lnTo>
                      <a:pt x="20" y="10062"/>
                    </a:lnTo>
                    <a:lnTo>
                      <a:pt x="0" y="11270"/>
                    </a:lnTo>
                    <a:lnTo>
                      <a:pt x="0" y="12498"/>
                    </a:lnTo>
                    <a:lnTo>
                      <a:pt x="0" y="13706"/>
                    </a:lnTo>
                    <a:lnTo>
                      <a:pt x="40" y="14934"/>
                    </a:lnTo>
                    <a:lnTo>
                      <a:pt x="99" y="16142"/>
                    </a:lnTo>
                    <a:lnTo>
                      <a:pt x="179" y="17370"/>
                    </a:lnTo>
                    <a:lnTo>
                      <a:pt x="278" y="18579"/>
                    </a:lnTo>
                    <a:lnTo>
                      <a:pt x="416" y="19807"/>
                    </a:lnTo>
                    <a:lnTo>
                      <a:pt x="713" y="22223"/>
                    </a:lnTo>
                    <a:lnTo>
                      <a:pt x="1050" y="24620"/>
                    </a:lnTo>
                    <a:lnTo>
                      <a:pt x="1367" y="27036"/>
                    </a:lnTo>
                    <a:lnTo>
                      <a:pt x="1526" y="28244"/>
                    </a:lnTo>
                    <a:lnTo>
                      <a:pt x="1644" y="29452"/>
                    </a:lnTo>
                    <a:lnTo>
                      <a:pt x="1763" y="30660"/>
                    </a:lnTo>
                    <a:lnTo>
                      <a:pt x="1842" y="31869"/>
                    </a:lnTo>
                    <a:lnTo>
                      <a:pt x="1902" y="33077"/>
                    </a:lnTo>
                    <a:lnTo>
                      <a:pt x="1922" y="34305"/>
                    </a:lnTo>
                    <a:lnTo>
                      <a:pt x="1922" y="35513"/>
                    </a:lnTo>
                    <a:lnTo>
                      <a:pt x="1902" y="36721"/>
                    </a:lnTo>
                    <a:lnTo>
                      <a:pt x="1882" y="37929"/>
                    </a:lnTo>
                    <a:lnTo>
                      <a:pt x="1823" y="39157"/>
                    </a:lnTo>
                    <a:lnTo>
                      <a:pt x="1664" y="41910"/>
                    </a:lnTo>
                    <a:lnTo>
                      <a:pt x="1585" y="43297"/>
                    </a:lnTo>
                    <a:lnTo>
                      <a:pt x="1545" y="44683"/>
                    </a:lnTo>
                    <a:lnTo>
                      <a:pt x="1506" y="46070"/>
                    </a:lnTo>
                    <a:lnTo>
                      <a:pt x="1526" y="47436"/>
                    </a:lnTo>
                    <a:lnTo>
                      <a:pt x="1545" y="48130"/>
                    </a:lnTo>
                    <a:lnTo>
                      <a:pt x="1565" y="48823"/>
                    </a:lnTo>
                    <a:lnTo>
                      <a:pt x="1625" y="49516"/>
                    </a:lnTo>
                    <a:lnTo>
                      <a:pt x="1684" y="50209"/>
                    </a:lnTo>
                    <a:lnTo>
                      <a:pt x="1684" y="50288"/>
                    </a:lnTo>
                    <a:lnTo>
                      <a:pt x="1704" y="50348"/>
                    </a:lnTo>
                    <a:lnTo>
                      <a:pt x="1743" y="50407"/>
                    </a:lnTo>
                    <a:lnTo>
                      <a:pt x="1783" y="50447"/>
                    </a:lnTo>
                    <a:lnTo>
                      <a:pt x="1882" y="50506"/>
                    </a:lnTo>
                    <a:lnTo>
                      <a:pt x="1981" y="50526"/>
                    </a:lnTo>
                    <a:lnTo>
                      <a:pt x="2100" y="50506"/>
                    </a:lnTo>
                    <a:lnTo>
                      <a:pt x="2140" y="50487"/>
                    </a:lnTo>
                    <a:lnTo>
                      <a:pt x="2179" y="50447"/>
                    </a:lnTo>
                    <a:lnTo>
                      <a:pt x="2219" y="50407"/>
                    </a:lnTo>
                    <a:lnTo>
                      <a:pt x="2239" y="50348"/>
                    </a:lnTo>
                    <a:lnTo>
                      <a:pt x="2239" y="50288"/>
                    </a:lnTo>
                    <a:lnTo>
                      <a:pt x="2239" y="50209"/>
                    </a:lnTo>
                    <a:lnTo>
                      <a:pt x="2140" y="48981"/>
                    </a:lnTo>
                    <a:lnTo>
                      <a:pt x="2080" y="47773"/>
                    </a:lnTo>
                    <a:lnTo>
                      <a:pt x="2060" y="46545"/>
                    </a:lnTo>
                    <a:lnTo>
                      <a:pt x="2060" y="45337"/>
                    </a:lnTo>
                    <a:lnTo>
                      <a:pt x="2100" y="44109"/>
                    </a:lnTo>
                    <a:lnTo>
                      <a:pt x="2140" y="42901"/>
                    </a:lnTo>
                    <a:lnTo>
                      <a:pt x="2258" y="40465"/>
                    </a:lnTo>
                    <a:lnTo>
                      <a:pt x="2377" y="38028"/>
                    </a:lnTo>
                    <a:lnTo>
                      <a:pt x="2437" y="36800"/>
                    </a:lnTo>
                    <a:lnTo>
                      <a:pt x="2456" y="35592"/>
                    </a:lnTo>
                    <a:lnTo>
                      <a:pt x="2476" y="34364"/>
                    </a:lnTo>
                    <a:lnTo>
                      <a:pt x="2456" y="33136"/>
                    </a:lnTo>
                    <a:lnTo>
                      <a:pt x="2417" y="31928"/>
                    </a:lnTo>
                    <a:lnTo>
                      <a:pt x="2338" y="30700"/>
                    </a:lnTo>
                    <a:lnTo>
                      <a:pt x="2219" y="29512"/>
                    </a:lnTo>
                    <a:lnTo>
                      <a:pt x="2100" y="28304"/>
                    </a:lnTo>
                    <a:lnTo>
                      <a:pt x="1823" y="25927"/>
                    </a:lnTo>
                    <a:lnTo>
                      <a:pt x="1189" y="21153"/>
                    </a:lnTo>
                    <a:lnTo>
                      <a:pt x="912" y="18777"/>
                    </a:lnTo>
                    <a:lnTo>
                      <a:pt x="793" y="17569"/>
                    </a:lnTo>
                    <a:lnTo>
                      <a:pt x="694" y="16380"/>
                    </a:lnTo>
                    <a:lnTo>
                      <a:pt x="595" y="15172"/>
                    </a:lnTo>
                    <a:lnTo>
                      <a:pt x="535" y="13984"/>
                    </a:lnTo>
                    <a:lnTo>
                      <a:pt x="496" y="12775"/>
                    </a:lnTo>
                    <a:lnTo>
                      <a:pt x="496" y="11567"/>
                    </a:lnTo>
                    <a:lnTo>
                      <a:pt x="535" y="10141"/>
                    </a:lnTo>
                    <a:lnTo>
                      <a:pt x="575" y="8735"/>
                    </a:lnTo>
                    <a:lnTo>
                      <a:pt x="654" y="7329"/>
                    </a:lnTo>
                    <a:lnTo>
                      <a:pt x="733" y="5922"/>
                    </a:lnTo>
                    <a:lnTo>
                      <a:pt x="852" y="4536"/>
                    </a:lnTo>
                    <a:lnTo>
                      <a:pt x="971" y="3130"/>
                    </a:lnTo>
                    <a:lnTo>
                      <a:pt x="1209" y="317"/>
                    </a:lnTo>
                    <a:lnTo>
                      <a:pt x="1209" y="258"/>
                    </a:lnTo>
                    <a:lnTo>
                      <a:pt x="1209" y="179"/>
                    </a:lnTo>
                    <a:lnTo>
                      <a:pt x="1169" y="139"/>
                    </a:lnTo>
                    <a:lnTo>
                      <a:pt x="1149" y="80"/>
                    </a:lnTo>
                    <a:lnTo>
                      <a:pt x="1050" y="20"/>
                    </a:lnTo>
                    <a:lnTo>
                      <a:pt x="9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199;p2"/>
              <p:cNvSpPr/>
              <p:nvPr/>
            </p:nvSpPr>
            <p:spPr>
              <a:xfrm>
                <a:off x="2300250" y="267325"/>
                <a:ext cx="609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699" extrusionOk="0">
                    <a:moveTo>
                      <a:pt x="1031" y="1"/>
                    </a:moveTo>
                    <a:lnTo>
                      <a:pt x="813" y="1407"/>
                    </a:lnTo>
                    <a:lnTo>
                      <a:pt x="615" y="2813"/>
                    </a:lnTo>
                    <a:lnTo>
                      <a:pt x="437" y="4239"/>
                    </a:lnTo>
                    <a:lnTo>
                      <a:pt x="278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21" y="9963"/>
                    </a:lnTo>
                    <a:lnTo>
                      <a:pt x="1" y="11389"/>
                    </a:lnTo>
                    <a:lnTo>
                      <a:pt x="21" y="12102"/>
                    </a:lnTo>
                    <a:lnTo>
                      <a:pt x="40" y="12815"/>
                    </a:lnTo>
                    <a:lnTo>
                      <a:pt x="80" y="13528"/>
                    </a:lnTo>
                    <a:lnTo>
                      <a:pt x="120" y="14241"/>
                    </a:lnTo>
                    <a:lnTo>
                      <a:pt x="199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95" y="17747"/>
                    </a:lnTo>
                    <a:lnTo>
                      <a:pt x="714" y="18440"/>
                    </a:lnTo>
                    <a:lnTo>
                      <a:pt x="872" y="19133"/>
                    </a:lnTo>
                    <a:lnTo>
                      <a:pt x="1051" y="19827"/>
                    </a:lnTo>
                    <a:lnTo>
                      <a:pt x="1229" y="20500"/>
                    </a:lnTo>
                    <a:lnTo>
                      <a:pt x="1447" y="21173"/>
                    </a:lnTo>
                    <a:lnTo>
                      <a:pt x="1665" y="21847"/>
                    </a:lnTo>
                    <a:lnTo>
                      <a:pt x="1922" y="22520"/>
                    </a:lnTo>
                    <a:lnTo>
                      <a:pt x="1942" y="22580"/>
                    </a:lnTo>
                    <a:lnTo>
                      <a:pt x="1981" y="22639"/>
                    </a:lnTo>
                    <a:lnTo>
                      <a:pt x="2021" y="22679"/>
                    </a:lnTo>
                    <a:lnTo>
                      <a:pt x="2080" y="22699"/>
                    </a:lnTo>
                    <a:lnTo>
                      <a:pt x="2180" y="22699"/>
                    </a:lnTo>
                    <a:lnTo>
                      <a:pt x="2279" y="22639"/>
                    </a:lnTo>
                    <a:lnTo>
                      <a:pt x="2358" y="22560"/>
                    </a:lnTo>
                    <a:lnTo>
                      <a:pt x="2417" y="22461"/>
                    </a:lnTo>
                    <a:lnTo>
                      <a:pt x="2437" y="22322"/>
                    </a:lnTo>
                    <a:lnTo>
                      <a:pt x="2417" y="22263"/>
                    </a:lnTo>
                    <a:lnTo>
                      <a:pt x="2397" y="22184"/>
                    </a:lnTo>
                    <a:lnTo>
                      <a:pt x="2160" y="21530"/>
                    </a:lnTo>
                    <a:lnTo>
                      <a:pt x="1942" y="20876"/>
                    </a:lnTo>
                    <a:lnTo>
                      <a:pt x="1744" y="20203"/>
                    </a:lnTo>
                    <a:lnTo>
                      <a:pt x="1566" y="19530"/>
                    </a:lnTo>
                    <a:lnTo>
                      <a:pt x="1387" y="18856"/>
                    </a:lnTo>
                    <a:lnTo>
                      <a:pt x="1249" y="18163"/>
                    </a:lnTo>
                    <a:lnTo>
                      <a:pt x="1110" y="17489"/>
                    </a:lnTo>
                    <a:lnTo>
                      <a:pt x="991" y="16796"/>
                    </a:lnTo>
                    <a:lnTo>
                      <a:pt x="892" y="16103"/>
                    </a:lnTo>
                    <a:lnTo>
                      <a:pt x="793" y="15410"/>
                    </a:lnTo>
                    <a:lnTo>
                      <a:pt x="734" y="14717"/>
                    </a:lnTo>
                    <a:lnTo>
                      <a:pt x="674" y="14023"/>
                    </a:lnTo>
                    <a:lnTo>
                      <a:pt x="615" y="13330"/>
                    </a:lnTo>
                    <a:lnTo>
                      <a:pt x="595" y="12617"/>
                    </a:lnTo>
                    <a:lnTo>
                      <a:pt x="575" y="11924"/>
                    </a:lnTo>
                    <a:lnTo>
                      <a:pt x="555" y="11211"/>
                    </a:lnTo>
                    <a:lnTo>
                      <a:pt x="575" y="9805"/>
                    </a:lnTo>
                    <a:lnTo>
                      <a:pt x="635" y="8379"/>
                    </a:lnTo>
                    <a:lnTo>
                      <a:pt x="734" y="6972"/>
                    </a:lnTo>
                    <a:lnTo>
                      <a:pt x="853" y="5566"/>
                    </a:lnTo>
                    <a:lnTo>
                      <a:pt x="1011" y="4160"/>
                    </a:lnTo>
                    <a:lnTo>
                      <a:pt x="1189" y="2754"/>
                    </a:lnTo>
                    <a:lnTo>
                      <a:pt x="1387" y="1367"/>
                    </a:lnTo>
                    <a:lnTo>
                      <a:pt x="160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200;p2"/>
              <p:cNvSpPr/>
              <p:nvPr/>
            </p:nvSpPr>
            <p:spPr>
              <a:xfrm>
                <a:off x="2186375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5" y="1"/>
                    </a:moveTo>
                    <a:lnTo>
                      <a:pt x="416" y="21"/>
                    </a:lnTo>
                    <a:lnTo>
                      <a:pt x="317" y="80"/>
                    </a:lnTo>
                    <a:lnTo>
                      <a:pt x="278" y="140"/>
                    </a:lnTo>
                    <a:lnTo>
                      <a:pt x="258" y="179"/>
                    </a:lnTo>
                    <a:lnTo>
                      <a:pt x="238" y="258"/>
                    </a:lnTo>
                    <a:lnTo>
                      <a:pt x="218" y="318"/>
                    </a:lnTo>
                    <a:lnTo>
                      <a:pt x="0" y="12578"/>
                    </a:lnTo>
                    <a:lnTo>
                      <a:pt x="0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80" y="12816"/>
                    </a:lnTo>
                    <a:lnTo>
                      <a:pt x="179" y="12875"/>
                    </a:lnTo>
                    <a:lnTo>
                      <a:pt x="278" y="12895"/>
                    </a:lnTo>
                    <a:lnTo>
                      <a:pt x="377" y="12875"/>
                    </a:lnTo>
                    <a:lnTo>
                      <a:pt x="476" y="12816"/>
                    </a:lnTo>
                    <a:lnTo>
                      <a:pt x="515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75" y="12578"/>
                    </a:lnTo>
                    <a:lnTo>
                      <a:pt x="793" y="318"/>
                    </a:lnTo>
                    <a:lnTo>
                      <a:pt x="793" y="258"/>
                    </a:lnTo>
                    <a:lnTo>
                      <a:pt x="773" y="179"/>
                    </a:lnTo>
                    <a:lnTo>
                      <a:pt x="753" y="140"/>
                    </a:lnTo>
                    <a:lnTo>
                      <a:pt x="713" y="80"/>
                    </a:lnTo>
                    <a:lnTo>
                      <a:pt x="614" y="21"/>
                    </a:ln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201;p2"/>
              <p:cNvSpPr/>
              <p:nvPr/>
            </p:nvSpPr>
            <p:spPr>
              <a:xfrm>
                <a:off x="2447825" y="267325"/>
                <a:ext cx="50525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14856" extrusionOk="0">
                    <a:moveTo>
                      <a:pt x="0" y="1"/>
                    </a:moveTo>
                    <a:lnTo>
                      <a:pt x="911" y="5447"/>
                    </a:lnTo>
                    <a:lnTo>
                      <a:pt x="1070" y="6556"/>
                    </a:lnTo>
                    <a:lnTo>
                      <a:pt x="1228" y="7685"/>
                    </a:lnTo>
                    <a:lnTo>
                      <a:pt x="1347" y="8814"/>
                    </a:lnTo>
                    <a:lnTo>
                      <a:pt x="1387" y="9389"/>
                    </a:lnTo>
                    <a:lnTo>
                      <a:pt x="1426" y="9943"/>
                    </a:lnTo>
                    <a:lnTo>
                      <a:pt x="1446" y="10518"/>
                    </a:lnTo>
                    <a:lnTo>
                      <a:pt x="1446" y="11072"/>
                    </a:lnTo>
                    <a:lnTo>
                      <a:pt x="1446" y="11647"/>
                    </a:lnTo>
                    <a:lnTo>
                      <a:pt x="1406" y="12201"/>
                    </a:lnTo>
                    <a:lnTo>
                      <a:pt x="1367" y="12776"/>
                    </a:lnTo>
                    <a:lnTo>
                      <a:pt x="1287" y="13330"/>
                    </a:lnTo>
                    <a:lnTo>
                      <a:pt x="1208" y="13885"/>
                    </a:lnTo>
                    <a:lnTo>
                      <a:pt x="1089" y="14459"/>
                    </a:lnTo>
                    <a:lnTo>
                      <a:pt x="1089" y="14519"/>
                    </a:lnTo>
                    <a:lnTo>
                      <a:pt x="1089" y="14598"/>
                    </a:lnTo>
                    <a:lnTo>
                      <a:pt x="1109" y="14657"/>
                    </a:lnTo>
                    <a:lnTo>
                      <a:pt x="1129" y="14717"/>
                    </a:lnTo>
                    <a:lnTo>
                      <a:pt x="1208" y="14796"/>
                    </a:lnTo>
                    <a:lnTo>
                      <a:pt x="1287" y="14855"/>
                    </a:lnTo>
                    <a:lnTo>
                      <a:pt x="1406" y="14855"/>
                    </a:lnTo>
                    <a:lnTo>
                      <a:pt x="1505" y="14835"/>
                    </a:lnTo>
                    <a:lnTo>
                      <a:pt x="1545" y="14796"/>
                    </a:lnTo>
                    <a:lnTo>
                      <a:pt x="1585" y="14756"/>
                    </a:lnTo>
                    <a:lnTo>
                      <a:pt x="1624" y="14697"/>
                    </a:lnTo>
                    <a:lnTo>
                      <a:pt x="1644" y="14618"/>
                    </a:lnTo>
                    <a:lnTo>
                      <a:pt x="1743" y="14083"/>
                    </a:lnTo>
                    <a:lnTo>
                      <a:pt x="1842" y="13548"/>
                    </a:lnTo>
                    <a:lnTo>
                      <a:pt x="1901" y="12993"/>
                    </a:lnTo>
                    <a:lnTo>
                      <a:pt x="1961" y="12459"/>
                    </a:lnTo>
                    <a:lnTo>
                      <a:pt x="2001" y="11904"/>
                    </a:lnTo>
                    <a:lnTo>
                      <a:pt x="2020" y="11350"/>
                    </a:lnTo>
                    <a:lnTo>
                      <a:pt x="2020" y="10815"/>
                    </a:lnTo>
                    <a:lnTo>
                      <a:pt x="2001" y="10260"/>
                    </a:lnTo>
                    <a:lnTo>
                      <a:pt x="1981" y="9706"/>
                    </a:lnTo>
                    <a:lnTo>
                      <a:pt x="1941" y="9151"/>
                    </a:lnTo>
                    <a:lnTo>
                      <a:pt x="1842" y="8062"/>
                    </a:lnTo>
                    <a:lnTo>
                      <a:pt x="1703" y="6972"/>
                    </a:lnTo>
                    <a:lnTo>
                      <a:pt x="1545" y="5883"/>
                    </a:lnTo>
                    <a:lnTo>
                      <a:pt x="1070" y="2932"/>
                    </a:lnTo>
                    <a:lnTo>
                      <a:pt x="57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202;p2"/>
              <p:cNvSpPr/>
              <p:nvPr/>
            </p:nvSpPr>
            <p:spPr>
              <a:xfrm>
                <a:off x="2356700" y="267325"/>
                <a:ext cx="61425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4420" extrusionOk="0">
                    <a:moveTo>
                      <a:pt x="1447" y="1"/>
                    </a:moveTo>
                    <a:lnTo>
                      <a:pt x="1387" y="60"/>
                    </a:lnTo>
                    <a:lnTo>
                      <a:pt x="1367" y="139"/>
                    </a:lnTo>
                    <a:lnTo>
                      <a:pt x="1348" y="218"/>
                    </a:lnTo>
                    <a:lnTo>
                      <a:pt x="1367" y="317"/>
                    </a:lnTo>
                    <a:lnTo>
                      <a:pt x="1447" y="654"/>
                    </a:lnTo>
                    <a:lnTo>
                      <a:pt x="1526" y="991"/>
                    </a:lnTo>
                    <a:lnTo>
                      <a:pt x="1625" y="1664"/>
                    </a:lnTo>
                    <a:lnTo>
                      <a:pt x="1704" y="2358"/>
                    </a:lnTo>
                    <a:lnTo>
                      <a:pt x="1763" y="3051"/>
                    </a:lnTo>
                    <a:lnTo>
                      <a:pt x="1783" y="3764"/>
                    </a:lnTo>
                    <a:lnTo>
                      <a:pt x="1803" y="4457"/>
                    </a:lnTo>
                    <a:lnTo>
                      <a:pt x="1843" y="5843"/>
                    </a:lnTo>
                    <a:lnTo>
                      <a:pt x="1882" y="7210"/>
                    </a:lnTo>
                    <a:lnTo>
                      <a:pt x="1902" y="8577"/>
                    </a:lnTo>
                    <a:lnTo>
                      <a:pt x="1863" y="9943"/>
                    </a:lnTo>
                    <a:lnTo>
                      <a:pt x="1843" y="10637"/>
                    </a:lnTo>
                    <a:lnTo>
                      <a:pt x="1803" y="11310"/>
                    </a:lnTo>
                    <a:lnTo>
                      <a:pt x="1744" y="12063"/>
                    </a:lnTo>
                    <a:lnTo>
                      <a:pt x="1645" y="12815"/>
                    </a:lnTo>
                    <a:lnTo>
                      <a:pt x="1625" y="13152"/>
                    </a:lnTo>
                    <a:lnTo>
                      <a:pt x="1605" y="13330"/>
                    </a:lnTo>
                    <a:lnTo>
                      <a:pt x="1565" y="13449"/>
                    </a:lnTo>
                    <a:lnTo>
                      <a:pt x="1486" y="13568"/>
                    </a:lnTo>
                    <a:lnTo>
                      <a:pt x="1447" y="13607"/>
                    </a:lnTo>
                    <a:lnTo>
                      <a:pt x="1407" y="13627"/>
                    </a:lnTo>
                    <a:lnTo>
                      <a:pt x="1367" y="13627"/>
                    </a:lnTo>
                    <a:lnTo>
                      <a:pt x="1348" y="13607"/>
                    </a:lnTo>
                    <a:lnTo>
                      <a:pt x="1288" y="13568"/>
                    </a:lnTo>
                    <a:lnTo>
                      <a:pt x="1229" y="13469"/>
                    </a:lnTo>
                    <a:lnTo>
                      <a:pt x="1169" y="13370"/>
                    </a:lnTo>
                    <a:lnTo>
                      <a:pt x="1090" y="13132"/>
                    </a:lnTo>
                    <a:lnTo>
                      <a:pt x="991" y="12835"/>
                    </a:lnTo>
                    <a:lnTo>
                      <a:pt x="912" y="12518"/>
                    </a:lnTo>
                    <a:lnTo>
                      <a:pt x="833" y="12201"/>
                    </a:lnTo>
                    <a:lnTo>
                      <a:pt x="773" y="11865"/>
                    </a:lnTo>
                    <a:lnTo>
                      <a:pt x="674" y="11211"/>
                    </a:lnTo>
                    <a:lnTo>
                      <a:pt x="615" y="10557"/>
                    </a:lnTo>
                    <a:lnTo>
                      <a:pt x="575" y="9904"/>
                    </a:lnTo>
                    <a:lnTo>
                      <a:pt x="575" y="9270"/>
                    </a:lnTo>
                    <a:lnTo>
                      <a:pt x="575" y="8636"/>
                    </a:lnTo>
                    <a:lnTo>
                      <a:pt x="615" y="7982"/>
                    </a:lnTo>
                    <a:lnTo>
                      <a:pt x="714" y="6695"/>
                    </a:lnTo>
                    <a:lnTo>
                      <a:pt x="833" y="5427"/>
                    </a:lnTo>
                    <a:lnTo>
                      <a:pt x="833" y="5348"/>
                    </a:lnTo>
                    <a:lnTo>
                      <a:pt x="833" y="5289"/>
                    </a:lnTo>
                    <a:lnTo>
                      <a:pt x="793" y="5229"/>
                    </a:lnTo>
                    <a:lnTo>
                      <a:pt x="773" y="5190"/>
                    </a:lnTo>
                    <a:lnTo>
                      <a:pt x="734" y="5150"/>
                    </a:lnTo>
                    <a:lnTo>
                      <a:pt x="694" y="5130"/>
                    </a:lnTo>
                    <a:lnTo>
                      <a:pt x="575" y="5111"/>
                    </a:lnTo>
                    <a:lnTo>
                      <a:pt x="476" y="5130"/>
                    </a:lnTo>
                    <a:lnTo>
                      <a:pt x="377" y="5190"/>
                    </a:lnTo>
                    <a:lnTo>
                      <a:pt x="337" y="5229"/>
                    </a:lnTo>
                    <a:lnTo>
                      <a:pt x="298" y="5289"/>
                    </a:lnTo>
                    <a:lnTo>
                      <a:pt x="278" y="5348"/>
                    </a:lnTo>
                    <a:lnTo>
                      <a:pt x="258" y="5427"/>
                    </a:lnTo>
                    <a:lnTo>
                      <a:pt x="120" y="7052"/>
                    </a:lnTo>
                    <a:lnTo>
                      <a:pt x="60" y="7864"/>
                    </a:lnTo>
                    <a:lnTo>
                      <a:pt x="21" y="8676"/>
                    </a:lnTo>
                    <a:lnTo>
                      <a:pt x="1" y="9488"/>
                    </a:lnTo>
                    <a:lnTo>
                      <a:pt x="21" y="10320"/>
                    </a:lnTo>
                    <a:lnTo>
                      <a:pt x="100" y="11112"/>
                    </a:lnTo>
                    <a:lnTo>
                      <a:pt x="139" y="11528"/>
                    </a:lnTo>
                    <a:lnTo>
                      <a:pt x="199" y="11924"/>
                    </a:lnTo>
                    <a:lnTo>
                      <a:pt x="318" y="12538"/>
                    </a:lnTo>
                    <a:lnTo>
                      <a:pt x="377" y="12875"/>
                    </a:lnTo>
                    <a:lnTo>
                      <a:pt x="476" y="13211"/>
                    </a:lnTo>
                    <a:lnTo>
                      <a:pt x="575" y="13528"/>
                    </a:lnTo>
                    <a:lnTo>
                      <a:pt x="714" y="13825"/>
                    </a:lnTo>
                    <a:lnTo>
                      <a:pt x="793" y="13964"/>
                    </a:lnTo>
                    <a:lnTo>
                      <a:pt x="892" y="14083"/>
                    </a:lnTo>
                    <a:lnTo>
                      <a:pt x="991" y="14182"/>
                    </a:lnTo>
                    <a:lnTo>
                      <a:pt x="1090" y="14281"/>
                    </a:lnTo>
                    <a:lnTo>
                      <a:pt x="1229" y="14360"/>
                    </a:lnTo>
                    <a:lnTo>
                      <a:pt x="1387" y="14420"/>
                    </a:lnTo>
                    <a:lnTo>
                      <a:pt x="1526" y="14420"/>
                    </a:lnTo>
                    <a:lnTo>
                      <a:pt x="1664" y="14380"/>
                    </a:lnTo>
                    <a:lnTo>
                      <a:pt x="1783" y="14301"/>
                    </a:lnTo>
                    <a:lnTo>
                      <a:pt x="1902" y="14182"/>
                    </a:lnTo>
                    <a:lnTo>
                      <a:pt x="1981" y="14043"/>
                    </a:lnTo>
                    <a:lnTo>
                      <a:pt x="2061" y="13865"/>
                    </a:lnTo>
                    <a:lnTo>
                      <a:pt x="2160" y="13528"/>
                    </a:lnTo>
                    <a:lnTo>
                      <a:pt x="2239" y="13152"/>
                    </a:lnTo>
                    <a:lnTo>
                      <a:pt x="2278" y="12776"/>
                    </a:lnTo>
                    <a:lnTo>
                      <a:pt x="2318" y="12379"/>
                    </a:lnTo>
                    <a:lnTo>
                      <a:pt x="2358" y="11587"/>
                    </a:lnTo>
                    <a:lnTo>
                      <a:pt x="2397" y="10835"/>
                    </a:lnTo>
                    <a:lnTo>
                      <a:pt x="2437" y="9904"/>
                    </a:lnTo>
                    <a:lnTo>
                      <a:pt x="2457" y="8993"/>
                    </a:lnTo>
                    <a:lnTo>
                      <a:pt x="2457" y="8062"/>
                    </a:lnTo>
                    <a:lnTo>
                      <a:pt x="2457" y="7131"/>
                    </a:lnTo>
                    <a:lnTo>
                      <a:pt x="2437" y="5388"/>
                    </a:lnTo>
                    <a:lnTo>
                      <a:pt x="2417" y="4497"/>
                    </a:lnTo>
                    <a:lnTo>
                      <a:pt x="2377" y="3605"/>
                    </a:lnTo>
                    <a:lnTo>
                      <a:pt x="2318" y="2714"/>
                    </a:lnTo>
                    <a:lnTo>
                      <a:pt x="2239" y="1843"/>
                    </a:lnTo>
                    <a:lnTo>
                      <a:pt x="2179" y="1407"/>
                    </a:lnTo>
                    <a:lnTo>
                      <a:pt x="2100" y="971"/>
                    </a:lnTo>
                    <a:lnTo>
                      <a:pt x="2021" y="555"/>
                    </a:lnTo>
                    <a:lnTo>
                      <a:pt x="1922" y="139"/>
                    </a:lnTo>
                    <a:lnTo>
                      <a:pt x="1882" y="60"/>
                    </a:lnTo>
                    <a:lnTo>
                      <a:pt x="184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203;p2"/>
              <p:cNvSpPr/>
              <p:nvPr/>
            </p:nvSpPr>
            <p:spPr>
              <a:xfrm>
                <a:off x="2165575" y="1603750"/>
                <a:ext cx="1124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45318" extrusionOk="0">
                    <a:moveTo>
                      <a:pt x="1922" y="1"/>
                    </a:moveTo>
                    <a:lnTo>
                      <a:pt x="1823" y="20"/>
                    </a:lnTo>
                    <a:lnTo>
                      <a:pt x="1743" y="80"/>
                    </a:lnTo>
                    <a:lnTo>
                      <a:pt x="1704" y="119"/>
                    </a:lnTo>
                    <a:lnTo>
                      <a:pt x="1684" y="179"/>
                    </a:lnTo>
                    <a:lnTo>
                      <a:pt x="1664" y="238"/>
                    </a:lnTo>
                    <a:lnTo>
                      <a:pt x="1664" y="318"/>
                    </a:lnTo>
                    <a:lnTo>
                      <a:pt x="1704" y="852"/>
                    </a:lnTo>
                    <a:lnTo>
                      <a:pt x="1724" y="1407"/>
                    </a:lnTo>
                    <a:lnTo>
                      <a:pt x="1704" y="1942"/>
                    </a:lnTo>
                    <a:lnTo>
                      <a:pt x="1664" y="2476"/>
                    </a:lnTo>
                    <a:lnTo>
                      <a:pt x="1625" y="2991"/>
                    </a:lnTo>
                    <a:lnTo>
                      <a:pt x="1545" y="3526"/>
                    </a:lnTo>
                    <a:lnTo>
                      <a:pt x="1466" y="4041"/>
                    </a:lnTo>
                    <a:lnTo>
                      <a:pt x="1367" y="4576"/>
                    </a:lnTo>
                    <a:lnTo>
                      <a:pt x="1149" y="5606"/>
                    </a:lnTo>
                    <a:lnTo>
                      <a:pt x="912" y="6656"/>
                    </a:lnTo>
                    <a:lnTo>
                      <a:pt x="674" y="7685"/>
                    </a:lnTo>
                    <a:lnTo>
                      <a:pt x="436" y="8735"/>
                    </a:lnTo>
                    <a:lnTo>
                      <a:pt x="258" y="9706"/>
                    </a:lnTo>
                    <a:lnTo>
                      <a:pt x="179" y="10201"/>
                    </a:lnTo>
                    <a:lnTo>
                      <a:pt x="100" y="10696"/>
                    </a:lnTo>
                    <a:lnTo>
                      <a:pt x="60" y="11211"/>
                    </a:lnTo>
                    <a:lnTo>
                      <a:pt x="20" y="11706"/>
                    </a:lnTo>
                    <a:lnTo>
                      <a:pt x="1" y="12201"/>
                    </a:lnTo>
                    <a:lnTo>
                      <a:pt x="1" y="12716"/>
                    </a:lnTo>
                    <a:lnTo>
                      <a:pt x="40" y="13231"/>
                    </a:lnTo>
                    <a:lnTo>
                      <a:pt x="80" y="13766"/>
                    </a:lnTo>
                    <a:lnTo>
                      <a:pt x="139" y="14281"/>
                    </a:lnTo>
                    <a:lnTo>
                      <a:pt x="218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3" y="18024"/>
                    </a:lnTo>
                    <a:lnTo>
                      <a:pt x="971" y="19193"/>
                    </a:lnTo>
                    <a:lnTo>
                      <a:pt x="1110" y="20381"/>
                    </a:lnTo>
                    <a:lnTo>
                      <a:pt x="1209" y="21570"/>
                    </a:lnTo>
                    <a:lnTo>
                      <a:pt x="1288" y="22758"/>
                    </a:lnTo>
                    <a:lnTo>
                      <a:pt x="1347" y="23946"/>
                    </a:lnTo>
                    <a:lnTo>
                      <a:pt x="138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308" y="31136"/>
                    </a:lnTo>
                    <a:lnTo>
                      <a:pt x="1129" y="35909"/>
                    </a:lnTo>
                    <a:lnTo>
                      <a:pt x="1050" y="38246"/>
                    </a:lnTo>
                    <a:lnTo>
                      <a:pt x="1030" y="39435"/>
                    </a:lnTo>
                    <a:lnTo>
                      <a:pt x="1050" y="40029"/>
                    </a:lnTo>
                    <a:lnTo>
                      <a:pt x="1070" y="40603"/>
                    </a:lnTo>
                    <a:lnTo>
                      <a:pt x="1090" y="41198"/>
                    </a:lnTo>
                    <a:lnTo>
                      <a:pt x="1149" y="41772"/>
                    </a:lnTo>
                    <a:lnTo>
                      <a:pt x="1229" y="42346"/>
                    </a:lnTo>
                    <a:lnTo>
                      <a:pt x="1308" y="42921"/>
                    </a:lnTo>
                    <a:lnTo>
                      <a:pt x="1427" y="43495"/>
                    </a:lnTo>
                    <a:lnTo>
                      <a:pt x="1565" y="44050"/>
                    </a:lnTo>
                    <a:lnTo>
                      <a:pt x="1743" y="44604"/>
                    </a:lnTo>
                    <a:lnTo>
                      <a:pt x="1942" y="45159"/>
                    </a:lnTo>
                    <a:lnTo>
                      <a:pt x="2001" y="45238"/>
                    </a:lnTo>
                    <a:lnTo>
                      <a:pt x="2060" y="45297"/>
                    </a:lnTo>
                    <a:lnTo>
                      <a:pt x="2140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77" y="45238"/>
                    </a:lnTo>
                    <a:lnTo>
                      <a:pt x="2437" y="45179"/>
                    </a:lnTo>
                    <a:lnTo>
                      <a:pt x="2457" y="45080"/>
                    </a:lnTo>
                    <a:lnTo>
                      <a:pt x="2853" y="43079"/>
                    </a:lnTo>
                    <a:lnTo>
                      <a:pt x="322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62" y="36008"/>
                    </a:lnTo>
                    <a:lnTo>
                      <a:pt x="4081" y="34998"/>
                    </a:lnTo>
                    <a:lnTo>
                      <a:pt x="4180" y="33968"/>
                    </a:lnTo>
                    <a:lnTo>
                      <a:pt x="4259" y="32958"/>
                    </a:lnTo>
                    <a:lnTo>
                      <a:pt x="4338" y="31928"/>
                    </a:lnTo>
                    <a:lnTo>
                      <a:pt x="4398" y="30898"/>
                    </a:lnTo>
                    <a:lnTo>
                      <a:pt x="4437" y="29868"/>
                    </a:lnTo>
                    <a:lnTo>
                      <a:pt x="4477" y="28858"/>
                    </a:lnTo>
                    <a:lnTo>
                      <a:pt x="4497" y="27828"/>
                    </a:lnTo>
                    <a:lnTo>
                      <a:pt x="4497" y="26798"/>
                    </a:lnTo>
                    <a:lnTo>
                      <a:pt x="4477" y="25788"/>
                    </a:lnTo>
                    <a:lnTo>
                      <a:pt x="4457" y="24758"/>
                    </a:lnTo>
                    <a:lnTo>
                      <a:pt x="4398" y="23728"/>
                    </a:lnTo>
                    <a:lnTo>
                      <a:pt x="4338" y="22718"/>
                    </a:lnTo>
                    <a:lnTo>
                      <a:pt x="4259" y="21708"/>
                    </a:lnTo>
                    <a:lnTo>
                      <a:pt x="4160" y="20678"/>
                    </a:lnTo>
                    <a:lnTo>
                      <a:pt x="4041" y="19668"/>
                    </a:lnTo>
                    <a:lnTo>
                      <a:pt x="3902" y="18658"/>
                    </a:lnTo>
                    <a:lnTo>
                      <a:pt x="3744" y="17648"/>
                    </a:lnTo>
                    <a:lnTo>
                      <a:pt x="3566" y="16658"/>
                    </a:lnTo>
                    <a:lnTo>
                      <a:pt x="3348" y="15648"/>
                    </a:lnTo>
                    <a:lnTo>
                      <a:pt x="3130" y="14657"/>
                    </a:lnTo>
                    <a:lnTo>
                      <a:pt x="2892" y="13667"/>
                    </a:lnTo>
                    <a:lnTo>
                      <a:pt x="2635" y="12677"/>
                    </a:lnTo>
                    <a:lnTo>
                      <a:pt x="2595" y="12597"/>
                    </a:lnTo>
                    <a:lnTo>
                      <a:pt x="2575" y="12538"/>
                    </a:lnTo>
                    <a:lnTo>
                      <a:pt x="2516" y="12498"/>
                    </a:lnTo>
                    <a:lnTo>
                      <a:pt x="2476" y="12479"/>
                    </a:lnTo>
                    <a:lnTo>
                      <a:pt x="2377" y="12439"/>
                    </a:lnTo>
                    <a:lnTo>
                      <a:pt x="2278" y="12459"/>
                    </a:lnTo>
                    <a:lnTo>
                      <a:pt x="2179" y="12498"/>
                    </a:lnTo>
                    <a:lnTo>
                      <a:pt x="2100" y="12597"/>
                    </a:lnTo>
                    <a:lnTo>
                      <a:pt x="2080" y="12637"/>
                    </a:lnTo>
                    <a:lnTo>
                      <a:pt x="2060" y="12696"/>
                    </a:lnTo>
                    <a:lnTo>
                      <a:pt x="2060" y="12776"/>
                    </a:lnTo>
                    <a:lnTo>
                      <a:pt x="2080" y="12855"/>
                    </a:lnTo>
                    <a:lnTo>
                      <a:pt x="2338" y="13786"/>
                    </a:lnTo>
                    <a:lnTo>
                      <a:pt x="2575" y="14736"/>
                    </a:lnTo>
                    <a:lnTo>
                      <a:pt x="2773" y="15707"/>
                    </a:lnTo>
                    <a:lnTo>
                      <a:pt x="2971" y="16658"/>
                    </a:lnTo>
                    <a:lnTo>
                      <a:pt x="3150" y="17608"/>
                    </a:lnTo>
                    <a:lnTo>
                      <a:pt x="3308" y="18579"/>
                    </a:lnTo>
                    <a:lnTo>
                      <a:pt x="3447" y="19549"/>
                    </a:lnTo>
                    <a:lnTo>
                      <a:pt x="3566" y="20520"/>
                    </a:lnTo>
                    <a:lnTo>
                      <a:pt x="3665" y="21490"/>
                    </a:lnTo>
                    <a:lnTo>
                      <a:pt x="3744" y="22461"/>
                    </a:lnTo>
                    <a:lnTo>
                      <a:pt x="3823" y="23431"/>
                    </a:lnTo>
                    <a:lnTo>
                      <a:pt x="3863" y="24422"/>
                    </a:lnTo>
                    <a:lnTo>
                      <a:pt x="3902" y="25392"/>
                    </a:lnTo>
                    <a:lnTo>
                      <a:pt x="3922" y="26383"/>
                    </a:lnTo>
                    <a:lnTo>
                      <a:pt x="3922" y="27353"/>
                    </a:lnTo>
                    <a:lnTo>
                      <a:pt x="3922" y="28343"/>
                    </a:lnTo>
                    <a:lnTo>
                      <a:pt x="3902" y="29314"/>
                    </a:lnTo>
                    <a:lnTo>
                      <a:pt x="3863" y="30304"/>
                    </a:lnTo>
                    <a:lnTo>
                      <a:pt x="3803" y="31275"/>
                    </a:lnTo>
                    <a:lnTo>
                      <a:pt x="3744" y="32265"/>
                    </a:lnTo>
                    <a:lnTo>
                      <a:pt x="3665" y="33235"/>
                    </a:lnTo>
                    <a:lnTo>
                      <a:pt x="3585" y="34206"/>
                    </a:lnTo>
                    <a:lnTo>
                      <a:pt x="3368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6" y="41990"/>
                    </a:lnTo>
                    <a:lnTo>
                      <a:pt x="2120" y="43891"/>
                    </a:lnTo>
                    <a:lnTo>
                      <a:pt x="2001" y="43436"/>
                    </a:lnTo>
                    <a:lnTo>
                      <a:pt x="1902" y="42980"/>
                    </a:lnTo>
                    <a:lnTo>
                      <a:pt x="1803" y="42505"/>
                    </a:lnTo>
                    <a:lnTo>
                      <a:pt x="1743" y="42029"/>
                    </a:lnTo>
                    <a:lnTo>
                      <a:pt x="1684" y="41554"/>
                    </a:lnTo>
                    <a:lnTo>
                      <a:pt x="1644" y="41059"/>
                    </a:lnTo>
                    <a:lnTo>
                      <a:pt x="1605" y="40108"/>
                    </a:lnTo>
                    <a:lnTo>
                      <a:pt x="1605" y="39138"/>
                    </a:lnTo>
                    <a:lnTo>
                      <a:pt x="1625" y="38147"/>
                    </a:lnTo>
                    <a:lnTo>
                      <a:pt x="1684" y="36226"/>
                    </a:lnTo>
                    <a:lnTo>
                      <a:pt x="1823" y="31572"/>
                    </a:lnTo>
                    <a:lnTo>
                      <a:pt x="1922" y="26937"/>
                    </a:lnTo>
                    <a:lnTo>
                      <a:pt x="1922" y="25808"/>
                    </a:lnTo>
                    <a:lnTo>
                      <a:pt x="1922" y="24699"/>
                    </a:lnTo>
                    <a:lnTo>
                      <a:pt x="1902" y="23570"/>
                    </a:lnTo>
                    <a:lnTo>
                      <a:pt x="1882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5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1" y="15747"/>
                    </a:lnTo>
                    <a:lnTo>
                      <a:pt x="85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5" y="13469"/>
                    </a:lnTo>
                    <a:lnTo>
                      <a:pt x="595" y="12934"/>
                    </a:lnTo>
                    <a:lnTo>
                      <a:pt x="575" y="12380"/>
                    </a:lnTo>
                    <a:lnTo>
                      <a:pt x="595" y="11845"/>
                    </a:lnTo>
                    <a:lnTo>
                      <a:pt x="615" y="11310"/>
                    </a:lnTo>
                    <a:lnTo>
                      <a:pt x="674" y="10775"/>
                    </a:lnTo>
                    <a:lnTo>
                      <a:pt x="753" y="10240"/>
                    </a:lnTo>
                    <a:lnTo>
                      <a:pt x="832" y="9706"/>
                    </a:lnTo>
                    <a:lnTo>
                      <a:pt x="931" y="9171"/>
                    </a:lnTo>
                    <a:lnTo>
                      <a:pt x="1169" y="8082"/>
                    </a:lnTo>
                    <a:lnTo>
                      <a:pt x="1407" y="6992"/>
                    </a:lnTo>
                    <a:lnTo>
                      <a:pt x="1664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100" y="3685"/>
                    </a:lnTo>
                    <a:lnTo>
                      <a:pt x="2179" y="3130"/>
                    </a:lnTo>
                    <a:lnTo>
                      <a:pt x="2239" y="2575"/>
                    </a:lnTo>
                    <a:lnTo>
                      <a:pt x="2278" y="2021"/>
                    </a:lnTo>
                    <a:lnTo>
                      <a:pt x="2278" y="1466"/>
                    </a:lnTo>
                    <a:lnTo>
                      <a:pt x="2278" y="892"/>
                    </a:lnTo>
                    <a:lnTo>
                      <a:pt x="2239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79" y="119"/>
                    </a:lnTo>
                    <a:lnTo>
                      <a:pt x="2120" y="80"/>
                    </a:lnTo>
                    <a:lnTo>
                      <a:pt x="2041" y="20"/>
                    </a:lnTo>
                    <a:lnTo>
                      <a:pt x="19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204;p2"/>
              <p:cNvSpPr/>
              <p:nvPr/>
            </p:nvSpPr>
            <p:spPr>
              <a:xfrm>
                <a:off x="2140825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60" y="80"/>
                    </a:lnTo>
                    <a:lnTo>
                      <a:pt x="40" y="120"/>
                    </a:lnTo>
                    <a:lnTo>
                      <a:pt x="2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13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92" y="9132"/>
                    </a:lnTo>
                    <a:lnTo>
                      <a:pt x="832" y="9171"/>
                    </a:lnTo>
                    <a:lnTo>
                      <a:pt x="911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08" y="9171"/>
                    </a:lnTo>
                    <a:lnTo>
                      <a:pt x="1248" y="9132"/>
                    </a:lnTo>
                    <a:lnTo>
                      <a:pt x="126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5" y="318"/>
                    </a:lnTo>
                    <a:lnTo>
                      <a:pt x="555" y="239"/>
                    </a:lnTo>
                    <a:lnTo>
                      <a:pt x="535" y="179"/>
                    </a:lnTo>
                    <a:lnTo>
                      <a:pt x="495" y="120"/>
                    </a:lnTo>
                    <a:lnTo>
                      <a:pt x="456" y="80"/>
                    </a:lnTo>
                    <a:lnTo>
                      <a:pt x="357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205;p2"/>
              <p:cNvSpPr/>
              <p:nvPr/>
            </p:nvSpPr>
            <p:spPr>
              <a:xfrm>
                <a:off x="2038325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7" y="1"/>
                    </a:moveTo>
                    <a:lnTo>
                      <a:pt x="2337" y="21"/>
                    </a:lnTo>
                    <a:lnTo>
                      <a:pt x="2278" y="60"/>
                    </a:lnTo>
                    <a:lnTo>
                      <a:pt x="2238" y="100"/>
                    </a:lnTo>
                    <a:lnTo>
                      <a:pt x="2219" y="159"/>
                    </a:lnTo>
                    <a:lnTo>
                      <a:pt x="2179" y="219"/>
                    </a:lnTo>
                    <a:lnTo>
                      <a:pt x="1922" y="1249"/>
                    </a:lnTo>
                    <a:lnTo>
                      <a:pt x="1704" y="2298"/>
                    </a:lnTo>
                    <a:lnTo>
                      <a:pt x="1486" y="3348"/>
                    </a:lnTo>
                    <a:lnTo>
                      <a:pt x="1308" y="4398"/>
                    </a:lnTo>
                    <a:lnTo>
                      <a:pt x="1149" y="5447"/>
                    </a:lnTo>
                    <a:lnTo>
                      <a:pt x="991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15" y="10894"/>
                    </a:lnTo>
                    <a:lnTo>
                      <a:pt x="317" y="13132"/>
                    </a:lnTo>
                    <a:lnTo>
                      <a:pt x="139" y="15390"/>
                    </a:lnTo>
                    <a:lnTo>
                      <a:pt x="80" y="16519"/>
                    </a:lnTo>
                    <a:lnTo>
                      <a:pt x="20" y="17648"/>
                    </a:lnTo>
                    <a:lnTo>
                      <a:pt x="0" y="18817"/>
                    </a:lnTo>
                    <a:lnTo>
                      <a:pt x="0" y="19965"/>
                    </a:lnTo>
                    <a:lnTo>
                      <a:pt x="20" y="21114"/>
                    </a:lnTo>
                    <a:lnTo>
                      <a:pt x="80" y="22283"/>
                    </a:lnTo>
                    <a:lnTo>
                      <a:pt x="159" y="23431"/>
                    </a:lnTo>
                    <a:lnTo>
                      <a:pt x="238" y="24580"/>
                    </a:lnTo>
                    <a:lnTo>
                      <a:pt x="456" y="26878"/>
                    </a:lnTo>
                    <a:lnTo>
                      <a:pt x="694" y="29195"/>
                    </a:lnTo>
                    <a:lnTo>
                      <a:pt x="892" y="31493"/>
                    </a:lnTo>
                    <a:lnTo>
                      <a:pt x="1090" y="33790"/>
                    </a:lnTo>
                    <a:lnTo>
                      <a:pt x="1248" y="36107"/>
                    </a:lnTo>
                    <a:lnTo>
                      <a:pt x="1407" y="38762"/>
                    </a:lnTo>
                    <a:lnTo>
                      <a:pt x="1525" y="41416"/>
                    </a:lnTo>
                    <a:lnTo>
                      <a:pt x="1644" y="44050"/>
                    </a:lnTo>
                    <a:lnTo>
                      <a:pt x="1704" y="46704"/>
                    </a:lnTo>
                    <a:lnTo>
                      <a:pt x="1723" y="46783"/>
                    </a:lnTo>
                    <a:lnTo>
                      <a:pt x="1743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902" y="47001"/>
                    </a:lnTo>
                    <a:lnTo>
                      <a:pt x="2001" y="47021"/>
                    </a:lnTo>
                    <a:lnTo>
                      <a:pt x="2100" y="47001"/>
                    </a:lnTo>
                    <a:lnTo>
                      <a:pt x="2199" y="46941"/>
                    </a:lnTo>
                    <a:lnTo>
                      <a:pt x="2219" y="46902"/>
                    </a:lnTo>
                    <a:lnTo>
                      <a:pt x="2258" y="46842"/>
                    </a:lnTo>
                    <a:lnTo>
                      <a:pt x="2278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39" y="42109"/>
                    </a:lnTo>
                    <a:lnTo>
                      <a:pt x="2021" y="39791"/>
                    </a:lnTo>
                    <a:lnTo>
                      <a:pt x="1902" y="37494"/>
                    </a:lnTo>
                    <a:lnTo>
                      <a:pt x="1743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6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74" y="22758"/>
                    </a:lnTo>
                    <a:lnTo>
                      <a:pt x="595" y="21649"/>
                    </a:lnTo>
                    <a:lnTo>
                      <a:pt x="55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4" y="17153"/>
                    </a:lnTo>
                    <a:lnTo>
                      <a:pt x="674" y="16004"/>
                    </a:lnTo>
                    <a:lnTo>
                      <a:pt x="753" y="14875"/>
                    </a:lnTo>
                    <a:lnTo>
                      <a:pt x="951" y="12597"/>
                    </a:lnTo>
                    <a:lnTo>
                      <a:pt x="1149" y="10340"/>
                    </a:lnTo>
                    <a:lnTo>
                      <a:pt x="1268" y="9072"/>
                    </a:lnTo>
                    <a:lnTo>
                      <a:pt x="1407" y="7824"/>
                    </a:lnTo>
                    <a:lnTo>
                      <a:pt x="1565" y="6576"/>
                    </a:lnTo>
                    <a:lnTo>
                      <a:pt x="1743" y="5329"/>
                    </a:lnTo>
                    <a:lnTo>
                      <a:pt x="1941" y="4081"/>
                    </a:lnTo>
                    <a:lnTo>
                      <a:pt x="2159" y="2853"/>
                    </a:lnTo>
                    <a:lnTo>
                      <a:pt x="2437" y="1625"/>
                    </a:lnTo>
                    <a:lnTo>
                      <a:pt x="2734" y="397"/>
                    </a:lnTo>
                    <a:lnTo>
                      <a:pt x="2753" y="337"/>
                    </a:lnTo>
                    <a:lnTo>
                      <a:pt x="2753" y="258"/>
                    </a:lnTo>
                    <a:lnTo>
                      <a:pt x="2734" y="199"/>
                    </a:lnTo>
                    <a:lnTo>
                      <a:pt x="2714" y="139"/>
                    </a:lnTo>
                    <a:lnTo>
                      <a:pt x="2635" y="60"/>
                    </a:lnTo>
                    <a:lnTo>
                      <a:pt x="253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206;p2"/>
              <p:cNvSpPr/>
              <p:nvPr/>
            </p:nvSpPr>
            <p:spPr>
              <a:xfrm>
                <a:off x="1977900" y="276725"/>
                <a:ext cx="114425" cy="1292400"/>
              </a:xfrm>
              <a:custGeom>
                <a:avLst/>
                <a:gdLst/>
                <a:ahLst/>
                <a:cxnLst/>
                <a:rect l="l" t="t" r="r" b="b"/>
                <a:pathLst>
                  <a:path w="4577" h="51696" extrusionOk="0">
                    <a:moveTo>
                      <a:pt x="1071" y="1"/>
                    </a:moveTo>
                    <a:lnTo>
                      <a:pt x="1011" y="21"/>
                    </a:lnTo>
                    <a:lnTo>
                      <a:pt x="952" y="40"/>
                    </a:lnTo>
                    <a:lnTo>
                      <a:pt x="912" y="100"/>
                    </a:lnTo>
                    <a:lnTo>
                      <a:pt x="872" y="159"/>
                    </a:lnTo>
                    <a:lnTo>
                      <a:pt x="853" y="239"/>
                    </a:lnTo>
                    <a:lnTo>
                      <a:pt x="635" y="1427"/>
                    </a:lnTo>
                    <a:lnTo>
                      <a:pt x="457" y="2635"/>
                    </a:lnTo>
                    <a:lnTo>
                      <a:pt x="318" y="3863"/>
                    </a:lnTo>
                    <a:lnTo>
                      <a:pt x="199" y="5071"/>
                    </a:lnTo>
                    <a:lnTo>
                      <a:pt x="100" y="6279"/>
                    </a:lnTo>
                    <a:lnTo>
                      <a:pt x="41" y="7507"/>
                    </a:lnTo>
                    <a:lnTo>
                      <a:pt x="1" y="8735"/>
                    </a:lnTo>
                    <a:lnTo>
                      <a:pt x="1" y="9963"/>
                    </a:lnTo>
                    <a:lnTo>
                      <a:pt x="21" y="11172"/>
                    </a:lnTo>
                    <a:lnTo>
                      <a:pt x="80" y="12400"/>
                    </a:lnTo>
                    <a:lnTo>
                      <a:pt x="159" y="13628"/>
                    </a:lnTo>
                    <a:lnTo>
                      <a:pt x="258" y="14836"/>
                    </a:lnTo>
                    <a:lnTo>
                      <a:pt x="397" y="16044"/>
                    </a:lnTo>
                    <a:lnTo>
                      <a:pt x="575" y="17252"/>
                    </a:lnTo>
                    <a:lnTo>
                      <a:pt x="773" y="18460"/>
                    </a:lnTo>
                    <a:lnTo>
                      <a:pt x="1011" y="19649"/>
                    </a:lnTo>
                    <a:lnTo>
                      <a:pt x="1130" y="20263"/>
                    </a:lnTo>
                    <a:lnTo>
                      <a:pt x="1269" y="20877"/>
                    </a:lnTo>
                    <a:lnTo>
                      <a:pt x="1585" y="22085"/>
                    </a:lnTo>
                    <a:lnTo>
                      <a:pt x="1922" y="23273"/>
                    </a:lnTo>
                    <a:lnTo>
                      <a:pt x="2259" y="24462"/>
                    </a:lnTo>
                    <a:lnTo>
                      <a:pt x="2615" y="25670"/>
                    </a:lnTo>
                    <a:lnTo>
                      <a:pt x="2932" y="26858"/>
                    </a:lnTo>
                    <a:lnTo>
                      <a:pt x="3229" y="28086"/>
                    </a:lnTo>
                    <a:lnTo>
                      <a:pt x="3348" y="28680"/>
                    </a:lnTo>
                    <a:lnTo>
                      <a:pt x="3467" y="29294"/>
                    </a:lnTo>
                    <a:lnTo>
                      <a:pt x="3566" y="29948"/>
                    </a:lnTo>
                    <a:lnTo>
                      <a:pt x="3665" y="30582"/>
                    </a:lnTo>
                    <a:lnTo>
                      <a:pt x="3744" y="31235"/>
                    </a:lnTo>
                    <a:lnTo>
                      <a:pt x="3824" y="31889"/>
                    </a:lnTo>
                    <a:lnTo>
                      <a:pt x="3923" y="33176"/>
                    </a:lnTo>
                    <a:lnTo>
                      <a:pt x="3982" y="34484"/>
                    </a:lnTo>
                    <a:lnTo>
                      <a:pt x="4002" y="35791"/>
                    </a:lnTo>
                    <a:lnTo>
                      <a:pt x="4002" y="37098"/>
                    </a:lnTo>
                    <a:lnTo>
                      <a:pt x="3962" y="38405"/>
                    </a:lnTo>
                    <a:lnTo>
                      <a:pt x="3903" y="39712"/>
                    </a:lnTo>
                    <a:lnTo>
                      <a:pt x="3804" y="41158"/>
                    </a:lnTo>
                    <a:lnTo>
                      <a:pt x="3685" y="42624"/>
                    </a:lnTo>
                    <a:lnTo>
                      <a:pt x="3566" y="44090"/>
                    </a:lnTo>
                    <a:lnTo>
                      <a:pt x="3447" y="45555"/>
                    </a:lnTo>
                    <a:lnTo>
                      <a:pt x="2873" y="51378"/>
                    </a:lnTo>
                    <a:lnTo>
                      <a:pt x="2873" y="51457"/>
                    </a:lnTo>
                    <a:lnTo>
                      <a:pt x="2873" y="51517"/>
                    </a:lnTo>
                    <a:lnTo>
                      <a:pt x="2893" y="51576"/>
                    </a:lnTo>
                    <a:lnTo>
                      <a:pt x="2932" y="51616"/>
                    </a:lnTo>
                    <a:lnTo>
                      <a:pt x="3012" y="51675"/>
                    </a:lnTo>
                    <a:lnTo>
                      <a:pt x="3111" y="51695"/>
                    </a:lnTo>
                    <a:lnTo>
                      <a:pt x="3229" y="51675"/>
                    </a:lnTo>
                    <a:lnTo>
                      <a:pt x="3328" y="51616"/>
                    </a:lnTo>
                    <a:lnTo>
                      <a:pt x="3368" y="51576"/>
                    </a:lnTo>
                    <a:lnTo>
                      <a:pt x="3388" y="51517"/>
                    </a:lnTo>
                    <a:lnTo>
                      <a:pt x="3427" y="51457"/>
                    </a:lnTo>
                    <a:lnTo>
                      <a:pt x="3427" y="51378"/>
                    </a:lnTo>
                    <a:lnTo>
                      <a:pt x="3685" y="48863"/>
                    </a:lnTo>
                    <a:lnTo>
                      <a:pt x="3942" y="46328"/>
                    </a:lnTo>
                    <a:lnTo>
                      <a:pt x="4200" y="43773"/>
                    </a:lnTo>
                    <a:lnTo>
                      <a:pt x="4299" y="42505"/>
                    </a:lnTo>
                    <a:lnTo>
                      <a:pt x="4398" y="41218"/>
                    </a:lnTo>
                    <a:lnTo>
                      <a:pt x="4477" y="39950"/>
                    </a:lnTo>
                    <a:lnTo>
                      <a:pt x="4537" y="38663"/>
                    </a:lnTo>
                    <a:lnTo>
                      <a:pt x="4576" y="37395"/>
                    </a:lnTo>
                    <a:lnTo>
                      <a:pt x="4576" y="36127"/>
                    </a:lnTo>
                    <a:lnTo>
                      <a:pt x="4556" y="34840"/>
                    </a:lnTo>
                    <a:lnTo>
                      <a:pt x="4517" y="33572"/>
                    </a:lnTo>
                    <a:lnTo>
                      <a:pt x="4418" y="32305"/>
                    </a:lnTo>
                    <a:lnTo>
                      <a:pt x="4299" y="31037"/>
                    </a:lnTo>
                    <a:lnTo>
                      <a:pt x="4220" y="30423"/>
                    </a:lnTo>
                    <a:lnTo>
                      <a:pt x="4121" y="29829"/>
                    </a:lnTo>
                    <a:lnTo>
                      <a:pt x="4022" y="29235"/>
                    </a:lnTo>
                    <a:lnTo>
                      <a:pt x="3903" y="28641"/>
                    </a:lnTo>
                    <a:lnTo>
                      <a:pt x="3626" y="27472"/>
                    </a:lnTo>
                    <a:lnTo>
                      <a:pt x="3328" y="26323"/>
                    </a:lnTo>
                    <a:lnTo>
                      <a:pt x="3012" y="25175"/>
                    </a:lnTo>
                    <a:lnTo>
                      <a:pt x="2695" y="24026"/>
                    </a:lnTo>
                    <a:lnTo>
                      <a:pt x="2358" y="22857"/>
                    </a:lnTo>
                    <a:lnTo>
                      <a:pt x="2061" y="21689"/>
                    </a:lnTo>
                    <a:lnTo>
                      <a:pt x="1764" y="20481"/>
                    </a:lnTo>
                    <a:lnTo>
                      <a:pt x="1506" y="19233"/>
                    </a:lnTo>
                    <a:lnTo>
                      <a:pt x="1269" y="18005"/>
                    </a:lnTo>
                    <a:lnTo>
                      <a:pt x="1071" y="16757"/>
                    </a:lnTo>
                    <a:lnTo>
                      <a:pt x="912" y="15509"/>
                    </a:lnTo>
                    <a:lnTo>
                      <a:pt x="773" y="14242"/>
                    </a:lnTo>
                    <a:lnTo>
                      <a:pt x="674" y="12974"/>
                    </a:lnTo>
                    <a:lnTo>
                      <a:pt x="595" y="11706"/>
                    </a:lnTo>
                    <a:lnTo>
                      <a:pt x="556" y="10360"/>
                    </a:lnTo>
                    <a:lnTo>
                      <a:pt x="556" y="8993"/>
                    </a:lnTo>
                    <a:lnTo>
                      <a:pt x="595" y="7646"/>
                    </a:lnTo>
                    <a:lnTo>
                      <a:pt x="655" y="6279"/>
                    </a:lnTo>
                    <a:lnTo>
                      <a:pt x="773" y="4933"/>
                    </a:lnTo>
                    <a:lnTo>
                      <a:pt x="912" y="3586"/>
                    </a:lnTo>
                    <a:lnTo>
                      <a:pt x="1090" y="2239"/>
                    </a:lnTo>
                    <a:lnTo>
                      <a:pt x="1308" y="912"/>
                    </a:lnTo>
                    <a:lnTo>
                      <a:pt x="1467" y="1130"/>
                    </a:lnTo>
                    <a:lnTo>
                      <a:pt x="1605" y="1368"/>
                    </a:lnTo>
                    <a:lnTo>
                      <a:pt x="1724" y="1625"/>
                    </a:lnTo>
                    <a:lnTo>
                      <a:pt x="1823" y="1922"/>
                    </a:lnTo>
                    <a:lnTo>
                      <a:pt x="1883" y="2199"/>
                    </a:lnTo>
                    <a:lnTo>
                      <a:pt x="1942" y="2496"/>
                    </a:lnTo>
                    <a:lnTo>
                      <a:pt x="2021" y="3091"/>
                    </a:lnTo>
                    <a:lnTo>
                      <a:pt x="2061" y="3923"/>
                    </a:lnTo>
                    <a:lnTo>
                      <a:pt x="2100" y="4754"/>
                    </a:lnTo>
                    <a:lnTo>
                      <a:pt x="2140" y="6418"/>
                    </a:lnTo>
                    <a:lnTo>
                      <a:pt x="2140" y="8161"/>
                    </a:lnTo>
                    <a:lnTo>
                      <a:pt x="2081" y="9924"/>
                    </a:lnTo>
                    <a:lnTo>
                      <a:pt x="2001" y="11687"/>
                    </a:lnTo>
                    <a:lnTo>
                      <a:pt x="1863" y="13449"/>
                    </a:lnTo>
                    <a:lnTo>
                      <a:pt x="1863" y="13509"/>
                    </a:lnTo>
                    <a:lnTo>
                      <a:pt x="1883" y="13588"/>
                    </a:lnTo>
                    <a:lnTo>
                      <a:pt x="1902" y="13628"/>
                    </a:lnTo>
                    <a:lnTo>
                      <a:pt x="1942" y="13687"/>
                    </a:lnTo>
                    <a:lnTo>
                      <a:pt x="2021" y="13746"/>
                    </a:lnTo>
                    <a:lnTo>
                      <a:pt x="2120" y="13766"/>
                    </a:lnTo>
                    <a:lnTo>
                      <a:pt x="2239" y="13727"/>
                    </a:lnTo>
                    <a:lnTo>
                      <a:pt x="2318" y="13667"/>
                    </a:lnTo>
                    <a:lnTo>
                      <a:pt x="2358" y="13628"/>
                    </a:lnTo>
                    <a:lnTo>
                      <a:pt x="2398" y="13568"/>
                    </a:lnTo>
                    <a:lnTo>
                      <a:pt x="2417" y="13509"/>
                    </a:lnTo>
                    <a:lnTo>
                      <a:pt x="2437" y="13449"/>
                    </a:lnTo>
                    <a:lnTo>
                      <a:pt x="2516" y="12400"/>
                    </a:lnTo>
                    <a:lnTo>
                      <a:pt x="2576" y="11370"/>
                    </a:lnTo>
                    <a:lnTo>
                      <a:pt x="2635" y="10320"/>
                    </a:lnTo>
                    <a:lnTo>
                      <a:pt x="2675" y="9290"/>
                    </a:lnTo>
                    <a:lnTo>
                      <a:pt x="2695" y="8240"/>
                    </a:lnTo>
                    <a:lnTo>
                      <a:pt x="2714" y="7210"/>
                    </a:lnTo>
                    <a:lnTo>
                      <a:pt x="2695" y="6161"/>
                    </a:lnTo>
                    <a:lnTo>
                      <a:pt x="2675" y="5131"/>
                    </a:lnTo>
                    <a:lnTo>
                      <a:pt x="2635" y="3744"/>
                    </a:lnTo>
                    <a:lnTo>
                      <a:pt x="2596" y="3031"/>
                    </a:lnTo>
                    <a:lnTo>
                      <a:pt x="2556" y="2675"/>
                    </a:lnTo>
                    <a:lnTo>
                      <a:pt x="2497" y="2318"/>
                    </a:lnTo>
                    <a:lnTo>
                      <a:pt x="2437" y="1962"/>
                    </a:lnTo>
                    <a:lnTo>
                      <a:pt x="2338" y="1645"/>
                    </a:lnTo>
                    <a:lnTo>
                      <a:pt x="2239" y="1308"/>
                    </a:lnTo>
                    <a:lnTo>
                      <a:pt x="2100" y="1011"/>
                    </a:lnTo>
                    <a:lnTo>
                      <a:pt x="1942" y="734"/>
                    </a:lnTo>
                    <a:lnTo>
                      <a:pt x="1744" y="476"/>
                    </a:lnTo>
                    <a:lnTo>
                      <a:pt x="1526" y="239"/>
                    </a:lnTo>
                    <a:lnTo>
                      <a:pt x="1269" y="40"/>
                    </a:lnTo>
                    <a:lnTo>
                      <a:pt x="120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207;p2"/>
              <p:cNvSpPr/>
              <p:nvPr/>
            </p:nvSpPr>
            <p:spPr>
              <a:xfrm>
                <a:off x="2151225" y="267325"/>
                <a:ext cx="15850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34" h="1883" extrusionOk="0">
                    <a:moveTo>
                      <a:pt x="60" y="1"/>
                    </a:moveTo>
                    <a:lnTo>
                      <a:pt x="20" y="773"/>
                    </a:lnTo>
                    <a:lnTo>
                      <a:pt x="0" y="1565"/>
                    </a:lnTo>
                    <a:lnTo>
                      <a:pt x="20" y="1625"/>
                    </a:lnTo>
                    <a:lnTo>
                      <a:pt x="20" y="1704"/>
                    </a:lnTo>
                    <a:lnTo>
                      <a:pt x="60" y="1744"/>
                    </a:lnTo>
                    <a:lnTo>
                      <a:pt x="99" y="1803"/>
                    </a:lnTo>
                    <a:lnTo>
                      <a:pt x="178" y="1862"/>
                    </a:lnTo>
                    <a:lnTo>
                      <a:pt x="297" y="1882"/>
                    </a:lnTo>
                    <a:lnTo>
                      <a:pt x="396" y="1862"/>
                    </a:lnTo>
                    <a:lnTo>
                      <a:pt x="476" y="1803"/>
                    </a:lnTo>
                    <a:lnTo>
                      <a:pt x="515" y="1744"/>
                    </a:lnTo>
                    <a:lnTo>
                      <a:pt x="555" y="1704"/>
                    </a:lnTo>
                    <a:lnTo>
                      <a:pt x="575" y="1625"/>
                    </a:lnTo>
                    <a:lnTo>
                      <a:pt x="575" y="1565"/>
                    </a:lnTo>
                    <a:lnTo>
                      <a:pt x="594" y="773"/>
                    </a:lnTo>
                    <a:lnTo>
                      <a:pt x="6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208;p2"/>
              <p:cNvSpPr/>
              <p:nvPr/>
            </p:nvSpPr>
            <p:spPr>
              <a:xfrm>
                <a:off x="2514650" y="267325"/>
                <a:ext cx="1639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57" h="44941" extrusionOk="0">
                    <a:moveTo>
                      <a:pt x="278" y="1"/>
                    </a:moveTo>
                    <a:lnTo>
                      <a:pt x="179" y="852"/>
                    </a:lnTo>
                    <a:lnTo>
                      <a:pt x="80" y="1684"/>
                    </a:lnTo>
                    <a:lnTo>
                      <a:pt x="41" y="2318"/>
                    </a:lnTo>
                    <a:lnTo>
                      <a:pt x="21" y="2972"/>
                    </a:lnTo>
                    <a:lnTo>
                      <a:pt x="1" y="3605"/>
                    </a:lnTo>
                    <a:lnTo>
                      <a:pt x="1" y="4239"/>
                    </a:lnTo>
                    <a:lnTo>
                      <a:pt x="41" y="4873"/>
                    </a:lnTo>
                    <a:lnTo>
                      <a:pt x="80" y="5487"/>
                    </a:lnTo>
                    <a:lnTo>
                      <a:pt x="140" y="6121"/>
                    </a:lnTo>
                    <a:lnTo>
                      <a:pt x="199" y="6754"/>
                    </a:lnTo>
                    <a:lnTo>
                      <a:pt x="298" y="7368"/>
                    </a:lnTo>
                    <a:lnTo>
                      <a:pt x="417" y="8002"/>
                    </a:lnTo>
                    <a:lnTo>
                      <a:pt x="536" y="8616"/>
                    </a:lnTo>
                    <a:lnTo>
                      <a:pt x="674" y="9230"/>
                    </a:lnTo>
                    <a:lnTo>
                      <a:pt x="833" y="9824"/>
                    </a:lnTo>
                    <a:lnTo>
                      <a:pt x="991" y="10438"/>
                    </a:lnTo>
                    <a:lnTo>
                      <a:pt x="1189" y="11033"/>
                    </a:lnTo>
                    <a:lnTo>
                      <a:pt x="1387" y="11627"/>
                    </a:lnTo>
                    <a:lnTo>
                      <a:pt x="1843" y="12835"/>
                    </a:lnTo>
                    <a:lnTo>
                      <a:pt x="2318" y="14043"/>
                    </a:lnTo>
                    <a:lnTo>
                      <a:pt x="2794" y="15251"/>
                    </a:lnTo>
                    <a:lnTo>
                      <a:pt x="3031" y="15865"/>
                    </a:lnTo>
                    <a:lnTo>
                      <a:pt x="3249" y="16479"/>
                    </a:lnTo>
                    <a:lnTo>
                      <a:pt x="3447" y="17093"/>
                    </a:lnTo>
                    <a:lnTo>
                      <a:pt x="3645" y="17727"/>
                    </a:lnTo>
                    <a:lnTo>
                      <a:pt x="3824" y="18361"/>
                    </a:lnTo>
                    <a:lnTo>
                      <a:pt x="4002" y="18995"/>
                    </a:lnTo>
                    <a:lnTo>
                      <a:pt x="4299" y="20262"/>
                    </a:lnTo>
                    <a:lnTo>
                      <a:pt x="4576" y="21570"/>
                    </a:lnTo>
                    <a:lnTo>
                      <a:pt x="4814" y="22956"/>
                    </a:lnTo>
                    <a:lnTo>
                      <a:pt x="5052" y="24362"/>
                    </a:lnTo>
                    <a:lnTo>
                      <a:pt x="5230" y="25768"/>
                    </a:lnTo>
                    <a:lnTo>
                      <a:pt x="5388" y="27175"/>
                    </a:lnTo>
                    <a:lnTo>
                      <a:pt x="5527" y="28601"/>
                    </a:lnTo>
                    <a:lnTo>
                      <a:pt x="5626" y="30007"/>
                    </a:lnTo>
                    <a:lnTo>
                      <a:pt x="5685" y="31433"/>
                    </a:lnTo>
                    <a:lnTo>
                      <a:pt x="5725" y="32859"/>
                    </a:lnTo>
                    <a:lnTo>
                      <a:pt x="5725" y="33592"/>
                    </a:lnTo>
                    <a:lnTo>
                      <a:pt x="5725" y="34345"/>
                    </a:lnTo>
                    <a:lnTo>
                      <a:pt x="5685" y="35830"/>
                    </a:lnTo>
                    <a:lnTo>
                      <a:pt x="5626" y="37316"/>
                    </a:lnTo>
                    <a:lnTo>
                      <a:pt x="5606" y="38801"/>
                    </a:lnTo>
                    <a:lnTo>
                      <a:pt x="5586" y="39554"/>
                    </a:lnTo>
                    <a:lnTo>
                      <a:pt x="5586" y="40286"/>
                    </a:lnTo>
                    <a:lnTo>
                      <a:pt x="5606" y="41039"/>
                    </a:lnTo>
                    <a:lnTo>
                      <a:pt x="5646" y="41772"/>
                    </a:lnTo>
                    <a:lnTo>
                      <a:pt x="5705" y="42505"/>
                    </a:lnTo>
                    <a:lnTo>
                      <a:pt x="5765" y="43238"/>
                    </a:lnTo>
                    <a:lnTo>
                      <a:pt x="5883" y="43970"/>
                    </a:lnTo>
                    <a:lnTo>
                      <a:pt x="6002" y="44703"/>
                    </a:lnTo>
                    <a:lnTo>
                      <a:pt x="6022" y="44782"/>
                    </a:lnTo>
                    <a:lnTo>
                      <a:pt x="6062" y="44842"/>
                    </a:lnTo>
                    <a:lnTo>
                      <a:pt x="6101" y="44882"/>
                    </a:lnTo>
                    <a:lnTo>
                      <a:pt x="6141" y="44921"/>
                    </a:lnTo>
                    <a:lnTo>
                      <a:pt x="6180" y="44941"/>
                    </a:lnTo>
                    <a:lnTo>
                      <a:pt x="6240" y="44941"/>
                    </a:lnTo>
                    <a:lnTo>
                      <a:pt x="6339" y="44921"/>
                    </a:lnTo>
                    <a:lnTo>
                      <a:pt x="6438" y="44882"/>
                    </a:lnTo>
                    <a:lnTo>
                      <a:pt x="6517" y="44782"/>
                    </a:lnTo>
                    <a:lnTo>
                      <a:pt x="6537" y="44743"/>
                    </a:lnTo>
                    <a:lnTo>
                      <a:pt x="6557" y="44683"/>
                    </a:lnTo>
                    <a:lnTo>
                      <a:pt x="6557" y="44604"/>
                    </a:lnTo>
                    <a:lnTo>
                      <a:pt x="6557" y="44525"/>
                    </a:lnTo>
                    <a:lnTo>
                      <a:pt x="6438" y="43891"/>
                    </a:lnTo>
                    <a:lnTo>
                      <a:pt x="6339" y="43238"/>
                    </a:lnTo>
                    <a:lnTo>
                      <a:pt x="6280" y="42604"/>
                    </a:lnTo>
                    <a:lnTo>
                      <a:pt x="6220" y="41950"/>
                    </a:lnTo>
                    <a:lnTo>
                      <a:pt x="6200" y="41297"/>
                    </a:lnTo>
                    <a:lnTo>
                      <a:pt x="6180" y="40663"/>
                    </a:lnTo>
                    <a:lnTo>
                      <a:pt x="6161" y="39356"/>
                    </a:lnTo>
                    <a:lnTo>
                      <a:pt x="6200" y="38048"/>
                    </a:lnTo>
                    <a:lnTo>
                      <a:pt x="6240" y="36741"/>
                    </a:lnTo>
                    <a:lnTo>
                      <a:pt x="6280" y="35434"/>
                    </a:lnTo>
                    <a:lnTo>
                      <a:pt x="6299" y="34147"/>
                    </a:lnTo>
                    <a:lnTo>
                      <a:pt x="6299" y="32839"/>
                    </a:lnTo>
                    <a:lnTo>
                      <a:pt x="6260" y="31552"/>
                    </a:lnTo>
                    <a:lnTo>
                      <a:pt x="6200" y="30265"/>
                    </a:lnTo>
                    <a:lnTo>
                      <a:pt x="6121" y="28977"/>
                    </a:lnTo>
                    <a:lnTo>
                      <a:pt x="6002" y="27690"/>
                    </a:lnTo>
                    <a:lnTo>
                      <a:pt x="5883" y="26422"/>
                    </a:lnTo>
                    <a:lnTo>
                      <a:pt x="5725" y="25135"/>
                    </a:lnTo>
                    <a:lnTo>
                      <a:pt x="5547" y="23867"/>
                    </a:lnTo>
                    <a:lnTo>
                      <a:pt x="5329" y="22599"/>
                    </a:lnTo>
                    <a:lnTo>
                      <a:pt x="5091" y="21352"/>
                    </a:lnTo>
                    <a:lnTo>
                      <a:pt x="4834" y="20124"/>
                    </a:lnTo>
                    <a:lnTo>
                      <a:pt x="4537" y="18896"/>
                    </a:lnTo>
                    <a:lnTo>
                      <a:pt x="4200" y="17688"/>
                    </a:lnTo>
                    <a:lnTo>
                      <a:pt x="3824" y="16499"/>
                    </a:lnTo>
                    <a:lnTo>
                      <a:pt x="3427" y="15311"/>
                    </a:lnTo>
                    <a:lnTo>
                      <a:pt x="2992" y="14142"/>
                    </a:lnTo>
                    <a:lnTo>
                      <a:pt x="2516" y="12934"/>
                    </a:lnTo>
                    <a:lnTo>
                      <a:pt x="2081" y="11746"/>
                    </a:lnTo>
                    <a:lnTo>
                      <a:pt x="1684" y="10537"/>
                    </a:lnTo>
                    <a:lnTo>
                      <a:pt x="1506" y="9943"/>
                    </a:lnTo>
                    <a:lnTo>
                      <a:pt x="1328" y="9329"/>
                    </a:lnTo>
                    <a:lnTo>
                      <a:pt x="1189" y="8715"/>
                    </a:lnTo>
                    <a:lnTo>
                      <a:pt x="1031" y="8101"/>
                    </a:lnTo>
                    <a:lnTo>
                      <a:pt x="912" y="7468"/>
                    </a:lnTo>
                    <a:lnTo>
                      <a:pt x="813" y="6834"/>
                    </a:lnTo>
                    <a:lnTo>
                      <a:pt x="714" y="6200"/>
                    </a:lnTo>
                    <a:lnTo>
                      <a:pt x="655" y="5566"/>
                    </a:lnTo>
                    <a:lnTo>
                      <a:pt x="595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595" y="2179"/>
                    </a:lnTo>
                    <a:lnTo>
                      <a:pt x="635" y="1625"/>
                    </a:lnTo>
                    <a:lnTo>
                      <a:pt x="694" y="1090"/>
                    </a:lnTo>
                    <a:lnTo>
                      <a:pt x="754" y="535"/>
                    </a:lnTo>
                    <a:lnTo>
                      <a:pt x="81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209;p2"/>
              <p:cNvSpPr/>
              <p:nvPr/>
            </p:nvSpPr>
            <p:spPr>
              <a:xfrm>
                <a:off x="2690925" y="267325"/>
                <a:ext cx="75300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3012" h="42169" extrusionOk="0">
                    <a:moveTo>
                      <a:pt x="1" y="1"/>
                    </a:moveTo>
                    <a:lnTo>
                      <a:pt x="199" y="595"/>
                    </a:lnTo>
                    <a:lnTo>
                      <a:pt x="377" y="1189"/>
                    </a:lnTo>
                    <a:lnTo>
                      <a:pt x="595" y="1961"/>
                    </a:lnTo>
                    <a:lnTo>
                      <a:pt x="793" y="2734"/>
                    </a:lnTo>
                    <a:lnTo>
                      <a:pt x="991" y="3506"/>
                    </a:lnTo>
                    <a:lnTo>
                      <a:pt x="1189" y="4279"/>
                    </a:lnTo>
                    <a:lnTo>
                      <a:pt x="1348" y="5071"/>
                    </a:lnTo>
                    <a:lnTo>
                      <a:pt x="1506" y="5843"/>
                    </a:lnTo>
                    <a:lnTo>
                      <a:pt x="1665" y="6636"/>
                    </a:lnTo>
                    <a:lnTo>
                      <a:pt x="1803" y="7428"/>
                    </a:lnTo>
                    <a:lnTo>
                      <a:pt x="1922" y="8220"/>
                    </a:lnTo>
                    <a:lnTo>
                      <a:pt x="2021" y="9012"/>
                    </a:lnTo>
                    <a:lnTo>
                      <a:pt x="2120" y="9805"/>
                    </a:lnTo>
                    <a:lnTo>
                      <a:pt x="2199" y="10617"/>
                    </a:lnTo>
                    <a:lnTo>
                      <a:pt x="2279" y="11409"/>
                    </a:lnTo>
                    <a:lnTo>
                      <a:pt x="2338" y="12221"/>
                    </a:lnTo>
                    <a:lnTo>
                      <a:pt x="2378" y="13013"/>
                    </a:lnTo>
                    <a:lnTo>
                      <a:pt x="2417" y="13825"/>
                    </a:lnTo>
                    <a:lnTo>
                      <a:pt x="2437" y="14657"/>
                    </a:lnTo>
                    <a:lnTo>
                      <a:pt x="2457" y="15489"/>
                    </a:lnTo>
                    <a:lnTo>
                      <a:pt x="2437" y="16321"/>
                    </a:lnTo>
                    <a:lnTo>
                      <a:pt x="2417" y="17153"/>
                    </a:lnTo>
                    <a:lnTo>
                      <a:pt x="2358" y="18797"/>
                    </a:lnTo>
                    <a:lnTo>
                      <a:pt x="2239" y="20460"/>
                    </a:lnTo>
                    <a:lnTo>
                      <a:pt x="2100" y="22104"/>
                    </a:lnTo>
                    <a:lnTo>
                      <a:pt x="1942" y="23748"/>
                    </a:lnTo>
                    <a:lnTo>
                      <a:pt x="1585" y="27036"/>
                    </a:lnTo>
                    <a:lnTo>
                      <a:pt x="1387" y="28878"/>
                    </a:lnTo>
                    <a:lnTo>
                      <a:pt x="1189" y="30740"/>
                    </a:lnTo>
                    <a:lnTo>
                      <a:pt x="1031" y="32582"/>
                    </a:lnTo>
                    <a:lnTo>
                      <a:pt x="892" y="34424"/>
                    </a:lnTo>
                    <a:lnTo>
                      <a:pt x="833" y="35355"/>
                    </a:lnTo>
                    <a:lnTo>
                      <a:pt x="793" y="36286"/>
                    </a:lnTo>
                    <a:lnTo>
                      <a:pt x="773" y="37197"/>
                    </a:lnTo>
                    <a:lnTo>
                      <a:pt x="754" y="38128"/>
                    </a:lnTo>
                    <a:lnTo>
                      <a:pt x="773" y="39058"/>
                    </a:lnTo>
                    <a:lnTo>
                      <a:pt x="793" y="39989"/>
                    </a:lnTo>
                    <a:lnTo>
                      <a:pt x="833" y="40920"/>
                    </a:lnTo>
                    <a:lnTo>
                      <a:pt x="892" y="41851"/>
                    </a:lnTo>
                    <a:lnTo>
                      <a:pt x="912" y="41911"/>
                    </a:lnTo>
                    <a:lnTo>
                      <a:pt x="932" y="41990"/>
                    </a:lnTo>
                    <a:lnTo>
                      <a:pt x="971" y="42029"/>
                    </a:lnTo>
                    <a:lnTo>
                      <a:pt x="1011" y="42089"/>
                    </a:lnTo>
                    <a:lnTo>
                      <a:pt x="1090" y="42148"/>
                    </a:lnTo>
                    <a:lnTo>
                      <a:pt x="1209" y="42168"/>
                    </a:lnTo>
                    <a:lnTo>
                      <a:pt x="1308" y="42148"/>
                    </a:lnTo>
                    <a:lnTo>
                      <a:pt x="1387" y="42089"/>
                    </a:lnTo>
                    <a:lnTo>
                      <a:pt x="1427" y="42029"/>
                    </a:lnTo>
                    <a:lnTo>
                      <a:pt x="1447" y="41990"/>
                    </a:lnTo>
                    <a:lnTo>
                      <a:pt x="1467" y="41911"/>
                    </a:lnTo>
                    <a:lnTo>
                      <a:pt x="1467" y="41851"/>
                    </a:lnTo>
                    <a:lnTo>
                      <a:pt x="1407" y="40900"/>
                    </a:lnTo>
                    <a:lnTo>
                      <a:pt x="1368" y="39970"/>
                    </a:lnTo>
                    <a:lnTo>
                      <a:pt x="1328" y="39039"/>
                    </a:lnTo>
                    <a:lnTo>
                      <a:pt x="1328" y="38088"/>
                    </a:lnTo>
                    <a:lnTo>
                      <a:pt x="1348" y="37157"/>
                    </a:lnTo>
                    <a:lnTo>
                      <a:pt x="1368" y="36226"/>
                    </a:lnTo>
                    <a:lnTo>
                      <a:pt x="1407" y="35295"/>
                    </a:lnTo>
                    <a:lnTo>
                      <a:pt x="1447" y="34364"/>
                    </a:lnTo>
                    <a:lnTo>
                      <a:pt x="1585" y="32503"/>
                    </a:lnTo>
                    <a:lnTo>
                      <a:pt x="1764" y="30641"/>
                    </a:lnTo>
                    <a:lnTo>
                      <a:pt x="1942" y="28779"/>
                    </a:lnTo>
                    <a:lnTo>
                      <a:pt x="2140" y="26917"/>
                    </a:lnTo>
                    <a:lnTo>
                      <a:pt x="2358" y="25055"/>
                    </a:lnTo>
                    <a:lnTo>
                      <a:pt x="2536" y="23194"/>
                    </a:lnTo>
                    <a:lnTo>
                      <a:pt x="2714" y="21332"/>
                    </a:lnTo>
                    <a:lnTo>
                      <a:pt x="2853" y="19470"/>
                    </a:lnTo>
                    <a:lnTo>
                      <a:pt x="2912" y="18519"/>
                    </a:lnTo>
                    <a:lnTo>
                      <a:pt x="2952" y="17589"/>
                    </a:lnTo>
                    <a:lnTo>
                      <a:pt x="2992" y="16658"/>
                    </a:lnTo>
                    <a:lnTo>
                      <a:pt x="3011" y="15727"/>
                    </a:lnTo>
                    <a:lnTo>
                      <a:pt x="3011" y="14796"/>
                    </a:lnTo>
                    <a:lnTo>
                      <a:pt x="2992" y="13845"/>
                    </a:lnTo>
                    <a:lnTo>
                      <a:pt x="2952" y="12914"/>
                    </a:lnTo>
                    <a:lnTo>
                      <a:pt x="2893" y="11983"/>
                    </a:lnTo>
                    <a:lnTo>
                      <a:pt x="2833" y="11112"/>
                    </a:lnTo>
                    <a:lnTo>
                      <a:pt x="2754" y="10260"/>
                    </a:lnTo>
                    <a:lnTo>
                      <a:pt x="2655" y="9409"/>
                    </a:lnTo>
                    <a:lnTo>
                      <a:pt x="2536" y="8557"/>
                    </a:lnTo>
                    <a:lnTo>
                      <a:pt x="2417" y="7705"/>
                    </a:lnTo>
                    <a:lnTo>
                      <a:pt x="2279" y="6854"/>
                    </a:lnTo>
                    <a:lnTo>
                      <a:pt x="2120" y="6022"/>
                    </a:lnTo>
                    <a:lnTo>
                      <a:pt x="1962" y="5170"/>
                    </a:lnTo>
                    <a:lnTo>
                      <a:pt x="1684" y="3883"/>
                    </a:lnTo>
                    <a:lnTo>
                      <a:pt x="1387" y="2575"/>
                    </a:lnTo>
                    <a:lnTo>
                      <a:pt x="1209" y="1922"/>
                    </a:lnTo>
                    <a:lnTo>
                      <a:pt x="1031" y="1268"/>
                    </a:lnTo>
                    <a:lnTo>
                      <a:pt x="833" y="634"/>
                    </a:lnTo>
                    <a:lnTo>
                      <a:pt x="6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210;p2"/>
              <p:cNvSpPr/>
              <p:nvPr/>
            </p:nvSpPr>
            <p:spPr>
              <a:xfrm>
                <a:off x="2595875" y="267325"/>
                <a:ext cx="83700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48" h="15351" extrusionOk="0">
                    <a:moveTo>
                      <a:pt x="436" y="1"/>
                    </a:moveTo>
                    <a:lnTo>
                      <a:pt x="337" y="733"/>
                    </a:lnTo>
                    <a:lnTo>
                      <a:pt x="258" y="1486"/>
                    </a:lnTo>
                    <a:lnTo>
                      <a:pt x="198" y="2219"/>
                    </a:lnTo>
                    <a:lnTo>
                      <a:pt x="139" y="2972"/>
                    </a:lnTo>
                    <a:lnTo>
                      <a:pt x="40" y="4556"/>
                    </a:lnTo>
                    <a:lnTo>
                      <a:pt x="20" y="5388"/>
                    </a:lnTo>
                    <a:lnTo>
                      <a:pt x="0" y="6220"/>
                    </a:lnTo>
                    <a:lnTo>
                      <a:pt x="20" y="7071"/>
                    </a:lnTo>
                    <a:lnTo>
                      <a:pt x="60" y="7923"/>
                    </a:lnTo>
                    <a:lnTo>
                      <a:pt x="119" y="8775"/>
                    </a:lnTo>
                    <a:lnTo>
                      <a:pt x="218" y="9607"/>
                    </a:lnTo>
                    <a:lnTo>
                      <a:pt x="376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74" y="11627"/>
                    </a:lnTo>
                    <a:lnTo>
                      <a:pt x="792" y="12003"/>
                    </a:lnTo>
                    <a:lnTo>
                      <a:pt x="931" y="12379"/>
                    </a:lnTo>
                    <a:lnTo>
                      <a:pt x="1070" y="12736"/>
                    </a:lnTo>
                    <a:lnTo>
                      <a:pt x="1248" y="13092"/>
                    </a:lnTo>
                    <a:lnTo>
                      <a:pt x="1426" y="13449"/>
                    </a:lnTo>
                    <a:lnTo>
                      <a:pt x="1604" y="13786"/>
                    </a:lnTo>
                    <a:lnTo>
                      <a:pt x="1822" y="14103"/>
                    </a:lnTo>
                    <a:lnTo>
                      <a:pt x="2040" y="14420"/>
                    </a:lnTo>
                    <a:lnTo>
                      <a:pt x="2298" y="14717"/>
                    </a:lnTo>
                    <a:lnTo>
                      <a:pt x="2555" y="14994"/>
                    </a:lnTo>
                    <a:lnTo>
                      <a:pt x="2832" y="15271"/>
                    </a:lnTo>
                    <a:lnTo>
                      <a:pt x="2892" y="15331"/>
                    </a:lnTo>
                    <a:lnTo>
                      <a:pt x="2971" y="15350"/>
                    </a:lnTo>
                    <a:lnTo>
                      <a:pt x="3050" y="15350"/>
                    </a:lnTo>
                    <a:lnTo>
                      <a:pt x="3130" y="15331"/>
                    </a:lnTo>
                    <a:lnTo>
                      <a:pt x="3209" y="15291"/>
                    </a:lnTo>
                    <a:lnTo>
                      <a:pt x="3248" y="15232"/>
                    </a:lnTo>
                    <a:lnTo>
                      <a:pt x="3288" y="15152"/>
                    </a:lnTo>
                    <a:lnTo>
                      <a:pt x="3308" y="15034"/>
                    </a:lnTo>
                    <a:lnTo>
                      <a:pt x="3347" y="13429"/>
                    </a:lnTo>
                    <a:lnTo>
                      <a:pt x="3347" y="11825"/>
                    </a:lnTo>
                    <a:lnTo>
                      <a:pt x="3308" y="10221"/>
                    </a:lnTo>
                    <a:lnTo>
                      <a:pt x="3229" y="8616"/>
                    </a:lnTo>
                    <a:lnTo>
                      <a:pt x="3110" y="7012"/>
                    </a:lnTo>
                    <a:lnTo>
                      <a:pt x="2951" y="5427"/>
                    </a:lnTo>
                    <a:lnTo>
                      <a:pt x="2753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76" y="2120"/>
                    </a:lnTo>
                    <a:lnTo>
                      <a:pt x="2436" y="2080"/>
                    </a:lnTo>
                    <a:lnTo>
                      <a:pt x="2397" y="2041"/>
                    </a:lnTo>
                    <a:lnTo>
                      <a:pt x="2357" y="2021"/>
                    </a:lnTo>
                    <a:lnTo>
                      <a:pt x="2199" y="2021"/>
                    </a:lnTo>
                    <a:lnTo>
                      <a:pt x="2100" y="2080"/>
                    </a:lnTo>
                    <a:lnTo>
                      <a:pt x="2020" y="2159"/>
                    </a:lnTo>
                    <a:lnTo>
                      <a:pt x="2001" y="2219"/>
                    </a:lnTo>
                    <a:lnTo>
                      <a:pt x="1981" y="2278"/>
                    </a:lnTo>
                    <a:lnTo>
                      <a:pt x="1961" y="2358"/>
                    </a:lnTo>
                    <a:lnTo>
                      <a:pt x="1981" y="2437"/>
                    </a:lnTo>
                    <a:lnTo>
                      <a:pt x="2199" y="3902"/>
                    </a:lnTo>
                    <a:lnTo>
                      <a:pt x="2377" y="5388"/>
                    </a:lnTo>
                    <a:lnTo>
                      <a:pt x="2516" y="6873"/>
                    </a:lnTo>
                    <a:lnTo>
                      <a:pt x="2634" y="8359"/>
                    </a:lnTo>
                    <a:lnTo>
                      <a:pt x="2714" y="9844"/>
                    </a:lnTo>
                    <a:lnTo>
                      <a:pt x="2773" y="11330"/>
                    </a:lnTo>
                    <a:lnTo>
                      <a:pt x="2773" y="12835"/>
                    </a:lnTo>
                    <a:lnTo>
                      <a:pt x="2753" y="14320"/>
                    </a:lnTo>
                    <a:lnTo>
                      <a:pt x="2575" y="14103"/>
                    </a:lnTo>
                    <a:lnTo>
                      <a:pt x="2377" y="13845"/>
                    </a:lnTo>
                    <a:lnTo>
                      <a:pt x="2218" y="13607"/>
                    </a:lnTo>
                    <a:lnTo>
                      <a:pt x="2040" y="13350"/>
                    </a:lnTo>
                    <a:lnTo>
                      <a:pt x="1902" y="13073"/>
                    </a:lnTo>
                    <a:lnTo>
                      <a:pt x="1763" y="12795"/>
                    </a:lnTo>
                    <a:lnTo>
                      <a:pt x="1505" y="12241"/>
                    </a:lnTo>
                    <a:lnTo>
                      <a:pt x="1288" y="11647"/>
                    </a:lnTo>
                    <a:lnTo>
                      <a:pt x="1109" y="11033"/>
                    </a:lnTo>
                    <a:lnTo>
                      <a:pt x="971" y="10399"/>
                    </a:lnTo>
                    <a:lnTo>
                      <a:pt x="852" y="9765"/>
                    </a:lnTo>
                    <a:lnTo>
                      <a:pt x="753" y="9111"/>
                    </a:lnTo>
                    <a:lnTo>
                      <a:pt x="693" y="8458"/>
                    </a:lnTo>
                    <a:lnTo>
                      <a:pt x="634" y="7784"/>
                    </a:lnTo>
                    <a:lnTo>
                      <a:pt x="614" y="7131"/>
                    </a:lnTo>
                    <a:lnTo>
                      <a:pt x="594" y="6477"/>
                    </a:lnTo>
                    <a:lnTo>
                      <a:pt x="594" y="5824"/>
                    </a:lnTo>
                    <a:lnTo>
                      <a:pt x="614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72" y="1130"/>
                    </a:lnTo>
                    <a:lnTo>
                      <a:pt x="1010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211;p2"/>
              <p:cNvSpPr/>
              <p:nvPr/>
            </p:nvSpPr>
            <p:spPr>
              <a:xfrm>
                <a:off x="2676575" y="516400"/>
                <a:ext cx="162925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7" h="108083" extrusionOk="0">
                    <a:moveTo>
                      <a:pt x="5923" y="0"/>
                    </a:moveTo>
                    <a:lnTo>
                      <a:pt x="5883" y="20"/>
                    </a:lnTo>
                    <a:lnTo>
                      <a:pt x="5843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06" y="1525"/>
                    </a:lnTo>
                    <a:lnTo>
                      <a:pt x="5487" y="2813"/>
                    </a:lnTo>
                    <a:lnTo>
                      <a:pt x="5408" y="4100"/>
                    </a:lnTo>
                    <a:lnTo>
                      <a:pt x="5328" y="5407"/>
                    </a:lnTo>
                    <a:lnTo>
                      <a:pt x="5289" y="6695"/>
                    </a:lnTo>
                    <a:lnTo>
                      <a:pt x="5249" y="7982"/>
                    </a:lnTo>
                    <a:lnTo>
                      <a:pt x="5229" y="9289"/>
                    </a:lnTo>
                    <a:lnTo>
                      <a:pt x="5229" y="10577"/>
                    </a:lnTo>
                    <a:lnTo>
                      <a:pt x="5229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29" y="23609"/>
                    </a:lnTo>
                    <a:lnTo>
                      <a:pt x="5170" y="24956"/>
                    </a:lnTo>
                    <a:lnTo>
                      <a:pt x="5091" y="26283"/>
                    </a:lnTo>
                    <a:lnTo>
                      <a:pt x="4992" y="27610"/>
                    </a:lnTo>
                    <a:lnTo>
                      <a:pt x="4853" y="28917"/>
                    </a:lnTo>
                    <a:lnTo>
                      <a:pt x="4675" y="30244"/>
                    </a:lnTo>
                    <a:lnTo>
                      <a:pt x="4477" y="31551"/>
                    </a:lnTo>
                    <a:lnTo>
                      <a:pt x="4358" y="32185"/>
                    </a:lnTo>
                    <a:lnTo>
                      <a:pt x="4219" y="32819"/>
                    </a:lnTo>
                    <a:lnTo>
                      <a:pt x="3922" y="34067"/>
                    </a:lnTo>
                    <a:lnTo>
                      <a:pt x="3605" y="35295"/>
                    </a:lnTo>
                    <a:lnTo>
                      <a:pt x="3249" y="36503"/>
                    </a:lnTo>
                    <a:lnTo>
                      <a:pt x="2853" y="37711"/>
                    </a:lnTo>
                    <a:lnTo>
                      <a:pt x="2457" y="38919"/>
                    </a:lnTo>
                    <a:lnTo>
                      <a:pt x="1664" y="41316"/>
                    </a:lnTo>
                    <a:lnTo>
                      <a:pt x="1288" y="42544"/>
                    </a:lnTo>
                    <a:lnTo>
                      <a:pt x="951" y="43772"/>
                    </a:lnTo>
                    <a:lnTo>
                      <a:pt x="813" y="44386"/>
                    </a:lnTo>
                    <a:lnTo>
                      <a:pt x="674" y="45000"/>
                    </a:lnTo>
                    <a:lnTo>
                      <a:pt x="555" y="45614"/>
                    </a:lnTo>
                    <a:lnTo>
                      <a:pt x="436" y="46228"/>
                    </a:lnTo>
                    <a:lnTo>
                      <a:pt x="337" y="46862"/>
                    </a:lnTo>
                    <a:lnTo>
                      <a:pt x="258" y="47476"/>
                    </a:lnTo>
                    <a:lnTo>
                      <a:pt x="179" y="48109"/>
                    </a:lnTo>
                    <a:lnTo>
                      <a:pt x="119" y="48743"/>
                    </a:lnTo>
                    <a:lnTo>
                      <a:pt x="60" y="49377"/>
                    </a:lnTo>
                    <a:lnTo>
                      <a:pt x="40" y="50031"/>
                    </a:lnTo>
                    <a:lnTo>
                      <a:pt x="1" y="50664"/>
                    </a:lnTo>
                    <a:lnTo>
                      <a:pt x="1" y="51318"/>
                    </a:lnTo>
                    <a:lnTo>
                      <a:pt x="20" y="52645"/>
                    </a:lnTo>
                    <a:lnTo>
                      <a:pt x="60" y="53972"/>
                    </a:lnTo>
                    <a:lnTo>
                      <a:pt x="139" y="55299"/>
                    </a:lnTo>
                    <a:lnTo>
                      <a:pt x="258" y="56606"/>
                    </a:lnTo>
                    <a:lnTo>
                      <a:pt x="397" y="57933"/>
                    </a:lnTo>
                    <a:lnTo>
                      <a:pt x="555" y="59260"/>
                    </a:lnTo>
                    <a:lnTo>
                      <a:pt x="733" y="60568"/>
                    </a:lnTo>
                    <a:lnTo>
                      <a:pt x="931" y="61875"/>
                    </a:lnTo>
                    <a:lnTo>
                      <a:pt x="1149" y="63222"/>
                    </a:lnTo>
                    <a:lnTo>
                      <a:pt x="1367" y="64568"/>
                    </a:lnTo>
                    <a:lnTo>
                      <a:pt x="1843" y="67262"/>
                    </a:lnTo>
                    <a:lnTo>
                      <a:pt x="2338" y="69936"/>
                    </a:lnTo>
                    <a:lnTo>
                      <a:pt x="2853" y="72610"/>
                    </a:lnTo>
                    <a:lnTo>
                      <a:pt x="3368" y="75303"/>
                    </a:lnTo>
                    <a:lnTo>
                      <a:pt x="3883" y="77977"/>
                    </a:lnTo>
                    <a:lnTo>
                      <a:pt x="4358" y="80671"/>
                    </a:lnTo>
                    <a:lnTo>
                      <a:pt x="4596" y="81998"/>
                    </a:lnTo>
                    <a:lnTo>
                      <a:pt x="4813" y="83365"/>
                    </a:lnTo>
                    <a:lnTo>
                      <a:pt x="5031" y="84870"/>
                    </a:lnTo>
                    <a:lnTo>
                      <a:pt x="5229" y="86375"/>
                    </a:lnTo>
                    <a:lnTo>
                      <a:pt x="5427" y="87900"/>
                    </a:lnTo>
                    <a:lnTo>
                      <a:pt x="5586" y="89425"/>
                    </a:lnTo>
                    <a:lnTo>
                      <a:pt x="5705" y="90950"/>
                    </a:lnTo>
                    <a:lnTo>
                      <a:pt x="5824" y="92475"/>
                    </a:lnTo>
                    <a:lnTo>
                      <a:pt x="5903" y="94001"/>
                    </a:lnTo>
                    <a:lnTo>
                      <a:pt x="5942" y="95545"/>
                    </a:lnTo>
                    <a:lnTo>
                      <a:pt x="5942" y="97070"/>
                    </a:lnTo>
                    <a:lnTo>
                      <a:pt x="5903" y="98596"/>
                    </a:lnTo>
                    <a:lnTo>
                      <a:pt x="5843" y="100121"/>
                    </a:lnTo>
                    <a:lnTo>
                      <a:pt x="5725" y="101646"/>
                    </a:lnTo>
                    <a:lnTo>
                      <a:pt x="5566" y="103171"/>
                    </a:lnTo>
                    <a:lnTo>
                      <a:pt x="5467" y="103923"/>
                    </a:lnTo>
                    <a:lnTo>
                      <a:pt x="5368" y="104676"/>
                    </a:lnTo>
                    <a:lnTo>
                      <a:pt x="5229" y="105429"/>
                    </a:lnTo>
                    <a:lnTo>
                      <a:pt x="5111" y="106181"/>
                    </a:lnTo>
                    <a:lnTo>
                      <a:pt x="4952" y="106934"/>
                    </a:lnTo>
                    <a:lnTo>
                      <a:pt x="4794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3" y="107885"/>
                    </a:lnTo>
                    <a:lnTo>
                      <a:pt x="4833" y="107944"/>
                    </a:lnTo>
                    <a:lnTo>
                      <a:pt x="4913" y="108023"/>
                    </a:lnTo>
                    <a:lnTo>
                      <a:pt x="5012" y="108083"/>
                    </a:lnTo>
                    <a:lnTo>
                      <a:pt x="5111" y="108083"/>
                    </a:lnTo>
                    <a:lnTo>
                      <a:pt x="5210" y="108063"/>
                    </a:lnTo>
                    <a:lnTo>
                      <a:pt x="5249" y="108023"/>
                    </a:lnTo>
                    <a:lnTo>
                      <a:pt x="5289" y="107984"/>
                    </a:lnTo>
                    <a:lnTo>
                      <a:pt x="5328" y="107924"/>
                    </a:lnTo>
                    <a:lnTo>
                      <a:pt x="5348" y="107845"/>
                    </a:lnTo>
                    <a:lnTo>
                      <a:pt x="5626" y="106538"/>
                    </a:lnTo>
                    <a:lnTo>
                      <a:pt x="5863" y="105211"/>
                    </a:lnTo>
                    <a:lnTo>
                      <a:pt x="6061" y="103884"/>
                    </a:lnTo>
                    <a:lnTo>
                      <a:pt x="6220" y="102557"/>
                    </a:lnTo>
                    <a:lnTo>
                      <a:pt x="6339" y="101230"/>
                    </a:lnTo>
                    <a:lnTo>
                      <a:pt x="6418" y="99903"/>
                    </a:lnTo>
                    <a:lnTo>
                      <a:pt x="647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77" y="94595"/>
                    </a:lnTo>
                    <a:lnTo>
                      <a:pt x="6438" y="93248"/>
                    </a:lnTo>
                    <a:lnTo>
                      <a:pt x="6358" y="91921"/>
                    </a:lnTo>
                    <a:lnTo>
                      <a:pt x="6259" y="90594"/>
                    </a:lnTo>
                    <a:lnTo>
                      <a:pt x="6121" y="89287"/>
                    </a:lnTo>
                    <a:lnTo>
                      <a:pt x="5982" y="87960"/>
                    </a:lnTo>
                    <a:lnTo>
                      <a:pt x="5824" y="86633"/>
                    </a:lnTo>
                    <a:lnTo>
                      <a:pt x="5645" y="85306"/>
                    </a:lnTo>
                    <a:lnTo>
                      <a:pt x="5467" y="83979"/>
                    </a:lnTo>
                    <a:lnTo>
                      <a:pt x="5249" y="82652"/>
                    </a:lnTo>
                    <a:lnTo>
                      <a:pt x="5051" y="81344"/>
                    </a:lnTo>
                    <a:lnTo>
                      <a:pt x="4576" y="78710"/>
                    </a:lnTo>
                    <a:lnTo>
                      <a:pt x="4100" y="76076"/>
                    </a:lnTo>
                    <a:lnTo>
                      <a:pt x="3090" y="70827"/>
                    </a:lnTo>
                    <a:lnTo>
                      <a:pt x="2595" y="68233"/>
                    </a:lnTo>
                    <a:lnTo>
                      <a:pt x="2120" y="65638"/>
                    </a:lnTo>
                    <a:lnTo>
                      <a:pt x="1664" y="62964"/>
                    </a:lnTo>
                    <a:lnTo>
                      <a:pt x="1446" y="61617"/>
                    </a:lnTo>
                    <a:lnTo>
                      <a:pt x="1248" y="60270"/>
                    </a:lnTo>
                    <a:lnTo>
                      <a:pt x="1050" y="58904"/>
                    </a:lnTo>
                    <a:lnTo>
                      <a:pt x="892" y="57537"/>
                    </a:lnTo>
                    <a:lnTo>
                      <a:pt x="753" y="56151"/>
                    </a:lnTo>
                    <a:lnTo>
                      <a:pt x="654" y="54784"/>
                    </a:lnTo>
                    <a:lnTo>
                      <a:pt x="57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75" y="50664"/>
                    </a:lnTo>
                    <a:lnTo>
                      <a:pt x="595" y="49991"/>
                    </a:lnTo>
                    <a:lnTo>
                      <a:pt x="634" y="49298"/>
                    </a:lnTo>
                    <a:lnTo>
                      <a:pt x="694" y="48624"/>
                    </a:lnTo>
                    <a:lnTo>
                      <a:pt x="753" y="47951"/>
                    </a:lnTo>
                    <a:lnTo>
                      <a:pt x="832" y="47278"/>
                    </a:lnTo>
                    <a:lnTo>
                      <a:pt x="931" y="46604"/>
                    </a:lnTo>
                    <a:lnTo>
                      <a:pt x="1050" y="45931"/>
                    </a:lnTo>
                    <a:lnTo>
                      <a:pt x="1169" y="45257"/>
                    </a:lnTo>
                    <a:lnTo>
                      <a:pt x="1328" y="44604"/>
                    </a:lnTo>
                    <a:lnTo>
                      <a:pt x="1486" y="43930"/>
                    </a:lnTo>
                    <a:lnTo>
                      <a:pt x="1843" y="42683"/>
                    </a:lnTo>
                    <a:lnTo>
                      <a:pt x="221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47" y="37790"/>
                    </a:lnTo>
                    <a:lnTo>
                      <a:pt x="3843" y="36582"/>
                    </a:lnTo>
                    <a:lnTo>
                      <a:pt x="4219" y="35334"/>
                    </a:lnTo>
                    <a:lnTo>
                      <a:pt x="4378" y="34701"/>
                    </a:lnTo>
                    <a:lnTo>
                      <a:pt x="4536" y="34067"/>
                    </a:lnTo>
                    <a:lnTo>
                      <a:pt x="4813" y="32859"/>
                    </a:lnTo>
                    <a:lnTo>
                      <a:pt x="5031" y="31631"/>
                    </a:lnTo>
                    <a:lnTo>
                      <a:pt x="5229" y="30403"/>
                    </a:lnTo>
                    <a:lnTo>
                      <a:pt x="5388" y="29155"/>
                    </a:lnTo>
                    <a:lnTo>
                      <a:pt x="5526" y="27907"/>
                    </a:lnTo>
                    <a:lnTo>
                      <a:pt x="5626" y="26659"/>
                    </a:lnTo>
                    <a:lnTo>
                      <a:pt x="5705" y="25412"/>
                    </a:lnTo>
                    <a:lnTo>
                      <a:pt x="5784" y="24144"/>
                    </a:lnTo>
                    <a:lnTo>
                      <a:pt x="5824" y="22658"/>
                    </a:lnTo>
                    <a:lnTo>
                      <a:pt x="5843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24" y="15231"/>
                    </a:lnTo>
                    <a:lnTo>
                      <a:pt x="5784" y="12260"/>
                    </a:lnTo>
                    <a:lnTo>
                      <a:pt x="5784" y="10775"/>
                    </a:lnTo>
                    <a:lnTo>
                      <a:pt x="5784" y="9289"/>
                    </a:lnTo>
                    <a:lnTo>
                      <a:pt x="5804" y="7804"/>
                    </a:lnTo>
                    <a:lnTo>
                      <a:pt x="5843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40" y="1882"/>
                    </a:lnTo>
                    <a:lnTo>
                      <a:pt x="6319" y="416"/>
                    </a:lnTo>
                    <a:lnTo>
                      <a:pt x="6319" y="337"/>
                    </a:lnTo>
                    <a:lnTo>
                      <a:pt x="6299" y="258"/>
                    </a:lnTo>
                    <a:lnTo>
                      <a:pt x="6259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212;p2"/>
              <p:cNvSpPr/>
              <p:nvPr/>
            </p:nvSpPr>
            <p:spPr>
              <a:xfrm>
                <a:off x="2699350" y="2585650"/>
                <a:ext cx="64400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6" h="26680" extrusionOk="0">
                    <a:moveTo>
                      <a:pt x="1843" y="0"/>
                    </a:moveTo>
                    <a:lnTo>
                      <a:pt x="1744" y="20"/>
                    </a:lnTo>
                    <a:lnTo>
                      <a:pt x="1645" y="60"/>
                    </a:lnTo>
                    <a:lnTo>
                      <a:pt x="1565" y="159"/>
                    </a:lnTo>
                    <a:lnTo>
                      <a:pt x="1546" y="218"/>
                    </a:lnTo>
                    <a:lnTo>
                      <a:pt x="1526" y="278"/>
                    </a:lnTo>
                    <a:lnTo>
                      <a:pt x="1526" y="337"/>
                    </a:lnTo>
                    <a:lnTo>
                      <a:pt x="1546" y="416"/>
                    </a:lnTo>
                    <a:lnTo>
                      <a:pt x="1645" y="872"/>
                    </a:lnTo>
                    <a:lnTo>
                      <a:pt x="1724" y="1327"/>
                    </a:lnTo>
                    <a:lnTo>
                      <a:pt x="1803" y="1803"/>
                    </a:lnTo>
                    <a:lnTo>
                      <a:pt x="1862" y="2258"/>
                    </a:lnTo>
                    <a:lnTo>
                      <a:pt x="1961" y="3189"/>
                    </a:lnTo>
                    <a:lnTo>
                      <a:pt x="2001" y="4120"/>
                    </a:lnTo>
                    <a:lnTo>
                      <a:pt x="2001" y="5031"/>
                    </a:lnTo>
                    <a:lnTo>
                      <a:pt x="1961" y="5962"/>
                    </a:lnTo>
                    <a:lnTo>
                      <a:pt x="1902" y="6893"/>
                    </a:lnTo>
                    <a:lnTo>
                      <a:pt x="1823" y="7804"/>
                    </a:lnTo>
                    <a:lnTo>
                      <a:pt x="1704" y="8735"/>
                    </a:lnTo>
                    <a:lnTo>
                      <a:pt x="1565" y="9666"/>
                    </a:lnTo>
                    <a:lnTo>
                      <a:pt x="1427" y="10577"/>
                    </a:lnTo>
                    <a:lnTo>
                      <a:pt x="1268" y="11508"/>
                    </a:lnTo>
                    <a:lnTo>
                      <a:pt x="932" y="13330"/>
                    </a:lnTo>
                    <a:lnTo>
                      <a:pt x="615" y="15152"/>
                    </a:lnTo>
                    <a:lnTo>
                      <a:pt x="476" y="16024"/>
                    </a:lnTo>
                    <a:lnTo>
                      <a:pt x="337" y="16915"/>
                    </a:lnTo>
                    <a:lnTo>
                      <a:pt x="219" y="17786"/>
                    </a:lnTo>
                    <a:lnTo>
                      <a:pt x="119" y="18678"/>
                    </a:lnTo>
                    <a:lnTo>
                      <a:pt x="60" y="19569"/>
                    </a:lnTo>
                    <a:lnTo>
                      <a:pt x="1" y="20460"/>
                    </a:lnTo>
                    <a:lnTo>
                      <a:pt x="1" y="21352"/>
                    </a:lnTo>
                    <a:lnTo>
                      <a:pt x="20" y="22243"/>
                    </a:lnTo>
                    <a:lnTo>
                      <a:pt x="40" y="22797"/>
                    </a:lnTo>
                    <a:lnTo>
                      <a:pt x="80" y="23352"/>
                    </a:lnTo>
                    <a:lnTo>
                      <a:pt x="199" y="24461"/>
                    </a:lnTo>
                    <a:lnTo>
                      <a:pt x="456" y="26679"/>
                    </a:lnTo>
                    <a:lnTo>
                      <a:pt x="1031" y="26679"/>
                    </a:lnTo>
                    <a:lnTo>
                      <a:pt x="773" y="24461"/>
                    </a:lnTo>
                    <a:lnTo>
                      <a:pt x="654" y="23352"/>
                    </a:lnTo>
                    <a:lnTo>
                      <a:pt x="615" y="22797"/>
                    </a:lnTo>
                    <a:lnTo>
                      <a:pt x="575" y="22243"/>
                    </a:lnTo>
                    <a:lnTo>
                      <a:pt x="555" y="21252"/>
                    </a:lnTo>
                    <a:lnTo>
                      <a:pt x="595" y="20262"/>
                    </a:lnTo>
                    <a:lnTo>
                      <a:pt x="654" y="19272"/>
                    </a:lnTo>
                    <a:lnTo>
                      <a:pt x="733" y="18282"/>
                    </a:lnTo>
                    <a:lnTo>
                      <a:pt x="852" y="17311"/>
                    </a:lnTo>
                    <a:lnTo>
                      <a:pt x="1011" y="16321"/>
                    </a:lnTo>
                    <a:lnTo>
                      <a:pt x="1169" y="15350"/>
                    </a:lnTo>
                    <a:lnTo>
                      <a:pt x="1328" y="14380"/>
                    </a:lnTo>
                    <a:lnTo>
                      <a:pt x="1645" y="12637"/>
                    </a:lnTo>
                    <a:lnTo>
                      <a:pt x="1942" y="10874"/>
                    </a:lnTo>
                    <a:lnTo>
                      <a:pt x="2100" y="9983"/>
                    </a:lnTo>
                    <a:lnTo>
                      <a:pt x="2219" y="9111"/>
                    </a:lnTo>
                    <a:lnTo>
                      <a:pt x="2338" y="8220"/>
                    </a:lnTo>
                    <a:lnTo>
                      <a:pt x="2437" y="7329"/>
                    </a:lnTo>
                    <a:lnTo>
                      <a:pt x="2496" y="6437"/>
                    </a:lnTo>
                    <a:lnTo>
                      <a:pt x="2556" y="5566"/>
                    </a:lnTo>
                    <a:lnTo>
                      <a:pt x="2575" y="4675"/>
                    </a:lnTo>
                    <a:lnTo>
                      <a:pt x="2556" y="3783"/>
                    </a:lnTo>
                    <a:lnTo>
                      <a:pt x="2496" y="2892"/>
                    </a:lnTo>
                    <a:lnTo>
                      <a:pt x="2397" y="2001"/>
                    </a:lnTo>
                    <a:lnTo>
                      <a:pt x="2278" y="1129"/>
                    </a:lnTo>
                    <a:lnTo>
                      <a:pt x="2179" y="674"/>
                    </a:lnTo>
                    <a:lnTo>
                      <a:pt x="2080" y="238"/>
                    </a:lnTo>
                    <a:lnTo>
                      <a:pt x="2060" y="159"/>
                    </a:lnTo>
                    <a:lnTo>
                      <a:pt x="2041" y="119"/>
                    </a:lnTo>
                    <a:lnTo>
                      <a:pt x="2001" y="60"/>
                    </a:lnTo>
                    <a:lnTo>
                      <a:pt x="1942" y="40"/>
                    </a:lnTo>
                    <a:lnTo>
                      <a:pt x="184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213;p2"/>
              <p:cNvSpPr/>
              <p:nvPr/>
            </p:nvSpPr>
            <p:spPr>
              <a:xfrm>
                <a:off x="2766700" y="2936725"/>
                <a:ext cx="14375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2853" extrusionOk="0">
                    <a:moveTo>
                      <a:pt x="297" y="0"/>
                    </a:moveTo>
                    <a:lnTo>
                      <a:pt x="198" y="20"/>
                    </a:lnTo>
                    <a:lnTo>
                      <a:pt x="99" y="79"/>
                    </a:lnTo>
                    <a:lnTo>
                      <a:pt x="60" y="119"/>
                    </a:lnTo>
                    <a:lnTo>
                      <a:pt x="40" y="178"/>
                    </a:lnTo>
                    <a:lnTo>
                      <a:pt x="20" y="238"/>
                    </a:lnTo>
                    <a:lnTo>
                      <a:pt x="0" y="317"/>
                    </a:lnTo>
                    <a:lnTo>
                      <a:pt x="0" y="2515"/>
                    </a:lnTo>
                    <a:lnTo>
                      <a:pt x="20" y="2595"/>
                    </a:lnTo>
                    <a:lnTo>
                      <a:pt x="40" y="2654"/>
                    </a:lnTo>
                    <a:lnTo>
                      <a:pt x="60" y="2713"/>
                    </a:lnTo>
                    <a:lnTo>
                      <a:pt x="99" y="2773"/>
                    </a:lnTo>
                    <a:lnTo>
                      <a:pt x="198" y="2832"/>
                    </a:lnTo>
                    <a:lnTo>
                      <a:pt x="297" y="2852"/>
                    </a:lnTo>
                    <a:lnTo>
                      <a:pt x="396" y="2832"/>
                    </a:lnTo>
                    <a:lnTo>
                      <a:pt x="495" y="2773"/>
                    </a:lnTo>
                    <a:lnTo>
                      <a:pt x="515" y="2713"/>
                    </a:lnTo>
                    <a:lnTo>
                      <a:pt x="555" y="2654"/>
                    </a:lnTo>
                    <a:lnTo>
                      <a:pt x="575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75" y="238"/>
                    </a:lnTo>
                    <a:lnTo>
                      <a:pt x="555" y="178"/>
                    </a:lnTo>
                    <a:lnTo>
                      <a:pt x="515" y="119"/>
                    </a:lnTo>
                    <a:lnTo>
                      <a:pt x="495" y="79"/>
                    </a:lnTo>
                    <a:lnTo>
                      <a:pt x="396" y="20"/>
                    </a:lnTo>
                    <a:lnTo>
                      <a:pt x="29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214;p2"/>
              <p:cNvSpPr/>
              <p:nvPr/>
            </p:nvSpPr>
            <p:spPr>
              <a:xfrm>
                <a:off x="2843450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65" y="0"/>
                    </a:moveTo>
                    <a:lnTo>
                      <a:pt x="1466" y="20"/>
                    </a:lnTo>
                    <a:lnTo>
                      <a:pt x="1367" y="80"/>
                    </a:lnTo>
                    <a:lnTo>
                      <a:pt x="1288" y="159"/>
                    </a:lnTo>
                    <a:lnTo>
                      <a:pt x="1248" y="218"/>
                    </a:lnTo>
                    <a:lnTo>
                      <a:pt x="1228" y="278"/>
                    </a:lnTo>
                    <a:lnTo>
                      <a:pt x="1228" y="337"/>
                    </a:lnTo>
                    <a:lnTo>
                      <a:pt x="1228" y="416"/>
                    </a:lnTo>
                    <a:lnTo>
                      <a:pt x="1387" y="1506"/>
                    </a:lnTo>
                    <a:lnTo>
                      <a:pt x="1506" y="2595"/>
                    </a:lnTo>
                    <a:lnTo>
                      <a:pt x="1585" y="3684"/>
                    </a:lnTo>
                    <a:lnTo>
                      <a:pt x="1644" y="4794"/>
                    </a:lnTo>
                    <a:lnTo>
                      <a:pt x="1684" y="5883"/>
                    </a:lnTo>
                    <a:lnTo>
                      <a:pt x="1704" y="6972"/>
                    </a:lnTo>
                    <a:lnTo>
                      <a:pt x="1704" y="8062"/>
                    </a:lnTo>
                    <a:lnTo>
                      <a:pt x="1684" y="9171"/>
                    </a:lnTo>
                    <a:lnTo>
                      <a:pt x="1644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367" y="15746"/>
                    </a:lnTo>
                    <a:lnTo>
                      <a:pt x="1248" y="17945"/>
                    </a:lnTo>
                    <a:lnTo>
                      <a:pt x="1149" y="20084"/>
                    </a:lnTo>
                    <a:lnTo>
                      <a:pt x="1129" y="21154"/>
                    </a:lnTo>
                    <a:lnTo>
                      <a:pt x="1109" y="22243"/>
                    </a:lnTo>
                    <a:lnTo>
                      <a:pt x="1109" y="23312"/>
                    </a:lnTo>
                    <a:lnTo>
                      <a:pt x="1109" y="24382"/>
                    </a:lnTo>
                    <a:lnTo>
                      <a:pt x="1149" y="25451"/>
                    </a:lnTo>
                    <a:lnTo>
                      <a:pt x="1208" y="26541"/>
                    </a:lnTo>
                    <a:lnTo>
                      <a:pt x="1307" y="27610"/>
                    </a:lnTo>
                    <a:lnTo>
                      <a:pt x="1407" y="28680"/>
                    </a:lnTo>
                    <a:lnTo>
                      <a:pt x="1545" y="29749"/>
                    </a:lnTo>
                    <a:lnTo>
                      <a:pt x="1704" y="30819"/>
                    </a:lnTo>
                    <a:lnTo>
                      <a:pt x="2040" y="32958"/>
                    </a:lnTo>
                    <a:lnTo>
                      <a:pt x="2397" y="35077"/>
                    </a:lnTo>
                    <a:lnTo>
                      <a:pt x="2575" y="36186"/>
                    </a:lnTo>
                    <a:lnTo>
                      <a:pt x="2734" y="37276"/>
                    </a:lnTo>
                    <a:lnTo>
                      <a:pt x="2892" y="38385"/>
                    </a:lnTo>
                    <a:lnTo>
                      <a:pt x="3031" y="39494"/>
                    </a:lnTo>
                    <a:lnTo>
                      <a:pt x="3130" y="40603"/>
                    </a:lnTo>
                    <a:lnTo>
                      <a:pt x="3229" y="41732"/>
                    </a:lnTo>
                    <a:lnTo>
                      <a:pt x="3268" y="42841"/>
                    </a:lnTo>
                    <a:lnTo>
                      <a:pt x="3308" y="43970"/>
                    </a:lnTo>
                    <a:lnTo>
                      <a:pt x="3308" y="45099"/>
                    </a:lnTo>
                    <a:lnTo>
                      <a:pt x="3268" y="46208"/>
                    </a:lnTo>
                    <a:lnTo>
                      <a:pt x="3209" y="47337"/>
                    </a:lnTo>
                    <a:lnTo>
                      <a:pt x="3149" y="48466"/>
                    </a:lnTo>
                    <a:lnTo>
                      <a:pt x="3050" y="49575"/>
                    </a:lnTo>
                    <a:lnTo>
                      <a:pt x="2932" y="50685"/>
                    </a:lnTo>
                    <a:lnTo>
                      <a:pt x="2813" y="51814"/>
                    </a:lnTo>
                    <a:lnTo>
                      <a:pt x="2674" y="52923"/>
                    </a:lnTo>
                    <a:lnTo>
                      <a:pt x="2377" y="55022"/>
                    </a:lnTo>
                    <a:lnTo>
                      <a:pt x="2060" y="57122"/>
                    </a:lnTo>
                    <a:lnTo>
                      <a:pt x="1387" y="61301"/>
                    </a:lnTo>
                    <a:lnTo>
                      <a:pt x="1050" y="63400"/>
                    </a:lnTo>
                    <a:lnTo>
                      <a:pt x="753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99" y="71937"/>
                    </a:lnTo>
                    <a:lnTo>
                      <a:pt x="40" y="73066"/>
                    </a:lnTo>
                    <a:lnTo>
                      <a:pt x="20" y="74175"/>
                    </a:lnTo>
                    <a:lnTo>
                      <a:pt x="0" y="75284"/>
                    </a:lnTo>
                    <a:lnTo>
                      <a:pt x="20" y="76393"/>
                    </a:lnTo>
                    <a:lnTo>
                      <a:pt x="79" y="77502"/>
                    </a:lnTo>
                    <a:lnTo>
                      <a:pt x="139" y="78611"/>
                    </a:lnTo>
                    <a:lnTo>
                      <a:pt x="258" y="79701"/>
                    </a:lnTo>
                    <a:lnTo>
                      <a:pt x="396" y="80790"/>
                    </a:lnTo>
                    <a:lnTo>
                      <a:pt x="555" y="81879"/>
                    </a:lnTo>
                    <a:lnTo>
                      <a:pt x="753" y="82969"/>
                    </a:lnTo>
                    <a:lnTo>
                      <a:pt x="1010" y="84038"/>
                    </a:lnTo>
                    <a:lnTo>
                      <a:pt x="1288" y="85088"/>
                    </a:lnTo>
                    <a:lnTo>
                      <a:pt x="1605" y="86138"/>
                    </a:lnTo>
                    <a:lnTo>
                      <a:pt x="1961" y="87188"/>
                    </a:lnTo>
                    <a:lnTo>
                      <a:pt x="2001" y="87247"/>
                    </a:lnTo>
                    <a:lnTo>
                      <a:pt x="2040" y="87306"/>
                    </a:lnTo>
                    <a:lnTo>
                      <a:pt x="2080" y="87326"/>
                    </a:lnTo>
                    <a:lnTo>
                      <a:pt x="2120" y="87346"/>
                    </a:lnTo>
                    <a:lnTo>
                      <a:pt x="2179" y="87366"/>
                    </a:lnTo>
                    <a:lnTo>
                      <a:pt x="2219" y="87346"/>
                    </a:lnTo>
                    <a:lnTo>
                      <a:pt x="2318" y="87306"/>
                    </a:lnTo>
                    <a:lnTo>
                      <a:pt x="2397" y="87227"/>
                    </a:lnTo>
                    <a:lnTo>
                      <a:pt x="2456" y="87128"/>
                    </a:lnTo>
                    <a:lnTo>
                      <a:pt x="2476" y="86989"/>
                    </a:lnTo>
                    <a:lnTo>
                      <a:pt x="2476" y="86930"/>
                    </a:lnTo>
                    <a:lnTo>
                      <a:pt x="2456" y="86851"/>
                    </a:lnTo>
                    <a:lnTo>
                      <a:pt x="2100" y="85861"/>
                    </a:lnTo>
                    <a:lnTo>
                      <a:pt x="1803" y="84850"/>
                    </a:lnTo>
                    <a:lnTo>
                      <a:pt x="1525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31" y="80770"/>
                    </a:lnTo>
                    <a:lnTo>
                      <a:pt x="793" y="79740"/>
                    </a:lnTo>
                    <a:lnTo>
                      <a:pt x="693" y="78710"/>
                    </a:lnTo>
                    <a:lnTo>
                      <a:pt x="614" y="77681"/>
                    </a:lnTo>
                    <a:lnTo>
                      <a:pt x="575" y="76651"/>
                    </a:lnTo>
                    <a:lnTo>
                      <a:pt x="555" y="75601"/>
                    </a:lnTo>
                    <a:lnTo>
                      <a:pt x="555" y="74551"/>
                    </a:lnTo>
                    <a:lnTo>
                      <a:pt x="575" y="73501"/>
                    </a:lnTo>
                    <a:lnTo>
                      <a:pt x="614" y="72471"/>
                    </a:lnTo>
                    <a:lnTo>
                      <a:pt x="693" y="71422"/>
                    </a:lnTo>
                    <a:lnTo>
                      <a:pt x="773" y="70372"/>
                    </a:lnTo>
                    <a:lnTo>
                      <a:pt x="872" y="69322"/>
                    </a:lnTo>
                    <a:lnTo>
                      <a:pt x="971" y="68253"/>
                    </a:lnTo>
                    <a:lnTo>
                      <a:pt x="1228" y="66153"/>
                    </a:lnTo>
                    <a:lnTo>
                      <a:pt x="1525" y="64054"/>
                    </a:lnTo>
                    <a:lnTo>
                      <a:pt x="1842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8" y="52665"/>
                    </a:lnTo>
                    <a:lnTo>
                      <a:pt x="3407" y="51596"/>
                    </a:lnTo>
                    <a:lnTo>
                      <a:pt x="3506" y="50546"/>
                    </a:lnTo>
                    <a:lnTo>
                      <a:pt x="3605" y="49476"/>
                    </a:lnTo>
                    <a:lnTo>
                      <a:pt x="3684" y="48427"/>
                    </a:lnTo>
                    <a:lnTo>
                      <a:pt x="3744" y="47357"/>
                    </a:lnTo>
                    <a:lnTo>
                      <a:pt x="3783" y="46307"/>
                    </a:lnTo>
                    <a:lnTo>
                      <a:pt x="3803" y="45258"/>
                    </a:lnTo>
                    <a:lnTo>
                      <a:pt x="3803" y="44188"/>
                    </a:lnTo>
                    <a:lnTo>
                      <a:pt x="3803" y="43138"/>
                    </a:lnTo>
                    <a:lnTo>
                      <a:pt x="3763" y="42089"/>
                    </a:lnTo>
                    <a:lnTo>
                      <a:pt x="3704" y="41019"/>
                    </a:lnTo>
                    <a:lnTo>
                      <a:pt x="3625" y="39969"/>
                    </a:lnTo>
                    <a:lnTo>
                      <a:pt x="3526" y="38900"/>
                    </a:lnTo>
                    <a:lnTo>
                      <a:pt x="3387" y="37830"/>
                    </a:lnTo>
                    <a:lnTo>
                      <a:pt x="3248" y="36781"/>
                    </a:lnTo>
                    <a:lnTo>
                      <a:pt x="2872" y="34562"/>
                    </a:lnTo>
                    <a:lnTo>
                      <a:pt x="2516" y="32364"/>
                    </a:lnTo>
                    <a:lnTo>
                      <a:pt x="2337" y="31275"/>
                    </a:lnTo>
                    <a:lnTo>
                      <a:pt x="2159" y="30165"/>
                    </a:lnTo>
                    <a:lnTo>
                      <a:pt x="2020" y="29056"/>
                    </a:lnTo>
                    <a:lnTo>
                      <a:pt x="1902" y="27947"/>
                    </a:lnTo>
                    <a:lnTo>
                      <a:pt x="1803" y="26878"/>
                    </a:lnTo>
                    <a:lnTo>
                      <a:pt x="1743" y="25788"/>
                    </a:lnTo>
                    <a:lnTo>
                      <a:pt x="1704" y="24719"/>
                    </a:lnTo>
                    <a:lnTo>
                      <a:pt x="1664" y="23649"/>
                    </a:lnTo>
                    <a:lnTo>
                      <a:pt x="1664" y="22580"/>
                    </a:lnTo>
                    <a:lnTo>
                      <a:pt x="1684" y="21490"/>
                    </a:lnTo>
                    <a:lnTo>
                      <a:pt x="1704" y="20421"/>
                    </a:lnTo>
                    <a:lnTo>
                      <a:pt x="1743" y="19351"/>
                    </a:lnTo>
                    <a:lnTo>
                      <a:pt x="1862" y="16955"/>
                    </a:lnTo>
                    <a:lnTo>
                      <a:pt x="2001" y="14558"/>
                    </a:lnTo>
                    <a:lnTo>
                      <a:pt x="2139" y="12181"/>
                    </a:lnTo>
                    <a:lnTo>
                      <a:pt x="2179" y="10973"/>
                    </a:lnTo>
                    <a:lnTo>
                      <a:pt x="2219" y="9785"/>
                    </a:lnTo>
                    <a:lnTo>
                      <a:pt x="2258" y="8596"/>
                    </a:lnTo>
                    <a:lnTo>
                      <a:pt x="2258" y="7388"/>
                    </a:lnTo>
                    <a:lnTo>
                      <a:pt x="2258" y="6200"/>
                    </a:lnTo>
                    <a:lnTo>
                      <a:pt x="2219" y="5011"/>
                    </a:lnTo>
                    <a:lnTo>
                      <a:pt x="2159" y="3823"/>
                    </a:lnTo>
                    <a:lnTo>
                      <a:pt x="2060" y="2615"/>
                    </a:lnTo>
                    <a:lnTo>
                      <a:pt x="1941" y="1427"/>
                    </a:lnTo>
                    <a:lnTo>
                      <a:pt x="1783" y="238"/>
                    </a:lnTo>
                    <a:lnTo>
                      <a:pt x="1763" y="179"/>
                    </a:lnTo>
                    <a:lnTo>
                      <a:pt x="1743" y="119"/>
                    </a:lnTo>
                    <a:lnTo>
                      <a:pt x="1704" y="80"/>
                    </a:lnTo>
                    <a:lnTo>
                      <a:pt x="1664" y="40"/>
                    </a:lnTo>
                    <a:lnTo>
                      <a:pt x="1605" y="20"/>
                    </a:ln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215;p2"/>
              <p:cNvSpPr/>
              <p:nvPr/>
            </p:nvSpPr>
            <p:spPr>
              <a:xfrm>
                <a:off x="2769175" y="267325"/>
                <a:ext cx="34675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387" h="6616" extrusionOk="0">
                    <a:moveTo>
                      <a:pt x="0" y="1"/>
                    </a:moveTo>
                    <a:lnTo>
                      <a:pt x="198" y="1585"/>
                    </a:lnTo>
                    <a:lnTo>
                      <a:pt x="416" y="3189"/>
                    </a:lnTo>
                    <a:lnTo>
                      <a:pt x="832" y="6378"/>
                    </a:lnTo>
                    <a:lnTo>
                      <a:pt x="852" y="6457"/>
                    </a:lnTo>
                    <a:lnTo>
                      <a:pt x="892" y="6517"/>
                    </a:lnTo>
                    <a:lnTo>
                      <a:pt x="911" y="6556"/>
                    </a:lnTo>
                    <a:lnTo>
                      <a:pt x="951" y="6596"/>
                    </a:lnTo>
                    <a:lnTo>
                      <a:pt x="1010" y="6616"/>
                    </a:lnTo>
                    <a:lnTo>
                      <a:pt x="1050" y="6616"/>
                    </a:lnTo>
                    <a:lnTo>
                      <a:pt x="1149" y="6596"/>
                    </a:lnTo>
                    <a:lnTo>
                      <a:pt x="1248" y="6556"/>
                    </a:lnTo>
                    <a:lnTo>
                      <a:pt x="1327" y="6457"/>
                    </a:lnTo>
                    <a:lnTo>
                      <a:pt x="1387" y="6339"/>
                    </a:lnTo>
                    <a:lnTo>
                      <a:pt x="1387" y="6279"/>
                    </a:lnTo>
                    <a:lnTo>
                      <a:pt x="1387" y="6200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216;p2"/>
              <p:cNvSpPr/>
              <p:nvPr/>
            </p:nvSpPr>
            <p:spPr>
              <a:xfrm>
                <a:off x="2837000" y="267325"/>
                <a:ext cx="36675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7" h="10261" extrusionOk="0">
                    <a:moveTo>
                      <a:pt x="1" y="1"/>
                    </a:moveTo>
                    <a:lnTo>
                      <a:pt x="238" y="1229"/>
                    </a:lnTo>
                    <a:lnTo>
                      <a:pt x="437" y="2457"/>
                    </a:lnTo>
                    <a:lnTo>
                      <a:pt x="595" y="3685"/>
                    </a:lnTo>
                    <a:lnTo>
                      <a:pt x="734" y="4932"/>
                    </a:lnTo>
                    <a:lnTo>
                      <a:pt x="813" y="6180"/>
                    </a:lnTo>
                    <a:lnTo>
                      <a:pt x="872" y="7428"/>
                    </a:lnTo>
                    <a:lnTo>
                      <a:pt x="912" y="8696"/>
                    </a:lnTo>
                    <a:lnTo>
                      <a:pt x="892" y="9943"/>
                    </a:lnTo>
                    <a:lnTo>
                      <a:pt x="892" y="10023"/>
                    </a:lnTo>
                    <a:lnTo>
                      <a:pt x="912" y="10082"/>
                    </a:lnTo>
                    <a:lnTo>
                      <a:pt x="932" y="10141"/>
                    </a:lnTo>
                    <a:lnTo>
                      <a:pt x="971" y="10181"/>
                    </a:lnTo>
                    <a:lnTo>
                      <a:pt x="1070" y="10240"/>
                    </a:lnTo>
                    <a:lnTo>
                      <a:pt x="1169" y="10260"/>
                    </a:lnTo>
                    <a:lnTo>
                      <a:pt x="1268" y="10240"/>
                    </a:lnTo>
                    <a:lnTo>
                      <a:pt x="1367" y="10181"/>
                    </a:lnTo>
                    <a:lnTo>
                      <a:pt x="1407" y="10141"/>
                    </a:lnTo>
                    <a:lnTo>
                      <a:pt x="1427" y="10082"/>
                    </a:lnTo>
                    <a:lnTo>
                      <a:pt x="1447" y="10023"/>
                    </a:lnTo>
                    <a:lnTo>
                      <a:pt x="1466" y="9943"/>
                    </a:lnTo>
                    <a:lnTo>
                      <a:pt x="1466" y="8913"/>
                    </a:lnTo>
                    <a:lnTo>
                      <a:pt x="1466" y="7864"/>
                    </a:lnTo>
                    <a:lnTo>
                      <a:pt x="1427" y="6834"/>
                    </a:lnTo>
                    <a:lnTo>
                      <a:pt x="1367" y="5784"/>
                    </a:lnTo>
                    <a:lnTo>
                      <a:pt x="1288" y="4754"/>
                    </a:lnTo>
                    <a:lnTo>
                      <a:pt x="1189" y="3724"/>
                    </a:lnTo>
                    <a:lnTo>
                      <a:pt x="1051" y="2694"/>
                    </a:lnTo>
                    <a:lnTo>
                      <a:pt x="892" y="1664"/>
                    </a:lnTo>
                    <a:lnTo>
                      <a:pt x="753" y="832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217;p2"/>
              <p:cNvSpPr/>
              <p:nvPr/>
            </p:nvSpPr>
            <p:spPr>
              <a:xfrm>
                <a:off x="2745400" y="1504725"/>
                <a:ext cx="1109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38" h="26066" extrusionOk="0">
                    <a:moveTo>
                      <a:pt x="3051" y="0"/>
                    </a:moveTo>
                    <a:lnTo>
                      <a:pt x="2952" y="20"/>
                    </a:lnTo>
                    <a:lnTo>
                      <a:pt x="2892" y="40"/>
                    </a:lnTo>
                    <a:lnTo>
                      <a:pt x="2853" y="80"/>
                    </a:lnTo>
                    <a:lnTo>
                      <a:pt x="2833" y="119"/>
                    </a:lnTo>
                    <a:lnTo>
                      <a:pt x="2813" y="179"/>
                    </a:lnTo>
                    <a:lnTo>
                      <a:pt x="2793" y="238"/>
                    </a:lnTo>
                    <a:lnTo>
                      <a:pt x="2793" y="317"/>
                    </a:lnTo>
                    <a:lnTo>
                      <a:pt x="3130" y="3387"/>
                    </a:lnTo>
                    <a:lnTo>
                      <a:pt x="3288" y="4932"/>
                    </a:lnTo>
                    <a:lnTo>
                      <a:pt x="3427" y="6477"/>
                    </a:lnTo>
                    <a:lnTo>
                      <a:pt x="3566" y="8022"/>
                    </a:lnTo>
                    <a:lnTo>
                      <a:pt x="3685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43" y="17331"/>
                    </a:lnTo>
                    <a:lnTo>
                      <a:pt x="3764" y="18876"/>
                    </a:lnTo>
                    <a:lnTo>
                      <a:pt x="3645" y="20421"/>
                    </a:lnTo>
                    <a:lnTo>
                      <a:pt x="3566" y="21193"/>
                    </a:lnTo>
                    <a:lnTo>
                      <a:pt x="3487" y="21965"/>
                    </a:lnTo>
                    <a:lnTo>
                      <a:pt x="3368" y="22718"/>
                    </a:lnTo>
                    <a:lnTo>
                      <a:pt x="3269" y="23491"/>
                    </a:lnTo>
                    <a:lnTo>
                      <a:pt x="3130" y="24263"/>
                    </a:lnTo>
                    <a:lnTo>
                      <a:pt x="2991" y="25016"/>
                    </a:lnTo>
                    <a:lnTo>
                      <a:pt x="2873" y="24818"/>
                    </a:lnTo>
                    <a:lnTo>
                      <a:pt x="2754" y="24580"/>
                    </a:lnTo>
                    <a:lnTo>
                      <a:pt x="2536" y="24124"/>
                    </a:lnTo>
                    <a:lnTo>
                      <a:pt x="2377" y="23649"/>
                    </a:lnTo>
                    <a:lnTo>
                      <a:pt x="2239" y="23174"/>
                    </a:lnTo>
                    <a:lnTo>
                      <a:pt x="2120" y="22659"/>
                    </a:lnTo>
                    <a:lnTo>
                      <a:pt x="2021" y="22164"/>
                    </a:lnTo>
                    <a:lnTo>
                      <a:pt x="1843" y="21134"/>
                    </a:lnTo>
                    <a:lnTo>
                      <a:pt x="1427" y="18262"/>
                    </a:lnTo>
                    <a:lnTo>
                      <a:pt x="1229" y="16816"/>
                    </a:lnTo>
                    <a:lnTo>
                      <a:pt x="1031" y="15370"/>
                    </a:lnTo>
                    <a:lnTo>
                      <a:pt x="872" y="13984"/>
                    </a:lnTo>
                    <a:lnTo>
                      <a:pt x="753" y="12577"/>
                    </a:lnTo>
                    <a:lnTo>
                      <a:pt x="654" y="11151"/>
                    </a:lnTo>
                    <a:lnTo>
                      <a:pt x="595" y="9745"/>
                    </a:lnTo>
                    <a:lnTo>
                      <a:pt x="555" y="8339"/>
                    </a:lnTo>
                    <a:lnTo>
                      <a:pt x="575" y="7626"/>
                    </a:lnTo>
                    <a:lnTo>
                      <a:pt x="575" y="6933"/>
                    </a:lnTo>
                    <a:lnTo>
                      <a:pt x="615" y="6220"/>
                    </a:lnTo>
                    <a:lnTo>
                      <a:pt x="654" y="5506"/>
                    </a:lnTo>
                    <a:lnTo>
                      <a:pt x="714" y="4813"/>
                    </a:lnTo>
                    <a:lnTo>
                      <a:pt x="773" y="4100"/>
                    </a:lnTo>
                    <a:lnTo>
                      <a:pt x="951" y="4417"/>
                    </a:lnTo>
                    <a:lnTo>
                      <a:pt x="1090" y="4754"/>
                    </a:lnTo>
                    <a:lnTo>
                      <a:pt x="1229" y="5071"/>
                    </a:lnTo>
                    <a:lnTo>
                      <a:pt x="1347" y="5407"/>
                    </a:lnTo>
                    <a:lnTo>
                      <a:pt x="1446" y="5744"/>
                    </a:lnTo>
                    <a:lnTo>
                      <a:pt x="1526" y="6101"/>
                    </a:lnTo>
                    <a:lnTo>
                      <a:pt x="1605" y="6457"/>
                    </a:lnTo>
                    <a:lnTo>
                      <a:pt x="1664" y="6814"/>
                    </a:lnTo>
                    <a:lnTo>
                      <a:pt x="1763" y="7527"/>
                    </a:lnTo>
                    <a:lnTo>
                      <a:pt x="1823" y="8279"/>
                    </a:lnTo>
                    <a:lnTo>
                      <a:pt x="1862" y="9012"/>
                    </a:lnTo>
                    <a:lnTo>
                      <a:pt x="1862" y="9765"/>
                    </a:lnTo>
                    <a:lnTo>
                      <a:pt x="1843" y="11290"/>
                    </a:lnTo>
                    <a:lnTo>
                      <a:pt x="1843" y="12815"/>
                    </a:lnTo>
                    <a:lnTo>
                      <a:pt x="1843" y="13568"/>
                    </a:lnTo>
                    <a:lnTo>
                      <a:pt x="1882" y="14300"/>
                    </a:lnTo>
                    <a:lnTo>
                      <a:pt x="1942" y="15013"/>
                    </a:lnTo>
                    <a:lnTo>
                      <a:pt x="2041" y="15727"/>
                    </a:lnTo>
                    <a:lnTo>
                      <a:pt x="2060" y="15806"/>
                    </a:lnTo>
                    <a:lnTo>
                      <a:pt x="2100" y="15845"/>
                    </a:lnTo>
                    <a:lnTo>
                      <a:pt x="2140" y="15905"/>
                    </a:lnTo>
                    <a:lnTo>
                      <a:pt x="2179" y="15925"/>
                    </a:lnTo>
                    <a:lnTo>
                      <a:pt x="2219" y="15944"/>
                    </a:lnTo>
                    <a:lnTo>
                      <a:pt x="2278" y="15964"/>
                    </a:lnTo>
                    <a:lnTo>
                      <a:pt x="2377" y="15944"/>
                    </a:lnTo>
                    <a:lnTo>
                      <a:pt x="2476" y="15905"/>
                    </a:lnTo>
                    <a:lnTo>
                      <a:pt x="2556" y="15806"/>
                    </a:lnTo>
                    <a:lnTo>
                      <a:pt x="2575" y="15746"/>
                    </a:lnTo>
                    <a:lnTo>
                      <a:pt x="2595" y="15687"/>
                    </a:lnTo>
                    <a:lnTo>
                      <a:pt x="2595" y="15627"/>
                    </a:lnTo>
                    <a:lnTo>
                      <a:pt x="2595" y="15548"/>
                    </a:lnTo>
                    <a:lnTo>
                      <a:pt x="2536" y="15152"/>
                    </a:lnTo>
                    <a:lnTo>
                      <a:pt x="2476" y="14756"/>
                    </a:lnTo>
                    <a:lnTo>
                      <a:pt x="2417" y="13964"/>
                    </a:lnTo>
                    <a:lnTo>
                      <a:pt x="2377" y="13152"/>
                    </a:lnTo>
                    <a:lnTo>
                      <a:pt x="2358" y="12340"/>
                    </a:lnTo>
                    <a:lnTo>
                      <a:pt x="2377" y="10696"/>
                    </a:lnTo>
                    <a:lnTo>
                      <a:pt x="2377" y="9884"/>
                    </a:lnTo>
                    <a:lnTo>
                      <a:pt x="2377" y="9072"/>
                    </a:lnTo>
                    <a:lnTo>
                      <a:pt x="2358" y="8260"/>
                    </a:lnTo>
                    <a:lnTo>
                      <a:pt x="2298" y="7467"/>
                    </a:lnTo>
                    <a:lnTo>
                      <a:pt x="2199" y="6675"/>
                    </a:lnTo>
                    <a:lnTo>
                      <a:pt x="2140" y="6299"/>
                    </a:lnTo>
                    <a:lnTo>
                      <a:pt x="2041" y="5903"/>
                    </a:lnTo>
                    <a:lnTo>
                      <a:pt x="1961" y="5526"/>
                    </a:lnTo>
                    <a:lnTo>
                      <a:pt x="1843" y="5150"/>
                    </a:lnTo>
                    <a:lnTo>
                      <a:pt x="1724" y="4793"/>
                    </a:lnTo>
                    <a:lnTo>
                      <a:pt x="1585" y="4417"/>
                    </a:lnTo>
                    <a:lnTo>
                      <a:pt x="1407" y="4061"/>
                    </a:lnTo>
                    <a:lnTo>
                      <a:pt x="1229" y="3704"/>
                    </a:lnTo>
                    <a:lnTo>
                      <a:pt x="1031" y="3367"/>
                    </a:lnTo>
                    <a:lnTo>
                      <a:pt x="793" y="3031"/>
                    </a:lnTo>
                    <a:lnTo>
                      <a:pt x="733" y="2971"/>
                    </a:lnTo>
                    <a:lnTo>
                      <a:pt x="674" y="2951"/>
                    </a:lnTo>
                    <a:lnTo>
                      <a:pt x="595" y="2932"/>
                    </a:lnTo>
                    <a:lnTo>
                      <a:pt x="516" y="2951"/>
                    </a:lnTo>
                    <a:lnTo>
                      <a:pt x="456" y="2971"/>
                    </a:lnTo>
                    <a:lnTo>
                      <a:pt x="397" y="3031"/>
                    </a:lnTo>
                    <a:lnTo>
                      <a:pt x="337" y="3090"/>
                    </a:lnTo>
                    <a:lnTo>
                      <a:pt x="318" y="3169"/>
                    </a:lnTo>
                    <a:lnTo>
                      <a:pt x="218" y="3942"/>
                    </a:lnTo>
                    <a:lnTo>
                      <a:pt x="159" y="4714"/>
                    </a:lnTo>
                    <a:lnTo>
                      <a:pt x="100" y="5506"/>
                    </a:lnTo>
                    <a:lnTo>
                      <a:pt x="40" y="6279"/>
                    </a:lnTo>
                    <a:lnTo>
                      <a:pt x="20" y="7051"/>
                    </a:lnTo>
                    <a:lnTo>
                      <a:pt x="1" y="7824"/>
                    </a:lnTo>
                    <a:lnTo>
                      <a:pt x="1" y="8596"/>
                    </a:lnTo>
                    <a:lnTo>
                      <a:pt x="20" y="9369"/>
                    </a:lnTo>
                    <a:lnTo>
                      <a:pt x="80" y="10914"/>
                    </a:lnTo>
                    <a:lnTo>
                      <a:pt x="179" y="12458"/>
                    </a:lnTo>
                    <a:lnTo>
                      <a:pt x="318" y="14003"/>
                    </a:lnTo>
                    <a:lnTo>
                      <a:pt x="496" y="15548"/>
                    </a:lnTo>
                    <a:lnTo>
                      <a:pt x="694" y="17093"/>
                    </a:lnTo>
                    <a:lnTo>
                      <a:pt x="892" y="18618"/>
                    </a:lnTo>
                    <a:lnTo>
                      <a:pt x="1110" y="20143"/>
                    </a:lnTo>
                    <a:lnTo>
                      <a:pt x="1347" y="21668"/>
                    </a:lnTo>
                    <a:lnTo>
                      <a:pt x="1446" y="22263"/>
                    </a:lnTo>
                    <a:lnTo>
                      <a:pt x="1565" y="22837"/>
                    </a:lnTo>
                    <a:lnTo>
                      <a:pt x="1704" y="23411"/>
                    </a:lnTo>
                    <a:lnTo>
                      <a:pt x="1862" y="23966"/>
                    </a:lnTo>
                    <a:lnTo>
                      <a:pt x="2060" y="24501"/>
                    </a:lnTo>
                    <a:lnTo>
                      <a:pt x="2179" y="24778"/>
                    </a:lnTo>
                    <a:lnTo>
                      <a:pt x="2318" y="25016"/>
                    </a:lnTo>
                    <a:lnTo>
                      <a:pt x="2457" y="25273"/>
                    </a:lnTo>
                    <a:lnTo>
                      <a:pt x="2595" y="25511"/>
                    </a:lnTo>
                    <a:lnTo>
                      <a:pt x="2754" y="25748"/>
                    </a:lnTo>
                    <a:lnTo>
                      <a:pt x="2932" y="25966"/>
                    </a:lnTo>
                    <a:lnTo>
                      <a:pt x="2991" y="26026"/>
                    </a:lnTo>
                    <a:lnTo>
                      <a:pt x="3071" y="26046"/>
                    </a:lnTo>
                    <a:lnTo>
                      <a:pt x="3130" y="26065"/>
                    </a:lnTo>
                    <a:lnTo>
                      <a:pt x="3209" y="26046"/>
                    </a:lnTo>
                    <a:lnTo>
                      <a:pt x="3288" y="26026"/>
                    </a:lnTo>
                    <a:lnTo>
                      <a:pt x="3328" y="25966"/>
                    </a:lnTo>
                    <a:lnTo>
                      <a:pt x="3387" y="25907"/>
                    </a:lnTo>
                    <a:lnTo>
                      <a:pt x="3407" y="25828"/>
                    </a:lnTo>
                    <a:lnTo>
                      <a:pt x="3566" y="25035"/>
                    </a:lnTo>
                    <a:lnTo>
                      <a:pt x="3724" y="24243"/>
                    </a:lnTo>
                    <a:lnTo>
                      <a:pt x="3843" y="23451"/>
                    </a:lnTo>
                    <a:lnTo>
                      <a:pt x="3962" y="22659"/>
                    </a:lnTo>
                    <a:lnTo>
                      <a:pt x="4061" y="21866"/>
                    </a:lnTo>
                    <a:lnTo>
                      <a:pt x="4160" y="21074"/>
                    </a:lnTo>
                    <a:lnTo>
                      <a:pt x="4219" y="20282"/>
                    </a:lnTo>
                    <a:lnTo>
                      <a:pt x="4299" y="19490"/>
                    </a:lnTo>
                    <a:lnTo>
                      <a:pt x="4378" y="17885"/>
                    </a:lnTo>
                    <a:lnTo>
                      <a:pt x="4437" y="16301"/>
                    </a:lnTo>
                    <a:lnTo>
                      <a:pt x="4437" y="14697"/>
                    </a:lnTo>
                    <a:lnTo>
                      <a:pt x="4417" y="13092"/>
                    </a:lnTo>
                    <a:lnTo>
                      <a:pt x="435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21" y="6675"/>
                    </a:lnTo>
                    <a:lnTo>
                      <a:pt x="3863" y="5091"/>
                    </a:lnTo>
                    <a:lnTo>
                      <a:pt x="3704" y="3486"/>
                    </a:lnTo>
                    <a:lnTo>
                      <a:pt x="3368" y="317"/>
                    </a:lnTo>
                    <a:lnTo>
                      <a:pt x="3348" y="238"/>
                    </a:lnTo>
                    <a:lnTo>
                      <a:pt x="3328" y="179"/>
                    </a:lnTo>
                    <a:lnTo>
                      <a:pt x="3288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218;p2"/>
              <p:cNvSpPr/>
              <p:nvPr/>
            </p:nvSpPr>
            <p:spPr>
              <a:xfrm>
                <a:off x="2920700" y="2381650"/>
                <a:ext cx="49525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34840" extrusionOk="0">
                    <a:moveTo>
                      <a:pt x="931" y="0"/>
                    </a:moveTo>
                    <a:lnTo>
                      <a:pt x="812" y="20"/>
                    </a:lnTo>
                    <a:lnTo>
                      <a:pt x="733" y="79"/>
                    </a:lnTo>
                    <a:lnTo>
                      <a:pt x="693" y="119"/>
                    </a:lnTo>
                    <a:lnTo>
                      <a:pt x="654" y="178"/>
                    </a:lnTo>
                    <a:lnTo>
                      <a:pt x="634" y="258"/>
                    </a:lnTo>
                    <a:lnTo>
                      <a:pt x="614" y="317"/>
                    </a:lnTo>
                    <a:lnTo>
                      <a:pt x="456" y="2733"/>
                    </a:lnTo>
                    <a:lnTo>
                      <a:pt x="396" y="3942"/>
                    </a:lnTo>
                    <a:lnTo>
                      <a:pt x="337" y="5130"/>
                    </a:lnTo>
                    <a:lnTo>
                      <a:pt x="297" y="6338"/>
                    </a:lnTo>
                    <a:lnTo>
                      <a:pt x="277" y="7546"/>
                    </a:lnTo>
                    <a:lnTo>
                      <a:pt x="297" y="8755"/>
                    </a:lnTo>
                    <a:lnTo>
                      <a:pt x="337" y="9963"/>
                    </a:lnTo>
                    <a:lnTo>
                      <a:pt x="357" y="10577"/>
                    </a:lnTo>
                    <a:lnTo>
                      <a:pt x="396" y="11191"/>
                    </a:lnTo>
                    <a:lnTo>
                      <a:pt x="515" y="12399"/>
                    </a:lnTo>
                    <a:lnTo>
                      <a:pt x="654" y="13607"/>
                    </a:lnTo>
                    <a:lnTo>
                      <a:pt x="812" y="14815"/>
                    </a:lnTo>
                    <a:lnTo>
                      <a:pt x="990" y="16023"/>
                    </a:lnTo>
                    <a:lnTo>
                      <a:pt x="1129" y="17232"/>
                    </a:lnTo>
                    <a:lnTo>
                      <a:pt x="1268" y="18440"/>
                    </a:lnTo>
                    <a:lnTo>
                      <a:pt x="1367" y="19648"/>
                    </a:lnTo>
                    <a:lnTo>
                      <a:pt x="1426" y="20619"/>
                    </a:lnTo>
                    <a:lnTo>
                      <a:pt x="1426" y="21569"/>
                    </a:lnTo>
                    <a:lnTo>
                      <a:pt x="1386" y="22520"/>
                    </a:lnTo>
                    <a:lnTo>
                      <a:pt x="1307" y="23471"/>
                    </a:lnTo>
                    <a:lnTo>
                      <a:pt x="1228" y="24421"/>
                    </a:lnTo>
                    <a:lnTo>
                      <a:pt x="1109" y="25372"/>
                    </a:lnTo>
                    <a:lnTo>
                      <a:pt x="832" y="27273"/>
                    </a:lnTo>
                    <a:lnTo>
                      <a:pt x="535" y="29155"/>
                    </a:lnTo>
                    <a:lnTo>
                      <a:pt x="396" y="30106"/>
                    </a:lnTo>
                    <a:lnTo>
                      <a:pt x="277" y="31037"/>
                    </a:lnTo>
                    <a:lnTo>
                      <a:pt x="158" y="31987"/>
                    </a:lnTo>
                    <a:lnTo>
                      <a:pt x="79" y="32938"/>
                    </a:lnTo>
                    <a:lnTo>
                      <a:pt x="20" y="33889"/>
                    </a:lnTo>
                    <a:lnTo>
                      <a:pt x="0" y="34839"/>
                    </a:lnTo>
                    <a:lnTo>
                      <a:pt x="555" y="34839"/>
                    </a:lnTo>
                    <a:lnTo>
                      <a:pt x="574" y="33988"/>
                    </a:lnTo>
                    <a:lnTo>
                      <a:pt x="634" y="33156"/>
                    </a:lnTo>
                    <a:lnTo>
                      <a:pt x="713" y="32304"/>
                    </a:lnTo>
                    <a:lnTo>
                      <a:pt x="792" y="31472"/>
                    </a:lnTo>
                    <a:lnTo>
                      <a:pt x="911" y="30640"/>
                    </a:lnTo>
                    <a:lnTo>
                      <a:pt x="1030" y="29789"/>
                    </a:lnTo>
                    <a:lnTo>
                      <a:pt x="1287" y="28125"/>
                    </a:lnTo>
                    <a:lnTo>
                      <a:pt x="1466" y="27036"/>
                    </a:lnTo>
                    <a:lnTo>
                      <a:pt x="1624" y="25946"/>
                    </a:lnTo>
                    <a:lnTo>
                      <a:pt x="1763" y="24857"/>
                    </a:lnTo>
                    <a:lnTo>
                      <a:pt x="1862" y="23748"/>
                    </a:lnTo>
                    <a:lnTo>
                      <a:pt x="1941" y="22659"/>
                    </a:lnTo>
                    <a:lnTo>
                      <a:pt x="1981" y="21549"/>
                    </a:lnTo>
                    <a:lnTo>
                      <a:pt x="1981" y="20995"/>
                    </a:lnTo>
                    <a:lnTo>
                      <a:pt x="1981" y="20440"/>
                    </a:lnTo>
                    <a:lnTo>
                      <a:pt x="1961" y="19886"/>
                    </a:lnTo>
                    <a:lnTo>
                      <a:pt x="1921" y="19331"/>
                    </a:lnTo>
                    <a:lnTo>
                      <a:pt x="1802" y="18163"/>
                    </a:lnTo>
                    <a:lnTo>
                      <a:pt x="1684" y="16994"/>
                    </a:lnTo>
                    <a:lnTo>
                      <a:pt x="1367" y="14657"/>
                    </a:lnTo>
                    <a:lnTo>
                      <a:pt x="1208" y="13488"/>
                    </a:lnTo>
                    <a:lnTo>
                      <a:pt x="1070" y="12320"/>
                    </a:lnTo>
                    <a:lnTo>
                      <a:pt x="971" y="11151"/>
                    </a:lnTo>
                    <a:lnTo>
                      <a:pt x="891" y="9963"/>
                    </a:lnTo>
                    <a:lnTo>
                      <a:pt x="872" y="8755"/>
                    </a:lnTo>
                    <a:lnTo>
                      <a:pt x="852" y="7546"/>
                    </a:lnTo>
                    <a:lnTo>
                      <a:pt x="872" y="6338"/>
                    </a:lnTo>
                    <a:lnTo>
                      <a:pt x="911" y="5130"/>
                    </a:lnTo>
                    <a:lnTo>
                      <a:pt x="971" y="3942"/>
                    </a:lnTo>
                    <a:lnTo>
                      <a:pt x="1030" y="2733"/>
                    </a:lnTo>
                    <a:lnTo>
                      <a:pt x="1188" y="317"/>
                    </a:lnTo>
                    <a:lnTo>
                      <a:pt x="1188" y="238"/>
                    </a:lnTo>
                    <a:lnTo>
                      <a:pt x="1169" y="178"/>
                    </a:lnTo>
                    <a:lnTo>
                      <a:pt x="1149" y="119"/>
                    </a:lnTo>
                    <a:lnTo>
                      <a:pt x="1109" y="79"/>
                    </a:lnTo>
                    <a:lnTo>
                      <a:pt x="1030" y="20"/>
                    </a:lnTo>
                    <a:lnTo>
                      <a:pt x="93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219;p2"/>
              <p:cNvSpPr/>
              <p:nvPr/>
            </p:nvSpPr>
            <p:spPr>
              <a:xfrm>
                <a:off x="2835525" y="2972375"/>
                <a:ext cx="67350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94" h="11211" extrusionOk="0">
                    <a:moveTo>
                      <a:pt x="2337" y="0"/>
                    </a:moveTo>
                    <a:lnTo>
                      <a:pt x="2219" y="20"/>
                    </a:lnTo>
                    <a:lnTo>
                      <a:pt x="2139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80" y="238"/>
                    </a:lnTo>
                    <a:lnTo>
                      <a:pt x="2080" y="317"/>
                    </a:lnTo>
                    <a:lnTo>
                      <a:pt x="2120" y="1030"/>
                    </a:lnTo>
                    <a:lnTo>
                      <a:pt x="2120" y="1723"/>
                    </a:lnTo>
                    <a:lnTo>
                      <a:pt x="2080" y="2416"/>
                    </a:lnTo>
                    <a:lnTo>
                      <a:pt x="2001" y="3110"/>
                    </a:lnTo>
                    <a:lnTo>
                      <a:pt x="1902" y="3803"/>
                    </a:lnTo>
                    <a:lnTo>
                      <a:pt x="1763" y="4476"/>
                    </a:lnTo>
                    <a:lnTo>
                      <a:pt x="1624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94" y="8517"/>
                    </a:lnTo>
                    <a:lnTo>
                      <a:pt x="317" y="9864"/>
                    </a:lnTo>
                    <a:lnTo>
                      <a:pt x="159" y="10537"/>
                    </a:lnTo>
                    <a:lnTo>
                      <a:pt x="0" y="11210"/>
                    </a:lnTo>
                    <a:lnTo>
                      <a:pt x="535" y="11210"/>
                    </a:lnTo>
                    <a:lnTo>
                      <a:pt x="694" y="10537"/>
                    </a:lnTo>
                    <a:lnTo>
                      <a:pt x="852" y="9864"/>
                    </a:lnTo>
                    <a:lnTo>
                      <a:pt x="1228" y="8517"/>
                    </a:lnTo>
                    <a:lnTo>
                      <a:pt x="1624" y="7170"/>
                    </a:lnTo>
                    <a:lnTo>
                      <a:pt x="2001" y="5843"/>
                    </a:lnTo>
                    <a:lnTo>
                      <a:pt x="2179" y="5169"/>
                    </a:lnTo>
                    <a:lnTo>
                      <a:pt x="2318" y="4476"/>
                    </a:lnTo>
                    <a:lnTo>
                      <a:pt x="2456" y="3803"/>
                    </a:lnTo>
                    <a:lnTo>
                      <a:pt x="2575" y="3110"/>
                    </a:lnTo>
                    <a:lnTo>
                      <a:pt x="2635" y="2416"/>
                    </a:lnTo>
                    <a:lnTo>
                      <a:pt x="2674" y="1723"/>
                    </a:lnTo>
                    <a:lnTo>
                      <a:pt x="2694" y="1030"/>
                    </a:lnTo>
                    <a:lnTo>
                      <a:pt x="2635" y="317"/>
                    </a:lnTo>
                    <a:lnTo>
                      <a:pt x="2635" y="238"/>
                    </a:lnTo>
                    <a:lnTo>
                      <a:pt x="2595" y="178"/>
                    </a:lnTo>
                    <a:lnTo>
                      <a:pt x="2575" y="119"/>
                    </a:lnTo>
                    <a:lnTo>
                      <a:pt x="2536" y="79"/>
                    </a:lnTo>
                    <a:lnTo>
                      <a:pt x="2437" y="20"/>
                    </a:lnTo>
                    <a:lnTo>
                      <a:pt x="23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220;p2"/>
              <p:cNvSpPr/>
              <p:nvPr/>
            </p:nvSpPr>
            <p:spPr>
              <a:xfrm>
                <a:off x="3008325" y="2850550"/>
                <a:ext cx="75300" cy="402100"/>
              </a:xfrm>
              <a:custGeom>
                <a:avLst/>
                <a:gdLst/>
                <a:ahLst/>
                <a:cxnLst/>
                <a:rect l="l" t="t" r="r" b="b"/>
                <a:pathLst>
                  <a:path w="3012" h="16084" extrusionOk="0">
                    <a:moveTo>
                      <a:pt x="2655" y="1"/>
                    </a:moveTo>
                    <a:lnTo>
                      <a:pt x="2556" y="21"/>
                    </a:lnTo>
                    <a:lnTo>
                      <a:pt x="2457" y="80"/>
                    </a:lnTo>
                    <a:lnTo>
                      <a:pt x="2437" y="139"/>
                    </a:lnTo>
                    <a:lnTo>
                      <a:pt x="2417" y="179"/>
                    </a:lnTo>
                    <a:lnTo>
                      <a:pt x="2397" y="258"/>
                    </a:lnTo>
                    <a:lnTo>
                      <a:pt x="2397" y="318"/>
                    </a:lnTo>
                    <a:lnTo>
                      <a:pt x="2437" y="833"/>
                    </a:lnTo>
                    <a:lnTo>
                      <a:pt x="2437" y="1328"/>
                    </a:lnTo>
                    <a:lnTo>
                      <a:pt x="2437" y="1823"/>
                    </a:lnTo>
                    <a:lnTo>
                      <a:pt x="2417" y="2318"/>
                    </a:lnTo>
                    <a:lnTo>
                      <a:pt x="2358" y="2813"/>
                    </a:lnTo>
                    <a:lnTo>
                      <a:pt x="2298" y="3308"/>
                    </a:lnTo>
                    <a:lnTo>
                      <a:pt x="2219" y="3804"/>
                    </a:lnTo>
                    <a:lnTo>
                      <a:pt x="2140" y="4279"/>
                    </a:lnTo>
                    <a:lnTo>
                      <a:pt x="1922" y="5249"/>
                    </a:lnTo>
                    <a:lnTo>
                      <a:pt x="1684" y="6200"/>
                    </a:lnTo>
                    <a:lnTo>
                      <a:pt x="1407" y="7151"/>
                    </a:lnTo>
                    <a:lnTo>
                      <a:pt x="1130" y="8101"/>
                    </a:lnTo>
                    <a:lnTo>
                      <a:pt x="852" y="9052"/>
                    </a:lnTo>
                    <a:lnTo>
                      <a:pt x="595" y="10003"/>
                    </a:lnTo>
                    <a:lnTo>
                      <a:pt x="377" y="10973"/>
                    </a:lnTo>
                    <a:lnTo>
                      <a:pt x="278" y="11449"/>
                    </a:lnTo>
                    <a:lnTo>
                      <a:pt x="199" y="11944"/>
                    </a:lnTo>
                    <a:lnTo>
                      <a:pt x="120" y="12419"/>
                    </a:lnTo>
                    <a:lnTo>
                      <a:pt x="60" y="12914"/>
                    </a:lnTo>
                    <a:lnTo>
                      <a:pt x="21" y="13410"/>
                    </a:lnTo>
                    <a:lnTo>
                      <a:pt x="1" y="13905"/>
                    </a:lnTo>
                    <a:lnTo>
                      <a:pt x="1" y="14400"/>
                    </a:lnTo>
                    <a:lnTo>
                      <a:pt x="21" y="14895"/>
                    </a:lnTo>
                    <a:lnTo>
                      <a:pt x="60" y="15410"/>
                    </a:lnTo>
                    <a:lnTo>
                      <a:pt x="120" y="15905"/>
                    </a:lnTo>
                    <a:lnTo>
                      <a:pt x="159" y="16004"/>
                    </a:lnTo>
                    <a:lnTo>
                      <a:pt x="199" y="16083"/>
                    </a:lnTo>
                    <a:lnTo>
                      <a:pt x="536" y="16083"/>
                    </a:lnTo>
                    <a:lnTo>
                      <a:pt x="595" y="16024"/>
                    </a:lnTo>
                    <a:lnTo>
                      <a:pt x="654" y="15945"/>
                    </a:lnTo>
                    <a:lnTo>
                      <a:pt x="674" y="15846"/>
                    </a:lnTo>
                    <a:lnTo>
                      <a:pt x="674" y="15727"/>
                    </a:lnTo>
                    <a:lnTo>
                      <a:pt x="615" y="15232"/>
                    </a:lnTo>
                    <a:lnTo>
                      <a:pt x="575" y="14737"/>
                    </a:lnTo>
                    <a:lnTo>
                      <a:pt x="555" y="14241"/>
                    </a:lnTo>
                    <a:lnTo>
                      <a:pt x="555" y="13766"/>
                    </a:lnTo>
                    <a:lnTo>
                      <a:pt x="575" y="13271"/>
                    </a:lnTo>
                    <a:lnTo>
                      <a:pt x="615" y="12796"/>
                    </a:lnTo>
                    <a:lnTo>
                      <a:pt x="674" y="12300"/>
                    </a:lnTo>
                    <a:lnTo>
                      <a:pt x="753" y="11825"/>
                    </a:lnTo>
                    <a:lnTo>
                      <a:pt x="833" y="11350"/>
                    </a:lnTo>
                    <a:lnTo>
                      <a:pt x="932" y="10874"/>
                    </a:lnTo>
                    <a:lnTo>
                      <a:pt x="1169" y="9924"/>
                    </a:lnTo>
                    <a:lnTo>
                      <a:pt x="1427" y="8973"/>
                    </a:lnTo>
                    <a:lnTo>
                      <a:pt x="1704" y="8042"/>
                    </a:lnTo>
                    <a:lnTo>
                      <a:pt x="1981" y="7091"/>
                    </a:lnTo>
                    <a:lnTo>
                      <a:pt x="2239" y="6141"/>
                    </a:lnTo>
                    <a:lnTo>
                      <a:pt x="2496" y="5190"/>
                    </a:lnTo>
                    <a:lnTo>
                      <a:pt x="2694" y="4239"/>
                    </a:lnTo>
                    <a:lnTo>
                      <a:pt x="2793" y="3764"/>
                    </a:lnTo>
                    <a:lnTo>
                      <a:pt x="2873" y="3289"/>
                    </a:lnTo>
                    <a:lnTo>
                      <a:pt x="2932" y="2793"/>
                    </a:lnTo>
                    <a:lnTo>
                      <a:pt x="2972" y="2298"/>
                    </a:lnTo>
                    <a:lnTo>
                      <a:pt x="3011" y="1823"/>
                    </a:lnTo>
                    <a:lnTo>
                      <a:pt x="3011" y="1328"/>
                    </a:lnTo>
                    <a:lnTo>
                      <a:pt x="2991" y="833"/>
                    </a:lnTo>
                    <a:lnTo>
                      <a:pt x="2972" y="318"/>
                    </a:lnTo>
                    <a:lnTo>
                      <a:pt x="2952" y="258"/>
                    </a:lnTo>
                    <a:lnTo>
                      <a:pt x="2932" y="179"/>
                    </a:lnTo>
                    <a:lnTo>
                      <a:pt x="2892" y="139"/>
                    </a:lnTo>
                    <a:lnTo>
                      <a:pt x="2853" y="80"/>
                    </a:lnTo>
                    <a:lnTo>
                      <a:pt x="2754" y="21"/>
                    </a:lnTo>
                    <a:lnTo>
                      <a:pt x="265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221;p2"/>
              <p:cNvSpPr/>
              <p:nvPr/>
            </p:nvSpPr>
            <p:spPr>
              <a:xfrm>
                <a:off x="2919200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1" y="1"/>
                    </a:moveTo>
                    <a:lnTo>
                      <a:pt x="119" y="832"/>
                    </a:lnTo>
                    <a:lnTo>
                      <a:pt x="238" y="1684"/>
                    </a:lnTo>
                    <a:lnTo>
                      <a:pt x="436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93" y="8517"/>
                    </a:lnTo>
                    <a:lnTo>
                      <a:pt x="832" y="10240"/>
                    </a:lnTo>
                    <a:lnTo>
                      <a:pt x="852" y="11964"/>
                    </a:lnTo>
                    <a:lnTo>
                      <a:pt x="852" y="13687"/>
                    </a:lnTo>
                    <a:lnTo>
                      <a:pt x="813" y="15410"/>
                    </a:lnTo>
                    <a:lnTo>
                      <a:pt x="773" y="17133"/>
                    </a:lnTo>
                    <a:lnTo>
                      <a:pt x="654" y="20579"/>
                    </a:lnTo>
                    <a:lnTo>
                      <a:pt x="496" y="24026"/>
                    </a:lnTo>
                    <a:lnTo>
                      <a:pt x="357" y="27452"/>
                    </a:lnTo>
                    <a:lnTo>
                      <a:pt x="278" y="29532"/>
                    </a:lnTo>
                    <a:lnTo>
                      <a:pt x="218" y="31611"/>
                    </a:lnTo>
                    <a:lnTo>
                      <a:pt x="179" y="33711"/>
                    </a:lnTo>
                    <a:lnTo>
                      <a:pt x="199" y="35790"/>
                    </a:lnTo>
                    <a:lnTo>
                      <a:pt x="218" y="37870"/>
                    </a:lnTo>
                    <a:lnTo>
                      <a:pt x="298" y="39950"/>
                    </a:lnTo>
                    <a:lnTo>
                      <a:pt x="357" y="40980"/>
                    </a:lnTo>
                    <a:lnTo>
                      <a:pt x="436" y="42029"/>
                    </a:lnTo>
                    <a:lnTo>
                      <a:pt x="516" y="43059"/>
                    </a:lnTo>
                    <a:lnTo>
                      <a:pt x="615" y="44109"/>
                    </a:lnTo>
                    <a:lnTo>
                      <a:pt x="852" y="46228"/>
                    </a:lnTo>
                    <a:lnTo>
                      <a:pt x="1130" y="48328"/>
                    </a:lnTo>
                    <a:lnTo>
                      <a:pt x="1724" y="52566"/>
                    </a:lnTo>
                    <a:lnTo>
                      <a:pt x="2001" y="54666"/>
                    </a:lnTo>
                    <a:lnTo>
                      <a:pt x="2259" y="56785"/>
                    </a:lnTo>
                    <a:lnTo>
                      <a:pt x="2358" y="57855"/>
                    </a:lnTo>
                    <a:lnTo>
                      <a:pt x="2437" y="58924"/>
                    </a:lnTo>
                    <a:lnTo>
                      <a:pt x="2516" y="59994"/>
                    </a:lnTo>
                    <a:lnTo>
                      <a:pt x="2575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95" y="64747"/>
                    </a:lnTo>
                    <a:lnTo>
                      <a:pt x="253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59" y="69659"/>
                    </a:lnTo>
                    <a:lnTo>
                      <a:pt x="1961" y="70867"/>
                    </a:lnTo>
                    <a:lnTo>
                      <a:pt x="1744" y="71996"/>
                    </a:lnTo>
                    <a:lnTo>
                      <a:pt x="1506" y="73125"/>
                    </a:lnTo>
                    <a:lnTo>
                      <a:pt x="1268" y="74274"/>
                    </a:lnTo>
                    <a:lnTo>
                      <a:pt x="1050" y="75403"/>
                    </a:lnTo>
                    <a:lnTo>
                      <a:pt x="971" y="75977"/>
                    </a:lnTo>
                    <a:lnTo>
                      <a:pt x="892" y="76552"/>
                    </a:lnTo>
                    <a:lnTo>
                      <a:pt x="813" y="77126"/>
                    </a:lnTo>
                    <a:lnTo>
                      <a:pt x="773" y="77700"/>
                    </a:lnTo>
                    <a:lnTo>
                      <a:pt x="753" y="78295"/>
                    </a:lnTo>
                    <a:lnTo>
                      <a:pt x="733" y="78869"/>
                    </a:lnTo>
                    <a:lnTo>
                      <a:pt x="773" y="79443"/>
                    </a:lnTo>
                    <a:lnTo>
                      <a:pt x="813" y="80038"/>
                    </a:lnTo>
                    <a:lnTo>
                      <a:pt x="832" y="80117"/>
                    </a:lnTo>
                    <a:lnTo>
                      <a:pt x="852" y="80176"/>
                    </a:lnTo>
                    <a:lnTo>
                      <a:pt x="892" y="80236"/>
                    </a:lnTo>
                    <a:lnTo>
                      <a:pt x="932" y="80275"/>
                    </a:lnTo>
                    <a:lnTo>
                      <a:pt x="1031" y="80335"/>
                    </a:lnTo>
                    <a:lnTo>
                      <a:pt x="1130" y="80354"/>
                    </a:lnTo>
                    <a:lnTo>
                      <a:pt x="1229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47" y="80236"/>
                    </a:lnTo>
                    <a:lnTo>
                      <a:pt x="1367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28" y="79483"/>
                    </a:lnTo>
                    <a:lnTo>
                      <a:pt x="1308" y="78948"/>
                    </a:lnTo>
                    <a:lnTo>
                      <a:pt x="1308" y="78413"/>
                    </a:lnTo>
                    <a:lnTo>
                      <a:pt x="1328" y="77859"/>
                    </a:lnTo>
                    <a:lnTo>
                      <a:pt x="1367" y="77324"/>
                    </a:lnTo>
                    <a:lnTo>
                      <a:pt x="1427" y="76789"/>
                    </a:lnTo>
                    <a:lnTo>
                      <a:pt x="1506" y="76255"/>
                    </a:lnTo>
                    <a:lnTo>
                      <a:pt x="158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19" y="72551"/>
                    </a:lnTo>
                    <a:lnTo>
                      <a:pt x="2437" y="71501"/>
                    </a:lnTo>
                    <a:lnTo>
                      <a:pt x="2595" y="70491"/>
                    </a:lnTo>
                    <a:lnTo>
                      <a:pt x="2754" y="69461"/>
                    </a:lnTo>
                    <a:lnTo>
                      <a:pt x="2892" y="68451"/>
                    </a:lnTo>
                    <a:lnTo>
                      <a:pt x="2991" y="67421"/>
                    </a:lnTo>
                    <a:lnTo>
                      <a:pt x="3071" y="66391"/>
                    </a:lnTo>
                    <a:lnTo>
                      <a:pt x="3130" y="65361"/>
                    </a:lnTo>
                    <a:lnTo>
                      <a:pt x="3170" y="64311"/>
                    </a:lnTo>
                    <a:lnTo>
                      <a:pt x="3189" y="63282"/>
                    </a:lnTo>
                    <a:lnTo>
                      <a:pt x="3170" y="62212"/>
                    </a:lnTo>
                    <a:lnTo>
                      <a:pt x="3150" y="61142"/>
                    </a:lnTo>
                    <a:lnTo>
                      <a:pt x="3090" y="60053"/>
                    </a:lnTo>
                    <a:lnTo>
                      <a:pt x="3011" y="58984"/>
                    </a:lnTo>
                    <a:lnTo>
                      <a:pt x="2932" y="57914"/>
                    </a:lnTo>
                    <a:lnTo>
                      <a:pt x="2833" y="56864"/>
                    </a:lnTo>
                    <a:lnTo>
                      <a:pt x="2575" y="54725"/>
                    </a:lnTo>
                    <a:lnTo>
                      <a:pt x="2298" y="52606"/>
                    </a:lnTo>
                    <a:lnTo>
                      <a:pt x="2001" y="50487"/>
                    </a:lnTo>
                    <a:lnTo>
                      <a:pt x="1704" y="48348"/>
                    </a:lnTo>
                    <a:lnTo>
                      <a:pt x="1427" y="46228"/>
                    </a:lnTo>
                    <a:lnTo>
                      <a:pt x="1308" y="45179"/>
                    </a:lnTo>
                    <a:lnTo>
                      <a:pt x="1209" y="44129"/>
                    </a:lnTo>
                    <a:lnTo>
                      <a:pt x="1110" y="43079"/>
                    </a:lnTo>
                    <a:lnTo>
                      <a:pt x="1031" y="42029"/>
                    </a:lnTo>
                    <a:lnTo>
                      <a:pt x="971" y="40980"/>
                    </a:lnTo>
                    <a:lnTo>
                      <a:pt x="912" y="39910"/>
                    </a:lnTo>
                    <a:lnTo>
                      <a:pt x="832" y="37811"/>
                    </a:lnTo>
                    <a:lnTo>
                      <a:pt x="813" y="35711"/>
                    </a:lnTo>
                    <a:lnTo>
                      <a:pt x="813" y="33592"/>
                    </a:lnTo>
                    <a:lnTo>
                      <a:pt x="832" y="31492"/>
                    </a:lnTo>
                    <a:lnTo>
                      <a:pt x="892" y="29393"/>
                    </a:lnTo>
                    <a:lnTo>
                      <a:pt x="971" y="27294"/>
                    </a:lnTo>
                    <a:lnTo>
                      <a:pt x="1050" y="25174"/>
                    </a:lnTo>
                    <a:lnTo>
                      <a:pt x="1209" y="20956"/>
                    </a:lnTo>
                    <a:lnTo>
                      <a:pt x="1288" y="18856"/>
                    </a:lnTo>
                    <a:lnTo>
                      <a:pt x="1367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27" y="10953"/>
                    </a:lnTo>
                    <a:lnTo>
                      <a:pt x="1387" y="9369"/>
                    </a:lnTo>
                    <a:lnTo>
                      <a:pt x="1328" y="7804"/>
                    </a:lnTo>
                    <a:lnTo>
                      <a:pt x="1248" y="6220"/>
                    </a:lnTo>
                    <a:lnTo>
                      <a:pt x="1130" y="4655"/>
                    </a:lnTo>
                    <a:lnTo>
                      <a:pt x="991" y="3110"/>
                    </a:lnTo>
                    <a:lnTo>
                      <a:pt x="793" y="1545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222;p2"/>
              <p:cNvSpPr/>
              <p:nvPr/>
            </p:nvSpPr>
            <p:spPr>
              <a:xfrm>
                <a:off x="2317100" y="1474025"/>
                <a:ext cx="21300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2" h="8359" extrusionOk="0">
                    <a:moveTo>
                      <a:pt x="515" y="0"/>
                    </a:moveTo>
                    <a:lnTo>
                      <a:pt x="396" y="20"/>
                    </a:lnTo>
                    <a:lnTo>
                      <a:pt x="317" y="80"/>
                    </a:lnTo>
                    <a:lnTo>
                      <a:pt x="278" y="119"/>
                    </a:lnTo>
                    <a:lnTo>
                      <a:pt x="258" y="179"/>
                    </a:lnTo>
                    <a:lnTo>
                      <a:pt x="238" y="238"/>
                    </a:lnTo>
                    <a:lnTo>
                      <a:pt x="238" y="317"/>
                    </a:lnTo>
                    <a:lnTo>
                      <a:pt x="278" y="1288"/>
                    </a:lnTo>
                    <a:lnTo>
                      <a:pt x="297" y="2258"/>
                    </a:lnTo>
                    <a:lnTo>
                      <a:pt x="278" y="3209"/>
                    </a:lnTo>
                    <a:lnTo>
                      <a:pt x="278" y="4179"/>
                    </a:lnTo>
                    <a:lnTo>
                      <a:pt x="238" y="5150"/>
                    </a:lnTo>
                    <a:lnTo>
                      <a:pt x="179" y="6121"/>
                    </a:lnTo>
                    <a:lnTo>
                      <a:pt x="99" y="7071"/>
                    </a:lnTo>
                    <a:lnTo>
                      <a:pt x="0" y="8042"/>
                    </a:lnTo>
                    <a:lnTo>
                      <a:pt x="0" y="8121"/>
                    </a:lnTo>
                    <a:lnTo>
                      <a:pt x="20" y="8180"/>
                    </a:lnTo>
                    <a:lnTo>
                      <a:pt x="40" y="8240"/>
                    </a:lnTo>
                    <a:lnTo>
                      <a:pt x="79" y="8279"/>
                    </a:lnTo>
                    <a:lnTo>
                      <a:pt x="119" y="8319"/>
                    </a:lnTo>
                    <a:lnTo>
                      <a:pt x="159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5" y="8240"/>
                    </a:lnTo>
                    <a:lnTo>
                      <a:pt x="535" y="8180"/>
                    </a:lnTo>
                    <a:lnTo>
                      <a:pt x="555" y="8121"/>
                    </a:lnTo>
                    <a:lnTo>
                      <a:pt x="575" y="8042"/>
                    </a:lnTo>
                    <a:lnTo>
                      <a:pt x="674" y="7071"/>
                    </a:lnTo>
                    <a:lnTo>
                      <a:pt x="733" y="6121"/>
                    </a:lnTo>
                    <a:lnTo>
                      <a:pt x="792" y="5150"/>
                    </a:lnTo>
                    <a:lnTo>
                      <a:pt x="832" y="4179"/>
                    </a:lnTo>
                    <a:lnTo>
                      <a:pt x="852" y="3209"/>
                    </a:lnTo>
                    <a:lnTo>
                      <a:pt x="852" y="2258"/>
                    </a:lnTo>
                    <a:lnTo>
                      <a:pt x="832" y="1288"/>
                    </a:lnTo>
                    <a:lnTo>
                      <a:pt x="812" y="317"/>
                    </a:lnTo>
                    <a:lnTo>
                      <a:pt x="792" y="238"/>
                    </a:lnTo>
                    <a:lnTo>
                      <a:pt x="773" y="179"/>
                    </a:lnTo>
                    <a:lnTo>
                      <a:pt x="753" y="119"/>
                    </a:lnTo>
                    <a:lnTo>
                      <a:pt x="713" y="80"/>
                    </a:lnTo>
                    <a:lnTo>
                      <a:pt x="614" y="20"/>
                    </a:lnTo>
                    <a:lnTo>
                      <a:pt x="51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223;p2"/>
              <p:cNvSpPr/>
              <p:nvPr/>
            </p:nvSpPr>
            <p:spPr>
              <a:xfrm>
                <a:off x="1992775" y="1445800"/>
                <a:ext cx="32200" cy="208000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8320" extrusionOk="0">
                    <a:moveTo>
                      <a:pt x="277" y="0"/>
                    </a:moveTo>
                    <a:lnTo>
                      <a:pt x="178" y="40"/>
                    </a:lnTo>
                    <a:lnTo>
                      <a:pt x="79" y="119"/>
                    </a:lnTo>
                    <a:lnTo>
                      <a:pt x="20" y="238"/>
                    </a:lnTo>
                    <a:lnTo>
                      <a:pt x="0" y="298"/>
                    </a:lnTo>
                    <a:lnTo>
                      <a:pt x="0" y="377"/>
                    </a:lnTo>
                    <a:lnTo>
                      <a:pt x="20" y="1347"/>
                    </a:lnTo>
                    <a:lnTo>
                      <a:pt x="79" y="2318"/>
                    </a:lnTo>
                    <a:lnTo>
                      <a:pt x="139" y="3288"/>
                    </a:lnTo>
                    <a:lnTo>
                      <a:pt x="218" y="4239"/>
                    </a:lnTo>
                    <a:lnTo>
                      <a:pt x="317" y="5209"/>
                    </a:lnTo>
                    <a:lnTo>
                      <a:pt x="436" y="6160"/>
                    </a:lnTo>
                    <a:lnTo>
                      <a:pt x="575" y="7111"/>
                    </a:lnTo>
                    <a:lnTo>
                      <a:pt x="733" y="8062"/>
                    </a:lnTo>
                    <a:lnTo>
                      <a:pt x="753" y="8141"/>
                    </a:lnTo>
                    <a:lnTo>
                      <a:pt x="773" y="8200"/>
                    </a:lnTo>
                    <a:lnTo>
                      <a:pt x="812" y="8240"/>
                    </a:lnTo>
                    <a:lnTo>
                      <a:pt x="852" y="8279"/>
                    </a:lnTo>
                    <a:lnTo>
                      <a:pt x="951" y="8319"/>
                    </a:lnTo>
                    <a:lnTo>
                      <a:pt x="1050" y="8319"/>
                    </a:lnTo>
                    <a:lnTo>
                      <a:pt x="1149" y="8279"/>
                    </a:lnTo>
                    <a:lnTo>
                      <a:pt x="1248" y="8200"/>
                    </a:lnTo>
                    <a:lnTo>
                      <a:pt x="1268" y="8141"/>
                    </a:lnTo>
                    <a:lnTo>
                      <a:pt x="1288" y="8081"/>
                    </a:lnTo>
                    <a:lnTo>
                      <a:pt x="1288" y="8022"/>
                    </a:lnTo>
                    <a:lnTo>
                      <a:pt x="1288" y="7943"/>
                    </a:lnTo>
                    <a:lnTo>
                      <a:pt x="1129" y="6992"/>
                    </a:lnTo>
                    <a:lnTo>
                      <a:pt x="990" y="6041"/>
                    </a:lnTo>
                    <a:lnTo>
                      <a:pt x="872" y="5091"/>
                    </a:lnTo>
                    <a:lnTo>
                      <a:pt x="773" y="4140"/>
                    </a:lnTo>
                    <a:lnTo>
                      <a:pt x="693" y="3169"/>
                    </a:lnTo>
                    <a:lnTo>
                      <a:pt x="634" y="2199"/>
                    </a:lnTo>
                    <a:lnTo>
                      <a:pt x="594" y="1228"/>
                    </a:lnTo>
                    <a:lnTo>
                      <a:pt x="555" y="258"/>
                    </a:lnTo>
                    <a:lnTo>
                      <a:pt x="555" y="198"/>
                    </a:lnTo>
                    <a:lnTo>
                      <a:pt x="535" y="139"/>
                    </a:lnTo>
                    <a:lnTo>
                      <a:pt x="495" y="80"/>
                    </a:lnTo>
                    <a:lnTo>
                      <a:pt x="476" y="40"/>
                    </a:lnTo>
                    <a:lnTo>
                      <a:pt x="416" y="20"/>
                    </a:lnTo>
                    <a:lnTo>
                      <a:pt x="37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224;p2"/>
              <p:cNvSpPr/>
              <p:nvPr/>
            </p:nvSpPr>
            <p:spPr>
              <a:xfrm>
                <a:off x="2080900" y="2908975"/>
                <a:ext cx="29250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70" h="13747" extrusionOk="0">
                    <a:moveTo>
                      <a:pt x="516" y="1"/>
                    </a:moveTo>
                    <a:lnTo>
                      <a:pt x="417" y="21"/>
                    </a:lnTo>
                    <a:lnTo>
                      <a:pt x="337" y="80"/>
                    </a:lnTo>
                    <a:lnTo>
                      <a:pt x="298" y="120"/>
                    </a:lnTo>
                    <a:lnTo>
                      <a:pt x="278" y="179"/>
                    </a:lnTo>
                    <a:lnTo>
                      <a:pt x="258" y="239"/>
                    </a:lnTo>
                    <a:lnTo>
                      <a:pt x="258" y="318"/>
                    </a:lnTo>
                    <a:lnTo>
                      <a:pt x="278" y="853"/>
                    </a:lnTo>
                    <a:lnTo>
                      <a:pt x="298" y="1367"/>
                    </a:lnTo>
                    <a:lnTo>
                      <a:pt x="298" y="2417"/>
                    </a:lnTo>
                    <a:lnTo>
                      <a:pt x="258" y="3447"/>
                    </a:lnTo>
                    <a:lnTo>
                      <a:pt x="199" y="4497"/>
                    </a:lnTo>
                    <a:lnTo>
                      <a:pt x="60" y="6577"/>
                    </a:lnTo>
                    <a:lnTo>
                      <a:pt x="20" y="7606"/>
                    </a:lnTo>
                    <a:lnTo>
                      <a:pt x="1" y="8656"/>
                    </a:lnTo>
                    <a:lnTo>
                      <a:pt x="1" y="9310"/>
                    </a:lnTo>
                    <a:lnTo>
                      <a:pt x="40" y="9963"/>
                    </a:lnTo>
                    <a:lnTo>
                      <a:pt x="80" y="10597"/>
                    </a:lnTo>
                    <a:lnTo>
                      <a:pt x="159" y="11231"/>
                    </a:lnTo>
                    <a:lnTo>
                      <a:pt x="238" y="11865"/>
                    </a:lnTo>
                    <a:lnTo>
                      <a:pt x="337" y="12499"/>
                    </a:lnTo>
                    <a:lnTo>
                      <a:pt x="456" y="13132"/>
                    </a:lnTo>
                    <a:lnTo>
                      <a:pt x="575" y="13746"/>
                    </a:lnTo>
                    <a:lnTo>
                      <a:pt x="1169" y="13746"/>
                    </a:lnTo>
                    <a:lnTo>
                      <a:pt x="1031" y="13093"/>
                    </a:lnTo>
                    <a:lnTo>
                      <a:pt x="912" y="12419"/>
                    </a:lnTo>
                    <a:lnTo>
                      <a:pt x="793" y="11746"/>
                    </a:lnTo>
                    <a:lnTo>
                      <a:pt x="714" y="11092"/>
                    </a:lnTo>
                    <a:lnTo>
                      <a:pt x="634" y="10399"/>
                    </a:lnTo>
                    <a:lnTo>
                      <a:pt x="595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595" y="7329"/>
                    </a:lnTo>
                    <a:lnTo>
                      <a:pt x="654" y="6339"/>
                    </a:lnTo>
                    <a:lnTo>
                      <a:pt x="773" y="4338"/>
                    </a:lnTo>
                    <a:lnTo>
                      <a:pt x="833" y="3328"/>
                    </a:lnTo>
                    <a:lnTo>
                      <a:pt x="852" y="2338"/>
                    </a:lnTo>
                    <a:lnTo>
                      <a:pt x="872" y="1328"/>
                    </a:lnTo>
                    <a:lnTo>
                      <a:pt x="833" y="318"/>
                    </a:lnTo>
                    <a:lnTo>
                      <a:pt x="813" y="239"/>
                    </a:lnTo>
                    <a:lnTo>
                      <a:pt x="793" y="179"/>
                    </a:lnTo>
                    <a:lnTo>
                      <a:pt x="773" y="120"/>
                    </a:lnTo>
                    <a:lnTo>
                      <a:pt x="734" y="80"/>
                    </a:lnTo>
                    <a:lnTo>
                      <a:pt x="634" y="21"/>
                    </a:lnTo>
                    <a:lnTo>
                      <a:pt x="51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225;p2"/>
              <p:cNvSpPr/>
              <p:nvPr/>
            </p:nvSpPr>
            <p:spPr>
              <a:xfrm>
                <a:off x="1557025" y="1821625"/>
                <a:ext cx="88675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47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80" y="80"/>
                    </a:lnTo>
                    <a:lnTo>
                      <a:pt x="40" y="139"/>
                    </a:lnTo>
                    <a:lnTo>
                      <a:pt x="21" y="17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100" y="1407"/>
                    </a:lnTo>
                    <a:lnTo>
                      <a:pt x="159" y="2496"/>
                    </a:lnTo>
                    <a:lnTo>
                      <a:pt x="278" y="4655"/>
                    </a:lnTo>
                    <a:lnTo>
                      <a:pt x="357" y="5744"/>
                    </a:lnTo>
                    <a:lnTo>
                      <a:pt x="436" y="6814"/>
                    </a:lnTo>
                    <a:lnTo>
                      <a:pt x="535" y="7903"/>
                    </a:lnTo>
                    <a:lnTo>
                      <a:pt x="654" y="8973"/>
                    </a:lnTo>
                    <a:lnTo>
                      <a:pt x="734" y="9527"/>
                    </a:lnTo>
                    <a:lnTo>
                      <a:pt x="813" y="10082"/>
                    </a:lnTo>
                    <a:lnTo>
                      <a:pt x="1031" y="11171"/>
                    </a:lnTo>
                    <a:lnTo>
                      <a:pt x="1268" y="12260"/>
                    </a:lnTo>
                    <a:lnTo>
                      <a:pt x="1546" y="13350"/>
                    </a:lnTo>
                    <a:lnTo>
                      <a:pt x="1803" y="14439"/>
                    </a:lnTo>
                    <a:lnTo>
                      <a:pt x="2061" y="15509"/>
                    </a:lnTo>
                    <a:lnTo>
                      <a:pt x="2298" y="16598"/>
                    </a:lnTo>
                    <a:lnTo>
                      <a:pt x="2496" y="17707"/>
                    </a:lnTo>
                    <a:lnTo>
                      <a:pt x="2675" y="18777"/>
                    </a:lnTo>
                    <a:lnTo>
                      <a:pt x="2793" y="19866"/>
                    </a:lnTo>
                    <a:lnTo>
                      <a:pt x="2892" y="20975"/>
                    </a:lnTo>
                    <a:lnTo>
                      <a:pt x="2952" y="22065"/>
                    </a:lnTo>
                    <a:lnTo>
                      <a:pt x="2972" y="23154"/>
                    </a:lnTo>
                    <a:lnTo>
                      <a:pt x="2972" y="24263"/>
                    </a:lnTo>
                    <a:lnTo>
                      <a:pt x="2912" y="25352"/>
                    </a:lnTo>
                    <a:lnTo>
                      <a:pt x="2833" y="26442"/>
                    </a:lnTo>
                    <a:lnTo>
                      <a:pt x="2774" y="27016"/>
                    </a:lnTo>
                    <a:lnTo>
                      <a:pt x="2714" y="27590"/>
                    </a:lnTo>
                    <a:lnTo>
                      <a:pt x="2536" y="28700"/>
                    </a:lnTo>
                    <a:lnTo>
                      <a:pt x="2318" y="29789"/>
                    </a:lnTo>
                    <a:lnTo>
                      <a:pt x="2080" y="30878"/>
                    </a:lnTo>
                    <a:lnTo>
                      <a:pt x="1803" y="31968"/>
                    </a:lnTo>
                    <a:lnTo>
                      <a:pt x="1526" y="33037"/>
                    </a:lnTo>
                    <a:lnTo>
                      <a:pt x="932" y="35196"/>
                    </a:lnTo>
                    <a:lnTo>
                      <a:pt x="654" y="36285"/>
                    </a:lnTo>
                    <a:lnTo>
                      <a:pt x="535" y="36820"/>
                    </a:lnTo>
                    <a:lnTo>
                      <a:pt x="417" y="37375"/>
                    </a:lnTo>
                    <a:lnTo>
                      <a:pt x="318" y="37929"/>
                    </a:lnTo>
                    <a:lnTo>
                      <a:pt x="238" y="38484"/>
                    </a:lnTo>
                    <a:lnTo>
                      <a:pt x="159" y="39038"/>
                    </a:lnTo>
                    <a:lnTo>
                      <a:pt x="120" y="39593"/>
                    </a:lnTo>
                    <a:lnTo>
                      <a:pt x="80" y="40148"/>
                    </a:lnTo>
                    <a:lnTo>
                      <a:pt x="80" y="40702"/>
                    </a:lnTo>
                    <a:lnTo>
                      <a:pt x="100" y="41257"/>
                    </a:lnTo>
                    <a:lnTo>
                      <a:pt x="139" y="41811"/>
                    </a:lnTo>
                    <a:lnTo>
                      <a:pt x="199" y="42366"/>
                    </a:lnTo>
                    <a:lnTo>
                      <a:pt x="298" y="42901"/>
                    </a:lnTo>
                    <a:lnTo>
                      <a:pt x="417" y="43455"/>
                    </a:lnTo>
                    <a:lnTo>
                      <a:pt x="575" y="43990"/>
                    </a:lnTo>
                    <a:lnTo>
                      <a:pt x="615" y="44069"/>
                    </a:lnTo>
                    <a:lnTo>
                      <a:pt x="654" y="44109"/>
                    </a:lnTo>
                    <a:lnTo>
                      <a:pt x="694" y="44168"/>
                    </a:lnTo>
                    <a:lnTo>
                      <a:pt x="734" y="44188"/>
                    </a:lnTo>
                    <a:lnTo>
                      <a:pt x="852" y="44228"/>
                    </a:lnTo>
                    <a:lnTo>
                      <a:pt x="951" y="44208"/>
                    </a:lnTo>
                    <a:lnTo>
                      <a:pt x="1050" y="44148"/>
                    </a:lnTo>
                    <a:lnTo>
                      <a:pt x="1110" y="44069"/>
                    </a:lnTo>
                    <a:lnTo>
                      <a:pt x="1130" y="44010"/>
                    </a:lnTo>
                    <a:lnTo>
                      <a:pt x="1149" y="43950"/>
                    </a:lnTo>
                    <a:lnTo>
                      <a:pt x="1149" y="43891"/>
                    </a:lnTo>
                    <a:lnTo>
                      <a:pt x="1130" y="43812"/>
                    </a:lnTo>
                    <a:lnTo>
                      <a:pt x="971" y="43297"/>
                    </a:lnTo>
                    <a:lnTo>
                      <a:pt x="852" y="42782"/>
                    </a:lnTo>
                    <a:lnTo>
                      <a:pt x="753" y="42247"/>
                    </a:lnTo>
                    <a:lnTo>
                      <a:pt x="694" y="41712"/>
                    </a:lnTo>
                    <a:lnTo>
                      <a:pt x="654" y="41178"/>
                    </a:lnTo>
                    <a:lnTo>
                      <a:pt x="654" y="40663"/>
                    </a:lnTo>
                    <a:lnTo>
                      <a:pt x="654" y="40128"/>
                    </a:lnTo>
                    <a:lnTo>
                      <a:pt x="694" y="39593"/>
                    </a:lnTo>
                    <a:lnTo>
                      <a:pt x="734" y="39058"/>
                    </a:lnTo>
                    <a:lnTo>
                      <a:pt x="793" y="38523"/>
                    </a:lnTo>
                    <a:lnTo>
                      <a:pt x="892" y="37989"/>
                    </a:lnTo>
                    <a:lnTo>
                      <a:pt x="991" y="37474"/>
                    </a:lnTo>
                    <a:lnTo>
                      <a:pt x="1209" y="36424"/>
                    </a:lnTo>
                    <a:lnTo>
                      <a:pt x="1486" y="35374"/>
                    </a:lnTo>
                    <a:lnTo>
                      <a:pt x="2021" y="33374"/>
                    </a:lnTo>
                    <a:lnTo>
                      <a:pt x="2298" y="32364"/>
                    </a:lnTo>
                    <a:lnTo>
                      <a:pt x="2556" y="31354"/>
                    </a:lnTo>
                    <a:lnTo>
                      <a:pt x="2793" y="30344"/>
                    </a:lnTo>
                    <a:lnTo>
                      <a:pt x="3011" y="29333"/>
                    </a:lnTo>
                    <a:lnTo>
                      <a:pt x="3189" y="28303"/>
                    </a:lnTo>
                    <a:lnTo>
                      <a:pt x="3328" y="27254"/>
                    </a:lnTo>
                    <a:lnTo>
                      <a:pt x="3427" y="26224"/>
                    </a:lnTo>
                    <a:lnTo>
                      <a:pt x="3487" y="25194"/>
                    </a:lnTo>
                    <a:lnTo>
                      <a:pt x="3526" y="24164"/>
                    </a:lnTo>
                    <a:lnTo>
                      <a:pt x="3546" y="23134"/>
                    </a:lnTo>
                    <a:lnTo>
                      <a:pt x="3526" y="22124"/>
                    </a:lnTo>
                    <a:lnTo>
                      <a:pt x="3467" y="21094"/>
                    </a:lnTo>
                    <a:lnTo>
                      <a:pt x="3388" y="20064"/>
                    </a:lnTo>
                    <a:lnTo>
                      <a:pt x="3269" y="19034"/>
                    </a:lnTo>
                    <a:lnTo>
                      <a:pt x="3189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94" y="15806"/>
                    </a:lnTo>
                    <a:lnTo>
                      <a:pt x="2437" y="14756"/>
                    </a:lnTo>
                    <a:lnTo>
                      <a:pt x="1922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67" y="9884"/>
                    </a:lnTo>
                    <a:lnTo>
                      <a:pt x="1268" y="9250"/>
                    </a:lnTo>
                    <a:lnTo>
                      <a:pt x="1169" y="8616"/>
                    </a:lnTo>
                    <a:lnTo>
                      <a:pt x="1110" y="7982"/>
                    </a:lnTo>
                    <a:lnTo>
                      <a:pt x="991" y="6715"/>
                    </a:lnTo>
                    <a:lnTo>
                      <a:pt x="892" y="5447"/>
                    </a:lnTo>
                    <a:lnTo>
                      <a:pt x="753" y="2872"/>
                    </a:lnTo>
                    <a:lnTo>
                      <a:pt x="674" y="1605"/>
                    </a:lnTo>
                    <a:lnTo>
                      <a:pt x="575" y="317"/>
                    </a:lnTo>
                    <a:lnTo>
                      <a:pt x="575" y="258"/>
                    </a:lnTo>
                    <a:lnTo>
                      <a:pt x="535" y="179"/>
                    </a:lnTo>
                    <a:lnTo>
                      <a:pt x="516" y="139"/>
                    </a:lnTo>
                    <a:lnTo>
                      <a:pt x="476" y="80"/>
                    </a:lnTo>
                    <a:lnTo>
                      <a:pt x="37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226;p2"/>
              <p:cNvSpPr/>
              <p:nvPr/>
            </p:nvSpPr>
            <p:spPr>
              <a:xfrm>
                <a:off x="1464925" y="2171700"/>
                <a:ext cx="113925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57" h="18440" extrusionOk="0">
                    <a:moveTo>
                      <a:pt x="2338" y="0"/>
                    </a:moveTo>
                    <a:lnTo>
                      <a:pt x="2278" y="20"/>
                    </a:lnTo>
                    <a:lnTo>
                      <a:pt x="2199" y="99"/>
                    </a:lnTo>
                    <a:lnTo>
                      <a:pt x="2140" y="198"/>
                    </a:lnTo>
                    <a:lnTo>
                      <a:pt x="2120" y="317"/>
                    </a:lnTo>
                    <a:lnTo>
                      <a:pt x="2120" y="377"/>
                    </a:lnTo>
                    <a:lnTo>
                      <a:pt x="2120" y="436"/>
                    </a:lnTo>
                    <a:lnTo>
                      <a:pt x="2140" y="515"/>
                    </a:lnTo>
                    <a:lnTo>
                      <a:pt x="2179" y="575"/>
                    </a:lnTo>
                    <a:lnTo>
                      <a:pt x="2516" y="1010"/>
                    </a:lnTo>
                    <a:lnTo>
                      <a:pt x="2813" y="1486"/>
                    </a:lnTo>
                    <a:lnTo>
                      <a:pt x="3071" y="1961"/>
                    </a:lnTo>
                    <a:lnTo>
                      <a:pt x="3289" y="2437"/>
                    </a:lnTo>
                    <a:lnTo>
                      <a:pt x="3487" y="2932"/>
                    </a:lnTo>
                    <a:lnTo>
                      <a:pt x="364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4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596"/>
                    </a:lnTo>
                    <a:lnTo>
                      <a:pt x="3982" y="7150"/>
                    </a:lnTo>
                    <a:lnTo>
                      <a:pt x="3942" y="7705"/>
                    </a:lnTo>
                    <a:lnTo>
                      <a:pt x="3903" y="8260"/>
                    </a:lnTo>
                    <a:lnTo>
                      <a:pt x="3823" y="8814"/>
                    </a:lnTo>
                    <a:lnTo>
                      <a:pt x="3744" y="9369"/>
                    </a:lnTo>
                    <a:lnTo>
                      <a:pt x="3645" y="9923"/>
                    </a:lnTo>
                    <a:lnTo>
                      <a:pt x="3427" y="11052"/>
                    </a:lnTo>
                    <a:lnTo>
                      <a:pt x="3170" y="12161"/>
                    </a:lnTo>
                    <a:lnTo>
                      <a:pt x="2892" y="13271"/>
                    </a:lnTo>
                    <a:lnTo>
                      <a:pt x="2358" y="1542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24" y="17291"/>
                    </a:lnTo>
                    <a:lnTo>
                      <a:pt x="1585" y="17054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5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6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60"/>
                    </a:lnTo>
                    <a:lnTo>
                      <a:pt x="57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55" y="7210"/>
                    </a:lnTo>
                    <a:lnTo>
                      <a:pt x="516" y="7170"/>
                    </a:lnTo>
                    <a:lnTo>
                      <a:pt x="436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40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22"/>
                    </a:lnTo>
                    <a:lnTo>
                      <a:pt x="40" y="10914"/>
                    </a:lnTo>
                    <a:lnTo>
                      <a:pt x="80" y="11785"/>
                    </a:lnTo>
                    <a:lnTo>
                      <a:pt x="139" y="12657"/>
                    </a:lnTo>
                    <a:lnTo>
                      <a:pt x="199" y="13528"/>
                    </a:lnTo>
                    <a:lnTo>
                      <a:pt x="298" y="14399"/>
                    </a:lnTo>
                    <a:lnTo>
                      <a:pt x="377" y="14974"/>
                    </a:lnTo>
                    <a:lnTo>
                      <a:pt x="456" y="15528"/>
                    </a:lnTo>
                    <a:lnTo>
                      <a:pt x="595" y="16083"/>
                    </a:lnTo>
                    <a:lnTo>
                      <a:pt x="674" y="16360"/>
                    </a:lnTo>
                    <a:lnTo>
                      <a:pt x="753" y="16618"/>
                    </a:lnTo>
                    <a:lnTo>
                      <a:pt x="852" y="16875"/>
                    </a:lnTo>
                    <a:lnTo>
                      <a:pt x="951" y="17133"/>
                    </a:lnTo>
                    <a:lnTo>
                      <a:pt x="1090" y="17370"/>
                    </a:lnTo>
                    <a:lnTo>
                      <a:pt x="1209" y="17588"/>
                    </a:lnTo>
                    <a:lnTo>
                      <a:pt x="1367" y="17806"/>
                    </a:lnTo>
                    <a:lnTo>
                      <a:pt x="1546" y="18024"/>
                    </a:lnTo>
                    <a:lnTo>
                      <a:pt x="172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20" y="18440"/>
                    </a:lnTo>
                    <a:lnTo>
                      <a:pt x="2179" y="18420"/>
                    </a:lnTo>
                    <a:lnTo>
                      <a:pt x="2239" y="18381"/>
                    </a:lnTo>
                    <a:lnTo>
                      <a:pt x="2278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56" y="17113"/>
                    </a:lnTo>
                    <a:lnTo>
                      <a:pt x="2793" y="16004"/>
                    </a:lnTo>
                    <a:lnTo>
                      <a:pt x="3071" y="14855"/>
                    </a:lnTo>
                    <a:lnTo>
                      <a:pt x="3368" y="13686"/>
                    </a:lnTo>
                    <a:lnTo>
                      <a:pt x="3645" y="12518"/>
                    </a:lnTo>
                    <a:lnTo>
                      <a:pt x="3922" y="11330"/>
                    </a:lnTo>
                    <a:lnTo>
                      <a:pt x="4160" y="10141"/>
                    </a:lnTo>
                    <a:lnTo>
                      <a:pt x="4259" y="9527"/>
                    </a:lnTo>
                    <a:lnTo>
                      <a:pt x="4358" y="8933"/>
                    </a:lnTo>
                    <a:lnTo>
                      <a:pt x="4418" y="8339"/>
                    </a:lnTo>
                    <a:lnTo>
                      <a:pt x="4497" y="7764"/>
                    </a:lnTo>
                    <a:lnTo>
                      <a:pt x="4536" y="7170"/>
                    </a:lnTo>
                    <a:lnTo>
                      <a:pt x="4556" y="6596"/>
                    </a:lnTo>
                    <a:lnTo>
                      <a:pt x="4556" y="6002"/>
                    </a:lnTo>
                    <a:lnTo>
                      <a:pt x="4517" y="5427"/>
                    </a:lnTo>
                    <a:lnTo>
                      <a:pt x="4477" y="4853"/>
                    </a:lnTo>
                    <a:lnTo>
                      <a:pt x="4398" y="4298"/>
                    </a:lnTo>
                    <a:lnTo>
                      <a:pt x="4299" y="3744"/>
                    </a:lnTo>
                    <a:lnTo>
                      <a:pt x="4160" y="3189"/>
                    </a:lnTo>
                    <a:lnTo>
                      <a:pt x="3982" y="2654"/>
                    </a:lnTo>
                    <a:lnTo>
                      <a:pt x="3784" y="2120"/>
                    </a:lnTo>
                    <a:lnTo>
                      <a:pt x="3546" y="1605"/>
                    </a:lnTo>
                    <a:lnTo>
                      <a:pt x="3269" y="1090"/>
                    </a:lnTo>
                    <a:lnTo>
                      <a:pt x="2952" y="595"/>
                    </a:lnTo>
                    <a:lnTo>
                      <a:pt x="2595" y="99"/>
                    </a:lnTo>
                    <a:lnTo>
                      <a:pt x="2536" y="60"/>
                    </a:lnTo>
                    <a:lnTo>
                      <a:pt x="2496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227;p2"/>
              <p:cNvSpPr/>
              <p:nvPr/>
            </p:nvSpPr>
            <p:spPr>
              <a:xfrm>
                <a:off x="1467400" y="1843400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34" y="1"/>
                    </a:moveTo>
                    <a:lnTo>
                      <a:pt x="635" y="21"/>
                    </a:lnTo>
                    <a:lnTo>
                      <a:pt x="536" y="80"/>
                    </a:lnTo>
                    <a:lnTo>
                      <a:pt x="456" y="159"/>
                    </a:lnTo>
                    <a:lnTo>
                      <a:pt x="437" y="219"/>
                    </a:lnTo>
                    <a:lnTo>
                      <a:pt x="417" y="278"/>
                    </a:lnTo>
                    <a:lnTo>
                      <a:pt x="417" y="338"/>
                    </a:lnTo>
                    <a:lnTo>
                      <a:pt x="437" y="417"/>
                    </a:lnTo>
                    <a:lnTo>
                      <a:pt x="595" y="1051"/>
                    </a:lnTo>
                    <a:lnTo>
                      <a:pt x="734" y="1684"/>
                    </a:lnTo>
                    <a:lnTo>
                      <a:pt x="833" y="2338"/>
                    </a:lnTo>
                    <a:lnTo>
                      <a:pt x="932" y="2972"/>
                    </a:lnTo>
                    <a:lnTo>
                      <a:pt x="971" y="3625"/>
                    </a:lnTo>
                    <a:lnTo>
                      <a:pt x="1011" y="4279"/>
                    </a:lnTo>
                    <a:lnTo>
                      <a:pt x="1011" y="4952"/>
                    </a:lnTo>
                    <a:lnTo>
                      <a:pt x="991" y="5606"/>
                    </a:lnTo>
                    <a:lnTo>
                      <a:pt x="932" y="6299"/>
                    </a:lnTo>
                    <a:lnTo>
                      <a:pt x="833" y="6973"/>
                    </a:lnTo>
                    <a:lnTo>
                      <a:pt x="734" y="7646"/>
                    </a:lnTo>
                    <a:lnTo>
                      <a:pt x="615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60" y="11587"/>
                    </a:lnTo>
                    <a:lnTo>
                      <a:pt x="21" y="12142"/>
                    </a:lnTo>
                    <a:lnTo>
                      <a:pt x="1" y="12716"/>
                    </a:lnTo>
                    <a:lnTo>
                      <a:pt x="1" y="13291"/>
                    </a:lnTo>
                    <a:lnTo>
                      <a:pt x="21" y="13845"/>
                    </a:lnTo>
                    <a:lnTo>
                      <a:pt x="80" y="14400"/>
                    </a:lnTo>
                    <a:lnTo>
                      <a:pt x="179" y="14974"/>
                    </a:lnTo>
                    <a:lnTo>
                      <a:pt x="298" y="15529"/>
                    </a:lnTo>
                    <a:lnTo>
                      <a:pt x="476" y="16143"/>
                    </a:lnTo>
                    <a:lnTo>
                      <a:pt x="654" y="16737"/>
                    </a:lnTo>
                    <a:lnTo>
                      <a:pt x="1051" y="17945"/>
                    </a:lnTo>
                    <a:lnTo>
                      <a:pt x="1229" y="18559"/>
                    </a:lnTo>
                    <a:lnTo>
                      <a:pt x="1387" y="19173"/>
                    </a:lnTo>
                    <a:lnTo>
                      <a:pt x="1506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05" y="20500"/>
                    </a:lnTo>
                    <a:lnTo>
                      <a:pt x="1645" y="20560"/>
                    </a:lnTo>
                    <a:lnTo>
                      <a:pt x="1664" y="20619"/>
                    </a:lnTo>
                    <a:lnTo>
                      <a:pt x="1704" y="20659"/>
                    </a:lnTo>
                    <a:lnTo>
                      <a:pt x="180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100" y="20659"/>
                    </a:lnTo>
                    <a:lnTo>
                      <a:pt x="2140" y="20619"/>
                    </a:lnTo>
                    <a:lnTo>
                      <a:pt x="2160" y="20560"/>
                    </a:lnTo>
                    <a:lnTo>
                      <a:pt x="2179" y="20500"/>
                    </a:lnTo>
                    <a:lnTo>
                      <a:pt x="2160" y="20421"/>
                    </a:lnTo>
                    <a:lnTo>
                      <a:pt x="2100" y="19827"/>
                    </a:lnTo>
                    <a:lnTo>
                      <a:pt x="1981" y="19252"/>
                    </a:lnTo>
                    <a:lnTo>
                      <a:pt x="1843" y="18678"/>
                    </a:lnTo>
                    <a:lnTo>
                      <a:pt x="1684" y="18124"/>
                    </a:lnTo>
                    <a:lnTo>
                      <a:pt x="1348" y="17014"/>
                    </a:lnTo>
                    <a:lnTo>
                      <a:pt x="1011" y="15885"/>
                    </a:lnTo>
                    <a:lnTo>
                      <a:pt x="912" y="15549"/>
                    </a:lnTo>
                    <a:lnTo>
                      <a:pt x="833" y="15192"/>
                    </a:lnTo>
                    <a:lnTo>
                      <a:pt x="753" y="14836"/>
                    </a:lnTo>
                    <a:lnTo>
                      <a:pt x="694" y="14499"/>
                    </a:lnTo>
                    <a:lnTo>
                      <a:pt x="615" y="13806"/>
                    </a:lnTo>
                    <a:lnTo>
                      <a:pt x="575" y="13113"/>
                    </a:lnTo>
                    <a:lnTo>
                      <a:pt x="595" y="12419"/>
                    </a:lnTo>
                    <a:lnTo>
                      <a:pt x="635" y="11726"/>
                    </a:lnTo>
                    <a:lnTo>
                      <a:pt x="714" y="11013"/>
                    </a:lnTo>
                    <a:lnTo>
                      <a:pt x="813" y="10300"/>
                    </a:lnTo>
                    <a:lnTo>
                      <a:pt x="1051" y="9052"/>
                    </a:lnTo>
                    <a:lnTo>
                      <a:pt x="1268" y="7824"/>
                    </a:lnTo>
                    <a:lnTo>
                      <a:pt x="1367" y="7190"/>
                    </a:lnTo>
                    <a:lnTo>
                      <a:pt x="1466" y="6576"/>
                    </a:lnTo>
                    <a:lnTo>
                      <a:pt x="1526" y="5943"/>
                    </a:lnTo>
                    <a:lnTo>
                      <a:pt x="1565" y="5309"/>
                    </a:lnTo>
                    <a:lnTo>
                      <a:pt x="1585" y="4655"/>
                    </a:lnTo>
                    <a:lnTo>
                      <a:pt x="1565" y="4021"/>
                    </a:lnTo>
                    <a:lnTo>
                      <a:pt x="1526" y="3388"/>
                    </a:lnTo>
                    <a:lnTo>
                      <a:pt x="1466" y="2734"/>
                    </a:lnTo>
                    <a:lnTo>
                      <a:pt x="1387" y="2100"/>
                    </a:lnTo>
                    <a:lnTo>
                      <a:pt x="1268" y="1486"/>
                    </a:lnTo>
                    <a:lnTo>
                      <a:pt x="1150" y="852"/>
                    </a:lnTo>
                    <a:lnTo>
                      <a:pt x="991" y="239"/>
                    </a:lnTo>
                    <a:lnTo>
                      <a:pt x="951" y="159"/>
                    </a:lnTo>
                    <a:lnTo>
                      <a:pt x="932" y="120"/>
                    </a:lnTo>
                    <a:lnTo>
                      <a:pt x="892" y="60"/>
                    </a:lnTo>
                    <a:lnTo>
                      <a:pt x="833" y="40"/>
                    </a:lnTo>
                    <a:lnTo>
                      <a:pt x="7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228;p2"/>
              <p:cNvSpPr/>
              <p:nvPr/>
            </p:nvSpPr>
            <p:spPr>
              <a:xfrm>
                <a:off x="1401050" y="1963725"/>
                <a:ext cx="1020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81" h="51557" extrusionOk="0">
                    <a:moveTo>
                      <a:pt x="1645" y="1"/>
                    </a:moveTo>
                    <a:lnTo>
                      <a:pt x="1585" y="21"/>
                    </a:lnTo>
                    <a:lnTo>
                      <a:pt x="1546" y="40"/>
                    </a:lnTo>
                    <a:lnTo>
                      <a:pt x="1506" y="60"/>
                    </a:lnTo>
                    <a:lnTo>
                      <a:pt x="1466" y="120"/>
                    </a:lnTo>
                    <a:lnTo>
                      <a:pt x="1447" y="179"/>
                    </a:lnTo>
                    <a:lnTo>
                      <a:pt x="1427" y="238"/>
                    </a:lnTo>
                    <a:lnTo>
                      <a:pt x="1050" y="2774"/>
                    </a:lnTo>
                    <a:lnTo>
                      <a:pt x="892" y="4041"/>
                    </a:lnTo>
                    <a:lnTo>
                      <a:pt x="714" y="5309"/>
                    </a:lnTo>
                    <a:lnTo>
                      <a:pt x="575" y="6596"/>
                    </a:lnTo>
                    <a:lnTo>
                      <a:pt x="436" y="7884"/>
                    </a:lnTo>
                    <a:lnTo>
                      <a:pt x="337" y="9171"/>
                    </a:lnTo>
                    <a:lnTo>
                      <a:pt x="219" y="10458"/>
                    </a:lnTo>
                    <a:lnTo>
                      <a:pt x="139" y="11746"/>
                    </a:lnTo>
                    <a:lnTo>
                      <a:pt x="80" y="13033"/>
                    </a:lnTo>
                    <a:lnTo>
                      <a:pt x="40" y="14321"/>
                    </a:lnTo>
                    <a:lnTo>
                      <a:pt x="1" y="15608"/>
                    </a:lnTo>
                    <a:lnTo>
                      <a:pt x="1" y="16895"/>
                    </a:lnTo>
                    <a:lnTo>
                      <a:pt x="21" y="18183"/>
                    </a:lnTo>
                    <a:lnTo>
                      <a:pt x="60" y="19470"/>
                    </a:lnTo>
                    <a:lnTo>
                      <a:pt x="139" y="20738"/>
                    </a:lnTo>
                    <a:lnTo>
                      <a:pt x="238" y="21966"/>
                    </a:lnTo>
                    <a:lnTo>
                      <a:pt x="357" y="23174"/>
                    </a:lnTo>
                    <a:lnTo>
                      <a:pt x="516" y="24362"/>
                    </a:lnTo>
                    <a:lnTo>
                      <a:pt x="714" y="25551"/>
                    </a:lnTo>
                    <a:lnTo>
                      <a:pt x="932" y="26719"/>
                    </a:lnTo>
                    <a:lnTo>
                      <a:pt x="1189" y="27908"/>
                    </a:lnTo>
                    <a:lnTo>
                      <a:pt x="1447" y="29076"/>
                    </a:lnTo>
                    <a:lnTo>
                      <a:pt x="1744" y="30245"/>
                    </a:lnTo>
                    <a:lnTo>
                      <a:pt x="2338" y="32622"/>
                    </a:lnTo>
                    <a:lnTo>
                      <a:pt x="2615" y="33810"/>
                    </a:lnTo>
                    <a:lnTo>
                      <a:pt x="2873" y="34998"/>
                    </a:lnTo>
                    <a:lnTo>
                      <a:pt x="3110" y="36207"/>
                    </a:lnTo>
                    <a:lnTo>
                      <a:pt x="3209" y="36821"/>
                    </a:lnTo>
                    <a:lnTo>
                      <a:pt x="3308" y="37435"/>
                    </a:lnTo>
                    <a:lnTo>
                      <a:pt x="3368" y="38029"/>
                    </a:lnTo>
                    <a:lnTo>
                      <a:pt x="3427" y="38643"/>
                    </a:lnTo>
                    <a:lnTo>
                      <a:pt x="3487" y="39257"/>
                    </a:lnTo>
                    <a:lnTo>
                      <a:pt x="3506" y="39891"/>
                    </a:lnTo>
                    <a:lnTo>
                      <a:pt x="3506" y="40604"/>
                    </a:lnTo>
                    <a:lnTo>
                      <a:pt x="3506" y="41317"/>
                    </a:lnTo>
                    <a:lnTo>
                      <a:pt x="3467" y="42030"/>
                    </a:lnTo>
                    <a:lnTo>
                      <a:pt x="3407" y="42743"/>
                    </a:lnTo>
                    <a:lnTo>
                      <a:pt x="3269" y="44149"/>
                    </a:lnTo>
                    <a:lnTo>
                      <a:pt x="3110" y="45575"/>
                    </a:lnTo>
                    <a:lnTo>
                      <a:pt x="2952" y="46981"/>
                    </a:lnTo>
                    <a:lnTo>
                      <a:pt x="2892" y="47694"/>
                    </a:lnTo>
                    <a:lnTo>
                      <a:pt x="2853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3" y="50546"/>
                    </a:lnTo>
                    <a:lnTo>
                      <a:pt x="2892" y="51259"/>
                    </a:lnTo>
                    <a:lnTo>
                      <a:pt x="2912" y="51378"/>
                    </a:lnTo>
                    <a:lnTo>
                      <a:pt x="2972" y="51457"/>
                    </a:lnTo>
                    <a:lnTo>
                      <a:pt x="3031" y="51517"/>
                    </a:lnTo>
                    <a:lnTo>
                      <a:pt x="3110" y="51556"/>
                    </a:lnTo>
                    <a:lnTo>
                      <a:pt x="3308" y="51556"/>
                    </a:lnTo>
                    <a:lnTo>
                      <a:pt x="3388" y="51517"/>
                    </a:lnTo>
                    <a:lnTo>
                      <a:pt x="3427" y="51457"/>
                    </a:lnTo>
                    <a:lnTo>
                      <a:pt x="3467" y="51378"/>
                    </a:lnTo>
                    <a:lnTo>
                      <a:pt x="3467" y="51259"/>
                    </a:lnTo>
                    <a:lnTo>
                      <a:pt x="3407" y="50625"/>
                    </a:lnTo>
                    <a:lnTo>
                      <a:pt x="3388" y="50011"/>
                    </a:lnTo>
                    <a:lnTo>
                      <a:pt x="3388" y="49378"/>
                    </a:lnTo>
                    <a:lnTo>
                      <a:pt x="3407" y="48744"/>
                    </a:lnTo>
                    <a:lnTo>
                      <a:pt x="3427" y="48130"/>
                    </a:lnTo>
                    <a:lnTo>
                      <a:pt x="3487" y="47496"/>
                    </a:lnTo>
                    <a:lnTo>
                      <a:pt x="3605" y="46248"/>
                    </a:lnTo>
                    <a:lnTo>
                      <a:pt x="3883" y="43753"/>
                    </a:lnTo>
                    <a:lnTo>
                      <a:pt x="4002" y="42505"/>
                    </a:lnTo>
                    <a:lnTo>
                      <a:pt x="4041" y="41891"/>
                    </a:lnTo>
                    <a:lnTo>
                      <a:pt x="4061" y="41257"/>
                    </a:lnTo>
                    <a:lnTo>
                      <a:pt x="4081" y="40663"/>
                    </a:lnTo>
                    <a:lnTo>
                      <a:pt x="4081" y="40089"/>
                    </a:lnTo>
                    <a:lnTo>
                      <a:pt x="4061" y="39494"/>
                    </a:lnTo>
                    <a:lnTo>
                      <a:pt x="4021" y="38920"/>
                    </a:lnTo>
                    <a:lnTo>
                      <a:pt x="3962" y="38346"/>
                    </a:lnTo>
                    <a:lnTo>
                      <a:pt x="3903" y="37771"/>
                    </a:lnTo>
                    <a:lnTo>
                      <a:pt x="3744" y="36622"/>
                    </a:lnTo>
                    <a:lnTo>
                      <a:pt x="3546" y="35474"/>
                    </a:lnTo>
                    <a:lnTo>
                      <a:pt x="3328" y="34345"/>
                    </a:lnTo>
                    <a:lnTo>
                      <a:pt x="3071" y="33216"/>
                    </a:lnTo>
                    <a:lnTo>
                      <a:pt x="2793" y="32087"/>
                    </a:lnTo>
                    <a:lnTo>
                      <a:pt x="2199" y="29670"/>
                    </a:lnTo>
                    <a:lnTo>
                      <a:pt x="1902" y="28462"/>
                    </a:lnTo>
                    <a:lnTo>
                      <a:pt x="1625" y="27254"/>
                    </a:lnTo>
                    <a:lnTo>
                      <a:pt x="1387" y="26046"/>
                    </a:lnTo>
                    <a:lnTo>
                      <a:pt x="1169" y="24818"/>
                    </a:lnTo>
                    <a:lnTo>
                      <a:pt x="971" y="23590"/>
                    </a:lnTo>
                    <a:lnTo>
                      <a:pt x="833" y="22342"/>
                    </a:lnTo>
                    <a:lnTo>
                      <a:pt x="734" y="21055"/>
                    </a:lnTo>
                    <a:lnTo>
                      <a:pt x="654" y="19787"/>
                    </a:lnTo>
                    <a:lnTo>
                      <a:pt x="615" y="18500"/>
                    </a:lnTo>
                    <a:lnTo>
                      <a:pt x="595" y="17212"/>
                    </a:lnTo>
                    <a:lnTo>
                      <a:pt x="595" y="15925"/>
                    </a:lnTo>
                    <a:lnTo>
                      <a:pt x="635" y="14657"/>
                    </a:lnTo>
                    <a:lnTo>
                      <a:pt x="674" y="13370"/>
                    </a:lnTo>
                    <a:lnTo>
                      <a:pt x="734" y="12083"/>
                    </a:lnTo>
                    <a:lnTo>
                      <a:pt x="833" y="10617"/>
                    </a:lnTo>
                    <a:lnTo>
                      <a:pt x="932" y="9151"/>
                    </a:lnTo>
                    <a:lnTo>
                      <a:pt x="1070" y="7686"/>
                    </a:lnTo>
                    <a:lnTo>
                      <a:pt x="1209" y="6240"/>
                    </a:lnTo>
                    <a:lnTo>
                      <a:pt x="1367" y="4774"/>
                    </a:lnTo>
                    <a:lnTo>
                      <a:pt x="1565" y="3328"/>
                    </a:lnTo>
                    <a:lnTo>
                      <a:pt x="1763" y="1863"/>
                    </a:lnTo>
                    <a:lnTo>
                      <a:pt x="1981" y="417"/>
                    </a:lnTo>
                    <a:lnTo>
                      <a:pt x="1981" y="337"/>
                    </a:lnTo>
                    <a:lnTo>
                      <a:pt x="1962" y="278"/>
                    </a:lnTo>
                    <a:lnTo>
                      <a:pt x="1962" y="219"/>
                    </a:lnTo>
                    <a:lnTo>
                      <a:pt x="1922" y="159"/>
                    </a:lnTo>
                    <a:lnTo>
                      <a:pt x="1843" y="60"/>
                    </a:lnTo>
                    <a:lnTo>
                      <a:pt x="1744" y="21"/>
                    </a:lnTo>
                    <a:lnTo>
                      <a:pt x="164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229;p2"/>
              <p:cNvSpPr/>
              <p:nvPr/>
            </p:nvSpPr>
            <p:spPr>
              <a:xfrm>
                <a:off x="152682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18" y="0"/>
                    </a:moveTo>
                    <a:lnTo>
                      <a:pt x="119" y="60"/>
                    </a:lnTo>
                    <a:lnTo>
                      <a:pt x="40" y="139"/>
                    </a:lnTo>
                    <a:lnTo>
                      <a:pt x="20" y="198"/>
                    </a:lnTo>
                    <a:lnTo>
                      <a:pt x="1" y="25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8" y="1941"/>
                    </a:lnTo>
                    <a:lnTo>
                      <a:pt x="397" y="3486"/>
                    </a:lnTo>
                    <a:lnTo>
                      <a:pt x="515" y="5031"/>
                    </a:lnTo>
                    <a:lnTo>
                      <a:pt x="615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5" y="11230"/>
                    </a:lnTo>
                    <a:lnTo>
                      <a:pt x="535" y="12795"/>
                    </a:lnTo>
                    <a:lnTo>
                      <a:pt x="535" y="12854"/>
                    </a:lnTo>
                    <a:lnTo>
                      <a:pt x="535" y="12934"/>
                    </a:lnTo>
                    <a:lnTo>
                      <a:pt x="575" y="12973"/>
                    </a:lnTo>
                    <a:lnTo>
                      <a:pt x="595" y="13033"/>
                    </a:lnTo>
                    <a:lnTo>
                      <a:pt x="694" y="13092"/>
                    </a:lnTo>
                    <a:lnTo>
                      <a:pt x="793" y="13112"/>
                    </a:lnTo>
                    <a:lnTo>
                      <a:pt x="892" y="13092"/>
                    </a:lnTo>
                    <a:lnTo>
                      <a:pt x="991" y="13033"/>
                    </a:lnTo>
                    <a:lnTo>
                      <a:pt x="1030" y="12973"/>
                    </a:lnTo>
                    <a:lnTo>
                      <a:pt x="1070" y="12934"/>
                    </a:lnTo>
                    <a:lnTo>
                      <a:pt x="1090" y="12854"/>
                    </a:lnTo>
                    <a:lnTo>
                      <a:pt x="1090" y="12795"/>
                    </a:lnTo>
                    <a:lnTo>
                      <a:pt x="1189" y="11210"/>
                    </a:lnTo>
                    <a:lnTo>
                      <a:pt x="1229" y="9646"/>
                    </a:lnTo>
                    <a:lnTo>
                      <a:pt x="1209" y="8061"/>
                    </a:lnTo>
                    <a:lnTo>
                      <a:pt x="1169" y="6497"/>
                    </a:lnTo>
                    <a:lnTo>
                      <a:pt x="1070" y="4912"/>
                    </a:lnTo>
                    <a:lnTo>
                      <a:pt x="951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5" y="159"/>
                    </a:lnTo>
                    <a:lnTo>
                      <a:pt x="496" y="99"/>
                    </a:lnTo>
                    <a:lnTo>
                      <a:pt x="476" y="60"/>
                    </a:lnTo>
                    <a:lnTo>
                      <a:pt x="416" y="20"/>
                    </a:lnTo>
                    <a:lnTo>
                      <a:pt x="37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230;p2"/>
              <p:cNvSpPr/>
              <p:nvPr/>
            </p:nvSpPr>
            <p:spPr>
              <a:xfrm>
                <a:off x="1426300" y="1002150"/>
                <a:ext cx="93125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5" h="35473" extrusionOk="0">
                    <a:moveTo>
                      <a:pt x="2397" y="0"/>
                    </a:moveTo>
                    <a:lnTo>
                      <a:pt x="2279" y="20"/>
                    </a:lnTo>
                    <a:lnTo>
                      <a:pt x="2180" y="59"/>
                    </a:lnTo>
                    <a:lnTo>
                      <a:pt x="2100" y="158"/>
                    </a:lnTo>
                    <a:lnTo>
                      <a:pt x="2061" y="277"/>
                    </a:lnTo>
                    <a:lnTo>
                      <a:pt x="2041" y="337"/>
                    </a:lnTo>
                    <a:lnTo>
                      <a:pt x="2041" y="416"/>
                    </a:lnTo>
                    <a:lnTo>
                      <a:pt x="2318" y="2753"/>
                    </a:lnTo>
                    <a:lnTo>
                      <a:pt x="2576" y="5110"/>
                    </a:lnTo>
                    <a:lnTo>
                      <a:pt x="2794" y="7467"/>
                    </a:lnTo>
                    <a:lnTo>
                      <a:pt x="2893" y="8655"/>
                    </a:lnTo>
                    <a:lnTo>
                      <a:pt x="2972" y="9824"/>
                    </a:lnTo>
                    <a:lnTo>
                      <a:pt x="3051" y="11012"/>
                    </a:lnTo>
                    <a:lnTo>
                      <a:pt x="3091" y="12181"/>
                    </a:lnTo>
                    <a:lnTo>
                      <a:pt x="3130" y="13369"/>
                    </a:lnTo>
                    <a:lnTo>
                      <a:pt x="3150" y="14558"/>
                    </a:lnTo>
                    <a:lnTo>
                      <a:pt x="3130" y="15746"/>
                    </a:lnTo>
                    <a:lnTo>
                      <a:pt x="3110" y="16915"/>
                    </a:lnTo>
                    <a:lnTo>
                      <a:pt x="3051" y="18103"/>
                    </a:lnTo>
                    <a:lnTo>
                      <a:pt x="2972" y="19291"/>
                    </a:lnTo>
                    <a:lnTo>
                      <a:pt x="2853" y="20420"/>
                    </a:lnTo>
                    <a:lnTo>
                      <a:pt x="2734" y="21529"/>
                    </a:lnTo>
                    <a:lnTo>
                      <a:pt x="2556" y="22639"/>
                    </a:lnTo>
                    <a:lnTo>
                      <a:pt x="2358" y="23748"/>
                    </a:lnTo>
                    <a:lnTo>
                      <a:pt x="2140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49" y="28065"/>
                    </a:lnTo>
                    <a:lnTo>
                      <a:pt x="635" y="29848"/>
                    </a:lnTo>
                    <a:lnTo>
                      <a:pt x="496" y="30284"/>
                    </a:lnTo>
                    <a:lnTo>
                      <a:pt x="357" y="30739"/>
                    </a:lnTo>
                    <a:lnTo>
                      <a:pt x="239" y="31195"/>
                    </a:lnTo>
                    <a:lnTo>
                      <a:pt x="139" y="31670"/>
                    </a:lnTo>
                    <a:lnTo>
                      <a:pt x="60" y="32126"/>
                    </a:lnTo>
                    <a:lnTo>
                      <a:pt x="21" y="32581"/>
                    </a:lnTo>
                    <a:lnTo>
                      <a:pt x="1" y="33037"/>
                    </a:lnTo>
                    <a:lnTo>
                      <a:pt x="21" y="33512"/>
                    </a:lnTo>
                    <a:lnTo>
                      <a:pt x="80" y="33968"/>
                    </a:lnTo>
                    <a:lnTo>
                      <a:pt x="179" y="34423"/>
                    </a:lnTo>
                    <a:lnTo>
                      <a:pt x="258" y="34641"/>
                    </a:lnTo>
                    <a:lnTo>
                      <a:pt x="338" y="34859"/>
                    </a:lnTo>
                    <a:lnTo>
                      <a:pt x="437" y="35097"/>
                    </a:lnTo>
                    <a:lnTo>
                      <a:pt x="536" y="35315"/>
                    </a:lnTo>
                    <a:lnTo>
                      <a:pt x="575" y="35374"/>
                    </a:lnTo>
                    <a:lnTo>
                      <a:pt x="635" y="35414"/>
                    </a:lnTo>
                    <a:lnTo>
                      <a:pt x="674" y="35453"/>
                    </a:lnTo>
                    <a:lnTo>
                      <a:pt x="734" y="35473"/>
                    </a:lnTo>
                    <a:lnTo>
                      <a:pt x="833" y="35473"/>
                    </a:lnTo>
                    <a:lnTo>
                      <a:pt x="932" y="35414"/>
                    </a:lnTo>
                    <a:lnTo>
                      <a:pt x="1011" y="35334"/>
                    </a:lnTo>
                    <a:lnTo>
                      <a:pt x="1070" y="35235"/>
                    </a:lnTo>
                    <a:lnTo>
                      <a:pt x="1070" y="35176"/>
                    </a:lnTo>
                    <a:lnTo>
                      <a:pt x="1070" y="35116"/>
                    </a:lnTo>
                    <a:lnTo>
                      <a:pt x="1070" y="35057"/>
                    </a:lnTo>
                    <a:lnTo>
                      <a:pt x="1031" y="34978"/>
                    </a:lnTo>
                    <a:lnTo>
                      <a:pt x="912" y="34740"/>
                    </a:lnTo>
                    <a:lnTo>
                      <a:pt x="813" y="34483"/>
                    </a:lnTo>
                    <a:lnTo>
                      <a:pt x="734" y="34245"/>
                    </a:lnTo>
                    <a:lnTo>
                      <a:pt x="674" y="33988"/>
                    </a:lnTo>
                    <a:lnTo>
                      <a:pt x="615" y="33730"/>
                    </a:lnTo>
                    <a:lnTo>
                      <a:pt x="575" y="33473"/>
                    </a:lnTo>
                    <a:lnTo>
                      <a:pt x="555" y="33195"/>
                    </a:lnTo>
                    <a:lnTo>
                      <a:pt x="555" y="32938"/>
                    </a:lnTo>
                    <a:lnTo>
                      <a:pt x="555" y="32680"/>
                    </a:lnTo>
                    <a:lnTo>
                      <a:pt x="575" y="32403"/>
                    </a:lnTo>
                    <a:lnTo>
                      <a:pt x="635" y="31868"/>
                    </a:lnTo>
                    <a:lnTo>
                      <a:pt x="753" y="31333"/>
                    </a:lnTo>
                    <a:lnTo>
                      <a:pt x="872" y="30799"/>
                    </a:lnTo>
                    <a:lnTo>
                      <a:pt x="1051" y="30244"/>
                    </a:lnTo>
                    <a:lnTo>
                      <a:pt x="1209" y="29709"/>
                    </a:lnTo>
                    <a:lnTo>
                      <a:pt x="1605" y="28660"/>
                    </a:lnTo>
                    <a:lnTo>
                      <a:pt x="1962" y="27650"/>
                    </a:lnTo>
                    <a:lnTo>
                      <a:pt x="2140" y="27154"/>
                    </a:lnTo>
                    <a:lnTo>
                      <a:pt x="2279" y="26679"/>
                    </a:lnTo>
                    <a:lnTo>
                      <a:pt x="2536" y="25669"/>
                    </a:lnTo>
                    <a:lnTo>
                      <a:pt x="2774" y="24639"/>
                    </a:lnTo>
                    <a:lnTo>
                      <a:pt x="2972" y="23609"/>
                    </a:lnTo>
                    <a:lnTo>
                      <a:pt x="3150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6" y="18380"/>
                    </a:lnTo>
                    <a:lnTo>
                      <a:pt x="3665" y="17231"/>
                    </a:lnTo>
                    <a:lnTo>
                      <a:pt x="3705" y="16102"/>
                    </a:lnTo>
                    <a:lnTo>
                      <a:pt x="3724" y="14954"/>
                    </a:lnTo>
                    <a:lnTo>
                      <a:pt x="3705" y="13825"/>
                    </a:lnTo>
                    <a:lnTo>
                      <a:pt x="3685" y="12696"/>
                    </a:lnTo>
                    <a:lnTo>
                      <a:pt x="3645" y="11547"/>
                    </a:lnTo>
                    <a:lnTo>
                      <a:pt x="3586" y="10418"/>
                    </a:lnTo>
                    <a:lnTo>
                      <a:pt x="3507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53" y="2496"/>
                    </a:lnTo>
                    <a:lnTo>
                      <a:pt x="2595" y="238"/>
                    </a:lnTo>
                    <a:lnTo>
                      <a:pt x="2576" y="158"/>
                    </a:lnTo>
                    <a:lnTo>
                      <a:pt x="2556" y="99"/>
                    </a:lnTo>
                    <a:lnTo>
                      <a:pt x="2516" y="59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231;p2"/>
              <p:cNvSpPr/>
              <p:nvPr/>
            </p:nvSpPr>
            <p:spPr>
              <a:xfrm>
                <a:off x="1523350" y="1291300"/>
                <a:ext cx="619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8659" extrusionOk="0">
                    <a:moveTo>
                      <a:pt x="1823" y="1"/>
                    </a:moveTo>
                    <a:lnTo>
                      <a:pt x="1704" y="21"/>
                    </a:lnTo>
                    <a:lnTo>
                      <a:pt x="1625" y="60"/>
                    </a:lnTo>
                    <a:lnTo>
                      <a:pt x="1546" y="159"/>
                    </a:lnTo>
                    <a:lnTo>
                      <a:pt x="1526" y="199"/>
                    </a:lnTo>
                    <a:lnTo>
                      <a:pt x="1506" y="278"/>
                    </a:lnTo>
                    <a:lnTo>
                      <a:pt x="1506" y="338"/>
                    </a:lnTo>
                    <a:lnTo>
                      <a:pt x="1506" y="417"/>
                    </a:lnTo>
                    <a:lnTo>
                      <a:pt x="1625" y="971"/>
                    </a:lnTo>
                    <a:lnTo>
                      <a:pt x="1724" y="1546"/>
                    </a:lnTo>
                    <a:lnTo>
                      <a:pt x="1803" y="2100"/>
                    </a:lnTo>
                    <a:lnTo>
                      <a:pt x="1843" y="2675"/>
                    </a:lnTo>
                    <a:lnTo>
                      <a:pt x="1882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902" y="4913"/>
                    </a:lnTo>
                    <a:lnTo>
                      <a:pt x="1863" y="5467"/>
                    </a:lnTo>
                    <a:lnTo>
                      <a:pt x="1823" y="6042"/>
                    </a:lnTo>
                    <a:lnTo>
                      <a:pt x="1724" y="7151"/>
                    </a:lnTo>
                    <a:lnTo>
                      <a:pt x="1566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91" y="11627"/>
                    </a:lnTo>
                    <a:lnTo>
                      <a:pt x="575" y="13865"/>
                    </a:lnTo>
                    <a:lnTo>
                      <a:pt x="377" y="14994"/>
                    </a:lnTo>
                    <a:lnTo>
                      <a:pt x="219" y="16103"/>
                    </a:lnTo>
                    <a:lnTo>
                      <a:pt x="100" y="17232"/>
                    </a:lnTo>
                    <a:lnTo>
                      <a:pt x="40" y="17787"/>
                    </a:lnTo>
                    <a:lnTo>
                      <a:pt x="1" y="18341"/>
                    </a:lnTo>
                    <a:lnTo>
                      <a:pt x="21" y="18421"/>
                    </a:lnTo>
                    <a:lnTo>
                      <a:pt x="21" y="18480"/>
                    </a:lnTo>
                    <a:lnTo>
                      <a:pt x="60" y="18540"/>
                    </a:lnTo>
                    <a:lnTo>
                      <a:pt x="80" y="18579"/>
                    </a:lnTo>
                    <a:lnTo>
                      <a:pt x="179" y="18639"/>
                    </a:lnTo>
                    <a:lnTo>
                      <a:pt x="278" y="18658"/>
                    </a:lnTo>
                    <a:lnTo>
                      <a:pt x="377" y="18639"/>
                    </a:lnTo>
                    <a:lnTo>
                      <a:pt x="476" y="18579"/>
                    </a:lnTo>
                    <a:lnTo>
                      <a:pt x="516" y="18540"/>
                    </a:lnTo>
                    <a:lnTo>
                      <a:pt x="555" y="18480"/>
                    </a:lnTo>
                    <a:lnTo>
                      <a:pt x="575" y="18421"/>
                    </a:lnTo>
                    <a:lnTo>
                      <a:pt x="575" y="18341"/>
                    </a:lnTo>
                    <a:lnTo>
                      <a:pt x="615" y="17787"/>
                    </a:lnTo>
                    <a:lnTo>
                      <a:pt x="654" y="17212"/>
                    </a:lnTo>
                    <a:lnTo>
                      <a:pt x="793" y="16084"/>
                    </a:lnTo>
                    <a:lnTo>
                      <a:pt x="952" y="14955"/>
                    </a:lnTo>
                    <a:lnTo>
                      <a:pt x="1130" y="13826"/>
                    </a:lnTo>
                    <a:lnTo>
                      <a:pt x="1546" y="11568"/>
                    </a:lnTo>
                    <a:lnTo>
                      <a:pt x="1764" y="10439"/>
                    </a:lnTo>
                    <a:lnTo>
                      <a:pt x="1962" y="9310"/>
                    </a:lnTo>
                    <a:lnTo>
                      <a:pt x="2140" y="8181"/>
                    </a:lnTo>
                    <a:lnTo>
                      <a:pt x="2279" y="7052"/>
                    </a:lnTo>
                    <a:lnTo>
                      <a:pt x="2397" y="5923"/>
                    </a:lnTo>
                    <a:lnTo>
                      <a:pt x="2437" y="5349"/>
                    </a:lnTo>
                    <a:lnTo>
                      <a:pt x="2457" y="4794"/>
                    </a:lnTo>
                    <a:lnTo>
                      <a:pt x="2477" y="4220"/>
                    </a:lnTo>
                    <a:lnTo>
                      <a:pt x="2457" y="3665"/>
                    </a:lnTo>
                    <a:lnTo>
                      <a:pt x="2437" y="3091"/>
                    </a:lnTo>
                    <a:lnTo>
                      <a:pt x="2397" y="2516"/>
                    </a:lnTo>
                    <a:lnTo>
                      <a:pt x="2358" y="1942"/>
                    </a:lnTo>
                    <a:lnTo>
                      <a:pt x="2279" y="1387"/>
                    </a:lnTo>
                    <a:lnTo>
                      <a:pt x="2180" y="813"/>
                    </a:lnTo>
                    <a:lnTo>
                      <a:pt x="2061" y="239"/>
                    </a:lnTo>
                    <a:lnTo>
                      <a:pt x="2041" y="159"/>
                    </a:lnTo>
                    <a:lnTo>
                      <a:pt x="2001" y="100"/>
                    </a:lnTo>
                    <a:lnTo>
                      <a:pt x="1962" y="60"/>
                    </a:lnTo>
                    <a:lnTo>
                      <a:pt x="1922" y="40"/>
                    </a:lnTo>
                    <a:lnTo>
                      <a:pt x="182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232;p2"/>
              <p:cNvSpPr/>
              <p:nvPr/>
            </p:nvSpPr>
            <p:spPr>
              <a:xfrm>
                <a:off x="1305975" y="1365575"/>
                <a:ext cx="151550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62" h="74631" extrusionOk="0">
                    <a:moveTo>
                      <a:pt x="5705" y="1"/>
                    </a:moveTo>
                    <a:lnTo>
                      <a:pt x="5666" y="21"/>
                    </a:lnTo>
                    <a:lnTo>
                      <a:pt x="5626" y="60"/>
                    </a:lnTo>
                    <a:lnTo>
                      <a:pt x="5586" y="100"/>
                    </a:lnTo>
                    <a:lnTo>
                      <a:pt x="5547" y="179"/>
                    </a:lnTo>
                    <a:lnTo>
                      <a:pt x="5230" y="1031"/>
                    </a:lnTo>
                    <a:lnTo>
                      <a:pt x="4913" y="1882"/>
                    </a:lnTo>
                    <a:lnTo>
                      <a:pt x="4636" y="2754"/>
                    </a:lnTo>
                    <a:lnTo>
                      <a:pt x="4358" y="3606"/>
                    </a:lnTo>
                    <a:lnTo>
                      <a:pt x="4121" y="4477"/>
                    </a:lnTo>
                    <a:lnTo>
                      <a:pt x="3883" y="5348"/>
                    </a:lnTo>
                    <a:lnTo>
                      <a:pt x="3645" y="6220"/>
                    </a:lnTo>
                    <a:lnTo>
                      <a:pt x="3447" y="7091"/>
                    </a:lnTo>
                    <a:lnTo>
                      <a:pt x="3249" y="7963"/>
                    </a:lnTo>
                    <a:lnTo>
                      <a:pt x="3071" y="8854"/>
                    </a:lnTo>
                    <a:lnTo>
                      <a:pt x="2912" y="9726"/>
                    </a:lnTo>
                    <a:lnTo>
                      <a:pt x="2774" y="10617"/>
                    </a:lnTo>
                    <a:lnTo>
                      <a:pt x="2635" y="11508"/>
                    </a:lnTo>
                    <a:lnTo>
                      <a:pt x="2516" y="12400"/>
                    </a:lnTo>
                    <a:lnTo>
                      <a:pt x="2298" y="14182"/>
                    </a:lnTo>
                    <a:lnTo>
                      <a:pt x="2120" y="15965"/>
                    </a:lnTo>
                    <a:lnTo>
                      <a:pt x="2001" y="17767"/>
                    </a:lnTo>
                    <a:lnTo>
                      <a:pt x="1902" y="19569"/>
                    </a:lnTo>
                    <a:lnTo>
                      <a:pt x="1843" y="21372"/>
                    </a:lnTo>
                    <a:lnTo>
                      <a:pt x="1803" y="23174"/>
                    </a:lnTo>
                    <a:lnTo>
                      <a:pt x="1803" y="24996"/>
                    </a:lnTo>
                    <a:lnTo>
                      <a:pt x="1803" y="26818"/>
                    </a:lnTo>
                    <a:lnTo>
                      <a:pt x="1843" y="28641"/>
                    </a:lnTo>
                    <a:lnTo>
                      <a:pt x="1922" y="32305"/>
                    </a:lnTo>
                    <a:lnTo>
                      <a:pt x="2041" y="35949"/>
                    </a:lnTo>
                    <a:lnTo>
                      <a:pt x="2140" y="39613"/>
                    </a:lnTo>
                    <a:lnTo>
                      <a:pt x="2160" y="41435"/>
                    </a:lnTo>
                    <a:lnTo>
                      <a:pt x="2199" y="43258"/>
                    </a:lnTo>
                    <a:lnTo>
                      <a:pt x="2199" y="45080"/>
                    </a:lnTo>
                    <a:lnTo>
                      <a:pt x="2180" y="46902"/>
                    </a:lnTo>
                    <a:lnTo>
                      <a:pt x="2140" y="48724"/>
                    </a:lnTo>
                    <a:lnTo>
                      <a:pt x="2061" y="50546"/>
                    </a:lnTo>
                    <a:lnTo>
                      <a:pt x="1962" y="52349"/>
                    </a:lnTo>
                    <a:lnTo>
                      <a:pt x="1803" y="54151"/>
                    </a:lnTo>
                    <a:lnTo>
                      <a:pt x="1625" y="55934"/>
                    </a:lnTo>
                    <a:lnTo>
                      <a:pt x="1526" y="56845"/>
                    </a:lnTo>
                    <a:lnTo>
                      <a:pt x="1387" y="57736"/>
                    </a:lnTo>
                    <a:lnTo>
                      <a:pt x="1249" y="58706"/>
                    </a:lnTo>
                    <a:lnTo>
                      <a:pt x="1090" y="59697"/>
                    </a:lnTo>
                    <a:lnTo>
                      <a:pt x="734" y="61638"/>
                    </a:lnTo>
                    <a:lnTo>
                      <a:pt x="575" y="62628"/>
                    </a:lnTo>
                    <a:lnTo>
                      <a:pt x="417" y="63599"/>
                    </a:lnTo>
                    <a:lnTo>
                      <a:pt x="278" y="64589"/>
                    </a:lnTo>
                    <a:lnTo>
                      <a:pt x="179" y="65579"/>
                    </a:lnTo>
                    <a:lnTo>
                      <a:pt x="80" y="66669"/>
                    </a:lnTo>
                    <a:lnTo>
                      <a:pt x="41" y="67758"/>
                    </a:lnTo>
                    <a:lnTo>
                      <a:pt x="1" y="68847"/>
                    </a:lnTo>
                    <a:lnTo>
                      <a:pt x="1" y="69937"/>
                    </a:lnTo>
                    <a:lnTo>
                      <a:pt x="21" y="71046"/>
                    </a:lnTo>
                    <a:lnTo>
                      <a:pt x="41" y="72135"/>
                    </a:lnTo>
                    <a:lnTo>
                      <a:pt x="140" y="74314"/>
                    </a:lnTo>
                    <a:lnTo>
                      <a:pt x="140" y="74393"/>
                    </a:lnTo>
                    <a:lnTo>
                      <a:pt x="179" y="74452"/>
                    </a:lnTo>
                    <a:lnTo>
                      <a:pt x="199" y="74512"/>
                    </a:lnTo>
                    <a:lnTo>
                      <a:pt x="239" y="74551"/>
                    </a:lnTo>
                    <a:lnTo>
                      <a:pt x="338" y="74611"/>
                    </a:lnTo>
                    <a:lnTo>
                      <a:pt x="437" y="74631"/>
                    </a:lnTo>
                    <a:lnTo>
                      <a:pt x="536" y="74611"/>
                    </a:lnTo>
                    <a:lnTo>
                      <a:pt x="635" y="74551"/>
                    </a:lnTo>
                    <a:lnTo>
                      <a:pt x="655" y="74512"/>
                    </a:lnTo>
                    <a:lnTo>
                      <a:pt x="694" y="74452"/>
                    </a:lnTo>
                    <a:lnTo>
                      <a:pt x="714" y="74393"/>
                    </a:lnTo>
                    <a:lnTo>
                      <a:pt x="714" y="74314"/>
                    </a:lnTo>
                    <a:lnTo>
                      <a:pt x="615" y="72373"/>
                    </a:lnTo>
                    <a:lnTo>
                      <a:pt x="595" y="71402"/>
                    </a:lnTo>
                    <a:lnTo>
                      <a:pt x="575" y="70432"/>
                    </a:lnTo>
                    <a:lnTo>
                      <a:pt x="575" y="69461"/>
                    </a:lnTo>
                    <a:lnTo>
                      <a:pt x="575" y="68491"/>
                    </a:lnTo>
                    <a:lnTo>
                      <a:pt x="615" y="67520"/>
                    </a:lnTo>
                    <a:lnTo>
                      <a:pt x="655" y="66550"/>
                    </a:lnTo>
                    <a:lnTo>
                      <a:pt x="734" y="65619"/>
                    </a:lnTo>
                    <a:lnTo>
                      <a:pt x="853" y="64688"/>
                    </a:lnTo>
                    <a:lnTo>
                      <a:pt x="971" y="63757"/>
                    </a:lnTo>
                    <a:lnTo>
                      <a:pt x="1130" y="62846"/>
                    </a:lnTo>
                    <a:lnTo>
                      <a:pt x="1447" y="61004"/>
                    </a:lnTo>
                    <a:lnTo>
                      <a:pt x="1744" y="59162"/>
                    </a:lnTo>
                    <a:lnTo>
                      <a:pt x="1883" y="58271"/>
                    </a:lnTo>
                    <a:lnTo>
                      <a:pt x="2021" y="57379"/>
                    </a:lnTo>
                    <a:lnTo>
                      <a:pt x="2239" y="55597"/>
                    </a:lnTo>
                    <a:lnTo>
                      <a:pt x="2397" y="53814"/>
                    </a:lnTo>
                    <a:lnTo>
                      <a:pt x="2536" y="52012"/>
                    </a:lnTo>
                    <a:lnTo>
                      <a:pt x="2635" y="50210"/>
                    </a:lnTo>
                    <a:lnTo>
                      <a:pt x="2714" y="48407"/>
                    </a:lnTo>
                    <a:lnTo>
                      <a:pt x="2734" y="46605"/>
                    </a:lnTo>
                    <a:lnTo>
                      <a:pt x="2754" y="44803"/>
                    </a:lnTo>
                    <a:lnTo>
                      <a:pt x="2754" y="43000"/>
                    </a:lnTo>
                    <a:lnTo>
                      <a:pt x="2714" y="41218"/>
                    </a:lnTo>
                    <a:lnTo>
                      <a:pt x="2635" y="37613"/>
                    </a:lnTo>
                    <a:lnTo>
                      <a:pt x="2536" y="34008"/>
                    </a:lnTo>
                    <a:lnTo>
                      <a:pt x="2437" y="30423"/>
                    </a:lnTo>
                    <a:lnTo>
                      <a:pt x="2397" y="28621"/>
                    </a:lnTo>
                    <a:lnTo>
                      <a:pt x="2358" y="26818"/>
                    </a:lnTo>
                    <a:lnTo>
                      <a:pt x="2358" y="25016"/>
                    </a:lnTo>
                    <a:lnTo>
                      <a:pt x="2378" y="23234"/>
                    </a:lnTo>
                    <a:lnTo>
                      <a:pt x="2397" y="21431"/>
                    </a:lnTo>
                    <a:lnTo>
                      <a:pt x="2477" y="19629"/>
                    </a:lnTo>
                    <a:lnTo>
                      <a:pt x="2556" y="17826"/>
                    </a:lnTo>
                    <a:lnTo>
                      <a:pt x="2695" y="16044"/>
                    </a:lnTo>
                    <a:lnTo>
                      <a:pt x="2794" y="15034"/>
                    </a:lnTo>
                    <a:lnTo>
                      <a:pt x="2893" y="14043"/>
                    </a:lnTo>
                    <a:lnTo>
                      <a:pt x="3011" y="13053"/>
                    </a:lnTo>
                    <a:lnTo>
                      <a:pt x="3130" y="12043"/>
                    </a:lnTo>
                    <a:lnTo>
                      <a:pt x="3289" y="11053"/>
                    </a:lnTo>
                    <a:lnTo>
                      <a:pt x="3447" y="10062"/>
                    </a:lnTo>
                    <a:lnTo>
                      <a:pt x="3625" y="9092"/>
                    </a:lnTo>
                    <a:lnTo>
                      <a:pt x="3824" y="8102"/>
                    </a:lnTo>
                    <a:lnTo>
                      <a:pt x="4041" y="7131"/>
                    </a:lnTo>
                    <a:lnTo>
                      <a:pt x="4259" y="6161"/>
                    </a:lnTo>
                    <a:lnTo>
                      <a:pt x="4517" y="5210"/>
                    </a:lnTo>
                    <a:lnTo>
                      <a:pt x="4774" y="4259"/>
                    </a:lnTo>
                    <a:lnTo>
                      <a:pt x="5052" y="3308"/>
                    </a:lnTo>
                    <a:lnTo>
                      <a:pt x="5368" y="2358"/>
                    </a:lnTo>
                    <a:lnTo>
                      <a:pt x="5685" y="1427"/>
                    </a:lnTo>
                    <a:lnTo>
                      <a:pt x="6042" y="496"/>
                    </a:lnTo>
                    <a:lnTo>
                      <a:pt x="6062" y="437"/>
                    </a:lnTo>
                    <a:lnTo>
                      <a:pt x="6062" y="357"/>
                    </a:lnTo>
                    <a:lnTo>
                      <a:pt x="6042" y="238"/>
                    </a:lnTo>
                    <a:lnTo>
                      <a:pt x="5982" y="120"/>
                    </a:lnTo>
                    <a:lnTo>
                      <a:pt x="5903" y="40"/>
                    </a:lnTo>
                    <a:lnTo>
                      <a:pt x="580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233;p2"/>
              <p:cNvSpPr/>
              <p:nvPr/>
            </p:nvSpPr>
            <p:spPr>
              <a:xfrm>
                <a:off x="1369375" y="2829750"/>
                <a:ext cx="896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86" h="15153" extrusionOk="0">
                    <a:moveTo>
                      <a:pt x="2119" y="1"/>
                    </a:moveTo>
                    <a:lnTo>
                      <a:pt x="2020" y="21"/>
                    </a:lnTo>
                    <a:lnTo>
                      <a:pt x="1921" y="40"/>
                    </a:lnTo>
                    <a:lnTo>
                      <a:pt x="1842" y="80"/>
                    </a:lnTo>
                    <a:lnTo>
                      <a:pt x="1664" y="179"/>
                    </a:lnTo>
                    <a:lnTo>
                      <a:pt x="1525" y="33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0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54" y="2754"/>
                    </a:lnTo>
                    <a:lnTo>
                      <a:pt x="495" y="3744"/>
                    </a:lnTo>
                    <a:lnTo>
                      <a:pt x="357" y="4695"/>
                    </a:lnTo>
                    <a:lnTo>
                      <a:pt x="218" y="5705"/>
                    </a:lnTo>
                    <a:lnTo>
                      <a:pt x="119" y="6735"/>
                    </a:lnTo>
                    <a:lnTo>
                      <a:pt x="40" y="7745"/>
                    </a:lnTo>
                    <a:lnTo>
                      <a:pt x="0" y="8775"/>
                    </a:lnTo>
                    <a:lnTo>
                      <a:pt x="0" y="9805"/>
                    </a:lnTo>
                    <a:lnTo>
                      <a:pt x="20" y="10835"/>
                    </a:lnTo>
                    <a:lnTo>
                      <a:pt x="79" y="11845"/>
                    </a:lnTo>
                    <a:lnTo>
                      <a:pt x="159" y="12875"/>
                    </a:lnTo>
                    <a:lnTo>
                      <a:pt x="178" y="12954"/>
                    </a:lnTo>
                    <a:lnTo>
                      <a:pt x="198" y="13014"/>
                    </a:lnTo>
                    <a:lnTo>
                      <a:pt x="238" y="13073"/>
                    </a:lnTo>
                    <a:lnTo>
                      <a:pt x="277" y="13113"/>
                    </a:lnTo>
                    <a:lnTo>
                      <a:pt x="376" y="13172"/>
                    </a:lnTo>
                    <a:lnTo>
                      <a:pt x="475" y="13192"/>
                    </a:lnTo>
                    <a:lnTo>
                      <a:pt x="575" y="13172"/>
                    </a:lnTo>
                    <a:lnTo>
                      <a:pt x="634" y="13152"/>
                    </a:lnTo>
                    <a:lnTo>
                      <a:pt x="674" y="13113"/>
                    </a:lnTo>
                    <a:lnTo>
                      <a:pt x="693" y="13073"/>
                    </a:lnTo>
                    <a:lnTo>
                      <a:pt x="713" y="13014"/>
                    </a:lnTo>
                    <a:lnTo>
                      <a:pt x="733" y="12954"/>
                    </a:lnTo>
                    <a:lnTo>
                      <a:pt x="733" y="12875"/>
                    </a:lnTo>
                    <a:lnTo>
                      <a:pt x="654" y="12063"/>
                    </a:lnTo>
                    <a:lnTo>
                      <a:pt x="614" y="11231"/>
                    </a:lnTo>
                    <a:lnTo>
                      <a:pt x="575" y="10419"/>
                    </a:lnTo>
                    <a:lnTo>
                      <a:pt x="575" y="9607"/>
                    </a:lnTo>
                    <a:lnTo>
                      <a:pt x="575" y="8775"/>
                    </a:lnTo>
                    <a:lnTo>
                      <a:pt x="594" y="7963"/>
                    </a:lnTo>
                    <a:lnTo>
                      <a:pt x="654" y="7151"/>
                    </a:lnTo>
                    <a:lnTo>
                      <a:pt x="713" y="6339"/>
                    </a:lnTo>
                    <a:lnTo>
                      <a:pt x="812" y="5507"/>
                    </a:lnTo>
                    <a:lnTo>
                      <a:pt x="931" y="4675"/>
                    </a:lnTo>
                    <a:lnTo>
                      <a:pt x="1070" y="3863"/>
                    </a:lnTo>
                    <a:lnTo>
                      <a:pt x="1228" y="3031"/>
                    </a:lnTo>
                    <a:lnTo>
                      <a:pt x="1387" y="2279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4" y="1348"/>
                    </a:lnTo>
                    <a:lnTo>
                      <a:pt x="1703" y="1130"/>
                    </a:lnTo>
                    <a:lnTo>
                      <a:pt x="1803" y="932"/>
                    </a:lnTo>
                    <a:lnTo>
                      <a:pt x="1862" y="853"/>
                    </a:lnTo>
                    <a:lnTo>
                      <a:pt x="1921" y="793"/>
                    </a:lnTo>
                    <a:lnTo>
                      <a:pt x="1981" y="753"/>
                    </a:lnTo>
                    <a:lnTo>
                      <a:pt x="2040" y="734"/>
                    </a:lnTo>
                    <a:lnTo>
                      <a:pt x="2159" y="734"/>
                    </a:lnTo>
                    <a:lnTo>
                      <a:pt x="2278" y="773"/>
                    </a:lnTo>
                    <a:lnTo>
                      <a:pt x="2377" y="853"/>
                    </a:lnTo>
                    <a:lnTo>
                      <a:pt x="2456" y="952"/>
                    </a:lnTo>
                    <a:lnTo>
                      <a:pt x="2535" y="1090"/>
                    </a:lnTo>
                    <a:lnTo>
                      <a:pt x="2634" y="1328"/>
                    </a:lnTo>
                    <a:lnTo>
                      <a:pt x="2753" y="1704"/>
                    </a:lnTo>
                    <a:lnTo>
                      <a:pt x="2852" y="2120"/>
                    </a:lnTo>
                    <a:lnTo>
                      <a:pt x="2912" y="2516"/>
                    </a:lnTo>
                    <a:lnTo>
                      <a:pt x="2951" y="2952"/>
                    </a:lnTo>
                    <a:lnTo>
                      <a:pt x="2971" y="3368"/>
                    </a:lnTo>
                    <a:lnTo>
                      <a:pt x="2991" y="3784"/>
                    </a:lnTo>
                    <a:lnTo>
                      <a:pt x="3011" y="4616"/>
                    </a:lnTo>
                    <a:lnTo>
                      <a:pt x="3011" y="5507"/>
                    </a:lnTo>
                    <a:lnTo>
                      <a:pt x="2971" y="6398"/>
                    </a:lnTo>
                    <a:lnTo>
                      <a:pt x="2912" y="7270"/>
                    </a:lnTo>
                    <a:lnTo>
                      <a:pt x="2813" y="8161"/>
                    </a:lnTo>
                    <a:lnTo>
                      <a:pt x="2694" y="8993"/>
                    </a:lnTo>
                    <a:lnTo>
                      <a:pt x="2575" y="9825"/>
                    </a:lnTo>
                    <a:lnTo>
                      <a:pt x="2436" y="10657"/>
                    </a:lnTo>
                    <a:lnTo>
                      <a:pt x="2278" y="11469"/>
                    </a:lnTo>
                    <a:lnTo>
                      <a:pt x="1941" y="13113"/>
                    </a:lnTo>
                    <a:lnTo>
                      <a:pt x="1585" y="14737"/>
                    </a:lnTo>
                    <a:lnTo>
                      <a:pt x="1585" y="14816"/>
                    </a:lnTo>
                    <a:lnTo>
                      <a:pt x="1585" y="14875"/>
                    </a:lnTo>
                    <a:lnTo>
                      <a:pt x="1585" y="14955"/>
                    </a:lnTo>
                    <a:lnTo>
                      <a:pt x="1624" y="14994"/>
                    </a:lnTo>
                    <a:lnTo>
                      <a:pt x="1703" y="15093"/>
                    </a:lnTo>
                    <a:lnTo>
                      <a:pt x="1783" y="15133"/>
                    </a:lnTo>
                    <a:lnTo>
                      <a:pt x="1902" y="15153"/>
                    </a:lnTo>
                    <a:lnTo>
                      <a:pt x="2001" y="15133"/>
                    </a:lnTo>
                    <a:lnTo>
                      <a:pt x="2040" y="15093"/>
                    </a:lnTo>
                    <a:lnTo>
                      <a:pt x="2080" y="15054"/>
                    </a:lnTo>
                    <a:lnTo>
                      <a:pt x="2119" y="14994"/>
                    </a:lnTo>
                    <a:lnTo>
                      <a:pt x="2139" y="14915"/>
                    </a:lnTo>
                    <a:lnTo>
                      <a:pt x="2575" y="12875"/>
                    </a:lnTo>
                    <a:lnTo>
                      <a:pt x="2793" y="11845"/>
                    </a:lnTo>
                    <a:lnTo>
                      <a:pt x="2971" y="10835"/>
                    </a:lnTo>
                    <a:lnTo>
                      <a:pt x="3149" y="9785"/>
                    </a:lnTo>
                    <a:lnTo>
                      <a:pt x="3308" y="8755"/>
                    </a:lnTo>
                    <a:lnTo>
                      <a:pt x="3427" y="7705"/>
                    </a:lnTo>
                    <a:lnTo>
                      <a:pt x="3526" y="6676"/>
                    </a:lnTo>
                    <a:lnTo>
                      <a:pt x="3565" y="5626"/>
                    </a:lnTo>
                    <a:lnTo>
                      <a:pt x="3585" y="4576"/>
                    </a:lnTo>
                    <a:lnTo>
                      <a:pt x="3565" y="4061"/>
                    </a:lnTo>
                    <a:lnTo>
                      <a:pt x="3545" y="3546"/>
                    </a:lnTo>
                    <a:lnTo>
                      <a:pt x="3506" y="3031"/>
                    </a:lnTo>
                    <a:lnTo>
                      <a:pt x="3446" y="2516"/>
                    </a:lnTo>
                    <a:lnTo>
                      <a:pt x="3347" y="1823"/>
                    </a:lnTo>
                    <a:lnTo>
                      <a:pt x="3288" y="1467"/>
                    </a:lnTo>
                    <a:lnTo>
                      <a:pt x="3189" y="1110"/>
                    </a:lnTo>
                    <a:lnTo>
                      <a:pt x="3070" y="773"/>
                    </a:lnTo>
                    <a:lnTo>
                      <a:pt x="299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74" y="219"/>
                    </a:lnTo>
                    <a:lnTo>
                      <a:pt x="2555" y="139"/>
                    </a:lnTo>
                    <a:lnTo>
                      <a:pt x="2416" y="60"/>
                    </a:lnTo>
                    <a:lnTo>
                      <a:pt x="2317" y="21"/>
                    </a:lnTo>
                    <a:lnTo>
                      <a:pt x="221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234;p2"/>
              <p:cNvSpPr/>
              <p:nvPr/>
            </p:nvSpPr>
            <p:spPr>
              <a:xfrm>
                <a:off x="1233700" y="1102150"/>
                <a:ext cx="946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78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0" y="120"/>
                    </a:lnTo>
                    <a:lnTo>
                      <a:pt x="2020" y="179"/>
                    </a:lnTo>
                    <a:lnTo>
                      <a:pt x="2001" y="239"/>
                    </a:lnTo>
                    <a:lnTo>
                      <a:pt x="1981" y="318"/>
                    </a:lnTo>
                    <a:lnTo>
                      <a:pt x="1565" y="4596"/>
                    </a:lnTo>
                    <a:lnTo>
                      <a:pt x="1387" y="6755"/>
                    </a:lnTo>
                    <a:lnTo>
                      <a:pt x="1228" y="8894"/>
                    </a:lnTo>
                    <a:lnTo>
                      <a:pt x="1090" y="11053"/>
                    </a:lnTo>
                    <a:lnTo>
                      <a:pt x="1010" y="13212"/>
                    </a:lnTo>
                    <a:lnTo>
                      <a:pt x="97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71" y="17529"/>
                    </a:lnTo>
                    <a:lnTo>
                      <a:pt x="1030" y="19688"/>
                    </a:lnTo>
                    <a:lnTo>
                      <a:pt x="1149" y="21867"/>
                    </a:lnTo>
                    <a:lnTo>
                      <a:pt x="1268" y="24026"/>
                    </a:lnTo>
                    <a:lnTo>
                      <a:pt x="1426" y="26205"/>
                    </a:lnTo>
                    <a:lnTo>
                      <a:pt x="1783" y="30542"/>
                    </a:lnTo>
                    <a:lnTo>
                      <a:pt x="2139" y="34860"/>
                    </a:lnTo>
                    <a:lnTo>
                      <a:pt x="2496" y="39138"/>
                    </a:lnTo>
                    <a:lnTo>
                      <a:pt x="2674" y="41277"/>
                    </a:lnTo>
                    <a:lnTo>
                      <a:pt x="2833" y="43416"/>
                    </a:lnTo>
                    <a:lnTo>
                      <a:pt x="2991" y="45555"/>
                    </a:lnTo>
                    <a:lnTo>
                      <a:pt x="3110" y="47694"/>
                    </a:lnTo>
                    <a:lnTo>
                      <a:pt x="3189" y="49853"/>
                    </a:lnTo>
                    <a:lnTo>
                      <a:pt x="3209" y="50923"/>
                    </a:lnTo>
                    <a:lnTo>
                      <a:pt x="3209" y="51992"/>
                    </a:lnTo>
                    <a:lnTo>
                      <a:pt x="3209" y="53062"/>
                    </a:lnTo>
                    <a:lnTo>
                      <a:pt x="3189" y="54131"/>
                    </a:lnTo>
                    <a:lnTo>
                      <a:pt x="3149" y="55201"/>
                    </a:lnTo>
                    <a:lnTo>
                      <a:pt x="3070" y="56270"/>
                    </a:lnTo>
                    <a:lnTo>
                      <a:pt x="2991" y="57340"/>
                    </a:lnTo>
                    <a:lnTo>
                      <a:pt x="2892" y="58409"/>
                    </a:lnTo>
                    <a:lnTo>
                      <a:pt x="2753" y="59479"/>
                    </a:lnTo>
                    <a:lnTo>
                      <a:pt x="2595" y="60529"/>
                    </a:lnTo>
                    <a:lnTo>
                      <a:pt x="2417" y="61578"/>
                    </a:lnTo>
                    <a:lnTo>
                      <a:pt x="2238" y="62589"/>
                    </a:lnTo>
                    <a:lnTo>
                      <a:pt x="1842" y="64648"/>
                    </a:lnTo>
                    <a:lnTo>
                      <a:pt x="1426" y="66688"/>
                    </a:lnTo>
                    <a:lnTo>
                      <a:pt x="1010" y="68729"/>
                    </a:lnTo>
                    <a:lnTo>
                      <a:pt x="832" y="69778"/>
                    </a:lnTo>
                    <a:lnTo>
                      <a:pt x="654" y="70828"/>
                    </a:lnTo>
                    <a:lnTo>
                      <a:pt x="476" y="71878"/>
                    </a:lnTo>
                    <a:lnTo>
                      <a:pt x="337" y="72947"/>
                    </a:lnTo>
                    <a:lnTo>
                      <a:pt x="218" y="74017"/>
                    </a:lnTo>
                    <a:lnTo>
                      <a:pt x="119" y="75086"/>
                    </a:lnTo>
                    <a:lnTo>
                      <a:pt x="40" y="76156"/>
                    </a:lnTo>
                    <a:lnTo>
                      <a:pt x="0" y="77206"/>
                    </a:lnTo>
                    <a:lnTo>
                      <a:pt x="0" y="78275"/>
                    </a:lnTo>
                    <a:lnTo>
                      <a:pt x="40" y="79345"/>
                    </a:lnTo>
                    <a:lnTo>
                      <a:pt x="99" y="80414"/>
                    </a:lnTo>
                    <a:lnTo>
                      <a:pt x="238" y="81464"/>
                    </a:lnTo>
                    <a:lnTo>
                      <a:pt x="317" y="81979"/>
                    </a:lnTo>
                    <a:lnTo>
                      <a:pt x="396" y="82514"/>
                    </a:lnTo>
                    <a:lnTo>
                      <a:pt x="495" y="83029"/>
                    </a:lnTo>
                    <a:lnTo>
                      <a:pt x="614" y="83544"/>
                    </a:lnTo>
                    <a:lnTo>
                      <a:pt x="753" y="84059"/>
                    </a:lnTo>
                    <a:lnTo>
                      <a:pt x="892" y="84574"/>
                    </a:lnTo>
                    <a:lnTo>
                      <a:pt x="1050" y="85088"/>
                    </a:lnTo>
                    <a:lnTo>
                      <a:pt x="1228" y="85584"/>
                    </a:lnTo>
                    <a:lnTo>
                      <a:pt x="1248" y="85643"/>
                    </a:lnTo>
                    <a:lnTo>
                      <a:pt x="1288" y="85702"/>
                    </a:lnTo>
                    <a:lnTo>
                      <a:pt x="1347" y="85742"/>
                    </a:lnTo>
                    <a:lnTo>
                      <a:pt x="138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63" y="85663"/>
                    </a:lnTo>
                    <a:lnTo>
                      <a:pt x="1783" y="85603"/>
                    </a:lnTo>
                    <a:lnTo>
                      <a:pt x="1803" y="85544"/>
                    </a:lnTo>
                    <a:lnTo>
                      <a:pt x="1783" y="85485"/>
                    </a:lnTo>
                    <a:lnTo>
                      <a:pt x="1763" y="85405"/>
                    </a:lnTo>
                    <a:lnTo>
                      <a:pt x="1605" y="84950"/>
                    </a:lnTo>
                    <a:lnTo>
                      <a:pt x="1466" y="84474"/>
                    </a:lnTo>
                    <a:lnTo>
                      <a:pt x="1327" y="83999"/>
                    </a:lnTo>
                    <a:lnTo>
                      <a:pt x="1208" y="83524"/>
                    </a:lnTo>
                    <a:lnTo>
                      <a:pt x="991" y="82573"/>
                    </a:lnTo>
                    <a:lnTo>
                      <a:pt x="832" y="81603"/>
                    </a:lnTo>
                    <a:lnTo>
                      <a:pt x="713" y="80632"/>
                    </a:lnTo>
                    <a:lnTo>
                      <a:pt x="614" y="79662"/>
                    </a:lnTo>
                    <a:lnTo>
                      <a:pt x="575" y="78671"/>
                    </a:lnTo>
                    <a:lnTo>
                      <a:pt x="555" y="77681"/>
                    </a:lnTo>
                    <a:lnTo>
                      <a:pt x="575" y="76710"/>
                    </a:lnTo>
                    <a:lnTo>
                      <a:pt x="634" y="75720"/>
                    </a:lnTo>
                    <a:lnTo>
                      <a:pt x="713" y="74730"/>
                    </a:lnTo>
                    <a:lnTo>
                      <a:pt x="812" y="73740"/>
                    </a:lnTo>
                    <a:lnTo>
                      <a:pt x="931" y="72749"/>
                    </a:lnTo>
                    <a:lnTo>
                      <a:pt x="1070" y="71779"/>
                    </a:lnTo>
                    <a:lnTo>
                      <a:pt x="1228" y="70808"/>
                    </a:lnTo>
                    <a:lnTo>
                      <a:pt x="1387" y="69838"/>
                    </a:lnTo>
                    <a:lnTo>
                      <a:pt x="1763" y="67837"/>
                    </a:lnTo>
                    <a:lnTo>
                      <a:pt x="2159" y="65837"/>
                    </a:lnTo>
                    <a:lnTo>
                      <a:pt x="2535" y="63856"/>
                    </a:lnTo>
                    <a:lnTo>
                      <a:pt x="2892" y="61856"/>
                    </a:lnTo>
                    <a:lnTo>
                      <a:pt x="3070" y="60865"/>
                    </a:lnTo>
                    <a:lnTo>
                      <a:pt x="3209" y="59855"/>
                    </a:lnTo>
                    <a:lnTo>
                      <a:pt x="3367" y="58865"/>
                    </a:lnTo>
                    <a:lnTo>
                      <a:pt x="3486" y="57855"/>
                    </a:lnTo>
                    <a:lnTo>
                      <a:pt x="3585" y="56845"/>
                    </a:lnTo>
                    <a:lnTo>
                      <a:pt x="3664" y="55815"/>
                    </a:lnTo>
                    <a:lnTo>
                      <a:pt x="3724" y="54805"/>
                    </a:lnTo>
                    <a:lnTo>
                      <a:pt x="3763" y="53775"/>
                    </a:lnTo>
                    <a:lnTo>
                      <a:pt x="3783" y="52705"/>
                    </a:lnTo>
                    <a:lnTo>
                      <a:pt x="3783" y="51636"/>
                    </a:lnTo>
                    <a:lnTo>
                      <a:pt x="3763" y="50566"/>
                    </a:lnTo>
                    <a:lnTo>
                      <a:pt x="3744" y="49497"/>
                    </a:lnTo>
                    <a:lnTo>
                      <a:pt x="3645" y="47358"/>
                    </a:lnTo>
                    <a:lnTo>
                      <a:pt x="3526" y="45219"/>
                    </a:lnTo>
                    <a:lnTo>
                      <a:pt x="3367" y="43079"/>
                    </a:lnTo>
                    <a:lnTo>
                      <a:pt x="3209" y="40940"/>
                    </a:lnTo>
                    <a:lnTo>
                      <a:pt x="2852" y="36682"/>
                    </a:lnTo>
                    <a:lnTo>
                      <a:pt x="2516" y="32424"/>
                    </a:lnTo>
                    <a:lnTo>
                      <a:pt x="2159" y="28165"/>
                    </a:lnTo>
                    <a:lnTo>
                      <a:pt x="2001" y="26026"/>
                    </a:lnTo>
                    <a:lnTo>
                      <a:pt x="1842" y="23907"/>
                    </a:lnTo>
                    <a:lnTo>
                      <a:pt x="1723" y="21768"/>
                    </a:lnTo>
                    <a:lnTo>
                      <a:pt x="1605" y="19649"/>
                    </a:lnTo>
                    <a:lnTo>
                      <a:pt x="1565" y="18421"/>
                    </a:lnTo>
                    <a:lnTo>
                      <a:pt x="1545" y="17213"/>
                    </a:lnTo>
                    <a:lnTo>
                      <a:pt x="1545" y="16004"/>
                    </a:lnTo>
                    <a:lnTo>
                      <a:pt x="1545" y="14796"/>
                    </a:lnTo>
                    <a:lnTo>
                      <a:pt x="1585" y="13588"/>
                    </a:lnTo>
                    <a:lnTo>
                      <a:pt x="1624" y="12380"/>
                    </a:lnTo>
                    <a:lnTo>
                      <a:pt x="1684" y="11172"/>
                    </a:lnTo>
                    <a:lnTo>
                      <a:pt x="1743" y="9963"/>
                    </a:lnTo>
                    <a:lnTo>
                      <a:pt x="1902" y="7547"/>
                    </a:lnTo>
                    <a:lnTo>
                      <a:pt x="2100" y="5131"/>
                    </a:lnTo>
                    <a:lnTo>
                      <a:pt x="2318" y="2714"/>
                    </a:lnTo>
                    <a:lnTo>
                      <a:pt x="2555" y="318"/>
                    </a:lnTo>
                    <a:lnTo>
                      <a:pt x="2555" y="239"/>
                    </a:lnTo>
                    <a:lnTo>
                      <a:pt x="2535" y="179"/>
                    </a:lnTo>
                    <a:lnTo>
                      <a:pt x="2516" y="120"/>
                    </a:lnTo>
                    <a:lnTo>
                      <a:pt x="2476" y="80"/>
                    </a:lnTo>
                    <a:lnTo>
                      <a:pt x="239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" name="Google Shape;235;p2"/>
              <p:cNvSpPr/>
              <p:nvPr/>
            </p:nvSpPr>
            <p:spPr>
              <a:xfrm>
                <a:off x="1278250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5" y="0"/>
                    </a:moveTo>
                    <a:lnTo>
                      <a:pt x="6695" y="40"/>
                    </a:lnTo>
                    <a:lnTo>
                      <a:pt x="6656" y="79"/>
                    </a:lnTo>
                    <a:lnTo>
                      <a:pt x="6596" y="139"/>
                    </a:lnTo>
                    <a:lnTo>
                      <a:pt x="6299" y="674"/>
                    </a:lnTo>
                    <a:lnTo>
                      <a:pt x="6022" y="1208"/>
                    </a:lnTo>
                    <a:lnTo>
                      <a:pt x="5764" y="1743"/>
                    </a:lnTo>
                    <a:lnTo>
                      <a:pt x="5547" y="2298"/>
                    </a:lnTo>
                    <a:lnTo>
                      <a:pt x="5368" y="2872"/>
                    </a:lnTo>
                    <a:lnTo>
                      <a:pt x="5210" y="3446"/>
                    </a:lnTo>
                    <a:lnTo>
                      <a:pt x="5071" y="4021"/>
                    </a:lnTo>
                    <a:lnTo>
                      <a:pt x="4952" y="4595"/>
                    </a:lnTo>
                    <a:lnTo>
                      <a:pt x="4853" y="5189"/>
                    </a:lnTo>
                    <a:lnTo>
                      <a:pt x="4794" y="5784"/>
                    </a:lnTo>
                    <a:lnTo>
                      <a:pt x="4734" y="6378"/>
                    </a:lnTo>
                    <a:lnTo>
                      <a:pt x="4695" y="6972"/>
                    </a:lnTo>
                    <a:lnTo>
                      <a:pt x="4675" y="7586"/>
                    </a:lnTo>
                    <a:lnTo>
                      <a:pt x="4675" y="8180"/>
                    </a:lnTo>
                    <a:lnTo>
                      <a:pt x="4695" y="9408"/>
                    </a:lnTo>
                    <a:lnTo>
                      <a:pt x="4754" y="10636"/>
                    </a:lnTo>
                    <a:lnTo>
                      <a:pt x="4834" y="11884"/>
                    </a:lnTo>
                    <a:lnTo>
                      <a:pt x="5032" y="14340"/>
                    </a:lnTo>
                    <a:lnTo>
                      <a:pt x="5131" y="15588"/>
                    </a:lnTo>
                    <a:lnTo>
                      <a:pt x="5190" y="16796"/>
                    </a:lnTo>
                    <a:lnTo>
                      <a:pt x="5210" y="18004"/>
                    </a:lnTo>
                    <a:lnTo>
                      <a:pt x="5210" y="18598"/>
                    </a:lnTo>
                    <a:lnTo>
                      <a:pt x="5190" y="19192"/>
                    </a:lnTo>
                    <a:lnTo>
                      <a:pt x="5131" y="19886"/>
                    </a:lnTo>
                    <a:lnTo>
                      <a:pt x="5071" y="20579"/>
                    </a:lnTo>
                    <a:lnTo>
                      <a:pt x="4972" y="21272"/>
                    </a:lnTo>
                    <a:lnTo>
                      <a:pt x="4873" y="21946"/>
                    </a:lnTo>
                    <a:lnTo>
                      <a:pt x="4754" y="22619"/>
                    </a:lnTo>
                    <a:lnTo>
                      <a:pt x="4596" y="23292"/>
                    </a:lnTo>
                    <a:lnTo>
                      <a:pt x="4457" y="23966"/>
                    </a:lnTo>
                    <a:lnTo>
                      <a:pt x="4279" y="24639"/>
                    </a:lnTo>
                    <a:lnTo>
                      <a:pt x="3942" y="25907"/>
                    </a:lnTo>
                    <a:lnTo>
                      <a:pt x="3566" y="27174"/>
                    </a:lnTo>
                    <a:lnTo>
                      <a:pt x="3506" y="27452"/>
                    </a:lnTo>
                    <a:lnTo>
                      <a:pt x="3388" y="27848"/>
                    </a:lnTo>
                    <a:lnTo>
                      <a:pt x="3328" y="28046"/>
                    </a:lnTo>
                    <a:lnTo>
                      <a:pt x="3269" y="28204"/>
                    </a:lnTo>
                    <a:lnTo>
                      <a:pt x="3209" y="28323"/>
                    </a:lnTo>
                    <a:lnTo>
                      <a:pt x="3170" y="28363"/>
                    </a:lnTo>
                    <a:lnTo>
                      <a:pt x="3110" y="28363"/>
                    </a:lnTo>
                    <a:lnTo>
                      <a:pt x="3071" y="28323"/>
                    </a:lnTo>
                    <a:lnTo>
                      <a:pt x="3011" y="28224"/>
                    </a:lnTo>
                    <a:lnTo>
                      <a:pt x="2952" y="28066"/>
                    </a:lnTo>
                    <a:lnTo>
                      <a:pt x="2912" y="27887"/>
                    </a:lnTo>
                    <a:lnTo>
                      <a:pt x="2833" y="27491"/>
                    </a:lnTo>
                    <a:lnTo>
                      <a:pt x="2793" y="27194"/>
                    </a:lnTo>
                    <a:lnTo>
                      <a:pt x="2675" y="26521"/>
                    </a:lnTo>
                    <a:lnTo>
                      <a:pt x="2576" y="25867"/>
                    </a:lnTo>
                    <a:lnTo>
                      <a:pt x="2496" y="25174"/>
                    </a:lnTo>
                    <a:lnTo>
                      <a:pt x="2437" y="24501"/>
                    </a:lnTo>
                    <a:lnTo>
                      <a:pt x="2378" y="23827"/>
                    </a:lnTo>
                    <a:lnTo>
                      <a:pt x="2338" y="23154"/>
                    </a:lnTo>
                    <a:lnTo>
                      <a:pt x="2298" y="21787"/>
                    </a:lnTo>
                    <a:lnTo>
                      <a:pt x="2279" y="20420"/>
                    </a:lnTo>
                    <a:lnTo>
                      <a:pt x="2279" y="19054"/>
                    </a:lnTo>
                    <a:lnTo>
                      <a:pt x="2298" y="16321"/>
                    </a:lnTo>
                    <a:lnTo>
                      <a:pt x="2298" y="15152"/>
                    </a:lnTo>
                    <a:lnTo>
                      <a:pt x="2298" y="13904"/>
                    </a:lnTo>
                    <a:lnTo>
                      <a:pt x="2279" y="13270"/>
                    </a:lnTo>
                    <a:lnTo>
                      <a:pt x="2259" y="12637"/>
                    </a:lnTo>
                    <a:lnTo>
                      <a:pt x="2219" y="12003"/>
                    </a:lnTo>
                    <a:lnTo>
                      <a:pt x="2140" y="11369"/>
                    </a:lnTo>
                    <a:lnTo>
                      <a:pt x="2061" y="10735"/>
                    </a:lnTo>
                    <a:lnTo>
                      <a:pt x="1942" y="10121"/>
                    </a:lnTo>
                    <a:lnTo>
                      <a:pt x="1803" y="9527"/>
                    </a:lnTo>
                    <a:lnTo>
                      <a:pt x="1625" y="8953"/>
                    </a:lnTo>
                    <a:lnTo>
                      <a:pt x="1506" y="8675"/>
                    </a:lnTo>
                    <a:lnTo>
                      <a:pt x="1407" y="8398"/>
                    </a:lnTo>
                    <a:lnTo>
                      <a:pt x="1268" y="8141"/>
                    </a:lnTo>
                    <a:lnTo>
                      <a:pt x="1130" y="7883"/>
                    </a:lnTo>
                    <a:lnTo>
                      <a:pt x="991" y="7626"/>
                    </a:lnTo>
                    <a:lnTo>
                      <a:pt x="833" y="7388"/>
                    </a:lnTo>
                    <a:lnTo>
                      <a:pt x="654" y="7150"/>
                    </a:lnTo>
                    <a:lnTo>
                      <a:pt x="476" y="6932"/>
                    </a:lnTo>
                    <a:lnTo>
                      <a:pt x="437" y="6893"/>
                    </a:lnTo>
                    <a:lnTo>
                      <a:pt x="377" y="6853"/>
                    </a:lnTo>
                    <a:lnTo>
                      <a:pt x="318" y="6833"/>
                    </a:lnTo>
                    <a:lnTo>
                      <a:pt x="278" y="6833"/>
                    </a:lnTo>
                    <a:lnTo>
                      <a:pt x="159" y="6873"/>
                    </a:lnTo>
                    <a:lnTo>
                      <a:pt x="80" y="6952"/>
                    </a:lnTo>
                    <a:lnTo>
                      <a:pt x="21" y="7051"/>
                    </a:lnTo>
                    <a:lnTo>
                      <a:pt x="1" y="7150"/>
                    </a:lnTo>
                    <a:lnTo>
                      <a:pt x="1" y="7229"/>
                    </a:lnTo>
                    <a:lnTo>
                      <a:pt x="1" y="7289"/>
                    </a:lnTo>
                    <a:lnTo>
                      <a:pt x="40" y="7348"/>
                    </a:lnTo>
                    <a:lnTo>
                      <a:pt x="80" y="7408"/>
                    </a:lnTo>
                    <a:lnTo>
                      <a:pt x="258" y="7626"/>
                    </a:lnTo>
                    <a:lnTo>
                      <a:pt x="437" y="7863"/>
                    </a:lnTo>
                    <a:lnTo>
                      <a:pt x="595" y="8121"/>
                    </a:lnTo>
                    <a:lnTo>
                      <a:pt x="734" y="8378"/>
                    </a:lnTo>
                    <a:lnTo>
                      <a:pt x="852" y="8636"/>
                    </a:lnTo>
                    <a:lnTo>
                      <a:pt x="971" y="8913"/>
                    </a:lnTo>
                    <a:lnTo>
                      <a:pt x="1070" y="9190"/>
                    </a:lnTo>
                    <a:lnTo>
                      <a:pt x="1169" y="9468"/>
                    </a:lnTo>
                    <a:lnTo>
                      <a:pt x="1308" y="10062"/>
                    </a:lnTo>
                    <a:lnTo>
                      <a:pt x="1427" y="10656"/>
                    </a:lnTo>
                    <a:lnTo>
                      <a:pt x="1526" y="11270"/>
                    </a:lnTo>
                    <a:lnTo>
                      <a:pt x="1585" y="11884"/>
                    </a:lnTo>
                    <a:lnTo>
                      <a:pt x="1625" y="12577"/>
                    </a:lnTo>
                    <a:lnTo>
                      <a:pt x="1665" y="13270"/>
                    </a:lnTo>
                    <a:lnTo>
                      <a:pt x="1724" y="14657"/>
                    </a:lnTo>
                    <a:lnTo>
                      <a:pt x="1724" y="16043"/>
                    </a:lnTo>
                    <a:lnTo>
                      <a:pt x="1724" y="17430"/>
                    </a:lnTo>
                    <a:lnTo>
                      <a:pt x="1704" y="20143"/>
                    </a:lnTo>
                    <a:lnTo>
                      <a:pt x="1724" y="21510"/>
                    </a:lnTo>
                    <a:lnTo>
                      <a:pt x="1744" y="22876"/>
                    </a:lnTo>
                    <a:lnTo>
                      <a:pt x="1783" y="23570"/>
                    </a:lnTo>
                    <a:lnTo>
                      <a:pt x="1823" y="24243"/>
                    </a:lnTo>
                    <a:lnTo>
                      <a:pt x="1882" y="24936"/>
                    </a:lnTo>
                    <a:lnTo>
                      <a:pt x="1962" y="25610"/>
                    </a:lnTo>
                    <a:lnTo>
                      <a:pt x="2041" y="26283"/>
                    </a:lnTo>
                    <a:lnTo>
                      <a:pt x="2160" y="26956"/>
                    </a:lnTo>
                    <a:lnTo>
                      <a:pt x="2279" y="27610"/>
                    </a:lnTo>
                    <a:lnTo>
                      <a:pt x="2437" y="28284"/>
                    </a:lnTo>
                    <a:lnTo>
                      <a:pt x="2516" y="28600"/>
                    </a:lnTo>
                    <a:lnTo>
                      <a:pt x="2556" y="28759"/>
                    </a:lnTo>
                    <a:lnTo>
                      <a:pt x="2635" y="28897"/>
                    </a:lnTo>
                    <a:lnTo>
                      <a:pt x="2714" y="29036"/>
                    </a:lnTo>
                    <a:lnTo>
                      <a:pt x="2813" y="29135"/>
                    </a:lnTo>
                    <a:lnTo>
                      <a:pt x="2873" y="29175"/>
                    </a:lnTo>
                    <a:lnTo>
                      <a:pt x="2952" y="29195"/>
                    </a:lnTo>
                    <a:lnTo>
                      <a:pt x="3011" y="29214"/>
                    </a:lnTo>
                    <a:lnTo>
                      <a:pt x="3091" y="29214"/>
                    </a:lnTo>
                    <a:lnTo>
                      <a:pt x="3229" y="29195"/>
                    </a:lnTo>
                    <a:lnTo>
                      <a:pt x="3348" y="29115"/>
                    </a:lnTo>
                    <a:lnTo>
                      <a:pt x="3467" y="29036"/>
                    </a:lnTo>
                    <a:lnTo>
                      <a:pt x="3546" y="28917"/>
                    </a:lnTo>
                    <a:lnTo>
                      <a:pt x="3625" y="28798"/>
                    </a:lnTo>
                    <a:lnTo>
                      <a:pt x="3705" y="28660"/>
                    </a:lnTo>
                    <a:lnTo>
                      <a:pt x="3823" y="28402"/>
                    </a:lnTo>
                    <a:lnTo>
                      <a:pt x="4041" y="27749"/>
                    </a:lnTo>
                    <a:lnTo>
                      <a:pt x="4259" y="27095"/>
                    </a:lnTo>
                    <a:lnTo>
                      <a:pt x="4457" y="26422"/>
                    </a:lnTo>
                    <a:lnTo>
                      <a:pt x="4635" y="25748"/>
                    </a:lnTo>
                    <a:lnTo>
                      <a:pt x="4814" y="25055"/>
                    </a:lnTo>
                    <a:lnTo>
                      <a:pt x="4972" y="24362"/>
                    </a:lnTo>
                    <a:lnTo>
                      <a:pt x="5249" y="22995"/>
                    </a:lnTo>
                    <a:lnTo>
                      <a:pt x="5388" y="22302"/>
                    </a:lnTo>
                    <a:lnTo>
                      <a:pt x="5487" y="21609"/>
                    </a:lnTo>
                    <a:lnTo>
                      <a:pt x="5566" y="20896"/>
                    </a:lnTo>
                    <a:lnTo>
                      <a:pt x="5646" y="20203"/>
                    </a:lnTo>
                    <a:lnTo>
                      <a:pt x="5685" y="19509"/>
                    </a:lnTo>
                    <a:lnTo>
                      <a:pt x="5705" y="18796"/>
                    </a:lnTo>
                    <a:lnTo>
                      <a:pt x="5725" y="18103"/>
                    </a:lnTo>
                    <a:lnTo>
                      <a:pt x="5725" y="17410"/>
                    </a:lnTo>
                    <a:lnTo>
                      <a:pt x="5685" y="16023"/>
                    </a:lnTo>
                    <a:lnTo>
                      <a:pt x="5606" y="14617"/>
                    </a:lnTo>
                    <a:lnTo>
                      <a:pt x="5507" y="13211"/>
                    </a:lnTo>
                    <a:lnTo>
                      <a:pt x="5388" y="11785"/>
                    </a:lnTo>
                    <a:lnTo>
                      <a:pt x="5289" y="10319"/>
                    </a:lnTo>
                    <a:lnTo>
                      <a:pt x="5249" y="9586"/>
                    </a:lnTo>
                    <a:lnTo>
                      <a:pt x="5249" y="8854"/>
                    </a:lnTo>
                    <a:lnTo>
                      <a:pt x="5230" y="8121"/>
                    </a:lnTo>
                    <a:lnTo>
                      <a:pt x="5249" y="7368"/>
                    </a:lnTo>
                    <a:lnTo>
                      <a:pt x="5289" y="6635"/>
                    </a:lnTo>
                    <a:lnTo>
                      <a:pt x="5368" y="5902"/>
                    </a:lnTo>
                    <a:lnTo>
                      <a:pt x="5448" y="5189"/>
                    </a:lnTo>
                    <a:lnTo>
                      <a:pt x="5586" y="4476"/>
                    </a:lnTo>
                    <a:lnTo>
                      <a:pt x="5725" y="3763"/>
                    </a:lnTo>
                    <a:lnTo>
                      <a:pt x="5923" y="3070"/>
                    </a:lnTo>
                    <a:lnTo>
                      <a:pt x="6161" y="2397"/>
                    </a:lnTo>
                    <a:lnTo>
                      <a:pt x="6418" y="1743"/>
                    </a:lnTo>
                    <a:lnTo>
                      <a:pt x="6576" y="1406"/>
                    </a:lnTo>
                    <a:lnTo>
                      <a:pt x="6735" y="1090"/>
                    </a:lnTo>
                    <a:lnTo>
                      <a:pt x="6913" y="773"/>
                    </a:lnTo>
                    <a:lnTo>
                      <a:pt x="7091" y="476"/>
                    </a:lnTo>
                    <a:lnTo>
                      <a:pt x="7131" y="396"/>
                    </a:lnTo>
                    <a:lnTo>
                      <a:pt x="7151" y="337"/>
                    </a:lnTo>
                    <a:lnTo>
                      <a:pt x="7151" y="277"/>
                    </a:lnTo>
                    <a:lnTo>
                      <a:pt x="7131" y="218"/>
                    </a:lnTo>
                    <a:lnTo>
                      <a:pt x="7091" y="119"/>
                    </a:lnTo>
                    <a:lnTo>
                      <a:pt x="7012" y="40"/>
                    </a:lnTo>
                    <a:lnTo>
                      <a:pt x="691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" name="Google Shape;236;p2"/>
              <p:cNvSpPr/>
              <p:nvPr/>
            </p:nvSpPr>
            <p:spPr>
              <a:xfrm>
                <a:off x="1481275" y="818425"/>
                <a:ext cx="88150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14024" extrusionOk="0">
                    <a:moveTo>
                      <a:pt x="258" y="1"/>
                    </a:moveTo>
                    <a:lnTo>
                      <a:pt x="159" y="41"/>
                    </a:lnTo>
                    <a:lnTo>
                      <a:pt x="80" y="120"/>
                    </a:lnTo>
                    <a:lnTo>
                      <a:pt x="20" y="239"/>
                    </a:lnTo>
                    <a:lnTo>
                      <a:pt x="0" y="357"/>
                    </a:lnTo>
                    <a:lnTo>
                      <a:pt x="20" y="437"/>
                    </a:lnTo>
                    <a:lnTo>
                      <a:pt x="40" y="496"/>
                    </a:lnTo>
                    <a:lnTo>
                      <a:pt x="357" y="1288"/>
                    </a:lnTo>
                    <a:lnTo>
                      <a:pt x="634" y="2081"/>
                    </a:lnTo>
                    <a:lnTo>
                      <a:pt x="872" y="2893"/>
                    </a:lnTo>
                    <a:lnTo>
                      <a:pt x="1070" y="3705"/>
                    </a:lnTo>
                    <a:lnTo>
                      <a:pt x="1268" y="4537"/>
                    </a:lnTo>
                    <a:lnTo>
                      <a:pt x="1426" y="5388"/>
                    </a:lnTo>
                    <a:lnTo>
                      <a:pt x="1585" y="6220"/>
                    </a:lnTo>
                    <a:lnTo>
                      <a:pt x="1723" y="7072"/>
                    </a:lnTo>
                    <a:lnTo>
                      <a:pt x="1981" y="8775"/>
                    </a:lnTo>
                    <a:lnTo>
                      <a:pt x="2258" y="10459"/>
                    </a:lnTo>
                    <a:lnTo>
                      <a:pt x="2397" y="11310"/>
                    </a:lnTo>
                    <a:lnTo>
                      <a:pt x="2575" y="12142"/>
                    </a:lnTo>
                    <a:lnTo>
                      <a:pt x="2753" y="12974"/>
                    </a:lnTo>
                    <a:lnTo>
                      <a:pt x="2971" y="13806"/>
                    </a:lnTo>
                    <a:lnTo>
                      <a:pt x="2991" y="13865"/>
                    </a:lnTo>
                    <a:lnTo>
                      <a:pt x="3031" y="13925"/>
                    </a:lnTo>
                    <a:lnTo>
                      <a:pt x="3070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28" y="14024"/>
                    </a:lnTo>
                    <a:lnTo>
                      <a:pt x="3427" y="13964"/>
                    </a:lnTo>
                    <a:lnTo>
                      <a:pt x="3486" y="13885"/>
                    </a:lnTo>
                    <a:lnTo>
                      <a:pt x="3506" y="13826"/>
                    </a:lnTo>
                    <a:lnTo>
                      <a:pt x="3526" y="13766"/>
                    </a:lnTo>
                    <a:lnTo>
                      <a:pt x="3526" y="13687"/>
                    </a:lnTo>
                    <a:lnTo>
                      <a:pt x="3506" y="13628"/>
                    </a:lnTo>
                    <a:lnTo>
                      <a:pt x="3308" y="12796"/>
                    </a:lnTo>
                    <a:lnTo>
                      <a:pt x="3110" y="11944"/>
                    </a:lnTo>
                    <a:lnTo>
                      <a:pt x="2951" y="11092"/>
                    </a:lnTo>
                    <a:lnTo>
                      <a:pt x="2793" y="10241"/>
                    </a:lnTo>
                    <a:lnTo>
                      <a:pt x="2516" y="8537"/>
                    </a:lnTo>
                    <a:lnTo>
                      <a:pt x="2238" y="6814"/>
                    </a:lnTo>
                    <a:lnTo>
                      <a:pt x="2100" y="5963"/>
                    </a:lnTo>
                    <a:lnTo>
                      <a:pt x="1941" y="5111"/>
                    </a:lnTo>
                    <a:lnTo>
                      <a:pt x="1783" y="4259"/>
                    </a:lnTo>
                    <a:lnTo>
                      <a:pt x="1585" y="3427"/>
                    </a:lnTo>
                    <a:lnTo>
                      <a:pt x="1367" y="2596"/>
                    </a:lnTo>
                    <a:lnTo>
                      <a:pt x="1129" y="1764"/>
                    </a:lnTo>
                    <a:lnTo>
                      <a:pt x="852" y="952"/>
                    </a:lnTo>
                    <a:lnTo>
                      <a:pt x="535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416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" name="Google Shape;237;p2"/>
              <p:cNvSpPr/>
              <p:nvPr/>
            </p:nvSpPr>
            <p:spPr>
              <a:xfrm>
                <a:off x="1549100" y="724850"/>
                <a:ext cx="160475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9" h="83247" extrusionOk="0">
                    <a:moveTo>
                      <a:pt x="199" y="1"/>
                    </a:moveTo>
                    <a:lnTo>
                      <a:pt x="100" y="60"/>
                    </a:lnTo>
                    <a:lnTo>
                      <a:pt x="21" y="139"/>
                    </a:lnTo>
                    <a:lnTo>
                      <a:pt x="1" y="19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21" y="397"/>
                    </a:lnTo>
                    <a:lnTo>
                      <a:pt x="278" y="1328"/>
                    </a:lnTo>
                    <a:lnTo>
                      <a:pt x="516" y="2278"/>
                    </a:lnTo>
                    <a:lnTo>
                      <a:pt x="734" y="3229"/>
                    </a:lnTo>
                    <a:lnTo>
                      <a:pt x="912" y="4199"/>
                    </a:lnTo>
                    <a:lnTo>
                      <a:pt x="1070" y="5150"/>
                    </a:lnTo>
                    <a:lnTo>
                      <a:pt x="1229" y="6121"/>
                    </a:lnTo>
                    <a:lnTo>
                      <a:pt x="1506" y="8081"/>
                    </a:lnTo>
                    <a:lnTo>
                      <a:pt x="1764" y="10141"/>
                    </a:lnTo>
                    <a:lnTo>
                      <a:pt x="2021" y="12201"/>
                    </a:lnTo>
                    <a:lnTo>
                      <a:pt x="2259" y="14281"/>
                    </a:lnTo>
                    <a:lnTo>
                      <a:pt x="2457" y="16341"/>
                    </a:lnTo>
                    <a:lnTo>
                      <a:pt x="2655" y="18401"/>
                    </a:lnTo>
                    <a:lnTo>
                      <a:pt x="2813" y="20460"/>
                    </a:lnTo>
                    <a:lnTo>
                      <a:pt x="2972" y="22520"/>
                    </a:lnTo>
                    <a:lnTo>
                      <a:pt x="3091" y="24600"/>
                    </a:lnTo>
                    <a:lnTo>
                      <a:pt x="3190" y="26660"/>
                    </a:lnTo>
                    <a:lnTo>
                      <a:pt x="3289" y="28720"/>
                    </a:lnTo>
                    <a:lnTo>
                      <a:pt x="3348" y="30799"/>
                    </a:lnTo>
                    <a:lnTo>
                      <a:pt x="3407" y="32859"/>
                    </a:lnTo>
                    <a:lnTo>
                      <a:pt x="3427" y="34899"/>
                    </a:lnTo>
                    <a:lnTo>
                      <a:pt x="3427" y="36919"/>
                    </a:lnTo>
                    <a:lnTo>
                      <a:pt x="3427" y="38940"/>
                    </a:lnTo>
                    <a:lnTo>
                      <a:pt x="3388" y="40980"/>
                    </a:lnTo>
                    <a:lnTo>
                      <a:pt x="3348" y="43059"/>
                    </a:lnTo>
                    <a:lnTo>
                      <a:pt x="3289" y="45139"/>
                    </a:lnTo>
                    <a:lnTo>
                      <a:pt x="3249" y="47219"/>
                    </a:lnTo>
                    <a:lnTo>
                      <a:pt x="3249" y="48249"/>
                    </a:lnTo>
                    <a:lnTo>
                      <a:pt x="3269" y="49298"/>
                    </a:lnTo>
                    <a:lnTo>
                      <a:pt x="3328" y="50289"/>
                    </a:lnTo>
                    <a:lnTo>
                      <a:pt x="3388" y="51279"/>
                    </a:lnTo>
                    <a:lnTo>
                      <a:pt x="3487" y="52269"/>
                    </a:lnTo>
                    <a:lnTo>
                      <a:pt x="3625" y="53260"/>
                    </a:lnTo>
                    <a:lnTo>
                      <a:pt x="3764" y="54250"/>
                    </a:lnTo>
                    <a:lnTo>
                      <a:pt x="3922" y="55220"/>
                    </a:lnTo>
                    <a:lnTo>
                      <a:pt x="4259" y="57161"/>
                    </a:lnTo>
                    <a:lnTo>
                      <a:pt x="4635" y="59102"/>
                    </a:lnTo>
                    <a:lnTo>
                      <a:pt x="4992" y="61063"/>
                    </a:lnTo>
                    <a:lnTo>
                      <a:pt x="5150" y="62034"/>
                    </a:lnTo>
                    <a:lnTo>
                      <a:pt x="5309" y="63024"/>
                    </a:lnTo>
                    <a:lnTo>
                      <a:pt x="5448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5" y="67223"/>
                    </a:lnTo>
                    <a:lnTo>
                      <a:pt x="5804" y="68352"/>
                    </a:lnTo>
                    <a:lnTo>
                      <a:pt x="5824" y="69481"/>
                    </a:lnTo>
                    <a:lnTo>
                      <a:pt x="5844" y="70610"/>
                    </a:lnTo>
                    <a:lnTo>
                      <a:pt x="5824" y="71739"/>
                    </a:lnTo>
                    <a:lnTo>
                      <a:pt x="5804" y="72848"/>
                    </a:lnTo>
                    <a:lnTo>
                      <a:pt x="5745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8" y="77324"/>
                    </a:lnTo>
                    <a:lnTo>
                      <a:pt x="5289" y="78433"/>
                    </a:lnTo>
                    <a:lnTo>
                      <a:pt x="5131" y="79542"/>
                    </a:lnTo>
                    <a:lnTo>
                      <a:pt x="4933" y="80652"/>
                    </a:lnTo>
                    <a:lnTo>
                      <a:pt x="4715" y="81741"/>
                    </a:lnTo>
                    <a:lnTo>
                      <a:pt x="4477" y="82850"/>
                    </a:lnTo>
                    <a:lnTo>
                      <a:pt x="4477" y="82909"/>
                    </a:lnTo>
                    <a:lnTo>
                      <a:pt x="4477" y="82989"/>
                    </a:lnTo>
                    <a:lnTo>
                      <a:pt x="4497" y="83048"/>
                    </a:lnTo>
                    <a:lnTo>
                      <a:pt x="4517" y="83108"/>
                    </a:lnTo>
                    <a:lnTo>
                      <a:pt x="4596" y="83187"/>
                    </a:lnTo>
                    <a:lnTo>
                      <a:pt x="4695" y="83246"/>
                    </a:lnTo>
                    <a:lnTo>
                      <a:pt x="4794" y="83246"/>
                    </a:lnTo>
                    <a:lnTo>
                      <a:pt x="4893" y="83226"/>
                    </a:lnTo>
                    <a:lnTo>
                      <a:pt x="4933" y="83187"/>
                    </a:lnTo>
                    <a:lnTo>
                      <a:pt x="4972" y="83147"/>
                    </a:lnTo>
                    <a:lnTo>
                      <a:pt x="5012" y="83088"/>
                    </a:lnTo>
                    <a:lnTo>
                      <a:pt x="5032" y="83008"/>
                    </a:lnTo>
                    <a:lnTo>
                      <a:pt x="5230" y="82058"/>
                    </a:lnTo>
                    <a:lnTo>
                      <a:pt x="5428" y="81107"/>
                    </a:lnTo>
                    <a:lnTo>
                      <a:pt x="5606" y="80156"/>
                    </a:lnTo>
                    <a:lnTo>
                      <a:pt x="5764" y="79186"/>
                    </a:lnTo>
                    <a:lnTo>
                      <a:pt x="5903" y="78215"/>
                    </a:lnTo>
                    <a:lnTo>
                      <a:pt x="6022" y="77245"/>
                    </a:lnTo>
                    <a:lnTo>
                      <a:pt x="6121" y="76274"/>
                    </a:lnTo>
                    <a:lnTo>
                      <a:pt x="6220" y="75304"/>
                    </a:lnTo>
                    <a:lnTo>
                      <a:pt x="6299" y="74314"/>
                    </a:lnTo>
                    <a:lnTo>
                      <a:pt x="6339" y="73343"/>
                    </a:lnTo>
                    <a:lnTo>
                      <a:pt x="6378" y="72353"/>
                    </a:lnTo>
                    <a:lnTo>
                      <a:pt x="6418" y="71382"/>
                    </a:lnTo>
                    <a:lnTo>
                      <a:pt x="6418" y="70392"/>
                    </a:lnTo>
                    <a:lnTo>
                      <a:pt x="6398" y="69421"/>
                    </a:lnTo>
                    <a:lnTo>
                      <a:pt x="6378" y="68431"/>
                    </a:lnTo>
                    <a:lnTo>
                      <a:pt x="6319" y="67461"/>
                    </a:lnTo>
                    <a:lnTo>
                      <a:pt x="6260" y="66490"/>
                    </a:lnTo>
                    <a:lnTo>
                      <a:pt x="6180" y="65539"/>
                    </a:lnTo>
                    <a:lnTo>
                      <a:pt x="6081" y="64589"/>
                    </a:lnTo>
                    <a:lnTo>
                      <a:pt x="5962" y="63638"/>
                    </a:lnTo>
                    <a:lnTo>
                      <a:pt x="5844" y="62687"/>
                    </a:lnTo>
                    <a:lnTo>
                      <a:pt x="5705" y="61737"/>
                    </a:lnTo>
                    <a:lnTo>
                      <a:pt x="5547" y="60786"/>
                    </a:lnTo>
                    <a:lnTo>
                      <a:pt x="5368" y="59855"/>
                    </a:lnTo>
                    <a:lnTo>
                      <a:pt x="4952" y="57795"/>
                    </a:lnTo>
                    <a:lnTo>
                      <a:pt x="4556" y="55735"/>
                    </a:lnTo>
                    <a:lnTo>
                      <a:pt x="4358" y="54705"/>
                    </a:lnTo>
                    <a:lnTo>
                      <a:pt x="4200" y="53656"/>
                    </a:lnTo>
                    <a:lnTo>
                      <a:pt x="4061" y="52606"/>
                    </a:lnTo>
                    <a:lnTo>
                      <a:pt x="3962" y="51556"/>
                    </a:lnTo>
                    <a:lnTo>
                      <a:pt x="3903" y="50526"/>
                    </a:lnTo>
                    <a:lnTo>
                      <a:pt x="3843" y="49496"/>
                    </a:lnTo>
                    <a:lnTo>
                      <a:pt x="3823" y="48447"/>
                    </a:lnTo>
                    <a:lnTo>
                      <a:pt x="3823" y="47417"/>
                    </a:lnTo>
                    <a:lnTo>
                      <a:pt x="3843" y="45337"/>
                    </a:lnTo>
                    <a:lnTo>
                      <a:pt x="3903" y="43257"/>
                    </a:lnTo>
                    <a:lnTo>
                      <a:pt x="3962" y="41138"/>
                    </a:lnTo>
                    <a:lnTo>
                      <a:pt x="3982" y="39039"/>
                    </a:lnTo>
                    <a:lnTo>
                      <a:pt x="4002" y="36919"/>
                    </a:lnTo>
                    <a:lnTo>
                      <a:pt x="4002" y="34820"/>
                    </a:lnTo>
                    <a:lnTo>
                      <a:pt x="3962" y="32720"/>
                    </a:lnTo>
                    <a:lnTo>
                      <a:pt x="3922" y="30641"/>
                    </a:lnTo>
                    <a:lnTo>
                      <a:pt x="3843" y="28541"/>
                    </a:lnTo>
                    <a:lnTo>
                      <a:pt x="3764" y="26462"/>
                    </a:lnTo>
                    <a:lnTo>
                      <a:pt x="3645" y="24362"/>
                    </a:lnTo>
                    <a:lnTo>
                      <a:pt x="3506" y="22283"/>
                    </a:lnTo>
                    <a:lnTo>
                      <a:pt x="3368" y="20203"/>
                    </a:lnTo>
                    <a:lnTo>
                      <a:pt x="3190" y="18123"/>
                    </a:lnTo>
                    <a:lnTo>
                      <a:pt x="2992" y="15885"/>
                    </a:lnTo>
                    <a:lnTo>
                      <a:pt x="2754" y="13647"/>
                    </a:lnTo>
                    <a:lnTo>
                      <a:pt x="2496" y="11409"/>
                    </a:lnTo>
                    <a:lnTo>
                      <a:pt x="2219" y="9191"/>
                    </a:lnTo>
                    <a:lnTo>
                      <a:pt x="1922" y="6913"/>
                    </a:lnTo>
                    <a:lnTo>
                      <a:pt x="1764" y="5784"/>
                    </a:lnTo>
                    <a:lnTo>
                      <a:pt x="1585" y="4655"/>
                    </a:lnTo>
                    <a:lnTo>
                      <a:pt x="1367" y="3526"/>
                    </a:lnTo>
                    <a:lnTo>
                      <a:pt x="1150" y="2417"/>
                    </a:lnTo>
                    <a:lnTo>
                      <a:pt x="872" y="1308"/>
                    </a:lnTo>
                    <a:lnTo>
                      <a:pt x="714" y="773"/>
                    </a:lnTo>
                    <a:lnTo>
                      <a:pt x="555" y="218"/>
                    </a:lnTo>
                    <a:lnTo>
                      <a:pt x="536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397" y="20"/>
                    </a:lnTo>
                    <a:lnTo>
                      <a:pt x="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" name="Google Shape;238;p2"/>
              <p:cNvSpPr/>
              <p:nvPr/>
            </p:nvSpPr>
            <p:spPr>
              <a:xfrm>
                <a:off x="1617450" y="2889675"/>
                <a:ext cx="356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27" h="10478" extrusionOk="0">
                    <a:moveTo>
                      <a:pt x="1109" y="0"/>
                    </a:moveTo>
                    <a:lnTo>
                      <a:pt x="1010" y="20"/>
                    </a:lnTo>
                    <a:lnTo>
                      <a:pt x="951" y="60"/>
                    </a:lnTo>
                    <a:lnTo>
                      <a:pt x="911" y="99"/>
                    </a:lnTo>
                    <a:lnTo>
                      <a:pt x="872" y="159"/>
                    </a:lnTo>
                    <a:lnTo>
                      <a:pt x="852" y="218"/>
                    </a:lnTo>
                    <a:lnTo>
                      <a:pt x="673" y="832"/>
                    </a:lnTo>
                    <a:lnTo>
                      <a:pt x="535" y="1426"/>
                    </a:lnTo>
                    <a:lnTo>
                      <a:pt x="416" y="2040"/>
                    </a:lnTo>
                    <a:lnTo>
                      <a:pt x="297" y="2654"/>
                    </a:lnTo>
                    <a:lnTo>
                      <a:pt x="218" y="3268"/>
                    </a:lnTo>
                    <a:lnTo>
                      <a:pt x="139" y="3882"/>
                    </a:lnTo>
                    <a:lnTo>
                      <a:pt x="99" y="4516"/>
                    </a:lnTo>
                    <a:lnTo>
                      <a:pt x="59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59" y="10161"/>
                    </a:lnTo>
                    <a:lnTo>
                      <a:pt x="79" y="10220"/>
                    </a:lnTo>
                    <a:lnTo>
                      <a:pt x="99" y="10300"/>
                    </a:lnTo>
                    <a:lnTo>
                      <a:pt x="119" y="10339"/>
                    </a:lnTo>
                    <a:lnTo>
                      <a:pt x="159" y="10399"/>
                    </a:lnTo>
                    <a:lnTo>
                      <a:pt x="258" y="10458"/>
                    </a:lnTo>
                    <a:lnTo>
                      <a:pt x="357" y="10478"/>
                    </a:lnTo>
                    <a:lnTo>
                      <a:pt x="456" y="10458"/>
                    </a:lnTo>
                    <a:lnTo>
                      <a:pt x="555" y="10399"/>
                    </a:lnTo>
                    <a:lnTo>
                      <a:pt x="594" y="10339"/>
                    </a:lnTo>
                    <a:lnTo>
                      <a:pt x="614" y="10300"/>
                    </a:lnTo>
                    <a:lnTo>
                      <a:pt x="634" y="10220"/>
                    </a:lnTo>
                    <a:lnTo>
                      <a:pt x="634" y="10161"/>
                    </a:lnTo>
                    <a:lnTo>
                      <a:pt x="594" y="8913"/>
                    </a:lnTo>
                    <a:lnTo>
                      <a:pt x="574" y="7685"/>
                    </a:lnTo>
                    <a:lnTo>
                      <a:pt x="574" y="6457"/>
                    </a:lnTo>
                    <a:lnTo>
                      <a:pt x="614" y="5229"/>
                    </a:lnTo>
                    <a:lnTo>
                      <a:pt x="654" y="4615"/>
                    </a:lnTo>
                    <a:lnTo>
                      <a:pt x="713" y="4001"/>
                    </a:lnTo>
                    <a:lnTo>
                      <a:pt x="772" y="3387"/>
                    </a:lnTo>
                    <a:lnTo>
                      <a:pt x="852" y="2793"/>
                    </a:lnTo>
                    <a:lnTo>
                      <a:pt x="971" y="2179"/>
                    </a:lnTo>
                    <a:lnTo>
                      <a:pt x="1089" y="1585"/>
                    </a:lnTo>
                    <a:lnTo>
                      <a:pt x="1228" y="991"/>
                    </a:lnTo>
                    <a:lnTo>
                      <a:pt x="1406" y="397"/>
                    </a:lnTo>
                    <a:lnTo>
                      <a:pt x="1406" y="317"/>
                    </a:lnTo>
                    <a:lnTo>
                      <a:pt x="1426" y="258"/>
                    </a:lnTo>
                    <a:lnTo>
                      <a:pt x="1406" y="198"/>
                    </a:lnTo>
                    <a:lnTo>
                      <a:pt x="1386" y="139"/>
                    </a:lnTo>
                    <a:lnTo>
                      <a:pt x="1307" y="60"/>
                    </a:lnTo>
                    <a:lnTo>
                      <a:pt x="122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" name="Google Shape;239;p2"/>
              <p:cNvSpPr/>
              <p:nvPr/>
            </p:nvSpPr>
            <p:spPr>
              <a:xfrm>
                <a:off x="1100000" y="754075"/>
                <a:ext cx="116875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5" h="96754" extrusionOk="0">
                    <a:moveTo>
                      <a:pt x="3625" y="0"/>
                    </a:moveTo>
                    <a:lnTo>
                      <a:pt x="3526" y="20"/>
                    </a:lnTo>
                    <a:lnTo>
                      <a:pt x="3486" y="40"/>
                    </a:lnTo>
                    <a:lnTo>
                      <a:pt x="3447" y="79"/>
                    </a:lnTo>
                    <a:lnTo>
                      <a:pt x="3407" y="119"/>
                    </a:lnTo>
                    <a:lnTo>
                      <a:pt x="3387" y="178"/>
                    </a:lnTo>
                    <a:lnTo>
                      <a:pt x="3387" y="238"/>
                    </a:lnTo>
                    <a:lnTo>
                      <a:pt x="3387" y="317"/>
                    </a:lnTo>
                    <a:lnTo>
                      <a:pt x="3605" y="2733"/>
                    </a:lnTo>
                    <a:lnTo>
                      <a:pt x="3784" y="5170"/>
                    </a:lnTo>
                    <a:lnTo>
                      <a:pt x="3922" y="7606"/>
                    </a:lnTo>
                    <a:lnTo>
                      <a:pt x="4021" y="10042"/>
                    </a:lnTo>
                    <a:lnTo>
                      <a:pt x="4081" y="12478"/>
                    </a:lnTo>
                    <a:lnTo>
                      <a:pt x="4100" y="14914"/>
                    </a:lnTo>
                    <a:lnTo>
                      <a:pt x="4081" y="17350"/>
                    </a:lnTo>
                    <a:lnTo>
                      <a:pt x="4001" y="19806"/>
                    </a:lnTo>
                    <a:lnTo>
                      <a:pt x="3902" y="22243"/>
                    </a:lnTo>
                    <a:lnTo>
                      <a:pt x="3744" y="24659"/>
                    </a:lnTo>
                    <a:lnTo>
                      <a:pt x="3546" y="27095"/>
                    </a:lnTo>
                    <a:lnTo>
                      <a:pt x="3308" y="29511"/>
                    </a:lnTo>
                    <a:lnTo>
                      <a:pt x="3031" y="31948"/>
                    </a:lnTo>
                    <a:lnTo>
                      <a:pt x="2694" y="34344"/>
                    </a:lnTo>
                    <a:lnTo>
                      <a:pt x="2338" y="36760"/>
                    </a:lnTo>
                    <a:lnTo>
                      <a:pt x="1922" y="39137"/>
                    </a:lnTo>
                    <a:lnTo>
                      <a:pt x="1486" y="41474"/>
                    </a:lnTo>
                    <a:lnTo>
                      <a:pt x="1030" y="43792"/>
                    </a:lnTo>
                    <a:lnTo>
                      <a:pt x="832" y="44940"/>
                    </a:lnTo>
                    <a:lnTo>
                      <a:pt x="634" y="46109"/>
                    </a:lnTo>
                    <a:lnTo>
                      <a:pt x="436" y="47278"/>
                    </a:lnTo>
                    <a:lnTo>
                      <a:pt x="278" y="48446"/>
                    </a:lnTo>
                    <a:lnTo>
                      <a:pt x="159" y="49635"/>
                    </a:lnTo>
                    <a:lnTo>
                      <a:pt x="60" y="50803"/>
                    </a:lnTo>
                    <a:lnTo>
                      <a:pt x="20" y="51991"/>
                    </a:lnTo>
                    <a:lnTo>
                      <a:pt x="1" y="53180"/>
                    </a:lnTo>
                    <a:lnTo>
                      <a:pt x="1" y="54348"/>
                    </a:lnTo>
                    <a:lnTo>
                      <a:pt x="40" y="55537"/>
                    </a:lnTo>
                    <a:lnTo>
                      <a:pt x="100" y="56725"/>
                    </a:lnTo>
                    <a:lnTo>
                      <a:pt x="199" y="57914"/>
                    </a:lnTo>
                    <a:lnTo>
                      <a:pt x="416" y="60370"/>
                    </a:lnTo>
                    <a:lnTo>
                      <a:pt x="63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50" y="67718"/>
                    </a:lnTo>
                    <a:lnTo>
                      <a:pt x="1189" y="70193"/>
                    </a:lnTo>
                    <a:lnTo>
                      <a:pt x="1288" y="72689"/>
                    </a:lnTo>
                    <a:lnTo>
                      <a:pt x="1367" y="75165"/>
                    </a:lnTo>
                    <a:lnTo>
                      <a:pt x="1387" y="77660"/>
                    </a:lnTo>
                    <a:lnTo>
                      <a:pt x="1387" y="78849"/>
                    </a:lnTo>
                    <a:lnTo>
                      <a:pt x="1367" y="80057"/>
                    </a:lnTo>
                    <a:lnTo>
                      <a:pt x="1328" y="82473"/>
                    </a:lnTo>
                    <a:lnTo>
                      <a:pt x="1328" y="83701"/>
                    </a:lnTo>
                    <a:lnTo>
                      <a:pt x="1328" y="84909"/>
                    </a:lnTo>
                    <a:lnTo>
                      <a:pt x="1347" y="86118"/>
                    </a:lnTo>
                    <a:lnTo>
                      <a:pt x="1407" y="87326"/>
                    </a:lnTo>
                    <a:lnTo>
                      <a:pt x="1486" y="88534"/>
                    </a:lnTo>
                    <a:lnTo>
                      <a:pt x="1605" y="89722"/>
                    </a:lnTo>
                    <a:lnTo>
                      <a:pt x="1684" y="90317"/>
                    </a:lnTo>
                    <a:lnTo>
                      <a:pt x="1763" y="90911"/>
                    </a:lnTo>
                    <a:lnTo>
                      <a:pt x="1862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9" y="93248"/>
                    </a:lnTo>
                    <a:lnTo>
                      <a:pt x="2397" y="93822"/>
                    </a:lnTo>
                    <a:lnTo>
                      <a:pt x="2556" y="94377"/>
                    </a:lnTo>
                    <a:lnTo>
                      <a:pt x="2754" y="94951"/>
                    </a:lnTo>
                    <a:lnTo>
                      <a:pt x="2952" y="95506"/>
                    </a:lnTo>
                    <a:lnTo>
                      <a:pt x="3189" y="96041"/>
                    </a:lnTo>
                    <a:lnTo>
                      <a:pt x="3427" y="96595"/>
                    </a:lnTo>
                    <a:lnTo>
                      <a:pt x="3467" y="96655"/>
                    </a:lnTo>
                    <a:lnTo>
                      <a:pt x="3506" y="96714"/>
                    </a:lnTo>
                    <a:lnTo>
                      <a:pt x="3546" y="96734"/>
                    </a:lnTo>
                    <a:lnTo>
                      <a:pt x="3605" y="96754"/>
                    </a:lnTo>
                    <a:lnTo>
                      <a:pt x="3704" y="96754"/>
                    </a:lnTo>
                    <a:lnTo>
                      <a:pt x="3803" y="96714"/>
                    </a:lnTo>
                    <a:lnTo>
                      <a:pt x="3883" y="96635"/>
                    </a:lnTo>
                    <a:lnTo>
                      <a:pt x="3942" y="96516"/>
                    </a:lnTo>
                    <a:lnTo>
                      <a:pt x="3942" y="96456"/>
                    </a:lnTo>
                    <a:lnTo>
                      <a:pt x="3942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685" y="95763"/>
                    </a:lnTo>
                    <a:lnTo>
                      <a:pt x="3486" y="95268"/>
                    </a:lnTo>
                    <a:lnTo>
                      <a:pt x="3308" y="94773"/>
                    </a:lnTo>
                    <a:lnTo>
                      <a:pt x="3130" y="94258"/>
                    </a:lnTo>
                    <a:lnTo>
                      <a:pt x="2971" y="93743"/>
                    </a:lnTo>
                    <a:lnTo>
                      <a:pt x="2833" y="93228"/>
                    </a:lnTo>
                    <a:lnTo>
                      <a:pt x="2694" y="92713"/>
                    </a:lnTo>
                    <a:lnTo>
                      <a:pt x="2575" y="92178"/>
                    </a:lnTo>
                    <a:lnTo>
                      <a:pt x="2476" y="91663"/>
                    </a:lnTo>
                    <a:lnTo>
                      <a:pt x="2377" y="91129"/>
                    </a:lnTo>
                    <a:lnTo>
                      <a:pt x="2219" y="90059"/>
                    </a:lnTo>
                    <a:lnTo>
                      <a:pt x="2100" y="88970"/>
                    </a:lnTo>
                    <a:lnTo>
                      <a:pt x="2001" y="87880"/>
                    </a:lnTo>
                    <a:lnTo>
                      <a:pt x="1942" y="86791"/>
                    </a:lnTo>
                    <a:lnTo>
                      <a:pt x="1922" y="85702"/>
                    </a:lnTo>
                    <a:lnTo>
                      <a:pt x="1902" y="84593"/>
                    </a:lnTo>
                    <a:lnTo>
                      <a:pt x="1902" y="83503"/>
                    </a:lnTo>
                    <a:lnTo>
                      <a:pt x="1922" y="81305"/>
                    </a:lnTo>
                    <a:lnTo>
                      <a:pt x="1961" y="79126"/>
                    </a:lnTo>
                    <a:lnTo>
                      <a:pt x="1942" y="76690"/>
                    </a:lnTo>
                    <a:lnTo>
                      <a:pt x="1902" y="74254"/>
                    </a:lnTo>
                    <a:lnTo>
                      <a:pt x="1803" y="71818"/>
                    </a:lnTo>
                    <a:lnTo>
                      <a:pt x="1684" y="69381"/>
                    </a:lnTo>
                    <a:lnTo>
                      <a:pt x="1526" y="66945"/>
                    </a:lnTo>
                    <a:lnTo>
                      <a:pt x="1347" y="64529"/>
                    </a:lnTo>
                    <a:lnTo>
                      <a:pt x="1130" y="62093"/>
                    </a:lnTo>
                    <a:lnTo>
                      <a:pt x="912" y="59676"/>
                    </a:lnTo>
                    <a:lnTo>
                      <a:pt x="813" y="58468"/>
                    </a:lnTo>
                    <a:lnTo>
                      <a:pt x="714" y="57280"/>
                    </a:lnTo>
                    <a:lnTo>
                      <a:pt x="634" y="56091"/>
                    </a:lnTo>
                    <a:lnTo>
                      <a:pt x="575" y="54883"/>
                    </a:lnTo>
                    <a:lnTo>
                      <a:pt x="555" y="53695"/>
                    </a:lnTo>
                    <a:lnTo>
                      <a:pt x="555" y="52487"/>
                    </a:lnTo>
                    <a:lnTo>
                      <a:pt x="595" y="51298"/>
                    </a:lnTo>
                    <a:lnTo>
                      <a:pt x="674" y="50110"/>
                    </a:lnTo>
                    <a:lnTo>
                      <a:pt x="793" y="48902"/>
                    </a:lnTo>
                    <a:lnTo>
                      <a:pt x="951" y="47694"/>
                    </a:lnTo>
                    <a:lnTo>
                      <a:pt x="1130" y="46505"/>
                    </a:lnTo>
                    <a:lnTo>
                      <a:pt x="1347" y="45317"/>
                    </a:lnTo>
                    <a:lnTo>
                      <a:pt x="1783" y="42940"/>
                    </a:lnTo>
                    <a:lnTo>
                      <a:pt x="2239" y="40563"/>
                    </a:lnTo>
                    <a:lnTo>
                      <a:pt x="2655" y="38266"/>
                    </a:lnTo>
                    <a:lnTo>
                      <a:pt x="3031" y="35948"/>
                    </a:lnTo>
                    <a:lnTo>
                      <a:pt x="3368" y="33611"/>
                    </a:lnTo>
                    <a:lnTo>
                      <a:pt x="3665" y="31294"/>
                    </a:lnTo>
                    <a:lnTo>
                      <a:pt x="3942" y="28957"/>
                    </a:lnTo>
                    <a:lnTo>
                      <a:pt x="4160" y="26600"/>
                    </a:lnTo>
                    <a:lnTo>
                      <a:pt x="4338" y="24263"/>
                    </a:lnTo>
                    <a:lnTo>
                      <a:pt x="4477" y="21906"/>
                    </a:lnTo>
                    <a:lnTo>
                      <a:pt x="4556" y="20559"/>
                    </a:lnTo>
                    <a:lnTo>
                      <a:pt x="4596" y="19212"/>
                    </a:lnTo>
                    <a:lnTo>
                      <a:pt x="4635" y="17846"/>
                    </a:lnTo>
                    <a:lnTo>
                      <a:pt x="4655" y="16499"/>
                    </a:lnTo>
                    <a:lnTo>
                      <a:pt x="4675" y="15152"/>
                    </a:lnTo>
                    <a:lnTo>
                      <a:pt x="4675" y="13805"/>
                    </a:lnTo>
                    <a:lnTo>
                      <a:pt x="4655" y="12438"/>
                    </a:lnTo>
                    <a:lnTo>
                      <a:pt x="4635" y="11092"/>
                    </a:lnTo>
                    <a:lnTo>
                      <a:pt x="4596" y="9745"/>
                    </a:lnTo>
                    <a:lnTo>
                      <a:pt x="4536" y="8398"/>
                    </a:lnTo>
                    <a:lnTo>
                      <a:pt x="4477" y="7051"/>
                    </a:lnTo>
                    <a:lnTo>
                      <a:pt x="4398" y="5704"/>
                    </a:lnTo>
                    <a:lnTo>
                      <a:pt x="4299" y="4338"/>
                    </a:lnTo>
                    <a:lnTo>
                      <a:pt x="4199" y="2991"/>
                    </a:lnTo>
                    <a:lnTo>
                      <a:pt x="4081" y="1664"/>
                    </a:lnTo>
                    <a:lnTo>
                      <a:pt x="3942" y="317"/>
                    </a:lnTo>
                    <a:lnTo>
                      <a:pt x="3942" y="238"/>
                    </a:lnTo>
                    <a:lnTo>
                      <a:pt x="3902" y="178"/>
                    </a:lnTo>
                    <a:lnTo>
                      <a:pt x="3883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2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" name="Google Shape;240;p2"/>
              <p:cNvSpPr/>
              <p:nvPr/>
            </p:nvSpPr>
            <p:spPr>
              <a:xfrm>
                <a:off x="1082675" y="364875"/>
                <a:ext cx="619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50527" extrusionOk="0">
                    <a:moveTo>
                      <a:pt x="971" y="0"/>
                    </a:moveTo>
                    <a:lnTo>
                      <a:pt x="852" y="20"/>
                    </a:lnTo>
                    <a:lnTo>
                      <a:pt x="773" y="80"/>
                    </a:lnTo>
                    <a:lnTo>
                      <a:pt x="713" y="139"/>
                    </a:lnTo>
                    <a:lnTo>
                      <a:pt x="694" y="179"/>
                    </a:lnTo>
                    <a:lnTo>
                      <a:pt x="674" y="258"/>
                    </a:lnTo>
                    <a:lnTo>
                      <a:pt x="654" y="317"/>
                    </a:lnTo>
                    <a:lnTo>
                      <a:pt x="436" y="2773"/>
                    </a:lnTo>
                    <a:lnTo>
                      <a:pt x="258" y="5209"/>
                    </a:lnTo>
                    <a:lnTo>
                      <a:pt x="179" y="6418"/>
                    </a:lnTo>
                    <a:lnTo>
                      <a:pt x="119" y="7626"/>
                    </a:lnTo>
                    <a:lnTo>
                      <a:pt x="60" y="8854"/>
                    </a:lnTo>
                    <a:lnTo>
                      <a:pt x="20" y="10062"/>
                    </a:lnTo>
                    <a:lnTo>
                      <a:pt x="0" y="11270"/>
                    </a:lnTo>
                    <a:lnTo>
                      <a:pt x="0" y="12498"/>
                    </a:lnTo>
                    <a:lnTo>
                      <a:pt x="20" y="13706"/>
                    </a:lnTo>
                    <a:lnTo>
                      <a:pt x="60" y="14934"/>
                    </a:lnTo>
                    <a:lnTo>
                      <a:pt x="99" y="16142"/>
                    </a:lnTo>
                    <a:lnTo>
                      <a:pt x="179" y="17370"/>
                    </a:lnTo>
                    <a:lnTo>
                      <a:pt x="297" y="18579"/>
                    </a:lnTo>
                    <a:lnTo>
                      <a:pt x="416" y="19807"/>
                    </a:lnTo>
                    <a:lnTo>
                      <a:pt x="733" y="22223"/>
                    </a:lnTo>
                    <a:lnTo>
                      <a:pt x="1070" y="24620"/>
                    </a:lnTo>
                    <a:lnTo>
                      <a:pt x="1387" y="27036"/>
                    </a:lnTo>
                    <a:lnTo>
                      <a:pt x="1525" y="28244"/>
                    </a:lnTo>
                    <a:lnTo>
                      <a:pt x="1664" y="29452"/>
                    </a:lnTo>
                    <a:lnTo>
                      <a:pt x="1763" y="30660"/>
                    </a:lnTo>
                    <a:lnTo>
                      <a:pt x="1842" y="31869"/>
                    </a:lnTo>
                    <a:lnTo>
                      <a:pt x="1902" y="33077"/>
                    </a:lnTo>
                    <a:lnTo>
                      <a:pt x="1941" y="34305"/>
                    </a:lnTo>
                    <a:lnTo>
                      <a:pt x="1941" y="35513"/>
                    </a:lnTo>
                    <a:lnTo>
                      <a:pt x="1922" y="36721"/>
                    </a:lnTo>
                    <a:lnTo>
                      <a:pt x="1882" y="37929"/>
                    </a:lnTo>
                    <a:lnTo>
                      <a:pt x="1823" y="39157"/>
                    </a:lnTo>
                    <a:lnTo>
                      <a:pt x="1664" y="41910"/>
                    </a:lnTo>
                    <a:lnTo>
                      <a:pt x="1605" y="43297"/>
                    </a:lnTo>
                    <a:lnTo>
                      <a:pt x="1545" y="44683"/>
                    </a:lnTo>
                    <a:lnTo>
                      <a:pt x="1525" y="46070"/>
                    </a:lnTo>
                    <a:lnTo>
                      <a:pt x="1525" y="47436"/>
                    </a:lnTo>
                    <a:lnTo>
                      <a:pt x="1545" y="48130"/>
                    </a:lnTo>
                    <a:lnTo>
                      <a:pt x="1585" y="48823"/>
                    </a:lnTo>
                    <a:lnTo>
                      <a:pt x="1624" y="49516"/>
                    </a:lnTo>
                    <a:lnTo>
                      <a:pt x="1684" y="50209"/>
                    </a:lnTo>
                    <a:lnTo>
                      <a:pt x="1704" y="50288"/>
                    </a:lnTo>
                    <a:lnTo>
                      <a:pt x="1723" y="50348"/>
                    </a:lnTo>
                    <a:lnTo>
                      <a:pt x="1763" y="50407"/>
                    </a:lnTo>
                    <a:lnTo>
                      <a:pt x="1803" y="50447"/>
                    </a:lnTo>
                    <a:lnTo>
                      <a:pt x="1902" y="50506"/>
                    </a:lnTo>
                    <a:lnTo>
                      <a:pt x="2001" y="50526"/>
                    </a:lnTo>
                    <a:lnTo>
                      <a:pt x="2100" y="50506"/>
                    </a:lnTo>
                    <a:lnTo>
                      <a:pt x="2139" y="50487"/>
                    </a:lnTo>
                    <a:lnTo>
                      <a:pt x="2179" y="50447"/>
                    </a:lnTo>
                    <a:lnTo>
                      <a:pt x="2219" y="50407"/>
                    </a:lnTo>
                    <a:lnTo>
                      <a:pt x="2238" y="50348"/>
                    </a:lnTo>
                    <a:lnTo>
                      <a:pt x="2258" y="50288"/>
                    </a:lnTo>
                    <a:lnTo>
                      <a:pt x="2258" y="50209"/>
                    </a:lnTo>
                    <a:lnTo>
                      <a:pt x="2159" y="48981"/>
                    </a:lnTo>
                    <a:lnTo>
                      <a:pt x="2100" y="47773"/>
                    </a:lnTo>
                    <a:lnTo>
                      <a:pt x="2080" y="46545"/>
                    </a:lnTo>
                    <a:lnTo>
                      <a:pt x="2080" y="45337"/>
                    </a:lnTo>
                    <a:lnTo>
                      <a:pt x="2100" y="44109"/>
                    </a:lnTo>
                    <a:lnTo>
                      <a:pt x="2159" y="42901"/>
                    </a:lnTo>
                    <a:lnTo>
                      <a:pt x="2258" y="40465"/>
                    </a:lnTo>
                    <a:lnTo>
                      <a:pt x="2397" y="38028"/>
                    </a:lnTo>
                    <a:lnTo>
                      <a:pt x="2437" y="36800"/>
                    </a:lnTo>
                    <a:lnTo>
                      <a:pt x="2476" y="35592"/>
                    </a:lnTo>
                    <a:lnTo>
                      <a:pt x="2476" y="34364"/>
                    </a:lnTo>
                    <a:lnTo>
                      <a:pt x="2476" y="33136"/>
                    </a:lnTo>
                    <a:lnTo>
                      <a:pt x="2417" y="31928"/>
                    </a:lnTo>
                    <a:lnTo>
                      <a:pt x="2337" y="30700"/>
                    </a:lnTo>
                    <a:lnTo>
                      <a:pt x="2238" y="29512"/>
                    </a:lnTo>
                    <a:lnTo>
                      <a:pt x="2100" y="28304"/>
                    </a:lnTo>
                    <a:lnTo>
                      <a:pt x="1823" y="25927"/>
                    </a:lnTo>
                    <a:lnTo>
                      <a:pt x="1209" y="21153"/>
                    </a:lnTo>
                    <a:lnTo>
                      <a:pt x="931" y="18777"/>
                    </a:lnTo>
                    <a:lnTo>
                      <a:pt x="793" y="17569"/>
                    </a:lnTo>
                    <a:lnTo>
                      <a:pt x="694" y="16380"/>
                    </a:lnTo>
                    <a:lnTo>
                      <a:pt x="614" y="15172"/>
                    </a:lnTo>
                    <a:lnTo>
                      <a:pt x="555" y="13984"/>
                    </a:lnTo>
                    <a:lnTo>
                      <a:pt x="515" y="12775"/>
                    </a:lnTo>
                    <a:lnTo>
                      <a:pt x="515" y="11567"/>
                    </a:lnTo>
                    <a:lnTo>
                      <a:pt x="535" y="10141"/>
                    </a:lnTo>
                    <a:lnTo>
                      <a:pt x="595" y="8735"/>
                    </a:lnTo>
                    <a:lnTo>
                      <a:pt x="654" y="7329"/>
                    </a:lnTo>
                    <a:lnTo>
                      <a:pt x="753" y="5922"/>
                    </a:lnTo>
                    <a:lnTo>
                      <a:pt x="852" y="4536"/>
                    </a:lnTo>
                    <a:lnTo>
                      <a:pt x="971" y="3130"/>
                    </a:lnTo>
                    <a:lnTo>
                      <a:pt x="1228" y="317"/>
                    </a:lnTo>
                    <a:lnTo>
                      <a:pt x="1228" y="258"/>
                    </a:lnTo>
                    <a:lnTo>
                      <a:pt x="1209" y="179"/>
                    </a:lnTo>
                    <a:lnTo>
                      <a:pt x="1189" y="139"/>
                    </a:lnTo>
                    <a:lnTo>
                      <a:pt x="1149" y="80"/>
                    </a:lnTo>
                    <a:lnTo>
                      <a:pt x="1070" y="20"/>
                    </a:ln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" name="Google Shape;241;p2"/>
              <p:cNvSpPr/>
              <p:nvPr/>
            </p:nvSpPr>
            <p:spPr>
              <a:xfrm>
                <a:off x="1304500" y="267325"/>
                <a:ext cx="604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22699" extrusionOk="0">
                    <a:moveTo>
                      <a:pt x="1030" y="1"/>
                    </a:moveTo>
                    <a:lnTo>
                      <a:pt x="813" y="1407"/>
                    </a:lnTo>
                    <a:lnTo>
                      <a:pt x="615" y="2813"/>
                    </a:lnTo>
                    <a:lnTo>
                      <a:pt x="436" y="4239"/>
                    </a:lnTo>
                    <a:lnTo>
                      <a:pt x="278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1" y="9963"/>
                    </a:lnTo>
                    <a:lnTo>
                      <a:pt x="1" y="11389"/>
                    </a:lnTo>
                    <a:lnTo>
                      <a:pt x="1" y="12102"/>
                    </a:lnTo>
                    <a:lnTo>
                      <a:pt x="40" y="12815"/>
                    </a:lnTo>
                    <a:lnTo>
                      <a:pt x="60" y="13528"/>
                    </a:lnTo>
                    <a:lnTo>
                      <a:pt x="119" y="14241"/>
                    </a:lnTo>
                    <a:lnTo>
                      <a:pt x="179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75" y="17747"/>
                    </a:lnTo>
                    <a:lnTo>
                      <a:pt x="714" y="18440"/>
                    </a:lnTo>
                    <a:lnTo>
                      <a:pt x="872" y="19133"/>
                    </a:lnTo>
                    <a:lnTo>
                      <a:pt x="1030" y="19827"/>
                    </a:lnTo>
                    <a:lnTo>
                      <a:pt x="1229" y="20500"/>
                    </a:lnTo>
                    <a:lnTo>
                      <a:pt x="1427" y="21173"/>
                    </a:lnTo>
                    <a:lnTo>
                      <a:pt x="1664" y="21847"/>
                    </a:lnTo>
                    <a:lnTo>
                      <a:pt x="1902" y="22520"/>
                    </a:lnTo>
                    <a:lnTo>
                      <a:pt x="1942" y="22580"/>
                    </a:lnTo>
                    <a:lnTo>
                      <a:pt x="1981" y="22639"/>
                    </a:lnTo>
                    <a:lnTo>
                      <a:pt x="2021" y="22679"/>
                    </a:lnTo>
                    <a:lnTo>
                      <a:pt x="2060" y="22699"/>
                    </a:lnTo>
                    <a:lnTo>
                      <a:pt x="2159" y="22699"/>
                    </a:lnTo>
                    <a:lnTo>
                      <a:pt x="2258" y="22639"/>
                    </a:lnTo>
                    <a:lnTo>
                      <a:pt x="2338" y="22560"/>
                    </a:lnTo>
                    <a:lnTo>
                      <a:pt x="2397" y="22461"/>
                    </a:lnTo>
                    <a:lnTo>
                      <a:pt x="2417" y="22322"/>
                    </a:lnTo>
                    <a:lnTo>
                      <a:pt x="2417" y="22263"/>
                    </a:lnTo>
                    <a:lnTo>
                      <a:pt x="2397" y="22184"/>
                    </a:lnTo>
                    <a:lnTo>
                      <a:pt x="2159" y="21530"/>
                    </a:lnTo>
                    <a:lnTo>
                      <a:pt x="1942" y="20876"/>
                    </a:lnTo>
                    <a:lnTo>
                      <a:pt x="1724" y="20203"/>
                    </a:lnTo>
                    <a:lnTo>
                      <a:pt x="1545" y="19530"/>
                    </a:lnTo>
                    <a:lnTo>
                      <a:pt x="1387" y="18856"/>
                    </a:lnTo>
                    <a:lnTo>
                      <a:pt x="1229" y="18163"/>
                    </a:lnTo>
                    <a:lnTo>
                      <a:pt x="1090" y="17489"/>
                    </a:lnTo>
                    <a:lnTo>
                      <a:pt x="971" y="16796"/>
                    </a:lnTo>
                    <a:lnTo>
                      <a:pt x="872" y="16103"/>
                    </a:lnTo>
                    <a:lnTo>
                      <a:pt x="793" y="15410"/>
                    </a:lnTo>
                    <a:lnTo>
                      <a:pt x="714" y="14717"/>
                    </a:lnTo>
                    <a:lnTo>
                      <a:pt x="654" y="14023"/>
                    </a:lnTo>
                    <a:lnTo>
                      <a:pt x="615" y="13330"/>
                    </a:lnTo>
                    <a:lnTo>
                      <a:pt x="575" y="12617"/>
                    </a:lnTo>
                    <a:lnTo>
                      <a:pt x="555" y="11924"/>
                    </a:lnTo>
                    <a:lnTo>
                      <a:pt x="555" y="11211"/>
                    </a:lnTo>
                    <a:lnTo>
                      <a:pt x="575" y="9805"/>
                    </a:lnTo>
                    <a:lnTo>
                      <a:pt x="634" y="8379"/>
                    </a:lnTo>
                    <a:lnTo>
                      <a:pt x="714" y="6972"/>
                    </a:lnTo>
                    <a:lnTo>
                      <a:pt x="852" y="5566"/>
                    </a:lnTo>
                    <a:lnTo>
                      <a:pt x="1011" y="4160"/>
                    </a:lnTo>
                    <a:lnTo>
                      <a:pt x="1189" y="2754"/>
                    </a:lnTo>
                    <a:lnTo>
                      <a:pt x="1387" y="1367"/>
                    </a:lnTo>
                    <a:lnTo>
                      <a:pt x="160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" name="Google Shape;242;p2"/>
              <p:cNvSpPr/>
              <p:nvPr/>
            </p:nvSpPr>
            <p:spPr>
              <a:xfrm>
                <a:off x="1190625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5" y="1"/>
                    </a:moveTo>
                    <a:lnTo>
                      <a:pt x="396" y="21"/>
                    </a:lnTo>
                    <a:lnTo>
                      <a:pt x="317" y="80"/>
                    </a:lnTo>
                    <a:lnTo>
                      <a:pt x="277" y="140"/>
                    </a:lnTo>
                    <a:lnTo>
                      <a:pt x="238" y="179"/>
                    </a:lnTo>
                    <a:lnTo>
                      <a:pt x="218" y="258"/>
                    </a:lnTo>
                    <a:lnTo>
                      <a:pt x="218" y="318"/>
                    </a:lnTo>
                    <a:lnTo>
                      <a:pt x="0" y="12578"/>
                    </a:lnTo>
                    <a:lnTo>
                      <a:pt x="0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79" y="12816"/>
                    </a:lnTo>
                    <a:lnTo>
                      <a:pt x="159" y="12875"/>
                    </a:lnTo>
                    <a:lnTo>
                      <a:pt x="277" y="12895"/>
                    </a:lnTo>
                    <a:lnTo>
                      <a:pt x="376" y="12875"/>
                    </a:lnTo>
                    <a:lnTo>
                      <a:pt x="456" y="12816"/>
                    </a:lnTo>
                    <a:lnTo>
                      <a:pt x="495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55" y="12578"/>
                    </a:lnTo>
                    <a:lnTo>
                      <a:pt x="792" y="318"/>
                    </a:lnTo>
                    <a:lnTo>
                      <a:pt x="773" y="258"/>
                    </a:lnTo>
                    <a:lnTo>
                      <a:pt x="773" y="179"/>
                    </a:lnTo>
                    <a:lnTo>
                      <a:pt x="733" y="140"/>
                    </a:lnTo>
                    <a:lnTo>
                      <a:pt x="693" y="80"/>
                    </a:lnTo>
                    <a:lnTo>
                      <a:pt x="614" y="21"/>
                    </a:ln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" name="Google Shape;243;p2"/>
              <p:cNvSpPr/>
              <p:nvPr/>
            </p:nvSpPr>
            <p:spPr>
              <a:xfrm>
                <a:off x="1451550" y="267325"/>
                <a:ext cx="50550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2" h="14856" extrusionOk="0">
                    <a:moveTo>
                      <a:pt x="1" y="1"/>
                    </a:moveTo>
                    <a:lnTo>
                      <a:pt x="912" y="5447"/>
                    </a:lnTo>
                    <a:lnTo>
                      <a:pt x="1090" y="6556"/>
                    </a:lnTo>
                    <a:lnTo>
                      <a:pt x="1249" y="7685"/>
                    </a:lnTo>
                    <a:lnTo>
                      <a:pt x="1368" y="8814"/>
                    </a:lnTo>
                    <a:lnTo>
                      <a:pt x="1407" y="9389"/>
                    </a:lnTo>
                    <a:lnTo>
                      <a:pt x="1427" y="9943"/>
                    </a:lnTo>
                    <a:lnTo>
                      <a:pt x="1447" y="10518"/>
                    </a:lnTo>
                    <a:lnTo>
                      <a:pt x="1467" y="11072"/>
                    </a:lnTo>
                    <a:lnTo>
                      <a:pt x="1447" y="11647"/>
                    </a:lnTo>
                    <a:lnTo>
                      <a:pt x="1427" y="12201"/>
                    </a:lnTo>
                    <a:lnTo>
                      <a:pt x="1368" y="12776"/>
                    </a:lnTo>
                    <a:lnTo>
                      <a:pt x="1308" y="13330"/>
                    </a:lnTo>
                    <a:lnTo>
                      <a:pt x="1209" y="13885"/>
                    </a:lnTo>
                    <a:lnTo>
                      <a:pt x="1110" y="14459"/>
                    </a:lnTo>
                    <a:lnTo>
                      <a:pt x="1090" y="14519"/>
                    </a:lnTo>
                    <a:lnTo>
                      <a:pt x="1090" y="14598"/>
                    </a:lnTo>
                    <a:lnTo>
                      <a:pt x="1110" y="14657"/>
                    </a:lnTo>
                    <a:lnTo>
                      <a:pt x="1130" y="14717"/>
                    </a:lnTo>
                    <a:lnTo>
                      <a:pt x="1209" y="14796"/>
                    </a:lnTo>
                    <a:lnTo>
                      <a:pt x="1308" y="14855"/>
                    </a:lnTo>
                    <a:lnTo>
                      <a:pt x="1407" y="14855"/>
                    </a:lnTo>
                    <a:lnTo>
                      <a:pt x="1506" y="14835"/>
                    </a:lnTo>
                    <a:lnTo>
                      <a:pt x="1566" y="14796"/>
                    </a:lnTo>
                    <a:lnTo>
                      <a:pt x="1605" y="14756"/>
                    </a:lnTo>
                    <a:lnTo>
                      <a:pt x="1625" y="14697"/>
                    </a:lnTo>
                    <a:lnTo>
                      <a:pt x="1645" y="14618"/>
                    </a:lnTo>
                    <a:lnTo>
                      <a:pt x="1764" y="14083"/>
                    </a:lnTo>
                    <a:lnTo>
                      <a:pt x="1843" y="13548"/>
                    </a:lnTo>
                    <a:lnTo>
                      <a:pt x="1922" y="12993"/>
                    </a:lnTo>
                    <a:lnTo>
                      <a:pt x="1962" y="12459"/>
                    </a:lnTo>
                    <a:lnTo>
                      <a:pt x="2001" y="11904"/>
                    </a:lnTo>
                    <a:lnTo>
                      <a:pt x="2021" y="11350"/>
                    </a:lnTo>
                    <a:lnTo>
                      <a:pt x="2021" y="10815"/>
                    </a:lnTo>
                    <a:lnTo>
                      <a:pt x="2021" y="10260"/>
                    </a:lnTo>
                    <a:lnTo>
                      <a:pt x="1982" y="9706"/>
                    </a:lnTo>
                    <a:lnTo>
                      <a:pt x="1962" y="9151"/>
                    </a:lnTo>
                    <a:lnTo>
                      <a:pt x="1863" y="8062"/>
                    </a:lnTo>
                    <a:lnTo>
                      <a:pt x="1724" y="6972"/>
                    </a:lnTo>
                    <a:lnTo>
                      <a:pt x="1566" y="5883"/>
                    </a:lnTo>
                    <a:lnTo>
                      <a:pt x="1090" y="2932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" name="Google Shape;244;p2"/>
              <p:cNvSpPr/>
              <p:nvPr/>
            </p:nvSpPr>
            <p:spPr>
              <a:xfrm>
                <a:off x="1360950" y="267325"/>
                <a:ext cx="61425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4420" extrusionOk="0">
                    <a:moveTo>
                      <a:pt x="1426" y="1"/>
                    </a:moveTo>
                    <a:lnTo>
                      <a:pt x="1387" y="60"/>
                    </a:lnTo>
                    <a:lnTo>
                      <a:pt x="1347" y="139"/>
                    </a:lnTo>
                    <a:lnTo>
                      <a:pt x="1347" y="218"/>
                    </a:lnTo>
                    <a:lnTo>
                      <a:pt x="1347" y="317"/>
                    </a:lnTo>
                    <a:lnTo>
                      <a:pt x="1426" y="654"/>
                    </a:lnTo>
                    <a:lnTo>
                      <a:pt x="1506" y="991"/>
                    </a:lnTo>
                    <a:lnTo>
                      <a:pt x="1625" y="1664"/>
                    </a:lnTo>
                    <a:lnTo>
                      <a:pt x="1704" y="2358"/>
                    </a:lnTo>
                    <a:lnTo>
                      <a:pt x="1743" y="3051"/>
                    </a:lnTo>
                    <a:lnTo>
                      <a:pt x="1783" y="3764"/>
                    </a:lnTo>
                    <a:lnTo>
                      <a:pt x="1803" y="4457"/>
                    </a:lnTo>
                    <a:lnTo>
                      <a:pt x="1842" y="5843"/>
                    </a:lnTo>
                    <a:lnTo>
                      <a:pt x="1882" y="7210"/>
                    </a:lnTo>
                    <a:lnTo>
                      <a:pt x="1882" y="8577"/>
                    </a:lnTo>
                    <a:lnTo>
                      <a:pt x="1862" y="9943"/>
                    </a:lnTo>
                    <a:lnTo>
                      <a:pt x="1823" y="10637"/>
                    </a:lnTo>
                    <a:lnTo>
                      <a:pt x="1783" y="11310"/>
                    </a:lnTo>
                    <a:lnTo>
                      <a:pt x="1724" y="12063"/>
                    </a:lnTo>
                    <a:lnTo>
                      <a:pt x="1644" y="12815"/>
                    </a:lnTo>
                    <a:lnTo>
                      <a:pt x="1625" y="13152"/>
                    </a:lnTo>
                    <a:lnTo>
                      <a:pt x="1605" y="13330"/>
                    </a:lnTo>
                    <a:lnTo>
                      <a:pt x="1545" y="13449"/>
                    </a:lnTo>
                    <a:lnTo>
                      <a:pt x="1466" y="13568"/>
                    </a:lnTo>
                    <a:lnTo>
                      <a:pt x="1426" y="13607"/>
                    </a:lnTo>
                    <a:lnTo>
                      <a:pt x="1387" y="13627"/>
                    </a:lnTo>
                    <a:lnTo>
                      <a:pt x="1367" y="13627"/>
                    </a:lnTo>
                    <a:lnTo>
                      <a:pt x="1327" y="13607"/>
                    </a:lnTo>
                    <a:lnTo>
                      <a:pt x="1268" y="13568"/>
                    </a:lnTo>
                    <a:lnTo>
                      <a:pt x="1209" y="13469"/>
                    </a:lnTo>
                    <a:lnTo>
                      <a:pt x="1169" y="13370"/>
                    </a:lnTo>
                    <a:lnTo>
                      <a:pt x="1090" y="13132"/>
                    </a:lnTo>
                    <a:lnTo>
                      <a:pt x="991" y="12835"/>
                    </a:lnTo>
                    <a:lnTo>
                      <a:pt x="892" y="12518"/>
                    </a:lnTo>
                    <a:lnTo>
                      <a:pt x="812" y="12201"/>
                    </a:lnTo>
                    <a:lnTo>
                      <a:pt x="753" y="11865"/>
                    </a:lnTo>
                    <a:lnTo>
                      <a:pt x="654" y="11211"/>
                    </a:lnTo>
                    <a:lnTo>
                      <a:pt x="595" y="10557"/>
                    </a:lnTo>
                    <a:lnTo>
                      <a:pt x="575" y="9904"/>
                    </a:lnTo>
                    <a:lnTo>
                      <a:pt x="555" y="9270"/>
                    </a:lnTo>
                    <a:lnTo>
                      <a:pt x="575" y="8636"/>
                    </a:lnTo>
                    <a:lnTo>
                      <a:pt x="595" y="7982"/>
                    </a:lnTo>
                    <a:lnTo>
                      <a:pt x="694" y="6695"/>
                    </a:lnTo>
                    <a:lnTo>
                      <a:pt x="832" y="5427"/>
                    </a:lnTo>
                    <a:lnTo>
                      <a:pt x="832" y="5348"/>
                    </a:lnTo>
                    <a:lnTo>
                      <a:pt x="812" y="5289"/>
                    </a:lnTo>
                    <a:lnTo>
                      <a:pt x="793" y="5229"/>
                    </a:lnTo>
                    <a:lnTo>
                      <a:pt x="753" y="5190"/>
                    </a:lnTo>
                    <a:lnTo>
                      <a:pt x="713" y="5150"/>
                    </a:lnTo>
                    <a:lnTo>
                      <a:pt x="674" y="5130"/>
                    </a:lnTo>
                    <a:lnTo>
                      <a:pt x="575" y="5111"/>
                    </a:lnTo>
                    <a:lnTo>
                      <a:pt x="476" y="5130"/>
                    </a:lnTo>
                    <a:lnTo>
                      <a:pt x="377" y="5190"/>
                    </a:lnTo>
                    <a:lnTo>
                      <a:pt x="337" y="5229"/>
                    </a:lnTo>
                    <a:lnTo>
                      <a:pt x="298" y="5289"/>
                    </a:lnTo>
                    <a:lnTo>
                      <a:pt x="278" y="5348"/>
                    </a:lnTo>
                    <a:lnTo>
                      <a:pt x="258" y="5427"/>
                    </a:lnTo>
                    <a:lnTo>
                      <a:pt x="99" y="7052"/>
                    </a:lnTo>
                    <a:lnTo>
                      <a:pt x="40" y="7864"/>
                    </a:lnTo>
                    <a:lnTo>
                      <a:pt x="0" y="8676"/>
                    </a:lnTo>
                    <a:lnTo>
                      <a:pt x="0" y="9488"/>
                    </a:lnTo>
                    <a:lnTo>
                      <a:pt x="20" y="10320"/>
                    </a:lnTo>
                    <a:lnTo>
                      <a:pt x="80" y="11112"/>
                    </a:lnTo>
                    <a:lnTo>
                      <a:pt x="139" y="11528"/>
                    </a:lnTo>
                    <a:lnTo>
                      <a:pt x="198" y="11924"/>
                    </a:lnTo>
                    <a:lnTo>
                      <a:pt x="298" y="12538"/>
                    </a:lnTo>
                    <a:lnTo>
                      <a:pt x="377" y="12875"/>
                    </a:lnTo>
                    <a:lnTo>
                      <a:pt x="456" y="13211"/>
                    </a:lnTo>
                    <a:lnTo>
                      <a:pt x="575" y="13528"/>
                    </a:lnTo>
                    <a:lnTo>
                      <a:pt x="713" y="13825"/>
                    </a:lnTo>
                    <a:lnTo>
                      <a:pt x="793" y="13964"/>
                    </a:lnTo>
                    <a:lnTo>
                      <a:pt x="872" y="14083"/>
                    </a:lnTo>
                    <a:lnTo>
                      <a:pt x="971" y="14182"/>
                    </a:lnTo>
                    <a:lnTo>
                      <a:pt x="1070" y="14281"/>
                    </a:lnTo>
                    <a:lnTo>
                      <a:pt x="1228" y="14360"/>
                    </a:lnTo>
                    <a:lnTo>
                      <a:pt x="1367" y="14420"/>
                    </a:lnTo>
                    <a:lnTo>
                      <a:pt x="1526" y="14420"/>
                    </a:lnTo>
                    <a:lnTo>
                      <a:pt x="1644" y="14380"/>
                    </a:lnTo>
                    <a:lnTo>
                      <a:pt x="1783" y="14301"/>
                    </a:lnTo>
                    <a:lnTo>
                      <a:pt x="1882" y="14182"/>
                    </a:lnTo>
                    <a:lnTo>
                      <a:pt x="1981" y="14043"/>
                    </a:lnTo>
                    <a:lnTo>
                      <a:pt x="2040" y="13865"/>
                    </a:lnTo>
                    <a:lnTo>
                      <a:pt x="2140" y="13528"/>
                    </a:lnTo>
                    <a:lnTo>
                      <a:pt x="2219" y="13152"/>
                    </a:lnTo>
                    <a:lnTo>
                      <a:pt x="2278" y="12776"/>
                    </a:lnTo>
                    <a:lnTo>
                      <a:pt x="2318" y="12379"/>
                    </a:lnTo>
                    <a:lnTo>
                      <a:pt x="2357" y="11587"/>
                    </a:lnTo>
                    <a:lnTo>
                      <a:pt x="2377" y="10835"/>
                    </a:lnTo>
                    <a:lnTo>
                      <a:pt x="2437" y="9904"/>
                    </a:lnTo>
                    <a:lnTo>
                      <a:pt x="2456" y="8993"/>
                    </a:lnTo>
                    <a:lnTo>
                      <a:pt x="2456" y="8062"/>
                    </a:lnTo>
                    <a:lnTo>
                      <a:pt x="2437" y="7131"/>
                    </a:lnTo>
                    <a:lnTo>
                      <a:pt x="2417" y="5388"/>
                    </a:lnTo>
                    <a:lnTo>
                      <a:pt x="2397" y="4497"/>
                    </a:lnTo>
                    <a:lnTo>
                      <a:pt x="2377" y="3605"/>
                    </a:lnTo>
                    <a:lnTo>
                      <a:pt x="2318" y="2714"/>
                    </a:lnTo>
                    <a:lnTo>
                      <a:pt x="2219" y="1843"/>
                    </a:lnTo>
                    <a:lnTo>
                      <a:pt x="2159" y="1407"/>
                    </a:lnTo>
                    <a:lnTo>
                      <a:pt x="2100" y="971"/>
                    </a:lnTo>
                    <a:lnTo>
                      <a:pt x="2001" y="555"/>
                    </a:lnTo>
                    <a:lnTo>
                      <a:pt x="1902" y="139"/>
                    </a:lnTo>
                    <a:lnTo>
                      <a:pt x="1862" y="60"/>
                    </a:lnTo>
                    <a:lnTo>
                      <a:pt x="182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" name="Google Shape;245;p2"/>
              <p:cNvSpPr/>
              <p:nvPr/>
            </p:nvSpPr>
            <p:spPr>
              <a:xfrm>
                <a:off x="1169825" y="1603750"/>
                <a:ext cx="1119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77" h="45318" extrusionOk="0">
                    <a:moveTo>
                      <a:pt x="1921" y="1"/>
                    </a:moveTo>
                    <a:lnTo>
                      <a:pt x="1822" y="20"/>
                    </a:lnTo>
                    <a:lnTo>
                      <a:pt x="1723" y="80"/>
                    </a:lnTo>
                    <a:lnTo>
                      <a:pt x="1704" y="119"/>
                    </a:lnTo>
                    <a:lnTo>
                      <a:pt x="1664" y="179"/>
                    </a:lnTo>
                    <a:lnTo>
                      <a:pt x="1664" y="238"/>
                    </a:lnTo>
                    <a:lnTo>
                      <a:pt x="1664" y="318"/>
                    </a:lnTo>
                    <a:lnTo>
                      <a:pt x="1704" y="852"/>
                    </a:lnTo>
                    <a:lnTo>
                      <a:pt x="1704" y="1407"/>
                    </a:lnTo>
                    <a:lnTo>
                      <a:pt x="1684" y="1942"/>
                    </a:lnTo>
                    <a:lnTo>
                      <a:pt x="1664" y="2476"/>
                    </a:lnTo>
                    <a:lnTo>
                      <a:pt x="1605" y="2991"/>
                    </a:lnTo>
                    <a:lnTo>
                      <a:pt x="1545" y="3526"/>
                    </a:lnTo>
                    <a:lnTo>
                      <a:pt x="1446" y="4041"/>
                    </a:lnTo>
                    <a:lnTo>
                      <a:pt x="1347" y="4576"/>
                    </a:lnTo>
                    <a:lnTo>
                      <a:pt x="1129" y="5606"/>
                    </a:lnTo>
                    <a:lnTo>
                      <a:pt x="892" y="6656"/>
                    </a:lnTo>
                    <a:lnTo>
                      <a:pt x="654" y="7685"/>
                    </a:lnTo>
                    <a:lnTo>
                      <a:pt x="436" y="8735"/>
                    </a:lnTo>
                    <a:lnTo>
                      <a:pt x="238" y="9706"/>
                    </a:lnTo>
                    <a:lnTo>
                      <a:pt x="159" y="10201"/>
                    </a:lnTo>
                    <a:lnTo>
                      <a:pt x="99" y="10696"/>
                    </a:lnTo>
                    <a:lnTo>
                      <a:pt x="40" y="11211"/>
                    </a:lnTo>
                    <a:lnTo>
                      <a:pt x="20" y="11706"/>
                    </a:lnTo>
                    <a:lnTo>
                      <a:pt x="0" y="12201"/>
                    </a:lnTo>
                    <a:lnTo>
                      <a:pt x="0" y="12716"/>
                    </a:lnTo>
                    <a:lnTo>
                      <a:pt x="20" y="13231"/>
                    </a:lnTo>
                    <a:lnTo>
                      <a:pt x="60" y="13766"/>
                    </a:lnTo>
                    <a:lnTo>
                      <a:pt x="119" y="14281"/>
                    </a:lnTo>
                    <a:lnTo>
                      <a:pt x="198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2" y="18024"/>
                    </a:lnTo>
                    <a:lnTo>
                      <a:pt x="951" y="19193"/>
                    </a:lnTo>
                    <a:lnTo>
                      <a:pt x="1090" y="20381"/>
                    </a:lnTo>
                    <a:lnTo>
                      <a:pt x="1208" y="21570"/>
                    </a:lnTo>
                    <a:lnTo>
                      <a:pt x="1288" y="22758"/>
                    </a:lnTo>
                    <a:lnTo>
                      <a:pt x="1347" y="23946"/>
                    </a:lnTo>
                    <a:lnTo>
                      <a:pt x="136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288" y="31136"/>
                    </a:lnTo>
                    <a:lnTo>
                      <a:pt x="1109" y="35909"/>
                    </a:lnTo>
                    <a:lnTo>
                      <a:pt x="1050" y="38246"/>
                    </a:lnTo>
                    <a:lnTo>
                      <a:pt x="1030" y="39435"/>
                    </a:lnTo>
                    <a:lnTo>
                      <a:pt x="1030" y="40029"/>
                    </a:lnTo>
                    <a:lnTo>
                      <a:pt x="1050" y="40603"/>
                    </a:lnTo>
                    <a:lnTo>
                      <a:pt x="1090" y="41198"/>
                    </a:lnTo>
                    <a:lnTo>
                      <a:pt x="1149" y="41772"/>
                    </a:lnTo>
                    <a:lnTo>
                      <a:pt x="1208" y="42346"/>
                    </a:lnTo>
                    <a:lnTo>
                      <a:pt x="1307" y="42921"/>
                    </a:lnTo>
                    <a:lnTo>
                      <a:pt x="1426" y="43495"/>
                    </a:lnTo>
                    <a:lnTo>
                      <a:pt x="1565" y="44050"/>
                    </a:lnTo>
                    <a:lnTo>
                      <a:pt x="1723" y="44604"/>
                    </a:lnTo>
                    <a:lnTo>
                      <a:pt x="1941" y="45159"/>
                    </a:lnTo>
                    <a:lnTo>
                      <a:pt x="1981" y="45238"/>
                    </a:lnTo>
                    <a:lnTo>
                      <a:pt x="2060" y="45297"/>
                    </a:lnTo>
                    <a:lnTo>
                      <a:pt x="2139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57" y="45238"/>
                    </a:lnTo>
                    <a:lnTo>
                      <a:pt x="2417" y="45179"/>
                    </a:lnTo>
                    <a:lnTo>
                      <a:pt x="2456" y="45080"/>
                    </a:lnTo>
                    <a:lnTo>
                      <a:pt x="2852" y="43079"/>
                    </a:lnTo>
                    <a:lnTo>
                      <a:pt x="320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42" y="36008"/>
                    </a:lnTo>
                    <a:lnTo>
                      <a:pt x="4061" y="34998"/>
                    </a:lnTo>
                    <a:lnTo>
                      <a:pt x="4160" y="33968"/>
                    </a:lnTo>
                    <a:lnTo>
                      <a:pt x="4259" y="32958"/>
                    </a:lnTo>
                    <a:lnTo>
                      <a:pt x="4318" y="31928"/>
                    </a:lnTo>
                    <a:lnTo>
                      <a:pt x="4377" y="30898"/>
                    </a:lnTo>
                    <a:lnTo>
                      <a:pt x="4437" y="29868"/>
                    </a:lnTo>
                    <a:lnTo>
                      <a:pt x="4457" y="28858"/>
                    </a:lnTo>
                    <a:lnTo>
                      <a:pt x="4476" y="27828"/>
                    </a:lnTo>
                    <a:lnTo>
                      <a:pt x="4476" y="26798"/>
                    </a:lnTo>
                    <a:lnTo>
                      <a:pt x="4476" y="25788"/>
                    </a:lnTo>
                    <a:lnTo>
                      <a:pt x="4437" y="24758"/>
                    </a:lnTo>
                    <a:lnTo>
                      <a:pt x="4397" y="23728"/>
                    </a:lnTo>
                    <a:lnTo>
                      <a:pt x="4318" y="22718"/>
                    </a:lnTo>
                    <a:lnTo>
                      <a:pt x="4239" y="21708"/>
                    </a:lnTo>
                    <a:lnTo>
                      <a:pt x="4140" y="20678"/>
                    </a:lnTo>
                    <a:lnTo>
                      <a:pt x="4021" y="19668"/>
                    </a:lnTo>
                    <a:lnTo>
                      <a:pt x="3882" y="18658"/>
                    </a:lnTo>
                    <a:lnTo>
                      <a:pt x="3724" y="17648"/>
                    </a:lnTo>
                    <a:lnTo>
                      <a:pt x="3546" y="16658"/>
                    </a:lnTo>
                    <a:lnTo>
                      <a:pt x="3347" y="15648"/>
                    </a:lnTo>
                    <a:lnTo>
                      <a:pt x="3130" y="14657"/>
                    </a:lnTo>
                    <a:lnTo>
                      <a:pt x="2892" y="13667"/>
                    </a:lnTo>
                    <a:lnTo>
                      <a:pt x="2615" y="12677"/>
                    </a:lnTo>
                    <a:lnTo>
                      <a:pt x="2595" y="12597"/>
                    </a:lnTo>
                    <a:lnTo>
                      <a:pt x="2555" y="12538"/>
                    </a:lnTo>
                    <a:lnTo>
                      <a:pt x="2516" y="12498"/>
                    </a:lnTo>
                    <a:lnTo>
                      <a:pt x="2476" y="12479"/>
                    </a:lnTo>
                    <a:lnTo>
                      <a:pt x="2357" y="12439"/>
                    </a:lnTo>
                    <a:lnTo>
                      <a:pt x="2258" y="12459"/>
                    </a:lnTo>
                    <a:lnTo>
                      <a:pt x="2159" y="12498"/>
                    </a:lnTo>
                    <a:lnTo>
                      <a:pt x="2100" y="12597"/>
                    </a:lnTo>
                    <a:lnTo>
                      <a:pt x="2060" y="12637"/>
                    </a:lnTo>
                    <a:lnTo>
                      <a:pt x="2060" y="12696"/>
                    </a:lnTo>
                    <a:lnTo>
                      <a:pt x="2060" y="12776"/>
                    </a:lnTo>
                    <a:lnTo>
                      <a:pt x="2060" y="12855"/>
                    </a:lnTo>
                    <a:lnTo>
                      <a:pt x="2318" y="13786"/>
                    </a:lnTo>
                    <a:lnTo>
                      <a:pt x="2555" y="14736"/>
                    </a:lnTo>
                    <a:lnTo>
                      <a:pt x="2773" y="15707"/>
                    </a:lnTo>
                    <a:lnTo>
                      <a:pt x="2971" y="16658"/>
                    </a:lnTo>
                    <a:lnTo>
                      <a:pt x="3130" y="17608"/>
                    </a:lnTo>
                    <a:lnTo>
                      <a:pt x="3288" y="18579"/>
                    </a:lnTo>
                    <a:lnTo>
                      <a:pt x="3427" y="19549"/>
                    </a:lnTo>
                    <a:lnTo>
                      <a:pt x="3546" y="20520"/>
                    </a:lnTo>
                    <a:lnTo>
                      <a:pt x="3645" y="21490"/>
                    </a:lnTo>
                    <a:lnTo>
                      <a:pt x="3744" y="22461"/>
                    </a:lnTo>
                    <a:lnTo>
                      <a:pt x="3803" y="23431"/>
                    </a:lnTo>
                    <a:lnTo>
                      <a:pt x="3862" y="24422"/>
                    </a:lnTo>
                    <a:lnTo>
                      <a:pt x="3882" y="25392"/>
                    </a:lnTo>
                    <a:lnTo>
                      <a:pt x="3902" y="26383"/>
                    </a:lnTo>
                    <a:lnTo>
                      <a:pt x="3922" y="27353"/>
                    </a:lnTo>
                    <a:lnTo>
                      <a:pt x="3902" y="28343"/>
                    </a:lnTo>
                    <a:lnTo>
                      <a:pt x="3882" y="29314"/>
                    </a:lnTo>
                    <a:lnTo>
                      <a:pt x="3843" y="30304"/>
                    </a:lnTo>
                    <a:lnTo>
                      <a:pt x="3803" y="31275"/>
                    </a:lnTo>
                    <a:lnTo>
                      <a:pt x="3724" y="32265"/>
                    </a:lnTo>
                    <a:lnTo>
                      <a:pt x="3664" y="33235"/>
                    </a:lnTo>
                    <a:lnTo>
                      <a:pt x="3565" y="34206"/>
                    </a:lnTo>
                    <a:lnTo>
                      <a:pt x="3347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6" y="41990"/>
                    </a:lnTo>
                    <a:lnTo>
                      <a:pt x="2119" y="43891"/>
                    </a:lnTo>
                    <a:lnTo>
                      <a:pt x="1981" y="43436"/>
                    </a:lnTo>
                    <a:lnTo>
                      <a:pt x="1882" y="42980"/>
                    </a:lnTo>
                    <a:lnTo>
                      <a:pt x="1803" y="42505"/>
                    </a:lnTo>
                    <a:lnTo>
                      <a:pt x="1743" y="42029"/>
                    </a:lnTo>
                    <a:lnTo>
                      <a:pt x="1684" y="41554"/>
                    </a:lnTo>
                    <a:lnTo>
                      <a:pt x="1644" y="41059"/>
                    </a:lnTo>
                    <a:lnTo>
                      <a:pt x="1605" y="40108"/>
                    </a:lnTo>
                    <a:lnTo>
                      <a:pt x="1585" y="39138"/>
                    </a:lnTo>
                    <a:lnTo>
                      <a:pt x="1605" y="38147"/>
                    </a:lnTo>
                    <a:lnTo>
                      <a:pt x="1684" y="36226"/>
                    </a:lnTo>
                    <a:lnTo>
                      <a:pt x="1803" y="31572"/>
                    </a:lnTo>
                    <a:lnTo>
                      <a:pt x="1902" y="26937"/>
                    </a:lnTo>
                    <a:lnTo>
                      <a:pt x="1921" y="25808"/>
                    </a:lnTo>
                    <a:lnTo>
                      <a:pt x="1921" y="24699"/>
                    </a:lnTo>
                    <a:lnTo>
                      <a:pt x="1902" y="23570"/>
                    </a:lnTo>
                    <a:lnTo>
                      <a:pt x="1862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5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1" y="15747"/>
                    </a:lnTo>
                    <a:lnTo>
                      <a:pt x="83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4" y="13469"/>
                    </a:lnTo>
                    <a:lnTo>
                      <a:pt x="575" y="12934"/>
                    </a:lnTo>
                    <a:lnTo>
                      <a:pt x="575" y="12380"/>
                    </a:lnTo>
                    <a:lnTo>
                      <a:pt x="575" y="11845"/>
                    </a:lnTo>
                    <a:lnTo>
                      <a:pt x="614" y="11310"/>
                    </a:lnTo>
                    <a:lnTo>
                      <a:pt x="674" y="10775"/>
                    </a:lnTo>
                    <a:lnTo>
                      <a:pt x="733" y="10240"/>
                    </a:lnTo>
                    <a:lnTo>
                      <a:pt x="812" y="9706"/>
                    </a:lnTo>
                    <a:lnTo>
                      <a:pt x="911" y="9171"/>
                    </a:lnTo>
                    <a:lnTo>
                      <a:pt x="1149" y="8082"/>
                    </a:lnTo>
                    <a:lnTo>
                      <a:pt x="1406" y="6992"/>
                    </a:lnTo>
                    <a:lnTo>
                      <a:pt x="1664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080" y="3685"/>
                    </a:lnTo>
                    <a:lnTo>
                      <a:pt x="2159" y="3130"/>
                    </a:lnTo>
                    <a:lnTo>
                      <a:pt x="2219" y="2575"/>
                    </a:lnTo>
                    <a:lnTo>
                      <a:pt x="2258" y="2021"/>
                    </a:lnTo>
                    <a:lnTo>
                      <a:pt x="2278" y="1466"/>
                    </a:lnTo>
                    <a:lnTo>
                      <a:pt x="2258" y="892"/>
                    </a:lnTo>
                    <a:lnTo>
                      <a:pt x="2238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59" y="119"/>
                    </a:lnTo>
                    <a:lnTo>
                      <a:pt x="2119" y="80"/>
                    </a:lnTo>
                    <a:lnTo>
                      <a:pt x="2020" y="20"/>
                    </a:lnTo>
                    <a:lnTo>
                      <a:pt x="192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" name="Google Shape;246;p2"/>
              <p:cNvSpPr/>
              <p:nvPr/>
            </p:nvSpPr>
            <p:spPr>
              <a:xfrm>
                <a:off x="1144575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79" y="80"/>
                    </a:lnTo>
                    <a:lnTo>
                      <a:pt x="40" y="120"/>
                    </a:lnTo>
                    <a:lnTo>
                      <a:pt x="2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33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92" y="9132"/>
                    </a:lnTo>
                    <a:lnTo>
                      <a:pt x="832" y="9171"/>
                    </a:lnTo>
                    <a:lnTo>
                      <a:pt x="931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28" y="9171"/>
                    </a:lnTo>
                    <a:lnTo>
                      <a:pt x="1248" y="9132"/>
                    </a:lnTo>
                    <a:lnTo>
                      <a:pt x="128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4" y="318"/>
                    </a:lnTo>
                    <a:lnTo>
                      <a:pt x="574" y="239"/>
                    </a:lnTo>
                    <a:lnTo>
                      <a:pt x="535" y="179"/>
                    </a:lnTo>
                    <a:lnTo>
                      <a:pt x="515" y="120"/>
                    </a:lnTo>
                    <a:lnTo>
                      <a:pt x="475" y="80"/>
                    </a:lnTo>
                    <a:lnTo>
                      <a:pt x="376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" name="Google Shape;247;p2"/>
              <p:cNvSpPr/>
              <p:nvPr/>
            </p:nvSpPr>
            <p:spPr>
              <a:xfrm>
                <a:off x="1042075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6" y="1"/>
                    </a:moveTo>
                    <a:lnTo>
                      <a:pt x="2337" y="21"/>
                    </a:lnTo>
                    <a:lnTo>
                      <a:pt x="2298" y="60"/>
                    </a:lnTo>
                    <a:lnTo>
                      <a:pt x="2258" y="100"/>
                    </a:lnTo>
                    <a:lnTo>
                      <a:pt x="2219" y="159"/>
                    </a:lnTo>
                    <a:lnTo>
                      <a:pt x="2199" y="219"/>
                    </a:lnTo>
                    <a:lnTo>
                      <a:pt x="1941" y="1249"/>
                    </a:lnTo>
                    <a:lnTo>
                      <a:pt x="1704" y="2298"/>
                    </a:lnTo>
                    <a:lnTo>
                      <a:pt x="1505" y="3348"/>
                    </a:lnTo>
                    <a:lnTo>
                      <a:pt x="1307" y="4398"/>
                    </a:lnTo>
                    <a:lnTo>
                      <a:pt x="1149" y="5447"/>
                    </a:lnTo>
                    <a:lnTo>
                      <a:pt x="1010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35" y="10894"/>
                    </a:lnTo>
                    <a:lnTo>
                      <a:pt x="317" y="13132"/>
                    </a:lnTo>
                    <a:lnTo>
                      <a:pt x="159" y="15390"/>
                    </a:lnTo>
                    <a:lnTo>
                      <a:pt x="79" y="16519"/>
                    </a:lnTo>
                    <a:lnTo>
                      <a:pt x="40" y="17648"/>
                    </a:lnTo>
                    <a:lnTo>
                      <a:pt x="0" y="18817"/>
                    </a:lnTo>
                    <a:lnTo>
                      <a:pt x="0" y="19965"/>
                    </a:lnTo>
                    <a:lnTo>
                      <a:pt x="40" y="21114"/>
                    </a:lnTo>
                    <a:lnTo>
                      <a:pt x="99" y="22283"/>
                    </a:lnTo>
                    <a:lnTo>
                      <a:pt x="159" y="23431"/>
                    </a:lnTo>
                    <a:lnTo>
                      <a:pt x="258" y="24580"/>
                    </a:lnTo>
                    <a:lnTo>
                      <a:pt x="476" y="26878"/>
                    </a:lnTo>
                    <a:lnTo>
                      <a:pt x="693" y="29195"/>
                    </a:lnTo>
                    <a:lnTo>
                      <a:pt x="911" y="31493"/>
                    </a:lnTo>
                    <a:lnTo>
                      <a:pt x="1090" y="33790"/>
                    </a:lnTo>
                    <a:lnTo>
                      <a:pt x="1248" y="36107"/>
                    </a:lnTo>
                    <a:lnTo>
                      <a:pt x="1406" y="38762"/>
                    </a:lnTo>
                    <a:lnTo>
                      <a:pt x="1545" y="41416"/>
                    </a:lnTo>
                    <a:lnTo>
                      <a:pt x="1644" y="44050"/>
                    </a:lnTo>
                    <a:lnTo>
                      <a:pt x="1723" y="46704"/>
                    </a:lnTo>
                    <a:lnTo>
                      <a:pt x="1723" y="46783"/>
                    </a:lnTo>
                    <a:lnTo>
                      <a:pt x="1743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902" y="47001"/>
                    </a:lnTo>
                    <a:lnTo>
                      <a:pt x="2001" y="47021"/>
                    </a:lnTo>
                    <a:lnTo>
                      <a:pt x="2119" y="47001"/>
                    </a:lnTo>
                    <a:lnTo>
                      <a:pt x="2199" y="46941"/>
                    </a:lnTo>
                    <a:lnTo>
                      <a:pt x="2238" y="46902"/>
                    </a:lnTo>
                    <a:lnTo>
                      <a:pt x="2258" y="46842"/>
                    </a:lnTo>
                    <a:lnTo>
                      <a:pt x="2278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39" y="42109"/>
                    </a:lnTo>
                    <a:lnTo>
                      <a:pt x="2040" y="39791"/>
                    </a:lnTo>
                    <a:lnTo>
                      <a:pt x="1902" y="37494"/>
                    </a:lnTo>
                    <a:lnTo>
                      <a:pt x="1763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8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74" y="22758"/>
                    </a:lnTo>
                    <a:lnTo>
                      <a:pt x="614" y="21649"/>
                    </a:lnTo>
                    <a:lnTo>
                      <a:pt x="57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4" y="17153"/>
                    </a:lnTo>
                    <a:lnTo>
                      <a:pt x="693" y="16004"/>
                    </a:lnTo>
                    <a:lnTo>
                      <a:pt x="753" y="14875"/>
                    </a:lnTo>
                    <a:lnTo>
                      <a:pt x="951" y="12597"/>
                    </a:lnTo>
                    <a:lnTo>
                      <a:pt x="1169" y="10340"/>
                    </a:lnTo>
                    <a:lnTo>
                      <a:pt x="1288" y="9072"/>
                    </a:lnTo>
                    <a:lnTo>
                      <a:pt x="1426" y="7824"/>
                    </a:lnTo>
                    <a:lnTo>
                      <a:pt x="1565" y="6576"/>
                    </a:lnTo>
                    <a:lnTo>
                      <a:pt x="1743" y="5329"/>
                    </a:lnTo>
                    <a:lnTo>
                      <a:pt x="1941" y="4081"/>
                    </a:lnTo>
                    <a:lnTo>
                      <a:pt x="2179" y="2853"/>
                    </a:lnTo>
                    <a:lnTo>
                      <a:pt x="2436" y="1625"/>
                    </a:lnTo>
                    <a:lnTo>
                      <a:pt x="2753" y="397"/>
                    </a:lnTo>
                    <a:lnTo>
                      <a:pt x="2753" y="337"/>
                    </a:lnTo>
                    <a:lnTo>
                      <a:pt x="2753" y="258"/>
                    </a:lnTo>
                    <a:lnTo>
                      <a:pt x="2733" y="199"/>
                    </a:lnTo>
                    <a:lnTo>
                      <a:pt x="2714" y="139"/>
                    </a:lnTo>
                    <a:lnTo>
                      <a:pt x="2654" y="60"/>
                    </a:lnTo>
                    <a:lnTo>
                      <a:pt x="255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" name="Google Shape;248;p2"/>
              <p:cNvSpPr/>
              <p:nvPr/>
            </p:nvSpPr>
            <p:spPr>
              <a:xfrm>
                <a:off x="1040100" y="316350"/>
                <a:ext cx="9425" cy="302550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2102" extrusionOk="0">
                    <a:moveTo>
                      <a:pt x="0" y="0"/>
                    </a:moveTo>
                    <a:lnTo>
                      <a:pt x="0" y="12102"/>
                    </a:lnTo>
                    <a:lnTo>
                      <a:pt x="40" y="12043"/>
                    </a:lnTo>
                    <a:lnTo>
                      <a:pt x="79" y="12003"/>
                    </a:lnTo>
                    <a:lnTo>
                      <a:pt x="99" y="11924"/>
                    </a:lnTo>
                    <a:lnTo>
                      <a:pt x="99" y="11864"/>
                    </a:lnTo>
                    <a:lnTo>
                      <a:pt x="198" y="10815"/>
                    </a:lnTo>
                    <a:lnTo>
                      <a:pt x="257" y="9785"/>
                    </a:lnTo>
                    <a:lnTo>
                      <a:pt x="317" y="8735"/>
                    </a:lnTo>
                    <a:lnTo>
                      <a:pt x="357" y="7705"/>
                    </a:lnTo>
                    <a:lnTo>
                      <a:pt x="376" y="6655"/>
                    </a:lnTo>
                    <a:lnTo>
                      <a:pt x="376" y="5625"/>
                    </a:lnTo>
                    <a:lnTo>
                      <a:pt x="376" y="4576"/>
                    </a:lnTo>
                    <a:lnTo>
                      <a:pt x="357" y="3546"/>
                    </a:lnTo>
                    <a:lnTo>
                      <a:pt x="337" y="2694"/>
                    </a:lnTo>
                    <a:lnTo>
                      <a:pt x="297" y="1783"/>
                    </a:lnTo>
                    <a:lnTo>
                      <a:pt x="257" y="1308"/>
                    </a:lnTo>
                    <a:lnTo>
                      <a:pt x="198" y="872"/>
                    </a:lnTo>
                    <a:lnTo>
                      <a:pt x="99" y="4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" name="Google Shape;249;p2"/>
              <p:cNvSpPr/>
              <p:nvPr/>
            </p:nvSpPr>
            <p:spPr>
              <a:xfrm>
                <a:off x="1040100" y="844175"/>
                <a:ext cx="56450" cy="724950"/>
              </a:xfrm>
              <a:custGeom>
                <a:avLst/>
                <a:gdLst/>
                <a:ahLst/>
                <a:cxnLst/>
                <a:rect l="l" t="t" r="r" b="b"/>
                <a:pathLst>
                  <a:path w="2258" h="28998" extrusionOk="0">
                    <a:moveTo>
                      <a:pt x="0" y="1"/>
                    </a:moveTo>
                    <a:lnTo>
                      <a:pt x="0" y="1962"/>
                    </a:lnTo>
                    <a:lnTo>
                      <a:pt x="317" y="3110"/>
                    </a:lnTo>
                    <a:lnTo>
                      <a:pt x="634" y="4259"/>
                    </a:lnTo>
                    <a:lnTo>
                      <a:pt x="911" y="5428"/>
                    </a:lnTo>
                    <a:lnTo>
                      <a:pt x="1030" y="6022"/>
                    </a:lnTo>
                    <a:lnTo>
                      <a:pt x="1149" y="6596"/>
                    </a:lnTo>
                    <a:lnTo>
                      <a:pt x="1248" y="7250"/>
                    </a:lnTo>
                    <a:lnTo>
                      <a:pt x="1347" y="7884"/>
                    </a:lnTo>
                    <a:lnTo>
                      <a:pt x="1426" y="8537"/>
                    </a:lnTo>
                    <a:lnTo>
                      <a:pt x="1485" y="9191"/>
                    </a:lnTo>
                    <a:lnTo>
                      <a:pt x="1584" y="10478"/>
                    </a:lnTo>
                    <a:lnTo>
                      <a:pt x="1644" y="11786"/>
                    </a:lnTo>
                    <a:lnTo>
                      <a:pt x="1664" y="13093"/>
                    </a:lnTo>
                    <a:lnTo>
                      <a:pt x="1664" y="14400"/>
                    </a:lnTo>
                    <a:lnTo>
                      <a:pt x="1624" y="15707"/>
                    </a:lnTo>
                    <a:lnTo>
                      <a:pt x="1565" y="17014"/>
                    </a:lnTo>
                    <a:lnTo>
                      <a:pt x="1466" y="18460"/>
                    </a:lnTo>
                    <a:lnTo>
                      <a:pt x="1367" y="19926"/>
                    </a:lnTo>
                    <a:lnTo>
                      <a:pt x="1248" y="21392"/>
                    </a:lnTo>
                    <a:lnTo>
                      <a:pt x="1109" y="22857"/>
                    </a:lnTo>
                    <a:lnTo>
                      <a:pt x="535" y="28680"/>
                    </a:lnTo>
                    <a:lnTo>
                      <a:pt x="535" y="28759"/>
                    </a:lnTo>
                    <a:lnTo>
                      <a:pt x="555" y="28819"/>
                    </a:lnTo>
                    <a:lnTo>
                      <a:pt x="574" y="28878"/>
                    </a:lnTo>
                    <a:lnTo>
                      <a:pt x="594" y="28918"/>
                    </a:lnTo>
                    <a:lnTo>
                      <a:pt x="693" y="28977"/>
                    </a:lnTo>
                    <a:lnTo>
                      <a:pt x="792" y="28997"/>
                    </a:lnTo>
                    <a:lnTo>
                      <a:pt x="891" y="28977"/>
                    </a:lnTo>
                    <a:lnTo>
                      <a:pt x="990" y="28918"/>
                    </a:lnTo>
                    <a:lnTo>
                      <a:pt x="1030" y="28878"/>
                    </a:lnTo>
                    <a:lnTo>
                      <a:pt x="1070" y="28819"/>
                    </a:lnTo>
                    <a:lnTo>
                      <a:pt x="1089" y="28759"/>
                    </a:lnTo>
                    <a:lnTo>
                      <a:pt x="1109" y="28680"/>
                    </a:lnTo>
                    <a:lnTo>
                      <a:pt x="1367" y="26165"/>
                    </a:lnTo>
                    <a:lnTo>
                      <a:pt x="1624" y="23630"/>
                    </a:lnTo>
                    <a:lnTo>
                      <a:pt x="1862" y="21075"/>
                    </a:lnTo>
                    <a:lnTo>
                      <a:pt x="1981" y="19807"/>
                    </a:lnTo>
                    <a:lnTo>
                      <a:pt x="2080" y="18520"/>
                    </a:lnTo>
                    <a:lnTo>
                      <a:pt x="2159" y="17252"/>
                    </a:lnTo>
                    <a:lnTo>
                      <a:pt x="2218" y="15965"/>
                    </a:lnTo>
                    <a:lnTo>
                      <a:pt x="2238" y="14697"/>
                    </a:lnTo>
                    <a:lnTo>
                      <a:pt x="2258" y="13429"/>
                    </a:lnTo>
                    <a:lnTo>
                      <a:pt x="2238" y="12142"/>
                    </a:lnTo>
                    <a:lnTo>
                      <a:pt x="2179" y="10874"/>
                    </a:lnTo>
                    <a:lnTo>
                      <a:pt x="2099" y="9607"/>
                    </a:lnTo>
                    <a:lnTo>
                      <a:pt x="1961" y="8339"/>
                    </a:lnTo>
                    <a:lnTo>
                      <a:pt x="1901" y="7804"/>
                    </a:lnTo>
                    <a:lnTo>
                      <a:pt x="1822" y="7270"/>
                    </a:lnTo>
                    <a:lnTo>
                      <a:pt x="1624" y="6200"/>
                    </a:lnTo>
                    <a:lnTo>
                      <a:pt x="1386" y="5150"/>
                    </a:lnTo>
                    <a:lnTo>
                      <a:pt x="1129" y="4121"/>
                    </a:lnTo>
                    <a:lnTo>
                      <a:pt x="852" y="3091"/>
                    </a:lnTo>
                    <a:lnTo>
                      <a:pt x="574" y="206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" name="Google Shape;250;p2"/>
              <p:cNvSpPr/>
              <p:nvPr/>
            </p:nvSpPr>
            <p:spPr>
              <a:xfrm>
                <a:off x="1155450" y="267325"/>
                <a:ext cx="15375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15" h="1883" extrusionOk="0">
                    <a:moveTo>
                      <a:pt x="40" y="1"/>
                    </a:moveTo>
                    <a:lnTo>
                      <a:pt x="21" y="773"/>
                    </a:lnTo>
                    <a:lnTo>
                      <a:pt x="1" y="1565"/>
                    </a:lnTo>
                    <a:lnTo>
                      <a:pt x="1" y="1625"/>
                    </a:lnTo>
                    <a:lnTo>
                      <a:pt x="21" y="1704"/>
                    </a:lnTo>
                    <a:lnTo>
                      <a:pt x="40" y="1744"/>
                    </a:lnTo>
                    <a:lnTo>
                      <a:pt x="80" y="1803"/>
                    </a:lnTo>
                    <a:lnTo>
                      <a:pt x="179" y="1862"/>
                    </a:lnTo>
                    <a:lnTo>
                      <a:pt x="278" y="1882"/>
                    </a:lnTo>
                    <a:lnTo>
                      <a:pt x="377" y="1862"/>
                    </a:lnTo>
                    <a:lnTo>
                      <a:pt x="476" y="1803"/>
                    </a:lnTo>
                    <a:lnTo>
                      <a:pt x="516" y="1744"/>
                    </a:lnTo>
                    <a:lnTo>
                      <a:pt x="536" y="1704"/>
                    </a:lnTo>
                    <a:lnTo>
                      <a:pt x="555" y="1625"/>
                    </a:lnTo>
                    <a:lnTo>
                      <a:pt x="555" y="1565"/>
                    </a:lnTo>
                    <a:lnTo>
                      <a:pt x="575" y="773"/>
                    </a:lnTo>
                    <a:lnTo>
                      <a:pt x="6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" name="Google Shape;251;p2"/>
              <p:cNvSpPr/>
              <p:nvPr/>
            </p:nvSpPr>
            <p:spPr>
              <a:xfrm>
                <a:off x="1518400" y="267325"/>
                <a:ext cx="1644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77" h="44941" extrusionOk="0">
                    <a:moveTo>
                      <a:pt x="298" y="1"/>
                    </a:moveTo>
                    <a:lnTo>
                      <a:pt x="179" y="852"/>
                    </a:lnTo>
                    <a:lnTo>
                      <a:pt x="100" y="1684"/>
                    </a:lnTo>
                    <a:lnTo>
                      <a:pt x="40" y="2318"/>
                    </a:lnTo>
                    <a:lnTo>
                      <a:pt x="21" y="2972"/>
                    </a:lnTo>
                    <a:lnTo>
                      <a:pt x="1" y="3605"/>
                    </a:lnTo>
                    <a:lnTo>
                      <a:pt x="21" y="4239"/>
                    </a:lnTo>
                    <a:lnTo>
                      <a:pt x="40" y="4873"/>
                    </a:lnTo>
                    <a:lnTo>
                      <a:pt x="80" y="5487"/>
                    </a:lnTo>
                    <a:lnTo>
                      <a:pt x="139" y="6121"/>
                    </a:lnTo>
                    <a:lnTo>
                      <a:pt x="219" y="6754"/>
                    </a:lnTo>
                    <a:lnTo>
                      <a:pt x="318" y="7368"/>
                    </a:lnTo>
                    <a:lnTo>
                      <a:pt x="417" y="8002"/>
                    </a:lnTo>
                    <a:lnTo>
                      <a:pt x="536" y="8616"/>
                    </a:lnTo>
                    <a:lnTo>
                      <a:pt x="674" y="9230"/>
                    </a:lnTo>
                    <a:lnTo>
                      <a:pt x="833" y="9824"/>
                    </a:lnTo>
                    <a:lnTo>
                      <a:pt x="1011" y="10438"/>
                    </a:lnTo>
                    <a:lnTo>
                      <a:pt x="1189" y="11033"/>
                    </a:lnTo>
                    <a:lnTo>
                      <a:pt x="1407" y="11627"/>
                    </a:lnTo>
                    <a:lnTo>
                      <a:pt x="1863" y="12835"/>
                    </a:lnTo>
                    <a:lnTo>
                      <a:pt x="2338" y="14043"/>
                    </a:lnTo>
                    <a:lnTo>
                      <a:pt x="2813" y="15251"/>
                    </a:lnTo>
                    <a:lnTo>
                      <a:pt x="3031" y="15865"/>
                    </a:lnTo>
                    <a:lnTo>
                      <a:pt x="3249" y="16479"/>
                    </a:lnTo>
                    <a:lnTo>
                      <a:pt x="3467" y="17093"/>
                    </a:lnTo>
                    <a:lnTo>
                      <a:pt x="3665" y="17727"/>
                    </a:lnTo>
                    <a:lnTo>
                      <a:pt x="3843" y="18361"/>
                    </a:lnTo>
                    <a:lnTo>
                      <a:pt x="4002" y="18995"/>
                    </a:lnTo>
                    <a:lnTo>
                      <a:pt x="4319" y="20262"/>
                    </a:lnTo>
                    <a:lnTo>
                      <a:pt x="4576" y="21570"/>
                    </a:lnTo>
                    <a:lnTo>
                      <a:pt x="4834" y="22956"/>
                    </a:lnTo>
                    <a:lnTo>
                      <a:pt x="5051" y="24362"/>
                    </a:lnTo>
                    <a:lnTo>
                      <a:pt x="5249" y="25768"/>
                    </a:lnTo>
                    <a:lnTo>
                      <a:pt x="5408" y="27175"/>
                    </a:lnTo>
                    <a:lnTo>
                      <a:pt x="5527" y="28601"/>
                    </a:lnTo>
                    <a:lnTo>
                      <a:pt x="5626" y="30007"/>
                    </a:lnTo>
                    <a:lnTo>
                      <a:pt x="5685" y="31433"/>
                    </a:lnTo>
                    <a:lnTo>
                      <a:pt x="5725" y="32859"/>
                    </a:lnTo>
                    <a:lnTo>
                      <a:pt x="5745" y="33592"/>
                    </a:lnTo>
                    <a:lnTo>
                      <a:pt x="5725" y="34345"/>
                    </a:lnTo>
                    <a:lnTo>
                      <a:pt x="5685" y="35830"/>
                    </a:lnTo>
                    <a:lnTo>
                      <a:pt x="5646" y="37316"/>
                    </a:lnTo>
                    <a:lnTo>
                      <a:pt x="5606" y="38801"/>
                    </a:lnTo>
                    <a:lnTo>
                      <a:pt x="5606" y="39554"/>
                    </a:lnTo>
                    <a:lnTo>
                      <a:pt x="5606" y="40286"/>
                    </a:lnTo>
                    <a:lnTo>
                      <a:pt x="5626" y="41039"/>
                    </a:lnTo>
                    <a:lnTo>
                      <a:pt x="5646" y="41772"/>
                    </a:lnTo>
                    <a:lnTo>
                      <a:pt x="5705" y="42505"/>
                    </a:lnTo>
                    <a:lnTo>
                      <a:pt x="5784" y="43238"/>
                    </a:lnTo>
                    <a:lnTo>
                      <a:pt x="5883" y="43970"/>
                    </a:lnTo>
                    <a:lnTo>
                      <a:pt x="6022" y="44703"/>
                    </a:lnTo>
                    <a:lnTo>
                      <a:pt x="6042" y="44782"/>
                    </a:lnTo>
                    <a:lnTo>
                      <a:pt x="6062" y="44842"/>
                    </a:lnTo>
                    <a:lnTo>
                      <a:pt x="6101" y="44882"/>
                    </a:lnTo>
                    <a:lnTo>
                      <a:pt x="6141" y="44921"/>
                    </a:lnTo>
                    <a:lnTo>
                      <a:pt x="6200" y="44941"/>
                    </a:lnTo>
                    <a:lnTo>
                      <a:pt x="6240" y="44941"/>
                    </a:lnTo>
                    <a:lnTo>
                      <a:pt x="6359" y="44921"/>
                    </a:lnTo>
                    <a:lnTo>
                      <a:pt x="6438" y="44882"/>
                    </a:lnTo>
                    <a:lnTo>
                      <a:pt x="6517" y="44782"/>
                    </a:lnTo>
                    <a:lnTo>
                      <a:pt x="6557" y="44743"/>
                    </a:lnTo>
                    <a:lnTo>
                      <a:pt x="6557" y="44683"/>
                    </a:lnTo>
                    <a:lnTo>
                      <a:pt x="6576" y="44604"/>
                    </a:lnTo>
                    <a:lnTo>
                      <a:pt x="6557" y="44525"/>
                    </a:lnTo>
                    <a:lnTo>
                      <a:pt x="6438" y="43891"/>
                    </a:lnTo>
                    <a:lnTo>
                      <a:pt x="6359" y="43238"/>
                    </a:lnTo>
                    <a:lnTo>
                      <a:pt x="6279" y="42604"/>
                    </a:lnTo>
                    <a:lnTo>
                      <a:pt x="6240" y="41950"/>
                    </a:lnTo>
                    <a:lnTo>
                      <a:pt x="6200" y="41297"/>
                    </a:lnTo>
                    <a:lnTo>
                      <a:pt x="6180" y="40663"/>
                    </a:lnTo>
                    <a:lnTo>
                      <a:pt x="6180" y="39356"/>
                    </a:lnTo>
                    <a:lnTo>
                      <a:pt x="6200" y="38048"/>
                    </a:lnTo>
                    <a:lnTo>
                      <a:pt x="6240" y="36741"/>
                    </a:lnTo>
                    <a:lnTo>
                      <a:pt x="6279" y="35434"/>
                    </a:lnTo>
                    <a:lnTo>
                      <a:pt x="6299" y="34147"/>
                    </a:lnTo>
                    <a:lnTo>
                      <a:pt x="6299" y="32839"/>
                    </a:lnTo>
                    <a:lnTo>
                      <a:pt x="6260" y="31552"/>
                    </a:lnTo>
                    <a:lnTo>
                      <a:pt x="6200" y="30265"/>
                    </a:lnTo>
                    <a:lnTo>
                      <a:pt x="6121" y="28977"/>
                    </a:lnTo>
                    <a:lnTo>
                      <a:pt x="6022" y="27690"/>
                    </a:lnTo>
                    <a:lnTo>
                      <a:pt x="5883" y="26422"/>
                    </a:lnTo>
                    <a:lnTo>
                      <a:pt x="5725" y="25135"/>
                    </a:lnTo>
                    <a:lnTo>
                      <a:pt x="5547" y="23867"/>
                    </a:lnTo>
                    <a:lnTo>
                      <a:pt x="5348" y="22599"/>
                    </a:lnTo>
                    <a:lnTo>
                      <a:pt x="5111" y="21352"/>
                    </a:lnTo>
                    <a:lnTo>
                      <a:pt x="4834" y="20124"/>
                    </a:lnTo>
                    <a:lnTo>
                      <a:pt x="4536" y="18896"/>
                    </a:lnTo>
                    <a:lnTo>
                      <a:pt x="4220" y="17688"/>
                    </a:lnTo>
                    <a:lnTo>
                      <a:pt x="3843" y="16499"/>
                    </a:lnTo>
                    <a:lnTo>
                      <a:pt x="3427" y="15311"/>
                    </a:lnTo>
                    <a:lnTo>
                      <a:pt x="2992" y="14142"/>
                    </a:lnTo>
                    <a:lnTo>
                      <a:pt x="2536" y="12934"/>
                    </a:lnTo>
                    <a:lnTo>
                      <a:pt x="2100" y="11746"/>
                    </a:lnTo>
                    <a:lnTo>
                      <a:pt x="1704" y="10537"/>
                    </a:lnTo>
                    <a:lnTo>
                      <a:pt x="1506" y="9943"/>
                    </a:lnTo>
                    <a:lnTo>
                      <a:pt x="1348" y="9329"/>
                    </a:lnTo>
                    <a:lnTo>
                      <a:pt x="1189" y="8715"/>
                    </a:lnTo>
                    <a:lnTo>
                      <a:pt x="1051" y="8101"/>
                    </a:lnTo>
                    <a:lnTo>
                      <a:pt x="932" y="7468"/>
                    </a:lnTo>
                    <a:lnTo>
                      <a:pt x="813" y="6834"/>
                    </a:lnTo>
                    <a:lnTo>
                      <a:pt x="734" y="6200"/>
                    </a:lnTo>
                    <a:lnTo>
                      <a:pt x="654" y="5566"/>
                    </a:lnTo>
                    <a:lnTo>
                      <a:pt x="615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615" y="2179"/>
                    </a:lnTo>
                    <a:lnTo>
                      <a:pt x="654" y="1625"/>
                    </a:lnTo>
                    <a:lnTo>
                      <a:pt x="694" y="1090"/>
                    </a:lnTo>
                    <a:lnTo>
                      <a:pt x="753" y="535"/>
                    </a:lnTo>
                    <a:lnTo>
                      <a:pt x="83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" name="Google Shape;252;p2"/>
              <p:cNvSpPr/>
              <p:nvPr/>
            </p:nvSpPr>
            <p:spPr>
              <a:xfrm>
                <a:off x="1600100" y="267325"/>
                <a:ext cx="83225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29" h="15351" extrusionOk="0">
                    <a:moveTo>
                      <a:pt x="437" y="1"/>
                    </a:moveTo>
                    <a:lnTo>
                      <a:pt x="338" y="733"/>
                    </a:lnTo>
                    <a:lnTo>
                      <a:pt x="258" y="1486"/>
                    </a:lnTo>
                    <a:lnTo>
                      <a:pt x="179" y="2219"/>
                    </a:lnTo>
                    <a:lnTo>
                      <a:pt x="120" y="2972"/>
                    </a:lnTo>
                    <a:lnTo>
                      <a:pt x="40" y="4556"/>
                    </a:lnTo>
                    <a:lnTo>
                      <a:pt x="1" y="5388"/>
                    </a:lnTo>
                    <a:lnTo>
                      <a:pt x="1" y="6220"/>
                    </a:lnTo>
                    <a:lnTo>
                      <a:pt x="1" y="7071"/>
                    </a:lnTo>
                    <a:lnTo>
                      <a:pt x="40" y="7923"/>
                    </a:lnTo>
                    <a:lnTo>
                      <a:pt x="120" y="8775"/>
                    </a:lnTo>
                    <a:lnTo>
                      <a:pt x="219" y="9607"/>
                    </a:lnTo>
                    <a:lnTo>
                      <a:pt x="357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54" y="11627"/>
                    </a:lnTo>
                    <a:lnTo>
                      <a:pt x="773" y="12003"/>
                    </a:lnTo>
                    <a:lnTo>
                      <a:pt x="912" y="12379"/>
                    </a:lnTo>
                    <a:lnTo>
                      <a:pt x="1070" y="12736"/>
                    </a:lnTo>
                    <a:lnTo>
                      <a:pt x="1229" y="13092"/>
                    </a:lnTo>
                    <a:lnTo>
                      <a:pt x="1407" y="13449"/>
                    </a:lnTo>
                    <a:lnTo>
                      <a:pt x="1605" y="13786"/>
                    </a:lnTo>
                    <a:lnTo>
                      <a:pt x="1803" y="14103"/>
                    </a:lnTo>
                    <a:lnTo>
                      <a:pt x="2041" y="14420"/>
                    </a:lnTo>
                    <a:lnTo>
                      <a:pt x="2279" y="14717"/>
                    </a:lnTo>
                    <a:lnTo>
                      <a:pt x="2536" y="14994"/>
                    </a:lnTo>
                    <a:lnTo>
                      <a:pt x="2813" y="15271"/>
                    </a:lnTo>
                    <a:lnTo>
                      <a:pt x="2893" y="15331"/>
                    </a:lnTo>
                    <a:lnTo>
                      <a:pt x="2972" y="15350"/>
                    </a:lnTo>
                    <a:lnTo>
                      <a:pt x="3051" y="15350"/>
                    </a:lnTo>
                    <a:lnTo>
                      <a:pt x="3130" y="15331"/>
                    </a:lnTo>
                    <a:lnTo>
                      <a:pt x="3190" y="15291"/>
                    </a:lnTo>
                    <a:lnTo>
                      <a:pt x="3249" y="15232"/>
                    </a:lnTo>
                    <a:lnTo>
                      <a:pt x="3289" y="15152"/>
                    </a:lnTo>
                    <a:lnTo>
                      <a:pt x="3308" y="15034"/>
                    </a:lnTo>
                    <a:lnTo>
                      <a:pt x="3328" y="13429"/>
                    </a:lnTo>
                    <a:lnTo>
                      <a:pt x="3328" y="11825"/>
                    </a:lnTo>
                    <a:lnTo>
                      <a:pt x="3289" y="10221"/>
                    </a:lnTo>
                    <a:lnTo>
                      <a:pt x="3209" y="8616"/>
                    </a:lnTo>
                    <a:lnTo>
                      <a:pt x="3091" y="7012"/>
                    </a:lnTo>
                    <a:lnTo>
                      <a:pt x="2932" y="5427"/>
                    </a:lnTo>
                    <a:lnTo>
                      <a:pt x="2734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57" y="2120"/>
                    </a:lnTo>
                    <a:lnTo>
                      <a:pt x="2437" y="2080"/>
                    </a:lnTo>
                    <a:lnTo>
                      <a:pt x="2397" y="2041"/>
                    </a:lnTo>
                    <a:lnTo>
                      <a:pt x="2338" y="2021"/>
                    </a:lnTo>
                    <a:lnTo>
                      <a:pt x="2180" y="2021"/>
                    </a:lnTo>
                    <a:lnTo>
                      <a:pt x="2080" y="2080"/>
                    </a:lnTo>
                    <a:lnTo>
                      <a:pt x="2021" y="2159"/>
                    </a:lnTo>
                    <a:lnTo>
                      <a:pt x="1981" y="2219"/>
                    </a:lnTo>
                    <a:lnTo>
                      <a:pt x="1962" y="2278"/>
                    </a:lnTo>
                    <a:lnTo>
                      <a:pt x="1962" y="2358"/>
                    </a:lnTo>
                    <a:lnTo>
                      <a:pt x="1962" y="2437"/>
                    </a:lnTo>
                    <a:lnTo>
                      <a:pt x="2180" y="3902"/>
                    </a:lnTo>
                    <a:lnTo>
                      <a:pt x="2358" y="5388"/>
                    </a:lnTo>
                    <a:lnTo>
                      <a:pt x="2516" y="6873"/>
                    </a:lnTo>
                    <a:lnTo>
                      <a:pt x="2635" y="8359"/>
                    </a:lnTo>
                    <a:lnTo>
                      <a:pt x="2714" y="9844"/>
                    </a:lnTo>
                    <a:lnTo>
                      <a:pt x="2754" y="11330"/>
                    </a:lnTo>
                    <a:lnTo>
                      <a:pt x="2774" y="12835"/>
                    </a:lnTo>
                    <a:lnTo>
                      <a:pt x="2754" y="14320"/>
                    </a:lnTo>
                    <a:lnTo>
                      <a:pt x="2556" y="14103"/>
                    </a:lnTo>
                    <a:lnTo>
                      <a:pt x="2378" y="13845"/>
                    </a:lnTo>
                    <a:lnTo>
                      <a:pt x="2199" y="13607"/>
                    </a:lnTo>
                    <a:lnTo>
                      <a:pt x="2041" y="13350"/>
                    </a:lnTo>
                    <a:lnTo>
                      <a:pt x="1882" y="13073"/>
                    </a:lnTo>
                    <a:lnTo>
                      <a:pt x="1744" y="12795"/>
                    </a:lnTo>
                    <a:lnTo>
                      <a:pt x="1486" y="12241"/>
                    </a:lnTo>
                    <a:lnTo>
                      <a:pt x="1288" y="11647"/>
                    </a:lnTo>
                    <a:lnTo>
                      <a:pt x="1110" y="11033"/>
                    </a:lnTo>
                    <a:lnTo>
                      <a:pt x="952" y="10399"/>
                    </a:lnTo>
                    <a:lnTo>
                      <a:pt x="833" y="9765"/>
                    </a:lnTo>
                    <a:lnTo>
                      <a:pt x="753" y="9111"/>
                    </a:lnTo>
                    <a:lnTo>
                      <a:pt x="674" y="8458"/>
                    </a:lnTo>
                    <a:lnTo>
                      <a:pt x="635" y="7784"/>
                    </a:lnTo>
                    <a:lnTo>
                      <a:pt x="595" y="7131"/>
                    </a:lnTo>
                    <a:lnTo>
                      <a:pt x="595" y="6477"/>
                    </a:lnTo>
                    <a:lnTo>
                      <a:pt x="595" y="5824"/>
                    </a:lnTo>
                    <a:lnTo>
                      <a:pt x="615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53" y="1130"/>
                    </a:lnTo>
                    <a:lnTo>
                      <a:pt x="101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" name="Google Shape;253;p2"/>
              <p:cNvSpPr/>
              <p:nvPr/>
            </p:nvSpPr>
            <p:spPr>
              <a:xfrm>
                <a:off x="1695175" y="267325"/>
                <a:ext cx="74800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2992" h="42169" extrusionOk="0">
                    <a:moveTo>
                      <a:pt x="1" y="1"/>
                    </a:moveTo>
                    <a:lnTo>
                      <a:pt x="179" y="595"/>
                    </a:lnTo>
                    <a:lnTo>
                      <a:pt x="357" y="1189"/>
                    </a:lnTo>
                    <a:lnTo>
                      <a:pt x="575" y="1961"/>
                    </a:lnTo>
                    <a:lnTo>
                      <a:pt x="793" y="2734"/>
                    </a:lnTo>
                    <a:lnTo>
                      <a:pt x="991" y="3506"/>
                    </a:lnTo>
                    <a:lnTo>
                      <a:pt x="1169" y="4279"/>
                    </a:lnTo>
                    <a:lnTo>
                      <a:pt x="1347" y="5071"/>
                    </a:lnTo>
                    <a:lnTo>
                      <a:pt x="1506" y="5843"/>
                    </a:lnTo>
                    <a:lnTo>
                      <a:pt x="1645" y="6636"/>
                    </a:lnTo>
                    <a:lnTo>
                      <a:pt x="1783" y="7428"/>
                    </a:lnTo>
                    <a:lnTo>
                      <a:pt x="1902" y="8220"/>
                    </a:lnTo>
                    <a:lnTo>
                      <a:pt x="2021" y="9012"/>
                    </a:lnTo>
                    <a:lnTo>
                      <a:pt x="2120" y="9805"/>
                    </a:lnTo>
                    <a:lnTo>
                      <a:pt x="2199" y="10617"/>
                    </a:lnTo>
                    <a:lnTo>
                      <a:pt x="2278" y="11409"/>
                    </a:lnTo>
                    <a:lnTo>
                      <a:pt x="2338" y="12221"/>
                    </a:lnTo>
                    <a:lnTo>
                      <a:pt x="2377" y="13013"/>
                    </a:lnTo>
                    <a:lnTo>
                      <a:pt x="2417" y="13825"/>
                    </a:lnTo>
                    <a:lnTo>
                      <a:pt x="2437" y="14657"/>
                    </a:lnTo>
                    <a:lnTo>
                      <a:pt x="2437" y="15489"/>
                    </a:lnTo>
                    <a:lnTo>
                      <a:pt x="2437" y="16321"/>
                    </a:lnTo>
                    <a:lnTo>
                      <a:pt x="2417" y="17153"/>
                    </a:lnTo>
                    <a:lnTo>
                      <a:pt x="2338" y="18797"/>
                    </a:lnTo>
                    <a:lnTo>
                      <a:pt x="2239" y="20460"/>
                    </a:lnTo>
                    <a:lnTo>
                      <a:pt x="2100" y="22104"/>
                    </a:lnTo>
                    <a:lnTo>
                      <a:pt x="1942" y="23748"/>
                    </a:lnTo>
                    <a:lnTo>
                      <a:pt x="1585" y="27036"/>
                    </a:lnTo>
                    <a:lnTo>
                      <a:pt x="1367" y="28878"/>
                    </a:lnTo>
                    <a:lnTo>
                      <a:pt x="1189" y="30740"/>
                    </a:lnTo>
                    <a:lnTo>
                      <a:pt x="1011" y="32582"/>
                    </a:lnTo>
                    <a:lnTo>
                      <a:pt x="872" y="34424"/>
                    </a:lnTo>
                    <a:lnTo>
                      <a:pt x="832" y="35355"/>
                    </a:lnTo>
                    <a:lnTo>
                      <a:pt x="793" y="36286"/>
                    </a:lnTo>
                    <a:lnTo>
                      <a:pt x="753" y="37197"/>
                    </a:lnTo>
                    <a:lnTo>
                      <a:pt x="753" y="38128"/>
                    </a:lnTo>
                    <a:lnTo>
                      <a:pt x="753" y="39058"/>
                    </a:lnTo>
                    <a:lnTo>
                      <a:pt x="773" y="39989"/>
                    </a:lnTo>
                    <a:lnTo>
                      <a:pt x="813" y="40920"/>
                    </a:lnTo>
                    <a:lnTo>
                      <a:pt x="892" y="41851"/>
                    </a:lnTo>
                    <a:lnTo>
                      <a:pt x="892" y="41911"/>
                    </a:lnTo>
                    <a:lnTo>
                      <a:pt x="912" y="41990"/>
                    </a:lnTo>
                    <a:lnTo>
                      <a:pt x="951" y="42029"/>
                    </a:lnTo>
                    <a:lnTo>
                      <a:pt x="991" y="42089"/>
                    </a:lnTo>
                    <a:lnTo>
                      <a:pt x="1090" y="42148"/>
                    </a:lnTo>
                    <a:lnTo>
                      <a:pt x="1189" y="42168"/>
                    </a:lnTo>
                    <a:lnTo>
                      <a:pt x="1288" y="42148"/>
                    </a:lnTo>
                    <a:lnTo>
                      <a:pt x="1387" y="42089"/>
                    </a:lnTo>
                    <a:lnTo>
                      <a:pt x="1407" y="42029"/>
                    </a:lnTo>
                    <a:lnTo>
                      <a:pt x="1446" y="41990"/>
                    </a:lnTo>
                    <a:lnTo>
                      <a:pt x="1446" y="41911"/>
                    </a:lnTo>
                    <a:lnTo>
                      <a:pt x="1446" y="41851"/>
                    </a:lnTo>
                    <a:lnTo>
                      <a:pt x="1387" y="40900"/>
                    </a:lnTo>
                    <a:lnTo>
                      <a:pt x="1347" y="39970"/>
                    </a:lnTo>
                    <a:lnTo>
                      <a:pt x="1328" y="39039"/>
                    </a:lnTo>
                    <a:lnTo>
                      <a:pt x="1328" y="38088"/>
                    </a:lnTo>
                    <a:lnTo>
                      <a:pt x="1328" y="37157"/>
                    </a:lnTo>
                    <a:lnTo>
                      <a:pt x="1347" y="36226"/>
                    </a:lnTo>
                    <a:lnTo>
                      <a:pt x="1387" y="35295"/>
                    </a:lnTo>
                    <a:lnTo>
                      <a:pt x="1446" y="34364"/>
                    </a:lnTo>
                    <a:lnTo>
                      <a:pt x="1585" y="32503"/>
                    </a:lnTo>
                    <a:lnTo>
                      <a:pt x="1744" y="30641"/>
                    </a:lnTo>
                    <a:lnTo>
                      <a:pt x="1942" y="28779"/>
                    </a:lnTo>
                    <a:lnTo>
                      <a:pt x="2140" y="26917"/>
                    </a:lnTo>
                    <a:lnTo>
                      <a:pt x="2338" y="25055"/>
                    </a:lnTo>
                    <a:lnTo>
                      <a:pt x="2536" y="23194"/>
                    </a:lnTo>
                    <a:lnTo>
                      <a:pt x="2714" y="21332"/>
                    </a:lnTo>
                    <a:lnTo>
                      <a:pt x="2853" y="19470"/>
                    </a:lnTo>
                    <a:lnTo>
                      <a:pt x="2912" y="18519"/>
                    </a:lnTo>
                    <a:lnTo>
                      <a:pt x="2952" y="17589"/>
                    </a:lnTo>
                    <a:lnTo>
                      <a:pt x="2972" y="16658"/>
                    </a:lnTo>
                    <a:lnTo>
                      <a:pt x="2991" y="15727"/>
                    </a:lnTo>
                    <a:lnTo>
                      <a:pt x="2991" y="14796"/>
                    </a:lnTo>
                    <a:lnTo>
                      <a:pt x="2972" y="13845"/>
                    </a:lnTo>
                    <a:lnTo>
                      <a:pt x="2932" y="12914"/>
                    </a:lnTo>
                    <a:lnTo>
                      <a:pt x="2892" y="11983"/>
                    </a:lnTo>
                    <a:lnTo>
                      <a:pt x="2813" y="11112"/>
                    </a:lnTo>
                    <a:lnTo>
                      <a:pt x="2734" y="10260"/>
                    </a:lnTo>
                    <a:lnTo>
                      <a:pt x="2635" y="9409"/>
                    </a:lnTo>
                    <a:lnTo>
                      <a:pt x="2536" y="8557"/>
                    </a:lnTo>
                    <a:lnTo>
                      <a:pt x="2397" y="7705"/>
                    </a:lnTo>
                    <a:lnTo>
                      <a:pt x="2259" y="6854"/>
                    </a:lnTo>
                    <a:lnTo>
                      <a:pt x="2120" y="6022"/>
                    </a:lnTo>
                    <a:lnTo>
                      <a:pt x="1961" y="5170"/>
                    </a:lnTo>
                    <a:lnTo>
                      <a:pt x="1684" y="3883"/>
                    </a:lnTo>
                    <a:lnTo>
                      <a:pt x="1367" y="2575"/>
                    </a:lnTo>
                    <a:lnTo>
                      <a:pt x="1209" y="1922"/>
                    </a:lnTo>
                    <a:lnTo>
                      <a:pt x="1031" y="1268"/>
                    </a:lnTo>
                    <a:lnTo>
                      <a:pt x="832" y="634"/>
                    </a:lnTo>
                    <a:lnTo>
                      <a:pt x="6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" name="Google Shape;254;p2"/>
              <p:cNvSpPr/>
              <p:nvPr/>
            </p:nvSpPr>
            <p:spPr>
              <a:xfrm>
                <a:off x="1680325" y="516400"/>
                <a:ext cx="162925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7" h="108083" extrusionOk="0">
                    <a:moveTo>
                      <a:pt x="5942" y="0"/>
                    </a:moveTo>
                    <a:lnTo>
                      <a:pt x="5883" y="20"/>
                    </a:lnTo>
                    <a:lnTo>
                      <a:pt x="5843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25" y="1525"/>
                    </a:lnTo>
                    <a:lnTo>
                      <a:pt x="5507" y="2813"/>
                    </a:lnTo>
                    <a:lnTo>
                      <a:pt x="5408" y="4100"/>
                    </a:lnTo>
                    <a:lnTo>
                      <a:pt x="5348" y="5407"/>
                    </a:lnTo>
                    <a:lnTo>
                      <a:pt x="5289" y="6695"/>
                    </a:lnTo>
                    <a:lnTo>
                      <a:pt x="5249" y="7982"/>
                    </a:lnTo>
                    <a:lnTo>
                      <a:pt x="5229" y="9289"/>
                    </a:lnTo>
                    <a:lnTo>
                      <a:pt x="5229" y="10577"/>
                    </a:lnTo>
                    <a:lnTo>
                      <a:pt x="5249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29" y="23609"/>
                    </a:lnTo>
                    <a:lnTo>
                      <a:pt x="5190" y="24956"/>
                    </a:lnTo>
                    <a:lnTo>
                      <a:pt x="5091" y="26283"/>
                    </a:lnTo>
                    <a:lnTo>
                      <a:pt x="4992" y="27610"/>
                    </a:lnTo>
                    <a:lnTo>
                      <a:pt x="4853" y="28917"/>
                    </a:lnTo>
                    <a:lnTo>
                      <a:pt x="4695" y="30244"/>
                    </a:lnTo>
                    <a:lnTo>
                      <a:pt x="4477" y="31551"/>
                    </a:lnTo>
                    <a:lnTo>
                      <a:pt x="4358" y="32185"/>
                    </a:lnTo>
                    <a:lnTo>
                      <a:pt x="4239" y="32819"/>
                    </a:lnTo>
                    <a:lnTo>
                      <a:pt x="3942" y="34067"/>
                    </a:lnTo>
                    <a:lnTo>
                      <a:pt x="3605" y="35295"/>
                    </a:lnTo>
                    <a:lnTo>
                      <a:pt x="3249" y="36503"/>
                    </a:lnTo>
                    <a:lnTo>
                      <a:pt x="2872" y="37711"/>
                    </a:lnTo>
                    <a:lnTo>
                      <a:pt x="2476" y="38919"/>
                    </a:lnTo>
                    <a:lnTo>
                      <a:pt x="1664" y="41316"/>
                    </a:lnTo>
                    <a:lnTo>
                      <a:pt x="1308" y="42544"/>
                    </a:lnTo>
                    <a:lnTo>
                      <a:pt x="971" y="43772"/>
                    </a:lnTo>
                    <a:lnTo>
                      <a:pt x="832" y="44386"/>
                    </a:lnTo>
                    <a:lnTo>
                      <a:pt x="694" y="45000"/>
                    </a:lnTo>
                    <a:lnTo>
                      <a:pt x="555" y="45614"/>
                    </a:lnTo>
                    <a:lnTo>
                      <a:pt x="456" y="46228"/>
                    </a:lnTo>
                    <a:lnTo>
                      <a:pt x="357" y="46862"/>
                    </a:lnTo>
                    <a:lnTo>
                      <a:pt x="258" y="47476"/>
                    </a:lnTo>
                    <a:lnTo>
                      <a:pt x="199" y="48109"/>
                    </a:lnTo>
                    <a:lnTo>
                      <a:pt x="119" y="48743"/>
                    </a:lnTo>
                    <a:lnTo>
                      <a:pt x="80" y="49377"/>
                    </a:lnTo>
                    <a:lnTo>
                      <a:pt x="40" y="50031"/>
                    </a:lnTo>
                    <a:lnTo>
                      <a:pt x="20" y="50664"/>
                    </a:lnTo>
                    <a:lnTo>
                      <a:pt x="0" y="51318"/>
                    </a:lnTo>
                    <a:lnTo>
                      <a:pt x="20" y="52645"/>
                    </a:lnTo>
                    <a:lnTo>
                      <a:pt x="80" y="53972"/>
                    </a:lnTo>
                    <a:lnTo>
                      <a:pt x="159" y="55299"/>
                    </a:lnTo>
                    <a:lnTo>
                      <a:pt x="278" y="56606"/>
                    </a:lnTo>
                    <a:lnTo>
                      <a:pt x="416" y="57933"/>
                    </a:lnTo>
                    <a:lnTo>
                      <a:pt x="575" y="59260"/>
                    </a:lnTo>
                    <a:lnTo>
                      <a:pt x="753" y="60568"/>
                    </a:lnTo>
                    <a:lnTo>
                      <a:pt x="951" y="61875"/>
                    </a:lnTo>
                    <a:lnTo>
                      <a:pt x="1149" y="63222"/>
                    </a:lnTo>
                    <a:lnTo>
                      <a:pt x="1367" y="64568"/>
                    </a:lnTo>
                    <a:lnTo>
                      <a:pt x="1842" y="67262"/>
                    </a:lnTo>
                    <a:lnTo>
                      <a:pt x="2357" y="69936"/>
                    </a:lnTo>
                    <a:lnTo>
                      <a:pt x="2872" y="72610"/>
                    </a:lnTo>
                    <a:lnTo>
                      <a:pt x="3387" y="75303"/>
                    </a:lnTo>
                    <a:lnTo>
                      <a:pt x="3902" y="77977"/>
                    </a:lnTo>
                    <a:lnTo>
                      <a:pt x="4378" y="80671"/>
                    </a:lnTo>
                    <a:lnTo>
                      <a:pt x="4595" y="81998"/>
                    </a:lnTo>
                    <a:lnTo>
                      <a:pt x="4813" y="83365"/>
                    </a:lnTo>
                    <a:lnTo>
                      <a:pt x="5051" y="84870"/>
                    </a:lnTo>
                    <a:lnTo>
                      <a:pt x="5249" y="86375"/>
                    </a:lnTo>
                    <a:lnTo>
                      <a:pt x="5427" y="87900"/>
                    </a:lnTo>
                    <a:lnTo>
                      <a:pt x="5586" y="89425"/>
                    </a:lnTo>
                    <a:lnTo>
                      <a:pt x="5724" y="90950"/>
                    </a:lnTo>
                    <a:lnTo>
                      <a:pt x="5823" y="92475"/>
                    </a:lnTo>
                    <a:lnTo>
                      <a:pt x="5903" y="94001"/>
                    </a:lnTo>
                    <a:lnTo>
                      <a:pt x="5942" y="95545"/>
                    </a:lnTo>
                    <a:lnTo>
                      <a:pt x="5942" y="97070"/>
                    </a:lnTo>
                    <a:lnTo>
                      <a:pt x="5923" y="98596"/>
                    </a:lnTo>
                    <a:lnTo>
                      <a:pt x="5843" y="100121"/>
                    </a:lnTo>
                    <a:lnTo>
                      <a:pt x="5724" y="101646"/>
                    </a:lnTo>
                    <a:lnTo>
                      <a:pt x="5566" y="103171"/>
                    </a:lnTo>
                    <a:lnTo>
                      <a:pt x="5487" y="103923"/>
                    </a:lnTo>
                    <a:lnTo>
                      <a:pt x="5368" y="104676"/>
                    </a:lnTo>
                    <a:lnTo>
                      <a:pt x="5249" y="105429"/>
                    </a:lnTo>
                    <a:lnTo>
                      <a:pt x="5110" y="106181"/>
                    </a:lnTo>
                    <a:lnTo>
                      <a:pt x="4972" y="106934"/>
                    </a:lnTo>
                    <a:lnTo>
                      <a:pt x="4813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3" y="107885"/>
                    </a:lnTo>
                    <a:lnTo>
                      <a:pt x="4833" y="107944"/>
                    </a:lnTo>
                    <a:lnTo>
                      <a:pt x="4912" y="108023"/>
                    </a:lnTo>
                    <a:lnTo>
                      <a:pt x="5011" y="108083"/>
                    </a:lnTo>
                    <a:lnTo>
                      <a:pt x="5110" y="108083"/>
                    </a:lnTo>
                    <a:lnTo>
                      <a:pt x="5209" y="108063"/>
                    </a:lnTo>
                    <a:lnTo>
                      <a:pt x="5269" y="108023"/>
                    </a:lnTo>
                    <a:lnTo>
                      <a:pt x="5309" y="107984"/>
                    </a:lnTo>
                    <a:lnTo>
                      <a:pt x="5328" y="107924"/>
                    </a:lnTo>
                    <a:lnTo>
                      <a:pt x="5348" y="107845"/>
                    </a:lnTo>
                    <a:lnTo>
                      <a:pt x="5625" y="106538"/>
                    </a:lnTo>
                    <a:lnTo>
                      <a:pt x="5863" y="105211"/>
                    </a:lnTo>
                    <a:lnTo>
                      <a:pt x="6061" y="103884"/>
                    </a:lnTo>
                    <a:lnTo>
                      <a:pt x="6220" y="102557"/>
                    </a:lnTo>
                    <a:lnTo>
                      <a:pt x="6338" y="101230"/>
                    </a:lnTo>
                    <a:lnTo>
                      <a:pt x="6437" y="99903"/>
                    </a:lnTo>
                    <a:lnTo>
                      <a:pt x="649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97" y="94595"/>
                    </a:lnTo>
                    <a:lnTo>
                      <a:pt x="6437" y="93248"/>
                    </a:lnTo>
                    <a:lnTo>
                      <a:pt x="6358" y="91921"/>
                    </a:lnTo>
                    <a:lnTo>
                      <a:pt x="6259" y="90594"/>
                    </a:lnTo>
                    <a:lnTo>
                      <a:pt x="6140" y="89287"/>
                    </a:lnTo>
                    <a:lnTo>
                      <a:pt x="6002" y="87960"/>
                    </a:lnTo>
                    <a:lnTo>
                      <a:pt x="5843" y="86633"/>
                    </a:lnTo>
                    <a:lnTo>
                      <a:pt x="5665" y="85306"/>
                    </a:lnTo>
                    <a:lnTo>
                      <a:pt x="5467" y="83979"/>
                    </a:lnTo>
                    <a:lnTo>
                      <a:pt x="5269" y="82652"/>
                    </a:lnTo>
                    <a:lnTo>
                      <a:pt x="5051" y="81344"/>
                    </a:lnTo>
                    <a:lnTo>
                      <a:pt x="4595" y="78710"/>
                    </a:lnTo>
                    <a:lnTo>
                      <a:pt x="4100" y="76076"/>
                    </a:lnTo>
                    <a:lnTo>
                      <a:pt x="3110" y="70827"/>
                    </a:lnTo>
                    <a:lnTo>
                      <a:pt x="2615" y="68233"/>
                    </a:lnTo>
                    <a:lnTo>
                      <a:pt x="2140" y="65638"/>
                    </a:lnTo>
                    <a:lnTo>
                      <a:pt x="1684" y="62964"/>
                    </a:lnTo>
                    <a:lnTo>
                      <a:pt x="1466" y="61617"/>
                    </a:lnTo>
                    <a:lnTo>
                      <a:pt x="1248" y="60270"/>
                    </a:lnTo>
                    <a:lnTo>
                      <a:pt x="1070" y="58904"/>
                    </a:lnTo>
                    <a:lnTo>
                      <a:pt x="912" y="57537"/>
                    </a:lnTo>
                    <a:lnTo>
                      <a:pt x="773" y="56151"/>
                    </a:lnTo>
                    <a:lnTo>
                      <a:pt x="654" y="54784"/>
                    </a:lnTo>
                    <a:lnTo>
                      <a:pt x="59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75" y="50664"/>
                    </a:lnTo>
                    <a:lnTo>
                      <a:pt x="595" y="49991"/>
                    </a:lnTo>
                    <a:lnTo>
                      <a:pt x="634" y="49298"/>
                    </a:lnTo>
                    <a:lnTo>
                      <a:pt x="694" y="48624"/>
                    </a:lnTo>
                    <a:lnTo>
                      <a:pt x="753" y="47951"/>
                    </a:lnTo>
                    <a:lnTo>
                      <a:pt x="852" y="47278"/>
                    </a:lnTo>
                    <a:lnTo>
                      <a:pt x="931" y="46604"/>
                    </a:lnTo>
                    <a:lnTo>
                      <a:pt x="1050" y="45931"/>
                    </a:lnTo>
                    <a:lnTo>
                      <a:pt x="1189" y="45257"/>
                    </a:lnTo>
                    <a:lnTo>
                      <a:pt x="1327" y="44604"/>
                    </a:lnTo>
                    <a:lnTo>
                      <a:pt x="1486" y="43930"/>
                    </a:lnTo>
                    <a:lnTo>
                      <a:pt x="1842" y="42683"/>
                    </a:lnTo>
                    <a:lnTo>
                      <a:pt x="223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67" y="37790"/>
                    </a:lnTo>
                    <a:lnTo>
                      <a:pt x="3863" y="36582"/>
                    </a:lnTo>
                    <a:lnTo>
                      <a:pt x="4219" y="35334"/>
                    </a:lnTo>
                    <a:lnTo>
                      <a:pt x="4397" y="34701"/>
                    </a:lnTo>
                    <a:lnTo>
                      <a:pt x="4556" y="34067"/>
                    </a:lnTo>
                    <a:lnTo>
                      <a:pt x="4813" y="32859"/>
                    </a:lnTo>
                    <a:lnTo>
                      <a:pt x="5051" y="31631"/>
                    </a:lnTo>
                    <a:lnTo>
                      <a:pt x="5229" y="30403"/>
                    </a:lnTo>
                    <a:lnTo>
                      <a:pt x="5408" y="29155"/>
                    </a:lnTo>
                    <a:lnTo>
                      <a:pt x="5526" y="27907"/>
                    </a:lnTo>
                    <a:lnTo>
                      <a:pt x="5645" y="26659"/>
                    </a:lnTo>
                    <a:lnTo>
                      <a:pt x="5724" y="25412"/>
                    </a:lnTo>
                    <a:lnTo>
                      <a:pt x="5784" y="24144"/>
                    </a:lnTo>
                    <a:lnTo>
                      <a:pt x="5843" y="22658"/>
                    </a:lnTo>
                    <a:lnTo>
                      <a:pt x="5863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43" y="15231"/>
                    </a:lnTo>
                    <a:lnTo>
                      <a:pt x="5804" y="12260"/>
                    </a:lnTo>
                    <a:lnTo>
                      <a:pt x="5804" y="10775"/>
                    </a:lnTo>
                    <a:lnTo>
                      <a:pt x="5804" y="9289"/>
                    </a:lnTo>
                    <a:lnTo>
                      <a:pt x="5823" y="7804"/>
                    </a:lnTo>
                    <a:lnTo>
                      <a:pt x="5863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60" y="1882"/>
                    </a:lnTo>
                    <a:lnTo>
                      <a:pt x="6319" y="416"/>
                    </a:lnTo>
                    <a:lnTo>
                      <a:pt x="6319" y="337"/>
                    </a:lnTo>
                    <a:lnTo>
                      <a:pt x="6319" y="258"/>
                    </a:lnTo>
                    <a:lnTo>
                      <a:pt x="6259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" name="Google Shape;255;p2"/>
              <p:cNvSpPr/>
              <p:nvPr/>
            </p:nvSpPr>
            <p:spPr>
              <a:xfrm>
                <a:off x="1703100" y="2585650"/>
                <a:ext cx="64400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6" h="26680" extrusionOk="0">
                    <a:moveTo>
                      <a:pt x="1862" y="0"/>
                    </a:moveTo>
                    <a:lnTo>
                      <a:pt x="1743" y="20"/>
                    </a:lnTo>
                    <a:lnTo>
                      <a:pt x="1664" y="60"/>
                    </a:lnTo>
                    <a:lnTo>
                      <a:pt x="1585" y="159"/>
                    </a:lnTo>
                    <a:lnTo>
                      <a:pt x="1565" y="218"/>
                    </a:lnTo>
                    <a:lnTo>
                      <a:pt x="1545" y="278"/>
                    </a:lnTo>
                    <a:lnTo>
                      <a:pt x="1545" y="337"/>
                    </a:lnTo>
                    <a:lnTo>
                      <a:pt x="1545" y="416"/>
                    </a:lnTo>
                    <a:lnTo>
                      <a:pt x="1644" y="872"/>
                    </a:lnTo>
                    <a:lnTo>
                      <a:pt x="1743" y="1327"/>
                    </a:lnTo>
                    <a:lnTo>
                      <a:pt x="1803" y="1803"/>
                    </a:lnTo>
                    <a:lnTo>
                      <a:pt x="1882" y="2258"/>
                    </a:lnTo>
                    <a:lnTo>
                      <a:pt x="1961" y="3189"/>
                    </a:lnTo>
                    <a:lnTo>
                      <a:pt x="2001" y="4120"/>
                    </a:lnTo>
                    <a:lnTo>
                      <a:pt x="2001" y="5031"/>
                    </a:lnTo>
                    <a:lnTo>
                      <a:pt x="1981" y="5962"/>
                    </a:lnTo>
                    <a:lnTo>
                      <a:pt x="1922" y="6893"/>
                    </a:lnTo>
                    <a:lnTo>
                      <a:pt x="1823" y="7804"/>
                    </a:lnTo>
                    <a:lnTo>
                      <a:pt x="1704" y="8735"/>
                    </a:lnTo>
                    <a:lnTo>
                      <a:pt x="1585" y="9666"/>
                    </a:lnTo>
                    <a:lnTo>
                      <a:pt x="1427" y="10577"/>
                    </a:lnTo>
                    <a:lnTo>
                      <a:pt x="1268" y="11508"/>
                    </a:lnTo>
                    <a:lnTo>
                      <a:pt x="951" y="13330"/>
                    </a:lnTo>
                    <a:lnTo>
                      <a:pt x="634" y="15152"/>
                    </a:lnTo>
                    <a:lnTo>
                      <a:pt x="476" y="16024"/>
                    </a:lnTo>
                    <a:lnTo>
                      <a:pt x="357" y="16915"/>
                    </a:lnTo>
                    <a:lnTo>
                      <a:pt x="238" y="17786"/>
                    </a:lnTo>
                    <a:lnTo>
                      <a:pt x="139" y="18678"/>
                    </a:lnTo>
                    <a:lnTo>
                      <a:pt x="60" y="19569"/>
                    </a:lnTo>
                    <a:lnTo>
                      <a:pt x="20" y="20460"/>
                    </a:lnTo>
                    <a:lnTo>
                      <a:pt x="1" y="21352"/>
                    </a:lnTo>
                    <a:lnTo>
                      <a:pt x="20" y="22243"/>
                    </a:lnTo>
                    <a:lnTo>
                      <a:pt x="60" y="22797"/>
                    </a:lnTo>
                    <a:lnTo>
                      <a:pt x="100" y="23352"/>
                    </a:lnTo>
                    <a:lnTo>
                      <a:pt x="218" y="24461"/>
                    </a:lnTo>
                    <a:lnTo>
                      <a:pt x="476" y="26679"/>
                    </a:lnTo>
                    <a:lnTo>
                      <a:pt x="1050" y="26679"/>
                    </a:lnTo>
                    <a:lnTo>
                      <a:pt x="773" y="24461"/>
                    </a:lnTo>
                    <a:lnTo>
                      <a:pt x="654" y="23352"/>
                    </a:lnTo>
                    <a:lnTo>
                      <a:pt x="615" y="22797"/>
                    </a:lnTo>
                    <a:lnTo>
                      <a:pt x="595" y="22243"/>
                    </a:lnTo>
                    <a:lnTo>
                      <a:pt x="575" y="21252"/>
                    </a:lnTo>
                    <a:lnTo>
                      <a:pt x="595" y="20262"/>
                    </a:lnTo>
                    <a:lnTo>
                      <a:pt x="654" y="19272"/>
                    </a:lnTo>
                    <a:lnTo>
                      <a:pt x="753" y="18282"/>
                    </a:lnTo>
                    <a:lnTo>
                      <a:pt x="872" y="17311"/>
                    </a:lnTo>
                    <a:lnTo>
                      <a:pt x="1011" y="16321"/>
                    </a:lnTo>
                    <a:lnTo>
                      <a:pt x="1169" y="15350"/>
                    </a:lnTo>
                    <a:lnTo>
                      <a:pt x="1347" y="14380"/>
                    </a:lnTo>
                    <a:lnTo>
                      <a:pt x="1644" y="12637"/>
                    </a:lnTo>
                    <a:lnTo>
                      <a:pt x="1961" y="10874"/>
                    </a:lnTo>
                    <a:lnTo>
                      <a:pt x="2100" y="9983"/>
                    </a:lnTo>
                    <a:lnTo>
                      <a:pt x="2239" y="9111"/>
                    </a:lnTo>
                    <a:lnTo>
                      <a:pt x="2338" y="8220"/>
                    </a:lnTo>
                    <a:lnTo>
                      <a:pt x="2437" y="7329"/>
                    </a:lnTo>
                    <a:lnTo>
                      <a:pt x="2516" y="6437"/>
                    </a:lnTo>
                    <a:lnTo>
                      <a:pt x="2556" y="5566"/>
                    </a:lnTo>
                    <a:lnTo>
                      <a:pt x="2575" y="4675"/>
                    </a:lnTo>
                    <a:lnTo>
                      <a:pt x="2556" y="3783"/>
                    </a:lnTo>
                    <a:lnTo>
                      <a:pt x="2516" y="2892"/>
                    </a:lnTo>
                    <a:lnTo>
                      <a:pt x="2417" y="2001"/>
                    </a:lnTo>
                    <a:lnTo>
                      <a:pt x="2278" y="1129"/>
                    </a:lnTo>
                    <a:lnTo>
                      <a:pt x="2199" y="674"/>
                    </a:lnTo>
                    <a:lnTo>
                      <a:pt x="2100" y="238"/>
                    </a:lnTo>
                    <a:lnTo>
                      <a:pt x="2080" y="159"/>
                    </a:lnTo>
                    <a:lnTo>
                      <a:pt x="2041" y="119"/>
                    </a:lnTo>
                    <a:lnTo>
                      <a:pt x="2001" y="60"/>
                    </a:lnTo>
                    <a:lnTo>
                      <a:pt x="1961" y="40"/>
                    </a:lnTo>
                    <a:lnTo>
                      <a:pt x="186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" name="Google Shape;256;p2"/>
              <p:cNvSpPr/>
              <p:nvPr/>
            </p:nvSpPr>
            <p:spPr>
              <a:xfrm>
                <a:off x="1770925" y="2936725"/>
                <a:ext cx="14400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6" h="2853" extrusionOk="0">
                    <a:moveTo>
                      <a:pt x="278" y="0"/>
                    </a:moveTo>
                    <a:lnTo>
                      <a:pt x="179" y="20"/>
                    </a:lnTo>
                    <a:lnTo>
                      <a:pt x="80" y="79"/>
                    </a:lnTo>
                    <a:lnTo>
                      <a:pt x="60" y="119"/>
                    </a:lnTo>
                    <a:lnTo>
                      <a:pt x="21" y="178"/>
                    </a:lnTo>
                    <a:lnTo>
                      <a:pt x="1" y="238"/>
                    </a:lnTo>
                    <a:lnTo>
                      <a:pt x="1" y="317"/>
                    </a:lnTo>
                    <a:lnTo>
                      <a:pt x="1" y="2515"/>
                    </a:lnTo>
                    <a:lnTo>
                      <a:pt x="1" y="2595"/>
                    </a:lnTo>
                    <a:lnTo>
                      <a:pt x="21" y="2654"/>
                    </a:lnTo>
                    <a:lnTo>
                      <a:pt x="60" y="2713"/>
                    </a:lnTo>
                    <a:lnTo>
                      <a:pt x="80" y="2773"/>
                    </a:lnTo>
                    <a:lnTo>
                      <a:pt x="179" y="2832"/>
                    </a:lnTo>
                    <a:lnTo>
                      <a:pt x="278" y="2852"/>
                    </a:lnTo>
                    <a:lnTo>
                      <a:pt x="397" y="2832"/>
                    </a:lnTo>
                    <a:lnTo>
                      <a:pt x="476" y="2773"/>
                    </a:lnTo>
                    <a:lnTo>
                      <a:pt x="516" y="2713"/>
                    </a:lnTo>
                    <a:lnTo>
                      <a:pt x="536" y="2654"/>
                    </a:lnTo>
                    <a:lnTo>
                      <a:pt x="556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56" y="238"/>
                    </a:lnTo>
                    <a:lnTo>
                      <a:pt x="536" y="178"/>
                    </a:lnTo>
                    <a:lnTo>
                      <a:pt x="516" y="119"/>
                    </a:lnTo>
                    <a:lnTo>
                      <a:pt x="476" y="79"/>
                    </a:lnTo>
                    <a:lnTo>
                      <a:pt x="397" y="20"/>
                    </a:lnTo>
                    <a:lnTo>
                      <a:pt x="27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257;p2"/>
              <p:cNvSpPr/>
              <p:nvPr/>
            </p:nvSpPr>
            <p:spPr>
              <a:xfrm>
                <a:off x="1847675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46" y="0"/>
                    </a:moveTo>
                    <a:lnTo>
                      <a:pt x="1447" y="20"/>
                    </a:lnTo>
                    <a:lnTo>
                      <a:pt x="1348" y="80"/>
                    </a:lnTo>
                    <a:lnTo>
                      <a:pt x="1269" y="159"/>
                    </a:lnTo>
                    <a:lnTo>
                      <a:pt x="1249" y="218"/>
                    </a:lnTo>
                    <a:lnTo>
                      <a:pt x="1229" y="278"/>
                    </a:lnTo>
                    <a:lnTo>
                      <a:pt x="1209" y="337"/>
                    </a:lnTo>
                    <a:lnTo>
                      <a:pt x="1229" y="416"/>
                    </a:lnTo>
                    <a:lnTo>
                      <a:pt x="1368" y="1506"/>
                    </a:lnTo>
                    <a:lnTo>
                      <a:pt x="1486" y="2595"/>
                    </a:lnTo>
                    <a:lnTo>
                      <a:pt x="1585" y="3684"/>
                    </a:lnTo>
                    <a:lnTo>
                      <a:pt x="1645" y="4794"/>
                    </a:lnTo>
                    <a:lnTo>
                      <a:pt x="1684" y="5883"/>
                    </a:lnTo>
                    <a:lnTo>
                      <a:pt x="1684" y="6972"/>
                    </a:lnTo>
                    <a:lnTo>
                      <a:pt x="1684" y="8062"/>
                    </a:lnTo>
                    <a:lnTo>
                      <a:pt x="1665" y="9171"/>
                    </a:lnTo>
                    <a:lnTo>
                      <a:pt x="1645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229" y="17945"/>
                    </a:lnTo>
                    <a:lnTo>
                      <a:pt x="1150" y="20084"/>
                    </a:lnTo>
                    <a:lnTo>
                      <a:pt x="1110" y="21154"/>
                    </a:lnTo>
                    <a:lnTo>
                      <a:pt x="1090" y="22243"/>
                    </a:lnTo>
                    <a:lnTo>
                      <a:pt x="1090" y="23312"/>
                    </a:lnTo>
                    <a:lnTo>
                      <a:pt x="1110" y="24382"/>
                    </a:lnTo>
                    <a:lnTo>
                      <a:pt x="1150" y="25451"/>
                    </a:lnTo>
                    <a:lnTo>
                      <a:pt x="1209" y="26541"/>
                    </a:lnTo>
                    <a:lnTo>
                      <a:pt x="1288" y="27610"/>
                    </a:lnTo>
                    <a:lnTo>
                      <a:pt x="1407" y="28680"/>
                    </a:lnTo>
                    <a:lnTo>
                      <a:pt x="1526" y="29749"/>
                    </a:lnTo>
                    <a:lnTo>
                      <a:pt x="1684" y="30819"/>
                    </a:lnTo>
                    <a:lnTo>
                      <a:pt x="2021" y="32958"/>
                    </a:lnTo>
                    <a:lnTo>
                      <a:pt x="2378" y="35077"/>
                    </a:lnTo>
                    <a:lnTo>
                      <a:pt x="2556" y="36186"/>
                    </a:lnTo>
                    <a:lnTo>
                      <a:pt x="2734" y="37276"/>
                    </a:lnTo>
                    <a:lnTo>
                      <a:pt x="2873" y="38385"/>
                    </a:lnTo>
                    <a:lnTo>
                      <a:pt x="3011" y="39494"/>
                    </a:lnTo>
                    <a:lnTo>
                      <a:pt x="3130" y="40603"/>
                    </a:lnTo>
                    <a:lnTo>
                      <a:pt x="3210" y="41732"/>
                    </a:lnTo>
                    <a:lnTo>
                      <a:pt x="3269" y="42841"/>
                    </a:lnTo>
                    <a:lnTo>
                      <a:pt x="3289" y="43970"/>
                    </a:lnTo>
                    <a:lnTo>
                      <a:pt x="3289" y="45099"/>
                    </a:lnTo>
                    <a:lnTo>
                      <a:pt x="3249" y="46208"/>
                    </a:lnTo>
                    <a:lnTo>
                      <a:pt x="3210" y="47337"/>
                    </a:lnTo>
                    <a:lnTo>
                      <a:pt x="3130" y="48466"/>
                    </a:lnTo>
                    <a:lnTo>
                      <a:pt x="3031" y="49575"/>
                    </a:lnTo>
                    <a:lnTo>
                      <a:pt x="2932" y="50685"/>
                    </a:lnTo>
                    <a:lnTo>
                      <a:pt x="2794" y="51814"/>
                    </a:lnTo>
                    <a:lnTo>
                      <a:pt x="2655" y="52923"/>
                    </a:lnTo>
                    <a:lnTo>
                      <a:pt x="2358" y="55022"/>
                    </a:lnTo>
                    <a:lnTo>
                      <a:pt x="2041" y="57122"/>
                    </a:lnTo>
                    <a:lnTo>
                      <a:pt x="1368" y="61301"/>
                    </a:lnTo>
                    <a:lnTo>
                      <a:pt x="1051" y="63400"/>
                    </a:lnTo>
                    <a:lnTo>
                      <a:pt x="734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80" y="71937"/>
                    </a:lnTo>
                    <a:lnTo>
                      <a:pt x="41" y="73066"/>
                    </a:lnTo>
                    <a:lnTo>
                      <a:pt x="1" y="74175"/>
                    </a:lnTo>
                    <a:lnTo>
                      <a:pt x="1" y="75284"/>
                    </a:lnTo>
                    <a:lnTo>
                      <a:pt x="21" y="76393"/>
                    </a:lnTo>
                    <a:lnTo>
                      <a:pt x="60" y="77502"/>
                    </a:lnTo>
                    <a:lnTo>
                      <a:pt x="140" y="78611"/>
                    </a:lnTo>
                    <a:lnTo>
                      <a:pt x="239" y="79701"/>
                    </a:lnTo>
                    <a:lnTo>
                      <a:pt x="377" y="80790"/>
                    </a:lnTo>
                    <a:lnTo>
                      <a:pt x="556" y="81879"/>
                    </a:lnTo>
                    <a:lnTo>
                      <a:pt x="754" y="82969"/>
                    </a:lnTo>
                    <a:lnTo>
                      <a:pt x="991" y="84038"/>
                    </a:lnTo>
                    <a:lnTo>
                      <a:pt x="1269" y="85088"/>
                    </a:lnTo>
                    <a:lnTo>
                      <a:pt x="1585" y="86138"/>
                    </a:lnTo>
                    <a:lnTo>
                      <a:pt x="1962" y="87188"/>
                    </a:lnTo>
                    <a:lnTo>
                      <a:pt x="1982" y="87247"/>
                    </a:lnTo>
                    <a:lnTo>
                      <a:pt x="2021" y="87306"/>
                    </a:lnTo>
                    <a:lnTo>
                      <a:pt x="2061" y="87326"/>
                    </a:lnTo>
                    <a:lnTo>
                      <a:pt x="2120" y="87346"/>
                    </a:lnTo>
                    <a:lnTo>
                      <a:pt x="2160" y="87366"/>
                    </a:lnTo>
                    <a:lnTo>
                      <a:pt x="2219" y="87346"/>
                    </a:lnTo>
                    <a:lnTo>
                      <a:pt x="2298" y="87306"/>
                    </a:lnTo>
                    <a:lnTo>
                      <a:pt x="2398" y="87227"/>
                    </a:lnTo>
                    <a:lnTo>
                      <a:pt x="2457" y="87128"/>
                    </a:lnTo>
                    <a:lnTo>
                      <a:pt x="2477" y="86989"/>
                    </a:lnTo>
                    <a:lnTo>
                      <a:pt x="2457" y="86930"/>
                    </a:lnTo>
                    <a:lnTo>
                      <a:pt x="2437" y="86851"/>
                    </a:lnTo>
                    <a:lnTo>
                      <a:pt x="2100" y="85861"/>
                    </a:lnTo>
                    <a:lnTo>
                      <a:pt x="1784" y="84850"/>
                    </a:lnTo>
                    <a:lnTo>
                      <a:pt x="1526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12" y="80770"/>
                    </a:lnTo>
                    <a:lnTo>
                      <a:pt x="793" y="79740"/>
                    </a:lnTo>
                    <a:lnTo>
                      <a:pt x="694" y="78710"/>
                    </a:lnTo>
                    <a:lnTo>
                      <a:pt x="615" y="77681"/>
                    </a:lnTo>
                    <a:lnTo>
                      <a:pt x="556" y="76651"/>
                    </a:lnTo>
                    <a:lnTo>
                      <a:pt x="536" y="75601"/>
                    </a:lnTo>
                    <a:lnTo>
                      <a:pt x="536" y="74551"/>
                    </a:lnTo>
                    <a:lnTo>
                      <a:pt x="575" y="73501"/>
                    </a:lnTo>
                    <a:lnTo>
                      <a:pt x="615" y="72471"/>
                    </a:lnTo>
                    <a:lnTo>
                      <a:pt x="674" y="71422"/>
                    </a:lnTo>
                    <a:lnTo>
                      <a:pt x="754" y="70372"/>
                    </a:lnTo>
                    <a:lnTo>
                      <a:pt x="853" y="69322"/>
                    </a:lnTo>
                    <a:lnTo>
                      <a:pt x="971" y="68253"/>
                    </a:lnTo>
                    <a:lnTo>
                      <a:pt x="1229" y="66153"/>
                    </a:lnTo>
                    <a:lnTo>
                      <a:pt x="1526" y="64054"/>
                    </a:lnTo>
                    <a:lnTo>
                      <a:pt x="1843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9" y="52665"/>
                    </a:lnTo>
                    <a:lnTo>
                      <a:pt x="3388" y="51596"/>
                    </a:lnTo>
                    <a:lnTo>
                      <a:pt x="3507" y="50546"/>
                    </a:lnTo>
                    <a:lnTo>
                      <a:pt x="3586" y="49476"/>
                    </a:lnTo>
                    <a:lnTo>
                      <a:pt x="3665" y="48427"/>
                    </a:lnTo>
                    <a:lnTo>
                      <a:pt x="3725" y="47357"/>
                    </a:lnTo>
                    <a:lnTo>
                      <a:pt x="3764" y="46307"/>
                    </a:lnTo>
                    <a:lnTo>
                      <a:pt x="3804" y="45258"/>
                    </a:lnTo>
                    <a:lnTo>
                      <a:pt x="3804" y="44188"/>
                    </a:lnTo>
                    <a:lnTo>
                      <a:pt x="3784" y="43138"/>
                    </a:lnTo>
                    <a:lnTo>
                      <a:pt x="3744" y="42089"/>
                    </a:lnTo>
                    <a:lnTo>
                      <a:pt x="3685" y="41019"/>
                    </a:lnTo>
                    <a:lnTo>
                      <a:pt x="3606" y="39969"/>
                    </a:lnTo>
                    <a:lnTo>
                      <a:pt x="3507" y="38900"/>
                    </a:lnTo>
                    <a:lnTo>
                      <a:pt x="3388" y="37830"/>
                    </a:lnTo>
                    <a:lnTo>
                      <a:pt x="3229" y="36781"/>
                    </a:lnTo>
                    <a:lnTo>
                      <a:pt x="2873" y="34562"/>
                    </a:lnTo>
                    <a:lnTo>
                      <a:pt x="2497" y="32364"/>
                    </a:lnTo>
                    <a:lnTo>
                      <a:pt x="2318" y="31275"/>
                    </a:lnTo>
                    <a:lnTo>
                      <a:pt x="2160" y="30165"/>
                    </a:lnTo>
                    <a:lnTo>
                      <a:pt x="2021" y="29056"/>
                    </a:lnTo>
                    <a:lnTo>
                      <a:pt x="1883" y="27947"/>
                    </a:lnTo>
                    <a:lnTo>
                      <a:pt x="1803" y="26878"/>
                    </a:lnTo>
                    <a:lnTo>
                      <a:pt x="1724" y="25788"/>
                    </a:lnTo>
                    <a:lnTo>
                      <a:pt x="1684" y="24719"/>
                    </a:lnTo>
                    <a:lnTo>
                      <a:pt x="1665" y="23649"/>
                    </a:lnTo>
                    <a:lnTo>
                      <a:pt x="1665" y="22580"/>
                    </a:lnTo>
                    <a:lnTo>
                      <a:pt x="1665" y="21490"/>
                    </a:lnTo>
                    <a:lnTo>
                      <a:pt x="1704" y="20421"/>
                    </a:lnTo>
                    <a:lnTo>
                      <a:pt x="1744" y="19351"/>
                    </a:lnTo>
                    <a:lnTo>
                      <a:pt x="1863" y="16955"/>
                    </a:lnTo>
                    <a:lnTo>
                      <a:pt x="2001" y="14558"/>
                    </a:lnTo>
                    <a:lnTo>
                      <a:pt x="2120" y="12181"/>
                    </a:lnTo>
                    <a:lnTo>
                      <a:pt x="2180" y="10973"/>
                    </a:lnTo>
                    <a:lnTo>
                      <a:pt x="2219" y="9785"/>
                    </a:lnTo>
                    <a:lnTo>
                      <a:pt x="2239" y="8596"/>
                    </a:lnTo>
                    <a:lnTo>
                      <a:pt x="2259" y="7388"/>
                    </a:lnTo>
                    <a:lnTo>
                      <a:pt x="2239" y="6200"/>
                    </a:lnTo>
                    <a:lnTo>
                      <a:pt x="2199" y="5011"/>
                    </a:lnTo>
                    <a:lnTo>
                      <a:pt x="2140" y="3823"/>
                    </a:lnTo>
                    <a:lnTo>
                      <a:pt x="2061" y="2615"/>
                    </a:lnTo>
                    <a:lnTo>
                      <a:pt x="1922" y="1427"/>
                    </a:lnTo>
                    <a:lnTo>
                      <a:pt x="1764" y="238"/>
                    </a:lnTo>
                    <a:lnTo>
                      <a:pt x="1744" y="179"/>
                    </a:lnTo>
                    <a:lnTo>
                      <a:pt x="1724" y="119"/>
                    </a:lnTo>
                    <a:lnTo>
                      <a:pt x="1684" y="80"/>
                    </a:lnTo>
                    <a:lnTo>
                      <a:pt x="1645" y="40"/>
                    </a:lnTo>
                    <a:lnTo>
                      <a:pt x="1605" y="20"/>
                    </a:lnTo>
                    <a:lnTo>
                      <a:pt x="154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258;p2"/>
              <p:cNvSpPr/>
              <p:nvPr/>
            </p:nvSpPr>
            <p:spPr>
              <a:xfrm>
                <a:off x="1841250" y="267325"/>
                <a:ext cx="36675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7" h="10261" extrusionOk="0">
                    <a:moveTo>
                      <a:pt x="0" y="1"/>
                    </a:moveTo>
                    <a:lnTo>
                      <a:pt x="218" y="1229"/>
                    </a:lnTo>
                    <a:lnTo>
                      <a:pt x="416" y="2457"/>
                    </a:lnTo>
                    <a:lnTo>
                      <a:pt x="595" y="3685"/>
                    </a:lnTo>
                    <a:lnTo>
                      <a:pt x="713" y="4932"/>
                    </a:lnTo>
                    <a:lnTo>
                      <a:pt x="813" y="6180"/>
                    </a:lnTo>
                    <a:lnTo>
                      <a:pt x="872" y="7428"/>
                    </a:lnTo>
                    <a:lnTo>
                      <a:pt x="892" y="8696"/>
                    </a:lnTo>
                    <a:lnTo>
                      <a:pt x="872" y="9943"/>
                    </a:lnTo>
                    <a:lnTo>
                      <a:pt x="892" y="10023"/>
                    </a:lnTo>
                    <a:lnTo>
                      <a:pt x="892" y="10082"/>
                    </a:lnTo>
                    <a:lnTo>
                      <a:pt x="931" y="10141"/>
                    </a:lnTo>
                    <a:lnTo>
                      <a:pt x="971" y="10181"/>
                    </a:lnTo>
                    <a:lnTo>
                      <a:pt x="1050" y="10240"/>
                    </a:lnTo>
                    <a:lnTo>
                      <a:pt x="1149" y="10260"/>
                    </a:lnTo>
                    <a:lnTo>
                      <a:pt x="1268" y="10240"/>
                    </a:lnTo>
                    <a:lnTo>
                      <a:pt x="1347" y="10181"/>
                    </a:lnTo>
                    <a:lnTo>
                      <a:pt x="1387" y="10141"/>
                    </a:lnTo>
                    <a:lnTo>
                      <a:pt x="1427" y="10082"/>
                    </a:lnTo>
                    <a:lnTo>
                      <a:pt x="1446" y="10023"/>
                    </a:lnTo>
                    <a:lnTo>
                      <a:pt x="1446" y="9943"/>
                    </a:lnTo>
                    <a:lnTo>
                      <a:pt x="1466" y="8913"/>
                    </a:lnTo>
                    <a:lnTo>
                      <a:pt x="1446" y="7864"/>
                    </a:lnTo>
                    <a:lnTo>
                      <a:pt x="1407" y="6834"/>
                    </a:lnTo>
                    <a:lnTo>
                      <a:pt x="1347" y="5784"/>
                    </a:lnTo>
                    <a:lnTo>
                      <a:pt x="1268" y="4754"/>
                    </a:lnTo>
                    <a:lnTo>
                      <a:pt x="1169" y="3724"/>
                    </a:lnTo>
                    <a:lnTo>
                      <a:pt x="1030" y="2694"/>
                    </a:lnTo>
                    <a:lnTo>
                      <a:pt x="892" y="1664"/>
                    </a:lnTo>
                    <a:lnTo>
                      <a:pt x="733" y="832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" name="Google Shape;259;p2"/>
              <p:cNvSpPr/>
              <p:nvPr/>
            </p:nvSpPr>
            <p:spPr>
              <a:xfrm>
                <a:off x="1772925" y="267325"/>
                <a:ext cx="35175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6616" extrusionOk="0">
                    <a:moveTo>
                      <a:pt x="0" y="1"/>
                    </a:moveTo>
                    <a:lnTo>
                      <a:pt x="198" y="1585"/>
                    </a:lnTo>
                    <a:lnTo>
                      <a:pt x="416" y="3189"/>
                    </a:lnTo>
                    <a:lnTo>
                      <a:pt x="852" y="6378"/>
                    </a:lnTo>
                    <a:lnTo>
                      <a:pt x="872" y="6457"/>
                    </a:lnTo>
                    <a:lnTo>
                      <a:pt x="891" y="6517"/>
                    </a:lnTo>
                    <a:lnTo>
                      <a:pt x="931" y="6556"/>
                    </a:lnTo>
                    <a:lnTo>
                      <a:pt x="971" y="6596"/>
                    </a:lnTo>
                    <a:lnTo>
                      <a:pt x="1010" y="6616"/>
                    </a:lnTo>
                    <a:lnTo>
                      <a:pt x="1070" y="6616"/>
                    </a:lnTo>
                    <a:lnTo>
                      <a:pt x="1169" y="6596"/>
                    </a:lnTo>
                    <a:lnTo>
                      <a:pt x="1268" y="6556"/>
                    </a:lnTo>
                    <a:lnTo>
                      <a:pt x="1347" y="6457"/>
                    </a:lnTo>
                    <a:lnTo>
                      <a:pt x="1387" y="6339"/>
                    </a:lnTo>
                    <a:lnTo>
                      <a:pt x="1406" y="6279"/>
                    </a:lnTo>
                    <a:lnTo>
                      <a:pt x="1406" y="6200"/>
                    </a:lnTo>
                    <a:lnTo>
                      <a:pt x="59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" name="Google Shape;260;p2"/>
              <p:cNvSpPr/>
              <p:nvPr/>
            </p:nvSpPr>
            <p:spPr>
              <a:xfrm>
                <a:off x="1749650" y="1504725"/>
                <a:ext cx="1104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18" h="26066" extrusionOk="0">
                    <a:moveTo>
                      <a:pt x="3031" y="0"/>
                    </a:moveTo>
                    <a:lnTo>
                      <a:pt x="2932" y="20"/>
                    </a:lnTo>
                    <a:lnTo>
                      <a:pt x="2892" y="40"/>
                    </a:lnTo>
                    <a:lnTo>
                      <a:pt x="2852" y="80"/>
                    </a:lnTo>
                    <a:lnTo>
                      <a:pt x="2813" y="119"/>
                    </a:lnTo>
                    <a:lnTo>
                      <a:pt x="2793" y="179"/>
                    </a:lnTo>
                    <a:lnTo>
                      <a:pt x="2793" y="238"/>
                    </a:lnTo>
                    <a:lnTo>
                      <a:pt x="2793" y="317"/>
                    </a:lnTo>
                    <a:lnTo>
                      <a:pt x="3130" y="3387"/>
                    </a:lnTo>
                    <a:lnTo>
                      <a:pt x="3268" y="4932"/>
                    </a:lnTo>
                    <a:lnTo>
                      <a:pt x="3427" y="6477"/>
                    </a:lnTo>
                    <a:lnTo>
                      <a:pt x="3546" y="8022"/>
                    </a:lnTo>
                    <a:lnTo>
                      <a:pt x="3664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23" y="17331"/>
                    </a:lnTo>
                    <a:lnTo>
                      <a:pt x="3744" y="18876"/>
                    </a:lnTo>
                    <a:lnTo>
                      <a:pt x="3625" y="20421"/>
                    </a:lnTo>
                    <a:lnTo>
                      <a:pt x="3565" y="21193"/>
                    </a:lnTo>
                    <a:lnTo>
                      <a:pt x="3466" y="21965"/>
                    </a:lnTo>
                    <a:lnTo>
                      <a:pt x="3367" y="22718"/>
                    </a:lnTo>
                    <a:lnTo>
                      <a:pt x="3249" y="23491"/>
                    </a:lnTo>
                    <a:lnTo>
                      <a:pt x="3130" y="24263"/>
                    </a:lnTo>
                    <a:lnTo>
                      <a:pt x="2971" y="25016"/>
                    </a:lnTo>
                    <a:lnTo>
                      <a:pt x="2852" y="24818"/>
                    </a:lnTo>
                    <a:lnTo>
                      <a:pt x="2734" y="24580"/>
                    </a:lnTo>
                    <a:lnTo>
                      <a:pt x="2536" y="24124"/>
                    </a:lnTo>
                    <a:lnTo>
                      <a:pt x="2357" y="23649"/>
                    </a:lnTo>
                    <a:lnTo>
                      <a:pt x="2219" y="23174"/>
                    </a:lnTo>
                    <a:lnTo>
                      <a:pt x="2100" y="22659"/>
                    </a:lnTo>
                    <a:lnTo>
                      <a:pt x="2001" y="22164"/>
                    </a:lnTo>
                    <a:lnTo>
                      <a:pt x="1842" y="21134"/>
                    </a:lnTo>
                    <a:lnTo>
                      <a:pt x="1407" y="18262"/>
                    </a:lnTo>
                    <a:lnTo>
                      <a:pt x="1208" y="16816"/>
                    </a:lnTo>
                    <a:lnTo>
                      <a:pt x="1030" y="15370"/>
                    </a:lnTo>
                    <a:lnTo>
                      <a:pt x="872" y="13984"/>
                    </a:lnTo>
                    <a:lnTo>
                      <a:pt x="733" y="12577"/>
                    </a:lnTo>
                    <a:lnTo>
                      <a:pt x="634" y="11151"/>
                    </a:lnTo>
                    <a:lnTo>
                      <a:pt x="575" y="9745"/>
                    </a:lnTo>
                    <a:lnTo>
                      <a:pt x="555" y="8339"/>
                    </a:lnTo>
                    <a:lnTo>
                      <a:pt x="555" y="7626"/>
                    </a:lnTo>
                    <a:lnTo>
                      <a:pt x="575" y="6933"/>
                    </a:lnTo>
                    <a:lnTo>
                      <a:pt x="595" y="6220"/>
                    </a:lnTo>
                    <a:lnTo>
                      <a:pt x="634" y="5506"/>
                    </a:lnTo>
                    <a:lnTo>
                      <a:pt x="694" y="4813"/>
                    </a:lnTo>
                    <a:lnTo>
                      <a:pt x="773" y="4100"/>
                    </a:lnTo>
                    <a:lnTo>
                      <a:pt x="931" y="4417"/>
                    </a:lnTo>
                    <a:lnTo>
                      <a:pt x="1090" y="4754"/>
                    </a:lnTo>
                    <a:lnTo>
                      <a:pt x="1208" y="5071"/>
                    </a:lnTo>
                    <a:lnTo>
                      <a:pt x="1327" y="5407"/>
                    </a:lnTo>
                    <a:lnTo>
                      <a:pt x="1426" y="5744"/>
                    </a:lnTo>
                    <a:lnTo>
                      <a:pt x="1525" y="6101"/>
                    </a:lnTo>
                    <a:lnTo>
                      <a:pt x="1605" y="6457"/>
                    </a:lnTo>
                    <a:lnTo>
                      <a:pt x="1664" y="6814"/>
                    </a:lnTo>
                    <a:lnTo>
                      <a:pt x="1763" y="7527"/>
                    </a:lnTo>
                    <a:lnTo>
                      <a:pt x="1822" y="8279"/>
                    </a:lnTo>
                    <a:lnTo>
                      <a:pt x="1842" y="9012"/>
                    </a:lnTo>
                    <a:lnTo>
                      <a:pt x="1862" y="9765"/>
                    </a:lnTo>
                    <a:lnTo>
                      <a:pt x="1842" y="11290"/>
                    </a:lnTo>
                    <a:lnTo>
                      <a:pt x="1822" y="12815"/>
                    </a:lnTo>
                    <a:lnTo>
                      <a:pt x="1842" y="13568"/>
                    </a:lnTo>
                    <a:lnTo>
                      <a:pt x="1862" y="14300"/>
                    </a:lnTo>
                    <a:lnTo>
                      <a:pt x="1941" y="15013"/>
                    </a:lnTo>
                    <a:lnTo>
                      <a:pt x="2040" y="15727"/>
                    </a:lnTo>
                    <a:lnTo>
                      <a:pt x="2060" y="15806"/>
                    </a:lnTo>
                    <a:lnTo>
                      <a:pt x="2080" y="15845"/>
                    </a:lnTo>
                    <a:lnTo>
                      <a:pt x="2120" y="15905"/>
                    </a:lnTo>
                    <a:lnTo>
                      <a:pt x="2159" y="15925"/>
                    </a:lnTo>
                    <a:lnTo>
                      <a:pt x="2219" y="15944"/>
                    </a:lnTo>
                    <a:lnTo>
                      <a:pt x="2258" y="15964"/>
                    </a:lnTo>
                    <a:lnTo>
                      <a:pt x="2357" y="15944"/>
                    </a:lnTo>
                    <a:lnTo>
                      <a:pt x="2456" y="15905"/>
                    </a:lnTo>
                    <a:lnTo>
                      <a:pt x="2536" y="15806"/>
                    </a:lnTo>
                    <a:lnTo>
                      <a:pt x="2575" y="15746"/>
                    </a:lnTo>
                    <a:lnTo>
                      <a:pt x="2575" y="15687"/>
                    </a:lnTo>
                    <a:lnTo>
                      <a:pt x="2595" y="15627"/>
                    </a:lnTo>
                    <a:lnTo>
                      <a:pt x="2575" y="15548"/>
                    </a:lnTo>
                    <a:lnTo>
                      <a:pt x="2516" y="15152"/>
                    </a:lnTo>
                    <a:lnTo>
                      <a:pt x="2476" y="14756"/>
                    </a:lnTo>
                    <a:lnTo>
                      <a:pt x="2397" y="13964"/>
                    </a:lnTo>
                    <a:lnTo>
                      <a:pt x="2357" y="13152"/>
                    </a:lnTo>
                    <a:lnTo>
                      <a:pt x="2357" y="12340"/>
                    </a:lnTo>
                    <a:lnTo>
                      <a:pt x="2377" y="10696"/>
                    </a:lnTo>
                    <a:lnTo>
                      <a:pt x="2377" y="9884"/>
                    </a:lnTo>
                    <a:lnTo>
                      <a:pt x="2377" y="9072"/>
                    </a:lnTo>
                    <a:lnTo>
                      <a:pt x="2337" y="8260"/>
                    </a:lnTo>
                    <a:lnTo>
                      <a:pt x="2278" y="7467"/>
                    </a:lnTo>
                    <a:lnTo>
                      <a:pt x="2179" y="6675"/>
                    </a:lnTo>
                    <a:lnTo>
                      <a:pt x="2120" y="6299"/>
                    </a:lnTo>
                    <a:lnTo>
                      <a:pt x="2040" y="5903"/>
                    </a:lnTo>
                    <a:lnTo>
                      <a:pt x="1941" y="5526"/>
                    </a:lnTo>
                    <a:lnTo>
                      <a:pt x="1842" y="5150"/>
                    </a:lnTo>
                    <a:lnTo>
                      <a:pt x="1704" y="4793"/>
                    </a:lnTo>
                    <a:lnTo>
                      <a:pt x="1565" y="4417"/>
                    </a:lnTo>
                    <a:lnTo>
                      <a:pt x="1407" y="4061"/>
                    </a:lnTo>
                    <a:lnTo>
                      <a:pt x="1208" y="3704"/>
                    </a:lnTo>
                    <a:lnTo>
                      <a:pt x="1010" y="3367"/>
                    </a:lnTo>
                    <a:lnTo>
                      <a:pt x="793" y="3031"/>
                    </a:lnTo>
                    <a:lnTo>
                      <a:pt x="733" y="2971"/>
                    </a:lnTo>
                    <a:lnTo>
                      <a:pt x="654" y="2951"/>
                    </a:lnTo>
                    <a:lnTo>
                      <a:pt x="595" y="2932"/>
                    </a:lnTo>
                    <a:lnTo>
                      <a:pt x="515" y="2951"/>
                    </a:lnTo>
                    <a:lnTo>
                      <a:pt x="436" y="2971"/>
                    </a:lnTo>
                    <a:lnTo>
                      <a:pt x="377" y="3031"/>
                    </a:lnTo>
                    <a:lnTo>
                      <a:pt x="337" y="3090"/>
                    </a:lnTo>
                    <a:lnTo>
                      <a:pt x="317" y="3169"/>
                    </a:lnTo>
                    <a:lnTo>
                      <a:pt x="218" y="3942"/>
                    </a:lnTo>
                    <a:lnTo>
                      <a:pt x="139" y="4714"/>
                    </a:lnTo>
                    <a:lnTo>
                      <a:pt x="80" y="5506"/>
                    </a:lnTo>
                    <a:lnTo>
                      <a:pt x="40" y="6279"/>
                    </a:lnTo>
                    <a:lnTo>
                      <a:pt x="0" y="7051"/>
                    </a:lnTo>
                    <a:lnTo>
                      <a:pt x="0" y="7824"/>
                    </a:lnTo>
                    <a:lnTo>
                      <a:pt x="0" y="8596"/>
                    </a:lnTo>
                    <a:lnTo>
                      <a:pt x="0" y="9369"/>
                    </a:lnTo>
                    <a:lnTo>
                      <a:pt x="60" y="10914"/>
                    </a:lnTo>
                    <a:lnTo>
                      <a:pt x="159" y="12458"/>
                    </a:lnTo>
                    <a:lnTo>
                      <a:pt x="317" y="14003"/>
                    </a:lnTo>
                    <a:lnTo>
                      <a:pt x="476" y="15548"/>
                    </a:lnTo>
                    <a:lnTo>
                      <a:pt x="674" y="17093"/>
                    </a:lnTo>
                    <a:lnTo>
                      <a:pt x="892" y="18618"/>
                    </a:lnTo>
                    <a:lnTo>
                      <a:pt x="1109" y="20143"/>
                    </a:lnTo>
                    <a:lnTo>
                      <a:pt x="1347" y="21668"/>
                    </a:lnTo>
                    <a:lnTo>
                      <a:pt x="1446" y="22263"/>
                    </a:lnTo>
                    <a:lnTo>
                      <a:pt x="1565" y="22837"/>
                    </a:lnTo>
                    <a:lnTo>
                      <a:pt x="1704" y="23411"/>
                    </a:lnTo>
                    <a:lnTo>
                      <a:pt x="1862" y="23966"/>
                    </a:lnTo>
                    <a:lnTo>
                      <a:pt x="2060" y="24501"/>
                    </a:lnTo>
                    <a:lnTo>
                      <a:pt x="2179" y="24778"/>
                    </a:lnTo>
                    <a:lnTo>
                      <a:pt x="2298" y="25016"/>
                    </a:lnTo>
                    <a:lnTo>
                      <a:pt x="2436" y="25273"/>
                    </a:lnTo>
                    <a:lnTo>
                      <a:pt x="2595" y="25511"/>
                    </a:lnTo>
                    <a:lnTo>
                      <a:pt x="2753" y="25748"/>
                    </a:lnTo>
                    <a:lnTo>
                      <a:pt x="2932" y="25966"/>
                    </a:lnTo>
                    <a:lnTo>
                      <a:pt x="2991" y="26026"/>
                    </a:lnTo>
                    <a:lnTo>
                      <a:pt x="3050" y="26046"/>
                    </a:lnTo>
                    <a:lnTo>
                      <a:pt x="3130" y="26065"/>
                    </a:lnTo>
                    <a:lnTo>
                      <a:pt x="3209" y="26046"/>
                    </a:lnTo>
                    <a:lnTo>
                      <a:pt x="3268" y="26026"/>
                    </a:lnTo>
                    <a:lnTo>
                      <a:pt x="3328" y="25966"/>
                    </a:lnTo>
                    <a:lnTo>
                      <a:pt x="3367" y="25907"/>
                    </a:lnTo>
                    <a:lnTo>
                      <a:pt x="3407" y="25828"/>
                    </a:lnTo>
                    <a:lnTo>
                      <a:pt x="3565" y="25035"/>
                    </a:lnTo>
                    <a:lnTo>
                      <a:pt x="3704" y="24243"/>
                    </a:lnTo>
                    <a:lnTo>
                      <a:pt x="3843" y="23451"/>
                    </a:lnTo>
                    <a:lnTo>
                      <a:pt x="3942" y="22659"/>
                    </a:lnTo>
                    <a:lnTo>
                      <a:pt x="4061" y="21866"/>
                    </a:lnTo>
                    <a:lnTo>
                      <a:pt x="4140" y="21074"/>
                    </a:lnTo>
                    <a:lnTo>
                      <a:pt x="4219" y="20282"/>
                    </a:lnTo>
                    <a:lnTo>
                      <a:pt x="4278" y="19490"/>
                    </a:lnTo>
                    <a:lnTo>
                      <a:pt x="4377" y="17885"/>
                    </a:lnTo>
                    <a:lnTo>
                      <a:pt x="4417" y="16301"/>
                    </a:lnTo>
                    <a:lnTo>
                      <a:pt x="4417" y="14697"/>
                    </a:lnTo>
                    <a:lnTo>
                      <a:pt x="4397" y="13092"/>
                    </a:lnTo>
                    <a:lnTo>
                      <a:pt x="433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01" y="6675"/>
                    </a:lnTo>
                    <a:lnTo>
                      <a:pt x="3863" y="5091"/>
                    </a:lnTo>
                    <a:lnTo>
                      <a:pt x="3704" y="3486"/>
                    </a:lnTo>
                    <a:lnTo>
                      <a:pt x="3348" y="317"/>
                    </a:lnTo>
                    <a:lnTo>
                      <a:pt x="3348" y="238"/>
                    </a:lnTo>
                    <a:lnTo>
                      <a:pt x="3308" y="179"/>
                    </a:lnTo>
                    <a:lnTo>
                      <a:pt x="3288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3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" name="Google Shape;261;p2"/>
              <p:cNvSpPr/>
              <p:nvPr/>
            </p:nvSpPr>
            <p:spPr>
              <a:xfrm>
                <a:off x="1924425" y="2381650"/>
                <a:ext cx="50050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2002" h="34840" extrusionOk="0">
                    <a:moveTo>
                      <a:pt x="932" y="0"/>
                    </a:moveTo>
                    <a:lnTo>
                      <a:pt x="833" y="20"/>
                    </a:lnTo>
                    <a:lnTo>
                      <a:pt x="734" y="79"/>
                    </a:lnTo>
                    <a:lnTo>
                      <a:pt x="694" y="119"/>
                    </a:lnTo>
                    <a:lnTo>
                      <a:pt x="655" y="178"/>
                    </a:lnTo>
                    <a:lnTo>
                      <a:pt x="635" y="258"/>
                    </a:lnTo>
                    <a:lnTo>
                      <a:pt x="635" y="317"/>
                    </a:lnTo>
                    <a:lnTo>
                      <a:pt x="476" y="2733"/>
                    </a:lnTo>
                    <a:lnTo>
                      <a:pt x="417" y="3942"/>
                    </a:lnTo>
                    <a:lnTo>
                      <a:pt x="357" y="5130"/>
                    </a:lnTo>
                    <a:lnTo>
                      <a:pt x="318" y="6338"/>
                    </a:lnTo>
                    <a:lnTo>
                      <a:pt x="298" y="7546"/>
                    </a:lnTo>
                    <a:lnTo>
                      <a:pt x="298" y="8755"/>
                    </a:lnTo>
                    <a:lnTo>
                      <a:pt x="338" y="9963"/>
                    </a:lnTo>
                    <a:lnTo>
                      <a:pt x="377" y="10577"/>
                    </a:lnTo>
                    <a:lnTo>
                      <a:pt x="417" y="11191"/>
                    </a:lnTo>
                    <a:lnTo>
                      <a:pt x="536" y="12399"/>
                    </a:lnTo>
                    <a:lnTo>
                      <a:pt x="674" y="13607"/>
                    </a:lnTo>
                    <a:lnTo>
                      <a:pt x="833" y="14815"/>
                    </a:lnTo>
                    <a:lnTo>
                      <a:pt x="991" y="16023"/>
                    </a:lnTo>
                    <a:lnTo>
                      <a:pt x="1150" y="17232"/>
                    </a:lnTo>
                    <a:lnTo>
                      <a:pt x="1288" y="18440"/>
                    </a:lnTo>
                    <a:lnTo>
                      <a:pt x="1387" y="19648"/>
                    </a:lnTo>
                    <a:lnTo>
                      <a:pt x="1427" y="20619"/>
                    </a:lnTo>
                    <a:lnTo>
                      <a:pt x="1427" y="21569"/>
                    </a:lnTo>
                    <a:lnTo>
                      <a:pt x="1387" y="22520"/>
                    </a:lnTo>
                    <a:lnTo>
                      <a:pt x="1328" y="23471"/>
                    </a:lnTo>
                    <a:lnTo>
                      <a:pt x="1229" y="24421"/>
                    </a:lnTo>
                    <a:lnTo>
                      <a:pt x="1110" y="25372"/>
                    </a:lnTo>
                    <a:lnTo>
                      <a:pt x="853" y="27273"/>
                    </a:lnTo>
                    <a:lnTo>
                      <a:pt x="555" y="29155"/>
                    </a:lnTo>
                    <a:lnTo>
                      <a:pt x="417" y="30106"/>
                    </a:lnTo>
                    <a:lnTo>
                      <a:pt x="298" y="31037"/>
                    </a:lnTo>
                    <a:lnTo>
                      <a:pt x="179" y="31987"/>
                    </a:lnTo>
                    <a:lnTo>
                      <a:pt x="100" y="32938"/>
                    </a:lnTo>
                    <a:lnTo>
                      <a:pt x="21" y="33889"/>
                    </a:lnTo>
                    <a:lnTo>
                      <a:pt x="1" y="34839"/>
                    </a:lnTo>
                    <a:lnTo>
                      <a:pt x="555" y="34839"/>
                    </a:lnTo>
                    <a:lnTo>
                      <a:pt x="595" y="33988"/>
                    </a:lnTo>
                    <a:lnTo>
                      <a:pt x="635" y="33156"/>
                    </a:lnTo>
                    <a:lnTo>
                      <a:pt x="714" y="32304"/>
                    </a:lnTo>
                    <a:lnTo>
                      <a:pt x="813" y="31472"/>
                    </a:lnTo>
                    <a:lnTo>
                      <a:pt x="932" y="30640"/>
                    </a:lnTo>
                    <a:lnTo>
                      <a:pt x="1051" y="29789"/>
                    </a:lnTo>
                    <a:lnTo>
                      <a:pt x="1308" y="28125"/>
                    </a:lnTo>
                    <a:lnTo>
                      <a:pt x="1486" y="27036"/>
                    </a:lnTo>
                    <a:lnTo>
                      <a:pt x="1625" y="25946"/>
                    </a:lnTo>
                    <a:lnTo>
                      <a:pt x="1764" y="24857"/>
                    </a:lnTo>
                    <a:lnTo>
                      <a:pt x="1883" y="23748"/>
                    </a:lnTo>
                    <a:lnTo>
                      <a:pt x="1962" y="22659"/>
                    </a:lnTo>
                    <a:lnTo>
                      <a:pt x="2001" y="21549"/>
                    </a:lnTo>
                    <a:lnTo>
                      <a:pt x="2001" y="20995"/>
                    </a:lnTo>
                    <a:lnTo>
                      <a:pt x="1982" y="20440"/>
                    </a:lnTo>
                    <a:lnTo>
                      <a:pt x="1962" y="19886"/>
                    </a:lnTo>
                    <a:lnTo>
                      <a:pt x="1922" y="19331"/>
                    </a:lnTo>
                    <a:lnTo>
                      <a:pt x="1823" y="18163"/>
                    </a:lnTo>
                    <a:lnTo>
                      <a:pt x="1684" y="16994"/>
                    </a:lnTo>
                    <a:lnTo>
                      <a:pt x="1387" y="14657"/>
                    </a:lnTo>
                    <a:lnTo>
                      <a:pt x="1229" y="13488"/>
                    </a:lnTo>
                    <a:lnTo>
                      <a:pt x="1090" y="12320"/>
                    </a:lnTo>
                    <a:lnTo>
                      <a:pt x="971" y="11151"/>
                    </a:lnTo>
                    <a:lnTo>
                      <a:pt x="912" y="9963"/>
                    </a:lnTo>
                    <a:lnTo>
                      <a:pt x="872" y="8755"/>
                    </a:lnTo>
                    <a:lnTo>
                      <a:pt x="872" y="7546"/>
                    </a:lnTo>
                    <a:lnTo>
                      <a:pt x="892" y="6338"/>
                    </a:lnTo>
                    <a:lnTo>
                      <a:pt x="912" y="5130"/>
                    </a:lnTo>
                    <a:lnTo>
                      <a:pt x="971" y="3942"/>
                    </a:lnTo>
                    <a:lnTo>
                      <a:pt x="1051" y="2733"/>
                    </a:lnTo>
                    <a:lnTo>
                      <a:pt x="1189" y="317"/>
                    </a:lnTo>
                    <a:lnTo>
                      <a:pt x="1189" y="238"/>
                    </a:lnTo>
                    <a:lnTo>
                      <a:pt x="1189" y="178"/>
                    </a:lnTo>
                    <a:lnTo>
                      <a:pt x="1150" y="119"/>
                    </a:lnTo>
                    <a:lnTo>
                      <a:pt x="1130" y="79"/>
                    </a:lnTo>
                    <a:lnTo>
                      <a:pt x="1031" y="20"/>
                    </a:lnTo>
                    <a:lnTo>
                      <a:pt x="93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" name="Google Shape;262;p2"/>
              <p:cNvSpPr/>
              <p:nvPr/>
            </p:nvSpPr>
            <p:spPr>
              <a:xfrm>
                <a:off x="1839775" y="2972375"/>
                <a:ext cx="66850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74" h="11211" extrusionOk="0">
                    <a:moveTo>
                      <a:pt x="2317" y="0"/>
                    </a:moveTo>
                    <a:lnTo>
                      <a:pt x="2218" y="20"/>
                    </a:lnTo>
                    <a:lnTo>
                      <a:pt x="2119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60" y="238"/>
                    </a:lnTo>
                    <a:lnTo>
                      <a:pt x="2060" y="317"/>
                    </a:lnTo>
                    <a:lnTo>
                      <a:pt x="2100" y="1030"/>
                    </a:lnTo>
                    <a:lnTo>
                      <a:pt x="2100" y="1723"/>
                    </a:lnTo>
                    <a:lnTo>
                      <a:pt x="2060" y="2416"/>
                    </a:lnTo>
                    <a:lnTo>
                      <a:pt x="2000" y="3110"/>
                    </a:lnTo>
                    <a:lnTo>
                      <a:pt x="1882" y="3803"/>
                    </a:lnTo>
                    <a:lnTo>
                      <a:pt x="1763" y="4476"/>
                    </a:lnTo>
                    <a:lnTo>
                      <a:pt x="1604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73" y="8517"/>
                    </a:lnTo>
                    <a:lnTo>
                      <a:pt x="317" y="9864"/>
                    </a:lnTo>
                    <a:lnTo>
                      <a:pt x="139" y="10537"/>
                    </a:lnTo>
                    <a:lnTo>
                      <a:pt x="0" y="11210"/>
                    </a:lnTo>
                    <a:lnTo>
                      <a:pt x="535" y="11210"/>
                    </a:lnTo>
                    <a:lnTo>
                      <a:pt x="673" y="10537"/>
                    </a:lnTo>
                    <a:lnTo>
                      <a:pt x="852" y="9864"/>
                    </a:lnTo>
                    <a:lnTo>
                      <a:pt x="1208" y="8517"/>
                    </a:lnTo>
                    <a:lnTo>
                      <a:pt x="1604" y="7170"/>
                    </a:lnTo>
                    <a:lnTo>
                      <a:pt x="1981" y="5843"/>
                    </a:lnTo>
                    <a:lnTo>
                      <a:pt x="2159" y="5169"/>
                    </a:lnTo>
                    <a:lnTo>
                      <a:pt x="2317" y="4476"/>
                    </a:lnTo>
                    <a:lnTo>
                      <a:pt x="2456" y="3803"/>
                    </a:lnTo>
                    <a:lnTo>
                      <a:pt x="2555" y="3110"/>
                    </a:lnTo>
                    <a:lnTo>
                      <a:pt x="2634" y="2416"/>
                    </a:lnTo>
                    <a:lnTo>
                      <a:pt x="2674" y="1723"/>
                    </a:lnTo>
                    <a:lnTo>
                      <a:pt x="2674" y="1030"/>
                    </a:lnTo>
                    <a:lnTo>
                      <a:pt x="2634" y="317"/>
                    </a:lnTo>
                    <a:lnTo>
                      <a:pt x="2614" y="238"/>
                    </a:lnTo>
                    <a:lnTo>
                      <a:pt x="2595" y="178"/>
                    </a:lnTo>
                    <a:lnTo>
                      <a:pt x="2555" y="119"/>
                    </a:lnTo>
                    <a:lnTo>
                      <a:pt x="2515" y="79"/>
                    </a:lnTo>
                    <a:lnTo>
                      <a:pt x="2416" y="20"/>
                    </a:lnTo>
                    <a:lnTo>
                      <a:pt x="231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" name="Google Shape;263;p2"/>
              <p:cNvSpPr/>
              <p:nvPr/>
            </p:nvSpPr>
            <p:spPr>
              <a:xfrm>
                <a:off x="1922950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0" y="1"/>
                    </a:moveTo>
                    <a:lnTo>
                      <a:pt x="139" y="832"/>
                    </a:lnTo>
                    <a:lnTo>
                      <a:pt x="258" y="1684"/>
                    </a:lnTo>
                    <a:lnTo>
                      <a:pt x="456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93" y="8517"/>
                    </a:lnTo>
                    <a:lnTo>
                      <a:pt x="832" y="10240"/>
                    </a:lnTo>
                    <a:lnTo>
                      <a:pt x="852" y="11964"/>
                    </a:lnTo>
                    <a:lnTo>
                      <a:pt x="852" y="13687"/>
                    </a:lnTo>
                    <a:lnTo>
                      <a:pt x="832" y="15410"/>
                    </a:lnTo>
                    <a:lnTo>
                      <a:pt x="773" y="17133"/>
                    </a:lnTo>
                    <a:lnTo>
                      <a:pt x="654" y="20579"/>
                    </a:lnTo>
                    <a:lnTo>
                      <a:pt x="496" y="24026"/>
                    </a:lnTo>
                    <a:lnTo>
                      <a:pt x="357" y="27452"/>
                    </a:lnTo>
                    <a:lnTo>
                      <a:pt x="278" y="29532"/>
                    </a:lnTo>
                    <a:lnTo>
                      <a:pt x="238" y="31611"/>
                    </a:lnTo>
                    <a:lnTo>
                      <a:pt x="199" y="33711"/>
                    </a:lnTo>
                    <a:lnTo>
                      <a:pt x="199" y="35790"/>
                    </a:lnTo>
                    <a:lnTo>
                      <a:pt x="238" y="37870"/>
                    </a:lnTo>
                    <a:lnTo>
                      <a:pt x="317" y="39950"/>
                    </a:lnTo>
                    <a:lnTo>
                      <a:pt x="377" y="40980"/>
                    </a:lnTo>
                    <a:lnTo>
                      <a:pt x="436" y="42029"/>
                    </a:lnTo>
                    <a:lnTo>
                      <a:pt x="535" y="43059"/>
                    </a:lnTo>
                    <a:lnTo>
                      <a:pt x="634" y="44109"/>
                    </a:lnTo>
                    <a:lnTo>
                      <a:pt x="872" y="46228"/>
                    </a:lnTo>
                    <a:lnTo>
                      <a:pt x="1149" y="48328"/>
                    </a:lnTo>
                    <a:lnTo>
                      <a:pt x="1743" y="52566"/>
                    </a:lnTo>
                    <a:lnTo>
                      <a:pt x="2021" y="54666"/>
                    </a:lnTo>
                    <a:lnTo>
                      <a:pt x="2258" y="56785"/>
                    </a:lnTo>
                    <a:lnTo>
                      <a:pt x="2357" y="57855"/>
                    </a:lnTo>
                    <a:lnTo>
                      <a:pt x="2456" y="58924"/>
                    </a:lnTo>
                    <a:lnTo>
                      <a:pt x="2536" y="59994"/>
                    </a:lnTo>
                    <a:lnTo>
                      <a:pt x="2575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95" y="64747"/>
                    </a:lnTo>
                    <a:lnTo>
                      <a:pt x="253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59" y="69659"/>
                    </a:lnTo>
                    <a:lnTo>
                      <a:pt x="1981" y="70867"/>
                    </a:lnTo>
                    <a:lnTo>
                      <a:pt x="1763" y="71996"/>
                    </a:lnTo>
                    <a:lnTo>
                      <a:pt x="1526" y="73125"/>
                    </a:lnTo>
                    <a:lnTo>
                      <a:pt x="1288" y="74274"/>
                    </a:lnTo>
                    <a:lnTo>
                      <a:pt x="1070" y="75403"/>
                    </a:lnTo>
                    <a:lnTo>
                      <a:pt x="971" y="75977"/>
                    </a:lnTo>
                    <a:lnTo>
                      <a:pt x="892" y="76552"/>
                    </a:lnTo>
                    <a:lnTo>
                      <a:pt x="832" y="77126"/>
                    </a:lnTo>
                    <a:lnTo>
                      <a:pt x="773" y="77700"/>
                    </a:lnTo>
                    <a:lnTo>
                      <a:pt x="753" y="78295"/>
                    </a:lnTo>
                    <a:lnTo>
                      <a:pt x="753" y="78869"/>
                    </a:lnTo>
                    <a:lnTo>
                      <a:pt x="773" y="79443"/>
                    </a:lnTo>
                    <a:lnTo>
                      <a:pt x="832" y="80038"/>
                    </a:lnTo>
                    <a:lnTo>
                      <a:pt x="832" y="80117"/>
                    </a:lnTo>
                    <a:lnTo>
                      <a:pt x="872" y="80176"/>
                    </a:lnTo>
                    <a:lnTo>
                      <a:pt x="892" y="80236"/>
                    </a:lnTo>
                    <a:lnTo>
                      <a:pt x="951" y="80275"/>
                    </a:lnTo>
                    <a:lnTo>
                      <a:pt x="1030" y="80335"/>
                    </a:lnTo>
                    <a:lnTo>
                      <a:pt x="1149" y="80354"/>
                    </a:lnTo>
                    <a:lnTo>
                      <a:pt x="1248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67" y="80236"/>
                    </a:lnTo>
                    <a:lnTo>
                      <a:pt x="1387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47" y="79483"/>
                    </a:lnTo>
                    <a:lnTo>
                      <a:pt x="1328" y="78948"/>
                    </a:lnTo>
                    <a:lnTo>
                      <a:pt x="1328" y="78413"/>
                    </a:lnTo>
                    <a:lnTo>
                      <a:pt x="1347" y="77859"/>
                    </a:lnTo>
                    <a:lnTo>
                      <a:pt x="1387" y="77324"/>
                    </a:lnTo>
                    <a:lnTo>
                      <a:pt x="1446" y="76789"/>
                    </a:lnTo>
                    <a:lnTo>
                      <a:pt x="1506" y="76255"/>
                    </a:lnTo>
                    <a:lnTo>
                      <a:pt x="160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39" y="72551"/>
                    </a:lnTo>
                    <a:lnTo>
                      <a:pt x="2437" y="71501"/>
                    </a:lnTo>
                    <a:lnTo>
                      <a:pt x="2615" y="70491"/>
                    </a:lnTo>
                    <a:lnTo>
                      <a:pt x="2754" y="69461"/>
                    </a:lnTo>
                    <a:lnTo>
                      <a:pt x="2892" y="68451"/>
                    </a:lnTo>
                    <a:lnTo>
                      <a:pt x="2991" y="67421"/>
                    </a:lnTo>
                    <a:lnTo>
                      <a:pt x="3090" y="66391"/>
                    </a:lnTo>
                    <a:lnTo>
                      <a:pt x="3150" y="65361"/>
                    </a:lnTo>
                    <a:lnTo>
                      <a:pt x="3189" y="64311"/>
                    </a:lnTo>
                    <a:lnTo>
                      <a:pt x="3189" y="63282"/>
                    </a:lnTo>
                    <a:lnTo>
                      <a:pt x="3189" y="62212"/>
                    </a:lnTo>
                    <a:lnTo>
                      <a:pt x="3150" y="61142"/>
                    </a:lnTo>
                    <a:lnTo>
                      <a:pt x="3110" y="60053"/>
                    </a:lnTo>
                    <a:lnTo>
                      <a:pt x="3031" y="58984"/>
                    </a:lnTo>
                    <a:lnTo>
                      <a:pt x="2932" y="57914"/>
                    </a:lnTo>
                    <a:lnTo>
                      <a:pt x="2833" y="56864"/>
                    </a:lnTo>
                    <a:lnTo>
                      <a:pt x="2595" y="54725"/>
                    </a:lnTo>
                    <a:lnTo>
                      <a:pt x="2318" y="52606"/>
                    </a:lnTo>
                    <a:lnTo>
                      <a:pt x="2021" y="50487"/>
                    </a:lnTo>
                    <a:lnTo>
                      <a:pt x="1724" y="48348"/>
                    </a:lnTo>
                    <a:lnTo>
                      <a:pt x="1446" y="46228"/>
                    </a:lnTo>
                    <a:lnTo>
                      <a:pt x="1328" y="45179"/>
                    </a:lnTo>
                    <a:lnTo>
                      <a:pt x="1209" y="44129"/>
                    </a:lnTo>
                    <a:lnTo>
                      <a:pt x="1110" y="43079"/>
                    </a:lnTo>
                    <a:lnTo>
                      <a:pt x="1030" y="42029"/>
                    </a:lnTo>
                    <a:lnTo>
                      <a:pt x="971" y="40980"/>
                    </a:lnTo>
                    <a:lnTo>
                      <a:pt x="912" y="39910"/>
                    </a:lnTo>
                    <a:lnTo>
                      <a:pt x="852" y="37811"/>
                    </a:lnTo>
                    <a:lnTo>
                      <a:pt x="813" y="35711"/>
                    </a:lnTo>
                    <a:lnTo>
                      <a:pt x="813" y="33592"/>
                    </a:lnTo>
                    <a:lnTo>
                      <a:pt x="852" y="31492"/>
                    </a:lnTo>
                    <a:lnTo>
                      <a:pt x="912" y="29393"/>
                    </a:lnTo>
                    <a:lnTo>
                      <a:pt x="971" y="27294"/>
                    </a:lnTo>
                    <a:lnTo>
                      <a:pt x="1050" y="25174"/>
                    </a:lnTo>
                    <a:lnTo>
                      <a:pt x="1228" y="20956"/>
                    </a:lnTo>
                    <a:lnTo>
                      <a:pt x="1308" y="18856"/>
                    </a:lnTo>
                    <a:lnTo>
                      <a:pt x="1367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27" y="10953"/>
                    </a:lnTo>
                    <a:lnTo>
                      <a:pt x="1387" y="9369"/>
                    </a:lnTo>
                    <a:lnTo>
                      <a:pt x="1347" y="7804"/>
                    </a:lnTo>
                    <a:lnTo>
                      <a:pt x="1248" y="6220"/>
                    </a:lnTo>
                    <a:lnTo>
                      <a:pt x="1149" y="4655"/>
                    </a:lnTo>
                    <a:lnTo>
                      <a:pt x="991" y="3110"/>
                    </a:lnTo>
                    <a:lnTo>
                      <a:pt x="813" y="1545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" name="Google Shape;264;p2"/>
              <p:cNvSpPr/>
              <p:nvPr/>
            </p:nvSpPr>
            <p:spPr>
              <a:xfrm>
                <a:off x="1321325" y="1474025"/>
                <a:ext cx="21325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3" h="8359" extrusionOk="0">
                    <a:moveTo>
                      <a:pt x="496" y="0"/>
                    </a:moveTo>
                    <a:lnTo>
                      <a:pt x="397" y="20"/>
                    </a:lnTo>
                    <a:lnTo>
                      <a:pt x="298" y="80"/>
                    </a:lnTo>
                    <a:lnTo>
                      <a:pt x="278" y="119"/>
                    </a:lnTo>
                    <a:lnTo>
                      <a:pt x="239" y="179"/>
                    </a:lnTo>
                    <a:lnTo>
                      <a:pt x="239" y="238"/>
                    </a:lnTo>
                    <a:lnTo>
                      <a:pt x="219" y="317"/>
                    </a:lnTo>
                    <a:lnTo>
                      <a:pt x="258" y="1288"/>
                    </a:lnTo>
                    <a:lnTo>
                      <a:pt x="278" y="2258"/>
                    </a:lnTo>
                    <a:lnTo>
                      <a:pt x="278" y="3209"/>
                    </a:lnTo>
                    <a:lnTo>
                      <a:pt x="258" y="4179"/>
                    </a:lnTo>
                    <a:lnTo>
                      <a:pt x="219" y="5150"/>
                    </a:lnTo>
                    <a:lnTo>
                      <a:pt x="159" y="6121"/>
                    </a:lnTo>
                    <a:lnTo>
                      <a:pt x="100" y="7071"/>
                    </a:lnTo>
                    <a:lnTo>
                      <a:pt x="1" y="8042"/>
                    </a:lnTo>
                    <a:lnTo>
                      <a:pt x="1" y="8121"/>
                    </a:lnTo>
                    <a:lnTo>
                      <a:pt x="1" y="8180"/>
                    </a:lnTo>
                    <a:lnTo>
                      <a:pt x="41" y="8240"/>
                    </a:lnTo>
                    <a:lnTo>
                      <a:pt x="60" y="8279"/>
                    </a:lnTo>
                    <a:lnTo>
                      <a:pt x="100" y="8319"/>
                    </a:lnTo>
                    <a:lnTo>
                      <a:pt x="140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6" y="8240"/>
                    </a:lnTo>
                    <a:lnTo>
                      <a:pt x="536" y="8180"/>
                    </a:lnTo>
                    <a:lnTo>
                      <a:pt x="556" y="8121"/>
                    </a:lnTo>
                    <a:lnTo>
                      <a:pt x="575" y="8042"/>
                    </a:lnTo>
                    <a:lnTo>
                      <a:pt x="655" y="7071"/>
                    </a:lnTo>
                    <a:lnTo>
                      <a:pt x="734" y="6121"/>
                    </a:lnTo>
                    <a:lnTo>
                      <a:pt x="793" y="5150"/>
                    </a:lnTo>
                    <a:lnTo>
                      <a:pt x="833" y="4179"/>
                    </a:lnTo>
                    <a:lnTo>
                      <a:pt x="853" y="3209"/>
                    </a:lnTo>
                    <a:lnTo>
                      <a:pt x="853" y="2258"/>
                    </a:lnTo>
                    <a:lnTo>
                      <a:pt x="833" y="1288"/>
                    </a:lnTo>
                    <a:lnTo>
                      <a:pt x="793" y="317"/>
                    </a:lnTo>
                    <a:lnTo>
                      <a:pt x="793" y="238"/>
                    </a:lnTo>
                    <a:lnTo>
                      <a:pt x="773" y="179"/>
                    </a:lnTo>
                    <a:lnTo>
                      <a:pt x="734" y="119"/>
                    </a:lnTo>
                    <a:lnTo>
                      <a:pt x="694" y="80"/>
                    </a:lnTo>
                    <a:lnTo>
                      <a:pt x="595" y="20"/>
                    </a:lnTo>
                    <a:lnTo>
                      <a:pt x="49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" name="Google Shape;265;p2"/>
              <p:cNvSpPr/>
              <p:nvPr/>
            </p:nvSpPr>
            <p:spPr>
              <a:xfrm>
                <a:off x="1084650" y="2908975"/>
                <a:ext cx="29725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13747" extrusionOk="0">
                    <a:moveTo>
                      <a:pt x="535" y="1"/>
                    </a:moveTo>
                    <a:lnTo>
                      <a:pt x="436" y="21"/>
                    </a:lnTo>
                    <a:lnTo>
                      <a:pt x="337" y="80"/>
                    </a:lnTo>
                    <a:lnTo>
                      <a:pt x="317" y="120"/>
                    </a:lnTo>
                    <a:lnTo>
                      <a:pt x="278" y="179"/>
                    </a:lnTo>
                    <a:lnTo>
                      <a:pt x="278" y="239"/>
                    </a:lnTo>
                    <a:lnTo>
                      <a:pt x="278" y="318"/>
                    </a:lnTo>
                    <a:lnTo>
                      <a:pt x="298" y="853"/>
                    </a:lnTo>
                    <a:lnTo>
                      <a:pt x="298" y="1367"/>
                    </a:lnTo>
                    <a:lnTo>
                      <a:pt x="298" y="2417"/>
                    </a:lnTo>
                    <a:lnTo>
                      <a:pt x="258" y="3447"/>
                    </a:lnTo>
                    <a:lnTo>
                      <a:pt x="199" y="4497"/>
                    </a:lnTo>
                    <a:lnTo>
                      <a:pt x="80" y="6577"/>
                    </a:lnTo>
                    <a:lnTo>
                      <a:pt x="20" y="7606"/>
                    </a:lnTo>
                    <a:lnTo>
                      <a:pt x="1" y="8656"/>
                    </a:lnTo>
                    <a:lnTo>
                      <a:pt x="1" y="9310"/>
                    </a:lnTo>
                    <a:lnTo>
                      <a:pt x="40" y="9963"/>
                    </a:lnTo>
                    <a:lnTo>
                      <a:pt x="100" y="10597"/>
                    </a:lnTo>
                    <a:lnTo>
                      <a:pt x="159" y="11231"/>
                    </a:lnTo>
                    <a:lnTo>
                      <a:pt x="238" y="11865"/>
                    </a:lnTo>
                    <a:lnTo>
                      <a:pt x="337" y="12499"/>
                    </a:lnTo>
                    <a:lnTo>
                      <a:pt x="456" y="13132"/>
                    </a:lnTo>
                    <a:lnTo>
                      <a:pt x="595" y="13746"/>
                    </a:lnTo>
                    <a:lnTo>
                      <a:pt x="1189" y="13746"/>
                    </a:lnTo>
                    <a:lnTo>
                      <a:pt x="1050" y="13093"/>
                    </a:lnTo>
                    <a:lnTo>
                      <a:pt x="912" y="12419"/>
                    </a:lnTo>
                    <a:lnTo>
                      <a:pt x="813" y="11746"/>
                    </a:lnTo>
                    <a:lnTo>
                      <a:pt x="714" y="11092"/>
                    </a:lnTo>
                    <a:lnTo>
                      <a:pt x="654" y="10399"/>
                    </a:lnTo>
                    <a:lnTo>
                      <a:pt x="595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615" y="7329"/>
                    </a:lnTo>
                    <a:lnTo>
                      <a:pt x="654" y="6339"/>
                    </a:lnTo>
                    <a:lnTo>
                      <a:pt x="773" y="4338"/>
                    </a:lnTo>
                    <a:lnTo>
                      <a:pt x="832" y="3328"/>
                    </a:lnTo>
                    <a:lnTo>
                      <a:pt x="872" y="2338"/>
                    </a:lnTo>
                    <a:lnTo>
                      <a:pt x="872" y="1328"/>
                    </a:lnTo>
                    <a:lnTo>
                      <a:pt x="832" y="318"/>
                    </a:lnTo>
                    <a:lnTo>
                      <a:pt x="832" y="239"/>
                    </a:lnTo>
                    <a:lnTo>
                      <a:pt x="813" y="179"/>
                    </a:lnTo>
                    <a:lnTo>
                      <a:pt x="773" y="120"/>
                    </a:lnTo>
                    <a:lnTo>
                      <a:pt x="733" y="80"/>
                    </a:lnTo>
                    <a:lnTo>
                      <a:pt x="634" y="21"/>
                    </a:lnTo>
                    <a:lnTo>
                      <a:pt x="5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266" name="Google Shape;266;p2"/>
          <p:cNvGrpSpPr/>
          <p:nvPr/>
        </p:nvGrpSpPr>
        <p:grpSpPr>
          <a:xfrm>
            <a:off x="30732" y="25530"/>
            <a:ext cx="9082536" cy="5092441"/>
            <a:chOff x="61450" y="51200"/>
            <a:chExt cx="9082536" cy="5092441"/>
          </a:xfrm>
        </p:grpSpPr>
        <p:sp>
          <p:nvSpPr>
            <p:cNvPr id="267" name="Google Shape;267;p2"/>
            <p:cNvSpPr/>
            <p:nvPr/>
          </p:nvSpPr>
          <p:spPr>
            <a:xfrm>
              <a:off x="8700500" y="51200"/>
              <a:ext cx="192950" cy="5092441"/>
            </a:xfrm>
            <a:custGeom>
              <a:avLst/>
              <a:gdLst/>
              <a:ahLst/>
              <a:cxnLst/>
              <a:rect l="l" t="t" r="r" b="b"/>
              <a:pathLst>
                <a:path w="7718" h="143207" extrusionOk="0">
                  <a:moveTo>
                    <a:pt x="0" y="0"/>
                  </a:moveTo>
                  <a:lnTo>
                    <a:pt x="2066" y="141188"/>
                  </a:lnTo>
                  <a:lnTo>
                    <a:pt x="7717" y="143206"/>
                  </a:lnTo>
                  <a:lnTo>
                    <a:pt x="7717" y="19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61450" y="215500"/>
              <a:ext cx="9082536" cy="192950"/>
            </a:xfrm>
            <a:custGeom>
              <a:avLst/>
              <a:gdLst/>
              <a:ahLst/>
              <a:cxnLst/>
              <a:rect l="l" t="t" r="r" b="b"/>
              <a:pathLst>
                <a:path w="145129" h="7718" extrusionOk="0">
                  <a:moveTo>
                    <a:pt x="1923" y="1"/>
                  </a:moveTo>
                  <a:lnTo>
                    <a:pt x="0" y="5415"/>
                  </a:lnTo>
                  <a:lnTo>
                    <a:pt x="145129" y="7718"/>
                  </a:lnTo>
                  <a:lnTo>
                    <a:pt x="145129" y="7718"/>
                  </a:lnTo>
                  <a:lnTo>
                    <a:pt x="1432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dist="47625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69" name="Google Shape;269;p2"/>
            <p:cNvGrpSpPr/>
            <p:nvPr/>
          </p:nvGrpSpPr>
          <p:grpSpPr>
            <a:xfrm>
              <a:off x="295544" y="215500"/>
              <a:ext cx="187625" cy="141325"/>
              <a:chOff x="295544" y="215500"/>
              <a:chExt cx="187625" cy="141325"/>
            </a:xfrm>
          </p:grpSpPr>
          <p:sp>
            <p:nvSpPr>
              <p:cNvPr id="270" name="Google Shape;270;p2"/>
              <p:cNvSpPr/>
              <p:nvPr/>
            </p:nvSpPr>
            <p:spPr>
              <a:xfrm>
                <a:off x="295544" y="215500"/>
                <a:ext cx="187625" cy="1413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5653" extrusionOk="0">
                    <a:moveTo>
                      <a:pt x="476" y="1"/>
                    </a:moveTo>
                    <a:lnTo>
                      <a:pt x="1" y="5533"/>
                    </a:lnTo>
                    <a:lnTo>
                      <a:pt x="7504" y="5652"/>
                    </a:lnTo>
                    <a:lnTo>
                      <a:pt x="686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" name="Google Shape;271;p2"/>
              <p:cNvSpPr/>
              <p:nvPr/>
            </p:nvSpPr>
            <p:spPr>
              <a:xfrm>
                <a:off x="342444" y="241025"/>
                <a:ext cx="92625" cy="92650"/>
              </a:xfrm>
              <a:custGeom>
                <a:avLst/>
                <a:gdLst/>
                <a:ahLst/>
                <a:cxnLst/>
                <a:rect l="l" t="t" r="r" b="b"/>
                <a:pathLst>
                  <a:path w="3705" h="3706" extrusionOk="0">
                    <a:moveTo>
                      <a:pt x="1663" y="1"/>
                    </a:moveTo>
                    <a:lnTo>
                      <a:pt x="1497" y="25"/>
                    </a:lnTo>
                    <a:lnTo>
                      <a:pt x="1307" y="72"/>
                    </a:lnTo>
                    <a:lnTo>
                      <a:pt x="1141" y="120"/>
                    </a:lnTo>
                    <a:lnTo>
                      <a:pt x="974" y="215"/>
                    </a:lnTo>
                    <a:lnTo>
                      <a:pt x="832" y="310"/>
                    </a:lnTo>
                    <a:lnTo>
                      <a:pt x="666" y="405"/>
                    </a:lnTo>
                    <a:lnTo>
                      <a:pt x="547" y="523"/>
                    </a:lnTo>
                    <a:lnTo>
                      <a:pt x="404" y="666"/>
                    </a:lnTo>
                    <a:lnTo>
                      <a:pt x="309" y="808"/>
                    </a:lnTo>
                    <a:lnTo>
                      <a:pt x="214" y="974"/>
                    </a:lnTo>
                    <a:lnTo>
                      <a:pt x="143" y="1141"/>
                    </a:lnTo>
                    <a:lnTo>
                      <a:pt x="72" y="1307"/>
                    </a:lnTo>
                    <a:lnTo>
                      <a:pt x="25" y="1473"/>
                    </a:lnTo>
                    <a:lnTo>
                      <a:pt x="1" y="1663"/>
                    </a:lnTo>
                    <a:lnTo>
                      <a:pt x="1" y="1853"/>
                    </a:lnTo>
                    <a:lnTo>
                      <a:pt x="1" y="2043"/>
                    </a:lnTo>
                    <a:lnTo>
                      <a:pt x="25" y="2209"/>
                    </a:lnTo>
                    <a:lnTo>
                      <a:pt x="72" y="2399"/>
                    </a:lnTo>
                    <a:lnTo>
                      <a:pt x="143" y="2565"/>
                    </a:lnTo>
                    <a:lnTo>
                      <a:pt x="214" y="2732"/>
                    </a:lnTo>
                    <a:lnTo>
                      <a:pt x="309" y="2874"/>
                    </a:lnTo>
                    <a:lnTo>
                      <a:pt x="428" y="3017"/>
                    </a:lnTo>
                    <a:lnTo>
                      <a:pt x="547" y="3159"/>
                    </a:lnTo>
                    <a:lnTo>
                      <a:pt x="666" y="3278"/>
                    </a:lnTo>
                    <a:lnTo>
                      <a:pt x="808" y="3396"/>
                    </a:lnTo>
                    <a:lnTo>
                      <a:pt x="974" y="3468"/>
                    </a:lnTo>
                    <a:lnTo>
                      <a:pt x="1117" y="3563"/>
                    </a:lnTo>
                    <a:lnTo>
                      <a:pt x="1307" y="3610"/>
                    </a:lnTo>
                    <a:lnTo>
                      <a:pt x="1473" y="3658"/>
                    </a:lnTo>
                    <a:lnTo>
                      <a:pt x="1663" y="3681"/>
                    </a:lnTo>
                    <a:lnTo>
                      <a:pt x="1853" y="3705"/>
                    </a:lnTo>
                    <a:lnTo>
                      <a:pt x="2043" y="3681"/>
                    </a:lnTo>
                    <a:lnTo>
                      <a:pt x="2233" y="3658"/>
                    </a:lnTo>
                    <a:lnTo>
                      <a:pt x="2399" y="3610"/>
                    </a:lnTo>
                    <a:lnTo>
                      <a:pt x="2565" y="3563"/>
                    </a:lnTo>
                    <a:lnTo>
                      <a:pt x="2731" y="3468"/>
                    </a:lnTo>
                    <a:lnTo>
                      <a:pt x="2898" y="3396"/>
                    </a:lnTo>
                    <a:lnTo>
                      <a:pt x="3040" y="3278"/>
                    </a:lnTo>
                    <a:lnTo>
                      <a:pt x="3159" y="3159"/>
                    </a:lnTo>
                    <a:lnTo>
                      <a:pt x="3278" y="3017"/>
                    </a:lnTo>
                    <a:lnTo>
                      <a:pt x="3396" y="2874"/>
                    </a:lnTo>
                    <a:lnTo>
                      <a:pt x="3491" y="2732"/>
                    </a:lnTo>
                    <a:lnTo>
                      <a:pt x="3563" y="2565"/>
                    </a:lnTo>
                    <a:lnTo>
                      <a:pt x="3634" y="2399"/>
                    </a:lnTo>
                    <a:lnTo>
                      <a:pt x="3657" y="2209"/>
                    </a:lnTo>
                    <a:lnTo>
                      <a:pt x="3705" y="2043"/>
                    </a:lnTo>
                    <a:lnTo>
                      <a:pt x="3705" y="1853"/>
                    </a:lnTo>
                    <a:lnTo>
                      <a:pt x="3705" y="1663"/>
                    </a:lnTo>
                    <a:lnTo>
                      <a:pt x="3657" y="1473"/>
                    </a:lnTo>
                    <a:lnTo>
                      <a:pt x="3634" y="1283"/>
                    </a:lnTo>
                    <a:lnTo>
                      <a:pt x="3563" y="1117"/>
                    </a:lnTo>
                    <a:lnTo>
                      <a:pt x="3491" y="951"/>
                    </a:lnTo>
                    <a:lnTo>
                      <a:pt x="3396" y="808"/>
                    </a:lnTo>
                    <a:lnTo>
                      <a:pt x="3278" y="666"/>
                    </a:lnTo>
                    <a:lnTo>
                      <a:pt x="3159" y="523"/>
                    </a:lnTo>
                    <a:lnTo>
                      <a:pt x="3040" y="405"/>
                    </a:lnTo>
                    <a:lnTo>
                      <a:pt x="2898" y="310"/>
                    </a:lnTo>
                    <a:lnTo>
                      <a:pt x="2731" y="215"/>
                    </a:lnTo>
                    <a:lnTo>
                      <a:pt x="2565" y="143"/>
                    </a:lnTo>
                    <a:lnTo>
                      <a:pt x="2399" y="72"/>
                    </a:lnTo>
                    <a:lnTo>
                      <a:pt x="2233" y="25"/>
                    </a:lnTo>
                    <a:lnTo>
                      <a:pt x="2043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19050" dir="3600000" algn="bl" rotWithShape="0">
                  <a:srgbClr val="000000">
                    <a:alpha val="2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72" name="Google Shape;272;p2"/>
            <p:cNvSpPr/>
            <p:nvPr/>
          </p:nvSpPr>
          <p:spPr>
            <a:xfrm>
              <a:off x="8680838" y="215500"/>
              <a:ext cx="239850" cy="190600"/>
            </a:xfrm>
            <a:custGeom>
              <a:avLst/>
              <a:gdLst/>
              <a:ahLst/>
              <a:cxnLst/>
              <a:rect l="l" t="t" r="r" b="b"/>
              <a:pathLst>
                <a:path w="9594" h="7624" extrusionOk="0">
                  <a:moveTo>
                    <a:pt x="618" y="1"/>
                  </a:moveTo>
                  <a:lnTo>
                    <a:pt x="1" y="7481"/>
                  </a:lnTo>
                  <a:lnTo>
                    <a:pt x="9594" y="7623"/>
                  </a:lnTo>
                  <a:lnTo>
                    <a:pt x="881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8744963" y="251725"/>
              <a:ext cx="92625" cy="92625"/>
            </a:xfrm>
            <a:custGeom>
              <a:avLst/>
              <a:gdLst/>
              <a:ahLst/>
              <a:cxnLst/>
              <a:rect l="l" t="t" r="r" b="b"/>
              <a:pathLst>
                <a:path w="3705" h="3705" extrusionOk="0">
                  <a:moveTo>
                    <a:pt x="1663" y="0"/>
                  </a:moveTo>
                  <a:lnTo>
                    <a:pt x="1496" y="24"/>
                  </a:lnTo>
                  <a:lnTo>
                    <a:pt x="1306" y="72"/>
                  </a:lnTo>
                  <a:lnTo>
                    <a:pt x="1140" y="143"/>
                  </a:lnTo>
                  <a:lnTo>
                    <a:pt x="974" y="214"/>
                  </a:lnTo>
                  <a:lnTo>
                    <a:pt x="831" y="309"/>
                  </a:lnTo>
                  <a:lnTo>
                    <a:pt x="689" y="428"/>
                  </a:lnTo>
                  <a:lnTo>
                    <a:pt x="547" y="546"/>
                  </a:lnTo>
                  <a:lnTo>
                    <a:pt x="428" y="665"/>
                  </a:lnTo>
                  <a:lnTo>
                    <a:pt x="309" y="831"/>
                  </a:lnTo>
                  <a:lnTo>
                    <a:pt x="214" y="974"/>
                  </a:lnTo>
                  <a:lnTo>
                    <a:pt x="143" y="1140"/>
                  </a:lnTo>
                  <a:lnTo>
                    <a:pt x="72" y="1306"/>
                  </a:lnTo>
                  <a:lnTo>
                    <a:pt x="24" y="1496"/>
                  </a:lnTo>
                  <a:lnTo>
                    <a:pt x="0" y="1662"/>
                  </a:lnTo>
                  <a:lnTo>
                    <a:pt x="0" y="1852"/>
                  </a:lnTo>
                  <a:lnTo>
                    <a:pt x="0" y="2042"/>
                  </a:lnTo>
                  <a:lnTo>
                    <a:pt x="24" y="2232"/>
                  </a:lnTo>
                  <a:lnTo>
                    <a:pt x="72" y="2399"/>
                  </a:lnTo>
                  <a:lnTo>
                    <a:pt x="143" y="2565"/>
                  </a:lnTo>
                  <a:lnTo>
                    <a:pt x="214" y="2731"/>
                  </a:lnTo>
                  <a:lnTo>
                    <a:pt x="309" y="2897"/>
                  </a:lnTo>
                  <a:lnTo>
                    <a:pt x="428" y="3040"/>
                  </a:lnTo>
                  <a:lnTo>
                    <a:pt x="547" y="3158"/>
                  </a:lnTo>
                  <a:lnTo>
                    <a:pt x="665" y="3277"/>
                  </a:lnTo>
                  <a:lnTo>
                    <a:pt x="808" y="3396"/>
                  </a:lnTo>
                  <a:lnTo>
                    <a:pt x="974" y="3491"/>
                  </a:lnTo>
                  <a:lnTo>
                    <a:pt x="1140" y="3562"/>
                  </a:lnTo>
                  <a:lnTo>
                    <a:pt x="1306" y="3633"/>
                  </a:lnTo>
                  <a:lnTo>
                    <a:pt x="1473" y="3681"/>
                  </a:lnTo>
                  <a:lnTo>
                    <a:pt x="1663" y="3705"/>
                  </a:lnTo>
                  <a:lnTo>
                    <a:pt x="2042" y="3705"/>
                  </a:lnTo>
                  <a:lnTo>
                    <a:pt x="2232" y="3681"/>
                  </a:lnTo>
                  <a:lnTo>
                    <a:pt x="2399" y="3633"/>
                  </a:lnTo>
                  <a:lnTo>
                    <a:pt x="2565" y="3562"/>
                  </a:lnTo>
                  <a:lnTo>
                    <a:pt x="2731" y="3491"/>
                  </a:lnTo>
                  <a:lnTo>
                    <a:pt x="2897" y="3396"/>
                  </a:lnTo>
                  <a:lnTo>
                    <a:pt x="3040" y="3277"/>
                  </a:lnTo>
                  <a:lnTo>
                    <a:pt x="3158" y="3158"/>
                  </a:lnTo>
                  <a:lnTo>
                    <a:pt x="3277" y="3040"/>
                  </a:lnTo>
                  <a:lnTo>
                    <a:pt x="3396" y="2897"/>
                  </a:lnTo>
                  <a:lnTo>
                    <a:pt x="3491" y="2731"/>
                  </a:lnTo>
                  <a:lnTo>
                    <a:pt x="3562" y="2565"/>
                  </a:lnTo>
                  <a:lnTo>
                    <a:pt x="3633" y="2399"/>
                  </a:lnTo>
                  <a:lnTo>
                    <a:pt x="3681" y="2232"/>
                  </a:lnTo>
                  <a:lnTo>
                    <a:pt x="3705" y="2042"/>
                  </a:lnTo>
                  <a:lnTo>
                    <a:pt x="3705" y="1852"/>
                  </a:lnTo>
                  <a:lnTo>
                    <a:pt x="3705" y="1662"/>
                  </a:lnTo>
                  <a:lnTo>
                    <a:pt x="3681" y="1473"/>
                  </a:lnTo>
                  <a:lnTo>
                    <a:pt x="3633" y="1306"/>
                  </a:lnTo>
                  <a:lnTo>
                    <a:pt x="3562" y="1140"/>
                  </a:lnTo>
                  <a:lnTo>
                    <a:pt x="3491" y="974"/>
                  </a:lnTo>
                  <a:lnTo>
                    <a:pt x="3396" y="808"/>
                  </a:lnTo>
                  <a:lnTo>
                    <a:pt x="3277" y="665"/>
                  </a:lnTo>
                  <a:lnTo>
                    <a:pt x="3158" y="546"/>
                  </a:lnTo>
                  <a:lnTo>
                    <a:pt x="3040" y="428"/>
                  </a:lnTo>
                  <a:lnTo>
                    <a:pt x="2897" y="309"/>
                  </a:lnTo>
                  <a:lnTo>
                    <a:pt x="2731" y="214"/>
                  </a:lnTo>
                  <a:lnTo>
                    <a:pt x="2565" y="143"/>
                  </a:lnTo>
                  <a:lnTo>
                    <a:pt x="2399" y="72"/>
                  </a:lnTo>
                  <a:lnTo>
                    <a:pt x="2232" y="24"/>
                  </a:lnTo>
                  <a:lnTo>
                    <a:pt x="2042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19050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1858900" y="282600"/>
              <a:ext cx="1498925" cy="42750"/>
            </a:xfrm>
            <a:custGeom>
              <a:avLst/>
              <a:gdLst/>
              <a:ahLst/>
              <a:cxnLst/>
              <a:rect l="l" t="t" r="r" b="b"/>
              <a:pathLst>
                <a:path w="59957" h="1710" extrusionOk="0">
                  <a:moveTo>
                    <a:pt x="0" y="0"/>
                  </a:moveTo>
                  <a:lnTo>
                    <a:pt x="499" y="95"/>
                  </a:lnTo>
                  <a:lnTo>
                    <a:pt x="1259" y="190"/>
                  </a:lnTo>
                  <a:lnTo>
                    <a:pt x="2280" y="285"/>
                  </a:lnTo>
                  <a:lnTo>
                    <a:pt x="3538" y="380"/>
                  </a:lnTo>
                  <a:lnTo>
                    <a:pt x="6649" y="594"/>
                  </a:lnTo>
                  <a:lnTo>
                    <a:pt x="10472" y="784"/>
                  </a:lnTo>
                  <a:lnTo>
                    <a:pt x="14841" y="997"/>
                  </a:lnTo>
                  <a:lnTo>
                    <a:pt x="19661" y="1187"/>
                  </a:lnTo>
                  <a:lnTo>
                    <a:pt x="24742" y="1354"/>
                  </a:lnTo>
                  <a:lnTo>
                    <a:pt x="29966" y="1496"/>
                  </a:lnTo>
                  <a:lnTo>
                    <a:pt x="35214" y="1615"/>
                  </a:lnTo>
                  <a:lnTo>
                    <a:pt x="40295" y="1686"/>
                  </a:lnTo>
                  <a:lnTo>
                    <a:pt x="45092" y="1710"/>
                  </a:lnTo>
                  <a:lnTo>
                    <a:pt x="47348" y="1710"/>
                  </a:lnTo>
                  <a:lnTo>
                    <a:pt x="49485" y="1686"/>
                  </a:lnTo>
                  <a:lnTo>
                    <a:pt x="51479" y="1662"/>
                  </a:lnTo>
                  <a:lnTo>
                    <a:pt x="53308" y="1615"/>
                  </a:lnTo>
                  <a:lnTo>
                    <a:pt x="54946" y="1543"/>
                  </a:lnTo>
                  <a:lnTo>
                    <a:pt x="56418" y="1449"/>
                  </a:lnTo>
                  <a:lnTo>
                    <a:pt x="57653" y="1354"/>
                  </a:lnTo>
                  <a:lnTo>
                    <a:pt x="58674" y="1235"/>
                  </a:lnTo>
                  <a:lnTo>
                    <a:pt x="59101" y="1164"/>
                  </a:lnTo>
                  <a:lnTo>
                    <a:pt x="59434" y="1092"/>
                  </a:lnTo>
                  <a:lnTo>
                    <a:pt x="59719" y="1021"/>
                  </a:lnTo>
                  <a:lnTo>
                    <a:pt x="59956" y="926"/>
                  </a:lnTo>
                  <a:lnTo>
                    <a:pt x="57985" y="950"/>
                  </a:lnTo>
                  <a:lnTo>
                    <a:pt x="55373" y="974"/>
                  </a:lnTo>
                  <a:lnTo>
                    <a:pt x="48677" y="926"/>
                  </a:lnTo>
                  <a:lnTo>
                    <a:pt x="40462" y="855"/>
                  </a:lnTo>
                  <a:lnTo>
                    <a:pt x="31439" y="736"/>
                  </a:lnTo>
                  <a:lnTo>
                    <a:pt x="22202" y="594"/>
                  </a:lnTo>
                  <a:lnTo>
                    <a:pt x="13464" y="404"/>
                  </a:lnTo>
                  <a:lnTo>
                    <a:pt x="5842" y="214"/>
                  </a:lnTo>
                  <a:lnTo>
                    <a:pt x="2660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92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275;p2"/>
            <p:cNvSpPr/>
            <p:nvPr/>
          </p:nvSpPr>
          <p:spPr>
            <a:xfrm rot="-5400000">
              <a:off x="4320513" y="25565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276;p2"/>
            <p:cNvSpPr/>
            <p:nvPr/>
          </p:nvSpPr>
          <p:spPr>
            <a:xfrm rot="-5400000">
              <a:off x="5965956" y="25565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277;p2"/>
            <p:cNvSpPr/>
            <p:nvPr/>
          </p:nvSpPr>
          <p:spPr>
            <a:xfrm rot="-5400000">
              <a:off x="7611400" y="25565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278;p2"/>
            <p:cNvSpPr/>
            <p:nvPr/>
          </p:nvSpPr>
          <p:spPr>
            <a:xfrm rot="-5400000">
              <a:off x="1029625" y="255663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279;p2"/>
            <p:cNvSpPr/>
            <p:nvPr/>
          </p:nvSpPr>
          <p:spPr>
            <a:xfrm rot="-5400000">
              <a:off x="2675069" y="26755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0" name="Google Shape;280;p2"/>
            <p:cNvGrpSpPr/>
            <p:nvPr/>
          </p:nvGrpSpPr>
          <p:grpSpPr>
            <a:xfrm>
              <a:off x="2825789" y="352702"/>
              <a:ext cx="645544" cy="365699"/>
              <a:chOff x="2825789" y="371752"/>
              <a:chExt cx="645544" cy="365699"/>
            </a:xfrm>
          </p:grpSpPr>
          <p:sp>
            <p:nvSpPr>
              <p:cNvPr id="281" name="Google Shape;281;p2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" name="Google Shape;282;p2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" name="Google Shape;283;p2"/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84" name="Google Shape;284;p2"/>
            <p:cNvSpPr/>
            <p:nvPr/>
          </p:nvSpPr>
          <p:spPr>
            <a:xfrm flipH="1">
              <a:off x="214847" y="998125"/>
              <a:ext cx="112078" cy="445875"/>
            </a:xfrm>
            <a:custGeom>
              <a:avLst/>
              <a:gdLst/>
              <a:ahLst/>
              <a:cxnLst/>
              <a:rect l="l" t="t" r="r" b="b"/>
              <a:pathLst>
                <a:path w="5325" h="17835" extrusionOk="0">
                  <a:moveTo>
                    <a:pt x="5133" y="0"/>
                  </a:moveTo>
                  <a:lnTo>
                    <a:pt x="4587" y="898"/>
                  </a:lnTo>
                  <a:lnTo>
                    <a:pt x="4042" y="1796"/>
                  </a:lnTo>
                  <a:lnTo>
                    <a:pt x="3561" y="2662"/>
                  </a:lnTo>
                  <a:lnTo>
                    <a:pt x="3112" y="3528"/>
                  </a:lnTo>
                  <a:lnTo>
                    <a:pt x="2727" y="4394"/>
                  </a:lnTo>
                  <a:lnTo>
                    <a:pt x="2342" y="5228"/>
                  </a:lnTo>
                  <a:lnTo>
                    <a:pt x="1989" y="6030"/>
                  </a:lnTo>
                  <a:lnTo>
                    <a:pt x="1700" y="6832"/>
                  </a:lnTo>
                  <a:lnTo>
                    <a:pt x="1444" y="7634"/>
                  </a:lnTo>
                  <a:lnTo>
                    <a:pt x="1187" y="8404"/>
                  </a:lnTo>
                  <a:lnTo>
                    <a:pt x="963" y="9142"/>
                  </a:lnTo>
                  <a:lnTo>
                    <a:pt x="770" y="9879"/>
                  </a:lnTo>
                  <a:lnTo>
                    <a:pt x="482" y="11259"/>
                  </a:lnTo>
                  <a:lnTo>
                    <a:pt x="257" y="12542"/>
                  </a:lnTo>
                  <a:lnTo>
                    <a:pt x="129" y="13696"/>
                  </a:lnTo>
                  <a:lnTo>
                    <a:pt x="32" y="14723"/>
                  </a:lnTo>
                  <a:lnTo>
                    <a:pt x="0" y="15653"/>
                  </a:lnTo>
                  <a:lnTo>
                    <a:pt x="0" y="16423"/>
                  </a:lnTo>
                  <a:lnTo>
                    <a:pt x="32" y="17032"/>
                  </a:lnTo>
                  <a:lnTo>
                    <a:pt x="65" y="17481"/>
                  </a:lnTo>
                  <a:lnTo>
                    <a:pt x="97" y="17834"/>
                  </a:lnTo>
                  <a:lnTo>
                    <a:pt x="706" y="17064"/>
                  </a:lnTo>
                  <a:lnTo>
                    <a:pt x="1283" y="16295"/>
                  </a:lnTo>
                  <a:lnTo>
                    <a:pt x="1797" y="15493"/>
                  </a:lnTo>
                  <a:lnTo>
                    <a:pt x="2246" y="14723"/>
                  </a:lnTo>
                  <a:lnTo>
                    <a:pt x="2695" y="13921"/>
                  </a:lnTo>
                  <a:lnTo>
                    <a:pt x="3080" y="13151"/>
                  </a:lnTo>
                  <a:lnTo>
                    <a:pt x="3433" y="12381"/>
                  </a:lnTo>
                  <a:lnTo>
                    <a:pt x="3753" y="11579"/>
                  </a:lnTo>
                  <a:lnTo>
                    <a:pt x="4010" y="10842"/>
                  </a:lnTo>
                  <a:lnTo>
                    <a:pt x="4266" y="10072"/>
                  </a:lnTo>
                  <a:lnTo>
                    <a:pt x="4491" y="9334"/>
                  </a:lnTo>
                  <a:lnTo>
                    <a:pt x="4651" y="8596"/>
                  </a:lnTo>
                  <a:lnTo>
                    <a:pt x="4812" y="7891"/>
                  </a:lnTo>
                  <a:lnTo>
                    <a:pt x="4972" y="7185"/>
                  </a:lnTo>
                  <a:lnTo>
                    <a:pt x="5165" y="5838"/>
                  </a:lnTo>
                  <a:lnTo>
                    <a:pt x="5261" y="4619"/>
                  </a:lnTo>
                  <a:lnTo>
                    <a:pt x="5325" y="3496"/>
                  </a:lnTo>
                  <a:lnTo>
                    <a:pt x="5325" y="2502"/>
                  </a:lnTo>
                  <a:lnTo>
                    <a:pt x="5293" y="1636"/>
                  </a:lnTo>
                  <a:lnTo>
                    <a:pt x="5261" y="962"/>
                  </a:lnTo>
                  <a:lnTo>
                    <a:pt x="5197" y="449"/>
                  </a:lnTo>
                  <a:lnTo>
                    <a:pt x="513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285;p2"/>
            <p:cNvGrpSpPr/>
            <p:nvPr/>
          </p:nvGrpSpPr>
          <p:grpSpPr>
            <a:xfrm rot="-9157976">
              <a:off x="8210525" y="1114771"/>
              <a:ext cx="645558" cy="365708"/>
              <a:chOff x="2825789" y="371752"/>
              <a:chExt cx="645544" cy="365699"/>
            </a:xfrm>
          </p:grpSpPr>
          <p:sp>
            <p:nvSpPr>
              <p:cNvPr id="286" name="Google Shape;286;p2"/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287;p2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288;p2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89" name="Google Shape;289;p2"/>
            <p:cNvGrpSpPr/>
            <p:nvPr/>
          </p:nvGrpSpPr>
          <p:grpSpPr>
            <a:xfrm>
              <a:off x="298763" y="1260563"/>
              <a:ext cx="159175" cy="2277900"/>
              <a:chOff x="298763" y="1260563"/>
              <a:chExt cx="159175" cy="2277900"/>
            </a:xfrm>
          </p:grpSpPr>
          <p:sp>
            <p:nvSpPr>
              <p:cNvPr id="290" name="Google Shape;290;p2"/>
              <p:cNvSpPr/>
              <p:nvPr/>
            </p:nvSpPr>
            <p:spPr>
              <a:xfrm rot="10800000">
                <a:off x="320788" y="1260563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291;p2"/>
              <p:cNvSpPr/>
              <p:nvPr/>
            </p:nvSpPr>
            <p:spPr>
              <a:xfrm rot="10800000">
                <a:off x="310338" y="2369025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" name="Google Shape;292;p2"/>
              <p:cNvSpPr/>
              <p:nvPr/>
            </p:nvSpPr>
            <p:spPr>
              <a:xfrm rot="10800000">
                <a:off x="298763" y="3477488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93" name="Google Shape;293;p2"/>
            <p:cNvGrpSpPr/>
            <p:nvPr/>
          </p:nvGrpSpPr>
          <p:grpSpPr>
            <a:xfrm>
              <a:off x="8724750" y="1260563"/>
              <a:ext cx="159175" cy="2277900"/>
              <a:chOff x="298763" y="1260563"/>
              <a:chExt cx="159175" cy="2277900"/>
            </a:xfrm>
          </p:grpSpPr>
          <p:sp>
            <p:nvSpPr>
              <p:cNvPr id="294" name="Google Shape;294;p2"/>
              <p:cNvSpPr/>
              <p:nvPr/>
            </p:nvSpPr>
            <p:spPr>
              <a:xfrm rot="10800000">
                <a:off x="320788" y="1260563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" name="Google Shape;295;p2"/>
              <p:cNvSpPr/>
              <p:nvPr/>
            </p:nvSpPr>
            <p:spPr>
              <a:xfrm rot="10800000">
                <a:off x="310338" y="2369025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" name="Google Shape;296;p2"/>
              <p:cNvSpPr/>
              <p:nvPr/>
            </p:nvSpPr>
            <p:spPr>
              <a:xfrm rot="10800000">
                <a:off x="298763" y="3477488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97" name="Google Shape;297;p2"/>
            <p:cNvGrpSpPr/>
            <p:nvPr/>
          </p:nvGrpSpPr>
          <p:grpSpPr>
            <a:xfrm rot="-4963016">
              <a:off x="386660" y="1860804"/>
              <a:ext cx="348305" cy="197314"/>
              <a:chOff x="2825789" y="371752"/>
              <a:chExt cx="645544" cy="365699"/>
            </a:xfrm>
          </p:grpSpPr>
          <p:sp>
            <p:nvSpPr>
              <p:cNvPr id="298" name="Google Shape;298;p2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" name="Google Shape;299;p2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" name="Google Shape;300;p2"/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01" name="Google Shape;301;p2"/>
            <p:cNvSpPr/>
            <p:nvPr/>
          </p:nvSpPr>
          <p:spPr>
            <a:xfrm>
              <a:off x="8792500" y="2117575"/>
              <a:ext cx="32075" cy="1136825"/>
            </a:xfrm>
            <a:custGeom>
              <a:avLst/>
              <a:gdLst/>
              <a:ahLst/>
              <a:cxnLst/>
              <a:rect l="l" t="t" r="r" b="b"/>
              <a:pathLst>
                <a:path w="1283" h="45473" extrusionOk="0">
                  <a:moveTo>
                    <a:pt x="0" y="1"/>
                  </a:moveTo>
                  <a:lnTo>
                    <a:pt x="24" y="3397"/>
                  </a:lnTo>
                  <a:lnTo>
                    <a:pt x="72" y="8810"/>
                  </a:lnTo>
                  <a:lnTo>
                    <a:pt x="143" y="15554"/>
                  </a:lnTo>
                  <a:lnTo>
                    <a:pt x="285" y="22939"/>
                  </a:lnTo>
                  <a:lnTo>
                    <a:pt x="428" y="30323"/>
                  </a:lnTo>
                  <a:lnTo>
                    <a:pt x="523" y="33790"/>
                  </a:lnTo>
                  <a:lnTo>
                    <a:pt x="618" y="36996"/>
                  </a:lnTo>
                  <a:lnTo>
                    <a:pt x="737" y="39845"/>
                  </a:lnTo>
                  <a:lnTo>
                    <a:pt x="855" y="42267"/>
                  </a:lnTo>
                  <a:lnTo>
                    <a:pt x="974" y="44167"/>
                  </a:lnTo>
                  <a:lnTo>
                    <a:pt x="1045" y="44903"/>
                  </a:lnTo>
                  <a:lnTo>
                    <a:pt x="1117" y="45473"/>
                  </a:lnTo>
                  <a:lnTo>
                    <a:pt x="1140" y="45045"/>
                  </a:lnTo>
                  <a:lnTo>
                    <a:pt x="1164" y="44428"/>
                  </a:lnTo>
                  <a:lnTo>
                    <a:pt x="1211" y="42695"/>
                  </a:lnTo>
                  <a:lnTo>
                    <a:pt x="1259" y="40391"/>
                  </a:lnTo>
                  <a:lnTo>
                    <a:pt x="1283" y="37566"/>
                  </a:lnTo>
                  <a:lnTo>
                    <a:pt x="1283" y="34336"/>
                  </a:lnTo>
                  <a:lnTo>
                    <a:pt x="1259" y="30798"/>
                  </a:lnTo>
                  <a:lnTo>
                    <a:pt x="1235" y="27070"/>
                  </a:lnTo>
                  <a:lnTo>
                    <a:pt x="1188" y="23224"/>
                  </a:lnTo>
                  <a:lnTo>
                    <a:pt x="1117" y="19353"/>
                  </a:lnTo>
                  <a:lnTo>
                    <a:pt x="1022" y="15578"/>
                  </a:lnTo>
                  <a:lnTo>
                    <a:pt x="903" y="11968"/>
                  </a:lnTo>
                  <a:lnTo>
                    <a:pt x="760" y="8644"/>
                  </a:lnTo>
                  <a:lnTo>
                    <a:pt x="618" y="5676"/>
                  </a:lnTo>
                  <a:lnTo>
                    <a:pt x="523" y="4370"/>
                  </a:lnTo>
                  <a:lnTo>
                    <a:pt x="428" y="3207"/>
                  </a:lnTo>
                  <a:lnTo>
                    <a:pt x="333" y="2162"/>
                  </a:lnTo>
                  <a:lnTo>
                    <a:pt x="238" y="1259"/>
                  </a:lnTo>
                  <a:lnTo>
                    <a:pt x="119" y="54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02" name="Google Shape;302;p2"/>
            <p:cNvGrpSpPr/>
            <p:nvPr/>
          </p:nvGrpSpPr>
          <p:grpSpPr>
            <a:xfrm rot="-4963016">
              <a:off x="8829835" y="2719529"/>
              <a:ext cx="348305" cy="197314"/>
              <a:chOff x="2825789" y="371752"/>
              <a:chExt cx="645544" cy="365699"/>
            </a:xfrm>
          </p:grpSpPr>
          <p:sp>
            <p:nvSpPr>
              <p:cNvPr id="303" name="Google Shape;303;p2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" name="Google Shape;304;p2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" name="Google Shape;305;p2"/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06" name="Google Shape;306;p2"/>
            <p:cNvSpPr/>
            <p:nvPr/>
          </p:nvSpPr>
          <p:spPr>
            <a:xfrm rot="10800000" flipH="1">
              <a:off x="362875" y="1877014"/>
              <a:ext cx="32075" cy="1136825"/>
            </a:xfrm>
            <a:custGeom>
              <a:avLst/>
              <a:gdLst/>
              <a:ahLst/>
              <a:cxnLst/>
              <a:rect l="l" t="t" r="r" b="b"/>
              <a:pathLst>
                <a:path w="1283" h="45473" extrusionOk="0">
                  <a:moveTo>
                    <a:pt x="0" y="1"/>
                  </a:moveTo>
                  <a:lnTo>
                    <a:pt x="24" y="3397"/>
                  </a:lnTo>
                  <a:lnTo>
                    <a:pt x="72" y="8810"/>
                  </a:lnTo>
                  <a:lnTo>
                    <a:pt x="143" y="15554"/>
                  </a:lnTo>
                  <a:lnTo>
                    <a:pt x="285" y="22939"/>
                  </a:lnTo>
                  <a:lnTo>
                    <a:pt x="428" y="30323"/>
                  </a:lnTo>
                  <a:lnTo>
                    <a:pt x="523" y="33790"/>
                  </a:lnTo>
                  <a:lnTo>
                    <a:pt x="618" y="36996"/>
                  </a:lnTo>
                  <a:lnTo>
                    <a:pt x="737" y="39845"/>
                  </a:lnTo>
                  <a:lnTo>
                    <a:pt x="855" y="42267"/>
                  </a:lnTo>
                  <a:lnTo>
                    <a:pt x="974" y="44167"/>
                  </a:lnTo>
                  <a:lnTo>
                    <a:pt x="1045" y="44903"/>
                  </a:lnTo>
                  <a:lnTo>
                    <a:pt x="1117" y="45473"/>
                  </a:lnTo>
                  <a:lnTo>
                    <a:pt x="1140" y="45045"/>
                  </a:lnTo>
                  <a:lnTo>
                    <a:pt x="1164" y="44428"/>
                  </a:lnTo>
                  <a:lnTo>
                    <a:pt x="1211" y="42695"/>
                  </a:lnTo>
                  <a:lnTo>
                    <a:pt x="1259" y="40391"/>
                  </a:lnTo>
                  <a:lnTo>
                    <a:pt x="1283" y="37566"/>
                  </a:lnTo>
                  <a:lnTo>
                    <a:pt x="1283" y="34336"/>
                  </a:lnTo>
                  <a:lnTo>
                    <a:pt x="1259" y="30798"/>
                  </a:lnTo>
                  <a:lnTo>
                    <a:pt x="1235" y="27070"/>
                  </a:lnTo>
                  <a:lnTo>
                    <a:pt x="1188" y="23224"/>
                  </a:lnTo>
                  <a:lnTo>
                    <a:pt x="1117" y="19353"/>
                  </a:lnTo>
                  <a:lnTo>
                    <a:pt x="1022" y="15578"/>
                  </a:lnTo>
                  <a:lnTo>
                    <a:pt x="903" y="11968"/>
                  </a:lnTo>
                  <a:lnTo>
                    <a:pt x="760" y="8644"/>
                  </a:lnTo>
                  <a:lnTo>
                    <a:pt x="618" y="5676"/>
                  </a:lnTo>
                  <a:lnTo>
                    <a:pt x="523" y="4370"/>
                  </a:lnTo>
                  <a:lnTo>
                    <a:pt x="428" y="3207"/>
                  </a:lnTo>
                  <a:lnTo>
                    <a:pt x="333" y="2162"/>
                  </a:lnTo>
                  <a:lnTo>
                    <a:pt x="238" y="1259"/>
                  </a:lnTo>
                  <a:lnTo>
                    <a:pt x="119" y="54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307;p2"/>
            <p:cNvSpPr/>
            <p:nvPr/>
          </p:nvSpPr>
          <p:spPr>
            <a:xfrm flipH="1">
              <a:off x="167222" y="3893725"/>
              <a:ext cx="112078" cy="445875"/>
            </a:xfrm>
            <a:custGeom>
              <a:avLst/>
              <a:gdLst/>
              <a:ahLst/>
              <a:cxnLst/>
              <a:rect l="l" t="t" r="r" b="b"/>
              <a:pathLst>
                <a:path w="5325" h="17835" extrusionOk="0">
                  <a:moveTo>
                    <a:pt x="5133" y="0"/>
                  </a:moveTo>
                  <a:lnTo>
                    <a:pt x="4587" y="898"/>
                  </a:lnTo>
                  <a:lnTo>
                    <a:pt x="4042" y="1796"/>
                  </a:lnTo>
                  <a:lnTo>
                    <a:pt x="3561" y="2662"/>
                  </a:lnTo>
                  <a:lnTo>
                    <a:pt x="3112" y="3528"/>
                  </a:lnTo>
                  <a:lnTo>
                    <a:pt x="2727" y="4394"/>
                  </a:lnTo>
                  <a:lnTo>
                    <a:pt x="2342" y="5228"/>
                  </a:lnTo>
                  <a:lnTo>
                    <a:pt x="1989" y="6030"/>
                  </a:lnTo>
                  <a:lnTo>
                    <a:pt x="1700" y="6832"/>
                  </a:lnTo>
                  <a:lnTo>
                    <a:pt x="1444" y="7634"/>
                  </a:lnTo>
                  <a:lnTo>
                    <a:pt x="1187" y="8404"/>
                  </a:lnTo>
                  <a:lnTo>
                    <a:pt x="963" y="9142"/>
                  </a:lnTo>
                  <a:lnTo>
                    <a:pt x="770" y="9879"/>
                  </a:lnTo>
                  <a:lnTo>
                    <a:pt x="482" y="11259"/>
                  </a:lnTo>
                  <a:lnTo>
                    <a:pt x="257" y="12542"/>
                  </a:lnTo>
                  <a:lnTo>
                    <a:pt x="129" y="13696"/>
                  </a:lnTo>
                  <a:lnTo>
                    <a:pt x="32" y="14723"/>
                  </a:lnTo>
                  <a:lnTo>
                    <a:pt x="0" y="15653"/>
                  </a:lnTo>
                  <a:lnTo>
                    <a:pt x="0" y="16423"/>
                  </a:lnTo>
                  <a:lnTo>
                    <a:pt x="32" y="17032"/>
                  </a:lnTo>
                  <a:lnTo>
                    <a:pt x="65" y="17481"/>
                  </a:lnTo>
                  <a:lnTo>
                    <a:pt x="97" y="17834"/>
                  </a:lnTo>
                  <a:lnTo>
                    <a:pt x="706" y="17064"/>
                  </a:lnTo>
                  <a:lnTo>
                    <a:pt x="1283" y="16295"/>
                  </a:lnTo>
                  <a:lnTo>
                    <a:pt x="1797" y="15493"/>
                  </a:lnTo>
                  <a:lnTo>
                    <a:pt x="2246" y="14723"/>
                  </a:lnTo>
                  <a:lnTo>
                    <a:pt x="2695" y="13921"/>
                  </a:lnTo>
                  <a:lnTo>
                    <a:pt x="3080" y="13151"/>
                  </a:lnTo>
                  <a:lnTo>
                    <a:pt x="3433" y="12381"/>
                  </a:lnTo>
                  <a:lnTo>
                    <a:pt x="3753" y="11579"/>
                  </a:lnTo>
                  <a:lnTo>
                    <a:pt x="4010" y="10842"/>
                  </a:lnTo>
                  <a:lnTo>
                    <a:pt x="4266" y="10072"/>
                  </a:lnTo>
                  <a:lnTo>
                    <a:pt x="4491" y="9334"/>
                  </a:lnTo>
                  <a:lnTo>
                    <a:pt x="4651" y="8596"/>
                  </a:lnTo>
                  <a:lnTo>
                    <a:pt x="4812" y="7891"/>
                  </a:lnTo>
                  <a:lnTo>
                    <a:pt x="4972" y="7185"/>
                  </a:lnTo>
                  <a:lnTo>
                    <a:pt x="5165" y="5838"/>
                  </a:lnTo>
                  <a:lnTo>
                    <a:pt x="5261" y="4619"/>
                  </a:lnTo>
                  <a:lnTo>
                    <a:pt x="5325" y="3496"/>
                  </a:lnTo>
                  <a:lnTo>
                    <a:pt x="5325" y="2502"/>
                  </a:lnTo>
                  <a:lnTo>
                    <a:pt x="5293" y="1636"/>
                  </a:lnTo>
                  <a:lnTo>
                    <a:pt x="5261" y="962"/>
                  </a:lnTo>
                  <a:lnTo>
                    <a:pt x="5197" y="449"/>
                  </a:lnTo>
                  <a:lnTo>
                    <a:pt x="513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08" name="Google Shape;308;p2"/>
            <p:cNvGrpSpPr/>
            <p:nvPr/>
          </p:nvGrpSpPr>
          <p:grpSpPr>
            <a:xfrm rot="10800000" flipH="1">
              <a:off x="1456214" y="4445152"/>
              <a:ext cx="645544" cy="365699"/>
              <a:chOff x="2825789" y="371752"/>
              <a:chExt cx="645544" cy="365699"/>
            </a:xfrm>
          </p:grpSpPr>
          <p:sp>
            <p:nvSpPr>
              <p:cNvPr id="309" name="Google Shape;309;p2"/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" name="Google Shape;310;p2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" name="Google Shape;311;p2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12" name="Google Shape;312;p2"/>
            <p:cNvGrpSpPr/>
            <p:nvPr/>
          </p:nvGrpSpPr>
          <p:grpSpPr>
            <a:xfrm rot="-3303663">
              <a:off x="7667837" y="4605623"/>
              <a:ext cx="348301" cy="197312"/>
              <a:chOff x="2825789" y="371752"/>
              <a:chExt cx="645544" cy="365699"/>
            </a:xfrm>
          </p:grpSpPr>
          <p:sp>
            <p:nvSpPr>
              <p:cNvPr id="313" name="Google Shape;313;p2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" name="Google Shape;314;p2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" name="Google Shape;315;p2"/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16" name="Google Shape;316;p2"/>
            <p:cNvSpPr/>
            <p:nvPr/>
          </p:nvSpPr>
          <p:spPr>
            <a:xfrm rot="4734777" flipH="1">
              <a:off x="5681280" y="4500409"/>
              <a:ext cx="112080" cy="445859"/>
            </a:xfrm>
            <a:custGeom>
              <a:avLst/>
              <a:gdLst/>
              <a:ahLst/>
              <a:cxnLst/>
              <a:rect l="l" t="t" r="r" b="b"/>
              <a:pathLst>
                <a:path w="5325" h="17835" extrusionOk="0">
                  <a:moveTo>
                    <a:pt x="5133" y="0"/>
                  </a:moveTo>
                  <a:lnTo>
                    <a:pt x="4587" y="898"/>
                  </a:lnTo>
                  <a:lnTo>
                    <a:pt x="4042" y="1796"/>
                  </a:lnTo>
                  <a:lnTo>
                    <a:pt x="3561" y="2662"/>
                  </a:lnTo>
                  <a:lnTo>
                    <a:pt x="3112" y="3528"/>
                  </a:lnTo>
                  <a:lnTo>
                    <a:pt x="2727" y="4394"/>
                  </a:lnTo>
                  <a:lnTo>
                    <a:pt x="2342" y="5228"/>
                  </a:lnTo>
                  <a:lnTo>
                    <a:pt x="1989" y="6030"/>
                  </a:lnTo>
                  <a:lnTo>
                    <a:pt x="1700" y="6832"/>
                  </a:lnTo>
                  <a:lnTo>
                    <a:pt x="1444" y="7634"/>
                  </a:lnTo>
                  <a:lnTo>
                    <a:pt x="1187" y="8404"/>
                  </a:lnTo>
                  <a:lnTo>
                    <a:pt x="963" y="9142"/>
                  </a:lnTo>
                  <a:lnTo>
                    <a:pt x="770" y="9879"/>
                  </a:lnTo>
                  <a:lnTo>
                    <a:pt x="482" y="11259"/>
                  </a:lnTo>
                  <a:lnTo>
                    <a:pt x="257" y="12542"/>
                  </a:lnTo>
                  <a:lnTo>
                    <a:pt x="129" y="13696"/>
                  </a:lnTo>
                  <a:lnTo>
                    <a:pt x="32" y="14723"/>
                  </a:lnTo>
                  <a:lnTo>
                    <a:pt x="0" y="15653"/>
                  </a:lnTo>
                  <a:lnTo>
                    <a:pt x="0" y="16423"/>
                  </a:lnTo>
                  <a:lnTo>
                    <a:pt x="32" y="17032"/>
                  </a:lnTo>
                  <a:lnTo>
                    <a:pt x="65" y="17481"/>
                  </a:lnTo>
                  <a:lnTo>
                    <a:pt x="97" y="17834"/>
                  </a:lnTo>
                  <a:lnTo>
                    <a:pt x="706" y="17064"/>
                  </a:lnTo>
                  <a:lnTo>
                    <a:pt x="1283" y="16295"/>
                  </a:lnTo>
                  <a:lnTo>
                    <a:pt x="1797" y="15493"/>
                  </a:lnTo>
                  <a:lnTo>
                    <a:pt x="2246" y="14723"/>
                  </a:lnTo>
                  <a:lnTo>
                    <a:pt x="2695" y="13921"/>
                  </a:lnTo>
                  <a:lnTo>
                    <a:pt x="3080" y="13151"/>
                  </a:lnTo>
                  <a:lnTo>
                    <a:pt x="3433" y="12381"/>
                  </a:lnTo>
                  <a:lnTo>
                    <a:pt x="3753" y="11579"/>
                  </a:lnTo>
                  <a:lnTo>
                    <a:pt x="4010" y="10842"/>
                  </a:lnTo>
                  <a:lnTo>
                    <a:pt x="4266" y="10072"/>
                  </a:lnTo>
                  <a:lnTo>
                    <a:pt x="4491" y="9334"/>
                  </a:lnTo>
                  <a:lnTo>
                    <a:pt x="4651" y="8596"/>
                  </a:lnTo>
                  <a:lnTo>
                    <a:pt x="4812" y="7891"/>
                  </a:lnTo>
                  <a:lnTo>
                    <a:pt x="4972" y="7185"/>
                  </a:lnTo>
                  <a:lnTo>
                    <a:pt x="5165" y="5838"/>
                  </a:lnTo>
                  <a:lnTo>
                    <a:pt x="5261" y="4619"/>
                  </a:lnTo>
                  <a:lnTo>
                    <a:pt x="5325" y="3496"/>
                  </a:lnTo>
                  <a:lnTo>
                    <a:pt x="5325" y="2502"/>
                  </a:lnTo>
                  <a:lnTo>
                    <a:pt x="5293" y="1636"/>
                  </a:lnTo>
                  <a:lnTo>
                    <a:pt x="5261" y="962"/>
                  </a:lnTo>
                  <a:lnTo>
                    <a:pt x="5197" y="449"/>
                  </a:lnTo>
                  <a:lnTo>
                    <a:pt x="513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17" name="Google Shape;317;p2"/>
            <p:cNvGrpSpPr/>
            <p:nvPr/>
          </p:nvGrpSpPr>
          <p:grpSpPr>
            <a:xfrm rot="10800000">
              <a:off x="8744975" y="4758933"/>
              <a:ext cx="187625" cy="184895"/>
              <a:chOff x="295550" y="171909"/>
              <a:chExt cx="187625" cy="184895"/>
            </a:xfrm>
          </p:grpSpPr>
          <p:sp>
            <p:nvSpPr>
              <p:cNvPr id="318" name="Google Shape;318;p2"/>
              <p:cNvSpPr/>
              <p:nvPr/>
            </p:nvSpPr>
            <p:spPr>
              <a:xfrm>
                <a:off x="343044" y="214025"/>
                <a:ext cx="92625" cy="92650"/>
              </a:xfrm>
              <a:custGeom>
                <a:avLst/>
                <a:gdLst/>
                <a:ahLst/>
                <a:cxnLst/>
                <a:rect l="l" t="t" r="r" b="b"/>
                <a:pathLst>
                  <a:path w="3705" h="3706" extrusionOk="0">
                    <a:moveTo>
                      <a:pt x="1663" y="1"/>
                    </a:moveTo>
                    <a:lnTo>
                      <a:pt x="1497" y="25"/>
                    </a:lnTo>
                    <a:lnTo>
                      <a:pt x="1307" y="72"/>
                    </a:lnTo>
                    <a:lnTo>
                      <a:pt x="1141" y="120"/>
                    </a:lnTo>
                    <a:lnTo>
                      <a:pt x="974" y="215"/>
                    </a:lnTo>
                    <a:lnTo>
                      <a:pt x="832" y="310"/>
                    </a:lnTo>
                    <a:lnTo>
                      <a:pt x="666" y="405"/>
                    </a:lnTo>
                    <a:lnTo>
                      <a:pt x="547" y="523"/>
                    </a:lnTo>
                    <a:lnTo>
                      <a:pt x="404" y="666"/>
                    </a:lnTo>
                    <a:lnTo>
                      <a:pt x="309" y="808"/>
                    </a:lnTo>
                    <a:lnTo>
                      <a:pt x="214" y="974"/>
                    </a:lnTo>
                    <a:lnTo>
                      <a:pt x="143" y="1141"/>
                    </a:lnTo>
                    <a:lnTo>
                      <a:pt x="72" y="1307"/>
                    </a:lnTo>
                    <a:lnTo>
                      <a:pt x="25" y="1473"/>
                    </a:lnTo>
                    <a:lnTo>
                      <a:pt x="1" y="1663"/>
                    </a:lnTo>
                    <a:lnTo>
                      <a:pt x="1" y="1853"/>
                    </a:lnTo>
                    <a:lnTo>
                      <a:pt x="1" y="2043"/>
                    </a:lnTo>
                    <a:lnTo>
                      <a:pt x="25" y="2209"/>
                    </a:lnTo>
                    <a:lnTo>
                      <a:pt x="72" y="2399"/>
                    </a:lnTo>
                    <a:lnTo>
                      <a:pt x="143" y="2565"/>
                    </a:lnTo>
                    <a:lnTo>
                      <a:pt x="214" y="2732"/>
                    </a:lnTo>
                    <a:lnTo>
                      <a:pt x="309" y="2874"/>
                    </a:lnTo>
                    <a:lnTo>
                      <a:pt x="428" y="3017"/>
                    </a:lnTo>
                    <a:lnTo>
                      <a:pt x="547" y="3159"/>
                    </a:lnTo>
                    <a:lnTo>
                      <a:pt x="666" y="3278"/>
                    </a:lnTo>
                    <a:lnTo>
                      <a:pt x="808" y="3396"/>
                    </a:lnTo>
                    <a:lnTo>
                      <a:pt x="974" y="3468"/>
                    </a:lnTo>
                    <a:lnTo>
                      <a:pt x="1117" y="3563"/>
                    </a:lnTo>
                    <a:lnTo>
                      <a:pt x="1307" y="3610"/>
                    </a:lnTo>
                    <a:lnTo>
                      <a:pt x="1473" y="3658"/>
                    </a:lnTo>
                    <a:lnTo>
                      <a:pt x="1663" y="3681"/>
                    </a:lnTo>
                    <a:lnTo>
                      <a:pt x="1853" y="3705"/>
                    </a:lnTo>
                    <a:lnTo>
                      <a:pt x="2043" y="3681"/>
                    </a:lnTo>
                    <a:lnTo>
                      <a:pt x="2233" y="3658"/>
                    </a:lnTo>
                    <a:lnTo>
                      <a:pt x="2399" y="3610"/>
                    </a:lnTo>
                    <a:lnTo>
                      <a:pt x="2565" y="3563"/>
                    </a:lnTo>
                    <a:lnTo>
                      <a:pt x="2731" y="3468"/>
                    </a:lnTo>
                    <a:lnTo>
                      <a:pt x="2898" y="3396"/>
                    </a:lnTo>
                    <a:lnTo>
                      <a:pt x="3040" y="3278"/>
                    </a:lnTo>
                    <a:lnTo>
                      <a:pt x="3159" y="3159"/>
                    </a:lnTo>
                    <a:lnTo>
                      <a:pt x="3278" y="3017"/>
                    </a:lnTo>
                    <a:lnTo>
                      <a:pt x="3396" y="2874"/>
                    </a:lnTo>
                    <a:lnTo>
                      <a:pt x="3491" y="2732"/>
                    </a:lnTo>
                    <a:lnTo>
                      <a:pt x="3563" y="2565"/>
                    </a:lnTo>
                    <a:lnTo>
                      <a:pt x="3634" y="2399"/>
                    </a:lnTo>
                    <a:lnTo>
                      <a:pt x="3657" y="2209"/>
                    </a:lnTo>
                    <a:lnTo>
                      <a:pt x="3705" y="2043"/>
                    </a:lnTo>
                    <a:lnTo>
                      <a:pt x="3705" y="1853"/>
                    </a:lnTo>
                    <a:lnTo>
                      <a:pt x="3705" y="1663"/>
                    </a:lnTo>
                    <a:lnTo>
                      <a:pt x="3657" y="1473"/>
                    </a:lnTo>
                    <a:lnTo>
                      <a:pt x="3634" y="1283"/>
                    </a:lnTo>
                    <a:lnTo>
                      <a:pt x="3563" y="1117"/>
                    </a:lnTo>
                    <a:lnTo>
                      <a:pt x="3491" y="951"/>
                    </a:lnTo>
                    <a:lnTo>
                      <a:pt x="3396" y="808"/>
                    </a:lnTo>
                    <a:lnTo>
                      <a:pt x="3278" y="666"/>
                    </a:lnTo>
                    <a:lnTo>
                      <a:pt x="3159" y="523"/>
                    </a:lnTo>
                    <a:lnTo>
                      <a:pt x="3040" y="405"/>
                    </a:lnTo>
                    <a:lnTo>
                      <a:pt x="2898" y="310"/>
                    </a:lnTo>
                    <a:lnTo>
                      <a:pt x="2731" y="215"/>
                    </a:lnTo>
                    <a:lnTo>
                      <a:pt x="2565" y="143"/>
                    </a:lnTo>
                    <a:lnTo>
                      <a:pt x="2399" y="72"/>
                    </a:lnTo>
                    <a:lnTo>
                      <a:pt x="2233" y="25"/>
                    </a:lnTo>
                    <a:lnTo>
                      <a:pt x="2043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19050" dir="3600000" algn="bl" rotWithShape="0">
                  <a:srgbClr val="000000">
                    <a:alpha val="2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" name="Google Shape;319;p2"/>
              <p:cNvSpPr/>
              <p:nvPr/>
            </p:nvSpPr>
            <p:spPr>
              <a:xfrm>
                <a:off x="295550" y="171909"/>
                <a:ext cx="187625" cy="18489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5653" extrusionOk="0">
                    <a:moveTo>
                      <a:pt x="476" y="1"/>
                    </a:moveTo>
                    <a:lnTo>
                      <a:pt x="1" y="5533"/>
                    </a:lnTo>
                    <a:lnTo>
                      <a:pt x="7504" y="5652"/>
                    </a:lnTo>
                    <a:lnTo>
                      <a:pt x="686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20" name="Google Shape;320;p2"/>
            <p:cNvSpPr/>
            <p:nvPr/>
          </p:nvSpPr>
          <p:spPr>
            <a:xfrm rot="10800000" flipH="1">
              <a:off x="6126100" y="4861075"/>
              <a:ext cx="1498925" cy="42750"/>
            </a:xfrm>
            <a:custGeom>
              <a:avLst/>
              <a:gdLst/>
              <a:ahLst/>
              <a:cxnLst/>
              <a:rect l="l" t="t" r="r" b="b"/>
              <a:pathLst>
                <a:path w="59957" h="1710" extrusionOk="0">
                  <a:moveTo>
                    <a:pt x="0" y="0"/>
                  </a:moveTo>
                  <a:lnTo>
                    <a:pt x="499" y="95"/>
                  </a:lnTo>
                  <a:lnTo>
                    <a:pt x="1259" y="190"/>
                  </a:lnTo>
                  <a:lnTo>
                    <a:pt x="2280" y="285"/>
                  </a:lnTo>
                  <a:lnTo>
                    <a:pt x="3538" y="380"/>
                  </a:lnTo>
                  <a:lnTo>
                    <a:pt x="6649" y="594"/>
                  </a:lnTo>
                  <a:lnTo>
                    <a:pt x="10472" y="784"/>
                  </a:lnTo>
                  <a:lnTo>
                    <a:pt x="14841" y="997"/>
                  </a:lnTo>
                  <a:lnTo>
                    <a:pt x="19661" y="1187"/>
                  </a:lnTo>
                  <a:lnTo>
                    <a:pt x="24742" y="1354"/>
                  </a:lnTo>
                  <a:lnTo>
                    <a:pt x="29966" y="1496"/>
                  </a:lnTo>
                  <a:lnTo>
                    <a:pt x="35214" y="1615"/>
                  </a:lnTo>
                  <a:lnTo>
                    <a:pt x="40295" y="1686"/>
                  </a:lnTo>
                  <a:lnTo>
                    <a:pt x="45092" y="1710"/>
                  </a:lnTo>
                  <a:lnTo>
                    <a:pt x="47348" y="1710"/>
                  </a:lnTo>
                  <a:lnTo>
                    <a:pt x="49485" y="1686"/>
                  </a:lnTo>
                  <a:lnTo>
                    <a:pt x="51479" y="1662"/>
                  </a:lnTo>
                  <a:lnTo>
                    <a:pt x="53308" y="1615"/>
                  </a:lnTo>
                  <a:lnTo>
                    <a:pt x="54946" y="1543"/>
                  </a:lnTo>
                  <a:lnTo>
                    <a:pt x="56418" y="1449"/>
                  </a:lnTo>
                  <a:lnTo>
                    <a:pt x="57653" y="1354"/>
                  </a:lnTo>
                  <a:lnTo>
                    <a:pt x="58674" y="1235"/>
                  </a:lnTo>
                  <a:lnTo>
                    <a:pt x="59101" y="1164"/>
                  </a:lnTo>
                  <a:lnTo>
                    <a:pt x="59434" y="1092"/>
                  </a:lnTo>
                  <a:lnTo>
                    <a:pt x="59719" y="1021"/>
                  </a:lnTo>
                  <a:lnTo>
                    <a:pt x="59956" y="926"/>
                  </a:lnTo>
                  <a:lnTo>
                    <a:pt x="57985" y="950"/>
                  </a:lnTo>
                  <a:lnTo>
                    <a:pt x="55373" y="974"/>
                  </a:lnTo>
                  <a:lnTo>
                    <a:pt x="48677" y="926"/>
                  </a:lnTo>
                  <a:lnTo>
                    <a:pt x="40462" y="855"/>
                  </a:lnTo>
                  <a:lnTo>
                    <a:pt x="31439" y="736"/>
                  </a:lnTo>
                  <a:lnTo>
                    <a:pt x="22202" y="594"/>
                  </a:lnTo>
                  <a:lnTo>
                    <a:pt x="13464" y="404"/>
                  </a:lnTo>
                  <a:lnTo>
                    <a:pt x="5842" y="214"/>
                  </a:lnTo>
                  <a:lnTo>
                    <a:pt x="2660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92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21" name="Google Shape;321;p2"/>
            <p:cNvGrpSpPr/>
            <p:nvPr/>
          </p:nvGrpSpPr>
          <p:grpSpPr>
            <a:xfrm rot="10800000" flipH="1">
              <a:off x="275913" y="4810550"/>
              <a:ext cx="187625" cy="141325"/>
              <a:chOff x="295544" y="215500"/>
              <a:chExt cx="187625" cy="141325"/>
            </a:xfrm>
          </p:grpSpPr>
          <p:sp>
            <p:nvSpPr>
              <p:cNvPr id="322" name="Google Shape;322;p2"/>
              <p:cNvSpPr/>
              <p:nvPr/>
            </p:nvSpPr>
            <p:spPr>
              <a:xfrm>
                <a:off x="342444" y="241025"/>
                <a:ext cx="92625" cy="92650"/>
              </a:xfrm>
              <a:custGeom>
                <a:avLst/>
                <a:gdLst/>
                <a:ahLst/>
                <a:cxnLst/>
                <a:rect l="l" t="t" r="r" b="b"/>
                <a:pathLst>
                  <a:path w="3705" h="3706" extrusionOk="0">
                    <a:moveTo>
                      <a:pt x="1663" y="1"/>
                    </a:moveTo>
                    <a:lnTo>
                      <a:pt x="1497" y="25"/>
                    </a:lnTo>
                    <a:lnTo>
                      <a:pt x="1307" y="72"/>
                    </a:lnTo>
                    <a:lnTo>
                      <a:pt x="1141" y="120"/>
                    </a:lnTo>
                    <a:lnTo>
                      <a:pt x="974" y="215"/>
                    </a:lnTo>
                    <a:lnTo>
                      <a:pt x="832" y="310"/>
                    </a:lnTo>
                    <a:lnTo>
                      <a:pt x="666" y="405"/>
                    </a:lnTo>
                    <a:lnTo>
                      <a:pt x="547" y="523"/>
                    </a:lnTo>
                    <a:lnTo>
                      <a:pt x="404" y="666"/>
                    </a:lnTo>
                    <a:lnTo>
                      <a:pt x="309" y="808"/>
                    </a:lnTo>
                    <a:lnTo>
                      <a:pt x="214" y="974"/>
                    </a:lnTo>
                    <a:lnTo>
                      <a:pt x="143" y="1141"/>
                    </a:lnTo>
                    <a:lnTo>
                      <a:pt x="72" y="1307"/>
                    </a:lnTo>
                    <a:lnTo>
                      <a:pt x="25" y="1473"/>
                    </a:lnTo>
                    <a:lnTo>
                      <a:pt x="1" y="1663"/>
                    </a:lnTo>
                    <a:lnTo>
                      <a:pt x="1" y="1853"/>
                    </a:lnTo>
                    <a:lnTo>
                      <a:pt x="1" y="2043"/>
                    </a:lnTo>
                    <a:lnTo>
                      <a:pt x="25" y="2209"/>
                    </a:lnTo>
                    <a:lnTo>
                      <a:pt x="72" y="2399"/>
                    </a:lnTo>
                    <a:lnTo>
                      <a:pt x="143" y="2565"/>
                    </a:lnTo>
                    <a:lnTo>
                      <a:pt x="214" y="2732"/>
                    </a:lnTo>
                    <a:lnTo>
                      <a:pt x="309" y="2874"/>
                    </a:lnTo>
                    <a:lnTo>
                      <a:pt x="428" y="3017"/>
                    </a:lnTo>
                    <a:lnTo>
                      <a:pt x="547" y="3159"/>
                    </a:lnTo>
                    <a:lnTo>
                      <a:pt x="666" y="3278"/>
                    </a:lnTo>
                    <a:lnTo>
                      <a:pt x="808" y="3396"/>
                    </a:lnTo>
                    <a:lnTo>
                      <a:pt x="974" y="3468"/>
                    </a:lnTo>
                    <a:lnTo>
                      <a:pt x="1117" y="3563"/>
                    </a:lnTo>
                    <a:lnTo>
                      <a:pt x="1307" y="3610"/>
                    </a:lnTo>
                    <a:lnTo>
                      <a:pt x="1473" y="3658"/>
                    </a:lnTo>
                    <a:lnTo>
                      <a:pt x="1663" y="3681"/>
                    </a:lnTo>
                    <a:lnTo>
                      <a:pt x="1853" y="3705"/>
                    </a:lnTo>
                    <a:lnTo>
                      <a:pt x="2043" y="3681"/>
                    </a:lnTo>
                    <a:lnTo>
                      <a:pt x="2233" y="3658"/>
                    </a:lnTo>
                    <a:lnTo>
                      <a:pt x="2399" y="3610"/>
                    </a:lnTo>
                    <a:lnTo>
                      <a:pt x="2565" y="3563"/>
                    </a:lnTo>
                    <a:lnTo>
                      <a:pt x="2731" y="3468"/>
                    </a:lnTo>
                    <a:lnTo>
                      <a:pt x="2898" y="3396"/>
                    </a:lnTo>
                    <a:lnTo>
                      <a:pt x="3040" y="3278"/>
                    </a:lnTo>
                    <a:lnTo>
                      <a:pt x="3159" y="3159"/>
                    </a:lnTo>
                    <a:lnTo>
                      <a:pt x="3278" y="3017"/>
                    </a:lnTo>
                    <a:lnTo>
                      <a:pt x="3396" y="2874"/>
                    </a:lnTo>
                    <a:lnTo>
                      <a:pt x="3491" y="2732"/>
                    </a:lnTo>
                    <a:lnTo>
                      <a:pt x="3563" y="2565"/>
                    </a:lnTo>
                    <a:lnTo>
                      <a:pt x="3634" y="2399"/>
                    </a:lnTo>
                    <a:lnTo>
                      <a:pt x="3657" y="2209"/>
                    </a:lnTo>
                    <a:lnTo>
                      <a:pt x="3705" y="2043"/>
                    </a:lnTo>
                    <a:lnTo>
                      <a:pt x="3705" y="1853"/>
                    </a:lnTo>
                    <a:lnTo>
                      <a:pt x="3705" y="1663"/>
                    </a:lnTo>
                    <a:lnTo>
                      <a:pt x="3657" y="1473"/>
                    </a:lnTo>
                    <a:lnTo>
                      <a:pt x="3634" y="1283"/>
                    </a:lnTo>
                    <a:lnTo>
                      <a:pt x="3563" y="1117"/>
                    </a:lnTo>
                    <a:lnTo>
                      <a:pt x="3491" y="951"/>
                    </a:lnTo>
                    <a:lnTo>
                      <a:pt x="3396" y="808"/>
                    </a:lnTo>
                    <a:lnTo>
                      <a:pt x="3278" y="666"/>
                    </a:lnTo>
                    <a:lnTo>
                      <a:pt x="3159" y="523"/>
                    </a:lnTo>
                    <a:lnTo>
                      <a:pt x="3040" y="405"/>
                    </a:lnTo>
                    <a:lnTo>
                      <a:pt x="2898" y="310"/>
                    </a:lnTo>
                    <a:lnTo>
                      <a:pt x="2731" y="215"/>
                    </a:lnTo>
                    <a:lnTo>
                      <a:pt x="2565" y="143"/>
                    </a:lnTo>
                    <a:lnTo>
                      <a:pt x="2399" y="72"/>
                    </a:lnTo>
                    <a:lnTo>
                      <a:pt x="2233" y="25"/>
                    </a:lnTo>
                    <a:lnTo>
                      <a:pt x="2043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19050" dir="3600000" algn="bl" rotWithShape="0">
                  <a:srgbClr val="000000">
                    <a:alpha val="2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" name="Google Shape;323;p2"/>
              <p:cNvSpPr/>
              <p:nvPr/>
            </p:nvSpPr>
            <p:spPr>
              <a:xfrm>
                <a:off x="295544" y="215500"/>
                <a:ext cx="187625" cy="1413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5653" extrusionOk="0">
                    <a:moveTo>
                      <a:pt x="476" y="1"/>
                    </a:moveTo>
                    <a:lnTo>
                      <a:pt x="1" y="5533"/>
                    </a:lnTo>
                    <a:lnTo>
                      <a:pt x="7504" y="5652"/>
                    </a:lnTo>
                    <a:lnTo>
                      <a:pt x="686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24" name="Google Shape;324;p2"/>
            <p:cNvSpPr/>
            <p:nvPr/>
          </p:nvSpPr>
          <p:spPr>
            <a:xfrm rot="-5400000">
              <a:off x="4320513" y="484670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325;p2"/>
            <p:cNvSpPr/>
            <p:nvPr/>
          </p:nvSpPr>
          <p:spPr>
            <a:xfrm rot="-5400000">
              <a:off x="5965956" y="484670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326;p2"/>
            <p:cNvSpPr/>
            <p:nvPr/>
          </p:nvSpPr>
          <p:spPr>
            <a:xfrm rot="-5400000">
              <a:off x="7611400" y="484670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327;p2"/>
            <p:cNvSpPr/>
            <p:nvPr/>
          </p:nvSpPr>
          <p:spPr>
            <a:xfrm rot="-5400000">
              <a:off x="1029625" y="4846713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328;p2"/>
            <p:cNvSpPr/>
            <p:nvPr/>
          </p:nvSpPr>
          <p:spPr>
            <a:xfrm rot="10800000" flipH="1">
              <a:off x="61450" y="4758925"/>
              <a:ext cx="9082536" cy="192950"/>
            </a:xfrm>
            <a:custGeom>
              <a:avLst/>
              <a:gdLst/>
              <a:ahLst/>
              <a:cxnLst/>
              <a:rect l="l" t="t" r="r" b="b"/>
              <a:pathLst>
                <a:path w="145129" h="7718" extrusionOk="0">
                  <a:moveTo>
                    <a:pt x="1923" y="1"/>
                  </a:moveTo>
                  <a:lnTo>
                    <a:pt x="0" y="5415"/>
                  </a:lnTo>
                  <a:lnTo>
                    <a:pt x="145129" y="7718"/>
                  </a:lnTo>
                  <a:lnTo>
                    <a:pt x="145129" y="7718"/>
                  </a:lnTo>
                  <a:lnTo>
                    <a:pt x="1432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dist="47625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329;p2"/>
            <p:cNvSpPr/>
            <p:nvPr/>
          </p:nvSpPr>
          <p:spPr>
            <a:xfrm rot="-5400000">
              <a:off x="2675069" y="485860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330;p2"/>
            <p:cNvSpPr/>
            <p:nvPr/>
          </p:nvSpPr>
          <p:spPr>
            <a:xfrm rot="10800000" flipH="1">
              <a:off x="270875" y="60820"/>
              <a:ext cx="192950" cy="5019405"/>
            </a:xfrm>
            <a:custGeom>
              <a:avLst/>
              <a:gdLst/>
              <a:ahLst/>
              <a:cxnLst/>
              <a:rect l="l" t="t" r="r" b="b"/>
              <a:pathLst>
                <a:path w="7718" h="143207" extrusionOk="0">
                  <a:moveTo>
                    <a:pt x="0" y="0"/>
                  </a:moveTo>
                  <a:lnTo>
                    <a:pt x="2066" y="141188"/>
                  </a:lnTo>
                  <a:lnTo>
                    <a:pt x="7717" y="143206"/>
                  </a:lnTo>
                  <a:lnTo>
                    <a:pt x="7717" y="19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31" name="Google Shape;331;p2"/>
          <p:cNvSpPr txBox="1">
            <a:spLocks noGrp="1"/>
          </p:cNvSpPr>
          <p:nvPr>
            <p:ph type="ctrTitle"/>
          </p:nvPr>
        </p:nvSpPr>
        <p:spPr>
          <a:xfrm>
            <a:off x="3308548" y="1221900"/>
            <a:ext cx="5154900" cy="1978500"/>
          </a:xfrm>
          <a:prstGeom prst="rect">
            <a:avLst/>
          </a:prstGeom>
          <a:noFill/>
          <a:effectLst>
            <a:outerShdw dist="47625" dir="3600000" algn="bl" rotWithShape="0">
              <a:srgbClr val="000000">
                <a:alpha val="20000"/>
              </a:srgbClr>
            </a:outerShdw>
          </a:effectLst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SzPts val="4500"/>
              <a:buFont typeface="Loved by the King"/>
              <a:buNone/>
              <a:defRPr sz="600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332" name="Google Shape;332;p2"/>
          <p:cNvSpPr txBox="1">
            <a:spLocks noGrp="1"/>
          </p:cNvSpPr>
          <p:nvPr>
            <p:ph type="subTitle" idx="1"/>
          </p:nvPr>
        </p:nvSpPr>
        <p:spPr>
          <a:xfrm>
            <a:off x="3308425" y="3333800"/>
            <a:ext cx="5155200" cy="365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3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4" name="Google Shape;334;p3"/>
          <p:cNvGrpSpPr/>
          <p:nvPr/>
        </p:nvGrpSpPr>
        <p:grpSpPr>
          <a:xfrm rot="10800000" flipH="1">
            <a:off x="-567105" y="-7"/>
            <a:ext cx="10278209" cy="5143466"/>
            <a:chOff x="-29" y="-7"/>
            <a:chExt cx="10278209" cy="5143466"/>
          </a:xfrm>
        </p:grpSpPr>
        <p:grpSp>
          <p:nvGrpSpPr>
            <p:cNvPr id="335" name="Google Shape;335;p3"/>
            <p:cNvGrpSpPr/>
            <p:nvPr/>
          </p:nvGrpSpPr>
          <p:grpSpPr>
            <a:xfrm>
              <a:off x="-29" y="-7"/>
              <a:ext cx="5139109" cy="5143416"/>
              <a:chOff x="1040100" y="267325"/>
              <a:chExt cx="2982825" cy="2985325"/>
            </a:xfrm>
          </p:grpSpPr>
          <p:sp>
            <p:nvSpPr>
              <p:cNvPr id="336" name="Google Shape;336;p3"/>
              <p:cNvSpPr/>
              <p:nvPr/>
            </p:nvSpPr>
            <p:spPr>
              <a:xfrm>
                <a:off x="3577275" y="1821625"/>
                <a:ext cx="88150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60" y="80"/>
                    </a:lnTo>
                    <a:lnTo>
                      <a:pt x="40" y="139"/>
                    </a:lnTo>
                    <a:lnTo>
                      <a:pt x="0" y="17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79" y="1407"/>
                    </a:lnTo>
                    <a:lnTo>
                      <a:pt x="159" y="2496"/>
                    </a:lnTo>
                    <a:lnTo>
                      <a:pt x="277" y="4655"/>
                    </a:lnTo>
                    <a:lnTo>
                      <a:pt x="337" y="5744"/>
                    </a:lnTo>
                    <a:lnTo>
                      <a:pt x="416" y="6814"/>
                    </a:lnTo>
                    <a:lnTo>
                      <a:pt x="515" y="7903"/>
                    </a:lnTo>
                    <a:lnTo>
                      <a:pt x="634" y="8973"/>
                    </a:lnTo>
                    <a:lnTo>
                      <a:pt x="713" y="9527"/>
                    </a:lnTo>
                    <a:lnTo>
                      <a:pt x="812" y="10082"/>
                    </a:lnTo>
                    <a:lnTo>
                      <a:pt x="1010" y="11171"/>
                    </a:lnTo>
                    <a:lnTo>
                      <a:pt x="1268" y="12260"/>
                    </a:lnTo>
                    <a:lnTo>
                      <a:pt x="1525" y="13350"/>
                    </a:lnTo>
                    <a:lnTo>
                      <a:pt x="1783" y="14439"/>
                    </a:lnTo>
                    <a:lnTo>
                      <a:pt x="2040" y="15509"/>
                    </a:lnTo>
                    <a:lnTo>
                      <a:pt x="2278" y="16598"/>
                    </a:lnTo>
                    <a:lnTo>
                      <a:pt x="2496" y="17707"/>
                    </a:lnTo>
                    <a:lnTo>
                      <a:pt x="2654" y="18777"/>
                    </a:lnTo>
                    <a:lnTo>
                      <a:pt x="2793" y="19866"/>
                    </a:lnTo>
                    <a:lnTo>
                      <a:pt x="2872" y="20975"/>
                    </a:lnTo>
                    <a:lnTo>
                      <a:pt x="2931" y="22065"/>
                    </a:lnTo>
                    <a:lnTo>
                      <a:pt x="2971" y="23154"/>
                    </a:lnTo>
                    <a:lnTo>
                      <a:pt x="2951" y="24263"/>
                    </a:lnTo>
                    <a:lnTo>
                      <a:pt x="2912" y="25352"/>
                    </a:lnTo>
                    <a:lnTo>
                      <a:pt x="2832" y="26442"/>
                    </a:lnTo>
                    <a:lnTo>
                      <a:pt x="2773" y="27016"/>
                    </a:lnTo>
                    <a:lnTo>
                      <a:pt x="2694" y="27590"/>
                    </a:lnTo>
                    <a:lnTo>
                      <a:pt x="2515" y="28700"/>
                    </a:lnTo>
                    <a:lnTo>
                      <a:pt x="2298" y="29789"/>
                    </a:lnTo>
                    <a:lnTo>
                      <a:pt x="2060" y="30878"/>
                    </a:lnTo>
                    <a:lnTo>
                      <a:pt x="1802" y="31968"/>
                    </a:lnTo>
                    <a:lnTo>
                      <a:pt x="1505" y="33037"/>
                    </a:lnTo>
                    <a:lnTo>
                      <a:pt x="911" y="35196"/>
                    </a:lnTo>
                    <a:lnTo>
                      <a:pt x="634" y="36285"/>
                    </a:lnTo>
                    <a:lnTo>
                      <a:pt x="515" y="36820"/>
                    </a:lnTo>
                    <a:lnTo>
                      <a:pt x="396" y="37375"/>
                    </a:lnTo>
                    <a:lnTo>
                      <a:pt x="297" y="37929"/>
                    </a:lnTo>
                    <a:lnTo>
                      <a:pt x="218" y="38484"/>
                    </a:lnTo>
                    <a:lnTo>
                      <a:pt x="159" y="39038"/>
                    </a:lnTo>
                    <a:lnTo>
                      <a:pt x="99" y="39593"/>
                    </a:lnTo>
                    <a:lnTo>
                      <a:pt x="79" y="40148"/>
                    </a:lnTo>
                    <a:lnTo>
                      <a:pt x="60" y="40702"/>
                    </a:lnTo>
                    <a:lnTo>
                      <a:pt x="79" y="41257"/>
                    </a:lnTo>
                    <a:lnTo>
                      <a:pt x="119" y="41811"/>
                    </a:lnTo>
                    <a:lnTo>
                      <a:pt x="178" y="42366"/>
                    </a:lnTo>
                    <a:lnTo>
                      <a:pt x="277" y="42901"/>
                    </a:lnTo>
                    <a:lnTo>
                      <a:pt x="416" y="43455"/>
                    </a:lnTo>
                    <a:lnTo>
                      <a:pt x="574" y="43990"/>
                    </a:lnTo>
                    <a:lnTo>
                      <a:pt x="594" y="44069"/>
                    </a:lnTo>
                    <a:lnTo>
                      <a:pt x="634" y="44109"/>
                    </a:lnTo>
                    <a:lnTo>
                      <a:pt x="673" y="44168"/>
                    </a:lnTo>
                    <a:lnTo>
                      <a:pt x="733" y="44188"/>
                    </a:lnTo>
                    <a:lnTo>
                      <a:pt x="832" y="44228"/>
                    </a:lnTo>
                    <a:lnTo>
                      <a:pt x="931" y="44208"/>
                    </a:lnTo>
                    <a:lnTo>
                      <a:pt x="1030" y="44148"/>
                    </a:lnTo>
                    <a:lnTo>
                      <a:pt x="1109" y="44069"/>
                    </a:lnTo>
                    <a:lnTo>
                      <a:pt x="1129" y="44010"/>
                    </a:lnTo>
                    <a:lnTo>
                      <a:pt x="1129" y="43950"/>
                    </a:lnTo>
                    <a:lnTo>
                      <a:pt x="1129" y="43891"/>
                    </a:lnTo>
                    <a:lnTo>
                      <a:pt x="1109" y="43812"/>
                    </a:lnTo>
                    <a:lnTo>
                      <a:pt x="971" y="43297"/>
                    </a:lnTo>
                    <a:lnTo>
                      <a:pt x="832" y="42782"/>
                    </a:lnTo>
                    <a:lnTo>
                      <a:pt x="753" y="42247"/>
                    </a:lnTo>
                    <a:lnTo>
                      <a:pt x="693" y="41712"/>
                    </a:lnTo>
                    <a:lnTo>
                      <a:pt x="654" y="41178"/>
                    </a:lnTo>
                    <a:lnTo>
                      <a:pt x="634" y="40663"/>
                    </a:lnTo>
                    <a:lnTo>
                      <a:pt x="634" y="40128"/>
                    </a:lnTo>
                    <a:lnTo>
                      <a:pt x="673" y="39593"/>
                    </a:lnTo>
                    <a:lnTo>
                      <a:pt x="713" y="39058"/>
                    </a:lnTo>
                    <a:lnTo>
                      <a:pt x="792" y="38523"/>
                    </a:lnTo>
                    <a:lnTo>
                      <a:pt x="872" y="37989"/>
                    </a:lnTo>
                    <a:lnTo>
                      <a:pt x="971" y="37474"/>
                    </a:lnTo>
                    <a:lnTo>
                      <a:pt x="1208" y="36424"/>
                    </a:lnTo>
                    <a:lnTo>
                      <a:pt x="1466" y="35374"/>
                    </a:lnTo>
                    <a:lnTo>
                      <a:pt x="2020" y="33374"/>
                    </a:lnTo>
                    <a:lnTo>
                      <a:pt x="2278" y="32364"/>
                    </a:lnTo>
                    <a:lnTo>
                      <a:pt x="2535" y="31354"/>
                    </a:lnTo>
                    <a:lnTo>
                      <a:pt x="2773" y="30344"/>
                    </a:lnTo>
                    <a:lnTo>
                      <a:pt x="2991" y="29333"/>
                    </a:lnTo>
                    <a:lnTo>
                      <a:pt x="3169" y="28303"/>
                    </a:lnTo>
                    <a:lnTo>
                      <a:pt x="3308" y="27254"/>
                    </a:lnTo>
                    <a:lnTo>
                      <a:pt x="3407" y="26224"/>
                    </a:lnTo>
                    <a:lnTo>
                      <a:pt x="3486" y="25194"/>
                    </a:lnTo>
                    <a:lnTo>
                      <a:pt x="3526" y="24164"/>
                    </a:lnTo>
                    <a:lnTo>
                      <a:pt x="3526" y="23134"/>
                    </a:lnTo>
                    <a:lnTo>
                      <a:pt x="3506" y="22124"/>
                    </a:lnTo>
                    <a:lnTo>
                      <a:pt x="3446" y="21094"/>
                    </a:lnTo>
                    <a:lnTo>
                      <a:pt x="3367" y="20064"/>
                    </a:lnTo>
                    <a:lnTo>
                      <a:pt x="3268" y="19034"/>
                    </a:lnTo>
                    <a:lnTo>
                      <a:pt x="3189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74" y="15806"/>
                    </a:lnTo>
                    <a:lnTo>
                      <a:pt x="2436" y="14756"/>
                    </a:lnTo>
                    <a:lnTo>
                      <a:pt x="1921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47" y="9884"/>
                    </a:lnTo>
                    <a:lnTo>
                      <a:pt x="1248" y="9250"/>
                    </a:lnTo>
                    <a:lnTo>
                      <a:pt x="1169" y="8616"/>
                    </a:lnTo>
                    <a:lnTo>
                      <a:pt x="1089" y="7982"/>
                    </a:lnTo>
                    <a:lnTo>
                      <a:pt x="971" y="6715"/>
                    </a:lnTo>
                    <a:lnTo>
                      <a:pt x="891" y="5447"/>
                    </a:lnTo>
                    <a:lnTo>
                      <a:pt x="733" y="2872"/>
                    </a:lnTo>
                    <a:lnTo>
                      <a:pt x="654" y="1605"/>
                    </a:lnTo>
                    <a:lnTo>
                      <a:pt x="574" y="317"/>
                    </a:lnTo>
                    <a:lnTo>
                      <a:pt x="555" y="258"/>
                    </a:lnTo>
                    <a:lnTo>
                      <a:pt x="535" y="179"/>
                    </a:lnTo>
                    <a:lnTo>
                      <a:pt x="495" y="139"/>
                    </a:lnTo>
                    <a:lnTo>
                      <a:pt x="456" y="80"/>
                    </a:lnTo>
                    <a:lnTo>
                      <a:pt x="35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" name="Google Shape;337;p3"/>
              <p:cNvSpPr/>
              <p:nvPr/>
            </p:nvSpPr>
            <p:spPr>
              <a:xfrm>
                <a:off x="3484675" y="2171700"/>
                <a:ext cx="113900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56" h="18440" extrusionOk="0">
                    <a:moveTo>
                      <a:pt x="2337" y="0"/>
                    </a:moveTo>
                    <a:lnTo>
                      <a:pt x="2298" y="20"/>
                    </a:lnTo>
                    <a:lnTo>
                      <a:pt x="2219" y="99"/>
                    </a:lnTo>
                    <a:lnTo>
                      <a:pt x="2139" y="198"/>
                    </a:lnTo>
                    <a:lnTo>
                      <a:pt x="2120" y="317"/>
                    </a:lnTo>
                    <a:lnTo>
                      <a:pt x="2120" y="377"/>
                    </a:lnTo>
                    <a:lnTo>
                      <a:pt x="2139" y="436"/>
                    </a:lnTo>
                    <a:lnTo>
                      <a:pt x="2159" y="515"/>
                    </a:lnTo>
                    <a:lnTo>
                      <a:pt x="2199" y="575"/>
                    </a:lnTo>
                    <a:lnTo>
                      <a:pt x="2536" y="1010"/>
                    </a:lnTo>
                    <a:lnTo>
                      <a:pt x="2813" y="1486"/>
                    </a:lnTo>
                    <a:lnTo>
                      <a:pt x="3070" y="1961"/>
                    </a:lnTo>
                    <a:lnTo>
                      <a:pt x="3308" y="2437"/>
                    </a:lnTo>
                    <a:lnTo>
                      <a:pt x="3486" y="2932"/>
                    </a:lnTo>
                    <a:lnTo>
                      <a:pt x="364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42" y="4992"/>
                    </a:lnTo>
                    <a:lnTo>
                      <a:pt x="3981" y="5526"/>
                    </a:lnTo>
                    <a:lnTo>
                      <a:pt x="4021" y="6061"/>
                    </a:lnTo>
                    <a:lnTo>
                      <a:pt x="4021" y="6596"/>
                    </a:lnTo>
                    <a:lnTo>
                      <a:pt x="4001" y="7150"/>
                    </a:lnTo>
                    <a:lnTo>
                      <a:pt x="3962" y="7705"/>
                    </a:lnTo>
                    <a:lnTo>
                      <a:pt x="3902" y="8260"/>
                    </a:lnTo>
                    <a:lnTo>
                      <a:pt x="3843" y="8814"/>
                    </a:lnTo>
                    <a:lnTo>
                      <a:pt x="3744" y="9369"/>
                    </a:lnTo>
                    <a:lnTo>
                      <a:pt x="3645" y="9923"/>
                    </a:lnTo>
                    <a:lnTo>
                      <a:pt x="3427" y="11052"/>
                    </a:lnTo>
                    <a:lnTo>
                      <a:pt x="3169" y="12161"/>
                    </a:lnTo>
                    <a:lnTo>
                      <a:pt x="2892" y="13271"/>
                    </a:lnTo>
                    <a:lnTo>
                      <a:pt x="2357" y="15429"/>
                    </a:lnTo>
                    <a:lnTo>
                      <a:pt x="2100" y="16479"/>
                    </a:lnTo>
                    <a:lnTo>
                      <a:pt x="1902" y="17509"/>
                    </a:lnTo>
                    <a:lnTo>
                      <a:pt x="1723" y="17291"/>
                    </a:lnTo>
                    <a:lnTo>
                      <a:pt x="1585" y="17054"/>
                    </a:lnTo>
                    <a:lnTo>
                      <a:pt x="1446" y="16816"/>
                    </a:lnTo>
                    <a:lnTo>
                      <a:pt x="1347" y="16558"/>
                    </a:lnTo>
                    <a:lnTo>
                      <a:pt x="1248" y="16301"/>
                    </a:lnTo>
                    <a:lnTo>
                      <a:pt x="1149" y="16024"/>
                    </a:lnTo>
                    <a:lnTo>
                      <a:pt x="1090" y="15746"/>
                    </a:lnTo>
                    <a:lnTo>
                      <a:pt x="1010" y="15449"/>
                    </a:lnTo>
                    <a:lnTo>
                      <a:pt x="911" y="14855"/>
                    </a:lnTo>
                    <a:lnTo>
                      <a:pt x="852" y="14261"/>
                    </a:lnTo>
                    <a:lnTo>
                      <a:pt x="753" y="13132"/>
                    </a:lnTo>
                    <a:lnTo>
                      <a:pt x="654" y="11706"/>
                    </a:lnTo>
                    <a:lnTo>
                      <a:pt x="595" y="10260"/>
                    </a:lnTo>
                    <a:lnTo>
                      <a:pt x="575" y="8834"/>
                    </a:lnTo>
                    <a:lnTo>
                      <a:pt x="614" y="7408"/>
                    </a:lnTo>
                    <a:lnTo>
                      <a:pt x="595" y="7329"/>
                    </a:lnTo>
                    <a:lnTo>
                      <a:pt x="595" y="7269"/>
                    </a:lnTo>
                    <a:lnTo>
                      <a:pt x="555" y="7210"/>
                    </a:lnTo>
                    <a:lnTo>
                      <a:pt x="535" y="7170"/>
                    </a:lnTo>
                    <a:lnTo>
                      <a:pt x="436" y="7111"/>
                    </a:lnTo>
                    <a:lnTo>
                      <a:pt x="337" y="7091"/>
                    </a:lnTo>
                    <a:lnTo>
                      <a:pt x="218" y="7111"/>
                    </a:lnTo>
                    <a:lnTo>
                      <a:pt x="139" y="7170"/>
                    </a:lnTo>
                    <a:lnTo>
                      <a:pt x="99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40" y="7408"/>
                    </a:lnTo>
                    <a:lnTo>
                      <a:pt x="20" y="8279"/>
                    </a:lnTo>
                    <a:lnTo>
                      <a:pt x="0" y="9151"/>
                    </a:lnTo>
                    <a:lnTo>
                      <a:pt x="20" y="10022"/>
                    </a:lnTo>
                    <a:lnTo>
                      <a:pt x="40" y="10914"/>
                    </a:lnTo>
                    <a:lnTo>
                      <a:pt x="80" y="11785"/>
                    </a:lnTo>
                    <a:lnTo>
                      <a:pt x="139" y="12657"/>
                    </a:lnTo>
                    <a:lnTo>
                      <a:pt x="218" y="13528"/>
                    </a:lnTo>
                    <a:lnTo>
                      <a:pt x="297" y="14399"/>
                    </a:lnTo>
                    <a:lnTo>
                      <a:pt x="377" y="14974"/>
                    </a:lnTo>
                    <a:lnTo>
                      <a:pt x="476" y="15528"/>
                    </a:lnTo>
                    <a:lnTo>
                      <a:pt x="595" y="16083"/>
                    </a:lnTo>
                    <a:lnTo>
                      <a:pt x="674" y="16360"/>
                    </a:lnTo>
                    <a:lnTo>
                      <a:pt x="753" y="16618"/>
                    </a:lnTo>
                    <a:lnTo>
                      <a:pt x="852" y="16875"/>
                    </a:lnTo>
                    <a:lnTo>
                      <a:pt x="971" y="17133"/>
                    </a:lnTo>
                    <a:lnTo>
                      <a:pt x="1090" y="17370"/>
                    </a:lnTo>
                    <a:lnTo>
                      <a:pt x="1228" y="17588"/>
                    </a:lnTo>
                    <a:lnTo>
                      <a:pt x="1367" y="17806"/>
                    </a:lnTo>
                    <a:lnTo>
                      <a:pt x="1545" y="18024"/>
                    </a:lnTo>
                    <a:lnTo>
                      <a:pt x="1723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20" y="18440"/>
                    </a:lnTo>
                    <a:lnTo>
                      <a:pt x="2179" y="18420"/>
                    </a:lnTo>
                    <a:lnTo>
                      <a:pt x="2238" y="18381"/>
                    </a:lnTo>
                    <a:lnTo>
                      <a:pt x="2298" y="18341"/>
                    </a:lnTo>
                    <a:lnTo>
                      <a:pt x="2318" y="18282"/>
                    </a:lnTo>
                    <a:lnTo>
                      <a:pt x="2357" y="18202"/>
                    </a:lnTo>
                    <a:lnTo>
                      <a:pt x="2555" y="17113"/>
                    </a:lnTo>
                    <a:lnTo>
                      <a:pt x="2793" y="16004"/>
                    </a:lnTo>
                    <a:lnTo>
                      <a:pt x="3070" y="14855"/>
                    </a:lnTo>
                    <a:lnTo>
                      <a:pt x="3367" y="13686"/>
                    </a:lnTo>
                    <a:lnTo>
                      <a:pt x="3645" y="12518"/>
                    </a:lnTo>
                    <a:lnTo>
                      <a:pt x="3922" y="11330"/>
                    </a:lnTo>
                    <a:lnTo>
                      <a:pt x="4160" y="10141"/>
                    </a:lnTo>
                    <a:lnTo>
                      <a:pt x="4259" y="9527"/>
                    </a:lnTo>
                    <a:lnTo>
                      <a:pt x="4358" y="8933"/>
                    </a:lnTo>
                    <a:lnTo>
                      <a:pt x="4437" y="8339"/>
                    </a:lnTo>
                    <a:lnTo>
                      <a:pt x="4496" y="7764"/>
                    </a:lnTo>
                    <a:lnTo>
                      <a:pt x="4536" y="7170"/>
                    </a:lnTo>
                    <a:lnTo>
                      <a:pt x="4556" y="6596"/>
                    </a:lnTo>
                    <a:lnTo>
                      <a:pt x="4556" y="6002"/>
                    </a:lnTo>
                    <a:lnTo>
                      <a:pt x="4536" y="5427"/>
                    </a:lnTo>
                    <a:lnTo>
                      <a:pt x="4477" y="4853"/>
                    </a:lnTo>
                    <a:lnTo>
                      <a:pt x="4397" y="4298"/>
                    </a:lnTo>
                    <a:lnTo>
                      <a:pt x="4298" y="3744"/>
                    </a:lnTo>
                    <a:lnTo>
                      <a:pt x="4160" y="3189"/>
                    </a:lnTo>
                    <a:lnTo>
                      <a:pt x="4001" y="2654"/>
                    </a:lnTo>
                    <a:lnTo>
                      <a:pt x="3783" y="2120"/>
                    </a:lnTo>
                    <a:lnTo>
                      <a:pt x="3546" y="1605"/>
                    </a:lnTo>
                    <a:lnTo>
                      <a:pt x="3268" y="1090"/>
                    </a:lnTo>
                    <a:lnTo>
                      <a:pt x="2951" y="595"/>
                    </a:lnTo>
                    <a:lnTo>
                      <a:pt x="2595" y="99"/>
                    </a:lnTo>
                    <a:lnTo>
                      <a:pt x="2555" y="60"/>
                    </a:lnTo>
                    <a:lnTo>
                      <a:pt x="2496" y="20"/>
                    </a:lnTo>
                    <a:lnTo>
                      <a:pt x="243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" name="Google Shape;338;p3"/>
              <p:cNvSpPr/>
              <p:nvPr/>
            </p:nvSpPr>
            <p:spPr>
              <a:xfrm>
                <a:off x="3487150" y="1843400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33" y="1"/>
                    </a:moveTo>
                    <a:lnTo>
                      <a:pt x="634" y="21"/>
                    </a:lnTo>
                    <a:lnTo>
                      <a:pt x="535" y="80"/>
                    </a:lnTo>
                    <a:lnTo>
                      <a:pt x="476" y="159"/>
                    </a:lnTo>
                    <a:lnTo>
                      <a:pt x="436" y="219"/>
                    </a:lnTo>
                    <a:lnTo>
                      <a:pt x="436" y="278"/>
                    </a:lnTo>
                    <a:lnTo>
                      <a:pt x="436" y="338"/>
                    </a:lnTo>
                    <a:lnTo>
                      <a:pt x="436" y="417"/>
                    </a:lnTo>
                    <a:lnTo>
                      <a:pt x="614" y="1051"/>
                    </a:lnTo>
                    <a:lnTo>
                      <a:pt x="733" y="1684"/>
                    </a:lnTo>
                    <a:lnTo>
                      <a:pt x="852" y="2338"/>
                    </a:lnTo>
                    <a:lnTo>
                      <a:pt x="931" y="2972"/>
                    </a:lnTo>
                    <a:lnTo>
                      <a:pt x="991" y="3625"/>
                    </a:lnTo>
                    <a:lnTo>
                      <a:pt x="1010" y="4279"/>
                    </a:lnTo>
                    <a:lnTo>
                      <a:pt x="1010" y="4952"/>
                    </a:lnTo>
                    <a:lnTo>
                      <a:pt x="991" y="5606"/>
                    </a:lnTo>
                    <a:lnTo>
                      <a:pt x="931" y="6299"/>
                    </a:lnTo>
                    <a:lnTo>
                      <a:pt x="832" y="6973"/>
                    </a:lnTo>
                    <a:lnTo>
                      <a:pt x="733" y="7646"/>
                    </a:lnTo>
                    <a:lnTo>
                      <a:pt x="614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80" y="11587"/>
                    </a:lnTo>
                    <a:lnTo>
                      <a:pt x="20" y="12142"/>
                    </a:lnTo>
                    <a:lnTo>
                      <a:pt x="0" y="12716"/>
                    </a:lnTo>
                    <a:lnTo>
                      <a:pt x="0" y="13291"/>
                    </a:lnTo>
                    <a:lnTo>
                      <a:pt x="40" y="13845"/>
                    </a:lnTo>
                    <a:lnTo>
                      <a:pt x="99" y="14400"/>
                    </a:lnTo>
                    <a:lnTo>
                      <a:pt x="198" y="14974"/>
                    </a:lnTo>
                    <a:lnTo>
                      <a:pt x="317" y="15529"/>
                    </a:lnTo>
                    <a:lnTo>
                      <a:pt x="476" y="16143"/>
                    </a:lnTo>
                    <a:lnTo>
                      <a:pt x="674" y="16737"/>
                    </a:lnTo>
                    <a:lnTo>
                      <a:pt x="1050" y="17945"/>
                    </a:lnTo>
                    <a:lnTo>
                      <a:pt x="1228" y="18559"/>
                    </a:lnTo>
                    <a:lnTo>
                      <a:pt x="1387" y="19173"/>
                    </a:lnTo>
                    <a:lnTo>
                      <a:pt x="1525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24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3" y="20659"/>
                    </a:lnTo>
                    <a:lnTo>
                      <a:pt x="182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120" y="20659"/>
                    </a:lnTo>
                    <a:lnTo>
                      <a:pt x="2139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1981" y="19252"/>
                    </a:lnTo>
                    <a:lnTo>
                      <a:pt x="1862" y="18678"/>
                    </a:lnTo>
                    <a:lnTo>
                      <a:pt x="1704" y="18124"/>
                    </a:lnTo>
                    <a:lnTo>
                      <a:pt x="1347" y="17014"/>
                    </a:lnTo>
                    <a:lnTo>
                      <a:pt x="1010" y="15885"/>
                    </a:lnTo>
                    <a:lnTo>
                      <a:pt x="911" y="15549"/>
                    </a:lnTo>
                    <a:lnTo>
                      <a:pt x="832" y="15192"/>
                    </a:lnTo>
                    <a:lnTo>
                      <a:pt x="753" y="14836"/>
                    </a:lnTo>
                    <a:lnTo>
                      <a:pt x="713" y="14499"/>
                    </a:lnTo>
                    <a:lnTo>
                      <a:pt x="614" y="13806"/>
                    </a:lnTo>
                    <a:lnTo>
                      <a:pt x="595" y="13113"/>
                    </a:lnTo>
                    <a:lnTo>
                      <a:pt x="595" y="12419"/>
                    </a:lnTo>
                    <a:lnTo>
                      <a:pt x="634" y="11726"/>
                    </a:lnTo>
                    <a:lnTo>
                      <a:pt x="713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68" y="7824"/>
                    </a:lnTo>
                    <a:lnTo>
                      <a:pt x="1387" y="7190"/>
                    </a:lnTo>
                    <a:lnTo>
                      <a:pt x="1466" y="6576"/>
                    </a:lnTo>
                    <a:lnTo>
                      <a:pt x="1525" y="5943"/>
                    </a:lnTo>
                    <a:lnTo>
                      <a:pt x="156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8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8" y="1486"/>
                    </a:lnTo>
                    <a:lnTo>
                      <a:pt x="1149" y="852"/>
                    </a:lnTo>
                    <a:lnTo>
                      <a:pt x="991" y="239"/>
                    </a:lnTo>
                    <a:lnTo>
                      <a:pt x="971" y="159"/>
                    </a:lnTo>
                    <a:lnTo>
                      <a:pt x="931" y="120"/>
                    </a:lnTo>
                    <a:lnTo>
                      <a:pt x="892" y="60"/>
                    </a:lnTo>
                    <a:lnTo>
                      <a:pt x="852" y="40"/>
                    </a:lnTo>
                    <a:lnTo>
                      <a:pt x="73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" name="Google Shape;339;p3"/>
              <p:cNvSpPr/>
              <p:nvPr/>
            </p:nvSpPr>
            <p:spPr>
              <a:xfrm>
                <a:off x="3421300" y="1963725"/>
                <a:ext cx="1015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61" h="51557" extrusionOk="0">
                    <a:moveTo>
                      <a:pt x="1624" y="1"/>
                    </a:moveTo>
                    <a:lnTo>
                      <a:pt x="1585" y="21"/>
                    </a:lnTo>
                    <a:lnTo>
                      <a:pt x="1525" y="40"/>
                    </a:lnTo>
                    <a:lnTo>
                      <a:pt x="1486" y="60"/>
                    </a:lnTo>
                    <a:lnTo>
                      <a:pt x="1466" y="120"/>
                    </a:lnTo>
                    <a:lnTo>
                      <a:pt x="1426" y="179"/>
                    </a:lnTo>
                    <a:lnTo>
                      <a:pt x="1406" y="238"/>
                    </a:lnTo>
                    <a:lnTo>
                      <a:pt x="1050" y="2774"/>
                    </a:lnTo>
                    <a:lnTo>
                      <a:pt x="872" y="4041"/>
                    </a:lnTo>
                    <a:lnTo>
                      <a:pt x="713" y="5309"/>
                    </a:lnTo>
                    <a:lnTo>
                      <a:pt x="575" y="6596"/>
                    </a:lnTo>
                    <a:lnTo>
                      <a:pt x="436" y="7884"/>
                    </a:lnTo>
                    <a:lnTo>
                      <a:pt x="317" y="9171"/>
                    </a:lnTo>
                    <a:lnTo>
                      <a:pt x="218" y="10458"/>
                    </a:lnTo>
                    <a:lnTo>
                      <a:pt x="139" y="11746"/>
                    </a:lnTo>
                    <a:lnTo>
                      <a:pt x="60" y="13033"/>
                    </a:lnTo>
                    <a:lnTo>
                      <a:pt x="20" y="14321"/>
                    </a:lnTo>
                    <a:lnTo>
                      <a:pt x="0" y="15608"/>
                    </a:lnTo>
                    <a:lnTo>
                      <a:pt x="0" y="16895"/>
                    </a:lnTo>
                    <a:lnTo>
                      <a:pt x="20" y="18183"/>
                    </a:lnTo>
                    <a:lnTo>
                      <a:pt x="60" y="19470"/>
                    </a:lnTo>
                    <a:lnTo>
                      <a:pt x="119" y="20738"/>
                    </a:lnTo>
                    <a:lnTo>
                      <a:pt x="218" y="21966"/>
                    </a:lnTo>
                    <a:lnTo>
                      <a:pt x="357" y="23174"/>
                    </a:lnTo>
                    <a:lnTo>
                      <a:pt x="515" y="24362"/>
                    </a:lnTo>
                    <a:lnTo>
                      <a:pt x="713" y="25551"/>
                    </a:lnTo>
                    <a:lnTo>
                      <a:pt x="931" y="26719"/>
                    </a:lnTo>
                    <a:lnTo>
                      <a:pt x="1169" y="27908"/>
                    </a:lnTo>
                    <a:lnTo>
                      <a:pt x="1426" y="29076"/>
                    </a:lnTo>
                    <a:lnTo>
                      <a:pt x="1723" y="30245"/>
                    </a:lnTo>
                    <a:lnTo>
                      <a:pt x="2317" y="32622"/>
                    </a:lnTo>
                    <a:lnTo>
                      <a:pt x="2615" y="33810"/>
                    </a:lnTo>
                    <a:lnTo>
                      <a:pt x="2872" y="34998"/>
                    </a:lnTo>
                    <a:lnTo>
                      <a:pt x="3090" y="36207"/>
                    </a:lnTo>
                    <a:lnTo>
                      <a:pt x="3209" y="36821"/>
                    </a:lnTo>
                    <a:lnTo>
                      <a:pt x="3288" y="37435"/>
                    </a:lnTo>
                    <a:lnTo>
                      <a:pt x="3367" y="38029"/>
                    </a:lnTo>
                    <a:lnTo>
                      <a:pt x="3427" y="38643"/>
                    </a:lnTo>
                    <a:lnTo>
                      <a:pt x="3466" y="39257"/>
                    </a:lnTo>
                    <a:lnTo>
                      <a:pt x="3486" y="39891"/>
                    </a:lnTo>
                    <a:lnTo>
                      <a:pt x="3506" y="40604"/>
                    </a:lnTo>
                    <a:lnTo>
                      <a:pt x="3486" y="41317"/>
                    </a:lnTo>
                    <a:lnTo>
                      <a:pt x="3446" y="42030"/>
                    </a:lnTo>
                    <a:lnTo>
                      <a:pt x="3387" y="42743"/>
                    </a:lnTo>
                    <a:lnTo>
                      <a:pt x="3248" y="44149"/>
                    </a:lnTo>
                    <a:lnTo>
                      <a:pt x="3090" y="45575"/>
                    </a:lnTo>
                    <a:lnTo>
                      <a:pt x="2931" y="46981"/>
                    </a:lnTo>
                    <a:lnTo>
                      <a:pt x="2872" y="47694"/>
                    </a:lnTo>
                    <a:lnTo>
                      <a:pt x="2832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2" y="50546"/>
                    </a:lnTo>
                    <a:lnTo>
                      <a:pt x="2872" y="51259"/>
                    </a:lnTo>
                    <a:lnTo>
                      <a:pt x="2912" y="51378"/>
                    </a:lnTo>
                    <a:lnTo>
                      <a:pt x="2951" y="51457"/>
                    </a:lnTo>
                    <a:lnTo>
                      <a:pt x="3011" y="51517"/>
                    </a:lnTo>
                    <a:lnTo>
                      <a:pt x="3090" y="51556"/>
                    </a:lnTo>
                    <a:lnTo>
                      <a:pt x="3308" y="51556"/>
                    </a:lnTo>
                    <a:lnTo>
                      <a:pt x="3367" y="51517"/>
                    </a:lnTo>
                    <a:lnTo>
                      <a:pt x="3407" y="51457"/>
                    </a:lnTo>
                    <a:lnTo>
                      <a:pt x="3446" y="51378"/>
                    </a:lnTo>
                    <a:lnTo>
                      <a:pt x="3446" y="51259"/>
                    </a:lnTo>
                    <a:lnTo>
                      <a:pt x="3407" y="50625"/>
                    </a:lnTo>
                    <a:lnTo>
                      <a:pt x="3367" y="50011"/>
                    </a:lnTo>
                    <a:lnTo>
                      <a:pt x="3367" y="49378"/>
                    </a:lnTo>
                    <a:lnTo>
                      <a:pt x="3387" y="48744"/>
                    </a:lnTo>
                    <a:lnTo>
                      <a:pt x="3427" y="48130"/>
                    </a:lnTo>
                    <a:lnTo>
                      <a:pt x="3466" y="47496"/>
                    </a:lnTo>
                    <a:lnTo>
                      <a:pt x="3585" y="46248"/>
                    </a:lnTo>
                    <a:lnTo>
                      <a:pt x="3862" y="43753"/>
                    </a:lnTo>
                    <a:lnTo>
                      <a:pt x="3981" y="42505"/>
                    </a:lnTo>
                    <a:lnTo>
                      <a:pt x="4021" y="41891"/>
                    </a:lnTo>
                    <a:lnTo>
                      <a:pt x="4060" y="41257"/>
                    </a:lnTo>
                    <a:lnTo>
                      <a:pt x="4060" y="40663"/>
                    </a:lnTo>
                    <a:lnTo>
                      <a:pt x="4060" y="40089"/>
                    </a:lnTo>
                    <a:lnTo>
                      <a:pt x="4041" y="39494"/>
                    </a:lnTo>
                    <a:lnTo>
                      <a:pt x="4001" y="38920"/>
                    </a:lnTo>
                    <a:lnTo>
                      <a:pt x="3961" y="38346"/>
                    </a:lnTo>
                    <a:lnTo>
                      <a:pt x="3902" y="37771"/>
                    </a:lnTo>
                    <a:lnTo>
                      <a:pt x="3744" y="36622"/>
                    </a:lnTo>
                    <a:lnTo>
                      <a:pt x="3545" y="35474"/>
                    </a:lnTo>
                    <a:lnTo>
                      <a:pt x="3308" y="34345"/>
                    </a:lnTo>
                    <a:lnTo>
                      <a:pt x="3050" y="33216"/>
                    </a:lnTo>
                    <a:lnTo>
                      <a:pt x="2773" y="32087"/>
                    </a:lnTo>
                    <a:lnTo>
                      <a:pt x="2179" y="29670"/>
                    </a:lnTo>
                    <a:lnTo>
                      <a:pt x="1902" y="28462"/>
                    </a:lnTo>
                    <a:lnTo>
                      <a:pt x="1624" y="27254"/>
                    </a:lnTo>
                    <a:lnTo>
                      <a:pt x="1367" y="26046"/>
                    </a:lnTo>
                    <a:lnTo>
                      <a:pt x="1149" y="24818"/>
                    </a:lnTo>
                    <a:lnTo>
                      <a:pt x="971" y="23590"/>
                    </a:lnTo>
                    <a:lnTo>
                      <a:pt x="812" y="22342"/>
                    </a:lnTo>
                    <a:lnTo>
                      <a:pt x="713" y="21055"/>
                    </a:lnTo>
                    <a:lnTo>
                      <a:pt x="634" y="19787"/>
                    </a:lnTo>
                    <a:lnTo>
                      <a:pt x="594" y="18500"/>
                    </a:lnTo>
                    <a:lnTo>
                      <a:pt x="575" y="17212"/>
                    </a:lnTo>
                    <a:lnTo>
                      <a:pt x="594" y="15925"/>
                    </a:lnTo>
                    <a:lnTo>
                      <a:pt x="614" y="14657"/>
                    </a:lnTo>
                    <a:lnTo>
                      <a:pt x="654" y="13370"/>
                    </a:lnTo>
                    <a:lnTo>
                      <a:pt x="733" y="12083"/>
                    </a:lnTo>
                    <a:lnTo>
                      <a:pt x="812" y="10617"/>
                    </a:lnTo>
                    <a:lnTo>
                      <a:pt x="931" y="9151"/>
                    </a:lnTo>
                    <a:lnTo>
                      <a:pt x="1050" y="7686"/>
                    </a:lnTo>
                    <a:lnTo>
                      <a:pt x="1208" y="6240"/>
                    </a:lnTo>
                    <a:lnTo>
                      <a:pt x="1367" y="4774"/>
                    </a:lnTo>
                    <a:lnTo>
                      <a:pt x="1545" y="3328"/>
                    </a:lnTo>
                    <a:lnTo>
                      <a:pt x="1743" y="1863"/>
                    </a:lnTo>
                    <a:lnTo>
                      <a:pt x="1961" y="417"/>
                    </a:lnTo>
                    <a:lnTo>
                      <a:pt x="1961" y="337"/>
                    </a:lnTo>
                    <a:lnTo>
                      <a:pt x="1961" y="278"/>
                    </a:lnTo>
                    <a:lnTo>
                      <a:pt x="1941" y="219"/>
                    </a:lnTo>
                    <a:lnTo>
                      <a:pt x="1902" y="159"/>
                    </a:lnTo>
                    <a:lnTo>
                      <a:pt x="1822" y="60"/>
                    </a:lnTo>
                    <a:lnTo>
                      <a:pt x="1743" y="21"/>
                    </a:lnTo>
                    <a:lnTo>
                      <a:pt x="162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" name="Google Shape;340;p3"/>
              <p:cNvSpPr/>
              <p:nvPr/>
            </p:nvSpPr>
            <p:spPr>
              <a:xfrm>
                <a:off x="354657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38" y="0"/>
                    </a:moveTo>
                    <a:lnTo>
                      <a:pt x="139" y="60"/>
                    </a:lnTo>
                    <a:lnTo>
                      <a:pt x="60" y="139"/>
                    </a:lnTo>
                    <a:lnTo>
                      <a:pt x="20" y="198"/>
                    </a:lnTo>
                    <a:lnTo>
                      <a:pt x="0" y="258"/>
                    </a:lnTo>
                    <a:lnTo>
                      <a:pt x="0" y="337"/>
                    </a:lnTo>
                    <a:lnTo>
                      <a:pt x="0" y="416"/>
                    </a:lnTo>
                    <a:lnTo>
                      <a:pt x="218" y="1941"/>
                    </a:lnTo>
                    <a:lnTo>
                      <a:pt x="396" y="3486"/>
                    </a:lnTo>
                    <a:lnTo>
                      <a:pt x="535" y="5031"/>
                    </a:lnTo>
                    <a:lnTo>
                      <a:pt x="614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4" y="11230"/>
                    </a:lnTo>
                    <a:lnTo>
                      <a:pt x="535" y="12795"/>
                    </a:lnTo>
                    <a:lnTo>
                      <a:pt x="535" y="12854"/>
                    </a:lnTo>
                    <a:lnTo>
                      <a:pt x="555" y="12934"/>
                    </a:lnTo>
                    <a:lnTo>
                      <a:pt x="574" y="12973"/>
                    </a:lnTo>
                    <a:lnTo>
                      <a:pt x="614" y="13033"/>
                    </a:lnTo>
                    <a:lnTo>
                      <a:pt x="693" y="13092"/>
                    </a:lnTo>
                    <a:lnTo>
                      <a:pt x="792" y="13112"/>
                    </a:lnTo>
                    <a:lnTo>
                      <a:pt x="911" y="13092"/>
                    </a:lnTo>
                    <a:lnTo>
                      <a:pt x="990" y="13033"/>
                    </a:lnTo>
                    <a:lnTo>
                      <a:pt x="1030" y="12973"/>
                    </a:lnTo>
                    <a:lnTo>
                      <a:pt x="1070" y="12934"/>
                    </a:lnTo>
                    <a:lnTo>
                      <a:pt x="1089" y="12854"/>
                    </a:lnTo>
                    <a:lnTo>
                      <a:pt x="1109" y="12795"/>
                    </a:lnTo>
                    <a:lnTo>
                      <a:pt x="1188" y="11210"/>
                    </a:lnTo>
                    <a:lnTo>
                      <a:pt x="1228" y="9646"/>
                    </a:lnTo>
                    <a:lnTo>
                      <a:pt x="1228" y="8061"/>
                    </a:lnTo>
                    <a:lnTo>
                      <a:pt x="1169" y="6497"/>
                    </a:lnTo>
                    <a:lnTo>
                      <a:pt x="1089" y="4912"/>
                    </a:lnTo>
                    <a:lnTo>
                      <a:pt x="951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5" y="159"/>
                    </a:lnTo>
                    <a:lnTo>
                      <a:pt x="515" y="99"/>
                    </a:lnTo>
                    <a:lnTo>
                      <a:pt x="475" y="60"/>
                    </a:lnTo>
                    <a:lnTo>
                      <a:pt x="436" y="20"/>
                    </a:lnTo>
                    <a:lnTo>
                      <a:pt x="37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" name="Google Shape;341;p3"/>
              <p:cNvSpPr/>
              <p:nvPr/>
            </p:nvSpPr>
            <p:spPr>
              <a:xfrm>
                <a:off x="3446050" y="1002150"/>
                <a:ext cx="93100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4" h="35473" extrusionOk="0">
                    <a:moveTo>
                      <a:pt x="2397" y="0"/>
                    </a:moveTo>
                    <a:lnTo>
                      <a:pt x="2298" y="20"/>
                    </a:lnTo>
                    <a:lnTo>
                      <a:pt x="2199" y="59"/>
                    </a:lnTo>
                    <a:lnTo>
                      <a:pt x="2120" y="158"/>
                    </a:lnTo>
                    <a:lnTo>
                      <a:pt x="2060" y="277"/>
                    </a:lnTo>
                    <a:lnTo>
                      <a:pt x="2060" y="337"/>
                    </a:lnTo>
                    <a:lnTo>
                      <a:pt x="2060" y="416"/>
                    </a:lnTo>
                    <a:lnTo>
                      <a:pt x="2318" y="2753"/>
                    </a:lnTo>
                    <a:lnTo>
                      <a:pt x="2575" y="5110"/>
                    </a:lnTo>
                    <a:lnTo>
                      <a:pt x="2793" y="7467"/>
                    </a:lnTo>
                    <a:lnTo>
                      <a:pt x="2892" y="8655"/>
                    </a:lnTo>
                    <a:lnTo>
                      <a:pt x="2991" y="9824"/>
                    </a:lnTo>
                    <a:lnTo>
                      <a:pt x="3051" y="11012"/>
                    </a:lnTo>
                    <a:lnTo>
                      <a:pt x="3110" y="12181"/>
                    </a:lnTo>
                    <a:lnTo>
                      <a:pt x="3130" y="13369"/>
                    </a:lnTo>
                    <a:lnTo>
                      <a:pt x="3150" y="14558"/>
                    </a:lnTo>
                    <a:lnTo>
                      <a:pt x="3150" y="15746"/>
                    </a:lnTo>
                    <a:lnTo>
                      <a:pt x="3110" y="16915"/>
                    </a:lnTo>
                    <a:lnTo>
                      <a:pt x="3051" y="18103"/>
                    </a:lnTo>
                    <a:lnTo>
                      <a:pt x="2971" y="19291"/>
                    </a:lnTo>
                    <a:lnTo>
                      <a:pt x="2872" y="20420"/>
                    </a:lnTo>
                    <a:lnTo>
                      <a:pt x="2734" y="21529"/>
                    </a:lnTo>
                    <a:lnTo>
                      <a:pt x="2575" y="22639"/>
                    </a:lnTo>
                    <a:lnTo>
                      <a:pt x="2377" y="23748"/>
                    </a:lnTo>
                    <a:lnTo>
                      <a:pt x="2140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48" y="28065"/>
                    </a:lnTo>
                    <a:lnTo>
                      <a:pt x="654" y="29848"/>
                    </a:lnTo>
                    <a:lnTo>
                      <a:pt x="496" y="30284"/>
                    </a:lnTo>
                    <a:lnTo>
                      <a:pt x="377" y="30739"/>
                    </a:lnTo>
                    <a:lnTo>
                      <a:pt x="238" y="31195"/>
                    </a:lnTo>
                    <a:lnTo>
                      <a:pt x="139" y="31670"/>
                    </a:lnTo>
                    <a:lnTo>
                      <a:pt x="80" y="32126"/>
                    </a:lnTo>
                    <a:lnTo>
                      <a:pt x="20" y="32581"/>
                    </a:lnTo>
                    <a:lnTo>
                      <a:pt x="0" y="33037"/>
                    </a:lnTo>
                    <a:lnTo>
                      <a:pt x="20" y="33512"/>
                    </a:lnTo>
                    <a:lnTo>
                      <a:pt x="80" y="33968"/>
                    </a:lnTo>
                    <a:lnTo>
                      <a:pt x="198" y="34423"/>
                    </a:lnTo>
                    <a:lnTo>
                      <a:pt x="258" y="34641"/>
                    </a:lnTo>
                    <a:lnTo>
                      <a:pt x="337" y="34859"/>
                    </a:lnTo>
                    <a:lnTo>
                      <a:pt x="436" y="35097"/>
                    </a:lnTo>
                    <a:lnTo>
                      <a:pt x="555" y="35315"/>
                    </a:lnTo>
                    <a:lnTo>
                      <a:pt x="595" y="35374"/>
                    </a:lnTo>
                    <a:lnTo>
                      <a:pt x="634" y="35414"/>
                    </a:lnTo>
                    <a:lnTo>
                      <a:pt x="674" y="35453"/>
                    </a:lnTo>
                    <a:lnTo>
                      <a:pt x="733" y="35473"/>
                    </a:lnTo>
                    <a:lnTo>
                      <a:pt x="832" y="35473"/>
                    </a:lnTo>
                    <a:lnTo>
                      <a:pt x="931" y="35414"/>
                    </a:lnTo>
                    <a:lnTo>
                      <a:pt x="1030" y="35334"/>
                    </a:lnTo>
                    <a:lnTo>
                      <a:pt x="1070" y="35235"/>
                    </a:lnTo>
                    <a:lnTo>
                      <a:pt x="1090" y="35176"/>
                    </a:lnTo>
                    <a:lnTo>
                      <a:pt x="1090" y="35116"/>
                    </a:lnTo>
                    <a:lnTo>
                      <a:pt x="1070" y="35057"/>
                    </a:lnTo>
                    <a:lnTo>
                      <a:pt x="1050" y="34978"/>
                    </a:lnTo>
                    <a:lnTo>
                      <a:pt x="931" y="34740"/>
                    </a:lnTo>
                    <a:lnTo>
                      <a:pt x="812" y="34483"/>
                    </a:lnTo>
                    <a:lnTo>
                      <a:pt x="733" y="34245"/>
                    </a:lnTo>
                    <a:lnTo>
                      <a:pt x="674" y="33988"/>
                    </a:lnTo>
                    <a:lnTo>
                      <a:pt x="614" y="33730"/>
                    </a:lnTo>
                    <a:lnTo>
                      <a:pt x="595" y="33473"/>
                    </a:lnTo>
                    <a:lnTo>
                      <a:pt x="575" y="33195"/>
                    </a:lnTo>
                    <a:lnTo>
                      <a:pt x="555" y="32938"/>
                    </a:lnTo>
                    <a:lnTo>
                      <a:pt x="575" y="32680"/>
                    </a:lnTo>
                    <a:lnTo>
                      <a:pt x="575" y="32403"/>
                    </a:lnTo>
                    <a:lnTo>
                      <a:pt x="654" y="31868"/>
                    </a:lnTo>
                    <a:lnTo>
                      <a:pt x="753" y="31333"/>
                    </a:lnTo>
                    <a:lnTo>
                      <a:pt x="892" y="30799"/>
                    </a:lnTo>
                    <a:lnTo>
                      <a:pt x="1050" y="30244"/>
                    </a:lnTo>
                    <a:lnTo>
                      <a:pt x="1228" y="29709"/>
                    </a:lnTo>
                    <a:lnTo>
                      <a:pt x="1605" y="28660"/>
                    </a:lnTo>
                    <a:lnTo>
                      <a:pt x="1981" y="27650"/>
                    </a:lnTo>
                    <a:lnTo>
                      <a:pt x="2140" y="27154"/>
                    </a:lnTo>
                    <a:lnTo>
                      <a:pt x="2278" y="26679"/>
                    </a:lnTo>
                    <a:lnTo>
                      <a:pt x="2536" y="25669"/>
                    </a:lnTo>
                    <a:lnTo>
                      <a:pt x="2773" y="24639"/>
                    </a:lnTo>
                    <a:lnTo>
                      <a:pt x="2971" y="23609"/>
                    </a:lnTo>
                    <a:lnTo>
                      <a:pt x="3150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5" y="18380"/>
                    </a:lnTo>
                    <a:lnTo>
                      <a:pt x="3665" y="17231"/>
                    </a:lnTo>
                    <a:lnTo>
                      <a:pt x="3704" y="16102"/>
                    </a:lnTo>
                    <a:lnTo>
                      <a:pt x="3724" y="14954"/>
                    </a:lnTo>
                    <a:lnTo>
                      <a:pt x="3724" y="13825"/>
                    </a:lnTo>
                    <a:lnTo>
                      <a:pt x="3684" y="12696"/>
                    </a:lnTo>
                    <a:lnTo>
                      <a:pt x="3645" y="11547"/>
                    </a:lnTo>
                    <a:lnTo>
                      <a:pt x="3585" y="10418"/>
                    </a:lnTo>
                    <a:lnTo>
                      <a:pt x="3506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53" y="2496"/>
                    </a:lnTo>
                    <a:lnTo>
                      <a:pt x="2595" y="238"/>
                    </a:lnTo>
                    <a:lnTo>
                      <a:pt x="2595" y="158"/>
                    </a:lnTo>
                    <a:lnTo>
                      <a:pt x="2555" y="99"/>
                    </a:lnTo>
                    <a:lnTo>
                      <a:pt x="2536" y="59"/>
                    </a:lnTo>
                    <a:lnTo>
                      <a:pt x="2496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" name="Google Shape;342;p3"/>
              <p:cNvSpPr/>
              <p:nvPr/>
            </p:nvSpPr>
            <p:spPr>
              <a:xfrm>
                <a:off x="3543600" y="1291300"/>
                <a:ext cx="614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8659" extrusionOk="0">
                    <a:moveTo>
                      <a:pt x="1803" y="1"/>
                    </a:moveTo>
                    <a:lnTo>
                      <a:pt x="1704" y="21"/>
                    </a:lnTo>
                    <a:lnTo>
                      <a:pt x="1605" y="60"/>
                    </a:lnTo>
                    <a:lnTo>
                      <a:pt x="1525" y="159"/>
                    </a:lnTo>
                    <a:lnTo>
                      <a:pt x="1506" y="199"/>
                    </a:lnTo>
                    <a:lnTo>
                      <a:pt x="1486" y="278"/>
                    </a:lnTo>
                    <a:lnTo>
                      <a:pt x="1486" y="338"/>
                    </a:lnTo>
                    <a:lnTo>
                      <a:pt x="1506" y="417"/>
                    </a:lnTo>
                    <a:lnTo>
                      <a:pt x="1605" y="971"/>
                    </a:lnTo>
                    <a:lnTo>
                      <a:pt x="1704" y="1546"/>
                    </a:lnTo>
                    <a:lnTo>
                      <a:pt x="1783" y="2100"/>
                    </a:lnTo>
                    <a:lnTo>
                      <a:pt x="1842" y="2675"/>
                    </a:lnTo>
                    <a:lnTo>
                      <a:pt x="1882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882" y="4913"/>
                    </a:lnTo>
                    <a:lnTo>
                      <a:pt x="1862" y="5467"/>
                    </a:lnTo>
                    <a:lnTo>
                      <a:pt x="1822" y="6042"/>
                    </a:lnTo>
                    <a:lnTo>
                      <a:pt x="1704" y="7151"/>
                    </a:lnTo>
                    <a:lnTo>
                      <a:pt x="1565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71" y="11627"/>
                    </a:lnTo>
                    <a:lnTo>
                      <a:pt x="555" y="13865"/>
                    </a:lnTo>
                    <a:lnTo>
                      <a:pt x="377" y="14994"/>
                    </a:lnTo>
                    <a:lnTo>
                      <a:pt x="198" y="16103"/>
                    </a:lnTo>
                    <a:lnTo>
                      <a:pt x="79" y="17232"/>
                    </a:lnTo>
                    <a:lnTo>
                      <a:pt x="40" y="17787"/>
                    </a:lnTo>
                    <a:lnTo>
                      <a:pt x="0" y="18341"/>
                    </a:lnTo>
                    <a:lnTo>
                      <a:pt x="0" y="18421"/>
                    </a:lnTo>
                    <a:lnTo>
                      <a:pt x="20" y="18480"/>
                    </a:lnTo>
                    <a:lnTo>
                      <a:pt x="40" y="18540"/>
                    </a:lnTo>
                    <a:lnTo>
                      <a:pt x="79" y="18579"/>
                    </a:lnTo>
                    <a:lnTo>
                      <a:pt x="159" y="18639"/>
                    </a:lnTo>
                    <a:lnTo>
                      <a:pt x="258" y="18658"/>
                    </a:lnTo>
                    <a:lnTo>
                      <a:pt x="377" y="18639"/>
                    </a:lnTo>
                    <a:lnTo>
                      <a:pt x="456" y="18579"/>
                    </a:lnTo>
                    <a:lnTo>
                      <a:pt x="495" y="18540"/>
                    </a:lnTo>
                    <a:lnTo>
                      <a:pt x="535" y="18480"/>
                    </a:lnTo>
                    <a:lnTo>
                      <a:pt x="555" y="18421"/>
                    </a:lnTo>
                    <a:lnTo>
                      <a:pt x="575" y="18341"/>
                    </a:lnTo>
                    <a:lnTo>
                      <a:pt x="594" y="17787"/>
                    </a:lnTo>
                    <a:lnTo>
                      <a:pt x="654" y="17212"/>
                    </a:lnTo>
                    <a:lnTo>
                      <a:pt x="773" y="16084"/>
                    </a:lnTo>
                    <a:lnTo>
                      <a:pt x="931" y="14955"/>
                    </a:lnTo>
                    <a:lnTo>
                      <a:pt x="1129" y="13826"/>
                    </a:lnTo>
                    <a:lnTo>
                      <a:pt x="1545" y="11568"/>
                    </a:lnTo>
                    <a:lnTo>
                      <a:pt x="1743" y="10439"/>
                    </a:lnTo>
                    <a:lnTo>
                      <a:pt x="1941" y="9310"/>
                    </a:lnTo>
                    <a:lnTo>
                      <a:pt x="2120" y="8181"/>
                    </a:lnTo>
                    <a:lnTo>
                      <a:pt x="2278" y="7052"/>
                    </a:lnTo>
                    <a:lnTo>
                      <a:pt x="2377" y="5923"/>
                    </a:lnTo>
                    <a:lnTo>
                      <a:pt x="2417" y="5349"/>
                    </a:lnTo>
                    <a:lnTo>
                      <a:pt x="2436" y="4794"/>
                    </a:lnTo>
                    <a:lnTo>
                      <a:pt x="2456" y="4220"/>
                    </a:lnTo>
                    <a:lnTo>
                      <a:pt x="2456" y="3665"/>
                    </a:lnTo>
                    <a:lnTo>
                      <a:pt x="2436" y="3091"/>
                    </a:lnTo>
                    <a:lnTo>
                      <a:pt x="2397" y="2516"/>
                    </a:lnTo>
                    <a:lnTo>
                      <a:pt x="2337" y="1942"/>
                    </a:lnTo>
                    <a:lnTo>
                      <a:pt x="2258" y="1387"/>
                    </a:lnTo>
                    <a:lnTo>
                      <a:pt x="2159" y="813"/>
                    </a:lnTo>
                    <a:lnTo>
                      <a:pt x="2040" y="239"/>
                    </a:lnTo>
                    <a:lnTo>
                      <a:pt x="2020" y="159"/>
                    </a:lnTo>
                    <a:lnTo>
                      <a:pt x="1981" y="100"/>
                    </a:lnTo>
                    <a:lnTo>
                      <a:pt x="1961" y="60"/>
                    </a:lnTo>
                    <a:lnTo>
                      <a:pt x="1902" y="40"/>
                    </a:lnTo>
                    <a:lnTo>
                      <a:pt x="1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" name="Google Shape;343;p3"/>
              <p:cNvSpPr/>
              <p:nvPr/>
            </p:nvSpPr>
            <p:spPr>
              <a:xfrm>
                <a:off x="3325725" y="1365575"/>
                <a:ext cx="152050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82" h="74631" extrusionOk="0">
                    <a:moveTo>
                      <a:pt x="5725" y="1"/>
                    </a:moveTo>
                    <a:lnTo>
                      <a:pt x="5665" y="21"/>
                    </a:lnTo>
                    <a:lnTo>
                      <a:pt x="5625" y="60"/>
                    </a:lnTo>
                    <a:lnTo>
                      <a:pt x="5586" y="100"/>
                    </a:lnTo>
                    <a:lnTo>
                      <a:pt x="5546" y="179"/>
                    </a:lnTo>
                    <a:lnTo>
                      <a:pt x="5229" y="1031"/>
                    </a:lnTo>
                    <a:lnTo>
                      <a:pt x="4932" y="1882"/>
                    </a:lnTo>
                    <a:lnTo>
                      <a:pt x="4635" y="2754"/>
                    </a:lnTo>
                    <a:lnTo>
                      <a:pt x="4378" y="3606"/>
                    </a:lnTo>
                    <a:lnTo>
                      <a:pt x="4120" y="4477"/>
                    </a:lnTo>
                    <a:lnTo>
                      <a:pt x="3883" y="5348"/>
                    </a:lnTo>
                    <a:lnTo>
                      <a:pt x="3665" y="6220"/>
                    </a:lnTo>
                    <a:lnTo>
                      <a:pt x="3447" y="7091"/>
                    </a:lnTo>
                    <a:lnTo>
                      <a:pt x="3269" y="7963"/>
                    </a:lnTo>
                    <a:lnTo>
                      <a:pt x="3090" y="8854"/>
                    </a:lnTo>
                    <a:lnTo>
                      <a:pt x="2932" y="9726"/>
                    </a:lnTo>
                    <a:lnTo>
                      <a:pt x="2773" y="10617"/>
                    </a:lnTo>
                    <a:lnTo>
                      <a:pt x="2635" y="11508"/>
                    </a:lnTo>
                    <a:lnTo>
                      <a:pt x="2516" y="12400"/>
                    </a:lnTo>
                    <a:lnTo>
                      <a:pt x="2298" y="14182"/>
                    </a:lnTo>
                    <a:lnTo>
                      <a:pt x="2140" y="15965"/>
                    </a:lnTo>
                    <a:lnTo>
                      <a:pt x="2001" y="17767"/>
                    </a:lnTo>
                    <a:lnTo>
                      <a:pt x="1902" y="19569"/>
                    </a:lnTo>
                    <a:lnTo>
                      <a:pt x="1843" y="21372"/>
                    </a:lnTo>
                    <a:lnTo>
                      <a:pt x="1803" y="23174"/>
                    </a:lnTo>
                    <a:lnTo>
                      <a:pt x="1803" y="24996"/>
                    </a:lnTo>
                    <a:lnTo>
                      <a:pt x="1823" y="26818"/>
                    </a:lnTo>
                    <a:lnTo>
                      <a:pt x="1843" y="28641"/>
                    </a:lnTo>
                    <a:lnTo>
                      <a:pt x="1922" y="32305"/>
                    </a:lnTo>
                    <a:lnTo>
                      <a:pt x="2041" y="35949"/>
                    </a:lnTo>
                    <a:lnTo>
                      <a:pt x="2140" y="39613"/>
                    </a:lnTo>
                    <a:lnTo>
                      <a:pt x="2179" y="41435"/>
                    </a:lnTo>
                    <a:lnTo>
                      <a:pt x="2199" y="43258"/>
                    </a:lnTo>
                    <a:lnTo>
                      <a:pt x="2199" y="45080"/>
                    </a:lnTo>
                    <a:lnTo>
                      <a:pt x="2179" y="46902"/>
                    </a:lnTo>
                    <a:lnTo>
                      <a:pt x="2140" y="48724"/>
                    </a:lnTo>
                    <a:lnTo>
                      <a:pt x="2060" y="50546"/>
                    </a:lnTo>
                    <a:lnTo>
                      <a:pt x="1961" y="52349"/>
                    </a:lnTo>
                    <a:lnTo>
                      <a:pt x="1823" y="54151"/>
                    </a:lnTo>
                    <a:lnTo>
                      <a:pt x="1625" y="55934"/>
                    </a:lnTo>
                    <a:lnTo>
                      <a:pt x="1526" y="56845"/>
                    </a:lnTo>
                    <a:lnTo>
                      <a:pt x="1407" y="57736"/>
                    </a:lnTo>
                    <a:lnTo>
                      <a:pt x="1248" y="58706"/>
                    </a:lnTo>
                    <a:lnTo>
                      <a:pt x="1090" y="59697"/>
                    </a:lnTo>
                    <a:lnTo>
                      <a:pt x="753" y="61638"/>
                    </a:lnTo>
                    <a:lnTo>
                      <a:pt x="575" y="62628"/>
                    </a:lnTo>
                    <a:lnTo>
                      <a:pt x="416" y="63599"/>
                    </a:lnTo>
                    <a:lnTo>
                      <a:pt x="298" y="64589"/>
                    </a:lnTo>
                    <a:lnTo>
                      <a:pt x="179" y="65579"/>
                    </a:lnTo>
                    <a:lnTo>
                      <a:pt x="100" y="66669"/>
                    </a:lnTo>
                    <a:lnTo>
                      <a:pt x="40" y="67758"/>
                    </a:lnTo>
                    <a:lnTo>
                      <a:pt x="20" y="68847"/>
                    </a:lnTo>
                    <a:lnTo>
                      <a:pt x="1" y="69937"/>
                    </a:lnTo>
                    <a:lnTo>
                      <a:pt x="20" y="71046"/>
                    </a:lnTo>
                    <a:lnTo>
                      <a:pt x="60" y="72135"/>
                    </a:lnTo>
                    <a:lnTo>
                      <a:pt x="139" y="74314"/>
                    </a:lnTo>
                    <a:lnTo>
                      <a:pt x="159" y="74393"/>
                    </a:lnTo>
                    <a:lnTo>
                      <a:pt x="179" y="74452"/>
                    </a:lnTo>
                    <a:lnTo>
                      <a:pt x="199" y="74512"/>
                    </a:lnTo>
                    <a:lnTo>
                      <a:pt x="238" y="74551"/>
                    </a:lnTo>
                    <a:lnTo>
                      <a:pt x="337" y="74611"/>
                    </a:lnTo>
                    <a:lnTo>
                      <a:pt x="436" y="74631"/>
                    </a:lnTo>
                    <a:lnTo>
                      <a:pt x="555" y="74611"/>
                    </a:lnTo>
                    <a:lnTo>
                      <a:pt x="634" y="74551"/>
                    </a:lnTo>
                    <a:lnTo>
                      <a:pt x="674" y="74512"/>
                    </a:lnTo>
                    <a:lnTo>
                      <a:pt x="694" y="74452"/>
                    </a:lnTo>
                    <a:lnTo>
                      <a:pt x="714" y="74393"/>
                    </a:lnTo>
                    <a:lnTo>
                      <a:pt x="714" y="74314"/>
                    </a:lnTo>
                    <a:lnTo>
                      <a:pt x="634" y="72373"/>
                    </a:lnTo>
                    <a:lnTo>
                      <a:pt x="595" y="71402"/>
                    </a:lnTo>
                    <a:lnTo>
                      <a:pt x="575" y="70432"/>
                    </a:lnTo>
                    <a:lnTo>
                      <a:pt x="575" y="69461"/>
                    </a:lnTo>
                    <a:lnTo>
                      <a:pt x="595" y="68491"/>
                    </a:lnTo>
                    <a:lnTo>
                      <a:pt x="615" y="67520"/>
                    </a:lnTo>
                    <a:lnTo>
                      <a:pt x="674" y="66550"/>
                    </a:lnTo>
                    <a:lnTo>
                      <a:pt x="753" y="65619"/>
                    </a:lnTo>
                    <a:lnTo>
                      <a:pt x="852" y="64688"/>
                    </a:lnTo>
                    <a:lnTo>
                      <a:pt x="991" y="63757"/>
                    </a:lnTo>
                    <a:lnTo>
                      <a:pt x="1129" y="62846"/>
                    </a:lnTo>
                    <a:lnTo>
                      <a:pt x="1446" y="61004"/>
                    </a:lnTo>
                    <a:lnTo>
                      <a:pt x="1763" y="59162"/>
                    </a:lnTo>
                    <a:lnTo>
                      <a:pt x="1902" y="58271"/>
                    </a:lnTo>
                    <a:lnTo>
                      <a:pt x="2021" y="57379"/>
                    </a:lnTo>
                    <a:lnTo>
                      <a:pt x="2239" y="55597"/>
                    </a:lnTo>
                    <a:lnTo>
                      <a:pt x="2417" y="53814"/>
                    </a:lnTo>
                    <a:lnTo>
                      <a:pt x="2556" y="52012"/>
                    </a:lnTo>
                    <a:lnTo>
                      <a:pt x="2655" y="50210"/>
                    </a:lnTo>
                    <a:lnTo>
                      <a:pt x="2714" y="48407"/>
                    </a:lnTo>
                    <a:lnTo>
                      <a:pt x="2754" y="46605"/>
                    </a:lnTo>
                    <a:lnTo>
                      <a:pt x="2754" y="44803"/>
                    </a:lnTo>
                    <a:lnTo>
                      <a:pt x="2754" y="43000"/>
                    </a:lnTo>
                    <a:lnTo>
                      <a:pt x="2734" y="41218"/>
                    </a:lnTo>
                    <a:lnTo>
                      <a:pt x="2655" y="37613"/>
                    </a:lnTo>
                    <a:lnTo>
                      <a:pt x="2536" y="34008"/>
                    </a:lnTo>
                    <a:lnTo>
                      <a:pt x="2437" y="30423"/>
                    </a:lnTo>
                    <a:lnTo>
                      <a:pt x="2397" y="28621"/>
                    </a:lnTo>
                    <a:lnTo>
                      <a:pt x="2377" y="26818"/>
                    </a:lnTo>
                    <a:lnTo>
                      <a:pt x="2357" y="25016"/>
                    </a:lnTo>
                    <a:lnTo>
                      <a:pt x="2377" y="23234"/>
                    </a:lnTo>
                    <a:lnTo>
                      <a:pt x="2417" y="21431"/>
                    </a:lnTo>
                    <a:lnTo>
                      <a:pt x="2476" y="19629"/>
                    </a:lnTo>
                    <a:lnTo>
                      <a:pt x="2575" y="17826"/>
                    </a:lnTo>
                    <a:lnTo>
                      <a:pt x="2714" y="16044"/>
                    </a:lnTo>
                    <a:lnTo>
                      <a:pt x="2793" y="15034"/>
                    </a:lnTo>
                    <a:lnTo>
                      <a:pt x="2892" y="14043"/>
                    </a:lnTo>
                    <a:lnTo>
                      <a:pt x="3011" y="13053"/>
                    </a:lnTo>
                    <a:lnTo>
                      <a:pt x="3150" y="12043"/>
                    </a:lnTo>
                    <a:lnTo>
                      <a:pt x="3288" y="11053"/>
                    </a:lnTo>
                    <a:lnTo>
                      <a:pt x="3447" y="10062"/>
                    </a:lnTo>
                    <a:lnTo>
                      <a:pt x="3625" y="9092"/>
                    </a:lnTo>
                    <a:lnTo>
                      <a:pt x="3823" y="8102"/>
                    </a:lnTo>
                    <a:lnTo>
                      <a:pt x="4041" y="7131"/>
                    </a:lnTo>
                    <a:lnTo>
                      <a:pt x="4279" y="6161"/>
                    </a:lnTo>
                    <a:lnTo>
                      <a:pt x="4516" y="5210"/>
                    </a:lnTo>
                    <a:lnTo>
                      <a:pt x="4774" y="4259"/>
                    </a:lnTo>
                    <a:lnTo>
                      <a:pt x="5071" y="3308"/>
                    </a:lnTo>
                    <a:lnTo>
                      <a:pt x="5368" y="2358"/>
                    </a:lnTo>
                    <a:lnTo>
                      <a:pt x="5705" y="1427"/>
                    </a:lnTo>
                    <a:lnTo>
                      <a:pt x="6041" y="496"/>
                    </a:lnTo>
                    <a:lnTo>
                      <a:pt x="6061" y="437"/>
                    </a:lnTo>
                    <a:lnTo>
                      <a:pt x="6081" y="357"/>
                    </a:lnTo>
                    <a:lnTo>
                      <a:pt x="6061" y="238"/>
                    </a:lnTo>
                    <a:lnTo>
                      <a:pt x="6002" y="120"/>
                    </a:lnTo>
                    <a:lnTo>
                      <a:pt x="5903" y="40"/>
                    </a:lnTo>
                    <a:lnTo>
                      <a:pt x="582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" name="Google Shape;344;p3"/>
              <p:cNvSpPr/>
              <p:nvPr/>
            </p:nvSpPr>
            <p:spPr>
              <a:xfrm>
                <a:off x="3389100" y="2829750"/>
                <a:ext cx="896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86" h="15153" extrusionOk="0">
                    <a:moveTo>
                      <a:pt x="2120" y="1"/>
                    </a:moveTo>
                    <a:lnTo>
                      <a:pt x="2021" y="21"/>
                    </a:lnTo>
                    <a:lnTo>
                      <a:pt x="1942" y="40"/>
                    </a:lnTo>
                    <a:lnTo>
                      <a:pt x="1843" y="80"/>
                    </a:lnTo>
                    <a:lnTo>
                      <a:pt x="1684" y="179"/>
                    </a:lnTo>
                    <a:lnTo>
                      <a:pt x="1526" y="338"/>
                    </a:lnTo>
                    <a:lnTo>
                      <a:pt x="1407" y="496"/>
                    </a:lnTo>
                    <a:lnTo>
                      <a:pt x="1288" y="694"/>
                    </a:lnTo>
                    <a:lnTo>
                      <a:pt x="1189" y="892"/>
                    </a:lnTo>
                    <a:lnTo>
                      <a:pt x="1031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54" y="2754"/>
                    </a:lnTo>
                    <a:lnTo>
                      <a:pt x="496" y="3744"/>
                    </a:lnTo>
                    <a:lnTo>
                      <a:pt x="357" y="4695"/>
                    </a:lnTo>
                    <a:lnTo>
                      <a:pt x="219" y="5705"/>
                    </a:lnTo>
                    <a:lnTo>
                      <a:pt x="120" y="6735"/>
                    </a:lnTo>
                    <a:lnTo>
                      <a:pt x="60" y="7745"/>
                    </a:lnTo>
                    <a:lnTo>
                      <a:pt x="21" y="8775"/>
                    </a:lnTo>
                    <a:lnTo>
                      <a:pt x="1" y="9805"/>
                    </a:lnTo>
                    <a:lnTo>
                      <a:pt x="40" y="10835"/>
                    </a:lnTo>
                    <a:lnTo>
                      <a:pt x="80" y="11845"/>
                    </a:lnTo>
                    <a:lnTo>
                      <a:pt x="179" y="12875"/>
                    </a:lnTo>
                    <a:lnTo>
                      <a:pt x="179" y="12954"/>
                    </a:lnTo>
                    <a:lnTo>
                      <a:pt x="219" y="13014"/>
                    </a:lnTo>
                    <a:lnTo>
                      <a:pt x="238" y="13073"/>
                    </a:lnTo>
                    <a:lnTo>
                      <a:pt x="278" y="13113"/>
                    </a:lnTo>
                    <a:lnTo>
                      <a:pt x="377" y="13172"/>
                    </a:lnTo>
                    <a:lnTo>
                      <a:pt x="496" y="13192"/>
                    </a:lnTo>
                    <a:lnTo>
                      <a:pt x="595" y="13172"/>
                    </a:lnTo>
                    <a:lnTo>
                      <a:pt x="635" y="13152"/>
                    </a:lnTo>
                    <a:lnTo>
                      <a:pt x="674" y="13113"/>
                    </a:lnTo>
                    <a:lnTo>
                      <a:pt x="714" y="13073"/>
                    </a:lnTo>
                    <a:lnTo>
                      <a:pt x="734" y="13014"/>
                    </a:lnTo>
                    <a:lnTo>
                      <a:pt x="734" y="12954"/>
                    </a:lnTo>
                    <a:lnTo>
                      <a:pt x="734" y="12875"/>
                    </a:lnTo>
                    <a:lnTo>
                      <a:pt x="674" y="12063"/>
                    </a:lnTo>
                    <a:lnTo>
                      <a:pt x="615" y="11231"/>
                    </a:lnTo>
                    <a:lnTo>
                      <a:pt x="595" y="10419"/>
                    </a:lnTo>
                    <a:lnTo>
                      <a:pt x="575" y="9607"/>
                    </a:lnTo>
                    <a:lnTo>
                      <a:pt x="575" y="8775"/>
                    </a:lnTo>
                    <a:lnTo>
                      <a:pt x="615" y="7963"/>
                    </a:lnTo>
                    <a:lnTo>
                      <a:pt x="654" y="7151"/>
                    </a:lnTo>
                    <a:lnTo>
                      <a:pt x="734" y="6339"/>
                    </a:lnTo>
                    <a:lnTo>
                      <a:pt x="813" y="5507"/>
                    </a:lnTo>
                    <a:lnTo>
                      <a:pt x="932" y="4675"/>
                    </a:lnTo>
                    <a:lnTo>
                      <a:pt x="1070" y="3863"/>
                    </a:lnTo>
                    <a:lnTo>
                      <a:pt x="1229" y="3031"/>
                    </a:lnTo>
                    <a:lnTo>
                      <a:pt x="1387" y="2279"/>
                    </a:lnTo>
                    <a:lnTo>
                      <a:pt x="1486" y="1902"/>
                    </a:lnTo>
                    <a:lnTo>
                      <a:pt x="1585" y="1526"/>
                    </a:lnTo>
                    <a:lnTo>
                      <a:pt x="1645" y="1348"/>
                    </a:lnTo>
                    <a:lnTo>
                      <a:pt x="1704" y="1130"/>
                    </a:lnTo>
                    <a:lnTo>
                      <a:pt x="1803" y="932"/>
                    </a:lnTo>
                    <a:lnTo>
                      <a:pt x="1863" y="853"/>
                    </a:lnTo>
                    <a:lnTo>
                      <a:pt x="1922" y="793"/>
                    </a:lnTo>
                    <a:lnTo>
                      <a:pt x="1981" y="753"/>
                    </a:lnTo>
                    <a:lnTo>
                      <a:pt x="2061" y="734"/>
                    </a:lnTo>
                    <a:lnTo>
                      <a:pt x="2179" y="734"/>
                    </a:lnTo>
                    <a:lnTo>
                      <a:pt x="2278" y="773"/>
                    </a:lnTo>
                    <a:lnTo>
                      <a:pt x="2377" y="853"/>
                    </a:lnTo>
                    <a:lnTo>
                      <a:pt x="2457" y="952"/>
                    </a:lnTo>
                    <a:lnTo>
                      <a:pt x="2536" y="1090"/>
                    </a:lnTo>
                    <a:lnTo>
                      <a:pt x="2655" y="1328"/>
                    </a:lnTo>
                    <a:lnTo>
                      <a:pt x="2754" y="1704"/>
                    </a:lnTo>
                    <a:lnTo>
                      <a:pt x="2853" y="2120"/>
                    </a:lnTo>
                    <a:lnTo>
                      <a:pt x="2912" y="2516"/>
                    </a:lnTo>
                    <a:lnTo>
                      <a:pt x="2952" y="2952"/>
                    </a:lnTo>
                    <a:lnTo>
                      <a:pt x="2991" y="3368"/>
                    </a:lnTo>
                    <a:lnTo>
                      <a:pt x="3011" y="3784"/>
                    </a:lnTo>
                    <a:lnTo>
                      <a:pt x="3011" y="4616"/>
                    </a:lnTo>
                    <a:lnTo>
                      <a:pt x="3011" y="5507"/>
                    </a:lnTo>
                    <a:lnTo>
                      <a:pt x="2972" y="6398"/>
                    </a:lnTo>
                    <a:lnTo>
                      <a:pt x="2912" y="7270"/>
                    </a:lnTo>
                    <a:lnTo>
                      <a:pt x="2813" y="8161"/>
                    </a:lnTo>
                    <a:lnTo>
                      <a:pt x="2714" y="8993"/>
                    </a:lnTo>
                    <a:lnTo>
                      <a:pt x="2576" y="9825"/>
                    </a:lnTo>
                    <a:lnTo>
                      <a:pt x="2437" y="10657"/>
                    </a:lnTo>
                    <a:lnTo>
                      <a:pt x="2278" y="11469"/>
                    </a:lnTo>
                    <a:lnTo>
                      <a:pt x="1942" y="13113"/>
                    </a:lnTo>
                    <a:lnTo>
                      <a:pt x="1585" y="14737"/>
                    </a:lnTo>
                    <a:lnTo>
                      <a:pt x="1585" y="14816"/>
                    </a:lnTo>
                    <a:lnTo>
                      <a:pt x="1585" y="14875"/>
                    </a:lnTo>
                    <a:lnTo>
                      <a:pt x="1605" y="14955"/>
                    </a:lnTo>
                    <a:lnTo>
                      <a:pt x="1625" y="14994"/>
                    </a:lnTo>
                    <a:lnTo>
                      <a:pt x="1704" y="15093"/>
                    </a:lnTo>
                    <a:lnTo>
                      <a:pt x="1803" y="15133"/>
                    </a:lnTo>
                    <a:lnTo>
                      <a:pt x="1902" y="15153"/>
                    </a:lnTo>
                    <a:lnTo>
                      <a:pt x="2001" y="15133"/>
                    </a:lnTo>
                    <a:lnTo>
                      <a:pt x="2041" y="15093"/>
                    </a:lnTo>
                    <a:lnTo>
                      <a:pt x="2080" y="15054"/>
                    </a:lnTo>
                    <a:lnTo>
                      <a:pt x="2120" y="14994"/>
                    </a:lnTo>
                    <a:lnTo>
                      <a:pt x="2140" y="14915"/>
                    </a:lnTo>
                    <a:lnTo>
                      <a:pt x="2576" y="12875"/>
                    </a:lnTo>
                    <a:lnTo>
                      <a:pt x="2793" y="11845"/>
                    </a:lnTo>
                    <a:lnTo>
                      <a:pt x="2991" y="10835"/>
                    </a:lnTo>
                    <a:lnTo>
                      <a:pt x="3170" y="9785"/>
                    </a:lnTo>
                    <a:lnTo>
                      <a:pt x="3308" y="8755"/>
                    </a:lnTo>
                    <a:lnTo>
                      <a:pt x="3447" y="7705"/>
                    </a:lnTo>
                    <a:lnTo>
                      <a:pt x="3526" y="6676"/>
                    </a:lnTo>
                    <a:lnTo>
                      <a:pt x="3586" y="5626"/>
                    </a:lnTo>
                    <a:lnTo>
                      <a:pt x="3586" y="4576"/>
                    </a:lnTo>
                    <a:lnTo>
                      <a:pt x="3566" y="4061"/>
                    </a:lnTo>
                    <a:lnTo>
                      <a:pt x="3546" y="3546"/>
                    </a:lnTo>
                    <a:lnTo>
                      <a:pt x="3506" y="3031"/>
                    </a:lnTo>
                    <a:lnTo>
                      <a:pt x="3447" y="2516"/>
                    </a:lnTo>
                    <a:lnTo>
                      <a:pt x="3368" y="1823"/>
                    </a:lnTo>
                    <a:lnTo>
                      <a:pt x="3289" y="1467"/>
                    </a:lnTo>
                    <a:lnTo>
                      <a:pt x="3190" y="1110"/>
                    </a:lnTo>
                    <a:lnTo>
                      <a:pt x="3071" y="773"/>
                    </a:lnTo>
                    <a:lnTo>
                      <a:pt x="299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94" y="219"/>
                    </a:lnTo>
                    <a:lnTo>
                      <a:pt x="2556" y="139"/>
                    </a:lnTo>
                    <a:lnTo>
                      <a:pt x="2417" y="60"/>
                    </a:lnTo>
                    <a:lnTo>
                      <a:pt x="2318" y="21"/>
                    </a:lnTo>
                    <a:lnTo>
                      <a:pt x="221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" name="Google Shape;345;p3"/>
              <p:cNvSpPr/>
              <p:nvPr/>
            </p:nvSpPr>
            <p:spPr>
              <a:xfrm>
                <a:off x="3253425" y="1102150"/>
                <a:ext cx="951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1" y="120"/>
                    </a:lnTo>
                    <a:lnTo>
                      <a:pt x="2021" y="179"/>
                    </a:lnTo>
                    <a:lnTo>
                      <a:pt x="2001" y="239"/>
                    </a:lnTo>
                    <a:lnTo>
                      <a:pt x="1981" y="318"/>
                    </a:lnTo>
                    <a:lnTo>
                      <a:pt x="1585" y="4596"/>
                    </a:lnTo>
                    <a:lnTo>
                      <a:pt x="1387" y="6755"/>
                    </a:lnTo>
                    <a:lnTo>
                      <a:pt x="1229" y="8894"/>
                    </a:lnTo>
                    <a:lnTo>
                      <a:pt x="1110" y="11053"/>
                    </a:lnTo>
                    <a:lnTo>
                      <a:pt x="1011" y="13212"/>
                    </a:lnTo>
                    <a:lnTo>
                      <a:pt x="99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91" y="17529"/>
                    </a:lnTo>
                    <a:lnTo>
                      <a:pt x="1051" y="19688"/>
                    </a:lnTo>
                    <a:lnTo>
                      <a:pt x="1150" y="21867"/>
                    </a:lnTo>
                    <a:lnTo>
                      <a:pt x="1288" y="24026"/>
                    </a:lnTo>
                    <a:lnTo>
                      <a:pt x="1447" y="26205"/>
                    </a:lnTo>
                    <a:lnTo>
                      <a:pt x="1803" y="30542"/>
                    </a:lnTo>
                    <a:lnTo>
                      <a:pt x="2160" y="34860"/>
                    </a:lnTo>
                    <a:lnTo>
                      <a:pt x="2496" y="39138"/>
                    </a:lnTo>
                    <a:lnTo>
                      <a:pt x="2675" y="41277"/>
                    </a:lnTo>
                    <a:lnTo>
                      <a:pt x="2853" y="43416"/>
                    </a:lnTo>
                    <a:lnTo>
                      <a:pt x="2992" y="45555"/>
                    </a:lnTo>
                    <a:lnTo>
                      <a:pt x="3110" y="47694"/>
                    </a:lnTo>
                    <a:lnTo>
                      <a:pt x="3190" y="49853"/>
                    </a:lnTo>
                    <a:lnTo>
                      <a:pt x="3209" y="50923"/>
                    </a:lnTo>
                    <a:lnTo>
                      <a:pt x="3229" y="51992"/>
                    </a:lnTo>
                    <a:lnTo>
                      <a:pt x="3229" y="53062"/>
                    </a:lnTo>
                    <a:lnTo>
                      <a:pt x="3190" y="54131"/>
                    </a:lnTo>
                    <a:lnTo>
                      <a:pt x="3150" y="55201"/>
                    </a:lnTo>
                    <a:lnTo>
                      <a:pt x="3091" y="56270"/>
                    </a:lnTo>
                    <a:lnTo>
                      <a:pt x="2992" y="57340"/>
                    </a:lnTo>
                    <a:lnTo>
                      <a:pt x="2893" y="58409"/>
                    </a:lnTo>
                    <a:lnTo>
                      <a:pt x="2754" y="59479"/>
                    </a:lnTo>
                    <a:lnTo>
                      <a:pt x="2595" y="60529"/>
                    </a:lnTo>
                    <a:lnTo>
                      <a:pt x="2437" y="61578"/>
                    </a:lnTo>
                    <a:lnTo>
                      <a:pt x="2239" y="62589"/>
                    </a:lnTo>
                    <a:lnTo>
                      <a:pt x="1843" y="64648"/>
                    </a:lnTo>
                    <a:lnTo>
                      <a:pt x="1427" y="66688"/>
                    </a:lnTo>
                    <a:lnTo>
                      <a:pt x="1031" y="68729"/>
                    </a:lnTo>
                    <a:lnTo>
                      <a:pt x="833" y="69778"/>
                    </a:lnTo>
                    <a:lnTo>
                      <a:pt x="654" y="70828"/>
                    </a:lnTo>
                    <a:lnTo>
                      <a:pt x="496" y="71878"/>
                    </a:lnTo>
                    <a:lnTo>
                      <a:pt x="338" y="72947"/>
                    </a:lnTo>
                    <a:lnTo>
                      <a:pt x="219" y="74017"/>
                    </a:lnTo>
                    <a:lnTo>
                      <a:pt x="120" y="75086"/>
                    </a:lnTo>
                    <a:lnTo>
                      <a:pt x="40" y="76156"/>
                    </a:lnTo>
                    <a:lnTo>
                      <a:pt x="1" y="77206"/>
                    </a:lnTo>
                    <a:lnTo>
                      <a:pt x="1" y="78275"/>
                    </a:lnTo>
                    <a:lnTo>
                      <a:pt x="40" y="79345"/>
                    </a:lnTo>
                    <a:lnTo>
                      <a:pt x="120" y="80414"/>
                    </a:lnTo>
                    <a:lnTo>
                      <a:pt x="238" y="81464"/>
                    </a:lnTo>
                    <a:lnTo>
                      <a:pt x="318" y="81979"/>
                    </a:lnTo>
                    <a:lnTo>
                      <a:pt x="397" y="82514"/>
                    </a:lnTo>
                    <a:lnTo>
                      <a:pt x="516" y="83029"/>
                    </a:lnTo>
                    <a:lnTo>
                      <a:pt x="635" y="83544"/>
                    </a:lnTo>
                    <a:lnTo>
                      <a:pt x="753" y="84059"/>
                    </a:lnTo>
                    <a:lnTo>
                      <a:pt x="892" y="84574"/>
                    </a:lnTo>
                    <a:lnTo>
                      <a:pt x="1051" y="85088"/>
                    </a:lnTo>
                    <a:lnTo>
                      <a:pt x="1229" y="85584"/>
                    </a:lnTo>
                    <a:lnTo>
                      <a:pt x="1268" y="85643"/>
                    </a:lnTo>
                    <a:lnTo>
                      <a:pt x="1308" y="85702"/>
                    </a:lnTo>
                    <a:lnTo>
                      <a:pt x="1348" y="85742"/>
                    </a:lnTo>
                    <a:lnTo>
                      <a:pt x="140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83" y="85663"/>
                    </a:lnTo>
                    <a:lnTo>
                      <a:pt x="1803" y="85603"/>
                    </a:lnTo>
                    <a:lnTo>
                      <a:pt x="1803" y="85544"/>
                    </a:lnTo>
                    <a:lnTo>
                      <a:pt x="1803" y="85485"/>
                    </a:lnTo>
                    <a:lnTo>
                      <a:pt x="1783" y="85405"/>
                    </a:lnTo>
                    <a:lnTo>
                      <a:pt x="1625" y="84950"/>
                    </a:lnTo>
                    <a:lnTo>
                      <a:pt x="1466" y="84474"/>
                    </a:lnTo>
                    <a:lnTo>
                      <a:pt x="1348" y="83999"/>
                    </a:lnTo>
                    <a:lnTo>
                      <a:pt x="1209" y="83524"/>
                    </a:lnTo>
                    <a:lnTo>
                      <a:pt x="1011" y="82573"/>
                    </a:lnTo>
                    <a:lnTo>
                      <a:pt x="833" y="81603"/>
                    </a:lnTo>
                    <a:lnTo>
                      <a:pt x="714" y="80632"/>
                    </a:lnTo>
                    <a:lnTo>
                      <a:pt x="635" y="79662"/>
                    </a:lnTo>
                    <a:lnTo>
                      <a:pt x="575" y="78671"/>
                    </a:lnTo>
                    <a:lnTo>
                      <a:pt x="575" y="77681"/>
                    </a:lnTo>
                    <a:lnTo>
                      <a:pt x="595" y="76710"/>
                    </a:lnTo>
                    <a:lnTo>
                      <a:pt x="635" y="75720"/>
                    </a:lnTo>
                    <a:lnTo>
                      <a:pt x="714" y="74730"/>
                    </a:lnTo>
                    <a:lnTo>
                      <a:pt x="813" y="73740"/>
                    </a:lnTo>
                    <a:lnTo>
                      <a:pt x="932" y="72749"/>
                    </a:lnTo>
                    <a:lnTo>
                      <a:pt x="1070" y="71779"/>
                    </a:lnTo>
                    <a:lnTo>
                      <a:pt x="1229" y="70808"/>
                    </a:lnTo>
                    <a:lnTo>
                      <a:pt x="1407" y="69838"/>
                    </a:lnTo>
                    <a:lnTo>
                      <a:pt x="1783" y="67837"/>
                    </a:lnTo>
                    <a:lnTo>
                      <a:pt x="2160" y="65837"/>
                    </a:lnTo>
                    <a:lnTo>
                      <a:pt x="2556" y="63856"/>
                    </a:lnTo>
                    <a:lnTo>
                      <a:pt x="2912" y="61856"/>
                    </a:lnTo>
                    <a:lnTo>
                      <a:pt x="3071" y="60865"/>
                    </a:lnTo>
                    <a:lnTo>
                      <a:pt x="3229" y="59855"/>
                    </a:lnTo>
                    <a:lnTo>
                      <a:pt x="3368" y="58865"/>
                    </a:lnTo>
                    <a:lnTo>
                      <a:pt x="3487" y="57855"/>
                    </a:lnTo>
                    <a:lnTo>
                      <a:pt x="3586" y="56845"/>
                    </a:lnTo>
                    <a:lnTo>
                      <a:pt x="3685" y="55815"/>
                    </a:lnTo>
                    <a:lnTo>
                      <a:pt x="3744" y="54805"/>
                    </a:lnTo>
                    <a:lnTo>
                      <a:pt x="3784" y="53775"/>
                    </a:lnTo>
                    <a:lnTo>
                      <a:pt x="3804" y="52705"/>
                    </a:lnTo>
                    <a:lnTo>
                      <a:pt x="3804" y="51636"/>
                    </a:lnTo>
                    <a:lnTo>
                      <a:pt x="3784" y="50566"/>
                    </a:lnTo>
                    <a:lnTo>
                      <a:pt x="3744" y="49497"/>
                    </a:lnTo>
                    <a:lnTo>
                      <a:pt x="3665" y="47358"/>
                    </a:lnTo>
                    <a:lnTo>
                      <a:pt x="3526" y="45219"/>
                    </a:lnTo>
                    <a:lnTo>
                      <a:pt x="3388" y="43079"/>
                    </a:lnTo>
                    <a:lnTo>
                      <a:pt x="3209" y="40940"/>
                    </a:lnTo>
                    <a:lnTo>
                      <a:pt x="2853" y="36682"/>
                    </a:lnTo>
                    <a:lnTo>
                      <a:pt x="2516" y="32424"/>
                    </a:lnTo>
                    <a:lnTo>
                      <a:pt x="2160" y="28165"/>
                    </a:lnTo>
                    <a:lnTo>
                      <a:pt x="2001" y="26026"/>
                    </a:lnTo>
                    <a:lnTo>
                      <a:pt x="1863" y="23907"/>
                    </a:lnTo>
                    <a:lnTo>
                      <a:pt x="1724" y="21768"/>
                    </a:lnTo>
                    <a:lnTo>
                      <a:pt x="1625" y="19649"/>
                    </a:lnTo>
                    <a:lnTo>
                      <a:pt x="1585" y="18421"/>
                    </a:lnTo>
                    <a:lnTo>
                      <a:pt x="1546" y="17213"/>
                    </a:lnTo>
                    <a:lnTo>
                      <a:pt x="1546" y="16004"/>
                    </a:lnTo>
                    <a:lnTo>
                      <a:pt x="1566" y="14796"/>
                    </a:lnTo>
                    <a:lnTo>
                      <a:pt x="1585" y="13588"/>
                    </a:lnTo>
                    <a:lnTo>
                      <a:pt x="1625" y="12380"/>
                    </a:lnTo>
                    <a:lnTo>
                      <a:pt x="1684" y="11172"/>
                    </a:lnTo>
                    <a:lnTo>
                      <a:pt x="1744" y="9963"/>
                    </a:lnTo>
                    <a:lnTo>
                      <a:pt x="1902" y="7547"/>
                    </a:lnTo>
                    <a:lnTo>
                      <a:pt x="2100" y="5131"/>
                    </a:lnTo>
                    <a:lnTo>
                      <a:pt x="2318" y="2714"/>
                    </a:lnTo>
                    <a:lnTo>
                      <a:pt x="2556" y="318"/>
                    </a:lnTo>
                    <a:lnTo>
                      <a:pt x="2556" y="239"/>
                    </a:lnTo>
                    <a:lnTo>
                      <a:pt x="2556" y="179"/>
                    </a:lnTo>
                    <a:lnTo>
                      <a:pt x="2516" y="120"/>
                    </a:lnTo>
                    <a:lnTo>
                      <a:pt x="2496" y="80"/>
                    </a:lnTo>
                    <a:lnTo>
                      <a:pt x="241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" name="Google Shape;346;p3"/>
              <p:cNvSpPr/>
              <p:nvPr/>
            </p:nvSpPr>
            <p:spPr>
              <a:xfrm>
                <a:off x="3298000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4" y="0"/>
                    </a:moveTo>
                    <a:lnTo>
                      <a:pt x="6695" y="40"/>
                    </a:lnTo>
                    <a:lnTo>
                      <a:pt x="6655" y="79"/>
                    </a:lnTo>
                    <a:lnTo>
                      <a:pt x="6616" y="139"/>
                    </a:lnTo>
                    <a:lnTo>
                      <a:pt x="6299" y="674"/>
                    </a:lnTo>
                    <a:lnTo>
                      <a:pt x="6021" y="1208"/>
                    </a:lnTo>
                    <a:lnTo>
                      <a:pt x="5784" y="1743"/>
                    </a:lnTo>
                    <a:lnTo>
                      <a:pt x="5566" y="2298"/>
                    </a:lnTo>
                    <a:lnTo>
                      <a:pt x="5368" y="2872"/>
                    </a:lnTo>
                    <a:lnTo>
                      <a:pt x="5209" y="3446"/>
                    </a:lnTo>
                    <a:lnTo>
                      <a:pt x="5071" y="4021"/>
                    </a:lnTo>
                    <a:lnTo>
                      <a:pt x="4952" y="4595"/>
                    </a:lnTo>
                    <a:lnTo>
                      <a:pt x="4873" y="5189"/>
                    </a:lnTo>
                    <a:lnTo>
                      <a:pt x="4793" y="5784"/>
                    </a:lnTo>
                    <a:lnTo>
                      <a:pt x="4734" y="6378"/>
                    </a:lnTo>
                    <a:lnTo>
                      <a:pt x="4694" y="6972"/>
                    </a:lnTo>
                    <a:lnTo>
                      <a:pt x="4675" y="7586"/>
                    </a:lnTo>
                    <a:lnTo>
                      <a:pt x="4675" y="8180"/>
                    </a:lnTo>
                    <a:lnTo>
                      <a:pt x="4694" y="9408"/>
                    </a:lnTo>
                    <a:lnTo>
                      <a:pt x="4754" y="10636"/>
                    </a:lnTo>
                    <a:lnTo>
                      <a:pt x="4853" y="11884"/>
                    </a:lnTo>
                    <a:lnTo>
                      <a:pt x="5051" y="14340"/>
                    </a:lnTo>
                    <a:lnTo>
                      <a:pt x="5130" y="15588"/>
                    </a:lnTo>
                    <a:lnTo>
                      <a:pt x="5190" y="16796"/>
                    </a:lnTo>
                    <a:lnTo>
                      <a:pt x="5209" y="18004"/>
                    </a:lnTo>
                    <a:lnTo>
                      <a:pt x="5209" y="18598"/>
                    </a:lnTo>
                    <a:lnTo>
                      <a:pt x="5190" y="19192"/>
                    </a:lnTo>
                    <a:lnTo>
                      <a:pt x="5150" y="19886"/>
                    </a:lnTo>
                    <a:lnTo>
                      <a:pt x="5071" y="20579"/>
                    </a:lnTo>
                    <a:lnTo>
                      <a:pt x="4992" y="21272"/>
                    </a:lnTo>
                    <a:lnTo>
                      <a:pt x="4873" y="21946"/>
                    </a:lnTo>
                    <a:lnTo>
                      <a:pt x="4754" y="22619"/>
                    </a:lnTo>
                    <a:lnTo>
                      <a:pt x="4615" y="23292"/>
                    </a:lnTo>
                    <a:lnTo>
                      <a:pt x="4457" y="23966"/>
                    </a:lnTo>
                    <a:lnTo>
                      <a:pt x="4298" y="24639"/>
                    </a:lnTo>
                    <a:lnTo>
                      <a:pt x="3942" y="25907"/>
                    </a:lnTo>
                    <a:lnTo>
                      <a:pt x="3585" y="27174"/>
                    </a:lnTo>
                    <a:lnTo>
                      <a:pt x="3506" y="27452"/>
                    </a:lnTo>
                    <a:lnTo>
                      <a:pt x="3407" y="27848"/>
                    </a:lnTo>
                    <a:lnTo>
                      <a:pt x="3348" y="28046"/>
                    </a:lnTo>
                    <a:lnTo>
                      <a:pt x="3268" y="28204"/>
                    </a:lnTo>
                    <a:lnTo>
                      <a:pt x="3209" y="28323"/>
                    </a:lnTo>
                    <a:lnTo>
                      <a:pt x="3169" y="28363"/>
                    </a:lnTo>
                    <a:lnTo>
                      <a:pt x="3110" y="28363"/>
                    </a:lnTo>
                    <a:lnTo>
                      <a:pt x="3070" y="28323"/>
                    </a:lnTo>
                    <a:lnTo>
                      <a:pt x="3011" y="28224"/>
                    </a:lnTo>
                    <a:lnTo>
                      <a:pt x="2971" y="28066"/>
                    </a:lnTo>
                    <a:lnTo>
                      <a:pt x="2912" y="27887"/>
                    </a:lnTo>
                    <a:lnTo>
                      <a:pt x="2852" y="27491"/>
                    </a:lnTo>
                    <a:lnTo>
                      <a:pt x="2793" y="27194"/>
                    </a:lnTo>
                    <a:lnTo>
                      <a:pt x="2674" y="26521"/>
                    </a:lnTo>
                    <a:lnTo>
                      <a:pt x="2595" y="25867"/>
                    </a:lnTo>
                    <a:lnTo>
                      <a:pt x="2516" y="25174"/>
                    </a:lnTo>
                    <a:lnTo>
                      <a:pt x="2437" y="24501"/>
                    </a:lnTo>
                    <a:lnTo>
                      <a:pt x="2397" y="23827"/>
                    </a:lnTo>
                    <a:lnTo>
                      <a:pt x="2357" y="23154"/>
                    </a:lnTo>
                    <a:lnTo>
                      <a:pt x="2298" y="21787"/>
                    </a:lnTo>
                    <a:lnTo>
                      <a:pt x="2278" y="20420"/>
                    </a:lnTo>
                    <a:lnTo>
                      <a:pt x="2298" y="19054"/>
                    </a:lnTo>
                    <a:lnTo>
                      <a:pt x="2298" y="16321"/>
                    </a:lnTo>
                    <a:lnTo>
                      <a:pt x="2298" y="15152"/>
                    </a:lnTo>
                    <a:lnTo>
                      <a:pt x="2298" y="13904"/>
                    </a:lnTo>
                    <a:lnTo>
                      <a:pt x="2298" y="13270"/>
                    </a:lnTo>
                    <a:lnTo>
                      <a:pt x="2258" y="12637"/>
                    </a:lnTo>
                    <a:lnTo>
                      <a:pt x="2219" y="12003"/>
                    </a:lnTo>
                    <a:lnTo>
                      <a:pt x="2159" y="11369"/>
                    </a:lnTo>
                    <a:lnTo>
                      <a:pt x="2060" y="10735"/>
                    </a:lnTo>
                    <a:lnTo>
                      <a:pt x="1941" y="10121"/>
                    </a:lnTo>
                    <a:lnTo>
                      <a:pt x="1803" y="9527"/>
                    </a:lnTo>
                    <a:lnTo>
                      <a:pt x="1624" y="8953"/>
                    </a:lnTo>
                    <a:lnTo>
                      <a:pt x="1525" y="8675"/>
                    </a:lnTo>
                    <a:lnTo>
                      <a:pt x="1407" y="8398"/>
                    </a:lnTo>
                    <a:lnTo>
                      <a:pt x="1288" y="8141"/>
                    </a:lnTo>
                    <a:lnTo>
                      <a:pt x="1149" y="7883"/>
                    </a:lnTo>
                    <a:lnTo>
                      <a:pt x="991" y="7626"/>
                    </a:lnTo>
                    <a:lnTo>
                      <a:pt x="832" y="7388"/>
                    </a:lnTo>
                    <a:lnTo>
                      <a:pt x="674" y="7150"/>
                    </a:lnTo>
                    <a:lnTo>
                      <a:pt x="496" y="6932"/>
                    </a:lnTo>
                    <a:lnTo>
                      <a:pt x="436" y="6893"/>
                    </a:lnTo>
                    <a:lnTo>
                      <a:pt x="377" y="6853"/>
                    </a:lnTo>
                    <a:lnTo>
                      <a:pt x="337" y="6833"/>
                    </a:lnTo>
                    <a:lnTo>
                      <a:pt x="278" y="6833"/>
                    </a:lnTo>
                    <a:lnTo>
                      <a:pt x="179" y="6873"/>
                    </a:lnTo>
                    <a:lnTo>
                      <a:pt x="80" y="6952"/>
                    </a:lnTo>
                    <a:lnTo>
                      <a:pt x="20" y="7051"/>
                    </a:lnTo>
                    <a:lnTo>
                      <a:pt x="0" y="7150"/>
                    </a:lnTo>
                    <a:lnTo>
                      <a:pt x="0" y="7229"/>
                    </a:lnTo>
                    <a:lnTo>
                      <a:pt x="20" y="7289"/>
                    </a:lnTo>
                    <a:lnTo>
                      <a:pt x="40" y="7348"/>
                    </a:lnTo>
                    <a:lnTo>
                      <a:pt x="80" y="7408"/>
                    </a:lnTo>
                    <a:lnTo>
                      <a:pt x="278" y="7626"/>
                    </a:lnTo>
                    <a:lnTo>
                      <a:pt x="436" y="7863"/>
                    </a:lnTo>
                    <a:lnTo>
                      <a:pt x="595" y="8121"/>
                    </a:lnTo>
                    <a:lnTo>
                      <a:pt x="733" y="8378"/>
                    </a:lnTo>
                    <a:lnTo>
                      <a:pt x="872" y="8636"/>
                    </a:lnTo>
                    <a:lnTo>
                      <a:pt x="971" y="8913"/>
                    </a:lnTo>
                    <a:lnTo>
                      <a:pt x="1070" y="9190"/>
                    </a:lnTo>
                    <a:lnTo>
                      <a:pt x="1169" y="9468"/>
                    </a:lnTo>
                    <a:lnTo>
                      <a:pt x="1327" y="10062"/>
                    </a:lnTo>
                    <a:lnTo>
                      <a:pt x="1446" y="10656"/>
                    </a:lnTo>
                    <a:lnTo>
                      <a:pt x="1525" y="11270"/>
                    </a:lnTo>
                    <a:lnTo>
                      <a:pt x="1585" y="11884"/>
                    </a:lnTo>
                    <a:lnTo>
                      <a:pt x="1644" y="12577"/>
                    </a:lnTo>
                    <a:lnTo>
                      <a:pt x="1684" y="13270"/>
                    </a:lnTo>
                    <a:lnTo>
                      <a:pt x="1724" y="14657"/>
                    </a:lnTo>
                    <a:lnTo>
                      <a:pt x="1743" y="16043"/>
                    </a:lnTo>
                    <a:lnTo>
                      <a:pt x="1724" y="17430"/>
                    </a:lnTo>
                    <a:lnTo>
                      <a:pt x="1724" y="20143"/>
                    </a:lnTo>
                    <a:lnTo>
                      <a:pt x="1724" y="21510"/>
                    </a:lnTo>
                    <a:lnTo>
                      <a:pt x="1763" y="22876"/>
                    </a:lnTo>
                    <a:lnTo>
                      <a:pt x="1783" y="23570"/>
                    </a:lnTo>
                    <a:lnTo>
                      <a:pt x="1842" y="24243"/>
                    </a:lnTo>
                    <a:lnTo>
                      <a:pt x="1902" y="24936"/>
                    </a:lnTo>
                    <a:lnTo>
                      <a:pt x="1961" y="25610"/>
                    </a:lnTo>
                    <a:lnTo>
                      <a:pt x="2060" y="26283"/>
                    </a:lnTo>
                    <a:lnTo>
                      <a:pt x="2159" y="26956"/>
                    </a:lnTo>
                    <a:lnTo>
                      <a:pt x="2298" y="27610"/>
                    </a:lnTo>
                    <a:lnTo>
                      <a:pt x="2437" y="28284"/>
                    </a:lnTo>
                    <a:lnTo>
                      <a:pt x="2516" y="28600"/>
                    </a:lnTo>
                    <a:lnTo>
                      <a:pt x="2575" y="28759"/>
                    </a:lnTo>
                    <a:lnTo>
                      <a:pt x="2635" y="28897"/>
                    </a:lnTo>
                    <a:lnTo>
                      <a:pt x="2714" y="29036"/>
                    </a:lnTo>
                    <a:lnTo>
                      <a:pt x="2833" y="29135"/>
                    </a:lnTo>
                    <a:lnTo>
                      <a:pt x="2892" y="29175"/>
                    </a:lnTo>
                    <a:lnTo>
                      <a:pt x="2952" y="29195"/>
                    </a:lnTo>
                    <a:lnTo>
                      <a:pt x="3031" y="29214"/>
                    </a:lnTo>
                    <a:lnTo>
                      <a:pt x="3110" y="29214"/>
                    </a:lnTo>
                    <a:lnTo>
                      <a:pt x="3249" y="29195"/>
                    </a:lnTo>
                    <a:lnTo>
                      <a:pt x="3367" y="29115"/>
                    </a:lnTo>
                    <a:lnTo>
                      <a:pt x="3466" y="29036"/>
                    </a:lnTo>
                    <a:lnTo>
                      <a:pt x="3565" y="28917"/>
                    </a:lnTo>
                    <a:lnTo>
                      <a:pt x="3645" y="28798"/>
                    </a:lnTo>
                    <a:lnTo>
                      <a:pt x="3704" y="28660"/>
                    </a:lnTo>
                    <a:lnTo>
                      <a:pt x="3823" y="28402"/>
                    </a:lnTo>
                    <a:lnTo>
                      <a:pt x="4061" y="27749"/>
                    </a:lnTo>
                    <a:lnTo>
                      <a:pt x="4259" y="27095"/>
                    </a:lnTo>
                    <a:lnTo>
                      <a:pt x="4457" y="26422"/>
                    </a:lnTo>
                    <a:lnTo>
                      <a:pt x="4655" y="25748"/>
                    </a:lnTo>
                    <a:lnTo>
                      <a:pt x="4813" y="25055"/>
                    </a:lnTo>
                    <a:lnTo>
                      <a:pt x="4972" y="24362"/>
                    </a:lnTo>
                    <a:lnTo>
                      <a:pt x="5269" y="22995"/>
                    </a:lnTo>
                    <a:lnTo>
                      <a:pt x="5388" y="22302"/>
                    </a:lnTo>
                    <a:lnTo>
                      <a:pt x="5507" y="21609"/>
                    </a:lnTo>
                    <a:lnTo>
                      <a:pt x="5586" y="20896"/>
                    </a:lnTo>
                    <a:lnTo>
                      <a:pt x="5645" y="20203"/>
                    </a:lnTo>
                    <a:lnTo>
                      <a:pt x="5685" y="19509"/>
                    </a:lnTo>
                    <a:lnTo>
                      <a:pt x="5724" y="18796"/>
                    </a:lnTo>
                    <a:lnTo>
                      <a:pt x="5724" y="18103"/>
                    </a:lnTo>
                    <a:lnTo>
                      <a:pt x="5724" y="17410"/>
                    </a:lnTo>
                    <a:lnTo>
                      <a:pt x="5685" y="16023"/>
                    </a:lnTo>
                    <a:lnTo>
                      <a:pt x="5606" y="14617"/>
                    </a:lnTo>
                    <a:lnTo>
                      <a:pt x="5507" y="13211"/>
                    </a:lnTo>
                    <a:lnTo>
                      <a:pt x="5388" y="11785"/>
                    </a:lnTo>
                    <a:lnTo>
                      <a:pt x="5289" y="10319"/>
                    </a:lnTo>
                    <a:lnTo>
                      <a:pt x="5269" y="9586"/>
                    </a:lnTo>
                    <a:lnTo>
                      <a:pt x="5249" y="8854"/>
                    </a:lnTo>
                    <a:lnTo>
                      <a:pt x="5249" y="8121"/>
                    </a:lnTo>
                    <a:lnTo>
                      <a:pt x="5269" y="7368"/>
                    </a:lnTo>
                    <a:lnTo>
                      <a:pt x="5308" y="6635"/>
                    </a:lnTo>
                    <a:lnTo>
                      <a:pt x="5368" y="5902"/>
                    </a:lnTo>
                    <a:lnTo>
                      <a:pt x="5467" y="5189"/>
                    </a:lnTo>
                    <a:lnTo>
                      <a:pt x="5586" y="4476"/>
                    </a:lnTo>
                    <a:lnTo>
                      <a:pt x="5744" y="3763"/>
                    </a:lnTo>
                    <a:lnTo>
                      <a:pt x="5922" y="3070"/>
                    </a:lnTo>
                    <a:lnTo>
                      <a:pt x="6160" y="2397"/>
                    </a:lnTo>
                    <a:lnTo>
                      <a:pt x="6437" y="1743"/>
                    </a:lnTo>
                    <a:lnTo>
                      <a:pt x="6576" y="1406"/>
                    </a:lnTo>
                    <a:lnTo>
                      <a:pt x="6734" y="1090"/>
                    </a:lnTo>
                    <a:lnTo>
                      <a:pt x="6913" y="773"/>
                    </a:lnTo>
                    <a:lnTo>
                      <a:pt x="7111" y="476"/>
                    </a:lnTo>
                    <a:lnTo>
                      <a:pt x="7131" y="396"/>
                    </a:lnTo>
                    <a:lnTo>
                      <a:pt x="7150" y="337"/>
                    </a:lnTo>
                    <a:lnTo>
                      <a:pt x="7150" y="277"/>
                    </a:lnTo>
                    <a:lnTo>
                      <a:pt x="7150" y="218"/>
                    </a:lnTo>
                    <a:lnTo>
                      <a:pt x="7091" y="119"/>
                    </a:lnTo>
                    <a:lnTo>
                      <a:pt x="7012" y="40"/>
                    </a:lnTo>
                    <a:lnTo>
                      <a:pt x="691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" name="Google Shape;347;p3"/>
              <p:cNvSpPr/>
              <p:nvPr/>
            </p:nvSpPr>
            <p:spPr>
              <a:xfrm>
                <a:off x="3501500" y="818425"/>
                <a:ext cx="87675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07" h="14024" extrusionOk="0">
                    <a:moveTo>
                      <a:pt x="238" y="1"/>
                    </a:moveTo>
                    <a:lnTo>
                      <a:pt x="159" y="41"/>
                    </a:lnTo>
                    <a:lnTo>
                      <a:pt x="60" y="120"/>
                    </a:lnTo>
                    <a:lnTo>
                      <a:pt x="21" y="239"/>
                    </a:lnTo>
                    <a:lnTo>
                      <a:pt x="1" y="357"/>
                    </a:lnTo>
                    <a:lnTo>
                      <a:pt x="1" y="437"/>
                    </a:lnTo>
                    <a:lnTo>
                      <a:pt x="21" y="496"/>
                    </a:lnTo>
                    <a:lnTo>
                      <a:pt x="337" y="1288"/>
                    </a:lnTo>
                    <a:lnTo>
                      <a:pt x="615" y="2081"/>
                    </a:lnTo>
                    <a:lnTo>
                      <a:pt x="852" y="2893"/>
                    </a:lnTo>
                    <a:lnTo>
                      <a:pt x="1070" y="3705"/>
                    </a:lnTo>
                    <a:lnTo>
                      <a:pt x="1249" y="4537"/>
                    </a:lnTo>
                    <a:lnTo>
                      <a:pt x="1427" y="5388"/>
                    </a:lnTo>
                    <a:lnTo>
                      <a:pt x="1565" y="6220"/>
                    </a:lnTo>
                    <a:lnTo>
                      <a:pt x="1704" y="7072"/>
                    </a:lnTo>
                    <a:lnTo>
                      <a:pt x="1962" y="8775"/>
                    </a:lnTo>
                    <a:lnTo>
                      <a:pt x="2239" y="10459"/>
                    </a:lnTo>
                    <a:lnTo>
                      <a:pt x="2397" y="11310"/>
                    </a:lnTo>
                    <a:lnTo>
                      <a:pt x="2556" y="12142"/>
                    </a:lnTo>
                    <a:lnTo>
                      <a:pt x="2734" y="12974"/>
                    </a:lnTo>
                    <a:lnTo>
                      <a:pt x="2952" y="13806"/>
                    </a:lnTo>
                    <a:lnTo>
                      <a:pt x="2972" y="13865"/>
                    </a:lnTo>
                    <a:lnTo>
                      <a:pt x="3011" y="13925"/>
                    </a:lnTo>
                    <a:lnTo>
                      <a:pt x="3051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08" y="14024"/>
                    </a:lnTo>
                    <a:lnTo>
                      <a:pt x="3407" y="13964"/>
                    </a:lnTo>
                    <a:lnTo>
                      <a:pt x="3487" y="13885"/>
                    </a:lnTo>
                    <a:lnTo>
                      <a:pt x="3506" y="13826"/>
                    </a:lnTo>
                    <a:lnTo>
                      <a:pt x="3506" y="13766"/>
                    </a:lnTo>
                    <a:lnTo>
                      <a:pt x="3506" y="13687"/>
                    </a:lnTo>
                    <a:lnTo>
                      <a:pt x="3506" y="13628"/>
                    </a:lnTo>
                    <a:lnTo>
                      <a:pt x="3289" y="12796"/>
                    </a:lnTo>
                    <a:lnTo>
                      <a:pt x="3091" y="11944"/>
                    </a:lnTo>
                    <a:lnTo>
                      <a:pt x="2932" y="11092"/>
                    </a:lnTo>
                    <a:lnTo>
                      <a:pt x="2774" y="10241"/>
                    </a:lnTo>
                    <a:lnTo>
                      <a:pt x="2496" y="8537"/>
                    </a:lnTo>
                    <a:lnTo>
                      <a:pt x="2239" y="6814"/>
                    </a:lnTo>
                    <a:lnTo>
                      <a:pt x="2080" y="5963"/>
                    </a:lnTo>
                    <a:lnTo>
                      <a:pt x="1942" y="5111"/>
                    </a:lnTo>
                    <a:lnTo>
                      <a:pt x="1763" y="4259"/>
                    </a:lnTo>
                    <a:lnTo>
                      <a:pt x="1565" y="3427"/>
                    </a:lnTo>
                    <a:lnTo>
                      <a:pt x="1367" y="2596"/>
                    </a:lnTo>
                    <a:lnTo>
                      <a:pt x="1110" y="1764"/>
                    </a:lnTo>
                    <a:lnTo>
                      <a:pt x="833" y="952"/>
                    </a:lnTo>
                    <a:lnTo>
                      <a:pt x="516" y="159"/>
                    </a:lnTo>
                    <a:lnTo>
                      <a:pt x="476" y="100"/>
                    </a:lnTo>
                    <a:lnTo>
                      <a:pt x="436" y="60"/>
                    </a:lnTo>
                    <a:lnTo>
                      <a:pt x="397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" name="Google Shape;348;p3"/>
              <p:cNvSpPr/>
              <p:nvPr/>
            </p:nvSpPr>
            <p:spPr>
              <a:xfrm>
                <a:off x="3568850" y="724850"/>
                <a:ext cx="160450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8" h="83247" extrusionOk="0">
                    <a:moveTo>
                      <a:pt x="198" y="1"/>
                    </a:moveTo>
                    <a:lnTo>
                      <a:pt x="99" y="60"/>
                    </a:lnTo>
                    <a:lnTo>
                      <a:pt x="40" y="139"/>
                    </a:lnTo>
                    <a:lnTo>
                      <a:pt x="20" y="19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20" y="397"/>
                    </a:lnTo>
                    <a:lnTo>
                      <a:pt x="297" y="1328"/>
                    </a:lnTo>
                    <a:lnTo>
                      <a:pt x="535" y="2278"/>
                    </a:lnTo>
                    <a:lnTo>
                      <a:pt x="733" y="3229"/>
                    </a:lnTo>
                    <a:lnTo>
                      <a:pt x="911" y="4199"/>
                    </a:lnTo>
                    <a:lnTo>
                      <a:pt x="1090" y="5150"/>
                    </a:lnTo>
                    <a:lnTo>
                      <a:pt x="1228" y="6121"/>
                    </a:lnTo>
                    <a:lnTo>
                      <a:pt x="1506" y="8081"/>
                    </a:lnTo>
                    <a:lnTo>
                      <a:pt x="1783" y="10141"/>
                    </a:lnTo>
                    <a:lnTo>
                      <a:pt x="2021" y="12201"/>
                    </a:lnTo>
                    <a:lnTo>
                      <a:pt x="2258" y="14281"/>
                    </a:lnTo>
                    <a:lnTo>
                      <a:pt x="2476" y="16341"/>
                    </a:lnTo>
                    <a:lnTo>
                      <a:pt x="2654" y="18401"/>
                    </a:lnTo>
                    <a:lnTo>
                      <a:pt x="2813" y="20460"/>
                    </a:lnTo>
                    <a:lnTo>
                      <a:pt x="2971" y="22520"/>
                    </a:lnTo>
                    <a:lnTo>
                      <a:pt x="3090" y="24600"/>
                    </a:lnTo>
                    <a:lnTo>
                      <a:pt x="3209" y="26660"/>
                    </a:lnTo>
                    <a:lnTo>
                      <a:pt x="3288" y="28720"/>
                    </a:lnTo>
                    <a:lnTo>
                      <a:pt x="3367" y="30799"/>
                    </a:lnTo>
                    <a:lnTo>
                      <a:pt x="3407" y="32859"/>
                    </a:lnTo>
                    <a:lnTo>
                      <a:pt x="3427" y="34899"/>
                    </a:lnTo>
                    <a:lnTo>
                      <a:pt x="3447" y="36919"/>
                    </a:lnTo>
                    <a:lnTo>
                      <a:pt x="3427" y="38940"/>
                    </a:lnTo>
                    <a:lnTo>
                      <a:pt x="3407" y="40980"/>
                    </a:lnTo>
                    <a:lnTo>
                      <a:pt x="3348" y="43059"/>
                    </a:lnTo>
                    <a:lnTo>
                      <a:pt x="3288" y="45139"/>
                    </a:lnTo>
                    <a:lnTo>
                      <a:pt x="3268" y="47219"/>
                    </a:lnTo>
                    <a:lnTo>
                      <a:pt x="3268" y="48249"/>
                    </a:lnTo>
                    <a:lnTo>
                      <a:pt x="3288" y="49298"/>
                    </a:lnTo>
                    <a:lnTo>
                      <a:pt x="3328" y="50289"/>
                    </a:lnTo>
                    <a:lnTo>
                      <a:pt x="3407" y="51279"/>
                    </a:lnTo>
                    <a:lnTo>
                      <a:pt x="3506" y="52269"/>
                    </a:lnTo>
                    <a:lnTo>
                      <a:pt x="3625" y="53260"/>
                    </a:lnTo>
                    <a:lnTo>
                      <a:pt x="3764" y="54250"/>
                    </a:lnTo>
                    <a:lnTo>
                      <a:pt x="3922" y="55220"/>
                    </a:lnTo>
                    <a:lnTo>
                      <a:pt x="4279" y="57161"/>
                    </a:lnTo>
                    <a:lnTo>
                      <a:pt x="4635" y="59102"/>
                    </a:lnTo>
                    <a:lnTo>
                      <a:pt x="4992" y="61063"/>
                    </a:lnTo>
                    <a:lnTo>
                      <a:pt x="5170" y="62034"/>
                    </a:lnTo>
                    <a:lnTo>
                      <a:pt x="5328" y="63024"/>
                    </a:lnTo>
                    <a:lnTo>
                      <a:pt x="5447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4" y="67223"/>
                    </a:lnTo>
                    <a:lnTo>
                      <a:pt x="5804" y="68352"/>
                    </a:lnTo>
                    <a:lnTo>
                      <a:pt x="5843" y="69481"/>
                    </a:lnTo>
                    <a:lnTo>
                      <a:pt x="5843" y="70610"/>
                    </a:lnTo>
                    <a:lnTo>
                      <a:pt x="5843" y="71739"/>
                    </a:lnTo>
                    <a:lnTo>
                      <a:pt x="5804" y="72848"/>
                    </a:lnTo>
                    <a:lnTo>
                      <a:pt x="5744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7" y="77324"/>
                    </a:lnTo>
                    <a:lnTo>
                      <a:pt x="5289" y="78433"/>
                    </a:lnTo>
                    <a:lnTo>
                      <a:pt x="5130" y="79542"/>
                    </a:lnTo>
                    <a:lnTo>
                      <a:pt x="4932" y="80652"/>
                    </a:lnTo>
                    <a:lnTo>
                      <a:pt x="4734" y="81741"/>
                    </a:lnTo>
                    <a:lnTo>
                      <a:pt x="4496" y="82850"/>
                    </a:lnTo>
                    <a:lnTo>
                      <a:pt x="4477" y="82909"/>
                    </a:lnTo>
                    <a:lnTo>
                      <a:pt x="4477" y="82989"/>
                    </a:lnTo>
                    <a:lnTo>
                      <a:pt x="4496" y="83048"/>
                    </a:lnTo>
                    <a:lnTo>
                      <a:pt x="4516" y="83108"/>
                    </a:lnTo>
                    <a:lnTo>
                      <a:pt x="4595" y="83187"/>
                    </a:lnTo>
                    <a:lnTo>
                      <a:pt x="4694" y="83246"/>
                    </a:lnTo>
                    <a:lnTo>
                      <a:pt x="4793" y="83246"/>
                    </a:lnTo>
                    <a:lnTo>
                      <a:pt x="4893" y="83226"/>
                    </a:lnTo>
                    <a:lnTo>
                      <a:pt x="4952" y="83187"/>
                    </a:lnTo>
                    <a:lnTo>
                      <a:pt x="4992" y="83147"/>
                    </a:lnTo>
                    <a:lnTo>
                      <a:pt x="5011" y="83088"/>
                    </a:lnTo>
                    <a:lnTo>
                      <a:pt x="5031" y="83008"/>
                    </a:lnTo>
                    <a:lnTo>
                      <a:pt x="5249" y="82058"/>
                    </a:lnTo>
                    <a:lnTo>
                      <a:pt x="5427" y="81107"/>
                    </a:lnTo>
                    <a:lnTo>
                      <a:pt x="5606" y="80156"/>
                    </a:lnTo>
                    <a:lnTo>
                      <a:pt x="5764" y="79186"/>
                    </a:lnTo>
                    <a:lnTo>
                      <a:pt x="5903" y="78215"/>
                    </a:lnTo>
                    <a:lnTo>
                      <a:pt x="6021" y="77245"/>
                    </a:lnTo>
                    <a:lnTo>
                      <a:pt x="6140" y="76274"/>
                    </a:lnTo>
                    <a:lnTo>
                      <a:pt x="6220" y="75304"/>
                    </a:lnTo>
                    <a:lnTo>
                      <a:pt x="6299" y="74314"/>
                    </a:lnTo>
                    <a:lnTo>
                      <a:pt x="6358" y="73343"/>
                    </a:lnTo>
                    <a:lnTo>
                      <a:pt x="6398" y="72353"/>
                    </a:lnTo>
                    <a:lnTo>
                      <a:pt x="6418" y="71382"/>
                    </a:lnTo>
                    <a:lnTo>
                      <a:pt x="6418" y="70392"/>
                    </a:lnTo>
                    <a:lnTo>
                      <a:pt x="6418" y="69421"/>
                    </a:lnTo>
                    <a:lnTo>
                      <a:pt x="6378" y="68431"/>
                    </a:lnTo>
                    <a:lnTo>
                      <a:pt x="6338" y="67461"/>
                    </a:lnTo>
                    <a:lnTo>
                      <a:pt x="6259" y="66490"/>
                    </a:lnTo>
                    <a:lnTo>
                      <a:pt x="6180" y="65539"/>
                    </a:lnTo>
                    <a:lnTo>
                      <a:pt x="6081" y="64589"/>
                    </a:lnTo>
                    <a:lnTo>
                      <a:pt x="5982" y="63638"/>
                    </a:lnTo>
                    <a:lnTo>
                      <a:pt x="5843" y="62687"/>
                    </a:lnTo>
                    <a:lnTo>
                      <a:pt x="5705" y="61737"/>
                    </a:lnTo>
                    <a:lnTo>
                      <a:pt x="5546" y="60786"/>
                    </a:lnTo>
                    <a:lnTo>
                      <a:pt x="5368" y="59855"/>
                    </a:lnTo>
                    <a:lnTo>
                      <a:pt x="4952" y="57795"/>
                    </a:lnTo>
                    <a:lnTo>
                      <a:pt x="4556" y="55735"/>
                    </a:lnTo>
                    <a:lnTo>
                      <a:pt x="4378" y="54705"/>
                    </a:lnTo>
                    <a:lnTo>
                      <a:pt x="4199" y="53656"/>
                    </a:lnTo>
                    <a:lnTo>
                      <a:pt x="4080" y="52606"/>
                    </a:lnTo>
                    <a:lnTo>
                      <a:pt x="3962" y="51556"/>
                    </a:lnTo>
                    <a:lnTo>
                      <a:pt x="3902" y="50526"/>
                    </a:lnTo>
                    <a:lnTo>
                      <a:pt x="3863" y="49496"/>
                    </a:lnTo>
                    <a:lnTo>
                      <a:pt x="3843" y="48447"/>
                    </a:lnTo>
                    <a:lnTo>
                      <a:pt x="3823" y="47417"/>
                    </a:lnTo>
                    <a:lnTo>
                      <a:pt x="3863" y="45337"/>
                    </a:lnTo>
                    <a:lnTo>
                      <a:pt x="3922" y="43257"/>
                    </a:lnTo>
                    <a:lnTo>
                      <a:pt x="3962" y="41138"/>
                    </a:lnTo>
                    <a:lnTo>
                      <a:pt x="4001" y="39039"/>
                    </a:lnTo>
                    <a:lnTo>
                      <a:pt x="4001" y="36919"/>
                    </a:lnTo>
                    <a:lnTo>
                      <a:pt x="4001" y="34820"/>
                    </a:lnTo>
                    <a:lnTo>
                      <a:pt x="3981" y="32720"/>
                    </a:lnTo>
                    <a:lnTo>
                      <a:pt x="3922" y="30641"/>
                    </a:lnTo>
                    <a:lnTo>
                      <a:pt x="3863" y="28541"/>
                    </a:lnTo>
                    <a:lnTo>
                      <a:pt x="3764" y="26462"/>
                    </a:lnTo>
                    <a:lnTo>
                      <a:pt x="3645" y="24362"/>
                    </a:lnTo>
                    <a:lnTo>
                      <a:pt x="3526" y="22283"/>
                    </a:lnTo>
                    <a:lnTo>
                      <a:pt x="3367" y="20203"/>
                    </a:lnTo>
                    <a:lnTo>
                      <a:pt x="3189" y="18123"/>
                    </a:lnTo>
                    <a:lnTo>
                      <a:pt x="2991" y="15885"/>
                    </a:lnTo>
                    <a:lnTo>
                      <a:pt x="2753" y="13647"/>
                    </a:lnTo>
                    <a:lnTo>
                      <a:pt x="2496" y="11409"/>
                    </a:lnTo>
                    <a:lnTo>
                      <a:pt x="2219" y="9191"/>
                    </a:lnTo>
                    <a:lnTo>
                      <a:pt x="1922" y="6913"/>
                    </a:lnTo>
                    <a:lnTo>
                      <a:pt x="1763" y="5784"/>
                    </a:lnTo>
                    <a:lnTo>
                      <a:pt x="1585" y="4655"/>
                    </a:lnTo>
                    <a:lnTo>
                      <a:pt x="1387" y="3526"/>
                    </a:lnTo>
                    <a:lnTo>
                      <a:pt x="1149" y="2417"/>
                    </a:lnTo>
                    <a:lnTo>
                      <a:pt x="872" y="1308"/>
                    </a:lnTo>
                    <a:lnTo>
                      <a:pt x="733" y="773"/>
                    </a:lnTo>
                    <a:lnTo>
                      <a:pt x="575" y="218"/>
                    </a:lnTo>
                    <a:lnTo>
                      <a:pt x="535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416" y="20"/>
                    </a:lnTo>
                    <a:lnTo>
                      <a:pt x="29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" name="Google Shape;349;p3"/>
              <p:cNvSpPr/>
              <p:nvPr/>
            </p:nvSpPr>
            <p:spPr>
              <a:xfrm>
                <a:off x="3637675" y="2889675"/>
                <a:ext cx="351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0478" extrusionOk="0">
                    <a:moveTo>
                      <a:pt x="1110" y="0"/>
                    </a:moveTo>
                    <a:lnTo>
                      <a:pt x="991" y="20"/>
                    </a:lnTo>
                    <a:lnTo>
                      <a:pt x="951" y="60"/>
                    </a:lnTo>
                    <a:lnTo>
                      <a:pt x="912" y="99"/>
                    </a:lnTo>
                    <a:lnTo>
                      <a:pt x="872" y="159"/>
                    </a:lnTo>
                    <a:lnTo>
                      <a:pt x="832" y="218"/>
                    </a:lnTo>
                    <a:lnTo>
                      <a:pt x="674" y="832"/>
                    </a:lnTo>
                    <a:lnTo>
                      <a:pt x="515" y="1426"/>
                    </a:lnTo>
                    <a:lnTo>
                      <a:pt x="397" y="2040"/>
                    </a:lnTo>
                    <a:lnTo>
                      <a:pt x="298" y="2654"/>
                    </a:lnTo>
                    <a:lnTo>
                      <a:pt x="199" y="3268"/>
                    </a:lnTo>
                    <a:lnTo>
                      <a:pt x="139" y="3882"/>
                    </a:lnTo>
                    <a:lnTo>
                      <a:pt x="80" y="4516"/>
                    </a:lnTo>
                    <a:lnTo>
                      <a:pt x="40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60" y="10161"/>
                    </a:lnTo>
                    <a:lnTo>
                      <a:pt x="60" y="10220"/>
                    </a:lnTo>
                    <a:lnTo>
                      <a:pt x="80" y="10300"/>
                    </a:lnTo>
                    <a:lnTo>
                      <a:pt x="119" y="10339"/>
                    </a:lnTo>
                    <a:lnTo>
                      <a:pt x="139" y="10399"/>
                    </a:lnTo>
                    <a:lnTo>
                      <a:pt x="238" y="10458"/>
                    </a:lnTo>
                    <a:lnTo>
                      <a:pt x="337" y="10478"/>
                    </a:lnTo>
                    <a:lnTo>
                      <a:pt x="456" y="10458"/>
                    </a:lnTo>
                    <a:lnTo>
                      <a:pt x="535" y="10399"/>
                    </a:lnTo>
                    <a:lnTo>
                      <a:pt x="575" y="10339"/>
                    </a:lnTo>
                    <a:lnTo>
                      <a:pt x="595" y="10300"/>
                    </a:lnTo>
                    <a:lnTo>
                      <a:pt x="614" y="10220"/>
                    </a:lnTo>
                    <a:lnTo>
                      <a:pt x="614" y="10161"/>
                    </a:lnTo>
                    <a:lnTo>
                      <a:pt x="575" y="8913"/>
                    </a:lnTo>
                    <a:lnTo>
                      <a:pt x="555" y="7685"/>
                    </a:lnTo>
                    <a:lnTo>
                      <a:pt x="555" y="6457"/>
                    </a:lnTo>
                    <a:lnTo>
                      <a:pt x="595" y="5229"/>
                    </a:lnTo>
                    <a:lnTo>
                      <a:pt x="634" y="4615"/>
                    </a:lnTo>
                    <a:lnTo>
                      <a:pt x="694" y="4001"/>
                    </a:lnTo>
                    <a:lnTo>
                      <a:pt x="753" y="3387"/>
                    </a:lnTo>
                    <a:lnTo>
                      <a:pt x="852" y="2793"/>
                    </a:lnTo>
                    <a:lnTo>
                      <a:pt x="951" y="2179"/>
                    </a:lnTo>
                    <a:lnTo>
                      <a:pt x="1070" y="1585"/>
                    </a:lnTo>
                    <a:lnTo>
                      <a:pt x="1228" y="991"/>
                    </a:lnTo>
                    <a:lnTo>
                      <a:pt x="1387" y="397"/>
                    </a:lnTo>
                    <a:lnTo>
                      <a:pt x="1407" y="317"/>
                    </a:lnTo>
                    <a:lnTo>
                      <a:pt x="1407" y="258"/>
                    </a:lnTo>
                    <a:lnTo>
                      <a:pt x="1387" y="198"/>
                    </a:lnTo>
                    <a:lnTo>
                      <a:pt x="1367" y="139"/>
                    </a:lnTo>
                    <a:lnTo>
                      <a:pt x="1308" y="60"/>
                    </a:lnTo>
                    <a:lnTo>
                      <a:pt x="1209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" name="Google Shape;350;p3"/>
              <p:cNvSpPr/>
              <p:nvPr/>
            </p:nvSpPr>
            <p:spPr>
              <a:xfrm>
                <a:off x="3119750" y="754075"/>
                <a:ext cx="116875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5" h="96754" extrusionOk="0">
                    <a:moveTo>
                      <a:pt x="3644" y="0"/>
                    </a:moveTo>
                    <a:lnTo>
                      <a:pt x="3545" y="20"/>
                    </a:lnTo>
                    <a:lnTo>
                      <a:pt x="3486" y="40"/>
                    </a:lnTo>
                    <a:lnTo>
                      <a:pt x="3446" y="79"/>
                    </a:lnTo>
                    <a:lnTo>
                      <a:pt x="3427" y="119"/>
                    </a:lnTo>
                    <a:lnTo>
                      <a:pt x="3387" y="178"/>
                    </a:lnTo>
                    <a:lnTo>
                      <a:pt x="3387" y="238"/>
                    </a:lnTo>
                    <a:lnTo>
                      <a:pt x="3387" y="317"/>
                    </a:lnTo>
                    <a:lnTo>
                      <a:pt x="3605" y="2733"/>
                    </a:lnTo>
                    <a:lnTo>
                      <a:pt x="3803" y="5170"/>
                    </a:lnTo>
                    <a:lnTo>
                      <a:pt x="3942" y="7606"/>
                    </a:lnTo>
                    <a:lnTo>
                      <a:pt x="4041" y="10042"/>
                    </a:lnTo>
                    <a:lnTo>
                      <a:pt x="4100" y="12478"/>
                    </a:lnTo>
                    <a:lnTo>
                      <a:pt x="4120" y="14914"/>
                    </a:lnTo>
                    <a:lnTo>
                      <a:pt x="4080" y="17350"/>
                    </a:lnTo>
                    <a:lnTo>
                      <a:pt x="4021" y="19806"/>
                    </a:lnTo>
                    <a:lnTo>
                      <a:pt x="3902" y="22243"/>
                    </a:lnTo>
                    <a:lnTo>
                      <a:pt x="3744" y="24659"/>
                    </a:lnTo>
                    <a:lnTo>
                      <a:pt x="3545" y="27095"/>
                    </a:lnTo>
                    <a:lnTo>
                      <a:pt x="3308" y="29511"/>
                    </a:lnTo>
                    <a:lnTo>
                      <a:pt x="3030" y="31948"/>
                    </a:lnTo>
                    <a:lnTo>
                      <a:pt x="2714" y="34344"/>
                    </a:lnTo>
                    <a:lnTo>
                      <a:pt x="2337" y="36760"/>
                    </a:lnTo>
                    <a:lnTo>
                      <a:pt x="1921" y="39137"/>
                    </a:lnTo>
                    <a:lnTo>
                      <a:pt x="1486" y="41474"/>
                    </a:lnTo>
                    <a:lnTo>
                      <a:pt x="1050" y="43792"/>
                    </a:lnTo>
                    <a:lnTo>
                      <a:pt x="832" y="44940"/>
                    </a:lnTo>
                    <a:lnTo>
                      <a:pt x="634" y="46109"/>
                    </a:lnTo>
                    <a:lnTo>
                      <a:pt x="456" y="47278"/>
                    </a:lnTo>
                    <a:lnTo>
                      <a:pt x="297" y="48446"/>
                    </a:lnTo>
                    <a:lnTo>
                      <a:pt x="159" y="49635"/>
                    </a:lnTo>
                    <a:lnTo>
                      <a:pt x="79" y="50803"/>
                    </a:lnTo>
                    <a:lnTo>
                      <a:pt x="20" y="51991"/>
                    </a:lnTo>
                    <a:lnTo>
                      <a:pt x="0" y="53180"/>
                    </a:lnTo>
                    <a:lnTo>
                      <a:pt x="20" y="54348"/>
                    </a:lnTo>
                    <a:lnTo>
                      <a:pt x="60" y="55537"/>
                    </a:lnTo>
                    <a:lnTo>
                      <a:pt x="119" y="56725"/>
                    </a:lnTo>
                    <a:lnTo>
                      <a:pt x="198" y="57914"/>
                    </a:lnTo>
                    <a:lnTo>
                      <a:pt x="416" y="60370"/>
                    </a:lnTo>
                    <a:lnTo>
                      <a:pt x="65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50" y="67718"/>
                    </a:lnTo>
                    <a:lnTo>
                      <a:pt x="1208" y="70193"/>
                    </a:lnTo>
                    <a:lnTo>
                      <a:pt x="1307" y="72689"/>
                    </a:lnTo>
                    <a:lnTo>
                      <a:pt x="1367" y="75165"/>
                    </a:lnTo>
                    <a:lnTo>
                      <a:pt x="1406" y="77660"/>
                    </a:lnTo>
                    <a:lnTo>
                      <a:pt x="1387" y="78849"/>
                    </a:lnTo>
                    <a:lnTo>
                      <a:pt x="1387" y="80057"/>
                    </a:lnTo>
                    <a:lnTo>
                      <a:pt x="1347" y="82473"/>
                    </a:lnTo>
                    <a:lnTo>
                      <a:pt x="1327" y="83701"/>
                    </a:lnTo>
                    <a:lnTo>
                      <a:pt x="1347" y="84909"/>
                    </a:lnTo>
                    <a:lnTo>
                      <a:pt x="1367" y="86118"/>
                    </a:lnTo>
                    <a:lnTo>
                      <a:pt x="1406" y="87326"/>
                    </a:lnTo>
                    <a:lnTo>
                      <a:pt x="1486" y="88534"/>
                    </a:lnTo>
                    <a:lnTo>
                      <a:pt x="1604" y="89722"/>
                    </a:lnTo>
                    <a:lnTo>
                      <a:pt x="1684" y="90317"/>
                    </a:lnTo>
                    <a:lnTo>
                      <a:pt x="1763" y="90911"/>
                    </a:lnTo>
                    <a:lnTo>
                      <a:pt x="1862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8" y="93248"/>
                    </a:lnTo>
                    <a:lnTo>
                      <a:pt x="2397" y="93822"/>
                    </a:lnTo>
                    <a:lnTo>
                      <a:pt x="2575" y="94377"/>
                    </a:lnTo>
                    <a:lnTo>
                      <a:pt x="2753" y="94951"/>
                    </a:lnTo>
                    <a:lnTo>
                      <a:pt x="2971" y="95506"/>
                    </a:lnTo>
                    <a:lnTo>
                      <a:pt x="3189" y="96041"/>
                    </a:lnTo>
                    <a:lnTo>
                      <a:pt x="3427" y="96595"/>
                    </a:lnTo>
                    <a:lnTo>
                      <a:pt x="3466" y="96655"/>
                    </a:lnTo>
                    <a:lnTo>
                      <a:pt x="3506" y="96714"/>
                    </a:lnTo>
                    <a:lnTo>
                      <a:pt x="3545" y="96734"/>
                    </a:lnTo>
                    <a:lnTo>
                      <a:pt x="3605" y="96754"/>
                    </a:lnTo>
                    <a:lnTo>
                      <a:pt x="3704" y="96754"/>
                    </a:lnTo>
                    <a:lnTo>
                      <a:pt x="3803" y="96714"/>
                    </a:lnTo>
                    <a:lnTo>
                      <a:pt x="3882" y="96635"/>
                    </a:lnTo>
                    <a:lnTo>
                      <a:pt x="3942" y="96516"/>
                    </a:lnTo>
                    <a:lnTo>
                      <a:pt x="3961" y="96456"/>
                    </a:lnTo>
                    <a:lnTo>
                      <a:pt x="3961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704" y="95763"/>
                    </a:lnTo>
                    <a:lnTo>
                      <a:pt x="3506" y="95268"/>
                    </a:lnTo>
                    <a:lnTo>
                      <a:pt x="3308" y="94773"/>
                    </a:lnTo>
                    <a:lnTo>
                      <a:pt x="3130" y="94258"/>
                    </a:lnTo>
                    <a:lnTo>
                      <a:pt x="2971" y="93743"/>
                    </a:lnTo>
                    <a:lnTo>
                      <a:pt x="2832" y="93228"/>
                    </a:lnTo>
                    <a:lnTo>
                      <a:pt x="2694" y="92713"/>
                    </a:lnTo>
                    <a:lnTo>
                      <a:pt x="2575" y="92178"/>
                    </a:lnTo>
                    <a:lnTo>
                      <a:pt x="2476" y="91663"/>
                    </a:lnTo>
                    <a:lnTo>
                      <a:pt x="2377" y="91129"/>
                    </a:lnTo>
                    <a:lnTo>
                      <a:pt x="2218" y="90059"/>
                    </a:lnTo>
                    <a:lnTo>
                      <a:pt x="2100" y="88970"/>
                    </a:lnTo>
                    <a:lnTo>
                      <a:pt x="2020" y="87880"/>
                    </a:lnTo>
                    <a:lnTo>
                      <a:pt x="1961" y="86791"/>
                    </a:lnTo>
                    <a:lnTo>
                      <a:pt x="1921" y="85702"/>
                    </a:lnTo>
                    <a:lnTo>
                      <a:pt x="1902" y="84593"/>
                    </a:lnTo>
                    <a:lnTo>
                      <a:pt x="1902" y="83503"/>
                    </a:lnTo>
                    <a:lnTo>
                      <a:pt x="1941" y="81305"/>
                    </a:lnTo>
                    <a:lnTo>
                      <a:pt x="1961" y="79126"/>
                    </a:lnTo>
                    <a:lnTo>
                      <a:pt x="1961" y="76690"/>
                    </a:lnTo>
                    <a:lnTo>
                      <a:pt x="1902" y="74254"/>
                    </a:lnTo>
                    <a:lnTo>
                      <a:pt x="1822" y="71818"/>
                    </a:lnTo>
                    <a:lnTo>
                      <a:pt x="1684" y="69381"/>
                    </a:lnTo>
                    <a:lnTo>
                      <a:pt x="1525" y="66945"/>
                    </a:lnTo>
                    <a:lnTo>
                      <a:pt x="1347" y="64529"/>
                    </a:lnTo>
                    <a:lnTo>
                      <a:pt x="1149" y="62093"/>
                    </a:lnTo>
                    <a:lnTo>
                      <a:pt x="931" y="59676"/>
                    </a:lnTo>
                    <a:lnTo>
                      <a:pt x="812" y="58468"/>
                    </a:lnTo>
                    <a:lnTo>
                      <a:pt x="713" y="57280"/>
                    </a:lnTo>
                    <a:lnTo>
                      <a:pt x="634" y="56091"/>
                    </a:lnTo>
                    <a:lnTo>
                      <a:pt x="594" y="54883"/>
                    </a:lnTo>
                    <a:lnTo>
                      <a:pt x="555" y="53695"/>
                    </a:lnTo>
                    <a:lnTo>
                      <a:pt x="555" y="52487"/>
                    </a:lnTo>
                    <a:lnTo>
                      <a:pt x="594" y="51298"/>
                    </a:lnTo>
                    <a:lnTo>
                      <a:pt x="693" y="50110"/>
                    </a:lnTo>
                    <a:lnTo>
                      <a:pt x="812" y="48902"/>
                    </a:lnTo>
                    <a:lnTo>
                      <a:pt x="971" y="47694"/>
                    </a:lnTo>
                    <a:lnTo>
                      <a:pt x="1149" y="46505"/>
                    </a:lnTo>
                    <a:lnTo>
                      <a:pt x="1347" y="45317"/>
                    </a:lnTo>
                    <a:lnTo>
                      <a:pt x="1783" y="42940"/>
                    </a:lnTo>
                    <a:lnTo>
                      <a:pt x="2238" y="40563"/>
                    </a:lnTo>
                    <a:lnTo>
                      <a:pt x="2654" y="38266"/>
                    </a:lnTo>
                    <a:lnTo>
                      <a:pt x="3050" y="35948"/>
                    </a:lnTo>
                    <a:lnTo>
                      <a:pt x="3387" y="33611"/>
                    </a:lnTo>
                    <a:lnTo>
                      <a:pt x="3684" y="31294"/>
                    </a:lnTo>
                    <a:lnTo>
                      <a:pt x="3942" y="28957"/>
                    </a:lnTo>
                    <a:lnTo>
                      <a:pt x="4159" y="26600"/>
                    </a:lnTo>
                    <a:lnTo>
                      <a:pt x="4358" y="24263"/>
                    </a:lnTo>
                    <a:lnTo>
                      <a:pt x="4496" y="21906"/>
                    </a:lnTo>
                    <a:lnTo>
                      <a:pt x="4556" y="20559"/>
                    </a:lnTo>
                    <a:lnTo>
                      <a:pt x="4615" y="19212"/>
                    </a:lnTo>
                    <a:lnTo>
                      <a:pt x="4655" y="17846"/>
                    </a:lnTo>
                    <a:lnTo>
                      <a:pt x="4674" y="16499"/>
                    </a:lnTo>
                    <a:lnTo>
                      <a:pt x="4674" y="15152"/>
                    </a:lnTo>
                    <a:lnTo>
                      <a:pt x="4674" y="13805"/>
                    </a:lnTo>
                    <a:lnTo>
                      <a:pt x="4674" y="12438"/>
                    </a:lnTo>
                    <a:lnTo>
                      <a:pt x="4635" y="11092"/>
                    </a:lnTo>
                    <a:lnTo>
                      <a:pt x="4595" y="9745"/>
                    </a:lnTo>
                    <a:lnTo>
                      <a:pt x="4536" y="8398"/>
                    </a:lnTo>
                    <a:lnTo>
                      <a:pt x="4476" y="7051"/>
                    </a:lnTo>
                    <a:lnTo>
                      <a:pt x="4397" y="5704"/>
                    </a:lnTo>
                    <a:lnTo>
                      <a:pt x="4298" y="4338"/>
                    </a:lnTo>
                    <a:lnTo>
                      <a:pt x="4199" y="2991"/>
                    </a:lnTo>
                    <a:lnTo>
                      <a:pt x="4080" y="1664"/>
                    </a:lnTo>
                    <a:lnTo>
                      <a:pt x="3961" y="317"/>
                    </a:lnTo>
                    <a:lnTo>
                      <a:pt x="3942" y="238"/>
                    </a:lnTo>
                    <a:lnTo>
                      <a:pt x="3922" y="178"/>
                    </a:lnTo>
                    <a:lnTo>
                      <a:pt x="3882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44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" name="Google Shape;351;p3"/>
              <p:cNvSpPr/>
              <p:nvPr/>
            </p:nvSpPr>
            <p:spPr>
              <a:xfrm>
                <a:off x="3102400" y="364875"/>
                <a:ext cx="624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97" h="50527" extrusionOk="0">
                    <a:moveTo>
                      <a:pt x="971" y="0"/>
                    </a:moveTo>
                    <a:lnTo>
                      <a:pt x="872" y="20"/>
                    </a:lnTo>
                    <a:lnTo>
                      <a:pt x="773" y="80"/>
                    </a:lnTo>
                    <a:lnTo>
                      <a:pt x="734" y="139"/>
                    </a:lnTo>
                    <a:lnTo>
                      <a:pt x="694" y="179"/>
                    </a:lnTo>
                    <a:lnTo>
                      <a:pt x="674" y="258"/>
                    </a:lnTo>
                    <a:lnTo>
                      <a:pt x="655" y="317"/>
                    </a:lnTo>
                    <a:lnTo>
                      <a:pt x="456" y="2773"/>
                    </a:lnTo>
                    <a:lnTo>
                      <a:pt x="258" y="5209"/>
                    </a:lnTo>
                    <a:lnTo>
                      <a:pt x="199" y="6418"/>
                    </a:lnTo>
                    <a:lnTo>
                      <a:pt x="120" y="7626"/>
                    </a:lnTo>
                    <a:lnTo>
                      <a:pt x="80" y="8854"/>
                    </a:lnTo>
                    <a:lnTo>
                      <a:pt x="41" y="10062"/>
                    </a:lnTo>
                    <a:lnTo>
                      <a:pt x="21" y="11270"/>
                    </a:lnTo>
                    <a:lnTo>
                      <a:pt x="1" y="12498"/>
                    </a:lnTo>
                    <a:lnTo>
                      <a:pt x="21" y="13706"/>
                    </a:lnTo>
                    <a:lnTo>
                      <a:pt x="60" y="14934"/>
                    </a:lnTo>
                    <a:lnTo>
                      <a:pt x="120" y="16142"/>
                    </a:lnTo>
                    <a:lnTo>
                      <a:pt x="199" y="17370"/>
                    </a:lnTo>
                    <a:lnTo>
                      <a:pt x="298" y="18579"/>
                    </a:lnTo>
                    <a:lnTo>
                      <a:pt x="437" y="19807"/>
                    </a:lnTo>
                    <a:lnTo>
                      <a:pt x="734" y="22223"/>
                    </a:lnTo>
                    <a:lnTo>
                      <a:pt x="1070" y="24620"/>
                    </a:lnTo>
                    <a:lnTo>
                      <a:pt x="1387" y="27036"/>
                    </a:lnTo>
                    <a:lnTo>
                      <a:pt x="1526" y="28244"/>
                    </a:lnTo>
                    <a:lnTo>
                      <a:pt x="1665" y="29452"/>
                    </a:lnTo>
                    <a:lnTo>
                      <a:pt x="1783" y="30660"/>
                    </a:lnTo>
                    <a:lnTo>
                      <a:pt x="1863" y="31869"/>
                    </a:lnTo>
                    <a:lnTo>
                      <a:pt x="1902" y="33077"/>
                    </a:lnTo>
                    <a:lnTo>
                      <a:pt x="1942" y="34305"/>
                    </a:lnTo>
                    <a:lnTo>
                      <a:pt x="1942" y="35513"/>
                    </a:lnTo>
                    <a:lnTo>
                      <a:pt x="1922" y="36721"/>
                    </a:lnTo>
                    <a:lnTo>
                      <a:pt x="1883" y="37929"/>
                    </a:lnTo>
                    <a:lnTo>
                      <a:pt x="1843" y="39157"/>
                    </a:lnTo>
                    <a:lnTo>
                      <a:pt x="1684" y="41910"/>
                    </a:lnTo>
                    <a:lnTo>
                      <a:pt x="1605" y="43297"/>
                    </a:lnTo>
                    <a:lnTo>
                      <a:pt x="1546" y="44683"/>
                    </a:lnTo>
                    <a:lnTo>
                      <a:pt x="1526" y="46070"/>
                    </a:lnTo>
                    <a:lnTo>
                      <a:pt x="1546" y="47436"/>
                    </a:lnTo>
                    <a:lnTo>
                      <a:pt x="1566" y="48130"/>
                    </a:lnTo>
                    <a:lnTo>
                      <a:pt x="1585" y="48823"/>
                    </a:lnTo>
                    <a:lnTo>
                      <a:pt x="1625" y="49516"/>
                    </a:lnTo>
                    <a:lnTo>
                      <a:pt x="1684" y="50209"/>
                    </a:lnTo>
                    <a:lnTo>
                      <a:pt x="1704" y="50288"/>
                    </a:lnTo>
                    <a:lnTo>
                      <a:pt x="1724" y="50348"/>
                    </a:lnTo>
                    <a:lnTo>
                      <a:pt x="1764" y="50407"/>
                    </a:lnTo>
                    <a:lnTo>
                      <a:pt x="1803" y="50447"/>
                    </a:lnTo>
                    <a:lnTo>
                      <a:pt x="1902" y="50506"/>
                    </a:lnTo>
                    <a:lnTo>
                      <a:pt x="2001" y="50526"/>
                    </a:lnTo>
                    <a:lnTo>
                      <a:pt x="2100" y="50506"/>
                    </a:lnTo>
                    <a:lnTo>
                      <a:pt x="2199" y="50447"/>
                    </a:lnTo>
                    <a:lnTo>
                      <a:pt x="2219" y="50407"/>
                    </a:lnTo>
                    <a:lnTo>
                      <a:pt x="2259" y="50348"/>
                    </a:lnTo>
                    <a:lnTo>
                      <a:pt x="2259" y="50288"/>
                    </a:lnTo>
                    <a:lnTo>
                      <a:pt x="2259" y="50209"/>
                    </a:lnTo>
                    <a:lnTo>
                      <a:pt x="2160" y="48981"/>
                    </a:lnTo>
                    <a:lnTo>
                      <a:pt x="2100" y="47773"/>
                    </a:lnTo>
                    <a:lnTo>
                      <a:pt x="2081" y="46545"/>
                    </a:lnTo>
                    <a:lnTo>
                      <a:pt x="2081" y="45337"/>
                    </a:lnTo>
                    <a:lnTo>
                      <a:pt x="2120" y="44109"/>
                    </a:lnTo>
                    <a:lnTo>
                      <a:pt x="2160" y="42901"/>
                    </a:lnTo>
                    <a:lnTo>
                      <a:pt x="2279" y="40465"/>
                    </a:lnTo>
                    <a:lnTo>
                      <a:pt x="2397" y="38028"/>
                    </a:lnTo>
                    <a:lnTo>
                      <a:pt x="2437" y="36800"/>
                    </a:lnTo>
                    <a:lnTo>
                      <a:pt x="2477" y="35592"/>
                    </a:lnTo>
                    <a:lnTo>
                      <a:pt x="2496" y="34364"/>
                    </a:lnTo>
                    <a:lnTo>
                      <a:pt x="2477" y="33136"/>
                    </a:lnTo>
                    <a:lnTo>
                      <a:pt x="2437" y="31928"/>
                    </a:lnTo>
                    <a:lnTo>
                      <a:pt x="2358" y="30700"/>
                    </a:lnTo>
                    <a:lnTo>
                      <a:pt x="2239" y="29512"/>
                    </a:lnTo>
                    <a:lnTo>
                      <a:pt x="2120" y="28304"/>
                    </a:lnTo>
                    <a:lnTo>
                      <a:pt x="1823" y="25927"/>
                    </a:lnTo>
                    <a:lnTo>
                      <a:pt x="1209" y="21153"/>
                    </a:lnTo>
                    <a:lnTo>
                      <a:pt x="932" y="18777"/>
                    </a:lnTo>
                    <a:lnTo>
                      <a:pt x="813" y="17569"/>
                    </a:lnTo>
                    <a:lnTo>
                      <a:pt x="694" y="16380"/>
                    </a:lnTo>
                    <a:lnTo>
                      <a:pt x="615" y="15172"/>
                    </a:lnTo>
                    <a:lnTo>
                      <a:pt x="555" y="13984"/>
                    </a:lnTo>
                    <a:lnTo>
                      <a:pt x="516" y="12775"/>
                    </a:lnTo>
                    <a:lnTo>
                      <a:pt x="516" y="11567"/>
                    </a:lnTo>
                    <a:lnTo>
                      <a:pt x="536" y="10141"/>
                    </a:lnTo>
                    <a:lnTo>
                      <a:pt x="595" y="8735"/>
                    </a:lnTo>
                    <a:lnTo>
                      <a:pt x="674" y="7329"/>
                    </a:lnTo>
                    <a:lnTo>
                      <a:pt x="754" y="5922"/>
                    </a:lnTo>
                    <a:lnTo>
                      <a:pt x="872" y="4536"/>
                    </a:lnTo>
                    <a:lnTo>
                      <a:pt x="971" y="3130"/>
                    </a:lnTo>
                    <a:lnTo>
                      <a:pt x="1229" y="317"/>
                    </a:lnTo>
                    <a:lnTo>
                      <a:pt x="1229" y="258"/>
                    </a:lnTo>
                    <a:lnTo>
                      <a:pt x="1209" y="179"/>
                    </a:lnTo>
                    <a:lnTo>
                      <a:pt x="1189" y="139"/>
                    </a:lnTo>
                    <a:lnTo>
                      <a:pt x="1169" y="80"/>
                    </a:lnTo>
                    <a:lnTo>
                      <a:pt x="1070" y="20"/>
                    </a:ln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" name="Google Shape;352;p3"/>
              <p:cNvSpPr/>
              <p:nvPr/>
            </p:nvSpPr>
            <p:spPr>
              <a:xfrm>
                <a:off x="3324250" y="267325"/>
                <a:ext cx="609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699" extrusionOk="0">
                    <a:moveTo>
                      <a:pt x="1030" y="1"/>
                    </a:moveTo>
                    <a:lnTo>
                      <a:pt x="812" y="1407"/>
                    </a:lnTo>
                    <a:lnTo>
                      <a:pt x="614" y="2813"/>
                    </a:lnTo>
                    <a:lnTo>
                      <a:pt x="436" y="4239"/>
                    </a:lnTo>
                    <a:lnTo>
                      <a:pt x="277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20" y="9963"/>
                    </a:lnTo>
                    <a:lnTo>
                      <a:pt x="0" y="11389"/>
                    </a:lnTo>
                    <a:lnTo>
                      <a:pt x="20" y="12102"/>
                    </a:lnTo>
                    <a:lnTo>
                      <a:pt x="40" y="12815"/>
                    </a:lnTo>
                    <a:lnTo>
                      <a:pt x="79" y="13528"/>
                    </a:lnTo>
                    <a:lnTo>
                      <a:pt x="119" y="14241"/>
                    </a:lnTo>
                    <a:lnTo>
                      <a:pt x="178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74" y="17747"/>
                    </a:lnTo>
                    <a:lnTo>
                      <a:pt x="713" y="18440"/>
                    </a:lnTo>
                    <a:lnTo>
                      <a:pt x="872" y="19133"/>
                    </a:lnTo>
                    <a:lnTo>
                      <a:pt x="1050" y="19827"/>
                    </a:lnTo>
                    <a:lnTo>
                      <a:pt x="1228" y="20500"/>
                    </a:lnTo>
                    <a:lnTo>
                      <a:pt x="1446" y="21173"/>
                    </a:lnTo>
                    <a:lnTo>
                      <a:pt x="1664" y="21847"/>
                    </a:lnTo>
                    <a:lnTo>
                      <a:pt x="1902" y="22520"/>
                    </a:lnTo>
                    <a:lnTo>
                      <a:pt x="1941" y="22580"/>
                    </a:lnTo>
                    <a:lnTo>
                      <a:pt x="1981" y="22639"/>
                    </a:lnTo>
                    <a:lnTo>
                      <a:pt x="2020" y="22679"/>
                    </a:lnTo>
                    <a:lnTo>
                      <a:pt x="2080" y="22699"/>
                    </a:lnTo>
                    <a:lnTo>
                      <a:pt x="2179" y="22699"/>
                    </a:lnTo>
                    <a:lnTo>
                      <a:pt x="2258" y="22639"/>
                    </a:lnTo>
                    <a:lnTo>
                      <a:pt x="2357" y="22560"/>
                    </a:lnTo>
                    <a:lnTo>
                      <a:pt x="2416" y="22461"/>
                    </a:lnTo>
                    <a:lnTo>
                      <a:pt x="2436" y="22322"/>
                    </a:lnTo>
                    <a:lnTo>
                      <a:pt x="2416" y="22263"/>
                    </a:lnTo>
                    <a:lnTo>
                      <a:pt x="2397" y="22184"/>
                    </a:lnTo>
                    <a:lnTo>
                      <a:pt x="2159" y="21530"/>
                    </a:lnTo>
                    <a:lnTo>
                      <a:pt x="1941" y="20876"/>
                    </a:lnTo>
                    <a:lnTo>
                      <a:pt x="1743" y="20203"/>
                    </a:lnTo>
                    <a:lnTo>
                      <a:pt x="1545" y="19530"/>
                    </a:lnTo>
                    <a:lnTo>
                      <a:pt x="1387" y="18856"/>
                    </a:lnTo>
                    <a:lnTo>
                      <a:pt x="1228" y="18163"/>
                    </a:lnTo>
                    <a:lnTo>
                      <a:pt x="1109" y="17489"/>
                    </a:lnTo>
                    <a:lnTo>
                      <a:pt x="990" y="16796"/>
                    </a:lnTo>
                    <a:lnTo>
                      <a:pt x="891" y="16103"/>
                    </a:lnTo>
                    <a:lnTo>
                      <a:pt x="792" y="15410"/>
                    </a:lnTo>
                    <a:lnTo>
                      <a:pt x="733" y="14717"/>
                    </a:lnTo>
                    <a:lnTo>
                      <a:pt x="674" y="14023"/>
                    </a:lnTo>
                    <a:lnTo>
                      <a:pt x="614" y="13330"/>
                    </a:lnTo>
                    <a:lnTo>
                      <a:pt x="594" y="12617"/>
                    </a:lnTo>
                    <a:lnTo>
                      <a:pt x="574" y="11924"/>
                    </a:lnTo>
                    <a:lnTo>
                      <a:pt x="555" y="11211"/>
                    </a:lnTo>
                    <a:lnTo>
                      <a:pt x="574" y="9805"/>
                    </a:lnTo>
                    <a:lnTo>
                      <a:pt x="634" y="8379"/>
                    </a:lnTo>
                    <a:lnTo>
                      <a:pt x="733" y="6972"/>
                    </a:lnTo>
                    <a:lnTo>
                      <a:pt x="852" y="5566"/>
                    </a:lnTo>
                    <a:lnTo>
                      <a:pt x="1010" y="4160"/>
                    </a:lnTo>
                    <a:lnTo>
                      <a:pt x="1188" y="2754"/>
                    </a:lnTo>
                    <a:lnTo>
                      <a:pt x="1387" y="1367"/>
                    </a:lnTo>
                    <a:lnTo>
                      <a:pt x="160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" name="Google Shape;353;p3"/>
              <p:cNvSpPr/>
              <p:nvPr/>
            </p:nvSpPr>
            <p:spPr>
              <a:xfrm>
                <a:off x="3210350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6" y="1"/>
                    </a:moveTo>
                    <a:lnTo>
                      <a:pt x="417" y="21"/>
                    </a:lnTo>
                    <a:lnTo>
                      <a:pt x="318" y="80"/>
                    </a:lnTo>
                    <a:lnTo>
                      <a:pt x="278" y="140"/>
                    </a:lnTo>
                    <a:lnTo>
                      <a:pt x="258" y="179"/>
                    </a:lnTo>
                    <a:lnTo>
                      <a:pt x="238" y="258"/>
                    </a:lnTo>
                    <a:lnTo>
                      <a:pt x="219" y="318"/>
                    </a:lnTo>
                    <a:lnTo>
                      <a:pt x="1" y="12578"/>
                    </a:lnTo>
                    <a:lnTo>
                      <a:pt x="1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80" y="12816"/>
                    </a:lnTo>
                    <a:lnTo>
                      <a:pt x="179" y="12875"/>
                    </a:lnTo>
                    <a:lnTo>
                      <a:pt x="278" y="12895"/>
                    </a:lnTo>
                    <a:lnTo>
                      <a:pt x="377" y="12875"/>
                    </a:lnTo>
                    <a:lnTo>
                      <a:pt x="476" y="12816"/>
                    </a:lnTo>
                    <a:lnTo>
                      <a:pt x="516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75" y="12578"/>
                    </a:lnTo>
                    <a:lnTo>
                      <a:pt x="793" y="318"/>
                    </a:lnTo>
                    <a:lnTo>
                      <a:pt x="793" y="258"/>
                    </a:lnTo>
                    <a:lnTo>
                      <a:pt x="773" y="179"/>
                    </a:lnTo>
                    <a:lnTo>
                      <a:pt x="753" y="140"/>
                    </a:lnTo>
                    <a:lnTo>
                      <a:pt x="714" y="80"/>
                    </a:lnTo>
                    <a:lnTo>
                      <a:pt x="615" y="21"/>
                    </a:lnTo>
                    <a:lnTo>
                      <a:pt x="51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" name="Google Shape;354;p3"/>
              <p:cNvSpPr/>
              <p:nvPr/>
            </p:nvSpPr>
            <p:spPr>
              <a:xfrm>
                <a:off x="3471800" y="267325"/>
                <a:ext cx="50525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14856" extrusionOk="0">
                    <a:moveTo>
                      <a:pt x="0" y="1"/>
                    </a:moveTo>
                    <a:lnTo>
                      <a:pt x="892" y="5447"/>
                    </a:lnTo>
                    <a:lnTo>
                      <a:pt x="1070" y="6556"/>
                    </a:lnTo>
                    <a:lnTo>
                      <a:pt x="1228" y="7685"/>
                    </a:lnTo>
                    <a:lnTo>
                      <a:pt x="1347" y="8814"/>
                    </a:lnTo>
                    <a:lnTo>
                      <a:pt x="1387" y="9389"/>
                    </a:lnTo>
                    <a:lnTo>
                      <a:pt x="1426" y="9943"/>
                    </a:lnTo>
                    <a:lnTo>
                      <a:pt x="1446" y="10518"/>
                    </a:lnTo>
                    <a:lnTo>
                      <a:pt x="1446" y="11072"/>
                    </a:lnTo>
                    <a:lnTo>
                      <a:pt x="1426" y="11647"/>
                    </a:lnTo>
                    <a:lnTo>
                      <a:pt x="1407" y="12201"/>
                    </a:lnTo>
                    <a:lnTo>
                      <a:pt x="1367" y="12776"/>
                    </a:lnTo>
                    <a:lnTo>
                      <a:pt x="1288" y="13330"/>
                    </a:lnTo>
                    <a:lnTo>
                      <a:pt x="1209" y="13885"/>
                    </a:lnTo>
                    <a:lnTo>
                      <a:pt x="1090" y="14459"/>
                    </a:lnTo>
                    <a:lnTo>
                      <a:pt x="1070" y="14519"/>
                    </a:lnTo>
                    <a:lnTo>
                      <a:pt x="1090" y="14598"/>
                    </a:lnTo>
                    <a:lnTo>
                      <a:pt x="1090" y="14657"/>
                    </a:lnTo>
                    <a:lnTo>
                      <a:pt x="1129" y="14717"/>
                    </a:lnTo>
                    <a:lnTo>
                      <a:pt x="1189" y="14796"/>
                    </a:lnTo>
                    <a:lnTo>
                      <a:pt x="1288" y="14855"/>
                    </a:lnTo>
                    <a:lnTo>
                      <a:pt x="1407" y="14855"/>
                    </a:lnTo>
                    <a:lnTo>
                      <a:pt x="1506" y="14835"/>
                    </a:lnTo>
                    <a:lnTo>
                      <a:pt x="1545" y="14796"/>
                    </a:lnTo>
                    <a:lnTo>
                      <a:pt x="1585" y="14756"/>
                    </a:lnTo>
                    <a:lnTo>
                      <a:pt x="1624" y="14697"/>
                    </a:lnTo>
                    <a:lnTo>
                      <a:pt x="1644" y="14618"/>
                    </a:lnTo>
                    <a:lnTo>
                      <a:pt x="1743" y="14083"/>
                    </a:lnTo>
                    <a:lnTo>
                      <a:pt x="1842" y="13548"/>
                    </a:lnTo>
                    <a:lnTo>
                      <a:pt x="1902" y="12993"/>
                    </a:lnTo>
                    <a:lnTo>
                      <a:pt x="1961" y="12459"/>
                    </a:lnTo>
                    <a:lnTo>
                      <a:pt x="2001" y="11904"/>
                    </a:lnTo>
                    <a:lnTo>
                      <a:pt x="2001" y="11350"/>
                    </a:lnTo>
                    <a:lnTo>
                      <a:pt x="2021" y="10815"/>
                    </a:lnTo>
                    <a:lnTo>
                      <a:pt x="2001" y="10260"/>
                    </a:lnTo>
                    <a:lnTo>
                      <a:pt x="1981" y="9706"/>
                    </a:lnTo>
                    <a:lnTo>
                      <a:pt x="1941" y="9151"/>
                    </a:lnTo>
                    <a:lnTo>
                      <a:pt x="1842" y="8062"/>
                    </a:lnTo>
                    <a:lnTo>
                      <a:pt x="1704" y="6972"/>
                    </a:lnTo>
                    <a:lnTo>
                      <a:pt x="1545" y="5883"/>
                    </a:lnTo>
                    <a:lnTo>
                      <a:pt x="1070" y="2932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" name="Google Shape;355;p3"/>
              <p:cNvSpPr/>
              <p:nvPr/>
            </p:nvSpPr>
            <p:spPr>
              <a:xfrm>
                <a:off x="3380700" y="267325"/>
                <a:ext cx="61400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6" h="14420" extrusionOk="0">
                    <a:moveTo>
                      <a:pt x="1446" y="1"/>
                    </a:moveTo>
                    <a:lnTo>
                      <a:pt x="1386" y="60"/>
                    </a:lnTo>
                    <a:lnTo>
                      <a:pt x="1367" y="139"/>
                    </a:lnTo>
                    <a:lnTo>
                      <a:pt x="1347" y="218"/>
                    </a:lnTo>
                    <a:lnTo>
                      <a:pt x="1367" y="317"/>
                    </a:lnTo>
                    <a:lnTo>
                      <a:pt x="1446" y="654"/>
                    </a:lnTo>
                    <a:lnTo>
                      <a:pt x="1505" y="991"/>
                    </a:lnTo>
                    <a:lnTo>
                      <a:pt x="1624" y="1664"/>
                    </a:lnTo>
                    <a:lnTo>
                      <a:pt x="1703" y="2358"/>
                    </a:lnTo>
                    <a:lnTo>
                      <a:pt x="1763" y="3051"/>
                    </a:lnTo>
                    <a:lnTo>
                      <a:pt x="1783" y="3764"/>
                    </a:lnTo>
                    <a:lnTo>
                      <a:pt x="1802" y="4457"/>
                    </a:lnTo>
                    <a:lnTo>
                      <a:pt x="1842" y="5843"/>
                    </a:lnTo>
                    <a:lnTo>
                      <a:pt x="1882" y="7210"/>
                    </a:lnTo>
                    <a:lnTo>
                      <a:pt x="1901" y="8577"/>
                    </a:lnTo>
                    <a:lnTo>
                      <a:pt x="1862" y="9943"/>
                    </a:lnTo>
                    <a:lnTo>
                      <a:pt x="1842" y="10637"/>
                    </a:lnTo>
                    <a:lnTo>
                      <a:pt x="1802" y="11310"/>
                    </a:lnTo>
                    <a:lnTo>
                      <a:pt x="1723" y="12063"/>
                    </a:lnTo>
                    <a:lnTo>
                      <a:pt x="1644" y="12815"/>
                    </a:lnTo>
                    <a:lnTo>
                      <a:pt x="1624" y="13152"/>
                    </a:lnTo>
                    <a:lnTo>
                      <a:pt x="1604" y="13330"/>
                    </a:lnTo>
                    <a:lnTo>
                      <a:pt x="1565" y="13449"/>
                    </a:lnTo>
                    <a:lnTo>
                      <a:pt x="1485" y="13568"/>
                    </a:lnTo>
                    <a:lnTo>
                      <a:pt x="1446" y="13607"/>
                    </a:lnTo>
                    <a:lnTo>
                      <a:pt x="1406" y="13627"/>
                    </a:lnTo>
                    <a:lnTo>
                      <a:pt x="1367" y="13627"/>
                    </a:lnTo>
                    <a:lnTo>
                      <a:pt x="1327" y="13607"/>
                    </a:lnTo>
                    <a:lnTo>
                      <a:pt x="1268" y="13568"/>
                    </a:lnTo>
                    <a:lnTo>
                      <a:pt x="1228" y="13469"/>
                    </a:lnTo>
                    <a:lnTo>
                      <a:pt x="1169" y="13370"/>
                    </a:lnTo>
                    <a:lnTo>
                      <a:pt x="1089" y="13132"/>
                    </a:lnTo>
                    <a:lnTo>
                      <a:pt x="990" y="12835"/>
                    </a:lnTo>
                    <a:lnTo>
                      <a:pt x="891" y="12518"/>
                    </a:lnTo>
                    <a:lnTo>
                      <a:pt x="832" y="12201"/>
                    </a:lnTo>
                    <a:lnTo>
                      <a:pt x="753" y="11865"/>
                    </a:lnTo>
                    <a:lnTo>
                      <a:pt x="673" y="11211"/>
                    </a:lnTo>
                    <a:lnTo>
                      <a:pt x="614" y="10557"/>
                    </a:lnTo>
                    <a:lnTo>
                      <a:pt x="574" y="9904"/>
                    </a:lnTo>
                    <a:lnTo>
                      <a:pt x="574" y="9270"/>
                    </a:lnTo>
                    <a:lnTo>
                      <a:pt x="574" y="8636"/>
                    </a:lnTo>
                    <a:lnTo>
                      <a:pt x="614" y="7982"/>
                    </a:lnTo>
                    <a:lnTo>
                      <a:pt x="713" y="6695"/>
                    </a:lnTo>
                    <a:lnTo>
                      <a:pt x="832" y="5427"/>
                    </a:lnTo>
                    <a:lnTo>
                      <a:pt x="832" y="5348"/>
                    </a:lnTo>
                    <a:lnTo>
                      <a:pt x="812" y="5289"/>
                    </a:lnTo>
                    <a:lnTo>
                      <a:pt x="792" y="5229"/>
                    </a:lnTo>
                    <a:lnTo>
                      <a:pt x="772" y="5190"/>
                    </a:lnTo>
                    <a:lnTo>
                      <a:pt x="733" y="5150"/>
                    </a:lnTo>
                    <a:lnTo>
                      <a:pt x="673" y="5130"/>
                    </a:lnTo>
                    <a:lnTo>
                      <a:pt x="574" y="5111"/>
                    </a:lnTo>
                    <a:lnTo>
                      <a:pt x="475" y="5130"/>
                    </a:lnTo>
                    <a:lnTo>
                      <a:pt x="376" y="5190"/>
                    </a:lnTo>
                    <a:lnTo>
                      <a:pt x="337" y="5229"/>
                    </a:lnTo>
                    <a:lnTo>
                      <a:pt x="297" y="5289"/>
                    </a:lnTo>
                    <a:lnTo>
                      <a:pt x="277" y="5348"/>
                    </a:lnTo>
                    <a:lnTo>
                      <a:pt x="257" y="5427"/>
                    </a:lnTo>
                    <a:lnTo>
                      <a:pt x="99" y="7052"/>
                    </a:lnTo>
                    <a:lnTo>
                      <a:pt x="40" y="7864"/>
                    </a:lnTo>
                    <a:lnTo>
                      <a:pt x="0" y="8676"/>
                    </a:lnTo>
                    <a:lnTo>
                      <a:pt x="0" y="9488"/>
                    </a:lnTo>
                    <a:lnTo>
                      <a:pt x="20" y="10320"/>
                    </a:lnTo>
                    <a:lnTo>
                      <a:pt x="79" y="11112"/>
                    </a:lnTo>
                    <a:lnTo>
                      <a:pt x="139" y="11528"/>
                    </a:lnTo>
                    <a:lnTo>
                      <a:pt x="198" y="11924"/>
                    </a:lnTo>
                    <a:lnTo>
                      <a:pt x="317" y="12538"/>
                    </a:lnTo>
                    <a:lnTo>
                      <a:pt x="376" y="12875"/>
                    </a:lnTo>
                    <a:lnTo>
                      <a:pt x="475" y="13211"/>
                    </a:lnTo>
                    <a:lnTo>
                      <a:pt x="574" y="13528"/>
                    </a:lnTo>
                    <a:lnTo>
                      <a:pt x="713" y="13825"/>
                    </a:lnTo>
                    <a:lnTo>
                      <a:pt x="792" y="13964"/>
                    </a:lnTo>
                    <a:lnTo>
                      <a:pt x="891" y="14083"/>
                    </a:lnTo>
                    <a:lnTo>
                      <a:pt x="971" y="14182"/>
                    </a:lnTo>
                    <a:lnTo>
                      <a:pt x="1089" y="14281"/>
                    </a:lnTo>
                    <a:lnTo>
                      <a:pt x="1228" y="14360"/>
                    </a:lnTo>
                    <a:lnTo>
                      <a:pt x="1386" y="14420"/>
                    </a:lnTo>
                    <a:lnTo>
                      <a:pt x="1525" y="14420"/>
                    </a:lnTo>
                    <a:lnTo>
                      <a:pt x="1664" y="14380"/>
                    </a:lnTo>
                    <a:lnTo>
                      <a:pt x="1783" y="14301"/>
                    </a:lnTo>
                    <a:lnTo>
                      <a:pt x="1882" y="14182"/>
                    </a:lnTo>
                    <a:lnTo>
                      <a:pt x="1981" y="14043"/>
                    </a:lnTo>
                    <a:lnTo>
                      <a:pt x="2060" y="13865"/>
                    </a:lnTo>
                    <a:lnTo>
                      <a:pt x="2159" y="13528"/>
                    </a:lnTo>
                    <a:lnTo>
                      <a:pt x="2218" y="13152"/>
                    </a:lnTo>
                    <a:lnTo>
                      <a:pt x="2278" y="12776"/>
                    </a:lnTo>
                    <a:lnTo>
                      <a:pt x="2317" y="12379"/>
                    </a:lnTo>
                    <a:lnTo>
                      <a:pt x="2357" y="11587"/>
                    </a:lnTo>
                    <a:lnTo>
                      <a:pt x="2397" y="10835"/>
                    </a:lnTo>
                    <a:lnTo>
                      <a:pt x="2436" y="9904"/>
                    </a:lnTo>
                    <a:lnTo>
                      <a:pt x="2456" y="8993"/>
                    </a:lnTo>
                    <a:lnTo>
                      <a:pt x="2456" y="8062"/>
                    </a:lnTo>
                    <a:lnTo>
                      <a:pt x="2456" y="7131"/>
                    </a:lnTo>
                    <a:lnTo>
                      <a:pt x="2436" y="5388"/>
                    </a:lnTo>
                    <a:lnTo>
                      <a:pt x="2416" y="4497"/>
                    </a:lnTo>
                    <a:lnTo>
                      <a:pt x="2377" y="3605"/>
                    </a:lnTo>
                    <a:lnTo>
                      <a:pt x="2317" y="2714"/>
                    </a:lnTo>
                    <a:lnTo>
                      <a:pt x="2238" y="1843"/>
                    </a:lnTo>
                    <a:lnTo>
                      <a:pt x="2179" y="1407"/>
                    </a:lnTo>
                    <a:lnTo>
                      <a:pt x="2099" y="971"/>
                    </a:lnTo>
                    <a:lnTo>
                      <a:pt x="2020" y="555"/>
                    </a:lnTo>
                    <a:lnTo>
                      <a:pt x="1901" y="139"/>
                    </a:lnTo>
                    <a:lnTo>
                      <a:pt x="1882" y="60"/>
                    </a:lnTo>
                    <a:lnTo>
                      <a:pt x="18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" name="Google Shape;356;p3"/>
              <p:cNvSpPr/>
              <p:nvPr/>
            </p:nvSpPr>
            <p:spPr>
              <a:xfrm>
                <a:off x="3189550" y="1603750"/>
                <a:ext cx="1124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45318" extrusionOk="0">
                    <a:moveTo>
                      <a:pt x="1922" y="1"/>
                    </a:moveTo>
                    <a:lnTo>
                      <a:pt x="1823" y="20"/>
                    </a:lnTo>
                    <a:lnTo>
                      <a:pt x="1744" y="80"/>
                    </a:lnTo>
                    <a:lnTo>
                      <a:pt x="1704" y="119"/>
                    </a:lnTo>
                    <a:lnTo>
                      <a:pt x="1684" y="179"/>
                    </a:lnTo>
                    <a:lnTo>
                      <a:pt x="1665" y="238"/>
                    </a:lnTo>
                    <a:lnTo>
                      <a:pt x="1665" y="318"/>
                    </a:lnTo>
                    <a:lnTo>
                      <a:pt x="1704" y="852"/>
                    </a:lnTo>
                    <a:lnTo>
                      <a:pt x="1724" y="1407"/>
                    </a:lnTo>
                    <a:lnTo>
                      <a:pt x="1704" y="1942"/>
                    </a:lnTo>
                    <a:lnTo>
                      <a:pt x="1665" y="2476"/>
                    </a:lnTo>
                    <a:lnTo>
                      <a:pt x="1605" y="2991"/>
                    </a:lnTo>
                    <a:lnTo>
                      <a:pt x="1546" y="3526"/>
                    </a:lnTo>
                    <a:lnTo>
                      <a:pt x="1466" y="4041"/>
                    </a:lnTo>
                    <a:lnTo>
                      <a:pt x="1367" y="4576"/>
                    </a:lnTo>
                    <a:lnTo>
                      <a:pt x="1150" y="5606"/>
                    </a:lnTo>
                    <a:lnTo>
                      <a:pt x="912" y="6656"/>
                    </a:lnTo>
                    <a:lnTo>
                      <a:pt x="654" y="7685"/>
                    </a:lnTo>
                    <a:lnTo>
                      <a:pt x="437" y="8735"/>
                    </a:lnTo>
                    <a:lnTo>
                      <a:pt x="258" y="9706"/>
                    </a:lnTo>
                    <a:lnTo>
                      <a:pt x="179" y="10201"/>
                    </a:lnTo>
                    <a:lnTo>
                      <a:pt x="100" y="10696"/>
                    </a:lnTo>
                    <a:lnTo>
                      <a:pt x="60" y="11211"/>
                    </a:lnTo>
                    <a:lnTo>
                      <a:pt x="21" y="11706"/>
                    </a:lnTo>
                    <a:lnTo>
                      <a:pt x="1" y="12201"/>
                    </a:lnTo>
                    <a:lnTo>
                      <a:pt x="1" y="12716"/>
                    </a:lnTo>
                    <a:lnTo>
                      <a:pt x="40" y="13231"/>
                    </a:lnTo>
                    <a:lnTo>
                      <a:pt x="80" y="13766"/>
                    </a:lnTo>
                    <a:lnTo>
                      <a:pt x="139" y="14281"/>
                    </a:lnTo>
                    <a:lnTo>
                      <a:pt x="199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3" y="18024"/>
                    </a:lnTo>
                    <a:lnTo>
                      <a:pt x="971" y="19193"/>
                    </a:lnTo>
                    <a:lnTo>
                      <a:pt x="1110" y="20381"/>
                    </a:lnTo>
                    <a:lnTo>
                      <a:pt x="1209" y="21570"/>
                    </a:lnTo>
                    <a:lnTo>
                      <a:pt x="1288" y="22758"/>
                    </a:lnTo>
                    <a:lnTo>
                      <a:pt x="1348" y="23946"/>
                    </a:lnTo>
                    <a:lnTo>
                      <a:pt x="138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308" y="31136"/>
                    </a:lnTo>
                    <a:lnTo>
                      <a:pt x="1130" y="35909"/>
                    </a:lnTo>
                    <a:lnTo>
                      <a:pt x="1051" y="38246"/>
                    </a:lnTo>
                    <a:lnTo>
                      <a:pt x="1031" y="39435"/>
                    </a:lnTo>
                    <a:lnTo>
                      <a:pt x="1051" y="40029"/>
                    </a:lnTo>
                    <a:lnTo>
                      <a:pt x="1070" y="40603"/>
                    </a:lnTo>
                    <a:lnTo>
                      <a:pt x="1090" y="41198"/>
                    </a:lnTo>
                    <a:lnTo>
                      <a:pt x="1150" y="41772"/>
                    </a:lnTo>
                    <a:lnTo>
                      <a:pt x="1229" y="42346"/>
                    </a:lnTo>
                    <a:lnTo>
                      <a:pt x="1308" y="42921"/>
                    </a:lnTo>
                    <a:lnTo>
                      <a:pt x="1427" y="43495"/>
                    </a:lnTo>
                    <a:lnTo>
                      <a:pt x="1566" y="44050"/>
                    </a:lnTo>
                    <a:lnTo>
                      <a:pt x="1744" y="44604"/>
                    </a:lnTo>
                    <a:lnTo>
                      <a:pt x="1942" y="45159"/>
                    </a:lnTo>
                    <a:lnTo>
                      <a:pt x="2001" y="45238"/>
                    </a:lnTo>
                    <a:lnTo>
                      <a:pt x="2061" y="45297"/>
                    </a:lnTo>
                    <a:lnTo>
                      <a:pt x="2140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78" y="45238"/>
                    </a:lnTo>
                    <a:lnTo>
                      <a:pt x="2437" y="45179"/>
                    </a:lnTo>
                    <a:lnTo>
                      <a:pt x="2457" y="45080"/>
                    </a:lnTo>
                    <a:lnTo>
                      <a:pt x="2853" y="43079"/>
                    </a:lnTo>
                    <a:lnTo>
                      <a:pt x="322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62" y="36008"/>
                    </a:lnTo>
                    <a:lnTo>
                      <a:pt x="4061" y="34998"/>
                    </a:lnTo>
                    <a:lnTo>
                      <a:pt x="4160" y="33968"/>
                    </a:lnTo>
                    <a:lnTo>
                      <a:pt x="4259" y="32958"/>
                    </a:lnTo>
                    <a:lnTo>
                      <a:pt x="4338" y="31928"/>
                    </a:lnTo>
                    <a:lnTo>
                      <a:pt x="4398" y="30898"/>
                    </a:lnTo>
                    <a:lnTo>
                      <a:pt x="4437" y="29868"/>
                    </a:lnTo>
                    <a:lnTo>
                      <a:pt x="4477" y="28858"/>
                    </a:lnTo>
                    <a:lnTo>
                      <a:pt x="4497" y="27828"/>
                    </a:lnTo>
                    <a:lnTo>
                      <a:pt x="4497" y="26798"/>
                    </a:lnTo>
                    <a:lnTo>
                      <a:pt x="4477" y="25788"/>
                    </a:lnTo>
                    <a:lnTo>
                      <a:pt x="4457" y="24758"/>
                    </a:lnTo>
                    <a:lnTo>
                      <a:pt x="4398" y="23728"/>
                    </a:lnTo>
                    <a:lnTo>
                      <a:pt x="4338" y="22718"/>
                    </a:lnTo>
                    <a:lnTo>
                      <a:pt x="4259" y="21708"/>
                    </a:lnTo>
                    <a:lnTo>
                      <a:pt x="4160" y="20678"/>
                    </a:lnTo>
                    <a:lnTo>
                      <a:pt x="4021" y="19668"/>
                    </a:lnTo>
                    <a:lnTo>
                      <a:pt x="3883" y="18658"/>
                    </a:lnTo>
                    <a:lnTo>
                      <a:pt x="3724" y="17648"/>
                    </a:lnTo>
                    <a:lnTo>
                      <a:pt x="3546" y="16658"/>
                    </a:lnTo>
                    <a:lnTo>
                      <a:pt x="3348" y="15648"/>
                    </a:lnTo>
                    <a:lnTo>
                      <a:pt x="3130" y="14657"/>
                    </a:lnTo>
                    <a:lnTo>
                      <a:pt x="2893" y="13667"/>
                    </a:lnTo>
                    <a:lnTo>
                      <a:pt x="2635" y="12677"/>
                    </a:lnTo>
                    <a:lnTo>
                      <a:pt x="2595" y="12597"/>
                    </a:lnTo>
                    <a:lnTo>
                      <a:pt x="2556" y="12538"/>
                    </a:lnTo>
                    <a:lnTo>
                      <a:pt x="2516" y="12498"/>
                    </a:lnTo>
                    <a:lnTo>
                      <a:pt x="2477" y="12479"/>
                    </a:lnTo>
                    <a:lnTo>
                      <a:pt x="2378" y="12439"/>
                    </a:lnTo>
                    <a:lnTo>
                      <a:pt x="2259" y="12459"/>
                    </a:lnTo>
                    <a:lnTo>
                      <a:pt x="2179" y="12498"/>
                    </a:lnTo>
                    <a:lnTo>
                      <a:pt x="2100" y="12597"/>
                    </a:lnTo>
                    <a:lnTo>
                      <a:pt x="2080" y="12637"/>
                    </a:lnTo>
                    <a:lnTo>
                      <a:pt x="2061" y="12696"/>
                    </a:lnTo>
                    <a:lnTo>
                      <a:pt x="2061" y="12776"/>
                    </a:lnTo>
                    <a:lnTo>
                      <a:pt x="2080" y="12855"/>
                    </a:lnTo>
                    <a:lnTo>
                      <a:pt x="2338" y="13786"/>
                    </a:lnTo>
                    <a:lnTo>
                      <a:pt x="2556" y="14736"/>
                    </a:lnTo>
                    <a:lnTo>
                      <a:pt x="2774" y="15707"/>
                    </a:lnTo>
                    <a:lnTo>
                      <a:pt x="2972" y="16658"/>
                    </a:lnTo>
                    <a:lnTo>
                      <a:pt x="3150" y="17608"/>
                    </a:lnTo>
                    <a:lnTo>
                      <a:pt x="3308" y="18579"/>
                    </a:lnTo>
                    <a:lnTo>
                      <a:pt x="3447" y="19549"/>
                    </a:lnTo>
                    <a:lnTo>
                      <a:pt x="3566" y="20520"/>
                    </a:lnTo>
                    <a:lnTo>
                      <a:pt x="3665" y="21490"/>
                    </a:lnTo>
                    <a:lnTo>
                      <a:pt x="3744" y="22461"/>
                    </a:lnTo>
                    <a:lnTo>
                      <a:pt x="3804" y="23431"/>
                    </a:lnTo>
                    <a:lnTo>
                      <a:pt x="3863" y="24422"/>
                    </a:lnTo>
                    <a:lnTo>
                      <a:pt x="3903" y="25392"/>
                    </a:lnTo>
                    <a:lnTo>
                      <a:pt x="3922" y="26383"/>
                    </a:lnTo>
                    <a:lnTo>
                      <a:pt x="3922" y="27353"/>
                    </a:lnTo>
                    <a:lnTo>
                      <a:pt x="3922" y="28343"/>
                    </a:lnTo>
                    <a:lnTo>
                      <a:pt x="3883" y="29314"/>
                    </a:lnTo>
                    <a:lnTo>
                      <a:pt x="3863" y="30304"/>
                    </a:lnTo>
                    <a:lnTo>
                      <a:pt x="3804" y="31275"/>
                    </a:lnTo>
                    <a:lnTo>
                      <a:pt x="3744" y="32265"/>
                    </a:lnTo>
                    <a:lnTo>
                      <a:pt x="3665" y="33235"/>
                    </a:lnTo>
                    <a:lnTo>
                      <a:pt x="3566" y="34206"/>
                    </a:lnTo>
                    <a:lnTo>
                      <a:pt x="3368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7" y="41990"/>
                    </a:lnTo>
                    <a:lnTo>
                      <a:pt x="2120" y="43891"/>
                    </a:lnTo>
                    <a:lnTo>
                      <a:pt x="2001" y="43436"/>
                    </a:lnTo>
                    <a:lnTo>
                      <a:pt x="1902" y="42980"/>
                    </a:lnTo>
                    <a:lnTo>
                      <a:pt x="1803" y="42505"/>
                    </a:lnTo>
                    <a:lnTo>
                      <a:pt x="1744" y="42029"/>
                    </a:lnTo>
                    <a:lnTo>
                      <a:pt x="1684" y="41554"/>
                    </a:lnTo>
                    <a:lnTo>
                      <a:pt x="1645" y="41059"/>
                    </a:lnTo>
                    <a:lnTo>
                      <a:pt x="1605" y="40108"/>
                    </a:lnTo>
                    <a:lnTo>
                      <a:pt x="1605" y="39138"/>
                    </a:lnTo>
                    <a:lnTo>
                      <a:pt x="1625" y="38147"/>
                    </a:lnTo>
                    <a:lnTo>
                      <a:pt x="1684" y="36226"/>
                    </a:lnTo>
                    <a:lnTo>
                      <a:pt x="1823" y="31572"/>
                    </a:lnTo>
                    <a:lnTo>
                      <a:pt x="1902" y="26937"/>
                    </a:lnTo>
                    <a:lnTo>
                      <a:pt x="1922" y="25808"/>
                    </a:lnTo>
                    <a:lnTo>
                      <a:pt x="1922" y="24699"/>
                    </a:lnTo>
                    <a:lnTo>
                      <a:pt x="1902" y="23570"/>
                    </a:lnTo>
                    <a:lnTo>
                      <a:pt x="1863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6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2" y="15747"/>
                    </a:lnTo>
                    <a:lnTo>
                      <a:pt x="85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5" y="13469"/>
                    </a:lnTo>
                    <a:lnTo>
                      <a:pt x="575" y="12934"/>
                    </a:lnTo>
                    <a:lnTo>
                      <a:pt x="575" y="12380"/>
                    </a:lnTo>
                    <a:lnTo>
                      <a:pt x="595" y="11845"/>
                    </a:lnTo>
                    <a:lnTo>
                      <a:pt x="615" y="11310"/>
                    </a:lnTo>
                    <a:lnTo>
                      <a:pt x="674" y="10775"/>
                    </a:lnTo>
                    <a:lnTo>
                      <a:pt x="753" y="10240"/>
                    </a:lnTo>
                    <a:lnTo>
                      <a:pt x="833" y="9706"/>
                    </a:lnTo>
                    <a:lnTo>
                      <a:pt x="932" y="9171"/>
                    </a:lnTo>
                    <a:lnTo>
                      <a:pt x="1169" y="8082"/>
                    </a:lnTo>
                    <a:lnTo>
                      <a:pt x="1407" y="6992"/>
                    </a:lnTo>
                    <a:lnTo>
                      <a:pt x="1665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100" y="3685"/>
                    </a:lnTo>
                    <a:lnTo>
                      <a:pt x="2179" y="3130"/>
                    </a:lnTo>
                    <a:lnTo>
                      <a:pt x="2239" y="2575"/>
                    </a:lnTo>
                    <a:lnTo>
                      <a:pt x="2259" y="2021"/>
                    </a:lnTo>
                    <a:lnTo>
                      <a:pt x="2279" y="1466"/>
                    </a:lnTo>
                    <a:lnTo>
                      <a:pt x="2279" y="892"/>
                    </a:lnTo>
                    <a:lnTo>
                      <a:pt x="2239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60" y="119"/>
                    </a:lnTo>
                    <a:lnTo>
                      <a:pt x="2120" y="80"/>
                    </a:lnTo>
                    <a:lnTo>
                      <a:pt x="2021" y="20"/>
                    </a:lnTo>
                    <a:lnTo>
                      <a:pt x="19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" name="Google Shape;357;p3"/>
              <p:cNvSpPr/>
              <p:nvPr/>
            </p:nvSpPr>
            <p:spPr>
              <a:xfrm>
                <a:off x="3164800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60" y="80"/>
                    </a:lnTo>
                    <a:lnTo>
                      <a:pt x="40" y="120"/>
                    </a:lnTo>
                    <a:lnTo>
                      <a:pt x="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14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73" y="9132"/>
                    </a:lnTo>
                    <a:lnTo>
                      <a:pt x="813" y="9171"/>
                    </a:lnTo>
                    <a:lnTo>
                      <a:pt x="912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09" y="9171"/>
                    </a:lnTo>
                    <a:lnTo>
                      <a:pt x="1248" y="9132"/>
                    </a:lnTo>
                    <a:lnTo>
                      <a:pt x="126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5" y="318"/>
                    </a:lnTo>
                    <a:lnTo>
                      <a:pt x="555" y="239"/>
                    </a:lnTo>
                    <a:lnTo>
                      <a:pt x="535" y="179"/>
                    </a:lnTo>
                    <a:lnTo>
                      <a:pt x="496" y="120"/>
                    </a:lnTo>
                    <a:lnTo>
                      <a:pt x="456" y="80"/>
                    </a:lnTo>
                    <a:lnTo>
                      <a:pt x="357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" name="Google Shape;358;p3"/>
              <p:cNvSpPr/>
              <p:nvPr/>
            </p:nvSpPr>
            <p:spPr>
              <a:xfrm>
                <a:off x="3062300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7" y="1"/>
                    </a:moveTo>
                    <a:lnTo>
                      <a:pt x="2338" y="21"/>
                    </a:lnTo>
                    <a:lnTo>
                      <a:pt x="2278" y="60"/>
                    </a:lnTo>
                    <a:lnTo>
                      <a:pt x="2239" y="100"/>
                    </a:lnTo>
                    <a:lnTo>
                      <a:pt x="2219" y="159"/>
                    </a:lnTo>
                    <a:lnTo>
                      <a:pt x="2179" y="219"/>
                    </a:lnTo>
                    <a:lnTo>
                      <a:pt x="1922" y="1249"/>
                    </a:lnTo>
                    <a:lnTo>
                      <a:pt x="1684" y="2298"/>
                    </a:lnTo>
                    <a:lnTo>
                      <a:pt x="1486" y="3348"/>
                    </a:lnTo>
                    <a:lnTo>
                      <a:pt x="1308" y="4398"/>
                    </a:lnTo>
                    <a:lnTo>
                      <a:pt x="1130" y="5447"/>
                    </a:lnTo>
                    <a:lnTo>
                      <a:pt x="991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16" y="10894"/>
                    </a:lnTo>
                    <a:lnTo>
                      <a:pt x="318" y="13132"/>
                    </a:lnTo>
                    <a:lnTo>
                      <a:pt x="139" y="15390"/>
                    </a:lnTo>
                    <a:lnTo>
                      <a:pt x="80" y="16519"/>
                    </a:lnTo>
                    <a:lnTo>
                      <a:pt x="20" y="17648"/>
                    </a:lnTo>
                    <a:lnTo>
                      <a:pt x="1" y="18817"/>
                    </a:lnTo>
                    <a:lnTo>
                      <a:pt x="1" y="19965"/>
                    </a:lnTo>
                    <a:lnTo>
                      <a:pt x="20" y="21114"/>
                    </a:lnTo>
                    <a:lnTo>
                      <a:pt x="80" y="22283"/>
                    </a:lnTo>
                    <a:lnTo>
                      <a:pt x="159" y="23431"/>
                    </a:lnTo>
                    <a:lnTo>
                      <a:pt x="238" y="24580"/>
                    </a:lnTo>
                    <a:lnTo>
                      <a:pt x="456" y="26878"/>
                    </a:lnTo>
                    <a:lnTo>
                      <a:pt x="674" y="29195"/>
                    </a:lnTo>
                    <a:lnTo>
                      <a:pt x="892" y="31493"/>
                    </a:lnTo>
                    <a:lnTo>
                      <a:pt x="1070" y="33790"/>
                    </a:lnTo>
                    <a:lnTo>
                      <a:pt x="1248" y="36107"/>
                    </a:lnTo>
                    <a:lnTo>
                      <a:pt x="1407" y="38762"/>
                    </a:lnTo>
                    <a:lnTo>
                      <a:pt x="1526" y="41416"/>
                    </a:lnTo>
                    <a:lnTo>
                      <a:pt x="1625" y="44050"/>
                    </a:lnTo>
                    <a:lnTo>
                      <a:pt x="1704" y="46704"/>
                    </a:lnTo>
                    <a:lnTo>
                      <a:pt x="1704" y="46783"/>
                    </a:lnTo>
                    <a:lnTo>
                      <a:pt x="1724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882" y="47001"/>
                    </a:lnTo>
                    <a:lnTo>
                      <a:pt x="2001" y="47021"/>
                    </a:lnTo>
                    <a:lnTo>
                      <a:pt x="2100" y="47001"/>
                    </a:lnTo>
                    <a:lnTo>
                      <a:pt x="2179" y="46941"/>
                    </a:lnTo>
                    <a:lnTo>
                      <a:pt x="2219" y="46902"/>
                    </a:lnTo>
                    <a:lnTo>
                      <a:pt x="2259" y="46842"/>
                    </a:lnTo>
                    <a:lnTo>
                      <a:pt x="2259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20" y="42109"/>
                    </a:lnTo>
                    <a:lnTo>
                      <a:pt x="2021" y="39791"/>
                    </a:lnTo>
                    <a:lnTo>
                      <a:pt x="1902" y="37494"/>
                    </a:lnTo>
                    <a:lnTo>
                      <a:pt x="1744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6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54" y="22758"/>
                    </a:lnTo>
                    <a:lnTo>
                      <a:pt x="595" y="21649"/>
                    </a:lnTo>
                    <a:lnTo>
                      <a:pt x="55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5" y="17153"/>
                    </a:lnTo>
                    <a:lnTo>
                      <a:pt x="674" y="16004"/>
                    </a:lnTo>
                    <a:lnTo>
                      <a:pt x="753" y="14875"/>
                    </a:lnTo>
                    <a:lnTo>
                      <a:pt x="932" y="12597"/>
                    </a:lnTo>
                    <a:lnTo>
                      <a:pt x="1149" y="10340"/>
                    </a:lnTo>
                    <a:lnTo>
                      <a:pt x="1268" y="9072"/>
                    </a:lnTo>
                    <a:lnTo>
                      <a:pt x="1407" y="7824"/>
                    </a:lnTo>
                    <a:lnTo>
                      <a:pt x="1565" y="6576"/>
                    </a:lnTo>
                    <a:lnTo>
                      <a:pt x="1744" y="5329"/>
                    </a:lnTo>
                    <a:lnTo>
                      <a:pt x="1942" y="4081"/>
                    </a:lnTo>
                    <a:lnTo>
                      <a:pt x="2159" y="2853"/>
                    </a:lnTo>
                    <a:lnTo>
                      <a:pt x="2437" y="1625"/>
                    </a:lnTo>
                    <a:lnTo>
                      <a:pt x="2734" y="397"/>
                    </a:lnTo>
                    <a:lnTo>
                      <a:pt x="2754" y="337"/>
                    </a:lnTo>
                    <a:lnTo>
                      <a:pt x="2754" y="258"/>
                    </a:lnTo>
                    <a:lnTo>
                      <a:pt x="2734" y="199"/>
                    </a:lnTo>
                    <a:lnTo>
                      <a:pt x="2714" y="139"/>
                    </a:lnTo>
                    <a:lnTo>
                      <a:pt x="2635" y="60"/>
                    </a:lnTo>
                    <a:lnTo>
                      <a:pt x="253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" name="Google Shape;359;p3"/>
              <p:cNvSpPr/>
              <p:nvPr/>
            </p:nvSpPr>
            <p:spPr>
              <a:xfrm>
                <a:off x="2976650" y="276725"/>
                <a:ext cx="139650" cy="1292400"/>
              </a:xfrm>
              <a:custGeom>
                <a:avLst/>
                <a:gdLst/>
                <a:ahLst/>
                <a:cxnLst/>
                <a:rect l="l" t="t" r="r" b="b"/>
                <a:pathLst>
                  <a:path w="5586" h="51696" extrusionOk="0">
                    <a:moveTo>
                      <a:pt x="2080" y="1"/>
                    </a:moveTo>
                    <a:lnTo>
                      <a:pt x="2020" y="21"/>
                    </a:lnTo>
                    <a:lnTo>
                      <a:pt x="1961" y="40"/>
                    </a:lnTo>
                    <a:lnTo>
                      <a:pt x="1921" y="100"/>
                    </a:lnTo>
                    <a:lnTo>
                      <a:pt x="1882" y="159"/>
                    </a:lnTo>
                    <a:lnTo>
                      <a:pt x="1862" y="239"/>
                    </a:lnTo>
                    <a:lnTo>
                      <a:pt x="1644" y="1427"/>
                    </a:lnTo>
                    <a:lnTo>
                      <a:pt x="1466" y="2635"/>
                    </a:lnTo>
                    <a:lnTo>
                      <a:pt x="1327" y="3863"/>
                    </a:lnTo>
                    <a:lnTo>
                      <a:pt x="1189" y="5071"/>
                    </a:lnTo>
                    <a:lnTo>
                      <a:pt x="1109" y="6279"/>
                    </a:lnTo>
                    <a:lnTo>
                      <a:pt x="1050" y="7507"/>
                    </a:lnTo>
                    <a:lnTo>
                      <a:pt x="1010" y="8735"/>
                    </a:lnTo>
                    <a:lnTo>
                      <a:pt x="1010" y="9963"/>
                    </a:lnTo>
                    <a:lnTo>
                      <a:pt x="1030" y="11172"/>
                    </a:lnTo>
                    <a:lnTo>
                      <a:pt x="1070" y="12400"/>
                    </a:lnTo>
                    <a:lnTo>
                      <a:pt x="1169" y="13628"/>
                    </a:lnTo>
                    <a:lnTo>
                      <a:pt x="1268" y="14836"/>
                    </a:lnTo>
                    <a:lnTo>
                      <a:pt x="1406" y="16044"/>
                    </a:lnTo>
                    <a:lnTo>
                      <a:pt x="1585" y="17252"/>
                    </a:lnTo>
                    <a:lnTo>
                      <a:pt x="1783" y="18460"/>
                    </a:lnTo>
                    <a:lnTo>
                      <a:pt x="2001" y="19649"/>
                    </a:lnTo>
                    <a:lnTo>
                      <a:pt x="2179" y="20461"/>
                    </a:lnTo>
                    <a:lnTo>
                      <a:pt x="2377" y="21253"/>
                    </a:lnTo>
                    <a:lnTo>
                      <a:pt x="2595" y="22045"/>
                    </a:lnTo>
                    <a:lnTo>
                      <a:pt x="2813" y="22837"/>
                    </a:lnTo>
                    <a:lnTo>
                      <a:pt x="2793" y="22917"/>
                    </a:lnTo>
                    <a:lnTo>
                      <a:pt x="2793" y="22976"/>
                    </a:lnTo>
                    <a:lnTo>
                      <a:pt x="3130" y="26066"/>
                    </a:lnTo>
                    <a:lnTo>
                      <a:pt x="3288" y="27591"/>
                    </a:lnTo>
                    <a:lnTo>
                      <a:pt x="3427" y="29156"/>
                    </a:lnTo>
                    <a:lnTo>
                      <a:pt x="3565" y="30701"/>
                    </a:lnTo>
                    <a:lnTo>
                      <a:pt x="3684" y="32245"/>
                    </a:lnTo>
                    <a:lnTo>
                      <a:pt x="3763" y="33790"/>
                    </a:lnTo>
                    <a:lnTo>
                      <a:pt x="3823" y="35355"/>
                    </a:lnTo>
                    <a:lnTo>
                      <a:pt x="3862" y="36900"/>
                    </a:lnTo>
                    <a:lnTo>
                      <a:pt x="3862" y="38445"/>
                    </a:lnTo>
                    <a:lnTo>
                      <a:pt x="3843" y="40009"/>
                    </a:lnTo>
                    <a:lnTo>
                      <a:pt x="3763" y="41554"/>
                    </a:lnTo>
                    <a:lnTo>
                      <a:pt x="3644" y="43099"/>
                    </a:lnTo>
                    <a:lnTo>
                      <a:pt x="3565" y="43852"/>
                    </a:lnTo>
                    <a:lnTo>
                      <a:pt x="3486" y="44624"/>
                    </a:lnTo>
                    <a:lnTo>
                      <a:pt x="3367" y="45397"/>
                    </a:lnTo>
                    <a:lnTo>
                      <a:pt x="3268" y="46169"/>
                    </a:lnTo>
                    <a:lnTo>
                      <a:pt x="3130" y="46922"/>
                    </a:lnTo>
                    <a:lnTo>
                      <a:pt x="2991" y="47694"/>
                    </a:lnTo>
                    <a:lnTo>
                      <a:pt x="2872" y="47476"/>
                    </a:lnTo>
                    <a:lnTo>
                      <a:pt x="2753" y="47259"/>
                    </a:lnTo>
                    <a:lnTo>
                      <a:pt x="2535" y="46803"/>
                    </a:lnTo>
                    <a:lnTo>
                      <a:pt x="2377" y="46328"/>
                    </a:lnTo>
                    <a:lnTo>
                      <a:pt x="2238" y="45833"/>
                    </a:lnTo>
                    <a:lnTo>
                      <a:pt x="2119" y="45337"/>
                    </a:lnTo>
                    <a:lnTo>
                      <a:pt x="2020" y="44822"/>
                    </a:lnTo>
                    <a:lnTo>
                      <a:pt x="1842" y="43812"/>
                    </a:lnTo>
                    <a:lnTo>
                      <a:pt x="1426" y="40921"/>
                    </a:lnTo>
                    <a:lnTo>
                      <a:pt x="1228" y="39495"/>
                    </a:lnTo>
                    <a:lnTo>
                      <a:pt x="1030" y="38049"/>
                    </a:lnTo>
                    <a:lnTo>
                      <a:pt x="872" y="36642"/>
                    </a:lnTo>
                    <a:lnTo>
                      <a:pt x="753" y="35236"/>
                    </a:lnTo>
                    <a:lnTo>
                      <a:pt x="654" y="33830"/>
                    </a:lnTo>
                    <a:lnTo>
                      <a:pt x="594" y="32424"/>
                    </a:lnTo>
                    <a:lnTo>
                      <a:pt x="555" y="30998"/>
                    </a:lnTo>
                    <a:lnTo>
                      <a:pt x="575" y="30304"/>
                    </a:lnTo>
                    <a:lnTo>
                      <a:pt x="575" y="29591"/>
                    </a:lnTo>
                    <a:lnTo>
                      <a:pt x="614" y="28878"/>
                    </a:lnTo>
                    <a:lnTo>
                      <a:pt x="654" y="28185"/>
                    </a:lnTo>
                    <a:lnTo>
                      <a:pt x="713" y="27472"/>
                    </a:lnTo>
                    <a:lnTo>
                      <a:pt x="773" y="26779"/>
                    </a:lnTo>
                    <a:lnTo>
                      <a:pt x="951" y="27096"/>
                    </a:lnTo>
                    <a:lnTo>
                      <a:pt x="1089" y="27413"/>
                    </a:lnTo>
                    <a:lnTo>
                      <a:pt x="1228" y="27749"/>
                    </a:lnTo>
                    <a:lnTo>
                      <a:pt x="1347" y="28086"/>
                    </a:lnTo>
                    <a:lnTo>
                      <a:pt x="1446" y="28423"/>
                    </a:lnTo>
                    <a:lnTo>
                      <a:pt x="1525" y="28760"/>
                    </a:lnTo>
                    <a:lnTo>
                      <a:pt x="1604" y="29116"/>
                    </a:lnTo>
                    <a:lnTo>
                      <a:pt x="1664" y="29473"/>
                    </a:lnTo>
                    <a:lnTo>
                      <a:pt x="1763" y="30205"/>
                    </a:lnTo>
                    <a:lnTo>
                      <a:pt x="1822" y="30938"/>
                    </a:lnTo>
                    <a:lnTo>
                      <a:pt x="1862" y="31691"/>
                    </a:lnTo>
                    <a:lnTo>
                      <a:pt x="1862" y="32444"/>
                    </a:lnTo>
                    <a:lnTo>
                      <a:pt x="1842" y="33969"/>
                    </a:lnTo>
                    <a:lnTo>
                      <a:pt x="1842" y="35474"/>
                    </a:lnTo>
                    <a:lnTo>
                      <a:pt x="1842" y="36226"/>
                    </a:lnTo>
                    <a:lnTo>
                      <a:pt x="1882" y="36959"/>
                    </a:lnTo>
                    <a:lnTo>
                      <a:pt x="1941" y="37692"/>
                    </a:lnTo>
                    <a:lnTo>
                      <a:pt x="2040" y="38385"/>
                    </a:lnTo>
                    <a:lnTo>
                      <a:pt x="2060" y="38465"/>
                    </a:lnTo>
                    <a:lnTo>
                      <a:pt x="2100" y="38524"/>
                    </a:lnTo>
                    <a:lnTo>
                      <a:pt x="2119" y="38564"/>
                    </a:lnTo>
                    <a:lnTo>
                      <a:pt x="2179" y="38603"/>
                    </a:lnTo>
                    <a:lnTo>
                      <a:pt x="2218" y="38623"/>
                    </a:lnTo>
                    <a:lnTo>
                      <a:pt x="2377" y="38623"/>
                    </a:lnTo>
                    <a:lnTo>
                      <a:pt x="2476" y="38564"/>
                    </a:lnTo>
                    <a:lnTo>
                      <a:pt x="2555" y="38484"/>
                    </a:lnTo>
                    <a:lnTo>
                      <a:pt x="2575" y="38425"/>
                    </a:lnTo>
                    <a:lnTo>
                      <a:pt x="2595" y="38366"/>
                    </a:lnTo>
                    <a:lnTo>
                      <a:pt x="2595" y="38286"/>
                    </a:lnTo>
                    <a:lnTo>
                      <a:pt x="2595" y="38207"/>
                    </a:lnTo>
                    <a:lnTo>
                      <a:pt x="2535" y="37831"/>
                    </a:lnTo>
                    <a:lnTo>
                      <a:pt x="2476" y="37435"/>
                    </a:lnTo>
                    <a:lnTo>
                      <a:pt x="2416" y="36642"/>
                    </a:lnTo>
                    <a:lnTo>
                      <a:pt x="2377" y="35830"/>
                    </a:lnTo>
                    <a:lnTo>
                      <a:pt x="2357" y="35018"/>
                    </a:lnTo>
                    <a:lnTo>
                      <a:pt x="2377" y="33374"/>
                    </a:lnTo>
                    <a:lnTo>
                      <a:pt x="2377" y="32562"/>
                    </a:lnTo>
                    <a:lnTo>
                      <a:pt x="2377" y="31730"/>
                    </a:lnTo>
                    <a:lnTo>
                      <a:pt x="2357" y="30938"/>
                    </a:lnTo>
                    <a:lnTo>
                      <a:pt x="2298" y="30126"/>
                    </a:lnTo>
                    <a:lnTo>
                      <a:pt x="2199" y="29354"/>
                    </a:lnTo>
                    <a:lnTo>
                      <a:pt x="2119" y="28958"/>
                    </a:lnTo>
                    <a:lnTo>
                      <a:pt x="2040" y="28581"/>
                    </a:lnTo>
                    <a:lnTo>
                      <a:pt x="1961" y="28205"/>
                    </a:lnTo>
                    <a:lnTo>
                      <a:pt x="1842" y="27829"/>
                    </a:lnTo>
                    <a:lnTo>
                      <a:pt x="1723" y="27452"/>
                    </a:lnTo>
                    <a:lnTo>
                      <a:pt x="1565" y="27096"/>
                    </a:lnTo>
                    <a:lnTo>
                      <a:pt x="1406" y="26739"/>
                    </a:lnTo>
                    <a:lnTo>
                      <a:pt x="1228" y="26383"/>
                    </a:lnTo>
                    <a:lnTo>
                      <a:pt x="1030" y="26046"/>
                    </a:lnTo>
                    <a:lnTo>
                      <a:pt x="792" y="25690"/>
                    </a:lnTo>
                    <a:lnTo>
                      <a:pt x="733" y="25650"/>
                    </a:lnTo>
                    <a:lnTo>
                      <a:pt x="674" y="25610"/>
                    </a:lnTo>
                    <a:lnTo>
                      <a:pt x="515" y="25610"/>
                    </a:lnTo>
                    <a:lnTo>
                      <a:pt x="456" y="25650"/>
                    </a:lnTo>
                    <a:lnTo>
                      <a:pt x="396" y="25690"/>
                    </a:lnTo>
                    <a:lnTo>
                      <a:pt x="337" y="25769"/>
                    </a:lnTo>
                    <a:lnTo>
                      <a:pt x="317" y="25848"/>
                    </a:lnTo>
                    <a:lnTo>
                      <a:pt x="218" y="26620"/>
                    </a:lnTo>
                    <a:lnTo>
                      <a:pt x="159" y="27393"/>
                    </a:lnTo>
                    <a:lnTo>
                      <a:pt x="99" y="28165"/>
                    </a:lnTo>
                    <a:lnTo>
                      <a:pt x="40" y="28938"/>
                    </a:lnTo>
                    <a:lnTo>
                      <a:pt x="20" y="29710"/>
                    </a:lnTo>
                    <a:lnTo>
                      <a:pt x="0" y="30483"/>
                    </a:lnTo>
                    <a:lnTo>
                      <a:pt x="0" y="31255"/>
                    </a:lnTo>
                    <a:lnTo>
                      <a:pt x="20" y="32028"/>
                    </a:lnTo>
                    <a:lnTo>
                      <a:pt x="79" y="33592"/>
                    </a:lnTo>
                    <a:lnTo>
                      <a:pt x="178" y="35137"/>
                    </a:lnTo>
                    <a:lnTo>
                      <a:pt x="317" y="36682"/>
                    </a:lnTo>
                    <a:lnTo>
                      <a:pt x="495" y="38227"/>
                    </a:lnTo>
                    <a:lnTo>
                      <a:pt x="674" y="39752"/>
                    </a:lnTo>
                    <a:lnTo>
                      <a:pt x="891" y="41297"/>
                    </a:lnTo>
                    <a:lnTo>
                      <a:pt x="1109" y="42822"/>
                    </a:lnTo>
                    <a:lnTo>
                      <a:pt x="1347" y="44347"/>
                    </a:lnTo>
                    <a:lnTo>
                      <a:pt x="1446" y="44941"/>
                    </a:lnTo>
                    <a:lnTo>
                      <a:pt x="1565" y="45516"/>
                    </a:lnTo>
                    <a:lnTo>
                      <a:pt x="1703" y="46090"/>
                    </a:lnTo>
                    <a:lnTo>
                      <a:pt x="1862" y="46645"/>
                    </a:lnTo>
                    <a:lnTo>
                      <a:pt x="2060" y="47179"/>
                    </a:lnTo>
                    <a:lnTo>
                      <a:pt x="2179" y="47437"/>
                    </a:lnTo>
                    <a:lnTo>
                      <a:pt x="2317" y="47694"/>
                    </a:lnTo>
                    <a:lnTo>
                      <a:pt x="2456" y="47932"/>
                    </a:lnTo>
                    <a:lnTo>
                      <a:pt x="2595" y="48170"/>
                    </a:lnTo>
                    <a:lnTo>
                      <a:pt x="2753" y="48407"/>
                    </a:lnTo>
                    <a:lnTo>
                      <a:pt x="2931" y="48625"/>
                    </a:lnTo>
                    <a:lnTo>
                      <a:pt x="2991" y="48685"/>
                    </a:lnTo>
                    <a:lnTo>
                      <a:pt x="3070" y="48724"/>
                    </a:lnTo>
                    <a:lnTo>
                      <a:pt x="3209" y="48724"/>
                    </a:lnTo>
                    <a:lnTo>
                      <a:pt x="3268" y="48685"/>
                    </a:lnTo>
                    <a:lnTo>
                      <a:pt x="3328" y="48645"/>
                    </a:lnTo>
                    <a:lnTo>
                      <a:pt x="3387" y="48566"/>
                    </a:lnTo>
                    <a:lnTo>
                      <a:pt x="3407" y="48487"/>
                    </a:lnTo>
                    <a:lnTo>
                      <a:pt x="3545" y="47793"/>
                    </a:lnTo>
                    <a:lnTo>
                      <a:pt x="3684" y="47100"/>
                    </a:lnTo>
                    <a:lnTo>
                      <a:pt x="3902" y="45694"/>
                    </a:lnTo>
                    <a:lnTo>
                      <a:pt x="4100" y="44288"/>
                    </a:lnTo>
                    <a:lnTo>
                      <a:pt x="4239" y="42881"/>
                    </a:lnTo>
                    <a:lnTo>
                      <a:pt x="4338" y="41475"/>
                    </a:lnTo>
                    <a:lnTo>
                      <a:pt x="4397" y="40069"/>
                    </a:lnTo>
                    <a:lnTo>
                      <a:pt x="4437" y="38643"/>
                    </a:lnTo>
                    <a:lnTo>
                      <a:pt x="4437" y="37237"/>
                    </a:lnTo>
                    <a:lnTo>
                      <a:pt x="4417" y="35811"/>
                    </a:lnTo>
                    <a:lnTo>
                      <a:pt x="4358" y="34404"/>
                    </a:lnTo>
                    <a:lnTo>
                      <a:pt x="4278" y="32978"/>
                    </a:lnTo>
                    <a:lnTo>
                      <a:pt x="4199" y="31552"/>
                    </a:lnTo>
                    <a:lnTo>
                      <a:pt x="4080" y="30146"/>
                    </a:lnTo>
                    <a:lnTo>
                      <a:pt x="3961" y="28720"/>
                    </a:lnTo>
                    <a:lnTo>
                      <a:pt x="3684" y="25907"/>
                    </a:lnTo>
                    <a:lnTo>
                      <a:pt x="3902" y="26739"/>
                    </a:lnTo>
                    <a:lnTo>
                      <a:pt x="4120" y="27591"/>
                    </a:lnTo>
                    <a:lnTo>
                      <a:pt x="4318" y="28443"/>
                    </a:lnTo>
                    <a:lnTo>
                      <a:pt x="4476" y="29294"/>
                    </a:lnTo>
                    <a:lnTo>
                      <a:pt x="4575" y="29948"/>
                    </a:lnTo>
                    <a:lnTo>
                      <a:pt x="4674" y="30582"/>
                    </a:lnTo>
                    <a:lnTo>
                      <a:pt x="4754" y="31235"/>
                    </a:lnTo>
                    <a:lnTo>
                      <a:pt x="4813" y="31889"/>
                    </a:lnTo>
                    <a:lnTo>
                      <a:pt x="4932" y="33176"/>
                    </a:lnTo>
                    <a:lnTo>
                      <a:pt x="4991" y="34484"/>
                    </a:lnTo>
                    <a:lnTo>
                      <a:pt x="5011" y="35791"/>
                    </a:lnTo>
                    <a:lnTo>
                      <a:pt x="4991" y="37098"/>
                    </a:lnTo>
                    <a:lnTo>
                      <a:pt x="4952" y="38405"/>
                    </a:lnTo>
                    <a:lnTo>
                      <a:pt x="4892" y="39712"/>
                    </a:lnTo>
                    <a:lnTo>
                      <a:pt x="4813" y="41158"/>
                    </a:lnTo>
                    <a:lnTo>
                      <a:pt x="4694" y="42624"/>
                    </a:lnTo>
                    <a:lnTo>
                      <a:pt x="4575" y="44090"/>
                    </a:lnTo>
                    <a:lnTo>
                      <a:pt x="4437" y="45555"/>
                    </a:lnTo>
                    <a:lnTo>
                      <a:pt x="3862" y="51378"/>
                    </a:lnTo>
                    <a:lnTo>
                      <a:pt x="3862" y="51457"/>
                    </a:lnTo>
                    <a:lnTo>
                      <a:pt x="3882" y="51517"/>
                    </a:lnTo>
                    <a:lnTo>
                      <a:pt x="3902" y="51576"/>
                    </a:lnTo>
                    <a:lnTo>
                      <a:pt x="3942" y="51616"/>
                    </a:lnTo>
                    <a:lnTo>
                      <a:pt x="4021" y="51675"/>
                    </a:lnTo>
                    <a:lnTo>
                      <a:pt x="4120" y="51695"/>
                    </a:lnTo>
                    <a:lnTo>
                      <a:pt x="4239" y="51675"/>
                    </a:lnTo>
                    <a:lnTo>
                      <a:pt x="4338" y="51616"/>
                    </a:lnTo>
                    <a:lnTo>
                      <a:pt x="4377" y="51576"/>
                    </a:lnTo>
                    <a:lnTo>
                      <a:pt x="4397" y="51517"/>
                    </a:lnTo>
                    <a:lnTo>
                      <a:pt x="4417" y="51457"/>
                    </a:lnTo>
                    <a:lnTo>
                      <a:pt x="4437" y="51378"/>
                    </a:lnTo>
                    <a:lnTo>
                      <a:pt x="4694" y="48863"/>
                    </a:lnTo>
                    <a:lnTo>
                      <a:pt x="4952" y="46328"/>
                    </a:lnTo>
                    <a:lnTo>
                      <a:pt x="5209" y="43773"/>
                    </a:lnTo>
                    <a:lnTo>
                      <a:pt x="5308" y="42505"/>
                    </a:lnTo>
                    <a:lnTo>
                      <a:pt x="5407" y="41218"/>
                    </a:lnTo>
                    <a:lnTo>
                      <a:pt x="5486" y="39950"/>
                    </a:lnTo>
                    <a:lnTo>
                      <a:pt x="5546" y="38663"/>
                    </a:lnTo>
                    <a:lnTo>
                      <a:pt x="5585" y="37395"/>
                    </a:lnTo>
                    <a:lnTo>
                      <a:pt x="5585" y="36127"/>
                    </a:lnTo>
                    <a:lnTo>
                      <a:pt x="5566" y="34840"/>
                    </a:lnTo>
                    <a:lnTo>
                      <a:pt x="5526" y="33572"/>
                    </a:lnTo>
                    <a:lnTo>
                      <a:pt x="5427" y="32305"/>
                    </a:lnTo>
                    <a:lnTo>
                      <a:pt x="5308" y="31037"/>
                    </a:lnTo>
                    <a:lnTo>
                      <a:pt x="5229" y="30423"/>
                    </a:lnTo>
                    <a:lnTo>
                      <a:pt x="5130" y="29829"/>
                    </a:lnTo>
                    <a:lnTo>
                      <a:pt x="5011" y="29235"/>
                    </a:lnTo>
                    <a:lnTo>
                      <a:pt x="4892" y="28641"/>
                    </a:lnTo>
                    <a:lnTo>
                      <a:pt x="4635" y="27472"/>
                    </a:lnTo>
                    <a:lnTo>
                      <a:pt x="4338" y="26323"/>
                    </a:lnTo>
                    <a:lnTo>
                      <a:pt x="4021" y="25175"/>
                    </a:lnTo>
                    <a:lnTo>
                      <a:pt x="3684" y="24026"/>
                    </a:lnTo>
                    <a:lnTo>
                      <a:pt x="3367" y="22857"/>
                    </a:lnTo>
                    <a:lnTo>
                      <a:pt x="3070" y="21689"/>
                    </a:lnTo>
                    <a:lnTo>
                      <a:pt x="2773" y="20481"/>
                    </a:lnTo>
                    <a:lnTo>
                      <a:pt x="2516" y="19233"/>
                    </a:lnTo>
                    <a:lnTo>
                      <a:pt x="2278" y="18005"/>
                    </a:lnTo>
                    <a:lnTo>
                      <a:pt x="2080" y="16757"/>
                    </a:lnTo>
                    <a:lnTo>
                      <a:pt x="1921" y="15509"/>
                    </a:lnTo>
                    <a:lnTo>
                      <a:pt x="1783" y="14242"/>
                    </a:lnTo>
                    <a:lnTo>
                      <a:pt x="1684" y="12974"/>
                    </a:lnTo>
                    <a:lnTo>
                      <a:pt x="1604" y="11706"/>
                    </a:lnTo>
                    <a:lnTo>
                      <a:pt x="1565" y="10360"/>
                    </a:lnTo>
                    <a:lnTo>
                      <a:pt x="1565" y="8993"/>
                    </a:lnTo>
                    <a:lnTo>
                      <a:pt x="1604" y="7646"/>
                    </a:lnTo>
                    <a:lnTo>
                      <a:pt x="1664" y="6279"/>
                    </a:lnTo>
                    <a:lnTo>
                      <a:pt x="1783" y="4933"/>
                    </a:lnTo>
                    <a:lnTo>
                      <a:pt x="1921" y="3586"/>
                    </a:lnTo>
                    <a:lnTo>
                      <a:pt x="2100" y="2239"/>
                    </a:lnTo>
                    <a:lnTo>
                      <a:pt x="2317" y="912"/>
                    </a:lnTo>
                    <a:lnTo>
                      <a:pt x="2476" y="1130"/>
                    </a:lnTo>
                    <a:lnTo>
                      <a:pt x="2615" y="1368"/>
                    </a:lnTo>
                    <a:lnTo>
                      <a:pt x="2733" y="1625"/>
                    </a:lnTo>
                    <a:lnTo>
                      <a:pt x="2832" y="1922"/>
                    </a:lnTo>
                    <a:lnTo>
                      <a:pt x="2892" y="2199"/>
                    </a:lnTo>
                    <a:lnTo>
                      <a:pt x="2951" y="2496"/>
                    </a:lnTo>
                    <a:lnTo>
                      <a:pt x="3011" y="3091"/>
                    </a:lnTo>
                    <a:lnTo>
                      <a:pt x="3070" y="3923"/>
                    </a:lnTo>
                    <a:lnTo>
                      <a:pt x="3110" y="4754"/>
                    </a:lnTo>
                    <a:lnTo>
                      <a:pt x="3149" y="6418"/>
                    </a:lnTo>
                    <a:lnTo>
                      <a:pt x="3130" y="8161"/>
                    </a:lnTo>
                    <a:lnTo>
                      <a:pt x="3090" y="9924"/>
                    </a:lnTo>
                    <a:lnTo>
                      <a:pt x="3011" y="11687"/>
                    </a:lnTo>
                    <a:lnTo>
                      <a:pt x="2872" y="13449"/>
                    </a:lnTo>
                    <a:lnTo>
                      <a:pt x="2872" y="13509"/>
                    </a:lnTo>
                    <a:lnTo>
                      <a:pt x="2892" y="13588"/>
                    </a:lnTo>
                    <a:lnTo>
                      <a:pt x="2912" y="13628"/>
                    </a:lnTo>
                    <a:lnTo>
                      <a:pt x="2951" y="13687"/>
                    </a:lnTo>
                    <a:lnTo>
                      <a:pt x="3030" y="13746"/>
                    </a:lnTo>
                    <a:lnTo>
                      <a:pt x="3130" y="13766"/>
                    </a:lnTo>
                    <a:lnTo>
                      <a:pt x="3229" y="13727"/>
                    </a:lnTo>
                    <a:lnTo>
                      <a:pt x="3328" y="13667"/>
                    </a:lnTo>
                    <a:lnTo>
                      <a:pt x="3367" y="13628"/>
                    </a:lnTo>
                    <a:lnTo>
                      <a:pt x="3407" y="13568"/>
                    </a:lnTo>
                    <a:lnTo>
                      <a:pt x="3427" y="13509"/>
                    </a:lnTo>
                    <a:lnTo>
                      <a:pt x="3446" y="13449"/>
                    </a:lnTo>
                    <a:lnTo>
                      <a:pt x="3526" y="12400"/>
                    </a:lnTo>
                    <a:lnTo>
                      <a:pt x="3585" y="11370"/>
                    </a:lnTo>
                    <a:lnTo>
                      <a:pt x="3644" y="10320"/>
                    </a:lnTo>
                    <a:lnTo>
                      <a:pt x="3684" y="9290"/>
                    </a:lnTo>
                    <a:lnTo>
                      <a:pt x="3704" y="8240"/>
                    </a:lnTo>
                    <a:lnTo>
                      <a:pt x="3704" y="7210"/>
                    </a:lnTo>
                    <a:lnTo>
                      <a:pt x="3704" y="6161"/>
                    </a:lnTo>
                    <a:lnTo>
                      <a:pt x="3684" y="5131"/>
                    </a:lnTo>
                    <a:lnTo>
                      <a:pt x="3644" y="3744"/>
                    </a:lnTo>
                    <a:lnTo>
                      <a:pt x="3605" y="3031"/>
                    </a:lnTo>
                    <a:lnTo>
                      <a:pt x="3565" y="2675"/>
                    </a:lnTo>
                    <a:lnTo>
                      <a:pt x="3506" y="2318"/>
                    </a:lnTo>
                    <a:lnTo>
                      <a:pt x="3427" y="1962"/>
                    </a:lnTo>
                    <a:lnTo>
                      <a:pt x="3347" y="1645"/>
                    </a:lnTo>
                    <a:lnTo>
                      <a:pt x="3229" y="1308"/>
                    </a:lnTo>
                    <a:lnTo>
                      <a:pt x="3110" y="1011"/>
                    </a:lnTo>
                    <a:lnTo>
                      <a:pt x="2931" y="734"/>
                    </a:lnTo>
                    <a:lnTo>
                      <a:pt x="2753" y="476"/>
                    </a:lnTo>
                    <a:lnTo>
                      <a:pt x="2535" y="239"/>
                    </a:lnTo>
                    <a:lnTo>
                      <a:pt x="2278" y="40"/>
                    </a:lnTo>
                    <a:lnTo>
                      <a:pt x="221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" name="Google Shape;360;p3"/>
              <p:cNvSpPr/>
              <p:nvPr/>
            </p:nvSpPr>
            <p:spPr>
              <a:xfrm>
                <a:off x="3175200" y="267325"/>
                <a:ext cx="15375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15" h="1883" extrusionOk="0">
                    <a:moveTo>
                      <a:pt x="60" y="1"/>
                    </a:moveTo>
                    <a:lnTo>
                      <a:pt x="20" y="773"/>
                    </a:lnTo>
                    <a:lnTo>
                      <a:pt x="0" y="1565"/>
                    </a:lnTo>
                    <a:lnTo>
                      <a:pt x="0" y="1625"/>
                    </a:lnTo>
                    <a:lnTo>
                      <a:pt x="20" y="1704"/>
                    </a:lnTo>
                    <a:lnTo>
                      <a:pt x="60" y="1744"/>
                    </a:lnTo>
                    <a:lnTo>
                      <a:pt x="99" y="1803"/>
                    </a:lnTo>
                    <a:lnTo>
                      <a:pt x="179" y="1862"/>
                    </a:lnTo>
                    <a:lnTo>
                      <a:pt x="278" y="1882"/>
                    </a:lnTo>
                    <a:lnTo>
                      <a:pt x="397" y="1862"/>
                    </a:lnTo>
                    <a:lnTo>
                      <a:pt x="476" y="1803"/>
                    </a:lnTo>
                    <a:lnTo>
                      <a:pt x="515" y="1744"/>
                    </a:lnTo>
                    <a:lnTo>
                      <a:pt x="555" y="1704"/>
                    </a:lnTo>
                    <a:lnTo>
                      <a:pt x="575" y="1625"/>
                    </a:lnTo>
                    <a:lnTo>
                      <a:pt x="575" y="1565"/>
                    </a:lnTo>
                    <a:lnTo>
                      <a:pt x="595" y="773"/>
                    </a:lnTo>
                    <a:lnTo>
                      <a:pt x="61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" name="Google Shape;361;p3"/>
              <p:cNvSpPr/>
              <p:nvPr/>
            </p:nvSpPr>
            <p:spPr>
              <a:xfrm>
                <a:off x="3538650" y="267325"/>
                <a:ext cx="1639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57" h="44941" extrusionOk="0">
                    <a:moveTo>
                      <a:pt x="277" y="1"/>
                    </a:moveTo>
                    <a:lnTo>
                      <a:pt x="159" y="852"/>
                    </a:lnTo>
                    <a:lnTo>
                      <a:pt x="79" y="1684"/>
                    </a:lnTo>
                    <a:lnTo>
                      <a:pt x="40" y="2318"/>
                    </a:lnTo>
                    <a:lnTo>
                      <a:pt x="0" y="2972"/>
                    </a:lnTo>
                    <a:lnTo>
                      <a:pt x="0" y="3605"/>
                    </a:lnTo>
                    <a:lnTo>
                      <a:pt x="0" y="4239"/>
                    </a:lnTo>
                    <a:lnTo>
                      <a:pt x="20" y="4873"/>
                    </a:lnTo>
                    <a:lnTo>
                      <a:pt x="79" y="5487"/>
                    </a:lnTo>
                    <a:lnTo>
                      <a:pt x="119" y="6121"/>
                    </a:lnTo>
                    <a:lnTo>
                      <a:pt x="198" y="6754"/>
                    </a:lnTo>
                    <a:lnTo>
                      <a:pt x="297" y="7368"/>
                    </a:lnTo>
                    <a:lnTo>
                      <a:pt x="396" y="8002"/>
                    </a:lnTo>
                    <a:lnTo>
                      <a:pt x="535" y="8616"/>
                    </a:lnTo>
                    <a:lnTo>
                      <a:pt x="674" y="9230"/>
                    </a:lnTo>
                    <a:lnTo>
                      <a:pt x="832" y="9824"/>
                    </a:lnTo>
                    <a:lnTo>
                      <a:pt x="991" y="10438"/>
                    </a:lnTo>
                    <a:lnTo>
                      <a:pt x="1189" y="11033"/>
                    </a:lnTo>
                    <a:lnTo>
                      <a:pt x="1387" y="11627"/>
                    </a:lnTo>
                    <a:lnTo>
                      <a:pt x="1842" y="12835"/>
                    </a:lnTo>
                    <a:lnTo>
                      <a:pt x="2318" y="14043"/>
                    </a:lnTo>
                    <a:lnTo>
                      <a:pt x="2793" y="15251"/>
                    </a:lnTo>
                    <a:lnTo>
                      <a:pt x="3031" y="15865"/>
                    </a:lnTo>
                    <a:lnTo>
                      <a:pt x="3248" y="16479"/>
                    </a:lnTo>
                    <a:lnTo>
                      <a:pt x="3446" y="17093"/>
                    </a:lnTo>
                    <a:lnTo>
                      <a:pt x="3645" y="17727"/>
                    </a:lnTo>
                    <a:lnTo>
                      <a:pt x="3823" y="18361"/>
                    </a:lnTo>
                    <a:lnTo>
                      <a:pt x="4001" y="18995"/>
                    </a:lnTo>
                    <a:lnTo>
                      <a:pt x="4298" y="20262"/>
                    </a:lnTo>
                    <a:lnTo>
                      <a:pt x="4575" y="21570"/>
                    </a:lnTo>
                    <a:lnTo>
                      <a:pt x="4813" y="22956"/>
                    </a:lnTo>
                    <a:lnTo>
                      <a:pt x="5031" y="24362"/>
                    </a:lnTo>
                    <a:lnTo>
                      <a:pt x="5229" y="25768"/>
                    </a:lnTo>
                    <a:lnTo>
                      <a:pt x="5387" y="27175"/>
                    </a:lnTo>
                    <a:lnTo>
                      <a:pt x="5506" y="28601"/>
                    </a:lnTo>
                    <a:lnTo>
                      <a:pt x="5605" y="30007"/>
                    </a:lnTo>
                    <a:lnTo>
                      <a:pt x="5685" y="31433"/>
                    </a:lnTo>
                    <a:lnTo>
                      <a:pt x="5724" y="32859"/>
                    </a:lnTo>
                    <a:lnTo>
                      <a:pt x="5724" y="33592"/>
                    </a:lnTo>
                    <a:lnTo>
                      <a:pt x="5724" y="34345"/>
                    </a:lnTo>
                    <a:lnTo>
                      <a:pt x="5685" y="35830"/>
                    </a:lnTo>
                    <a:lnTo>
                      <a:pt x="5625" y="37316"/>
                    </a:lnTo>
                    <a:lnTo>
                      <a:pt x="5586" y="38801"/>
                    </a:lnTo>
                    <a:lnTo>
                      <a:pt x="5586" y="39554"/>
                    </a:lnTo>
                    <a:lnTo>
                      <a:pt x="5586" y="40286"/>
                    </a:lnTo>
                    <a:lnTo>
                      <a:pt x="5605" y="41039"/>
                    </a:lnTo>
                    <a:lnTo>
                      <a:pt x="5645" y="41772"/>
                    </a:lnTo>
                    <a:lnTo>
                      <a:pt x="5685" y="42505"/>
                    </a:lnTo>
                    <a:lnTo>
                      <a:pt x="5764" y="43238"/>
                    </a:lnTo>
                    <a:lnTo>
                      <a:pt x="5863" y="43970"/>
                    </a:lnTo>
                    <a:lnTo>
                      <a:pt x="6001" y="44703"/>
                    </a:lnTo>
                    <a:lnTo>
                      <a:pt x="6021" y="44782"/>
                    </a:lnTo>
                    <a:lnTo>
                      <a:pt x="6061" y="44842"/>
                    </a:lnTo>
                    <a:lnTo>
                      <a:pt x="6081" y="44882"/>
                    </a:lnTo>
                    <a:lnTo>
                      <a:pt x="6140" y="44921"/>
                    </a:lnTo>
                    <a:lnTo>
                      <a:pt x="6180" y="44941"/>
                    </a:lnTo>
                    <a:lnTo>
                      <a:pt x="6239" y="44941"/>
                    </a:lnTo>
                    <a:lnTo>
                      <a:pt x="6338" y="44921"/>
                    </a:lnTo>
                    <a:lnTo>
                      <a:pt x="6437" y="44882"/>
                    </a:lnTo>
                    <a:lnTo>
                      <a:pt x="6516" y="44782"/>
                    </a:lnTo>
                    <a:lnTo>
                      <a:pt x="6536" y="44743"/>
                    </a:lnTo>
                    <a:lnTo>
                      <a:pt x="6556" y="44683"/>
                    </a:lnTo>
                    <a:lnTo>
                      <a:pt x="6556" y="44604"/>
                    </a:lnTo>
                    <a:lnTo>
                      <a:pt x="6556" y="44525"/>
                    </a:lnTo>
                    <a:lnTo>
                      <a:pt x="6437" y="43891"/>
                    </a:lnTo>
                    <a:lnTo>
                      <a:pt x="6338" y="43238"/>
                    </a:lnTo>
                    <a:lnTo>
                      <a:pt x="6279" y="42604"/>
                    </a:lnTo>
                    <a:lnTo>
                      <a:pt x="6219" y="41950"/>
                    </a:lnTo>
                    <a:lnTo>
                      <a:pt x="6180" y="41297"/>
                    </a:lnTo>
                    <a:lnTo>
                      <a:pt x="6160" y="40663"/>
                    </a:lnTo>
                    <a:lnTo>
                      <a:pt x="6160" y="39356"/>
                    </a:lnTo>
                    <a:lnTo>
                      <a:pt x="6200" y="38048"/>
                    </a:lnTo>
                    <a:lnTo>
                      <a:pt x="6239" y="36741"/>
                    </a:lnTo>
                    <a:lnTo>
                      <a:pt x="6279" y="35434"/>
                    </a:lnTo>
                    <a:lnTo>
                      <a:pt x="6299" y="34147"/>
                    </a:lnTo>
                    <a:lnTo>
                      <a:pt x="6279" y="32839"/>
                    </a:lnTo>
                    <a:lnTo>
                      <a:pt x="6259" y="31552"/>
                    </a:lnTo>
                    <a:lnTo>
                      <a:pt x="6200" y="30265"/>
                    </a:lnTo>
                    <a:lnTo>
                      <a:pt x="6120" y="28977"/>
                    </a:lnTo>
                    <a:lnTo>
                      <a:pt x="6001" y="27690"/>
                    </a:lnTo>
                    <a:lnTo>
                      <a:pt x="5883" y="26422"/>
                    </a:lnTo>
                    <a:lnTo>
                      <a:pt x="5724" y="25135"/>
                    </a:lnTo>
                    <a:lnTo>
                      <a:pt x="5546" y="23867"/>
                    </a:lnTo>
                    <a:lnTo>
                      <a:pt x="5328" y="22599"/>
                    </a:lnTo>
                    <a:lnTo>
                      <a:pt x="5090" y="21352"/>
                    </a:lnTo>
                    <a:lnTo>
                      <a:pt x="4833" y="20124"/>
                    </a:lnTo>
                    <a:lnTo>
                      <a:pt x="4536" y="18896"/>
                    </a:lnTo>
                    <a:lnTo>
                      <a:pt x="4199" y="17688"/>
                    </a:lnTo>
                    <a:lnTo>
                      <a:pt x="3823" y="16499"/>
                    </a:lnTo>
                    <a:lnTo>
                      <a:pt x="3427" y="15311"/>
                    </a:lnTo>
                    <a:lnTo>
                      <a:pt x="2971" y="14142"/>
                    </a:lnTo>
                    <a:lnTo>
                      <a:pt x="2516" y="12934"/>
                    </a:lnTo>
                    <a:lnTo>
                      <a:pt x="2080" y="11746"/>
                    </a:lnTo>
                    <a:lnTo>
                      <a:pt x="1684" y="10537"/>
                    </a:lnTo>
                    <a:lnTo>
                      <a:pt x="1505" y="9943"/>
                    </a:lnTo>
                    <a:lnTo>
                      <a:pt x="1327" y="9329"/>
                    </a:lnTo>
                    <a:lnTo>
                      <a:pt x="1169" y="8715"/>
                    </a:lnTo>
                    <a:lnTo>
                      <a:pt x="1030" y="8101"/>
                    </a:lnTo>
                    <a:lnTo>
                      <a:pt x="911" y="7468"/>
                    </a:lnTo>
                    <a:lnTo>
                      <a:pt x="812" y="6834"/>
                    </a:lnTo>
                    <a:lnTo>
                      <a:pt x="713" y="6200"/>
                    </a:lnTo>
                    <a:lnTo>
                      <a:pt x="654" y="5566"/>
                    </a:lnTo>
                    <a:lnTo>
                      <a:pt x="594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594" y="2179"/>
                    </a:lnTo>
                    <a:lnTo>
                      <a:pt x="634" y="1625"/>
                    </a:lnTo>
                    <a:lnTo>
                      <a:pt x="674" y="1090"/>
                    </a:lnTo>
                    <a:lnTo>
                      <a:pt x="753" y="535"/>
                    </a:lnTo>
                    <a:lnTo>
                      <a:pt x="81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" name="Google Shape;362;p3"/>
              <p:cNvSpPr/>
              <p:nvPr/>
            </p:nvSpPr>
            <p:spPr>
              <a:xfrm>
                <a:off x="3619850" y="267325"/>
                <a:ext cx="83700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48" h="15351" extrusionOk="0">
                    <a:moveTo>
                      <a:pt x="436" y="1"/>
                    </a:moveTo>
                    <a:lnTo>
                      <a:pt x="337" y="733"/>
                    </a:lnTo>
                    <a:lnTo>
                      <a:pt x="258" y="1486"/>
                    </a:lnTo>
                    <a:lnTo>
                      <a:pt x="198" y="2219"/>
                    </a:lnTo>
                    <a:lnTo>
                      <a:pt x="139" y="2972"/>
                    </a:lnTo>
                    <a:lnTo>
                      <a:pt x="40" y="4556"/>
                    </a:lnTo>
                    <a:lnTo>
                      <a:pt x="20" y="5388"/>
                    </a:lnTo>
                    <a:lnTo>
                      <a:pt x="0" y="6220"/>
                    </a:lnTo>
                    <a:lnTo>
                      <a:pt x="20" y="7071"/>
                    </a:lnTo>
                    <a:lnTo>
                      <a:pt x="60" y="7923"/>
                    </a:lnTo>
                    <a:lnTo>
                      <a:pt x="119" y="8775"/>
                    </a:lnTo>
                    <a:lnTo>
                      <a:pt x="218" y="9607"/>
                    </a:lnTo>
                    <a:lnTo>
                      <a:pt x="377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54" y="11627"/>
                    </a:lnTo>
                    <a:lnTo>
                      <a:pt x="793" y="12003"/>
                    </a:lnTo>
                    <a:lnTo>
                      <a:pt x="931" y="12379"/>
                    </a:lnTo>
                    <a:lnTo>
                      <a:pt x="1070" y="12736"/>
                    </a:lnTo>
                    <a:lnTo>
                      <a:pt x="1228" y="13092"/>
                    </a:lnTo>
                    <a:lnTo>
                      <a:pt x="1407" y="13449"/>
                    </a:lnTo>
                    <a:lnTo>
                      <a:pt x="1605" y="13786"/>
                    </a:lnTo>
                    <a:lnTo>
                      <a:pt x="1823" y="14103"/>
                    </a:lnTo>
                    <a:lnTo>
                      <a:pt x="2040" y="14420"/>
                    </a:lnTo>
                    <a:lnTo>
                      <a:pt x="2278" y="14717"/>
                    </a:lnTo>
                    <a:lnTo>
                      <a:pt x="2536" y="14994"/>
                    </a:lnTo>
                    <a:lnTo>
                      <a:pt x="2833" y="15271"/>
                    </a:lnTo>
                    <a:lnTo>
                      <a:pt x="2892" y="15331"/>
                    </a:lnTo>
                    <a:lnTo>
                      <a:pt x="2971" y="15350"/>
                    </a:lnTo>
                    <a:lnTo>
                      <a:pt x="3051" y="15350"/>
                    </a:lnTo>
                    <a:lnTo>
                      <a:pt x="3130" y="15331"/>
                    </a:lnTo>
                    <a:lnTo>
                      <a:pt x="3209" y="15291"/>
                    </a:lnTo>
                    <a:lnTo>
                      <a:pt x="3249" y="15232"/>
                    </a:lnTo>
                    <a:lnTo>
                      <a:pt x="3288" y="15152"/>
                    </a:lnTo>
                    <a:lnTo>
                      <a:pt x="3308" y="15034"/>
                    </a:lnTo>
                    <a:lnTo>
                      <a:pt x="3348" y="13429"/>
                    </a:lnTo>
                    <a:lnTo>
                      <a:pt x="3348" y="11825"/>
                    </a:lnTo>
                    <a:lnTo>
                      <a:pt x="3288" y="10221"/>
                    </a:lnTo>
                    <a:lnTo>
                      <a:pt x="3209" y="8616"/>
                    </a:lnTo>
                    <a:lnTo>
                      <a:pt x="3090" y="7012"/>
                    </a:lnTo>
                    <a:lnTo>
                      <a:pt x="2952" y="5427"/>
                    </a:lnTo>
                    <a:lnTo>
                      <a:pt x="2753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76" y="2120"/>
                    </a:lnTo>
                    <a:lnTo>
                      <a:pt x="2437" y="2080"/>
                    </a:lnTo>
                    <a:lnTo>
                      <a:pt x="2397" y="2041"/>
                    </a:lnTo>
                    <a:lnTo>
                      <a:pt x="2357" y="2021"/>
                    </a:lnTo>
                    <a:lnTo>
                      <a:pt x="2199" y="2021"/>
                    </a:lnTo>
                    <a:lnTo>
                      <a:pt x="2100" y="2080"/>
                    </a:lnTo>
                    <a:lnTo>
                      <a:pt x="2021" y="2159"/>
                    </a:lnTo>
                    <a:lnTo>
                      <a:pt x="1981" y="2219"/>
                    </a:lnTo>
                    <a:lnTo>
                      <a:pt x="1981" y="2278"/>
                    </a:lnTo>
                    <a:lnTo>
                      <a:pt x="1961" y="2358"/>
                    </a:lnTo>
                    <a:lnTo>
                      <a:pt x="1961" y="2437"/>
                    </a:lnTo>
                    <a:lnTo>
                      <a:pt x="2179" y="3902"/>
                    </a:lnTo>
                    <a:lnTo>
                      <a:pt x="2377" y="5388"/>
                    </a:lnTo>
                    <a:lnTo>
                      <a:pt x="2516" y="6873"/>
                    </a:lnTo>
                    <a:lnTo>
                      <a:pt x="2635" y="8359"/>
                    </a:lnTo>
                    <a:lnTo>
                      <a:pt x="2714" y="9844"/>
                    </a:lnTo>
                    <a:lnTo>
                      <a:pt x="2753" y="11330"/>
                    </a:lnTo>
                    <a:lnTo>
                      <a:pt x="2773" y="12835"/>
                    </a:lnTo>
                    <a:lnTo>
                      <a:pt x="2753" y="14320"/>
                    </a:lnTo>
                    <a:lnTo>
                      <a:pt x="2555" y="14103"/>
                    </a:lnTo>
                    <a:lnTo>
                      <a:pt x="2377" y="13845"/>
                    </a:lnTo>
                    <a:lnTo>
                      <a:pt x="2199" y="13607"/>
                    </a:lnTo>
                    <a:lnTo>
                      <a:pt x="2040" y="13350"/>
                    </a:lnTo>
                    <a:lnTo>
                      <a:pt x="1902" y="13073"/>
                    </a:lnTo>
                    <a:lnTo>
                      <a:pt x="1763" y="12795"/>
                    </a:lnTo>
                    <a:lnTo>
                      <a:pt x="1506" y="12241"/>
                    </a:lnTo>
                    <a:lnTo>
                      <a:pt x="1288" y="11647"/>
                    </a:lnTo>
                    <a:lnTo>
                      <a:pt x="1110" y="11033"/>
                    </a:lnTo>
                    <a:lnTo>
                      <a:pt x="971" y="10399"/>
                    </a:lnTo>
                    <a:lnTo>
                      <a:pt x="852" y="9765"/>
                    </a:lnTo>
                    <a:lnTo>
                      <a:pt x="753" y="9111"/>
                    </a:lnTo>
                    <a:lnTo>
                      <a:pt x="674" y="8458"/>
                    </a:lnTo>
                    <a:lnTo>
                      <a:pt x="634" y="7784"/>
                    </a:lnTo>
                    <a:lnTo>
                      <a:pt x="614" y="7131"/>
                    </a:lnTo>
                    <a:lnTo>
                      <a:pt x="595" y="6477"/>
                    </a:lnTo>
                    <a:lnTo>
                      <a:pt x="595" y="5824"/>
                    </a:lnTo>
                    <a:lnTo>
                      <a:pt x="614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72" y="1130"/>
                    </a:lnTo>
                    <a:lnTo>
                      <a:pt x="101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" name="Google Shape;363;p3"/>
              <p:cNvSpPr/>
              <p:nvPr/>
            </p:nvSpPr>
            <p:spPr>
              <a:xfrm>
                <a:off x="3714925" y="267325"/>
                <a:ext cx="74775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2991" h="42169" extrusionOk="0">
                    <a:moveTo>
                      <a:pt x="0" y="1"/>
                    </a:moveTo>
                    <a:lnTo>
                      <a:pt x="198" y="595"/>
                    </a:lnTo>
                    <a:lnTo>
                      <a:pt x="377" y="1189"/>
                    </a:lnTo>
                    <a:lnTo>
                      <a:pt x="594" y="1961"/>
                    </a:lnTo>
                    <a:lnTo>
                      <a:pt x="792" y="2734"/>
                    </a:lnTo>
                    <a:lnTo>
                      <a:pt x="991" y="3506"/>
                    </a:lnTo>
                    <a:lnTo>
                      <a:pt x="1169" y="4279"/>
                    </a:lnTo>
                    <a:lnTo>
                      <a:pt x="1347" y="5071"/>
                    </a:lnTo>
                    <a:lnTo>
                      <a:pt x="1505" y="5843"/>
                    </a:lnTo>
                    <a:lnTo>
                      <a:pt x="1664" y="6636"/>
                    </a:lnTo>
                    <a:lnTo>
                      <a:pt x="1783" y="7428"/>
                    </a:lnTo>
                    <a:lnTo>
                      <a:pt x="1921" y="8220"/>
                    </a:lnTo>
                    <a:lnTo>
                      <a:pt x="2020" y="9012"/>
                    </a:lnTo>
                    <a:lnTo>
                      <a:pt x="2119" y="9805"/>
                    </a:lnTo>
                    <a:lnTo>
                      <a:pt x="2199" y="10617"/>
                    </a:lnTo>
                    <a:lnTo>
                      <a:pt x="2278" y="11409"/>
                    </a:lnTo>
                    <a:lnTo>
                      <a:pt x="2337" y="12221"/>
                    </a:lnTo>
                    <a:lnTo>
                      <a:pt x="2377" y="13013"/>
                    </a:lnTo>
                    <a:lnTo>
                      <a:pt x="2417" y="13825"/>
                    </a:lnTo>
                    <a:lnTo>
                      <a:pt x="2436" y="14657"/>
                    </a:lnTo>
                    <a:lnTo>
                      <a:pt x="2436" y="15489"/>
                    </a:lnTo>
                    <a:lnTo>
                      <a:pt x="2436" y="16321"/>
                    </a:lnTo>
                    <a:lnTo>
                      <a:pt x="2417" y="17153"/>
                    </a:lnTo>
                    <a:lnTo>
                      <a:pt x="2357" y="18797"/>
                    </a:lnTo>
                    <a:lnTo>
                      <a:pt x="2238" y="20460"/>
                    </a:lnTo>
                    <a:lnTo>
                      <a:pt x="2100" y="22104"/>
                    </a:lnTo>
                    <a:lnTo>
                      <a:pt x="1941" y="23748"/>
                    </a:lnTo>
                    <a:lnTo>
                      <a:pt x="1585" y="27036"/>
                    </a:lnTo>
                    <a:lnTo>
                      <a:pt x="1387" y="28878"/>
                    </a:lnTo>
                    <a:lnTo>
                      <a:pt x="1189" y="30740"/>
                    </a:lnTo>
                    <a:lnTo>
                      <a:pt x="1030" y="32582"/>
                    </a:lnTo>
                    <a:lnTo>
                      <a:pt x="891" y="34424"/>
                    </a:lnTo>
                    <a:lnTo>
                      <a:pt x="832" y="35355"/>
                    </a:lnTo>
                    <a:lnTo>
                      <a:pt x="792" y="36286"/>
                    </a:lnTo>
                    <a:lnTo>
                      <a:pt x="773" y="37197"/>
                    </a:lnTo>
                    <a:lnTo>
                      <a:pt x="753" y="38128"/>
                    </a:lnTo>
                    <a:lnTo>
                      <a:pt x="773" y="39058"/>
                    </a:lnTo>
                    <a:lnTo>
                      <a:pt x="792" y="39989"/>
                    </a:lnTo>
                    <a:lnTo>
                      <a:pt x="832" y="40920"/>
                    </a:lnTo>
                    <a:lnTo>
                      <a:pt x="891" y="41851"/>
                    </a:lnTo>
                    <a:lnTo>
                      <a:pt x="911" y="41911"/>
                    </a:lnTo>
                    <a:lnTo>
                      <a:pt x="931" y="41990"/>
                    </a:lnTo>
                    <a:lnTo>
                      <a:pt x="951" y="42029"/>
                    </a:lnTo>
                    <a:lnTo>
                      <a:pt x="991" y="42089"/>
                    </a:lnTo>
                    <a:lnTo>
                      <a:pt x="1090" y="42148"/>
                    </a:lnTo>
                    <a:lnTo>
                      <a:pt x="1208" y="42168"/>
                    </a:lnTo>
                    <a:lnTo>
                      <a:pt x="1307" y="42148"/>
                    </a:lnTo>
                    <a:lnTo>
                      <a:pt x="1387" y="42089"/>
                    </a:lnTo>
                    <a:lnTo>
                      <a:pt x="1426" y="42029"/>
                    </a:lnTo>
                    <a:lnTo>
                      <a:pt x="1446" y="41990"/>
                    </a:lnTo>
                    <a:lnTo>
                      <a:pt x="1466" y="41911"/>
                    </a:lnTo>
                    <a:lnTo>
                      <a:pt x="1466" y="41851"/>
                    </a:lnTo>
                    <a:lnTo>
                      <a:pt x="1406" y="40900"/>
                    </a:lnTo>
                    <a:lnTo>
                      <a:pt x="1347" y="39970"/>
                    </a:lnTo>
                    <a:lnTo>
                      <a:pt x="1327" y="39039"/>
                    </a:lnTo>
                    <a:lnTo>
                      <a:pt x="1327" y="38088"/>
                    </a:lnTo>
                    <a:lnTo>
                      <a:pt x="1327" y="37157"/>
                    </a:lnTo>
                    <a:lnTo>
                      <a:pt x="1367" y="36226"/>
                    </a:lnTo>
                    <a:lnTo>
                      <a:pt x="1406" y="35295"/>
                    </a:lnTo>
                    <a:lnTo>
                      <a:pt x="1446" y="34364"/>
                    </a:lnTo>
                    <a:lnTo>
                      <a:pt x="1585" y="32503"/>
                    </a:lnTo>
                    <a:lnTo>
                      <a:pt x="1763" y="30641"/>
                    </a:lnTo>
                    <a:lnTo>
                      <a:pt x="1941" y="28779"/>
                    </a:lnTo>
                    <a:lnTo>
                      <a:pt x="2139" y="26917"/>
                    </a:lnTo>
                    <a:lnTo>
                      <a:pt x="2357" y="25055"/>
                    </a:lnTo>
                    <a:lnTo>
                      <a:pt x="2535" y="23194"/>
                    </a:lnTo>
                    <a:lnTo>
                      <a:pt x="2714" y="21332"/>
                    </a:lnTo>
                    <a:lnTo>
                      <a:pt x="2852" y="19470"/>
                    </a:lnTo>
                    <a:lnTo>
                      <a:pt x="2912" y="18519"/>
                    </a:lnTo>
                    <a:lnTo>
                      <a:pt x="2951" y="17589"/>
                    </a:lnTo>
                    <a:lnTo>
                      <a:pt x="2991" y="16658"/>
                    </a:lnTo>
                    <a:lnTo>
                      <a:pt x="2991" y="15727"/>
                    </a:lnTo>
                    <a:lnTo>
                      <a:pt x="2991" y="14796"/>
                    </a:lnTo>
                    <a:lnTo>
                      <a:pt x="2991" y="13845"/>
                    </a:lnTo>
                    <a:lnTo>
                      <a:pt x="2951" y="12914"/>
                    </a:lnTo>
                    <a:lnTo>
                      <a:pt x="2892" y="11983"/>
                    </a:lnTo>
                    <a:lnTo>
                      <a:pt x="2813" y="11112"/>
                    </a:lnTo>
                    <a:lnTo>
                      <a:pt x="2733" y="10260"/>
                    </a:lnTo>
                    <a:lnTo>
                      <a:pt x="2654" y="9409"/>
                    </a:lnTo>
                    <a:lnTo>
                      <a:pt x="2535" y="8557"/>
                    </a:lnTo>
                    <a:lnTo>
                      <a:pt x="2417" y="7705"/>
                    </a:lnTo>
                    <a:lnTo>
                      <a:pt x="2278" y="6854"/>
                    </a:lnTo>
                    <a:lnTo>
                      <a:pt x="2119" y="6022"/>
                    </a:lnTo>
                    <a:lnTo>
                      <a:pt x="1961" y="5170"/>
                    </a:lnTo>
                    <a:lnTo>
                      <a:pt x="1684" y="3883"/>
                    </a:lnTo>
                    <a:lnTo>
                      <a:pt x="1387" y="2575"/>
                    </a:lnTo>
                    <a:lnTo>
                      <a:pt x="1208" y="1922"/>
                    </a:lnTo>
                    <a:lnTo>
                      <a:pt x="1030" y="1268"/>
                    </a:lnTo>
                    <a:lnTo>
                      <a:pt x="832" y="634"/>
                    </a:lnTo>
                    <a:lnTo>
                      <a:pt x="6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" name="Google Shape;364;p3"/>
              <p:cNvSpPr/>
              <p:nvPr/>
            </p:nvSpPr>
            <p:spPr>
              <a:xfrm>
                <a:off x="3700550" y="516400"/>
                <a:ext cx="162950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8" h="108083" extrusionOk="0">
                    <a:moveTo>
                      <a:pt x="5923" y="0"/>
                    </a:moveTo>
                    <a:lnTo>
                      <a:pt x="5883" y="20"/>
                    </a:lnTo>
                    <a:lnTo>
                      <a:pt x="5844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06" y="1525"/>
                    </a:lnTo>
                    <a:lnTo>
                      <a:pt x="5487" y="2813"/>
                    </a:lnTo>
                    <a:lnTo>
                      <a:pt x="5408" y="4100"/>
                    </a:lnTo>
                    <a:lnTo>
                      <a:pt x="5329" y="5407"/>
                    </a:lnTo>
                    <a:lnTo>
                      <a:pt x="5269" y="6695"/>
                    </a:lnTo>
                    <a:lnTo>
                      <a:pt x="5249" y="7982"/>
                    </a:lnTo>
                    <a:lnTo>
                      <a:pt x="5230" y="9289"/>
                    </a:lnTo>
                    <a:lnTo>
                      <a:pt x="5210" y="10577"/>
                    </a:lnTo>
                    <a:lnTo>
                      <a:pt x="5230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30" y="23609"/>
                    </a:lnTo>
                    <a:lnTo>
                      <a:pt x="5170" y="24956"/>
                    </a:lnTo>
                    <a:lnTo>
                      <a:pt x="5091" y="26283"/>
                    </a:lnTo>
                    <a:lnTo>
                      <a:pt x="4972" y="27610"/>
                    </a:lnTo>
                    <a:lnTo>
                      <a:pt x="4853" y="28917"/>
                    </a:lnTo>
                    <a:lnTo>
                      <a:pt x="4675" y="30244"/>
                    </a:lnTo>
                    <a:lnTo>
                      <a:pt x="4457" y="31551"/>
                    </a:lnTo>
                    <a:lnTo>
                      <a:pt x="4358" y="32185"/>
                    </a:lnTo>
                    <a:lnTo>
                      <a:pt x="4220" y="32819"/>
                    </a:lnTo>
                    <a:lnTo>
                      <a:pt x="3922" y="34067"/>
                    </a:lnTo>
                    <a:lnTo>
                      <a:pt x="3606" y="35295"/>
                    </a:lnTo>
                    <a:lnTo>
                      <a:pt x="3229" y="36503"/>
                    </a:lnTo>
                    <a:lnTo>
                      <a:pt x="2853" y="37711"/>
                    </a:lnTo>
                    <a:lnTo>
                      <a:pt x="2457" y="38919"/>
                    </a:lnTo>
                    <a:lnTo>
                      <a:pt x="1665" y="41316"/>
                    </a:lnTo>
                    <a:lnTo>
                      <a:pt x="1288" y="42544"/>
                    </a:lnTo>
                    <a:lnTo>
                      <a:pt x="952" y="43772"/>
                    </a:lnTo>
                    <a:lnTo>
                      <a:pt x="813" y="44386"/>
                    </a:lnTo>
                    <a:lnTo>
                      <a:pt x="674" y="45000"/>
                    </a:lnTo>
                    <a:lnTo>
                      <a:pt x="555" y="45614"/>
                    </a:lnTo>
                    <a:lnTo>
                      <a:pt x="437" y="46228"/>
                    </a:lnTo>
                    <a:lnTo>
                      <a:pt x="338" y="46862"/>
                    </a:lnTo>
                    <a:lnTo>
                      <a:pt x="258" y="47476"/>
                    </a:lnTo>
                    <a:lnTo>
                      <a:pt x="179" y="48109"/>
                    </a:lnTo>
                    <a:lnTo>
                      <a:pt x="120" y="48743"/>
                    </a:lnTo>
                    <a:lnTo>
                      <a:pt x="60" y="49377"/>
                    </a:lnTo>
                    <a:lnTo>
                      <a:pt x="21" y="50031"/>
                    </a:lnTo>
                    <a:lnTo>
                      <a:pt x="1" y="50664"/>
                    </a:lnTo>
                    <a:lnTo>
                      <a:pt x="1" y="51318"/>
                    </a:lnTo>
                    <a:lnTo>
                      <a:pt x="1" y="52645"/>
                    </a:lnTo>
                    <a:lnTo>
                      <a:pt x="60" y="53972"/>
                    </a:lnTo>
                    <a:lnTo>
                      <a:pt x="139" y="55299"/>
                    </a:lnTo>
                    <a:lnTo>
                      <a:pt x="258" y="56606"/>
                    </a:lnTo>
                    <a:lnTo>
                      <a:pt x="397" y="57933"/>
                    </a:lnTo>
                    <a:lnTo>
                      <a:pt x="555" y="59260"/>
                    </a:lnTo>
                    <a:lnTo>
                      <a:pt x="734" y="60568"/>
                    </a:lnTo>
                    <a:lnTo>
                      <a:pt x="932" y="61875"/>
                    </a:lnTo>
                    <a:lnTo>
                      <a:pt x="1150" y="63222"/>
                    </a:lnTo>
                    <a:lnTo>
                      <a:pt x="1367" y="64568"/>
                    </a:lnTo>
                    <a:lnTo>
                      <a:pt x="1843" y="67262"/>
                    </a:lnTo>
                    <a:lnTo>
                      <a:pt x="2338" y="69936"/>
                    </a:lnTo>
                    <a:lnTo>
                      <a:pt x="2853" y="72610"/>
                    </a:lnTo>
                    <a:lnTo>
                      <a:pt x="3368" y="75303"/>
                    </a:lnTo>
                    <a:lnTo>
                      <a:pt x="3883" y="77977"/>
                    </a:lnTo>
                    <a:lnTo>
                      <a:pt x="4358" y="80671"/>
                    </a:lnTo>
                    <a:lnTo>
                      <a:pt x="4596" y="81998"/>
                    </a:lnTo>
                    <a:lnTo>
                      <a:pt x="4814" y="83365"/>
                    </a:lnTo>
                    <a:lnTo>
                      <a:pt x="5032" y="84870"/>
                    </a:lnTo>
                    <a:lnTo>
                      <a:pt x="5230" y="86375"/>
                    </a:lnTo>
                    <a:lnTo>
                      <a:pt x="5428" y="87900"/>
                    </a:lnTo>
                    <a:lnTo>
                      <a:pt x="5586" y="89425"/>
                    </a:lnTo>
                    <a:lnTo>
                      <a:pt x="5705" y="90950"/>
                    </a:lnTo>
                    <a:lnTo>
                      <a:pt x="5824" y="92475"/>
                    </a:lnTo>
                    <a:lnTo>
                      <a:pt x="5883" y="94001"/>
                    </a:lnTo>
                    <a:lnTo>
                      <a:pt x="5923" y="95545"/>
                    </a:lnTo>
                    <a:lnTo>
                      <a:pt x="5943" y="97070"/>
                    </a:lnTo>
                    <a:lnTo>
                      <a:pt x="5903" y="98596"/>
                    </a:lnTo>
                    <a:lnTo>
                      <a:pt x="5844" y="100121"/>
                    </a:lnTo>
                    <a:lnTo>
                      <a:pt x="5725" y="101646"/>
                    </a:lnTo>
                    <a:lnTo>
                      <a:pt x="5566" y="103171"/>
                    </a:lnTo>
                    <a:lnTo>
                      <a:pt x="5467" y="103923"/>
                    </a:lnTo>
                    <a:lnTo>
                      <a:pt x="5349" y="104676"/>
                    </a:lnTo>
                    <a:lnTo>
                      <a:pt x="5230" y="105429"/>
                    </a:lnTo>
                    <a:lnTo>
                      <a:pt x="5111" y="106181"/>
                    </a:lnTo>
                    <a:lnTo>
                      <a:pt x="4952" y="106934"/>
                    </a:lnTo>
                    <a:lnTo>
                      <a:pt x="4794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4" y="107885"/>
                    </a:lnTo>
                    <a:lnTo>
                      <a:pt x="4834" y="107944"/>
                    </a:lnTo>
                    <a:lnTo>
                      <a:pt x="4913" y="108023"/>
                    </a:lnTo>
                    <a:lnTo>
                      <a:pt x="4992" y="108083"/>
                    </a:lnTo>
                    <a:lnTo>
                      <a:pt x="5111" y="108083"/>
                    </a:lnTo>
                    <a:lnTo>
                      <a:pt x="5210" y="108063"/>
                    </a:lnTo>
                    <a:lnTo>
                      <a:pt x="5249" y="108023"/>
                    </a:lnTo>
                    <a:lnTo>
                      <a:pt x="5289" y="107984"/>
                    </a:lnTo>
                    <a:lnTo>
                      <a:pt x="5329" y="107924"/>
                    </a:lnTo>
                    <a:lnTo>
                      <a:pt x="5349" y="107845"/>
                    </a:lnTo>
                    <a:lnTo>
                      <a:pt x="5626" y="106538"/>
                    </a:lnTo>
                    <a:lnTo>
                      <a:pt x="5844" y="105211"/>
                    </a:lnTo>
                    <a:lnTo>
                      <a:pt x="6042" y="103884"/>
                    </a:lnTo>
                    <a:lnTo>
                      <a:pt x="6200" y="102557"/>
                    </a:lnTo>
                    <a:lnTo>
                      <a:pt x="6339" y="101230"/>
                    </a:lnTo>
                    <a:lnTo>
                      <a:pt x="6418" y="99903"/>
                    </a:lnTo>
                    <a:lnTo>
                      <a:pt x="647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77" y="94595"/>
                    </a:lnTo>
                    <a:lnTo>
                      <a:pt x="6418" y="93248"/>
                    </a:lnTo>
                    <a:lnTo>
                      <a:pt x="6339" y="91921"/>
                    </a:lnTo>
                    <a:lnTo>
                      <a:pt x="6240" y="90594"/>
                    </a:lnTo>
                    <a:lnTo>
                      <a:pt x="6121" y="89287"/>
                    </a:lnTo>
                    <a:lnTo>
                      <a:pt x="5982" y="87960"/>
                    </a:lnTo>
                    <a:lnTo>
                      <a:pt x="5824" y="86633"/>
                    </a:lnTo>
                    <a:lnTo>
                      <a:pt x="5646" y="85306"/>
                    </a:lnTo>
                    <a:lnTo>
                      <a:pt x="5467" y="83979"/>
                    </a:lnTo>
                    <a:lnTo>
                      <a:pt x="5249" y="82652"/>
                    </a:lnTo>
                    <a:lnTo>
                      <a:pt x="5032" y="81344"/>
                    </a:lnTo>
                    <a:lnTo>
                      <a:pt x="4576" y="78710"/>
                    </a:lnTo>
                    <a:lnTo>
                      <a:pt x="4101" y="76076"/>
                    </a:lnTo>
                    <a:lnTo>
                      <a:pt x="3091" y="70827"/>
                    </a:lnTo>
                    <a:lnTo>
                      <a:pt x="2595" y="68233"/>
                    </a:lnTo>
                    <a:lnTo>
                      <a:pt x="2120" y="65638"/>
                    </a:lnTo>
                    <a:lnTo>
                      <a:pt x="1665" y="62964"/>
                    </a:lnTo>
                    <a:lnTo>
                      <a:pt x="1447" y="61617"/>
                    </a:lnTo>
                    <a:lnTo>
                      <a:pt x="1249" y="60270"/>
                    </a:lnTo>
                    <a:lnTo>
                      <a:pt x="1051" y="58904"/>
                    </a:lnTo>
                    <a:lnTo>
                      <a:pt x="892" y="57537"/>
                    </a:lnTo>
                    <a:lnTo>
                      <a:pt x="753" y="56151"/>
                    </a:lnTo>
                    <a:lnTo>
                      <a:pt x="654" y="54784"/>
                    </a:lnTo>
                    <a:lnTo>
                      <a:pt x="57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55" y="50664"/>
                    </a:lnTo>
                    <a:lnTo>
                      <a:pt x="595" y="49991"/>
                    </a:lnTo>
                    <a:lnTo>
                      <a:pt x="635" y="49298"/>
                    </a:lnTo>
                    <a:lnTo>
                      <a:pt x="674" y="48624"/>
                    </a:lnTo>
                    <a:lnTo>
                      <a:pt x="753" y="47951"/>
                    </a:lnTo>
                    <a:lnTo>
                      <a:pt x="833" y="47278"/>
                    </a:lnTo>
                    <a:lnTo>
                      <a:pt x="932" y="46604"/>
                    </a:lnTo>
                    <a:lnTo>
                      <a:pt x="1051" y="45931"/>
                    </a:lnTo>
                    <a:lnTo>
                      <a:pt x="1169" y="45257"/>
                    </a:lnTo>
                    <a:lnTo>
                      <a:pt x="1308" y="44604"/>
                    </a:lnTo>
                    <a:lnTo>
                      <a:pt x="1486" y="43930"/>
                    </a:lnTo>
                    <a:lnTo>
                      <a:pt x="1843" y="42683"/>
                    </a:lnTo>
                    <a:lnTo>
                      <a:pt x="221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47" y="37790"/>
                    </a:lnTo>
                    <a:lnTo>
                      <a:pt x="3843" y="36582"/>
                    </a:lnTo>
                    <a:lnTo>
                      <a:pt x="4220" y="35334"/>
                    </a:lnTo>
                    <a:lnTo>
                      <a:pt x="4378" y="34701"/>
                    </a:lnTo>
                    <a:lnTo>
                      <a:pt x="4536" y="34067"/>
                    </a:lnTo>
                    <a:lnTo>
                      <a:pt x="4794" y="32859"/>
                    </a:lnTo>
                    <a:lnTo>
                      <a:pt x="5032" y="31631"/>
                    </a:lnTo>
                    <a:lnTo>
                      <a:pt x="5230" y="30403"/>
                    </a:lnTo>
                    <a:lnTo>
                      <a:pt x="5388" y="29155"/>
                    </a:lnTo>
                    <a:lnTo>
                      <a:pt x="5527" y="27907"/>
                    </a:lnTo>
                    <a:lnTo>
                      <a:pt x="5626" y="26659"/>
                    </a:lnTo>
                    <a:lnTo>
                      <a:pt x="5705" y="25412"/>
                    </a:lnTo>
                    <a:lnTo>
                      <a:pt x="5764" y="24144"/>
                    </a:lnTo>
                    <a:lnTo>
                      <a:pt x="5824" y="22658"/>
                    </a:lnTo>
                    <a:lnTo>
                      <a:pt x="5844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24" y="15231"/>
                    </a:lnTo>
                    <a:lnTo>
                      <a:pt x="5784" y="12260"/>
                    </a:lnTo>
                    <a:lnTo>
                      <a:pt x="5784" y="10775"/>
                    </a:lnTo>
                    <a:lnTo>
                      <a:pt x="5784" y="9289"/>
                    </a:lnTo>
                    <a:lnTo>
                      <a:pt x="5804" y="7804"/>
                    </a:lnTo>
                    <a:lnTo>
                      <a:pt x="5844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41" y="1882"/>
                    </a:lnTo>
                    <a:lnTo>
                      <a:pt x="6299" y="416"/>
                    </a:lnTo>
                    <a:lnTo>
                      <a:pt x="6319" y="337"/>
                    </a:lnTo>
                    <a:lnTo>
                      <a:pt x="6299" y="258"/>
                    </a:lnTo>
                    <a:lnTo>
                      <a:pt x="6260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" name="Google Shape;365;p3"/>
              <p:cNvSpPr/>
              <p:nvPr/>
            </p:nvSpPr>
            <p:spPr>
              <a:xfrm>
                <a:off x="3722850" y="2585650"/>
                <a:ext cx="64375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5" h="26680" extrusionOk="0">
                    <a:moveTo>
                      <a:pt x="1862" y="0"/>
                    </a:moveTo>
                    <a:lnTo>
                      <a:pt x="1763" y="20"/>
                    </a:lnTo>
                    <a:lnTo>
                      <a:pt x="1664" y="60"/>
                    </a:lnTo>
                    <a:lnTo>
                      <a:pt x="1585" y="159"/>
                    </a:lnTo>
                    <a:lnTo>
                      <a:pt x="1565" y="218"/>
                    </a:lnTo>
                    <a:lnTo>
                      <a:pt x="1545" y="278"/>
                    </a:lnTo>
                    <a:lnTo>
                      <a:pt x="1545" y="337"/>
                    </a:lnTo>
                    <a:lnTo>
                      <a:pt x="1565" y="416"/>
                    </a:lnTo>
                    <a:lnTo>
                      <a:pt x="1664" y="872"/>
                    </a:lnTo>
                    <a:lnTo>
                      <a:pt x="1743" y="1327"/>
                    </a:lnTo>
                    <a:lnTo>
                      <a:pt x="1822" y="1803"/>
                    </a:lnTo>
                    <a:lnTo>
                      <a:pt x="1882" y="2258"/>
                    </a:lnTo>
                    <a:lnTo>
                      <a:pt x="1961" y="3189"/>
                    </a:lnTo>
                    <a:lnTo>
                      <a:pt x="2020" y="4120"/>
                    </a:lnTo>
                    <a:lnTo>
                      <a:pt x="2020" y="5031"/>
                    </a:lnTo>
                    <a:lnTo>
                      <a:pt x="1981" y="5962"/>
                    </a:lnTo>
                    <a:lnTo>
                      <a:pt x="1921" y="6893"/>
                    </a:lnTo>
                    <a:lnTo>
                      <a:pt x="1842" y="7804"/>
                    </a:lnTo>
                    <a:lnTo>
                      <a:pt x="1723" y="8735"/>
                    </a:lnTo>
                    <a:lnTo>
                      <a:pt x="1585" y="9666"/>
                    </a:lnTo>
                    <a:lnTo>
                      <a:pt x="1446" y="10577"/>
                    </a:lnTo>
                    <a:lnTo>
                      <a:pt x="1288" y="11508"/>
                    </a:lnTo>
                    <a:lnTo>
                      <a:pt x="951" y="13330"/>
                    </a:lnTo>
                    <a:lnTo>
                      <a:pt x="634" y="15152"/>
                    </a:lnTo>
                    <a:lnTo>
                      <a:pt x="495" y="16024"/>
                    </a:lnTo>
                    <a:lnTo>
                      <a:pt x="357" y="16915"/>
                    </a:lnTo>
                    <a:lnTo>
                      <a:pt x="238" y="17786"/>
                    </a:lnTo>
                    <a:lnTo>
                      <a:pt x="139" y="18678"/>
                    </a:lnTo>
                    <a:lnTo>
                      <a:pt x="79" y="19569"/>
                    </a:lnTo>
                    <a:lnTo>
                      <a:pt x="20" y="20460"/>
                    </a:lnTo>
                    <a:lnTo>
                      <a:pt x="0" y="21352"/>
                    </a:lnTo>
                    <a:lnTo>
                      <a:pt x="20" y="22243"/>
                    </a:lnTo>
                    <a:lnTo>
                      <a:pt x="60" y="22797"/>
                    </a:lnTo>
                    <a:lnTo>
                      <a:pt x="99" y="23352"/>
                    </a:lnTo>
                    <a:lnTo>
                      <a:pt x="218" y="24461"/>
                    </a:lnTo>
                    <a:lnTo>
                      <a:pt x="475" y="26679"/>
                    </a:lnTo>
                    <a:lnTo>
                      <a:pt x="1050" y="26679"/>
                    </a:lnTo>
                    <a:lnTo>
                      <a:pt x="792" y="24461"/>
                    </a:lnTo>
                    <a:lnTo>
                      <a:pt x="674" y="23352"/>
                    </a:lnTo>
                    <a:lnTo>
                      <a:pt x="634" y="22797"/>
                    </a:lnTo>
                    <a:lnTo>
                      <a:pt x="594" y="22243"/>
                    </a:lnTo>
                    <a:lnTo>
                      <a:pt x="574" y="21252"/>
                    </a:lnTo>
                    <a:lnTo>
                      <a:pt x="594" y="20262"/>
                    </a:lnTo>
                    <a:lnTo>
                      <a:pt x="654" y="19272"/>
                    </a:lnTo>
                    <a:lnTo>
                      <a:pt x="753" y="18282"/>
                    </a:lnTo>
                    <a:lnTo>
                      <a:pt x="872" y="17311"/>
                    </a:lnTo>
                    <a:lnTo>
                      <a:pt x="1010" y="16321"/>
                    </a:lnTo>
                    <a:lnTo>
                      <a:pt x="1169" y="15350"/>
                    </a:lnTo>
                    <a:lnTo>
                      <a:pt x="1347" y="14380"/>
                    </a:lnTo>
                    <a:lnTo>
                      <a:pt x="1664" y="12637"/>
                    </a:lnTo>
                    <a:lnTo>
                      <a:pt x="1961" y="10874"/>
                    </a:lnTo>
                    <a:lnTo>
                      <a:pt x="2100" y="9983"/>
                    </a:lnTo>
                    <a:lnTo>
                      <a:pt x="2238" y="9111"/>
                    </a:lnTo>
                    <a:lnTo>
                      <a:pt x="2357" y="8220"/>
                    </a:lnTo>
                    <a:lnTo>
                      <a:pt x="2456" y="7329"/>
                    </a:lnTo>
                    <a:lnTo>
                      <a:pt x="2516" y="6437"/>
                    </a:lnTo>
                    <a:lnTo>
                      <a:pt x="2575" y="5566"/>
                    </a:lnTo>
                    <a:lnTo>
                      <a:pt x="2575" y="4675"/>
                    </a:lnTo>
                    <a:lnTo>
                      <a:pt x="2575" y="3783"/>
                    </a:lnTo>
                    <a:lnTo>
                      <a:pt x="2516" y="2892"/>
                    </a:lnTo>
                    <a:lnTo>
                      <a:pt x="2416" y="2001"/>
                    </a:lnTo>
                    <a:lnTo>
                      <a:pt x="2278" y="1129"/>
                    </a:lnTo>
                    <a:lnTo>
                      <a:pt x="2199" y="674"/>
                    </a:lnTo>
                    <a:lnTo>
                      <a:pt x="2100" y="238"/>
                    </a:lnTo>
                    <a:lnTo>
                      <a:pt x="2080" y="159"/>
                    </a:lnTo>
                    <a:lnTo>
                      <a:pt x="2040" y="119"/>
                    </a:lnTo>
                    <a:lnTo>
                      <a:pt x="2020" y="60"/>
                    </a:lnTo>
                    <a:lnTo>
                      <a:pt x="1961" y="40"/>
                    </a:lnTo>
                    <a:lnTo>
                      <a:pt x="186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" name="Google Shape;366;p3"/>
              <p:cNvSpPr/>
              <p:nvPr/>
            </p:nvSpPr>
            <p:spPr>
              <a:xfrm>
                <a:off x="3790675" y="2936725"/>
                <a:ext cx="14375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2853" extrusionOk="0">
                    <a:moveTo>
                      <a:pt x="298" y="0"/>
                    </a:moveTo>
                    <a:lnTo>
                      <a:pt x="179" y="20"/>
                    </a:lnTo>
                    <a:lnTo>
                      <a:pt x="100" y="79"/>
                    </a:lnTo>
                    <a:lnTo>
                      <a:pt x="60" y="119"/>
                    </a:lnTo>
                    <a:lnTo>
                      <a:pt x="40" y="178"/>
                    </a:lnTo>
                    <a:lnTo>
                      <a:pt x="20" y="238"/>
                    </a:lnTo>
                    <a:lnTo>
                      <a:pt x="1" y="317"/>
                    </a:lnTo>
                    <a:lnTo>
                      <a:pt x="1" y="2515"/>
                    </a:lnTo>
                    <a:lnTo>
                      <a:pt x="20" y="2595"/>
                    </a:lnTo>
                    <a:lnTo>
                      <a:pt x="40" y="2654"/>
                    </a:lnTo>
                    <a:lnTo>
                      <a:pt x="60" y="2713"/>
                    </a:lnTo>
                    <a:lnTo>
                      <a:pt x="100" y="2773"/>
                    </a:lnTo>
                    <a:lnTo>
                      <a:pt x="179" y="2832"/>
                    </a:lnTo>
                    <a:lnTo>
                      <a:pt x="298" y="2852"/>
                    </a:lnTo>
                    <a:lnTo>
                      <a:pt x="397" y="2832"/>
                    </a:lnTo>
                    <a:lnTo>
                      <a:pt x="496" y="2773"/>
                    </a:lnTo>
                    <a:lnTo>
                      <a:pt x="516" y="2713"/>
                    </a:lnTo>
                    <a:lnTo>
                      <a:pt x="555" y="2654"/>
                    </a:lnTo>
                    <a:lnTo>
                      <a:pt x="575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75" y="238"/>
                    </a:lnTo>
                    <a:lnTo>
                      <a:pt x="555" y="178"/>
                    </a:lnTo>
                    <a:lnTo>
                      <a:pt x="516" y="119"/>
                    </a:lnTo>
                    <a:lnTo>
                      <a:pt x="496" y="79"/>
                    </a:lnTo>
                    <a:lnTo>
                      <a:pt x="397" y="20"/>
                    </a:lnTo>
                    <a:lnTo>
                      <a:pt x="29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" name="Google Shape;367;p3"/>
              <p:cNvSpPr/>
              <p:nvPr/>
            </p:nvSpPr>
            <p:spPr>
              <a:xfrm>
                <a:off x="3867425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65" y="0"/>
                    </a:moveTo>
                    <a:lnTo>
                      <a:pt x="1446" y="20"/>
                    </a:lnTo>
                    <a:lnTo>
                      <a:pt x="1347" y="80"/>
                    </a:lnTo>
                    <a:lnTo>
                      <a:pt x="1268" y="159"/>
                    </a:lnTo>
                    <a:lnTo>
                      <a:pt x="1248" y="218"/>
                    </a:lnTo>
                    <a:lnTo>
                      <a:pt x="1229" y="278"/>
                    </a:lnTo>
                    <a:lnTo>
                      <a:pt x="1229" y="337"/>
                    </a:lnTo>
                    <a:lnTo>
                      <a:pt x="1229" y="416"/>
                    </a:lnTo>
                    <a:lnTo>
                      <a:pt x="1387" y="1506"/>
                    </a:lnTo>
                    <a:lnTo>
                      <a:pt x="1486" y="2595"/>
                    </a:lnTo>
                    <a:lnTo>
                      <a:pt x="1585" y="3684"/>
                    </a:lnTo>
                    <a:lnTo>
                      <a:pt x="1644" y="4794"/>
                    </a:lnTo>
                    <a:lnTo>
                      <a:pt x="1684" y="5883"/>
                    </a:lnTo>
                    <a:lnTo>
                      <a:pt x="1704" y="6972"/>
                    </a:lnTo>
                    <a:lnTo>
                      <a:pt x="1704" y="8062"/>
                    </a:lnTo>
                    <a:lnTo>
                      <a:pt x="1684" y="9171"/>
                    </a:lnTo>
                    <a:lnTo>
                      <a:pt x="1644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367" y="15746"/>
                    </a:lnTo>
                    <a:lnTo>
                      <a:pt x="1248" y="17945"/>
                    </a:lnTo>
                    <a:lnTo>
                      <a:pt x="1149" y="20084"/>
                    </a:lnTo>
                    <a:lnTo>
                      <a:pt x="1129" y="21154"/>
                    </a:lnTo>
                    <a:lnTo>
                      <a:pt x="1110" y="22243"/>
                    </a:lnTo>
                    <a:lnTo>
                      <a:pt x="1090" y="23312"/>
                    </a:lnTo>
                    <a:lnTo>
                      <a:pt x="1110" y="24382"/>
                    </a:lnTo>
                    <a:lnTo>
                      <a:pt x="1149" y="25451"/>
                    </a:lnTo>
                    <a:lnTo>
                      <a:pt x="1209" y="26541"/>
                    </a:lnTo>
                    <a:lnTo>
                      <a:pt x="1288" y="27610"/>
                    </a:lnTo>
                    <a:lnTo>
                      <a:pt x="1407" y="28680"/>
                    </a:lnTo>
                    <a:lnTo>
                      <a:pt x="1545" y="29749"/>
                    </a:lnTo>
                    <a:lnTo>
                      <a:pt x="1684" y="30819"/>
                    </a:lnTo>
                    <a:lnTo>
                      <a:pt x="2021" y="32958"/>
                    </a:lnTo>
                    <a:lnTo>
                      <a:pt x="2377" y="35077"/>
                    </a:lnTo>
                    <a:lnTo>
                      <a:pt x="2575" y="36186"/>
                    </a:lnTo>
                    <a:lnTo>
                      <a:pt x="2734" y="37276"/>
                    </a:lnTo>
                    <a:lnTo>
                      <a:pt x="2892" y="38385"/>
                    </a:lnTo>
                    <a:lnTo>
                      <a:pt x="3011" y="39494"/>
                    </a:lnTo>
                    <a:lnTo>
                      <a:pt x="3130" y="40603"/>
                    </a:lnTo>
                    <a:lnTo>
                      <a:pt x="3209" y="41732"/>
                    </a:lnTo>
                    <a:lnTo>
                      <a:pt x="3269" y="42841"/>
                    </a:lnTo>
                    <a:lnTo>
                      <a:pt x="3308" y="43970"/>
                    </a:lnTo>
                    <a:lnTo>
                      <a:pt x="3288" y="45099"/>
                    </a:lnTo>
                    <a:lnTo>
                      <a:pt x="3269" y="46208"/>
                    </a:lnTo>
                    <a:lnTo>
                      <a:pt x="3209" y="47337"/>
                    </a:lnTo>
                    <a:lnTo>
                      <a:pt x="3130" y="48466"/>
                    </a:lnTo>
                    <a:lnTo>
                      <a:pt x="3051" y="49575"/>
                    </a:lnTo>
                    <a:lnTo>
                      <a:pt x="2932" y="50685"/>
                    </a:lnTo>
                    <a:lnTo>
                      <a:pt x="2813" y="51814"/>
                    </a:lnTo>
                    <a:lnTo>
                      <a:pt x="2674" y="52923"/>
                    </a:lnTo>
                    <a:lnTo>
                      <a:pt x="2377" y="55022"/>
                    </a:lnTo>
                    <a:lnTo>
                      <a:pt x="2060" y="57122"/>
                    </a:lnTo>
                    <a:lnTo>
                      <a:pt x="1367" y="61301"/>
                    </a:lnTo>
                    <a:lnTo>
                      <a:pt x="1050" y="63400"/>
                    </a:lnTo>
                    <a:lnTo>
                      <a:pt x="753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100" y="71937"/>
                    </a:lnTo>
                    <a:lnTo>
                      <a:pt x="40" y="73066"/>
                    </a:lnTo>
                    <a:lnTo>
                      <a:pt x="20" y="74175"/>
                    </a:lnTo>
                    <a:lnTo>
                      <a:pt x="1" y="75284"/>
                    </a:lnTo>
                    <a:lnTo>
                      <a:pt x="20" y="76393"/>
                    </a:lnTo>
                    <a:lnTo>
                      <a:pt x="80" y="77502"/>
                    </a:lnTo>
                    <a:lnTo>
                      <a:pt x="139" y="78611"/>
                    </a:lnTo>
                    <a:lnTo>
                      <a:pt x="258" y="79701"/>
                    </a:lnTo>
                    <a:lnTo>
                      <a:pt x="377" y="80790"/>
                    </a:lnTo>
                    <a:lnTo>
                      <a:pt x="555" y="81879"/>
                    </a:lnTo>
                    <a:lnTo>
                      <a:pt x="753" y="82969"/>
                    </a:lnTo>
                    <a:lnTo>
                      <a:pt x="1011" y="84038"/>
                    </a:lnTo>
                    <a:lnTo>
                      <a:pt x="1288" y="85088"/>
                    </a:lnTo>
                    <a:lnTo>
                      <a:pt x="1605" y="86138"/>
                    </a:lnTo>
                    <a:lnTo>
                      <a:pt x="1961" y="87188"/>
                    </a:lnTo>
                    <a:lnTo>
                      <a:pt x="2001" y="87247"/>
                    </a:lnTo>
                    <a:lnTo>
                      <a:pt x="2021" y="87306"/>
                    </a:lnTo>
                    <a:lnTo>
                      <a:pt x="2080" y="87326"/>
                    </a:lnTo>
                    <a:lnTo>
                      <a:pt x="2120" y="87346"/>
                    </a:lnTo>
                    <a:lnTo>
                      <a:pt x="2159" y="87366"/>
                    </a:lnTo>
                    <a:lnTo>
                      <a:pt x="2219" y="87346"/>
                    </a:lnTo>
                    <a:lnTo>
                      <a:pt x="2318" y="87306"/>
                    </a:lnTo>
                    <a:lnTo>
                      <a:pt x="2397" y="87227"/>
                    </a:lnTo>
                    <a:lnTo>
                      <a:pt x="2457" y="87128"/>
                    </a:lnTo>
                    <a:lnTo>
                      <a:pt x="2476" y="86989"/>
                    </a:lnTo>
                    <a:lnTo>
                      <a:pt x="2476" y="86930"/>
                    </a:lnTo>
                    <a:lnTo>
                      <a:pt x="2457" y="86851"/>
                    </a:lnTo>
                    <a:lnTo>
                      <a:pt x="2100" y="85861"/>
                    </a:lnTo>
                    <a:lnTo>
                      <a:pt x="1803" y="84850"/>
                    </a:lnTo>
                    <a:lnTo>
                      <a:pt x="1526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31" y="80770"/>
                    </a:lnTo>
                    <a:lnTo>
                      <a:pt x="793" y="79740"/>
                    </a:lnTo>
                    <a:lnTo>
                      <a:pt x="694" y="78710"/>
                    </a:lnTo>
                    <a:lnTo>
                      <a:pt x="615" y="77681"/>
                    </a:lnTo>
                    <a:lnTo>
                      <a:pt x="575" y="76651"/>
                    </a:lnTo>
                    <a:lnTo>
                      <a:pt x="555" y="75601"/>
                    </a:lnTo>
                    <a:lnTo>
                      <a:pt x="555" y="74551"/>
                    </a:lnTo>
                    <a:lnTo>
                      <a:pt x="575" y="73501"/>
                    </a:lnTo>
                    <a:lnTo>
                      <a:pt x="615" y="72471"/>
                    </a:lnTo>
                    <a:lnTo>
                      <a:pt x="674" y="71422"/>
                    </a:lnTo>
                    <a:lnTo>
                      <a:pt x="773" y="70372"/>
                    </a:lnTo>
                    <a:lnTo>
                      <a:pt x="852" y="69322"/>
                    </a:lnTo>
                    <a:lnTo>
                      <a:pt x="971" y="68253"/>
                    </a:lnTo>
                    <a:lnTo>
                      <a:pt x="1229" y="66153"/>
                    </a:lnTo>
                    <a:lnTo>
                      <a:pt x="1526" y="64054"/>
                    </a:lnTo>
                    <a:lnTo>
                      <a:pt x="1843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9" y="52665"/>
                    </a:lnTo>
                    <a:lnTo>
                      <a:pt x="3387" y="51596"/>
                    </a:lnTo>
                    <a:lnTo>
                      <a:pt x="3506" y="50546"/>
                    </a:lnTo>
                    <a:lnTo>
                      <a:pt x="3605" y="49476"/>
                    </a:lnTo>
                    <a:lnTo>
                      <a:pt x="3684" y="48427"/>
                    </a:lnTo>
                    <a:lnTo>
                      <a:pt x="3744" y="47357"/>
                    </a:lnTo>
                    <a:lnTo>
                      <a:pt x="3784" y="46307"/>
                    </a:lnTo>
                    <a:lnTo>
                      <a:pt x="3803" y="45258"/>
                    </a:lnTo>
                    <a:lnTo>
                      <a:pt x="3803" y="44188"/>
                    </a:lnTo>
                    <a:lnTo>
                      <a:pt x="3784" y="43138"/>
                    </a:lnTo>
                    <a:lnTo>
                      <a:pt x="3764" y="42089"/>
                    </a:lnTo>
                    <a:lnTo>
                      <a:pt x="3704" y="41019"/>
                    </a:lnTo>
                    <a:lnTo>
                      <a:pt x="3625" y="39969"/>
                    </a:lnTo>
                    <a:lnTo>
                      <a:pt x="3506" y="38900"/>
                    </a:lnTo>
                    <a:lnTo>
                      <a:pt x="3387" y="37830"/>
                    </a:lnTo>
                    <a:lnTo>
                      <a:pt x="3229" y="36781"/>
                    </a:lnTo>
                    <a:lnTo>
                      <a:pt x="2872" y="34562"/>
                    </a:lnTo>
                    <a:lnTo>
                      <a:pt x="2516" y="32364"/>
                    </a:lnTo>
                    <a:lnTo>
                      <a:pt x="2338" y="31275"/>
                    </a:lnTo>
                    <a:lnTo>
                      <a:pt x="2159" y="30165"/>
                    </a:lnTo>
                    <a:lnTo>
                      <a:pt x="2021" y="29056"/>
                    </a:lnTo>
                    <a:lnTo>
                      <a:pt x="1902" y="27947"/>
                    </a:lnTo>
                    <a:lnTo>
                      <a:pt x="1803" y="26878"/>
                    </a:lnTo>
                    <a:lnTo>
                      <a:pt x="1743" y="25788"/>
                    </a:lnTo>
                    <a:lnTo>
                      <a:pt x="1684" y="24719"/>
                    </a:lnTo>
                    <a:lnTo>
                      <a:pt x="1664" y="23649"/>
                    </a:lnTo>
                    <a:lnTo>
                      <a:pt x="1664" y="22580"/>
                    </a:lnTo>
                    <a:lnTo>
                      <a:pt x="1684" y="21490"/>
                    </a:lnTo>
                    <a:lnTo>
                      <a:pt x="1704" y="20421"/>
                    </a:lnTo>
                    <a:lnTo>
                      <a:pt x="1743" y="19351"/>
                    </a:lnTo>
                    <a:lnTo>
                      <a:pt x="1862" y="16955"/>
                    </a:lnTo>
                    <a:lnTo>
                      <a:pt x="2001" y="14558"/>
                    </a:lnTo>
                    <a:lnTo>
                      <a:pt x="2120" y="12181"/>
                    </a:lnTo>
                    <a:lnTo>
                      <a:pt x="2179" y="10973"/>
                    </a:lnTo>
                    <a:lnTo>
                      <a:pt x="2219" y="9785"/>
                    </a:lnTo>
                    <a:lnTo>
                      <a:pt x="2258" y="8596"/>
                    </a:lnTo>
                    <a:lnTo>
                      <a:pt x="2258" y="7388"/>
                    </a:lnTo>
                    <a:lnTo>
                      <a:pt x="2258" y="6200"/>
                    </a:lnTo>
                    <a:lnTo>
                      <a:pt x="2219" y="5011"/>
                    </a:lnTo>
                    <a:lnTo>
                      <a:pt x="2159" y="3823"/>
                    </a:lnTo>
                    <a:lnTo>
                      <a:pt x="2060" y="2615"/>
                    </a:lnTo>
                    <a:lnTo>
                      <a:pt x="1942" y="1427"/>
                    </a:lnTo>
                    <a:lnTo>
                      <a:pt x="1783" y="238"/>
                    </a:lnTo>
                    <a:lnTo>
                      <a:pt x="1763" y="179"/>
                    </a:lnTo>
                    <a:lnTo>
                      <a:pt x="1724" y="119"/>
                    </a:lnTo>
                    <a:lnTo>
                      <a:pt x="1704" y="80"/>
                    </a:lnTo>
                    <a:lnTo>
                      <a:pt x="1664" y="40"/>
                    </a:lnTo>
                    <a:lnTo>
                      <a:pt x="1605" y="20"/>
                    </a:ln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" name="Google Shape;368;p3"/>
              <p:cNvSpPr/>
              <p:nvPr/>
            </p:nvSpPr>
            <p:spPr>
              <a:xfrm>
                <a:off x="3861000" y="267325"/>
                <a:ext cx="36650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6" h="10261" extrusionOk="0">
                    <a:moveTo>
                      <a:pt x="0" y="1"/>
                    </a:moveTo>
                    <a:lnTo>
                      <a:pt x="238" y="1229"/>
                    </a:lnTo>
                    <a:lnTo>
                      <a:pt x="436" y="2457"/>
                    </a:lnTo>
                    <a:lnTo>
                      <a:pt x="594" y="3685"/>
                    </a:lnTo>
                    <a:lnTo>
                      <a:pt x="733" y="4932"/>
                    </a:lnTo>
                    <a:lnTo>
                      <a:pt x="812" y="6180"/>
                    </a:lnTo>
                    <a:lnTo>
                      <a:pt x="872" y="7428"/>
                    </a:lnTo>
                    <a:lnTo>
                      <a:pt x="891" y="8696"/>
                    </a:lnTo>
                    <a:lnTo>
                      <a:pt x="891" y="9943"/>
                    </a:lnTo>
                    <a:lnTo>
                      <a:pt x="891" y="10023"/>
                    </a:lnTo>
                    <a:lnTo>
                      <a:pt x="911" y="10082"/>
                    </a:lnTo>
                    <a:lnTo>
                      <a:pt x="931" y="10141"/>
                    </a:lnTo>
                    <a:lnTo>
                      <a:pt x="971" y="10181"/>
                    </a:lnTo>
                    <a:lnTo>
                      <a:pt x="1070" y="10240"/>
                    </a:lnTo>
                    <a:lnTo>
                      <a:pt x="1169" y="10260"/>
                    </a:lnTo>
                    <a:lnTo>
                      <a:pt x="1268" y="10240"/>
                    </a:lnTo>
                    <a:lnTo>
                      <a:pt x="1367" y="10181"/>
                    </a:lnTo>
                    <a:lnTo>
                      <a:pt x="1406" y="10141"/>
                    </a:lnTo>
                    <a:lnTo>
                      <a:pt x="1426" y="10082"/>
                    </a:lnTo>
                    <a:lnTo>
                      <a:pt x="1446" y="10023"/>
                    </a:lnTo>
                    <a:lnTo>
                      <a:pt x="1446" y="9943"/>
                    </a:lnTo>
                    <a:lnTo>
                      <a:pt x="1466" y="8913"/>
                    </a:lnTo>
                    <a:lnTo>
                      <a:pt x="1466" y="7864"/>
                    </a:lnTo>
                    <a:lnTo>
                      <a:pt x="1426" y="6834"/>
                    </a:lnTo>
                    <a:lnTo>
                      <a:pt x="1367" y="5784"/>
                    </a:lnTo>
                    <a:lnTo>
                      <a:pt x="1287" y="4754"/>
                    </a:lnTo>
                    <a:lnTo>
                      <a:pt x="1169" y="3724"/>
                    </a:lnTo>
                    <a:lnTo>
                      <a:pt x="1050" y="2694"/>
                    </a:lnTo>
                    <a:lnTo>
                      <a:pt x="891" y="1664"/>
                    </a:lnTo>
                    <a:lnTo>
                      <a:pt x="753" y="832"/>
                    </a:lnTo>
                    <a:lnTo>
                      <a:pt x="59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" name="Google Shape;369;p3"/>
              <p:cNvSpPr/>
              <p:nvPr/>
            </p:nvSpPr>
            <p:spPr>
              <a:xfrm>
                <a:off x="3792650" y="267325"/>
                <a:ext cx="35200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408" h="6616" extrusionOk="0">
                    <a:moveTo>
                      <a:pt x="1" y="1"/>
                    </a:moveTo>
                    <a:lnTo>
                      <a:pt x="219" y="1585"/>
                    </a:lnTo>
                    <a:lnTo>
                      <a:pt x="437" y="3189"/>
                    </a:lnTo>
                    <a:lnTo>
                      <a:pt x="852" y="6378"/>
                    </a:lnTo>
                    <a:lnTo>
                      <a:pt x="872" y="6457"/>
                    </a:lnTo>
                    <a:lnTo>
                      <a:pt x="892" y="6517"/>
                    </a:lnTo>
                    <a:lnTo>
                      <a:pt x="932" y="6556"/>
                    </a:lnTo>
                    <a:lnTo>
                      <a:pt x="971" y="6596"/>
                    </a:lnTo>
                    <a:lnTo>
                      <a:pt x="1031" y="6616"/>
                    </a:lnTo>
                    <a:lnTo>
                      <a:pt x="1070" y="6616"/>
                    </a:lnTo>
                    <a:lnTo>
                      <a:pt x="1169" y="6596"/>
                    </a:lnTo>
                    <a:lnTo>
                      <a:pt x="1268" y="6556"/>
                    </a:lnTo>
                    <a:lnTo>
                      <a:pt x="1348" y="6457"/>
                    </a:lnTo>
                    <a:lnTo>
                      <a:pt x="1407" y="6339"/>
                    </a:lnTo>
                    <a:lnTo>
                      <a:pt x="1407" y="6279"/>
                    </a:lnTo>
                    <a:lnTo>
                      <a:pt x="1407" y="6200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" name="Google Shape;370;p3"/>
              <p:cNvSpPr/>
              <p:nvPr/>
            </p:nvSpPr>
            <p:spPr>
              <a:xfrm>
                <a:off x="3769375" y="1504725"/>
                <a:ext cx="1109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38" h="26066" extrusionOk="0">
                    <a:moveTo>
                      <a:pt x="3051" y="0"/>
                    </a:moveTo>
                    <a:lnTo>
                      <a:pt x="2952" y="20"/>
                    </a:lnTo>
                    <a:lnTo>
                      <a:pt x="2893" y="40"/>
                    </a:lnTo>
                    <a:lnTo>
                      <a:pt x="2853" y="80"/>
                    </a:lnTo>
                    <a:lnTo>
                      <a:pt x="2833" y="119"/>
                    </a:lnTo>
                    <a:lnTo>
                      <a:pt x="2813" y="179"/>
                    </a:lnTo>
                    <a:lnTo>
                      <a:pt x="2794" y="238"/>
                    </a:lnTo>
                    <a:lnTo>
                      <a:pt x="2794" y="317"/>
                    </a:lnTo>
                    <a:lnTo>
                      <a:pt x="3130" y="3387"/>
                    </a:lnTo>
                    <a:lnTo>
                      <a:pt x="3289" y="4932"/>
                    </a:lnTo>
                    <a:lnTo>
                      <a:pt x="3427" y="6477"/>
                    </a:lnTo>
                    <a:lnTo>
                      <a:pt x="3566" y="8022"/>
                    </a:lnTo>
                    <a:lnTo>
                      <a:pt x="3665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43" y="17331"/>
                    </a:lnTo>
                    <a:lnTo>
                      <a:pt x="3764" y="18876"/>
                    </a:lnTo>
                    <a:lnTo>
                      <a:pt x="3645" y="20421"/>
                    </a:lnTo>
                    <a:lnTo>
                      <a:pt x="3566" y="21193"/>
                    </a:lnTo>
                    <a:lnTo>
                      <a:pt x="3467" y="21965"/>
                    </a:lnTo>
                    <a:lnTo>
                      <a:pt x="3368" y="22718"/>
                    </a:lnTo>
                    <a:lnTo>
                      <a:pt x="3269" y="23491"/>
                    </a:lnTo>
                    <a:lnTo>
                      <a:pt x="3130" y="24263"/>
                    </a:lnTo>
                    <a:lnTo>
                      <a:pt x="2992" y="25016"/>
                    </a:lnTo>
                    <a:lnTo>
                      <a:pt x="2853" y="24818"/>
                    </a:lnTo>
                    <a:lnTo>
                      <a:pt x="2754" y="24580"/>
                    </a:lnTo>
                    <a:lnTo>
                      <a:pt x="2536" y="24124"/>
                    </a:lnTo>
                    <a:lnTo>
                      <a:pt x="2378" y="23649"/>
                    </a:lnTo>
                    <a:lnTo>
                      <a:pt x="2219" y="23174"/>
                    </a:lnTo>
                    <a:lnTo>
                      <a:pt x="2120" y="22659"/>
                    </a:lnTo>
                    <a:lnTo>
                      <a:pt x="2001" y="22164"/>
                    </a:lnTo>
                    <a:lnTo>
                      <a:pt x="1843" y="21134"/>
                    </a:lnTo>
                    <a:lnTo>
                      <a:pt x="1407" y="18262"/>
                    </a:lnTo>
                    <a:lnTo>
                      <a:pt x="1209" y="16816"/>
                    </a:lnTo>
                    <a:lnTo>
                      <a:pt x="1031" y="15370"/>
                    </a:lnTo>
                    <a:lnTo>
                      <a:pt x="872" y="13984"/>
                    </a:lnTo>
                    <a:lnTo>
                      <a:pt x="754" y="12577"/>
                    </a:lnTo>
                    <a:lnTo>
                      <a:pt x="655" y="11151"/>
                    </a:lnTo>
                    <a:lnTo>
                      <a:pt x="575" y="9745"/>
                    </a:lnTo>
                    <a:lnTo>
                      <a:pt x="555" y="8339"/>
                    </a:lnTo>
                    <a:lnTo>
                      <a:pt x="555" y="7626"/>
                    </a:lnTo>
                    <a:lnTo>
                      <a:pt x="575" y="6933"/>
                    </a:lnTo>
                    <a:lnTo>
                      <a:pt x="615" y="6220"/>
                    </a:lnTo>
                    <a:lnTo>
                      <a:pt x="655" y="5506"/>
                    </a:lnTo>
                    <a:lnTo>
                      <a:pt x="714" y="4813"/>
                    </a:lnTo>
                    <a:lnTo>
                      <a:pt x="773" y="4100"/>
                    </a:lnTo>
                    <a:lnTo>
                      <a:pt x="952" y="4417"/>
                    </a:lnTo>
                    <a:lnTo>
                      <a:pt x="1090" y="4754"/>
                    </a:lnTo>
                    <a:lnTo>
                      <a:pt x="1229" y="5071"/>
                    </a:lnTo>
                    <a:lnTo>
                      <a:pt x="1348" y="5407"/>
                    </a:lnTo>
                    <a:lnTo>
                      <a:pt x="1447" y="5744"/>
                    </a:lnTo>
                    <a:lnTo>
                      <a:pt x="1526" y="6101"/>
                    </a:lnTo>
                    <a:lnTo>
                      <a:pt x="1605" y="6457"/>
                    </a:lnTo>
                    <a:lnTo>
                      <a:pt x="1665" y="6814"/>
                    </a:lnTo>
                    <a:lnTo>
                      <a:pt x="1764" y="7527"/>
                    </a:lnTo>
                    <a:lnTo>
                      <a:pt x="1823" y="8279"/>
                    </a:lnTo>
                    <a:lnTo>
                      <a:pt x="1863" y="9012"/>
                    </a:lnTo>
                    <a:lnTo>
                      <a:pt x="1863" y="9765"/>
                    </a:lnTo>
                    <a:lnTo>
                      <a:pt x="1843" y="11290"/>
                    </a:lnTo>
                    <a:lnTo>
                      <a:pt x="1843" y="12815"/>
                    </a:lnTo>
                    <a:lnTo>
                      <a:pt x="1843" y="13568"/>
                    </a:lnTo>
                    <a:lnTo>
                      <a:pt x="1882" y="14300"/>
                    </a:lnTo>
                    <a:lnTo>
                      <a:pt x="1942" y="15013"/>
                    </a:lnTo>
                    <a:lnTo>
                      <a:pt x="2041" y="15727"/>
                    </a:lnTo>
                    <a:lnTo>
                      <a:pt x="2061" y="15806"/>
                    </a:lnTo>
                    <a:lnTo>
                      <a:pt x="2100" y="15845"/>
                    </a:lnTo>
                    <a:lnTo>
                      <a:pt x="2120" y="15905"/>
                    </a:lnTo>
                    <a:lnTo>
                      <a:pt x="2180" y="15925"/>
                    </a:lnTo>
                    <a:lnTo>
                      <a:pt x="2219" y="15944"/>
                    </a:lnTo>
                    <a:lnTo>
                      <a:pt x="2259" y="15964"/>
                    </a:lnTo>
                    <a:lnTo>
                      <a:pt x="2378" y="15944"/>
                    </a:lnTo>
                    <a:lnTo>
                      <a:pt x="2477" y="15905"/>
                    </a:lnTo>
                    <a:lnTo>
                      <a:pt x="2556" y="15806"/>
                    </a:lnTo>
                    <a:lnTo>
                      <a:pt x="2576" y="15746"/>
                    </a:lnTo>
                    <a:lnTo>
                      <a:pt x="2596" y="15687"/>
                    </a:lnTo>
                    <a:lnTo>
                      <a:pt x="2596" y="15627"/>
                    </a:lnTo>
                    <a:lnTo>
                      <a:pt x="2596" y="15548"/>
                    </a:lnTo>
                    <a:lnTo>
                      <a:pt x="2536" y="15152"/>
                    </a:lnTo>
                    <a:lnTo>
                      <a:pt x="2477" y="14756"/>
                    </a:lnTo>
                    <a:lnTo>
                      <a:pt x="2417" y="13964"/>
                    </a:lnTo>
                    <a:lnTo>
                      <a:pt x="2378" y="13152"/>
                    </a:lnTo>
                    <a:lnTo>
                      <a:pt x="2358" y="12340"/>
                    </a:lnTo>
                    <a:lnTo>
                      <a:pt x="2378" y="10696"/>
                    </a:lnTo>
                    <a:lnTo>
                      <a:pt x="2378" y="9884"/>
                    </a:lnTo>
                    <a:lnTo>
                      <a:pt x="2378" y="9072"/>
                    </a:lnTo>
                    <a:lnTo>
                      <a:pt x="2358" y="8260"/>
                    </a:lnTo>
                    <a:lnTo>
                      <a:pt x="2298" y="7467"/>
                    </a:lnTo>
                    <a:lnTo>
                      <a:pt x="2199" y="6675"/>
                    </a:lnTo>
                    <a:lnTo>
                      <a:pt x="2120" y="6299"/>
                    </a:lnTo>
                    <a:lnTo>
                      <a:pt x="2041" y="5903"/>
                    </a:lnTo>
                    <a:lnTo>
                      <a:pt x="1962" y="5526"/>
                    </a:lnTo>
                    <a:lnTo>
                      <a:pt x="1843" y="5150"/>
                    </a:lnTo>
                    <a:lnTo>
                      <a:pt x="1724" y="4793"/>
                    </a:lnTo>
                    <a:lnTo>
                      <a:pt x="1566" y="4417"/>
                    </a:lnTo>
                    <a:lnTo>
                      <a:pt x="1407" y="4061"/>
                    </a:lnTo>
                    <a:lnTo>
                      <a:pt x="1229" y="3704"/>
                    </a:lnTo>
                    <a:lnTo>
                      <a:pt x="1031" y="3367"/>
                    </a:lnTo>
                    <a:lnTo>
                      <a:pt x="793" y="3031"/>
                    </a:lnTo>
                    <a:lnTo>
                      <a:pt x="734" y="2971"/>
                    </a:lnTo>
                    <a:lnTo>
                      <a:pt x="674" y="2951"/>
                    </a:lnTo>
                    <a:lnTo>
                      <a:pt x="595" y="2932"/>
                    </a:lnTo>
                    <a:lnTo>
                      <a:pt x="516" y="2951"/>
                    </a:lnTo>
                    <a:lnTo>
                      <a:pt x="456" y="2971"/>
                    </a:lnTo>
                    <a:lnTo>
                      <a:pt x="397" y="3031"/>
                    </a:lnTo>
                    <a:lnTo>
                      <a:pt x="338" y="3090"/>
                    </a:lnTo>
                    <a:lnTo>
                      <a:pt x="318" y="3169"/>
                    </a:lnTo>
                    <a:lnTo>
                      <a:pt x="219" y="3942"/>
                    </a:lnTo>
                    <a:lnTo>
                      <a:pt x="159" y="4714"/>
                    </a:lnTo>
                    <a:lnTo>
                      <a:pt x="80" y="5506"/>
                    </a:lnTo>
                    <a:lnTo>
                      <a:pt x="41" y="6279"/>
                    </a:lnTo>
                    <a:lnTo>
                      <a:pt x="21" y="7051"/>
                    </a:lnTo>
                    <a:lnTo>
                      <a:pt x="1" y="7824"/>
                    </a:lnTo>
                    <a:lnTo>
                      <a:pt x="1" y="8596"/>
                    </a:lnTo>
                    <a:lnTo>
                      <a:pt x="21" y="9369"/>
                    </a:lnTo>
                    <a:lnTo>
                      <a:pt x="80" y="10914"/>
                    </a:lnTo>
                    <a:lnTo>
                      <a:pt x="179" y="12458"/>
                    </a:lnTo>
                    <a:lnTo>
                      <a:pt x="318" y="14003"/>
                    </a:lnTo>
                    <a:lnTo>
                      <a:pt x="496" y="15548"/>
                    </a:lnTo>
                    <a:lnTo>
                      <a:pt x="674" y="17093"/>
                    </a:lnTo>
                    <a:lnTo>
                      <a:pt x="892" y="18618"/>
                    </a:lnTo>
                    <a:lnTo>
                      <a:pt x="1110" y="20143"/>
                    </a:lnTo>
                    <a:lnTo>
                      <a:pt x="1348" y="21668"/>
                    </a:lnTo>
                    <a:lnTo>
                      <a:pt x="1447" y="22263"/>
                    </a:lnTo>
                    <a:lnTo>
                      <a:pt x="1566" y="22837"/>
                    </a:lnTo>
                    <a:lnTo>
                      <a:pt x="1704" y="23411"/>
                    </a:lnTo>
                    <a:lnTo>
                      <a:pt x="1863" y="23966"/>
                    </a:lnTo>
                    <a:lnTo>
                      <a:pt x="2061" y="24501"/>
                    </a:lnTo>
                    <a:lnTo>
                      <a:pt x="2180" y="24778"/>
                    </a:lnTo>
                    <a:lnTo>
                      <a:pt x="2298" y="25016"/>
                    </a:lnTo>
                    <a:lnTo>
                      <a:pt x="2437" y="25273"/>
                    </a:lnTo>
                    <a:lnTo>
                      <a:pt x="2596" y="25511"/>
                    </a:lnTo>
                    <a:lnTo>
                      <a:pt x="2754" y="25748"/>
                    </a:lnTo>
                    <a:lnTo>
                      <a:pt x="2932" y="25966"/>
                    </a:lnTo>
                    <a:lnTo>
                      <a:pt x="2992" y="26026"/>
                    </a:lnTo>
                    <a:lnTo>
                      <a:pt x="3071" y="26046"/>
                    </a:lnTo>
                    <a:lnTo>
                      <a:pt x="3130" y="26065"/>
                    </a:lnTo>
                    <a:lnTo>
                      <a:pt x="3210" y="26046"/>
                    </a:lnTo>
                    <a:lnTo>
                      <a:pt x="3269" y="26026"/>
                    </a:lnTo>
                    <a:lnTo>
                      <a:pt x="3328" y="25966"/>
                    </a:lnTo>
                    <a:lnTo>
                      <a:pt x="3388" y="25907"/>
                    </a:lnTo>
                    <a:lnTo>
                      <a:pt x="3408" y="25828"/>
                    </a:lnTo>
                    <a:lnTo>
                      <a:pt x="3566" y="25035"/>
                    </a:lnTo>
                    <a:lnTo>
                      <a:pt x="3705" y="24243"/>
                    </a:lnTo>
                    <a:lnTo>
                      <a:pt x="3843" y="23451"/>
                    </a:lnTo>
                    <a:lnTo>
                      <a:pt x="3962" y="22659"/>
                    </a:lnTo>
                    <a:lnTo>
                      <a:pt x="4061" y="21866"/>
                    </a:lnTo>
                    <a:lnTo>
                      <a:pt x="4140" y="21074"/>
                    </a:lnTo>
                    <a:lnTo>
                      <a:pt x="4220" y="20282"/>
                    </a:lnTo>
                    <a:lnTo>
                      <a:pt x="4279" y="19490"/>
                    </a:lnTo>
                    <a:lnTo>
                      <a:pt x="4378" y="17885"/>
                    </a:lnTo>
                    <a:lnTo>
                      <a:pt x="4418" y="16301"/>
                    </a:lnTo>
                    <a:lnTo>
                      <a:pt x="4437" y="14697"/>
                    </a:lnTo>
                    <a:lnTo>
                      <a:pt x="4398" y="13092"/>
                    </a:lnTo>
                    <a:lnTo>
                      <a:pt x="433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22" y="6675"/>
                    </a:lnTo>
                    <a:lnTo>
                      <a:pt x="3863" y="5091"/>
                    </a:lnTo>
                    <a:lnTo>
                      <a:pt x="3705" y="3486"/>
                    </a:lnTo>
                    <a:lnTo>
                      <a:pt x="3368" y="317"/>
                    </a:lnTo>
                    <a:lnTo>
                      <a:pt x="3348" y="238"/>
                    </a:lnTo>
                    <a:lnTo>
                      <a:pt x="3328" y="179"/>
                    </a:lnTo>
                    <a:lnTo>
                      <a:pt x="3289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" name="Google Shape;371;p3"/>
              <p:cNvSpPr/>
              <p:nvPr/>
            </p:nvSpPr>
            <p:spPr>
              <a:xfrm>
                <a:off x="3944175" y="2381650"/>
                <a:ext cx="50025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2001" h="34840" extrusionOk="0">
                    <a:moveTo>
                      <a:pt x="951" y="0"/>
                    </a:moveTo>
                    <a:lnTo>
                      <a:pt x="832" y="20"/>
                    </a:lnTo>
                    <a:lnTo>
                      <a:pt x="733" y="79"/>
                    </a:lnTo>
                    <a:lnTo>
                      <a:pt x="694" y="119"/>
                    </a:lnTo>
                    <a:lnTo>
                      <a:pt x="674" y="178"/>
                    </a:lnTo>
                    <a:lnTo>
                      <a:pt x="654" y="258"/>
                    </a:lnTo>
                    <a:lnTo>
                      <a:pt x="634" y="317"/>
                    </a:lnTo>
                    <a:lnTo>
                      <a:pt x="476" y="2733"/>
                    </a:lnTo>
                    <a:lnTo>
                      <a:pt x="416" y="3942"/>
                    </a:lnTo>
                    <a:lnTo>
                      <a:pt x="357" y="5130"/>
                    </a:lnTo>
                    <a:lnTo>
                      <a:pt x="317" y="6338"/>
                    </a:lnTo>
                    <a:lnTo>
                      <a:pt x="298" y="7546"/>
                    </a:lnTo>
                    <a:lnTo>
                      <a:pt x="317" y="8755"/>
                    </a:lnTo>
                    <a:lnTo>
                      <a:pt x="337" y="9963"/>
                    </a:lnTo>
                    <a:lnTo>
                      <a:pt x="377" y="10577"/>
                    </a:lnTo>
                    <a:lnTo>
                      <a:pt x="416" y="11191"/>
                    </a:lnTo>
                    <a:lnTo>
                      <a:pt x="535" y="12399"/>
                    </a:lnTo>
                    <a:lnTo>
                      <a:pt x="674" y="13607"/>
                    </a:lnTo>
                    <a:lnTo>
                      <a:pt x="832" y="14815"/>
                    </a:lnTo>
                    <a:lnTo>
                      <a:pt x="1011" y="16023"/>
                    </a:lnTo>
                    <a:lnTo>
                      <a:pt x="1149" y="17232"/>
                    </a:lnTo>
                    <a:lnTo>
                      <a:pt x="1288" y="18440"/>
                    </a:lnTo>
                    <a:lnTo>
                      <a:pt x="1387" y="19648"/>
                    </a:lnTo>
                    <a:lnTo>
                      <a:pt x="1427" y="20619"/>
                    </a:lnTo>
                    <a:lnTo>
                      <a:pt x="1427" y="21569"/>
                    </a:lnTo>
                    <a:lnTo>
                      <a:pt x="1407" y="22520"/>
                    </a:lnTo>
                    <a:lnTo>
                      <a:pt x="1328" y="23471"/>
                    </a:lnTo>
                    <a:lnTo>
                      <a:pt x="1228" y="24421"/>
                    </a:lnTo>
                    <a:lnTo>
                      <a:pt x="1129" y="25372"/>
                    </a:lnTo>
                    <a:lnTo>
                      <a:pt x="852" y="27273"/>
                    </a:lnTo>
                    <a:lnTo>
                      <a:pt x="555" y="29155"/>
                    </a:lnTo>
                    <a:lnTo>
                      <a:pt x="416" y="30106"/>
                    </a:lnTo>
                    <a:lnTo>
                      <a:pt x="298" y="31037"/>
                    </a:lnTo>
                    <a:lnTo>
                      <a:pt x="179" y="31987"/>
                    </a:lnTo>
                    <a:lnTo>
                      <a:pt x="100" y="32938"/>
                    </a:lnTo>
                    <a:lnTo>
                      <a:pt x="40" y="33889"/>
                    </a:lnTo>
                    <a:lnTo>
                      <a:pt x="0" y="34839"/>
                    </a:lnTo>
                    <a:lnTo>
                      <a:pt x="575" y="34839"/>
                    </a:lnTo>
                    <a:lnTo>
                      <a:pt x="595" y="33988"/>
                    </a:lnTo>
                    <a:lnTo>
                      <a:pt x="654" y="33156"/>
                    </a:lnTo>
                    <a:lnTo>
                      <a:pt x="714" y="32304"/>
                    </a:lnTo>
                    <a:lnTo>
                      <a:pt x="813" y="31472"/>
                    </a:lnTo>
                    <a:lnTo>
                      <a:pt x="931" y="30640"/>
                    </a:lnTo>
                    <a:lnTo>
                      <a:pt x="1050" y="29789"/>
                    </a:lnTo>
                    <a:lnTo>
                      <a:pt x="1308" y="28125"/>
                    </a:lnTo>
                    <a:lnTo>
                      <a:pt x="1486" y="27036"/>
                    </a:lnTo>
                    <a:lnTo>
                      <a:pt x="1644" y="25946"/>
                    </a:lnTo>
                    <a:lnTo>
                      <a:pt x="1783" y="24857"/>
                    </a:lnTo>
                    <a:lnTo>
                      <a:pt x="1882" y="23748"/>
                    </a:lnTo>
                    <a:lnTo>
                      <a:pt x="1961" y="22659"/>
                    </a:lnTo>
                    <a:lnTo>
                      <a:pt x="2001" y="21549"/>
                    </a:lnTo>
                    <a:lnTo>
                      <a:pt x="2001" y="20995"/>
                    </a:lnTo>
                    <a:lnTo>
                      <a:pt x="2001" y="20440"/>
                    </a:lnTo>
                    <a:lnTo>
                      <a:pt x="1981" y="19886"/>
                    </a:lnTo>
                    <a:lnTo>
                      <a:pt x="1942" y="19331"/>
                    </a:lnTo>
                    <a:lnTo>
                      <a:pt x="1823" y="18163"/>
                    </a:lnTo>
                    <a:lnTo>
                      <a:pt x="1704" y="16994"/>
                    </a:lnTo>
                    <a:lnTo>
                      <a:pt x="1387" y="14657"/>
                    </a:lnTo>
                    <a:lnTo>
                      <a:pt x="1228" y="13488"/>
                    </a:lnTo>
                    <a:lnTo>
                      <a:pt x="1090" y="12320"/>
                    </a:lnTo>
                    <a:lnTo>
                      <a:pt x="991" y="11151"/>
                    </a:lnTo>
                    <a:lnTo>
                      <a:pt x="912" y="9963"/>
                    </a:lnTo>
                    <a:lnTo>
                      <a:pt x="872" y="8755"/>
                    </a:lnTo>
                    <a:lnTo>
                      <a:pt x="872" y="7546"/>
                    </a:lnTo>
                    <a:lnTo>
                      <a:pt x="892" y="6338"/>
                    </a:lnTo>
                    <a:lnTo>
                      <a:pt x="931" y="5130"/>
                    </a:lnTo>
                    <a:lnTo>
                      <a:pt x="991" y="3942"/>
                    </a:lnTo>
                    <a:lnTo>
                      <a:pt x="1050" y="2733"/>
                    </a:lnTo>
                    <a:lnTo>
                      <a:pt x="1209" y="317"/>
                    </a:lnTo>
                    <a:lnTo>
                      <a:pt x="1209" y="238"/>
                    </a:lnTo>
                    <a:lnTo>
                      <a:pt x="1189" y="178"/>
                    </a:lnTo>
                    <a:lnTo>
                      <a:pt x="1169" y="119"/>
                    </a:lnTo>
                    <a:lnTo>
                      <a:pt x="1129" y="79"/>
                    </a:lnTo>
                    <a:lnTo>
                      <a:pt x="1050" y="20"/>
                    </a:lnTo>
                    <a:lnTo>
                      <a:pt x="9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" name="Google Shape;372;p3"/>
              <p:cNvSpPr/>
              <p:nvPr/>
            </p:nvSpPr>
            <p:spPr>
              <a:xfrm>
                <a:off x="3859500" y="2972375"/>
                <a:ext cx="66875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75" h="11211" extrusionOk="0">
                    <a:moveTo>
                      <a:pt x="2318" y="0"/>
                    </a:moveTo>
                    <a:lnTo>
                      <a:pt x="2219" y="20"/>
                    </a:lnTo>
                    <a:lnTo>
                      <a:pt x="2140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60" y="238"/>
                    </a:lnTo>
                    <a:lnTo>
                      <a:pt x="2080" y="317"/>
                    </a:lnTo>
                    <a:lnTo>
                      <a:pt x="2120" y="1030"/>
                    </a:lnTo>
                    <a:lnTo>
                      <a:pt x="2120" y="1723"/>
                    </a:lnTo>
                    <a:lnTo>
                      <a:pt x="2080" y="2416"/>
                    </a:lnTo>
                    <a:lnTo>
                      <a:pt x="2001" y="3110"/>
                    </a:lnTo>
                    <a:lnTo>
                      <a:pt x="1902" y="3803"/>
                    </a:lnTo>
                    <a:lnTo>
                      <a:pt x="1763" y="4476"/>
                    </a:lnTo>
                    <a:lnTo>
                      <a:pt x="1605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94" y="8517"/>
                    </a:lnTo>
                    <a:lnTo>
                      <a:pt x="318" y="9864"/>
                    </a:lnTo>
                    <a:lnTo>
                      <a:pt x="139" y="10537"/>
                    </a:lnTo>
                    <a:lnTo>
                      <a:pt x="1" y="11210"/>
                    </a:lnTo>
                    <a:lnTo>
                      <a:pt x="535" y="11210"/>
                    </a:lnTo>
                    <a:lnTo>
                      <a:pt x="694" y="10537"/>
                    </a:lnTo>
                    <a:lnTo>
                      <a:pt x="852" y="9864"/>
                    </a:lnTo>
                    <a:lnTo>
                      <a:pt x="1229" y="8517"/>
                    </a:lnTo>
                    <a:lnTo>
                      <a:pt x="1625" y="7170"/>
                    </a:lnTo>
                    <a:lnTo>
                      <a:pt x="2001" y="5843"/>
                    </a:lnTo>
                    <a:lnTo>
                      <a:pt x="2160" y="5169"/>
                    </a:lnTo>
                    <a:lnTo>
                      <a:pt x="2318" y="4476"/>
                    </a:lnTo>
                    <a:lnTo>
                      <a:pt x="2457" y="3803"/>
                    </a:lnTo>
                    <a:lnTo>
                      <a:pt x="2556" y="3110"/>
                    </a:lnTo>
                    <a:lnTo>
                      <a:pt x="2635" y="2416"/>
                    </a:lnTo>
                    <a:lnTo>
                      <a:pt x="2674" y="1723"/>
                    </a:lnTo>
                    <a:lnTo>
                      <a:pt x="2674" y="1030"/>
                    </a:lnTo>
                    <a:lnTo>
                      <a:pt x="2635" y="317"/>
                    </a:lnTo>
                    <a:lnTo>
                      <a:pt x="2635" y="238"/>
                    </a:lnTo>
                    <a:lnTo>
                      <a:pt x="2595" y="178"/>
                    </a:lnTo>
                    <a:lnTo>
                      <a:pt x="2575" y="119"/>
                    </a:lnTo>
                    <a:lnTo>
                      <a:pt x="2536" y="79"/>
                    </a:lnTo>
                    <a:lnTo>
                      <a:pt x="2437" y="20"/>
                    </a:lnTo>
                    <a:lnTo>
                      <a:pt x="231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" name="Google Shape;373;p3"/>
              <p:cNvSpPr/>
              <p:nvPr/>
            </p:nvSpPr>
            <p:spPr>
              <a:xfrm>
                <a:off x="3943175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1" y="1"/>
                    </a:moveTo>
                    <a:lnTo>
                      <a:pt x="120" y="832"/>
                    </a:lnTo>
                    <a:lnTo>
                      <a:pt x="239" y="1684"/>
                    </a:lnTo>
                    <a:lnTo>
                      <a:pt x="437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73" y="8517"/>
                    </a:lnTo>
                    <a:lnTo>
                      <a:pt x="833" y="10240"/>
                    </a:lnTo>
                    <a:lnTo>
                      <a:pt x="853" y="11964"/>
                    </a:lnTo>
                    <a:lnTo>
                      <a:pt x="833" y="13687"/>
                    </a:lnTo>
                    <a:lnTo>
                      <a:pt x="813" y="15410"/>
                    </a:lnTo>
                    <a:lnTo>
                      <a:pt x="773" y="17133"/>
                    </a:lnTo>
                    <a:lnTo>
                      <a:pt x="635" y="20579"/>
                    </a:lnTo>
                    <a:lnTo>
                      <a:pt x="496" y="24026"/>
                    </a:lnTo>
                    <a:lnTo>
                      <a:pt x="338" y="27452"/>
                    </a:lnTo>
                    <a:lnTo>
                      <a:pt x="278" y="29532"/>
                    </a:lnTo>
                    <a:lnTo>
                      <a:pt x="219" y="31611"/>
                    </a:lnTo>
                    <a:lnTo>
                      <a:pt x="179" y="33711"/>
                    </a:lnTo>
                    <a:lnTo>
                      <a:pt x="179" y="35790"/>
                    </a:lnTo>
                    <a:lnTo>
                      <a:pt x="219" y="37870"/>
                    </a:lnTo>
                    <a:lnTo>
                      <a:pt x="298" y="39950"/>
                    </a:lnTo>
                    <a:lnTo>
                      <a:pt x="357" y="40980"/>
                    </a:lnTo>
                    <a:lnTo>
                      <a:pt x="437" y="42029"/>
                    </a:lnTo>
                    <a:lnTo>
                      <a:pt x="516" y="43059"/>
                    </a:lnTo>
                    <a:lnTo>
                      <a:pt x="615" y="44109"/>
                    </a:lnTo>
                    <a:lnTo>
                      <a:pt x="853" y="46228"/>
                    </a:lnTo>
                    <a:lnTo>
                      <a:pt x="1130" y="48328"/>
                    </a:lnTo>
                    <a:lnTo>
                      <a:pt x="1724" y="52566"/>
                    </a:lnTo>
                    <a:lnTo>
                      <a:pt x="2001" y="54666"/>
                    </a:lnTo>
                    <a:lnTo>
                      <a:pt x="2239" y="56785"/>
                    </a:lnTo>
                    <a:lnTo>
                      <a:pt x="2358" y="57855"/>
                    </a:lnTo>
                    <a:lnTo>
                      <a:pt x="2437" y="58924"/>
                    </a:lnTo>
                    <a:lnTo>
                      <a:pt x="2516" y="59994"/>
                    </a:lnTo>
                    <a:lnTo>
                      <a:pt x="2576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76" y="64747"/>
                    </a:lnTo>
                    <a:lnTo>
                      <a:pt x="251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60" y="69659"/>
                    </a:lnTo>
                    <a:lnTo>
                      <a:pt x="1962" y="70867"/>
                    </a:lnTo>
                    <a:lnTo>
                      <a:pt x="1744" y="71996"/>
                    </a:lnTo>
                    <a:lnTo>
                      <a:pt x="1506" y="73125"/>
                    </a:lnTo>
                    <a:lnTo>
                      <a:pt x="1268" y="74274"/>
                    </a:lnTo>
                    <a:lnTo>
                      <a:pt x="1051" y="75403"/>
                    </a:lnTo>
                    <a:lnTo>
                      <a:pt x="971" y="75977"/>
                    </a:lnTo>
                    <a:lnTo>
                      <a:pt x="872" y="76552"/>
                    </a:lnTo>
                    <a:lnTo>
                      <a:pt x="813" y="77126"/>
                    </a:lnTo>
                    <a:lnTo>
                      <a:pt x="773" y="77700"/>
                    </a:lnTo>
                    <a:lnTo>
                      <a:pt x="734" y="78295"/>
                    </a:lnTo>
                    <a:lnTo>
                      <a:pt x="734" y="78869"/>
                    </a:lnTo>
                    <a:lnTo>
                      <a:pt x="754" y="79443"/>
                    </a:lnTo>
                    <a:lnTo>
                      <a:pt x="813" y="80038"/>
                    </a:lnTo>
                    <a:lnTo>
                      <a:pt x="833" y="80117"/>
                    </a:lnTo>
                    <a:lnTo>
                      <a:pt x="853" y="80176"/>
                    </a:lnTo>
                    <a:lnTo>
                      <a:pt x="892" y="80236"/>
                    </a:lnTo>
                    <a:lnTo>
                      <a:pt x="932" y="80275"/>
                    </a:lnTo>
                    <a:lnTo>
                      <a:pt x="1031" y="80335"/>
                    </a:lnTo>
                    <a:lnTo>
                      <a:pt x="1130" y="80354"/>
                    </a:lnTo>
                    <a:lnTo>
                      <a:pt x="1229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48" y="80236"/>
                    </a:lnTo>
                    <a:lnTo>
                      <a:pt x="1368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28" y="79483"/>
                    </a:lnTo>
                    <a:lnTo>
                      <a:pt x="1308" y="78948"/>
                    </a:lnTo>
                    <a:lnTo>
                      <a:pt x="1308" y="78413"/>
                    </a:lnTo>
                    <a:lnTo>
                      <a:pt x="1328" y="77859"/>
                    </a:lnTo>
                    <a:lnTo>
                      <a:pt x="1368" y="77324"/>
                    </a:lnTo>
                    <a:lnTo>
                      <a:pt x="1427" y="76789"/>
                    </a:lnTo>
                    <a:lnTo>
                      <a:pt x="1506" y="76255"/>
                    </a:lnTo>
                    <a:lnTo>
                      <a:pt x="158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19" y="72551"/>
                    </a:lnTo>
                    <a:lnTo>
                      <a:pt x="2417" y="71501"/>
                    </a:lnTo>
                    <a:lnTo>
                      <a:pt x="2595" y="70491"/>
                    </a:lnTo>
                    <a:lnTo>
                      <a:pt x="2754" y="69461"/>
                    </a:lnTo>
                    <a:lnTo>
                      <a:pt x="2873" y="68451"/>
                    </a:lnTo>
                    <a:lnTo>
                      <a:pt x="2992" y="67421"/>
                    </a:lnTo>
                    <a:lnTo>
                      <a:pt x="3071" y="66391"/>
                    </a:lnTo>
                    <a:lnTo>
                      <a:pt x="3130" y="65361"/>
                    </a:lnTo>
                    <a:lnTo>
                      <a:pt x="3170" y="64311"/>
                    </a:lnTo>
                    <a:lnTo>
                      <a:pt x="3190" y="63282"/>
                    </a:lnTo>
                    <a:lnTo>
                      <a:pt x="3170" y="62212"/>
                    </a:lnTo>
                    <a:lnTo>
                      <a:pt x="3150" y="61142"/>
                    </a:lnTo>
                    <a:lnTo>
                      <a:pt x="3091" y="60053"/>
                    </a:lnTo>
                    <a:lnTo>
                      <a:pt x="3011" y="58984"/>
                    </a:lnTo>
                    <a:lnTo>
                      <a:pt x="2932" y="57914"/>
                    </a:lnTo>
                    <a:lnTo>
                      <a:pt x="2813" y="56864"/>
                    </a:lnTo>
                    <a:lnTo>
                      <a:pt x="2576" y="54725"/>
                    </a:lnTo>
                    <a:lnTo>
                      <a:pt x="2298" y="52606"/>
                    </a:lnTo>
                    <a:lnTo>
                      <a:pt x="2001" y="50487"/>
                    </a:lnTo>
                    <a:lnTo>
                      <a:pt x="1704" y="48348"/>
                    </a:lnTo>
                    <a:lnTo>
                      <a:pt x="1427" y="46228"/>
                    </a:lnTo>
                    <a:lnTo>
                      <a:pt x="1308" y="45179"/>
                    </a:lnTo>
                    <a:lnTo>
                      <a:pt x="1189" y="44129"/>
                    </a:lnTo>
                    <a:lnTo>
                      <a:pt x="1110" y="43079"/>
                    </a:lnTo>
                    <a:lnTo>
                      <a:pt x="1031" y="42029"/>
                    </a:lnTo>
                    <a:lnTo>
                      <a:pt x="952" y="40980"/>
                    </a:lnTo>
                    <a:lnTo>
                      <a:pt x="912" y="39910"/>
                    </a:lnTo>
                    <a:lnTo>
                      <a:pt x="833" y="37811"/>
                    </a:lnTo>
                    <a:lnTo>
                      <a:pt x="793" y="35711"/>
                    </a:lnTo>
                    <a:lnTo>
                      <a:pt x="813" y="33592"/>
                    </a:lnTo>
                    <a:lnTo>
                      <a:pt x="833" y="31492"/>
                    </a:lnTo>
                    <a:lnTo>
                      <a:pt x="892" y="29393"/>
                    </a:lnTo>
                    <a:lnTo>
                      <a:pt x="971" y="27294"/>
                    </a:lnTo>
                    <a:lnTo>
                      <a:pt x="1051" y="25174"/>
                    </a:lnTo>
                    <a:lnTo>
                      <a:pt x="1209" y="20956"/>
                    </a:lnTo>
                    <a:lnTo>
                      <a:pt x="1288" y="18856"/>
                    </a:lnTo>
                    <a:lnTo>
                      <a:pt x="1348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07" y="10953"/>
                    </a:lnTo>
                    <a:lnTo>
                      <a:pt x="1387" y="9369"/>
                    </a:lnTo>
                    <a:lnTo>
                      <a:pt x="1328" y="7804"/>
                    </a:lnTo>
                    <a:lnTo>
                      <a:pt x="1249" y="6220"/>
                    </a:lnTo>
                    <a:lnTo>
                      <a:pt x="1130" y="4655"/>
                    </a:lnTo>
                    <a:lnTo>
                      <a:pt x="991" y="3110"/>
                    </a:lnTo>
                    <a:lnTo>
                      <a:pt x="793" y="1545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" name="Google Shape;374;p3"/>
              <p:cNvSpPr/>
              <p:nvPr/>
            </p:nvSpPr>
            <p:spPr>
              <a:xfrm>
                <a:off x="3341075" y="1474025"/>
                <a:ext cx="21325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3" h="8359" extrusionOk="0">
                    <a:moveTo>
                      <a:pt x="496" y="0"/>
                    </a:moveTo>
                    <a:lnTo>
                      <a:pt x="397" y="20"/>
                    </a:lnTo>
                    <a:lnTo>
                      <a:pt x="317" y="80"/>
                    </a:lnTo>
                    <a:lnTo>
                      <a:pt x="278" y="119"/>
                    </a:lnTo>
                    <a:lnTo>
                      <a:pt x="258" y="179"/>
                    </a:lnTo>
                    <a:lnTo>
                      <a:pt x="238" y="238"/>
                    </a:lnTo>
                    <a:lnTo>
                      <a:pt x="238" y="317"/>
                    </a:lnTo>
                    <a:lnTo>
                      <a:pt x="278" y="1288"/>
                    </a:lnTo>
                    <a:lnTo>
                      <a:pt x="278" y="2258"/>
                    </a:lnTo>
                    <a:lnTo>
                      <a:pt x="278" y="3209"/>
                    </a:lnTo>
                    <a:lnTo>
                      <a:pt x="258" y="4179"/>
                    </a:lnTo>
                    <a:lnTo>
                      <a:pt x="218" y="5150"/>
                    </a:lnTo>
                    <a:lnTo>
                      <a:pt x="179" y="6121"/>
                    </a:lnTo>
                    <a:lnTo>
                      <a:pt x="100" y="7071"/>
                    </a:lnTo>
                    <a:lnTo>
                      <a:pt x="1" y="8042"/>
                    </a:lnTo>
                    <a:lnTo>
                      <a:pt x="1" y="8121"/>
                    </a:lnTo>
                    <a:lnTo>
                      <a:pt x="20" y="8180"/>
                    </a:lnTo>
                    <a:lnTo>
                      <a:pt x="40" y="8240"/>
                    </a:lnTo>
                    <a:lnTo>
                      <a:pt x="80" y="8279"/>
                    </a:lnTo>
                    <a:lnTo>
                      <a:pt x="100" y="8319"/>
                    </a:lnTo>
                    <a:lnTo>
                      <a:pt x="159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6" y="8240"/>
                    </a:lnTo>
                    <a:lnTo>
                      <a:pt x="535" y="8180"/>
                    </a:lnTo>
                    <a:lnTo>
                      <a:pt x="555" y="8121"/>
                    </a:lnTo>
                    <a:lnTo>
                      <a:pt x="575" y="8042"/>
                    </a:lnTo>
                    <a:lnTo>
                      <a:pt x="674" y="7071"/>
                    </a:lnTo>
                    <a:lnTo>
                      <a:pt x="733" y="6121"/>
                    </a:lnTo>
                    <a:lnTo>
                      <a:pt x="793" y="5150"/>
                    </a:lnTo>
                    <a:lnTo>
                      <a:pt x="832" y="4179"/>
                    </a:lnTo>
                    <a:lnTo>
                      <a:pt x="852" y="3209"/>
                    </a:lnTo>
                    <a:lnTo>
                      <a:pt x="852" y="2258"/>
                    </a:lnTo>
                    <a:lnTo>
                      <a:pt x="832" y="1288"/>
                    </a:lnTo>
                    <a:lnTo>
                      <a:pt x="813" y="317"/>
                    </a:lnTo>
                    <a:lnTo>
                      <a:pt x="793" y="238"/>
                    </a:lnTo>
                    <a:lnTo>
                      <a:pt x="773" y="179"/>
                    </a:lnTo>
                    <a:lnTo>
                      <a:pt x="733" y="119"/>
                    </a:lnTo>
                    <a:lnTo>
                      <a:pt x="714" y="80"/>
                    </a:lnTo>
                    <a:lnTo>
                      <a:pt x="615" y="20"/>
                    </a:lnTo>
                    <a:lnTo>
                      <a:pt x="49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" name="Google Shape;375;p3"/>
              <p:cNvSpPr/>
              <p:nvPr/>
            </p:nvSpPr>
            <p:spPr>
              <a:xfrm>
                <a:off x="3104400" y="2908975"/>
                <a:ext cx="29725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13747" extrusionOk="0">
                    <a:moveTo>
                      <a:pt x="535" y="1"/>
                    </a:moveTo>
                    <a:lnTo>
                      <a:pt x="436" y="21"/>
                    </a:lnTo>
                    <a:lnTo>
                      <a:pt x="357" y="80"/>
                    </a:lnTo>
                    <a:lnTo>
                      <a:pt x="317" y="120"/>
                    </a:lnTo>
                    <a:lnTo>
                      <a:pt x="297" y="179"/>
                    </a:lnTo>
                    <a:lnTo>
                      <a:pt x="277" y="239"/>
                    </a:lnTo>
                    <a:lnTo>
                      <a:pt x="277" y="318"/>
                    </a:lnTo>
                    <a:lnTo>
                      <a:pt x="297" y="853"/>
                    </a:lnTo>
                    <a:lnTo>
                      <a:pt x="317" y="1367"/>
                    </a:lnTo>
                    <a:lnTo>
                      <a:pt x="297" y="2417"/>
                    </a:lnTo>
                    <a:lnTo>
                      <a:pt x="277" y="3447"/>
                    </a:lnTo>
                    <a:lnTo>
                      <a:pt x="218" y="4497"/>
                    </a:lnTo>
                    <a:lnTo>
                      <a:pt x="79" y="6577"/>
                    </a:lnTo>
                    <a:lnTo>
                      <a:pt x="40" y="7606"/>
                    </a:lnTo>
                    <a:lnTo>
                      <a:pt x="0" y="8656"/>
                    </a:lnTo>
                    <a:lnTo>
                      <a:pt x="20" y="9310"/>
                    </a:lnTo>
                    <a:lnTo>
                      <a:pt x="40" y="9963"/>
                    </a:lnTo>
                    <a:lnTo>
                      <a:pt x="99" y="10597"/>
                    </a:lnTo>
                    <a:lnTo>
                      <a:pt x="159" y="11231"/>
                    </a:lnTo>
                    <a:lnTo>
                      <a:pt x="258" y="11865"/>
                    </a:lnTo>
                    <a:lnTo>
                      <a:pt x="357" y="12499"/>
                    </a:lnTo>
                    <a:lnTo>
                      <a:pt x="475" y="13132"/>
                    </a:lnTo>
                    <a:lnTo>
                      <a:pt x="594" y="13746"/>
                    </a:lnTo>
                    <a:lnTo>
                      <a:pt x="1189" y="13746"/>
                    </a:lnTo>
                    <a:lnTo>
                      <a:pt x="1050" y="13093"/>
                    </a:lnTo>
                    <a:lnTo>
                      <a:pt x="931" y="12419"/>
                    </a:lnTo>
                    <a:lnTo>
                      <a:pt x="812" y="11746"/>
                    </a:lnTo>
                    <a:lnTo>
                      <a:pt x="733" y="11092"/>
                    </a:lnTo>
                    <a:lnTo>
                      <a:pt x="654" y="10399"/>
                    </a:lnTo>
                    <a:lnTo>
                      <a:pt x="614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614" y="7329"/>
                    </a:lnTo>
                    <a:lnTo>
                      <a:pt x="674" y="6339"/>
                    </a:lnTo>
                    <a:lnTo>
                      <a:pt x="792" y="4338"/>
                    </a:lnTo>
                    <a:lnTo>
                      <a:pt x="852" y="3328"/>
                    </a:lnTo>
                    <a:lnTo>
                      <a:pt x="872" y="2338"/>
                    </a:lnTo>
                    <a:lnTo>
                      <a:pt x="872" y="1328"/>
                    </a:lnTo>
                    <a:lnTo>
                      <a:pt x="852" y="318"/>
                    </a:lnTo>
                    <a:lnTo>
                      <a:pt x="832" y="239"/>
                    </a:lnTo>
                    <a:lnTo>
                      <a:pt x="812" y="179"/>
                    </a:lnTo>
                    <a:lnTo>
                      <a:pt x="773" y="120"/>
                    </a:lnTo>
                    <a:lnTo>
                      <a:pt x="733" y="80"/>
                    </a:lnTo>
                    <a:lnTo>
                      <a:pt x="654" y="21"/>
                    </a:lnTo>
                    <a:lnTo>
                      <a:pt x="5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" name="Google Shape;376;p3"/>
              <p:cNvSpPr/>
              <p:nvPr/>
            </p:nvSpPr>
            <p:spPr>
              <a:xfrm>
                <a:off x="2553275" y="1821625"/>
                <a:ext cx="88175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27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60" y="80"/>
                    </a:lnTo>
                    <a:lnTo>
                      <a:pt x="40" y="139"/>
                    </a:lnTo>
                    <a:lnTo>
                      <a:pt x="21" y="17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80" y="1407"/>
                    </a:lnTo>
                    <a:lnTo>
                      <a:pt x="159" y="2496"/>
                    </a:lnTo>
                    <a:lnTo>
                      <a:pt x="278" y="4655"/>
                    </a:lnTo>
                    <a:lnTo>
                      <a:pt x="338" y="5744"/>
                    </a:lnTo>
                    <a:lnTo>
                      <a:pt x="417" y="6814"/>
                    </a:lnTo>
                    <a:lnTo>
                      <a:pt x="516" y="7903"/>
                    </a:lnTo>
                    <a:lnTo>
                      <a:pt x="635" y="8973"/>
                    </a:lnTo>
                    <a:lnTo>
                      <a:pt x="714" y="9527"/>
                    </a:lnTo>
                    <a:lnTo>
                      <a:pt x="813" y="10082"/>
                    </a:lnTo>
                    <a:lnTo>
                      <a:pt x="1031" y="11171"/>
                    </a:lnTo>
                    <a:lnTo>
                      <a:pt x="1268" y="12260"/>
                    </a:lnTo>
                    <a:lnTo>
                      <a:pt x="1526" y="13350"/>
                    </a:lnTo>
                    <a:lnTo>
                      <a:pt x="1783" y="14439"/>
                    </a:lnTo>
                    <a:lnTo>
                      <a:pt x="2061" y="15509"/>
                    </a:lnTo>
                    <a:lnTo>
                      <a:pt x="2298" y="16598"/>
                    </a:lnTo>
                    <a:lnTo>
                      <a:pt x="2496" y="17707"/>
                    </a:lnTo>
                    <a:lnTo>
                      <a:pt x="2655" y="18777"/>
                    </a:lnTo>
                    <a:lnTo>
                      <a:pt x="2793" y="19866"/>
                    </a:lnTo>
                    <a:lnTo>
                      <a:pt x="2873" y="20975"/>
                    </a:lnTo>
                    <a:lnTo>
                      <a:pt x="2932" y="22065"/>
                    </a:lnTo>
                    <a:lnTo>
                      <a:pt x="2972" y="23154"/>
                    </a:lnTo>
                    <a:lnTo>
                      <a:pt x="2952" y="24263"/>
                    </a:lnTo>
                    <a:lnTo>
                      <a:pt x="2912" y="25352"/>
                    </a:lnTo>
                    <a:lnTo>
                      <a:pt x="2833" y="26442"/>
                    </a:lnTo>
                    <a:lnTo>
                      <a:pt x="2774" y="27016"/>
                    </a:lnTo>
                    <a:lnTo>
                      <a:pt x="2694" y="27590"/>
                    </a:lnTo>
                    <a:lnTo>
                      <a:pt x="2516" y="28700"/>
                    </a:lnTo>
                    <a:lnTo>
                      <a:pt x="2318" y="29789"/>
                    </a:lnTo>
                    <a:lnTo>
                      <a:pt x="2061" y="30878"/>
                    </a:lnTo>
                    <a:lnTo>
                      <a:pt x="1803" y="31968"/>
                    </a:lnTo>
                    <a:lnTo>
                      <a:pt x="1506" y="33037"/>
                    </a:lnTo>
                    <a:lnTo>
                      <a:pt x="912" y="35196"/>
                    </a:lnTo>
                    <a:lnTo>
                      <a:pt x="654" y="36285"/>
                    </a:lnTo>
                    <a:lnTo>
                      <a:pt x="516" y="36820"/>
                    </a:lnTo>
                    <a:lnTo>
                      <a:pt x="417" y="37375"/>
                    </a:lnTo>
                    <a:lnTo>
                      <a:pt x="318" y="37929"/>
                    </a:lnTo>
                    <a:lnTo>
                      <a:pt x="219" y="38484"/>
                    </a:lnTo>
                    <a:lnTo>
                      <a:pt x="159" y="39038"/>
                    </a:lnTo>
                    <a:lnTo>
                      <a:pt x="100" y="39593"/>
                    </a:lnTo>
                    <a:lnTo>
                      <a:pt x="80" y="40148"/>
                    </a:lnTo>
                    <a:lnTo>
                      <a:pt x="60" y="40702"/>
                    </a:lnTo>
                    <a:lnTo>
                      <a:pt x="80" y="41257"/>
                    </a:lnTo>
                    <a:lnTo>
                      <a:pt x="120" y="41811"/>
                    </a:lnTo>
                    <a:lnTo>
                      <a:pt x="199" y="42366"/>
                    </a:lnTo>
                    <a:lnTo>
                      <a:pt x="278" y="42901"/>
                    </a:lnTo>
                    <a:lnTo>
                      <a:pt x="417" y="43455"/>
                    </a:lnTo>
                    <a:lnTo>
                      <a:pt x="575" y="43990"/>
                    </a:lnTo>
                    <a:lnTo>
                      <a:pt x="595" y="44069"/>
                    </a:lnTo>
                    <a:lnTo>
                      <a:pt x="635" y="44109"/>
                    </a:lnTo>
                    <a:lnTo>
                      <a:pt x="674" y="44168"/>
                    </a:lnTo>
                    <a:lnTo>
                      <a:pt x="734" y="44188"/>
                    </a:lnTo>
                    <a:lnTo>
                      <a:pt x="833" y="44228"/>
                    </a:lnTo>
                    <a:lnTo>
                      <a:pt x="932" y="44208"/>
                    </a:lnTo>
                    <a:lnTo>
                      <a:pt x="1031" y="44148"/>
                    </a:lnTo>
                    <a:lnTo>
                      <a:pt x="1110" y="44069"/>
                    </a:lnTo>
                    <a:lnTo>
                      <a:pt x="1130" y="44010"/>
                    </a:lnTo>
                    <a:lnTo>
                      <a:pt x="1130" y="43950"/>
                    </a:lnTo>
                    <a:lnTo>
                      <a:pt x="1130" y="43891"/>
                    </a:lnTo>
                    <a:lnTo>
                      <a:pt x="1110" y="43812"/>
                    </a:lnTo>
                    <a:lnTo>
                      <a:pt x="971" y="43297"/>
                    </a:lnTo>
                    <a:lnTo>
                      <a:pt x="852" y="42782"/>
                    </a:lnTo>
                    <a:lnTo>
                      <a:pt x="753" y="42247"/>
                    </a:lnTo>
                    <a:lnTo>
                      <a:pt x="694" y="41712"/>
                    </a:lnTo>
                    <a:lnTo>
                      <a:pt x="654" y="41178"/>
                    </a:lnTo>
                    <a:lnTo>
                      <a:pt x="635" y="40663"/>
                    </a:lnTo>
                    <a:lnTo>
                      <a:pt x="654" y="40128"/>
                    </a:lnTo>
                    <a:lnTo>
                      <a:pt x="674" y="39593"/>
                    </a:lnTo>
                    <a:lnTo>
                      <a:pt x="734" y="39058"/>
                    </a:lnTo>
                    <a:lnTo>
                      <a:pt x="793" y="38523"/>
                    </a:lnTo>
                    <a:lnTo>
                      <a:pt x="872" y="37989"/>
                    </a:lnTo>
                    <a:lnTo>
                      <a:pt x="971" y="37474"/>
                    </a:lnTo>
                    <a:lnTo>
                      <a:pt x="1209" y="36424"/>
                    </a:lnTo>
                    <a:lnTo>
                      <a:pt x="1466" y="35374"/>
                    </a:lnTo>
                    <a:lnTo>
                      <a:pt x="2021" y="33374"/>
                    </a:lnTo>
                    <a:lnTo>
                      <a:pt x="2298" y="32364"/>
                    </a:lnTo>
                    <a:lnTo>
                      <a:pt x="2536" y="31354"/>
                    </a:lnTo>
                    <a:lnTo>
                      <a:pt x="2774" y="30344"/>
                    </a:lnTo>
                    <a:lnTo>
                      <a:pt x="2992" y="29333"/>
                    </a:lnTo>
                    <a:lnTo>
                      <a:pt x="3170" y="28303"/>
                    </a:lnTo>
                    <a:lnTo>
                      <a:pt x="3308" y="27254"/>
                    </a:lnTo>
                    <a:lnTo>
                      <a:pt x="3407" y="26224"/>
                    </a:lnTo>
                    <a:lnTo>
                      <a:pt x="3487" y="25194"/>
                    </a:lnTo>
                    <a:lnTo>
                      <a:pt x="3526" y="24164"/>
                    </a:lnTo>
                    <a:lnTo>
                      <a:pt x="3526" y="23134"/>
                    </a:lnTo>
                    <a:lnTo>
                      <a:pt x="3507" y="22124"/>
                    </a:lnTo>
                    <a:lnTo>
                      <a:pt x="3447" y="21094"/>
                    </a:lnTo>
                    <a:lnTo>
                      <a:pt x="3368" y="20064"/>
                    </a:lnTo>
                    <a:lnTo>
                      <a:pt x="3269" y="19034"/>
                    </a:lnTo>
                    <a:lnTo>
                      <a:pt x="3190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75" y="15806"/>
                    </a:lnTo>
                    <a:lnTo>
                      <a:pt x="2437" y="14756"/>
                    </a:lnTo>
                    <a:lnTo>
                      <a:pt x="1922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48" y="9884"/>
                    </a:lnTo>
                    <a:lnTo>
                      <a:pt x="1249" y="9250"/>
                    </a:lnTo>
                    <a:lnTo>
                      <a:pt x="1169" y="8616"/>
                    </a:lnTo>
                    <a:lnTo>
                      <a:pt x="1090" y="7982"/>
                    </a:lnTo>
                    <a:lnTo>
                      <a:pt x="971" y="6715"/>
                    </a:lnTo>
                    <a:lnTo>
                      <a:pt x="892" y="5447"/>
                    </a:lnTo>
                    <a:lnTo>
                      <a:pt x="753" y="2872"/>
                    </a:lnTo>
                    <a:lnTo>
                      <a:pt x="674" y="1605"/>
                    </a:lnTo>
                    <a:lnTo>
                      <a:pt x="575" y="317"/>
                    </a:lnTo>
                    <a:lnTo>
                      <a:pt x="555" y="258"/>
                    </a:lnTo>
                    <a:lnTo>
                      <a:pt x="536" y="179"/>
                    </a:lnTo>
                    <a:lnTo>
                      <a:pt x="496" y="139"/>
                    </a:lnTo>
                    <a:lnTo>
                      <a:pt x="456" y="80"/>
                    </a:lnTo>
                    <a:lnTo>
                      <a:pt x="35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" name="Google Shape;377;p3"/>
              <p:cNvSpPr/>
              <p:nvPr/>
            </p:nvSpPr>
            <p:spPr>
              <a:xfrm>
                <a:off x="2461175" y="2171700"/>
                <a:ext cx="113425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37" h="18440" extrusionOk="0">
                    <a:moveTo>
                      <a:pt x="2318" y="0"/>
                    </a:moveTo>
                    <a:lnTo>
                      <a:pt x="2279" y="20"/>
                    </a:lnTo>
                    <a:lnTo>
                      <a:pt x="2199" y="99"/>
                    </a:lnTo>
                    <a:lnTo>
                      <a:pt x="2140" y="198"/>
                    </a:lnTo>
                    <a:lnTo>
                      <a:pt x="2100" y="317"/>
                    </a:lnTo>
                    <a:lnTo>
                      <a:pt x="2100" y="377"/>
                    </a:lnTo>
                    <a:lnTo>
                      <a:pt x="2120" y="436"/>
                    </a:lnTo>
                    <a:lnTo>
                      <a:pt x="2140" y="515"/>
                    </a:lnTo>
                    <a:lnTo>
                      <a:pt x="2180" y="575"/>
                    </a:lnTo>
                    <a:lnTo>
                      <a:pt x="2516" y="1010"/>
                    </a:lnTo>
                    <a:lnTo>
                      <a:pt x="2794" y="1486"/>
                    </a:lnTo>
                    <a:lnTo>
                      <a:pt x="3051" y="1961"/>
                    </a:lnTo>
                    <a:lnTo>
                      <a:pt x="3289" y="2437"/>
                    </a:lnTo>
                    <a:lnTo>
                      <a:pt x="3467" y="2932"/>
                    </a:lnTo>
                    <a:lnTo>
                      <a:pt x="362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2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596"/>
                    </a:lnTo>
                    <a:lnTo>
                      <a:pt x="3982" y="7150"/>
                    </a:lnTo>
                    <a:lnTo>
                      <a:pt x="3942" y="7705"/>
                    </a:lnTo>
                    <a:lnTo>
                      <a:pt x="3883" y="8260"/>
                    </a:lnTo>
                    <a:lnTo>
                      <a:pt x="3823" y="8814"/>
                    </a:lnTo>
                    <a:lnTo>
                      <a:pt x="3724" y="9369"/>
                    </a:lnTo>
                    <a:lnTo>
                      <a:pt x="3625" y="9923"/>
                    </a:lnTo>
                    <a:lnTo>
                      <a:pt x="3408" y="11052"/>
                    </a:lnTo>
                    <a:lnTo>
                      <a:pt x="3150" y="12161"/>
                    </a:lnTo>
                    <a:lnTo>
                      <a:pt x="2893" y="13271"/>
                    </a:lnTo>
                    <a:lnTo>
                      <a:pt x="2338" y="1542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04" y="17291"/>
                    </a:lnTo>
                    <a:lnTo>
                      <a:pt x="1566" y="17054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3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6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60"/>
                    </a:lnTo>
                    <a:lnTo>
                      <a:pt x="55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36" y="7210"/>
                    </a:lnTo>
                    <a:lnTo>
                      <a:pt x="516" y="7170"/>
                    </a:lnTo>
                    <a:lnTo>
                      <a:pt x="417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21" y="7329"/>
                    </a:lnTo>
                    <a:lnTo>
                      <a:pt x="21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22"/>
                    </a:lnTo>
                    <a:lnTo>
                      <a:pt x="21" y="10914"/>
                    </a:lnTo>
                    <a:lnTo>
                      <a:pt x="60" y="11785"/>
                    </a:lnTo>
                    <a:lnTo>
                      <a:pt x="120" y="12657"/>
                    </a:lnTo>
                    <a:lnTo>
                      <a:pt x="199" y="13528"/>
                    </a:lnTo>
                    <a:lnTo>
                      <a:pt x="278" y="14399"/>
                    </a:lnTo>
                    <a:lnTo>
                      <a:pt x="357" y="14974"/>
                    </a:lnTo>
                    <a:lnTo>
                      <a:pt x="456" y="15528"/>
                    </a:lnTo>
                    <a:lnTo>
                      <a:pt x="575" y="16083"/>
                    </a:lnTo>
                    <a:lnTo>
                      <a:pt x="654" y="16360"/>
                    </a:lnTo>
                    <a:lnTo>
                      <a:pt x="734" y="16618"/>
                    </a:lnTo>
                    <a:lnTo>
                      <a:pt x="833" y="16875"/>
                    </a:lnTo>
                    <a:lnTo>
                      <a:pt x="952" y="17133"/>
                    </a:lnTo>
                    <a:lnTo>
                      <a:pt x="1070" y="17370"/>
                    </a:lnTo>
                    <a:lnTo>
                      <a:pt x="1209" y="17588"/>
                    </a:lnTo>
                    <a:lnTo>
                      <a:pt x="1367" y="17806"/>
                    </a:lnTo>
                    <a:lnTo>
                      <a:pt x="1526" y="18024"/>
                    </a:lnTo>
                    <a:lnTo>
                      <a:pt x="170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00" y="18440"/>
                    </a:lnTo>
                    <a:lnTo>
                      <a:pt x="2160" y="18420"/>
                    </a:lnTo>
                    <a:lnTo>
                      <a:pt x="2219" y="18381"/>
                    </a:lnTo>
                    <a:lnTo>
                      <a:pt x="2279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36" y="17113"/>
                    </a:lnTo>
                    <a:lnTo>
                      <a:pt x="2794" y="16004"/>
                    </a:lnTo>
                    <a:lnTo>
                      <a:pt x="3071" y="14855"/>
                    </a:lnTo>
                    <a:lnTo>
                      <a:pt x="3348" y="13686"/>
                    </a:lnTo>
                    <a:lnTo>
                      <a:pt x="3625" y="12518"/>
                    </a:lnTo>
                    <a:lnTo>
                      <a:pt x="3903" y="11330"/>
                    </a:lnTo>
                    <a:lnTo>
                      <a:pt x="4140" y="10141"/>
                    </a:lnTo>
                    <a:lnTo>
                      <a:pt x="4259" y="9527"/>
                    </a:lnTo>
                    <a:lnTo>
                      <a:pt x="4338" y="8933"/>
                    </a:lnTo>
                    <a:lnTo>
                      <a:pt x="4418" y="8339"/>
                    </a:lnTo>
                    <a:lnTo>
                      <a:pt x="4477" y="7764"/>
                    </a:lnTo>
                    <a:lnTo>
                      <a:pt x="4517" y="7170"/>
                    </a:lnTo>
                    <a:lnTo>
                      <a:pt x="4536" y="6596"/>
                    </a:lnTo>
                    <a:lnTo>
                      <a:pt x="4536" y="6002"/>
                    </a:lnTo>
                    <a:lnTo>
                      <a:pt x="4517" y="5427"/>
                    </a:lnTo>
                    <a:lnTo>
                      <a:pt x="4477" y="4853"/>
                    </a:lnTo>
                    <a:lnTo>
                      <a:pt x="4398" y="4298"/>
                    </a:lnTo>
                    <a:lnTo>
                      <a:pt x="4279" y="3744"/>
                    </a:lnTo>
                    <a:lnTo>
                      <a:pt x="4140" y="3189"/>
                    </a:lnTo>
                    <a:lnTo>
                      <a:pt x="3982" y="2654"/>
                    </a:lnTo>
                    <a:lnTo>
                      <a:pt x="3784" y="2120"/>
                    </a:lnTo>
                    <a:lnTo>
                      <a:pt x="3526" y="1605"/>
                    </a:lnTo>
                    <a:lnTo>
                      <a:pt x="3249" y="1090"/>
                    </a:lnTo>
                    <a:lnTo>
                      <a:pt x="2932" y="595"/>
                    </a:lnTo>
                    <a:lnTo>
                      <a:pt x="2576" y="99"/>
                    </a:lnTo>
                    <a:lnTo>
                      <a:pt x="2536" y="60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" name="Google Shape;378;p3"/>
              <p:cNvSpPr/>
              <p:nvPr/>
            </p:nvSpPr>
            <p:spPr>
              <a:xfrm>
                <a:off x="2964750" y="2419275"/>
                <a:ext cx="113425" cy="461500"/>
              </a:xfrm>
              <a:custGeom>
                <a:avLst/>
                <a:gdLst/>
                <a:ahLst/>
                <a:cxnLst/>
                <a:rect l="l" t="t" r="r" b="b"/>
                <a:pathLst>
                  <a:path w="4537" h="18460" extrusionOk="0">
                    <a:moveTo>
                      <a:pt x="2378" y="0"/>
                    </a:moveTo>
                    <a:lnTo>
                      <a:pt x="2338" y="20"/>
                    </a:lnTo>
                    <a:lnTo>
                      <a:pt x="2279" y="40"/>
                    </a:lnTo>
                    <a:lnTo>
                      <a:pt x="2199" y="100"/>
                    </a:lnTo>
                    <a:lnTo>
                      <a:pt x="2140" y="199"/>
                    </a:lnTo>
                    <a:lnTo>
                      <a:pt x="2100" y="317"/>
                    </a:lnTo>
                    <a:lnTo>
                      <a:pt x="2100" y="377"/>
                    </a:lnTo>
                    <a:lnTo>
                      <a:pt x="2120" y="456"/>
                    </a:lnTo>
                    <a:lnTo>
                      <a:pt x="2140" y="515"/>
                    </a:lnTo>
                    <a:lnTo>
                      <a:pt x="2179" y="575"/>
                    </a:lnTo>
                    <a:lnTo>
                      <a:pt x="2516" y="1030"/>
                    </a:lnTo>
                    <a:lnTo>
                      <a:pt x="2813" y="1486"/>
                    </a:lnTo>
                    <a:lnTo>
                      <a:pt x="3071" y="1961"/>
                    </a:lnTo>
                    <a:lnTo>
                      <a:pt x="3289" y="2437"/>
                    </a:lnTo>
                    <a:lnTo>
                      <a:pt x="3467" y="2932"/>
                    </a:lnTo>
                    <a:lnTo>
                      <a:pt x="3625" y="3447"/>
                    </a:lnTo>
                    <a:lnTo>
                      <a:pt x="3764" y="3962"/>
                    </a:lnTo>
                    <a:lnTo>
                      <a:pt x="3863" y="4477"/>
                    </a:lnTo>
                    <a:lnTo>
                      <a:pt x="392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616"/>
                    </a:lnTo>
                    <a:lnTo>
                      <a:pt x="3982" y="7151"/>
                    </a:lnTo>
                    <a:lnTo>
                      <a:pt x="3942" y="7705"/>
                    </a:lnTo>
                    <a:lnTo>
                      <a:pt x="3883" y="8260"/>
                    </a:lnTo>
                    <a:lnTo>
                      <a:pt x="3823" y="8814"/>
                    </a:lnTo>
                    <a:lnTo>
                      <a:pt x="3724" y="9369"/>
                    </a:lnTo>
                    <a:lnTo>
                      <a:pt x="3645" y="9943"/>
                    </a:lnTo>
                    <a:lnTo>
                      <a:pt x="3407" y="11052"/>
                    </a:lnTo>
                    <a:lnTo>
                      <a:pt x="3150" y="12162"/>
                    </a:lnTo>
                    <a:lnTo>
                      <a:pt x="2892" y="13271"/>
                    </a:lnTo>
                    <a:lnTo>
                      <a:pt x="2338" y="1544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24" y="17291"/>
                    </a:lnTo>
                    <a:lnTo>
                      <a:pt x="1565" y="17073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5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8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80"/>
                    </a:lnTo>
                    <a:lnTo>
                      <a:pt x="55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55" y="7210"/>
                    </a:lnTo>
                    <a:lnTo>
                      <a:pt x="516" y="7170"/>
                    </a:lnTo>
                    <a:lnTo>
                      <a:pt x="417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21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42"/>
                    </a:lnTo>
                    <a:lnTo>
                      <a:pt x="21" y="10914"/>
                    </a:lnTo>
                    <a:lnTo>
                      <a:pt x="60" y="11785"/>
                    </a:lnTo>
                    <a:lnTo>
                      <a:pt x="120" y="12657"/>
                    </a:lnTo>
                    <a:lnTo>
                      <a:pt x="199" y="13528"/>
                    </a:lnTo>
                    <a:lnTo>
                      <a:pt x="298" y="14400"/>
                    </a:lnTo>
                    <a:lnTo>
                      <a:pt x="357" y="14974"/>
                    </a:lnTo>
                    <a:lnTo>
                      <a:pt x="456" y="15529"/>
                    </a:lnTo>
                    <a:lnTo>
                      <a:pt x="575" y="16083"/>
                    </a:lnTo>
                    <a:lnTo>
                      <a:pt x="654" y="16360"/>
                    </a:lnTo>
                    <a:lnTo>
                      <a:pt x="753" y="16618"/>
                    </a:lnTo>
                    <a:lnTo>
                      <a:pt x="833" y="16875"/>
                    </a:lnTo>
                    <a:lnTo>
                      <a:pt x="951" y="17133"/>
                    </a:lnTo>
                    <a:lnTo>
                      <a:pt x="1070" y="17371"/>
                    </a:lnTo>
                    <a:lnTo>
                      <a:pt x="1209" y="17588"/>
                    </a:lnTo>
                    <a:lnTo>
                      <a:pt x="1367" y="17826"/>
                    </a:lnTo>
                    <a:lnTo>
                      <a:pt x="1526" y="18024"/>
                    </a:lnTo>
                    <a:lnTo>
                      <a:pt x="172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041" y="18460"/>
                    </a:lnTo>
                    <a:lnTo>
                      <a:pt x="2100" y="18440"/>
                    </a:lnTo>
                    <a:lnTo>
                      <a:pt x="2160" y="18420"/>
                    </a:lnTo>
                    <a:lnTo>
                      <a:pt x="2219" y="18381"/>
                    </a:lnTo>
                    <a:lnTo>
                      <a:pt x="2279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36" y="17113"/>
                    </a:lnTo>
                    <a:lnTo>
                      <a:pt x="2793" y="16004"/>
                    </a:lnTo>
                    <a:lnTo>
                      <a:pt x="3071" y="14855"/>
                    </a:lnTo>
                    <a:lnTo>
                      <a:pt x="3348" y="13687"/>
                    </a:lnTo>
                    <a:lnTo>
                      <a:pt x="3645" y="12518"/>
                    </a:lnTo>
                    <a:lnTo>
                      <a:pt x="3903" y="11330"/>
                    </a:lnTo>
                    <a:lnTo>
                      <a:pt x="4140" y="10141"/>
                    </a:lnTo>
                    <a:lnTo>
                      <a:pt x="4259" y="9547"/>
                    </a:lnTo>
                    <a:lnTo>
                      <a:pt x="4338" y="8953"/>
                    </a:lnTo>
                    <a:lnTo>
                      <a:pt x="4418" y="8359"/>
                    </a:lnTo>
                    <a:lnTo>
                      <a:pt x="4477" y="7765"/>
                    </a:lnTo>
                    <a:lnTo>
                      <a:pt x="4517" y="7170"/>
                    </a:lnTo>
                    <a:lnTo>
                      <a:pt x="4536" y="6596"/>
                    </a:lnTo>
                    <a:lnTo>
                      <a:pt x="4536" y="6002"/>
                    </a:lnTo>
                    <a:lnTo>
                      <a:pt x="4517" y="5427"/>
                    </a:lnTo>
                    <a:lnTo>
                      <a:pt x="4477" y="4873"/>
                    </a:lnTo>
                    <a:lnTo>
                      <a:pt x="4398" y="4298"/>
                    </a:lnTo>
                    <a:lnTo>
                      <a:pt x="4279" y="3744"/>
                    </a:lnTo>
                    <a:lnTo>
                      <a:pt x="4160" y="3209"/>
                    </a:lnTo>
                    <a:lnTo>
                      <a:pt x="3982" y="2655"/>
                    </a:lnTo>
                    <a:lnTo>
                      <a:pt x="3784" y="2120"/>
                    </a:lnTo>
                    <a:lnTo>
                      <a:pt x="3546" y="1605"/>
                    </a:lnTo>
                    <a:lnTo>
                      <a:pt x="3269" y="1090"/>
                    </a:lnTo>
                    <a:lnTo>
                      <a:pt x="2932" y="595"/>
                    </a:lnTo>
                    <a:lnTo>
                      <a:pt x="2576" y="100"/>
                    </a:lnTo>
                    <a:lnTo>
                      <a:pt x="2536" y="60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" name="Google Shape;379;p3"/>
              <p:cNvSpPr/>
              <p:nvPr/>
            </p:nvSpPr>
            <p:spPr>
              <a:xfrm>
                <a:off x="2463175" y="1843400"/>
                <a:ext cx="54475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79" h="20738" extrusionOk="0">
                    <a:moveTo>
                      <a:pt x="753" y="1"/>
                    </a:moveTo>
                    <a:lnTo>
                      <a:pt x="634" y="21"/>
                    </a:lnTo>
                    <a:lnTo>
                      <a:pt x="535" y="80"/>
                    </a:lnTo>
                    <a:lnTo>
                      <a:pt x="475" y="159"/>
                    </a:lnTo>
                    <a:lnTo>
                      <a:pt x="456" y="219"/>
                    </a:lnTo>
                    <a:lnTo>
                      <a:pt x="436" y="278"/>
                    </a:lnTo>
                    <a:lnTo>
                      <a:pt x="436" y="338"/>
                    </a:lnTo>
                    <a:lnTo>
                      <a:pt x="456" y="417"/>
                    </a:lnTo>
                    <a:lnTo>
                      <a:pt x="614" y="1051"/>
                    </a:lnTo>
                    <a:lnTo>
                      <a:pt x="733" y="1684"/>
                    </a:lnTo>
                    <a:lnTo>
                      <a:pt x="852" y="2338"/>
                    </a:lnTo>
                    <a:lnTo>
                      <a:pt x="931" y="2972"/>
                    </a:lnTo>
                    <a:lnTo>
                      <a:pt x="990" y="3625"/>
                    </a:lnTo>
                    <a:lnTo>
                      <a:pt x="1010" y="4279"/>
                    </a:lnTo>
                    <a:lnTo>
                      <a:pt x="1010" y="4952"/>
                    </a:lnTo>
                    <a:lnTo>
                      <a:pt x="990" y="5606"/>
                    </a:lnTo>
                    <a:lnTo>
                      <a:pt x="931" y="6299"/>
                    </a:lnTo>
                    <a:lnTo>
                      <a:pt x="852" y="6973"/>
                    </a:lnTo>
                    <a:lnTo>
                      <a:pt x="733" y="7646"/>
                    </a:lnTo>
                    <a:lnTo>
                      <a:pt x="614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79" y="11587"/>
                    </a:lnTo>
                    <a:lnTo>
                      <a:pt x="20" y="12142"/>
                    </a:lnTo>
                    <a:lnTo>
                      <a:pt x="0" y="12716"/>
                    </a:lnTo>
                    <a:lnTo>
                      <a:pt x="0" y="13291"/>
                    </a:lnTo>
                    <a:lnTo>
                      <a:pt x="40" y="13845"/>
                    </a:lnTo>
                    <a:lnTo>
                      <a:pt x="99" y="14400"/>
                    </a:lnTo>
                    <a:lnTo>
                      <a:pt x="198" y="14974"/>
                    </a:lnTo>
                    <a:lnTo>
                      <a:pt x="317" y="15529"/>
                    </a:lnTo>
                    <a:lnTo>
                      <a:pt x="495" y="16143"/>
                    </a:lnTo>
                    <a:lnTo>
                      <a:pt x="673" y="16737"/>
                    </a:lnTo>
                    <a:lnTo>
                      <a:pt x="1050" y="17945"/>
                    </a:lnTo>
                    <a:lnTo>
                      <a:pt x="1228" y="18559"/>
                    </a:lnTo>
                    <a:lnTo>
                      <a:pt x="1387" y="19173"/>
                    </a:lnTo>
                    <a:lnTo>
                      <a:pt x="1525" y="19787"/>
                    </a:lnTo>
                    <a:lnTo>
                      <a:pt x="1565" y="20104"/>
                    </a:lnTo>
                    <a:lnTo>
                      <a:pt x="1604" y="20421"/>
                    </a:lnTo>
                    <a:lnTo>
                      <a:pt x="1624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3" y="20659"/>
                    </a:lnTo>
                    <a:lnTo>
                      <a:pt x="1822" y="20718"/>
                    </a:lnTo>
                    <a:lnTo>
                      <a:pt x="1921" y="20738"/>
                    </a:lnTo>
                    <a:lnTo>
                      <a:pt x="2020" y="20718"/>
                    </a:lnTo>
                    <a:lnTo>
                      <a:pt x="2080" y="20698"/>
                    </a:lnTo>
                    <a:lnTo>
                      <a:pt x="2119" y="20659"/>
                    </a:lnTo>
                    <a:lnTo>
                      <a:pt x="2139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2001" y="19252"/>
                    </a:lnTo>
                    <a:lnTo>
                      <a:pt x="1862" y="18678"/>
                    </a:lnTo>
                    <a:lnTo>
                      <a:pt x="1703" y="18124"/>
                    </a:lnTo>
                    <a:lnTo>
                      <a:pt x="1367" y="17014"/>
                    </a:lnTo>
                    <a:lnTo>
                      <a:pt x="1010" y="15885"/>
                    </a:lnTo>
                    <a:lnTo>
                      <a:pt x="911" y="15549"/>
                    </a:lnTo>
                    <a:lnTo>
                      <a:pt x="832" y="15192"/>
                    </a:lnTo>
                    <a:lnTo>
                      <a:pt x="773" y="14836"/>
                    </a:lnTo>
                    <a:lnTo>
                      <a:pt x="713" y="14499"/>
                    </a:lnTo>
                    <a:lnTo>
                      <a:pt x="634" y="13806"/>
                    </a:lnTo>
                    <a:lnTo>
                      <a:pt x="594" y="13113"/>
                    </a:lnTo>
                    <a:lnTo>
                      <a:pt x="594" y="12419"/>
                    </a:lnTo>
                    <a:lnTo>
                      <a:pt x="634" y="11726"/>
                    </a:lnTo>
                    <a:lnTo>
                      <a:pt x="713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87" y="7824"/>
                    </a:lnTo>
                    <a:lnTo>
                      <a:pt x="1387" y="7190"/>
                    </a:lnTo>
                    <a:lnTo>
                      <a:pt x="1466" y="6576"/>
                    </a:lnTo>
                    <a:lnTo>
                      <a:pt x="1525" y="5943"/>
                    </a:lnTo>
                    <a:lnTo>
                      <a:pt x="158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8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7" y="1486"/>
                    </a:lnTo>
                    <a:lnTo>
                      <a:pt x="1149" y="852"/>
                    </a:lnTo>
                    <a:lnTo>
                      <a:pt x="990" y="239"/>
                    </a:lnTo>
                    <a:lnTo>
                      <a:pt x="971" y="159"/>
                    </a:lnTo>
                    <a:lnTo>
                      <a:pt x="931" y="120"/>
                    </a:lnTo>
                    <a:lnTo>
                      <a:pt x="891" y="60"/>
                    </a:lnTo>
                    <a:lnTo>
                      <a:pt x="852" y="40"/>
                    </a:lnTo>
                    <a:lnTo>
                      <a:pt x="75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" name="Google Shape;380;p3"/>
              <p:cNvSpPr/>
              <p:nvPr/>
            </p:nvSpPr>
            <p:spPr>
              <a:xfrm>
                <a:off x="2991000" y="2091475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53" y="1"/>
                    </a:moveTo>
                    <a:lnTo>
                      <a:pt x="634" y="21"/>
                    </a:lnTo>
                    <a:lnTo>
                      <a:pt x="555" y="60"/>
                    </a:lnTo>
                    <a:lnTo>
                      <a:pt x="476" y="159"/>
                    </a:lnTo>
                    <a:lnTo>
                      <a:pt x="456" y="199"/>
                    </a:lnTo>
                    <a:lnTo>
                      <a:pt x="436" y="258"/>
                    </a:lnTo>
                    <a:lnTo>
                      <a:pt x="436" y="337"/>
                    </a:lnTo>
                    <a:lnTo>
                      <a:pt x="456" y="417"/>
                    </a:lnTo>
                    <a:lnTo>
                      <a:pt x="615" y="1050"/>
                    </a:lnTo>
                    <a:lnTo>
                      <a:pt x="733" y="1684"/>
                    </a:lnTo>
                    <a:lnTo>
                      <a:pt x="852" y="2318"/>
                    </a:lnTo>
                    <a:lnTo>
                      <a:pt x="931" y="2972"/>
                    </a:lnTo>
                    <a:lnTo>
                      <a:pt x="991" y="3625"/>
                    </a:lnTo>
                    <a:lnTo>
                      <a:pt x="1011" y="4279"/>
                    </a:lnTo>
                    <a:lnTo>
                      <a:pt x="1011" y="4933"/>
                    </a:lnTo>
                    <a:lnTo>
                      <a:pt x="991" y="5606"/>
                    </a:lnTo>
                    <a:lnTo>
                      <a:pt x="931" y="6279"/>
                    </a:lnTo>
                    <a:lnTo>
                      <a:pt x="852" y="6973"/>
                    </a:lnTo>
                    <a:lnTo>
                      <a:pt x="733" y="7646"/>
                    </a:lnTo>
                    <a:lnTo>
                      <a:pt x="615" y="8319"/>
                    </a:lnTo>
                    <a:lnTo>
                      <a:pt x="357" y="9646"/>
                    </a:lnTo>
                    <a:lnTo>
                      <a:pt x="238" y="10320"/>
                    </a:lnTo>
                    <a:lnTo>
                      <a:pt x="139" y="10993"/>
                    </a:lnTo>
                    <a:lnTo>
                      <a:pt x="80" y="11568"/>
                    </a:lnTo>
                    <a:lnTo>
                      <a:pt x="20" y="12142"/>
                    </a:lnTo>
                    <a:lnTo>
                      <a:pt x="1" y="12716"/>
                    </a:lnTo>
                    <a:lnTo>
                      <a:pt x="1" y="13271"/>
                    </a:lnTo>
                    <a:lnTo>
                      <a:pt x="40" y="13845"/>
                    </a:lnTo>
                    <a:lnTo>
                      <a:pt x="100" y="14400"/>
                    </a:lnTo>
                    <a:lnTo>
                      <a:pt x="199" y="14974"/>
                    </a:lnTo>
                    <a:lnTo>
                      <a:pt x="317" y="15529"/>
                    </a:lnTo>
                    <a:lnTo>
                      <a:pt x="496" y="16143"/>
                    </a:lnTo>
                    <a:lnTo>
                      <a:pt x="674" y="16737"/>
                    </a:lnTo>
                    <a:lnTo>
                      <a:pt x="1050" y="17945"/>
                    </a:lnTo>
                    <a:lnTo>
                      <a:pt x="1229" y="18539"/>
                    </a:lnTo>
                    <a:lnTo>
                      <a:pt x="1407" y="19153"/>
                    </a:lnTo>
                    <a:lnTo>
                      <a:pt x="1526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25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4" y="20659"/>
                    </a:lnTo>
                    <a:lnTo>
                      <a:pt x="182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080" y="20698"/>
                    </a:lnTo>
                    <a:lnTo>
                      <a:pt x="2120" y="20659"/>
                    </a:lnTo>
                    <a:lnTo>
                      <a:pt x="2140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2001" y="19252"/>
                    </a:lnTo>
                    <a:lnTo>
                      <a:pt x="1862" y="18678"/>
                    </a:lnTo>
                    <a:lnTo>
                      <a:pt x="1704" y="18123"/>
                    </a:lnTo>
                    <a:lnTo>
                      <a:pt x="1367" y="17014"/>
                    </a:lnTo>
                    <a:lnTo>
                      <a:pt x="1011" y="15885"/>
                    </a:lnTo>
                    <a:lnTo>
                      <a:pt x="912" y="15529"/>
                    </a:lnTo>
                    <a:lnTo>
                      <a:pt x="832" y="15192"/>
                    </a:lnTo>
                    <a:lnTo>
                      <a:pt x="773" y="14836"/>
                    </a:lnTo>
                    <a:lnTo>
                      <a:pt x="714" y="14499"/>
                    </a:lnTo>
                    <a:lnTo>
                      <a:pt x="634" y="13806"/>
                    </a:lnTo>
                    <a:lnTo>
                      <a:pt x="595" y="13112"/>
                    </a:lnTo>
                    <a:lnTo>
                      <a:pt x="595" y="12419"/>
                    </a:lnTo>
                    <a:lnTo>
                      <a:pt x="634" y="11706"/>
                    </a:lnTo>
                    <a:lnTo>
                      <a:pt x="714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88" y="7804"/>
                    </a:lnTo>
                    <a:lnTo>
                      <a:pt x="1387" y="7190"/>
                    </a:lnTo>
                    <a:lnTo>
                      <a:pt x="1466" y="6557"/>
                    </a:lnTo>
                    <a:lnTo>
                      <a:pt x="1526" y="5943"/>
                    </a:lnTo>
                    <a:lnTo>
                      <a:pt x="158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6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8" y="1466"/>
                    </a:lnTo>
                    <a:lnTo>
                      <a:pt x="1149" y="852"/>
                    </a:lnTo>
                    <a:lnTo>
                      <a:pt x="991" y="238"/>
                    </a:lnTo>
                    <a:lnTo>
                      <a:pt x="971" y="159"/>
                    </a:lnTo>
                    <a:lnTo>
                      <a:pt x="931" y="100"/>
                    </a:lnTo>
                    <a:lnTo>
                      <a:pt x="892" y="60"/>
                    </a:lnTo>
                    <a:lnTo>
                      <a:pt x="852" y="40"/>
                    </a:lnTo>
                    <a:lnTo>
                      <a:pt x="75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" name="Google Shape;381;p3"/>
              <p:cNvSpPr/>
              <p:nvPr/>
            </p:nvSpPr>
            <p:spPr>
              <a:xfrm>
                <a:off x="2397300" y="1963725"/>
                <a:ext cx="1020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81" h="51557" extrusionOk="0">
                    <a:moveTo>
                      <a:pt x="1625" y="1"/>
                    </a:moveTo>
                    <a:lnTo>
                      <a:pt x="1585" y="21"/>
                    </a:lnTo>
                    <a:lnTo>
                      <a:pt x="1546" y="40"/>
                    </a:lnTo>
                    <a:lnTo>
                      <a:pt x="1486" y="60"/>
                    </a:lnTo>
                    <a:lnTo>
                      <a:pt x="1467" y="120"/>
                    </a:lnTo>
                    <a:lnTo>
                      <a:pt x="1427" y="179"/>
                    </a:lnTo>
                    <a:lnTo>
                      <a:pt x="1407" y="238"/>
                    </a:lnTo>
                    <a:lnTo>
                      <a:pt x="1051" y="2774"/>
                    </a:lnTo>
                    <a:lnTo>
                      <a:pt x="872" y="4041"/>
                    </a:lnTo>
                    <a:lnTo>
                      <a:pt x="714" y="5309"/>
                    </a:lnTo>
                    <a:lnTo>
                      <a:pt x="575" y="6596"/>
                    </a:lnTo>
                    <a:lnTo>
                      <a:pt x="437" y="7884"/>
                    </a:lnTo>
                    <a:lnTo>
                      <a:pt x="318" y="9171"/>
                    </a:lnTo>
                    <a:lnTo>
                      <a:pt x="219" y="10458"/>
                    </a:lnTo>
                    <a:lnTo>
                      <a:pt x="139" y="11746"/>
                    </a:lnTo>
                    <a:lnTo>
                      <a:pt x="60" y="13033"/>
                    </a:lnTo>
                    <a:lnTo>
                      <a:pt x="21" y="14321"/>
                    </a:lnTo>
                    <a:lnTo>
                      <a:pt x="1" y="15608"/>
                    </a:lnTo>
                    <a:lnTo>
                      <a:pt x="1" y="16895"/>
                    </a:lnTo>
                    <a:lnTo>
                      <a:pt x="21" y="18183"/>
                    </a:lnTo>
                    <a:lnTo>
                      <a:pt x="60" y="19470"/>
                    </a:lnTo>
                    <a:lnTo>
                      <a:pt x="120" y="20738"/>
                    </a:lnTo>
                    <a:lnTo>
                      <a:pt x="219" y="21966"/>
                    </a:lnTo>
                    <a:lnTo>
                      <a:pt x="357" y="23174"/>
                    </a:lnTo>
                    <a:lnTo>
                      <a:pt x="516" y="24362"/>
                    </a:lnTo>
                    <a:lnTo>
                      <a:pt x="714" y="25551"/>
                    </a:lnTo>
                    <a:lnTo>
                      <a:pt x="932" y="26719"/>
                    </a:lnTo>
                    <a:lnTo>
                      <a:pt x="1169" y="27908"/>
                    </a:lnTo>
                    <a:lnTo>
                      <a:pt x="1447" y="29076"/>
                    </a:lnTo>
                    <a:lnTo>
                      <a:pt x="1724" y="30245"/>
                    </a:lnTo>
                    <a:lnTo>
                      <a:pt x="2318" y="32622"/>
                    </a:lnTo>
                    <a:lnTo>
                      <a:pt x="2615" y="33810"/>
                    </a:lnTo>
                    <a:lnTo>
                      <a:pt x="2873" y="34998"/>
                    </a:lnTo>
                    <a:lnTo>
                      <a:pt x="3110" y="36207"/>
                    </a:lnTo>
                    <a:lnTo>
                      <a:pt x="3209" y="36821"/>
                    </a:lnTo>
                    <a:lnTo>
                      <a:pt x="3289" y="37435"/>
                    </a:lnTo>
                    <a:lnTo>
                      <a:pt x="3368" y="38029"/>
                    </a:lnTo>
                    <a:lnTo>
                      <a:pt x="3427" y="38643"/>
                    </a:lnTo>
                    <a:lnTo>
                      <a:pt x="3467" y="39257"/>
                    </a:lnTo>
                    <a:lnTo>
                      <a:pt x="3507" y="39891"/>
                    </a:lnTo>
                    <a:lnTo>
                      <a:pt x="3507" y="40604"/>
                    </a:lnTo>
                    <a:lnTo>
                      <a:pt x="3487" y="41317"/>
                    </a:lnTo>
                    <a:lnTo>
                      <a:pt x="3447" y="42030"/>
                    </a:lnTo>
                    <a:lnTo>
                      <a:pt x="3388" y="42743"/>
                    </a:lnTo>
                    <a:lnTo>
                      <a:pt x="3249" y="44149"/>
                    </a:lnTo>
                    <a:lnTo>
                      <a:pt x="3091" y="45575"/>
                    </a:lnTo>
                    <a:lnTo>
                      <a:pt x="2952" y="46981"/>
                    </a:lnTo>
                    <a:lnTo>
                      <a:pt x="2893" y="47694"/>
                    </a:lnTo>
                    <a:lnTo>
                      <a:pt x="2833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3" y="50546"/>
                    </a:lnTo>
                    <a:lnTo>
                      <a:pt x="2893" y="51259"/>
                    </a:lnTo>
                    <a:lnTo>
                      <a:pt x="2912" y="51378"/>
                    </a:lnTo>
                    <a:lnTo>
                      <a:pt x="2952" y="51457"/>
                    </a:lnTo>
                    <a:lnTo>
                      <a:pt x="3011" y="51517"/>
                    </a:lnTo>
                    <a:lnTo>
                      <a:pt x="3091" y="51556"/>
                    </a:lnTo>
                    <a:lnTo>
                      <a:pt x="3308" y="51556"/>
                    </a:lnTo>
                    <a:lnTo>
                      <a:pt x="3368" y="51517"/>
                    </a:lnTo>
                    <a:lnTo>
                      <a:pt x="3427" y="51457"/>
                    </a:lnTo>
                    <a:lnTo>
                      <a:pt x="3447" y="51378"/>
                    </a:lnTo>
                    <a:lnTo>
                      <a:pt x="3447" y="51259"/>
                    </a:lnTo>
                    <a:lnTo>
                      <a:pt x="3408" y="50625"/>
                    </a:lnTo>
                    <a:lnTo>
                      <a:pt x="3388" y="50011"/>
                    </a:lnTo>
                    <a:lnTo>
                      <a:pt x="3368" y="49378"/>
                    </a:lnTo>
                    <a:lnTo>
                      <a:pt x="3388" y="48744"/>
                    </a:lnTo>
                    <a:lnTo>
                      <a:pt x="3427" y="48130"/>
                    </a:lnTo>
                    <a:lnTo>
                      <a:pt x="3467" y="47496"/>
                    </a:lnTo>
                    <a:lnTo>
                      <a:pt x="3586" y="46248"/>
                    </a:lnTo>
                    <a:lnTo>
                      <a:pt x="3863" y="43753"/>
                    </a:lnTo>
                    <a:lnTo>
                      <a:pt x="3982" y="42505"/>
                    </a:lnTo>
                    <a:lnTo>
                      <a:pt x="4022" y="41891"/>
                    </a:lnTo>
                    <a:lnTo>
                      <a:pt x="4061" y="41257"/>
                    </a:lnTo>
                    <a:lnTo>
                      <a:pt x="4081" y="40663"/>
                    </a:lnTo>
                    <a:lnTo>
                      <a:pt x="4061" y="40089"/>
                    </a:lnTo>
                    <a:lnTo>
                      <a:pt x="4041" y="39494"/>
                    </a:lnTo>
                    <a:lnTo>
                      <a:pt x="4002" y="38920"/>
                    </a:lnTo>
                    <a:lnTo>
                      <a:pt x="3962" y="38346"/>
                    </a:lnTo>
                    <a:lnTo>
                      <a:pt x="3903" y="37771"/>
                    </a:lnTo>
                    <a:lnTo>
                      <a:pt x="3744" y="36622"/>
                    </a:lnTo>
                    <a:lnTo>
                      <a:pt x="3546" y="35474"/>
                    </a:lnTo>
                    <a:lnTo>
                      <a:pt x="3308" y="34345"/>
                    </a:lnTo>
                    <a:lnTo>
                      <a:pt x="3051" y="33216"/>
                    </a:lnTo>
                    <a:lnTo>
                      <a:pt x="2774" y="32087"/>
                    </a:lnTo>
                    <a:lnTo>
                      <a:pt x="2180" y="29670"/>
                    </a:lnTo>
                    <a:lnTo>
                      <a:pt x="1902" y="28462"/>
                    </a:lnTo>
                    <a:lnTo>
                      <a:pt x="1625" y="27254"/>
                    </a:lnTo>
                    <a:lnTo>
                      <a:pt x="1367" y="26046"/>
                    </a:lnTo>
                    <a:lnTo>
                      <a:pt x="1150" y="24818"/>
                    </a:lnTo>
                    <a:lnTo>
                      <a:pt x="971" y="23590"/>
                    </a:lnTo>
                    <a:lnTo>
                      <a:pt x="813" y="22342"/>
                    </a:lnTo>
                    <a:lnTo>
                      <a:pt x="714" y="21055"/>
                    </a:lnTo>
                    <a:lnTo>
                      <a:pt x="635" y="19787"/>
                    </a:lnTo>
                    <a:lnTo>
                      <a:pt x="595" y="18500"/>
                    </a:lnTo>
                    <a:lnTo>
                      <a:pt x="575" y="17212"/>
                    </a:lnTo>
                    <a:lnTo>
                      <a:pt x="595" y="15925"/>
                    </a:lnTo>
                    <a:lnTo>
                      <a:pt x="615" y="14657"/>
                    </a:lnTo>
                    <a:lnTo>
                      <a:pt x="674" y="13370"/>
                    </a:lnTo>
                    <a:lnTo>
                      <a:pt x="734" y="12083"/>
                    </a:lnTo>
                    <a:lnTo>
                      <a:pt x="813" y="10617"/>
                    </a:lnTo>
                    <a:lnTo>
                      <a:pt x="932" y="9151"/>
                    </a:lnTo>
                    <a:lnTo>
                      <a:pt x="1051" y="7686"/>
                    </a:lnTo>
                    <a:lnTo>
                      <a:pt x="1209" y="6240"/>
                    </a:lnTo>
                    <a:lnTo>
                      <a:pt x="1367" y="4774"/>
                    </a:lnTo>
                    <a:lnTo>
                      <a:pt x="1546" y="3328"/>
                    </a:lnTo>
                    <a:lnTo>
                      <a:pt x="1744" y="1863"/>
                    </a:lnTo>
                    <a:lnTo>
                      <a:pt x="1962" y="417"/>
                    </a:lnTo>
                    <a:lnTo>
                      <a:pt x="1962" y="337"/>
                    </a:lnTo>
                    <a:lnTo>
                      <a:pt x="1962" y="278"/>
                    </a:lnTo>
                    <a:lnTo>
                      <a:pt x="1942" y="219"/>
                    </a:lnTo>
                    <a:lnTo>
                      <a:pt x="1922" y="159"/>
                    </a:lnTo>
                    <a:lnTo>
                      <a:pt x="1843" y="60"/>
                    </a:lnTo>
                    <a:lnTo>
                      <a:pt x="1744" y="21"/>
                    </a:lnTo>
                    <a:lnTo>
                      <a:pt x="162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" name="Google Shape;382;p3"/>
              <p:cNvSpPr/>
              <p:nvPr/>
            </p:nvSpPr>
            <p:spPr>
              <a:xfrm>
                <a:off x="252257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39" y="0"/>
                    </a:moveTo>
                    <a:lnTo>
                      <a:pt x="139" y="60"/>
                    </a:lnTo>
                    <a:lnTo>
                      <a:pt x="60" y="139"/>
                    </a:lnTo>
                    <a:lnTo>
                      <a:pt x="40" y="198"/>
                    </a:lnTo>
                    <a:lnTo>
                      <a:pt x="21" y="25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9" y="1941"/>
                    </a:lnTo>
                    <a:lnTo>
                      <a:pt x="397" y="3486"/>
                    </a:lnTo>
                    <a:lnTo>
                      <a:pt x="536" y="5031"/>
                    </a:lnTo>
                    <a:lnTo>
                      <a:pt x="615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5" y="11230"/>
                    </a:lnTo>
                    <a:lnTo>
                      <a:pt x="536" y="12795"/>
                    </a:lnTo>
                    <a:lnTo>
                      <a:pt x="536" y="12854"/>
                    </a:lnTo>
                    <a:lnTo>
                      <a:pt x="555" y="12934"/>
                    </a:lnTo>
                    <a:lnTo>
                      <a:pt x="575" y="12973"/>
                    </a:lnTo>
                    <a:lnTo>
                      <a:pt x="615" y="13033"/>
                    </a:lnTo>
                    <a:lnTo>
                      <a:pt x="694" y="13092"/>
                    </a:lnTo>
                    <a:lnTo>
                      <a:pt x="793" y="13112"/>
                    </a:lnTo>
                    <a:lnTo>
                      <a:pt x="912" y="13092"/>
                    </a:lnTo>
                    <a:lnTo>
                      <a:pt x="1011" y="13033"/>
                    </a:lnTo>
                    <a:lnTo>
                      <a:pt x="1051" y="12973"/>
                    </a:lnTo>
                    <a:lnTo>
                      <a:pt x="1070" y="12934"/>
                    </a:lnTo>
                    <a:lnTo>
                      <a:pt x="1090" y="12854"/>
                    </a:lnTo>
                    <a:lnTo>
                      <a:pt x="1110" y="12795"/>
                    </a:lnTo>
                    <a:lnTo>
                      <a:pt x="1189" y="11210"/>
                    </a:lnTo>
                    <a:lnTo>
                      <a:pt x="1229" y="9646"/>
                    </a:lnTo>
                    <a:lnTo>
                      <a:pt x="1229" y="8061"/>
                    </a:lnTo>
                    <a:lnTo>
                      <a:pt x="1189" y="6497"/>
                    </a:lnTo>
                    <a:lnTo>
                      <a:pt x="1090" y="4912"/>
                    </a:lnTo>
                    <a:lnTo>
                      <a:pt x="952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6" y="159"/>
                    </a:lnTo>
                    <a:lnTo>
                      <a:pt x="516" y="99"/>
                    </a:lnTo>
                    <a:lnTo>
                      <a:pt x="476" y="60"/>
                    </a:lnTo>
                    <a:lnTo>
                      <a:pt x="437" y="20"/>
                    </a:lnTo>
                    <a:lnTo>
                      <a:pt x="39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" name="Google Shape;383;p3"/>
              <p:cNvSpPr/>
              <p:nvPr/>
            </p:nvSpPr>
            <p:spPr>
              <a:xfrm>
                <a:off x="2422075" y="1002150"/>
                <a:ext cx="93100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4" h="35473" extrusionOk="0">
                    <a:moveTo>
                      <a:pt x="2397" y="0"/>
                    </a:moveTo>
                    <a:lnTo>
                      <a:pt x="2298" y="20"/>
                    </a:lnTo>
                    <a:lnTo>
                      <a:pt x="2199" y="59"/>
                    </a:lnTo>
                    <a:lnTo>
                      <a:pt x="2119" y="158"/>
                    </a:lnTo>
                    <a:lnTo>
                      <a:pt x="2060" y="277"/>
                    </a:lnTo>
                    <a:lnTo>
                      <a:pt x="2060" y="337"/>
                    </a:lnTo>
                    <a:lnTo>
                      <a:pt x="2060" y="416"/>
                    </a:lnTo>
                    <a:lnTo>
                      <a:pt x="2317" y="2753"/>
                    </a:lnTo>
                    <a:lnTo>
                      <a:pt x="2575" y="5110"/>
                    </a:lnTo>
                    <a:lnTo>
                      <a:pt x="2813" y="7467"/>
                    </a:lnTo>
                    <a:lnTo>
                      <a:pt x="2892" y="8655"/>
                    </a:lnTo>
                    <a:lnTo>
                      <a:pt x="2991" y="9824"/>
                    </a:lnTo>
                    <a:lnTo>
                      <a:pt x="3050" y="11012"/>
                    </a:lnTo>
                    <a:lnTo>
                      <a:pt x="3110" y="12181"/>
                    </a:lnTo>
                    <a:lnTo>
                      <a:pt x="3149" y="13369"/>
                    </a:lnTo>
                    <a:lnTo>
                      <a:pt x="3149" y="14558"/>
                    </a:lnTo>
                    <a:lnTo>
                      <a:pt x="3149" y="15746"/>
                    </a:lnTo>
                    <a:lnTo>
                      <a:pt x="3110" y="16915"/>
                    </a:lnTo>
                    <a:lnTo>
                      <a:pt x="3070" y="18103"/>
                    </a:lnTo>
                    <a:lnTo>
                      <a:pt x="2971" y="19291"/>
                    </a:lnTo>
                    <a:lnTo>
                      <a:pt x="2872" y="20420"/>
                    </a:lnTo>
                    <a:lnTo>
                      <a:pt x="2733" y="21529"/>
                    </a:lnTo>
                    <a:lnTo>
                      <a:pt x="2575" y="22639"/>
                    </a:lnTo>
                    <a:lnTo>
                      <a:pt x="2377" y="23748"/>
                    </a:lnTo>
                    <a:lnTo>
                      <a:pt x="2139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68" y="28065"/>
                    </a:lnTo>
                    <a:lnTo>
                      <a:pt x="654" y="29848"/>
                    </a:lnTo>
                    <a:lnTo>
                      <a:pt x="495" y="30284"/>
                    </a:lnTo>
                    <a:lnTo>
                      <a:pt x="376" y="30739"/>
                    </a:lnTo>
                    <a:lnTo>
                      <a:pt x="258" y="31195"/>
                    </a:lnTo>
                    <a:lnTo>
                      <a:pt x="159" y="31670"/>
                    </a:lnTo>
                    <a:lnTo>
                      <a:pt x="79" y="32126"/>
                    </a:lnTo>
                    <a:lnTo>
                      <a:pt x="20" y="32581"/>
                    </a:lnTo>
                    <a:lnTo>
                      <a:pt x="0" y="33037"/>
                    </a:lnTo>
                    <a:lnTo>
                      <a:pt x="20" y="33512"/>
                    </a:lnTo>
                    <a:lnTo>
                      <a:pt x="79" y="33968"/>
                    </a:lnTo>
                    <a:lnTo>
                      <a:pt x="198" y="34423"/>
                    </a:lnTo>
                    <a:lnTo>
                      <a:pt x="258" y="34641"/>
                    </a:lnTo>
                    <a:lnTo>
                      <a:pt x="337" y="34859"/>
                    </a:lnTo>
                    <a:lnTo>
                      <a:pt x="436" y="35097"/>
                    </a:lnTo>
                    <a:lnTo>
                      <a:pt x="555" y="35315"/>
                    </a:lnTo>
                    <a:lnTo>
                      <a:pt x="594" y="35374"/>
                    </a:lnTo>
                    <a:lnTo>
                      <a:pt x="634" y="35414"/>
                    </a:lnTo>
                    <a:lnTo>
                      <a:pt x="693" y="35453"/>
                    </a:lnTo>
                    <a:lnTo>
                      <a:pt x="733" y="35473"/>
                    </a:lnTo>
                    <a:lnTo>
                      <a:pt x="852" y="35473"/>
                    </a:lnTo>
                    <a:lnTo>
                      <a:pt x="951" y="35414"/>
                    </a:lnTo>
                    <a:lnTo>
                      <a:pt x="1030" y="35334"/>
                    </a:lnTo>
                    <a:lnTo>
                      <a:pt x="1070" y="35235"/>
                    </a:lnTo>
                    <a:lnTo>
                      <a:pt x="1090" y="35176"/>
                    </a:lnTo>
                    <a:lnTo>
                      <a:pt x="1090" y="35116"/>
                    </a:lnTo>
                    <a:lnTo>
                      <a:pt x="1070" y="35057"/>
                    </a:lnTo>
                    <a:lnTo>
                      <a:pt x="1050" y="34978"/>
                    </a:lnTo>
                    <a:lnTo>
                      <a:pt x="931" y="34740"/>
                    </a:lnTo>
                    <a:lnTo>
                      <a:pt x="832" y="34483"/>
                    </a:lnTo>
                    <a:lnTo>
                      <a:pt x="733" y="34245"/>
                    </a:lnTo>
                    <a:lnTo>
                      <a:pt x="674" y="33988"/>
                    </a:lnTo>
                    <a:lnTo>
                      <a:pt x="634" y="33730"/>
                    </a:lnTo>
                    <a:lnTo>
                      <a:pt x="594" y="33473"/>
                    </a:lnTo>
                    <a:lnTo>
                      <a:pt x="575" y="33195"/>
                    </a:lnTo>
                    <a:lnTo>
                      <a:pt x="555" y="32938"/>
                    </a:lnTo>
                    <a:lnTo>
                      <a:pt x="575" y="32680"/>
                    </a:lnTo>
                    <a:lnTo>
                      <a:pt x="594" y="32403"/>
                    </a:lnTo>
                    <a:lnTo>
                      <a:pt x="654" y="31868"/>
                    </a:lnTo>
                    <a:lnTo>
                      <a:pt x="753" y="31333"/>
                    </a:lnTo>
                    <a:lnTo>
                      <a:pt x="891" y="30799"/>
                    </a:lnTo>
                    <a:lnTo>
                      <a:pt x="1050" y="30244"/>
                    </a:lnTo>
                    <a:lnTo>
                      <a:pt x="1228" y="29709"/>
                    </a:lnTo>
                    <a:lnTo>
                      <a:pt x="1604" y="28660"/>
                    </a:lnTo>
                    <a:lnTo>
                      <a:pt x="1981" y="27650"/>
                    </a:lnTo>
                    <a:lnTo>
                      <a:pt x="2139" y="27154"/>
                    </a:lnTo>
                    <a:lnTo>
                      <a:pt x="2278" y="26679"/>
                    </a:lnTo>
                    <a:lnTo>
                      <a:pt x="2555" y="25669"/>
                    </a:lnTo>
                    <a:lnTo>
                      <a:pt x="2773" y="24639"/>
                    </a:lnTo>
                    <a:lnTo>
                      <a:pt x="2991" y="23609"/>
                    </a:lnTo>
                    <a:lnTo>
                      <a:pt x="3149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5" y="18380"/>
                    </a:lnTo>
                    <a:lnTo>
                      <a:pt x="3664" y="17231"/>
                    </a:lnTo>
                    <a:lnTo>
                      <a:pt x="3704" y="16102"/>
                    </a:lnTo>
                    <a:lnTo>
                      <a:pt x="3724" y="14954"/>
                    </a:lnTo>
                    <a:lnTo>
                      <a:pt x="3724" y="13825"/>
                    </a:lnTo>
                    <a:lnTo>
                      <a:pt x="3684" y="12696"/>
                    </a:lnTo>
                    <a:lnTo>
                      <a:pt x="3645" y="11547"/>
                    </a:lnTo>
                    <a:lnTo>
                      <a:pt x="3585" y="10418"/>
                    </a:lnTo>
                    <a:lnTo>
                      <a:pt x="3526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72" y="2496"/>
                    </a:lnTo>
                    <a:lnTo>
                      <a:pt x="2615" y="238"/>
                    </a:lnTo>
                    <a:lnTo>
                      <a:pt x="2595" y="158"/>
                    </a:lnTo>
                    <a:lnTo>
                      <a:pt x="2575" y="99"/>
                    </a:lnTo>
                    <a:lnTo>
                      <a:pt x="2535" y="59"/>
                    </a:lnTo>
                    <a:lnTo>
                      <a:pt x="2496" y="20"/>
                    </a:lnTo>
                    <a:lnTo>
                      <a:pt x="245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" name="Google Shape;384;p3"/>
              <p:cNvSpPr/>
              <p:nvPr/>
            </p:nvSpPr>
            <p:spPr>
              <a:xfrm>
                <a:off x="1957600" y="2309850"/>
                <a:ext cx="102525" cy="882875"/>
              </a:xfrm>
              <a:custGeom>
                <a:avLst/>
                <a:gdLst/>
                <a:ahLst/>
                <a:cxnLst/>
                <a:rect l="l" t="t" r="r" b="b"/>
                <a:pathLst>
                  <a:path w="4101" h="35315" extrusionOk="0">
                    <a:moveTo>
                      <a:pt x="298" y="0"/>
                    </a:moveTo>
                    <a:lnTo>
                      <a:pt x="199" y="40"/>
                    </a:lnTo>
                    <a:lnTo>
                      <a:pt x="100" y="119"/>
                    </a:lnTo>
                    <a:lnTo>
                      <a:pt x="41" y="21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" y="495"/>
                    </a:lnTo>
                    <a:lnTo>
                      <a:pt x="595" y="2734"/>
                    </a:lnTo>
                    <a:lnTo>
                      <a:pt x="1169" y="4991"/>
                    </a:lnTo>
                    <a:lnTo>
                      <a:pt x="1704" y="7269"/>
                    </a:lnTo>
                    <a:lnTo>
                      <a:pt x="1962" y="8418"/>
                    </a:lnTo>
                    <a:lnTo>
                      <a:pt x="2199" y="9547"/>
                    </a:lnTo>
                    <a:lnTo>
                      <a:pt x="2437" y="10696"/>
                    </a:lnTo>
                    <a:lnTo>
                      <a:pt x="2635" y="11864"/>
                    </a:lnTo>
                    <a:lnTo>
                      <a:pt x="2833" y="13013"/>
                    </a:lnTo>
                    <a:lnTo>
                      <a:pt x="3011" y="14182"/>
                    </a:lnTo>
                    <a:lnTo>
                      <a:pt x="3170" y="15350"/>
                    </a:lnTo>
                    <a:lnTo>
                      <a:pt x="3289" y="16519"/>
                    </a:lnTo>
                    <a:lnTo>
                      <a:pt x="3388" y="17687"/>
                    </a:lnTo>
                    <a:lnTo>
                      <a:pt x="3467" y="18876"/>
                    </a:lnTo>
                    <a:lnTo>
                      <a:pt x="3526" y="20005"/>
                    </a:lnTo>
                    <a:lnTo>
                      <a:pt x="3546" y="21134"/>
                    </a:lnTo>
                    <a:lnTo>
                      <a:pt x="3526" y="22263"/>
                    </a:lnTo>
                    <a:lnTo>
                      <a:pt x="3487" y="23411"/>
                    </a:lnTo>
                    <a:lnTo>
                      <a:pt x="3408" y="24540"/>
                    </a:lnTo>
                    <a:lnTo>
                      <a:pt x="3289" y="25669"/>
                    </a:lnTo>
                    <a:lnTo>
                      <a:pt x="3150" y="26798"/>
                    </a:lnTo>
                    <a:lnTo>
                      <a:pt x="2972" y="27907"/>
                    </a:lnTo>
                    <a:lnTo>
                      <a:pt x="2615" y="29789"/>
                    </a:lnTo>
                    <a:lnTo>
                      <a:pt x="2516" y="30264"/>
                    </a:lnTo>
                    <a:lnTo>
                      <a:pt x="2457" y="30740"/>
                    </a:lnTo>
                    <a:lnTo>
                      <a:pt x="2397" y="31215"/>
                    </a:lnTo>
                    <a:lnTo>
                      <a:pt x="2358" y="31690"/>
                    </a:lnTo>
                    <a:lnTo>
                      <a:pt x="2338" y="32166"/>
                    </a:lnTo>
                    <a:lnTo>
                      <a:pt x="2358" y="32621"/>
                    </a:lnTo>
                    <a:lnTo>
                      <a:pt x="2417" y="33077"/>
                    </a:lnTo>
                    <a:lnTo>
                      <a:pt x="2497" y="33532"/>
                    </a:lnTo>
                    <a:lnTo>
                      <a:pt x="2615" y="33968"/>
                    </a:lnTo>
                    <a:lnTo>
                      <a:pt x="2695" y="34186"/>
                    </a:lnTo>
                    <a:lnTo>
                      <a:pt x="2774" y="34384"/>
                    </a:lnTo>
                    <a:lnTo>
                      <a:pt x="2873" y="34602"/>
                    </a:lnTo>
                    <a:lnTo>
                      <a:pt x="2992" y="34800"/>
                    </a:lnTo>
                    <a:lnTo>
                      <a:pt x="3111" y="34998"/>
                    </a:lnTo>
                    <a:lnTo>
                      <a:pt x="3249" y="35196"/>
                    </a:lnTo>
                    <a:lnTo>
                      <a:pt x="3289" y="35255"/>
                    </a:lnTo>
                    <a:lnTo>
                      <a:pt x="3348" y="35275"/>
                    </a:lnTo>
                    <a:lnTo>
                      <a:pt x="3408" y="35295"/>
                    </a:lnTo>
                    <a:lnTo>
                      <a:pt x="3447" y="35315"/>
                    </a:lnTo>
                    <a:lnTo>
                      <a:pt x="3566" y="35275"/>
                    </a:lnTo>
                    <a:lnTo>
                      <a:pt x="3645" y="35216"/>
                    </a:lnTo>
                    <a:lnTo>
                      <a:pt x="3725" y="35117"/>
                    </a:lnTo>
                    <a:lnTo>
                      <a:pt x="3764" y="34998"/>
                    </a:lnTo>
                    <a:lnTo>
                      <a:pt x="3764" y="34939"/>
                    </a:lnTo>
                    <a:lnTo>
                      <a:pt x="3744" y="34879"/>
                    </a:lnTo>
                    <a:lnTo>
                      <a:pt x="3725" y="34820"/>
                    </a:lnTo>
                    <a:lnTo>
                      <a:pt x="3685" y="34760"/>
                    </a:lnTo>
                    <a:lnTo>
                      <a:pt x="3546" y="34542"/>
                    </a:lnTo>
                    <a:lnTo>
                      <a:pt x="3408" y="34325"/>
                    </a:lnTo>
                    <a:lnTo>
                      <a:pt x="3289" y="34087"/>
                    </a:lnTo>
                    <a:lnTo>
                      <a:pt x="3190" y="33849"/>
                    </a:lnTo>
                    <a:lnTo>
                      <a:pt x="3111" y="33611"/>
                    </a:lnTo>
                    <a:lnTo>
                      <a:pt x="3031" y="33374"/>
                    </a:lnTo>
                    <a:lnTo>
                      <a:pt x="2992" y="33116"/>
                    </a:lnTo>
                    <a:lnTo>
                      <a:pt x="2932" y="32859"/>
                    </a:lnTo>
                    <a:lnTo>
                      <a:pt x="2912" y="32601"/>
                    </a:lnTo>
                    <a:lnTo>
                      <a:pt x="2893" y="32324"/>
                    </a:lnTo>
                    <a:lnTo>
                      <a:pt x="2893" y="31789"/>
                    </a:lnTo>
                    <a:lnTo>
                      <a:pt x="2912" y="31235"/>
                    </a:lnTo>
                    <a:lnTo>
                      <a:pt x="2972" y="30660"/>
                    </a:lnTo>
                    <a:lnTo>
                      <a:pt x="3051" y="30106"/>
                    </a:lnTo>
                    <a:lnTo>
                      <a:pt x="3150" y="29531"/>
                    </a:lnTo>
                    <a:lnTo>
                      <a:pt x="3388" y="28402"/>
                    </a:lnTo>
                    <a:lnTo>
                      <a:pt x="3625" y="27333"/>
                    </a:lnTo>
                    <a:lnTo>
                      <a:pt x="3705" y="26798"/>
                    </a:lnTo>
                    <a:lnTo>
                      <a:pt x="3784" y="26303"/>
                    </a:lnTo>
                    <a:lnTo>
                      <a:pt x="3903" y="25253"/>
                    </a:lnTo>
                    <a:lnTo>
                      <a:pt x="4002" y="24184"/>
                    </a:lnTo>
                    <a:lnTo>
                      <a:pt x="4061" y="23134"/>
                    </a:lnTo>
                    <a:lnTo>
                      <a:pt x="4101" y="22064"/>
                    </a:lnTo>
                    <a:lnTo>
                      <a:pt x="4101" y="21015"/>
                    </a:lnTo>
                    <a:lnTo>
                      <a:pt x="4081" y="19945"/>
                    </a:lnTo>
                    <a:lnTo>
                      <a:pt x="4041" y="18895"/>
                    </a:lnTo>
                    <a:lnTo>
                      <a:pt x="3982" y="17826"/>
                    </a:lnTo>
                    <a:lnTo>
                      <a:pt x="3883" y="16697"/>
                    </a:lnTo>
                    <a:lnTo>
                      <a:pt x="3764" y="15568"/>
                    </a:lnTo>
                    <a:lnTo>
                      <a:pt x="3625" y="14439"/>
                    </a:lnTo>
                    <a:lnTo>
                      <a:pt x="3467" y="13330"/>
                    </a:lnTo>
                    <a:lnTo>
                      <a:pt x="3289" y="12221"/>
                    </a:lnTo>
                    <a:lnTo>
                      <a:pt x="3091" y="11112"/>
                    </a:lnTo>
                    <a:lnTo>
                      <a:pt x="2873" y="10002"/>
                    </a:lnTo>
                    <a:lnTo>
                      <a:pt x="2655" y="8893"/>
                    </a:lnTo>
                    <a:lnTo>
                      <a:pt x="2160" y="6715"/>
                    </a:lnTo>
                    <a:lnTo>
                      <a:pt x="1645" y="4536"/>
                    </a:lnTo>
                    <a:lnTo>
                      <a:pt x="1090" y="2357"/>
                    </a:lnTo>
                    <a:lnTo>
                      <a:pt x="536" y="198"/>
                    </a:lnTo>
                    <a:lnTo>
                      <a:pt x="516" y="119"/>
                    </a:lnTo>
                    <a:lnTo>
                      <a:pt x="476" y="80"/>
                    </a:lnTo>
                    <a:lnTo>
                      <a:pt x="437" y="40"/>
                    </a:lnTo>
                    <a:lnTo>
                      <a:pt x="397" y="20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" name="Google Shape;385;p3"/>
              <p:cNvSpPr/>
              <p:nvPr/>
            </p:nvSpPr>
            <p:spPr>
              <a:xfrm>
                <a:off x="2519600" y="1291300"/>
                <a:ext cx="614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8659" extrusionOk="0">
                    <a:moveTo>
                      <a:pt x="1803" y="1"/>
                    </a:moveTo>
                    <a:lnTo>
                      <a:pt x="1704" y="21"/>
                    </a:lnTo>
                    <a:lnTo>
                      <a:pt x="1605" y="60"/>
                    </a:lnTo>
                    <a:lnTo>
                      <a:pt x="1526" y="159"/>
                    </a:lnTo>
                    <a:lnTo>
                      <a:pt x="1506" y="199"/>
                    </a:lnTo>
                    <a:lnTo>
                      <a:pt x="1486" y="278"/>
                    </a:lnTo>
                    <a:lnTo>
                      <a:pt x="1486" y="338"/>
                    </a:lnTo>
                    <a:lnTo>
                      <a:pt x="1506" y="417"/>
                    </a:lnTo>
                    <a:lnTo>
                      <a:pt x="1625" y="971"/>
                    </a:lnTo>
                    <a:lnTo>
                      <a:pt x="1704" y="1546"/>
                    </a:lnTo>
                    <a:lnTo>
                      <a:pt x="1784" y="2100"/>
                    </a:lnTo>
                    <a:lnTo>
                      <a:pt x="1843" y="2675"/>
                    </a:lnTo>
                    <a:lnTo>
                      <a:pt x="1883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883" y="4913"/>
                    </a:lnTo>
                    <a:lnTo>
                      <a:pt x="1863" y="5467"/>
                    </a:lnTo>
                    <a:lnTo>
                      <a:pt x="1823" y="6042"/>
                    </a:lnTo>
                    <a:lnTo>
                      <a:pt x="1704" y="7151"/>
                    </a:lnTo>
                    <a:lnTo>
                      <a:pt x="1566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71" y="11627"/>
                    </a:lnTo>
                    <a:lnTo>
                      <a:pt x="556" y="13865"/>
                    </a:lnTo>
                    <a:lnTo>
                      <a:pt x="377" y="14994"/>
                    </a:lnTo>
                    <a:lnTo>
                      <a:pt x="219" y="16103"/>
                    </a:lnTo>
                    <a:lnTo>
                      <a:pt x="80" y="17232"/>
                    </a:lnTo>
                    <a:lnTo>
                      <a:pt x="41" y="17787"/>
                    </a:lnTo>
                    <a:lnTo>
                      <a:pt x="1" y="18341"/>
                    </a:lnTo>
                    <a:lnTo>
                      <a:pt x="1" y="18421"/>
                    </a:lnTo>
                    <a:lnTo>
                      <a:pt x="21" y="18480"/>
                    </a:lnTo>
                    <a:lnTo>
                      <a:pt x="41" y="18540"/>
                    </a:lnTo>
                    <a:lnTo>
                      <a:pt x="80" y="18579"/>
                    </a:lnTo>
                    <a:lnTo>
                      <a:pt x="159" y="18639"/>
                    </a:lnTo>
                    <a:lnTo>
                      <a:pt x="258" y="18658"/>
                    </a:lnTo>
                    <a:lnTo>
                      <a:pt x="377" y="18639"/>
                    </a:lnTo>
                    <a:lnTo>
                      <a:pt x="476" y="18579"/>
                    </a:lnTo>
                    <a:lnTo>
                      <a:pt x="496" y="18540"/>
                    </a:lnTo>
                    <a:lnTo>
                      <a:pt x="536" y="18480"/>
                    </a:lnTo>
                    <a:lnTo>
                      <a:pt x="556" y="18421"/>
                    </a:lnTo>
                    <a:lnTo>
                      <a:pt x="575" y="18341"/>
                    </a:lnTo>
                    <a:lnTo>
                      <a:pt x="595" y="17787"/>
                    </a:lnTo>
                    <a:lnTo>
                      <a:pt x="655" y="17212"/>
                    </a:lnTo>
                    <a:lnTo>
                      <a:pt x="773" y="16084"/>
                    </a:lnTo>
                    <a:lnTo>
                      <a:pt x="952" y="14955"/>
                    </a:lnTo>
                    <a:lnTo>
                      <a:pt x="1130" y="13826"/>
                    </a:lnTo>
                    <a:lnTo>
                      <a:pt x="1546" y="11568"/>
                    </a:lnTo>
                    <a:lnTo>
                      <a:pt x="1744" y="10439"/>
                    </a:lnTo>
                    <a:lnTo>
                      <a:pt x="1942" y="9310"/>
                    </a:lnTo>
                    <a:lnTo>
                      <a:pt x="2120" y="8181"/>
                    </a:lnTo>
                    <a:lnTo>
                      <a:pt x="2279" y="7052"/>
                    </a:lnTo>
                    <a:lnTo>
                      <a:pt x="2378" y="5923"/>
                    </a:lnTo>
                    <a:lnTo>
                      <a:pt x="2417" y="5349"/>
                    </a:lnTo>
                    <a:lnTo>
                      <a:pt x="2457" y="4794"/>
                    </a:lnTo>
                    <a:lnTo>
                      <a:pt x="2457" y="4220"/>
                    </a:lnTo>
                    <a:lnTo>
                      <a:pt x="2457" y="3665"/>
                    </a:lnTo>
                    <a:lnTo>
                      <a:pt x="2437" y="3091"/>
                    </a:lnTo>
                    <a:lnTo>
                      <a:pt x="2398" y="2516"/>
                    </a:lnTo>
                    <a:lnTo>
                      <a:pt x="2338" y="1942"/>
                    </a:lnTo>
                    <a:lnTo>
                      <a:pt x="2259" y="1387"/>
                    </a:lnTo>
                    <a:lnTo>
                      <a:pt x="2160" y="813"/>
                    </a:lnTo>
                    <a:lnTo>
                      <a:pt x="2041" y="239"/>
                    </a:lnTo>
                    <a:lnTo>
                      <a:pt x="2021" y="159"/>
                    </a:lnTo>
                    <a:lnTo>
                      <a:pt x="2001" y="100"/>
                    </a:lnTo>
                    <a:lnTo>
                      <a:pt x="1962" y="60"/>
                    </a:lnTo>
                    <a:lnTo>
                      <a:pt x="1902" y="40"/>
                    </a:lnTo>
                    <a:lnTo>
                      <a:pt x="1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" name="Google Shape;386;p3"/>
              <p:cNvSpPr/>
              <p:nvPr/>
            </p:nvSpPr>
            <p:spPr>
              <a:xfrm>
                <a:off x="2302250" y="1365575"/>
                <a:ext cx="151525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61" h="74631" extrusionOk="0">
                    <a:moveTo>
                      <a:pt x="5704" y="1"/>
                    </a:moveTo>
                    <a:lnTo>
                      <a:pt x="5645" y="21"/>
                    </a:lnTo>
                    <a:lnTo>
                      <a:pt x="5605" y="60"/>
                    </a:lnTo>
                    <a:lnTo>
                      <a:pt x="5566" y="100"/>
                    </a:lnTo>
                    <a:lnTo>
                      <a:pt x="5546" y="179"/>
                    </a:lnTo>
                    <a:lnTo>
                      <a:pt x="5209" y="1031"/>
                    </a:lnTo>
                    <a:lnTo>
                      <a:pt x="4912" y="1882"/>
                    </a:lnTo>
                    <a:lnTo>
                      <a:pt x="4615" y="2754"/>
                    </a:lnTo>
                    <a:lnTo>
                      <a:pt x="4357" y="3606"/>
                    </a:lnTo>
                    <a:lnTo>
                      <a:pt x="4100" y="4477"/>
                    </a:lnTo>
                    <a:lnTo>
                      <a:pt x="3862" y="5348"/>
                    </a:lnTo>
                    <a:lnTo>
                      <a:pt x="3644" y="6220"/>
                    </a:lnTo>
                    <a:lnTo>
                      <a:pt x="3446" y="7091"/>
                    </a:lnTo>
                    <a:lnTo>
                      <a:pt x="3248" y="7963"/>
                    </a:lnTo>
                    <a:lnTo>
                      <a:pt x="3070" y="8854"/>
                    </a:lnTo>
                    <a:lnTo>
                      <a:pt x="2912" y="9726"/>
                    </a:lnTo>
                    <a:lnTo>
                      <a:pt x="2753" y="10617"/>
                    </a:lnTo>
                    <a:lnTo>
                      <a:pt x="2614" y="11508"/>
                    </a:lnTo>
                    <a:lnTo>
                      <a:pt x="2496" y="12400"/>
                    </a:lnTo>
                    <a:lnTo>
                      <a:pt x="2278" y="14182"/>
                    </a:lnTo>
                    <a:lnTo>
                      <a:pt x="2119" y="15965"/>
                    </a:lnTo>
                    <a:lnTo>
                      <a:pt x="1981" y="17767"/>
                    </a:lnTo>
                    <a:lnTo>
                      <a:pt x="1882" y="19569"/>
                    </a:lnTo>
                    <a:lnTo>
                      <a:pt x="1822" y="21372"/>
                    </a:lnTo>
                    <a:lnTo>
                      <a:pt x="1802" y="23174"/>
                    </a:lnTo>
                    <a:lnTo>
                      <a:pt x="1783" y="24996"/>
                    </a:lnTo>
                    <a:lnTo>
                      <a:pt x="1802" y="26818"/>
                    </a:lnTo>
                    <a:lnTo>
                      <a:pt x="1822" y="28641"/>
                    </a:lnTo>
                    <a:lnTo>
                      <a:pt x="1921" y="32305"/>
                    </a:lnTo>
                    <a:lnTo>
                      <a:pt x="2020" y="35949"/>
                    </a:lnTo>
                    <a:lnTo>
                      <a:pt x="2119" y="39613"/>
                    </a:lnTo>
                    <a:lnTo>
                      <a:pt x="2159" y="41435"/>
                    </a:lnTo>
                    <a:lnTo>
                      <a:pt x="2179" y="43258"/>
                    </a:lnTo>
                    <a:lnTo>
                      <a:pt x="2179" y="45080"/>
                    </a:lnTo>
                    <a:lnTo>
                      <a:pt x="2159" y="46902"/>
                    </a:lnTo>
                    <a:lnTo>
                      <a:pt x="2119" y="48724"/>
                    </a:lnTo>
                    <a:lnTo>
                      <a:pt x="2060" y="50546"/>
                    </a:lnTo>
                    <a:lnTo>
                      <a:pt x="1941" y="52349"/>
                    </a:lnTo>
                    <a:lnTo>
                      <a:pt x="1802" y="54151"/>
                    </a:lnTo>
                    <a:lnTo>
                      <a:pt x="1624" y="55934"/>
                    </a:lnTo>
                    <a:lnTo>
                      <a:pt x="1505" y="56845"/>
                    </a:lnTo>
                    <a:lnTo>
                      <a:pt x="1386" y="57736"/>
                    </a:lnTo>
                    <a:lnTo>
                      <a:pt x="1228" y="58706"/>
                    </a:lnTo>
                    <a:lnTo>
                      <a:pt x="1070" y="59697"/>
                    </a:lnTo>
                    <a:lnTo>
                      <a:pt x="733" y="61638"/>
                    </a:lnTo>
                    <a:lnTo>
                      <a:pt x="555" y="62628"/>
                    </a:lnTo>
                    <a:lnTo>
                      <a:pt x="416" y="63599"/>
                    </a:lnTo>
                    <a:lnTo>
                      <a:pt x="277" y="64589"/>
                    </a:lnTo>
                    <a:lnTo>
                      <a:pt x="159" y="65579"/>
                    </a:lnTo>
                    <a:lnTo>
                      <a:pt x="79" y="66669"/>
                    </a:lnTo>
                    <a:lnTo>
                      <a:pt x="20" y="67758"/>
                    </a:lnTo>
                    <a:lnTo>
                      <a:pt x="0" y="68847"/>
                    </a:lnTo>
                    <a:lnTo>
                      <a:pt x="0" y="69937"/>
                    </a:lnTo>
                    <a:lnTo>
                      <a:pt x="0" y="71046"/>
                    </a:lnTo>
                    <a:lnTo>
                      <a:pt x="40" y="72135"/>
                    </a:lnTo>
                    <a:lnTo>
                      <a:pt x="119" y="74314"/>
                    </a:lnTo>
                    <a:lnTo>
                      <a:pt x="139" y="74393"/>
                    </a:lnTo>
                    <a:lnTo>
                      <a:pt x="159" y="74452"/>
                    </a:lnTo>
                    <a:lnTo>
                      <a:pt x="198" y="74512"/>
                    </a:lnTo>
                    <a:lnTo>
                      <a:pt x="238" y="74551"/>
                    </a:lnTo>
                    <a:lnTo>
                      <a:pt x="317" y="74611"/>
                    </a:lnTo>
                    <a:lnTo>
                      <a:pt x="436" y="74631"/>
                    </a:lnTo>
                    <a:lnTo>
                      <a:pt x="535" y="74611"/>
                    </a:lnTo>
                    <a:lnTo>
                      <a:pt x="614" y="74551"/>
                    </a:lnTo>
                    <a:lnTo>
                      <a:pt x="654" y="74512"/>
                    </a:lnTo>
                    <a:lnTo>
                      <a:pt x="673" y="74452"/>
                    </a:lnTo>
                    <a:lnTo>
                      <a:pt x="693" y="74393"/>
                    </a:lnTo>
                    <a:lnTo>
                      <a:pt x="693" y="74314"/>
                    </a:lnTo>
                    <a:lnTo>
                      <a:pt x="614" y="72373"/>
                    </a:lnTo>
                    <a:lnTo>
                      <a:pt x="574" y="71402"/>
                    </a:lnTo>
                    <a:lnTo>
                      <a:pt x="555" y="70432"/>
                    </a:lnTo>
                    <a:lnTo>
                      <a:pt x="555" y="69461"/>
                    </a:lnTo>
                    <a:lnTo>
                      <a:pt x="574" y="68491"/>
                    </a:lnTo>
                    <a:lnTo>
                      <a:pt x="594" y="67520"/>
                    </a:lnTo>
                    <a:lnTo>
                      <a:pt x="654" y="66550"/>
                    </a:lnTo>
                    <a:lnTo>
                      <a:pt x="733" y="65619"/>
                    </a:lnTo>
                    <a:lnTo>
                      <a:pt x="832" y="64688"/>
                    </a:lnTo>
                    <a:lnTo>
                      <a:pt x="971" y="63757"/>
                    </a:lnTo>
                    <a:lnTo>
                      <a:pt x="1109" y="62846"/>
                    </a:lnTo>
                    <a:lnTo>
                      <a:pt x="1426" y="61004"/>
                    </a:lnTo>
                    <a:lnTo>
                      <a:pt x="1743" y="59162"/>
                    </a:lnTo>
                    <a:lnTo>
                      <a:pt x="1882" y="58271"/>
                    </a:lnTo>
                    <a:lnTo>
                      <a:pt x="2000" y="57379"/>
                    </a:lnTo>
                    <a:lnTo>
                      <a:pt x="2218" y="55597"/>
                    </a:lnTo>
                    <a:lnTo>
                      <a:pt x="2397" y="53814"/>
                    </a:lnTo>
                    <a:lnTo>
                      <a:pt x="2535" y="52012"/>
                    </a:lnTo>
                    <a:lnTo>
                      <a:pt x="2634" y="50210"/>
                    </a:lnTo>
                    <a:lnTo>
                      <a:pt x="2694" y="48407"/>
                    </a:lnTo>
                    <a:lnTo>
                      <a:pt x="2733" y="46605"/>
                    </a:lnTo>
                    <a:lnTo>
                      <a:pt x="2753" y="44803"/>
                    </a:lnTo>
                    <a:lnTo>
                      <a:pt x="2733" y="43000"/>
                    </a:lnTo>
                    <a:lnTo>
                      <a:pt x="2714" y="41218"/>
                    </a:lnTo>
                    <a:lnTo>
                      <a:pt x="2634" y="37613"/>
                    </a:lnTo>
                    <a:lnTo>
                      <a:pt x="2515" y="34008"/>
                    </a:lnTo>
                    <a:lnTo>
                      <a:pt x="2416" y="30423"/>
                    </a:lnTo>
                    <a:lnTo>
                      <a:pt x="2377" y="28621"/>
                    </a:lnTo>
                    <a:lnTo>
                      <a:pt x="2357" y="26818"/>
                    </a:lnTo>
                    <a:lnTo>
                      <a:pt x="2337" y="25016"/>
                    </a:lnTo>
                    <a:lnTo>
                      <a:pt x="2357" y="23234"/>
                    </a:lnTo>
                    <a:lnTo>
                      <a:pt x="2397" y="21431"/>
                    </a:lnTo>
                    <a:lnTo>
                      <a:pt x="2456" y="19629"/>
                    </a:lnTo>
                    <a:lnTo>
                      <a:pt x="2555" y="17826"/>
                    </a:lnTo>
                    <a:lnTo>
                      <a:pt x="2694" y="16044"/>
                    </a:lnTo>
                    <a:lnTo>
                      <a:pt x="2773" y="15034"/>
                    </a:lnTo>
                    <a:lnTo>
                      <a:pt x="2872" y="14043"/>
                    </a:lnTo>
                    <a:lnTo>
                      <a:pt x="2991" y="13053"/>
                    </a:lnTo>
                    <a:lnTo>
                      <a:pt x="3129" y="12043"/>
                    </a:lnTo>
                    <a:lnTo>
                      <a:pt x="3268" y="11053"/>
                    </a:lnTo>
                    <a:lnTo>
                      <a:pt x="3446" y="10062"/>
                    </a:lnTo>
                    <a:lnTo>
                      <a:pt x="3625" y="9092"/>
                    </a:lnTo>
                    <a:lnTo>
                      <a:pt x="3803" y="8102"/>
                    </a:lnTo>
                    <a:lnTo>
                      <a:pt x="4021" y="7131"/>
                    </a:lnTo>
                    <a:lnTo>
                      <a:pt x="4258" y="6161"/>
                    </a:lnTo>
                    <a:lnTo>
                      <a:pt x="4496" y="5210"/>
                    </a:lnTo>
                    <a:lnTo>
                      <a:pt x="4773" y="4259"/>
                    </a:lnTo>
                    <a:lnTo>
                      <a:pt x="5051" y="3308"/>
                    </a:lnTo>
                    <a:lnTo>
                      <a:pt x="5348" y="2358"/>
                    </a:lnTo>
                    <a:lnTo>
                      <a:pt x="5684" y="1427"/>
                    </a:lnTo>
                    <a:lnTo>
                      <a:pt x="6021" y="496"/>
                    </a:lnTo>
                    <a:lnTo>
                      <a:pt x="6041" y="437"/>
                    </a:lnTo>
                    <a:lnTo>
                      <a:pt x="6061" y="357"/>
                    </a:lnTo>
                    <a:lnTo>
                      <a:pt x="6041" y="238"/>
                    </a:lnTo>
                    <a:lnTo>
                      <a:pt x="5982" y="120"/>
                    </a:lnTo>
                    <a:lnTo>
                      <a:pt x="5902" y="40"/>
                    </a:lnTo>
                    <a:lnTo>
                      <a:pt x="5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" name="Google Shape;387;p3"/>
              <p:cNvSpPr/>
              <p:nvPr/>
            </p:nvSpPr>
            <p:spPr>
              <a:xfrm>
                <a:off x="2365625" y="2829750"/>
                <a:ext cx="891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5153" extrusionOk="0">
                    <a:moveTo>
                      <a:pt x="2100" y="1"/>
                    </a:moveTo>
                    <a:lnTo>
                      <a:pt x="2001" y="21"/>
                    </a:lnTo>
                    <a:lnTo>
                      <a:pt x="1921" y="40"/>
                    </a:lnTo>
                    <a:lnTo>
                      <a:pt x="1822" y="80"/>
                    </a:lnTo>
                    <a:lnTo>
                      <a:pt x="1664" y="179"/>
                    </a:lnTo>
                    <a:lnTo>
                      <a:pt x="1506" y="33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0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34" y="2754"/>
                    </a:lnTo>
                    <a:lnTo>
                      <a:pt x="476" y="3744"/>
                    </a:lnTo>
                    <a:lnTo>
                      <a:pt x="337" y="4695"/>
                    </a:lnTo>
                    <a:lnTo>
                      <a:pt x="218" y="5705"/>
                    </a:lnTo>
                    <a:lnTo>
                      <a:pt x="99" y="6735"/>
                    </a:lnTo>
                    <a:lnTo>
                      <a:pt x="40" y="7745"/>
                    </a:lnTo>
                    <a:lnTo>
                      <a:pt x="0" y="8775"/>
                    </a:lnTo>
                    <a:lnTo>
                      <a:pt x="0" y="9805"/>
                    </a:lnTo>
                    <a:lnTo>
                      <a:pt x="20" y="10835"/>
                    </a:lnTo>
                    <a:lnTo>
                      <a:pt x="79" y="11845"/>
                    </a:lnTo>
                    <a:lnTo>
                      <a:pt x="159" y="12875"/>
                    </a:lnTo>
                    <a:lnTo>
                      <a:pt x="179" y="12954"/>
                    </a:lnTo>
                    <a:lnTo>
                      <a:pt x="198" y="13014"/>
                    </a:lnTo>
                    <a:lnTo>
                      <a:pt x="218" y="13073"/>
                    </a:lnTo>
                    <a:lnTo>
                      <a:pt x="258" y="13113"/>
                    </a:lnTo>
                    <a:lnTo>
                      <a:pt x="357" y="13172"/>
                    </a:lnTo>
                    <a:lnTo>
                      <a:pt x="476" y="13192"/>
                    </a:lnTo>
                    <a:lnTo>
                      <a:pt x="575" y="13172"/>
                    </a:lnTo>
                    <a:lnTo>
                      <a:pt x="614" y="13152"/>
                    </a:lnTo>
                    <a:lnTo>
                      <a:pt x="654" y="13113"/>
                    </a:lnTo>
                    <a:lnTo>
                      <a:pt x="693" y="13073"/>
                    </a:lnTo>
                    <a:lnTo>
                      <a:pt x="713" y="13014"/>
                    </a:lnTo>
                    <a:lnTo>
                      <a:pt x="733" y="12954"/>
                    </a:lnTo>
                    <a:lnTo>
                      <a:pt x="733" y="12875"/>
                    </a:lnTo>
                    <a:lnTo>
                      <a:pt x="654" y="12063"/>
                    </a:lnTo>
                    <a:lnTo>
                      <a:pt x="594" y="11231"/>
                    </a:lnTo>
                    <a:lnTo>
                      <a:pt x="575" y="10419"/>
                    </a:lnTo>
                    <a:lnTo>
                      <a:pt x="555" y="9607"/>
                    </a:lnTo>
                    <a:lnTo>
                      <a:pt x="575" y="8775"/>
                    </a:lnTo>
                    <a:lnTo>
                      <a:pt x="594" y="7963"/>
                    </a:lnTo>
                    <a:lnTo>
                      <a:pt x="634" y="7151"/>
                    </a:lnTo>
                    <a:lnTo>
                      <a:pt x="713" y="6339"/>
                    </a:lnTo>
                    <a:lnTo>
                      <a:pt x="812" y="5507"/>
                    </a:lnTo>
                    <a:lnTo>
                      <a:pt x="911" y="4675"/>
                    </a:lnTo>
                    <a:lnTo>
                      <a:pt x="1050" y="3863"/>
                    </a:lnTo>
                    <a:lnTo>
                      <a:pt x="1208" y="3031"/>
                    </a:lnTo>
                    <a:lnTo>
                      <a:pt x="1367" y="2279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4" y="1348"/>
                    </a:lnTo>
                    <a:lnTo>
                      <a:pt x="1704" y="1130"/>
                    </a:lnTo>
                    <a:lnTo>
                      <a:pt x="1783" y="932"/>
                    </a:lnTo>
                    <a:lnTo>
                      <a:pt x="1842" y="853"/>
                    </a:lnTo>
                    <a:lnTo>
                      <a:pt x="1902" y="793"/>
                    </a:lnTo>
                    <a:lnTo>
                      <a:pt x="1981" y="753"/>
                    </a:lnTo>
                    <a:lnTo>
                      <a:pt x="2040" y="734"/>
                    </a:lnTo>
                    <a:lnTo>
                      <a:pt x="2159" y="734"/>
                    </a:lnTo>
                    <a:lnTo>
                      <a:pt x="2258" y="773"/>
                    </a:lnTo>
                    <a:lnTo>
                      <a:pt x="2357" y="853"/>
                    </a:lnTo>
                    <a:lnTo>
                      <a:pt x="2456" y="952"/>
                    </a:lnTo>
                    <a:lnTo>
                      <a:pt x="2516" y="1090"/>
                    </a:lnTo>
                    <a:lnTo>
                      <a:pt x="2634" y="1328"/>
                    </a:lnTo>
                    <a:lnTo>
                      <a:pt x="2753" y="1704"/>
                    </a:lnTo>
                    <a:lnTo>
                      <a:pt x="2833" y="2120"/>
                    </a:lnTo>
                    <a:lnTo>
                      <a:pt x="2892" y="2516"/>
                    </a:lnTo>
                    <a:lnTo>
                      <a:pt x="2951" y="2952"/>
                    </a:lnTo>
                    <a:lnTo>
                      <a:pt x="2971" y="3368"/>
                    </a:lnTo>
                    <a:lnTo>
                      <a:pt x="2991" y="3784"/>
                    </a:lnTo>
                    <a:lnTo>
                      <a:pt x="3011" y="4616"/>
                    </a:lnTo>
                    <a:lnTo>
                      <a:pt x="2991" y="5507"/>
                    </a:lnTo>
                    <a:lnTo>
                      <a:pt x="2951" y="6398"/>
                    </a:lnTo>
                    <a:lnTo>
                      <a:pt x="2892" y="7270"/>
                    </a:lnTo>
                    <a:lnTo>
                      <a:pt x="2793" y="8161"/>
                    </a:lnTo>
                    <a:lnTo>
                      <a:pt x="2694" y="8993"/>
                    </a:lnTo>
                    <a:lnTo>
                      <a:pt x="2555" y="9825"/>
                    </a:lnTo>
                    <a:lnTo>
                      <a:pt x="2417" y="10657"/>
                    </a:lnTo>
                    <a:lnTo>
                      <a:pt x="2278" y="11469"/>
                    </a:lnTo>
                    <a:lnTo>
                      <a:pt x="1941" y="13113"/>
                    </a:lnTo>
                    <a:lnTo>
                      <a:pt x="1585" y="14737"/>
                    </a:lnTo>
                    <a:lnTo>
                      <a:pt x="1565" y="14816"/>
                    </a:lnTo>
                    <a:lnTo>
                      <a:pt x="1565" y="14875"/>
                    </a:lnTo>
                    <a:lnTo>
                      <a:pt x="1585" y="14955"/>
                    </a:lnTo>
                    <a:lnTo>
                      <a:pt x="1605" y="14994"/>
                    </a:lnTo>
                    <a:lnTo>
                      <a:pt x="1684" y="15093"/>
                    </a:lnTo>
                    <a:lnTo>
                      <a:pt x="1783" y="15133"/>
                    </a:lnTo>
                    <a:lnTo>
                      <a:pt x="1882" y="15153"/>
                    </a:lnTo>
                    <a:lnTo>
                      <a:pt x="1981" y="15133"/>
                    </a:lnTo>
                    <a:lnTo>
                      <a:pt x="2040" y="15093"/>
                    </a:lnTo>
                    <a:lnTo>
                      <a:pt x="2060" y="15054"/>
                    </a:lnTo>
                    <a:lnTo>
                      <a:pt x="2100" y="14994"/>
                    </a:lnTo>
                    <a:lnTo>
                      <a:pt x="2120" y="14915"/>
                    </a:lnTo>
                    <a:lnTo>
                      <a:pt x="2575" y="12875"/>
                    </a:lnTo>
                    <a:lnTo>
                      <a:pt x="2773" y="11845"/>
                    </a:lnTo>
                    <a:lnTo>
                      <a:pt x="2971" y="10835"/>
                    </a:lnTo>
                    <a:lnTo>
                      <a:pt x="3149" y="9785"/>
                    </a:lnTo>
                    <a:lnTo>
                      <a:pt x="3288" y="8755"/>
                    </a:lnTo>
                    <a:lnTo>
                      <a:pt x="3427" y="7705"/>
                    </a:lnTo>
                    <a:lnTo>
                      <a:pt x="3506" y="6676"/>
                    </a:lnTo>
                    <a:lnTo>
                      <a:pt x="3565" y="5626"/>
                    </a:lnTo>
                    <a:lnTo>
                      <a:pt x="3565" y="4576"/>
                    </a:lnTo>
                    <a:lnTo>
                      <a:pt x="3546" y="4061"/>
                    </a:lnTo>
                    <a:lnTo>
                      <a:pt x="3526" y="3546"/>
                    </a:lnTo>
                    <a:lnTo>
                      <a:pt x="3486" y="3031"/>
                    </a:lnTo>
                    <a:lnTo>
                      <a:pt x="3427" y="2516"/>
                    </a:lnTo>
                    <a:lnTo>
                      <a:pt x="3348" y="1823"/>
                    </a:lnTo>
                    <a:lnTo>
                      <a:pt x="3268" y="1467"/>
                    </a:lnTo>
                    <a:lnTo>
                      <a:pt x="3189" y="1110"/>
                    </a:lnTo>
                    <a:lnTo>
                      <a:pt x="3050" y="773"/>
                    </a:lnTo>
                    <a:lnTo>
                      <a:pt x="297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74" y="219"/>
                    </a:lnTo>
                    <a:lnTo>
                      <a:pt x="2535" y="139"/>
                    </a:lnTo>
                    <a:lnTo>
                      <a:pt x="2397" y="60"/>
                    </a:lnTo>
                    <a:lnTo>
                      <a:pt x="2298" y="21"/>
                    </a:lnTo>
                    <a:lnTo>
                      <a:pt x="219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" name="Google Shape;388;p3"/>
              <p:cNvSpPr/>
              <p:nvPr/>
            </p:nvSpPr>
            <p:spPr>
              <a:xfrm>
                <a:off x="1963550" y="979850"/>
                <a:ext cx="891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5153" extrusionOk="0">
                    <a:moveTo>
                      <a:pt x="2021" y="1"/>
                    </a:moveTo>
                    <a:lnTo>
                      <a:pt x="1922" y="40"/>
                    </a:lnTo>
                    <a:lnTo>
                      <a:pt x="1823" y="80"/>
                    </a:lnTo>
                    <a:lnTo>
                      <a:pt x="1664" y="179"/>
                    </a:lnTo>
                    <a:lnTo>
                      <a:pt x="1526" y="31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1" y="1328"/>
                    </a:lnTo>
                    <a:lnTo>
                      <a:pt x="872" y="1783"/>
                    </a:lnTo>
                    <a:lnTo>
                      <a:pt x="753" y="2259"/>
                    </a:lnTo>
                    <a:lnTo>
                      <a:pt x="654" y="2754"/>
                    </a:lnTo>
                    <a:lnTo>
                      <a:pt x="476" y="3744"/>
                    </a:lnTo>
                    <a:lnTo>
                      <a:pt x="357" y="4695"/>
                    </a:lnTo>
                    <a:lnTo>
                      <a:pt x="218" y="5705"/>
                    </a:lnTo>
                    <a:lnTo>
                      <a:pt x="119" y="6735"/>
                    </a:lnTo>
                    <a:lnTo>
                      <a:pt x="40" y="7745"/>
                    </a:lnTo>
                    <a:lnTo>
                      <a:pt x="1" y="8775"/>
                    </a:lnTo>
                    <a:lnTo>
                      <a:pt x="1" y="9805"/>
                    </a:lnTo>
                    <a:lnTo>
                      <a:pt x="20" y="10815"/>
                    </a:lnTo>
                    <a:lnTo>
                      <a:pt x="80" y="11845"/>
                    </a:lnTo>
                    <a:lnTo>
                      <a:pt x="159" y="12875"/>
                    </a:lnTo>
                    <a:lnTo>
                      <a:pt x="179" y="12934"/>
                    </a:lnTo>
                    <a:lnTo>
                      <a:pt x="199" y="12994"/>
                    </a:lnTo>
                    <a:lnTo>
                      <a:pt x="238" y="13053"/>
                    </a:lnTo>
                    <a:lnTo>
                      <a:pt x="278" y="13093"/>
                    </a:lnTo>
                    <a:lnTo>
                      <a:pt x="377" y="13152"/>
                    </a:lnTo>
                    <a:lnTo>
                      <a:pt x="476" y="13172"/>
                    </a:lnTo>
                    <a:lnTo>
                      <a:pt x="575" y="13172"/>
                    </a:lnTo>
                    <a:lnTo>
                      <a:pt x="654" y="13112"/>
                    </a:lnTo>
                    <a:lnTo>
                      <a:pt x="694" y="13053"/>
                    </a:lnTo>
                    <a:lnTo>
                      <a:pt x="714" y="13013"/>
                    </a:lnTo>
                    <a:lnTo>
                      <a:pt x="733" y="12934"/>
                    </a:lnTo>
                    <a:lnTo>
                      <a:pt x="733" y="12875"/>
                    </a:lnTo>
                    <a:lnTo>
                      <a:pt x="654" y="12043"/>
                    </a:lnTo>
                    <a:lnTo>
                      <a:pt x="615" y="11231"/>
                    </a:lnTo>
                    <a:lnTo>
                      <a:pt x="575" y="10419"/>
                    </a:lnTo>
                    <a:lnTo>
                      <a:pt x="555" y="9587"/>
                    </a:lnTo>
                    <a:lnTo>
                      <a:pt x="575" y="8775"/>
                    </a:lnTo>
                    <a:lnTo>
                      <a:pt x="595" y="7963"/>
                    </a:lnTo>
                    <a:lnTo>
                      <a:pt x="654" y="7131"/>
                    </a:lnTo>
                    <a:lnTo>
                      <a:pt x="714" y="6319"/>
                    </a:lnTo>
                    <a:lnTo>
                      <a:pt x="813" y="5487"/>
                    </a:lnTo>
                    <a:lnTo>
                      <a:pt x="931" y="4675"/>
                    </a:lnTo>
                    <a:lnTo>
                      <a:pt x="1070" y="3843"/>
                    </a:lnTo>
                    <a:lnTo>
                      <a:pt x="1229" y="3031"/>
                    </a:lnTo>
                    <a:lnTo>
                      <a:pt x="1367" y="2278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5" y="1348"/>
                    </a:lnTo>
                    <a:lnTo>
                      <a:pt x="1704" y="1130"/>
                    </a:lnTo>
                    <a:lnTo>
                      <a:pt x="1803" y="932"/>
                    </a:lnTo>
                    <a:lnTo>
                      <a:pt x="1843" y="852"/>
                    </a:lnTo>
                    <a:lnTo>
                      <a:pt x="1902" y="793"/>
                    </a:lnTo>
                    <a:lnTo>
                      <a:pt x="1981" y="753"/>
                    </a:lnTo>
                    <a:lnTo>
                      <a:pt x="2041" y="734"/>
                    </a:lnTo>
                    <a:lnTo>
                      <a:pt x="2100" y="714"/>
                    </a:lnTo>
                    <a:lnTo>
                      <a:pt x="2159" y="734"/>
                    </a:lnTo>
                    <a:lnTo>
                      <a:pt x="2278" y="773"/>
                    </a:lnTo>
                    <a:lnTo>
                      <a:pt x="2377" y="852"/>
                    </a:lnTo>
                    <a:lnTo>
                      <a:pt x="2457" y="951"/>
                    </a:lnTo>
                    <a:lnTo>
                      <a:pt x="2516" y="1070"/>
                    </a:lnTo>
                    <a:lnTo>
                      <a:pt x="2635" y="1328"/>
                    </a:lnTo>
                    <a:lnTo>
                      <a:pt x="2754" y="1704"/>
                    </a:lnTo>
                    <a:lnTo>
                      <a:pt x="2833" y="2100"/>
                    </a:lnTo>
                    <a:lnTo>
                      <a:pt x="2912" y="2516"/>
                    </a:lnTo>
                    <a:lnTo>
                      <a:pt x="2952" y="2932"/>
                    </a:lnTo>
                    <a:lnTo>
                      <a:pt x="2972" y="3368"/>
                    </a:lnTo>
                    <a:lnTo>
                      <a:pt x="2991" y="3784"/>
                    </a:lnTo>
                    <a:lnTo>
                      <a:pt x="3011" y="4596"/>
                    </a:lnTo>
                    <a:lnTo>
                      <a:pt x="3011" y="5487"/>
                    </a:lnTo>
                    <a:lnTo>
                      <a:pt x="2972" y="6378"/>
                    </a:lnTo>
                    <a:lnTo>
                      <a:pt x="2892" y="7270"/>
                    </a:lnTo>
                    <a:lnTo>
                      <a:pt x="2813" y="8161"/>
                    </a:lnTo>
                    <a:lnTo>
                      <a:pt x="2694" y="8993"/>
                    </a:lnTo>
                    <a:lnTo>
                      <a:pt x="2575" y="9825"/>
                    </a:lnTo>
                    <a:lnTo>
                      <a:pt x="2437" y="10637"/>
                    </a:lnTo>
                    <a:lnTo>
                      <a:pt x="2278" y="11469"/>
                    </a:lnTo>
                    <a:lnTo>
                      <a:pt x="1942" y="13112"/>
                    </a:lnTo>
                    <a:lnTo>
                      <a:pt x="1585" y="14737"/>
                    </a:lnTo>
                    <a:lnTo>
                      <a:pt x="1565" y="14816"/>
                    </a:lnTo>
                    <a:lnTo>
                      <a:pt x="1565" y="14875"/>
                    </a:lnTo>
                    <a:lnTo>
                      <a:pt x="1585" y="14935"/>
                    </a:lnTo>
                    <a:lnTo>
                      <a:pt x="1605" y="14994"/>
                    </a:lnTo>
                    <a:lnTo>
                      <a:pt x="1684" y="15073"/>
                    </a:lnTo>
                    <a:lnTo>
                      <a:pt x="1783" y="15133"/>
                    </a:lnTo>
                    <a:lnTo>
                      <a:pt x="1882" y="15153"/>
                    </a:lnTo>
                    <a:lnTo>
                      <a:pt x="1981" y="15113"/>
                    </a:lnTo>
                    <a:lnTo>
                      <a:pt x="2041" y="15093"/>
                    </a:lnTo>
                    <a:lnTo>
                      <a:pt x="2080" y="15034"/>
                    </a:lnTo>
                    <a:lnTo>
                      <a:pt x="2100" y="14974"/>
                    </a:lnTo>
                    <a:lnTo>
                      <a:pt x="2120" y="14915"/>
                    </a:lnTo>
                    <a:lnTo>
                      <a:pt x="2575" y="12875"/>
                    </a:lnTo>
                    <a:lnTo>
                      <a:pt x="2773" y="11845"/>
                    </a:lnTo>
                    <a:lnTo>
                      <a:pt x="2972" y="10815"/>
                    </a:lnTo>
                    <a:lnTo>
                      <a:pt x="3150" y="9785"/>
                    </a:lnTo>
                    <a:lnTo>
                      <a:pt x="3308" y="8755"/>
                    </a:lnTo>
                    <a:lnTo>
                      <a:pt x="3427" y="7705"/>
                    </a:lnTo>
                    <a:lnTo>
                      <a:pt x="3506" y="6656"/>
                    </a:lnTo>
                    <a:lnTo>
                      <a:pt x="3566" y="5626"/>
                    </a:lnTo>
                    <a:lnTo>
                      <a:pt x="3566" y="4576"/>
                    </a:lnTo>
                    <a:lnTo>
                      <a:pt x="3566" y="4061"/>
                    </a:lnTo>
                    <a:lnTo>
                      <a:pt x="3526" y="3546"/>
                    </a:lnTo>
                    <a:lnTo>
                      <a:pt x="3487" y="3011"/>
                    </a:lnTo>
                    <a:lnTo>
                      <a:pt x="3447" y="2496"/>
                    </a:lnTo>
                    <a:lnTo>
                      <a:pt x="3348" y="1823"/>
                    </a:lnTo>
                    <a:lnTo>
                      <a:pt x="3288" y="1466"/>
                    </a:lnTo>
                    <a:lnTo>
                      <a:pt x="3189" y="1090"/>
                    </a:lnTo>
                    <a:lnTo>
                      <a:pt x="3051" y="753"/>
                    </a:lnTo>
                    <a:lnTo>
                      <a:pt x="2972" y="595"/>
                    </a:lnTo>
                    <a:lnTo>
                      <a:pt x="2892" y="456"/>
                    </a:lnTo>
                    <a:lnTo>
                      <a:pt x="2793" y="337"/>
                    </a:lnTo>
                    <a:lnTo>
                      <a:pt x="2674" y="219"/>
                    </a:lnTo>
                    <a:lnTo>
                      <a:pt x="2556" y="120"/>
                    </a:lnTo>
                    <a:lnTo>
                      <a:pt x="2417" y="60"/>
                    </a:lnTo>
                    <a:lnTo>
                      <a:pt x="2298" y="21"/>
                    </a:lnTo>
                    <a:lnTo>
                      <a:pt x="219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" name="Google Shape;389;p3"/>
              <p:cNvSpPr/>
              <p:nvPr/>
            </p:nvSpPr>
            <p:spPr>
              <a:xfrm>
                <a:off x="2229450" y="1102150"/>
                <a:ext cx="951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0" y="120"/>
                    </a:lnTo>
                    <a:lnTo>
                      <a:pt x="2041" y="179"/>
                    </a:lnTo>
                    <a:lnTo>
                      <a:pt x="2001" y="239"/>
                    </a:lnTo>
                    <a:lnTo>
                      <a:pt x="2001" y="318"/>
                    </a:lnTo>
                    <a:lnTo>
                      <a:pt x="1585" y="4596"/>
                    </a:lnTo>
                    <a:lnTo>
                      <a:pt x="1407" y="6755"/>
                    </a:lnTo>
                    <a:lnTo>
                      <a:pt x="1229" y="8894"/>
                    </a:lnTo>
                    <a:lnTo>
                      <a:pt x="1110" y="11053"/>
                    </a:lnTo>
                    <a:lnTo>
                      <a:pt x="1011" y="13212"/>
                    </a:lnTo>
                    <a:lnTo>
                      <a:pt x="99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91" y="17529"/>
                    </a:lnTo>
                    <a:lnTo>
                      <a:pt x="1050" y="19688"/>
                    </a:lnTo>
                    <a:lnTo>
                      <a:pt x="1149" y="21867"/>
                    </a:lnTo>
                    <a:lnTo>
                      <a:pt x="1288" y="24026"/>
                    </a:lnTo>
                    <a:lnTo>
                      <a:pt x="1446" y="26205"/>
                    </a:lnTo>
                    <a:lnTo>
                      <a:pt x="1803" y="30542"/>
                    </a:lnTo>
                    <a:lnTo>
                      <a:pt x="2159" y="34860"/>
                    </a:lnTo>
                    <a:lnTo>
                      <a:pt x="2496" y="39138"/>
                    </a:lnTo>
                    <a:lnTo>
                      <a:pt x="2674" y="41277"/>
                    </a:lnTo>
                    <a:lnTo>
                      <a:pt x="2853" y="43416"/>
                    </a:lnTo>
                    <a:lnTo>
                      <a:pt x="2991" y="45555"/>
                    </a:lnTo>
                    <a:lnTo>
                      <a:pt x="3110" y="47694"/>
                    </a:lnTo>
                    <a:lnTo>
                      <a:pt x="3189" y="49853"/>
                    </a:lnTo>
                    <a:lnTo>
                      <a:pt x="3209" y="50923"/>
                    </a:lnTo>
                    <a:lnTo>
                      <a:pt x="3229" y="51992"/>
                    </a:lnTo>
                    <a:lnTo>
                      <a:pt x="3229" y="53062"/>
                    </a:lnTo>
                    <a:lnTo>
                      <a:pt x="3189" y="54131"/>
                    </a:lnTo>
                    <a:lnTo>
                      <a:pt x="3150" y="55201"/>
                    </a:lnTo>
                    <a:lnTo>
                      <a:pt x="3090" y="56270"/>
                    </a:lnTo>
                    <a:lnTo>
                      <a:pt x="3011" y="57340"/>
                    </a:lnTo>
                    <a:lnTo>
                      <a:pt x="2892" y="58409"/>
                    </a:lnTo>
                    <a:lnTo>
                      <a:pt x="2754" y="59479"/>
                    </a:lnTo>
                    <a:lnTo>
                      <a:pt x="2595" y="60529"/>
                    </a:lnTo>
                    <a:lnTo>
                      <a:pt x="2437" y="61578"/>
                    </a:lnTo>
                    <a:lnTo>
                      <a:pt x="2239" y="62589"/>
                    </a:lnTo>
                    <a:lnTo>
                      <a:pt x="1843" y="64648"/>
                    </a:lnTo>
                    <a:lnTo>
                      <a:pt x="1427" y="66688"/>
                    </a:lnTo>
                    <a:lnTo>
                      <a:pt x="1030" y="68729"/>
                    </a:lnTo>
                    <a:lnTo>
                      <a:pt x="832" y="69778"/>
                    </a:lnTo>
                    <a:lnTo>
                      <a:pt x="654" y="70828"/>
                    </a:lnTo>
                    <a:lnTo>
                      <a:pt x="496" y="71878"/>
                    </a:lnTo>
                    <a:lnTo>
                      <a:pt x="337" y="72947"/>
                    </a:lnTo>
                    <a:lnTo>
                      <a:pt x="218" y="74017"/>
                    </a:lnTo>
                    <a:lnTo>
                      <a:pt x="119" y="75086"/>
                    </a:lnTo>
                    <a:lnTo>
                      <a:pt x="60" y="76156"/>
                    </a:lnTo>
                    <a:lnTo>
                      <a:pt x="20" y="77206"/>
                    </a:lnTo>
                    <a:lnTo>
                      <a:pt x="1" y="78275"/>
                    </a:lnTo>
                    <a:lnTo>
                      <a:pt x="40" y="79345"/>
                    </a:lnTo>
                    <a:lnTo>
                      <a:pt x="119" y="80414"/>
                    </a:lnTo>
                    <a:lnTo>
                      <a:pt x="238" y="81464"/>
                    </a:lnTo>
                    <a:lnTo>
                      <a:pt x="317" y="81979"/>
                    </a:lnTo>
                    <a:lnTo>
                      <a:pt x="416" y="82514"/>
                    </a:lnTo>
                    <a:lnTo>
                      <a:pt x="516" y="83029"/>
                    </a:lnTo>
                    <a:lnTo>
                      <a:pt x="634" y="83544"/>
                    </a:lnTo>
                    <a:lnTo>
                      <a:pt x="753" y="84059"/>
                    </a:lnTo>
                    <a:lnTo>
                      <a:pt x="912" y="84574"/>
                    </a:lnTo>
                    <a:lnTo>
                      <a:pt x="1070" y="85088"/>
                    </a:lnTo>
                    <a:lnTo>
                      <a:pt x="1229" y="85584"/>
                    </a:lnTo>
                    <a:lnTo>
                      <a:pt x="1268" y="85643"/>
                    </a:lnTo>
                    <a:lnTo>
                      <a:pt x="1308" y="85702"/>
                    </a:lnTo>
                    <a:lnTo>
                      <a:pt x="1347" y="85742"/>
                    </a:lnTo>
                    <a:lnTo>
                      <a:pt x="140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83" y="85663"/>
                    </a:lnTo>
                    <a:lnTo>
                      <a:pt x="1803" y="85603"/>
                    </a:lnTo>
                    <a:lnTo>
                      <a:pt x="1803" y="85544"/>
                    </a:lnTo>
                    <a:lnTo>
                      <a:pt x="1803" y="85485"/>
                    </a:lnTo>
                    <a:lnTo>
                      <a:pt x="1783" y="85405"/>
                    </a:lnTo>
                    <a:lnTo>
                      <a:pt x="1625" y="84950"/>
                    </a:lnTo>
                    <a:lnTo>
                      <a:pt x="1466" y="84474"/>
                    </a:lnTo>
                    <a:lnTo>
                      <a:pt x="1347" y="83999"/>
                    </a:lnTo>
                    <a:lnTo>
                      <a:pt x="1209" y="83524"/>
                    </a:lnTo>
                    <a:lnTo>
                      <a:pt x="1011" y="82573"/>
                    </a:lnTo>
                    <a:lnTo>
                      <a:pt x="832" y="81603"/>
                    </a:lnTo>
                    <a:lnTo>
                      <a:pt x="714" y="80632"/>
                    </a:lnTo>
                    <a:lnTo>
                      <a:pt x="634" y="79662"/>
                    </a:lnTo>
                    <a:lnTo>
                      <a:pt x="595" y="78671"/>
                    </a:lnTo>
                    <a:lnTo>
                      <a:pt x="575" y="77681"/>
                    </a:lnTo>
                    <a:lnTo>
                      <a:pt x="595" y="76710"/>
                    </a:lnTo>
                    <a:lnTo>
                      <a:pt x="634" y="75720"/>
                    </a:lnTo>
                    <a:lnTo>
                      <a:pt x="714" y="74730"/>
                    </a:lnTo>
                    <a:lnTo>
                      <a:pt x="813" y="73740"/>
                    </a:lnTo>
                    <a:lnTo>
                      <a:pt x="931" y="72749"/>
                    </a:lnTo>
                    <a:lnTo>
                      <a:pt x="1070" y="71779"/>
                    </a:lnTo>
                    <a:lnTo>
                      <a:pt x="1229" y="70808"/>
                    </a:lnTo>
                    <a:lnTo>
                      <a:pt x="1407" y="69838"/>
                    </a:lnTo>
                    <a:lnTo>
                      <a:pt x="1783" y="67837"/>
                    </a:lnTo>
                    <a:lnTo>
                      <a:pt x="2159" y="65837"/>
                    </a:lnTo>
                    <a:lnTo>
                      <a:pt x="2556" y="63856"/>
                    </a:lnTo>
                    <a:lnTo>
                      <a:pt x="2912" y="61856"/>
                    </a:lnTo>
                    <a:lnTo>
                      <a:pt x="3071" y="60865"/>
                    </a:lnTo>
                    <a:lnTo>
                      <a:pt x="3229" y="59855"/>
                    </a:lnTo>
                    <a:lnTo>
                      <a:pt x="3368" y="58865"/>
                    </a:lnTo>
                    <a:lnTo>
                      <a:pt x="3486" y="57855"/>
                    </a:lnTo>
                    <a:lnTo>
                      <a:pt x="3605" y="56845"/>
                    </a:lnTo>
                    <a:lnTo>
                      <a:pt x="3685" y="55815"/>
                    </a:lnTo>
                    <a:lnTo>
                      <a:pt x="3744" y="54805"/>
                    </a:lnTo>
                    <a:lnTo>
                      <a:pt x="3784" y="53775"/>
                    </a:lnTo>
                    <a:lnTo>
                      <a:pt x="3803" y="52705"/>
                    </a:lnTo>
                    <a:lnTo>
                      <a:pt x="3803" y="51636"/>
                    </a:lnTo>
                    <a:lnTo>
                      <a:pt x="3784" y="50566"/>
                    </a:lnTo>
                    <a:lnTo>
                      <a:pt x="3764" y="49497"/>
                    </a:lnTo>
                    <a:lnTo>
                      <a:pt x="3665" y="47358"/>
                    </a:lnTo>
                    <a:lnTo>
                      <a:pt x="3546" y="45219"/>
                    </a:lnTo>
                    <a:lnTo>
                      <a:pt x="3387" y="43079"/>
                    </a:lnTo>
                    <a:lnTo>
                      <a:pt x="3209" y="40940"/>
                    </a:lnTo>
                    <a:lnTo>
                      <a:pt x="2853" y="36682"/>
                    </a:lnTo>
                    <a:lnTo>
                      <a:pt x="2516" y="32424"/>
                    </a:lnTo>
                    <a:lnTo>
                      <a:pt x="2159" y="28165"/>
                    </a:lnTo>
                    <a:lnTo>
                      <a:pt x="2001" y="26026"/>
                    </a:lnTo>
                    <a:lnTo>
                      <a:pt x="1862" y="23907"/>
                    </a:lnTo>
                    <a:lnTo>
                      <a:pt x="1724" y="21768"/>
                    </a:lnTo>
                    <a:lnTo>
                      <a:pt x="1625" y="19649"/>
                    </a:lnTo>
                    <a:lnTo>
                      <a:pt x="1585" y="18421"/>
                    </a:lnTo>
                    <a:lnTo>
                      <a:pt x="1545" y="17213"/>
                    </a:lnTo>
                    <a:lnTo>
                      <a:pt x="1545" y="16004"/>
                    </a:lnTo>
                    <a:lnTo>
                      <a:pt x="1565" y="14796"/>
                    </a:lnTo>
                    <a:lnTo>
                      <a:pt x="1585" y="13588"/>
                    </a:lnTo>
                    <a:lnTo>
                      <a:pt x="1625" y="12380"/>
                    </a:lnTo>
                    <a:lnTo>
                      <a:pt x="1684" y="11172"/>
                    </a:lnTo>
                    <a:lnTo>
                      <a:pt x="1743" y="9963"/>
                    </a:lnTo>
                    <a:lnTo>
                      <a:pt x="1922" y="7547"/>
                    </a:lnTo>
                    <a:lnTo>
                      <a:pt x="2100" y="5131"/>
                    </a:lnTo>
                    <a:lnTo>
                      <a:pt x="2338" y="2714"/>
                    </a:lnTo>
                    <a:lnTo>
                      <a:pt x="2556" y="318"/>
                    </a:lnTo>
                    <a:lnTo>
                      <a:pt x="2556" y="239"/>
                    </a:lnTo>
                    <a:lnTo>
                      <a:pt x="2556" y="179"/>
                    </a:lnTo>
                    <a:lnTo>
                      <a:pt x="2536" y="120"/>
                    </a:lnTo>
                    <a:lnTo>
                      <a:pt x="2496" y="80"/>
                    </a:lnTo>
                    <a:lnTo>
                      <a:pt x="241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" name="Google Shape;390;p3"/>
              <p:cNvSpPr/>
              <p:nvPr/>
            </p:nvSpPr>
            <p:spPr>
              <a:xfrm>
                <a:off x="2274025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4" y="0"/>
                    </a:moveTo>
                    <a:lnTo>
                      <a:pt x="6714" y="40"/>
                    </a:lnTo>
                    <a:lnTo>
                      <a:pt x="6655" y="79"/>
                    </a:lnTo>
                    <a:lnTo>
                      <a:pt x="6615" y="139"/>
                    </a:lnTo>
                    <a:lnTo>
                      <a:pt x="6298" y="674"/>
                    </a:lnTo>
                    <a:lnTo>
                      <a:pt x="6021" y="1208"/>
                    </a:lnTo>
                    <a:lnTo>
                      <a:pt x="5784" y="1743"/>
                    </a:lnTo>
                    <a:lnTo>
                      <a:pt x="5566" y="2298"/>
                    </a:lnTo>
                    <a:lnTo>
                      <a:pt x="5368" y="2872"/>
                    </a:lnTo>
                    <a:lnTo>
                      <a:pt x="5209" y="3446"/>
                    </a:lnTo>
                    <a:lnTo>
                      <a:pt x="5070" y="4021"/>
                    </a:lnTo>
                    <a:lnTo>
                      <a:pt x="4952" y="4595"/>
                    </a:lnTo>
                    <a:lnTo>
                      <a:pt x="4872" y="5189"/>
                    </a:lnTo>
                    <a:lnTo>
                      <a:pt x="4793" y="5784"/>
                    </a:lnTo>
                    <a:lnTo>
                      <a:pt x="4734" y="6378"/>
                    </a:lnTo>
                    <a:lnTo>
                      <a:pt x="4714" y="6972"/>
                    </a:lnTo>
                    <a:lnTo>
                      <a:pt x="4694" y="7586"/>
                    </a:lnTo>
                    <a:lnTo>
                      <a:pt x="4674" y="8180"/>
                    </a:lnTo>
                    <a:lnTo>
                      <a:pt x="4694" y="9408"/>
                    </a:lnTo>
                    <a:lnTo>
                      <a:pt x="4773" y="10636"/>
                    </a:lnTo>
                    <a:lnTo>
                      <a:pt x="4853" y="11884"/>
                    </a:lnTo>
                    <a:lnTo>
                      <a:pt x="5051" y="14340"/>
                    </a:lnTo>
                    <a:lnTo>
                      <a:pt x="5130" y="15588"/>
                    </a:lnTo>
                    <a:lnTo>
                      <a:pt x="5189" y="16796"/>
                    </a:lnTo>
                    <a:lnTo>
                      <a:pt x="5209" y="18004"/>
                    </a:lnTo>
                    <a:lnTo>
                      <a:pt x="5209" y="18598"/>
                    </a:lnTo>
                    <a:lnTo>
                      <a:pt x="5189" y="19192"/>
                    </a:lnTo>
                    <a:lnTo>
                      <a:pt x="5150" y="19886"/>
                    </a:lnTo>
                    <a:lnTo>
                      <a:pt x="5070" y="20579"/>
                    </a:lnTo>
                    <a:lnTo>
                      <a:pt x="4991" y="21272"/>
                    </a:lnTo>
                    <a:lnTo>
                      <a:pt x="4872" y="21946"/>
                    </a:lnTo>
                    <a:lnTo>
                      <a:pt x="4754" y="22619"/>
                    </a:lnTo>
                    <a:lnTo>
                      <a:pt x="4615" y="23292"/>
                    </a:lnTo>
                    <a:lnTo>
                      <a:pt x="4457" y="23966"/>
                    </a:lnTo>
                    <a:lnTo>
                      <a:pt x="4298" y="24639"/>
                    </a:lnTo>
                    <a:lnTo>
                      <a:pt x="3942" y="25907"/>
                    </a:lnTo>
                    <a:lnTo>
                      <a:pt x="3585" y="27174"/>
                    </a:lnTo>
                    <a:lnTo>
                      <a:pt x="3526" y="27452"/>
                    </a:lnTo>
                    <a:lnTo>
                      <a:pt x="3407" y="27848"/>
                    </a:lnTo>
                    <a:lnTo>
                      <a:pt x="3347" y="28046"/>
                    </a:lnTo>
                    <a:lnTo>
                      <a:pt x="3268" y="28204"/>
                    </a:lnTo>
                    <a:lnTo>
                      <a:pt x="3209" y="28323"/>
                    </a:lnTo>
                    <a:lnTo>
                      <a:pt x="3169" y="28363"/>
                    </a:lnTo>
                    <a:lnTo>
                      <a:pt x="3110" y="28363"/>
                    </a:lnTo>
                    <a:lnTo>
                      <a:pt x="3070" y="28323"/>
                    </a:lnTo>
                    <a:lnTo>
                      <a:pt x="3011" y="28224"/>
                    </a:lnTo>
                    <a:lnTo>
                      <a:pt x="2971" y="28066"/>
                    </a:lnTo>
                    <a:lnTo>
                      <a:pt x="2912" y="27887"/>
                    </a:lnTo>
                    <a:lnTo>
                      <a:pt x="2852" y="27491"/>
                    </a:lnTo>
                    <a:lnTo>
                      <a:pt x="2793" y="27194"/>
                    </a:lnTo>
                    <a:lnTo>
                      <a:pt x="2694" y="26521"/>
                    </a:lnTo>
                    <a:lnTo>
                      <a:pt x="2595" y="25867"/>
                    </a:lnTo>
                    <a:lnTo>
                      <a:pt x="2515" y="25174"/>
                    </a:lnTo>
                    <a:lnTo>
                      <a:pt x="2436" y="24501"/>
                    </a:lnTo>
                    <a:lnTo>
                      <a:pt x="2397" y="23827"/>
                    </a:lnTo>
                    <a:lnTo>
                      <a:pt x="2357" y="23154"/>
                    </a:lnTo>
                    <a:lnTo>
                      <a:pt x="2298" y="21787"/>
                    </a:lnTo>
                    <a:lnTo>
                      <a:pt x="2298" y="20420"/>
                    </a:lnTo>
                    <a:lnTo>
                      <a:pt x="2298" y="19054"/>
                    </a:lnTo>
                    <a:lnTo>
                      <a:pt x="2298" y="16321"/>
                    </a:lnTo>
                    <a:lnTo>
                      <a:pt x="2317" y="15152"/>
                    </a:lnTo>
                    <a:lnTo>
                      <a:pt x="2298" y="13904"/>
                    </a:lnTo>
                    <a:lnTo>
                      <a:pt x="2298" y="13270"/>
                    </a:lnTo>
                    <a:lnTo>
                      <a:pt x="2258" y="12637"/>
                    </a:lnTo>
                    <a:lnTo>
                      <a:pt x="2218" y="12003"/>
                    </a:lnTo>
                    <a:lnTo>
                      <a:pt x="2159" y="11369"/>
                    </a:lnTo>
                    <a:lnTo>
                      <a:pt x="2060" y="10735"/>
                    </a:lnTo>
                    <a:lnTo>
                      <a:pt x="1961" y="10121"/>
                    </a:lnTo>
                    <a:lnTo>
                      <a:pt x="1802" y="9527"/>
                    </a:lnTo>
                    <a:lnTo>
                      <a:pt x="1624" y="8953"/>
                    </a:lnTo>
                    <a:lnTo>
                      <a:pt x="1525" y="8675"/>
                    </a:lnTo>
                    <a:lnTo>
                      <a:pt x="1406" y="8398"/>
                    </a:lnTo>
                    <a:lnTo>
                      <a:pt x="1288" y="8141"/>
                    </a:lnTo>
                    <a:lnTo>
                      <a:pt x="1149" y="7883"/>
                    </a:lnTo>
                    <a:lnTo>
                      <a:pt x="1010" y="7626"/>
                    </a:lnTo>
                    <a:lnTo>
                      <a:pt x="852" y="7388"/>
                    </a:lnTo>
                    <a:lnTo>
                      <a:pt x="674" y="7150"/>
                    </a:lnTo>
                    <a:lnTo>
                      <a:pt x="495" y="6932"/>
                    </a:lnTo>
                    <a:lnTo>
                      <a:pt x="436" y="6893"/>
                    </a:lnTo>
                    <a:lnTo>
                      <a:pt x="376" y="6853"/>
                    </a:lnTo>
                    <a:lnTo>
                      <a:pt x="337" y="6833"/>
                    </a:lnTo>
                    <a:lnTo>
                      <a:pt x="277" y="6833"/>
                    </a:lnTo>
                    <a:lnTo>
                      <a:pt x="178" y="6873"/>
                    </a:lnTo>
                    <a:lnTo>
                      <a:pt x="99" y="6952"/>
                    </a:lnTo>
                    <a:lnTo>
                      <a:pt x="40" y="7051"/>
                    </a:lnTo>
                    <a:lnTo>
                      <a:pt x="0" y="7150"/>
                    </a:lnTo>
                    <a:lnTo>
                      <a:pt x="0" y="7229"/>
                    </a:lnTo>
                    <a:lnTo>
                      <a:pt x="20" y="7289"/>
                    </a:lnTo>
                    <a:lnTo>
                      <a:pt x="40" y="7348"/>
                    </a:lnTo>
                    <a:lnTo>
                      <a:pt x="79" y="7408"/>
                    </a:lnTo>
                    <a:lnTo>
                      <a:pt x="277" y="7626"/>
                    </a:lnTo>
                    <a:lnTo>
                      <a:pt x="436" y="7863"/>
                    </a:lnTo>
                    <a:lnTo>
                      <a:pt x="594" y="8121"/>
                    </a:lnTo>
                    <a:lnTo>
                      <a:pt x="733" y="8378"/>
                    </a:lnTo>
                    <a:lnTo>
                      <a:pt x="872" y="8636"/>
                    </a:lnTo>
                    <a:lnTo>
                      <a:pt x="971" y="8913"/>
                    </a:lnTo>
                    <a:lnTo>
                      <a:pt x="1089" y="9190"/>
                    </a:lnTo>
                    <a:lnTo>
                      <a:pt x="1169" y="9468"/>
                    </a:lnTo>
                    <a:lnTo>
                      <a:pt x="1327" y="10062"/>
                    </a:lnTo>
                    <a:lnTo>
                      <a:pt x="1446" y="10656"/>
                    </a:lnTo>
                    <a:lnTo>
                      <a:pt x="1525" y="11270"/>
                    </a:lnTo>
                    <a:lnTo>
                      <a:pt x="1585" y="11884"/>
                    </a:lnTo>
                    <a:lnTo>
                      <a:pt x="1644" y="12577"/>
                    </a:lnTo>
                    <a:lnTo>
                      <a:pt x="1684" y="13270"/>
                    </a:lnTo>
                    <a:lnTo>
                      <a:pt x="1723" y="14657"/>
                    </a:lnTo>
                    <a:lnTo>
                      <a:pt x="1743" y="16043"/>
                    </a:lnTo>
                    <a:lnTo>
                      <a:pt x="1743" y="17430"/>
                    </a:lnTo>
                    <a:lnTo>
                      <a:pt x="1723" y="20143"/>
                    </a:lnTo>
                    <a:lnTo>
                      <a:pt x="1723" y="21510"/>
                    </a:lnTo>
                    <a:lnTo>
                      <a:pt x="1763" y="22876"/>
                    </a:lnTo>
                    <a:lnTo>
                      <a:pt x="1802" y="23570"/>
                    </a:lnTo>
                    <a:lnTo>
                      <a:pt x="1842" y="24243"/>
                    </a:lnTo>
                    <a:lnTo>
                      <a:pt x="1902" y="24936"/>
                    </a:lnTo>
                    <a:lnTo>
                      <a:pt x="1961" y="25610"/>
                    </a:lnTo>
                    <a:lnTo>
                      <a:pt x="2060" y="26283"/>
                    </a:lnTo>
                    <a:lnTo>
                      <a:pt x="2159" y="26956"/>
                    </a:lnTo>
                    <a:lnTo>
                      <a:pt x="2298" y="27610"/>
                    </a:lnTo>
                    <a:lnTo>
                      <a:pt x="2436" y="28284"/>
                    </a:lnTo>
                    <a:lnTo>
                      <a:pt x="2515" y="28600"/>
                    </a:lnTo>
                    <a:lnTo>
                      <a:pt x="2575" y="28759"/>
                    </a:lnTo>
                    <a:lnTo>
                      <a:pt x="2634" y="28897"/>
                    </a:lnTo>
                    <a:lnTo>
                      <a:pt x="2733" y="29036"/>
                    </a:lnTo>
                    <a:lnTo>
                      <a:pt x="2832" y="29135"/>
                    </a:lnTo>
                    <a:lnTo>
                      <a:pt x="2892" y="29175"/>
                    </a:lnTo>
                    <a:lnTo>
                      <a:pt x="2951" y="29195"/>
                    </a:lnTo>
                    <a:lnTo>
                      <a:pt x="3030" y="29214"/>
                    </a:lnTo>
                    <a:lnTo>
                      <a:pt x="3110" y="29214"/>
                    </a:lnTo>
                    <a:lnTo>
                      <a:pt x="3248" y="29195"/>
                    </a:lnTo>
                    <a:lnTo>
                      <a:pt x="3367" y="29115"/>
                    </a:lnTo>
                    <a:lnTo>
                      <a:pt x="3466" y="29036"/>
                    </a:lnTo>
                    <a:lnTo>
                      <a:pt x="3565" y="28917"/>
                    </a:lnTo>
                    <a:lnTo>
                      <a:pt x="3644" y="28798"/>
                    </a:lnTo>
                    <a:lnTo>
                      <a:pt x="3704" y="28660"/>
                    </a:lnTo>
                    <a:lnTo>
                      <a:pt x="3823" y="28402"/>
                    </a:lnTo>
                    <a:lnTo>
                      <a:pt x="4060" y="27749"/>
                    </a:lnTo>
                    <a:lnTo>
                      <a:pt x="4278" y="27095"/>
                    </a:lnTo>
                    <a:lnTo>
                      <a:pt x="4457" y="26422"/>
                    </a:lnTo>
                    <a:lnTo>
                      <a:pt x="4655" y="25748"/>
                    </a:lnTo>
                    <a:lnTo>
                      <a:pt x="4813" y="25055"/>
                    </a:lnTo>
                    <a:lnTo>
                      <a:pt x="4971" y="24362"/>
                    </a:lnTo>
                    <a:lnTo>
                      <a:pt x="5269" y="22995"/>
                    </a:lnTo>
                    <a:lnTo>
                      <a:pt x="5387" y="22302"/>
                    </a:lnTo>
                    <a:lnTo>
                      <a:pt x="5506" y="21609"/>
                    </a:lnTo>
                    <a:lnTo>
                      <a:pt x="5585" y="20896"/>
                    </a:lnTo>
                    <a:lnTo>
                      <a:pt x="5645" y="20203"/>
                    </a:lnTo>
                    <a:lnTo>
                      <a:pt x="5684" y="19509"/>
                    </a:lnTo>
                    <a:lnTo>
                      <a:pt x="5724" y="18796"/>
                    </a:lnTo>
                    <a:lnTo>
                      <a:pt x="5724" y="18103"/>
                    </a:lnTo>
                    <a:lnTo>
                      <a:pt x="5724" y="17410"/>
                    </a:lnTo>
                    <a:lnTo>
                      <a:pt x="5684" y="16023"/>
                    </a:lnTo>
                    <a:lnTo>
                      <a:pt x="5605" y="14617"/>
                    </a:lnTo>
                    <a:lnTo>
                      <a:pt x="5506" y="13211"/>
                    </a:lnTo>
                    <a:lnTo>
                      <a:pt x="5407" y="11785"/>
                    </a:lnTo>
                    <a:lnTo>
                      <a:pt x="5308" y="10319"/>
                    </a:lnTo>
                    <a:lnTo>
                      <a:pt x="5269" y="9586"/>
                    </a:lnTo>
                    <a:lnTo>
                      <a:pt x="5249" y="8854"/>
                    </a:lnTo>
                    <a:lnTo>
                      <a:pt x="5249" y="8121"/>
                    </a:lnTo>
                    <a:lnTo>
                      <a:pt x="5269" y="7368"/>
                    </a:lnTo>
                    <a:lnTo>
                      <a:pt x="5308" y="6635"/>
                    </a:lnTo>
                    <a:lnTo>
                      <a:pt x="5368" y="5902"/>
                    </a:lnTo>
                    <a:lnTo>
                      <a:pt x="5467" y="5189"/>
                    </a:lnTo>
                    <a:lnTo>
                      <a:pt x="5585" y="4476"/>
                    </a:lnTo>
                    <a:lnTo>
                      <a:pt x="5744" y="3763"/>
                    </a:lnTo>
                    <a:lnTo>
                      <a:pt x="5942" y="3070"/>
                    </a:lnTo>
                    <a:lnTo>
                      <a:pt x="6160" y="2397"/>
                    </a:lnTo>
                    <a:lnTo>
                      <a:pt x="6437" y="1743"/>
                    </a:lnTo>
                    <a:lnTo>
                      <a:pt x="6576" y="1406"/>
                    </a:lnTo>
                    <a:lnTo>
                      <a:pt x="6754" y="1090"/>
                    </a:lnTo>
                    <a:lnTo>
                      <a:pt x="6912" y="773"/>
                    </a:lnTo>
                    <a:lnTo>
                      <a:pt x="7111" y="476"/>
                    </a:lnTo>
                    <a:lnTo>
                      <a:pt x="7130" y="396"/>
                    </a:lnTo>
                    <a:lnTo>
                      <a:pt x="7150" y="337"/>
                    </a:lnTo>
                    <a:lnTo>
                      <a:pt x="7150" y="277"/>
                    </a:lnTo>
                    <a:lnTo>
                      <a:pt x="7150" y="218"/>
                    </a:lnTo>
                    <a:lnTo>
                      <a:pt x="7111" y="119"/>
                    </a:lnTo>
                    <a:lnTo>
                      <a:pt x="7012" y="40"/>
                    </a:lnTo>
                    <a:lnTo>
                      <a:pt x="691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" name="Google Shape;391;p3"/>
              <p:cNvSpPr/>
              <p:nvPr/>
            </p:nvSpPr>
            <p:spPr>
              <a:xfrm>
                <a:off x="2477525" y="818425"/>
                <a:ext cx="88150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14024" extrusionOk="0">
                    <a:moveTo>
                      <a:pt x="258" y="1"/>
                    </a:moveTo>
                    <a:lnTo>
                      <a:pt x="159" y="41"/>
                    </a:lnTo>
                    <a:lnTo>
                      <a:pt x="80" y="120"/>
                    </a:lnTo>
                    <a:lnTo>
                      <a:pt x="20" y="239"/>
                    </a:lnTo>
                    <a:lnTo>
                      <a:pt x="0" y="357"/>
                    </a:lnTo>
                    <a:lnTo>
                      <a:pt x="0" y="437"/>
                    </a:lnTo>
                    <a:lnTo>
                      <a:pt x="20" y="496"/>
                    </a:lnTo>
                    <a:lnTo>
                      <a:pt x="337" y="1288"/>
                    </a:lnTo>
                    <a:lnTo>
                      <a:pt x="614" y="2081"/>
                    </a:lnTo>
                    <a:lnTo>
                      <a:pt x="852" y="2893"/>
                    </a:lnTo>
                    <a:lnTo>
                      <a:pt x="1070" y="3705"/>
                    </a:lnTo>
                    <a:lnTo>
                      <a:pt x="1248" y="4537"/>
                    </a:lnTo>
                    <a:lnTo>
                      <a:pt x="1427" y="5388"/>
                    </a:lnTo>
                    <a:lnTo>
                      <a:pt x="1565" y="6220"/>
                    </a:lnTo>
                    <a:lnTo>
                      <a:pt x="1704" y="7072"/>
                    </a:lnTo>
                    <a:lnTo>
                      <a:pt x="1981" y="8775"/>
                    </a:lnTo>
                    <a:lnTo>
                      <a:pt x="2239" y="10459"/>
                    </a:lnTo>
                    <a:lnTo>
                      <a:pt x="2397" y="11310"/>
                    </a:lnTo>
                    <a:lnTo>
                      <a:pt x="2555" y="12142"/>
                    </a:lnTo>
                    <a:lnTo>
                      <a:pt x="2754" y="12974"/>
                    </a:lnTo>
                    <a:lnTo>
                      <a:pt x="2952" y="13806"/>
                    </a:lnTo>
                    <a:lnTo>
                      <a:pt x="2991" y="13865"/>
                    </a:lnTo>
                    <a:lnTo>
                      <a:pt x="3011" y="13925"/>
                    </a:lnTo>
                    <a:lnTo>
                      <a:pt x="3051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08" y="14024"/>
                    </a:lnTo>
                    <a:lnTo>
                      <a:pt x="3407" y="13964"/>
                    </a:lnTo>
                    <a:lnTo>
                      <a:pt x="3486" y="13885"/>
                    </a:lnTo>
                    <a:lnTo>
                      <a:pt x="3506" y="13826"/>
                    </a:lnTo>
                    <a:lnTo>
                      <a:pt x="3526" y="13766"/>
                    </a:lnTo>
                    <a:lnTo>
                      <a:pt x="3526" y="13687"/>
                    </a:lnTo>
                    <a:lnTo>
                      <a:pt x="3506" y="13628"/>
                    </a:lnTo>
                    <a:lnTo>
                      <a:pt x="3288" y="12796"/>
                    </a:lnTo>
                    <a:lnTo>
                      <a:pt x="3110" y="11944"/>
                    </a:lnTo>
                    <a:lnTo>
                      <a:pt x="2932" y="11092"/>
                    </a:lnTo>
                    <a:lnTo>
                      <a:pt x="2773" y="10241"/>
                    </a:lnTo>
                    <a:lnTo>
                      <a:pt x="2496" y="8537"/>
                    </a:lnTo>
                    <a:lnTo>
                      <a:pt x="2239" y="6814"/>
                    </a:lnTo>
                    <a:lnTo>
                      <a:pt x="2100" y="5963"/>
                    </a:lnTo>
                    <a:lnTo>
                      <a:pt x="1941" y="5111"/>
                    </a:lnTo>
                    <a:lnTo>
                      <a:pt x="1763" y="4259"/>
                    </a:lnTo>
                    <a:lnTo>
                      <a:pt x="1585" y="3427"/>
                    </a:lnTo>
                    <a:lnTo>
                      <a:pt x="1367" y="2596"/>
                    </a:lnTo>
                    <a:lnTo>
                      <a:pt x="1110" y="1764"/>
                    </a:lnTo>
                    <a:lnTo>
                      <a:pt x="832" y="952"/>
                    </a:lnTo>
                    <a:lnTo>
                      <a:pt x="515" y="159"/>
                    </a:lnTo>
                    <a:lnTo>
                      <a:pt x="496" y="100"/>
                    </a:lnTo>
                    <a:lnTo>
                      <a:pt x="436" y="60"/>
                    </a:lnTo>
                    <a:lnTo>
                      <a:pt x="397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" name="Google Shape;392;p3"/>
              <p:cNvSpPr/>
              <p:nvPr/>
            </p:nvSpPr>
            <p:spPr>
              <a:xfrm>
                <a:off x="2544875" y="724850"/>
                <a:ext cx="160450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8" h="83247" extrusionOk="0">
                    <a:moveTo>
                      <a:pt x="198" y="1"/>
                    </a:moveTo>
                    <a:lnTo>
                      <a:pt x="99" y="60"/>
                    </a:lnTo>
                    <a:lnTo>
                      <a:pt x="40" y="139"/>
                    </a:lnTo>
                    <a:lnTo>
                      <a:pt x="20" y="19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20" y="397"/>
                    </a:lnTo>
                    <a:lnTo>
                      <a:pt x="297" y="1328"/>
                    </a:lnTo>
                    <a:lnTo>
                      <a:pt x="535" y="2278"/>
                    </a:lnTo>
                    <a:lnTo>
                      <a:pt x="733" y="3229"/>
                    </a:lnTo>
                    <a:lnTo>
                      <a:pt x="931" y="4199"/>
                    </a:lnTo>
                    <a:lnTo>
                      <a:pt x="1089" y="5150"/>
                    </a:lnTo>
                    <a:lnTo>
                      <a:pt x="1228" y="6121"/>
                    </a:lnTo>
                    <a:lnTo>
                      <a:pt x="1505" y="8081"/>
                    </a:lnTo>
                    <a:lnTo>
                      <a:pt x="1783" y="10141"/>
                    </a:lnTo>
                    <a:lnTo>
                      <a:pt x="2040" y="12201"/>
                    </a:lnTo>
                    <a:lnTo>
                      <a:pt x="2258" y="14281"/>
                    </a:lnTo>
                    <a:lnTo>
                      <a:pt x="2476" y="16341"/>
                    </a:lnTo>
                    <a:lnTo>
                      <a:pt x="2654" y="18401"/>
                    </a:lnTo>
                    <a:lnTo>
                      <a:pt x="2832" y="20460"/>
                    </a:lnTo>
                    <a:lnTo>
                      <a:pt x="2971" y="22520"/>
                    </a:lnTo>
                    <a:lnTo>
                      <a:pt x="3090" y="24600"/>
                    </a:lnTo>
                    <a:lnTo>
                      <a:pt x="3209" y="26660"/>
                    </a:lnTo>
                    <a:lnTo>
                      <a:pt x="3288" y="28720"/>
                    </a:lnTo>
                    <a:lnTo>
                      <a:pt x="3367" y="30799"/>
                    </a:lnTo>
                    <a:lnTo>
                      <a:pt x="3407" y="32859"/>
                    </a:lnTo>
                    <a:lnTo>
                      <a:pt x="3446" y="34899"/>
                    </a:lnTo>
                    <a:lnTo>
                      <a:pt x="3446" y="36919"/>
                    </a:lnTo>
                    <a:lnTo>
                      <a:pt x="3427" y="38940"/>
                    </a:lnTo>
                    <a:lnTo>
                      <a:pt x="3407" y="40980"/>
                    </a:lnTo>
                    <a:lnTo>
                      <a:pt x="3347" y="43059"/>
                    </a:lnTo>
                    <a:lnTo>
                      <a:pt x="3288" y="45139"/>
                    </a:lnTo>
                    <a:lnTo>
                      <a:pt x="3268" y="47219"/>
                    </a:lnTo>
                    <a:lnTo>
                      <a:pt x="3268" y="48249"/>
                    </a:lnTo>
                    <a:lnTo>
                      <a:pt x="3288" y="49298"/>
                    </a:lnTo>
                    <a:lnTo>
                      <a:pt x="3328" y="50289"/>
                    </a:lnTo>
                    <a:lnTo>
                      <a:pt x="3407" y="51279"/>
                    </a:lnTo>
                    <a:lnTo>
                      <a:pt x="3506" y="52269"/>
                    </a:lnTo>
                    <a:lnTo>
                      <a:pt x="3625" y="53260"/>
                    </a:lnTo>
                    <a:lnTo>
                      <a:pt x="3763" y="54250"/>
                    </a:lnTo>
                    <a:lnTo>
                      <a:pt x="3922" y="55220"/>
                    </a:lnTo>
                    <a:lnTo>
                      <a:pt x="4278" y="57161"/>
                    </a:lnTo>
                    <a:lnTo>
                      <a:pt x="4655" y="59102"/>
                    </a:lnTo>
                    <a:lnTo>
                      <a:pt x="5011" y="61063"/>
                    </a:lnTo>
                    <a:lnTo>
                      <a:pt x="5170" y="62034"/>
                    </a:lnTo>
                    <a:lnTo>
                      <a:pt x="5328" y="63024"/>
                    </a:lnTo>
                    <a:lnTo>
                      <a:pt x="5447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4" y="67223"/>
                    </a:lnTo>
                    <a:lnTo>
                      <a:pt x="5803" y="68352"/>
                    </a:lnTo>
                    <a:lnTo>
                      <a:pt x="5843" y="69481"/>
                    </a:lnTo>
                    <a:lnTo>
                      <a:pt x="5863" y="70610"/>
                    </a:lnTo>
                    <a:lnTo>
                      <a:pt x="5843" y="71739"/>
                    </a:lnTo>
                    <a:lnTo>
                      <a:pt x="5803" y="72848"/>
                    </a:lnTo>
                    <a:lnTo>
                      <a:pt x="5744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7" y="77324"/>
                    </a:lnTo>
                    <a:lnTo>
                      <a:pt x="5308" y="78433"/>
                    </a:lnTo>
                    <a:lnTo>
                      <a:pt x="5130" y="79542"/>
                    </a:lnTo>
                    <a:lnTo>
                      <a:pt x="4932" y="80652"/>
                    </a:lnTo>
                    <a:lnTo>
                      <a:pt x="4734" y="81741"/>
                    </a:lnTo>
                    <a:lnTo>
                      <a:pt x="4496" y="82850"/>
                    </a:lnTo>
                    <a:lnTo>
                      <a:pt x="4476" y="82909"/>
                    </a:lnTo>
                    <a:lnTo>
                      <a:pt x="4496" y="82989"/>
                    </a:lnTo>
                    <a:lnTo>
                      <a:pt x="4496" y="83048"/>
                    </a:lnTo>
                    <a:lnTo>
                      <a:pt x="4536" y="83108"/>
                    </a:lnTo>
                    <a:lnTo>
                      <a:pt x="4595" y="83187"/>
                    </a:lnTo>
                    <a:lnTo>
                      <a:pt x="4694" y="83246"/>
                    </a:lnTo>
                    <a:lnTo>
                      <a:pt x="4793" y="83246"/>
                    </a:lnTo>
                    <a:lnTo>
                      <a:pt x="4912" y="83226"/>
                    </a:lnTo>
                    <a:lnTo>
                      <a:pt x="4952" y="83187"/>
                    </a:lnTo>
                    <a:lnTo>
                      <a:pt x="4991" y="83147"/>
                    </a:lnTo>
                    <a:lnTo>
                      <a:pt x="5011" y="83088"/>
                    </a:lnTo>
                    <a:lnTo>
                      <a:pt x="5051" y="83008"/>
                    </a:lnTo>
                    <a:lnTo>
                      <a:pt x="5249" y="82058"/>
                    </a:lnTo>
                    <a:lnTo>
                      <a:pt x="5447" y="81107"/>
                    </a:lnTo>
                    <a:lnTo>
                      <a:pt x="5605" y="80156"/>
                    </a:lnTo>
                    <a:lnTo>
                      <a:pt x="5764" y="79186"/>
                    </a:lnTo>
                    <a:lnTo>
                      <a:pt x="5902" y="78215"/>
                    </a:lnTo>
                    <a:lnTo>
                      <a:pt x="6041" y="77245"/>
                    </a:lnTo>
                    <a:lnTo>
                      <a:pt x="6140" y="76274"/>
                    </a:lnTo>
                    <a:lnTo>
                      <a:pt x="6219" y="75304"/>
                    </a:lnTo>
                    <a:lnTo>
                      <a:pt x="6298" y="74314"/>
                    </a:lnTo>
                    <a:lnTo>
                      <a:pt x="6358" y="73343"/>
                    </a:lnTo>
                    <a:lnTo>
                      <a:pt x="6398" y="72353"/>
                    </a:lnTo>
                    <a:lnTo>
                      <a:pt x="6417" y="71382"/>
                    </a:lnTo>
                    <a:lnTo>
                      <a:pt x="6417" y="70392"/>
                    </a:lnTo>
                    <a:lnTo>
                      <a:pt x="6417" y="69421"/>
                    </a:lnTo>
                    <a:lnTo>
                      <a:pt x="6378" y="68431"/>
                    </a:lnTo>
                    <a:lnTo>
                      <a:pt x="6338" y="67461"/>
                    </a:lnTo>
                    <a:lnTo>
                      <a:pt x="6279" y="66490"/>
                    </a:lnTo>
                    <a:lnTo>
                      <a:pt x="6180" y="65539"/>
                    </a:lnTo>
                    <a:lnTo>
                      <a:pt x="6100" y="64589"/>
                    </a:lnTo>
                    <a:lnTo>
                      <a:pt x="5982" y="63638"/>
                    </a:lnTo>
                    <a:lnTo>
                      <a:pt x="5843" y="62687"/>
                    </a:lnTo>
                    <a:lnTo>
                      <a:pt x="5704" y="61737"/>
                    </a:lnTo>
                    <a:lnTo>
                      <a:pt x="5546" y="60786"/>
                    </a:lnTo>
                    <a:lnTo>
                      <a:pt x="5368" y="59855"/>
                    </a:lnTo>
                    <a:lnTo>
                      <a:pt x="4971" y="57795"/>
                    </a:lnTo>
                    <a:lnTo>
                      <a:pt x="4556" y="55735"/>
                    </a:lnTo>
                    <a:lnTo>
                      <a:pt x="4377" y="54705"/>
                    </a:lnTo>
                    <a:lnTo>
                      <a:pt x="4219" y="53656"/>
                    </a:lnTo>
                    <a:lnTo>
                      <a:pt x="4080" y="52606"/>
                    </a:lnTo>
                    <a:lnTo>
                      <a:pt x="3981" y="51556"/>
                    </a:lnTo>
                    <a:lnTo>
                      <a:pt x="3902" y="50526"/>
                    </a:lnTo>
                    <a:lnTo>
                      <a:pt x="3862" y="49496"/>
                    </a:lnTo>
                    <a:lnTo>
                      <a:pt x="3843" y="48447"/>
                    </a:lnTo>
                    <a:lnTo>
                      <a:pt x="3843" y="47417"/>
                    </a:lnTo>
                    <a:lnTo>
                      <a:pt x="3862" y="45337"/>
                    </a:lnTo>
                    <a:lnTo>
                      <a:pt x="3922" y="43257"/>
                    </a:lnTo>
                    <a:lnTo>
                      <a:pt x="3961" y="41138"/>
                    </a:lnTo>
                    <a:lnTo>
                      <a:pt x="4001" y="39039"/>
                    </a:lnTo>
                    <a:lnTo>
                      <a:pt x="4021" y="36919"/>
                    </a:lnTo>
                    <a:lnTo>
                      <a:pt x="4001" y="34820"/>
                    </a:lnTo>
                    <a:lnTo>
                      <a:pt x="3981" y="32720"/>
                    </a:lnTo>
                    <a:lnTo>
                      <a:pt x="3922" y="30641"/>
                    </a:lnTo>
                    <a:lnTo>
                      <a:pt x="3862" y="28541"/>
                    </a:lnTo>
                    <a:lnTo>
                      <a:pt x="3763" y="26462"/>
                    </a:lnTo>
                    <a:lnTo>
                      <a:pt x="3664" y="24362"/>
                    </a:lnTo>
                    <a:lnTo>
                      <a:pt x="3526" y="22283"/>
                    </a:lnTo>
                    <a:lnTo>
                      <a:pt x="3367" y="20203"/>
                    </a:lnTo>
                    <a:lnTo>
                      <a:pt x="3209" y="18123"/>
                    </a:lnTo>
                    <a:lnTo>
                      <a:pt x="2991" y="15885"/>
                    </a:lnTo>
                    <a:lnTo>
                      <a:pt x="2753" y="13647"/>
                    </a:lnTo>
                    <a:lnTo>
                      <a:pt x="2515" y="11409"/>
                    </a:lnTo>
                    <a:lnTo>
                      <a:pt x="2238" y="9191"/>
                    </a:lnTo>
                    <a:lnTo>
                      <a:pt x="1921" y="6913"/>
                    </a:lnTo>
                    <a:lnTo>
                      <a:pt x="1763" y="5784"/>
                    </a:lnTo>
                    <a:lnTo>
                      <a:pt x="1585" y="4655"/>
                    </a:lnTo>
                    <a:lnTo>
                      <a:pt x="1387" y="3526"/>
                    </a:lnTo>
                    <a:lnTo>
                      <a:pt x="1149" y="2417"/>
                    </a:lnTo>
                    <a:lnTo>
                      <a:pt x="872" y="1308"/>
                    </a:lnTo>
                    <a:lnTo>
                      <a:pt x="733" y="773"/>
                    </a:lnTo>
                    <a:lnTo>
                      <a:pt x="574" y="218"/>
                    </a:lnTo>
                    <a:lnTo>
                      <a:pt x="535" y="159"/>
                    </a:lnTo>
                    <a:lnTo>
                      <a:pt x="495" y="100"/>
                    </a:lnTo>
                    <a:lnTo>
                      <a:pt x="456" y="60"/>
                    </a:lnTo>
                    <a:lnTo>
                      <a:pt x="416" y="20"/>
                    </a:lnTo>
                    <a:lnTo>
                      <a:pt x="31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" name="Google Shape;393;p3"/>
              <p:cNvSpPr/>
              <p:nvPr/>
            </p:nvSpPr>
            <p:spPr>
              <a:xfrm>
                <a:off x="2613700" y="2889675"/>
                <a:ext cx="351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0478" extrusionOk="0">
                    <a:moveTo>
                      <a:pt x="1109" y="0"/>
                    </a:moveTo>
                    <a:lnTo>
                      <a:pt x="990" y="20"/>
                    </a:lnTo>
                    <a:lnTo>
                      <a:pt x="951" y="60"/>
                    </a:lnTo>
                    <a:lnTo>
                      <a:pt x="911" y="99"/>
                    </a:lnTo>
                    <a:lnTo>
                      <a:pt x="872" y="159"/>
                    </a:lnTo>
                    <a:lnTo>
                      <a:pt x="852" y="218"/>
                    </a:lnTo>
                    <a:lnTo>
                      <a:pt x="674" y="832"/>
                    </a:lnTo>
                    <a:lnTo>
                      <a:pt x="515" y="1426"/>
                    </a:lnTo>
                    <a:lnTo>
                      <a:pt x="396" y="2040"/>
                    </a:lnTo>
                    <a:lnTo>
                      <a:pt x="297" y="2654"/>
                    </a:lnTo>
                    <a:lnTo>
                      <a:pt x="198" y="3268"/>
                    </a:lnTo>
                    <a:lnTo>
                      <a:pt x="139" y="3882"/>
                    </a:lnTo>
                    <a:lnTo>
                      <a:pt x="79" y="4516"/>
                    </a:lnTo>
                    <a:lnTo>
                      <a:pt x="40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60" y="10161"/>
                    </a:lnTo>
                    <a:lnTo>
                      <a:pt x="60" y="10220"/>
                    </a:lnTo>
                    <a:lnTo>
                      <a:pt x="79" y="10300"/>
                    </a:lnTo>
                    <a:lnTo>
                      <a:pt x="119" y="10339"/>
                    </a:lnTo>
                    <a:lnTo>
                      <a:pt x="159" y="10399"/>
                    </a:lnTo>
                    <a:lnTo>
                      <a:pt x="238" y="10458"/>
                    </a:lnTo>
                    <a:lnTo>
                      <a:pt x="357" y="10478"/>
                    </a:lnTo>
                    <a:lnTo>
                      <a:pt x="456" y="10458"/>
                    </a:lnTo>
                    <a:lnTo>
                      <a:pt x="535" y="10399"/>
                    </a:lnTo>
                    <a:lnTo>
                      <a:pt x="575" y="10339"/>
                    </a:lnTo>
                    <a:lnTo>
                      <a:pt x="594" y="10300"/>
                    </a:lnTo>
                    <a:lnTo>
                      <a:pt x="614" y="10220"/>
                    </a:lnTo>
                    <a:lnTo>
                      <a:pt x="614" y="10161"/>
                    </a:lnTo>
                    <a:lnTo>
                      <a:pt x="594" y="8913"/>
                    </a:lnTo>
                    <a:lnTo>
                      <a:pt x="555" y="7685"/>
                    </a:lnTo>
                    <a:lnTo>
                      <a:pt x="555" y="6457"/>
                    </a:lnTo>
                    <a:lnTo>
                      <a:pt x="614" y="5229"/>
                    </a:lnTo>
                    <a:lnTo>
                      <a:pt x="654" y="4615"/>
                    </a:lnTo>
                    <a:lnTo>
                      <a:pt x="693" y="4001"/>
                    </a:lnTo>
                    <a:lnTo>
                      <a:pt x="773" y="3387"/>
                    </a:lnTo>
                    <a:lnTo>
                      <a:pt x="852" y="2793"/>
                    </a:lnTo>
                    <a:lnTo>
                      <a:pt x="951" y="2179"/>
                    </a:lnTo>
                    <a:lnTo>
                      <a:pt x="1070" y="1585"/>
                    </a:lnTo>
                    <a:lnTo>
                      <a:pt x="1228" y="991"/>
                    </a:lnTo>
                    <a:lnTo>
                      <a:pt x="1387" y="397"/>
                    </a:lnTo>
                    <a:lnTo>
                      <a:pt x="1406" y="317"/>
                    </a:lnTo>
                    <a:lnTo>
                      <a:pt x="1406" y="258"/>
                    </a:lnTo>
                    <a:lnTo>
                      <a:pt x="1387" y="198"/>
                    </a:lnTo>
                    <a:lnTo>
                      <a:pt x="1367" y="139"/>
                    </a:lnTo>
                    <a:lnTo>
                      <a:pt x="1307" y="60"/>
                    </a:lnTo>
                    <a:lnTo>
                      <a:pt x="120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" name="Google Shape;394;p3"/>
              <p:cNvSpPr/>
              <p:nvPr/>
            </p:nvSpPr>
            <p:spPr>
              <a:xfrm>
                <a:off x="2095750" y="754075"/>
                <a:ext cx="116900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6" h="96754" extrusionOk="0">
                    <a:moveTo>
                      <a:pt x="3645" y="0"/>
                    </a:moveTo>
                    <a:lnTo>
                      <a:pt x="3546" y="20"/>
                    </a:lnTo>
                    <a:lnTo>
                      <a:pt x="3487" y="40"/>
                    </a:lnTo>
                    <a:lnTo>
                      <a:pt x="3447" y="79"/>
                    </a:lnTo>
                    <a:lnTo>
                      <a:pt x="3427" y="119"/>
                    </a:lnTo>
                    <a:lnTo>
                      <a:pt x="3408" y="178"/>
                    </a:lnTo>
                    <a:lnTo>
                      <a:pt x="3388" y="238"/>
                    </a:lnTo>
                    <a:lnTo>
                      <a:pt x="3388" y="317"/>
                    </a:lnTo>
                    <a:lnTo>
                      <a:pt x="3625" y="2733"/>
                    </a:lnTo>
                    <a:lnTo>
                      <a:pt x="3804" y="5170"/>
                    </a:lnTo>
                    <a:lnTo>
                      <a:pt x="3942" y="7606"/>
                    </a:lnTo>
                    <a:lnTo>
                      <a:pt x="4041" y="10042"/>
                    </a:lnTo>
                    <a:lnTo>
                      <a:pt x="4101" y="12478"/>
                    </a:lnTo>
                    <a:lnTo>
                      <a:pt x="4121" y="14914"/>
                    </a:lnTo>
                    <a:lnTo>
                      <a:pt x="4081" y="17350"/>
                    </a:lnTo>
                    <a:lnTo>
                      <a:pt x="4022" y="19806"/>
                    </a:lnTo>
                    <a:lnTo>
                      <a:pt x="3903" y="22243"/>
                    </a:lnTo>
                    <a:lnTo>
                      <a:pt x="3744" y="24659"/>
                    </a:lnTo>
                    <a:lnTo>
                      <a:pt x="3546" y="27095"/>
                    </a:lnTo>
                    <a:lnTo>
                      <a:pt x="3309" y="29511"/>
                    </a:lnTo>
                    <a:lnTo>
                      <a:pt x="3031" y="31948"/>
                    </a:lnTo>
                    <a:lnTo>
                      <a:pt x="2714" y="34344"/>
                    </a:lnTo>
                    <a:lnTo>
                      <a:pt x="2338" y="36760"/>
                    </a:lnTo>
                    <a:lnTo>
                      <a:pt x="1922" y="39137"/>
                    </a:lnTo>
                    <a:lnTo>
                      <a:pt x="1486" y="41474"/>
                    </a:lnTo>
                    <a:lnTo>
                      <a:pt x="1051" y="43792"/>
                    </a:lnTo>
                    <a:lnTo>
                      <a:pt x="833" y="44940"/>
                    </a:lnTo>
                    <a:lnTo>
                      <a:pt x="635" y="46109"/>
                    </a:lnTo>
                    <a:lnTo>
                      <a:pt x="456" y="47278"/>
                    </a:lnTo>
                    <a:lnTo>
                      <a:pt x="298" y="48446"/>
                    </a:lnTo>
                    <a:lnTo>
                      <a:pt x="159" y="49635"/>
                    </a:lnTo>
                    <a:lnTo>
                      <a:pt x="80" y="50803"/>
                    </a:lnTo>
                    <a:lnTo>
                      <a:pt x="21" y="51991"/>
                    </a:lnTo>
                    <a:lnTo>
                      <a:pt x="1" y="53180"/>
                    </a:lnTo>
                    <a:lnTo>
                      <a:pt x="21" y="54348"/>
                    </a:lnTo>
                    <a:lnTo>
                      <a:pt x="60" y="55537"/>
                    </a:lnTo>
                    <a:lnTo>
                      <a:pt x="120" y="56725"/>
                    </a:lnTo>
                    <a:lnTo>
                      <a:pt x="199" y="57914"/>
                    </a:lnTo>
                    <a:lnTo>
                      <a:pt x="417" y="60370"/>
                    </a:lnTo>
                    <a:lnTo>
                      <a:pt x="65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70" y="67718"/>
                    </a:lnTo>
                    <a:lnTo>
                      <a:pt x="1209" y="70193"/>
                    </a:lnTo>
                    <a:lnTo>
                      <a:pt x="1308" y="72689"/>
                    </a:lnTo>
                    <a:lnTo>
                      <a:pt x="1367" y="75165"/>
                    </a:lnTo>
                    <a:lnTo>
                      <a:pt x="1407" y="77660"/>
                    </a:lnTo>
                    <a:lnTo>
                      <a:pt x="1387" y="78849"/>
                    </a:lnTo>
                    <a:lnTo>
                      <a:pt x="1387" y="80057"/>
                    </a:lnTo>
                    <a:lnTo>
                      <a:pt x="1348" y="82473"/>
                    </a:lnTo>
                    <a:lnTo>
                      <a:pt x="1348" y="83701"/>
                    </a:lnTo>
                    <a:lnTo>
                      <a:pt x="1348" y="84909"/>
                    </a:lnTo>
                    <a:lnTo>
                      <a:pt x="1367" y="86118"/>
                    </a:lnTo>
                    <a:lnTo>
                      <a:pt x="1407" y="87326"/>
                    </a:lnTo>
                    <a:lnTo>
                      <a:pt x="1486" y="88534"/>
                    </a:lnTo>
                    <a:lnTo>
                      <a:pt x="1605" y="89722"/>
                    </a:lnTo>
                    <a:lnTo>
                      <a:pt x="1684" y="90317"/>
                    </a:lnTo>
                    <a:lnTo>
                      <a:pt x="1764" y="90911"/>
                    </a:lnTo>
                    <a:lnTo>
                      <a:pt x="1863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9" y="93248"/>
                    </a:lnTo>
                    <a:lnTo>
                      <a:pt x="2397" y="93822"/>
                    </a:lnTo>
                    <a:lnTo>
                      <a:pt x="2576" y="94377"/>
                    </a:lnTo>
                    <a:lnTo>
                      <a:pt x="2754" y="94951"/>
                    </a:lnTo>
                    <a:lnTo>
                      <a:pt x="2972" y="95506"/>
                    </a:lnTo>
                    <a:lnTo>
                      <a:pt x="3190" y="96041"/>
                    </a:lnTo>
                    <a:lnTo>
                      <a:pt x="3427" y="96595"/>
                    </a:lnTo>
                    <a:lnTo>
                      <a:pt x="3467" y="96655"/>
                    </a:lnTo>
                    <a:lnTo>
                      <a:pt x="3507" y="96714"/>
                    </a:lnTo>
                    <a:lnTo>
                      <a:pt x="3566" y="96734"/>
                    </a:lnTo>
                    <a:lnTo>
                      <a:pt x="3606" y="96754"/>
                    </a:lnTo>
                    <a:lnTo>
                      <a:pt x="3705" y="96754"/>
                    </a:lnTo>
                    <a:lnTo>
                      <a:pt x="3804" y="96714"/>
                    </a:lnTo>
                    <a:lnTo>
                      <a:pt x="3883" y="96635"/>
                    </a:lnTo>
                    <a:lnTo>
                      <a:pt x="3942" y="96516"/>
                    </a:lnTo>
                    <a:lnTo>
                      <a:pt x="3962" y="96456"/>
                    </a:lnTo>
                    <a:lnTo>
                      <a:pt x="3962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705" y="95763"/>
                    </a:lnTo>
                    <a:lnTo>
                      <a:pt x="3507" y="95268"/>
                    </a:lnTo>
                    <a:lnTo>
                      <a:pt x="3309" y="94773"/>
                    </a:lnTo>
                    <a:lnTo>
                      <a:pt x="3130" y="94258"/>
                    </a:lnTo>
                    <a:lnTo>
                      <a:pt x="2972" y="93743"/>
                    </a:lnTo>
                    <a:lnTo>
                      <a:pt x="2833" y="93228"/>
                    </a:lnTo>
                    <a:lnTo>
                      <a:pt x="2714" y="92713"/>
                    </a:lnTo>
                    <a:lnTo>
                      <a:pt x="2595" y="92178"/>
                    </a:lnTo>
                    <a:lnTo>
                      <a:pt x="2477" y="91663"/>
                    </a:lnTo>
                    <a:lnTo>
                      <a:pt x="2378" y="91129"/>
                    </a:lnTo>
                    <a:lnTo>
                      <a:pt x="2219" y="90059"/>
                    </a:lnTo>
                    <a:lnTo>
                      <a:pt x="2100" y="88970"/>
                    </a:lnTo>
                    <a:lnTo>
                      <a:pt x="2021" y="87880"/>
                    </a:lnTo>
                    <a:lnTo>
                      <a:pt x="1962" y="86791"/>
                    </a:lnTo>
                    <a:lnTo>
                      <a:pt x="1922" y="85702"/>
                    </a:lnTo>
                    <a:lnTo>
                      <a:pt x="1922" y="84593"/>
                    </a:lnTo>
                    <a:lnTo>
                      <a:pt x="1922" y="83503"/>
                    </a:lnTo>
                    <a:lnTo>
                      <a:pt x="1942" y="81305"/>
                    </a:lnTo>
                    <a:lnTo>
                      <a:pt x="1962" y="79126"/>
                    </a:lnTo>
                    <a:lnTo>
                      <a:pt x="1962" y="76690"/>
                    </a:lnTo>
                    <a:lnTo>
                      <a:pt x="1902" y="74254"/>
                    </a:lnTo>
                    <a:lnTo>
                      <a:pt x="1823" y="71818"/>
                    </a:lnTo>
                    <a:lnTo>
                      <a:pt x="1684" y="69381"/>
                    </a:lnTo>
                    <a:lnTo>
                      <a:pt x="1526" y="66945"/>
                    </a:lnTo>
                    <a:lnTo>
                      <a:pt x="1348" y="64529"/>
                    </a:lnTo>
                    <a:lnTo>
                      <a:pt x="1150" y="62093"/>
                    </a:lnTo>
                    <a:lnTo>
                      <a:pt x="932" y="59676"/>
                    </a:lnTo>
                    <a:lnTo>
                      <a:pt x="813" y="58468"/>
                    </a:lnTo>
                    <a:lnTo>
                      <a:pt x="714" y="57280"/>
                    </a:lnTo>
                    <a:lnTo>
                      <a:pt x="654" y="56091"/>
                    </a:lnTo>
                    <a:lnTo>
                      <a:pt x="595" y="54883"/>
                    </a:lnTo>
                    <a:lnTo>
                      <a:pt x="555" y="53695"/>
                    </a:lnTo>
                    <a:lnTo>
                      <a:pt x="575" y="52487"/>
                    </a:lnTo>
                    <a:lnTo>
                      <a:pt x="615" y="51298"/>
                    </a:lnTo>
                    <a:lnTo>
                      <a:pt x="694" y="50110"/>
                    </a:lnTo>
                    <a:lnTo>
                      <a:pt x="813" y="48902"/>
                    </a:lnTo>
                    <a:lnTo>
                      <a:pt x="971" y="47694"/>
                    </a:lnTo>
                    <a:lnTo>
                      <a:pt x="1150" y="46505"/>
                    </a:lnTo>
                    <a:lnTo>
                      <a:pt x="1348" y="45317"/>
                    </a:lnTo>
                    <a:lnTo>
                      <a:pt x="1783" y="42940"/>
                    </a:lnTo>
                    <a:lnTo>
                      <a:pt x="2259" y="40563"/>
                    </a:lnTo>
                    <a:lnTo>
                      <a:pt x="2675" y="38266"/>
                    </a:lnTo>
                    <a:lnTo>
                      <a:pt x="3051" y="35948"/>
                    </a:lnTo>
                    <a:lnTo>
                      <a:pt x="3388" y="33611"/>
                    </a:lnTo>
                    <a:lnTo>
                      <a:pt x="3685" y="31294"/>
                    </a:lnTo>
                    <a:lnTo>
                      <a:pt x="3942" y="28957"/>
                    </a:lnTo>
                    <a:lnTo>
                      <a:pt x="4160" y="26600"/>
                    </a:lnTo>
                    <a:lnTo>
                      <a:pt x="4358" y="24263"/>
                    </a:lnTo>
                    <a:lnTo>
                      <a:pt x="4497" y="21906"/>
                    </a:lnTo>
                    <a:lnTo>
                      <a:pt x="4556" y="20559"/>
                    </a:lnTo>
                    <a:lnTo>
                      <a:pt x="4616" y="19212"/>
                    </a:lnTo>
                    <a:lnTo>
                      <a:pt x="4655" y="17846"/>
                    </a:lnTo>
                    <a:lnTo>
                      <a:pt x="4675" y="16499"/>
                    </a:lnTo>
                    <a:lnTo>
                      <a:pt x="4675" y="15152"/>
                    </a:lnTo>
                    <a:lnTo>
                      <a:pt x="4675" y="13805"/>
                    </a:lnTo>
                    <a:lnTo>
                      <a:pt x="4675" y="12438"/>
                    </a:lnTo>
                    <a:lnTo>
                      <a:pt x="4636" y="11092"/>
                    </a:lnTo>
                    <a:lnTo>
                      <a:pt x="4596" y="9745"/>
                    </a:lnTo>
                    <a:lnTo>
                      <a:pt x="4556" y="8398"/>
                    </a:lnTo>
                    <a:lnTo>
                      <a:pt x="4477" y="7051"/>
                    </a:lnTo>
                    <a:lnTo>
                      <a:pt x="4398" y="5704"/>
                    </a:lnTo>
                    <a:lnTo>
                      <a:pt x="4319" y="4338"/>
                    </a:lnTo>
                    <a:lnTo>
                      <a:pt x="4200" y="2991"/>
                    </a:lnTo>
                    <a:lnTo>
                      <a:pt x="4081" y="1664"/>
                    </a:lnTo>
                    <a:lnTo>
                      <a:pt x="3962" y="317"/>
                    </a:lnTo>
                    <a:lnTo>
                      <a:pt x="3942" y="238"/>
                    </a:lnTo>
                    <a:lnTo>
                      <a:pt x="3922" y="178"/>
                    </a:lnTo>
                    <a:lnTo>
                      <a:pt x="3883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4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" name="Google Shape;395;p3"/>
              <p:cNvSpPr/>
              <p:nvPr/>
            </p:nvSpPr>
            <p:spPr>
              <a:xfrm>
                <a:off x="2078925" y="364875"/>
                <a:ext cx="619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50527" extrusionOk="0">
                    <a:moveTo>
                      <a:pt x="951" y="0"/>
                    </a:moveTo>
                    <a:lnTo>
                      <a:pt x="852" y="20"/>
                    </a:lnTo>
                    <a:lnTo>
                      <a:pt x="753" y="80"/>
                    </a:lnTo>
                    <a:lnTo>
                      <a:pt x="713" y="139"/>
                    </a:lnTo>
                    <a:lnTo>
                      <a:pt x="674" y="179"/>
                    </a:lnTo>
                    <a:lnTo>
                      <a:pt x="654" y="258"/>
                    </a:lnTo>
                    <a:lnTo>
                      <a:pt x="634" y="317"/>
                    </a:lnTo>
                    <a:lnTo>
                      <a:pt x="436" y="2773"/>
                    </a:lnTo>
                    <a:lnTo>
                      <a:pt x="258" y="5209"/>
                    </a:lnTo>
                    <a:lnTo>
                      <a:pt x="179" y="6418"/>
                    </a:lnTo>
                    <a:lnTo>
                      <a:pt x="99" y="7626"/>
                    </a:lnTo>
                    <a:lnTo>
                      <a:pt x="60" y="8854"/>
                    </a:lnTo>
                    <a:lnTo>
                      <a:pt x="20" y="10062"/>
                    </a:lnTo>
                    <a:lnTo>
                      <a:pt x="0" y="11270"/>
                    </a:lnTo>
                    <a:lnTo>
                      <a:pt x="0" y="12498"/>
                    </a:lnTo>
                    <a:lnTo>
                      <a:pt x="0" y="13706"/>
                    </a:lnTo>
                    <a:lnTo>
                      <a:pt x="40" y="14934"/>
                    </a:lnTo>
                    <a:lnTo>
                      <a:pt x="99" y="16142"/>
                    </a:lnTo>
                    <a:lnTo>
                      <a:pt x="179" y="17370"/>
                    </a:lnTo>
                    <a:lnTo>
                      <a:pt x="278" y="18579"/>
                    </a:lnTo>
                    <a:lnTo>
                      <a:pt x="416" y="19807"/>
                    </a:lnTo>
                    <a:lnTo>
                      <a:pt x="713" y="22223"/>
                    </a:lnTo>
                    <a:lnTo>
                      <a:pt x="1050" y="24620"/>
                    </a:lnTo>
                    <a:lnTo>
                      <a:pt x="1367" y="27036"/>
                    </a:lnTo>
                    <a:lnTo>
                      <a:pt x="1526" y="28244"/>
                    </a:lnTo>
                    <a:lnTo>
                      <a:pt x="1644" y="29452"/>
                    </a:lnTo>
                    <a:lnTo>
                      <a:pt x="1763" y="30660"/>
                    </a:lnTo>
                    <a:lnTo>
                      <a:pt x="1842" y="31869"/>
                    </a:lnTo>
                    <a:lnTo>
                      <a:pt x="1902" y="33077"/>
                    </a:lnTo>
                    <a:lnTo>
                      <a:pt x="1922" y="34305"/>
                    </a:lnTo>
                    <a:lnTo>
                      <a:pt x="1922" y="35513"/>
                    </a:lnTo>
                    <a:lnTo>
                      <a:pt x="1902" y="36721"/>
                    </a:lnTo>
                    <a:lnTo>
                      <a:pt x="1882" y="37929"/>
                    </a:lnTo>
                    <a:lnTo>
                      <a:pt x="1823" y="39157"/>
                    </a:lnTo>
                    <a:lnTo>
                      <a:pt x="1664" y="41910"/>
                    </a:lnTo>
                    <a:lnTo>
                      <a:pt x="1585" y="43297"/>
                    </a:lnTo>
                    <a:lnTo>
                      <a:pt x="1545" y="44683"/>
                    </a:lnTo>
                    <a:lnTo>
                      <a:pt x="1506" y="46070"/>
                    </a:lnTo>
                    <a:lnTo>
                      <a:pt x="1526" y="47436"/>
                    </a:lnTo>
                    <a:lnTo>
                      <a:pt x="1545" y="48130"/>
                    </a:lnTo>
                    <a:lnTo>
                      <a:pt x="1565" y="48823"/>
                    </a:lnTo>
                    <a:lnTo>
                      <a:pt x="1625" y="49516"/>
                    </a:lnTo>
                    <a:lnTo>
                      <a:pt x="1684" y="50209"/>
                    </a:lnTo>
                    <a:lnTo>
                      <a:pt x="1684" y="50288"/>
                    </a:lnTo>
                    <a:lnTo>
                      <a:pt x="1704" y="50348"/>
                    </a:lnTo>
                    <a:lnTo>
                      <a:pt x="1743" y="50407"/>
                    </a:lnTo>
                    <a:lnTo>
                      <a:pt x="1783" y="50447"/>
                    </a:lnTo>
                    <a:lnTo>
                      <a:pt x="1882" y="50506"/>
                    </a:lnTo>
                    <a:lnTo>
                      <a:pt x="1981" y="50526"/>
                    </a:lnTo>
                    <a:lnTo>
                      <a:pt x="2100" y="50506"/>
                    </a:lnTo>
                    <a:lnTo>
                      <a:pt x="2140" y="50487"/>
                    </a:lnTo>
                    <a:lnTo>
                      <a:pt x="2179" y="50447"/>
                    </a:lnTo>
                    <a:lnTo>
                      <a:pt x="2219" y="50407"/>
                    </a:lnTo>
                    <a:lnTo>
                      <a:pt x="2239" y="50348"/>
                    </a:lnTo>
                    <a:lnTo>
                      <a:pt x="2239" y="50288"/>
                    </a:lnTo>
                    <a:lnTo>
                      <a:pt x="2239" y="50209"/>
                    </a:lnTo>
                    <a:lnTo>
                      <a:pt x="2140" y="48981"/>
                    </a:lnTo>
                    <a:lnTo>
                      <a:pt x="2080" y="47773"/>
                    </a:lnTo>
                    <a:lnTo>
                      <a:pt x="2060" y="46545"/>
                    </a:lnTo>
                    <a:lnTo>
                      <a:pt x="2060" y="45337"/>
                    </a:lnTo>
                    <a:lnTo>
                      <a:pt x="2100" y="44109"/>
                    </a:lnTo>
                    <a:lnTo>
                      <a:pt x="2140" y="42901"/>
                    </a:lnTo>
                    <a:lnTo>
                      <a:pt x="2258" y="40465"/>
                    </a:lnTo>
                    <a:lnTo>
                      <a:pt x="2377" y="38028"/>
                    </a:lnTo>
                    <a:lnTo>
                      <a:pt x="2437" y="36800"/>
                    </a:lnTo>
                    <a:lnTo>
                      <a:pt x="2456" y="35592"/>
                    </a:lnTo>
                    <a:lnTo>
                      <a:pt x="2476" y="34364"/>
                    </a:lnTo>
                    <a:lnTo>
                      <a:pt x="2456" y="33136"/>
                    </a:lnTo>
                    <a:lnTo>
                      <a:pt x="2417" y="31928"/>
                    </a:lnTo>
                    <a:lnTo>
                      <a:pt x="2338" y="30700"/>
                    </a:lnTo>
                    <a:lnTo>
                      <a:pt x="2219" y="29512"/>
                    </a:lnTo>
                    <a:lnTo>
                      <a:pt x="2100" y="28304"/>
                    </a:lnTo>
                    <a:lnTo>
                      <a:pt x="1823" y="25927"/>
                    </a:lnTo>
                    <a:lnTo>
                      <a:pt x="1189" y="21153"/>
                    </a:lnTo>
                    <a:lnTo>
                      <a:pt x="912" y="18777"/>
                    </a:lnTo>
                    <a:lnTo>
                      <a:pt x="793" y="17569"/>
                    </a:lnTo>
                    <a:lnTo>
                      <a:pt x="694" y="16380"/>
                    </a:lnTo>
                    <a:lnTo>
                      <a:pt x="595" y="15172"/>
                    </a:lnTo>
                    <a:lnTo>
                      <a:pt x="535" y="13984"/>
                    </a:lnTo>
                    <a:lnTo>
                      <a:pt x="496" y="12775"/>
                    </a:lnTo>
                    <a:lnTo>
                      <a:pt x="496" y="11567"/>
                    </a:lnTo>
                    <a:lnTo>
                      <a:pt x="535" y="10141"/>
                    </a:lnTo>
                    <a:lnTo>
                      <a:pt x="575" y="8735"/>
                    </a:lnTo>
                    <a:lnTo>
                      <a:pt x="654" y="7329"/>
                    </a:lnTo>
                    <a:lnTo>
                      <a:pt x="733" y="5922"/>
                    </a:lnTo>
                    <a:lnTo>
                      <a:pt x="852" y="4536"/>
                    </a:lnTo>
                    <a:lnTo>
                      <a:pt x="971" y="3130"/>
                    </a:lnTo>
                    <a:lnTo>
                      <a:pt x="1209" y="317"/>
                    </a:lnTo>
                    <a:lnTo>
                      <a:pt x="1209" y="258"/>
                    </a:lnTo>
                    <a:lnTo>
                      <a:pt x="1209" y="179"/>
                    </a:lnTo>
                    <a:lnTo>
                      <a:pt x="1169" y="139"/>
                    </a:lnTo>
                    <a:lnTo>
                      <a:pt x="1149" y="80"/>
                    </a:lnTo>
                    <a:lnTo>
                      <a:pt x="1050" y="20"/>
                    </a:lnTo>
                    <a:lnTo>
                      <a:pt x="9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" name="Google Shape;396;p3"/>
              <p:cNvSpPr/>
              <p:nvPr/>
            </p:nvSpPr>
            <p:spPr>
              <a:xfrm>
                <a:off x="2300250" y="267325"/>
                <a:ext cx="609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699" extrusionOk="0">
                    <a:moveTo>
                      <a:pt x="1031" y="1"/>
                    </a:moveTo>
                    <a:lnTo>
                      <a:pt x="813" y="1407"/>
                    </a:lnTo>
                    <a:lnTo>
                      <a:pt x="615" y="2813"/>
                    </a:lnTo>
                    <a:lnTo>
                      <a:pt x="437" y="4239"/>
                    </a:lnTo>
                    <a:lnTo>
                      <a:pt x="278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21" y="9963"/>
                    </a:lnTo>
                    <a:lnTo>
                      <a:pt x="1" y="11389"/>
                    </a:lnTo>
                    <a:lnTo>
                      <a:pt x="21" y="12102"/>
                    </a:lnTo>
                    <a:lnTo>
                      <a:pt x="40" y="12815"/>
                    </a:lnTo>
                    <a:lnTo>
                      <a:pt x="80" y="13528"/>
                    </a:lnTo>
                    <a:lnTo>
                      <a:pt x="120" y="14241"/>
                    </a:lnTo>
                    <a:lnTo>
                      <a:pt x="199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95" y="17747"/>
                    </a:lnTo>
                    <a:lnTo>
                      <a:pt x="714" y="18440"/>
                    </a:lnTo>
                    <a:lnTo>
                      <a:pt x="872" y="19133"/>
                    </a:lnTo>
                    <a:lnTo>
                      <a:pt x="1051" y="19827"/>
                    </a:lnTo>
                    <a:lnTo>
                      <a:pt x="1229" y="20500"/>
                    </a:lnTo>
                    <a:lnTo>
                      <a:pt x="1447" y="21173"/>
                    </a:lnTo>
                    <a:lnTo>
                      <a:pt x="1665" y="21847"/>
                    </a:lnTo>
                    <a:lnTo>
                      <a:pt x="1922" y="22520"/>
                    </a:lnTo>
                    <a:lnTo>
                      <a:pt x="1942" y="22580"/>
                    </a:lnTo>
                    <a:lnTo>
                      <a:pt x="1981" y="22639"/>
                    </a:lnTo>
                    <a:lnTo>
                      <a:pt x="2021" y="22679"/>
                    </a:lnTo>
                    <a:lnTo>
                      <a:pt x="2080" y="22699"/>
                    </a:lnTo>
                    <a:lnTo>
                      <a:pt x="2180" y="22699"/>
                    </a:lnTo>
                    <a:lnTo>
                      <a:pt x="2279" y="22639"/>
                    </a:lnTo>
                    <a:lnTo>
                      <a:pt x="2358" y="22560"/>
                    </a:lnTo>
                    <a:lnTo>
                      <a:pt x="2417" y="22461"/>
                    </a:lnTo>
                    <a:lnTo>
                      <a:pt x="2437" y="22322"/>
                    </a:lnTo>
                    <a:lnTo>
                      <a:pt x="2417" y="22263"/>
                    </a:lnTo>
                    <a:lnTo>
                      <a:pt x="2397" y="22184"/>
                    </a:lnTo>
                    <a:lnTo>
                      <a:pt x="2160" y="21530"/>
                    </a:lnTo>
                    <a:lnTo>
                      <a:pt x="1942" y="20876"/>
                    </a:lnTo>
                    <a:lnTo>
                      <a:pt x="1744" y="20203"/>
                    </a:lnTo>
                    <a:lnTo>
                      <a:pt x="1566" y="19530"/>
                    </a:lnTo>
                    <a:lnTo>
                      <a:pt x="1387" y="18856"/>
                    </a:lnTo>
                    <a:lnTo>
                      <a:pt x="1249" y="18163"/>
                    </a:lnTo>
                    <a:lnTo>
                      <a:pt x="1110" y="17489"/>
                    </a:lnTo>
                    <a:lnTo>
                      <a:pt x="991" y="16796"/>
                    </a:lnTo>
                    <a:lnTo>
                      <a:pt x="892" y="16103"/>
                    </a:lnTo>
                    <a:lnTo>
                      <a:pt x="793" y="15410"/>
                    </a:lnTo>
                    <a:lnTo>
                      <a:pt x="734" y="14717"/>
                    </a:lnTo>
                    <a:lnTo>
                      <a:pt x="674" y="14023"/>
                    </a:lnTo>
                    <a:lnTo>
                      <a:pt x="615" y="13330"/>
                    </a:lnTo>
                    <a:lnTo>
                      <a:pt x="595" y="12617"/>
                    </a:lnTo>
                    <a:lnTo>
                      <a:pt x="575" y="11924"/>
                    </a:lnTo>
                    <a:lnTo>
                      <a:pt x="555" y="11211"/>
                    </a:lnTo>
                    <a:lnTo>
                      <a:pt x="575" y="9805"/>
                    </a:lnTo>
                    <a:lnTo>
                      <a:pt x="635" y="8379"/>
                    </a:lnTo>
                    <a:lnTo>
                      <a:pt x="734" y="6972"/>
                    </a:lnTo>
                    <a:lnTo>
                      <a:pt x="853" y="5566"/>
                    </a:lnTo>
                    <a:lnTo>
                      <a:pt x="1011" y="4160"/>
                    </a:lnTo>
                    <a:lnTo>
                      <a:pt x="1189" y="2754"/>
                    </a:lnTo>
                    <a:lnTo>
                      <a:pt x="1387" y="1367"/>
                    </a:lnTo>
                    <a:lnTo>
                      <a:pt x="160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" name="Google Shape;397;p3"/>
              <p:cNvSpPr/>
              <p:nvPr/>
            </p:nvSpPr>
            <p:spPr>
              <a:xfrm>
                <a:off x="2186375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5" y="1"/>
                    </a:moveTo>
                    <a:lnTo>
                      <a:pt x="416" y="21"/>
                    </a:lnTo>
                    <a:lnTo>
                      <a:pt x="317" y="80"/>
                    </a:lnTo>
                    <a:lnTo>
                      <a:pt x="278" y="140"/>
                    </a:lnTo>
                    <a:lnTo>
                      <a:pt x="258" y="179"/>
                    </a:lnTo>
                    <a:lnTo>
                      <a:pt x="238" y="258"/>
                    </a:lnTo>
                    <a:lnTo>
                      <a:pt x="218" y="318"/>
                    </a:lnTo>
                    <a:lnTo>
                      <a:pt x="0" y="12578"/>
                    </a:lnTo>
                    <a:lnTo>
                      <a:pt x="0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80" y="12816"/>
                    </a:lnTo>
                    <a:lnTo>
                      <a:pt x="179" y="12875"/>
                    </a:lnTo>
                    <a:lnTo>
                      <a:pt x="278" y="12895"/>
                    </a:lnTo>
                    <a:lnTo>
                      <a:pt x="377" y="12875"/>
                    </a:lnTo>
                    <a:lnTo>
                      <a:pt x="476" y="12816"/>
                    </a:lnTo>
                    <a:lnTo>
                      <a:pt x="515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75" y="12578"/>
                    </a:lnTo>
                    <a:lnTo>
                      <a:pt x="793" y="318"/>
                    </a:lnTo>
                    <a:lnTo>
                      <a:pt x="793" y="258"/>
                    </a:lnTo>
                    <a:lnTo>
                      <a:pt x="773" y="179"/>
                    </a:lnTo>
                    <a:lnTo>
                      <a:pt x="753" y="140"/>
                    </a:lnTo>
                    <a:lnTo>
                      <a:pt x="713" y="80"/>
                    </a:lnTo>
                    <a:lnTo>
                      <a:pt x="614" y="21"/>
                    </a:ln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" name="Google Shape;398;p3"/>
              <p:cNvSpPr/>
              <p:nvPr/>
            </p:nvSpPr>
            <p:spPr>
              <a:xfrm>
                <a:off x="2447825" y="267325"/>
                <a:ext cx="50525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14856" extrusionOk="0">
                    <a:moveTo>
                      <a:pt x="0" y="1"/>
                    </a:moveTo>
                    <a:lnTo>
                      <a:pt x="911" y="5447"/>
                    </a:lnTo>
                    <a:lnTo>
                      <a:pt x="1070" y="6556"/>
                    </a:lnTo>
                    <a:lnTo>
                      <a:pt x="1228" y="7685"/>
                    </a:lnTo>
                    <a:lnTo>
                      <a:pt x="1347" y="8814"/>
                    </a:lnTo>
                    <a:lnTo>
                      <a:pt x="1387" y="9389"/>
                    </a:lnTo>
                    <a:lnTo>
                      <a:pt x="1426" y="9943"/>
                    </a:lnTo>
                    <a:lnTo>
                      <a:pt x="1446" y="10518"/>
                    </a:lnTo>
                    <a:lnTo>
                      <a:pt x="1446" y="11072"/>
                    </a:lnTo>
                    <a:lnTo>
                      <a:pt x="1446" y="11647"/>
                    </a:lnTo>
                    <a:lnTo>
                      <a:pt x="1406" y="12201"/>
                    </a:lnTo>
                    <a:lnTo>
                      <a:pt x="1367" y="12776"/>
                    </a:lnTo>
                    <a:lnTo>
                      <a:pt x="1287" y="13330"/>
                    </a:lnTo>
                    <a:lnTo>
                      <a:pt x="1208" y="13885"/>
                    </a:lnTo>
                    <a:lnTo>
                      <a:pt x="1089" y="14459"/>
                    </a:lnTo>
                    <a:lnTo>
                      <a:pt x="1089" y="14519"/>
                    </a:lnTo>
                    <a:lnTo>
                      <a:pt x="1089" y="14598"/>
                    </a:lnTo>
                    <a:lnTo>
                      <a:pt x="1109" y="14657"/>
                    </a:lnTo>
                    <a:lnTo>
                      <a:pt x="1129" y="14717"/>
                    </a:lnTo>
                    <a:lnTo>
                      <a:pt x="1208" y="14796"/>
                    </a:lnTo>
                    <a:lnTo>
                      <a:pt x="1287" y="14855"/>
                    </a:lnTo>
                    <a:lnTo>
                      <a:pt x="1406" y="14855"/>
                    </a:lnTo>
                    <a:lnTo>
                      <a:pt x="1505" y="14835"/>
                    </a:lnTo>
                    <a:lnTo>
                      <a:pt x="1545" y="14796"/>
                    </a:lnTo>
                    <a:lnTo>
                      <a:pt x="1585" y="14756"/>
                    </a:lnTo>
                    <a:lnTo>
                      <a:pt x="1624" y="14697"/>
                    </a:lnTo>
                    <a:lnTo>
                      <a:pt x="1644" y="14618"/>
                    </a:lnTo>
                    <a:lnTo>
                      <a:pt x="1743" y="14083"/>
                    </a:lnTo>
                    <a:lnTo>
                      <a:pt x="1842" y="13548"/>
                    </a:lnTo>
                    <a:lnTo>
                      <a:pt x="1901" y="12993"/>
                    </a:lnTo>
                    <a:lnTo>
                      <a:pt x="1961" y="12459"/>
                    </a:lnTo>
                    <a:lnTo>
                      <a:pt x="2001" y="11904"/>
                    </a:lnTo>
                    <a:lnTo>
                      <a:pt x="2020" y="11350"/>
                    </a:lnTo>
                    <a:lnTo>
                      <a:pt x="2020" y="10815"/>
                    </a:lnTo>
                    <a:lnTo>
                      <a:pt x="2001" y="10260"/>
                    </a:lnTo>
                    <a:lnTo>
                      <a:pt x="1981" y="9706"/>
                    </a:lnTo>
                    <a:lnTo>
                      <a:pt x="1941" y="9151"/>
                    </a:lnTo>
                    <a:lnTo>
                      <a:pt x="1842" y="8062"/>
                    </a:lnTo>
                    <a:lnTo>
                      <a:pt x="1703" y="6972"/>
                    </a:lnTo>
                    <a:lnTo>
                      <a:pt x="1545" y="5883"/>
                    </a:lnTo>
                    <a:lnTo>
                      <a:pt x="1070" y="2932"/>
                    </a:lnTo>
                    <a:lnTo>
                      <a:pt x="57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" name="Google Shape;399;p3"/>
              <p:cNvSpPr/>
              <p:nvPr/>
            </p:nvSpPr>
            <p:spPr>
              <a:xfrm>
                <a:off x="2356700" y="267325"/>
                <a:ext cx="61425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4420" extrusionOk="0">
                    <a:moveTo>
                      <a:pt x="1447" y="1"/>
                    </a:moveTo>
                    <a:lnTo>
                      <a:pt x="1387" y="60"/>
                    </a:lnTo>
                    <a:lnTo>
                      <a:pt x="1367" y="139"/>
                    </a:lnTo>
                    <a:lnTo>
                      <a:pt x="1348" y="218"/>
                    </a:lnTo>
                    <a:lnTo>
                      <a:pt x="1367" y="317"/>
                    </a:lnTo>
                    <a:lnTo>
                      <a:pt x="1447" y="654"/>
                    </a:lnTo>
                    <a:lnTo>
                      <a:pt x="1526" y="991"/>
                    </a:lnTo>
                    <a:lnTo>
                      <a:pt x="1625" y="1664"/>
                    </a:lnTo>
                    <a:lnTo>
                      <a:pt x="1704" y="2358"/>
                    </a:lnTo>
                    <a:lnTo>
                      <a:pt x="1763" y="3051"/>
                    </a:lnTo>
                    <a:lnTo>
                      <a:pt x="1783" y="3764"/>
                    </a:lnTo>
                    <a:lnTo>
                      <a:pt x="1803" y="4457"/>
                    </a:lnTo>
                    <a:lnTo>
                      <a:pt x="1843" y="5843"/>
                    </a:lnTo>
                    <a:lnTo>
                      <a:pt x="1882" y="7210"/>
                    </a:lnTo>
                    <a:lnTo>
                      <a:pt x="1902" y="8577"/>
                    </a:lnTo>
                    <a:lnTo>
                      <a:pt x="1863" y="9943"/>
                    </a:lnTo>
                    <a:lnTo>
                      <a:pt x="1843" y="10637"/>
                    </a:lnTo>
                    <a:lnTo>
                      <a:pt x="1803" y="11310"/>
                    </a:lnTo>
                    <a:lnTo>
                      <a:pt x="1744" y="12063"/>
                    </a:lnTo>
                    <a:lnTo>
                      <a:pt x="1645" y="12815"/>
                    </a:lnTo>
                    <a:lnTo>
                      <a:pt x="1625" y="13152"/>
                    </a:lnTo>
                    <a:lnTo>
                      <a:pt x="1605" y="13330"/>
                    </a:lnTo>
                    <a:lnTo>
                      <a:pt x="1565" y="13449"/>
                    </a:lnTo>
                    <a:lnTo>
                      <a:pt x="1486" y="13568"/>
                    </a:lnTo>
                    <a:lnTo>
                      <a:pt x="1447" y="13607"/>
                    </a:lnTo>
                    <a:lnTo>
                      <a:pt x="1407" y="13627"/>
                    </a:lnTo>
                    <a:lnTo>
                      <a:pt x="1367" y="13627"/>
                    </a:lnTo>
                    <a:lnTo>
                      <a:pt x="1348" y="13607"/>
                    </a:lnTo>
                    <a:lnTo>
                      <a:pt x="1288" y="13568"/>
                    </a:lnTo>
                    <a:lnTo>
                      <a:pt x="1229" y="13469"/>
                    </a:lnTo>
                    <a:lnTo>
                      <a:pt x="1169" y="13370"/>
                    </a:lnTo>
                    <a:lnTo>
                      <a:pt x="1090" y="13132"/>
                    </a:lnTo>
                    <a:lnTo>
                      <a:pt x="991" y="12835"/>
                    </a:lnTo>
                    <a:lnTo>
                      <a:pt x="912" y="12518"/>
                    </a:lnTo>
                    <a:lnTo>
                      <a:pt x="833" y="12201"/>
                    </a:lnTo>
                    <a:lnTo>
                      <a:pt x="773" y="11865"/>
                    </a:lnTo>
                    <a:lnTo>
                      <a:pt x="674" y="11211"/>
                    </a:lnTo>
                    <a:lnTo>
                      <a:pt x="615" y="10557"/>
                    </a:lnTo>
                    <a:lnTo>
                      <a:pt x="575" y="9904"/>
                    </a:lnTo>
                    <a:lnTo>
                      <a:pt x="575" y="9270"/>
                    </a:lnTo>
                    <a:lnTo>
                      <a:pt x="575" y="8636"/>
                    </a:lnTo>
                    <a:lnTo>
                      <a:pt x="615" y="7982"/>
                    </a:lnTo>
                    <a:lnTo>
                      <a:pt x="714" y="6695"/>
                    </a:lnTo>
                    <a:lnTo>
                      <a:pt x="833" y="5427"/>
                    </a:lnTo>
                    <a:lnTo>
                      <a:pt x="833" y="5348"/>
                    </a:lnTo>
                    <a:lnTo>
                      <a:pt x="833" y="5289"/>
                    </a:lnTo>
                    <a:lnTo>
                      <a:pt x="793" y="5229"/>
                    </a:lnTo>
                    <a:lnTo>
                      <a:pt x="773" y="5190"/>
                    </a:lnTo>
                    <a:lnTo>
                      <a:pt x="734" y="5150"/>
                    </a:lnTo>
                    <a:lnTo>
                      <a:pt x="694" y="5130"/>
                    </a:lnTo>
                    <a:lnTo>
                      <a:pt x="575" y="5111"/>
                    </a:lnTo>
                    <a:lnTo>
                      <a:pt x="476" y="5130"/>
                    </a:lnTo>
                    <a:lnTo>
                      <a:pt x="377" y="5190"/>
                    </a:lnTo>
                    <a:lnTo>
                      <a:pt x="337" y="5229"/>
                    </a:lnTo>
                    <a:lnTo>
                      <a:pt x="298" y="5289"/>
                    </a:lnTo>
                    <a:lnTo>
                      <a:pt x="278" y="5348"/>
                    </a:lnTo>
                    <a:lnTo>
                      <a:pt x="258" y="5427"/>
                    </a:lnTo>
                    <a:lnTo>
                      <a:pt x="120" y="7052"/>
                    </a:lnTo>
                    <a:lnTo>
                      <a:pt x="60" y="7864"/>
                    </a:lnTo>
                    <a:lnTo>
                      <a:pt x="21" y="8676"/>
                    </a:lnTo>
                    <a:lnTo>
                      <a:pt x="1" y="9488"/>
                    </a:lnTo>
                    <a:lnTo>
                      <a:pt x="21" y="10320"/>
                    </a:lnTo>
                    <a:lnTo>
                      <a:pt x="100" y="11112"/>
                    </a:lnTo>
                    <a:lnTo>
                      <a:pt x="139" y="11528"/>
                    </a:lnTo>
                    <a:lnTo>
                      <a:pt x="199" y="11924"/>
                    </a:lnTo>
                    <a:lnTo>
                      <a:pt x="318" y="12538"/>
                    </a:lnTo>
                    <a:lnTo>
                      <a:pt x="377" y="12875"/>
                    </a:lnTo>
                    <a:lnTo>
                      <a:pt x="476" y="13211"/>
                    </a:lnTo>
                    <a:lnTo>
                      <a:pt x="575" y="13528"/>
                    </a:lnTo>
                    <a:lnTo>
                      <a:pt x="714" y="13825"/>
                    </a:lnTo>
                    <a:lnTo>
                      <a:pt x="793" y="13964"/>
                    </a:lnTo>
                    <a:lnTo>
                      <a:pt x="892" y="14083"/>
                    </a:lnTo>
                    <a:lnTo>
                      <a:pt x="991" y="14182"/>
                    </a:lnTo>
                    <a:lnTo>
                      <a:pt x="1090" y="14281"/>
                    </a:lnTo>
                    <a:lnTo>
                      <a:pt x="1229" y="14360"/>
                    </a:lnTo>
                    <a:lnTo>
                      <a:pt x="1387" y="14420"/>
                    </a:lnTo>
                    <a:lnTo>
                      <a:pt x="1526" y="14420"/>
                    </a:lnTo>
                    <a:lnTo>
                      <a:pt x="1664" y="14380"/>
                    </a:lnTo>
                    <a:lnTo>
                      <a:pt x="1783" y="14301"/>
                    </a:lnTo>
                    <a:lnTo>
                      <a:pt x="1902" y="14182"/>
                    </a:lnTo>
                    <a:lnTo>
                      <a:pt x="1981" y="14043"/>
                    </a:lnTo>
                    <a:lnTo>
                      <a:pt x="2061" y="13865"/>
                    </a:lnTo>
                    <a:lnTo>
                      <a:pt x="2160" y="13528"/>
                    </a:lnTo>
                    <a:lnTo>
                      <a:pt x="2239" y="13152"/>
                    </a:lnTo>
                    <a:lnTo>
                      <a:pt x="2278" y="12776"/>
                    </a:lnTo>
                    <a:lnTo>
                      <a:pt x="2318" y="12379"/>
                    </a:lnTo>
                    <a:lnTo>
                      <a:pt x="2358" y="11587"/>
                    </a:lnTo>
                    <a:lnTo>
                      <a:pt x="2397" y="10835"/>
                    </a:lnTo>
                    <a:lnTo>
                      <a:pt x="2437" y="9904"/>
                    </a:lnTo>
                    <a:lnTo>
                      <a:pt x="2457" y="8993"/>
                    </a:lnTo>
                    <a:lnTo>
                      <a:pt x="2457" y="8062"/>
                    </a:lnTo>
                    <a:lnTo>
                      <a:pt x="2457" y="7131"/>
                    </a:lnTo>
                    <a:lnTo>
                      <a:pt x="2437" y="5388"/>
                    </a:lnTo>
                    <a:lnTo>
                      <a:pt x="2417" y="4497"/>
                    </a:lnTo>
                    <a:lnTo>
                      <a:pt x="2377" y="3605"/>
                    </a:lnTo>
                    <a:lnTo>
                      <a:pt x="2318" y="2714"/>
                    </a:lnTo>
                    <a:lnTo>
                      <a:pt x="2239" y="1843"/>
                    </a:lnTo>
                    <a:lnTo>
                      <a:pt x="2179" y="1407"/>
                    </a:lnTo>
                    <a:lnTo>
                      <a:pt x="2100" y="971"/>
                    </a:lnTo>
                    <a:lnTo>
                      <a:pt x="2021" y="555"/>
                    </a:lnTo>
                    <a:lnTo>
                      <a:pt x="1922" y="139"/>
                    </a:lnTo>
                    <a:lnTo>
                      <a:pt x="1882" y="60"/>
                    </a:lnTo>
                    <a:lnTo>
                      <a:pt x="184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" name="Google Shape;400;p3"/>
              <p:cNvSpPr/>
              <p:nvPr/>
            </p:nvSpPr>
            <p:spPr>
              <a:xfrm>
                <a:off x="2165575" y="1603750"/>
                <a:ext cx="1124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45318" extrusionOk="0">
                    <a:moveTo>
                      <a:pt x="1922" y="1"/>
                    </a:moveTo>
                    <a:lnTo>
                      <a:pt x="1823" y="20"/>
                    </a:lnTo>
                    <a:lnTo>
                      <a:pt x="1743" y="80"/>
                    </a:lnTo>
                    <a:lnTo>
                      <a:pt x="1704" y="119"/>
                    </a:lnTo>
                    <a:lnTo>
                      <a:pt x="1684" y="179"/>
                    </a:lnTo>
                    <a:lnTo>
                      <a:pt x="1664" y="238"/>
                    </a:lnTo>
                    <a:lnTo>
                      <a:pt x="1664" y="318"/>
                    </a:lnTo>
                    <a:lnTo>
                      <a:pt x="1704" y="852"/>
                    </a:lnTo>
                    <a:lnTo>
                      <a:pt x="1724" y="1407"/>
                    </a:lnTo>
                    <a:lnTo>
                      <a:pt x="1704" y="1942"/>
                    </a:lnTo>
                    <a:lnTo>
                      <a:pt x="1664" y="2476"/>
                    </a:lnTo>
                    <a:lnTo>
                      <a:pt x="1625" y="2991"/>
                    </a:lnTo>
                    <a:lnTo>
                      <a:pt x="1545" y="3526"/>
                    </a:lnTo>
                    <a:lnTo>
                      <a:pt x="1466" y="4041"/>
                    </a:lnTo>
                    <a:lnTo>
                      <a:pt x="1367" y="4576"/>
                    </a:lnTo>
                    <a:lnTo>
                      <a:pt x="1149" y="5606"/>
                    </a:lnTo>
                    <a:lnTo>
                      <a:pt x="912" y="6656"/>
                    </a:lnTo>
                    <a:lnTo>
                      <a:pt x="674" y="7685"/>
                    </a:lnTo>
                    <a:lnTo>
                      <a:pt x="436" y="8735"/>
                    </a:lnTo>
                    <a:lnTo>
                      <a:pt x="258" y="9706"/>
                    </a:lnTo>
                    <a:lnTo>
                      <a:pt x="179" y="10201"/>
                    </a:lnTo>
                    <a:lnTo>
                      <a:pt x="100" y="10696"/>
                    </a:lnTo>
                    <a:lnTo>
                      <a:pt x="60" y="11211"/>
                    </a:lnTo>
                    <a:lnTo>
                      <a:pt x="20" y="11706"/>
                    </a:lnTo>
                    <a:lnTo>
                      <a:pt x="1" y="12201"/>
                    </a:lnTo>
                    <a:lnTo>
                      <a:pt x="1" y="12716"/>
                    </a:lnTo>
                    <a:lnTo>
                      <a:pt x="40" y="13231"/>
                    </a:lnTo>
                    <a:lnTo>
                      <a:pt x="80" y="13766"/>
                    </a:lnTo>
                    <a:lnTo>
                      <a:pt x="139" y="14281"/>
                    </a:lnTo>
                    <a:lnTo>
                      <a:pt x="218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3" y="18024"/>
                    </a:lnTo>
                    <a:lnTo>
                      <a:pt x="971" y="19193"/>
                    </a:lnTo>
                    <a:lnTo>
                      <a:pt x="1110" y="20381"/>
                    </a:lnTo>
                    <a:lnTo>
                      <a:pt x="1209" y="21570"/>
                    </a:lnTo>
                    <a:lnTo>
                      <a:pt x="1288" y="22758"/>
                    </a:lnTo>
                    <a:lnTo>
                      <a:pt x="1347" y="23946"/>
                    </a:lnTo>
                    <a:lnTo>
                      <a:pt x="138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308" y="31136"/>
                    </a:lnTo>
                    <a:lnTo>
                      <a:pt x="1129" y="35909"/>
                    </a:lnTo>
                    <a:lnTo>
                      <a:pt x="1050" y="38246"/>
                    </a:lnTo>
                    <a:lnTo>
                      <a:pt x="1030" y="39435"/>
                    </a:lnTo>
                    <a:lnTo>
                      <a:pt x="1050" y="40029"/>
                    </a:lnTo>
                    <a:lnTo>
                      <a:pt x="1070" y="40603"/>
                    </a:lnTo>
                    <a:lnTo>
                      <a:pt x="1090" y="41198"/>
                    </a:lnTo>
                    <a:lnTo>
                      <a:pt x="1149" y="41772"/>
                    </a:lnTo>
                    <a:lnTo>
                      <a:pt x="1229" y="42346"/>
                    </a:lnTo>
                    <a:lnTo>
                      <a:pt x="1308" y="42921"/>
                    </a:lnTo>
                    <a:lnTo>
                      <a:pt x="1427" y="43495"/>
                    </a:lnTo>
                    <a:lnTo>
                      <a:pt x="1565" y="44050"/>
                    </a:lnTo>
                    <a:lnTo>
                      <a:pt x="1743" y="44604"/>
                    </a:lnTo>
                    <a:lnTo>
                      <a:pt x="1942" y="45159"/>
                    </a:lnTo>
                    <a:lnTo>
                      <a:pt x="2001" y="45238"/>
                    </a:lnTo>
                    <a:lnTo>
                      <a:pt x="2060" y="45297"/>
                    </a:lnTo>
                    <a:lnTo>
                      <a:pt x="2140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77" y="45238"/>
                    </a:lnTo>
                    <a:lnTo>
                      <a:pt x="2437" y="45179"/>
                    </a:lnTo>
                    <a:lnTo>
                      <a:pt x="2457" y="45080"/>
                    </a:lnTo>
                    <a:lnTo>
                      <a:pt x="2853" y="43079"/>
                    </a:lnTo>
                    <a:lnTo>
                      <a:pt x="322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62" y="36008"/>
                    </a:lnTo>
                    <a:lnTo>
                      <a:pt x="4081" y="34998"/>
                    </a:lnTo>
                    <a:lnTo>
                      <a:pt x="4180" y="33968"/>
                    </a:lnTo>
                    <a:lnTo>
                      <a:pt x="4259" y="32958"/>
                    </a:lnTo>
                    <a:lnTo>
                      <a:pt x="4338" y="31928"/>
                    </a:lnTo>
                    <a:lnTo>
                      <a:pt x="4398" y="30898"/>
                    </a:lnTo>
                    <a:lnTo>
                      <a:pt x="4437" y="29868"/>
                    </a:lnTo>
                    <a:lnTo>
                      <a:pt x="4477" y="28858"/>
                    </a:lnTo>
                    <a:lnTo>
                      <a:pt x="4497" y="27828"/>
                    </a:lnTo>
                    <a:lnTo>
                      <a:pt x="4497" y="26798"/>
                    </a:lnTo>
                    <a:lnTo>
                      <a:pt x="4477" y="25788"/>
                    </a:lnTo>
                    <a:lnTo>
                      <a:pt x="4457" y="24758"/>
                    </a:lnTo>
                    <a:lnTo>
                      <a:pt x="4398" y="23728"/>
                    </a:lnTo>
                    <a:lnTo>
                      <a:pt x="4338" y="22718"/>
                    </a:lnTo>
                    <a:lnTo>
                      <a:pt x="4259" y="21708"/>
                    </a:lnTo>
                    <a:lnTo>
                      <a:pt x="4160" y="20678"/>
                    </a:lnTo>
                    <a:lnTo>
                      <a:pt x="4041" y="19668"/>
                    </a:lnTo>
                    <a:lnTo>
                      <a:pt x="3902" y="18658"/>
                    </a:lnTo>
                    <a:lnTo>
                      <a:pt x="3744" y="17648"/>
                    </a:lnTo>
                    <a:lnTo>
                      <a:pt x="3566" y="16658"/>
                    </a:lnTo>
                    <a:lnTo>
                      <a:pt x="3348" y="15648"/>
                    </a:lnTo>
                    <a:lnTo>
                      <a:pt x="3130" y="14657"/>
                    </a:lnTo>
                    <a:lnTo>
                      <a:pt x="2892" y="13667"/>
                    </a:lnTo>
                    <a:lnTo>
                      <a:pt x="2635" y="12677"/>
                    </a:lnTo>
                    <a:lnTo>
                      <a:pt x="2595" y="12597"/>
                    </a:lnTo>
                    <a:lnTo>
                      <a:pt x="2575" y="12538"/>
                    </a:lnTo>
                    <a:lnTo>
                      <a:pt x="2516" y="12498"/>
                    </a:lnTo>
                    <a:lnTo>
                      <a:pt x="2476" y="12479"/>
                    </a:lnTo>
                    <a:lnTo>
                      <a:pt x="2377" y="12439"/>
                    </a:lnTo>
                    <a:lnTo>
                      <a:pt x="2278" y="12459"/>
                    </a:lnTo>
                    <a:lnTo>
                      <a:pt x="2179" y="12498"/>
                    </a:lnTo>
                    <a:lnTo>
                      <a:pt x="2100" y="12597"/>
                    </a:lnTo>
                    <a:lnTo>
                      <a:pt x="2080" y="12637"/>
                    </a:lnTo>
                    <a:lnTo>
                      <a:pt x="2060" y="12696"/>
                    </a:lnTo>
                    <a:lnTo>
                      <a:pt x="2060" y="12776"/>
                    </a:lnTo>
                    <a:lnTo>
                      <a:pt x="2080" y="12855"/>
                    </a:lnTo>
                    <a:lnTo>
                      <a:pt x="2338" y="13786"/>
                    </a:lnTo>
                    <a:lnTo>
                      <a:pt x="2575" y="14736"/>
                    </a:lnTo>
                    <a:lnTo>
                      <a:pt x="2773" y="15707"/>
                    </a:lnTo>
                    <a:lnTo>
                      <a:pt x="2971" y="16658"/>
                    </a:lnTo>
                    <a:lnTo>
                      <a:pt x="3150" y="17608"/>
                    </a:lnTo>
                    <a:lnTo>
                      <a:pt x="3308" y="18579"/>
                    </a:lnTo>
                    <a:lnTo>
                      <a:pt x="3447" y="19549"/>
                    </a:lnTo>
                    <a:lnTo>
                      <a:pt x="3566" y="20520"/>
                    </a:lnTo>
                    <a:lnTo>
                      <a:pt x="3665" y="21490"/>
                    </a:lnTo>
                    <a:lnTo>
                      <a:pt x="3744" y="22461"/>
                    </a:lnTo>
                    <a:lnTo>
                      <a:pt x="3823" y="23431"/>
                    </a:lnTo>
                    <a:lnTo>
                      <a:pt x="3863" y="24422"/>
                    </a:lnTo>
                    <a:lnTo>
                      <a:pt x="3902" y="25392"/>
                    </a:lnTo>
                    <a:lnTo>
                      <a:pt x="3922" y="26383"/>
                    </a:lnTo>
                    <a:lnTo>
                      <a:pt x="3922" y="27353"/>
                    </a:lnTo>
                    <a:lnTo>
                      <a:pt x="3922" y="28343"/>
                    </a:lnTo>
                    <a:lnTo>
                      <a:pt x="3902" y="29314"/>
                    </a:lnTo>
                    <a:lnTo>
                      <a:pt x="3863" y="30304"/>
                    </a:lnTo>
                    <a:lnTo>
                      <a:pt x="3803" y="31275"/>
                    </a:lnTo>
                    <a:lnTo>
                      <a:pt x="3744" y="32265"/>
                    </a:lnTo>
                    <a:lnTo>
                      <a:pt x="3665" y="33235"/>
                    </a:lnTo>
                    <a:lnTo>
                      <a:pt x="3585" y="34206"/>
                    </a:lnTo>
                    <a:lnTo>
                      <a:pt x="3368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6" y="41990"/>
                    </a:lnTo>
                    <a:lnTo>
                      <a:pt x="2120" y="43891"/>
                    </a:lnTo>
                    <a:lnTo>
                      <a:pt x="2001" y="43436"/>
                    </a:lnTo>
                    <a:lnTo>
                      <a:pt x="1902" y="42980"/>
                    </a:lnTo>
                    <a:lnTo>
                      <a:pt x="1803" y="42505"/>
                    </a:lnTo>
                    <a:lnTo>
                      <a:pt x="1743" y="42029"/>
                    </a:lnTo>
                    <a:lnTo>
                      <a:pt x="1684" y="41554"/>
                    </a:lnTo>
                    <a:lnTo>
                      <a:pt x="1644" y="41059"/>
                    </a:lnTo>
                    <a:lnTo>
                      <a:pt x="1605" y="40108"/>
                    </a:lnTo>
                    <a:lnTo>
                      <a:pt x="1605" y="39138"/>
                    </a:lnTo>
                    <a:lnTo>
                      <a:pt x="1625" y="38147"/>
                    </a:lnTo>
                    <a:lnTo>
                      <a:pt x="1684" y="36226"/>
                    </a:lnTo>
                    <a:lnTo>
                      <a:pt x="1823" y="31572"/>
                    </a:lnTo>
                    <a:lnTo>
                      <a:pt x="1922" y="26937"/>
                    </a:lnTo>
                    <a:lnTo>
                      <a:pt x="1922" y="25808"/>
                    </a:lnTo>
                    <a:lnTo>
                      <a:pt x="1922" y="24699"/>
                    </a:lnTo>
                    <a:lnTo>
                      <a:pt x="1902" y="23570"/>
                    </a:lnTo>
                    <a:lnTo>
                      <a:pt x="1882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5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1" y="15747"/>
                    </a:lnTo>
                    <a:lnTo>
                      <a:pt x="85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5" y="13469"/>
                    </a:lnTo>
                    <a:lnTo>
                      <a:pt x="595" y="12934"/>
                    </a:lnTo>
                    <a:lnTo>
                      <a:pt x="575" y="12380"/>
                    </a:lnTo>
                    <a:lnTo>
                      <a:pt x="595" y="11845"/>
                    </a:lnTo>
                    <a:lnTo>
                      <a:pt x="615" y="11310"/>
                    </a:lnTo>
                    <a:lnTo>
                      <a:pt x="674" y="10775"/>
                    </a:lnTo>
                    <a:lnTo>
                      <a:pt x="753" y="10240"/>
                    </a:lnTo>
                    <a:lnTo>
                      <a:pt x="832" y="9706"/>
                    </a:lnTo>
                    <a:lnTo>
                      <a:pt x="931" y="9171"/>
                    </a:lnTo>
                    <a:lnTo>
                      <a:pt x="1169" y="8082"/>
                    </a:lnTo>
                    <a:lnTo>
                      <a:pt x="1407" y="6992"/>
                    </a:lnTo>
                    <a:lnTo>
                      <a:pt x="1664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100" y="3685"/>
                    </a:lnTo>
                    <a:lnTo>
                      <a:pt x="2179" y="3130"/>
                    </a:lnTo>
                    <a:lnTo>
                      <a:pt x="2239" y="2575"/>
                    </a:lnTo>
                    <a:lnTo>
                      <a:pt x="2278" y="2021"/>
                    </a:lnTo>
                    <a:lnTo>
                      <a:pt x="2278" y="1466"/>
                    </a:lnTo>
                    <a:lnTo>
                      <a:pt x="2278" y="892"/>
                    </a:lnTo>
                    <a:lnTo>
                      <a:pt x="2239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79" y="119"/>
                    </a:lnTo>
                    <a:lnTo>
                      <a:pt x="2120" y="80"/>
                    </a:lnTo>
                    <a:lnTo>
                      <a:pt x="2041" y="20"/>
                    </a:lnTo>
                    <a:lnTo>
                      <a:pt x="19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" name="Google Shape;401;p3"/>
              <p:cNvSpPr/>
              <p:nvPr/>
            </p:nvSpPr>
            <p:spPr>
              <a:xfrm>
                <a:off x="2140825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60" y="80"/>
                    </a:lnTo>
                    <a:lnTo>
                      <a:pt x="40" y="120"/>
                    </a:lnTo>
                    <a:lnTo>
                      <a:pt x="2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13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92" y="9132"/>
                    </a:lnTo>
                    <a:lnTo>
                      <a:pt x="832" y="9171"/>
                    </a:lnTo>
                    <a:lnTo>
                      <a:pt x="911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08" y="9171"/>
                    </a:lnTo>
                    <a:lnTo>
                      <a:pt x="1248" y="9132"/>
                    </a:lnTo>
                    <a:lnTo>
                      <a:pt x="126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5" y="318"/>
                    </a:lnTo>
                    <a:lnTo>
                      <a:pt x="555" y="239"/>
                    </a:lnTo>
                    <a:lnTo>
                      <a:pt x="535" y="179"/>
                    </a:lnTo>
                    <a:lnTo>
                      <a:pt x="495" y="120"/>
                    </a:lnTo>
                    <a:lnTo>
                      <a:pt x="456" y="80"/>
                    </a:lnTo>
                    <a:lnTo>
                      <a:pt x="357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" name="Google Shape;402;p3"/>
              <p:cNvSpPr/>
              <p:nvPr/>
            </p:nvSpPr>
            <p:spPr>
              <a:xfrm>
                <a:off x="2038325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7" y="1"/>
                    </a:moveTo>
                    <a:lnTo>
                      <a:pt x="2337" y="21"/>
                    </a:lnTo>
                    <a:lnTo>
                      <a:pt x="2278" y="60"/>
                    </a:lnTo>
                    <a:lnTo>
                      <a:pt x="2238" y="100"/>
                    </a:lnTo>
                    <a:lnTo>
                      <a:pt x="2219" y="159"/>
                    </a:lnTo>
                    <a:lnTo>
                      <a:pt x="2179" y="219"/>
                    </a:lnTo>
                    <a:lnTo>
                      <a:pt x="1922" y="1249"/>
                    </a:lnTo>
                    <a:lnTo>
                      <a:pt x="1704" y="2298"/>
                    </a:lnTo>
                    <a:lnTo>
                      <a:pt x="1486" y="3348"/>
                    </a:lnTo>
                    <a:lnTo>
                      <a:pt x="1308" y="4398"/>
                    </a:lnTo>
                    <a:lnTo>
                      <a:pt x="1149" y="5447"/>
                    </a:lnTo>
                    <a:lnTo>
                      <a:pt x="991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15" y="10894"/>
                    </a:lnTo>
                    <a:lnTo>
                      <a:pt x="317" y="13132"/>
                    </a:lnTo>
                    <a:lnTo>
                      <a:pt x="139" y="15390"/>
                    </a:lnTo>
                    <a:lnTo>
                      <a:pt x="80" y="16519"/>
                    </a:lnTo>
                    <a:lnTo>
                      <a:pt x="20" y="17648"/>
                    </a:lnTo>
                    <a:lnTo>
                      <a:pt x="0" y="18817"/>
                    </a:lnTo>
                    <a:lnTo>
                      <a:pt x="0" y="19965"/>
                    </a:lnTo>
                    <a:lnTo>
                      <a:pt x="20" y="21114"/>
                    </a:lnTo>
                    <a:lnTo>
                      <a:pt x="80" y="22283"/>
                    </a:lnTo>
                    <a:lnTo>
                      <a:pt x="159" y="23431"/>
                    </a:lnTo>
                    <a:lnTo>
                      <a:pt x="238" y="24580"/>
                    </a:lnTo>
                    <a:lnTo>
                      <a:pt x="456" y="26878"/>
                    </a:lnTo>
                    <a:lnTo>
                      <a:pt x="694" y="29195"/>
                    </a:lnTo>
                    <a:lnTo>
                      <a:pt x="892" y="31493"/>
                    </a:lnTo>
                    <a:lnTo>
                      <a:pt x="1090" y="33790"/>
                    </a:lnTo>
                    <a:lnTo>
                      <a:pt x="1248" y="36107"/>
                    </a:lnTo>
                    <a:lnTo>
                      <a:pt x="1407" y="38762"/>
                    </a:lnTo>
                    <a:lnTo>
                      <a:pt x="1525" y="41416"/>
                    </a:lnTo>
                    <a:lnTo>
                      <a:pt x="1644" y="44050"/>
                    </a:lnTo>
                    <a:lnTo>
                      <a:pt x="1704" y="46704"/>
                    </a:lnTo>
                    <a:lnTo>
                      <a:pt x="1723" y="46783"/>
                    </a:lnTo>
                    <a:lnTo>
                      <a:pt x="1743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902" y="47001"/>
                    </a:lnTo>
                    <a:lnTo>
                      <a:pt x="2001" y="47021"/>
                    </a:lnTo>
                    <a:lnTo>
                      <a:pt x="2100" y="47001"/>
                    </a:lnTo>
                    <a:lnTo>
                      <a:pt x="2199" y="46941"/>
                    </a:lnTo>
                    <a:lnTo>
                      <a:pt x="2219" y="46902"/>
                    </a:lnTo>
                    <a:lnTo>
                      <a:pt x="2258" y="46842"/>
                    </a:lnTo>
                    <a:lnTo>
                      <a:pt x="2278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39" y="42109"/>
                    </a:lnTo>
                    <a:lnTo>
                      <a:pt x="2021" y="39791"/>
                    </a:lnTo>
                    <a:lnTo>
                      <a:pt x="1902" y="37494"/>
                    </a:lnTo>
                    <a:lnTo>
                      <a:pt x="1743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6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74" y="22758"/>
                    </a:lnTo>
                    <a:lnTo>
                      <a:pt x="595" y="21649"/>
                    </a:lnTo>
                    <a:lnTo>
                      <a:pt x="55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4" y="17153"/>
                    </a:lnTo>
                    <a:lnTo>
                      <a:pt x="674" y="16004"/>
                    </a:lnTo>
                    <a:lnTo>
                      <a:pt x="753" y="14875"/>
                    </a:lnTo>
                    <a:lnTo>
                      <a:pt x="951" y="12597"/>
                    </a:lnTo>
                    <a:lnTo>
                      <a:pt x="1149" y="10340"/>
                    </a:lnTo>
                    <a:lnTo>
                      <a:pt x="1268" y="9072"/>
                    </a:lnTo>
                    <a:lnTo>
                      <a:pt x="1407" y="7824"/>
                    </a:lnTo>
                    <a:lnTo>
                      <a:pt x="1565" y="6576"/>
                    </a:lnTo>
                    <a:lnTo>
                      <a:pt x="1743" y="5329"/>
                    </a:lnTo>
                    <a:lnTo>
                      <a:pt x="1941" y="4081"/>
                    </a:lnTo>
                    <a:lnTo>
                      <a:pt x="2159" y="2853"/>
                    </a:lnTo>
                    <a:lnTo>
                      <a:pt x="2437" y="1625"/>
                    </a:lnTo>
                    <a:lnTo>
                      <a:pt x="2734" y="397"/>
                    </a:lnTo>
                    <a:lnTo>
                      <a:pt x="2753" y="337"/>
                    </a:lnTo>
                    <a:lnTo>
                      <a:pt x="2753" y="258"/>
                    </a:lnTo>
                    <a:lnTo>
                      <a:pt x="2734" y="199"/>
                    </a:lnTo>
                    <a:lnTo>
                      <a:pt x="2714" y="139"/>
                    </a:lnTo>
                    <a:lnTo>
                      <a:pt x="2635" y="60"/>
                    </a:lnTo>
                    <a:lnTo>
                      <a:pt x="253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" name="Google Shape;403;p3"/>
              <p:cNvSpPr/>
              <p:nvPr/>
            </p:nvSpPr>
            <p:spPr>
              <a:xfrm>
                <a:off x="1977900" y="276725"/>
                <a:ext cx="114425" cy="1292400"/>
              </a:xfrm>
              <a:custGeom>
                <a:avLst/>
                <a:gdLst/>
                <a:ahLst/>
                <a:cxnLst/>
                <a:rect l="l" t="t" r="r" b="b"/>
                <a:pathLst>
                  <a:path w="4577" h="51696" extrusionOk="0">
                    <a:moveTo>
                      <a:pt x="1071" y="1"/>
                    </a:moveTo>
                    <a:lnTo>
                      <a:pt x="1011" y="21"/>
                    </a:lnTo>
                    <a:lnTo>
                      <a:pt x="952" y="40"/>
                    </a:lnTo>
                    <a:lnTo>
                      <a:pt x="912" y="100"/>
                    </a:lnTo>
                    <a:lnTo>
                      <a:pt x="872" y="159"/>
                    </a:lnTo>
                    <a:lnTo>
                      <a:pt x="853" y="239"/>
                    </a:lnTo>
                    <a:lnTo>
                      <a:pt x="635" y="1427"/>
                    </a:lnTo>
                    <a:lnTo>
                      <a:pt x="457" y="2635"/>
                    </a:lnTo>
                    <a:lnTo>
                      <a:pt x="318" y="3863"/>
                    </a:lnTo>
                    <a:lnTo>
                      <a:pt x="199" y="5071"/>
                    </a:lnTo>
                    <a:lnTo>
                      <a:pt x="100" y="6279"/>
                    </a:lnTo>
                    <a:lnTo>
                      <a:pt x="41" y="7507"/>
                    </a:lnTo>
                    <a:lnTo>
                      <a:pt x="1" y="8735"/>
                    </a:lnTo>
                    <a:lnTo>
                      <a:pt x="1" y="9963"/>
                    </a:lnTo>
                    <a:lnTo>
                      <a:pt x="21" y="11172"/>
                    </a:lnTo>
                    <a:lnTo>
                      <a:pt x="80" y="12400"/>
                    </a:lnTo>
                    <a:lnTo>
                      <a:pt x="159" y="13628"/>
                    </a:lnTo>
                    <a:lnTo>
                      <a:pt x="258" y="14836"/>
                    </a:lnTo>
                    <a:lnTo>
                      <a:pt x="397" y="16044"/>
                    </a:lnTo>
                    <a:lnTo>
                      <a:pt x="575" y="17252"/>
                    </a:lnTo>
                    <a:lnTo>
                      <a:pt x="773" y="18460"/>
                    </a:lnTo>
                    <a:lnTo>
                      <a:pt x="1011" y="19649"/>
                    </a:lnTo>
                    <a:lnTo>
                      <a:pt x="1130" y="20263"/>
                    </a:lnTo>
                    <a:lnTo>
                      <a:pt x="1269" y="20877"/>
                    </a:lnTo>
                    <a:lnTo>
                      <a:pt x="1585" y="22085"/>
                    </a:lnTo>
                    <a:lnTo>
                      <a:pt x="1922" y="23273"/>
                    </a:lnTo>
                    <a:lnTo>
                      <a:pt x="2259" y="24462"/>
                    </a:lnTo>
                    <a:lnTo>
                      <a:pt x="2615" y="25670"/>
                    </a:lnTo>
                    <a:lnTo>
                      <a:pt x="2932" y="26858"/>
                    </a:lnTo>
                    <a:lnTo>
                      <a:pt x="3229" y="28086"/>
                    </a:lnTo>
                    <a:lnTo>
                      <a:pt x="3348" y="28680"/>
                    </a:lnTo>
                    <a:lnTo>
                      <a:pt x="3467" y="29294"/>
                    </a:lnTo>
                    <a:lnTo>
                      <a:pt x="3566" y="29948"/>
                    </a:lnTo>
                    <a:lnTo>
                      <a:pt x="3665" y="30582"/>
                    </a:lnTo>
                    <a:lnTo>
                      <a:pt x="3744" y="31235"/>
                    </a:lnTo>
                    <a:lnTo>
                      <a:pt x="3824" y="31889"/>
                    </a:lnTo>
                    <a:lnTo>
                      <a:pt x="3923" y="33176"/>
                    </a:lnTo>
                    <a:lnTo>
                      <a:pt x="3982" y="34484"/>
                    </a:lnTo>
                    <a:lnTo>
                      <a:pt x="4002" y="35791"/>
                    </a:lnTo>
                    <a:lnTo>
                      <a:pt x="4002" y="37098"/>
                    </a:lnTo>
                    <a:lnTo>
                      <a:pt x="3962" y="38405"/>
                    </a:lnTo>
                    <a:lnTo>
                      <a:pt x="3903" y="39712"/>
                    </a:lnTo>
                    <a:lnTo>
                      <a:pt x="3804" y="41158"/>
                    </a:lnTo>
                    <a:lnTo>
                      <a:pt x="3685" y="42624"/>
                    </a:lnTo>
                    <a:lnTo>
                      <a:pt x="3566" y="44090"/>
                    </a:lnTo>
                    <a:lnTo>
                      <a:pt x="3447" y="45555"/>
                    </a:lnTo>
                    <a:lnTo>
                      <a:pt x="2873" y="51378"/>
                    </a:lnTo>
                    <a:lnTo>
                      <a:pt x="2873" y="51457"/>
                    </a:lnTo>
                    <a:lnTo>
                      <a:pt x="2873" y="51517"/>
                    </a:lnTo>
                    <a:lnTo>
                      <a:pt x="2893" y="51576"/>
                    </a:lnTo>
                    <a:lnTo>
                      <a:pt x="2932" y="51616"/>
                    </a:lnTo>
                    <a:lnTo>
                      <a:pt x="3012" y="51675"/>
                    </a:lnTo>
                    <a:lnTo>
                      <a:pt x="3111" y="51695"/>
                    </a:lnTo>
                    <a:lnTo>
                      <a:pt x="3229" y="51675"/>
                    </a:lnTo>
                    <a:lnTo>
                      <a:pt x="3328" y="51616"/>
                    </a:lnTo>
                    <a:lnTo>
                      <a:pt x="3368" y="51576"/>
                    </a:lnTo>
                    <a:lnTo>
                      <a:pt x="3388" y="51517"/>
                    </a:lnTo>
                    <a:lnTo>
                      <a:pt x="3427" y="51457"/>
                    </a:lnTo>
                    <a:lnTo>
                      <a:pt x="3427" y="51378"/>
                    </a:lnTo>
                    <a:lnTo>
                      <a:pt x="3685" y="48863"/>
                    </a:lnTo>
                    <a:lnTo>
                      <a:pt x="3942" y="46328"/>
                    </a:lnTo>
                    <a:lnTo>
                      <a:pt x="4200" y="43773"/>
                    </a:lnTo>
                    <a:lnTo>
                      <a:pt x="4299" y="42505"/>
                    </a:lnTo>
                    <a:lnTo>
                      <a:pt x="4398" y="41218"/>
                    </a:lnTo>
                    <a:lnTo>
                      <a:pt x="4477" y="39950"/>
                    </a:lnTo>
                    <a:lnTo>
                      <a:pt x="4537" y="38663"/>
                    </a:lnTo>
                    <a:lnTo>
                      <a:pt x="4576" y="37395"/>
                    </a:lnTo>
                    <a:lnTo>
                      <a:pt x="4576" y="36127"/>
                    </a:lnTo>
                    <a:lnTo>
                      <a:pt x="4556" y="34840"/>
                    </a:lnTo>
                    <a:lnTo>
                      <a:pt x="4517" y="33572"/>
                    </a:lnTo>
                    <a:lnTo>
                      <a:pt x="4418" y="32305"/>
                    </a:lnTo>
                    <a:lnTo>
                      <a:pt x="4299" y="31037"/>
                    </a:lnTo>
                    <a:lnTo>
                      <a:pt x="4220" y="30423"/>
                    </a:lnTo>
                    <a:lnTo>
                      <a:pt x="4121" y="29829"/>
                    </a:lnTo>
                    <a:lnTo>
                      <a:pt x="4022" y="29235"/>
                    </a:lnTo>
                    <a:lnTo>
                      <a:pt x="3903" y="28641"/>
                    </a:lnTo>
                    <a:lnTo>
                      <a:pt x="3626" y="27472"/>
                    </a:lnTo>
                    <a:lnTo>
                      <a:pt x="3328" y="26323"/>
                    </a:lnTo>
                    <a:lnTo>
                      <a:pt x="3012" y="25175"/>
                    </a:lnTo>
                    <a:lnTo>
                      <a:pt x="2695" y="24026"/>
                    </a:lnTo>
                    <a:lnTo>
                      <a:pt x="2358" y="22857"/>
                    </a:lnTo>
                    <a:lnTo>
                      <a:pt x="2061" y="21689"/>
                    </a:lnTo>
                    <a:lnTo>
                      <a:pt x="1764" y="20481"/>
                    </a:lnTo>
                    <a:lnTo>
                      <a:pt x="1506" y="19233"/>
                    </a:lnTo>
                    <a:lnTo>
                      <a:pt x="1269" y="18005"/>
                    </a:lnTo>
                    <a:lnTo>
                      <a:pt x="1071" y="16757"/>
                    </a:lnTo>
                    <a:lnTo>
                      <a:pt x="912" y="15509"/>
                    </a:lnTo>
                    <a:lnTo>
                      <a:pt x="773" y="14242"/>
                    </a:lnTo>
                    <a:lnTo>
                      <a:pt x="674" y="12974"/>
                    </a:lnTo>
                    <a:lnTo>
                      <a:pt x="595" y="11706"/>
                    </a:lnTo>
                    <a:lnTo>
                      <a:pt x="556" y="10360"/>
                    </a:lnTo>
                    <a:lnTo>
                      <a:pt x="556" y="8993"/>
                    </a:lnTo>
                    <a:lnTo>
                      <a:pt x="595" y="7646"/>
                    </a:lnTo>
                    <a:lnTo>
                      <a:pt x="655" y="6279"/>
                    </a:lnTo>
                    <a:lnTo>
                      <a:pt x="773" y="4933"/>
                    </a:lnTo>
                    <a:lnTo>
                      <a:pt x="912" y="3586"/>
                    </a:lnTo>
                    <a:lnTo>
                      <a:pt x="1090" y="2239"/>
                    </a:lnTo>
                    <a:lnTo>
                      <a:pt x="1308" y="912"/>
                    </a:lnTo>
                    <a:lnTo>
                      <a:pt x="1467" y="1130"/>
                    </a:lnTo>
                    <a:lnTo>
                      <a:pt x="1605" y="1368"/>
                    </a:lnTo>
                    <a:lnTo>
                      <a:pt x="1724" y="1625"/>
                    </a:lnTo>
                    <a:lnTo>
                      <a:pt x="1823" y="1922"/>
                    </a:lnTo>
                    <a:lnTo>
                      <a:pt x="1883" y="2199"/>
                    </a:lnTo>
                    <a:lnTo>
                      <a:pt x="1942" y="2496"/>
                    </a:lnTo>
                    <a:lnTo>
                      <a:pt x="2021" y="3091"/>
                    </a:lnTo>
                    <a:lnTo>
                      <a:pt x="2061" y="3923"/>
                    </a:lnTo>
                    <a:lnTo>
                      <a:pt x="2100" y="4754"/>
                    </a:lnTo>
                    <a:lnTo>
                      <a:pt x="2140" y="6418"/>
                    </a:lnTo>
                    <a:lnTo>
                      <a:pt x="2140" y="8161"/>
                    </a:lnTo>
                    <a:lnTo>
                      <a:pt x="2081" y="9924"/>
                    </a:lnTo>
                    <a:lnTo>
                      <a:pt x="2001" y="11687"/>
                    </a:lnTo>
                    <a:lnTo>
                      <a:pt x="1863" y="13449"/>
                    </a:lnTo>
                    <a:lnTo>
                      <a:pt x="1863" y="13509"/>
                    </a:lnTo>
                    <a:lnTo>
                      <a:pt x="1883" y="13588"/>
                    </a:lnTo>
                    <a:lnTo>
                      <a:pt x="1902" y="13628"/>
                    </a:lnTo>
                    <a:lnTo>
                      <a:pt x="1942" y="13687"/>
                    </a:lnTo>
                    <a:lnTo>
                      <a:pt x="2021" y="13746"/>
                    </a:lnTo>
                    <a:lnTo>
                      <a:pt x="2120" y="13766"/>
                    </a:lnTo>
                    <a:lnTo>
                      <a:pt x="2239" y="13727"/>
                    </a:lnTo>
                    <a:lnTo>
                      <a:pt x="2318" y="13667"/>
                    </a:lnTo>
                    <a:lnTo>
                      <a:pt x="2358" y="13628"/>
                    </a:lnTo>
                    <a:lnTo>
                      <a:pt x="2398" y="13568"/>
                    </a:lnTo>
                    <a:lnTo>
                      <a:pt x="2417" y="13509"/>
                    </a:lnTo>
                    <a:lnTo>
                      <a:pt x="2437" y="13449"/>
                    </a:lnTo>
                    <a:lnTo>
                      <a:pt x="2516" y="12400"/>
                    </a:lnTo>
                    <a:lnTo>
                      <a:pt x="2576" y="11370"/>
                    </a:lnTo>
                    <a:lnTo>
                      <a:pt x="2635" y="10320"/>
                    </a:lnTo>
                    <a:lnTo>
                      <a:pt x="2675" y="9290"/>
                    </a:lnTo>
                    <a:lnTo>
                      <a:pt x="2695" y="8240"/>
                    </a:lnTo>
                    <a:lnTo>
                      <a:pt x="2714" y="7210"/>
                    </a:lnTo>
                    <a:lnTo>
                      <a:pt x="2695" y="6161"/>
                    </a:lnTo>
                    <a:lnTo>
                      <a:pt x="2675" y="5131"/>
                    </a:lnTo>
                    <a:lnTo>
                      <a:pt x="2635" y="3744"/>
                    </a:lnTo>
                    <a:lnTo>
                      <a:pt x="2596" y="3031"/>
                    </a:lnTo>
                    <a:lnTo>
                      <a:pt x="2556" y="2675"/>
                    </a:lnTo>
                    <a:lnTo>
                      <a:pt x="2497" y="2318"/>
                    </a:lnTo>
                    <a:lnTo>
                      <a:pt x="2437" y="1962"/>
                    </a:lnTo>
                    <a:lnTo>
                      <a:pt x="2338" y="1645"/>
                    </a:lnTo>
                    <a:lnTo>
                      <a:pt x="2239" y="1308"/>
                    </a:lnTo>
                    <a:lnTo>
                      <a:pt x="2100" y="1011"/>
                    </a:lnTo>
                    <a:lnTo>
                      <a:pt x="1942" y="734"/>
                    </a:lnTo>
                    <a:lnTo>
                      <a:pt x="1744" y="476"/>
                    </a:lnTo>
                    <a:lnTo>
                      <a:pt x="1526" y="239"/>
                    </a:lnTo>
                    <a:lnTo>
                      <a:pt x="1269" y="40"/>
                    </a:lnTo>
                    <a:lnTo>
                      <a:pt x="120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" name="Google Shape;404;p3"/>
              <p:cNvSpPr/>
              <p:nvPr/>
            </p:nvSpPr>
            <p:spPr>
              <a:xfrm>
                <a:off x="2151225" y="267325"/>
                <a:ext cx="15850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34" h="1883" extrusionOk="0">
                    <a:moveTo>
                      <a:pt x="60" y="1"/>
                    </a:moveTo>
                    <a:lnTo>
                      <a:pt x="20" y="773"/>
                    </a:lnTo>
                    <a:lnTo>
                      <a:pt x="0" y="1565"/>
                    </a:lnTo>
                    <a:lnTo>
                      <a:pt x="20" y="1625"/>
                    </a:lnTo>
                    <a:lnTo>
                      <a:pt x="20" y="1704"/>
                    </a:lnTo>
                    <a:lnTo>
                      <a:pt x="60" y="1744"/>
                    </a:lnTo>
                    <a:lnTo>
                      <a:pt x="99" y="1803"/>
                    </a:lnTo>
                    <a:lnTo>
                      <a:pt x="178" y="1862"/>
                    </a:lnTo>
                    <a:lnTo>
                      <a:pt x="297" y="1882"/>
                    </a:lnTo>
                    <a:lnTo>
                      <a:pt x="396" y="1862"/>
                    </a:lnTo>
                    <a:lnTo>
                      <a:pt x="476" y="1803"/>
                    </a:lnTo>
                    <a:lnTo>
                      <a:pt x="515" y="1744"/>
                    </a:lnTo>
                    <a:lnTo>
                      <a:pt x="555" y="1704"/>
                    </a:lnTo>
                    <a:lnTo>
                      <a:pt x="575" y="1625"/>
                    </a:lnTo>
                    <a:lnTo>
                      <a:pt x="575" y="1565"/>
                    </a:lnTo>
                    <a:lnTo>
                      <a:pt x="594" y="773"/>
                    </a:lnTo>
                    <a:lnTo>
                      <a:pt x="6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" name="Google Shape;405;p3"/>
              <p:cNvSpPr/>
              <p:nvPr/>
            </p:nvSpPr>
            <p:spPr>
              <a:xfrm>
                <a:off x="2514650" y="267325"/>
                <a:ext cx="1639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57" h="44941" extrusionOk="0">
                    <a:moveTo>
                      <a:pt x="278" y="1"/>
                    </a:moveTo>
                    <a:lnTo>
                      <a:pt x="179" y="852"/>
                    </a:lnTo>
                    <a:lnTo>
                      <a:pt x="80" y="1684"/>
                    </a:lnTo>
                    <a:lnTo>
                      <a:pt x="41" y="2318"/>
                    </a:lnTo>
                    <a:lnTo>
                      <a:pt x="21" y="2972"/>
                    </a:lnTo>
                    <a:lnTo>
                      <a:pt x="1" y="3605"/>
                    </a:lnTo>
                    <a:lnTo>
                      <a:pt x="1" y="4239"/>
                    </a:lnTo>
                    <a:lnTo>
                      <a:pt x="41" y="4873"/>
                    </a:lnTo>
                    <a:lnTo>
                      <a:pt x="80" y="5487"/>
                    </a:lnTo>
                    <a:lnTo>
                      <a:pt x="140" y="6121"/>
                    </a:lnTo>
                    <a:lnTo>
                      <a:pt x="199" y="6754"/>
                    </a:lnTo>
                    <a:lnTo>
                      <a:pt x="298" y="7368"/>
                    </a:lnTo>
                    <a:lnTo>
                      <a:pt x="417" y="8002"/>
                    </a:lnTo>
                    <a:lnTo>
                      <a:pt x="536" y="8616"/>
                    </a:lnTo>
                    <a:lnTo>
                      <a:pt x="674" y="9230"/>
                    </a:lnTo>
                    <a:lnTo>
                      <a:pt x="833" y="9824"/>
                    </a:lnTo>
                    <a:lnTo>
                      <a:pt x="991" y="10438"/>
                    </a:lnTo>
                    <a:lnTo>
                      <a:pt x="1189" y="11033"/>
                    </a:lnTo>
                    <a:lnTo>
                      <a:pt x="1387" y="11627"/>
                    </a:lnTo>
                    <a:lnTo>
                      <a:pt x="1843" y="12835"/>
                    </a:lnTo>
                    <a:lnTo>
                      <a:pt x="2318" y="14043"/>
                    </a:lnTo>
                    <a:lnTo>
                      <a:pt x="2794" y="15251"/>
                    </a:lnTo>
                    <a:lnTo>
                      <a:pt x="3031" y="15865"/>
                    </a:lnTo>
                    <a:lnTo>
                      <a:pt x="3249" y="16479"/>
                    </a:lnTo>
                    <a:lnTo>
                      <a:pt x="3447" y="17093"/>
                    </a:lnTo>
                    <a:lnTo>
                      <a:pt x="3645" y="17727"/>
                    </a:lnTo>
                    <a:lnTo>
                      <a:pt x="3824" y="18361"/>
                    </a:lnTo>
                    <a:lnTo>
                      <a:pt x="4002" y="18995"/>
                    </a:lnTo>
                    <a:lnTo>
                      <a:pt x="4299" y="20262"/>
                    </a:lnTo>
                    <a:lnTo>
                      <a:pt x="4576" y="21570"/>
                    </a:lnTo>
                    <a:lnTo>
                      <a:pt x="4814" y="22956"/>
                    </a:lnTo>
                    <a:lnTo>
                      <a:pt x="5052" y="24362"/>
                    </a:lnTo>
                    <a:lnTo>
                      <a:pt x="5230" y="25768"/>
                    </a:lnTo>
                    <a:lnTo>
                      <a:pt x="5388" y="27175"/>
                    </a:lnTo>
                    <a:lnTo>
                      <a:pt x="5527" y="28601"/>
                    </a:lnTo>
                    <a:lnTo>
                      <a:pt x="5626" y="30007"/>
                    </a:lnTo>
                    <a:lnTo>
                      <a:pt x="5685" y="31433"/>
                    </a:lnTo>
                    <a:lnTo>
                      <a:pt x="5725" y="32859"/>
                    </a:lnTo>
                    <a:lnTo>
                      <a:pt x="5725" y="33592"/>
                    </a:lnTo>
                    <a:lnTo>
                      <a:pt x="5725" y="34345"/>
                    </a:lnTo>
                    <a:lnTo>
                      <a:pt x="5685" y="35830"/>
                    </a:lnTo>
                    <a:lnTo>
                      <a:pt x="5626" y="37316"/>
                    </a:lnTo>
                    <a:lnTo>
                      <a:pt x="5606" y="38801"/>
                    </a:lnTo>
                    <a:lnTo>
                      <a:pt x="5586" y="39554"/>
                    </a:lnTo>
                    <a:lnTo>
                      <a:pt x="5586" y="40286"/>
                    </a:lnTo>
                    <a:lnTo>
                      <a:pt x="5606" y="41039"/>
                    </a:lnTo>
                    <a:lnTo>
                      <a:pt x="5646" y="41772"/>
                    </a:lnTo>
                    <a:lnTo>
                      <a:pt x="5705" y="42505"/>
                    </a:lnTo>
                    <a:lnTo>
                      <a:pt x="5765" y="43238"/>
                    </a:lnTo>
                    <a:lnTo>
                      <a:pt x="5883" y="43970"/>
                    </a:lnTo>
                    <a:lnTo>
                      <a:pt x="6002" y="44703"/>
                    </a:lnTo>
                    <a:lnTo>
                      <a:pt x="6022" y="44782"/>
                    </a:lnTo>
                    <a:lnTo>
                      <a:pt x="6062" y="44842"/>
                    </a:lnTo>
                    <a:lnTo>
                      <a:pt x="6101" y="44882"/>
                    </a:lnTo>
                    <a:lnTo>
                      <a:pt x="6141" y="44921"/>
                    </a:lnTo>
                    <a:lnTo>
                      <a:pt x="6180" y="44941"/>
                    </a:lnTo>
                    <a:lnTo>
                      <a:pt x="6240" y="44941"/>
                    </a:lnTo>
                    <a:lnTo>
                      <a:pt x="6339" y="44921"/>
                    </a:lnTo>
                    <a:lnTo>
                      <a:pt x="6438" y="44882"/>
                    </a:lnTo>
                    <a:lnTo>
                      <a:pt x="6517" y="44782"/>
                    </a:lnTo>
                    <a:lnTo>
                      <a:pt x="6537" y="44743"/>
                    </a:lnTo>
                    <a:lnTo>
                      <a:pt x="6557" y="44683"/>
                    </a:lnTo>
                    <a:lnTo>
                      <a:pt x="6557" y="44604"/>
                    </a:lnTo>
                    <a:lnTo>
                      <a:pt x="6557" y="44525"/>
                    </a:lnTo>
                    <a:lnTo>
                      <a:pt x="6438" y="43891"/>
                    </a:lnTo>
                    <a:lnTo>
                      <a:pt x="6339" y="43238"/>
                    </a:lnTo>
                    <a:lnTo>
                      <a:pt x="6280" y="42604"/>
                    </a:lnTo>
                    <a:lnTo>
                      <a:pt x="6220" y="41950"/>
                    </a:lnTo>
                    <a:lnTo>
                      <a:pt x="6200" y="41297"/>
                    </a:lnTo>
                    <a:lnTo>
                      <a:pt x="6180" y="40663"/>
                    </a:lnTo>
                    <a:lnTo>
                      <a:pt x="6161" y="39356"/>
                    </a:lnTo>
                    <a:lnTo>
                      <a:pt x="6200" y="38048"/>
                    </a:lnTo>
                    <a:lnTo>
                      <a:pt x="6240" y="36741"/>
                    </a:lnTo>
                    <a:lnTo>
                      <a:pt x="6280" y="35434"/>
                    </a:lnTo>
                    <a:lnTo>
                      <a:pt x="6299" y="34147"/>
                    </a:lnTo>
                    <a:lnTo>
                      <a:pt x="6299" y="32839"/>
                    </a:lnTo>
                    <a:lnTo>
                      <a:pt x="6260" y="31552"/>
                    </a:lnTo>
                    <a:lnTo>
                      <a:pt x="6200" y="30265"/>
                    </a:lnTo>
                    <a:lnTo>
                      <a:pt x="6121" y="28977"/>
                    </a:lnTo>
                    <a:lnTo>
                      <a:pt x="6002" y="27690"/>
                    </a:lnTo>
                    <a:lnTo>
                      <a:pt x="5883" y="26422"/>
                    </a:lnTo>
                    <a:lnTo>
                      <a:pt x="5725" y="25135"/>
                    </a:lnTo>
                    <a:lnTo>
                      <a:pt x="5547" y="23867"/>
                    </a:lnTo>
                    <a:lnTo>
                      <a:pt x="5329" y="22599"/>
                    </a:lnTo>
                    <a:lnTo>
                      <a:pt x="5091" y="21352"/>
                    </a:lnTo>
                    <a:lnTo>
                      <a:pt x="4834" y="20124"/>
                    </a:lnTo>
                    <a:lnTo>
                      <a:pt x="4537" y="18896"/>
                    </a:lnTo>
                    <a:lnTo>
                      <a:pt x="4200" y="17688"/>
                    </a:lnTo>
                    <a:lnTo>
                      <a:pt x="3824" y="16499"/>
                    </a:lnTo>
                    <a:lnTo>
                      <a:pt x="3427" y="15311"/>
                    </a:lnTo>
                    <a:lnTo>
                      <a:pt x="2992" y="14142"/>
                    </a:lnTo>
                    <a:lnTo>
                      <a:pt x="2516" y="12934"/>
                    </a:lnTo>
                    <a:lnTo>
                      <a:pt x="2081" y="11746"/>
                    </a:lnTo>
                    <a:lnTo>
                      <a:pt x="1684" y="10537"/>
                    </a:lnTo>
                    <a:lnTo>
                      <a:pt x="1506" y="9943"/>
                    </a:lnTo>
                    <a:lnTo>
                      <a:pt x="1328" y="9329"/>
                    </a:lnTo>
                    <a:lnTo>
                      <a:pt x="1189" y="8715"/>
                    </a:lnTo>
                    <a:lnTo>
                      <a:pt x="1031" y="8101"/>
                    </a:lnTo>
                    <a:lnTo>
                      <a:pt x="912" y="7468"/>
                    </a:lnTo>
                    <a:lnTo>
                      <a:pt x="813" y="6834"/>
                    </a:lnTo>
                    <a:lnTo>
                      <a:pt x="714" y="6200"/>
                    </a:lnTo>
                    <a:lnTo>
                      <a:pt x="655" y="5566"/>
                    </a:lnTo>
                    <a:lnTo>
                      <a:pt x="595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595" y="2179"/>
                    </a:lnTo>
                    <a:lnTo>
                      <a:pt x="635" y="1625"/>
                    </a:lnTo>
                    <a:lnTo>
                      <a:pt x="694" y="1090"/>
                    </a:lnTo>
                    <a:lnTo>
                      <a:pt x="754" y="535"/>
                    </a:lnTo>
                    <a:lnTo>
                      <a:pt x="81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" name="Google Shape;406;p3"/>
              <p:cNvSpPr/>
              <p:nvPr/>
            </p:nvSpPr>
            <p:spPr>
              <a:xfrm>
                <a:off x="2690925" y="267325"/>
                <a:ext cx="75300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3012" h="42169" extrusionOk="0">
                    <a:moveTo>
                      <a:pt x="1" y="1"/>
                    </a:moveTo>
                    <a:lnTo>
                      <a:pt x="199" y="595"/>
                    </a:lnTo>
                    <a:lnTo>
                      <a:pt x="377" y="1189"/>
                    </a:lnTo>
                    <a:lnTo>
                      <a:pt x="595" y="1961"/>
                    </a:lnTo>
                    <a:lnTo>
                      <a:pt x="793" y="2734"/>
                    </a:lnTo>
                    <a:lnTo>
                      <a:pt x="991" y="3506"/>
                    </a:lnTo>
                    <a:lnTo>
                      <a:pt x="1189" y="4279"/>
                    </a:lnTo>
                    <a:lnTo>
                      <a:pt x="1348" y="5071"/>
                    </a:lnTo>
                    <a:lnTo>
                      <a:pt x="1506" y="5843"/>
                    </a:lnTo>
                    <a:lnTo>
                      <a:pt x="1665" y="6636"/>
                    </a:lnTo>
                    <a:lnTo>
                      <a:pt x="1803" y="7428"/>
                    </a:lnTo>
                    <a:lnTo>
                      <a:pt x="1922" y="8220"/>
                    </a:lnTo>
                    <a:lnTo>
                      <a:pt x="2021" y="9012"/>
                    </a:lnTo>
                    <a:lnTo>
                      <a:pt x="2120" y="9805"/>
                    </a:lnTo>
                    <a:lnTo>
                      <a:pt x="2199" y="10617"/>
                    </a:lnTo>
                    <a:lnTo>
                      <a:pt x="2279" y="11409"/>
                    </a:lnTo>
                    <a:lnTo>
                      <a:pt x="2338" y="12221"/>
                    </a:lnTo>
                    <a:lnTo>
                      <a:pt x="2378" y="13013"/>
                    </a:lnTo>
                    <a:lnTo>
                      <a:pt x="2417" y="13825"/>
                    </a:lnTo>
                    <a:lnTo>
                      <a:pt x="2437" y="14657"/>
                    </a:lnTo>
                    <a:lnTo>
                      <a:pt x="2457" y="15489"/>
                    </a:lnTo>
                    <a:lnTo>
                      <a:pt x="2437" y="16321"/>
                    </a:lnTo>
                    <a:lnTo>
                      <a:pt x="2417" y="17153"/>
                    </a:lnTo>
                    <a:lnTo>
                      <a:pt x="2358" y="18797"/>
                    </a:lnTo>
                    <a:lnTo>
                      <a:pt x="2239" y="20460"/>
                    </a:lnTo>
                    <a:lnTo>
                      <a:pt x="2100" y="22104"/>
                    </a:lnTo>
                    <a:lnTo>
                      <a:pt x="1942" y="23748"/>
                    </a:lnTo>
                    <a:lnTo>
                      <a:pt x="1585" y="27036"/>
                    </a:lnTo>
                    <a:lnTo>
                      <a:pt x="1387" y="28878"/>
                    </a:lnTo>
                    <a:lnTo>
                      <a:pt x="1189" y="30740"/>
                    </a:lnTo>
                    <a:lnTo>
                      <a:pt x="1031" y="32582"/>
                    </a:lnTo>
                    <a:lnTo>
                      <a:pt x="892" y="34424"/>
                    </a:lnTo>
                    <a:lnTo>
                      <a:pt x="833" y="35355"/>
                    </a:lnTo>
                    <a:lnTo>
                      <a:pt x="793" y="36286"/>
                    </a:lnTo>
                    <a:lnTo>
                      <a:pt x="773" y="37197"/>
                    </a:lnTo>
                    <a:lnTo>
                      <a:pt x="754" y="38128"/>
                    </a:lnTo>
                    <a:lnTo>
                      <a:pt x="773" y="39058"/>
                    </a:lnTo>
                    <a:lnTo>
                      <a:pt x="793" y="39989"/>
                    </a:lnTo>
                    <a:lnTo>
                      <a:pt x="833" y="40920"/>
                    </a:lnTo>
                    <a:lnTo>
                      <a:pt x="892" y="41851"/>
                    </a:lnTo>
                    <a:lnTo>
                      <a:pt x="912" y="41911"/>
                    </a:lnTo>
                    <a:lnTo>
                      <a:pt x="932" y="41990"/>
                    </a:lnTo>
                    <a:lnTo>
                      <a:pt x="971" y="42029"/>
                    </a:lnTo>
                    <a:lnTo>
                      <a:pt x="1011" y="42089"/>
                    </a:lnTo>
                    <a:lnTo>
                      <a:pt x="1090" y="42148"/>
                    </a:lnTo>
                    <a:lnTo>
                      <a:pt x="1209" y="42168"/>
                    </a:lnTo>
                    <a:lnTo>
                      <a:pt x="1308" y="42148"/>
                    </a:lnTo>
                    <a:lnTo>
                      <a:pt x="1387" y="42089"/>
                    </a:lnTo>
                    <a:lnTo>
                      <a:pt x="1427" y="42029"/>
                    </a:lnTo>
                    <a:lnTo>
                      <a:pt x="1447" y="41990"/>
                    </a:lnTo>
                    <a:lnTo>
                      <a:pt x="1467" y="41911"/>
                    </a:lnTo>
                    <a:lnTo>
                      <a:pt x="1467" y="41851"/>
                    </a:lnTo>
                    <a:lnTo>
                      <a:pt x="1407" y="40900"/>
                    </a:lnTo>
                    <a:lnTo>
                      <a:pt x="1368" y="39970"/>
                    </a:lnTo>
                    <a:lnTo>
                      <a:pt x="1328" y="39039"/>
                    </a:lnTo>
                    <a:lnTo>
                      <a:pt x="1328" y="38088"/>
                    </a:lnTo>
                    <a:lnTo>
                      <a:pt x="1348" y="37157"/>
                    </a:lnTo>
                    <a:lnTo>
                      <a:pt x="1368" y="36226"/>
                    </a:lnTo>
                    <a:lnTo>
                      <a:pt x="1407" y="35295"/>
                    </a:lnTo>
                    <a:lnTo>
                      <a:pt x="1447" y="34364"/>
                    </a:lnTo>
                    <a:lnTo>
                      <a:pt x="1585" y="32503"/>
                    </a:lnTo>
                    <a:lnTo>
                      <a:pt x="1764" y="30641"/>
                    </a:lnTo>
                    <a:lnTo>
                      <a:pt x="1942" y="28779"/>
                    </a:lnTo>
                    <a:lnTo>
                      <a:pt x="2140" y="26917"/>
                    </a:lnTo>
                    <a:lnTo>
                      <a:pt x="2358" y="25055"/>
                    </a:lnTo>
                    <a:lnTo>
                      <a:pt x="2536" y="23194"/>
                    </a:lnTo>
                    <a:lnTo>
                      <a:pt x="2714" y="21332"/>
                    </a:lnTo>
                    <a:lnTo>
                      <a:pt x="2853" y="19470"/>
                    </a:lnTo>
                    <a:lnTo>
                      <a:pt x="2912" y="18519"/>
                    </a:lnTo>
                    <a:lnTo>
                      <a:pt x="2952" y="17589"/>
                    </a:lnTo>
                    <a:lnTo>
                      <a:pt x="2992" y="16658"/>
                    </a:lnTo>
                    <a:lnTo>
                      <a:pt x="3011" y="15727"/>
                    </a:lnTo>
                    <a:lnTo>
                      <a:pt x="3011" y="14796"/>
                    </a:lnTo>
                    <a:lnTo>
                      <a:pt x="2992" y="13845"/>
                    </a:lnTo>
                    <a:lnTo>
                      <a:pt x="2952" y="12914"/>
                    </a:lnTo>
                    <a:lnTo>
                      <a:pt x="2893" y="11983"/>
                    </a:lnTo>
                    <a:lnTo>
                      <a:pt x="2833" y="11112"/>
                    </a:lnTo>
                    <a:lnTo>
                      <a:pt x="2754" y="10260"/>
                    </a:lnTo>
                    <a:lnTo>
                      <a:pt x="2655" y="9409"/>
                    </a:lnTo>
                    <a:lnTo>
                      <a:pt x="2536" y="8557"/>
                    </a:lnTo>
                    <a:lnTo>
                      <a:pt x="2417" y="7705"/>
                    </a:lnTo>
                    <a:lnTo>
                      <a:pt x="2279" y="6854"/>
                    </a:lnTo>
                    <a:lnTo>
                      <a:pt x="2120" y="6022"/>
                    </a:lnTo>
                    <a:lnTo>
                      <a:pt x="1962" y="5170"/>
                    </a:lnTo>
                    <a:lnTo>
                      <a:pt x="1684" y="3883"/>
                    </a:lnTo>
                    <a:lnTo>
                      <a:pt x="1387" y="2575"/>
                    </a:lnTo>
                    <a:lnTo>
                      <a:pt x="1209" y="1922"/>
                    </a:lnTo>
                    <a:lnTo>
                      <a:pt x="1031" y="1268"/>
                    </a:lnTo>
                    <a:lnTo>
                      <a:pt x="833" y="634"/>
                    </a:lnTo>
                    <a:lnTo>
                      <a:pt x="6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" name="Google Shape;407;p3"/>
              <p:cNvSpPr/>
              <p:nvPr/>
            </p:nvSpPr>
            <p:spPr>
              <a:xfrm>
                <a:off x="2595875" y="267325"/>
                <a:ext cx="83700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48" h="15351" extrusionOk="0">
                    <a:moveTo>
                      <a:pt x="436" y="1"/>
                    </a:moveTo>
                    <a:lnTo>
                      <a:pt x="337" y="733"/>
                    </a:lnTo>
                    <a:lnTo>
                      <a:pt x="258" y="1486"/>
                    </a:lnTo>
                    <a:lnTo>
                      <a:pt x="198" y="2219"/>
                    </a:lnTo>
                    <a:lnTo>
                      <a:pt x="139" y="2972"/>
                    </a:lnTo>
                    <a:lnTo>
                      <a:pt x="40" y="4556"/>
                    </a:lnTo>
                    <a:lnTo>
                      <a:pt x="20" y="5388"/>
                    </a:lnTo>
                    <a:lnTo>
                      <a:pt x="0" y="6220"/>
                    </a:lnTo>
                    <a:lnTo>
                      <a:pt x="20" y="7071"/>
                    </a:lnTo>
                    <a:lnTo>
                      <a:pt x="60" y="7923"/>
                    </a:lnTo>
                    <a:lnTo>
                      <a:pt x="119" y="8775"/>
                    </a:lnTo>
                    <a:lnTo>
                      <a:pt x="218" y="9607"/>
                    </a:lnTo>
                    <a:lnTo>
                      <a:pt x="376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74" y="11627"/>
                    </a:lnTo>
                    <a:lnTo>
                      <a:pt x="792" y="12003"/>
                    </a:lnTo>
                    <a:lnTo>
                      <a:pt x="931" y="12379"/>
                    </a:lnTo>
                    <a:lnTo>
                      <a:pt x="1070" y="12736"/>
                    </a:lnTo>
                    <a:lnTo>
                      <a:pt x="1248" y="13092"/>
                    </a:lnTo>
                    <a:lnTo>
                      <a:pt x="1426" y="13449"/>
                    </a:lnTo>
                    <a:lnTo>
                      <a:pt x="1604" y="13786"/>
                    </a:lnTo>
                    <a:lnTo>
                      <a:pt x="1822" y="14103"/>
                    </a:lnTo>
                    <a:lnTo>
                      <a:pt x="2040" y="14420"/>
                    </a:lnTo>
                    <a:lnTo>
                      <a:pt x="2298" y="14717"/>
                    </a:lnTo>
                    <a:lnTo>
                      <a:pt x="2555" y="14994"/>
                    </a:lnTo>
                    <a:lnTo>
                      <a:pt x="2832" y="15271"/>
                    </a:lnTo>
                    <a:lnTo>
                      <a:pt x="2892" y="15331"/>
                    </a:lnTo>
                    <a:lnTo>
                      <a:pt x="2971" y="15350"/>
                    </a:lnTo>
                    <a:lnTo>
                      <a:pt x="3050" y="15350"/>
                    </a:lnTo>
                    <a:lnTo>
                      <a:pt x="3130" y="15331"/>
                    </a:lnTo>
                    <a:lnTo>
                      <a:pt x="3209" y="15291"/>
                    </a:lnTo>
                    <a:lnTo>
                      <a:pt x="3248" y="15232"/>
                    </a:lnTo>
                    <a:lnTo>
                      <a:pt x="3288" y="15152"/>
                    </a:lnTo>
                    <a:lnTo>
                      <a:pt x="3308" y="15034"/>
                    </a:lnTo>
                    <a:lnTo>
                      <a:pt x="3347" y="13429"/>
                    </a:lnTo>
                    <a:lnTo>
                      <a:pt x="3347" y="11825"/>
                    </a:lnTo>
                    <a:lnTo>
                      <a:pt x="3308" y="10221"/>
                    </a:lnTo>
                    <a:lnTo>
                      <a:pt x="3229" y="8616"/>
                    </a:lnTo>
                    <a:lnTo>
                      <a:pt x="3110" y="7012"/>
                    </a:lnTo>
                    <a:lnTo>
                      <a:pt x="2951" y="5427"/>
                    </a:lnTo>
                    <a:lnTo>
                      <a:pt x="2753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76" y="2120"/>
                    </a:lnTo>
                    <a:lnTo>
                      <a:pt x="2436" y="2080"/>
                    </a:lnTo>
                    <a:lnTo>
                      <a:pt x="2397" y="2041"/>
                    </a:lnTo>
                    <a:lnTo>
                      <a:pt x="2357" y="2021"/>
                    </a:lnTo>
                    <a:lnTo>
                      <a:pt x="2199" y="2021"/>
                    </a:lnTo>
                    <a:lnTo>
                      <a:pt x="2100" y="2080"/>
                    </a:lnTo>
                    <a:lnTo>
                      <a:pt x="2020" y="2159"/>
                    </a:lnTo>
                    <a:lnTo>
                      <a:pt x="2001" y="2219"/>
                    </a:lnTo>
                    <a:lnTo>
                      <a:pt x="1981" y="2278"/>
                    </a:lnTo>
                    <a:lnTo>
                      <a:pt x="1961" y="2358"/>
                    </a:lnTo>
                    <a:lnTo>
                      <a:pt x="1981" y="2437"/>
                    </a:lnTo>
                    <a:lnTo>
                      <a:pt x="2199" y="3902"/>
                    </a:lnTo>
                    <a:lnTo>
                      <a:pt x="2377" y="5388"/>
                    </a:lnTo>
                    <a:lnTo>
                      <a:pt x="2516" y="6873"/>
                    </a:lnTo>
                    <a:lnTo>
                      <a:pt x="2634" y="8359"/>
                    </a:lnTo>
                    <a:lnTo>
                      <a:pt x="2714" y="9844"/>
                    </a:lnTo>
                    <a:lnTo>
                      <a:pt x="2773" y="11330"/>
                    </a:lnTo>
                    <a:lnTo>
                      <a:pt x="2773" y="12835"/>
                    </a:lnTo>
                    <a:lnTo>
                      <a:pt x="2753" y="14320"/>
                    </a:lnTo>
                    <a:lnTo>
                      <a:pt x="2575" y="14103"/>
                    </a:lnTo>
                    <a:lnTo>
                      <a:pt x="2377" y="13845"/>
                    </a:lnTo>
                    <a:lnTo>
                      <a:pt x="2218" y="13607"/>
                    </a:lnTo>
                    <a:lnTo>
                      <a:pt x="2040" y="13350"/>
                    </a:lnTo>
                    <a:lnTo>
                      <a:pt x="1902" y="13073"/>
                    </a:lnTo>
                    <a:lnTo>
                      <a:pt x="1763" y="12795"/>
                    </a:lnTo>
                    <a:lnTo>
                      <a:pt x="1505" y="12241"/>
                    </a:lnTo>
                    <a:lnTo>
                      <a:pt x="1288" y="11647"/>
                    </a:lnTo>
                    <a:lnTo>
                      <a:pt x="1109" y="11033"/>
                    </a:lnTo>
                    <a:lnTo>
                      <a:pt x="971" y="10399"/>
                    </a:lnTo>
                    <a:lnTo>
                      <a:pt x="852" y="9765"/>
                    </a:lnTo>
                    <a:lnTo>
                      <a:pt x="753" y="9111"/>
                    </a:lnTo>
                    <a:lnTo>
                      <a:pt x="693" y="8458"/>
                    </a:lnTo>
                    <a:lnTo>
                      <a:pt x="634" y="7784"/>
                    </a:lnTo>
                    <a:lnTo>
                      <a:pt x="614" y="7131"/>
                    </a:lnTo>
                    <a:lnTo>
                      <a:pt x="594" y="6477"/>
                    </a:lnTo>
                    <a:lnTo>
                      <a:pt x="594" y="5824"/>
                    </a:lnTo>
                    <a:lnTo>
                      <a:pt x="614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72" y="1130"/>
                    </a:lnTo>
                    <a:lnTo>
                      <a:pt x="1010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" name="Google Shape;408;p3"/>
              <p:cNvSpPr/>
              <p:nvPr/>
            </p:nvSpPr>
            <p:spPr>
              <a:xfrm>
                <a:off x="2676575" y="516400"/>
                <a:ext cx="162925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7" h="108083" extrusionOk="0">
                    <a:moveTo>
                      <a:pt x="5923" y="0"/>
                    </a:moveTo>
                    <a:lnTo>
                      <a:pt x="5883" y="20"/>
                    </a:lnTo>
                    <a:lnTo>
                      <a:pt x="5843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06" y="1525"/>
                    </a:lnTo>
                    <a:lnTo>
                      <a:pt x="5487" y="2813"/>
                    </a:lnTo>
                    <a:lnTo>
                      <a:pt x="5408" y="4100"/>
                    </a:lnTo>
                    <a:lnTo>
                      <a:pt x="5328" y="5407"/>
                    </a:lnTo>
                    <a:lnTo>
                      <a:pt x="5289" y="6695"/>
                    </a:lnTo>
                    <a:lnTo>
                      <a:pt x="5249" y="7982"/>
                    </a:lnTo>
                    <a:lnTo>
                      <a:pt x="5229" y="9289"/>
                    </a:lnTo>
                    <a:lnTo>
                      <a:pt x="5229" y="10577"/>
                    </a:lnTo>
                    <a:lnTo>
                      <a:pt x="5229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29" y="23609"/>
                    </a:lnTo>
                    <a:lnTo>
                      <a:pt x="5170" y="24956"/>
                    </a:lnTo>
                    <a:lnTo>
                      <a:pt x="5091" y="26283"/>
                    </a:lnTo>
                    <a:lnTo>
                      <a:pt x="4992" y="27610"/>
                    </a:lnTo>
                    <a:lnTo>
                      <a:pt x="4853" y="28917"/>
                    </a:lnTo>
                    <a:lnTo>
                      <a:pt x="4675" y="30244"/>
                    </a:lnTo>
                    <a:lnTo>
                      <a:pt x="4477" y="31551"/>
                    </a:lnTo>
                    <a:lnTo>
                      <a:pt x="4358" y="32185"/>
                    </a:lnTo>
                    <a:lnTo>
                      <a:pt x="4219" y="32819"/>
                    </a:lnTo>
                    <a:lnTo>
                      <a:pt x="3922" y="34067"/>
                    </a:lnTo>
                    <a:lnTo>
                      <a:pt x="3605" y="35295"/>
                    </a:lnTo>
                    <a:lnTo>
                      <a:pt x="3249" y="36503"/>
                    </a:lnTo>
                    <a:lnTo>
                      <a:pt x="2853" y="37711"/>
                    </a:lnTo>
                    <a:lnTo>
                      <a:pt x="2457" y="38919"/>
                    </a:lnTo>
                    <a:lnTo>
                      <a:pt x="1664" y="41316"/>
                    </a:lnTo>
                    <a:lnTo>
                      <a:pt x="1288" y="42544"/>
                    </a:lnTo>
                    <a:lnTo>
                      <a:pt x="951" y="43772"/>
                    </a:lnTo>
                    <a:lnTo>
                      <a:pt x="813" y="44386"/>
                    </a:lnTo>
                    <a:lnTo>
                      <a:pt x="674" y="45000"/>
                    </a:lnTo>
                    <a:lnTo>
                      <a:pt x="555" y="45614"/>
                    </a:lnTo>
                    <a:lnTo>
                      <a:pt x="436" y="46228"/>
                    </a:lnTo>
                    <a:lnTo>
                      <a:pt x="337" y="46862"/>
                    </a:lnTo>
                    <a:lnTo>
                      <a:pt x="258" y="47476"/>
                    </a:lnTo>
                    <a:lnTo>
                      <a:pt x="179" y="48109"/>
                    </a:lnTo>
                    <a:lnTo>
                      <a:pt x="119" y="48743"/>
                    </a:lnTo>
                    <a:lnTo>
                      <a:pt x="60" y="49377"/>
                    </a:lnTo>
                    <a:lnTo>
                      <a:pt x="40" y="50031"/>
                    </a:lnTo>
                    <a:lnTo>
                      <a:pt x="1" y="50664"/>
                    </a:lnTo>
                    <a:lnTo>
                      <a:pt x="1" y="51318"/>
                    </a:lnTo>
                    <a:lnTo>
                      <a:pt x="20" y="52645"/>
                    </a:lnTo>
                    <a:lnTo>
                      <a:pt x="60" y="53972"/>
                    </a:lnTo>
                    <a:lnTo>
                      <a:pt x="139" y="55299"/>
                    </a:lnTo>
                    <a:lnTo>
                      <a:pt x="258" y="56606"/>
                    </a:lnTo>
                    <a:lnTo>
                      <a:pt x="397" y="57933"/>
                    </a:lnTo>
                    <a:lnTo>
                      <a:pt x="555" y="59260"/>
                    </a:lnTo>
                    <a:lnTo>
                      <a:pt x="733" y="60568"/>
                    </a:lnTo>
                    <a:lnTo>
                      <a:pt x="931" y="61875"/>
                    </a:lnTo>
                    <a:lnTo>
                      <a:pt x="1149" y="63222"/>
                    </a:lnTo>
                    <a:lnTo>
                      <a:pt x="1367" y="64568"/>
                    </a:lnTo>
                    <a:lnTo>
                      <a:pt x="1843" y="67262"/>
                    </a:lnTo>
                    <a:lnTo>
                      <a:pt x="2338" y="69936"/>
                    </a:lnTo>
                    <a:lnTo>
                      <a:pt x="2853" y="72610"/>
                    </a:lnTo>
                    <a:lnTo>
                      <a:pt x="3368" y="75303"/>
                    </a:lnTo>
                    <a:lnTo>
                      <a:pt x="3883" y="77977"/>
                    </a:lnTo>
                    <a:lnTo>
                      <a:pt x="4358" y="80671"/>
                    </a:lnTo>
                    <a:lnTo>
                      <a:pt x="4596" y="81998"/>
                    </a:lnTo>
                    <a:lnTo>
                      <a:pt x="4813" y="83365"/>
                    </a:lnTo>
                    <a:lnTo>
                      <a:pt x="5031" y="84870"/>
                    </a:lnTo>
                    <a:lnTo>
                      <a:pt x="5229" y="86375"/>
                    </a:lnTo>
                    <a:lnTo>
                      <a:pt x="5427" y="87900"/>
                    </a:lnTo>
                    <a:lnTo>
                      <a:pt x="5586" y="89425"/>
                    </a:lnTo>
                    <a:lnTo>
                      <a:pt x="5705" y="90950"/>
                    </a:lnTo>
                    <a:lnTo>
                      <a:pt x="5824" y="92475"/>
                    </a:lnTo>
                    <a:lnTo>
                      <a:pt x="5903" y="94001"/>
                    </a:lnTo>
                    <a:lnTo>
                      <a:pt x="5942" y="95545"/>
                    </a:lnTo>
                    <a:lnTo>
                      <a:pt x="5942" y="97070"/>
                    </a:lnTo>
                    <a:lnTo>
                      <a:pt x="5903" y="98596"/>
                    </a:lnTo>
                    <a:lnTo>
                      <a:pt x="5843" y="100121"/>
                    </a:lnTo>
                    <a:lnTo>
                      <a:pt x="5725" y="101646"/>
                    </a:lnTo>
                    <a:lnTo>
                      <a:pt x="5566" y="103171"/>
                    </a:lnTo>
                    <a:lnTo>
                      <a:pt x="5467" y="103923"/>
                    </a:lnTo>
                    <a:lnTo>
                      <a:pt x="5368" y="104676"/>
                    </a:lnTo>
                    <a:lnTo>
                      <a:pt x="5229" y="105429"/>
                    </a:lnTo>
                    <a:lnTo>
                      <a:pt x="5111" y="106181"/>
                    </a:lnTo>
                    <a:lnTo>
                      <a:pt x="4952" y="106934"/>
                    </a:lnTo>
                    <a:lnTo>
                      <a:pt x="4794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3" y="107885"/>
                    </a:lnTo>
                    <a:lnTo>
                      <a:pt x="4833" y="107944"/>
                    </a:lnTo>
                    <a:lnTo>
                      <a:pt x="4913" y="108023"/>
                    </a:lnTo>
                    <a:lnTo>
                      <a:pt x="5012" y="108083"/>
                    </a:lnTo>
                    <a:lnTo>
                      <a:pt x="5111" y="108083"/>
                    </a:lnTo>
                    <a:lnTo>
                      <a:pt x="5210" y="108063"/>
                    </a:lnTo>
                    <a:lnTo>
                      <a:pt x="5249" y="108023"/>
                    </a:lnTo>
                    <a:lnTo>
                      <a:pt x="5289" y="107984"/>
                    </a:lnTo>
                    <a:lnTo>
                      <a:pt x="5328" y="107924"/>
                    </a:lnTo>
                    <a:lnTo>
                      <a:pt x="5348" y="107845"/>
                    </a:lnTo>
                    <a:lnTo>
                      <a:pt x="5626" y="106538"/>
                    </a:lnTo>
                    <a:lnTo>
                      <a:pt x="5863" y="105211"/>
                    </a:lnTo>
                    <a:lnTo>
                      <a:pt x="6061" y="103884"/>
                    </a:lnTo>
                    <a:lnTo>
                      <a:pt x="6220" y="102557"/>
                    </a:lnTo>
                    <a:lnTo>
                      <a:pt x="6339" y="101230"/>
                    </a:lnTo>
                    <a:lnTo>
                      <a:pt x="6418" y="99903"/>
                    </a:lnTo>
                    <a:lnTo>
                      <a:pt x="647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77" y="94595"/>
                    </a:lnTo>
                    <a:lnTo>
                      <a:pt x="6438" y="93248"/>
                    </a:lnTo>
                    <a:lnTo>
                      <a:pt x="6358" y="91921"/>
                    </a:lnTo>
                    <a:lnTo>
                      <a:pt x="6259" y="90594"/>
                    </a:lnTo>
                    <a:lnTo>
                      <a:pt x="6121" y="89287"/>
                    </a:lnTo>
                    <a:lnTo>
                      <a:pt x="5982" y="87960"/>
                    </a:lnTo>
                    <a:lnTo>
                      <a:pt x="5824" y="86633"/>
                    </a:lnTo>
                    <a:lnTo>
                      <a:pt x="5645" y="85306"/>
                    </a:lnTo>
                    <a:lnTo>
                      <a:pt x="5467" y="83979"/>
                    </a:lnTo>
                    <a:lnTo>
                      <a:pt x="5249" y="82652"/>
                    </a:lnTo>
                    <a:lnTo>
                      <a:pt x="5051" y="81344"/>
                    </a:lnTo>
                    <a:lnTo>
                      <a:pt x="4576" y="78710"/>
                    </a:lnTo>
                    <a:lnTo>
                      <a:pt x="4100" y="76076"/>
                    </a:lnTo>
                    <a:lnTo>
                      <a:pt x="3090" y="70827"/>
                    </a:lnTo>
                    <a:lnTo>
                      <a:pt x="2595" y="68233"/>
                    </a:lnTo>
                    <a:lnTo>
                      <a:pt x="2120" y="65638"/>
                    </a:lnTo>
                    <a:lnTo>
                      <a:pt x="1664" y="62964"/>
                    </a:lnTo>
                    <a:lnTo>
                      <a:pt x="1446" y="61617"/>
                    </a:lnTo>
                    <a:lnTo>
                      <a:pt x="1248" y="60270"/>
                    </a:lnTo>
                    <a:lnTo>
                      <a:pt x="1050" y="58904"/>
                    </a:lnTo>
                    <a:lnTo>
                      <a:pt x="892" y="57537"/>
                    </a:lnTo>
                    <a:lnTo>
                      <a:pt x="753" y="56151"/>
                    </a:lnTo>
                    <a:lnTo>
                      <a:pt x="654" y="54784"/>
                    </a:lnTo>
                    <a:lnTo>
                      <a:pt x="57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75" y="50664"/>
                    </a:lnTo>
                    <a:lnTo>
                      <a:pt x="595" y="49991"/>
                    </a:lnTo>
                    <a:lnTo>
                      <a:pt x="634" y="49298"/>
                    </a:lnTo>
                    <a:lnTo>
                      <a:pt x="694" y="48624"/>
                    </a:lnTo>
                    <a:lnTo>
                      <a:pt x="753" y="47951"/>
                    </a:lnTo>
                    <a:lnTo>
                      <a:pt x="832" y="47278"/>
                    </a:lnTo>
                    <a:lnTo>
                      <a:pt x="931" y="46604"/>
                    </a:lnTo>
                    <a:lnTo>
                      <a:pt x="1050" y="45931"/>
                    </a:lnTo>
                    <a:lnTo>
                      <a:pt x="1169" y="45257"/>
                    </a:lnTo>
                    <a:lnTo>
                      <a:pt x="1328" y="44604"/>
                    </a:lnTo>
                    <a:lnTo>
                      <a:pt x="1486" y="43930"/>
                    </a:lnTo>
                    <a:lnTo>
                      <a:pt x="1843" y="42683"/>
                    </a:lnTo>
                    <a:lnTo>
                      <a:pt x="221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47" y="37790"/>
                    </a:lnTo>
                    <a:lnTo>
                      <a:pt x="3843" y="36582"/>
                    </a:lnTo>
                    <a:lnTo>
                      <a:pt x="4219" y="35334"/>
                    </a:lnTo>
                    <a:lnTo>
                      <a:pt x="4378" y="34701"/>
                    </a:lnTo>
                    <a:lnTo>
                      <a:pt x="4536" y="34067"/>
                    </a:lnTo>
                    <a:lnTo>
                      <a:pt x="4813" y="32859"/>
                    </a:lnTo>
                    <a:lnTo>
                      <a:pt x="5031" y="31631"/>
                    </a:lnTo>
                    <a:lnTo>
                      <a:pt x="5229" y="30403"/>
                    </a:lnTo>
                    <a:lnTo>
                      <a:pt x="5388" y="29155"/>
                    </a:lnTo>
                    <a:lnTo>
                      <a:pt x="5526" y="27907"/>
                    </a:lnTo>
                    <a:lnTo>
                      <a:pt x="5626" y="26659"/>
                    </a:lnTo>
                    <a:lnTo>
                      <a:pt x="5705" y="25412"/>
                    </a:lnTo>
                    <a:lnTo>
                      <a:pt x="5784" y="24144"/>
                    </a:lnTo>
                    <a:lnTo>
                      <a:pt x="5824" y="22658"/>
                    </a:lnTo>
                    <a:lnTo>
                      <a:pt x="5843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24" y="15231"/>
                    </a:lnTo>
                    <a:lnTo>
                      <a:pt x="5784" y="12260"/>
                    </a:lnTo>
                    <a:lnTo>
                      <a:pt x="5784" y="10775"/>
                    </a:lnTo>
                    <a:lnTo>
                      <a:pt x="5784" y="9289"/>
                    </a:lnTo>
                    <a:lnTo>
                      <a:pt x="5804" y="7804"/>
                    </a:lnTo>
                    <a:lnTo>
                      <a:pt x="5843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40" y="1882"/>
                    </a:lnTo>
                    <a:lnTo>
                      <a:pt x="6319" y="416"/>
                    </a:lnTo>
                    <a:lnTo>
                      <a:pt x="6319" y="337"/>
                    </a:lnTo>
                    <a:lnTo>
                      <a:pt x="6299" y="258"/>
                    </a:lnTo>
                    <a:lnTo>
                      <a:pt x="6259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" name="Google Shape;409;p3"/>
              <p:cNvSpPr/>
              <p:nvPr/>
            </p:nvSpPr>
            <p:spPr>
              <a:xfrm>
                <a:off x="2699350" y="2585650"/>
                <a:ext cx="64400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6" h="26680" extrusionOk="0">
                    <a:moveTo>
                      <a:pt x="1843" y="0"/>
                    </a:moveTo>
                    <a:lnTo>
                      <a:pt x="1744" y="20"/>
                    </a:lnTo>
                    <a:lnTo>
                      <a:pt x="1645" y="60"/>
                    </a:lnTo>
                    <a:lnTo>
                      <a:pt x="1565" y="159"/>
                    </a:lnTo>
                    <a:lnTo>
                      <a:pt x="1546" y="218"/>
                    </a:lnTo>
                    <a:lnTo>
                      <a:pt x="1526" y="278"/>
                    </a:lnTo>
                    <a:lnTo>
                      <a:pt x="1526" y="337"/>
                    </a:lnTo>
                    <a:lnTo>
                      <a:pt x="1546" y="416"/>
                    </a:lnTo>
                    <a:lnTo>
                      <a:pt x="1645" y="872"/>
                    </a:lnTo>
                    <a:lnTo>
                      <a:pt x="1724" y="1327"/>
                    </a:lnTo>
                    <a:lnTo>
                      <a:pt x="1803" y="1803"/>
                    </a:lnTo>
                    <a:lnTo>
                      <a:pt x="1862" y="2258"/>
                    </a:lnTo>
                    <a:lnTo>
                      <a:pt x="1961" y="3189"/>
                    </a:lnTo>
                    <a:lnTo>
                      <a:pt x="2001" y="4120"/>
                    </a:lnTo>
                    <a:lnTo>
                      <a:pt x="2001" y="5031"/>
                    </a:lnTo>
                    <a:lnTo>
                      <a:pt x="1961" y="5962"/>
                    </a:lnTo>
                    <a:lnTo>
                      <a:pt x="1902" y="6893"/>
                    </a:lnTo>
                    <a:lnTo>
                      <a:pt x="1823" y="7804"/>
                    </a:lnTo>
                    <a:lnTo>
                      <a:pt x="1704" y="8735"/>
                    </a:lnTo>
                    <a:lnTo>
                      <a:pt x="1565" y="9666"/>
                    </a:lnTo>
                    <a:lnTo>
                      <a:pt x="1427" y="10577"/>
                    </a:lnTo>
                    <a:lnTo>
                      <a:pt x="1268" y="11508"/>
                    </a:lnTo>
                    <a:lnTo>
                      <a:pt x="932" y="13330"/>
                    </a:lnTo>
                    <a:lnTo>
                      <a:pt x="615" y="15152"/>
                    </a:lnTo>
                    <a:lnTo>
                      <a:pt x="476" y="16024"/>
                    </a:lnTo>
                    <a:lnTo>
                      <a:pt x="337" y="16915"/>
                    </a:lnTo>
                    <a:lnTo>
                      <a:pt x="219" y="17786"/>
                    </a:lnTo>
                    <a:lnTo>
                      <a:pt x="119" y="18678"/>
                    </a:lnTo>
                    <a:lnTo>
                      <a:pt x="60" y="19569"/>
                    </a:lnTo>
                    <a:lnTo>
                      <a:pt x="1" y="20460"/>
                    </a:lnTo>
                    <a:lnTo>
                      <a:pt x="1" y="21352"/>
                    </a:lnTo>
                    <a:lnTo>
                      <a:pt x="20" y="22243"/>
                    </a:lnTo>
                    <a:lnTo>
                      <a:pt x="40" y="22797"/>
                    </a:lnTo>
                    <a:lnTo>
                      <a:pt x="80" y="23352"/>
                    </a:lnTo>
                    <a:lnTo>
                      <a:pt x="199" y="24461"/>
                    </a:lnTo>
                    <a:lnTo>
                      <a:pt x="456" y="26679"/>
                    </a:lnTo>
                    <a:lnTo>
                      <a:pt x="1031" y="26679"/>
                    </a:lnTo>
                    <a:lnTo>
                      <a:pt x="773" y="24461"/>
                    </a:lnTo>
                    <a:lnTo>
                      <a:pt x="654" y="23352"/>
                    </a:lnTo>
                    <a:lnTo>
                      <a:pt x="615" y="22797"/>
                    </a:lnTo>
                    <a:lnTo>
                      <a:pt x="575" y="22243"/>
                    </a:lnTo>
                    <a:lnTo>
                      <a:pt x="555" y="21252"/>
                    </a:lnTo>
                    <a:lnTo>
                      <a:pt x="595" y="20262"/>
                    </a:lnTo>
                    <a:lnTo>
                      <a:pt x="654" y="19272"/>
                    </a:lnTo>
                    <a:lnTo>
                      <a:pt x="733" y="18282"/>
                    </a:lnTo>
                    <a:lnTo>
                      <a:pt x="852" y="17311"/>
                    </a:lnTo>
                    <a:lnTo>
                      <a:pt x="1011" y="16321"/>
                    </a:lnTo>
                    <a:lnTo>
                      <a:pt x="1169" y="15350"/>
                    </a:lnTo>
                    <a:lnTo>
                      <a:pt x="1328" y="14380"/>
                    </a:lnTo>
                    <a:lnTo>
                      <a:pt x="1645" y="12637"/>
                    </a:lnTo>
                    <a:lnTo>
                      <a:pt x="1942" y="10874"/>
                    </a:lnTo>
                    <a:lnTo>
                      <a:pt x="2100" y="9983"/>
                    </a:lnTo>
                    <a:lnTo>
                      <a:pt x="2219" y="9111"/>
                    </a:lnTo>
                    <a:lnTo>
                      <a:pt x="2338" y="8220"/>
                    </a:lnTo>
                    <a:lnTo>
                      <a:pt x="2437" y="7329"/>
                    </a:lnTo>
                    <a:lnTo>
                      <a:pt x="2496" y="6437"/>
                    </a:lnTo>
                    <a:lnTo>
                      <a:pt x="2556" y="5566"/>
                    </a:lnTo>
                    <a:lnTo>
                      <a:pt x="2575" y="4675"/>
                    </a:lnTo>
                    <a:lnTo>
                      <a:pt x="2556" y="3783"/>
                    </a:lnTo>
                    <a:lnTo>
                      <a:pt x="2496" y="2892"/>
                    </a:lnTo>
                    <a:lnTo>
                      <a:pt x="2397" y="2001"/>
                    </a:lnTo>
                    <a:lnTo>
                      <a:pt x="2278" y="1129"/>
                    </a:lnTo>
                    <a:lnTo>
                      <a:pt x="2179" y="674"/>
                    </a:lnTo>
                    <a:lnTo>
                      <a:pt x="2080" y="238"/>
                    </a:lnTo>
                    <a:lnTo>
                      <a:pt x="2060" y="159"/>
                    </a:lnTo>
                    <a:lnTo>
                      <a:pt x="2041" y="119"/>
                    </a:lnTo>
                    <a:lnTo>
                      <a:pt x="2001" y="60"/>
                    </a:lnTo>
                    <a:lnTo>
                      <a:pt x="1942" y="40"/>
                    </a:lnTo>
                    <a:lnTo>
                      <a:pt x="184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" name="Google Shape;410;p3"/>
              <p:cNvSpPr/>
              <p:nvPr/>
            </p:nvSpPr>
            <p:spPr>
              <a:xfrm>
                <a:off x="2766700" y="2936725"/>
                <a:ext cx="14375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2853" extrusionOk="0">
                    <a:moveTo>
                      <a:pt x="297" y="0"/>
                    </a:moveTo>
                    <a:lnTo>
                      <a:pt x="198" y="20"/>
                    </a:lnTo>
                    <a:lnTo>
                      <a:pt x="99" y="79"/>
                    </a:lnTo>
                    <a:lnTo>
                      <a:pt x="60" y="119"/>
                    </a:lnTo>
                    <a:lnTo>
                      <a:pt x="40" y="178"/>
                    </a:lnTo>
                    <a:lnTo>
                      <a:pt x="20" y="238"/>
                    </a:lnTo>
                    <a:lnTo>
                      <a:pt x="0" y="317"/>
                    </a:lnTo>
                    <a:lnTo>
                      <a:pt x="0" y="2515"/>
                    </a:lnTo>
                    <a:lnTo>
                      <a:pt x="20" y="2595"/>
                    </a:lnTo>
                    <a:lnTo>
                      <a:pt x="40" y="2654"/>
                    </a:lnTo>
                    <a:lnTo>
                      <a:pt x="60" y="2713"/>
                    </a:lnTo>
                    <a:lnTo>
                      <a:pt x="99" y="2773"/>
                    </a:lnTo>
                    <a:lnTo>
                      <a:pt x="198" y="2832"/>
                    </a:lnTo>
                    <a:lnTo>
                      <a:pt x="297" y="2852"/>
                    </a:lnTo>
                    <a:lnTo>
                      <a:pt x="396" y="2832"/>
                    </a:lnTo>
                    <a:lnTo>
                      <a:pt x="495" y="2773"/>
                    </a:lnTo>
                    <a:lnTo>
                      <a:pt x="515" y="2713"/>
                    </a:lnTo>
                    <a:lnTo>
                      <a:pt x="555" y="2654"/>
                    </a:lnTo>
                    <a:lnTo>
                      <a:pt x="575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75" y="238"/>
                    </a:lnTo>
                    <a:lnTo>
                      <a:pt x="555" y="178"/>
                    </a:lnTo>
                    <a:lnTo>
                      <a:pt x="515" y="119"/>
                    </a:lnTo>
                    <a:lnTo>
                      <a:pt x="495" y="79"/>
                    </a:lnTo>
                    <a:lnTo>
                      <a:pt x="396" y="20"/>
                    </a:lnTo>
                    <a:lnTo>
                      <a:pt x="29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" name="Google Shape;411;p3"/>
              <p:cNvSpPr/>
              <p:nvPr/>
            </p:nvSpPr>
            <p:spPr>
              <a:xfrm>
                <a:off x="2843450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65" y="0"/>
                    </a:moveTo>
                    <a:lnTo>
                      <a:pt x="1466" y="20"/>
                    </a:lnTo>
                    <a:lnTo>
                      <a:pt x="1367" y="80"/>
                    </a:lnTo>
                    <a:lnTo>
                      <a:pt x="1288" y="159"/>
                    </a:lnTo>
                    <a:lnTo>
                      <a:pt x="1248" y="218"/>
                    </a:lnTo>
                    <a:lnTo>
                      <a:pt x="1228" y="278"/>
                    </a:lnTo>
                    <a:lnTo>
                      <a:pt x="1228" y="337"/>
                    </a:lnTo>
                    <a:lnTo>
                      <a:pt x="1228" y="416"/>
                    </a:lnTo>
                    <a:lnTo>
                      <a:pt x="1387" y="1506"/>
                    </a:lnTo>
                    <a:lnTo>
                      <a:pt x="1506" y="2595"/>
                    </a:lnTo>
                    <a:lnTo>
                      <a:pt x="1585" y="3684"/>
                    </a:lnTo>
                    <a:lnTo>
                      <a:pt x="1644" y="4794"/>
                    </a:lnTo>
                    <a:lnTo>
                      <a:pt x="1684" y="5883"/>
                    </a:lnTo>
                    <a:lnTo>
                      <a:pt x="1704" y="6972"/>
                    </a:lnTo>
                    <a:lnTo>
                      <a:pt x="1704" y="8062"/>
                    </a:lnTo>
                    <a:lnTo>
                      <a:pt x="1684" y="9171"/>
                    </a:lnTo>
                    <a:lnTo>
                      <a:pt x="1644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367" y="15746"/>
                    </a:lnTo>
                    <a:lnTo>
                      <a:pt x="1248" y="17945"/>
                    </a:lnTo>
                    <a:lnTo>
                      <a:pt x="1149" y="20084"/>
                    </a:lnTo>
                    <a:lnTo>
                      <a:pt x="1129" y="21154"/>
                    </a:lnTo>
                    <a:lnTo>
                      <a:pt x="1109" y="22243"/>
                    </a:lnTo>
                    <a:lnTo>
                      <a:pt x="1109" y="23312"/>
                    </a:lnTo>
                    <a:lnTo>
                      <a:pt x="1109" y="24382"/>
                    </a:lnTo>
                    <a:lnTo>
                      <a:pt x="1149" y="25451"/>
                    </a:lnTo>
                    <a:lnTo>
                      <a:pt x="1208" y="26541"/>
                    </a:lnTo>
                    <a:lnTo>
                      <a:pt x="1307" y="27610"/>
                    </a:lnTo>
                    <a:lnTo>
                      <a:pt x="1407" y="28680"/>
                    </a:lnTo>
                    <a:lnTo>
                      <a:pt x="1545" y="29749"/>
                    </a:lnTo>
                    <a:lnTo>
                      <a:pt x="1704" y="30819"/>
                    </a:lnTo>
                    <a:lnTo>
                      <a:pt x="2040" y="32958"/>
                    </a:lnTo>
                    <a:lnTo>
                      <a:pt x="2397" y="35077"/>
                    </a:lnTo>
                    <a:lnTo>
                      <a:pt x="2575" y="36186"/>
                    </a:lnTo>
                    <a:lnTo>
                      <a:pt x="2734" y="37276"/>
                    </a:lnTo>
                    <a:lnTo>
                      <a:pt x="2892" y="38385"/>
                    </a:lnTo>
                    <a:lnTo>
                      <a:pt x="3031" y="39494"/>
                    </a:lnTo>
                    <a:lnTo>
                      <a:pt x="3130" y="40603"/>
                    </a:lnTo>
                    <a:lnTo>
                      <a:pt x="3229" y="41732"/>
                    </a:lnTo>
                    <a:lnTo>
                      <a:pt x="3268" y="42841"/>
                    </a:lnTo>
                    <a:lnTo>
                      <a:pt x="3308" y="43970"/>
                    </a:lnTo>
                    <a:lnTo>
                      <a:pt x="3308" y="45099"/>
                    </a:lnTo>
                    <a:lnTo>
                      <a:pt x="3268" y="46208"/>
                    </a:lnTo>
                    <a:lnTo>
                      <a:pt x="3209" y="47337"/>
                    </a:lnTo>
                    <a:lnTo>
                      <a:pt x="3149" y="48466"/>
                    </a:lnTo>
                    <a:lnTo>
                      <a:pt x="3050" y="49575"/>
                    </a:lnTo>
                    <a:lnTo>
                      <a:pt x="2932" y="50685"/>
                    </a:lnTo>
                    <a:lnTo>
                      <a:pt x="2813" y="51814"/>
                    </a:lnTo>
                    <a:lnTo>
                      <a:pt x="2674" y="52923"/>
                    </a:lnTo>
                    <a:lnTo>
                      <a:pt x="2377" y="55022"/>
                    </a:lnTo>
                    <a:lnTo>
                      <a:pt x="2060" y="57122"/>
                    </a:lnTo>
                    <a:lnTo>
                      <a:pt x="1387" y="61301"/>
                    </a:lnTo>
                    <a:lnTo>
                      <a:pt x="1050" y="63400"/>
                    </a:lnTo>
                    <a:lnTo>
                      <a:pt x="753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99" y="71937"/>
                    </a:lnTo>
                    <a:lnTo>
                      <a:pt x="40" y="73066"/>
                    </a:lnTo>
                    <a:lnTo>
                      <a:pt x="20" y="74175"/>
                    </a:lnTo>
                    <a:lnTo>
                      <a:pt x="0" y="75284"/>
                    </a:lnTo>
                    <a:lnTo>
                      <a:pt x="20" y="76393"/>
                    </a:lnTo>
                    <a:lnTo>
                      <a:pt x="79" y="77502"/>
                    </a:lnTo>
                    <a:lnTo>
                      <a:pt x="139" y="78611"/>
                    </a:lnTo>
                    <a:lnTo>
                      <a:pt x="258" y="79701"/>
                    </a:lnTo>
                    <a:lnTo>
                      <a:pt x="396" y="80790"/>
                    </a:lnTo>
                    <a:lnTo>
                      <a:pt x="555" y="81879"/>
                    </a:lnTo>
                    <a:lnTo>
                      <a:pt x="753" y="82969"/>
                    </a:lnTo>
                    <a:lnTo>
                      <a:pt x="1010" y="84038"/>
                    </a:lnTo>
                    <a:lnTo>
                      <a:pt x="1288" y="85088"/>
                    </a:lnTo>
                    <a:lnTo>
                      <a:pt x="1605" y="86138"/>
                    </a:lnTo>
                    <a:lnTo>
                      <a:pt x="1961" y="87188"/>
                    </a:lnTo>
                    <a:lnTo>
                      <a:pt x="2001" y="87247"/>
                    </a:lnTo>
                    <a:lnTo>
                      <a:pt x="2040" y="87306"/>
                    </a:lnTo>
                    <a:lnTo>
                      <a:pt x="2080" y="87326"/>
                    </a:lnTo>
                    <a:lnTo>
                      <a:pt x="2120" y="87346"/>
                    </a:lnTo>
                    <a:lnTo>
                      <a:pt x="2179" y="87366"/>
                    </a:lnTo>
                    <a:lnTo>
                      <a:pt x="2219" y="87346"/>
                    </a:lnTo>
                    <a:lnTo>
                      <a:pt x="2318" y="87306"/>
                    </a:lnTo>
                    <a:lnTo>
                      <a:pt x="2397" y="87227"/>
                    </a:lnTo>
                    <a:lnTo>
                      <a:pt x="2456" y="87128"/>
                    </a:lnTo>
                    <a:lnTo>
                      <a:pt x="2476" y="86989"/>
                    </a:lnTo>
                    <a:lnTo>
                      <a:pt x="2476" y="86930"/>
                    </a:lnTo>
                    <a:lnTo>
                      <a:pt x="2456" y="86851"/>
                    </a:lnTo>
                    <a:lnTo>
                      <a:pt x="2100" y="85861"/>
                    </a:lnTo>
                    <a:lnTo>
                      <a:pt x="1803" y="84850"/>
                    </a:lnTo>
                    <a:lnTo>
                      <a:pt x="1525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31" y="80770"/>
                    </a:lnTo>
                    <a:lnTo>
                      <a:pt x="793" y="79740"/>
                    </a:lnTo>
                    <a:lnTo>
                      <a:pt x="693" y="78710"/>
                    </a:lnTo>
                    <a:lnTo>
                      <a:pt x="614" y="77681"/>
                    </a:lnTo>
                    <a:lnTo>
                      <a:pt x="575" y="76651"/>
                    </a:lnTo>
                    <a:lnTo>
                      <a:pt x="555" y="75601"/>
                    </a:lnTo>
                    <a:lnTo>
                      <a:pt x="555" y="74551"/>
                    </a:lnTo>
                    <a:lnTo>
                      <a:pt x="575" y="73501"/>
                    </a:lnTo>
                    <a:lnTo>
                      <a:pt x="614" y="72471"/>
                    </a:lnTo>
                    <a:lnTo>
                      <a:pt x="693" y="71422"/>
                    </a:lnTo>
                    <a:lnTo>
                      <a:pt x="773" y="70372"/>
                    </a:lnTo>
                    <a:lnTo>
                      <a:pt x="872" y="69322"/>
                    </a:lnTo>
                    <a:lnTo>
                      <a:pt x="971" y="68253"/>
                    </a:lnTo>
                    <a:lnTo>
                      <a:pt x="1228" y="66153"/>
                    </a:lnTo>
                    <a:lnTo>
                      <a:pt x="1525" y="64054"/>
                    </a:lnTo>
                    <a:lnTo>
                      <a:pt x="1842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8" y="52665"/>
                    </a:lnTo>
                    <a:lnTo>
                      <a:pt x="3407" y="51596"/>
                    </a:lnTo>
                    <a:lnTo>
                      <a:pt x="3506" y="50546"/>
                    </a:lnTo>
                    <a:lnTo>
                      <a:pt x="3605" y="49476"/>
                    </a:lnTo>
                    <a:lnTo>
                      <a:pt x="3684" y="48427"/>
                    </a:lnTo>
                    <a:lnTo>
                      <a:pt x="3744" y="47357"/>
                    </a:lnTo>
                    <a:lnTo>
                      <a:pt x="3783" y="46307"/>
                    </a:lnTo>
                    <a:lnTo>
                      <a:pt x="3803" y="45258"/>
                    </a:lnTo>
                    <a:lnTo>
                      <a:pt x="3803" y="44188"/>
                    </a:lnTo>
                    <a:lnTo>
                      <a:pt x="3803" y="43138"/>
                    </a:lnTo>
                    <a:lnTo>
                      <a:pt x="3763" y="42089"/>
                    </a:lnTo>
                    <a:lnTo>
                      <a:pt x="3704" y="41019"/>
                    </a:lnTo>
                    <a:lnTo>
                      <a:pt x="3625" y="39969"/>
                    </a:lnTo>
                    <a:lnTo>
                      <a:pt x="3526" y="38900"/>
                    </a:lnTo>
                    <a:lnTo>
                      <a:pt x="3387" y="37830"/>
                    </a:lnTo>
                    <a:lnTo>
                      <a:pt x="3248" y="36781"/>
                    </a:lnTo>
                    <a:lnTo>
                      <a:pt x="2872" y="34562"/>
                    </a:lnTo>
                    <a:lnTo>
                      <a:pt x="2516" y="32364"/>
                    </a:lnTo>
                    <a:lnTo>
                      <a:pt x="2337" y="31275"/>
                    </a:lnTo>
                    <a:lnTo>
                      <a:pt x="2159" y="30165"/>
                    </a:lnTo>
                    <a:lnTo>
                      <a:pt x="2020" y="29056"/>
                    </a:lnTo>
                    <a:lnTo>
                      <a:pt x="1902" y="27947"/>
                    </a:lnTo>
                    <a:lnTo>
                      <a:pt x="1803" y="26878"/>
                    </a:lnTo>
                    <a:lnTo>
                      <a:pt x="1743" y="25788"/>
                    </a:lnTo>
                    <a:lnTo>
                      <a:pt x="1704" y="24719"/>
                    </a:lnTo>
                    <a:lnTo>
                      <a:pt x="1664" y="23649"/>
                    </a:lnTo>
                    <a:lnTo>
                      <a:pt x="1664" y="22580"/>
                    </a:lnTo>
                    <a:lnTo>
                      <a:pt x="1684" y="21490"/>
                    </a:lnTo>
                    <a:lnTo>
                      <a:pt x="1704" y="20421"/>
                    </a:lnTo>
                    <a:lnTo>
                      <a:pt x="1743" y="19351"/>
                    </a:lnTo>
                    <a:lnTo>
                      <a:pt x="1862" y="16955"/>
                    </a:lnTo>
                    <a:lnTo>
                      <a:pt x="2001" y="14558"/>
                    </a:lnTo>
                    <a:lnTo>
                      <a:pt x="2139" y="12181"/>
                    </a:lnTo>
                    <a:lnTo>
                      <a:pt x="2179" y="10973"/>
                    </a:lnTo>
                    <a:lnTo>
                      <a:pt x="2219" y="9785"/>
                    </a:lnTo>
                    <a:lnTo>
                      <a:pt x="2258" y="8596"/>
                    </a:lnTo>
                    <a:lnTo>
                      <a:pt x="2258" y="7388"/>
                    </a:lnTo>
                    <a:lnTo>
                      <a:pt x="2258" y="6200"/>
                    </a:lnTo>
                    <a:lnTo>
                      <a:pt x="2219" y="5011"/>
                    </a:lnTo>
                    <a:lnTo>
                      <a:pt x="2159" y="3823"/>
                    </a:lnTo>
                    <a:lnTo>
                      <a:pt x="2060" y="2615"/>
                    </a:lnTo>
                    <a:lnTo>
                      <a:pt x="1941" y="1427"/>
                    </a:lnTo>
                    <a:lnTo>
                      <a:pt x="1783" y="238"/>
                    </a:lnTo>
                    <a:lnTo>
                      <a:pt x="1763" y="179"/>
                    </a:lnTo>
                    <a:lnTo>
                      <a:pt x="1743" y="119"/>
                    </a:lnTo>
                    <a:lnTo>
                      <a:pt x="1704" y="80"/>
                    </a:lnTo>
                    <a:lnTo>
                      <a:pt x="1664" y="40"/>
                    </a:lnTo>
                    <a:lnTo>
                      <a:pt x="1605" y="20"/>
                    </a:ln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" name="Google Shape;412;p3"/>
              <p:cNvSpPr/>
              <p:nvPr/>
            </p:nvSpPr>
            <p:spPr>
              <a:xfrm>
                <a:off x="2769175" y="267325"/>
                <a:ext cx="34675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387" h="6616" extrusionOk="0">
                    <a:moveTo>
                      <a:pt x="0" y="1"/>
                    </a:moveTo>
                    <a:lnTo>
                      <a:pt x="198" y="1585"/>
                    </a:lnTo>
                    <a:lnTo>
                      <a:pt x="416" y="3189"/>
                    </a:lnTo>
                    <a:lnTo>
                      <a:pt x="832" y="6378"/>
                    </a:lnTo>
                    <a:lnTo>
                      <a:pt x="852" y="6457"/>
                    </a:lnTo>
                    <a:lnTo>
                      <a:pt x="892" y="6517"/>
                    </a:lnTo>
                    <a:lnTo>
                      <a:pt x="911" y="6556"/>
                    </a:lnTo>
                    <a:lnTo>
                      <a:pt x="951" y="6596"/>
                    </a:lnTo>
                    <a:lnTo>
                      <a:pt x="1010" y="6616"/>
                    </a:lnTo>
                    <a:lnTo>
                      <a:pt x="1050" y="6616"/>
                    </a:lnTo>
                    <a:lnTo>
                      <a:pt x="1149" y="6596"/>
                    </a:lnTo>
                    <a:lnTo>
                      <a:pt x="1248" y="6556"/>
                    </a:lnTo>
                    <a:lnTo>
                      <a:pt x="1327" y="6457"/>
                    </a:lnTo>
                    <a:lnTo>
                      <a:pt x="1387" y="6339"/>
                    </a:lnTo>
                    <a:lnTo>
                      <a:pt x="1387" y="6279"/>
                    </a:lnTo>
                    <a:lnTo>
                      <a:pt x="1387" y="6200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" name="Google Shape;413;p3"/>
              <p:cNvSpPr/>
              <p:nvPr/>
            </p:nvSpPr>
            <p:spPr>
              <a:xfrm>
                <a:off x="2837000" y="267325"/>
                <a:ext cx="36675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7" h="10261" extrusionOk="0">
                    <a:moveTo>
                      <a:pt x="1" y="1"/>
                    </a:moveTo>
                    <a:lnTo>
                      <a:pt x="238" y="1229"/>
                    </a:lnTo>
                    <a:lnTo>
                      <a:pt x="437" y="2457"/>
                    </a:lnTo>
                    <a:lnTo>
                      <a:pt x="595" y="3685"/>
                    </a:lnTo>
                    <a:lnTo>
                      <a:pt x="734" y="4932"/>
                    </a:lnTo>
                    <a:lnTo>
                      <a:pt x="813" y="6180"/>
                    </a:lnTo>
                    <a:lnTo>
                      <a:pt x="872" y="7428"/>
                    </a:lnTo>
                    <a:lnTo>
                      <a:pt x="912" y="8696"/>
                    </a:lnTo>
                    <a:lnTo>
                      <a:pt x="892" y="9943"/>
                    </a:lnTo>
                    <a:lnTo>
                      <a:pt x="892" y="10023"/>
                    </a:lnTo>
                    <a:lnTo>
                      <a:pt x="912" y="10082"/>
                    </a:lnTo>
                    <a:lnTo>
                      <a:pt x="932" y="10141"/>
                    </a:lnTo>
                    <a:lnTo>
                      <a:pt x="971" y="10181"/>
                    </a:lnTo>
                    <a:lnTo>
                      <a:pt x="1070" y="10240"/>
                    </a:lnTo>
                    <a:lnTo>
                      <a:pt x="1169" y="10260"/>
                    </a:lnTo>
                    <a:lnTo>
                      <a:pt x="1268" y="10240"/>
                    </a:lnTo>
                    <a:lnTo>
                      <a:pt x="1367" y="10181"/>
                    </a:lnTo>
                    <a:lnTo>
                      <a:pt x="1407" y="10141"/>
                    </a:lnTo>
                    <a:lnTo>
                      <a:pt x="1427" y="10082"/>
                    </a:lnTo>
                    <a:lnTo>
                      <a:pt x="1447" y="10023"/>
                    </a:lnTo>
                    <a:lnTo>
                      <a:pt x="1466" y="9943"/>
                    </a:lnTo>
                    <a:lnTo>
                      <a:pt x="1466" y="8913"/>
                    </a:lnTo>
                    <a:lnTo>
                      <a:pt x="1466" y="7864"/>
                    </a:lnTo>
                    <a:lnTo>
                      <a:pt x="1427" y="6834"/>
                    </a:lnTo>
                    <a:lnTo>
                      <a:pt x="1367" y="5784"/>
                    </a:lnTo>
                    <a:lnTo>
                      <a:pt x="1288" y="4754"/>
                    </a:lnTo>
                    <a:lnTo>
                      <a:pt x="1189" y="3724"/>
                    </a:lnTo>
                    <a:lnTo>
                      <a:pt x="1051" y="2694"/>
                    </a:lnTo>
                    <a:lnTo>
                      <a:pt x="892" y="1664"/>
                    </a:lnTo>
                    <a:lnTo>
                      <a:pt x="753" y="832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" name="Google Shape;414;p3"/>
              <p:cNvSpPr/>
              <p:nvPr/>
            </p:nvSpPr>
            <p:spPr>
              <a:xfrm>
                <a:off x="2745400" y="1504725"/>
                <a:ext cx="1109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38" h="26066" extrusionOk="0">
                    <a:moveTo>
                      <a:pt x="3051" y="0"/>
                    </a:moveTo>
                    <a:lnTo>
                      <a:pt x="2952" y="20"/>
                    </a:lnTo>
                    <a:lnTo>
                      <a:pt x="2892" y="40"/>
                    </a:lnTo>
                    <a:lnTo>
                      <a:pt x="2853" y="80"/>
                    </a:lnTo>
                    <a:lnTo>
                      <a:pt x="2833" y="119"/>
                    </a:lnTo>
                    <a:lnTo>
                      <a:pt x="2813" y="179"/>
                    </a:lnTo>
                    <a:lnTo>
                      <a:pt x="2793" y="238"/>
                    </a:lnTo>
                    <a:lnTo>
                      <a:pt x="2793" y="317"/>
                    </a:lnTo>
                    <a:lnTo>
                      <a:pt x="3130" y="3387"/>
                    </a:lnTo>
                    <a:lnTo>
                      <a:pt x="3288" y="4932"/>
                    </a:lnTo>
                    <a:lnTo>
                      <a:pt x="3427" y="6477"/>
                    </a:lnTo>
                    <a:lnTo>
                      <a:pt x="3566" y="8022"/>
                    </a:lnTo>
                    <a:lnTo>
                      <a:pt x="3685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43" y="17331"/>
                    </a:lnTo>
                    <a:lnTo>
                      <a:pt x="3764" y="18876"/>
                    </a:lnTo>
                    <a:lnTo>
                      <a:pt x="3645" y="20421"/>
                    </a:lnTo>
                    <a:lnTo>
                      <a:pt x="3566" y="21193"/>
                    </a:lnTo>
                    <a:lnTo>
                      <a:pt x="3487" y="21965"/>
                    </a:lnTo>
                    <a:lnTo>
                      <a:pt x="3368" y="22718"/>
                    </a:lnTo>
                    <a:lnTo>
                      <a:pt x="3269" y="23491"/>
                    </a:lnTo>
                    <a:lnTo>
                      <a:pt x="3130" y="24263"/>
                    </a:lnTo>
                    <a:lnTo>
                      <a:pt x="2991" y="25016"/>
                    </a:lnTo>
                    <a:lnTo>
                      <a:pt x="2873" y="24818"/>
                    </a:lnTo>
                    <a:lnTo>
                      <a:pt x="2754" y="24580"/>
                    </a:lnTo>
                    <a:lnTo>
                      <a:pt x="2536" y="24124"/>
                    </a:lnTo>
                    <a:lnTo>
                      <a:pt x="2377" y="23649"/>
                    </a:lnTo>
                    <a:lnTo>
                      <a:pt x="2239" y="23174"/>
                    </a:lnTo>
                    <a:lnTo>
                      <a:pt x="2120" y="22659"/>
                    </a:lnTo>
                    <a:lnTo>
                      <a:pt x="2021" y="22164"/>
                    </a:lnTo>
                    <a:lnTo>
                      <a:pt x="1843" y="21134"/>
                    </a:lnTo>
                    <a:lnTo>
                      <a:pt x="1427" y="18262"/>
                    </a:lnTo>
                    <a:lnTo>
                      <a:pt x="1229" y="16816"/>
                    </a:lnTo>
                    <a:lnTo>
                      <a:pt x="1031" y="15370"/>
                    </a:lnTo>
                    <a:lnTo>
                      <a:pt x="872" y="13984"/>
                    </a:lnTo>
                    <a:lnTo>
                      <a:pt x="753" y="12577"/>
                    </a:lnTo>
                    <a:lnTo>
                      <a:pt x="654" y="11151"/>
                    </a:lnTo>
                    <a:lnTo>
                      <a:pt x="595" y="9745"/>
                    </a:lnTo>
                    <a:lnTo>
                      <a:pt x="555" y="8339"/>
                    </a:lnTo>
                    <a:lnTo>
                      <a:pt x="575" y="7626"/>
                    </a:lnTo>
                    <a:lnTo>
                      <a:pt x="575" y="6933"/>
                    </a:lnTo>
                    <a:lnTo>
                      <a:pt x="615" y="6220"/>
                    </a:lnTo>
                    <a:lnTo>
                      <a:pt x="654" y="5506"/>
                    </a:lnTo>
                    <a:lnTo>
                      <a:pt x="714" y="4813"/>
                    </a:lnTo>
                    <a:lnTo>
                      <a:pt x="773" y="4100"/>
                    </a:lnTo>
                    <a:lnTo>
                      <a:pt x="951" y="4417"/>
                    </a:lnTo>
                    <a:lnTo>
                      <a:pt x="1090" y="4754"/>
                    </a:lnTo>
                    <a:lnTo>
                      <a:pt x="1229" y="5071"/>
                    </a:lnTo>
                    <a:lnTo>
                      <a:pt x="1347" y="5407"/>
                    </a:lnTo>
                    <a:lnTo>
                      <a:pt x="1446" y="5744"/>
                    </a:lnTo>
                    <a:lnTo>
                      <a:pt x="1526" y="6101"/>
                    </a:lnTo>
                    <a:lnTo>
                      <a:pt x="1605" y="6457"/>
                    </a:lnTo>
                    <a:lnTo>
                      <a:pt x="1664" y="6814"/>
                    </a:lnTo>
                    <a:lnTo>
                      <a:pt x="1763" y="7527"/>
                    </a:lnTo>
                    <a:lnTo>
                      <a:pt x="1823" y="8279"/>
                    </a:lnTo>
                    <a:lnTo>
                      <a:pt x="1862" y="9012"/>
                    </a:lnTo>
                    <a:lnTo>
                      <a:pt x="1862" y="9765"/>
                    </a:lnTo>
                    <a:lnTo>
                      <a:pt x="1843" y="11290"/>
                    </a:lnTo>
                    <a:lnTo>
                      <a:pt x="1843" y="12815"/>
                    </a:lnTo>
                    <a:lnTo>
                      <a:pt x="1843" y="13568"/>
                    </a:lnTo>
                    <a:lnTo>
                      <a:pt x="1882" y="14300"/>
                    </a:lnTo>
                    <a:lnTo>
                      <a:pt x="1942" y="15013"/>
                    </a:lnTo>
                    <a:lnTo>
                      <a:pt x="2041" y="15727"/>
                    </a:lnTo>
                    <a:lnTo>
                      <a:pt x="2060" y="15806"/>
                    </a:lnTo>
                    <a:lnTo>
                      <a:pt x="2100" y="15845"/>
                    </a:lnTo>
                    <a:lnTo>
                      <a:pt x="2140" y="15905"/>
                    </a:lnTo>
                    <a:lnTo>
                      <a:pt x="2179" y="15925"/>
                    </a:lnTo>
                    <a:lnTo>
                      <a:pt x="2219" y="15944"/>
                    </a:lnTo>
                    <a:lnTo>
                      <a:pt x="2278" y="15964"/>
                    </a:lnTo>
                    <a:lnTo>
                      <a:pt x="2377" y="15944"/>
                    </a:lnTo>
                    <a:lnTo>
                      <a:pt x="2476" y="15905"/>
                    </a:lnTo>
                    <a:lnTo>
                      <a:pt x="2556" y="15806"/>
                    </a:lnTo>
                    <a:lnTo>
                      <a:pt x="2575" y="15746"/>
                    </a:lnTo>
                    <a:lnTo>
                      <a:pt x="2595" y="15687"/>
                    </a:lnTo>
                    <a:lnTo>
                      <a:pt x="2595" y="15627"/>
                    </a:lnTo>
                    <a:lnTo>
                      <a:pt x="2595" y="15548"/>
                    </a:lnTo>
                    <a:lnTo>
                      <a:pt x="2536" y="15152"/>
                    </a:lnTo>
                    <a:lnTo>
                      <a:pt x="2476" y="14756"/>
                    </a:lnTo>
                    <a:lnTo>
                      <a:pt x="2417" y="13964"/>
                    </a:lnTo>
                    <a:lnTo>
                      <a:pt x="2377" y="13152"/>
                    </a:lnTo>
                    <a:lnTo>
                      <a:pt x="2358" y="12340"/>
                    </a:lnTo>
                    <a:lnTo>
                      <a:pt x="2377" y="10696"/>
                    </a:lnTo>
                    <a:lnTo>
                      <a:pt x="2377" y="9884"/>
                    </a:lnTo>
                    <a:lnTo>
                      <a:pt x="2377" y="9072"/>
                    </a:lnTo>
                    <a:lnTo>
                      <a:pt x="2358" y="8260"/>
                    </a:lnTo>
                    <a:lnTo>
                      <a:pt x="2298" y="7467"/>
                    </a:lnTo>
                    <a:lnTo>
                      <a:pt x="2199" y="6675"/>
                    </a:lnTo>
                    <a:lnTo>
                      <a:pt x="2140" y="6299"/>
                    </a:lnTo>
                    <a:lnTo>
                      <a:pt x="2041" y="5903"/>
                    </a:lnTo>
                    <a:lnTo>
                      <a:pt x="1961" y="5526"/>
                    </a:lnTo>
                    <a:lnTo>
                      <a:pt x="1843" y="5150"/>
                    </a:lnTo>
                    <a:lnTo>
                      <a:pt x="1724" y="4793"/>
                    </a:lnTo>
                    <a:lnTo>
                      <a:pt x="1585" y="4417"/>
                    </a:lnTo>
                    <a:lnTo>
                      <a:pt x="1407" y="4061"/>
                    </a:lnTo>
                    <a:lnTo>
                      <a:pt x="1229" y="3704"/>
                    </a:lnTo>
                    <a:lnTo>
                      <a:pt x="1031" y="3367"/>
                    </a:lnTo>
                    <a:lnTo>
                      <a:pt x="793" y="3031"/>
                    </a:lnTo>
                    <a:lnTo>
                      <a:pt x="733" y="2971"/>
                    </a:lnTo>
                    <a:lnTo>
                      <a:pt x="674" y="2951"/>
                    </a:lnTo>
                    <a:lnTo>
                      <a:pt x="595" y="2932"/>
                    </a:lnTo>
                    <a:lnTo>
                      <a:pt x="516" y="2951"/>
                    </a:lnTo>
                    <a:lnTo>
                      <a:pt x="456" y="2971"/>
                    </a:lnTo>
                    <a:lnTo>
                      <a:pt x="397" y="3031"/>
                    </a:lnTo>
                    <a:lnTo>
                      <a:pt x="337" y="3090"/>
                    </a:lnTo>
                    <a:lnTo>
                      <a:pt x="318" y="3169"/>
                    </a:lnTo>
                    <a:lnTo>
                      <a:pt x="218" y="3942"/>
                    </a:lnTo>
                    <a:lnTo>
                      <a:pt x="159" y="4714"/>
                    </a:lnTo>
                    <a:lnTo>
                      <a:pt x="100" y="5506"/>
                    </a:lnTo>
                    <a:lnTo>
                      <a:pt x="40" y="6279"/>
                    </a:lnTo>
                    <a:lnTo>
                      <a:pt x="20" y="7051"/>
                    </a:lnTo>
                    <a:lnTo>
                      <a:pt x="1" y="7824"/>
                    </a:lnTo>
                    <a:lnTo>
                      <a:pt x="1" y="8596"/>
                    </a:lnTo>
                    <a:lnTo>
                      <a:pt x="20" y="9369"/>
                    </a:lnTo>
                    <a:lnTo>
                      <a:pt x="80" y="10914"/>
                    </a:lnTo>
                    <a:lnTo>
                      <a:pt x="179" y="12458"/>
                    </a:lnTo>
                    <a:lnTo>
                      <a:pt x="318" y="14003"/>
                    </a:lnTo>
                    <a:lnTo>
                      <a:pt x="496" y="15548"/>
                    </a:lnTo>
                    <a:lnTo>
                      <a:pt x="694" y="17093"/>
                    </a:lnTo>
                    <a:lnTo>
                      <a:pt x="892" y="18618"/>
                    </a:lnTo>
                    <a:lnTo>
                      <a:pt x="1110" y="20143"/>
                    </a:lnTo>
                    <a:lnTo>
                      <a:pt x="1347" y="21668"/>
                    </a:lnTo>
                    <a:lnTo>
                      <a:pt x="1446" y="22263"/>
                    </a:lnTo>
                    <a:lnTo>
                      <a:pt x="1565" y="22837"/>
                    </a:lnTo>
                    <a:lnTo>
                      <a:pt x="1704" y="23411"/>
                    </a:lnTo>
                    <a:lnTo>
                      <a:pt x="1862" y="23966"/>
                    </a:lnTo>
                    <a:lnTo>
                      <a:pt x="2060" y="24501"/>
                    </a:lnTo>
                    <a:lnTo>
                      <a:pt x="2179" y="24778"/>
                    </a:lnTo>
                    <a:lnTo>
                      <a:pt x="2318" y="25016"/>
                    </a:lnTo>
                    <a:lnTo>
                      <a:pt x="2457" y="25273"/>
                    </a:lnTo>
                    <a:lnTo>
                      <a:pt x="2595" y="25511"/>
                    </a:lnTo>
                    <a:lnTo>
                      <a:pt x="2754" y="25748"/>
                    </a:lnTo>
                    <a:lnTo>
                      <a:pt x="2932" y="25966"/>
                    </a:lnTo>
                    <a:lnTo>
                      <a:pt x="2991" y="26026"/>
                    </a:lnTo>
                    <a:lnTo>
                      <a:pt x="3071" y="26046"/>
                    </a:lnTo>
                    <a:lnTo>
                      <a:pt x="3130" y="26065"/>
                    </a:lnTo>
                    <a:lnTo>
                      <a:pt x="3209" y="26046"/>
                    </a:lnTo>
                    <a:lnTo>
                      <a:pt x="3288" y="26026"/>
                    </a:lnTo>
                    <a:lnTo>
                      <a:pt x="3328" y="25966"/>
                    </a:lnTo>
                    <a:lnTo>
                      <a:pt x="3387" y="25907"/>
                    </a:lnTo>
                    <a:lnTo>
                      <a:pt x="3407" y="25828"/>
                    </a:lnTo>
                    <a:lnTo>
                      <a:pt x="3566" y="25035"/>
                    </a:lnTo>
                    <a:lnTo>
                      <a:pt x="3724" y="24243"/>
                    </a:lnTo>
                    <a:lnTo>
                      <a:pt x="3843" y="23451"/>
                    </a:lnTo>
                    <a:lnTo>
                      <a:pt x="3962" y="22659"/>
                    </a:lnTo>
                    <a:lnTo>
                      <a:pt x="4061" y="21866"/>
                    </a:lnTo>
                    <a:lnTo>
                      <a:pt x="4160" y="21074"/>
                    </a:lnTo>
                    <a:lnTo>
                      <a:pt x="4219" y="20282"/>
                    </a:lnTo>
                    <a:lnTo>
                      <a:pt x="4299" y="19490"/>
                    </a:lnTo>
                    <a:lnTo>
                      <a:pt x="4378" y="17885"/>
                    </a:lnTo>
                    <a:lnTo>
                      <a:pt x="4437" y="16301"/>
                    </a:lnTo>
                    <a:lnTo>
                      <a:pt x="4437" y="14697"/>
                    </a:lnTo>
                    <a:lnTo>
                      <a:pt x="4417" y="13092"/>
                    </a:lnTo>
                    <a:lnTo>
                      <a:pt x="435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21" y="6675"/>
                    </a:lnTo>
                    <a:lnTo>
                      <a:pt x="3863" y="5091"/>
                    </a:lnTo>
                    <a:lnTo>
                      <a:pt x="3704" y="3486"/>
                    </a:lnTo>
                    <a:lnTo>
                      <a:pt x="3368" y="317"/>
                    </a:lnTo>
                    <a:lnTo>
                      <a:pt x="3348" y="238"/>
                    </a:lnTo>
                    <a:lnTo>
                      <a:pt x="3328" y="179"/>
                    </a:lnTo>
                    <a:lnTo>
                      <a:pt x="3288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" name="Google Shape;415;p3"/>
              <p:cNvSpPr/>
              <p:nvPr/>
            </p:nvSpPr>
            <p:spPr>
              <a:xfrm>
                <a:off x="2920700" y="2381650"/>
                <a:ext cx="49525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34840" extrusionOk="0">
                    <a:moveTo>
                      <a:pt x="931" y="0"/>
                    </a:moveTo>
                    <a:lnTo>
                      <a:pt x="812" y="20"/>
                    </a:lnTo>
                    <a:lnTo>
                      <a:pt x="733" y="79"/>
                    </a:lnTo>
                    <a:lnTo>
                      <a:pt x="693" y="119"/>
                    </a:lnTo>
                    <a:lnTo>
                      <a:pt x="654" y="178"/>
                    </a:lnTo>
                    <a:lnTo>
                      <a:pt x="634" y="258"/>
                    </a:lnTo>
                    <a:lnTo>
                      <a:pt x="614" y="317"/>
                    </a:lnTo>
                    <a:lnTo>
                      <a:pt x="456" y="2733"/>
                    </a:lnTo>
                    <a:lnTo>
                      <a:pt x="396" y="3942"/>
                    </a:lnTo>
                    <a:lnTo>
                      <a:pt x="337" y="5130"/>
                    </a:lnTo>
                    <a:lnTo>
                      <a:pt x="297" y="6338"/>
                    </a:lnTo>
                    <a:lnTo>
                      <a:pt x="277" y="7546"/>
                    </a:lnTo>
                    <a:lnTo>
                      <a:pt x="297" y="8755"/>
                    </a:lnTo>
                    <a:lnTo>
                      <a:pt x="337" y="9963"/>
                    </a:lnTo>
                    <a:lnTo>
                      <a:pt x="357" y="10577"/>
                    </a:lnTo>
                    <a:lnTo>
                      <a:pt x="396" y="11191"/>
                    </a:lnTo>
                    <a:lnTo>
                      <a:pt x="515" y="12399"/>
                    </a:lnTo>
                    <a:lnTo>
                      <a:pt x="654" y="13607"/>
                    </a:lnTo>
                    <a:lnTo>
                      <a:pt x="812" y="14815"/>
                    </a:lnTo>
                    <a:lnTo>
                      <a:pt x="990" y="16023"/>
                    </a:lnTo>
                    <a:lnTo>
                      <a:pt x="1129" y="17232"/>
                    </a:lnTo>
                    <a:lnTo>
                      <a:pt x="1268" y="18440"/>
                    </a:lnTo>
                    <a:lnTo>
                      <a:pt x="1367" y="19648"/>
                    </a:lnTo>
                    <a:lnTo>
                      <a:pt x="1426" y="20619"/>
                    </a:lnTo>
                    <a:lnTo>
                      <a:pt x="1426" y="21569"/>
                    </a:lnTo>
                    <a:lnTo>
                      <a:pt x="1386" y="22520"/>
                    </a:lnTo>
                    <a:lnTo>
                      <a:pt x="1307" y="23471"/>
                    </a:lnTo>
                    <a:lnTo>
                      <a:pt x="1228" y="24421"/>
                    </a:lnTo>
                    <a:lnTo>
                      <a:pt x="1109" y="25372"/>
                    </a:lnTo>
                    <a:lnTo>
                      <a:pt x="832" y="27273"/>
                    </a:lnTo>
                    <a:lnTo>
                      <a:pt x="535" y="29155"/>
                    </a:lnTo>
                    <a:lnTo>
                      <a:pt x="396" y="30106"/>
                    </a:lnTo>
                    <a:lnTo>
                      <a:pt x="277" y="31037"/>
                    </a:lnTo>
                    <a:lnTo>
                      <a:pt x="158" y="31987"/>
                    </a:lnTo>
                    <a:lnTo>
                      <a:pt x="79" y="32938"/>
                    </a:lnTo>
                    <a:lnTo>
                      <a:pt x="20" y="33889"/>
                    </a:lnTo>
                    <a:lnTo>
                      <a:pt x="0" y="34839"/>
                    </a:lnTo>
                    <a:lnTo>
                      <a:pt x="555" y="34839"/>
                    </a:lnTo>
                    <a:lnTo>
                      <a:pt x="574" y="33988"/>
                    </a:lnTo>
                    <a:lnTo>
                      <a:pt x="634" y="33156"/>
                    </a:lnTo>
                    <a:lnTo>
                      <a:pt x="713" y="32304"/>
                    </a:lnTo>
                    <a:lnTo>
                      <a:pt x="792" y="31472"/>
                    </a:lnTo>
                    <a:lnTo>
                      <a:pt x="911" y="30640"/>
                    </a:lnTo>
                    <a:lnTo>
                      <a:pt x="1030" y="29789"/>
                    </a:lnTo>
                    <a:lnTo>
                      <a:pt x="1287" y="28125"/>
                    </a:lnTo>
                    <a:lnTo>
                      <a:pt x="1466" y="27036"/>
                    </a:lnTo>
                    <a:lnTo>
                      <a:pt x="1624" y="25946"/>
                    </a:lnTo>
                    <a:lnTo>
                      <a:pt x="1763" y="24857"/>
                    </a:lnTo>
                    <a:lnTo>
                      <a:pt x="1862" y="23748"/>
                    </a:lnTo>
                    <a:lnTo>
                      <a:pt x="1941" y="22659"/>
                    </a:lnTo>
                    <a:lnTo>
                      <a:pt x="1981" y="21549"/>
                    </a:lnTo>
                    <a:lnTo>
                      <a:pt x="1981" y="20995"/>
                    </a:lnTo>
                    <a:lnTo>
                      <a:pt x="1981" y="20440"/>
                    </a:lnTo>
                    <a:lnTo>
                      <a:pt x="1961" y="19886"/>
                    </a:lnTo>
                    <a:lnTo>
                      <a:pt x="1921" y="19331"/>
                    </a:lnTo>
                    <a:lnTo>
                      <a:pt x="1802" y="18163"/>
                    </a:lnTo>
                    <a:lnTo>
                      <a:pt x="1684" y="16994"/>
                    </a:lnTo>
                    <a:lnTo>
                      <a:pt x="1367" y="14657"/>
                    </a:lnTo>
                    <a:lnTo>
                      <a:pt x="1208" y="13488"/>
                    </a:lnTo>
                    <a:lnTo>
                      <a:pt x="1070" y="12320"/>
                    </a:lnTo>
                    <a:lnTo>
                      <a:pt x="971" y="11151"/>
                    </a:lnTo>
                    <a:lnTo>
                      <a:pt x="891" y="9963"/>
                    </a:lnTo>
                    <a:lnTo>
                      <a:pt x="872" y="8755"/>
                    </a:lnTo>
                    <a:lnTo>
                      <a:pt x="852" y="7546"/>
                    </a:lnTo>
                    <a:lnTo>
                      <a:pt x="872" y="6338"/>
                    </a:lnTo>
                    <a:lnTo>
                      <a:pt x="911" y="5130"/>
                    </a:lnTo>
                    <a:lnTo>
                      <a:pt x="971" y="3942"/>
                    </a:lnTo>
                    <a:lnTo>
                      <a:pt x="1030" y="2733"/>
                    </a:lnTo>
                    <a:lnTo>
                      <a:pt x="1188" y="317"/>
                    </a:lnTo>
                    <a:lnTo>
                      <a:pt x="1188" y="238"/>
                    </a:lnTo>
                    <a:lnTo>
                      <a:pt x="1169" y="178"/>
                    </a:lnTo>
                    <a:lnTo>
                      <a:pt x="1149" y="119"/>
                    </a:lnTo>
                    <a:lnTo>
                      <a:pt x="1109" y="79"/>
                    </a:lnTo>
                    <a:lnTo>
                      <a:pt x="1030" y="20"/>
                    </a:lnTo>
                    <a:lnTo>
                      <a:pt x="93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" name="Google Shape;416;p3"/>
              <p:cNvSpPr/>
              <p:nvPr/>
            </p:nvSpPr>
            <p:spPr>
              <a:xfrm>
                <a:off x="2835525" y="2972375"/>
                <a:ext cx="67350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94" h="11211" extrusionOk="0">
                    <a:moveTo>
                      <a:pt x="2337" y="0"/>
                    </a:moveTo>
                    <a:lnTo>
                      <a:pt x="2219" y="20"/>
                    </a:lnTo>
                    <a:lnTo>
                      <a:pt x="2139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80" y="238"/>
                    </a:lnTo>
                    <a:lnTo>
                      <a:pt x="2080" y="317"/>
                    </a:lnTo>
                    <a:lnTo>
                      <a:pt x="2120" y="1030"/>
                    </a:lnTo>
                    <a:lnTo>
                      <a:pt x="2120" y="1723"/>
                    </a:lnTo>
                    <a:lnTo>
                      <a:pt x="2080" y="2416"/>
                    </a:lnTo>
                    <a:lnTo>
                      <a:pt x="2001" y="3110"/>
                    </a:lnTo>
                    <a:lnTo>
                      <a:pt x="1902" y="3803"/>
                    </a:lnTo>
                    <a:lnTo>
                      <a:pt x="1763" y="4476"/>
                    </a:lnTo>
                    <a:lnTo>
                      <a:pt x="1624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94" y="8517"/>
                    </a:lnTo>
                    <a:lnTo>
                      <a:pt x="317" y="9864"/>
                    </a:lnTo>
                    <a:lnTo>
                      <a:pt x="159" y="10537"/>
                    </a:lnTo>
                    <a:lnTo>
                      <a:pt x="0" y="11210"/>
                    </a:lnTo>
                    <a:lnTo>
                      <a:pt x="535" y="11210"/>
                    </a:lnTo>
                    <a:lnTo>
                      <a:pt x="694" y="10537"/>
                    </a:lnTo>
                    <a:lnTo>
                      <a:pt x="852" y="9864"/>
                    </a:lnTo>
                    <a:lnTo>
                      <a:pt x="1228" y="8517"/>
                    </a:lnTo>
                    <a:lnTo>
                      <a:pt x="1624" y="7170"/>
                    </a:lnTo>
                    <a:lnTo>
                      <a:pt x="2001" y="5843"/>
                    </a:lnTo>
                    <a:lnTo>
                      <a:pt x="2179" y="5169"/>
                    </a:lnTo>
                    <a:lnTo>
                      <a:pt x="2318" y="4476"/>
                    </a:lnTo>
                    <a:lnTo>
                      <a:pt x="2456" y="3803"/>
                    </a:lnTo>
                    <a:lnTo>
                      <a:pt x="2575" y="3110"/>
                    </a:lnTo>
                    <a:lnTo>
                      <a:pt x="2635" y="2416"/>
                    </a:lnTo>
                    <a:lnTo>
                      <a:pt x="2674" y="1723"/>
                    </a:lnTo>
                    <a:lnTo>
                      <a:pt x="2694" y="1030"/>
                    </a:lnTo>
                    <a:lnTo>
                      <a:pt x="2635" y="317"/>
                    </a:lnTo>
                    <a:lnTo>
                      <a:pt x="2635" y="238"/>
                    </a:lnTo>
                    <a:lnTo>
                      <a:pt x="2595" y="178"/>
                    </a:lnTo>
                    <a:lnTo>
                      <a:pt x="2575" y="119"/>
                    </a:lnTo>
                    <a:lnTo>
                      <a:pt x="2536" y="79"/>
                    </a:lnTo>
                    <a:lnTo>
                      <a:pt x="2437" y="20"/>
                    </a:lnTo>
                    <a:lnTo>
                      <a:pt x="23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" name="Google Shape;417;p3"/>
              <p:cNvSpPr/>
              <p:nvPr/>
            </p:nvSpPr>
            <p:spPr>
              <a:xfrm>
                <a:off x="3008325" y="2850550"/>
                <a:ext cx="75300" cy="402100"/>
              </a:xfrm>
              <a:custGeom>
                <a:avLst/>
                <a:gdLst/>
                <a:ahLst/>
                <a:cxnLst/>
                <a:rect l="l" t="t" r="r" b="b"/>
                <a:pathLst>
                  <a:path w="3012" h="16084" extrusionOk="0">
                    <a:moveTo>
                      <a:pt x="2655" y="1"/>
                    </a:moveTo>
                    <a:lnTo>
                      <a:pt x="2556" y="21"/>
                    </a:lnTo>
                    <a:lnTo>
                      <a:pt x="2457" y="80"/>
                    </a:lnTo>
                    <a:lnTo>
                      <a:pt x="2437" y="139"/>
                    </a:lnTo>
                    <a:lnTo>
                      <a:pt x="2417" y="179"/>
                    </a:lnTo>
                    <a:lnTo>
                      <a:pt x="2397" y="258"/>
                    </a:lnTo>
                    <a:lnTo>
                      <a:pt x="2397" y="318"/>
                    </a:lnTo>
                    <a:lnTo>
                      <a:pt x="2437" y="833"/>
                    </a:lnTo>
                    <a:lnTo>
                      <a:pt x="2437" y="1328"/>
                    </a:lnTo>
                    <a:lnTo>
                      <a:pt x="2437" y="1823"/>
                    </a:lnTo>
                    <a:lnTo>
                      <a:pt x="2417" y="2318"/>
                    </a:lnTo>
                    <a:lnTo>
                      <a:pt x="2358" y="2813"/>
                    </a:lnTo>
                    <a:lnTo>
                      <a:pt x="2298" y="3308"/>
                    </a:lnTo>
                    <a:lnTo>
                      <a:pt x="2219" y="3804"/>
                    </a:lnTo>
                    <a:lnTo>
                      <a:pt x="2140" y="4279"/>
                    </a:lnTo>
                    <a:lnTo>
                      <a:pt x="1922" y="5249"/>
                    </a:lnTo>
                    <a:lnTo>
                      <a:pt x="1684" y="6200"/>
                    </a:lnTo>
                    <a:lnTo>
                      <a:pt x="1407" y="7151"/>
                    </a:lnTo>
                    <a:lnTo>
                      <a:pt x="1130" y="8101"/>
                    </a:lnTo>
                    <a:lnTo>
                      <a:pt x="852" y="9052"/>
                    </a:lnTo>
                    <a:lnTo>
                      <a:pt x="595" y="10003"/>
                    </a:lnTo>
                    <a:lnTo>
                      <a:pt x="377" y="10973"/>
                    </a:lnTo>
                    <a:lnTo>
                      <a:pt x="278" y="11449"/>
                    </a:lnTo>
                    <a:lnTo>
                      <a:pt x="199" y="11944"/>
                    </a:lnTo>
                    <a:lnTo>
                      <a:pt x="120" y="12419"/>
                    </a:lnTo>
                    <a:lnTo>
                      <a:pt x="60" y="12914"/>
                    </a:lnTo>
                    <a:lnTo>
                      <a:pt x="21" y="13410"/>
                    </a:lnTo>
                    <a:lnTo>
                      <a:pt x="1" y="13905"/>
                    </a:lnTo>
                    <a:lnTo>
                      <a:pt x="1" y="14400"/>
                    </a:lnTo>
                    <a:lnTo>
                      <a:pt x="21" y="14895"/>
                    </a:lnTo>
                    <a:lnTo>
                      <a:pt x="60" y="15410"/>
                    </a:lnTo>
                    <a:lnTo>
                      <a:pt x="120" y="15905"/>
                    </a:lnTo>
                    <a:lnTo>
                      <a:pt x="159" y="16004"/>
                    </a:lnTo>
                    <a:lnTo>
                      <a:pt x="199" y="16083"/>
                    </a:lnTo>
                    <a:lnTo>
                      <a:pt x="536" y="16083"/>
                    </a:lnTo>
                    <a:lnTo>
                      <a:pt x="595" y="16024"/>
                    </a:lnTo>
                    <a:lnTo>
                      <a:pt x="654" y="15945"/>
                    </a:lnTo>
                    <a:lnTo>
                      <a:pt x="674" y="15846"/>
                    </a:lnTo>
                    <a:lnTo>
                      <a:pt x="674" y="15727"/>
                    </a:lnTo>
                    <a:lnTo>
                      <a:pt x="615" y="15232"/>
                    </a:lnTo>
                    <a:lnTo>
                      <a:pt x="575" y="14737"/>
                    </a:lnTo>
                    <a:lnTo>
                      <a:pt x="555" y="14241"/>
                    </a:lnTo>
                    <a:lnTo>
                      <a:pt x="555" y="13766"/>
                    </a:lnTo>
                    <a:lnTo>
                      <a:pt x="575" y="13271"/>
                    </a:lnTo>
                    <a:lnTo>
                      <a:pt x="615" y="12796"/>
                    </a:lnTo>
                    <a:lnTo>
                      <a:pt x="674" y="12300"/>
                    </a:lnTo>
                    <a:lnTo>
                      <a:pt x="753" y="11825"/>
                    </a:lnTo>
                    <a:lnTo>
                      <a:pt x="833" y="11350"/>
                    </a:lnTo>
                    <a:lnTo>
                      <a:pt x="932" y="10874"/>
                    </a:lnTo>
                    <a:lnTo>
                      <a:pt x="1169" y="9924"/>
                    </a:lnTo>
                    <a:lnTo>
                      <a:pt x="1427" y="8973"/>
                    </a:lnTo>
                    <a:lnTo>
                      <a:pt x="1704" y="8042"/>
                    </a:lnTo>
                    <a:lnTo>
                      <a:pt x="1981" y="7091"/>
                    </a:lnTo>
                    <a:lnTo>
                      <a:pt x="2239" y="6141"/>
                    </a:lnTo>
                    <a:lnTo>
                      <a:pt x="2496" y="5190"/>
                    </a:lnTo>
                    <a:lnTo>
                      <a:pt x="2694" y="4239"/>
                    </a:lnTo>
                    <a:lnTo>
                      <a:pt x="2793" y="3764"/>
                    </a:lnTo>
                    <a:lnTo>
                      <a:pt x="2873" y="3289"/>
                    </a:lnTo>
                    <a:lnTo>
                      <a:pt x="2932" y="2793"/>
                    </a:lnTo>
                    <a:lnTo>
                      <a:pt x="2972" y="2298"/>
                    </a:lnTo>
                    <a:lnTo>
                      <a:pt x="3011" y="1823"/>
                    </a:lnTo>
                    <a:lnTo>
                      <a:pt x="3011" y="1328"/>
                    </a:lnTo>
                    <a:lnTo>
                      <a:pt x="2991" y="833"/>
                    </a:lnTo>
                    <a:lnTo>
                      <a:pt x="2972" y="318"/>
                    </a:lnTo>
                    <a:lnTo>
                      <a:pt x="2952" y="258"/>
                    </a:lnTo>
                    <a:lnTo>
                      <a:pt x="2932" y="179"/>
                    </a:lnTo>
                    <a:lnTo>
                      <a:pt x="2892" y="139"/>
                    </a:lnTo>
                    <a:lnTo>
                      <a:pt x="2853" y="80"/>
                    </a:lnTo>
                    <a:lnTo>
                      <a:pt x="2754" y="21"/>
                    </a:lnTo>
                    <a:lnTo>
                      <a:pt x="265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" name="Google Shape;418;p3"/>
              <p:cNvSpPr/>
              <p:nvPr/>
            </p:nvSpPr>
            <p:spPr>
              <a:xfrm>
                <a:off x="2919200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1" y="1"/>
                    </a:moveTo>
                    <a:lnTo>
                      <a:pt x="119" y="832"/>
                    </a:lnTo>
                    <a:lnTo>
                      <a:pt x="238" y="1684"/>
                    </a:lnTo>
                    <a:lnTo>
                      <a:pt x="436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93" y="8517"/>
                    </a:lnTo>
                    <a:lnTo>
                      <a:pt x="832" y="10240"/>
                    </a:lnTo>
                    <a:lnTo>
                      <a:pt x="852" y="11964"/>
                    </a:lnTo>
                    <a:lnTo>
                      <a:pt x="852" y="13687"/>
                    </a:lnTo>
                    <a:lnTo>
                      <a:pt x="813" y="15410"/>
                    </a:lnTo>
                    <a:lnTo>
                      <a:pt x="773" y="17133"/>
                    </a:lnTo>
                    <a:lnTo>
                      <a:pt x="654" y="20579"/>
                    </a:lnTo>
                    <a:lnTo>
                      <a:pt x="496" y="24026"/>
                    </a:lnTo>
                    <a:lnTo>
                      <a:pt x="357" y="27452"/>
                    </a:lnTo>
                    <a:lnTo>
                      <a:pt x="278" y="29532"/>
                    </a:lnTo>
                    <a:lnTo>
                      <a:pt x="218" y="31611"/>
                    </a:lnTo>
                    <a:lnTo>
                      <a:pt x="179" y="33711"/>
                    </a:lnTo>
                    <a:lnTo>
                      <a:pt x="199" y="35790"/>
                    </a:lnTo>
                    <a:lnTo>
                      <a:pt x="218" y="37870"/>
                    </a:lnTo>
                    <a:lnTo>
                      <a:pt x="298" y="39950"/>
                    </a:lnTo>
                    <a:lnTo>
                      <a:pt x="357" y="40980"/>
                    </a:lnTo>
                    <a:lnTo>
                      <a:pt x="436" y="42029"/>
                    </a:lnTo>
                    <a:lnTo>
                      <a:pt x="516" y="43059"/>
                    </a:lnTo>
                    <a:lnTo>
                      <a:pt x="615" y="44109"/>
                    </a:lnTo>
                    <a:lnTo>
                      <a:pt x="852" y="46228"/>
                    </a:lnTo>
                    <a:lnTo>
                      <a:pt x="1130" y="48328"/>
                    </a:lnTo>
                    <a:lnTo>
                      <a:pt x="1724" y="52566"/>
                    </a:lnTo>
                    <a:lnTo>
                      <a:pt x="2001" y="54666"/>
                    </a:lnTo>
                    <a:lnTo>
                      <a:pt x="2259" y="56785"/>
                    </a:lnTo>
                    <a:lnTo>
                      <a:pt x="2358" y="57855"/>
                    </a:lnTo>
                    <a:lnTo>
                      <a:pt x="2437" y="58924"/>
                    </a:lnTo>
                    <a:lnTo>
                      <a:pt x="2516" y="59994"/>
                    </a:lnTo>
                    <a:lnTo>
                      <a:pt x="2575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95" y="64747"/>
                    </a:lnTo>
                    <a:lnTo>
                      <a:pt x="253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59" y="69659"/>
                    </a:lnTo>
                    <a:lnTo>
                      <a:pt x="1961" y="70867"/>
                    </a:lnTo>
                    <a:lnTo>
                      <a:pt x="1744" y="71996"/>
                    </a:lnTo>
                    <a:lnTo>
                      <a:pt x="1506" y="73125"/>
                    </a:lnTo>
                    <a:lnTo>
                      <a:pt x="1268" y="74274"/>
                    </a:lnTo>
                    <a:lnTo>
                      <a:pt x="1050" y="75403"/>
                    </a:lnTo>
                    <a:lnTo>
                      <a:pt x="971" y="75977"/>
                    </a:lnTo>
                    <a:lnTo>
                      <a:pt x="892" y="76552"/>
                    </a:lnTo>
                    <a:lnTo>
                      <a:pt x="813" y="77126"/>
                    </a:lnTo>
                    <a:lnTo>
                      <a:pt x="773" y="77700"/>
                    </a:lnTo>
                    <a:lnTo>
                      <a:pt x="753" y="78295"/>
                    </a:lnTo>
                    <a:lnTo>
                      <a:pt x="733" y="78869"/>
                    </a:lnTo>
                    <a:lnTo>
                      <a:pt x="773" y="79443"/>
                    </a:lnTo>
                    <a:lnTo>
                      <a:pt x="813" y="80038"/>
                    </a:lnTo>
                    <a:lnTo>
                      <a:pt x="832" y="80117"/>
                    </a:lnTo>
                    <a:lnTo>
                      <a:pt x="852" y="80176"/>
                    </a:lnTo>
                    <a:lnTo>
                      <a:pt x="892" y="80236"/>
                    </a:lnTo>
                    <a:lnTo>
                      <a:pt x="932" y="80275"/>
                    </a:lnTo>
                    <a:lnTo>
                      <a:pt x="1031" y="80335"/>
                    </a:lnTo>
                    <a:lnTo>
                      <a:pt x="1130" y="80354"/>
                    </a:lnTo>
                    <a:lnTo>
                      <a:pt x="1229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47" y="80236"/>
                    </a:lnTo>
                    <a:lnTo>
                      <a:pt x="1367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28" y="79483"/>
                    </a:lnTo>
                    <a:lnTo>
                      <a:pt x="1308" y="78948"/>
                    </a:lnTo>
                    <a:lnTo>
                      <a:pt x="1308" y="78413"/>
                    </a:lnTo>
                    <a:lnTo>
                      <a:pt x="1328" y="77859"/>
                    </a:lnTo>
                    <a:lnTo>
                      <a:pt x="1367" y="77324"/>
                    </a:lnTo>
                    <a:lnTo>
                      <a:pt x="1427" y="76789"/>
                    </a:lnTo>
                    <a:lnTo>
                      <a:pt x="1506" y="76255"/>
                    </a:lnTo>
                    <a:lnTo>
                      <a:pt x="158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19" y="72551"/>
                    </a:lnTo>
                    <a:lnTo>
                      <a:pt x="2437" y="71501"/>
                    </a:lnTo>
                    <a:lnTo>
                      <a:pt x="2595" y="70491"/>
                    </a:lnTo>
                    <a:lnTo>
                      <a:pt x="2754" y="69461"/>
                    </a:lnTo>
                    <a:lnTo>
                      <a:pt x="2892" y="68451"/>
                    </a:lnTo>
                    <a:lnTo>
                      <a:pt x="2991" y="67421"/>
                    </a:lnTo>
                    <a:lnTo>
                      <a:pt x="3071" y="66391"/>
                    </a:lnTo>
                    <a:lnTo>
                      <a:pt x="3130" y="65361"/>
                    </a:lnTo>
                    <a:lnTo>
                      <a:pt x="3170" y="64311"/>
                    </a:lnTo>
                    <a:lnTo>
                      <a:pt x="3189" y="63282"/>
                    </a:lnTo>
                    <a:lnTo>
                      <a:pt x="3170" y="62212"/>
                    </a:lnTo>
                    <a:lnTo>
                      <a:pt x="3150" y="61142"/>
                    </a:lnTo>
                    <a:lnTo>
                      <a:pt x="3090" y="60053"/>
                    </a:lnTo>
                    <a:lnTo>
                      <a:pt x="3011" y="58984"/>
                    </a:lnTo>
                    <a:lnTo>
                      <a:pt x="2932" y="57914"/>
                    </a:lnTo>
                    <a:lnTo>
                      <a:pt x="2833" y="56864"/>
                    </a:lnTo>
                    <a:lnTo>
                      <a:pt x="2575" y="54725"/>
                    </a:lnTo>
                    <a:lnTo>
                      <a:pt x="2298" y="52606"/>
                    </a:lnTo>
                    <a:lnTo>
                      <a:pt x="2001" y="50487"/>
                    </a:lnTo>
                    <a:lnTo>
                      <a:pt x="1704" y="48348"/>
                    </a:lnTo>
                    <a:lnTo>
                      <a:pt x="1427" y="46228"/>
                    </a:lnTo>
                    <a:lnTo>
                      <a:pt x="1308" y="45179"/>
                    </a:lnTo>
                    <a:lnTo>
                      <a:pt x="1209" y="44129"/>
                    </a:lnTo>
                    <a:lnTo>
                      <a:pt x="1110" y="43079"/>
                    </a:lnTo>
                    <a:lnTo>
                      <a:pt x="1031" y="42029"/>
                    </a:lnTo>
                    <a:lnTo>
                      <a:pt x="971" y="40980"/>
                    </a:lnTo>
                    <a:lnTo>
                      <a:pt x="912" y="39910"/>
                    </a:lnTo>
                    <a:lnTo>
                      <a:pt x="832" y="37811"/>
                    </a:lnTo>
                    <a:lnTo>
                      <a:pt x="813" y="35711"/>
                    </a:lnTo>
                    <a:lnTo>
                      <a:pt x="813" y="33592"/>
                    </a:lnTo>
                    <a:lnTo>
                      <a:pt x="832" y="31492"/>
                    </a:lnTo>
                    <a:lnTo>
                      <a:pt x="892" y="29393"/>
                    </a:lnTo>
                    <a:lnTo>
                      <a:pt x="971" y="27294"/>
                    </a:lnTo>
                    <a:lnTo>
                      <a:pt x="1050" y="25174"/>
                    </a:lnTo>
                    <a:lnTo>
                      <a:pt x="1209" y="20956"/>
                    </a:lnTo>
                    <a:lnTo>
                      <a:pt x="1288" y="18856"/>
                    </a:lnTo>
                    <a:lnTo>
                      <a:pt x="1367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27" y="10953"/>
                    </a:lnTo>
                    <a:lnTo>
                      <a:pt x="1387" y="9369"/>
                    </a:lnTo>
                    <a:lnTo>
                      <a:pt x="1328" y="7804"/>
                    </a:lnTo>
                    <a:lnTo>
                      <a:pt x="1248" y="6220"/>
                    </a:lnTo>
                    <a:lnTo>
                      <a:pt x="1130" y="4655"/>
                    </a:lnTo>
                    <a:lnTo>
                      <a:pt x="991" y="3110"/>
                    </a:lnTo>
                    <a:lnTo>
                      <a:pt x="793" y="1545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" name="Google Shape;419;p3"/>
              <p:cNvSpPr/>
              <p:nvPr/>
            </p:nvSpPr>
            <p:spPr>
              <a:xfrm>
                <a:off x="2317100" y="1474025"/>
                <a:ext cx="21300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2" h="8359" extrusionOk="0">
                    <a:moveTo>
                      <a:pt x="515" y="0"/>
                    </a:moveTo>
                    <a:lnTo>
                      <a:pt x="396" y="20"/>
                    </a:lnTo>
                    <a:lnTo>
                      <a:pt x="317" y="80"/>
                    </a:lnTo>
                    <a:lnTo>
                      <a:pt x="278" y="119"/>
                    </a:lnTo>
                    <a:lnTo>
                      <a:pt x="258" y="179"/>
                    </a:lnTo>
                    <a:lnTo>
                      <a:pt x="238" y="238"/>
                    </a:lnTo>
                    <a:lnTo>
                      <a:pt x="238" y="317"/>
                    </a:lnTo>
                    <a:lnTo>
                      <a:pt x="278" y="1288"/>
                    </a:lnTo>
                    <a:lnTo>
                      <a:pt x="297" y="2258"/>
                    </a:lnTo>
                    <a:lnTo>
                      <a:pt x="278" y="3209"/>
                    </a:lnTo>
                    <a:lnTo>
                      <a:pt x="278" y="4179"/>
                    </a:lnTo>
                    <a:lnTo>
                      <a:pt x="238" y="5150"/>
                    </a:lnTo>
                    <a:lnTo>
                      <a:pt x="179" y="6121"/>
                    </a:lnTo>
                    <a:lnTo>
                      <a:pt x="99" y="7071"/>
                    </a:lnTo>
                    <a:lnTo>
                      <a:pt x="0" y="8042"/>
                    </a:lnTo>
                    <a:lnTo>
                      <a:pt x="0" y="8121"/>
                    </a:lnTo>
                    <a:lnTo>
                      <a:pt x="20" y="8180"/>
                    </a:lnTo>
                    <a:lnTo>
                      <a:pt x="40" y="8240"/>
                    </a:lnTo>
                    <a:lnTo>
                      <a:pt x="79" y="8279"/>
                    </a:lnTo>
                    <a:lnTo>
                      <a:pt x="119" y="8319"/>
                    </a:lnTo>
                    <a:lnTo>
                      <a:pt x="159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5" y="8240"/>
                    </a:lnTo>
                    <a:lnTo>
                      <a:pt x="535" y="8180"/>
                    </a:lnTo>
                    <a:lnTo>
                      <a:pt x="555" y="8121"/>
                    </a:lnTo>
                    <a:lnTo>
                      <a:pt x="575" y="8042"/>
                    </a:lnTo>
                    <a:lnTo>
                      <a:pt x="674" y="7071"/>
                    </a:lnTo>
                    <a:lnTo>
                      <a:pt x="733" y="6121"/>
                    </a:lnTo>
                    <a:lnTo>
                      <a:pt x="792" y="5150"/>
                    </a:lnTo>
                    <a:lnTo>
                      <a:pt x="832" y="4179"/>
                    </a:lnTo>
                    <a:lnTo>
                      <a:pt x="852" y="3209"/>
                    </a:lnTo>
                    <a:lnTo>
                      <a:pt x="852" y="2258"/>
                    </a:lnTo>
                    <a:lnTo>
                      <a:pt x="832" y="1288"/>
                    </a:lnTo>
                    <a:lnTo>
                      <a:pt x="812" y="317"/>
                    </a:lnTo>
                    <a:lnTo>
                      <a:pt x="792" y="238"/>
                    </a:lnTo>
                    <a:lnTo>
                      <a:pt x="773" y="179"/>
                    </a:lnTo>
                    <a:lnTo>
                      <a:pt x="753" y="119"/>
                    </a:lnTo>
                    <a:lnTo>
                      <a:pt x="713" y="80"/>
                    </a:lnTo>
                    <a:lnTo>
                      <a:pt x="614" y="20"/>
                    </a:lnTo>
                    <a:lnTo>
                      <a:pt x="51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" name="Google Shape;420;p3"/>
              <p:cNvSpPr/>
              <p:nvPr/>
            </p:nvSpPr>
            <p:spPr>
              <a:xfrm>
                <a:off x="1992775" y="1445800"/>
                <a:ext cx="32200" cy="208000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8320" extrusionOk="0">
                    <a:moveTo>
                      <a:pt x="277" y="0"/>
                    </a:moveTo>
                    <a:lnTo>
                      <a:pt x="178" y="40"/>
                    </a:lnTo>
                    <a:lnTo>
                      <a:pt x="79" y="119"/>
                    </a:lnTo>
                    <a:lnTo>
                      <a:pt x="20" y="238"/>
                    </a:lnTo>
                    <a:lnTo>
                      <a:pt x="0" y="298"/>
                    </a:lnTo>
                    <a:lnTo>
                      <a:pt x="0" y="377"/>
                    </a:lnTo>
                    <a:lnTo>
                      <a:pt x="20" y="1347"/>
                    </a:lnTo>
                    <a:lnTo>
                      <a:pt x="79" y="2318"/>
                    </a:lnTo>
                    <a:lnTo>
                      <a:pt x="139" y="3288"/>
                    </a:lnTo>
                    <a:lnTo>
                      <a:pt x="218" y="4239"/>
                    </a:lnTo>
                    <a:lnTo>
                      <a:pt x="317" y="5209"/>
                    </a:lnTo>
                    <a:lnTo>
                      <a:pt x="436" y="6160"/>
                    </a:lnTo>
                    <a:lnTo>
                      <a:pt x="575" y="7111"/>
                    </a:lnTo>
                    <a:lnTo>
                      <a:pt x="733" y="8062"/>
                    </a:lnTo>
                    <a:lnTo>
                      <a:pt x="753" y="8141"/>
                    </a:lnTo>
                    <a:lnTo>
                      <a:pt x="773" y="8200"/>
                    </a:lnTo>
                    <a:lnTo>
                      <a:pt x="812" y="8240"/>
                    </a:lnTo>
                    <a:lnTo>
                      <a:pt x="852" y="8279"/>
                    </a:lnTo>
                    <a:lnTo>
                      <a:pt x="951" y="8319"/>
                    </a:lnTo>
                    <a:lnTo>
                      <a:pt x="1050" y="8319"/>
                    </a:lnTo>
                    <a:lnTo>
                      <a:pt x="1149" y="8279"/>
                    </a:lnTo>
                    <a:lnTo>
                      <a:pt x="1248" y="8200"/>
                    </a:lnTo>
                    <a:lnTo>
                      <a:pt x="1268" y="8141"/>
                    </a:lnTo>
                    <a:lnTo>
                      <a:pt x="1288" y="8081"/>
                    </a:lnTo>
                    <a:lnTo>
                      <a:pt x="1288" y="8022"/>
                    </a:lnTo>
                    <a:lnTo>
                      <a:pt x="1288" y="7943"/>
                    </a:lnTo>
                    <a:lnTo>
                      <a:pt x="1129" y="6992"/>
                    </a:lnTo>
                    <a:lnTo>
                      <a:pt x="990" y="6041"/>
                    </a:lnTo>
                    <a:lnTo>
                      <a:pt x="872" y="5091"/>
                    </a:lnTo>
                    <a:lnTo>
                      <a:pt x="773" y="4140"/>
                    </a:lnTo>
                    <a:lnTo>
                      <a:pt x="693" y="3169"/>
                    </a:lnTo>
                    <a:lnTo>
                      <a:pt x="634" y="2199"/>
                    </a:lnTo>
                    <a:lnTo>
                      <a:pt x="594" y="1228"/>
                    </a:lnTo>
                    <a:lnTo>
                      <a:pt x="555" y="258"/>
                    </a:lnTo>
                    <a:lnTo>
                      <a:pt x="555" y="198"/>
                    </a:lnTo>
                    <a:lnTo>
                      <a:pt x="535" y="139"/>
                    </a:lnTo>
                    <a:lnTo>
                      <a:pt x="495" y="80"/>
                    </a:lnTo>
                    <a:lnTo>
                      <a:pt x="476" y="40"/>
                    </a:lnTo>
                    <a:lnTo>
                      <a:pt x="416" y="20"/>
                    </a:lnTo>
                    <a:lnTo>
                      <a:pt x="37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" name="Google Shape;421;p3"/>
              <p:cNvSpPr/>
              <p:nvPr/>
            </p:nvSpPr>
            <p:spPr>
              <a:xfrm>
                <a:off x="2080900" y="2908975"/>
                <a:ext cx="29250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70" h="13747" extrusionOk="0">
                    <a:moveTo>
                      <a:pt x="516" y="1"/>
                    </a:moveTo>
                    <a:lnTo>
                      <a:pt x="417" y="21"/>
                    </a:lnTo>
                    <a:lnTo>
                      <a:pt x="337" y="80"/>
                    </a:lnTo>
                    <a:lnTo>
                      <a:pt x="298" y="120"/>
                    </a:lnTo>
                    <a:lnTo>
                      <a:pt x="278" y="179"/>
                    </a:lnTo>
                    <a:lnTo>
                      <a:pt x="258" y="239"/>
                    </a:lnTo>
                    <a:lnTo>
                      <a:pt x="258" y="318"/>
                    </a:lnTo>
                    <a:lnTo>
                      <a:pt x="278" y="853"/>
                    </a:lnTo>
                    <a:lnTo>
                      <a:pt x="298" y="1367"/>
                    </a:lnTo>
                    <a:lnTo>
                      <a:pt x="298" y="2417"/>
                    </a:lnTo>
                    <a:lnTo>
                      <a:pt x="258" y="3447"/>
                    </a:lnTo>
                    <a:lnTo>
                      <a:pt x="199" y="4497"/>
                    </a:lnTo>
                    <a:lnTo>
                      <a:pt x="60" y="6577"/>
                    </a:lnTo>
                    <a:lnTo>
                      <a:pt x="20" y="7606"/>
                    </a:lnTo>
                    <a:lnTo>
                      <a:pt x="1" y="8656"/>
                    </a:lnTo>
                    <a:lnTo>
                      <a:pt x="1" y="9310"/>
                    </a:lnTo>
                    <a:lnTo>
                      <a:pt x="40" y="9963"/>
                    </a:lnTo>
                    <a:lnTo>
                      <a:pt x="80" y="10597"/>
                    </a:lnTo>
                    <a:lnTo>
                      <a:pt x="159" y="11231"/>
                    </a:lnTo>
                    <a:lnTo>
                      <a:pt x="238" y="11865"/>
                    </a:lnTo>
                    <a:lnTo>
                      <a:pt x="337" y="12499"/>
                    </a:lnTo>
                    <a:lnTo>
                      <a:pt x="456" y="13132"/>
                    </a:lnTo>
                    <a:lnTo>
                      <a:pt x="575" y="13746"/>
                    </a:lnTo>
                    <a:lnTo>
                      <a:pt x="1169" y="13746"/>
                    </a:lnTo>
                    <a:lnTo>
                      <a:pt x="1031" y="13093"/>
                    </a:lnTo>
                    <a:lnTo>
                      <a:pt x="912" y="12419"/>
                    </a:lnTo>
                    <a:lnTo>
                      <a:pt x="793" y="11746"/>
                    </a:lnTo>
                    <a:lnTo>
                      <a:pt x="714" y="11092"/>
                    </a:lnTo>
                    <a:lnTo>
                      <a:pt x="634" y="10399"/>
                    </a:lnTo>
                    <a:lnTo>
                      <a:pt x="595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595" y="7329"/>
                    </a:lnTo>
                    <a:lnTo>
                      <a:pt x="654" y="6339"/>
                    </a:lnTo>
                    <a:lnTo>
                      <a:pt x="773" y="4338"/>
                    </a:lnTo>
                    <a:lnTo>
                      <a:pt x="833" y="3328"/>
                    </a:lnTo>
                    <a:lnTo>
                      <a:pt x="852" y="2338"/>
                    </a:lnTo>
                    <a:lnTo>
                      <a:pt x="872" y="1328"/>
                    </a:lnTo>
                    <a:lnTo>
                      <a:pt x="833" y="318"/>
                    </a:lnTo>
                    <a:lnTo>
                      <a:pt x="813" y="239"/>
                    </a:lnTo>
                    <a:lnTo>
                      <a:pt x="793" y="179"/>
                    </a:lnTo>
                    <a:lnTo>
                      <a:pt x="773" y="120"/>
                    </a:lnTo>
                    <a:lnTo>
                      <a:pt x="734" y="80"/>
                    </a:lnTo>
                    <a:lnTo>
                      <a:pt x="634" y="21"/>
                    </a:lnTo>
                    <a:lnTo>
                      <a:pt x="51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" name="Google Shape;422;p3"/>
              <p:cNvSpPr/>
              <p:nvPr/>
            </p:nvSpPr>
            <p:spPr>
              <a:xfrm>
                <a:off x="1557025" y="1821625"/>
                <a:ext cx="88675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47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80" y="80"/>
                    </a:lnTo>
                    <a:lnTo>
                      <a:pt x="40" y="139"/>
                    </a:lnTo>
                    <a:lnTo>
                      <a:pt x="21" y="17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100" y="1407"/>
                    </a:lnTo>
                    <a:lnTo>
                      <a:pt x="159" y="2496"/>
                    </a:lnTo>
                    <a:lnTo>
                      <a:pt x="278" y="4655"/>
                    </a:lnTo>
                    <a:lnTo>
                      <a:pt x="357" y="5744"/>
                    </a:lnTo>
                    <a:lnTo>
                      <a:pt x="436" y="6814"/>
                    </a:lnTo>
                    <a:lnTo>
                      <a:pt x="535" y="7903"/>
                    </a:lnTo>
                    <a:lnTo>
                      <a:pt x="654" y="8973"/>
                    </a:lnTo>
                    <a:lnTo>
                      <a:pt x="734" y="9527"/>
                    </a:lnTo>
                    <a:lnTo>
                      <a:pt x="813" y="10082"/>
                    </a:lnTo>
                    <a:lnTo>
                      <a:pt x="1031" y="11171"/>
                    </a:lnTo>
                    <a:lnTo>
                      <a:pt x="1268" y="12260"/>
                    </a:lnTo>
                    <a:lnTo>
                      <a:pt x="1546" y="13350"/>
                    </a:lnTo>
                    <a:lnTo>
                      <a:pt x="1803" y="14439"/>
                    </a:lnTo>
                    <a:lnTo>
                      <a:pt x="2061" y="15509"/>
                    </a:lnTo>
                    <a:lnTo>
                      <a:pt x="2298" y="16598"/>
                    </a:lnTo>
                    <a:lnTo>
                      <a:pt x="2496" y="17707"/>
                    </a:lnTo>
                    <a:lnTo>
                      <a:pt x="2675" y="18777"/>
                    </a:lnTo>
                    <a:lnTo>
                      <a:pt x="2793" y="19866"/>
                    </a:lnTo>
                    <a:lnTo>
                      <a:pt x="2892" y="20975"/>
                    </a:lnTo>
                    <a:lnTo>
                      <a:pt x="2952" y="22065"/>
                    </a:lnTo>
                    <a:lnTo>
                      <a:pt x="2972" y="23154"/>
                    </a:lnTo>
                    <a:lnTo>
                      <a:pt x="2972" y="24263"/>
                    </a:lnTo>
                    <a:lnTo>
                      <a:pt x="2912" y="25352"/>
                    </a:lnTo>
                    <a:lnTo>
                      <a:pt x="2833" y="26442"/>
                    </a:lnTo>
                    <a:lnTo>
                      <a:pt x="2774" y="27016"/>
                    </a:lnTo>
                    <a:lnTo>
                      <a:pt x="2714" y="27590"/>
                    </a:lnTo>
                    <a:lnTo>
                      <a:pt x="2536" y="28700"/>
                    </a:lnTo>
                    <a:lnTo>
                      <a:pt x="2318" y="29789"/>
                    </a:lnTo>
                    <a:lnTo>
                      <a:pt x="2080" y="30878"/>
                    </a:lnTo>
                    <a:lnTo>
                      <a:pt x="1803" y="31968"/>
                    </a:lnTo>
                    <a:lnTo>
                      <a:pt x="1526" y="33037"/>
                    </a:lnTo>
                    <a:lnTo>
                      <a:pt x="932" y="35196"/>
                    </a:lnTo>
                    <a:lnTo>
                      <a:pt x="654" y="36285"/>
                    </a:lnTo>
                    <a:lnTo>
                      <a:pt x="535" y="36820"/>
                    </a:lnTo>
                    <a:lnTo>
                      <a:pt x="417" y="37375"/>
                    </a:lnTo>
                    <a:lnTo>
                      <a:pt x="318" y="37929"/>
                    </a:lnTo>
                    <a:lnTo>
                      <a:pt x="238" y="38484"/>
                    </a:lnTo>
                    <a:lnTo>
                      <a:pt x="159" y="39038"/>
                    </a:lnTo>
                    <a:lnTo>
                      <a:pt x="120" y="39593"/>
                    </a:lnTo>
                    <a:lnTo>
                      <a:pt x="80" y="40148"/>
                    </a:lnTo>
                    <a:lnTo>
                      <a:pt x="80" y="40702"/>
                    </a:lnTo>
                    <a:lnTo>
                      <a:pt x="100" y="41257"/>
                    </a:lnTo>
                    <a:lnTo>
                      <a:pt x="139" y="41811"/>
                    </a:lnTo>
                    <a:lnTo>
                      <a:pt x="199" y="42366"/>
                    </a:lnTo>
                    <a:lnTo>
                      <a:pt x="298" y="42901"/>
                    </a:lnTo>
                    <a:lnTo>
                      <a:pt x="417" y="43455"/>
                    </a:lnTo>
                    <a:lnTo>
                      <a:pt x="575" y="43990"/>
                    </a:lnTo>
                    <a:lnTo>
                      <a:pt x="615" y="44069"/>
                    </a:lnTo>
                    <a:lnTo>
                      <a:pt x="654" y="44109"/>
                    </a:lnTo>
                    <a:lnTo>
                      <a:pt x="694" y="44168"/>
                    </a:lnTo>
                    <a:lnTo>
                      <a:pt x="734" y="44188"/>
                    </a:lnTo>
                    <a:lnTo>
                      <a:pt x="852" y="44228"/>
                    </a:lnTo>
                    <a:lnTo>
                      <a:pt x="951" y="44208"/>
                    </a:lnTo>
                    <a:lnTo>
                      <a:pt x="1050" y="44148"/>
                    </a:lnTo>
                    <a:lnTo>
                      <a:pt x="1110" y="44069"/>
                    </a:lnTo>
                    <a:lnTo>
                      <a:pt x="1130" y="44010"/>
                    </a:lnTo>
                    <a:lnTo>
                      <a:pt x="1149" y="43950"/>
                    </a:lnTo>
                    <a:lnTo>
                      <a:pt x="1149" y="43891"/>
                    </a:lnTo>
                    <a:lnTo>
                      <a:pt x="1130" y="43812"/>
                    </a:lnTo>
                    <a:lnTo>
                      <a:pt x="971" y="43297"/>
                    </a:lnTo>
                    <a:lnTo>
                      <a:pt x="852" y="42782"/>
                    </a:lnTo>
                    <a:lnTo>
                      <a:pt x="753" y="42247"/>
                    </a:lnTo>
                    <a:lnTo>
                      <a:pt x="694" y="41712"/>
                    </a:lnTo>
                    <a:lnTo>
                      <a:pt x="654" y="41178"/>
                    </a:lnTo>
                    <a:lnTo>
                      <a:pt x="654" y="40663"/>
                    </a:lnTo>
                    <a:lnTo>
                      <a:pt x="654" y="40128"/>
                    </a:lnTo>
                    <a:lnTo>
                      <a:pt x="694" y="39593"/>
                    </a:lnTo>
                    <a:lnTo>
                      <a:pt x="734" y="39058"/>
                    </a:lnTo>
                    <a:lnTo>
                      <a:pt x="793" y="38523"/>
                    </a:lnTo>
                    <a:lnTo>
                      <a:pt x="892" y="37989"/>
                    </a:lnTo>
                    <a:lnTo>
                      <a:pt x="991" y="37474"/>
                    </a:lnTo>
                    <a:lnTo>
                      <a:pt x="1209" y="36424"/>
                    </a:lnTo>
                    <a:lnTo>
                      <a:pt x="1486" y="35374"/>
                    </a:lnTo>
                    <a:lnTo>
                      <a:pt x="2021" y="33374"/>
                    </a:lnTo>
                    <a:lnTo>
                      <a:pt x="2298" y="32364"/>
                    </a:lnTo>
                    <a:lnTo>
                      <a:pt x="2556" y="31354"/>
                    </a:lnTo>
                    <a:lnTo>
                      <a:pt x="2793" y="30344"/>
                    </a:lnTo>
                    <a:lnTo>
                      <a:pt x="3011" y="29333"/>
                    </a:lnTo>
                    <a:lnTo>
                      <a:pt x="3189" y="28303"/>
                    </a:lnTo>
                    <a:lnTo>
                      <a:pt x="3328" y="27254"/>
                    </a:lnTo>
                    <a:lnTo>
                      <a:pt x="3427" y="26224"/>
                    </a:lnTo>
                    <a:lnTo>
                      <a:pt x="3487" y="25194"/>
                    </a:lnTo>
                    <a:lnTo>
                      <a:pt x="3526" y="24164"/>
                    </a:lnTo>
                    <a:lnTo>
                      <a:pt x="3546" y="23134"/>
                    </a:lnTo>
                    <a:lnTo>
                      <a:pt x="3526" y="22124"/>
                    </a:lnTo>
                    <a:lnTo>
                      <a:pt x="3467" y="21094"/>
                    </a:lnTo>
                    <a:lnTo>
                      <a:pt x="3388" y="20064"/>
                    </a:lnTo>
                    <a:lnTo>
                      <a:pt x="3269" y="19034"/>
                    </a:lnTo>
                    <a:lnTo>
                      <a:pt x="3189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94" y="15806"/>
                    </a:lnTo>
                    <a:lnTo>
                      <a:pt x="2437" y="14756"/>
                    </a:lnTo>
                    <a:lnTo>
                      <a:pt x="1922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67" y="9884"/>
                    </a:lnTo>
                    <a:lnTo>
                      <a:pt x="1268" y="9250"/>
                    </a:lnTo>
                    <a:lnTo>
                      <a:pt x="1169" y="8616"/>
                    </a:lnTo>
                    <a:lnTo>
                      <a:pt x="1110" y="7982"/>
                    </a:lnTo>
                    <a:lnTo>
                      <a:pt x="991" y="6715"/>
                    </a:lnTo>
                    <a:lnTo>
                      <a:pt x="892" y="5447"/>
                    </a:lnTo>
                    <a:lnTo>
                      <a:pt x="753" y="2872"/>
                    </a:lnTo>
                    <a:lnTo>
                      <a:pt x="674" y="1605"/>
                    </a:lnTo>
                    <a:lnTo>
                      <a:pt x="575" y="317"/>
                    </a:lnTo>
                    <a:lnTo>
                      <a:pt x="575" y="258"/>
                    </a:lnTo>
                    <a:lnTo>
                      <a:pt x="535" y="179"/>
                    </a:lnTo>
                    <a:lnTo>
                      <a:pt x="516" y="139"/>
                    </a:lnTo>
                    <a:lnTo>
                      <a:pt x="476" y="80"/>
                    </a:lnTo>
                    <a:lnTo>
                      <a:pt x="37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" name="Google Shape;423;p3"/>
              <p:cNvSpPr/>
              <p:nvPr/>
            </p:nvSpPr>
            <p:spPr>
              <a:xfrm>
                <a:off x="1464925" y="2171700"/>
                <a:ext cx="113925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57" h="18440" extrusionOk="0">
                    <a:moveTo>
                      <a:pt x="2338" y="0"/>
                    </a:moveTo>
                    <a:lnTo>
                      <a:pt x="2278" y="20"/>
                    </a:lnTo>
                    <a:lnTo>
                      <a:pt x="2199" y="99"/>
                    </a:lnTo>
                    <a:lnTo>
                      <a:pt x="2140" y="198"/>
                    </a:lnTo>
                    <a:lnTo>
                      <a:pt x="2120" y="317"/>
                    </a:lnTo>
                    <a:lnTo>
                      <a:pt x="2120" y="377"/>
                    </a:lnTo>
                    <a:lnTo>
                      <a:pt x="2120" y="436"/>
                    </a:lnTo>
                    <a:lnTo>
                      <a:pt x="2140" y="515"/>
                    </a:lnTo>
                    <a:lnTo>
                      <a:pt x="2179" y="575"/>
                    </a:lnTo>
                    <a:lnTo>
                      <a:pt x="2516" y="1010"/>
                    </a:lnTo>
                    <a:lnTo>
                      <a:pt x="2813" y="1486"/>
                    </a:lnTo>
                    <a:lnTo>
                      <a:pt x="3071" y="1961"/>
                    </a:lnTo>
                    <a:lnTo>
                      <a:pt x="3289" y="2437"/>
                    </a:lnTo>
                    <a:lnTo>
                      <a:pt x="3487" y="2932"/>
                    </a:lnTo>
                    <a:lnTo>
                      <a:pt x="364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4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596"/>
                    </a:lnTo>
                    <a:lnTo>
                      <a:pt x="3982" y="7150"/>
                    </a:lnTo>
                    <a:lnTo>
                      <a:pt x="3942" y="7705"/>
                    </a:lnTo>
                    <a:lnTo>
                      <a:pt x="3903" y="8260"/>
                    </a:lnTo>
                    <a:lnTo>
                      <a:pt x="3823" y="8814"/>
                    </a:lnTo>
                    <a:lnTo>
                      <a:pt x="3744" y="9369"/>
                    </a:lnTo>
                    <a:lnTo>
                      <a:pt x="3645" y="9923"/>
                    </a:lnTo>
                    <a:lnTo>
                      <a:pt x="3427" y="11052"/>
                    </a:lnTo>
                    <a:lnTo>
                      <a:pt x="3170" y="12161"/>
                    </a:lnTo>
                    <a:lnTo>
                      <a:pt x="2892" y="13271"/>
                    </a:lnTo>
                    <a:lnTo>
                      <a:pt x="2358" y="1542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24" y="17291"/>
                    </a:lnTo>
                    <a:lnTo>
                      <a:pt x="1585" y="17054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5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6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60"/>
                    </a:lnTo>
                    <a:lnTo>
                      <a:pt x="57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55" y="7210"/>
                    </a:lnTo>
                    <a:lnTo>
                      <a:pt x="516" y="7170"/>
                    </a:lnTo>
                    <a:lnTo>
                      <a:pt x="436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40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22"/>
                    </a:lnTo>
                    <a:lnTo>
                      <a:pt x="40" y="10914"/>
                    </a:lnTo>
                    <a:lnTo>
                      <a:pt x="80" y="11785"/>
                    </a:lnTo>
                    <a:lnTo>
                      <a:pt x="139" y="12657"/>
                    </a:lnTo>
                    <a:lnTo>
                      <a:pt x="199" y="13528"/>
                    </a:lnTo>
                    <a:lnTo>
                      <a:pt x="298" y="14399"/>
                    </a:lnTo>
                    <a:lnTo>
                      <a:pt x="377" y="14974"/>
                    </a:lnTo>
                    <a:lnTo>
                      <a:pt x="456" y="15528"/>
                    </a:lnTo>
                    <a:lnTo>
                      <a:pt x="595" y="16083"/>
                    </a:lnTo>
                    <a:lnTo>
                      <a:pt x="674" y="16360"/>
                    </a:lnTo>
                    <a:lnTo>
                      <a:pt x="753" y="16618"/>
                    </a:lnTo>
                    <a:lnTo>
                      <a:pt x="852" y="16875"/>
                    </a:lnTo>
                    <a:lnTo>
                      <a:pt x="951" y="17133"/>
                    </a:lnTo>
                    <a:lnTo>
                      <a:pt x="1090" y="17370"/>
                    </a:lnTo>
                    <a:lnTo>
                      <a:pt x="1209" y="17588"/>
                    </a:lnTo>
                    <a:lnTo>
                      <a:pt x="1367" y="17806"/>
                    </a:lnTo>
                    <a:lnTo>
                      <a:pt x="1546" y="18024"/>
                    </a:lnTo>
                    <a:lnTo>
                      <a:pt x="172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20" y="18440"/>
                    </a:lnTo>
                    <a:lnTo>
                      <a:pt x="2179" y="18420"/>
                    </a:lnTo>
                    <a:lnTo>
                      <a:pt x="2239" y="18381"/>
                    </a:lnTo>
                    <a:lnTo>
                      <a:pt x="2278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56" y="17113"/>
                    </a:lnTo>
                    <a:lnTo>
                      <a:pt x="2793" y="16004"/>
                    </a:lnTo>
                    <a:lnTo>
                      <a:pt x="3071" y="14855"/>
                    </a:lnTo>
                    <a:lnTo>
                      <a:pt x="3368" y="13686"/>
                    </a:lnTo>
                    <a:lnTo>
                      <a:pt x="3645" y="12518"/>
                    </a:lnTo>
                    <a:lnTo>
                      <a:pt x="3922" y="11330"/>
                    </a:lnTo>
                    <a:lnTo>
                      <a:pt x="4160" y="10141"/>
                    </a:lnTo>
                    <a:lnTo>
                      <a:pt x="4259" y="9527"/>
                    </a:lnTo>
                    <a:lnTo>
                      <a:pt x="4358" y="8933"/>
                    </a:lnTo>
                    <a:lnTo>
                      <a:pt x="4418" y="8339"/>
                    </a:lnTo>
                    <a:lnTo>
                      <a:pt x="4497" y="7764"/>
                    </a:lnTo>
                    <a:lnTo>
                      <a:pt x="4536" y="7170"/>
                    </a:lnTo>
                    <a:lnTo>
                      <a:pt x="4556" y="6596"/>
                    </a:lnTo>
                    <a:lnTo>
                      <a:pt x="4556" y="6002"/>
                    </a:lnTo>
                    <a:lnTo>
                      <a:pt x="4517" y="5427"/>
                    </a:lnTo>
                    <a:lnTo>
                      <a:pt x="4477" y="4853"/>
                    </a:lnTo>
                    <a:lnTo>
                      <a:pt x="4398" y="4298"/>
                    </a:lnTo>
                    <a:lnTo>
                      <a:pt x="4299" y="3744"/>
                    </a:lnTo>
                    <a:lnTo>
                      <a:pt x="4160" y="3189"/>
                    </a:lnTo>
                    <a:lnTo>
                      <a:pt x="3982" y="2654"/>
                    </a:lnTo>
                    <a:lnTo>
                      <a:pt x="3784" y="2120"/>
                    </a:lnTo>
                    <a:lnTo>
                      <a:pt x="3546" y="1605"/>
                    </a:lnTo>
                    <a:lnTo>
                      <a:pt x="3269" y="1090"/>
                    </a:lnTo>
                    <a:lnTo>
                      <a:pt x="2952" y="595"/>
                    </a:lnTo>
                    <a:lnTo>
                      <a:pt x="2595" y="99"/>
                    </a:lnTo>
                    <a:lnTo>
                      <a:pt x="2536" y="60"/>
                    </a:lnTo>
                    <a:lnTo>
                      <a:pt x="2496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" name="Google Shape;424;p3"/>
              <p:cNvSpPr/>
              <p:nvPr/>
            </p:nvSpPr>
            <p:spPr>
              <a:xfrm>
                <a:off x="1467400" y="1843400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34" y="1"/>
                    </a:moveTo>
                    <a:lnTo>
                      <a:pt x="635" y="21"/>
                    </a:lnTo>
                    <a:lnTo>
                      <a:pt x="536" y="80"/>
                    </a:lnTo>
                    <a:lnTo>
                      <a:pt x="456" y="159"/>
                    </a:lnTo>
                    <a:lnTo>
                      <a:pt x="437" y="219"/>
                    </a:lnTo>
                    <a:lnTo>
                      <a:pt x="417" y="278"/>
                    </a:lnTo>
                    <a:lnTo>
                      <a:pt x="417" y="338"/>
                    </a:lnTo>
                    <a:lnTo>
                      <a:pt x="437" y="417"/>
                    </a:lnTo>
                    <a:lnTo>
                      <a:pt x="595" y="1051"/>
                    </a:lnTo>
                    <a:lnTo>
                      <a:pt x="734" y="1684"/>
                    </a:lnTo>
                    <a:lnTo>
                      <a:pt x="833" y="2338"/>
                    </a:lnTo>
                    <a:lnTo>
                      <a:pt x="932" y="2972"/>
                    </a:lnTo>
                    <a:lnTo>
                      <a:pt x="971" y="3625"/>
                    </a:lnTo>
                    <a:lnTo>
                      <a:pt x="1011" y="4279"/>
                    </a:lnTo>
                    <a:lnTo>
                      <a:pt x="1011" y="4952"/>
                    </a:lnTo>
                    <a:lnTo>
                      <a:pt x="991" y="5606"/>
                    </a:lnTo>
                    <a:lnTo>
                      <a:pt x="932" y="6299"/>
                    </a:lnTo>
                    <a:lnTo>
                      <a:pt x="833" y="6973"/>
                    </a:lnTo>
                    <a:lnTo>
                      <a:pt x="734" y="7646"/>
                    </a:lnTo>
                    <a:lnTo>
                      <a:pt x="615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60" y="11587"/>
                    </a:lnTo>
                    <a:lnTo>
                      <a:pt x="21" y="12142"/>
                    </a:lnTo>
                    <a:lnTo>
                      <a:pt x="1" y="12716"/>
                    </a:lnTo>
                    <a:lnTo>
                      <a:pt x="1" y="13291"/>
                    </a:lnTo>
                    <a:lnTo>
                      <a:pt x="21" y="13845"/>
                    </a:lnTo>
                    <a:lnTo>
                      <a:pt x="80" y="14400"/>
                    </a:lnTo>
                    <a:lnTo>
                      <a:pt x="179" y="14974"/>
                    </a:lnTo>
                    <a:lnTo>
                      <a:pt x="298" y="15529"/>
                    </a:lnTo>
                    <a:lnTo>
                      <a:pt x="476" y="16143"/>
                    </a:lnTo>
                    <a:lnTo>
                      <a:pt x="654" y="16737"/>
                    </a:lnTo>
                    <a:lnTo>
                      <a:pt x="1051" y="17945"/>
                    </a:lnTo>
                    <a:lnTo>
                      <a:pt x="1229" y="18559"/>
                    </a:lnTo>
                    <a:lnTo>
                      <a:pt x="1387" y="19173"/>
                    </a:lnTo>
                    <a:lnTo>
                      <a:pt x="1506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05" y="20500"/>
                    </a:lnTo>
                    <a:lnTo>
                      <a:pt x="1645" y="20560"/>
                    </a:lnTo>
                    <a:lnTo>
                      <a:pt x="1664" y="20619"/>
                    </a:lnTo>
                    <a:lnTo>
                      <a:pt x="1704" y="20659"/>
                    </a:lnTo>
                    <a:lnTo>
                      <a:pt x="180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100" y="20659"/>
                    </a:lnTo>
                    <a:lnTo>
                      <a:pt x="2140" y="20619"/>
                    </a:lnTo>
                    <a:lnTo>
                      <a:pt x="2160" y="20560"/>
                    </a:lnTo>
                    <a:lnTo>
                      <a:pt x="2179" y="20500"/>
                    </a:lnTo>
                    <a:lnTo>
                      <a:pt x="2160" y="20421"/>
                    </a:lnTo>
                    <a:lnTo>
                      <a:pt x="2100" y="19827"/>
                    </a:lnTo>
                    <a:lnTo>
                      <a:pt x="1981" y="19252"/>
                    </a:lnTo>
                    <a:lnTo>
                      <a:pt x="1843" y="18678"/>
                    </a:lnTo>
                    <a:lnTo>
                      <a:pt x="1684" y="18124"/>
                    </a:lnTo>
                    <a:lnTo>
                      <a:pt x="1348" y="17014"/>
                    </a:lnTo>
                    <a:lnTo>
                      <a:pt x="1011" y="15885"/>
                    </a:lnTo>
                    <a:lnTo>
                      <a:pt x="912" y="15549"/>
                    </a:lnTo>
                    <a:lnTo>
                      <a:pt x="833" y="15192"/>
                    </a:lnTo>
                    <a:lnTo>
                      <a:pt x="753" y="14836"/>
                    </a:lnTo>
                    <a:lnTo>
                      <a:pt x="694" y="14499"/>
                    </a:lnTo>
                    <a:lnTo>
                      <a:pt x="615" y="13806"/>
                    </a:lnTo>
                    <a:lnTo>
                      <a:pt x="575" y="13113"/>
                    </a:lnTo>
                    <a:lnTo>
                      <a:pt x="595" y="12419"/>
                    </a:lnTo>
                    <a:lnTo>
                      <a:pt x="635" y="11726"/>
                    </a:lnTo>
                    <a:lnTo>
                      <a:pt x="714" y="11013"/>
                    </a:lnTo>
                    <a:lnTo>
                      <a:pt x="813" y="10300"/>
                    </a:lnTo>
                    <a:lnTo>
                      <a:pt x="1051" y="9052"/>
                    </a:lnTo>
                    <a:lnTo>
                      <a:pt x="1268" y="7824"/>
                    </a:lnTo>
                    <a:lnTo>
                      <a:pt x="1367" y="7190"/>
                    </a:lnTo>
                    <a:lnTo>
                      <a:pt x="1466" y="6576"/>
                    </a:lnTo>
                    <a:lnTo>
                      <a:pt x="1526" y="5943"/>
                    </a:lnTo>
                    <a:lnTo>
                      <a:pt x="1565" y="5309"/>
                    </a:lnTo>
                    <a:lnTo>
                      <a:pt x="1585" y="4655"/>
                    </a:lnTo>
                    <a:lnTo>
                      <a:pt x="1565" y="4021"/>
                    </a:lnTo>
                    <a:lnTo>
                      <a:pt x="1526" y="3388"/>
                    </a:lnTo>
                    <a:lnTo>
                      <a:pt x="1466" y="2734"/>
                    </a:lnTo>
                    <a:lnTo>
                      <a:pt x="1387" y="2100"/>
                    </a:lnTo>
                    <a:lnTo>
                      <a:pt x="1268" y="1486"/>
                    </a:lnTo>
                    <a:lnTo>
                      <a:pt x="1150" y="852"/>
                    </a:lnTo>
                    <a:lnTo>
                      <a:pt x="991" y="239"/>
                    </a:lnTo>
                    <a:lnTo>
                      <a:pt x="951" y="159"/>
                    </a:lnTo>
                    <a:lnTo>
                      <a:pt x="932" y="120"/>
                    </a:lnTo>
                    <a:lnTo>
                      <a:pt x="892" y="60"/>
                    </a:lnTo>
                    <a:lnTo>
                      <a:pt x="833" y="40"/>
                    </a:lnTo>
                    <a:lnTo>
                      <a:pt x="7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" name="Google Shape;425;p3"/>
              <p:cNvSpPr/>
              <p:nvPr/>
            </p:nvSpPr>
            <p:spPr>
              <a:xfrm>
                <a:off x="1401050" y="1963725"/>
                <a:ext cx="1020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81" h="51557" extrusionOk="0">
                    <a:moveTo>
                      <a:pt x="1645" y="1"/>
                    </a:moveTo>
                    <a:lnTo>
                      <a:pt x="1585" y="21"/>
                    </a:lnTo>
                    <a:lnTo>
                      <a:pt x="1546" y="40"/>
                    </a:lnTo>
                    <a:lnTo>
                      <a:pt x="1506" y="60"/>
                    </a:lnTo>
                    <a:lnTo>
                      <a:pt x="1466" y="120"/>
                    </a:lnTo>
                    <a:lnTo>
                      <a:pt x="1447" y="179"/>
                    </a:lnTo>
                    <a:lnTo>
                      <a:pt x="1427" y="238"/>
                    </a:lnTo>
                    <a:lnTo>
                      <a:pt x="1050" y="2774"/>
                    </a:lnTo>
                    <a:lnTo>
                      <a:pt x="892" y="4041"/>
                    </a:lnTo>
                    <a:lnTo>
                      <a:pt x="714" y="5309"/>
                    </a:lnTo>
                    <a:lnTo>
                      <a:pt x="575" y="6596"/>
                    </a:lnTo>
                    <a:lnTo>
                      <a:pt x="436" y="7884"/>
                    </a:lnTo>
                    <a:lnTo>
                      <a:pt x="337" y="9171"/>
                    </a:lnTo>
                    <a:lnTo>
                      <a:pt x="219" y="10458"/>
                    </a:lnTo>
                    <a:lnTo>
                      <a:pt x="139" y="11746"/>
                    </a:lnTo>
                    <a:lnTo>
                      <a:pt x="80" y="13033"/>
                    </a:lnTo>
                    <a:lnTo>
                      <a:pt x="40" y="14321"/>
                    </a:lnTo>
                    <a:lnTo>
                      <a:pt x="1" y="15608"/>
                    </a:lnTo>
                    <a:lnTo>
                      <a:pt x="1" y="16895"/>
                    </a:lnTo>
                    <a:lnTo>
                      <a:pt x="21" y="18183"/>
                    </a:lnTo>
                    <a:lnTo>
                      <a:pt x="60" y="19470"/>
                    </a:lnTo>
                    <a:lnTo>
                      <a:pt x="139" y="20738"/>
                    </a:lnTo>
                    <a:lnTo>
                      <a:pt x="238" y="21966"/>
                    </a:lnTo>
                    <a:lnTo>
                      <a:pt x="357" y="23174"/>
                    </a:lnTo>
                    <a:lnTo>
                      <a:pt x="516" y="24362"/>
                    </a:lnTo>
                    <a:lnTo>
                      <a:pt x="714" y="25551"/>
                    </a:lnTo>
                    <a:lnTo>
                      <a:pt x="932" y="26719"/>
                    </a:lnTo>
                    <a:lnTo>
                      <a:pt x="1189" y="27908"/>
                    </a:lnTo>
                    <a:lnTo>
                      <a:pt x="1447" y="29076"/>
                    </a:lnTo>
                    <a:lnTo>
                      <a:pt x="1744" y="30245"/>
                    </a:lnTo>
                    <a:lnTo>
                      <a:pt x="2338" y="32622"/>
                    </a:lnTo>
                    <a:lnTo>
                      <a:pt x="2615" y="33810"/>
                    </a:lnTo>
                    <a:lnTo>
                      <a:pt x="2873" y="34998"/>
                    </a:lnTo>
                    <a:lnTo>
                      <a:pt x="3110" y="36207"/>
                    </a:lnTo>
                    <a:lnTo>
                      <a:pt x="3209" y="36821"/>
                    </a:lnTo>
                    <a:lnTo>
                      <a:pt x="3308" y="37435"/>
                    </a:lnTo>
                    <a:lnTo>
                      <a:pt x="3368" y="38029"/>
                    </a:lnTo>
                    <a:lnTo>
                      <a:pt x="3427" y="38643"/>
                    </a:lnTo>
                    <a:lnTo>
                      <a:pt x="3487" y="39257"/>
                    </a:lnTo>
                    <a:lnTo>
                      <a:pt x="3506" y="39891"/>
                    </a:lnTo>
                    <a:lnTo>
                      <a:pt x="3506" y="40604"/>
                    </a:lnTo>
                    <a:lnTo>
                      <a:pt x="3506" y="41317"/>
                    </a:lnTo>
                    <a:lnTo>
                      <a:pt x="3467" y="42030"/>
                    </a:lnTo>
                    <a:lnTo>
                      <a:pt x="3407" y="42743"/>
                    </a:lnTo>
                    <a:lnTo>
                      <a:pt x="3269" y="44149"/>
                    </a:lnTo>
                    <a:lnTo>
                      <a:pt x="3110" y="45575"/>
                    </a:lnTo>
                    <a:lnTo>
                      <a:pt x="2952" y="46981"/>
                    </a:lnTo>
                    <a:lnTo>
                      <a:pt x="2892" y="47694"/>
                    </a:lnTo>
                    <a:lnTo>
                      <a:pt x="2853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3" y="50546"/>
                    </a:lnTo>
                    <a:lnTo>
                      <a:pt x="2892" y="51259"/>
                    </a:lnTo>
                    <a:lnTo>
                      <a:pt x="2912" y="51378"/>
                    </a:lnTo>
                    <a:lnTo>
                      <a:pt x="2972" y="51457"/>
                    </a:lnTo>
                    <a:lnTo>
                      <a:pt x="3031" y="51517"/>
                    </a:lnTo>
                    <a:lnTo>
                      <a:pt x="3110" y="51556"/>
                    </a:lnTo>
                    <a:lnTo>
                      <a:pt x="3308" y="51556"/>
                    </a:lnTo>
                    <a:lnTo>
                      <a:pt x="3388" y="51517"/>
                    </a:lnTo>
                    <a:lnTo>
                      <a:pt x="3427" y="51457"/>
                    </a:lnTo>
                    <a:lnTo>
                      <a:pt x="3467" y="51378"/>
                    </a:lnTo>
                    <a:lnTo>
                      <a:pt x="3467" y="51259"/>
                    </a:lnTo>
                    <a:lnTo>
                      <a:pt x="3407" y="50625"/>
                    </a:lnTo>
                    <a:lnTo>
                      <a:pt x="3388" y="50011"/>
                    </a:lnTo>
                    <a:lnTo>
                      <a:pt x="3388" y="49378"/>
                    </a:lnTo>
                    <a:lnTo>
                      <a:pt x="3407" y="48744"/>
                    </a:lnTo>
                    <a:lnTo>
                      <a:pt x="3427" y="48130"/>
                    </a:lnTo>
                    <a:lnTo>
                      <a:pt x="3487" y="47496"/>
                    </a:lnTo>
                    <a:lnTo>
                      <a:pt x="3605" y="46248"/>
                    </a:lnTo>
                    <a:lnTo>
                      <a:pt x="3883" y="43753"/>
                    </a:lnTo>
                    <a:lnTo>
                      <a:pt x="4002" y="42505"/>
                    </a:lnTo>
                    <a:lnTo>
                      <a:pt x="4041" y="41891"/>
                    </a:lnTo>
                    <a:lnTo>
                      <a:pt x="4061" y="41257"/>
                    </a:lnTo>
                    <a:lnTo>
                      <a:pt x="4081" y="40663"/>
                    </a:lnTo>
                    <a:lnTo>
                      <a:pt x="4081" y="40089"/>
                    </a:lnTo>
                    <a:lnTo>
                      <a:pt x="4061" y="39494"/>
                    </a:lnTo>
                    <a:lnTo>
                      <a:pt x="4021" y="38920"/>
                    </a:lnTo>
                    <a:lnTo>
                      <a:pt x="3962" y="38346"/>
                    </a:lnTo>
                    <a:lnTo>
                      <a:pt x="3903" y="37771"/>
                    </a:lnTo>
                    <a:lnTo>
                      <a:pt x="3744" y="36622"/>
                    </a:lnTo>
                    <a:lnTo>
                      <a:pt x="3546" y="35474"/>
                    </a:lnTo>
                    <a:lnTo>
                      <a:pt x="3328" y="34345"/>
                    </a:lnTo>
                    <a:lnTo>
                      <a:pt x="3071" y="33216"/>
                    </a:lnTo>
                    <a:lnTo>
                      <a:pt x="2793" y="32087"/>
                    </a:lnTo>
                    <a:lnTo>
                      <a:pt x="2199" y="29670"/>
                    </a:lnTo>
                    <a:lnTo>
                      <a:pt x="1902" y="28462"/>
                    </a:lnTo>
                    <a:lnTo>
                      <a:pt x="1625" y="27254"/>
                    </a:lnTo>
                    <a:lnTo>
                      <a:pt x="1387" y="26046"/>
                    </a:lnTo>
                    <a:lnTo>
                      <a:pt x="1169" y="24818"/>
                    </a:lnTo>
                    <a:lnTo>
                      <a:pt x="971" y="23590"/>
                    </a:lnTo>
                    <a:lnTo>
                      <a:pt x="833" y="22342"/>
                    </a:lnTo>
                    <a:lnTo>
                      <a:pt x="734" y="21055"/>
                    </a:lnTo>
                    <a:lnTo>
                      <a:pt x="654" y="19787"/>
                    </a:lnTo>
                    <a:lnTo>
                      <a:pt x="615" y="18500"/>
                    </a:lnTo>
                    <a:lnTo>
                      <a:pt x="595" y="17212"/>
                    </a:lnTo>
                    <a:lnTo>
                      <a:pt x="595" y="15925"/>
                    </a:lnTo>
                    <a:lnTo>
                      <a:pt x="635" y="14657"/>
                    </a:lnTo>
                    <a:lnTo>
                      <a:pt x="674" y="13370"/>
                    </a:lnTo>
                    <a:lnTo>
                      <a:pt x="734" y="12083"/>
                    </a:lnTo>
                    <a:lnTo>
                      <a:pt x="833" y="10617"/>
                    </a:lnTo>
                    <a:lnTo>
                      <a:pt x="932" y="9151"/>
                    </a:lnTo>
                    <a:lnTo>
                      <a:pt x="1070" y="7686"/>
                    </a:lnTo>
                    <a:lnTo>
                      <a:pt x="1209" y="6240"/>
                    </a:lnTo>
                    <a:lnTo>
                      <a:pt x="1367" y="4774"/>
                    </a:lnTo>
                    <a:lnTo>
                      <a:pt x="1565" y="3328"/>
                    </a:lnTo>
                    <a:lnTo>
                      <a:pt x="1763" y="1863"/>
                    </a:lnTo>
                    <a:lnTo>
                      <a:pt x="1981" y="417"/>
                    </a:lnTo>
                    <a:lnTo>
                      <a:pt x="1981" y="337"/>
                    </a:lnTo>
                    <a:lnTo>
                      <a:pt x="1962" y="278"/>
                    </a:lnTo>
                    <a:lnTo>
                      <a:pt x="1962" y="219"/>
                    </a:lnTo>
                    <a:lnTo>
                      <a:pt x="1922" y="159"/>
                    </a:lnTo>
                    <a:lnTo>
                      <a:pt x="1843" y="60"/>
                    </a:lnTo>
                    <a:lnTo>
                      <a:pt x="1744" y="21"/>
                    </a:lnTo>
                    <a:lnTo>
                      <a:pt x="164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" name="Google Shape;426;p3"/>
              <p:cNvSpPr/>
              <p:nvPr/>
            </p:nvSpPr>
            <p:spPr>
              <a:xfrm>
                <a:off x="152682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18" y="0"/>
                    </a:moveTo>
                    <a:lnTo>
                      <a:pt x="119" y="60"/>
                    </a:lnTo>
                    <a:lnTo>
                      <a:pt x="40" y="139"/>
                    </a:lnTo>
                    <a:lnTo>
                      <a:pt x="20" y="198"/>
                    </a:lnTo>
                    <a:lnTo>
                      <a:pt x="1" y="25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8" y="1941"/>
                    </a:lnTo>
                    <a:lnTo>
                      <a:pt x="397" y="3486"/>
                    </a:lnTo>
                    <a:lnTo>
                      <a:pt x="515" y="5031"/>
                    </a:lnTo>
                    <a:lnTo>
                      <a:pt x="615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5" y="11230"/>
                    </a:lnTo>
                    <a:lnTo>
                      <a:pt x="535" y="12795"/>
                    </a:lnTo>
                    <a:lnTo>
                      <a:pt x="535" y="12854"/>
                    </a:lnTo>
                    <a:lnTo>
                      <a:pt x="535" y="12934"/>
                    </a:lnTo>
                    <a:lnTo>
                      <a:pt x="575" y="12973"/>
                    </a:lnTo>
                    <a:lnTo>
                      <a:pt x="595" y="13033"/>
                    </a:lnTo>
                    <a:lnTo>
                      <a:pt x="694" y="13092"/>
                    </a:lnTo>
                    <a:lnTo>
                      <a:pt x="793" y="13112"/>
                    </a:lnTo>
                    <a:lnTo>
                      <a:pt x="892" y="13092"/>
                    </a:lnTo>
                    <a:lnTo>
                      <a:pt x="991" y="13033"/>
                    </a:lnTo>
                    <a:lnTo>
                      <a:pt x="1030" y="12973"/>
                    </a:lnTo>
                    <a:lnTo>
                      <a:pt x="1070" y="12934"/>
                    </a:lnTo>
                    <a:lnTo>
                      <a:pt x="1090" y="12854"/>
                    </a:lnTo>
                    <a:lnTo>
                      <a:pt x="1090" y="12795"/>
                    </a:lnTo>
                    <a:lnTo>
                      <a:pt x="1189" y="11210"/>
                    </a:lnTo>
                    <a:lnTo>
                      <a:pt x="1229" y="9646"/>
                    </a:lnTo>
                    <a:lnTo>
                      <a:pt x="1209" y="8061"/>
                    </a:lnTo>
                    <a:lnTo>
                      <a:pt x="1169" y="6497"/>
                    </a:lnTo>
                    <a:lnTo>
                      <a:pt x="1070" y="4912"/>
                    </a:lnTo>
                    <a:lnTo>
                      <a:pt x="951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5" y="159"/>
                    </a:lnTo>
                    <a:lnTo>
                      <a:pt x="496" y="99"/>
                    </a:lnTo>
                    <a:lnTo>
                      <a:pt x="476" y="60"/>
                    </a:lnTo>
                    <a:lnTo>
                      <a:pt x="416" y="20"/>
                    </a:lnTo>
                    <a:lnTo>
                      <a:pt x="37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" name="Google Shape;427;p3"/>
              <p:cNvSpPr/>
              <p:nvPr/>
            </p:nvSpPr>
            <p:spPr>
              <a:xfrm>
                <a:off x="1426300" y="1002150"/>
                <a:ext cx="93125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5" h="35473" extrusionOk="0">
                    <a:moveTo>
                      <a:pt x="2397" y="0"/>
                    </a:moveTo>
                    <a:lnTo>
                      <a:pt x="2279" y="20"/>
                    </a:lnTo>
                    <a:lnTo>
                      <a:pt x="2180" y="59"/>
                    </a:lnTo>
                    <a:lnTo>
                      <a:pt x="2100" y="158"/>
                    </a:lnTo>
                    <a:lnTo>
                      <a:pt x="2061" y="277"/>
                    </a:lnTo>
                    <a:lnTo>
                      <a:pt x="2041" y="337"/>
                    </a:lnTo>
                    <a:lnTo>
                      <a:pt x="2041" y="416"/>
                    </a:lnTo>
                    <a:lnTo>
                      <a:pt x="2318" y="2753"/>
                    </a:lnTo>
                    <a:lnTo>
                      <a:pt x="2576" y="5110"/>
                    </a:lnTo>
                    <a:lnTo>
                      <a:pt x="2794" y="7467"/>
                    </a:lnTo>
                    <a:lnTo>
                      <a:pt x="2893" y="8655"/>
                    </a:lnTo>
                    <a:lnTo>
                      <a:pt x="2972" y="9824"/>
                    </a:lnTo>
                    <a:lnTo>
                      <a:pt x="3051" y="11012"/>
                    </a:lnTo>
                    <a:lnTo>
                      <a:pt x="3091" y="12181"/>
                    </a:lnTo>
                    <a:lnTo>
                      <a:pt x="3130" y="13369"/>
                    </a:lnTo>
                    <a:lnTo>
                      <a:pt x="3150" y="14558"/>
                    </a:lnTo>
                    <a:lnTo>
                      <a:pt x="3130" y="15746"/>
                    </a:lnTo>
                    <a:lnTo>
                      <a:pt x="3110" y="16915"/>
                    </a:lnTo>
                    <a:lnTo>
                      <a:pt x="3051" y="18103"/>
                    </a:lnTo>
                    <a:lnTo>
                      <a:pt x="2972" y="19291"/>
                    </a:lnTo>
                    <a:lnTo>
                      <a:pt x="2853" y="20420"/>
                    </a:lnTo>
                    <a:lnTo>
                      <a:pt x="2734" y="21529"/>
                    </a:lnTo>
                    <a:lnTo>
                      <a:pt x="2556" y="22639"/>
                    </a:lnTo>
                    <a:lnTo>
                      <a:pt x="2358" y="23748"/>
                    </a:lnTo>
                    <a:lnTo>
                      <a:pt x="2140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49" y="28065"/>
                    </a:lnTo>
                    <a:lnTo>
                      <a:pt x="635" y="29848"/>
                    </a:lnTo>
                    <a:lnTo>
                      <a:pt x="496" y="30284"/>
                    </a:lnTo>
                    <a:lnTo>
                      <a:pt x="357" y="30739"/>
                    </a:lnTo>
                    <a:lnTo>
                      <a:pt x="239" y="31195"/>
                    </a:lnTo>
                    <a:lnTo>
                      <a:pt x="139" y="31670"/>
                    </a:lnTo>
                    <a:lnTo>
                      <a:pt x="60" y="32126"/>
                    </a:lnTo>
                    <a:lnTo>
                      <a:pt x="21" y="32581"/>
                    </a:lnTo>
                    <a:lnTo>
                      <a:pt x="1" y="33037"/>
                    </a:lnTo>
                    <a:lnTo>
                      <a:pt x="21" y="33512"/>
                    </a:lnTo>
                    <a:lnTo>
                      <a:pt x="80" y="33968"/>
                    </a:lnTo>
                    <a:lnTo>
                      <a:pt x="179" y="34423"/>
                    </a:lnTo>
                    <a:lnTo>
                      <a:pt x="258" y="34641"/>
                    </a:lnTo>
                    <a:lnTo>
                      <a:pt x="338" y="34859"/>
                    </a:lnTo>
                    <a:lnTo>
                      <a:pt x="437" y="35097"/>
                    </a:lnTo>
                    <a:lnTo>
                      <a:pt x="536" y="35315"/>
                    </a:lnTo>
                    <a:lnTo>
                      <a:pt x="575" y="35374"/>
                    </a:lnTo>
                    <a:lnTo>
                      <a:pt x="635" y="35414"/>
                    </a:lnTo>
                    <a:lnTo>
                      <a:pt x="674" y="35453"/>
                    </a:lnTo>
                    <a:lnTo>
                      <a:pt x="734" y="35473"/>
                    </a:lnTo>
                    <a:lnTo>
                      <a:pt x="833" y="35473"/>
                    </a:lnTo>
                    <a:lnTo>
                      <a:pt x="932" y="35414"/>
                    </a:lnTo>
                    <a:lnTo>
                      <a:pt x="1011" y="35334"/>
                    </a:lnTo>
                    <a:lnTo>
                      <a:pt x="1070" y="35235"/>
                    </a:lnTo>
                    <a:lnTo>
                      <a:pt x="1070" y="35176"/>
                    </a:lnTo>
                    <a:lnTo>
                      <a:pt x="1070" y="35116"/>
                    </a:lnTo>
                    <a:lnTo>
                      <a:pt x="1070" y="35057"/>
                    </a:lnTo>
                    <a:lnTo>
                      <a:pt x="1031" y="34978"/>
                    </a:lnTo>
                    <a:lnTo>
                      <a:pt x="912" y="34740"/>
                    </a:lnTo>
                    <a:lnTo>
                      <a:pt x="813" y="34483"/>
                    </a:lnTo>
                    <a:lnTo>
                      <a:pt x="734" y="34245"/>
                    </a:lnTo>
                    <a:lnTo>
                      <a:pt x="674" y="33988"/>
                    </a:lnTo>
                    <a:lnTo>
                      <a:pt x="615" y="33730"/>
                    </a:lnTo>
                    <a:lnTo>
                      <a:pt x="575" y="33473"/>
                    </a:lnTo>
                    <a:lnTo>
                      <a:pt x="555" y="33195"/>
                    </a:lnTo>
                    <a:lnTo>
                      <a:pt x="555" y="32938"/>
                    </a:lnTo>
                    <a:lnTo>
                      <a:pt x="555" y="32680"/>
                    </a:lnTo>
                    <a:lnTo>
                      <a:pt x="575" y="32403"/>
                    </a:lnTo>
                    <a:lnTo>
                      <a:pt x="635" y="31868"/>
                    </a:lnTo>
                    <a:lnTo>
                      <a:pt x="753" y="31333"/>
                    </a:lnTo>
                    <a:lnTo>
                      <a:pt x="872" y="30799"/>
                    </a:lnTo>
                    <a:lnTo>
                      <a:pt x="1051" y="30244"/>
                    </a:lnTo>
                    <a:lnTo>
                      <a:pt x="1209" y="29709"/>
                    </a:lnTo>
                    <a:lnTo>
                      <a:pt x="1605" y="28660"/>
                    </a:lnTo>
                    <a:lnTo>
                      <a:pt x="1962" y="27650"/>
                    </a:lnTo>
                    <a:lnTo>
                      <a:pt x="2140" y="27154"/>
                    </a:lnTo>
                    <a:lnTo>
                      <a:pt x="2279" y="26679"/>
                    </a:lnTo>
                    <a:lnTo>
                      <a:pt x="2536" y="25669"/>
                    </a:lnTo>
                    <a:lnTo>
                      <a:pt x="2774" y="24639"/>
                    </a:lnTo>
                    <a:lnTo>
                      <a:pt x="2972" y="23609"/>
                    </a:lnTo>
                    <a:lnTo>
                      <a:pt x="3150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6" y="18380"/>
                    </a:lnTo>
                    <a:lnTo>
                      <a:pt x="3665" y="17231"/>
                    </a:lnTo>
                    <a:lnTo>
                      <a:pt x="3705" y="16102"/>
                    </a:lnTo>
                    <a:lnTo>
                      <a:pt x="3724" y="14954"/>
                    </a:lnTo>
                    <a:lnTo>
                      <a:pt x="3705" y="13825"/>
                    </a:lnTo>
                    <a:lnTo>
                      <a:pt x="3685" y="12696"/>
                    </a:lnTo>
                    <a:lnTo>
                      <a:pt x="3645" y="11547"/>
                    </a:lnTo>
                    <a:lnTo>
                      <a:pt x="3586" y="10418"/>
                    </a:lnTo>
                    <a:lnTo>
                      <a:pt x="3507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53" y="2496"/>
                    </a:lnTo>
                    <a:lnTo>
                      <a:pt x="2595" y="238"/>
                    </a:lnTo>
                    <a:lnTo>
                      <a:pt x="2576" y="158"/>
                    </a:lnTo>
                    <a:lnTo>
                      <a:pt x="2556" y="99"/>
                    </a:lnTo>
                    <a:lnTo>
                      <a:pt x="2516" y="59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" name="Google Shape;428;p3"/>
              <p:cNvSpPr/>
              <p:nvPr/>
            </p:nvSpPr>
            <p:spPr>
              <a:xfrm>
                <a:off x="1523350" y="1291300"/>
                <a:ext cx="619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8659" extrusionOk="0">
                    <a:moveTo>
                      <a:pt x="1823" y="1"/>
                    </a:moveTo>
                    <a:lnTo>
                      <a:pt x="1704" y="21"/>
                    </a:lnTo>
                    <a:lnTo>
                      <a:pt x="1625" y="60"/>
                    </a:lnTo>
                    <a:lnTo>
                      <a:pt x="1546" y="159"/>
                    </a:lnTo>
                    <a:lnTo>
                      <a:pt x="1526" y="199"/>
                    </a:lnTo>
                    <a:lnTo>
                      <a:pt x="1506" y="278"/>
                    </a:lnTo>
                    <a:lnTo>
                      <a:pt x="1506" y="338"/>
                    </a:lnTo>
                    <a:lnTo>
                      <a:pt x="1506" y="417"/>
                    </a:lnTo>
                    <a:lnTo>
                      <a:pt x="1625" y="971"/>
                    </a:lnTo>
                    <a:lnTo>
                      <a:pt x="1724" y="1546"/>
                    </a:lnTo>
                    <a:lnTo>
                      <a:pt x="1803" y="2100"/>
                    </a:lnTo>
                    <a:lnTo>
                      <a:pt x="1843" y="2675"/>
                    </a:lnTo>
                    <a:lnTo>
                      <a:pt x="1882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902" y="4913"/>
                    </a:lnTo>
                    <a:lnTo>
                      <a:pt x="1863" y="5467"/>
                    </a:lnTo>
                    <a:lnTo>
                      <a:pt x="1823" y="6042"/>
                    </a:lnTo>
                    <a:lnTo>
                      <a:pt x="1724" y="7151"/>
                    </a:lnTo>
                    <a:lnTo>
                      <a:pt x="1566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91" y="11627"/>
                    </a:lnTo>
                    <a:lnTo>
                      <a:pt x="575" y="13865"/>
                    </a:lnTo>
                    <a:lnTo>
                      <a:pt x="377" y="14994"/>
                    </a:lnTo>
                    <a:lnTo>
                      <a:pt x="219" y="16103"/>
                    </a:lnTo>
                    <a:lnTo>
                      <a:pt x="100" y="17232"/>
                    </a:lnTo>
                    <a:lnTo>
                      <a:pt x="40" y="17787"/>
                    </a:lnTo>
                    <a:lnTo>
                      <a:pt x="1" y="18341"/>
                    </a:lnTo>
                    <a:lnTo>
                      <a:pt x="21" y="18421"/>
                    </a:lnTo>
                    <a:lnTo>
                      <a:pt x="21" y="18480"/>
                    </a:lnTo>
                    <a:lnTo>
                      <a:pt x="60" y="18540"/>
                    </a:lnTo>
                    <a:lnTo>
                      <a:pt x="80" y="18579"/>
                    </a:lnTo>
                    <a:lnTo>
                      <a:pt x="179" y="18639"/>
                    </a:lnTo>
                    <a:lnTo>
                      <a:pt x="278" y="18658"/>
                    </a:lnTo>
                    <a:lnTo>
                      <a:pt x="377" y="18639"/>
                    </a:lnTo>
                    <a:lnTo>
                      <a:pt x="476" y="18579"/>
                    </a:lnTo>
                    <a:lnTo>
                      <a:pt x="516" y="18540"/>
                    </a:lnTo>
                    <a:lnTo>
                      <a:pt x="555" y="18480"/>
                    </a:lnTo>
                    <a:lnTo>
                      <a:pt x="575" y="18421"/>
                    </a:lnTo>
                    <a:lnTo>
                      <a:pt x="575" y="18341"/>
                    </a:lnTo>
                    <a:lnTo>
                      <a:pt x="615" y="17787"/>
                    </a:lnTo>
                    <a:lnTo>
                      <a:pt x="654" y="17212"/>
                    </a:lnTo>
                    <a:lnTo>
                      <a:pt x="793" y="16084"/>
                    </a:lnTo>
                    <a:lnTo>
                      <a:pt x="952" y="14955"/>
                    </a:lnTo>
                    <a:lnTo>
                      <a:pt x="1130" y="13826"/>
                    </a:lnTo>
                    <a:lnTo>
                      <a:pt x="1546" y="11568"/>
                    </a:lnTo>
                    <a:lnTo>
                      <a:pt x="1764" y="10439"/>
                    </a:lnTo>
                    <a:lnTo>
                      <a:pt x="1962" y="9310"/>
                    </a:lnTo>
                    <a:lnTo>
                      <a:pt x="2140" y="8181"/>
                    </a:lnTo>
                    <a:lnTo>
                      <a:pt x="2279" y="7052"/>
                    </a:lnTo>
                    <a:lnTo>
                      <a:pt x="2397" y="5923"/>
                    </a:lnTo>
                    <a:lnTo>
                      <a:pt x="2437" y="5349"/>
                    </a:lnTo>
                    <a:lnTo>
                      <a:pt x="2457" y="4794"/>
                    </a:lnTo>
                    <a:lnTo>
                      <a:pt x="2477" y="4220"/>
                    </a:lnTo>
                    <a:lnTo>
                      <a:pt x="2457" y="3665"/>
                    </a:lnTo>
                    <a:lnTo>
                      <a:pt x="2437" y="3091"/>
                    </a:lnTo>
                    <a:lnTo>
                      <a:pt x="2397" y="2516"/>
                    </a:lnTo>
                    <a:lnTo>
                      <a:pt x="2358" y="1942"/>
                    </a:lnTo>
                    <a:lnTo>
                      <a:pt x="2279" y="1387"/>
                    </a:lnTo>
                    <a:lnTo>
                      <a:pt x="2180" y="813"/>
                    </a:lnTo>
                    <a:lnTo>
                      <a:pt x="2061" y="239"/>
                    </a:lnTo>
                    <a:lnTo>
                      <a:pt x="2041" y="159"/>
                    </a:lnTo>
                    <a:lnTo>
                      <a:pt x="2001" y="100"/>
                    </a:lnTo>
                    <a:lnTo>
                      <a:pt x="1962" y="60"/>
                    </a:lnTo>
                    <a:lnTo>
                      <a:pt x="1922" y="40"/>
                    </a:lnTo>
                    <a:lnTo>
                      <a:pt x="182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" name="Google Shape;429;p3"/>
              <p:cNvSpPr/>
              <p:nvPr/>
            </p:nvSpPr>
            <p:spPr>
              <a:xfrm>
                <a:off x="1305975" y="1365575"/>
                <a:ext cx="151550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62" h="74631" extrusionOk="0">
                    <a:moveTo>
                      <a:pt x="5705" y="1"/>
                    </a:moveTo>
                    <a:lnTo>
                      <a:pt x="5666" y="21"/>
                    </a:lnTo>
                    <a:lnTo>
                      <a:pt x="5626" y="60"/>
                    </a:lnTo>
                    <a:lnTo>
                      <a:pt x="5586" y="100"/>
                    </a:lnTo>
                    <a:lnTo>
                      <a:pt x="5547" y="179"/>
                    </a:lnTo>
                    <a:lnTo>
                      <a:pt x="5230" y="1031"/>
                    </a:lnTo>
                    <a:lnTo>
                      <a:pt x="4913" y="1882"/>
                    </a:lnTo>
                    <a:lnTo>
                      <a:pt x="4636" y="2754"/>
                    </a:lnTo>
                    <a:lnTo>
                      <a:pt x="4358" y="3606"/>
                    </a:lnTo>
                    <a:lnTo>
                      <a:pt x="4121" y="4477"/>
                    </a:lnTo>
                    <a:lnTo>
                      <a:pt x="3883" y="5348"/>
                    </a:lnTo>
                    <a:lnTo>
                      <a:pt x="3645" y="6220"/>
                    </a:lnTo>
                    <a:lnTo>
                      <a:pt x="3447" y="7091"/>
                    </a:lnTo>
                    <a:lnTo>
                      <a:pt x="3249" y="7963"/>
                    </a:lnTo>
                    <a:lnTo>
                      <a:pt x="3071" y="8854"/>
                    </a:lnTo>
                    <a:lnTo>
                      <a:pt x="2912" y="9726"/>
                    </a:lnTo>
                    <a:lnTo>
                      <a:pt x="2774" y="10617"/>
                    </a:lnTo>
                    <a:lnTo>
                      <a:pt x="2635" y="11508"/>
                    </a:lnTo>
                    <a:lnTo>
                      <a:pt x="2516" y="12400"/>
                    </a:lnTo>
                    <a:lnTo>
                      <a:pt x="2298" y="14182"/>
                    </a:lnTo>
                    <a:lnTo>
                      <a:pt x="2120" y="15965"/>
                    </a:lnTo>
                    <a:lnTo>
                      <a:pt x="2001" y="17767"/>
                    </a:lnTo>
                    <a:lnTo>
                      <a:pt x="1902" y="19569"/>
                    </a:lnTo>
                    <a:lnTo>
                      <a:pt x="1843" y="21372"/>
                    </a:lnTo>
                    <a:lnTo>
                      <a:pt x="1803" y="23174"/>
                    </a:lnTo>
                    <a:lnTo>
                      <a:pt x="1803" y="24996"/>
                    </a:lnTo>
                    <a:lnTo>
                      <a:pt x="1803" y="26818"/>
                    </a:lnTo>
                    <a:lnTo>
                      <a:pt x="1843" y="28641"/>
                    </a:lnTo>
                    <a:lnTo>
                      <a:pt x="1922" y="32305"/>
                    </a:lnTo>
                    <a:lnTo>
                      <a:pt x="2041" y="35949"/>
                    </a:lnTo>
                    <a:lnTo>
                      <a:pt x="2140" y="39613"/>
                    </a:lnTo>
                    <a:lnTo>
                      <a:pt x="2160" y="41435"/>
                    </a:lnTo>
                    <a:lnTo>
                      <a:pt x="2199" y="43258"/>
                    </a:lnTo>
                    <a:lnTo>
                      <a:pt x="2199" y="45080"/>
                    </a:lnTo>
                    <a:lnTo>
                      <a:pt x="2180" y="46902"/>
                    </a:lnTo>
                    <a:lnTo>
                      <a:pt x="2140" y="48724"/>
                    </a:lnTo>
                    <a:lnTo>
                      <a:pt x="2061" y="50546"/>
                    </a:lnTo>
                    <a:lnTo>
                      <a:pt x="1962" y="52349"/>
                    </a:lnTo>
                    <a:lnTo>
                      <a:pt x="1803" y="54151"/>
                    </a:lnTo>
                    <a:lnTo>
                      <a:pt x="1625" y="55934"/>
                    </a:lnTo>
                    <a:lnTo>
                      <a:pt x="1526" y="56845"/>
                    </a:lnTo>
                    <a:lnTo>
                      <a:pt x="1387" y="57736"/>
                    </a:lnTo>
                    <a:lnTo>
                      <a:pt x="1249" y="58706"/>
                    </a:lnTo>
                    <a:lnTo>
                      <a:pt x="1090" y="59697"/>
                    </a:lnTo>
                    <a:lnTo>
                      <a:pt x="734" y="61638"/>
                    </a:lnTo>
                    <a:lnTo>
                      <a:pt x="575" y="62628"/>
                    </a:lnTo>
                    <a:lnTo>
                      <a:pt x="417" y="63599"/>
                    </a:lnTo>
                    <a:lnTo>
                      <a:pt x="278" y="64589"/>
                    </a:lnTo>
                    <a:lnTo>
                      <a:pt x="179" y="65579"/>
                    </a:lnTo>
                    <a:lnTo>
                      <a:pt x="80" y="66669"/>
                    </a:lnTo>
                    <a:lnTo>
                      <a:pt x="41" y="67758"/>
                    </a:lnTo>
                    <a:lnTo>
                      <a:pt x="1" y="68847"/>
                    </a:lnTo>
                    <a:lnTo>
                      <a:pt x="1" y="69937"/>
                    </a:lnTo>
                    <a:lnTo>
                      <a:pt x="21" y="71046"/>
                    </a:lnTo>
                    <a:lnTo>
                      <a:pt x="41" y="72135"/>
                    </a:lnTo>
                    <a:lnTo>
                      <a:pt x="140" y="74314"/>
                    </a:lnTo>
                    <a:lnTo>
                      <a:pt x="140" y="74393"/>
                    </a:lnTo>
                    <a:lnTo>
                      <a:pt x="179" y="74452"/>
                    </a:lnTo>
                    <a:lnTo>
                      <a:pt x="199" y="74512"/>
                    </a:lnTo>
                    <a:lnTo>
                      <a:pt x="239" y="74551"/>
                    </a:lnTo>
                    <a:lnTo>
                      <a:pt x="338" y="74611"/>
                    </a:lnTo>
                    <a:lnTo>
                      <a:pt x="437" y="74631"/>
                    </a:lnTo>
                    <a:lnTo>
                      <a:pt x="536" y="74611"/>
                    </a:lnTo>
                    <a:lnTo>
                      <a:pt x="635" y="74551"/>
                    </a:lnTo>
                    <a:lnTo>
                      <a:pt x="655" y="74512"/>
                    </a:lnTo>
                    <a:lnTo>
                      <a:pt x="694" y="74452"/>
                    </a:lnTo>
                    <a:lnTo>
                      <a:pt x="714" y="74393"/>
                    </a:lnTo>
                    <a:lnTo>
                      <a:pt x="714" y="74314"/>
                    </a:lnTo>
                    <a:lnTo>
                      <a:pt x="615" y="72373"/>
                    </a:lnTo>
                    <a:lnTo>
                      <a:pt x="595" y="71402"/>
                    </a:lnTo>
                    <a:lnTo>
                      <a:pt x="575" y="70432"/>
                    </a:lnTo>
                    <a:lnTo>
                      <a:pt x="575" y="69461"/>
                    </a:lnTo>
                    <a:lnTo>
                      <a:pt x="575" y="68491"/>
                    </a:lnTo>
                    <a:lnTo>
                      <a:pt x="615" y="67520"/>
                    </a:lnTo>
                    <a:lnTo>
                      <a:pt x="655" y="66550"/>
                    </a:lnTo>
                    <a:lnTo>
                      <a:pt x="734" y="65619"/>
                    </a:lnTo>
                    <a:lnTo>
                      <a:pt x="853" y="64688"/>
                    </a:lnTo>
                    <a:lnTo>
                      <a:pt x="971" y="63757"/>
                    </a:lnTo>
                    <a:lnTo>
                      <a:pt x="1130" y="62846"/>
                    </a:lnTo>
                    <a:lnTo>
                      <a:pt x="1447" y="61004"/>
                    </a:lnTo>
                    <a:lnTo>
                      <a:pt x="1744" y="59162"/>
                    </a:lnTo>
                    <a:lnTo>
                      <a:pt x="1883" y="58271"/>
                    </a:lnTo>
                    <a:lnTo>
                      <a:pt x="2021" y="57379"/>
                    </a:lnTo>
                    <a:lnTo>
                      <a:pt x="2239" y="55597"/>
                    </a:lnTo>
                    <a:lnTo>
                      <a:pt x="2397" y="53814"/>
                    </a:lnTo>
                    <a:lnTo>
                      <a:pt x="2536" y="52012"/>
                    </a:lnTo>
                    <a:lnTo>
                      <a:pt x="2635" y="50210"/>
                    </a:lnTo>
                    <a:lnTo>
                      <a:pt x="2714" y="48407"/>
                    </a:lnTo>
                    <a:lnTo>
                      <a:pt x="2734" y="46605"/>
                    </a:lnTo>
                    <a:lnTo>
                      <a:pt x="2754" y="44803"/>
                    </a:lnTo>
                    <a:lnTo>
                      <a:pt x="2754" y="43000"/>
                    </a:lnTo>
                    <a:lnTo>
                      <a:pt x="2714" y="41218"/>
                    </a:lnTo>
                    <a:lnTo>
                      <a:pt x="2635" y="37613"/>
                    </a:lnTo>
                    <a:lnTo>
                      <a:pt x="2536" y="34008"/>
                    </a:lnTo>
                    <a:lnTo>
                      <a:pt x="2437" y="30423"/>
                    </a:lnTo>
                    <a:lnTo>
                      <a:pt x="2397" y="28621"/>
                    </a:lnTo>
                    <a:lnTo>
                      <a:pt x="2358" y="26818"/>
                    </a:lnTo>
                    <a:lnTo>
                      <a:pt x="2358" y="25016"/>
                    </a:lnTo>
                    <a:lnTo>
                      <a:pt x="2378" y="23234"/>
                    </a:lnTo>
                    <a:lnTo>
                      <a:pt x="2397" y="21431"/>
                    </a:lnTo>
                    <a:lnTo>
                      <a:pt x="2477" y="19629"/>
                    </a:lnTo>
                    <a:lnTo>
                      <a:pt x="2556" y="17826"/>
                    </a:lnTo>
                    <a:lnTo>
                      <a:pt x="2695" y="16044"/>
                    </a:lnTo>
                    <a:lnTo>
                      <a:pt x="2794" y="15034"/>
                    </a:lnTo>
                    <a:lnTo>
                      <a:pt x="2893" y="14043"/>
                    </a:lnTo>
                    <a:lnTo>
                      <a:pt x="3011" y="13053"/>
                    </a:lnTo>
                    <a:lnTo>
                      <a:pt x="3130" y="12043"/>
                    </a:lnTo>
                    <a:lnTo>
                      <a:pt x="3289" y="11053"/>
                    </a:lnTo>
                    <a:lnTo>
                      <a:pt x="3447" y="10062"/>
                    </a:lnTo>
                    <a:lnTo>
                      <a:pt x="3625" y="9092"/>
                    </a:lnTo>
                    <a:lnTo>
                      <a:pt x="3824" y="8102"/>
                    </a:lnTo>
                    <a:lnTo>
                      <a:pt x="4041" y="7131"/>
                    </a:lnTo>
                    <a:lnTo>
                      <a:pt x="4259" y="6161"/>
                    </a:lnTo>
                    <a:lnTo>
                      <a:pt x="4517" y="5210"/>
                    </a:lnTo>
                    <a:lnTo>
                      <a:pt x="4774" y="4259"/>
                    </a:lnTo>
                    <a:lnTo>
                      <a:pt x="5052" y="3308"/>
                    </a:lnTo>
                    <a:lnTo>
                      <a:pt x="5368" y="2358"/>
                    </a:lnTo>
                    <a:lnTo>
                      <a:pt x="5685" y="1427"/>
                    </a:lnTo>
                    <a:lnTo>
                      <a:pt x="6042" y="496"/>
                    </a:lnTo>
                    <a:lnTo>
                      <a:pt x="6062" y="437"/>
                    </a:lnTo>
                    <a:lnTo>
                      <a:pt x="6062" y="357"/>
                    </a:lnTo>
                    <a:lnTo>
                      <a:pt x="6042" y="238"/>
                    </a:lnTo>
                    <a:lnTo>
                      <a:pt x="5982" y="120"/>
                    </a:lnTo>
                    <a:lnTo>
                      <a:pt x="5903" y="40"/>
                    </a:lnTo>
                    <a:lnTo>
                      <a:pt x="580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" name="Google Shape;430;p3"/>
              <p:cNvSpPr/>
              <p:nvPr/>
            </p:nvSpPr>
            <p:spPr>
              <a:xfrm>
                <a:off x="1369375" y="2829750"/>
                <a:ext cx="896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86" h="15153" extrusionOk="0">
                    <a:moveTo>
                      <a:pt x="2119" y="1"/>
                    </a:moveTo>
                    <a:lnTo>
                      <a:pt x="2020" y="21"/>
                    </a:lnTo>
                    <a:lnTo>
                      <a:pt x="1921" y="40"/>
                    </a:lnTo>
                    <a:lnTo>
                      <a:pt x="1842" y="80"/>
                    </a:lnTo>
                    <a:lnTo>
                      <a:pt x="1664" y="179"/>
                    </a:lnTo>
                    <a:lnTo>
                      <a:pt x="1525" y="33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0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54" y="2754"/>
                    </a:lnTo>
                    <a:lnTo>
                      <a:pt x="495" y="3744"/>
                    </a:lnTo>
                    <a:lnTo>
                      <a:pt x="357" y="4695"/>
                    </a:lnTo>
                    <a:lnTo>
                      <a:pt x="218" y="5705"/>
                    </a:lnTo>
                    <a:lnTo>
                      <a:pt x="119" y="6735"/>
                    </a:lnTo>
                    <a:lnTo>
                      <a:pt x="40" y="7745"/>
                    </a:lnTo>
                    <a:lnTo>
                      <a:pt x="0" y="8775"/>
                    </a:lnTo>
                    <a:lnTo>
                      <a:pt x="0" y="9805"/>
                    </a:lnTo>
                    <a:lnTo>
                      <a:pt x="20" y="10835"/>
                    </a:lnTo>
                    <a:lnTo>
                      <a:pt x="79" y="11845"/>
                    </a:lnTo>
                    <a:lnTo>
                      <a:pt x="159" y="12875"/>
                    </a:lnTo>
                    <a:lnTo>
                      <a:pt x="178" y="12954"/>
                    </a:lnTo>
                    <a:lnTo>
                      <a:pt x="198" y="13014"/>
                    </a:lnTo>
                    <a:lnTo>
                      <a:pt x="238" y="13073"/>
                    </a:lnTo>
                    <a:lnTo>
                      <a:pt x="277" y="13113"/>
                    </a:lnTo>
                    <a:lnTo>
                      <a:pt x="376" y="13172"/>
                    </a:lnTo>
                    <a:lnTo>
                      <a:pt x="475" y="13192"/>
                    </a:lnTo>
                    <a:lnTo>
                      <a:pt x="575" y="13172"/>
                    </a:lnTo>
                    <a:lnTo>
                      <a:pt x="634" y="13152"/>
                    </a:lnTo>
                    <a:lnTo>
                      <a:pt x="674" y="13113"/>
                    </a:lnTo>
                    <a:lnTo>
                      <a:pt x="693" y="13073"/>
                    </a:lnTo>
                    <a:lnTo>
                      <a:pt x="713" y="13014"/>
                    </a:lnTo>
                    <a:lnTo>
                      <a:pt x="733" y="12954"/>
                    </a:lnTo>
                    <a:lnTo>
                      <a:pt x="733" y="12875"/>
                    </a:lnTo>
                    <a:lnTo>
                      <a:pt x="654" y="12063"/>
                    </a:lnTo>
                    <a:lnTo>
                      <a:pt x="614" y="11231"/>
                    </a:lnTo>
                    <a:lnTo>
                      <a:pt x="575" y="10419"/>
                    </a:lnTo>
                    <a:lnTo>
                      <a:pt x="575" y="9607"/>
                    </a:lnTo>
                    <a:lnTo>
                      <a:pt x="575" y="8775"/>
                    </a:lnTo>
                    <a:lnTo>
                      <a:pt x="594" y="7963"/>
                    </a:lnTo>
                    <a:lnTo>
                      <a:pt x="654" y="7151"/>
                    </a:lnTo>
                    <a:lnTo>
                      <a:pt x="713" y="6339"/>
                    </a:lnTo>
                    <a:lnTo>
                      <a:pt x="812" y="5507"/>
                    </a:lnTo>
                    <a:lnTo>
                      <a:pt x="931" y="4675"/>
                    </a:lnTo>
                    <a:lnTo>
                      <a:pt x="1070" y="3863"/>
                    </a:lnTo>
                    <a:lnTo>
                      <a:pt x="1228" y="3031"/>
                    </a:lnTo>
                    <a:lnTo>
                      <a:pt x="1387" y="2279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4" y="1348"/>
                    </a:lnTo>
                    <a:lnTo>
                      <a:pt x="1703" y="1130"/>
                    </a:lnTo>
                    <a:lnTo>
                      <a:pt x="1803" y="932"/>
                    </a:lnTo>
                    <a:lnTo>
                      <a:pt x="1862" y="853"/>
                    </a:lnTo>
                    <a:lnTo>
                      <a:pt x="1921" y="793"/>
                    </a:lnTo>
                    <a:lnTo>
                      <a:pt x="1981" y="753"/>
                    </a:lnTo>
                    <a:lnTo>
                      <a:pt x="2040" y="734"/>
                    </a:lnTo>
                    <a:lnTo>
                      <a:pt x="2159" y="734"/>
                    </a:lnTo>
                    <a:lnTo>
                      <a:pt x="2278" y="773"/>
                    </a:lnTo>
                    <a:lnTo>
                      <a:pt x="2377" y="853"/>
                    </a:lnTo>
                    <a:lnTo>
                      <a:pt x="2456" y="952"/>
                    </a:lnTo>
                    <a:lnTo>
                      <a:pt x="2535" y="1090"/>
                    </a:lnTo>
                    <a:lnTo>
                      <a:pt x="2634" y="1328"/>
                    </a:lnTo>
                    <a:lnTo>
                      <a:pt x="2753" y="1704"/>
                    </a:lnTo>
                    <a:lnTo>
                      <a:pt x="2852" y="2120"/>
                    </a:lnTo>
                    <a:lnTo>
                      <a:pt x="2912" y="2516"/>
                    </a:lnTo>
                    <a:lnTo>
                      <a:pt x="2951" y="2952"/>
                    </a:lnTo>
                    <a:lnTo>
                      <a:pt x="2971" y="3368"/>
                    </a:lnTo>
                    <a:lnTo>
                      <a:pt x="2991" y="3784"/>
                    </a:lnTo>
                    <a:lnTo>
                      <a:pt x="3011" y="4616"/>
                    </a:lnTo>
                    <a:lnTo>
                      <a:pt x="3011" y="5507"/>
                    </a:lnTo>
                    <a:lnTo>
                      <a:pt x="2971" y="6398"/>
                    </a:lnTo>
                    <a:lnTo>
                      <a:pt x="2912" y="7270"/>
                    </a:lnTo>
                    <a:lnTo>
                      <a:pt x="2813" y="8161"/>
                    </a:lnTo>
                    <a:lnTo>
                      <a:pt x="2694" y="8993"/>
                    </a:lnTo>
                    <a:lnTo>
                      <a:pt x="2575" y="9825"/>
                    </a:lnTo>
                    <a:lnTo>
                      <a:pt x="2436" y="10657"/>
                    </a:lnTo>
                    <a:lnTo>
                      <a:pt x="2278" y="11469"/>
                    </a:lnTo>
                    <a:lnTo>
                      <a:pt x="1941" y="13113"/>
                    </a:lnTo>
                    <a:lnTo>
                      <a:pt x="1585" y="14737"/>
                    </a:lnTo>
                    <a:lnTo>
                      <a:pt x="1585" y="14816"/>
                    </a:lnTo>
                    <a:lnTo>
                      <a:pt x="1585" y="14875"/>
                    </a:lnTo>
                    <a:lnTo>
                      <a:pt x="1585" y="14955"/>
                    </a:lnTo>
                    <a:lnTo>
                      <a:pt x="1624" y="14994"/>
                    </a:lnTo>
                    <a:lnTo>
                      <a:pt x="1703" y="15093"/>
                    </a:lnTo>
                    <a:lnTo>
                      <a:pt x="1783" y="15133"/>
                    </a:lnTo>
                    <a:lnTo>
                      <a:pt x="1902" y="15153"/>
                    </a:lnTo>
                    <a:lnTo>
                      <a:pt x="2001" y="15133"/>
                    </a:lnTo>
                    <a:lnTo>
                      <a:pt x="2040" y="15093"/>
                    </a:lnTo>
                    <a:lnTo>
                      <a:pt x="2080" y="15054"/>
                    </a:lnTo>
                    <a:lnTo>
                      <a:pt x="2119" y="14994"/>
                    </a:lnTo>
                    <a:lnTo>
                      <a:pt x="2139" y="14915"/>
                    </a:lnTo>
                    <a:lnTo>
                      <a:pt x="2575" y="12875"/>
                    </a:lnTo>
                    <a:lnTo>
                      <a:pt x="2793" y="11845"/>
                    </a:lnTo>
                    <a:lnTo>
                      <a:pt x="2971" y="10835"/>
                    </a:lnTo>
                    <a:lnTo>
                      <a:pt x="3149" y="9785"/>
                    </a:lnTo>
                    <a:lnTo>
                      <a:pt x="3308" y="8755"/>
                    </a:lnTo>
                    <a:lnTo>
                      <a:pt x="3427" y="7705"/>
                    </a:lnTo>
                    <a:lnTo>
                      <a:pt x="3526" y="6676"/>
                    </a:lnTo>
                    <a:lnTo>
                      <a:pt x="3565" y="5626"/>
                    </a:lnTo>
                    <a:lnTo>
                      <a:pt x="3585" y="4576"/>
                    </a:lnTo>
                    <a:lnTo>
                      <a:pt x="3565" y="4061"/>
                    </a:lnTo>
                    <a:lnTo>
                      <a:pt x="3545" y="3546"/>
                    </a:lnTo>
                    <a:lnTo>
                      <a:pt x="3506" y="3031"/>
                    </a:lnTo>
                    <a:lnTo>
                      <a:pt x="3446" y="2516"/>
                    </a:lnTo>
                    <a:lnTo>
                      <a:pt x="3347" y="1823"/>
                    </a:lnTo>
                    <a:lnTo>
                      <a:pt x="3288" y="1467"/>
                    </a:lnTo>
                    <a:lnTo>
                      <a:pt x="3189" y="1110"/>
                    </a:lnTo>
                    <a:lnTo>
                      <a:pt x="3070" y="773"/>
                    </a:lnTo>
                    <a:lnTo>
                      <a:pt x="299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74" y="219"/>
                    </a:lnTo>
                    <a:lnTo>
                      <a:pt x="2555" y="139"/>
                    </a:lnTo>
                    <a:lnTo>
                      <a:pt x="2416" y="60"/>
                    </a:lnTo>
                    <a:lnTo>
                      <a:pt x="2317" y="21"/>
                    </a:lnTo>
                    <a:lnTo>
                      <a:pt x="221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" name="Google Shape;431;p3"/>
              <p:cNvSpPr/>
              <p:nvPr/>
            </p:nvSpPr>
            <p:spPr>
              <a:xfrm>
                <a:off x="1233700" y="1102150"/>
                <a:ext cx="946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78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0" y="120"/>
                    </a:lnTo>
                    <a:lnTo>
                      <a:pt x="2020" y="179"/>
                    </a:lnTo>
                    <a:lnTo>
                      <a:pt x="2001" y="239"/>
                    </a:lnTo>
                    <a:lnTo>
                      <a:pt x="1981" y="318"/>
                    </a:lnTo>
                    <a:lnTo>
                      <a:pt x="1565" y="4596"/>
                    </a:lnTo>
                    <a:lnTo>
                      <a:pt x="1387" y="6755"/>
                    </a:lnTo>
                    <a:lnTo>
                      <a:pt x="1228" y="8894"/>
                    </a:lnTo>
                    <a:lnTo>
                      <a:pt x="1090" y="11053"/>
                    </a:lnTo>
                    <a:lnTo>
                      <a:pt x="1010" y="13212"/>
                    </a:lnTo>
                    <a:lnTo>
                      <a:pt x="97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71" y="17529"/>
                    </a:lnTo>
                    <a:lnTo>
                      <a:pt x="1030" y="19688"/>
                    </a:lnTo>
                    <a:lnTo>
                      <a:pt x="1149" y="21867"/>
                    </a:lnTo>
                    <a:lnTo>
                      <a:pt x="1268" y="24026"/>
                    </a:lnTo>
                    <a:lnTo>
                      <a:pt x="1426" y="26205"/>
                    </a:lnTo>
                    <a:lnTo>
                      <a:pt x="1783" y="30542"/>
                    </a:lnTo>
                    <a:lnTo>
                      <a:pt x="2139" y="34860"/>
                    </a:lnTo>
                    <a:lnTo>
                      <a:pt x="2496" y="39138"/>
                    </a:lnTo>
                    <a:lnTo>
                      <a:pt x="2674" y="41277"/>
                    </a:lnTo>
                    <a:lnTo>
                      <a:pt x="2833" y="43416"/>
                    </a:lnTo>
                    <a:lnTo>
                      <a:pt x="2991" y="45555"/>
                    </a:lnTo>
                    <a:lnTo>
                      <a:pt x="3110" y="47694"/>
                    </a:lnTo>
                    <a:lnTo>
                      <a:pt x="3189" y="49853"/>
                    </a:lnTo>
                    <a:lnTo>
                      <a:pt x="3209" y="50923"/>
                    </a:lnTo>
                    <a:lnTo>
                      <a:pt x="3209" y="51992"/>
                    </a:lnTo>
                    <a:lnTo>
                      <a:pt x="3209" y="53062"/>
                    </a:lnTo>
                    <a:lnTo>
                      <a:pt x="3189" y="54131"/>
                    </a:lnTo>
                    <a:lnTo>
                      <a:pt x="3149" y="55201"/>
                    </a:lnTo>
                    <a:lnTo>
                      <a:pt x="3070" y="56270"/>
                    </a:lnTo>
                    <a:lnTo>
                      <a:pt x="2991" y="57340"/>
                    </a:lnTo>
                    <a:lnTo>
                      <a:pt x="2892" y="58409"/>
                    </a:lnTo>
                    <a:lnTo>
                      <a:pt x="2753" y="59479"/>
                    </a:lnTo>
                    <a:lnTo>
                      <a:pt x="2595" y="60529"/>
                    </a:lnTo>
                    <a:lnTo>
                      <a:pt x="2417" y="61578"/>
                    </a:lnTo>
                    <a:lnTo>
                      <a:pt x="2238" y="62589"/>
                    </a:lnTo>
                    <a:lnTo>
                      <a:pt x="1842" y="64648"/>
                    </a:lnTo>
                    <a:lnTo>
                      <a:pt x="1426" y="66688"/>
                    </a:lnTo>
                    <a:lnTo>
                      <a:pt x="1010" y="68729"/>
                    </a:lnTo>
                    <a:lnTo>
                      <a:pt x="832" y="69778"/>
                    </a:lnTo>
                    <a:lnTo>
                      <a:pt x="654" y="70828"/>
                    </a:lnTo>
                    <a:lnTo>
                      <a:pt x="476" y="71878"/>
                    </a:lnTo>
                    <a:lnTo>
                      <a:pt x="337" y="72947"/>
                    </a:lnTo>
                    <a:lnTo>
                      <a:pt x="218" y="74017"/>
                    </a:lnTo>
                    <a:lnTo>
                      <a:pt x="119" y="75086"/>
                    </a:lnTo>
                    <a:lnTo>
                      <a:pt x="40" y="76156"/>
                    </a:lnTo>
                    <a:lnTo>
                      <a:pt x="0" y="77206"/>
                    </a:lnTo>
                    <a:lnTo>
                      <a:pt x="0" y="78275"/>
                    </a:lnTo>
                    <a:lnTo>
                      <a:pt x="40" y="79345"/>
                    </a:lnTo>
                    <a:lnTo>
                      <a:pt x="99" y="80414"/>
                    </a:lnTo>
                    <a:lnTo>
                      <a:pt x="238" y="81464"/>
                    </a:lnTo>
                    <a:lnTo>
                      <a:pt x="317" y="81979"/>
                    </a:lnTo>
                    <a:lnTo>
                      <a:pt x="396" y="82514"/>
                    </a:lnTo>
                    <a:lnTo>
                      <a:pt x="495" y="83029"/>
                    </a:lnTo>
                    <a:lnTo>
                      <a:pt x="614" y="83544"/>
                    </a:lnTo>
                    <a:lnTo>
                      <a:pt x="753" y="84059"/>
                    </a:lnTo>
                    <a:lnTo>
                      <a:pt x="892" y="84574"/>
                    </a:lnTo>
                    <a:lnTo>
                      <a:pt x="1050" y="85088"/>
                    </a:lnTo>
                    <a:lnTo>
                      <a:pt x="1228" y="85584"/>
                    </a:lnTo>
                    <a:lnTo>
                      <a:pt x="1248" y="85643"/>
                    </a:lnTo>
                    <a:lnTo>
                      <a:pt x="1288" y="85702"/>
                    </a:lnTo>
                    <a:lnTo>
                      <a:pt x="1347" y="85742"/>
                    </a:lnTo>
                    <a:lnTo>
                      <a:pt x="138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63" y="85663"/>
                    </a:lnTo>
                    <a:lnTo>
                      <a:pt x="1783" y="85603"/>
                    </a:lnTo>
                    <a:lnTo>
                      <a:pt x="1803" y="85544"/>
                    </a:lnTo>
                    <a:lnTo>
                      <a:pt x="1783" y="85485"/>
                    </a:lnTo>
                    <a:lnTo>
                      <a:pt x="1763" y="85405"/>
                    </a:lnTo>
                    <a:lnTo>
                      <a:pt x="1605" y="84950"/>
                    </a:lnTo>
                    <a:lnTo>
                      <a:pt x="1466" y="84474"/>
                    </a:lnTo>
                    <a:lnTo>
                      <a:pt x="1327" y="83999"/>
                    </a:lnTo>
                    <a:lnTo>
                      <a:pt x="1208" y="83524"/>
                    </a:lnTo>
                    <a:lnTo>
                      <a:pt x="991" y="82573"/>
                    </a:lnTo>
                    <a:lnTo>
                      <a:pt x="832" y="81603"/>
                    </a:lnTo>
                    <a:lnTo>
                      <a:pt x="713" y="80632"/>
                    </a:lnTo>
                    <a:lnTo>
                      <a:pt x="614" y="79662"/>
                    </a:lnTo>
                    <a:lnTo>
                      <a:pt x="575" y="78671"/>
                    </a:lnTo>
                    <a:lnTo>
                      <a:pt x="555" y="77681"/>
                    </a:lnTo>
                    <a:lnTo>
                      <a:pt x="575" y="76710"/>
                    </a:lnTo>
                    <a:lnTo>
                      <a:pt x="634" y="75720"/>
                    </a:lnTo>
                    <a:lnTo>
                      <a:pt x="713" y="74730"/>
                    </a:lnTo>
                    <a:lnTo>
                      <a:pt x="812" y="73740"/>
                    </a:lnTo>
                    <a:lnTo>
                      <a:pt x="931" y="72749"/>
                    </a:lnTo>
                    <a:lnTo>
                      <a:pt x="1070" y="71779"/>
                    </a:lnTo>
                    <a:lnTo>
                      <a:pt x="1228" y="70808"/>
                    </a:lnTo>
                    <a:lnTo>
                      <a:pt x="1387" y="69838"/>
                    </a:lnTo>
                    <a:lnTo>
                      <a:pt x="1763" y="67837"/>
                    </a:lnTo>
                    <a:lnTo>
                      <a:pt x="2159" y="65837"/>
                    </a:lnTo>
                    <a:lnTo>
                      <a:pt x="2535" y="63856"/>
                    </a:lnTo>
                    <a:lnTo>
                      <a:pt x="2892" y="61856"/>
                    </a:lnTo>
                    <a:lnTo>
                      <a:pt x="3070" y="60865"/>
                    </a:lnTo>
                    <a:lnTo>
                      <a:pt x="3209" y="59855"/>
                    </a:lnTo>
                    <a:lnTo>
                      <a:pt x="3367" y="58865"/>
                    </a:lnTo>
                    <a:lnTo>
                      <a:pt x="3486" y="57855"/>
                    </a:lnTo>
                    <a:lnTo>
                      <a:pt x="3585" y="56845"/>
                    </a:lnTo>
                    <a:lnTo>
                      <a:pt x="3664" y="55815"/>
                    </a:lnTo>
                    <a:lnTo>
                      <a:pt x="3724" y="54805"/>
                    </a:lnTo>
                    <a:lnTo>
                      <a:pt x="3763" y="53775"/>
                    </a:lnTo>
                    <a:lnTo>
                      <a:pt x="3783" y="52705"/>
                    </a:lnTo>
                    <a:lnTo>
                      <a:pt x="3783" y="51636"/>
                    </a:lnTo>
                    <a:lnTo>
                      <a:pt x="3763" y="50566"/>
                    </a:lnTo>
                    <a:lnTo>
                      <a:pt x="3744" y="49497"/>
                    </a:lnTo>
                    <a:lnTo>
                      <a:pt x="3645" y="47358"/>
                    </a:lnTo>
                    <a:lnTo>
                      <a:pt x="3526" y="45219"/>
                    </a:lnTo>
                    <a:lnTo>
                      <a:pt x="3367" y="43079"/>
                    </a:lnTo>
                    <a:lnTo>
                      <a:pt x="3209" y="40940"/>
                    </a:lnTo>
                    <a:lnTo>
                      <a:pt x="2852" y="36682"/>
                    </a:lnTo>
                    <a:lnTo>
                      <a:pt x="2516" y="32424"/>
                    </a:lnTo>
                    <a:lnTo>
                      <a:pt x="2159" y="28165"/>
                    </a:lnTo>
                    <a:lnTo>
                      <a:pt x="2001" y="26026"/>
                    </a:lnTo>
                    <a:lnTo>
                      <a:pt x="1842" y="23907"/>
                    </a:lnTo>
                    <a:lnTo>
                      <a:pt x="1723" y="21768"/>
                    </a:lnTo>
                    <a:lnTo>
                      <a:pt x="1605" y="19649"/>
                    </a:lnTo>
                    <a:lnTo>
                      <a:pt x="1565" y="18421"/>
                    </a:lnTo>
                    <a:lnTo>
                      <a:pt x="1545" y="17213"/>
                    </a:lnTo>
                    <a:lnTo>
                      <a:pt x="1545" y="16004"/>
                    </a:lnTo>
                    <a:lnTo>
                      <a:pt x="1545" y="14796"/>
                    </a:lnTo>
                    <a:lnTo>
                      <a:pt x="1585" y="13588"/>
                    </a:lnTo>
                    <a:lnTo>
                      <a:pt x="1624" y="12380"/>
                    </a:lnTo>
                    <a:lnTo>
                      <a:pt x="1684" y="11172"/>
                    </a:lnTo>
                    <a:lnTo>
                      <a:pt x="1743" y="9963"/>
                    </a:lnTo>
                    <a:lnTo>
                      <a:pt x="1902" y="7547"/>
                    </a:lnTo>
                    <a:lnTo>
                      <a:pt x="2100" y="5131"/>
                    </a:lnTo>
                    <a:lnTo>
                      <a:pt x="2318" y="2714"/>
                    </a:lnTo>
                    <a:lnTo>
                      <a:pt x="2555" y="318"/>
                    </a:lnTo>
                    <a:lnTo>
                      <a:pt x="2555" y="239"/>
                    </a:lnTo>
                    <a:lnTo>
                      <a:pt x="2535" y="179"/>
                    </a:lnTo>
                    <a:lnTo>
                      <a:pt x="2516" y="120"/>
                    </a:lnTo>
                    <a:lnTo>
                      <a:pt x="2476" y="80"/>
                    </a:lnTo>
                    <a:lnTo>
                      <a:pt x="239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" name="Google Shape;432;p3"/>
              <p:cNvSpPr/>
              <p:nvPr/>
            </p:nvSpPr>
            <p:spPr>
              <a:xfrm>
                <a:off x="1278250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5" y="0"/>
                    </a:moveTo>
                    <a:lnTo>
                      <a:pt x="6695" y="40"/>
                    </a:lnTo>
                    <a:lnTo>
                      <a:pt x="6656" y="79"/>
                    </a:lnTo>
                    <a:lnTo>
                      <a:pt x="6596" y="139"/>
                    </a:lnTo>
                    <a:lnTo>
                      <a:pt x="6299" y="674"/>
                    </a:lnTo>
                    <a:lnTo>
                      <a:pt x="6022" y="1208"/>
                    </a:lnTo>
                    <a:lnTo>
                      <a:pt x="5764" y="1743"/>
                    </a:lnTo>
                    <a:lnTo>
                      <a:pt x="5547" y="2298"/>
                    </a:lnTo>
                    <a:lnTo>
                      <a:pt x="5368" y="2872"/>
                    </a:lnTo>
                    <a:lnTo>
                      <a:pt x="5210" y="3446"/>
                    </a:lnTo>
                    <a:lnTo>
                      <a:pt x="5071" y="4021"/>
                    </a:lnTo>
                    <a:lnTo>
                      <a:pt x="4952" y="4595"/>
                    </a:lnTo>
                    <a:lnTo>
                      <a:pt x="4853" y="5189"/>
                    </a:lnTo>
                    <a:lnTo>
                      <a:pt x="4794" y="5784"/>
                    </a:lnTo>
                    <a:lnTo>
                      <a:pt x="4734" y="6378"/>
                    </a:lnTo>
                    <a:lnTo>
                      <a:pt x="4695" y="6972"/>
                    </a:lnTo>
                    <a:lnTo>
                      <a:pt x="4675" y="7586"/>
                    </a:lnTo>
                    <a:lnTo>
                      <a:pt x="4675" y="8180"/>
                    </a:lnTo>
                    <a:lnTo>
                      <a:pt x="4695" y="9408"/>
                    </a:lnTo>
                    <a:lnTo>
                      <a:pt x="4754" y="10636"/>
                    </a:lnTo>
                    <a:lnTo>
                      <a:pt x="4834" y="11884"/>
                    </a:lnTo>
                    <a:lnTo>
                      <a:pt x="5032" y="14340"/>
                    </a:lnTo>
                    <a:lnTo>
                      <a:pt x="5131" y="15588"/>
                    </a:lnTo>
                    <a:lnTo>
                      <a:pt x="5190" y="16796"/>
                    </a:lnTo>
                    <a:lnTo>
                      <a:pt x="5210" y="18004"/>
                    </a:lnTo>
                    <a:lnTo>
                      <a:pt x="5210" y="18598"/>
                    </a:lnTo>
                    <a:lnTo>
                      <a:pt x="5190" y="19192"/>
                    </a:lnTo>
                    <a:lnTo>
                      <a:pt x="5131" y="19886"/>
                    </a:lnTo>
                    <a:lnTo>
                      <a:pt x="5071" y="20579"/>
                    </a:lnTo>
                    <a:lnTo>
                      <a:pt x="4972" y="21272"/>
                    </a:lnTo>
                    <a:lnTo>
                      <a:pt x="4873" y="21946"/>
                    </a:lnTo>
                    <a:lnTo>
                      <a:pt x="4754" y="22619"/>
                    </a:lnTo>
                    <a:lnTo>
                      <a:pt x="4596" y="23292"/>
                    </a:lnTo>
                    <a:lnTo>
                      <a:pt x="4457" y="23966"/>
                    </a:lnTo>
                    <a:lnTo>
                      <a:pt x="4279" y="24639"/>
                    </a:lnTo>
                    <a:lnTo>
                      <a:pt x="3942" y="25907"/>
                    </a:lnTo>
                    <a:lnTo>
                      <a:pt x="3566" y="27174"/>
                    </a:lnTo>
                    <a:lnTo>
                      <a:pt x="3506" y="27452"/>
                    </a:lnTo>
                    <a:lnTo>
                      <a:pt x="3388" y="27848"/>
                    </a:lnTo>
                    <a:lnTo>
                      <a:pt x="3328" y="28046"/>
                    </a:lnTo>
                    <a:lnTo>
                      <a:pt x="3269" y="28204"/>
                    </a:lnTo>
                    <a:lnTo>
                      <a:pt x="3209" y="28323"/>
                    </a:lnTo>
                    <a:lnTo>
                      <a:pt x="3170" y="28363"/>
                    </a:lnTo>
                    <a:lnTo>
                      <a:pt x="3110" y="28363"/>
                    </a:lnTo>
                    <a:lnTo>
                      <a:pt x="3071" y="28323"/>
                    </a:lnTo>
                    <a:lnTo>
                      <a:pt x="3011" y="28224"/>
                    </a:lnTo>
                    <a:lnTo>
                      <a:pt x="2952" y="28066"/>
                    </a:lnTo>
                    <a:lnTo>
                      <a:pt x="2912" y="27887"/>
                    </a:lnTo>
                    <a:lnTo>
                      <a:pt x="2833" y="27491"/>
                    </a:lnTo>
                    <a:lnTo>
                      <a:pt x="2793" y="27194"/>
                    </a:lnTo>
                    <a:lnTo>
                      <a:pt x="2675" y="26521"/>
                    </a:lnTo>
                    <a:lnTo>
                      <a:pt x="2576" y="25867"/>
                    </a:lnTo>
                    <a:lnTo>
                      <a:pt x="2496" y="25174"/>
                    </a:lnTo>
                    <a:lnTo>
                      <a:pt x="2437" y="24501"/>
                    </a:lnTo>
                    <a:lnTo>
                      <a:pt x="2378" y="23827"/>
                    </a:lnTo>
                    <a:lnTo>
                      <a:pt x="2338" y="23154"/>
                    </a:lnTo>
                    <a:lnTo>
                      <a:pt x="2298" y="21787"/>
                    </a:lnTo>
                    <a:lnTo>
                      <a:pt x="2279" y="20420"/>
                    </a:lnTo>
                    <a:lnTo>
                      <a:pt x="2279" y="19054"/>
                    </a:lnTo>
                    <a:lnTo>
                      <a:pt x="2298" y="16321"/>
                    </a:lnTo>
                    <a:lnTo>
                      <a:pt x="2298" y="15152"/>
                    </a:lnTo>
                    <a:lnTo>
                      <a:pt x="2298" y="13904"/>
                    </a:lnTo>
                    <a:lnTo>
                      <a:pt x="2279" y="13270"/>
                    </a:lnTo>
                    <a:lnTo>
                      <a:pt x="2259" y="12637"/>
                    </a:lnTo>
                    <a:lnTo>
                      <a:pt x="2219" y="12003"/>
                    </a:lnTo>
                    <a:lnTo>
                      <a:pt x="2140" y="11369"/>
                    </a:lnTo>
                    <a:lnTo>
                      <a:pt x="2061" y="10735"/>
                    </a:lnTo>
                    <a:lnTo>
                      <a:pt x="1942" y="10121"/>
                    </a:lnTo>
                    <a:lnTo>
                      <a:pt x="1803" y="9527"/>
                    </a:lnTo>
                    <a:lnTo>
                      <a:pt x="1625" y="8953"/>
                    </a:lnTo>
                    <a:lnTo>
                      <a:pt x="1506" y="8675"/>
                    </a:lnTo>
                    <a:lnTo>
                      <a:pt x="1407" y="8398"/>
                    </a:lnTo>
                    <a:lnTo>
                      <a:pt x="1268" y="8141"/>
                    </a:lnTo>
                    <a:lnTo>
                      <a:pt x="1130" y="7883"/>
                    </a:lnTo>
                    <a:lnTo>
                      <a:pt x="991" y="7626"/>
                    </a:lnTo>
                    <a:lnTo>
                      <a:pt x="833" y="7388"/>
                    </a:lnTo>
                    <a:lnTo>
                      <a:pt x="654" y="7150"/>
                    </a:lnTo>
                    <a:lnTo>
                      <a:pt x="476" y="6932"/>
                    </a:lnTo>
                    <a:lnTo>
                      <a:pt x="437" y="6893"/>
                    </a:lnTo>
                    <a:lnTo>
                      <a:pt x="377" y="6853"/>
                    </a:lnTo>
                    <a:lnTo>
                      <a:pt x="318" y="6833"/>
                    </a:lnTo>
                    <a:lnTo>
                      <a:pt x="278" y="6833"/>
                    </a:lnTo>
                    <a:lnTo>
                      <a:pt x="159" y="6873"/>
                    </a:lnTo>
                    <a:lnTo>
                      <a:pt x="80" y="6952"/>
                    </a:lnTo>
                    <a:lnTo>
                      <a:pt x="21" y="7051"/>
                    </a:lnTo>
                    <a:lnTo>
                      <a:pt x="1" y="7150"/>
                    </a:lnTo>
                    <a:lnTo>
                      <a:pt x="1" y="7229"/>
                    </a:lnTo>
                    <a:lnTo>
                      <a:pt x="1" y="7289"/>
                    </a:lnTo>
                    <a:lnTo>
                      <a:pt x="40" y="7348"/>
                    </a:lnTo>
                    <a:lnTo>
                      <a:pt x="80" y="7408"/>
                    </a:lnTo>
                    <a:lnTo>
                      <a:pt x="258" y="7626"/>
                    </a:lnTo>
                    <a:lnTo>
                      <a:pt x="437" y="7863"/>
                    </a:lnTo>
                    <a:lnTo>
                      <a:pt x="595" y="8121"/>
                    </a:lnTo>
                    <a:lnTo>
                      <a:pt x="734" y="8378"/>
                    </a:lnTo>
                    <a:lnTo>
                      <a:pt x="852" y="8636"/>
                    </a:lnTo>
                    <a:lnTo>
                      <a:pt x="971" y="8913"/>
                    </a:lnTo>
                    <a:lnTo>
                      <a:pt x="1070" y="9190"/>
                    </a:lnTo>
                    <a:lnTo>
                      <a:pt x="1169" y="9468"/>
                    </a:lnTo>
                    <a:lnTo>
                      <a:pt x="1308" y="10062"/>
                    </a:lnTo>
                    <a:lnTo>
                      <a:pt x="1427" y="10656"/>
                    </a:lnTo>
                    <a:lnTo>
                      <a:pt x="1526" y="11270"/>
                    </a:lnTo>
                    <a:lnTo>
                      <a:pt x="1585" y="11884"/>
                    </a:lnTo>
                    <a:lnTo>
                      <a:pt x="1625" y="12577"/>
                    </a:lnTo>
                    <a:lnTo>
                      <a:pt x="1665" y="13270"/>
                    </a:lnTo>
                    <a:lnTo>
                      <a:pt x="1724" y="14657"/>
                    </a:lnTo>
                    <a:lnTo>
                      <a:pt x="1724" y="16043"/>
                    </a:lnTo>
                    <a:lnTo>
                      <a:pt x="1724" y="17430"/>
                    </a:lnTo>
                    <a:lnTo>
                      <a:pt x="1704" y="20143"/>
                    </a:lnTo>
                    <a:lnTo>
                      <a:pt x="1724" y="21510"/>
                    </a:lnTo>
                    <a:lnTo>
                      <a:pt x="1744" y="22876"/>
                    </a:lnTo>
                    <a:lnTo>
                      <a:pt x="1783" y="23570"/>
                    </a:lnTo>
                    <a:lnTo>
                      <a:pt x="1823" y="24243"/>
                    </a:lnTo>
                    <a:lnTo>
                      <a:pt x="1882" y="24936"/>
                    </a:lnTo>
                    <a:lnTo>
                      <a:pt x="1962" y="25610"/>
                    </a:lnTo>
                    <a:lnTo>
                      <a:pt x="2041" y="26283"/>
                    </a:lnTo>
                    <a:lnTo>
                      <a:pt x="2160" y="26956"/>
                    </a:lnTo>
                    <a:lnTo>
                      <a:pt x="2279" y="27610"/>
                    </a:lnTo>
                    <a:lnTo>
                      <a:pt x="2437" y="28284"/>
                    </a:lnTo>
                    <a:lnTo>
                      <a:pt x="2516" y="28600"/>
                    </a:lnTo>
                    <a:lnTo>
                      <a:pt x="2556" y="28759"/>
                    </a:lnTo>
                    <a:lnTo>
                      <a:pt x="2635" y="28897"/>
                    </a:lnTo>
                    <a:lnTo>
                      <a:pt x="2714" y="29036"/>
                    </a:lnTo>
                    <a:lnTo>
                      <a:pt x="2813" y="29135"/>
                    </a:lnTo>
                    <a:lnTo>
                      <a:pt x="2873" y="29175"/>
                    </a:lnTo>
                    <a:lnTo>
                      <a:pt x="2952" y="29195"/>
                    </a:lnTo>
                    <a:lnTo>
                      <a:pt x="3011" y="29214"/>
                    </a:lnTo>
                    <a:lnTo>
                      <a:pt x="3091" y="29214"/>
                    </a:lnTo>
                    <a:lnTo>
                      <a:pt x="3229" y="29195"/>
                    </a:lnTo>
                    <a:lnTo>
                      <a:pt x="3348" y="29115"/>
                    </a:lnTo>
                    <a:lnTo>
                      <a:pt x="3467" y="29036"/>
                    </a:lnTo>
                    <a:lnTo>
                      <a:pt x="3546" y="28917"/>
                    </a:lnTo>
                    <a:lnTo>
                      <a:pt x="3625" y="28798"/>
                    </a:lnTo>
                    <a:lnTo>
                      <a:pt x="3705" y="28660"/>
                    </a:lnTo>
                    <a:lnTo>
                      <a:pt x="3823" y="28402"/>
                    </a:lnTo>
                    <a:lnTo>
                      <a:pt x="4041" y="27749"/>
                    </a:lnTo>
                    <a:lnTo>
                      <a:pt x="4259" y="27095"/>
                    </a:lnTo>
                    <a:lnTo>
                      <a:pt x="4457" y="26422"/>
                    </a:lnTo>
                    <a:lnTo>
                      <a:pt x="4635" y="25748"/>
                    </a:lnTo>
                    <a:lnTo>
                      <a:pt x="4814" y="25055"/>
                    </a:lnTo>
                    <a:lnTo>
                      <a:pt x="4972" y="24362"/>
                    </a:lnTo>
                    <a:lnTo>
                      <a:pt x="5249" y="22995"/>
                    </a:lnTo>
                    <a:lnTo>
                      <a:pt x="5388" y="22302"/>
                    </a:lnTo>
                    <a:lnTo>
                      <a:pt x="5487" y="21609"/>
                    </a:lnTo>
                    <a:lnTo>
                      <a:pt x="5566" y="20896"/>
                    </a:lnTo>
                    <a:lnTo>
                      <a:pt x="5646" y="20203"/>
                    </a:lnTo>
                    <a:lnTo>
                      <a:pt x="5685" y="19509"/>
                    </a:lnTo>
                    <a:lnTo>
                      <a:pt x="5705" y="18796"/>
                    </a:lnTo>
                    <a:lnTo>
                      <a:pt x="5725" y="18103"/>
                    </a:lnTo>
                    <a:lnTo>
                      <a:pt x="5725" y="17410"/>
                    </a:lnTo>
                    <a:lnTo>
                      <a:pt x="5685" y="16023"/>
                    </a:lnTo>
                    <a:lnTo>
                      <a:pt x="5606" y="14617"/>
                    </a:lnTo>
                    <a:lnTo>
                      <a:pt x="5507" y="13211"/>
                    </a:lnTo>
                    <a:lnTo>
                      <a:pt x="5388" y="11785"/>
                    </a:lnTo>
                    <a:lnTo>
                      <a:pt x="5289" y="10319"/>
                    </a:lnTo>
                    <a:lnTo>
                      <a:pt x="5249" y="9586"/>
                    </a:lnTo>
                    <a:lnTo>
                      <a:pt x="5249" y="8854"/>
                    </a:lnTo>
                    <a:lnTo>
                      <a:pt x="5230" y="8121"/>
                    </a:lnTo>
                    <a:lnTo>
                      <a:pt x="5249" y="7368"/>
                    </a:lnTo>
                    <a:lnTo>
                      <a:pt x="5289" y="6635"/>
                    </a:lnTo>
                    <a:lnTo>
                      <a:pt x="5368" y="5902"/>
                    </a:lnTo>
                    <a:lnTo>
                      <a:pt x="5448" y="5189"/>
                    </a:lnTo>
                    <a:lnTo>
                      <a:pt x="5586" y="4476"/>
                    </a:lnTo>
                    <a:lnTo>
                      <a:pt x="5725" y="3763"/>
                    </a:lnTo>
                    <a:lnTo>
                      <a:pt x="5923" y="3070"/>
                    </a:lnTo>
                    <a:lnTo>
                      <a:pt x="6161" y="2397"/>
                    </a:lnTo>
                    <a:lnTo>
                      <a:pt x="6418" y="1743"/>
                    </a:lnTo>
                    <a:lnTo>
                      <a:pt x="6576" y="1406"/>
                    </a:lnTo>
                    <a:lnTo>
                      <a:pt x="6735" y="1090"/>
                    </a:lnTo>
                    <a:lnTo>
                      <a:pt x="6913" y="773"/>
                    </a:lnTo>
                    <a:lnTo>
                      <a:pt x="7091" y="476"/>
                    </a:lnTo>
                    <a:lnTo>
                      <a:pt x="7131" y="396"/>
                    </a:lnTo>
                    <a:lnTo>
                      <a:pt x="7151" y="337"/>
                    </a:lnTo>
                    <a:lnTo>
                      <a:pt x="7151" y="277"/>
                    </a:lnTo>
                    <a:lnTo>
                      <a:pt x="7131" y="218"/>
                    </a:lnTo>
                    <a:lnTo>
                      <a:pt x="7091" y="119"/>
                    </a:lnTo>
                    <a:lnTo>
                      <a:pt x="7012" y="40"/>
                    </a:lnTo>
                    <a:lnTo>
                      <a:pt x="691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" name="Google Shape;433;p3"/>
              <p:cNvSpPr/>
              <p:nvPr/>
            </p:nvSpPr>
            <p:spPr>
              <a:xfrm>
                <a:off x="1481275" y="818425"/>
                <a:ext cx="88150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14024" extrusionOk="0">
                    <a:moveTo>
                      <a:pt x="258" y="1"/>
                    </a:moveTo>
                    <a:lnTo>
                      <a:pt x="159" y="41"/>
                    </a:lnTo>
                    <a:lnTo>
                      <a:pt x="80" y="120"/>
                    </a:lnTo>
                    <a:lnTo>
                      <a:pt x="20" y="239"/>
                    </a:lnTo>
                    <a:lnTo>
                      <a:pt x="0" y="357"/>
                    </a:lnTo>
                    <a:lnTo>
                      <a:pt x="20" y="437"/>
                    </a:lnTo>
                    <a:lnTo>
                      <a:pt x="40" y="496"/>
                    </a:lnTo>
                    <a:lnTo>
                      <a:pt x="357" y="1288"/>
                    </a:lnTo>
                    <a:lnTo>
                      <a:pt x="634" y="2081"/>
                    </a:lnTo>
                    <a:lnTo>
                      <a:pt x="872" y="2893"/>
                    </a:lnTo>
                    <a:lnTo>
                      <a:pt x="1070" y="3705"/>
                    </a:lnTo>
                    <a:lnTo>
                      <a:pt x="1268" y="4537"/>
                    </a:lnTo>
                    <a:lnTo>
                      <a:pt x="1426" y="5388"/>
                    </a:lnTo>
                    <a:lnTo>
                      <a:pt x="1585" y="6220"/>
                    </a:lnTo>
                    <a:lnTo>
                      <a:pt x="1723" y="7072"/>
                    </a:lnTo>
                    <a:lnTo>
                      <a:pt x="1981" y="8775"/>
                    </a:lnTo>
                    <a:lnTo>
                      <a:pt x="2258" y="10459"/>
                    </a:lnTo>
                    <a:lnTo>
                      <a:pt x="2397" y="11310"/>
                    </a:lnTo>
                    <a:lnTo>
                      <a:pt x="2575" y="12142"/>
                    </a:lnTo>
                    <a:lnTo>
                      <a:pt x="2753" y="12974"/>
                    </a:lnTo>
                    <a:lnTo>
                      <a:pt x="2971" y="13806"/>
                    </a:lnTo>
                    <a:lnTo>
                      <a:pt x="2991" y="13865"/>
                    </a:lnTo>
                    <a:lnTo>
                      <a:pt x="3031" y="13925"/>
                    </a:lnTo>
                    <a:lnTo>
                      <a:pt x="3070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28" y="14024"/>
                    </a:lnTo>
                    <a:lnTo>
                      <a:pt x="3427" y="13964"/>
                    </a:lnTo>
                    <a:lnTo>
                      <a:pt x="3486" y="13885"/>
                    </a:lnTo>
                    <a:lnTo>
                      <a:pt x="3506" y="13826"/>
                    </a:lnTo>
                    <a:lnTo>
                      <a:pt x="3526" y="13766"/>
                    </a:lnTo>
                    <a:lnTo>
                      <a:pt x="3526" y="13687"/>
                    </a:lnTo>
                    <a:lnTo>
                      <a:pt x="3506" y="13628"/>
                    </a:lnTo>
                    <a:lnTo>
                      <a:pt x="3308" y="12796"/>
                    </a:lnTo>
                    <a:lnTo>
                      <a:pt x="3110" y="11944"/>
                    </a:lnTo>
                    <a:lnTo>
                      <a:pt x="2951" y="11092"/>
                    </a:lnTo>
                    <a:lnTo>
                      <a:pt x="2793" y="10241"/>
                    </a:lnTo>
                    <a:lnTo>
                      <a:pt x="2516" y="8537"/>
                    </a:lnTo>
                    <a:lnTo>
                      <a:pt x="2238" y="6814"/>
                    </a:lnTo>
                    <a:lnTo>
                      <a:pt x="2100" y="5963"/>
                    </a:lnTo>
                    <a:lnTo>
                      <a:pt x="1941" y="5111"/>
                    </a:lnTo>
                    <a:lnTo>
                      <a:pt x="1783" y="4259"/>
                    </a:lnTo>
                    <a:lnTo>
                      <a:pt x="1585" y="3427"/>
                    </a:lnTo>
                    <a:lnTo>
                      <a:pt x="1367" y="2596"/>
                    </a:lnTo>
                    <a:lnTo>
                      <a:pt x="1129" y="1764"/>
                    </a:lnTo>
                    <a:lnTo>
                      <a:pt x="852" y="952"/>
                    </a:lnTo>
                    <a:lnTo>
                      <a:pt x="535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416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" name="Google Shape;434;p3"/>
              <p:cNvSpPr/>
              <p:nvPr/>
            </p:nvSpPr>
            <p:spPr>
              <a:xfrm>
                <a:off x="1549100" y="724850"/>
                <a:ext cx="160475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9" h="83247" extrusionOk="0">
                    <a:moveTo>
                      <a:pt x="199" y="1"/>
                    </a:moveTo>
                    <a:lnTo>
                      <a:pt x="100" y="60"/>
                    </a:lnTo>
                    <a:lnTo>
                      <a:pt x="21" y="139"/>
                    </a:lnTo>
                    <a:lnTo>
                      <a:pt x="1" y="19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21" y="397"/>
                    </a:lnTo>
                    <a:lnTo>
                      <a:pt x="278" y="1328"/>
                    </a:lnTo>
                    <a:lnTo>
                      <a:pt x="516" y="2278"/>
                    </a:lnTo>
                    <a:lnTo>
                      <a:pt x="734" y="3229"/>
                    </a:lnTo>
                    <a:lnTo>
                      <a:pt x="912" y="4199"/>
                    </a:lnTo>
                    <a:lnTo>
                      <a:pt x="1070" y="5150"/>
                    </a:lnTo>
                    <a:lnTo>
                      <a:pt x="1229" y="6121"/>
                    </a:lnTo>
                    <a:lnTo>
                      <a:pt x="1506" y="8081"/>
                    </a:lnTo>
                    <a:lnTo>
                      <a:pt x="1764" y="10141"/>
                    </a:lnTo>
                    <a:lnTo>
                      <a:pt x="2021" y="12201"/>
                    </a:lnTo>
                    <a:lnTo>
                      <a:pt x="2259" y="14281"/>
                    </a:lnTo>
                    <a:lnTo>
                      <a:pt x="2457" y="16341"/>
                    </a:lnTo>
                    <a:lnTo>
                      <a:pt x="2655" y="18401"/>
                    </a:lnTo>
                    <a:lnTo>
                      <a:pt x="2813" y="20460"/>
                    </a:lnTo>
                    <a:lnTo>
                      <a:pt x="2972" y="22520"/>
                    </a:lnTo>
                    <a:lnTo>
                      <a:pt x="3091" y="24600"/>
                    </a:lnTo>
                    <a:lnTo>
                      <a:pt x="3190" y="26660"/>
                    </a:lnTo>
                    <a:lnTo>
                      <a:pt x="3289" y="28720"/>
                    </a:lnTo>
                    <a:lnTo>
                      <a:pt x="3348" y="30799"/>
                    </a:lnTo>
                    <a:lnTo>
                      <a:pt x="3407" y="32859"/>
                    </a:lnTo>
                    <a:lnTo>
                      <a:pt x="3427" y="34899"/>
                    </a:lnTo>
                    <a:lnTo>
                      <a:pt x="3427" y="36919"/>
                    </a:lnTo>
                    <a:lnTo>
                      <a:pt x="3427" y="38940"/>
                    </a:lnTo>
                    <a:lnTo>
                      <a:pt x="3388" y="40980"/>
                    </a:lnTo>
                    <a:lnTo>
                      <a:pt x="3348" y="43059"/>
                    </a:lnTo>
                    <a:lnTo>
                      <a:pt x="3289" y="45139"/>
                    </a:lnTo>
                    <a:lnTo>
                      <a:pt x="3249" y="47219"/>
                    </a:lnTo>
                    <a:lnTo>
                      <a:pt x="3249" y="48249"/>
                    </a:lnTo>
                    <a:lnTo>
                      <a:pt x="3269" y="49298"/>
                    </a:lnTo>
                    <a:lnTo>
                      <a:pt x="3328" y="50289"/>
                    </a:lnTo>
                    <a:lnTo>
                      <a:pt x="3388" y="51279"/>
                    </a:lnTo>
                    <a:lnTo>
                      <a:pt x="3487" y="52269"/>
                    </a:lnTo>
                    <a:lnTo>
                      <a:pt x="3625" y="53260"/>
                    </a:lnTo>
                    <a:lnTo>
                      <a:pt x="3764" y="54250"/>
                    </a:lnTo>
                    <a:lnTo>
                      <a:pt x="3922" y="55220"/>
                    </a:lnTo>
                    <a:lnTo>
                      <a:pt x="4259" y="57161"/>
                    </a:lnTo>
                    <a:lnTo>
                      <a:pt x="4635" y="59102"/>
                    </a:lnTo>
                    <a:lnTo>
                      <a:pt x="4992" y="61063"/>
                    </a:lnTo>
                    <a:lnTo>
                      <a:pt x="5150" y="62034"/>
                    </a:lnTo>
                    <a:lnTo>
                      <a:pt x="5309" y="63024"/>
                    </a:lnTo>
                    <a:lnTo>
                      <a:pt x="5448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5" y="67223"/>
                    </a:lnTo>
                    <a:lnTo>
                      <a:pt x="5804" y="68352"/>
                    </a:lnTo>
                    <a:lnTo>
                      <a:pt x="5824" y="69481"/>
                    </a:lnTo>
                    <a:lnTo>
                      <a:pt x="5844" y="70610"/>
                    </a:lnTo>
                    <a:lnTo>
                      <a:pt x="5824" y="71739"/>
                    </a:lnTo>
                    <a:lnTo>
                      <a:pt x="5804" y="72848"/>
                    </a:lnTo>
                    <a:lnTo>
                      <a:pt x="5745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8" y="77324"/>
                    </a:lnTo>
                    <a:lnTo>
                      <a:pt x="5289" y="78433"/>
                    </a:lnTo>
                    <a:lnTo>
                      <a:pt x="5131" y="79542"/>
                    </a:lnTo>
                    <a:lnTo>
                      <a:pt x="4933" y="80652"/>
                    </a:lnTo>
                    <a:lnTo>
                      <a:pt x="4715" y="81741"/>
                    </a:lnTo>
                    <a:lnTo>
                      <a:pt x="4477" y="82850"/>
                    </a:lnTo>
                    <a:lnTo>
                      <a:pt x="4477" y="82909"/>
                    </a:lnTo>
                    <a:lnTo>
                      <a:pt x="4477" y="82989"/>
                    </a:lnTo>
                    <a:lnTo>
                      <a:pt x="4497" y="83048"/>
                    </a:lnTo>
                    <a:lnTo>
                      <a:pt x="4517" y="83108"/>
                    </a:lnTo>
                    <a:lnTo>
                      <a:pt x="4596" y="83187"/>
                    </a:lnTo>
                    <a:lnTo>
                      <a:pt x="4695" y="83246"/>
                    </a:lnTo>
                    <a:lnTo>
                      <a:pt x="4794" y="83246"/>
                    </a:lnTo>
                    <a:lnTo>
                      <a:pt x="4893" y="83226"/>
                    </a:lnTo>
                    <a:lnTo>
                      <a:pt x="4933" y="83187"/>
                    </a:lnTo>
                    <a:lnTo>
                      <a:pt x="4972" y="83147"/>
                    </a:lnTo>
                    <a:lnTo>
                      <a:pt x="5012" y="83088"/>
                    </a:lnTo>
                    <a:lnTo>
                      <a:pt x="5032" y="83008"/>
                    </a:lnTo>
                    <a:lnTo>
                      <a:pt x="5230" y="82058"/>
                    </a:lnTo>
                    <a:lnTo>
                      <a:pt x="5428" y="81107"/>
                    </a:lnTo>
                    <a:lnTo>
                      <a:pt x="5606" y="80156"/>
                    </a:lnTo>
                    <a:lnTo>
                      <a:pt x="5764" y="79186"/>
                    </a:lnTo>
                    <a:lnTo>
                      <a:pt x="5903" y="78215"/>
                    </a:lnTo>
                    <a:lnTo>
                      <a:pt x="6022" y="77245"/>
                    </a:lnTo>
                    <a:lnTo>
                      <a:pt x="6121" y="76274"/>
                    </a:lnTo>
                    <a:lnTo>
                      <a:pt x="6220" y="75304"/>
                    </a:lnTo>
                    <a:lnTo>
                      <a:pt x="6299" y="74314"/>
                    </a:lnTo>
                    <a:lnTo>
                      <a:pt x="6339" y="73343"/>
                    </a:lnTo>
                    <a:lnTo>
                      <a:pt x="6378" y="72353"/>
                    </a:lnTo>
                    <a:lnTo>
                      <a:pt x="6418" y="71382"/>
                    </a:lnTo>
                    <a:lnTo>
                      <a:pt x="6418" y="70392"/>
                    </a:lnTo>
                    <a:lnTo>
                      <a:pt x="6398" y="69421"/>
                    </a:lnTo>
                    <a:lnTo>
                      <a:pt x="6378" y="68431"/>
                    </a:lnTo>
                    <a:lnTo>
                      <a:pt x="6319" y="67461"/>
                    </a:lnTo>
                    <a:lnTo>
                      <a:pt x="6260" y="66490"/>
                    </a:lnTo>
                    <a:lnTo>
                      <a:pt x="6180" y="65539"/>
                    </a:lnTo>
                    <a:lnTo>
                      <a:pt x="6081" y="64589"/>
                    </a:lnTo>
                    <a:lnTo>
                      <a:pt x="5962" y="63638"/>
                    </a:lnTo>
                    <a:lnTo>
                      <a:pt x="5844" y="62687"/>
                    </a:lnTo>
                    <a:lnTo>
                      <a:pt x="5705" y="61737"/>
                    </a:lnTo>
                    <a:lnTo>
                      <a:pt x="5547" y="60786"/>
                    </a:lnTo>
                    <a:lnTo>
                      <a:pt x="5368" y="59855"/>
                    </a:lnTo>
                    <a:lnTo>
                      <a:pt x="4952" y="57795"/>
                    </a:lnTo>
                    <a:lnTo>
                      <a:pt x="4556" y="55735"/>
                    </a:lnTo>
                    <a:lnTo>
                      <a:pt x="4358" y="54705"/>
                    </a:lnTo>
                    <a:lnTo>
                      <a:pt x="4200" y="53656"/>
                    </a:lnTo>
                    <a:lnTo>
                      <a:pt x="4061" y="52606"/>
                    </a:lnTo>
                    <a:lnTo>
                      <a:pt x="3962" y="51556"/>
                    </a:lnTo>
                    <a:lnTo>
                      <a:pt x="3903" y="50526"/>
                    </a:lnTo>
                    <a:lnTo>
                      <a:pt x="3843" y="49496"/>
                    </a:lnTo>
                    <a:lnTo>
                      <a:pt x="3823" y="48447"/>
                    </a:lnTo>
                    <a:lnTo>
                      <a:pt x="3823" y="47417"/>
                    </a:lnTo>
                    <a:lnTo>
                      <a:pt x="3843" y="45337"/>
                    </a:lnTo>
                    <a:lnTo>
                      <a:pt x="3903" y="43257"/>
                    </a:lnTo>
                    <a:lnTo>
                      <a:pt x="3962" y="41138"/>
                    </a:lnTo>
                    <a:lnTo>
                      <a:pt x="3982" y="39039"/>
                    </a:lnTo>
                    <a:lnTo>
                      <a:pt x="4002" y="36919"/>
                    </a:lnTo>
                    <a:lnTo>
                      <a:pt x="4002" y="34820"/>
                    </a:lnTo>
                    <a:lnTo>
                      <a:pt x="3962" y="32720"/>
                    </a:lnTo>
                    <a:lnTo>
                      <a:pt x="3922" y="30641"/>
                    </a:lnTo>
                    <a:lnTo>
                      <a:pt x="3843" y="28541"/>
                    </a:lnTo>
                    <a:lnTo>
                      <a:pt x="3764" y="26462"/>
                    </a:lnTo>
                    <a:lnTo>
                      <a:pt x="3645" y="24362"/>
                    </a:lnTo>
                    <a:lnTo>
                      <a:pt x="3506" y="22283"/>
                    </a:lnTo>
                    <a:lnTo>
                      <a:pt x="3368" y="20203"/>
                    </a:lnTo>
                    <a:lnTo>
                      <a:pt x="3190" y="18123"/>
                    </a:lnTo>
                    <a:lnTo>
                      <a:pt x="2992" y="15885"/>
                    </a:lnTo>
                    <a:lnTo>
                      <a:pt x="2754" y="13647"/>
                    </a:lnTo>
                    <a:lnTo>
                      <a:pt x="2496" y="11409"/>
                    </a:lnTo>
                    <a:lnTo>
                      <a:pt x="2219" y="9191"/>
                    </a:lnTo>
                    <a:lnTo>
                      <a:pt x="1922" y="6913"/>
                    </a:lnTo>
                    <a:lnTo>
                      <a:pt x="1764" y="5784"/>
                    </a:lnTo>
                    <a:lnTo>
                      <a:pt x="1585" y="4655"/>
                    </a:lnTo>
                    <a:lnTo>
                      <a:pt x="1367" y="3526"/>
                    </a:lnTo>
                    <a:lnTo>
                      <a:pt x="1150" y="2417"/>
                    </a:lnTo>
                    <a:lnTo>
                      <a:pt x="872" y="1308"/>
                    </a:lnTo>
                    <a:lnTo>
                      <a:pt x="714" y="773"/>
                    </a:lnTo>
                    <a:lnTo>
                      <a:pt x="555" y="218"/>
                    </a:lnTo>
                    <a:lnTo>
                      <a:pt x="536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397" y="20"/>
                    </a:lnTo>
                    <a:lnTo>
                      <a:pt x="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" name="Google Shape;435;p3"/>
              <p:cNvSpPr/>
              <p:nvPr/>
            </p:nvSpPr>
            <p:spPr>
              <a:xfrm>
                <a:off x="1617450" y="2889675"/>
                <a:ext cx="356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27" h="10478" extrusionOk="0">
                    <a:moveTo>
                      <a:pt x="1109" y="0"/>
                    </a:moveTo>
                    <a:lnTo>
                      <a:pt x="1010" y="20"/>
                    </a:lnTo>
                    <a:lnTo>
                      <a:pt x="951" y="60"/>
                    </a:lnTo>
                    <a:lnTo>
                      <a:pt x="911" y="99"/>
                    </a:lnTo>
                    <a:lnTo>
                      <a:pt x="872" y="159"/>
                    </a:lnTo>
                    <a:lnTo>
                      <a:pt x="852" y="218"/>
                    </a:lnTo>
                    <a:lnTo>
                      <a:pt x="673" y="832"/>
                    </a:lnTo>
                    <a:lnTo>
                      <a:pt x="535" y="1426"/>
                    </a:lnTo>
                    <a:lnTo>
                      <a:pt x="416" y="2040"/>
                    </a:lnTo>
                    <a:lnTo>
                      <a:pt x="297" y="2654"/>
                    </a:lnTo>
                    <a:lnTo>
                      <a:pt x="218" y="3268"/>
                    </a:lnTo>
                    <a:lnTo>
                      <a:pt x="139" y="3882"/>
                    </a:lnTo>
                    <a:lnTo>
                      <a:pt x="99" y="4516"/>
                    </a:lnTo>
                    <a:lnTo>
                      <a:pt x="59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59" y="10161"/>
                    </a:lnTo>
                    <a:lnTo>
                      <a:pt x="79" y="10220"/>
                    </a:lnTo>
                    <a:lnTo>
                      <a:pt x="99" y="10300"/>
                    </a:lnTo>
                    <a:lnTo>
                      <a:pt x="119" y="10339"/>
                    </a:lnTo>
                    <a:lnTo>
                      <a:pt x="159" y="10399"/>
                    </a:lnTo>
                    <a:lnTo>
                      <a:pt x="258" y="10458"/>
                    </a:lnTo>
                    <a:lnTo>
                      <a:pt x="357" y="10478"/>
                    </a:lnTo>
                    <a:lnTo>
                      <a:pt x="456" y="10458"/>
                    </a:lnTo>
                    <a:lnTo>
                      <a:pt x="555" y="10399"/>
                    </a:lnTo>
                    <a:lnTo>
                      <a:pt x="594" y="10339"/>
                    </a:lnTo>
                    <a:lnTo>
                      <a:pt x="614" y="10300"/>
                    </a:lnTo>
                    <a:lnTo>
                      <a:pt x="634" y="10220"/>
                    </a:lnTo>
                    <a:lnTo>
                      <a:pt x="634" y="10161"/>
                    </a:lnTo>
                    <a:lnTo>
                      <a:pt x="594" y="8913"/>
                    </a:lnTo>
                    <a:lnTo>
                      <a:pt x="574" y="7685"/>
                    </a:lnTo>
                    <a:lnTo>
                      <a:pt x="574" y="6457"/>
                    </a:lnTo>
                    <a:lnTo>
                      <a:pt x="614" y="5229"/>
                    </a:lnTo>
                    <a:lnTo>
                      <a:pt x="654" y="4615"/>
                    </a:lnTo>
                    <a:lnTo>
                      <a:pt x="713" y="4001"/>
                    </a:lnTo>
                    <a:lnTo>
                      <a:pt x="772" y="3387"/>
                    </a:lnTo>
                    <a:lnTo>
                      <a:pt x="852" y="2793"/>
                    </a:lnTo>
                    <a:lnTo>
                      <a:pt x="971" y="2179"/>
                    </a:lnTo>
                    <a:lnTo>
                      <a:pt x="1089" y="1585"/>
                    </a:lnTo>
                    <a:lnTo>
                      <a:pt x="1228" y="991"/>
                    </a:lnTo>
                    <a:lnTo>
                      <a:pt x="1406" y="397"/>
                    </a:lnTo>
                    <a:lnTo>
                      <a:pt x="1406" y="317"/>
                    </a:lnTo>
                    <a:lnTo>
                      <a:pt x="1426" y="258"/>
                    </a:lnTo>
                    <a:lnTo>
                      <a:pt x="1406" y="198"/>
                    </a:lnTo>
                    <a:lnTo>
                      <a:pt x="1386" y="139"/>
                    </a:lnTo>
                    <a:lnTo>
                      <a:pt x="1307" y="60"/>
                    </a:lnTo>
                    <a:lnTo>
                      <a:pt x="122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" name="Google Shape;436;p3"/>
              <p:cNvSpPr/>
              <p:nvPr/>
            </p:nvSpPr>
            <p:spPr>
              <a:xfrm>
                <a:off x="1100000" y="754075"/>
                <a:ext cx="116875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5" h="96754" extrusionOk="0">
                    <a:moveTo>
                      <a:pt x="3625" y="0"/>
                    </a:moveTo>
                    <a:lnTo>
                      <a:pt x="3526" y="20"/>
                    </a:lnTo>
                    <a:lnTo>
                      <a:pt x="3486" y="40"/>
                    </a:lnTo>
                    <a:lnTo>
                      <a:pt x="3447" y="79"/>
                    </a:lnTo>
                    <a:lnTo>
                      <a:pt x="3407" y="119"/>
                    </a:lnTo>
                    <a:lnTo>
                      <a:pt x="3387" y="178"/>
                    </a:lnTo>
                    <a:lnTo>
                      <a:pt x="3387" y="238"/>
                    </a:lnTo>
                    <a:lnTo>
                      <a:pt x="3387" y="317"/>
                    </a:lnTo>
                    <a:lnTo>
                      <a:pt x="3605" y="2733"/>
                    </a:lnTo>
                    <a:lnTo>
                      <a:pt x="3784" y="5170"/>
                    </a:lnTo>
                    <a:lnTo>
                      <a:pt x="3922" y="7606"/>
                    </a:lnTo>
                    <a:lnTo>
                      <a:pt x="4021" y="10042"/>
                    </a:lnTo>
                    <a:lnTo>
                      <a:pt x="4081" y="12478"/>
                    </a:lnTo>
                    <a:lnTo>
                      <a:pt x="4100" y="14914"/>
                    </a:lnTo>
                    <a:lnTo>
                      <a:pt x="4081" y="17350"/>
                    </a:lnTo>
                    <a:lnTo>
                      <a:pt x="4001" y="19806"/>
                    </a:lnTo>
                    <a:lnTo>
                      <a:pt x="3902" y="22243"/>
                    </a:lnTo>
                    <a:lnTo>
                      <a:pt x="3744" y="24659"/>
                    </a:lnTo>
                    <a:lnTo>
                      <a:pt x="3546" y="27095"/>
                    </a:lnTo>
                    <a:lnTo>
                      <a:pt x="3308" y="29511"/>
                    </a:lnTo>
                    <a:lnTo>
                      <a:pt x="3031" y="31948"/>
                    </a:lnTo>
                    <a:lnTo>
                      <a:pt x="2694" y="34344"/>
                    </a:lnTo>
                    <a:lnTo>
                      <a:pt x="2338" y="36760"/>
                    </a:lnTo>
                    <a:lnTo>
                      <a:pt x="1922" y="39137"/>
                    </a:lnTo>
                    <a:lnTo>
                      <a:pt x="1486" y="41474"/>
                    </a:lnTo>
                    <a:lnTo>
                      <a:pt x="1030" y="43792"/>
                    </a:lnTo>
                    <a:lnTo>
                      <a:pt x="832" y="44940"/>
                    </a:lnTo>
                    <a:lnTo>
                      <a:pt x="634" y="46109"/>
                    </a:lnTo>
                    <a:lnTo>
                      <a:pt x="436" y="47278"/>
                    </a:lnTo>
                    <a:lnTo>
                      <a:pt x="278" y="48446"/>
                    </a:lnTo>
                    <a:lnTo>
                      <a:pt x="159" y="49635"/>
                    </a:lnTo>
                    <a:lnTo>
                      <a:pt x="60" y="50803"/>
                    </a:lnTo>
                    <a:lnTo>
                      <a:pt x="20" y="51991"/>
                    </a:lnTo>
                    <a:lnTo>
                      <a:pt x="1" y="53180"/>
                    </a:lnTo>
                    <a:lnTo>
                      <a:pt x="1" y="54348"/>
                    </a:lnTo>
                    <a:lnTo>
                      <a:pt x="40" y="55537"/>
                    </a:lnTo>
                    <a:lnTo>
                      <a:pt x="100" y="56725"/>
                    </a:lnTo>
                    <a:lnTo>
                      <a:pt x="199" y="57914"/>
                    </a:lnTo>
                    <a:lnTo>
                      <a:pt x="416" y="60370"/>
                    </a:lnTo>
                    <a:lnTo>
                      <a:pt x="63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50" y="67718"/>
                    </a:lnTo>
                    <a:lnTo>
                      <a:pt x="1189" y="70193"/>
                    </a:lnTo>
                    <a:lnTo>
                      <a:pt x="1288" y="72689"/>
                    </a:lnTo>
                    <a:lnTo>
                      <a:pt x="1367" y="75165"/>
                    </a:lnTo>
                    <a:lnTo>
                      <a:pt x="1387" y="77660"/>
                    </a:lnTo>
                    <a:lnTo>
                      <a:pt x="1387" y="78849"/>
                    </a:lnTo>
                    <a:lnTo>
                      <a:pt x="1367" y="80057"/>
                    </a:lnTo>
                    <a:lnTo>
                      <a:pt x="1328" y="82473"/>
                    </a:lnTo>
                    <a:lnTo>
                      <a:pt x="1328" y="83701"/>
                    </a:lnTo>
                    <a:lnTo>
                      <a:pt x="1328" y="84909"/>
                    </a:lnTo>
                    <a:lnTo>
                      <a:pt x="1347" y="86118"/>
                    </a:lnTo>
                    <a:lnTo>
                      <a:pt x="1407" y="87326"/>
                    </a:lnTo>
                    <a:lnTo>
                      <a:pt x="1486" y="88534"/>
                    </a:lnTo>
                    <a:lnTo>
                      <a:pt x="1605" y="89722"/>
                    </a:lnTo>
                    <a:lnTo>
                      <a:pt x="1684" y="90317"/>
                    </a:lnTo>
                    <a:lnTo>
                      <a:pt x="1763" y="90911"/>
                    </a:lnTo>
                    <a:lnTo>
                      <a:pt x="1862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9" y="93248"/>
                    </a:lnTo>
                    <a:lnTo>
                      <a:pt x="2397" y="93822"/>
                    </a:lnTo>
                    <a:lnTo>
                      <a:pt x="2556" y="94377"/>
                    </a:lnTo>
                    <a:lnTo>
                      <a:pt x="2754" y="94951"/>
                    </a:lnTo>
                    <a:lnTo>
                      <a:pt x="2952" y="95506"/>
                    </a:lnTo>
                    <a:lnTo>
                      <a:pt x="3189" y="96041"/>
                    </a:lnTo>
                    <a:lnTo>
                      <a:pt x="3427" y="96595"/>
                    </a:lnTo>
                    <a:lnTo>
                      <a:pt x="3467" y="96655"/>
                    </a:lnTo>
                    <a:lnTo>
                      <a:pt x="3506" y="96714"/>
                    </a:lnTo>
                    <a:lnTo>
                      <a:pt x="3546" y="96734"/>
                    </a:lnTo>
                    <a:lnTo>
                      <a:pt x="3605" y="96754"/>
                    </a:lnTo>
                    <a:lnTo>
                      <a:pt x="3704" y="96754"/>
                    </a:lnTo>
                    <a:lnTo>
                      <a:pt x="3803" y="96714"/>
                    </a:lnTo>
                    <a:lnTo>
                      <a:pt x="3883" y="96635"/>
                    </a:lnTo>
                    <a:lnTo>
                      <a:pt x="3942" y="96516"/>
                    </a:lnTo>
                    <a:lnTo>
                      <a:pt x="3942" y="96456"/>
                    </a:lnTo>
                    <a:lnTo>
                      <a:pt x="3942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685" y="95763"/>
                    </a:lnTo>
                    <a:lnTo>
                      <a:pt x="3486" y="95268"/>
                    </a:lnTo>
                    <a:lnTo>
                      <a:pt x="3308" y="94773"/>
                    </a:lnTo>
                    <a:lnTo>
                      <a:pt x="3130" y="94258"/>
                    </a:lnTo>
                    <a:lnTo>
                      <a:pt x="2971" y="93743"/>
                    </a:lnTo>
                    <a:lnTo>
                      <a:pt x="2833" y="93228"/>
                    </a:lnTo>
                    <a:lnTo>
                      <a:pt x="2694" y="92713"/>
                    </a:lnTo>
                    <a:lnTo>
                      <a:pt x="2575" y="92178"/>
                    </a:lnTo>
                    <a:lnTo>
                      <a:pt x="2476" y="91663"/>
                    </a:lnTo>
                    <a:lnTo>
                      <a:pt x="2377" y="91129"/>
                    </a:lnTo>
                    <a:lnTo>
                      <a:pt x="2219" y="90059"/>
                    </a:lnTo>
                    <a:lnTo>
                      <a:pt x="2100" y="88970"/>
                    </a:lnTo>
                    <a:lnTo>
                      <a:pt x="2001" y="87880"/>
                    </a:lnTo>
                    <a:lnTo>
                      <a:pt x="1942" y="86791"/>
                    </a:lnTo>
                    <a:lnTo>
                      <a:pt x="1922" y="85702"/>
                    </a:lnTo>
                    <a:lnTo>
                      <a:pt x="1902" y="84593"/>
                    </a:lnTo>
                    <a:lnTo>
                      <a:pt x="1902" y="83503"/>
                    </a:lnTo>
                    <a:lnTo>
                      <a:pt x="1922" y="81305"/>
                    </a:lnTo>
                    <a:lnTo>
                      <a:pt x="1961" y="79126"/>
                    </a:lnTo>
                    <a:lnTo>
                      <a:pt x="1942" y="76690"/>
                    </a:lnTo>
                    <a:lnTo>
                      <a:pt x="1902" y="74254"/>
                    </a:lnTo>
                    <a:lnTo>
                      <a:pt x="1803" y="71818"/>
                    </a:lnTo>
                    <a:lnTo>
                      <a:pt x="1684" y="69381"/>
                    </a:lnTo>
                    <a:lnTo>
                      <a:pt x="1526" y="66945"/>
                    </a:lnTo>
                    <a:lnTo>
                      <a:pt x="1347" y="64529"/>
                    </a:lnTo>
                    <a:lnTo>
                      <a:pt x="1130" y="62093"/>
                    </a:lnTo>
                    <a:lnTo>
                      <a:pt x="912" y="59676"/>
                    </a:lnTo>
                    <a:lnTo>
                      <a:pt x="813" y="58468"/>
                    </a:lnTo>
                    <a:lnTo>
                      <a:pt x="714" y="57280"/>
                    </a:lnTo>
                    <a:lnTo>
                      <a:pt x="634" y="56091"/>
                    </a:lnTo>
                    <a:lnTo>
                      <a:pt x="575" y="54883"/>
                    </a:lnTo>
                    <a:lnTo>
                      <a:pt x="555" y="53695"/>
                    </a:lnTo>
                    <a:lnTo>
                      <a:pt x="555" y="52487"/>
                    </a:lnTo>
                    <a:lnTo>
                      <a:pt x="595" y="51298"/>
                    </a:lnTo>
                    <a:lnTo>
                      <a:pt x="674" y="50110"/>
                    </a:lnTo>
                    <a:lnTo>
                      <a:pt x="793" y="48902"/>
                    </a:lnTo>
                    <a:lnTo>
                      <a:pt x="951" y="47694"/>
                    </a:lnTo>
                    <a:lnTo>
                      <a:pt x="1130" y="46505"/>
                    </a:lnTo>
                    <a:lnTo>
                      <a:pt x="1347" y="45317"/>
                    </a:lnTo>
                    <a:lnTo>
                      <a:pt x="1783" y="42940"/>
                    </a:lnTo>
                    <a:lnTo>
                      <a:pt x="2239" y="40563"/>
                    </a:lnTo>
                    <a:lnTo>
                      <a:pt x="2655" y="38266"/>
                    </a:lnTo>
                    <a:lnTo>
                      <a:pt x="3031" y="35948"/>
                    </a:lnTo>
                    <a:lnTo>
                      <a:pt x="3368" y="33611"/>
                    </a:lnTo>
                    <a:lnTo>
                      <a:pt x="3665" y="31294"/>
                    </a:lnTo>
                    <a:lnTo>
                      <a:pt x="3942" y="28957"/>
                    </a:lnTo>
                    <a:lnTo>
                      <a:pt x="4160" y="26600"/>
                    </a:lnTo>
                    <a:lnTo>
                      <a:pt x="4338" y="24263"/>
                    </a:lnTo>
                    <a:lnTo>
                      <a:pt x="4477" y="21906"/>
                    </a:lnTo>
                    <a:lnTo>
                      <a:pt x="4556" y="20559"/>
                    </a:lnTo>
                    <a:lnTo>
                      <a:pt x="4596" y="19212"/>
                    </a:lnTo>
                    <a:lnTo>
                      <a:pt x="4635" y="17846"/>
                    </a:lnTo>
                    <a:lnTo>
                      <a:pt x="4655" y="16499"/>
                    </a:lnTo>
                    <a:lnTo>
                      <a:pt x="4675" y="15152"/>
                    </a:lnTo>
                    <a:lnTo>
                      <a:pt x="4675" y="13805"/>
                    </a:lnTo>
                    <a:lnTo>
                      <a:pt x="4655" y="12438"/>
                    </a:lnTo>
                    <a:lnTo>
                      <a:pt x="4635" y="11092"/>
                    </a:lnTo>
                    <a:lnTo>
                      <a:pt x="4596" y="9745"/>
                    </a:lnTo>
                    <a:lnTo>
                      <a:pt x="4536" y="8398"/>
                    </a:lnTo>
                    <a:lnTo>
                      <a:pt x="4477" y="7051"/>
                    </a:lnTo>
                    <a:lnTo>
                      <a:pt x="4398" y="5704"/>
                    </a:lnTo>
                    <a:lnTo>
                      <a:pt x="4299" y="4338"/>
                    </a:lnTo>
                    <a:lnTo>
                      <a:pt x="4199" y="2991"/>
                    </a:lnTo>
                    <a:lnTo>
                      <a:pt x="4081" y="1664"/>
                    </a:lnTo>
                    <a:lnTo>
                      <a:pt x="3942" y="317"/>
                    </a:lnTo>
                    <a:lnTo>
                      <a:pt x="3942" y="238"/>
                    </a:lnTo>
                    <a:lnTo>
                      <a:pt x="3902" y="178"/>
                    </a:lnTo>
                    <a:lnTo>
                      <a:pt x="3883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2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" name="Google Shape;437;p3"/>
              <p:cNvSpPr/>
              <p:nvPr/>
            </p:nvSpPr>
            <p:spPr>
              <a:xfrm>
                <a:off x="1082675" y="364875"/>
                <a:ext cx="619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50527" extrusionOk="0">
                    <a:moveTo>
                      <a:pt x="971" y="0"/>
                    </a:moveTo>
                    <a:lnTo>
                      <a:pt x="852" y="20"/>
                    </a:lnTo>
                    <a:lnTo>
                      <a:pt x="773" y="80"/>
                    </a:lnTo>
                    <a:lnTo>
                      <a:pt x="713" y="139"/>
                    </a:lnTo>
                    <a:lnTo>
                      <a:pt x="694" y="179"/>
                    </a:lnTo>
                    <a:lnTo>
                      <a:pt x="674" y="258"/>
                    </a:lnTo>
                    <a:lnTo>
                      <a:pt x="654" y="317"/>
                    </a:lnTo>
                    <a:lnTo>
                      <a:pt x="436" y="2773"/>
                    </a:lnTo>
                    <a:lnTo>
                      <a:pt x="258" y="5209"/>
                    </a:lnTo>
                    <a:lnTo>
                      <a:pt x="179" y="6418"/>
                    </a:lnTo>
                    <a:lnTo>
                      <a:pt x="119" y="7626"/>
                    </a:lnTo>
                    <a:lnTo>
                      <a:pt x="60" y="8854"/>
                    </a:lnTo>
                    <a:lnTo>
                      <a:pt x="20" y="10062"/>
                    </a:lnTo>
                    <a:lnTo>
                      <a:pt x="0" y="11270"/>
                    </a:lnTo>
                    <a:lnTo>
                      <a:pt x="0" y="12498"/>
                    </a:lnTo>
                    <a:lnTo>
                      <a:pt x="20" y="13706"/>
                    </a:lnTo>
                    <a:lnTo>
                      <a:pt x="60" y="14934"/>
                    </a:lnTo>
                    <a:lnTo>
                      <a:pt x="99" y="16142"/>
                    </a:lnTo>
                    <a:lnTo>
                      <a:pt x="179" y="17370"/>
                    </a:lnTo>
                    <a:lnTo>
                      <a:pt x="297" y="18579"/>
                    </a:lnTo>
                    <a:lnTo>
                      <a:pt x="416" y="19807"/>
                    </a:lnTo>
                    <a:lnTo>
                      <a:pt x="733" y="22223"/>
                    </a:lnTo>
                    <a:lnTo>
                      <a:pt x="1070" y="24620"/>
                    </a:lnTo>
                    <a:lnTo>
                      <a:pt x="1387" y="27036"/>
                    </a:lnTo>
                    <a:lnTo>
                      <a:pt x="1525" y="28244"/>
                    </a:lnTo>
                    <a:lnTo>
                      <a:pt x="1664" y="29452"/>
                    </a:lnTo>
                    <a:lnTo>
                      <a:pt x="1763" y="30660"/>
                    </a:lnTo>
                    <a:lnTo>
                      <a:pt x="1842" y="31869"/>
                    </a:lnTo>
                    <a:lnTo>
                      <a:pt x="1902" y="33077"/>
                    </a:lnTo>
                    <a:lnTo>
                      <a:pt x="1941" y="34305"/>
                    </a:lnTo>
                    <a:lnTo>
                      <a:pt x="1941" y="35513"/>
                    </a:lnTo>
                    <a:lnTo>
                      <a:pt x="1922" y="36721"/>
                    </a:lnTo>
                    <a:lnTo>
                      <a:pt x="1882" y="37929"/>
                    </a:lnTo>
                    <a:lnTo>
                      <a:pt x="1823" y="39157"/>
                    </a:lnTo>
                    <a:lnTo>
                      <a:pt x="1664" y="41910"/>
                    </a:lnTo>
                    <a:lnTo>
                      <a:pt x="1605" y="43297"/>
                    </a:lnTo>
                    <a:lnTo>
                      <a:pt x="1545" y="44683"/>
                    </a:lnTo>
                    <a:lnTo>
                      <a:pt x="1525" y="46070"/>
                    </a:lnTo>
                    <a:lnTo>
                      <a:pt x="1525" y="47436"/>
                    </a:lnTo>
                    <a:lnTo>
                      <a:pt x="1545" y="48130"/>
                    </a:lnTo>
                    <a:lnTo>
                      <a:pt x="1585" y="48823"/>
                    </a:lnTo>
                    <a:lnTo>
                      <a:pt x="1624" y="49516"/>
                    </a:lnTo>
                    <a:lnTo>
                      <a:pt x="1684" y="50209"/>
                    </a:lnTo>
                    <a:lnTo>
                      <a:pt x="1704" y="50288"/>
                    </a:lnTo>
                    <a:lnTo>
                      <a:pt x="1723" y="50348"/>
                    </a:lnTo>
                    <a:lnTo>
                      <a:pt x="1763" y="50407"/>
                    </a:lnTo>
                    <a:lnTo>
                      <a:pt x="1803" y="50447"/>
                    </a:lnTo>
                    <a:lnTo>
                      <a:pt x="1902" y="50506"/>
                    </a:lnTo>
                    <a:lnTo>
                      <a:pt x="2001" y="50526"/>
                    </a:lnTo>
                    <a:lnTo>
                      <a:pt x="2100" y="50506"/>
                    </a:lnTo>
                    <a:lnTo>
                      <a:pt x="2139" y="50487"/>
                    </a:lnTo>
                    <a:lnTo>
                      <a:pt x="2179" y="50447"/>
                    </a:lnTo>
                    <a:lnTo>
                      <a:pt x="2219" y="50407"/>
                    </a:lnTo>
                    <a:lnTo>
                      <a:pt x="2238" y="50348"/>
                    </a:lnTo>
                    <a:lnTo>
                      <a:pt x="2258" y="50288"/>
                    </a:lnTo>
                    <a:lnTo>
                      <a:pt x="2258" y="50209"/>
                    </a:lnTo>
                    <a:lnTo>
                      <a:pt x="2159" y="48981"/>
                    </a:lnTo>
                    <a:lnTo>
                      <a:pt x="2100" y="47773"/>
                    </a:lnTo>
                    <a:lnTo>
                      <a:pt x="2080" y="46545"/>
                    </a:lnTo>
                    <a:lnTo>
                      <a:pt x="2080" y="45337"/>
                    </a:lnTo>
                    <a:lnTo>
                      <a:pt x="2100" y="44109"/>
                    </a:lnTo>
                    <a:lnTo>
                      <a:pt x="2159" y="42901"/>
                    </a:lnTo>
                    <a:lnTo>
                      <a:pt x="2258" y="40465"/>
                    </a:lnTo>
                    <a:lnTo>
                      <a:pt x="2397" y="38028"/>
                    </a:lnTo>
                    <a:lnTo>
                      <a:pt x="2437" y="36800"/>
                    </a:lnTo>
                    <a:lnTo>
                      <a:pt x="2476" y="35592"/>
                    </a:lnTo>
                    <a:lnTo>
                      <a:pt x="2476" y="34364"/>
                    </a:lnTo>
                    <a:lnTo>
                      <a:pt x="2476" y="33136"/>
                    </a:lnTo>
                    <a:lnTo>
                      <a:pt x="2417" y="31928"/>
                    </a:lnTo>
                    <a:lnTo>
                      <a:pt x="2337" y="30700"/>
                    </a:lnTo>
                    <a:lnTo>
                      <a:pt x="2238" y="29512"/>
                    </a:lnTo>
                    <a:lnTo>
                      <a:pt x="2100" y="28304"/>
                    </a:lnTo>
                    <a:lnTo>
                      <a:pt x="1823" y="25927"/>
                    </a:lnTo>
                    <a:lnTo>
                      <a:pt x="1209" y="21153"/>
                    </a:lnTo>
                    <a:lnTo>
                      <a:pt x="931" y="18777"/>
                    </a:lnTo>
                    <a:lnTo>
                      <a:pt x="793" y="17569"/>
                    </a:lnTo>
                    <a:lnTo>
                      <a:pt x="694" y="16380"/>
                    </a:lnTo>
                    <a:lnTo>
                      <a:pt x="614" y="15172"/>
                    </a:lnTo>
                    <a:lnTo>
                      <a:pt x="555" y="13984"/>
                    </a:lnTo>
                    <a:lnTo>
                      <a:pt x="515" y="12775"/>
                    </a:lnTo>
                    <a:lnTo>
                      <a:pt x="515" y="11567"/>
                    </a:lnTo>
                    <a:lnTo>
                      <a:pt x="535" y="10141"/>
                    </a:lnTo>
                    <a:lnTo>
                      <a:pt x="595" y="8735"/>
                    </a:lnTo>
                    <a:lnTo>
                      <a:pt x="654" y="7329"/>
                    </a:lnTo>
                    <a:lnTo>
                      <a:pt x="753" y="5922"/>
                    </a:lnTo>
                    <a:lnTo>
                      <a:pt x="852" y="4536"/>
                    </a:lnTo>
                    <a:lnTo>
                      <a:pt x="971" y="3130"/>
                    </a:lnTo>
                    <a:lnTo>
                      <a:pt x="1228" y="317"/>
                    </a:lnTo>
                    <a:lnTo>
                      <a:pt x="1228" y="258"/>
                    </a:lnTo>
                    <a:lnTo>
                      <a:pt x="1209" y="179"/>
                    </a:lnTo>
                    <a:lnTo>
                      <a:pt x="1189" y="139"/>
                    </a:lnTo>
                    <a:lnTo>
                      <a:pt x="1149" y="80"/>
                    </a:lnTo>
                    <a:lnTo>
                      <a:pt x="1070" y="20"/>
                    </a:ln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" name="Google Shape;438;p3"/>
              <p:cNvSpPr/>
              <p:nvPr/>
            </p:nvSpPr>
            <p:spPr>
              <a:xfrm>
                <a:off x="1304500" y="267325"/>
                <a:ext cx="604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22699" extrusionOk="0">
                    <a:moveTo>
                      <a:pt x="1030" y="1"/>
                    </a:moveTo>
                    <a:lnTo>
                      <a:pt x="813" y="1407"/>
                    </a:lnTo>
                    <a:lnTo>
                      <a:pt x="615" y="2813"/>
                    </a:lnTo>
                    <a:lnTo>
                      <a:pt x="436" y="4239"/>
                    </a:lnTo>
                    <a:lnTo>
                      <a:pt x="278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1" y="9963"/>
                    </a:lnTo>
                    <a:lnTo>
                      <a:pt x="1" y="11389"/>
                    </a:lnTo>
                    <a:lnTo>
                      <a:pt x="1" y="12102"/>
                    </a:lnTo>
                    <a:lnTo>
                      <a:pt x="40" y="12815"/>
                    </a:lnTo>
                    <a:lnTo>
                      <a:pt x="60" y="13528"/>
                    </a:lnTo>
                    <a:lnTo>
                      <a:pt x="119" y="14241"/>
                    </a:lnTo>
                    <a:lnTo>
                      <a:pt x="179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75" y="17747"/>
                    </a:lnTo>
                    <a:lnTo>
                      <a:pt x="714" y="18440"/>
                    </a:lnTo>
                    <a:lnTo>
                      <a:pt x="872" y="19133"/>
                    </a:lnTo>
                    <a:lnTo>
                      <a:pt x="1030" y="19827"/>
                    </a:lnTo>
                    <a:lnTo>
                      <a:pt x="1229" y="20500"/>
                    </a:lnTo>
                    <a:lnTo>
                      <a:pt x="1427" y="21173"/>
                    </a:lnTo>
                    <a:lnTo>
                      <a:pt x="1664" y="21847"/>
                    </a:lnTo>
                    <a:lnTo>
                      <a:pt x="1902" y="22520"/>
                    </a:lnTo>
                    <a:lnTo>
                      <a:pt x="1942" y="22580"/>
                    </a:lnTo>
                    <a:lnTo>
                      <a:pt x="1981" y="22639"/>
                    </a:lnTo>
                    <a:lnTo>
                      <a:pt x="2021" y="22679"/>
                    </a:lnTo>
                    <a:lnTo>
                      <a:pt x="2060" y="22699"/>
                    </a:lnTo>
                    <a:lnTo>
                      <a:pt x="2159" y="22699"/>
                    </a:lnTo>
                    <a:lnTo>
                      <a:pt x="2258" y="22639"/>
                    </a:lnTo>
                    <a:lnTo>
                      <a:pt x="2338" y="22560"/>
                    </a:lnTo>
                    <a:lnTo>
                      <a:pt x="2397" y="22461"/>
                    </a:lnTo>
                    <a:lnTo>
                      <a:pt x="2417" y="22322"/>
                    </a:lnTo>
                    <a:lnTo>
                      <a:pt x="2417" y="22263"/>
                    </a:lnTo>
                    <a:lnTo>
                      <a:pt x="2397" y="22184"/>
                    </a:lnTo>
                    <a:lnTo>
                      <a:pt x="2159" y="21530"/>
                    </a:lnTo>
                    <a:lnTo>
                      <a:pt x="1942" y="20876"/>
                    </a:lnTo>
                    <a:lnTo>
                      <a:pt x="1724" y="20203"/>
                    </a:lnTo>
                    <a:lnTo>
                      <a:pt x="1545" y="19530"/>
                    </a:lnTo>
                    <a:lnTo>
                      <a:pt x="1387" y="18856"/>
                    </a:lnTo>
                    <a:lnTo>
                      <a:pt x="1229" y="18163"/>
                    </a:lnTo>
                    <a:lnTo>
                      <a:pt x="1090" y="17489"/>
                    </a:lnTo>
                    <a:lnTo>
                      <a:pt x="971" y="16796"/>
                    </a:lnTo>
                    <a:lnTo>
                      <a:pt x="872" y="16103"/>
                    </a:lnTo>
                    <a:lnTo>
                      <a:pt x="793" y="15410"/>
                    </a:lnTo>
                    <a:lnTo>
                      <a:pt x="714" y="14717"/>
                    </a:lnTo>
                    <a:lnTo>
                      <a:pt x="654" y="14023"/>
                    </a:lnTo>
                    <a:lnTo>
                      <a:pt x="615" y="13330"/>
                    </a:lnTo>
                    <a:lnTo>
                      <a:pt x="575" y="12617"/>
                    </a:lnTo>
                    <a:lnTo>
                      <a:pt x="555" y="11924"/>
                    </a:lnTo>
                    <a:lnTo>
                      <a:pt x="555" y="11211"/>
                    </a:lnTo>
                    <a:lnTo>
                      <a:pt x="575" y="9805"/>
                    </a:lnTo>
                    <a:lnTo>
                      <a:pt x="634" y="8379"/>
                    </a:lnTo>
                    <a:lnTo>
                      <a:pt x="714" y="6972"/>
                    </a:lnTo>
                    <a:lnTo>
                      <a:pt x="852" y="5566"/>
                    </a:lnTo>
                    <a:lnTo>
                      <a:pt x="1011" y="4160"/>
                    </a:lnTo>
                    <a:lnTo>
                      <a:pt x="1189" y="2754"/>
                    </a:lnTo>
                    <a:lnTo>
                      <a:pt x="1387" y="1367"/>
                    </a:lnTo>
                    <a:lnTo>
                      <a:pt x="160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" name="Google Shape;439;p3"/>
              <p:cNvSpPr/>
              <p:nvPr/>
            </p:nvSpPr>
            <p:spPr>
              <a:xfrm>
                <a:off x="1190625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5" y="1"/>
                    </a:moveTo>
                    <a:lnTo>
                      <a:pt x="396" y="21"/>
                    </a:lnTo>
                    <a:lnTo>
                      <a:pt x="317" y="80"/>
                    </a:lnTo>
                    <a:lnTo>
                      <a:pt x="277" y="140"/>
                    </a:lnTo>
                    <a:lnTo>
                      <a:pt x="238" y="179"/>
                    </a:lnTo>
                    <a:lnTo>
                      <a:pt x="218" y="258"/>
                    </a:lnTo>
                    <a:lnTo>
                      <a:pt x="218" y="318"/>
                    </a:lnTo>
                    <a:lnTo>
                      <a:pt x="0" y="12578"/>
                    </a:lnTo>
                    <a:lnTo>
                      <a:pt x="0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79" y="12816"/>
                    </a:lnTo>
                    <a:lnTo>
                      <a:pt x="159" y="12875"/>
                    </a:lnTo>
                    <a:lnTo>
                      <a:pt x="277" y="12895"/>
                    </a:lnTo>
                    <a:lnTo>
                      <a:pt x="376" y="12875"/>
                    </a:lnTo>
                    <a:lnTo>
                      <a:pt x="456" y="12816"/>
                    </a:lnTo>
                    <a:lnTo>
                      <a:pt x="495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55" y="12578"/>
                    </a:lnTo>
                    <a:lnTo>
                      <a:pt x="792" y="318"/>
                    </a:lnTo>
                    <a:lnTo>
                      <a:pt x="773" y="258"/>
                    </a:lnTo>
                    <a:lnTo>
                      <a:pt x="773" y="179"/>
                    </a:lnTo>
                    <a:lnTo>
                      <a:pt x="733" y="140"/>
                    </a:lnTo>
                    <a:lnTo>
                      <a:pt x="693" y="80"/>
                    </a:lnTo>
                    <a:lnTo>
                      <a:pt x="614" y="21"/>
                    </a:ln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" name="Google Shape;440;p3"/>
              <p:cNvSpPr/>
              <p:nvPr/>
            </p:nvSpPr>
            <p:spPr>
              <a:xfrm>
                <a:off x="1451550" y="267325"/>
                <a:ext cx="50550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2" h="14856" extrusionOk="0">
                    <a:moveTo>
                      <a:pt x="1" y="1"/>
                    </a:moveTo>
                    <a:lnTo>
                      <a:pt x="912" y="5447"/>
                    </a:lnTo>
                    <a:lnTo>
                      <a:pt x="1090" y="6556"/>
                    </a:lnTo>
                    <a:lnTo>
                      <a:pt x="1249" y="7685"/>
                    </a:lnTo>
                    <a:lnTo>
                      <a:pt x="1368" y="8814"/>
                    </a:lnTo>
                    <a:lnTo>
                      <a:pt x="1407" y="9389"/>
                    </a:lnTo>
                    <a:lnTo>
                      <a:pt x="1427" y="9943"/>
                    </a:lnTo>
                    <a:lnTo>
                      <a:pt x="1447" y="10518"/>
                    </a:lnTo>
                    <a:lnTo>
                      <a:pt x="1467" y="11072"/>
                    </a:lnTo>
                    <a:lnTo>
                      <a:pt x="1447" y="11647"/>
                    </a:lnTo>
                    <a:lnTo>
                      <a:pt x="1427" y="12201"/>
                    </a:lnTo>
                    <a:lnTo>
                      <a:pt x="1368" y="12776"/>
                    </a:lnTo>
                    <a:lnTo>
                      <a:pt x="1308" y="13330"/>
                    </a:lnTo>
                    <a:lnTo>
                      <a:pt x="1209" y="13885"/>
                    </a:lnTo>
                    <a:lnTo>
                      <a:pt x="1110" y="14459"/>
                    </a:lnTo>
                    <a:lnTo>
                      <a:pt x="1090" y="14519"/>
                    </a:lnTo>
                    <a:lnTo>
                      <a:pt x="1090" y="14598"/>
                    </a:lnTo>
                    <a:lnTo>
                      <a:pt x="1110" y="14657"/>
                    </a:lnTo>
                    <a:lnTo>
                      <a:pt x="1130" y="14717"/>
                    </a:lnTo>
                    <a:lnTo>
                      <a:pt x="1209" y="14796"/>
                    </a:lnTo>
                    <a:lnTo>
                      <a:pt x="1308" y="14855"/>
                    </a:lnTo>
                    <a:lnTo>
                      <a:pt x="1407" y="14855"/>
                    </a:lnTo>
                    <a:lnTo>
                      <a:pt x="1506" y="14835"/>
                    </a:lnTo>
                    <a:lnTo>
                      <a:pt x="1566" y="14796"/>
                    </a:lnTo>
                    <a:lnTo>
                      <a:pt x="1605" y="14756"/>
                    </a:lnTo>
                    <a:lnTo>
                      <a:pt x="1625" y="14697"/>
                    </a:lnTo>
                    <a:lnTo>
                      <a:pt x="1645" y="14618"/>
                    </a:lnTo>
                    <a:lnTo>
                      <a:pt x="1764" y="14083"/>
                    </a:lnTo>
                    <a:lnTo>
                      <a:pt x="1843" y="13548"/>
                    </a:lnTo>
                    <a:lnTo>
                      <a:pt x="1922" y="12993"/>
                    </a:lnTo>
                    <a:lnTo>
                      <a:pt x="1962" y="12459"/>
                    </a:lnTo>
                    <a:lnTo>
                      <a:pt x="2001" y="11904"/>
                    </a:lnTo>
                    <a:lnTo>
                      <a:pt x="2021" y="11350"/>
                    </a:lnTo>
                    <a:lnTo>
                      <a:pt x="2021" y="10815"/>
                    </a:lnTo>
                    <a:lnTo>
                      <a:pt x="2021" y="10260"/>
                    </a:lnTo>
                    <a:lnTo>
                      <a:pt x="1982" y="9706"/>
                    </a:lnTo>
                    <a:lnTo>
                      <a:pt x="1962" y="9151"/>
                    </a:lnTo>
                    <a:lnTo>
                      <a:pt x="1863" y="8062"/>
                    </a:lnTo>
                    <a:lnTo>
                      <a:pt x="1724" y="6972"/>
                    </a:lnTo>
                    <a:lnTo>
                      <a:pt x="1566" y="5883"/>
                    </a:lnTo>
                    <a:lnTo>
                      <a:pt x="1090" y="2932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" name="Google Shape;441;p3"/>
              <p:cNvSpPr/>
              <p:nvPr/>
            </p:nvSpPr>
            <p:spPr>
              <a:xfrm>
                <a:off x="1360950" y="267325"/>
                <a:ext cx="61425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4420" extrusionOk="0">
                    <a:moveTo>
                      <a:pt x="1426" y="1"/>
                    </a:moveTo>
                    <a:lnTo>
                      <a:pt x="1387" y="60"/>
                    </a:lnTo>
                    <a:lnTo>
                      <a:pt x="1347" y="139"/>
                    </a:lnTo>
                    <a:lnTo>
                      <a:pt x="1347" y="218"/>
                    </a:lnTo>
                    <a:lnTo>
                      <a:pt x="1347" y="317"/>
                    </a:lnTo>
                    <a:lnTo>
                      <a:pt x="1426" y="654"/>
                    </a:lnTo>
                    <a:lnTo>
                      <a:pt x="1506" y="991"/>
                    </a:lnTo>
                    <a:lnTo>
                      <a:pt x="1625" y="1664"/>
                    </a:lnTo>
                    <a:lnTo>
                      <a:pt x="1704" y="2358"/>
                    </a:lnTo>
                    <a:lnTo>
                      <a:pt x="1743" y="3051"/>
                    </a:lnTo>
                    <a:lnTo>
                      <a:pt x="1783" y="3764"/>
                    </a:lnTo>
                    <a:lnTo>
                      <a:pt x="1803" y="4457"/>
                    </a:lnTo>
                    <a:lnTo>
                      <a:pt x="1842" y="5843"/>
                    </a:lnTo>
                    <a:lnTo>
                      <a:pt x="1882" y="7210"/>
                    </a:lnTo>
                    <a:lnTo>
                      <a:pt x="1882" y="8577"/>
                    </a:lnTo>
                    <a:lnTo>
                      <a:pt x="1862" y="9943"/>
                    </a:lnTo>
                    <a:lnTo>
                      <a:pt x="1823" y="10637"/>
                    </a:lnTo>
                    <a:lnTo>
                      <a:pt x="1783" y="11310"/>
                    </a:lnTo>
                    <a:lnTo>
                      <a:pt x="1724" y="12063"/>
                    </a:lnTo>
                    <a:lnTo>
                      <a:pt x="1644" y="12815"/>
                    </a:lnTo>
                    <a:lnTo>
                      <a:pt x="1625" y="13152"/>
                    </a:lnTo>
                    <a:lnTo>
                      <a:pt x="1605" y="13330"/>
                    </a:lnTo>
                    <a:lnTo>
                      <a:pt x="1545" y="13449"/>
                    </a:lnTo>
                    <a:lnTo>
                      <a:pt x="1466" y="13568"/>
                    </a:lnTo>
                    <a:lnTo>
                      <a:pt x="1426" y="13607"/>
                    </a:lnTo>
                    <a:lnTo>
                      <a:pt x="1387" y="13627"/>
                    </a:lnTo>
                    <a:lnTo>
                      <a:pt x="1367" y="13627"/>
                    </a:lnTo>
                    <a:lnTo>
                      <a:pt x="1327" y="13607"/>
                    </a:lnTo>
                    <a:lnTo>
                      <a:pt x="1268" y="13568"/>
                    </a:lnTo>
                    <a:lnTo>
                      <a:pt x="1209" y="13469"/>
                    </a:lnTo>
                    <a:lnTo>
                      <a:pt x="1169" y="13370"/>
                    </a:lnTo>
                    <a:lnTo>
                      <a:pt x="1090" y="13132"/>
                    </a:lnTo>
                    <a:lnTo>
                      <a:pt x="991" y="12835"/>
                    </a:lnTo>
                    <a:lnTo>
                      <a:pt x="892" y="12518"/>
                    </a:lnTo>
                    <a:lnTo>
                      <a:pt x="812" y="12201"/>
                    </a:lnTo>
                    <a:lnTo>
                      <a:pt x="753" y="11865"/>
                    </a:lnTo>
                    <a:lnTo>
                      <a:pt x="654" y="11211"/>
                    </a:lnTo>
                    <a:lnTo>
                      <a:pt x="595" y="10557"/>
                    </a:lnTo>
                    <a:lnTo>
                      <a:pt x="575" y="9904"/>
                    </a:lnTo>
                    <a:lnTo>
                      <a:pt x="555" y="9270"/>
                    </a:lnTo>
                    <a:lnTo>
                      <a:pt x="575" y="8636"/>
                    </a:lnTo>
                    <a:lnTo>
                      <a:pt x="595" y="7982"/>
                    </a:lnTo>
                    <a:lnTo>
                      <a:pt x="694" y="6695"/>
                    </a:lnTo>
                    <a:lnTo>
                      <a:pt x="832" y="5427"/>
                    </a:lnTo>
                    <a:lnTo>
                      <a:pt x="832" y="5348"/>
                    </a:lnTo>
                    <a:lnTo>
                      <a:pt x="812" y="5289"/>
                    </a:lnTo>
                    <a:lnTo>
                      <a:pt x="793" y="5229"/>
                    </a:lnTo>
                    <a:lnTo>
                      <a:pt x="753" y="5190"/>
                    </a:lnTo>
                    <a:lnTo>
                      <a:pt x="713" y="5150"/>
                    </a:lnTo>
                    <a:lnTo>
                      <a:pt x="674" y="5130"/>
                    </a:lnTo>
                    <a:lnTo>
                      <a:pt x="575" y="5111"/>
                    </a:lnTo>
                    <a:lnTo>
                      <a:pt x="476" y="5130"/>
                    </a:lnTo>
                    <a:lnTo>
                      <a:pt x="377" y="5190"/>
                    </a:lnTo>
                    <a:lnTo>
                      <a:pt x="337" y="5229"/>
                    </a:lnTo>
                    <a:lnTo>
                      <a:pt x="298" y="5289"/>
                    </a:lnTo>
                    <a:lnTo>
                      <a:pt x="278" y="5348"/>
                    </a:lnTo>
                    <a:lnTo>
                      <a:pt x="258" y="5427"/>
                    </a:lnTo>
                    <a:lnTo>
                      <a:pt x="99" y="7052"/>
                    </a:lnTo>
                    <a:lnTo>
                      <a:pt x="40" y="7864"/>
                    </a:lnTo>
                    <a:lnTo>
                      <a:pt x="0" y="8676"/>
                    </a:lnTo>
                    <a:lnTo>
                      <a:pt x="0" y="9488"/>
                    </a:lnTo>
                    <a:lnTo>
                      <a:pt x="20" y="10320"/>
                    </a:lnTo>
                    <a:lnTo>
                      <a:pt x="80" y="11112"/>
                    </a:lnTo>
                    <a:lnTo>
                      <a:pt x="139" y="11528"/>
                    </a:lnTo>
                    <a:lnTo>
                      <a:pt x="198" y="11924"/>
                    </a:lnTo>
                    <a:lnTo>
                      <a:pt x="298" y="12538"/>
                    </a:lnTo>
                    <a:lnTo>
                      <a:pt x="377" y="12875"/>
                    </a:lnTo>
                    <a:lnTo>
                      <a:pt x="456" y="13211"/>
                    </a:lnTo>
                    <a:lnTo>
                      <a:pt x="575" y="13528"/>
                    </a:lnTo>
                    <a:lnTo>
                      <a:pt x="713" y="13825"/>
                    </a:lnTo>
                    <a:lnTo>
                      <a:pt x="793" y="13964"/>
                    </a:lnTo>
                    <a:lnTo>
                      <a:pt x="872" y="14083"/>
                    </a:lnTo>
                    <a:lnTo>
                      <a:pt x="971" y="14182"/>
                    </a:lnTo>
                    <a:lnTo>
                      <a:pt x="1070" y="14281"/>
                    </a:lnTo>
                    <a:lnTo>
                      <a:pt x="1228" y="14360"/>
                    </a:lnTo>
                    <a:lnTo>
                      <a:pt x="1367" y="14420"/>
                    </a:lnTo>
                    <a:lnTo>
                      <a:pt x="1526" y="14420"/>
                    </a:lnTo>
                    <a:lnTo>
                      <a:pt x="1644" y="14380"/>
                    </a:lnTo>
                    <a:lnTo>
                      <a:pt x="1783" y="14301"/>
                    </a:lnTo>
                    <a:lnTo>
                      <a:pt x="1882" y="14182"/>
                    </a:lnTo>
                    <a:lnTo>
                      <a:pt x="1981" y="14043"/>
                    </a:lnTo>
                    <a:lnTo>
                      <a:pt x="2040" y="13865"/>
                    </a:lnTo>
                    <a:lnTo>
                      <a:pt x="2140" y="13528"/>
                    </a:lnTo>
                    <a:lnTo>
                      <a:pt x="2219" y="13152"/>
                    </a:lnTo>
                    <a:lnTo>
                      <a:pt x="2278" y="12776"/>
                    </a:lnTo>
                    <a:lnTo>
                      <a:pt x="2318" y="12379"/>
                    </a:lnTo>
                    <a:lnTo>
                      <a:pt x="2357" y="11587"/>
                    </a:lnTo>
                    <a:lnTo>
                      <a:pt x="2377" y="10835"/>
                    </a:lnTo>
                    <a:lnTo>
                      <a:pt x="2437" y="9904"/>
                    </a:lnTo>
                    <a:lnTo>
                      <a:pt x="2456" y="8993"/>
                    </a:lnTo>
                    <a:lnTo>
                      <a:pt x="2456" y="8062"/>
                    </a:lnTo>
                    <a:lnTo>
                      <a:pt x="2437" y="7131"/>
                    </a:lnTo>
                    <a:lnTo>
                      <a:pt x="2417" y="5388"/>
                    </a:lnTo>
                    <a:lnTo>
                      <a:pt x="2397" y="4497"/>
                    </a:lnTo>
                    <a:lnTo>
                      <a:pt x="2377" y="3605"/>
                    </a:lnTo>
                    <a:lnTo>
                      <a:pt x="2318" y="2714"/>
                    </a:lnTo>
                    <a:lnTo>
                      <a:pt x="2219" y="1843"/>
                    </a:lnTo>
                    <a:lnTo>
                      <a:pt x="2159" y="1407"/>
                    </a:lnTo>
                    <a:lnTo>
                      <a:pt x="2100" y="971"/>
                    </a:lnTo>
                    <a:lnTo>
                      <a:pt x="2001" y="555"/>
                    </a:lnTo>
                    <a:lnTo>
                      <a:pt x="1902" y="139"/>
                    </a:lnTo>
                    <a:lnTo>
                      <a:pt x="1862" y="60"/>
                    </a:lnTo>
                    <a:lnTo>
                      <a:pt x="182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" name="Google Shape;442;p3"/>
              <p:cNvSpPr/>
              <p:nvPr/>
            </p:nvSpPr>
            <p:spPr>
              <a:xfrm>
                <a:off x="1169825" y="1603750"/>
                <a:ext cx="1119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77" h="45318" extrusionOk="0">
                    <a:moveTo>
                      <a:pt x="1921" y="1"/>
                    </a:moveTo>
                    <a:lnTo>
                      <a:pt x="1822" y="20"/>
                    </a:lnTo>
                    <a:lnTo>
                      <a:pt x="1723" y="80"/>
                    </a:lnTo>
                    <a:lnTo>
                      <a:pt x="1704" y="119"/>
                    </a:lnTo>
                    <a:lnTo>
                      <a:pt x="1664" y="179"/>
                    </a:lnTo>
                    <a:lnTo>
                      <a:pt x="1664" y="238"/>
                    </a:lnTo>
                    <a:lnTo>
                      <a:pt x="1664" y="318"/>
                    </a:lnTo>
                    <a:lnTo>
                      <a:pt x="1704" y="852"/>
                    </a:lnTo>
                    <a:lnTo>
                      <a:pt x="1704" y="1407"/>
                    </a:lnTo>
                    <a:lnTo>
                      <a:pt x="1684" y="1942"/>
                    </a:lnTo>
                    <a:lnTo>
                      <a:pt x="1664" y="2476"/>
                    </a:lnTo>
                    <a:lnTo>
                      <a:pt x="1605" y="2991"/>
                    </a:lnTo>
                    <a:lnTo>
                      <a:pt x="1545" y="3526"/>
                    </a:lnTo>
                    <a:lnTo>
                      <a:pt x="1446" y="4041"/>
                    </a:lnTo>
                    <a:lnTo>
                      <a:pt x="1347" y="4576"/>
                    </a:lnTo>
                    <a:lnTo>
                      <a:pt x="1129" y="5606"/>
                    </a:lnTo>
                    <a:lnTo>
                      <a:pt x="892" y="6656"/>
                    </a:lnTo>
                    <a:lnTo>
                      <a:pt x="654" y="7685"/>
                    </a:lnTo>
                    <a:lnTo>
                      <a:pt x="436" y="8735"/>
                    </a:lnTo>
                    <a:lnTo>
                      <a:pt x="238" y="9706"/>
                    </a:lnTo>
                    <a:lnTo>
                      <a:pt x="159" y="10201"/>
                    </a:lnTo>
                    <a:lnTo>
                      <a:pt x="99" y="10696"/>
                    </a:lnTo>
                    <a:lnTo>
                      <a:pt x="40" y="11211"/>
                    </a:lnTo>
                    <a:lnTo>
                      <a:pt x="20" y="11706"/>
                    </a:lnTo>
                    <a:lnTo>
                      <a:pt x="0" y="12201"/>
                    </a:lnTo>
                    <a:lnTo>
                      <a:pt x="0" y="12716"/>
                    </a:lnTo>
                    <a:lnTo>
                      <a:pt x="20" y="13231"/>
                    </a:lnTo>
                    <a:lnTo>
                      <a:pt x="60" y="13766"/>
                    </a:lnTo>
                    <a:lnTo>
                      <a:pt x="119" y="14281"/>
                    </a:lnTo>
                    <a:lnTo>
                      <a:pt x="198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2" y="18024"/>
                    </a:lnTo>
                    <a:lnTo>
                      <a:pt x="951" y="19193"/>
                    </a:lnTo>
                    <a:lnTo>
                      <a:pt x="1090" y="20381"/>
                    </a:lnTo>
                    <a:lnTo>
                      <a:pt x="1208" y="21570"/>
                    </a:lnTo>
                    <a:lnTo>
                      <a:pt x="1288" y="22758"/>
                    </a:lnTo>
                    <a:lnTo>
                      <a:pt x="1347" y="23946"/>
                    </a:lnTo>
                    <a:lnTo>
                      <a:pt x="136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288" y="31136"/>
                    </a:lnTo>
                    <a:lnTo>
                      <a:pt x="1109" y="35909"/>
                    </a:lnTo>
                    <a:lnTo>
                      <a:pt x="1050" y="38246"/>
                    </a:lnTo>
                    <a:lnTo>
                      <a:pt x="1030" y="39435"/>
                    </a:lnTo>
                    <a:lnTo>
                      <a:pt x="1030" y="40029"/>
                    </a:lnTo>
                    <a:lnTo>
                      <a:pt x="1050" y="40603"/>
                    </a:lnTo>
                    <a:lnTo>
                      <a:pt x="1090" y="41198"/>
                    </a:lnTo>
                    <a:lnTo>
                      <a:pt x="1149" y="41772"/>
                    </a:lnTo>
                    <a:lnTo>
                      <a:pt x="1208" y="42346"/>
                    </a:lnTo>
                    <a:lnTo>
                      <a:pt x="1307" y="42921"/>
                    </a:lnTo>
                    <a:lnTo>
                      <a:pt x="1426" y="43495"/>
                    </a:lnTo>
                    <a:lnTo>
                      <a:pt x="1565" y="44050"/>
                    </a:lnTo>
                    <a:lnTo>
                      <a:pt x="1723" y="44604"/>
                    </a:lnTo>
                    <a:lnTo>
                      <a:pt x="1941" y="45159"/>
                    </a:lnTo>
                    <a:lnTo>
                      <a:pt x="1981" y="45238"/>
                    </a:lnTo>
                    <a:lnTo>
                      <a:pt x="2060" y="45297"/>
                    </a:lnTo>
                    <a:lnTo>
                      <a:pt x="2139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57" y="45238"/>
                    </a:lnTo>
                    <a:lnTo>
                      <a:pt x="2417" y="45179"/>
                    </a:lnTo>
                    <a:lnTo>
                      <a:pt x="2456" y="45080"/>
                    </a:lnTo>
                    <a:lnTo>
                      <a:pt x="2852" y="43079"/>
                    </a:lnTo>
                    <a:lnTo>
                      <a:pt x="320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42" y="36008"/>
                    </a:lnTo>
                    <a:lnTo>
                      <a:pt x="4061" y="34998"/>
                    </a:lnTo>
                    <a:lnTo>
                      <a:pt x="4160" y="33968"/>
                    </a:lnTo>
                    <a:lnTo>
                      <a:pt x="4259" y="32958"/>
                    </a:lnTo>
                    <a:lnTo>
                      <a:pt x="4318" y="31928"/>
                    </a:lnTo>
                    <a:lnTo>
                      <a:pt x="4377" y="30898"/>
                    </a:lnTo>
                    <a:lnTo>
                      <a:pt x="4437" y="29868"/>
                    </a:lnTo>
                    <a:lnTo>
                      <a:pt x="4457" y="28858"/>
                    </a:lnTo>
                    <a:lnTo>
                      <a:pt x="4476" y="27828"/>
                    </a:lnTo>
                    <a:lnTo>
                      <a:pt x="4476" y="26798"/>
                    </a:lnTo>
                    <a:lnTo>
                      <a:pt x="4476" y="25788"/>
                    </a:lnTo>
                    <a:lnTo>
                      <a:pt x="4437" y="24758"/>
                    </a:lnTo>
                    <a:lnTo>
                      <a:pt x="4397" y="23728"/>
                    </a:lnTo>
                    <a:lnTo>
                      <a:pt x="4318" y="22718"/>
                    </a:lnTo>
                    <a:lnTo>
                      <a:pt x="4239" y="21708"/>
                    </a:lnTo>
                    <a:lnTo>
                      <a:pt x="4140" y="20678"/>
                    </a:lnTo>
                    <a:lnTo>
                      <a:pt x="4021" y="19668"/>
                    </a:lnTo>
                    <a:lnTo>
                      <a:pt x="3882" y="18658"/>
                    </a:lnTo>
                    <a:lnTo>
                      <a:pt x="3724" y="17648"/>
                    </a:lnTo>
                    <a:lnTo>
                      <a:pt x="3546" y="16658"/>
                    </a:lnTo>
                    <a:lnTo>
                      <a:pt x="3347" y="15648"/>
                    </a:lnTo>
                    <a:lnTo>
                      <a:pt x="3130" y="14657"/>
                    </a:lnTo>
                    <a:lnTo>
                      <a:pt x="2892" y="13667"/>
                    </a:lnTo>
                    <a:lnTo>
                      <a:pt x="2615" y="12677"/>
                    </a:lnTo>
                    <a:lnTo>
                      <a:pt x="2595" y="12597"/>
                    </a:lnTo>
                    <a:lnTo>
                      <a:pt x="2555" y="12538"/>
                    </a:lnTo>
                    <a:lnTo>
                      <a:pt x="2516" y="12498"/>
                    </a:lnTo>
                    <a:lnTo>
                      <a:pt x="2476" y="12479"/>
                    </a:lnTo>
                    <a:lnTo>
                      <a:pt x="2357" y="12439"/>
                    </a:lnTo>
                    <a:lnTo>
                      <a:pt x="2258" y="12459"/>
                    </a:lnTo>
                    <a:lnTo>
                      <a:pt x="2159" y="12498"/>
                    </a:lnTo>
                    <a:lnTo>
                      <a:pt x="2100" y="12597"/>
                    </a:lnTo>
                    <a:lnTo>
                      <a:pt x="2060" y="12637"/>
                    </a:lnTo>
                    <a:lnTo>
                      <a:pt x="2060" y="12696"/>
                    </a:lnTo>
                    <a:lnTo>
                      <a:pt x="2060" y="12776"/>
                    </a:lnTo>
                    <a:lnTo>
                      <a:pt x="2060" y="12855"/>
                    </a:lnTo>
                    <a:lnTo>
                      <a:pt x="2318" y="13786"/>
                    </a:lnTo>
                    <a:lnTo>
                      <a:pt x="2555" y="14736"/>
                    </a:lnTo>
                    <a:lnTo>
                      <a:pt x="2773" y="15707"/>
                    </a:lnTo>
                    <a:lnTo>
                      <a:pt x="2971" y="16658"/>
                    </a:lnTo>
                    <a:lnTo>
                      <a:pt x="3130" y="17608"/>
                    </a:lnTo>
                    <a:lnTo>
                      <a:pt x="3288" y="18579"/>
                    </a:lnTo>
                    <a:lnTo>
                      <a:pt x="3427" y="19549"/>
                    </a:lnTo>
                    <a:lnTo>
                      <a:pt x="3546" y="20520"/>
                    </a:lnTo>
                    <a:lnTo>
                      <a:pt x="3645" y="21490"/>
                    </a:lnTo>
                    <a:lnTo>
                      <a:pt x="3744" y="22461"/>
                    </a:lnTo>
                    <a:lnTo>
                      <a:pt x="3803" y="23431"/>
                    </a:lnTo>
                    <a:lnTo>
                      <a:pt x="3862" y="24422"/>
                    </a:lnTo>
                    <a:lnTo>
                      <a:pt x="3882" y="25392"/>
                    </a:lnTo>
                    <a:lnTo>
                      <a:pt x="3902" y="26383"/>
                    </a:lnTo>
                    <a:lnTo>
                      <a:pt x="3922" y="27353"/>
                    </a:lnTo>
                    <a:lnTo>
                      <a:pt x="3902" y="28343"/>
                    </a:lnTo>
                    <a:lnTo>
                      <a:pt x="3882" y="29314"/>
                    </a:lnTo>
                    <a:lnTo>
                      <a:pt x="3843" y="30304"/>
                    </a:lnTo>
                    <a:lnTo>
                      <a:pt x="3803" y="31275"/>
                    </a:lnTo>
                    <a:lnTo>
                      <a:pt x="3724" y="32265"/>
                    </a:lnTo>
                    <a:lnTo>
                      <a:pt x="3664" y="33235"/>
                    </a:lnTo>
                    <a:lnTo>
                      <a:pt x="3565" y="34206"/>
                    </a:lnTo>
                    <a:lnTo>
                      <a:pt x="3347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6" y="41990"/>
                    </a:lnTo>
                    <a:lnTo>
                      <a:pt x="2119" y="43891"/>
                    </a:lnTo>
                    <a:lnTo>
                      <a:pt x="1981" y="43436"/>
                    </a:lnTo>
                    <a:lnTo>
                      <a:pt x="1882" y="42980"/>
                    </a:lnTo>
                    <a:lnTo>
                      <a:pt x="1803" y="42505"/>
                    </a:lnTo>
                    <a:lnTo>
                      <a:pt x="1743" y="42029"/>
                    </a:lnTo>
                    <a:lnTo>
                      <a:pt x="1684" y="41554"/>
                    </a:lnTo>
                    <a:lnTo>
                      <a:pt x="1644" y="41059"/>
                    </a:lnTo>
                    <a:lnTo>
                      <a:pt x="1605" y="40108"/>
                    </a:lnTo>
                    <a:lnTo>
                      <a:pt x="1585" y="39138"/>
                    </a:lnTo>
                    <a:lnTo>
                      <a:pt x="1605" y="38147"/>
                    </a:lnTo>
                    <a:lnTo>
                      <a:pt x="1684" y="36226"/>
                    </a:lnTo>
                    <a:lnTo>
                      <a:pt x="1803" y="31572"/>
                    </a:lnTo>
                    <a:lnTo>
                      <a:pt x="1902" y="26937"/>
                    </a:lnTo>
                    <a:lnTo>
                      <a:pt x="1921" y="25808"/>
                    </a:lnTo>
                    <a:lnTo>
                      <a:pt x="1921" y="24699"/>
                    </a:lnTo>
                    <a:lnTo>
                      <a:pt x="1902" y="23570"/>
                    </a:lnTo>
                    <a:lnTo>
                      <a:pt x="1862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5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1" y="15747"/>
                    </a:lnTo>
                    <a:lnTo>
                      <a:pt x="83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4" y="13469"/>
                    </a:lnTo>
                    <a:lnTo>
                      <a:pt x="575" y="12934"/>
                    </a:lnTo>
                    <a:lnTo>
                      <a:pt x="575" y="12380"/>
                    </a:lnTo>
                    <a:lnTo>
                      <a:pt x="575" y="11845"/>
                    </a:lnTo>
                    <a:lnTo>
                      <a:pt x="614" y="11310"/>
                    </a:lnTo>
                    <a:lnTo>
                      <a:pt x="674" y="10775"/>
                    </a:lnTo>
                    <a:lnTo>
                      <a:pt x="733" y="10240"/>
                    </a:lnTo>
                    <a:lnTo>
                      <a:pt x="812" y="9706"/>
                    </a:lnTo>
                    <a:lnTo>
                      <a:pt x="911" y="9171"/>
                    </a:lnTo>
                    <a:lnTo>
                      <a:pt x="1149" y="8082"/>
                    </a:lnTo>
                    <a:lnTo>
                      <a:pt x="1406" y="6992"/>
                    </a:lnTo>
                    <a:lnTo>
                      <a:pt x="1664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080" y="3685"/>
                    </a:lnTo>
                    <a:lnTo>
                      <a:pt x="2159" y="3130"/>
                    </a:lnTo>
                    <a:lnTo>
                      <a:pt x="2219" y="2575"/>
                    </a:lnTo>
                    <a:lnTo>
                      <a:pt x="2258" y="2021"/>
                    </a:lnTo>
                    <a:lnTo>
                      <a:pt x="2278" y="1466"/>
                    </a:lnTo>
                    <a:lnTo>
                      <a:pt x="2258" y="892"/>
                    </a:lnTo>
                    <a:lnTo>
                      <a:pt x="2238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59" y="119"/>
                    </a:lnTo>
                    <a:lnTo>
                      <a:pt x="2119" y="80"/>
                    </a:lnTo>
                    <a:lnTo>
                      <a:pt x="2020" y="20"/>
                    </a:lnTo>
                    <a:lnTo>
                      <a:pt x="192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" name="Google Shape;443;p3"/>
              <p:cNvSpPr/>
              <p:nvPr/>
            </p:nvSpPr>
            <p:spPr>
              <a:xfrm>
                <a:off x="1144575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79" y="80"/>
                    </a:lnTo>
                    <a:lnTo>
                      <a:pt x="40" y="120"/>
                    </a:lnTo>
                    <a:lnTo>
                      <a:pt x="2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33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92" y="9132"/>
                    </a:lnTo>
                    <a:lnTo>
                      <a:pt x="832" y="9171"/>
                    </a:lnTo>
                    <a:lnTo>
                      <a:pt x="931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28" y="9171"/>
                    </a:lnTo>
                    <a:lnTo>
                      <a:pt x="1248" y="9132"/>
                    </a:lnTo>
                    <a:lnTo>
                      <a:pt x="128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4" y="318"/>
                    </a:lnTo>
                    <a:lnTo>
                      <a:pt x="574" y="239"/>
                    </a:lnTo>
                    <a:lnTo>
                      <a:pt x="535" y="179"/>
                    </a:lnTo>
                    <a:lnTo>
                      <a:pt x="515" y="120"/>
                    </a:lnTo>
                    <a:lnTo>
                      <a:pt x="475" y="80"/>
                    </a:lnTo>
                    <a:lnTo>
                      <a:pt x="376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" name="Google Shape;444;p3"/>
              <p:cNvSpPr/>
              <p:nvPr/>
            </p:nvSpPr>
            <p:spPr>
              <a:xfrm>
                <a:off x="1042075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6" y="1"/>
                    </a:moveTo>
                    <a:lnTo>
                      <a:pt x="2337" y="21"/>
                    </a:lnTo>
                    <a:lnTo>
                      <a:pt x="2298" y="60"/>
                    </a:lnTo>
                    <a:lnTo>
                      <a:pt x="2258" y="100"/>
                    </a:lnTo>
                    <a:lnTo>
                      <a:pt x="2219" y="159"/>
                    </a:lnTo>
                    <a:lnTo>
                      <a:pt x="2199" y="219"/>
                    </a:lnTo>
                    <a:lnTo>
                      <a:pt x="1941" y="1249"/>
                    </a:lnTo>
                    <a:lnTo>
                      <a:pt x="1704" y="2298"/>
                    </a:lnTo>
                    <a:lnTo>
                      <a:pt x="1505" y="3348"/>
                    </a:lnTo>
                    <a:lnTo>
                      <a:pt x="1307" y="4398"/>
                    </a:lnTo>
                    <a:lnTo>
                      <a:pt x="1149" y="5447"/>
                    </a:lnTo>
                    <a:lnTo>
                      <a:pt x="1010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35" y="10894"/>
                    </a:lnTo>
                    <a:lnTo>
                      <a:pt x="317" y="13132"/>
                    </a:lnTo>
                    <a:lnTo>
                      <a:pt x="159" y="15390"/>
                    </a:lnTo>
                    <a:lnTo>
                      <a:pt x="79" y="16519"/>
                    </a:lnTo>
                    <a:lnTo>
                      <a:pt x="40" y="17648"/>
                    </a:lnTo>
                    <a:lnTo>
                      <a:pt x="0" y="18817"/>
                    </a:lnTo>
                    <a:lnTo>
                      <a:pt x="0" y="19965"/>
                    </a:lnTo>
                    <a:lnTo>
                      <a:pt x="40" y="21114"/>
                    </a:lnTo>
                    <a:lnTo>
                      <a:pt x="99" y="22283"/>
                    </a:lnTo>
                    <a:lnTo>
                      <a:pt x="159" y="23431"/>
                    </a:lnTo>
                    <a:lnTo>
                      <a:pt x="258" y="24580"/>
                    </a:lnTo>
                    <a:lnTo>
                      <a:pt x="476" y="26878"/>
                    </a:lnTo>
                    <a:lnTo>
                      <a:pt x="693" y="29195"/>
                    </a:lnTo>
                    <a:lnTo>
                      <a:pt x="911" y="31493"/>
                    </a:lnTo>
                    <a:lnTo>
                      <a:pt x="1090" y="33790"/>
                    </a:lnTo>
                    <a:lnTo>
                      <a:pt x="1248" y="36107"/>
                    </a:lnTo>
                    <a:lnTo>
                      <a:pt x="1406" y="38762"/>
                    </a:lnTo>
                    <a:lnTo>
                      <a:pt x="1545" y="41416"/>
                    </a:lnTo>
                    <a:lnTo>
                      <a:pt x="1644" y="44050"/>
                    </a:lnTo>
                    <a:lnTo>
                      <a:pt x="1723" y="46704"/>
                    </a:lnTo>
                    <a:lnTo>
                      <a:pt x="1723" y="46783"/>
                    </a:lnTo>
                    <a:lnTo>
                      <a:pt x="1743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902" y="47001"/>
                    </a:lnTo>
                    <a:lnTo>
                      <a:pt x="2001" y="47021"/>
                    </a:lnTo>
                    <a:lnTo>
                      <a:pt x="2119" y="47001"/>
                    </a:lnTo>
                    <a:lnTo>
                      <a:pt x="2199" y="46941"/>
                    </a:lnTo>
                    <a:lnTo>
                      <a:pt x="2238" y="46902"/>
                    </a:lnTo>
                    <a:lnTo>
                      <a:pt x="2258" y="46842"/>
                    </a:lnTo>
                    <a:lnTo>
                      <a:pt x="2278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39" y="42109"/>
                    </a:lnTo>
                    <a:lnTo>
                      <a:pt x="2040" y="39791"/>
                    </a:lnTo>
                    <a:lnTo>
                      <a:pt x="1902" y="37494"/>
                    </a:lnTo>
                    <a:lnTo>
                      <a:pt x="1763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8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74" y="22758"/>
                    </a:lnTo>
                    <a:lnTo>
                      <a:pt x="614" y="21649"/>
                    </a:lnTo>
                    <a:lnTo>
                      <a:pt x="57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4" y="17153"/>
                    </a:lnTo>
                    <a:lnTo>
                      <a:pt x="693" y="16004"/>
                    </a:lnTo>
                    <a:lnTo>
                      <a:pt x="753" y="14875"/>
                    </a:lnTo>
                    <a:lnTo>
                      <a:pt x="951" y="12597"/>
                    </a:lnTo>
                    <a:lnTo>
                      <a:pt x="1169" y="10340"/>
                    </a:lnTo>
                    <a:lnTo>
                      <a:pt x="1288" y="9072"/>
                    </a:lnTo>
                    <a:lnTo>
                      <a:pt x="1426" y="7824"/>
                    </a:lnTo>
                    <a:lnTo>
                      <a:pt x="1565" y="6576"/>
                    </a:lnTo>
                    <a:lnTo>
                      <a:pt x="1743" y="5329"/>
                    </a:lnTo>
                    <a:lnTo>
                      <a:pt x="1941" y="4081"/>
                    </a:lnTo>
                    <a:lnTo>
                      <a:pt x="2179" y="2853"/>
                    </a:lnTo>
                    <a:lnTo>
                      <a:pt x="2436" y="1625"/>
                    </a:lnTo>
                    <a:lnTo>
                      <a:pt x="2753" y="397"/>
                    </a:lnTo>
                    <a:lnTo>
                      <a:pt x="2753" y="337"/>
                    </a:lnTo>
                    <a:lnTo>
                      <a:pt x="2753" y="258"/>
                    </a:lnTo>
                    <a:lnTo>
                      <a:pt x="2733" y="199"/>
                    </a:lnTo>
                    <a:lnTo>
                      <a:pt x="2714" y="139"/>
                    </a:lnTo>
                    <a:lnTo>
                      <a:pt x="2654" y="60"/>
                    </a:lnTo>
                    <a:lnTo>
                      <a:pt x="255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" name="Google Shape;445;p3"/>
              <p:cNvSpPr/>
              <p:nvPr/>
            </p:nvSpPr>
            <p:spPr>
              <a:xfrm>
                <a:off x="1040100" y="316350"/>
                <a:ext cx="9425" cy="302550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2102" extrusionOk="0">
                    <a:moveTo>
                      <a:pt x="0" y="0"/>
                    </a:moveTo>
                    <a:lnTo>
                      <a:pt x="0" y="12102"/>
                    </a:lnTo>
                    <a:lnTo>
                      <a:pt x="40" y="12043"/>
                    </a:lnTo>
                    <a:lnTo>
                      <a:pt x="79" y="12003"/>
                    </a:lnTo>
                    <a:lnTo>
                      <a:pt x="99" y="11924"/>
                    </a:lnTo>
                    <a:lnTo>
                      <a:pt x="99" y="11864"/>
                    </a:lnTo>
                    <a:lnTo>
                      <a:pt x="198" y="10815"/>
                    </a:lnTo>
                    <a:lnTo>
                      <a:pt x="257" y="9785"/>
                    </a:lnTo>
                    <a:lnTo>
                      <a:pt x="317" y="8735"/>
                    </a:lnTo>
                    <a:lnTo>
                      <a:pt x="357" y="7705"/>
                    </a:lnTo>
                    <a:lnTo>
                      <a:pt x="376" y="6655"/>
                    </a:lnTo>
                    <a:lnTo>
                      <a:pt x="376" y="5625"/>
                    </a:lnTo>
                    <a:lnTo>
                      <a:pt x="376" y="4576"/>
                    </a:lnTo>
                    <a:lnTo>
                      <a:pt x="357" y="3546"/>
                    </a:lnTo>
                    <a:lnTo>
                      <a:pt x="337" y="2694"/>
                    </a:lnTo>
                    <a:lnTo>
                      <a:pt x="297" y="1783"/>
                    </a:lnTo>
                    <a:lnTo>
                      <a:pt x="257" y="1308"/>
                    </a:lnTo>
                    <a:lnTo>
                      <a:pt x="198" y="872"/>
                    </a:lnTo>
                    <a:lnTo>
                      <a:pt x="99" y="4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" name="Google Shape;446;p3"/>
              <p:cNvSpPr/>
              <p:nvPr/>
            </p:nvSpPr>
            <p:spPr>
              <a:xfrm>
                <a:off x="1040100" y="844175"/>
                <a:ext cx="56450" cy="724950"/>
              </a:xfrm>
              <a:custGeom>
                <a:avLst/>
                <a:gdLst/>
                <a:ahLst/>
                <a:cxnLst/>
                <a:rect l="l" t="t" r="r" b="b"/>
                <a:pathLst>
                  <a:path w="2258" h="28998" extrusionOk="0">
                    <a:moveTo>
                      <a:pt x="0" y="1"/>
                    </a:moveTo>
                    <a:lnTo>
                      <a:pt x="0" y="1962"/>
                    </a:lnTo>
                    <a:lnTo>
                      <a:pt x="317" y="3110"/>
                    </a:lnTo>
                    <a:lnTo>
                      <a:pt x="634" y="4259"/>
                    </a:lnTo>
                    <a:lnTo>
                      <a:pt x="911" y="5428"/>
                    </a:lnTo>
                    <a:lnTo>
                      <a:pt x="1030" y="6022"/>
                    </a:lnTo>
                    <a:lnTo>
                      <a:pt x="1149" y="6596"/>
                    </a:lnTo>
                    <a:lnTo>
                      <a:pt x="1248" y="7250"/>
                    </a:lnTo>
                    <a:lnTo>
                      <a:pt x="1347" y="7884"/>
                    </a:lnTo>
                    <a:lnTo>
                      <a:pt x="1426" y="8537"/>
                    </a:lnTo>
                    <a:lnTo>
                      <a:pt x="1485" y="9191"/>
                    </a:lnTo>
                    <a:lnTo>
                      <a:pt x="1584" y="10478"/>
                    </a:lnTo>
                    <a:lnTo>
                      <a:pt x="1644" y="11786"/>
                    </a:lnTo>
                    <a:lnTo>
                      <a:pt x="1664" y="13093"/>
                    </a:lnTo>
                    <a:lnTo>
                      <a:pt x="1664" y="14400"/>
                    </a:lnTo>
                    <a:lnTo>
                      <a:pt x="1624" y="15707"/>
                    </a:lnTo>
                    <a:lnTo>
                      <a:pt x="1565" y="17014"/>
                    </a:lnTo>
                    <a:lnTo>
                      <a:pt x="1466" y="18460"/>
                    </a:lnTo>
                    <a:lnTo>
                      <a:pt x="1367" y="19926"/>
                    </a:lnTo>
                    <a:lnTo>
                      <a:pt x="1248" y="21392"/>
                    </a:lnTo>
                    <a:lnTo>
                      <a:pt x="1109" y="22857"/>
                    </a:lnTo>
                    <a:lnTo>
                      <a:pt x="535" y="28680"/>
                    </a:lnTo>
                    <a:lnTo>
                      <a:pt x="535" y="28759"/>
                    </a:lnTo>
                    <a:lnTo>
                      <a:pt x="555" y="28819"/>
                    </a:lnTo>
                    <a:lnTo>
                      <a:pt x="574" y="28878"/>
                    </a:lnTo>
                    <a:lnTo>
                      <a:pt x="594" y="28918"/>
                    </a:lnTo>
                    <a:lnTo>
                      <a:pt x="693" y="28977"/>
                    </a:lnTo>
                    <a:lnTo>
                      <a:pt x="792" y="28997"/>
                    </a:lnTo>
                    <a:lnTo>
                      <a:pt x="891" y="28977"/>
                    </a:lnTo>
                    <a:lnTo>
                      <a:pt x="990" y="28918"/>
                    </a:lnTo>
                    <a:lnTo>
                      <a:pt x="1030" y="28878"/>
                    </a:lnTo>
                    <a:lnTo>
                      <a:pt x="1070" y="28819"/>
                    </a:lnTo>
                    <a:lnTo>
                      <a:pt x="1089" y="28759"/>
                    </a:lnTo>
                    <a:lnTo>
                      <a:pt x="1109" y="28680"/>
                    </a:lnTo>
                    <a:lnTo>
                      <a:pt x="1367" y="26165"/>
                    </a:lnTo>
                    <a:lnTo>
                      <a:pt x="1624" y="23630"/>
                    </a:lnTo>
                    <a:lnTo>
                      <a:pt x="1862" y="21075"/>
                    </a:lnTo>
                    <a:lnTo>
                      <a:pt x="1981" y="19807"/>
                    </a:lnTo>
                    <a:lnTo>
                      <a:pt x="2080" y="18520"/>
                    </a:lnTo>
                    <a:lnTo>
                      <a:pt x="2159" y="17252"/>
                    </a:lnTo>
                    <a:lnTo>
                      <a:pt x="2218" y="15965"/>
                    </a:lnTo>
                    <a:lnTo>
                      <a:pt x="2238" y="14697"/>
                    </a:lnTo>
                    <a:lnTo>
                      <a:pt x="2258" y="13429"/>
                    </a:lnTo>
                    <a:lnTo>
                      <a:pt x="2238" y="12142"/>
                    </a:lnTo>
                    <a:lnTo>
                      <a:pt x="2179" y="10874"/>
                    </a:lnTo>
                    <a:lnTo>
                      <a:pt x="2099" y="9607"/>
                    </a:lnTo>
                    <a:lnTo>
                      <a:pt x="1961" y="8339"/>
                    </a:lnTo>
                    <a:lnTo>
                      <a:pt x="1901" y="7804"/>
                    </a:lnTo>
                    <a:lnTo>
                      <a:pt x="1822" y="7270"/>
                    </a:lnTo>
                    <a:lnTo>
                      <a:pt x="1624" y="6200"/>
                    </a:lnTo>
                    <a:lnTo>
                      <a:pt x="1386" y="5150"/>
                    </a:lnTo>
                    <a:lnTo>
                      <a:pt x="1129" y="4121"/>
                    </a:lnTo>
                    <a:lnTo>
                      <a:pt x="852" y="3091"/>
                    </a:lnTo>
                    <a:lnTo>
                      <a:pt x="574" y="206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" name="Google Shape;447;p3"/>
              <p:cNvSpPr/>
              <p:nvPr/>
            </p:nvSpPr>
            <p:spPr>
              <a:xfrm>
                <a:off x="1155450" y="267325"/>
                <a:ext cx="15375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15" h="1883" extrusionOk="0">
                    <a:moveTo>
                      <a:pt x="40" y="1"/>
                    </a:moveTo>
                    <a:lnTo>
                      <a:pt x="21" y="773"/>
                    </a:lnTo>
                    <a:lnTo>
                      <a:pt x="1" y="1565"/>
                    </a:lnTo>
                    <a:lnTo>
                      <a:pt x="1" y="1625"/>
                    </a:lnTo>
                    <a:lnTo>
                      <a:pt x="21" y="1704"/>
                    </a:lnTo>
                    <a:lnTo>
                      <a:pt x="40" y="1744"/>
                    </a:lnTo>
                    <a:lnTo>
                      <a:pt x="80" y="1803"/>
                    </a:lnTo>
                    <a:lnTo>
                      <a:pt x="179" y="1862"/>
                    </a:lnTo>
                    <a:lnTo>
                      <a:pt x="278" y="1882"/>
                    </a:lnTo>
                    <a:lnTo>
                      <a:pt x="377" y="1862"/>
                    </a:lnTo>
                    <a:lnTo>
                      <a:pt x="476" y="1803"/>
                    </a:lnTo>
                    <a:lnTo>
                      <a:pt x="516" y="1744"/>
                    </a:lnTo>
                    <a:lnTo>
                      <a:pt x="536" y="1704"/>
                    </a:lnTo>
                    <a:lnTo>
                      <a:pt x="555" y="1625"/>
                    </a:lnTo>
                    <a:lnTo>
                      <a:pt x="555" y="1565"/>
                    </a:lnTo>
                    <a:lnTo>
                      <a:pt x="575" y="773"/>
                    </a:lnTo>
                    <a:lnTo>
                      <a:pt x="6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" name="Google Shape;448;p3"/>
              <p:cNvSpPr/>
              <p:nvPr/>
            </p:nvSpPr>
            <p:spPr>
              <a:xfrm>
                <a:off x="1518400" y="267325"/>
                <a:ext cx="1644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77" h="44941" extrusionOk="0">
                    <a:moveTo>
                      <a:pt x="298" y="1"/>
                    </a:moveTo>
                    <a:lnTo>
                      <a:pt x="179" y="852"/>
                    </a:lnTo>
                    <a:lnTo>
                      <a:pt x="100" y="1684"/>
                    </a:lnTo>
                    <a:lnTo>
                      <a:pt x="40" y="2318"/>
                    </a:lnTo>
                    <a:lnTo>
                      <a:pt x="21" y="2972"/>
                    </a:lnTo>
                    <a:lnTo>
                      <a:pt x="1" y="3605"/>
                    </a:lnTo>
                    <a:lnTo>
                      <a:pt x="21" y="4239"/>
                    </a:lnTo>
                    <a:lnTo>
                      <a:pt x="40" y="4873"/>
                    </a:lnTo>
                    <a:lnTo>
                      <a:pt x="80" y="5487"/>
                    </a:lnTo>
                    <a:lnTo>
                      <a:pt x="139" y="6121"/>
                    </a:lnTo>
                    <a:lnTo>
                      <a:pt x="219" y="6754"/>
                    </a:lnTo>
                    <a:lnTo>
                      <a:pt x="318" y="7368"/>
                    </a:lnTo>
                    <a:lnTo>
                      <a:pt x="417" y="8002"/>
                    </a:lnTo>
                    <a:lnTo>
                      <a:pt x="536" y="8616"/>
                    </a:lnTo>
                    <a:lnTo>
                      <a:pt x="674" y="9230"/>
                    </a:lnTo>
                    <a:lnTo>
                      <a:pt x="833" y="9824"/>
                    </a:lnTo>
                    <a:lnTo>
                      <a:pt x="1011" y="10438"/>
                    </a:lnTo>
                    <a:lnTo>
                      <a:pt x="1189" y="11033"/>
                    </a:lnTo>
                    <a:lnTo>
                      <a:pt x="1407" y="11627"/>
                    </a:lnTo>
                    <a:lnTo>
                      <a:pt x="1863" y="12835"/>
                    </a:lnTo>
                    <a:lnTo>
                      <a:pt x="2338" y="14043"/>
                    </a:lnTo>
                    <a:lnTo>
                      <a:pt x="2813" y="15251"/>
                    </a:lnTo>
                    <a:lnTo>
                      <a:pt x="3031" y="15865"/>
                    </a:lnTo>
                    <a:lnTo>
                      <a:pt x="3249" y="16479"/>
                    </a:lnTo>
                    <a:lnTo>
                      <a:pt x="3467" y="17093"/>
                    </a:lnTo>
                    <a:lnTo>
                      <a:pt x="3665" y="17727"/>
                    </a:lnTo>
                    <a:lnTo>
                      <a:pt x="3843" y="18361"/>
                    </a:lnTo>
                    <a:lnTo>
                      <a:pt x="4002" y="18995"/>
                    </a:lnTo>
                    <a:lnTo>
                      <a:pt x="4319" y="20262"/>
                    </a:lnTo>
                    <a:lnTo>
                      <a:pt x="4576" y="21570"/>
                    </a:lnTo>
                    <a:lnTo>
                      <a:pt x="4834" y="22956"/>
                    </a:lnTo>
                    <a:lnTo>
                      <a:pt x="5051" y="24362"/>
                    </a:lnTo>
                    <a:lnTo>
                      <a:pt x="5249" y="25768"/>
                    </a:lnTo>
                    <a:lnTo>
                      <a:pt x="5408" y="27175"/>
                    </a:lnTo>
                    <a:lnTo>
                      <a:pt x="5527" y="28601"/>
                    </a:lnTo>
                    <a:lnTo>
                      <a:pt x="5626" y="30007"/>
                    </a:lnTo>
                    <a:lnTo>
                      <a:pt x="5685" y="31433"/>
                    </a:lnTo>
                    <a:lnTo>
                      <a:pt x="5725" y="32859"/>
                    </a:lnTo>
                    <a:lnTo>
                      <a:pt x="5745" y="33592"/>
                    </a:lnTo>
                    <a:lnTo>
                      <a:pt x="5725" y="34345"/>
                    </a:lnTo>
                    <a:lnTo>
                      <a:pt x="5685" y="35830"/>
                    </a:lnTo>
                    <a:lnTo>
                      <a:pt x="5646" y="37316"/>
                    </a:lnTo>
                    <a:lnTo>
                      <a:pt x="5606" y="38801"/>
                    </a:lnTo>
                    <a:lnTo>
                      <a:pt x="5606" y="39554"/>
                    </a:lnTo>
                    <a:lnTo>
                      <a:pt x="5606" y="40286"/>
                    </a:lnTo>
                    <a:lnTo>
                      <a:pt x="5626" y="41039"/>
                    </a:lnTo>
                    <a:lnTo>
                      <a:pt x="5646" y="41772"/>
                    </a:lnTo>
                    <a:lnTo>
                      <a:pt x="5705" y="42505"/>
                    </a:lnTo>
                    <a:lnTo>
                      <a:pt x="5784" y="43238"/>
                    </a:lnTo>
                    <a:lnTo>
                      <a:pt x="5883" y="43970"/>
                    </a:lnTo>
                    <a:lnTo>
                      <a:pt x="6022" y="44703"/>
                    </a:lnTo>
                    <a:lnTo>
                      <a:pt x="6042" y="44782"/>
                    </a:lnTo>
                    <a:lnTo>
                      <a:pt x="6062" y="44842"/>
                    </a:lnTo>
                    <a:lnTo>
                      <a:pt x="6101" y="44882"/>
                    </a:lnTo>
                    <a:lnTo>
                      <a:pt x="6141" y="44921"/>
                    </a:lnTo>
                    <a:lnTo>
                      <a:pt x="6200" y="44941"/>
                    </a:lnTo>
                    <a:lnTo>
                      <a:pt x="6240" y="44941"/>
                    </a:lnTo>
                    <a:lnTo>
                      <a:pt x="6359" y="44921"/>
                    </a:lnTo>
                    <a:lnTo>
                      <a:pt x="6438" y="44882"/>
                    </a:lnTo>
                    <a:lnTo>
                      <a:pt x="6517" y="44782"/>
                    </a:lnTo>
                    <a:lnTo>
                      <a:pt x="6557" y="44743"/>
                    </a:lnTo>
                    <a:lnTo>
                      <a:pt x="6557" y="44683"/>
                    </a:lnTo>
                    <a:lnTo>
                      <a:pt x="6576" y="44604"/>
                    </a:lnTo>
                    <a:lnTo>
                      <a:pt x="6557" y="44525"/>
                    </a:lnTo>
                    <a:lnTo>
                      <a:pt x="6438" y="43891"/>
                    </a:lnTo>
                    <a:lnTo>
                      <a:pt x="6359" y="43238"/>
                    </a:lnTo>
                    <a:lnTo>
                      <a:pt x="6279" y="42604"/>
                    </a:lnTo>
                    <a:lnTo>
                      <a:pt x="6240" y="41950"/>
                    </a:lnTo>
                    <a:lnTo>
                      <a:pt x="6200" y="41297"/>
                    </a:lnTo>
                    <a:lnTo>
                      <a:pt x="6180" y="40663"/>
                    </a:lnTo>
                    <a:lnTo>
                      <a:pt x="6180" y="39356"/>
                    </a:lnTo>
                    <a:lnTo>
                      <a:pt x="6200" y="38048"/>
                    </a:lnTo>
                    <a:lnTo>
                      <a:pt x="6240" y="36741"/>
                    </a:lnTo>
                    <a:lnTo>
                      <a:pt x="6279" y="35434"/>
                    </a:lnTo>
                    <a:lnTo>
                      <a:pt x="6299" y="34147"/>
                    </a:lnTo>
                    <a:lnTo>
                      <a:pt x="6299" y="32839"/>
                    </a:lnTo>
                    <a:lnTo>
                      <a:pt x="6260" y="31552"/>
                    </a:lnTo>
                    <a:lnTo>
                      <a:pt x="6200" y="30265"/>
                    </a:lnTo>
                    <a:lnTo>
                      <a:pt x="6121" y="28977"/>
                    </a:lnTo>
                    <a:lnTo>
                      <a:pt x="6022" y="27690"/>
                    </a:lnTo>
                    <a:lnTo>
                      <a:pt x="5883" y="26422"/>
                    </a:lnTo>
                    <a:lnTo>
                      <a:pt x="5725" y="25135"/>
                    </a:lnTo>
                    <a:lnTo>
                      <a:pt x="5547" y="23867"/>
                    </a:lnTo>
                    <a:lnTo>
                      <a:pt x="5348" y="22599"/>
                    </a:lnTo>
                    <a:lnTo>
                      <a:pt x="5111" y="21352"/>
                    </a:lnTo>
                    <a:lnTo>
                      <a:pt x="4834" y="20124"/>
                    </a:lnTo>
                    <a:lnTo>
                      <a:pt x="4536" y="18896"/>
                    </a:lnTo>
                    <a:lnTo>
                      <a:pt x="4220" y="17688"/>
                    </a:lnTo>
                    <a:lnTo>
                      <a:pt x="3843" y="16499"/>
                    </a:lnTo>
                    <a:lnTo>
                      <a:pt x="3427" y="15311"/>
                    </a:lnTo>
                    <a:lnTo>
                      <a:pt x="2992" y="14142"/>
                    </a:lnTo>
                    <a:lnTo>
                      <a:pt x="2536" y="12934"/>
                    </a:lnTo>
                    <a:lnTo>
                      <a:pt x="2100" y="11746"/>
                    </a:lnTo>
                    <a:lnTo>
                      <a:pt x="1704" y="10537"/>
                    </a:lnTo>
                    <a:lnTo>
                      <a:pt x="1506" y="9943"/>
                    </a:lnTo>
                    <a:lnTo>
                      <a:pt x="1348" y="9329"/>
                    </a:lnTo>
                    <a:lnTo>
                      <a:pt x="1189" y="8715"/>
                    </a:lnTo>
                    <a:lnTo>
                      <a:pt x="1051" y="8101"/>
                    </a:lnTo>
                    <a:lnTo>
                      <a:pt x="932" y="7468"/>
                    </a:lnTo>
                    <a:lnTo>
                      <a:pt x="813" y="6834"/>
                    </a:lnTo>
                    <a:lnTo>
                      <a:pt x="734" y="6200"/>
                    </a:lnTo>
                    <a:lnTo>
                      <a:pt x="654" y="5566"/>
                    </a:lnTo>
                    <a:lnTo>
                      <a:pt x="615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615" y="2179"/>
                    </a:lnTo>
                    <a:lnTo>
                      <a:pt x="654" y="1625"/>
                    </a:lnTo>
                    <a:lnTo>
                      <a:pt x="694" y="1090"/>
                    </a:lnTo>
                    <a:lnTo>
                      <a:pt x="753" y="535"/>
                    </a:lnTo>
                    <a:lnTo>
                      <a:pt x="83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" name="Google Shape;449;p3"/>
              <p:cNvSpPr/>
              <p:nvPr/>
            </p:nvSpPr>
            <p:spPr>
              <a:xfrm>
                <a:off x="1600100" y="267325"/>
                <a:ext cx="83225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29" h="15351" extrusionOk="0">
                    <a:moveTo>
                      <a:pt x="437" y="1"/>
                    </a:moveTo>
                    <a:lnTo>
                      <a:pt x="338" y="733"/>
                    </a:lnTo>
                    <a:lnTo>
                      <a:pt x="258" y="1486"/>
                    </a:lnTo>
                    <a:lnTo>
                      <a:pt x="179" y="2219"/>
                    </a:lnTo>
                    <a:lnTo>
                      <a:pt x="120" y="2972"/>
                    </a:lnTo>
                    <a:lnTo>
                      <a:pt x="40" y="4556"/>
                    </a:lnTo>
                    <a:lnTo>
                      <a:pt x="1" y="5388"/>
                    </a:lnTo>
                    <a:lnTo>
                      <a:pt x="1" y="6220"/>
                    </a:lnTo>
                    <a:lnTo>
                      <a:pt x="1" y="7071"/>
                    </a:lnTo>
                    <a:lnTo>
                      <a:pt x="40" y="7923"/>
                    </a:lnTo>
                    <a:lnTo>
                      <a:pt x="120" y="8775"/>
                    </a:lnTo>
                    <a:lnTo>
                      <a:pt x="219" y="9607"/>
                    </a:lnTo>
                    <a:lnTo>
                      <a:pt x="357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54" y="11627"/>
                    </a:lnTo>
                    <a:lnTo>
                      <a:pt x="773" y="12003"/>
                    </a:lnTo>
                    <a:lnTo>
                      <a:pt x="912" y="12379"/>
                    </a:lnTo>
                    <a:lnTo>
                      <a:pt x="1070" y="12736"/>
                    </a:lnTo>
                    <a:lnTo>
                      <a:pt x="1229" y="13092"/>
                    </a:lnTo>
                    <a:lnTo>
                      <a:pt x="1407" y="13449"/>
                    </a:lnTo>
                    <a:lnTo>
                      <a:pt x="1605" y="13786"/>
                    </a:lnTo>
                    <a:lnTo>
                      <a:pt x="1803" y="14103"/>
                    </a:lnTo>
                    <a:lnTo>
                      <a:pt x="2041" y="14420"/>
                    </a:lnTo>
                    <a:lnTo>
                      <a:pt x="2279" y="14717"/>
                    </a:lnTo>
                    <a:lnTo>
                      <a:pt x="2536" y="14994"/>
                    </a:lnTo>
                    <a:lnTo>
                      <a:pt x="2813" y="15271"/>
                    </a:lnTo>
                    <a:lnTo>
                      <a:pt x="2893" y="15331"/>
                    </a:lnTo>
                    <a:lnTo>
                      <a:pt x="2972" y="15350"/>
                    </a:lnTo>
                    <a:lnTo>
                      <a:pt x="3051" y="15350"/>
                    </a:lnTo>
                    <a:lnTo>
                      <a:pt x="3130" y="15331"/>
                    </a:lnTo>
                    <a:lnTo>
                      <a:pt x="3190" y="15291"/>
                    </a:lnTo>
                    <a:lnTo>
                      <a:pt x="3249" y="15232"/>
                    </a:lnTo>
                    <a:lnTo>
                      <a:pt x="3289" y="15152"/>
                    </a:lnTo>
                    <a:lnTo>
                      <a:pt x="3308" y="15034"/>
                    </a:lnTo>
                    <a:lnTo>
                      <a:pt x="3328" y="13429"/>
                    </a:lnTo>
                    <a:lnTo>
                      <a:pt x="3328" y="11825"/>
                    </a:lnTo>
                    <a:lnTo>
                      <a:pt x="3289" y="10221"/>
                    </a:lnTo>
                    <a:lnTo>
                      <a:pt x="3209" y="8616"/>
                    </a:lnTo>
                    <a:lnTo>
                      <a:pt x="3091" y="7012"/>
                    </a:lnTo>
                    <a:lnTo>
                      <a:pt x="2932" y="5427"/>
                    </a:lnTo>
                    <a:lnTo>
                      <a:pt x="2734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57" y="2120"/>
                    </a:lnTo>
                    <a:lnTo>
                      <a:pt x="2437" y="2080"/>
                    </a:lnTo>
                    <a:lnTo>
                      <a:pt x="2397" y="2041"/>
                    </a:lnTo>
                    <a:lnTo>
                      <a:pt x="2338" y="2021"/>
                    </a:lnTo>
                    <a:lnTo>
                      <a:pt x="2180" y="2021"/>
                    </a:lnTo>
                    <a:lnTo>
                      <a:pt x="2080" y="2080"/>
                    </a:lnTo>
                    <a:lnTo>
                      <a:pt x="2021" y="2159"/>
                    </a:lnTo>
                    <a:lnTo>
                      <a:pt x="1981" y="2219"/>
                    </a:lnTo>
                    <a:lnTo>
                      <a:pt x="1962" y="2278"/>
                    </a:lnTo>
                    <a:lnTo>
                      <a:pt x="1962" y="2358"/>
                    </a:lnTo>
                    <a:lnTo>
                      <a:pt x="1962" y="2437"/>
                    </a:lnTo>
                    <a:lnTo>
                      <a:pt x="2180" y="3902"/>
                    </a:lnTo>
                    <a:lnTo>
                      <a:pt x="2358" y="5388"/>
                    </a:lnTo>
                    <a:lnTo>
                      <a:pt x="2516" y="6873"/>
                    </a:lnTo>
                    <a:lnTo>
                      <a:pt x="2635" y="8359"/>
                    </a:lnTo>
                    <a:lnTo>
                      <a:pt x="2714" y="9844"/>
                    </a:lnTo>
                    <a:lnTo>
                      <a:pt x="2754" y="11330"/>
                    </a:lnTo>
                    <a:lnTo>
                      <a:pt x="2774" y="12835"/>
                    </a:lnTo>
                    <a:lnTo>
                      <a:pt x="2754" y="14320"/>
                    </a:lnTo>
                    <a:lnTo>
                      <a:pt x="2556" y="14103"/>
                    </a:lnTo>
                    <a:lnTo>
                      <a:pt x="2378" y="13845"/>
                    </a:lnTo>
                    <a:lnTo>
                      <a:pt x="2199" y="13607"/>
                    </a:lnTo>
                    <a:lnTo>
                      <a:pt x="2041" y="13350"/>
                    </a:lnTo>
                    <a:lnTo>
                      <a:pt x="1882" y="13073"/>
                    </a:lnTo>
                    <a:lnTo>
                      <a:pt x="1744" y="12795"/>
                    </a:lnTo>
                    <a:lnTo>
                      <a:pt x="1486" y="12241"/>
                    </a:lnTo>
                    <a:lnTo>
                      <a:pt x="1288" y="11647"/>
                    </a:lnTo>
                    <a:lnTo>
                      <a:pt x="1110" y="11033"/>
                    </a:lnTo>
                    <a:lnTo>
                      <a:pt x="952" y="10399"/>
                    </a:lnTo>
                    <a:lnTo>
                      <a:pt x="833" y="9765"/>
                    </a:lnTo>
                    <a:lnTo>
                      <a:pt x="753" y="9111"/>
                    </a:lnTo>
                    <a:lnTo>
                      <a:pt x="674" y="8458"/>
                    </a:lnTo>
                    <a:lnTo>
                      <a:pt x="635" y="7784"/>
                    </a:lnTo>
                    <a:lnTo>
                      <a:pt x="595" y="7131"/>
                    </a:lnTo>
                    <a:lnTo>
                      <a:pt x="595" y="6477"/>
                    </a:lnTo>
                    <a:lnTo>
                      <a:pt x="595" y="5824"/>
                    </a:lnTo>
                    <a:lnTo>
                      <a:pt x="615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53" y="1130"/>
                    </a:lnTo>
                    <a:lnTo>
                      <a:pt x="101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" name="Google Shape;450;p3"/>
              <p:cNvSpPr/>
              <p:nvPr/>
            </p:nvSpPr>
            <p:spPr>
              <a:xfrm>
                <a:off x="1695175" y="267325"/>
                <a:ext cx="74800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2992" h="42169" extrusionOk="0">
                    <a:moveTo>
                      <a:pt x="1" y="1"/>
                    </a:moveTo>
                    <a:lnTo>
                      <a:pt x="179" y="595"/>
                    </a:lnTo>
                    <a:lnTo>
                      <a:pt x="357" y="1189"/>
                    </a:lnTo>
                    <a:lnTo>
                      <a:pt x="575" y="1961"/>
                    </a:lnTo>
                    <a:lnTo>
                      <a:pt x="793" y="2734"/>
                    </a:lnTo>
                    <a:lnTo>
                      <a:pt x="991" y="3506"/>
                    </a:lnTo>
                    <a:lnTo>
                      <a:pt x="1169" y="4279"/>
                    </a:lnTo>
                    <a:lnTo>
                      <a:pt x="1347" y="5071"/>
                    </a:lnTo>
                    <a:lnTo>
                      <a:pt x="1506" y="5843"/>
                    </a:lnTo>
                    <a:lnTo>
                      <a:pt x="1645" y="6636"/>
                    </a:lnTo>
                    <a:lnTo>
                      <a:pt x="1783" y="7428"/>
                    </a:lnTo>
                    <a:lnTo>
                      <a:pt x="1902" y="8220"/>
                    </a:lnTo>
                    <a:lnTo>
                      <a:pt x="2021" y="9012"/>
                    </a:lnTo>
                    <a:lnTo>
                      <a:pt x="2120" y="9805"/>
                    </a:lnTo>
                    <a:lnTo>
                      <a:pt x="2199" y="10617"/>
                    </a:lnTo>
                    <a:lnTo>
                      <a:pt x="2278" y="11409"/>
                    </a:lnTo>
                    <a:lnTo>
                      <a:pt x="2338" y="12221"/>
                    </a:lnTo>
                    <a:lnTo>
                      <a:pt x="2377" y="13013"/>
                    </a:lnTo>
                    <a:lnTo>
                      <a:pt x="2417" y="13825"/>
                    </a:lnTo>
                    <a:lnTo>
                      <a:pt x="2437" y="14657"/>
                    </a:lnTo>
                    <a:lnTo>
                      <a:pt x="2437" y="15489"/>
                    </a:lnTo>
                    <a:lnTo>
                      <a:pt x="2437" y="16321"/>
                    </a:lnTo>
                    <a:lnTo>
                      <a:pt x="2417" y="17153"/>
                    </a:lnTo>
                    <a:lnTo>
                      <a:pt x="2338" y="18797"/>
                    </a:lnTo>
                    <a:lnTo>
                      <a:pt x="2239" y="20460"/>
                    </a:lnTo>
                    <a:lnTo>
                      <a:pt x="2100" y="22104"/>
                    </a:lnTo>
                    <a:lnTo>
                      <a:pt x="1942" y="23748"/>
                    </a:lnTo>
                    <a:lnTo>
                      <a:pt x="1585" y="27036"/>
                    </a:lnTo>
                    <a:lnTo>
                      <a:pt x="1367" y="28878"/>
                    </a:lnTo>
                    <a:lnTo>
                      <a:pt x="1189" y="30740"/>
                    </a:lnTo>
                    <a:lnTo>
                      <a:pt x="1011" y="32582"/>
                    </a:lnTo>
                    <a:lnTo>
                      <a:pt x="872" y="34424"/>
                    </a:lnTo>
                    <a:lnTo>
                      <a:pt x="832" y="35355"/>
                    </a:lnTo>
                    <a:lnTo>
                      <a:pt x="793" y="36286"/>
                    </a:lnTo>
                    <a:lnTo>
                      <a:pt x="753" y="37197"/>
                    </a:lnTo>
                    <a:lnTo>
                      <a:pt x="753" y="38128"/>
                    </a:lnTo>
                    <a:lnTo>
                      <a:pt x="753" y="39058"/>
                    </a:lnTo>
                    <a:lnTo>
                      <a:pt x="773" y="39989"/>
                    </a:lnTo>
                    <a:lnTo>
                      <a:pt x="813" y="40920"/>
                    </a:lnTo>
                    <a:lnTo>
                      <a:pt x="892" y="41851"/>
                    </a:lnTo>
                    <a:lnTo>
                      <a:pt x="892" y="41911"/>
                    </a:lnTo>
                    <a:lnTo>
                      <a:pt x="912" y="41990"/>
                    </a:lnTo>
                    <a:lnTo>
                      <a:pt x="951" y="42029"/>
                    </a:lnTo>
                    <a:lnTo>
                      <a:pt x="991" y="42089"/>
                    </a:lnTo>
                    <a:lnTo>
                      <a:pt x="1090" y="42148"/>
                    </a:lnTo>
                    <a:lnTo>
                      <a:pt x="1189" y="42168"/>
                    </a:lnTo>
                    <a:lnTo>
                      <a:pt x="1288" y="42148"/>
                    </a:lnTo>
                    <a:lnTo>
                      <a:pt x="1387" y="42089"/>
                    </a:lnTo>
                    <a:lnTo>
                      <a:pt x="1407" y="42029"/>
                    </a:lnTo>
                    <a:lnTo>
                      <a:pt x="1446" y="41990"/>
                    </a:lnTo>
                    <a:lnTo>
                      <a:pt x="1446" y="41911"/>
                    </a:lnTo>
                    <a:lnTo>
                      <a:pt x="1446" y="41851"/>
                    </a:lnTo>
                    <a:lnTo>
                      <a:pt x="1387" y="40900"/>
                    </a:lnTo>
                    <a:lnTo>
                      <a:pt x="1347" y="39970"/>
                    </a:lnTo>
                    <a:lnTo>
                      <a:pt x="1328" y="39039"/>
                    </a:lnTo>
                    <a:lnTo>
                      <a:pt x="1328" y="38088"/>
                    </a:lnTo>
                    <a:lnTo>
                      <a:pt x="1328" y="37157"/>
                    </a:lnTo>
                    <a:lnTo>
                      <a:pt x="1347" y="36226"/>
                    </a:lnTo>
                    <a:lnTo>
                      <a:pt x="1387" y="35295"/>
                    </a:lnTo>
                    <a:lnTo>
                      <a:pt x="1446" y="34364"/>
                    </a:lnTo>
                    <a:lnTo>
                      <a:pt x="1585" y="32503"/>
                    </a:lnTo>
                    <a:lnTo>
                      <a:pt x="1744" y="30641"/>
                    </a:lnTo>
                    <a:lnTo>
                      <a:pt x="1942" y="28779"/>
                    </a:lnTo>
                    <a:lnTo>
                      <a:pt x="2140" y="26917"/>
                    </a:lnTo>
                    <a:lnTo>
                      <a:pt x="2338" y="25055"/>
                    </a:lnTo>
                    <a:lnTo>
                      <a:pt x="2536" y="23194"/>
                    </a:lnTo>
                    <a:lnTo>
                      <a:pt x="2714" y="21332"/>
                    </a:lnTo>
                    <a:lnTo>
                      <a:pt x="2853" y="19470"/>
                    </a:lnTo>
                    <a:lnTo>
                      <a:pt x="2912" y="18519"/>
                    </a:lnTo>
                    <a:lnTo>
                      <a:pt x="2952" y="17589"/>
                    </a:lnTo>
                    <a:lnTo>
                      <a:pt x="2972" y="16658"/>
                    </a:lnTo>
                    <a:lnTo>
                      <a:pt x="2991" y="15727"/>
                    </a:lnTo>
                    <a:lnTo>
                      <a:pt x="2991" y="14796"/>
                    </a:lnTo>
                    <a:lnTo>
                      <a:pt x="2972" y="13845"/>
                    </a:lnTo>
                    <a:lnTo>
                      <a:pt x="2932" y="12914"/>
                    </a:lnTo>
                    <a:lnTo>
                      <a:pt x="2892" y="11983"/>
                    </a:lnTo>
                    <a:lnTo>
                      <a:pt x="2813" y="11112"/>
                    </a:lnTo>
                    <a:lnTo>
                      <a:pt x="2734" y="10260"/>
                    </a:lnTo>
                    <a:lnTo>
                      <a:pt x="2635" y="9409"/>
                    </a:lnTo>
                    <a:lnTo>
                      <a:pt x="2536" y="8557"/>
                    </a:lnTo>
                    <a:lnTo>
                      <a:pt x="2397" y="7705"/>
                    </a:lnTo>
                    <a:lnTo>
                      <a:pt x="2259" y="6854"/>
                    </a:lnTo>
                    <a:lnTo>
                      <a:pt x="2120" y="6022"/>
                    </a:lnTo>
                    <a:lnTo>
                      <a:pt x="1961" y="5170"/>
                    </a:lnTo>
                    <a:lnTo>
                      <a:pt x="1684" y="3883"/>
                    </a:lnTo>
                    <a:lnTo>
                      <a:pt x="1367" y="2575"/>
                    </a:lnTo>
                    <a:lnTo>
                      <a:pt x="1209" y="1922"/>
                    </a:lnTo>
                    <a:lnTo>
                      <a:pt x="1031" y="1268"/>
                    </a:lnTo>
                    <a:lnTo>
                      <a:pt x="832" y="634"/>
                    </a:lnTo>
                    <a:lnTo>
                      <a:pt x="6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" name="Google Shape;451;p3"/>
              <p:cNvSpPr/>
              <p:nvPr/>
            </p:nvSpPr>
            <p:spPr>
              <a:xfrm>
                <a:off x="1680325" y="516400"/>
                <a:ext cx="162925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7" h="108083" extrusionOk="0">
                    <a:moveTo>
                      <a:pt x="5942" y="0"/>
                    </a:moveTo>
                    <a:lnTo>
                      <a:pt x="5883" y="20"/>
                    </a:lnTo>
                    <a:lnTo>
                      <a:pt x="5843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25" y="1525"/>
                    </a:lnTo>
                    <a:lnTo>
                      <a:pt x="5507" y="2813"/>
                    </a:lnTo>
                    <a:lnTo>
                      <a:pt x="5408" y="4100"/>
                    </a:lnTo>
                    <a:lnTo>
                      <a:pt x="5348" y="5407"/>
                    </a:lnTo>
                    <a:lnTo>
                      <a:pt x="5289" y="6695"/>
                    </a:lnTo>
                    <a:lnTo>
                      <a:pt x="5249" y="7982"/>
                    </a:lnTo>
                    <a:lnTo>
                      <a:pt x="5229" y="9289"/>
                    </a:lnTo>
                    <a:lnTo>
                      <a:pt x="5229" y="10577"/>
                    </a:lnTo>
                    <a:lnTo>
                      <a:pt x="5249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29" y="23609"/>
                    </a:lnTo>
                    <a:lnTo>
                      <a:pt x="5190" y="24956"/>
                    </a:lnTo>
                    <a:lnTo>
                      <a:pt x="5091" y="26283"/>
                    </a:lnTo>
                    <a:lnTo>
                      <a:pt x="4992" y="27610"/>
                    </a:lnTo>
                    <a:lnTo>
                      <a:pt x="4853" y="28917"/>
                    </a:lnTo>
                    <a:lnTo>
                      <a:pt x="4695" y="30244"/>
                    </a:lnTo>
                    <a:lnTo>
                      <a:pt x="4477" y="31551"/>
                    </a:lnTo>
                    <a:lnTo>
                      <a:pt x="4358" y="32185"/>
                    </a:lnTo>
                    <a:lnTo>
                      <a:pt x="4239" y="32819"/>
                    </a:lnTo>
                    <a:lnTo>
                      <a:pt x="3942" y="34067"/>
                    </a:lnTo>
                    <a:lnTo>
                      <a:pt x="3605" y="35295"/>
                    </a:lnTo>
                    <a:lnTo>
                      <a:pt x="3249" y="36503"/>
                    </a:lnTo>
                    <a:lnTo>
                      <a:pt x="2872" y="37711"/>
                    </a:lnTo>
                    <a:lnTo>
                      <a:pt x="2476" y="38919"/>
                    </a:lnTo>
                    <a:lnTo>
                      <a:pt x="1664" y="41316"/>
                    </a:lnTo>
                    <a:lnTo>
                      <a:pt x="1308" y="42544"/>
                    </a:lnTo>
                    <a:lnTo>
                      <a:pt x="971" y="43772"/>
                    </a:lnTo>
                    <a:lnTo>
                      <a:pt x="832" y="44386"/>
                    </a:lnTo>
                    <a:lnTo>
                      <a:pt x="694" y="45000"/>
                    </a:lnTo>
                    <a:lnTo>
                      <a:pt x="555" y="45614"/>
                    </a:lnTo>
                    <a:lnTo>
                      <a:pt x="456" y="46228"/>
                    </a:lnTo>
                    <a:lnTo>
                      <a:pt x="357" y="46862"/>
                    </a:lnTo>
                    <a:lnTo>
                      <a:pt x="258" y="47476"/>
                    </a:lnTo>
                    <a:lnTo>
                      <a:pt x="199" y="48109"/>
                    </a:lnTo>
                    <a:lnTo>
                      <a:pt x="119" y="48743"/>
                    </a:lnTo>
                    <a:lnTo>
                      <a:pt x="80" y="49377"/>
                    </a:lnTo>
                    <a:lnTo>
                      <a:pt x="40" y="50031"/>
                    </a:lnTo>
                    <a:lnTo>
                      <a:pt x="20" y="50664"/>
                    </a:lnTo>
                    <a:lnTo>
                      <a:pt x="0" y="51318"/>
                    </a:lnTo>
                    <a:lnTo>
                      <a:pt x="20" y="52645"/>
                    </a:lnTo>
                    <a:lnTo>
                      <a:pt x="80" y="53972"/>
                    </a:lnTo>
                    <a:lnTo>
                      <a:pt x="159" y="55299"/>
                    </a:lnTo>
                    <a:lnTo>
                      <a:pt x="278" y="56606"/>
                    </a:lnTo>
                    <a:lnTo>
                      <a:pt x="416" y="57933"/>
                    </a:lnTo>
                    <a:lnTo>
                      <a:pt x="575" y="59260"/>
                    </a:lnTo>
                    <a:lnTo>
                      <a:pt x="753" y="60568"/>
                    </a:lnTo>
                    <a:lnTo>
                      <a:pt x="951" y="61875"/>
                    </a:lnTo>
                    <a:lnTo>
                      <a:pt x="1149" y="63222"/>
                    </a:lnTo>
                    <a:lnTo>
                      <a:pt x="1367" y="64568"/>
                    </a:lnTo>
                    <a:lnTo>
                      <a:pt x="1842" y="67262"/>
                    </a:lnTo>
                    <a:lnTo>
                      <a:pt x="2357" y="69936"/>
                    </a:lnTo>
                    <a:lnTo>
                      <a:pt x="2872" y="72610"/>
                    </a:lnTo>
                    <a:lnTo>
                      <a:pt x="3387" y="75303"/>
                    </a:lnTo>
                    <a:lnTo>
                      <a:pt x="3902" y="77977"/>
                    </a:lnTo>
                    <a:lnTo>
                      <a:pt x="4378" y="80671"/>
                    </a:lnTo>
                    <a:lnTo>
                      <a:pt x="4595" y="81998"/>
                    </a:lnTo>
                    <a:lnTo>
                      <a:pt x="4813" y="83365"/>
                    </a:lnTo>
                    <a:lnTo>
                      <a:pt x="5051" y="84870"/>
                    </a:lnTo>
                    <a:lnTo>
                      <a:pt x="5249" y="86375"/>
                    </a:lnTo>
                    <a:lnTo>
                      <a:pt x="5427" y="87900"/>
                    </a:lnTo>
                    <a:lnTo>
                      <a:pt x="5586" y="89425"/>
                    </a:lnTo>
                    <a:lnTo>
                      <a:pt x="5724" y="90950"/>
                    </a:lnTo>
                    <a:lnTo>
                      <a:pt x="5823" y="92475"/>
                    </a:lnTo>
                    <a:lnTo>
                      <a:pt x="5903" y="94001"/>
                    </a:lnTo>
                    <a:lnTo>
                      <a:pt x="5942" y="95545"/>
                    </a:lnTo>
                    <a:lnTo>
                      <a:pt x="5942" y="97070"/>
                    </a:lnTo>
                    <a:lnTo>
                      <a:pt x="5923" y="98596"/>
                    </a:lnTo>
                    <a:lnTo>
                      <a:pt x="5843" y="100121"/>
                    </a:lnTo>
                    <a:lnTo>
                      <a:pt x="5724" y="101646"/>
                    </a:lnTo>
                    <a:lnTo>
                      <a:pt x="5566" y="103171"/>
                    </a:lnTo>
                    <a:lnTo>
                      <a:pt x="5487" y="103923"/>
                    </a:lnTo>
                    <a:lnTo>
                      <a:pt x="5368" y="104676"/>
                    </a:lnTo>
                    <a:lnTo>
                      <a:pt x="5249" y="105429"/>
                    </a:lnTo>
                    <a:lnTo>
                      <a:pt x="5110" y="106181"/>
                    </a:lnTo>
                    <a:lnTo>
                      <a:pt x="4972" y="106934"/>
                    </a:lnTo>
                    <a:lnTo>
                      <a:pt x="4813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3" y="107885"/>
                    </a:lnTo>
                    <a:lnTo>
                      <a:pt x="4833" y="107944"/>
                    </a:lnTo>
                    <a:lnTo>
                      <a:pt x="4912" y="108023"/>
                    </a:lnTo>
                    <a:lnTo>
                      <a:pt x="5011" y="108083"/>
                    </a:lnTo>
                    <a:lnTo>
                      <a:pt x="5110" y="108083"/>
                    </a:lnTo>
                    <a:lnTo>
                      <a:pt x="5209" y="108063"/>
                    </a:lnTo>
                    <a:lnTo>
                      <a:pt x="5269" y="108023"/>
                    </a:lnTo>
                    <a:lnTo>
                      <a:pt x="5309" y="107984"/>
                    </a:lnTo>
                    <a:lnTo>
                      <a:pt x="5328" y="107924"/>
                    </a:lnTo>
                    <a:lnTo>
                      <a:pt x="5348" y="107845"/>
                    </a:lnTo>
                    <a:lnTo>
                      <a:pt x="5625" y="106538"/>
                    </a:lnTo>
                    <a:lnTo>
                      <a:pt x="5863" y="105211"/>
                    </a:lnTo>
                    <a:lnTo>
                      <a:pt x="6061" y="103884"/>
                    </a:lnTo>
                    <a:lnTo>
                      <a:pt x="6220" y="102557"/>
                    </a:lnTo>
                    <a:lnTo>
                      <a:pt x="6338" y="101230"/>
                    </a:lnTo>
                    <a:lnTo>
                      <a:pt x="6437" y="99903"/>
                    </a:lnTo>
                    <a:lnTo>
                      <a:pt x="649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97" y="94595"/>
                    </a:lnTo>
                    <a:lnTo>
                      <a:pt x="6437" y="93248"/>
                    </a:lnTo>
                    <a:lnTo>
                      <a:pt x="6358" y="91921"/>
                    </a:lnTo>
                    <a:lnTo>
                      <a:pt x="6259" y="90594"/>
                    </a:lnTo>
                    <a:lnTo>
                      <a:pt x="6140" y="89287"/>
                    </a:lnTo>
                    <a:lnTo>
                      <a:pt x="6002" y="87960"/>
                    </a:lnTo>
                    <a:lnTo>
                      <a:pt x="5843" y="86633"/>
                    </a:lnTo>
                    <a:lnTo>
                      <a:pt x="5665" y="85306"/>
                    </a:lnTo>
                    <a:lnTo>
                      <a:pt x="5467" y="83979"/>
                    </a:lnTo>
                    <a:lnTo>
                      <a:pt x="5269" y="82652"/>
                    </a:lnTo>
                    <a:lnTo>
                      <a:pt x="5051" y="81344"/>
                    </a:lnTo>
                    <a:lnTo>
                      <a:pt x="4595" y="78710"/>
                    </a:lnTo>
                    <a:lnTo>
                      <a:pt x="4100" y="76076"/>
                    </a:lnTo>
                    <a:lnTo>
                      <a:pt x="3110" y="70827"/>
                    </a:lnTo>
                    <a:lnTo>
                      <a:pt x="2615" y="68233"/>
                    </a:lnTo>
                    <a:lnTo>
                      <a:pt x="2140" y="65638"/>
                    </a:lnTo>
                    <a:lnTo>
                      <a:pt x="1684" y="62964"/>
                    </a:lnTo>
                    <a:lnTo>
                      <a:pt x="1466" y="61617"/>
                    </a:lnTo>
                    <a:lnTo>
                      <a:pt x="1248" y="60270"/>
                    </a:lnTo>
                    <a:lnTo>
                      <a:pt x="1070" y="58904"/>
                    </a:lnTo>
                    <a:lnTo>
                      <a:pt x="912" y="57537"/>
                    </a:lnTo>
                    <a:lnTo>
                      <a:pt x="773" y="56151"/>
                    </a:lnTo>
                    <a:lnTo>
                      <a:pt x="654" y="54784"/>
                    </a:lnTo>
                    <a:lnTo>
                      <a:pt x="59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75" y="50664"/>
                    </a:lnTo>
                    <a:lnTo>
                      <a:pt x="595" y="49991"/>
                    </a:lnTo>
                    <a:lnTo>
                      <a:pt x="634" y="49298"/>
                    </a:lnTo>
                    <a:lnTo>
                      <a:pt x="694" y="48624"/>
                    </a:lnTo>
                    <a:lnTo>
                      <a:pt x="753" y="47951"/>
                    </a:lnTo>
                    <a:lnTo>
                      <a:pt x="852" y="47278"/>
                    </a:lnTo>
                    <a:lnTo>
                      <a:pt x="931" y="46604"/>
                    </a:lnTo>
                    <a:lnTo>
                      <a:pt x="1050" y="45931"/>
                    </a:lnTo>
                    <a:lnTo>
                      <a:pt x="1189" y="45257"/>
                    </a:lnTo>
                    <a:lnTo>
                      <a:pt x="1327" y="44604"/>
                    </a:lnTo>
                    <a:lnTo>
                      <a:pt x="1486" y="43930"/>
                    </a:lnTo>
                    <a:lnTo>
                      <a:pt x="1842" y="42683"/>
                    </a:lnTo>
                    <a:lnTo>
                      <a:pt x="223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67" y="37790"/>
                    </a:lnTo>
                    <a:lnTo>
                      <a:pt x="3863" y="36582"/>
                    </a:lnTo>
                    <a:lnTo>
                      <a:pt x="4219" y="35334"/>
                    </a:lnTo>
                    <a:lnTo>
                      <a:pt x="4397" y="34701"/>
                    </a:lnTo>
                    <a:lnTo>
                      <a:pt x="4556" y="34067"/>
                    </a:lnTo>
                    <a:lnTo>
                      <a:pt x="4813" y="32859"/>
                    </a:lnTo>
                    <a:lnTo>
                      <a:pt x="5051" y="31631"/>
                    </a:lnTo>
                    <a:lnTo>
                      <a:pt x="5229" y="30403"/>
                    </a:lnTo>
                    <a:lnTo>
                      <a:pt x="5408" y="29155"/>
                    </a:lnTo>
                    <a:lnTo>
                      <a:pt x="5526" y="27907"/>
                    </a:lnTo>
                    <a:lnTo>
                      <a:pt x="5645" y="26659"/>
                    </a:lnTo>
                    <a:lnTo>
                      <a:pt x="5724" y="25412"/>
                    </a:lnTo>
                    <a:lnTo>
                      <a:pt x="5784" y="24144"/>
                    </a:lnTo>
                    <a:lnTo>
                      <a:pt x="5843" y="22658"/>
                    </a:lnTo>
                    <a:lnTo>
                      <a:pt x="5863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43" y="15231"/>
                    </a:lnTo>
                    <a:lnTo>
                      <a:pt x="5804" y="12260"/>
                    </a:lnTo>
                    <a:lnTo>
                      <a:pt x="5804" y="10775"/>
                    </a:lnTo>
                    <a:lnTo>
                      <a:pt x="5804" y="9289"/>
                    </a:lnTo>
                    <a:lnTo>
                      <a:pt x="5823" y="7804"/>
                    </a:lnTo>
                    <a:lnTo>
                      <a:pt x="5863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60" y="1882"/>
                    </a:lnTo>
                    <a:lnTo>
                      <a:pt x="6319" y="416"/>
                    </a:lnTo>
                    <a:lnTo>
                      <a:pt x="6319" y="337"/>
                    </a:lnTo>
                    <a:lnTo>
                      <a:pt x="6319" y="258"/>
                    </a:lnTo>
                    <a:lnTo>
                      <a:pt x="6259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" name="Google Shape;452;p3"/>
              <p:cNvSpPr/>
              <p:nvPr/>
            </p:nvSpPr>
            <p:spPr>
              <a:xfrm>
                <a:off x="1703100" y="2585650"/>
                <a:ext cx="64400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6" h="26680" extrusionOk="0">
                    <a:moveTo>
                      <a:pt x="1862" y="0"/>
                    </a:moveTo>
                    <a:lnTo>
                      <a:pt x="1743" y="20"/>
                    </a:lnTo>
                    <a:lnTo>
                      <a:pt x="1664" y="60"/>
                    </a:lnTo>
                    <a:lnTo>
                      <a:pt x="1585" y="159"/>
                    </a:lnTo>
                    <a:lnTo>
                      <a:pt x="1565" y="218"/>
                    </a:lnTo>
                    <a:lnTo>
                      <a:pt x="1545" y="278"/>
                    </a:lnTo>
                    <a:lnTo>
                      <a:pt x="1545" y="337"/>
                    </a:lnTo>
                    <a:lnTo>
                      <a:pt x="1545" y="416"/>
                    </a:lnTo>
                    <a:lnTo>
                      <a:pt x="1644" y="872"/>
                    </a:lnTo>
                    <a:lnTo>
                      <a:pt x="1743" y="1327"/>
                    </a:lnTo>
                    <a:lnTo>
                      <a:pt x="1803" y="1803"/>
                    </a:lnTo>
                    <a:lnTo>
                      <a:pt x="1882" y="2258"/>
                    </a:lnTo>
                    <a:lnTo>
                      <a:pt x="1961" y="3189"/>
                    </a:lnTo>
                    <a:lnTo>
                      <a:pt x="2001" y="4120"/>
                    </a:lnTo>
                    <a:lnTo>
                      <a:pt x="2001" y="5031"/>
                    </a:lnTo>
                    <a:lnTo>
                      <a:pt x="1981" y="5962"/>
                    </a:lnTo>
                    <a:lnTo>
                      <a:pt x="1922" y="6893"/>
                    </a:lnTo>
                    <a:lnTo>
                      <a:pt x="1823" y="7804"/>
                    </a:lnTo>
                    <a:lnTo>
                      <a:pt x="1704" y="8735"/>
                    </a:lnTo>
                    <a:lnTo>
                      <a:pt x="1585" y="9666"/>
                    </a:lnTo>
                    <a:lnTo>
                      <a:pt x="1427" y="10577"/>
                    </a:lnTo>
                    <a:lnTo>
                      <a:pt x="1268" y="11508"/>
                    </a:lnTo>
                    <a:lnTo>
                      <a:pt x="951" y="13330"/>
                    </a:lnTo>
                    <a:lnTo>
                      <a:pt x="634" y="15152"/>
                    </a:lnTo>
                    <a:lnTo>
                      <a:pt x="476" y="16024"/>
                    </a:lnTo>
                    <a:lnTo>
                      <a:pt x="357" y="16915"/>
                    </a:lnTo>
                    <a:lnTo>
                      <a:pt x="238" y="17786"/>
                    </a:lnTo>
                    <a:lnTo>
                      <a:pt x="139" y="18678"/>
                    </a:lnTo>
                    <a:lnTo>
                      <a:pt x="60" y="19569"/>
                    </a:lnTo>
                    <a:lnTo>
                      <a:pt x="20" y="20460"/>
                    </a:lnTo>
                    <a:lnTo>
                      <a:pt x="1" y="21352"/>
                    </a:lnTo>
                    <a:lnTo>
                      <a:pt x="20" y="22243"/>
                    </a:lnTo>
                    <a:lnTo>
                      <a:pt x="60" y="22797"/>
                    </a:lnTo>
                    <a:lnTo>
                      <a:pt x="100" y="23352"/>
                    </a:lnTo>
                    <a:lnTo>
                      <a:pt x="218" y="24461"/>
                    </a:lnTo>
                    <a:lnTo>
                      <a:pt x="476" y="26679"/>
                    </a:lnTo>
                    <a:lnTo>
                      <a:pt x="1050" y="26679"/>
                    </a:lnTo>
                    <a:lnTo>
                      <a:pt x="773" y="24461"/>
                    </a:lnTo>
                    <a:lnTo>
                      <a:pt x="654" y="23352"/>
                    </a:lnTo>
                    <a:lnTo>
                      <a:pt x="615" y="22797"/>
                    </a:lnTo>
                    <a:lnTo>
                      <a:pt x="595" y="22243"/>
                    </a:lnTo>
                    <a:lnTo>
                      <a:pt x="575" y="21252"/>
                    </a:lnTo>
                    <a:lnTo>
                      <a:pt x="595" y="20262"/>
                    </a:lnTo>
                    <a:lnTo>
                      <a:pt x="654" y="19272"/>
                    </a:lnTo>
                    <a:lnTo>
                      <a:pt x="753" y="18282"/>
                    </a:lnTo>
                    <a:lnTo>
                      <a:pt x="872" y="17311"/>
                    </a:lnTo>
                    <a:lnTo>
                      <a:pt x="1011" y="16321"/>
                    </a:lnTo>
                    <a:lnTo>
                      <a:pt x="1169" y="15350"/>
                    </a:lnTo>
                    <a:lnTo>
                      <a:pt x="1347" y="14380"/>
                    </a:lnTo>
                    <a:lnTo>
                      <a:pt x="1644" y="12637"/>
                    </a:lnTo>
                    <a:lnTo>
                      <a:pt x="1961" y="10874"/>
                    </a:lnTo>
                    <a:lnTo>
                      <a:pt x="2100" y="9983"/>
                    </a:lnTo>
                    <a:lnTo>
                      <a:pt x="2239" y="9111"/>
                    </a:lnTo>
                    <a:lnTo>
                      <a:pt x="2338" y="8220"/>
                    </a:lnTo>
                    <a:lnTo>
                      <a:pt x="2437" y="7329"/>
                    </a:lnTo>
                    <a:lnTo>
                      <a:pt x="2516" y="6437"/>
                    </a:lnTo>
                    <a:lnTo>
                      <a:pt x="2556" y="5566"/>
                    </a:lnTo>
                    <a:lnTo>
                      <a:pt x="2575" y="4675"/>
                    </a:lnTo>
                    <a:lnTo>
                      <a:pt x="2556" y="3783"/>
                    </a:lnTo>
                    <a:lnTo>
                      <a:pt x="2516" y="2892"/>
                    </a:lnTo>
                    <a:lnTo>
                      <a:pt x="2417" y="2001"/>
                    </a:lnTo>
                    <a:lnTo>
                      <a:pt x="2278" y="1129"/>
                    </a:lnTo>
                    <a:lnTo>
                      <a:pt x="2199" y="674"/>
                    </a:lnTo>
                    <a:lnTo>
                      <a:pt x="2100" y="238"/>
                    </a:lnTo>
                    <a:lnTo>
                      <a:pt x="2080" y="159"/>
                    </a:lnTo>
                    <a:lnTo>
                      <a:pt x="2041" y="119"/>
                    </a:lnTo>
                    <a:lnTo>
                      <a:pt x="2001" y="60"/>
                    </a:lnTo>
                    <a:lnTo>
                      <a:pt x="1961" y="40"/>
                    </a:lnTo>
                    <a:lnTo>
                      <a:pt x="186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" name="Google Shape;453;p3"/>
              <p:cNvSpPr/>
              <p:nvPr/>
            </p:nvSpPr>
            <p:spPr>
              <a:xfrm>
                <a:off x="1770925" y="2936725"/>
                <a:ext cx="14400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6" h="2853" extrusionOk="0">
                    <a:moveTo>
                      <a:pt x="278" y="0"/>
                    </a:moveTo>
                    <a:lnTo>
                      <a:pt x="179" y="20"/>
                    </a:lnTo>
                    <a:lnTo>
                      <a:pt x="80" y="79"/>
                    </a:lnTo>
                    <a:lnTo>
                      <a:pt x="60" y="119"/>
                    </a:lnTo>
                    <a:lnTo>
                      <a:pt x="21" y="178"/>
                    </a:lnTo>
                    <a:lnTo>
                      <a:pt x="1" y="238"/>
                    </a:lnTo>
                    <a:lnTo>
                      <a:pt x="1" y="317"/>
                    </a:lnTo>
                    <a:lnTo>
                      <a:pt x="1" y="2515"/>
                    </a:lnTo>
                    <a:lnTo>
                      <a:pt x="1" y="2595"/>
                    </a:lnTo>
                    <a:lnTo>
                      <a:pt x="21" y="2654"/>
                    </a:lnTo>
                    <a:lnTo>
                      <a:pt x="60" y="2713"/>
                    </a:lnTo>
                    <a:lnTo>
                      <a:pt x="80" y="2773"/>
                    </a:lnTo>
                    <a:lnTo>
                      <a:pt x="179" y="2832"/>
                    </a:lnTo>
                    <a:lnTo>
                      <a:pt x="278" y="2852"/>
                    </a:lnTo>
                    <a:lnTo>
                      <a:pt x="397" y="2832"/>
                    </a:lnTo>
                    <a:lnTo>
                      <a:pt x="476" y="2773"/>
                    </a:lnTo>
                    <a:lnTo>
                      <a:pt x="516" y="2713"/>
                    </a:lnTo>
                    <a:lnTo>
                      <a:pt x="536" y="2654"/>
                    </a:lnTo>
                    <a:lnTo>
                      <a:pt x="556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56" y="238"/>
                    </a:lnTo>
                    <a:lnTo>
                      <a:pt x="536" y="178"/>
                    </a:lnTo>
                    <a:lnTo>
                      <a:pt x="516" y="119"/>
                    </a:lnTo>
                    <a:lnTo>
                      <a:pt x="476" y="79"/>
                    </a:lnTo>
                    <a:lnTo>
                      <a:pt x="397" y="20"/>
                    </a:lnTo>
                    <a:lnTo>
                      <a:pt x="27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" name="Google Shape;454;p3"/>
              <p:cNvSpPr/>
              <p:nvPr/>
            </p:nvSpPr>
            <p:spPr>
              <a:xfrm>
                <a:off x="1847675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46" y="0"/>
                    </a:moveTo>
                    <a:lnTo>
                      <a:pt x="1447" y="20"/>
                    </a:lnTo>
                    <a:lnTo>
                      <a:pt x="1348" y="80"/>
                    </a:lnTo>
                    <a:lnTo>
                      <a:pt x="1269" y="159"/>
                    </a:lnTo>
                    <a:lnTo>
                      <a:pt x="1249" y="218"/>
                    </a:lnTo>
                    <a:lnTo>
                      <a:pt x="1229" y="278"/>
                    </a:lnTo>
                    <a:lnTo>
                      <a:pt x="1209" y="337"/>
                    </a:lnTo>
                    <a:lnTo>
                      <a:pt x="1229" y="416"/>
                    </a:lnTo>
                    <a:lnTo>
                      <a:pt x="1368" y="1506"/>
                    </a:lnTo>
                    <a:lnTo>
                      <a:pt x="1486" y="2595"/>
                    </a:lnTo>
                    <a:lnTo>
                      <a:pt x="1585" y="3684"/>
                    </a:lnTo>
                    <a:lnTo>
                      <a:pt x="1645" y="4794"/>
                    </a:lnTo>
                    <a:lnTo>
                      <a:pt x="1684" y="5883"/>
                    </a:lnTo>
                    <a:lnTo>
                      <a:pt x="1684" y="6972"/>
                    </a:lnTo>
                    <a:lnTo>
                      <a:pt x="1684" y="8062"/>
                    </a:lnTo>
                    <a:lnTo>
                      <a:pt x="1665" y="9171"/>
                    </a:lnTo>
                    <a:lnTo>
                      <a:pt x="1645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229" y="17945"/>
                    </a:lnTo>
                    <a:lnTo>
                      <a:pt x="1150" y="20084"/>
                    </a:lnTo>
                    <a:lnTo>
                      <a:pt x="1110" y="21154"/>
                    </a:lnTo>
                    <a:lnTo>
                      <a:pt x="1090" y="22243"/>
                    </a:lnTo>
                    <a:lnTo>
                      <a:pt x="1090" y="23312"/>
                    </a:lnTo>
                    <a:lnTo>
                      <a:pt x="1110" y="24382"/>
                    </a:lnTo>
                    <a:lnTo>
                      <a:pt x="1150" y="25451"/>
                    </a:lnTo>
                    <a:lnTo>
                      <a:pt x="1209" y="26541"/>
                    </a:lnTo>
                    <a:lnTo>
                      <a:pt x="1288" y="27610"/>
                    </a:lnTo>
                    <a:lnTo>
                      <a:pt x="1407" y="28680"/>
                    </a:lnTo>
                    <a:lnTo>
                      <a:pt x="1526" y="29749"/>
                    </a:lnTo>
                    <a:lnTo>
                      <a:pt x="1684" y="30819"/>
                    </a:lnTo>
                    <a:lnTo>
                      <a:pt x="2021" y="32958"/>
                    </a:lnTo>
                    <a:lnTo>
                      <a:pt x="2378" y="35077"/>
                    </a:lnTo>
                    <a:lnTo>
                      <a:pt x="2556" y="36186"/>
                    </a:lnTo>
                    <a:lnTo>
                      <a:pt x="2734" y="37276"/>
                    </a:lnTo>
                    <a:lnTo>
                      <a:pt x="2873" y="38385"/>
                    </a:lnTo>
                    <a:lnTo>
                      <a:pt x="3011" y="39494"/>
                    </a:lnTo>
                    <a:lnTo>
                      <a:pt x="3130" y="40603"/>
                    </a:lnTo>
                    <a:lnTo>
                      <a:pt x="3210" y="41732"/>
                    </a:lnTo>
                    <a:lnTo>
                      <a:pt x="3269" y="42841"/>
                    </a:lnTo>
                    <a:lnTo>
                      <a:pt x="3289" y="43970"/>
                    </a:lnTo>
                    <a:lnTo>
                      <a:pt x="3289" y="45099"/>
                    </a:lnTo>
                    <a:lnTo>
                      <a:pt x="3249" y="46208"/>
                    </a:lnTo>
                    <a:lnTo>
                      <a:pt x="3210" y="47337"/>
                    </a:lnTo>
                    <a:lnTo>
                      <a:pt x="3130" y="48466"/>
                    </a:lnTo>
                    <a:lnTo>
                      <a:pt x="3031" y="49575"/>
                    </a:lnTo>
                    <a:lnTo>
                      <a:pt x="2932" y="50685"/>
                    </a:lnTo>
                    <a:lnTo>
                      <a:pt x="2794" y="51814"/>
                    </a:lnTo>
                    <a:lnTo>
                      <a:pt x="2655" y="52923"/>
                    </a:lnTo>
                    <a:lnTo>
                      <a:pt x="2358" y="55022"/>
                    </a:lnTo>
                    <a:lnTo>
                      <a:pt x="2041" y="57122"/>
                    </a:lnTo>
                    <a:lnTo>
                      <a:pt x="1368" y="61301"/>
                    </a:lnTo>
                    <a:lnTo>
                      <a:pt x="1051" y="63400"/>
                    </a:lnTo>
                    <a:lnTo>
                      <a:pt x="734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80" y="71937"/>
                    </a:lnTo>
                    <a:lnTo>
                      <a:pt x="41" y="73066"/>
                    </a:lnTo>
                    <a:lnTo>
                      <a:pt x="1" y="74175"/>
                    </a:lnTo>
                    <a:lnTo>
                      <a:pt x="1" y="75284"/>
                    </a:lnTo>
                    <a:lnTo>
                      <a:pt x="21" y="76393"/>
                    </a:lnTo>
                    <a:lnTo>
                      <a:pt x="60" y="77502"/>
                    </a:lnTo>
                    <a:lnTo>
                      <a:pt x="140" y="78611"/>
                    </a:lnTo>
                    <a:lnTo>
                      <a:pt x="239" y="79701"/>
                    </a:lnTo>
                    <a:lnTo>
                      <a:pt x="377" y="80790"/>
                    </a:lnTo>
                    <a:lnTo>
                      <a:pt x="556" y="81879"/>
                    </a:lnTo>
                    <a:lnTo>
                      <a:pt x="754" y="82969"/>
                    </a:lnTo>
                    <a:lnTo>
                      <a:pt x="991" y="84038"/>
                    </a:lnTo>
                    <a:lnTo>
                      <a:pt x="1269" y="85088"/>
                    </a:lnTo>
                    <a:lnTo>
                      <a:pt x="1585" y="86138"/>
                    </a:lnTo>
                    <a:lnTo>
                      <a:pt x="1962" y="87188"/>
                    </a:lnTo>
                    <a:lnTo>
                      <a:pt x="1982" y="87247"/>
                    </a:lnTo>
                    <a:lnTo>
                      <a:pt x="2021" y="87306"/>
                    </a:lnTo>
                    <a:lnTo>
                      <a:pt x="2061" y="87326"/>
                    </a:lnTo>
                    <a:lnTo>
                      <a:pt x="2120" y="87346"/>
                    </a:lnTo>
                    <a:lnTo>
                      <a:pt x="2160" y="87366"/>
                    </a:lnTo>
                    <a:lnTo>
                      <a:pt x="2219" y="87346"/>
                    </a:lnTo>
                    <a:lnTo>
                      <a:pt x="2298" y="87306"/>
                    </a:lnTo>
                    <a:lnTo>
                      <a:pt x="2398" y="87227"/>
                    </a:lnTo>
                    <a:lnTo>
                      <a:pt x="2457" y="87128"/>
                    </a:lnTo>
                    <a:lnTo>
                      <a:pt x="2477" y="86989"/>
                    </a:lnTo>
                    <a:lnTo>
                      <a:pt x="2457" y="86930"/>
                    </a:lnTo>
                    <a:lnTo>
                      <a:pt x="2437" y="86851"/>
                    </a:lnTo>
                    <a:lnTo>
                      <a:pt x="2100" y="85861"/>
                    </a:lnTo>
                    <a:lnTo>
                      <a:pt x="1784" y="84850"/>
                    </a:lnTo>
                    <a:lnTo>
                      <a:pt x="1526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12" y="80770"/>
                    </a:lnTo>
                    <a:lnTo>
                      <a:pt x="793" y="79740"/>
                    </a:lnTo>
                    <a:lnTo>
                      <a:pt x="694" y="78710"/>
                    </a:lnTo>
                    <a:lnTo>
                      <a:pt x="615" y="77681"/>
                    </a:lnTo>
                    <a:lnTo>
                      <a:pt x="556" y="76651"/>
                    </a:lnTo>
                    <a:lnTo>
                      <a:pt x="536" y="75601"/>
                    </a:lnTo>
                    <a:lnTo>
                      <a:pt x="536" y="74551"/>
                    </a:lnTo>
                    <a:lnTo>
                      <a:pt x="575" y="73501"/>
                    </a:lnTo>
                    <a:lnTo>
                      <a:pt x="615" y="72471"/>
                    </a:lnTo>
                    <a:lnTo>
                      <a:pt x="674" y="71422"/>
                    </a:lnTo>
                    <a:lnTo>
                      <a:pt x="754" y="70372"/>
                    </a:lnTo>
                    <a:lnTo>
                      <a:pt x="853" y="69322"/>
                    </a:lnTo>
                    <a:lnTo>
                      <a:pt x="971" y="68253"/>
                    </a:lnTo>
                    <a:lnTo>
                      <a:pt x="1229" y="66153"/>
                    </a:lnTo>
                    <a:lnTo>
                      <a:pt x="1526" y="64054"/>
                    </a:lnTo>
                    <a:lnTo>
                      <a:pt x="1843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9" y="52665"/>
                    </a:lnTo>
                    <a:lnTo>
                      <a:pt x="3388" y="51596"/>
                    </a:lnTo>
                    <a:lnTo>
                      <a:pt x="3507" y="50546"/>
                    </a:lnTo>
                    <a:lnTo>
                      <a:pt x="3586" y="49476"/>
                    </a:lnTo>
                    <a:lnTo>
                      <a:pt x="3665" y="48427"/>
                    </a:lnTo>
                    <a:lnTo>
                      <a:pt x="3725" y="47357"/>
                    </a:lnTo>
                    <a:lnTo>
                      <a:pt x="3764" y="46307"/>
                    </a:lnTo>
                    <a:lnTo>
                      <a:pt x="3804" y="45258"/>
                    </a:lnTo>
                    <a:lnTo>
                      <a:pt x="3804" y="44188"/>
                    </a:lnTo>
                    <a:lnTo>
                      <a:pt x="3784" y="43138"/>
                    </a:lnTo>
                    <a:lnTo>
                      <a:pt x="3744" y="42089"/>
                    </a:lnTo>
                    <a:lnTo>
                      <a:pt x="3685" y="41019"/>
                    </a:lnTo>
                    <a:lnTo>
                      <a:pt x="3606" y="39969"/>
                    </a:lnTo>
                    <a:lnTo>
                      <a:pt x="3507" y="38900"/>
                    </a:lnTo>
                    <a:lnTo>
                      <a:pt x="3388" y="37830"/>
                    </a:lnTo>
                    <a:lnTo>
                      <a:pt x="3229" y="36781"/>
                    </a:lnTo>
                    <a:lnTo>
                      <a:pt x="2873" y="34562"/>
                    </a:lnTo>
                    <a:lnTo>
                      <a:pt x="2497" y="32364"/>
                    </a:lnTo>
                    <a:lnTo>
                      <a:pt x="2318" y="31275"/>
                    </a:lnTo>
                    <a:lnTo>
                      <a:pt x="2160" y="30165"/>
                    </a:lnTo>
                    <a:lnTo>
                      <a:pt x="2021" y="29056"/>
                    </a:lnTo>
                    <a:lnTo>
                      <a:pt x="1883" y="27947"/>
                    </a:lnTo>
                    <a:lnTo>
                      <a:pt x="1803" y="26878"/>
                    </a:lnTo>
                    <a:lnTo>
                      <a:pt x="1724" y="25788"/>
                    </a:lnTo>
                    <a:lnTo>
                      <a:pt x="1684" y="24719"/>
                    </a:lnTo>
                    <a:lnTo>
                      <a:pt x="1665" y="23649"/>
                    </a:lnTo>
                    <a:lnTo>
                      <a:pt x="1665" y="22580"/>
                    </a:lnTo>
                    <a:lnTo>
                      <a:pt x="1665" y="21490"/>
                    </a:lnTo>
                    <a:lnTo>
                      <a:pt x="1704" y="20421"/>
                    </a:lnTo>
                    <a:lnTo>
                      <a:pt x="1744" y="19351"/>
                    </a:lnTo>
                    <a:lnTo>
                      <a:pt x="1863" y="16955"/>
                    </a:lnTo>
                    <a:lnTo>
                      <a:pt x="2001" y="14558"/>
                    </a:lnTo>
                    <a:lnTo>
                      <a:pt x="2120" y="12181"/>
                    </a:lnTo>
                    <a:lnTo>
                      <a:pt x="2180" y="10973"/>
                    </a:lnTo>
                    <a:lnTo>
                      <a:pt x="2219" y="9785"/>
                    </a:lnTo>
                    <a:lnTo>
                      <a:pt x="2239" y="8596"/>
                    </a:lnTo>
                    <a:lnTo>
                      <a:pt x="2259" y="7388"/>
                    </a:lnTo>
                    <a:lnTo>
                      <a:pt x="2239" y="6200"/>
                    </a:lnTo>
                    <a:lnTo>
                      <a:pt x="2199" y="5011"/>
                    </a:lnTo>
                    <a:lnTo>
                      <a:pt x="2140" y="3823"/>
                    </a:lnTo>
                    <a:lnTo>
                      <a:pt x="2061" y="2615"/>
                    </a:lnTo>
                    <a:lnTo>
                      <a:pt x="1922" y="1427"/>
                    </a:lnTo>
                    <a:lnTo>
                      <a:pt x="1764" y="238"/>
                    </a:lnTo>
                    <a:lnTo>
                      <a:pt x="1744" y="179"/>
                    </a:lnTo>
                    <a:lnTo>
                      <a:pt x="1724" y="119"/>
                    </a:lnTo>
                    <a:lnTo>
                      <a:pt x="1684" y="80"/>
                    </a:lnTo>
                    <a:lnTo>
                      <a:pt x="1645" y="40"/>
                    </a:lnTo>
                    <a:lnTo>
                      <a:pt x="1605" y="20"/>
                    </a:lnTo>
                    <a:lnTo>
                      <a:pt x="154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" name="Google Shape;455;p3"/>
              <p:cNvSpPr/>
              <p:nvPr/>
            </p:nvSpPr>
            <p:spPr>
              <a:xfrm>
                <a:off x="1841250" y="267325"/>
                <a:ext cx="36675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7" h="10261" extrusionOk="0">
                    <a:moveTo>
                      <a:pt x="0" y="1"/>
                    </a:moveTo>
                    <a:lnTo>
                      <a:pt x="218" y="1229"/>
                    </a:lnTo>
                    <a:lnTo>
                      <a:pt x="416" y="2457"/>
                    </a:lnTo>
                    <a:lnTo>
                      <a:pt x="595" y="3685"/>
                    </a:lnTo>
                    <a:lnTo>
                      <a:pt x="713" y="4932"/>
                    </a:lnTo>
                    <a:lnTo>
                      <a:pt x="813" y="6180"/>
                    </a:lnTo>
                    <a:lnTo>
                      <a:pt x="872" y="7428"/>
                    </a:lnTo>
                    <a:lnTo>
                      <a:pt x="892" y="8696"/>
                    </a:lnTo>
                    <a:lnTo>
                      <a:pt x="872" y="9943"/>
                    </a:lnTo>
                    <a:lnTo>
                      <a:pt x="892" y="10023"/>
                    </a:lnTo>
                    <a:lnTo>
                      <a:pt x="892" y="10082"/>
                    </a:lnTo>
                    <a:lnTo>
                      <a:pt x="931" y="10141"/>
                    </a:lnTo>
                    <a:lnTo>
                      <a:pt x="971" y="10181"/>
                    </a:lnTo>
                    <a:lnTo>
                      <a:pt x="1050" y="10240"/>
                    </a:lnTo>
                    <a:lnTo>
                      <a:pt x="1149" y="10260"/>
                    </a:lnTo>
                    <a:lnTo>
                      <a:pt x="1268" y="10240"/>
                    </a:lnTo>
                    <a:lnTo>
                      <a:pt x="1347" y="10181"/>
                    </a:lnTo>
                    <a:lnTo>
                      <a:pt x="1387" y="10141"/>
                    </a:lnTo>
                    <a:lnTo>
                      <a:pt x="1427" y="10082"/>
                    </a:lnTo>
                    <a:lnTo>
                      <a:pt x="1446" y="10023"/>
                    </a:lnTo>
                    <a:lnTo>
                      <a:pt x="1446" y="9943"/>
                    </a:lnTo>
                    <a:lnTo>
                      <a:pt x="1466" y="8913"/>
                    </a:lnTo>
                    <a:lnTo>
                      <a:pt x="1446" y="7864"/>
                    </a:lnTo>
                    <a:lnTo>
                      <a:pt x="1407" y="6834"/>
                    </a:lnTo>
                    <a:lnTo>
                      <a:pt x="1347" y="5784"/>
                    </a:lnTo>
                    <a:lnTo>
                      <a:pt x="1268" y="4754"/>
                    </a:lnTo>
                    <a:lnTo>
                      <a:pt x="1169" y="3724"/>
                    </a:lnTo>
                    <a:lnTo>
                      <a:pt x="1030" y="2694"/>
                    </a:lnTo>
                    <a:lnTo>
                      <a:pt x="892" y="1664"/>
                    </a:lnTo>
                    <a:lnTo>
                      <a:pt x="733" y="832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" name="Google Shape;456;p3"/>
              <p:cNvSpPr/>
              <p:nvPr/>
            </p:nvSpPr>
            <p:spPr>
              <a:xfrm>
                <a:off x="1772925" y="267325"/>
                <a:ext cx="35175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6616" extrusionOk="0">
                    <a:moveTo>
                      <a:pt x="0" y="1"/>
                    </a:moveTo>
                    <a:lnTo>
                      <a:pt x="198" y="1585"/>
                    </a:lnTo>
                    <a:lnTo>
                      <a:pt x="416" y="3189"/>
                    </a:lnTo>
                    <a:lnTo>
                      <a:pt x="852" y="6378"/>
                    </a:lnTo>
                    <a:lnTo>
                      <a:pt x="872" y="6457"/>
                    </a:lnTo>
                    <a:lnTo>
                      <a:pt x="891" y="6517"/>
                    </a:lnTo>
                    <a:lnTo>
                      <a:pt x="931" y="6556"/>
                    </a:lnTo>
                    <a:lnTo>
                      <a:pt x="971" y="6596"/>
                    </a:lnTo>
                    <a:lnTo>
                      <a:pt x="1010" y="6616"/>
                    </a:lnTo>
                    <a:lnTo>
                      <a:pt x="1070" y="6616"/>
                    </a:lnTo>
                    <a:lnTo>
                      <a:pt x="1169" y="6596"/>
                    </a:lnTo>
                    <a:lnTo>
                      <a:pt x="1268" y="6556"/>
                    </a:lnTo>
                    <a:lnTo>
                      <a:pt x="1347" y="6457"/>
                    </a:lnTo>
                    <a:lnTo>
                      <a:pt x="1387" y="6339"/>
                    </a:lnTo>
                    <a:lnTo>
                      <a:pt x="1406" y="6279"/>
                    </a:lnTo>
                    <a:lnTo>
                      <a:pt x="1406" y="6200"/>
                    </a:lnTo>
                    <a:lnTo>
                      <a:pt x="59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" name="Google Shape;457;p3"/>
              <p:cNvSpPr/>
              <p:nvPr/>
            </p:nvSpPr>
            <p:spPr>
              <a:xfrm>
                <a:off x="1749650" y="1504725"/>
                <a:ext cx="1104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18" h="26066" extrusionOk="0">
                    <a:moveTo>
                      <a:pt x="3031" y="0"/>
                    </a:moveTo>
                    <a:lnTo>
                      <a:pt x="2932" y="20"/>
                    </a:lnTo>
                    <a:lnTo>
                      <a:pt x="2892" y="40"/>
                    </a:lnTo>
                    <a:lnTo>
                      <a:pt x="2852" y="80"/>
                    </a:lnTo>
                    <a:lnTo>
                      <a:pt x="2813" y="119"/>
                    </a:lnTo>
                    <a:lnTo>
                      <a:pt x="2793" y="179"/>
                    </a:lnTo>
                    <a:lnTo>
                      <a:pt x="2793" y="238"/>
                    </a:lnTo>
                    <a:lnTo>
                      <a:pt x="2793" y="317"/>
                    </a:lnTo>
                    <a:lnTo>
                      <a:pt x="3130" y="3387"/>
                    </a:lnTo>
                    <a:lnTo>
                      <a:pt x="3268" y="4932"/>
                    </a:lnTo>
                    <a:lnTo>
                      <a:pt x="3427" y="6477"/>
                    </a:lnTo>
                    <a:lnTo>
                      <a:pt x="3546" y="8022"/>
                    </a:lnTo>
                    <a:lnTo>
                      <a:pt x="3664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23" y="17331"/>
                    </a:lnTo>
                    <a:lnTo>
                      <a:pt x="3744" y="18876"/>
                    </a:lnTo>
                    <a:lnTo>
                      <a:pt x="3625" y="20421"/>
                    </a:lnTo>
                    <a:lnTo>
                      <a:pt x="3565" y="21193"/>
                    </a:lnTo>
                    <a:lnTo>
                      <a:pt x="3466" y="21965"/>
                    </a:lnTo>
                    <a:lnTo>
                      <a:pt x="3367" y="22718"/>
                    </a:lnTo>
                    <a:lnTo>
                      <a:pt x="3249" y="23491"/>
                    </a:lnTo>
                    <a:lnTo>
                      <a:pt x="3130" y="24263"/>
                    </a:lnTo>
                    <a:lnTo>
                      <a:pt x="2971" y="25016"/>
                    </a:lnTo>
                    <a:lnTo>
                      <a:pt x="2852" y="24818"/>
                    </a:lnTo>
                    <a:lnTo>
                      <a:pt x="2734" y="24580"/>
                    </a:lnTo>
                    <a:lnTo>
                      <a:pt x="2536" y="24124"/>
                    </a:lnTo>
                    <a:lnTo>
                      <a:pt x="2357" y="23649"/>
                    </a:lnTo>
                    <a:lnTo>
                      <a:pt x="2219" y="23174"/>
                    </a:lnTo>
                    <a:lnTo>
                      <a:pt x="2100" y="22659"/>
                    </a:lnTo>
                    <a:lnTo>
                      <a:pt x="2001" y="22164"/>
                    </a:lnTo>
                    <a:lnTo>
                      <a:pt x="1842" y="21134"/>
                    </a:lnTo>
                    <a:lnTo>
                      <a:pt x="1407" y="18262"/>
                    </a:lnTo>
                    <a:lnTo>
                      <a:pt x="1208" y="16816"/>
                    </a:lnTo>
                    <a:lnTo>
                      <a:pt x="1030" y="15370"/>
                    </a:lnTo>
                    <a:lnTo>
                      <a:pt x="872" y="13984"/>
                    </a:lnTo>
                    <a:lnTo>
                      <a:pt x="733" y="12577"/>
                    </a:lnTo>
                    <a:lnTo>
                      <a:pt x="634" y="11151"/>
                    </a:lnTo>
                    <a:lnTo>
                      <a:pt x="575" y="9745"/>
                    </a:lnTo>
                    <a:lnTo>
                      <a:pt x="555" y="8339"/>
                    </a:lnTo>
                    <a:lnTo>
                      <a:pt x="555" y="7626"/>
                    </a:lnTo>
                    <a:lnTo>
                      <a:pt x="575" y="6933"/>
                    </a:lnTo>
                    <a:lnTo>
                      <a:pt x="595" y="6220"/>
                    </a:lnTo>
                    <a:lnTo>
                      <a:pt x="634" y="5506"/>
                    </a:lnTo>
                    <a:lnTo>
                      <a:pt x="694" y="4813"/>
                    </a:lnTo>
                    <a:lnTo>
                      <a:pt x="773" y="4100"/>
                    </a:lnTo>
                    <a:lnTo>
                      <a:pt x="931" y="4417"/>
                    </a:lnTo>
                    <a:lnTo>
                      <a:pt x="1090" y="4754"/>
                    </a:lnTo>
                    <a:lnTo>
                      <a:pt x="1208" y="5071"/>
                    </a:lnTo>
                    <a:lnTo>
                      <a:pt x="1327" y="5407"/>
                    </a:lnTo>
                    <a:lnTo>
                      <a:pt x="1426" y="5744"/>
                    </a:lnTo>
                    <a:lnTo>
                      <a:pt x="1525" y="6101"/>
                    </a:lnTo>
                    <a:lnTo>
                      <a:pt x="1605" y="6457"/>
                    </a:lnTo>
                    <a:lnTo>
                      <a:pt x="1664" y="6814"/>
                    </a:lnTo>
                    <a:lnTo>
                      <a:pt x="1763" y="7527"/>
                    </a:lnTo>
                    <a:lnTo>
                      <a:pt x="1822" y="8279"/>
                    </a:lnTo>
                    <a:lnTo>
                      <a:pt x="1842" y="9012"/>
                    </a:lnTo>
                    <a:lnTo>
                      <a:pt x="1862" y="9765"/>
                    </a:lnTo>
                    <a:lnTo>
                      <a:pt x="1842" y="11290"/>
                    </a:lnTo>
                    <a:lnTo>
                      <a:pt x="1822" y="12815"/>
                    </a:lnTo>
                    <a:lnTo>
                      <a:pt x="1842" y="13568"/>
                    </a:lnTo>
                    <a:lnTo>
                      <a:pt x="1862" y="14300"/>
                    </a:lnTo>
                    <a:lnTo>
                      <a:pt x="1941" y="15013"/>
                    </a:lnTo>
                    <a:lnTo>
                      <a:pt x="2040" y="15727"/>
                    </a:lnTo>
                    <a:lnTo>
                      <a:pt x="2060" y="15806"/>
                    </a:lnTo>
                    <a:lnTo>
                      <a:pt x="2080" y="15845"/>
                    </a:lnTo>
                    <a:lnTo>
                      <a:pt x="2120" y="15905"/>
                    </a:lnTo>
                    <a:lnTo>
                      <a:pt x="2159" y="15925"/>
                    </a:lnTo>
                    <a:lnTo>
                      <a:pt x="2219" y="15944"/>
                    </a:lnTo>
                    <a:lnTo>
                      <a:pt x="2258" y="15964"/>
                    </a:lnTo>
                    <a:lnTo>
                      <a:pt x="2357" y="15944"/>
                    </a:lnTo>
                    <a:lnTo>
                      <a:pt x="2456" y="15905"/>
                    </a:lnTo>
                    <a:lnTo>
                      <a:pt x="2536" y="15806"/>
                    </a:lnTo>
                    <a:lnTo>
                      <a:pt x="2575" y="15746"/>
                    </a:lnTo>
                    <a:lnTo>
                      <a:pt x="2575" y="15687"/>
                    </a:lnTo>
                    <a:lnTo>
                      <a:pt x="2595" y="15627"/>
                    </a:lnTo>
                    <a:lnTo>
                      <a:pt x="2575" y="15548"/>
                    </a:lnTo>
                    <a:lnTo>
                      <a:pt x="2516" y="15152"/>
                    </a:lnTo>
                    <a:lnTo>
                      <a:pt x="2476" y="14756"/>
                    </a:lnTo>
                    <a:lnTo>
                      <a:pt x="2397" y="13964"/>
                    </a:lnTo>
                    <a:lnTo>
                      <a:pt x="2357" y="13152"/>
                    </a:lnTo>
                    <a:lnTo>
                      <a:pt x="2357" y="12340"/>
                    </a:lnTo>
                    <a:lnTo>
                      <a:pt x="2377" y="10696"/>
                    </a:lnTo>
                    <a:lnTo>
                      <a:pt x="2377" y="9884"/>
                    </a:lnTo>
                    <a:lnTo>
                      <a:pt x="2377" y="9072"/>
                    </a:lnTo>
                    <a:lnTo>
                      <a:pt x="2337" y="8260"/>
                    </a:lnTo>
                    <a:lnTo>
                      <a:pt x="2278" y="7467"/>
                    </a:lnTo>
                    <a:lnTo>
                      <a:pt x="2179" y="6675"/>
                    </a:lnTo>
                    <a:lnTo>
                      <a:pt x="2120" y="6299"/>
                    </a:lnTo>
                    <a:lnTo>
                      <a:pt x="2040" y="5903"/>
                    </a:lnTo>
                    <a:lnTo>
                      <a:pt x="1941" y="5526"/>
                    </a:lnTo>
                    <a:lnTo>
                      <a:pt x="1842" y="5150"/>
                    </a:lnTo>
                    <a:lnTo>
                      <a:pt x="1704" y="4793"/>
                    </a:lnTo>
                    <a:lnTo>
                      <a:pt x="1565" y="4417"/>
                    </a:lnTo>
                    <a:lnTo>
                      <a:pt x="1407" y="4061"/>
                    </a:lnTo>
                    <a:lnTo>
                      <a:pt x="1208" y="3704"/>
                    </a:lnTo>
                    <a:lnTo>
                      <a:pt x="1010" y="3367"/>
                    </a:lnTo>
                    <a:lnTo>
                      <a:pt x="793" y="3031"/>
                    </a:lnTo>
                    <a:lnTo>
                      <a:pt x="733" y="2971"/>
                    </a:lnTo>
                    <a:lnTo>
                      <a:pt x="654" y="2951"/>
                    </a:lnTo>
                    <a:lnTo>
                      <a:pt x="595" y="2932"/>
                    </a:lnTo>
                    <a:lnTo>
                      <a:pt x="515" y="2951"/>
                    </a:lnTo>
                    <a:lnTo>
                      <a:pt x="436" y="2971"/>
                    </a:lnTo>
                    <a:lnTo>
                      <a:pt x="377" y="3031"/>
                    </a:lnTo>
                    <a:lnTo>
                      <a:pt x="337" y="3090"/>
                    </a:lnTo>
                    <a:lnTo>
                      <a:pt x="317" y="3169"/>
                    </a:lnTo>
                    <a:lnTo>
                      <a:pt x="218" y="3942"/>
                    </a:lnTo>
                    <a:lnTo>
                      <a:pt x="139" y="4714"/>
                    </a:lnTo>
                    <a:lnTo>
                      <a:pt x="80" y="5506"/>
                    </a:lnTo>
                    <a:lnTo>
                      <a:pt x="40" y="6279"/>
                    </a:lnTo>
                    <a:lnTo>
                      <a:pt x="0" y="7051"/>
                    </a:lnTo>
                    <a:lnTo>
                      <a:pt x="0" y="7824"/>
                    </a:lnTo>
                    <a:lnTo>
                      <a:pt x="0" y="8596"/>
                    </a:lnTo>
                    <a:lnTo>
                      <a:pt x="0" y="9369"/>
                    </a:lnTo>
                    <a:lnTo>
                      <a:pt x="60" y="10914"/>
                    </a:lnTo>
                    <a:lnTo>
                      <a:pt x="159" y="12458"/>
                    </a:lnTo>
                    <a:lnTo>
                      <a:pt x="317" y="14003"/>
                    </a:lnTo>
                    <a:lnTo>
                      <a:pt x="476" y="15548"/>
                    </a:lnTo>
                    <a:lnTo>
                      <a:pt x="674" y="17093"/>
                    </a:lnTo>
                    <a:lnTo>
                      <a:pt x="892" y="18618"/>
                    </a:lnTo>
                    <a:lnTo>
                      <a:pt x="1109" y="20143"/>
                    </a:lnTo>
                    <a:lnTo>
                      <a:pt x="1347" y="21668"/>
                    </a:lnTo>
                    <a:lnTo>
                      <a:pt x="1446" y="22263"/>
                    </a:lnTo>
                    <a:lnTo>
                      <a:pt x="1565" y="22837"/>
                    </a:lnTo>
                    <a:lnTo>
                      <a:pt x="1704" y="23411"/>
                    </a:lnTo>
                    <a:lnTo>
                      <a:pt x="1862" y="23966"/>
                    </a:lnTo>
                    <a:lnTo>
                      <a:pt x="2060" y="24501"/>
                    </a:lnTo>
                    <a:lnTo>
                      <a:pt x="2179" y="24778"/>
                    </a:lnTo>
                    <a:lnTo>
                      <a:pt x="2298" y="25016"/>
                    </a:lnTo>
                    <a:lnTo>
                      <a:pt x="2436" y="25273"/>
                    </a:lnTo>
                    <a:lnTo>
                      <a:pt x="2595" y="25511"/>
                    </a:lnTo>
                    <a:lnTo>
                      <a:pt x="2753" y="25748"/>
                    </a:lnTo>
                    <a:lnTo>
                      <a:pt x="2932" y="25966"/>
                    </a:lnTo>
                    <a:lnTo>
                      <a:pt x="2991" y="26026"/>
                    </a:lnTo>
                    <a:lnTo>
                      <a:pt x="3050" y="26046"/>
                    </a:lnTo>
                    <a:lnTo>
                      <a:pt x="3130" y="26065"/>
                    </a:lnTo>
                    <a:lnTo>
                      <a:pt x="3209" y="26046"/>
                    </a:lnTo>
                    <a:lnTo>
                      <a:pt x="3268" y="26026"/>
                    </a:lnTo>
                    <a:lnTo>
                      <a:pt x="3328" y="25966"/>
                    </a:lnTo>
                    <a:lnTo>
                      <a:pt x="3367" y="25907"/>
                    </a:lnTo>
                    <a:lnTo>
                      <a:pt x="3407" y="25828"/>
                    </a:lnTo>
                    <a:lnTo>
                      <a:pt x="3565" y="25035"/>
                    </a:lnTo>
                    <a:lnTo>
                      <a:pt x="3704" y="24243"/>
                    </a:lnTo>
                    <a:lnTo>
                      <a:pt x="3843" y="23451"/>
                    </a:lnTo>
                    <a:lnTo>
                      <a:pt x="3942" y="22659"/>
                    </a:lnTo>
                    <a:lnTo>
                      <a:pt x="4061" y="21866"/>
                    </a:lnTo>
                    <a:lnTo>
                      <a:pt x="4140" y="21074"/>
                    </a:lnTo>
                    <a:lnTo>
                      <a:pt x="4219" y="20282"/>
                    </a:lnTo>
                    <a:lnTo>
                      <a:pt x="4278" y="19490"/>
                    </a:lnTo>
                    <a:lnTo>
                      <a:pt x="4377" y="17885"/>
                    </a:lnTo>
                    <a:lnTo>
                      <a:pt x="4417" y="16301"/>
                    </a:lnTo>
                    <a:lnTo>
                      <a:pt x="4417" y="14697"/>
                    </a:lnTo>
                    <a:lnTo>
                      <a:pt x="4397" y="13092"/>
                    </a:lnTo>
                    <a:lnTo>
                      <a:pt x="433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01" y="6675"/>
                    </a:lnTo>
                    <a:lnTo>
                      <a:pt x="3863" y="5091"/>
                    </a:lnTo>
                    <a:lnTo>
                      <a:pt x="3704" y="3486"/>
                    </a:lnTo>
                    <a:lnTo>
                      <a:pt x="3348" y="317"/>
                    </a:lnTo>
                    <a:lnTo>
                      <a:pt x="3348" y="238"/>
                    </a:lnTo>
                    <a:lnTo>
                      <a:pt x="3308" y="179"/>
                    </a:lnTo>
                    <a:lnTo>
                      <a:pt x="3288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3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" name="Google Shape;458;p3"/>
              <p:cNvSpPr/>
              <p:nvPr/>
            </p:nvSpPr>
            <p:spPr>
              <a:xfrm>
                <a:off x="1924425" y="2381650"/>
                <a:ext cx="50050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2002" h="34840" extrusionOk="0">
                    <a:moveTo>
                      <a:pt x="932" y="0"/>
                    </a:moveTo>
                    <a:lnTo>
                      <a:pt x="833" y="20"/>
                    </a:lnTo>
                    <a:lnTo>
                      <a:pt x="734" y="79"/>
                    </a:lnTo>
                    <a:lnTo>
                      <a:pt x="694" y="119"/>
                    </a:lnTo>
                    <a:lnTo>
                      <a:pt x="655" y="178"/>
                    </a:lnTo>
                    <a:lnTo>
                      <a:pt x="635" y="258"/>
                    </a:lnTo>
                    <a:lnTo>
                      <a:pt x="635" y="317"/>
                    </a:lnTo>
                    <a:lnTo>
                      <a:pt x="476" y="2733"/>
                    </a:lnTo>
                    <a:lnTo>
                      <a:pt x="417" y="3942"/>
                    </a:lnTo>
                    <a:lnTo>
                      <a:pt x="357" y="5130"/>
                    </a:lnTo>
                    <a:lnTo>
                      <a:pt x="318" y="6338"/>
                    </a:lnTo>
                    <a:lnTo>
                      <a:pt x="298" y="7546"/>
                    </a:lnTo>
                    <a:lnTo>
                      <a:pt x="298" y="8755"/>
                    </a:lnTo>
                    <a:lnTo>
                      <a:pt x="338" y="9963"/>
                    </a:lnTo>
                    <a:lnTo>
                      <a:pt x="377" y="10577"/>
                    </a:lnTo>
                    <a:lnTo>
                      <a:pt x="417" y="11191"/>
                    </a:lnTo>
                    <a:lnTo>
                      <a:pt x="536" y="12399"/>
                    </a:lnTo>
                    <a:lnTo>
                      <a:pt x="674" y="13607"/>
                    </a:lnTo>
                    <a:lnTo>
                      <a:pt x="833" y="14815"/>
                    </a:lnTo>
                    <a:lnTo>
                      <a:pt x="991" y="16023"/>
                    </a:lnTo>
                    <a:lnTo>
                      <a:pt x="1150" y="17232"/>
                    </a:lnTo>
                    <a:lnTo>
                      <a:pt x="1288" y="18440"/>
                    </a:lnTo>
                    <a:lnTo>
                      <a:pt x="1387" y="19648"/>
                    </a:lnTo>
                    <a:lnTo>
                      <a:pt x="1427" y="20619"/>
                    </a:lnTo>
                    <a:lnTo>
                      <a:pt x="1427" y="21569"/>
                    </a:lnTo>
                    <a:lnTo>
                      <a:pt x="1387" y="22520"/>
                    </a:lnTo>
                    <a:lnTo>
                      <a:pt x="1328" y="23471"/>
                    </a:lnTo>
                    <a:lnTo>
                      <a:pt x="1229" y="24421"/>
                    </a:lnTo>
                    <a:lnTo>
                      <a:pt x="1110" y="25372"/>
                    </a:lnTo>
                    <a:lnTo>
                      <a:pt x="853" y="27273"/>
                    </a:lnTo>
                    <a:lnTo>
                      <a:pt x="555" y="29155"/>
                    </a:lnTo>
                    <a:lnTo>
                      <a:pt x="417" y="30106"/>
                    </a:lnTo>
                    <a:lnTo>
                      <a:pt x="298" y="31037"/>
                    </a:lnTo>
                    <a:lnTo>
                      <a:pt x="179" y="31987"/>
                    </a:lnTo>
                    <a:lnTo>
                      <a:pt x="100" y="32938"/>
                    </a:lnTo>
                    <a:lnTo>
                      <a:pt x="21" y="33889"/>
                    </a:lnTo>
                    <a:lnTo>
                      <a:pt x="1" y="34839"/>
                    </a:lnTo>
                    <a:lnTo>
                      <a:pt x="555" y="34839"/>
                    </a:lnTo>
                    <a:lnTo>
                      <a:pt x="595" y="33988"/>
                    </a:lnTo>
                    <a:lnTo>
                      <a:pt x="635" y="33156"/>
                    </a:lnTo>
                    <a:lnTo>
                      <a:pt x="714" y="32304"/>
                    </a:lnTo>
                    <a:lnTo>
                      <a:pt x="813" y="31472"/>
                    </a:lnTo>
                    <a:lnTo>
                      <a:pt x="932" y="30640"/>
                    </a:lnTo>
                    <a:lnTo>
                      <a:pt x="1051" y="29789"/>
                    </a:lnTo>
                    <a:lnTo>
                      <a:pt x="1308" y="28125"/>
                    </a:lnTo>
                    <a:lnTo>
                      <a:pt x="1486" y="27036"/>
                    </a:lnTo>
                    <a:lnTo>
                      <a:pt x="1625" y="25946"/>
                    </a:lnTo>
                    <a:lnTo>
                      <a:pt x="1764" y="24857"/>
                    </a:lnTo>
                    <a:lnTo>
                      <a:pt x="1883" y="23748"/>
                    </a:lnTo>
                    <a:lnTo>
                      <a:pt x="1962" y="22659"/>
                    </a:lnTo>
                    <a:lnTo>
                      <a:pt x="2001" y="21549"/>
                    </a:lnTo>
                    <a:lnTo>
                      <a:pt x="2001" y="20995"/>
                    </a:lnTo>
                    <a:lnTo>
                      <a:pt x="1982" y="20440"/>
                    </a:lnTo>
                    <a:lnTo>
                      <a:pt x="1962" y="19886"/>
                    </a:lnTo>
                    <a:lnTo>
                      <a:pt x="1922" y="19331"/>
                    </a:lnTo>
                    <a:lnTo>
                      <a:pt x="1823" y="18163"/>
                    </a:lnTo>
                    <a:lnTo>
                      <a:pt x="1684" y="16994"/>
                    </a:lnTo>
                    <a:lnTo>
                      <a:pt x="1387" y="14657"/>
                    </a:lnTo>
                    <a:lnTo>
                      <a:pt x="1229" y="13488"/>
                    </a:lnTo>
                    <a:lnTo>
                      <a:pt x="1090" y="12320"/>
                    </a:lnTo>
                    <a:lnTo>
                      <a:pt x="971" y="11151"/>
                    </a:lnTo>
                    <a:lnTo>
                      <a:pt x="912" y="9963"/>
                    </a:lnTo>
                    <a:lnTo>
                      <a:pt x="872" y="8755"/>
                    </a:lnTo>
                    <a:lnTo>
                      <a:pt x="872" y="7546"/>
                    </a:lnTo>
                    <a:lnTo>
                      <a:pt x="892" y="6338"/>
                    </a:lnTo>
                    <a:lnTo>
                      <a:pt x="912" y="5130"/>
                    </a:lnTo>
                    <a:lnTo>
                      <a:pt x="971" y="3942"/>
                    </a:lnTo>
                    <a:lnTo>
                      <a:pt x="1051" y="2733"/>
                    </a:lnTo>
                    <a:lnTo>
                      <a:pt x="1189" y="317"/>
                    </a:lnTo>
                    <a:lnTo>
                      <a:pt x="1189" y="238"/>
                    </a:lnTo>
                    <a:lnTo>
                      <a:pt x="1189" y="178"/>
                    </a:lnTo>
                    <a:lnTo>
                      <a:pt x="1150" y="119"/>
                    </a:lnTo>
                    <a:lnTo>
                      <a:pt x="1130" y="79"/>
                    </a:lnTo>
                    <a:lnTo>
                      <a:pt x="1031" y="20"/>
                    </a:lnTo>
                    <a:lnTo>
                      <a:pt x="93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" name="Google Shape;459;p3"/>
              <p:cNvSpPr/>
              <p:nvPr/>
            </p:nvSpPr>
            <p:spPr>
              <a:xfrm>
                <a:off x="1839775" y="2972375"/>
                <a:ext cx="66850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74" h="11211" extrusionOk="0">
                    <a:moveTo>
                      <a:pt x="2317" y="0"/>
                    </a:moveTo>
                    <a:lnTo>
                      <a:pt x="2218" y="20"/>
                    </a:lnTo>
                    <a:lnTo>
                      <a:pt x="2119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60" y="238"/>
                    </a:lnTo>
                    <a:lnTo>
                      <a:pt x="2060" y="317"/>
                    </a:lnTo>
                    <a:lnTo>
                      <a:pt x="2100" y="1030"/>
                    </a:lnTo>
                    <a:lnTo>
                      <a:pt x="2100" y="1723"/>
                    </a:lnTo>
                    <a:lnTo>
                      <a:pt x="2060" y="2416"/>
                    </a:lnTo>
                    <a:lnTo>
                      <a:pt x="2000" y="3110"/>
                    </a:lnTo>
                    <a:lnTo>
                      <a:pt x="1882" y="3803"/>
                    </a:lnTo>
                    <a:lnTo>
                      <a:pt x="1763" y="4476"/>
                    </a:lnTo>
                    <a:lnTo>
                      <a:pt x="1604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73" y="8517"/>
                    </a:lnTo>
                    <a:lnTo>
                      <a:pt x="317" y="9864"/>
                    </a:lnTo>
                    <a:lnTo>
                      <a:pt x="139" y="10537"/>
                    </a:lnTo>
                    <a:lnTo>
                      <a:pt x="0" y="11210"/>
                    </a:lnTo>
                    <a:lnTo>
                      <a:pt x="535" y="11210"/>
                    </a:lnTo>
                    <a:lnTo>
                      <a:pt x="673" y="10537"/>
                    </a:lnTo>
                    <a:lnTo>
                      <a:pt x="852" y="9864"/>
                    </a:lnTo>
                    <a:lnTo>
                      <a:pt x="1208" y="8517"/>
                    </a:lnTo>
                    <a:lnTo>
                      <a:pt x="1604" y="7170"/>
                    </a:lnTo>
                    <a:lnTo>
                      <a:pt x="1981" y="5843"/>
                    </a:lnTo>
                    <a:lnTo>
                      <a:pt x="2159" y="5169"/>
                    </a:lnTo>
                    <a:lnTo>
                      <a:pt x="2317" y="4476"/>
                    </a:lnTo>
                    <a:lnTo>
                      <a:pt x="2456" y="3803"/>
                    </a:lnTo>
                    <a:lnTo>
                      <a:pt x="2555" y="3110"/>
                    </a:lnTo>
                    <a:lnTo>
                      <a:pt x="2634" y="2416"/>
                    </a:lnTo>
                    <a:lnTo>
                      <a:pt x="2674" y="1723"/>
                    </a:lnTo>
                    <a:lnTo>
                      <a:pt x="2674" y="1030"/>
                    </a:lnTo>
                    <a:lnTo>
                      <a:pt x="2634" y="317"/>
                    </a:lnTo>
                    <a:lnTo>
                      <a:pt x="2614" y="238"/>
                    </a:lnTo>
                    <a:lnTo>
                      <a:pt x="2595" y="178"/>
                    </a:lnTo>
                    <a:lnTo>
                      <a:pt x="2555" y="119"/>
                    </a:lnTo>
                    <a:lnTo>
                      <a:pt x="2515" y="79"/>
                    </a:lnTo>
                    <a:lnTo>
                      <a:pt x="2416" y="20"/>
                    </a:lnTo>
                    <a:lnTo>
                      <a:pt x="231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" name="Google Shape;460;p3"/>
              <p:cNvSpPr/>
              <p:nvPr/>
            </p:nvSpPr>
            <p:spPr>
              <a:xfrm>
                <a:off x="1922950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0" y="1"/>
                    </a:moveTo>
                    <a:lnTo>
                      <a:pt x="139" y="832"/>
                    </a:lnTo>
                    <a:lnTo>
                      <a:pt x="258" y="1684"/>
                    </a:lnTo>
                    <a:lnTo>
                      <a:pt x="456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93" y="8517"/>
                    </a:lnTo>
                    <a:lnTo>
                      <a:pt x="832" y="10240"/>
                    </a:lnTo>
                    <a:lnTo>
                      <a:pt x="852" y="11964"/>
                    </a:lnTo>
                    <a:lnTo>
                      <a:pt x="852" y="13687"/>
                    </a:lnTo>
                    <a:lnTo>
                      <a:pt x="832" y="15410"/>
                    </a:lnTo>
                    <a:lnTo>
                      <a:pt x="773" y="17133"/>
                    </a:lnTo>
                    <a:lnTo>
                      <a:pt x="654" y="20579"/>
                    </a:lnTo>
                    <a:lnTo>
                      <a:pt x="496" y="24026"/>
                    </a:lnTo>
                    <a:lnTo>
                      <a:pt x="357" y="27452"/>
                    </a:lnTo>
                    <a:lnTo>
                      <a:pt x="278" y="29532"/>
                    </a:lnTo>
                    <a:lnTo>
                      <a:pt x="238" y="31611"/>
                    </a:lnTo>
                    <a:lnTo>
                      <a:pt x="199" y="33711"/>
                    </a:lnTo>
                    <a:lnTo>
                      <a:pt x="199" y="35790"/>
                    </a:lnTo>
                    <a:lnTo>
                      <a:pt x="238" y="37870"/>
                    </a:lnTo>
                    <a:lnTo>
                      <a:pt x="317" y="39950"/>
                    </a:lnTo>
                    <a:lnTo>
                      <a:pt x="377" y="40980"/>
                    </a:lnTo>
                    <a:lnTo>
                      <a:pt x="436" y="42029"/>
                    </a:lnTo>
                    <a:lnTo>
                      <a:pt x="535" y="43059"/>
                    </a:lnTo>
                    <a:lnTo>
                      <a:pt x="634" y="44109"/>
                    </a:lnTo>
                    <a:lnTo>
                      <a:pt x="872" y="46228"/>
                    </a:lnTo>
                    <a:lnTo>
                      <a:pt x="1149" y="48328"/>
                    </a:lnTo>
                    <a:lnTo>
                      <a:pt x="1743" y="52566"/>
                    </a:lnTo>
                    <a:lnTo>
                      <a:pt x="2021" y="54666"/>
                    </a:lnTo>
                    <a:lnTo>
                      <a:pt x="2258" y="56785"/>
                    </a:lnTo>
                    <a:lnTo>
                      <a:pt x="2357" y="57855"/>
                    </a:lnTo>
                    <a:lnTo>
                      <a:pt x="2456" y="58924"/>
                    </a:lnTo>
                    <a:lnTo>
                      <a:pt x="2536" y="59994"/>
                    </a:lnTo>
                    <a:lnTo>
                      <a:pt x="2575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95" y="64747"/>
                    </a:lnTo>
                    <a:lnTo>
                      <a:pt x="253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59" y="69659"/>
                    </a:lnTo>
                    <a:lnTo>
                      <a:pt x="1981" y="70867"/>
                    </a:lnTo>
                    <a:lnTo>
                      <a:pt x="1763" y="71996"/>
                    </a:lnTo>
                    <a:lnTo>
                      <a:pt x="1526" y="73125"/>
                    </a:lnTo>
                    <a:lnTo>
                      <a:pt x="1288" y="74274"/>
                    </a:lnTo>
                    <a:lnTo>
                      <a:pt x="1070" y="75403"/>
                    </a:lnTo>
                    <a:lnTo>
                      <a:pt x="971" y="75977"/>
                    </a:lnTo>
                    <a:lnTo>
                      <a:pt x="892" y="76552"/>
                    </a:lnTo>
                    <a:lnTo>
                      <a:pt x="832" y="77126"/>
                    </a:lnTo>
                    <a:lnTo>
                      <a:pt x="773" y="77700"/>
                    </a:lnTo>
                    <a:lnTo>
                      <a:pt x="753" y="78295"/>
                    </a:lnTo>
                    <a:lnTo>
                      <a:pt x="753" y="78869"/>
                    </a:lnTo>
                    <a:lnTo>
                      <a:pt x="773" y="79443"/>
                    </a:lnTo>
                    <a:lnTo>
                      <a:pt x="832" y="80038"/>
                    </a:lnTo>
                    <a:lnTo>
                      <a:pt x="832" y="80117"/>
                    </a:lnTo>
                    <a:lnTo>
                      <a:pt x="872" y="80176"/>
                    </a:lnTo>
                    <a:lnTo>
                      <a:pt x="892" y="80236"/>
                    </a:lnTo>
                    <a:lnTo>
                      <a:pt x="951" y="80275"/>
                    </a:lnTo>
                    <a:lnTo>
                      <a:pt x="1030" y="80335"/>
                    </a:lnTo>
                    <a:lnTo>
                      <a:pt x="1149" y="80354"/>
                    </a:lnTo>
                    <a:lnTo>
                      <a:pt x="1248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67" y="80236"/>
                    </a:lnTo>
                    <a:lnTo>
                      <a:pt x="1387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47" y="79483"/>
                    </a:lnTo>
                    <a:lnTo>
                      <a:pt x="1328" y="78948"/>
                    </a:lnTo>
                    <a:lnTo>
                      <a:pt x="1328" y="78413"/>
                    </a:lnTo>
                    <a:lnTo>
                      <a:pt x="1347" y="77859"/>
                    </a:lnTo>
                    <a:lnTo>
                      <a:pt x="1387" y="77324"/>
                    </a:lnTo>
                    <a:lnTo>
                      <a:pt x="1446" y="76789"/>
                    </a:lnTo>
                    <a:lnTo>
                      <a:pt x="1506" y="76255"/>
                    </a:lnTo>
                    <a:lnTo>
                      <a:pt x="160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39" y="72551"/>
                    </a:lnTo>
                    <a:lnTo>
                      <a:pt x="2437" y="71501"/>
                    </a:lnTo>
                    <a:lnTo>
                      <a:pt x="2615" y="70491"/>
                    </a:lnTo>
                    <a:lnTo>
                      <a:pt x="2754" y="69461"/>
                    </a:lnTo>
                    <a:lnTo>
                      <a:pt x="2892" y="68451"/>
                    </a:lnTo>
                    <a:lnTo>
                      <a:pt x="2991" y="67421"/>
                    </a:lnTo>
                    <a:lnTo>
                      <a:pt x="3090" y="66391"/>
                    </a:lnTo>
                    <a:lnTo>
                      <a:pt x="3150" y="65361"/>
                    </a:lnTo>
                    <a:lnTo>
                      <a:pt x="3189" y="64311"/>
                    </a:lnTo>
                    <a:lnTo>
                      <a:pt x="3189" y="63282"/>
                    </a:lnTo>
                    <a:lnTo>
                      <a:pt x="3189" y="62212"/>
                    </a:lnTo>
                    <a:lnTo>
                      <a:pt x="3150" y="61142"/>
                    </a:lnTo>
                    <a:lnTo>
                      <a:pt x="3110" y="60053"/>
                    </a:lnTo>
                    <a:lnTo>
                      <a:pt x="3031" y="58984"/>
                    </a:lnTo>
                    <a:lnTo>
                      <a:pt x="2932" y="57914"/>
                    </a:lnTo>
                    <a:lnTo>
                      <a:pt x="2833" y="56864"/>
                    </a:lnTo>
                    <a:lnTo>
                      <a:pt x="2595" y="54725"/>
                    </a:lnTo>
                    <a:lnTo>
                      <a:pt x="2318" y="52606"/>
                    </a:lnTo>
                    <a:lnTo>
                      <a:pt x="2021" y="50487"/>
                    </a:lnTo>
                    <a:lnTo>
                      <a:pt x="1724" y="48348"/>
                    </a:lnTo>
                    <a:lnTo>
                      <a:pt x="1446" y="46228"/>
                    </a:lnTo>
                    <a:lnTo>
                      <a:pt x="1328" y="45179"/>
                    </a:lnTo>
                    <a:lnTo>
                      <a:pt x="1209" y="44129"/>
                    </a:lnTo>
                    <a:lnTo>
                      <a:pt x="1110" y="43079"/>
                    </a:lnTo>
                    <a:lnTo>
                      <a:pt x="1030" y="42029"/>
                    </a:lnTo>
                    <a:lnTo>
                      <a:pt x="971" y="40980"/>
                    </a:lnTo>
                    <a:lnTo>
                      <a:pt x="912" y="39910"/>
                    </a:lnTo>
                    <a:lnTo>
                      <a:pt x="852" y="37811"/>
                    </a:lnTo>
                    <a:lnTo>
                      <a:pt x="813" y="35711"/>
                    </a:lnTo>
                    <a:lnTo>
                      <a:pt x="813" y="33592"/>
                    </a:lnTo>
                    <a:lnTo>
                      <a:pt x="852" y="31492"/>
                    </a:lnTo>
                    <a:lnTo>
                      <a:pt x="912" y="29393"/>
                    </a:lnTo>
                    <a:lnTo>
                      <a:pt x="971" y="27294"/>
                    </a:lnTo>
                    <a:lnTo>
                      <a:pt x="1050" y="25174"/>
                    </a:lnTo>
                    <a:lnTo>
                      <a:pt x="1228" y="20956"/>
                    </a:lnTo>
                    <a:lnTo>
                      <a:pt x="1308" y="18856"/>
                    </a:lnTo>
                    <a:lnTo>
                      <a:pt x="1367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27" y="10953"/>
                    </a:lnTo>
                    <a:lnTo>
                      <a:pt x="1387" y="9369"/>
                    </a:lnTo>
                    <a:lnTo>
                      <a:pt x="1347" y="7804"/>
                    </a:lnTo>
                    <a:lnTo>
                      <a:pt x="1248" y="6220"/>
                    </a:lnTo>
                    <a:lnTo>
                      <a:pt x="1149" y="4655"/>
                    </a:lnTo>
                    <a:lnTo>
                      <a:pt x="991" y="3110"/>
                    </a:lnTo>
                    <a:lnTo>
                      <a:pt x="813" y="1545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" name="Google Shape;461;p3"/>
              <p:cNvSpPr/>
              <p:nvPr/>
            </p:nvSpPr>
            <p:spPr>
              <a:xfrm>
                <a:off x="1321325" y="1474025"/>
                <a:ext cx="21325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3" h="8359" extrusionOk="0">
                    <a:moveTo>
                      <a:pt x="496" y="0"/>
                    </a:moveTo>
                    <a:lnTo>
                      <a:pt x="397" y="20"/>
                    </a:lnTo>
                    <a:lnTo>
                      <a:pt x="298" y="80"/>
                    </a:lnTo>
                    <a:lnTo>
                      <a:pt x="278" y="119"/>
                    </a:lnTo>
                    <a:lnTo>
                      <a:pt x="239" y="179"/>
                    </a:lnTo>
                    <a:lnTo>
                      <a:pt x="239" y="238"/>
                    </a:lnTo>
                    <a:lnTo>
                      <a:pt x="219" y="317"/>
                    </a:lnTo>
                    <a:lnTo>
                      <a:pt x="258" y="1288"/>
                    </a:lnTo>
                    <a:lnTo>
                      <a:pt x="278" y="2258"/>
                    </a:lnTo>
                    <a:lnTo>
                      <a:pt x="278" y="3209"/>
                    </a:lnTo>
                    <a:lnTo>
                      <a:pt x="258" y="4179"/>
                    </a:lnTo>
                    <a:lnTo>
                      <a:pt x="219" y="5150"/>
                    </a:lnTo>
                    <a:lnTo>
                      <a:pt x="159" y="6121"/>
                    </a:lnTo>
                    <a:lnTo>
                      <a:pt x="100" y="7071"/>
                    </a:lnTo>
                    <a:lnTo>
                      <a:pt x="1" y="8042"/>
                    </a:lnTo>
                    <a:lnTo>
                      <a:pt x="1" y="8121"/>
                    </a:lnTo>
                    <a:lnTo>
                      <a:pt x="1" y="8180"/>
                    </a:lnTo>
                    <a:lnTo>
                      <a:pt x="41" y="8240"/>
                    </a:lnTo>
                    <a:lnTo>
                      <a:pt x="60" y="8279"/>
                    </a:lnTo>
                    <a:lnTo>
                      <a:pt x="100" y="8319"/>
                    </a:lnTo>
                    <a:lnTo>
                      <a:pt x="140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6" y="8240"/>
                    </a:lnTo>
                    <a:lnTo>
                      <a:pt x="536" y="8180"/>
                    </a:lnTo>
                    <a:lnTo>
                      <a:pt x="556" y="8121"/>
                    </a:lnTo>
                    <a:lnTo>
                      <a:pt x="575" y="8042"/>
                    </a:lnTo>
                    <a:lnTo>
                      <a:pt x="655" y="7071"/>
                    </a:lnTo>
                    <a:lnTo>
                      <a:pt x="734" y="6121"/>
                    </a:lnTo>
                    <a:lnTo>
                      <a:pt x="793" y="5150"/>
                    </a:lnTo>
                    <a:lnTo>
                      <a:pt x="833" y="4179"/>
                    </a:lnTo>
                    <a:lnTo>
                      <a:pt x="853" y="3209"/>
                    </a:lnTo>
                    <a:lnTo>
                      <a:pt x="853" y="2258"/>
                    </a:lnTo>
                    <a:lnTo>
                      <a:pt x="833" y="1288"/>
                    </a:lnTo>
                    <a:lnTo>
                      <a:pt x="793" y="317"/>
                    </a:lnTo>
                    <a:lnTo>
                      <a:pt x="793" y="238"/>
                    </a:lnTo>
                    <a:lnTo>
                      <a:pt x="773" y="179"/>
                    </a:lnTo>
                    <a:lnTo>
                      <a:pt x="734" y="119"/>
                    </a:lnTo>
                    <a:lnTo>
                      <a:pt x="694" y="80"/>
                    </a:lnTo>
                    <a:lnTo>
                      <a:pt x="595" y="20"/>
                    </a:lnTo>
                    <a:lnTo>
                      <a:pt x="49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" name="Google Shape;462;p3"/>
              <p:cNvSpPr/>
              <p:nvPr/>
            </p:nvSpPr>
            <p:spPr>
              <a:xfrm>
                <a:off x="1084650" y="2908975"/>
                <a:ext cx="29725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13747" extrusionOk="0">
                    <a:moveTo>
                      <a:pt x="535" y="1"/>
                    </a:moveTo>
                    <a:lnTo>
                      <a:pt x="436" y="21"/>
                    </a:lnTo>
                    <a:lnTo>
                      <a:pt x="337" y="80"/>
                    </a:lnTo>
                    <a:lnTo>
                      <a:pt x="317" y="120"/>
                    </a:lnTo>
                    <a:lnTo>
                      <a:pt x="278" y="179"/>
                    </a:lnTo>
                    <a:lnTo>
                      <a:pt x="278" y="239"/>
                    </a:lnTo>
                    <a:lnTo>
                      <a:pt x="278" y="318"/>
                    </a:lnTo>
                    <a:lnTo>
                      <a:pt x="298" y="853"/>
                    </a:lnTo>
                    <a:lnTo>
                      <a:pt x="298" y="1367"/>
                    </a:lnTo>
                    <a:lnTo>
                      <a:pt x="298" y="2417"/>
                    </a:lnTo>
                    <a:lnTo>
                      <a:pt x="258" y="3447"/>
                    </a:lnTo>
                    <a:lnTo>
                      <a:pt x="199" y="4497"/>
                    </a:lnTo>
                    <a:lnTo>
                      <a:pt x="80" y="6577"/>
                    </a:lnTo>
                    <a:lnTo>
                      <a:pt x="20" y="7606"/>
                    </a:lnTo>
                    <a:lnTo>
                      <a:pt x="1" y="8656"/>
                    </a:lnTo>
                    <a:lnTo>
                      <a:pt x="1" y="9310"/>
                    </a:lnTo>
                    <a:lnTo>
                      <a:pt x="40" y="9963"/>
                    </a:lnTo>
                    <a:lnTo>
                      <a:pt x="100" y="10597"/>
                    </a:lnTo>
                    <a:lnTo>
                      <a:pt x="159" y="11231"/>
                    </a:lnTo>
                    <a:lnTo>
                      <a:pt x="238" y="11865"/>
                    </a:lnTo>
                    <a:lnTo>
                      <a:pt x="337" y="12499"/>
                    </a:lnTo>
                    <a:lnTo>
                      <a:pt x="456" y="13132"/>
                    </a:lnTo>
                    <a:lnTo>
                      <a:pt x="595" y="13746"/>
                    </a:lnTo>
                    <a:lnTo>
                      <a:pt x="1189" y="13746"/>
                    </a:lnTo>
                    <a:lnTo>
                      <a:pt x="1050" y="13093"/>
                    </a:lnTo>
                    <a:lnTo>
                      <a:pt x="912" y="12419"/>
                    </a:lnTo>
                    <a:lnTo>
                      <a:pt x="813" y="11746"/>
                    </a:lnTo>
                    <a:lnTo>
                      <a:pt x="714" y="11092"/>
                    </a:lnTo>
                    <a:lnTo>
                      <a:pt x="654" y="10399"/>
                    </a:lnTo>
                    <a:lnTo>
                      <a:pt x="595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615" y="7329"/>
                    </a:lnTo>
                    <a:lnTo>
                      <a:pt x="654" y="6339"/>
                    </a:lnTo>
                    <a:lnTo>
                      <a:pt x="773" y="4338"/>
                    </a:lnTo>
                    <a:lnTo>
                      <a:pt x="832" y="3328"/>
                    </a:lnTo>
                    <a:lnTo>
                      <a:pt x="872" y="2338"/>
                    </a:lnTo>
                    <a:lnTo>
                      <a:pt x="872" y="1328"/>
                    </a:lnTo>
                    <a:lnTo>
                      <a:pt x="832" y="318"/>
                    </a:lnTo>
                    <a:lnTo>
                      <a:pt x="832" y="239"/>
                    </a:lnTo>
                    <a:lnTo>
                      <a:pt x="813" y="179"/>
                    </a:lnTo>
                    <a:lnTo>
                      <a:pt x="773" y="120"/>
                    </a:lnTo>
                    <a:lnTo>
                      <a:pt x="733" y="80"/>
                    </a:lnTo>
                    <a:lnTo>
                      <a:pt x="634" y="21"/>
                    </a:lnTo>
                    <a:lnTo>
                      <a:pt x="5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3" name="Google Shape;463;p3"/>
            <p:cNvGrpSpPr/>
            <p:nvPr/>
          </p:nvGrpSpPr>
          <p:grpSpPr>
            <a:xfrm>
              <a:off x="5139071" y="43"/>
              <a:ext cx="5139109" cy="5143416"/>
              <a:chOff x="1040100" y="267325"/>
              <a:chExt cx="2982825" cy="2985325"/>
            </a:xfrm>
          </p:grpSpPr>
          <p:sp>
            <p:nvSpPr>
              <p:cNvPr id="464" name="Google Shape;464;p3"/>
              <p:cNvSpPr/>
              <p:nvPr/>
            </p:nvSpPr>
            <p:spPr>
              <a:xfrm>
                <a:off x="3577275" y="1821625"/>
                <a:ext cx="88150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60" y="80"/>
                    </a:lnTo>
                    <a:lnTo>
                      <a:pt x="40" y="139"/>
                    </a:lnTo>
                    <a:lnTo>
                      <a:pt x="0" y="17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79" y="1407"/>
                    </a:lnTo>
                    <a:lnTo>
                      <a:pt x="159" y="2496"/>
                    </a:lnTo>
                    <a:lnTo>
                      <a:pt x="277" y="4655"/>
                    </a:lnTo>
                    <a:lnTo>
                      <a:pt x="337" y="5744"/>
                    </a:lnTo>
                    <a:lnTo>
                      <a:pt x="416" y="6814"/>
                    </a:lnTo>
                    <a:lnTo>
                      <a:pt x="515" y="7903"/>
                    </a:lnTo>
                    <a:lnTo>
                      <a:pt x="634" y="8973"/>
                    </a:lnTo>
                    <a:lnTo>
                      <a:pt x="713" y="9527"/>
                    </a:lnTo>
                    <a:lnTo>
                      <a:pt x="812" y="10082"/>
                    </a:lnTo>
                    <a:lnTo>
                      <a:pt x="1010" y="11171"/>
                    </a:lnTo>
                    <a:lnTo>
                      <a:pt x="1268" y="12260"/>
                    </a:lnTo>
                    <a:lnTo>
                      <a:pt x="1525" y="13350"/>
                    </a:lnTo>
                    <a:lnTo>
                      <a:pt x="1783" y="14439"/>
                    </a:lnTo>
                    <a:lnTo>
                      <a:pt x="2040" y="15509"/>
                    </a:lnTo>
                    <a:lnTo>
                      <a:pt x="2278" y="16598"/>
                    </a:lnTo>
                    <a:lnTo>
                      <a:pt x="2496" y="17707"/>
                    </a:lnTo>
                    <a:lnTo>
                      <a:pt x="2654" y="18777"/>
                    </a:lnTo>
                    <a:lnTo>
                      <a:pt x="2793" y="19866"/>
                    </a:lnTo>
                    <a:lnTo>
                      <a:pt x="2872" y="20975"/>
                    </a:lnTo>
                    <a:lnTo>
                      <a:pt x="2931" y="22065"/>
                    </a:lnTo>
                    <a:lnTo>
                      <a:pt x="2971" y="23154"/>
                    </a:lnTo>
                    <a:lnTo>
                      <a:pt x="2951" y="24263"/>
                    </a:lnTo>
                    <a:lnTo>
                      <a:pt x="2912" y="25352"/>
                    </a:lnTo>
                    <a:lnTo>
                      <a:pt x="2832" y="26442"/>
                    </a:lnTo>
                    <a:lnTo>
                      <a:pt x="2773" y="27016"/>
                    </a:lnTo>
                    <a:lnTo>
                      <a:pt x="2694" y="27590"/>
                    </a:lnTo>
                    <a:lnTo>
                      <a:pt x="2515" y="28700"/>
                    </a:lnTo>
                    <a:lnTo>
                      <a:pt x="2298" y="29789"/>
                    </a:lnTo>
                    <a:lnTo>
                      <a:pt x="2060" y="30878"/>
                    </a:lnTo>
                    <a:lnTo>
                      <a:pt x="1802" y="31968"/>
                    </a:lnTo>
                    <a:lnTo>
                      <a:pt x="1505" y="33037"/>
                    </a:lnTo>
                    <a:lnTo>
                      <a:pt x="911" y="35196"/>
                    </a:lnTo>
                    <a:lnTo>
                      <a:pt x="634" y="36285"/>
                    </a:lnTo>
                    <a:lnTo>
                      <a:pt x="515" y="36820"/>
                    </a:lnTo>
                    <a:lnTo>
                      <a:pt x="396" y="37375"/>
                    </a:lnTo>
                    <a:lnTo>
                      <a:pt x="297" y="37929"/>
                    </a:lnTo>
                    <a:lnTo>
                      <a:pt x="218" y="38484"/>
                    </a:lnTo>
                    <a:lnTo>
                      <a:pt x="159" y="39038"/>
                    </a:lnTo>
                    <a:lnTo>
                      <a:pt x="99" y="39593"/>
                    </a:lnTo>
                    <a:lnTo>
                      <a:pt x="79" y="40148"/>
                    </a:lnTo>
                    <a:lnTo>
                      <a:pt x="60" y="40702"/>
                    </a:lnTo>
                    <a:lnTo>
                      <a:pt x="79" y="41257"/>
                    </a:lnTo>
                    <a:lnTo>
                      <a:pt x="119" y="41811"/>
                    </a:lnTo>
                    <a:lnTo>
                      <a:pt x="178" y="42366"/>
                    </a:lnTo>
                    <a:lnTo>
                      <a:pt x="277" y="42901"/>
                    </a:lnTo>
                    <a:lnTo>
                      <a:pt x="416" y="43455"/>
                    </a:lnTo>
                    <a:lnTo>
                      <a:pt x="574" y="43990"/>
                    </a:lnTo>
                    <a:lnTo>
                      <a:pt x="594" y="44069"/>
                    </a:lnTo>
                    <a:lnTo>
                      <a:pt x="634" y="44109"/>
                    </a:lnTo>
                    <a:lnTo>
                      <a:pt x="673" y="44168"/>
                    </a:lnTo>
                    <a:lnTo>
                      <a:pt x="733" y="44188"/>
                    </a:lnTo>
                    <a:lnTo>
                      <a:pt x="832" y="44228"/>
                    </a:lnTo>
                    <a:lnTo>
                      <a:pt x="931" y="44208"/>
                    </a:lnTo>
                    <a:lnTo>
                      <a:pt x="1030" y="44148"/>
                    </a:lnTo>
                    <a:lnTo>
                      <a:pt x="1109" y="44069"/>
                    </a:lnTo>
                    <a:lnTo>
                      <a:pt x="1129" y="44010"/>
                    </a:lnTo>
                    <a:lnTo>
                      <a:pt x="1129" y="43950"/>
                    </a:lnTo>
                    <a:lnTo>
                      <a:pt x="1129" y="43891"/>
                    </a:lnTo>
                    <a:lnTo>
                      <a:pt x="1109" y="43812"/>
                    </a:lnTo>
                    <a:lnTo>
                      <a:pt x="971" y="43297"/>
                    </a:lnTo>
                    <a:lnTo>
                      <a:pt x="832" y="42782"/>
                    </a:lnTo>
                    <a:lnTo>
                      <a:pt x="753" y="42247"/>
                    </a:lnTo>
                    <a:lnTo>
                      <a:pt x="693" y="41712"/>
                    </a:lnTo>
                    <a:lnTo>
                      <a:pt x="654" y="41178"/>
                    </a:lnTo>
                    <a:lnTo>
                      <a:pt x="634" y="40663"/>
                    </a:lnTo>
                    <a:lnTo>
                      <a:pt x="634" y="40128"/>
                    </a:lnTo>
                    <a:lnTo>
                      <a:pt x="673" y="39593"/>
                    </a:lnTo>
                    <a:lnTo>
                      <a:pt x="713" y="39058"/>
                    </a:lnTo>
                    <a:lnTo>
                      <a:pt x="792" y="38523"/>
                    </a:lnTo>
                    <a:lnTo>
                      <a:pt x="872" y="37989"/>
                    </a:lnTo>
                    <a:lnTo>
                      <a:pt x="971" y="37474"/>
                    </a:lnTo>
                    <a:lnTo>
                      <a:pt x="1208" y="36424"/>
                    </a:lnTo>
                    <a:lnTo>
                      <a:pt x="1466" y="35374"/>
                    </a:lnTo>
                    <a:lnTo>
                      <a:pt x="2020" y="33374"/>
                    </a:lnTo>
                    <a:lnTo>
                      <a:pt x="2278" y="32364"/>
                    </a:lnTo>
                    <a:lnTo>
                      <a:pt x="2535" y="31354"/>
                    </a:lnTo>
                    <a:lnTo>
                      <a:pt x="2773" y="30344"/>
                    </a:lnTo>
                    <a:lnTo>
                      <a:pt x="2991" y="29333"/>
                    </a:lnTo>
                    <a:lnTo>
                      <a:pt x="3169" y="28303"/>
                    </a:lnTo>
                    <a:lnTo>
                      <a:pt x="3308" y="27254"/>
                    </a:lnTo>
                    <a:lnTo>
                      <a:pt x="3407" y="26224"/>
                    </a:lnTo>
                    <a:lnTo>
                      <a:pt x="3486" y="25194"/>
                    </a:lnTo>
                    <a:lnTo>
                      <a:pt x="3526" y="24164"/>
                    </a:lnTo>
                    <a:lnTo>
                      <a:pt x="3526" y="23134"/>
                    </a:lnTo>
                    <a:lnTo>
                      <a:pt x="3506" y="22124"/>
                    </a:lnTo>
                    <a:lnTo>
                      <a:pt x="3446" y="21094"/>
                    </a:lnTo>
                    <a:lnTo>
                      <a:pt x="3367" y="20064"/>
                    </a:lnTo>
                    <a:lnTo>
                      <a:pt x="3268" y="19034"/>
                    </a:lnTo>
                    <a:lnTo>
                      <a:pt x="3189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74" y="15806"/>
                    </a:lnTo>
                    <a:lnTo>
                      <a:pt x="2436" y="14756"/>
                    </a:lnTo>
                    <a:lnTo>
                      <a:pt x="1921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47" y="9884"/>
                    </a:lnTo>
                    <a:lnTo>
                      <a:pt x="1248" y="9250"/>
                    </a:lnTo>
                    <a:lnTo>
                      <a:pt x="1169" y="8616"/>
                    </a:lnTo>
                    <a:lnTo>
                      <a:pt x="1089" y="7982"/>
                    </a:lnTo>
                    <a:lnTo>
                      <a:pt x="971" y="6715"/>
                    </a:lnTo>
                    <a:lnTo>
                      <a:pt x="891" y="5447"/>
                    </a:lnTo>
                    <a:lnTo>
                      <a:pt x="733" y="2872"/>
                    </a:lnTo>
                    <a:lnTo>
                      <a:pt x="654" y="1605"/>
                    </a:lnTo>
                    <a:lnTo>
                      <a:pt x="574" y="317"/>
                    </a:lnTo>
                    <a:lnTo>
                      <a:pt x="555" y="258"/>
                    </a:lnTo>
                    <a:lnTo>
                      <a:pt x="535" y="179"/>
                    </a:lnTo>
                    <a:lnTo>
                      <a:pt x="495" y="139"/>
                    </a:lnTo>
                    <a:lnTo>
                      <a:pt x="456" y="80"/>
                    </a:lnTo>
                    <a:lnTo>
                      <a:pt x="35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" name="Google Shape;465;p3"/>
              <p:cNvSpPr/>
              <p:nvPr/>
            </p:nvSpPr>
            <p:spPr>
              <a:xfrm>
                <a:off x="3484675" y="2171700"/>
                <a:ext cx="113900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56" h="18440" extrusionOk="0">
                    <a:moveTo>
                      <a:pt x="2337" y="0"/>
                    </a:moveTo>
                    <a:lnTo>
                      <a:pt x="2298" y="20"/>
                    </a:lnTo>
                    <a:lnTo>
                      <a:pt x="2219" y="99"/>
                    </a:lnTo>
                    <a:lnTo>
                      <a:pt x="2139" y="198"/>
                    </a:lnTo>
                    <a:lnTo>
                      <a:pt x="2120" y="317"/>
                    </a:lnTo>
                    <a:lnTo>
                      <a:pt x="2120" y="377"/>
                    </a:lnTo>
                    <a:lnTo>
                      <a:pt x="2139" y="436"/>
                    </a:lnTo>
                    <a:lnTo>
                      <a:pt x="2159" y="515"/>
                    </a:lnTo>
                    <a:lnTo>
                      <a:pt x="2199" y="575"/>
                    </a:lnTo>
                    <a:lnTo>
                      <a:pt x="2536" y="1010"/>
                    </a:lnTo>
                    <a:lnTo>
                      <a:pt x="2813" y="1486"/>
                    </a:lnTo>
                    <a:lnTo>
                      <a:pt x="3070" y="1961"/>
                    </a:lnTo>
                    <a:lnTo>
                      <a:pt x="3308" y="2437"/>
                    </a:lnTo>
                    <a:lnTo>
                      <a:pt x="3486" y="2932"/>
                    </a:lnTo>
                    <a:lnTo>
                      <a:pt x="364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42" y="4992"/>
                    </a:lnTo>
                    <a:lnTo>
                      <a:pt x="3981" y="5526"/>
                    </a:lnTo>
                    <a:lnTo>
                      <a:pt x="4021" y="6061"/>
                    </a:lnTo>
                    <a:lnTo>
                      <a:pt x="4021" y="6596"/>
                    </a:lnTo>
                    <a:lnTo>
                      <a:pt x="4001" y="7150"/>
                    </a:lnTo>
                    <a:lnTo>
                      <a:pt x="3962" y="7705"/>
                    </a:lnTo>
                    <a:lnTo>
                      <a:pt x="3902" y="8260"/>
                    </a:lnTo>
                    <a:lnTo>
                      <a:pt x="3843" y="8814"/>
                    </a:lnTo>
                    <a:lnTo>
                      <a:pt x="3744" y="9369"/>
                    </a:lnTo>
                    <a:lnTo>
                      <a:pt x="3645" y="9923"/>
                    </a:lnTo>
                    <a:lnTo>
                      <a:pt x="3427" y="11052"/>
                    </a:lnTo>
                    <a:lnTo>
                      <a:pt x="3169" y="12161"/>
                    </a:lnTo>
                    <a:lnTo>
                      <a:pt x="2892" y="13271"/>
                    </a:lnTo>
                    <a:lnTo>
                      <a:pt x="2357" y="15429"/>
                    </a:lnTo>
                    <a:lnTo>
                      <a:pt x="2100" y="16479"/>
                    </a:lnTo>
                    <a:lnTo>
                      <a:pt x="1902" y="17509"/>
                    </a:lnTo>
                    <a:lnTo>
                      <a:pt x="1723" y="17291"/>
                    </a:lnTo>
                    <a:lnTo>
                      <a:pt x="1585" y="17054"/>
                    </a:lnTo>
                    <a:lnTo>
                      <a:pt x="1446" y="16816"/>
                    </a:lnTo>
                    <a:lnTo>
                      <a:pt x="1347" y="16558"/>
                    </a:lnTo>
                    <a:lnTo>
                      <a:pt x="1248" y="16301"/>
                    </a:lnTo>
                    <a:lnTo>
                      <a:pt x="1149" y="16024"/>
                    </a:lnTo>
                    <a:lnTo>
                      <a:pt x="1090" y="15746"/>
                    </a:lnTo>
                    <a:lnTo>
                      <a:pt x="1010" y="15449"/>
                    </a:lnTo>
                    <a:lnTo>
                      <a:pt x="911" y="14855"/>
                    </a:lnTo>
                    <a:lnTo>
                      <a:pt x="852" y="14261"/>
                    </a:lnTo>
                    <a:lnTo>
                      <a:pt x="753" y="13132"/>
                    </a:lnTo>
                    <a:lnTo>
                      <a:pt x="654" y="11706"/>
                    </a:lnTo>
                    <a:lnTo>
                      <a:pt x="595" y="10260"/>
                    </a:lnTo>
                    <a:lnTo>
                      <a:pt x="575" y="8834"/>
                    </a:lnTo>
                    <a:lnTo>
                      <a:pt x="614" y="7408"/>
                    </a:lnTo>
                    <a:lnTo>
                      <a:pt x="595" y="7329"/>
                    </a:lnTo>
                    <a:lnTo>
                      <a:pt x="595" y="7269"/>
                    </a:lnTo>
                    <a:lnTo>
                      <a:pt x="555" y="7210"/>
                    </a:lnTo>
                    <a:lnTo>
                      <a:pt x="535" y="7170"/>
                    </a:lnTo>
                    <a:lnTo>
                      <a:pt x="436" y="7111"/>
                    </a:lnTo>
                    <a:lnTo>
                      <a:pt x="337" y="7091"/>
                    </a:lnTo>
                    <a:lnTo>
                      <a:pt x="218" y="7111"/>
                    </a:lnTo>
                    <a:lnTo>
                      <a:pt x="139" y="7170"/>
                    </a:lnTo>
                    <a:lnTo>
                      <a:pt x="99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40" y="7408"/>
                    </a:lnTo>
                    <a:lnTo>
                      <a:pt x="20" y="8279"/>
                    </a:lnTo>
                    <a:lnTo>
                      <a:pt x="0" y="9151"/>
                    </a:lnTo>
                    <a:lnTo>
                      <a:pt x="20" y="10022"/>
                    </a:lnTo>
                    <a:lnTo>
                      <a:pt x="40" y="10914"/>
                    </a:lnTo>
                    <a:lnTo>
                      <a:pt x="80" y="11785"/>
                    </a:lnTo>
                    <a:lnTo>
                      <a:pt x="139" y="12657"/>
                    </a:lnTo>
                    <a:lnTo>
                      <a:pt x="218" y="13528"/>
                    </a:lnTo>
                    <a:lnTo>
                      <a:pt x="297" y="14399"/>
                    </a:lnTo>
                    <a:lnTo>
                      <a:pt x="377" y="14974"/>
                    </a:lnTo>
                    <a:lnTo>
                      <a:pt x="476" y="15528"/>
                    </a:lnTo>
                    <a:lnTo>
                      <a:pt x="595" y="16083"/>
                    </a:lnTo>
                    <a:lnTo>
                      <a:pt x="674" y="16360"/>
                    </a:lnTo>
                    <a:lnTo>
                      <a:pt x="753" y="16618"/>
                    </a:lnTo>
                    <a:lnTo>
                      <a:pt x="852" y="16875"/>
                    </a:lnTo>
                    <a:lnTo>
                      <a:pt x="971" y="17133"/>
                    </a:lnTo>
                    <a:lnTo>
                      <a:pt x="1090" y="17370"/>
                    </a:lnTo>
                    <a:lnTo>
                      <a:pt x="1228" y="17588"/>
                    </a:lnTo>
                    <a:lnTo>
                      <a:pt x="1367" y="17806"/>
                    </a:lnTo>
                    <a:lnTo>
                      <a:pt x="1545" y="18024"/>
                    </a:lnTo>
                    <a:lnTo>
                      <a:pt x="1723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20" y="18440"/>
                    </a:lnTo>
                    <a:lnTo>
                      <a:pt x="2179" y="18420"/>
                    </a:lnTo>
                    <a:lnTo>
                      <a:pt x="2238" y="18381"/>
                    </a:lnTo>
                    <a:lnTo>
                      <a:pt x="2298" y="18341"/>
                    </a:lnTo>
                    <a:lnTo>
                      <a:pt x="2318" y="18282"/>
                    </a:lnTo>
                    <a:lnTo>
                      <a:pt x="2357" y="18202"/>
                    </a:lnTo>
                    <a:lnTo>
                      <a:pt x="2555" y="17113"/>
                    </a:lnTo>
                    <a:lnTo>
                      <a:pt x="2793" y="16004"/>
                    </a:lnTo>
                    <a:lnTo>
                      <a:pt x="3070" y="14855"/>
                    </a:lnTo>
                    <a:lnTo>
                      <a:pt x="3367" y="13686"/>
                    </a:lnTo>
                    <a:lnTo>
                      <a:pt x="3645" y="12518"/>
                    </a:lnTo>
                    <a:lnTo>
                      <a:pt x="3922" y="11330"/>
                    </a:lnTo>
                    <a:lnTo>
                      <a:pt x="4160" y="10141"/>
                    </a:lnTo>
                    <a:lnTo>
                      <a:pt x="4259" y="9527"/>
                    </a:lnTo>
                    <a:lnTo>
                      <a:pt x="4358" y="8933"/>
                    </a:lnTo>
                    <a:lnTo>
                      <a:pt x="4437" y="8339"/>
                    </a:lnTo>
                    <a:lnTo>
                      <a:pt x="4496" y="7764"/>
                    </a:lnTo>
                    <a:lnTo>
                      <a:pt x="4536" y="7170"/>
                    </a:lnTo>
                    <a:lnTo>
                      <a:pt x="4556" y="6596"/>
                    </a:lnTo>
                    <a:lnTo>
                      <a:pt x="4556" y="6002"/>
                    </a:lnTo>
                    <a:lnTo>
                      <a:pt x="4536" y="5427"/>
                    </a:lnTo>
                    <a:lnTo>
                      <a:pt x="4477" y="4853"/>
                    </a:lnTo>
                    <a:lnTo>
                      <a:pt x="4397" y="4298"/>
                    </a:lnTo>
                    <a:lnTo>
                      <a:pt x="4298" y="3744"/>
                    </a:lnTo>
                    <a:lnTo>
                      <a:pt x="4160" y="3189"/>
                    </a:lnTo>
                    <a:lnTo>
                      <a:pt x="4001" y="2654"/>
                    </a:lnTo>
                    <a:lnTo>
                      <a:pt x="3783" y="2120"/>
                    </a:lnTo>
                    <a:lnTo>
                      <a:pt x="3546" y="1605"/>
                    </a:lnTo>
                    <a:lnTo>
                      <a:pt x="3268" y="1090"/>
                    </a:lnTo>
                    <a:lnTo>
                      <a:pt x="2951" y="595"/>
                    </a:lnTo>
                    <a:lnTo>
                      <a:pt x="2595" y="99"/>
                    </a:lnTo>
                    <a:lnTo>
                      <a:pt x="2555" y="60"/>
                    </a:lnTo>
                    <a:lnTo>
                      <a:pt x="2496" y="20"/>
                    </a:lnTo>
                    <a:lnTo>
                      <a:pt x="243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" name="Google Shape;466;p3"/>
              <p:cNvSpPr/>
              <p:nvPr/>
            </p:nvSpPr>
            <p:spPr>
              <a:xfrm>
                <a:off x="3487150" y="1843400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33" y="1"/>
                    </a:moveTo>
                    <a:lnTo>
                      <a:pt x="634" y="21"/>
                    </a:lnTo>
                    <a:lnTo>
                      <a:pt x="535" y="80"/>
                    </a:lnTo>
                    <a:lnTo>
                      <a:pt x="476" y="159"/>
                    </a:lnTo>
                    <a:lnTo>
                      <a:pt x="436" y="219"/>
                    </a:lnTo>
                    <a:lnTo>
                      <a:pt x="436" y="278"/>
                    </a:lnTo>
                    <a:lnTo>
                      <a:pt x="436" y="338"/>
                    </a:lnTo>
                    <a:lnTo>
                      <a:pt x="436" y="417"/>
                    </a:lnTo>
                    <a:lnTo>
                      <a:pt x="614" y="1051"/>
                    </a:lnTo>
                    <a:lnTo>
                      <a:pt x="733" y="1684"/>
                    </a:lnTo>
                    <a:lnTo>
                      <a:pt x="852" y="2338"/>
                    </a:lnTo>
                    <a:lnTo>
                      <a:pt x="931" y="2972"/>
                    </a:lnTo>
                    <a:lnTo>
                      <a:pt x="991" y="3625"/>
                    </a:lnTo>
                    <a:lnTo>
                      <a:pt x="1010" y="4279"/>
                    </a:lnTo>
                    <a:lnTo>
                      <a:pt x="1010" y="4952"/>
                    </a:lnTo>
                    <a:lnTo>
                      <a:pt x="991" y="5606"/>
                    </a:lnTo>
                    <a:lnTo>
                      <a:pt x="931" y="6299"/>
                    </a:lnTo>
                    <a:lnTo>
                      <a:pt x="832" y="6973"/>
                    </a:lnTo>
                    <a:lnTo>
                      <a:pt x="733" y="7646"/>
                    </a:lnTo>
                    <a:lnTo>
                      <a:pt x="614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80" y="11587"/>
                    </a:lnTo>
                    <a:lnTo>
                      <a:pt x="20" y="12142"/>
                    </a:lnTo>
                    <a:lnTo>
                      <a:pt x="0" y="12716"/>
                    </a:lnTo>
                    <a:lnTo>
                      <a:pt x="0" y="13291"/>
                    </a:lnTo>
                    <a:lnTo>
                      <a:pt x="40" y="13845"/>
                    </a:lnTo>
                    <a:lnTo>
                      <a:pt x="99" y="14400"/>
                    </a:lnTo>
                    <a:lnTo>
                      <a:pt x="198" y="14974"/>
                    </a:lnTo>
                    <a:lnTo>
                      <a:pt x="317" y="15529"/>
                    </a:lnTo>
                    <a:lnTo>
                      <a:pt x="476" y="16143"/>
                    </a:lnTo>
                    <a:lnTo>
                      <a:pt x="674" y="16737"/>
                    </a:lnTo>
                    <a:lnTo>
                      <a:pt x="1050" y="17945"/>
                    </a:lnTo>
                    <a:lnTo>
                      <a:pt x="1228" y="18559"/>
                    </a:lnTo>
                    <a:lnTo>
                      <a:pt x="1387" y="19173"/>
                    </a:lnTo>
                    <a:lnTo>
                      <a:pt x="1525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24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3" y="20659"/>
                    </a:lnTo>
                    <a:lnTo>
                      <a:pt x="182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120" y="20659"/>
                    </a:lnTo>
                    <a:lnTo>
                      <a:pt x="2139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1981" y="19252"/>
                    </a:lnTo>
                    <a:lnTo>
                      <a:pt x="1862" y="18678"/>
                    </a:lnTo>
                    <a:lnTo>
                      <a:pt x="1704" y="18124"/>
                    </a:lnTo>
                    <a:lnTo>
                      <a:pt x="1347" y="17014"/>
                    </a:lnTo>
                    <a:lnTo>
                      <a:pt x="1010" y="15885"/>
                    </a:lnTo>
                    <a:lnTo>
                      <a:pt x="911" y="15549"/>
                    </a:lnTo>
                    <a:lnTo>
                      <a:pt x="832" y="15192"/>
                    </a:lnTo>
                    <a:lnTo>
                      <a:pt x="753" y="14836"/>
                    </a:lnTo>
                    <a:lnTo>
                      <a:pt x="713" y="14499"/>
                    </a:lnTo>
                    <a:lnTo>
                      <a:pt x="614" y="13806"/>
                    </a:lnTo>
                    <a:lnTo>
                      <a:pt x="595" y="13113"/>
                    </a:lnTo>
                    <a:lnTo>
                      <a:pt x="595" y="12419"/>
                    </a:lnTo>
                    <a:lnTo>
                      <a:pt x="634" y="11726"/>
                    </a:lnTo>
                    <a:lnTo>
                      <a:pt x="713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68" y="7824"/>
                    </a:lnTo>
                    <a:lnTo>
                      <a:pt x="1387" y="7190"/>
                    </a:lnTo>
                    <a:lnTo>
                      <a:pt x="1466" y="6576"/>
                    </a:lnTo>
                    <a:lnTo>
                      <a:pt x="1525" y="5943"/>
                    </a:lnTo>
                    <a:lnTo>
                      <a:pt x="156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8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8" y="1486"/>
                    </a:lnTo>
                    <a:lnTo>
                      <a:pt x="1149" y="852"/>
                    </a:lnTo>
                    <a:lnTo>
                      <a:pt x="991" y="239"/>
                    </a:lnTo>
                    <a:lnTo>
                      <a:pt x="971" y="159"/>
                    </a:lnTo>
                    <a:lnTo>
                      <a:pt x="931" y="120"/>
                    </a:lnTo>
                    <a:lnTo>
                      <a:pt x="892" y="60"/>
                    </a:lnTo>
                    <a:lnTo>
                      <a:pt x="852" y="40"/>
                    </a:lnTo>
                    <a:lnTo>
                      <a:pt x="73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" name="Google Shape;467;p3"/>
              <p:cNvSpPr/>
              <p:nvPr/>
            </p:nvSpPr>
            <p:spPr>
              <a:xfrm>
                <a:off x="3421300" y="1963725"/>
                <a:ext cx="1015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61" h="51557" extrusionOk="0">
                    <a:moveTo>
                      <a:pt x="1624" y="1"/>
                    </a:moveTo>
                    <a:lnTo>
                      <a:pt x="1585" y="21"/>
                    </a:lnTo>
                    <a:lnTo>
                      <a:pt x="1525" y="40"/>
                    </a:lnTo>
                    <a:lnTo>
                      <a:pt x="1486" y="60"/>
                    </a:lnTo>
                    <a:lnTo>
                      <a:pt x="1466" y="120"/>
                    </a:lnTo>
                    <a:lnTo>
                      <a:pt x="1426" y="179"/>
                    </a:lnTo>
                    <a:lnTo>
                      <a:pt x="1406" y="238"/>
                    </a:lnTo>
                    <a:lnTo>
                      <a:pt x="1050" y="2774"/>
                    </a:lnTo>
                    <a:lnTo>
                      <a:pt x="872" y="4041"/>
                    </a:lnTo>
                    <a:lnTo>
                      <a:pt x="713" y="5309"/>
                    </a:lnTo>
                    <a:lnTo>
                      <a:pt x="575" y="6596"/>
                    </a:lnTo>
                    <a:lnTo>
                      <a:pt x="436" y="7884"/>
                    </a:lnTo>
                    <a:lnTo>
                      <a:pt x="317" y="9171"/>
                    </a:lnTo>
                    <a:lnTo>
                      <a:pt x="218" y="10458"/>
                    </a:lnTo>
                    <a:lnTo>
                      <a:pt x="139" y="11746"/>
                    </a:lnTo>
                    <a:lnTo>
                      <a:pt x="60" y="13033"/>
                    </a:lnTo>
                    <a:lnTo>
                      <a:pt x="20" y="14321"/>
                    </a:lnTo>
                    <a:lnTo>
                      <a:pt x="0" y="15608"/>
                    </a:lnTo>
                    <a:lnTo>
                      <a:pt x="0" y="16895"/>
                    </a:lnTo>
                    <a:lnTo>
                      <a:pt x="20" y="18183"/>
                    </a:lnTo>
                    <a:lnTo>
                      <a:pt x="60" y="19470"/>
                    </a:lnTo>
                    <a:lnTo>
                      <a:pt x="119" y="20738"/>
                    </a:lnTo>
                    <a:lnTo>
                      <a:pt x="218" y="21966"/>
                    </a:lnTo>
                    <a:lnTo>
                      <a:pt x="357" y="23174"/>
                    </a:lnTo>
                    <a:lnTo>
                      <a:pt x="515" y="24362"/>
                    </a:lnTo>
                    <a:lnTo>
                      <a:pt x="713" y="25551"/>
                    </a:lnTo>
                    <a:lnTo>
                      <a:pt x="931" y="26719"/>
                    </a:lnTo>
                    <a:lnTo>
                      <a:pt x="1169" y="27908"/>
                    </a:lnTo>
                    <a:lnTo>
                      <a:pt x="1426" y="29076"/>
                    </a:lnTo>
                    <a:lnTo>
                      <a:pt x="1723" y="30245"/>
                    </a:lnTo>
                    <a:lnTo>
                      <a:pt x="2317" y="32622"/>
                    </a:lnTo>
                    <a:lnTo>
                      <a:pt x="2615" y="33810"/>
                    </a:lnTo>
                    <a:lnTo>
                      <a:pt x="2872" y="34998"/>
                    </a:lnTo>
                    <a:lnTo>
                      <a:pt x="3090" y="36207"/>
                    </a:lnTo>
                    <a:lnTo>
                      <a:pt x="3209" y="36821"/>
                    </a:lnTo>
                    <a:lnTo>
                      <a:pt x="3288" y="37435"/>
                    </a:lnTo>
                    <a:lnTo>
                      <a:pt x="3367" y="38029"/>
                    </a:lnTo>
                    <a:lnTo>
                      <a:pt x="3427" y="38643"/>
                    </a:lnTo>
                    <a:lnTo>
                      <a:pt x="3466" y="39257"/>
                    </a:lnTo>
                    <a:lnTo>
                      <a:pt x="3486" y="39891"/>
                    </a:lnTo>
                    <a:lnTo>
                      <a:pt x="3506" y="40604"/>
                    </a:lnTo>
                    <a:lnTo>
                      <a:pt x="3486" y="41317"/>
                    </a:lnTo>
                    <a:lnTo>
                      <a:pt x="3446" y="42030"/>
                    </a:lnTo>
                    <a:lnTo>
                      <a:pt x="3387" y="42743"/>
                    </a:lnTo>
                    <a:lnTo>
                      <a:pt x="3248" y="44149"/>
                    </a:lnTo>
                    <a:lnTo>
                      <a:pt x="3090" y="45575"/>
                    </a:lnTo>
                    <a:lnTo>
                      <a:pt x="2931" y="46981"/>
                    </a:lnTo>
                    <a:lnTo>
                      <a:pt x="2872" y="47694"/>
                    </a:lnTo>
                    <a:lnTo>
                      <a:pt x="2832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2" y="50546"/>
                    </a:lnTo>
                    <a:lnTo>
                      <a:pt x="2872" y="51259"/>
                    </a:lnTo>
                    <a:lnTo>
                      <a:pt x="2912" y="51378"/>
                    </a:lnTo>
                    <a:lnTo>
                      <a:pt x="2951" y="51457"/>
                    </a:lnTo>
                    <a:lnTo>
                      <a:pt x="3011" y="51517"/>
                    </a:lnTo>
                    <a:lnTo>
                      <a:pt x="3090" y="51556"/>
                    </a:lnTo>
                    <a:lnTo>
                      <a:pt x="3308" y="51556"/>
                    </a:lnTo>
                    <a:lnTo>
                      <a:pt x="3367" y="51517"/>
                    </a:lnTo>
                    <a:lnTo>
                      <a:pt x="3407" y="51457"/>
                    </a:lnTo>
                    <a:lnTo>
                      <a:pt x="3446" y="51378"/>
                    </a:lnTo>
                    <a:lnTo>
                      <a:pt x="3446" y="51259"/>
                    </a:lnTo>
                    <a:lnTo>
                      <a:pt x="3407" y="50625"/>
                    </a:lnTo>
                    <a:lnTo>
                      <a:pt x="3367" y="50011"/>
                    </a:lnTo>
                    <a:lnTo>
                      <a:pt x="3367" y="49378"/>
                    </a:lnTo>
                    <a:lnTo>
                      <a:pt x="3387" y="48744"/>
                    </a:lnTo>
                    <a:lnTo>
                      <a:pt x="3427" y="48130"/>
                    </a:lnTo>
                    <a:lnTo>
                      <a:pt x="3466" y="47496"/>
                    </a:lnTo>
                    <a:lnTo>
                      <a:pt x="3585" y="46248"/>
                    </a:lnTo>
                    <a:lnTo>
                      <a:pt x="3862" y="43753"/>
                    </a:lnTo>
                    <a:lnTo>
                      <a:pt x="3981" y="42505"/>
                    </a:lnTo>
                    <a:lnTo>
                      <a:pt x="4021" y="41891"/>
                    </a:lnTo>
                    <a:lnTo>
                      <a:pt x="4060" y="41257"/>
                    </a:lnTo>
                    <a:lnTo>
                      <a:pt x="4060" y="40663"/>
                    </a:lnTo>
                    <a:lnTo>
                      <a:pt x="4060" y="40089"/>
                    </a:lnTo>
                    <a:lnTo>
                      <a:pt x="4041" y="39494"/>
                    </a:lnTo>
                    <a:lnTo>
                      <a:pt x="4001" y="38920"/>
                    </a:lnTo>
                    <a:lnTo>
                      <a:pt x="3961" y="38346"/>
                    </a:lnTo>
                    <a:lnTo>
                      <a:pt x="3902" y="37771"/>
                    </a:lnTo>
                    <a:lnTo>
                      <a:pt x="3744" y="36622"/>
                    </a:lnTo>
                    <a:lnTo>
                      <a:pt x="3545" y="35474"/>
                    </a:lnTo>
                    <a:lnTo>
                      <a:pt x="3308" y="34345"/>
                    </a:lnTo>
                    <a:lnTo>
                      <a:pt x="3050" y="33216"/>
                    </a:lnTo>
                    <a:lnTo>
                      <a:pt x="2773" y="32087"/>
                    </a:lnTo>
                    <a:lnTo>
                      <a:pt x="2179" y="29670"/>
                    </a:lnTo>
                    <a:lnTo>
                      <a:pt x="1902" y="28462"/>
                    </a:lnTo>
                    <a:lnTo>
                      <a:pt x="1624" y="27254"/>
                    </a:lnTo>
                    <a:lnTo>
                      <a:pt x="1367" y="26046"/>
                    </a:lnTo>
                    <a:lnTo>
                      <a:pt x="1149" y="24818"/>
                    </a:lnTo>
                    <a:lnTo>
                      <a:pt x="971" y="23590"/>
                    </a:lnTo>
                    <a:lnTo>
                      <a:pt x="812" y="22342"/>
                    </a:lnTo>
                    <a:lnTo>
                      <a:pt x="713" y="21055"/>
                    </a:lnTo>
                    <a:lnTo>
                      <a:pt x="634" y="19787"/>
                    </a:lnTo>
                    <a:lnTo>
                      <a:pt x="594" y="18500"/>
                    </a:lnTo>
                    <a:lnTo>
                      <a:pt x="575" y="17212"/>
                    </a:lnTo>
                    <a:lnTo>
                      <a:pt x="594" y="15925"/>
                    </a:lnTo>
                    <a:lnTo>
                      <a:pt x="614" y="14657"/>
                    </a:lnTo>
                    <a:lnTo>
                      <a:pt x="654" y="13370"/>
                    </a:lnTo>
                    <a:lnTo>
                      <a:pt x="733" y="12083"/>
                    </a:lnTo>
                    <a:lnTo>
                      <a:pt x="812" y="10617"/>
                    </a:lnTo>
                    <a:lnTo>
                      <a:pt x="931" y="9151"/>
                    </a:lnTo>
                    <a:lnTo>
                      <a:pt x="1050" y="7686"/>
                    </a:lnTo>
                    <a:lnTo>
                      <a:pt x="1208" y="6240"/>
                    </a:lnTo>
                    <a:lnTo>
                      <a:pt x="1367" y="4774"/>
                    </a:lnTo>
                    <a:lnTo>
                      <a:pt x="1545" y="3328"/>
                    </a:lnTo>
                    <a:lnTo>
                      <a:pt x="1743" y="1863"/>
                    </a:lnTo>
                    <a:lnTo>
                      <a:pt x="1961" y="417"/>
                    </a:lnTo>
                    <a:lnTo>
                      <a:pt x="1961" y="337"/>
                    </a:lnTo>
                    <a:lnTo>
                      <a:pt x="1961" y="278"/>
                    </a:lnTo>
                    <a:lnTo>
                      <a:pt x="1941" y="219"/>
                    </a:lnTo>
                    <a:lnTo>
                      <a:pt x="1902" y="159"/>
                    </a:lnTo>
                    <a:lnTo>
                      <a:pt x="1822" y="60"/>
                    </a:lnTo>
                    <a:lnTo>
                      <a:pt x="1743" y="21"/>
                    </a:lnTo>
                    <a:lnTo>
                      <a:pt x="162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" name="Google Shape;468;p3"/>
              <p:cNvSpPr/>
              <p:nvPr/>
            </p:nvSpPr>
            <p:spPr>
              <a:xfrm>
                <a:off x="354657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38" y="0"/>
                    </a:moveTo>
                    <a:lnTo>
                      <a:pt x="139" y="60"/>
                    </a:lnTo>
                    <a:lnTo>
                      <a:pt x="60" y="139"/>
                    </a:lnTo>
                    <a:lnTo>
                      <a:pt x="20" y="198"/>
                    </a:lnTo>
                    <a:lnTo>
                      <a:pt x="0" y="258"/>
                    </a:lnTo>
                    <a:lnTo>
                      <a:pt x="0" y="337"/>
                    </a:lnTo>
                    <a:lnTo>
                      <a:pt x="0" y="416"/>
                    </a:lnTo>
                    <a:lnTo>
                      <a:pt x="218" y="1941"/>
                    </a:lnTo>
                    <a:lnTo>
                      <a:pt x="396" y="3486"/>
                    </a:lnTo>
                    <a:lnTo>
                      <a:pt x="535" y="5031"/>
                    </a:lnTo>
                    <a:lnTo>
                      <a:pt x="614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4" y="11230"/>
                    </a:lnTo>
                    <a:lnTo>
                      <a:pt x="535" y="12795"/>
                    </a:lnTo>
                    <a:lnTo>
                      <a:pt x="535" y="12854"/>
                    </a:lnTo>
                    <a:lnTo>
                      <a:pt x="555" y="12934"/>
                    </a:lnTo>
                    <a:lnTo>
                      <a:pt x="574" y="12973"/>
                    </a:lnTo>
                    <a:lnTo>
                      <a:pt x="614" y="13033"/>
                    </a:lnTo>
                    <a:lnTo>
                      <a:pt x="693" y="13092"/>
                    </a:lnTo>
                    <a:lnTo>
                      <a:pt x="792" y="13112"/>
                    </a:lnTo>
                    <a:lnTo>
                      <a:pt x="911" y="13092"/>
                    </a:lnTo>
                    <a:lnTo>
                      <a:pt x="990" y="13033"/>
                    </a:lnTo>
                    <a:lnTo>
                      <a:pt x="1030" y="12973"/>
                    </a:lnTo>
                    <a:lnTo>
                      <a:pt x="1070" y="12934"/>
                    </a:lnTo>
                    <a:lnTo>
                      <a:pt x="1089" y="12854"/>
                    </a:lnTo>
                    <a:lnTo>
                      <a:pt x="1109" y="12795"/>
                    </a:lnTo>
                    <a:lnTo>
                      <a:pt x="1188" y="11210"/>
                    </a:lnTo>
                    <a:lnTo>
                      <a:pt x="1228" y="9646"/>
                    </a:lnTo>
                    <a:lnTo>
                      <a:pt x="1228" y="8061"/>
                    </a:lnTo>
                    <a:lnTo>
                      <a:pt x="1169" y="6497"/>
                    </a:lnTo>
                    <a:lnTo>
                      <a:pt x="1089" y="4912"/>
                    </a:lnTo>
                    <a:lnTo>
                      <a:pt x="951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5" y="159"/>
                    </a:lnTo>
                    <a:lnTo>
                      <a:pt x="515" y="99"/>
                    </a:lnTo>
                    <a:lnTo>
                      <a:pt x="475" y="60"/>
                    </a:lnTo>
                    <a:lnTo>
                      <a:pt x="436" y="20"/>
                    </a:lnTo>
                    <a:lnTo>
                      <a:pt x="37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" name="Google Shape;469;p3"/>
              <p:cNvSpPr/>
              <p:nvPr/>
            </p:nvSpPr>
            <p:spPr>
              <a:xfrm>
                <a:off x="3446050" y="1002150"/>
                <a:ext cx="93100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4" h="35473" extrusionOk="0">
                    <a:moveTo>
                      <a:pt x="2397" y="0"/>
                    </a:moveTo>
                    <a:lnTo>
                      <a:pt x="2298" y="20"/>
                    </a:lnTo>
                    <a:lnTo>
                      <a:pt x="2199" y="59"/>
                    </a:lnTo>
                    <a:lnTo>
                      <a:pt x="2120" y="158"/>
                    </a:lnTo>
                    <a:lnTo>
                      <a:pt x="2060" y="277"/>
                    </a:lnTo>
                    <a:lnTo>
                      <a:pt x="2060" y="337"/>
                    </a:lnTo>
                    <a:lnTo>
                      <a:pt x="2060" y="416"/>
                    </a:lnTo>
                    <a:lnTo>
                      <a:pt x="2318" y="2753"/>
                    </a:lnTo>
                    <a:lnTo>
                      <a:pt x="2575" y="5110"/>
                    </a:lnTo>
                    <a:lnTo>
                      <a:pt x="2793" y="7467"/>
                    </a:lnTo>
                    <a:lnTo>
                      <a:pt x="2892" y="8655"/>
                    </a:lnTo>
                    <a:lnTo>
                      <a:pt x="2991" y="9824"/>
                    </a:lnTo>
                    <a:lnTo>
                      <a:pt x="3051" y="11012"/>
                    </a:lnTo>
                    <a:lnTo>
                      <a:pt x="3110" y="12181"/>
                    </a:lnTo>
                    <a:lnTo>
                      <a:pt x="3130" y="13369"/>
                    </a:lnTo>
                    <a:lnTo>
                      <a:pt x="3150" y="14558"/>
                    </a:lnTo>
                    <a:lnTo>
                      <a:pt x="3150" y="15746"/>
                    </a:lnTo>
                    <a:lnTo>
                      <a:pt x="3110" y="16915"/>
                    </a:lnTo>
                    <a:lnTo>
                      <a:pt x="3051" y="18103"/>
                    </a:lnTo>
                    <a:lnTo>
                      <a:pt x="2971" y="19291"/>
                    </a:lnTo>
                    <a:lnTo>
                      <a:pt x="2872" y="20420"/>
                    </a:lnTo>
                    <a:lnTo>
                      <a:pt x="2734" y="21529"/>
                    </a:lnTo>
                    <a:lnTo>
                      <a:pt x="2575" y="22639"/>
                    </a:lnTo>
                    <a:lnTo>
                      <a:pt x="2377" y="23748"/>
                    </a:lnTo>
                    <a:lnTo>
                      <a:pt x="2140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48" y="28065"/>
                    </a:lnTo>
                    <a:lnTo>
                      <a:pt x="654" y="29848"/>
                    </a:lnTo>
                    <a:lnTo>
                      <a:pt x="496" y="30284"/>
                    </a:lnTo>
                    <a:lnTo>
                      <a:pt x="377" y="30739"/>
                    </a:lnTo>
                    <a:lnTo>
                      <a:pt x="238" y="31195"/>
                    </a:lnTo>
                    <a:lnTo>
                      <a:pt x="139" y="31670"/>
                    </a:lnTo>
                    <a:lnTo>
                      <a:pt x="80" y="32126"/>
                    </a:lnTo>
                    <a:lnTo>
                      <a:pt x="20" y="32581"/>
                    </a:lnTo>
                    <a:lnTo>
                      <a:pt x="0" y="33037"/>
                    </a:lnTo>
                    <a:lnTo>
                      <a:pt x="20" y="33512"/>
                    </a:lnTo>
                    <a:lnTo>
                      <a:pt x="80" y="33968"/>
                    </a:lnTo>
                    <a:lnTo>
                      <a:pt x="198" y="34423"/>
                    </a:lnTo>
                    <a:lnTo>
                      <a:pt x="258" y="34641"/>
                    </a:lnTo>
                    <a:lnTo>
                      <a:pt x="337" y="34859"/>
                    </a:lnTo>
                    <a:lnTo>
                      <a:pt x="436" y="35097"/>
                    </a:lnTo>
                    <a:lnTo>
                      <a:pt x="555" y="35315"/>
                    </a:lnTo>
                    <a:lnTo>
                      <a:pt x="595" y="35374"/>
                    </a:lnTo>
                    <a:lnTo>
                      <a:pt x="634" y="35414"/>
                    </a:lnTo>
                    <a:lnTo>
                      <a:pt x="674" y="35453"/>
                    </a:lnTo>
                    <a:lnTo>
                      <a:pt x="733" y="35473"/>
                    </a:lnTo>
                    <a:lnTo>
                      <a:pt x="832" y="35473"/>
                    </a:lnTo>
                    <a:lnTo>
                      <a:pt x="931" y="35414"/>
                    </a:lnTo>
                    <a:lnTo>
                      <a:pt x="1030" y="35334"/>
                    </a:lnTo>
                    <a:lnTo>
                      <a:pt x="1070" y="35235"/>
                    </a:lnTo>
                    <a:lnTo>
                      <a:pt x="1090" y="35176"/>
                    </a:lnTo>
                    <a:lnTo>
                      <a:pt x="1090" y="35116"/>
                    </a:lnTo>
                    <a:lnTo>
                      <a:pt x="1070" y="35057"/>
                    </a:lnTo>
                    <a:lnTo>
                      <a:pt x="1050" y="34978"/>
                    </a:lnTo>
                    <a:lnTo>
                      <a:pt x="931" y="34740"/>
                    </a:lnTo>
                    <a:lnTo>
                      <a:pt x="812" y="34483"/>
                    </a:lnTo>
                    <a:lnTo>
                      <a:pt x="733" y="34245"/>
                    </a:lnTo>
                    <a:lnTo>
                      <a:pt x="674" y="33988"/>
                    </a:lnTo>
                    <a:lnTo>
                      <a:pt x="614" y="33730"/>
                    </a:lnTo>
                    <a:lnTo>
                      <a:pt x="595" y="33473"/>
                    </a:lnTo>
                    <a:lnTo>
                      <a:pt x="575" y="33195"/>
                    </a:lnTo>
                    <a:lnTo>
                      <a:pt x="555" y="32938"/>
                    </a:lnTo>
                    <a:lnTo>
                      <a:pt x="575" y="32680"/>
                    </a:lnTo>
                    <a:lnTo>
                      <a:pt x="575" y="32403"/>
                    </a:lnTo>
                    <a:lnTo>
                      <a:pt x="654" y="31868"/>
                    </a:lnTo>
                    <a:lnTo>
                      <a:pt x="753" y="31333"/>
                    </a:lnTo>
                    <a:lnTo>
                      <a:pt x="892" y="30799"/>
                    </a:lnTo>
                    <a:lnTo>
                      <a:pt x="1050" y="30244"/>
                    </a:lnTo>
                    <a:lnTo>
                      <a:pt x="1228" y="29709"/>
                    </a:lnTo>
                    <a:lnTo>
                      <a:pt x="1605" y="28660"/>
                    </a:lnTo>
                    <a:lnTo>
                      <a:pt x="1981" y="27650"/>
                    </a:lnTo>
                    <a:lnTo>
                      <a:pt x="2140" y="27154"/>
                    </a:lnTo>
                    <a:lnTo>
                      <a:pt x="2278" y="26679"/>
                    </a:lnTo>
                    <a:lnTo>
                      <a:pt x="2536" y="25669"/>
                    </a:lnTo>
                    <a:lnTo>
                      <a:pt x="2773" y="24639"/>
                    </a:lnTo>
                    <a:lnTo>
                      <a:pt x="2971" y="23609"/>
                    </a:lnTo>
                    <a:lnTo>
                      <a:pt x="3150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5" y="18380"/>
                    </a:lnTo>
                    <a:lnTo>
                      <a:pt x="3665" y="17231"/>
                    </a:lnTo>
                    <a:lnTo>
                      <a:pt x="3704" y="16102"/>
                    </a:lnTo>
                    <a:lnTo>
                      <a:pt x="3724" y="14954"/>
                    </a:lnTo>
                    <a:lnTo>
                      <a:pt x="3724" y="13825"/>
                    </a:lnTo>
                    <a:lnTo>
                      <a:pt x="3684" y="12696"/>
                    </a:lnTo>
                    <a:lnTo>
                      <a:pt x="3645" y="11547"/>
                    </a:lnTo>
                    <a:lnTo>
                      <a:pt x="3585" y="10418"/>
                    </a:lnTo>
                    <a:lnTo>
                      <a:pt x="3506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53" y="2496"/>
                    </a:lnTo>
                    <a:lnTo>
                      <a:pt x="2595" y="238"/>
                    </a:lnTo>
                    <a:lnTo>
                      <a:pt x="2595" y="158"/>
                    </a:lnTo>
                    <a:lnTo>
                      <a:pt x="2555" y="99"/>
                    </a:lnTo>
                    <a:lnTo>
                      <a:pt x="2536" y="59"/>
                    </a:lnTo>
                    <a:lnTo>
                      <a:pt x="2496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" name="Google Shape;470;p3"/>
              <p:cNvSpPr/>
              <p:nvPr/>
            </p:nvSpPr>
            <p:spPr>
              <a:xfrm>
                <a:off x="3543600" y="1291300"/>
                <a:ext cx="614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8659" extrusionOk="0">
                    <a:moveTo>
                      <a:pt x="1803" y="1"/>
                    </a:moveTo>
                    <a:lnTo>
                      <a:pt x="1704" y="21"/>
                    </a:lnTo>
                    <a:lnTo>
                      <a:pt x="1605" y="60"/>
                    </a:lnTo>
                    <a:lnTo>
                      <a:pt x="1525" y="159"/>
                    </a:lnTo>
                    <a:lnTo>
                      <a:pt x="1506" y="199"/>
                    </a:lnTo>
                    <a:lnTo>
                      <a:pt x="1486" y="278"/>
                    </a:lnTo>
                    <a:lnTo>
                      <a:pt x="1486" y="338"/>
                    </a:lnTo>
                    <a:lnTo>
                      <a:pt x="1506" y="417"/>
                    </a:lnTo>
                    <a:lnTo>
                      <a:pt x="1605" y="971"/>
                    </a:lnTo>
                    <a:lnTo>
                      <a:pt x="1704" y="1546"/>
                    </a:lnTo>
                    <a:lnTo>
                      <a:pt x="1783" y="2100"/>
                    </a:lnTo>
                    <a:lnTo>
                      <a:pt x="1842" y="2675"/>
                    </a:lnTo>
                    <a:lnTo>
                      <a:pt x="1882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882" y="4913"/>
                    </a:lnTo>
                    <a:lnTo>
                      <a:pt x="1862" y="5467"/>
                    </a:lnTo>
                    <a:lnTo>
                      <a:pt x="1822" y="6042"/>
                    </a:lnTo>
                    <a:lnTo>
                      <a:pt x="1704" y="7151"/>
                    </a:lnTo>
                    <a:lnTo>
                      <a:pt x="1565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71" y="11627"/>
                    </a:lnTo>
                    <a:lnTo>
                      <a:pt x="555" y="13865"/>
                    </a:lnTo>
                    <a:lnTo>
                      <a:pt x="377" y="14994"/>
                    </a:lnTo>
                    <a:lnTo>
                      <a:pt x="198" y="16103"/>
                    </a:lnTo>
                    <a:lnTo>
                      <a:pt x="79" y="17232"/>
                    </a:lnTo>
                    <a:lnTo>
                      <a:pt x="40" y="17787"/>
                    </a:lnTo>
                    <a:lnTo>
                      <a:pt x="0" y="18341"/>
                    </a:lnTo>
                    <a:lnTo>
                      <a:pt x="0" y="18421"/>
                    </a:lnTo>
                    <a:lnTo>
                      <a:pt x="20" y="18480"/>
                    </a:lnTo>
                    <a:lnTo>
                      <a:pt x="40" y="18540"/>
                    </a:lnTo>
                    <a:lnTo>
                      <a:pt x="79" y="18579"/>
                    </a:lnTo>
                    <a:lnTo>
                      <a:pt x="159" y="18639"/>
                    </a:lnTo>
                    <a:lnTo>
                      <a:pt x="258" y="18658"/>
                    </a:lnTo>
                    <a:lnTo>
                      <a:pt x="377" y="18639"/>
                    </a:lnTo>
                    <a:lnTo>
                      <a:pt x="456" y="18579"/>
                    </a:lnTo>
                    <a:lnTo>
                      <a:pt x="495" y="18540"/>
                    </a:lnTo>
                    <a:lnTo>
                      <a:pt x="535" y="18480"/>
                    </a:lnTo>
                    <a:lnTo>
                      <a:pt x="555" y="18421"/>
                    </a:lnTo>
                    <a:lnTo>
                      <a:pt x="575" y="18341"/>
                    </a:lnTo>
                    <a:lnTo>
                      <a:pt x="594" y="17787"/>
                    </a:lnTo>
                    <a:lnTo>
                      <a:pt x="654" y="17212"/>
                    </a:lnTo>
                    <a:lnTo>
                      <a:pt x="773" y="16084"/>
                    </a:lnTo>
                    <a:lnTo>
                      <a:pt x="931" y="14955"/>
                    </a:lnTo>
                    <a:lnTo>
                      <a:pt x="1129" y="13826"/>
                    </a:lnTo>
                    <a:lnTo>
                      <a:pt x="1545" y="11568"/>
                    </a:lnTo>
                    <a:lnTo>
                      <a:pt x="1743" y="10439"/>
                    </a:lnTo>
                    <a:lnTo>
                      <a:pt x="1941" y="9310"/>
                    </a:lnTo>
                    <a:lnTo>
                      <a:pt x="2120" y="8181"/>
                    </a:lnTo>
                    <a:lnTo>
                      <a:pt x="2278" y="7052"/>
                    </a:lnTo>
                    <a:lnTo>
                      <a:pt x="2377" y="5923"/>
                    </a:lnTo>
                    <a:lnTo>
                      <a:pt x="2417" y="5349"/>
                    </a:lnTo>
                    <a:lnTo>
                      <a:pt x="2436" y="4794"/>
                    </a:lnTo>
                    <a:lnTo>
                      <a:pt x="2456" y="4220"/>
                    </a:lnTo>
                    <a:lnTo>
                      <a:pt x="2456" y="3665"/>
                    </a:lnTo>
                    <a:lnTo>
                      <a:pt x="2436" y="3091"/>
                    </a:lnTo>
                    <a:lnTo>
                      <a:pt x="2397" y="2516"/>
                    </a:lnTo>
                    <a:lnTo>
                      <a:pt x="2337" y="1942"/>
                    </a:lnTo>
                    <a:lnTo>
                      <a:pt x="2258" y="1387"/>
                    </a:lnTo>
                    <a:lnTo>
                      <a:pt x="2159" y="813"/>
                    </a:lnTo>
                    <a:lnTo>
                      <a:pt x="2040" y="239"/>
                    </a:lnTo>
                    <a:lnTo>
                      <a:pt x="2020" y="159"/>
                    </a:lnTo>
                    <a:lnTo>
                      <a:pt x="1981" y="100"/>
                    </a:lnTo>
                    <a:lnTo>
                      <a:pt x="1961" y="60"/>
                    </a:lnTo>
                    <a:lnTo>
                      <a:pt x="1902" y="40"/>
                    </a:lnTo>
                    <a:lnTo>
                      <a:pt x="1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" name="Google Shape;471;p3"/>
              <p:cNvSpPr/>
              <p:nvPr/>
            </p:nvSpPr>
            <p:spPr>
              <a:xfrm>
                <a:off x="3325725" y="1365575"/>
                <a:ext cx="152050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82" h="74631" extrusionOk="0">
                    <a:moveTo>
                      <a:pt x="5725" y="1"/>
                    </a:moveTo>
                    <a:lnTo>
                      <a:pt x="5665" y="21"/>
                    </a:lnTo>
                    <a:lnTo>
                      <a:pt x="5625" y="60"/>
                    </a:lnTo>
                    <a:lnTo>
                      <a:pt x="5586" y="100"/>
                    </a:lnTo>
                    <a:lnTo>
                      <a:pt x="5546" y="179"/>
                    </a:lnTo>
                    <a:lnTo>
                      <a:pt x="5229" y="1031"/>
                    </a:lnTo>
                    <a:lnTo>
                      <a:pt x="4932" y="1882"/>
                    </a:lnTo>
                    <a:lnTo>
                      <a:pt x="4635" y="2754"/>
                    </a:lnTo>
                    <a:lnTo>
                      <a:pt x="4378" y="3606"/>
                    </a:lnTo>
                    <a:lnTo>
                      <a:pt x="4120" y="4477"/>
                    </a:lnTo>
                    <a:lnTo>
                      <a:pt x="3883" y="5348"/>
                    </a:lnTo>
                    <a:lnTo>
                      <a:pt x="3665" y="6220"/>
                    </a:lnTo>
                    <a:lnTo>
                      <a:pt x="3447" y="7091"/>
                    </a:lnTo>
                    <a:lnTo>
                      <a:pt x="3269" y="7963"/>
                    </a:lnTo>
                    <a:lnTo>
                      <a:pt x="3090" y="8854"/>
                    </a:lnTo>
                    <a:lnTo>
                      <a:pt x="2932" y="9726"/>
                    </a:lnTo>
                    <a:lnTo>
                      <a:pt x="2773" y="10617"/>
                    </a:lnTo>
                    <a:lnTo>
                      <a:pt x="2635" y="11508"/>
                    </a:lnTo>
                    <a:lnTo>
                      <a:pt x="2516" y="12400"/>
                    </a:lnTo>
                    <a:lnTo>
                      <a:pt x="2298" y="14182"/>
                    </a:lnTo>
                    <a:lnTo>
                      <a:pt x="2140" y="15965"/>
                    </a:lnTo>
                    <a:lnTo>
                      <a:pt x="2001" y="17767"/>
                    </a:lnTo>
                    <a:lnTo>
                      <a:pt x="1902" y="19569"/>
                    </a:lnTo>
                    <a:lnTo>
                      <a:pt x="1843" y="21372"/>
                    </a:lnTo>
                    <a:lnTo>
                      <a:pt x="1803" y="23174"/>
                    </a:lnTo>
                    <a:lnTo>
                      <a:pt x="1803" y="24996"/>
                    </a:lnTo>
                    <a:lnTo>
                      <a:pt x="1823" y="26818"/>
                    </a:lnTo>
                    <a:lnTo>
                      <a:pt x="1843" y="28641"/>
                    </a:lnTo>
                    <a:lnTo>
                      <a:pt x="1922" y="32305"/>
                    </a:lnTo>
                    <a:lnTo>
                      <a:pt x="2041" y="35949"/>
                    </a:lnTo>
                    <a:lnTo>
                      <a:pt x="2140" y="39613"/>
                    </a:lnTo>
                    <a:lnTo>
                      <a:pt x="2179" y="41435"/>
                    </a:lnTo>
                    <a:lnTo>
                      <a:pt x="2199" y="43258"/>
                    </a:lnTo>
                    <a:lnTo>
                      <a:pt x="2199" y="45080"/>
                    </a:lnTo>
                    <a:lnTo>
                      <a:pt x="2179" y="46902"/>
                    </a:lnTo>
                    <a:lnTo>
                      <a:pt x="2140" y="48724"/>
                    </a:lnTo>
                    <a:lnTo>
                      <a:pt x="2060" y="50546"/>
                    </a:lnTo>
                    <a:lnTo>
                      <a:pt x="1961" y="52349"/>
                    </a:lnTo>
                    <a:lnTo>
                      <a:pt x="1823" y="54151"/>
                    </a:lnTo>
                    <a:lnTo>
                      <a:pt x="1625" y="55934"/>
                    </a:lnTo>
                    <a:lnTo>
                      <a:pt x="1526" y="56845"/>
                    </a:lnTo>
                    <a:lnTo>
                      <a:pt x="1407" y="57736"/>
                    </a:lnTo>
                    <a:lnTo>
                      <a:pt x="1248" y="58706"/>
                    </a:lnTo>
                    <a:lnTo>
                      <a:pt x="1090" y="59697"/>
                    </a:lnTo>
                    <a:lnTo>
                      <a:pt x="753" y="61638"/>
                    </a:lnTo>
                    <a:lnTo>
                      <a:pt x="575" y="62628"/>
                    </a:lnTo>
                    <a:lnTo>
                      <a:pt x="416" y="63599"/>
                    </a:lnTo>
                    <a:lnTo>
                      <a:pt x="298" y="64589"/>
                    </a:lnTo>
                    <a:lnTo>
                      <a:pt x="179" y="65579"/>
                    </a:lnTo>
                    <a:lnTo>
                      <a:pt x="100" y="66669"/>
                    </a:lnTo>
                    <a:lnTo>
                      <a:pt x="40" y="67758"/>
                    </a:lnTo>
                    <a:lnTo>
                      <a:pt x="20" y="68847"/>
                    </a:lnTo>
                    <a:lnTo>
                      <a:pt x="1" y="69937"/>
                    </a:lnTo>
                    <a:lnTo>
                      <a:pt x="20" y="71046"/>
                    </a:lnTo>
                    <a:lnTo>
                      <a:pt x="60" y="72135"/>
                    </a:lnTo>
                    <a:lnTo>
                      <a:pt x="139" y="74314"/>
                    </a:lnTo>
                    <a:lnTo>
                      <a:pt x="159" y="74393"/>
                    </a:lnTo>
                    <a:lnTo>
                      <a:pt x="179" y="74452"/>
                    </a:lnTo>
                    <a:lnTo>
                      <a:pt x="199" y="74512"/>
                    </a:lnTo>
                    <a:lnTo>
                      <a:pt x="238" y="74551"/>
                    </a:lnTo>
                    <a:lnTo>
                      <a:pt x="337" y="74611"/>
                    </a:lnTo>
                    <a:lnTo>
                      <a:pt x="436" y="74631"/>
                    </a:lnTo>
                    <a:lnTo>
                      <a:pt x="555" y="74611"/>
                    </a:lnTo>
                    <a:lnTo>
                      <a:pt x="634" y="74551"/>
                    </a:lnTo>
                    <a:lnTo>
                      <a:pt x="674" y="74512"/>
                    </a:lnTo>
                    <a:lnTo>
                      <a:pt x="694" y="74452"/>
                    </a:lnTo>
                    <a:lnTo>
                      <a:pt x="714" y="74393"/>
                    </a:lnTo>
                    <a:lnTo>
                      <a:pt x="714" y="74314"/>
                    </a:lnTo>
                    <a:lnTo>
                      <a:pt x="634" y="72373"/>
                    </a:lnTo>
                    <a:lnTo>
                      <a:pt x="595" y="71402"/>
                    </a:lnTo>
                    <a:lnTo>
                      <a:pt x="575" y="70432"/>
                    </a:lnTo>
                    <a:lnTo>
                      <a:pt x="575" y="69461"/>
                    </a:lnTo>
                    <a:lnTo>
                      <a:pt x="595" y="68491"/>
                    </a:lnTo>
                    <a:lnTo>
                      <a:pt x="615" y="67520"/>
                    </a:lnTo>
                    <a:lnTo>
                      <a:pt x="674" y="66550"/>
                    </a:lnTo>
                    <a:lnTo>
                      <a:pt x="753" y="65619"/>
                    </a:lnTo>
                    <a:lnTo>
                      <a:pt x="852" y="64688"/>
                    </a:lnTo>
                    <a:lnTo>
                      <a:pt x="991" y="63757"/>
                    </a:lnTo>
                    <a:lnTo>
                      <a:pt x="1129" y="62846"/>
                    </a:lnTo>
                    <a:lnTo>
                      <a:pt x="1446" y="61004"/>
                    </a:lnTo>
                    <a:lnTo>
                      <a:pt x="1763" y="59162"/>
                    </a:lnTo>
                    <a:lnTo>
                      <a:pt x="1902" y="58271"/>
                    </a:lnTo>
                    <a:lnTo>
                      <a:pt x="2021" y="57379"/>
                    </a:lnTo>
                    <a:lnTo>
                      <a:pt x="2239" y="55597"/>
                    </a:lnTo>
                    <a:lnTo>
                      <a:pt x="2417" y="53814"/>
                    </a:lnTo>
                    <a:lnTo>
                      <a:pt x="2556" y="52012"/>
                    </a:lnTo>
                    <a:lnTo>
                      <a:pt x="2655" y="50210"/>
                    </a:lnTo>
                    <a:lnTo>
                      <a:pt x="2714" y="48407"/>
                    </a:lnTo>
                    <a:lnTo>
                      <a:pt x="2754" y="46605"/>
                    </a:lnTo>
                    <a:lnTo>
                      <a:pt x="2754" y="44803"/>
                    </a:lnTo>
                    <a:lnTo>
                      <a:pt x="2754" y="43000"/>
                    </a:lnTo>
                    <a:lnTo>
                      <a:pt x="2734" y="41218"/>
                    </a:lnTo>
                    <a:lnTo>
                      <a:pt x="2655" y="37613"/>
                    </a:lnTo>
                    <a:lnTo>
                      <a:pt x="2536" y="34008"/>
                    </a:lnTo>
                    <a:lnTo>
                      <a:pt x="2437" y="30423"/>
                    </a:lnTo>
                    <a:lnTo>
                      <a:pt x="2397" y="28621"/>
                    </a:lnTo>
                    <a:lnTo>
                      <a:pt x="2377" y="26818"/>
                    </a:lnTo>
                    <a:lnTo>
                      <a:pt x="2357" y="25016"/>
                    </a:lnTo>
                    <a:lnTo>
                      <a:pt x="2377" y="23234"/>
                    </a:lnTo>
                    <a:lnTo>
                      <a:pt x="2417" y="21431"/>
                    </a:lnTo>
                    <a:lnTo>
                      <a:pt x="2476" y="19629"/>
                    </a:lnTo>
                    <a:lnTo>
                      <a:pt x="2575" y="17826"/>
                    </a:lnTo>
                    <a:lnTo>
                      <a:pt x="2714" y="16044"/>
                    </a:lnTo>
                    <a:lnTo>
                      <a:pt x="2793" y="15034"/>
                    </a:lnTo>
                    <a:lnTo>
                      <a:pt x="2892" y="14043"/>
                    </a:lnTo>
                    <a:lnTo>
                      <a:pt x="3011" y="13053"/>
                    </a:lnTo>
                    <a:lnTo>
                      <a:pt x="3150" y="12043"/>
                    </a:lnTo>
                    <a:lnTo>
                      <a:pt x="3288" y="11053"/>
                    </a:lnTo>
                    <a:lnTo>
                      <a:pt x="3447" y="10062"/>
                    </a:lnTo>
                    <a:lnTo>
                      <a:pt x="3625" y="9092"/>
                    </a:lnTo>
                    <a:lnTo>
                      <a:pt x="3823" y="8102"/>
                    </a:lnTo>
                    <a:lnTo>
                      <a:pt x="4041" y="7131"/>
                    </a:lnTo>
                    <a:lnTo>
                      <a:pt x="4279" y="6161"/>
                    </a:lnTo>
                    <a:lnTo>
                      <a:pt x="4516" y="5210"/>
                    </a:lnTo>
                    <a:lnTo>
                      <a:pt x="4774" y="4259"/>
                    </a:lnTo>
                    <a:lnTo>
                      <a:pt x="5071" y="3308"/>
                    </a:lnTo>
                    <a:lnTo>
                      <a:pt x="5368" y="2358"/>
                    </a:lnTo>
                    <a:lnTo>
                      <a:pt x="5705" y="1427"/>
                    </a:lnTo>
                    <a:lnTo>
                      <a:pt x="6041" y="496"/>
                    </a:lnTo>
                    <a:lnTo>
                      <a:pt x="6061" y="437"/>
                    </a:lnTo>
                    <a:lnTo>
                      <a:pt x="6081" y="357"/>
                    </a:lnTo>
                    <a:lnTo>
                      <a:pt x="6061" y="238"/>
                    </a:lnTo>
                    <a:lnTo>
                      <a:pt x="6002" y="120"/>
                    </a:lnTo>
                    <a:lnTo>
                      <a:pt x="5903" y="40"/>
                    </a:lnTo>
                    <a:lnTo>
                      <a:pt x="582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" name="Google Shape;472;p3"/>
              <p:cNvSpPr/>
              <p:nvPr/>
            </p:nvSpPr>
            <p:spPr>
              <a:xfrm>
                <a:off x="3389100" y="2829750"/>
                <a:ext cx="896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86" h="15153" extrusionOk="0">
                    <a:moveTo>
                      <a:pt x="2120" y="1"/>
                    </a:moveTo>
                    <a:lnTo>
                      <a:pt x="2021" y="21"/>
                    </a:lnTo>
                    <a:lnTo>
                      <a:pt x="1942" y="40"/>
                    </a:lnTo>
                    <a:lnTo>
                      <a:pt x="1843" y="80"/>
                    </a:lnTo>
                    <a:lnTo>
                      <a:pt x="1684" y="179"/>
                    </a:lnTo>
                    <a:lnTo>
                      <a:pt x="1526" y="338"/>
                    </a:lnTo>
                    <a:lnTo>
                      <a:pt x="1407" y="496"/>
                    </a:lnTo>
                    <a:lnTo>
                      <a:pt x="1288" y="694"/>
                    </a:lnTo>
                    <a:lnTo>
                      <a:pt x="1189" y="892"/>
                    </a:lnTo>
                    <a:lnTo>
                      <a:pt x="1031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54" y="2754"/>
                    </a:lnTo>
                    <a:lnTo>
                      <a:pt x="496" y="3744"/>
                    </a:lnTo>
                    <a:lnTo>
                      <a:pt x="357" y="4695"/>
                    </a:lnTo>
                    <a:lnTo>
                      <a:pt x="219" y="5705"/>
                    </a:lnTo>
                    <a:lnTo>
                      <a:pt x="120" y="6735"/>
                    </a:lnTo>
                    <a:lnTo>
                      <a:pt x="60" y="7745"/>
                    </a:lnTo>
                    <a:lnTo>
                      <a:pt x="21" y="8775"/>
                    </a:lnTo>
                    <a:lnTo>
                      <a:pt x="1" y="9805"/>
                    </a:lnTo>
                    <a:lnTo>
                      <a:pt x="40" y="10835"/>
                    </a:lnTo>
                    <a:lnTo>
                      <a:pt x="80" y="11845"/>
                    </a:lnTo>
                    <a:lnTo>
                      <a:pt x="179" y="12875"/>
                    </a:lnTo>
                    <a:lnTo>
                      <a:pt x="179" y="12954"/>
                    </a:lnTo>
                    <a:lnTo>
                      <a:pt x="219" y="13014"/>
                    </a:lnTo>
                    <a:lnTo>
                      <a:pt x="238" y="13073"/>
                    </a:lnTo>
                    <a:lnTo>
                      <a:pt x="278" y="13113"/>
                    </a:lnTo>
                    <a:lnTo>
                      <a:pt x="377" y="13172"/>
                    </a:lnTo>
                    <a:lnTo>
                      <a:pt x="496" y="13192"/>
                    </a:lnTo>
                    <a:lnTo>
                      <a:pt x="595" y="13172"/>
                    </a:lnTo>
                    <a:lnTo>
                      <a:pt x="635" y="13152"/>
                    </a:lnTo>
                    <a:lnTo>
                      <a:pt x="674" y="13113"/>
                    </a:lnTo>
                    <a:lnTo>
                      <a:pt x="714" y="13073"/>
                    </a:lnTo>
                    <a:lnTo>
                      <a:pt x="734" y="13014"/>
                    </a:lnTo>
                    <a:lnTo>
                      <a:pt x="734" y="12954"/>
                    </a:lnTo>
                    <a:lnTo>
                      <a:pt x="734" y="12875"/>
                    </a:lnTo>
                    <a:lnTo>
                      <a:pt x="674" y="12063"/>
                    </a:lnTo>
                    <a:lnTo>
                      <a:pt x="615" y="11231"/>
                    </a:lnTo>
                    <a:lnTo>
                      <a:pt x="595" y="10419"/>
                    </a:lnTo>
                    <a:lnTo>
                      <a:pt x="575" y="9607"/>
                    </a:lnTo>
                    <a:lnTo>
                      <a:pt x="575" y="8775"/>
                    </a:lnTo>
                    <a:lnTo>
                      <a:pt x="615" y="7963"/>
                    </a:lnTo>
                    <a:lnTo>
                      <a:pt x="654" y="7151"/>
                    </a:lnTo>
                    <a:lnTo>
                      <a:pt x="734" y="6339"/>
                    </a:lnTo>
                    <a:lnTo>
                      <a:pt x="813" y="5507"/>
                    </a:lnTo>
                    <a:lnTo>
                      <a:pt x="932" y="4675"/>
                    </a:lnTo>
                    <a:lnTo>
                      <a:pt x="1070" y="3863"/>
                    </a:lnTo>
                    <a:lnTo>
                      <a:pt x="1229" y="3031"/>
                    </a:lnTo>
                    <a:lnTo>
                      <a:pt x="1387" y="2279"/>
                    </a:lnTo>
                    <a:lnTo>
                      <a:pt x="1486" y="1902"/>
                    </a:lnTo>
                    <a:lnTo>
                      <a:pt x="1585" y="1526"/>
                    </a:lnTo>
                    <a:lnTo>
                      <a:pt x="1645" y="1348"/>
                    </a:lnTo>
                    <a:lnTo>
                      <a:pt x="1704" y="1130"/>
                    </a:lnTo>
                    <a:lnTo>
                      <a:pt x="1803" y="932"/>
                    </a:lnTo>
                    <a:lnTo>
                      <a:pt x="1863" y="853"/>
                    </a:lnTo>
                    <a:lnTo>
                      <a:pt x="1922" y="793"/>
                    </a:lnTo>
                    <a:lnTo>
                      <a:pt x="1981" y="753"/>
                    </a:lnTo>
                    <a:lnTo>
                      <a:pt x="2061" y="734"/>
                    </a:lnTo>
                    <a:lnTo>
                      <a:pt x="2179" y="734"/>
                    </a:lnTo>
                    <a:lnTo>
                      <a:pt x="2278" y="773"/>
                    </a:lnTo>
                    <a:lnTo>
                      <a:pt x="2377" y="853"/>
                    </a:lnTo>
                    <a:lnTo>
                      <a:pt x="2457" y="952"/>
                    </a:lnTo>
                    <a:lnTo>
                      <a:pt x="2536" y="1090"/>
                    </a:lnTo>
                    <a:lnTo>
                      <a:pt x="2655" y="1328"/>
                    </a:lnTo>
                    <a:lnTo>
                      <a:pt x="2754" y="1704"/>
                    </a:lnTo>
                    <a:lnTo>
                      <a:pt x="2853" y="2120"/>
                    </a:lnTo>
                    <a:lnTo>
                      <a:pt x="2912" y="2516"/>
                    </a:lnTo>
                    <a:lnTo>
                      <a:pt x="2952" y="2952"/>
                    </a:lnTo>
                    <a:lnTo>
                      <a:pt x="2991" y="3368"/>
                    </a:lnTo>
                    <a:lnTo>
                      <a:pt x="3011" y="3784"/>
                    </a:lnTo>
                    <a:lnTo>
                      <a:pt x="3011" y="4616"/>
                    </a:lnTo>
                    <a:lnTo>
                      <a:pt x="3011" y="5507"/>
                    </a:lnTo>
                    <a:lnTo>
                      <a:pt x="2972" y="6398"/>
                    </a:lnTo>
                    <a:lnTo>
                      <a:pt x="2912" y="7270"/>
                    </a:lnTo>
                    <a:lnTo>
                      <a:pt x="2813" y="8161"/>
                    </a:lnTo>
                    <a:lnTo>
                      <a:pt x="2714" y="8993"/>
                    </a:lnTo>
                    <a:lnTo>
                      <a:pt x="2576" y="9825"/>
                    </a:lnTo>
                    <a:lnTo>
                      <a:pt x="2437" y="10657"/>
                    </a:lnTo>
                    <a:lnTo>
                      <a:pt x="2278" y="11469"/>
                    </a:lnTo>
                    <a:lnTo>
                      <a:pt x="1942" y="13113"/>
                    </a:lnTo>
                    <a:lnTo>
                      <a:pt x="1585" y="14737"/>
                    </a:lnTo>
                    <a:lnTo>
                      <a:pt x="1585" y="14816"/>
                    </a:lnTo>
                    <a:lnTo>
                      <a:pt x="1585" y="14875"/>
                    </a:lnTo>
                    <a:lnTo>
                      <a:pt x="1605" y="14955"/>
                    </a:lnTo>
                    <a:lnTo>
                      <a:pt x="1625" y="14994"/>
                    </a:lnTo>
                    <a:lnTo>
                      <a:pt x="1704" y="15093"/>
                    </a:lnTo>
                    <a:lnTo>
                      <a:pt x="1803" y="15133"/>
                    </a:lnTo>
                    <a:lnTo>
                      <a:pt x="1902" y="15153"/>
                    </a:lnTo>
                    <a:lnTo>
                      <a:pt x="2001" y="15133"/>
                    </a:lnTo>
                    <a:lnTo>
                      <a:pt x="2041" y="15093"/>
                    </a:lnTo>
                    <a:lnTo>
                      <a:pt x="2080" y="15054"/>
                    </a:lnTo>
                    <a:lnTo>
                      <a:pt x="2120" y="14994"/>
                    </a:lnTo>
                    <a:lnTo>
                      <a:pt x="2140" y="14915"/>
                    </a:lnTo>
                    <a:lnTo>
                      <a:pt x="2576" y="12875"/>
                    </a:lnTo>
                    <a:lnTo>
                      <a:pt x="2793" y="11845"/>
                    </a:lnTo>
                    <a:lnTo>
                      <a:pt x="2991" y="10835"/>
                    </a:lnTo>
                    <a:lnTo>
                      <a:pt x="3170" y="9785"/>
                    </a:lnTo>
                    <a:lnTo>
                      <a:pt x="3308" y="8755"/>
                    </a:lnTo>
                    <a:lnTo>
                      <a:pt x="3447" y="7705"/>
                    </a:lnTo>
                    <a:lnTo>
                      <a:pt x="3526" y="6676"/>
                    </a:lnTo>
                    <a:lnTo>
                      <a:pt x="3586" y="5626"/>
                    </a:lnTo>
                    <a:lnTo>
                      <a:pt x="3586" y="4576"/>
                    </a:lnTo>
                    <a:lnTo>
                      <a:pt x="3566" y="4061"/>
                    </a:lnTo>
                    <a:lnTo>
                      <a:pt x="3546" y="3546"/>
                    </a:lnTo>
                    <a:lnTo>
                      <a:pt x="3506" y="3031"/>
                    </a:lnTo>
                    <a:lnTo>
                      <a:pt x="3447" y="2516"/>
                    </a:lnTo>
                    <a:lnTo>
                      <a:pt x="3368" y="1823"/>
                    </a:lnTo>
                    <a:lnTo>
                      <a:pt x="3289" y="1467"/>
                    </a:lnTo>
                    <a:lnTo>
                      <a:pt x="3190" y="1110"/>
                    </a:lnTo>
                    <a:lnTo>
                      <a:pt x="3071" y="773"/>
                    </a:lnTo>
                    <a:lnTo>
                      <a:pt x="299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94" y="219"/>
                    </a:lnTo>
                    <a:lnTo>
                      <a:pt x="2556" y="139"/>
                    </a:lnTo>
                    <a:lnTo>
                      <a:pt x="2417" y="60"/>
                    </a:lnTo>
                    <a:lnTo>
                      <a:pt x="2318" y="21"/>
                    </a:lnTo>
                    <a:lnTo>
                      <a:pt x="221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" name="Google Shape;473;p3"/>
              <p:cNvSpPr/>
              <p:nvPr/>
            </p:nvSpPr>
            <p:spPr>
              <a:xfrm>
                <a:off x="3253425" y="1102150"/>
                <a:ext cx="951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1" y="120"/>
                    </a:lnTo>
                    <a:lnTo>
                      <a:pt x="2021" y="179"/>
                    </a:lnTo>
                    <a:lnTo>
                      <a:pt x="2001" y="239"/>
                    </a:lnTo>
                    <a:lnTo>
                      <a:pt x="1981" y="318"/>
                    </a:lnTo>
                    <a:lnTo>
                      <a:pt x="1585" y="4596"/>
                    </a:lnTo>
                    <a:lnTo>
                      <a:pt x="1387" y="6755"/>
                    </a:lnTo>
                    <a:lnTo>
                      <a:pt x="1229" y="8894"/>
                    </a:lnTo>
                    <a:lnTo>
                      <a:pt x="1110" y="11053"/>
                    </a:lnTo>
                    <a:lnTo>
                      <a:pt x="1011" y="13212"/>
                    </a:lnTo>
                    <a:lnTo>
                      <a:pt x="99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91" y="17529"/>
                    </a:lnTo>
                    <a:lnTo>
                      <a:pt x="1051" y="19688"/>
                    </a:lnTo>
                    <a:lnTo>
                      <a:pt x="1150" y="21867"/>
                    </a:lnTo>
                    <a:lnTo>
                      <a:pt x="1288" y="24026"/>
                    </a:lnTo>
                    <a:lnTo>
                      <a:pt x="1447" y="26205"/>
                    </a:lnTo>
                    <a:lnTo>
                      <a:pt x="1803" y="30542"/>
                    </a:lnTo>
                    <a:lnTo>
                      <a:pt x="2160" y="34860"/>
                    </a:lnTo>
                    <a:lnTo>
                      <a:pt x="2496" y="39138"/>
                    </a:lnTo>
                    <a:lnTo>
                      <a:pt x="2675" y="41277"/>
                    </a:lnTo>
                    <a:lnTo>
                      <a:pt x="2853" y="43416"/>
                    </a:lnTo>
                    <a:lnTo>
                      <a:pt x="2992" y="45555"/>
                    </a:lnTo>
                    <a:lnTo>
                      <a:pt x="3110" y="47694"/>
                    </a:lnTo>
                    <a:lnTo>
                      <a:pt x="3190" y="49853"/>
                    </a:lnTo>
                    <a:lnTo>
                      <a:pt x="3209" y="50923"/>
                    </a:lnTo>
                    <a:lnTo>
                      <a:pt x="3229" y="51992"/>
                    </a:lnTo>
                    <a:lnTo>
                      <a:pt x="3229" y="53062"/>
                    </a:lnTo>
                    <a:lnTo>
                      <a:pt x="3190" y="54131"/>
                    </a:lnTo>
                    <a:lnTo>
                      <a:pt x="3150" y="55201"/>
                    </a:lnTo>
                    <a:lnTo>
                      <a:pt x="3091" y="56270"/>
                    </a:lnTo>
                    <a:lnTo>
                      <a:pt x="2992" y="57340"/>
                    </a:lnTo>
                    <a:lnTo>
                      <a:pt x="2893" y="58409"/>
                    </a:lnTo>
                    <a:lnTo>
                      <a:pt x="2754" y="59479"/>
                    </a:lnTo>
                    <a:lnTo>
                      <a:pt x="2595" y="60529"/>
                    </a:lnTo>
                    <a:lnTo>
                      <a:pt x="2437" y="61578"/>
                    </a:lnTo>
                    <a:lnTo>
                      <a:pt x="2239" y="62589"/>
                    </a:lnTo>
                    <a:lnTo>
                      <a:pt x="1843" y="64648"/>
                    </a:lnTo>
                    <a:lnTo>
                      <a:pt x="1427" y="66688"/>
                    </a:lnTo>
                    <a:lnTo>
                      <a:pt x="1031" y="68729"/>
                    </a:lnTo>
                    <a:lnTo>
                      <a:pt x="833" y="69778"/>
                    </a:lnTo>
                    <a:lnTo>
                      <a:pt x="654" y="70828"/>
                    </a:lnTo>
                    <a:lnTo>
                      <a:pt x="496" y="71878"/>
                    </a:lnTo>
                    <a:lnTo>
                      <a:pt x="338" y="72947"/>
                    </a:lnTo>
                    <a:lnTo>
                      <a:pt x="219" y="74017"/>
                    </a:lnTo>
                    <a:lnTo>
                      <a:pt x="120" y="75086"/>
                    </a:lnTo>
                    <a:lnTo>
                      <a:pt x="40" y="76156"/>
                    </a:lnTo>
                    <a:lnTo>
                      <a:pt x="1" y="77206"/>
                    </a:lnTo>
                    <a:lnTo>
                      <a:pt x="1" y="78275"/>
                    </a:lnTo>
                    <a:lnTo>
                      <a:pt x="40" y="79345"/>
                    </a:lnTo>
                    <a:lnTo>
                      <a:pt x="120" y="80414"/>
                    </a:lnTo>
                    <a:lnTo>
                      <a:pt x="238" y="81464"/>
                    </a:lnTo>
                    <a:lnTo>
                      <a:pt x="318" y="81979"/>
                    </a:lnTo>
                    <a:lnTo>
                      <a:pt x="397" y="82514"/>
                    </a:lnTo>
                    <a:lnTo>
                      <a:pt x="516" y="83029"/>
                    </a:lnTo>
                    <a:lnTo>
                      <a:pt x="635" y="83544"/>
                    </a:lnTo>
                    <a:lnTo>
                      <a:pt x="753" y="84059"/>
                    </a:lnTo>
                    <a:lnTo>
                      <a:pt x="892" y="84574"/>
                    </a:lnTo>
                    <a:lnTo>
                      <a:pt x="1051" y="85088"/>
                    </a:lnTo>
                    <a:lnTo>
                      <a:pt x="1229" y="85584"/>
                    </a:lnTo>
                    <a:lnTo>
                      <a:pt x="1268" y="85643"/>
                    </a:lnTo>
                    <a:lnTo>
                      <a:pt x="1308" y="85702"/>
                    </a:lnTo>
                    <a:lnTo>
                      <a:pt x="1348" y="85742"/>
                    </a:lnTo>
                    <a:lnTo>
                      <a:pt x="140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83" y="85663"/>
                    </a:lnTo>
                    <a:lnTo>
                      <a:pt x="1803" y="85603"/>
                    </a:lnTo>
                    <a:lnTo>
                      <a:pt x="1803" y="85544"/>
                    </a:lnTo>
                    <a:lnTo>
                      <a:pt x="1803" y="85485"/>
                    </a:lnTo>
                    <a:lnTo>
                      <a:pt x="1783" y="85405"/>
                    </a:lnTo>
                    <a:lnTo>
                      <a:pt x="1625" y="84950"/>
                    </a:lnTo>
                    <a:lnTo>
                      <a:pt x="1466" y="84474"/>
                    </a:lnTo>
                    <a:lnTo>
                      <a:pt x="1348" y="83999"/>
                    </a:lnTo>
                    <a:lnTo>
                      <a:pt x="1209" y="83524"/>
                    </a:lnTo>
                    <a:lnTo>
                      <a:pt x="1011" y="82573"/>
                    </a:lnTo>
                    <a:lnTo>
                      <a:pt x="833" y="81603"/>
                    </a:lnTo>
                    <a:lnTo>
                      <a:pt x="714" y="80632"/>
                    </a:lnTo>
                    <a:lnTo>
                      <a:pt x="635" y="79662"/>
                    </a:lnTo>
                    <a:lnTo>
                      <a:pt x="575" y="78671"/>
                    </a:lnTo>
                    <a:lnTo>
                      <a:pt x="575" y="77681"/>
                    </a:lnTo>
                    <a:lnTo>
                      <a:pt x="595" y="76710"/>
                    </a:lnTo>
                    <a:lnTo>
                      <a:pt x="635" y="75720"/>
                    </a:lnTo>
                    <a:lnTo>
                      <a:pt x="714" y="74730"/>
                    </a:lnTo>
                    <a:lnTo>
                      <a:pt x="813" y="73740"/>
                    </a:lnTo>
                    <a:lnTo>
                      <a:pt x="932" y="72749"/>
                    </a:lnTo>
                    <a:lnTo>
                      <a:pt x="1070" y="71779"/>
                    </a:lnTo>
                    <a:lnTo>
                      <a:pt x="1229" y="70808"/>
                    </a:lnTo>
                    <a:lnTo>
                      <a:pt x="1407" y="69838"/>
                    </a:lnTo>
                    <a:lnTo>
                      <a:pt x="1783" y="67837"/>
                    </a:lnTo>
                    <a:lnTo>
                      <a:pt x="2160" y="65837"/>
                    </a:lnTo>
                    <a:lnTo>
                      <a:pt x="2556" y="63856"/>
                    </a:lnTo>
                    <a:lnTo>
                      <a:pt x="2912" y="61856"/>
                    </a:lnTo>
                    <a:lnTo>
                      <a:pt x="3071" y="60865"/>
                    </a:lnTo>
                    <a:lnTo>
                      <a:pt x="3229" y="59855"/>
                    </a:lnTo>
                    <a:lnTo>
                      <a:pt x="3368" y="58865"/>
                    </a:lnTo>
                    <a:lnTo>
                      <a:pt x="3487" y="57855"/>
                    </a:lnTo>
                    <a:lnTo>
                      <a:pt x="3586" y="56845"/>
                    </a:lnTo>
                    <a:lnTo>
                      <a:pt x="3685" y="55815"/>
                    </a:lnTo>
                    <a:lnTo>
                      <a:pt x="3744" y="54805"/>
                    </a:lnTo>
                    <a:lnTo>
                      <a:pt x="3784" y="53775"/>
                    </a:lnTo>
                    <a:lnTo>
                      <a:pt x="3804" y="52705"/>
                    </a:lnTo>
                    <a:lnTo>
                      <a:pt x="3804" y="51636"/>
                    </a:lnTo>
                    <a:lnTo>
                      <a:pt x="3784" y="50566"/>
                    </a:lnTo>
                    <a:lnTo>
                      <a:pt x="3744" y="49497"/>
                    </a:lnTo>
                    <a:lnTo>
                      <a:pt x="3665" y="47358"/>
                    </a:lnTo>
                    <a:lnTo>
                      <a:pt x="3526" y="45219"/>
                    </a:lnTo>
                    <a:lnTo>
                      <a:pt x="3388" y="43079"/>
                    </a:lnTo>
                    <a:lnTo>
                      <a:pt x="3209" y="40940"/>
                    </a:lnTo>
                    <a:lnTo>
                      <a:pt x="2853" y="36682"/>
                    </a:lnTo>
                    <a:lnTo>
                      <a:pt x="2516" y="32424"/>
                    </a:lnTo>
                    <a:lnTo>
                      <a:pt x="2160" y="28165"/>
                    </a:lnTo>
                    <a:lnTo>
                      <a:pt x="2001" y="26026"/>
                    </a:lnTo>
                    <a:lnTo>
                      <a:pt x="1863" y="23907"/>
                    </a:lnTo>
                    <a:lnTo>
                      <a:pt x="1724" y="21768"/>
                    </a:lnTo>
                    <a:lnTo>
                      <a:pt x="1625" y="19649"/>
                    </a:lnTo>
                    <a:lnTo>
                      <a:pt x="1585" y="18421"/>
                    </a:lnTo>
                    <a:lnTo>
                      <a:pt x="1546" y="17213"/>
                    </a:lnTo>
                    <a:lnTo>
                      <a:pt x="1546" y="16004"/>
                    </a:lnTo>
                    <a:lnTo>
                      <a:pt x="1566" y="14796"/>
                    </a:lnTo>
                    <a:lnTo>
                      <a:pt x="1585" y="13588"/>
                    </a:lnTo>
                    <a:lnTo>
                      <a:pt x="1625" y="12380"/>
                    </a:lnTo>
                    <a:lnTo>
                      <a:pt x="1684" y="11172"/>
                    </a:lnTo>
                    <a:lnTo>
                      <a:pt x="1744" y="9963"/>
                    </a:lnTo>
                    <a:lnTo>
                      <a:pt x="1902" y="7547"/>
                    </a:lnTo>
                    <a:lnTo>
                      <a:pt x="2100" y="5131"/>
                    </a:lnTo>
                    <a:lnTo>
                      <a:pt x="2318" y="2714"/>
                    </a:lnTo>
                    <a:lnTo>
                      <a:pt x="2556" y="318"/>
                    </a:lnTo>
                    <a:lnTo>
                      <a:pt x="2556" y="239"/>
                    </a:lnTo>
                    <a:lnTo>
                      <a:pt x="2556" y="179"/>
                    </a:lnTo>
                    <a:lnTo>
                      <a:pt x="2516" y="120"/>
                    </a:lnTo>
                    <a:lnTo>
                      <a:pt x="2496" y="80"/>
                    </a:lnTo>
                    <a:lnTo>
                      <a:pt x="241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" name="Google Shape;474;p3"/>
              <p:cNvSpPr/>
              <p:nvPr/>
            </p:nvSpPr>
            <p:spPr>
              <a:xfrm>
                <a:off x="3298000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4" y="0"/>
                    </a:moveTo>
                    <a:lnTo>
                      <a:pt x="6695" y="40"/>
                    </a:lnTo>
                    <a:lnTo>
                      <a:pt x="6655" y="79"/>
                    </a:lnTo>
                    <a:lnTo>
                      <a:pt x="6616" y="139"/>
                    </a:lnTo>
                    <a:lnTo>
                      <a:pt x="6299" y="674"/>
                    </a:lnTo>
                    <a:lnTo>
                      <a:pt x="6021" y="1208"/>
                    </a:lnTo>
                    <a:lnTo>
                      <a:pt x="5784" y="1743"/>
                    </a:lnTo>
                    <a:lnTo>
                      <a:pt x="5566" y="2298"/>
                    </a:lnTo>
                    <a:lnTo>
                      <a:pt x="5368" y="2872"/>
                    </a:lnTo>
                    <a:lnTo>
                      <a:pt x="5209" y="3446"/>
                    </a:lnTo>
                    <a:lnTo>
                      <a:pt x="5071" y="4021"/>
                    </a:lnTo>
                    <a:lnTo>
                      <a:pt x="4952" y="4595"/>
                    </a:lnTo>
                    <a:lnTo>
                      <a:pt x="4873" y="5189"/>
                    </a:lnTo>
                    <a:lnTo>
                      <a:pt x="4793" y="5784"/>
                    </a:lnTo>
                    <a:lnTo>
                      <a:pt x="4734" y="6378"/>
                    </a:lnTo>
                    <a:lnTo>
                      <a:pt x="4694" y="6972"/>
                    </a:lnTo>
                    <a:lnTo>
                      <a:pt x="4675" y="7586"/>
                    </a:lnTo>
                    <a:lnTo>
                      <a:pt x="4675" y="8180"/>
                    </a:lnTo>
                    <a:lnTo>
                      <a:pt x="4694" y="9408"/>
                    </a:lnTo>
                    <a:lnTo>
                      <a:pt x="4754" y="10636"/>
                    </a:lnTo>
                    <a:lnTo>
                      <a:pt x="4853" y="11884"/>
                    </a:lnTo>
                    <a:lnTo>
                      <a:pt x="5051" y="14340"/>
                    </a:lnTo>
                    <a:lnTo>
                      <a:pt x="5130" y="15588"/>
                    </a:lnTo>
                    <a:lnTo>
                      <a:pt x="5190" y="16796"/>
                    </a:lnTo>
                    <a:lnTo>
                      <a:pt x="5209" y="18004"/>
                    </a:lnTo>
                    <a:lnTo>
                      <a:pt x="5209" y="18598"/>
                    </a:lnTo>
                    <a:lnTo>
                      <a:pt x="5190" y="19192"/>
                    </a:lnTo>
                    <a:lnTo>
                      <a:pt x="5150" y="19886"/>
                    </a:lnTo>
                    <a:lnTo>
                      <a:pt x="5071" y="20579"/>
                    </a:lnTo>
                    <a:lnTo>
                      <a:pt x="4992" y="21272"/>
                    </a:lnTo>
                    <a:lnTo>
                      <a:pt x="4873" y="21946"/>
                    </a:lnTo>
                    <a:lnTo>
                      <a:pt x="4754" y="22619"/>
                    </a:lnTo>
                    <a:lnTo>
                      <a:pt x="4615" y="23292"/>
                    </a:lnTo>
                    <a:lnTo>
                      <a:pt x="4457" y="23966"/>
                    </a:lnTo>
                    <a:lnTo>
                      <a:pt x="4298" y="24639"/>
                    </a:lnTo>
                    <a:lnTo>
                      <a:pt x="3942" y="25907"/>
                    </a:lnTo>
                    <a:lnTo>
                      <a:pt x="3585" y="27174"/>
                    </a:lnTo>
                    <a:lnTo>
                      <a:pt x="3506" y="27452"/>
                    </a:lnTo>
                    <a:lnTo>
                      <a:pt x="3407" y="27848"/>
                    </a:lnTo>
                    <a:lnTo>
                      <a:pt x="3348" y="28046"/>
                    </a:lnTo>
                    <a:lnTo>
                      <a:pt x="3268" y="28204"/>
                    </a:lnTo>
                    <a:lnTo>
                      <a:pt x="3209" y="28323"/>
                    </a:lnTo>
                    <a:lnTo>
                      <a:pt x="3169" y="28363"/>
                    </a:lnTo>
                    <a:lnTo>
                      <a:pt x="3110" y="28363"/>
                    </a:lnTo>
                    <a:lnTo>
                      <a:pt x="3070" y="28323"/>
                    </a:lnTo>
                    <a:lnTo>
                      <a:pt x="3011" y="28224"/>
                    </a:lnTo>
                    <a:lnTo>
                      <a:pt x="2971" y="28066"/>
                    </a:lnTo>
                    <a:lnTo>
                      <a:pt x="2912" y="27887"/>
                    </a:lnTo>
                    <a:lnTo>
                      <a:pt x="2852" y="27491"/>
                    </a:lnTo>
                    <a:lnTo>
                      <a:pt x="2793" y="27194"/>
                    </a:lnTo>
                    <a:lnTo>
                      <a:pt x="2674" y="26521"/>
                    </a:lnTo>
                    <a:lnTo>
                      <a:pt x="2595" y="25867"/>
                    </a:lnTo>
                    <a:lnTo>
                      <a:pt x="2516" y="25174"/>
                    </a:lnTo>
                    <a:lnTo>
                      <a:pt x="2437" y="24501"/>
                    </a:lnTo>
                    <a:lnTo>
                      <a:pt x="2397" y="23827"/>
                    </a:lnTo>
                    <a:lnTo>
                      <a:pt x="2357" y="23154"/>
                    </a:lnTo>
                    <a:lnTo>
                      <a:pt x="2298" y="21787"/>
                    </a:lnTo>
                    <a:lnTo>
                      <a:pt x="2278" y="20420"/>
                    </a:lnTo>
                    <a:lnTo>
                      <a:pt x="2298" y="19054"/>
                    </a:lnTo>
                    <a:lnTo>
                      <a:pt x="2298" y="16321"/>
                    </a:lnTo>
                    <a:lnTo>
                      <a:pt x="2298" y="15152"/>
                    </a:lnTo>
                    <a:lnTo>
                      <a:pt x="2298" y="13904"/>
                    </a:lnTo>
                    <a:lnTo>
                      <a:pt x="2298" y="13270"/>
                    </a:lnTo>
                    <a:lnTo>
                      <a:pt x="2258" y="12637"/>
                    </a:lnTo>
                    <a:lnTo>
                      <a:pt x="2219" y="12003"/>
                    </a:lnTo>
                    <a:lnTo>
                      <a:pt x="2159" y="11369"/>
                    </a:lnTo>
                    <a:lnTo>
                      <a:pt x="2060" y="10735"/>
                    </a:lnTo>
                    <a:lnTo>
                      <a:pt x="1941" y="10121"/>
                    </a:lnTo>
                    <a:lnTo>
                      <a:pt x="1803" y="9527"/>
                    </a:lnTo>
                    <a:lnTo>
                      <a:pt x="1624" y="8953"/>
                    </a:lnTo>
                    <a:lnTo>
                      <a:pt x="1525" y="8675"/>
                    </a:lnTo>
                    <a:lnTo>
                      <a:pt x="1407" y="8398"/>
                    </a:lnTo>
                    <a:lnTo>
                      <a:pt x="1288" y="8141"/>
                    </a:lnTo>
                    <a:lnTo>
                      <a:pt x="1149" y="7883"/>
                    </a:lnTo>
                    <a:lnTo>
                      <a:pt x="991" y="7626"/>
                    </a:lnTo>
                    <a:lnTo>
                      <a:pt x="832" y="7388"/>
                    </a:lnTo>
                    <a:lnTo>
                      <a:pt x="674" y="7150"/>
                    </a:lnTo>
                    <a:lnTo>
                      <a:pt x="496" y="6932"/>
                    </a:lnTo>
                    <a:lnTo>
                      <a:pt x="436" y="6893"/>
                    </a:lnTo>
                    <a:lnTo>
                      <a:pt x="377" y="6853"/>
                    </a:lnTo>
                    <a:lnTo>
                      <a:pt x="337" y="6833"/>
                    </a:lnTo>
                    <a:lnTo>
                      <a:pt x="278" y="6833"/>
                    </a:lnTo>
                    <a:lnTo>
                      <a:pt x="179" y="6873"/>
                    </a:lnTo>
                    <a:lnTo>
                      <a:pt x="80" y="6952"/>
                    </a:lnTo>
                    <a:lnTo>
                      <a:pt x="20" y="7051"/>
                    </a:lnTo>
                    <a:lnTo>
                      <a:pt x="0" y="7150"/>
                    </a:lnTo>
                    <a:lnTo>
                      <a:pt x="0" y="7229"/>
                    </a:lnTo>
                    <a:lnTo>
                      <a:pt x="20" y="7289"/>
                    </a:lnTo>
                    <a:lnTo>
                      <a:pt x="40" y="7348"/>
                    </a:lnTo>
                    <a:lnTo>
                      <a:pt x="80" y="7408"/>
                    </a:lnTo>
                    <a:lnTo>
                      <a:pt x="278" y="7626"/>
                    </a:lnTo>
                    <a:lnTo>
                      <a:pt x="436" y="7863"/>
                    </a:lnTo>
                    <a:lnTo>
                      <a:pt x="595" y="8121"/>
                    </a:lnTo>
                    <a:lnTo>
                      <a:pt x="733" y="8378"/>
                    </a:lnTo>
                    <a:lnTo>
                      <a:pt x="872" y="8636"/>
                    </a:lnTo>
                    <a:lnTo>
                      <a:pt x="971" y="8913"/>
                    </a:lnTo>
                    <a:lnTo>
                      <a:pt x="1070" y="9190"/>
                    </a:lnTo>
                    <a:lnTo>
                      <a:pt x="1169" y="9468"/>
                    </a:lnTo>
                    <a:lnTo>
                      <a:pt x="1327" y="10062"/>
                    </a:lnTo>
                    <a:lnTo>
                      <a:pt x="1446" y="10656"/>
                    </a:lnTo>
                    <a:lnTo>
                      <a:pt x="1525" y="11270"/>
                    </a:lnTo>
                    <a:lnTo>
                      <a:pt x="1585" y="11884"/>
                    </a:lnTo>
                    <a:lnTo>
                      <a:pt x="1644" y="12577"/>
                    </a:lnTo>
                    <a:lnTo>
                      <a:pt x="1684" y="13270"/>
                    </a:lnTo>
                    <a:lnTo>
                      <a:pt x="1724" y="14657"/>
                    </a:lnTo>
                    <a:lnTo>
                      <a:pt x="1743" y="16043"/>
                    </a:lnTo>
                    <a:lnTo>
                      <a:pt x="1724" y="17430"/>
                    </a:lnTo>
                    <a:lnTo>
                      <a:pt x="1724" y="20143"/>
                    </a:lnTo>
                    <a:lnTo>
                      <a:pt x="1724" y="21510"/>
                    </a:lnTo>
                    <a:lnTo>
                      <a:pt x="1763" y="22876"/>
                    </a:lnTo>
                    <a:lnTo>
                      <a:pt x="1783" y="23570"/>
                    </a:lnTo>
                    <a:lnTo>
                      <a:pt x="1842" y="24243"/>
                    </a:lnTo>
                    <a:lnTo>
                      <a:pt x="1902" y="24936"/>
                    </a:lnTo>
                    <a:lnTo>
                      <a:pt x="1961" y="25610"/>
                    </a:lnTo>
                    <a:lnTo>
                      <a:pt x="2060" y="26283"/>
                    </a:lnTo>
                    <a:lnTo>
                      <a:pt x="2159" y="26956"/>
                    </a:lnTo>
                    <a:lnTo>
                      <a:pt x="2298" y="27610"/>
                    </a:lnTo>
                    <a:lnTo>
                      <a:pt x="2437" y="28284"/>
                    </a:lnTo>
                    <a:lnTo>
                      <a:pt x="2516" y="28600"/>
                    </a:lnTo>
                    <a:lnTo>
                      <a:pt x="2575" y="28759"/>
                    </a:lnTo>
                    <a:lnTo>
                      <a:pt x="2635" y="28897"/>
                    </a:lnTo>
                    <a:lnTo>
                      <a:pt x="2714" y="29036"/>
                    </a:lnTo>
                    <a:lnTo>
                      <a:pt x="2833" y="29135"/>
                    </a:lnTo>
                    <a:lnTo>
                      <a:pt x="2892" y="29175"/>
                    </a:lnTo>
                    <a:lnTo>
                      <a:pt x="2952" y="29195"/>
                    </a:lnTo>
                    <a:lnTo>
                      <a:pt x="3031" y="29214"/>
                    </a:lnTo>
                    <a:lnTo>
                      <a:pt x="3110" y="29214"/>
                    </a:lnTo>
                    <a:lnTo>
                      <a:pt x="3249" y="29195"/>
                    </a:lnTo>
                    <a:lnTo>
                      <a:pt x="3367" y="29115"/>
                    </a:lnTo>
                    <a:lnTo>
                      <a:pt x="3466" y="29036"/>
                    </a:lnTo>
                    <a:lnTo>
                      <a:pt x="3565" y="28917"/>
                    </a:lnTo>
                    <a:lnTo>
                      <a:pt x="3645" y="28798"/>
                    </a:lnTo>
                    <a:lnTo>
                      <a:pt x="3704" y="28660"/>
                    </a:lnTo>
                    <a:lnTo>
                      <a:pt x="3823" y="28402"/>
                    </a:lnTo>
                    <a:lnTo>
                      <a:pt x="4061" y="27749"/>
                    </a:lnTo>
                    <a:lnTo>
                      <a:pt x="4259" y="27095"/>
                    </a:lnTo>
                    <a:lnTo>
                      <a:pt x="4457" y="26422"/>
                    </a:lnTo>
                    <a:lnTo>
                      <a:pt x="4655" y="25748"/>
                    </a:lnTo>
                    <a:lnTo>
                      <a:pt x="4813" y="25055"/>
                    </a:lnTo>
                    <a:lnTo>
                      <a:pt x="4972" y="24362"/>
                    </a:lnTo>
                    <a:lnTo>
                      <a:pt x="5269" y="22995"/>
                    </a:lnTo>
                    <a:lnTo>
                      <a:pt x="5388" y="22302"/>
                    </a:lnTo>
                    <a:lnTo>
                      <a:pt x="5507" y="21609"/>
                    </a:lnTo>
                    <a:lnTo>
                      <a:pt x="5586" y="20896"/>
                    </a:lnTo>
                    <a:lnTo>
                      <a:pt x="5645" y="20203"/>
                    </a:lnTo>
                    <a:lnTo>
                      <a:pt x="5685" y="19509"/>
                    </a:lnTo>
                    <a:lnTo>
                      <a:pt x="5724" y="18796"/>
                    </a:lnTo>
                    <a:lnTo>
                      <a:pt x="5724" y="18103"/>
                    </a:lnTo>
                    <a:lnTo>
                      <a:pt x="5724" y="17410"/>
                    </a:lnTo>
                    <a:lnTo>
                      <a:pt x="5685" y="16023"/>
                    </a:lnTo>
                    <a:lnTo>
                      <a:pt x="5606" y="14617"/>
                    </a:lnTo>
                    <a:lnTo>
                      <a:pt x="5507" y="13211"/>
                    </a:lnTo>
                    <a:lnTo>
                      <a:pt x="5388" y="11785"/>
                    </a:lnTo>
                    <a:lnTo>
                      <a:pt x="5289" y="10319"/>
                    </a:lnTo>
                    <a:lnTo>
                      <a:pt x="5269" y="9586"/>
                    </a:lnTo>
                    <a:lnTo>
                      <a:pt x="5249" y="8854"/>
                    </a:lnTo>
                    <a:lnTo>
                      <a:pt x="5249" y="8121"/>
                    </a:lnTo>
                    <a:lnTo>
                      <a:pt x="5269" y="7368"/>
                    </a:lnTo>
                    <a:lnTo>
                      <a:pt x="5308" y="6635"/>
                    </a:lnTo>
                    <a:lnTo>
                      <a:pt x="5368" y="5902"/>
                    </a:lnTo>
                    <a:lnTo>
                      <a:pt x="5467" y="5189"/>
                    </a:lnTo>
                    <a:lnTo>
                      <a:pt x="5586" y="4476"/>
                    </a:lnTo>
                    <a:lnTo>
                      <a:pt x="5744" y="3763"/>
                    </a:lnTo>
                    <a:lnTo>
                      <a:pt x="5922" y="3070"/>
                    </a:lnTo>
                    <a:lnTo>
                      <a:pt x="6160" y="2397"/>
                    </a:lnTo>
                    <a:lnTo>
                      <a:pt x="6437" y="1743"/>
                    </a:lnTo>
                    <a:lnTo>
                      <a:pt x="6576" y="1406"/>
                    </a:lnTo>
                    <a:lnTo>
                      <a:pt x="6734" y="1090"/>
                    </a:lnTo>
                    <a:lnTo>
                      <a:pt x="6913" y="773"/>
                    </a:lnTo>
                    <a:lnTo>
                      <a:pt x="7111" y="476"/>
                    </a:lnTo>
                    <a:lnTo>
                      <a:pt x="7131" y="396"/>
                    </a:lnTo>
                    <a:lnTo>
                      <a:pt x="7150" y="337"/>
                    </a:lnTo>
                    <a:lnTo>
                      <a:pt x="7150" y="277"/>
                    </a:lnTo>
                    <a:lnTo>
                      <a:pt x="7150" y="218"/>
                    </a:lnTo>
                    <a:lnTo>
                      <a:pt x="7091" y="119"/>
                    </a:lnTo>
                    <a:lnTo>
                      <a:pt x="7012" y="40"/>
                    </a:lnTo>
                    <a:lnTo>
                      <a:pt x="691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" name="Google Shape;475;p3"/>
              <p:cNvSpPr/>
              <p:nvPr/>
            </p:nvSpPr>
            <p:spPr>
              <a:xfrm>
                <a:off x="3501500" y="818425"/>
                <a:ext cx="87675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07" h="14024" extrusionOk="0">
                    <a:moveTo>
                      <a:pt x="238" y="1"/>
                    </a:moveTo>
                    <a:lnTo>
                      <a:pt x="159" y="41"/>
                    </a:lnTo>
                    <a:lnTo>
                      <a:pt x="60" y="120"/>
                    </a:lnTo>
                    <a:lnTo>
                      <a:pt x="21" y="239"/>
                    </a:lnTo>
                    <a:lnTo>
                      <a:pt x="1" y="357"/>
                    </a:lnTo>
                    <a:lnTo>
                      <a:pt x="1" y="437"/>
                    </a:lnTo>
                    <a:lnTo>
                      <a:pt x="21" y="496"/>
                    </a:lnTo>
                    <a:lnTo>
                      <a:pt x="337" y="1288"/>
                    </a:lnTo>
                    <a:lnTo>
                      <a:pt x="615" y="2081"/>
                    </a:lnTo>
                    <a:lnTo>
                      <a:pt x="852" y="2893"/>
                    </a:lnTo>
                    <a:lnTo>
                      <a:pt x="1070" y="3705"/>
                    </a:lnTo>
                    <a:lnTo>
                      <a:pt x="1249" y="4537"/>
                    </a:lnTo>
                    <a:lnTo>
                      <a:pt x="1427" y="5388"/>
                    </a:lnTo>
                    <a:lnTo>
                      <a:pt x="1565" y="6220"/>
                    </a:lnTo>
                    <a:lnTo>
                      <a:pt x="1704" y="7072"/>
                    </a:lnTo>
                    <a:lnTo>
                      <a:pt x="1962" y="8775"/>
                    </a:lnTo>
                    <a:lnTo>
                      <a:pt x="2239" y="10459"/>
                    </a:lnTo>
                    <a:lnTo>
                      <a:pt x="2397" y="11310"/>
                    </a:lnTo>
                    <a:lnTo>
                      <a:pt x="2556" y="12142"/>
                    </a:lnTo>
                    <a:lnTo>
                      <a:pt x="2734" y="12974"/>
                    </a:lnTo>
                    <a:lnTo>
                      <a:pt x="2952" y="13806"/>
                    </a:lnTo>
                    <a:lnTo>
                      <a:pt x="2972" y="13865"/>
                    </a:lnTo>
                    <a:lnTo>
                      <a:pt x="3011" y="13925"/>
                    </a:lnTo>
                    <a:lnTo>
                      <a:pt x="3051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08" y="14024"/>
                    </a:lnTo>
                    <a:lnTo>
                      <a:pt x="3407" y="13964"/>
                    </a:lnTo>
                    <a:lnTo>
                      <a:pt x="3487" y="13885"/>
                    </a:lnTo>
                    <a:lnTo>
                      <a:pt x="3506" y="13826"/>
                    </a:lnTo>
                    <a:lnTo>
                      <a:pt x="3506" y="13766"/>
                    </a:lnTo>
                    <a:lnTo>
                      <a:pt x="3506" y="13687"/>
                    </a:lnTo>
                    <a:lnTo>
                      <a:pt x="3506" y="13628"/>
                    </a:lnTo>
                    <a:lnTo>
                      <a:pt x="3289" y="12796"/>
                    </a:lnTo>
                    <a:lnTo>
                      <a:pt x="3091" y="11944"/>
                    </a:lnTo>
                    <a:lnTo>
                      <a:pt x="2932" y="11092"/>
                    </a:lnTo>
                    <a:lnTo>
                      <a:pt x="2774" y="10241"/>
                    </a:lnTo>
                    <a:lnTo>
                      <a:pt x="2496" y="8537"/>
                    </a:lnTo>
                    <a:lnTo>
                      <a:pt x="2239" y="6814"/>
                    </a:lnTo>
                    <a:lnTo>
                      <a:pt x="2080" y="5963"/>
                    </a:lnTo>
                    <a:lnTo>
                      <a:pt x="1942" y="5111"/>
                    </a:lnTo>
                    <a:lnTo>
                      <a:pt x="1763" y="4259"/>
                    </a:lnTo>
                    <a:lnTo>
                      <a:pt x="1565" y="3427"/>
                    </a:lnTo>
                    <a:lnTo>
                      <a:pt x="1367" y="2596"/>
                    </a:lnTo>
                    <a:lnTo>
                      <a:pt x="1110" y="1764"/>
                    </a:lnTo>
                    <a:lnTo>
                      <a:pt x="833" y="952"/>
                    </a:lnTo>
                    <a:lnTo>
                      <a:pt x="516" y="159"/>
                    </a:lnTo>
                    <a:lnTo>
                      <a:pt x="476" y="100"/>
                    </a:lnTo>
                    <a:lnTo>
                      <a:pt x="436" y="60"/>
                    </a:lnTo>
                    <a:lnTo>
                      <a:pt x="397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" name="Google Shape;476;p3"/>
              <p:cNvSpPr/>
              <p:nvPr/>
            </p:nvSpPr>
            <p:spPr>
              <a:xfrm>
                <a:off x="3568850" y="724850"/>
                <a:ext cx="160450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8" h="83247" extrusionOk="0">
                    <a:moveTo>
                      <a:pt x="198" y="1"/>
                    </a:moveTo>
                    <a:lnTo>
                      <a:pt x="99" y="60"/>
                    </a:lnTo>
                    <a:lnTo>
                      <a:pt x="40" y="139"/>
                    </a:lnTo>
                    <a:lnTo>
                      <a:pt x="20" y="19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20" y="397"/>
                    </a:lnTo>
                    <a:lnTo>
                      <a:pt x="297" y="1328"/>
                    </a:lnTo>
                    <a:lnTo>
                      <a:pt x="535" y="2278"/>
                    </a:lnTo>
                    <a:lnTo>
                      <a:pt x="733" y="3229"/>
                    </a:lnTo>
                    <a:lnTo>
                      <a:pt x="911" y="4199"/>
                    </a:lnTo>
                    <a:lnTo>
                      <a:pt x="1090" y="5150"/>
                    </a:lnTo>
                    <a:lnTo>
                      <a:pt x="1228" y="6121"/>
                    </a:lnTo>
                    <a:lnTo>
                      <a:pt x="1506" y="8081"/>
                    </a:lnTo>
                    <a:lnTo>
                      <a:pt x="1783" y="10141"/>
                    </a:lnTo>
                    <a:lnTo>
                      <a:pt x="2021" y="12201"/>
                    </a:lnTo>
                    <a:lnTo>
                      <a:pt x="2258" y="14281"/>
                    </a:lnTo>
                    <a:lnTo>
                      <a:pt x="2476" y="16341"/>
                    </a:lnTo>
                    <a:lnTo>
                      <a:pt x="2654" y="18401"/>
                    </a:lnTo>
                    <a:lnTo>
                      <a:pt x="2813" y="20460"/>
                    </a:lnTo>
                    <a:lnTo>
                      <a:pt x="2971" y="22520"/>
                    </a:lnTo>
                    <a:lnTo>
                      <a:pt x="3090" y="24600"/>
                    </a:lnTo>
                    <a:lnTo>
                      <a:pt x="3209" y="26660"/>
                    </a:lnTo>
                    <a:lnTo>
                      <a:pt x="3288" y="28720"/>
                    </a:lnTo>
                    <a:lnTo>
                      <a:pt x="3367" y="30799"/>
                    </a:lnTo>
                    <a:lnTo>
                      <a:pt x="3407" y="32859"/>
                    </a:lnTo>
                    <a:lnTo>
                      <a:pt x="3427" y="34899"/>
                    </a:lnTo>
                    <a:lnTo>
                      <a:pt x="3447" y="36919"/>
                    </a:lnTo>
                    <a:lnTo>
                      <a:pt x="3427" y="38940"/>
                    </a:lnTo>
                    <a:lnTo>
                      <a:pt x="3407" y="40980"/>
                    </a:lnTo>
                    <a:lnTo>
                      <a:pt x="3348" y="43059"/>
                    </a:lnTo>
                    <a:lnTo>
                      <a:pt x="3288" y="45139"/>
                    </a:lnTo>
                    <a:lnTo>
                      <a:pt x="3268" y="47219"/>
                    </a:lnTo>
                    <a:lnTo>
                      <a:pt x="3268" y="48249"/>
                    </a:lnTo>
                    <a:lnTo>
                      <a:pt x="3288" y="49298"/>
                    </a:lnTo>
                    <a:lnTo>
                      <a:pt x="3328" y="50289"/>
                    </a:lnTo>
                    <a:lnTo>
                      <a:pt x="3407" y="51279"/>
                    </a:lnTo>
                    <a:lnTo>
                      <a:pt x="3506" y="52269"/>
                    </a:lnTo>
                    <a:lnTo>
                      <a:pt x="3625" y="53260"/>
                    </a:lnTo>
                    <a:lnTo>
                      <a:pt x="3764" y="54250"/>
                    </a:lnTo>
                    <a:lnTo>
                      <a:pt x="3922" y="55220"/>
                    </a:lnTo>
                    <a:lnTo>
                      <a:pt x="4279" y="57161"/>
                    </a:lnTo>
                    <a:lnTo>
                      <a:pt x="4635" y="59102"/>
                    </a:lnTo>
                    <a:lnTo>
                      <a:pt x="4992" y="61063"/>
                    </a:lnTo>
                    <a:lnTo>
                      <a:pt x="5170" y="62034"/>
                    </a:lnTo>
                    <a:lnTo>
                      <a:pt x="5328" y="63024"/>
                    </a:lnTo>
                    <a:lnTo>
                      <a:pt x="5447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4" y="67223"/>
                    </a:lnTo>
                    <a:lnTo>
                      <a:pt x="5804" y="68352"/>
                    </a:lnTo>
                    <a:lnTo>
                      <a:pt x="5843" y="69481"/>
                    </a:lnTo>
                    <a:lnTo>
                      <a:pt x="5843" y="70610"/>
                    </a:lnTo>
                    <a:lnTo>
                      <a:pt x="5843" y="71739"/>
                    </a:lnTo>
                    <a:lnTo>
                      <a:pt x="5804" y="72848"/>
                    </a:lnTo>
                    <a:lnTo>
                      <a:pt x="5744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7" y="77324"/>
                    </a:lnTo>
                    <a:lnTo>
                      <a:pt x="5289" y="78433"/>
                    </a:lnTo>
                    <a:lnTo>
                      <a:pt x="5130" y="79542"/>
                    </a:lnTo>
                    <a:lnTo>
                      <a:pt x="4932" y="80652"/>
                    </a:lnTo>
                    <a:lnTo>
                      <a:pt x="4734" y="81741"/>
                    </a:lnTo>
                    <a:lnTo>
                      <a:pt x="4496" y="82850"/>
                    </a:lnTo>
                    <a:lnTo>
                      <a:pt x="4477" y="82909"/>
                    </a:lnTo>
                    <a:lnTo>
                      <a:pt x="4477" y="82989"/>
                    </a:lnTo>
                    <a:lnTo>
                      <a:pt x="4496" y="83048"/>
                    </a:lnTo>
                    <a:lnTo>
                      <a:pt x="4516" y="83108"/>
                    </a:lnTo>
                    <a:lnTo>
                      <a:pt x="4595" y="83187"/>
                    </a:lnTo>
                    <a:lnTo>
                      <a:pt x="4694" y="83246"/>
                    </a:lnTo>
                    <a:lnTo>
                      <a:pt x="4793" y="83246"/>
                    </a:lnTo>
                    <a:lnTo>
                      <a:pt x="4893" y="83226"/>
                    </a:lnTo>
                    <a:lnTo>
                      <a:pt x="4952" y="83187"/>
                    </a:lnTo>
                    <a:lnTo>
                      <a:pt x="4992" y="83147"/>
                    </a:lnTo>
                    <a:lnTo>
                      <a:pt x="5011" y="83088"/>
                    </a:lnTo>
                    <a:lnTo>
                      <a:pt x="5031" y="83008"/>
                    </a:lnTo>
                    <a:lnTo>
                      <a:pt x="5249" y="82058"/>
                    </a:lnTo>
                    <a:lnTo>
                      <a:pt x="5427" y="81107"/>
                    </a:lnTo>
                    <a:lnTo>
                      <a:pt x="5606" y="80156"/>
                    </a:lnTo>
                    <a:lnTo>
                      <a:pt x="5764" y="79186"/>
                    </a:lnTo>
                    <a:lnTo>
                      <a:pt x="5903" y="78215"/>
                    </a:lnTo>
                    <a:lnTo>
                      <a:pt x="6021" y="77245"/>
                    </a:lnTo>
                    <a:lnTo>
                      <a:pt x="6140" y="76274"/>
                    </a:lnTo>
                    <a:lnTo>
                      <a:pt x="6220" y="75304"/>
                    </a:lnTo>
                    <a:lnTo>
                      <a:pt x="6299" y="74314"/>
                    </a:lnTo>
                    <a:lnTo>
                      <a:pt x="6358" y="73343"/>
                    </a:lnTo>
                    <a:lnTo>
                      <a:pt x="6398" y="72353"/>
                    </a:lnTo>
                    <a:lnTo>
                      <a:pt x="6418" y="71382"/>
                    </a:lnTo>
                    <a:lnTo>
                      <a:pt x="6418" y="70392"/>
                    </a:lnTo>
                    <a:lnTo>
                      <a:pt x="6418" y="69421"/>
                    </a:lnTo>
                    <a:lnTo>
                      <a:pt x="6378" y="68431"/>
                    </a:lnTo>
                    <a:lnTo>
                      <a:pt x="6338" y="67461"/>
                    </a:lnTo>
                    <a:lnTo>
                      <a:pt x="6259" y="66490"/>
                    </a:lnTo>
                    <a:lnTo>
                      <a:pt x="6180" y="65539"/>
                    </a:lnTo>
                    <a:lnTo>
                      <a:pt x="6081" y="64589"/>
                    </a:lnTo>
                    <a:lnTo>
                      <a:pt x="5982" y="63638"/>
                    </a:lnTo>
                    <a:lnTo>
                      <a:pt x="5843" y="62687"/>
                    </a:lnTo>
                    <a:lnTo>
                      <a:pt x="5705" y="61737"/>
                    </a:lnTo>
                    <a:lnTo>
                      <a:pt x="5546" y="60786"/>
                    </a:lnTo>
                    <a:lnTo>
                      <a:pt x="5368" y="59855"/>
                    </a:lnTo>
                    <a:lnTo>
                      <a:pt x="4952" y="57795"/>
                    </a:lnTo>
                    <a:lnTo>
                      <a:pt x="4556" y="55735"/>
                    </a:lnTo>
                    <a:lnTo>
                      <a:pt x="4378" y="54705"/>
                    </a:lnTo>
                    <a:lnTo>
                      <a:pt x="4199" y="53656"/>
                    </a:lnTo>
                    <a:lnTo>
                      <a:pt x="4080" y="52606"/>
                    </a:lnTo>
                    <a:lnTo>
                      <a:pt x="3962" y="51556"/>
                    </a:lnTo>
                    <a:lnTo>
                      <a:pt x="3902" y="50526"/>
                    </a:lnTo>
                    <a:lnTo>
                      <a:pt x="3863" y="49496"/>
                    </a:lnTo>
                    <a:lnTo>
                      <a:pt x="3843" y="48447"/>
                    </a:lnTo>
                    <a:lnTo>
                      <a:pt x="3823" y="47417"/>
                    </a:lnTo>
                    <a:lnTo>
                      <a:pt x="3863" y="45337"/>
                    </a:lnTo>
                    <a:lnTo>
                      <a:pt x="3922" y="43257"/>
                    </a:lnTo>
                    <a:lnTo>
                      <a:pt x="3962" y="41138"/>
                    </a:lnTo>
                    <a:lnTo>
                      <a:pt x="4001" y="39039"/>
                    </a:lnTo>
                    <a:lnTo>
                      <a:pt x="4001" y="36919"/>
                    </a:lnTo>
                    <a:lnTo>
                      <a:pt x="4001" y="34820"/>
                    </a:lnTo>
                    <a:lnTo>
                      <a:pt x="3981" y="32720"/>
                    </a:lnTo>
                    <a:lnTo>
                      <a:pt x="3922" y="30641"/>
                    </a:lnTo>
                    <a:lnTo>
                      <a:pt x="3863" y="28541"/>
                    </a:lnTo>
                    <a:lnTo>
                      <a:pt x="3764" y="26462"/>
                    </a:lnTo>
                    <a:lnTo>
                      <a:pt x="3645" y="24362"/>
                    </a:lnTo>
                    <a:lnTo>
                      <a:pt x="3526" y="22283"/>
                    </a:lnTo>
                    <a:lnTo>
                      <a:pt x="3367" y="20203"/>
                    </a:lnTo>
                    <a:lnTo>
                      <a:pt x="3189" y="18123"/>
                    </a:lnTo>
                    <a:lnTo>
                      <a:pt x="2991" y="15885"/>
                    </a:lnTo>
                    <a:lnTo>
                      <a:pt x="2753" y="13647"/>
                    </a:lnTo>
                    <a:lnTo>
                      <a:pt x="2496" y="11409"/>
                    </a:lnTo>
                    <a:lnTo>
                      <a:pt x="2219" y="9191"/>
                    </a:lnTo>
                    <a:lnTo>
                      <a:pt x="1922" y="6913"/>
                    </a:lnTo>
                    <a:lnTo>
                      <a:pt x="1763" y="5784"/>
                    </a:lnTo>
                    <a:lnTo>
                      <a:pt x="1585" y="4655"/>
                    </a:lnTo>
                    <a:lnTo>
                      <a:pt x="1387" y="3526"/>
                    </a:lnTo>
                    <a:lnTo>
                      <a:pt x="1149" y="2417"/>
                    </a:lnTo>
                    <a:lnTo>
                      <a:pt x="872" y="1308"/>
                    </a:lnTo>
                    <a:lnTo>
                      <a:pt x="733" y="773"/>
                    </a:lnTo>
                    <a:lnTo>
                      <a:pt x="575" y="218"/>
                    </a:lnTo>
                    <a:lnTo>
                      <a:pt x="535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416" y="20"/>
                    </a:lnTo>
                    <a:lnTo>
                      <a:pt x="29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" name="Google Shape;477;p3"/>
              <p:cNvSpPr/>
              <p:nvPr/>
            </p:nvSpPr>
            <p:spPr>
              <a:xfrm>
                <a:off x="3637675" y="2889675"/>
                <a:ext cx="351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0478" extrusionOk="0">
                    <a:moveTo>
                      <a:pt x="1110" y="0"/>
                    </a:moveTo>
                    <a:lnTo>
                      <a:pt x="991" y="20"/>
                    </a:lnTo>
                    <a:lnTo>
                      <a:pt x="951" y="60"/>
                    </a:lnTo>
                    <a:lnTo>
                      <a:pt x="912" y="99"/>
                    </a:lnTo>
                    <a:lnTo>
                      <a:pt x="872" y="159"/>
                    </a:lnTo>
                    <a:lnTo>
                      <a:pt x="832" y="218"/>
                    </a:lnTo>
                    <a:lnTo>
                      <a:pt x="674" y="832"/>
                    </a:lnTo>
                    <a:lnTo>
                      <a:pt x="515" y="1426"/>
                    </a:lnTo>
                    <a:lnTo>
                      <a:pt x="397" y="2040"/>
                    </a:lnTo>
                    <a:lnTo>
                      <a:pt x="298" y="2654"/>
                    </a:lnTo>
                    <a:lnTo>
                      <a:pt x="199" y="3268"/>
                    </a:lnTo>
                    <a:lnTo>
                      <a:pt x="139" y="3882"/>
                    </a:lnTo>
                    <a:lnTo>
                      <a:pt x="80" y="4516"/>
                    </a:lnTo>
                    <a:lnTo>
                      <a:pt x="40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60" y="10161"/>
                    </a:lnTo>
                    <a:lnTo>
                      <a:pt x="60" y="10220"/>
                    </a:lnTo>
                    <a:lnTo>
                      <a:pt x="80" y="10300"/>
                    </a:lnTo>
                    <a:lnTo>
                      <a:pt x="119" y="10339"/>
                    </a:lnTo>
                    <a:lnTo>
                      <a:pt x="139" y="10399"/>
                    </a:lnTo>
                    <a:lnTo>
                      <a:pt x="238" y="10458"/>
                    </a:lnTo>
                    <a:lnTo>
                      <a:pt x="337" y="10478"/>
                    </a:lnTo>
                    <a:lnTo>
                      <a:pt x="456" y="10458"/>
                    </a:lnTo>
                    <a:lnTo>
                      <a:pt x="535" y="10399"/>
                    </a:lnTo>
                    <a:lnTo>
                      <a:pt x="575" y="10339"/>
                    </a:lnTo>
                    <a:lnTo>
                      <a:pt x="595" y="10300"/>
                    </a:lnTo>
                    <a:lnTo>
                      <a:pt x="614" y="10220"/>
                    </a:lnTo>
                    <a:lnTo>
                      <a:pt x="614" y="10161"/>
                    </a:lnTo>
                    <a:lnTo>
                      <a:pt x="575" y="8913"/>
                    </a:lnTo>
                    <a:lnTo>
                      <a:pt x="555" y="7685"/>
                    </a:lnTo>
                    <a:lnTo>
                      <a:pt x="555" y="6457"/>
                    </a:lnTo>
                    <a:lnTo>
                      <a:pt x="595" y="5229"/>
                    </a:lnTo>
                    <a:lnTo>
                      <a:pt x="634" y="4615"/>
                    </a:lnTo>
                    <a:lnTo>
                      <a:pt x="694" y="4001"/>
                    </a:lnTo>
                    <a:lnTo>
                      <a:pt x="753" y="3387"/>
                    </a:lnTo>
                    <a:lnTo>
                      <a:pt x="852" y="2793"/>
                    </a:lnTo>
                    <a:lnTo>
                      <a:pt x="951" y="2179"/>
                    </a:lnTo>
                    <a:lnTo>
                      <a:pt x="1070" y="1585"/>
                    </a:lnTo>
                    <a:lnTo>
                      <a:pt x="1228" y="991"/>
                    </a:lnTo>
                    <a:lnTo>
                      <a:pt x="1387" y="397"/>
                    </a:lnTo>
                    <a:lnTo>
                      <a:pt x="1407" y="317"/>
                    </a:lnTo>
                    <a:lnTo>
                      <a:pt x="1407" y="258"/>
                    </a:lnTo>
                    <a:lnTo>
                      <a:pt x="1387" y="198"/>
                    </a:lnTo>
                    <a:lnTo>
                      <a:pt x="1367" y="139"/>
                    </a:lnTo>
                    <a:lnTo>
                      <a:pt x="1308" y="60"/>
                    </a:lnTo>
                    <a:lnTo>
                      <a:pt x="1209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" name="Google Shape;478;p3"/>
              <p:cNvSpPr/>
              <p:nvPr/>
            </p:nvSpPr>
            <p:spPr>
              <a:xfrm>
                <a:off x="3119750" y="754075"/>
                <a:ext cx="116875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5" h="96754" extrusionOk="0">
                    <a:moveTo>
                      <a:pt x="3644" y="0"/>
                    </a:moveTo>
                    <a:lnTo>
                      <a:pt x="3545" y="20"/>
                    </a:lnTo>
                    <a:lnTo>
                      <a:pt x="3486" y="40"/>
                    </a:lnTo>
                    <a:lnTo>
                      <a:pt x="3446" y="79"/>
                    </a:lnTo>
                    <a:lnTo>
                      <a:pt x="3427" y="119"/>
                    </a:lnTo>
                    <a:lnTo>
                      <a:pt x="3387" y="178"/>
                    </a:lnTo>
                    <a:lnTo>
                      <a:pt x="3387" y="238"/>
                    </a:lnTo>
                    <a:lnTo>
                      <a:pt x="3387" y="317"/>
                    </a:lnTo>
                    <a:lnTo>
                      <a:pt x="3605" y="2733"/>
                    </a:lnTo>
                    <a:lnTo>
                      <a:pt x="3803" y="5170"/>
                    </a:lnTo>
                    <a:lnTo>
                      <a:pt x="3942" y="7606"/>
                    </a:lnTo>
                    <a:lnTo>
                      <a:pt x="4041" y="10042"/>
                    </a:lnTo>
                    <a:lnTo>
                      <a:pt x="4100" y="12478"/>
                    </a:lnTo>
                    <a:lnTo>
                      <a:pt x="4120" y="14914"/>
                    </a:lnTo>
                    <a:lnTo>
                      <a:pt x="4080" y="17350"/>
                    </a:lnTo>
                    <a:lnTo>
                      <a:pt x="4021" y="19806"/>
                    </a:lnTo>
                    <a:lnTo>
                      <a:pt x="3902" y="22243"/>
                    </a:lnTo>
                    <a:lnTo>
                      <a:pt x="3744" y="24659"/>
                    </a:lnTo>
                    <a:lnTo>
                      <a:pt x="3545" y="27095"/>
                    </a:lnTo>
                    <a:lnTo>
                      <a:pt x="3308" y="29511"/>
                    </a:lnTo>
                    <a:lnTo>
                      <a:pt x="3030" y="31948"/>
                    </a:lnTo>
                    <a:lnTo>
                      <a:pt x="2714" y="34344"/>
                    </a:lnTo>
                    <a:lnTo>
                      <a:pt x="2337" y="36760"/>
                    </a:lnTo>
                    <a:lnTo>
                      <a:pt x="1921" y="39137"/>
                    </a:lnTo>
                    <a:lnTo>
                      <a:pt x="1486" y="41474"/>
                    </a:lnTo>
                    <a:lnTo>
                      <a:pt x="1050" y="43792"/>
                    </a:lnTo>
                    <a:lnTo>
                      <a:pt x="832" y="44940"/>
                    </a:lnTo>
                    <a:lnTo>
                      <a:pt x="634" y="46109"/>
                    </a:lnTo>
                    <a:lnTo>
                      <a:pt x="456" y="47278"/>
                    </a:lnTo>
                    <a:lnTo>
                      <a:pt x="297" y="48446"/>
                    </a:lnTo>
                    <a:lnTo>
                      <a:pt x="159" y="49635"/>
                    </a:lnTo>
                    <a:lnTo>
                      <a:pt x="79" y="50803"/>
                    </a:lnTo>
                    <a:lnTo>
                      <a:pt x="20" y="51991"/>
                    </a:lnTo>
                    <a:lnTo>
                      <a:pt x="0" y="53180"/>
                    </a:lnTo>
                    <a:lnTo>
                      <a:pt x="20" y="54348"/>
                    </a:lnTo>
                    <a:lnTo>
                      <a:pt x="60" y="55537"/>
                    </a:lnTo>
                    <a:lnTo>
                      <a:pt x="119" y="56725"/>
                    </a:lnTo>
                    <a:lnTo>
                      <a:pt x="198" y="57914"/>
                    </a:lnTo>
                    <a:lnTo>
                      <a:pt x="416" y="60370"/>
                    </a:lnTo>
                    <a:lnTo>
                      <a:pt x="65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50" y="67718"/>
                    </a:lnTo>
                    <a:lnTo>
                      <a:pt x="1208" y="70193"/>
                    </a:lnTo>
                    <a:lnTo>
                      <a:pt x="1307" y="72689"/>
                    </a:lnTo>
                    <a:lnTo>
                      <a:pt x="1367" y="75165"/>
                    </a:lnTo>
                    <a:lnTo>
                      <a:pt x="1406" y="77660"/>
                    </a:lnTo>
                    <a:lnTo>
                      <a:pt x="1387" y="78849"/>
                    </a:lnTo>
                    <a:lnTo>
                      <a:pt x="1387" y="80057"/>
                    </a:lnTo>
                    <a:lnTo>
                      <a:pt x="1347" y="82473"/>
                    </a:lnTo>
                    <a:lnTo>
                      <a:pt x="1327" y="83701"/>
                    </a:lnTo>
                    <a:lnTo>
                      <a:pt x="1347" y="84909"/>
                    </a:lnTo>
                    <a:lnTo>
                      <a:pt x="1367" y="86118"/>
                    </a:lnTo>
                    <a:lnTo>
                      <a:pt x="1406" y="87326"/>
                    </a:lnTo>
                    <a:lnTo>
                      <a:pt x="1486" y="88534"/>
                    </a:lnTo>
                    <a:lnTo>
                      <a:pt x="1604" y="89722"/>
                    </a:lnTo>
                    <a:lnTo>
                      <a:pt x="1684" y="90317"/>
                    </a:lnTo>
                    <a:lnTo>
                      <a:pt x="1763" y="90911"/>
                    </a:lnTo>
                    <a:lnTo>
                      <a:pt x="1862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8" y="93248"/>
                    </a:lnTo>
                    <a:lnTo>
                      <a:pt x="2397" y="93822"/>
                    </a:lnTo>
                    <a:lnTo>
                      <a:pt x="2575" y="94377"/>
                    </a:lnTo>
                    <a:lnTo>
                      <a:pt x="2753" y="94951"/>
                    </a:lnTo>
                    <a:lnTo>
                      <a:pt x="2971" y="95506"/>
                    </a:lnTo>
                    <a:lnTo>
                      <a:pt x="3189" y="96041"/>
                    </a:lnTo>
                    <a:lnTo>
                      <a:pt x="3427" y="96595"/>
                    </a:lnTo>
                    <a:lnTo>
                      <a:pt x="3466" y="96655"/>
                    </a:lnTo>
                    <a:lnTo>
                      <a:pt x="3506" y="96714"/>
                    </a:lnTo>
                    <a:lnTo>
                      <a:pt x="3545" y="96734"/>
                    </a:lnTo>
                    <a:lnTo>
                      <a:pt x="3605" y="96754"/>
                    </a:lnTo>
                    <a:lnTo>
                      <a:pt x="3704" y="96754"/>
                    </a:lnTo>
                    <a:lnTo>
                      <a:pt x="3803" y="96714"/>
                    </a:lnTo>
                    <a:lnTo>
                      <a:pt x="3882" y="96635"/>
                    </a:lnTo>
                    <a:lnTo>
                      <a:pt x="3942" y="96516"/>
                    </a:lnTo>
                    <a:lnTo>
                      <a:pt x="3961" y="96456"/>
                    </a:lnTo>
                    <a:lnTo>
                      <a:pt x="3961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704" y="95763"/>
                    </a:lnTo>
                    <a:lnTo>
                      <a:pt x="3506" y="95268"/>
                    </a:lnTo>
                    <a:lnTo>
                      <a:pt x="3308" y="94773"/>
                    </a:lnTo>
                    <a:lnTo>
                      <a:pt x="3130" y="94258"/>
                    </a:lnTo>
                    <a:lnTo>
                      <a:pt x="2971" y="93743"/>
                    </a:lnTo>
                    <a:lnTo>
                      <a:pt x="2832" y="93228"/>
                    </a:lnTo>
                    <a:lnTo>
                      <a:pt x="2694" y="92713"/>
                    </a:lnTo>
                    <a:lnTo>
                      <a:pt x="2575" y="92178"/>
                    </a:lnTo>
                    <a:lnTo>
                      <a:pt x="2476" y="91663"/>
                    </a:lnTo>
                    <a:lnTo>
                      <a:pt x="2377" y="91129"/>
                    </a:lnTo>
                    <a:lnTo>
                      <a:pt x="2218" y="90059"/>
                    </a:lnTo>
                    <a:lnTo>
                      <a:pt x="2100" y="88970"/>
                    </a:lnTo>
                    <a:lnTo>
                      <a:pt x="2020" y="87880"/>
                    </a:lnTo>
                    <a:lnTo>
                      <a:pt x="1961" y="86791"/>
                    </a:lnTo>
                    <a:lnTo>
                      <a:pt x="1921" y="85702"/>
                    </a:lnTo>
                    <a:lnTo>
                      <a:pt x="1902" y="84593"/>
                    </a:lnTo>
                    <a:lnTo>
                      <a:pt x="1902" y="83503"/>
                    </a:lnTo>
                    <a:lnTo>
                      <a:pt x="1941" y="81305"/>
                    </a:lnTo>
                    <a:lnTo>
                      <a:pt x="1961" y="79126"/>
                    </a:lnTo>
                    <a:lnTo>
                      <a:pt x="1961" y="76690"/>
                    </a:lnTo>
                    <a:lnTo>
                      <a:pt x="1902" y="74254"/>
                    </a:lnTo>
                    <a:lnTo>
                      <a:pt x="1822" y="71818"/>
                    </a:lnTo>
                    <a:lnTo>
                      <a:pt x="1684" y="69381"/>
                    </a:lnTo>
                    <a:lnTo>
                      <a:pt x="1525" y="66945"/>
                    </a:lnTo>
                    <a:lnTo>
                      <a:pt x="1347" y="64529"/>
                    </a:lnTo>
                    <a:lnTo>
                      <a:pt x="1149" y="62093"/>
                    </a:lnTo>
                    <a:lnTo>
                      <a:pt x="931" y="59676"/>
                    </a:lnTo>
                    <a:lnTo>
                      <a:pt x="812" y="58468"/>
                    </a:lnTo>
                    <a:lnTo>
                      <a:pt x="713" y="57280"/>
                    </a:lnTo>
                    <a:lnTo>
                      <a:pt x="634" y="56091"/>
                    </a:lnTo>
                    <a:lnTo>
                      <a:pt x="594" y="54883"/>
                    </a:lnTo>
                    <a:lnTo>
                      <a:pt x="555" y="53695"/>
                    </a:lnTo>
                    <a:lnTo>
                      <a:pt x="555" y="52487"/>
                    </a:lnTo>
                    <a:lnTo>
                      <a:pt x="594" y="51298"/>
                    </a:lnTo>
                    <a:lnTo>
                      <a:pt x="693" y="50110"/>
                    </a:lnTo>
                    <a:lnTo>
                      <a:pt x="812" y="48902"/>
                    </a:lnTo>
                    <a:lnTo>
                      <a:pt x="971" y="47694"/>
                    </a:lnTo>
                    <a:lnTo>
                      <a:pt x="1149" y="46505"/>
                    </a:lnTo>
                    <a:lnTo>
                      <a:pt x="1347" y="45317"/>
                    </a:lnTo>
                    <a:lnTo>
                      <a:pt x="1783" y="42940"/>
                    </a:lnTo>
                    <a:lnTo>
                      <a:pt x="2238" y="40563"/>
                    </a:lnTo>
                    <a:lnTo>
                      <a:pt x="2654" y="38266"/>
                    </a:lnTo>
                    <a:lnTo>
                      <a:pt x="3050" y="35948"/>
                    </a:lnTo>
                    <a:lnTo>
                      <a:pt x="3387" y="33611"/>
                    </a:lnTo>
                    <a:lnTo>
                      <a:pt x="3684" y="31294"/>
                    </a:lnTo>
                    <a:lnTo>
                      <a:pt x="3942" y="28957"/>
                    </a:lnTo>
                    <a:lnTo>
                      <a:pt x="4159" y="26600"/>
                    </a:lnTo>
                    <a:lnTo>
                      <a:pt x="4358" y="24263"/>
                    </a:lnTo>
                    <a:lnTo>
                      <a:pt x="4496" y="21906"/>
                    </a:lnTo>
                    <a:lnTo>
                      <a:pt x="4556" y="20559"/>
                    </a:lnTo>
                    <a:lnTo>
                      <a:pt x="4615" y="19212"/>
                    </a:lnTo>
                    <a:lnTo>
                      <a:pt x="4655" y="17846"/>
                    </a:lnTo>
                    <a:lnTo>
                      <a:pt x="4674" y="16499"/>
                    </a:lnTo>
                    <a:lnTo>
                      <a:pt x="4674" y="15152"/>
                    </a:lnTo>
                    <a:lnTo>
                      <a:pt x="4674" y="13805"/>
                    </a:lnTo>
                    <a:lnTo>
                      <a:pt x="4674" y="12438"/>
                    </a:lnTo>
                    <a:lnTo>
                      <a:pt x="4635" y="11092"/>
                    </a:lnTo>
                    <a:lnTo>
                      <a:pt x="4595" y="9745"/>
                    </a:lnTo>
                    <a:lnTo>
                      <a:pt x="4536" y="8398"/>
                    </a:lnTo>
                    <a:lnTo>
                      <a:pt x="4476" y="7051"/>
                    </a:lnTo>
                    <a:lnTo>
                      <a:pt x="4397" y="5704"/>
                    </a:lnTo>
                    <a:lnTo>
                      <a:pt x="4298" y="4338"/>
                    </a:lnTo>
                    <a:lnTo>
                      <a:pt x="4199" y="2991"/>
                    </a:lnTo>
                    <a:lnTo>
                      <a:pt x="4080" y="1664"/>
                    </a:lnTo>
                    <a:lnTo>
                      <a:pt x="3961" y="317"/>
                    </a:lnTo>
                    <a:lnTo>
                      <a:pt x="3942" y="238"/>
                    </a:lnTo>
                    <a:lnTo>
                      <a:pt x="3922" y="178"/>
                    </a:lnTo>
                    <a:lnTo>
                      <a:pt x="3882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44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" name="Google Shape;479;p3"/>
              <p:cNvSpPr/>
              <p:nvPr/>
            </p:nvSpPr>
            <p:spPr>
              <a:xfrm>
                <a:off x="3102400" y="364875"/>
                <a:ext cx="624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97" h="50527" extrusionOk="0">
                    <a:moveTo>
                      <a:pt x="971" y="0"/>
                    </a:moveTo>
                    <a:lnTo>
                      <a:pt x="872" y="20"/>
                    </a:lnTo>
                    <a:lnTo>
                      <a:pt x="773" y="80"/>
                    </a:lnTo>
                    <a:lnTo>
                      <a:pt x="734" y="139"/>
                    </a:lnTo>
                    <a:lnTo>
                      <a:pt x="694" y="179"/>
                    </a:lnTo>
                    <a:lnTo>
                      <a:pt x="674" y="258"/>
                    </a:lnTo>
                    <a:lnTo>
                      <a:pt x="655" y="317"/>
                    </a:lnTo>
                    <a:lnTo>
                      <a:pt x="456" y="2773"/>
                    </a:lnTo>
                    <a:lnTo>
                      <a:pt x="258" y="5209"/>
                    </a:lnTo>
                    <a:lnTo>
                      <a:pt x="199" y="6418"/>
                    </a:lnTo>
                    <a:lnTo>
                      <a:pt x="120" y="7626"/>
                    </a:lnTo>
                    <a:lnTo>
                      <a:pt x="80" y="8854"/>
                    </a:lnTo>
                    <a:lnTo>
                      <a:pt x="41" y="10062"/>
                    </a:lnTo>
                    <a:lnTo>
                      <a:pt x="21" y="11270"/>
                    </a:lnTo>
                    <a:lnTo>
                      <a:pt x="1" y="12498"/>
                    </a:lnTo>
                    <a:lnTo>
                      <a:pt x="21" y="13706"/>
                    </a:lnTo>
                    <a:lnTo>
                      <a:pt x="60" y="14934"/>
                    </a:lnTo>
                    <a:lnTo>
                      <a:pt x="120" y="16142"/>
                    </a:lnTo>
                    <a:lnTo>
                      <a:pt x="199" y="17370"/>
                    </a:lnTo>
                    <a:lnTo>
                      <a:pt x="298" y="18579"/>
                    </a:lnTo>
                    <a:lnTo>
                      <a:pt x="437" y="19807"/>
                    </a:lnTo>
                    <a:lnTo>
                      <a:pt x="734" y="22223"/>
                    </a:lnTo>
                    <a:lnTo>
                      <a:pt x="1070" y="24620"/>
                    </a:lnTo>
                    <a:lnTo>
                      <a:pt x="1387" y="27036"/>
                    </a:lnTo>
                    <a:lnTo>
                      <a:pt x="1526" y="28244"/>
                    </a:lnTo>
                    <a:lnTo>
                      <a:pt x="1665" y="29452"/>
                    </a:lnTo>
                    <a:lnTo>
                      <a:pt x="1783" y="30660"/>
                    </a:lnTo>
                    <a:lnTo>
                      <a:pt x="1863" y="31869"/>
                    </a:lnTo>
                    <a:lnTo>
                      <a:pt x="1902" y="33077"/>
                    </a:lnTo>
                    <a:lnTo>
                      <a:pt x="1942" y="34305"/>
                    </a:lnTo>
                    <a:lnTo>
                      <a:pt x="1942" y="35513"/>
                    </a:lnTo>
                    <a:lnTo>
                      <a:pt x="1922" y="36721"/>
                    </a:lnTo>
                    <a:lnTo>
                      <a:pt x="1883" y="37929"/>
                    </a:lnTo>
                    <a:lnTo>
                      <a:pt x="1843" y="39157"/>
                    </a:lnTo>
                    <a:lnTo>
                      <a:pt x="1684" y="41910"/>
                    </a:lnTo>
                    <a:lnTo>
                      <a:pt x="1605" y="43297"/>
                    </a:lnTo>
                    <a:lnTo>
                      <a:pt x="1546" y="44683"/>
                    </a:lnTo>
                    <a:lnTo>
                      <a:pt x="1526" y="46070"/>
                    </a:lnTo>
                    <a:lnTo>
                      <a:pt x="1546" y="47436"/>
                    </a:lnTo>
                    <a:lnTo>
                      <a:pt x="1566" y="48130"/>
                    </a:lnTo>
                    <a:lnTo>
                      <a:pt x="1585" y="48823"/>
                    </a:lnTo>
                    <a:lnTo>
                      <a:pt x="1625" y="49516"/>
                    </a:lnTo>
                    <a:lnTo>
                      <a:pt x="1684" y="50209"/>
                    </a:lnTo>
                    <a:lnTo>
                      <a:pt x="1704" y="50288"/>
                    </a:lnTo>
                    <a:lnTo>
                      <a:pt x="1724" y="50348"/>
                    </a:lnTo>
                    <a:lnTo>
                      <a:pt x="1764" y="50407"/>
                    </a:lnTo>
                    <a:lnTo>
                      <a:pt x="1803" y="50447"/>
                    </a:lnTo>
                    <a:lnTo>
                      <a:pt x="1902" y="50506"/>
                    </a:lnTo>
                    <a:lnTo>
                      <a:pt x="2001" y="50526"/>
                    </a:lnTo>
                    <a:lnTo>
                      <a:pt x="2100" y="50506"/>
                    </a:lnTo>
                    <a:lnTo>
                      <a:pt x="2199" y="50447"/>
                    </a:lnTo>
                    <a:lnTo>
                      <a:pt x="2219" y="50407"/>
                    </a:lnTo>
                    <a:lnTo>
                      <a:pt x="2259" y="50348"/>
                    </a:lnTo>
                    <a:lnTo>
                      <a:pt x="2259" y="50288"/>
                    </a:lnTo>
                    <a:lnTo>
                      <a:pt x="2259" y="50209"/>
                    </a:lnTo>
                    <a:lnTo>
                      <a:pt x="2160" y="48981"/>
                    </a:lnTo>
                    <a:lnTo>
                      <a:pt x="2100" y="47773"/>
                    </a:lnTo>
                    <a:lnTo>
                      <a:pt x="2081" y="46545"/>
                    </a:lnTo>
                    <a:lnTo>
                      <a:pt x="2081" y="45337"/>
                    </a:lnTo>
                    <a:lnTo>
                      <a:pt x="2120" y="44109"/>
                    </a:lnTo>
                    <a:lnTo>
                      <a:pt x="2160" y="42901"/>
                    </a:lnTo>
                    <a:lnTo>
                      <a:pt x="2279" y="40465"/>
                    </a:lnTo>
                    <a:lnTo>
                      <a:pt x="2397" y="38028"/>
                    </a:lnTo>
                    <a:lnTo>
                      <a:pt x="2437" y="36800"/>
                    </a:lnTo>
                    <a:lnTo>
                      <a:pt x="2477" y="35592"/>
                    </a:lnTo>
                    <a:lnTo>
                      <a:pt x="2496" y="34364"/>
                    </a:lnTo>
                    <a:lnTo>
                      <a:pt x="2477" y="33136"/>
                    </a:lnTo>
                    <a:lnTo>
                      <a:pt x="2437" y="31928"/>
                    </a:lnTo>
                    <a:lnTo>
                      <a:pt x="2358" y="30700"/>
                    </a:lnTo>
                    <a:lnTo>
                      <a:pt x="2239" y="29512"/>
                    </a:lnTo>
                    <a:lnTo>
                      <a:pt x="2120" y="28304"/>
                    </a:lnTo>
                    <a:lnTo>
                      <a:pt x="1823" y="25927"/>
                    </a:lnTo>
                    <a:lnTo>
                      <a:pt x="1209" y="21153"/>
                    </a:lnTo>
                    <a:lnTo>
                      <a:pt x="932" y="18777"/>
                    </a:lnTo>
                    <a:lnTo>
                      <a:pt x="813" y="17569"/>
                    </a:lnTo>
                    <a:lnTo>
                      <a:pt x="694" y="16380"/>
                    </a:lnTo>
                    <a:lnTo>
                      <a:pt x="615" y="15172"/>
                    </a:lnTo>
                    <a:lnTo>
                      <a:pt x="555" y="13984"/>
                    </a:lnTo>
                    <a:lnTo>
                      <a:pt x="516" y="12775"/>
                    </a:lnTo>
                    <a:lnTo>
                      <a:pt x="516" y="11567"/>
                    </a:lnTo>
                    <a:lnTo>
                      <a:pt x="536" y="10141"/>
                    </a:lnTo>
                    <a:lnTo>
                      <a:pt x="595" y="8735"/>
                    </a:lnTo>
                    <a:lnTo>
                      <a:pt x="674" y="7329"/>
                    </a:lnTo>
                    <a:lnTo>
                      <a:pt x="754" y="5922"/>
                    </a:lnTo>
                    <a:lnTo>
                      <a:pt x="872" y="4536"/>
                    </a:lnTo>
                    <a:lnTo>
                      <a:pt x="971" y="3130"/>
                    </a:lnTo>
                    <a:lnTo>
                      <a:pt x="1229" y="317"/>
                    </a:lnTo>
                    <a:lnTo>
                      <a:pt x="1229" y="258"/>
                    </a:lnTo>
                    <a:lnTo>
                      <a:pt x="1209" y="179"/>
                    </a:lnTo>
                    <a:lnTo>
                      <a:pt x="1189" y="139"/>
                    </a:lnTo>
                    <a:lnTo>
                      <a:pt x="1169" y="80"/>
                    </a:lnTo>
                    <a:lnTo>
                      <a:pt x="1070" y="20"/>
                    </a:ln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" name="Google Shape;480;p3"/>
              <p:cNvSpPr/>
              <p:nvPr/>
            </p:nvSpPr>
            <p:spPr>
              <a:xfrm>
                <a:off x="3324250" y="267325"/>
                <a:ext cx="609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699" extrusionOk="0">
                    <a:moveTo>
                      <a:pt x="1030" y="1"/>
                    </a:moveTo>
                    <a:lnTo>
                      <a:pt x="812" y="1407"/>
                    </a:lnTo>
                    <a:lnTo>
                      <a:pt x="614" y="2813"/>
                    </a:lnTo>
                    <a:lnTo>
                      <a:pt x="436" y="4239"/>
                    </a:lnTo>
                    <a:lnTo>
                      <a:pt x="277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20" y="9963"/>
                    </a:lnTo>
                    <a:lnTo>
                      <a:pt x="0" y="11389"/>
                    </a:lnTo>
                    <a:lnTo>
                      <a:pt x="20" y="12102"/>
                    </a:lnTo>
                    <a:lnTo>
                      <a:pt x="40" y="12815"/>
                    </a:lnTo>
                    <a:lnTo>
                      <a:pt x="79" y="13528"/>
                    </a:lnTo>
                    <a:lnTo>
                      <a:pt x="119" y="14241"/>
                    </a:lnTo>
                    <a:lnTo>
                      <a:pt x="178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74" y="17747"/>
                    </a:lnTo>
                    <a:lnTo>
                      <a:pt x="713" y="18440"/>
                    </a:lnTo>
                    <a:lnTo>
                      <a:pt x="872" y="19133"/>
                    </a:lnTo>
                    <a:lnTo>
                      <a:pt x="1050" y="19827"/>
                    </a:lnTo>
                    <a:lnTo>
                      <a:pt x="1228" y="20500"/>
                    </a:lnTo>
                    <a:lnTo>
                      <a:pt x="1446" y="21173"/>
                    </a:lnTo>
                    <a:lnTo>
                      <a:pt x="1664" y="21847"/>
                    </a:lnTo>
                    <a:lnTo>
                      <a:pt x="1902" y="22520"/>
                    </a:lnTo>
                    <a:lnTo>
                      <a:pt x="1941" y="22580"/>
                    </a:lnTo>
                    <a:lnTo>
                      <a:pt x="1981" y="22639"/>
                    </a:lnTo>
                    <a:lnTo>
                      <a:pt x="2020" y="22679"/>
                    </a:lnTo>
                    <a:lnTo>
                      <a:pt x="2080" y="22699"/>
                    </a:lnTo>
                    <a:lnTo>
                      <a:pt x="2179" y="22699"/>
                    </a:lnTo>
                    <a:lnTo>
                      <a:pt x="2258" y="22639"/>
                    </a:lnTo>
                    <a:lnTo>
                      <a:pt x="2357" y="22560"/>
                    </a:lnTo>
                    <a:lnTo>
                      <a:pt x="2416" y="22461"/>
                    </a:lnTo>
                    <a:lnTo>
                      <a:pt x="2436" y="22322"/>
                    </a:lnTo>
                    <a:lnTo>
                      <a:pt x="2416" y="22263"/>
                    </a:lnTo>
                    <a:lnTo>
                      <a:pt x="2397" y="22184"/>
                    </a:lnTo>
                    <a:lnTo>
                      <a:pt x="2159" y="21530"/>
                    </a:lnTo>
                    <a:lnTo>
                      <a:pt x="1941" y="20876"/>
                    </a:lnTo>
                    <a:lnTo>
                      <a:pt x="1743" y="20203"/>
                    </a:lnTo>
                    <a:lnTo>
                      <a:pt x="1545" y="19530"/>
                    </a:lnTo>
                    <a:lnTo>
                      <a:pt x="1387" y="18856"/>
                    </a:lnTo>
                    <a:lnTo>
                      <a:pt x="1228" y="18163"/>
                    </a:lnTo>
                    <a:lnTo>
                      <a:pt x="1109" y="17489"/>
                    </a:lnTo>
                    <a:lnTo>
                      <a:pt x="990" y="16796"/>
                    </a:lnTo>
                    <a:lnTo>
                      <a:pt x="891" y="16103"/>
                    </a:lnTo>
                    <a:lnTo>
                      <a:pt x="792" y="15410"/>
                    </a:lnTo>
                    <a:lnTo>
                      <a:pt x="733" y="14717"/>
                    </a:lnTo>
                    <a:lnTo>
                      <a:pt x="674" y="14023"/>
                    </a:lnTo>
                    <a:lnTo>
                      <a:pt x="614" y="13330"/>
                    </a:lnTo>
                    <a:lnTo>
                      <a:pt x="594" y="12617"/>
                    </a:lnTo>
                    <a:lnTo>
                      <a:pt x="574" y="11924"/>
                    </a:lnTo>
                    <a:lnTo>
                      <a:pt x="555" y="11211"/>
                    </a:lnTo>
                    <a:lnTo>
                      <a:pt x="574" y="9805"/>
                    </a:lnTo>
                    <a:lnTo>
                      <a:pt x="634" y="8379"/>
                    </a:lnTo>
                    <a:lnTo>
                      <a:pt x="733" y="6972"/>
                    </a:lnTo>
                    <a:lnTo>
                      <a:pt x="852" y="5566"/>
                    </a:lnTo>
                    <a:lnTo>
                      <a:pt x="1010" y="4160"/>
                    </a:lnTo>
                    <a:lnTo>
                      <a:pt x="1188" y="2754"/>
                    </a:lnTo>
                    <a:lnTo>
                      <a:pt x="1387" y="1367"/>
                    </a:lnTo>
                    <a:lnTo>
                      <a:pt x="160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" name="Google Shape;481;p3"/>
              <p:cNvSpPr/>
              <p:nvPr/>
            </p:nvSpPr>
            <p:spPr>
              <a:xfrm>
                <a:off x="3210350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6" y="1"/>
                    </a:moveTo>
                    <a:lnTo>
                      <a:pt x="417" y="21"/>
                    </a:lnTo>
                    <a:lnTo>
                      <a:pt x="318" y="80"/>
                    </a:lnTo>
                    <a:lnTo>
                      <a:pt x="278" y="140"/>
                    </a:lnTo>
                    <a:lnTo>
                      <a:pt x="258" y="179"/>
                    </a:lnTo>
                    <a:lnTo>
                      <a:pt x="238" y="258"/>
                    </a:lnTo>
                    <a:lnTo>
                      <a:pt x="219" y="318"/>
                    </a:lnTo>
                    <a:lnTo>
                      <a:pt x="1" y="12578"/>
                    </a:lnTo>
                    <a:lnTo>
                      <a:pt x="1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80" y="12816"/>
                    </a:lnTo>
                    <a:lnTo>
                      <a:pt x="179" y="12875"/>
                    </a:lnTo>
                    <a:lnTo>
                      <a:pt x="278" y="12895"/>
                    </a:lnTo>
                    <a:lnTo>
                      <a:pt x="377" y="12875"/>
                    </a:lnTo>
                    <a:lnTo>
                      <a:pt x="476" y="12816"/>
                    </a:lnTo>
                    <a:lnTo>
                      <a:pt x="516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75" y="12578"/>
                    </a:lnTo>
                    <a:lnTo>
                      <a:pt x="793" y="318"/>
                    </a:lnTo>
                    <a:lnTo>
                      <a:pt x="793" y="258"/>
                    </a:lnTo>
                    <a:lnTo>
                      <a:pt x="773" y="179"/>
                    </a:lnTo>
                    <a:lnTo>
                      <a:pt x="753" y="140"/>
                    </a:lnTo>
                    <a:lnTo>
                      <a:pt x="714" y="80"/>
                    </a:lnTo>
                    <a:lnTo>
                      <a:pt x="615" y="21"/>
                    </a:lnTo>
                    <a:lnTo>
                      <a:pt x="51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" name="Google Shape;482;p3"/>
              <p:cNvSpPr/>
              <p:nvPr/>
            </p:nvSpPr>
            <p:spPr>
              <a:xfrm>
                <a:off x="3471800" y="267325"/>
                <a:ext cx="50525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14856" extrusionOk="0">
                    <a:moveTo>
                      <a:pt x="0" y="1"/>
                    </a:moveTo>
                    <a:lnTo>
                      <a:pt x="892" y="5447"/>
                    </a:lnTo>
                    <a:lnTo>
                      <a:pt x="1070" y="6556"/>
                    </a:lnTo>
                    <a:lnTo>
                      <a:pt x="1228" y="7685"/>
                    </a:lnTo>
                    <a:lnTo>
                      <a:pt x="1347" y="8814"/>
                    </a:lnTo>
                    <a:lnTo>
                      <a:pt x="1387" y="9389"/>
                    </a:lnTo>
                    <a:lnTo>
                      <a:pt x="1426" y="9943"/>
                    </a:lnTo>
                    <a:lnTo>
                      <a:pt x="1446" y="10518"/>
                    </a:lnTo>
                    <a:lnTo>
                      <a:pt x="1446" y="11072"/>
                    </a:lnTo>
                    <a:lnTo>
                      <a:pt x="1426" y="11647"/>
                    </a:lnTo>
                    <a:lnTo>
                      <a:pt x="1407" y="12201"/>
                    </a:lnTo>
                    <a:lnTo>
                      <a:pt x="1367" y="12776"/>
                    </a:lnTo>
                    <a:lnTo>
                      <a:pt x="1288" y="13330"/>
                    </a:lnTo>
                    <a:lnTo>
                      <a:pt x="1209" y="13885"/>
                    </a:lnTo>
                    <a:lnTo>
                      <a:pt x="1090" y="14459"/>
                    </a:lnTo>
                    <a:lnTo>
                      <a:pt x="1070" y="14519"/>
                    </a:lnTo>
                    <a:lnTo>
                      <a:pt x="1090" y="14598"/>
                    </a:lnTo>
                    <a:lnTo>
                      <a:pt x="1090" y="14657"/>
                    </a:lnTo>
                    <a:lnTo>
                      <a:pt x="1129" y="14717"/>
                    </a:lnTo>
                    <a:lnTo>
                      <a:pt x="1189" y="14796"/>
                    </a:lnTo>
                    <a:lnTo>
                      <a:pt x="1288" y="14855"/>
                    </a:lnTo>
                    <a:lnTo>
                      <a:pt x="1407" y="14855"/>
                    </a:lnTo>
                    <a:lnTo>
                      <a:pt x="1506" y="14835"/>
                    </a:lnTo>
                    <a:lnTo>
                      <a:pt x="1545" y="14796"/>
                    </a:lnTo>
                    <a:lnTo>
                      <a:pt x="1585" y="14756"/>
                    </a:lnTo>
                    <a:lnTo>
                      <a:pt x="1624" y="14697"/>
                    </a:lnTo>
                    <a:lnTo>
                      <a:pt x="1644" y="14618"/>
                    </a:lnTo>
                    <a:lnTo>
                      <a:pt x="1743" y="14083"/>
                    </a:lnTo>
                    <a:lnTo>
                      <a:pt x="1842" y="13548"/>
                    </a:lnTo>
                    <a:lnTo>
                      <a:pt x="1902" y="12993"/>
                    </a:lnTo>
                    <a:lnTo>
                      <a:pt x="1961" y="12459"/>
                    </a:lnTo>
                    <a:lnTo>
                      <a:pt x="2001" y="11904"/>
                    </a:lnTo>
                    <a:lnTo>
                      <a:pt x="2001" y="11350"/>
                    </a:lnTo>
                    <a:lnTo>
                      <a:pt x="2021" y="10815"/>
                    </a:lnTo>
                    <a:lnTo>
                      <a:pt x="2001" y="10260"/>
                    </a:lnTo>
                    <a:lnTo>
                      <a:pt x="1981" y="9706"/>
                    </a:lnTo>
                    <a:lnTo>
                      <a:pt x="1941" y="9151"/>
                    </a:lnTo>
                    <a:lnTo>
                      <a:pt x="1842" y="8062"/>
                    </a:lnTo>
                    <a:lnTo>
                      <a:pt x="1704" y="6972"/>
                    </a:lnTo>
                    <a:lnTo>
                      <a:pt x="1545" y="5883"/>
                    </a:lnTo>
                    <a:lnTo>
                      <a:pt x="1070" y="2932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" name="Google Shape;483;p3"/>
              <p:cNvSpPr/>
              <p:nvPr/>
            </p:nvSpPr>
            <p:spPr>
              <a:xfrm>
                <a:off x="3380700" y="267325"/>
                <a:ext cx="61400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6" h="14420" extrusionOk="0">
                    <a:moveTo>
                      <a:pt x="1446" y="1"/>
                    </a:moveTo>
                    <a:lnTo>
                      <a:pt x="1386" y="60"/>
                    </a:lnTo>
                    <a:lnTo>
                      <a:pt x="1367" y="139"/>
                    </a:lnTo>
                    <a:lnTo>
                      <a:pt x="1347" y="218"/>
                    </a:lnTo>
                    <a:lnTo>
                      <a:pt x="1367" y="317"/>
                    </a:lnTo>
                    <a:lnTo>
                      <a:pt x="1446" y="654"/>
                    </a:lnTo>
                    <a:lnTo>
                      <a:pt x="1505" y="991"/>
                    </a:lnTo>
                    <a:lnTo>
                      <a:pt x="1624" y="1664"/>
                    </a:lnTo>
                    <a:lnTo>
                      <a:pt x="1703" y="2358"/>
                    </a:lnTo>
                    <a:lnTo>
                      <a:pt x="1763" y="3051"/>
                    </a:lnTo>
                    <a:lnTo>
                      <a:pt x="1783" y="3764"/>
                    </a:lnTo>
                    <a:lnTo>
                      <a:pt x="1802" y="4457"/>
                    </a:lnTo>
                    <a:lnTo>
                      <a:pt x="1842" y="5843"/>
                    </a:lnTo>
                    <a:lnTo>
                      <a:pt x="1882" y="7210"/>
                    </a:lnTo>
                    <a:lnTo>
                      <a:pt x="1901" y="8577"/>
                    </a:lnTo>
                    <a:lnTo>
                      <a:pt x="1862" y="9943"/>
                    </a:lnTo>
                    <a:lnTo>
                      <a:pt x="1842" y="10637"/>
                    </a:lnTo>
                    <a:lnTo>
                      <a:pt x="1802" y="11310"/>
                    </a:lnTo>
                    <a:lnTo>
                      <a:pt x="1723" y="12063"/>
                    </a:lnTo>
                    <a:lnTo>
                      <a:pt x="1644" y="12815"/>
                    </a:lnTo>
                    <a:lnTo>
                      <a:pt x="1624" y="13152"/>
                    </a:lnTo>
                    <a:lnTo>
                      <a:pt x="1604" y="13330"/>
                    </a:lnTo>
                    <a:lnTo>
                      <a:pt x="1565" y="13449"/>
                    </a:lnTo>
                    <a:lnTo>
                      <a:pt x="1485" y="13568"/>
                    </a:lnTo>
                    <a:lnTo>
                      <a:pt x="1446" y="13607"/>
                    </a:lnTo>
                    <a:lnTo>
                      <a:pt x="1406" y="13627"/>
                    </a:lnTo>
                    <a:lnTo>
                      <a:pt x="1367" y="13627"/>
                    </a:lnTo>
                    <a:lnTo>
                      <a:pt x="1327" y="13607"/>
                    </a:lnTo>
                    <a:lnTo>
                      <a:pt x="1268" y="13568"/>
                    </a:lnTo>
                    <a:lnTo>
                      <a:pt x="1228" y="13469"/>
                    </a:lnTo>
                    <a:lnTo>
                      <a:pt x="1169" y="13370"/>
                    </a:lnTo>
                    <a:lnTo>
                      <a:pt x="1089" y="13132"/>
                    </a:lnTo>
                    <a:lnTo>
                      <a:pt x="990" y="12835"/>
                    </a:lnTo>
                    <a:lnTo>
                      <a:pt x="891" y="12518"/>
                    </a:lnTo>
                    <a:lnTo>
                      <a:pt x="832" y="12201"/>
                    </a:lnTo>
                    <a:lnTo>
                      <a:pt x="753" y="11865"/>
                    </a:lnTo>
                    <a:lnTo>
                      <a:pt x="673" y="11211"/>
                    </a:lnTo>
                    <a:lnTo>
                      <a:pt x="614" y="10557"/>
                    </a:lnTo>
                    <a:lnTo>
                      <a:pt x="574" y="9904"/>
                    </a:lnTo>
                    <a:lnTo>
                      <a:pt x="574" y="9270"/>
                    </a:lnTo>
                    <a:lnTo>
                      <a:pt x="574" y="8636"/>
                    </a:lnTo>
                    <a:lnTo>
                      <a:pt x="614" y="7982"/>
                    </a:lnTo>
                    <a:lnTo>
                      <a:pt x="713" y="6695"/>
                    </a:lnTo>
                    <a:lnTo>
                      <a:pt x="832" y="5427"/>
                    </a:lnTo>
                    <a:lnTo>
                      <a:pt x="832" y="5348"/>
                    </a:lnTo>
                    <a:lnTo>
                      <a:pt x="812" y="5289"/>
                    </a:lnTo>
                    <a:lnTo>
                      <a:pt x="792" y="5229"/>
                    </a:lnTo>
                    <a:lnTo>
                      <a:pt x="772" y="5190"/>
                    </a:lnTo>
                    <a:lnTo>
                      <a:pt x="733" y="5150"/>
                    </a:lnTo>
                    <a:lnTo>
                      <a:pt x="673" y="5130"/>
                    </a:lnTo>
                    <a:lnTo>
                      <a:pt x="574" y="5111"/>
                    </a:lnTo>
                    <a:lnTo>
                      <a:pt x="475" y="5130"/>
                    </a:lnTo>
                    <a:lnTo>
                      <a:pt x="376" y="5190"/>
                    </a:lnTo>
                    <a:lnTo>
                      <a:pt x="337" y="5229"/>
                    </a:lnTo>
                    <a:lnTo>
                      <a:pt x="297" y="5289"/>
                    </a:lnTo>
                    <a:lnTo>
                      <a:pt x="277" y="5348"/>
                    </a:lnTo>
                    <a:lnTo>
                      <a:pt x="257" y="5427"/>
                    </a:lnTo>
                    <a:lnTo>
                      <a:pt x="99" y="7052"/>
                    </a:lnTo>
                    <a:lnTo>
                      <a:pt x="40" y="7864"/>
                    </a:lnTo>
                    <a:lnTo>
                      <a:pt x="0" y="8676"/>
                    </a:lnTo>
                    <a:lnTo>
                      <a:pt x="0" y="9488"/>
                    </a:lnTo>
                    <a:lnTo>
                      <a:pt x="20" y="10320"/>
                    </a:lnTo>
                    <a:lnTo>
                      <a:pt x="79" y="11112"/>
                    </a:lnTo>
                    <a:lnTo>
                      <a:pt x="139" y="11528"/>
                    </a:lnTo>
                    <a:lnTo>
                      <a:pt x="198" y="11924"/>
                    </a:lnTo>
                    <a:lnTo>
                      <a:pt x="317" y="12538"/>
                    </a:lnTo>
                    <a:lnTo>
                      <a:pt x="376" y="12875"/>
                    </a:lnTo>
                    <a:lnTo>
                      <a:pt x="475" y="13211"/>
                    </a:lnTo>
                    <a:lnTo>
                      <a:pt x="574" y="13528"/>
                    </a:lnTo>
                    <a:lnTo>
                      <a:pt x="713" y="13825"/>
                    </a:lnTo>
                    <a:lnTo>
                      <a:pt x="792" y="13964"/>
                    </a:lnTo>
                    <a:lnTo>
                      <a:pt x="891" y="14083"/>
                    </a:lnTo>
                    <a:lnTo>
                      <a:pt x="971" y="14182"/>
                    </a:lnTo>
                    <a:lnTo>
                      <a:pt x="1089" y="14281"/>
                    </a:lnTo>
                    <a:lnTo>
                      <a:pt x="1228" y="14360"/>
                    </a:lnTo>
                    <a:lnTo>
                      <a:pt x="1386" y="14420"/>
                    </a:lnTo>
                    <a:lnTo>
                      <a:pt x="1525" y="14420"/>
                    </a:lnTo>
                    <a:lnTo>
                      <a:pt x="1664" y="14380"/>
                    </a:lnTo>
                    <a:lnTo>
                      <a:pt x="1783" y="14301"/>
                    </a:lnTo>
                    <a:lnTo>
                      <a:pt x="1882" y="14182"/>
                    </a:lnTo>
                    <a:lnTo>
                      <a:pt x="1981" y="14043"/>
                    </a:lnTo>
                    <a:lnTo>
                      <a:pt x="2060" y="13865"/>
                    </a:lnTo>
                    <a:lnTo>
                      <a:pt x="2159" y="13528"/>
                    </a:lnTo>
                    <a:lnTo>
                      <a:pt x="2218" y="13152"/>
                    </a:lnTo>
                    <a:lnTo>
                      <a:pt x="2278" y="12776"/>
                    </a:lnTo>
                    <a:lnTo>
                      <a:pt x="2317" y="12379"/>
                    </a:lnTo>
                    <a:lnTo>
                      <a:pt x="2357" y="11587"/>
                    </a:lnTo>
                    <a:lnTo>
                      <a:pt x="2397" y="10835"/>
                    </a:lnTo>
                    <a:lnTo>
                      <a:pt x="2436" y="9904"/>
                    </a:lnTo>
                    <a:lnTo>
                      <a:pt x="2456" y="8993"/>
                    </a:lnTo>
                    <a:lnTo>
                      <a:pt x="2456" y="8062"/>
                    </a:lnTo>
                    <a:lnTo>
                      <a:pt x="2456" y="7131"/>
                    </a:lnTo>
                    <a:lnTo>
                      <a:pt x="2436" y="5388"/>
                    </a:lnTo>
                    <a:lnTo>
                      <a:pt x="2416" y="4497"/>
                    </a:lnTo>
                    <a:lnTo>
                      <a:pt x="2377" y="3605"/>
                    </a:lnTo>
                    <a:lnTo>
                      <a:pt x="2317" y="2714"/>
                    </a:lnTo>
                    <a:lnTo>
                      <a:pt x="2238" y="1843"/>
                    </a:lnTo>
                    <a:lnTo>
                      <a:pt x="2179" y="1407"/>
                    </a:lnTo>
                    <a:lnTo>
                      <a:pt x="2099" y="971"/>
                    </a:lnTo>
                    <a:lnTo>
                      <a:pt x="2020" y="555"/>
                    </a:lnTo>
                    <a:lnTo>
                      <a:pt x="1901" y="139"/>
                    </a:lnTo>
                    <a:lnTo>
                      <a:pt x="1882" y="60"/>
                    </a:lnTo>
                    <a:lnTo>
                      <a:pt x="18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" name="Google Shape;484;p3"/>
              <p:cNvSpPr/>
              <p:nvPr/>
            </p:nvSpPr>
            <p:spPr>
              <a:xfrm>
                <a:off x="3189550" y="1603750"/>
                <a:ext cx="1124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45318" extrusionOk="0">
                    <a:moveTo>
                      <a:pt x="1922" y="1"/>
                    </a:moveTo>
                    <a:lnTo>
                      <a:pt x="1823" y="20"/>
                    </a:lnTo>
                    <a:lnTo>
                      <a:pt x="1744" y="80"/>
                    </a:lnTo>
                    <a:lnTo>
                      <a:pt x="1704" y="119"/>
                    </a:lnTo>
                    <a:lnTo>
                      <a:pt x="1684" y="179"/>
                    </a:lnTo>
                    <a:lnTo>
                      <a:pt x="1665" y="238"/>
                    </a:lnTo>
                    <a:lnTo>
                      <a:pt x="1665" y="318"/>
                    </a:lnTo>
                    <a:lnTo>
                      <a:pt x="1704" y="852"/>
                    </a:lnTo>
                    <a:lnTo>
                      <a:pt x="1724" y="1407"/>
                    </a:lnTo>
                    <a:lnTo>
                      <a:pt x="1704" y="1942"/>
                    </a:lnTo>
                    <a:lnTo>
                      <a:pt x="1665" y="2476"/>
                    </a:lnTo>
                    <a:lnTo>
                      <a:pt x="1605" y="2991"/>
                    </a:lnTo>
                    <a:lnTo>
                      <a:pt x="1546" y="3526"/>
                    </a:lnTo>
                    <a:lnTo>
                      <a:pt x="1466" y="4041"/>
                    </a:lnTo>
                    <a:lnTo>
                      <a:pt x="1367" y="4576"/>
                    </a:lnTo>
                    <a:lnTo>
                      <a:pt x="1150" y="5606"/>
                    </a:lnTo>
                    <a:lnTo>
                      <a:pt x="912" y="6656"/>
                    </a:lnTo>
                    <a:lnTo>
                      <a:pt x="654" y="7685"/>
                    </a:lnTo>
                    <a:lnTo>
                      <a:pt x="437" y="8735"/>
                    </a:lnTo>
                    <a:lnTo>
                      <a:pt x="258" y="9706"/>
                    </a:lnTo>
                    <a:lnTo>
                      <a:pt x="179" y="10201"/>
                    </a:lnTo>
                    <a:lnTo>
                      <a:pt x="100" y="10696"/>
                    </a:lnTo>
                    <a:lnTo>
                      <a:pt x="60" y="11211"/>
                    </a:lnTo>
                    <a:lnTo>
                      <a:pt x="21" y="11706"/>
                    </a:lnTo>
                    <a:lnTo>
                      <a:pt x="1" y="12201"/>
                    </a:lnTo>
                    <a:lnTo>
                      <a:pt x="1" y="12716"/>
                    </a:lnTo>
                    <a:lnTo>
                      <a:pt x="40" y="13231"/>
                    </a:lnTo>
                    <a:lnTo>
                      <a:pt x="80" y="13766"/>
                    </a:lnTo>
                    <a:lnTo>
                      <a:pt x="139" y="14281"/>
                    </a:lnTo>
                    <a:lnTo>
                      <a:pt x="199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3" y="18024"/>
                    </a:lnTo>
                    <a:lnTo>
                      <a:pt x="971" y="19193"/>
                    </a:lnTo>
                    <a:lnTo>
                      <a:pt x="1110" y="20381"/>
                    </a:lnTo>
                    <a:lnTo>
                      <a:pt x="1209" y="21570"/>
                    </a:lnTo>
                    <a:lnTo>
                      <a:pt x="1288" y="22758"/>
                    </a:lnTo>
                    <a:lnTo>
                      <a:pt x="1348" y="23946"/>
                    </a:lnTo>
                    <a:lnTo>
                      <a:pt x="138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308" y="31136"/>
                    </a:lnTo>
                    <a:lnTo>
                      <a:pt x="1130" y="35909"/>
                    </a:lnTo>
                    <a:lnTo>
                      <a:pt x="1051" y="38246"/>
                    </a:lnTo>
                    <a:lnTo>
                      <a:pt x="1031" y="39435"/>
                    </a:lnTo>
                    <a:lnTo>
                      <a:pt x="1051" y="40029"/>
                    </a:lnTo>
                    <a:lnTo>
                      <a:pt x="1070" y="40603"/>
                    </a:lnTo>
                    <a:lnTo>
                      <a:pt x="1090" y="41198"/>
                    </a:lnTo>
                    <a:lnTo>
                      <a:pt x="1150" y="41772"/>
                    </a:lnTo>
                    <a:lnTo>
                      <a:pt x="1229" y="42346"/>
                    </a:lnTo>
                    <a:lnTo>
                      <a:pt x="1308" y="42921"/>
                    </a:lnTo>
                    <a:lnTo>
                      <a:pt x="1427" y="43495"/>
                    </a:lnTo>
                    <a:lnTo>
                      <a:pt x="1566" y="44050"/>
                    </a:lnTo>
                    <a:lnTo>
                      <a:pt x="1744" y="44604"/>
                    </a:lnTo>
                    <a:lnTo>
                      <a:pt x="1942" y="45159"/>
                    </a:lnTo>
                    <a:lnTo>
                      <a:pt x="2001" y="45238"/>
                    </a:lnTo>
                    <a:lnTo>
                      <a:pt x="2061" y="45297"/>
                    </a:lnTo>
                    <a:lnTo>
                      <a:pt x="2140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78" y="45238"/>
                    </a:lnTo>
                    <a:lnTo>
                      <a:pt x="2437" y="45179"/>
                    </a:lnTo>
                    <a:lnTo>
                      <a:pt x="2457" y="45080"/>
                    </a:lnTo>
                    <a:lnTo>
                      <a:pt x="2853" y="43079"/>
                    </a:lnTo>
                    <a:lnTo>
                      <a:pt x="322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62" y="36008"/>
                    </a:lnTo>
                    <a:lnTo>
                      <a:pt x="4061" y="34998"/>
                    </a:lnTo>
                    <a:lnTo>
                      <a:pt x="4160" y="33968"/>
                    </a:lnTo>
                    <a:lnTo>
                      <a:pt x="4259" y="32958"/>
                    </a:lnTo>
                    <a:lnTo>
                      <a:pt x="4338" y="31928"/>
                    </a:lnTo>
                    <a:lnTo>
                      <a:pt x="4398" y="30898"/>
                    </a:lnTo>
                    <a:lnTo>
                      <a:pt x="4437" y="29868"/>
                    </a:lnTo>
                    <a:lnTo>
                      <a:pt x="4477" y="28858"/>
                    </a:lnTo>
                    <a:lnTo>
                      <a:pt x="4497" y="27828"/>
                    </a:lnTo>
                    <a:lnTo>
                      <a:pt x="4497" y="26798"/>
                    </a:lnTo>
                    <a:lnTo>
                      <a:pt x="4477" y="25788"/>
                    </a:lnTo>
                    <a:lnTo>
                      <a:pt x="4457" y="24758"/>
                    </a:lnTo>
                    <a:lnTo>
                      <a:pt x="4398" y="23728"/>
                    </a:lnTo>
                    <a:lnTo>
                      <a:pt x="4338" y="22718"/>
                    </a:lnTo>
                    <a:lnTo>
                      <a:pt x="4259" y="21708"/>
                    </a:lnTo>
                    <a:lnTo>
                      <a:pt x="4160" y="20678"/>
                    </a:lnTo>
                    <a:lnTo>
                      <a:pt x="4021" y="19668"/>
                    </a:lnTo>
                    <a:lnTo>
                      <a:pt x="3883" y="18658"/>
                    </a:lnTo>
                    <a:lnTo>
                      <a:pt x="3724" y="17648"/>
                    </a:lnTo>
                    <a:lnTo>
                      <a:pt x="3546" y="16658"/>
                    </a:lnTo>
                    <a:lnTo>
                      <a:pt x="3348" y="15648"/>
                    </a:lnTo>
                    <a:lnTo>
                      <a:pt x="3130" y="14657"/>
                    </a:lnTo>
                    <a:lnTo>
                      <a:pt x="2893" y="13667"/>
                    </a:lnTo>
                    <a:lnTo>
                      <a:pt x="2635" y="12677"/>
                    </a:lnTo>
                    <a:lnTo>
                      <a:pt x="2595" y="12597"/>
                    </a:lnTo>
                    <a:lnTo>
                      <a:pt x="2556" y="12538"/>
                    </a:lnTo>
                    <a:lnTo>
                      <a:pt x="2516" y="12498"/>
                    </a:lnTo>
                    <a:lnTo>
                      <a:pt x="2477" y="12479"/>
                    </a:lnTo>
                    <a:lnTo>
                      <a:pt x="2378" y="12439"/>
                    </a:lnTo>
                    <a:lnTo>
                      <a:pt x="2259" y="12459"/>
                    </a:lnTo>
                    <a:lnTo>
                      <a:pt x="2179" y="12498"/>
                    </a:lnTo>
                    <a:lnTo>
                      <a:pt x="2100" y="12597"/>
                    </a:lnTo>
                    <a:lnTo>
                      <a:pt x="2080" y="12637"/>
                    </a:lnTo>
                    <a:lnTo>
                      <a:pt x="2061" y="12696"/>
                    </a:lnTo>
                    <a:lnTo>
                      <a:pt x="2061" y="12776"/>
                    </a:lnTo>
                    <a:lnTo>
                      <a:pt x="2080" y="12855"/>
                    </a:lnTo>
                    <a:lnTo>
                      <a:pt x="2338" y="13786"/>
                    </a:lnTo>
                    <a:lnTo>
                      <a:pt x="2556" y="14736"/>
                    </a:lnTo>
                    <a:lnTo>
                      <a:pt x="2774" y="15707"/>
                    </a:lnTo>
                    <a:lnTo>
                      <a:pt x="2972" y="16658"/>
                    </a:lnTo>
                    <a:lnTo>
                      <a:pt x="3150" y="17608"/>
                    </a:lnTo>
                    <a:lnTo>
                      <a:pt x="3308" y="18579"/>
                    </a:lnTo>
                    <a:lnTo>
                      <a:pt x="3447" y="19549"/>
                    </a:lnTo>
                    <a:lnTo>
                      <a:pt x="3566" y="20520"/>
                    </a:lnTo>
                    <a:lnTo>
                      <a:pt x="3665" y="21490"/>
                    </a:lnTo>
                    <a:lnTo>
                      <a:pt x="3744" y="22461"/>
                    </a:lnTo>
                    <a:lnTo>
                      <a:pt x="3804" y="23431"/>
                    </a:lnTo>
                    <a:lnTo>
                      <a:pt x="3863" y="24422"/>
                    </a:lnTo>
                    <a:lnTo>
                      <a:pt x="3903" y="25392"/>
                    </a:lnTo>
                    <a:lnTo>
                      <a:pt x="3922" y="26383"/>
                    </a:lnTo>
                    <a:lnTo>
                      <a:pt x="3922" y="27353"/>
                    </a:lnTo>
                    <a:lnTo>
                      <a:pt x="3922" y="28343"/>
                    </a:lnTo>
                    <a:lnTo>
                      <a:pt x="3883" y="29314"/>
                    </a:lnTo>
                    <a:lnTo>
                      <a:pt x="3863" y="30304"/>
                    </a:lnTo>
                    <a:lnTo>
                      <a:pt x="3804" y="31275"/>
                    </a:lnTo>
                    <a:lnTo>
                      <a:pt x="3744" y="32265"/>
                    </a:lnTo>
                    <a:lnTo>
                      <a:pt x="3665" y="33235"/>
                    </a:lnTo>
                    <a:lnTo>
                      <a:pt x="3566" y="34206"/>
                    </a:lnTo>
                    <a:lnTo>
                      <a:pt x="3368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7" y="41990"/>
                    </a:lnTo>
                    <a:lnTo>
                      <a:pt x="2120" y="43891"/>
                    </a:lnTo>
                    <a:lnTo>
                      <a:pt x="2001" y="43436"/>
                    </a:lnTo>
                    <a:lnTo>
                      <a:pt x="1902" y="42980"/>
                    </a:lnTo>
                    <a:lnTo>
                      <a:pt x="1803" y="42505"/>
                    </a:lnTo>
                    <a:lnTo>
                      <a:pt x="1744" y="42029"/>
                    </a:lnTo>
                    <a:lnTo>
                      <a:pt x="1684" y="41554"/>
                    </a:lnTo>
                    <a:lnTo>
                      <a:pt x="1645" y="41059"/>
                    </a:lnTo>
                    <a:lnTo>
                      <a:pt x="1605" y="40108"/>
                    </a:lnTo>
                    <a:lnTo>
                      <a:pt x="1605" y="39138"/>
                    </a:lnTo>
                    <a:lnTo>
                      <a:pt x="1625" y="38147"/>
                    </a:lnTo>
                    <a:lnTo>
                      <a:pt x="1684" y="36226"/>
                    </a:lnTo>
                    <a:lnTo>
                      <a:pt x="1823" y="31572"/>
                    </a:lnTo>
                    <a:lnTo>
                      <a:pt x="1902" y="26937"/>
                    </a:lnTo>
                    <a:lnTo>
                      <a:pt x="1922" y="25808"/>
                    </a:lnTo>
                    <a:lnTo>
                      <a:pt x="1922" y="24699"/>
                    </a:lnTo>
                    <a:lnTo>
                      <a:pt x="1902" y="23570"/>
                    </a:lnTo>
                    <a:lnTo>
                      <a:pt x="1863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6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2" y="15747"/>
                    </a:lnTo>
                    <a:lnTo>
                      <a:pt x="85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5" y="13469"/>
                    </a:lnTo>
                    <a:lnTo>
                      <a:pt x="575" y="12934"/>
                    </a:lnTo>
                    <a:lnTo>
                      <a:pt x="575" y="12380"/>
                    </a:lnTo>
                    <a:lnTo>
                      <a:pt x="595" y="11845"/>
                    </a:lnTo>
                    <a:lnTo>
                      <a:pt x="615" y="11310"/>
                    </a:lnTo>
                    <a:lnTo>
                      <a:pt x="674" y="10775"/>
                    </a:lnTo>
                    <a:lnTo>
                      <a:pt x="753" y="10240"/>
                    </a:lnTo>
                    <a:lnTo>
                      <a:pt x="833" y="9706"/>
                    </a:lnTo>
                    <a:lnTo>
                      <a:pt x="932" y="9171"/>
                    </a:lnTo>
                    <a:lnTo>
                      <a:pt x="1169" y="8082"/>
                    </a:lnTo>
                    <a:lnTo>
                      <a:pt x="1407" y="6992"/>
                    </a:lnTo>
                    <a:lnTo>
                      <a:pt x="1665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100" y="3685"/>
                    </a:lnTo>
                    <a:lnTo>
                      <a:pt x="2179" y="3130"/>
                    </a:lnTo>
                    <a:lnTo>
                      <a:pt x="2239" y="2575"/>
                    </a:lnTo>
                    <a:lnTo>
                      <a:pt x="2259" y="2021"/>
                    </a:lnTo>
                    <a:lnTo>
                      <a:pt x="2279" y="1466"/>
                    </a:lnTo>
                    <a:lnTo>
                      <a:pt x="2279" y="892"/>
                    </a:lnTo>
                    <a:lnTo>
                      <a:pt x="2239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60" y="119"/>
                    </a:lnTo>
                    <a:lnTo>
                      <a:pt x="2120" y="80"/>
                    </a:lnTo>
                    <a:lnTo>
                      <a:pt x="2021" y="20"/>
                    </a:lnTo>
                    <a:lnTo>
                      <a:pt x="19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" name="Google Shape;485;p3"/>
              <p:cNvSpPr/>
              <p:nvPr/>
            </p:nvSpPr>
            <p:spPr>
              <a:xfrm>
                <a:off x="3164800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60" y="80"/>
                    </a:lnTo>
                    <a:lnTo>
                      <a:pt x="40" y="120"/>
                    </a:lnTo>
                    <a:lnTo>
                      <a:pt x="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14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73" y="9132"/>
                    </a:lnTo>
                    <a:lnTo>
                      <a:pt x="813" y="9171"/>
                    </a:lnTo>
                    <a:lnTo>
                      <a:pt x="912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09" y="9171"/>
                    </a:lnTo>
                    <a:lnTo>
                      <a:pt x="1248" y="9132"/>
                    </a:lnTo>
                    <a:lnTo>
                      <a:pt x="126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5" y="318"/>
                    </a:lnTo>
                    <a:lnTo>
                      <a:pt x="555" y="239"/>
                    </a:lnTo>
                    <a:lnTo>
                      <a:pt x="535" y="179"/>
                    </a:lnTo>
                    <a:lnTo>
                      <a:pt x="496" y="120"/>
                    </a:lnTo>
                    <a:lnTo>
                      <a:pt x="456" y="80"/>
                    </a:lnTo>
                    <a:lnTo>
                      <a:pt x="357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" name="Google Shape;486;p3"/>
              <p:cNvSpPr/>
              <p:nvPr/>
            </p:nvSpPr>
            <p:spPr>
              <a:xfrm>
                <a:off x="3062300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7" y="1"/>
                    </a:moveTo>
                    <a:lnTo>
                      <a:pt x="2338" y="21"/>
                    </a:lnTo>
                    <a:lnTo>
                      <a:pt x="2278" y="60"/>
                    </a:lnTo>
                    <a:lnTo>
                      <a:pt x="2239" y="100"/>
                    </a:lnTo>
                    <a:lnTo>
                      <a:pt x="2219" y="159"/>
                    </a:lnTo>
                    <a:lnTo>
                      <a:pt x="2179" y="219"/>
                    </a:lnTo>
                    <a:lnTo>
                      <a:pt x="1922" y="1249"/>
                    </a:lnTo>
                    <a:lnTo>
                      <a:pt x="1684" y="2298"/>
                    </a:lnTo>
                    <a:lnTo>
                      <a:pt x="1486" y="3348"/>
                    </a:lnTo>
                    <a:lnTo>
                      <a:pt x="1308" y="4398"/>
                    </a:lnTo>
                    <a:lnTo>
                      <a:pt x="1130" y="5447"/>
                    </a:lnTo>
                    <a:lnTo>
                      <a:pt x="991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16" y="10894"/>
                    </a:lnTo>
                    <a:lnTo>
                      <a:pt x="318" y="13132"/>
                    </a:lnTo>
                    <a:lnTo>
                      <a:pt x="139" y="15390"/>
                    </a:lnTo>
                    <a:lnTo>
                      <a:pt x="80" y="16519"/>
                    </a:lnTo>
                    <a:lnTo>
                      <a:pt x="20" y="17648"/>
                    </a:lnTo>
                    <a:lnTo>
                      <a:pt x="1" y="18817"/>
                    </a:lnTo>
                    <a:lnTo>
                      <a:pt x="1" y="19965"/>
                    </a:lnTo>
                    <a:lnTo>
                      <a:pt x="20" y="21114"/>
                    </a:lnTo>
                    <a:lnTo>
                      <a:pt x="80" y="22283"/>
                    </a:lnTo>
                    <a:lnTo>
                      <a:pt x="159" y="23431"/>
                    </a:lnTo>
                    <a:lnTo>
                      <a:pt x="238" y="24580"/>
                    </a:lnTo>
                    <a:lnTo>
                      <a:pt x="456" y="26878"/>
                    </a:lnTo>
                    <a:lnTo>
                      <a:pt x="674" y="29195"/>
                    </a:lnTo>
                    <a:lnTo>
                      <a:pt x="892" y="31493"/>
                    </a:lnTo>
                    <a:lnTo>
                      <a:pt x="1070" y="33790"/>
                    </a:lnTo>
                    <a:lnTo>
                      <a:pt x="1248" y="36107"/>
                    </a:lnTo>
                    <a:lnTo>
                      <a:pt x="1407" y="38762"/>
                    </a:lnTo>
                    <a:lnTo>
                      <a:pt x="1526" y="41416"/>
                    </a:lnTo>
                    <a:lnTo>
                      <a:pt x="1625" y="44050"/>
                    </a:lnTo>
                    <a:lnTo>
                      <a:pt x="1704" y="46704"/>
                    </a:lnTo>
                    <a:lnTo>
                      <a:pt x="1704" y="46783"/>
                    </a:lnTo>
                    <a:lnTo>
                      <a:pt x="1724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882" y="47001"/>
                    </a:lnTo>
                    <a:lnTo>
                      <a:pt x="2001" y="47021"/>
                    </a:lnTo>
                    <a:lnTo>
                      <a:pt x="2100" y="47001"/>
                    </a:lnTo>
                    <a:lnTo>
                      <a:pt x="2179" y="46941"/>
                    </a:lnTo>
                    <a:lnTo>
                      <a:pt x="2219" y="46902"/>
                    </a:lnTo>
                    <a:lnTo>
                      <a:pt x="2259" y="46842"/>
                    </a:lnTo>
                    <a:lnTo>
                      <a:pt x="2259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20" y="42109"/>
                    </a:lnTo>
                    <a:lnTo>
                      <a:pt x="2021" y="39791"/>
                    </a:lnTo>
                    <a:lnTo>
                      <a:pt x="1902" y="37494"/>
                    </a:lnTo>
                    <a:lnTo>
                      <a:pt x="1744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6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54" y="22758"/>
                    </a:lnTo>
                    <a:lnTo>
                      <a:pt x="595" y="21649"/>
                    </a:lnTo>
                    <a:lnTo>
                      <a:pt x="55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5" y="17153"/>
                    </a:lnTo>
                    <a:lnTo>
                      <a:pt x="674" y="16004"/>
                    </a:lnTo>
                    <a:lnTo>
                      <a:pt x="753" y="14875"/>
                    </a:lnTo>
                    <a:lnTo>
                      <a:pt x="932" y="12597"/>
                    </a:lnTo>
                    <a:lnTo>
                      <a:pt x="1149" y="10340"/>
                    </a:lnTo>
                    <a:lnTo>
                      <a:pt x="1268" y="9072"/>
                    </a:lnTo>
                    <a:lnTo>
                      <a:pt x="1407" y="7824"/>
                    </a:lnTo>
                    <a:lnTo>
                      <a:pt x="1565" y="6576"/>
                    </a:lnTo>
                    <a:lnTo>
                      <a:pt x="1744" y="5329"/>
                    </a:lnTo>
                    <a:lnTo>
                      <a:pt x="1942" y="4081"/>
                    </a:lnTo>
                    <a:lnTo>
                      <a:pt x="2159" y="2853"/>
                    </a:lnTo>
                    <a:lnTo>
                      <a:pt x="2437" y="1625"/>
                    </a:lnTo>
                    <a:lnTo>
                      <a:pt x="2734" y="397"/>
                    </a:lnTo>
                    <a:lnTo>
                      <a:pt x="2754" y="337"/>
                    </a:lnTo>
                    <a:lnTo>
                      <a:pt x="2754" y="258"/>
                    </a:lnTo>
                    <a:lnTo>
                      <a:pt x="2734" y="199"/>
                    </a:lnTo>
                    <a:lnTo>
                      <a:pt x="2714" y="139"/>
                    </a:lnTo>
                    <a:lnTo>
                      <a:pt x="2635" y="60"/>
                    </a:lnTo>
                    <a:lnTo>
                      <a:pt x="253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" name="Google Shape;487;p3"/>
              <p:cNvSpPr/>
              <p:nvPr/>
            </p:nvSpPr>
            <p:spPr>
              <a:xfrm>
                <a:off x="2976650" y="276725"/>
                <a:ext cx="139650" cy="1292400"/>
              </a:xfrm>
              <a:custGeom>
                <a:avLst/>
                <a:gdLst/>
                <a:ahLst/>
                <a:cxnLst/>
                <a:rect l="l" t="t" r="r" b="b"/>
                <a:pathLst>
                  <a:path w="5586" h="51696" extrusionOk="0">
                    <a:moveTo>
                      <a:pt x="2080" y="1"/>
                    </a:moveTo>
                    <a:lnTo>
                      <a:pt x="2020" y="21"/>
                    </a:lnTo>
                    <a:lnTo>
                      <a:pt x="1961" y="40"/>
                    </a:lnTo>
                    <a:lnTo>
                      <a:pt x="1921" y="100"/>
                    </a:lnTo>
                    <a:lnTo>
                      <a:pt x="1882" y="159"/>
                    </a:lnTo>
                    <a:lnTo>
                      <a:pt x="1862" y="239"/>
                    </a:lnTo>
                    <a:lnTo>
                      <a:pt x="1644" y="1427"/>
                    </a:lnTo>
                    <a:lnTo>
                      <a:pt x="1466" y="2635"/>
                    </a:lnTo>
                    <a:lnTo>
                      <a:pt x="1327" y="3863"/>
                    </a:lnTo>
                    <a:lnTo>
                      <a:pt x="1189" y="5071"/>
                    </a:lnTo>
                    <a:lnTo>
                      <a:pt x="1109" y="6279"/>
                    </a:lnTo>
                    <a:lnTo>
                      <a:pt x="1050" y="7507"/>
                    </a:lnTo>
                    <a:lnTo>
                      <a:pt x="1010" y="8735"/>
                    </a:lnTo>
                    <a:lnTo>
                      <a:pt x="1010" y="9963"/>
                    </a:lnTo>
                    <a:lnTo>
                      <a:pt x="1030" y="11172"/>
                    </a:lnTo>
                    <a:lnTo>
                      <a:pt x="1070" y="12400"/>
                    </a:lnTo>
                    <a:lnTo>
                      <a:pt x="1169" y="13628"/>
                    </a:lnTo>
                    <a:lnTo>
                      <a:pt x="1268" y="14836"/>
                    </a:lnTo>
                    <a:lnTo>
                      <a:pt x="1406" y="16044"/>
                    </a:lnTo>
                    <a:lnTo>
                      <a:pt x="1585" y="17252"/>
                    </a:lnTo>
                    <a:lnTo>
                      <a:pt x="1783" y="18460"/>
                    </a:lnTo>
                    <a:lnTo>
                      <a:pt x="2001" y="19649"/>
                    </a:lnTo>
                    <a:lnTo>
                      <a:pt x="2179" y="20461"/>
                    </a:lnTo>
                    <a:lnTo>
                      <a:pt x="2377" y="21253"/>
                    </a:lnTo>
                    <a:lnTo>
                      <a:pt x="2595" y="22045"/>
                    </a:lnTo>
                    <a:lnTo>
                      <a:pt x="2813" y="22837"/>
                    </a:lnTo>
                    <a:lnTo>
                      <a:pt x="2793" y="22917"/>
                    </a:lnTo>
                    <a:lnTo>
                      <a:pt x="2793" y="22976"/>
                    </a:lnTo>
                    <a:lnTo>
                      <a:pt x="3130" y="26066"/>
                    </a:lnTo>
                    <a:lnTo>
                      <a:pt x="3288" y="27591"/>
                    </a:lnTo>
                    <a:lnTo>
                      <a:pt x="3427" y="29156"/>
                    </a:lnTo>
                    <a:lnTo>
                      <a:pt x="3565" y="30701"/>
                    </a:lnTo>
                    <a:lnTo>
                      <a:pt x="3684" y="32245"/>
                    </a:lnTo>
                    <a:lnTo>
                      <a:pt x="3763" y="33790"/>
                    </a:lnTo>
                    <a:lnTo>
                      <a:pt x="3823" y="35355"/>
                    </a:lnTo>
                    <a:lnTo>
                      <a:pt x="3862" y="36900"/>
                    </a:lnTo>
                    <a:lnTo>
                      <a:pt x="3862" y="38445"/>
                    </a:lnTo>
                    <a:lnTo>
                      <a:pt x="3843" y="40009"/>
                    </a:lnTo>
                    <a:lnTo>
                      <a:pt x="3763" y="41554"/>
                    </a:lnTo>
                    <a:lnTo>
                      <a:pt x="3644" y="43099"/>
                    </a:lnTo>
                    <a:lnTo>
                      <a:pt x="3565" y="43852"/>
                    </a:lnTo>
                    <a:lnTo>
                      <a:pt x="3486" y="44624"/>
                    </a:lnTo>
                    <a:lnTo>
                      <a:pt x="3367" y="45397"/>
                    </a:lnTo>
                    <a:lnTo>
                      <a:pt x="3268" y="46169"/>
                    </a:lnTo>
                    <a:lnTo>
                      <a:pt x="3130" y="46922"/>
                    </a:lnTo>
                    <a:lnTo>
                      <a:pt x="2991" y="47694"/>
                    </a:lnTo>
                    <a:lnTo>
                      <a:pt x="2872" y="47476"/>
                    </a:lnTo>
                    <a:lnTo>
                      <a:pt x="2753" y="47259"/>
                    </a:lnTo>
                    <a:lnTo>
                      <a:pt x="2535" y="46803"/>
                    </a:lnTo>
                    <a:lnTo>
                      <a:pt x="2377" y="46328"/>
                    </a:lnTo>
                    <a:lnTo>
                      <a:pt x="2238" y="45833"/>
                    </a:lnTo>
                    <a:lnTo>
                      <a:pt x="2119" y="45337"/>
                    </a:lnTo>
                    <a:lnTo>
                      <a:pt x="2020" y="44822"/>
                    </a:lnTo>
                    <a:lnTo>
                      <a:pt x="1842" y="43812"/>
                    </a:lnTo>
                    <a:lnTo>
                      <a:pt x="1426" y="40921"/>
                    </a:lnTo>
                    <a:lnTo>
                      <a:pt x="1228" y="39495"/>
                    </a:lnTo>
                    <a:lnTo>
                      <a:pt x="1030" y="38049"/>
                    </a:lnTo>
                    <a:lnTo>
                      <a:pt x="872" y="36642"/>
                    </a:lnTo>
                    <a:lnTo>
                      <a:pt x="753" y="35236"/>
                    </a:lnTo>
                    <a:lnTo>
                      <a:pt x="654" y="33830"/>
                    </a:lnTo>
                    <a:lnTo>
                      <a:pt x="594" y="32424"/>
                    </a:lnTo>
                    <a:lnTo>
                      <a:pt x="555" y="30998"/>
                    </a:lnTo>
                    <a:lnTo>
                      <a:pt x="575" y="30304"/>
                    </a:lnTo>
                    <a:lnTo>
                      <a:pt x="575" y="29591"/>
                    </a:lnTo>
                    <a:lnTo>
                      <a:pt x="614" y="28878"/>
                    </a:lnTo>
                    <a:lnTo>
                      <a:pt x="654" y="28185"/>
                    </a:lnTo>
                    <a:lnTo>
                      <a:pt x="713" y="27472"/>
                    </a:lnTo>
                    <a:lnTo>
                      <a:pt x="773" y="26779"/>
                    </a:lnTo>
                    <a:lnTo>
                      <a:pt x="951" y="27096"/>
                    </a:lnTo>
                    <a:lnTo>
                      <a:pt x="1089" y="27413"/>
                    </a:lnTo>
                    <a:lnTo>
                      <a:pt x="1228" y="27749"/>
                    </a:lnTo>
                    <a:lnTo>
                      <a:pt x="1347" y="28086"/>
                    </a:lnTo>
                    <a:lnTo>
                      <a:pt x="1446" y="28423"/>
                    </a:lnTo>
                    <a:lnTo>
                      <a:pt x="1525" y="28760"/>
                    </a:lnTo>
                    <a:lnTo>
                      <a:pt x="1604" y="29116"/>
                    </a:lnTo>
                    <a:lnTo>
                      <a:pt x="1664" y="29473"/>
                    </a:lnTo>
                    <a:lnTo>
                      <a:pt x="1763" y="30205"/>
                    </a:lnTo>
                    <a:lnTo>
                      <a:pt x="1822" y="30938"/>
                    </a:lnTo>
                    <a:lnTo>
                      <a:pt x="1862" y="31691"/>
                    </a:lnTo>
                    <a:lnTo>
                      <a:pt x="1862" y="32444"/>
                    </a:lnTo>
                    <a:lnTo>
                      <a:pt x="1842" y="33969"/>
                    </a:lnTo>
                    <a:lnTo>
                      <a:pt x="1842" y="35474"/>
                    </a:lnTo>
                    <a:lnTo>
                      <a:pt x="1842" y="36226"/>
                    </a:lnTo>
                    <a:lnTo>
                      <a:pt x="1882" y="36959"/>
                    </a:lnTo>
                    <a:lnTo>
                      <a:pt x="1941" y="37692"/>
                    </a:lnTo>
                    <a:lnTo>
                      <a:pt x="2040" y="38385"/>
                    </a:lnTo>
                    <a:lnTo>
                      <a:pt x="2060" y="38465"/>
                    </a:lnTo>
                    <a:lnTo>
                      <a:pt x="2100" y="38524"/>
                    </a:lnTo>
                    <a:lnTo>
                      <a:pt x="2119" y="38564"/>
                    </a:lnTo>
                    <a:lnTo>
                      <a:pt x="2179" y="38603"/>
                    </a:lnTo>
                    <a:lnTo>
                      <a:pt x="2218" y="38623"/>
                    </a:lnTo>
                    <a:lnTo>
                      <a:pt x="2377" y="38623"/>
                    </a:lnTo>
                    <a:lnTo>
                      <a:pt x="2476" y="38564"/>
                    </a:lnTo>
                    <a:lnTo>
                      <a:pt x="2555" y="38484"/>
                    </a:lnTo>
                    <a:lnTo>
                      <a:pt x="2575" y="38425"/>
                    </a:lnTo>
                    <a:lnTo>
                      <a:pt x="2595" y="38366"/>
                    </a:lnTo>
                    <a:lnTo>
                      <a:pt x="2595" y="38286"/>
                    </a:lnTo>
                    <a:lnTo>
                      <a:pt x="2595" y="38207"/>
                    </a:lnTo>
                    <a:lnTo>
                      <a:pt x="2535" y="37831"/>
                    </a:lnTo>
                    <a:lnTo>
                      <a:pt x="2476" y="37435"/>
                    </a:lnTo>
                    <a:lnTo>
                      <a:pt x="2416" y="36642"/>
                    </a:lnTo>
                    <a:lnTo>
                      <a:pt x="2377" y="35830"/>
                    </a:lnTo>
                    <a:lnTo>
                      <a:pt x="2357" y="35018"/>
                    </a:lnTo>
                    <a:lnTo>
                      <a:pt x="2377" y="33374"/>
                    </a:lnTo>
                    <a:lnTo>
                      <a:pt x="2377" y="32562"/>
                    </a:lnTo>
                    <a:lnTo>
                      <a:pt x="2377" y="31730"/>
                    </a:lnTo>
                    <a:lnTo>
                      <a:pt x="2357" y="30938"/>
                    </a:lnTo>
                    <a:lnTo>
                      <a:pt x="2298" y="30126"/>
                    </a:lnTo>
                    <a:lnTo>
                      <a:pt x="2199" y="29354"/>
                    </a:lnTo>
                    <a:lnTo>
                      <a:pt x="2119" y="28958"/>
                    </a:lnTo>
                    <a:lnTo>
                      <a:pt x="2040" y="28581"/>
                    </a:lnTo>
                    <a:lnTo>
                      <a:pt x="1961" y="28205"/>
                    </a:lnTo>
                    <a:lnTo>
                      <a:pt x="1842" y="27829"/>
                    </a:lnTo>
                    <a:lnTo>
                      <a:pt x="1723" y="27452"/>
                    </a:lnTo>
                    <a:lnTo>
                      <a:pt x="1565" y="27096"/>
                    </a:lnTo>
                    <a:lnTo>
                      <a:pt x="1406" y="26739"/>
                    </a:lnTo>
                    <a:lnTo>
                      <a:pt x="1228" y="26383"/>
                    </a:lnTo>
                    <a:lnTo>
                      <a:pt x="1030" y="26046"/>
                    </a:lnTo>
                    <a:lnTo>
                      <a:pt x="792" y="25690"/>
                    </a:lnTo>
                    <a:lnTo>
                      <a:pt x="733" y="25650"/>
                    </a:lnTo>
                    <a:lnTo>
                      <a:pt x="674" y="25610"/>
                    </a:lnTo>
                    <a:lnTo>
                      <a:pt x="515" y="25610"/>
                    </a:lnTo>
                    <a:lnTo>
                      <a:pt x="456" y="25650"/>
                    </a:lnTo>
                    <a:lnTo>
                      <a:pt x="396" y="25690"/>
                    </a:lnTo>
                    <a:lnTo>
                      <a:pt x="337" y="25769"/>
                    </a:lnTo>
                    <a:lnTo>
                      <a:pt x="317" y="25848"/>
                    </a:lnTo>
                    <a:lnTo>
                      <a:pt x="218" y="26620"/>
                    </a:lnTo>
                    <a:lnTo>
                      <a:pt x="159" y="27393"/>
                    </a:lnTo>
                    <a:lnTo>
                      <a:pt x="99" y="28165"/>
                    </a:lnTo>
                    <a:lnTo>
                      <a:pt x="40" y="28938"/>
                    </a:lnTo>
                    <a:lnTo>
                      <a:pt x="20" y="29710"/>
                    </a:lnTo>
                    <a:lnTo>
                      <a:pt x="0" y="30483"/>
                    </a:lnTo>
                    <a:lnTo>
                      <a:pt x="0" y="31255"/>
                    </a:lnTo>
                    <a:lnTo>
                      <a:pt x="20" y="32028"/>
                    </a:lnTo>
                    <a:lnTo>
                      <a:pt x="79" y="33592"/>
                    </a:lnTo>
                    <a:lnTo>
                      <a:pt x="178" y="35137"/>
                    </a:lnTo>
                    <a:lnTo>
                      <a:pt x="317" y="36682"/>
                    </a:lnTo>
                    <a:lnTo>
                      <a:pt x="495" y="38227"/>
                    </a:lnTo>
                    <a:lnTo>
                      <a:pt x="674" y="39752"/>
                    </a:lnTo>
                    <a:lnTo>
                      <a:pt x="891" y="41297"/>
                    </a:lnTo>
                    <a:lnTo>
                      <a:pt x="1109" y="42822"/>
                    </a:lnTo>
                    <a:lnTo>
                      <a:pt x="1347" y="44347"/>
                    </a:lnTo>
                    <a:lnTo>
                      <a:pt x="1446" y="44941"/>
                    </a:lnTo>
                    <a:lnTo>
                      <a:pt x="1565" y="45516"/>
                    </a:lnTo>
                    <a:lnTo>
                      <a:pt x="1703" y="46090"/>
                    </a:lnTo>
                    <a:lnTo>
                      <a:pt x="1862" y="46645"/>
                    </a:lnTo>
                    <a:lnTo>
                      <a:pt x="2060" y="47179"/>
                    </a:lnTo>
                    <a:lnTo>
                      <a:pt x="2179" y="47437"/>
                    </a:lnTo>
                    <a:lnTo>
                      <a:pt x="2317" y="47694"/>
                    </a:lnTo>
                    <a:lnTo>
                      <a:pt x="2456" y="47932"/>
                    </a:lnTo>
                    <a:lnTo>
                      <a:pt x="2595" y="48170"/>
                    </a:lnTo>
                    <a:lnTo>
                      <a:pt x="2753" y="48407"/>
                    </a:lnTo>
                    <a:lnTo>
                      <a:pt x="2931" y="48625"/>
                    </a:lnTo>
                    <a:lnTo>
                      <a:pt x="2991" y="48685"/>
                    </a:lnTo>
                    <a:lnTo>
                      <a:pt x="3070" y="48724"/>
                    </a:lnTo>
                    <a:lnTo>
                      <a:pt x="3209" y="48724"/>
                    </a:lnTo>
                    <a:lnTo>
                      <a:pt x="3268" y="48685"/>
                    </a:lnTo>
                    <a:lnTo>
                      <a:pt x="3328" y="48645"/>
                    </a:lnTo>
                    <a:lnTo>
                      <a:pt x="3387" y="48566"/>
                    </a:lnTo>
                    <a:lnTo>
                      <a:pt x="3407" y="48487"/>
                    </a:lnTo>
                    <a:lnTo>
                      <a:pt x="3545" y="47793"/>
                    </a:lnTo>
                    <a:lnTo>
                      <a:pt x="3684" y="47100"/>
                    </a:lnTo>
                    <a:lnTo>
                      <a:pt x="3902" y="45694"/>
                    </a:lnTo>
                    <a:lnTo>
                      <a:pt x="4100" y="44288"/>
                    </a:lnTo>
                    <a:lnTo>
                      <a:pt x="4239" y="42881"/>
                    </a:lnTo>
                    <a:lnTo>
                      <a:pt x="4338" y="41475"/>
                    </a:lnTo>
                    <a:lnTo>
                      <a:pt x="4397" y="40069"/>
                    </a:lnTo>
                    <a:lnTo>
                      <a:pt x="4437" y="38643"/>
                    </a:lnTo>
                    <a:lnTo>
                      <a:pt x="4437" y="37237"/>
                    </a:lnTo>
                    <a:lnTo>
                      <a:pt x="4417" y="35811"/>
                    </a:lnTo>
                    <a:lnTo>
                      <a:pt x="4358" y="34404"/>
                    </a:lnTo>
                    <a:lnTo>
                      <a:pt x="4278" y="32978"/>
                    </a:lnTo>
                    <a:lnTo>
                      <a:pt x="4199" y="31552"/>
                    </a:lnTo>
                    <a:lnTo>
                      <a:pt x="4080" y="30146"/>
                    </a:lnTo>
                    <a:lnTo>
                      <a:pt x="3961" y="28720"/>
                    </a:lnTo>
                    <a:lnTo>
                      <a:pt x="3684" y="25907"/>
                    </a:lnTo>
                    <a:lnTo>
                      <a:pt x="3902" y="26739"/>
                    </a:lnTo>
                    <a:lnTo>
                      <a:pt x="4120" y="27591"/>
                    </a:lnTo>
                    <a:lnTo>
                      <a:pt x="4318" y="28443"/>
                    </a:lnTo>
                    <a:lnTo>
                      <a:pt x="4476" y="29294"/>
                    </a:lnTo>
                    <a:lnTo>
                      <a:pt x="4575" y="29948"/>
                    </a:lnTo>
                    <a:lnTo>
                      <a:pt x="4674" y="30582"/>
                    </a:lnTo>
                    <a:lnTo>
                      <a:pt x="4754" y="31235"/>
                    </a:lnTo>
                    <a:lnTo>
                      <a:pt x="4813" y="31889"/>
                    </a:lnTo>
                    <a:lnTo>
                      <a:pt x="4932" y="33176"/>
                    </a:lnTo>
                    <a:lnTo>
                      <a:pt x="4991" y="34484"/>
                    </a:lnTo>
                    <a:lnTo>
                      <a:pt x="5011" y="35791"/>
                    </a:lnTo>
                    <a:lnTo>
                      <a:pt x="4991" y="37098"/>
                    </a:lnTo>
                    <a:lnTo>
                      <a:pt x="4952" y="38405"/>
                    </a:lnTo>
                    <a:lnTo>
                      <a:pt x="4892" y="39712"/>
                    </a:lnTo>
                    <a:lnTo>
                      <a:pt x="4813" y="41158"/>
                    </a:lnTo>
                    <a:lnTo>
                      <a:pt x="4694" y="42624"/>
                    </a:lnTo>
                    <a:lnTo>
                      <a:pt x="4575" y="44090"/>
                    </a:lnTo>
                    <a:lnTo>
                      <a:pt x="4437" y="45555"/>
                    </a:lnTo>
                    <a:lnTo>
                      <a:pt x="3862" y="51378"/>
                    </a:lnTo>
                    <a:lnTo>
                      <a:pt x="3862" y="51457"/>
                    </a:lnTo>
                    <a:lnTo>
                      <a:pt x="3882" y="51517"/>
                    </a:lnTo>
                    <a:lnTo>
                      <a:pt x="3902" y="51576"/>
                    </a:lnTo>
                    <a:lnTo>
                      <a:pt x="3942" y="51616"/>
                    </a:lnTo>
                    <a:lnTo>
                      <a:pt x="4021" y="51675"/>
                    </a:lnTo>
                    <a:lnTo>
                      <a:pt x="4120" y="51695"/>
                    </a:lnTo>
                    <a:lnTo>
                      <a:pt x="4239" y="51675"/>
                    </a:lnTo>
                    <a:lnTo>
                      <a:pt x="4338" y="51616"/>
                    </a:lnTo>
                    <a:lnTo>
                      <a:pt x="4377" y="51576"/>
                    </a:lnTo>
                    <a:lnTo>
                      <a:pt x="4397" y="51517"/>
                    </a:lnTo>
                    <a:lnTo>
                      <a:pt x="4417" y="51457"/>
                    </a:lnTo>
                    <a:lnTo>
                      <a:pt x="4437" y="51378"/>
                    </a:lnTo>
                    <a:lnTo>
                      <a:pt x="4694" y="48863"/>
                    </a:lnTo>
                    <a:lnTo>
                      <a:pt x="4952" y="46328"/>
                    </a:lnTo>
                    <a:lnTo>
                      <a:pt x="5209" y="43773"/>
                    </a:lnTo>
                    <a:lnTo>
                      <a:pt x="5308" y="42505"/>
                    </a:lnTo>
                    <a:lnTo>
                      <a:pt x="5407" y="41218"/>
                    </a:lnTo>
                    <a:lnTo>
                      <a:pt x="5486" y="39950"/>
                    </a:lnTo>
                    <a:lnTo>
                      <a:pt x="5546" y="38663"/>
                    </a:lnTo>
                    <a:lnTo>
                      <a:pt x="5585" y="37395"/>
                    </a:lnTo>
                    <a:lnTo>
                      <a:pt x="5585" y="36127"/>
                    </a:lnTo>
                    <a:lnTo>
                      <a:pt x="5566" y="34840"/>
                    </a:lnTo>
                    <a:lnTo>
                      <a:pt x="5526" y="33572"/>
                    </a:lnTo>
                    <a:lnTo>
                      <a:pt x="5427" y="32305"/>
                    </a:lnTo>
                    <a:lnTo>
                      <a:pt x="5308" y="31037"/>
                    </a:lnTo>
                    <a:lnTo>
                      <a:pt x="5229" y="30423"/>
                    </a:lnTo>
                    <a:lnTo>
                      <a:pt x="5130" y="29829"/>
                    </a:lnTo>
                    <a:lnTo>
                      <a:pt x="5011" y="29235"/>
                    </a:lnTo>
                    <a:lnTo>
                      <a:pt x="4892" y="28641"/>
                    </a:lnTo>
                    <a:lnTo>
                      <a:pt x="4635" y="27472"/>
                    </a:lnTo>
                    <a:lnTo>
                      <a:pt x="4338" y="26323"/>
                    </a:lnTo>
                    <a:lnTo>
                      <a:pt x="4021" y="25175"/>
                    </a:lnTo>
                    <a:lnTo>
                      <a:pt x="3684" y="24026"/>
                    </a:lnTo>
                    <a:lnTo>
                      <a:pt x="3367" y="22857"/>
                    </a:lnTo>
                    <a:lnTo>
                      <a:pt x="3070" y="21689"/>
                    </a:lnTo>
                    <a:lnTo>
                      <a:pt x="2773" y="20481"/>
                    </a:lnTo>
                    <a:lnTo>
                      <a:pt x="2516" y="19233"/>
                    </a:lnTo>
                    <a:lnTo>
                      <a:pt x="2278" y="18005"/>
                    </a:lnTo>
                    <a:lnTo>
                      <a:pt x="2080" y="16757"/>
                    </a:lnTo>
                    <a:lnTo>
                      <a:pt x="1921" y="15509"/>
                    </a:lnTo>
                    <a:lnTo>
                      <a:pt x="1783" y="14242"/>
                    </a:lnTo>
                    <a:lnTo>
                      <a:pt x="1684" y="12974"/>
                    </a:lnTo>
                    <a:lnTo>
                      <a:pt x="1604" y="11706"/>
                    </a:lnTo>
                    <a:lnTo>
                      <a:pt x="1565" y="10360"/>
                    </a:lnTo>
                    <a:lnTo>
                      <a:pt x="1565" y="8993"/>
                    </a:lnTo>
                    <a:lnTo>
                      <a:pt x="1604" y="7646"/>
                    </a:lnTo>
                    <a:lnTo>
                      <a:pt x="1664" y="6279"/>
                    </a:lnTo>
                    <a:lnTo>
                      <a:pt x="1783" y="4933"/>
                    </a:lnTo>
                    <a:lnTo>
                      <a:pt x="1921" y="3586"/>
                    </a:lnTo>
                    <a:lnTo>
                      <a:pt x="2100" y="2239"/>
                    </a:lnTo>
                    <a:lnTo>
                      <a:pt x="2317" y="912"/>
                    </a:lnTo>
                    <a:lnTo>
                      <a:pt x="2476" y="1130"/>
                    </a:lnTo>
                    <a:lnTo>
                      <a:pt x="2615" y="1368"/>
                    </a:lnTo>
                    <a:lnTo>
                      <a:pt x="2733" y="1625"/>
                    </a:lnTo>
                    <a:lnTo>
                      <a:pt x="2832" y="1922"/>
                    </a:lnTo>
                    <a:lnTo>
                      <a:pt x="2892" y="2199"/>
                    </a:lnTo>
                    <a:lnTo>
                      <a:pt x="2951" y="2496"/>
                    </a:lnTo>
                    <a:lnTo>
                      <a:pt x="3011" y="3091"/>
                    </a:lnTo>
                    <a:lnTo>
                      <a:pt x="3070" y="3923"/>
                    </a:lnTo>
                    <a:lnTo>
                      <a:pt x="3110" y="4754"/>
                    </a:lnTo>
                    <a:lnTo>
                      <a:pt x="3149" y="6418"/>
                    </a:lnTo>
                    <a:lnTo>
                      <a:pt x="3130" y="8161"/>
                    </a:lnTo>
                    <a:lnTo>
                      <a:pt x="3090" y="9924"/>
                    </a:lnTo>
                    <a:lnTo>
                      <a:pt x="3011" y="11687"/>
                    </a:lnTo>
                    <a:lnTo>
                      <a:pt x="2872" y="13449"/>
                    </a:lnTo>
                    <a:lnTo>
                      <a:pt x="2872" y="13509"/>
                    </a:lnTo>
                    <a:lnTo>
                      <a:pt x="2892" y="13588"/>
                    </a:lnTo>
                    <a:lnTo>
                      <a:pt x="2912" y="13628"/>
                    </a:lnTo>
                    <a:lnTo>
                      <a:pt x="2951" y="13687"/>
                    </a:lnTo>
                    <a:lnTo>
                      <a:pt x="3030" y="13746"/>
                    </a:lnTo>
                    <a:lnTo>
                      <a:pt x="3130" y="13766"/>
                    </a:lnTo>
                    <a:lnTo>
                      <a:pt x="3229" y="13727"/>
                    </a:lnTo>
                    <a:lnTo>
                      <a:pt x="3328" y="13667"/>
                    </a:lnTo>
                    <a:lnTo>
                      <a:pt x="3367" y="13628"/>
                    </a:lnTo>
                    <a:lnTo>
                      <a:pt x="3407" y="13568"/>
                    </a:lnTo>
                    <a:lnTo>
                      <a:pt x="3427" y="13509"/>
                    </a:lnTo>
                    <a:lnTo>
                      <a:pt x="3446" y="13449"/>
                    </a:lnTo>
                    <a:lnTo>
                      <a:pt x="3526" y="12400"/>
                    </a:lnTo>
                    <a:lnTo>
                      <a:pt x="3585" y="11370"/>
                    </a:lnTo>
                    <a:lnTo>
                      <a:pt x="3644" y="10320"/>
                    </a:lnTo>
                    <a:lnTo>
                      <a:pt x="3684" y="9290"/>
                    </a:lnTo>
                    <a:lnTo>
                      <a:pt x="3704" y="8240"/>
                    </a:lnTo>
                    <a:lnTo>
                      <a:pt x="3704" y="7210"/>
                    </a:lnTo>
                    <a:lnTo>
                      <a:pt x="3704" y="6161"/>
                    </a:lnTo>
                    <a:lnTo>
                      <a:pt x="3684" y="5131"/>
                    </a:lnTo>
                    <a:lnTo>
                      <a:pt x="3644" y="3744"/>
                    </a:lnTo>
                    <a:lnTo>
                      <a:pt x="3605" y="3031"/>
                    </a:lnTo>
                    <a:lnTo>
                      <a:pt x="3565" y="2675"/>
                    </a:lnTo>
                    <a:lnTo>
                      <a:pt x="3506" y="2318"/>
                    </a:lnTo>
                    <a:lnTo>
                      <a:pt x="3427" y="1962"/>
                    </a:lnTo>
                    <a:lnTo>
                      <a:pt x="3347" y="1645"/>
                    </a:lnTo>
                    <a:lnTo>
                      <a:pt x="3229" y="1308"/>
                    </a:lnTo>
                    <a:lnTo>
                      <a:pt x="3110" y="1011"/>
                    </a:lnTo>
                    <a:lnTo>
                      <a:pt x="2931" y="734"/>
                    </a:lnTo>
                    <a:lnTo>
                      <a:pt x="2753" y="476"/>
                    </a:lnTo>
                    <a:lnTo>
                      <a:pt x="2535" y="239"/>
                    </a:lnTo>
                    <a:lnTo>
                      <a:pt x="2278" y="40"/>
                    </a:lnTo>
                    <a:lnTo>
                      <a:pt x="221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" name="Google Shape;488;p3"/>
              <p:cNvSpPr/>
              <p:nvPr/>
            </p:nvSpPr>
            <p:spPr>
              <a:xfrm>
                <a:off x="3175200" y="267325"/>
                <a:ext cx="15375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15" h="1883" extrusionOk="0">
                    <a:moveTo>
                      <a:pt x="60" y="1"/>
                    </a:moveTo>
                    <a:lnTo>
                      <a:pt x="20" y="773"/>
                    </a:lnTo>
                    <a:lnTo>
                      <a:pt x="0" y="1565"/>
                    </a:lnTo>
                    <a:lnTo>
                      <a:pt x="0" y="1625"/>
                    </a:lnTo>
                    <a:lnTo>
                      <a:pt x="20" y="1704"/>
                    </a:lnTo>
                    <a:lnTo>
                      <a:pt x="60" y="1744"/>
                    </a:lnTo>
                    <a:lnTo>
                      <a:pt x="99" y="1803"/>
                    </a:lnTo>
                    <a:lnTo>
                      <a:pt x="179" y="1862"/>
                    </a:lnTo>
                    <a:lnTo>
                      <a:pt x="278" y="1882"/>
                    </a:lnTo>
                    <a:lnTo>
                      <a:pt x="397" y="1862"/>
                    </a:lnTo>
                    <a:lnTo>
                      <a:pt x="476" y="1803"/>
                    </a:lnTo>
                    <a:lnTo>
                      <a:pt x="515" y="1744"/>
                    </a:lnTo>
                    <a:lnTo>
                      <a:pt x="555" y="1704"/>
                    </a:lnTo>
                    <a:lnTo>
                      <a:pt x="575" y="1625"/>
                    </a:lnTo>
                    <a:lnTo>
                      <a:pt x="575" y="1565"/>
                    </a:lnTo>
                    <a:lnTo>
                      <a:pt x="595" y="773"/>
                    </a:lnTo>
                    <a:lnTo>
                      <a:pt x="61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" name="Google Shape;489;p3"/>
              <p:cNvSpPr/>
              <p:nvPr/>
            </p:nvSpPr>
            <p:spPr>
              <a:xfrm>
                <a:off x="3538650" y="267325"/>
                <a:ext cx="1639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57" h="44941" extrusionOk="0">
                    <a:moveTo>
                      <a:pt x="277" y="1"/>
                    </a:moveTo>
                    <a:lnTo>
                      <a:pt x="159" y="852"/>
                    </a:lnTo>
                    <a:lnTo>
                      <a:pt x="79" y="1684"/>
                    </a:lnTo>
                    <a:lnTo>
                      <a:pt x="40" y="2318"/>
                    </a:lnTo>
                    <a:lnTo>
                      <a:pt x="0" y="2972"/>
                    </a:lnTo>
                    <a:lnTo>
                      <a:pt x="0" y="3605"/>
                    </a:lnTo>
                    <a:lnTo>
                      <a:pt x="0" y="4239"/>
                    </a:lnTo>
                    <a:lnTo>
                      <a:pt x="20" y="4873"/>
                    </a:lnTo>
                    <a:lnTo>
                      <a:pt x="79" y="5487"/>
                    </a:lnTo>
                    <a:lnTo>
                      <a:pt x="119" y="6121"/>
                    </a:lnTo>
                    <a:lnTo>
                      <a:pt x="198" y="6754"/>
                    </a:lnTo>
                    <a:lnTo>
                      <a:pt x="297" y="7368"/>
                    </a:lnTo>
                    <a:lnTo>
                      <a:pt x="396" y="8002"/>
                    </a:lnTo>
                    <a:lnTo>
                      <a:pt x="535" y="8616"/>
                    </a:lnTo>
                    <a:lnTo>
                      <a:pt x="674" y="9230"/>
                    </a:lnTo>
                    <a:lnTo>
                      <a:pt x="832" y="9824"/>
                    </a:lnTo>
                    <a:lnTo>
                      <a:pt x="991" y="10438"/>
                    </a:lnTo>
                    <a:lnTo>
                      <a:pt x="1189" y="11033"/>
                    </a:lnTo>
                    <a:lnTo>
                      <a:pt x="1387" y="11627"/>
                    </a:lnTo>
                    <a:lnTo>
                      <a:pt x="1842" y="12835"/>
                    </a:lnTo>
                    <a:lnTo>
                      <a:pt x="2318" y="14043"/>
                    </a:lnTo>
                    <a:lnTo>
                      <a:pt x="2793" y="15251"/>
                    </a:lnTo>
                    <a:lnTo>
                      <a:pt x="3031" y="15865"/>
                    </a:lnTo>
                    <a:lnTo>
                      <a:pt x="3248" y="16479"/>
                    </a:lnTo>
                    <a:lnTo>
                      <a:pt x="3446" y="17093"/>
                    </a:lnTo>
                    <a:lnTo>
                      <a:pt x="3645" y="17727"/>
                    </a:lnTo>
                    <a:lnTo>
                      <a:pt x="3823" y="18361"/>
                    </a:lnTo>
                    <a:lnTo>
                      <a:pt x="4001" y="18995"/>
                    </a:lnTo>
                    <a:lnTo>
                      <a:pt x="4298" y="20262"/>
                    </a:lnTo>
                    <a:lnTo>
                      <a:pt x="4575" y="21570"/>
                    </a:lnTo>
                    <a:lnTo>
                      <a:pt x="4813" y="22956"/>
                    </a:lnTo>
                    <a:lnTo>
                      <a:pt x="5031" y="24362"/>
                    </a:lnTo>
                    <a:lnTo>
                      <a:pt x="5229" y="25768"/>
                    </a:lnTo>
                    <a:lnTo>
                      <a:pt x="5387" y="27175"/>
                    </a:lnTo>
                    <a:lnTo>
                      <a:pt x="5506" y="28601"/>
                    </a:lnTo>
                    <a:lnTo>
                      <a:pt x="5605" y="30007"/>
                    </a:lnTo>
                    <a:lnTo>
                      <a:pt x="5685" y="31433"/>
                    </a:lnTo>
                    <a:lnTo>
                      <a:pt x="5724" y="32859"/>
                    </a:lnTo>
                    <a:lnTo>
                      <a:pt x="5724" y="33592"/>
                    </a:lnTo>
                    <a:lnTo>
                      <a:pt x="5724" y="34345"/>
                    </a:lnTo>
                    <a:lnTo>
                      <a:pt x="5685" y="35830"/>
                    </a:lnTo>
                    <a:lnTo>
                      <a:pt x="5625" y="37316"/>
                    </a:lnTo>
                    <a:lnTo>
                      <a:pt x="5586" y="38801"/>
                    </a:lnTo>
                    <a:lnTo>
                      <a:pt x="5586" y="39554"/>
                    </a:lnTo>
                    <a:lnTo>
                      <a:pt x="5586" y="40286"/>
                    </a:lnTo>
                    <a:lnTo>
                      <a:pt x="5605" y="41039"/>
                    </a:lnTo>
                    <a:lnTo>
                      <a:pt x="5645" y="41772"/>
                    </a:lnTo>
                    <a:lnTo>
                      <a:pt x="5685" y="42505"/>
                    </a:lnTo>
                    <a:lnTo>
                      <a:pt x="5764" y="43238"/>
                    </a:lnTo>
                    <a:lnTo>
                      <a:pt x="5863" y="43970"/>
                    </a:lnTo>
                    <a:lnTo>
                      <a:pt x="6001" y="44703"/>
                    </a:lnTo>
                    <a:lnTo>
                      <a:pt x="6021" y="44782"/>
                    </a:lnTo>
                    <a:lnTo>
                      <a:pt x="6061" y="44842"/>
                    </a:lnTo>
                    <a:lnTo>
                      <a:pt x="6081" y="44882"/>
                    </a:lnTo>
                    <a:lnTo>
                      <a:pt x="6140" y="44921"/>
                    </a:lnTo>
                    <a:lnTo>
                      <a:pt x="6180" y="44941"/>
                    </a:lnTo>
                    <a:lnTo>
                      <a:pt x="6239" y="44941"/>
                    </a:lnTo>
                    <a:lnTo>
                      <a:pt x="6338" y="44921"/>
                    </a:lnTo>
                    <a:lnTo>
                      <a:pt x="6437" y="44882"/>
                    </a:lnTo>
                    <a:lnTo>
                      <a:pt x="6516" y="44782"/>
                    </a:lnTo>
                    <a:lnTo>
                      <a:pt x="6536" y="44743"/>
                    </a:lnTo>
                    <a:lnTo>
                      <a:pt x="6556" y="44683"/>
                    </a:lnTo>
                    <a:lnTo>
                      <a:pt x="6556" y="44604"/>
                    </a:lnTo>
                    <a:lnTo>
                      <a:pt x="6556" y="44525"/>
                    </a:lnTo>
                    <a:lnTo>
                      <a:pt x="6437" y="43891"/>
                    </a:lnTo>
                    <a:lnTo>
                      <a:pt x="6338" y="43238"/>
                    </a:lnTo>
                    <a:lnTo>
                      <a:pt x="6279" y="42604"/>
                    </a:lnTo>
                    <a:lnTo>
                      <a:pt x="6219" y="41950"/>
                    </a:lnTo>
                    <a:lnTo>
                      <a:pt x="6180" y="41297"/>
                    </a:lnTo>
                    <a:lnTo>
                      <a:pt x="6160" y="40663"/>
                    </a:lnTo>
                    <a:lnTo>
                      <a:pt x="6160" y="39356"/>
                    </a:lnTo>
                    <a:lnTo>
                      <a:pt x="6200" y="38048"/>
                    </a:lnTo>
                    <a:lnTo>
                      <a:pt x="6239" y="36741"/>
                    </a:lnTo>
                    <a:lnTo>
                      <a:pt x="6279" y="35434"/>
                    </a:lnTo>
                    <a:lnTo>
                      <a:pt x="6299" y="34147"/>
                    </a:lnTo>
                    <a:lnTo>
                      <a:pt x="6279" y="32839"/>
                    </a:lnTo>
                    <a:lnTo>
                      <a:pt x="6259" y="31552"/>
                    </a:lnTo>
                    <a:lnTo>
                      <a:pt x="6200" y="30265"/>
                    </a:lnTo>
                    <a:lnTo>
                      <a:pt x="6120" y="28977"/>
                    </a:lnTo>
                    <a:lnTo>
                      <a:pt x="6001" y="27690"/>
                    </a:lnTo>
                    <a:lnTo>
                      <a:pt x="5883" y="26422"/>
                    </a:lnTo>
                    <a:lnTo>
                      <a:pt x="5724" y="25135"/>
                    </a:lnTo>
                    <a:lnTo>
                      <a:pt x="5546" y="23867"/>
                    </a:lnTo>
                    <a:lnTo>
                      <a:pt x="5328" y="22599"/>
                    </a:lnTo>
                    <a:lnTo>
                      <a:pt x="5090" y="21352"/>
                    </a:lnTo>
                    <a:lnTo>
                      <a:pt x="4833" y="20124"/>
                    </a:lnTo>
                    <a:lnTo>
                      <a:pt x="4536" y="18896"/>
                    </a:lnTo>
                    <a:lnTo>
                      <a:pt x="4199" y="17688"/>
                    </a:lnTo>
                    <a:lnTo>
                      <a:pt x="3823" y="16499"/>
                    </a:lnTo>
                    <a:lnTo>
                      <a:pt x="3427" y="15311"/>
                    </a:lnTo>
                    <a:lnTo>
                      <a:pt x="2971" y="14142"/>
                    </a:lnTo>
                    <a:lnTo>
                      <a:pt x="2516" y="12934"/>
                    </a:lnTo>
                    <a:lnTo>
                      <a:pt x="2080" y="11746"/>
                    </a:lnTo>
                    <a:lnTo>
                      <a:pt x="1684" y="10537"/>
                    </a:lnTo>
                    <a:lnTo>
                      <a:pt x="1505" y="9943"/>
                    </a:lnTo>
                    <a:lnTo>
                      <a:pt x="1327" y="9329"/>
                    </a:lnTo>
                    <a:lnTo>
                      <a:pt x="1169" y="8715"/>
                    </a:lnTo>
                    <a:lnTo>
                      <a:pt x="1030" y="8101"/>
                    </a:lnTo>
                    <a:lnTo>
                      <a:pt x="911" y="7468"/>
                    </a:lnTo>
                    <a:lnTo>
                      <a:pt x="812" y="6834"/>
                    </a:lnTo>
                    <a:lnTo>
                      <a:pt x="713" y="6200"/>
                    </a:lnTo>
                    <a:lnTo>
                      <a:pt x="654" y="5566"/>
                    </a:lnTo>
                    <a:lnTo>
                      <a:pt x="594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594" y="2179"/>
                    </a:lnTo>
                    <a:lnTo>
                      <a:pt x="634" y="1625"/>
                    </a:lnTo>
                    <a:lnTo>
                      <a:pt x="674" y="1090"/>
                    </a:lnTo>
                    <a:lnTo>
                      <a:pt x="753" y="535"/>
                    </a:lnTo>
                    <a:lnTo>
                      <a:pt x="81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" name="Google Shape;490;p3"/>
              <p:cNvSpPr/>
              <p:nvPr/>
            </p:nvSpPr>
            <p:spPr>
              <a:xfrm>
                <a:off x="3619850" y="267325"/>
                <a:ext cx="83700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48" h="15351" extrusionOk="0">
                    <a:moveTo>
                      <a:pt x="436" y="1"/>
                    </a:moveTo>
                    <a:lnTo>
                      <a:pt x="337" y="733"/>
                    </a:lnTo>
                    <a:lnTo>
                      <a:pt x="258" y="1486"/>
                    </a:lnTo>
                    <a:lnTo>
                      <a:pt x="198" y="2219"/>
                    </a:lnTo>
                    <a:lnTo>
                      <a:pt x="139" y="2972"/>
                    </a:lnTo>
                    <a:lnTo>
                      <a:pt x="40" y="4556"/>
                    </a:lnTo>
                    <a:lnTo>
                      <a:pt x="20" y="5388"/>
                    </a:lnTo>
                    <a:lnTo>
                      <a:pt x="0" y="6220"/>
                    </a:lnTo>
                    <a:lnTo>
                      <a:pt x="20" y="7071"/>
                    </a:lnTo>
                    <a:lnTo>
                      <a:pt x="60" y="7923"/>
                    </a:lnTo>
                    <a:lnTo>
                      <a:pt x="119" y="8775"/>
                    </a:lnTo>
                    <a:lnTo>
                      <a:pt x="218" y="9607"/>
                    </a:lnTo>
                    <a:lnTo>
                      <a:pt x="377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54" y="11627"/>
                    </a:lnTo>
                    <a:lnTo>
                      <a:pt x="793" y="12003"/>
                    </a:lnTo>
                    <a:lnTo>
                      <a:pt x="931" y="12379"/>
                    </a:lnTo>
                    <a:lnTo>
                      <a:pt x="1070" y="12736"/>
                    </a:lnTo>
                    <a:lnTo>
                      <a:pt x="1228" y="13092"/>
                    </a:lnTo>
                    <a:lnTo>
                      <a:pt x="1407" y="13449"/>
                    </a:lnTo>
                    <a:lnTo>
                      <a:pt x="1605" y="13786"/>
                    </a:lnTo>
                    <a:lnTo>
                      <a:pt x="1823" y="14103"/>
                    </a:lnTo>
                    <a:lnTo>
                      <a:pt x="2040" y="14420"/>
                    </a:lnTo>
                    <a:lnTo>
                      <a:pt x="2278" y="14717"/>
                    </a:lnTo>
                    <a:lnTo>
                      <a:pt x="2536" y="14994"/>
                    </a:lnTo>
                    <a:lnTo>
                      <a:pt x="2833" y="15271"/>
                    </a:lnTo>
                    <a:lnTo>
                      <a:pt x="2892" y="15331"/>
                    </a:lnTo>
                    <a:lnTo>
                      <a:pt x="2971" y="15350"/>
                    </a:lnTo>
                    <a:lnTo>
                      <a:pt x="3051" y="15350"/>
                    </a:lnTo>
                    <a:lnTo>
                      <a:pt x="3130" y="15331"/>
                    </a:lnTo>
                    <a:lnTo>
                      <a:pt x="3209" y="15291"/>
                    </a:lnTo>
                    <a:lnTo>
                      <a:pt x="3249" y="15232"/>
                    </a:lnTo>
                    <a:lnTo>
                      <a:pt x="3288" y="15152"/>
                    </a:lnTo>
                    <a:lnTo>
                      <a:pt x="3308" y="15034"/>
                    </a:lnTo>
                    <a:lnTo>
                      <a:pt x="3348" y="13429"/>
                    </a:lnTo>
                    <a:lnTo>
                      <a:pt x="3348" y="11825"/>
                    </a:lnTo>
                    <a:lnTo>
                      <a:pt x="3288" y="10221"/>
                    </a:lnTo>
                    <a:lnTo>
                      <a:pt x="3209" y="8616"/>
                    </a:lnTo>
                    <a:lnTo>
                      <a:pt x="3090" y="7012"/>
                    </a:lnTo>
                    <a:lnTo>
                      <a:pt x="2952" y="5427"/>
                    </a:lnTo>
                    <a:lnTo>
                      <a:pt x="2753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76" y="2120"/>
                    </a:lnTo>
                    <a:lnTo>
                      <a:pt x="2437" y="2080"/>
                    </a:lnTo>
                    <a:lnTo>
                      <a:pt x="2397" y="2041"/>
                    </a:lnTo>
                    <a:lnTo>
                      <a:pt x="2357" y="2021"/>
                    </a:lnTo>
                    <a:lnTo>
                      <a:pt x="2199" y="2021"/>
                    </a:lnTo>
                    <a:lnTo>
                      <a:pt x="2100" y="2080"/>
                    </a:lnTo>
                    <a:lnTo>
                      <a:pt x="2021" y="2159"/>
                    </a:lnTo>
                    <a:lnTo>
                      <a:pt x="1981" y="2219"/>
                    </a:lnTo>
                    <a:lnTo>
                      <a:pt x="1981" y="2278"/>
                    </a:lnTo>
                    <a:lnTo>
                      <a:pt x="1961" y="2358"/>
                    </a:lnTo>
                    <a:lnTo>
                      <a:pt x="1961" y="2437"/>
                    </a:lnTo>
                    <a:lnTo>
                      <a:pt x="2179" y="3902"/>
                    </a:lnTo>
                    <a:lnTo>
                      <a:pt x="2377" y="5388"/>
                    </a:lnTo>
                    <a:lnTo>
                      <a:pt x="2516" y="6873"/>
                    </a:lnTo>
                    <a:lnTo>
                      <a:pt x="2635" y="8359"/>
                    </a:lnTo>
                    <a:lnTo>
                      <a:pt x="2714" y="9844"/>
                    </a:lnTo>
                    <a:lnTo>
                      <a:pt x="2753" y="11330"/>
                    </a:lnTo>
                    <a:lnTo>
                      <a:pt x="2773" y="12835"/>
                    </a:lnTo>
                    <a:lnTo>
                      <a:pt x="2753" y="14320"/>
                    </a:lnTo>
                    <a:lnTo>
                      <a:pt x="2555" y="14103"/>
                    </a:lnTo>
                    <a:lnTo>
                      <a:pt x="2377" y="13845"/>
                    </a:lnTo>
                    <a:lnTo>
                      <a:pt x="2199" y="13607"/>
                    </a:lnTo>
                    <a:lnTo>
                      <a:pt x="2040" y="13350"/>
                    </a:lnTo>
                    <a:lnTo>
                      <a:pt x="1902" y="13073"/>
                    </a:lnTo>
                    <a:lnTo>
                      <a:pt x="1763" y="12795"/>
                    </a:lnTo>
                    <a:lnTo>
                      <a:pt x="1506" y="12241"/>
                    </a:lnTo>
                    <a:lnTo>
                      <a:pt x="1288" y="11647"/>
                    </a:lnTo>
                    <a:lnTo>
                      <a:pt x="1110" y="11033"/>
                    </a:lnTo>
                    <a:lnTo>
                      <a:pt x="971" y="10399"/>
                    </a:lnTo>
                    <a:lnTo>
                      <a:pt x="852" y="9765"/>
                    </a:lnTo>
                    <a:lnTo>
                      <a:pt x="753" y="9111"/>
                    </a:lnTo>
                    <a:lnTo>
                      <a:pt x="674" y="8458"/>
                    </a:lnTo>
                    <a:lnTo>
                      <a:pt x="634" y="7784"/>
                    </a:lnTo>
                    <a:lnTo>
                      <a:pt x="614" y="7131"/>
                    </a:lnTo>
                    <a:lnTo>
                      <a:pt x="595" y="6477"/>
                    </a:lnTo>
                    <a:lnTo>
                      <a:pt x="595" y="5824"/>
                    </a:lnTo>
                    <a:lnTo>
                      <a:pt x="614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72" y="1130"/>
                    </a:lnTo>
                    <a:lnTo>
                      <a:pt x="101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" name="Google Shape;491;p3"/>
              <p:cNvSpPr/>
              <p:nvPr/>
            </p:nvSpPr>
            <p:spPr>
              <a:xfrm>
                <a:off x="3714925" y="267325"/>
                <a:ext cx="74775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2991" h="42169" extrusionOk="0">
                    <a:moveTo>
                      <a:pt x="0" y="1"/>
                    </a:moveTo>
                    <a:lnTo>
                      <a:pt x="198" y="595"/>
                    </a:lnTo>
                    <a:lnTo>
                      <a:pt x="377" y="1189"/>
                    </a:lnTo>
                    <a:lnTo>
                      <a:pt x="594" y="1961"/>
                    </a:lnTo>
                    <a:lnTo>
                      <a:pt x="792" y="2734"/>
                    </a:lnTo>
                    <a:lnTo>
                      <a:pt x="991" y="3506"/>
                    </a:lnTo>
                    <a:lnTo>
                      <a:pt x="1169" y="4279"/>
                    </a:lnTo>
                    <a:lnTo>
                      <a:pt x="1347" y="5071"/>
                    </a:lnTo>
                    <a:lnTo>
                      <a:pt x="1505" y="5843"/>
                    </a:lnTo>
                    <a:lnTo>
                      <a:pt x="1664" y="6636"/>
                    </a:lnTo>
                    <a:lnTo>
                      <a:pt x="1783" y="7428"/>
                    </a:lnTo>
                    <a:lnTo>
                      <a:pt x="1921" y="8220"/>
                    </a:lnTo>
                    <a:lnTo>
                      <a:pt x="2020" y="9012"/>
                    </a:lnTo>
                    <a:lnTo>
                      <a:pt x="2119" y="9805"/>
                    </a:lnTo>
                    <a:lnTo>
                      <a:pt x="2199" y="10617"/>
                    </a:lnTo>
                    <a:lnTo>
                      <a:pt x="2278" y="11409"/>
                    </a:lnTo>
                    <a:lnTo>
                      <a:pt x="2337" y="12221"/>
                    </a:lnTo>
                    <a:lnTo>
                      <a:pt x="2377" y="13013"/>
                    </a:lnTo>
                    <a:lnTo>
                      <a:pt x="2417" y="13825"/>
                    </a:lnTo>
                    <a:lnTo>
                      <a:pt x="2436" y="14657"/>
                    </a:lnTo>
                    <a:lnTo>
                      <a:pt x="2436" y="15489"/>
                    </a:lnTo>
                    <a:lnTo>
                      <a:pt x="2436" y="16321"/>
                    </a:lnTo>
                    <a:lnTo>
                      <a:pt x="2417" y="17153"/>
                    </a:lnTo>
                    <a:lnTo>
                      <a:pt x="2357" y="18797"/>
                    </a:lnTo>
                    <a:lnTo>
                      <a:pt x="2238" y="20460"/>
                    </a:lnTo>
                    <a:lnTo>
                      <a:pt x="2100" y="22104"/>
                    </a:lnTo>
                    <a:lnTo>
                      <a:pt x="1941" y="23748"/>
                    </a:lnTo>
                    <a:lnTo>
                      <a:pt x="1585" y="27036"/>
                    </a:lnTo>
                    <a:lnTo>
                      <a:pt x="1387" y="28878"/>
                    </a:lnTo>
                    <a:lnTo>
                      <a:pt x="1189" y="30740"/>
                    </a:lnTo>
                    <a:lnTo>
                      <a:pt x="1030" y="32582"/>
                    </a:lnTo>
                    <a:lnTo>
                      <a:pt x="891" y="34424"/>
                    </a:lnTo>
                    <a:lnTo>
                      <a:pt x="832" y="35355"/>
                    </a:lnTo>
                    <a:lnTo>
                      <a:pt x="792" y="36286"/>
                    </a:lnTo>
                    <a:lnTo>
                      <a:pt x="773" y="37197"/>
                    </a:lnTo>
                    <a:lnTo>
                      <a:pt x="753" y="38128"/>
                    </a:lnTo>
                    <a:lnTo>
                      <a:pt x="773" y="39058"/>
                    </a:lnTo>
                    <a:lnTo>
                      <a:pt x="792" y="39989"/>
                    </a:lnTo>
                    <a:lnTo>
                      <a:pt x="832" y="40920"/>
                    </a:lnTo>
                    <a:lnTo>
                      <a:pt x="891" y="41851"/>
                    </a:lnTo>
                    <a:lnTo>
                      <a:pt x="911" y="41911"/>
                    </a:lnTo>
                    <a:lnTo>
                      <a:pt x="931" y="41990"/>
                    </a:lnTo>
                    <a:lnTo>
                      <a:pt x="951" y="42029"/>
                    </a:lnTo>
                    <a:lnTo>
                      <a:pt x="991" y="42089"/>
                    </a:lnTo>
                    <a:lnTo>
                      <a:pt x="1090" y="42148"/>
                    </a:lnTo>
                    <a:lnTo>
                      <a:pt x="1208" y="42168"/>
                    </a:lnTo>
                    <a:lnTo>
                      <a:pt x="1307" y="42148"/>
                    </a:lnTo>
                    <a:lnTo>
                      <a:pt x="1387" y="42089"/>
                    </a:lnTo>
                    <a:lnTo>
                      <a:pt x="1426" y="42029"/>
                    </a:lnTo>
                    <a:lnTo>
                      <a:pt x="1446" y="41990"/>
                    </a:lnTo>
                    <a:lnTo>
                      <a:pt x="1466" y="41911"/>
                    </a:lnTo>
                    <a:lnTo>
                      <a:pt x="1466" y="41851"/>
                    </a:lnTo>
                    <a:lnTo>
                      <a:pt x="1406" y="40900"/>
                    </a:lnTo>
                    <a:lnTo>
                      <a:pt x="1347" y="39970"/>
                    </a:lnTo>
                    <a:lnTo>
                      <a:pt x="1327" y="39039"/>
                    </a:lnTo>
                    <a:lnTo>
                      <a:pt x="1327" y="38088"/>
                    </a:lnTo>
                    <a:lnTo>
                      <a:pt x="1327" y="37157"/>
                    </a:lnTo>
                    <a:lnTo>
                      <a:pt x="1367" y="36226"/>
                    </a:lnTo>
                    <a:lnTo>
                      <a:pt x="1406" y="35295"/>
                    </a:lnTo>
                    <a:lnTo>
                      <a:pt x="1446" y="34364"/>
                    </a:lnTo>
                    <a:lnTo>
                      <a:pt x="1585" y="32503"/>
                    </a:lnTo>
                    <a:lnTo>
                      <a:pt x="1763" y="30641"/>
                    </a:lnTo>
                    <a:lnTo>
                      <a:pt x="1941" y="28779"/>
                    </a:lnTo>
                    <a:lnTo>
                      <a:pt x="2139" y="26917"/>
                    </a:lnTo>
                    <a:lnTo>
                      <a:pt x="2357" y="25055"/>
                    </a:lnTo>
                    <a:lnTo>
                      <a:pt x="2535" y="23194"/>
                    </a:lnTo>
                    <a:lnTo>
                      <a:pt x="2714" y="21332"/>
                    </a:lnTo>
                    <a:lnTo>
                      <a:pt x="2852" y="19470"/>
                    </a:lnTo>
                    <a:lnTo>
                      <a:pt x="2912" y="18519"/>
                    </a:lnTo>
                    <a:lnTo>
                      <a:pt x="2951" y="17589"/>
                    </a:lnTo>
                    <a:lnTo>
                      <a:pt x="2991" y="16658"/>
                    </a:lnTo>
                    <a:lnTo>
                      <a:pt x="2991" y="15727"/>
                    </a:lnTo>
                    <a:lnTo>
                      <a:pt x="2991" y="14796"/>
                    </a:lnTo>
                    <a:lnTo>
                      <a:pt x="2991" y="13845"/>
                    </a:lnTo>
                    <a:lnTo>
                      <a:pt x="2951" y="12914"/>
                    </a:lnTo>
                    <a:lnTo>
                      <a:pt x="2892" y="11983"/>
                    </a:lnTo>
                    <a:lnTo>
                      <a:pt x="2813" y="11112"/>
                    </a:lnTo>
                    <a:lnTo>
                      <a:pt x="2733" y="10260"/>
                    </a:lnTo>
                    <a:lnTo>
                      <a:pt x="2654" y="9409"/>
                    </a:lnTo>
                    <a:lnTo>
                      <a:pt x="2535" y="8557"/>
                    </a:lnTo>
                    <a:lnTo>
                      <a:pt x="2417" y="7705"/>
                    </a:lnTo>
                    <a:lnTo>
                      <a:pt x="2278" y="6854"/>
                    </a:lnTo>
                    <a:lnTo>
                      <a:pt x="2119" y="6022"/>
                    </a:lnTo>
                    <a:lnTo>
                      <a:pt x="1961" y="5170"/>
                    </a:lnTo>
                    <a:lnTo>
                      <a:pt x="1684" y="3883"/>
                    </a:lnTo>
                    <a:lnTo>
                      <a:pt x="1387" y="2575"/>
                    </a:lnTo>
                    <a:lnTo>
                      <a:pt x="1208" y="1922"/>
                    </a:lnTo>
                    <a:lnTo>
                      <a:pt x="1030" y="1268"/>
                    </a:lnTo>
                    <a:lnTo>
                      <a:pt x="832" y="634"/>
                    </a:lnTo>
                    <a:lnTo>
                      <a:pt x="6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" name="Google Shape;492;p3"/>
              <p:cNvSpPr/>
              <p:nvPr/>
            </p:nvSpPr>
            <p:spPr>
              <a:xfrm>
                <a:off x="3700550" y="516400"/>
                <a:ext cx="162950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8" h="108083" extrusionOk="0">
                    <a:moveTo>
                      <a:pt x="5923" y="0"/>
                    </a:moveTo>
                    <a:lnTo>
                      <a:pt x="5883" y="20"/>
                    </a:lnTo>
                    <a:lnTo>
                      <a:pt x="5844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06" y="1525"/>
                    </a:lnTo>
                    <a:lnTo>
                      <a:pt x="5487" y="2813"/>
                    </a:lnTo>
                    <a:lnTo>
                      <a:pt x="5408" y="4100"/>
                    </a:lnTo>
                    <a:lnTo>
                      <a:pt x="5329" y="5407"/>
                    </a:lnTo>
                    <a:lnTo>
                      <a:pt x="5269" y="6695"/>
                    </a:lnTo>
                    <a:lnTo>
                      <a:pt x="5249" y="7982"/>
                    </a:lnTo>
                    <a:lnTo>
                      <a:pt x="5230" y="9289"/>
                    </a:lnTo>
                    <a:lnTo>
                      <a:pt x="5210" y="10577"/>
                    </a:lnTo>
                    <a:lnTo>
                      <a:pt x="5230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30" y="23609"/>
                    </a:lnTo>
                    <a:lnTo>
                      <a:pt x="5170" y="24956"/>
                    </a:lnTo>
                    <a:lnTo>
                      <a:pt x="5091" y="26283"/>
                    </a:lnTo>
                    <a:lnTo>
                      <a:pt x="4972" y="27610"/>
                    </a:lnTo>
                    <a:lnTo>
                      <a:pt x="4853" y="28917"/>
                    </a:lnTo>
                    <a:lnTo>
                      <a:pt x="4675" y="30244"/>
                    </a:lnTo>
                    <a:lnTo>
                      <a:pt x="4457" y="31551"/>
                    </a:lnTo>
                    <a:lnTo>
                      <a:pt x="4358" y="32185"/>
                    </a:lnTo>
                    <a:lnTo>
                      <a:pt x="4220" y="32819"/>
                    </a:lnTo>
                    <a:lnTo>
                      <a:pt x="3922" y="34067"/>
                    </a:lnTo>
                    <a:lnTo>
                      <a:pt x="3606" y="35295"/>
                    </a:lnTo>
                    <a:lnTo>
                      <a:pt x="3229" y="36503"/>
                    </a:lnTo>
                    <a:lnTo>
                      <a:pt x="2853" y="37711"/>
                    </a:lnTo>
                    <a:lnTo>
                      <a:pt x="2457" y="38919"/>
                    </a:lnTo>
                    <a:lnTo>
                      <a:pt x="1665" y="41316"/>
                    </a:lnTo>
                    <a:lnTo>
                      <a:pt x="1288" y="42544"/>
                    </a:lnTo>
                    <a:lnTo>
                      <a:pt x="952" y="43772"/>
                    </a:lnTo>
                    <a:lnTo>
                      <a:pt x="813" y="44386"/>
                    </a:lnTo>
                    <a:lnTo>
                      <a:pt x="674" y="45000"/>
                    </a:lnTo>
                    <a:lnTo>
                      <a:pt x="555" y="45614"/>
                    </a:lnTo>
                    <a:lnTo>
                      <a:pt x="437" y="46228"/>
                    </a:lnTo>
                    <a:lnTo>
                      <a:pt x="338" y="46862"/>
                    </a:lnTo>
                    <a:lnTo>
                      <a:pt x="258" y="47476"/>
                    </a:lnTo>
                    <a:lnTo>
                      <a:pt x="179" y="48109"/>
                    </a:lnTo>
                    <a:lnTo>
                      <a:pt x="120" y="48743"/>
                    </a:lnTo>
                    <a:lnTo>
                      <a:pt x="60" y="49377"/>
                    </a:lnTo>
                    <a:lnTo>
                      <a:pt x="21" y="50031"/>
                    </a:lnTo>
                    <a:lnTo>
                      <a:pt x="1" y="50664"/>
                    </a:lnTo>
                    <a:lnTo>
                      <a:pt x="1" y="51318"/>
                    </a:lnTo>
                    <a:lnTo>
                      <a:pt x="1" y="52645"/>
                    </a:lnTo>
                    <a:lnTo>
                      <a:pt x="60" y="53972"/>
                    </a:lnTo>
                    <a:lnTo>
                      <a:pt x="139" y="55299"/>
                    </a:lnTo>
                    <a:lnTo>
                      <a:pt x="258" y="56606"/>
                    </a:lnTo>
                    <a:lnTo>
                      <a:pt x="397" y="57933"/>
                    </a:lnTo>
                    <a:lnTo>
                      <a:pt x="555" y="59260"/>
                    </a:lnTo>
                    <a:lnTo>
                      <a:pt x="734" y="60568"/>
                    </a:lnTo>
                    <a:lnTo>
                      <a:pt x="932" y="61875"/>
                    </a:lnTo>
                    <a:lnTo>
                      <a:pt x="1150" y="63222"/>
                    </a:lnTo>
                    <a:lnTo>
                      <a:pt x="1367" y="64568"/>
                    </a:lnTo>
                    <a:lnTo>
                      <a:pt x="1843" y="67262"/>
                    </a:lnTo>
                    <a:lnTo>
                      <a:pt x="2338" y="69936"/>
                    </a:lnTo>
                    <a:lnTo>
                      <a:pt x="2853" y="72610"/>
                    </a:lnTo>
                    <a:lnTo>
                      <a:pt x="3368" y="75303"/>
                    </a:lnTo>
                    <a:lnTo>
                      <a:pt x="3883" y="77977"/>
                    </a:lnTo>
                    <a:lnTo>
                      <a:pt x="4358" y="80671"/>
                    </a:lnTo>
                    <a:lnTo>
                      <a:pt x="4596" y="81998"/>
                    </a:lnTo>
                    <a:lnTo>
                      <a:pt x="4814" y="83365"/>
                    </a:lnTo>
                    <a:lnTo>
                      <a:pt x="5032" y="84870"/>
                    </a:lnTo>
                    <a:lnTo>
                      <a:pt x="5230" y="86375"/>
                    </a:lnTo>
                    <a:lnTo>
                      <a:pt x="5428" y="87900"/>
                    </a:lnTo>
                    <a:lnTo>
                      <a:pt x="5586" y="89425"/>
                    </a:lnTo>
                    <a:lnTo>
                      <a:pt x="5705" y="90950"/>
                    </a:lnTo>
                    <a:lnTo>
                      <a:pt x="5824" y="92475"/>
                    </a:lnTo>
                    <a:lnTo>
                      <a:pt x="5883" y="94001"/>
                    </a:lnTo>
                    <a:lnTo>
                      <a:pt x="5923" y="95545"/>
                    </a:lnTo>
                    <a:lnTo>
                      <a:pt x="5943" y="97070"/>
                    </a:lnTo>
                    <a:lnTo>
                      <a:pt x="5903" y="98596"/>
                    </a:lnTo>
                    <a:lnTo>
                      <a:pt x="5844" y="100121"/>
                    </a:lnTo>
                    <a:lnTo>
                      <a:pt x="5725" y="101646"/>
                    </a:lnTo>
                    <a:lnTo>
                      <a:pt x="5566" y="103171"/>
                    </a:lnTo>
                    <a:lnTo>
                      <a:pt x="5467" y="103923"/>
                    </a:lnTo>
                    <a:lnTo>
                      <a:pt x="5349" y="104676"/>
                    </a:lnTo>
                    <a:lnTo>
                      <a:pt x="5230" y="105429"/>
                    </a:lnTo>
                    <a:lnTo>
                      <a:pt x="5111" y="106181"/>
                    </a:lnTo>
                    <a:lnTo>
                      <a:pt x="4952" y="106934"/>
                    </a:lnTo>
                    <a:lnTo>
                      <a:pt x="4794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4" y="107885"/>
                    </a:lnTo>
                    <a:lnTo>
                      <a:pt x="4834" y="107944"/>
                    </a:lnTo>
                    <a:lnTo>
                      <a:pt x="4913" y="108023"/>
                    </a:lnTo>
                    <a:lnTo>
                      <a:pt x="4992" y="108083"/>
                    </a:lnTo>
                    <a:lnTo>
                      <a:pt x="5111" y="108083"/>
                    </a:lnTo>
                    <a:lnTo>
                      <a:pt x="5210" y="108063"/>
                    </a:lnTo>
                    <a:lnTo>
                      <a:pt x="5249" y="108023"/>
                    </a:lnTo>
                    <a:lnTo>
                      <a:pt x="5289" y="107984"/>
                    </a:lnTo>
                    <a:lnTo>
                      <a:pt x="5329" y="107924"/>
                    </a:lnTo>
                    <a:lnTo>
                      <a:pt x="5349" y="107845"/>
                    </a:lnTo>
                    <a:lnTo>
                      <a:pt x="5626" y="106538"/>
                    </a:lnTo>
                    <a:lnTo>
                      <a:pt x="5844" y="105211"/>
                    </a:lnTo>
                    <a:lnTo>
                      <a:pt x="6042" y="103884"/>
                    </a:lnTo>
                    <a:lnTo>
                      <a:pt x="6200" y="102557"/>
                    </a:lnTo>
                    <a:lnTo>
                      <a:pt x="6339" y="101230"/>
                    </a:lnTo>
                    <a:lnTo>
                      <a:pt x="6418" y="99903"/>
                    </a:lnTo>
                    <a:lnTo>
                      <a:pt x="647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77" y="94595"/>
                    </a:lnTo>
                    <a:lnTo>
                      <a:pt x="6418" y="93248"/>
                    </a:lnTo>
                    <a:lnTo>
                      <a:pt x="6339" y="91921"/>
                    </a:lnTo>
                    <a:lnTo>
                      <a:pt x="6240" y="90594"/>
                    </a:lnTo>
                    <a:lnTo>
                      <a:pt x="6121" y="89287"/>
                    </a:lnTo>
                    <a:lnTo>
                      <a:pt x="5982" y="87960"/>
                    </a:lnTo>
                    <a:lnTo>
                      <a:pt x="5824" y="86633"/>
                    </a:lnTo>
                    <a:lnTo>
                      <a:pt x="5646" y="85306"/>
                    </a:lnTo>
                    <a:lnTo>
                      <a:pt x="5467" y="83979"/>
                    </a:lnTo>
                    <a:lnTo>
                      <a:pt x="5249" y="82652"/>
                    </a:lnTo>
                    <a:lnTo>
                      <a:pt x="5032" y="81344"/>
                    </a:lnTo>
                    <a:lnTo>
                      <a:pt x="4576" y="78710"/>
                    </a:lnTo>
                    <a:lnTo>
                      <a:pt x="4101" y="76076"/>
                    </a:lnTo>
                    <a:lnTo>
                      <a:pt x="3091" y="70827"/>
                    </a:lnTo>
                    <a:lnTo>
                      <a:pt x="2595" y="68233"/>
                    </a:lnTo>
                    <a:lnTo>
                      <a:pt x="2120" y="65638"/>
                    </a:lnTo>
                    <a:lnTo>
                      <a:pt x="1665" y="62964"/>
                    </a:lnTo>
                    <a:lnTo>
                      <a:pt x="1447" y="61617"/>
                    </a:lnTo>
                    <a:lnTo>
                      <a:pt x="1249" y="60270"/>
                    </a:lnTo>
                    <a:lnTo>
                      <a:pt x="1051" y="58904"/>
                    </a:lnTo>
                    <a:lnTo>
                      <a:pt x="892" y="57537"/>
                    </a:lnTo>
                    <a:lnTo>
                      <a:pt x="753" y="56151"/>
                    </a:lnTo>
                    <a:lnTo>
                      <a:pt x="654" y="54784"/>
                    </a:lnTo>
                    <a:lnTo>
                      <a:pt x="57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55" y="50664"/>
                    </a:lnTo>
                    <a:lnTo>
                      <a:pt x="595" y="49991"/>
                    </a:lnTo>
                    <a:lnTo>
                      <a:pt x="635" y="49298"/>
                    </a:lnTo>
                    <a:lnTo>
                      <a:pt x="674" y="48624"/>
                    </a:lnTo>
                    <a:lnTo>
                      <a:pt x="753" y="47951"/>
                    </a:lnTo>
                    <a:lnTo>
                      <a:pt x="833" y="47278"/>
                    </a:lnTo>
                    <a:lnTo>
                      <a:pt x="932" y="46604"/>
                    </a:lnTo>
                    <a:lnTo>
                      <a:pt x="1051" y="45931"/>
                    </a:lnTo>
                    <a:lnTo>
                      <a:pt x="1169" y="45257"/>
                    </a:lnTo>
                    <a:lnTo>
                      <a:pt x="1308" y="44604"/>
                    </a:lnTo>
                    <a:lnTo>
                      <a:pt x="1486" y="43930"/>
                    </a:lnTo>
                    <a:lnTo>
                      <a:pt x="1843" y="42683"/>
                    </a:lnTo>
                    <a:lnTo>
                      <a:pt x="221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47" y="37790"/>
                    </a:lnTo>
                    <a:lnTo>
                      <a:pt x="3843" y="36582"/>
                    </a:lnTo>
                    <a:lnTo>
                      <a:pt x="4220" y="35334"/>
                    </a:lnTo>
                    <a:lnTo>
                      <a:pt x="4378" y="34701"/>
                    </a:lnTo>
                    <a:lnTo>
                      <a:pt x="4536" y="34067"/>
                    </a:lnTo>
                    <a:lnTo>
                      <a:pt x="4794" y="32859"/>
                    </a:lnTo>
                    <a:lnTo>
                      <a:pt x="5032" y="31631"/>
                    </a:lnTo>
                    <a:lnTo>
                      <a:pt x="5230" y="30403"/>
                    </a:lnTo>
                    <a:lnTo>
                      <a:pt x="5388" y="29155"/>
                    </a:lnTo>
                    <a:lnTo>
                      <a:pt x="5527" y="27907"/>
                    </a:lnTo>
                    <a:lnTo>
                      <a:pt x="5626" y="26659"/>
                    </a:lnTo>
                    <a:lnTo>
                      <a:pt x="5705" y="25412"/>
                    </a:lnTo>
                    <a:lnTo>
                      <a:pt x="5764" y="24144"/>
                    </a:lnTo>
                    <a:lnTo>
                      <a:pt x="5824" y="22658"/>
                    </a:lnTo>
                    <a:lnTo>
                      <a:pt x="5844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24" y="15231"/>
                    </a:lnTo>
                    <a:lnTo>
                      <a:pt x="5784" y="12260"/>
                    </a:lnTo>
                    <a:lnTo>
                      <a:pt x="5784" y="10775"/>
                    </a:lnTo>
                    <a:lnTo>
                      <a:pt x="5784" y="9289"/>
                    </a:lnTo>
                    <a:lnTo>
                      <a:pt x="5804" y="7804"/>
                    </a:lnTo>
                    <a:lnTo>
                      <a:pt x="5844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41" y="1882"/>
                    </a:lnTo>
                    <a:lnTo>
                      <a:pt x="6299" y="416"/>
                    </a:lnTo>
                    <a:lnTo>
                      <a:pt x="6319" y="337"/>
                    </a:lnTo>
                    <a:lnTo>
                      <a:pt x="6299" y="258"/>
                    </a:lnTo>
                    <a:lnTo>
                      <a:pt x="6260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" name="Google Shape;493;p3"/>
              <p:cNvSpPr/>
              <p:nvPr/>
            </p:nvSpPr>
            <p:spPr>
              <a:xfrm>
                <a:off x="3722850" y="2585650"/>
                <a:ext cx="64375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5" h="26680" extrusionOk="0">
                    <a:moveTo>
                      <a:pt x="1862" y="0"/>
                    </a:moveTo>
                    <a:lnTo>
                      <a:pt x="1763" y="20"/>
                    </a:lnTo>
                    <a:lnTo>
                      <a:pt x="1664" y="60"/>
                    </a:lnTo>
                    <a:lnTo>
                      <a:pt x="1585" y="159"/>
                    </a:lnTo>
                    <a:lnTo>
                      <a:pt x="1565" y="218"/>
                    </a:lnTo>
                    <a:lnTo>
                      <a:pt x="1545" y="278"/>
                    </a:lnTo>
                    <a:lnTo>
                      <a:pt x="1545" y="337"/>
                    </a:lnTo>
                    <a:lnTo>
                      <a:pt x="1565" y="416"/>
                    </a:lnTo>
                    <a:lnTo>
                      <a:pt x="1664" y="872"/>
                    </a:lnTo>
                    <a:lnTo>
                      <a:pt x="1743" y="1327"/>
                    </a:lnTo>
                    <a:lnTo>
                      <a:pt x="1822" y="1803"/>
                    </a:lnTo>
                    <a:lnTo>
                      <a:pt x="1882" y="2258"/>
                    </a:lnTo>
                    <a:lnTo>
                      <a:pt x="1961" y="3189"/>
                    </a:lnTo>
                    <a:lnTo>
                      <a:pt x="2020" y="4120"/>
                    </a:lnTo>
                    <a:lnTo>
                      <a:pt x="2020" y="5031"/>
                    </a:lnTo>
                    <a:lnTo>
                      <a:pt x="1981" y="5962"/>
                    </a:lnTo>
                    <a:lnTo>
                      <a:pt x="1921" y="6893"/>
                    </a:lnTo>
                    <a:lnTo>
                      <a:pt x="1842" y="7804"/>
                    </a:lnTo>
                    <a:lnTo>
                      <a:pt x="1723" y="8735"/>
                    </a:lnTo>
                    <a:lnTo>
                      <a:pt x="1585" y="9666"/>
                    </a:lnTo>
                    <a:lnTo>
                      <a:pt x="1446" y="10577"/>
                    </a:lnTo>
                    <a:lnTo>
                      <a:pt x="1288" y="11508"/>
                    </a:lnTo>
                    <a:lnTo>
                      <a:pt x="951" y="13330"/>
                    </a:lnTo>
                    <a:lnTo>
                      <a:pt x="634" y="15152"/>
                    </a:lnTo>
                    <a:lnTo>
                      <a:pt x="495" y="16024"/>
                    </a:lnTo>
                    <a:lnTo>
                      <a:pt x="357" y="16915"/>
                    </a:lnTo>
                    <a:lnTo>
                      <a:pt x="238" y="17786"/>
                    </a:lnTo>
                    <a:lnTo>
                      <a:pt x="139" y="18678"/>
                    </a:lnTo>
                    <a:lnTo>
                      <a:pt x="79" y="19569"/>
                    </a:lnTo>
                    <a:lnTo>
                      <a:pt x="20" y="20460"/>
                    </a:lnTo>
                    <a:lnTo>
                      <a:pt x="0" y="21352"/>
                    </a:lnTo>
                    <a:lnTo>
                      <a:pt x="20" y="22243"/>
                    </a:lnTo>
                    <a:lnTo>
                      <a:pt x="60" y="22797"/>
                    </a:lnTo>
                    <a:lnTo>
                      <a:pt x="99" y="23352"/>
                    </a:lnTo>
                    <a:lnTo>
                      <a:pt x="218" y="24461"/>
                    </a:lnTo>
                    <a:lnTo>
                      <a:pt x="475" y="26679"/>
                    </a:lnTo>
                    <a:lnTo>
                      <a:pt x="1050" y="26679"/>
                    </a:lnTo>
                    <a:lnTo>
                      <a:pt x="792" y="24461"/>
                    </a:lnTo>
                    <a:lnTo>
                      <a:pt x="674" y="23352"/>
                    </a:lnTo>
                    <a:lnTo>
                      <a:pt x="634" y="22797"/>
                    </a:lnTo>
                    <a:lnTo>
                      <a:pt x="594" y="22243"/>
                    </a:lnTo>
                    <a:lnTo>
                      <a:pt x="574" y="21252"/>
                    </a:lnTo>
                    <a:lnTo>
                      <a:pt x="594" y="20262"/>
                    </a:lnTo>
                    <a:lnTo>
                      <a:pt x="654" y="19272"/>
                    </a:lnTo>
                    <a:lnTo>
                      <a:pt x="753" y="18282"/>
                    </a:lnTo>
                    <a:lnTo>
                      <a:pt x="872" y="17311"/>
                    </a:lnTo>
                    <a:lnTo>
                      <a:pt x="1010" y="16321"/>
                    </a:lnTo>
                    <a:lnTo>
                      <a:pt x="1169" y="15350"/>
                    </a:lnTo>
                    <a:lnTo>
                      <a:pt x="1347" y="14380"/>
                    </a:lnTo>
                    <a:lnTo>
                      <a:pt x="1664" y="12637"/>
                    </a:lnTo>
                    <a:lnTo>
                      <a:pt x="1961" y="10874"/>
                    </a:lnTo>
                    <a:lnTo>
                      <a:pt x="2100" y="9983"/>
                    </a:lnTo>
                    <a:lnTo>
                      <a:pt x="2238" y="9111"/>
                    </a:lnTo>
                    <a:lnTo>
                      <a:pt x="2357" y="8220"/>
                    </a:lnTo>
                    <a:lnTo>
                      <a:pt x="2456" y="7329"/>
                    </a:lnTo>
                    <a:lnTo>
                      <a:pt x="2516" y="6437"/>
                    </a:lnTo>
                    <a:lnTo>
                      <a:pt x="2575" y="5566"/>
                    </a:lnTo>
                    <a:lnTo>
                      <a:pt x="2575" y="4675"/>
                    </a:lnTo>
                    <a:lnTo>
                      <a:pt x="2575" y="3783"/>
                    </a:lnTo>
                    <a:lnTo>
                      <a:pt x="2516" y="2892"/>
                    </a:lnTo>
                    <a:lnTo>
                      <a:pt x="2416" y="2001"/>
                    </a:lnTo>
                    <a:lnTo>
                      <a:pt x="2278" y="1129"/>
                    </a:lnTo>
                    <a:lnTo>
                      <a:pt x="2199" y="674"/>
                    </a:lnTo>
                    <a:lnTo>
                      <a:pt x="2100" y="238"/>
                    </a:lnTo>
                    <a:lnTo>
                      <a:pt x="2080" y="159"/>
                    </a:lnTo>
                    <a:lnTo>
                      <a:pt x="2040" y="119"/>
                    </a:lnTo>
                    <a:lnTo>
                      <a:pt x="2020" y="60"/>
                    </a:lnTo>
                    <a:lnTo>
                      <a:pt x="1961" y="40"/>
                    </a:lnTo>
                    <a:lnTo>
                      <a:pt x="186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" name="Google Shape;494;p3"/>
              <p:cNvSpPr/>
              <p:nvPr/>
            </p:nvSpPr>
            <p:spPr>
              <a:xfrm>
                <a:off x="3790675" y="2936725"/>
                <a:ext cx="14375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2853" extrusionOk="0">
                    <a:moveTo>
                      <a:pt x="298" y="0"/>
                    </a:moveTo>
                    <a:lnTo>
                      <a:pt x="179" y="20"/>
                    </a:lnTo>
                    <a:lnTo>
                      <a:pt x="100" y="79"/>
                    </a:lnTo>
                    <a:lnTo>
                      <a:pt x="60" y="119"/>
                    </a:lnTo>
                    <a:lnTo>
                      <a:pt x="40" y="178"/>
                    </a:lnTo>
                    <a:lnTo>
                      <a:pt x="20" y="238"/>
                    </a:lnTo>
                    <a:lnTo>
                      <a:pt x="1" y="317"/>
                    </a:lnTo>
                    <a:lnTo>
                      <a:pt x="1" y="2515"/>
                    </a:lnTo>
                    <a:lnTo>
                      <a:pt x="20" y="2595"/>
                    </a:lnTo>
                    <a:lnTo>
                      <a:pt x="40" y="2654"/>
                    </a:lnTo>
                    <a:lnTo>
                      <a:pt x="60" y="2713"/>
                    </a:lnTo>
                    <a:lnTo>
                      <a:pt x="100" y="2773"/>
                    </a:lnTo>
                    <a:lnTo>
                      <a:pt x="179" y="2832"/>
                    </a:lnTo>
                    <a:lnTo>
                      <a:pt x="298" y="2852"/>
                    </a:lnTo>
                    <a:lnTo>
                      <a:pt x="397" y="2832"/>
                    </a:lnTo>
                    <a:lnTo>
                      <a:pt x="496" y="2773"/>
                    </a:lnTo>
                    <a:lnTo>
                      <a:pt x="516" y="2713"/>
                    </a:lnTo>
                    <a:lnTo>
                      <a:pt x="555" y="2654"/>
                    </a:lnTo>
                    <a:lnTo>
                      <a:pt x="575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75" y="238"/>
                    </a:lnTo>
                    <a:lnTo>
                      <a:pt x="555" y="178"/>
                    </a:lnTo>
                    <a:lnTo>
                      <a:pt x="516" y="119"/>
                    </a:lnTo>
                    <a:lnTo>
                      <a:pt x="496" y="79"/>
                    </a:lnTo>
                    <a:lnTo>
                      <a:pt x="397" y="20"/>
                    </a:lnTo>
                    <a:lnTo>
                      <a:pt x="29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" name="Google Shape;495;p3"/>
              <p:cNvSpPr/>
              <p:nvPr/>
            </p:nvSpPr>
            <p:spPr>
              <a:xfrm>
                <a:off x="3867425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65" y="0"/>
                    </a:moveTo>
                    <a:lnTo>
                      <a:pt x="1446" y="20"/>
                    </a:lnTo>
                    <a:lnTo>
                      <a:pt x="1347" y="80"/>
                    </a:lnTo>
                    <a:lnTo>
                      <a:pt x="1268" y="159"/>
                    </a:lnTo>
                    <a:lnTo>
                      <a:pt x="1248" y="218"/>
                    </a:lnTo>
                    <a:lnTo>
                      <a:pt x="1229" y="278"/>
                    </a:lnTo>
                    <a:lnTo>
                      <a:pt x="1229" y="337"/>
                    </a:lnTo>
                    <a:lnTo>
                      <a:pt x="1229" y="416"/>
                    </a:lnTo>
                    <a:lnTo>
                      <a:pt x="1387" y="1506"/>
                    </a:lnTo>
                    <a:lnTo>
                      <a:pt x="1486" y="2595"/>
                    </a:lnTo>
                    <a:lnTo>
                      <a:pt x="1585" y="3684"/>
                    </a:lnTo>
                    <a:lnTo>
                      <a:pt x="1644" y="4794"/>
                    </a:lnTo>
                    <a:lnTo>
                      <a:pt x="1684" y="5883"/>
                    </a:lnTo>
                    <a:lnTo>
                      <a:pt x="1704" y="6972"/>
                    </a:lnTo>
                    <a:lnTo>
                      <a:pt x="1704" y="8062"/>
                    </a:lnTo>
                    <a:lnTo>
                      <a:pt x="1684" y="9171"/>
                    </a:lnTo>
                    <a:lnTo>
                      <a:pt x="1644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367" y="15746"/>
                    </a:lnTo>
                    <a:lnTo>
                      <a:pt x="1248" y="17945"/>
                    </a:lnTo>
                    <a:lnTo>
                      <a:pt x="1149" y="20084"/>
                    </a:lnTo>
                    <a:lnTo>
                      <a:pt x="1129" y="21154"/>
                    </a:lnTo>
                    <a:lnTo>
                      <a:pt x="1110" y="22243"/>
                    </a:lnTo>
                    <a:lnTo>
                      <a:pt x="1090" y="23312"/>
                    </a:lnTo>
                    <a:lnTo>
                      <a:pt x="1110" y="24382"/>
                    </a:lnTo>
                    <a:lnTo>
                      <a:pt x="1149" y="25451"/>
                    </a:lnTo>
                    <a:lnTo>
                      <a:pt x="1209" y="26541"/>
                    </a:lnTo>
                    <a:lnTo>
                      <a:pt x="1288" y="27610"/>
                    </a:lnTo>
                    <a:lnTo>
                      <a:pt x="1407" y="28680"/>
                    </a:lnTo>
                    <a:lnTo>
                      <a:pt x="1545" y="29749"/>
                    </a:lnTo>
                    <a:lnTo>
                      <a:pt x="1684" y="30819"/>
                    </a:lnTo>
                    <a:lnTo>
                      <a:pt x="2021" y="32958"/>
                    </a:lnTo>
                    <a:lnTo>
                      <a:pt x="2377" y="35077"/>
                    </a:lnTo>
                    <a:lnTo>
                      <a:pt x="2575" y="36186"/>
                    </a:lnTo>
                    <a:lnTo>
                      <a:pt x="2734" y="37276"/>
                    </a:lnTo>
                    <a:lnTo>
                      <a:pt x="2892" y="38385"/>
                    </a:lnTo>
                    <a:lnTo>
                      <a:pt x="3011" y="39494"/>
                    </a:lnTo>
                    <a:lnTo>
                      <a:pt x="3130" y="40603"/>
                    </a:lnTo>
                    <a:lnTo>
                      <a:pt x="3209" y="41732"/>
                    </a:lnTo>
                    <a:lnTo>
                      <a:pt x="3269" y="42841"/>
                    </a:lnTo>
                    <a:lnTo>
                      <a:pt x="3308" y="43970"/>
                    </a:lnTo>
                    <a:lnTo>
                      <a:pt x="3288" y="45099"/>
                    </a:lnTo>
                    <a:lnTo>
                      <a:pt x="3269" y="46208"/>
                    </a:lnTo>
                    <a:lnTo>
                      <a:pt x="3209" y="47337"/>
                    </a:lnTo>
                    <a:lnTo>
                      <a:pt x="3130" y="48466"/>
                    </a:lnTo>
                    <a:lnTo>
                      <a:pt x="3051" y="49575"/>
                    </a:lnTo>
                    <a:lnTo>
                      <a:pt x="2932" y="50685"/>
                    </a:lnTo>
                    <a:lnTo>
                      <a:pt x="2813" y="51814"/>
                    </a:lnTo>
                    <a:lnTo>
                      <a:pt x="2674" y="52923"/>
                    </a:lnTo>
                    <a:lnTo>
                      <a:pt x="2377" y="55022"/>
                    </a:lnTo>
                    <a:lnTo>
                      <a:pt x="2060" y="57122"/>
                    </a:lnTo>
                    <a:lnTo>
                      <a:pt x="1367" y="61301"/>
                    </a:lnTo>
                    <a:lnTo>
                      <a:pt x="1050" y="63400"/>
                    </a:lnTo>
                    <a:lnTo>
                      <a:pt x="753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100" y="71937"/>
                    </a:lnTo>
                    <a:lnTo>
                      <a:pt x="40" y="73066"/>
                    </a:lnTo>
                    <a:lnTo>
                      <a:pt x="20" y="74175"/>
                    </a:lnTo>
                    <a:lnTo>
                      <a:pt x="1" y="75284"/>
                    </a:lnTo>
                    <a:lnTo>
                      <a:pt x="20" y="76393"/>
                    </a:lnTo>
                    <a:lnTo>
                      <a:pt x="80" y="77502"/>
                    </a:lnTo>
                    <a:lnTo>
                      <a:pt x="139" y="78611"/>
                    </a:lnTo>
                    <a:lnTo>
                      <a:pt x="258" y="79701"/>
                    </a:lnTo>
                    <a:lnTo>
                      <a:pt x="377" y="80790"/>
                    </a:lnTo>
                    <a:lnTo>
                      <a:pt x="555" y="81879"/>
                    </a:lnTo>
                    <a:lnTo>
                      <a:pt x="753" y="82969"/>
                    </a:lnTo>
                    <a:lnTo>
                      <a:pt x="1011" y="84038"/>
                    </a:lnTo>
                    <a:lnTo>
                      <a:pt x="1288" y="85088"/>
                    </a:lnTo>
                    <a:lnTo>
                      <a:pt x="1605" y="86138"/>
                    </a:lnTo>
                    <a:lnTo>
                      <a:pt x="1961" y="87188"/>
                    </a:lnTo>
                    <a:lnTo>
                      <a:pt x="2001" y="87247"/>
                    </a:lnTo>
                    <a:lnTo>
                      <a:pt x="2021" y="87306"/>
                    </a:lnTo>
                    <a:lnTo>
                      <a:pt x="2080" y="87326"/>
                    </a:lnTo>
                    <a:lnTo>
                      <a:pt x="2120" y="87346"/>
                    </a:lnTo>
                    <a:lnTo>
                      <a:pt x="2159" y="87366"/>
                    </a:lnTo>
                    <a:lnTo>
                      <a:pt x="2219" y="87346"/>
                    </a:lnTo>
                    <a:lnTo>
                      <a:pt x="2318" y="87306"/>
                    </a:lnTo>
                    <a:lnTo>
                      <a:pt x="2397" y="87227"/>
                    </a:lnTo>
                    <a:lnTo>
                      <a:pt x="2457" y="87128"/>
                    </a:lnTo>
                    <a:lnTo>
                      <a:pt x="2476" y="86989"/>
                    </a:lnTo>
                    <a:lnTo>
                      <a:pt x="2476" y="86930"/>
                    </a:lnTo>
                    <a:lnTo>
                      <a:pt x="2457" y="86851"/>
                    </a:lnTo>
                    <a:lnTo>
                      <a:pt x="2100" y="85861"/>
                    </a:lnTo>
                    <a:lnTo>
                      <a:pt x="1803" y="84850"/>
                    </a:lnTo>
                    <a:lnTo>
                      <a:pt x="1526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31" y="80770"/>
                    </a:lnTo>
                    <a:lnTo>
                      <a:pt x="793" y="79740"/>
                    </a:lnTo>
                    <a:lnTo>
                      <a:pt x="694" y="78710"/>
                    </a:lnTo>
                    <a:lnTo>
                      <a:pt x="615" y="77681"/>
                    </a:lnTo>
                    <a:lnTo>
                      <a:pt x="575" y="76651"/>
                    </a:lnTo>
                    <a:lnTo>
                      <a:pt x="555" y="75601"/>
                    </a:lnTo>
                    <a:lnTo>
                      <a:pt x="555" y="74551"/>
                    </a:lnTo>
                    <a:lnTo>
                      <a:pt x="575" y="73501"/>
                    </a:lnTo>
                    <a:lnTo>
                      <a:pt x="615" y="72471"/>
                    </a:lnTo>
                    <a:lnTo>
                      <a:pt x="674" y="71422"/>
                    </a:lnTo>
                    <a:lnTo>
                      <a:pt x="773" y="70372"/>
                    </a:lnTo>
                    <a:lnTo>
                      <a:pt x="852" y="69322"/>
                    </a:lnTo>
                    <a:lnTo>
                      <a:pt x="971" y="68253"/>
                    </a:lnTo>
                    <a:lnTo>
                      <a:pt x="1229" y="66153"/>
                    </a:lnTo>
                    <a:lnTo>
                      <a:pt x="1526" y="64054"/>
                    </a:lnTo>
                    <a:lnTo>
                      <a:pt x="1843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9" y="52665"/>
                    </a:lnTo>
                    <a:lnTo>
                      <a:pt x="3387" y="51596"/>
                    </a:lnTo>
                    <a:lnTo>
                      <a:pt x="3506" y="50546"/>
                    </a:lnTo>
                    <a:lnTo>
                      <a:pt x="3605" y="49476"/>
                    </a:lnTo>
                    <a:lnTo>
                      <a:pt x="3684" y="48427"/>
                    </a:lnTo>
                    <a:lnTo>
                      <a:pt x="3744" y="47357"/>
                    </a:lnTo>
                    <a:lnTo>
                      <a:pt x="3784" y="46307"/>
                    </a:lnTo>
                    <a:lnTo>
                      <a:pt x="3803" y="45258"/>
                    </a:lnTo>
                    <a:lnTo>
                      <a:pt x="3803" y="44188"/>
                    </a:lnTo>
                    <a:lnTo>
                      <a:pt x="3784" y="43138"/>
                    </a:lnTo>
                    <a:lnTo>
                      <a:pt x="3764" y="42089"/>
                    </a:lnTo>
                    <a:lnTo>
                      <a:pt x="3704" y="41019"/>
                    </a:lnTo>
                    <a:lnTo>
                      <a:pt x="3625" y="39969"/>
                    </a:lnTo>
                    <a:lnTo>
                      <a:pt x="3506" y="38900"/>
                    </a:lnTo>
                    <a:lnTo>
                      <a:pt x="3387" y="37830"/>
                    </a:lnTo>
                    <a:lnTo>
                      <a:pt x="3229" y="36781"/>
                    </a:lnTo>
                    <a:lnTo>
                      <a:pt x="2872" y="34562"/>
                    </a:lnTo>
                    <a:lnTo>
                      <a:pt x="2516" y="32364"/>
                    </a:lnTo>
                    <a:lnTo>
                      <a:pt x="2338" y="31275"/>
                    </a:lnTo>
                    <a:lnTo>
                      <a:pt x="2159" y="30165"/>
                    </a:lnTo>
                    <a:lnTo>
                      <a:pt x="2021" y="29056"/>
                    </a:lnTo>
                    <a:lnTo>
                      <a:pt x="1902" y="27947"/>
                    </a:lnTo>
                    <a:lnTo>
                      <a:pt x="1803" y="26878"/>
                    </a:lnTo>
                    <a:lnTo>
                      <a:pt x="1743" y="25788"/>
                    </a:lnTo>
                    <a:lnTo>
                      <a:pt x="1684" y="24719"/>
                    </a:lnTo>
                    <a:lnTo>
                      <a:pt x="1664" y="23649"/>
                    </a:lnTo>
                    <a:lnTo>
                      <a:pt x="1664" y="22580"/>
                    </a:lnTo>
                    <a:lnTo>
                      <a:pt x="1684" y="21490"/>
                    </a:lnTo>
                    <a:lnTo>
                      <a:pt x="1704" y="20421"/>
                    </a:lnTo>
                    <a:lnTo>
                      <a:pt x="1743" y="19351"/>
                    </a:lnTo>
                    <a:lnTo>
                      <a:pt x="1862" y="16955"/>
                    </a:lnTo>
                    <a:lnTo>
                      <a:pt x="2001" y="14558"/>
                    </a:lnTo>
                    <a:lnTo>
                      <a:pt x="2120" y="12181"/>
                    </a:lnTo>
                    <a:lnTo>
                      <a:pt x="2179" y="10973"/>
                    </a:lnTo>
                    <a:lnTo>
                      <a:pt x="2219" y="9785"/>
                    </a:lnTo>
                    <a:lnTo>
                      <a:pt x="2258" y="8596"/>
                    </a:lnTo>
                    <a:lnTo>
                      <a:pt x="2258" y="7388"/>
                    </a:lnTo>
                    <a:lnTo>
                      <a:pt x="2258" y="6200"/>
                    </a:lnTo>
                    <a:lnTo>
                      <a:pt x="2219" y="5011"/>
                    </a:lnTo>
                    <a:lnTo>
                      <a:pt x="2159" y="3823"/>
                    </a:lnTo>
                    <a:lnTo>
                      <a:pt x="2060" y="2615"/>
                    </a:lnTo>
                    <a:lnTo>
                      <a:pt x="1942" y="1427"/>
                    </a:lnTo>
                    <a:lnTo>
                      <a:pt x="1783" y="238"/>
                    </a:lnTo>
                    <a:lnTo>
                      <a:pt x="1763" y="179"/>
                    </a:lnTo>
                    <a:lnTo>
                      <a:pt x="1724" y="119"/>
                    </a:lnTo>
                    <a:lnTo>
                      <a:pt x="1704" y="80"/>
                    </a:lnTo>
                    <a:lnTo>
                      <a:pt x="1664" y="40"/>
                    </a:lnTo>
                    <a:lnTo>
                      <a:pt x="1605" y="20"/>
                    </a:ln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" name="Google Shape;496;p3"/>
              <p:cNvSpPr/>
              <p:nvPr/>
            </p:nvSpPr>
            <p:spPr>
              <a:xfrm>
                <a:off x="3861000" y="267325"/>
                <a:ext cx="36650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6" h="10261" extrusionOk="0">
                    <a:moveTo>
                      <a:pt x="0" y="1"/>
                    </a:moveTo>
                    <a:lnTo>
                      <a:pt x="238" y="1229"/>
                    </a:lnTo>
                    <a:lnTo>
                      <a:pt x="436" y="2457"/>
                    </a:lnTo>
                    <a:lnTo>
                      <a:pt x="594" y="3685"/>
                    </a:lnTo>
                    <a:lnTo>
                      <a:pt x="733" y="4932"/>
                    </a:lnTo>
                    <a:lnTo>
                      <a:pt x="812" y="6180"/>
                    </a:lnTo>
                    <a:lnTo>
                      <a:pt x="872" y="7428"/>
                    </a:lnTo>
                    <a:lnTo>
                      <a:pt x="891" y="8696"/>
                    </a:lnTo>
                    <a:lnTo>
                      <a:pt x="891" y="9943"/>
                    </a:lnTo>
                    <a:lnTo>
                      <a:pt x="891" y="10023"/>
                    </a:lnTo>
                    <a:lnTo>
                      <a:pt x="911" y="10082"/>
                    </a:lnTo>
                    <a:lnTo>
                      <a:pt x="931" y="10141"/>
                    </a:lnTo>
                    <a:lnTo>
                      <a:pt x="971" y="10181"/>
                    </a:lnTo>
                    <a:lnTo>
                      <a:pt x="1070" y="10240"/>
                    </a:lnTo>
                    <a:lnTo>
                      <a:pt x="1169" y="10260"/>
                    </a:lnTo>
                    <a:lnTo>
                      <a:pt x="1268" y="10240"/>
                    </a:lnTo>
                    <a:lnTo>
                      <a:pt x="1367" y="10181"/>
                    </a:lnTo>
                    <a:lnTo>
                      <a:pt x="1406" y="10141"/>
                    </a:lnTo>
                    <a:lnTo>
                      <a:pt x="1426" y="10082"/>
                    </a:lnTo>
                    <a:lnTo>
                      <a:pt x="1446" y="10023"/>
                    </a:lnTo>
                    <a:lnTo>
                      <a:pt x="1446" y="9943"/>
                    </a:lnTo>
                    <a:lnTo>
                      <a:pt x="1466" y="8913"/>
                    </a:lnTo>
                    <a:lnTo>
                      <a:pt x="1466" y="7864"/>
                    </a:lnTo>
                    <a:lnTo>
                      <a:pt x="1426" y="6834"/>
                    </a:lnTo>
                    <a:lnTo>
                      <a:pt x="1367" y="5784"/>
                    </a:lnTo>
                    <a:lnTo>
                      <a:pt x="1287" y="4754"/>
                    </a:lnTo>
                    <a:lnTo>
                      <a:pt x="1169" y="3724"/>
                    </a:lnTo>
                    <a:lnTo>
                      <a:pt x="1050" y="2694"/>
                    </a:lnTo>
                    <a:lnTo>
                      <a:pt x="891" y="1664"/>
                    </a:lnTo>
                    <a:lnTo>
                      <a:pt x="753" y="832"/>
                    </a:lnTo>
                    <a:lnTo>
                      <a:pt x="59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" name="Google Shape;497;p3"/>
              <p:cNvSpPr/>
              <p:nvPr/>
            </p:nvSpPr>
            <p:spPr>
              <a:xfrm>
                <a:off x="3792650" y="267325"/>
                <a:ext cx="35200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408" h="6616" extrusionOk="0">
                    <a:moveTo>
                      <a:pt x="1" y="1"/>
                    </a:moveTo>
                    <a:lnTo>
                      <a:pt x="219" y="1585"/>
                    </a:lnTo>
                    <a:lnTo>
                      <a:pt x="437" y="3189"/>
                    </a:lnTo>
                    <a:lnTo>
                      <a:pt x="852" y="6378"/>
                    </a:lnTo>
                    <a:lnTo>
                      <a:pt x="872" y="6457"/>
                    </a:lnTo>
                    <a:lnTo>
                      <a:pt x="892" y="6517"/>
                    </a:lnTo>
                    <a:lnTo>
                      <a:pt x="932" y="6556"/>
                    </a:lnTo>
                    <a:lnTo>
                      <a:pt x="971" y="6596"/>
                    </a:lnTo>
                    <a:lnTo>
                      <a:pt x="1031" y="6616"/>
                    </a:lnTo>
                    <a:lnTo>
                      <a:pt x="1070" y="6616"/>
                    </a:lnTo>
                    <a:lnTo>
                      <a:pt x="1169" y="6596"/>
                    </a:lnTo>
                    <a:lnTo>
                      <a:pt x="1268" y="6556"/>
                    </a:lnTo>
                    <a:lnTo>
                      <a:pt x="1348" y="6457"/>
                    </a:lnTo>
                    <a:lnTo>
                      <a:pt x="1407" y="6339"/>
                    </a:lnTo>
                    <a:lnTo>
                      <a:pt x="1407" y="6279"/>
                    </a:lnTo>
                    <a:lnTo>
                      <a:pt x="1407" y="6200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" name="Google Shape;498;p3"/>
              <p:cNvSpPr/>
              <p:nvPr/>
            </p:nvSpPr>
            <p:spPr>
              <a:xfrm>
                <a:off x="3769375" y="1504725"/>
                <a:ext cx="1109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38" h="26066" extrusionOk="0">
                    <a:moveTo>
                      <a:pt x="3051" y="0"/>
                    </a:moveTo>
                    <a:lnTo>
                      <a:pt x="2952" y="20"/>
                    </a:lnTo>
                    <a:lnTo>
                      <a:pt x="2893" y="40"/>
                    </a:lnTo>
                    <a:lnTo>
                      <a:pt x="2853" y="80"/>
                    </a:lnTo>
                    <a:lnTo>
                      <a:pt x="2833" y="119"/>
                    </a:lnTo>
                    <a:lnTo>
                      <a:pt x="2813" y="179"/>
                    </a:lnTo>
                    <a:lnTo>
                      <a:pt x="2794" y="238"/>
                    </a:lnTo>
                    <a:lnTo>
                      <a:pt x="2794" y="317"/>
                    </a:lnTo>
                    <a:lnTo>
                      <a:pt x="3130" y="3387"/>
                    </a:lnTo>
                    <a:lnTo>
                      <a:pt x="3289" y="4932"/>
                    </a:lnTo>
                    <a:lnTo>
                      <a:pt x="3427" y="6477"/>
                    </a:lnTo>
                    <a:lnTo>
                      <a:pt x="3566" y="8022"/>
                    </a:lnTo>
                    <a:lnTo>
                      <a:pt x="3665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43" y="17331"/>
                    </a:lnTo>
                    <a:lnTo>
                      <a:pt x="3764" y="18876"/>
                    </a:lnTo>
                    <a:lnTo>
                      <a:pt x="3645" y="20421"/>
                    </a:lnTo>
                    <a:lnTo>
                      <a:pt x="3566" y="21193"/>
                    </a:lnTo>
                    <a:lnTo>
                      <a:pt x="3467" y="21965"/>
                    </a:lnTo>
                    <a:lnTo>
                      <a:pt x="3368" y="22718"/>
                    </a:lnTo>
                    <a:lnTo>
                      <a:pt x="3269" y="23491"/>
                    </a:lnTo>
                    <a:lnTo>
                      <a:pt x="3130" y="24263"/>
                    </a:lnTo>
                    <a:lnTo>
                      <a:pt x="2992" y="25016"/>
                    </a:lnTo>
                    <a:lnTo>
                      <a:pt x="2853" y="24818"/>
                    </a:lnTo>
                    <a:lnTo>
                      <a:pt x="2754" y="24580"/>
                    </a:lnTo>
                    <a:lnTo>
                      <a:pt x="2536" y="24124"/>
                    </a:lnTo>
                    <a:lnTo>
                      <a:pt x="2378" y="23649"/>
                    </a:lnTo>
                    <a:lnTo>
                      <a:pt x="2219" y="23174"/>
                    </a:lnTo>
                    <a:lnTo>
                      <a:pt x="2120" y="22659"/>
                    </a:lnTo>
                    <a:lnTo>
                      <a:pt x="2001" y="22164"/>
                    </a:lnTo>
                    <a:lnTo>
                      <a:pt x="1843" y="21134"/>
                    </a:lnTo>
                    <a:lnTo>
                      <a:pt x="1407" y="18262"/>
                    </a:lnTo>
                    <a:lnTo>
                      <a:pt x="1209" y="16816"/>
                    </a:lnTo>
                    <a:lnTo>
                      <a:pt x="1031" y="15370"/>
                    </a:lnTo>
                    <a:lnTo>
                      <a:pt x="872" y="13984"/>
                    </a:lnTo>
                    <a:lnTo>
                      <a:pt x="754" y="12577"/>
                    </a:lnTo>
                    <a:lnTo>
                      <a:pt x="655" y="11151"/>
                    </a:lnTo>
                    <a:lnTo>
                      <a:pt x="575" y="9745"/>
                    </a:lnTo>
                    <a:lnTo>
                      <a:pt x="555" y="8339"/>
                    </a:lnTo>
                    <a:lnTo>
                      <a:pt x="555" y="7626"/>
                    </a:lnTo>
                    <a:lnTo>
                      <a:pt x="575" y="6933"/>
                    </a:lnTo>
                    <a:lnTo>
                      <a:pt x="615" y="6220"/>
                    </a:lnTo>
                    <a:lnTo>
                      <a:pt x="655" y="5506"/>
                    </a:lnTo>
                    <a:lnTo>
                      <a:pt x="714" y="4813"/>
                    </a:lnTo>
                    <a:lnTo>
                      <a:pt x="773" y="4100"/>
                    </a:lnTo>
                    <a:lnTo>
                      <a:pt x="952" y="4417"/>
                    </a:lnTo>
                    <a:lnTo>
                      <a:pt x="1090" y="4754"/>
                    </a:lnTo>
                    <a:lnTo>
                      <a:pt x="1229" y="5071"/>
                    </a:lnTo>
                    <a:lnTo>
                      <a:pt x="1348" y="5407"/>
                    </a:lnTo>
                    <a:lnTo>
                      <a:pt x="1447" y="5744"/>
                    </a:lnTo>
                    <a:lnTo>
                      <a:pt x="1526" y="6101"/>
                    </a:lnTo>
                    <a:lnTo>
                      <a:pt x="1605" y="6457"/>
                    </a:lnTo>
                    <a:lnTo>
                      <a:pt x="1665" y="6814"/>
                    </a:lnTo>
                    <a:lnTo>
                      <a:pt x="1764" y="7527"/>
                    </a:lnTo>
                    <a:lnTo>
                      <a:pt x="1823" y="8279"/>
                    </a:lnTo>
                    <a:lnTo>
                      <a:pt x="1863" y="9012"/>
                    </a:lnTo>
                    <a:lnTo>
                      <a:pt x="1863" y="9765"/>
                    </a:lnTo>
                    <a:lnTo>
                      <a:pt x="1843" y="11290"/>
                    </a:lnTo>
                    <a:lnTo>
                      <a:pt x="1843" y="12815"/>
                    </a:lnTo>
                    <a:lnTo>
                      <a:pt x="1843" y="13568"/>
                    </a:lnTo>
                    <a:lnTo>
                      <a:pt x="1882" y="14300"/>
                    </a:lnTo>
                    <a:lnTo>
                      <a:pt x="1942" y="15013"/>
                    </a:lnTo>
                    <a:lnTo>
                      <a:pt x="2041" y="15727"/>
                    </a:lnTo>
                    <a:lnTo>
                      <a:pt x="2061" y="15806"/>
                    </a:lnTo>
                    <a:lnTo>
                      <a:pt x="2100" y="15845"/>
                    </a:lnTo>
                    <a:lnTo>
                      <a:pt x="2120" y="15905"/>
                    </a:lnTo>
                    <a:lnTo>
                      <a:pt x="2180" y="15925"/>
                    </a:lnTo>
                    <a:lnTo>
                      <a:pt x="2219" y="15944"/>
                    </a:lnTo>
                    <a:lnTo>
                      <a:pt x="2259" y="15964"/>
                    </a:lnTo>
                    <a:lnTo>
                      <a:pt x="2378" y="15944"/>
                    </a:lnTo>
                    <a:lnTo>
                      <a:pt x="2477" y="15905"/>
                    </a:lnTo>
                    <a:lnTo>
                      <a:pt x="2556" y="15806"/>
                    </a:lnTo>
                    <a:lnTo>
                      <a:pt x="2576" y="15746"/>
                    </a:lnTo>
                    <a:lnTo>
                      <a:pt x="2596" y="15687"/>
                    </a:lnTo>
                    <a:lnTo>
                      <a:pt x="2596" y="15627"/>
                    </a:lnTo>
                    <a:lnTo>
                      <a:pt x="2596" y="15548"/>
                    </a:lnTo>
                    <a:lnTo>
                      <a:pt x="2536" y="15152"/>
                    </a:lnTo>
                    <a:lnTo>
                      <a:pt x="2477" y="14756"/>
                    </a:lnTo>
                    <a:lnTo>
                      <a:pt x="2417" y="13964"/>
                    </a:lnTo>
                    <a:lnTo>
                      <a:pt x="2378" y="13152"/>
                    </a:lnTo>
                    <a:lnTo>
                      <a:pt x="2358" y="12340"/>
                    </a:lnTo>
                    <a:lnTo>
                      <a:pt x="2378" y="10696"/>
                    </a:lnTo>
                    <a:lnTo>
                      <a:pt x="2378" y="9884"/>
                    </a:lnTo>
                    <a:lnTo>
                      <a:pt x="2378" y="9072"/>
                    </a:lnTo>
                    <a:lnTo>
                      <a:pt x="2358" y="8260"/>
                    </a:lnTo>
                    <a:lnTo>
                      <a:pt x="2298" y="7467"/>
                    </a:lnTo>
                    <a:lnTo>
                      <a:pt x="2199" y="6675"/>
                    </a:lnTo>
                    <a:lnTo>
                      <a:pt x="2120" y="6299"/>
                    </a:lnTo>
                    <a:lnTo>
                      <a:pt x="2041" y="5903"/>
                    </a:lnTo>
                    <a:lnTo>
                      <a:pt x="1962" y="5526"/>
                    </a:lnTo>
                    <a:lnTo>
                      <a:pt x="1843" y="5150"/>
                    </a:lnTo>
                    <a:lnTo>
                      <a:pt x="1724" y="4793"/>
                    </a:lnTo>
                    <a:lnTo>
                      <a:pt x="1566" y="4417"/>
                    </a:lnTo>
                    <a:lnTo>
                      <a:pt x="1407" y="4061"/>
                    </a:lnTo>
                    <a:lnTo>
                      <a:pt x="1229" y="3704"/>
                    </a:lnTo>
                    <a:lnTo>
                      <a:pt x="1031" y="3367"/>
                    </a:lnTo>
                    <a:lnTo>
                      <a:pt x="793" y="3031"/>
                    </a:lnTo>
                    <a:lnTo>
                      <a:pt x="734" y="2971"/>
                    </a:lnTo>
                    <a:lnTo>
                      <a:pt x="674" y="2951"/>
                    </a:lnTo>
                    <a:lnTo>
                      <a:pt x="595" y="2932"/>
                    </a:lnTo>
                    <a:lnTo>
                      <a:pt x="516" y="2951"/>
                    </a:lnTo>
                    <a:lnTo>
                      <a:pt x="456" y="2971"/>
                    </a:lnTo>
                    <a:lnTo>
                      <a:pt x="397" y="3031"/>
                    </a:lnTo>
                    <a:lnTo>
                      <a:pt x="338" y="3090"/>
                    </a:lnTo>
                    <a:lnTo>
                      <a:pt x="318" y="3169"/>
                    </a:lnTo>
                    <a:lnTo>
                      <a:pt x="219" y="3942"/>
                    </a:lnTo>
                    <a:lnTo>
                      <a:pt x="159" y="4714"/>
                    </a:lnTo>
                    <a:lnTo>
                      <a:pt x="80" y="5506"/>
                    </a:lnTo>
                    <a:lnTo>
                      <a:pt x="41" y="6279"/>
                    </a:lnTo>
                    <a:lnTo>
                      <a:pt x="21" y="7051"/>
                    </a:lnTo>
                    <a:lnTo>
                      <a:pt x="1" y="7824"/>
                    </a:lnTo>
                    <a:lnTo>
                      <a:pt x="1" y="8596"/>
                    </a:lnTo>
                    <a:lnTo>
                      <a:pt x="21" y="9369"/>
                    </a:lnTo>
                    <a:lnTo>
                      <a:pt x="80" y="10914"/>
                    </a:lnTo>
                    <a:lnTo>
                      <a:pt x="179" y="12458"/>
                    </a:lnTo>
                    <a:lnTo>
                      <a:pt x="318" y="14003"/>
                    </a:lnTo>
                    <a:lnTo>
                      <a:pt x="496" y="15548"/>
                    </a:lnTo>
                    <a:lnTo>
                      <a:pt x="674" y="17093"/>
                    </a:lnTo>
                    <a:lnTo>
                      <a:pt x="892" y="18618"/>
                    </a:lnTo>
                    <a:lnTo>
                      <a:pt x="1110" y="20143"/>
                    </a:lnTo>
                    <a:lnTo>
                      <a:pt x="1348" y="21668"/>
                    </a:lnTo>
                    <a:lnTo>
                      <a:pt x="1447" y="22263"/>
                    </a:lnTo>
                    <a:lnTo>
                      <a:pt x="1566" y="22837"/>
                    </a:lnTo>
                    <a:lnTo>
                      <a:pt x="1704" y="23411"/>
                    </a:lnTo>
                    <a:lnTo>
                      <a:pt x="1863" y="23966"/>
                    </a:lnTo>
                    <a:lnTo>
                      <a:pt x="2061" y="24501"/>
                    </a:lnTo>
                    <a:lnTo>
                      <a:pt x="2180" y="24778"/>
                    </a:lnTo>
                    <a:lnTo>
                      <a:pt x="2298" y="25016"/>
                    </a:lnTo>
                    <a:lnTo>
                      <a:pt x="2437" y="25273"/>
                    </a:lnTo>
                    <a:lnTo>
                      <a:pt x="2596" y="25511"/>
                    </a:lnTo>
                    <a:lnTo>
                      <a:pt x="2754" y="25748"/>
                    </a:lnTo>
                    <a:lnTo>
                      <a:pt x="2932" y="25966"/>
                    </a:lnTo>
                    <a:lnTo>
                      <a:pt x="2992" y="26026"/>
                    </a:lnTo>
                    <a:lnTo>
                      <a:pt x="3071" y="26046"/>
                    </a:lnTo>
                    <a:lnTo>
                      <a:pt x="3130" y="26065"/>
                    </a:lnTo>
                    <a:lnTo>
                      <a:pt x="3210" y="26046"/>
                    </a:lnTo>
                    <a:lnTo>
                      <a:pt x="3269" y="26026"/>
                    </a:lnTo>
                    <a:lnTo>
                      <a:pt x="3328" y="25966"/>
                    </a:lnTo>
                    <a:lnTo>
                      <a:pt x="3388" y="25907"/>
                    </a:lnTo>
                    <a:lnTo>
                      <a:pt x="3408" y="25828"/>
                    </a:lnTo>
                    <a:lnTo>
                      <a:pt x="3566" y="25035"/>
                    </a:lnTo>
                    <a:lnTo>
                      <a:pt x="3705" y="24243"/>
                    </a:lnTo>
                    <a:lnTo>
                      <a:pt x="3843" y="23451"/>
                    </a:lnTo>
                    <a:lnTo>
                      <a:pt x="3962" y="22659"/>
                    </a:lnTo>
                    <a:lnTo>
                      <a:pt x="4061" y="21866"/>
                    </a:lnTo>
                    <a:lnTo>
                      <a:pt x="4140" y="21074"/>
                    </a:lnTo>
                    <a:lnTo>
                      <a:pt x="4220" y="20282"/>
                    </a:lnTo>
                    <a:lnTo>
                      <a:pt x="4279" y="19490"/>
                    </a:lnTo>
                    <a:lnTo>
                      <a:pt x="4378" y="17885"/>
                    </a:lnTo>
                    <a:lnTo>
                      <a:pt x="4418" y="16301"/>
                    </a:lnTo>
                    <a:lnTo>
                      <a:pt x="4437" y="14697"/>
                    </a:lnTo>
                    <a:lnTo>
                      <a:pt x="4398" y="13092"/>
                    </a:lnTo>
                    <a:lnTo>
                      <a:pt x="433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22" y="6675"/>
                    </a:lnTo>
                    <a:lnTo>
                      <a:pt x="3863" y="5091"/>
                    </a:lnTo>
                    <a:lnTo>
                      <a:pt x="3705" y="3486"/>
                    </a:lnTo>
                    <a:lnTo>
                      <a:pt x="3368" y="317"/>
                    </a:lnTo>
                    <a:lnTo>
                      <a:pt x="3348" y="238"/>
                    </a:lnTo>
                    <a:lnTo>
                      <a:pt x="3328" y="179"/>
                    </a:lnTo>
                    <a:lnTo>
                      <a:pt x="3289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" name="Google Shape;499;p3"/>
              <p:cNvSpPr/>
              <p:nvPr/>
            </p:nvSpPr>
            <p:spPr>
              <a:xfrm>
                <a:off x="3944175" y="2381650"/>
                <a:ext cx="50025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2001" h="34840" extrusionOk="0">
                    <a:moveTo>
                      <a:pt x="951" y="0"/>
                    </a:moveTo>
                    <a:lnTo>
                      <a:pt x="832" y="20"/>
                    </a:lnTo>
                    <a:lnTo>
                      <a:pt x="733" y="79"/>
                    </a:lnTo>
                    <a:lnTo>
                      <a:pt x="694" y="119"/>
                    </a:lnTo>
                    <a:lnTo>
                      <a:pt x="674" y="178"/>
                    </a:lnTo>
                    <a:lnTo>
                      <a:pt x="654" y="258"/>
                    </a:lnTo>
                    <a:lnTo>
                      <a:pt x="634" y="317"/>
                    </a:lnTo>
                    <a:lnTo>
                      <a:pt x="476" y="2733"/>
                    </a:lnTo>
                    <a:lnTo>
                      <a:pt x="416" y="3942"/>
                    </a:lnTo>
                    <a:lnTo>
                      <a:pt x="357" y="5130"/>
                    </a:lnTo>
                    <a:lnTo>
                      <a:pt x="317" y="6338"/>
                    </a:lnTo>
                    <a:lnTo>
                      <a:pt x="298" y="7546"/>
                    </a:lnTo>
                    <a:lnTo>
                      <a:pt x="317" y="8755"/>
                    </a:lnTo>
                    <a:lnTo>
                      <a:pt x="337" y="9963"/>
                    </a:lnTo>
                    <a:lnTo>
                      <a:pt x="377" y="10577"/>
                    </a:lnTo>
                    <a:lnTo>
                      <a:pt x="416" y="11191"/>
                    </a:lnTo>
                    <a:lnTo>
                      <a:pt x="535" y="12399"/>
                    </a:lnTo>
                    <a:lnTo>
                      <a:pt x="674" y="13607"/>
                    </a:lnTo>
                    <a:lnTo>
                      <a:pt x="832" y="14815"/>
                    </a:lnTo>
                    <a:lnTo>
                      <a:pt x="1011" y="16023"/>
                    </a:lnTo>
                    <a:lnTo>
                      <a:pt x="1149" y="17232"/>
                    </a:lnTo>
                    <a:lnTo>
                      <a:pt x="1288" y="18440"/>
                    </a:lnTo>
                    <a:lnTo>
                      <a:pt x="1387" y="19648"/>
                    </a:lnTo>
                    <a:lnTo>
                      <a:pt x="1427" y="20619"/>
                    </a:lnTo>
                    <a:lnTo>
                      <a:pt x="1427" y="21569"/>
                    </a:lnTo>
                    <a:lnTo>
                      <a:pt x="1407" y="22520"/>
                    </a:lnTo>
                    <a:lnTo>
                      <a:pt x="1328" y="23471"/>
                    </a:lnTo>
                    <a:lnTo>
                      <a:pt x="1228" y="24421"/>
                    </a:lnTo>
                    <a:lnTo>
                      <a:pt x="1129" y="25372"/>
                    </a:lnTo>
                    <a:lnTo>
                      <a:pt x="852" y="27273"/>
                    </a:lnTo>
                    <a:lnTo>
                      <a:pt x="555" y="29155"/>
                    </a:lnTo>
                    <a:lnTo>
                      <a:pt x="416" y="30106"/>
                    </a:lnTo>
                    <a:lnTo>
                      <a:pt x="298" y="31037"/>
                    </a:lnTo>
                    <a:lnTo>
                      <a:pt x="179" y="31987"/>
                    </a:lnTo>
                    <a:lnTo>
                      <a:pt x="100" y="32938"/>
                    </a:lnTo>
                    <a:lnTo>
                      <a:pt x="40" y="33889"/>
                    </a:lnTo>
                    <a:lnTo>
                      <a:pt x="0" y="34839"/>
                    </a:lnTo>
                    <a:lnTo>
                      <a:pt x="575" y="34839"/>
                    </a:lnTo>
                    <a:lnTo>
                      <a:pt x="595" y="33988"/>
                    </a:lnTo>
                    <a:lnTo>
                      <a:pt x="654" y="33156"/>
                    </a:lnTo>
                    <a:lnTo>
                      <a:pt x="714" y="32304"/>
                    </a:lnTo>
                    <a:lnTo>
                      <a:pt x="813" y="31472"/>
                    </a:lnTo>
                    <a:lnTo>
                      <a:pt x="931" y="30640"/>
                    </a:lnTo>
                    <a:lnTo>
                      <a:pt x="1050" y="29789"/>
                    </a:lnTo>
                    <a:lnTo>
                      <a:pt x="1308" y="28125"/>
                    </a:lnTo>
                    <a:lnTo>
                      <a:pt x="1486" y="27036"/>
                    </a:lnTo>
                    <a:lnTo>
                      <a:pt x="1644" y="25946"/>
                    </a:lnTo>
                    <a:lnTo>
                      <a:pt x="1783" y="24857"/>
                    </a:lnTo>
                    <a:lnTo>
                      <a:pt x="1882" y="23748"/>
                    </a:lnTo>
                    <a:lnTo>
                      <a:pt x="1961" y="22659"/>
                    </a:lnTo>
                    <a:lnTo>
                      <a:pt x="2001" y="21549"/>
                    </a:lnTo>
                    <a:lnTo>
                      <a:pt x="2001" y="20995"/>
                    </a:lnTo>
                    <a:lnTo>
                      <a:pt x="2001" y="20440"/>
                    </a:lnTo>
                    <a:lnTo>
                      <a:pt x="1981" y="19886"/>
                    </a:lnTo>
                    <a:lnTo>
                      <a:pt x="1942" y="19331"/>
                    </a:lnTo>
                    <a:lnTo>
                      <a:pt x="1823" y="18163"/>
                    </a:lnTo>
                    <a:lnTo>
                      <a:pt x="1704" y="16994"/>
                    </a:lnTo>
                    <a:lnTo>
                      <a:pt x="1387" y="14657"/>
                    </a:lnTo>
                    <a:lnTo>
                      <a:pt x="1228" y="13488"/>
                    </a:lnTo>
                    <a:lnTo>
                      <a:pt x="1090" y="12320"/>
                    </a:lnTo>
                    <a:lnTo>
                      <a:pt x="991" y="11151"/>
                    </a:lnTo>
                    <a:lnTo>
                      <a:pt x="912" y="9963"/>
                    </a:lnTo>
                    <a:lnTo>
                      <a:pt x="872" y="8755"/>
                    </a:lnTo>
                    <a:lnTo>
                      <a:pt x="872" y="7546"/>
                    </a:lnTo>
                    <a:lnTo>
                      <a:pt x="892" y="6338"/>
                    </a:lnTo>
                    <a:lnTo>
                      <a:pt x="931" y="5130"/>
                    </a:lnTo>
                    <a:lnTo>
                      <a:pt x="991" y="3942"/>
                    </a:lnTo>
                    <a:lnTo>
                      <a:pt x="1050" y="2733"/>
                    </a:lnTo>
                    <a:lnTo>
                      <a:pt x="1209" y="317"/>
                    </a:lnTo>
                    <a:lnTo>
                      <a:pt x="1209" y="238"/>
                    </a:lnTo>
                    <a:lnTo>
                      <a:pt x="1189" y="178"/>
                    </a:lnTo>
                    <a:lnTo>
                      <a:pt x="1169" y="119"/>
                    </a:lnTo>
                    <a:lnTo>
                      <a:pt x="1129" y="79"/>
                    </a:lnTo>
                    <a:lnTo>
                      <a:pt x="1050" y="20"/>
                    </a:lnTo>
                    <a:lnTo>
                      <a:pt x="9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" name="Google Shape;500;p3"/>
              <p:cNvSpPr/>
              <p:nvPr/>
            </p:nvSpPr>
            <p:spPr>
              <a:xfrm>
                <a:off x="3859500" y="2972375"/>
                <a:ext cx="66875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75" h="11211" extrusionOk="0">
                    <a:moveTo>
                      <a:pt x="2318" y="0"/>
                    </a:moveTo>
                    <a:lnTo>
                      <a:pt x="2219" y="20"/>
                    </a:lnTo>
                    <a:lnTo>
                      <a:pt x="2140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60" y="238"/>
                    </a:lnTo>
                    <a:lnTo>
                      <a:pt x="2080" y="317"/>
                    </a:lnTo>
                    <a:lnTo>
                      <a:pt x="2120" y="1030"/>
                    </a:lnTo>
                    <a:lnTo>
                      <a:pt x="2120" y="1723"/>
                    </a:lnTo>
                    <a:lnTo>
                      <a:pt x="2080" y="2416"/>
                    </a:lnTo>
                    <a:lnTo>
                      <a:pt x="2001" y="3110"/>
                    </a:lnTo>
                    <a:lnTo>
                      <a:pt x="1902" y="3803"/>
                    </a:lnTo>
                    <a:lnTo>
                      <a:pt x="1763" y="4476"/>
                    </a:lnTo>
                    <a:lnTo>
                      <a:pt x="1605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94" y="8517"/>
                    </a:lnTo>
                    <a:lnTo>
                      <a:pt x="318" y="9864"/>
                    </a:lnTo>
                    <a:lnTo>
                      <a:pt x="139" y="10537"/>
                    </a:lnTo>
                    <a:lnTo>
                      <a:pt x="1" y="11210"/>
                    </a:lnTo>
                    <a:lnTo>
                      <a:pt x="535" y="11210"/>
                    </a:lnTo>
                    <a:lnTo>
                      <a:pt x="694" y="10537"/>
                    </a:lnTo>
                    <a:lnTo>
                      <a:pt x="852" y="9864"/>
                    </a:lnTo>
                    <a:lnTo>
                      <a:pt x="1229" y="8517"/>
                    </a:lnTo>
                    <a:lnTo>
                      <a:pt x="1625" y="7170"/>
                    </a:lnTo>
                    <a:lnTo>
                      <a:pt x="2001" y="5843"/>
                    </a:lnTo>
                    <a:lnTo>
                      <a:pt x="2160" y="5169"/>
                    </a:lnTo>
                    <a:lnTo>
                      <a:pt x="2318" y="4476"/>
                    </a:lnTo>
                    <a:lnTo>
                      <a:pt x="2457" y="3803"/>
                    </a:lnTo>
                    <a:lnTo>
                      <a:pt x="2556" y="3110"/>
                    </a:lnTo>
                    <a:lnTo>
                      <a:pt x="2635" y="2416"/>
                    </a:lnTo>
                    <a:lnTo>
                      <a:pt x="2674" y="1723"/>
                    </a:lnTo>
                    <a:lnTo>
                      <a:pt x="2674" y="1030"/>
                    </a:lnTo>
                    <a:lnTo>
                      <a:pt x="2635" y="317"/>
                    </a:lnTo>
                    <a:lnTo>
                      <a:pt x="2635" y="238"/>
                    </a:lnTo>
                    <a:lnTo>
                      <a:pt x="2595" y="178"/>
                    </a:lnTo>
                    <a:lnTo>
                      <a:pt x="2575" y="119"/>
                    </a:lnTo>
                    <a:lnTo>
                      <a:pt x="2536" y="79"/>
                    </a:lnTo>
                    <a:lnTo>
                      <a:pt x="2437" y="20"/>
                    </a:lnTo>
                    <a:lnTo>
                      <a:pt x="231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" name="Google Shape;501;p3"/>
              <p:cNvSpPr/>
              <p:nvPr/>
            </p:nvSpPr>
            <p:spPr>
              <a:xfrm>
                <a:off x="3943175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1" y="1"/>
                    </a:moveTo>
                    <a:lnTo>
                      <a:pt x="120" y="832"/>
                    </a:lnTo>
                    <a:lnTo>
                      <a:pt x="239" y="1684"/>
                    </a:lnTo>
                    <a:lnTo>
                      <a:pt x="437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73" y="8517"/>
                    </a:lnTo>
                    <a:lnTo>
                      <a:pt x="833" y="10240"/>
                    </a:lnTo>
                    <a:lnTo>
                      <a:pt x="853" y="11964"/>
                    </a:lnTo>
                    <a:lnTo>
                      <a:pt x="833" y="13687"/>
                    </a:lnTo>
                    <a:lnTo>
                      <a:pt x="813" y="15410"/>
                    </a:lnTo>
                    <a:lnTo>
                      <a:pt x="773" y="17133"/>
                    </a:lnTo>
                    <a:lnTo>
                      <a:pt x="635" y="20579"/>
                    </a:lnTo>
                    <a:lnTo>
                      <a:pt x="496" y="24026"/>
                    </a:lnTo>
                    <a:lnTo>
                      <a:pt x="338" y="27452"/>
                    </a:lnTo>
                    <a:lnTo>
                      <a:pt x="278" y="29532"/>
                    </a:lnTo>
                    <a:lnTo>
                      <a:pt x="219" y="31611"/>
                    </a:lnTo>
                    <a:lnTo>
                      <a:pt x="179" y="33711"/>
                    </a:lnTo>
                    <a:lnTo>
                      <a:pt x="179" y="35790"/>
                    </a:lnTo>
                    <a:lnTo>
                      <a:pt x="219" y="37870"/>
                    </a:lnTo>
                    <a:lnTo>
                      <a:pt x="298" y="39950"/>
                    </a:lnTo>
                    <a:lnTo>
                      <a:pt x="357" y="40980"/>
                    </a:lnTo>
                    <a:lnTo>
                      <a:pt x="437" y="42029"/>
                    </a:lnTo>
                    <a:lnTo>
                      <a:pt x="516" y="43059"/>
                    </a:lnTo>
                    <a:lnTo>
                      <a:pt x="615" y="44109"/>
                    </a:lnTo>
                    <a:lnTo>
                      <a:pt x="853" y="46228"/>
                    </a:lnTo>
                    <a:lnTo>
                      <a:pt x="1130" y="48328"/>
                    </a:lnTo>
                    <a:lnTo>
                      <a:pt x="1724" y="52566"/>
                    </a:lnTo>
                    <a:lnTo>
                      <a:pt x="2001" y="54666"/>
                    </a:lnTo>
                    <a:lnTo>
                      <a:pt x="2239" y="56785"/>
                    </a:lnTo>
                    <a:lnTo>
                      <a:pt x="2358" y="57855"/>
                    </a:lnTo>
                    <a:lnTo>
                      <a:pt x="2437" y="58924"/>
                    </a:lnTo>
                    <a:lnTo>
                      <a:pt x="2516" y="59994"/>
                    </a:lnTo>
                    <a:lnTo>
                      <a:pt x="2576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76" y="64747"/>
                    </a:lnTo>
                    <a:lnTo>
                      <a:pt x="251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60" y="69659"/>
                    </a:lnTo>
                    <a:lnTo>
                      <a:pt x="1962" y="70867"/>
                    </a:lnTo>
                    <a:lnTo>
                      <a:pt x="1744" y="71996"/>
                    </a:lnTo>
                    <a:lnTo>
                      <a:pt x="1506" y="73125"/>
                    </a:lnTo>
                    <a:lnTo>
                      <a:pt x="1268" y="74274"/>
                    </a:lnTo>
                    <a:lnTo>
                      <a:pt x="1051" y="75403"/>
                    </a:lnTo>
                    <a:lnTo>
                      <a:pt x="971" y="75977"/>
                    </a:lnTo>
                    <a:lnTo>
                      <a:pt x="872" y="76552"/>
                    </a:lnTo>
                    <a:lnTo>
                      <a:pt x="813" y="77126"/>
                    </a:lnTo>
                    <a:lnTo>
                      <a:pt x="773" y="77700"/>
                    </a:lnTo>
                    <a:lnTo>
                      <a:pt x="734" y="78295"/>
                    </a:lnTo>
                    <a:lnTo>
                      <a:pt x="734" y="78869"/>
                    </a:lnTo>
                    <a:lnTo>
                      <a:pt x="754" y="79443"/>
                    </a:lnTo>
                    <a:lnTo>
                      <a:pt x="813" y="80038"/>
                    </a:lnTo>
                    <a:lnTo>
                      <a:pt x="833" y="80117"/>
                    </a:lnTo>
                    <a:lnTo>
                      <a:pt x="853" y="80176"/>
                    </a:lnTo>
                    <a:lnTo>
                      <a:pt x="892" y="80236"/>
                    </a:lnTo>
                    <a:lnTo>
                      <a:pt x="932" y="80275"/>
                    </a:lnTo>
                    <a:lnTo>
                      <a:pt x="1031" y="80335"/>
                    </a:lnTo>
                    <a:lnTo>
                      <a:pt x="1130" y="80354"/>
                    </a:lnTo>
                    <a:lnTo>
                      <a:pt x="1229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48" y="80236"/>
                    </a:lnTo>
                    <a:lnTo>
                      <a:pt x="1368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28" y="79483"/>
                    </a:lnTo>
                    <a:lnTo>
                      <a:pt x="1308" y="78948"/>
                    </a:lnTo>
                    <a:lnTo>
                      <a:pt x="1308" y="78413"/>
                    </a:lnTo>
                    <a:lnTo>
                      <a:pt x="1328" y="77859"/>
                    </a:lnTo>
                    <a:lnTo>
                      <a:pt x="1368" y="77324"/>
                    </a:lnTo>
                    <a:lnTo>
                      <a:pt x="1427" y="76789"/>
                    </a:lnTo>
                    <a:lnTo>
                      <a:pt x="1506" y="76255"/>
                    </a:lnTo>
                    <a:lnTo>
                      <a:pt x="158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19" y="72551"/>
                    </a:lnTo>
                    <a:lnTo>
                      <a:pt x="2417" y="71501"/>
                    </a:lnTo>
                    <a:lnTo>
                      <a:pt x="2595" y="70491"/>
                    </a:lnTo>
                    <a:lnTo>
                      <a:pt x="2754" y="69461"/>
                    </a:lnTo>
                    <a:lnTo>
                      <a:pt x="2873" y="68451"/>
                    </a:lnTo>
                    <a:lnTo>
                      <a:pt x="2992" y="67421"/>
                    </a:lnTo>
                    <a:lnTo>
                      <a:pt x="3071" y="66391"/>
                    </a:lnTo>
                    <a:lnTo>
                      <a:pt x="3130" y="65361"/>
                    </a:lnTo>
                    <a:lnTo>
                      <a:pt x="3170" y="64311"/>
                    </a:lnTo>
                    <a:lnTo>
                      <a:pt x="3190" y="63282"/>
                    </a:lnTo>
                    <a:lnTo>
                      <a:pt x="3170" y="62212"/>
                    </a:lnTo>
                    <a:lnTo>
                      <a:pt x="3150" y="61142"/>
                    </a:lnTo>
                    <a:lnTo>
                      <a:pt x="3091" y="60053"/>
                    </a:lnTo>
                    <a:lnTo>
                      <a:pt x="3011" y="58984"/>
                    </a:lnTo>
                    <a:lnTo>
                      <a:pt x="2932" y="57914"/>
                    </a:lnTo>
                    <a:lnTo>
                      <a:pt x="2813" y="56864"/>
                    </a:lnTo>
                    <a:lnTo>
                      <a:pt x="2576" y="54725"/>
                    </a:lnTo>
                    <a:lnTo>
                      <a:pt x="2298" y="52606"/>
                    </a:lnTo>
                    <a:lnTo>
                      <a:pt x="2001" y="50487"/>
                    </a:lnTo>
                    <a:lnTo>
                      <a:pt x="1704" y="48348"/>
                    </a:lnTo>
                    <a:lnTo>
                      <a:pt x="1427" y="46228"/>
                    </a:lnTo>
                    <a:lnTo>
                      <a:pt x="1308" y="45179"/>
                    </a:lnTo>
                    <a:lnTo>
                      <a:pt x="1189" y="44129"/>
                    </a:lnTo>
                    <a:lnTo>
                      <a:pt x="1110" y="43079"/>
                    </a:lnTo>
                    <a:lnTo>
                      <a:pt x="1031" y="42029"/>
                    </a:lnTo>
                    <a:lnTo>
                      <a:pt x="952" y="40980"/>
                    </a:lnTo>
                    <a:lnTo>
                      <a:pt x="912" y="39910"/>
                    </a:lnTo>
                    <a:lnTo>
                      <a:pt x="833" y="37811"/>
                    </a:lnTo>
                    <a:lnTo>
                      <a:pt x="793" y="35711"/>
                    </a:lnTo>
                    <a:lnTo>
                      <a:pt x="813" y="33592"/>
                    </a:lnTo>
                    <a:lnTo>
                      <a:pt x="833" y="31492"/>
                    </a:lnTo>
                    <a:lnTo>
                      <a:pt x="892" y="29393"/>
                    </a:lnTo>
                    <a:lnTo>
                      <a:pt x="971" y="27294"/>
                    </a:lnTo>
                    <a:lnTo>
                      <a:pt x="1051" y="25174"/>
                    </a:lnTo>
                    <a:lnTo>
                      <a:pt x="1209" y="20956"/>
                    </a:lnTo>
                    <a:lnTo>
                      <a:pt x="1288" y="18856"/>
                    </a:lnTo>
                    <a:lnTo>
                      <a:pt x="1348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07" y="10953"/>
                    </a:lnTo>
                    <a:lnTo>
                      <a:pt x="1387" y="9369"/>
                    </a:lnTo>
                    <a:lnTo>
                      <a:pt x="1328" y="7804"/>
                    </a:lnTo>
                    <a:lnTo>
                      <a:pt x="1249" y="6220"/>
                    </a:lnTo>
                    <a:lnTo>
                      <a:pt x="1130" y="4655"/>
                    </a:lnTo>
                    <a:lnTo>
                      <a:pt x="991" y="3110"/>
                    </a:lnTo>
                    <a:lnTo>
                      <a:pt x="793" y="1545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" name="Google Shape;502;p3"/>
              <p:cNvSpPr/>
              <p:nvPr/>
            </p:nvSpPr>
            <p:spPr>
              <a:xfrm>
                <a:off x="3341075" y="1474025"/>
                <a:ext cx="21325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3" h="8359" extrusionOk="0">
                    <a:moveTo>
                      <a:pt x="496" y="0"/>
                    </a:moveTo>
                    <a:lnTo>
                      <a:pt x="397" y="20"/>
                    </a:lnTo>
                    <a:lnTo>
                      <a:pt x="317" y="80"/>
                    </a:lnTo>
                    <a:lnTo>
                      <a:pt x="278" y="119"/>
                    </a:lnTo>
                    <a:lnTo>
                      <a:pt x="258" y="179"/>
                    </a:lnTo>
                    <a:lnTo>
                      <a:pt x="238" y="238"/>
                    </a:lnTo>
                    <a:lnTo>
                      <a:pt x="238" y="317"/>
                    </a:lnTo>
                    <a:lnTo>
                      <a:pt x="278" y="1288"/>
                    </a:lnTo>
                    <a:lnTo>
                      <a:pt x="278" y="2258"/>
                    </a:lnTo>
                    <a:lnTo>
                      <a:pt x="278" y="3209"/>
                    </a:lnTo>
                    <a:lnTo>
                      <a:pt x="258" y="4179"/>
                    </a:lnTo>
                    <a:lnTo>
                      <a:pt x="218" y="5150"/>
                    </a:lnTo>
                    <a:lnTo>
                      <a:pt x="179" y="6121"/>
                    </a:lnTo>
                    <a:lnTo>
                      <a:pt x="100" y="7071"/>
                    </a:lnTo>
                    <a:lnTo>
                      <a:pt x="1" y="8042"/>
                    </a:lnTo>
                    <a:lnTo>
                      <a:pt x="1" y="8121"/>
                    </a:lnTo>
                    <a:lnTo>
                      <a:pt x="20" y="8180"/>
                    </a:lnTo>
                    <a:lnTo>
                      <a:pt x="40" y="8240"/>
                    </a:lnTo>
                    <a:lnTo>
                      <a:pt x="80" y="8279"/>
                    </a:lnTo>
                    <a:lnTo>
                      <a:pt x="100" y="8319"/>
                    </a:lnTo>
                    <a:lnTo>
                      <a:pt x="159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6" y="8240"/>
                    </a:lnTo>
                    <a:lnTo>
                      <a:pt x="535" y="8180"/>
                    </a:lnTo>
                    <a:lnTo>
                      <a:pt x="555" y="8121"/>
                    </a:lnTo>
                    <a:lnTo>
                      <a:pt x="575" y="8042"/>
                    </a:lnTo>
                    <a:lnTo>
                      <a:pt x="674" y="7071"/>
                    </a:lnTo>
                    <a:lnTo>
                      <a:pt x="733" y="6121"/>
                    </a:lnTo>
                    <a:lnTo>
                      <a:pt x="793" y="5150"/>
                    </a:lnTo>
                    <a:lnTo>
                      <a:pt x="832" y="4179"/>
                    </a:lnTo>
                    <a:lnTo>
                      <a:pt x="852" y="3209"/>
                    </a:lnTo>
                    <a:lnTo>
                      <a:pt x="852" y="2258"/>
                    </a:lnTo>
                    <a:lnTo>
                      <a:pt x="832" y="1288"/>
                    </a:lnTo>
                    <a:lnTo>
                      <a:pt x="813" y="317"/>
                    </a:lnTo>
                    <a:lnTo>
                      <a:pt x="793" y="238"/>
                    </a:lnTo>
                    <a:lnTo>
                      <a:pt x="773" y="179"/>
                    </a:lnTo>
                    <a:lnTo>
                      <a:pt x="733" y="119"/>
                    </a:lnTo>
                    <a:lnTo>
                      <a:pt x="714" y="80"/>
                    </a:lnTo>
                    <a:lnTo>
                      <a:pt x="615" y="20"/>
                    </a:lnTo>
                    <a:lnTo>
                      <a:pt x="49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" name="Google Shape;503;p3"/>
              <p:cNvSpPr/>
              <p:nvPr/>
            </p:nvSpPr>
            <p:spPr>
              <a:xfrm>
                <a:off x="3104400" y="2908975"/>
                <a:ext cx="29725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13747" extrusionOk="0">
                    <a:moveTo>
                      <a:pt x="535" y="1"/>
                    </a:moveTo>
                    <a:lnTo>
                      <a:pt x="436" y="21"/>
                    </a:lnTo>
                    <a:lnTo>
                      <a:pt x="357" y="80"/>
                    </a:lnTo>
                    <a:lnTo>
                      <a:pt x="317" y="120"/>
                    </a:lnTo>
                    <a:lnTo>
                      <a:pt x="297" y="179"/>
                    </a:lnTo>
                    <a:lnTo>
                      <a:pt x="277" y="239"/>
                    </a:lnTo>
                    <a:lnTo>
                      <a:pt x="277" y="318"/>
                    </a:lnTo>
                    <a:lnTo>
                      <a:pt x="297" y="853"/>
                    </a:lnTo>
                    <a:lnTo>
                      <a:pt x="317" y="1367"/>
                    </a:lnTo>
                    <a:lnTo>
                      <a:pt x="297" y="2417"/>
                    </a:lnTo>
                    <a:lnTo>
                      <a:pt x="277" y="3447"/>
                    </a:lnTo>
                    <a:lnTo>
                      <a:pt x="218" y="4497"/>
                    </a:lnTo>
                    <a:lnTo>
                      <a:pt x="79" y="6577"/>
                    </a:lnTo>
                    <a:lnTo>
                      <a:pt x="40" y="7606"/>
                    </a:lnTo>
                    <a:lnTo>
                      <a:pt x="0" y="8656"/>
                    </a:lnTo>
                    <a:lnTo>
                      <a:pt x="20" y="9310"/>
                    </a:lnTo>
                    <a:lnTo>
                      <a:pt x="40" y="9963"/>
                    </a:lnTo>
                    <a:lnTo>
                      <a:pt x="99" y="10597"/>
                    </a:lnTo>
                    <a:lnTo>
                      <a:pt x="159" y="11231"/>
                    </a:lnTo>
                    <a:lnTo>
                      <a:pt x="258" y="11865"/>
                    </a:lnTo>
                    <a:lnTo>
                      <a:pt x="357" y="12499"/>
                    </a:lnTo>
                    <a:lnTo>
                      <a:pt x="475" y="13132"/>
                    </a:lnTo>
                    <a:lnTo>
                      <a:pt x="594" y="13746"/>
                    </a:lnTo>
                    <a:lnTo>
                      <a:pt x="1189" y="13746"/>
                    </a:lnTo>
                    <a:lnTo>
                      <a:pt x="1050" y="13093"/>
                    </a:lnTo>
                    <a:lnTo>
                      <a:pt x="931" y="12419"/>
                    </a:lnTo>
                    <a:lnTo>
                      <a:pt x="812" y="11746"/>
                    </a:lnTo>
                    <a:lnTo>
                      <a:pt x="733" y="11092"/>
                    </a:lnTo>
                    <a:lnTo>
                      <a:pt x="654" y="10399"/>
                    </a:lnTo>
                    <a:lnTo>
                      <a:pt x="614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614" y="7329"/>
                    </a:lnTo>
                    <a:lnTo>
                      <a:pt x="674" y="6339"/>
                    </a:lnTo>
                    <a:lnTo>
                      <a:pt x="792" y="4338"/>
                    </a:lnTo>
                    <a:lnTo>
                      <a:pt x="852" y="3328"/>
                    </a:lnTo>
                    <a:lnTo>
                      <a:pt x="872" y="2338"/>
                    </a:lnTo>
                    <a:lnTo>
                      <a:pt x="872" y="1328"/>
                    </a:lnTo>
                    <a:lnTo>
                      <a:pt x="852" y="318"/>
                    </a:lnTo>
                    <a:lnTo>
                      <a:pt x="832" y="239"/>
                    </a:lnTo>
                    <a:lnTo>
                      <a:pt x="812" y="179"/>
                    </a:lnTo>
                    <a:lnTo>
                      <a:pt x="773" y="120"/>
                    </a:lnTo>
                    <a:lnTo>
                      <a:pt x="733" y="80"/>
                    </a:lnTo>
                    <a:lnTo>
                      <a:pt x="654" y="21"/>
                    </a:lnTo>
                    <a:lnTo>
                      <a:pt x="5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" name="Google Shape;504;p3"/>
              <p:cNvSpPr/>
              <p:nvPr/>
            </p:nvSpPr>
            <p:spPr>
              <a:xfrm>
                <a:off x="2553275" y="1821625"/>
                <a:ext cx="88175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27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60" y="80"/>
                    </a:lnTo>
                    <a:lnTo>
                      <a:pt x="40" y="139"/>
                    </a:lnTo>
                    <a:lnTo>
                      <a:pt x="21" y="17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80" y="1407"/>
                    </a:lnTo>
                    <a:lnTo>
                      <a:pt x="159" y="2496"/>
                    </a:lnTo>
                    <a:lnTo>
                      <a:pt x="278" y="4655"/>
                    </a:lnTo>
                    <a:lnTo>
                      <a:pt x="338" y="5744"/>
                    </a:lnTo>
                    <a:lnTo>
                      <a:pt x="417" y="6814"/>
                    </a:lnTo>
                    <a:lnTo>
                      <a:pt x="516" y="7903"/>
                    </a:lnTo>
                    <a:lnTo>
                      <a:pt x="635" y="8973"/>
                    </a:lnTo>
                    <a:lnTo>
                      <a:pt x="714" y="9527"/>
                    </a:lnTo>
                    <a:lnTo>
                      <a:pt x="813" y="10082"/>
                    </a:lnTo>
                    <a:lnTo>
                      <a:pt x="1031" y="11171"/>
                    </a:lnTo>
                    <a:lnTo>
                      <a:pt x="1268" y="12260"/>
                    </a:lnTo>
                    <a:lnTo>
                      <a:pt x="1526" y="13350"/>
                    </a:lnTo>
                    <a:lnTo>
                      <a:pt x="1783" y="14439"/>
                    </a:lnTo>
                    <a:lnTo>
                      <a:pt x="2061" y="15509"/>
                    </a:lnTo>
                    <a:lnTo>
                      <a:pt x="2298" y="16598"/>
                    </a:lnTo>
                    <a:lnTo>
                      <a:pt x="2496" y="17707"/>
                    </a:lnTo>
                    <a:lnTo>
                      <a:pt x="2655" y="18777"/>
                    </a:lnTo>
                    <a:lnTo>
                      <a:pt x="2793" y="19866"/>
                    </a:lnTo>
                    <a:lnTo>
                      <a:pt x="2873" y="20975"/>
                    </a:lnTo>
                    <a:lnTo>
                      <a:pt x="2932" y="22065"/>
                    </a:lnTo>
                    <a:lnTo>
                      <a:pt x="2972" y="23154"/>
                    </a:lnTo>
                    <a:lnTo>
                      <a:pt x="2952" y="24263"/>
                    </a:lnTo>
                    <a:lnTo>
                      <a:pt x="2912" y="25352"/>
                    </a:lnTo>
                    <a:lnTo>
                      <a:pt x="2833" y="26442"/>
                    </a:lnTo>
                    <a:lnTo>
                      <a:pt x="2774" y="27016"/>
                    </a:lnTo>
                    <a:lnTo>
                      <a:pt x="2694" y="27590"/>
                    </a:lnTo>
                    <a:lnTo>
                      <a:pt x="2516" y="28700"/>
                    </a:lnTo>
                    <a:lnTo>
                      <a:pt x="2318" y="29789"/>
                    </a:lnTo>
                    <a:lnTo>
                      <a:pt x="2061" y="30878"/>
                    </a:lnTo>
                    <a:lnTo>
                      <a:pt x="1803" y="31968"/>
                    </a:lnTo>
                    <a:lnTo>
                      <a:pt x="1506" y="33037"/>
                    </a:lnTo>
                    <a:lnTo>
                      <a:pt x="912" y="35196"/>
                    </a:lnTo>
                    <a:lnTo>
                      <a:pt x="654" y="36285"/>
                    </a:lnTo>
                    <a:lnTo>
                      <a:pt x="516" y="36820"/>
                    </a:lnTo>
                    <a:lnTo>
                      <a:pt x="417" y="37375"/>
                    </a:lnTo>
                    <a:lnTo>
                      <a:pt x="318" y="37929"/>
                    </a:lnTo>
                    <a:lnTo>
                      <a:pt x="219" y="38484"/>
                    </a:lnTo>
                    <a:lnTo>
                      <a:pt x="159" y="39038"/>
                    </a:lnTo>
                    <a:lnTo>
                      <a:pt x="100" y="39593"/>
                    </a:lnTo>
                    <a:lnTo>
                      <a:pt x="80" y="40148"/>
                    </a:lnTo>
                    <a:lnTo>
                      <a:pt x="60" y="40702"/>
                    </a:lnTo>
                    <a:lnTo>
                      <a:pt x="80" y="41257"/>
                    </a:lnTo>
                    <a:lnTo>
                      <a:pt x="120" y="41811"/>
                    </a:lnTo>
                    <a:lnTo>
                      <a:pt x="199" y="42366"/>
                    </a:lnTo>
                    <a:lnTo>
                      <a:pt x="278" y="42901"/>
                    </a:lnTo>
                    <a:lnTo>
                      <a:pt x="417" y="43455"/>
                    </a:lnTo>
                    <a:lnTo>
                      <a:pt x="575" y="43990"/>
                    </a:lnTo>
                    <a:lnTo>
                      <a:pt x="595" y="44069"/>
                    </a:lnTo>
                    <a:lnTo>
                      <a:pt x="635" y="44109"/>
                    </a:lnTo>
                    <a:lnTo>
                      <a:pt x="674" y="44168"/>
                    </a:lnTo>
                    <a:lnTo>
                      <a:pt x="734" y="44188"/>
                    </a:lnTo>
                    <a:lnTo>
                      <a:pt x="833" y="44228"/>
                    </a:lnTo>
                    <a:lnTo>
                      <a:pt x="932" y="44208"/>
                    </a:lnTo>
                    <a:lnTo>
                      <a:pt x="1031" y="44148"/>
                    </a:lnTo>
                    <a:lnTo>
                      <a:pt x="1110" y="44069"/>
                    </a:lnTo>
                    <a:lnTo>
                      <a:pt x="1130" y="44010"/>
                    </a:lnTo>
                    <a:lnTo>
                      <a:pt x="1130" y="43950"/>
                    </a:lnTo>
                    <a:lnTo>
                      <a:pt x="1130" y="43891"/>
                    </a:lnTo>
                    <a:lnTo>
                      <a:pt x="1110" y="43812"/>
                    </a:lnTo>
                    <a:lnTo>
                      <a:pt x="971" y="43297"/>
                    </a:lnTo>
                    <a:lnTo>
                      <a:pt x="852" y="42782"/>
                    </a:lnTo>
                    <a:lnTo>
                      <a:pt x="753" y="42247"/>
                    </a:lnTo>
                    <a:lnTo>
                      <a:pt x="694" y="41712"/>
                    </a:lnTo>
                    <a:lnTo>
                      <a:pt x="654" y="41178"/>
                    </a:lnTo>
                    <a:lnTo>
                      <a:pt x="635" y="40663"/>
                    </a:lnTo>
                    <a:lnTo>
                      <a:pt x="654" y="40128"/>
                    </a:lnTo>
                    <a:lnTo>
                      <a:pt x="674" y="39593"/>
                    </a:lnTo>
                    <a:lnTo>
                      <a:pt x="734" y="39058"/>
                    </a:lnTo>
                    <a:lnTo>
                      <a:pt x="793" y="38523"/>
                    </a:lnTo>
                    <a:lnTo>
                      <a:pt x="872" y="37989"/>
                    </a:lnTo>
                    <a:lnTo>
                      <a:pt x="971" y="37474"/>
                    </a:lnTo>
                    <a:lnTo>
                      <a:pt x="1209" y="36424"/>
                    </a:lnTo>
                    <a:lnTo>
                      <a:pt x="1466" y="35374"/>
                    </a:lnTo>
                    <a:lnTo>
                      <a:pt x="2021" y="33374"/>
                    </a:lnTo>
                    <a:lnTo>
                      <a:pt x="2298" y="32364"/>
                    </a:lnTo>
                    <a:lnTo>
                      <a:pt x="2536" y="31354"/>
                    </a:lnTo>
                    <a:lnTo>
                      <a:pt x="2774" y="30344"/>
                    </a:lnTo>
                    <a:lnTo>
                      <a:pt x="2992" y="29333"/>
                    </a:lnTo>
                    <a:lnTo>
                      <a:pt x="3170" y="28303"/>
                    </a:lnTo>
                    <a:lnTo>
                      <a:pt x="3308" y="27254"/>
                    </a:lnTo>
                    <a:lnTo>
                      <a:pt x="3407" y="26224"/>
                    </a:lnTo>
                    <a:lnTo>
                      <a:pt x="3487" y="25194"/>
                    </a:lnTo>
                    <a:lnTo>
                      <a:pt x="3526" y="24164"/>
                    </a:lnTo>
                    <a:lnTo>
                      <a:pt x="3526" y="23134"/>
                    </a:lnTo>
                    <a:lnTo>
                      <a:pt x="3507" y="22124"/>
                    </a:lnTo>
                    <a:lnTo>
                      <a:pt x="3447" y="21094"/>
                    </a:lnTo>
                    <a:lnTo>
                      <a:pt x="3368" y="20064"/>
                    </a:lnTo>
                    <a:lnTo>
                      <a:pt x="3269" y="19034"/>
                    </a:lnTo>
                    <a:lnTo>
                      <a:pt x="3190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75" y="15806"/>
                    </a:lnTo>
                    <a:lnTo>
                      <a:pt x="2437" y="14756"/>
                    </a:lnTo>
                    <a:lnTo>
                      <a:pt x="1922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48" y="9884"/>
                    </a:lnTo>
                    <a:lnTo>
                      <a:pt x="1249" y="9250"/>
                    </a:lnTo>
                    <a:lnTo>
                      <a:pt x="1169" y="8616"/>
                    </a:lnTo>
                    <a:lnTo>
                      <a:pt x="1090" y="7982"/>
                    </a:lnTo>
                    <a:lnTo>
                      <a:pt x="971" y="6715"/>
                    </a:lnTo>
                    <a:lnTo>
                      <a:pt x="892" y="5447"/>
                    </a:lnTo>
                    <a:lnTo>
                      <a:pt x="753" y="2872"/>
                    </a:lnTo>
                    <a:lnTo>
                      <a:pt x="674" y="1605"/>
                    </a:lnTo>
                    <a:lnTo>
                      <a:pt x="575" y="317"/>
                    </a:lnTo>
                    <a:lnTo>
                      <a:pt x="555" y="258"/>
                    </a:lnTo>
                    <a:lnTo>
                      <a:pt x="536" y="179"/>
                    </a:lnTo>
                    <a:lnTo>
                      <a:pt x="496" y="139"/>
                    </a:lnTo>
                    <a:lnTo>
                      <a:pt x="456" y="80"/>
                    </a:lnTo>
                    <a:lnTo>
                      <a:pt x="35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" name="Google Shape;505;p3"/>
              <p:cNvSpPr/>
              <p:nvPr/>
            </p:nvSpPr>
            <p:spPr>
              <a:xfrm>
                <a:off x="2461175" y="2171700"/>
                <a:ext cx="113425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37" h="18440" extrusionOk="0">
                    <a:moveTo>
                      <a:pt x="2318" y="0"/>
                    </a:moveTo>
                    <a:lnTo>
                      <a:pt x="2279" y="20"/>
                    </a:lnTo>
                    <a:lnTo>
                      <a:pt x="2199" y="99"/>
                    </a:lnTo>
                    <a:lnTo>
                      <a:pt x="2140" y="198"/>
                    </a:lnTo>
                    <a:lnTo>
                      <a:pt x="2100" y="317"/>
                    </a:lnTo>
                    <a:lnTo>
                      <a:pt x="2100" y="377"/>
                    </a:lnTo>
                    <a:lnTo>
                      <a:pt x="2120" y="436"/>
                    </a:lnTo>
                    <a:lnTo>
                      <a:pt x="2140" y="515"/>
                    </a:lnTo>
                    <a:lnTo>
                      <a:pt x="2180" y="575"/>
                    </a:lnTo>
                    <a:lnTo>
                      <a:pt x="2516" y="1010"/>
                    </a:lnTo>
                    <a:lnTo>
                      <a:pt x="2794" y="1486"/>
                    </a:lnTo>
                    <a:lnTo>
                      <a:pt x="3051" y="1961"/>
                    </a:lnTo>
                    <a:lnTo>
                      <a:pt x="3289" y="2437"/>
                    </a:lnTo>
                    <a:lnTo>
                      <a:pt x="3467" y="2932"/>
                    </a:lnTo>
                    <a:lnTo>
                      <a:pt x="362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2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596"/>
                    </a:lnTo>
                    <a:lnTo>
                      <a:pt x="3982" y="7150"/>
                    </a:lnTo>
                    <a:lnTo>
                      <a:pt x="3942" y="7705"/>
                    </a:lnTo>
                    <a:lnTo>
                      <a:pt x="3883" y="8260"/>
                    </a:lnTo>
                    <a:lnTo>
                      <a:pt x="3823" y="8814"/>
                    </a:lnTo>
                    <a:lnTo>
                      <a:pt x="3724" y="9369"/>
                    </a:lnTo>
                    <a:lnTo>
                      <a:pt x="3625" y="9923"/>
                    </a:lnTo>
                    <a:lnTo>
                      <a:pt x="3408" y="11052"/>
                    </a:lnTo>
                    <a:lnTo>
                      <a:pt x="3150" y="12161"/>
                    </a:lnTo>
                    <a:lnTo>
                      <a:pt x="2893" y="13271"/>
                    </a:lnTo>
                    <a:lnTo>
                      <a:pt x="2338" y="1542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04" y="17291"/>
                    </a:lnTo>
                    <a:lnTo>
                      <a:pt x="1566" y="17054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3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6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60"/>
                    </a:lnTo>
                    <a:lnTo>
                      <a:pt x="55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36" y="7210"/>
                    </a:lnTo>
                    <a:lnTo>
                      <a:pt x="516" y="7170"/>
                    </a:lnTo>
                    <a:lnTo>
                      <a:pt x="417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21" y="7329"/>
                    </a:lnTo>
                    <a:lnTo>
                      <a:pt x="21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22"/>
                    </a:lnTo>
                    <a:lnTo>
                      <a:pt x="21" y="10914"/>
                    </a:lnTo>
                    <a:lnTo>
                      <a:pt x="60" y="11785"/>
                    </a:lnTo>
                    <a:lnTo>
                      <a:pt x="120" y="12657"/>
                    </a:lnTo>
                    <a:lnTo>
                      <a:pt x="199" y="13528"/>
                    </a:lnTo>
                    <a:lnTo>
                      <a:pt x="278" y="14399"/>
                    </a:lnTo>
                    <a:lnTo>
                      <a:pt x="357" y="14974"/>
                    </a:lnTo>
                    <a:lnTo>
                      <a:pt x="456" y="15528"/>
                    </a:lnTo>
                    <a:lnTo>
                      <a:pt x="575" y="16083"/>
                    </a:lnTo>
                    <a:lnTo>
                      <a:pt x="654" y="16360"/>
                    </a:lnTo>
                    <a:lnTo>
                      <a:pt x="734" y="16618"/>
                    </a:lnTo>
                    <a:lnTo>
                      <a:pt x="833" y="16875"/>
                    </a:lnTo>
                    <a:lnTo>
                      <a:pt x="952" y="17133"/>
                    </a:lnTo>
                    <a:lnTo>
                      <a:pt x="1070" y="17370"/>
                    </a:lnTo>
                    <a:lnTo>
                      <a:pt x="1209" y="17588"/>
                    </a:lnTo>
                    <a:lnTo>
                      <a:pt x="1367" y="17806"/>
                    </a:lnTo>
                    <a:lnTo>
                      <a:pt x="1526" y="18024"/>
                    </a:lnTo>
                    <a:lnTo>
                      <a:pt x="170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00" y="18440"/>
                    </a:lnTo>
                    <a:lnTo>
                      <a:pt x="2160" y="18420"/>
                    </a:lnTo>
                    <a:lnTo>
                      <a:pt x="2219" y="18381"/>
                    </a:lnTo>
                    <a:lnTo>
                      <a:pt x="2279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36" y="17113"/>
                    </a:lnTo>
                    <a:lnTo>
                      <a:pt x="2794" y="16004"/>
                    </a:lnTo>
                    <a:lnTo>
                      <a:pt x="3071" y="14855"/>
                    </a:lnTo>
                    <a:lnTo>
                      <a:pt x="3348" y="13686"/>
                    </a:lnTo>
                    <a:lnTo>
                      <a:pt x="3625" y="12518"/>
                    </a:lnTo>
                    <a:lnTo>
                      <a:pt x="3903" y="11330"/>
                    </a:lnTo>
                    <a:lnTo>
                      <a:pt x="4140" y="10141"/>
                    </a:lnTo>
                    <a:lnTo>
                      <a:pt x="4259" y="9527"/>
                    </a:lnTo>
                    <a:lnTo>
                      <a:pt x="4338" y="8933"/>
                    </a:lnTo>
                    <a:lnTo>
                      <a:pt x="4418" y="8339"/>
                    </a:lnTo>
                    <a:lnTo>
                      <a:pt x="4477" y="7764"/>
                    </a:lnTo>
                    <a:lnTo>
                      <a:pt x="4517" y="7170"/>
                    </a:lnTo>
                    <a:lnTo>
                      <a:pt x="4536" y="6596"/>
                    </a:lnTo>
                    <a:lnTo>
                      <a:pt x="4536" y="6002"/>
                    </a:lnTo>
                    <a:lnTo>
                      <a:pt x="4517" y="5427"/>
                    </a:lnTo>
                    <a:lnTo>
                      <a:pt x="4477" y="4853"/>
                    </a:lnTo>
                    <a:lnTo>
                      <a:pt x="4398" y="4298"/>
                    </a:lnTo>
                    <a:lnTo>
                      <a:pt x="4279" y="3744"/>
                    </a:lnTo>
                    <a:lnTo>
                      <a:pt x="4140" y="3189"/>
                    </a:lnTo>
                    <a:lnTo>
                      <a:pt x="3982" y="2654"/>
                    </a:lnTo>
                    <a:lnTo>
                      <a:pt x="3784" y="2120"/>
                    </a:lnTo>
                    <a:lnTo>
                      <a:pt x="3526" y="1605"/>
                    </a:lnTo>
                    <a:lnTo>
                      <a:pt x="3249" y="1090"/>
                    </a:lnTo>
                    <a:lnTo>
                      <a:pt x="2932" y="595"/>
                    </a:lnTo>
                    <a:lnTo>
                      <a:pt x="2576" y="99"/>
                    </a:lnTo>
                    <a:lnTo>
                      <a:pt x="2536" y="60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" name="Google Shape;506;p3"/>
              <p:cNvSpPr/>
              <p:nvPr/>
            </p:nvSpPr>
            <p:spPr>
              <a:xfrm>
                <a:off x="2964750" y="2419275"/>
                <a:ext cx="113425" cy="461500"/>
              </a:xfrm>
              <a:custGeom>
                <a:avLst/>
                <a:gdLst/>
                <a:ahLst/>
                <a:cxnLst/>
                <a:rect l="l" t="t" r="r" b="b"/>
                <a:pathLst>
                  <a:path w="4537" h="18460" extrusionOk="0">
                    <a:moveTo>
                      <a:pt x="2378" y="0"/>
                    </a:moveTo>
                    <a:lnTo>
                      <a:pt x="2338" y="20"/>
                    </a:lnTo>
                    <a:lnTo>
                      <a:pt x="2279" y="40"/>
                    </a:lnTo>
                    <a:lnTo>
                      <a:pt x="2199" y="100"/>
                    </a:lnTo>
                    <a:lnTo>
                      <a:pt x="2140" y="199"/>
                    </a:lnTo>
                    <a:lnTo>
                      <a:pt x="2100" y="317"/>
                    </a:lnTo>
                    <a:lnTo>
                      <a:pt x="2100" y="377"/>
                    </a:lnTo>
                    <a:lnTo>
                      <a:pt x="2120" y="456"/>
                    </a:lnTo>
                    <a:lnTo>
                      <a:pt x="2140" y="515"/>
                    </a:lnTo>
                    <a:lnTo>
                      <a:pt x="2179" y="575"/>
                    </a:lnTo>
                    <a:lnTo>
                      <a:pt x="2516" y="1030"/>
                    </a:lnTo>
                    <a:lnTo>
                      <a:pt x="2813" y="1486"/>
                    </a:lnTo>
                    <a:lnTo>
                      <a:pt x="3071" y="1961"/>
                    </a:lnTo>
                    <a:lnTo>
                      <a:pt x="3289" y="2437"/>
                    </a:lnTo>
                    <a:lnTo>
                      <a:pt x="3467" y="2932"/>
                    </a:lnTo>
                    <a:lnTo>
                      <a:pt x="3625" y="3447"/>
                    </a:lnTo>
                    <a:lnTo>
                      <a:pt x="3764" y="3962"/>
                    </a:lnTo>
                    <a:lnTo>
                      <a:pt x="3863" y="4477"/>
                    </a:lnTo>
                    <a:lnTo>
                      <a:pt x="392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616"/>
                    </a:lnTo>
                    <a:lnTo>
                      <a:pt x="3982" y="7151"/>
                    </a:lnTo>
                    <a:lnTo>
                      <a:pt x="3942" y="7705"/>
                    </a:lnTo>
                    <a:lnTo>
                      <a:pt x="3883" y="8260"/>
                    </a:lnTo>
                    <a:lnTo>
                      <a:pt x="3823" y="8814"/>
                    </a:lnTo>
                    <a:lnTo>
                      <a:pt x="3724" y="9369"/>
                    </a:lnTo>
                    <a:lnTo>
                      <a:pt x="3645" y="9943"/>
                    </a:lnTo>
                    <a:lnTo>
                      <a:pt x="3407" y="11052"/>
                    </a:lnTo>
                    <a:lnTo>
                      <a:pt x="3150" y="12162"/>
                    </a:lnTo>
                    <a:lnTo>
                      <a:pt x="2892" y="13271"/>
                    </a:lnTo>
                    <a:lnTo>
                      <a:pt x="2338" y="1544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24" y="17291"/>
                    </a:lnTo>
                    <a:lnTo>
                      <a:pt x="1565" y="17073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5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8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80"/>
                    </a:lnTo>
                    <a:lnTo>
                      <a:pt x="55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55" y="7210"/>
                    </a:lnTo>
                    <a:lnTo>
                      <a:pt x="516" y="7170"/>
                    </a:lnTo>
                    <a:lnTo>
                      <a:pt x="417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21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42"/>
                    </a:lnTo>
                    <a:lnTo>
                      <a:pt x="21" y="10914"/>
                    </a:lnTo>
                    <a:lnTo>
                      <a:pt x="60" y="11785"/>
                    </a:lnTo>
                    <a:lnTo>
                      <a:pt x="120" y="12657"/>
                    </a:lnTo>
                    <a:lnTo>
                      <a:pt x="199" y="13528"/>
                    </a:lnTo>
                    <a:lnTo>
                      <a:pt x="298" y="14400"/>
                    </a:lnTo>
                    <a:lnTo>
                      <a:pt x="357" y="14974"/>
                    </a:lnTo>
                    <a:lnTo>
                      <a:pt x="456" y="15529"/>
                    </a:lnTo>
                    <a:lnTo>
                      <a:pt x="575" y="16083"/>
                    </a:lnTo>
                    <a:lnTo>
                      <a:pt x="654" y="16360"/>
                    </a:lnTo>
                    <a:lnTo>
                      <a:pt x="753" y="16618"/>
                    </a:lnTo>
                    <a:lnTo>
                      <a:pt x="833" y="16875"/>
                    </a:lnTo>
                    <a:lnTo>
                      <a:pt x="951" y="17133"/>
                    </a:lnTo>
                    <a:lnTo>
                      <a:pt x="1070" y="17371"/>
                    </a:lnTo>
                    <a:lnTo>
                      <a:pt x="1209" y="17588"/>
                    </a:lnTo>
                    <a:lnTo>
                      <a:pt x="1367" y="17826"/>
                    </a:lnTo>
                    <a:lnTo>
                      <a:pt x="1526" y="18024"/>
                    </a:lnTo>
                    <a:lnTo>
                      <a:pt x="172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041" y="18460"/>
                    </a:lnTo>
                    <a:lnTo>
                      <a:pt x="2100" y="18440"/>
                    </a:lnTo>
                    <a:lnTo>
                      <a:pt x="2160" y="18420"/>
                    </a:lnTo>
                    <a:lnTo>
                      <a:pt x="2219" y="18381"/>
                    </a:lnTo>
                    <a:lnTo>
                      <a:pt x="2279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36" y="17113"/>
                    </a:lnTo>
                    <a:lnTo>
                      <a:pt x="2793" y="16004"/>
                    </a:lnTo>
                    <a:lnTo>
                      <a:pt x="3071" y="14855"/>
                    </a:lnTo>
                    <a:lnTo>
                      <a:pt x="3348" y="13687"/>
                    </a:lnTo>
                    <a:lnTo>
                      <a:pt x="3645" y="12518"/>
                    </a:lnTo>
                    <a:lnTo>
                      <a:pt x="3903" y="11330"/>
                    </a:lnTo>
                    <a:lnTo>
                      <a:pt x="4140" y="10141"/>
                    </a:lnTo>
                    <a:lnTo>
                      <a:pt x="4259" y="9547"/>
                    </a:lnTo>
                    <a:lnTo>
                      <a:pt x="4338" y="8953"/>
                    </a:lnTo>
                    <a:lnTo>
                      <a:pt x="4418" y="8359"/>
                    </a:lnTo>
                    <a:lnTo>
                      <a:pt x="4477" y="7765"/>
                    </a:lnTo>
                    <a:lnTo>
                      <a:pt x="4517" y="7170"/>
                    </a:lnTo>
                    <a:lnTo>
                      <a:pt x="4536" y="6596"/>
                    </a:lnTo>
                    <a:lnTo>
                      <a:pt x="4536" y="6002"/>
                    </a:lnTo>
                    <a:lnTo>
                      <a:pt x="4517" y="5427"/>
                    </a:lnTo>
                    <a:lnTo>
                      <a:pt x="4477" y="4873"/>
                    </a:lnTo>
                    <a:lnTo>
                      <a:pt x="4398" y="4298"/>
                    </a:lnTo>
                    <a:lnTo>
                      <a:pt x="4279" y="3744"/>
                    </a:lnTo>
                    <a:lnTo>
                      <a:pt x="4160" y="3209"/>
                    </a:lnTo>
                    <a:lnTo>
                      <a:pt x="3982" y="2655"/>
                    </a:lnTo>
                    <a:lnTo>
                      <a:pt x="3784" y="2120"/>
                    </a:lnTo>
                    <a:lnTo>
                      <a:pt x="3546" y="1605"/>
                    </a:lnTo>
                    <a:lnTo>
                      <a:pt x="3269" y="1090"/>
                    </a:lnTo>
                    <a:lnTo>
                      <a:pt x="2932" y="595"/>
                    </a:lnTo>
                    <a:lnTo>
                      <a:pt x="2576" y="100"/>
                    </a:lnTo>
                    <a:lnTo>
                      <a:pt x="2536" y="60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" name="Google Shape;507;p3"/>
              <p:cNvSpPr/>
              <p:nvPr/>
            </p:nvSpPr>
            <p:spPr>
              <a:xfrm>
                <a:off x="2463175" y="1843400"/>
                <a:ext cx="54475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79" h="20738" extrusionOk="0">
                    <a:moveTo>
                      <a:pt x="753" y="1"/>
                    </a:moveTo>
                    <a:lnTo>
                      <a:pt x="634" y="21"/>
                    </a:lnTo>
                    <a:lnTo>
                      <a:pt x="535" y="80"/>
                    </a:lnTo>
                    <a:lnTo>
                      <a:pt x="475" y="159"/>
                    </a:lnTo>
                    <a:lnTo>
                      <a:pt x="456" y="219"/>
                    </a:lnTo>
                    <a:lnTo>
                      <a:pt x="436" y="278"/>
                    </a:lnTo>
                    <a:lnTo>
                      <a:pt x="436" y="338"/>
                    </a:lnTo>
                    <a:lnTo>
                      <a:pt x="456" y="417"/>
                    </a:lnTo>
                    <a:lnTo>
                      <a:pt x="614" y="1051"/>
                    </a:lnTo>
                    <a:lnTo>
                      <a:pt x="733" y="1684"/>
                    </a:lnTo>
                    <a:lnTo>
                      <a:pt x="852" y="2338"/>
                    </a:lnTo>
                    <a:lnTo>
                      <a:pt x="931" y="2972"/>
                    </a:lnTo>
                    <a:lnTo>
                      <a:pt x="990" y="3625"/>
                    </a:lnTo>
                    <a:lnTo>
                      <a:pt x="1010" y="4279"/>
                    </a:lnTo>
                    <a:lnTo>
                      <a:pt x="1010" y="4952"/>
                    </a:lnTo>
                    <a:lnTo>
                      <a:pt x="990" y="5606"/>
                    </a:lnTo>
                    <a:lnTo>
                      <a:pt x="931" y="6299"/>
                    </a:lnTo>
                    <a:lnTo>
                      <a:pt x="852" y="6973"/>
                    </a:lnTo>
                    <a:lnTo>
                      <a:pt x="733" y="7646"/>
                    </a:lnTo>
                    <a:lnTo>
                      <a:pt x="614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79" y="11587"/>
                    </a:lnTo>
                    <a:lnTo>
                      <a:pt x="20" y="12142"/>
                    </a:lnTo>
                    <a:lnTo>
                      <a:pt x="0" y="12716"/>
                    </a:lnTo>
                    <a:lnTo>
                      <a:pt x="0" y="13291"/>
                    </a:lnTo>
                    <a:lnTo>
                      <a:pt x="40" y="13845"/>
                    </a:lnTo>
                    <a:lnTo>
                      <a:pt x="99" y="14400"/>
                    </a:lnTo>
                    <a:lnTo>
                      <a:pt x="198" y="14974"/>
                    </a:lnTo>
                    <a:lnTo>
                      <a:pt x="317" y="15529"/>
                    </a:lnTo>
                    <a:lnTo>
                      <a:pt x="495" y="16143"/>
                    </a:lnTo>
                    <a:lnTo>
                      <a:pt x="673" y="16737"/>
                    </a:lnTo>
                    <a:lnTo>
                      <a:pt x="1050" y="17945"/>
                    </a:lnTo>
                    <a:lnTo>
                      <a:pt x="1228" y="18559"/>
                    </a:lnTo>
                    <a:lnTo>
                      <a:pt x="1387" y="19173"/>
                    </a:lnTo>
                    <a:lnTo>
                      <a:pt x="1525" y="19787"/>
                    </a:lnTo>
                    <a:lnTo>
                      <a:pt x="1565" y="20104"/>
                    </a:lnTo>
                    <a:lnTo>
                      <a:pt x="1604" y="20421"/>
                    </a:lnTo>
                    <a:lnTo>
                      <a:pt x="1624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3" y="20659"/>
                    </a:lnTo>
                    <a:lnTo>
                      <a:pt x="1822" y="20718"/>
                    </a:lnTo>
                    <a:lnTo>
                      <a:pt x="1921" y="20738"/>
                    </a:lnTo>
                    <a:lnTo>
                      <a:pt x="2020" y="20718"/>
                    </a:lnTo>
                    <a:lnTo>
                      <a:pt x="2080" y="20698"/>
                    </a:lnTo>
                    <a:lnTo>
                      <a:pt x="2119" y="20659"/>
                    </a:lnTo>
                    <a:lnTo>
                      <a:pt x="2139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2001" y="19252"/>
                    </a:lnTo>
                    <a:lnTo>
                      <a:pt x="1862" y="18678"/>
                    </a:lnTo>
                    <a:lnTo>
                      <a:pt x="1703" y="18124"/>
                    </a:lnTo>
                    <a:lnTo>
                      <a:pt x="1367" y="17014"/>
                    </a:lnTo>
                    <a:lnTo>
                      <a:pt x="1010" y="15885"/>
                    </a:lnTo>
                    <a:lnTo>
                      <a:pt x="911" y="15549"/>
                    </a:lnTo>
                    <a:lnTo>
                      <a:pt x="832" y="15192"/>
                    </a:lnTo>
                    <a:lnTo>
                      <a:pt x="773" y="14836"/>
                    </a:lnTo>
                    <a:lnTo>
                      <a:pt x="713" y="14499"/>
                    </a:lnTo>
                    <a:lnTo>
                      <a:pt x="634" y="13806"/>
                    </a:lnTo>
                    <a:lnTo>
                      <a:pt x="594" y="13113"/>
                    </a:lnTo>
                    <a:lnTo>
                      <a:pt x="594" y="12419"/>
                    </a:lnTo>
                    <a:lnTo>
                      <a:pt x="634" y="11726"/>
                    </a:lnTo>
                    <a:lnTo>
                      <a:pt x="713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87" y="7824"/>
                    </a:lnTo>
                    <a:lnTo>
                      <a:pt x="1387" y="7190"/>
                    </a:lnTo>
                    <a:lnTo>
                      <a:pt x="1466" y="6576"/>
                    </a:lnTo>
                    <a:lnTo>
                      <a:pt x="1525" y="5943"/>
                    </a:lnTo>
                    <a:lnTo>
                      <a:pt x="158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8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7" y="1486"/>
                    </a:lnTo>
                    <a:lnTo>
                      <a:pt x="1149" y="852"/>
                    </a:lnTo>
                    <a:lnTo>
                      <a:pt x="990" y="239"/>
                    </a:lnTo>
                    <a:lnTo>
                      <a:pt x="971" y="159"/>
                    </a:lnTo>
                    <a:lnTo>
                      <a:pt x="931" y="120"/>
                    </a:lnTo>
                    <a:lnTo>
                      <a:pt x="891" y="60"/>
                    </a:lnTo>
                    <a:lnTo>
                      <a:pt x="852" y="40"/>
                    </a:lnTo>
                    <a:lnTo>
                      <a:pt x="75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" name="Google Shape;508;p3"/>
              <p:cNvSpPr/>
              <p:nvPr/>
            </p:nvSpPr>
            <p:spPr>
              <a:xfrm>
                <a:off x="2991000" y="2091475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53" y="1"/>
                    </a:moveTo>
                    <a:lnTo>
                      <a:pt x="634" y="21"/>
                    </a:lnTo>
                    <a:lnTo>
                      <a:pt x="555" y="60"/>
                    </a:lnTo>
                    <a:lnTo>
                      <a:pt x="476" y="159"/>
                    </a:lnTo>
                    <a:lnTo>
                      <a:pt x="456" y="199"/>
                    </a:lnTo>
                    <a:lnTo>
                      <a:pt x="436" y="258"/>
                    </a:lnTo>
                    <a:lnTo>
                      <a:pt x="436" y="337"/>
                    </a:lnTo>
                    <a:lnTo>
                      <a:pt x="456" y="417"/>
                    </a:lnTo>
                    <a:lnTo>
                      <a:pt x="615" y="1050"/>
                    </a:lnTo>
                    <a:lnTo>
                      <a:pt x="733" y="1684"/>
                    </a:lnTo>
                    <a:lnTo>
                      <a:pt x="852" y="2318"/>
                    </a:lnTo>
                    <a:lnTo>
                      <a:pt x="931" y="2972"/>
                    </a:lnTo>
                    <a:lnTo>
                      <a:pt x="991" y="3625"/>
                    </a:lnTo>
                    <a:lnTo>
                      <a:pt x="1011" y="4279"/>
                    </a:lnTo>
                    <a:lnTo>
                      <a:pt x="1011" y="4933"/>
                    </a:lnTo>
                    <a:lnTo>
                      <a:pt x="991" y="5606"/>
                    </a:lnTo>
                    <a:lnTo>
                      <a:pt x="931" y="6279"/>
                    </a:lnTo>
                    <a:lnTo>
                      <a:pt x="852" y="6973"/>
                    </a:lnTo>
                    <a:lnTo>
                      <a:pt x="733" y="7646"/>
                    </a:lnTo>
                    <a:lnTo>
                      <a:pt x="615" y="8319"/>
                    </a:lnTo>
                    <a:lnTo>
                      <a:pt x="357" y="9646"/>
                    </a:lnTo>
                    <a:lnTo>
                      <a:pt x="238" y="10320"/>
                    </a:lnTo>
                    <a:lnTo>
                      <a:pt x="139" y="10993"/>
                    </a:lnTo>
                    <a:lnTo>
                      <a:pt x="80" y="11568"/>
                    </a:lnTo>
                    <a:lnTo>
                      <a:pt x="20" y="12142"/>
                    </a:lnTo>
                    <a:lnTo>
                      <a:pt x="1" y="12716"/>
                    </a:lnTo>
                    <a:lnTo>
                      <a:pt x="1" y="13271"/>
                    </a:lnTo>
                    <a:lnTo>
                      <a:pt x="40" y="13845"/>
                    </a:lnTo>
                    <a:lnTo>
                      <a:pt x="100" y="14400"/>
                    </a:lnTo>
                    <a:lnTo>
                      <a:pt x="199" y="14974"/>
                    </a:lnTo>
                    <a:lnTo>
                      <a:pt x="317" y="15529"/>
                    </a:lnTo>
                    <a:lnTo>
                      <a:pt x="496" y="16143"/>
                    </a:lnTo>
                    <a:lnTo>
                      <a:pt x="674" y="16737"/>
                    </a:lnTo>
                    <a:lnTo>
                      <a:pt x="1050" y="17945"/>
                    </a:lnTo>
                    <a:lnTo>
                      <a:pt x="1229" y="18539"/>
                    </a:lnTo>
                    <a:lnTo>
                      <a:pt x="1407" y="19153"/>
                    </a:lnTo>
                    <a:lnTo>
                      <a:pt x="1526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25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4" y="20659"/>
                    </a:lnTo>
                    <a:lnTo>
                      <a:pt x="182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080" y="20698"/>
                    </a:lnTo>
                    <a:lnTo>
                      <a:pt x="2120" y="20659"/>
                    </a:lnTo>
                    <a:lnTo>
                      <a:pt x="2140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2001" y="19252"/>
                    </a:lnTo>
                    <a:lnTo>
                      <a:pt x="1862" y="18678"/>
                    </a:lnTo>
                    <a:lnTo>
                      <a:pt x="1704" y="18123"/>
                    </a:lnTo>
                    <a:lnTo>
                      <a:pt x="1367" y="17014"/>
                    </a:lnTo>
                    <a:lnTo>
                      <a:pt x="1011" y="15885"/>
                    </a:lnTo>
                    <a:lnTo>
                      <a:pt x="912" y="15529"/>
                    </a:lnTo>
                    <a:lnTo>
                      <a:pt x="832" y="15192"/>
                    </a:lnTo>
                    <a:lnTo>
                      <a:pt x="773" y="14836"/>
                    </a:lnTo>
                    <a:lnTo>
                      <a:pt x="714" y="14499"/>
                    </a:lnTo>
                    <a:lnTo>
                      <a:pt x="634" y="13806"/>
                    </a:lnTo>
                    <a:lnTo>
                      <a:pt x="595" y="13112"/>
                    </a:lnTo>
                    <a:lnTo>
                      <a:pt x="595" y="12419"/>
                    </a:lnTo>
                    <a:lnTo>
                      <a:pt x="634" y="11706"/>
                    </a:lnTo>
                    <a:lnTo>
                      <a:pt x="714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88" y="7804"/>
                    </a:lnTo>
                    <a:lnTo>
                      <a:pt x="1387" y="7190"/>
                    </a:lnTo>
                    <a:lnTo>
                      <a:pt x="1466" y="6557"/>
                    </a:lnTo>
                    <a:lnTo>
                      <a:pt x="1526" y="5943"/>
                    </a:lnTo>
                    <a:lnTo>
                      <a:pt x="158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6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8" y="1466"/>
                    </a:lnTo>
                    <a:lnTo>
                      <a:pt x="1149" y="852"/>
                    </a:lnTo>
                    <a:lnTo>
                      <a:pt x="991" y="238"/>
                    </a:lnTo>
                    <a:lnTo>
                      <a:pt x="971" y="159"/>
                    </a:lnTo>
                    <a:lnTo>
                      <a:pt x="931" y="100"/>
                    </a:lnTo>
                    <a:lnTo>
                      <a:pt x="892" y="60"/>
                    </a:lnTo>
                    <a:lnTo>
                      <a:pt x="852" y="40"/>
                    </a:lnTo>
                    <a:lnTo>
                      <a:pt x="75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" name="Google Shape;509;p3"/>
              <p:cNvSpPr/>
              <p:nvPr/>
            </p:nvSpPr>
            <p:spPr>
              <a:xfrm>
                <a:off x="2397300" y="1963725"/>
                <a:ext cx="1020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81" h="51557" extrusionOk="0">
                    <a:moveTo>
                      <a:pt x="1625" y="1"/>
                    </a:moveTo>
                    <a:lnTo>
                      <a:pt x="1585" y="21"/>
                    </a:lnTo>
                    <a:lnTo>
                      <a:pt x="1546" y="40"/>
                    </a:lnTo>
                    <a:lnTo>
                      <a:pt x="1486" y="60"/>
                    </a:lnTo>
                    <a:lnTo>
                      <a:pt x="1467" y="120"/>
                    </a:lnTo>
                    <a:lnTo>
                      <a:pt x="1427" y="179"/>
                    </a:lnTo>
                    <a:lnTo>
                      <a:pt x="1407" y="238"/>
                    </a:lnTo>
                    <a:lnTo>
                      <a:pt x="1051" y="2774"/>
                    </a:lnTo>
                    <a:lnTo>
                      <a:pt x="872" y="4041"/>
                    </a:lnTo>
                    <a:lnTo>
                      <a:pt x="714" y="5309"/>
                    </a:lnTo>
                    <a:lnTo>
                      <a:pt x="575" y="6596"/>
                    </a:lnTo>
                    <a:lnTo>
                      <a:pt x="437" y="7884"/>
                    </a:lnTo>
                    <a:lnTo>
                      <a:pt x="318" y="9171"/>
                    </a:lnTo>
                    <a:lnTo>
                      <a:pt x="219" y="10458"/>
                    </a:lnTo>
                    <a:lnTo>
                      <a:pt x="139" y="11746"/>
                    </a:lnTo>
                    <a:lnTo>
                      <a:pt x="60" y="13033"/>
                    </a:lnTo>
                    <a:lnTo>
                      <a:pt x="21" y="14321"/>
                    </a:lnTo>
                    <a:lnTo>
                      <a:pt x="1" y="15608"/>
                    </a:lnTo>
                    <a:lnTo>
                      <a:pt x="1" y="16895"/>
                    </a:lnTo>
                    <a:lnTo>
                      <a:pt x="21" y="18183"/>
                    </a:lnTo>
                    <a:lnTo>
                      <a:pt x="60" y="19470"/>
                    </a:lnTo>
                    <a:lnTo>
                      <a:pt x="120" y="20738"/>
                    </a:lnTo>
                    <a:lnTo>
                      <a:pt x="219" y="21966"/>
                    </a:lnTo>
                    <a:lnTo>
                      <a:pt x="357" y="23174"/>
                    </a:lnTo>
                    <a:lnTo>
                      <a:pt x="516" y="24362"/>
                    </a:lnTo>
                    <a:lnTo>
                      <a:pt x="714" y="25551"/>
                    </a:lnTo>
                    <a:lnTo>
                      <a:pt x="932" y="26719"/>
                    </a:lnTo>
                    <a:lnTo>
                      <a:pt x="1169" y="27908"/>
                    </a:lnTo>
                    <a:lnTo>
                      <a:pt x="1447" y="29076"/>
                    </a:lnTo>
                    <a:lnTo>
                      <a:pt x="1724" y="30245"/>
                    </a:lnTo>
                    <a:lnTo>
                      <a:pt x="2318" y="32622"/>
                    </a:lnTo>
                    <a:lnTo>
                      <a:pt x="2615" y="33810"/>
                    </a:lnTo>
                    <a:lnTo>
                      <a:pt x="2873" y="34998"/>
                    </a:lnTo>
                    <a:lnTo>
                      <a:pt x="3110" y="36207"/>
                    </a:lnTo>
                    <a:lnTo>
                      <a:pt x="3209" y="36821"/>
                    </a:lnTo>
                    <a:lnTo>
                      <a:pt x="3289" y="37435"/>
                    </a:lnTo>
                    <a:lnTo>
                      <a:pt x="3368" y="38029"/>
                    </a:lnTo>
                    <a:lnTo>
                      <a:pt x="3427" y="38643"/>
                    </a:lnTo>
                    <a:lnTo>
                      <a:pt x="3467" y="39257"/>
                    </a:lnTo>
                    <a:lnTo>
                      <a:pt x="3507" y="39891"/>
                    </a:lnTo>
                    <a:lnTo>
                      <a:pt x="3507" y="40604"/>
                    </a:lnTo>
                    <a:lnTo>
                      <a:pt x="3487" y="41317"/>
                    </a:lnTo>
                    <a:lnTo>
                      <a:pt x="3447" y="42030"/>
                    </a:lnTo>
                    <a:lnTo>
                      <a:pt x="3388" y="42743"/>
                    </a:lnTo>
                    <a:lnTo>
                      <a:pt x="3249" y="44149"/>
                    </a:lnTo>
                    <a:lnTo>
                      <a:pt x="3091" y="45575"/>
                    </a:lnTo>
                    <a:lnTo>
                      <a:pt x="2952" y="46981"/>
                    </a:lnTo>
                    <a:lnTo>
                      <a:pt x="2893" y="47694"/>
                    </a:lnTo>
                    <a:lnTo>
                      <a:pt x="2833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3" y="50546"/>
                    </a:lnTo>
                    <a:lnTo>
                      <a:pt x="2893" y="51259"/>
                    </a:lnTo>
                    <a:lnTo>
                      <a:pt x="2912" y="51378"/>
                    </a:lnTo>
                    <a:lnTo>
                      <a:pt x="2952" y="51457"/>
                    </a:lnTo>
                    <a:lnTo>
                      <a:pt x="3011" y="51517"/>
                    </a:lnTo>
                    <a:lnTo>
                      <a:pt x="3091" y="51556"/>
                    </a:lnTo>
                    <a:lnTo>
                      <a:pt x="3308" y="51556"/>
                    </a:lnTo>
                    <a:lnTo>
                      <a:pt x="3368" y="51517"/>
                    </a:lnTo>
                    <a:lnTo>
                      <a:pt x="3427" y="51457"/>
                    </a:lnTo>
                    <a:lnTo>
                      <a:pt x="3447" y="51378"/>
                    </a:lnTo>
                    <a:lnTo>
                      <a:pt x="3447" y="51259"/>
                    </a:lnTo>
                    <a:lnTo>
                      <a:pt x="3408" y="50625"/>
                    </a:lnTo>
                    <a:lnTo>
                      <a:pt x="3388" y="50011"/>
                    </a:lnTo>
                    <a:lnTo>
                      <a:pt x="3368" y="49378"/>
                    </a:lnTo>
                    <a:lnTo>
                      <a:pt x="3388" y="48744"/>
                    </a:lnTo>
                    <a:lnTo>
                      <a:pt x="3427" y="48130"/>
                    </a:lnTo>
                    <a:lnTo>
                      <a:pt x="3467" y="47496"/>
                    </a:lnTo>
                    <a:lnTo>
                      <a:pt x="3586" y="46248"/>
                    </a:lnTo>
                    <a:lnTo>
                      <a:pt x="3863" y="43753"/>
                    </a:lnTo>
                    <a:lnTo>
                      <a:pt x="3982" y="42505"/>
                    </a:lnTo>
                    <a:lnTo>
                      <a:pt x="4022" y="41891"/>
                    </a:lnTo>
                    <a:lnTo>
                      <a:pt x="4061" y="41257"/>
                    </a:lnTo>
                    <a:lnTo>
                      <a:pt x="4081" y="40663"/>
                    </a:lnTo>
                    <a:lnTo>
                      <a:pt x="4061" y="40089"/>
                    </a:lnTo>
                    <a:lnTo>
                      <a:pt x="4041" y="39494"/>
                    </a:lnTo>
                    <a:lnTo>
                      <a:pt x="4002" y="38920"/>
                    </a:lnTo>
                    <a:lnTo>
                      <a:pt x="3962" y="38346"/>
                    </a:lnTo>
                    <a:lnTo>
                      <a:pt x="3903" y="37771"/>
                    </a:lnTo>
                    <a:lnTo>
                      <a:pt x="3744" y="36622"/>
                    </a:lnTo>
                    <a:lnTo>
                      <a:pt x="3546" y="35474"/>
                    </a:lnTo>
                    <a:lnTo>
                      <a:pt x="3308" y="34345"/>
                    </a:lnTo>
                    <a:lnTo>
                      <a:pt x="3051" y="33216"/>
                    </a:lnTo>
                    <a:lnTo>
                      <a:pt x="2774" y="32087"/>
                    </a:lnTo>
                    <a:lnTo>
                      <a:pt x="2180" y="29670"/>
                    </a:lnTo>
                    <a:lnTo>
                      <a:pt x="1902" y="28462"/>
                    </a:lnTo>
                    <a:lnTo>
                      <a:pt x="1625" y="27254"/>
                    </a:lnTo>
                    <a:lnTo>
                      <a:pt x="1367" y="26046"/>
                    </a:lnTo>
                    <a:lnTo>
                      <a:pt x="1150" y="24818"/>
                    </a:lnTo>
                    <a:lnTo>
                      <a:pt x="971" y="23590"/>
                    </a:lnTo>
                    <a:lnTo>
                      <a:pt x="813" y="22342"/>
                    </a:lnTo>
                    <a:lnTo>
                      <a:pt x="714" y="21055"/>
                    </a:lnTo>
                    <a:lnTo>
                      <a:pt x="635" y="19787"/>
                    </a:lnTo>
                    <a:lnTo>
                      <a:pt x="595" y="18500"/>
                    </a:lnTo>
                    <a:lnTo>
                      <a:pt x="575" y="17212"/>
                    </a:lnTo>
                    <a:lnTo>
                      <a:pt x="595" y="15925"/>
                    </a:lnTo>
                    <a:lnTo>
                      <a:pt x="615" y="14657"/>
                    </a:lnTo>
                    <a:lnTo>
                      <a:pt x="674" y="13370"/>
                    </a:lnTo>
                    <a:lnTo>
                      <a:pt x="734" y="12083"/>
                    </a:lnTo>
                    <a:lnTo>
                      <a:pt x="813" y="10617"/>
                    </a:lnTo>
                    <a:lnTo>
                      <a:pt x="932" y="9151"/>
                    </a:lnTo>
                    <a:lnTo>
                      <a:pt x="1051" y="7686"/>
                    </a:lnTo>
                    <a:lnTo>
                      <a:pt x="1209" y="6240"/>
                    </a:lnTo>
                    <a:lnTo>
                      <a:pt x="1367" y="4774"/>
                    </a:lnTo>
                    <a:lnTo>
                      <a:pt x="1546" y="3328"/>
                    </a:lnTo>
                    <a:lnTo>
                      <a:pt x="1744" y="1863"/>
                    </a:lnTo>
                    <a:lnTo>
                      <a:pt x="1962" y="417"/>
                    </a:lnTo>
                    <a:lnTo>
                      <a:pt x="1962" y="337"/>
                    </a:lnTo>
                    <a:lnTo>
                      <a:pt x="1962" y="278"/>
                    </a:lnTo>
                    <a:lnTo>
                      <a:pt x="1942" y="219"/>
                    </a:lnTo>
                    <a:lnTo>
                      <a:pt x="1922" y="159"/>
                    </a:lnTo>
                    <a:lnTo>
                      <a:pt x="1843" y="60"/>
                    </a:lnTo>
                    <a:lnTo>
                      <a:pt x="1744" y="21"/>
                    </a:lnTo>
                    <a:lnTo>
                      <a:pt x="162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" name="Google Shape;510;p3"/>
              <p:cNvSpPr/>
              <p:nvPr/>
            </p:nvSpPr>
            <p:spPr>
              <a:xfrm>
                <a:off x="252257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39" y="0"/>
                    </a:moveTo>
                    <a:lnTo>
                      <a:pt x="139" y="60"/>
                    </a:lnTo>
                    <a:lnTo>
                      <a:pt x="60" y="139"/>
                    </a:lnTo>
                    <a:lnTo>
                      <a:pt x="40" y="198"/>
                    </a:lnTo>
                    <a:lnTo>
                      <a:pt x="21" y="25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9" y="1941"/>
                    </a:lnTo>
                    <a:lnTo>
                      <a:pt x="397" y="3486"/>
                    </a:lnTo>
                    <a:lnTo>
                      <a:pt x="536" y="5031"/>
                    </a:lnTo>
                    <a:lnTo>
                      <a:pt x="615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5" y="11230"/>
                    </a:lnTo>
                    <a:lnTo>
                      <a:pt x="536" y="12795"/>
                    </a:lnTo>
                    <a:lnTo>
                      <a:pt x="536" y="12854"/>
                    </a:lnTo>
                    <a:lnTo>
                      <a:pt x="555" y="12934"/>
                    </a:lnTo>
                    <a:lnTo>
                      <a:pt x="575" y="12973"/>
                    </a:lnTo>
                    <a:lnTo>
                      <a:pt x="615" y="13033"/>
                    </a:lnTo>
                    <a:lnTo>
                      <a:pt x="694" y="13092"/>
                    </a:lnTo>
                    <a:lnTo>
                      <a:pt x="793" y="13112"/>
                    </a:lnTo>
                    <a:lnTo>
                      <a:pt x="912" y="13092"/>
                    </a:lnTo>
                    <a:lnTo>
                      <a:pt x="1011" y="13033"/>
                    </a:lnTo>
                    <a:lnTo>
                      <a:pt x="1051" y="12973"/>
                    </a:lnTo>
                    <a:lnTo>
                      <a:pt x="1070" y="12934"/>
                    </a:lnTo>
                    <a:lnTo>
                      <a:pt x="1090" y="12854"/>
                    </a:lnTo>
                    <a:lnTo>
                      <a:pt x="1110" y="12795"/>
                    </a:lnTo>
                    <a:lnTo>
                      <a:pt x="1189" y="11210"/>
                    </a:lnTo>
                    <a:lnTo>
                      <a:pt x="1229" y="9646"/>
                    </a:lnTo>
                    <a:lnTo>
                      <a:pt x="1229" y="8061"/>
                    </a:lnTo>
                    <a:lnTo>
                      <a:pt x="1189" y="6497"/>
                    </a:lnTo>
                    <a:lnTo>
                      <a:pt x="1090" y="4912"/>
                    </a:lnTo>
                    <a:lnTo>
                      <a:pt x="952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6" y="159"/>
                    </a:lnTo>
                    <a:lnTo>
                      <a:pt x="516" y="99"/>
                    </a:lnTo>
                    <a:lnTo>
                      <a:pt x="476" y="60"/>
                    </a:lnTo>
                    <a:lnTo>
                      <a:pt x="437" y="20"/>
                    </a:lnTo>
                    <a:lnTo>
                      <a:pt x="39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" name="Google Shape;511;p3"/>
              <p:cNvSpPr/>
              <p:nvPr/>
            </p:nvSpPr>
            <p:spPr>
              <a:xfrm>
                <a:off x="2422075" y="1002150"/>
                <a:ext cx="93100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4" h="35473" extrusionOk="0">
                    <a:moveTo>
                      <a:pt x="2397" y="0"/>
                    </a:moveTo>
                    <a:lnTo>
                      <a:pt x="2298" y="20"/>
                    </a:lnTo>
                    <a:lnTo>
                      <a:pt x="2199" y="59"/>
                    </a:lnTo>
                    <a:lnTo>
                      <a:pt x="2119" y="158"/>
                    </a:lnTo>
                    <a:lnTo>
                      <a:pt x="2060" y="277"/>
                    </a:lnTo>
                    <a:lnTo>
                      <a:pt x="2060" y="337"/>
                    </a:lnTo>
                    <a:lnTo>
                      <a:pt x="2060" y="416"/>
                    </a:lnTo>
                    <a:lnTo>
                      <a:pt x="2317" y="2753"/>
                    </a:lnTo>
                    <a:lnTo>
                      <a:pt x="2575" y="5110"/>
                    </a:lnTo>
                    <a:lnTo>
                      <a:pt x="2813" y="7467"/>
                    </a:lnTo>
                    <a:lnTo>
                      <a:pt x="2892" y="8655"/>
                    </a:lnTo>
                    <a:lnTo>
                      <a:pt x="2991" y="9824"/>
                    </a:lnTo>
                    <a:lnTo>
                      <a:pt x="3050" y="11012"/>
                    </a:lnTo>
                    <a:lnTo>
                      <a:pt x="3110" y="12181"/>
                    </a:lnTo>
                    <a:lnTo>
                      <a:pt x="3149" y="13369"/>
                    </a:lnTo>
                    <a:lnTo>
                      <a:pt x="3149" y="14558"/>
                    </a:lnTo>
                    <a:lnTo>
                      <a:pt x="3149" y="15746"/>
                    </a:lnTo>
                    <a:lnTo>
                      <a:pt x="3110" y="16915"/>
                    </a:lnTo>
                    <a:lnTo>
                      <a:pt x="3070" y="18103"/>
                    </a:lnTo>
                    <a:lnTo>
                      <a:pt x="2971" y="19291"/>
                    </a:lnTo>
                    <a:lnTo>
                      <a:pt x="2872" y="20420"/>
                    </a:lnTo>
                    <a:lnTo>
                      <a:pt x="2733" y="21529"/>
                    </a:lnTo>
                    <a:lnTo>
                      <a:pt x="2575" y="22639"/>
                    </a:lnTo>
                    <a:lnTo>
                      <a:pt x="2377" y="23748"/>
                    </a:lnTo>
                    <a:lnTo>
                      <a:pt x="2139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68" y="28065"/>
                    </a:lnTo>
                    <a:lnTo>
                      <a:pt x="654" y="29848"/>
                    </a:lnTo>
                    <a:lnTo>
                      <a:pt x="495" y="30284"/>
                    </a:lnTo>
                    <a:lnTo>
                      <a:pt x="376" y="30739"/>
                    </a:lnTo>
                    <a:lnTo>
                      <a:pt x="258" y="31195"/>
                    </a:lnTo>
                    <a:lnTo>
                      <a:pt x="159" y="31670"/>
                    </a:lnTo>
                    <a:lnTo>
                      <a:pt x="79" y="32126"/>
                    </a:lnTo>
                    <a:lnTo>
                      <a:pt x="20" y="32581"/>
                    </a:lnTo>
                    <a:lnTo>
                      <a:pt x="0" y="33037"/>
                    </a:lnTo>
                    <a:lnTo>
                      <a:pt x="20" y="33512"/>
                    </a:lnTo>
                    <a:lnTo>
                      <a:pt x="79" y="33968"/>
                    </a:lnTo>
                    <a:lnTo>
                      <a:pt x="198" y="34423"/>
                    </a:lnTo>
                    <a:lnTo>
                      <a:pt x="258" y="34641"/>
                    </a:lnTo>
                    <a:lnTo>
                      <a:pt x="337" y="34859"/>
                    </a:lnTo>
                    <a:lnTo>
                      <a:pt x="436" y="35097"/>
                    </a:lnTo>
                    <a:lnTo>
                      <a:pt x="555" y="35315"/>
                    </a:lnTo>
                    <a:lnTo>
                      <a:pt x="594" y="35374"/>
                    </a:lnTo>
                    <a:lnTo>
                      <a:pt x="634" y="35414"/>
                    </a:lnTo>
                    <a:lnTo>
                      <a:pt x="693" y="35453"/>
                    </a:lnTo>
                    <a:lnTo>
                      <a:pt x="733" y="35473"/>
                    </a:lnTo>
                    <a:lnTo>
                      <a:pt x="852" y="35473"/>
                    </a:lnTo>
                    <a:lnTo>
                      <a:pt x="951" y="35414"/>
                    </a:lnTo>
                    <a:lnTo>
                      <a:pt x="1030" y="35334"/>
                    </a:lnTo>
                    <a:lnTo>
                      <a:pt x="1070" y="35235"/>
                    </a:lnTo>
                    <a:lnTo>
                      <a:pt x="1090" y="35176"/>
                    </a:lnTo>
                    <a:lnTo>
                      <a:pt x="1090" y="35116"/>
                    </a:lnTo>
                    <a:lnTo>
                      <a:pt x="1070" y="35057"/>
                    </a:lnTo>
                    <a:lnTo>
                      <a:pt x="1050" y="34978"/>
                    </a:lnTo>
                    <a:lnTo>
                      <a:pt x="931" y="34740"/>
                    </a:lnTo>
                    <a:lnTo>
                      <a:pt x="832" y="34483"/>
                    </a:lnTo>
                    <a:lnTo>
                      <a:pt x="733" y="34245"/>
                    </a:lnTo>
                    <a:lnTo>
                      <a:pt x="674" y="33988"/>
                    </a:lnTo>
                    <a:lnTo>
                      <a:pt x="634" y="33730"/>
                    </a:lnTo>
                    <a:lnTo>
                      <a:pt x="594" y="33473"/>
                    </a:lnTo>
                    <a:lnTo>
                      <a:pt x="575" y="33195"/>
                    </a:lnTo>
                    <a:lnTo>
                      <a:pt x="555" y="32938"/>
                    </a:lnTo>
                    <a:lnTo>
                      <a:pt x="575" y="32680"/>
                    </a:lnTo>
                    <a:lnTo>
                      <a:pt x="594" y="32403"/>
                    </a:lnTo>
                    <a:lnTo>
                      <a:pt x="654" y="31868"/>
                    </a:lnTo>
                    <a:lnTo>
                      <a:pt x="753" y="31333"/>
                    </a:lnTo>
                    <a:lnTo>
                      <a:pt x="891" y="30799"/>
                    </a:lnTo>
                    <a:lnTo>
                      <a:pt x="1050" y="30244"/>
                    </a:lnTo>
                    <a:lnTo>
                      <a:pt x="1228" y="29709"/>
                    </a:lnTo>
                    <a:lnTo>
                      <a:pt x="1604" y="28660"/>
                    </a:lnTo>
                    <a:lnTo>
                      <a:pt x="1981" y="27650"/>
                    </a:lnTo>
                    <a:lnTo>
                      <a:pt x="2139" y="27154"/>
                    </a:lnTo>
                    <a:lnTo>
                      <a:pt x="2278" y="26679"/>
                    </a:lnTo>
                    <a:lnTo>
                      <a:pt x="2555" y="25669"/>
                    </a:lnTo>
                    <a:lnTo>
                      <a:pt x="2773" y="24639"/>
                    </a:lnTo>
                    <a:lnTo>
                      <a:pt x="2991" y="23609"/>
                    </a:lnTo>
                    <a:lnTo>
                      <a:pt x="3149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5" y="18380"/>
                    </a:lnTo>
                    <a:lnTo>
                      <a:pt x="3664" y="17231"/>
                    </a:lnTo>
                    <a:lnTo>
                      <a:pt x="3704" y="16102"/>
                    </a:lnTo>
                    <a:lnTo>
                      <a:pt x="3724" y="14954"/>
                    </a:lnTo>
                    <a:lnTo>
                      <a:pt x="3724" y="13825"/>
                    </a:lnTo>
                    <a:lnTo>
                      <a:pt x="3684" y="12696"/>
                    </a:lnTo>
                    <a:lnTo>
                      <a:pt x="3645" y="11547"/>
                    </a:lnTo>
                    <a:lnTo>
                      <a:pt x="3585" y="10418"/>
                    </a:lnTo>
                    <a:lnTo>
                      <a:pt x="3526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72" y="2496"/>
                    </a:lnTo>
                    <a:lnTo>
                      <a:pt x="2615" y="238"/>
                    </a:lnTo>
                    <a:lnTo>
                      <a:pt x="2595" y="158"/>
                    </a:lnTo>
                    <a:lnTo>
                      <a:pt x="2575" y="99"/>
                    </a:lnTo>
                    <a:lnTo>
                      <a:pt x="2535" y="59"/>
                    </a:lnTo>
                    <a:lnTo>
                      <a:pt x="2496" y="20"/>
                    </a:lnTo>
                    <a:lnTo>
                      <a:pt x="245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" name="Google Shape;512;p3"/>
              <p:cNvSpPr/>
              <p:nvPr/>
            </p:nvSpPr>
            <p:spPr>
              <a:xfrm>
                <a:off x="1957600" y="2309850"/>
                <a:ext cx="102525" cy="882875"/>
              </a:xfrm>
              <a:custGeom>
                <a:avLst/>
                <a:gdLst/>
                <a:ahLst/>
                <a:cxnLst/>
                <a:rect l="l" t="t" r="r" b="b"/>
                <a:pathLst>
                  <a:path w="4101" h="35315" extrusionOk="0">
                    <a:moveTo>
                      <a:pt x="298" y="0"/>
                    </a:moveTo>
                    <a:lnTo>
                      <a:pt x="199" y="40"/>
                    </a:lnTo>
                    <a:lnTo>
                      <a:pt x="100" y="119"/>
                    </a:lnTo>
                    <a:lnTo>
                      <a:pt x="41" y="21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" y="495"/>
                    </a:lnTo>
                    <a:lnTo>
                      <a:pt x="595" y="2734"/>
                    </a:lnTo>
                    <a:lnTo>
                      <a:pt x="1169" y="4991"/>
                    </a:lnTo>
                    <a:lnTo>
                      <a:pt x="1704" y="7269"/>
                    </a:lnTo>
                    <a:lnTo>
                      <a:pt x="1962" y="8418"/>
                    </a:lnTo>
                    <a:lnTo>
                      <a:pt x="2199" y="9547"/>
                    </a:lnTo>
                    <a:lnTo>
                      <a:pt x="2437" y="10696"/>
                    </a:lnTo>
                    <a:lnTo>
                      <a:pt x="2635" y="11864"/>
                    </a:lnTo>
                    <a:lnTo>
                      <a:pt x="2833" y="13013"/>
                    </a:lnTo>
                    <a:lnTo>
                      <a:pt x="3011" y="14182"/>
                    </a:lnTo>
                    <a:lnTo>
                      <a:pt x="3170" y="15350"/>
                    </a:lnTo>
                    <a:lnTo>
                      <a:pt x="3289" y="16519"/>
                    </a:lnTo>
                    <a:lnTo>
                      <a:pt x="3388" y="17687"/>
                    </a:lnTo>
                    <a:lnTo>
                      <a:pt x="3467" y="18876"/>
                    </a:lnTo>
                    <a:lnTo>
                      <a:pt x="3526" y="20005"/>
                    </a:lnTo>
                    <a:lnTo>
                      <a:pt x="3546" y="21134"/>
                    </a:lnTo>
                    <a:lnTo>
                      <a:pt x="3526" y="22263"/>
                    </a:lnTo>
                    <a:lnTo>
                      <a:pt x="3487" y="23411"/>
                    </a:lnTo>
                    <a:lnTo>
                      <a:pt x="3408" y="24540"/>
                    </a:lnTo>
                    <a:lnTo>
                      <a:pt x="3289" y="25669"/>
                    </a:lnTo>
                    <a:lnTo>
                      <a:pt x="3150" y="26798"/>
                    </a:lnTo>
                    <a:lnTo>
                      <a:pt x="2972" y="27907"/>
                    </a:lnTo>
                    <a:lnTo>
                      <a:pt x="2615" y="29789"/>
                    </a:lnTo>
                    <a:lnTo>
                      <a:pt x="2516" y="30264"/>
                    </a:lnTo>
                    <a:lnTo>
                      <a:pt x="2457" y="30740"/>
                    </a:lnTo>
                    <a:lnTo>
                      <a:pt x="2397" y="31215"/>
                    </a:lnTo>
                    <a:lnTo>
                      <a:pt x="2358" y="31690"/>
                    </a:lnTo>
                    <a:lnTo>
                      <a:pt x="2338" y="32166"/>
                    </a:lnTo>
                    <a:lnTo>
                      <a:pt x="2358" y="32621"/>
                    </a:lnTo>
                    <a:lnTo>
                      <a:pt x="2417" y="33077"/>
                    </a:lnTo>
                    <a:lnTo>
                      <a:pt x="2497" y="33532"/>
                    </a:lnTo>
                    <a:lnTo>
                      <a:pt x="2615" y="33968"/>
                    </a:lnTo>
                    <a:lnTo>
                      <a:pt x="2695" y="34186"/>
                    </a:lnTo>
                    <a:lnTo>
                      <a:pt x="2774" y="34384"/>
                    </a:lnTo>
                    <a:lnTo>
                      <a:pt x="2873" y="34602"/>
                    </a:lnTo>
                    <a:lnTo>
                      <a:pt x="2992" y="34800"/>
                    </a:lnTo>
                    <a:lnTo>
                      <a:pt x="3111" y="34998"/>
                    </a:lnTo>
                    <a:lnTo>
                      <a:pt x="3249" y="35196"/>
                    </a:lnTo>
                    <a:lnTo>
                      <a:pt x="3289" y="35255"/>
                    </a:lnTo>
                    <a:lnTo>
                      <a:pt x="3348" y="35275"/>
                    </a:lnTo>
                    <a:lnTo>
                      <a:pt x="3408" y="35295"/>
                    </a:lnTo>
                    <a:lnTo>
                      <a:pt x="3447" y="35315"/>
                    </a:lnTo>
                    <a:lnTo>
                      <a:pt x="3566" y="35275"/>
                    </a:lnTo>
                    <a:lnTo>
                      <a:pt x="3645" y="35216"/>
                    </a:lnTo>
                    <a:lnTo>
                      <a:pt x="3725" y="35117"/>
                    </a:lnTo>
                    <a:lnTo>
                      <a:pt x="3764" y="34998"/>
                    </a:lnTo>
                    <a:lnTo>
                      <a:pt x="3764" y="34939"/>
                    </a:lnTo>
                    <a:lnTo>
                      <a:pt x="3744" y="34879"/>
                    </a:lnTo>
                    <a:lnTo>
                      <a:pt x="3725" y="34820"/>
                    </a:lnTo>
                    <a:lnTo>
                      <a:pt x="3685" y="34760"/>
                    </a:lnTo>
                    <a:lnTo>
                      <a:pt x="3546" y="34542"/>
                    </a:lnTo>
                    <a:lnTo>
                      <a:pt x="3408" y="34325"/>
                    </a:lnTo>
                    <a:lnTo>
                      <a:pt x="3289" y="34087"/>
                    </a:lnTo>
                    <a:lnTo>
                      <a:pt x="3190" y="33849"/>
                    </a:lnTo>
                    <a:lnTo>
                      <a:pt x="3111" y="33611"/>
                    </a:lnTo>
                    <a:lnTo>
                      <a:pt x="3031" y="33374"/>
                    </a:lnTo>
                    <a:lnTo>
                      <a:pt x="2992" y="33116"/>
                    </a:lnTo>
                    <a:lnTo>
                      <a:pt x="2932" y="32859"/>
                    </a:lnTo>
                    <a:lnTo>
                      <a:pt x="2912" y="32601"/>
                    </a:lnTo>
                    <a:lnTo>
                      <a:pt x="2893" y="32324"/>
                    </a:lnTo>
                    <a:lnTo>
                      <a:pt x="2893" y="31789"/>
                    </a:lnTo>
                    <a:lnTo>
                      <a:pt x="2912" y="31235"/>
                    </a:lnTo>
                    <a:lnTo>
                      <a:pt x="2972" y="30660"/>
                    </a:lnTo>
                    <a:lnTo>
                      <a:pt x="3051" y="30106"/>
                    </a:lnTo>
                    <a:lnTo>
                      <a:pt x="3150" y="29531"/>
                    </a:lnTo>
                    <a:lnTo>
                      <a:pt x="3388" y="28402"/>
                    </a:lnTo>
                    <a:lnTo>
                      <a:pt x="3625" y="27333"/>
                    </a:lnTo>
                    <a:lnTo>
                      <a:pt x="3705" y="26798"/>
                    </a:lnTo>
                    <a:lnTo>
                      <a:pt x="3784" y="26303"/>
                    </a:lnTo>
                    <a:lnTo>
                      <a:pt x="3903" y="25253"/>
                    </a:lnTo>
                    <a:lnTo>
                      <a:pt x="4002" y="24184"/>
                    </a:lnTo>
                    <a:lnTo>
                      <a:pt x="4061" y="23134"/>
                    </a:lnTo>
                    <a:lnTo>
                      <a:pt x="4101" y="22064"/>
                    </a:lnTo>
                    <a:lnTo>
                      <a:pt x="4101" y="21015"/>
                    </a:lnTo>
                    <a:lnTo>
                      <a:pt x="4081" y="19945"/>
                    </a:lnTo>
                    <a:lnTo>
                      <a:pt x="4041" y="18895"/>
                    </a:lnTo>
                    <a:lnTo>
                      <a:pt x="3982" y="17826"/>
                    </a:lnTo>
                    <a:lnTo>
                      <a:pt x="3883" y="16697"/>
                    </a:lnTo>
                    <a:lnTo>
                      <a:pt x="3764" y="15568"/>
                    </a:lnTo>
                    <a:lnTo>
                      <a:pt x="3625" y="14439"/>
                    </a:lnTo>
                    <a:lnTo>
                      <a:pt x="3467" y="13330"/>
                    </a:lnTo>
                    <a:lnTo>
                      <a:pt x="3289" y="12221"/>
                    </a:lnTo>
                    <a:lnTo>
                      <a:pt x="3091" y="11112"/>
                    </a:lnTo>
                    <a:lnTo>
                      <a:pt x="2873" y="10002"/>
                    </a:lnTo>
                    <a:lnTo>
                      <a:pt x="2655" y="8893"/>
                    </a:lnTo>
                    <a:lnTo>
                      <a:pt x="2160" y="6715"/>
                    </a:lnTo>
                    <a:lnTo>
                      <a:pt x="1645" y="4536"/>
                    </a:lnTo>
                    <a:lnTo>
                      <a:pt x="1090" y="2357"/>
                    </a:lnTo>
                    <a:lnTo>
                      <a:pt x="536" y="198"/>
                    </a:lnTo>
                    <a:lnTo>
                      <a:pt x="516" y="119"/>
                    </a:lnTo>
                    <a:lnTo>
                      <a:pt x="476" y="80"/>
                    </a:lnTo>
                    <a:lnTo>
                      <a:pt x="437" y="40"/>
                    </a:lnTo>
                    <a:lnTo>
                      <a:pt x="397" y="20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" name="Google Shape;513;p3"/>
              <p:cNvSpPr/>
              <p:nvPr/>
            </p:nvSpPr>
            <p:spPr>
              <a:xfrm>
                <a:off x="2519600" y="1291300"/>
                <a:ext cx="614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8659" extrusionOk="0">
                    <a:moveTo>
                      <a:pt x="1803" y="1"/>
                    </a:moveTo>
                    <a:lnTo>
                      <a:pt x="1704" y="21"/>
                    </a:lnTo>
                    <a:lnTo>
                      <a:pt x="1605" y="60"/>
                    </a:lnTo>
                    <a:lnTo>
                      <a:pt x="1526" y="159"/>
                    </a:lnTo>
                    <a:lnTo>
                      <a:pt x="1506" y="199"/>
                    </a:lnTo>
                    <a:lnTo>
                      <a:pt x="1486" y="278"/>
                    </a:lnTo>
                    <a:lnTo>
                      <a:pt x="1486" y="338"/>
                    </a:lnTo>
                    <a:lnTo>
                      <a:pt x="1506" y="417"/>
                    </a:lnTo>
                    <a:lnTo>
                      <a:pt x="1625" y="971"/>
                    </a:lnTo>
                    <a:lnTo>
                      <a:pt x="1704" y="1546"/>
                    </a:lnTo>
                    <a:lnTo>
                      <a:pt x="1784" y="2100"/>
                    </a:lnTo>
                    <a:lnTo>
                      <a:pt x="1843" y="2675"/>
                    </a:lnTo>
                    <a:lnTo>
                      <a:pt x="1883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883" y="4913"/>
                    </a:lnTo>
                    <a:lnTo>
                      <a:pt x="1863" y="5467"/>
                    </a:lnTo>
                    <a:lnTo>
                      <a:pt x="1823" y="6042"/>
                    </a:lnTo>
                    <a:lnTo>
                      <a:pt x="1704" y="7151"/>
                    </a:lnTo>
                    <a:lnTo>
                      <a:pt x="1566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71" y="11627"/>
                    </a:lnTo>
                    <a:lnTo>
                      <a:pt x="556" y="13865"/>
                    </a:lnTo>
                    <a:lnTo>
                      <a:pt x="377" y="14994"/>
                    </a:lnTo>
                    <a:lnTo>
                      <a:pt x="219" y="16103"/>
                    </a:lnTo>
                    <a:lnTo>
                      <a:pt x="80" y="17232"/>
                    </a:lnTo>
                    <a:lnTo>
                      <a:pt x="41" y="17787"/>
                    </a:lnTo>
                    <a:lnTo>
                      <a:pt x="1" y="18341"/>
                    </a:lnTo>
                    <a:lnTo>
                      <a:pt x="1" y="18421"/>
                    </a:lnTo>
                    <a:lnTo>
                      <a:pt x="21" y="18480"/>
                    </a:lnTo>
                    <a:lnTo>
                      <a:pt x="41" y="18540"/>
                    </a:lnTo>
                    <a:lnTo>
                      <a:pt x="80" y="18579"/>
                    </a:lnTo>
                    <a:lnTo>
                      <a:pt x="159" y="18639"/>
                    </a:lnTo>
                    <a:lnTo>
                      <a:pt x="258" y="18658"/>
                    </a:lnTo>
                    <a:lnTo>
                      <a:pt x="377" y="18639"/>
                    </a:lnTo>
                    <a:lnTo>
                      <a:pt x="476" y="18579"/>
                    </a:lnTo>
                    <a:lnTo>
                      <a:pt x="496" y="18540"/>
                    </a:lnTo>
                    <a:lnTo>
                      <a:pt x="536" y="18480"/>
                    </a:lnTo>
                    <a:lnTo>
                      <a:pt x="556" y="18421"/>
                    </a:lnTo>
                    <a:lnTo>
                      <a:pt x="575" y="18341"/>
                    </a:lnTo>
                    <a:lnTo>
                      <a:pt x="595" y="17787"/>
                    </a:lnTo>
                    <a:lnTo>
                      <a:pt x="655" y="17212"/>
                    </a:lnTo>
                    <a:lnTo>
                      <a:pt x="773" y="16084"/>
                    </a:lnTo>
                    <a:lnTo>
                      <a:pt x="952" y="14955"/>
                    </a:lnTo>
                    <a:lnTo>
                      <a:pt x="1130" y="13826"/>
                    </a:lnTo>
                    <a:lnTo>
                      <a:pt x="1546" y="11568"/>
                    </a:lnTo>
                    <a:lnTo>
                      <a:pt x="1744" y="10439"/>
                    </a:lnTo>
                    <a:lnTo>
                      <a:pt x="1942" y="9310"/>
                    </a:lnTo>
                    <a:lnTo>
                      <a:pt x="2120" y="8181"/>
                    </a:lnTo>
                    <a:lnTo>
                      <a:pt x="2279" y="7052"/>
                    </a:lnTo>
                    <a:lnTo>
                      <a:pt x="2378" y="5923"/>
                    </a:lnTo>
                    <a:lnTo>
                      <a:pt x="2417" y="5349"/>
                    </a:lnTo>
                    <a:lnTo>
                      <a:pt x="2457" y="4794"/>
                    </a:lnTo>
                    <a:lnTo>
                      <a:pt x="2457" y="4220"/>
                    </a:lnTo>
                    <a:lnTo>
                      <a:pt x="2457" y="3665"/>
                    </a:lnTo>
                    <a:lnTo>
                      <a:pt x="2437" y="3091"/>
                    </a:lnTo>
                    <a:lnTo>
                      <a:pt x="2398" y="2516"/>
                    </a:lnTo>
                    <a:lnTo>
                      <a:pt x="2338" y="1942"/>
                    </a:lnTo>
                    <a:lnTo>
                      <a:pt x="2259" y="1387"/>
                    </a:lnTo>
                    <a:lnTo>
                      <a:pt x="2160" y="813"/>
                    </a:lnTo>
                    <a:lnTo>
                      <a:pt x="2041" y="239"/>
                    </a:lnTo>
                    <a:lnTo>
                      <a:pt x="2021" y="159"/>
                    </a:lnTo>
                    <a:lnTo>
                      <a:pt x="2001" y="100"/>
                    </a:lnTo>
                    <a:lnTo>
                      <a:pt x="1962" y="60"/>
                    </a:lnTo>
                    <a:lnTo>
                      <a:pt x="1902" y="40"/>
                    </a:lnTo>
                    <a:lnTo>
                      <a:pt x="1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" name="Google Shape;514;p3"/>
              <p:cNvSpPr/>
              <p:nvPr/>
            </p:nvSpPr>
            <p:spPr>
              <a:xfrm>
                <a:off x="2302250" y="1365575"/>
                <a:ext cx="151525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61" h="74631" extrusionOk="0">
                    <a:moveTo>
                      <a:pt x="5704" y="1"/>
                    </a:moveTo>
                    <a:lnTo>
                      <a:pt x="5645" y="21"/>
                    </a:lnTo>
                    <a:lnTo>
                      <a:pt x="5605" y="60"/>
                    </a:lnTo>
                    <a:lnTo>
                      <a:pt x="5566" y="100"/>
                    </a:lnTo>
                    <a:lnTo>
                      <a:pt x="5546" y="179"/>
                    </a:lnTo>
                    <a:lnTo>
                      <a:pt x="5209" y="1031"/>
                    </a:lnTo>
                    <a:lnTo>
                      <a:pt x="4912" y="1882"/>
                    </a:lnTo>
                    <a:lnTo>
                      <a:pt x="4615" y="2754"/>
                    </a:lnTo>
                    <a:lnTo>
                      <a:pt x="4357" y="3606"/>
                    </a:lnTo>
                    <a:lnTo>
                      <a:pt x="4100" y="4477"/>
                    </a:lnTo>
                    <a:lnTo>
                      <a:pt x="3862" y="5348"/>
                    </a:lnTo>
                    <a:lnTo>
                      <a:pt x="3644" y="6220"/>
                    </a:lnTo>
                    <a:lnTo>
                      <a:pt x="3446" y="7091"/>
                    </a:lnTo>
                    <a:lnTo>
                      <a:pt x="3248" y="7963"/>
                    </a:lnTo>
                    <a:lnTo>
                      <a:pt x="3070" y="8854"/>
                    </a:lnTo>
                    <a:lnTo>
                      <a:pt x="2912" y="9726"/>
                    </a:lnTo>
                    <a:lnTo>
                      <a:pt x="2753" y="10617"/>
                    </a:lnTo>
                    <a:lnTo>
                      <a:pt x="2614" y="11508"/>
                    </a:lnTo>
                    <a:lnTo>
                      <a:pt x="2496" y="12400"/>
                    </a:lnTo>
                    <a:lnTo>
                      <a:pt x="2278" y="14182"/>
                    </a:lnTo>
                    <a:lnTo>
                      <a:pt x="2119" y="15965"/>
                    </a:lnTo>
                    <a:lnTo>
                      <a:pt x="1981" y="17767"/>
                    </a:lnTo>
                    <a:lnTo>
                      <a:pt x="1882" y="19569"/>
                    </a:lnTo>
                    <a:lnTo>
                      <a:pt x="1822" y="21372"/>
                    </a:lnTo>
                    <a:lnTo>
                      <a:pt x="1802" y="23174"/>
                    </a:lnTo>
                    <a:lnTo>
                      <a:pt x="1783" y="24996"/>
                    </a:lnTo>
                    <a:lnTo>
                      <a:pt x="1802" y="26818"/>
                    </a:lnTo>
                    <a:lnTo>
                      <a:pt x="1822" y="28641"/>
                    </a:lnTo>
                    <a:lnTo>
                      <a:pt x="1921" y="32305"/>
                    </a:lnTo>
                    <a:lnTo>
                      <a:pt x="2020" y="35949"/>
                    </a:lnTo>
                    <a:lnTo>
                      <a:pt x="2119" y="39613"/>
                    </a:lnTo>
                    <a:lnTo>
                      <a:pt x="2159" y="41435"/>
                    </a:lnTo>
                    <a:lnTo>
                      <a:pt x="2179" y="43258"/>
                    </a:lnTo>
                    <a:lnTo>
                      <a:pt x="2179" y="45080"/>
                    </a:lnTo>
                    <a:lnTo>
                      <a:pt x="2159" y="46902"/>
                    </a:lnTo>
                    <a:lnTo>
                      <a:pt x="2119" y="48724"/>
                    </a:lnTo>
                    <a:lnTo>
                      <a:pt x="2060" y="50546"/>
                    </a:lnTo>
                    <a:lnTo>
                      <a:pt x="1941" y="52349"/>
                    </a:lnTo>
                    <a:lnTo>
                      <a:pt x="1802" y="54151"/>
                    </a:lnTo>
                    <a:lnTo>
                      <a:pt x="1624" y="55934"/>
                    </a:lnTo>
                    <a:lnTo>
                      <a:pt x="1505" y="56845"/>
                    </a:lnTo>
                    <a:lnTo>
                      <a:pt x="1386" y="57736"/>
                    </a:lnTo>
                    <a:lnTo>
                      <a:pt x="1228" y="58706"/>
                    </a:lnTo>
                    <a:lnTo>
                      <a:pt x="1070" y="59697"/>
                    </a:lnTo>
                    <a:lnTo>
                      <a:pt x="733" y="61638"/>
                    </a:lnTo>
                    <a:lnTo>
                      <a:pt x="555" y="62628"/>
                    </a:lnTo>
                    <a:lnTo>
                      <a:pt x="416" y="63599"/>
                    </a:lnTo>
                    <a:lnTo>
                      <a:pt x="277" y="64589"/>
                    </a:lnTo>
                    <a:lnTo>
                      <a:pt x="159" y="65579"/>
                    </a:lnTo>
                    <a:lnTo>
                      <a:pt x="79" y="66669"/>
                    </a:lnTo>
                    <a:lnTo>
                      <a:pt x="20" y="67758"/>
                    </a:lnTo>
                    <a:lnTo>
                      <a:pt x="0" y="68847"/>
                    </a:lnTo>
                    <a:lnTo>
                      <a:pt x="0" y="69937"/>
                    </a:lnTo>
                    <a:lnTo>
                      <a:pt x="0" y="71046"/>
                    </a:lnTo>
                    <a:lnTo>
                      <a:pt x="40" y="72135"/>
                    </a:lnTo>
                    <a:lnTo>
                      <a:pt x="119" y="74314"/>
                    </a:lnTo>
                    <a:lnTo>
                      <a:pt x="139" y="74393"/>
                    </a:lnTo>
                    <a:lnTo>
                      <a:pt x="159" y="74452"/>
                    </a:lnTo>
                    <a:lnTo>
                      <a:pt x="198" y="74512"/>
                    </a:lnTo>
                    <a:lnTo>
                      <a:pt x="238" y="74551"/>
                    </a:lnTo>
                    <a:lnTo>
                      <a:pt x="317" y="74611"/>
                    </a:lnTo>
                    <a:lnTo>
                      <a:pt x="436" y="74631"/>
                    </a:lnTo>
                    <a:lnTo>
                      <a:pt x="535" y="74611"/>
                    </a:lnTo>
                    <a:lnTo>
                      <a:pt x="614" y="74551"/>
                    </a:lnTo>
                    <a:lnTo>
                      <a:pt x="654" y="74512"/>
                    </a:lnTo>
                    <a:lnTo>
                      <a:pt x="673" y="74452"/>
                    </a:lnTo>
                    <a:lnTo>
                      <a:pt x="693" y="74393"/>
                    </a:lnTo>
                    <a:lnTo>
                      <a:pt x="693" y="74314"/>
                    </a:lnTo>
                    <a:lnTo>
                      <a:pt x="614" y="72373"/>
                    </a:lnTo>
                    <a:lnTo>
                      <a:pt x="574" y="71402"/>
                    </a:lnTo>
                    <a:lnTo>
                      <a:pt x="555" y="70432"/>
                    </a:lnTo>
                    <a:lnTo>
                      <a:pt x="555" y="69461"/>
                    </a:lnTo>
                    <a:lnTo>
                      <a:pt x="574" y="68491"/>
                    </a:lnTo>
                    <a:lnTo>
                      <a:pt x="594" y="67520"/>
                    </a:lnTo>
                    <a:lnTo>
                      <a:pt x="654" y="66550"/>
                    </a:lnTo>
                    <a:lnTo>
                      <a:pt x="733" y="65619"/>
                    </a:lnTo>
                    <a:lnTo>
                      <a:pt x="832" y="64688"/>
                    </a:lnTo>
                    <a:lnTo>
                      <a:pt x="971" y="63757"/>
                    </a:lnTo>
                    <a:lnTo>
                      <a:pt x="1109" y="62846"/>
                    </a:lnTo>
                    <a:lnTo>
                      <a:pt x="1426" y="61004"/>
                    </a:lnTo>
                    <a:lnTo>
                      <a:pt x="1743" y="59162"/>
                    </a:lnTo>
                    <a:lnTo>
                      <a:pt x="1882" y="58271"/>
                    </a:lnTo>
                    <a:lnTo>
                      <a:pt x="2000" y="57379"/>
                    </a:lnTo>
                    <a:lnTo>
                      <a:pt x="2218" y="55597"/>
                    </a:lnTo>
                    <a:lnTo>
                      <a:pt x="2397" y="53814"/>
                    </a:lnTo>
                    <a:lnTo>
                      <a:pt x="2535" y="52012"/>
                    </a:lnTo>
                    <a:lnTo>
                      <a:pt x="2634" y="50210"/>
                    </a:lnTo>
                    <a:lnTo>
                      <a:pt x="2694" y="48407"/>
                    </a:lnTo>
                    <a:lnTo>
                      <a:pt x="2733" y="46605"/>
                    </a:lnTo>
                    <a:lnTo>
                      <a:pt x="2753" y="44803"/>
                    </a:lnTo>
                    <a:lnTo>
                      <a:pt x="2733" y="43000"/>
                    </a:lnTo>
                    <a:lnTo>
                      <a:pt x="2714" y="41218"/>
                    </a:lnTo>
                    <a:lnTo>
                      <a:pt x="2634" y="37613"/>
                    </a:lnTo>
                    <a:lnTo>
                      <a:pt x="2515" y="34008"/>
                    </a:lnTo>
                    <a:lnTo>
                      <a:pt x="2416" y="30423"/>
                    </a:lnTo>
                    <a:lnTo>
                      <a:pt x="2377" y="28621"/>
                    </a:lnTo>
                    <a:lnTo>
                      <a:pt x="2357" y="26818"/>
                    </a:lnTo>
                    <a:lnTo>
                      <a:pt x="2337" y="25016"/>
                    </a:lnTo>
                    <a:lnTo>
                      <a:pt x="2357" y="23234"/>
                    </a:lnTo>
                    <a:lnTo>
                      <a:pt x="2397" y="21431"/>
                    </a:lnTo>
                    <a:lnTo>
                      <a:pt x="2456" y="19629"/>
                    </a:lnTo>
                    <a:lnTo>
                      <a:pt x="2555" y="17826"/>
                    </a:lnTo>
                    <a:lnTo>
                      <a:pt x="2694" y="16044"/>
                    </a:lnTo>
                    <a:lnTo>
                      <a:pt x="2773" y="15034"/>
                    </a:lnTo>
                    <a:lnTo>
                      <a:pt x="2872" y="14043"/>
                    </a:lnTo>
                    <a:lnTo>
                      <a:pt x="2991" y="13053"/>
                    </a:lnTo>
                    <a:lnTo>
                      <a:pt x="3129" y="12043"/>
                    </a:lnTo>
                    <a:lnTo>
                      <a:pt x="3268" y="11053"/>
                    </a:lnTo>
                    <a:lnTo>
                      <a:pt x="3446" y="10062"/>
                    </a:lnTo>
                    <a:lnTo>
                      <a:pt x="3625" y="9092"/>
                    </a:lnTo>
                    <a:lnTo>
                      <a:pt x="3803" y="8102"/>
                    </a:lnTo>
                    <a:lnTo>
                      <a:pt x="4021" y="7131"/>
                    </a:lnTo>
                    <a:lnTo>
                      <a:pt x="4258" y="6161"/>
                    </a:lnTo>
                    <a:lnTo>
                      <a:pt x="4496" y="5210"/>
                    </a:lnTo>
                    <a:lnTo>
                      <a:pt x="4773" y="4259"/>
                    </a:lnTo>
                    <a:lnTo>
                      <a:pt x="5051" y="3308"/>
                    </a:lnTo>
                    <a:lnTo>
                      <a:pt x="5348" y="2358"/>
                    </a:lnTo>
                    <a:lnTo>
                      <a:pt x="5684" y="1427"/>
                    </a:lnTo>
                    <a:lnTo>
                      <a:pt x="6021" y="496"/>
                    </a:lnTo>
                    <a:lnTo>
                      <a:pt x="6041" y="437"/>
                    </a:lnTo>
                    <a:lnTo>
                      <a:pt x="6061" y="357"/>
                    </a:lnTo>
                    <a:lnTo>
                      <a:pt x="6041" y="238"/>
                    </a:lnTo>
                    <a:lnTo>
                      <a:pt x="5982" y="120"/>
                    </a:lnTo>
                    <a:lnTo>
                      <a:pt x="5902" y="40"/>
                    </a:lnTo>
                    <a:lnTo>
                      <a:pt x="5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" name="Google Shape;515;p3"/>
              <p:cNvSpPr/>
              <p:nvPr/>
            </p:nvSpPr>
            <p:spPr>
              <a:xfrm>
                <a:off x="2365625" y="2829750"/>
                <a:ext cx="891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5153" extrusionOk="0">
                    <a:moveTo>
                      <a:pt x="2100" y="1"/>
                    </a:moveTo>
                    <a:lnTo>
                      <a:pt x="2001" y="21"/>
                    </a:lnTo>
                    <a:lnTo>
                      <a:pt x="1921" y="40"/>
                    </a:lnTo>
                    <a:lnTo>
                      <a:pt x="1822" y="80"/>
                    </a:lnTo>
                    <a:lnTo>
                      <a:pt x="1664" y="179"/>
                    </a:lnTo>
                    <a:lnTo>
                      <a:pt x="1506" y="33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0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34" y="2754"/>
                    </a:lnTo>
                    <a:lnTo>
                      <a:pt x="476" y="3744"/>
                    </a:lnTo>
                    <a:lnTo>
                      <a:pt x="337" y="4695"/>
                    </a:lnTo>
                    <a:lnTo>
                      <a:pt x="218" y="5705"/>
                    </a:lnTo>
                    <a:lnTo>
                      <a:pt x="99" y="6735"/>
                    </a:lnTo>
                    <a:lnTo>
                      <a:pt x="40" y="7745"/>
                    </a:lnTo>
                    <a:lnTo>
                      <a:pt x="0" y="8775"/>
                    </a:lnTo>
                    <a:lnTo>
                      <a:pt x="0" y="9805"/>
                    </a:lnTo>
                    <a:lnTo>
                      <a:pt x="20" y="10835"/>
                    </a:lnTo>
                    <a:lnTo>
                      <a:pt x="79" y="11845"/>
                    </a:lnTo>
                    <a:lnTo>
                      <a:pt x="159" y="12875"/>
                    </a:lnTo>
                    <a:lnTo>
                      <a:pt x="179" y="12954"/>
                    </a:lnTo>
                    <a:lnTo>
                      <a:pt x="198" y="13014"/>
                    </a:lnTo>
                    <a:lnTo>
                      <a:pt x="218" y="13073"/>
                    </a:lnTo>
                    <a:lnTo>
                      <a:pt x="258" y="13113"/>
                    </a:lnTo>
                    <a:lnTo>
                      <a:pt x="357" y="13172"/>
                    </a:lnTo>
                    <a:lnTo>
                      <a:pt x="476" y="13192"/>
                    </a:lnTo>
                    <a:lnTo>
                      <a:pt x="575" y="13172"/>
                    </a:lnTo>
                    <a:lnTo>
                      <a:pt x="614" y="13152"/>
                    </a:lnTo>
                    <a:lnTo>
                      <a:pt x="654" y="13113"/>
                    </a:lnTo>
                    <a:lnTo>
                      <a:pt x="693" y="13073"/>
                    </a:lnTo>
                    <a:lnTo>
                      <a:pt x="713" y="13014"/>
                    </a:lnTo>
                    <a:lnTo>
                      <a:pt x="733" y="12954"/>
                    </a:lnTo>
                    <a:lnTo>
                      <a:pt x="733" y="12875"/>
                    </a:lnTo>
                    <a:lnTo>
                      <a:pt x="654" y="12063"/>
                    </a:lnTo>
                    <a:lnTo>
                      <a:pt x="594" y="11231"/>
                    </a:lnTo>
                    <a:lnTo>
                      <a:pt x="575" y="10419"/>
                    </a:lnTo>
                    <a:lnTo>
                      <a:pt x="555" y="9607"/>
                    </a:lnTo>
                    <a:lnTo>
                      <a:pt x="575" y="8775"/>
                    </a:lnTo>
                    <a:lnTo>
                      <a:pt x="594" y="7963"/>
                    </a:lnTo>
                    <a:lnTo>
                      <a:pt x="634" y="7151"/>
                    </a:lnTo>
                    <a:lnTo>
                      <a:pt x="713" y="6339"/>
                    </a:lnTo>
                    <a:lnTo>
                      <a:pt x="812" y="5507"/>
                    </a:lnTo>
                    <a:lnTo>
                      <a:pt x="911" y="4675"/>
                    </a:lnTo>
                    <a:lnTo>
                      <a:pt x="1050" y="3863"/>
                    </a:lnTo>
                    <a:lnTo>
                      <a:pt x="1208" y="3031"/>
                    </a:lnTo>
                    <a:lnTo>
                      <a:pt x="1367" y="2279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4" y="1348"/>
                    </a:lnTo>
                    <a:lnTo>
                      <a:pt x="1704" y="1130"/>
                    </a:lnTo>
                    <a:lnTo>
                      <a:pt x="1783" y="932"/>
                    </a:lnTo>
                    <a:lnTo>
                      <a:pt x="1842" y="853"/>
                    </a:lnTo>
                    <a:lnTo>
                      <a:pt x="1902" y="793"/>
                    </a:lnTo>
                    <a:lnTo>
                      <a:pt x="1981" y="753"/>
                    </a:lnTo>
                    <a:lnTo>
                      <a:pt x="2040" y="734"/>
                    </a:lnTo>
                    <a:lnTo>
                      <a:pt x="2159" y="734"/>
                    </a:lnTo>
                    <a:lnTo>
                      <a:pt x="2258" y="773"/>
                    </a:lnTo>
                    <a:lnTo>
                      <a:pt x="2357" y="853"/>
                    </a:lnTo>
                    <a:lnTo>
                      <a:pt x="2456" y="952"/>
                    </a:lnTo>
                    <a:lnTo>
                      <a:pt x="2516" y="1090"/>
                    </a:lnTo>
                    <a:lnTo>
                      <a:pt x="2634" y="1328"/>
                    </a:lnTo>
                    <a:lnTo>
                      <a:pt x="2753" y="1704"/>
                    </a:lnTo>
                    <a:lnTo>
                      <a:pt x="2833" y="2120"/>
                    </a:lnTo>
                    <a:lnTo>
                      <a:pt x="2892" y="2516"/>
                    </a:lnTo>
                    <a:lnTo>
                      <a:pt x="2951" y="2952"/>
                    </a:lnTo>
                    <a:lnTo>
                      <a:pt x="2971" y="3368"/>
                    </a:lnTo>
                    <a:lnTo>
                      <a:pt x="2991" y="3784"/>
                    </a:lnTo>
                    <a:lnTo>
                      <a:pt x="3011" y="4616"/>
                    </a:lnTo>
                    <a:lnTo>
                      <a:pt x="2991" y="5507"/>
                    </a:lnTo>
                    <a:lnTo>
                      <a:pt x="2951" y="6398"/>
                    </a:lnTo>
                    <a:lnTo>
                      <a:pt x="2892" y="7270"/>
                    </a:lnTo>
                    <a:lnTo>
                      <a:pt x="2793" y="8161"/>
                    </a:lnTo>
                    <a:lnTo>
                      <a:pt x="2694" y="8993"/>
                    </a:lnTo>
                    <a:lnTo>
                      <a:pt x="2555" y="9825"/>
                    </a:lnTo>
                    <a:lnTo>
                      <a:pt x="2417" y="10657"/>
                    </a:lnTo>
                    <a:lnTo>
                      <a:pt x="2278" y="11469"/>
                    </a:lnTo>
                    <a:lnTo>
                      <a:pt x="1941" y="13113"/>
                    </a:lnTo>
                    <a:lnTo>
                      <a:pt x="1585" y="14737"/>
                    </a:lnTo>
                    <a:lnTo>
                      <a:pt x="1565" y="14816"/>
                    </a:lnTo>
                    <a:lnTo>
                      <a:pt x="1565" y="14875"/>
                    </a:lnTo>
                    <a:lnTo>
                      <a:pt x="1585" y="14955"/>
                    </a:lnTo>
                    <a:lnTo>
                      <a:pt x="1605" y="14994"/>
                    </a:lnTo>
                    <a:lnTo>
                      <a:pt x="1684" y="15093"/>
                    </a:lnTo>
                    <a:lnTo>
                      <a:pt x="1783" y="15133"/>
                    </a:lnTo>
                    <a:lnTo>
                      <a:pt x="1882" y="15153"/>
                    </a:lnTo>
                    <a:lnTo>
                      <a:pt x="1981" y="15133"/>
                    </a:lnTo>
                    <a:lnTo>
                      <a:pt x="2040" y="15093"/>
                    </a:lnTo>
                    <a:lnTo>
                      <a:pt x="2060" y="15054"/>
                    </a:lnTo>
                    <a:lnTo>
                      <a:pt x="2100" y="14994"/>
                    </a:lnTo>
                    <a:lnTo>
                      <a:pt x="2120" y="14915"/>
                    </a:lnTo>
                    <a:lnTo>
                      <a:pt x="2575" y="12875"/>
                    </a:lnTo>
                    <a:lnTo>
                      <a:pt x="2773" y="11845"/>
                    </a:lnTo>
                    <a:lnTo>
                      <a:pt x="2971" y="10835"/>
                    </a:lnTo>
                    <a:lnTo>
                      <a:pt x="3149" y="9785"/>
                    </a:lnTo>
                    <a:lnTo>
                      <a:pt x="3288" y="8755"/>
                    </a:lnTo>
                    <a:lnTo>
                      <a:pt x="3427" y="7705"/>
                    </a:lnTo>
                    <a:lnTo>
                      <a:pt x="3506" y="6676"/>
                    </a:lnTo>
                    <a:lnTo>
                      <a:pt x="3565" y="5626"/>
                    </a:lnTo>
                    <a:lnTo>
                      <a:pt x="3565" y="4576"/>
                    </a:lnTo>
                    <a:lnTo>
                      <a:pt x="3546" y="4061"/>
                    </a:lnTo>
                    <a:lnTo>
                      <a:pt x="3526" y="3546"/>
                    </a:lnTo>
                    <a:lnTo>
                      <a:pt x="3486" y="3031"/>
                    </a:lnTo>
                    <a:lnTo>
                      <a:pt x="3427" y="2516"/>
                    </a:lnTo>
                    <a:lnTo>
                      <a:pt x="3348" y="1823"/>
                    </a:lnTo>
                    <a:lnTo>
                      <a:pt x="3268" y="1467"/>
                    </a:lnTo>
                    <a:lnTo>
                      <a:pt x="3189" y="1110"/>
                    </a:lnTo>
                    <a:lnTo>
                      <a:pt x="3050" y="773"/>
                    </a:lnTo>
                    <a:lnTo>
                      <a:pt x="297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74" y="219"/>
                    </a:lnTo>
                    <a:lnTo>
                      <a:pt x="2535" y="139"/>
                    </a:lnTo>
                    <a:lnTo>
                      <a:pt x="2397" y="60"/>
                    </a:lnTo>
                    <a:lnTo>
                      <a:pt x="2298" y="21"/>
                    </a:lnTo>
                    <a:lnTo>
                      <a:pt x="219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" name="Google Shape;516;p3"/>
              <p:cNvSpPr/>
              <p:nvPr/>
            </p:nvSpPr>
            <p:spPr>
              <a:xfrm>
                <a:off x="1963550" y="979850"/>
                <a:ext cx="891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5153" extrusionOk="0">
                    <a:moveTo>
                      <a:pt x="2021" y="1"/>
                    </a:moveTo>
                    <a:lnTo>
                      <a:pt x="1922" y="40"/>
                    </a:lnTo>
                    <a:lnTo>
                      <a:pt x="1823" y="80"/>
                    </a:lnTo>
                    <a:lnTo>
                      <a:pt x="1664" y="179"/>
                    </a:lnTo>
                    <a:lnTo>
                      <a:pt x="1526" y="31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1" y="1328"/>
                    </a:lnTo>
                    <a:lnTo>
                      <a:pt x="872" y="1783"/>
                    </a:lnTo>
                    <a:lnTo>
                      <a:pt x="753" y="2259"/>
                    </a:lnTo>
                    <a:lnTo>
                      <a:pt x="654" y="2754"/>
                    </a:lnTo>
                    <a:lnTo>
                      <a:pt x="476" y="3744"/>
                    </a:lnTo>
                    <a:lnTo>
                      <a:pt x="357" y="4695"/>
                    </a:lnTo>
                    <a:lnTo>
                      <a:pt x="218" y="5705"/>
                    </a:lnTo>
                    <a:lnTo>
                      <a:pt x="119" y="6735"/>
                    </a:lnTo>
                    <a:lnTo>
                      <a:pt x="40" y="7745"/>
                    </a:lnTo>
                    <a:lnTo>
                      <a:pt x="1" y="8775"/>
                    </a:lnTo>
                    <a:lnTo>
                      <a:pt x="1" y="9805"/>
                    </a:lnTo>
                    <a:lnTo>
                      <a:pt x="20" y="10815"/>
                    </a:lnTo>
                    <a:lnTo>
                      <a:pt x="80" y="11845"/>
                    </a:lnTo>
                    <a:lnTo>
                      <a:pt x="159" y="12875"/>
                    </a:lnTo>
                    <a:lnTo>
                      <a:pt x="179" y="12934"/>
                    </a:lnTo>
                    <a:lnTo>
                      <a:pt x="199" y="12994"/>
                    </a:lnTo>
                    <a:lnTo>
                      <a:pt x="238" y="13053"/>
                    </a:lnTo>
                    <a:lnTo>
                      <a:pt x="278" y="13093"/>
                    </a:lnTo>
                    <a:lnTo>
                      <a:pt x="377" y="13152"/>
                    </a:lnTo>
                    <a:lnTo>
                      <a:pt x="476" y="13172"/>
                    </a:lnTo>
                    <a:lnTo>
                      <a:pt x="575" y="13172"/>
                    </a:lnTo>
                    <a:lnTo>
                      <a:pt x="654" y="13112"/>
                    </a:lnTo>
                    <a:lnTo>
                      <a:pt x="694" y="13053"/>
                    </a:lnTo>
                    <a:lnTo>
                      <a:pt x="714" y="13013"/>
                    </a:lnTo>
                    <a:lnTo>
                      <a:pt x="733" y="12934"/>
                    </a:lnTo>
                    <a:lnTo>
                      <a:pt x="733" y="12875"/>
                    </a:lnTo>
                    <a:lnTo>
                      <a:pt x="654" y="12043"/>
                    </a:lnTo>
                    <a:lnTo>
                      <a:pt x="615" y="11231"/>
                    </a:lnTo>
                    <a:lnTo>
                      <a:pt x="575" y="10419"/>
                    </a:lnTo>
                    <a:lnTo>
                      <a:pt x="555" y="9587"/>
                    </a:lnTo>
                    <a:lnTo>
                      <a:pt x="575" y="8775"/>
                    </a:lnTo>
                    <a:lnTo>
                      <a:pt x="595" y="7963"/>
                    </a:lnTo>
                    <a:lnTo>
                      <a:pt x="654" y="7131"/>
                    </a:lnTo>
                    <a:lnTo>
                      <a:pt x="714" y="6319"/>
                    </a:lnTo>
                    <a:lnTo>
                      <a:pt x="813" y="5487"/>
                    </a:lnTo>
                    <a:lnTo>
                      <a:pt x="931" y="4675"/>
                    </a:lnTo>
                    <a:lnTo>
                      <a:pt x="1070" y="3843"/>
                    </a:lnTo>
                    <a:lnTo>
                      <a:pt x="1229" y="3031"/>
                    </a:lnTo>
                    <a:lnTo>
                      <a:pt x="1367" y="2278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5" y="1348"/>
                    </a:lnTo>
                    <a:lnTo>
                      <a:pt x="1704" y="1130"/>
                    </a:lnTo>
                    <a:lnTo>
                      <a:pt x="1803" y="932"/>
                    </a:lnTo>
                    <a:lnTo>
                      <a:pt x="1843" y="852"/>
                    </a:lnTo>
                    <a:lnTo>
                      <a:pt x="1902" y="793"/>
                    </a:lnTo>
                    <a:lnTo>
                      <a:pt x="1981" y="753"/>
                    </a:lnTo>
                    <a:lnTo>
                      <a:pt x="2041" y="734"/>
                    </a:lnTo>
                    <a:lnTo>
                      <a:pt x="2100" y="714"/>
                    </a:lnTo>
                    <a:lnTo>
                      <a:pt x="2159" y="734"/>
                    </a:lnTo>
                    <a:lnTo>
                      <a:pt x="2278" y="773"/>
                    </a:lnTo>
                    <a:lnTo>
                      <a:pt x="2377" y="852"/>
                    </a:lnTo>
                    <a:lnTo>
                      <a:pt x="2457" y="951"/>
                    </a:lnTo>
                    <a:lnTo>
                      <a:pt x="2516" y="1070"/>
                    </a:lnTo>
                    <a:lnTo>
                      <a:pt x="2635" y="1328"/>
                    </a:lnTo>
                    <a:lnTo>
                      <a:pt x="2754" y="1704"/>
                    </a:lnTo>
                    <a:lnTo>
                      <a:pt x="2833" y="2100"/>
                    </a:lnTo>
                    <a:lnTo>
                      <a:pt x="2912" y="2516"/>
                    </a:lnTo>
                    <a:lnTo>
                      <a:pt x="2952" y="2932"/>
                    </a:lnTo>
                    <a:lnTo>
                      <a:pt x="2972" y="3368"/>
                    </a:lnTo>
                    <a:lnTo>
                      <a:pt x="2991" y="3784"/>
                    </a:lnTo>
                    <a:lnTo>
                      <a:pt x="3011" y="4596"/>
                    </a:lnTo>
                    <a:lnTo>
                      <a:pt x="3011" y="5487"/>
                    </a:lnTo>
                    <a:lnTo>
                      <a:pt x="2972" y="6378"/>
                    </a:lnTo>
                    <a:lnTo>
                      <a:pt x="2892" y="7270"/>
                    </a:lnTo>
                    <a:lnTo>
                      <a:pt x="2813" y="8161"/>
                    </a:lnTo>
                    <a:lnTo>
                      <a:pt x="2694" y="8993"/>
                    </a:lnTo>
                    <a:lnTo>
                      <a:pt x="2575" y="9825"/>
                    </a:lnTo>
                    <a:lnTo>
                      <a:pt x="2437" y="10637"/>
                    </a:lnTo>
                    <a:lnTo>
                      <a:pt x="2278" y="11469"/>
                    </a:lnTo>
                    <a:lnTo>
                      <a:pt x="1942" y="13112"/>
                    </a:lnTo>
                    <a:lnTo>
                      <a:pt x="1585" y="14737"/>
                    </a:lnTo>
                    <a:lnTo>
                      <a:pt x="1565" y="14816"/>
                    </a:lnTo>
                    <a:lnTo>
                      <a:pt x="1565" y="14875"/>
                    </a:lnTo>
                    <a:lnTo>
                      <a:pt x="1585" y="14935"/>
                    </a:lnTo>
                    <a:lnTo>
                      <a:pt x="1605" y="14994"/>
                    </a:lnTo>
                    <a:lnTo>
                      <a:pt x="1684" y="15073"/>
                    </a:lnTo>
                    <a:lnTo>
                      <a:pt x="1783" y="15133"/>
                    </a:lnTo>
                    <a:lnTo>
                      <a:pt x="1882" y="15153"/>
                    </a:lnTo>
                    <a:lnTo>
                      <a:pt x="1981" y="15113"/>
                    </a:lnTo>
                    <a:lnTo>
                      <a:pt x="2041" y="15093"/>
                    </a:lnTo>
                    <a:lnTo>
                      <a:pt x="2080" y="15034"/>
                    </a:lnTo>
                    <a:lnTo>
                      <a:pt x="2100" y="14974"/>
                    </a:lnTo>
                    <a:lnTo>
                      <a:pt x="2120" y="14915"/>
                    </a:lnTo>
                    <a:lnTo>
                      <a:pt x="2575" y="12875"/>
                    </a:lnTo>
                    <a:lnTo>
                      <a:pt x="2773" y="11845"/>
                    </a:lnTo>
                    <a:lnTo>
                      <a:pt x="2972" y="10815"/>
                    </a:lnTo>
                    <a:lnTo>
                      <a:pt x="3150" y="9785"/>
                    </a:lnTo>
                    <a:lnTo>
                      <a:pt x="3308" y="8755"/>
                    </a:lnTo>
                    <a:lnTo>
                      <a:pt x="3427" y="7705"/>
                    </a:lnTo>
                    <a:lnTo>
                      <a:pt x="3506" y="6656"/>
                    </a:lnTo>
                    <a:lnTo>
                      <a:pt x="3566" y="5626"/>
                    </a:lnTo>
                    <a:lnTo>
                      <a:pt x="3566" y="4576"/>
                    </a:lnTo>
                    <a:lnTo>
                      <a:pt x="3566" y="4061"/>
                    </a:lnTo>
                    <a:lnTo>
                      <a:pt x="3526" y="3546"/>
                    </a:lnTo>
                    <a:lnTo>
                      <a:pt x="3487" y="3011"/>
                    </a:lnTo>
                    <a:lnTo>
                      <a:pt x="3447" y="2496"/>
                    </a:lnTo>
                    <a:lnTo>
                      <a:pt x="3348" y="1823"/>
                    </a:lnTo>
                    <a:lnTo>
                      <a:pt x="3288" y="1466"/>
                    </a:lnTo>
                    <a:lnTo>
                      <a:pt x="3189" y="1090"/>
                    </a:lnTo>
                    <a:lnTo>
                      <a:pt x="3051" y="753"/>
                    </a:lnTo>
                    <a:lnTo>
                      <a:pt x="2972" y="595"/>
                    </a:lnTo>
                    <a:lnTo>
                      <a:pt x="2892" y="456"/>
                    </a:lnTo>
                    <a:lnTo>
                      <a:pt x="2793" y="337"/>
                    </a:lnTo>
                    <a:lnTo>
                      <a:pt x="2674" y="219"/>
                    </a:lnTo>
                    <a:lnTo>
                      <a:pt x="2556" y="120"/>
                    </a:lnTo>
                    <a:lnTo>
                      <a:pt x="2417" y="60"/>
                    </a:lnTo>
                    <a:lnTo>
                      <a:pt x="2298" y="21"/>
                    </a:lnTo>
                    <a:lnTo>
                      <a:pt x="219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" name="Google Shape;517;p3"/>
              <p:cNvSpPr/>
              <p:nvPr/>
            </p:nvSpPr>
            <p:spPr>
              <a:xfrm>
                <a:off x="2229450" y="1102150"/>
                <a:ext cx="951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0" y="120"/>
                    </a:lnTo>
                    <a:lnTo>
                      <a:pt x="2041" y="179"/>
                    </a:lnTo>
                    <a:lnTo>
                      <a:pt x="2001" y="239"/>
                    </a:lnTo>
                    <a:lnTo>
                      <a:pt x="2001" y="318"/>
                    </a:lnTo>
                    <a:lnTo>
                      <a:pt x="1585" y="4596"/>
                    </a:lnTo>
                    <a:lnTo>
                      <a:pt x="1407" y="6755"/>
                    </a:lnTo>
                    <a:lnTo>
                      <a:pt x="1229" y="8894"/>
                    </a:lnTo>
                    <a:lnTo>
                      <a:pt x="1110" y="11053"/>
                    </a:lnTo>
                    <a:lnTo>
                      <a:pt x="1011" y="13212"/>
                    </a:lnTo>
                    <a:lnTo>
                      <a:pt x="99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91" y="17529"/>
                    </a:lnTo>
                    <a:lnTo>
                      <a:pt x="1050" y="19688"/>
                    </a:lnTo>
                    <a:lnTo>
                      <a:pt x="1149" y="21867"/>
                    </a:lnTo>
                    <a:lnTo>
                      <a:pt x="1288" y="24026"/>
                    </a:lnTo>
                    <a:lnTo>
                      <a:pt x="1446" y="26205"/>
                    </a:lnTo>
                    <a:lnTo>
                      <a:pt x="1803" y="30542"/>
                    </a:lnTo>
                    <a:lnTo>
                      <a:pt x="2159" y="34860"/>
                    </a:lnTo>
                    <a:lnTo>
                      <a:pt x="2496" y="39138"/>
                    </a:lnTo>
                    <a:lnTo>
                      <a:pt x="2674" y="41277"/>
                    </a:lnTo>
                    <a:lnTo>
                      <a:pt x="2853" y="43416"/>
                    </a:lnTo>
                    <a:lnTo>
                      <a:pt x="2991" y="45555"/>
                    </a:lnTo>
                    <a:lnTo>
                      <a:pt x="3110" y="47694"/>
                    </a:lnTo>
                    <a:lnTo>
                      <a:pt x="3189" y="49853"/>
                    </a:lnTo>
                    <a:lnTo>
                      <a:pt x="3209" y="50923"/>
                    </a:lnTo>
                    <a:lnTo>
                      <a:pt x="3229" y="51992"/>
                    </a:lnTo>
                    <a:lnTo>
                      <a:pt x="3229" y="53062"/>
                    </a:lnTo>
                    <a:lnTo>
                      <a:pt x="3189" y="54131"/>
                    </a:lnTo>
                    <a:lnTo>
                      <a:pt x="3150" y="55201"/>
                    </a:lnTo>
                    <a:lnTo>
                      <a:pt x="3090" y="56270"/>
                    </a:lnTo>
                    <a:lnTo>
                      <a:pt x="3011" y="57340"/>
                    </a:lnTo>
                    <a:lnTo>
                      <a:pt x="2892" y="58409"/>
                    </a:lnTo>
                    <a:lnTo>
                      <a:pt x="2754" y="59479"/>
                    </a:lnTo>
                    <a:lnTo>
                      <a:pt x="2595" y="60529"/>
                    </a:lnTo>
                    <a:lnTo>
                      <a:pt x="2437" y="61578"/>
                    </a:lnTo>
                    <a:lnTo>
                      <a:pt x="2239" y="62589"/>
                    </a:lnTo>
                    <a:lnTo>
                      <a:pt x="1843" y="64648"/>
                    </a:lnTo>
                    <a:lnTo>
                      <a:pt x="1427" y="66688"/>
                    </a:lnTo>
                    <a:lnTo>
                      <a:pt x="1030" y="68729"/>
                    </a:lnTo>
                    <a:lnTo>
                      <a:pt x="832" y="69778"/>
                    </a:lnTo>
                    <a:lnTo>
                      <a:pt x="654" y="70828"/>
                    </a:lnTo>
                    <a:lnTo>
                      <a:pt x="496" y="71878"/>
                    </a:lnTo>
                    <a:lnTo>
                      <a:pt x="337" y="72947"/>
                    </a:lnTo>
                    <a:lnTo>
                      <a:pt x="218" y="74017"/>
                    </a:lnTo>
                    <a:lnTo>
                      <a:pt x="119" y="75086"/>
                    </a:lnTo>
                    <a:lnTo>
                      <a:pt x="60" y="76156"/>
                    </a:lnTo>
                    <a:lnTo>
                      <a:pt x="20" y="77206"/>
                    </a:lnTo>
                    <a:lnTo>
                      <a:pt x="1" y="78275"/>
                    </a:lnTo>
                    <a:lnTo>
                      <a:pt x="40" y="79345"/>
                    </a:lnTo>
                    <a:lnTo>
                      <a:pt x="119" y="80414"/>
                    </a:lnTo>
                    <a:lnTo>
                      <a:pt x="238" y="81464"/>
                    </a:lnTo>
                    <a:lnTo>
                      <a:pt x="317" y="81979"/>
                    </a:lnTo>
                    <a:lnTo>
                      <a:pt x="416" y="82514"/>
                    </a:lnTo>
                    <a:lnTo>
                      <a:pt x="516" y="83029"/>
                    </a:lnTo>
                    <a:lnTo>
                      <a:pt x="634" y="83544"/>
                    </a:lnTo>
                    <a:lnTo>
                      <a:pt x="753" y="84059"/>
                    </a:lnTo>
                    <a:lnTo>
                      <a:pt x="912" y="84574"/>
                    </a:lnTo>
                    <a:lnTo>
                      <a:pt x="1070" y="85088"/>
                    </a:lnTo>
                    <a:lnTo>
                      <a:pt x="1229" y="85584"/>
                    </a:lnTo>
                    <a:lnTo>
                      <a:pt x="1268" y="85643"/>
                    </a:lnTo>
                    <a:lnTo>
                      <a:pt x="1308" y="85702"/>
                    </a:lnTo>
                    <a:lnTo>
                      <a:pt x="1347" y="85742"/>
                    </a:lnTo>
                    <a:lnTo>
                      <a:pt x="140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83" y="85663"/>
                    </a:lnTo>
                    <a:lnTo>
                      <a:pt x="1803" y="85603"/>
                    </a:lnTo>
                    <a:lnTo>
                      <a:pt x="1803" y="85544"/>
                    </a:lnTo>
                    <a:lnTo>
                      <a:pt x="1803" y="85485"/>
                    </a:lnTo>
                    <a:lnTo>
                      <a:pt x="1783" y="85405"/>
                    </a:lnTo>
                    <a:lnTo>
                      <a:pt x="1625" y="84950"/>
                    </a:lnTo>
                    <a:lnTo>
                      <a:pt x="1466" y="84474"/>
                    </a:lnTo>
                    <a:lnTo>
                      <a:pt x="1347" y="83999"/>
                    </a:lnTo>
                    <a:lnTo>
                      <a:pt x="1209" y="83524"/>
                    </a:lnTo>
                    <a:lnTo>
                      <a:pt x="1011" y="82573"/>
                    </a:lnTo>
                    <a:lnTo>
                      <a:pt x="832" y="81603"/>
                    </a:lnTo>
                    <a:lnTo>
                      <a:pt x="714" y="80632"/>
                    </a:lnTo>
                    <a:lnTo>
                      <a:pt x="634" y="79662"/>
                    </a:lnTo>
                    <a:lnTo>
                      <a:pt x="595" y="78671"/>
                    </a:lnTo>
                    <a:lnTo>
                      <a:pt x="575" y="77681"/>
                    </a:lnTo>
                    <a:lnTo>
                      <a:pt x="595" y="76710"/>
                    </a:lnTo>
                    <a:lnTo>
                      <a:pt x="634" y="75720"/>
                    </a:lnTo>
                    <a:lnTo>
                      <a:pt x="714" y="74730"/>
                    </a:lnTo>
                    <a:lnTo>
                      <a:pt x="813" y="73740"/>
                    </a:lnTo>
                    <a:lnTo>
                      <a:pt x="931" y="72749"/>
                    </a:lnTo>
                    <a:lnTo>
                      <a:pt x="1070" y="71779"/>
                    </a:lnTo>
                    <a:lnTo>
                      <a:pt x="1229" y="70808"/>
                    </a:lnTo>
                    <a:lnTo>
                      <a:pt x="1407" y="69838"/>
                    </a:lnTo>
                    <a:lnTo>
                      <a:pt x="1783" y="67837"/>
                    </a:lnTo>
                    <a:lnTo>
                      <a:pt x="2159" y="65837"/>
                    </a:lnTo>
                    <a:lnTo>
                      <a:pt x="2556" y="63856"/>
                    </a:lnTo>
                    <a:lnTo>
                      <a:pt x="2912" y="61856"/>
                    </a:lnTo>
                    <a:lnTo>
                      <a:pt x="3071" y="60865"/>
                    </a:lnTo>
                    <a:lnTo>
                      <a:pt x="3229" y="59855"/>
                    </a:lnTo>
                    <a:lnTo>
                      <a:pt x="3368" y="58865"/>
                    </a:lnTo>
                    <a:lnTo>
                      <a:pt x="3486" y="57855"/>
                    </a:lnTo>
                    <a:lnTo>
                      <a:pt x="3605" y="56845"/>
                    </a:lnTo>
                    <a:lnTo>
                      <a:pt x="3685" y="55815"/>
                    </a:lnTo>
                    <a:lnTo>
                      <a:pt x="3744" y="54805"/>
                    </a:lnTo>
                    <a:lnTo>
                      <a:pt x="3784" y="53775"/>
                    </a:lnTo>
                    <a:lnTo>
                      <a:pt x="3803" y="52705"/>
                    </a:lnTo>
                    <a:lnTo>
                      <a:pt x="3803" y="51636"/>
                    </a:lnTo>
                    <a:lnTo>
                      <a:pt x="3784" y="50566"/>
                    </a:lnTo>
                    <a:lnTo>
                      <a:pt x="3764" y="49497"/>
                    </a:lnTo>
                    <a:lnTo>
                      <a:pt x="3665" y="47358"/>
                    </a:lnTo>
                    <a:lnTo>
                      <a:pt x="3546" y="45219"/>
                    </a:lnTo>
                    <a:lnTo>
                      <a:pt x="3387" y="43079"/>
                    </a:lnTo>
                    <a:lnTo>
                      <a:pt x="3209" y="40940"/>
                    </a:lnTo>
                    <a:lnTo>
                      <a:pt x="2853" y="36682"/>
                    </a:lnTo>
                    <a:lnTo>
                      <a:pt x="2516" y="32424"/>
                    </a:lnTo>
                    <a:lnTo>
                      <a:pt x="2159" y="28165"/>
                    </a:lnTo>
                    <a:lnTo>
                      <a:pt x="2001" y="26026"/>
                    </a:lnTo>
                    <a:lnTo>
                      <a:pt x="1862" y="23907"/>
                    </a:lnTo>
                    <a:lnTo>
                      <a:pt x="1724" y="21768"/>
                    </a:lnTo>
                    <a:lnTo>
                      <a:pt x="1625" y="19649"/>
                    </a:lnTo>
                    <a:lnTo>
                      <a:pt x="1585" y="18421"/>
                    </a:lnTo>
                    <a:lnTo>
                      <a:pt x="1545" y="17213"/>
                    </a:lnTo>
                    <a:lnTo>
                      <a:pt x="1545" y="16004"/>
                    </a:lnTo>
                    <a:lnTo>
                      <a:pt x="1565" y="14796"/>
                    </a:lnTo>
                    <a:lnTo>
                      <a:pt x="1585" y="13588"/>
                    </a:lnTo>
                    <a:lnTo>
                      <a:pt x="1625" y="12380"/>
                    </a:lnTo>
                    <a:lnTo>
                      <a:pt x="1684" y="11172"/>
                    </a:lnTo>
                    <a:lnTo>
                      <a:pt x="1743" y="9963"/>
                    </a:lnTo>
                    <a:lnTo>
                      <a:pt x="1922" y="7547"/>
                    </a:lnTo>
                    <a:lnTo>
                      <a:pt x="2100" y="5131"/>
                    </a:lnTo>
                    <a:lnTo>
                      <a:pt x="2338" y="2714"/>
                    </a:lnTo>
                    <a:lnTo>
                      <a:pt x="2556" y="318"/>
                    </a:lnTo>
                    <a:lnTo>
                      <a:pt x="2556" y="239"/>
                    </a:lnTo>
                    <a:lnTo>
                      <a:pt x="2556" y="179"/>
                    </a:lnTo>
                    <a:lnTo>
                      <a:pt x="2536" y="120"/>
                    </a:lnTo>
                    <a:lnTo>
                      <a:pt x="2496" y="80"/>
                    </a:lnTo>
                    <a:lnTo>
                      <a:pt x="241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" name="Google Shape;518;p3"/>
              <p:cNvSpPr/>
              <p:nvPr/>
            </p:nvSpPr>
            <p:spPr>
              <a:xfrm>
                <a:off x="2274025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4" y="0"/>
                    </a:moveTo>
                    <a:lnTo>
                      <a:pt x="6714" y="40"/>
                    </a:lnTo>
                    <a:lnTo>
                      <a:pt x="6655" y="79"/>
                    </a:lnTo>
                    <a:lnTo>
                      <a:pt x="6615" y="139"/>
                    </a:lnTo>
                    <a:lnTo>
                      <a:pt x="6298" y="674"/>
                    </a:lnTo>
                    <a:lnTo>
                      <a:pt x="6021" y="1208"/>
                    </a:lnTo>
                    <a:lnTo>
                      <a:pt x="5784" y="1743"/>
                    </a:lnTo>
                    <a:lnTo>
                      <a:pt x="5566" y="2298"/>
                    </a:lnTo>
                    <a:lnTo>
                      <a:pt x="5368" y="2872"/>
                    </a:lnTo>
                    <a:lnTo>
                      <a:pt x="5209" y="3446"/>
                    </a:lnTo>
                    <a:lnTo>
                      <a:pt x="5070" y="4021"/>
                    </a:lnTo>
                    <a:lnTo>
                      <a:pt x="4952" y="4595"/>
                    </a:lnTo>
                    <a:lnTo>
                      <a:pt x="4872" y="5189"/>
                    </a:lnTo>
                    <a:lnTo>
                      <a:pt x="4793" y="5784"/>
                    </a:lnTo>
                    <a:lnTo>
                      <a:pt x="4734" y="6378"/>
                    </a:lnTo>
                    <a:lnTo>
                      <a:pt x="4714" y="6972"/>
                    </a:lnTo>
                    <a:lnTo>
                      <a:pt x="4694" y="7586"/>
                    </a:lnTo>
                    <a:lnTo>
                      <a:pt x="4674" y="8180"/>
                    </a:lnTo>
                    <a:lnTo>
                      <a:pt x="4694" y="9408"/>
                    </a:lnTo>
                    <a:lnTo>
                      <a:pt x="4773" y="10636"/>
                    </a:lnTo>
                    <a:lnTo>
                      <a:pt x="4853" y="11884"/>
                    </a:lnTo>
                    <a:lnTo>
                      <a:pt x="5051" y="14340"/>
                    </a:lnTo>
                    <a:lnTo>
                      <a:pt x="5130" y="15588"/>
                    </a:lnTo>
                    <a:lnTo>
                      <a:pt x="5189" y="16796"/>
                    </a:lnTo>
                    <a:lnTo>
                      <a:pt x="5209" y="18004"/>
                    </a:lnTo>
                    <a:lnTo>
                      <a:pt x="5209" y="18598"/>
                    </a:lnTo>
                    <a:lnTo>
                      <a:pt x="5189" y="19192"/>
                    </a:lnTo>
                    <a:lnTo>
                      <a:pt x="5150" y="19886"/>
                    </a:lnTo>
                    <a:lnTo>
                      <a:pt x="5070" y="20579"/>
                    </a:lnTo>
                    <a:lnTo>
                      <a:pt x="4991" y="21272"/>
                    </a:lnTo>
                    <a:lnTo>
                      <a:pt x="4872" y="21946"/>
                    </a:lnTo>
                    <a:lnTo>
                      <a:pt x="4754" y="22619"/>
                    </a:lnTo>
                    <a:lnTo>
                      <a:pt x="4615" y="23292"/>
                    </a:lnTo>
                    <a:lnTo>
                      <a:pt x="4457" y="23966"/>
                    </a:lnTo>
                    <a:lnTo>
                      <a:pt x="4298" y="24639"/>
                    </a:lnTo>
                    <a:lnTo>
                      <a:pt x="3942" y="25907"/>
                    </a:lnTo>
                    <a:lnTo>
                      <a:pt x="3585" y="27174"/>
                    </a:lnTo>
                    <a:lnTo>
                      <a:pt x="3526" y="27452"/>
                    </a:lnTo>
                    <a:lnTo>
                      <a:pt x="3407" y="27848"/>
                    </a:lnTo>
                    <a:lnTo>
                      <a:pt x="3347" y="28046"/>
                    </a:lnTo>
                    <a:lnTo>
                      <a:pt x="3268" y="28204"/>
                    </a:lnTo>
                    <a:lnTo>
                      <a:pt x="3209" y="28323"/>
                    </a:lnTo>
                    <a:lnTo>
                      <a:pt x="3169" y="28363"/>
                    </a:lnTo>
                    <a:lnTo>
                      <a:pt x="3110" y="28363"/>
                    </a:lnTo>
                    <a:lnTo>
                      <a:pt x="3070" y="28323"/>
                    </a:lnTo>
                    <a:lnTo>
                      <a:pt x="3011" y="28224"/>
                    </a:lnTo>
                    <a:lnTo>
                      <a:pt x="2971" y="28066"/>
                    </a:lnTo>
                    <a:lnTo>
                      <a:pt x="2912" y="27887"/>
                    </a:lnTo>
                    <a:lnTo>
                      <a:pt x="2852" y="27491"/>
                    </a:lnTo>
                    <a:lnTo>
                      <a:pt x="2793" y="27194"/>
                    </a:lnTo>
                    <a:lnTo>
                      <a:pt x="2694" y="26521"/>
                    </a:lnTo>
                    <a:lnTo>
                      <a:pt x="2595" y="25867"/>
                    </a:lnTo>
                    <a:lnTo>
                      <a:pt x="2515" y="25174"/>
                    </a:lnTo>
                    <a:lnTo>
                      <a:pt x="2436" y="24501"/>
                    </a:lnTo>
                    <a:lnTo>
                      <a:pt x="2397" y="23827"/>
                    </a:lnTo>
                    <a:lnTo>
                      <a:pt x="2357" y="23154"/>
                    </a:lnTo>
                    <a:lnTo>
                      <a:pt x="2298" y="21787"/>
                    </a:lnTo>
                    <a:lnTo>
                      <a:pt x="2298" y="20420"/>
                    </a:lnTo>
                    <a:lnTo>
                      <a:pt x="2298" y="19054"/>
                    </a:lnTo>
                    <a:lnTo>
                      <a:pt x="2298" y="16321"/>
                    </a:lnTo>
                    <a:lnTo>
                      <a:pt x="2317" y="15152"/>
                    </a:lnTo>
                    <a:lnTo>
                      <a:pt x="2298" y="13904"/>
                    </a:lnTo>
                    <a:lnTo>
                      <a:pt x="2298" y="13270"/>
                    </a:lnTo>
                    <a:lnTo>
                      <a:pt x="2258" y="12637"/>
                    </a:lnTo>
                    <a:lnTo>
                      <a:pt x="2218" y="12003"/>
                    </a:lnTo>
                    <a:lnTo>
                      <a:pt x="2159" y="11369"/>
                    </a:lnTo>
                    <a:lnTo>
                      <a:pt x="2060" y="10735"/>
                    </a:lnTo>
                    <a:lnTo>
                      <a:pt x="1961" y="10121"/>
                    </a:lnTo>
                    <a:lnTo>
                      <a:pt x="1802" y="9527"/>
                    </a:lnTo>
                    <a:lnTo>
                      <a:pt x="1624" y="8953"/>
                    </a:lnTo>
                    <a:lnTo>
                      <a:pt x="1525" y="8675"/>
                    </a:lnTo>
                    <a:lnTo>
                      <a:pt x="1406" y="8398"/>
                    </a:lnTo>
                    <a:lnTo>
                      <a:pt x="1288" y="8141"/>
                    </a:lnTo>
                    <a:lnTo>
                      <a:pt x="1149" y="7883"/>
                    </a:lnTo>
                    <a:lnTo>
                      <a:pt x="1010" y="7626"/>
                    </a:lnTo>
                    <a:lnTo>
                      <a:pt x="852" y="7388"/>
                    </a:lnTo>
                    <a:lnTo>
                      <a:pt x="674" y="7150"/>
                    </a:lnTo>
                    <a:lnTo>
                      <a:pt x="495" y="6932"/>
                    </a:lnTo>
                    <a:lnTo>
                      <a:pt x="436" y="6893"/>
                    </a:lnTo>
                    <a:lnTo>
                      <a:pt x="376" y="6853"/>
                    </a:lnTo>
                    <a:lnTo>
                      <a:pt x="337" y="6833"/>
                    </a:lnTo>
                    <a:lnTo>
                      <a:pt x="277" y="6833"/>
                    </a:lnTo>
                    <a:lnTo>
                      <a:pt x="178" y="6873"/>
                    </a:lnTo>
                    <a:lnTo>
                      <a:pt x="99" y="6952"/>
                    </a:lnTo>
                    <a:lnTo>
                      <a:pt x="40" y="7051"/>
                    </a:lnTo>
                    <a:lnTo>
                      <a:pt x="0" y="7150"/>
                    </a:lnTo>
                    <a:lnTo>
                      <a:pt x="0" y="7229"/>
                    </a:lnTo>
                    <a:lnTo>
                      <a:pt x="20" y="7289"/>
                    </a:lnTo>
                    <a:lnTo>
                      <a:pt x="40" y="7348"/>
                    </a:lnTo>
                    <a:lnTo>
                      <a:pt x="79" y="7408"/>
                    </a:lnTo>
                    <a:lnTo>
                      <a:pt x="277" y="7626"/>
                    </a:lnTo>
                    <a:lnTo>
                      <a:pt x="436" y="7863"/>
                    </a:lnTo>
                    <a:lnTo>
                      <a:pt x="594" y="8121"/>
                    </a:lnTo>
                    <a:lnTo>
                      <a:pt x="733" y="8378"/>
                    </a:lnTo>
                    <a:lnTo>
                      <a:pt x="872" y="8636"/>
                    </a:lnTo>
                    <a:lnTo>
                      <a:pt x="971" y="8913"/>
                    </a:lnTo>
                    <a:lnTo>
                      <a:pt x="1089" y="9190"/>
                    </a:lnTo>
                    <a:lnTo>
                      <a:pt x="1169" y="9468"/>
                    </a:lnTo>
                    <a:lnTo>
                      <a:pt x="1327" y="10062"/>
                    </a:lnTo>
                    <a:lnTo>
                      <a:pt x="1446" y="10656"/>
                    </a:lnTo>
                    <a:lnTo>
                      <a:pt x="1525" y="11270"/>
                    </a:lnTo>
                    <a:lnTo>
                      <a:pt x="1585" y="11884"/>
                    </a:lnTo>
                    <a:lnTo>
                      <a:pt x="1644" y="12577"/>
                    </a:lnTo>
                    <a:lnTo>
                      <a:pt x="1684" y="13270"/>
                    </a:lnTo>
                    <a:lnTo>
                      <a:pt x="1723" y="14657"/>
                    </a:lnTo>
                    <a:lnTo>
                      <a:pt x="1743" y="16043"/>
                    </a:lnTo>
                    <a:lnTo>
                      <a:pt x="1743" y="17430"/>
                    </a:lnTo>
                    <a:lnTo>
                      <a:pt x="1723" y="20143"/>
                    </a:lnTo>
                    <a:lnTo>
                      <a:pt x="1723" y="21510"/>
                    </a:lnTo>
                    <a:lnTo>
                      <a:pt x="1763" y="22876"/>
                    </a:lnTo>
                    <a:lnTo>
                      <a:pt x="1802" y="23570"/>
                    </a:lnTo>
                    <a:lnTo>
                      <a:pt x="1842" y="24243"/>
                    </a:lnTo>
                    <a:lnTo>
                      <a:pt x="1902" y="24936"/>
                    </a:lnTo>
                    <a:lnTo>
                      <a:pt x="1961" y="25610"/>
                    </a:lnTo>
                    <a:lnTo>
                      <a:pt x="2060" y="26283"/>
                    </a:lnTo>
                    <a:lnTo>
                      <a:pt x="2159" y="26956"/>
                    </a:lnTo>
                    <a:lnTo>
                      <a:pt x="2298" y="27610"/>
                    </a:lnTo>
                    <a:lnTo>
                      <a:pt x="2436" y="28284"/>
                    </a:lnTo>
                    <a:lnTo>
                      <a:pt x="2515" y="28600"/>
                    </a:lnTo>
                    <a:lnTo>
                      <a:pt x="2575" y="28759"/>
                    </a:lnTo>
                    <a:lnTo>
                      <a:pt x="2634" y="28897"/>
                    </a:lnTo>
                    <a:lnTo>
                      <a:pt x="2733" y="29036"/>
                    </a:lnTo>
                    <a:lnTo>
                      <a:pt x="2832" y="29135"/>
                    </a:lnTo>
                    <a:lnTo>
                      <a:pt x="2892" y="29175"/>
                    </a:lnTo>
                    <a:lnTo>
                      <a:pt x="2951" y="29195"/>
                    </a:lnTo>
                    <a:lnTo>
                      <a:pt x="3030" y="29214"/>
                    </a:lnTo>
                    <a:lnTo>
                      <a:pt x="3110" y="29214"/>
                    </a:lnTo>
                    <a:lnTo>
                      <a:pt x="3248" y="29195"/>
                    </a:lnTo>
                    <a:lnTo>
                      <a:pt x="3367" y="29115"/>
                    </a:lnTo>
                    <a:lnTo>
                      <a:pt x="3466" y="29036"/>
                    </a:lnTo>
                    <a:lnTo>
                      <a:pt x="3565" y="28917"/>
                    </a:lnTo>
                    <a:lnTo>
                      <a:pt x="3644" y="28798"/>
                    </a:lnTo>
                    <a:lnTo>
                      <a:pt x="3704" y="28660"/>
                    </a:lnTo>
                    <a:lnTo>
                      <a:pt x="3823" y="28402"/>
                    </a:lnTo>
                    <a:lnTo>
                      <a:pt x="4060" y="27749"/>
                    </a:lnTo>
                    <a:lnTo>
                      <a:pt x="4278" y="27095"/>
                    </a:lnTo>
                    <a:lnTo>
                      <a:pt x="4457" y="26422"/>
                    </a:lnTo>
                    <a:lnTo>
                      <a:pt x="4655" y="25748"/>
                    </a:lnTo>
                    <a:lnTo>
                      <a:pt x="4813" y="25055"/>
                    </a:lnTo>
                    <a:lnTo>
                      <a:pt x="4971" y="24362"/>
                    </a:lnTo>
                    <a:lnTo>
                      <a:pt x="5269" y="22995"/>
                    </a:lnTo>
                    <a:lnTo>
                      <a:pt x="5387" y="22302"/>
                    </a:lnTo>
                    <a:lnTo>
                      <a:pt x="5506" y="21609"/>
                    </a:lnTo>
                    <a:lnTo>
                      <a:pt x="5585" y="20896"/>
                    </a:lnTo>
                    <a:lnTo>
                      <a:pt x="5645" y="20203"/>
                    </a:lnTo>
                    <a:lnTo>
                      <a:pt x="5684" y="19509"/>
                    </a:lnTo>
                    <a:lnTo>
                      <a:pt x="5724" y="18796"/>
                    </a:lnTo>
                    <a:lnTo>
                      <a:pt x="5724" y="18103"/>
                    </a:lnTo>
                    <a:lnTo>
                      <a:pt x="5724" y="17410"/>
                    </a:lnTo>
                    <a:lnTo>
                      <a:pt x="5684" y="16023"/>
                    </a:lnTo>
                    <a:lnTo>
                      <a:pt x="5605" y="14617"/>
                    </a:lnTo>
                    <a:lnTo>
                      <a:pt x="5506" y="13211"/>
                    </a:lnTo>
                    <a:lnTo>
                      <a:pt x="5407" y="11785"/>
                    </a:lnTo>
                    <a:lnTo>
                      <a:pt x="5308" y="10319"/>
                    </a:lnTo>
                    <a:lnTo>
                      <a:pt x="5269" y="9586"/>
                    </a:lnTo>
                    <a:lnTo>
                      <a:pt x="5249" y="8854"/>
                    </a:lnTo>
                    <a:lnTo>
                      <a:pt x="5249" y="8121"/>
                    </a:lnTo>
                    <a:lnTo>
                      <a:pt x="5269" y="7368"/>
                    </a:lnTo>
                    <a:lnTo>
                      <a:pt x="5308" y="6635"/>
                    </a:lnTo>
                    <a:lnTo>
                      <a:pt x="5368" y="5902"/>
                    </a:lnTo>
                    <a:lnTo>
                      <a:pt x="5467" y="5189"/>
                    </a:lnTo>
                    <a:lnTo>
                      <a:pt x="5585" y="4476"/>
                    </a:lnTo>
                    <a:lnTo>
                      <a:pt x="5744" y="3763"/>
                    </a:lnTo>
                    <a:lnTo>
                      <a:pt x="5942" y="3070"/>
                    </a:lnTo>
                    <a:lnTo>
                      <a:pt x="6160" y="2397"/>
                    </a:lnTo>
                    <a:lnTo>
                      <a:pt x="6437" y="1743"/>
                    </a:lnTo>
                    <a:lnTo>
                      <a:pt x="6576" y="1406"/>
                    </a:lnTo>
                    <a:lnTo>
                      <a:pt x="6754" y="1090"/>
                    </a:lnTo>
                    <a:lnTo>
                      <a:pt x="6912" y="773"/>
                    </a:lnTo>
                    <a:lnTo>
                      <a:pt x="7111" y="476"/>
                    </a:lnTo>
                    <a:lnTo>
                      <a:pt x="7130" y="396"/>
                    </a:lnTo>
                    <a:lnTo>
                      <a:pt x="7150" y="337"/>
                    </a:lnTo>
                    <a:lnTo>
                      <a:pt x="7150" y="277"/>
                    </a:lnTo>
                    <a:lnTo>
                      <a:pt x="7150" y="218"/>
                    </a:lnTo>
                    <a:lnTo>
                      <a:pt x="7111" y="119"/>
                    </a:lnTo>
                    <a:lnTo>
                      <a:pt x="7012" y="40"/>
                    </a:lnTo>
                    <a:lnTo>
                      <a:pt x="691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" name="Google Shape;519;p3"/>
              <p:cNvSpPr/>
              <p:nvPr/>
            </p:nvSpPr>
            <p:spPr>
              <a:xfrm>
                <a:off x="2477525" y="818425"/>
                <a:ext cx="88150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14024" extrusionOk="0">
                    <a:moveTo>
                      <a:pt x="258" y="1"/>
                    </a:moveTo>
                    <a:lnTo>
                      <a:pt x="159" y="41"/>
                    </a:lnTo>
                    <a:lnTo>
                      <a:pt x="80" y="120"/>
                    </a:lnTo>
                    <a:lnTo>
                      <a:pt x="20" y="239"/>
                    </a:lnTo>
                    <a:lnTo>
                      <a:pt x="0" y="357"/>
                    </a:lnTo>
                    <a:lnTo>
                      <a:pt x="0" y="437"/>
                    </a:lnTo>
                    <a:lnTo>
                      <a:pt x="20" y="496"/>
                    </a:lnTo>
                    <a:lnTo>
                      <a:pt x="337" y="1288"/>
                    </a:lnTo>
                    <a:lnTo>
                      <a:pt x="614" y="2081"/>
                    </a:lnTo>
                    <a:lnTo>
                      <a:pt x="852" y="2893"/>
                    </a:lnTo>
                    <a:lnTo>
                      <a:pt x="1070" y="3705"/>
                    </a:lnTo>
                    <a:lnTo>
                      <a:pt x="1248" y="4537"/>
                    </a:lnTo>
                    <a:lnTo>
                      <a:pt x="1427" y="5388"/>
                    </a:lnTo>
                    <a:lnTo>
                      <a:pt x="1565" y="6220"/>
                    </a:lnTo>
                    <a:lnTo>
                      <a:pt x="1704" y="7072"/>
                    </a:lnTo>
                    <a:lnTo>
                      <a:pt x="1981" y="8775"/>
                    </a:lnTo>
                    <a:lnTo>
                      <a:pt x="2239" y="10459"/>
                    </a:lnTo>
                    <a:lnTo>
                      <a:pt x="2397" y="11310"/>
                    </a:lnTo>
                    <a:lnTo>
                      <a:pt x="2555" y="12142"/>
                    </a:lnTo>
                    <a:lnTo>
                      <a:pt x="2754" y="12974"/>
                    </a:lnTo>
                    <a:lnTo>
                      <a:pt x="2952" y="13806"/>
                    </a:lnTo>
                    <a:lnTo>
                      <a:pt x="2991" y="13865"/>
                    </a:lnTo>
                    <a:lnTo>
                      <a:pt x="3011" y="13925"/>
                    </a:lnTo>
                    <a:lnTo>
                      <a:pt x="3051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08" y="14024"/>
                    </a:lnTo>
                    <a:lnTo>
                      <a:pt x="3407" y="13964"/>
                    </a:lnTo>
                    <a:lnTo>
                      <a:pt x="3486" y="13885"/>
                    </a:lnTo>
                    <a:lnTo>
                      <a:pt x="3506" y="13826"/>
                    </a:lnTo>
                    <a:lnTo>
                      <a:pt x="3526" y="13766"/>
                    </a:lnTo>
                    <a:lnTo>
                      <a:pt x="3526" y="13687"/>
                    </a:lnTo>
                    <a:lnTo>
                      <a:pt x="3506" y="13628"/>
                    </a:lnTo>
                    <a:lnTo>
                      <a:pt x="3288" y="12796"/>
                    </a:lnTo>
                    <a:lnTo>
                      <a:pt x="3110" y="11944"/>
                    </a:lnTo>
                    <a:lnTo>
                      <a:pt x="2932" y="11092"/>
                    </a:lnTo>
                    <a:lnTo>
                      <a:pt x="2773" y="10241"/>
                    </a:lnTo>
                    <a:lnTo>
                      <a:pt x="2496" y="8537"/>
                    </a:lnTo>
                    <a:lnTo>
                      <a:pt x="2239" y="6814"/>
                    </a:lnTo>
                    <a:lnTo>
                      <a:pt x="2100" y="5963"/>
                    </a:lnTo>
                    <a:lnTo>
                      <a:pt x="1941" y="5111"/>
                    </a:lnTo>
                    <a:lnTo>
                      <a:pt x="1763" y="4259"/>
                    </a:lnTo>
                    <a:lnTo>
                      <a:pt x="1585" y="3427"/>
                    </a:lnTo>
                    <a:lnTo>
                      <a:pt x="1367" y="2596"/>
                    </a:lnTo>
                    <a:lnTo>
                      <a:pt x="1110" y="1764"/>
                    </a:lnTo>
                    <a:lnTo>
                      <a:pt x="832" y="952"/>
                    </a:lnTo>
                    <a:lnTo>
                      <a:pt x="515" y="159"/>
                    </a:lnTo>
                    <a:lnTo>
                      <a:pt x="496" y="100"/>
                    </a:lnTo>
                    <a:lnTo>
                      <a:pt x="436" y="60"/>
                    </a:lnTo>
                    <a:lnTo>
                      <a:pt x="397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" name="Google Shape;520;p3"/>
              <p:cNvSpPr/>
              <p:nvPr/>
            </p:nvSpPr>
            <p:spPr>
              <a:xfrm>
                <a:off x="2544875" y="724850"/>
                <a:ext cx="160450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8" h="83247" extrusionOk="0">
                    <a:moveTo>
                      <a:pt x="198" y="1"/>
                    </a:moveTo>
                    <a:lnTo>
                      <a:pt x="99" y="60"/>
                    </a:lnTo>
                    <a:lnTo>
                      <a:pt x="40" y="139"/>
                    </a:lnTo>
                    <a:lnTo>
                      <a:pt x="20" y="19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20" y="397"/>
                    </a:lnTo>
                    <a:lnTo>
                      <a:pt x="297" y="1328"/>
                    </a:lnTo>
                    <a:lnTo>
                      <a:pt x="535" y="2278"/>
                    </a:lnTo>
                    <a:lnTo>
                      <a:pt x="733" y="3229"/>
                    </a:lnTo>
                    <a:lnTo>
                      <a:pt x="931" y="4199"/>
                    </a:lnTo>
                    <a:lnTo>
                      <a:pt x="1089" y="5150"/>
                    </a:lnTo>
                    <a:lnTo>
                      <a:pt x="1228" y="6121"/>
                    </a:lnTo>
                    <a:lnTo>
                      <a:pt x="1505" y="8081"/>
                    </a:lnTo>
                    <a:lnTo>
                      <a:pt x="1783" y="10141"/>
                    </a:lnTo>
                    <a:lnTo>
                      <a:pt x="2040" y="12201"/>
                    </a:lnTo>
                    <a:lnTo>
                      <a:pt x="2258" y="14281"/>
                    </a:lnTo>
                    <a:lnTo>
                      <a:pt x="2476" y="16341"/>
                    </a:lnTo>
                    <a:lnTo>
                      <a:pt x="2654" y="18401"/>
                    </a:lnTo>
                    <a:lnTo>
                      <a:pt x="2832" y="20460"/>
                    </a:lnTo>
                    <a:lnTo>
                      <a:pt x="2971" y="22520"/>
                    </a:lnTo>
                    <a:lnTo>
                      <a:pt x="3090" y="24600"/>
                    </a:lnTo>
                    <a:lnTo>
                      <a:pt x="3209" y="26660"/>
                    </a:lnTo>
                    <a:lnTo>
                      <a:pt x="3288" y="28720"/>
                    </a:lnTo>
                    <a:lnTo>
                      <a:pt x="3367" y="30799"/>
                    </a:lnTo>
                    <a:lnTo>
                      <a:pt x="3407" y="32859"/>
                    </a:lnTo>
                    <a:lnTo>
                      <a:pt x="3446" y="34899"/>
                    </a:lnTo>
                    <a:lnTo>
                      <a:pt x="3446" y="36919"/>
                    </a:lnTo>
                    <a:lnTo>
                      <a:pt x="3427" y="38940"/>
                    </a:lnTo>
                    <a:lnTo>
                      <a:pt x="3407" y="40980"/>
                    </a:lnTo>
                    <a:lnTo>
                      <a:pt x="3347" y="43059"/>
                    </a:lnTo>
                    <a:lnTo>
                      <a:pt x="3288" y="45139"/>
                    </a:lnTo>
                    <a:lnTo>
                      <a:pt x="3268" y="47219"/>
                    </a:lnTo>
                    <a:lnTo>
                      <a:pt x="3268" y="48249"/>
                    </a:lnTo>
                    <a:lnTo>
                      <a:pt x="3288" y="49298"/>
                    </a:lnTo>
                    <a:lnTo>
                      <a:pt x="3328" y="50289"/>
                    </a:lnTo>
                    <a:lnTo>
                      <a:pt x="3407" y="51279"/>
                    </a:lnTo>
                    <a:lnTo>
                      <a:pt x="3506" y="52269"/>
                    </a:lnTo>
                    <a:lnTo>
                      <a:pt x="3625" y="53260"/>
                    </a:lnTo>
                    <a:lnTo>
                      <a:pt x="3763" y="54250"/>
                    </a:lnTo>
                    <a:lnTo>
                      <a:pt x="3922" y="55220"/>
                    </a:lnTo>
                    <a:lnTo>
                      <a:pt x="4278" y="57161"/>
                    </a:lnTo>
                    <a:lnTo>
                      <a:pt x="4655" y="59102"/>
                    </a:lnTo>
                    <a:lnTo>
                      <a:pt x="5011" y="61063"/>
                    </a:lnTo>
                    <a:lnTo>
                      <a:pt x="5170" y="62034"/>
                    </a:lnTo>
                    <a:lnTo>
                      <a:pt x="5328" y="63024"/>
                    </a:lnTo>
                    <a:lnTo>
                      <a:pt x="5447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4" y="67223"/>
                    </a:lnTo>
                    <a:lnTo>
                      <a:pt x="5803" y="68352"/>
                    </a:lnTo>
                    <a:lnTo>
                      <a:pt x="5843" y="69481"/>
                    </a:lnTo>
                    <a:lnTo>
                      <a:pt x="5863" y="70610"/>
                    </a:lnTo>
                    <a:lnTo>
                      <a:pt x="5843" y="71739"/>
                    </a:lnTo>
                    <a:lnTo>
                      <a:pt x="5803" y="72848"/>
                    </a:lnTo>
                    <a:lnTo>
                      <a:pt x="5744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7" y="77324"/>
                    </a:lnTo>
                    <a:lnTo>
                      <a:pt x="5308" y="78433"/>
                    </a:lnTo>
                    <a:lnTo>
                      <a:pt x="5130" y="79542"/>
                    </a:lnTo>
                    <a:lnTo>
                      <a:pt x="4932" y="80652"/>
                    </a:lnTo>
                    <a:lnTo>
                      <a:pt x="4734" y="81741"/>
                    </a:lnTo>
                    <a:lnTo>
                      <a:pt x="4496" y="82850"/>
                    </a:lnTo>
                    <a:lnTo>
                      <a:pt x="4476" y="82909"/>
                    </a:lnTo>
                    <a:lnTo>
                      <a:pt x="4496" y="82989"/>
                    </a:lnTo>
                    <a:lnTo>
                      <a:pt x="4496" y="83048"/>
                    </a:lnTo>
                    <a:lnTo>
                      <a:pt x="4536" y="83108"/>
                    </a:lnTo>
                    <a:lnTo>
                      <a:pt x="4595" y="83187"/>
                    </a:lnTo>
                    <a:lnTo>
                      <a:pt x="4694" y="83246"/>
                    </a:lnTo>
                    <a:lnTo>
                      <a:pt x="4793" y="83246"/>
                    </a:lnTo>
                    <a:lnTo>
                      <a:pt x="4912" y="83226"/>
                    </a:lnTo>
                    <a:lnTo>
                      <a:pt x="4952" y="83187"/>
                    </a:lnTo>
                    <a:lnTo>
                      <a:pt x="4991" y="83147"/>
                    </a:lnTo>
                    <a:lnTo>
                      <a:pt x="5011" y="83088"/>
                    </a:lnTo>
                    <a:lnTo>
                      <a:pt x="5051" y="83008"/>
                    </a:lnTo>
                    <a:lnTo>
                      <a:pt x="5249" y="82058"/>
                    </a:lnTo>
                    <a:lnTo>
                      <a:pt x="5447" y="81107"/>
                    </a:lnTo>
                    <a:lnTo>
                      <a:pt x="5605" y="80156"/>
                    </a:lnTo>
                    <a:lnTo>
                      <a:pt x="5764" y="79186"/>
                    </a:lnTo>
                    <a:lnTo>
                      <a:pt x="5902" y="78215"/>
                    </a:lnTo>
                    <a:lnTo>
                      <a:pt x="6041" y="77245"/>
                    </a:lnTo>
                    <a:lnTo>
                      <a:pt x="6140" y="76274"/>
                    </a:lnTo>
                    <a:lnTo>
                      <a:pt x="6219" y="75304"/>
                    </a:lnTo>
                    <a:lnTo>
                      <a:pt x="6298" y="74314"/>
                    </a:lnTo>
                    <a:lnTo>
                      <a:pt x="6358" y="73343"/>
                    </a:lnTo>
                    <a:lnTo>
                      <a:pt x="6398" y="72353"/>
                    </a:lnTo>
                    <a:lnTo>
                      <a:pt x="6417" y="71382"/>
                    </a:lnTo>
                    <a:lnTo>
                      <a:pt x="6417" y="70392"/>
                    </a:lnTo>
                    <a:lnTo>
                      <a:pt x="6417" y="69421"/>
                    </a:lnTo>
                    <a:lnTo>
                      <a:pt x="6378" y="68431"/>
                    </a:lnTo>
                    <a:lnTo>
                      <a:pt x="6338" y="67461"/>
                    </a:lnTo>
                    <a:lnTo>
                      <a:pt x="6279" y="66490"/>
                    </a:lnTo>
                    <a:lnTo>
                      <a:pt x="6180" y="65539"/>
                    </a:lnTo>
                    <a:lnTo>
                      <a:pt x="6100" y="64589"/>
                    </a:lnTo>
                    <a:lnTo>
                      <a:pt x="5982" y="63638"/>
                    </a:lnTo>
                    <a:lnTo>
                      <a:pt x="5843" y="62687"/>
                    </a:lnTo>
                    <a:lnTo>
                      <a:pt x="5704" y="61737"/>
                    </a:lnTo>
                    <a:lnTo>
                      <a:pt x="5546" y="60786"/>
                    </a:lnTo>
                    <a:lnTo>
                      <a:pt x="5368" y="59855"/>
                    </a:lnTo>
                    <a:lnTo>
                      <a:pt x="4971" y="57795"/>
                    </a:lnTo>
                    <a:lnTo>
                      <a:pt x="4556" y="55735"/>
                    </a:lnTo>
                    <a:lnTo>
                      <a:pt x="4377" y="54705"/>
                    </a:lnTo>
                    <a:lnTo>
                      <a:pt x="4219" y="53656"/>
                    </a:lnTo>
                    <a:lnTo>
                      <a:pt x="4080" y="52606"/>
                    </a:lnTo>
                    <a:lnTo>
                      <a:pt x="3981" y="51556"/>
                    </a:lnTo>
                    <a:lnTo>
                      <a:pt x="3902" y="50526"/>
                    </a:lnTo>
                    <a:lnTo>
                      <a:pt x="3862" y="49496"/>
                    </a:lnTo>
                    <a:lnTo>
                      <a:pt x="3843" y="48447"/>
                    </a:lnTo>
                    <a:lnTo>
                      <a:pt x="3843" y="47417"/>
                    </a:lnTo>
                    <a:lnTo>
                      <a:pt x="3862" y="45337"/>
                    </a:lnTo>
                    <a:lnTo>
                      <a:pt x="3922" y="43257"/>
                    </a:lnTo>
                    <a:lnTo>
                      <a:pt x="3961" y="41138"/>
                    </a:lnTo>
                    <a:lnTo>
                      <a:pt x="4001" y="39039"/>
                    </a:lnTo>
                    <a:lnTo>
                      <a:pt x="4021" y="36919"/>
                    </a:lnTo>
                    <a:lnTo>
                      <a:pt x="4001" y="34820"/>
                    </a:lnTo>
                    <a:lnTo>
                      <a:pt x="3981" y="32720"/>
                    </a:lnTo>
                    <a:lnTo>
                      <a:pt x="3922" y="30641"/>
                    </a:lnTo>
                    <a:lnTo>
                      <a:pt x="3862" y="28541"/>
                    </a:lnTo>
                    <a:lnTo>
                      <a:pt x="3763" y="26462"/>
                    </a:lnTo>
                    <a:lnTo>
                      <a:pt x="3664" y="24362"/>
                    </a:lnTo>
                    <a:lnTo>
                      <a:pt x="3526" y="22283"/>
                    </a:lnTo>
                    <a:lnTo>
                      <a:pt x="3367" y="20203"/>
                    </a:lnTo>
                    <a:lnTo>
                      <a:pt x="3209" y="18123"/>
                    </a:lnTo>
                    <a:lnTo>
                      <a:pt x="2991" y="15885"/>
                    </a:lnTo>
                    <a:lnTo>
                      <a:pt x="2753" y="13647"/>
                    </a:lnTo>
                    <a:lnTo>
                      <a:pt x="2515" y="11409"/>
                    </a:lnTo>
                    <a:lnTo>
                      <a:pt x="2238" y="9191"/>
                    </a:lnTo>
                    <a:lnTo>
                      <a:pt x="1921" y="6913"/>
                    </a:lnTo>
                    <a:lnTo>
                      <a:pt x="1763" y="5784"/>
                    </a:lnTo>
                    <a:lnTo>
                      <a:pt x="1585" y="4655"/>
                    </a:lnTo>
                    <a:lnTo>
                      <a:pt x="1387" y="3526"/>
                    </a:lnTo>
                    <a:lnTo>
                      <a:pt x="1149" y="2417"/>
                    </a:lnTo>
                    <a:lnTo>
                      <a:pt x="872" y="1308"/>
                    </a:lnTo>
                    <a:lnTo>
                      <a:pt x="733" y="773"/>
                    </a:lnTo>
                    <a:lnTo>
                      <a:pt x="574" y="218"/>
                    </a:lnTo>
                    <a:lnTo>
                      <a:pt x="535" y="159"/>
                    </a:lnTo>
                    <a:lnTo>
                      <a:pt x="495" y="100"/>
                    </a:lnTo>
                    <a:lnTo>
                      <a:pt x="456" y="60"/>
                    </a:lnTo>
                    <a:lnTo>
                      <a:pt x="416" y="20"/>
                    </a:lnTo>
                    <a:lnTo>
                      <a:pt x="31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" name="Google Shape;521;p3"/>
              <p:cNvSpPr/>
              <p:nvPr/>
            </p:nvSpPr>
            <p:spPr>
              <a:xfrm>
                <a:off x="2613700" y="2889675"/>
                <a:ext cx="351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0478" extrusionOk="0">
                    <a:moveTo>
                      <a:pt x="1109" y="0"/>
                    </a:moveTo>
                    <a:lnTo>
                      <a:pt x="990" y="20"/>
                    </a:lnTo>
                    <a:lnTo>
                      <a:pt x="951" y="60"/>
                    </a:lnTo>
                    <a:lnTo>
                      <a:pt x="911" y="99"/>
                    </a:lnTo>
                    <a:lnTo>
                      <a:pt x="872" y="159"/>
                    </a:lnTo>
                    <a:lnTo>
                      <a:pt x="852" y="218"/>
                    </a:lnTo>
                    <a:lnTo>
                      <a:pt x="674" y="832"/>
                    </a:lnTo>
                    <a:lnTo>
                      <a:pt x="515" y="1426"/>
                    </a:lnTo>
                    <a:lnTo>
                      <a:pt x="396" y="2040"/>
                    </a:lnTo>
                    <a:lnTo>
                      <a:pt x="297" y="2654"/>
                    </a:lnTo>
                    <a:lnTo>
                      <a:pt x="198" y="3268"/>
                    </a:lnTo>
                    <a:lnTo>
                      <a:pt x="139" y="3882"/>
                    </a:lnTo>
                    <a:lnTo>
                      <a:pt x="79" y="4516"/>
                    </a:lnTo>
                    <a:lnTo>
                      <a:pt x="40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60" y="10161"/>
                    </a:lnTo>
                    <a:lnTo>
                      <a:pt x="60" y="10220"/>
                    </a:lnTo>
                    <a:lnTo>
                      <a:pt x="79" y="10300"/>
                    </a:lnTo>
                    <a:lnTo>
                      <a:pt x="119" y="10339"/>
                    </a:lnTo>
                    <a:lnTo>
                      <a:pt x="159" y="10399"/>
                    </a:lnTo>
                    <a:lnTo>
                      <a:pt x="238" y="10458"/>
                    </a:lnTo>
                    <a:lnTo>
                      <a:pt x="357" y="10478"/>
                    </a:lnTo>
                    <a:lnTo>
                      <a:pt x="456" y="10458"/>
                    </a:lnTo>
                    <a:lnTo>
                      <a:pt x="535" y="10399"/>
                    </a:lnTo>
                    <a:lnTo>
                      <a:pt x="575" y="10339"/>
                    </a:lnTo>
                    <a:lnTo>
                      <a:pt x="594" y="10300"/>
                    </a:lnTo>
                    <a:lnTo>
                      <a:pt x="614" y="10220"/>
                    </a:lnTo>
                    <a:lnTo>
                      <a:pt x="614" y="10161"/>
                    </a:lnTo>
                    <a:lnTo>
                      <a:pt x="594" y="8913"/>
                    </a:lnTo>
                    <a:lnTo>
                      <a:pt x="555" y="7685"/>
                    </a:lnTo>
                    <a:lnTo>
                      <a:pt x="555" y="6457"/>
                    </a:lnTo>
                    <a:lnTo>
                      <a:pt x="614" y="5229"/>
                    </a:lnTo>
                    <a:lnTo>
                      <a:pt x="654" y="4615"/>
                    </a:lnTo>
                    <a:lnTo>
                      <a:pt x="693" y="4001"/>
                    </a:lnTo>
                    <a:lnTo>
                      <a:pt x="773" y="3387"/>
                    </a:lnTo>
                    <a:lnTo>
                      <a:pt x="852" y="2793"/>
                    </a:lnTo>
                    <a:lnTo>
                      <a:pt x="951" y="2179"/>
                    </a:lnTo>
                    <a:lnTo>
                      <a:pt x="1070" y="1585"/>
                    </a:lnTo>
                    <a:lnTo>
                      <a:pt x="1228" y="991"/>
                    </a:lnTo>
                    <a:lnTo>
                      <a:pt x="1387" y="397"/>
                    </a:lnTo>
                    <a:lnTo>
                      <a:pt x="1406" y="317"/>
                    </a:lnTo>
                    <a:lnTo>
                      <a:pt x="1406" y="258"/>
                    </a:lnTo>
                    <a:lnTo>
                      <a:pt x="1387" y="198"/>
                    </a:lnTo>
                    <a:lnTo>
                      <a:pt x="1367" y="139"/>
                    </a:lnTo>
                    <a:lnTo>
                      <a:pt x="1307" y="60"/>
                    </a:lnTo>
                    <a:lnTo>
                      <a:pt x="120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" name="Google Shape;522;p3"/>
              <p:cNvSpPr/>
              <p:nvPr/>
            </p:nvSpPr>
            <p:spPr>
              <a:xfrm>
                <a:off x="2095750" y="754075"/>
                <a:ext cx="116900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6" h="96754" extrusionOk="0">
                    <a:moveTo>
                      <a:pt x="3645" y="0"/>
                    </a:moveTo>
                    <a:lnTo>
                      <a:pt x="3546" y="20"/>
                    </a:lnTo>
                    <a:lnTo>
                      <a:pt x="3487" y="40"/>
                    </a:lnTo>
                    <a:lnTo>
                      <a:pt x="3447" y="79"/>
                    </a:lnTo>
                    <a:lnTo>
                      <a:pt x="3427" y="119"/>
                    </a:lnTo>
                    <a:lnTo>
                      <a:pt x="3408" y="178"/>
                    </a:lnTo>
                    <a:lnTo>
                      <a:pt x="3388" y="238"/>
                    </a:lnTo>
                    <a:lnTo>
                      <a:pt x="3388" y="317"/>
                    </a:lnTo>
                    <a:lnTo>
                      <a:pt x="3625" y="2733"/>
                    </a:lnTo>
                    <a:lnTo>
                      <a:pt x="3804" y="5170"/>
                    </a:lnTo>
                    <a:lnTo>
                      <a:pt x="3942" y="7606"/>
                    </a:lnTo>
                    <a:lnTo>
                      <a:pt x="4041" y="10042"/>
                    </a:lnTo>
                    <a:lnTo>
                      <a:pt x="4101" y="12478"/>
                    </a:lnTo>
                    <a:lnTo>
                      <a:pt x="4121" y="14914"/>
                    </a:lnTo>
                    <a:lnTo>
                      <a:pt x="4081" y="17350"/>
                    </a:lnTo>
                    <a:lnTo>
                      <a:pt x="4022" y="19806"/>
                    </a:lnTo>
                    <a:lnTo>
                      <a:pt x="3903" y="22243"/>
                    </a:lnTo>
                    <a:lnTo>
                      <a:pt x="3744" y="24659"/>
                    </a:lnTo>
                    <a:lnTo>
                      <a:pt x="3546" y="27095"/>
                    </a:lnTo>
                    <a:lnTo>
                      <a:pt x="3309" y="29511"/>
                    </a:lnTo>
                    <a:lnTo>
                      <a:pt x="3031" y="31948"/>
                    </a:lnTo>
                    <a:lnTo>
                      <a:pt x="2714" y="34344"/>
                    </a:lnTo>
                    <a:lnTo>
                      <a:pt x="2338" y="36760"/>
                    </a:lnTo>
                    <a:lnTo>
                      <a:pt x="1922" y="39137"/>
                    </a:lnTo>
                    <a:lnTo>
                      <a:pt x="1486" y="41474"/>
                    </a:lnTo>
                    <a:lnTo>
                      <a:pt x="1051" y="43792"/>
                    </a:lnTo>
                    <a:lnTo>
                      <a:pt x="833" y="44940"/>
                    </a:lnTo>
                    <a:lnTo>
                      <a:pt x="635" y="46109"/>
                    </a:lnTo>
                    <a:lnTo>
                      <a:pt x="456" y="47278"/>
                    </a:lnTo>
                    <a:lnTo>
                      <a:pt x="298" y="48446"/>
                    </a:lnTo>
                    <a:lnTo>
                      <a:pt x="159" y="49635"/>
                    </a:lnTo>
                    <a:lnTo>
                      <a:pt x="80" y="50803"/>
                    </a:lnTo>
                    <a:lnTo>
                      <a:pt x="21" y="51991"/>
                    </a:lnTo>
                    <a:lnTo>
                      <a:pt x="1" y="53180"/>
                    </a:lnTo>
                    <a:lnTo>
                      <a:pt x="21" y="54348"/>
                    </a:lnTo>
                    <a:lnTo>
                      <a:pt x="60" y="55537"/>
                    </a:lnTo>
                    <a:lnTo>
                      <a:pt x="120" y="56725"/>
                    </a:lnTo>
                    <a:lnTo>
                      <a:pt x="199" y="57914"/>
                    </a:lnTo>
                    <a:lnTo>
                      <a:pt x="417" y="60370"/>
                    </a:lnTo>
                    <a:lnTo>
                      <a:pt x="65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70" y="67718"/>
                    </a:lnTo>
                    <a:lnTo>
                      <a:pt x="1209" y="70193"/>
                    </a:lnTo>
                    <a:lnTo>
                      <a:pt x="1308" y="72689"/>
                    </a:lnTo>
                    <a:lnTo>
                      <a:pt x="1367" y="75165"/>
                    </a:lnTo>
                    <a:lnTo>
                      <a:pt x="1407" y="77660"/>
                    </a:lnTo>
                    <a:lnTo>
                      <a:pt x="1387" y="78849"/>
                    </a:lnTo>
                    <a:lnTo>
                      <a:pt x="1387" y="80057"/>
                    </a:lnTo>
                    <a:lnTo>
                      <a:pt x="1348" y="82473"/>
                    </a:lnTo>
                    <a:lnTo>
                      <a:pt x="1348" y="83701"/>
                    </a:lnTo>
                    <a:lnTo>
                      <a:pt x="1348" y="84909"/>
                    </a:lnTo>
                    <a:lnTo>
                      <a:pt x="1367" y="86118"/>
                    </a:lnTo>
                    <a:lnTo>
                      <a:pt x="1407" y="87326"/>
                    </a:lnTo>
                    <a:lnTo>
                      <a:pt x="1486" y="88534"/>
                    </a:lnTo>
                    <a:lnTo>
                      <a:pt x="1605" y="89722"/>
                    </a:lnTo>
                    <a:lnTo>
                      <a:pt x="1684" y="90317"/>
                    </a:lnTo>
                    <a:lnTo>
                      <a:pt x="1764" y="90911"/>
                    </a:lnTo>
                    <a:lnTo>
                      <a:pt x="1863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9" y="93248"/>
                    </a:lnTo>
                    <a:lnTo>
                      <a:pt x="2397" y="93822"/>
                    </a:lnTo>
                    <a:lnTo>
                      <a:pt x="2576" y="94377"/>
                    </a:lnTo>
                    <a:lnTo>
                      <a:pt x="2754" y="94951"/>
                    </a:lnTo>
                    <a:lnTo>
                      <a:pt x="2972" y="95506"/>
                    </a:lnTo>
                    <a:lnTo>
                      <a:pt x="3190" y="96041"/>
                    </a:lnTo>
                    <a:lnTo>
                      <a:pt x="3427" y="96595"/>
                    </a:lnTo>
                    <a:lnTo>
                      <a:pt x="3467" y="96655"/>
                    </a:lnTo>
                    <a:lnTo>
                      <a:pt x="3507" y="96714"/>
                    </a:lnTo>
                    <a:lnTo>
                      <a:pt x="3566" y="96734"/>
                    </a:lnTo>
                    <a:lnTo>
                      <a:pt x="3606" y="96754"/>
                    </a:lnTo>
                    <a:lnTo>
                      <a:pt x="3705" y="96754"/>
                    </a:lnTo>
                    <a:lnTo>
                      <a:pt x="3804" y="96714"/>
                    </a:lnTo>
                    <a:lnTo>
                      <a:pt x="3883" y="96635"/>
                    </a:lnTo>
                    <a:lnTo>
                      <a:pt x="3942" y="96516"/>
                    </a:lnTo>
                    <a:lnTo>
                      <a:pt x="3962" y="96456"/>
                    </a:lnTo>
                    <a:lnTo>
                      <a:pt x="3962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705" y="95763"/>
                    </a:lnTo>
                    <a:lnTo>
                      <a:pt x="3507" y="95268"/>
                    </a:lnTo>
                    <a:lnTo>
                      <a:pt x="3309" y="94773"/>
                    </a:lnTo>
                    <a:lnTo>
                      <a:pt x="3130" y="94258"/>
                    </a:lnTo>
                    <a:lnTo>
                      <a:pt x="2972" y="93743"/>
                    </a:lnTo>
                    <a:lnTo>
                      <a:pt x="2833" y="93228"/>
                    </a:lnTo>
                    <a:lnTo>
                      <a:pt x="2714" y="92713"/>
                    </a:lnTo>
                    <a:lnTo>
                      <a:pt x="2595" y="92178"/>
                    </a:lnTo>
                    <a:lnTo>
                      <a:pt x="2477" y="91663"/>
                    </a:lnTo>
                    <a:lnTo>
                      <a:pt x="2378" y="91129"/>
                    </a:lnTo>
                    <a:lnTo>
                      <a:pt x="2219" y="90059"/>
                    </a:lnTo>
                    <a:lnTo>
                      <a:pt x="2100" y="88970"/>
                    </a:lnTo>
                    <a:lnTo>
                      <a:pt x="2021" y="87880"/>
                    </a:lnTo>
                    <a:lnTo>
                      <a:pt x="1962" y="86791"/>
                    </a:lnTo>
                    <a:lnTo>
                      <a:pt x="1922" y="85702"/>
                    </a:lnTo>
                    <a:lnTo>
                      <a:pt x="1922" y="84593"/>
                    </a:lnTo>
                    <a:lnTo>
                      <a:pt x="1922" y="83503"/>
                    </a:lnTo>
                    <a:lnTo>
                      <a:pt x="1942" y="81305"/>
                    </a:lnTo>
                    <a:lnTo>
                      <a:pt x="1962" y="79126"/>
                    </a:lnTo>
                    <a:lnTo>
                      <a:pt x="1962" y="76690"/>
                    </a:lnTo>
                    <a:lnTo>
                      <a:pt x="1902" y="74254"/>
                    </a:lnTo>
                    <a:lnTo>
                      <a:pt x="1823" y="71818"/>
                    </a:lnTo>
                    <a:lnTo>
                      <a:pt x="1684" y="69381"/>
                    </a:lnTo>
                    <a:lnTo>
                      <a:pt x="1526" y="66945"/>
                    </a:lnTo>
                    <a:lnTo>
                      <a:pt x="1348" y="64529"/>
                    </a:lnTo>
                    <a:lnTo>
                      <a:pt x="1150" y="62093"/>
                    </a:lnTo>
                    <a:lnTo>
                      <a:pt x="932" y="59676"/>
                    </a:lnTo>
                    <a:lnTo>
                      <a:pt x="813" y="58468"/>
                    </a:lnTo>
                    <a:lnTo>
                      <a:pt x="714" y="57280"/>
                    </a:lnTo>
                    <a:lnTo>
                      <a:pt x="654" y="56091"/>
                    </a:lnTo>
                    <a:lnTo>
                      <a:pt x="595" y="54883"/>
                    </a:lnTo>
                    <a:lnTo>
                      <a:pt x="555" y="53695"/>
                    </a:lnTo>
                    <a:lnTo>
                      <a:pt x="575" y="52487"/>
                    </a:lnTo>
                    <a:lnTo>
                      <a:pt x="615" y="51298"/>
                    </a:lnTo>
                    <a:lnTo>
                      <a:pt x="694" y="50110"/>
                    </a:lnTo>
                    <a:lnTo>
                      <a:pt x="813" y="48902"/>
                    </a:lnTo>
                    <a:lnTo>
                      <a:pt x="971" y="47694"/>
                    </a:lnTo>
                    <a:lnTo>
                      <a:pt x="1150" y="46505"/>
                    </a:lnTo>
                    <a:lnTo>
                      <a:pt x="1348" y="45317"/>
                    </a:lnTo>
                    <a:lnTo>
                      <a:pt x="1783" y="42940"/>
                    </a:lnTo>
                    <a:lnTo>
                      <a:pt x="2259" y="40563"/>
                    </a:lnTo>
                    <a:lnTo>
                      <a:pt x="2675" y="38266"/>
                    </a:lnTo>
                    <a:lnTo>
                      <a:pt x="3051" y="35948"/>
                    </a:lnTo>
                    <a:lnTo>
                      <a:pt x="3388" y="33611"/>
                    </a:lnTo>
                    <a:lnTo>
                      <a:pt x="3685" y="31294"/>
                    </a:lnTo>
                    <a:lnTo>
                      <a:pt x="3942" y="28957"/>
                    </a:lnTo>
                    <a:lnTo>
                      <a:pt x="4160" y="26600"/>
                    </a:lnTo>
                    <a:lnTo>
                      <a:pt x="4358" y="24263"/>
                    </a:lnTo>
                    <a:lnTo>
                      <a:pt x="4497" y="21906"/>
                    </a:lnTo>
                    <a:lnTo>
                      <a:pt x="4556" y="20559"/>
                    </a:lnTo>
                    <a:lnTo>
                      <a:pt x="4616" y="19212"/>
                    </a:lnTo>
                    <a:lnTo>
                      <a:pt x="4655" y="17846"/>
                    </a:lnTo>
                    <a:lnTo>
                      <a:pt x="4675" y="16499"/>
                    </a:lnTo>
                    <a:lnTo>
                      <a:pt x="4675" y="15152"/>
                    </a:lnTo>
                    <a:lnTo>
                      <a:pt x="4675" y="13805"/>
                    </a:lnTo>
                    <a:lnTo>
                      <a:pt x="4675" y="12438"/>
                    </a:lnTo>
                    <a:lnTo>
                      <a:pt x="4636" y="11092"/>
                    </a:lnTo>
                    <a:lnTo>
                      <a:pt x="4596" y="9745"/>
                    </a:lnTo>
                    <a:lnTo>
                      <a:pt x="4556" y="8398"/>
                    </a:lnTo>
                    <a:lnTo>
                      <a:pt x="4477" y="7051"/>
                    </a:lnTo>
                    <a:lnTo>
                      <a:pt x="4398" y="5704"/>
                    </a:lnTo>
                    <a:lnTo>
                      <a:pt x="4319" y="4338"/>
                    </a:lnTo>
                    <a:lnTo>
                      <a:pt x="4200" y="2991"/>
                    </a:lnTo>
                    <a:lnTo>
                      <a:pt x="4081" y="1664"/>
                    </a:lnTo>
                    <a:lnTo>
                      <a:pt x="3962" y="317"/>
                    </a:lnTo>
                    <a:lnTo>
                      <a:pt x="3942" y="238"/>
                    </a:lnTo>
                    <a:lnTo>
                      <a:pt x="3922" y="178"/>
                    </a:lnTo>
                    <a:lnTo>
                      <a:pt x="3883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4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" name="Google Shape;523;p3"/>
              <p:cNvSpPr/>
              <p:nvPr/>
            </p:nvSpPr>
            <p:spPr>
              <a:xfrm>
                <a:off x="2078925" y="364875"/>
                <a:ext cx="619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50527" extrusionOk="0">
                    <a:moveTo>
                      <a:pt x="951" y="0"/>
                    </a:moveTo>
                    <a:lnTo>
                      <a:pt x="852" y="20"/>
                    </a:lnTo>
                    <a:lnTo>
                      <a:pt x="753" y="80"/>
                    </a:lnTo>
                    <a:lnTo>
                      <a:pt x="713" y="139"/>
                    </a:lnTo>
                    <a:lnTo>
                      <a:pt x="674" y="179"/>
                    </a:lnTo>
                    <a:lnTo>
                      <a:pt x="654" y="258"/>
                    </a:lnTo>
                    <a:lnTo>
                      <a:pt x="634" y="317"/>
                    </a:lnTo>
                    <a:lnTo>
                      <a:pt x="436" y="2773"/>
                    </a:lnTo>
                    <a:lnTo>
                      <a:pt x="258" y="5209"/>
                    </a:lnTo>
                    <a:lnTo>
                      <a:pt x="179" y="6418"/>
                    </a:lnTo>
                    <a:lnTo>
                      <a:pt x="99" y="7626"/>
                    </a:lnTo>
                    <a:lnTo>
                      <a:pt x="60" y="8854"/>
                    </a:lnTo>
                    <a:lnTo>
                      <a:pt x="20" y="10062"/>
                    </a:lnTo>
                    <a:lnTo>
                      <a:pt x="0" y="11270"/>
                    </a:lnTo>
                    <a:lnTo>
                      <a:pt x="0" y="12498"/>
                    </a:lnTo>
                    <a:lnTo>
                      <a:pt x="0" y="13706"/>
                    </a:lnTo>
                    <a:lnTo>
                      <a:pt x="40" y="14934"/>
                    </a:lnTo>
                    <a:lnTo>
                      <a:pt x="99" y="16142"/>
                    </a:lnTo>
                    <a:lnTo>
                      <a:pt x="179" y="17370"/>
                    </a:lnTo>
                    <a:lnTo>
                      <a:pt x="278" y="18579"/>
                    </a:lnTo>
                    <a:lnTo>
                      <a:pt x="416" y="19807"/>
                    </a:lnTo>
                    <a:lnTo>
                      <a:pt x="713" y="22223"/>
                    </a:lnTo>
                    <a:lnTo>
                      <a:pt x="1050" y="24620"/>
                    </a:lnTo>
                    <a:lnTo>
                      <a:pt x="1367" y="27036"/>
                    </a:lnTo>
                    <a:lnTo>
                      <a:pt x="1526" y="28244"/>
                    </a:lnTo>
                    <a:lnTo>
                      <a:pt x="1644" y="29452"/>
                    </a:lnTo>
                    <a:lnTo>
                      <a:pt x="1763" y="30660"/>
                    </a:lnTo>
                    <a:lnTo>
                      <a:pt x="1842" y="31869"/>
                    </a:lnTo>
                    <a:lnTo>
                      <a:pt x="1902" y="33077"/>
                    </a:lnTo>
                    <a:lnTo>
                      <a:pt x="1922" y="34305"/>
                    </a:lnTo>
                    <a:lnTo>
                      <a:pt x="1922" y="35513"/>
                    </a:lnTo>
                    <a:lnTo>
                      <a:pt x="1902" y="36721"/>
                    </a:lnTo>
                    <a:lnTo>
                      <a:pt x="1882" y="37929"/>
                    </a:lnTo>
                    <a:lnTo>
                      <a:pt x="1823" y="39157"/>
                    </a:lnTo>
                    <a:lnTo>
                      <a:pt x="1664" y="41910"/>
                    </a:lnTo>
                    <a:lnTo>
                      <a:pt x="1585" y="43297"/>
                    </a:lnTo>
                    <a:lnTo>
                      <a:pt x="1545" y="44683"/>
                    </a:lnTo>
                    <a:lnTo>
                      <a:pt x="1506" y="46070"/>
                    </a:lnTo>
                    <a:lnTo>
                      <a:pt x="1526" y="47436"/>
                    </a:lnTo>
                    <a:lnTo>
                      <a:pt x="1545" y="48130"/>
                    </a:lnTo>
                    <a:lnTo>
                      <a:pt x="1565" y="48823"/>
                    </a:lnTo>
                    <a:lnTo>
                      <a:pt x="1625" y="49516"/>
                    </a:lnTo>
                    <a:lnTo>
                      <a:pt x="1684" y="50209"/>
                    </a:lnTo>
                    <a:lnTo>
                      <a:pt x="1684" y="50288"/>
                    </a:lnTo>
                    <a:lnTo>
                      <a:pt x="1704" y="50348"/>
                    </a:lnTo>
                    <a:lnTo>
                      <a:pt x="1743" y="50407"/>
                    </a:lnTo>
                    <a:lnTo>
                      <a:pt x="1783" y="50447"/>
                    </a:lnTo>
                    <a:lnTo>
                      <a:pt x="1882" y="50506"/>
                    </a:lnTo>
                    <a:lnTo>
                      <a:pt x="1981" y="50526"/>
                    </a:lnTo>
                    <a:lnTo>
                      <a:pt x="2100" y="50506"/>
                    </a:lnTo>
                    <a:lnTo>
                      <a:pt x="2140" y="50487"/>
                    </a:lnTo>
                    <a:lnTo>
                      <a:pt x="2179" y="50447"/>
                    </a:lnTo>
                    <a:lnTo>
                      <a:pt x="2219" y="50407"/>
                    </a:lnTo>
                    <a:lnTo>
                      <a:pt x="2239" y="50348"/>
                    </a:lnTo>
                    <a:lnTo>
                      <a:pt x="2239" y="50288"/>
                    </a:lnTo>
                    <a:lnTo>
                      <a:pt x="2239" y="50209"/>
                    </a:lnTo>
                    <a:lnTo>
                      <a:pt x="2140" y="48981"/>
                    </a:lnTo>
                    <a:lnTo>
                      <a:pt x="2080" y="47773"/>
                    </a:lnTo>
                    <a:lnTo>
                      <a:pt x="2060" y="46545"/>
                    </a:lnTo>
                    <a:lnTo>
                      <a:pt x="2060" y="45337"/>
                    </a:lnTo>
                    <a:lnTo>
                      <a:pt x="2100" y="44109"/>
                    </a:lnTo>
                    <a:lnTo>
                      <a:pt x="2140" y="42901"/>
                    </a:lnTo>
                    <a:lnTo>
                      <a:pt x="2258" y="40465"/>
                    </a:lnTo>
                    <a:lnTo>
                      <a:pt x="2377" y="38028"/>
                    </a:lnTo>
                    <a:lnTo>
                      <a:pt x="2437" y="36800"/>
                    </a:lnTo>
                    <a:lnTo>
                      <a:pt x="2456" y="35592"/>
                    </a:lnTo>
                    <a:lnTo>
                      <a:pt x="2476" y="34364"/>
                    </a:lnTo>
                    <a:lnTo>
                      <a:pt x="2456" y="33136"/>
                    </a:lnTo>
                    <a:lnTo>
                      <a:pt x="2417" y="31928"/>
                    </a:lnTo>
                    <a:lnTo>
                      <a:pt x="2338" y="30700"/>
                    </a:lnTo>
                    <a:lnTo>
                      <a:pt x="2219" y="29512"/>
                    </a:lnTo>
                    <a:lnTo>
                      <a:pt x="2100" y="28304"/>
                    </a:lnTo>
                    <a:lnTo>
                      <a:pt x="1823" y="25927"/>
                    </a:lnTo>
                    <a:lnTo>
                      <a:pt x="1189" y="21153"/>
                    </a:lnTo>
                    <a:lnTo>
                      <a:pt x="912" y="18777"/>
                    </a:lnTo>
                    <a:lnTo>
                      <a:pt x="793" y="17569"/>
                    </a:lnTo>
                    <a:lnTo>
                      <a:pt x="694" y="16380"/>
                    </a:lnTo>
                    <a:lnTo>
                      <a:pt x="595" y="15172"/>
                    </a:lnTo>
                    <a:lnTo>
                      <a:pt x="535" y="13984"/>
                    </a:lnTo>
                    <a:lnTo>
                      <a:pt x="496" y="12775"/>
                    </a:lnTo>
                    <a:lnTo>
                      <a:pt x="496" y="11567"/>
                    </a:lnTo>
                    <a:lnTo>
                      <a:pt x="535" y="10141"/>
                    </a:lnTo>
                    <a:lnTo>
                      <a:pt x="575" y="8735"/>
                    </a:lnTo>
                    <a:lnTo>
                      <a:pt x="654" y="7329"/>
                    </a:lnTo>
                    <a:lnTo>
                      <a:pt x="733" y="5922"/>
                    </a:lnTo>
                    <a:lnTo>
                      <a:pt x="852" y="4536"/>
                    </a:lnTo>
                    <a:lnTo>
                      <a:pt x="971" y="3130"/>
                    </a:lnTo>
                    <a:lnTo>
                      <a:pt x="1209" y="317"/>
                    </a:lnTo>
                    <a:lnTo>
                      <a:pt x="1209" y="258"/>
                    </a:lnTo>
                    <a:lnTo>
                      <a:pt x="1209" y="179"/>
                    </a:lnTo>
                    <a:lnTo>
                      <a:pt x="1169" y="139"/>
                    </a:lnTo>
                    <a:lnTo>
                      <a:pt x="1149" y="80"/>
                    </a:lnTo>
                    <a:lnTo>
                      <a:pt x="1050" y="20"/>
                    </a:lnTo>
                    <a:lnTo>
                      <a:pt x="9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" name="Google Shape;524;p3"/>
              <p:cNvSpPr/>
              <p:nvPr/>
            </p:nvSpPr>
            <p:spPr>
              <a:xfrm>
                <a:off x="2300250" y="267325"/>
                <a:ext cx="609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699" extrusionOk="0">
                    <a:moveTo>
                      <a:pt x="1031" y="1"/>
                    </a:moveTo>
                    <a:lnTo>
                      <a:pt x="813" y="1407"/>
                    </a:lnTo>
                    <a:lnTo>
                      <a:pt x="615" y="2813"/>
                    </a:lnTo>
                    <a:lnTo>
                      <a:pt x="437" y="4239"/>
                    </a:lnTo>
                    <a:lnTo>
                      <a:pt x="278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21" y="9963"/>
                    </a:lnTo>
                    <a:lnTo>
                      <a:pt x="1" y="11389"/>
                    </a:lnTo>
                    <a:lnTo>
                      <a:pt x="21" y="12102"/>
                    </a:lnTo>
                    <a:lnTo>
                      <a:pt x="40" y="12815"/>
                    </a:lnTo>
                    <a:lnTo>
                      <a:pt x="80" y="13528"/>
                    </a:lnTo>
                    <a:lnTo>
                      <a:pt x="120" y="14241"/>
                    </a:lnTo>
                    <a:lnTo>
                      <a:pt x="199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95" y="17747"/>
                    </a:lnTo>
                    <a:lnTo>
                      <a:pt x="714" y="18440"/>
                    </a:lnTo>
                    <a:lnTo>
                      <a:pt x="872" y="19133"/>
                    </a:lnTo>
                    <a:lnTo>
                      <a:pt x="1051" y="19827"/>
                    </a:lnTo>
                    <a:lnTo>
                      <a:pt x="1229" y="20500"/>
                    </a:lnTo>
                    <a:lnTo>
                      <a:pt x="1447" y="21173"/>
                    </a:lnTo>
                    <a:lnTo>
                      <a:pt x="1665" y="21847"/>
                    </a:lnTo>
                    <a:lnTo>
                      <a:pt x="1922" y="22520"/>
                    </a:lnTo>
                    <a:lnTo>
                      <a:pt x="1942" y="22580"/>
                    </a:lnTo>
                    <a:lnTo>
                      <a:pt x="1981" y="22639"/>
                    </a:lnTo>
                    <a:lnTo>
                      <a:pt x="2021" y="22679"/>
                    </a:lnTo>
                    <a:lnTo>
                      <a:pt x="2080" y="22699"/>
                    </a:lnTo>
                    <a:lnTo>
                      <a:pt x="2180" y="22699"/>
                    </a:lnTo>
                    <a:lnTo>
                      <a:pt x="2279" y="22639"/>
                    </a:lnTo>
                    <a:lnTo>
                      <a:pt x="2358" y="22560"/>
                    </a:lnTo>
                    <a:lnTo>
                      <a:pt x="2417" y="22461"/>
                    </a:lnTo>
                    <a:lnTo>
                      <a:pt x="2437" y="22322"/>
                    </a:lnTo>
                    <a:lnTo>
                      <a:pt x="2417" y="22263"/>
                    </a:lnTo>
                    <a:lnTo>
                      <a:pt x="2397" y="22184"/>
                    </a:lnTo>
                    <a:lnTo>
                      <a:pt x="2160" y="21530"/>
                    </a:lnTo>
                    <a:lnTo>
                      <a:pt x="1942" y="20876"/>
                    </a:lnTo>
                    <a:lnTo>
                      <a:pt x="1744" y="20203"/>
                    </a:lnTo>
                    <a:lnTo>
                      <a:pt x="1566" y="19530"/>
                    </a:lnTo>
                    <a:lnTo>
                      <a:pt x="1387" y="18856"/>
                    </a:lnTo>
                    <a:lnTo>
                      <a:pt x="1249" y="18163"/>
                    </a:lnTo>
                    <a:lnTo>
                      <a:pt x="1110" y="17489"/>
                    </a:lnTo>
                    <a:lnTo>
                      <a:pt x="991" y="16796"/>
                    </a:lnTo>
                    <a:lnTo>
                      <a:pt x="892" y="16103"/>
                    </a:lnTo>
                    <a:lnTo>
                      <a:pt x="793" y="15410"/>
                    </a:lnTo>
                    <a:lnTo>
                      <a:pt x="734" y="14717"/>
                    </a:lnTo>
                    <a:lnTo>
                      <a:pt x="674" y="14023"/>
                    </a:lnTo>
                    <a:lnTo>
                      <a:pt x="615" y="13330"/>
                    </a:lnTo>
                    <a:lnTo>
                      <a:pt x="595" y="12617"/>
                    </a:lnTo>
                    <a:lnTo>
                      <a:pt x="575" y="11924"/>
                    </a:lnTo>
                    <a:lnTo>
                      <a:pt x="555" y="11211"/>
                    </a:lnTo>
                    <a:lnTo>
                      <a:pt x="575" y="9805"/>
                    </a:lnTo>
                    <a:lnTo>
                      <a:pt x="635" y="8379"/>
                    </a:lnTo>
                    <a:lnTo>
                      <a:pt x="734" y="6972"/>
                    </a:lnTo>
                    <a:lnTo>
                      <a:pt x="853" y="5566"/>
                    </a:lnTo>
                    <a:lnTo>
                      <a:pt x="1011" y="4160"/>
                    </a:lnTo>
                    <a:lnTo>
                      <a:pt x="1189" y="2754"/>
                    </a:lnTo>
                    <a:lnTo>
                      <a:pt x="1387" y="1367"/>
                    </a:lnTo>
                    <a:lnTo>
                      <a:pt x="160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" name="Google Shape;525;p3"/>
              <p:cNvSpPr/>
              <p:nvPr/>
            </p:nvSpPr>
            <p:spPr>
              <a:xfrm>
                <a:off x="2186375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5" y="1"/>
                    </a:moveTo>
                    <a:lnTo>
                      <a:pt x="416" y="21"/>
                    </a:lnTo>
                    <a:lnTo>
                      <a:pt x="317" y="80"/>
                    </a:lnTo>
                    <a:lnTo>
                      <a:pt x="278" y="140"/>
                    </a:lnTo>
                    <a:lnTo>
                      <a:pt x="258" y="179"/>
                    </a:lnTo>
                    <a:lnTo>
                      <a:pt x="238" y="258"/>
                    </a:lnTo>
                    <a:lnTo>
                      <a:pt x="218" y="318"/>
                    </a:lnTo>
                    <a:lnTo>
                      <a:pt x="0" y="12578"/>
                    </a:lnTo>
                    <a:lnTo>
                      <a:pt x="0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80" y="12816"/>
                    </a:lnTo>
                    <a:lnTo>
                      <a:pt x="179" y="12875"/>
                    </a:lnTo>
                    <a:lnTo>
                      <a:pt x="278" y="12895"/>
                    </a:lnTo>
                    <a:lnTo>
                      <a:pt x="377" y="12875"/>
                    </a:lnTo>
                    <a:lnTo>
                      <a:pt x="476" y="12816"/>
                    </a:lnTo>
                    <a:lnTo>
                      <a:pt x="515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75" y="12578"/>
                    </a:lnTo>
                    <a:lnTo>
                      <a:pt x="793" y="318"/>
                    </a:lnTo>
                    <a:lnTo>
                      <a:pt x="793" y="258"/>
                    </a:lnTo>
                    <a:lnTo>
                      <a:pt x="773" y="179"/>
                    </a:lnTo>
                    <a:lnTo>
                      <a:pt x="753" y="140"/>
                    </a:lnTo>
                    <a:lnTo>
                      <a:pt x="713" y="80"/>
                    </a:lnTo>
                    <a:lnTo>
                      <a:pt x="614" y="21"/>
                    </a:ln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" name="Google Shape;526;p3"/>
              <p:cNvSpPr/>
              <p:nvPr/>
            </p:nvSpPr>
            <p:spPr>
              <a:xfrm>
                <a:off x="2447825" y="267325"/>
                <a:ext cx="50525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14856" extrusionOk="0">
                    <a:moveTo>
                      <a:pt x="0" y="1"/>
                    </a:moveTo>
                    <a:lnTo>
                      <a:pt x="911" y="5447"/>
                    </a:lnTo>
                    <a:lnTo>
                      <a:pt x="1070" y="6556"/>
                    </a:lnTo>
                    <a:lnTo>
                      <a:pt x="1228" y="7685"/>
                    </a:lnTo>
                    <a:lnTo>
                      <a:pt x="1347" y="8814"/>
                    </a:lnTo>
                    <a:lnTo>
                      <a:pt x="1387" y="9389"/>
                    </a:lnTo>
                    <a:lnTo>
                      <a:pt x="1426" y="9943"/>
                    </a:lnTo>
                    <a:lnTo>
                      <a:pt x="1446" y="10518"/>
                    </a:lnTo>
                    <a:lnTo>
                      <a:pt x="1446" y="11072"/>
                    </a:lnTo>
                    <a:lnTo>
                      <a:pt x="1446" y="11647"/>
                    </a:lnTo>
                    <a:lnTo>
                      <a:pt x="1406" y="12201"/>
                    </a:lnTo>
                    <a:lnTo>
                      <a:pt x="1367" y="12776"/>
                    </a:lnTo>
                    <a:lnTo>
                      <a:pt x="1287" y="13330"/>
                    </a:lnTo>
                    <a:lnTo>
                      <a:pt x="1208" y="13885"/>
                    </a:lnTo>
                    <a:lnTo>
                      <a:pt x="1089" y="14459"/>
                    </a:lnTo>
                    <a:lnTo>
                      <a:pt x="1089" y="14519"/>
                    </a:lnTo>
                    <a:lnTo>
                      <a:pt x="1089" y="14598"/>
                    </a:lnTo>
                    <a:lnTo>
                      <a:pt x="1109" y="14657"/>
                    </a:lnTo>
                    <a:lnTo>
                      <a:pt x="1129" y="14717"/>
                    </a:lnTo>
                    <a:lnTo>
                      <a:pt x="1208" y="14796"/>
                    </a:lnTo>
                    <a:lnTo>
                      <a:pt x="1287" y="14855"/>
                    </a:lnTo>
                    <a:lnTo>
                      <a:pt x="1406" y="14855"/>
                    </a:lnTo>
                    <a:lnTo>
                      <a:pt x="1505" y="14835"/>
                    </a:lnTo>
                    <a:lnTo>
                      <a:pt x="1545" y="14796"/>
                    </a:lnTo>
                    <a:lnTo>
                      <a:pt x="1585" y="14756"/>
                    </a:lnTo>
                    <a:lnTo>
                      <a:pt x="1624" y="14697"/>
                    </a:lnTo>
                    <a:lnTo>
                      <a:pt x="1644" y="14618"/>
                    </a:lnTo>
                    <a:lnTo>
                      <a:pt x="1743" y="14083"/>
                    </a:lnTo>
                    <a:lnTo>
                      <a:pt x="1842" y="13548"/>
                    </a:lnTo>
                    <a:lnTo>
                      <a:pt x="1901" y="12993"/>
                    </a:lnTo>
                    <a:lnTo>
                      <a:pt x="1961" y="12459"/>
                    </a:lnTo>
                    <a:lnTo>
                      <a:pt x="2001" y="11904"/>
                    </a:lnTo>
                    <a:lnTo>
                      <a:pt x="2020" y="11350"/>
                    </a:lnTo>
                    <a:lnTo>
                      <a:pt x="2020" y="10815"/>
                    </a:lnTo>
                    <a:lnTo>
                      <a:pt x="2001" y="10260"/>
                    </a:lnTo>
                    <a:lnTo>
                      <a:pt x="1981" y="9706"/>
                    </a:lnTo>
                    <a:lnTo>
                      <a:pt x="1941" y="9151"/>
                    </a:lnTo>
                    <a:lnTo>
                      <a:pt x="1842" y="8062"/>
                    </a:lnTo>
                    <a:lnTo>
                      <a:pt x="1703" y="6972"/>
                    </a:lnTo>
                    <a:lnTo>
                      <a:pt x="1545" y="5883"/>
                    </a:lnTo>
                    <a:lnTo>
                      <a:pt x="1070" y="2932"/>
                    </a:lnTo>
                    <a:lnTo>
                      <a:pt x="57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" name="Google Shape;527;p3"/>
              <p:cNvSpPr/>
              <p:nvPr/>
            </p:nvSpPr>
            <p:spPr>
              <a:xfrm>
                <a:off x="2356700" y="267325"/>
                <a:ext cx="61425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4420" extrusionOk="0">
                    <a:moveTo>
                      <a:pt x="1447" y="1"/>
                    </a:moveTo>
                    <a:lnTo>
                      <a:pt x="1387" y="60"/>
                    </a:lnTo>
                    <a:lnTo>
                      <a:pt x="1367" y="139"/>
                    </a:lnTo>
                    <a:lnTo>
                      <a:pt x="1348" y="218"/>
                    </a:lnTo>
                    <a:lnTo>
                      <a:pt x="1367" y="317"/>
                    </a:lnTo>
                    <a:lnTo>
                      <a:pt x="1447" y="654"/>
                    </a:lnTo>
                    <a:lnTo>
                      <a:pt x="1526" y="991"/>
                    </a:lnTo>
                    <a:lnTo>
                      <a:pt x="1625" y="1664"/>
                    </a:lnTo>
                    <a:lnTo>
                      <a:pt x="1704" y="2358"/>
                    </a:lnTo>
                    <a:lnTo>
                      <a:pt x="1763" y="3051"/>
                    </a:lnTo>
                    <a:lnTo>
                      <a:pt x="1783" y="3764"/>
                    </a:lnTo>
                    <a:lnTo>
                      <a:pt x="1803" y="4457"/>
                    </a:lnTo>
                    <a:lnTo>
                      <a:pt x="1843" y="5843"/>
                    </a:lnTo>
                    <a:lnTo>
                      <a:pt x="1882" y="7210"/>
                    </a:lnTo>
                    <a:lnTo>
                      <a:pt x="1902" y="8577"/>
                    </a:lnTo>
                    <a:lnTo>
                      <a:pt x="1863" y="9943"/>
                    </a:lnTo>
                    <a:lnTo>
                      <a:pt x="1843" y="10637"/>
                    </a:lnTo>
                    <a:lnTo>
                      <a:pt x="1803" y="11310"/>
                    </a:lnTo>
                    <a:lnTo>
                      <a:pt x="1744" y="12063"/>
                    </a:lnTo>
                    <a:lnTo>
                      <a:pt x="1645" y="12815"/>
                    </a:lnTo>
                    <a:lnTo>
                      <a:pt x="1625" y="13152"/>
                    </a:lnTo>
                    <a:lnTo>
                      <a:pt x="1605" y="13330"/>
                    </a:lnTo>
                    <a:lnTo>
                      <a:pt x="1565" y="13449"/>
                    </a:lnTo>
                    <a:lnTo>
                      <a:pt x="1486" y="13568"/>
                    </a:lnTo>
                    <a:lnTo>
                      <a:pt x="1447" y="13607"/>
                    </a:lnTo>
                    <a:lnTo>
                      <a:pt x="1407" y="13627"/>
                    </a:lnTo>
                    <a:lnTo>
                      <a:pt x="1367" y="13627"/>
                    </a:lnTo>
                    <a:lnTo>
                      <a:pt x="1348" y="13607"/>
                    </a:lnTo>
                    <a:lnTo>
                      <a:pt x="1288" y="13568"/>
                    </a:lnTo>
                    <a:lnTo>
                      <a:pt x="1229" y="13469"/>
                    </a:lnTo>
                    <a:lnTo>
                      <a:pt x="1169" y="13370"/>
                    </a:lnTo>
                    <a:lnTo>
                      <a:pt x="1090" y="13132"/>
                    </a:lnTo>
                    <a:lnTo>
                      <a:pt x="991" y="12835"/>
                    </a:lnTo>
                    <a:lnTo>
                      <a:pt x="912" y="12518"/>
                    </a:lnTo>
                    <a:lnTo>
                      <a:pt x="833" y="12201"/>
                    </a:lnTo>
                    <a:lnTo>
                      <a:pt x="773" y="11865"/>
                    </a:lnTo>
                    <a:lnTo>
                      <a:pt x="674" y="11211"/>
                    </a:lnTo>
                    <a:lnTo>
                      <a:pt x="615" y="10557"/>
                    </a:lnTo>
                    <a:lnTo>
                      <a:pt x="575" y="9904"/>
                    </a:lnTo>
                    <a:lnTo>
                      <a:pt x="575" y="9270"/>
                    </a:lnTo>
                    <a:lnTo>
                      <a:pt x="575" y="8636"/>
                    </a:lnTo>
                    <a:lnTo>
                      <a:pt x="615" y="7982"/>
                    </a:lnTo>
                    <a:lnTo>
                      <a:pt x="714" y="6695"/>
                    </a:lnTo>
                    <a:lnTo>
                      <a:pt x="833" y="5427"/>
                    </a:lnTo>
                    <a:lnTo>
                      <a:pt x="833" y="5348"/>
                    </a:lnTo>
                    <a:lnTo>
                      <a:pt x="833" y="5289"/>
                    </a:lnTo>
                    <a:lnTo>
                      <a:pt x="793" y="5229"/>
                    </a:lnTo>
                    <a:lnTo>
                      <a:pt x="773" y="5190"/>
                    </a:lnTo>
                    <a:lnTo>
                      <a:pt x="734" y="5150"/>
                    </a:lnTo>
                    <a:lnTo>
                      <a:pt x="694" y="5130"/>
                    </a:lnTo>
                    <a:lnTo>
                      <a:pt x="575" y="5111"/>
                    </a:lnTo>
                    <a:lnTo>
                      <a:pt x="476" y="5130"/>
                    </a:lnTo>
                    <a:lnTo>
                      <a:pt x="377" y="5190"/>
                    </a:lnTo>
                    <a:lnTo>
                      <a:pt x="337" y="5229"/>
                    </a:lnTo>
                    <a:lnTo>
                      <a:pt x="298" y="5289"/>
                    </a:lnTo>
                    <a:lnTo>
                      <a:pt x="278" y="5348"/>
                    </a:lnTo>
                    <a:lnTo>
                      <a:pt x="258" y="5427"/>
                    </a:lnTo>
                    <a:lnTo>
                      <a:pt x="120" y="7052"/>
                    </a:lnTo>
                    <a:lnTo>
                      <a:pt x="60" y="7864"/>
                    </a:lnTo>
                    <a:lnTo>
                      <a:pt x="21" y="8676"/>
                    </a:lnTo>
                    <a:lnTo>
                      <a:pt x="1" y="9488"/>
                    </a:lnTo>
                    <a:lnTo>
                      <a:pt x="21" y="10320"/>
                    </a:lnTo>
                    <a:lnTo>
                      <a:pt x="100" y="11112"/>
                    </a:lnTo>
                    <a:lnTo>
                      <a:pt x="139" y="11528"/>
                    </a:lnTo>
                    <a:lnTo>
                      <a:pt x="199" y="11924"/>
                    </a:lnTo>
                    <a:lnTo>
                      <a:pt x="318" y="12538"/>
                    </a:lnTo>
                    <a:lnTo>
                      <a:pt x="377" y="12875"/>
                    </a:lnTo>
                    <a:lnTo>
                      <a:pt x="476" y="13211"/>
                    </a:lnTo>
                    <a:lnTo>
                      <a:pt x="575" y="13528"/>
                    </a:lnTo>
                    <a:lnTo>
                      <a:pt x="714" y="13825"/>
                    </a:lnTo>
                    <a:lnTo>
                      <a:pt x="793" y="13964"/>
                    </a:lnTo>
                    <a:lnTo>
                      <a:pt x="892" y="14083"/>
                    </a:lnTo>
                    <a:lnTo>
                      <a:pt x="991" y="14182"/>
                    </a:lnTo>
                    <a:lnTo>
                      <a:pt x="1090" y="14281"/>
                    </a:lnTo>
                    <a:lnTo>
                      <a:pt x="1229" y="14360"/>
                    </a:lnTo>
                    <a:lnTo>
                      <a:pt x="1387" y="14420"/>
                    </a:lnTo>
                    <a:lnTo>
                      <a:pt x="1526" y="14420"/>
                    </a:lnTo>
                    <a:lnTo>
                      <a:pt x="1664" y="14380"/>
                    </a:lnTo>
                    <a:lnTo>
                      <a:pt x="1783" y="14301"/>
                    </a:lnTo>
                    <a:lnTo>
                      <a:pt x="1902" y="14182"/>
                    </a:lnTo>
                    <a:lnTo>
                      <a:pt x="1981" y="14043"/>
                    </a:lnTo>
                    <a:lnTo>
                      <a:pt x="2061" y="13865"/>
                    </a:lnTo>
                    <a:lnTo>
                      <a:pt x="2160" y="13528"/>
                    </a:lnTo>
                    <a:lnTo>
                      <a:pt x="2239" y="13152"/>
                    </a:lnTo>
                    <a:lnTo>
                      <a:pt x="2278" y="12776"/>
                    </a:lnTo>
                    <a:lnTo>
                      <a:pt x="2318" y="12379"/>
                    </a:lnTo>
                    <a:lnTo>
                      <a:pt x="2358" y="11587"/>
                    </a:lnTo>
                    <a:lnTo>
                      <a:pt x="2397" y="10835"/>
                    </a:lnTo>
                    <a:lnTo>
                      <a:pt x="2437" y="9904"/>
                    </a:lnTo>
                    <a:lnTo>
                      <a:pt x="2457" y="8993"/>
                    </a:lnTo>
                    <a:lnTo>
                      <a:pt x="2457" y="8062"/>
                    </a:lnTo>
                    <a:lnTo>
                      <a:pt x="2457" y="7131"/>
                    </a:lnTo>
                    <a:lnTo>
                      <a:pt x="2437" y="5388"/>
                    </a:lnTo>
                    <a:lnTo>
                      <a:pt x="2417" y="4497"/>
                    </a:lnTo>
                    <a:lnTo>
                      <a:pt x="2377" y="3605"/>
                    </a:lnTo>
                    <a:lnTo>
                      <a:pt x="2318" y="2714"/>
                    </a:lnTo>
                    <a:lnTo>
                      <a:pt x="2239" y="1843"/>
                    </a:lnTo>
                    <a:lnTo>
                      <a:pt x="2179" y="1407"/>
                    </a:lnTo>
                    <a:lnTo>
                      <a:pt x="2100" y="971"/>
                    </a:lnTo>
                    <a:lnTo>
                      <a:pt x="2021" y="555"/>
                    </a:lnTo>
                    <a:lnTo>
                      <a:pt x="1922" y="139"/>
                    </a:lnTo>
                    <a:lnTo>
                      <a:pt x="1882" y="60"/>
                    </a:lnTo>
                    <a:lnTo>
                      <a:pt x="184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" name="Google Shape;528;p3"/>
              <p:cNvSpPr/>
              <p:nvPr/>
            </p:nvSpPr>
            <p:spPr>
              <a:xfrm>
                <a:off x="2165575" y="1603750"/>
                <a:ext cx="1124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45318" extrusionOk="0">
                    <a:moveTo>
                      <a:pt x="1922" y="1"/>
                    </a:moveTo>
                    <a:lnTo>
                      <a:pt x="1823" y="20"/>
                    </a:lnTo>
                    <a:lnTo>
                      <a:pt x="1743" y="80"/>
                    </a:lnTo>
                    <a:lnTo>
                      <a:pt x="1704" y="119"/>
                    </a:lnTo>
                    <a:lnTo>
                      <a:pt x="1684" y="179"/>
                    </a:lnTo>
                    <a:lnTo>
                      <a:pt x="1664" y="238"/>
                    </a:lnTo>
                    <a:lnTo>
                      <a:pt x="1664" y="318"/>
                    </a:lnTo>
                    <a:lnTo>
                      <a:pt x="1704" y="852"/>
                    </a:lnTo>
                    <a:lnTo>
                      <a:pt x="1724" y="1407"/>
                    </a:lnTo>
                    <a:lnTo>
                      <a:pt x="1704" y="1942"/>
                    </a:lnTo>
                    <a:lnTo>
                      <a:pt x="1664" y="2476"/>
                    </a:lnTo>
                    <a:lnTo>
                      <a:pt x="1625" y="2991"/>
                    </a:lnTo>
                    <a:lnTo>
                      <a:pt x="1545" y="3526"/>
                    </a:lnTo>
                    <a:lnTo>
                      <a:pt x="1466" y="4041"/>
                    </a:lnTo>
                    <a:lnTo>
                      <a:pt x="1367" y="4576"/>
                    </a:lnTo>
                    <a:lnTo>
                      <a:pt x="1149" y="5606"/>
                    </a:lnTo>
                    <a:lnTo>
                      <a:pt x="912" y="6656"/>
                    </a:lnTo>
                    <a:lnTo>
                      <a:pt x="674" y="7685"/>
                    </a:lnTo>
                    <a:lnTo>
                      <a:pt x="436" y="8735"/>
                    </a:lnTo>
                    <a:lnTo>
                      <a:pt x="258" y="9706"/>
                    </a:lnTo>
                    <a:lnTo>
                      <a:pt x="179" y="10201"/>
                    </a:lnTo>
                    <a:lnTo>
                      <a:pt x="100" y="10696"/>
                    </a:lnTo>
                    <a:lnTo>
                      <a:pt x="60" y="11211"/>
                    </a:lnTo>
                    <a:lnTo>
                      <a:pt x="20" y="11706"/>
                    </a:lnTo>
                    <a:lnTo>
                      <a:pt x="1" y="12201"/>
                    </a:lnTo>
                    <a:lnTo>
                      <a:pt x="1" y="12716"/>
                    </a:lnTo>
                    <a:lnTo>
                      <a:pt x="40" y="13231"/>
                    </a:lnTo>
                    <a:lnTo>
                      <a:pt x="80" y="13766"/>
                    </a:lnTo>
                    <a:lnTo>
                      <a:pt x="139" y="14281"/>
                    </a:lnTo>
                    <a:lnTo>
                      <a:pt x="218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3" y="18024"/>
                    </a:lnTo>
                    <a:lnTo>
                      <a:pt x="971" y="19193"/>
                    </a:lnTo>
                    <a:lnTo>
                      <a:pt x="1110" y="20381"/>
                    </a:lnTo>
                    <a:lnTo>
                      <a:pt x="1209" y="21570"/>
                    </a:lnTo>
                    <a:lnTo>
                      <a:pt x="1288" y="22758"/>
                    </a:lnTo>
                    <a:lnTo>
                      <a:pt x="1347" y="23946"/>
                    </a:lnTo>
                    <a:lnTo>
                      <a:pt x="138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308" y="31136"/>
                    </a:lnTo>
                    <a:lnTo>
                      <a:pt x="1129" y="35909"/>
                    </a:lnTo>
                    <a:lnTo>
                      <a:pt x="1050" y="38246"/>
                    </a:lnTo>
                    <a:lnTo>
                      <a:pt x="1030" y="39435"/>
                    </a:lnTo>
                    <a:lnTo>
                      <a:pt x="1050" y="40029"/>
                    </a:lnTo>
                    <a:lnTo>
                      <a:pt x="1070" y="40603"/>
                    </a:lnTo>
                    <a:lnTo>
                      <a:pt x="1090" y="41198"/>
                    </a:lnTo>
                    <a:lnTo>
                      <a:pt x="1149" y="41772"/>
                    </a:lnTo>
                    <a:lnTo>
                      <a:pt x="1229" y="42346"/>
                    </a:lnTo>
                    <a:lnTo>
                      <a:pt x="1308" y="42921"/>
                    </a:lnTo>
                    <a:lnTo>
                      <a:pt x="1427" y="43495"/>
                    </a:lnTo>
                    <a:lnTo>
                      <a:pt x="1565" y="44050"/>
                    </a:lnTo>
                    <a:lnTo>
                      <a:pt x="1743" y="44604"/>
                    </a:lnTo>
                    <a:lnTo>
                      <a:pt x="1942" y="45159"/>
                    </a:lnTo>
                    <a:lnTo>
                      <a:pt x="2001" y="45238"/>
                    </a:lnTo>
                    <a:lnTo>
                      <a:pt x="2060" y="45297"/>
                    </a:lnTo>
                    <a:lnTo>
                      <a:pt x="2140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77" y="45238"/>
                    </a:lnTo>
                    <a:lnTo>
                      <a:pt x="2437" y="45179"/>
                    </a:lnTo>
                    <a:lnTo>
                      <a:pt x="2457" y="45080"/>
                    </a:lnTo>
                    <a:lnTo>
                      <a:pt x="2853" y="43079"/>
                    </a:lnTo>
                    <a:lnTo>
                      <a:pt x="322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62" y="36008"/>
                    </a:lnTo>
                    <a:lnTo>
                      <a:pt x="4081" y="34998"/>
                    </a:lnTo>
                    <a:lnTo>
                      <a:pt x="4180" y="33968"/>
                    </a:lnTo>
                    <a:lnTo>
                      <a:pt x="4259" y="32958"/>
                    </a:lnTo>
                    <a:lnTo>
                      <a:pt x="4338" y="31928"/>
                    </a:lnTo>
                    <a:lnTo>
                      <a:pt x="4398" y="30898"/>
                    </a:lnTo>
                    <a:lnTo>
                      <a:pt x="4437" y="29868"/>
                    </a:lnTo>
                    <a:lnTo>
                      <a:pt x="4477" y="28858"/>
                    </a:lnTo>
                    <a:lnTo>
                      <a:pt x="4497" y="27828"/>
                    </a:lnTo>
                    <a:lnTo>
                      <a:pt x="4497" y="26798"/>
                    </a:lnTo>
                    <a:lnTo>
                      <a:pt x="4477" y="25788"/>
                    </a:lnTo>
                    <a:lnTo>
                      <a:pt x="4457" y="24758"/>
                    </a:lnTo>
                    <a:lnTo>
                      <a:pt x="4398" y="23728"/>
                    </a:lnTo>
                    <a:lnTo>
                      <a:pt x="4338" y="22718"/>
                    </a:lnTo>
                    <a:lnTo>
                      <a:pt x="4259" y="21708"/>
                    </a:lnTo>
                    <a:lnTo>
                      <a:pt x="4160" y="20678"/>
                    </a:lnTo>
                    <a:lnTo>
                      <a:pt x="4041" y="19668"/>
                    </a:lnTo>
                    <a:lnTo>
                      <a:pt x="3902" y="18658"/>
                    </a:lnTo>
                    <a:lnTo>
                      <a:pt x="3744" y="17648"/>
                    </a:lnTo>
                    <a:lnTo>
                      <a:pt x="3566" y="16658"/>
                    </a:lnTo>
                    <a:lnTo>
                      <a:pt x="3348" y="15648"/>
                    </a:lnTo>
                    <a:lnTo>
                      <a:pt x="3130" y="14657"/>
                    </a:lnTo>
                    <a:lnTo>
                      <a:pt x="2892" y="13667"/>
                    </a:lnTo>
                    <a:lnTo>
                      <a:pt x="2635" y="12677"/>
                    </a:lnTo>
                    <a:lnTo>
                      <a:pt x="2595" y="12597"/>
                    </a:lnTo>
                    <a:lnTo>
                      <a:pt x="2575" y="12538"/>
                    </a:lnTo>
                    <a:lnTo>
                      <a:pt x="2516" y="12498"/>
                    </a:lnTo>
                    <a:lnTo>
                      <a:pt x="2476" y="12479"/>
                    </a:lnTo>
                    <a:lnTo>
                      <a:pt x="2377" y="12439"/>
                    </a:lnTo>
                    <a:lnTo>
                      <a:pt x="2278" y="12459"/>
                    </a:lnTo>
                    <a:lnTo>
                      <a:pt x="2179" y="12498"/>
                    </a:lnTo>
                    <a:lnTo>
                      <a:pt x="2100" y="12597"/>
                    </a:lnTo>
                    <a:lnTo>
                      <a:pt x="2080" y="12637"/>
                    </a:lnTo>
                    <a:lnTo>
                      <a:pt x="2060" y="12696"/>
                    </a:lnTo>
                    <a:lnTo>
                      <a:pt x="2060" y="12776"/>
                    </a:lnTo>
                    <a:lnTo>
                      <a:pt x="2080" y="12855"/>
                    </a:lnTo>
                    <a:lnTo>
                      <a:pt x="2338" y="13786"/>
                    </a:lnTo>
                    <a:lnTo>
                      <a:pt x="2575" y="14736"/>
                    </a:lnTo>
                    <a:lnTo>
                      <a:pt x="2773" y="15707"/>
                    </a:lnTo>
                    <a:lnTo>
                      <a:pt x="2971" y="16658"/>
                    </a:lnTo>
                    <a:lnTo>
                      <a:pt x="3150" y="17608"/>
                    </a:lnTo>
                    <a:lnTo>
                      <a:pt x="3308" y="18579"/>
                    </a:lnTo>
                    <a:lnTo>
                      <a:pt x="3447" y="19549"/>
                    </a:lnTo>
                    <a:lnTo>
                      <a:pt x="3566" y="20520"/>
                    </a:lnTo>
                    <a:lnTo>
                      <a:pt x="3665" y="21490"/>
                    </a:lnTo>
                    <a:lnTo>
                      <a:pt x="3744" y="22461"/>
                    </a:lnTo>
                    <a:lnTo>
                      <a:pt x="3823" y="23431"/>
                    </a:lnTo>
                    <a:lnTo>
                      <a:pt x="3863" y="24422"/>
                    </a:lnTo>
                    <a:lnTo>
                      <a:pt x="3902" y="25392"/>
                    </a:lnTo>
                    <a:lnTo>
                      <a:pt x="3922" y="26383"/>
                    </a:lnTo>
                    <a:lnTo>
                      <a:pt x="3922" y="27353"/>
                    </a:lnTo>
                    <a:lnTo>
                      <a:pt x="3922" y="28343"/>
                    </a:lnTo>
                    <a:lnTo>
                      <a:pt x="3902" y="29314"/>
                    </a:lnTo>
                    <a:lnTo>
                      <a:pt x="3863" y="30304"/>
                    </a:lnTo>
                    <a:lnTo>
                      <a:pt x="3803" y="31275"/>
                    </a:lnTo>
                    <a:lnTo>
                      <a:pt x="3744" y="32265"/>
                    </a:lnTo>
                    <a:lnTo>
                      <a:pt x="3665" y="33235"/>
                    </a:lnTo>
                    <a:lnTo>
                      <a:pt x="3585" y="34206"/>
                    </a:lnTo>
                    <a:lnTo>
                      <a:pt x="3368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6" y="41990"/>
                    </a:lnTo>
                    <a:lnTo>
                      <a:pt x="2120" y="43891"/>
                    </a:lnTo>
                    <a:lnTo>
                      <a:pt x="2001" y="43436"/>
                    </a:lnTo>
                    <a:lnTo>
                      <a:pt x="1902" y="42980"/>
                    </a:lnTo>
                    <a:lnTo>
                      <a:pt x="1803" y="42505"/>
                    </a:lnTo>
                    <a:lnTo>
                      <a:pt x="1743" y="42029"/>
                    </a:lnTo>
                    <a:lnTo>
                      <a:pt x="1684" y="41554"/>
                    </a:lnTo>
                    <a:lnTo>
                      <a:pt x="1644" y="41059"/>
                    </a:lnTo>
                    <a:lnTo>
                      <a:pt x="1605" y="40108"/>
                    </a:lnTo>
                    <a:lnTo>
                      <a:pt x="1605" y="39138"/>
                    </a:lnTo>
                    <a:lnTo>
                      <a:pt x="1625" y="38147"/>
                    </a:lnTo>
                    <a:lnTo>
                      <a:pt x="1684" y="36226"/>
                    </a:lnTo>
                    <a:lnTo>
                      <a:pt x="1823" y="31572"/>
                    </a:lnTo>
                    <a:lnTo>
                      <a:pt x="1922" y="26937"/>
                    </a:lnTo>
                    <a:lnTo>
                      <a:pt x="1922" y="25808"/>
                    </a:lnTo>
                    <a:lnTo>
                      <a:pt x="1922" y="24699"/>
                    </a:lnTo>
                    <a:lnTo>
                      <a:pt x="1902" y="23570"/>
                    </a:lnTo>
                    <a:lnTo>
                      <a:pt x="1882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5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1" y="15747"/>
                    </a:lnTo>
                    <a:lnTo>
                      <a:pt x="85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5" y="13469"/>
                    </a:lnTo>
                    <a:lnTo>
                      <a:pt x="595" y="12934"/>
                    </a:lnTo>
                    <a:lnTo>
                      <a:pt x="575" y="12380"/>
                    </a:lnTo>
                    <a:lnTo>
                      <a:pt x="595" y="11845"/>
                    </a:lnTo>
                    <a:lnTo>
                      <a:pt x="615" y="11310"/>
                    </a:lnTo>
                    <a:lnTo>
                      <a:pt x="674" y="10775"/>
                    </a:lnTo>
                    <a:lnTo>
                      <a:pt x="753" y="10240"/>
                    </a:lnTo>
                    <a:lnTo>
                      <a:pt x="832" y="9706"/>
                    </a:lnTo>
                    <a:lnTo>
                      <a:pt x="931" y="9171"/>
                    </a:lnTo>
                    <a:lnTo>
                      <a:pt x="1169" y="8082"/>
                    </a:lnTo>
                    <a:lnTo>
                      <a:pt x="1407" y="6992"/>
                    </a:lnTo>
                    <a:lnTo>
                      <a:pt x="1664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100" y="3685"/>
                    </a:lnTo>
                    <a:lnTo>
                      <a:pt x="2179" y="3130"/>
                    </a:lnTo>
                    <a:lnTo>
                      <a:pt x="2239" y="2575"/>
                    </a:lnTo>
                    <a:lnTo>
                      <a:pt x="2278" y="2021"/>
                    </a:lnTo>
                    <a:lnTo>
                      <a:pt x="2278" y="1466"/>
                    </a:lnTo>
                    <a:lnTo>
                      <a:pt x="2278" y="892"/>
                    </a:lnTo>
                    <a:lnTo>
                      <a:pt x="2239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79" y="119"/>
                    </a:lnTo>
                    <a:lnTo>
                      <a:pt x="2120" y="80"/>
                    </a:lnTo>
                    <a:lnTo>
                      <a:pt x="2041" y="20"/>
                    </a:lnTo>
                    <a:lnTo>
                      <a:pt x="19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" name="Google Shape;529;p3"/>
              <p:cNvSpPr/>
              <p:nvPr/>
            </p:nvSpPr>
            <p:spPr>
              <a:xfrm>
                <a:off x="2140825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60" y="80"/>
                    </a:lnTo>
                    <a:lnTo>
                      <a:pt x="40" y="120"/>
                    </a:lnTo>
                    <a:lnTo>
                      <a:pt x="2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13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92" y="9132"/>
                    </a:lnTo>
                    <a:lnTo>
                      <a:pt x="832" y="9171"/>
                    </a:lnTo>
                    <a:lnTo>
                      <a:pt x="911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08" y="9171"/>
                    </a:lnTo>
                    <a:lnTo>
                      <a:pt x="1248" y="9132"/>
                    </a:lnTo>
                    <a:lnTo>
                      <a:pt x="126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5" y="318"/>
                    </a:lnTo>
                    <a:lnTo>
                      <a:pt x="555" y="239"/>
                    </a:lnTo>
                    <a:lnTo>
                      <a:pt x="535" y="179"/>
                    </a:lnTo>
                    <a:lnTo>
                      <a:pt x="495" y="120"/>
                    </a:lnTo>
                    <a:lnTo>
                      <a:pt x="456" y="80"/>
                    </a:lnTo>
                    <a:lnTo>
                      <a:pt x="357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" name="Google Shape;530;p3"/>
              <p:cNvSpPr/>
              <p:nvPr/>
            </p:nvSpPr>
            <p:spPr>
              <a:xfrm>
                <a:off x="2038325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7" y="1"/>
                    </a:moveTo>
                    <a:lnTo>
                      <a:pt x="2337" y="21"/>
                    </a:lnTo>
                    <a:lnTo>
                      <a:pt x="2278" y="60"/>
                    </a:lnTo>
                    <a:lnTo>
                      <a:pt x="2238" y="100"/>
                    </a:lnTo>
                    <a:lnTo>
                      <a:pt x="2219" y="159"/>
                    </a:lnTo>
                    <a:lnTo>
                      <a:pt x="2179" y="219"/>
                    </a:lnTo>
                    <a:lnTo>
                      <a:pt x="1922" y="1249"/>
                    </a:lnTo>
                    <a:lnTo>
                      <a:pt x="1704" y="2298"/>
                    </a:lnTo>
                    <a:lnTo>
                      <a:pt x="1486" y="3348"/>
                    </a:lnTo>
                    <a:lnTo>
                      <a:pt x="1308" y="4398"/>
                    </a:lnTo>
                    <a:lnTo>
                      <a:pt x="1149" y="5447"/>
                    </a:lnTo>
                    <a:lnTo>
                      <a:pt x="991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15" y="10894"/>
                    </a:lnTo>
                    <a:lnTo>
                      <a:pt x="317" y="13132"/>
                    </a:lnTo>
                    <a:lnTo>
                      <a:pt x="139" y="15390"/>
                    </a:lnTo>
                    <a:lnTo>
                      <a:pt x="80" y="16519"/>
                    </a:lnTo>
                    <a:lnTo>
                      <a:pt x="20" y="17648"/>
                    </a:lnTo>
                    <a:lnTo>
                      <a:pt x="0" y="18817"/>
                    </a:lnTo>
                    <a:lnTo>
                      <a:pt x="0" y="19965"/>
                    </a:lnTo>
                    <a:lnTo>
                      <a:pt x="20" y="21114"/>
                    </a:lnTo>
                    <a:lnTo>
                      <a:pt x="80" y="22283"/>
                    </a:lnTo>
                    <a:lnTo>
                      <a:pt x="159" y="23431"/>
                    </a:lnTo>
                    <a:lnTo>
                      <a:pt x="238" y="24580"/>
                    </a:lnTo>
                    <a:lnTo>
                      <a:pt x="456" y="26878"/>
                    </a:lnTo>
                    <a:lnTo>
                      <a:pt x="694" y="29195"/>
                    </a:lnTo>
                    <a:lnTo>
                      <a:pt x="892" y="31493"/>
                    </a:lnTo>
                    <a:lnTo>
                      <a:pt x="1090" y="33790"/>
                    </a:lnTo>
                    <a:lnTo>
                      <a:pt x="1248" y="36107"/>
                    </a:lnTo>
                    <a:lnTo>
                      <a:pt x="1407" y="38762"/>
                    </a:lnTo>
                    <a:lnTo>
                      <a:pt x="1525" y="41416"/>
                    </a:lnTo>
                    <a:lnTo>
                      <a:pt x="1644" y="44050"/>
                    </a:lnTo>
                    <a:lnTo>
                      <a:pt x="1704" y="46704"/>
                    </a:lnTo>
                    <a:lnTo>
                      <a:pt x="1723" y="46783"/>
                    </a:lnTo>
                    <a:lnTo>
                      <a:pt x="1743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902" y="47001"/>
                    </a:lnTo>
                    <a:lnTo>
                      <a:pt x="2001" y="47021"/>
                    </a:lnTo>
                    <a:lnTo>
                      <a:pt x="2100" y="47001"/>
                    </a:lnTo>
                    <a:lnTo>
                      <a:pt x="2199" y="46941"/>
                    </a:lnTo>
                    <a:lnTo>
                      <a:pt x="2219" y="46902"/>
                    </a:lnTo>
                    <a:lnTo>
                      <a:pt x="2258" y="46842"/>
                    </a:lnTo>
                    <a:lnTo>
                      <a:pt x="2278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39" y="42109"/>
                    </a:lnTo>
                    <a:lnTo>
                      <a:pt x="2021" y="39791"/>
                    </a:lnTo>
                    <a:lnTo>
                      <a:pt x="1902" y="37494"/>
                    </a:lnTo>
                    <a:lnTo>
                      <a:pt x="1743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6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74" y="22758"/>
                    </a:lnTo>
                    <a:lnTo>
                      <a:pt x="595" y="21649"/>
                    </a:lnTo>
                    <a:lnTo>
                      <a:pt x="55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4" y="17153"/>
                    </a:lnTo>
                    <a:lnTo>
                      <a:pt x="674" y="16004"/>
                    </a:lnTo>
                    <a:lnTo>
                      <a:pt x="753" y="14875"/>
                    </a:lnTo>
                    <a:lnTo>
                      <a:pt x="951" y="12597"/>
                    </a:lnTo>
                    <a:lnTo>
                      <a:pt x="1149" y="10340"/>
                    </a:lnTo>
                    <a:lnTo>
                      <a:pt x="1268" y="9072"/>
                    </a:lnTo>
                    <a:lnTo>
                      <a:pt x="1407" y="7824"/>
                    </a:lnTo>
                    <a:lnTo>
                      <a:pt x="1565" y="6576"/>
                    </a:lnTo>
                    <a:lnTo>
                      <a:pt x="1743" y="5329"/>
                    </a:lnTo>
                    <a:lnTo>
                      <a:pt x="1941" y="4081"/>
                    </a:lnTo>
                    <a:lnTo>
                      <a:pt x="2159" y="2853"/>
                    </a:lnTo>
                    <a:lnTo>
                      <a:pt x="2437" y="1625"/>
                    </a:lnTo>
                    <a:lnTo>
                      <a:pt x="2734" y="397"/>
                    </a:lnTo>
                    <a:lnTo>
                      <a:pt x="2753" y="337"/>
                    </a:lnTo>
                    <a:lnTo>
                      <a:pt x="2753" y="258"/>
                    </a:lnTo>
                    <a:lnTo>
                      <a:pt x="2734" y="199"/>
                    </a:lnTo>
                    <a:lnTo>
                      <a:pt x="2714" y="139"/>
                    </a:lnTo>
                    <a:lnTo>
                      <a:pt x="2635" y="60"/>
                    </a:lnTo>
                    <a:lnTo>
                      <a:pt x="253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" name="Google Shape;531;p3"/>
              <p:cNvSpPr/>
              <p:nvPr/>
            </p:nvSpPr>
            <p:spPr>
              <a:xfrm>
                <a:off x="1977900" y="276725"/>
                <a:ext cx="114425" cy="1292400"/>
              </a:xfrm>
              <a:custGeom>
                <a:avLst/>
                <a:gdLst/>
                <a:ahLst/>
                <a:cxnLst/>
                <a:rect l="l" t="t" r="r" b="b"/>
                <a:pathLst>
                  <a:path w="4577" h="51696" extrusionOk="0">
                    <a:moveTo>
                      <a:pt x="1071" y="1"/>
                    </a:moveTo>
                    <a:lnTo>
                      <a:pt x="1011" y="21"/>
                    </a:lnTo>
                    <a:lnTo>
                      <a:pt x="952" y="40"/>
                    </a:lnTo>
                    <a:lnTo>
                      <a:pt x="912" y="100"/>
                    </a:lnTo>
                    <a:lnTo>
                      <a:pt x="872" y="159"/>
                    </a:lnTo>
                    <a:lnTo>
                      <a:pt x="853" y="239"/>
                    </a:lnTo>
                    <a:lnTo>
                      <a:pt x="635" y="1427"/>
                    </a:lnTo>
                    <a:lnTo>
                      <a:pt x="457" y="2635"/>
                    </a:lnTo>
                    <a:lnTo>
                      <a:pt x="318" y="3863"/>
                    </a:lnTo>
                    <a:lnTo>
                      <a:pt x="199" y="5071"/>
                    </a:lnTo>
                    <a:lnTo>
                      <a:pt x="100" y="6279"/>
                    </a:lnTo>
                    <a:lnTo>
                      <a:pt x="41" y="7507"/>
                    </a:lnTo>
                    <a:lnTo>
                      <a:pt x="1" y="8735"/>
                    </a:lnTo>
                    <a:lnTo>
                      <a:pt x="1" y="9963"/>
                    </a:lnTo>
                    <a:lnTo>
                      <a:pt x="21" y="11172"/>
                    </a:lnTo>
                    <a:lnTo>
                      <a:pt x="80" y="12400"/>
                    </a:lnTo>
                    <a:lnTo>
                      <a:pt x="159" y="13628"/>
                    </a:lnTo>
                    <a:lnTo>
                      <a:pt x="258" y="14836"/>
                    </a:lnTo>
                    <a:lnTo>
                      <a:pt x="397" y="16044"/>
                    </a:lnTo>
                    <a:lnTo>
                      <a:pt x="575" y="17252"/>
                    </a:lnTo>
                    <a:lnTo>
                      <a:pt x="773" y="18460"/>
                    </a:lnTo>
                    <a:lnTo>
                      <a:pt x="1011" y="19649"/>
                    </a:lnTo>
                    <a:lnTo>
                      <a:pt x="1130" y="20263"/>
                    </a:lnTo>
                    <a:lnTo>
                      <a:pt x="1269" y="20877"/>
                    </a:lnTo>
                    <a:lnTo>
                      <a:pt x="1585" y="22085"/>
                    </a:lnTo>
                    <a:lnTo>
                      <a:pt x="1922" y="23273"/>
                    </a:lnTo>
                    <a:lnTo>
                      <a:pt x="2259" y="24462"/>
                    </a:lnTo>
                    <a:lnTo>
                      <a:pt x="2615" y="25670"/>
                    </a:lnTo>
                    <a:lnTo>
                      <a:pt x="2932" y="26858"/>
                    </a:lnTo>
                    <a:lnTo>
                      <a:pt x="3229" y="28086"/>
                    </a:lnTo>
                    <a:lnTo>
                      <a:pt x="3348" y="28680"/>
                    </a:lnTo>
                    <a:lnTo>
                      <a:pt x="3467" y="29294"/>
                    </a:lnTo>
                    <a:lnTo>
                      <a:pt x="3566" y="29948"/>
                    </a:lnTo>
                    <a:lnTo>
                      <a:pt x="3665" y="30582"/>
                    </a:lnTo>
                    <a:lnTo>
                      <a:pt x="3744" y="31235"/>
                    </a:lnTo>
                    <a:lnTo>
                      <a:pt x="3824" y="31889"/>
                    </a:lnTo>
                    <a:lnTo>
                      <a:pt x="3923" y="33176"/>
                    </a:lnTo>
                    <a:lnTo>
                      <a:pt x="3982" y="34484"/>
                    </a:lnTo>
                    <a:lnTo>
                      <a:pt x="4002" y="35791"/>
                    </a:lnTo>
                    <a:lnTo>
                      <a:pt x="4002" y="37098"/>
                    </a:lnTo>
                    <a:lnTo>
                      <a:pt x="3962" y="38405"/>
                    </a:lnTo>
                    <a:lnTo>
                      <a:pt x="3903" y="39712"/>
                    </a:lnTo>
                    <a:lnTo>
                      <a:pt x="3804" y="41158"/>
                    </a:lnTo>
                    <a:lnTo>
                      <a:pt x="3685" y="42624"/>
                    </a:lnTo>
                    <a:lnTo>
                      <a:pt x="3566" y="44090"/>
                    </a:lnTo>
                    <a:lnTo>
                      <a:pt x="3447" y="45555"/>
                    </a:lnTo>
                    <a:lnTo>
                      <a:pt x="2873" y="51378"/>
                    </a:lnTo>
                    <a:lnTo>
                      <a:pt x="2873" y="51457"/>
                    </a:lnTo>
                    <a:lnTo>
                      <a:pt x="2873" y="51517"/>
                    </a:lnTo>
                    <a:lnTo>
                      <a:pt x="2893" y="51576"/>
                    </a:lnTo>
                    <a:lnTo>
                      <a:pt x="2932" y="51616"/>
                    </a:lnTo>
                    <a:lnTo>
                      <a:pt x="3012" y="51675"/>
                    </a:lnTo>
                    <a:lnTo>
                      <a:pt x="3111" y="51695"/>
                    </a:lnTo>
                    <a:lnTo>
                      <a:pt x="3229" y="51675"/>
                    </a:lnTo>
                    <a:lnTo>
                      <a:pt x="3328" y="51616"/>
                    </a:lnTo>
                    <a:lnTo>
                      <a:pt x="3368" y="51576"/>
                    </a:lnTo>
                    <a:lnTo>
                      <a:pt x="3388" y="51517"/>
                    </a:lnTo>
                    <a:lnTo>
                      <a:pt x="3427" y="51457"/>
                    </a:lnTo>
                    <a:lnTo>
                      <a:pt x="3427" y="51378"/>
                    </a:lnTo>
                    <a:lnTo>
                      <a:pt x="3685" y="48863"/>
                    </a:lnTo>
                    <a:lnTo>
                      <a:pt x="3942" y="46328"/>
                    </a:lnTo>
                    <a:lnTo>
                      <a:pt x="4200" y="43773"/>
                    </a:lnTo>
                    <a:lnTo>
                      <a:pt x="4299" y="42505"/>
                    </a:lnTo>
                    <a:lnTo>
                      <a:pt x="4398" y="41218"/>
                    </a:lnTo>
                    <a:lnTo>
                      <a:pt x="4477" y="39950"/>
                    </a:lnTo>
                    <a:lnTo>
                      <a:pt x="4537" y="38663"/>
                    </a:lnTo>
                    <a:lnTo>
                      <a:pt x="4576" y="37395"/>
                    </a:lnTo>
                    <a:lnTo>
                      <a:pt x="4576" y="36127"/>
                    </a:lnTo>
                    <a:lnTo>
                      <a:pt x="4556" y="34840"/>
                    </a:lnTo>
                    <a:lnTo>
                      <a:pt x="4517" y="33572"/>
                    </a:lnTo>
                    <a:lnTo>
                      <a:pt x="4418" y="32305"/>
                    </a:lnTo>
                    <a:lnTo>
                      <a:pt x="4299" y="31037"/>
                    </a:lnTo>
                    <a:lnTo>
                      <a:pt x="4220" y="30423"/>
                    </a:lnTo>
                    <a:lnTo>
                      <a:pt x="4121" y="29829"/>
                    </a:lnTo>
                    <a:lnTo>
                      <a:pt x="4022" y="29235"/>
                    </a:lnTo>
                    <a:lnTo>
                      <a:pt x="3903" y="28641"/>
                    </a:lnTo>
                    <a:lnTo>
                      <a:pt x="3626" y="27472"/>
                    </a:lnTo>
                    <a:lnTo>
                      <a:pt x="3328" y="26323"/>
                    </a:lnTo>
                    <a:lnTo>
                      <a:pt x="3012" y="25175"/>
                    </a:lnTo>
                    <a:lnTo>
                      <a:pt x="2695" y="24026"/>
                    </a:lnTo>
                    <a:lnTo>
                      <a:pt x="2358" y="22857"/>
                    </a:lnTo>
                    <a:lnTo>
                      <a:pt x="2061" y="21689"/>
                    </a:lnTo>
                    <a:lnTo>
                      <a:pt x="1764" y="20481"/>
                    </a:lnTo>
                    <a:lnTo>
                      <a:pt x="1506" y="19233"/>
                    </a:lnTo>
                    <a:lnTo>
                      <a:pt x="1269" y="18005"/>
                    </a:lnTo>
                    <a:lnTo>
                      <a:pt x="1071" y="16757"/>
                    </a:lnTo>
                    <a:lnTo>
                      <a:pt x="912" y="15509"/>
                    </a:lnTo>
                    <a:lnTo>
                      <a:pt x="773" y="14242"/>
                    </a:lnTo>
                    <a:lnTo>
                      <a:pt x="674" y="12974"/>
                    </a:lnTo>
                    <a:lnTo>
                      <a:pt x="595" y="11706"/>
                    </a:lnTo>
                    <a:lnTo>
                      <a:pt x="556" y="10360"/>
                    </a:lnTo>
                    <a:lnTo>
                      <a:pt x="556" y="8993"/>
                    </a:lnTo>
                    <a:lnTo>
                      <a:pt x="595" y="7646"/>
                    </a:lnTo>
                    <a:lnTo>
                      <a:pt x="655" y="6279"/>
                    </a:lnTo>
                    <a:lnTo>
                      <a:pt x="773" y="4933"/>
                    </a:lnTo>
                    <a:lnTo>
                      <a:pt x="912" y="3586"/>
                    </a:lnTo>
                    <a:lnTo>
                      <a:pt x="1090" y="2239"/>
                    </a:lnTo>
                    <a:lnTo>
                      <a:pt x="1308" y="912"/>
                    </a:lnTo>
                    <a:lnTo>
                      <a:pt x="1467" y="1130"/>
                    </a:lnTo>
                    <a:lnTo>
                      <a:pt x="1605" y="1368"/>
                    </a:lnTo>
                    <a:lnTo>
                      <a:pt x="1724" y="1625"/>
                    </a:lnTo>
                    <a:lnTo>
                      <a:pt x="1823" y="1922"/>
                    </a:lnTo>
                    <a:lnTo>
                      <a:pt x="1883" y="2199"/>
                    </a:lnTo>
                    <a:lnTo>
                      <a:pt x="1942" y="2496"/>
                    </a:lnTo>
                    <a:lnTo>
                      <a:pt x="2021" y="3091"/>
                    </a:lnTo>
                    <a:lnTo>
                      <a:pt x="2061" y="3923"/>
                    </a:lnTo>
                    <a:lnTo>
                      <a:pt x="2100" y="4754"/>
                    </a:lnTo>
                    <a:lnTo>
                      <a:pt x="2140" y="6418"/>
                    </a:lnTo>
                    <a:lnTo>
                      <a:pt x="2140" y="8161"/>
                    </a:lnTo>
                    <a:lnTo>
                      <a:pt x="2081" y="9924"/>
                    </a:lnTo>
                    <a:lnTo>
                      <a:pt x="2001" y="11687"/>
                    </a:lnTo>
                    <a:lnTo>
                      <a:pt x="1863" y="13449"/>
                    </a:lnTo>
                    <a:lnTo>
                      <a:pt x="1863" y="13509"/>
                    </a:lnTo>
                    <a:lnTo>
                      <a:pt x="1883" y="13588"/>
                    </a:lnTo>
                    <a:lnTo>
                      <a:pt x="1902" y="13628"/>
                    </a:lnTo>
                    <a:lnTo>
                      <a:pt x="1942" y="13687"/>
                    </a:lnTo>
                    <a:lnTo>
                      <a:pt x="2021" y="13746"/>
                    </a:lnTo>
                    <a:lnTo>
                      <a:pt x="2120" y="13766"/>
                    </a:lnTo>
                    <a:lnTo>
                      <a:pt x="2239" y="13727"/>
                    </a:lnTo>
                    <a:lnTo>
                      <a:pt x="2318" y="13667"/>
                    </a:lnTo>
                    <a:lnTo>
                      <a:pt x="2358" y="13628"/>
                    </a:lnTo>
                    <a:lnTo>
                      <a:pt x="2398" y="13568"/>
                    </a:lnTo>
                    <a:lnTo>
                      <a:pt x="2417" y="13509"/>
                    </a:lnTo>
                    <a:lnTo>
                      <a:pt x="2437" y="13449"/>
                    </a:lnTo>
                    <a:lnTo>
                      <a:pt x="2516" y="12400"/>
                    </a:lnTo>
                    <a:lnTo>
                      <a:pt x="2576" y="11370"/>
                    </a:lnTo>
                    <a:lnTo>
                      <a:pt x="2635" y="10320"/>
                    </a:lnTo>
                    <a:lnTo>
                      <a:pt x="2675" y="9290"/>
                    </a:lnTo>
                    <a:lnTo>
                      <a:pt x="2695" y="8240"/>
                    </a:lnTo>
                    <a:lnTo>
                      <a:pt x="2714" y="7210"/>
                    </a:lnTo>
                    <a:lnTo>
                      <a:pt x="2695" y="6161"/>
                    </a:lnTo>
                    <a:lnTo>
                      <a:pt x="2675" y="5131"/>
                    </a:lnTo>
                    <a:lnTo>
                      <a:pt x="2635" y="3744"/>
                    </a:lnTo>
                    <a:lnTo>
                      <a:pt x="2596" y="3031"/>
                    </a:lnTo>
                    <a:lnTo>
                      <a:pt x="2556" y="2675"/>
                    </a:lnTo>
                    <a:lnTo>
                      <a:pt x="2497" y="2318"/>
                    </a:lnTo>
                    <a:lnTo>
                      <a:pt x="2437" y="1962"/>
                    </a:lnTo>
                    <a:lnTo>
                      <a:pt x="2338" y="1645"/>
                    </a:lnTo>
                    <a:lnTo>
                      <a:pt x="2239" y="1308"/>
                    </a:lnTo>
                    <a:lnTo>
                      <a:pt x="2100" y="1011"/>
                    </a:lnTo>
                    <a:lnTo>
                      <a:pt x="1942" y="734"/>
                    </a:lnTo>
                    <a:lnTo>
                      <a:pt x="1744" y="476"/>
                    </a:lnTo>
                    <a:lnTo>
                      <a:pt x="1526" y="239"/>
                    </a:lnTo>
                    <a:lnTo>
                      <a:pt x="1269" y="40"/>
                    </a:lnTo>
                    <a:lnTo>
                      <a:pt x="120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" name="Google Shape;532;p3"/>
              <p:cNvSpPr/>
              <p:nvPr/>
            </p:nvSpPr>
            <p:spPr>
              <a:xfrm>
                <a:off x="2151225" y="267325"/>
                <a:ext cx="15850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34" h="1883" extrusionOk="0">
                    <a:moveTo>
                      <a:pt x="60" y="1"/>
                    </a:moveTo>
                    <a:lnTo>
                      <a:pt x="20" y="773"/>
                    </a:lnTo>
                    <a:lnTo>
                      <a:pt x="0" y="1565"/>
                    </a:lnTo>
                    <a:lnTo>
                      <a:pt x="20" y="1625"/>
                    </a:lnTo>
                    <a:lnTo>
                      <a:pt x="20" y="1704"/>
                    </a:lnTo>
                    <a:lnTo>
                      <a:pt x="60" y="1744"/>
                    </a:lnTo>
                    <a:lnTo>
                      <a:pt x="99" y="1803"/>
                    </a:lnTo>
                    <a:lnTo>
                      <a:pt x="178" y="1862"/>
                    </a:lnTo>
                    <a:lnTo>
                      <a:pt x="297" y="1882"/>
                    </a:lnTo>
                    <a:lnTo>
                      <a:pt x="396" y="1862"/>
                    </a:lnTo>
                    <a:lnTo>
                      <a:pt x="476" y="1803"/>
                    </a:lnTo>
                    <a:lnTo>
                      <a:pt x="515" y="1744"/>
                    </a:lnTo>
                    <a:lnTo>
                      <a:pt x="555" y="1704"/>
                    </a:lnTo>
                    <a:lnTo>
                      <a:pt x="575" y="1625"/>
                    </a:lnTo>
                    <a:lnTo>
                      <a:pt x="575" y="1565"/>
                    </a:lnTo>
                    <a:lnTo>
                      <a:pt x="594" y="773"/>
                    </a:lnTo>
                    <a:lnTo>
                      <a:pt x="6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" name="Google Shape;533;p3"/>
              <p:cNvSpPr/>
              <p:nvPr/>
            </p:nvSpPr>
            <p:spPr>
              <a:xfrm>
                <a:off x="2514650" y="267325"/>
                <a:ext cx="1639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57" h="44941" extrusionOk="0">
                    <a:moveTo>
                      <a:pt x="278" y="1"/>
                    </a:moveTo>
                    <a:lnTo>
                      <a:pt x="179" y="852"/>
                    </a:lnTo>
                    <a:lnTo>
                      <a:pt x="80" y="1684"/>
                    </a:lnTo>
                    <a:lnTo>
                      <a:pt x="41" y="2318"/>
                    </a:lnTo>
                    <a:lnTo>
                      <a:pt x="21" y="2972"/>
                    </a:lnTo>
                    <a:lnTo>
                      <a:pt x="1" y="3605"/>
                    </a:lnTo>
                    <a:lnTo>
                      <a:pt x="1" y="4239"/>
                    </a:lnTo>
                    <a:lnTo>
                      <a:pt x="41" y="4873"/>
                    </a:lnTo>
                    <a:lnTo>
                      <a:pt x="80" y="5487"/>
                    </a:lnTo>
                    <a:lnTo>
                      <a:pt x="140" y="6121"/>
                    </a:lnTo>
                    <a:lnTo>
                      <a:pt x="199" y="6754"/>
                    </a:lnTo>
                    <a:lnTo>
                      <a:pt x="298" y="7368"/>
                    </a:lnTo>
                    <a:lnTo>
                      <a:pt x="417" y="8002"/>
                    </a:lnTo>
                    <a:lnTo>
                      <a:pt x="536" y="8616"/>
                    </a:lnTo>
                    <a:lnTo>
                      <a:pt x="674" y="9230"/>
                    </a:lnTo>
                    <a:lnTo>
                      <a:pt x="833" y="9824"/>
                    </a:lnTo>
                    <a:lnTo>
                      <a:pt x="991" y="10438"/>
                    </a:lnTo>
                    <a:lnTo>
                      <a:pt x="1189" y="11033"/>
                    </a:lnTo>
                    <a:lnTo>
                      <a:pt x="1387" y="11627"/>
                    </a:lnTo>
                    <a:lnTo>
                      <a:pt x="1843" y="12835"/>
                    </a:lnTo>
                    <a:lnTo>
                      <a:pt x="2318" y="14043"/>
                    </a:lnTo>
                    <a:lnTo>
                      <a:pt x="2794" y="15251"/>
                    </a:lnTo>
                    <a:lnTo>
                      <a:pt x="3031" y="15865"/>
                    </a:lnTo>
                    <a:lnTo>
                      <a:pt x="3249" y="16479"/>
                    </a:lnTo>
                    <a:lnTo>
                      <a:pt x="3447" y="17093"/>
                    </a:lnTo>
                    <a:lnTo>
                      <a:pt x="3645" y="17727"/>
                    </a:lnTo>
                    <a:lnTo>
                      <a:pt x="3824" y="18361"/>
                    </a:lnTo>
                    <a:lnTo>
                      <a:pt x="4002" y="18995"/>
                    </a:lnTo>
                    <a:lnTo>
                      <a:pt x="4299" y="20262"/>
                    </a:lnTo>
                    <a:lnTo>
                      <a:pt x="4576" y="21570"/>
                    </a:lnTo>
                    <a:lnTo>
                      <a:pt x="4814" y="22956"/>
                    </a:lnTo>
                    <a:lnTo>
                      <a:pt x="5052" y="24362"/>
                    </a:lnTo>
                    <a:lnTo>
                      <a:pt x="5230" y="25768"/>
                    </a:lnTo>
                    <a:lnTo>
                      <a:pt x="5388" y="27175"/>
                    </a:lnTo>
                    <a:lnTo>
                      <a:pt x="5527" y="28601"/>
                    </a:lnTo>
                    <a:lnTo>
                      <a:pt x="5626" y="30007"/>
                    </a:lnTo>
                    <a:lnTo>
                      <a:pt x="5685" y="31433"/>
                    </a:lnTo>
                    <a:lnTo>
                      <a:pt x="5725" y="32859"/>
                    </a:lnTo>
                    <a:lnTo>
                      <a:pt x="5725" y="33592"/>
                    </a:lnTo>
                    <a:lnTo>
                      <a:pt x="5725" y="34345"/>
                    </a:lnTo>
                    <a:lnTo>
                      <a:pt x="5685" y="35830"/>
                    </a:lnTo>
                    <a:lnTo>
                      <a:pt x="5626" y="37316"/>
                    </a:lnTo>
                    <a:lnTo>
                      <a:pt x="5606" y="38801"/>
                    </a:lnTo>
                    <a:lnTo>
                      <a:pt x="5586" y="39554"/>
                    </a:lnTo>
                    <a:lnTo>
                      <a:pt x="5586" y="40286"/>
                    </a:lnTo>
                    <a:lnTo>
                      <a:pt x="5606" y="41039"/>
                    </a:lnTo>
                    <a:lnTo>
                      <a:pt x="5646" y="41772"/>
                    </a:lnTo>
                    <a:lnTo>
                      <a:pt x="5705" y="42505"/>
                    </a:lnTo>
                    <a:lnTo>
                      <a:pt x="5765" y="43238"/>
                    </a:lnTo>
                    <a:lnTo>
                      <a:pt x="5883" y="43970"/>
                    </a:lnTo>
                    <a:lnTo>
                      <a:pt x="6002" y="44703"/>
                    </a:lnTo>
                    <a:lnTo>
                      <a:pt x="6022" y="44782"/>
                    </a:lnTo>
                    <a:lnTo>
                      <a:pt x="6062" y="44842"/>
                    </a:lnTo>
                    <a:lnTo>
                      <a:pt x="6101" y="44882"/>
                    </a:lnTo>
                    <a:lnTo>
                      <a:pt x="6141" y="44921"/>
                    </a:lnTo>
                    <a:lnTo>
                      <a:pt x="6180" y="44941"/>
                    </a:lnTo>
                    <a:lnTo>
                      <a:pt x="6240" y="44941"/>
                    </a:lnTo>
                    <a:lnTo>
                      <a:pt x="6339" y="44921"/>
                    </a:lnTo>
                    <a:lnTo>
                      <a:pt x="6438" y="44882"/>
                    </a:lnTo>
                    <a:lnTo>
                      <a:pt x="6517" y="44782"/>
                    </a:lnTo>
                    <a:lnTo>
                      <a:pt x="6537" y="44743"/>
                    </a:lnTo>
                    <a:lnTo>
                      <a:pt x="6557" y="44683"/>
                    </a:lnTo>
                    <a:lnTo>
                      <a:pt x="6557" y="44604"/>
                    </a:lnTo>
                    <a:lnTo>
                      <a:pt x="6557" y="44525"/>
                    </a:lnTo>
                    <a:lnTo>
                      <a:pt x="6438" y="43891"/>
                    </a:lnTo>
                    <a:lnTo>
                      <a:pt x="6339" y="43238"/>
                    </a:lnTo>
                    <a:lnTo>
                      <a:pt x="6280" y="42604"/>
                    </a:lnTo>
                    <a:lnTo>
                      <a:pt x="6220" y="41950"/>
                    </a:lnTo>
                    <a:lnTo>
                      <a:pt x="6200" y="41297"/>
                    </a:lnTo>
                    <a:lnTo>
                      <a:pt x="6180" y="40663"/>
                    </a:lnTo>
                    <a:lnTo>
                      <a:pt x="6161" y="39356"/>
                    </a:lnTo>
                    <a:lnTo>
                      <a:pt x="6200" y="38048"/>
                    </a:lnTo>
                    <a:lnTo>
                      <a:pt x="6240" y="36741"/>
                    </a:lnTo>
                    <a:lnTo>
                      <a:pt x="6280" y="35434"/>
                    </a:lnTo>
                    <a:lnTo>
                      <a:pt x="6299" y="34147"/>
                    </a:lnTo>
                    <a:lnTo>
                      <a:pt x="6299" y="32839"/>
                    </a:lnTo>
                    <a:lnTo>
                      <a:pt x="6260" y="31552"/>
                    </a:lnTo>
                    <a:lnTo>
                      <a:pt x="6200" y="30265"/>
                    </a:lnTo>
                    <a:lnTo>
                      <a:pt x="6121" y="28977"/>
                    </a:lnTo>
                    <a:lnTo>
                      <a:pt x="6002" y="27690"/>
                    </a:lnTo>
                    <a:lnTo>
                      <a:pt x="5883" y="26422"/>
                    </a:lnTo>
                    <a:lnTo>
                      <a:pt x="5725" y="25135"/>
                    </a:lnTo>
                    <a:lnTo>
                      <a:pt x="5547" y="23867"/>
                    </a:lnTo>
                    <a:lnTo>
                      <a:pt x="5329" y="22599"/>
                    </a:lnTo>
                    <a:lnTo>
                      <a:pt x="5091" y="21352"/>
                    </a:lnTo>
                    <a:lnTo>
                      <a:pt x="4834" y="20124"/>
                    </a:lnTo>
                    <a:lnTo>
                      <a:pt x="4537" y="18896"/>
                    </a:lnTo>
                    <a:lnTo>
                      <a:pt x="4200" y="17688"/>
                    </a:lnTo>
                    <a:lnTo>
                      <a:pt x="3824" y="16499"/>
                    </a:lnTo>
                    <a:lnTo>
                      <a:pt x="3427" y="15311"/>
                    </a:lnTo>
                    <a:lnTo>
                      <a:pt x="2992" y="14142"/>
                    </a:lnTo>
                    <a:lnTo>
                      <a:pt x="2516" y="12934"/>
                    </a:lnTo>
                    <a:lnTo>
                      <a:pt x="2081" y="11746"/>
                    </a:lnTo>
                    <a:lnTo>
                      <a:pt x="1684" y="10537"/>
                    </a:lnTo>
                    <a:lnTo>
                      <a:pt x="1506" y="9943"/>
                    </a:lnTo>
                    <a:lnTo>
                      <a:pt x="1328" y="9329"/>
                    </a:lnTo>
                    <a:lnTo>
                      <a:pt x="1189" y="8715"/>
                    </a:lnTo>
                    <a:lnTo>
                      <a:pt x="1031" y="8101"/>
                    </a:lnTo>
                    <a:lnTo>
                      <a:pt x="912" y="7468"/>
                    </a:lnTo>
                    <a:lnTo>
                      <a:pt x="813" y="6834"/>
                    </a:lnTo>
                    <a:lnTo>
                      <a:pt x="714" y="6200"/>
                    </a:lnTo>
                    <a:lnTo>
                      <a:pt x="655" y="5566"/>
                    </a:lnTo>
                    <a:lnTo>
                      <a:pt x="595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595" y="2179"/>
                    </a:lnTo>
                    <a:lnTo>
                      <a:pt x="635" y="1625"/>
                    </a:lnTo>
                    <a:lnTo>
                      <a:pt x="694" y="1090"/>
                    </a:lnTo>
                    <a:lnTo>
                      <a:pt x="754" y="535"/>
                    </a:lnTo>
                    <a:lnTo>
                      <a:pt x="81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" name="Google Shape;534;p3"/>
              <p:cNvSpPr/>
              <p:nvPr/>
            </p:nvSpPr>
            <p:spPr>
              <a:xfrm>
                <a:off x="2690925" y="267325"/>
                <a:ext cx="75300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3012" h="42169" extrusionOk="0">
                    <a:moveTo>
                      <a:pt x="1" y="1"/>
                    </a:moveTo>
                    <a:lnTo>
                      <a:pt x="199" y="595"/>
                    </a:lnTo>
                    <a:lnTo>
                      <a:pt x="377" y="1189"/>
                    </a:lnTo>
                    <a:lnTo>
                      <a:pt x="595" y="1961"/>
                    </a:lnTo>
                    <a:lnTo>
                      <a:pt x="793" y="2734"/>
                    </a:lnTo>
                    <a:lnTo>
                      <a:pt x="991" y="3506"/>
                    </a:lnTo>
                    <a:lnTo>
                      <a:pt x="1189" y="4279"/>
                    </a:lnTo>
                    <a:lnTo>
                      <a:pt x="1348" y="5071"/>
                    </a:lnTo>
                    <a:lnTo>
                      <a:pt x="1506" y="5843"/>
                    </a:lnTo>
                    <a:lnTo>
                      <a:pt x="1665" y="6636"/>
                    </a:lnTo>
                    <a:lnTo>
                      <a:pt x="1803" y="7428"/>
                    </a:lnTo>
                    <a:lnTo>
                      <a:pt x="1922" y="8220"/>
                    </a:lnTo>
                    <a:lnTo>
                      <a:pt x="2021" y="9012"/>
                    </a:lnTo>
                    <a:lnTo>
                      <a:pt x="2120" y="9805"/>
                    </a:lnTo>
                    <a:lnTo>
                      <a:pt x="2199" y="10617"/>
                    </a:lnTo>
                    <a:lnTo>
                      <a:pt x="2279" y="11409"/>
                    </a:lnTo>
                    <a:lnTo>
                      <a:pt x="2338" y="12221"/>
                    </a:lnTo>
                    <a:lnTo>
                      <a:pt x="2378" y="13013"/>
                    </a:lnTo>
                    <a:lnTo>
                      <a:pt x="2417" y="13825"/>
                    </a:lnTo>
                    <a:lnTo>
                      <a:pt x="2437" y="14657"/>
                    </a:lnTo>
                    <a:lnTo>
                      <a:pt x="2457" y="15489"/>
                    </a:lnTo>
                    <a:lnTo>
                      <a:pt x="2437" y="16321"/>
                    </a:lnTo>
                    <a:lnTo>
                      <a:pt x="2417" y="17153"/>
                    </a:lnTo>
                    <a:lnTo>
                      <a:pt x="2358" y="18797"/>
                    </a:lnTo>
                    <a:lnTo>
                      <a:pt x="2239" y="20460"/>
                    </a:lnTo>
                    <a:lnTo>
                      <a:pt x="2100" y="22104"/>
                    </a:lnTo>
                    <a:lnTo>
                      <a:pt x="1942" y="23748"/>
                    </a:lnTo>
                    <a:lnTo>
                      <a:pt x="1585" y="27036"/>
                    </a:lnTo>
                    <a:lnTo>
                      <a:pt x="1387" y="28878"/>
                    </a:lnTo>
                    <a:lnTo>
                      <a:pt x="1189" y="30740"/>
                    </a:lnTo>
                    <a:lnTo>
                      <a:pt x="1031" y="32582"/>
                    </a:lnTo>
                    <a:lnTo>
                      <a:pt x="892" y="34424"/>
                    </a:lnTo>
                    <a:lnTo>
                      <a:pt x="833" y="35355"/>
                    </a:lnTo>
                    <a:lnTo>
                      <a:pt x="793" y="36286"/>
                    </a:lnTo>
                    <a:lnTo>
                      <a:pt x="773" y="37197"/>
                    </a:lnTo>
                    <a:lnTo>
                      <a:pt x="754" y="38128"/>
                    </a:lnTo>
                    <a:lnTo>
                      <a:pt x="773" y="39058"/>
                    </a:lnTo>
                    <a:lnTo>
                      <a:pt x="793" y="39989"/>
                    </a:lnTo>
                    <a:lnTo>
                      <a:pt x="833" y="40920"/>
                    </a:lnTo>
                    <a:lnTo>
                      <a:pt x="892" y="41851"/>
                    </a:lnTo>
                    <a:lnTo>
                      <a:pt x="912" y="41911"/>
                    </a:lnTo>
                    <a:lnTo>
                      <a:pt x="932" y="41990"/>
                    </a:lnTo>
                    <a:lnTo>
                      <a:pt x="971" y="42029"/>
                    </a:lnTo>
                    <a:lnTo>
                      <a:pt x="1011" y="42089"/>
                    </a:lnTo>
                    <a:lnTo>
                      <a:pt x="1090" y="42148"/>
                    </a:lnTo>
                    <a:lnTo>
                      <a:pt x="1209" y="42168"/>
                    </a:lnTo>
                    <a:lnTo>
                      <a:pt x="1308" y="42148"/>
                    </a:lnTo>
                    <a:lnTo>
                      <a:pt x="1387" y="42089"/>
                    </a:lnTo>
                    <a:lnTo>
                      <a:pt x="1427" y="42029"/>
                    </a:lnTo>
                    <a:lnTo>
                      <a:pt x="1447" y="41990"/>
                    </a:lnTo>
                    <a:lnTo>
                      <a:pt x="1467" y="41911"/>
                    </a:lnTo>
                    <a:lnTo>
                      <a:pt x="1467" y="41851"/>
                    </a:lnTo>
                    <a:lnTo>
                      <a:pt x="1407" y="40900"/>
                    </a:lnTo>
                    <a:lnTo>
                      <a:pt x="1368" y="39970"/>
                    </a:lnTo>
                    <a:lnTo>
                      <a:pt x="1328" y="39039"/>
                    </a:lnTo>
                    <a:lnTo>
                      <a:pt x="1328" y="38088"/>
                    </a:lnTo>
                    <a:lnTo>
                      <a:pt x="1348" y="37157"/>
                    </a:lnTo>
                    <a:lnTo>
                      <a:pt x="1368" y="36226"/>
                    </a:lnTo>
                    <a:lnTo>
                      <a:pt x="1407" y="35295"/>
                    </a:lnTo>
                    <a:lnTo>
                      <a:pt x="1447" y="34364"/>
                    </a:lnTo>
                    <a:lnTo>
                      <a:pt x="1585" y="32503"/>
                    </a:lnTo>
                    <a:lnTo>
                      <a:pt x="1764" y="30641"/>
                    </a:lnTo>
                    <a:lnTo>
                      <a:pt x="1942" y="28779"/>
                    </a:lnTo>
                    <a:lnTo>
                      <a:pt x="2140" y="26917"/>
                    </a:lnTo>
                    <a:lnTo>
                      <a:pt x="2358" y="25055"/>
                    </a:lnTo>
                    <a:lnTo>
                      <a:pt x="2536" y="23194"/>
                    </a:lnTo>
                    <a:lnTo>
                      <a:pt x="2714" y="21332"/>
                    </a:lnTo>
                    <a:lnTo>
                      <a:pt x="2853" y="19470"/>
                    </a:lnTo>
                    <a:lnTo>
                      <a:pt x="2912" y="18519"/>
                    </a:lnTo>
                    <a:lnTo>
                      <a:pt x="2952" y="17589"/>
                    </a:lnTo>
                    <a:lnTo>
                      <a:pt x="2992" y="16658"/>
                    </a:lnTo>
                    <a:lnTo>
                      <a:pt x="3011" y="15727"/>
                    </a:lnTo>
                    <a:lnTo>
                      <a:pt x="3011" y="14796"/>
                    </a:lnTo>
                    <a:lnTo>
                      <a:pt x="2992" y="13845"/>
                    </a:lnTo>
                    <a:lnTo>
                      <a:pt x="2952" y="12914"/>
                    </a:lnTo>
                    <a:lnTo>
                      <a:pt x="2893" y="11983"/>
                    </a:lnTo>
                    <a:lnTo>
                      <a:pt x="2833" y="11112"/>
                    </a:lnTo>
                    <a:lnTo>
                      <a:pt x="2754" y="10260"/>
                    </a:lnTo>
                    <a:lnTo>
                      <a:pt x="2655" y="9409"/>
                    </a:lnTo>
                    <a:lnTo>
                      <a:pt x="2536" y="8557"/>
                    </a:lnTo>
                    <a:lnTo>
                      <a:pt x="2417" y="7705"/>
                    </a:lnTo>
                    <a:lnTo>
                      <a:pt x="2279" y="6854"/>
                    </a:lnTo>
                    <a:lnTo>
                      <a:pt x="2120" y="6022"/>
                    </a:lnTo>
                    <a:lnTo>
                      <a:pt x="1962" y="5170"/>
                    </a:lnTo>
                    <a:lnTo>
                      <a:pt x="1684" y="3883"/>
                    </a:lnTo>
                    <a:lnTo>
                      <a:pt x="1387" y="2575"/>
                    </a:lnTo>
                    <a:lnTo>
                      <a:pt x="1209" y="1922"/>
                    </a:lnTo>
                    <a:lnTo>
                      <a:pt x="1031" y="1268"/>
                    </a:lnTo>
                    <a:lnTo>
                      <a:pt x="833" y="634"/>
                    </a:lnTo>
                    <a:lnTo>
                      <a:pt x="6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" name="Google Shape;535;p3"/>
              <p:cNvSpPr/>
              <p:nvPr/>
            </p:nvSpPr>
            <p:spPr>
              <a:xfrm>
                <a:off x="2595875" y="267325"/>
                <a:ext cx="83700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48" h="15351" extrusionOk="0">
                    <a:moveTo>
                      <a:pt x="436" y="1"/>
                    </a:moveTo>
                    <a:lnTo>
                      <a:pt x="337" y="733"/>
                    </a:lnTo>
                    <a:lnTo>
                      <a:pt x="258" y="1486"/>
                    </a:lnTo>
                    <a:lnTo>
                      <a:pt x="198" y="2219"/>
                    </a:lnTo>
                    <a:lnTo>
                      <a:pt x="139" y="2972"/>
                    </a:lnTo>
                    <a:lnTo>
                      <a:pt x="40" y="4556"/>
                    </a:lnTo>
                    <a:lnTo>
                      <a:pt x="20" y="5388"/>
                    </a:lnTo>
                    <a:lnTo>
                      <a:pt x="0" y="6220"/>
                    </a:lnTo>
                    <a:lnTo>
                      <a:pt x="20" y="7071"/>
                    </a:lnTo>
                    <a:lnTo>
                      <a:pt x="60" y="7923"/>
                    </a:lnTo>
                    <a:lnTo>
                      <a:pt x="119" y="8775"/>
                    </a:lnTo>
                    <a:lnTo>
                      <a:pt x="218" y="9607"/>
                    </a:lnTo>
                    <a:lnTo>
                      <a:pt x="376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74" y="11627"/>
                    </a:lnTo>
                    <a:lnTo>
                      <a:pt x="792" y="12003"/>
                    </a:lnTo>
                    <a:lnTo>
                      <a:pt x="931" y="12379"/>
                    </a:lnTo>
                    <a:lnTo>
                      <a:pt x="1070" y="12736"/>
                    </a:lnTo>
                    <a:lnTo>
                      <a:pt x="1248" y="13092"/>
                    </a:lnTo>
                    <a:lnTo>
                      <a:pt x="1426" y="13449"/>
                    </a:lnTo>
                    <a:lnTo>
                      <a:pt x="1604" y="13786"/>
                    </a:lnTo>
                    <a:lnTo>
                      <a:pt x="1822" y="14103"/>
                    </a:lnTo>
                    <a:lnTo>
                      <a:pt x="2040" y="14420"/>
                    </a:lnTo>
                    <a:lnTo>
                      <a:pt x="2298" y="14717"/>
                    </a:lnTo>
                    <a:lnTo>
                      <a:pt x="2555" y="14994"/>
                    </a:lnTo>
                    <a:lnTo>
                      <a:pt x="2832" y="15271"/>
                    </a:lnTo>
                    <a:lnTo>
                      <a:pt x="2892" y="15331"/>
                    </a:lnTo>
                    <a:lnTo>
                      <a:pt x="2971" y="15350"/>
                    </a:lnTo>
                    <a:lnTo>
                      <a:pt x="3050" y="15350"/>
                    </a:lnTo>
                    <a:lnTo>
                      <a:pt x="3130" y="15331"/>
                    </a:lnTo>
                    <a:lnTo>
                      <a:pt x="3209" y="15291"/>
                    </a:lnTo>
                    <a:lnTo>
                      <a:pt x="3248" y="15232"/>
                    </a:lnTo>
                    <a:lnTo>
                      <a:pt x="3288" y="15152"/>
                    </a:lnTo>
                    <a:lnTo>
                      <a:pt x="3308" y="15034"/>
                    </a:lnTo>
                    <a:lnTo>
                      <a:pt x="3347" y="13429"/>
                    </a:lnTo>
                    <a:lnTo>
                      <a:pt x="3347" y="11825"/>
                    </a:lnTo>
                    <a:lnTo>
                      <a:pt x="3308" y="10221"/>
                    </a:lnTo>
                    <a:lnTo>
                      <a:pt x="3229" y="8616"/>
                    </a:lnTo>
                    <a:lnTo>
                      <a:pt x="3110" y="7012"/>
                    </a:lnTo>
                    <a:lnTo>
                      <a:pt x="2951" y="5427"/>
                    </a:lnTo>
                    <a:lnTo>
                      <a:pt x="2753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76" y="2120"/>
                    </a:lnTo>
                    <a:lnTo>
                      <a:pt x="2436" y="2080"/>
                    </a:lnTo>
                    <a:lnTo>
                      <a:pt x="2397" y="2041"/>
                    </a:lnTo>
                    <a:lnTo>
                      <a:pt x="2357" y="2021"/>
                    </a:lnTo>
                    <a:lnTo>
                      <a:pt x="2199" y="2021"/>
                    </a:lnTo>
                    <a:lnTo>
                      <a:pt x="2100" y="2080"/>
                    </a:lnTo>
                    <a:lnTo>
                      <a:pt x="2020" y="2159"/>
                    </a:lnTo>
                    <a:lnTo>
                      <a:pt x="2001" y="2219"/>
                    </a:lnTo>
                    <a:lnTo>
                      <a:pt x="1981" y="2278"/>
                    </a:lnTo>
                    <a:lnTo>
                      <a:pt x="1961" y="2358"/>
                    </a:lnTo>
                    <a:lnTo>
                      <a:pt x="1981" y="2437"/>
                    </a:lnTo>
                    <a:lnTo>
                      <a:pt x="2199" y="3902"/>
                    </a:lnTo>
                    <a:lnTo>
                      <a:pt x="2377" y="5388"/>
                    </a:lnTo>
                    <a:lnTo>
                      <a:pt x="2516" y="6873"/>
                    </a:lnTo>
                    <a:lnTo>
                      <a:pt x="2634" y="8359"/>
                    </a:lnTo>
                    <a:lnTo>
                      <a:pt x="2714" y="9844"/>
                    </a:lnTo>
                    <a:lnTo>
                      <a:pt x="2773" y="11330"/>
                    </a:lnTo>
                    <a:lnTo>
                      <a:pt x="2773" y="12835"/>
                    </a:lnTo>
                    <a:lnTo>
                      <a:pt x="2753" y="14320"/>
                    </a:lnTo>
                    <a:lnTo>
                      <a:pt x="2575" y="14103"/>
                    </a:lnTo>
                    <a:lnTo>
                      <a:pt x="2377" y="13845"/>
                    </a:lnTo>
                    <a:lnTo>
                      <a:pt x="2218" y="13607"/>
                    </a:lnTo>
                    <a:lnTo>
                      <a:pt x="2040" y="13350"/>
                    </a:lnTo>
                    <a:lnTo>
                      <a:pt x="1902" y="13073"/>
                    </a:lnTo>
                    <a:lnTo>
                      <a:pt x="1763" y="12795"/>
                    </a:lnTo>
                    <a:lnTo>
                      <a:pt x="1505" y="12241"/>
                    </a:lnTo>
                    <a:lnTo>
                      <a:pt x="1288" y="11647"/>
                    </a:lnTo>
                    <a:lnTo>
                      <a:pt x="1109" y="11033"/>
                    </a:lnTo>
                    <a:lnTo>
                      <a:pt x="971" y="10399"/>
                    </a:lnTo>
                    <a:lnTo>
                      <a:pt x="852" y="9765"/>
                    </a:lnTo>
                    <a:lnTo>
                      <a:pt x="753" y="9111"/>
                    </a:lnTo>
                    <a:lnTo>
                      <a:pt x="693" y="8458"/>
                    </a:lnTo>
                    <a:lnTo>
                      <a:pt x="634" y="7784"/>
                    </a:lnTo>
                    <a:lnTo>
                      <a:pt x="614" y="7131"/>
                    </a:lnTo>
                    <a:lnTo>
                      <a:pt x="594" y="6477"/>
                    </a:lnTo>
                    <a:lnTo>
                      <a:pt x="594" y="5824"/>
                    </a:lnTo>
                    <a:lnTo>
                      <a:pt x="614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72" y="1130"/>
                    </a:lnTo>
                    <a:lnTo>
                      <a:pt x="1010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" name="Google Shape;536;p3"/>
              <p:cNvSpPr/>
              <p:nvPr/>
            </p:nvSpPr>
            <p:spPr>
              <a:xfrm>
                <a:off x="2676575" y="516400"/>
                <a:ext cx="162925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7" h="108083" extrusionOk="0">
                    <a:moveTo>
                      <a:pt x="5923" y="0"/>
                    </a:moveTo>
                    <a:lnTo>
                      <a:pt x="5883" y="20"/>
                    </a:lnTo>
                    <a:lnTo>
                      <a:pt x="5843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06" y="1525"/>
                    </a:lnTo>
                    <a:lnTo>
                      <a:pt x="5487" y="2813"/>
                    </a:lnTo>
                    <a:lnTo>
                      <a:pt x="5408" y="4100"/>
                    </a:lnTo>
                    <a:lnTo>
                      <a:pt x="5328" y="5407"/>
                    </a:lnTo>
                    <a:lnTo>
                      <a:pt x="5289" y="6695"/>
                    </a:lnTo>
                    <a:lnTo>
                      <a:pt x="5249" y="7982"/>
                    </a:lnTo>
                    <a:lnTo>
                      <a:pt x="5229" y="9289"/>
                    </a:lnTo>
                    <a:lnTo>
                      <a:pt x="5229" y="10577"/>
                    </a:lnTo>
                    <a:lnTo>
                      <a:pt x="5229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29" y="23609"/>
                    </a:lnTo>
                    <a:lnTo>
                      <a:pt x="5170" y="24956"/>
                    </a:lnTo>
                    <a:lnTo>
                      <a:pt x="5091" y="26283"/>
                    </a:lnTo>
                    <a:lnTo>
                      <a:pt x="4992" y="27610"/>
                    </a:lnTo>
                    <a:lnTo>
                      <a:pt x="4853" y="28917"/>
                    </a:lnTo>
                    <a:lnTo>
                      <a:pt x="4675" y="30244"/>
                    </a:lnTo>
                    <a:lnTo>
                      <a:pt x="4477" y="31551"/>
                    </a:lnTo>
                    <a:lnTo>
                      <a:pt x="4358" y="32185"/>
                    </a:lnTo>
                    <a:lnTo>
                      <a:pt x="4219" y="32819"/>
                    </a:lnTo>
                    <a:lnTo>
                      <a:pt x="3922" y="34067"/>
                    </a:lnTo>
                    <a:lnTo>
                      <a:pt x="3605" y="35295"/>
                    </a:lnTo>
                    <a:lnTo>
                      <a:pt x="3249" y="36503"/>
                    </a:lnTo>
                    <a:lnTo>
                      <a:pt x="2853" y="37711"/>
                    </a:lnTo>
                    <a:lnTo>
                      <a:pt x="2457" y="38919"/>
                    </a:lnTo>
                    <a:lnTo>
                      <a:pt x="1664" y="41316"/>
                    </a:lnTo>
                    <a:lnTo>
                      <a:pt x="1288" y="42544"/>
                    </a:lnTo>
                    <a:lnTo>
                      <a:pt x="951" y="43772"/>
                    </a:lnTo>
                    <a:lnTo>
                      <a:pt x="813" y="44386"/>
                    </a:lnTo>
                    <a:lnTo>
                      <a:pt x="674" y="45000"/>
                    </a:lnTo>
                    <a:lnTo>
                      <a:pt x="555" y="45614"/>
                    </a:lnTo>
                    <a:lnTo>
                      <a:pt x="436" y="46228"/>
                    </a:lnTo>
                    <a:lnTo>
                      <a:pt x="337" y="46862"/>
                    </a:lnTo>
                    <a:lnTo>
                      <a:pt x="258" y="47476"/>
                    </a:lnTo>
                    <a:lnTo>
                      <a:pt x="179" y="48109"/>
                    </a:lnTo>
                    <a:lnTo>
                      <a:pt x="119" y="48743"/>
                    </a:lnTo>
                    <a:lnTo>
                      <a:pt x="60" y="49377"/>
                    </a:lnTo>
                    <a:lnTo>
                      <a:pt x="40" y="50031"/>
                    </a:lnTo>
                    <a:lnTo>
                      <a:pt x="1" y="50664"/>
                    </a:lnTo>
                    <a:lnTo>
                      <a:pt x="1" y="51318"/>
                    </a:lnTo>
                    <a:lnTo>
                      <a:pt x="20" y="52645"/>
                    </a:lnTo>
                    <a:lnTo>
                      <a:pt x="60" y="53972"/>
                    </a:lnTo>
                    <a:lnTo>
                      <a:pt x="139" y="55299"/>
                    </a:lnTo>
                    <a:lnTo>
                      <a:pt x="258" y="56606"/>
                    </a:lnTo>
                    <a:lnTo>
                      <a:pt x="397" y="57933"/>
                    </a:lnTo>
                    <a:lnTo>
                      <a:pt x="555" y="59260"/>
                    </a:lnTo>
                    <a:lnTo>
                      <a:pt x="733" y="60568"/>
                    </a:lnTo>
                    <a:lnTo>
                      <a:pt x="931" y="61875"/>
                    </a:lnTo>
                    <a:lnTo>
                      <a:pt x="1149" y="63222"/>
                    </a:lnTo>
                    <a:lnTo>
                      <a:pt x="1367" y="64568"/>
                    </a:lnTo>
                    <a:lnTo>
                      <a:pt x="1843" y="67262"/>
                    </a:lnTo>
                    <a:lnTo>
                      <a:pt x="2338" y="69936"/>
                    </a:lnTo>
                    <a:lnTo>
                      <a:pt x="2853" y="72610"/>
                    </a:lnTo>
                    <a:lnTo>
                      <a:pt x="3368" y="75303"/>
                    </a:lnTo>
                    <a:lnTo>
                      <a:pt x="3883" y="77977"/>
                    </a:lnTo>
                    <a:lnTo>
                      <a:pt x="4358" y="80671"/>
                    </a:lnTo>
                    <a:lnTo>
                      <a:pt x="4596" y="81998"/>
                    </a:lnTo>
                    <a:lnTo>
                      <a:pt x="4813" y="83365"/>
                    </a:lnTo>
                    <a:lnTo>
                      <a:pt x="5031" y="84870"/>
                    </a:lnTo>
                    <a:lnTo>
                      <a:pt x="5229" y="86375"/>
                    </a:lnTo>
                    <a:lnTo>
                      <a:pt x="5427" y="87900"/>
                    </a:lnTo>
                    <a:lnTo>
                      <a:pt x="5586" y="89425"/>
                    </a:lnTo>
                    <a:lnTo>
                      <a:pt x="5705" y="90950"/>
                    </a:lnTo>
                    <a:lnTo>
                      <a:pt x="5824" y="92475"/>
                    </a:lnTo>
                    <a:lnTo>
                      <a:pt x="5903" y="94001"/>
                    </a:lnTo>
                    <a:lnTo>
                      <a:pt x="5942" y="95545"/>
                    </a:lnTo>
                    <a:lnTo>
                      <a:pt x="5942" y="97070"/>
                    </a:lnTo>
                    <a:lnTo>
                      <a:pt x="5903" y="98596"/>
                    </a:lnTo>
                    <a:lnTo>
                      <a:pt x="5843" y="100121"/>
                    </a:lnTo>
                    <a:lnTo>
                      <a:pt x="5725" y="101646"/>
                    </a:lnTo>
                    <a:lnTo>
                      <a:pt x="5566" y="103171"/>
                    </a:lnTo>
                    <a:lnTo>
                      <a:pt x="5467" y="103923"/>
                    </a:lnTo>
                    <a:lnTo>
                      <a:pt x="5368" y="104676"/>
                    </a:lnTo>
                    <a:lnTo>
                      <a:pt x="5229" y="105429"/>
                    </a:lnTo>
                    <a:lnTo>
                      <a:pt x="5111" y="106181"/>
                    </a:lnTo>
                    <a:lnTo>
                      <a:pt x="4952" y="106934"/>
                    </a:lnTo>
                    <a:lnTo>
                      <a:pt x="4794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3" y="107885"/>
                    </a:lnTo>
                    <a:lnTo>
                      <a:pt x="4833" y="107944"/>
                    </a:lnTo>
                    <a:lnTo>
                      <a:pt x="4913" y="108023"/>
                    </a:lnTo>
                    <a:lnTo>
                      <a:pt x="5012" y="108083"/>
                    </a:lnTo>
                    <a:lnTo>
                      <a:pt x="5111" y="108083"/>
                    </a:lnTo>
                    <a:lnTo>
                      <a:pt x="5210" y="108063"/>
                    </a:lnTo>
                    <a:lnTo>
                      <a:pt x="5249" y="108023"/>
                    </a:lnTo>
                    <a:lnTo>
                      <a:pt x="5289" y="107984"/>
                    </a:lnTo>
                    <a:lnTo>
                      <a:pt x="5328" y="107924"/>
                    </a:lnTo>
                    <a:lnTo>
                      <a:pt x="5348" y="107845"/>
                    </a:lnTo>
                    <a:lnTo>
                      <a:pt x="5626" y="106538"/>
                    </a:lnTo>
                    <a:lnTo>
                      <a:pt x="5863" y="105211"/>
                    </a:lnTo>
                    <a:lnTo>
                      <a:pt x="6061" y="103884"/>
                    </a:lnTo>
                    <a:lnTo>
                      <a:pt x="6220" y="102557"/>
                    </a:lnTo>
                    <a:lnTo>
                      <a:pt x="6339" y="101230"/>
                    </a:lnTo>
                    <a:lnTo>
                      <a:pt x="6418" y="99903"/>
                    </a:lnTo>
                    <a:lnTo>
                      <a:pt x="647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77" y="94595"/>
                    </a:lnTo>
                    <a:lnTo>
                      <a:pt x="6438" y="93248"/>
                    </a:lnTo>
                    <a:lnTo>
                      <a:pt x="6358" y="91921"/>
                    </a:lnTo>
                    <a:lnTo>
                      <a:pt x="6259" y="90594"/>
                    </a:lnTo>
                    <a:lnTo>
                      <a:pt x="6121" y="89287"/>
                    </a:lnTo>
                    <a:lnTo>
                      <a:pt x="5982" y="87960"/>
                    </a:lnTo>
                    <a:lnTo>
                      <a:pt x="5824" y="86633"/>
                    </a:lnTo>
                    <a:lnTo>
                      <a:pt x="5645" y="85306"/>
                    </a:lnTo>
                    <a:lnTo>
                      <a:pt x="5467" y="83979"/>
                    </a:lnTo>
                    <a:lnTo>
                      <a:pt x="5249" y="82652"/>
                    </a:lnTo>
                    <a:lnTo>
                      <a:pt x="5051" y="81344"/>
                    </a:lnTo>
                    <a:lnTo>
                      <a:pt x="4576" y="78710"/>
                    </a:lnTo>
                    <a:lnTo>
                      <a:pt x="4100" y="76076"/>
                    </a:lnTo>
                    <a:lnTo>
                      <a:pt x="3090" y="70827"/>
                    </a:lnTo>
                    <a:lnTo>
                      <a:pt x="2595" y="68233"/>
                    </a:lnTo>
                    <a:lnTo>
                      <a:pt x="2120" y="65638"/>
                    </a:lnTo>
                    <a:lnTo>
                      <a:pt x="1664" y="62964"/>
                    </a:lnTo>
                    <a:lnTo>
                      <a:pt x="1446" y="61617"/>
                    </a:lnTo>
                    <a:lnTo>
                      <a:pt x="1248" y="60270"/>
                    </a:lnTo>
                    <a:lnTo>
                      <a:pt x="1050" y="58904"/>
                    </a:lnTo>
                    <a:lnTo>
                      <a:pt x="892" y="57537"/>
                    </a:lnTo>
                    <a:lnTo>
                      <a:pt x="753" y="56151"/>
                    </a:lnTo>
                    <a:lnTo>
                      <a:pt x="654" y="54784"/>
                    </a:lnTo>
                    <a:lnTo>
                      <a:pt x="57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75" y="50664"/>
                    </a:lnTo>
                    <a:lnTo>
                      <a:pt x="595" y="49991"/>
                    </a:lnTo>
                    <a:lnTo>
                      <a:pt x="634" y="49298"/>
                    </a:lnTo>
                    <a:lnTo>
                      <a:pt x="694" y="48624"/>
                    </a:lnTo>
                    <a:lnTo>
                      <a:pt x="753" y="47951"/>
                    </a:lnTo>
                    <a:lnTo>
                      <a:pt x="832" y="47278"/>
                    </a:lnTo>
                    <a:lnTo>
                      <a:pt x="931" y="46604"/>
                    </a:lnTo>
                    <a:lnTo>
                      <a:pt x="1050" y="45931"/>
                    </a:lnTo>
                    <a:lnTo>
                      <a:pt x="1169" y="45257"/>
                    </a:lnTo>
                    <a:lnTo>
                      <a:pt x="1328" y="44604"/>
                    </a:lnTo>
                    <a:lnTo>
                      <a:pt x="1486" y="43930"/>
                    </a:lnTo>
                    <a:lnTo>
                      <a:pt x="1843" y="42683"/>
                    </a:lnTo>
                    <a:lnTo>
                      <a:pt x="221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47" y="37790"/>
                    </a:lnTo>
                    <a:lnTo>
                      <a:pt x="3843" y="36582"/>
                    </a:lnTo>
                    <a:lnTo>
                      <a:pt x="4219" y="35334"/>
                    </a:lnTo>
                    <a:lnTo>
                      <a:pt x="4378" y="34701"/>
                    </a:lnTo>
                    <a:lnTo>
                      <a:pt x="4536" y="34067"/>
                    </a:lnTo>
                    <a:lnTo>
                      <a:pt x="4813" y="32859"/>
                    </a:lnTo>
                    <a:lnTo>
                      <a:pt x="5031" y="31631"/>
                    </a:lnTo>
                    <a:lnTo>
                      <a:pt x="5229" y="30403"/>
                    </a:lnTo>
                    <a:lnTo>
                      <a:pt x="5388" y="29155"/>
                    </a:lnTo>
                    <a:lnTo>
                      <a:pt x="5526" y="27907"/>
                    </a:lnTo>
                    <a:lnTo>
                      <a:pt x="5626" y="26659"/>
                    </a:lnTo>
                    <a:lnTo>
                      <a:pt x="5705" y="25412"/>
                    </a:lnTo>
                    <a:lnTo>
                      <a:pt x="5784" y="24144"/>
                    </a:lnTo>
                    <a:lnTo>
                      <a:pt x="5824" y="22658"/>
                    </a:lnTo>
                    <a:lnTo>
                      <a:pt x="5843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24" y="15231"/>
                    </a:lnTo>
                    <a:lnTo>
                      <a:pt x="5784" y="12260"/>
                    </a:lnTo>
                    <a:lnTo>
                      <a:pt x="5784" y="10775"/>
                    </a:lnTo>
                    <a:lnTo>
                      <a:pt x="5784" y="9289"/>
                    </a:lnTo>
                    <a:lnTo>
                      <a:pt x="5804" y="7804"/>
                    </a:lnTo>
                    <a:lnTo>
                      <a:pt x="5843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40" y="1882"/>
                    </a:lnTo>
                    <a:lnTo>
                      <a:pt x="6319" y="416"/>
                    </a:lnTo>
                    <a:lnTo>
                      <a:pt x="6319" y="337"/>
                    </a:lnTo>
                    <a:lnTo>
                      <a:pt x="6299" y="258"/>
                    </a:lnTo>
                    <a:lnTo>
                      <a:pt x="6259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" name="Google Shape;537;p3"/>
              <p:cNvSpPr/>
              <p:nvPr/>
            </p:nvSpPr>
            <p:spPr>
              <a:xfrm>
                <a:off x="2699350" y="2585650"/>
                <a:ext cx="64400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6" h="26680" extrusionOk="0">
                    <a:moveTo>
                      <a:pt x="1843" y="0"/>
                    </a:moveTo>
                    <a:lnTo>
                      <a:pt x="1744" y="20"/>
                    </a:lnTo>
                    <a:lnTo>
                      <a:pt x="1645" y="60"/>
                    </a:lnTo>
                    <a:lnTo>
                      <a:pt x="1565" y="159"/>
                    </a:lnTo>
                    <a:lnTo>
                      <a:pt x="1546" y="218"/>
                    </a:lnTo>
                    <a:lnTo>
                      <a:pt x="1526" y="278"/>
                    </a:lnTo>
                    <a:lnTo>
                      <a:pt x="1526" y="337"/>
                    </a:lnTo>
                    <a:lnTo>
                      <a:pt x="1546" y="416"/>
                    </a:lnTo>
                    <a:lnTo>
                      <a:pt x="1645" y="872"/>
                    </a:lnTo>
                    <a:lnTo>
                      <a:pt x="1724" y="1327"/>
                    </a:lnTo>
                    <a:lnTo>
                      <a:pt x="1803" y="1803"/>
                    </a:lnTo>
                    <a:lnTo>
                      <a:pt x="1862" y="2258"/>
                    </a:lnTo>
                    <a:lnTo>
                      <a:pt x="1961" y="3189"/>
                    </a:lnTo>
                    <a:lnTo>
                      <a:pt x="2001" y="4120"/>
                    </a:lnTo>
                    <a:lnTo>
                      <a:pt x="2001" y="5031"/>
                    </a:lnTo>
                    <a:lnTo>
                      <a:pt x="1961" y="5962"/>
                    </a:lnTo>
                    <a:lnTo>
                      <a:pt x="1902" y="6893"/>
                    </a:lnTo>
                    <a:lnTo>
                      <a:pt x="1823" y="7804"/>
                    </a:lnTo>
                    <a:lnTo>
                      <a:pt x="1704" y="8735"/>
                    </a:lnTo>
                    <a:lnTo>
                      <a:pt x="1565" y="9666"/>
                    </a:lnTo>
                    <a:lnTo>
                      <a:pt x="1427" y="10577"/>
                    </a:lnTo>
                    <a:lnTo>
                      <a:pt x="1268" y="11508"/>
                    </a:lnTo>
                    <a:lnTo>
                      <a:pt x="932" y="13330"/>
                    </a:lnTo>
                    <a:lnTo>
                      <a:pt x="615" y="15152"/>
                    </a:lnTo>
                    <a:lnTo>
                      <a:pt x="476" y="16024"/>
                    </a:lnTo>
                    <a:lnTo>
                      <a:pt x="337" y="16915"/>
                    </a:lnTo>
                    <a:lnTo>
                      <a:pt x="219" y="17786"/>
                    </a:lnTo>
                    <a:lnTo>
                      <a:pt x="119" y="18678"/>
                    </a:lnTo>
                    <a:lnTo>
                      <a:pt x="60" y="19569"/>
                    </a:lnTo>
                    <a:lnTo>
                      <a:pt x="1" y="20460"/>
                    </a:lnTo>
                    <a:lnTo>
                      <a:pt x="1" y="21352"/>
                    </a:lnTo>
                    <a:lnTo>
                      <a:pt x="20" y="22243"/>
                    </a:lnTo>
                    <a:lnTo>
                      <a:pt x="40" y="22797"/>
                    </a:lnTo>
                    <a:lnTo>
                      <a:pt x="80" y="23352"/>
                    </a:lnTo>
                    <a:lnTo>
                      <a:pt x="199" y="24461"/>
                    </a:lnTo>
                    <a:lnTo>
                      <a:pt x="456" y="26679"/>
                    </a:lnTo>
                    <a:lnTo>
                      <a:pt x="1031" y="26679"/>
                    </a:lnTo>
                    <a:lnTo>
                      <a:pt x="773" y="24461"/>
                    </a:lnTo>
                    <a:lnTo>
                      <a:pt x="654" y="23352"/>
                    </a:lnTo>
                    <a:lnTo>
                      <a:pt x="615" y="22797"/>
                    </a:lnTo>
                    <a:lnTo>
                      <a:pt x="575" y="22243"/>
                    </a:lnTo>
                    <a:lnTo>
                      <a:pt x="555" y="21252"/>
                    </a:lnTo>
                    <a:lnTo>
                      <a:pt x="595" y="20262"/>
                    </a:lnTo>
                    <a:lnTo>
                      <a:pt x="654" y="19272"/>
                    </a:lnTo>
                    <a:lnTo>
                      <a:pt x="733" y="18282"/>
                    </a:lnTo>
                    <a:lnTo>
                      <a:pt x="852" y="17311"/>
                    </a:lnTo>
                    <a:lnTo>
                      <a:pt x="1011" y="16321"/>
                    </a:lnTo>
                    <a:lnTo>
                      <a:pt x="1169" y="15350"/>
                    </a:lnTo>
                    <a:lnTo>
                      <a:pt x="1328" y="14380"/>
                    </a:lnTo>
                    <a:lnTo>
                      <a:pt x="1645" y="12637"/>
                    </a:lnTo>
                    <a:lnTo>
                      <a:pt x="1942" y="10874"/>
                    </a:lnTo>
                    <a:lnTo>
                      <a:pt x="2100" y="9983"/>
                    </a:lnTo>
                    <a:lnTo>
                      <a:pt x="2219" y="9111"/>
                    </a:lnTo>
                    <a:lnTo>
                      <a:pt x="2338" y="8220"/>
                    </a:lnTo>
                    <a:lnTo>
                      <a:pt x="2437" y="7329"/>
                    </a:lnTo>
                    <a:lnTo>
                      <a:pt x="2496" y="6437"/>
                    </a:lnTo>
                    <a:lnTo>
                      <a:pt x="2556" y="5566"/>
                    </a:lnTo>
                    <a:lnTo>
                      <a:pt x="2575" y="4675"/>
                    </a:lnTo>
                    <a:lnTo>
                      <a:pt x="2556" y="3783"/>
                    </a:lnTo>
                    <a:lnTo>
                      <a:pt x="2496" y="2892"/>
                    </a:lnTo>
                    <a:lnTo>
                      <a:pt x="2397" y="2001"/>
                    </a:lnTo>
                    <a:lnTo>
                      <a:pt x="2278" y="1129"/>
                    </a:lnTo>
                    <a:lnTo>
                      <a:pt x="2179" y="674"/>
                    </a:lnTo>
                    <a:lnTo>
                      <a:pt x="2080" y="238"/>
                    </a:lnTo>
                    <a:lnTo>
                      <a:pt x="2060" y="159"/>
                    </a:lnTo>
                    <a:lnTo>
                      <a:pt x="2041" y="119"/>
                    </a:lnTo>
                    <a:lnTo>
                      <a:pt x="2001" y="60"/>
                    </a:lnTo>
                    <a:lnTo>
                      <a:pt x="1942" y="40"/>
                    </a:lnTo>
                    <a:lnTo>
                      <a:pt x="184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" name="Google Shape;538;p3"/>
              <p:cNvSpPr/>
              <p:nvPr/>
            </p:nvSpPr>
            <p:spPr>
              <a:xfrm>
                <a:off x="2766700" y="2936725"/>
                <a:ext cx="14375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2853" extrusionOk="0">
                    <a:moveTo>
                      <a:pt x="297" y="0"/>
                    </a:moveTo>
                    <a:lnTo>
                      <a:pt x="198" y="20"/>
                    </a:lnTo>
                    <a:lnTo>
                      <a:pt x="99" y="79"/>
                    </a:lnTo>
                    <a:lnTo>
                      <a:pt x="60" y="119"/>
                    </a:lnTo>
                    <a:lnTo>
                      <a:pt x="40" y="178"/>
                    </a:lnTo>
                    <a:lnTo>
                      <a:pt x="20" y="238"/>
                    </a:lnTo>
                    <a:lnTo>
                      <a:pt x="0" y="317"/>
                    </a:lnTo>
                    <a:lnTo>
                      <a:pt x="0" y="2515"/>
                    </a:lnTo>
                    <a:lnTo>
                      <a:pt x="20" y="2595"/>
                    </a:lnTo>
                    <a:lnTo>
                      <a:pt x="40" y="2654"/>
                    </a:lnTo>
                    <a:lnTo>
                      <a:pt x="60" y="2713"/>
                    </a:lnTo>
                    <a:lnTo>
                      <a:pt x="99" y="2773"/>
                    </a:lnTo>
                    <a:lnTo>
                      <a:pt x="198" y="2832"/>
                    </a:lnTo>
                    <a:lnTo>
                      <a:pt x="297" y="2852"/>
                    </a:lnTo>
                    <a:lnTo>
                      <a:pt x="396" y="2832"/>
                    </a:lnTo>
                    <a:lnTo>
                      <a:pt x="495" y="2773"/>
                    </a:lnTo>
                    <a:lnTo>
                      <a:pt x="515" y="2713"/>
                    </a:lnTo>
                    <a:lnTo>
                      <a:pt x="555" y="2654"/>
                    </a:lnTo>
                    <a:lnTo>
                      <a:pt x="575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75" y="238"/>
                    </a:lnTo>
                    <a:lnTo>
                      <a:pt x="555" y="178"/>
                    </a:lnTo>
                    <a:lnTo>
                      <a:pt x="515" y="119"/>
                    </a:lnTo>
                    <a:lnTo>
                      <a:pt x="495" y="79"/>
                    </a:lnTo>
                    <a:lnTo>
                      <a:pt x="396" y="20"/>
                    </a:lnTo>
                    <a:lnTo>
                      <a:pt x="29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" name="Google Shape;539;p3"/>
              <p:cNvSpPr/>
              <p:nvPr/>
            </p:nvSpPr>
            <p:spPr>
              <a:xfrm>
                <a:off x="2843450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65" y="0"/>
                    </a:moveTo>
                    <a:lnTo>
                      <a:pt x="1466" y="20"/>
                    </a:lnTo>
                    <a:lnTo>
                      <a:pt x="1367" y="80"/>
                    </a:lnTo>
                    <a:lnTo>
                      <a:pt x="1288" y="159"/>
                    </a:lnTo>
                    <a:lnTo>
                      <a:pt x="1248" y="218"/>
                    </a:lnTo>
                    <a:lnTo>
                      <a:pt x="1228" y="278"/>
                    </a:lnTo>
                    <a:lnTo>
                      <a:pt x="1228" y="337"/>
                    </a:lnTo>
                    <a:lnTo>
                      <a:pt x="1228" y="416"/>
                    </a:lnTo>
                    <a:lnTo>
                      <a:pt x="1387" y="1506"/>
                    </a:lnTo>
                    <a:lnTo>
                      <a:pt x="1506" y="2595"/>
                    </a:lnTo>
                    <a:lnTo>
                      <a:pt x="1585" y="3684"/>
                    </a:lnTo>
                    <a:lnTo>
                      <a:pt x="1644" y="4794"/>
                    </a:lnTo>
                    <a:lnTo>
                      <a:pt x="1684" y="5883"/>
                    </a:lnTo>
                    <a:lnTo>
                      <a:pt x="1704" y="6972"/>
                    </a:lnTo>
                    <a:lnTo>
                      <a:pt x="1704" y="8062"/>
                    </a:lnTo>
                    <a:lnTo>
                      <a:pt x="1684" y="9171"/>
                    </a:lnTo>
                    <a:lnTo>
                      <a:pt x="1644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367" y="15746"/>
                    </a:lnTo>
                    <a:lnTo>
                      <a:pt x="1248" y="17945"/>
                    </a:lnTo>
                    <a:lnTo>
                      <a:pt x="1149" y="20084"/>
                    </a:lnTo>
                    <a:lnTo>
                      <a:pt x="1129" y="21154"/>
                    </a:lnTo>
                    <a:lnTo>
                      <a:pt x="1109" y="22243"/>
                    </a:lnTo>
                    <a:lnTo>
                      <a:pt x="1109" y="23312"/>
                    </a:lnTo>
                    <a:lnTo>
                      <a:pt x="1109" y="24382"/>
                    </a:lnTo>
                    <a:lnTo>
                      <a:pt x="1149" y="25451"/>
                    </a:lnTo>
                    <a:lnTo>
                      <a:pt x="1208" y="26541"/>
                    </a:lnTo>
                    <a:lnTo>
                      <a:pt x="1307" y="27610"/>
                    </a:lnTo>
                    <a:lnTo>
                      <a:pt x="1407" y="28680"/>
                    </a:lnTo>
                    <a:lnTo>
                      <a:pt x="1545" y="29749"/>
                    </a:lnTo>
                    <a:lnTo>
                      <a:pt x="1704" y="30819"/>
                    </a:lnTo>
                    <a:lnTo>
                      <a:pt x="2040" y="32958"/>
                    </a:lnTo>
                    <a:lnTo>
                      <a:pt x="2397" y="35077"/>
                    </a:lnTo>
                    <a:lnTo>
                      <a:pt x="2575" y="36186"/>
                    </a:lnTo>
                    <a:lnTo>
                      <a:pt x="2734" y="37276"/>
                    </a:lnTo>
                    <a:lnTo>
                      <a:pt x="2892" y="38385"/>
                    </a:lnTo>
                    <a:lnTo>
                      <a:pt x="3031" y="39494"/>
                    </a:lnTo>
                    <a:lnTo>
                      <a:pt x="3130" y="40603"/>
                    </a:lnTo>
                    <a:lnTo>
                      <a:pt x="3229" y="41732"/>
                    </a:lnTo>
                    <a:lnTo>
                      <a:pt x="3268" y="42841"/>
                    </a:lnTo>
                    <a:lnTo>
                      <a:pt x="3308" y="43970"/>
                    </a:lnTo>
                    <a:lnTo>
                      <a:pt x="3308" y="45099"/>
                    </a:lnTo>
                    <a:lnTo>
                      <a:pt x="3268" y="46208"/>
                    </a:lnTo>
                    <a:lnTo>
                      <a:pt x="3209" y="47337"/>
                    </a:lnTo>
                    <a:lnTo>
                      <a:pt x="3149" y="48466"/>
                    </a:lnTo>
                    <a:lnTo>
                      <a:pt x="3050" y="49575"/>
                    </a:lnTo>
                    <a:lnTo>
                      <a:pt x="2932" y="50685"/>
                    </a:lnTo>
                    <a:lnTo>
                      <a:pt x="2813" y="51814"/>
                    </a:lnTo>
                    <a:lnTo>
                      <a:pt x="2674" y="52923"/>
                    </a:lnTo>
                    <a:lnTo>
                      <a:pt x="2377" y="55022"/>
                    </a:lnTo>
                    <a:lnTo>
                      <a:pt x="2060" y="57122"/>
                    </a:lnTo>
                    <a:lnTo>
                      <a:pt x="1387" y="61301"/>
                    </a:lnTo>
                    <a:lnTo>
                      <a:pt x="1050" y="63400"/>
                    </a:lnTo>
                    <a:lnTo>
                      <a:pt x="753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99" y="71937"/>
                    </a:lnTo>
                    <a:lnTo>
                      <a:pt x="40" y="73066"/>
                    </a:lnTo>
                    <a:lnTo>
                      <a:pt x="20" y="74175"/>
                    </a:lnTo>
                    <a:lnTo>
                      <a:pt x="0" y="75284"/>
                    </a:lnTo>
                    <a:lnTo>
                      <a:pt x="20" y="76393"/>
                    </a:lnTo>
                    <a:lnTo>
                      <a:pt x="79" y="77502"/>
                    </a:lnTo>
                    <a:lnTo>
                      <a:pt x="139" y="78611"/>
                    </a:lnTo>
                    <a:lnTo>
                      <a:pt x="258" y="79701"/>
                    </a:lnTo>
                    <a:lnTo>
                      <a:pt x="396" y="80790"/>
                    </a:lnTo>
                    <a:lnTo>
                      <a:pt x="555" y="81879"/>
                    </a:lnTo>
                    <a:lnTo>
                      <a:pt x="753" y="82969"/>
                    </a:lnTo>
                    <a:lnTo>
                      <a:pt x="1010" y="84038"/>
                    </a:lnTo>
                    <a:lnTo>
                      <a:pt x="1288" y="85088"/>
                    </a:lnTo>
                    <a:lnTo>
                      <a:pt x="1605" y="86138"/>
                    </a:lnTo>
                    <a:lnTo>
                      <a:pt x="1961" y="87188"/>
                    </a:lnTo>
                    <a:lnTo>
                      <a:pt x="2001" y="87247"/>
                    </a:lnTo>
                    <a:lnTo>
                      <a:pt x="2040" y="87306"/>
                    </a:lnTo>
                    <a:lnTo>
                      <a:pt x="2080" y="87326"/>
                    </a:lnTo>
                    <a:lnTo>
                      <a:pt x="2120" y="87346"/>
                    </a:lnTo>
                    <a:lnTo>
                      <a:pt x="2179" y="87366"/>
                    </a:lnTo>
                    <a:lnTo>
                      <a:pt x="2219" y="87346"/>
                    </a:lnTo>
                    <a:lnTo>
                      <a:pt x="2318" y="87306"/>
                    </a:lnTo>
                    <a:lnTo>
                      <a:pt x="2397" y="87227"/>
                    </a:lnTo>
                    <a:lnTo>
                      <a:pt x="2456" y="87128"/>
                    </a:lnTo>
                    <a:lnTo>
                      <a:pt x="2476" y="86989"/>
                    </a:lnTo>
                    <a:lnTo>
                      <a:pt x="2476" y="86930"/>
                    </a:lnTo>
                    <a:lnTo>
                      <a:pt x="2456" y="86851"/>
                    </a:lnTo>
                    <a:lnTo>
                      <a:pt x="2100" y="85861"/>
                    </a:lnTo>
                    <a:lnTo>
                      <a:pt x="1803" y="84850"/>
                    </a:lnTo>
                    <a:lnTo>
                      <a:pt x="1525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31" y="80770"/>
                    </a:lnTo>
                    <a:lnTo>
                      <a:pt x="793" y="79740"/>
                    </a:lnTo>
                    <a:lnTo>
                      <a:pt x="693" y="78710"/>
                    </a:lnTo>
                    <a:lnTo>
                      <a:pt x="614" y="77681"/>
                    </a:lnTo>
                    <a:lnTo>
                      <a:pt x="575" y="76651"/>
                    </a:lnTo>
                    <a:lnTo>
                      <a:pt x="555" y="75601"/>
                    </a:lnTo>
                    <a:lnTo>
                      <a:pt x="555" y="74551"/>
                    </a:lnTo>
                    <a:lnTo>
                      <a:pt x="575" y="73501"/>
                    </a:lnTo>
                    <a:lnTo>
                      <a:pt x="614" y="72471"/>
                    </a:lnTo>
                    <a:lnTo>
                      <a:pt x="693" y="71422"/>
                    </a:lnTo>
                    <a:lnTo>
                      <a:pt x="773" y="70372"/>
                    </a:lnTo>
                    <a:lnTo>
                      <a:pt x="872" y="69322"/>
                    </a:lnTo>
                    <a:lnTo>
                      <a:pt x="971" y="68253"/>
                    </a:lnTo>
                    <a:lnTo>
                      <a:pt x="1228" y="66153"/>
                    </a:lnTo>
                    <a:lnTo>
                      <a:pt x="1525" y="64054"/>
                    </a:lnTo>
                    <a:lnTo>
                      <a:pt x="1842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8" y="52665"/>
                    </a:lnTo>
                    <a:lnTo>
                      <a:pt x="3407" y="51596"/>
                    </a:lnTo>
                    <a:lnTo>
                      <a:pt x="3506" y="50546"/>
                    </a:lnTo>
                    <a:lnTo>
                      <a:pt x="3605" y="49476"/>
                    </a:lnTo>
                    <a:lnTo>
                      <a:pt x="3684" y="48427"/>
                    </a:lnTo>
                    <a:lnTo>
                      <a:pt x="3744" y="47357"/>
                    </a:lnTo>
                    <a:lnTo>
                      <a:pt x="3783" y="46307"/>
                    </a:lnTo>
                    <a:lnTo>
                      <a:pt x="3803" y="45258"/>
                    </a:lnTo>
                    <a:lnTo>
                      <a:pt x="3803" y="44188"/>
                    </a:lnTo>
                    <a:lnTo>
                      <a:pt x="3803" y="43138"/>
                    </a:lnTo>
                    <a:lnTo>
                      <a:pt x="3763" y="42089"/>
                    </a:lnTo>
                    <a:lnTo>
                      <a:pt x="3704" y="41019"/>
                    </a:lnTo>
                    <a:lnTo>
                      <a:pt x="3625" y="39969"/>
                    </a:lnTo>
                    <a:lnTo>
                      <a:pt x="3526" y="38900"/>
                    </a:lnTo>
                    <a:lnTo>
                      <a:pt x="3387" y="37830"/>
                    </a:lnTo>
                    <a:lnTo>
                      <a:pt x="3248" y="36781"/>
                    </a:lnTo>
                    <a:lnTo>
                      <a:pt x="2872" y="34562"/>
                    </a:lnTo>
                    <a:lnTo>
                      <a:pt x="2516" y="32364"/>
                    </a:lnTo>
                    <a:lnTo>
                      <a:pt x="2337" y="31275"/>
                    </a:lnTo>
                    <a:lnTo>
                      <a:pt x="2159" y="30165"/>
                    </a:lnTo>
                    <a:lnTo>
                      <a:pt x="2020" y="29056"/>
                    </a:lnTo>
                    <a:lnTo>
                      <a:pt x="1902" y="27947"/>
                    </a:lnTo>
                    <a:lnTo>
                      <a:pt x="1803" y="26878"/>
                    </a:lnTo>
                    <a:lnTo>
                      <a:pt x="1743" y="25788"/>
                    </a:lnTo>
                    <a:lnTo>
                      <a:pt x="1704" y="24719"/>
                    </a:lnTo>
                    <a:lnTo>
                      <a:pt x="1664" y="23649"/>
                    </a:lnTo>
                    <a:lnTo>
                      <a:pt x="1664" y="22580"/>
                    </a:lnTo>
                    <a:lnTo>
                      <a:pt x="1684" y="21490"/>
                    </a:lnTo>
                    <a:lnTo>
                      <a:pt x="1704" y="20421"/>
                    </a:lnTo>
                    <a:lnTo>
                      <a:pt x="1743" y="19351"/>
                    </a:lnTo>
                    <a:lnTo>
                      <a:pt x="1862" y="16955"/>
                    </a:lnTo>
                    <a:lnTo>
                      <a:pt x="2001" y="14558"/>
                    </a:lnTo>
                    <a:lnTo>
                      <a:pt x="2139" y="12181"/>
                    </a:lnTo>
                    <a:lnTo>
                      <a:pt x="2179" y="10973"/>
                    </a:lnTo>
                    <a:lnTo>
                      <a:pt x="2219" y="9785"/>
                    </a:lnTo>
                    <a:lnTo>
                      <a:pt x="2258" y="8596"/>
                    </a:lnTo>
                    <a:lnTo>
                      <a:pt x="2258" y="7388"/>
                    </a:lnTo>
                    <a:lnTo>
                      <a:pt x="2258" y="6200"/>
                    </a:lnTo>
                    <a:lnTo>
                      <a:pt x="2219" y="5011"/>
                    </a:lnTo>
                    <a:lnTo>
                      <a:pt x="2159" y="3823"/>
                    </a:lnTo>
                    <a:lnTo>
                      <a:pt x="2060" y="2615"/>
                    </a:lnTo>
                    <a:lnTo>
                      <a:pt x="1941" y="1427"/>
                    </a:lnTo>
                    <a:lnTo>
                      <a:pt x="1783" y="238"/>
                    </a:lnTo>
                    <a:lnTo>
                      <a:pt x="1763" y="179"/>
                    </a:lnTo>
                    <a:lnTo>
                      <a:pt x="1743" y="119"/>
                    </a:lnTo>
                    <a:lnTo>
                      <a:pt x="1704" y="80"/>
                    </a:lnTo>
                    <a:lnTo>
                      <a:pt x="1664" y="40"/>
                    </a:lnTo>
                    <a:lnTo>
                      <a:pt x="1605" y="20"/>
                    </a:ln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" name="Google Shape;540;p3"/>
              <p:cNvSpPr/>
              <p:nvPr/>
            </p:nvSpPr>
            <p:spPr>
              <a:xfrm>
                <a:off x="2769175" y="267325"/>
                <a:ext cx="34675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387" h="6616" extrusionOk="0">
                    <a:moveTo>
                      <a:pt x="0" y="1"/>
                    </a:moveTo>
                    <a:lnTo>
                      <a:pt x="198" y="1585"/>
                    </a:lnTo>
                    <a:lnTo>
                      <a:pt x="416" y="3189"/>
                    </a:lnTo>
                    <a:lnTo>
                      <a:pt x="832" y="6378"/>
                    </a:lnTo>
                    <a:lnTo>
                      <a:pt x="852" y="6457"/>
                    </a:lnTo>
                    <a:lnTo>
                      <a:pt x="892" y="6517"/>
                    </a:lnTo>
                    <a:lnTo>
                      <a:pt x="911" y="6556"/>
                    </a:lnTo>
                    <a:lnTo>
                      <a:pt x="951" y="6596"/>
                    </a:lnTo>
                    <a:lnTo>
                      <a:pt x="1010" y="6616"/>
                    </a:lnTo>
                    <a:lnTo>
                      <a:pt x="1050" y="6616"/>
                    </a:lnTo>
                    <a:lnTo>
                      <a:pt x="1149" y="6596"/>
                    </a:lnTo>
                    <a:lnTo>
                      <a:pt x="1248" y="6556"/>
                    </a:lnTo>
                    <a:lnTo>
                      <a:pt x="1327" y="6457"/>
                    </a:lnTo>
                    <a:lnTo>
                      <a:pt x="1387" y="6339"/>
                    </a:lnTo>
                    <a:lnTo>
                      <a:pt x="1387" y="6279"/>
                    </a:lnTo>
                    <a:lnTo>
                      <a:pt x="1387" y="6200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" name="Google Shape;541;p3"/>
              <p:cNvSpPr/>
              <p:nvPr/>
            </p:nvSpPr>
            <p:spPr>
              <a:xfrm>
                <a:off x="2837000" y="267325"/>
                <a:ext cx="36675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7" h="10261" extrusionOk="0">
                    <a:moveTo>
                      <a:pt x="1" y="1"/>
                    </a:moveTo>
                    <a:lnTo>
                      <a:pt x="238" y="1229"/>
                    </a:lnTo>
                    <a:lnTo>
                      <a:pt x="437" y="2457"/>
                    </a:lnTo>
                    <a:lnTo>
                      <a:pt x="595" y="3685"/>
                    </a:lnTo>
                    <a:lnTo>
                      <a:pt x="734" y="4932"/>
                    </a:lnTo>
                    <a:lnTo>
                      <a:pt x="813" y="6180"/>
                    </a:lnTo>
                    <a:lnTo>
                      <a:pt x="872" y="7428"/>
                    </a:lnTo>
                    <a:lnTo>
                      <a:pt x="912" y="8696"/>
                    </a:lnTo>
                    <a:lnTo>
                      <a:pt x="892" y="9943"/>
                    </a:lnTo>
                    <a:lnTo>
                      <a:pt x="892" y="10023"/>
                    </a:lnTo>
                    <a:lnTo>
                      <a:pt x="912" y="10082"/>
                    </a:lnTo>
                    <a:lnTo>
                      <a:pt x="932" y="10141"/>
                    </a:lnTo>
                    <a:lnTo>
                      <a:pt x="971" y="10181"/>
                    </a:lnTo>
                    <a:lnTo>
                      <a:pt x="1070" y="10240"/>
                    </a:lnTo>
                    <a:lnTo>
                      <a:pt x="1169" y="10260"/>
                    </a:lnTo>
                    <a:lnTo>
                      <a:pt x="1268" y="10240"/>
                    </a:lnTo>
                    <a:lnTo>
                      <a:pt x="1367" y="10181"/>
                    </a:lnTo>
                    <a:lnTo>
                      <a:pt x="1407" y="10141"/>
                    </a:lnTo>
                    <a:lnTo>
                      <a:pt x="1427" y="10082"/>
                    </a:lnTo>
                    <a:lnTo>
                      <a:pt x="1447" y="10023"/>
                    </a:lnTo>
                    <a:lnTo>
                      <a:pt x="1466" y="9943"/>
                    </a:lnTo>
                    <a:lnTo>
                      <a:pt x="1466" y="8913"/>
                    </a:lnTo>
                    <a:lnTo>
                      <a:pt x="1466" y="7864"/>
                    </a:lnTo>
                    <a:lnTo>
                      <a:pt x="1427" y="6834"/>
                    </a:lnTo>
                    <a:lnTo>
                      <a:pt x="1367" y="5784"/>
                    </a:lnTo>
                    <a:lnTo>
                      <a:pt x="1288" y="4754"/>
                    </a:lnTo>
                    <a:lnTo>
                      <a:pt x="1189" y="3724"/>
                    </a:lnTo>
                    <a:lnTo>
                      <a:pt x="1051" y="2694"/>
                    </a:lnTo>
                    <a:lnTo>
                      <a:pt x="892" y="1664"/>
                    </a:lnTo>
                    <a:lnTo>
                      <a:pt x="753" y="832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" name="Google Shape;542;p3"/>
              <p:cNvSpPr/>
              <p:nvPr/>
            </p:nvSpPr>
            <p:spPr>
              <a:xfrm>
                <a:off x="2745400" y="1504725"/>
                <a:ext cx="1109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38" h="26066" extrusionOk="0">
                    <a:moveTo>
                      <a:pt x="3051" y="0"/>
                    </a:moveTo>
                    <a:lnTo>
                      <a:pt x="2952" y="20"/>
                    </a:lnTo>
                    <a:lnTo>
                      <a:pt x="2892" y="40"/>
                    </a:lnTo>
                    <a:lnTo>
                      <a:pt x="2853" y="80"/>
                    </a:lnTo>
                    <a:lnTo>
                      <a:pt x="2833" y="119"/>
                    </a:lnTo>
                    <a:lnTo>
                      <a:pt x="2813" y="179"/>
                    </a:lnTo>
                    <a:lnTo>
                      <a:pt x="2793" y="238"/>
                    </a:lnTo>
                    <a:lnTo>
                      <a:pt x="2793" y="317"/>
                    </a:lnTo>
                    <a:lnTo>
                      <a:pt x="3130" y="3387"/>
                    </a:lnTo>
                    <a:lnTo>
                      <a:pt x="3288" y="4932"/>
                    </a:lnTo>
                    <a:lnTo>
                      <a:pt x="3427" y="6477"/>
                    </a:lnTo>
                    <a:lnTo>
                      <a:pt x="3566" y="8022"/>
                    </a:lnTo>
                    <a:lnTo>
                      <a:pt x="3685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43" y="17331"/>
                    </a:lnTo>
                    <a:lnTo>
                      <a:pt x="3764" y="18876"/>
                    </a:lnTo>
                    <a:lnTo>
                      <a:pt x="3645" y="20421"/>
                    </a:lnTo>
                    <a:lnTo>
                      <a:pt x="3566" y="21193"/>
                    </a:lnTo>
                    <a:lnTo>
                      <a:pt x="3487" y="21965"/>
                    </a:lnTo>
                    <a:lnTo>
                      <a:pt x="3368" y="22718"/>
                    </a:lnTo>
                    <a:lnTo>
                      <a:pt x="3269" y="23491"/>
                    </a:lnTo>
                    <a:lnTo>
                      <a:pt x="3130" y="24263"/>
                    </a:lnTo>
                    <a:lnTo>
                      <a:pt x="2991" y="25016"/>
                    </a:lnTo>
                    <a:lnTo>
                      <a:pt x="2873" y="24818"/>
                    </a:lnTo>
                    <a:lnTo>
                      <a:pt x="2754" y="24580"/>
                    </a:lnTo>
                    <a:lnTo>
                      <a:pt x="2536" y="24124"/>
                    </a:lnTo>
                    <a:lnTo>
                      <a:pt x="2377" y="23649"/>
                    </a:lnTo>
                    <a:lnTo>
                      <a:pt x="2239" y="23174"/>
                    </a:lnTo>
                    <a:lnTo>
                      <a:pt x="2120" y="22659"/>
                    </a:lnTo>
                    <a:lnTo>
                      <a:pt x="2021" y="22164"/>
                    </a:lnTo>
                    <a:lnTo>
                      <a:pt x="1843" y="21134"/>
                    </a:lnTo>
                    <a:lnTo>
                      <a:pt x="1427" y="18262"/>
                    </a:lnTo>
                    <a:lnTo>
                      <a:pt x="1229" y="16816"/>
                    </a:lnTo>
                    <a:lnTo>
                      <a:pt x="1031" y="15370"/>
                    </a:lnTo>
                    <a:lnTo>
                      <a:pt x="872" y="13984"/>
                    </a:lnTo>
                    <a:lnTo>
                      <a:pt x="753" y="12577"/>
                    </a:lnTo>
                    <a:lnTo>
                      <a:pt x="654" y="11151"/>
                    </a:lnTo>
                    <a:lnTo>
                      <a:pt x="595" y="9745"/>
                    </a:lnTo>
                    <a:lnTo>
                      <a:pt x="555" y="8339"/>
                    </a:lnTo>
                    <a:lnTo>
                      <a:pt x="575" y="7626"/>
                    </a:lnTo>
                    <a:lnTo>
                      <a:pt x="575" y="6933"/>
                    </a:lnTo>
                    <a:lnTo>
                      <a:pt x="615" y="6220"/>
                    </a:lnTo>
                    <a:lnTo>
                      <a:pt x="654" y="5506"/>
                    </a:lnTo>
                    <a:lnTo>
                      <a:pt x="714" y="4813"/>
                    </a:lnTo>
                    <a:lnTo>
                      <a:pt x="773" y="4100"/>
                    </a:lnTo>
                    <a:lnTo>
                      <a:pt x="951" y="4417"/>
                    </a:lnTo>
                    <a:lnTo>
                      <a:pt x="1090" y="4754"/>
                    </a:lnTo>
                    <a:lnTo>
                      <a:pt x="1229" y="5071"/>
                    </a:lnTo>
                    <a:lnTo>
                      <a:pt x="1347" y="5407"/>
                    </a:lnTo>
                    <a:lnTo>
                      <a:pt x="1446" y="5744"/>
                    </a:lnTo>
                    <a:lnTo>
                      <a:pt x="1526" y="6101"/>
                    </a:lnTo>
                    <a:lnTo>
                      <a:pt x="1605" y="6457"/>
                    </a:lnTo>
                    <a:lnTo>
                      <a:pt x="1664" y="6814"/>
                    </a:lnTo>
                    <a:lnTo>
                      <a:pt x="1763" y="7527"/>
                    </a:lnTo>
                    <a:lnTo>
                      <a:pt x="1823" y="8279"/>
                    </a:lnTo>
                    <a:lnTo>
                      <a:pt x="1862" y="9012"/>
                    </a:lnTo>
                    <a:lnTo>
                      <a:pt x="1862" y="9765"/>
                    </a:lnTo>
                    <a:lnTo>
                      <a:pt x="1843" y="11290"/>
                    </a:lnTo>
                    <a:lnTo>
                      <a:pt x="1843" y="12815"/>
                    </a:lnTo>
                    <a:lnTo>
                      <a:pt x="1843" y="13568"/>
                    </a:lnTo>
                    <a:lnTo>
                      <a:pt x="1882" y="14300"/>
                    </a:lnTo>
                    <a:lnTo>
                      <a:pt x="1942" y="15013"/>
                    </a:lnTo>
                    <a:lnTo>
                      <a:pt x="2041" y="15727"/>
                    </a:lnTo>
                    <a:lnTo>
                      <a:pt x="2060" y="15806"/>
                    </a:lnTo>
                    <a:lnTo>
                      <a:pt x="2100" y="15845"/>
                    </a:lnTo>
                    <a:lnTo>
                      <a:pt x="2140" y="15905"/>
                    </a:lnTo>
                    <a:lnTo>
                      <a:pt x="2179" y="15925"/>
                    </a:lnTo>
                    <a:lnTo>
                      <a:pt x="2219" y="15944"/>
                    </a:lnTo>
                    <a:lnTo>
                      <a:pt x="2278" y="15964"/>
                    </a:lnTo>
                    <a:lnTo>
                      <a:pt x="2377" y="15944"/>
                    </a:lnTo>
                    <a:lnTo>
                      <a:pt x="2476" y="15905"/>
                    </a:lnTo>
                    <a:lnTo>
                      <a:pt x="2556" y="15806"/>
                    </a:lnTo>
                    <a:lnTo>
                      <a:pt x="2575" y="15746"/>
                    </a:lnTo>
                    <a:lnTo>
                      <a:pt x="2595" y="15687"/>
                    </a:lnTo>
                    <a:lnTo>
                      <a:pt x="2595" y="15627"/>
                    </a:lnTo>
                    <a:lnTo>
                      <a:pt x="2595" y="15548"/>
                    </a:lnTo>
                    <a:lnTo>
                      <a:pt x="2536" y="15152"/>
                    </a:lnTo>
                    <a:lnTo>
                      <a:pt x="2476" y="14756"/>
                    </a:lnTo>
                    <a:lnTo>
                      <a:pt x="2417" y="13964"/>
                    </a:lnTo>
                    <a:lnTo>
                      <a:pt x="2377" y="13152"/>
                    </a:lnTo>
                    <a:lnTo>
                      <a:pt x="2358" y="12340"/>
                    </a:lnTo>
                    <a:lnTo>
                      <a:pt x="2377" y="10696"/>
                    </a:lnTo>
                    <a:lnTo>
                      <a:pt x="2377" y="9884"/>
                    </a:lnTo>
                    <a:lnTo>
                      <a:pt x="2377" y="9072"/>
                    </a:lnTo>
                    <a:lnTo>
                      <a:pt x="2358" y="8260"/>
                    </a:lnTo>
                    <a:lnTo>
                      <a:pt x="2298" y="7467"/>
                    </a:lnTo>
                    <a:lnTo>
                      <a:pt x="2199" y="6675"/>
                    </a:lnTo>
                    <a:lnTo>
                      <a:pt x="2140" y="6299"/>
                    </a:lnTo>
                    <a:lnTo>
                      <a:pt x="2041" y="5903"/>
                    </a:lnTo>
                    <a:lnTo>
                      <a:pt x="1961" y="5526"/>
                    </a:lnTo>
                    <a:lnTo>
                      <a:pt x="1843" y="5150"/>
                    </a:lnTo>
                    <a:lnTo>
                      <a:pt x="1724" y="4793"/>
                    </a:lnTo>
                    <a:lnTo>
                      <a:pt x="1585" y="4417"/>
                    </a:lnTo>
                    <a:lnTo>
                      <a:pt x="1407" y="4061"/>
                    </a:lnTo>
                    <a:lnTo>
                      <a:pt x="1229" y="3704"/>
                    </a:lnTo>
                    <a:lnTo>
                      <a:pt x="1031" y="3367"/>
                    </a:lnTo>
                    <a:lnTo>
                      <a:pt x="793" y="3031"/>
                    </a:lnTo>
                    <a:lnTo>
                      <a:pt x="733" y="2971"/>
                    </a:lnTo>
                    <a:lnTo>
                      <a:pt x="674" y="2951"/>
                    </a:lnTo>
                    <a:lnTo>
                      <a:pt x="595" y="2932"/>
                    </a:lnTo>
                    <a:lnTo>
                      <a:pt x="516" y="2951"/>
                    </a:lnTo>
                    <a:lnTo>
                      <a:pt x="456" y="2971"/>
                    </a:lnTo>
                    <a:lnTo>
                      <a:pt x="397" y="3031"/>
                    </a:lnTo>
                    <a:lnTo>
                      <a:pt x="337" y="3090"/>
                    </a:lnTo>
                    <a:lnTo>
                      <a:pt x="318" y="3169"/>
                    </a:lnTo>
                    <a:lnTo>
                      <a:pt x="218" y="3942"/>
                    </a:lnTo>
                    <a:lnTo>
                      <a:pt x="159" y="4714"/>
                    </a:lnTo>
                    <a:lnTo>
                      <a:pt x="100" y="5506"/>
                    </a:lnTo>
                    <a:lnTo>
                      <a:pt x="40" y="6279"/>
                    </a:lnTo>
                    <a:lnTo>
                      <a:pt x="20" y="7051"/>
                    </a:lnTo>
                    <a:lnTo>
                      <a:pt x="1" y="7824"/>
                    </a:lnTo>
                    <a:lnTo>
                      <a:pt x="1" y="8596"/>
                    </a:lnTo>
                    <a:lnTo>
                      <a:pt x="20" y="9369"/>
                    </a:lnTo>
                    <a:lnTo>
                      <a:pt x="80" y="10914"/>
                    </a:lnTo>
                    <a:lnTo>
                      <a:pt x="179" y="12458"/>
                    </a:lnTo>
                    <a:lnTo>
                      <a:pt x="318" y="14003"/>
                    </a:lnTo>
                    <a:lnTo>
                      <a:pt x="496" y="15548"/>
                    </a:lnTo>
                    <a:lnTo>
                      <a:pt x="694" y="17093"/>
                    </a:lnTo>
                    <a:lnTo>
                      <a:pt x="892" y="18618"/>
                    </a:lnTo>
                    <a:lnTo>
                      <a:pt x="1110" y="20143"/>
                    </a:lnTo>
                    <a:lnTo>
                      <a:pt x="1347" y="21668"/>
                    </a:lnTo>
                    <a:lnTo>
                      <a:pt x="1446" y="22263"/>
                    </a:lnTo>
                    <a:lnTo>
                      <a:pt x="1565" y="22837"/>
                    </a:lnTo>
                    <a:lnTo>
                      <a:pt x="1704" y="23411"/>
                    </a:lnTo>
                    <a:lnTo>
                      <a:pt x="1862" y="23966"/>
                    </a:lnTo>
                    <a:lnTo>
                      <a:pt x="2060" y="24501"/>
                    </a:lnTo>
                    <a:lnTo>
                      <a:pt x="2179" y="24778"/>
                    </a:lnTo>
                    <a:lnTo>
                      <a:pt x="2318" y="25016"/>
                    </a:lnTo>
                    <a:lnTo>
                      <a:pt x="2457" y="25273"/>
                    </a:lnTo>
                    <a:lnTo>
                      <a:pt x="2595" y="25511"/>
                    </a:lnTo>
                    <a:lnTo>
                      <a:pt x="2754" y="25748"/>
                    </a:lnTo>
                    <a:lnTo>
                      <a:pt x="2932" y="25966"/>
                    </a:lnTo>
                    <a:lnTo>
                      <a:pt x="2991" y="26026"/>
                    </a:lnTo>
                    <a:lnTo>
                      <a:pt x="3071" y="26046"/>
                    </a:lnTo>
                    <a:lnTo>
                      <a:pt x="3130" y="26065"/>
                    </a:lnTo>
                    <a:lnTo>
                      <a:pt x="3209" y="26046"/>
                    </a:lnTo>
                    <a:lnTo>
                      <a:pt x="3288" y="26026"/>
                    </a:lnTo>
                    <a:lnTo>
                      <a:pt x="3328" y="25966"/>
                    </a:lnTo>
                    <a:lnTo>
                      <a:pt x="3387" y="25907"/>
                    </a:lnTo>
                    <a:lnTo>
                      <a:pt x="3407" y="25828"/>
                    </a:lnTo>
                    <a:lnTo>
                      <a:pt x="3566" y="25035"/>
                    </a:lnTo>
                    <a:lnTo>
                      <a:pt x="3724" y="24243"/>
                    </a:lnTo>
                    <a:lnTo>
                      <a:pt x="3843" y="23451"/>
                    </a:lnTo>
                    <a:lnTo>
                      <a:pt x="3962" y="22659"/>
                    </a:lnTo>
                    <a:lnTo>
                      <a:pt x="4061" y="21866"/>
                    </a:lnTo>
                    <a:lnTo>
                      <a:pt x="4160" y="21074"/>
                    </a:lnTo>
                    <a:lnTo>
                      <a:pt x="4219" y="20282"/>
                    </a:lnTo>
                    <a:lnTo>
                      <a:pt x="4299" y="19490"/>
                    </a:lnTo>
                    <a:lnTo>
                      <a:pt x="4378" y="17885"/>
                    </a:lnTo>
                    <a:lnTo>
                      <a:pt x="4437" y="16301"/>
                    </a:lnTo>
                    <a:lnTo>
                      <a:pt x="4437" y="14697"/>
                    </a:lnTo>
                    <a:lnTo>
                      <a:pt x="4417" y="13092"/>
                    </a:lnTo>
                    <a:lnTo>
                      <a:pt x="435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21" y="6675"/>
                    </a:lnTo>
                    <a:lnTo>
                      <a:pt x="3863" y="5091"/>
                    </a:lnTo>
                    <a:lnTo>
                      <a:pt x="3704" y="3486"/>
                    </a:lnTo>
                    <a:lnTo>
                      <a:pt x="3368" y="317"/>
                    </a:lnTo>
                    <a:lnTo>
                      <a:pt x="3348" y="238"/>
                    </a:lnTo>
                    <a:lnTo>
                      <a:pt x="3328" y="179"/>
                    </a:lnTo>
                    <a:lnTo>
                      <a:pt x="3288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" name="Google Shape;543;p3"/>
              <p:cNvSpPr/>
              <p:nvPr/>
            </p:nvSpPr>
            <p:spPr>
              <a:xfrm>
                <a:off x="2920700" y="2381650"/>
                <a:ext cx="49525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34840" extrusionOk="0">
                    <a:moveTo>
                      <a:pt x="931" y="0"/>
                    </a:moveTo>
                    <a:lnTo>
                      <a:pt x="812" y="20"/>
                    </a:lnTo>
                    <a:lnTo>
                      <a:pt x="733" y="79"/>
                    </a:lnTo>
                    <a:lnTo>
                      <a:pt x="693" y="119"/>
                    </a:lnTo>
                    <a:lnTo>
                      <a:pt x="654" y="178"/>
                    </a:lnTo>
                    <a:lnTo>
                      <a:pt x="634" y="258"/>
                    </a:lnTo>
                    <a:lnTo>
                      <a:pt x="614" y="317"/>
                    </a:lnTo>
                    <a:lnTo>
                      <a:pt x="456" y="2733"/>
                    </a:lnTo>
                    <a:lnTo>
                      <a:pt x="396" y="3942"/>
                    </a:lnTo>
                    <a:lnTo>
                      <a:pt x="337" y="5130"/>
                    </a:lnTo>
                    <a:lnTo>
                      <a:pt x="297" y="6338"/>
                    </a:lnTo>
                    <a:lnTo>
                      <a:pt x="277" y="7546"/>
                    </a:lnTo>
                    <a:lnTo>
                      <a:pt x="297" y="8755"/>
                    </a:lnTo>
                    <a:lnTo>
                      <a:pt x="337" y="9963"/>
                    </a:lnTo>
                    <a:lnTo>
                      <a:pt x="357" y="10577"/>
                    </a:lnTo>
                    <a:lnTo>
                      <a:pt x="396" y="11191"/>
                    </a:lnTo>
                    <a:lnTo>
                      <a:pt x="515" y="12399"/>
                    </a:lnTo>
                    <a:lnTo>
                      <a:pt x="654" y="13607"/>
                    </a:lnTo>
                    <a:lnTo>
                      <a:pt x="812" y="14815"/>
                    </a:lnTo>
                    <a:lnTo>
                      <a:pt x="990" y="16023"/>
                    </a:lnTo>
                    <a:lnTo>
                      <a:pt x="1129" y="17232"/>
                    </a:lnTo>
                    <a:lnTo>
                      <a:pt x="1268" y="18440"/>
                    </a:lnTo>
                    <a:lnTo>
                      <a:pt x="1367" y="19648"/>
                    </a:lnTo>
                    <a:lnTo>
                      <a:pt x="1426" y="20619"/>
                    </a:lnTo>
                    <a:lnTo>
                      <a:pt x="1426" y="21569"/>
                    </a:lnTo>
                    <a:lnTo>
                      <a:pt x="1386" y="22520"/>
                    </a:lnTo>
                    <a:lnTo>
                      <a:pt x="1307" y="23471"/>
                    </a:lnTo>
                    <a:lnTo>
                      <a:pt x="1228" y="24421"/>
                    </a:lnTo>
                    <a:lnTo>
                      <a:pt x="1109" y="25372"/>
                    </a:lnTo>
                    <a:lnTo>
                      <a:pt x="832" y="27273"/>
                    </a:lnTo>
                    <a:lnTo>
                      <a:pt x="535" y="29155"/>
                    </a:lnTo>
                    <a:lnTo>
                      <a:pt x="396" y="30106"/>
                    </a:lnTo>
                    <a:lnTo>
                      <a:pt x="277" y="31037"/>
                    </a:lnTo>
                    <a:lnTo>
                      <a:pt x="158" y="31987"/>
                    </a:lnTo>
                    <a:lnTo>
                      <a:pt x="79" y="32938"/>
                    </a:lnTo>
                    <a:lnTo>
                      <a:pt x="20" y="33889"/>
                    </a:lnTo>
                    <a:lnTo>
                      <a:pt x="0" y="34839"/>
                    </a:lnTo>
                    <a:lnTo>
                      <a:pt x="555" y="34839"/>
                    </a:lnTo>
                    <a:lnTo>
                      <a:pt x="574" y="33988"/>
                    </a:lnTo>
                    <a:lnTo>
                      <a:pt x="634" y="33156"/>
                    </a:lnTo>
                    <a:lnTo>
                      <a:pt x="713" y="32304"/>
                    </a:lnTo>
                    <a:lnTo>
                      <a:pt x="792" y="31472"/>
                    </a:lnTo>
                    <a:lnTo>
                      <a:pt x="911" y="30640"/>
                    </a:lnTo>
                    <a:lnTo>
                      <a:pt x="1030" y="29789"/>
                    </a:lnTo>
                    <a:lnTo>
                      <a:pt x="1287" y="28125"/>
                    </a:lnTo>
                    <a:lnTo>
                      <a:pt x="1466" y="27036"/>
                    </a:lnTo>
                    <a:lnTo>
                      <a:pt x="1624" y="25946"/>
                    </a:lnTo>
                    <a:lnTo>
                      <a:pt x="1763" y="24857"/>
                    </a:lnTo>
                    <a:lnTo>
                      <a:pt x="1862" y="23748"/>
                    </a:lnTo>
                    <a:lnTo>
                      <a:pt x="1941" y="22659"/>
                    </a:lnTo>
                    <a:lnTo>
                      <a:pt x="1981" y="21549"/>
                    </a:lnTo>
                    <a:lnTo>
                      <a:pt x="1981" y="20995"/>
                    </a:lnTo>
                    <a:lnTo>
                      <a:pt x="1981" y="20440"/>
                    </a:lnTo>
                    <a:lnTo>
                      <a:pt x="1961" y="19886"/>
                    </a:lnTo>
                    <a:lnTo>
                      <a:pt x="1921" y="19331"/>
                    </a:lnTo>
                    <a:lnTo>
                      <a:pt x="1802" y="18163"/>
                    </a:lnTo>
                    <a:lnTo>
                      <a:pt x="1684" y="16994"/>
                    </a:lnTo>
                    <a:lnTo>
                      <a:pt x="1367" y="14657"/>
                    </a:lnTo>
                    <a:lnTo>
                      <a:pt x="1208" y="13488"/>
                    </a:lnTo>
                    <a:lnTo>
                      <a:pt x="1070" y="12320"/>
                    </a:lnTo>
                    <a:lnTo>
                      <a:pt x="971" y="11151"/>
                    </a:lnTo>
                    <a:lnTo>
                      <a:pt x="891" y="9963"/>
                    </a:lnTo>
                    <a:lnTo>
                      <a:pt x="872" y="8755"/>
                    </a:lnTo>
                    <a:lnTo>
                      <a:pt x="852" y="7546"/>
                    </a:lnTo>
                    <a:lnTo>
                      <a:pt x="872" y="6338"/>
                    </a:lnTo>
                    <a:lnTo>
                      <a:pt x="911" y="5130"/>
                    </a:lnTo>
                    <a:lnTo>
                      <a:pt x="971" y="3942"/>
                    </a:lnTo>
                    <a:lnTo>
                      <a:pt x="1030" y="2733"/>
                    </a:lnTo>
                    <a:lnTo>
                      <a:pt x="1188" y="317"/>
                    </a:lnTo>
                    <a:lnTo>
                      <a:pt x="1188" y="238"/>
                    </a:lnTo>
                    <a:lnTo>
                      <a:pt x="1169" y="178"/>
                    </a:lnTo>
                    <a:lnTo>
                      <a:pt x="1149" y="119"/>
                    </a:lnTo>
                    <a:lnTo>
                      <a:pt x="1109" y="79"/>
                    </a:lnTo>
                    <a:lnTo>
                      <a:pt x="1030" y="20"/>
                    </a:lnTo>
                    <a:lnTo>
                      <a:pt x="93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" name="Google Shape;544;p3"/>
              <p:cNvSpPr/>
              <p:nvPr/>
            </p:nvSpPr>
            <p:spPr>
              <a:xfrm>
                <a:off x="2835525" y="2972375"/>
                <a:ext cx="67350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94" h="11211" extrusionOk="0">
                    <a:moveTo>
                      <a:pt x="2337" y="0"/>
                    </a:moveTo>
                    <a:lnTo>
                      <a:pt x="2219" y="20"/>
                    </a:lnTo>
                    <a:lnTo>
                      <a:pt x="2139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80" y="238"/>
                    </a:lnTo>
                    <a:lnTo>
                      <a:pt x="2080" y="317"/>
                    </a:lnTo>
                    <a:lnTo>
                      <a:pt x="2120" y="1030"/>
                    </a:lnTo>
                    <a:lnTo>
                      <a:pt x="2120" y="1723"/>
                    </a:lnTo>
                    <a:lnTo>
                      <a:pt x="2080" y="2416"/>
                    </a:lnTo>
                    <a:lnTo>
                      <a:pt x="2001" y="3110"/>
                    </a:lnTo>
                    <a:lnTo>
                      <a:pt x="1902" y="3803"/>
                    </a:lnTo>
                    <a:lnTo>
                      <a:pt x="1763" y="4476"/>
                    </a:lnTo>
                    <a:lnTo>
                      <a:pt x="1624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94" y="8517"/>
                    </a:lnTo>
                    <a:lnTo>
                      <a:pt x="317" y="9864"/>
                    </a:lnTo>
                    <a:lnTo>
                      <a:pt x="159" y="10537"/>
                    </a:lnTo>
                    <a:lnTo>
                      <a:pt x="0" y="11210"/>
                    </a:lnTo>
                    <a:lnTo>
                      <a:pt x="535" y="11210"/>
                    </a:lnTo>
                    <a:lnTo>
                      <a:pt x="694" y="10537"/>
                    </a:lnTo>
                    <a:lnTo>
                      <a:pt x="852" y="9864"/>
                    </a:lnTo>
                    <a:lnTo>
                      <a:pt x="1228" y="8517"/>
                    </a:lnTo>
                    <a:lnTo>
                      <a:pt x="1624" y="7170"/>
                    </a:lnTo>
                    <a:lnTo>
                      <a:pt x="2001" y="5843"/>
                    </a:lnTo>
                    <a:lnTo>
                      <a:pt x="2179" y="5169"/>
                    </a:lnTo>
                    <a:lnTo>
                      <a:pt x="2318" y="4476"/>
                    </a:lnTo>
                    <a:lnTo>
                      <a:pt x="2456" y="3803"/>
                    </a:lnTo>
                    <a:lnTo>
                      <a:pt x="2575" y="3110"/>
                    </a:lnTo>
                    <a:lnTo>
                      <a:pt x="2635" y="2416"/>
                    </a:lnTo>
                    <a:lnTo>
                      <a:pt x="2674" y="1723"/>
                    </a:lnTo>
                    <a:lnTo>
                      <a:pt x="2694" y="1030"/>
                    </a:lnTo>
                    <a:lnTo>
                      <a:pt x="2635" y="317"/>
                    </a:lnTo>
                    <a:lnTo>
                      <a:pt x="2635" y="238"/>
                    </a:lnTo>
                    <a:lnTo>
                      <a:pt x="2595" y="178"/>
                    </a:lnTo>
                    <a:lnTo>
                      <a:pt x="2575" y="119"/>
                    </a:lnTo>
                    <a:lnTo>
                      <a:pt x="2536" y="79"/>
                    </a:lnTo>
                    <a:lnTo>
                      <a:pt x="2437" y="20"/>
                    </a:lnTo>
                    <a:lnTo>
                      <a:pt x="23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" name="Google Shape;545;p3"/>
              <p:cNvSpPr/>
              <p:nvPr/>
            </p:nvSpPr>
            <p:spPr>
              <a:xfrm>
                <a:off x="3008325" y="2850550"/>
                <a:ext cx="75300" cy="402100"/>
              </a:xfrm>
              <a:custGeom>
                <a:avLst/>
                <a:gdLst/>
                <a:ahLst/>
                <a:cxnLst/>
                <a:rect l="l" t="t" r="r" b="b"/>
                <a:pathLst>
                  <a:path w="3012" h="16084" extrusionOk="0">
                    <a:moveTo>
                      <a:pt x="2655" y="1"/>
                    </a:moveTo>
                    <a:lnTo>
                      <a:pt x="2556" y="21"/>
                    </a:lnTo>
                    <a:lnTo>
                      <a:pt x="2457" y="80"/>
                    </a:lnTo>
                    <a:lnTo>
                      <a:pt x="2437" y="139"/>
                    </a:lnTo>
                    <a:lnTo>
                      <a:pt x="2417" y="179"/>
                    </a:lnTo>
                    <a:lnTo>
                      <a:pt x="2397" y="258"/>
                    </a:lnTo>
                    <a:lnTo>
                      <a:pt x="2397" y="318"/>
                    </a:lnTo>
                    <a:lnTo>
                      <a:pt x="2437" y="833"/>
                    </a:lnTo>
                    <a:lnTo>
                      <a:pt x="2437" y="1328"/>
                    </a:lnTo>
                    <a:lnTo>
                      <a:pt x="2437" y="1823"/>
                    </a:lnTo>
                    <a:lnTo>
                      <a:pt x="2417" y="2318"/>
                    </a:lnTo>
                    <a:lnTo>
                      <a:pt x="2358" y="2813"/>
                    </a:lnTo>
                    <a:lnTo>
                      <a:pt x="2298" y="3308"/>
                    </a:lnTo>
                    <a:lnTo>
                      <a:pt x="2219" y="3804"/>
                    </a:lnTo>
                    <a:lnTo>
                      <a:pt x="2140" y="4279"/>
                    </a:lnTo>
                    <a:lnTo>
                      <a:pt x="1922" y="5249"/>
                    </a:lnTo>
                    <a:lnTo>
                      <a:pt x="1684" y="6200"/>
                    </a:lnTo>
                    <a:lnTo>
                      <a:pt x="1407" y="7151"/>
                    </a:lnTo>
                    <a:lnTo>
                      <a:pt x="1130" y="8101"/>
                    </a:lnTo>
                    <a:lnTo>
                      <a:pt x="852" y="9052"/>
                    </a:lnTo>
                    <a:lnTo>
                      <a:pt x="595" y="10003"/>
                    </a:lnTo>
                    <a:lnTo>
                      <a:pt x="377" y="10973"/>
                    </a:lnTo>
                    <a:lnTo>
                      <a:pt x="278" y="11449"/>
                    </a:lnTo>
                    <a:lnTo>
                      <a:pt x="199" y="11944"/>
                    </a:lnTo>
                    <a:lnTo>
                      <a:pt x="120" y="12419"/>
                    </a:lnTo>
                    <a:lnTo>
                      <a:pt x="60" y="12914"/>
                    </a:lnTo>
                    <a:lnTo>
                      <a:pt x="21" y="13410"/>
                    </a:lnTo>
                    <a:lnTo>
                      <a:pt x="1" y="13905"/>
                    </a:lnTo>
                    <a:lnTo>
                      <a:pt x="1" y="14400"/>
                    </a:lnTo>
                    <a:lnTo>
                      <a:pt x="21" y="14895"/>
                    </a:lnTo>
                    <a:lnTo>
                      <a:pt x="60" y="15410"/>
                    </a:lnTo>
                    <a:lnTo>
                      <a:pt x="120" y="15905"/>
                    </a:lnTo>
                    <a:lnTo>
                      <a:pt x="159" y="16004"/>
                    </a:lnTo>
                    <a:lnTo>
                      <a:pt x="199" y="16083"/>
                    </a:lnTo>
                    <a:lnTo>
                      <a:pt x="536" y="16083"/>
                    </a:lnTo>
                    <a:lnTo>
                      <a:pt x="595" y="16024"/>
                    </a:lnTo>
                    <a:lnTo>
                      <a:pt x="654" y="15945"/>
                    </a:lnTo>
                    <a:lnTo>
                      <a:pt x="674" y="15846"/>
                    </a:lnTo>
                    <a:lnTo>
                      <a:pt x="674" y="15727"/>
                    </a:lnTo>
                    <a:lnTo>
                      <a:pt x="615" y="15232"/>
                    </a:lnTo>
                    <a:lnTo>
                      <a:pt x="575" y="14737"/>
                    </a:lnTo>
                    <a:lnTo>
                      <a:pt x="555" y="14241"/>
                    </a:lnTo>
                    <a:lnTo>
                      <a:pt x="555" y="13766"/>
                    </a:lnTo>
                    <a:lnTo>
                      <a:pt x="575" y="13271"/>
                    </a:lnTo>
                    <a:lnTo>
                      <a:pt x="615" y="12796"/>
                    </a:lnTo>
                    <a:lnTo>
                      <a:pt x="674" y="12300"/>
                    </a:lnTo>
                    <a:lnTo>
                      <a:pt x="753" y="11825"/>
                    </a:lnTo>
                    <a:lnTo>
                      <a:pt x="833" y="11350"/>
                    </a:lnTo>
                    <a:lnTo>
                      <a:pt x="932" y="10874"/>
                    </a:lnTo>
                    <a:lnTo>
                      <a:pt x="1169" y="9924"/>
                    </a:lnTo>
                    <a:lnTo>
                      <a:pt x="1427" y="8973"/>
                    </a:lnTo>
                    <a:lnTo>
                      <a:pt x="1704" y="8042"/>
                    </a:lnTo>
                    <a:lnTo>
                      <a:pt x="1981" y="7091"/>
                    </a:lnTo>
                    <a:lnTo>
                      <a:pt x="2239" y="6141"/>
                    </a:lnTo>
                    <a:lnTo>
                      <a:pt x="2496" y="5190"/>
                    </a:lnTo>
                    <a:lnTo>
                      <a:pt x="2694" y="4239"/>
                    </a:lnTo>
                    <a:lnTo>
                      <a:pt x="2793" y="3764"/>
                    </a:lnTo>
                    <a:lnTo>
                      <a:pt x="2873" y="3289"/>
                    </a:lnTo>
                    <a:lnTo>
                      <a:pt x="2932" y="2793"/>
                    </a:lnTo>
                    <a:lnTo>
                      <a:pt x="2972" y="2298"/>
                    </a:lnTo>
                    <a:lnTo>
                      <a:pt x="3011" y="1823"/>
                    </a:lnTo>
                    <a:lnTo>
                      <a:pt x="3011" y="1328"/>
                    </a:lnTo>
                    <a:lnTo>
                      <a:pt x="2991" y="833"/>
                    </a:lnTo>
                    <a:lnTo>
                      <a:pt x="2972" y="318"/>
                    </a:lnTo>
                    <a:lnTo>
                      <a:pt x="2952" y="258"/>
                    </a:lnTo>
                    <a:lnTo>
                      <a:pt x="2932" y="179"/>
                    </a:lnTo>
                    <a:lnTo>
                      <a:pt x="2892" y="139"/>
                    </a:lnTo>
                    <a:lnTo>
                      <a:pt x="2853" y="80"/>
                    </a:lnTo>
                    <a:lnTo>
                      <a:pt x="2754" y="21"/>
                    </a:lnTo>
                    <a:lnTo>
                      <a:pt x="265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" name="Google Shape;546;p3"/>
              <p:cNvSpPr/>
              <p:nvPr/>
            </p:nvSpPr>
            <p:spPr>
              <a:xfrm>
                <a:off x="2919200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1" y="1"/>
                    </a:moveTo>
                    <a:lnTo>
                      <a:pt x="119" y="832"/>
                    </a:lnTo>
                    <a:lnTo>
                      <a:pt x="238" y="1684"/>
                    </a:lnTo>
                    <a:lnTo>
                      <a:pt x="436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93" y="8517"/>
                    </a:lnTo>
                    <a:lnTo>
                      <a:pt x="832" y="10240"/>
                    </a:lnTo>
                    <a:lnTo>
                      <a:pt x="852" y="11964"/>
                    </a:lnTo>
                    <a:lnTo>
                      <a:pt x="852" y="13687"/>
                    </a:lnTo>
                    <a:lnTo>
                      <a:pt x="813" y="15410"/>
                    </a:lnTo>
                    <a:lnTo>
                      <a:pt x="773" y="17133"/>
                    </a:lnTo>
                    <a:lnTo>
                      <a:pt x="654" y="20579"/>
                    </a:lnTo>
                    <a:lnTo>
                      <a:pt x="496" y="24026"/>
                    </a:lnTo>
                    <a:lnTo>
                      <a:pt x="357" y="27452"/>
                    </a:lnTo>
                    <a:lnTo>
                      <a:pt x="278" y="29532"/>
                    </a:lnTo>
                    <a:lnTo>
                      <a:pt x="218" y="31611"/>
                    </a:lnTo>
                    <a:lnTo>
                      <a:pt x="179" y="33711"/>
                    </a:lnTo>
                    <a:lnTo>
                      <a:pt x="199" y="35790"/>
                    </a:lnTo>
                    <a:lnTo>
                      <a:pt x="218" y="37870"/>
                    </a:lnTo>
                    <a:lnTo>
                      <a:pt x="298" y="39950"/>
                    </a:lnTo>
                    <a:lnTo>
                      <a:pt x="357" y="40980"/>
                    </a:lnTo>
                    <a:lnTo>
                      <a:pt x="436" y="42029"/>
                    </a:lnTo>
                    <a:lnTo>
                      <a:pt x="516" y="43059"/>
                    </a:lnTo>
                    <a:lnTo>
                      <a:pt x="615" y="44109"/>
                    </a:lnTo>
                    <a:lnTo>
                      <a:pt x="852" y="46228"/>
                    </a:lnTo>
                    <a:lnTo>
                      <a:pt x="1130" y="48328"/>
                    </a:lnTo>
                    <a:lnTo>
                      <a:pt x="1724" y="52566"/>
                    </a:lnTo>
                    <a:lnTo>
                      <a:pt x="2001" y="54666"/>
                    </a:lnTo>
                    <a:lnTo>
                      <a:pt x="2259" y="56785"/>
                    </a:lnTo>
                    <a:lnTo>
                      <a:pt x="2358" y="57855"/>
                    </a:lnTo>
                    <a:lnTo>
                      <a:pt x="2437" y="58924"/>
                    </a:lnTo>
                    <a:lnTo>
                      <a:pt x="2516" y="59994"/>
                    </a:lnTo>
                    <a:lnTo>
                      <a:pt x="2575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95" y="64747"/>
                    </a:lnTo>
                    <a:lnTo>
                      <a:pt x="253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59" y="69659"/>
                    </a:lnTo>
                    <a:lnTo>
                      <a:pt x="1961" y="70867"/>
                    </a:lnTo>
                    <a:lnTo>
                      <a:pt x="1744" y="71996"/>
                    </a:lnTo>
                    <a:lnTo>
                      <a:pt x="1506" y="73125"/>
                    </a:lnTo>
                    <a:lnTo>
                      <a:pt x="1268" y="74274"/>
                    </a:lnTo>
                    <a:lnTo>
                      <a:pt x="1050" y="75403"/>
                    </a:lnTo>
                    <a:lnTo>
                      <a:pt x="971" y="75977"/>
                    </a:lnTo>
                    <a:lnTo>
                      <a:pt x="892" y="76552"/>
                    </a:lnTo>
                    <a:lnTo>
                      <a:pt x="813" y="77126"/>
                    </a:lnTo>
                    <a:lnTo>
                      <a:pt x="773" y="77700"/>
                    </a:lnTo>
                    <a:lnTo>
                      <a:pt x="753" y="78295"/>
                    </a:lnTo>
                    <a:lnTo>
                      <a:pt x="733" y="78869"/>
                    </a:lnTo>
                    <a:lnTo>
                      <a:pt x="773" y="79443"/>
                    </a:lnTo>
                    <a:lnTo>
                      <a:pt x="813" y="80038"/>
                    </a:lnTo>
                    <a:lnTo>
                      <a:pt x="832" y="80117"/>
                    </a:lnTo>
                    <a:lnTo>
                      <a:pt x="852" y="80176"/>
                    </a:lnTo>
                    <a:lnTo>
                      <a:pt x="892" y="80236"/>
                    </a:lnTo>
                    <a:lnTo>
                      <a:pt x="932" y="80275"/>
                    </a:lnTo>
                    <a:lnTo>
                      <a:pt x="1031" y="80335"/>
                    </a:lnTo>
                    <a:lnTo>
                      <a:pt x="1130" y="80354"/>
                    </a:lnTo>
                    <a:lnTo>
                      <a:pt x="1229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47" y="80236"/>
                    </a:lnTo>
                    <a:lnTo>
                      <a:pt x="1367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28" y="79483"/>
                    </a:lnTo>
                    <a:lnTo>
                      <a:pt x="1308" y="78948"/>
                    </a:lnTo>
                    <a:lnTo>
                      <a:pt x="1308" y="78413"/>
                    </a:lnTo>
                    <a:lnTo>
                      <a:pt x="1328" y="77859"/>
                    </a:lnTo>
                    <a:lnTo>
                      <a:pt x="1367" y="77324"/>
                    </a:lnTo>
                    <a:lnTo>
                      <a:pt x="1427" y="76789"/>
                    </a:lnTo>
                    <a:lnTo>
                      <a:pt x="1506" y="76255"/>
                    </a:lnTo>
                    <a:lnTo>
                      <a:pt x="158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19" y="72551"/>
                    </a:lnTo>
                    <a:lnTo>
                      <a:pt x="2437" y="71501"/>
                    </a:lnTo>
                    <a:lnTo>
                      <a:pt x="2595" y="70491"/>
                    </a:lnTo>
                    <a:lnTo>
                      <a:pt x="2754" y="69461"/>
                    </a:lnTo>
                    <a:lnTo>
                      <a:pt x="2892" y="68451"/>
                    </a:lnTo>
                    <a:lnTo>
                      <a:pt x="2991" y="67421"/>
                    </a:lnTo>
                    <a:lnTo>
                      <a:pt x="3071" y="66391"/>
                    </a:lnTo>
                    <a:lnTo>
                      <a:pt x="3130" y="65361"/>
                    </a:lnTo>
                    <a:lnTo>
                      <a:pt x="3170" y="64311"/>
                    </a:lnTo>
                    <a:lnTo>
                      <a:pt x="3189" y="63282"/>
                    </a:lnTo>
                    <a:lnTo>
                      <a:pt x="3170" y="62212"/>
                    </a:lnTo>
                    <a:lnTo>
                      <a:pt x="3150" y="61142"/>
                    </a:lnTo>
                    <a:lnTo>
                      <a:pt x="3090" y="60053"/>
                    </a:lnTo>
                    <a:lnTo>
                      <a:pt x="3011" y="58984"/>
                    </a:lnTo>
                    <a:lnTo>
                      <a:pt x="2932" y="57914"/>
                    </a:lnTo>
                    <a:lnTo>
                      <a:pt x="2833" y="56864"/>
                    </a:lnTo>
                    <a:lnTo>
                      <a:pt x="2575" y="54725"/>
                    </a:lnTo>
                    <a:lnTo>
                      <a:pt x="2298" y="52606"/>
                    </a:lnTo>
                    <a:lnTo>
                      <a:pt x="2001" y="50487"/>
                    </a:lnTo>
                    <a:lnTo>
                      <a:pt x="1704" y="48348"/>
                    </a:lnTo>
                    <a:lnTo>
                      <a:pt x="1427" y="46228"/>
                    </a:lnTo>
                    <a:lnTo>
                      <a:pt x="1308" y="45179"/>
                    </a:lnTo>
                    <a:lnTo>
                      <a:pt x="1209" y="44129"/>
                    </a:lnTo>
                    <a:lnTo>
                      <a:pt x="1110" y="43079"/>
                    </a:lnTo>
                    <a:lnTo>
                      <a:pt x="1031" y="42029"/>
                    </a:lnTo>
                    <a:lnTo>
                      <a:pt x="971" y="40980"/>
                    </a:lnTo>
                    <a:lnTo>
                      <a:pt x="912" y="39910"/>
                    </a:lnTo>
                    <a:lnTo>
                      <a:pt x="832" y="37811"/>
                    </a:lnTo>
                    <a:lnTo>
                      <a:pt x="813" y="35711"/>
                    </a:lnTo>
                    <a:lnTo>
                      <a:pt x="813" y="33592"/>
                    </a:lnTo>
                    <a:lnTo>
                      <a:pt x="832" y="31492"/>
                    </a:lnTo>
                    <a:lnTo>
                      <a:pt x="892" y="29393"/>
                    </a:lnTo>
                    <a:lnTo>
                      <a:pt x="971" y="27294"/>
                    </a:lnTo>
                    <a:lnTo>
                      <a:pt x="1050" y="25174"/>
                    </a:lnTo>
                    <a:lnTo>
                      <a:pt x="1209" y="20956"/>
                    </a:lnTo>
                    <a:lnTo>
                      <a:pt x="1288" y="18856"/>
                    </a:lnTo>
                    <a:lnTo>
                      <a:pt x="1367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27" y="10953"/>
                    </a:lnTo>
                    <a:lnTo>
                      <a:pt x="1387" y="9369"/>
                    </a:lnTo>
                    <a:lnTo>
                      <a:pt x="1328" y="7804"/>
                    </a:lnTo>
                    <a:lnTo>
                      <a:pt x="1248" y="6220"/>
                    </a:lnTo>
                    <a:lnTo>
                      <a:pt x="1130" y="4655"/>
                    </a:lnTo>
                    <a:lnTo>
                      <a:pt x="991" y="3110"/>
                    </a:lnTo>
                    <a:lnTo>
                      <a:pt x="793" y="1545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" name="Google Shape;547;p3"/>
              <p:cNvSpPr/>
              <p:nvPr/>
            </p:nvSpPr>
            <p:spPr>
              <a:xfrm>
                <a:off x="2317100" y="1474025"/>
                <a:ext cx="21300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2" h="8359" extrusionOk="0">
                    <a:moveTo>
                      <a:pt x="515" y="0"/>
                    </a:moveTo>
                    <a:lnTo>
                      <a:pt x="396" y="20"/>
                    </a:lnTo>
                    <a:lnTo>
                      <a:pt x="317" y="80"/>
                    </a:lnTo>
                    <a:lnTo>
                      <a:pt x="278" y="119"/>
                    </a:lnTo>
                    <a:lnTo>
                      <a:pt x="258" y="179"/>
                    </a:lnTo>
                    <a:lnTo>
                      <a:pt x="238" y="238"/>
                    </a:lnTo>
                    <a:lnTo>
                      <a:pt x="238" y="317"/>
                    </a:lnTo>
                    <a:lnTo>
                      <a:pt x="278" y="1288"/>
                    </a:lnTo>
                    <a:lnTo>
                      <a:pt x="297" y="2258"/>
                    </a:lnTo>
                    <a:lnTo>
                      <a:pt x="278" y="3209"/>
                    </a:lnTo>
                    <a:lnTo>
                      <a:pt x="278" y="4179"/>
                    </a:lnTo>
                    <a:lnTo>
                      <a:pt x="238" y="5150"/>
                    </a:lnTo>
                    <a:lnTo>
                      <a:pt x="179" y="6121"/>
                    </a:lnTo>
                    <a:lnTo>
                      <a:pt x="99" y="7071"/>
                    </a:lnTo>
                    <a:lnTo>
                      <a:pt x="0" y="8042"/>
                    </a:lnTo>
                    <a:lnTo>
                      <a:pt x="0" y="8121"/>
                    </a:lnTo>
                    <a:lnTo>
                      <a:pt x="20" y="8180"/>
                    </a:lnTo>
                    <a:lnTo>
                      <a:pt x="40" y="8240"/>
                    </a:lnTo>
                    <a:lnTo>
                      <a:pt x="79" y="8279"/>
                    </a:lnTo>
                    <a:lnTo>
                      <a:pt x="119" y="8319"/>
                    </a:lnTo>
                    <a:lnTo>
                      <a:pt x="159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5" y="8240"/>
                    </a:lnTo>
                    <a:lnTo>
                      <a:pt x="535" y="8180"/>
                    </a:lnTo>
                    <a:lnTo>
                      <a:pt x="555" y="8121"/>
                    </a:lnTo>
                    <a:lnTo>
                      <a:pt x="575" y="8042"/>
                    </a:lnTo>
                    <a:lnTo>
                      <a:pt x="674" y="7071"/>
                    </a:lnTo>
                    <a:lnTo>
                      <a:pt x="733" y="6121"/>
                    </a:lnTo>
                    <a:lnTo>
                      <a:pt x="792" y="5150"/>
                    </a:lnTo>
                    <a:lnTo>
                      <a:pt x="832" y="4179"/>
                    </a:lnTo>
                    <a:lnTo>
                      <a:pt x="852" y="3209"/>
                    </a:lnTo>
                    <a:lnTo>
                      <a:pt x="852" y="2258"/>
                    </a:lnTo>
                    <a:lnTo>
                      <a:pt x="832" y="1288"/>
                    </a:lnTo>
                    <a:lnTo>
                      <a:pt x="812" y="317"/>
                    </a:lnTo>
                    <a:lnTo>
                      <a:pt x="792" y="238"/>
                    </a:lnTo>
                    <a:lnTo>
                      <a:pt x="773" y="179"/>
                    </a:lnTo>
                    <a:lnTo>
                      <a:pt x="753" y="119"/>
                    </a:lnTo>
                    <a:lnTo>
                      <a:pt x="713" y="80"/>
                    </a:lnTo>
                    <a:lnTo>
                      <a:pt x="614" y="20"/>
                    </a:lnTo>
                    <a:lnTo>
                      <a:pt x="51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" name="Google Shape;548;p3"/>
              <p:cNvSpPr/>
              <p:nvPr/>
            </p:nvSpPr>
            <p:spPr>
              <a:xfrm>
                <a:off x="1992775" y="1445800"/>
                <a:ext cx="32200" cy="208000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8320" extrusionOk="0">
                    <a:moveTo>
                      <a:pt x="277" y="0"/>
                    </a:moveTo>
                    <a:lnTo>
                      <a:pt x="178" y="40"/>
                    </a:lnTo>
                    <a:lnTo>
                      <a:pt x="79" y="119"/>
                    </a:lnTo>
                    <a:lnTo>
                      <a:pt x="20" y="238"/>
                    </a:lnTo>
                    <a:lnTo>
                      <a:pt x="0" y="298"/>
                    </a:lnTo>
                    <a:lnTo>
                      <a:pt x="0" y="377"/>
                    </a:lnTo>
                    <a:lnTo>
                      <a:pt x="20" y="1347"/>
                    </a:lnTo>
                    <a:lnTo>
                      <a:pt x="79" y="2318"/>
                    </a:lnTo>
                    <a:lnTo>
                      <a:pt x="139" y="3288"/>
                    </a:lnTo>
                    <a:lnTo>
                      <a:pt x="218" y="4239"/>
                    </a:lnTo>
                    <a:lnTo>
                      <a:pt x="317" y="5209"/>
                    </a:lnTo>
                    <a:lnTo>
                      <a:pt x="436" y="6160"/>
                    </a:lnTo>
                    <a:lnTo>
                      <a:pt x="575" y="7111"/>
                    </a:lnTo>
                    <a:lnTo>
                      <a:pt x="733" y="8062"/>
                    </a:lnTo>
                    <a:lnTo>
                      <a:pt x="753" y="8141"/>
                    </a:lnTo>
                    <a:lnTo>
                      <a:pt x="773" y="8200"/>
                    </a:lnTo>
                    <a:lnTo>
                      <a:pt x="812" y="8240"/>
                    </a:lnTo>
                    <a:lnTo>
                      <a:pt x="852" y="8279"/>
                    </a:lnTo>
                    <a:lnTo>
                      <a:pt x="951" y="8319"/>
                    </a:lnTo>
                    <a:lnTo>
                      <a:pt x="1050" y="8319"/>
                    </a:lnTo>
                    <a:lnTo>
                      <a:pt x="1149" y="8279"/>
                    </a:lnTo>
                    <a:lnTo>
                      <a:pt x="1248" y="8200"/>
                    </a:lnTo>
                    <a:lnTo>
                      <a:pt x="1268" y="8141"/>
                    </a:lnTo>
                    <a:lnTo>
                      <a:pt x="1288" y="8081"/>
                    </a:lnTo>
                    <a:lnTo>
                      <a:pt x="1288" y="8022"/>
                    </a:lnTo>
                    <a:lnTo>
                      <a:pt x="1288" y="7943"/>
                    </a:lnTo>
                    <a:lnTo>
                      <a:pt x="1129" y="6992"/>
                    </a:lnTo>
                    <a:lnTo>
                      <a:pt x="990" y="6041"/>
                    </a:lnTo>
                    <a:lnTo>
                      <a:pt x="872" y="5091"/>
                    </a:lnTo>
                    <a:lnTo>
                      <a:pt x="773" y="4140"/>
                    </a:lnTo>
                    <a:lnTo>
                      <a:pt x="693" y="3169"/>
                    </a:lnTo>
                    <a:lnTo>
                      <a:pt x="634" y="2199"/>
                    </a:lnTo>
                    <a:lnTo>
                      <a:pt x="594" y="1228"/>
                    </a:lnTo>
                    <a:lnTo>
                      <a:pt x="555" y="258"/>
                    </a:lnTo>
                    <a:lnTo>
                      <a:pt x="555" y="198"/>
                    </a:lnTo>
                    <a:lnTo>
                      <a:pt x="535" y="139"/>
                    </a:lnTo>
                    <a:lnTo>
                      <a:pt x="495" y="80"/>
                    </a:lnTo>
                    <a:lnTo>
                      <a:pt x="476" y="40"/>
                    </a:lnTo>
                    <a:lnTo>
                      <a:pt x="416" y="20"/>
                    </a:lnTo>
                    <a:lnTo>
                      <a:pt x="37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" name="Google Shape;549;p3"/>
              <p:cNvSpPr/>
              <p:nvPr/>
            </p:nvSpPr>
            <p:spPr>
              <a:xfrm>
                <a:off x="2080900" y="2908975"/>
                <a:ext cx="29250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70" h="13747" extrusionOk="0">
                    <a:moveTo>
                      <a:pt x="516" y="1"/>
                    </a:moveTo>
                    <a:lnTo>
                      <a:pt x="417" y="21"/>
                    </a:lnTo>
                    <a:lnTo>
                      <a:pt x="337" y="80"/>
                    </a:lnTo>
                    <a:lnTo>
                      <a:pt x="298" y="120"/>
                    </a:lnTo>
                    <a:lnTo>
                      <a:pt x="278" y="179"/>
                    </a:lnTo>
                    <a:lnTo>
                      <a:pt x="258" y="239"/>
                    </a:lnTo>
                    <a:lnTo>
                      <a:pt x="258" y="318"/>
                    </a:lnTo>
                    <a:lnTo>
                      <a:pt x="278" y="853"/>
                    </a:lnTo>
                    <a:lnTo>
                      <a:pt x="298" y="1367"/>
                    </a:lnTo>
                    <a:lnTo>
                      <a:pt x="298" y="2417"/>
                    </a:lnTo>
                    <a:lnTo>
                      <a:pt x="258" y="3447"/>
                    </a:lnTo>
                    <a:lnTo>
                      <a:pt x="199" y="4497"/>
                    </a:lnTo>
                    <a:lnTo>
                      <a:pt x="60" y="6577"/>
                    </a:lnTo>
                    <a:lnTo>
                      <a:pt x="20" y="7606"/>
                    </a:lnTo>
                    <a:lnTo>
                      <a:pt x="1" y="8656"/>
                    </a:lnTo>
                    <a:lnTo>
                      <a:pt x="1" y="9310"/>
                    </a:lnTo>
                    <a:lnTo>
                      <a:pt x="40" y="9963"/>
                    </a:lnTo>
                    <a:lnTo>
                      <a:pt x="80" y="10597"/>
                    </a:lnTo>
                    <a:lnTo>
                      <a:pt x="159" y="11231"/>
                    </a:lnTo>
                    <a:lnTo>
                      <a:pt x="238" y="11865"/>
                    </a:lnTo>
                    <a:lnTo>
                      <a:pt x="337" y="12499"/>
                    </a:lnTo>
                    <a:lnTo>
                      <a:pt x="456" y="13132"/>
                    </a:lnTo>
                    <a:lnTo>
                      <a:pt x="575" y="13746"/>
                    </a:lnTo>
                    <a:lnTo>
                      <a:pt x="1169" y="13746"/>
                    </a:lnTo>
                    <a:lnTo>
                      <a:pt x="1031" y="13093"/>
                    </a:lnTo>
                    <a:lnTo>
                      <a:pt x="912" y="12419"/>
                    </a:lnTo>
                    <a:lnTo>
                      <a:pt x="793" y="11746"/>
                    </a:lnTo>
                    <a:lnTo>
                      <a:pt x="714" y="11092"/>
                    </a:lnTo>
                    <a:lnTo>
                      <a:pt x="634" y="10399"/>
                    </a:lnTo>
                    <a:lnTo>
                      <a:pt x="595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595" y="7329"/>
                    </a:lnTo>
                    <a:lnTo>
                      <a:pt x="654" y="6339"/>
                    </a:lnTo>
                    <a:lnTo>
                      <a:pt x="773" y="4338"/>
                    </a:lnTo>
                    <a:lnTo>
                      <a:pt x="833" y="3328"/>
                    </a:lnTo>
                    <a:lnTo>
                      <a:pt x="852" y="2338"/>
                    </a:lnTo>
                    <a:lnTo>
                      <a:pt x="872" y="1328"/>
                    </a:lnTo>
                    <a:lnTo>
                      <a:pt x="833" y="318"/>
                    </a:lnTo>
                    <a:lnTo>
                      <a:pt x="813" y="239"/>
                    </a:lnTo>
                    <a:lnTo>
                      <a:pt x="793" y="179"/>
                    </a:lnTo>
                    <a:lnTo>
                      <a:pt x="773" y="120"/>
                    </a:lnTo>
                    <a:lnTo>
                      <a:pt x="734" y="80"/>
                    </a:lnTo>
                    <a:lnTo>
                      <a:pt x="634" y="21"/>
                    </a:lnTo>
                    <a:lnTo>
                      <a:pt x="51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" name="Google Shape;550;p3"/>
              <p:cNvSpPr/>
              <p:nvPr/>
            </p:nvSpPr>
            <p:spPr>
              <a:xfrm>
                <a:off x="1557025" y="1821625"/>
                <a:ext cx="88675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47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80" y="80"/>
                    </a:lnTo>
                    <a:lnTo>
                      <a:pt x="40" y="139"/>
                    </a:lnTo>
                    <a:lnTo>
                      <a:pt x="21" y="17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100" y="1407"/>
                    </a:lnTo>
                    <a:lnTo>
                      <a:pt x="159" y="2496"/>
                    </a:lnTo>
                    <a:lnTo>
                      <a:pt x="278" y="4655"/>
                    </a:lnTo>
                    <a:lnTo>
                      <a:pt x="357" y="5744"/>
                    </a:lnTo>
                    <a:lnTo>
                      <a:pt x="436" y="6814"/>
                    </a:lnTo>
                    <a:lnTo>
                      <a:pt x="535" y="7903"/>
                    </a:lnTo>
                    <a:lnTo>
                      <a:pt x="654" y="8973"/>
                    </a:lnTo>
                    <a:lnTo>
                      <a:pt x="734" y="9527"/>
                    </a:lnTo>
                    <a:lnTo>
                      <a:pt x="813" y="10082"/>
                    </a:lnTo>
                    <a:lnTo>
                      <a:pt x="1031" y="11171"/>
                    </a:lnTo>
                    <a:lnTo>
                      <a:pt x="1268" y="12260"/>
                    </a:lnTo>
                    <a:lnTo>
                      <a:pt x="1546" y="13350"/>
                    </a:lnTo>
                    <a:lnTo>
                      <a:pt x="1803" y="14439"/>
                    </a:lnTo>
                    <a:lnTo>
                      <a:pt x="2061" y="15509"/>
                    </a:lnTo>
                    <a:lnTo>
                      <a:pt x="2298" y="16598"/>
                    </a:lnTo>
                    <a:lnTo>
                      <a:pt x="2496" y="17707"/>
                    </a:lnTo>
                    <a:lnTo>
                      <a:pt x="2675" y="18777"/>
                    </a:lnTo>
                    <a:lnTo>
                      <a:pt x="2793" y="19866"/>
                    </a:lnTo>
                    <a:lnTo>
                      <a:pt x="2892" y="20975"/>
                    </a:lnTo>
                    <a:lnTo>
                      <a:pt x="2952" y="22065"/>
                    </a:lnTo>
                    <a:lnTo>
                      <a:pt x="2972" y="23154"/>
                    </a:lnTo>
                    <a:lnTo>
                      <a:pt x="2972" y="24263"/>
                    </a:lnTo>
                    <a:lnTo>
                      <a:pt x="2912" y="25352"/>
                    </a:lnTo>
                    <a:lnTo>
                      <a:pt x="2833" y="26442"/>
                    </a:lnTo>
                    <a:lnTo>
                      <a:pt x="2774" y="27016"/>
                    </a:lnTo>
                    <a:lnTo>
                      <a:pt x="2714" y="27590"/>
                    </a:lnTo>
                    <a:lnTo>
                      <a:pt x="2536" y="28700"/>
                    </a:lnTo>
                    <a:lnTo>
                      <a:pt x="2318" y="29789"/>
                    </a:lnTo>
                    <a:lnTo>
                      <a:pt x="2080" y="30878"/>
                    </a:lnTo>
                    <a:lnTo>
                      <a:pt x="1803" y="31968"/>
                    </a:lnTo>
                    <a:lnTo>
                      <a:pt x="1526" y="33037"/>
                    </a:lnTo>
                    <a:lnTo>
                      <a:pt x="932" y="35196"/>
                    </a:lnTo>
                    <a:lnTo>
                      <a:pt x="654" y="36285"/>
                    </a:lnTo>
                    <a:lnTo>
                      <a:pt x="535" y="36820"/>
                    </a:lnTo>
                    <a:lnTo>
                      <a:pt x="417" y="37375"/>
                    </a:lnTo>
                    <a:lnTo>
                      <a:pt x="318" y="37929"/>
                    </a:lnTo>
                    <a:lnTo>
                      <a:pt x="238" y="38484"/>
                    </a:lnTo>
                    <a:lnTo>
                      <a:pt x="159" y="39038"/>
                    </a:lnTo>
                    <a:lnTo>
                      <a:pt x="120" y="39593"/>
                    </a:lnTo>
                    <a:lnTo>
                      <a:pt x="80" y="40148"/>
                    </a:lnTo>
                    <a:lnTo>
                      <a:pt x="80" y="40702"/>
                    </a:lnTo>
                    <a:lnTo>
                      <a:pt x="100" y="41257"/>
                    </a:lnTo>
                    <a:lnTo>
                      <a:pt x="139" y="41811"/>
                    </a:lnTo>
                    <a:lnTo>
                      <a:pt x="199" y="42366"/>
                    </a:lnTo>
                    <a:lnTo>
                      <a:pt x="298" y="42901"/>
                    </a:lnTo>
                    <a:lnTo>
                      <a:pt x="417" y="43455"/>
                    </a:lnTo>
                    <a:lnTo>
                      <a:pt x="575" y="43990"/>
                    </a:lnTo>
                    <a:lnTo>
                      <a:pt x="615" y="44069"/>
                    </a:lnTo>
                    <a:lnTo>
                      <a:pt x="654" y="44109"/>
                    </a:lnTo>
                    <a:lnTo>
                      <a:pt x="694" y="44168"/>
                    </a:lnTo>
                    <a:lnTo>
                      <a:pt x="734" y="44188"/>
                    </a:lnTo>
                    <a:lnTo>
                      <a:pt x="852" y="44228"/>
                    </a:lnTo>
                    <a:lnTo>
                      <a:pt x="951" y="44208"/>
                    </a:lnTo>
                    <a:lnTo>
                      <a:pt x="1050" y="44148"/>
                    </a:lnTo>
                    <a:lnTo>
                      <a:pt x="1110" y="44069"/>
                    </a:lnTo>
                    <a:lnTo>
                      <a:pt x="1130" y="44010"/>
                    </a:lnTo>
                    <a:lnTo>
                      <a:pt x="1149" y="43950"/>
                    </a:lnTo>
                    <a:lnTo>
                      <a:pt x="1149" y="43891"/>
                    </a:lnTo>
                    <a:lnTo>
                      <a:pt x="1130" y="43812"/>
                    </a:lnTo>
                    <a:lnTo>
                      <a:pt x="971" y="43297"/>
                    </a:lnTo>
                    <a:lnTo>
                      <a:pt x="852" y="42782"/>
                    </a:lnTo>
                    <a:lnTo>
                      <a:pt x="753" y="42247"/>
                    </a:lnTo>
                    <a:lnTo>
                      <a:pt x="694" y="41712"/>
                    </a:lnTo>
                    <a:lnTo>
                      <a:pt x="654" y="41178"/>
                    </a:lnTo>
                    <a:lnTo>
                      <a:pt x="654" y="40663"/>
                    </a:lnTo>
                    <a:lnTo>
                      <a:pt x="654" y="40128"/>
                    </a:lnTo>
                    <a:lnTo>
                      <a:pt x="694" y="39593"/>
                    </a:lnTo>
                    <a:lnTo>
                      <a:pt x="734" y="39058"/>
                    </a:lnTo>
                    <a:lnTo>
                      <a:pt x="793" y="38523"/>
                    </a:lnTo>
                    <a:lnTo>
                      <a:pt x="892" y="37989"/>
                    </a:lnTo>
                    <a:lnTo>
                      <a:pt x="991" y="37474"/>
                    </a:lnTo>
                    <a:lnTo>
                      <a:pt x="1209" y="36424"/>
                    </a:lnTo>
                    <a:lnTo>
                      <a:pt x="1486" y="35374"/>
                    </a:lnTo>
                    <a:lnTo>
                      <a:pt x="2021" y="33374"/>
                    </a:lnTo>
                    <a:lnTo>
                      <a:pt x="2298" y="32364"/>
                    </a:lnTo>
                    <a:lnTo>
                      <a:pt x="2556" y="31354"/>
                    </a:lnTo>
                    <a:lnTo>
                      <a:pt x="2793" y="30344"/>
                    </a:lnTo>
                    <a:lnTo>
                      <a:pt x="3011" y="29333"/>
                    </a:lnTo>
                    <a:lnTo>
                      <a:pt x="3189" y="28303"/>
                    </a:lnTo>
                    <a:lnTo>
                      <a:pt x="3328" y="27254"/>
                    </a:lnTo>
                    <a:lnTo>
                      <a:pt x="3427" y="26224"/>
                    </a:lnTo>
                    <a:lnTo>
                      <a:pt x="3487" y="25194"/>
                    </a:lnTo>
                    <a:lnTo>
                      <a:pt x="3526" y="24164"/>
                    </a:lnTo>
                    <a:lnTo>
                      <a:pt x="3546" y="23134"/>
                    </a:lnTo>
                    <a:lnTo>
                      <a:pt x="3526" y="22124"/>
                    </a:lnTo>
                    <a:lnTo>
                      <a:pt x="3467" y="21094"/>
                    </a:lnTo>
                    <a:lnTo>
                      <a:pt x="3388" y="20064"/>
                    </a:lnTo>
                    <a:lnTo>
                      <a:pt x="3269" y="19034"/>
                    </a:lnTo>
                    <a:lnTo>
                      <a:pt x="3189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94" y="15806"/>
                    </a:lnTo>
                    <a:lnTo>
                      <a:pt x="2437" y="14756"/>
                    </a:lnTo>
                    <a:lnTo>
                      <a:pt x="1922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67" y="9884"/>
                    </a:lnTo>
                    <a:lnTo>
                      <a:pt x="1268" y="9250"/>
                    </a:lnTo>
                    <a:lnTo>
                      <a:pt x="1169" y="8616"/>
                    </a:lnTo>
                    <a:lnTo>
                      <a:pt x="1110" y="7982"/>
                    </a:lnTo>
                    <a:lnTo>
                      <a:pt x="991" y="6715"/>
                    </a:lnTo>
                    <a:lnTo>
                      <a:pt x="892" y="5447"/>
                    </a:lnTo>
                    <a:lnTo>
                      <a:pt x="753" y="2872"/>
                    </a:lnTo>
                    <a:lnTo>
                      <a:pt x="674" y="1605"/>
                    </a:lnTo>
                    <a:lnTo>
                      <a:pt x="575" y="317"/>
                    </a:lnTo>
                    <a:lnTo>
                      <a:pt x="575" y="258"/>
                    </a:lnTo>
                    <a:lnTo>
                      <a:pt x="535" y="179"/>
                    </a:lnTo>
                    <a:lnTo>
                      <a:pt x="516" y="139"/>
                    </a:lnTo>
                    <a:lnTo>
                      <a:pt x="476" y="80"/>
                    </a:lnTo>
                    <a:lnTo>
                      <a:pt x="37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" name="Google Shape;551;p3"/>
              <p:cNvSpPr/>
              <p:nvPr/>
            </p:nvSpPr>
            <p:spPr>
              <a:xfrm>
                <a:off x="1464925" y="2171700"/>
                <a:ext cx="113925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57" h="18440" extrusionOk="0">
                    <a:moveTo>
                      <a:pt x="2338" y="0"/>
                    </a:moveTo>
                    <a:lnTo>
                      <a:pt x="2278" y="20"/>
                    </a:lnTo>
                    <a:lnTo>
                      <a:pt x="2199" y="99"/>
                    </a:lnTo>
                    <a:lnTo>
                      <a:pt x="2140" y="198"/>
                    </a:lnTo>
                    <a:lnTo>
                      <a:pt x="2120" y="317"/>
                    </a:lnTo>
                    <a:lnTo>
                      <a:pt x="2120" y="377"/>
                    </a:lnTo>
                    <a:lnTo>
                      <a:pt x="2120" y="436"/>
                    </a:lnTo>
                    <a:lnTo>
                      <a:pt x="2140" y="515"/>
                    </a:lnTo>
                    <a:lnTo>
                      <a:pt x="2179" y="575"/>
                    </a:lnTo>
                    <a:lnTo>
                      <a:pt x="2516" y="1010"/>
                    </a:lnTo>
                    <a:lnTo>
                      <a:pt x="2813" y="1486"/>
                    </a:lnTo>
                    <a:lnTo>
                      <a:pt x="3071" y="1961"/>
                    </a:lnTo>
                    <a:lnTo>
                      <a:pt x="3289" y="2437"/>
                    </a:lnTo>
                    <a:lnTo>
                      <a:pt x="3487" y="2932"/>
                    </a:lnTo>
                    <a:lnTo>
                      <a:pt x="364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4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596"/>
                    </a:lnTo>
                    <a:lnTo>
                      <a:pt x="3982" y="7150"/>
                    </a:lnTo>
                    <a:lnTo>
                      <a:pt x="3942" y="7705"/>
                    </a:lnTo>
                    <a:lnTo>
                      <a:pt x="3903" y="8260"/>
                    </a:lnTo>
                    <a:lnTo>
                      <a:pt x="3823" y="8814"/>
                    </a:lnTo>
                    <a:lnTo>
                      <a:pt x="3744" y="9369"/>
                    </a:lnTo>
                    <a:lnTo>
                      <a:pt x="3645" y="9923"/>
                    </a:lnTo>
                    <a:lnTo>
                      <a:pt x="3427" y="11052"/>
                    </a:lnTo>
                    <a:lnTo>
                      <a:pt x="3170" y="12161"/>
                    </a:lnTo>
                    <a:lnTo>
                      <a:pt x="2892" y="13271"/>
                    </a:lnTo>
                    <a:lnTo>
                      <a:pt x="2358" y="1542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24" y="17291"/>
                    </a:lnTo>
                    <a:lnTo>
                      <a:pt x="1585" y="17054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5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6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60"/>
                    </a:lnTo>
                    <a:lnTo>
                      <a:pt x="57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55" y="7210"/>
                    </a:lnTo>
                    <a:lnTo>
                      <a:pt x="516" y="7170"/>
                    </a:lnTo>
                    <a:lnTo>
                      <a:pt x="436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40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22"/>
                    </a:lnTo>
                    <a:lnTo>
                      <a:pt x="40" y="10914"/>
                    </a:lnTo>
                    <a:lnTo>
                      <a:pt x="80" y="11785"/>
                    </a:lnTo>
                    <a:lnTo>
                      <a:pt x="139" y="12657"/>
                    </a:lnTo>
                    <a:lnTo>
                      <a:pt x="199" y="13528"/>
                    </a:lnTo>
                    <a:lnTo>
                      <a:pt x="298" y="14399"/>
                    </a:lnTo>
                    <a:lnTo>
                      <a:pt x="377" y="14974"/>
                    </a:lnTo>
                    <a:lnTo>
                      <a:pt x="456" y="15528"/>
                    </a:lnTo>
                    <a:lnTo>
                      <a:pt x="595" y="16083"/>
                    </a:lnTo>
                    <a:lnTo>
                      <a:pt x="674" y="16360"/>
                    </a:lnTo>
                    <a:lnTo>
                      <a:pt x="753" y="16618"/>
                    </a:lnTo>
                    <a:lnTo>
                      <a:pt x="852" y="16875"/>
                    </a:lnTo>
                    <a:lnTo>
                      <a:pt x="951" y="17133"/>
                    </a:lnTo>
                    <a:lnTo>
                      <a:pt x="1090" y="17370"/>
                    </a:lnTo>
                    <a:lnTo>
                      <a:pt x="1209" y="17588"/>
                    </a:lnTo>
                    <a:lnTo>
                      <a:pt x="1367" y="17806"/>
                    </a:lnTo>
                    <a:lnTo>
                      <a:pt x="1546" y="18024"/>
                    </a:lnTo>
                    <a:lnTo>
                      <a:pt x="172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20" y="18440"/>
                    </a:lnTo>
                    <a:lnTo>
                      <a:pt x="2179" y="18420"/>
                    </a:lnTo>
                    <a:lnTo>
                      <a:pt x="2239" y="18381"/>
                    </a:lnTo>
                    <a:lnTo>
                      <a:pt x="2278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56" y="17113"/>
                    </a:lnTo>
                    <a:lnTo>
                      <a:pt x="2793" y="16004"/>
                    </a:lnTo>
                    <a:lnTo>
                      <a:pt x="3071" y="14855"/>
                    </a:lnTo>
                    <a:lnTo>
                      <a:pt x="3368" y="13686"/>
                    </a:lnTo>
                    <a:lnTo>
                      <a:pt x="3645" y="12518"/>
                    </a:lnTo>
                    <a:lnTo>
                      <a:pt x="3922" y="11330"/>
                    </a:lnTo>
                    <a:lnTo>
                      <a:pt x="4160" y="10141"/>
                    </a:lnTo>
                    <a:lnTo>
                      <a:pt x="4259" y="9527"/>
                    </a:lnTo>
                    <a:lnTo>
                      <a:pt x="4358" y="8933"/>
                    </a:lnTo>
                    <a:lnTo>
                      <a:pt x="4418" y="8339"/>
                    </a:lnTo>
                    <a:lnTo>
                      <a:pt x="4497" y="7764"/>
                    </a:lnTo>
                    <a:lnTo>
                      <a:pt x="4536" y="7170"/>
                    </a:lnTo>
                    <a:lnTo>
                      <a:pt x="4556" y="6596"/>
                    </a:lnTo>
                    <a:lnTo>
                      <a:pt x="4556" y="6002"/>
                    </a:lnTo>
                    <a:lnTo>
                      <a:pt x="4517" y="5427"/>
                    </a:lnTo>
                    <a:lnTo>
                      <a:pt x="4477" y="4853"/>
                    </a:lnTo>
                    <a:lnTo>
                      <a:pt x="4398" y="4298"/>
                    </a:lnTo>
                    <a:lnTo>
                      <a:pt x="4299" y="3744"/>
                    </a:lnTo>
                    <a:lnTo>
                      <a:pt x="4160" y="3189"/>
                    </a:lnTo>
                    <a:lnTo>
                      <a:pt x="3982" y="2654"/>
                    </a:lnTo>
                    <a:lnTo>
                      <a:pt x="3784" y="2120"/>
                    </a:lnTo>
                    <a:lnTo>
                      <a:pt x="3546" y="1605"/>
                    </a:lnTo>
                    <a:lnTo>
                      <a:pt x="3269" y="1090"/>
                    </a:lnTo>
                    <a:lnTo>
                      <a:pt x="2952" y="595"/>
                    </a:lnTo>
                    <a:lnTo>
                      <a:pt x="2595" y="99"/>
                    </a:lnTo>
                    <a:lnTo>
                      <a:pt x="2536" y="60"/>
                    </a:lnTo>
                    <a:lnTo>
                      <a:pt x="2496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" name="Google Shape;552;p3"/>
              <p:cNvSpPr/>
              <p:nvPr/>
            </p:nvSpPr>
            <p:spPr>
              <a:xfrm>
                <a:off x="1467400" y="1843400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34" y="1"/>
                    </a:moveTo>
                    <a:lnTo>
                      <a:pt x="635" y="21"/>
                    </a:lnTo>
                    <a:lnTo>
                      <a:pt x="536" y="80"/>
                    </a:lnTo>
                    <a:lnTo>
                      <a:pt x="456" y="159"/>
                    </a:lnTo>
                    <a:lnTo>
                      <a:pt x="437" y="219"/>
                    </a:lnTo>
                    <a:lnTo>
                      <a:pt x="417" y="278"/>
                    </a:lnTo>
                    <a:lnTo>
                      <a:pt x="417" y="338"/>
                    </a:lnTo>
                    <a:lnTo>
                      <a:pt x="437" y="417"/>
                    </a:lnTo>
                    <a:lnTo>
                      <a:pt x="595" y="1051"/>
                    </a:lnTo>
                    <a:lnTo>
                      <a:pt x="734" y="1684"/>
                    </a:lnTo>
                    <a:lnTo>
                      <a:pt x="833" y="2338"/>
                    </a:lnTo>
                    <a:lnTo>
                      <a:pt x="932" y="2972"/>
                    </a:lnTo>
                    <a:lnTo>
                      <a:pt x="971" y="3625"/>
                    </a:lnTo>
                    <a:lnTo>
                      <a:pt x="1011" y="4279"/>
                    </a:lnTo>
                    <a:lnTo>
                      <a:pt x="1011" y="4952"/>
                    </a:lnTo>
                    <a:lnTo>
                      <a:pt x="991" y="5606"/>
                    </a:lnTo>
                    <a:lnTo>
                      <a:pt x="932" y="6299"/>
                    </a:lnTo>
                    <a:lnTo>
                      <a:pt x="833" y="6973"/>
                    </a:lnTo>
                    <a:lnTo>
                      <a:pt x="734" y="7646"/>
                    </a:lnTo>
                    <a:lnTo>
                      <a:pt x="615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60" y="11587"/>
                    </a:lnTo>
                    <a:lnTo>
                      <a:pt x="21" y="12142"/>
                    </a:lnTo>
                    <a:lnTo>
                      <a:pt x="1" y="12716"/>
                    </a:lnTo>
                    <a:lnTo>
                      <a:pt x="1" y="13291"/>
                    </a:lnTo>
                    <a:lnTo>
                      <a:pt x="21" y="13845"/>
                    </a:lnTo>
                    <a:lnTo>
                      <a:pt x="80" y="14400"/>
                    </a:lnTo>
                    <a:lnTo>
                      <a:pt x="179" y="14974"/>
                    </a:lnTo>
                    <a:lnTo>
                      <a:pt x="298" y="15529"/>
                    </a:lnTo>
                    <a:lnTo>
                      <a:pt x="476" y="16143"/>
                    </a:lnTo>
                    <a:lnTo>
                      <a:pt x="654" y="16737"/>
                    </a:lnTo>
                    <a:lnTo>
                      <a:pt x="1051" y="17945"/>
                    </a:lnTo>
                    <a:lnTo>
                      <a:pt x="1229" y="18559"/>
                    </a:lnTo>
                    <a:lnTo>
                      <a:pt x="1387" y="19173"/>
                    </a:lnTo>
                    <a:lnTo>
                      <a:pt x="1506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05" y="20500"/>
                    </a:lnTo>
                    <a:lnTo>
                      <a:pt x="1645" y="20560"/>
                    </a:lnTo>
                    <a:lnTo>
                      <a:pt x="1664" y="20619"/>
                    </a:lnTo>
                    <a:lnTo>
                      <a:pt x="1704" y="20659"/>
                    </a:lnTo>
                    <a:lnTo>
                      <a:pt x="180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100" y="20659"/>
                    </a:lnTo>
                    <a:lnTo>
                      <a:pt x="2140" y="20619"/>
                    </a:lnTo>
                    <a:lnTo>
                      <a:pt x="2160" y="20560"/>
                    </a:lnTo>
                    <a:lnTo>
                      <a:pt x="2179" y="20500"/>
                    </a:lnTo>
                    <a:lnTo>
                      <a:pt x="2160" y="20421"/>
                    </a:lnTo>
                    <a:lnTo>
                      <a:pt x="2100" y="19827"/>
                    </a:lnTo>
                    <a:lnTo>
                      <a:pt x="1981" y="19252"/>
                    </a:lnTo>
                    <a:lnTo>
                      <a:pt x="1843" y="18678"/>
                    </a:lnTo>
                    <a:lnTo>
                      <a:pt x="1684" y="18124"/>
                    </a:lnTo>
                    <a:lnTo>
                      <a:pt x="1348" y="17014"/>
                    </a:lnTo>
                    <a:lnTo>
                      <a:pt x="1011" y="15885"/>
                    </a:lnTo>
                    <a:lnTo>
                      <a:pt x="912" y="15549"/>
                    </a:lnTo>
                    <a:lnTo>
                      <a:pt x="833" y="15192"/>
                    </a:lnTo>
                    <a:lnTo>
                      <a:pt x="753" y="14836"/>
                    </a:lnTo>
                    <a:lnTo>
                      <a:pt x="694" y="14499"/>
                    </a:lnTo>
                    <a:lnTo>
                      <a:pt x="615" y="13806"/>
                    </a:lnTo>
                    <a:lnTo>
                      <a:pt x="575" y="13113"/>
                    </a:lnTo>
                    <a:lnTo>
                      <a:pt x="595" y="12419"/>
                    </a:lnTo>
                    <a:lnTo>
                      <a:pt x="635" y="11726"/>
                    </a:lnTo>
                    <a:lnTo>
                      <a:pt x="714" y="11013"/>
                    </a:lnTo>
                    <a:lnTo>
                      <a:pt x="813" y="10300"/>
                    </a:lnTo>
                    <a:lnTo>
                      <a:pt x="1051" y="9052"/>
                    </a:lnTo>
                    <a:lnTo>
                      <a:pt x="1268" y="7824"/>
                    </a:lnTo>
                    <a:lnTo>
                      <a:pt x="1367" y="7190"/>
                    </a:lnTo>
                    <a:lnTo>
                      <a:pt x="1466" y="6576"/>
                    </a:lnTo>
                    <a:lnTo>
                      <a:pt x="1526" y="5943"/>
                    </a:lnTo>
                    <a:lnTo>
                      <a:pt x="1565" y="5309"/>
                    </a:lnTo>
                    <a:lnTo>
                      <a:pt x="1585" y="4655"/>
                    </a:lnTo>
                    <a:lnTo>
                      <a:pt x="1565" y="4021"/>
                    </a:lnTo>
                    <a:lnTo>
                      <a:pt x="1526" y="3388"/>
                    </a:lnTo>
                    <a:lnTo>
                      <a:pt x="1466" y="2734"/>
                    </a:lnTo>
                    <a:lnTo>
                      <a:pt x="1387" y="2100"/>
                    </a:lnTo>
                    <a:lnTo>
                      <a:pt x="1268" y="1486"/>
                    </a:lnTo>
                    <a:lnTo>
                      <a:pt x="1150" y="852"/>
                    </a:lnTo>
                    <a:lnTo>
                      <a:pt x="991" y="239"/>
                    </a:lnTo>
                    <a:lnTo>
                      <a:pt x="951" y="159"/>
                    </a:lnTo>
                    <a:lnTo>
                      <a:pt x="932" y="120"/>
                    </a:lnTo>
                    <a:lnTo>
                      <a:pt x="892" y="60"/>
                    </a:lnTo>
                    <a:lnTo>
                      <a:pt x="833" y="40"/>
                    </a:lnTo>
                    <a:lnTo>
                      <a:pt x="7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" name="Google Shape;553;p3"/>
              <p:cNvSpPr/>
              <p:nvPr/>
            </p:nvSpPr>
            <p:spPr>
              <a:xfrm>
                <a:off x="1401050" y="1963725"/>
                <a:ext cx="1020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81" h="51557" extrusionOk="0">
                    <a:moveTo>
                      <a:pt x="1645" y="1"/>
                    </a:moveTo>
                    <a:lnTo>
                      <a:pt x="1585" y="21"/>
                    </a:lnTo>
                    <a:lnTo>
                      <a:pt x="1546" y="40"/>
                    </a:lnTo>
                    <a:lnTo>
                      <a:pt x="1506" y="60"/>
                    </a:lnTo>
                    <a:lnTo>
                      <a:pt x="1466" y="120"/>
                    </a:lnTo>
                    <a:lnTo>
                      <a:pt x="1447" y="179"/>
                    </a:lnTo>
                    <a:lnTo>
                      <a:pt x="1427" y="238"/>
                    </a:lnTo>
                    <a:lnTo>
                      <a:pt x="1050" y="2774"/>
                    </a:lnTo>
                    <a:lnTo>
                      <a:pt x="892" y="4041"/>
                    </a:lnTo>
                    <a:lnTo>
                      <a:pt x="714" y="5309"/>
                    </a:lnTo>
                    <a:lnTo>
                      <a:pt x="575" y="6596"/>
                    </a:lnTo>
                    <a:lnTo>
                      <a:pt x="436" y="7884"/>
                    </a:lnTo>
                    <a:lnTo>
                      <a:pt x="337" y="9171"/>
                    </a:lnTo>
                    <a:lnTo>
                      <a:pt x="219" y="10458"/>
                    </a:lnTo>
                    <a:lnTo>
                      <a:pt x="139" y="11746"/>
                    </a:lnTo>
                    <a:lnTo>
                      <a:pt x="80" y="13033"/>
                    </a:lnTo>
                    <a:lnTo>
                      <a:pt x="40" y="14321"/>
                    </a:lnTo>
                    <a:lnTo>
                      <a:pt x="1" y="15608"/>
                    </a:lnTo>
                    <a:lnTo>
                      <a:pt x="1" y="16895"/>
                    </a:lnTo>
                    <a:lnTo>
                      <a:pt x="21" y="18183"/>
                    </a:lnTo>
                    <a:lnTo>
                      <a:pt x="60" y="19470"/>
                    </a:lnTo>
                    <a:lnTo>
                      <a:pt x="139" y="20738"/>
                    </a:lnTo>
                    <a:lnTo>
                      <a:pt x="238" y="21966"/>
                    </a:lnTo>
                    <a:lnTo>
                      <a:pt x="357" y="23174"/>
                    </a:lnTo>
                    <a:lnTo>
                      <a:pt x="516" y="24362"/>
                    </a:lnTo>
                    <a:lnTo>
                      <a:pt x="714" y="25551"/>
                    </a:lnTo>
                    <a:lnTo>
                      <a:pt x="932" y="26719"/>
                    </a:lnTo>
                    <a:lnTo>
                      <a:pt x="1189" y="27908"/>
                    </a:lnTo>
                    <a:lnTo>
                      <a:pt x="1447" y="29076"/>
                    </a:lnTo>
                    <a:lnTo>
                      <a:pt x="1744" y="30245"/>
                    </a:lnTo>
                    <a:lnTo>
                      <a:pt x="2338" y="32622"/>
                    </a:lnTo>
                    <a:lnTo>
                      <a:pt x="2615" y="33810"/>
                    </a:lnTo>
                    <a:lnTo>
                      <a:pt x="2873" y="34998"/>
                    </a:lnTo>
                    <a:lnTo>
                      <a:pt x="3110" y="36207"/>
                    </a:lnTo>
                    <a:lnTo>
                      <a:pt x="3209" y="36821"/>
                    </a:lnTo>
                    <a:lnTo>
                      <a:pt x="3308" y="37435"/>
                    </a:lnTo>
                    <a:lnTo>
                      <a:pt x="3368" y="38029"/>
                    </a:lnTo>
                    <a:lnTo>
                      <a:pt x="3427" y="38643"/>
                    </a:lnTo>
                    <a:lnTo>
                      <a:pt x="3487" y="39257"/>
                    </a:lnTo>
                    <a:lnTo>
                      <a:pt x="3506" y="39891"/>
                    </a:lnTo>
                    <a:lnTo>
                      <a:pt x="3506" y="40604"/>
                    </a:lnTo>
                    <a:lnTo>
                      <a:pt x="3506" y="41317"/>
                    </a:lnTo>
                    <a:lnTo>
                      <a:pt x="3467" y="42030"/>
                    </a:lnTo>
                    <a:lnTo>
                      <a:pt x="3407" y="42743"/>
                    </a:lnTo>
                    <a:lnTo>
                      <a:pt x="3269" y="44149"/>
                    </a:lnTo>
                    <a:lnTo>
                      <a:pt x="3110" y="45575"/>
                    </a:lnTo>
                    <a:lnTo>
                      <a:pt x="2952" y="46981"/>
                    </a:lnTo>
                    <a:lnTo>
                      <a:pt x="2892" y="47694"/>
                    </a:lnTo>
                    <a:lnTo>
                      <a:pt x="2853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3" y="50546"/>
                    </a:lnTo>
                    <a:lnTo>
                      <a:pt x="2892" y="51259"/>
                    </a:lnTo>
                    <a:lnTo>
                      <a:pt x="2912" y="51378"/>
                    </a:lnTo>
                    <a:lnTo>
                      <a:pt x="2972" y="51457"/>
                    </a:lnTo>
                    <a:lnTo>
                      <a:pt x="3031" y="51517"/>
                    </a:lnTo>
                    <a:lnTo>
                      <a:pt x="3110" y="51556"/>
                    </a:lnTo>
                    <a:lnTo>
                      <a:pt x="3308" y="51556"/>
                    </a:lnTo>
                    <a:lnTo>
                      <a:pt x="3388" y="51517"/>
                    </a:lnTo>
                    <a:lnTo>
                      <a:pt x="3427" y="51457"/>
                    </a:lnTo>
                    <a:lnTo>
                      <a:pt x="3467" y="51378"/>
                    </a:lnTo>
                    <a:lnTo>
                      <a:pt x="3467" y="51259"/>
                    </a:lnTo>
                    <a:lnTo>
                      <a:pt x="3407" y="50625"/>
                    </a:lnTo>
                    <a:lnTo>
                      <a:pt x="3388" y="50011"/>
                    </a:lnTo>
                    <a:lnTo>
                      <a:pt x="3388" y="49378"/>
                    </a:lnTo>
                    <a:lnTo>
                      <a:pt x="3407" y="48744"/>
                    </a:lnTo>
                    <a:lnTo>
                      <a:pt x="3427" y="48130"/>
                    </a:lnTo>
                    <a:lnTo>
                      <a:pt x="3487" y="47496"/>
                    </a:lnTo>
                    <a:lnTo>
                      <a:pt x="3605" y="46248"/>
                    </a:lnTo>
                    <a:lnTo>
                      <a:pt x="3883" y="43753"/>
                    </a:lnTo>
                    <a:lnTo>
                      <a:pt x="4002" y="42505"/>
                    </a:lnTo>
                    <a:lnTo>
                      <a:pt x="4041" y="41891"/>
                    </a:lnTo>
                    <a:lnTo>
                      <a:pt x="4061" y="41257"/>
                    </a:lnTo>
                    <a:lnTo>
                      <a:pt x="4081" y="40663"/>
                    </a:lnTo>
                    <a:lnTo>
                      <a:pt x="4081" y="40089"/>
                    </a:lnTo>
                    <a:lnTo>
                      <a:pt x="4061" y="39494"/>
                    </a:lnTo>
                    <a:lnTo>
                      <a:pt x="4021" y="38920"/>
                    </a:lnTo>
                    <a:lnTo>
                      <a:pt x="3962" y="38346"/>
                    </a:lnTo>
                    <a:lnTo>
                      <a:pt x="3903" y="37771"/>
                    </a:lnTo>
                    <a:lnTo>
                      <a:pt x="3744" y="36622"/>
                    </a:lnTo>
                    <a:lnTo>
                      <a:pt x="3546" y="35474"/>
                    </a:lnTo>
                    <a:lnTo>
                      <a:pt x="3328" y="34345"/>
                    </a:lnTo>
                    <a:lnTo>
                      <a:pt x="3071" y="33216"/>
                    </a:lnTo>
                    <a:lnTo>
                      <a:pt x="2793" y="32087"/>
                    </a:lnTo>
                    <a:lnTo>
                      <a:pt x="2199" y="29670"/>
                    </a:lnTo>
                    <a:lnTo>
                      <a:pt x="1902" y="28462"/>
                    </a:lnTo>
                    <a:lnTo>
                      <a:pt x="1625" y="27254"/>
                    </a:lnTo>
                    <a:lnTo>
                      <a:pt x="1387" y="26046"/>
                    </a:lnTo>
                    <a:lnTo>
                      <a:pt x="1169" y="24818"/>
                    </a:lnTo>
                    <a:lnTo>
                      <a:pt x="971" y="23590"/>
                    </a:lnTo>
                    <a:lnTo>
                      <a:pt x="833" y="22342"/>
                    </a:lnTo>
                    <a:lnTo>
                      <a:pt x="734" y="21055"/>
                    </a:lnTo>
                    <a:lnTo>
                      <a:pt x="654" y="19787"/>
                    </a:lnTo>
                    <a:lnTo>
                      <a:pt x="615" y="18500"/>
                    </a:lnTo>
                    <a:lnTo>
                      <a:pt x="595" y="17212"/>
                    </a:lnTo>
                    <a:lnTo>
                      <a:pt x="595" y="15925"/>
                    </a:lnTo>
                    <a:lnTo>
                      <a:pt x="635" y="14657"/>
                    </a:lnTo>
                    <a:lnTo>
                      <a:pt x="674" y="13370"/>
                    </a:lnTo>
                    <a:lnTo>
                      <a:pt x="734" y="12083"/>
                    </a:lnTo>
                    <a:lnTo>
                      <a:pt x="833" y="10617"/>
                    </a:lnTo>
                    <a:lnTo>
                      <a:pt x="932" y="9151"/>
                    </a:lnTo>
                    <a:lnTo>
                      <a:pt x="1070" y="7686"/>
                    </a:lnTo>
                    <a:lnTo>
                      <a:pt x="1209" y="6240"/>
                    </a:lnTo>
                    <a:lnTo>
                      <a:pt x="1367" y="4774"/>
                    </a:lnTo>
                    <a:lnTo>
                      <a:pt x="1565" y="3328"/>
                    </a:lnTo>
                    <a:lnTo>
                      <a:pt x="1763" y="1863"/>
                    </a:lnTo>
                    <a:lnTo>
                      <a:pt x="1981" y="417"/>
                    </a:lnTo>
                    <a:lnTo>
                      <a:pt x="1981" y="337"/>
                    </a:lnTo>
                    <a:lnTo>
                      <a:pt x="1962" y="278"/>
                    </a:lnTo>
                    <a:lnTo>
                      <a:pt x="1962" y="219"/>
                    </a:lnTo>
                    <a:lnTo>
                      <a:pt x="1922" y="159"/>
                    </a:lnTo>
                    <a:lnTo>
                      <a:pt x="1843" y="60"/>
                    </a:lnTo>
                    <a:lnTo>
                      <a:pt x="1744" y="21"/>
                    </a:lnTo>
                    <a:lnTo>
                      <a:pt x="164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" name="Google Shape;554;p3"/>
              <p:cNvSpPr/>
              <p:nvPr/>
            </p:nvSpPr>
            <p:spPr>
              <a:xfrm>
                <a:off x="152682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18" y="0"/>
                    </a:moveTo>
                    <a:lnTo>
                      <a:pt x="119" y="60"/>
                    </a:lnTo>
                    <a:lnTo>
                      <a:pt x="40" y="139"/>
                    </a:lnTo>
                    <a:lnTo>
                      <a:pt x="20" y="198"/>
                    </a:lnTo>
                    <a:lnTo>
                      <a:pt x="1" y="25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8" y="1941"/>
                    </a:lnTo>
                    <a:lnTo>
                      <a:pt x="397" y="3486"/>
                    </a:lnTo>
                    <a:lnTo>
                      <a:pt x="515" y="5031"/>
                    </a:lnTo>
                    <a:lnTo>
                      <a:pt x="615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5" y="11230"/>
                    </a:lnTo>
                    <a:lnTo>
                      <a:pt x="535" y="12795"/>
                    </a:lnTo>
                    <a:lnTo>
                      <a:pt x="535" y="12854"/>
                    </a:lnTo>
                    <a:lnTo>
                      <a:pt x="535" y="12934"/>
                    </a:lnTo>
                    <a:lnTo>
                      <a:pt x="575" y="12973"/>
                    </a:lnTo>
                    <a:lnTo>
                      <a:pt x="595" y="13033"/>
                    </a:lnTo>
                    <a:lnTo>
                      <a:pt x="694" y="13092"/>
                    </a:lnTo>
                    <a:lnTo>
                      <a:pt x="793" y="13112"/>
                    </a:lnTo>
                    <a:lnTo>
                      <a:pt x="892" y="13092"/>
                    </a:lnTo>
                    <a:lnTo>
                      <a:pt x="991" y="13033"/>
                    </a:lnTo>
                    <a:lnTo>
                      <a:pt x="1030" y="12973"/>
                    </a:lnTo>
                    <a:lnTo>
                      <a:pt x="1070" y="12934"/>
                    </a:lnTo>
                    <a:lnTo>
                      <a:pt x="1090" y="12854"/>
                    </a:lnTo>
                    <a:lnTo>
                      <a:pt x="1090" y="12795"/>
                    </a:lnTo>
                    <a:lnTo>
                      <a:pt x="1189" y="11210"/>
                    </a:lnTo>
                    <a:lnTo>
                      <a:pt x="1229" y="9646"/>
                    </a:lnTo>
                    <a:lnTo>
                      <a:pt x="1209" y="8061"/>
                    </a:lnTo>
                    <a:lnTo>
                      <a:pt x="1169" y="6497"/>
                    </a:lnTo>
                    <a:lnTo>
                      <a:pt x="1070" y="4912"/>
                    </a:lnTo>
                    <a:lnTo>
                      <a:pt x="951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5" y="159"/>
                    </a:lnTo>
                    <a:lnTo>
                      <a:pt x="496" y="99"/>
                    </a:lnTo>
                    <a:lnTo>
                      <a:pt x="476" y="60"/>
                    </a:lnTo>
                    <a:lnTo>
                      <a:pt x="416" y="20"/>
                    </a:lnTo>
                    <a:lnTo>
                      <a:pt x="37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" name="Google Shape;555;p3"/>
              <p:cNvSpPr/>
              <p:nvPr/>
            </p:nvSpPr>
            <p:spPr>
              <a:xfrm>
                <a:off x="1426300" y="1002150"/>
                <a:ext cx="93125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5" h="35473" extrusionOk="0">
                    <a:moveTo>
                      <a:pt x="2397" y="0"/>
                    </a:moveTo>
                    <a:lnTo>
                      <a:pt x="2279" y="20"/>
                    </a:lnTo>
                    <a:lnTo>
                      <a:pt x="2180" y="59"/>
                    </a:lnTo>
                    <a:lnTo>
                      <a:pt x="2100" y="158"/>
                    </a:lnTo>
                    <a:lnTo>
                      <a:pt x="2061" y="277"/>
                    </a:lnTo>
                    <a:lnTo>
                      <a:pt x="2041" y="337"/>
                    </a:lnTo>
                    <a:lnTo>
                      <a:pt x="2041" y="416"/>
                    </a:lnTo>
                    <a:lnTo>
                      <a:pt x="2318" y="2753"/>
                    </a:lnTo>
                    <a:lnTo>
                      <a:pt x="2576" y="5110"/>
                    </a:lnTo>
                    <a:lnTo>
                      <a:pt x="2794" y="7467"/>
                    </a:lnTo>
                    <a:lnTo>
                      <a:pt x="2893" y="8655"/>
                    </a:lnTo>
                    <a:lnTo>
                      <a:pt x="2972" y="9824"/>
                    </a:lnTo>
                    <a:lnTo>
                      <a:pt x="3051" y="11012"/>
                    </a:lnTo>
                    <a:lnTo>
                      <a:pt x="3091" y="12181"/>
                    </a:lnTo>
                    <a:lnTo>
                      <a:pt x="3130" y="13369"/>
                    </a:lnTo>
                    <a:lnTo>
                      <a:pt x="3150" y="14558"/>
                    </a:lnTo>
                    <a:lnTo>
                      <a:pt x="3130" y="15746"/>
                    </a:lnTo>
                    <a:lnTo>
                      <a:pt x="3110" y="16915"/>
                    </a:lnTo>
                    <a:lnTo>
                      <a:pt x="3051" y="18103"/>
                    </a:lnTo>
                    <a:lnTo>
                      <a:pt x="2972" y="19291"/>
                    </a:lnTo>
                    <a:lnTo>
                      <a:pt x="2853" y="20420"/>
                    </a:lnTo>
                    <a:lnTo>
                      <a:pt x="2734" y="21529"/>
                    </a:lnTo>
                    <a:lnTo>
                      <a:pt x="2556" y="22639"/>
                    </a:lnTo>
                    <a:lnTo>
                      <a:pt x="2358" y="23748"/>
                    </a:lnTo>
                    <a:lnTo>
                      <a:pt x="2140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49" y="28065"/>
                    </a:lnTo>
                    <a:lnTo>
                      <a:pt x="635" y="29848"/>
                    </a:lnTo>
                    <a:lnTo>
                      <a:pt x="496" y="30284"/>
                    </a:lnTo>
                    <a:lnTo>
                      <a:pt x="357" y="30739"/>
                    </a:lnTo>
                    <a:lnTo>
                      <a:pt x="239" y="31195"/>
                    </a:lnTo>
                    <a:lnTo>
                      <a:pt x="139" y="31670"/>
                    </a:lnTo>
                    <a:lnTo>
                      <a:pt x="60" y="32126"/>
                    </a:lnTo>
                    <a:lnTo>
                      <a:pt x="21" y="32581"/>
                    </a:lnTo>
                    <a:lnTo>
                      <a:pt x="1" y="33037"/>
                    </a:lnTo>
                    <a:lnTo>
                      <a:pt x="21" y="33512"/>
                    </a:lnTo>
                    <a:lnTo>
                      <a:pt x="80" y="33968"/>
                    </a:lnTo>
                    <a:lnTo>
                      <a:pt x="179" y="34423"/>
                    </a:lnTo>
                    <a:lnTo>
                      <a:pt x="258" y="34641"/>
                    </a:lnTo>
                    <a:lnTo>
                      <a:pt x="338" y="34859"/>
                    </a:lnTo>
                    <a:lnTo>
                      <a:pt x="437" y="35097"/>
                    </a:lnTo>
                    <a:lnTo>
                      <a:pt x="536" y="35315"/>
                    </a:lnTo>
                    <a:lnTo>
                      <a:pt x="575" y="35374"/>
                    </a:lnTo>
                    <a:lnTo>
                      <a:pt x="635" y="35414"/>
                    </a:lnTo>
                    <a:lnTo>
                      <a:pt x="674" y="35453"/>
                    </a:lnTo>
                    <a:lnTo>
                      <a:pt x="734" y="35473"/>
                    </a:lnTo>
                    <a:lnTo>
                      <a:pt x="833" y="35473"/>
                    </a:lnTo>
                    <a:lnTo>
                      <a:pt x="932" y="35414"/>
                    </a:lnTo>
                    <a:lnTo>
                      <a:pt x="1011" y="35334"/>
                    </a:lnTo>
                    <a:lnTo>
                      <a:pt x="1070" y="35235"/>
                    </a:lnTo>
                    <a:lnTo>
                      <a:pt x="1070" y="35176"/>
                    </a:lnTo>
                    <a:lnTo>
                      <a:pt x="1070" y="35116"/>
                    </a:lnTo>
                    <a:lnTo>
                      <a:pt x="1070" y="35057"/>
                    </a:lnTo>
                    <a:lnTo>
                      <a:pt x="1031" y="34978"/>
                    </a:lnTo>
                    <a:lnTo>
                      <a:pt x="912" y="34740"/>
                    </a:lnTo>
                    <a:lnTo>
                      <a:pt x="813" y="34483"/>
                    </a:lnTo>
                    <a:lnTo>
                      <a:pt x="734" y="34245"/>
                    </a:lnTo>
                    <a:lnTo>
                      <a:pt x="674" y="33988"/>
                    </a:lnTo>
                    <a:lnTo>
                      <a:pt x="615" y="33730"/>
                    </a:lnTo>
                    <a:lnTo>
                      <a:pt x="575" y="33473"/>
                    </a:lnTo>
                    <a:lnTo>
                      <a:pt x="555" y="33195"/>
                    </a:lnTo>
                    <a:lnTo>
                      <a:pt x="555" y="32938"/>
                    </a:lnTo>
                    <a:lnTo>
                      <a:pt x="555" y="32680"/>
                    </a:lnTo>
                    <a:lnTo>
                      <a:pt x="575" y="32403"/>
                    </a:lnTo>
                    <a:lnTo>
                      <a:pt x="635" y="31868"/>
                    </a:lnTo>
                    <a:lnTo>
                      <a:pt x="753" y="31333"/>
                    </a:lnTo>
                    <a:lnTo>
                      <a:pt x="872" y="30799"/>
                    </a:lnTo>
                    <a:lnTo>
                      <a:pt x="1051" y="30244"/>
                    </a:lnTo>
                    <a:lnTo>
                      <a:pt x="1209" y="29709"/>
                    </a:lnTo>
                    <a:lnTo>
                      <a:pt x="1605" y="28660"/>
                    </a:lnTo>
                    <a:lnTo>
                      <a:pt x="1962" y="27650"/>
                    </a:lnTo>
                    <a:lnTo>
                      <a:pt x="2140" y="27154"/>
                    </a:lnTo>
                    <a:lnTo>
                      <a:pt x="2279" y="26679"/>
                    </a:lnTo>
                    <a:lnTo>
                      <a:pt x="2536" y="25669"/>
                    </a:lnTo>
                    <a:lnTo>
                      <a:pt x="2774" y="24639"/>
                    </a:lnTo>
                    <a:lnTo>
                      <a:pt x="2972" y="23609"/>
                    </a:lnTo>
                    <a:lnTo>
                      <a:pt x="3150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6" y="18380"/>
                    </a:lnTo>
                    <a:lnTo>
                      <a:pt x="3665" y="17231"/>
                    </a:lnTo>
                    <a:lnTo>
                      <a:pt x="3705" y="16102"/>
                    </a:lnTo>
                    <a:lnTo>
                      <a:pt x="3724" y="14954"/>
                    </a:lnTo>
                    <a:lnTo>
                      <a:pt x="3705" y="13825"/>
                    </a:lnTo>
                    <a:lnTo>
                      <a:pt x="3685" y="12696"/>
                    </a:lnTo>
                    <a:lnTo>
                      <a:pt x="3645" y="11547"/>
                    </a:lnTo>
                    <a:lnTo>
                      <a:pt x="3586" y="10418"/>
                    </a:lnTo>
                    <a:lnTo>
                      <a:pt x="3507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53" y="2496"/>
                    </a:lnTo>
                    <a:lnTo>
                      <a:pt x="2595" y="238"/>
                    </a:lnTo>
                    <a:lnTo>
                      <a:pt x="2576" y="158"/>
                    </a:lnTo>
                    <a:lnTo>
                      <a:pt x="2556" y="99"/>
                    </a:lnTo>
                    <a:lnTo>
                      <a:pt x="2516" y="59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" name="Google Shape;556;p3"/>
              <p:cNvSpPr/>
              <p:nvPr/>
            </p:nvSpPr>
            <p:spPr>
              <a:xfrm>
                <a:off x="1523350" y="1291300"/>
                <a:ext cx="619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8659" extrusionOk="0">
                    <a:moveTo>
                      <a:pt x="1823" y="1"/>
                    </a:moveTo>
                    <a:lnTo>
                      <a:pt x="1704" y="21"/>
                    </a:lnTo>
                    <a:lnTo>
                      <a:pt x="1625" y="60"/>
                    </a:lnTo>
                    <a:lnTo>
                      <a:pt x="1546" y="159"/>
                    </a:lnTo>
                    <a:lnTo>
                      <a:pt x="1526" y="199"/>
                    </a:lnTo>
                    <a:lnTo>
                      <a:pt x="1506" y="278"/>
                    </a:lnTo>
                    <a:lnTo>
                      <a:pt x="1506" y="338"/>
                    </a:lnTo>
                    <a:lnTo>
                      <a:pt x="1506" y="417"/>
                    </a:lnTo>
                    <a:lnTo>
                      <a:pt x="1625" y="971"/>
                    </a:lnTo>
                    <a:lnTo>
                      <a:pt x="1724" y="1546"/>
                    </a:lnTo>
                    <a:lnTo>
                      <a:pt x="1803" y="2100"/>
                    </a:lnTo>
                    <a:lnTo>
                      <a:pt x="1843" y="2675"/>
                    </a:lnTo>
                    <a:lnTo>
                      <a:pt x="1882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902" y="4913"/>
                    </a:lnTo>
                    <a:lnTo>
                      <a:pt x="1863" y="5467"/>
                    </a:lnTo>
                    <a:lnTo>
                      <a:pt x="1823" y="6042"/>
                    </a:lnTo>
                    <a:lnTo>
                      <a:pt x="1724" y="7151"/>
                    </a:lnTo>
                    <a:lnTo>
                      <a:pt x="1566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91" y="11627"/>
                    </a:lnTo>
                    <a:lnTo>
                      <a:pt x="575" y="13865"/>
                    </a:lnTo>
                    <a:lnTo>
                      <a:pt x="377" y="14994"/>
                    </a:lnTo>
                    <a:lnTo>
                      <a:pt x="219" y="16103"/>
                    </a:lnTo>
                    <a:lnTo>
                      <a:pt x="100" y="17232"/>
                    </a:lnTo>
                    <a:lnTo>
                      <a:pt x="40" y="17787"/>
                    </a:lnTo>
                    <a:lnTo>
                      <a:pt x="1" y="18341"/>
                    </a:lnTo>
                    <a:lnTo>
                      <a:pt x="21" y="18421"/>
                    </a:lnTo>
                    <a:lnTo>
                      <a:pt x="21" y="18480"/>
                    </a:lnTo>
                    <a:lnTo>
                      <a:pt x="60" y="18540"/>
                    </a:lnTo>
                    <a:lnTo>
                      <a:pt x="80" y="18579"/>
                    </a:lnTo>
                    <a:lnTo>
                      <a:pt x="179" y="18639"/>
                    </a:lnTo>
                    <a:lnTo>
                      <a:pt x="278" y="18658"/>
                    </a:lnTo>
                    <a:lnTo>
                      <a:pt x="377" y="18639"/>
                    </a:lnTo>
                    <a:lnTo>
                      <a:pt x="476" y="18579"/>
                    </a:lnTo>
                    <a:lnTo>
                      <a:pt x="516" y="18540"/>
                    </a:lnTo>
                    <a:lnTo>
                      <a:pt x="555" y="18480"/>
                    </a:lnTo>
                    <a:lnTo>
                      <a:pt x="575" y="18421"/>
                    </a:lnTo>
                    <a:lnTo>
                      <a:pt x="575" y="18341"/>
                    </a:lnTo>
                    <a:lnTo>
                      <a:pt x="615" y="17787"/>
                    </a:lnTo>
                    <a:lnTo>
                      <a:pt x="654" y="17212"/>
                    </a:lnTo>
                    <a:lnTo>
                      <a:pt x="793" y="16084"/>
                    </a:lnTo>
                    <a:lnTo>
                      <a:pt x="952" y="14955"/>
                    </a:lnTo>
                    <a:lnTo>
                      <a:pt x="1130" y="13826"/>
                    </a:lnTo>
                    <a:lnTo>
                      <a:pt x="1546" y="11568"/>
                    </a:lnTo>
                    <a:lnTo>
                      <a:pt x="1764" y="10439"/>
                    </a:lnTo>
                    <a:lnTo>
                      <a:pt x="1962" y="9310"/>
                    </a:lnTo>
                    <a:lnTo>
                      <a:pt x="2140" y="8181"/>
                    </a:lnTo>
                    <a:lnTo>
                      <a:pt x="2279" y="7052"/>
                    </a:lnTo>
                    <a:lnTo>
                      <a:pt x="2397" y="5923"/>
                    </a:lnTo>
                    <a:lnTo>
                      <a:pt x="2437" y="5349"/>
                    </a:lnTo>
                    <a:lnTo>
                      <a:pt x="2457" y="4794"/>
                    </a:lnTo>
                    <a:lnTo>
                      <a:pt x="2477" y="4220"/>
                    </a:lnTo>
                    <a:lnTo>
                      <a:pt x="2457" y="3665"/>
                    </a:lnTo>
                    <a:lnTo>
                      <a:pt x="2437" y="3091"/>
                    </a:lnTo>
                    <a:lnTo>
                      <a:pt x="2397" y="2516"/>
                    </a:lnTo>
                    <a:lnTo>
                      <a:pt x="2358" y="1942"/>
                    </a:lnTo>
                    <a:lnTo>
                      <a:pt x="2279" y="1387"/>
                    </a:lnTo>
                    <a:lnTo>
                      <a:pt x="2180" y="813"/>
                    </a:lnTo>
                    <a:lnTo>
                      <a:pt x="2061" y="239"/>
                    </a:lnTo>
                    <a:lnTo>
                      <a:pt x="2041" y="159"/>
                    </a:lnTo>
                    <a:lnTo>
                      <a:pt x="2001" y="100"/>
                    </a:lnTo>
                    <a:lnTo>
                      <a:pt x="1962" y="60"/>
                    </a:lnTo>
                    <a:lnTo>
                      <a:pt x="1922" y="40"/>
                    </a:lnTo>
                    <a:lnTo>
                      <a:pt x="182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" name="Google Shape;557;p3"/>
              <p:cNvSpPr/>
              <p:nvPr/>
            </p:nvSpPr>
            <p:spPr>
              <a:xfrm>
                <a:off x="1305975" y="1365575"/>
                <a:ext cx="151550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62" h="74631" extrusionOk="0">
                    <a:moveTo>
                      <a:pt x="5705" y="1"/>
                    </a:moveTo>
                    <a:lnTo>
                      <a:pt x="5666" y="21"/>
                    </a:lnTo>
                    <a:lnTo>
                      <a:pt x="5626" y="60"/>
                    </a:lnTo>
                    <a:lnTo>
                      <a:pt x="5586" y="100"/>
                    </a:lnTo>
                    <a:lnTo>
                      <a:pt x="5547" y="179"/>
                    </a:lnTo>
                    <a:lnTo>
                      <a:pt x="5230" y="1031"/>
                    </a:lnTo>
                    <a:lnTo>
                      <a:pt x="4913" y="1882"/>
                    </a:lnTo>
                    <a:lnTo>
                      <a:pt x="4636" y="2754"/>
                    </a:lnTo>
                    <a:lnTo>
                      <a:pt x="4358" y="3606"/>
                    </a:lnTo>
                    <a:lnTo>
                      <a:pt x="4121" y="4477"/>
                    </a:lnTo>
                    <a:lnTo>
                      <a:pt x="3883" y="5348"/>
                    </a:lnTo>
                    <a:lnTo>
                      <a:pt x="3645" y="6220"/>
                    </a:lnTo>
                    <a:lnTo>
                      <a:pt x="3447" y="7091"/>
                    </a:lnTo>
                    <a:lnTo>
                      <a:pt x="3249" y="7963"/>
                    </a:lnTo>
                    <a:lnTo>
                      <a:pt x="3071" y="8854"/>
                    </a:lnTo>
                    <a:lnTo>
                      <a:pt x="2912" y="9726"/>
                    </a:lnTo>
                    <a:lnTo>
                      <a:pt x="2774" y="10617"/>
                    </a:lnTo>
                    <a:lnTo>
                      <a:pt x="2635" y="11508"/>
                    </a:lnTo>
                    <a:lnTo>
                      <a:pt x="2516" y="12400"/>
                    </a:lnTo>
                    <a:lnTo>
                      <a:pt x="2298" y="14182"/>
                    </a:lnTo>
                    <a:lnTo>
                      <a:pt x="2120" y="15965"/>
                    </a:lnTo>
                    <a:lnTo>
                      <a:pt x="2001" y="17767"/>
                    </a:lnTo>
                    <a:lnTo>
                      <a:pt x="1902" y="19569"/>
                    </a:lnTo>
                    <a:lnTo>
                      <a:pt x="1843" y="21372"/>
                    </a:lnTo>
                    <a:lnTo>
                      <a:pt x="1803" y="23174"/>
                    </a:lnTo>
                    <a:lnTo>
                      <a:pt x="1803" y="24996"/>
                    </a:lnTo>
                    <a:lnTo>
                      <a:pt x="1803" y="26818"/>
                    </a:lnTo>
                    <a:lnTo>
                      <a:pt x="1843" y="28641"/>
                    </a:lnTo>
                    <a:lnTo>
                      <a:pt x="1922" y="32305"/>
                    </a:lnTo>
                    <a:lnTo>
                      <a:pt x="2041" y="35949"/>
                    </a:lnTo>
                    <a:lnTo>
                      <a:pt x="2140" y="39613"/>
                    </a:lnTo>
                    <a:lnTo>
                      <a:pt x="2160" y="41435"/>
                    </a:lnTo>
                    <a:lnTo>
                      <a:pt x="2199" y="43258"/>
                    </a:lnTo>
                    <a:lnTo>
                      <a:pt x="2199" y="45080"/>
                    </a:lnTo>
                    <a:lnTo>
                      <a:pt x="2180" y="46902"/>
                    </a:lnTo>
                    <a:lnTo>
                      <a:pt x="2140" y="48724"/>
                    </a:lnTo>
                    <a:lnTo>
                      <a:pt x="2061" y="50546"/>
                    </a:lnTo>
                    <a:lnTo>
                      <a:pt x="1962" y="52349"/>
                    </a:lnTo>
                    <a:lnTo>
                      <a:pt x="1803" y="54151"/>
                    </a:lnTo>
                    <a:lnTo>
                      <a:pt x="1625" y="55934"/>
                    </a:lnTo>
                    <a:lnTo>
                      <a:pt x="1526" y="56845"/>
                    </a:lnTo>
                    <a:lnTo>
                      <a:pt x="1387" y="57736"/>
                    </a:lnTo>
                    <a:lnTo>
                      <a:pt x="1249" y="58706"/>
                    </a:lnTo>
                    <a:lnTo>
                      <a:pt x="1090" y="59697"/>
                    </a:lnTo>
                    <a:lnTo>
                      <a:pt x="734" y="61638"/>
                    </a:lnTo>
                    <a:lnTo>
                      <a:pt x="575" y="62628"/>
                    </a:lnTo>
                    <a:lnTo>
                      <a:pt x="417" y="63599"/>
                    </a:lnTo>
                    <a:lnTo>
                      <a:pt x="278" y="64589"/>
                    </a:lnTo>
                    <a:lnTo>
                      <a:pt x="179" y="65579"/>
                    </a:lnTo>
                    <a:lnTo>
                      <a:pt x="80" y="66669"/>
                    </a:lnTo>
                    <a:lnTo>
                      <a:pt x="41" y="67758"/>
                    </a:lnTo>
                    <a:lnTo>
                      <a:pt x="1" y="68847"/>
                    </a:lnTo>
                    <a:lnTo>
                      <a:pt x="1" y="69937"/>
                    </a:lnTo>
                    <a:lnTo>
                      <a:pt x="21" y="71046"/>
                    </a:lnTo>
                    <a:lnTo>
                      <a:pt x="41" y="72135"/>
                    </a:lnTo>
                    <a:lnTo>
                      <a:pt x="140" y="74314"/>
                    </a:lnTo>
                    <a:lnTo>
                      <a:pt x="140" y="74393"/>
                    </a:lnTo>
                    <a:lnTo>
                      <a:pt x="179" y="74452"/>
                    </a:lnTo>
                    <a:lnTo>
                      <a:pt x="199" y="74512"/>
                    </a:lnTo>
                    <a:lnTo>
                      <a:pt x="239" y="74551"/>
                    </a:lnTo>
                    <a:lnTo>
                      <a:pt x="338" y="74611"/>
                    </a:lnTo>
                    <a:lnTo>
                      <a:pt x="437" y="74631"/>
                    </a:lnTo>
                    <a:lnTo>
                      <a:pt x="536" y="74611"/>
                    </a:lnTo>
                    <a:lnTo>
                      <a:pt x="635" y="74551"/>
                    </a:lnTo>
                    <a:lnTo>
                      <a:pt x="655" y="74512"/>
                    </a:lnTo>
                    <a:lnTo>
                      <a:pt x="694" y="74452"/>
                    </a:lnTo>
                    <a:lnTo>
                      <a:pt x="714" y="74393"/>
                    </a:lnTo>
                    <a:lnTo>
                      <a:pt x="714" y="74314"/>
                    </a:lnTo>
                    <a:lnTo>
                      <a:pt x="615" y="72373"/>
                    </a:lnTo>
                    <a:lnTo>
                      <a:pt x="595" y="71402"/>
                    </a:lnTo>
                    <a:lnTo>
                      <a:pt x="575" y="70432"/>
                    </a:lnTo>
                    <a:lnTo>
                      <a:pt x="575" y="69461"/>
                    </a:lnTo>
                    <a:lnTo>
                      <a:pt x="575" y="68491"/>
                    </a:lnTo>
                    <a:lnTo>
                      <a:pt x="615" y="67520"/>
                    </a:lnTo>
                    <a:lnTo>
                      <a:pt x="655" y="66550"/>
                    </a:lnTo>
                    <a:lnTo>
                      <a:pt x="734" y="65619"/>
                    </a:lnTo>
                    <a:lnTo>
                      <a:pt x="853" y="64688"/>
                    </a:lnTo>
                    <a:lnTo>
                      <a:pt x="971" y="63757"/>
                    </a:lnTo>
                    <a:lnTo>
                      <a:pt x="1130" y="62846"/>
                    </a:lnTo>
                    <a:lnTo>
                      <a:pt x="1447" y="61004"/>
                    </a:lnTo>
                    <a:lnTo>
                      <a:pt x="1744" y="59162"/>
                    </a:lnTo>
                    <a:lnTo>
                      <a:pt x="1883" y="58271"/>
                    </a:lnTo>
                    <a:lnTo>
                      <a:pt x="2021" y="57379"/>
                    </a:lnTo>
                    <a:lnTo>
                      <a:pt x="2239" y="55597"/>
                    </a:lnTo>
                    <a:lnTo>
                      <a:pt x="2397" y="53814"/>
                    </a:lnTo>
                    <a:lnTo>
                      <a:pt x="2536" y="52012"/>
                    </a:lnTo>
                    <a:lnTo>
                      <a:pt x="2635" y="50210"/>
                    </a:lnTo>
                    <a:lnTo>
                      <a:pt x="2714" y="48407"/>
                    </a:lnTo>
                    <a:lnTo>
                      <a:pt x="2734" y="46605"/>
                    </a:lnTo>
                    <a:lnTo>
                      <a:pt x="2754" y="44803"/>
                    </a:lnTo>
                    <a:lnTo>
                      <a:pt x="2754" y="43000"/>
                    </a:lnTo>
                    <a:lnTo>
                      <a:pt x="2714" y="41218"/>
                    </a:lnTo>
                    <a:lnTo>
                      <a:pt x="2635" y="37613"/>
                    </a:lnTo>
                    <a:lnTo>
                      <a:pt x="2536" y="34008"/>
                    </a:lnTo>
                    <a:lnTo>
                      <a:pt x="2437" y="30423"/>
                    </a:lnTo>
                    <a:lnTo>
                      <a:pt x="2397" y="28621"/>
                    </a:lnTo>
                    <a:lnTo>
                      <a:pt x="2358" y="26818"/>
                    </a:lnTo>
                    <a:lnTo>
                      <a:pt x="2358" y="25016"/>
                    </a:lnTo>
                    <a:lnTo>
                      <a:pt x="2378" y="23234"/>
                    </a:lnTo>
                    <a:lnTo>
                      <a:pt x="2397" y="21431"/>
                    </a:lnTo>
                    <a:lnTo>
                      <a:pt x="2477" y="19629"/>
                    </a:lnTo>
                    <a:lnTo>
                      <a:pt x="2556" y="17826"/>
                    </a:lnTo>
                    <a:lnTo>
                      <a:pt x="2695" y="16044"/>
                    </a:lnTo>
                    <a:lnTo>
                      <a:pt x="2794" y="15034"/>
                    </a:lnTo>
                    <a:lnTo>
                      <a:pt x="2893" y="14043"/>
                    </a:lnTo>
                    <a:lnTo>
                      <a:pt x="3011" y="13053"/>
                    </a:lnTo>
                    <a:lnTo>
                      <a:pt x="3130" y="12043"/>
                    </a:lnTo>
                    <a:lnTo>
                      <a:pt x="3289" y="11053"/>
                    </a:lnTo>
                    <a:lnTo>
                      <a:pt x="3447" y="10062"/>
                    </a:lnTo>
                    <a:lnTo>
                      <a:pt x="3625" y="9092"/>
                    </a:lnTo>
                    <a:lnTo>
                      <a:pt x="3824" y="8102"/>
                    </a:lnTo>
                    <a:lnTo>
                      <a:pt x="4041" y="7131"/>
                    </a:lnTo>
                    <a:lnTo>
                      <a:pt x="4259" y="6161"/>
                    </a:lnTo>
                    <a:lnTo>
                      <a:pt x="4517" y="5210"/>
                    </a:lnTo>
                    <a:lnTo>
                      <a:pt x="4774" y="4259"/>
                    </a:lnTo>
                    <a:lnTo>
                      <a:pt x="5052" y="3308"/>
                    </a:lnTo>
                    <a:lnTo>
                      <a:pt x="5368" y="2358"/>
                    </a:lnTo>
                    <a:lnTo>
                      <a:pt x="5685" y="1427"/>
                    </a:lnTo>
                    <a:lnTo>
                      <a:pt x="6042" y="496"/>
                    </a:lnTo>
                    <a:lnTo>
                      <a:pt x="6062" y="437"/>
                    </a:lnTo>
                    <a:lnTo>
                      <a:pt x="6062" y="357"/>
                    </a:lnTo>
                    <a:lnTo>
                      <a:pt x="6042" y="238"/>
                    </a:lnTo>
                    <a:lnTo>
                      <a:pt x="5982" y="120"/>
                    </a:lnTo>
                    <a:lnTo>
                      <a:pt x="5903" y="40"/>
                    </a:lnTo>
                    <a:lnTo>
                      <a:pt x="580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" name="Google Shape;558;p3"/>
              <p:cNvSpPr/>
              <p:nvPr/>
            </p:nvSpPr>
            <p:spPr>
              <a:xfrm>
                <a:off x="1369375" y="2829750"/>
                <a:ext cx="896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86" h="15153" extrusionOk="0">
                    <a:moveTo>
                      <a:pt x="2119" y="1"/>
                    </a:moveTo>
                    <a:lnTo>
                      <a:pt x="2020" y="21"/>
                    </a:lnTo>
                    <a:lnTo>
                      <a:pt x="1921" y="40"/>
                    </a:lnTo>
                    <a:lnTo>
                      <a:pt x="1842" y="80"/>
                    </a:lnTo>
                    <a:lnTo>
                      <a:pt x="1664" y="179"/>
                    </a:lnTo>
                    <a:lnTo>
                      <a:pt x="1525" y="33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0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54" y="2754"/>
                    </a:lnTo>
                    <a:lnTo>
                      <a:pt x="495" y="3744"/>
                    </a:lnTo>
                    <a:lnTo>
                      <a:pt x="357" y="4695"/>
                    </a:lnTo>
                    <a:lnTo>
                      <a:pt x="218" y="5705"/>
                    </a:lnTo>
                    <a:lnTo>
                      <a:pt x="119" y="6735"/>
                    </a:lnTo>
                    <a:lnTo>
                      <a:pt x="40" y="7745"/>
                    </a:lnTo>
                    <a:lnTo>
                      <a:pt x="0" y="8775"/>
                    </a:lnTo>
                    <a:lnTo>
                      <a:pt x="0" y="9805"/>
                    </a:lnTo>
                    <a:lnTo>
                      <a:pt x="20" y="10835"/>
                    </a:lnTo>
                    <a:lnTo>
                      <a:pt x="79" y="11845"/>
                    </a:lnTo>
                    <a:lnTo>
                      <a:pt x="159" y="12875"/>
                    </a:lnTo>
                    <a:lnTo>
                      <a:pt x="178" y="12954"/>
                    </a:lnTo>
                    <a:lnTo>
                      <a:pt x="198" y="13014"/>
                    </a:lnTo>
                    <a:lnTo>
                      <a:pt x="238" y="13073"/>
                    </a:lnTo>
                    <a:lnTo>
                      <a:pt x="277" y="13113"/>
                    </a:lnTo>
                    <a:lnTo>
                      <a:pt x="376" y="13172"/>
                    </a:lnTo>
                    <a:lnTo>
                      <a:pt x="475" y="13192"/>
                    </a:lnTo>
                    <a:lnTo>
                      <a:pt x="575" y="13172"/>
                    </a:lnTo>
                    <a:lnTo>
                      <a:pt x="634" y="13152"/>
                    </a:lnTo>
                    <a:lnTo>
                      <a:pt x="674" y="13113"/>
                    </a:lnTo>
                    <a:lnTo>
                      <a:pt x="693" y="13073"/>
                    </a:lnTo>
                    <a:lnTo>
                      <a:pt x="713" y="13014"/>
                    </a:lnTo>
                    <a:lnTo>
                      <a:pt x="733" y="12954"/>
                    </a:lnTo>
                    <a:lnTo>
                      <a:pt x="733" y="12875"/>
                    </a:lnTo>
                    <a:lnTo>
                      <a:pt x="654" y="12063"/>
                    </a:lnTo>
                    <a:lnTo>
                      <a:pt x="614" y="11231"/>
                    </a:lnTo>
                    <a:lnTo>
                      <a:pt x="575" y="10419"/>
                    </a:lnTo>
                    <a:lnTo>
                      <a:pt x="575" y="9607"/>
                    </a:lnTo>
                    <a:lnTo>
                      <a:pt x="575" y="8775"/>
                    </a:lnTo>
                    <a:lnTo>
                      <a:pt x="594" y="7963"/>
                    </a:lnTo>
                    <a:lnTo>
                      <a:pt x="654" y="7151"/>
                    </a:lnTo>
                    <a:lnTo>
                      <a:pt x="713" y="6339"/>
                    </a:lnTo>
                    <a:lnTo>
                      <a:pt x="812" y="5507"/>
                    </a:lnTo>
                    <a:lnTo>
                      <a:pt x="931" y="4675"/>
                    </a:lnTo>
                    <a:lnTo>
                      <a:pt x="1070" y="3863"/>
                    </a:lnTo>
                    <a:lnTo>
                      <a:pt x="1228" y="3031"/>
                    </a:lnTo>
                    <a:lnTo>
                      <a:pt x="1387" y="2279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4" y="1348"/>
                    </a:lnTo>
                    <a:lnTo>
                      <a:pt x="1703" y="1130"/>
                    </a:lnTo>
                    <a:lnTo>
                      <a:pt x="1803" y="932"/>
                    </a:lnTo>
                    <a:lnTo>
                      <a:pt x="1862" y="853"/>
                    </a:lnTo>
                    <a:lnTo>
                      <a:pt x="1921" y="793"/>
                    </a:lnTo>
                    <a:lnTo>
                      <a:pt x="1981" y="753"/>
                    </a:lnTo>
                    <a:lnTo>
                      <a:pt x="2040" y="734"/>
                    </a:lnTo>
                    <a:lnTo>
                      <a:pt x="2159" y="734"/>
                    </a:lnTo>
                    <a:lnTo>
                      <a:pt x="2278" y="773"/>
                    </a:lnTo>
                    <a:lnTo>
                      <a:pt x="2377" y="853"/>
                    </a:lnTo>
                    <a:lnTo>
                      <a:pt x="2456" y="952"/>
                    </a:lnTo>
                    <a:lnTo>
                      <a:pt x="2535" y="1090"/>
                    </a:lnTo>
                    <a:lnTo>
                      <a:pt x="2634" y="1328"/>
                    </a:lnTo>
                    <a:lnTo>
                      <a:pt x="2753" y="1704"/>
                    </a:lnTo>
                    <a:lnTo>
                      <a:pt x="2852" y="2120"/>
                    </a:lnTo>
                    <a:lnTo>
                      <a:pt x="2912" y="2516"/>
                    </a:lnTo>
                    <a:lnTo>
                      <a:pt x="2951" y="2952"/>
                    </a:lnTo>
                    <a:lnTo>
                      <a:pt x="2971" y="3368"/>
                    </a:lnTo>
                    <a:lnTo>
                      <a:pt x="2991" y="3784"/>
                    </a:lnTo>
                    <a:lnTo>
                      <a:pt x="3011" y="4616"/>
                    </a:lnTo>
                    <a:lnTo>
                      <a:pt x="3011" y="5507"/>
                    </a:lnTo>
                    <a:lnTo>
                      <a:pt x="2971" y="6398"/>
                    </a:lnTo>
                    <a:lnTo>
                      <a:pt x="2912" y="7270"/>
                    </a:lnTo>
                    <a:lnTo>
                      <a:pt x="2813" y="8161"/>
                    </a:lnTo>
                    <a:lnTo>
                      <a:pt x="2694" y="8993"/>
                    </a:lnTo>
                    <a:lnTo>
                      <a:pt x="2575" y="9825"/>
                    </a:lnTo>
                    <a:lnTo>
                      <a:pt x="2436" y="10657"/>
                    </a:lnTo>
                    <a:lnTo>
                      <a:pt x="2278" y="11469"/>
                    </a:lnTo>
                    <a:lnTo>
                      <a:pt x="1941" y="13113"/>
                    </a:lnTo>
                    <a:lnTo>
                      <a:pt x="1585" y="14737"/>
                    </a:lnTo>
                    <a:lnTo>
                      <a:pt x="1585" y="14816"/>
                    </a:lnTo>
                    <a:lnTo>
                      <a:pt x="1585" y="14875"/>
                    </a:lnTo>
                    <a:lnTo>
                      <a:pt x="1585" y="14955"/>
                    </a:lnTo>
                    <a:lnTo>
                      <a:pt x="1624" y="14994"/>
                    </a:lnTo>
                    <a:lnTo>
                      <a:pt x="1703" y="15093"/>
                    </a:lnTo>
                    <a:lnTo>
                      <a:pt x="1783" y="15133"/>
                    </a:lnTo>
                    <a:lnTo>
                      <a:pt x="1902" y="15153"/>
                    </a:lnTo>
                    <a:lnTo>
                      <a:pt x="2001" y="15133"/>
                    </a:lnTo>
                    <a:lnTo>
                      <a:pt x="2040" y="15093"/>
                    </a:lnTo>
                    <a:lnTo>
                      <a:pt x="2080" y="15054"/>
                    </a:lnTo>
                    <a:lnTo>
                      <a:pt x="2119" y="14994"/>
                    </a:lnTo>
                    <a:lnTo>
                      <a:pt x="2139" y="14915"/>
                    </a:lnTo>
                    <a:lnTo>
                      <a:pt x="2575" y="12875"/>
                    </a:lnTo>
                    <a:lnTo>
                      <a:pt x="2793" y="11845"/>
                    </a:lnTo>
                    <a:lnTo>
                      <a:pt x="2971" y="10835"/>
                    </a:lnTo>
                    <a:lnTo>
                      <a:pt x="3149" y="9785"/>
                    </a:lnTo>
                    <a:lnTo>
                      <a:pt x="3308" y="8755"/>
                    </a:lnTo>
                    <a:lnTo>
                      <a:pt x="3427" y="7705"/>
                    </a:lnTo>
                    <a:lnTo>
                      <a:pt x="3526" y="6676"/>
                    </a:lnTo>
                    <a:lnTo>
                      <a:pt x="3565" y="5626"/>
                    </a:lnTo>
                    <a:lnTo>
                      <a:pt x="3585" y="4576"/>
                    </a:lnTo>
                    <a:lnTo>
                      <a:pt x="3565" y="4061"/>
                    </a:lnTo>
                    <a:lnTo>
                      <a:pt x="3545" y="3546"/>
                    </a:lnTo>
                    <a:lnTo>
                      <a:pt x="3506" y="3031"/>
                    </a:lnTo>
                    <a:lnTo>
                      <a:pt x="3446" y="2516"/>
                    </a:lnTo>
                    <a:lnTo>
                      <a:pt x="3347" y="1823"/>
                    </a:lnTo>
                    <a:lnTo>
                      <a:pt x="3288" y="1467"/>
                    </a:lnTo>
                    <a:lnTo>
                      <a:pt x="3189" y="1110"/>
                    </a:lnTo>
                    <a:lnTo>
                      <a:pt x="3070" y="773"/>
                    </a:lnTo>
                    <a:lnTo>
                      <a:pt x="299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74" y="219"/>
                    </a:lnTo>
                    <a:lnTo>
                      <a:pt x="2555" y="139"/>
                    </a:lnTo>
                    <a:lnTo>
                      <a:pt x="2416" y="60"/>
                    </a:lnTo>
                    <a:lnTo>
                      <a:pt x="2317" y="21"/>
                    </a:lnTo>
                    <a:lnTo>
                      <a:pt x="221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" name="Google Shape;559;p3"/>
              <p:cNvSpPr/>
              <p:nvPr/>
            </p:nvSpPr>
            <p:spPr>
              <a:xfrm>
                <a:off x="1233700" y="1102150"/>
                <a:ext cx="946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78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0" y="120"/>
                    </a:lnTo>
                    <a:lnTo>
                      <a:pt x="2020" y="179"/>
                    </a:lnTo>
                    <a:lnTo>
                      <a:pt x="2001" y="239"/>
                    </a:lnTo>
                    <a:lnTo>
                      <a:pt x="1981" y="318"/>
                    </a:lnTo>
                    <a:lnTo>
                      <a:pt x="1565" y="4596"/>
                    </a:lnTo>
                    <a:lnTo>
                      <a:pt x="1387" y="6755"/>
                    </a:lnTo>
                    <a:lnTo>
                      <a:pt x="1228" y="8894"/>
                    </a:lnTo>
                    <a:lnTo>
                      <a:pt x="1090" y="11053"/>
                    </a:lnTo>
                    <a:lnTo>
                      <a:pt x="1010" y="13212"/>
                    </a:lnTo>
                    <a:lnTo>
                      <a:pt x="97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71" y="17529"/>
                    </a:lnTo>
                    <a:lnTo>
                      <a:pt x="1030" y="19688"/>
                    </a:lnTo>
                    <a:lnTo>
                      <a:pt x="1149" y="21867"/>
                    </a:lnTo>
                    <a:lnTo>
                      <a:pt x="1268" y="24026"/>
                    </a:lnTo>
                    <a:lnTo>
                      <a:pt x="1426" y="26205"/>
                    </a:lnTo>
                    <a:lnTo>
                      <a:pt x="1783" y="30542"/>
                    </a:lnTo>
                    <a:lnTo>
                      <a:pt x="2139" y="34860"/>
                    </a:lnTo>
                    <a:lnTo>
                      <a:pt x="2496" y="39138"/>
                    </a:lnTo>
                    <a:lnTo>
                      <a:pt x="2674" y="41277"/>
                    </a:lnTo>
                    <a:lnTo>
                      <a:pt x="2833" y="43416"/>
                    </a:lnTo>
                    <a:lnTo>
                      <a:pt x="2991" y="45555"/>
                    </a:lnTo>
                    <a:lnTo>
                      <a:pt x="3110" y="47694"/>
                    </a:lnTo>
                    <a:lnTo>
                      <a:pt x="3189" y="49853"/>
                    </a:lnTo>
                    <a:lnTo>
                      <a:pt x="3209" y="50923"/>
                    </a:lnTo>
                    <a:lnTo>
                      <a:pt x="3209" y="51992"/>
                    </a:lnTo>
                    <a:lnTo>
                      <a:pt x="3209" y="53062"/>
                    </a:lnTo>
                    <a:lnTo>
                      <a:pt x="3189" y="54131"/>
                    </a:lnTo>
                    <a:lnTo>
                      <a:pt x="3149" y="55201"/>
                    </a:lnTo>
                    <a:lnTo>
                      <a:pt x="3070" y="56270"/>
                    </a:lnTo>
                    <a:lnTo>
                      <a:pt x="2991" y="57340"/>
                    </a:lnTo>
                    <a:lnTo>
                      <a:pt x="2892" y="58409"/>
                    </a:lnTo>
                    <a:lnTo>
                      <a:pt x="2753" y="59479"/>
                    </a:lnTo>
                    <a:lnTo>
                      <a:pt x="2595" y="60529"/>
                    </a:lnTo>
                    <a:lnTo>
                      <a:pt x="2417" y="61578"/>
                    </a:lnTo>
                    <a:lnTo>
                      <a:pt x="2238" y="62589"/>
                    </a:lnTo>
                    <a:lnTo>
                      <a:pt x="1842" y="64648"/>
                    </a:lnTo>
                    <a:lnTo>
                      <a:pt x="1426" y="66688"/>
                    </a:lnTo>
                    <a:lnTo>
                      <a:pt x="1010" y="68729"/>
                    </a:lnTo>
                    <a:lnTo>
                      <a:pt x="832" y="69778"/>
                    </a:lnTo>
                    <a:lnTo>
                      <a:pt x="654" y="70828"/>
                    </a:lnTo>
                    <a:lnTo>
                      <a:pt x="476" y="71878"/>
                    </a:lnTo>
                    <a:lnTo>
                      <a:pt x="337" y="72947"/>
                    </a:lnTo>
                    <a:lnTo>
                      <a:pt x="218" y="74017"/>
                    </a:lnTo>
                    <a:lnTo>
                      <a:pt x="119" y="75086"/>
                    </a:lnTo>
                    <a:lnTo>
                      <a:pt x="40" y="76156"/>
                    </a:lnTo>
                    <a:lnTo>
                      <a:pt x="0" y="77206"/>
                    </a:lnTo>
                    <a:lnTo>
                      <a:pt x="0" y="78275"/>
                    </a:lnTo>
                    <a:lnTo>
                      <a:pt x="40" y="79345"/>
                    </a:lnTo>
                    <a:lnTo>
                      <a:pt x="99" y="80414"/>
                    </a:lnTo>
                    <a:lnTo>
                      <a:pt x="238" y="81464"/>
                    </a:lnTo>
                    <a:lnTo>
                      <a:pt x="317" y="81979"/>
                    </a:lnTo>
                    <a:lnTo>
                      <a:pt x="396" y="82514"/>
                    </a:lnTo>
                    <a:lnTo>
                      <a:pt x="495" y="83029"/>
                    </a:lnTo>
                    <a:lnTo>
                      <a:pt x="614" y="83544"/>
                    </a:lnTo>
                    <a:lnTo>
                      <a:pt x="753" y="84059"/>
                    </a:lnTo>
                    <a:lnTo>
                      <a:pt x="892" y="84574"/>
                    </a:lnTo>
                    <a:lnTo>
                      <a:pt x="1050" y="85088"/>
                    </a:lnTo>
                    <a:lnTo>
                      <a:pt x="1228" y="85584"/>
                    </a:lnTo>
                    <a:lnTo>
                      <a:pt x="1248" y="85643"/>
                    </a:lnTo>
                    <a:lnTo>
                      <a:pt x="1288" y="85702"/>
                    </a:lnTo>
                    <a:lnTo>
                      <a:pt x="1347" y="85742"/>
                    </a:lnTo>
                    <a:lnTo>
                      <a:pt x="138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63" y="85663"/>
                    </a:lnTo>
                    <a:lnTo>
                      <a:pt x="1783" y="85603"/>
                    </a:lnTo>
                    <a:lnTo>
                      <a:pt x="1803" y="85544"/>
                    </a:lnTo>
                    <a:lnTo>
                      <a:pt x="1783" y="85485"/>
                    </a:lnTo>
                    <a:lnTo>
                      <a:pt x="1763" y="85405"/>
                    </a:lnTo>
                    <a:lnTo>
                      <a:pt x="1605" y="84950"/>
                    </a:lnTo>
                    <a:lnTo>
                      <a:pt x="1466" y="84474"/>
                    </a:lnTo>
                    <a:lnTo>
                      <a:pt x="1327" y="83999"/>
                    </a:lnTo>
                    <a:lnTo>
                      <a:pt x="1208" y="83524"/>
                    </a:lnTo>
                    <a:lnTo>
                      <a:pt x="991" y="82573"/>
                    </a:lnTo>
                    <a:lnTo>
                      <a:pt x="832" y="81603"/>
                    </a:lnTo>
                    <a:lnTo>
                      <a:pt x="713" y="80632"/>
                    </a:lnTo>
                    <a:lnTo>
                      <a:pt x="614" y="79662"/>
                    </a:lnTo>
                    <a:lnTo>
                      <a:pt x="575" y="78671"/>
                    </a:lnTo>
                    <a:lnTo>
                      <a:pt x="555" y="77681"/>
                    </a:lnTo>
                    <a:lnTo>
                      <a:pt x="575" y="76710"/>
                    </a:lnTo>
                    <a:lnTo>
                      <a:pt x="634" y="75720"/>
                    </a:lnTo>
                    <a:lnTo>
                      <a:pt x="713" y="74730"/>
                    </a:lnTo>
                    <a:lnTo>
                      <a:pt x="812" y="73740"/>
                    </a:lnTo>
                    <a:lnTo>
                      <a:pt x="931" y="72749"/>
                    </a:lnTo>
                    <a:lnTo>
                      <a:pt x="1070" y="71779"/>
                    </a:lnTo>
                    <a:lnTo>
                      <a:pt x="1228" y="70808"/>
                    </a:lnTo>
                    <a:lnTo>
                      <a:pt x="1387" y="69838"/>
                    </a:lnTo>
                    <a:lnTo>
                      <a:pt x="1763" y="67837"/>
                    </a:lnTo>
                    <a:lnTo>
                      <a:pt x="2159" y="65837"/>
                    </a:lnTo>
                    <a:lnTo>
                      <a:pt x="2535" y="63856"/>
                    </a:lnTo>
                    <a:lnTo>
                      <a:pt x="2892" y="61856"/>
                    </a:lnTo>
                    <a:lnTo>
                      <a:pt x="3070" y="60865"/>
                    </a:lnTo>
                    <a:lnTo>
                      <a:pt x="3209" y="59855"/>
                    </a:lnTo>
                    <a:lnTo>
                      <a:pt x="3367" y="58865"/>
                    </a:lnTo>
                    <a:lnTo>
                      <a:pt x="3486" y="57855"/>
                    </a:lnTo>
                    <a:lnTo>
                      <a:pt x="3585" y="56845"/>
                    </a:lnTo>
                    <a:lnTo>
                      <a:pt x="3664" y="55815"/>
                    </a:lnTo>
                    <a:lnTo>
                      <a:pt x="3724" y="54805"/>
                    </a:lnTo>
                    <a:lnTo>
                      <a:pt x="3763" y="53775"/>
                    </a:lnTo>
                    <a:lnTo>
                      <a:pt x="3783" y="52705"/>
                    </a:lnTo>
                    <a:lnTo>
                      <a:pt x="3783" y="51636"/>
                    </a:lnTo>
                    <a:lnTo>
                      <a:pt x="3763" y="50566"/>
                    </a:lnTo>
                    <a:lnTo>
                      <a:pt x="3744" y="49497"/>
                    </a:lnTo>
                    <a:lnTo>
                      <a:pt x="3645" y="47358"/>
                    </a:lnTo>
                    <a:lnTo>
                      <a:pt x="3526" y="45219"/>
                    </a:lnTo>
                    <a:lnTo>
                      <a:pt x="3367" y="43079"/>
                    </a:lnTo>
                    <a:lnTo>
                      <a:pt x="3209" y="40940"/>
                    </a:lnTo>
                    <a:lnTo>
                      <a:pt x="2852" y="36682"/>
                    </a:lnTo>
                    <a:lnTo>
                      <a:pt x="2516" y="32424"/>
                    </a:lnTo>
                    <a:lnTo>
                      <a:pt x="2159" y="28165"/>
                    </a:lnTo>
                    <a:lnTo>
                      <a:pt x="2001" y="26026"/>
                    </a:lnTo>
                    <a:lnTo>
                      <a:pt x="1842" y="23907"/>
                    </a:lnTo>
                    <a:lnTo>
                      <a:pt x="1723" y="21768"/>
                    </a:lnTo>
                    <a:lnTo>
                      <a:pt x="1605" y="19649"/>
                    </a:lnTo>
                    <a:lnTo>
                      <a:pt x="1565" y="18421"/>
                    </a:lnTo>
                    <a:lnTo>
                      <a:pt x="1545" y="17213"/>
                    </a:lnTo>
                    <a:lnTo>
                      <a:pt x="1545" y="16004"/>
                    </a:lnTo>
                    <a:lnTo>
                      <a:pt x="1545" y="14796"/>
                    </a:lnTo>
                    <a:lnTo>
                      <a:pt x="1585" y="13588"/>
                    </a:lnTo>
                    <a:lnTo>
                      <a:pt x="1624" y="12380"/>
                    </a:lnTo>
                    <a:lnTo>
                      <a:pt x="1684" y="11172"/>
                    </a:lnTo>
                    <a:lnTo>
                      <a:pt x="1743" y="9963"/>
                    </a:lnTo>
                    <a:lnTo>
                      <a:pt x="1902" y="7547"/>
                    </a:lnTo>
                    <a:lnTo>
                      <a:pt x="2100" y="5131"/>
                    </a:lnTo>
                    <a:lnTo>
                      <a:pt x="2318" y="2714"/>
                    </a:lnTo>
                    <a:lnTo>
                      <a:pt x="2555" y="318"/>
                    </a:lnTo>
                    <a:lnTo>
                      <a:pt x="2555" y="239"/>
                    </a:lnTo>
                    <a:lnTo>
                      <a:pt x="2535" y="179"/>
                    </a:lnTo>
                    <a:lnTo>
                      <a:pt x="2516" y="120"/>
                    </a:lnTo>
                    <a:lnTo>
                      <a:pt x="2476" y="80"/>
                    </a:lnTo>
                    <a:lnTo>
                      <a:pt x="239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" name="Google Shape;560;p3"/>
              <p:cNvSpPr/>
              <p:nvPr/>
            </p:nvSpPr>
            <p:spPr>
              <a:xfrm>
                <a:off x="1278250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5" y="0"/>
                    </a:moveTo>
                    <a:lnTo>
                      <a:pt x="6695" y="40"/>
                    </a:lnTo>
                    <a:lnTo>
                      <a:pt x="6656" y="79"/>
                    </a:lnTo>
                    <a:lnTo>
                      <a:pt x="6596" y="139"/>
                    </a:lnTo>
                    <a:lnTo>
                      <a:pt x="6299" y="674"/>
                    </a:lnTo>
                    <a:lnTo>
                      <a:pt x="6022" y="1208"/>
                    </a:lnTo>
                    <a:lnTo>
                      <a:pt x="5764" y="1743"/>
                    </a:lnTo>
                    <a:lnTo>
                      <a:pt x="5547" y="2298"/>
                    </a:lnTo>
                    <a:lnTo>
                      <a:pt x="5368" y="2872"/>
                    </a:lnTo>
                    <a:lnTo>
                      <a:pt x="5210" y="3446"/>
                    </a:lnTo>
                    <a:lnTo>
                      <a:pt x="5071" y="4021"/>
                    </a:lnTo>
                    <a:lnTo>
                      <a:pt x="4952" y="4595"/>
                    </a:lnTo>
                    <a:lnTo>
                      <a:pt x="4853" y="5189"/>
                    </a:lnTo>
                    <a:lnTo>
                      <a:pt x="4794" y="5784"/>
                    </a:lnTo>
                    <a:lnTo>
                      <a:pt x="4734" y="6378"/>
                    </a:lnTo>
                    <a:lnTo>
                      <a:pt x="4695" y="6972"/>
                    </a:lnTo>
                    <a:lnTo>
                      <a:pt x="4675" y="7586"/>
                    </a:lnTo>
                    <a:lnTo>
                      <a:pt x="4675" y="8180"/>
                    </a:lnTo>
                    <a:lnTo>
                      <a:pt x="4695" y="9408"/>
                    </a:lnTo>
                    <a:lnTo>
                      <a:pt x="4754" y="10636"/>
                    </a:lnTo>
                    <a:lnTo>
                      <a:pt x="4834" y="11884"/>
                    </a:lnTo>
                    <a:lnTo>
                      <a:pt x="5032" y="14340"/>
                    </a:lnTo>
                    <a:lnTo>
                      <a:pt x="5131" y="15588"/>
                    </a:lnTo>
                    <a:lnTo>
                      <a:pt x="5190" y="16796"/>
                    </a:lnTo>
                    <a:lnTo>
                      <a:pt x="5210" y="18004"/>
                    </a:lnTo>
                    <a:lnTo>
                      <a:pt x="5210" y="18598"/>
                    </a:lnTo>
                    <a:lnTo>
                      <a:pt x="5190" y="19192"/>
                    </a:lnTo>
                    <a:lnTo>
                      <a:pt x="5131" y="19886"/>
                    </a:lnTo>
                    <a:lnTo>
                      <a:pt x="5071" y="20579"/>
                    </a:lnTo>
                    <a:lnTo>
                      <a:pt x="4972" y="21272"/>
                    </a:lnTo>
                    <a:lnTo>
                      <a:pt x="4873" y="21946"/>
                    </a:lnTo>
                    <a:lnTo>
                      <a:pt x="4754" y="22619"/>
                    </a:lnTo>
                    <a:lnTo>
                      <a:pt x="4596" y="23292"/>
                    </a:lnTo>
                    <a:lnTo>
                      <a:pt x="4457" y="23966"/>
                    </a:lnTo>
                    <a:lnTo>
                      <a:pt x="4279" y="24639"/>
                    </a:lnTo>
                    <a:lnTo>
                      <a:pt x="3942" y="25907"/>
                    </a:lnTo>
                    <a:lnTo>
                      <a:pt x="3566" y="27174"/>
                    </a:lnTo>
                    <a:lnTo>
                      <a:pt x="3506" y="27452"/>
                    </a:lnTo>
                    <a:lnTo>
                      <a:pt x="3388" y="27848"/>
                    </a:lnTo>
                    <a:lnTo>
                      <a:pt x="3328" y="28046"/>
                    </a:lnTo>
                    <a:lnTo>
                      <a:pt x="3269" y="28204"/>
                    </a:lnTo>
                    <a:lnTo>
                      <a:pt x="3209" y="28323"/>
                    </a:lnTo>
                    <a:lnTo>
                      <a:pt x="3170" y="28363"/>
                    </a:lnTo>
                    <a:lnTo>
                      <a:pt x="3110" y="28363"/>
                    </a:lnTo>
                    <a:lnTo>
                      <a:pt x="3071" y="28323"/>
                    </a:lnTo>
                    <a:lnTo>
                      <a:pt x="3011" y="28224"/>
                    </a:lnTo>
                    <a:lnTo>
                      <a:pt x="2952" y="28066"/>
                    </a:lnTo>
                    <a:lnTo>
                      <a:pt x="2912" y="27887"/>
                    </a:lnTo>
                    <a:lnTo>
                      <a:pt x="2833" y="27491"/>
                    </a:lnTo>
                    <a:lnTo>
                      <a:pt x="2793" y="27194"/>
                    </a:lnTo>
                    <a:lnTo>
                      <a:pt x="2675" y="26521"/>
                    </a:lnTo>
                    <a:lnTo>
                      <a:pt x="2576" y="25867"/>
                    </a:lnTo>
                    <a:lnTo>
                      <a:pt x="2496" y="25174"/>
                    </a:lnTo>
                    <a:lnTo>
                      <a:pt x="2437" y="24501"/>
                    </a:lnTo>
                    <a:lnTo>
                      <a:pt x="2378" y="23827"/>
                    </a:lnTo>
                    <a:lnTo>
                      <a:pt x="2338" y="23154"/>
                    </a:lnTo>
                    <a:lnTo>
                      <a:pt x="2298" y="21787"/>
                    </a:lnTo>
                    <a:lnTo>
                      <a:pt x="2279" y="20420"/>
                    </a:lnTo>
                    <a:lnTo>
                      <a:pt x="2279" y="19054"/>
                    </a:lnTo>
                    <a:lnTo>
                      <a:pt x="2298" y="16321"/>
                    </a:lnTo>
                    <a:lnTo>
                      <a:pt x="2298" y="15152"/>
                    </a:lnTo>
                    <a:lnTo>
                      <a:pt x="2298" y="13904"/>
                    </a:lnTo>
                    <a:lnTo>
                      <a:pt x="2279" y="13270"/>
                    </a:lnTo>
                    <a:lnTo>
                      <a:pt x="2259" y="12637"/>
                    </a:lnTo>
                    <a:lnTo>
                      <a:pt x="2219" y="12003"/>
                    </a:lnTo>
                    <a:lnTo>
                      <a:pt x="2140" y="11369"/>
                    </a:lnTo>
                    <a:lnTo>
                      <a:pt x="2061" y="10735"/>
                    </a:lnTo>
                    <a:lnTo>
                      <a:pt x="1942" y="10121"/>
                    </a:lnTo>
                    <a:lnTo>
                      <a:pt x="1803" y="9527"/>
                    </a:lnTo>
                    <a:lnTo>
                      <a:pt x="1625" y="8953"/>
                    </a:lnTo>
                    <a:lnTo>
                      <a:pt x="1506" y="8675"/>
                    </a:lnTo>
                    <a:lnTo>
                      <a:pt x="1407" y="8398"/>
                    </a:lnTo>
                    <a:lnTo>
                      <a:pt x="1268" y="8141"/>
                    </a:lnTo>
                    <a:lnTo>
                      <a:pt x="1130" y="7883"/>
                    </a:lnTo>
                    <a:lnTo>
                      <a:pt x="991" y="7626"/>
                    </a:lnTo>
                    <a:lnTo>
                      <a:pt x="833" y="7388"/>
                    </a:lnTo>
                    <a:lnTo>
                      <a:pt x="654" y="7150"/>
                    </a:lnTo>
                    <a:lnTo>
                      <a:pt x="476" y="6932"/>
                    </a:lnTo>
                    <a:lnTo>
                      <a:pt x="437" y="6893"/>
                    </a:lnTo>
                    <a:lnTo>
                      <a:pt x="377" y="6853"/>
                    </a:lnTo>
                    <a:lnTo>
                      <a:pt x="318" y="6833"/>
                    </a:lnTo>
                    <a:lnTo>
                      <a:pt x="278" y="6833"/>
                    </a:lnTo>
                    <a:lnTo>
                      <a:pt x="159" y="6873"/>
                    </a:lnTo>
                    <a:lnTo>
                      <a:pt x="80" y="6952"/>
                    </a:lnTo>
                    <a:lnTo>
                      <a:pt x="21" y="7051"/>
                    </a:lnTo>
                    <a:lnTo>
                      <a:pt x="1" y="7150"/>
                    </a:lnTo>
                    <a:lnTo>
                      <a:pt x="1" y="7229"/>
                    </a:lnTo>
                    <a:lnTo>
                      <a:pt x="1" y="7289"/>
                    </a:lnTo>
                    <a:lnTo>
                      <a:pt x="40" y="7348"/>
                    </a:lnTo>
                    <a:lnTo>
                      <a:pt x="80" y="7408"/>
                    </a:lnTo>
                    <a:lnTo>
                      <a:pt x="258" y="7626"/>
                    </a:lnTo>
                    <a:lnTo>
                      <a:pt x="437" y="7863"/>
                    </a:lnTo>
                    <a:lnTo>
                      <a:pt x="595" y="8121"/>
                    </a:lnTo>
                    <a:lnTo>
                      <a:pt x="734" y="8378"/>
                    </a:lnTo>
                    <a:lnTo>
                      <a:pt x="852" y="8636"/>
                    </a:lnTo>
                    <a:lnTo>
                      <a:pt x="971" y="8913"/>
                    </a:lnTo>
                    <a:lnTo>
                      <a:pt x="1070" y="9190"/>
                    </a:lnTo>
                    <a:lnTo>
                      <a:pt x="1169" y="9468"/>
                    </a:lnTo>
                    <a:lnTo>
                      <a:pt x="1308" y="10062"/>
                    </a:lnTo>
                    <a:lnTo>
                      <a:pt x="1427" y="10656"/>
                    </a:lnTo>
                    <a:lnTo>
                      <a:pt x="1526" y="11270"/>
                    </a:lnTo>
                    <a:lnTo>
                      <a:pt x="1585" y="11884"/>
                    </a:lnTo>
                    <a:lnTo>
                      <a:pt x="1625" y="12577"/>
                    </a:lnTo>
                    <a:lnTo>
                      <a:pt x="1665" y="13270"/>
                    </a:lnTo>
                    <a:lnTo>
                      <a:pt x="1724" y="14657"/>
                    </a:lnTo>
                    <a:lnTo>
                      <a:pt x="1724" y="16043"/>
                    </a:lnTo>
                    <a:lnTo>
                      <a:pt x="1724" y="17430"/>
                    </a:lnTo>
                    <a:lnTo>
                      <a:pt x="1704" y="20143"/>
                    </a:lnTo>
                    <a:lnTo>
                      <a:pt x="1724" y="21510"/>
                    </a:lnTo>
                    <a:lnTo>
                      <a:pt x="1744" y="22876"/>
                    </a:lnTo>
                    <a:lnTo>
                      <a:pt x="1783" y="23570"/>
                    </a:lnTo>
                    <a:lnTo>
                      <a:pt x="1823" y="24243"/>
                    </a:lnTo>
                    <a:lnTo>
                      <a:pt x="1882" y="24936"/>
                    </a:lnTo>
                    <a:lnTo>
                      <a:pt x="1962" y="25610"/>
                    </a:lnTo>
                    <a:lnTo>
                      <a:pt x="2041" y="26283"/>
                    </a:lnTo>
                    <a:lnTo>
                      <a:pt x="2160" y="26956"/>
                    </a:lnTo>
                    <a:lnTo>
                      <a:pt x="2279" y="27610"/>
                    </a:lnTo>
                    <a:lnTo>
                      <a:pt x="2437" y="28284"/>
                    </a:lnTo>
                    <a:lnTo>
                      <a:pt x="2516" y="28600"/>
                    </a:lnTo>
                    <a:lnTo>
                      <a:pt x="2556" y="28759"/>
                    </a:lnTo>
                    <a:lnTo>
                      <a:pt x="2635" y="28897"/>
                    </a:lnTo>
                    <a:lnTo>
                      <a:pt x="2714" y="29036"/>
                    </a:lnTo>
                    <a:lnTo>
                      <a:pt x="2813" y="29135"/>
                    </a:lnTo>
                    <a:lnTo>
                      <a:pt x="2873" y="29175"/>
                    </a:lnTo>
                    <a:lnTo>
                      <a:pt x="2952" y="29195"/>
                    </a:lnTo>
                    <a:lnTo>
                      <a:pt x="3011" y="29214"/>
                    </a:lnTo>
                    <a:lnTo>
                      <a:pt x="3091" y="29214"/>
                    </a:lnTo>
                    <a:lnTo>
                      <a:pt x="3229" y="29195"/>
                    </a:lnTo>
                    <a:lnTo>
                      <a:pt x="3348" y="29115"/>
                    </a:lnTo>
                    <a:lnTo>
                      <a:pt x="3467" y="29036"/>
                    </a:lnTo>
                    <a:lnTo>
                      <a:pt x="3546" y="28917"/>
                    </a:lnTo>
                    <a:lnTo>
                      <a:pt x="3625" y="28798"/>
                    </a:lnTo>
                    <a:lnTo>
                      <a:pt x="3705" y="28660"/>
                    </a:lnTo>
                    <a:lnTo>
                      <a:pt x="3823" y="28402"/>
                    </a:lnTo>
                    <a:lnTo>
                      <a:pt x="4041" y="27749"/>
                    </a:lnTo>
                    <a:lnTo>
                      <a:pt x="4259" y="27095"/>
                    </a:lnTo>
                    <a:lnTo>
                      <a:pt x="4457" y="26422"/>
                    </a:lnTo>
                    <a:lnTo>
                      <a:pt x="4635" y="25748"/>
                    </a:lnTo>
                    <a:lnTo>
                      <a:pt x="4814" y="25055"/>
                    </a:lnTo>
                    <a:lnTo>
                      <a:pt x="4972" y="24362"/>
                    </a:lnTo>
                    <a:lnTo>
                      <a:pt x="5249" y="22995"/>
                    </a:lnTo>
                    <a:lnTo>
                      <a:pt x="5388" y="22302"/>
                    </a:lnTo>
                    <a:lnTo>
                      <a:pt x="5487" y="21609"/>
                    </a:lnTo>
                    <a:lnTo>
                      <a:pt x="5566" y="20896"/>
                    </a:lnTo>
                    <a:lnTo>
                      <a:pt x="5646" y="20203"/>
                    </a:lnTo>
                    <a:lnTo>
                      <a:pt x="5685" y="19509"/>
                    </a:lnTo>
                    <a:lnTo>
                      <a:pt x="5705" y="18796"/>
                    </a:lnTo>
                    <a:lnTo>
                      <a:pt x="5725" y="18103"/>
                    </a:lnTo>
                    <a:lnTo>
                      <a:pt x="5725" y="17410"/>
                    </a:lnTo>
                    <a:lnTo>
                      <a:pt x="5685" y="16023"/>
                    </a:lnTo>
                    <a:lnTo>
                      <a:pt x="5606" y="14617"/>
                    </a:lnTo>
                    <a:lnTo>
                      <a:pt x="5507" y="13211"/>
                    </a:lnTo>
                    <a:lnTo>
                      <a:pt x="5388" y="11785"/>
                    </a:lnTo>
                    <a:lnTo>
                      <a:pt x="5289" y="10319"/>
                    </a:lnTo>
                    <a:lnTo>
                      <a:pt x="5249" y="9586"/>
                    </a:lnTo>
                    <a:lnTo>
                      <a:pt x="5249" y="8854"/>
                    </a:lnTo>
                    <a:lnTo>
                      <a:pt x="5230" y="8121"/>
                    </a:lnTo>
                    <a:lnTo>
                      <a:pt x="5249" y="7368"/>
                    </a:lnTo>
                    <a:lnTo>
                      <a:pt x="5289" y="6635"/>
                    </a:lnTo>
                    <a:lnTo>
                      <a:pt x="5368" y="5902"/>
                    </a:lnTo>
                    <a:lnTo>
                      <a:pt x="5448" y="5189"/>
                    </a:lnTo>
                    <a:lnTo>
                      <a:pt x="5586" y="4476"/>
                    </a:lnTo>
                    <a:lnTo>
                      <a:pt x="5725" y="3763"/>
                    </a:lnTo>
                    <a:lnTo>
                      <a:pt x="5923" y="3070"/>
                    </a:lnTo>
                    <a:lnTo>
                      <a:pt x="6161" y="2397"/>
                    </a:lnTo>
                    <a:lnTo>
                      <a:pt x="6418" y="1743"/>
                    </a:lnTo>
                    <a:lnTo>
                      <a:pt x="6576" y="1406"/>
                    </a:lnTo>
                    <a:lnTo>
                      <a:pt x="6735" y="1090"/>
                    </a:lnTo>
                    <a:lnTo>
                      <a:pt x="6913" y="773"/>
                    </a:lnTo>
                    <a:lnTo>
                      <a:pt x="7091" y="476"/>
                    </a:lnTo>
                    <a:lnTo>
                      <a:pt x="7131" y="396"/>
                    </a:lnTo>
                    <a:lnTo>
                      <a:pt x="7151" y="337"/>
                    </a:lnTo>
                    <a:lnTo>
                      <a:pt x="7151" y="277"/>
                    </a:lnTo>
                    <a:lnTo>
                      <a:pt x="7131" y="218"/>
                    </a:lnTo>
                    <a:lnTo>
                      <a:pt x="7091" y="119"/>
                    </a:lnTo>
                    <a:lnTo>
                      <a:pt x="7012" y="40"/>
                    </a:lnTo>
                    <a:lnTo>
                      <a:pt x="691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" name="Google Shape;561;p3"/>
              <p:cNvSpPr/>
              <p:nvPr/>
            </p:nvSpPr>
            <p:spPr>
              <a:xfrm>
                <a:off x="1481275" y="818425"/>
                <a:ext cx="88150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14024" extrusionOk="0">
                    <a:moveTo>
                      <a:pt x="258" y="1"/>
                    </a:moveTo>
                    <a:lnTo>
                      <a:pt x="159" y="41"/>
                    </a:lnTo>
                    <a:lnTo>
                      <a:pt x="80" y="120"/>
                    </a:lnTo>
                    <a:lnTo>
                      <a:pt x="20" y="239"/>
                    </a:lnTo>
                    <a:lnTo>
                      <a:pt x="0" y="357"/>
                    </a:lnTo>
                    <a:lnTo>
                      <a:pt x="20" y="437"/>
                    </a:lnTo>
                    <a:lnTo>
                      <a:pt x="40" y="496"/>
                    </a:lnTo>
                    <a:lnTo>
                      <a:pt x="357" y="1288"/>
                    </a:lnTo>
                    <a:lnTo>
                      <a:pt x="634" y="2081"/>
                    </a:lnTo>
                    <a:lnTo>
                      <a:pt x="872" y="2893"/>
                    </a:lnTo>
                    <a:lnTo>
                      <a:pt x="1070" y="3705"/>
                    </a:lnTo>
                    <a:lnTo>
                      <a:pt x="1268" y="4537"/>
                    </a:lnTo>
                    <a:lnTo>
                      <a:pt x="1426" y="5388"/>
                    </a:lnTo>
                    <a:lnTo>
                      <a:pt x="1585" y="6220"/>
                    </a:lnTo>
                    <a:lnTo>
                      <a:pt x="1723" y="7072"/>
                    </a:lnTo>
                    <a:lnTo>
                      <a:pt x="1981" y="8775"/>
                    </a:lnTo>
                    <a:lnTo>
                      <a:pt x="2258" y="10459"/>
                    </a:lnTo>
                    <a:lnTo>
                      <a:pt x="2397" y="11310"/>
                    </a:lnTo>
                    <a:lnTo>
                      <a:pt x="2575" y="12142"/>
                    </a:lnTo>
                    <a:lnTo>
                      <a:pt x="2753" y="12974"/>
                    </a:lnTo>
                    <a:lnTo>
                      <a:pt x="2971" y="13806"/>
                    </a:lnTo>
                    <a:lnTo>
                      <a:pt x="2991" y="13865"/>
                    </a:lnTo>
                    <a:lnTo>
                      <a:pt x="3031" y="13925"/>
                    </a:lnTo>
                    <a:lnTo>
                      <a:pt x="3070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28" y="14024"/>
                    </a:lnTo>
                    <a:lnTo>
                      <a:pt x="3427" y="13964"/>
                    </a:lnTo>
                    <a:lnTo>
                      <a:pt x="3486" y="13885"/>
                    </a:lnTo>
                    <a:lnTo>
                      <a:pt x="3506" y="13826"/>
                    </a:lnTo>
                    <a:lnTo>
                      <a:pt x="3526" y="13766"/>
                    </a:lnTo>
                    <a:lnTo>
                      <a:pt x="3526" y="13687"/>
                    </a:lnTo>
                    <a:lnTo>
                      <a:pt x="3506" y="13628"/>
                    </a:lnTo>
                    <a:lnTo>
                      <a:pt x="3308" y="12796"/>
                    </a:lnTo>
                    <a:lnTo>
                      <a:pt x="3110" y="11944"/>
                    </a:lnTo>
                    <a:lnTo>
                      <a:pt x="2951" y="11092"/>
                    </a:lnTo>
                    <a:lnTo>
                      <a:pt x="2793" y="10241"/>
                    </a:lnTo>
                    <a:lnTo>
                      <a:pt x="2516" y="8537"/>
                    </a:lnTo>
                    <a:lnTo>
                      <a:pt x="2238" y="6814"/>
                    </a:lnTo>
                    <a:lnTo>
                      <a:pt x="2100" y="5963"/>
                    </a:lnTo>
                    <a:lnTo>
                      <a:pt x="1941" y="5111"/>
                    </a:lnTo>
                    <a:lnTo>
                      <a:pt x="1783" y="4259"/>
                    </a:lnTo>
                    <a:lnTo>
                      <a:pt x="1585" y="3427"/>
                    </a:lnTo>
                    <a:lnTo>
                      <a:pt x="1367" y="2596"/>
                    </a:lnTo>
                    <a:lnTo>
                      <a:pt x="1129" y="1764"/>
                    </a:lnTo>
                    <a:lnTo>
                      <a:pt x="852" y="952"/>
                    </a:lnTo>
                    <a:lnTo>
                      <a:pt x="535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416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" name="Google Shape;562;p3"/>
              <p:cNvSpPr/>
              <p:nvPr/>
            </p:nvSpPr>
            <p:spPr>
              <a:xfrm>
                <a:off x="1549100" y="724850"/>
                <a:ext cx="160475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9" h="83247" extrusionOk="0">
                    <a:moveTo>
                      <a:pt x="199" y="1"/>
                    </a:moveTo>
                    <a:lnTo>
                      <a:pt x="100" y="60"/>
                    </a:lnTo>
                    <a:lnTo>
                      <a:pt x="21" y="139"/>
                    </a:lnTo>
                    <a:lnTo>
                      <a:pt x="1" y="19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21" y="397"/>
                    </a:lnTo>
                    <a:lnTo>
                      <a:pt x="278" y="1328"/>
                    </a:lnTo>
                    <a:lnTo>
                      <a:pt x="516" y="2278"/>
                    </a:lnTo>
                    <a:lnTo>
                      <a:pt x="734" y="3229"/>
                    </a:lnTo>
                    <a:lnTo>
                      <a:pt x="912" y="4199"/>
                    </a:lnTo>
                    <a:lnTo>
                      <a:pt x="1070" y="5150"/>
                    </a:lnTo>
                    <a:lnTo>
                      <a:pt x="1229" y="6121"/>
                    </a:lnTo>
                    <a:lnTo>
                      <a:pt x="1506" y="8081"/>
                    </a:lnTo>
                    <a:lnTo>
                      <a:pt x="1764" y="10141"/>
                    </a:lnTo>
                    <a:lnTo>
                      <a:pt x="2021" y="12201"/>
                    </a:lnTo>
                    <a:lnTo>
                      <a:pt x="2259" y="14281"/>
                    </a:lnTo>
                    <a:lnTo>
                      <a:pt x="2457" y="16341"/>
                    </a:lnTo>
                    <a:lnTo>
                      <a:pt x="2655" y="18401"/>
                    </a:lnTo>
                    <a:lnTo>
                      <a:pt x="2813" y="20460"/>
                    </a:lnTo>
                    <a:lnTo>
                      <a:pt x="2972" y="22520"/>
                    </a:lnTo>
                    <a:lnTo>
                      <a:pt x="3091" y="24600"/>
                    </a:lnTo>
                    <a:lnTo>
                      <a:pt x="3190" y="26660"/>
                    </a:lnTo>
                    <a:lnTo>
                      <a:pt x="3289" y="28720"/>
                    </a:lnTo>
                    <a:lnTo>
                      <a:pt x="3348" y="30799"/>
                    </a:lnTo>
                    <a:lnTo>
                      <a:pt x="3407" y="32859"/>
                    </a:lnTo>
                    <a:lnTo>
                      <a:pt x="3427" y="34899"/>
                    </a:lnTo>
                    <a:lnTo>
                      <a:pt x="3427" y="36919"/>
                    </a:lnTo>
                    <a:lnTo>
                      <a:pt x="3427" y="38940"/>
                    </a:lnTo>
                    <a:lnTo>
                      <a:pt x="3388" y="40980"/>
                    </a:lnTo>
                    <a:lnTo>
                      <a:pt x="3348" y="43059"/>
                    </a:lnTo>
                    <a:lnTo>
                      <a:pt x="3289" y="45139"/>
                    </a:lnTo>
                    <a:lnTo>
                      <a:pt x="3249" y="47219"/>
                    </a:lnTo>
                    <a:lnTo>
                      <a:pt x="3249" y="48249"/>
                    </a:lnTo>
                    <a:lnTo>
                      <a:pt x="3269" y="49298"/>
                    </a:lnTo>
                    <a:lnTo>
                      <a:pt x="3328" y="50289"/>
                    </a:lnTo>
                    <a:lnTo>
                      <a:pt x="3388" y="51279"/>
                    </a:lnTo>
                    <a:lnTo>
                      <a:pt x="3487" y="52269"/>
                    </a:lnTo>
                    <a:lnTo>
                      <a:pt x="3625" y="53260"/>
                    </a:lnTo>
                    <a:lnTo>
                      <a:pt x="3764" y="54250"/>
                    </a:lnTo>
                    <a:lnTo>
                      <a:pt x="3922" y="55220"/>
                    </a:lnTo>
                    <a:lnTo>
                      <a:pt x="4259" y="57161"/>
                    </a:lnTo>
                    <a:lnTo>
                      <a:pt x="4635" y="59102"/>
                    </a:lnTo>
                    <a:lnTo>
                      <a:pt x="4992" y="61063"/>
                    </a:lnTo>
                    <a:lnTo>
                      <a:pt x="5150" y="62034"/>
                    </a:lnTo>
                    <a:lnTo>
                      <a:pt x="5309" y="63024"/>
                    </a:lnTo>
                    <a:lnTo>
                      <a:pt x="5448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5" y="67223"/>
                    </a:lnTo>
                    <a:lnTo>
                      <a:pt x="5804" y="68352"/>
                    </a:lnTo>
                    <a:lnTo>
                      <a:pt x="5824" y="69481"/>
                    </a:lnTo>
                    <a:lnTo>
                      <a:pt x="5844" y="70610"/>
                    </a:lnTo>
                    <a:lnTo>
                      <a:pt x="5824" y="71739"/>
                    </a:lnTo>
                    <a:lnTo>
                      <a:pt x="5804" y="72848"/>
                    </a:lnTo>
                    <a:lnTo>
                      <a:pt x="5745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8" y="77324"/>
                    </a:lnTo>
                    <a:lnTo>
                      <a:pt x="5289" y="78433"/>
                    </a:lnTo>
                    <a:lnTo>
                      <a:pt x="5131" y="79542"/>
                    </a:lnTo>
                    <a:lnTo>
                      <a:pt x="4933" y="80652"/>
                    </a:lnTo>
                    <a:lnTo>
                      <a:pt x="4715" y="81741"/>
                    </a:lnTo>
                    <a:lnTo>
                      <a:pt x="4477" y="82850"/>
                    </a:lnTo>
                    <a:lnTo>
                      <a:pt x="4477" y="82909"/>
                    </a:lnTo>
                    <a:lnTo>
                      <a:pt x="4477" y="82989"/>
                    </a:lnTo>
                    <a:lnTo>
                      <a:pt x="4497" y="83048"/>
                    </a:lnTo>
                    <a:lnTo>
                      <a:pt x="4517" y="83108"/>
                    </a:lnTo>
                    <a:lnTo>
                      <a:pt x="4596" y="83187"/>
                    </a:lnTo>
                    <a:lnTo>
                      <a:pt x="4695" y="83246"/>
                    </a:lnTo>
                    <a:lnTo>
                      <a:pt x="4794" y="83246"/>
                    </a:lnTo>
                    <a:lnTo>
                      <a:pt x="4893" y="83226"/>
                    </a:lnTo>
                    <a:lnTo>
                      <a:pt x="4933" y="83187"/>
                    </a:lnTo>
                    <a:lnTo>
                      <a:pt x="4972" y="83147"/>
                    </a:lnTo>
                    <a:lnTo>
                      <a:pt x="5012" y="83088"/>
                    </a:lnTo>
                    <a:lnTo>
                      <a:pt x="5032" y="83008"/>
                    </a:lnTo>
                    <a:lnTo>
                      <a:pt x="5230" y="82058"/>
                    </a:lnTo>
                    <a:lnTo>
                      <a:pt x="5428" y="81107"/>
                    </a:lnTo>
                    <a:lnTo>
                      <a:pt x="5606" y="80156"/>
                    </a:lnTo>
                    <a:lnTo>
                      <a:pt x="5764" y="79186"/>
                    </a:lnTo>
                    <a:lnTo>
                      <a:pt x="5903" y="78215"/>
                    </a:lnTo>
                    <a:lnTo>
                      <a:pt x="6022" y="77245"/>
                    </a:lnTo>
                    <a:lnTo>
                      <a:pt x="6121" y="76274"/>
                    </a:lnTo>
                    <a:lnTo>
                      <a:pt x="6220" y="75304"/>
                    </a:lnTo>
                    <a:lnTo>
                      <a:pt x="6299" y="74314"/>
                    </a:lnTo>
                    <a:lnTo>
                      <a:pt x="6339" y="73343"/>
                    </a:lnTo>
                    <a:lnTo>
                      <a:pt x="6378" y="72353"/>
                    </a:lnTo>
                    <a:lnTo>
                      <a:pt x="6418" y="71382"/>
                    </a:lnTo>
                    <a:lnTo>
                      <a:pt x="6418" y="70392"/>
                    </a:lnTo>
                    <a:lnTo>
                      <a:pt x="6398" y="69421"/>
                    </a:lnTo>
                    <a:lnTo>
                      <a:pt x="6378" y="68431"/>
                    </a:lnTo>
                    <a:lnTo>
                      <a:pt x="6319" y="67461"/>
                    </a:lnTo>
                    <a:lnTo>
                      <a:pt x="6260" y="66490"/>
                    </a:lnTo>
                    <a:lnTo>
                      <a:pt x="6180" y="65539"/>
                    </a:lnTo>
                    <a:lnTo>
                      <a:pt x="6081" y="64589"/>
                    </a:lnTo>
                    <a:lnTo>
                      <a:pt x="5962" y="63638"/>
                    </a:lnTo>
                    <a:lnTo>
                      <a:pt x="5844" y="62687"/>
                    </a:lnTo>
                    <a:lnTo>
                      <a:pt x="5705" y="61737"/>
                    </a:lnTo>
                    <a:lnTo>
                      <a:pt x="5547" y="60786"/>
                    </a:lnTo>
                    <a:lnTo>
                      <a:pt x="5368" y="59855"/>
                    </a:lnTo>
                    <a:lnTo>
                      <a:pt x="4952" y="57795"/>
                    </a:lnTo>
                    <a:lnTo>
                      <a:pt x="4556" y="55735"/>
                    </a:lnTo>
                    <a:lnTo>
                      <a:pt x="4358" y="54705"/>
                    </a:lnTo>
                    <a:lnTo>
                      <a:pt x="4200" y="53656"/>
                    </a:lnTo>
                    <a:lnTo>
                      <a:pt x="4061" y="52606"/>
                    </a:lnTo>
                    <a:lnTo>
                      <a:pt x="3962" y="51556"/>
                    </a:lnTo>
                    <a:lnTo>
                      <a:pt x="3903" y="50526"/>
                    </a:lnTo>
                    <a:lnTo>
                      <a:pt x="3843" y="49496"/>
                    </a:lnTo>
                    <a:lnTo>
                      <a:pt x="3823" y="48447"/>
                    </a:lnTo>
                    <a:lnTo>
                      <a:pt x="3823" y="47417"/>
                    </a:lnTo>
                    <a:lnTo>
                      <a:pt x="3843" y="45337"/>
                    </a:lnTo>
                    <a:lnTo>
                      <a:pt x="3903" y="43257"/>
                    </a:lnTo>
                    <a:lnTo>
                      <a:pt x="3962" y="41138"/>
                    </a:lnTo>
                    <a:lnTo>
                      <a:pt x="3982" y="39039"/>
                    </a:lnTo>
                    <a:lnTo>
                      <a:pt x="4002" y="36919"/>
                    </a:lnTo>
                    <a:lnTo>
                      <a:pt x="4002" y="34820"/>
                    </a:lnTo>
                    <a:lnTo>
                      <a:pt x="3962" y="32720"/>
                    </a:lnTo>
                    <a:lnTo>
                      <a:pt x="3922" y="30641"/>
                    </a:lnTo>
                    <a:lnTo>
                      <a:pt x="3843" y="28541"/>
                    </a:lnTo>
                    <a:lnTo>
                      <a:pt x="3764" y="26462"/>
                    </a:lnTo>
                    <a:lnTo>
                      <a:pt x="3645" y="24362"/>
                    </a:lnTo>
                    <a:lnTo>
                      <a:pt x="3506" y="22283"/>
                    </a:lnTo>
                    <a:lnTo>
                      <a:pt x="3368" y="20203"/>
                    </a:lnTo>
                    <a:lnTo>
                      <a:pt x="3190" y="18123"/>
                    </a:lnTo>
                    <a:lnTo>
                      <a:pt x="2992" y="15885"/>
                    </a:lnTo>
                    <a:lnTo>
                      <a:pt x="2754" y="13647"/>
                    </a:lnTo>
                    <a:lnTo>
                      <a:pt x="2496" y="11409"/>
                    </a:lnTo>
                    <a:lnTo>
                      <a:pt x="2219" y="9191"/>
                    </a:lnTo>
                    <a:lnTo>
                      <a:pt x="1922" y="6913"/>
                    </a:lnTo>
                    <a:lnTo>
                      <a:pt x="1764" y="5784"/>
                    </a:lnTo>
                    <a:lnTo>
                      <a:pt x="1585" y="4655"/>
                    </a:lnTo>
                    <a:lnTo>
                      <a:pt x="1367" y="3526"/>
                    </a:lnTo>
                    <a:lnTo>
                      <a:pt x="1150" y="2417"/>
                    </a:lnTo>
                    <a:lnTo>
                      <a:pt x="872" y="1308"/>
                    </a:lnTo>
                    <a:lnTo>
                      <a:pt x="714" y="773"/>
                    </a:lnTo>
                    <a:lnTo>
                      <a:pt x="555" y="218"/>
                    </a:lnTo>
                    <a:lnTo>
                      <a:pt x="536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397" y="20"/>
                    </a:lnTo>
                    <a:lnTo>
                      <a:pt x="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" name="Google Shape;563;p3"/>
              <p:cNvSpPr/>
              <p:nvPr/>
            </p:nvSpPr>
            <p:spPr>
              <a:xfrm>
                <a:off x="1617450" y="2889675"/>
                <a:ext cx="356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27" h="10478" extrusionOk="0">
                    <a:moveTo>
                      <a:pt x="1109" y="0"/>
                    </a:moveTo>
                    <a:lnTo>
                      <a:pt x="1010" y="20"/>
                    </a:lnTo>
                    <a:lnTo>
                      <a:pt x="951" y="60"/>
                    </a:lnTo>
                    <a:lnTo>
                      <a:pt x="911" y="99"/>
                    </a:lnTo>
                    <a:lnTo>
                      <a:pt x="872" y="159"/>
                    </a:lnTo>
                    <a:lnTo>
                      <a:pt x="852" y="218"/>
                    </a:lnTo>
                    <a:lnTo>
                      <a:pt x="673" y="832"/>
                    </a:lnTo>
                    <a:lnTo>
                      <a:pt x="535" y="1426"/>
                    </a:lnTo>
                    <a:lnTo>
                      <a:pt x="416" y="2040"/>
                    </a:lnTo>
                    <a:lnTo>
                      <a:pt x="297" y="2654"/>
                    </a:lnTo>
                    <a:lnTo>
                      <a:pt x="218" y="3268"/>
                    </a:lnTo>
                    <a:lnTo>
                      <a:pt x="139" y="3882"/>
                    </a:lnTo>
                    <a:lnTo>
                      <a:pt x="99" y="4516"/>
                    </a:lnTo>
                    <a:lnTo>
                      <a:pt x="59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59" y="10161"/>
                    </a:lnTo>
                    <a:lnTo>
                      <a:pt x="79" y="10220"/>
                    </a:lnTo>
                    <a:lnTo>
                      <a:pt x="99" y="10300"/>
                    </a:lnTo>
                    <a:lnTo>
                      <a:pt x="119" y="10339"/>
                    </a:lnTo>
                    <a:lnTo>
                      <a:pt x="159" y="10399"/>
                    </a:lnTo>
                    <a:lnTo>
                      <a:pt x="258" y="10458"/>
                    </a:lnTo>
                    <a:lnTo>
                      <a:pt x="357" y="10478"/>
                    </a:lnTo>
                    <a:lnTo>
                      <a:pt x="456" y="10458"/>
                    </a:lnTo>
                    <a:lnTo>
                      <a:pt x="555" y="10399"/>
                    </a:lnTo>
                    <a:lnTo>
                      <a:pt x="594" y="10339"/>
                    </a:lnTo>
                    <a:lnTo>
                      <a:pt x="614" y="10300"/>
                    </a:lnTo>
                    <a:lnTo>
                      <a:pt x="634" y="10220"/>
                    </a:lnTo>
                    <a:lnTo>
                      <a:pt x="634" y="10161"/>
                    </a:lnTo>
                    <a:lnTo>
                      <a:pt x="594" y="8913"/>
                    </a:lnTo>
                    <a:lnTo>
                      <a:pt x="574" y="7685"/>
                    </a:lnTo>
                    <a:lnTo>
                      <a:pt x="574" y="6457"/>
                    </a:lnTo>
                    <a:lnTo>
                      <a:pt x="614" y="5229"/>
                    </a:lnTo>
                    <a:lnTo>
                      <a:pt x="654" y="4615"/>
                    </a:lnTo>
                    <a:lnTo>
                      <a:pt x="713" y="4001"/>
                    </a:lnTo>
                    <a:lnTo>
                      <a:pt x="772" y="3387"/>
                    </a:lnTo>
                    <a:lnTo>
                      <a:pt x="852" y="2793"/>
                    </a:lnTo>
                    <a:lnTo>
                      <a:pt x="971" y="2179"/>
                    </a:lnTo>
                    <a:lnTo>
                      <a:pt x="1089" y="1585"/>
                    </a:lnTo>
                    <a:lnTo>
                      <a:pt x="1228" y="991"/>
                    </a:lnTo>
                    <a:lnTo>
                      <a:pt x="1406" y="397"/>
                    </a:lnTo>
                    <a:lnTo>
                      <a:pt x="1406" y="317"/>
                    </a:lnTo>
                    <a:lnTo>
                      <a:pt x="1426" y="258"/>
                    </a:lnTo>
                    <a:lnTo>
                      <a:pt x="1406" y="198"/>
                    </a:lnTo>
                    <a:lnTo>
                      <a:pt x="1386" y="139"/>
                    </a:lnTo>
                    <a:lnTo>
                      <a:pt x="1307" y="60"/>
                    </a:lnTo>
                    <a:lnTo>
                      <a:pt x="122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" name="Google Shape;564;p3"/>
              <p:cNvSpPr/>
              <p:nvPr/>
            </p:nvSpPr>
            <p:spPr>
              <a:xfrm>
                <a:off x="1100000" y="754075"/>
                <a:ext cx="116875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5" h="96754" extrusionOk="0">
                    <a:moveTo>
                      <a:pt x="3625" y="0"/>
                    </a:moveTo>
                    <a:lnTo>
                      <a:pt x="3526" y="20"/>
                    </a:lnTo>
                    <a:lnTo>
                      <a:pt x="3486" y="40"/>
                    </a:lnTo>
                    <a:lnTo>
                      <a:pt x="3447" y="79"/>
                    </a:lnTo>
                    <a:lnTo>
                      <a:pt x="3407" y="119"/>
                    </a:lnTo>
                    <a:lnTo>
                      <a:pt x="3387" y="178"/>
                    </a:lnTo>
                    <a:lnTo>
                      <a:pt x="3387" y="238"/>
                    </a:lnTo>
                    <a:lnTo>
                      <a:pt x="3387" y="317"/>
                    </a:lnTo>
                    <a:lnTo>
                      <a:pt x="3605" y="2733"/>
                    </a:lnTo>
                    <a:lnTo>
                      <a:pt x="3784" y="5170"/>
                    </a:lnTo>
                    <a:lnTo>
                      <a:pt x="3922" y="7606"/>
                    </a:lnTo>
                    <a:lnTo>
                      <a:pt x="4021" y="10042"/>
                    </a:lnTo>
                    <a:lnTo>
                      <a:pt x="4081" y="12478"/>
                    </a:lnTo>
                    <a:lnTo>
                      <a:pt x="4100" y="14914"/>
                    </a:lnTo>
                    <a:lnTo>
                      <a:pt x="4081" y="17350"/>
                    </a:lnTo>
                    <a:lnTo>
                      <a:pt x="4001" y="19806"/>
                    </a:lnTo>
                    <a:lnTo>
                      <a:pt x="3902" y="22243"/>
                    </a:lnTo>
                    <a:lnTo>
                      <a:pt x="3744" y="24659"/>
                    </a:lnTo>
                    <a:lnTo>
                      <a:pt x="3546" y="27095"/>
                    </a:lnTo>
                    <a:lnTo>
                      <a:pt x="3308" y="29511"/>
                    </a:lnTo>
                    <a:lnTo>
                      <a:pt x="3031" y="31948"/>
                    </a:lnTo>
                    <a:lnTo>
                      <a:pt x="2694" y="34344"/>
                    </a:lnTo>
                    <a:lnTo>
                      <a:pt x="2338" y="36760"/>
                    </a:lnTo>
                    <a:lnTo>
                      <a:pt x="1922" y="39137"/>
                    </a:lnTo>
                    <a:lnTo>
                      <a:pt x="1486" y="41474"/>
                    </a:lnTo>
                    <a:lnTo>
                      <a:pt x="1030" y="43792"/>
                    </a:lnTo>
                    <a:lnTo>
                      <a:pt x="832" y="44940"/>
                    </a:lnTo>
                    <a:lnTo>
                      <a:pt x="634" y="46109"/>
                    </a:lnTo>
                    <a:lnTo>
                      <a:pt x="436" y="47278"/>
                    </a:lnTo>
                    <a:lnTo>
                      <a:pt x="278" y="48446"/>
                    </a:lnTo>
                    <a:lnTo>
                      <a:pt x="159" y="49635"/>
                    </a:lnTo>
                    <a:lnTo>
                      <a:pt x="60" y="50803"/>
                    </a:lnTo>
                    <a:lnTo>
                      <a:pt x="20" y="51991"/>
                    </a:lnTo>
                    <a:lnTo>
                      <a:pt x="1" y="53180"/>
                    </a:lnTo>
                    <a:lnTo>
                      <a:pt x="1" y="54348"/>
                    </a:lnTo>
                    <a:lnTo>
                      <a:pt x="40" y="55537"/>
                    </a:lnTo>
                    <a:lnTo>
                      <a:pt x="100" y="56725"/>
                    </a:lnTo>
                    <a:lnTo>
                      <a:pt x="199" y="57914"/>
                    </a:lnTo>
                    <a:lnTo>
                      <a:pt x="416" y="60370"/>
                    </a:lnTo>
                    <a:lnTo>
                      <a:pt x="63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50" y="67718"/>
                    </a:lnTo>
                    <a:lnTo>
                      <a:pt x="1189" y="70193"/>
                    </a:lnTo>
                    <a:lnTo>
                      <a:pt x="1288" y="72689"/>
                    </a:lnTo>
                    <a:lnTo>
                      <a:pt x="1367" y="75165"/>
                    </a:lnTo>
                    <a:lnTo>
                      <a:pt x="1387" y="77660"/>
                    </a:lnTo>
                    <a:lnTo>
                      <a:pt x="1387" y="78849"/>
                    </a:lnTo>
                    <a:lnTo>
                      <a:pt x="1367" y="80057"/>
                    </a:lnTo>
                    <a:lnTo>
                      <a:pt x="1328" y="82473"/>
                    </a:lnTo>
                    <a:lnTo>
                      <a:pt x="1328" y="83701"/>
                    </a:lnTo>
                    <a:lnTo>
                      <a:pt x="1328" y="84909"/>
                    </a:lnTo>
                    <a:lnTo>
                      <a:pt x="1347" y="86118"/>
                    </a:lnTo>
                    <a:lnTo>
                      <a:pt x="1407" y="87326"/>
                    </a:lnTo>
                    <a:lnTo>
                      <a:pt x="1486" y="88534"/>
                    </a:lnTo>
                    <a:lnTo>
                      <a:pt x="1605" y="89722"/>
                    </a:lnTo>
                    <a:lnTo>
                      <a:pt x="1684" y="90317"/>
                    </a:lnTo>
                    <a:lnTo>
                      <a:pt x="1763" y="90911"/>
                    </a:lnTo>
                    <a:lnTo>
                      <a:pt x="1862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9" y="93248"/>
                    </a:lnTo>
                    <a:lnTo>
                      <a:pt x="2397" y="93822"/>
                    </a:lnTo>
                    <a:lnTo>
                      <a:pt x="2556" y="94377"/>
                    </a:lnTo>
                    <a:lnTo>
                      <a:pt x="2754" y="94951"/>
                    </a:lnTo>
                    <a:lnTo>
                      <a:pt x="2952" y="95506"/>
                    </a:lnTo>
                    <a:lnTo>
                      <a:pt x="3189" y="96041"/>
                    </a:lnTo>
                    <a:lnTo>
                      <a:pt x="3427" y="96595"/>
                    </a:lnTo>
                    <a:lnTo>
                      <a:pt x="3467" y="96655"/>
                    </a:lnTo>
                    <a:lnTo>
                      <a:pt x="3506" y="96714"/>
                    </a:lnTo>
                    <a:lnTo>
                      <a:pt x="3546" y="96734"/>
                    </a:lnTo>
                    <a:lnTo>
                      <a:pt x="3605" y="96754"/>
                    </a:lnTo>
                    <a:lnTo>
                      <a:pt x="3704" y="96754"/>
                    </a:lnTo>
                    <a:lnTo>
                      <a:pt x="3803" y="96714"/>
                    </a:lnTo>
                    <a:lnTo>
                      <a:pt x="3883" y="96635"/>
                    </a:lnTo>
                    <a:lnTo>
                      <a:pt x="3942" y="96516"/>
                    </a:lnTo>
                    <a:lnTo>
                      <a:pt x="3942" y="96456"/>
                    </a:lnTo>
                    <a:lnTo>
                      <a:pt x="3942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685" y="95763"/>
                    </a:lnTo>
                    <a:lnTo>
                      <a:pt x="3486" y="95268"/>
                    </a:lnTo>
                    <a:lnTo>
                      <a:pt x="3308" y="94773"/>
                    </a:lnTo>
                    <a:lnTo>
                      <a:pt x="3130" y="94258"/>
                    </a:lnTo>
                    <a:lnTo>
                      <a:pt x="2971" y="93743"/>
                    </a:lnTo>
                    <a:lnTo>
                      <a:pt x="2833" y="93228"/>
                    </a:lnTo>
                    <a:lnTo>
                      <a:pt x="2694" y="92713"/>
                    </a:lnTo>
                    <a:lnTo>
                      <a:pt x="2575" y="92178"/>
                    </a:lnTo>
                    <a:lnTo>
                      <a:pt x="2476" y="91663"/>
                    </a:lnTo>
                    <a:lnTo>
                      <a:pt x="2377" y="91129"/>
                    </a:lnTo>
                    <a:lnTo>
                      <a:pt x="2219" y="90059"/>
                    </a:lnTo>
                    <a:lnTo>
                      <a:pt x="2100" y="88970"/>
                    </a:lnTo>
                    <a:lnTo>
                      <a:pt x="2001" y="87880"/>
                    </a:lnTo>
                    <a:lnTo>
                      <a:pt x="1942" y="86791"/>
                    </a:lnTo>
                    <a:lnTo>
                      <a:pt x="1922" y="85702"/>
                    </a:lnTo>
                    <a:lnTo>
                      <a:pt x="1902" y="84593"/>
                    </a:lnTo>
                    <a:lnTo>
                      <a:pt x="1902" y="83503"/>
                    </a:lnTo>
                    <a:lnTo>
                      <a:pt x="1922" y="81305"/>
                    </a:lnTo>
                    <a:lnTo>
                      <a:pt x="1961" y="79126"/>
                    </a:lnTo>
                    <a:lnTo>
                      <a:pt x="1942" y="76690"/>
                    </a:lnTo>
                    <a:lnTo>
                      <a:pt x="1902" y="74254"/>
                    </a:lnTo>
                    <a:lnTo>
                      <a:pt x="1803" y="71818"/>
                    </a:lnTo>
                    <a:lnTo>
                      <a:pt x="1684" y="69381"/>
                    </a:lnTo>
                    <a:lnTo>
                      <a:pt x="1526" y="66945"/>
                    </a:lnTo>
                    <a:lnTo>
                      <a:pt x="1347" y="64529"/>
                    </a:lnTo>
                    <a:lnTo>
                      <a:pt x="1130" y="62093"/>
                    </a:lnTo>
                    <a:lnTo>
                      <a:pt x="912" y="59676"/>
                    </a:lnTo>
                    <a:lnTo>
                      <a:pt x="813" y="58468"/>
                    </a:lnTo>
                    <a:lnTo>
                      <a:pt x="714" y="57280"/>
                    </a:lnTo>
                    <a:lnTo>
                      <a:pt x="634" y="56091"/>
                    </a:lnTo>
                    <a:lnTo>
                      <a:pt x="575" y="54883"/>
                    </a:lnTo>
                    <a:lnTo>
                      <a:pt x="555" y="53695"/>
                    </a:lnTo>
                    <a:lnTo>
                      <a:pt x="555" y="52487"/>
                    </a:lnTo>
                    <a:lnTo>
                      <a:pt x="595" y="51298"/>
                    </a:lnTo>
                    <a:lnTo>
                      <a:pt x="674" y="50110"/>
                    </a:lnTo>
                    <a:lnTo>
                      <a:pt x="793" y="48902"/>
                    </a:lnTo>
                    <a:lnTo>
                      <a:pt x="951" y="47694"/>
                    </a:lnTo>
                    <a:lnTo>
                      <a:pt x="1130" y="46505"/>
                    </a:lnTo>
                    <a:lnTo>
                      <a:pt x="1347" y="45317"/>
                    </a:lnTo>
                    <a:lnTo>
                      <a:pt x="1783" y="42940"/>
                    </a:lnTo>
                    <a:lnTo>
                      <a:pt x="2239" y="40563"/>
                    </a:lnTo>
                    <a:lnTo>
                      <a:pt x="2655" y="38266"/>
                    </a:lnTo>
                    <a:lnTo>
                      <a:pt x="3031" y="35948"/>
                    </a:lnTo>
                    <a:lnTo>
                      <a:pt x="3368" y="33611"/>
                    </a:lnTo>
                    <a:lnTo>
                      <a:pt x="3665" y="31294"/>
                    </a:lnTo>
                    <a:lnTo>
                      <a:pt x="3942" y="28957"/>
                    </a:lnTo>
                    <a:lnTo>
                      <a:pt x="4160" y="26600"/>
                    </a:lnTo>
                    <a:lnTo>
                      <a:pt x="4338" y="24263"/>
                    </a:lnTo>
                    <a:lnTo>
                      <a:pt x="4477" y="21906"/>
                    </a:lnTo>
                    <a:lnTo>
                      <a:pt x="4556" y="20559"/>
                    </a:lnTo>
                    <a:lnTo>
                      <a:pt x="4596" y="19212"/>
                    </a:lnTo>
                    <a:lnTo>
                      <a:pt x="4635" y="17846"/>
                    </a:lnTo>
                    <a:lnTo>
                      <a:pt x="4655" y="16499"/>
                    </a:lnTo>
                    <a:lnTo>
                      <a:pt x="4675" y="15152"/>
                    </a:lnTo>
                    <a:lnTo>
                      <a:pt x="4675" y="13805"/>
                    </a:lnTo>
                    <a:lnTo>
                      <a:pt x="4655" y="12438"/>
                    </a:lnTo>
                    <a:lnTo>
                      <a:pt x="4635" y="11092"/>
                    </a:lnTo>
                    <a:lnTo>
                      <a:pt x="4596" y="9745"/>
                    </a:lnTo>
                    <a:lnTo>
                      <a:pt x="4536" y="8398"/>
                    </a:lnTo>
                    <a:lnTo>
                      <a:pt x="4477" y="7051"/>
                    </a:lnTo>
                    <a:lnTo>
                      <a:pt x="4398" y="5704"/>
                    </a:lnTo>
                    <a:lnTo>
                      <a:pt x="4299" y="4338"/>
                    </a:lnTo>
                    <a:lnTo>
                      <a:pt x="4199" y="2991"/>
                    </a:lnTo>
                    <a:lnTo>
                      <a:pt x="4081" y="1664"/>
                    </a:lnTo>
                    <a:lnTo>
                      <a:pt x="3942" y="317"/>
                    </a:lnTo>
                    <a:lnTo>
                      <a:pt x="3942" y="238"/>
                    </a:lnTo>
                    <a:lnTo>
                      <a:pt x="3902" y="178"/>
                    </a:lnTo>
                    <a:lnTo>
                      <a:pt x="3883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2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" name="Google Shape;565;p3"/>
              <p:cNvSpPr/>
              <p:nvPr/>
            </p:nvSpPr>
            <p:spPr>
              <a:xfrm>
                <a:off x="1082675" y="364875"/>
                <a:ext cx="619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50527" extrusionOk="0">
                    <a:moveTo>
                      <a:pt x="971" y="0"/>
                    </a:moveTo>
                    <a:lnTo>
                      <a:pt x="852" y="20"/>
                    </a:lnTo>
                    <a:lnTo>
                      <a:pt x="773" y="80"/>
                    </a:lnTo>
                    <a:lnTo>
                      <a:pt x="713" y="139"/>
                    </a:lnTo>
                    <a:lnTo>
                      <a:pt x="694" y="179"/>
                    </a:lnTo>
                    <a:lnTo>
                      <a:pt x="674" y="258"/>
                    </a:lnTo>
                    <a:lnTo>
                      <a:pt x="654" y="317"/>
                    </a:lnTo>
                    <a:lnTo>
                      <a:pt x="436" y="2773"/>
                    </a:lnTo>
                    <a:lnTo>
                      <a:pt x="258" y="5209"/>
                    </a:lnTo>
                    <a:lnTo>
                      <a:pt x="179" y="6418"/>
                    </a:lnTo>
                    <a:lnTo>
                      <a:pt x="119" y="7626"/>
                    </a:lnTo>
                    <a:lnTo>
                      <a:pt x="60" y="8854"/>
                    </a:lnTo>
                    <a:lnTo>
                      <a:pt x="20" y="10062"/>
                    </a:lnTo>
                    <a:lnTo>
                      <a:pt x="0" y="11270"/>
                    </a:lnTo>
                    <a:lnTo>
                      <a:pt x="0" y="12498"/>
                    </a:lnTo>
                    <a:lnTo>
                      <a:pt x="20" y="13706"/>
                    </a:lnTo>
                    <a:lnTo>
                      <a:pt x="60" y="14934"/>
                    </a:lnTo>
                    <a:lnTo>
                      <a:pt x="99" y="16142"/>
                    </a:lnTo>
                    <a:lnTo>
                      <a:pt x="179" y="17370"/>
                    </a:lnTo>
                    <a:lnTo>
                      <a:pt x="297" y="18579"/>
                    </a:lnTo>
                    <a:lnTo>
                      <a:pt x="416" y="19807"/>
                    </a:lnTo>
                    <a:lnTo>
                      <a:pt x="733" y="22223"/>
                    </a:lnTo>
                    <a:lnTo>
                      <a:pt x="1070" y="24620"/>
                    </a:lnTo>
                    <a:lnTo>
                      <a:pt x="1387" y="27036"/>
                    </a:lnTo>
                    <a:lnTo>
                      <a:pt x="1525" y="28244"/>
                    </a:lnTo>
                    <a:lnTo>
                      <a:pt x="1664" y="29452"/>
                    </a:lnTo>
                    <a:lnTo>
                      <a:pt x="1763" y="30660"/>
                    </a:lnTo>
                    <a:lnTo>
                      <a:pt x="1842" y="31869"/>
                    </a:lnTo>
                    <a:lnTo>
                      <a:pt x="1902" y="33077"/>
                    </a:lnTo>
                    <a:lnTo>
                      <a:pt x="1941" y="34305"/>
                    </a:lnTo>
                    <a:lnTo>
                      <a:pt x="1941" y="35513"/>
                    </a:lnTo>
                    <a:lnTo>
                      <a:pt x="1922" y="36721"/>
                    </a:lnTo>
                    <a:lnTo>
                      <a:pt x="1882" y="37929"/>
                    </a:lnTo>
                    <a:lnTo>
                      <a:pt x="1823" y="39157"/>
                    </a:lnTo>
                    <a:lnTo>
                      <a:pt x="1664" y="41910"/>
                    </a:lnTo>
                    <a:lnTo>
                      <a:pt x="1605" y="43297"/>
                    </a:lnTo>
                    <a:lnTo>
                      <a:pt x="1545" y="44683"/>
                    </a:lnTo>
                    <a:lnTo>
                      <a:pt x="1525" y="46070"/>
                    </a:lnTo>
                    <a:lnTo>
                      <a:pt x="1525" y="47436"/>
                    </a:lnTo>
                    <a:lnTo>
                      <a:pt x="1545" y="48130"/>
                    </a:lnTo>
                    <a:lnTo>
                      <a:pt x="1585" y="48823"/>
                    </a:lnTo>
                    <a:lnTo>
                      <a:pt x="1624" y="49516"/>
                    </a:lnTo>
                    <a:lnTo>
                      <a:pt x="1684" y="50209"/>
                    </a:lnTo>
                    <a:lnTo>
                      <a:pt x="1704" y="50288"/>
                    </a:lnTo>
                    <a:lnTo>
                      <a:pt x="1723" y="50348"/>
                    </a:lnTo>
                    <a:lnTo>
                      <a:pt x="1763" y="50407"/>
                    </a:lnTo>
                    <a:lnTo>
                      <a:pt x="1803" y="50447"/>
                    </a:lnTo>
                    <a:lnTo>
                      <a:pt x="1902" y="50506"/>
                    </a:lnTo>
                    <a:lnTo>
                      <a:pt x="2001" y="50526"/>
                    </a:lnTo>
                    <a:lnTo>
                      <a:pt x="2100" y="50506"/>
                    </a:lnTo>
                    <a:lnTo>
                      <a:pt x="2139" y="50487"/>
                    </a:lnTo>
                    <a:lnTo>
                      <a:pt x="2179" y="50447"/>
                    </a:lnTo>
                    <a:lnTo>
                      <a:pt x="2219" y="50407"/>
                    </a:lnTo>
                    <a:lnTo>
                      <a:pt x="2238" y="50348"/>
                    </a:lnTo>
                    <a:lnTo>
                      <a:pt x="2258" y="50288"/>
                    </a:lnTo>
                    <a:lnTo>
                      <a:pt x="2258" y="50209"/>
                    </a:lnTo>
                    <a:lnTo>
                      <a:pt x="2159" y="48981"/>
                    </a:lnTo>
                    <a:lnTo>
                      <a:pt x="2100" y="47773"/>
                    </a:lnTo>
                    <a:lnTo>
                      <a:pt x="2080" y="46545"/>
                    </a:lnTo>
                    <a:lnTo>
                      <a:pt x="2080" y="45337"/>
                    </a:lnTo>
                    <a:lnTo>
                      <a:pt x="2100" y="44109"/>
                    </a:lnTo>
                    <a:lnTo>
                      <a:pt x="2159" y="42901"/>
                    </a:lnTo>
                    <a:lnTo>
                      <a:pt x="2258" y="40465"/>
                    </a:lnTo>
                    <a:lnTo>
                      <a:pt x="2397" y="38028"/>
                    </a:lnTo>
                    <a:lnTo>
                      <a:pt x="2437" y="36800"/>
                    </a:lnTo>
                    <a:lnTo>
                      <a:pt x="2476" y="35592"/>
                    </a:lnTo>
                    <a:lnTo>
                      <a:pt x="2476" y="34364"/>
                    </a:lnTo>
                    <a:lnTo>
                      <a:pt x="2476" y="33136"/>
                    </a:lnTo>
                    <a:lnTo>
                      <a:pt x="2417" y="31928"/>
                    </a:lnTo>
                    <a:lnTo>
                      <a:pt x="2337" y="30700"/>
                    </a:lnTo>
                    <a:lnTo>
                      <a:pt x="2238" y="29512"/>
                    </a:lnTo>
                    <a:lnTo>
                      <a:pt x="2100" y="28304"/>
                    </a:lnTo>
                    <a:lnTo>
                      <a:pt x="1823" y="25927"/>
                    </a:lnTo>
                    <a:lnTo>
                      <a:pt x="1209" y="21153"/>
                    </a:lnTo>
                    <a:lnTo>
                      <a:pt x="931" y="18777"/>
                    </a:lnTo>
                    <a:lnTo>
                      <a:pt x="793" y="17569"/>
                    </a:lnTo>
                    <a:lnTo>
                      <a:pt x="694" y="16380"/>
                    </a:lnTo>
                    <a:lnTo>
                      <a:pt x="614" y="15172"/>
                    </a:lnTo>
                    <a:lnTo>
                      <a:pt x="555" y="13984"/>
                    </a:lnTo>
                    <a:lnTo>
                      <a:pt x="515" y="12775"/>
                    </a:lnTo>
                    <a:lnTo>
                      <a:pt x="515" y="11567"/>
                    </a:lnTo>
                    <a:lnTo>
                      <a:pt x="535" y="10141"/>
                    </a:lnTo>
                    <a:lnTo>
                      <a:pt x="595" y="8735"/>
                    </a:lnTo>
                    <a:lnTo>
                      <a:pt x="654" y="7329"/>
                    </a:lnTo>
                    <a:lnTo>
                      <a:pt x="753" y="5922"/>
                    </a:lnTo>
                    <a:lnTo>
                      <a:pt x="852" y="4536"/>
                    </a:lnTo>
                    <a:lnTo>
                      <a:pt x="971" y="3130"/>
                    </a:lnTo>
                    <a:lnTo>
                      <a:pt x="1228" y="317"/>
                    </a:lnTo>
                    <a:lnTo>
                      <a:pt x="1228" y="258"/>
                    </a:lnTo>
                    <a:lnTo>
                      <a:pt x="1209" y="179"/>
                    </a:lnTo>
                    <a:lnTo>
                      <a:pt x="1189" y="139"/>
                    </a:lnTo>
                    <a:lnTo>
                      <a:pt x="1149" y="80"/>
                    </a:lnTo>
                    <a:lnTo>
                      <a:pt x="1070" y="20"/>
                    </a:ln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" name="Google Shape;566;p3"/>
              <p:cNvSpPr/>
              <p:nvPr/>
            </p:nvSpPr>
            <p:spPr>
              <a:xfrm>
                <a:off x="1304500" y="267325"/>
                <a:ext cx="604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22699" extrusionOk="0">
                    <a:moveTo>
                      <a:pt x="1030" y="1"/>
                    </a:moveTo>
                    <a:lnTo>
                      <a:pt x="813" y="1407"/>
                    </a:lnTo>
                    <a:lnTo>
                      <a:pt x="615" y="2813"/>
                    </a:lnTo>
                    <a:lnTo>
                      <a:pt x="436" y="4239"/>
                    </a:lnTo>
                    <a:lnTo>
                      <a:pt x="278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1" y="9963"/>
                    </a:lnTo>
                    <a:lnTo>
                      <a:pt x="1" y="11389"/>
                    </a:lnTo>
                    <a:lnTo>
                      <a:pt x="1" y="12102"/>
                    </a:lnTo>
                    <a:lnTo>
                      <a:pt x="40" y="12815"/>
                    </a:lnTo>
                    <a:lnTo>
                      <a:pt x="60" y="13528"/>
                    </a:lnTo>
                    <a:lnTo>
                      <a:pt x="119" y="14241"/>
                    </a:lnTo>
                    <a:lnTo>
                      <a:pt x="179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75" y="17747"/>
                    </a:lnTo>
                    <a:lnTo>
                      <a:pt x="714" y="18440"/>
                    </a:lnTo>
                    <a:lnTo>
                      <a:pt x="872" y="19133"/>
                    </a:lnTo>
                    <a:lnTo>
                      <a:pt x="1030" y="19827"/>
                    </a:lnTo>
                    <a:lnTo>
                      <a:pt x="1229" y="20500"/>
                    </a:lnTo>
                    <a:lnTo>
                      <a:pt x="1427" y="21173"/>
                    </a:lnTo>
                    <a:lnTo>
                      <a:pt x="1664" y="21847"/>
                    </a:lnTo>
                    <a:lnTo>
                      <a:pt x="1902" y="22520"/>
                    </a:lnTo>
                    <a:lnTo>
                      <a:pt x="1942" y="22580"/>
                    </a:lnTo>
                    <a:lnTo>
                      <a:pt x="1981" y="22639"/>
                    </a:lnTo>
                    <a:lnTo>
                      <a:pt x="2021" y="22679"/>
                    </a:lnTo>
                    <a:lnTo>
                      <a:pt x="2060" y="22699"/>
                    </a:lnTo>
                    <a:lnTo>
                      <a:pt x="2159" y="22699"/>
                    </a:lnTo>
                    <a:lnTo>
                      <a:pt x="2258" y="22639"/>
                    </a:lnTo>
                    <a:lnTo>
                      <a:pt x="2338" y="22560"/>
                    </a:lnTo>
                    <a:lnTo>
                      <a:pt x="2397" y="22461"/>
                    </a:lnTo>
                    <a:lnTo>
                      <a:pt x="2417" y="22322"/>
                    </a:lnTo>
                    <a:lnTo>
                      <a:pt x="2417" y="22263"/>
                    </a:lnTo>
                    <a:lnTo>
                      <a:pt x="2397" y="22184"/>
                    </a:lnTo>
                    <a:lnTo>
                      <a:pt x="2159" y="21530"/>
                    </a:lnTo>
                    <a:lnTo>
                      <a:pt x="1942" y="20876"/>
                    </a:lnTo>
                    <a:lnTo>
                      <a:pt x="1724" y="20203"/>
                    </a:lnTo>
                    <a:lnTo>
                      <a:pt x="1545" y="19530"/>
                    </a:lnTo>
                    <a:lnTo>
                      <a:pt x="1387" y="18856"/>
                    </a:lnTo>
                    <a:lnTo>
                      <a:pt x="1229" y="18163"/>
                    </a:lnTo>
                    <a:lnTo>
                      <a:pt x="1090" y="17489"/>
                    </a:lnTo>
                    <a:lnTo>
                      <a:pt x="971" y="16796"/>
                    </a:lnTo>
                    <a:lnTo>
                      <a:pt x="872" y="16103"/>
                    </a:lnTo>
                    <a:lnTo>
                      <a:pt x="793" y="15410"/>
                    </a:lnTo>
                    <a:lnTo>
                      <a:pt x="714" y="14717"/>
                    </a:lnTo>
                    <a:lnTo>
                      <a:pt x="654" y="14023"/>
                    </a:lnTo>
                    <a:lnTo>
                      <a:pt x="615" y="13330"/>
                    </a:lnTo>
                    <a:lnTo>
                      <a:pt x="575" y="12617"/>
                    </a:lnTo>
                    <a:lnTo>
                      <a:pt x="555" y="11924"/>
                    </a:lnTo>
                    <a:lnTo>
                      <a:pt x="555" y="11211"/>
                    </a:lnTo>
                    <a:lnTo>
                      <a:pt x="575" y="9805"/>
                    </a:lnTo>
                    <a:lnTo>
                      <a:pt x="634" y="8379"/>
                    </a:lnTo>
                    <a:lnTo>
                      <a:pt x="714" y="6972"/>
                    </a:lnTo>
                    <a:lnTo>
                      <a:pt x="852" y="5566"/>
                    </a:lnTo>
                    <a:lnTo>
                      <a:pt x="1011" y="4160"/>
                    </a:lnTo>
                    <a:lnTo>
                      <a:pt x="1189" y="2754"/>
                    </a:lnTo>
                    <a:lnTo>
                      <a:pt x="1387" y="1367"/>
                    </a:lnTo>
                    <a:lnTo>
                      <a:pt x="160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" name="Google Shape;567;p3"/>
              <p:cNvSpPr/>
              <p:nvPr/>
            </p:nvSpPr>
            <p:spPr>
              <a:xfrm>
                <a:off x="1190625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5" y="1"/>
                    </a:moveTo>
                    <a:lnTo>
                      <a:pt x="396" y="21"/>
                    </a:lnTo>
                    <a:lnTo>
                      <a:pt x="317" y="80"/>
                    </a:lnTo>
                    <a:lnTo>
                      <a:pt x="277" y="140"/>
                    </a:lnTo>
                    <a:lnTo>
                      <a:pt x="238" y="179"/>
                    </a:lnTo>
                    <a:lnTo>
                      <a:pt x="218" y="258"/>
                    </a:lnTo>
                    <a:lnTo>
                      <a:pt x="218" y="318"/>
                    </a:lnTo>
                    <a:lnTo>
                      <a:pt x="0" y="12578"/>
                    </a:lnTo>
                    <a:lnTo>
                      <a:pt x="0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79" y="12816"/>
                    </a:lnTo>
                    <a:lnTo>
                      <a:pt x="159" y="12875"/>
                    </a:lnTo>
                    <a:lnTo>
                      <a:pt x="277" y="12895"/>
                    </a:lnTo>
                    <a:lnTo>
                      <a:pt x="376" y="12875"/>
                    </a:lnTo>
                    <a:lnTo>
                      <a:pt x="456" y="12816"/>
                    </a:lnTo>
                    <a:lnTo>
                      <a:pt x="495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55" y="12578"/>
                    </a:lnTo>
                    <a:lnTo>
                      <a:pt x="792" y="318"/>
                    </a:lnTo>
                    <a:lnTo>
                      <a:pt x="773" y="258"/>
                    </a:lnTo>
                    <a:lnTo>
                      <a:pt x="773" y="179"/>
                    </a:lnTo>
                    <a:lnTo>
                      <a:pt x="733" y="140"/>
                    </a:lnTo>
                    <a:lnTo>
                      <a:pt x="693" y="80"/>
                    </a:lnTo>
                    <a:lnTo>
                      <a:pt x="614" y="21"/>
                    </a:ln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" name="Google Shape;568;p3"/>
              <p:cNvSpPr/>
              <p:nvPr/>
            </p:nvSpPr>
            <p:spPr>
              <a:xfrm>
                <a:off x="1451550" y="267325"/>
                <a:ext cx="50550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2" h="14856" extrusionOk="0">
                    <a:moveTo>
                      <a:pt x="1" y="1"/>
                    </a:moveTo>
                    <a:lnTo>
                      <a:pt x="912" y="5447"/>
                    </a:lnTo>
                    <a:lnTo>
                      <a:pt x="1090" y="6556"/>
                    </a:lnTo>
                    <a:lnTo>
                      <a:pt x="1249" y="7685"/>
                    </a:lnTo>
                    <a:lnTo>
                      <a:pt x="1368" y="8814"/>
                    </a:lnTo>
                    <a:lnTo>
                      <a:pt x="1407" y="9389"/>
                    </a:lnTo>
                    <a:lnTo>
                      <a:pt x="1427" y="9943"/>
                    </a:lnTo>
                    <a:lnTo>
                      <a:pt x="1447" y="10518"/>
                    </a:lnTo>
                    <a:lnTo>
                      <a:pt x="1467" y="11072"/>
                    </a:lnTo>
                    <a:lnTo>
                      <a:pt x="1447" y="11647"/>
                    </a:lnTo>
                    <a:lnTo>
                      <a:pt x="1427" y="12201"/>
                    </a:lnTo>
                    <a:lnTo>
                      <a:pt x="1368" y="12776"/>
                    </a:lnTo>
                    <a:lnTo>
                      <a:pt x="1308" y="13330"/>
                    </a:lnTo>
                    <a:lnTo>
                      <a:pt x="1209" y="13885"/>
                    </a:lnTo>
                    <a:lnTo>
                      <a:pt x="1110" y="14459"/>
                    </a:lnTo>
                    <a:lnTo>
                      <a:pt x="1090" y="14519"/>
                    </a:lnTo>
                    <a:lnTo>
                      <a:pt x="1090" y="14598"/>
                    </a:lnTo>
                    <a:lnTo>
                      <a:pt x="1110" y="14657"/>
                    </a:lnTo>
                    <a:lnTo>
                      <a:pt x="1130" y="14717"/>
                    </a:lnTo>
                    <a:lnTo>
                      <a:pt x="1209" y="14796"/>
                    </a:lnTo>
                    <a:lnTo>
                      <a:pt x="1308" y="14855"/>
                    </a:lnTo>
                    <a:lnTo>
                      <a:pt x="1407" y="14855"/>
                    </a:lnTo>
                    <a:lnTo>
                      <a:pt x="1506" y="14835"/>
                    </a:lnTo>
                    <a:lnTo>
                      <a:pt x="1566" y="14796"/>
                    </a:lnTo>
                    <a:lnTo>
                      <a:pt x="1605" y="14756"/>
                    </a:lnTo>
                    <a:lnTo>
                      <a:pt x="1625" y="14697"/>
                    </a:lnTo>
                    <a:lnTo>
                      <a:pt x="1645" y="14618"/>
                    </a:lnTo>
                    <a:lnTo>
                      <a:pt x="1764" y="14083"/>
                    </a:lnTo>
                    <a:lnTo>
                      <a:pt x="1843" y="13548"/>
                    </a:lnTo>
                    <a:lnTo>
                      <a:pt x="1922" y="12993"/>
                    </a:lnTo>
                    <a:lnTo>
                      <a:pt x="1962" y="12459"/>
                    </a:lnTo>
                    <a:lnTo>
                      <a:pt x="2001" y="11904"/>
                    </a:lnTo>
                    <a:lnTo>
                      <a:pt x="2021" y="11350"/>
                    </a:lnTo>
                    <a:lnTo>
                      <a:pt x="2021" y="10815"/>
                    </a:lnTo>
                    <a:lnTo>
                      <a:pt x="2021" y="10260"/>
                    </a:lnTo>
                    <a:lnTo>
                      <a:pt x="1982" y="9706"/>
                    </a:lnTo>
                    <a:lnTo>
                      <a:pt x="1962" y="9151"/>
                    </a:lnTo>
                    <a:lnTo>
                      <a:pt x="1863" y="8062"/>
                    </a:lnTo>
                    <a:lnTo>
                      <a:pt x="1724" y="6972"/>
                    </a:lnTo>
                    <a:lnTo>
                      <a:pt x="1566" y="5883"/>
                    </a:lnTo>
                    <a:lnTo>
                      <a:pt x="1090" y="2932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" name="Google Shape;569;p3"/>
              <p:cNvSpPr/>
              <p:nvPr/>
            </p:nvSpPr>
            <p:spPr>
              <a:xfrm>
                <a:off x="1360950" y="267325"/>
                <a:ext cx="61425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4420" extrusionOk="0">
                    <a:moveTo>
                      <a:pt x="1426" y="1"/>
                    </a:moveTo>
                    <a:lnTo>
                      <a:pt x="1387" y="60"/>
                    </a:lnTo>
                    <a:lnTo>
                      <a:pt x="1347" y="139"/>
                    </a:lnTo>
                    <a:lnTo>
                      <a:pt x="1347" y="218"/>
                    </a:lnTo>
                    <a:lnTo>
                      <a:pt x="1347" y="317"/>
                    </a:lnTo>
                    <a:lnTo>
                      <a:pt x="1426" y="654"/>
                    </a:lnTo>
                    <a:lnTo>
                      <a:pt x="1506" y="991"/>
                    </a:lnTo>
                    <a:lnTo>
                      <a:pt x="1625" y="1664"/>
                    </a:lnTo>
                    <a:lnTo>
                      <a:pt x="1704" y="2358"/>
                    </a:lnTo>
                    <a:lnTo>
                      <a:pt x="1743" y="3051"/>
                    </a:lnTo>
                    <a:lnTo>
                      <a:pt x="1783" y="3764"/>
                    </a:lnTo>
                    <a:lnTo>
                      <a:pt x="1803" y="4457"/>
                    </a:lnTo>
                    <a:lnTo>
                      <a:pt x="1842" y="5843"/>
                    </a:lnTo>
                    <a:lnTo>
                      <a:pt x="1882" y="7210"/>
                    </a:lnTo>
                    <a:lnTo>
                      <a:pt x="1882" y="8577"/>
                    </a:lnTo>
                    <a:lnTo>
                      <a:pt x="1862" y="9943"/>
                    </a:lnTo>
                    <a:lnTo>
                      <a:pt x="1823" y="10637"/>
                    </a:lnTo>
                    <a:lnTo>
                      <a:pt x="1783" y="11310"/>
                    </a:lnTo>
                    <a:lnTo>
                      <a:pt x="1724" y="12063"/>
                    </a:lnTo>
                    <a:lnTo>
                      <a:pt x="1644" y="12815"/>
                    </a:lnTo>
                    <a:lnTo>
                      <a:pt x="1625" y="13152"/>
                    </a:lnTo>
                    <a:lnTo>
                      <a:pt x="1605" y="13330"/>
                    </a:lnTo>
                    <a:lnTo>
                      <a:pt x="1545" y="13449"/>
                    </a:lnTo>
                    <a:lnTo>
                      <a:pt x="1466" y="13568"/>
                    </a:lnTo>
                    <a:lnTo>
                      <a:pt x="1426" y="13607"/>
                    </a:lnTo>
                    <a:lnTo>
                      <a:pt x="1387" y="13627"/>
                    </a:lnTo>
                    <a:lnTo>
                      <a:pt x="1367" y="13627"/>
                    </a:lnTo>
                    <a:lnTo>
                      <a:pt x="1327" y="13607"/>
                    </a:lnTo>
                    <a:lnTo>
                      <a:pt x="1268" y="13568"/>
                    </a:lnTo>
                    <a:lnTo>
                      <a:pt x="1209" y="13469"/>
                    </a:lnTo>
                    <a:lnTo>
                      <a:pt x="1169" y="13370"/>
                    </a:lnTo>
                    <a:lnTo>
                      <a:pt x="1090" y="13132"/>
                    </a:lnTo>
                    <a:lnTo>
                      <a:pt x="991" y="12835"/>
                    </a:lnTo>
                    <a:lnTo>
                      <a:pt x="892" y="12518"/>
                    </a:lnTo>
                    <a:lnTo>
                      <a:pt x="812" y="12201"/>
                    </a:lnTo>
                    <a:lnTo>
                      <a:pt x="753" y="11865"/>
                    </a:lnTo>
                    <a:lnTo>
                      <a:pt x="654" y="11211"/>
                    </a:lnTo>
                    <a:lnTo>
                      <a:pt x="595" y="10557"/>
                    </a:lnTo>
                    <a:lnTo>
                      <a:pt x="575" y="9904"/>
                    </a:lnTo>
                    <a:lnTo>
                      <a:pt x="555" y="9270"/>
                    </a:lnTo>
                    <a:lnTo>
                      <a:pt x="575" y="8636"/>
                    </a:lnTo>
                    <a:lnTo>
                      <a:pt x="595" y="7982"/>
                    </a:lnTo>
                    <a:lnTo>
                      <a:pt x="694" y="6695"/>
                    </a:lnTo>
                    <a:lnTo>
                      <a:pt x="832" y="5427"/>
                    </a:lnTo>
                    <a:lnTo>
                      <a:pt x="832" y="5348"/>
                    </a:lnTo>
                    <a:lnTo>
                      <a:pt x="812" y="5289"/>
                    </a:lnTo>
                    <a:lnTo>
                      <a:pt x="793" y="5229"/>
                    </a:lnTo>
                    <a:lnTo>
                      <a:pt x="753" y="5190"/>
                    </a:lnTo>
                    <a:lnTo>
                      <a:pt x="713" y="5150"/>
                    </a:lnTo>
                    <a:lnTo>
                      <a:pt x="674" y="5130"/>
                    </a:lnTo>
                    <a:lnTo>
                      <a:pt x="575" y="5111"/>
                    </a:lnTo>
                    <a:lnTo>
                      <a:pt x="476" y="5130"/>
                    </a:lnTo>
                    <a:lnTo>
                      <a:pt x="377" y="5190"/>
                    </a:lnTo>
                    <a:lnTo>
                      <a:pt x="337" y="5229"/>
                    </a:lnTo>
                    <a:lnTo>
                      <a:pt x="298" y="5289"/>
                    </a:lnTo>
                    <a:lnTo>
                      <a:pt x="278" y="5348"/>
                    </a:lnTo>
                    <a:lnTo>
                      <a:pt x="258" y="5427"/>
                    </a:lnTo>
                    <a:lnTo>
                      <a:pt x="99" y="7052"/>
                    </a:lnTo>
                    <a:lnTo>
                      <a:pt x="40" y="7864"/>
                    </a:lnTo>
                    <a:lnTo>
                      <a:pt x="0" y="8676"/>
                    </a:lnTo>
                    <a:lnTo>
                      <a:pt x="0" y="9488"/>
                    </a:lnTo>
                    <a:lnTo>
                      <a:pt x="20" y="10320"/>
                    </a:lnTo>
                    <a:lnTo>
                      <a:pt x="80" y="11112"/>
                    </a:lnTo>
                    <a:lnTo>
                      <a:pt x="139" y="11528"/>
                    </a:lnTo>
                    <a:lnTo>
                      <a:pt x="198" y="11924"/>
                    </a:lnTo>
                    <a:lnTo>
                      <a:pt x="298" y="12538"/>
                    </a:lnTo>
                    <a:lnTo>
                      <a:pt x="377" y="12875"/>
                    </a:lnTo>
                    <a:lnTo>
                      <a:pt x="456" y="13211"/>
                    </a:lnTo>
                    <a:lnTo>
                      <a:pt x="575" y="13528"/>
                    </a:lnTo>
                    <a:lnTo>
                      <a:pt x="713" y="13825"/>
                    </a:lnTo>
                    <a:lnTo>
                      <a:pt x="793" y="13964"/>
                    </a:lnTo>
                    <a:lnTo>
                      <a:pt x="872" y="14083"/>
                    </a:lnTo>
                    <a:lnTo>
                      <a:pt x="971" y="14182"/>
                    </a:lnTo>
                    <a:lnTo>
                      <a:pt x="1070" y="14281"/>
                    </a:lnTo>
                    <a:lnTo>
                      <a:pt x="1228" y="14360"/>
                    </a:lnTo>
                    <a:lnTo>
                      <a:pt x="1367" y="14420"/>
                    </a:lnTo>
                    <a:lnTo>
                      <a:pt x="1526" y="14420"/>
                    </a:lnTo>
                    <a:lnTo>
                      <a:pt x="1644" y="14380"/>
                    </a:lnTo>
                    <a:lnTo>
                      <a:pt x="1783" y="14301"/>
                    </a:lnTo>
                    <a:lnTo>
                      <a:pt x="1882" y="14182"/>
                    </a:lnTo>
                    <a:lnTo>
                      <a:pt x="1981" y="14043"/>
                    </a:lnTo>
                    <a:lnTo>
                      <a:pt x="2040" y="13865"/>
                    </a:lnTo>
                    <a:lnTo>
                      <a:pt x="2140" y="13528"/>
                    </a:lnTo>
                    <a:lnTo>
                      <a:pt x="2219" y="13152"/>
                    </a:lnTo>
                    <a:lnTo>
                      <a:pt x="2278" y="12776"/>
                    </a:lnTo>
                    <a:lnTo>
                      <a:pt x="2318" y="12379"/>
                    </a:lnTo>
                    <a:lnTo>
                      <a:pt x="2357" y="11587"/>
                    </a:lnTo>
                    <a:lnTo>
                      <a:pt x="2377" y="10835"/>
                    </a:lnTo>
                    <a:lnTo>
                      <a:pt x="2437" y="9904"/>
                    </a:lnTo>
                    <a:lnTo>
                      <a:pt x="2456" y="8993"/>
                    </a:lnTo>
                    <a:lnTo>
                      <a:pt x="2456" y="8062"/>
                    </a:lnTo>
                    <a:lnTo>
                      <a:pt x="2437" y="7131"/>
                    </a:lnTo>
                    <a:lnTo>
                      <a:pt x="2417" y="5388"/>
                    </a:lnTo>
                    <a:lnTo>
                      <a:pt x="2397" y="4497"/>
                    </a:lnTo>
                    <a:lnTo>
                      <a:pt x="2377" y="3605"/>
                    </a:lnTo>
                    <a:lnTo>
                      <a:pt x="2318" y="2714"/>
                    </a:lnTo>
                    <a:lnTo>
                      <a:pt x="2219" y="1843"/>
                    </a:lnTo>
                    <a:lnTo>
                      <a:pt x="2159" y="1407"/>
                    </a:lnTo>
                    <a:lnTo>
                      <a:pt x="2100" y="971"/>
                    </a:lnTo>
                    <a:lnTo>
                      <a:pt x="2001" y="555"/>
                    </a:lnTo>
                    <a:lnTo>
                      <a:pt x="1902" y="139"/>
                    </a:lnTo>
                    <a:lnTo>
                      <a:pt x="1862" y="60"/>
                    </a:lnTo>
                    <a:lnTo>
                      <a:pt x="182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" name="Google Shape;570;p3"/>
              <p:cNvSpPr/>
              <p:nvPr/>
            </p:nvSpPr>
            <p:spPr>
              <a:xfrm>
                <a:off x="1169825" y="1603750"/>
                <a:ext cx="1119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77" h="45318" extrusionOk="0">
                    <a:moveTo>
                      <a:pt x="1921" y="1"/>
                    </a:moveTo>
                    <a:lnTo>
                      <a:pt x="1822" y="20"/>
                    </a:lnTo>
                    <a:lnTo>
                      <a:pt x="1723" y="80"/>
                    </a:lnTo>
                    <a:lnTo>
                      <a:pt x="1704" y="119"/>
                    </a:lnTo>
                    <a:lnTo>
                      <a:pt x="1664" y="179"/>
                    </a:lnTo>
                    <a:lnTo>
                      <a:pt x="1664" y="238"/>
                    </a:lnTo>
                    <a:lnTo>
                      <a:pt x="1664" y="318"/>
                    </a:lnTo>
                    <a:lnTo>
                      <a:pt x="1704" y="852"/>
                    </a:lnTo>
                    <a:lnTo>
                      <a:pt x="1704" y="1407"/>
                    </a:lnTo>
                    <a:lnTo>
                      <a:pt x="1684" y="1942"/>
                    </a:lnTo>
                    <a:lnTo>
                      <a:pt x="1664" y="2476"/>
                    </a:lnTo>
                    <a:lnTo>
                      <a:pt x="1605" y="2991"/>
                    </a:lnTo>
                    <a:lnTo>
                      <a:pt x="1545" y="3526"/>
                    </a:lnTo>
                    <a:lnTo>
                      <a:pt x="1446" y="4041"/>
                    </a:lnTo>
                    <a:lnTo>
                      <a:pt x="1347" y="4576"/>
                    </a:lnTo>
                    <a:lnTo>
                      <a:pt x="1129" y="5606"/>
                    </a:lnTo>
                    <a:lnTo>
                      <a:pt x="892" y="6656"/>
                    </a:lnTo>
                    <a:lnTo>
                      <a:pt x="654" y="7685"/>
                    </a:lnTo>
                    <a:lnTo>
                      <a:pt x="436" y="8735"/>
                    </a:lnTo>
                    <a:lnTo>
                      <a:pt x="238" y="9706"/>
                    </a:lnTo>
                    <a:lnTo>
                      <a:pt x="159" y="10201"/>
                    </a:lnTo>
                    <a:lnTo>
                      <a:pt x="99" y="10696"/>
                    </a:lnTo>
                    <a:lnTo>
                      <a:pt x="40" y="11211"/>
                    </a:lnTo>
                    <a:lnTo>
                      <a:pt x="20" y="11706"/>
                    </a:lnTo>
                    <a:lnTo>
                      <a:pt x="0" y="12201"/>
                    </a:lnTo>
                    <a:lnTo>
                      <a:pt x="0" y="12716"/>
                    </a:lnTo>
                    <a:lnTo>
                      <a:pt x="20" y="13231"/>
                    </a:lnTo>
                    <a:lnTo>
                      <a:pt x="60" y="13766"/>
                    </a:lnTo>
                    <a:lnTo>
                      <a:pt x="119" y="14281"/>
                    </a:lnTo>
                    <a:lnTo>
                      <a:pt x="198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2" y="18024"/>
                    </a:lnTo>
                    <a:lnTo>
                      <a:pt x="951" y="19193"/>
                    </a:lnTo>
                    <a:lnTo>
                      <a:pt x="1090" y="20381"/>
                    </a:lnTo>
                    <a:lnTo>
                      <a:pt x="1208" y="21570"/>
                    </a:lnTo>
                    <a:lnTo>
                      <a:pt x="1288" y="22758"/>
                    </a:lnTo>
                    <a:lnTo>
                      <a:pt x="1347" y="23946"/>
                    </a:lnTo>
                    <a:lnTo>
                      <a:pt x="136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288" y="31136"/>
                    </a:lnTo>
                    <a:lnTo>
                      <a:pt x="1109" y="35909"/>
                    </a:lnTo>
                    <a:lnTo>
                      <a:pt x="1050" y="38246"/>
                    </a:lnTo>
                    <a:lnTo>
                      <a:pt x="1030" y="39435"/>
                    </a:lnTo>
                    <a:lnTo>
                      <a:pt x="1030" y="40029"/>
                    </a:lnTo>
                    <a:lnTo>
                      <a:pt x="1050" y="40603"/>
                    </a:lnTo>
                    <a:lnTo>
                      <a:pt x="1090" y="41198"/>
                    </a:lnTo>
                    <a:lnTo>
                      <a:pt x="1149" y="41772"/>
                    </a:lnTo>
                    <a:lnTo>
                      <a:pt x="1208" y="42346"/>
                    </a:lnTo>
                    <a:lnTo>
                      <a:pt x="1307" y="42921"/>
                    </a:lnTo>
                    <a:lnTo>
                      <a:pt x="1426" y="43495"/>
                    </a:lnTo>
                    <a:lnTo>
                      <a:pt x="1565" y="44050"/>
                    </a:lnTo>
                    <a:lnTo>
                      <a:pt x="1723" y="44604"/>
                    </a:lnTo>
                    <a:lnTo>
                      <a:pt x="1941" y="45159"/>
                    </a:lnTo>
                    <a:lnTo>
                      <a:pt x="1981" y="45238"/>
                    </a:lnTo>
                    <a:lnTo>
                      <a:pt x="2060" y="45297"/>
                    </a:lnTo>
                    <a:lnTo>
                      <a:pt x="2139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57" y="45238"/>
                    </a:lnTo>
                    <a:lnTo>
                      <a:pt x="2417" y="45179"/>
                    </a:lnTo>
                    <a:lnTo>
                      <a:pt x="2456" y="45080"/>
                    </a:lnTo>
                    <a:lnTo>
                      <a:pt x="2852" y="43079"/>
                    </a:lnTo>
                    <a:lnTo>
                      <a:pt x="320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42" y="36008"/>
                    </a:lnTo>
                    <a:lnTo>
                      <a:pt x="4061" y="34998"/>
                    </a:lnTo>
                    <a:lnTo>
                      <a:pt x="4160" y="33968"/>
                    </a:lnTo>
                    <a:lnTo>
                      <a:pt x="4259" y="32958"/>
                    </a:lnTo>
                    <a:lnTo>
                      <a:pt x="4318" y="31928"/>
                    </a:lnTo>
                    <a:lnTo>
                      <a:pt x="4377" y="30898"/>
                    </a:lnTo>
                    <a:lnTo>
                      <a:pt x="4437" y="29868"/>
                    </a:lnTo>
                    <a:lnTo>
                      <a:pt x="4457" y="28858"/>
                    </a:lnTo>
                    <a:lnTo>
                      <a:pt x="4476" y="27828"/>
                    </a:lnTo>
                    <a:lnTo>
                      <a:pt x="4476" y="26798"/>
                    </a:lnTo>
                    <a:lnTo>
                      <a:pt x="4476" y="25788"/>
                    </a:lnTo>
                    <a:lnTo>
                      <a:pt x="4437" y="24758"/>
                    </a:lnTo>
                    <a:lnTo>
                      <a:pt x="4397" y="23728"/>
                    </a:lnTo>
                    <a:lnTo>
                      <a:pt x="4318" y="22718"/>
                    </a:lnTo>
                    <a:lnTo>
                      <a:pt x="4239" y="21708"/>
                    </a:lnTo>
                    <a:lnTo>
                      <a:pt x="4140" y="20678"/>
                    </a:lnTo>
                    <a:lnTo>
                      <a:pt x="4021" y="19668"/>
                    </a:lnTo>
                    <a:lnTo>
                      <a:pt x="3882" y="18658"/>
                    </a:lnTo>
                    <a:lnTo>
                      <a:pt x="3724" y="17648"/>
                    </a:lnTo>
                    <a:lnTo>
                      <a:pt x="3546" y="16658"/>
                    </a:lnTo>
                    <a:lnTo>
                      <a:pt x="3347" y="15648"/>
                    </a:lnTo>
                    <a:lnTo>
                      <a:pt x="3130" y="14657"/>
                    </a:lnTo>
                    <a:lnTo>
                      <a:pt x="2892" y="13667"/>
                    </a:lnTo>
                    <a:lnTo>
                      <a:pt x="2615" y="12677"/>
                    </a:lnTo>
                    <a:lnTo>
                      <a:pt x="2595" y="12597"/>
                    </a:lnTo>
                    <a:lnTo>
                      <a:pt x="2555" y="12538"/>
                    </a:lnTo>
                    <a:lnTo>
                      <a:pt x="2516" y="12498"/>
                    </a:lnTo>
                    <a:lnTo>
                      <a:pt x="2476" y="12479"/>
                    </a:lnTo>
                    <a:lnTo>
                      <a:pt x="2357" y="12439"/>
                    </a:lnTo>
                    <a:lnTo>
                      <a:pt x="2258" y="12459"/>
                    </a:lnTo>
                    <a:lnTo>
                      <a:pt x="2159" y="12498"/>
                    </a:lnTo>
                    <a:lnTo>
                      <a:pt x="2100" y="12597"/>
                    </a:lnTo>
                    <a:lnTo>
                      <a:pt x="2060" y="12637"/>
                    </a:lnTo>
                    <a:lnTo>
                      <a:pt x="2060" y="12696"/>
                    </a:lnTo>
                    <a:lnTo>
                      <a:pt x="2060" y="12776"/>
                    </a:lnTo>
                    <a:lnTo>
                      <a:pt x="2060" y="12855"/>
                    </a:lnTo>
                    <a:lnTo>
                      <a:pt x="2318" y="13786"/>
                    </a:lnTo>
                    <a:lnTo>
                      <a:pt x="2555" y="14736"/>
                    </a:lnTo>
                    <a:lnTo>
                      <a:pt x="2773" y="15707"/>
                    </a:lnTo>
                    <a:lnTo>
                      <a:pt x="2971" y="16658"/>
                    </a:lnTo>
                    <a:lnTo>
                      <a:pt x="3130" y="17608"/>
                    </a:lnTo>
                    <a:lnTo>
                      <a:pt x="3288" y="18579"/>
                    </a:lnTo>
                    <a:lnTo>
                      <a:pt x="3427" y="19549"/>
                    </a:lnTo>
                    <a:lnTo>
                      <a:pt x="3546" y="20520"/>
                    </a:lnTo>
                    <a:lnTo>
                      <a:pt x="3645" y="21490"/>
                    </a:lnTo>
                    <a:lnTo>
                      <a:pt x="3744" y="22461"/>
                    </a:lnTo>
                    <a:lnTo>
                      <a:pt x="3803" y="23431"/>
                    </a:lnTo>
                    <a:lnTo>
                      <a:pt x="3862" y="24422"/>
                    </a:lnTo>
                    <a:lnTo>
                      <a:pt x="3882" y="25392"/>
                    </a:lnTo>
                    <a:lnTo>
                      <a:pt x="3902" y="26383"/>
                    </a:lnTo>
                    <a:lnTo>
                      <a:pt x="3922" y="27353"/>
                    </a:lnTo>
                    <a:lnTo>
                      <a:pt x="3902" y="28343"/>
                    </a:lnTo>
                    <a:lnTo>
                      <a:pt x="3882" y="29314"/>
                    </a:lnTo>
                    <a:lnTo>
                      <a:pt x="3843" y="30304"/>
                    </a:lnTo>
                    <a:lnTo>
                      <a:pt x="3803" y="31275"/>
                    </a:lnTo>
                    <a:lnTo>
                      <a:pt x="3724" y="32265"/>
                    </a:lnTo>
                    <a:lnTo>
                      <a:pt x="3664" y="33235"/>
                    </a:lnTo>
                    <a:lnTo>
                      <a:pt x="3565" y="34206"/>
                    </a:lnTo>
                    <a:lnTo>
                      <a:pt x="3347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6" y="41990"/>
                    </a:lnTo>
                    <a:lnTo>
                      <a:pt x="2119" y="43891"/>
                    </a:lnTo>
                    <a:lnTo>
                      <a:pt x="1981" y="43436"/>
                    </a:lnTo>
                    <a:lnTo>
                      <a:pt x="1882" y="42980"/>
                    </a:lnTo>
                    <a:lnTo>
                      <a:pt x="1803" y="42505"/>
                    </a:lnTo>
                    <a:lnTo>
                      <a:pt x="1743" y="42029"/>
                    </a:lnTo>
                    <a:lnTo>
                      <a:pt x="1684" y="41554"/>
                    </a:lnTo>
                    <a:lnTo>
                      <a:pt x="1644" y="41059"/>
                    </a:lnTo>
                    <a:lnTo>
                      <a:pt x="1605" y="40108"/>
                    </a:lnTo>
                    <a:lnTo>
                      <a:pt x="1585" y="39138"/>
                    </a:lnTo>
                    <a:lnTo>
                      <a:pt x="1605" y="38147"/>
                    </a:lnTo>
                    <a:lnTo>
                      <a:pt x="1684" y="36226"/>
                    </a:lnTo>
                    <a:lnTo>
                      <a:pt x="1803" y="31572"/>
                    </a:lnTo>
                    <a:lnTo>
                      <a:pt x="1902" y="26937"/>
                    </a:lnTo>
                    <a:lnTo>
                      <a:pt x="1921" y="25808"/>
                    </a:lnTo>
                    <a:lnTo>
                      <a:pt x="1921" y="24699"/>
                    </a:lnTo>
                    <a:lnTo>
                      <a:pt x="1902" y="23570"/>
                    </a:lnTo>
                    <a:lnTo>
                      <a:pt x="1862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5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1" y="15747"/>
                    </a:lnTo>
                    <a:lnTo>
                      <a:pt x="83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4" y="13469"/>
                    </a:lnTo>
                    <a:lnTo>
                      <a:pt x="575" y="12934"/>
                    </a:lnTo>
                    <a:lnTo>
                      <a:pt x="575" y="12380"/>
                    </a:lnTo>
                    <a:lnTo>
                      <a:pt x="575" y="11845"/>
                    </a:lnTo>
                    <a:lnTo>
                      <a:pt x="614" y="11310"/>
                    </a:lnTo>
                    <a:lnTo>
                      <a:pt x="674" y="10775"/>
                    </a:lnTo>
                    <a:lnTo>
                      <a:pt x="733" y="10240"/>
                    </a:lnTo>
                    <a:lnTo>
                      <a:pt x="812" y="9706"/>
                    </a:lnTo>
                    <a:lnTo>
                      <a:pt x="911" y="9171"/>
                    </a:lnTo>
                    <a:lnTo>
                      <a:pt x="1149" y="8082"/>
                    </a:lnTo>
                    <a:lnTo>
                      <a:pt x="1406" y="6992"/>
                    </a:lnTo>
                    <a:lnTo>
                      <a:pt x="1664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080" y="3685"/>
                    </a:lnTo>
                    <a:lnTo>
                      <a:pt x="2159" y="3130"/>
                    </a:lnTo>
                    <a:lnTo>
                      <a:pt x="2219" y="2575"/>
                    </a:lnTo>
                    <a:lnTo>
                      <a:pt x="2258" y="2021"/>
                    </a:lnTo>
                    <a:lnTo>
                      <a:pt x="2278" y="1466"/>
                    </a:lnTo>
                    <a:lnTo>
                      <a:pt x="2258" y="892"/>
                    </a:lnTo>
                    <a:lnTo>
                      <a:pt x="2238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59" y="119"/>
                    </a:lnTo>
                    <a:lnTo>
                      <a:pt x="2119" y="80"/>
                    </a:lnTo>
                    <a:lnTo>
                      <a:pt x="2020" y="20"/>
                    </a:lnTo>
                    <a:lnTo>
                      <a:pt x="192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" name="Google Shape;571;p3"/>
              <p:cNvSpPr/>
              <p:nvPr/>
            </p:nvSpPr>
            <p:spPr>
              <a:xfrm>
                <a:off x="1144575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79" y="80"/>
                    </a:lnTo>
                    <a:lnTo>
                      <a:pt x="40" y="120"/>
                    </a:lnTo>
                    <a:lnTo>
                      <a:pt x="2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33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92" y="9132"/>
                    </a:lnTo>
                    <a:lnTo>
                      <a:pt x="832" y="9171"/>
                    </a:lnTo>
                    <a:lnTo>
                      <a:pt x="931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28" y="9171"/>
                    </a:lnTo>
                    <a:lnTo>
                      <a:pt x="1248" y="9132"/>
                    </a:lnTo>
                    <a:lnTo>
                      <a:pt x="128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4" y="318"/>
                    </a:lnTo>
                    <a:lnTo>
                      <a:pt x="574" y="239"/>
                    </a:lnTo>
                    <a:lnTo>
                      <a:pt x="535" y="179"/>
                    </a:lnTo>
                    <a:lnTo>
                      <a:pt x="515" y="120"/>
                    </a:lnTo>
                    <a:lnTo>
                      <a:pt x="475" y="80"/>
                    </a:lnTo>
                    <a:lnTo>
                      <a:pt x="376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" name="Google Shape;572;p3"/>
              <p:cNvSpPr/>
              <p:nvPr/>
            </p:nvSpPr>
            <p:spPr>
              <a:xfrm>
                <a:off x="1042075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6" y="1"/>
                    </a:moveTo>
                    <a:lnTo>
                      <a:pt x="2337" y="21"/>
                    </a:lnTo>
                    <a:lnTo>
                      <a:pt x="2298" y="60"/>
                    </a:lnTo>
                    <a:lnTo>
                      <a:pt x="2258" y="100"/>
                    </a:lnTo>
                    <a:lnTo>
                      <a:pt x="2219" y="159"/>
                    </a:lnTo>
                    <a:lnTo>
                      <a:pt x="2199" y="219"/>
                    </a:lnTo>
                    <a:lnTo>
                      <a:pt x="1941" y="1249"/>
                    </a:lnTo>
                    <a:lnTo>
                      <a:pt x="1704" y="2298"/>
                    </a:lnTo>
                    <a:lnTo>
                      <a:pt x="1505" y="3348"/>
                    </a:lnTo>
                    <a:lnTo>
                      <a:pt x="1307" y="4398"/>
                    </a:lnTo>
                    <a:lnTo>
                      <a:pt x="1149" y="5447"/>
                    </a:lnTo>
                    <a:lnTo>
                      <a:pt x="1010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35" y="10894"/>
                    </a:lnTo>
                    <a:lnTo>
                      <a:pt x="317" y="13132"/>
                    </a:lnTo>
                    <a:lnTo>
                      <a:pt x="159" y="15390"/>
                    </a:lnTo>
                    <a:lnTo>
                      <a:pt x="79" y="16519"/>
                    </a:lnTo>
                    <a:lnTo>
                      <a:pt x="40" y="17648"/>
                    </a:lnTo>
                    <a:lnTo>
                      <a:pt x="0" y="18817"/>
                    </a:lnTo>
                    <a:lnTo>
                      <a:pt x="0" y="19965"/>
                    </a:lnTo>
                    <a:lnTo>
                      <a:pt x="40" y="21114"/>
                    </a:lnTo>
                    <a:lnTo>
                      <a:pt x="99" y="22283"/>
                    </a:lnTo>
                    <a:lnTo>
                      <a:pt x="159" y="23431"/>
                    </a:lnTo>
                    <a:lnTo>
                      <a:pt x="258" y="24580"/>
                    </a:lnTo>
                    <a:lnTo>
                      <a:pt x="476" y="26878"/>
                    </a:lnTo>
                    <a:lnTo>
                      <a:pt x="693" y="29195"/>
                    </a:lnTo>
                    <a:lnTo>
                      <a:pt x="911" y="31493"/>
                    </a:lnTo>
                    <a:lnTo>
                      <a:pt x="1090" y="33790"/>
                    </a:lnTo>
                    <a:lnTo>
                      <a:pt x="1248" y="36107"/>
                    </a:lnTo>
                    <a:lnTo>
                      <a:pt x="1406" y="38762"/>
                    </a:lnTo>
                    <a:lnTo>
                      <a:pt x="1545" y="41416"/>
                    </a:lnTo>
                    <a:lnTo>
                      <a:pt x="1644" y="44050"/>
                    </a:lnTo>
                    <a:lnTo>
                      <a:pt x="1723" y="46704"/>
                    </a:lnTo>
                    <a:lnTo>
                      <a:pt x="1723" y="46783"/>
                    </a:lnTo>
                    <a:lnTo>
                      <a:pt x="1743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902" y="47001"/>
                    </a:lnTo>
                    <a:lnTo>
                      <a:pt x="2001" y="47021"/>
                    </a:lnTo>
                    <a:lnTo>
                      <a:pt x="2119" y="47001"/>
                    </a:lnTo>
                    <a:lnTo>
                      <a:pt x="2199" y="46941"/>
                    </a:lnTo>
                    <a:lnTo>
                      <a:pt x="2238" y="46902"/>
                    </a:lnTo>
                    <a:lnTo>
                      <a:pt x="2258" y="46842"/>
                    </a:lnTo>
                    <a:lnTo>
                      <a:pt x="2278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39" y="42109"/>
                    </a:lnTo>
                    <a:lnTo>
                      <a:pt x="2040" y="39791"/>
                    </a:lnTo>
                    <a:lnTo>
                      <a:pt x="1902" y="37494"/>
                    </a:lnTo>
                    <a:lnTo>
                      <a:pt x="1763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8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74" y="22758"/>
                    </a:lnTo>
                    <a:lnTo>
                      <a:pt x="614" y="21649"/>
                    </a:lnTo>
                    <a:lnTo>
                      <a:pt x="57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4" y="17153"/>
                    </a:lnTo>
                    <a:lnTo>
                      <a:pt x="693" y="16004"/>
                    </a:lnTo>
                    <a:lnTo>
                      <a:pt x="753" y="14875"/>
                    </a:lnTo>
                    <a:lnTo>
                      <a:pt x="951" y="12597"/>
                    </a:lnTo>
                    <a:lnTo>
                      <a:pt x="1169" y="10340"/>
                    </a:lnTo>
                    <a:lnTo>
                      <a:pt x="1288" y="9072"/>
                    </a:lnTo>
                    <a:lnTo>
                      <a:pt x="1426" y="7824"/>
                    </a:lnTo>
                    <a:lnTo>
                      <a:pt x="1565" y="6576"/>
                    </a:lnTo>
                    <a:lnTo>
                      <a:pt x="1743" y="5329"/>
                    </a:lnTo>
                    <a:lnTo>
                      <a:pt x="1941" y="4081"/>
                    </a:lnTo>
                    <a:lnTo>
                      <a:pt x="2179" y="2853"/>
                    </a:lnTo>
                    <a:lnTo>
                      <a:pt x="2436" y="1625"/>
                    </a:lnTo>
                    <a:lnTo>
                      <a:pt x="2753" y="397"/>
                    </a:lnTo>
                    <a:lnTo>
                      <a:pt x="2753" y="337"/>
                    </a:lnTo>
                    <a:lnTo>
                      <a:pt x="2753" y="258"/>
                    </a:lnTo>
                    <a:lnTo>
                      <a:pt x="2733" y="199"/>
                    </a:lnTo>
                    <a:lnTo>
                      <a:pt x="2714" y="139"/>
                    </a:lnTo>
                    <a:lnTo>
                      <a:pt x="2654" y="60"/>
                    </a:lnTo>
                    <a:lnTo>
                      <a:pt x="255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" name="Google Shape;573;p3"/>
              <p:cNvSpPr/>
              <p:nvPr/>
            </p:nvSpPr>
            <p:spPr>
              <a:xfrm>
                <a:off x="1040100" y="316350"/>
                <a:ext cx="9425" cy="302550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2102" extrusionOk="0">
                    <a:moveTo>
                      <a:pt x="0" y="0"/>
                    </a:moveTo>
                    <a:lnTo>
                      <a:pt x="0" y="12102"/>
                    </a:lnTo>
                    <a:lnTo>
                      <a:pt x="40" y="12043"/>
                    </a:lnTo>
                    <a:lnTo>
                      <a:pt x="79" y="12003"/>
                    </a:lnTo>
                    <a:lnTo>
                      <a:pt x="99" y="11924"/>
                    </a:lnTo>
                    <a:lnTo>
                      <a:pt x="99" y="11864"/>
                    </a:lnTo>
                    <a:lnTo>
                      <a:pt x="198" y="10815"/>
                    </a:lnTo>
                    <a:lnTo>
                      <a:pt x="257" y="9785"/>
                    </a:lnTo>
                    <a:lnTo>
                      <a:pt x="317" y="8735"/>
                    </a:lnTo>
                    <a:lnTo>
                      <a:pt x="357" y="7705"/>
                    </a:lnTo>
                    <a:lnTo>
                      <a:pt x="376" y="6655"/>
                    </a:lnTo>
                    <a:lnTo>
                      <a:pt x="376" y="5625"/>
                    </a:lnTo>
                    <a:lnTo>
                      <a:pt x="376" y="4576"/>
                    </a:lnTo>
                    <a:lnTo>
                      <a:pt x="357" y="3546"/>
                    </a:lnTo>
                    <a:lnTo>
                      <a:pt x="337" y="2694"/>
                    </a:lnTo>
                    <a:lnTo>
                      <a:pt x="297" y="1783"/>
                    </a:lnTo>
                    <a:lnTo>
                      <a:pt x="257" y="1308"/>
                    </a:lnTo>
                    <a:lnTo>
                      <a:pt x="198" y="872"/>
                    </a:lnTo>
                    <a:lnTo>
                      <a:pt x="99" y="4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" name="Google Shape;574;p3"/>
              <p:cNvSpPr/>
              <p:nvPr/>
            </p:nvSpPr>
            <p:spPr>
              <a:xfrm>
                <a:off x="1040100" y="844175"/>
                <a:ext cx="56450" cy="724950"/>
              </a:xfrm>
              <a:custGeom>
                <a:avLst/>
                <a:gdLst/>
                <a:ahLst/>
                <a:cxnLst/>
                <a:rect l="l" t="t" r="r" b="b"/>
                <a:pathLst>
                  <a:path w="2258" h="28998" extrusionOk="0">
                    <a:moveTo>
                      <a:pt x="0" y="1"/>
                    </a:moveTo>
                    <a:lnTo>
                      <a:pt x="0" y="1962"/>
                    </a:lnTo>
                    <a:lnTo>
                      <a:pt x="317" y="3110"/>
                    </a:lnTo>
                    <a:lnTo>
                      <a:pt x="634" y="4259"/>
                    </a:lnTo>
                    <a:lnTo>
                      <a:pt x="911" y="5428"/>
                    </a:lnTo>
                    <a:lnTo>
                      <a:pt x="1030" y="6022"/>
                    </a:lnTo>
                    <a:lnTo>
                      <a:pt x="1149" y="6596"/>
                    </a:lnTo>
                    <a:lnTo>
                      <a:pt x="1248" y="7250"/>
                    </a:lnTo>
                    <a:lnTo>
                      <a:pt x="1347" y="7884"/>
                    </a:lnTo>
                    <a:lnTo>
                      <a:pt x="1426" y="8537"/>
                    </a:lnTo>
                    <a:lnTo>
                      <a:pt x="1485" y="9191"/>
                    </a:lnTo>
                    <a:lnTo>
                      <a:pt x="1584" y="10478"/>
                    </a:lnTo>
                    <a:lnTo>
                      <a:pt x="1644" y="11786"/>
                    </a:lnTo>
                    <a:lnTo>
                      <a:pt x="1664" y="13093"/>
                    </a:lnTo>
                    <a:lnTo>
                      <a:pt x="1664" y="14400"/>
                    </a:lnTo>
                    <a:lnTo>
                      <a:pt x="1624" y="15707"/>
                    </a:lnTo>
                    <a:lnTo>
                      <a:pt x="1565" y="17014"/>
                    </a:lnTo>
                    <a:lnTo>
                      <a:pt x="1466" y="18460"/>
                    </a:lnTo>
                    <a:lnTo>
                      <a:pt x="1367" y="19926"/>
                    </a:lnTo>
                    <a:lnTo>
                      <a:pt x="1248" y="21392"/>
                    </a:lnTo>
                    <a:lnTo>
                      <a:pt x="1109" y="22857"/>
                    </a:lnTo>
                    <a:lnTo>
                      <a:pt x="535" y="28680"/>
                    </a:lnTo>
                    <a:lnTo>
                      <a:pt x="535" y="28759"/>
                    </a:lnTo>
                    <a:lnTo>
                      <a:pt x="555" y="28819"/>
                    </a:lnTo>
                    <a:lnTo>
                      <a:pt x="574" y="28878"/>
                    </a:lnTo>
                    <a:lnTo>
                      <a:pt x="594" y="28918"/>
                    </a:lnTo>
                    <a:lnTo>
                      <a:pt x="693" y="28977"/>
                    </a:lnTo>
                    <a:lnTo>
                      <a:pt x="792" y="28997"/>
                    </a:lnTo>
                    <a:lnTo>
                      <a:pt x="891" y="28977"/>
                    </a:lnTo>
                    <a:lnTo>
                      <a:pt x="990" y="28918"/>
                    </a:lnTo>
                    <a:lnTo>
                      <a:pt x="1030" y="28878"/>
                    </a:lnTo>
                    <a:lnTo>
                      <a:pt x="1070" y="28819"/>
                    </a:lnTo>
                    <a:lnTo>
                      <a:pt x="1089" y="28759"/>
                    </a:lnTo>
                    <a:lnTo>
                      <a:pt x="1109" y="28680"/>
                    </a:lnTo>
                    <a:lnTo>
                      <a:pt x="1367" y="26165"/>
                    </a:lnTo>
                    <a:lnTo>
                      <a:pt x="1624" y="23630"/>
                    </a:lnTo>
                    <a:lnTo>
                      <a:pt x="1862" y="21075"/>
                    </a:lnTo>
                    <a:lnTo>
                      <a:pt x="1981" y="19807"/>
                    </a:lnTo>
                    <a:lnTo>
                      <a:pt x="2080" y="18520"/>
                    </a:lnTo>
                    <a:lnTo>
                      <a:pt x="2159" y="17252"/>
                    </a:lnTo>
                    <a:lnTo>
                      <a:pt x="2218" y="15965"/>
                    </a:lnTo>
                    <a:lnTo>
                      <a:pt x="2238" y="14697"/>
                    </a:lnTo>
                    <a:lnTo>
                      <a:pt x="2258" y="13429"/>
                    </a:lnTo>
                    <a:lnTo>
                      <a:pt x="2238" y="12142"/>
                    </a:lnTo>
                    <a:lnTo>
                      <a:pt x="2179" y="10874"/>
                    </a:lnTo>
                    <a:lnTo>
                      <a:pt x="2099" y="9607"/>
                    </a:lnTo>
                    <a:lnTo>
                      <a:pt x="1961" y="8339"/>
                    </a:lnTo>
                    <a:lnTo>
                      <a:pt x="1901" y="7804"/>
                    </a:lnTo>
                    <a:lnTo>
                      <a:pt x="1822" y="7270"/>
                    </a:lnTo>
                    <a:lnTo>
                      <a:pt x="1624" y="6200"/>
                    </a:lnTo>
                    <a:lnTo>
                      <a:pt x="1386" y="5150"/>
                    </a:lnTo>
                    <a:lnTo>
                      <a:pt x="1129" y="4121"/>
                    </a:lnTo>
                    <a:lnTo>
                      <a:pt x="852" y="3091"/>
                    </a:lnTo>
                    <a:lnTo>
                      <a:pt x="574" y="206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" name="Google Shape;575;p3"/>
              <p:cNvSpPr/>
              <p:nvPr/>
            </p:nvSpPr>
            <p:spPr>
              <a:xfrm>
                <a:off x="1155450" y="267325"/>
                <a:ext cx="15375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15" h="1883" extrusionOk="0">
                    <a:moveTo>
                      <a:pt x="40" y="1"/>
                    </a:moveTo>
                    <a:lnTo>
                      <a:pt x="21" y="773"/>
                    </a:lnTo>
                    <a:lnTo>
                      <a:pt x="1" y="1565"/>
                    </a:lnTo>
                    <a:lnTo>
                      <a:pt x="1" y="1625"/>
                    </a:lnTo>
                    <a:lnTo>
                      <a:pt x="21" y="1704"/>
                    </a:lnTo>
                    <a:lnTo>
                      <a:pt x="40" y="1744"/>
                    </a:lnTo>
                    <a:lnTo>
                      <a:pt x="80" y="1803"/>
                    </a:lnTo>
                    <a:lnTo>
                      <a:pt x="179" y="1862"/>
                    </a:lnTo>
                    <a:lnTo>
                      <a:pt x="278" y="1882"/>
                    </a:lnTo>
                    <a:lnTo>
                      <a:pt x="377" y="1862"/>
                    </a:lnTo>
                    <a:lnTo>
                      <a:pt x="476" y="1803"/>
                    </a:lnTo>
                    <a:lnTo>
                      <a:pt x="516" y="1744"/>
                    </a:lnTo>
                    <a:lnTo>
                      <a:pt x="536" y="1704"/>
                    </a:lnTo>
                    <a:lnTo>
                      <a:pt x="555" y="1625"/>
                    </a:lnTo>
                    <a:lnTo>
                      <a:pt x="555" y="1565"/>
                    </a:lnTo>
                    <a:lnTo>
                      <a:pt x="575" y="773"/>
                    </a:lnTo>
                    <a:lnTo>
                      <a:pt x="6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" name="Google Shape;576;p3"/>
              <p:cNvSpPr/>
              <p:nvPr/>
            </p:nvSpPr>
            <p:spPr>
              <a:xfrm>
                <a:off x="1518400" y="267325"/>
                <a:ext cx="1644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77" h="44941" extrusionOk="0">
                    <a:moveTo>
                      <a:pt x="298" y="1"/>
                    </a:moveTo>
                    <a:lnTo>
                      <a:pt x="179" y="852"/>
                    </a:lnTo>
                    <a:lnTo>
                      <a:pt x="100" y="1684"/>
                    </a:lnTo>
                    <a:lnTo>
                      <a:pt x="40" y="2318"/>
                    </a:lnTo>
                    <a:lnTo>
                      <a:pt x="21" y="2972"/>
                    </a:lnTo>
                    <a:lnTo>
                      <a:pt x="1" y="3605"/>
                    </a:lnTo>
                    <a:lnTo>
                      <a:pt x="21" y="4239"/>
                    </a:lnTo>
                    <a:lnTo>
                      <a:pt x="40" y="4873"/>
                    </a:lnTo>
                    <a:lnTo>
                      <a:pt x="80" y="5487"/>
                    </a:lnTo>
                    <a:lnTo>
                      <a:pt x="139" y="6121"/>
                    </a:lnTo>
                    <a:lnTo>
                      <a:pt x="219" y="6754"/>
                    </a:lnTo>
                    <a:lnTo>
                      <a:pt x="318" y="7368"/>
                    </a:lnTo>
                    <a:lnTo>
                      <a:pt x="417" y="8002"/>
                    </a:lnTo>
                    <a:lnTo>
                      <a:pt x="536" y="8616"/>
                    </a:lnTo>
                    <a:lnTo>
                      <a:pt x="674" y="9230"/>
                    </a:lnTo>
                    <a:lnTo>
                      <a:pt x="833" y="9824"/>
                    </a:lnTo>
                    <a:lnTo>
                      <a:pt x="1011" y="10438"/>
                    </a:lnTo>
                    <a:lnTo>
                      <a:pt x="1189" y="11033"/>
                    </a:lnTo>
                    <a:lnTo>
                      <a:pt x="1407" y="11627"/>
                    </a:lnTo>
                    <a:lnTo>
                      <a:pt x="1863" y="12835"/>
                    </a:lnTo>
                    <a:lnTo>
                      <a:pt x="2338" y="14043"/>
                    </a:lnTo>
                    <a:lnTo>
                      <a:pt x="2813" y="15251"/>
                    </a:lnTo>
                    <a:lnTo>
                      <a:pt x="3031" y="15865"/>
                    </a:lnTo>
                    <a:lnTo>
                      <a:pt x="3249" y="16479"/>
                    </a:lnTo>
                    <a:lnTo>
                      <a:pt x="3467" y="17093"/>
                    </a:lnTo>
                    <a:lnTo>
                      <a:pt x="3665" y="17727"/>
                    </a:lnTo>
                    <a:lnTo>
                      <a:pt x="3843" y="18361"/>
                    </a:lnTo>
                    <a:lnTo>
                      <a:pt x="4002" y="18995"/>
                    </a:lnTo>
                    <a:lnTo>
                      <a:pt x="4319" y="20262"/>
                    </a:lnTo>
                    <a:lnTo>
                      <a:pt x="4576" y="21570"/>
                    </a:lnTo>
                    <a:lnTo>
                      <a:pt x="4834" y="22956"/>
                    </a:lnTo>
                    <a:lnTo>
                      <a:pt x="5051" y="24362"/>
                    </a:lnTo>
                    <a:lnTo>
                      <a:pt x="5249" y="25768"/>
                    </a:lnTo>
                    <a:lnTo>
                      <a:pt x="5408" y="27175"/>
                    </a:lnTo>
                    <a:lnTo>
                      <a:pt x="5527" y="28601"/>
                    </a:lnTo>
                    <a:lnTo>
                      <a:pt x="5626" y="30007"/>
                    </a:lnTo>
                    <a:lnTo>
                      <a:pt x="5685" y="31433"/>
                    </a:lnTo>
                    <a:lnTo>
                      <a:pt x="5725" y="32859"/>
                    </a:lnTo>
                    <a:lnTo>
                      <a:pt x="5745" y="33592"/>
                    </a:lnTo>
                    <a:lnTo>
                      <a:pt x="5725" y="34345"/>
                    </a:lnTo>
                    <a:lnTo>
                      <a:pt x="5685" y="35830"/>
                    </a:lnTo>
                    <a:lnTo>
                      <a:pt x="5646" y="37316"/>
                    </a:lnTo>
                    <a:lnTo>
                      <a:pt x="5606" y="38801"/>
                    </a:lnTo>
                    <a:lnTo>
                      <a:pt x="5606" y="39554"/>
                    </a:lnTo>
                    <a:lnTo>
                      <a:pt x="5606" y="40286"/>
                    </a:lnTo>
                    <a:lnTo>
                      <a:pt x="5626" y="41039"/>
                    </a:lnTo>
                    <a:lnTo>
                      <a:pt x="5646" y="41772"/>
                    </a:lnTo>
                    <a:lnTo>
                      <a:pt x="5705" y="42505"/>
                    </a:lnTo>
                    <a:lnTo>
                      <a:pt x="5784" y="43238"/>
                    </a:lnTo>
                    <a:lnTo>
                      <a:pt x="5883" y="43970"/>
                    </a:lnTo>
                    <a:lnTo>
                      <a:pt x="6022" y="44703"/>
                    </a:lnTo>
                    <a:lnTo>
                      <a:pt x="6042" y="44782"/>
                    </a:lnTo>
                    <a:lnTo>
                      <a:pt x="6062" y="44842"/>
                    </a:lnTo>
                    <a:lnTo>
                      <a:pt x="6101" y="44882"/>
                    </a:lnTo>
                    <a:lnTo>
                      <a:pt x="6141" y="44921"/>
                    </a:lnTo>
                    <a:lnTo>
                      <a:pt x="6200" y="44941"/>
                    </a:lnTo>
                    <a:lnTo>
                      <a:pt x="6240" y="44941"/>
                    </a:lnTo>
                    <a:lnTo>
                      <a:pt x="6359" y="44921"/>
                    </a:lnTo>
                    <a:lnTo>
                      <a:pt x="6438" y="44882"/>
                    </a:lnTo>
                    <a:lnTo>
                      <a:pt x="6517" y="44782"/>
                    </a:lnTo>
                    <a:lnTo>
                      <a:pt x="6557" y="44743"/>
                    </a:lnTo>
                    <a:lnTo>
                      <a:pt x="6557" y="44683"/>
                    </a:lnTo>
                    <a:lnTo>
                      <a:pt x="6576" y="44604"/>
                    </a:lnTo>
                    <a:lnTo>
                      <a:pt x="6557" y="44525"/>
                    </a:lnTo>
                    <a:lnTo>
                      <a:pt x="6438" y="43891"/>
                    </a:lnTo>
                    <a:lnTo>
                      <a:pt x="6359" y="43238"/>
                    </a:lnTo>
                    <a:lnTo>
                      <a:pt x="6279" y="42604"/>
                    </a:lnTo>
                    <a:lnTo>
                      <a:pt x="6240" y="41950"/>
                    </a:lnTo>
                    <a:lnTo>
                      <a:pt x="6200" y="41297"/>
                    </a:lnTo>
                    <a:lnTo>
                      <a:pt x="6180" y="40663"/>
                    </a:lnTo>
                    <a:lnTo>
                      <a:pt x="6180" y="39356"/>
                    </a:lnTo>
                    <a:lnTo>
                      <a:pt x="6200" y="38048"/>
                    </a:lnTo>
                    <a:lnTo>
                      <a:pt x="6240" y="36741"/>
                    </a:lnTo>
                    <a:lnTo>
                      <a:pt x="6279" y="35434"/>
                    </a:lnTo>
                    <a:lnTo>
                      <a:pt x="6299" y="34147"/>
                    </a:lnTo>
                    <a:lnTo>
                      <a:pt x="6299" y="32839"/>
                    </a:lnTo>
                    <a:lnTo>
                      <a:pt x="6260" y="31552"/>
                    </a:lnTo>
                    <a:lnTo>
                      <a:pt x="6200" y="30265"/>
                    </a:lnTo>
                    <a:lnTo>
                      <a:pt x="6121" y="28977"/>
                    </a:lnTo>
                    <a:lnTo>
                      <a:pt x="6022" y="27690"/>
                    </a:lnTo>
                    <a:lnTo>
                      <a:pt x="5883" y="26422"/>
                    </a:lnTo>
                    <a:lnTo>
                      <a:pt x="5725" y="25135"/>
                    </a:lnTo>
                    <a:lnTo>
                      <a:pt x="5547" y="23867"/>
                    </a:lnTo>
                    <a:lnTo>
                      <a:pt x="5348" y="22599"/>
                    </a:lnTo>
                    <a:lnTo>
                      <a:pt x="5111" y="21352"/>
                    </a:lnTo>
                    <a:lnTo>
                      <a:pt x="4834" y="20124"/>
                    </a:lnTo>
                    <a:lnTo>
                      <a:pt x="4536" y="18896"/>
                    </a:lnTo>
                    <a:lnTo>
                      <a:pt x="4220" y="17688"/>
                    </a:lnTo>
                    <a:lnTo>
                      <a:pt x="3843" y="16499"/>
                    </a:lnTo>
                    <a:lnTo>
                      <a:pt x="3427" y="15311"/>
                    </a:lnTo>
                    <a:lnTo>
                      <a:pt x="2992" y="14142"/>
                    </a:lnTo>
                    <a:lnTo>
                      <a:pt x="2536" y="12934"/>
                    </a:lnTo>
                    <a:lnTo>
                      <a:pt x="2100" y="11746"/>
                    </a:lnTo>
                    <a:lnTo>
                      <a:pt x="1704" y="10537"/>
                    </a:lnTo>
                    <a:lnTo>
                      <a:pt x="1506" y="9943"/>
                    </a:lnTo>
                    <a:lnTo>
                      <a:pt x="1348" y="9329"/>
                    </a:lnTo>
                    <a:lnTo>
                      <a:pt x="1189" y="8715"/>
                    </a:lnTo>
                    <a:lnTo>
                      <a:pt x="1051" y="8101"/>
                    </a:lnTo>
                    <a:lnTo>
                      <a:pt x="932" y="7468"/>
                    </a:lnTo>
                    <a:lnTo>
                      <a:pt x="813" y="6834"/>
                    </a:lnTo>
                    <a:lnTo>
                      <a:pt x="734" y="6200"/>
                    </a:lnTo>
                    <a:lnTo>
                      <a:pt x="654" y="5566"/>
                    </a:lnTo>
                    <a:lnTo>
                      <a:pt x="615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615" y="2179"/>
                    </a:lnTo>
                    <a:lnTo>
                      <a:pt x="654" y="1625"/>
                    </a:lnTo>
                    <a:lnTo>
                      <a:pt x="694" y="1090"/>
                    </a:lnTo>
                    <a:lnTo>
                      <a:pt x="753" y="535"/>
                    </a:lnTo>
                    <a:lnTo>
                      <a:pt x="83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" name="Google Shape;577;p3"/>
              <p:cNvSpPr/>
              <p:nvPr/>
            </p:nvSpPr>
            <p:spPr>
              <a:xfrm>
                <a:off x="1600100" y="267325"/>
                <a:ext cx="83225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29" h="15351" extrusionOk="0">
                    <a:moveTo>
                      <a:pt x="437" y="1"/>
                    </a:moveTo>
                    <a:lnTo>
                      <a:pt x="338" y="733"/>
                    </a:lnTo>
                    <a:lnTo>
                      <a:pt x="258" y="1486"/>
                    </a:lnTo>
                    <a:lnTo>
                      <a:pt x="179" y="2219"/>
                    </a:lnTo>
                    <a:lnTo>
                      <a:pt x="120" y="2972"/>
                    </a:lnTo>
                    <a:lnTo>
                      <a:pt x="40" y="4556"/>
                    </a:lnTo>
                    <a:lnTo>
                      <a:pt x="1" y="5388"/>
                    </a:lnTo>
                    <a:lnTo>
                      <a:pt x="1" y="6220"/>
                    </a:lnTo>
                    <a:lnTo>
                      <a:pt x="1" y="7071"/>
                    </a:lnTo>
                    <a:lnTo>
                      <a:pt x="40" y="7923"/>
                    </a:lnTo>
                    <a:lnTo>
                      <a:pt x="120" y="8775"/>
                    </a:lnTo>
                    <a:lnTo>
                      <a:pt x="219" y="9607"/>
                    </a:lnTo>
                    <a:lnTo>
                      <a:pt x="357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54" y="11627"/>
                    </a:lnTo>
                    <a:lnTo>
                      <a:pt x="773" y="12003"/>
                    </a:lnTo>
                    <a:lnTo>
                      <a:pt x="912" y="12379"/>
                    </a:lnTo>
                    <a:lnTo>
                      <a:pt x="1070" y="12736"/>
                    </a:lnTo>
                    <a:lnTo>
                      <a:pt x="1229" y="13092"/>
                    </a:lnTo>
                    <a:lnTo>
                      <a:pt x="1407" y="13449"/>
                    </a:lnTo>
                    <a:lnTo>
                      <a:pt x="1605" y="13786"/>
                    </a:lnTo>
                    <a:lnTo>
                      <a:pt x="1803" y="14103"/>
                    </a:lnTo>
                    <a:lnTo>
                      <a:pt x="2041" y="14420"/>
                    </a:lnTo>
                    <a:lnTo>
                      <a:pt x="2279" y="14717"/>
                    </a:lnTo>
                    <a:lnTo>
                      <a:pt x="2536" y="14994"/>
                    </a:lnTo>
                    <a:lnTo>
                      <a:pt x="2813" y="15271"/>
                    </a:lnTo>
                    <a:lnTo>
                      <a:pt x="2893" y="15331"/>
                    </a:lnTo>
                    <a:lnTo>
                      <a:pt x="2972" y="15350"/>
                    </a:lnTo>
                    <a:lnTo>
                      <a:pt x="3051" y="15350"/>
                    </a:lnTo>
                    <a:lnTo>
                      <a:pt x="3130" y="15331"/>
                    </a:lnTo>
                    <a:lnTo>
                      <a:pt x="3190" y="15291"/>
                    </a:lnTo>
                    <a:lnTo>
                      <a:pt x="3249" y="15232"/>
                    </a:lnTo>
                    <a:lnTo>
                      <a:pt x="3289" y="15152"/>
                    </a:lnTo>
                    <a:lnTo>
                      <a:pt x="3308" y="15034"/>
                    </a:lnTo>
                    <a:lnTo>
                      <a:pt x="3328" y="13429"/>
                    </a:lnTo>
                    <a:lnTo>
                      <a:pt x="3328" y="11825"/>
                    </a:lnTo>
                    <a:lnTo>
                      <a:pt x="3289" y="10221"/>
                    </a:lnTo>
                    <a:lnTo>
                      <a:pt x="3209" y="8616"/>
                    </a:lnTo>
                    <a:lnTo>
                      <a:pt x="3091" y="7012"/>
                    </a:lnTo>
                    <a:lnTo>
                      <a:pt x="2932" y="5427"/>
                    </a:lnTo>
                    <a:lnTo>
                      <a:pt x="2734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57" y="2120"/>
                    </a:lnTo>
                    <a:lnTo>
                      <a:pt x="2437" y="2080"/>
                    </a:lnTo>
                    <a:lnTo>
                      <a:pt x="2397" y="2041"/>
                    </a:lnTo>
                    <a:lnTo>
                      <a:pt x="2338" y="2021"/>
                    </a:lnTo>
                    <a:lnTo>
                      <a:pt x="2180" y="2021"/>
                    </a:lnTo>
                    <a:lnTo>
                      <a:pt x="2080" y="2080"/>
                    </a:lnTo>
                    <a:lnTo>
                      <a:pt x="2021" y="2159"/>
                    </a:lnTo>
                    <a:lnTo>
                      <a:pt x="1981" y="2219"/>
                    </a:lnTo>
                    <a:lnTo>
                      <a:pt x="1962" y="2278"/>
                    </a:lnTo>
                    <a:lnTo>
                      <a:pt x="1962" y="2358"/>
                    </a:lnTo>
                    <a:lnTo>
                      <a:pt x="1962" y="2437"/>
                    </a:lnTo>
                    <a:lnTo>
                      <a:pt x="2180" y="3902"/>
                    </a:lnTo>
                    <a:lnTo>
                      <a:pt x="2358" y="5388"/>
                    </a:lnTo>
                    <a:lnTo>
                      <a:pt x="2516" y="6873"/>
                    </a:lnTo>
                    <a:lnTo>
                      <a:pt x="2635" y="8359"/>
                    </a:lnTo>
                    <a:lnTo>
                      <a:pt x="2714" y="9844"/>
                    </a:lnTo>
                    <a:lnTo>
                      <a:pt x="2754" y="11330"/>
                    </a:lnTo>
                    <a:lnTo>
                      <a:pt x="2774" y="12835"/>
                    </a:lnTo>
                    <a:lnTo>
                      <a:pt x="2754" y="14320"/>
                    </a:lnTo>
                    <a:lnTo>
                      <a:pt x="2556" y="14103"/>
                    </a:lnTo>
                    <a:lnTo>
                      <a:pt x="2378" y="13845"/>
                    </a:lnTo>
                    <a:lnTo>
                      <a:pt x="2199" y="13607"/>
                    </a:lnTo>
                    <a:lnTo>
                      <a:pt x="2041" y="13350"/>
                    </a:lnTo>
                    <a:lnTo>
                      <a:pt x="1882" y="13073"/>
                    </a:lnTo>
                    <a:lnTo>
                      <a:pt x="1744" y="12795"/>
                    </a:lnTo>
                    <a:lnTo>
                      <a:pt x="1486" y="12241"/>
                    </a:lnTo>
                    <a:lnTo>
                      <a:pt x="1288" y="11647"/>
                    </a:lnTo>
                    <a:lnTo>
                      <a:pt x="1110" y="11033"/>
                    </a:lnTo>
                    <a:lnTo>
                      <a:pt x="952" y="10399"/>
                    </a:lnTo>
                    <a:lnTo>
                      <a:pt x="833" y="9765"/>
                    </a:lnTo>
                    <a:lnTo>
                      <a:pt x="753" y="9111"/>
                    </a:lnTo>
                    <a:lnTo>
                      <a:pt x="674" y="8458"/>
                    </a:lnTo>
                    <a:lnTo>
                      <a:pt x="635" y="7784"/>
                    </a:lnTo>
                    <a:lnTo>
                      <a:pt x="595" y="7131"/>
                    </a:lnTo>
                    <a:lnTo>
                      <a:pt x="595" y="6477"/>
                    </a:lnTo>
                    <a:lnTo>
                      <a:pt x="595" y="5824"/>
                    </a:lnTo>
                    <a:lnTo>
                      <a:pt x="615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53" y="1130"/>
                    </a:lnTo>
                    <a:lnTo>
                      <a:pt x="101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" name="Google Shape;578;p3"/>
              <p:cNvSpPr/>
              <p:nvPr/>
            </p:nvSpPr>
            <p:spPr>
              <a:xfrm>
                <a:off x="1695175" y="267325"/>
                <a:ext cx="74800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2992" h="42169" extrusionOk="0">
                    <a:moveTo>
                      <a:pt x="1" y="1"/>
                    </a:moveTo>
                    <a:lnTo>
                      <a:pt x="179" y="595"/>
                    </a:lnTo>
                    <a:lnTo>
                      <a:pt x="357" y="1189"/>
                    </a:lnTo>
                    <a:lnTo>
                      <a:pt x="575" y="1961"/>
                    </a:lnTo>
                    <a:lnTo>
                      <a:pt x="793" y="2734"/>
                    </a:lnTo>
                    <a:lnTo>
                      <a:pt x="991" y="3506"/>
                    </a:lnTo>
                    <a:lnTo>
                      <a:pt x="1169" y="4279"/>
                    </a:lnTo>
                    <a:lnTo>
                      <a:pt x="1347" y="5071"/>
                    </a:lnTo>
                    <a:lnTo>
                      <a:pt x="1506" y="5843"/>
                    </a:lnTo>
                    <a:lnTo>
                      <a:pt x="1645" y="6636"/>
                    </a:lnTo>
                    <a:lnTo>
                      <a:pt x="1783" y="7428"/>
                    </a:lnTo>
                    <a:lnTo>
                      <a:pt x="1902" y="8220"/>
                    </a:lnTo>
                    <a:lnTo>
                      <a:pt x="2021" y="9012"/>
                    </a:lnTo>
                    <a:lnTo>
                      <a:pt x="2120" y="9805"/>
                    </a:lnTo>
                    <a:lnTo>
                      <a:pt x="2199" y="10617"/>
                    </a:lnTo>
                    <a:lnTo>
                      <a:pt x="2278" y="11409"/>
                    </a:lnTo>
                    <a:lnTo>
                      <a:pt x="2338" y="12221"/>
                    </a:lnTo>
                    <a:lnTo>
                      <a:pt x="2377" y="13013"/>
                    </a:lnTo>
                    <a:lnTo>
                      <a:pt x="2417" y="13825"/>
                    </a:lnTo>
                    <a:lnTo>
                      <a:pt x="2437" y="14657"/>
                    </a:lnTo>
                    <a:lnTo>
                      <a:pt x="2437" y="15489"/>
                    </a:lnTo>
                    <a:lnTo>
                      <a:pt x="2437" y="16321"/>
                    </a:lnTo>
                    <a:lnTo>
                      <a:pt x="2417" y="17153"/>
                    </a:lnTo>
                    <a:lnTo>
                      <a:pt x="2338" y="18797"/>
                    </a:lnTo>
                    <a:lnTo>
                      <a:pt x="2239" y="20460"/>
                    </a:lnTo>
                    <a:lnTo>
                      <a:pt x="2100" y="22104"/>
                    </a:lnTo>
                    <a:lnTo>
                      <a:pt x="1942" y="23748"/>
                    </a:lnTo>
                    <a:lnTo>
                      <a:pt x="1585" y="27036"/>
                    </a:lnTo>
                    <a:lnTo>
                      <a:pt x="1367" y="28878"/>
                    </a:lnTo>
                    <a:lnTo>
                      <a:pt x="1189" y="30740"/>
                    </a:lnTo>
                    <a:lnTo>
                      <a:pt x="1011" y="32582"/>
                    </a:lnTo>
                    <a:lnTo>
                      <a:pt x="872" y="34424"/>
                    </a:lnTo>
                    <a:lnTo>
                      <a:pt x="832" y="35355"/>
                    </a:lnTo>
                    <a:lnTo>
                      <a:pt x="793" y="36286"/>
                    </a:lnTo>
                    <a:lnTo>
                      <a:pt x="753" y="37197"/>
                    </a:lnTo>
                    <a:lnTo>
                      <a:pt x="753" y="38128"/>
                    </a:lnTo>
                    <a:lnTo>
                      <a:pt x="753" y="39058"/>
                    </a:lnTo>
                    <a:lnTo>
                      <a:pt x="773" y="39989"/>
                    </a:lnTo>
                    <a:lnTo>
                      <a:pt x="813" y="40920"/>
                    </a:lnTo>
                    <a:lnTo>
                      <a:pt x="892" y="41851"/>
                    </a:lnTo>
                    <a:lnTo>
                      <a:pt x="892" y="41911"/>
                    </a:lnTo>
                    <a:lnTo>
                      <a:pt x="912" y="41990"/>
                    </a:lnTo>
                    <a:lnTo>
                      <a:pt x="951" y="42029"/>
                    </a:lnTo>
                    <a:lnTo>
                      <a:pt x="991" y="42089"/>
                    </a:lnTo>
                    <a:lnTo>
                      <a:pt x="1090" y="42148"/>
                    </a:lnTo>
                    <a:lnTo>
                      <a:pt x="1189" y="42168"/>
                    </a:lnTo>
                    <a:lnTo>
                      <a:pt x="1288" y="42148"/>
                    </a:lnTo>
                    <a:lnTo>
                      <a:pt x="1387" y="42089"/>
                    </a:lnTo>
                    <a:lnTo>
                      <a:pt x="1407" y="42029"/>
                    </a:lnTo>
                    <a:lnTo>
                      <a:pt x="1446" y="41990"/>
                    </a:lnTo>
                    <a:lnTo>
                      <a:pt x="1446" y="41911"/>
                    </a:lnTo>
                    <a:lnTo>
                      <a:pt x="1446" y="41851"/>
                    </a:lnTo>
                    <a:lnTo>
                      <a:pt x="1387" y="40900"/>
                    </a:lnTo>
                    <a:lnTo>
                      <a:pt x="1347" y="39970"/>
                    </a:lnTo>
                    <a:lnTo>
                      <a:pt x="1328" y="39039"/>
                    </a:lnTo>
                    <a:lnTo>
                      <a:pt x="1328" y="38088"/>
                    </a:lnTo>
                    <a:lnTo>
                      <a:pt x="1328" y="37157"/>
                    </a:lnTo>
                    <a:lnTo>
                      <a:pt x="1347" y="36226"/>
                    </a:lnTo>
                    <a:lnTo>
                      <a:pt x="1387" y="35295"/>
                    </a:lnTo>
                    <a:lnTo>
                      <a:pt x="1446" y="34364"/>
                    </a:lnTo>
                    <a:lnTo>
                      <a:pt x="1585" y="32503"/>
                    </a:lnTo>
                    <a:lnTo>
                      <a:pt x="1744" y="30641"/>
                    </a:lnTo>
                    <a:lnTo>
                      <a:pt x="1942" y="28779"/>
                    </a:lnTo>
                    <a:lnTo>
                      <a:pt x="2140" y="26917"/>
                    </a:lnTo>
                    <a:lnTo>
                      <a:pt x="2338" y="25055"/>
                    </a:lnTo>
                    <a:lnTo>
                      <a:pt x="2536" y="23194"/>
                    </a:lnTo>
                    <a:lnTo>
                      <a:pt x="2714" y="21332"/>
                    </a:lnTo>
                    <a:lnTo>
                      <a:pt x="2853" y="19470"/>
                    </a:lnTo>
                    <a:lnTo>
                      <a:pt x="2912" y="18519"/>
                    </a:lnTo>
                    <a:lnTo>
                      <a:pt x="2952" y="17589"/>
                    </a:lnTo>
                    <a:lnTo>
                      <a:pt x="2972" y="16658"/>
                    </a:lnTo>
                    <a:lnTo>
                      <a:pt x="2991" y="15727"/>
                    </a:lnTo>
                    <a:lnTo>
                      <a:pt x="2991" y="14796"/>
                    </a:lnTo>
                    <a:lnTo>
                      <a:pt x="2972" y="13845"/>
                    </a:lnTo>
                    <a:lnTo>
                      <a:pt x="2932" y="12914"/>
                    </a:lnTo>
                    <a:lnTo>
                      <a:pt x="2892" y="11983"/>
                    </a:lnTo>
                    <a:lnTo>
                      <a:pt x="2813" y="11112"/>
                    </a:lnTo>
                    <a:lnTo>
                      <a:pt x="2734" y="10260"/>
                    </a:lnTo>
                    <a:lnTo>
                      <a:pt x="2635" y="9409"/>
                    </a:lnTo>
                    <a:lnTo>
                      <a:pt x="2536" y="8557"/>
                    </a:lnTo>
                    <a:lnTo>
                      <a:pt x="2397" y="7705"/>
                    </a:lnTo>
                    <a:lnTo>
                      <a:pt x="2259" y="6854"/>
                    </a:lnTo>
                    <a:lnTo>
                      <a:pt x="2120" y="6022"/>
                    </a:lnTo>
                    <a:lnTo>
                      <a:pt x="1961" y="5170"/>
                    </a:lnTo>
                    <a:lnTo>
                      <a:pt x="1684" y="3883"/>
                    </a:lnTo>
                    <a:lnTo>
                      <a:pt x="1367" y="2575"/>
                    </a:lnTo>
                    <a:lnTo>
                      <a:pt x="1209" y="1922"/>
                    </a:lnTo>
                    <a:lnTo>
                      <a:pt x="1031" y="1268"/>
                    </a:lnTo>
                    <a:lnTo>
                      <a:pt x="832" y="634"/>
                    </a:lnTo>
                    <a:lnTo>
                      <a:pt x="6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" name="Google Shape;579;p3"/>
              <p:cNvSpPr/>
              <p:nvPr/>
            </p:nvSpPr>
            <p:spPr>
              <a:xfrm>
                <a:off x="1680325" y="516400"/>
                <a:ext cx="162925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7" h="108083" extrusionOk="0">
                    <a:moveTo>
                      <a:pt x="5942" y="0"/>
                    </a:moveTo>
                    <a:lnTo>
                      <a:pt x="5883" y="20"/>
                    </a:lnTo>
                    <a:lnTo>
                      <a:pt x="5843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25" y="1525"/>
                    </a:lnTo>
                    <a:lnTo>
                      <a:pt x="5507" y="2813"/>
                    </a:lnTo>
                    <a:lnTo>
                      <a:pt x="5408" y="4100"/>
                    </a:lnTo>
                    <a:lnTo>
                      <a:pt x="5348" y="5407"/>
                    </a:lnTo>
                    <a:lnTo>
                      <a:pt x="5289" y="6695"/>
                    </a:lnTo>
                    <a:lnTo>
                      <a:pt x="5249" y="7982"/>
                    </a:lnTo>
                    <a:lnTo>
                      <a:pt x="5229" y="9289"/>
                    </a:lnTo>
                    <a:lnTo>
                      <a:pt x="5229" y="10577"/>
                    </a:lnTo>
                    <a:lnTo>
                      <a:pt x="5249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29" y="23609"/>
                    </a:lnTo>
                    <a:lnTo>
                      <a:pt x="5190" y="24956"/>
                    </a:lnTo>
                    <a:lnTo>
                      <a:pt x="5091" y="26283"/>
                    </a:lnTo>
                    <a:lnTo>
                      <a:pt x="4992" y="27610"/>
                    </a:lnTo>
                    <a:lnTo>
                      <a:pt x="4853" y="28917"/>
                    </a:lnTo>
                    <a:lnTo>
                      <a:pt x="4695" y="30244"/>
                    </a:lnTo>
                    <a:lnTo>
                      <a:pt x="4477" y="31551"/>
                    </a:lnTo>
                    <a:lnTo>
                      <a:pt x="4358" y="32185"/>
                    </a:lnTo>
                    <a:lnTo>
                      <a:pt x="4239" y="32819"/>
                    </a:lnTo>
                    <a:lnTo>
                      <a:pt x="3942" y="34067"/>
                    </a:lnTo>
                    <a:lnTo>
                      <a:pt x="3605" y="35295"/>
                    </a:lnTo>
                    <a:lnTo>
                      <a:pt x="3249" y="36503"/>
                    </a:lnTo>
                    <a:lnTo>
                      <a:pt x="2872" y="37711"/>
                    </a:lnTo>
                    <a:lnTo>
                      <a:pt x="2476" y="38919"/>
                    </a:lnTo>
                    <a:lnTo>
                      <a:pt x="1664" y="41316"/>
                    </a:lnTo>
                    <a:lnTo>
                      <a:pt x="1308" y="42544"/>
                    </a:lnTo>
                    <a:lnTo>
                      <a:pt x="971" y="43772"/>
                    </a:lnTo>
                    <a:lnTo>
                      <a:pt x="832" y="44386"/>
                    </a:lnTo>
                    <a:lnTo>
                      <a:pt x="694" y="45000"/>
                    </a:lnTo>
                    <a:lnTo>
                      <a:pt x="555" y="45614"/>
                    </a:lnTo>
                    <a:lnTo>
                      <a:pt x="456" y="46228"/>
                    </a:lnTo>
                    <a:lnTo>
                      <a:pt x="357" y="46862"/>
                    </a:lnTo>
                    <a:lnTo>
                      <a:pt x="258" y="47476"/>
                    </a:lnTo>
                    <a:lnTo>
                      <a:pt x="199" y="48109"/>
                    </a:lnTo>
                    <a:lnTo>
                      <a:pt x="119" y="48743"/>
                    </a:lnTo>
                    <a:lnTo>
                      <a:pt x="80" y="49377"/>
                    </a:lnTo>
                    <a:lnTo>
                      <a:pt x="40" y="50031"/>
                    </a:lnTo>
                    <a:lnTo>
                      <a:pt x="20" y="50664"/>
                    </a:lnTo>
                    <a:lnTo>
                      <a:pt x="0" y="51318"/>
                    </a:lnTo>
                    <a:lnTo>
                      <a:pt x="20" y="52645"/>
                    </a:lnTo>
                    <a:lnTo>
                      <a:pt x="80" y="53972"/>
                    </a:lnTo>
                    <a:lnTo>
                      <a:pt x="159" y="55299"/>
                    </a:lnTo>
                    <a:lnTo>
                      <a:pt x="278" y="56606"/>
                    </a:lnTo>
                    <a:lnTo>
                      <a:pt x="416" y="57933"/>
                    </a:lnTo>
                    <a:lnTo>
                      <a:pt x="575" y="59260"/>
                    </a:lnTo>
                    <a:lnTo>
                      <a:pt x="753" y="60568"/>
                    </a:lnTo>
                    <a:lnTo>
                      <a:pt x="951" y="61875"/>
                    </a:lnTo>
                    <a:lnTo>
                      <a:pt x="1149" y="63222"/>
                    </a:lnTo>
                    <a:lnTo>
                      <a:pt x="1367" y="64568"/>
                    </a:lnTo>
                    <a:lnTo>
                      <a:pt x="1842" y="67262"/>
                    </a:lnTo>
                    <a:lnTo>
                      <a:pt x="2357" y="69936"/>
                    </a:lnTo>
                    <a:lnTo>
                      <a:pt x="2872" y="72610"/>
                    </a:lnTo>
                    <a:lnTo>
                      <a:pt x="3387" y="75303"/>
                    </a:lnTo>
                    <a:lnTo>
                      <a:pt x="3902" y="77977"/>
                    </a:lnTo>
                    <a:lnTo>
                      <a:pt x="4378" y="80671"/>
                    </a:lnTo>
                    <a:lnTo>
                      <a:pt x="4595" y="81998"/>
                    </a:lnTo>
                    <a:lnTo>
                      <a:pt x="4813" y="83365"/>
                    </a:lnTo>
                    <a:lnTo>
                      <a:pt x="5051" y="84870"/>
                    </a:lnTo>
                    <a:lnTo>
                      <a:pt x="5249" y="86375"/>
                    </a:lnTo>
                    <a:lnTo>
                      <a:pt x="5427" y="87900"/>
                    </a:lnTo>
                    <a:lnTo>
                      <a:pt x="5586" y="89425"/>
                    </a:lnTo>
                    <a:lnTo>
                      <a:pt x="5724" y="90950"/>
                    </a:lnTo>
                    <a:lnTo>
                      <a:pt x="5823" y="92475"/>
                    </a:lnTo>
                    <a:lnTo>
                      <a:pt x="5903" y="94001"/>
                    </a:lnTo>
                    <a:lnTo>
                      <a:pt x="5942" y="95545"/>
                    </a:lnTo>
                    <a:lnTo>
                      <a:pt x="5942" y="97070"/>
                    </a:lnTo>
                    <a:lnTo>
                      <a:pt x="5923" y="98596"/>
                    </a:lnTo>
                    <a:lnTo>
                      <a:pt x="5843" y="100121"/>
                    </a:lnTo>
                    <a:lnTo>
                      <a:pt x="5724" y="101646"/>
                    </a:lnTo>
                    <a:lnTo>
                      <a:pt x="5566" y="103171"/>
                    </a:lnTo>
                    <a:lnTo>
                      <a:pt x="5487" y="103923"/>
                    </a:lnTo>
                    <a:lnTo>
                      <a:pt x="5368" y="104676"/>
                    </a:lnTo>
                    <a:lnTo>
                      <a:pt x="5249" y="105429"/>
                    </a:lnTo>
                    <a:lnTo>
                      <a:pt x="5110" y="106181"/>
                    </a:lnTo>
                    <a:lnTo>
                      <a:pt x="4972" y="106934"/>
                    </a:lnTo>
                    <a:lnTo>
                      <a:pt x="4813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3" y="107885"/>
                    </a:lnTo>
                    <a:lnTo>
                      <a:pt x="4833" y="107944"/>
                    </a:lnTo>
                    <a:lnTo>
                      <a:pt x="4912" y="108023"/>
                    </a:lnTo>
                    <a:lnTo>
                      <a:pt x="5011" y="108083"/>
                    </a:lnTo>
                    <a:lnTo>
                      <a:pt x="5110" y="108083"/>
                    </a:lnTo>
                    <a:lnTo>
                      <a:pt x="5209" y="108063"/>
                    </a:lnTo>
                    <a:lnTo>
                      <a:pt x="5269" y="108023"/>
                    </a:lnTo>
                    <a:lnTo>
                      <a:pt x="5309" y="107984"/>
                    </a:lnTo>
                    <a:lnTo>
                      <a:pt x="5328" y="107924"/>
                    </a:lnTo>
                    <a:lnTo>
                      <a:pt x="5348" y="107845"/>
                    </a:lnTo>
                    <a:lnTo>
                      <a:pt x="5625" y="106538"/>
                    </a:lnTo>
                    <a:lnTo>
                      <a:pt x="5863" y="105211"/>
                    </a:lnTo>
                    <a:lnTo>
                      <a:pt x="6061" y="103884"/>
                    </a:lnTo>
                    <a:lnTo>
                      <a:pt x="6220" y="102557"/>
                    </a:lnTo>
                    <a:lnTo>
                      <a:pt x="6338" y="101230"/>
                    </a:lnTo>
                    <a:lnTo>
                      <a:pt x="6437" y="99903"/>
                    </a:lnTo>
                    <a:lnTo>
                      <a:pt x="649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97" y="94595"/>
                    </a:lnTo>
                    <a:lnTo>
                      <a:pt x="6437" y="93248"/>
                    </a:lnTo>
                    <a:lnTo>
                      <a:pt x="6358" y="91921"/>
                    </a:lnTo>
                    <a:lnTo>
                      <a:pt x="6259" y="90594"/>
                    </a:lnTo>
                    <a:lnTo>
                      <a:pt x="6140" y="89287"/>
                    </a:lnTo>
                    <a:lnTo>
                      <a:pt x="6002" y="87960"/>
                    </a:lnTo>
                    <a:lnTo>
                      <a:pt x="5843" y="86633"/>
                    </a:lnTo>
                    <a:lnTo>
                      <a:pt x="5665" y="85306"/>
                    </a:lnTo>
                    <a:lnTo>
                      <a:pt x="5467" y="83979"/>
                    </a:lnTo>
                    <a:lnTo>
                      <a:pt x="5269" y="82652"/>
                    </a:lnTo>
                    <a:lnTo>
                      <a:pt x="5051" y="81344"/>
                    </a:lnTo>
                    <a:lnTo>
                      <a:pt x="4595" y="78710"/>
                    </a:lnTo>
                    <a:lnTo>
                      <a:pt x="4100" y="76076"/>
                    </a:lnTo>
                    <a:lnTo>
                      <a:pt x="3110" y="70827"/>
                    </a:lnTo>
                    <a:lnTo>
                      <a:pt x="2615" y="68233"/>
                    </a:lnTo>
                    <a:lnTo>
                      <a:pt x="2140" y="65638"/>
                    </a:lnTo>
                    <a:lnTo>
                      <a:pt x="1684" y="62964"/>
                    </a:lnTo>
                    <a:lnTo>
                      <a:pt x="1466" y="61617"/>
                    </a:lnTo>
                    <a:lnTo>
                      <a:pt x="1248" y="60270"/>
                    </a:lnTo>
                    <a:lnTo>
                      <a:pt x="1070" y="58904"/>
                    </a:lnTo>
                    <a:lnTo>
                      <a:pt x="912" y="57537"/>
                    </a:lnTo>
                    <a:lnTo>
                      <a:pt x="773" y="56151"/>
                    </a:lnTo>
                    <a:lnTo>
                      <a:pt x="654" y="54784"/>
                    </a:lnTo>
                    <a:lnTo>
                      <a:pt x="59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75" y="50664"/>
                    </a:lnTo>
                    <a:lnTo>
                      <a:pt x="595" y="49991"/>
                    </a:lnTo>
                    <a:lnTo>
                      <a:pt x="634" y="49298"/>
                    </a:lnTo>
                    <a:lnTo>
                      <a:pt x="694" y="48624"/>
                    </a:lnTo>
                    <a:lnTo>
                      <a:pt x="753" y="47951"/>
                    </a:lnTo>
                    <a:lnTo>
                      <a:pt x="852" y="47278"/>
                    </a:lnTo>
                    <a:lnTo>
                      <a:pt x="931" y="46604"/>
                    </a:lnTo>
                    <a:lnTo>
                      <a:pt x="1050" y="45931"/>
                    </a:lnTo>
                    <a:lnTo>
                      <a:pt x="1189" y="45257"/>
                    </a:lnTo>
                    <a:lnTo>
                      <a:pt x="1327" y="44604"/>
                    </a:lnTo>
                    <a:lnTo>
                      <a:pt x="1486" y="43930"/>
                    </a:lnTo>
                    <a:lnTo>
                      <a:pt x="1842" y="42683"/>
                    </a:lnTo>
                    <a:lnTo>
                      <a:pt x="223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67" y="37790"/>
                    </a:lnTo>
                    <a:lnTo>
                      <a:pt x="3863" y="36582"/>
                    </a:lnTo>
                    <a:lnTo>
                      <a:pt x="4219" y="35334"/>
                    </a:lnTo>
                    <a:lnTo>
                      <a:pt x="4397" y="34701"/>
                    </a:lnTo>
                    <a:lnTo>
                      <a:pt x="4556" y="34067"/>
                    </a:lnTo>
                    <a:lnTo>
                      <a:pt x="4813" y="32859"/>
                    </a:lnTo>
                    <a:lnTo>
                      <a:pt x="5051" y="31631"/>
                    </a:lnTo>
                    <a:lnTo>
                      <a:pt x="5229" y="30403"/>
                    </a:lnTo>
                    <a:lnTo>
                      <a:pt x="5408" y="29155"/>
                    </a:lnTo>
                    <a:lnTo>
                      <a:pt x="5526" y="27907"/>
                    </a:lnTo>
                    <a:lnTo>
                      <a:pt x="5645" y="26659"/>
                    </a:lnTo>
                    <a:lnTo>
                      <a:pt x="5724" y="25412"/>
                    </a:lnTo>
                    <a:lnTo>
                      <a:pt x="5784" y="24144"/>
                    </a:lnTo>
                    <a:lnTo>
                      <a:pt x="5843" y="22658"/>
                    </a:lnTo>
                    <a:lnTo>
                      <a:pt x="5863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43" y="15231"/>
                    </a:lnTo>
                    <a:lnTo>
                      <a:pt x="5804" y="12260"/>
                    </a:lnTo>
                    <a:lnTo>
                      <a:pt x="5804" y="10775"/>
                    </a:lnTo>
                    <a:lnTo>
                      <a:pt x="5804" y="9289"/>
                    </a:lnTo>
                    <a:lnTo>
                      <a:pt x="5823" y="7804"/>
                    </a:lnTo>
                    <a:lnTo>
                      <a:pt x="5863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60" y="1882"/>
                    </a:lnTo>
                    <a:lnTo>
                      <a:pt x="6319" y="416"/>
                    </a:lnTo>
                    <a:lnTo>
                      <a:pt x="6319" y="337"/>
                    </a:lnTo>
                    <a:lnTo>
                      <a:pt x="6319" y="258"/>
                    </a:lnTo>
                    <a:lnTo>
                      <a:pt x="6259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" name="Google Shape;580;p3"/>
              <p:cNvSpPr/>
              <p:nvPr/>
            </p:nvSpPr>
            <p:spPr>
              <a:xfrm>
                <a:off x="1703100" y="2585650"/>
                <a:ext cx="64400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6" h="26680" extrusionOk="0">
                    <a:moveTo>
                      <a:pt x="1862" y="0"/>
                    </a:moveTo>
                    <a:lnTo>
                      <a:pt x="1743" y="20"/>
                    </a:lnTo>
                    <a:lnTo>
                      <a:pt x="1664" y="60"/>
                    </a:lnTo>
                    <a:lnTo>
                      <a:pt x="1585" y="159"/>
                    </a:lnTo>
                    <a:lnTo>
                      <a:pt x="1565" y="218"/>
                    </a:lnTo>
                    <a:lnTo>
                      <a:pt x="1545" y="278"/>
                    </a:lnTo>
                    <a:lnTo>
                      <a:pt x="1545" y="337"/>
                    </a:lnTo>
                    <a:lnTo>
                      <a:pt x="1545" y="416"/>
                    </a:lnTo>
                    <a:lnTo>
                      <a:pt x="1644" y="872"/>
                    </a:lnTo>
                    <a:lnTo>
                      <a:pt x="1743" y="1327"/>
                    </a:lnTo>
                    <a:lnTo>
                      <a:pt x="1803" y="1803"/>
                    </a:lnTo>
                    <a:lnTo>
                      <a:pt x="1882" y="2258"/>
                    </a:lnTo>
                    <a:lnTo>
                      <a:pt x="1961" y="3189"/>
                    </a:lnTo>
                    <a:lnTo>
                      <a:pt x="2001" y="4120"/>
                    </a:lnTo>
                    <a:lnTo>
                      <a:pt x="2001" y="5031"/>
                    </a:lnTo>
                    <a:lnTo>
                      <a:pt x="1981" y="5962"/>
                    </a:lnTo>
                    <a:lnTo>
                      <a:pt x="1922" y="6893"/>
                    </a:lnTo>
                    <a:lnTo>
                      <a:pt x="1823" y="7804"/>
                    </a:lnTo>
                    <a:lnTo>
                      <a:pt x="1704" y="8735"/>
                    </a:lnTo>
                    <a:lnTo>
                      <a:pt x="1585" y="9666"/>
                    </a:lnTo>
                    <a:lnTo>
                      <a:pt x="1427" y="10577"/>
                    </a:lnTo>
                    <a:lnTo>
                      <a:pt x="1268" y="11508"/>
                    </a:lnTo>
                    <a:lnTo>
                      <a:pt x="951" y="13330"/>
                    </a:lnTo>
                    <a:lnTo>
                      <a:pt x="634" y="15152"/>
                    </a:lnTo>
                    <a:lnTo>
                      <a:pt x="476" y="16024"/>
                    </a:lnTo>
                    <a:lnTo>
                      <a:pt x="357" y="16915"/>
                    </a:lnTo>
                    <a:lnTo>
                      <a:pt x="238" y="17786"/>
                    </a:lnTo>
                    <a:lnTo>
                      <a:pt x="139" y="18678"/>
                    </a:lnTo>
                    <a:lnTo>
                      <a:pt x="60" y="19569"/>
                    </a:lnTo>
                    <a:lnTo>
                      <a:pt x="20" y="20460"/>
                    </a:lnTo>
                    <a:lnTo>
                      <a:pt x="1" y="21352"/>
                    </a:lnTo>
                    <a:lnTo>
                      <a:pt x="20" y="22243"/>
                    </a:lnTo>
                    <a:lnTo>
                      <a:pt x="60" y="22797"/>
                    </a:lnTo>
                    <a:lnTo>
                      <a:pt x="100" y="23352"/>
                    </a:lnTo>
                    <a:lnTo>
                      <a:pt x="218" y="24461"/>
                    </a:lnTo>
                    <a:lnTo>
                      <a:pt x="476" y="26679"/>
                    </a:lnTo>
                    <a:lnTo>
                      <a:pt x="1050" y="26679"/>
                    </a:lnTo>
                    <a:lnTo>
                      <a:pt x="773" y="24461"/>
                    </a:lnTo>
                    <a:lnTo>
                      <a:pt x="654" y="23352"/>
                    </a:lnTo>
                    <a:lnTo>
                      <a:pt x="615" y="22797"/>
                    </a:lnTo>
                    <a:lnTo>
                      <a:pt x="595" y="22243"/>
                    </a:lnTo>
                    <a:lnTo>
                      <a:pt x="575" y="21252"/>
                    </a:lnTo>
                    <a:lnTo>
                      <a:pt x="595" y="20262"/>
                    </a:lnTo>
                    <a:lnTo>
                      <a:pt x="654" y="19272"/>
                    </a:lnTo>
                    <a:lnTo>
                      <a:pt x="753" y="18282"/>
                    </a:lnTo>
                    <a:lnTo>
                      <a:pt x="872" y="17311"/>
                    </a:lnTo>
                    <a:lnTo>
                      <a:pt x="1011" y="16321"/>
                    </a:lnTo>
                    <a:lnTo>
                      <a:pt x="1169" y="15350"/>
                    </a:lnTo>
                    <a:lnTo>
                      <a:pt x="1347" y="14380"/>
                    </a:lnTo>
                    <a:lnTo>
                      <a:pt x="1644" y="12637"/>
                    </a:lnTo>
                    <a:lnTo>
                      <a:pt x="1961" y="10874"/>
                    </a:lnTo>
                    <a:lnTo>
                      <a:pt x="2100" y="9983"/>
                    </a:lnTo>
                    <a:lnTo>
                      <a:pt x="2239" y="9111"/>
                    </a:lnTo>
                    <a:lnTo>
                      <a:pt x="2338" y="8220"/>
                    </a:lnTo>
                    <a:lnTo>
                      <a:pt x="2437" y="7329"/>
                    </a:lnTo>
                    <a:lnTo>
                      <a:pt x="2516" y="6437"/>
                    </a:lnTo>
                    <a:lnTo>
                      <a:pt x="2556" y="5566"/>
                    </a:lnTo>
                    <a:lnTo>
                      <a:pt x="2575" y="4675"/>
                    </a:lnTo>
                    <a:lnTo>
                      <a:pt x="2556" y="3783"/>
                    </a:lnTo>
                    <a:lnTo>
                      <a:pt x="2516" y="2892"/>
                    </a:lnTo>
                    <a:lnTo>
                      <a:pt x="2417" y="2001"/>
                    </a:lnTo>
                    <a:lnTo>
                      <a:pt x="2278" y="1129"/>
                    </a:lnTo>
                    <a:lnTo>
                      <a:pt x="2199" y="674"/>
                    </a:lnTo>
                    <a:lnTo>
                      <a:pt x="2100" y="238"/>
                    </a:lnTo>
                    <a:lnTo>
                      <a:pt x="2080" y="159"/>
                    </a:lnTo>
                    <a:lnTo>
                      <a:pt x="2041" y="119"/>
                    </a:lnTo>
                    <a:lnTo>
                      <a:pt x="2001" y="60"/>
                    </a:lnTo>
                    <a:lnTo>
                      <a:pt x="1961" y="40"/>
                    </a:lnTo>
                    <a:lnTo>
                      <a:pt x="186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" name="Google Shape;581;p3"/>
              <p:cNvSpPr/>
              <p:nvPr/>
            </p:nvSpPr>
            <p:spPr>
              <a:xfrm>
                <a:off x="1770925" y="2936725"/>
                <a:ext cx="14400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6" h="2853" extrusionOk="0">
                    <a:moveTo>
                      <a:pt x="278" y="0"/>
                    </a:moveTo>
                    <a:lnTo>
                      <a:pt x="179" y="20"/>
                    </a:lnTo>
                    <a:lnTo>
                      <a:pt x="80" y="79"/>
                    </a:lnTo>
                    <a:lnTo>
                      <a:pt x="60" y="119"/>
                    </a:lnTo>
                    <a:lnTo>
                      <a:pt x="21" y="178"/>
                    </a:lnTo>
                    <a:lnTo>
                      <a:pt x="1" y="238"/>
                    </a:lnTo>
                    <a:lnTo>
                      <a:pt x="1" y="317"/>
                    </a:lnTo>
                    <a:lnTo>
                      <a:pt x="1" y="2515"/>
                    </a:lnTo>
                    <a:lnTo>
                      <a:pt x="1" y="2595"/>
                    </a:lnTo>
                    <a:lnTo>
                      <a:pt x="21" y="2654"/>
                    </a:lnTo>
                    <a:lnTo>
                      <a:pt x="60" y="2713"/>
                    </a:lnTo>
                    <a:lnTo>
                      <a:pt x="80" y="2773"/>
                    </a:lnTo>
                    <a:lnTo>
                      <a:pt x="179" y="2832"/>
                    </a:lnTo>
                    <a:lnTo>
                      <a:pt x="278" y="2852"/>
                    </a:lnTo>
                    <a:lnTo>
                      <a:pt x="397" y="2832"/>
                    </a:lnTo>
                    <a:lnTo>
                      <a:pt x="476" y="2773"/>
                    </a:lnTo>
                    <a:lnTo>
                      <a:pt x="516" y="2713"/>
                    </a:lnTo>
                    <a:lnTo>
                      <a:pt x="536" y="2654"/>
                    </a:lnTo>
                    <a:lnTo>
                      <a:pt x="556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56" y="238"/>
                    </a:lnTo>
                    <a:lnTo>
                      <a:pt x="536" y="178"/>
                    </a:lnTo>
                    <a:lnTo>
                      <a:pt x="516" y="119"/>
                    </a:lnTo>
                    <a:lnTo>
                      <a:pt x="476" y="79"/>
                    </a:lnTo>
                    <a:lnTo>
                      <a:pt x="397" y="20"/>
                    </a:lnTo>
                    <a:lnTo>
                      <a:pt x="27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" name="Google Shape;582;p3"/>
              <p:cNvSpPr/>
              <p:nvPr/>
            </p:nvSpPr>
            <p:spPr>
              <a:xfrm>
                <a:off x="1847675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46" y="0"/>
                    </a:moveTo>
                    <a:lnTo>
                      <a:pt x="1447" y="20"/>
                    </a:lnTo>
                    <a:lnTo>
                      <a:pt x="1348" y="80"/>
                    </a:lnTo>
                    <a:lnTo>
                      <a:pt x="1269" y="159"/>
                    </a:lnTo>
                    <a:lnTo>
                      <a:pt x="1249" y="218"/>
                    </a:lnTo>
                    <a:lnTo>
                      <a:pt x="1229" y="278"/>
                    </a:lnTo>
                    <a:lnTo>
                      <a:pt x="1209" y="337"/>
                    </a:lnTo>
                    <a:lnTo>
                      <a:pt x="1229" y="416"/>
                    </a:lnTo>
                    <a:lnTo>
                      <a:pt x="1368" y="1506"/>
                    </a:lnTo>
                    <a:lnTo>
                      <a:pt x="1486" y="2595"/>
                    </a:lnTo>
                    <a:lnTo>
                      <a:pt x="1585" y="3684"/>
                    </a:lnTo>
                    <a:lnTo>
                      <a:pt x="1645" y="4794"/>
                    </a:lnTo>
                    <a:lnTo>
                      <a:pt x="1684" y="5883"/>
                    </a:lnTo>
                    <a:lnTo>
                      <a:pt x="1684" y="6972"/>
                    </a:lnTo>
                    <a:lnTo>
                      <a:pt x="1684" y="8062"/>
                    </a:lnTo>
                    <a:lnTo>
                      <a:pt x="1665" y="9171"/>
                    </a:lnTo>
                    <a:lnTo>
                      <a:pt x="1645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229" y="17945"/>
                    </a:lnTo>
                    <a:lnTo>
                      <a:pt x="1150" y="20084"/>
                    </a:lnTo>
                    <a:lnTo>
                      <a:pt x="1110" y="21154"/>
                    </a:lnTo>
                    <a:lnTo>
                      <a:pt x="1090" y="22243"/>
                    </a:lnTo>
                    <a:lnTo>
                      <a:pt x="1090" y="23312"/>
                    </a:lnTo>
                    <a:lnTo>
                      <a:pt x="1110" y="24382"/>
                    </a:lnTo>
                    <a:lnTo>
                      <a:pt x="1150" y="25451"/>
                    </a:lnTo>
                    <a:lnTo>
                      <a:pt x="1209" y="26541"/>
                    </a:lnTo>
                    <a:lnTo>
                      <a:pt x="1288" y="27610"/>
                    </a:lnTo>
                    <a:lnTo>
                      <a:pt x="1407" y="28680"/>
                    </a:lnTo>
                    <a:lnTo>
                      <a:pt x="1526" y="29749"/>
                    </a:lnTo>
                    <a:lnTo>
                      <a:pt x="1684" y="30819"/>
                    </a:lnTo>
                    <a:lnTo>
                      <a:pt x="2021" y="32958"/>
                    </a:lnTo>
                    <a:lnTo>
                      <a:pt x="2378" y="35077"/>
                    </a:lnTo>
                    <a:lnTo>
                      <a:pt x="2556" y="36186"/>
                    </a:lnTo>
                    <a:lnTo>
                      <a:pt x="2734" y="37276"/>
                    </a:lnTo>
                    <a:lnTo>
                      <a:pt x="2873" y="38385"/>
                    </a:lnTo>
                    <a:lnTo>
                      <a:pt x="3011" y="39494"/>
                    </a:lnTo>
                    <a:lnTo>
                      <a:pt x="3130" y="40603"/>
                    </a:lnTo>
                    <a:lnTo>
                      <a:pt x="3210" y="41732"/>
                    </a:lnTo>
                    <a:lnTo>
                      <a:pt x="3269" y="42841"/>
                    </a:lnTo>
                    <a:lnTo>
                      <a:pt x="3289" y="43970"/>
                    </a:lnTo>
                    <a:lnTo>
                      <a:pt x="3289" y="45099"/>
                    </a:lnTo>
                    <a:lnTo>
                      <a:pt x="3249" y="46208"/>
                    </a:lnTo>
                    <a:lnTo>
                      <a:pt x="3210" y="47337"/>
                    </a:lnTo>
                    <a:lnTo>
                      <a:pt x="3130" y="48466"/>
                    </a:lnTo>
                    <a:lnTo>
                      <a:pt x="3031" y="49575"/>
                    </a:lnTo>
                    <a:lnTo>
                      <a:pt x="2932" y="50685"/>
                    </a:lnTo>
                    <a:lnTo>
                      <a:pt x="2794" y="51814"/>
                    </a:lnTo>
                    <a:lnTo>
                      <a:pt x="2655" y="52923"/>
                    </a:lnTo>
                    <a:lnTo>
                      <a:pt x="2358" y="55022"/>
                    </a:lnTo>
                    <a:lnTo>
                      <a:pt x="2041" y="57122"/>
                    </a:lnTo>
                    <a:lnTo>
                      <a:pt x="1368" y="61301"/>
                    </a:lnTo>
                    <a:lnTo>
                      <a:pt x="1051" y="63400"/>
                    </a:lnTo>
                    <a:lnTo>
                      <a:pt x="734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80" y="71937"/>
                    </a:lnTo>
                    <a:lnTo>
                      <a:pt x="41" y="73066"/>
                    </a:lnTo>
                    <a:lnTo>
                      <a:pt x="1" y="74175"/>
                    </a:lnTo>
                    <a:lnTo>
                      <a:pt x="1" y="75284"/>
                    </a:lnTo>
                    <a:lnTo>
                      <a:pt x="21" y="76393"/>
                    </a:lnTo>
                    <a:lnTo>
                      <a:pt x="60" y="77502"/>
                    </a:lnTo>
                    <a:lnTo>
                      <a:pt x="140" y="78611"/>
                    </a:lnTo>
                    <a:lnTo>
                      <a:pt x="239" y="79701"/>
                    </a:lnTo>
                    <a:lnTo>
                      <a:pt x="377" y="80790"/>
                    </a:lnTo>
                    <a:lnTo>
                      <a:pt x="556" y="81879"/>
                    </a:lnTo>
                    <a:lnTo>
                      <a:pt x="754" y="82969"/>
                    </a:lnTo>
                    <a:lnTo>
                      <a:pt x="991" y="84038"/>
                    </a:lnTo>
                    <a:lnTo>
                      <a:pt x="1269" y="85088"/>
                    </a:lnTo>
                    <a:lnTo>
                      <a:pt x="1585" y="86138"/>
                    </a:lnTo>
                    <a:lnTo>
                      <a:pt x="1962" y="87188"/>
                    </a:lnTo>
                    <a:lnTo>
                      <a:pt x="1982" y="87247"/>
                    </a:lnTo>
                    <a:lnTo>
                      <a:pt x="2021" y="87306"/>
                    </a:lnTo>
                    <a:lnTo>
                      <a:pt x="2061" y="87326"/>
                    </a:lnTo>
                    <a:lnTo>
                      <a:pt x="2120" y="87346"/>
                    </a:lnTo>
                    <a:lnTo>
                      <a:pt x="2160" y="87366"/>
                    </a:lnTo>
                    <a:lnTo>
                      <a:pt x="2219" y="87346"/>
                    </a:lnTo>
                    <a:lnTo>
                      <a:pt x="2298" y="87306"/>
                    </a:lnTo>
                    <a:lnTo>
                      <a:pt x="2398" y="87227"/>
                    </a:lnTo>
                    <a:lnTo>
                      <a:pt x="2457" y="87128"/>
                    </a:lnTo>
                    <a:lnTo>
                      <a:pt x="2477" y="86989"/>
                    </a:lnTo>
                    <a:lnTo>
                      <a:pt x="2457" y="86930"/>
                    </a:lnTo>
                    <a:lnTo>
                      <a:pt x="2437" y="86851"/>
                    </a:lnTo>
                    <a:lnTo>
                      <a:pt x="2100" y="85861"/>
                    </a:lnTo>
                    <a:lnTo>
                      <a:pt x="1784" y="84850"/>
                    </a:lnTo>
                    <a:lnTo>
                      <a:pt x="1526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12" y="80770"/>
                    </a:lnTo>
                    <a:lnTo>
                      <a:pt x="793" y="79740"/>
                    </a:lnTo>
                    <a:lnTo>
                      <a:pt x="694" y="78710"/>
                    </a:lnTo>
                    <a:lnTo>
                      <a:pt x="615" y="77681"/>
                    </a:lnTo>
                    <a:lnTo>
                      <a:pt x="556" y="76651"/>
                    </a:lnTo>
                    <a:lnTo>
                      <a:pt x="536" y="75601"/>
                    </a:lnTo>
                    <a:lnTo>
                      <a:pt x="536" y="74551"/>
                    </a:lnTo>
                    <a:lnTo>
                      <a:pt x="575" y="73501"/>
                    </a:lnTo>
                    <a:lnTo>
                      <a:pt x="615" y="72471"/>
                    </a:lnTo>
                    <a:lnTo>
                      <a:pt x="674" y="71422"/>
                    </a:lnTo>
                    <a:lnTo>
                      <a:pt x="754" y="70372"/>
                    </a:lnTo>
                    <a:lnTo>
                      <a:pt x="853" y="69322"/>
                    </a:lnTo>
                    <a:lnTo>
                      <a:pt x="971" y="68253"/>
                    </a:lnTo>
                    <a:lnTo>
                      <a:pt x="1229" y="66153"/>
                    </a:lnTo>
                    <a:lnTo>
                      <a:pt x="1526" y="64054"/>
                    </a:lnTo>
                    <a:lnTo>
                      <a:pt x="1843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9" y="52665"/>
                    </a:lnTo>
                    <a:lnTo>
                      <a:pt x="3388" y="51596"/>
                    </a:lnTo>
                    <a:lnTo>
                      <a:pt x="3507" y="50546"/>
                    </a:lnTo>
                    <a:lnTo>
                      <a:pt x="3586" y="49476"/>
                    </a:lnTo>
                    <a:lnTo>
                      <a:pt x="3665" y="48427"/>
                    </a:lnTo>
                    <a:lnTo>
                      <a:pt x="3725" y="47357"/>
                    </a:lnTo>
                    <a:lnTo>
                      <a:pt x="3764" y="46307"/>
                    </a:lnTo>
                    <a:lnTo>
                      <a:pt x="3804" y="45258"/>
                    </a:lnTo>
                    <a:lnTo>
                      <a:pt x="3804" y="44188"/>
                    </a:lnTo>
                    <a:lnTo>
                      <a:pt x="3784" y="43138"/>
                    </a:lnTo>
                    <a:lnTo>
                      <a:pt x="3744" y="42089"/>
                    </a:lnTo>
                    <a:lnTo>
                      <a:pt x="3685" y="41019"/>
                    </a:lnTo>
                    <a:lnTo>
                      <a:pt x="3606" y="39969"/>
                    </a:lnTo>
                    <a:lnTo>
                      <a:pt x="3507" y="38900"/>
                    </a:lnTo>
                    <a:lnTo>
                      <a:pt x="3388" y="37830"/>
                    </a:lnTo>
                    <a:lnTo>
                      <a:pt x="3229" y="36781"/>
                    </a:lnTo>
                    <a:lnTo>
                      <a:pt x="2873" y="34562"/>
                    </a:lnTo>
                    <a:lnTo>
                      <a:pt x="2497" y="32364"/>
                    </a:lnTo>
                    <a:lnTo>
                      <a:pt x="2318" y="31275"/>
                    </a:lnTo>
                    <a:lnTo>
                      <a:pt x="2160" y="30165"/>
                    </a:lnTo>
                    <a:lnTo>
                      <a:pt x="2021" y="29056"/>
                    </a:lnTo>
                    <a:lnTo>
                      <a:pt x="1883" y="27947"/>
                    </a:lnTo>
                    <a:lnTo>
                      <a:pt x="1803" y="26878"/>
                    </a:lnTo>
                    <a:lnTo>
                      <a:pt x="1724" y="25788"/>
                    </a:lnTo>
                    <a:lnTo>
                      <a:pt x="1684" y="24719"/>
                    </a:lnTo>
                    <a:lnTo>
                      <a:pt x="1665" y="23649"/>
                    </a:lnTo>
                    <a:lnTo>
                      <a:pt x="1665" y="22580"/>
                    </a:lnTo>
                    <a:lnTo>
                      <a:pt x="1665" y="21490"/>
                    </a:lnTo>
                    <a:lnTo>
                      <a:pt x="1704" y="20421"/>
                    </a:lnTo>
                    <a:lnTo>
                      <a:pt x="1744" y="19351"/>
                    </a:lnTo>
                    <a:lnTo>
                      <a:pt x="1863" y="16955"/>
                    </a:lnTo>
                    <a:lnTo>
                      <a:pt x="2001" y="14558"/>
                    </a:lnTo>
                    <a:lnTo>
                      <a:pt x="2120" y="12181"/>
                    </a:lnTo>
                    <a:lnTo>
                      <a:pt x="2180" y="10973"/>
                    </a:lnTo>
                    <a:lnTo>
                      <a:pt x="2219" y="9785"/>
                    </a:lnTo>
                    <a:lnTo>
                      <a:pt x="2239" y="8596"/>
                    </a:lnTo>
                    <a:lnTo>
                      <a:pt x="2259" y="7388"/>
                    </a:lnTo>
                    <a:lnTo>
                      <a:pt x="2239" y="6200"/>
                    </a:lnTo>
                    <a:lnTo>
                      <a:pt x="2199" y="5011"/>
                    </a:lnTo>
                    <a:lnTo>
                      <a:pt x="2140" y="3823"/>
                    </a:lnTo>
                    <a:lnTo>
                      <a:pt x="2061" y="2615"/>
                    </a:lnTo>
                    <a:lnTo>
                      <a:pt x="1922" y="1427"/>
                    </a:lnTo>
                    <a:lnTo>
                      <a:pt x="1764" y="238"/>
                    </a:lnTo>
                    <a:lnTo>
                      <a:pt x="1744" y="179"/>
                    </a:lnTo>
                    <a:lnTo>
                      <a:pt x="1724" y="119"/>
                    </a:lnTo>
                    <a:lnTo>
                      <a:pt x="1684" y="80"/>
                    </a:lnTo>
                    <a:lnTo>
                      <a:pt x="1645" y="40"/>
                    </a:lnTo>
                    <a:lnTo>
                      <a:pt x="1605" y="20"/>
                    </a:lnTo>
                    <a:lnTo>
                      <a:pt x="154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" name="Google Shape;583;p3"/>
              <p:cNvSpPr/>
              <p:nvPr/>
            </p:nvSpPr>
            <p:spPr>
              <a:xfrm>
                <a:off x="1841250" y="267325"/>
                <a:ext cx="36675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7" h="10261" extrusionOk="0">
                    <a:moveTo>
                      <a:pt x="0" y="1"/>
                    </a:moveTo>
                    <a:lnTo>
                      <a:pt x="218" y="1229"/>
                    </a:lnTo>
                    <a:lnTo>
                      <a:pt x="416" y="2457"/>
                    </a:lnTo>
                    <a:lnTo>
                      <a:pt x="595" y="3685"/>
                    </a:lnTo>
                    <a:lnTo>
                      <a:pt x="713" y="4932"/>
                    </a:lnTo>
                    <a:lnTo>
                      <a:pt x="813" y="6180"/>
                    </a:lnTo>
                    <a:lnTo>
                      <a:pt x="872" y="7428"/>
                    </a:lnTo>
                    <a:lnTo>
                      <a:pt x="892" y="8696"/>
                    </a:lnTo>
                    <a:lnTo>
                      <a:pt x="872" y="9943"/>
                    </a:lnTo>
                    <a:lnTo>
                      <a:pt x="892" y="10023"/>
                    </a:lnTo>
                    <a:lnTo>
                      <a:pt x="892" y="10082"/>
                    </a:lnTo>
                    <a:lnTo>
                      <a:pt x="931" y="10141"/>
                    </a:lnTo>
                    <a:lnTo>
                      <a:pt x="971" y="10181"/>
                    </a:lnTo>
                    <a:lnTo>
                      <a:pt x="1050" y="10240"/>
                    </a:lnTo>
                    <a:lnTo>
                      <a:pt x="1149" y="10260"/>
                    </a:lnTo>
                    <a:lnTo>
                      <a:pt x="1268" y="10240"/>
                    </a:lnTo>
                    <a:lnTo>
                      <a:pt x="1347" y="10181"/>
                    </a:lnTo>
                    <a:lnTo>
                      <a:pt x="1387" y="10141"/>
                    </a:lnTo>
                    <a:lnTo>
                      <a:pt x="1427" y="10082"/>
                    </a:lnTo>
                    <a:lnTo>
                      <a:pt x="1446" y="10023"/>
                    </a:lnTo>
                    <a:lnTo>
                      <a:pt x="1446" y="9943"/>
                    </a:lnTo>
                    <a:lnTo>
                      <a:pt x="1466" y="8913"/>
                    </a:lnTo>
                    <a:lnTo>
                      <a:pt x="1446" y="7864"/>
                    </a:lnTo>
                    <a:lnTo>
                      <a:pt x="1407" y="6834"/>
                    </a:lnTo>
                    <a:lnTo>
                      <a:pt x="1347" y="5784"/>
                    </a:lnTo>
                    <a:lnTo>
                      <a:pt x="1268" y="4754"/>
                    </a:lnTo>
                    <a:lnTo>
                      <a:pt x="1169" y="3724"/>
                    </a:lnTo>
                    <a:lnTo>
                      <a:pt x="1030" y="2694"/>
                    </a:lnTo>
                    <a:lnTo>
                      <a:pt x="892" y="1664"/>
                    </a:lnTo>
                    <a:lnTo>
                      <a:pt x="733" y="832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" name="Google Shape;584;p3"/>
              <p:cNvSpPr/>
              <p:nvPr/>
            </p:nvSpPr>
            <p:spPr>
              <a:xfrm>
                <a:off x="1772925" y="267325"/>
                <a:ext cx="35175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6616" extrusionOk="0">
                    <a:moveTo>
                      <a:pt x="0" y="1"/>
                    </a:moveTo>
                    <a:lnTo>
                      <a:pt x="198" y="1585"/>
                    </a:lnTo>
                    <a:lnTo>
                      <a:pt x="416" y="3189"/>
                    </a:lnTo>
                    <a:lnTo>
                      <a:pt x="852" y="6378"/>
                    </a:lnTo>
                    <a:lnTo>
                      <a:pt x="872" y="6457"/>
                    </a:lnTo>
                    <a:lnTo>
                      <a:pt x="891" y="6517"/>
                    </a:lnTo>
                    <a:lnTo>
                      <a:pt x="931" y="6556"/>
                    </a:lnTo>
                    <a:lnTo>
                      <a:pt x="971" y="6596"/>
                    </a:lnTo>
                    <a:lnTo>
                      <a:pt x="1010" y="6616"/>
                    </a:lnTo>
                    <a:lnTo>
                      <a:pt x="1070" y="6616"/>
                    </a:lnTo>
                    <a:lnTo>
                      <a:pt x="1169" y="6596"/>
                    </a:lnTo>
                    <a:lnTo>
                      <a:pt x="1268" y="6556"/>
                    </a:lnTo>
                    <a:lnTo>
                      <a:pt x="1347" y="6457"/>
                    </a:lnTo>
                    <a:lnTo>
                      <a:pt x="1387" y="6339"/>
                    </a:lnTo>
                    <a:lnTo>
                      <a:pt x="1406" y="6279"/>
                    </a:lnTo>
                    <a:lnTo>
                      <a:pt x="1406" y="6200"/>
                    </a:lnTo>
                    <a:lnTo>
                      <a:pt x="59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" name="Google Shape;585;p3"/>
              <p:cNvSpPr/>
              <p:nvPr/>
            </p:nvSpPr>
            <p:spPr>
              <a:xfrm>
                <a:off x="1749650" y="1504725"/>
                <a:ext cx="1104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18" h="26066" extrusionOk="0">
                    <a:moveTo>
                      <a:pt x="3031" y="0"/>
                    </a:moveTo>
                    <a:lnTo>
                      <a:pt x="2932" y="20"/>
                    </a:lnTo>
                    <a:lnTo>
                      <a:pt x="2892" y="40"/>
                    </a:lnTo>
                    <a:lnTo>
                      <a:pt x="2852" y="80"/>
                    </a:lnTo>
                    <a:lnTo>
                      <a:pt x="2813" y="119"/>
                    </a:lnTo>
                    <a:lnTo>
                      <a:pt x="2793" y="179"/>
                    </a:lnTo>
                    <a:lnTo>
                      <a:pt x="2793" y="238"/>
                    </a:lnTo>
                    <a:lnTo>
                      <a:pt x="2793" y="317"/>
                    </a:lnTo>
                    <a:lnTo>
                      <a:pt x="3130" y="3387"/>
                    </a:lnTo>
                    <a:lnTo>
                      <a:pt x="3268" y="4932"/>
                    </a:lnTo>
                    <a:lnTo>
                      <a:pt x="3427" y="6477"/>
                    </a:lnTo>
                    <a:lnTo>
                      <a:pt x="3546" y="8022"/>
                    </a:lnTo>
                    <a:lnTo>
                      <a:pt x="3664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23" y="17331"/>
                    </a:lnTo>
                    <a:lnTo>
                      <a:pt x="3744" y="18876"/>
                    </a:lnTo>
                    <a:lnTo>
                      <a:pt x="3625" y="20421"/>
                    </a:lnTo>
                    <a:lnTo>
                      <a:pt x="3565" y="21193"/>
                    </a:lnTo>
                    <a:lnTo>
                      <a:pt x="3466" y="21965"/>
                    </a:lnTo>
                    <a:lnTo>
                      <a:pt x="3367" y="22718"/>
                    </a:lnTo>
                    <a:lnTo>
                      <a:pt x="3249" y="23491"/>
                    </a:lnTo>
                    <a:lnTo>
                      <a:pt x="3130" y="24263"/>
                    </a:lnTo>
                    <a:lnTo>
                      <a:pt x="2971" y="25016"/>
                    </a:lnTo>
                    <a:lnTo>
                      <a:pt x="2852" y="24818"/>
                    </a:lnTo>
                    <a:lnTo>
                      <a:pt x="2734" y="24580"/>
                    </a:lnTo>
                    <a:lnTo>
                      <a:pt x="2536" y="24124"/>
                    </a:lnTo>
                    <a:lnTo>
                      <a:pt x="2357" y="23649"/>
                    </a:lnTo>
                    <a:lnTo>
                      <a:pt x="2219" y="23174"/>
                    </a:lnTo>
                    <a:lnTo>
                      <a:pt x="2100" y="22659"/>
                    </a:lnTo>
                    <a:lnTo>
                      <a:pt x="2001" y="22164"/>
                    </a:lnTo>
                    <a:lnTo>
                      <a:pt x="1842" y="21134"/>
                    </a:lnTo>
                    <a:lnTo>
                      <a:pt x="1407" y="18262"/>
                    </a:lnTo>
                    <a:lnTo>
                      <a:pt x="1208" y="16816"/>
                    </a:lnTo>
                    <a:lnTo>
                      <a:pt x="1030" y="15370"/>
                    </a:lnTo>
                    <a:lnTo>
                      <a:pt x="872" y="13984"/>
                    </a:lnTo>
                    <a:lnTo>
                      <a:pt x="733" y="12577"/>
                    </a:lnTo>
                    <a:lnTo>
                      <a:pt x="634" y="11151"/>
                    </a:lnTo>
                    <a:lnTo>
                      <a:pt x="575" y="9745"/>
                    </a:lnTo>
                    <a:lnTo>
                      <a:pt x="555" y="8339"/>
                    </a:lnTo>
                    <a:lnTo>
                      <a:pt x="555" y="7626"/>
                    </a:lnTo>
                    <a:lnTo>
                      <a:pt x="575" y="6933"/>
                    </a:lnTo>
                    <a:lnTo>
                      <a:pt x="595" y="6220"/>
                    </a:lnTo>
                    <a:lnTo>
                      <a:pt x="634" y="5506"/>
                    </a:lnTo>
                    <a:lnTo>
                      <a:pt x="694" y="4813"/>
                    </a:lnTo>
                    <a:lnTo>
                      <a:pt x="773" y="4100"/>
                    </a:lnTo>
                    <a:lnTo>
                      <a:pt x="931" y="4417"/>
                    </a:lnTo>
                    <a:lnTo>
                      <a:pt x="1090" y="4754"/>
                    </a:lnTo>
                    <a:lnTo>
                      <a:pt x="1208" y="5071"/>
                    </a:lnTo>
                    <a:lnTo>
                      <a:pt x="1327" y="5407"/>
                    </a:lnTo>
                    <a:lnTo>
                      <a:pt x="1426" y="5744"/>
                    </a:lnTo>
                    <a:lnTo>
                      <a:pt x="1525" y="6101"/>
                    </a:lnTo>
                    <a:lnTo>
                      <a:pt x="1605" y="6457"/>
                    </a:lnTo>
                    <a:lnTo>
                      <a:pt x="1664" y="6814"/>
                    </a:lnTo>
                    <a:lnTo>
                      <a:pt x="1763" y="7527"/>
                    </a:lnTo>
                    <a:lnTo>
                      <a:pt x="1822" y="8279"/>
                    </a:lnTo>
                    <a:lnTo>
                      <a:pt x="1842" y="9012"/>
                    </a:lnTo>
                    <a:lnTo>
                      <a:pt x="1862" y="9765"/>
                    </a:lnTo>
                    <a:lnTo>
                      <a:pt x="1842" y="11290"/>
                    </a:lnTo>
                    <a:lnTo>
                      <a:pt x="1822" y="12815"/>
                    </a:lnTo>
                    <a:lnTo>
                      <a:pt x="1842" y="13568"/>
                    </a:lnTo>
                    <a:lnTo>
                      <a:pt x="1862" y="14300"/>
                    </a:lnTo>
                    <a:lnTo>
                      <a:pt x="1941" y="15013"/>
                    </a:lnTo>
                    <a:lnTo>
                      <a:pt x="2040" y="15727"/>
                    </a:lnTo>
                    <a:lnTo>
                      <a:pt x="2060" y="15806"/>
                    </a:lnTo>
                    <a:lnTo>
                      <a:pt x="2080" y="15845"/>
                    </a:lnTo>
                    <a:lnTo>
                      <a:pt x="2120" y="15905"/>
                    </a:lnTo>
                    <a:lnTo>
                      <a:pt x="2159" y="15925"/>
                    </a:lnTo>
                    <a:lnTo>
                      <a:pt x="2219" y="15944"/>
                    </a:lnTo>
                    <a:lnTo>
                      <a:pt x="2258" y="15964"/>
                    </a:lnTo>
                    <a:lnTo>
                      <a:pt x="2357" y="15944"/>
                    </a:lnTo>
                    <a:lnTo>
                      <a:pt x="2456" y="15905"/>
                    </a:lnTo>
                    <a:lnTo>
                      <a:pt x="2536" y="15806"/>
                    </a:lnTo>
                    <a:lnTo>
                      <a:pt x="2575" y="15746"/>
                    </a:lnTo>
                    <a:lnTo>
                      <a:pt x="2575" y="15687"/>
                    </a:lnTo>
                    <a:lnTo>
                      <a:pt x="2595" y="15627"/>
                    </a:lnTo>
                    <a:lnTo>
                      <a:pt x="2575" y="15548"/>
                    </a:lnTo>
                    <a:lnTo>
                      <a:pt x="2516" y="15152"/>
                    </a:lnTo>
                    <a:lnTo>
                      <a:pt x="2476" y="14756"/>
                    </a:lnTo>
                    <a:lnTo>
                      <a:pt x="2397" y="13964"/>
                    </a:lnTo>
                    <a:lnTo>
                      <a:pt x="2357" y="13152"/>
                    </a:lnTo>
                    <a:lnTo>
                      <a:pt x="2357" y="12340"/>
                    </a:lnTo>
                    <a:lnTo>
                      <a:pt x="2377" y="10696"/>
                    </a:lnTo>
                    <a:lnTo>
                      <a:pt x="2377" y="9884"/>
                    </a:lnTo>
                    <a:lnTo>
                      <a:pt x="2377" y="9072"/>
                    </a:lnTo>
                    <a:lnTo>
                      <a:pt x="2337" y="8260"/>
                    </a:lnTo>
                    <a:lnTo>
                      <a:pt x="2278" y="7467"/>
                    </a:lnTo>
                    <a:lnTo>
                      <a:pt x="2179" y="6675"/>
                    </a:lnTo>
                    <a:lnTo>
                      <a:pt x="2120" y="6299"/>
                    </a:lnTo>
                    <a:lnTo>
                      <a:pt x="2040" y="5903"/>
                    </a:lnTo>
                    <a:lnTo>
                      <a:pt x="1941" y="5526"/>
                    </a:lnTo>
                    <a:lnTo>
                      <a:pt x="1842" y="5150"/>
                    </a:lnTo>
                    <a:lnTo>
                      <a:pt x="1704" y="4793"/>
                    </a:lnTo>
                    <a:lnTo>
                      <a:pt x="1565" y="4417"/>
                    </a:lnTo>
                    <a:lnTo>
                      <a:pt x="1407" y="4061"/>
                    </a:lnTo>
                    <a:lnTo>
                      <a:pt x="1208" y="3704"/>
                    </a:lnTo>
                    <a:lnTo>
                      <a:pt x="1010" y="3367"/>
                    </a:lnTo>
                    <a:lnTo>
                      <a:pt x="793" y="3031"/>
                    </a:lnTo>
                    <a:lnTo>
                      <a:pt x="733" y="2971"/>
                    </a:lnTo>
                    <a:lnTo>
                      <a:pt x="654" y="2951"/>
                    </a:lnTo>
                    <a:lnTo>
                      <a:pt x="595" y="2932"/>
                    </a:lnTo>
                    <a:lnTo>
                      <a:pt x="515" y="2951"/>
                    </a:lnTo>
                    <a:lnTo>
                      <a:pt x="436" y="2971"/>
                    </a:lnTo>
                    <a:lnTo>
                      <a:pt x="377" y="3031"/>
                    </a:lnTo>
                    <a:lnTo>
                      <a:pt x="337" y="3090"/>
                    </a:lnTo>
                    <a:lnTo>
                      <a:pt x="317" y="3169"/>
                    </a:lnTo>
                    <a:lnTo>
                      <a:pt x="218" y="3942"/>
                    </a:lnTo>
                    <a:lnTo>
                      <a:pt x="139" y="4714"/>
                    </a:lnTo>
                    <a:lnTo>
                      <a:pt x="80" y="5506"/>
                    </a:lnTo>
                    <a:lnTo>
                      <a:pt x="40" y="6279"/>
                    </a:lnTo>
                    <a:lnTo>
                      <a:pt x="0" y="7051"/>
                    </a:lnTo>
                    <a:lnTo>
                      <a:pt x="0" y="7824"/>
                    </a:lnTo>
                    <a:lnTo>
                      <a:pt x="0" y="8596"/>
                    </a:lnTo>
                    <a:lnTo>
                      <a:pt x="0" y="9369"/>
                    </a:lnTo>
                    <a:lnTo>
                      <a:pt x="60" y="10914"/>
                    </a:lnTo>
                    <a:lnTo>
                      <a:pt x="159" y="12458"/>
                    </a:lnTo>
                    <a:lnTo>
                      <a:pt x="317" y="14003"/>
                    </a:lnTo>
                    <a:lnTo>
                      <a:pt x="476" y="15548"/>
                    </a:lnTo>
                    <a:lnTo>
                      <a:pt x="674" y="17093"/>
                    </a:lnTo>
                    <a:lnTo>
                      <a:pt x="892" y="18618"/>
                    </a:lnTo>
                    <a:lnTo>
                      <a:pt x="1109" y="20143"/>
                    </a:lnTo>
                    <a:lnTo>
                      <a:pt x="1347" y="21668"/>
                    </a:lnTo>
                    <a:lnTo>
                      <a:pt x="1446" y="22263"/>
                    </a:lnTo>
                    <a:lnTo>
                      <a:pt x="1565" y="22837"/>
                    </a:lnTo>
                    <a:lnTo>
                      <a:pt x="1704" y="23411"/>
                    </a:lnTo>
                    <a:lnTo>
                      <a:pt x="1862" y="23966"/>
                    </a:lnTo>
                    <a:lnTo>
                      <a:pt x="2060" y="24501"/>
                    </a:lnTo>
                    <a:lnTo>
                      <a:pt x="2179" y="24778"/>
                    </a:lnTo>
                    <a:lnTo>
                      <a:pt x="2298" y="25016"/>
                    </a:lnTo>
                    <a:lnTo>
                      <a:pt x="2436" y="25273"/>
                    </a:lnTo>
                    <a:lnTo>
                      <a:pt x="2595" y="25511"/>
                    </a:lnTo>
                    <a:lnTo>
                      <a:pt x="2753" y="25748"/>
                    </a:lnTo>
                    <a:lnTo>
                      <a:pt x="2932" y="25966"/>
                    </a:lnTo>
                    <a:lnTo>
                      <a:pt x="2991" y="26026"/>
                    </a:lnTo>
                    <a:lnTo>
                      <a:pt x="3050" y="26046"/>
                    </a:lnTo>
                    <a:lnTo>
                      <a:pt x="3130" y="26065"/>
                    </a:lnTo>
                    <a:lnTo>
                      <a:pt x="3209" y="26046"/>
                    </a:lnTo>
                    <a:lnTo>
                      <a:pt x="3268" y="26026"/>
                    </a:lnTo>
                    <a:lnTo>
                      <a:pt x="3328" y="25966"/>
                    </a:lnTo>
                    <a:lnTo>
                      <a:pt x="3367" y="25907"/>
                    </a:lnTo>
                    <a:lnTo>
                      <a:pt x="3407" y="25828"/>
                    </a:lnTo>
                    <a:lnTo>
                      <a:pt x="3565" y="25035"/>
                    </a:lnTo>
                    <a:lnTo>
                      <a:pt x="3704" y="24243"/>
                    </a:lnTo>
                    <a:lnTo>
                      <a:pt x="3843" y="23451"/>
                    </a:lnTo>
                    <a:lnTo>
                      <a:pt x="3942" y="22659"/>
                    </a:lnTo>
                    <a:lnTo>
                      <a:pt x="4061" y="21866"/>
                    </a:lnTo>
                    <a:lnTo>
                      <a:pt x="4140" y="21074"/>
                    </a:lnTo>
                    <a:lnTo>
                      <a:pt x="4219" y="20282"/>
                    </a:lnTo>
                    <a:lnTo>
                      <a:pt x="4278" y="19490"/>
                    </a:lnTo>
                    <a:lnTo>
                      <a:pt x="4377" y="17885"/>
                    </a:lnTo>
                    <a:lnTo>
                      <a:pt x="4417" y="16301"/>
                    </a:lnTo>
                    <a:lnTo>
                      <a:pt x="4417" y="14697"/>
                    </a:lnTo>
                    <a:lnTo>
                      <a:pt x="4397" y="13092"/>
                    </a:lnTo>
                    <a:lnTo>
                      <a:pt x="433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01" y="6675"/>
                    </a:lnTo>
                    <a:lnTo>
                      <a:pt x="3863" y="5091"/>
                    </a:lnTo>
                    <a:lnTo>
                      <a:pt x="3704" y="3486"/>
                    </a:lnTo>
                    <a:lnTo>
                      <a:pt x="3348" y="317"/>
                    </a:lnTo>
                    <a:lnTo>
                      <a:pt x="3348" y="238"/>
                    </a:lnTo>
                    <a:lnTo>
                      <a:pt x="3308" y="179"/>
                    </a:lnTo>
                    <a:lnTo>
                      <a:pt x="3288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3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" name="Google Shape;586;p3"/>
              <p:cNvSpPr/>
              <p:nvPr/>
            </p:nvSpPr>
            <p:spPr>
              <a:xfrm>
                <a:off x="1924425" y="2381650"/>
                <a:ext cx="50050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2002" h="34840" extrusionOk="0">
                    <a:moveTo>
                      <a:pt x="932" y="0"/>
                    </a:moveTo>
                    <a:lnTo>
                      <a:pt x="833" y="20"/>
                    </a:lnTo>
                    <a:lnTo>
                      <a:pt x="734" y="79"/>
                    </a:lnTo>
                    <a:lnTo>
                      <a:pt x="694" y="119"/>
                    </a:lnTo>
                    <a:lnTo>
                      <a:pt x="655" y="178"/>
                    </a:lnTo>
                    <a:lnTo>
                      <a:pt x="635" y="258"/>
                    </a:lnTo>
                    <a:lnTo>
                      <a:pt x="635" y="317"/>
                    </a:lnTo>
                    <a:lnTo>
                      <a:pt x="476" y="2733"/>
                    </a:lnTo>
                    <a:lnTo>
                      <a:pt x="417" y="3942"/>
                    </a:lnTo>
                    <a:lnTo>
                      <a:pt x="357" y="5130"/>
                    </a:lnTo>
                    <a:lnTo>
                      <a:pt x="318" y="6338"/>
                    </a:lnTo>
                    <a:lnTo>
                      <a:pt x="298" y="7546"/>
                    </a:lnTo>
                    <a:lnTo>
                      <a:pt x="298" y="8755"/>
                    </a:lnTo>
                    <a:lnTo>
                      <a:pt x="338" y="9963"/>
                    </a:lnTo>
                    <a:lnTo>
                      <a:pt x="377" y="10577"/>
                    </a:lnTo>
                    <a:lnTo>
                      <a:pt x="417" y="11191"/>
                    </a:lnTo>
                    <a:lnTo>
                      <a:pt x="536" y="12399"/>
                    </a:lnTo>
                    <a:lnTo>
                      <a:pt x="674" y="13607"/>
                    </a:lnTo>
                    <a:lnTo>
                      <a:pt x="833" y="14815"/>
                    </a:lnTo>
                    <a:lnTo>
                      <a:pt x="991" y="16023"/>
                    </a:lnTo>
                    <a:lnTo>
                      <a:pt x="1150" y="17232"/>
                    </a:lnTo>
                    <a:lnTo>
                      <a:pt x="1288" y="18440"/>
                    </a:lnTo>
                    <a:lnTo>
                      <a:pt x="1387" y="19648"/>
                    </a:lnTo>
                    <a:lnTo>
                      <a:pt x="1427" y="20619"/>
                    </a:lnTo>
                    <a:lnTo>
                      <a:pt x="1427" y="21569"/>
                    </a:lnTo>
                    <a:lnTo>
                      <a:pt x="1387" y="22520"/>
                    </a:lnTo>
                    <a:lnTo>
                      <a:pt x="1328" y="23471"/>
                    </a:lnTo>
                    <a:lnTo>
                      <a:pt x="1229" y="24421"/>
                    </a:lnTo>
                    <a:lnTo>
                      <a:pt x="1110" y="25372"/>
                    </a:lnTo>
                    <a:lnTo>
                      <a:pt x="853" y="27273"/>
                    </a:lnTo>
                    <a:lnTo>
                      <a:pt x="555" y="29155"/>
                    </a:lnTo>
                    <a:lnTo>
                      <a:pt x="417" y="30106"/>
                    </a:lnTo>
                    <a:lnTo>
                      <a:pt x="298" y="31037"/>
                    </a:lnTo>
                    <a:lnTo>
                      <a:pt x="179" y="31987"/>
                    </a:lnTo>
                    <a:lnTo>
                      <a:pt x="100" y="32938"/>
                    </a:lnTo>
                    <a:lnTo>
                      <a:pt x="21" y="33889"/>
                    </a:lnTo>
                    <a:lnTo>
                      <a:pt x="1" y="34839"/>
                    </a:lnTo>
                    <a:lnTo>
                      <a:pt x="555" y="34839"/>
                    </a:lnTo>
                    <a:lnTo>
                      <a:pt x="595" y="33988"/>
                    </a:lnTo>
                    <a:lnTo>
                      <a:pt x="635" y="33156"/>
                    </a:lnTo>
                    <a:lnTo>
                      <a:pt x="714" y="32304"/>
                    </a:lnTo>
                    <a:lnTo>
                      <a:pt x="813" y="31472"/>
                    </a:lnTo>
                    <a:lnTo>
                      <a:pt x="932" y="30640"/>
                    </a:lnTo>
                    <a:lnTo>
                      <a:pt x="1051" y="29789"/>
                    </a:lnTo>
                    <a:lnTo>
                      <a:pt x="1308" y="28125"/>
                    </a:lnTo>
                    <a:lnTo>
                      <a:pt x="1486" y="27036"/>
                    </a:lnTo>
                    <a:lnTo>
                      <a:pt x="1625" y="25946"/>
                    </a:lnTo>
                    <a:lnTo>
                      <a:pt x="1764" y="24857"/>
                    </a:lnTo>
                    <a:lnTo>
                      <a:pt x="1883" y="23748"/>
                    </a:lnTo>
                    <a:lnTo>
                      <a:pt x="1962" y="22659"/>
                    </a:lnTo>
                    <a:lnTo>
                      <a:pt x="2001" y="21549"/>
                    </a:lnTo>
                    <a:lnTo>
                      <a:pt x="2001" y="20995"/>
                    </a:lnTo>
                    <a:lnTo>
                      <a:pt x="1982" y="20440"/>
                    </a:lnTo>
                    <a:lnTo>
                      <a:pt x="1962" y="19886"/>
                    </a:lnTo>
                    <a:lnTo>
                      <a:pt x="1922" y="19331"/>
                    </a:lnTo>
                    <a:lnTo>
                      <a:pt x="1823" y="18163"/>
                    </a:lnTo>
                    <a:lnTo>
                      <a:pt x="1684" y="16994"/>
                    </a:lnTo>
                    <a:lnTo>
                      <a:pt x="1387" y="14657"/>
                    </a:lnTo>
                    <a:lnTo>
                      <a:pt x="1229" y="13488"/>
                    </a:lnTo>
                    <a:lnTo>
                      <a:pt x="1090" y="12320"/>
                    </a:lnTo>
                    <a:lnTo>
                      <a:pt x="971" y="11151"/>
                    </a:lnTo>
                    <a:lnTo>
                      <a:pt x="912" y="9963"/>
                    </a:lnTo>
                    <a:lnTo>
                      <a:pt x="872" y="8755"/>
                    </a:lnTo>
                    <a:lnTo>
                      <a:pt x="872" y="7546"/>
                    </a:lnTo>
                    <a:lnTo>
                      <a:pt x="892" y="6338"/>
                    </a:lnTo>
                    <a:lnTo>
                      <a:pt x="912" y="5130"/>
                    </a:lnTo>
                    <a:lnTo>
                      <a:pt x="971" y="3942"/>
                    </a:lnTo>
                    <a:lnTo>
                      <a:pt x="1051" y="2733"/>
                    </a:lnTo>
                    <a:lnTo>
                      <a:pt x="1189" y="317"/>
                    </a:lnTo>
                    <a:lnTo>
                      <a:pt x="1189" y="238"/>
                    </a:lnTo>
                    <a:lnTo>
                      <a:pt x="1189" y="178"/>
                    </a:lnTo>
                    <a:lnTo>
                      <a:pt x="1150" y="119"/>
                    </a:lnTo>
                    <a:lnTo>
                      <a:pt x="1130" y="79"/>
                    </a:lnTo>
                    <a:lnTo>
                      <a:pt x="1031" y="20"/>
                    </a:lnTo>
                    <a:lnTo>
                      <a:pt x="93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" name="Google Shape;587;p3"/>
              <p:cNvSpPr/>
              <p:nvPr/>
            </p:nvSpPr>
            <p:spPr>
              <a:xfrm>
                <a:off x="1839775" y="2972375"/>
                <a:ext cx="66850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74" h="11211" extrusionOk="0">
                    <a:moveTo>
                      <a:pt x="2317" y="0"/>
                    </a:moveTo>
                    <a:lnTo>
                      <a:pt x="2218" y="20"/>
                    </a:lnTo>
                    <a:lnTo>
                      <a:pt x="2119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60" y="238"/>
                    </a:lnTo>
                    <a:lnTo>
                      <a:pt x="2060" y="317"/>
                    </a:lnTo>
                    <a:lnTo>
                      <a:pt x="2100" y="1030"/>
                    </a:lnTo>
                    <a:lnTo>
                      <a:pt x="2100" y="1723"/>
                    </a:lnTo>
                    <a:lnTo>
                      <a:pt x="2060" y="2416"/>
                    </a:lnTo>
                    <a:lnTo>
                      <a:pt x="2000" y="3110"/>
                    </a:lnTo>
                    <a:lnTo>
                      <a:pt x="1882" y="3803"/>
                    </a:lnTo>
                    <a:lnTo>
                      <a:pt x="1763" y="4476"/>
                    </a:lnTo>
                    <a:lnTo>
                      <a:pt x="1604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73" y="8517"/>
                    </a:lnTo>
                    <a:lnTo>
                      <a:pt x="317" y="9864"/>
                    </a:lnTo>
                    <a:lnTo>
                      <a:pt x="139" y="10537"/>
                    </a:lnTo>
                    <a:lnTo>
                      <a:pt x="0" y="11210"/>
                    </a:lnTo>
                    <a:lnTo>
                      <a:pt x="535" y="11210"/>
                    </a:lnTo>
                    <a:lnTo>
                      <a:pt x="673" y="10537"/>
                    </a:lnTo>
                    <a:lnTo>
                      <a:pt x="852" y="9864"/>
                    </a:lnTo>
                    <a:lnTo>
                      <a:pt x="1208" y="8517"/>
                    </a:lnTo>
                    <a:lnTo>
                      <a:pt x="1604" y="7170"/>
                    </a:lnTo>
                    <a:lnTo>
                      <a:pt x="1981" y="5843"/>
                    </a:lnTo>
                    <a:lnTo>
                      <a:pt x="2159" y="5169"/>
                    </a:lnTo>
                    <a:lnTo>
                      <a:pt x="2317" y="4476"/>
                    </a:lnTo>
                    <a:lnTo>
                      <a:pt x="2456" y="3803"/>
                    </a:lnTo>
                    <a:lnTo>
                      <a:pt x="2555" y="3110"/>
                    </a:lnTo>
                    <a:lnTo>
                      <a:pt x="2634" y="2416"/>
                    </a:lnTo>
                    <a:lnTo>
                      <a:pt x="2674" y="1723"/>
                    </a:lnTo>
                    <a:lnTo>
                      <a:pt x="2674" y="1030"/>
                    </a:lnTo>
                    <a:lnTo>
                      <a:pt x="2634" y="317"/>
                    </a:lnTo>
                    <a:lnTo>
                      <a:pt x="2614" y="238"/>
                    </a:lnTo>
                    <a:lnTo>
                      <a:pt x="2595" y="178"/>
                    </a:lnTo>
                    <a:lnTo>
                      <a:pt x="2555" y="119"/>
                    </a:lnTo>
                    <a:lnTo>
                      <a:pt x="2515" y="79"/>
                    </a:lnTo>
                    <a:lnTo>
                      <a:pt x="2416" y="20"/>
                    </a:lnTo>
                    <a:lnTo>
                      <a:pt x="231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" name="Google Shape;588;p3"/>
              <p:cNvSpPr/>
              <p:nvPr/>
            </p:nvSpPr>
            <p:spPr>
              <a:xfrm>
                <a:off x="1922950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0" y="1"/>
                    </a:moveTo>
                    <a:lnTo>
                      <a:pt x="139" y="832"/>
                    </a:lnTo>
                    <a:lnTo>
                      <a:pt x="258" y="1684"/>
                    </a:lnTo>
                    <a:lnTo>
                      <a:pt x="456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93" y="8517"/>
                    </a:lnTo>
                    <a:lnTo>
                      <a:pt x="832" y="10240"/>
                    </a:lnTo>
                    <a:lnTo>
                      <a:pt x="852" y="11964"/>
                    </a:lnTo>
                    <a:lnTo>
                      <a:pt x="852" y="13687"/>
                    </a:lnTo>
                    <a:lnTo>
                      <a:pt x="832" y="15410"/>
                    </a:lnTo>
                    <a:lnTo>
                      <a:pt x="773" y="17133"/>
                    </a:lnTo>
                    <a:lnTo>
                      <a:pt x="654" y="20579"/>
                    </a:lnTo>
                    <a:lnTo>
                      <a:pt x="496" y="24026"/>
                    </a:lnTo>
                    <a:lnTo>
                      <a:pt x="357" y="27452"/>
                    </a:lnTo>
                    <a:lnTo>
                      <a:pt x="278" y="29532"/>
                    </a:lnTo>
                    <a:lnTo>
                      <a:pt x="238" y="31611"/>
                    </a:lnTo>
                    <a:lnTo>
                      <a:pt x="199" y="33711"/>
                    </a:lnTo>
                    <a:lnTo>
                      <a:pt x="199" y="35790"/>
                    </a:lnTo>
                    <a:lnTo>
                      <a:pt x="238" y="37870"/>
                    </a:lnTo>
                    <a:lnTo>
                      <a:pt x="317" y="39950"/>
                    </a:lnTo>
                    <a:lnTo>
                      <a:pt x="377" y="40980"/>
                    </a:lnTo>
                    <a:lnTo>
                      <a:pt x="436" y="42029"/>
                    </a:lnTo>
                    <a:lnTo>
                      <a:pt x="535" y="43059"/>
                    </a:lnTo>
                    <a:lnTo>
                      <a:pt x="634" y="44109"/>
                    </a:lnTo>
                    <a:lnTo>
                      <a:pt x="872" y="46228"/>
                    </a:lnTo>
                    <a:lnTo>
                      <a:pt x="1149" y="48328"/>
                    </a:lnTo>
                    <a:lnTo>
                      <a:pt x="1743" y="52566"/>
                    </a:lnTo>
                    <a:lnTo>
                      <a:pt x="2021" y="54666"/>
                    </a:lnTo>
                    <a:lnTo>
                      <a:pt x="2258" y="56785"/>
                    </a:lnTo>
                    <a:lnTo>
                      <a:pt x="2357" y="57855"/>
                    </a:lnTo>
                    <a:lnTo>
                      <a:pt x="2456" y="58924"/>
                    </a:lnTo>
                    <a:lnTo>
                      <a:pt x="2536" y="59994"/>
                    </a:lnTo>
                    <a:lnTo>
                      <a:pt x="2575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95" y="64747"/>
                    </a:lnTo>
                    <a:lnTo>
                      <a:pt x="253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59" y="69659"/>
                    </a:lnTo>
                    <a:lnTo>
                      <a:pt x="1981" y="70867"/>
                    </a:lnTo>
                    <a:lnTo>
                      <a:pt x="1763" y="71996"/>
                    </a:lnTo>
                    <a:lnTo>
                      <a:pt x="1526" y="73125"/>
                    </a:lnTo>
                    <a:lnTo>
                      <a:pt x="1288" y="74274"/>
                    </a:lnTo>
                    <a:lnTo>
                      <a:pt x="1070" y="75403"/>
                    </a:lnTo>
                    <a:lnTo>
                      <a:pt x="971" y="75977"/>
                    </a:lnTo>
                    <a:lnTo>
                      <a:pt x="892" y="76552"/>
                    </a:lnTo>
                    <a:lnTo>
                      <a:pt x="832" y="77126"/>
                    </a:lnTo>
                    <a:lnTo>
                      <a:pt x="773" y="77700"/>
                    </a:lnTo>
                    <a:lnTo>
                      <a:pt x="753" y="78295"/>
                    </a:lnTo>
                    <a:lnTo>
                      <a:pt x="753" y="78869"/>
                    </a:lnTo>
                    <a:lnTo>
                      <a:pt x="773" y="79443"/>
                    </a:lnTo>
                    <a:lnTo>
                      <a:pt x="832" y="80038"/>
                    </a:lnTo>
                    <a:lnTo>
                      <a:pt x="832" y="80117"/>
                    </a:lnTo>
                    <a:lnTo>
                      <a:pt x="872" y="80176"/>
                    </a:lnTo>
                    <a:lnTo>
                      <a:pt x="892" y="80236"/>
                    </a:lnTo>
                    <a:lnTo>
                      <a:pt x="951" y="80275"/>
                    </a:lnTo>
                    <a:lnTo>
                      <a:pt x="1030" y="80335"/>
                    </a:lnTo>
                    <a:lnTo>
                      <a:pt x="1149" y="80354"/>
                    </a:lnTo>
                    <a:lnTo>
                      <a:pt x="1248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67" y="80236"/>
                    </a:lnTo>
                    <a:lnTo>
                      <a:pt x="1387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47" y="79483"/>
                    </a:lnTo>
                    <a:lnTo>
                      <a:pt x="1328" y="78948"/>
                    </a:lnTo>
                    <a:lnTo>
                      <a:pt x="1328" y="78413"/>
                    </a:lnTo>
                    <a:lnTo>
                      <a:pt x="1347" y="77859"/>
                    </a:lnTo>
                    <a:lnTo>
                      <a:pt x="1387" y="77324"/>
                    </a:lnTo>
                    <a:lnTo>
                      <a:pt x="1446" y="76789"/>
                    </a:lnTo>
                    <a:lnTo>
                      <a:pt x="1506" y="76255"/>
                    </a:lnTo>
                    <a:lnTo>
                      <a:pt x="160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39" y="72551"/>
                    </a:lnTo>
                    <a:lnTo>
                      <a:pt x="2437" y="71501"/>
                    </a:lnTo>
                    <a:lnTo>
                      <a:pt x="2615" y="70491"/>
                    </a:lnTo>
                    <a:lnTo>
                      <a:pt x="2754" y="69461"/>
                    </a:lnTo>
                    <a:lnTo>
                      <a:pt x="2892" y="68451"/>
                    </a:lnTo>
                    <a:lnTo>
                      <a:pt x="2991" y="67421"/>
                    </a:lnTo>
                    <a:lnTo>
                      <a:pt x="3090" y="66391"/>
                    </a:lnTo>
                    <a:lnTo>
                      <a:pt x="3150" y="65361"/>
                    </a:lnTo>
                    <a:lnTo>
                      <a:pt x="3189" y="64311"/>
                    </a:lnTo>
                    <a:lnTo>
                      <a:pt x="3189" y="63282"/>
                    </a:lnTo>
                    <a:lnTo>
                      <a:pt x="3189" y="62212"/>
                    </a:lnTo>
                    <a:lnTo>
                      <a:pt x="3150" y="61142"/>
                    </a:lnTo>
                    <a:lnTo>
                      <a:pt x="3110" y="60053"/>
                    </a:lnTo>
                    <a:lnTo>
                      <a:pt x="3031" y="58984"/>
                    </a:lnTo>
                    <a:lnTo>
                      <a:pt x="2932" y="57914"/>
                    </a:lnTo>
                    <a:lnTo>
                      <a:pt x="2833" y="56864"/>
                    </a:lnTo>
                    <a:lnTo>
                      <a:pt x="2595" y="54725"/>
                    </a:lnTo>
                    <a:lnTo>
                      <a:pt x="2318" y="52606"/>
                    </a:lnTo>
                    <a:lnTo>
                      <a:pt x="2021" y="50487"/>
                    </a:lnTo>
                    <a:lnTo>
                      <a:pt x="1724" y="48348"/>
                    </a:lnTo>
                    <a:lnTo>
                      <a:pt x="1446" y="46228"/>
                    </a:lnTo>
                    <a:lnTo>
                      <a:pt x="1328" y="45179"/>
                    </a:lnTo>
                    <a:lnTo>
                      <a:pt x="1209" y="44129"/>
                    </a:lnTo>
                    <a:lnTo>
                      <a:pt x="1110" y="43079"/>
                    </a:lnTo>
                    <a:lnTo>
                      <a:pt x="1030" y="42029"/>
                    </a:lnTo>
                    <a:lnTo>
                      <a:pt x="971" y="40980"/>
                    </a:lnTo>
                    <a:lnTo>
                      <a:pt x="912" y="39910"/>
                    </a:lnTo>
                    <a:lnTo>
                      <a:pt x="852" y="37811"/>
                    </a:lnTo>
                    <a:lnTo>
                      <a:pt x="813" y="35711"/>
                    </a:lnTo>
                    <a:lnTo>
                      <a:pt x="813" y="33592"/>
                    </a:lnTo>
                    <a:lnTo>
                      <a:pt x="852" y="31492"/>
                    </a:lnTo>
                    <a:lnTo>
                      <a:pt x="912" y="29393"/>
                    </a:lnTo>
                    <a:lnTo>
                      <a:pt x="971" y="27294"/>
                    </a:lnTo>
                    <a:lnTo>
                      <a:pt x="1050" y="25174"/>
                    </a:lnTo>
                    <a:lnTo>
                      <a:pt x="1228" y="20956"/>
                    </a:lnTo>
                    <a:lnTo>
                      <a:pt x="1308" y="18856"/>
                    </a:lnTo>
                    <a:lnTo>
                      <a:pt x="1367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27" y="10953"/>
                    </a:lnTo>
                    <a:lnTo>
                      <a:pt x="1387" y="9369"/>
                    </a:lnTo>
                    <a:lnTo>
                      <a:pt x="1347" y="7804"/>
                    </a:lnTo>
                    <a:lnTo>
                      <a:pt x="1248" y="6220"/>
                    </a:lnTo>
                    <a:lnTo>
                      <a:pt x="1149" y="4655"/>
                    </a:lnTo>
                    <a:lnTo>
                      <a:pt x="991" y="3110"/>
                    </a:lnTo>
                    <a:lnTo>
                      <a:pt x="813" y="1545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" name="Google Shape;589;p3"/>
              <p:cNvSpPr/>
              <p:nvPr/>
            </p:nvSpPr>
            <p:spPr>
              <a:xfrm>
                <a:off x="1321325" y="1474025"/>
                <a:ext cx="21325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3" h="8359" extrusionOk="0">
                    <a:moveTo>
                      <a:pt x="496" y="0"/>
                    </a:moveTo>
                    <a:lnTo>
                      <a:pt x="397" y="20"/>
                    </a:lnTo>
                    <a:lnTo>
                      <a:pt x="298" y="80"/>
                    </a:lnTo>
                    <a:lnTo>
                      <a:pt x="278" y="119"/>
                    </a:lnTo>
                    <a:lnTo>
                      <a:pt x="239" y="179"/>
                    </a:lnTo>
                    <a:lnTo>
                      <a:pt x="239" y="238"/>
                    </a:lnTo>
                    <a:lnTo>
                      <a:pt x="219" y="317"/>
                    </a:lnTo>
                    <a:lnTo>
                      <a:pt x="258" y="1288"/>
                    </a:lnTo>
                    <a:lnTo>
                      <a:pt x="278" y="2258"/>
                    </a:lnTo>
                    <a:lnTo>
                      <a:pt x="278" y="3209"/>
                    </a:lnTo>
                    <a:lnTo>
                      <a:pt x="258" y="4179"/>
                    </a:lnTo>
                    <a:lnTo>
                      <a:pt x="219" y="5150"/>
                    </a:lnTo>
                    <a:lnTo>
                      <a:pt x="159" y="6121"/>
                    </a:lnTo>
                    <a:lnTo>
                      <a:pt x="100" y="7071"/>
                    </a:lnTo>
                    <a:lnTo>
                      <a:pt x="1" y="8042"/>
                    </a:lnTo>
                    <a:lnTo>
                      <a:pt x="1" y="8121"/>
                    </a:lnTo>
                    <a:lnTo>
                      <a:pt x="1" y="8180"/>
                    </a:lnTo>
                    <a:lnTo>
                      <a:pt x="41" y="8240"/>
                    </a:lnTo>
                    <a:lnTo>
                      <a:pt x="60" y="8279"/>
                    </a:lnTo>
                    <a:lnTo>
                      <a:pt x="100" y="8319"/>
                    </a:lnTo>
                    <a:lnTo>
                      <a:pt x="140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6" y="8240"/>
                    </a:lnTo>
                    <a:lnTo>
                      <a:pt x="536" y="8180"/>
                    </a:lnTo>
                    <a:lnTo>
                      <a:pt x="556" y="8121"/>
                    </a:lnTo>
                    <a:lnTo>
                      <a:pt x="575" y="8042"/>
                    </a:lnTo>
                    <a:lnTo>
                      <a:pt x="655" y="7071"/>
                    </a:lnTo>
                    <a:lnTo>
                      <a:pt x="734" y="6121"/>
                    </a:lnTo>
                    <a:lnTo>
                      <a:pt x="793" y="5150"/>
                    </a:lnTo>
                    <a:lnTo>
                      <a:pt x="833" y="4179"/>
                    </a:lnTo>
                    <a:lnTo>
                      <a:pt x="853" y="3209"/>
                    </a:lnTo>
                    <a:lnTo>
                      <a:pt x="853" y="2258"/>
                    </a:lnTo>
                    <a:lnTo>
                      <a:pt x="833" y="1288"/>
                    </a:lnTo>
                    <a:lnTo>
                      <a:pt x="793" y="317"/>
                    </a:lnTo>
                    <a:lnTo>
                      <a:pt x="793" y="238"/>
                    </a:lnTo>
                    <a:lnTo>
                      <a:pt x="773" y="179"/>
                    </a:lnTo>
                    <a:lnTo>
                      <a:pt x="734" y="119"/>
                    </a:lnTo>
                    <a:lnTo>
                      <a:pt x="694" y="80"/>
                    </a:lnTo>
                    <a:lnTo>
                      <a:pt x="595" y="20"/>
                    </a:lnTo>
                    <a:lnTo>
                      <a:pt x="49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" name="Google Shape;590;p3"/>
              <p:cNvSpPr/>
              <p:nvPr/>
            </p:nvSpPr>
            <p:spPr>
              <a:xfrm>
                <a:off x="1084650" y="2908975"/>
                <a:ext cx="29725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13747" extrusionOk="0">
                    <a:moveTo>
                      <a:pt x="535" y="1"/>
                    </a:moveTo>
                    <a:lnTo>
                      <a:pt x="436" y="21"/>
                    </a:lnTo>
                    <a:lnTo>
                      <a:pt x="337" y="80"/>
                    </a:lnTo>
                    <a:lnTo>
                      <a:pt x="317" y="120"/>
                    </a:lnTo>
                    <a:lnTo>
                      <a:pt x="278" y="179"/>
                    </a:lnTo>
                    <a:lnTo>
                      <a:pt x="278" y="239"/>
                    </a:lnTo>
                    <a:lnTo>
                      <a:pt x="278" y="318"/>
                    </a:lnTo>
                    <a:lnTo>
                      <a:pt x="298" y="853"/>
                    </a:lnTo>
                    <a:lnTo>
                      <a:pt x="298" y="1367"/>
                    </a:lnTo>
                    <a:lnTo>
                      <a:pt x="298" y="2417"/>
                    </a:lnTo>
                    <a:lnTo>
                      <a:pt x="258" y="3447"/>
                    </a:lnTo>
                    <a:lnTo>
                      <a:pt x="199" y="4497"/>
                    </a:lnTo>
                    <a:lnTo>
                      <a:pt x="80" y="6577"/>
                    </a:lnTo>
                    <a:lnTo>
                      <a:pt x="20" y="7606"/>
                    </a:lnTo>
                    <a:lnTo>
                      <a:pt x="1" y="8656"/>
                    </a:lnTo>
                    <a:lnTo>
                      <a:pt x="1" y="9310"/>
                    </a:lnTo>
                    <a:lnTo>
                      <a:pt x="40" y="9963"/>
                    </a:lnTo>
                    <a:lnTo>
                      <a:pt x="100" y="10597"/>
                    </a:lnTo>
                    <a:lnTo>
                      <a:pt x="159" y="11231"/>
                    </a:lnTo>
                    <a:lnTo>
                      <a:pt x="238" y="11865"/>
                    </a:lnTo>
                    <a:lnTo>
                      <a:pt x="337" y="12499"/>
                    </a:lnTo>
                    <a:lnTo>
                      <a:pt x="456" y="13132"/>
                    </a:lnTo>
                    <a:lnTo>
                      <a:pt x="595" y="13746"/>
                    </a:lnTo>
                    <a:lnTo>
                      <a:pt x="1189" y="13746"/>
                    </a:lnTo>
                    <a:lnTo>
                      <a:pt x="1050" y="13093"/>
                    </a:lnTo>
                    <a:lnTo>
                      <a:pt x="912" y="12419"/>
                    </a:lnTo>
                    <a:lnTo>
                      <a:pt x="813" y="11746"/>
                    </a:lnTo>
                    <a:lnTo>
                      <a:pt x="714" y="11092"/>
                    </a:lnTo>
                    <a:lnTo>
                      <a:pt x="654" y="10399"/>
                    </a:lnTo>
                    <a:lnTo>
                      <a:pt x="595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615" y="7329"/>
                    </a:lnTo>
                    <a:lnTo>
                      <a:pt x="654" y="6339"/>
                    </a:lnTo>
                    <a:lnTo>
                      <a:pt x="773" y="4338"/>
                    </a:lnTo>
                    <a:lnTo>
                      <a:pt x="832" y="3328"/>
                    </a:lnTo>
                    <a:lnTo>
                      <a:pt x="872" y="2338"/>
                    </a:lnTo>
                    <a:lnTo>
                      <a:pt x="872" y="1328"/>
                    </a:lnTo>
                    <a:lnTo>
                      <a:pt x="832" y="318"/>
                    </a:lnTo>
                    <a:lnTo>
                      <a:pt x="832" y="239"/>
                    </a:lnTo>
                    <a:lnTo>
                      <a:pt x="813" y="179"/>
                    </a:lnTo>
                    <a:lnTo>
                      <a:pt x="773" y="120"/>
                    </a:lnTo>
                    <a:lnTo>
                      <a:pt x="733" y="80"/>
                    </a:lnTo>
                    <a:lnTo>
                      <a:pt x="634" y="21"/>
                    </a:lnTo>
                    <a:lnTo>
                      <a:pt x="5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591" name="Google Shape;591;p3"/>
          <p:cNvGrpSpPr/>
          <p:nvPr/>
        </p:nvGrpSpPr>
        <p:grpSpPr>
          <a:xfrm>
            <a:off x="30732" y="25530"/>
            <a:ext cx="9082536" cy="5092441"/>
            <a:chOff x="61450" y="51200"/>
            <a:chExt cx="9082536" cy="5092441"/>
          </a:xfrm>
        </p:grpSpPr>
        <p:sp>
          <p:nvSpPr>
            <p:cNvPr id="592" name="Google Shape;592;p3"/>
            <p:cNvSpPr/>
            <p:nvPr/>
          </p:nvSpPr>
          <p:spPr>
            <a:xfrm rot="4734777" flipH="1">
              <a:off x="5681280" y="4500409"/>
              <a:ext cx="112080" cy="445859"/>
            </a:xfrm>
            <a:custGeom>
              <a:avLst/>
              <a:gdLst/>
              <a:ahLst/>
              <a:cxnLst/>
              <a:rect l="l" t="t" r="r" b="b"/>
              <a:pathLst>
                <a:path w="5325" h="17835" extrusionOk="0">
                  <a:moveTo>
                    <a:pt x="5133" y="0"/>
                  </a:moveTo>
                  <a:lnTo>
                    <a:pt x="4587" y="898"/>
                  </a:lnTo>
                  <a:lnTo>
                    <a:pt x="4042" y="1796"/>
                  </a:lnTo>
                  <a:lnTo>
                    <a:pt x="3561" y="2662"/>
                  </a:lnTo>
                  <a:lnTo>
                    <a:pt x="3112" y="3528"/>
                  </a:lnTo>
                  <a:lnTo>
                    <a:pt x="2727" y="4394"/>
                  </a:lnTo>
                  <a:lnTo>
                    <a:pt x="2342" y="5228"/>
                  </a:lnTo>
                  <a:lnTo>
                    <a:pt x="1989" y="6030"/>
                  </a:lnTo>
                  <a:lnTo>
                    <a:pt x="1700" y="6832"/>
                  </a:lnTo>
                  <a:lnTo>
                    <a:pt x="1444" y="7634"/>
                  </a:lnTo>
                  <a:lnTo>
                    <a:pt x="1187" y="8404"/>
                  </a:lnTo>
                  <a:lnTo>
                    <a:pt x="963" y="9142"/>
                  </a:lnTo>
                  <a:lnTo>
                    <a:pt x="770" y="9879"/>
                  </a:lnTo>
                  <a:lnTo>
                    <a:pt x="482" y="11259"/>
                  </a:lnTo>
                  <a:lnTo>
                    <a:pt x="257" y="12542"/>
                  </a:lnTo>
                  <a:lnTo>
                    <a:pt x="129" y="13696"/>
                  </a:lnTo>
                  <a:lnTo>
                    <a:pt x="32" y="14723"/>
                  </a:lnTo>
                  <a:lnTo>
                    <a:pt x="0" y="15653"/>
                  </a:lnTo>
                  <a:lnTo>
                    <a:pt x="0" y="16423"/>
                  </a:lnTo>
                  <a:lnTo>
                    <a:pt x="32" y="17032"/>
                  </a:lnTo>
                  <a:lnTo>
                    <a:pt x="65" y="17481"/>
                  </a:lnTo>
                  <a:lnTo>
                    <a:pt x="97" y="17834"/>
                  </a:lnTo>
                  <a:lnTo>
                    <a:pt x="706" y="17064"/>
                  </a:lnTo>
                  <a:lnTo>
                    <a:pt x="1283" y="16295"/>
                  </a:lnTo>
                  <a:lnTo>
                    <a:pt x="1797" y="15493"/>
                  </a:lnTo>
                  <a:lnTo>
                    <a:pt x="2246" y="14723"/>
                  </a:lnTo>
                  <a:lnTo>
                    <a:pt x="2695" y="13921"/>
                  </a:lnTo>
                  <a:lnTo>
                    <a:pt x="3080" y="13151"/>
                  </a:lnTo>
                  <a:lnTo>
                    <a:pt x="3433" y="12381"/>
                  </a:lnTo>
                  <a:lnTo>
                    <a:pt x="3753" y="11579"/>
                  </a:lnTo>
                  <a:lnTo>
                    <a:pt x="4010" y="10842"/>
                  </a:lnTo>
                  <a:lnTo>
                    <a:pt x="4266" y="10072"/>
                  </a:lnTo>
                  <a:lnTo>
                    <a:pt x="4491" y="9334"/>
                  </a:lnTo>
                  <a:lnTo>
                    <a:pt x="4651" y="8596"/>
                  </a:lnTo>
                  <a:lnTo>
                    <a:pt x="4812" y="7891"/>
                  </a:lnTo>
                  <a:lnTo>
                    <a:pt x="4972" y="7185"/>
                  </a:lnTo>
                  <a:lnTo>
                    <a:pt x="5165" y="5838"/>
                  </a:lnTo>
                  <a:lnTo>
                    <a:pt x="5261" y="4619"/>
                  </a:lnTo>
                  <a:lnTo>
                    <a:pt x="5325" y="3496"/>
                  </a:lnTo>
                  <a:lnTo>
                    <a:pt x="5325" y="2502"/>
                  </a:lnTo>
                  <a:lnTo>
                    <a:pt x="5293" y="1636"/>
                  </a:lnTo>
                  <a:lnTo>
                    <a:pt x="5261" y="962"/>
                  </a:lnTo>
                  <a:lnTo>
                    <a:pt x="5197" y="449"/>
                  </a:lnTo>
                  <a:lnTo>
                    <a:pt x="513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93" name="Google Shape;593;p3"/>
            <p:cNvGrpSpPr/>
            <p:nvPr/>
          </p:nvGrpSpPr>
          <p:grpSpPr>
            <a:xfrm rot="-3303663">
              <a:off x="7667837" y="4605623"/>
              <a:ext cx="348301" cy="197312"/>
              <a:chOff x="2825789" y="371752"/>
              <a:chExt cx="645544" cy="365699"/>
            </a:xfrm>
          </p:grpSpPr>
          <p:sp>
            <p:nvSpPr>
              <p:cNvPr id="594" name="Google Shape;594;p3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" name="Google Shape;595;p3"/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" name="Google Shape;596;p3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97" name="Google Shape;597;p3"/>
            <p:cNvGrpSpPr/>
            <p:nvPr/>
          </p:nvGrpSpPr>
          <p:grpSpPr>
            <a:xfrm rot="10800000" flipH="1">
              <a:off x="1456214" y="4445152"/>
              <a:ext cx="645544" cy="365699"/>
              <a:chOff x="2825789" y="371752"/>
              <a:chExt cx="645544" cy="365699"/>
            </a:xfrm>
          </p:grpSpPr>
          <p:sp>
            <p:nvSpPr>
              <p:cNvPr id="598" name="Google Shape;598;p3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" name="Google Shape;599;p3"/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" name="Google Shape;600;p3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01" name="Google Shape;601;p3"/>
            <p:cNvSpPr/>
            <p:nvPr/>
          </p:nvSpPr>
          <p:spPr>
            <a:xfrm rot="10800000" flipH="1">
              <a:off x="61450" y="4758925"/>
              <a:ext cx="9082536" cy="192950"/>
            </a:xfrm>
            <a:custGeom>
              <a:avLst/>
              <a:gdLst/>
              <a:ahLst/>
              <a:cxnLst/>
              <a:rect l="l" t="t" r="r" b="b"/>
              <a:pathLst>
                <a:path w="145129" h="7718" extrusionOk="0">
                  <a:moveTo>
                    <a:pt x="1923" y="1"/>
                  </a:moveTo>
                  <a:lnTo>
                    <a:pt x="0" y="5415"/>
                  </a:lnTo>
                  <a:lnTo>
                    <a:pt x="145129" y="7718"/>
                  </a:lnTo>
                  <a:lnTo>
                    <a:pt x="145129" y="7718"/>
                  </a:lnTo>
                  <a:lnTo>
                    <a:pt x="1432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dist="47625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3"/>
            <p:cNvSpPr/>
            <p:nvPr/>
          </p:nvSpPr>
          <p:spPr>
            <a:xfrm rot="10800000" flipH="1">
              <a:off x="6126100" y="4861075"/>
              <a:ext cx="1498925" cy="42750"/>
            </a:xfrm>
            <a:custGeom>
              <a:avLst/>
              <a:gdLst/>
              <a:ahLst/>
              <a:cxnLst/>
              <a:rect l="l" t="t" r="r" b="b"/>
              <a:pathLst>
                <a:path w="59957" h="1710" extrusionOk="0">
                  <a:moveTo>
                    <a:pt x="0" y="0"/>
                  </a:moveTo>
                  <a:lnTo>
                    <a:pt x="499" y="95"/>
                  </a:lnTo>
                  <a:lnTo>
                    <a:pt x="1259" y="190"/>
                  </a:lnTo>
                  <a:lnTo>
                    <a:pt x="2280" y="285"/>
                  </a:lnTo>
                  <a:lnTo>
                    <a:pt x="3538" y="380"/>
                  </a:lnTo>
                  <a:lnTo>
                    <a:pt x="6649" y="594"/>
                  </a:lnTo>
                  <a:lnTo>
                    <a:pt x="10472" y="784"/>
                  </a:lnTo>
                  <a:lnTo>
                    <a:pt x="14841" y="997"/>
                  </a:lnTo>
                  <a:lnTo>
                    <a:pt x="19661" y="1187"/>
                  </a:lnTo>
                  <a:lnTo>
                    <a:pt x="24742" y="1354"/>
                  </a:lnTo>
                  <a:lnTo>
                    <a:pt x="29966" y="1496"/>
                  </a:lnTo>
                  <a:lnTo>
                    <a:pt x="35214" y="1615"/>
                  </a:lnTo>
                  <a:lnTo>
                    <a:pt x="40295" y="1686"/>
                  </a:lnTo>
                  <a:lnTo>
                    <a:pt x="45092" y="1710"/>
                  </a:lnTo>
                  <a:lnTo>
                    <a:pt x="47348" y="1710"/>
                  </a:lnTo>
                  <a:lnTo>
                    <a:pt x="49485" y="1686"/>
                  </a:lnTo>
                  <a:lnTo>
                    <a:pt x="51479" y="1662"/>
                  </a:lnTo>
                  <a:lnTo>
                    <a:pt x="53308" y="1615"/>
                  </a:lnTo>
                  <a:lnTo>
                    <a:pt x="54946" y="1543"/>
                  </a:lnTo>
                  <a:lnTo>
                    <a:pt x="56418" y="1449"/>
                  </a:lnTo>
                  <a:lnTo>
                    <a:pt x="57653" y="1354"/>
                  </a:lnTo>
                  <a:lnTo>
                    <a:pt x="58674" y="1235"/>
                  </a:lnTo>
                  <a:lnTo>
                    <a:pt x="59101" y="1164"/>
                  </a:lnTo>
                  <a:lnTo>
                    <a:pt x="59434" y="1092"/>
                  </a:lnTo>
                  <a:lnTo>
                    <a:pt x="59719" y="1021"/>
                  </a:lnTo>
                  <a:lnTo>
                    <a:pt x="59956" y="926"/>
                  </a:lnTo>
                  <a:lnTo>
                    <a:pt x="57985" y="950"/>
                  </a:lnTo>
                  <a:lnTo>
                    <a:pt x="55373" y="974"/>
                  </a:lnTo>
                  <a:lnTo>
                    <a:pt x="48677" y="926"/>
                  </a:lnTo>
                  <a:lnTo>
                    <a:pt x="40462" y="855"/>
                  </a:lnTo>
                  <a:lnTo>
                    <a:pt x="31439" y="736"/>
                  </a:lnTo>
                  <a:lnTo>
                    <a:pt x="22202" y="594"/>
                  </a:lnTo>
                  <a:lnTo>
                    <a:pt x="13464" y="404"/>
                  </a:lnTo>
                  <a:lnTo>
                    <a:pt x="5842" y="214"/>
                  </a:lnTo>
                  <a:lnTo>
                    <a:pt x="2660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92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3"/>
            <p:cNvSpPr/>
            <p:nvPr/>
          </p:nvSpPr>
          <p:spPr>
            <a:xfrm rot="10800000" flipH="1">
              <a:off x="270875" y="60820"/>
              <a:ext cx="192950" cy="5019405"/>
            </a:xfrm>
            <a:custGeom>
              <a:avLst/>
              <a:gdLst/>
              <a:ahLst/>
              <a:cxnLst/>
              <a:rect l="l" t="t" r="r" b="b"/>
              <a:pathLst>
                <a:path w="7718" h="143207" extrusionOk="0">
                  <a:moveTo>
                    <a:pt x="0" y="0"/>
                  </a:moveTo>
                  <a:lnTo>
                    <a:pt x="2066" y="141188"/>
                  </a:lnTo>
                  <a:lnTo>
                    <a:pt x="7717" y="143206"/>
                  </a:lnTo>
                  <a:lnTo>
                    <a:pt x="7717" y="19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3"/>
            <p:cNvSpPr/>
            <p:nvPr/>
          </p:nvSpPr>
          <p:spPr>
            <a:xfrm rot="10800000" flipH="1">
              <a:off x="362875" y="1877014"/>
              <a:ext cx="32075" cy="1136825"/>
            </a:xfrm>
            <a:custGeom>
              <a:avLst/>
              <a:gdLst/>
              <a:ahLst/>
              <a:cxnLst/>
              <a:rect l="l" t="t" r="r" b="b"/>
              <a:pathLst>
                <a:path w="1283" h="45473" extrusionOk="0">
                  <a:moveTo>
                    <a:pt x="0" y="1"/>
                  </a:moveTo>
                  <a:lnTo>
                    <a:pt x="24" y="3397"/>
                  </a:lnTo>
                  <a:lnTo>
                    <a:pt x="72" y="8810"/>
                  </a:lnTo>
                  <a:lnTo>
                    <a:pt x="143" y="15554"/>
                  </a:lnTo>
                  <a:lnTo>
                    <a:pt x="285" y="22939"/>
                  </a:lnTo>
                  <a:lnTo>
                    <a:pt x="428" y="30323"/>
                  </a:lnTo>
                  <a:lnTo>
                    <a:pt x="523" y="33790"/>
                  </a:lnTo>
                  <a:lnTo>
                    <a:pt x="618" y="36996"/>
                  </a:lnTo>
                  <a:lnTo>
                    <a:pt x="737" y="39845"/>
                  </a:lnTo>
                  <a:lnTo>
                    <a:pt x="855" y="42267"/>
                  </a:lnTo>
                  <a:lnTo>
                    <a:pt x="974" y="44167"/>
                  </a:lnTo>
                  <a:lnTo>
                    <a:pt x="1045" y="44903"/>
                  </a:lnTo>
                  <a:lnTo>
                    <a:pt x="1117" y="45473"/>
                  </a:lnTo>
                  <a:lnTo>
                    <a:pt x="1140" y="45045"/>
                  </a:lnTo>
                  <a:lnTo>
                    <a:pt x="1164" y="44428"/>
                  </a:lnTo>
                  <a:lnTo>
                    <a:pt x="1211" y="42695"/>
                  </a:lnTo>
                  <a:lnTo>
                    <a:pt x="1259" y="40391"/>
                  </a:lnTo>
                  <a:lnTo>
                    <a:pt x="1283" y="37566"/>
                  </a:lnTo>
                  <a:lnTo>
                    <a:pt x="1283" y="34336"/>
                  </a:lnTo>
                  <a:lnTo>
                    <a:pt x="1259" y="30798"/>
                  </a:lnTo>
                  <a:lnTo>
                    <a:pt x="1235" y="27070"/>
                  </a:lnTo>
                  <a:lnTo>
                    <a:pt x="1188" y="23224"/>
                  </a:lnTo>
                  <a:lnTo>
                    <a:pt x="1117" y="19353"/>
                  </a:lnTo>
                  <a:lnTo>
                    <a:pt x="1022" y="15578"/>
                  </a:lnTo>
                  <a:lnTo>
                    <a:pt x="903" y="11968"/>
                  </a:lnTo>
                  <a:lnTo>
                    <a:pt x="760" y="8644"/>
                  </a:lnTo>
                  <a:lnTo>
                    <a:pt x="618" y="5676"/>
                  </a:lnTo>
                  <a:lnTo>
                    <a:pt x="523" y="4370"/>
                  </a:lnTo>
                  <a:lnTo>
                    <a:pt x="428" y="3207"/>
                  </a:lnTo>
                  <a:lnTo>
                    <a:pt x="333" y="2162"/>
                  </a:lnTo>
                  <a:lnTo>
                    <a:pt x="238" y="1259"/>
                  </a:lnTo>
                  <a:lnTo>
                    <a:pt x="119" y="54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p3"/>
            <p:cNvSpPr/>
            <p:nvPr/>
          </p:nvSpPr>
          <p:spPr>
            <a:xfrm>
              <a:off x="8700500" y="51200"/>
              <a:ext cx="192950" cy="5092441"/>
            </a:xfrm>
            <a:custGeom>
              <a:avLst/>
              <a:gdLst/>
              <a:ahLst/>
              <a:cxnLst/>
              <a:rect l="l" t="t" r="r" b="b"/>
              <a:pathLst>
                <a:path w="7718" h="143207" extrusionOk="0">
                  <a:moveTo>
                    <a:pt x="0" y="0"/>
                  </a:moveTo>
                  <a:lnTo>
                    <a:pt x="2066" y="141188"/>
                  </a:lnTo>
                  <a:lnTo>
                    <a:pt x="7717" y="143206"/>
                  </a:lnTo>
                  <a:lnTo>
                    <a:pt x="7717" y="19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p3"/>
            <p:cNvSpPr/>
            <p:nvPr/>
          </p:nvSpPr>
          <p:spPr>
            <a:xfrm>
              <a:off x="8792500" y="2117575"/>
              <a:ext cx="32075" cy="1136825"/>
            </a:xfrm>
            <a:custGeom>
              <a:avLst/>
              <a:gdLst/>
              <a:ahLst/>
              <a:cxnLst/>
              <a:rect l="l" t="t" r="r" b="b"/>
              <a:pathLst>
                <a:path w="1283" h="45473" extrusionOk="0">
                  <a:moveTo>
                    <a:pt x="0" y="1"/>
                  </a:moveTo>
                  <a:lnTo>
                    <a:pt x="24" y="3397"/>
                  </a:lnTo>
                  <a:lnTo>
                    <a:pt x="72" y="8810"/>
                  </a:lnTo>
                  <a:lnTo>
                    <a:pt x="143" y="15554"/>
                  </a:lnTo>
                  <a:lnTo>
                    <a:pt x="285" y="22939"/>
                  </a:lnTo>
                  <a:lnTo>
                    <a:pt x="428" y="30323"/>
                  </a:lnTo>
                  <a:lnTo>
                    <a:pt x="523" y="33790"/>
                  </a:lnTo>
                  <a:lnTo>
                    <a:pt x="618" y="36996"/>
                  </a:lnTo>
                  <a:lnTo>
                    <a:pt x="737" y="39845"/>
                  </a:lnTo>
                  <a:lnTo>
                    <a:pt x="855" y="42267"/>
                  </a:lnTo>
                  <a:lnTo>
                    <a:pt x="974" y="44167"/>
                  </a:lnTo>
                  <a:lnTo>
                    <a:pt x="1045" y="44903"/>
                  </a:lnTo>
                  <a:lnTo>
                    <a:pt x="1117" y="45473"/>
                  </a:lnTo>
                  <a:lnTo>
                    <a:pt x="1140" y="45045"/>
                  </a:lnTo>
                  <a:lnTo>
                    <a:pt x="1164" y="44428"/>
                  </a:lnTo>
                  <a:lnTo>
                    <a:pt x="1211" y="42695"/>
                  </a:lnTo>
                  <a:lnTo>
                    <a:pt x="1259" y="40391"/>
                  </a:lnTo>
                  <a:lnTo>
                    <a:pt x="1283" y="37566"/>
                  </a:lnTo>
                  <a:lnTo>
                    <a:pt x="1283" y="34336"/>
                  </a:lnTo>
                  <a:lnTo>
                    <a:pt x="1259" y="30798"/>
                  </a:lnTo>
                  <a:lnTo>
                    <a:pt x="1235" y="27070"/>
                  </a:lnTo>
                  <a:lnTo>
                    <a:pt x="1188" y="23224"/>
                  </a:lnTo>
                  <a:lnTo>
                    <a:pt x="1117" y="19353"/>
                  </a:lnTo>
                  <a:lnTo>
                    <a:pt x="1022" y="15578"/>
                  </a:lnTo>
                  <a:lnTo>
                    <a:pt x="903" y="11968"/>
                  </a:lnTo>
                  <a:lnTo>
                    <a:pt x="760" y="8644"/>
                  </a:lnTo>
                  <a:lnTo>
                    <a:pt x="618" y="5676"/>
                  </a:lnTo>
                  <a:lnTo>
                    <a:pt x="523" y="4370"/>
                  </a:lnTo>
                  <a:lnTo>
                    <a:pt x="428" y="3207"/>
                  </a:lnTo>
                  <a:lnTo>
                    <a:pt x="333" y="2162"/>
                  </a:lnTo>
                  <a:lnTo>
                    <a:pt x="238" y="1259"/>
                  </a:lnTo>
                  <a:lnTo>
                    <a:pt x="119" y="54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3"/>
            <p:cNvSpPr/>
            <p:nvPr/>
          </p:nvSpPr>
          <p:spPr>
            <a:xfrm>
              <a:off x="61450" y="215500"/>
              <a:ext cx="9082536" cy="192950"/>
            </a:xfrm>
            <a:custGeom>
              <a:avLst/>
              <a:gdLst/>
              <a:ahLst/>
              <a:cxnLst/>
              <a:rect l="l" t="t" r="r" b="b"/>
              <a:pathLst>
                <a:path w="145129" h="7718" extrusionOk="0">
                  <a:moveTo>
                    <a:pt x="1923" y="1"/>
                  </a:moveTo>
                  <a:lnTo>
                    <a:pt x="0" y="5415"/>
                  </a:lnTo>
                  <a:lnTo>
                    <a:pt x="145129" y="7718"/>
                  </a:lnTo>
                  <a:lnTo>
                    <a:pt x="145129" y="7718"/>
                  </a:lnTo>
                  <a:lnTo>
                    <a:pt x="1432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dist="47625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3"/>
            <p:cNvSpPr/>
            <p:nvPr/>
          </p:nvSpPr>
          <p:spPr>
            <a:xfrm>
              <a:off x="8680838" y="215500"/>
              <a:ext cx="239850" cy="190600"/>
            </a:xfrm>
            <a:custGeom>
              <a:avLst/>
              <a:gdLst/>
              <a:ahLst/>
              <a:cxnLst/>
              <a:rect l="l" t="t" r="r" b="b"/>
              <a:pathLst>
                <a:path w="9594" h="7624" extrusionOk="0">
                  <a:moveTo>
                    <a:pt x="618" y="1"/>
                  </a:moveTo>
                  <a:lnTo>
                    <a:pt x="1" y="7481"/>
                  </a:lnTo>
                  <a:lnTo>
                    <a:pt x="9594" y="7623"/>
                  </a:lnTo>
                  <a:lnTo>
                    <a:pt x="881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3"/>
            <p:cNvSpPr/>
            <p:nvPr/>
          </p:nvSpPr>
          <p:spPr>
            <a:xfrm>
              <a:off x="1858900" y="282600"/>
              <a:ext cx="1498925" cy="42750"/>
            </a:xfrm>
            <a:custGeom>
              <a:avLst/>
              <a:gdLst/>
              <a:ahLst/>
              <a:cxnLst/>
              <a:rect l="l" t="t" r="r" b="b"/>
              <a:pathLst>
                <a:path w="59957" h="1710" extrusionOk="0">
                  <a:moveTo>
                    <a:pt x="0" y="0"/>
                  </a:moveTo>
                  <a:lnTo>
                    <a:pt x="499" y="95"/>
                  </a:lnTo>
                  <a:lnTo>
                    <a:pt x="1259" y="190"/>
                  </a:lnTo>
                  <a:lnTo>
                    <a:pt x="2280" y="285"/>
                  </a:lnTo>
                  <a:lnTo>
                    <a:pt x="3538" y="380"/>
                  </a:lnTo>
                  <a:lnTo>
                    <a:pt x="6649" y="594"/>
                  </a:lnTo>
                  <a:lnTo>
                    <a:pt x="10472" y="784"/>
                  </a:lnTo>
                  <a:lnTo>
                    <a:pt x="14841" y="997"/>
                  </a:lnTo>
                  <a:lnTo>
                    <a:pt x="19661" y="1187"/>
                  </a:lnTo>
                  <a:lnTo>
                    <a:pt x="24742" y="1354"/>
                  </a:lnTo>
                  <a:lnTo>
                    <a:pt x="29966" y="1496"/>
                  </a:lnTo>
                  <a:lnTo>
                    <a:pt x="35214" y="1615"/>
                  </a:lnTo>
                  <a:lnTo>
                    <a:pt x="40295" y="1686"/>
                  </a:lnTo>
                  <a:lnTo>
                    <a:pt x="45092" y="1710"/>
                  </a:lnTo>
                  <a:lnTo>
                    <a:pt x="47348" y="1710"/>
                  </a:lnTo>
                  <a:lnTo>
                    <a:pt x="49485" y="1686"/>
                  </a:lnTo>
                  <a:lnTo>
                    <a:pt x="51479" y="1662"/>
                  </a:lnTo>
                  <a:lnTo>
                    <a:pt x="53308" y="1615"/>
                  </a:lnTo>
                  <a:lnTo>
                    <a:pt x="54946" y="1543"/>
                  </a:lnTo>
                  <a:lnTo>
                    <a:pt x="56418" y="1449"/>
                  </a:lnTo>
                  <a:lnTo>
                    <a:pt x="57653" y="1354"/>
                  </a:lnTo>
                  <a:lnTo>
                    <a:pt x="58674" y="1235"/>
                  </a:lnTo>
                  <a:lnTo>
                    <a:pt x="59101" y="1164"/>
                  </a:lnTo>
                  <a:lnTo>
                    <a:pt x="59434" y="1092"/>
                  </a:lnTo>
                  <a:lnTo>
                    <a:pt x="59719" y="1021"/>
                  </a:lnTo>
                  <a:lnTo>
                    <a:pt x="59956" y="926"/>
                  </a:lnTo>
                  <a:lnTo>
                    <a:pt x="57985" y="950"/>
                  </a:lnTo>
                  <a:lnTo>
                    <a:pt x="55373" y="974"/>
                  </a:lnTo>
                  <a:lnTo>
                    <a:pt x="48677" y="926"/>
                  </a:lnTo>
                  <a:lnTo>
                    <a:pt x="40462" y="855"/>
                  </a:lnTo>
                  <a:lnTo>
                    <a:pt x="31439" y="736"/>
                  </a:lnTo>
                  <a:lnTo>
                    <a:pt x="22202" y="594"/>
                  </a:lnTo>
                  <a:lnTo>
                    <a:pt x="13464" y="404"/>
                  </a:lnTo>
                  <a:lnTo>
                    <a:pt x="5842" y="214"/>
                  </a:lnTo>
                  <a:lnTo>
                    <a:pt x="2660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92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10" name="Google Shape;610;p3"/>
            <p:cNvGrpSpPr/>
            <p:nvPr/>
          </p:nvGrpSpPr>
          <p:grpSpPr>
            <a:xfrm>
              <a:off x="295544" y="215500"/>
              <a:ext cx="187625" cy="141325"/>
              <a:chOff x="295544" y="215500"/>
              <a:chExt cx="187625" cy="141325"/>
            </a:xfrm>
          </p:grpSpPr>
          <p:sp>
            <p:nvSpPr>
              <p:cNvPr id="611" name="Google Shape;611;p3"/>
              <p:cNvSpPr/>
              <p:nvPr/>
            </p:nvSpPr>
            <p:spPr>
              <a:xfrm>
                <a:off x="295544" y="215500"/>
                <a:ext cx="187625" cy="1413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5653" extrusionOk="0">
                    <a:moveTo>
                      <a:pt x="476" y="1"/>
                    </a:moveTo>
                    <a:lnTo>
                      <a:pt x="1" y="5533"/>
                    </a:lnTo>
                    <a:lnTo>
                      <a:pt x="7504" y="5652"/>
                    </a:lnTo>
                    <a:lnTo>
                      <a:pt x="686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" name="Google Shape;612;p3"/>
              <p:cNvSpPr/>
              <p:nvPr/>
            </p:nvSpPr>
            <p:spPr>
              <a:xfrm>
                <a:off x="342444" y="241025"/>
                <a:ext cx="92625" cy="92650"/>
              </a:xfrm>
              <a:custGeom>
                <a:avLst/>
                <a:gdLst/>
                <a:ahLst/>
                <a:cxnLst/>
                <a:rect l="l" t="t" r="r" b="b"/>
                <a:pathLst>
                  <a:path w="3705" h="3706" extrusionOk="0">
                    <a:moveTo>
                      <a:pt x="1663" y="1"/>
                    </a:moveTo>
                    <a:lnTo>
                      <a:pt x="1497" y="25"/>
                    </a:lnTo>
                    <a:lnTo>
                      <a:pt x="1307" y="72"/>
                    </a:lnTo>
                    <a:lnTo>
                      <a:pt x="1141" y="120"/>
                    </a:lnTo>
                    <a:lnTo>
                      <a:pt x="974" y="215"/>
                    </a:lnTo>
                    <a:lnTo>
                      <a:pt x="832" y="310"/>
                    </a:lnTo>
                    <a:lnTo>
                      <a:pt x="666" y="405"/>
                    </a:lnTo>
                    <a:lnTo>
                      <a:pt x="547" y="523"/>
                    </a:lnTo>
                    <a:lnTo>
                      <a:pt x="404" y="666"/>
                    </a:lnTo>
                    <a:lnTo>
                      <a:pt x="309" y="808"/>
                    </a:lnTo>
                    <a:lnTo>
                      <a:pt x="214" y="974"/>
                    </a:lnTo>
                    <a:lnTo>
                      <a:pt x="143" y="1141"/>
                    </a:lnTo>
                    <a:lnTo>
                      <a:pt x="72" y="1307"/>
                    </a:lnTo>
                    <a:lnTo>
                      <a:pt x="25" y="1473"/>
                    </a:lnTo>
                    <a:lnTo>
                      <a:pt x="1" y="1663"/>
                    </a:lnTo>
                    <a:lnTo>
                      <a:pt x="1" y="1853"/>
                    </a:lnTo>
                    <a:lnTo>
                      <a:pt x="1" y="2043"/>
                    </a:lnTo>
                    <a:lnTo>
                      <a:pt x="25" y="2209"/>
                    </a:lnTo>
                    <a:lnTo>
                      <a:pt x="72" y="2399"/>
                    </a:lnTo>
                    <a:lnTo>
                      <a:pt x="143" y="2565"/>
                    </a:lnTo>
                    <a:lnTo>
                      <a:pt x="214" y="2732"/>
                    </a:lnTo>
                    <a:lnTo>
                      <a:pt x="309" y="2874"/>
                    </a:lnTo>
                    <a:lnTo>
                      <a:pt x="428" y="3017"/>
                    </a:lnTo>
                    <a:lnTo>
                      <a:pt x="547" y="3159"/>
                    </a:lnTo>
                    <a:lnTo>
                      <a:pt x="666" y="3278"/>
                    </a:lnTo>
                    <a:lnTo>
                      <a:pt x="808" y="3396"/>
                    </a:lnTo>
                    <a:lnTo>
                      <a:pt x="974" y="3468"/>
                    </a:lnTo>
                    <a:lnTo>
                      <a:pt x="1117" y="3563"/>
                    </a:lnTo>
                    <a:lnTo>
                      <a:pt x="1307" y="3610"/>
                    </a:lnTo>
                    <a:lnTo>
                      <a:pt x="1473" y="3658"/>
                    </a:lnTo>
                    <a:lnTo>
                      <a:pt x="1663" y="3681"/>
                    </a:lnTo>
                    <a:lnTo>
                      <a:pt x="1853" y="3705"/>
                    </a:lnTo>
                    <a:lnTo>
                      <a:pt x="2043" y="3681"/>
                    </a:lnTo>
                    <a:lnTo>
                      <a:pt x="2233" y="3658"/>
                    </a:lnTo>
                    <a:lnTo>
                      <a:pt x="2399" y="3610"/>
                    </a:lnTo>
                    <a:lnTo>
                      <a:pt x="2565" y="3563"/>
                    </a:lnTo>
                    <a:lnTo>
                      <a:pt x="2731" y="3468"/>
                    </a:lnTo>
                    <a:lnTo>
                      <a:pt x="2898" y="3396"/>
                    </a:lnTo>
                    <a:lnTo>
                      <a:pt x="3040" y="3278"/>
                    </a:lnTo>
                    <a:lnTo>
                      <a:pt x="3159" y="3159"/>
                    </a:lnTo>
                    <a:lnTo>
                      <a:pt x="3278" y="3017"/>
                    </a:lnTo>
                    <a:lnTo>
                      <a:pt x="3396" y="2874"/>
                    </a:lnTo>
                    <a:lnTo>
                      <a:pt x="3491" y="2732"/>
                    </a:lnTo>
                    <a:lnTo>
                      <a:pt x="3563" y="2565"/>
                    </a:lnTo>
                    <a:lnTo>
                      <a:pt x="3634" y="2399"/>
                    </a:lnTo>
                    <a:lnTo>
                      <a:pt x="3657" y="2209"/>
                    </a:lnTo>
                    <a:lnTo>
                      <a:pt x="3705" y="2043"/>
                    </a:lnTo>
                    <a:lnTo>
                      <a:pt x="3705" y="1853"/>
                    </a:lnTo>
                    <a:lnTo>
                      <a:pt x="3705" y="1663"/>
                    </a:lnTo>
                    <a:lnTo>
                      <a:pt x="3657" y="1473"/>
                    </a:lnTo>
                    <a:lnTo>
                      <a:pt x="3634" y="1283"/>
                    </a:lnTo>
                    <a:lnTo>
                      <a:pt x="3563" y="1117"/>
                    </a:lnTo>
                    <a:lnTo>
                      <a:pt x="3491" y="951"/>
                    </a:lnTo>
                    <a:lnTo>
                      <a:pt x="3396" y="808"/>
                    </a:lnTo>
                    <a:lnTo>
                      <a:pt x="3278" y="666"/>
                    </a:lnTo>
                    <a:lnTo>
                      <a:pt x="3159" y="523"/>
                    </a:lnTo>
                    <a:lnTo>
                      <a:pt x="3040" y="405"/>
                    </a:lnTo>
                    <a:lnTo>
                      <a:pt x="2898" y="310"/>
                    </a:lnTo>
                    <a:lnTo>
                      <a:pt x="2731" y="215"/>
                    </a:lnTo>
                    <a:lnTo>
                      <a:pt x="2565" y="143"/>
                    </a:lnTo>
                    <a:lnTo>
                      <a:pt x="2399" y="72"/>
                    </a:lnTo>
                    <a:lnTo>
                      <a:pt x="2233" y="25"/>
                    </a:lnTo>
                    <a:lnTo>
                      <a:pt x="2043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19050" dir="3600000" algn="bl" rotWithShape="0">
                  <a:srgbClr val="000000">
                    <a:alpha val="2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13" name="Google Shape;613;p3"/>
            <p:cNvSpPr/>
            <p:nvPr/>
          </p:nvSpPr>
          <p:spPr>
            <a:xfrm>
              <a:off x="8744963" y="251725"/>
              <a:ext cx="92625" cy="92625"/>
            </a:xfrm>
            <a:custGeom>
              <a:avLst/>
              <a:gdLst/>
              <a:ahLst/>
              <a:cxnLst/>
              <a:rect l="l" t="t" r="r" b="b"/>
              <a:pathLst>
                <a:path w="3705" h="3705" extrusionOk="0">
                  <a:moveTo>
                    <a:pt x="1663" y="0"/>
                  </a:moveTo>
                  <a:lnTo>
                    <a:pt x="1496" y="24"/>
                  </a:lnTo>
                  <a:lnTo>
                    <a:pt x="1306" y="72"/>
                  </a:lnTo>
                  <a:lnTo>
                    <a:pt x="1140" y="143"/>
                  </a:lnTo>
                  <a:lnTo>
                    <a:pt x="974" y="214"/>
                  </a:lnTo>
                  <a:lnTo>
                    <a:pt x="831" y="309"/>
                  </a:lnTo>
                  <a:lnTo>
                    <a:pt x="689" y="428"/>
                  </a:lnTo>
                  <a:lnTo>
                    <a:pt x="547" y="546"/>
                  </a:lnTo>
                  <a:lnTo>
                    <a:pt x="428" y="665"/>
                  </a:lnTo>
                  <a:lnTo>
                    <a:pt x="309" y="831"/>
                  </a:lnTo>
                  <a:lnTo>
                    <a:pt x="214" y="974"/>
                  </a:lnTo>
                  <a:lnTo>
                    <a:pt x="143" y="1140"/>
                  </a:lnTo>
                  <a:lnTo>
                    <a:pt x="72" y="1306"/>
                  </a:lnTo>
                  <a:lnTo>
                    <a:pt x="24" y="1496"/>
                  </a:lnTo>
                  <a:lnTo>
                    <a:pt x="0" y="1662"/>
                  </a:lnTo>
                  <a:lnTo>
                    <a:pt x="0" y="1852"/>
                  </a:lnTo>
                  <a:lnTo>
                    <a:pt x="0" y="2042"/>
                  </a:lnTo>
                  <a:lnTo>
                    <a:pt x="24" y="2232"/>
                  </a:lnTo>
                  <a:lnTo>
                    <a:pt x="72" y="2399"/>
                  </a:lnTo>
                  <a:lnTo>
                    <a:pt x="143" y="2565"/>
                  </a:lnTo>
                  <a:lnTo>
                    <a:pt x="214" y="2731"/>
                  </a:lnTo>
                  <a:lnTo>
                    <a:pt x="309" y="2897"/>
                  </a:lnTo>
                  <a:lnTo>
                    <a:pt x="428" y="3040"/>
                  </a:lnTo>
                  <a:lnTo>
                    <a:pt x="547" y="3158"/>
                  </a:lnTo>
                  <a:lnTo>
                    <a:pt x="665" y="3277"/>
                  </a:lnTo>
                  <a:lnTo>
                    <a:pt x="808" y="3396"/>
                  </a:lnTo>
                  <a:lnTo>
                    <a:pt x="974" y="3491"/>
                  </a:lnTo>
                  <a:lnTo>
                    <a:pt x="1140" y="3562"/>
                  </a:lnTo>
                  <a:lnTo>
                    <a:pt x="1306" y="3633"/>
                  </a:lnTo>
                  <a:lnTo>
                    <a:pt x="1473" y="3681"/>
                  </a:lnTo>
                  <a:lnTo>
                    <a:pt x="1663" y="3705"/>
                  </a:lnTo>
                  <a:lnTo>
                    <a:pt x="2042" y="3705"/>
                  </a:lnTo>
                  <a:lnTo>
                    <a:pt x="2232" y="3681"/>
                  </a:lnTo>
                  <a:lnTo>
                    <a:pt x="2399" y="3633"/>
                  </a:lnTo>
                  <a:lnTo>
                    <a:pt x="2565" y="3562"/>
                  </a:lnTo>
                  <a:lnTo>
                    <a:pt x="2731" y="3491"/>
                  </a:lnTo>
                  <a:lnTo>
                    <a:pt x="2897" y="3396"/>
                  </a:lnTo>
                  <a:lnTo>
                    <a:pt x="3040" y="3277"/>
                  </a:lnTo>
                  <a:lnTo>
                    <a:pt x="3158" y="3158"/>
                  </a:lnTo>
                  <a:lnTo>
                    <a:pt x="3277" y="3040"/>
                  </a:lnTo>
                  <a:lnTo>
                    <a:pt x="3396" y="2897"/>
                  </a:lnTo>
                  <a:lnTo>
                    <a:pt x="3491" y="2731"/>
                  </a:lnTo>
                  <a:lnTo>
                    <a:pt x="3562" y="2565"/>
                  </a:lnTo>
                  <a:lnTo>
                    <a:pt x="3633" y="2399"/>
                  </a:lnTo>
                  <a:lnTo>
                    <a:pt x="3681" y="2232"/>
                  </a:lnTo>
                  <a:lnTo>
                    <a:pt x="3705" y="2042"/>
                  </a:lnTo>
                  <a:lnTo>
                    <a:pt x="3705" y="1852"/>
                  </a:lnTo>
                  <a:lnTo>
                    <a:pt x="3705" y="1662"/>
                  </a:lnTo>
                  <a:lnTo>
                    <a:pt x="3681" y="1473"/>
                  </a:lnTo>
                  <a:lnTo>
                    <a:pt x="3633" y="1306"/>
                  </a:lnTo>
                  <a:lnTo>
                    <a:pt x="3562" y="1140"/>
                  </a:lnTo>
                  <a:lnTo>
                    <a:pt x="3491" y="974"/>
                  </a:lnTo>
                  <a:lnTo>
                    <a:pt x="3396" y="808"/>
                  </a:lnTo>
                  <a:lnTo>
                    <a:pt x="3277" y="665"/>
                  </a:lnTo>
                  <a:lnTo>
                    <a:pt x="3158" y="546"/>
                  </a:lnTo>
                  <a:lnTo>
                    <a:pt x="3040" y="428"/>
                  </a:lnTo>
                  <a:lnTo>
                    <a:pt x="2897" y="309"/>
                  </a:lnTo>
                  <a:lnTo>
                    <a:pt x="2731" y="214"/>
                  </a:lnTo>
                  <a:lnTo>
                    <a:pt x="2565" y="143"/>
                  </a:lnTo>
                  <a:lnTo>
                    <a:pt x="2399" y="72"/>
                  </a:lnTo>
                  <a:lnTo>
                    <a:pt x="2232" y="24"/>
                  </a:lnTo>
                  <a:lnTo>
                    <a:pt x="2042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19050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14" name="Google Shape;614;p3"/>
            <p:cNvGrpSpPr/>
            <p:nvPr/>
          </p:nvGrpSpPr>
          <p:grpSpPr>
            <a:xfrm>
              <a:off x="2825789" y="352702"/>
              <a:ext cx="645544" cy="365699"/>
              <a:chOff x="2825789" y="371752"/>
              <a:chExt cx="645544" cy="365699"/>
            </a:xfrm>
          </p:grpSpPr>
          <p:sp>
            <p:nvSpPr>
              <p:cNvPr id="615" name="Google Shape;615;p3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" name="Google Shape;616;p3"/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" name="Google Shape;617;p3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18" name="Google Shape;618;p3"/>
            <p:cNvGrpSpPr/>
            <p:nvPr/>
          </p:nvGrpSpPr>
          <p:grpSpPr>
            <a:xfrm rot="10800000" flipH="1">
              <a:off x="275913" y="4810550"/>
              <a:ext cx="187625" cy="141325"/>
              <a:chOff x="295544" y="215500"/>
              <a:chExt cx="187625" cy="141325"/>
            </a:xfrm>
          </p:grpSpPr>
          <p:sp>
            <p:nvSpPr>
              <p:cNvPr id="619" name="Google Shape;619;p3"/>
              <p:cNvSpPr/>
              <p:nvPr/>
            </p:nvSpPr>
            <p:spPr>
              <a:xfrm>
                <a:off x="295544" y="215500"/>
                <a:ext cx="187625" cy="1413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5653" extrusionOk="0">
                    <a:moveTo>
                      <a:pt x="476" y="1"/>
                    </a:moveTo>
                    <a:lnTo>
                      <a:pt x="1" y="5533"/>
                    </a:lnTo>
                    <a:lnTo>
                      <a:pt x="7504" y="5652"/>
                    </a:lnTo>
                    <a:lnTo>
                      <a:pt x="686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" name="Google Shape;620;p3"/>
              <p:cNvSpPr/>
              <p:nvPr/>
            </p:nvSpPr>
            <p:spPr>
              <a:xfrm>
                <a:off x="342444" y="241025"/>
                <a:ext cx="92625" cy="92650"/>
              </a:xfrm>
              <a:custGeom>
                <a:avLst/>
                <a:gdLst/>
                <a:ahLst/>
                <a:cxnLst/>
                <a:rect l="l" t="t" r="r" b="b"/>
                <a:pathLst>
                  <a:path w="3705" h="3706" extrusionOk="0">
                    <a:moveTo>
                      <a:pt x="1663" y="1"/>
                    </a:moveTo>
                    <a:lnTo>
                      <a:pt x="1497" y="25"/>
                    </a:lnTo>
                    <a:lnTo>
                      <a:pt x="1307" y="72"/>
                    </a:lnTo>
                    <a:lnTo>
                      <a:pt x="1141" y="120"/>
                    </a:lnTo>
                    <a:lnTo>
                      <a:pt x="974" y="215"/>
                    </a:lnTo>
                    <a:lnTo>
                      <a:pt x="832" y="310"/>
                    </a:lnTo>
                    <a:lnTo>
                      <a:pt x="666" y="405"/>
                    </a:lnTo>
                    <a:lnTo>
                      <a:pt x="547" y="523"/>
                    </a:lnTo>
                    <a:lnTo>
                      <a:pt x="404" y="666"/>
                    </a:lnTo>
                    <a:lnTo>
                      <a:pt x="309" y="808"/>
                    </a:lnTo>
                    <a:lnTo>
                      <a:pt x="214" y="974"/>
                    </a:lnTo>
                    <a:lnTo>
                      <a:pt x="143" y="1141"/>
                    </a:lnTo>
                    <a:lnTo>
                      <a:pt x="72" y="1307"/>
                    </a:lnTo>
                    <a:lnTo>
                      <a:pt x="25" y="1473"/>
                    </a:lnTo>
                    <a:lnTo>
                      <a:pt x="1" y="1663"/>
                    </a:lnTo>
                    <a:lnTo>
                      <a:pt x="1" y="1853"/>
                    </a:lnTo>
                    <a:lnTo>
                      <a:pt x="1" y="2043"/>
                    </a:lnTo>
                    <a:lnTo>
                      <a:pt x="25" y="2209"/>
                    </a:lnTo>
                    <a:lnTo>
                      <a:pt x="72" y="2399"/>
                    </a:lnTo>
                    <a:lnTo>
                      <a:pt x="143" y="2565"/>
                    </a:lnTo>
                    <a:lnTo>
                      <a:pt x="214" y="2732"/>
                    </a:lnTo>
                    <a:lnTo>
                      <a:pt x="309" y="2874"/>
                    </a:lnTo>
                    <a:lnTo>
                      <a:pt x="428" y="3017"/>
                    </a:lnTo>
                    <a:lnTo>
                      <a:pt x="547" y="3159"/>
                    </a:lnTo>
                    <a:lnTo>
                      <a:pt x="666" y="3278"/>
                    </a:lnTo>
                    <a:lnTo>
                      <a:pt x="808" y="3396"/>
                    </a:lnTo>
                    <a:lnTo>
                      <a:pt x="974" y="3468"/>
                    </a:lnTo>
                    <a:lnTo>
                      <a:pt x="1117" y="3563"/>
                    </a:lnTo>
                    <a:lnTo>
                      <a:pt x="1307" y="3610"/>
                    </a:lnTo>
                    <a:lnTo>
                      <a:pt x="1473" y="3658"/>
                    </a:lnTo>
                    <a:lnTo>
                      <a:pt x="1663" y="3681"/>
                    </a:lnTo>
                    <a:lnTo>
                      <a:pt x="1853" y="3705"/>
                    </a:lnTo>
                    <a:lnTo>
                      <a:pt x="2043" y="3681"/>
                    </a:lnTo>
                    <a:lnTo>
                      <a:pt x="2233" y="3658"/>
                    </a:lnTo>
                    <a:lnTo>
                      <a:pt x="2399" y="3610"/>
                    </a:lnTo>
                    <a:lnTo>
                      <a:pt x="2565" y="3563"/>
                    </a:lnTo>
                    <a:lnTo>
                      <a:pt x="2731" y="3468"/>
                    </a:lnTo>
                    <a:lnTo>
                      <a:pt x="2898" y="3396"/>
                    </a:lnTo>
                    <a:lnTo>
                      <a:pt x="3040" y="3278"/>
                    </a:lnTo>
                    <a:lnTo>
                      <a:pt x="3159" y="3159"/>
                    </a:lnTo>
                    <a:lnTo>
                      <a:pt x="3278" y="3017"/>
                    </a:lnTo>
                    <a:lnTo>
                      <a:pt x="3396" y="2874"/>
                    </a:lnTo>
                    <a:lnTo>
                      <a:pt x="3491" y="2732"/>
                    </a:lnTo>
                    <a:lnTo>
                      <a:pt x="3563" y="2565"/>
                    </a:lnTo>
                    <a:lnTo>
                      <a:pt x="3634" y="2399"/>
                    </a:lnTo>
                    <a:lnTo>
                      <a:pt x="3657" y="2209"/>
                    </a:lnTo>
                    <a:lnTo>
                      <a:pt x="3705" y="2043"/>
                    </a:lnTo>
                    <a:lnTo>
                      <a:pt x="3705" y="1853"/>
                    </a:lnTo>
                    <a:lnTo>
                      <a:pt x="3705" y="1663"/>
                    </a:lnTo>
                    <a:lnTo>
                      <a:pt x="3657" y="1473"/>
                    </a:lnTo>
                    <a:lnTo>
                      <a:pt x="3634" y="1283"/>
                    </a:lnTo>
                    <a:lnTo>
                      <a:pt x="3563" y="1117"/>
                    </a:lnTo>
                    <a:lnTo>
                      <a:pt x="3491" y="951"/>
                    </a:lnTo>
                    <a:lnTo>
                      <a:pt x="3396" y="808"/>
                    </a:lnTo>
                    <a:lnTo>
                      <a:pt x="3278" y="666"/>
                    </a:lnTo>
                    <a:lnTo>
                      <a:pt x="3159" y="523"/>
                    </a:lnTo>
                    <a:lnTo>
                      <a:pt x="3040" y="405"/>
                    </a:lnTo>
                    <a:lnTo>
                      <a:pt x="2898" y="310"/>
                    </a:lnTo>
                    <a:lnTo>
                      <a:pt x="2731" y="215"/>
                    </a:lnTo>
                    <a:lnTo>
                      <a:pt x="2565" y="143"/>
                    </a:lnTo>
                    <a:lnTo>
                      <a:pt x="2399" y="72"/>
                    </a:lnTo>
                    <a:lnTo>
                      <a:pt x="2233" y="25"/>
                    </a:lnTo>
                    <a:lnTo>
                      <a:pt x="2043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19050" dir="3600000" algn="bl" rotWithShape="0">
                  <a:srgbClr val="000000">
                    <a:alpha val="2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21" name="Google Shape;621;p3"/>
            <p:cNvGrpSpPr/>
            <p:nvPr/>
          </p:nvGrpSpPr>
          <p:grpSpPr>
            <a:xfrm rot="10800000">
              <a:off x="8744975" y="4758933"/>
              <a:ext cx="187625" cy="184895"/>
              <a:chOff x="295550" y="171909"/>
              <a:chExt cx="187625" cy="184895"/>
            </a:xfrm>
          </p:grpSpPr>
          <p:sp>
            <p:nvSpPr>
              <p:cNvPr id="622" name="Google Shape;622;p3"/>
              <p:cNvSpPr/>
              <p:nvPr/>
            </p:nvSpPr>
            <p:spPr>
              <a:xfrm>
                <a:off x="295550" y="171909"/>
                <a:ext cx="187625" cy="18489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5653" extrusionOk="0">
                    <a:moveTo>
                      <a:pt x="476" y="1"/>
                    </a:moveTo>
                    <a:lnTo>
                      <a:pt x="1" y="5533"/>
                    </a:lnTo>
                    <a:lnTo>
                      <a:pt x="7504" y="5652"/>
                    </a:lnTo>
                    <a:lnTo>
                      <a:pt x="686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" name="Google Shape;623;p3"/>
              <p:cNvSpPr/>
              <p:nvPr/>
            </p:nvSpPr>
            <p:spPr>
              <a:xfrm>
                <a:off x="343044" y="214025"/>
                <a:ext cx="92625" cy="92650"/>
              </a:xfrm>
              <a:custGeom>
                <a:avLst/>
                <a:gdLst/>
                <a:ahLst/>
                <a:cxnLst/>
                <a:rect l="l" t="t" r="r" b="b"/>
                <a:pathLst>
                  <a:path w="3705" h="3706" extrusionOk="0">
                    <a:moveTo>
                      <a:pt x="1663" y="1"/>
                    </a:moveTo>
                    <a:lnTo>
                      <a:pt x="1497" y="25"/>
                    </a:lnTo>
                    <a:lnTo>
                      <a:pt x="1307" y="72"/>
                    </a:lnTo>
                    <a:lnTo>
                      <a:pt x="1141" y="120"/>
                    </a:lnTo>
                    <a:lnTo>
                      <a:pt x="974" y="215"/>
                    </a:lnTo>
                    <a:lnTo>
                      <a:pt x="832" y="310"/>
                    </a:lnTo>
                    <a:lnTo>
                      <a:pt x="666" y="405"/>
                    </a:lnTo>
                    <a:lnTo>
                      <a:pt x="547" y="523"/>
                    </a:lnTo>
                    <a:lnTo>
                      <a:pt x="404" y="666"/>
                    </a:lnTo>
                    <a:lnTo>
                      <a:pt x="309" y="808"/>
                    </a:lnTo>
                    <a:lnTo>
                      <a:pt x="214" y="974"/>
                    </a:lnTo>
                    <a:lnTo>
                      <a:pt x="143" y="1141"/>
                    </a:lnTo>
                    <a:lnTo>
                      <a:pt x="72" y="1307"/>
                    </a:lnTo>
                    <a:lnTo>
                      <a:pt x="25" y="1473"/>
                    </a:lnTo>
                    <a:lnTo>
                      <a:pt x="1" y="1663"/>
                    </a:lnTo>
                    <a:lnTo>
                      <a:pt x="1" y="1853"/>
                    </a:lnTo>
                    <a:lnTo>
                      <a:pt x="1" y="2043"/>
                    </a:lnTo>
                    <a:lnTo>
                      <a:pt x="25" y="2209"/>
                    </a:lnTo>
                    <a:lnTo>
                      <a:pt x="72" y="2399"/>
                    </a:lnTo>
                    <a:lnTo>
                      <a:pt x="143" y="2565"/>
                    </a:lnTo>
                    <a:lnTo>
                      <a:pt x="214" y="2732"/>
                    </a:lnTo>
                    <a:lnTo>
                      <a:pt x="309" y="2874"/>
                    </a:lnTo>
                    <a:lnTo>
                      <a:pt x="428" y="3017"/>
                    </a:lnTo>
                    <a:lnTo>
                      <a:pt x="547" y="3159"/>
                    </a:lnTo>
                    <a:lnTo>
                      <a:pt x="666" y="3278"/>
                    </a:lnTo>
                    <a:lnTo>
                      <a:pt x="808" y="3396"/>
                    </a:lnTo>
                    <a:lnTo>
                      <a:pt x="974" y="3468"/>
                    </a:lnTo>
                    <a:lnTo>
                      <a:pt x="1117" y="3563"/>
                    </a:lnTo>
                    <a:lnTo>
                      <a:pt x="1307" y="3610"/>
                    </a:lnTo>
                    <a:lnTo>
                      <a:pt x="1473" y="3658"/>
                    </a:lnTo>
                    <a:lnTo>
                      <a:pt x="1663" y="3681"/>
                    </a:lnTo>
                    <a:lnTo>
                      <a:pt x="1853" y="3705"/>
                    </a:lnTo>
                    <a:lnTo>
                      <a:pt x="2043" y="3681"/>
                    </a:lnTo>
                    <a:lnTo>
                      <a:pt x="2233" y="3658"/>
                    </a:lnTo>
                    <a:lnTo>
                      <a:pt x="2399" y="3610"/>
                    </a:lnTo>
                    <a:lnTo>
                      <a:pt x="2565" y="3563"/>
                    </a:lnTo>
                    <a:lnTo>
                      <a:pt x="2731" y="3468"/>
                    </a:lnTo>
                    <a:lnTo>
                      <a:pt x="2898" y="3396"/>
                    </a:lnTo>
                    <a:lnTo>
                      <a:pt x="3040" y="3278"/>
                    </a:lnTo>
                    <a:lnTo>
                      <a:pt x="3159" y="3159"/>
                    </a:lnTo>
                    <a:lnTo>
                      <a:pt x="3278" y="3017"/>
                    </a:lnTo>
                    <a:lnTo>
                      <a:pt x="3396" y="2874"/>
                    </a:lnTo>
                    <a:lnTo>
                      <a:pt x="3491" y="2732"/>
                    </a:lnTo>
                    <a:lnTo>
                      <a:pt x="3563" y="2565"/>
                    </a:lnTo>
                    <a:lnTo>
                      <a:pt x="3634" y="2399"/>
                    </a:lnTo>
                    <a:lnTo>
                      <a:pt x="3657" y="2209"/>
                    </a:lnTo>
                    <a:lnTo>
                      <a:pt x="3705" y="2043"/>
                    </a:lnTo>
                    <a:lnTo>
                      <a:pt x="3705" y="1853"/>
                    </a:lnTo>
                    <a:lnTo>
                      <a:pt x="3705" y="1663"/>
                    </a:lnTo>
                    <a:lnTo>
                      <a:pt x="3657" y="1473"/>
                    </a:lnTo>
                    <a:lnTo>
                      <a:pt x="3634" y="1283"/>
                    </a:lnTo>
                    <a:lnTo>
                      <a:pt x="3563" y="1117"/>
                    </a:lnTo>
                    <a:lnTo>
                      <a:pt x="3491" y="951"/>
                    </a:lnTo>
                    <a:lnTo>
                      <a:pt x="3396" y="808"/>
                    </a:lnTo>
                    <a:lnTo>
                      <a:pt x="3278" y="666"/>
                    </a:lnTo>
                    <a:lnTo>
                      <a:pt x="3159" y="523"/>
                    </a:lnTo>
                    <a:lnTo>
                      <a:pt x="3040" y="405"/>
                    </a:lnTo>
                    <a:lnTo>
                      <a:pt x="2898" y="310"/>
                    </a:lnTo>
                    <a:lnTo>
                      <a:pt x="2731" y="215"/>
                    </a:lnTo>
                    <a:lnTo>
                      <a:pt x="2565" y="143"/>
                    </a:lnTo>
                    <a:lnTo>
                      <a:pt x="2399" y="72"/>
                    </a:lnTo>
                    <a:lnTo>
                      <a:pt x="2233" y="25"/>
                    </a:lnTo>
                    <a:lnTo>
                      <a:pt x="2043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19050" dir="3600000" algn="bl" rotWithShape="0">
                  <a:srgbClr val="000000">
                    <a:alpha val="2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24" name="Google Shape;624;p3"/>
            <p:cNvSpPr/>
            <p:nvPr/>
          </p:nvSpPr>
          <p:spPr>
            <a:xfrm flipH="1">
              <a:off x="214847" y="998125"/>
              <a:ext cx="112078" cy="445875"/>
            </a:xfrm>
            <a:custGeom>
              <a:avLst/>
              <a:gdLst/>
              <a:ahLst/>
              <a:cxnLst/>
              <a:rect l="l" t="t" r="r" b="b"/>
              <a:pathLst>
                <a:path w="5325" h="17835" extrusionOk="0">
                  <a:moveTo>
                    <a:pt x="5133" y="0"/>
                  </a:moveTo>
                  <a:lnTo>
                    <a:pt x="4587" y="898"/>
                  </a:lnTo>
                  <a:lnTo>
                    <a:pt x="4042" y="1796"/>
                  </a:lnTo>
                  <a:lnTo>
                    <a:pt x="3561" y="2662"/>
                  </a:lnTo>
                  <a:lnTo>
                    <a:pt x="3112" y="3528"/>
                  </a:lnTo>
                  <a:lnTo>
                    <a:pt x="2727" y="4394"/>
                  </a:lnTo>
                  <a:lnTo>
                    <a:pt x="2342" y="5228"/>
                  </a:lnTo>
                  <a:lnTo>
                    <a:pt x="1989" y="6030"/>
                  </a:lnTo>
                  <a:lnTo>
                    <a:pt x="1700" y="6832"/>
                  </a:lnTo>
                  <a:lnTo>
                    <a:pt x="1444" y="7634"/>
                  </a:lnTo>
                  <a:lnTo>
                    <a:pt x="1187" y="8404"/>
                  </a:lnTo>
                  <a:lnTo>
                    <a:pt x="963" y="9142"/>
                  </a:lnTo>
                  <a:lnTo>
                    <a:pt x="770" y="9879"/>
                  </a:lnTo>
                  <a:lnTo>
                    <a:pt x="482" y="11259"/>
                  </a:lnTo>
                  <a:lnTo>
                    <a:pt x="257" y="12542"/>
                  </a:lnTo>
                  <a:lnTo>
                    <a:pt x="129" y="13696"/>
                  </a:lnTo>
                  <a:lnTo>
                    <a:pt x="32" y="14723"/>
                  </a:lnTo>
                  <a:lnTo>
                    <a:pt x="0" y="15653"/>
                  </a:lnTo>
                  <a:lnTo>
                    <a:pt x="0" y="16423"/>
                  </a:lnTo>
                  <a:lnTo>
                    <a:pt x="32" y="17032"/>
                  </a:lnTo>
                  <a:lnTo>
                    <a:pt x="65" y="17481"/>
                  </a:lnTo>
                  <a:lnTo>
                    <a:pt x="97" y="17834"/>
                  </a:lnTo>
                  <a:lnTo>
                    <a:pt x="706" y="17064"/>
                  </a:lnTo>
                  <a:lnTo>
                    <a:pt x="1283" y="16295"/>
                  </a:lnTo>
                  <a:lnTo>
                    <a:pt x="1797" y="15493"/>
                  </a:lnTo>
                  <a:lnTo>
                    <a:pt x="2246" y="14723"/>
                  </a:lnTo>
                  <a:lnTo>
                    <a:pt x="2695" y="13921"/>
                  </a:lnTo>
                  <a:lnTo>
                    <a:pt x="3080" y="13151"/>
                  </a:lnTo>
                  <a:lnTo>
                    <a:pt x="3433" y="12381"/>
                  </a:lnTo>
                  <a:lnTo>
                    <a:pt x="3753" y="11579"/>
                  </a:lnTo>
                  <a:lnTo>
                    <a:pt x="4010" y="10842"/>
                  </a:lnTo>
                  <a:lnTo>
                    <a:pt x="4266" y="10072"/>
                  </a:lnTo>
                  <a:lnTo>
                    <a:pt x="4491" y="9334"/>
                  </a:lnTo>
                  <a:lnTo>
                    <a:pt x="4651" y="8596"/>
                  </a:lnTo>
                  <a:lnTo>
                    <a:pt x="4812" y="7891"/>
                  </a:lnTo>
                  <a:lnTo>
                    <a:pt x="4972" y="7185"/>
                  </a:lnTo>
                  <a:lnTo>
                    <a:pt x="5165" y="5838"/>
                  </a:lnTo>
                  <a:lnTo>
                    <a:pt x="5261" y="4619"/>
                  </a:lnTo>
                  <a:lnTo>
                    <a:pt x="5325" y="3496"/>
                  </a:lnTo>
                  <a:lnTo>
                    <a:pt x="5325" y="2502"/>
                  </a:lnTo>
                  <a:lnTo>
                    <a:pt x="5293" y="1636"/>
                  </a:lnTo>
                  <a:lnTo>
                    <a:pt x="5261" y="962"/>
                  </a:lnTo>
                  <a:lnTo>
                    <a:pt x="5197" y="449"/>
                  </a:lnTo>
                  <a:lnTo>
                    <a:pt x="513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3"/>
            <p:cNvSpPr/>
            <p:nvPr/>
          </p:nvSpPr>
          <p:spPr>
            <a:xfrm rot="-5400000">
              <a:off x="1029625" y="255663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626;p3"/>
            <p:cNvSpPr/>
            <p:nvPr/>
          </p:nvSpPr>
          <p:spPr>
            <a:xfrm rot="-5400000">
              <a:off x="2675069" y="26755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627;p3"/>
            <p:cNvSpPr/>
            <p:nvPr/>
          </p:nvSpPr>
          <p:spPr>
            <a:xfrm rot="-5400000">
              <a:off x="4320513" y="25565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628;p3"/>
            <p:cNvSpPr/>
            <p:nvPr/>
          </p:nvSpPr>
          <p:spPr>
            <a:xfrm rot="-5400000">
              <a:off x="5965956" y="25565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3"/>
            <p:cNvSpPr/>
            <p:nvPr/>
          </p:nvSpPr>
          <p:spPr>
            <a:xfrm rot="-5400000">
              <a:off x="7611400" y="25565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3"/>
            <p:cNvSpPr/>
            <p:nvPr/>
          </p:nvSpPr>
          <p:spPr>
            <a:xfrm rot="-5400000">
              <a:off x="1029625" y="4846713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631;p3"/>
            <p:cNvSpPr/>
            <p:nvPr/>
          </p:nvSpPr>
          <p:spPr>
            <a:xfrm rot="-5400000">
              <a:off x="2675069" y="485860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632;p3"/>
            <p:cNvSpPr/>
            <p:nvPr/>
          </p:nvSpPr>
          <p:spPr>
            <a:xfrm rot="-5400000">
              <a:off x="4320513" y="484670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p3"/>
            <p:cNvSpPr/>
            <p:nvPr/>
          </p:nvSpPr>
          <p:spPr>
            <a:xfrm rot="-5400000">
              <a:off x="5965956" y="484670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3"/>
            <p:cNvSpPr/>
            <p:nvPr/>
          </p:nvSpPr>
          <p:spPr>
            <a:xfrm rot="-5400000">
              <a:off x="7611400" y="484670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35" name="Google Shape;635;p3"/>
            <p:cNvGrpSpPr/>
            <p:nvPr/>
          </p:nvGrpSpPr>
          <p:grpSpPr>
            <a:xfrm>
              <a:off x="298763" y="1260563"/>
              <a:ext cx="159175" cy="2277900"/>
              <a:chOff x="298763" y="1260563"/>
              <a:chExt cx="159175" cy="2277900"/>
            </a:xfrm>
          </p:grpSpPr>
          <p:sp>
            <p:nvSpPr>
              <p:cNvPr id="636" name="Google Shape;636;p3"/>
              <p:cNvSpPr/>
              <p:nvPr/>
            </p:nvSpPr>
            <p:spPr>
              <a:xfrm rot="10800000">
                <a:off x="320788" y="1260563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" name="Google Shape;637;p3"/>
              <p:cNvSpPr/>
              <p:nvPr/>
            </p:nvSpPr>
            <p:spPr>
              <a:xfrm rot="10800000">
                <a:off x="310338" y="2369025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" name="Google Shape;638;p3"/>
              <p:cNvSpPr/>
              <p:nvPr/>
            </p:nvSpPr>
            <p:spPr>
              <a:xfrm rot="10800000">
                <a:off x="298763" y="3477488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39" name="Google Shape;639;p3"/>
            <p:cNvGrpSpPr/>
            <p:nvPr/>
          </p:nvGrpSpPr>
          <p:grpSpPr>
            <a:xfrm>
              <a:off x="8724750" y="1260563"/>
              <a:ext cx="159175" cy="2277900"/>
              <a:chOff x="298763" y="1260563"/>
              <a:chExt cx="159175" cy="2277900"/>
            </a:xfrm>
          </p:grpSpPr>
          <p:sp>
            <p:nvSpPr>
              <p:cNvPr id="640" name="Google Shape;640;p3"/>
              <p:cNvSpPr/>
              <p:nvPr/>
            </p:nvSpPr>
            <p:spPr>
              <a:xfrm rot="10800000">
                <a:off x="320788" y="1260563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" name="Google Shape;641;p3"/>
              <p:cNvSpPr/>
              <p:nvPr/>
            </p:nvSpPr>
            <p:spPr>
              <a:xfrm rot="10800000">
                <a:off x="310338" y="2369025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" name="Google Shape;642;p3"/>
              <p:cNvSpPr/>
              <p:nvPr/>
            </p:nvSpPr>
            <p:spPr>
              <a:xfrm rot="10800000">
                <a:off x="298763" y="3477488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43" name="Google Shape;643;p3"/>
            <p:cNvGrpSpPr/>
            <p:nvPr/>
          </p:nvGrpSpPr>
          <p:grpSpPr>
            <a:xfrm rot="-9157976">
              <a:off x="8210525" y="1114771"/>
              <a:ext cx="645558" cy="365708"/>
              <a:chOff x="2825789" y="371752"/>
              <a:chExt cx="645544" cy="365699"/>
            </a:xfrm>
          </p:grpSpPr>
          <p:sp>
            <p:nvSpPr>
              <p:cNvPr id="644" name="Google Shape;644;p3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" name="Google Shape;645;p3"/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" name="Google Shape;646;p3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47" name="Google Shape;647;p3"/>
            <p:cNvGrpSpPr/>
            <p:nvPr/>
          </p:nvGrpSpPr>
          <p:grpSpPr>
            <a:xfrm rot="-4963016">
              <a:off x="8829835" y="2719529"/>
              <a:ext cx="348305" cy="197314"/>
              <a:chOff x="2825789" y="371752"/>
              <a:chExt cx="645544" cy="365699"/>
            </a:xfrm>
          </p:grpSpPr>
          <p:sp>
            <p:nvSpPr>
              <p:cNvPr id="648" name="Google Shape;648;p3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" name="Google Shape;649;p3"/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" name="Google Shape;650;p3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51" name="Google Shape;651;p3"/>
            <p:cNvGrpSpPr/>
            <p:nvPr/>
          </p:nvGrpSpPr>
          <p:grpSpPr>
            <a:xfrm rot="-4963016">
              <a:off x="386660" y="1860804"/>
              <a:ext cx="348305" cy="197314"/>
              <a:chOff x="2825789" y="371752"/>
              <a:chExt cx="645544" cy="365699"/>
            </a:xfrm>
          </p:grpSpPr>
          <p:sp>
            <p:nvSpPr>
              <p:cNvPr id="652" name="Google Shape;652;p3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" name="Google Shape;653;p3"/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" name="Google Shape;654;p3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55" name="Google Shape;655;p3"/>
            <p:cNvSpPr/>
            <p:nvPr/>
          </p:nvSpPr>
          <p:spPr>
            <a:xfrm flipH="1">
              <a:off x="167222" y="3893725"/>
              <a:ext cx="112078" cy="445875"/>
            </a:xfrm>
            <a:custGeom>
              <a:avLst/>
              <a:gdLst/>
              <a:ahLst/>
              <a:cxnLst/>
              <a:rect l="l" t="t" r="r" b="b"/>
              <a:pathLst>
                <a:path w="5325" h="17835" extrusionOk="0">
                  <a:moveTo>
                    <a:pt x="5133" y="0"/>
                  </a:moveTo>
                  <a:lnTo>
                    <a:pt x="4587" y="898"/>
                  </a:lnTo>
                  <a:lnTo>
                    <a:pt x="4042" y="1796"/>
                  </a:lnTo>
                  <a:lnTo>
                    <a:pt x="3561" y="2662"/>
                  </a:lnTo>
                  <a:lnTo>
                    <a:pt x="3112" y="3528"/>
                  </a:lnTo>
                  <a:lnTo>
                    <a:pt x="2727" y="4394"/>
                  </a:lnTo>
                  <a:lnTo>
                    <a:pt x="2342" y="5228"/>
                  </a:lnTo>
                  <a:lnTo>
                    <a:pt x="1989" y="6030"/>
                  </a:lnTo>
                  <a:lnTo>
                    <a:pt x="1700" y="6832"/>
                  </a:lnTo>
                  <a:lnTo>
                    <a:pt x="1444" y="7634"/>
                  </a:lnTo>
                  <a:lnTo>
                    <a:pt x="1187" y="8404"/>
                  </a:lnTo>
                  <a:lnTo>
                    <a:pt x="963" y="9142"/>
                  </a:lnTo>
                  <a:lnTo>
                    <a:pt x="770" y="9879"/>
                  </a:lnTo>
                  <a:lnTo>
                    <a:pt x="482" y="11259"/>
                  </a:lnTo>
                  <a:lnTo>
                    <a:pt x="257" y="12542"/>
                  </a:lnTo>
                  <a:lnTo>
                    <a:pt x="129" y="13696"/>
                  </a:lnTo>
                  <a:lnTo>
                    <a:pt x="32" y="14723"/>
                  </a:lnTo>
                  <a:lnTo>
                    <a:pt x="0" y="15653"/>
                  </a:lnTo>
                  <a:lnTo>
                    <a:pt x="0" y="16423"/>
                  </a:lnTo>
                  <a:lnTo>
                    <a:pt x="32" y="17032"/>
                  </a:lnTo>
                  <a:lnTo>
                    <a:pt x="65" y="17481"/>
                  </a:lnTo>
                  <a:lnTo>
                    <a:pt x="97" y="17834"/>
                  </a:lnTo>
                  <a:lnTo>
                    <a:pt x="706" y="17064"/>
                  </a:lnTo>
                  <a:lnTo>
                    <a:pt x="1283" y="16295"/>
                  </a:lnTo>
                  <a:lnTo>
                    <a:pt x="1797" y="15493"/>
                  </a:lnTo>
                  <a:lnTo>
                    <a:pt x="2246" y="14723"/>
                  </a:lnTo>
                  <a:lnTo>
                    <a:pt x="2695" y="13921"/>
                  </a:lnTo>
                  <a:lnTo>
                    <a:pt x="3080" y="13151"/>
                  </a:lnTo>
                  <a:lnTo>
                    <a:pt x="3433" y="12381"/>
                  </a:lnTo>
                  <a:lnTo>
                    <a:pt x="3753" y="11579"/>
                  </a:lnTo>
                  <a:lnTo>
                    <a:pt x="4010" y="10842"/>
                  </a:lnTo>
                  <a:lnTo>
                    <a:pt x="4266" y="10072"/>
                  </a:lnTo>
                  <a:lnTo>
                    <a:pt x="4491" y="9334"/>
                  </a:lnTo>
                  <a:lnTo>
                    <a:pt x="4651" y="8596"/>
                  </a:lnTo>
                  <a:lnTo>
                    <a:pt x="4812" y="7891"/>
                  </a:lnTo>
                  <a:lnTo>
                    <a:pt x="4972" y="7185"/>
                  </a:lnTo>
                  <a:lnTo>
                    <a:pt x="5165" y="5838"/>
                  </a:lnTo>
                  <a:lnTo>
                    <a:pt x="5261" y="4619"/>
                  </a:lnTo>
                  <a:lnTo>
                    <a:pt x="5325" y="3496"/>
                  </a:lnTo>
                  <a:lnTo>
                    <a:pt x="5325" y="2502"/>
                  </a:lnTo>
                  <a:lnTo>
                    <a:pt x="5293" y="1636"/>
                  </a:lnTo>
                  <a:lnTo>
                    <a:pt x="5261" y="962"/>
                  </a:lnTo>
                  <a:lnTo>
                    <a:pt x="5197" y="449"/>
                  </a:lnTo>
                  <a:lnTo>
                    <a:pt x="513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56" name="Google Shape;656;p3"/>
          <p:cNvSpPr txBox="1">
            <a:spLocks noGrp="1"/>
          </p:cNvSpPr>
          <p:nvPr>
            <p:ph type="title"/>
          </p:nvPr>
        </p:nvSpPr>
        <p:spPr>
          <a:xfrm>
            <a:off x="3636525" y="2352950"/>
            <a:ext cx="4707300" cy="1161300"/>
          </a:xfrm>
          <a:prstGeom prst="rect">
            <a:avLst/>
          </a:prstGeom>
          <a:noFill/>
          <a:effectLst>
            <a:outerShdw dist="47625" dir="3660000" algn="bl" rotWithShape="0">
              <a:srgbClr val="000000">
                <a:alpha val="20000"/>
              </a:srgbClr>
            </a:outerShdw>
          </a:effectLst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 sz="400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657" name="Google Shape;657;p3"/>
          <p:cNvSpPr txBox="1">
            <a:spLocks noGrp="1"/>
          </p:cNvSpPr>
          <p:nvPr>
            <p:ph type="title" idx="2" hasCustomPrompt="1"/>
          </p:nvPr>
        </p:nvSpPr>
        <p:spPr>
          <a:xfrm>
            <a:off x="5532975" y="1467692"/>
            <a:ext cx="914400" cy="6909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5500">
                <a:solidFill>
                  <a:schemeClr val="accent3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58" name="Google Shape;658;p3"/>
          <p:cNvSpPr txBox="1">
            <a:spLocks noGrp="1"/>
          </p:cNvSpPr>
          <p:nvPr>
            <p:ph type="subTitle" idx="1"/>
          </p:nvPr>
        </p:nvSpPr>
        <p:spPr>
          <a:xfrm>
            <a:off x="3638325" y="3545300"/>
            <a:ext cx="4703700" cy="365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6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0" name="Google Shape;660;p4"/>
          <p:cNvGrpSpPr/>
          <p:nvPr/>
        </p:nvGrpSpPr>
        <p:grpSpPr>
          <a:xfrm flipH="1">
            <a:off x="-567105" y="-7"/>
            <a:ext cx="10278209" cy="5143466"/>
            <a:chOff x="-29" y="-7"/>
            <a:chExt cx="10278209" cy="5143466"/>
          </a:xfrm>
        </p:grpSpPr>
        <p:grpSp>
          <p:nvGrpSpPr>
            <p:cNvPr id="661" name="Google Shape;661;p4"/>
            <p:cNvGrpSpPr/>
            <p:nvPr/>
          </p:nvGrpSpPr>
          <p:grpSpPr>
            <a:xfrm>
              <a:off x="-29" y="-7"/>
              <a:ext cx="5139109" cy="5143416"/>
              <a:chOff x="1040100" y="267325"/>
              <a:chExt cx="2982825" cy="2985325"/>
            </a:xfrm>
          </p:grpSpPr>
          <p:sp>
            <p:nvSpPr>
              <p:cNvPr id="662" name="Google Shape;662;p4"/>
              <p:cNvSpPr/>
              <p:nvPr/>
            </p:nvSpPr>
            <p:spPr>
              <a:xfrm>
                <a:off x="3943175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1" y="1"/>
                    </a:moveTo>
                    <a:lnTo>
                      <a:pt x="120" y="832"/>
                    </a:lnTo>
                    <a:lnTo>
                      <a:pt x="239" y="1684"/>
                    </a:lnTo>
                    <a:lnTo>
                      <a:pt x="437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73" y="8517"/>
                    </a:lnTo>
                    <a:lnTo>
                      <a:pt x="833" y="10240"/>
                    </a:lnTo>
                    <a:lnTo>
                      <a:pt x="853" y="11964"/>
                    </a:lnTo>
                    <a:lnTo>
                      <a:pt x="833" y="13687"/>
                    </a:lnTo>
                    <a:lnTo>
                      <a:pt x="813" y="15410"/>
                    </a:lnTo>
                    <a:lnTo>
                      <a:pt x="773" y="17133"/>
                    </a:lnTo>
                    <a:lnTo>
                      <a:pt x="635" y="20579"/>
                    </a:lnTo>
                    <a:lnTo>
                      <a:pt x="496" y="24026"/>
                    </a:lnTo>
                    <a:lnTo>
                      <a:pt x="338" y="27452"/>
                    </a:lnTo>
                    <a:lnTo>
                      <a:pt x="278" y="29532"/>
                    </a:lnTo>
                    <a:lnTo>
                      <a:pt x="219" y="31611"/>
                    </a:lnTo>
                    <a:lnTo>
                      <a:pt x="179" y="33711"/>
                    </a:lnTo>
                    <a:lnTo>
                      <a:pt x="179" y="35790"/>
                    </a:lnTo>
                    <a:lnTo>
                      <a:pt x="219" y="37870"/>
                    </a:lnTo>
                    <a:lnTo>
                      <a:pt x="298" y="39950"/>
                    </a:lnTo>
                    <a:lnTo>
                      <a:pt x="357" y="40980"/>
                    </a:lnTo>
                    <a:lnTo>
                      <a:pt x="437" y="42029"/>
                    </a:lnTo>
                    <a:lnTo>
                      <a:pt x="516" y="43059"/>
                    </a:lnTo>
                    <a:lnTo>
                      <a:pt x="615" y="44109"/>
                    </a:lnTo>
                    <a:lnTo>
                      <a:pt x="853" y="46228"/>
                    </a:lnTo>
                    <a:lnTo>
                      <a:pt x="1130" y="48328"/>
                    </a:lnTo>
                    <a:lnTo>
                      <a:pt x="1724" y="52566"/>
                    </a:lnTo>
                    <a:lnTo>
                      <a:pt x="2001" y="54666"/>
                    </a:lnTo>
                    <a:lnTo>
                      <a:pt x="2239" y="56785"/>
                    </a:lnTo>
                    <a:lnTo>
                      <a:pt x="2358" y="57855"/>
                    </a:lnTo>
                    <a:lnTo>
                      <a:pt x="2437" y="58924"/>
                    </a:lnTo>
                    <a:lnTo>
                      <a:pt x="2516" y="59994"/>
                    </a:lnTo>
                    <a:lnTo>
                      <a:pt x="2576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76" y="64747"/>
                    </a:lnTo>
                    <a:lnTo>
                      <a:pt x="251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60" y="69659"/>
                    </a:lnTo>
                    <a:lnTo>
                      <a:pt x="1962" y="70867"/>
                    </a:lnTo>
                    <a:lnTo>
                      <a:pt x="1744" y="71996"/>
                    </a:lnTo>
                    <a:lnTo>
                      <a:pt x="1506" y="73125"/>
                    </a:lnTo>
                    <a:lnTo>
                      <a:pt x="1268" y="74274"/>
                    </a:lnTo>
                    <a:lnTo>
                      <a:pt x="1051" y="75403"/>
                    </a:lnTo>
                    <a:lnTo>
                      <a:pt x="971" y="75977"/>
                    </a:lnTo>
                    <a:lnTo>
                      <a:pt x="872" y="76552"/>
                    </a:lnTo>
                    <a:lnTo>
                      <a:pt x="813" y="77126"/>
                    </a:lnTo>
                    <a:lnTo>
                      <a:pt x="773" y="77700"/>
                    </a:lnTo>
                    <a:lnTo>
                      <a:pt x="734" y="78295"/>
                    </a:lnTo>
                    <a:lnTo>
                      <a:pt x="734" y="78869"/>
                    </a:lnTo>
                    <a:lnTo>
                      <a:pt x="754" y="79443"/>
                    </a:lnTo>
                    <a:lnTo>
                      <a:pt x="813" y="80038"/>
                    </a:lnTo>
                    <a:lnTo>
                      <a:pt x="833" y="80117"/>
                    </a:lnTo>
                    <a:lnTo>
                      <a:pt x="853" y="80176"/>
                    </a:lnTo>
                    <a:lnTo>
                      <a:pt x="892" y="80236"/>
                    </a:lnTo>
                    <a:lnTo>
                      <a:pt x="932" y="80275"/>
                    </a:lnTo>
                    <a:lnTo>
                      <a:pt x="1031" y="80335"/>
                    </a:lnTo>
                    <a:lnTo>
                      <a:pt x="1130" y="80354"/>
                    </a:lnTo>
                    <a:lnTo>
                      <a:pt x="1229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48" y="80236"/>
                    </a:lnTo>
                    <a:lnTo>
                      <a:pt x="1368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28" y="79483"/>
                    </a:lnTo>
                    <a:lnTo>
                      <a:pt x="1308" y="78948"/>
                    </a:lnTo>
                    <a:lnTo>
                      <a:pt x="1308" y="78413"/>
                    </a:lnTo>
                    <a:lnTo>
                      <a:pt x="1328" y="77859"/>
                    </a:lnTo>
                    <a:lnTo>
                      <a:pt x="1368" y="77324"/>
                    </a:lnTo>
                    <a:lnTo>
                      <a:pt x="1427" y="76789"/>
                    </a:lnTo>
                    <a:lnTo>
                      <a:pt x="1506" y="76255"/>
                    </a:lnTo>
                    <a:lnTo>
                      <a:pt x="158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19" y="72551"/>
                    </a:lnTo>
                    <a:lnTo>
                      <a:pt x="2417" y="71501"/>
                    </a:lnTo>
                    <a:lnTo>
                      <a:pt x="2595" y="70491"/>
                    </a:lnTo>
                    <a:lnTo>
                      <a:pt x="2754" y="69461"/>
                    </a:lnTo>
                    <a:lnTo>
                      <a:pt x="2873" y="68451"/>
                    </a:lnTo>
                    <a:lnTo>
                      <a:pt x="2992" y="67421"/>
                    </a:lnTo>
                    <a:lnTo>
                      <a:pt x="3071" y="66391"/>
                    </a:lnTo>
                    <a:lnTo>
                      <a:pt x="3130" y="65361"/>
                    </a:lnTo>
                    <a:lnTo>
                      <a:pt x="3170" y="64311"/>
                    </a:lnTo>
                    <a:lnTo>
                      <a:pt x="3190" y="63282"/>
                    </a:lnTo>
                    <a:lnTo>
                      <a:pt x="3170" y="62212"/>
                    </a:lnTo>
                    <a:lnTo>
                      <a:pt x="3150" y="61142"/>
                    </a:lnTo>
                    <a:lnTo>
                      <a:pt x="3091" y="60053"/>
                    </a:lnTo>
                    <a:lnTo>
                      <a:pt x="3011" y="58984"/>
                    </a:lnTo>
                    <a:lnTo>
                      <a:pt x="2932" y="57914"/>
                    </a:lnTo>
                    <a:lnTo>
                      <a:pt x="2813" y="56864"/>
                    </a:lnTo>
                    <a:lnTo>
                      <a:pt x="2576" y="54725"/>
                    </a:lnTo>
                    <a:lnTo>
                      <a:pt x="2298" y="52606"/>
                    </a:lnTo>
                    <a:lnTo>
                      <a:pt x="2001" y="50487"/>
                    </a:lnTo>
                    <a:lnTo>
                      <a:pt x="1704" y="48348"/>
                    </a:lnTo>
                    <a:lnTo>
                      <a:pt x="1427" y="46228"/>
                    </a:lnTo>
                    <a:lnTo>
                      <a:pt x="1308" y="45179"/>
                    </a:lnTo>
                    <a:lnTo>
                      <a:pt x="1189" y="44129"/>
                    </a:lnTo>
                    <a:lnTo>
                      <a:pt x="1110" y="43079"/>
                    </a:lnTo>
                    <a:lnTo>
                      <a:pt x="1031" y="42029"/>
                    </a:lnTo>
                    <a:lnTo>
                      <a:pt x="952" y="40980"/>
                    </a:lnTo>
                    <a:lnTo>
                      <a:pt x="912" y="39910"/>
                    </a:lnTo>
                    <a:lnTo>
                      <a:pt x="833" y="37811"/>
                    </a:lnTo>
                    <a:lnTo>
                      <a:pt x="793" y="35711"/>
                    </a:lnTo>
                    <a:lnTo>
                      <a:pt x="813" y="33592"/>
                    </a:lnTo>
                    <a:lnTo>
                      <a:pt x="833" y="31492"/>
                    </a:lnTo>
                    <a:lnTo>
                      <a:pt x="892" y="29393"/>
                    </a:lnTo>
                    <a:lnTo>
                      <a:pt x="971" y="27294"/>
                    </a:lnTo>
                    <a:lnTo>
                      <a:pt x="1051" y="25174"/>
                    </a:lnTo>
                    <a:lnTo>
                      <a:pt x="1209" y="20956"/>
                    </a:lnTo>
                    <a:lnTo>
                      <a:pt x="1288" y="18856"/>
                    </a:lnTo>
                    <a:lnTo>
                      <a:pt x="1348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07" y="10953"/>
                    </a:lnTo>
                    <a:lnTo>
                      <a:pt x="1387" y="9369"/>
                    </a:lnTo>
                    <a:lnTo>
                      <a:pt x="1328" y="7804"/>
                    </a:lnTo>
                    <a:lnTo>
                      <a:pt x="1249" y="6220"/>
                    </a:lnTo>
                    <a:lnTo>
                      <a:pt x="1130" y="4655"/>
                    </a:lnTo>
                    <a:lnTo>
                      <a:pt x="991" y="3110"/>
                    </a:lnTo>
                    <a:lnTo>
                      <a:pt x="793" y="1545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" name="Google Shape;663;p4"/>
              <p:cNvSpPr/>
              <p:nvPr/>
            </p:nvSpPr>
            <p:spPr>
              <a:xfrm>
                <a:off x="3861000" y="267325"/>
                <a:ext cx="36650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6" h="10261" extrusionOk="0">
                    <a:moveTo>
                      <a:pt x="0" y="1"/>
                    </a:moveTo>
                    <a:lnTo>
                      <a:pt x="238" y="1229"/>
                    </a:lnTo>
                    <a:lnTo>
                      <a:pt x="436" y="2457"/>
                    </a:lnTo>
                    <a:lnTo>
                      <a:pt x="594" y="3685"/>
                    </a:lnTo>
                    <a:lnTo>
                      <a:pt x="733" y="4932"/>
                    </a:lnTo>
                    <a:lnTo>
                      <a:pt x="812" y="6180"/>
                    </a:lnTo>
                    <a:lnTo>
                      <a:pt x="872" y="7428"/>
                    </a:lnTo>
                    <a:lnTo>
                      <a:pt x="891" y="8696"/>
                    </a:lnTo>
                    <a:lnTo>
                      <a:pt x="891" y="9943"/>
                    </a:lnTo>
                    <a:lnTo>
                      <a:pt x="891" y="10023"/>
                    </a:lnTo>
                    <a:lnTo>
                      <a:pt x="911" y="10082"/>
                    </a:lnTo>
                    <a:lnTo>
                      <a:pt x="931" y="10141"/>
                    </a:lnTo>
                    <a:lnTo>
                      <a:pt x="971" y="10181"/>
                    </a:lnTo>
                    <a:lnTo>
                      <a:pt x="1070" y="10240"/>
                    </a:lnTo>
                    <a:lnTo>
                      <a:pt x="1169" y="10260"/>
                    </a:lnTo>
                    <a:lnTo>
                      <a:pt x="1268" y="10240"/>
                    </a:lnTo>
                    <a:lnTo>
                      <a:pt x="1367" y="10181"/>
                    </a:lnTo>
                    <a:lnTo>
                      <a:pt x="1406" y="10141"/>
                    </a:lnTo>
                    <a:lnTo>
                      <a:pt x="1426" y="10082"/>
                    </a:lnTo>
                    <a:lnTo>
                      <a:pt x="1446" y="10023"/>
                    </a:lnTo>
                    <a:lnTo>
                      <a:pt x="1446" y="9943"/>
                    </a:lnTo>
                    <a:lnTo>
                      <a:pt x="1466" y="8913"/>
                    </a:lnTo>
                    <a:lnTo>
                      <a:pt x="1466" y="7864"/>
                    </a:lnTo>
                    <a:lnTo>
                      <a:pt x="1426" y="6834"/>
                    </a:lnTo>
                    <a:lnTo>
                      <a:pt x="1367" y="5784"/>
                    </a:lnTo>
                    <a:lnTo>
                      <a:pt x="1287" y="4754"/>
                    </a:lnTo>
                    <a:lnTo>
                      <a:pt x="1169" y="3724"/>
                    </a:lnTo>
                    <a:lnTo>
                      <a:pt x="1050" y="2694"/>
                    </a:lnTo>
                    <a:lnTo>
                      <a:pt x="891" y="1664"/>
                    </a:lnTo>
                    <a:lnTo>
                      <a:pt x="753" y="832"/>
                    </a:lnTo>
                    <a:lnTo>
                      <a:pt x="59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" name="Google Shape;664;p4"/>
              <p:cNvSpPr/>
              <p:nvPr/>
            </p:nvSpPr>
            <p:spPr>
              <a:xfrm>
                <a:off x="3792650" y="267325"/>
                <a:ext cx="35200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408" h="6616" extrusionOk="0">
                    <a:moveTo>
                      <a:pt x="1" y="1"/>
                    </a:moveTo>
                    <a:lnTo>
                      <a:pt x="219" y="1585"/>
                    </a:lnTo>
                    <a:lnTo>
                      <a:pt x="437" y="3189"/>
                    </a:lnTo>
                    <a:lnTo>
                      <a:pt x="852" y="6378"/>
                    </a:lnTo>
                    <a:lnTo>
                      <a:pt x="872" y="6457"/>
                    </a:lnTo>
                    <a:lnTo>
                      <a:pt x="892" y="6517"/>
                    </a:lnTo>
                    <a:lnTo>
                      <a:pt x="932" y="6556"/>
                    </a:lnTo>
                    <a:lnTo>
                      <a:pt x="971" y="6596"/>
                    </a:lnTo>
                    <a:lnTo>
                      <a:pt x="1031" y="6616"/>
                    </a:lnTo>
                    <a:lnTo>
                      <a:pt x="1070" y="6616"/>
                    </a:lnTo>
                    <a:lnTo>
                      <a:pt x="1169" y="6596"/>
                    </a:lnTo>
                    <a:lnTo>
                      <a:pt x="1268" y="6556"/>
                    </a:lnTo>
                    <a:lnTo>
                      <a:pt x="1348" y="6457"/>
                    </a:lnTo>
                    <a:lnTo>
                      <a:pt x="1407" y="6339"/>
                    </a:lnTo>
                    <a:lnTo>
                      <a:pt x="1407" y="6279"/>
                    </a:lnTo>
                    <a:lnTo>
                      <a:pt x="1407" y="6200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" name="Google Shape;665;p4"/>
              <p:cNvSpPr/>
              <p:nvPr/>
            </p:nvSpPr>
            <p:spPr>
              <a:xfrm>
                <a:off x="3714925" y="267325"/>
                <a:ext cx="74775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2991" h="42169" extrusionOk="0">
                    <a:moveTo>
                      <a:pt x="0" y="1"/>
                    </a:moveTo>
                    <a:lnTo>
                      <a:pt x="198" y="595"/>
                    </a:lnTo>
                    <a:lnTo>
                      <a:pt x="377" y="1189"/>
                    </a:lnTo>
                    <a:lnTo>
                      <a:pt x="594" y="1961"/>
                    </a:lnTo>
                    <a:lnTo>
                      <a:pt x="792" y="2734"/>
                    </a:lnTo>
                    <a:lnTo>
                      <a:pt x="991" y="3506"/>
                    </a:lnTo>
                    <a:lnTo>
                      <a:pt x="1169" y="4279"/>
                    </a:lnTo>
                    <a:lnTo>
                      <a:pt x="1347" y="5071"/>
                    </a:lnTo>
                    <a:lnTo>
                      <a:pt x="1505" y="5843"/>
                    </a:lnTo>
                    <a:lnTo>
                      <a:pt x="1664" y="6636"/>
                    </a:lnTo>
                    <a:lnTo>
                      <a:pt x="1783" y="7428"/>
                    </a:lnTo>
                    <a:lnTo>
                      <a:pt x="1921" y="8220"/>
                    </a:lnTo>
                    <a:lnTo>
                      <a:pt x="2020" y="9012"/>
                    </a:lnTo>
                    <a:lnTo>
                      <a:pt x="2119" y="9805"/>
                    </a:lnTo>
                    <a:lnTo>
                      <a:pt x="2199" y="10617"/>
                    </a:lnTo>
                    <a:lnTo>
                      <a:pt x="2278" y="11409"/>
                    </a:lnTo>
                    <a:lnTo>
                      <a:pt x="2337" y="12221"/>
                    </a:lnTo>
                    <a:lnTo>
                      <a:pt x="2377" y="13013"/>
                    </a:lnTo>
                    <a:lnTo>
                      <a:pt x="2417" y="13825"/>
                    </a:lnTo>
                    <a:lnTo>
                      <a:pt x="2436" y="14657"/>
                    </a:lnTo>
                    <a:lnTo>
                      <a:pt x="2436" y="15489"/>
                    </a:lnTo>
                    <a:lnTo>
                      <a:pt x="2436" y="16321"/>
                    </a:lnTo>
                    <a:lnTo>
                      <a:pt x="2417" y="17153"/>
                    </a:lnTo>
                    <a:lnTo>
                      <a:pt x="2357" y="18797"/>
                    </a:lnTo>
                    <a:lnTo>
                      <a:pt x="2238" y="20460"/>
                    </a:lnTo>
                    <a:lnTo>
                      <a:pt x="2100" y="22104"/>
                    </a:lnTo>
                    <a:lnTo>
                      <a:pt x="1941" y="23748"/>
                    </a:lnTo>
                    <a:lnTo>
                      <a:pt x="1585" y="27036"/>
                    </a:lnTo>
                    <a:lnTo>
                      <a:pt x="1387" y="28878"/>
                    </a:lnTo>
                    <a:lnTo>
                      <a:pt x="1189" y="30740"/>
                    </a:lnTo>
                    <a:lnTo>
                      <a:pt x="1030" y="32582"/>
                    </a:lnTo>
                    <a:lnTo>
                      <a:pt x="891" y="34424"/>
                    </a:lnTo>
                    <a:lnTo>
                      <a:pt x="832" y="35355"/>
                    </a:lnTo>
                    <a:lnTo>
                      <a:pt x="792" y="36286"/>
                    </a:lnTo>
                    <a:lnTo>
                      <a:pt x="773" y="37197"/>
                    </a:lnTo>
                    <a:lnTo>
                      <a:pt x="753" y="38128"/>
                    </a:lnTo>
                    <a:lnTo>
                      <a:pt x="773" y="39058"/>
                    </a:lnTo>
                    <a:lnTo>
                      <a:pt x="792" y="39989"/>
                    </a:lnTo>
                    <a:lnTo>
                      <a:pt x="832" y="40920"/>
                    </a:lnTo>
                    <a:lnTo>
                      <a:pt x="891" y="41851"/>
                    </a:lnTo>
                    <a:lnTo>
                      <a:pt x="911" y="41911"/>
                    </a:lnTo>
                    <a:lnTo>
                      <a:pt x="931" y="41990"/>
                    </a:lnTo>
                    <a:lnTo>
                      <a:pt x="951" y="42029"/>
                    </a:lnTo>
                    <a:lnTo>
                      <a:pt x="991" y="42089"/>
                    </a:lnTo>
                    <a:lnTo>
                      <a:pt x="1090" y="42148"/>
                    </a:lnTo>
                    <a:lnTo>
                      <a:pt x="1208" y="42168"/>
                    </a:lnTo>
                    <a:lnTo>
                      <a:pt x="1307" y="42148"/>
                    </a:lnTo>
                    <a:lnTo>
                      <a:pt x="1387" y="42089"/>
                    </a:lnTo>
                    <a:lnTo>
                      <a:pt x="1426" y="42029"/>
                    </a:lnTo>
                    <a:lnTo>
                      <a:pt x="1446" y="41990"/>
                    </a:lnTo>
                    <a:lnTo>
                      <a:pt x="1466" y="41911"/>
                    </a:lnTo>
                    <a:lnTo>
                      <a:pt x="1466" y="41851"/>
                    </a:lnTo>
                    <a:lnTo>
                      <a:pt x="1406" y="40900"/>
                    </a:lnTo>
                    <a:lnTo>
                      <a:pt x="1347" y="39970"/>
                    </a:lnTo>
                    <a:lnTo>
                      <a:pt x="1327" y="39039"/>
                    </a:lnTo>
                    <a:lnTo>
                      <a:pt x="1327" y="38088"/>
                    </a:lnTo>
                    <a:lnTo>
                      <a:pt x="1327" y="37157"/>
                    </a:lnTo>
                    <a:lnTo>
                      <a:pt x="1367" y="36226"/>
                    </a:lnTo>
                    <a:lnTo>
                      <a:pt x="1406" y="35295"/>
                    </a:lnTo>
                    <a:lnTo>
                      <a:pt x="1446" y="34364"/>
                    </a:lnTo>
                    <a:lnTo>
                      <a:pt x="1585" y="32503"/>
                    </a:lnTo>
                    <a:lnTo>
                      <a:pt x="1763" y="30641"/>
                    </a:lnTo>
                    <a:lnTo>
                      <a:pt x="1941" y="28779"/>
                    </a:lnTo>
                    <a:lnTo>
                      <a:pt x="2139" y="26917"/>
                    </a:lnTo>
                    <a:lnTo>
                      <a:pt x="2357" y="25055"/>
                    </a:lnTo>
                    <a:lnTo>
                      <a:pt x="2535" y="23194"/>
                    </a:lnTo>
                    <a:lnTo>
                      <a:pt x="2714" y="21332"/>
                    </a:lnTo>
                    <a:lnTo>
                      <a:pt x="2852" y="19470"/>
                    </a:lnTo>
                    <a:lnTo>
                      <a:pt x="2912" y="18519"/>
                    </a:lnTo>
                    <a:lnTo>
                      <a:pt x="2951" y="17589"/>
                    </a:lnTo>
                    <a:lnTo>
                      <a:pt x="2991" y="16658"/>
                    </a:lnTo>
                    <a:lnTo>
                      <a:pt x="2991" y="15727"/>
                    </a:lnTo>
                    <a:lnTo>
                      <a:pt x="2991" y="14796"/>
                    </a:lnTo>
                    <a:lnTo>
                      <a:pt x="2991" y="13845"/>
                    </a:lnTo>
                    <a:lnTo>
                      <a:pt x="2951" y="12914"/>
                    </a:lnTo>
                    <a:lnTo>
                      <a:pt x="2892" y="11983"/>
                    </a:lnTo>
                    <a:lnTo>
                      <a:pt x="2813" y="11112"/>
                    </a:lnTo>
                    <a:lnTo>
                      <a:pt x="2733" y="10260"/>
                    </a:lnTo>
                    <a:lnTo>
                      <a:pt x="2654" y="9409"/>
                    </a:lnTo>
                    <a:lnTo>
                      <a:pt x="2535" y="8557"/>
                    </a:lnTo>
                    <a:lnTo>
                      <a:pt x="2417" y="7705"/>
                    </a:lnTo>
                    <a:lnTo>
                      <a:pt x="2278" y="6854"/>
                    </a:lnTo>
                    <a:lnTo>
                      <a:pt x="2119" y="6022"/>
                    </a:lnTo>
                    <a:lnTo>
                      <a:pt x="1961" y="5170"/>
                    </a:lnTo>
                    <a:lnTo>
                      <a:pt x="1684" y="3883"/>
                    </a:lnTo>
                    <a:lnTo>
                      <a:pt x="1387" y="2575"/>
                    </a:lnTo>
                    <a:lnTo>
                      <a:pt x="1208" y="1922"/>
                    </a:lnTo>
                    <a:lnTo>
                      <a:pt x="1030" y="1268"/>
                    </a:lnTo>
                    <a:lnTo>
                      <a:pt x="832" y="634"/>
                    </a:lnTo>
                    <a:lnTo>
                      <a:pt x="6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" name="Google Shape;666;p4"/>
              <p:cNvSpPr/>
              <p:nvPr/>
            </p:nvSpPr>
            <p:spPr>
              <a:xfrm>
                <a:off x="3619850" y="267325"/>
                <a:ext cx="83700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48" h="15351" extrusionOk="0">
                    <a:moveTo>
                      <a:pt x="436" y="1"/>
                    </a:moveTo>
                    <a:lnTo>
                      <a:pt x="337" y="733"/>
                    </a:lnTo>
                    <a:lnTo>
                      <a:pt x="258" y="1486"/>
                    </a:lnTo>
                    <a:lnTo>
                      <a:pt x="198" y="2219"/>
                    </a:lnTo>
                    <a:lnTo>
                      <a:pt x="139" y="2972"/>
                    </a:lnTo>
                    <a:lnTo>
                      <a:pt x="40" y="4556"/>
                    </a:lnTo>
                    <a:lnTo>
                      <a:pt x="20" y="5388"/>
                    </a:lnTo>
                    <a:lnTo>
                      <a:pt x="0" y="6220"/>
                    </a:lnTo>
                    <a:lnTo>
                      <a:pt x="20" y="7071"/>
                    </a:lnTo>
                    <a:lnTo>
                      <a:pt x="60" y="7923"/>
                    </a:lnTo>
                    <a:lnTo>
                      <a:pt x="119" y="8775"/>
                    </a:lnTo>
                    <a:lnTo>
                      <a:pt x="218" y="9607"/>
                    </a:lnTo>
                    <a:lnTo>
                      <a:pt x="377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54" y="11627"/>
                    </a:lnTo>
                    <a:lnTo>
                      <a:pt x="793" y="12003"/>
                    </a:lnTo>
                    <a:lnTo>
                      <a:pt x="931" y="12379"/>
                    </a:lnTo>
                    <a:lnTo>
                      <a:pt x="1070" y="12736"/>
                    </a:lnTo>
                    <a:lnTo>
                      <a:pt x="1228" y="13092"/>
                    </a:lnTo>
                    <a:lnTo>
                      <a:pt x="1407" y="13449"/>
                    </a:lnTo>
                    <a:lnTo>
                      <a:pt x="1605" y="13786"/>
                    </a:lnTo>
                    <a:lnTo>
                      <a:pt x="1823" y="14103"/>
                    </a:lnTo>
                    <a:lnTo>
                      <a:pt x="2040" y="14420"/>
                    </a:lnTo>
                    <a:lnTo>
                      <a:pt x="2278" y="14717"/>
                    </a:lnTo>
                    <a:lnTo>
                      <a:pt x="2536" y="14994"/>
                    </a:lnTo>
                    <a:lnTo>
                      <a:pt x="2833" y="15271"/>
                    </a:lnTo>
                    <a:lnTo>
                      <a:pt x="2892" y="15331"/>
                    </a:lnTo>
                    <a:lnTo>
                      <a:pt x="2971" y="15350"/>
                    </a:lnTo>
                    <a:lnTo>
                      <a:pt x="3051" y="15350"/>
                    </a:lnTo>
                    <a:lnTo>
                      <a:pt x="3130" y="15331"/>
                    </a:lnTo>
                    <a:lnTo>
                      <a:pt x="3209" y="15291"/>
                    </a:lnTo>
                    <a:lnTo>
                      <a:pt x="3249" y="15232"/>
                    </a:lnTo>
                    <a:lnTo>
                      <a:pt x="3288" y="15152"/>
                    </a:lnTo>
                    <a:lnTo>
                      <a:pt x="3308" y="15034"/>
                    </a:lnTo>
                    <a:lnTo>
                      <a:pt x="3348" y="13429"/>
                    </a:lnTo>
                    <a:lnTo>
                      <a:pt x="3348" y="11825"/>
                    </a:lnTo>
                    <a:lnTo>
                      <a:pt x="3288" y="10221"/>
                    </a:lnTo>
                    <a:lnTo>
                      <a:pt x="3209" y="8616"/>
                    </a:lnTo>
                    <a:lnTo>
                      <a:pt x="3090" y="7012"/>
                    </a:lnTo>
                    <a:lnTo>
                      <a:pt x="2952" y="5427"/>
                    </a:lnTo>
                    <a:lnTo>
                      <a:pt x="2753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76" y="2120"/>
                    </a:lnTo>
                    <a:lnTo>
                      <a:pt x="2437" y="2080"/>
                    </a:lnTo>
                    <a:lnTo>
                      <a:pt x="2397" y="2041"/>
                    </a:lnTo>
                    <a:lnTo>
                      <a:pt x="2357" y="2021"/>
                    </a:lnTo>
                    <a:lnTo>
                      <a:pt x="2199" y="2021"/>
                    </a:lnTo>
                    <a:lnTo>
                      <a:pt x="2100" y="2080"/>
                    </a:lnTo>
                    <a:lnTo>
                      <a:pt x="2021" y="2159"/>
                    </a:lnTo>
                    <a:lnTo>
                      <a:pt x="1981" y="2219"/>
                    </a:lnTo>
                    <a:lnTo>
                      <a:pt x="1981" y="2278"/>
                    </a:lnTo>
                    <a:lnTo>
                      <a:pt x="1961" y="2358"/>
                    </a:lnTo>
                    <a:lnTo>
                      <a:pt x="1961" y="2437"/>
                    </a:lnTo>
                    <a:lnTo>
                      <a:pt x="2179" y="3902"/>
                    </a:lnTo>
                    <a:lnTo>
                      <a:pt x="2377" y="5388"/>
                    </a:lnTo>
                    <a:lnTo>
                      <a:pt x="2516" y="6873"/>
                    </a:lnTo>
                    <a:lnTo>
                      <a:pt x="2635" y="8359"/>
                    </a:lnTo>
                    <a:lnTo>
                      <a:pt x="2714" y="9844"/>
                    </a:lnTo>
                    <a:lnTo>
                      <a:pt x="2753" y="11330"/>
                    </a:lnTo>
                    <a:lnTo>
                      <a:pt x="2773" y="12835"/>
                    </a:lnTo>
                    <a:lnTo>
                      <a:pt x="2753" y="14320"/>
                    </a:lnTo>
                    <a:lnTo>
                      <a:pt x="2555" y="14103"/>
                    </a:lnTo>
                    <a:lnTo>
                      <a:pt x="2377" y="13845"/>
                    </a:lnTo>
                    <a:lnTo>
                      <a:pt x="2199" y="13607"/>
                    </a:lnTo>
                    <a:lnTo>
                      <a:pt x="2040" y="13350"/>
                    </a:lnTo>
                    <a:lnTo>
                      <a:pt x="1902" y="13073"/>
                    </a:lnTo>
                    <a:lnTo>
                      <a:pt x="1763" y="12795"/>
                    </a:lnTo>
                    <a:lnTo>
                      <a:pt x="1506" y="12241"/>
                    </a:lnTo>
                    <a:lnTo>
                      <a:pt x="1288" y="11647"/>
                    </a:lnTo>
                    <a:lnTo>
                      <a:pt x="1110" y="11033"/>
                    </a:lnTo>
                    <a:lnTo>
                      <a:pt x="971" y="10399"/>
                    </a:lnTo>
                    <a:lnTo>
                      <a:pt x="852" y="9765"/>
                    </a:lnTo>
                    <a:lnTo>
                      <a:pt x="753" y="9111"/>
                    </a:lnTo>
                    <a:lnTo>
                      <a:pt x="674" y="8458"/>
                    </a:lnTo>
                    <a:lnTo>
                      <a:pt x="634" y="7784"/>
                    </a:lnTo>
                    <a:lnTo>
                      <a:pt x="614" y="7131"/>
                    </a:lnTo>
                    <a:lnTo>
                      <a:pt x="595" y="6477"/>
                    </a:lnTo>
                    <a:lnTo>
                      <a:pt x="595" y="5824"/>
                    </a:lnTo>
                    <a:lnTo>
                      <a:pt x="614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72" y="1130"/>
                    </a:lnTo>
                    <a:lnTo>
                      <a:pt x="101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" name="Google Shape;667;p4"/>
              <p:cNvSpPr/>
              <p:nvPr/>
            </p:nvSpPr>
            <p:spPr>
              <a:xfrm>
                <a:off x="3538650" y="267325"/>
                <a:ext cx="1639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57" h="44941" extrusionOk="0">
                    <a:moveTo>
                      <a:pt x="277" y="1"/>
                    </a:moveTo>
                    <a:lnTo>
                      <a:pt x="159" y="852"/>
                    </a:lnTo>
                    <a:lnTo>
                      <a:pt x="79" y="1684"/>
                    </a:lnTo>
                    <a:lnTo>
                      <a:pt x="40" y="2318"/>
                    </a:lnTo>
                    <a:lnTo>
                      <a:pt x="0" y="2972"/>
                    </a:lnTo>
                    <a:lnTo>
                      <a:pt x="0" y="3605"/>
                    </a:lnTo>
                    <a:lnTo>
                      <a:pt x="0" y="4239"/>
                    </a:lnTo>
                    <a:lnTo>
                      <a:pt x="20" y="4873"/>
                    </a:lnTo>
                    <a:lnTo>
                      <a:pt x="79" y="5487"/>
                    </a:lnTo>
                    <a:lnTo>
                      <a:pt x="119" y="6121"/>
                    </a:lnTo>
                    <a:lnTo>
                      <a:pt x="198" y="6754"/>
                    </a:lnTo>
                    <a:lnTo>
                      <a:pt x="297" y="7368"/>
                    </a:lnTo>
                    <a:lnTo>
                      <a:pt x="396" y="8002"/>
                    </a:lnTo>
                    <a:lnTo>
                      <a:pt x="535" y="8616"/>
                    </a:lnTo>
                    <a:lnTo>
                      <a:pt x="674" y="9230"/>
                    </a:lnTo>
                    <a:lnTo>
                      <a:pt x="832" y="9824"/>
                    </a:lnTo>
                    <a:lnTo>
                      <a:pt x="991" y="10438"/>
                    </a:lnTo>
                    <a:lnTo>
                      <a:pt x="1189" y="11033"/>
                    </a:lnTo>
                    <a:lnTo>
                      <a:pt x="1387" y="11627"/>
                    </a:lnTo>
                    <a:lnTo>
                      <a:pt x="1842" y="12835"/>
                    </a:lnTo>
                    <a:lnTo>
                      <a:pt x="2318" y="14043"/>
                    </a:lnTo>
                    <a:lnTo>
                      <a:pt x="2793" y="15251"/>
                    </a:lnTo>
                    <a:lnTo>
                      <a:pt x="3031" y="15865"/>
                    </a:lnTo>
                    <a:lnTo>
                      <a:pt x="3248" y="16479"/>
                    </a:lnTo>
                    <a:lnTo>
                      <a:pt x="3446" y="17093"/>
                    </a:lnTo>
                    <a:lnTo>
                      <a:pt x="3645" y="17727"/>
                    </a:lnTo>
                    <a:lnTo>
                      <a:pt x="3823" y="18361"/>
                    </a:lnTo>
                    <a:lnTo>
                      <a:pt x="4001" y="18995"/>
                    </a:lnTo>
                    <a:lnTo>
                      <a:pt x="4298" y="20262"/>
                    </a:lnTo>
                    <a:lnTo>
                      <a:pt x="4575" y="21570"/>
                    </a:lnTo>
                    <a:lnTo>
                      <a:pt x="4813" y="22956"/>
                    </a:lnTo>
                    <a:lnTo>
                      <a:pt x="5031" y="24362"/>
                    </a:lnTo>
                    <a:lnTo>
                      <a:pt x="5229" y="25768"/>
                    </a:lnTo>
                    <a:lnTo>
                      <a:pt x="5387" y="27175"/>
                    </a:lnTo>
                    <a:lnTo>
                      <a:pt x="5506" y="28601"/>
                    </a:lnTo>
                    <a:lnTo>
                      <a:pt x="5605" y="30007"/>
                    </a:lnTo>
                    <a:lnTo>
                      <a:pt x="5685" y="31433"/>
                    </a:lnTo>
                    <a:lnTo>
                      <a:pt x="5724" y="32859"/>
                    </a:lnTo>
                    <a:lnTo>
                      <a:pt x="5724" y="33592"/>
                    </a:lnTo>
                    <a:lnTo>
                      <a:pt x="5724" y="34345"/>
                    </a:lnTo>
                    <a:lnTo>
                      <a:pt x="5685" y="35830"/>
                    </a:lnTo>
                    <a:lnTo>
                      <a:pt x="5625" y="37316"/>
                    </a:lnTo>
                    <a:lnTo>
                      <a:pt x="5586" y="38801"/>
                    </a:lnTo>
                    <a:lnTo>
                      <a:pt x="5586" y="39554"/>
                    </a:lnTo>
                    <a:lnTo>
                      <a:pt x="5586" y="40286"/>
                    </a:lnTo>
                    <a:lnTo>
                      <a:pt x="5605" y="41039"/>
                    </a:lnTo>
                    <a:lnTo>
                      <a:pt x="5645" y="41772"/>
                    </a:lnTo>
                    <a:lnTo>
                      <a:pt x="5685" y="42505"/>
                    </a:lnTo>
                    <a:lnTo>
                      <a:pt x="5764" y="43238"/>
                    </a:lnTo>
                    <a:lnTo>
                      <a:pt x="5863" y="43970"/>
                    </a:lnTo>
                    <a:lnTo>
                      <a:pt x="6001" y="44703"/>
                    </a:lnTo>
                    <a:lnTo>
                      <a:pt x="6021" y="44782"/>
                    </a:lnTo>
                    <a:lnTo>
                      <a:pt x="6061" y="44842"/>
                    </a:lnTo>
                    <a:lnTo>
                      <a:pt x="6081" y="44882"/>
                    </a:lnTo>
                    <a:lnTo>
                      <a:pt x="6140" y="44921"/>
                    </a:lnTo>
                    <a:lnTo>
                      <a:pt x="6180" y="44941"/>
                    </a:lnTo>
                    <a:lnTo>
                      <a:pt x="6239" y="44941"/>
                    </a:lnTo>
                    <a:lnTo>
                      <a:pt x="6338" y="44921"/>
                    </a:lnTo>
                    <a:lnTo>
                      <a:pt x="6437" y="44882"/>
                    </a:lnTo>
                    <a:lnTo>
                      <a:pt x="6516" y="44782"/>
                    </a:lnTo>
                    <a:lnTo>
                      <a:pt x="6536" y="44743"/>
                    </a:lnTo>
                    <a:lnTo>
                      <a:pt x="6556" y="44683"/>
                    </a:lnTo>
                    <a:lnTo>
                      <a:pt x="6556" y="44604"/>
                    </a:lnTo>
                    <a:lnTo>
                      <a:pt x="6556" y="44525"/>
                    </a:lnTo>
                    <a:lnTo>
                      <a:pt x="6437" y="43891"/>
                    </a:lnTo>
                    <a:lnTo>
                      <a:pt x="6338" y="43238"/>
                    </a:lnTo>
                    <a:lnTo>
                      <a:pt x="6279" y="42604"/>
                    </a:lnTo>
                    <a:lnTo>
                      <a:pt x="6219" y="41950"/>
                    </a:lnTo>
                    <a:lnTo>
                      <a:pt x="6180" y="41297"/>
                    </a:lnTo>
                    <a:lnTo>
                      <a:pt x="6160" y="40663"/>
                    </a:lnTo>
                    <a:lnTo>
                      <a:pt x="6160" y="39356"/>
                    </a:lnTo>
                    <a:lnTo>
                      <a:pt x="6200" y="38048"/>
                    </a:lnTo>
                    <a:lnTo>
                      <a:pt x="6239" y="36741"/>
                    </a:lnTo>
                    <a:lnTo>
                      <a:pt x="6279" y="35434"/>
                    </a:lnTo>
                    <a:lnTo>
                      <a:pt x="6299" y="34147"/>
                    </a:lnTo>
                    <a:lnTo>
                      <a:pt x="6279" y="32839"/>
                    </a:lnTo>
                    <a:lnTo>
                      <a:pt x="6259" y="31552"/>
                    </a:lnTo>
                    <a:lnTo>
                      <a:pt x="6200" y="30265"/>
                    </a:lnTo>
                    <a:lnTo>
                      <a:pt x="6120" y="28977"/>
                    </a:lnTo>
                    <a:lnTo>
                      <a:pt x="6001" y="27690"/>
                    </a:lnTo>
                    <a:lnTo>
                      <a:pt x="5883" y="26422"/>
                    </a:lnTo>
                    <a:lnTo>
                      <a:pt x="5724" y="25135"/>
                    </a:lnTo>
                    <a:lnTo>
                      <a:pt x="5546" y="23867"/>
                    </a:lnTo>
                    <a:lnTo>
                      <a:pt x="5328" y="22599"/>
                    </a:lnTo>
                    <a:lnTo>
                      <a:pt x="5090" y="21352"/>
                    </a:lnTo>
                    <a:lnTo>
                      <a:pt x="4833" y="20124"/>
                    </a:lnTo>
                    <a:lnTo>
                      <a:pt x="4536" y="18896"/>
                    </a:lnTo>
                    <a:lnTo>
                      <a:pt x="4199" y="17688"/>
                    </a:lnTo>
                    <a:lnTo>
                      <a:pt x="3823" y="16499"/>
                    </a:lnTo>
                    <a:lnTo>
                      <a:pt x="3427" y="15311"/>
                    </a:lnTo>
                    <a:lnTo>
                      <a:pt x="2971" y="14142"/>
                    </a:lnTo>
                    <a:lnTo>
                      <a:pt x="2516" y="12934"/>
                    </a:lnTo>
                    <a:lnTo>
                      <a:pt x="2080" y="11746"/>
                    </a:lnTo>
                    <a:lnTo>
                      <a:pt x="1684" y="10537"/>
                    </a:lnTo>
                    <a:lnTo>
                      <a:pt x="1505" y="9943"/>
                    </a:lnTo>
                    <a:lnTo>
                      <a:pt x="1327" y="9329"/>
                    </a:lnTo>
                    <a:lnTo>
                      <a:pt x="1169" y="8715"/>
                    </a:lnTo>
                    <a:lnTo>
                      <a:pt x="1030" y="8101"/>
                    </a:lnTo>
                    <a:lnTo>
                      <a:pt x="911" y="7468"/>
                    </a:lnTo>
                    <a:lnTo>
                      <a:pt x="812" y="6834"/>
                    </a:lnTo>
                    <a:lnTo>
                      <a:pt x="713" y="6200"/>
                    </a:lnTo>
                    <a:lnTo>
                      <a:pt x="654" y="5566"/>
                    </a:lnTo>
                    <a:lnTo>
                      <a:pt x="594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594" y="2179"/>
                    </a:lnTo>
                    <a:lnTo>
                      <a:pt x="634" y="1625"/>
                    </a:lnTo>
                    <a:lnTo>
                      <a:pt x="674" y="1090"/>
                    </a:lnTo>
                    <a:lnTo>
                      <a:pt x="753" y="535"/>
                    </a:lnTo>
                    <a:lnTo>
                      <a:pt x="81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" name="Google Shape;668;p4"/>
              <p:cNvSpPr/>
              <p:nvPr/>
            </p:nvSpPr>
            <p:spPr>
              <a:xfrm>
                <a:off x="3471800" y="267325"/>
                <a:ext cx="50525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14856" extrusionOk="0">
                    <a:moveTo>
                      <a:pt x="0" y="1"/>
                    </a:moveTo>
                    <a:lnTo>
                      <a:pt x="892" y="5447"/>
                    </a:lnTo>
                    <a:lnTo>
                      <a:pt x="1070" y="6556"/>
                    </a:lnTo>
                    <a:lnTo>
                      <a:pt x="1228" y="7685"/>
                    </a:lnTo>
                    <a:lnTo>
                      <a:pt x="1347" y="8814"/>
                    </a:lnTo>
                    <a:lnTo>
                      <a:pt x="1387" y="9389"/>
                    </a:lnTo>
                    <a:lnTo>
                      <a:pt x="1426" y="9943"/>
                    </a:lnTo>
                    <a:lnTo>
                      <a:pt x="1446" y="10518"/>
                    </a:lnTo>
                    <a:lnTo>
                      <a:pt x="1446" y="11072"/>
                    </a:lnTo>
                    <a:lnTo>
                      <a:pt x="1426" y="11647"/>
                    </a:lnTo>
                    <a:lnTo>
                      <a:pt x="1407" y="12201"/>
                    </a:lnTo>
                    <a:lnTo>
                      <a:pt x="1367" y="12776"/>
                    </a:lnTo>
                    <a:lnTo>
                      <a:pt x="1288" y="13330"/>
                    </a:lnTo>
                    <a:lnTo>
                      <a:pt x="1209" y="13885"/>
                    </a:lnTo>
                    <a:lnTo>
                      <a:pt x="1090" y="14459"/>
                    </a:lnTo>
                    <a:lnTo>
                      <a:pt x="1070" y="14519"/>
                    </a:lnTo>
                    <a:lnTo>
                      <a:pt x="1090" y="14598"/>
                    </a:lnTo>
                    <a:lnTo>
                      <a:pt x="1090" y="14657"/>
                    </a:lnTo>
                    <a:lnTo>
                      <a:pt x="1129" y="14717"/>
                    </a:lnTo>
                    <a:lnTo>
                      <a:pt x="1189" y="14796"/>
                    </a:lnTo>
                    <a:lnTo>
                      <a:pt x="1288" y="14855"/>
                    </a:lnTo>
                    <a:lnTo>
                      <a:pt x="1407" y="14855"/>
                    </a:lnTo>
                    <a:lnTo>
                      <a:pt x="1506" y="14835"/>
                    </a:lnTo>
                    <a:lnTo>
                      <a:pt x="1545" y="14796"/>
                    </a:lnTo>
                    <a:lnTo>
                      <a:pt x="1585" y="14756"/>
                    </a:lnTo>
                    <a:lnTo>
                      <a:pt x="1624" y="14697"/>
                    </a:lnTo>
                    <a:lnTo>
                      <a:pt x="1644" y="14618"/>
                    </a:lnTo>
                    <a:lnTo>
                      <a:pt x="1743" y="14083"/>
                    </a:lnTo>
                    <a:lnTo>
                      <a:pt x="1842" y="13548"/>
                    </a:lnTo>
                    <a:lnTo>
                      <a:pt x="1902" y="12993"/>
                    </a:lnTo>
                    <a:lnTo>
                      <a:pt x="1961" y="12459"/>
                    </a:lnTo>
                    <a:lnTo>
                      <a:pt x="2001" y="11904"/>
                    </a:lnTo>
                    <a:lnTo>
                      <a:pt x="2001" y="11350"/>
                    </a:lnTo>
                    <a:lnTo>
                      <a:pt x="2021" y="10815"/>
                    </a:lnTo>
                    <a:lnTo>
                      <a:pt x="2001" y="10260"/>
                    </a:lnTo>
                    <a:lnTo>
                      <a:pt x="1981" y="9706"/>
                    </a:lnTo>
                    <a:lnTo>
                      <a:pt x="1941" y="9151"/>
                    </a:lnTo>
                    <a:lnTo>
                      <a:pt x="1842" y="8062"/>
                    </a:lnTo>
                    <a:lnTo>
                      <a:pt x="1704" y="6972"/>
                    </a:lnTo>
                    <a:lnTo>
                      <a:pt x="1545" y="5883"/>
                    </a:lnTo>
                    <a:lnTo>
                      <a:pt x="1070" y="2932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" name="Google Shape;669;p4"/>
              <p:cNvSpPr/>
              <p:nvPr/>
            </p:nvSpPr>
            <p:spPr>
              <a:xfrm>
                <a:off x="3380700" y="267325"/>
                <a:ext cx="61400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6" h="14420" extrusionOk="0">
                    <a:moveTo>
                      <a:pt x="1446" y="1"/>
                    </a:moveTo>
                    <a:lnTo>
                      <a:pt x="1386" y="60"/>
                    </a:lnTo>
                    <a:lnTo>
                      <a:pt x="1367" y="139"/>
                    </a:lnTo>
                    <a:lnTo>
                      <a:pt x="1347" y="218"/>
                    </a:lnTo>
                    <a:lnTo>
                      <a:pt x="1367" y="317"/>
                    </a:lnTo>
                    <a:lnTo>
                      <a:pt x="1446" y="654"/>
                    </a:lnTo>
                    <a:lnTo>
                      <a:pt x="1505" y="991"/>
                    </a:lnTo>
                    <a:lnTo>
                      <a:pt x="1624" y="1664"/>
                    </a:lnTo>
                    <a:lnTo>
                      <a:pt x="1703" y="2358"/>
                    </a:lnTo>
                    <a:lnTo>
                      <a:pt x="1763" y="3051"/>
                    </a:lnTo>
                    <a:lnTo>
                      <a:pt x="1783" y="3764"/>
                    </a:lnTo>
                    <a:lnTo>
                      <a:pt x="1802" y="4457"/>
                    </a:lnTo>
                    <a:lnTo>
                      <a:pt x="1842" y="5843"/>
                    </a:lnTo>
                    <a:lnTo>
                      <a:pt x="1882" y="7210"/>
                    </a:lnTo>
                    <a:lnTo>
                      <a:pt x="1901" y="8577"/>
                    </a:lnTo>
                    <a:lnTo>
                      <a:pt x="1862" y="9943"/>
                    </a:lnTo>
                    <a:lnTo>
                      <a:pt x="1842" y="10637"/>
                    </a:lnTo>
                    <a:lnTo>
                      <a:pt x="1802" y="11310"/>
                    </a:lnTo>
                    <a:lnTo>
                      <a:pt x="1723" y="12063"/>
                    </a:lnTo>
                    <a:lnTo>
                      <a:pt x="1644" y="12815"/>
                    </a:lnTo>
                    <a:lnTo>
                      <a:pt x="1624" y="13152"/>
                    </a:lnTo>
                    <a:lnTo>
                      <a:pt x="1604" y="13330"/>
                    </a:lnTo>
                    <a:lnTo>
                      <a:pt x="1565" y="13449"/>
                    </a:lnTo>
                    <a:lnTo>
                      <a:pt x="1485" y="13568"/>
                    </a:lnTo>
                    <a:lnTo>
                      <a:pt x="1446" y="13607"/>
                    </a:lnTo>
                    <a:lnTo>
                      <a:pt x="1406" y="13627"/>
                    </a:lnTo>
                    <a:lnTo>
                      <a:pt x="1367" y="13627"/>
                    </a:lnTo>
                    <a:lnTo>
                      <a:pt x="1327" y="13607"/>
                    </a:lnTo>
                    <a:lnTo>
                      <a:pt x="1268" y="13568"/>
                    </a:lnTo>
                    <a:lnTo>
                      <a:pt x="1228" y="13469"/>
                    </a:lnTo>
                    <a:lnTo>
                      <a:pt x="1169" y="13370"/>
                    </a:lnTo>
                    <a:lnTo>
                      <a:pt x="1089" y="13132"/>
                    </a:lnTo>
                    <a:lnTo>
                      <a:pt x="990" y="12835"/>
                    </a:lnTo>
                    <a:lnTo>
                      <a:pt x="891" y="12518"/>
                    </a:lnTo>
                    <a:lnTo>
                      <a:pt x="832" y="12201"/>
                    </a:lnTo>
                    <a:lnTo>
                      <a:pt x="753" y="11865"/>
                    </a:lnTo>
                    <a:lnTo>
                      <a:pt x="673" y="11211"/>
                    </a:lnTo>
                    <a:lnTo>
                      <a:pt x="614" y="10557"/>
                    </a:lnTo>
                    <a:lnTo>
                      <a:pt x="574" y="9904"/>
                    </a:lnTo>
                    <a:lnTo>
                      <a:pt x="574" y="9270"/>
                    </a:lnTo>
                    <a:lnTo>
                      <a:pt x="574" y="8636"/>
                    </a:lnTo>
                    <a:lnTo>
                      <a:pt x="614" y="7982"/>
                    </a:lnTo>
                    <a:lnTo>
                      <a:pt x="713" y="6695"/>
                    </a:lnTo>
                    <a:lnTo>
                      <a:pt x="832" y="5427"/>
                    </a:lnTo>
                    <a:lnTo>
                      <a:pt x="832" y="5348"/>
                    </a:lnTo>
                    <a:lnTo>
                      <a:pt x="812" y="5289"/>
                    </a:lnTo>
                    <a:lnTo>
                      <a:pt x="792" y="5229"/>
                    </a:lnTo>
                    <a:lnTo>
                      <a:pt x="772" y="5190"/>
                    </a:lnTo>
                    <a:lnTo>
                      <a:pt x="733" y="5150"/>
                    </a:lnTo>
                    <a:lnTo>
                      <a:pt x="673" y="5130"/>
                    </a:lnTo>
                    <a:lnTo>
                      <a:pt x="574" y="5111"/>
                    </a:lnTo>
                    <a:lnTo>
                      <a:pt x="475" y="5130"/>
                    </a:lnTo>
                    <a:lnTo>
                      <a:pt x="376" y="5190"/>
                    </a:lnTo>
                    <a:lnTo>
                      <a:pt x="337" y="5229"/>
                    </a:lnTo>
                    <a:lnTo>
                      <a:pt x="297" y="5289"/>
                    </a:lnTo>
                    <a:lnTo>
                      <a:pt x="277" y="5348"/>
                    </a:lnTo>
                    <a:lnTo>
                      <a:pt x="257" y="5427"/>
                    </a:lnTo>
                    <a:lnTo>
                      <a:pt x="99" y="7052"/>
                    </a:lnTo>
                    <a:lnTo>
                      <a:pt x="40" y="7864"/>
                    </a:lnTo>
                    <a:lnTo>
                      <a:pt x="0" y="8676"/>
                    </a:lnTo>
                    <a:lnTo>
                      <a:pt x="0" y="9488"/>
                    </a:lnTo>
                    <a:lnTo>
                      <a:pt x="20" y="10320"/>
                    </a:lnTo>
                    <a:lnTo>
                      <a:pt x="79" y="11112"/>
                    </a:lnTo>
                    <a:lnTo>
                      <a:pt x="139" y="11528"/>
                    </a:lnTo>
                    <a:lnTo>
                      <a:pt x="198" y="11924"/>
                    </a:lnTo>
                    <a:lnTo>
                      <a:pt x="317" y="12538"/>
                    </a:lnTo>
                    <a:lnTo>
                      <a:pt x="376" y="12875"/>
                    </a:lnTo>
                    <a:lnTo>
                      <a:pt x="475" y="13211"/>
                    </a:lnTo>
                    <a:lnTo>
                      <a:pt x="574" y="13528"/>
                    </a:lnTo>
                    <a:lnTo>
                      <a:pt x="713" y="13825"/>
                    </a:lnTo>
                    <a:lnTo>
                      <a:pt x="792" y="13964"/>
                    </a:lnTo>
                    <a:lnTo>
                      <a:pt x="891" y="14083"/>
                    </a:lnTo>
                    <a:lnTo>
                      <a:pt x="971" y="14182"/>
                    </a:lnTo>
                    <a:lnTo>
                      <a:pt x="1089" y="14281"/>
                    </a:lnTo>
                    <a:lnTo>
                      <a:pt x="1228" y="14360"/>
                    </a:lnTo>
                    <a:lnTo>
                      <a:pt x="1386" y="14420"/>
                    </a:lnTo>
                    <a:lnTo>
                      <a:pt x="1525" y="14420"/>
                    </a:lnTo>
                    <a:lnTo>
                      <a:pt x="1664" y="14380"/>
                    </a:lnTo>
                    <a:lnTo>
                      <a:pt x="1783" y="14301"/>
                    </a:lnTo>
                    <a:lnTo>
                      <a:pt x="1882" y="14182"/>
                    </a:lnTo>
                    <a:lnTo>
                      <a:pt x="1981" y="14043"/>
                    </a:lnTo>
                    <a:lnTo>
                      <a:pt x="2060" y="13865"/>
                    </a:lnTo>
                    <a:lnTo>
                      <a:pt x="2159" y="13528"/>
                    </a:lnTo>
                    <a:lnTo>
                      <a:pt x="2218" y="13152"/>
                    </a:lnTo>
                    <a:lnTo>
                      <a:pt x="2278" y="12776"/>
                    </a:lnTo>
                    <a:lnTo>
                      <a:pt x="2317" y="12379"/>
                    </a:lnTo>
                    <a:lnTo>
                      <a:pt x="2357" y="11587"/>
                    </a:lnTo>
                    <a:lnTo>
                      <a:pt x="2397" y="10835"/>
                    </a:lnTo>
                    <a:lnTo>
                      <a:pt x="2436" y="9904"/>
                    </a:lnTo>
                    <a:lnTo>
                      <a:pt x="2456" y="8993"/>
                    </a:lnTo>
                    <a:lnTo>
                      <a:pt x="2456" y="8062"/>
                    </a:lnTo>
                    <a:lnTo>
                      <a:pt x="2456" y="7131"/>
                    </a:lnTo>
                    <a:lnTo>
                      <a:pt x="2436" y="5388"/>
                    </a:lnTo>
                    <a:lnTo>
                      <a:pt x="2416" y="4497"/>
                    </a:lnTo>
                    <a:lnTo>
                      <a:pt x="2377" y="3605"/>
                    </a:lnTo>
                    <a:lnTo>
                      <a:pt x="2317" y="2714"/>
                    </a:lnTo>
                    <a:lnTo>
                      <a:pt x="2238" y="1843"/>
                    </a:lnTo>
                    <a:lnTo>
                      <a:pt x="2179" y="1407"/>
                    </a:lnTo>
                    <a:lnTo>
                      <a:pt x="2099" y="971"/>
                    </a:lnTo>
                    <a:lnTo>
                      <a:pt x="2020" y="555"/>
                    </a:lnTo>
                    <a:lnTo>
                      <a:pt x="1901" y="139"/>
                    </a:lnTo>
                    <a:lnTo>
                      <a:pt x="1882" y="60"/>
                    </a:lnTo>
                    <a:lnTo>
                      <a:pt x="18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" name="Google Shape;670;p4"/>
              <p:cNvSpPr/>
              <p:nvPr/>
            </p:nvSpPr>
            <p:spPr>
              <a:xfrm>
                <a:off x="3324250" y="267325"/>
                <a:ext cx="609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699" extrusionOk="0">
                    <a:moveTo>
                      <a:pt x="1030" y="1"/>
                    </a:moveTo>
                    <a:lnTo>
                      <a:pt x="812" y="1407"/>
                    </a:lnTo>
                    <a:lnTo>
                      <a:pt x="614" y="2813"/>
                    </a:lnTo>
                    <a:lnTo>
                      <a:pt x="436" y="4239"/>
                    </a:lnTo>
                    <a:lnTo>
                      <a:pt x="277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20" y="9963"/>
                    </a:lnTo>
                    <a:lnTo>
                      <a:pt x="0" y="11389"/>
                    </a:lnTo>
                    <a:lnTo>
                      <a:pt x="20" y="12102"/>
                    </a:lnTo>
                    <a:lnTo>
                      <a:pt x="40" y="12815"/>
                    </a:lnTo>
                    <a:lnTo>
                      <a:pt x="79" y="13528"/>
                    </a:lnTo>
                    <a:lnTo>
                      <a:pt x="119" y="14241"/>
                    </a:lnTo>
                    <a:lnTo>
                      <a:pt x="178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74" y="17747"/>
                    </a:lnTo>
                    <a:lnTo>
                      <a:pt x="713" y="18440"/>
                    </a:lnTo>
                    <a:lnTo>
                      <a:pt x="872" y="19133"/>
                    </a:lnTo>
                    <a:lnTo>
                      <a:pt x="1050" y="19827"/>
                    </a:lnTo>
                    <a:lnTo>
                      <a:pt x="1228" y="20500"/>
                    </a:lnTo>
                    <a:lnTo>
                      <a:pt x="1446" y="21173"/>
                    </a:lnTo>
                    <a:lnTo>
                      <a:pt x="1664" y="21847"/>
                    </a:lnTo>
                    <a:lnTo>
                      <a:pt x="1902" y="22520"/>
                    </a:lnTo>
                    <a:lnTo>
                      <a:pt x="1941" y="22580"/>
                    </a:lnTo>
                    <a:lnTo>
                      <a:pt x="1981" y="22639"/>
                    </a:lnTo>
                    <a:lnTo>
                      <a:pt x="2020" y="22679"/>
                    </a:lnTo>
                    <a:lnTo>
                      <a:pt x="2080" y="22699"/>
                    </a:lnTo>
                    <a:lnTo>
                      <a:pt x="2179" y="22699"/>
                    </a:lnTo>
                    <a:lnTo>
                      <a:pt x="2258" y="22639"/>
                    </a:lnTo>
                    <a:lnTo>
                      <a:pt x="2357" y="22560"/>
                    </a:lnTo>
                    <a:lnTo>
                      <a:pt x="2416" y="22461"/>
                    </a:lnTo>
                    <a:lnTo>
                      <a:pt x="2436" y="22322"/>
                    </a:lnTo>
                    <a:lnTo>
                      <a:pt x="2416" y="22263"/>
                    </a:lnTo>
                    <a:lnTo>
                      <a:pt x="2397" y="22184"/>
                    </a:lnTo>
                    <a:lnTo>
                      <a:pt x="2159" y="21530"/>
                    </a:lnTo>
                    <a:lnTo>
                      <a:pt x="1941" y="20876"/>
                    </a:lnTo>
                    <a:lnTo>
                      <a:pt x="1743" y="20203"/>
                    </a:lnTo>
                    <a:lnTo>
                      <a:pt x="1545" y="19530"/>
                    </a:lnTo>
                    <a:lnTo>
                      <a:pt x="1387" y="18856"/>
                    </a:lnTo>
                    <a:lnTo>
                      <a:pt x="1228" y="18163"/>
                    </a:lnTo>
                    <a:lnTo>
                      <a:pt x="1109" y="17489"/>
                    </a:lnTo>
                    <a:lnTo>
                      <a:pt x="990" y="16796"/>
                    </a:lnTo>
                    <a:lnTo>
                      <a:pt x="891" y="16103"/>
                    </a:lnTo>
                    <a:lnTo>
                      <a:pt x="792" y="15410"/>
                    </a:lnTo>
                    <a:lnTo>
                      <a:pt x="733" y="14717"/>
                    </a:lnTo>
                    <a:lnTo>
                      <a:pt x="674" y="14023"/>
                    </a:lnTo>
                    <a:lnTo>
                      <a:pt x="614" y="13330"/>
                    </a:lnTo>
                    <a:lnTo>
                      <a:pt x="594" y="12617"/>
                    </a:lnTo>
                    <a:lnTo>
                      <a:pt x="574" y="11924"/>
                    </a:lnTo>
                    <a:lnTo>
                      <a:pt x="555" y="11211"/>
                    </a:lnTo>
                    <a:lnTo>
                      <a:pt x="574" y="9805"/>
                    </a:lnTo>
                    <a:lnTo>
                      <a:pt x="634" y="8379"/>
                    </a:lnTo>
                    <a:lnTo>
                      <a:pt x="733" y="6972"/>
                    </a:lnTo>
                    <a:lnTo>
                      <a:pt x="852" y="5566"/>
                    </a:lnTo>
                    <a:lnTo>
                      <a:pt x="1010" y="4160"/>
                    </a:lnTo>
                    <a:lnTo>
                      <a:pt x="1188" y="2754"/>
                    </a:lnTo>
                    <a:lnTo>
                      <a:pt x="1387" y="1367"/>
                    </a:lnTo>
                    <a:lnTo>
                      <a:pt x="160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" name="Google Shape;671;p4"/>
              <p:cNvSpPr/>
              <p:nvPr/>
            </p:nvSpPr>
            <p:spPr>
              <a:xfrm>
                <a:off x="3175200" y="267325"/>
                <a:ext cx="15375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15" h="1883" extrusionOk="0">
                    <a:moveTo>
                      <a:pt x="60" y="1"/>
                    </a:moveTo>
                    <a:lnTo>
                      <a:pt x="20" y="773"/>
                    </a:lnTo>
                    <a:lnTo>
                      <a:pt x="0" y="1565"/>
                    </a:lnTo>
                    <a:lnTo>
                      <a:pt x="0" y="1625"/>
                    </a:lnTo>
                    <a:lnTo>
                      <a:pt x="20" y="1704"/>
                    </a:lnTo>
                    <a:lnTo>
                      <a:pt x="60" y="1744"/>
                    </a:lnTo>
                    <a:lnTo>
                      <a:pt x="99" y="1803"/>
                    </a:lnTo>
                    <a:lnTo>
                      <a:pt x="179" y="1862"/>
                    </a:lnTo>
                    <a:lnTo>
                      <a:pt x="278" y="1882"/>
                    </a:lnTo>
                    <a:lnTo>
                      <a:pt x="397" y="1862"/>
                    </a:lnTo>
                    <a:lnTo>
                      <a:pt x="476" y="1803"/>
                    </a:lnTo>
                    <a:lnTo>
                      <a:pt x="515" y="1744"/>
                    </a:lnTo>
                    <a:lnTo>
                      <a:pt x="555" y="1704"/>
                    </a:lnTo>
                    <a:lnTo>
                      <a:pt x="575" y="1625"/>
                    </a:lnTo>
                    <a:lnTo>
                      <a:pt x="575" y="1565"/>
                    </a:lnTo>
                    <a:lnTo>
                      <a:pt x="595" y="773"/>
                    </a:lnTo>
                    <a:lnTo>
                      <a:pt x="61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" name="Google Shape;672;p4"/>
              <p:cNvSpPr/>
              <p:nvPr/>
            </p:nvSpPr>
            <p:spPr>
              <a:xfrm>
                <a:off x="2919200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1" y="1"/>
                    </a:moveTo>
                    <a:lnTo>
                      <a:pt x="119" y="832"/>
                    </a:lnTo>
                    <a:lnTo>
                      <a:pt x="238" y="1684"/>
                    </a:lnTo>
                    <a:lnTo>
                      <a:pt x="436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93" y="8517"/>
                    </a:lnTo>
                    <a:lnTo>
                      <a:pt x="832" y="10240"/>
                    </a:lnTo>
                    <a:lnTo>
                      <a:pt x="852" y="11964"/>
                    </a:lnTo>
                    <a:lnTo>
                      <a:pt x="852" y="13687"/>
                    </a:lnTo>
                    <a:lnTo>
                      <a:pt x="813" y="15410"/>
                    </a:lnTo>
                    <a:lnTo>
                      <a:pt x="773" y="17133"/>
                    </a:lnTo>
                    <a:lnTo>
                      <a:pt x="654" y="20579"/>
                    </a:lnTo>
                    <a:lnTo>
                      <a:pt x="496" y="24026"/>
                    </a:lnTo>
                    <a:lnTo>
                      <a:pt x="357" y="27452"/>
                    </a:lnTo>
                    <a:lnTo>
                      <a:pt x="278" y="29532"/>
                    </a:lnTo>
                    <a:lnTo>
                      <a:pt x="218" y="31611"/>
                    </a:lnTo>
                    <a:lnTo>
                      <a:pt x="179" y="33711"/>
                    </a:lnTo>
                    <a:lnTo>
                      <a:pt x="199" y="35790"/>
                    </a:lnTo>
                    <a:lnTo>
                      <a:pt x="218" y="37870"/>
                    </a:lnTo>
                    <a:lnTo>
                      <a:pt x="298" y="39950"/>
                    </a:lnTo>
                    <a:lnTo>
                      <a:pt x="357" y="40980"/>
                    </a:lnTo>
                    <a:lnTo>
                      <a:pt x="436" y="42029"/>
                    </a:lnTo>
                    <a:lnTo>
                      <a:pt x="516" y="43059"/>
                    </a:lnTo>
                    <a:lnTo>
                      <a:pt x="615" y="44109"/>
                    </a:lnTo>
                    <a:lnTo>
                      <a:pt x="852" y="46228"/>
                    </a:lnTo>
                    <a:lnTo>
                      <a:pt x="1130" y="48328"/>
                    </a:lnTo>
                    <a:lnTo>
                      <a:pt x="1724" y="52566"/>
                    </a:lnTo>
                    <a:lnTo>
                      <a:pt x="2001" y="54666"/>
                    </a:lnTo>
                    <a:lnTo>
                      <a:pt x="2259" y="56785"/>
                    </a:lnTo>
                    <a:lnTo>
                      <a:pt x="2358" y="57855"/>
                    </a:lnTo>
                    <a:lnTo>
                      <a:pt x="2437" y="58924"/>
                    </a:lnTo>
                    <a:lnTo>
                      <a:pt x="2516" y="59994"/>
                    </a:lnTo>
                    <a:lnTo>
                      <a:pt x="2575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95" y="64747"/>
                    </a:lnTo>
                    <a:lnTo>
                      <a:pt x="253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59" y="69659"/>
                    </a:lnTo>
                    <a:lnTo>
                      <a:pt x="1961" y="70867"/>
                    </a:lnTo>
                    <a:lnTo>
                      <a:pt x="1744" y="71996"/>
                    </a:lnTo>
                    <a:lnTo>
                      <a:pt x="1506" y="73125"/>
                    </a:lnTo>
                    <a:lnTo>
                      <a:pt x="1268" y="74274"/>
                    </a:lnTo>
                    <a:lnTo>
                      <a:pt x="1050" y="75403"/>
                    </a:lnTo>
                    <a:lnTo>
                      <a:pt x="971" y="75977"/>
                    </a:lnTo>
                    <a:lnTo>
                      <a:pt x="892" y="76552"/>
                    </a:lnTo>
                    <a:lnTo>
                      <a:pt x="813" y="77126"/>
                    </a:lnTo>
                    <a:lnTo>
                      <a:pt x="773" y="77700"/>
                    </a:lnTo>
                    <a:lnTo>
                      <a:pt x="753" y="78295"/>
                    </a:lnTo>
                    <a:lnTo>
                      <a:pt x="733" y="78869"/>
                    </a:lnTo>
                    <a:lnTo>
                      <a:pt x="773" y="79443"/>
                    </a:lnTo>
                    <a:lnTo>
                      <a:pt x="813" y="80038"/>
                    </a:lnTo>
                    <a:lnTo>
                      <a:pt x="832" y="80117"/>
                    </a:lnTo>
                    <a:lnTo>
                      <a:pt x="852" y="80176"/>
                    </a:lnTo>
                    <a:lnTo>
                      <a:pt x="892" y="80236"/>
                    </a:lnTo>
                    <a:lnTo>
                      <a:pt x="932" y="80275"/>
                    </a:lnTo>
                    <a:lnTo>
                      <a:pt x="1031" y="80335"/>
                    </a:lnTo>
                    <a:lnTo>
                      <a:pt x="1130" y="80354"/>
                    </a:lnTo>
                    <a:lnTo>
                      <a:pt x="1229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47" y="80236"/>
                    </a:lnTo>
                    <a:lnTo>
                      <a:pt x="1367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28" y="79483"/>
                    </a:lnTo>
                    <a:lnTo>
                      <a:pt x="1308" y="78948"/>
                    </a:lnTo>
                    <a:lnTo>
                      <a:pt x="1308" y="78413"/>
                    </a:lnTo>
                    <a:lnTo>
                      <a:pt x="1328" y="77859"/>
                    </a:lnTo>
                    <a:lnTo>
                      <a:pt x="1367" y="77324"/>
                    </a:lnTo>
                    <a:lnTo>
                      <a:pt x="1427" y="76789"/>
                    </a:lnTo>
                    <a:lnTo>
                      <a:pt x="1506" y="76255"/>
                    </a:lnTo>
                    <a:lnTo>
                      <a:pt x="158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19" y="72551"/>
                    </a:lnTo>
                    <a:lnTo>
                      <a:pt x="2437" y="71501"/>
                    </a:lnTo>
                    <a:lnTo>
                      <a:pt x="2595" y="70491"/>
                    </a:lnTo>
                    <a:lnTo>
                      <a:pt x="2754" y="69461"/>
                    </a:lnTo>
                    <a:lnTo>
                      <a:pt x="2892" y="68451"/>
                    </a:lnTo>
                    <a:lnTo>
                      <a:pt x="2991" y="67421"/>
                    </a:lnTo>
                    <a:lnTo>
                      <a:pt x="3071" y="66391"/>
                    </a:lnTo>
                    <a:lnTo>
                      <a:pt x="3130" y="65361"/>
                    </a:lnTo>
                    <a:lnTo>
                      <a:pt x="3170" y="64311"/>
                    </a:lnTo>
                    <a:lnTo>
                      <a:pt x="3189" y="63282"/>
                    </a:lnTo>
                    <a:lnTo>
                      <a:pt x="3170" y="62212"/>
                    </a:lnTo>
                    <a:lnTo>
                      <a:pt x="3150" y="61142"/>
                    </a:lnTo>
                    <a:lnTo>
                      <a:pt x="3090" y="60053"/>
                    </a:lnTo>
                    <a:lnTo>
                      <a:pt x="3011" y="58984"/>
                    </a:lnTo>
                    <a:lnTo>
                      <a:pt x="2932" y="57914"/>
                    </a:lnTo>
                    <a:lnTo>
                      <a:pt x="2833" y="56864"/>
                    </a:lnTo>
                    <a:lnTo>
                      <a:pt x="2575" y="54725"/>
                    </a:lnTo>
                    <a:lnTo>
                      <a:pt x="2298" y="52606"/>
                    </a:lnTo>
                    <a:lnTo>
                      <a:pt x="2001" y="50487"/>
                    </a:lnTo>
                    <a:lnTo>
                      <a:pt x="1704" y="48348"/>
                    </a:lnTo>
                    <a:lnTo>
                      <a:pt x="1427" y="46228"/>
                    </a:lnTo>
                    <a:lnTo>
                      <a:pt x="1308" y="45179"/>
                    </a:lnTo>
                    <a:lnTo>
                      <a:pt x="1209" y="44129"/>
                    </a:lnTo>
                    <a:lnTo>
                      <a:pt x="1110" y="43079"/>
                    </a:lnTo>
                    <a:lnTo>
                      <a:pt x="1031" y="42029"/>
                    </a:lnTo>
                    <a:lnTo>
                      <a:pt x="971" y="40980"/>
                    </a:lnTo>
                    <a:lnTo>
                      <a:pt x="912" y="39910"/>
                    </a:lnTo>
                    <a:lnTo>
                      <a:pt x="832" y="37811"/>
                    </a:lnTo>
                    <a:lnTo>
                      <a:pt x="813" y="35711"/>
                    </a:lnTo>
                    <a:lnTo>
                      <a:pt x="813" y="33592"/>
                    </a:lnTo>
                    <a:lnTo>
                      <a:pt x="832" y="31492"/>
                    </a:lnTo>
                    <a:lnTo>
                      <a:pt x="892" y="29393"/>
                    </a:lnTo>
                    <a:lnTo>
                      <a:pt x="971" y="27294"/>
                    </a:lnTo>
                    <a:lnTo>
                      <a:pt x="1050" y="25174"/>
                    </a:lnTo>
                    <a:lnTo>
                      <a:pt x="1209" y="20956"/>
                    </a:lnTo>
                    <a:lnTo>
                      <a:pt x="1288" y="18856"/>
                    </a:lnTo>
                    <a:lnTo>
                      <a:pt x="1367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27" y="10953"/>
                    </a:lnTo>
                    <a:lnTo>
                      <a:pt x="1387" y="9369"/>
                    </a:lnTo>
                    <a:lnTo>
                      <a:pt x="1328" y="7804"/>
                    </a:lnTo>
                    <a:lnTo>
                      <a:pt x="1248" y="6220"/>
                    </a:lnTo>
                    <a:lnTo>
                      <a:pt x="1130" y="4655"/>
                    </a:lnTo>
                    <a:lnTo>
                      <a:pt x="991" y="3110"/>
                    </a:lnTo>
                    <a:lnTo>
                      <a:pt x="793" y="1545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" name="Google Shape;673;p4"/>
              <p:cNvSpPr/>
              <p:nvPr/>
            </p:nvSpPr>
            <p:spPr>
              <a:xfrm>
                <a:off x="2837000" y="267325"/>
                <a:ext cx="36675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7" h="10261" extrusionOk="0">
                    <a:moveTo>
                      <a:pt x="1" y="1"/>
                    </a:moveTo>
                    <a:lnTo>
                      <a:pt x="238" y="1229"/>
                    </a:lnTo>
                    <a:lnTo>
                      <a:pt x="437" y="2457"/>
                    </a:lnTo>
                    <a:lnTo>
                      <a:pt x="595" y="3685"/>
                    </a:lnTo>
                    <a:lnTo>
                      <a:pt x="734" y="4932"/>
                    </a:lnTo>
                    <a:lnTo>
                      <a:pt x="813" y="6180"/>
                    </a:lnTo>
                    <a:lnTo>
                      <a:pt x="872" y="7428"/>
                    </a:lnTo>
                    <a:lnTo>
                      <a:pt x="912" y="8696"/>
                    </a:lnTo>
                    <a:lnTo>
                      <a:pt x="892" y="9943"/>
                    </a:lnTo>
                    <a:lnTo>
                      <a:pt x="892" y="10023"/>
                    </a:lnTo>
                    <a:lnTo>
                      <a:pt x="912" y="10082"/>
                    </a:lnTo>
                    <a:lnTo>
                      <a:pt x="932" y="10141"/>
                    </a:lnTo>
                    <a:lnTo>
                      <a:pt x="971" y="10181"/>
                    </a:lnTo>
                    <a:lnTo>
                      <a:pt x="1070" y="10240"/>
                    </a:lnTo>
                    <a:lnTo>
                      <a:pt x="1169" y="10260"/>
                    </a:lnTo>
                    <a:lnTo>
                      <a:pt x="1268" y="10240"/>
                    </a:lnTo>
                    <a:lnTo>
                      <a:pt x="1367" y="10181"/>
                    </a:lnTo>
                    <a:lnTo>
                      <a:pt x="1407" y="10141"/>
                    </a:lnTo>
                    <a:lnTo>
                      <a:pt x="1427" y="10082"/>
                    </a:lnTo>
                    <a:lnTo>
                      <a:pt x="1447" y="10023"/>
                    </a:lnTo>
                    <a:lnTo>
                      <a:pt x="1466" y="9943"/>
                    </a:lnTo>
                    <a:lnTo>
                      <a:pt x="1466" y="8913"/>
                    </a:lnTo>
                    <a:lnTo>
                      <a:pt x="1466" y="7864"/>
                    </a:lnTo>
                    <a:lnTo>
                      <a:pt x="1427" y="6834"/>
                    </a:lnTo>
                    <a:lnTo>
                      <a:pt x="1367" y="5784"/>
                    </a:lnTo>
                    <a:lnTo>
                      <a:pt x="1288" y="4754"/>
                    </a:lnTo>
                    <a:lnTo>
                      <a:pt x="1189" y="3724"/>
                    </a:lnTo>
                    <a:lnTo>
                      <a:pt x="1051" y="2694"/>
                    </a:lnTo>
                    <a:lnTo>
                      <a:pt x="892" y="1664"/>
                    </a:lnTo>
                    <a:lnTo>
                      <a:pt x="753" y="832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" name="Google Shape;674;p4"/>
              <p:cNvSpPr/>
              <p:nvPr/>
            </p:nvSpPr>
            <p:spPr>
              <a:xfrm>
                <a:off x="2769175" y="267325"/>
                <a:ext cx="34675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387" h="6616" extrusionOk="0">
                    <a:moveTo>
                      <a:pt x="0" y="1"/>
                    </a:moveTo>
                    <a:lnTo>
                      <a:pt x="198" y="1585"/>
                    </a:lnTo>
                    <a:lnTo>
                      <a:pt x="416" y="3189"/>
                    </a:lnTo>
                    <a:lnTo>
                      <a:pt x="832" y="6378"/>
                    </a:lnTo>
                    <a:lnTo>
                      <a:pt x="852" y="6457"/>
                    </a:lnTo>
                    <a:lnTo>
                      <a:pt x="892" y="6517"/>
                    </a:lnTo>
                    <a:lnTo>
                      <a:pt x="911" y="6556"/>
                    </a:lnTo>
                    <a:lnTo>
                      <a:pt x="951" y="6596"/>
                    </a:lnTo>
                    <a:lnTo>
                      <a:pt x="1010" y="6616"/>
                    </a:lnTo>
                    <a:lnTo>
                      <a:pt x="1050" y="6616"/>
                    </a:lnTo>
                    <a:lnTo>
                      <a:pt x="1149" y="6596"/>
                    </a:lnTo>
                    <a:lnTo>
                      <a:pt x="1248" y="6556"/>
                    </a:lnTo>
                    <a:lnTo>
                      <a:pt x="1327" y="6457"/>
                    </a:lnTo>
                    <a:lnTo>
                      <a:pt x="1387" y="6339"/>
                    </a:lnTo>
                    <a:lnTo>
                      <a:pt x="1387" y="6279"/>
                    </a:lnTo>
                    <a:lnTo>
                      <a:pt x="1387" y="6200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" name="Google Shape;675;p4"/>
              <p:cNvSpPr/>
              <p:nvPr/>
            </p:nvSpPr>
            <p:spPr>
              <a:xfrm>
                <a:off x="2690925" y="267325"/>
                <a:ext cx="75300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3012" h="42169" extrusionOk="0">
                    <a:moveTo>
                      <a:pt x="1" y="1"/>
                    </a:moveTo>
                    <a:lnTo>
                      <a:pt x="199" y="595"/>
                    </a:lnTo>
                    <a:lnTo>
                      <a:pt x="377" y="1189"/>
                    </a:lnTo>
                    <a:lnTo>
                      <a:pt x="595" y="1961"/>
                    </a:lnTo>
                    <a:lnTo>
                      <a:pt x="793" y="2734"/>
                    </a:lnTo>
                    <a:lnTo>
                      <a:pt x="991" y="3506"/>
                    </a:lnTo>
                    <a:lnTo>
                      <a:pt x="1189" y="4279"/>
                    </a:lnTo>
                    <a:lnTo>
                      <a:pt x="1348" y="5071"/>
                    </a:lnTo>
                    <a:lnTo>
                      <a:pt x="1506" y="5843"/>
                    </a:lnTo>
                    <a:lnTo>
                      <a:pt x="1665" y="6636"/>
                    </a:lnTo>
                    <a:lnTo>
                      <a:pt x="1803" y="7428"/>
                    </a:lnTo>
                    <a:lnTo>
                      <a:pt x="1922" y="8220"/>
                    </a:lnTo>
                    <a:lnTo>
                      <a:pt x="2021" y="9012"/>
                    </a:lnTo>
                    <a:lnTo>
                      <a:pt x="2120" y="9805"/>
                    </a:lnTo>
                    <a:lnTo>
                      <a:pt x="2199" y="10617"/>
                    </a:lnTo>
                    <a:lnTo>
                      <a:pt x="2279" y="11409"/>
                    </a:lnTo>
                    <a:lnTo>
                      <a:pt x="2338" y="12221"/>
                    </a:lnTo>
                    <a:lnTo>
                      <a:pt x="2378" y="13013"/>
                    </a:lnTo>
                    <a:lnTo>
                      <a:pt x="2417" y="13825"/>
                    </a:lnTo>
                    <a:lnTo>
                      <a:pt x="2437" y="14657"/>
                    </a:lnTo>
                    <a:lnTo>
                      <a:pt x="2457" y="15489"/>
                    </a:lnTo>
                    <a:lnTo>
                      <a:pt x="2437" y="16321"/>
                    </a:lnTo>
                    <a:lnTo>
                      <a:pt x="2417" y="17153"/>
                    </a:lnTo>
                    <a:lnTo>
                      <a:pt x="2358" y="18797"/>
                    </a:lnTo>
                    <a:lnTo>
                      <a:pt x="2239" y="20460"/>
                    </a:lnTo>
                    <a:lnTo>
                      <a:pt x="2100" y="22104"/>
                    </a:lnTo>
                    <a:lnTo>
                      <a:pt x="1942" y="23748"/>
                    </a:lnTo>
                    <a:lnTo>
                      <a:pt x="1585" y="27036"/>
                    </a:lnTo>
                    <a:lnTo>
                      <a:pt x="1387" y="28878"/>
                    </a:lnTo>
                    <a:lnTo>
                      <a:pt x="1189" y="30740"/>
                    </a:lnTo>
                    <a:lnTo>
                      <a:pt x="1031" y="32582"/>
                    </a:lnTo>
                    <a:lnTo>
                      <a:pt x="892" y="34424"/>
                    </a:lnTo>
                    <a:lnTo>
                      <a:pt x="833" y="35355"/>
                    </a:lnTo>
                    <a:lnTo>
                      <a:pt x="793" y="36286"/>
                    </a:lnTo>
                    <a:lnTo>
                      <a:pt x="773" y="37197"/>
                    </a:lnTo>
                    <a:lnTo>
                      <a:pt x="754" y="38128"/>
                    </a:lnTo>
                    <a:lnTo>
                      <a:pt x="773" y="39058"/>
                    </a:lnTo>
                    <a:lnTo>
                      <a:pt x="793" y="39989"/>
                    </a:lnTo>
                    <a:lnTo>
                      <a:pt x="833" y="40920"/>
                    </a:lnTo>
                    <a:lnTo>
                      <a:pt x="892" y="41851"/>
                    </a:lnTo>
                    <a:lnTo>
                      <a:pt x="912" y="41911"/>
                    </a:lnTo>
                    <a:lnTo>
                      <a:pt x="932" y="41990"/>
                    </a:lnTo>
                    <a:lnTo>
                      <a:pt x="971" y="42029"/>
                    </a:lnTo>
                    <a:lnTo>
                      <a:pt x="1011" y="42089"/>
                    </a:lnTo>
                    <a:lnTo>
                      <a:pt x="1090" y="42148"/>
                    </a:lnTo>
                    <a:lnTo>
                      <a:pt x="1209" y="42168"/>
                    </a:lnTo>
                    <a:lnTo>
                      <a:pt x="1308" y="42148"/>
                    </a:lnTo>
                    <a:lnTo>
                      <a:pt x="1387" y="42089"/>
                    </a:lnTo>
                    <a:lnTo>
                      <a:pt x="1427" y="42029"/>
                    </a:lnTo>
                    <a:lnTo>
                      <a:pt x="1447" y="41990"/>
                    </a:lnTo>
                    <a:lnTo>
                      <a:pt x="1467" y="41911"/>
                    </a:lnTo>
                    <a:lnTo>
                      <a:pt x="1467" y="41851"/>
                    </a:lnTo>
                    <a:lnTo>
                      <a:pt x="1407" y="40900"/>
                    </a:lnTo>
                    <a:lnTo>
                      <a:pt x="1368" y="39970"/>
                    </a:lnTo>
                    <a:lnTo>
                      <a:pt x="1328" y="39039"/>
                    </a:lnTo>
                    <a:lnTo>
                      <a:pt x="1328" y="38088"/>
                    </a:lnTo>
                    <a:lnTo>
                      <a:pt x="1348" y="37157"/>
                    </a:lnTo>
                    <a:lnTo>
                      <a:pt x="1368" y="36226"/>
                    </a:lnTo>
                    <a:lnTo>
                      <a:pt x="1407" y="35295"/>
                    </a:lnTo>
                    <a:lnTo>
                      <a:pt x="1447" y="34364"/>
                    </a:lnTo>
                    <a:lnTo>
                      <a:pt x="1585" y="32503"/>
                    </a:lnTo>
                    <a:lnTo>
                      <a:pt x="1764" y="30641"/>
                    </a:lnTo>
                    <a:lnTo>
                      <a:pt x="1942" y="28779"/>
                    </a:lnTo>
                    <a:lnTo>
                      <a:pt x="2140" y="26917"/>
                    </a:lnTo>
                    <a:lnTo>
                      <a:pt x="2358" y="25055"/>
                    </a:lnTo>
                    <a:lnTo>
                      <a:pt x="2536" y="23194"/>
                    </a:lnTo>
                    <a:lnTo>
                      <a:pt x="2714" y="21332"/>
                    </a:lnTo>
                    <a:lnTo>
                      <a:pt x="2853" y="19470"/>
                    </a:lnTo>
                    <a:lnTo>
                      <a:pt x="2912" y="18519"/>
                    </a:lnTo>
                    <a:lnTo>
                      <a:pt x="2952" y="17589"/>
                    </a:lnTo>
                    <a:lnTo>
                      <a:pt x="2992" y="16658"/>
                    </a:lnTo>
                    <a:lnTo>
                      <a:pt x="3011" y="15727"/>
                    </a:lnTo>
                    <a:lnTo>
                      <a:pt x="3011" y="14796"/>
                    </a:lnTo>
                    <a:lnTo>
                      <a:pt x="2992" y="13845"/>
                    </a:lnTo>
                    <a:lnTo>
                      <a:pt x="2952" y="12914"/>
                    </a:lnTo>
                    <a:lnTo>
                      <a:pt x="2893" y="11983"/>
                    </a:lnTo>
                    <a:lnTo>
                      <a:pt x="2833" y="11112"/>
                    </a:lnTo>
                    <a:lnTo>
                      <a:pt x="2754" y="10260"/>
                    </a:lnTo>
                    <a:lnTo>
                      <a:pt x="2655" y="9409"/>
                    </a:lnTo>
                    <a:lnTo>
                      <a:pt x="2536" y="8557"/>
                    </a:lnTo>
                    <a:lnTo>
                      <a:pt x="2417" y="7705"/>
                    </a:lnTo>
                    <a:lnTo>
                      <a:pt x="2279" y="6854"/>
                    </a:lnTo>
                    <a:lnTo>
                      <a:pt x="2120" y="6022"/>
                    </a:lnTo>
                    <a:lnTo>
                      <a:pt x="1962" y="5170"/>
                    </a:lnTo>
                    <a:lnTo>
                      <a:pt x="1684" y="3883"/>
                    </a:lnTo>
                    <a:lnTo>
                      <a:pt x="1387" y="2575"/>
                    </a:lnTo>
                    <a:lnTo>
                      <a:pt x="1209" y="1922"/>
                    </a:lnTo>
                    <a:lnTo>
                      <a:pt x="1031" y="1268"/>
                    </a:lnTo>
                    <a:lnTo>
                      <a:pt x="833" y="634"/>
                    </a:lnTo>
                    <a:lnTo>
                      <a:pt x="6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" name="Google Shape;676;p4"/>
              <p:cNvSpPr/>
              <p:nvPr/>
            </p:nvSpPr>
            <p:spPr>
              <a:xfrm>
                <a:off x="2595875" y="267325"/>
                <a:ext cx="83700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48" h="15351" extrusionOk="0">
                    <a:moveTo>
                      <a:pt x="436" y="1"/>
                    </a:moveTo>
                    <a:lnTo>
                      <a:pt x="337" y="733"/>
                    </a:lnTo>
                    <a:lnTo>
                      <a:pt x="258" y="1486"/>
                    </a:lnTo>
                    <a:lnTo>
                      <a:pt x="198" y="2219"/>
                    </a:lnTo>
                    <a:lnTo>
                      <a:pt x="139" y="2972"/>
                    </a:lnTo>
                    <a:lnTo>
                      <a:pt x="40" y="4556"/>
                    </a:lnTo>
                    <a:lnTo>
                      <a:pt x="20" y="5388"/>
                    </a:lnTo>
                    <a:lnTo>
                      <a:pt x="0" y="6220"/>
                    </a:lnTo>
                    <a:lnTo>
                      <a:pt x="20" y="7071"/>
                    </a:lnTo>
                    <a:lnTo>
                      <a:pt x="60" y="7923"/>
                    </a:lnTo>
                    <a:lnTo>
                      <a:pt x="119" y="8775"/>
                    </a:lnTo>
                    <a:lnTo>
                      <a:pt x="218" y="9607"/>
                    </a:lnTo>
                    <a:lnTo>
                      <a:pt x="376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74" y="11627"/>
                    </a:lnTo>
                    <a:lnTo>
                      <a:pt x="792" y="12003"/>
                    </a:lnTo>
                    <a:lnTo>
                      <a:pt x="931" y="12379"/>
                    </a:lnTo>
                    <a:lnTo>
                      <a:pt x="1070" y="12736"/>
                    </a:lnTo>
                    <a:lnTo>
                      <a:pt x="1248" y="13092"/>
                    </a:lnTo>
                    <a:lnTo>
                      <a:pt x="1426" y="13449"/>
                    </a:lnTo>
                    <a:lnTo>
                      <a:pt x="1604" y="13786"/>
                    </a:lnTo>
                    <a:lnTo>
                      <a:pt x="1822" y="14103"/>
                    </a:lnTo>
                    <a:lnTo>
                      <a:pt x="2040" y="14420"/>
                    </a:lnTo>
                    <a:lnTo>
                      <a:pt x="2298" y="14717"/>
                    </a:lnTo>
                    <a:lnTo>
                      <a:pt x="2555" y="14994"/>
                    </a:lnTo>
                    <a:lnTo>
                      <a:pt x="2832" y="15271"/>
                    </a:lnTo>
                    <a:lnTo>
                      <a:pt x="2892" y="15331"/>
                    </a:lnTo>
                    <a:lnTo>
                      <a:pt x="2971" y="15350"/>
                    </a:lnTo>
                    <a:lnTo>
                      <a:pt x="3050" y="15350"/>
                    </a:lnTo>
                    <a:lnTo>
                      <a:pt x="3130" y="15331"/>
                    </a:lnTo>
                    <a:lnTo>
                      <a:pt x="3209" y="15291"/>
                    </a:lnTo>
                    <a:lnTo>
                      <a:pt x="3248" y="15232"/>
                    </a:lnTo>
                    <a:lnTo>
                      <a:pt x="3288" y="15152"/>
                    </a:lnTo>
                    <a:lnTo>
                      <a:pt x="3308" y="15034"/>
                    </a:lnTo>
                    <a:lnTo>
                      <a:pt x="3347" y="13429"/>
                    </a:lnTo>
                    <a:lnTo>
                      <a:pt x="3347" y="11825"/>
                    </a:lnTo>
                    <a:lnTo>
                      <a:pt x="3308" y="10221"/>
                    </a:lnTo>
                    <a:lnTo>
                      <a:pt x="3229" y="8616"/>
                    </a:lnTo>
                    <a:lnTo>
                      <a:pt x="3110" y="7012"/>
                    </a:lnTo>
                    <a:lnTo>
                      <a:pt x="2951" y="5427"/>
                    </a:lnTo>
                    <a:lnTo>
                      <a:pt x="2753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76" y="2120"/>
                    </a:lnTo>
                    <a:lnTo>
                      <a:pt x="2436" y="2080"/>
                    </a:lnTo>
                    <a:lnTo>
                      <a:pt x="2397" y="2041"/>
                    </a:lnTo>
                    <a:lnTo>
                      <a:pt x="2357" y="2021"/>
                    </a:lnTo>
                    <a:lnTo>
                      <a:pt x="2199" y="2021"/>
                    </a:lnTo>
                    <a:lnTo>
                      <a:pt x="2100" y="2080"/>
                    </a:lnTo>
                    <a:lnTo>
                      <a:pt x="2020" y="2159"/>
                    </a:lnTo>
                    <a:lnTo>
                      <a:pt x="2001" y="2219"/>
                    </a:lnTo>
                    <a:lnTo>
                      <a:pt x="1981" y="2278"/>
                    </a:lnTo>
                    <a:lnTo>
                      <a:pt x="1961" y="2358"/>
                    </a:lnTo>
                    <a:lnTo>
                      <a:pt x="1981" y="2437"/>
                    </a:lnTo>
                    <a:lnTo>
                      <a:pt x="2199" y="3902"/>
                    </a:lnTo>
                    <a:lnTo>
                      <a:pt x="2377" y="5388"/>
                    </a:lnTo>
                    <a:lnTo>
                      <a:pt x="2516" y="6873"/>
                    </a:lnTo>
                    <a:lnTo>
                      <a:pt x="2634" y="8359"/>
                    </a:lnTo>
                    <a:lnTo>
                      <a:pt x="2714" y="9844"/>
                    </a:lnTo>
                    <a:lnTo>
                      <a:pt x="2773" y="11330"/>
                    </a:lnTo>
                    <a:lnTo>
                      <a:pt x="2773" y="12835"/>
                    </a:lnTo>
                    <a:lnTo>
                      <a:pt x="2753" y="14320"/>
                    </a:lnTo>
                    <a:lnTo>
                      <a:pt x="2575" y="14103"/>
                    </a:lnTo>
                    <a:lnTo>
                      <a:pt x="2377" y="13845"/>
                    </a:lnTo>
                    <a:lnTo>
                      <a:pt x="2218" y="13607"/>
                    </a:lnTo>
                    <a:lnTo>
                      <a:pt x="2040" y="13350"/>
                    </a:lnTo>
                    <a:lnTo>
                      <a:pt x="1902" y="13073"/>
                    </a:lnTo>
                    <a:lnTo>
                      <a:pt x="1763" y="12795"/>
                    </a:lnTo>
                    <a:lnTo>
                      <a:pt x="1505" y="12241"/>
                    </a:lnTo>
                    <a:lnTo>
                      <a:pt x="1288" y="11647"/>
                    </a:lnTo>
                    <a:lnTo>
                      <a:pt x="1109" y="11033"/>
                    </a:lnTo>
                    <a:lnTo>
                      <a:pt x="971" y="10399"/>
                    </a:lnTo>
                    <a:lnTo>
                      <a:pt x="852" y="9765"/>
                    </a:lnTo>
                    <a:lnTo>
                      <a:pt x="753" y="9111"/>
                    </a:lnTo>
                    <a:lnTo>
                      <a:pt x="693" y="8458"/>
                    </a:lnTo>
                    <a:lnTo>
                      <a:pt x="634" y="7784"/>
                    </a:lnTo>
                    <a:lnTo>
                      <a:pt x="614" y="7131"/>
                    </a:lnTo>
                    <a:lnTo>
                      <a:pt x="594" y="6477"/>
                    </a:lnTo>
                    <a:lnTo>
                      <a:pt x="594" y="5824"/>
                    </a:lnTo>
                    <a:lnTo>
                      <a:pt x="614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72" y="1130"/>
                    </a:lnTo>
                    <a:lnTo>
                      <a:pt x="1010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" name="Google Shape;677;p4"/>
              <p:cNvSpPr/>
              <p:nvPr/>
            </p:nvSpPr>
            <p:spPr>
              <a:xfrm>
                <a:off x="2514650" y="267325"/>
                <a:ext cx="1639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57" h="44941" extrusionOk="0">
                    <a:moveTo>
                      <a:pt x="278" y="1"/>
                    </a:moveTo>
                    <a:lnTo>
                      <a:pt x="179" y="852"/>
                    </a:lnTo>
                    <a:lnTo>
                      <a:pt x="80" y="1684"/>
                    </a:lnTo>
                    <a:lnTo>
                      <a:pt x="41" y="2318"/>
                    </a:lnTo>
                    <a:lnTo>
                      <a:pt x="21" y="2972"/>
                    </a:lnTo>
                    <a:lnTo>
                      <a:pt x="1" y="3605"/>
                    </a:lnTo>
                    <a:lnTo>
                      <a:pt x="1" y="4239"/>
                    </a:lnTo>
                    <a:lnTo>
                      <a:pt x="41" y="4873"/>
                    </a:lnTo>
                    <a:lnTo>
                      <a:pt x="80" y="5487"/>
                    </a:lnTo>
                    <a:lnTo>
                      <a:pt x="140" y="6121"/>
                    </a:lnTo>
                    <a:lnTo>
                      <a:pt x="199" y="6754"/>
                    </a:lnTo>
                    <a:lnTo>
                      <a:pt x="298" y="7368"/>
                    </a:lnTo>
                    <a:lnTo>
                      <a:pt x="417" y="8002"/>
                    </a:lnTo>
                    <a:lnTo>
                      <a:pt x="536" y="8616"/>
                    </a:lnTo>
                    <a:lnTo>
                      <a:pt x="674" y="9230"/>
                    </a:lnTo>
                    <a:lnTo>
                      <a:pt x="833" y="9824"/>
                    </a:lnTo>
                    <a:lnTo>
                      <a:pt x="991" y="10438"/>
                    </a:lnTo>
                    <a:lnTo>
                      <a:pt x="1189" y="11033"/>
                    </a:lnTo>
                    <a:lnTo>
                      <a:pt x="1387" y="11627"/>
                    </a:lnTo>
                    <a:lnTo>
                      <a:pt x="1843" y="12835"/>
                    </a:lnTo>
                    <a:lnTo>
                      <a:pt x="2318" y="14043"/>
                    </a:lnTo>
                    <a:lnTo>
                      <a:pt x="2794" y="15251"/>
                    </a:lnTo>
                    <a:lnTo>
                      <a:pt x="3031" y="15865"/>
                    </a:lnTo>
                    <a:lnTo>
                      <a:pt x="3249" y="16479"/>
                    </a:lnTo>
                    <a:lnTo>
                      <a:pt x="3447" y="17093"/>
                    </a:lnTo>
                    <a:lnTo>
                      <a:pt x="3645" y="17727"/>
                    </a:lnTo>
                    <a:lnTo>
                      <a:pt x="3824" y="18361"/>
                    </a:lnTo>
                    <a:lnTo>
                      <a:pt x="4002" y="18995"/>
                    </a:lnTo>
                    <a:lnTo>
                      <a:pt x="4299" y="20262"/>
                    </a:lnTo>
                    <a:lnTo>
                      <a:pt x="4576" y="21570"/>
                    </a:lnTo>
                    <a:lnTo>
                      <a:pt x="4814" y="22956"/>
                    </a:lnTo>
                    <a:lnTo>
                      <a:pt x="5052" y="24362"/>
                    </a:lnTo>
                    <a:lnTo>
                      <a:pt x="5230" y="25768"/>
                    </a:lnTo>
                    <a:lnTo>
                      <a:pt x="5388" y="27175"/>
                    </a:lnTo>
                    <a:lnTo>
                      <a:pt x="5527" y="28601"/>
                    </a:lnTo>
                    <a:lnTo>
                      <a:pt x="5626" y="30007"/>
                    </a:lnTo>
                    <a:lnTo>
                      <a:pt x="5685" y="31433"/>
                    </a:lnTo>
                    <a:lnTo>
                      <a:pt x="5725" y="32859"/>
                    </a:lnTo>
                    <a:lnTo>
                      <a:pt x="5725" y="33592"/>
                    </a:lnTo>
                    <a:lnTo>
                      <a:pt x="5725" y="34345"/>
                    </a:lnTo>
                    <a:lnTo>
                      <a:pt x="5685" y="35830"/>
                    </a:lnTo>
                    <a:lnTo>
                      <a:pt x="5626" y="37316"/>
                    </a:lnTo>
                    <a:lnTo>
                      <a:pt x="5606" y="38801"/>
                    </a:lnTo>
                    <a:lnTo>
                      <a:pt x="5586" y="39554"/>
                    </a:lnTo>
                    <a:lnTo>
                      <a:pt x="5586" y="40286"/>
                    </a:lnTo>
                    <a:lnTo>
                      <a:pt x="5606" y="41039"/>
                    </a:lnTo>
                    <a:lnTo>
                      <a:pt x="5646" y="41772"/>
                    </a:lnTo>
                    <a:lnTo>
                      <a:pt x="5705" y="42505"/>
                    </a:lnTo>
                    <a:lnTo>
                      <a:pt x="5765" y="43238"/>
                    </a:lnTo>
                    <a:lnTo>
                      <a:pt x="5883" y="43970"/>
                    </a:lnTo>
                    <a:lnTo>
                      <a:pt x="6002" y="44703"/>
                    </a:lnTo>
                    <a:lnTo>
                      <a:pt x="6022" y="44782"/>
                    </a:lnTo>
                    <a:lnTo>
                      <a:pt x="6062" y="44842"/>
                    </a:lnTo>
                    <a:lnTo>
                      <a:pt x="6101" y="44882"/>
                    </a:lnTo>
                    <a:lnTo>
                      <a:pt x="6141" y="44921"/>
                    </a:lnTo>
                    <a:lnTo>
                      <a:pt x="6180" y="44941"/>
                    </a:lnTo>
                    <a:lnTo>
                      <a:pt x="6240" y="44941"/>
                    </a:lnTo>
                    <a:lnTo>
                      <a:pt x="6339" y="44921"/>
                    </a:lnTo>
                    <a:lnTo>
                      <a:pt x="6438" y="44882"/>
                    </a:lnTo>
                    <a:lnTo>
                      <a:pt x="6517" y="44782"/>
                    </a:lnTo>
                    <a:lnTo>
                      <a:pt x="6537" y="44743"/>
                    </a:lnTo>
                    <a:lnTo>
                      <a:pt x="6557" y="44683"/>
                    </a:lnTo>
                    <a:lnTo>
                      <a:pt x="6557" y="44604"/>
                    </a:lnTo>
                    <a:lnTo>
                      <a:pt x="6557" y="44525"/>
                    </a:lnTo>
                    <a:lnTo>
                      <a:pt x="6438" y="43891"/>
                    </a:lnTo>
                    <a:lnTo>
                      <a:pt x="6339" y="43238"/>
                    </a:lnTo>
                    <a:lnTo>
                      <a:pt x="6280" y="42604"/>
                    </a:lnTo>
                    <a:lnTo>
                      <a:pt x="6220" y="41950"/>
                    </a:lnTo>
                    <a:lnTo>
                      <a:pt x="6200" y="41297"/>
                    </a:lnTo>
                    <a:lnTo>
                      <a:pt x="6180" y="40663"/>
                    </a:lnTo>
                    <a:lnTo>
                      <a:pt x="6161" y="39356"/>
                    </a:lnTo>
                    <a:lnTo>
                      <a:pt x="6200" y="38048"/>
                    </a:lnTo>
                    <a:lnTo>
                      <a:pt x="6240" y="36741"/>
                    </a:lnTo>
                    <a:lnTo>
                      <a:pt x="6280" y="35434"/>
                    </a:lnTo>
                    <a:lnTo>
                      <a:pt x="6299" y="34147"/>
                    </a:lnTo>
                    <a:lnTo>
                      <a:pt x="6299" y="32839"/>
                    </a:lnTo>
                    <a:lnTo>
                      <a:pt x="6260" y="31552"/>
                    </a:lnTo>
                    <a:lnTo>
                      <a:pt x="6200" y="30265"/>
                    </a:lnTo>
                    <a:lnTo>
                      <a:pt x="6121" y="28977"/>
                    </a:lnTo>
                    <a:lnTo>
                      <a:pt x="6002" y="27690"/>
                    </a:lnTo>
                    <a:lnTo>
                      <a:pt x="5883" y="26422"/>
                    </a:lnTo>
                    <a:lnTo>
                      <a:pt x="5725" y="25135"/>
                    </a:lnTo>
                    <a:lnTo>
                      <a:pt x="5547" y="23867"/>
                    </a:lnTo>
                    <a:lnTo>
                      <a:pt x="5329" y="22599"/>
                    </a:lnTo>
                    <a:lnTo>
                      <a:pt x="5091" y="21352"/>
                    </a:lnTo>
                    <a:lnTo>
                      <a:pt x="4834" y="20124"/>
                    </a:lnTo>
                    <a:lnTo>
                      <a:pt x="4537" y="18896"/>
                    </a:lnTo>
                    <a:lnTo>
                      <a:pt x="4200" y="17688"/>
                    </a:lnTo>
                    <a:lnTo>
                      <a:pt x="3824" y="16499"/>
                    </a:lnTo>
                    <a:lnTo>
                      <a:pt x="3427" y="15311"/>
                    </a:lnTo>
                    <a:lnTo>
                      <a:pt x="2992" y="14142"/>
                    </a:lnTo>
                    <a:lnTo>
                      <a:pt x="2516" y="12934"/>
                    </a:lnTo>
                    <a:lnTo>
                      <a:pt x="2081" y="11746"/>
                    </a:lnTo>
                    <a:lnTo>
                      <a:pt x="1684" y="10537"/>
                    </a:lnTo>
                    <a:lnTo>
                      <a:pt x="1506" y="9943"/>
                    </a:lnTo>
                    <a:lnTo>
                      <a:pt x="1328" y="9329"/>
                    </a:lnTo>
                    <a:lnTo>
                      <a:pt x="1189" y="8715"/>
                    </a:lnTo>
                    <a:lnTo>
                      <a:pt x="1031" y="8101"/>
                    </a:lnTo>
                    <a:lnTo>
                      <a:pt x="912" y="7468"/>
                    </a:lnTo>
                    <a:lnTo>
                      <a:pt x="813" y="6834"/>
                    </a:lnTo>
                    <a:lnTo>
                      <a:pt x="714" y="6200"/>
                    </a:lnTo>
                    <a:lnTo>
                      <a:pt x="655" y="5566"/>
                    </a:lnTo>
                    <a:lnTo>
                      <a:pt x="595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595" y="2179"/>
                    </a:lnTo>
                    <a:lnTo>
                      <a:pt x="635" y="1625"/>
                    </a:lnTo>
                    <a:lnTo>
                      <a:pt x="694" y="1090"/>
                    </a:lnTo>
                    <a:lnTo>
                      <a:pt x="754" y="535"/>
                    </a:lnTo>
                    <a:lnTo>
                      <a:pt x="81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" name="Google Shape;678;p4"/>
              <p:cNvSpPr/>
              <p:nvPr/>
            </p:nvSpPr>
            <p:spPr>
              <a:xfrm>
                <a:off x="2447825" y="267325"/>
                <a:ext cx="50525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14856" extrusionOk="0">
                    <a:moveTo>
                      <a:pt x="0" y="1"/>
                    </a:moveTo>
                    <a:lnTo>
                      <a:pt x="911" y="5447"/>
                    </a:lnTo>
                    <a:lnTo>
                      <a:pt x="1070" y="6556"/>
                    </a:lnTo>
                    <a:lnTo>
                      <a:pt x="1228" y="7685"/>
                    </a:lnTo>
                    <a:lnTo>
                      <a:pt x="1347" y="8814"/>
                    </a:lnTo>
                    <a:lnTo>
                      <a:pt x="1387" y="9389"/>
                    </a:lnTo>
                    <a:lnTo>
                      <a:pt x="1426" y="9943"/>
                    </a:lnTo>
                    <a:lnTo>
                      <a:pt x="1446" y="10518"/>
                    </a:lnTo>
                    <a:lnTo>
                      <a:pt x="1446" y="11072"/>
                    </a:lnTo>
                    <a:lnTo>
                      <a:pt x="1446" y="11647"/>
                    </a:lnTo>
                    <a:lnTo>
                      <a:pt x="1406" y="12201"/>
                    </a:lnTo>
                    <a:lnTo>
                      <a:pt x="1367" y="12776"/>
                    </a:lnTo>
                    <a:lnTo>
                      <a:pt x="1287" y="13330"/>
                    </a:lnTo>
                    <a:lnTo>
                      <a:pt x="1208" y="13885"/>
                    </a:lnTo>
                    <a:lnTo>
                      <a:pt x="1089" y="14459"/>
                    </a:lnTo>
                    <a:lnTo>
                      <a:pt x="1089" y="14519"/>
                    </a:lnTo>
                    <a:lnTo>
                      <a:pt x="1089" y="14598"/>
                    </a:lnTo>
                    <a:lnTo>
                      <a:pt x="1109" y="14657"/>
                    </a:lnTo>
                    <a:lnTo>
                      <a:pt x="1129" y="14717"/>
                    </a:lnTo>
                    <a:lnTo>
                      <a:pt x="1208" y="14796"/>
                    </a:lnTo>
                    <a:lnTo>
                      <a:pt x="1287" y="14855"/>
                    </a:lnTo>
                    <a:lnTo>
                      <a:pt x="1406" y="14855"/>
                    </a:lnTo>
                    <a:lnTo>
                      <a:pt x="1505" y="14835"/>
                    </a:lnTo>
                    <a:lnTo>
                      <a:pt x="1545" y="14796"/>
                    </a:lnTo>
                    <a:lnTo>
                      <a:pt x="1585" y="14756"/>
                    </a:lnTo>
                    <a:lnTo>
                      <a:pt x="1624" y="14697"/>
                    </a:lnTo>
                    <a:lnTo>
                      <a:pt x="1644" y="14618"/>
                    </a:lnTo>
                    <a:lnTo>
                      <a:pt x="1743" y="14083"/>
                    </a:lnTo>
                    <a:lnTo>
                      <a:pt x="1842" y="13548"/>
                    </a:lnTo>
                    <a:lnTo>
                      <a:pt x="1901" y="12993"/>
                    </a:lnTo>
                    <a:lnTo>
                      <a:pt x="1961" y="12459"/>
                    </a:lnTo>
                    <a:lnTo>
                      <a:pt x="2001" y="11904"/>
                    </a:lnTo>
                    <a:lnTo>
                      <a:pt x="2020" y="11350"/>
                    </a:lnTo>
                    <a:lnTo>
                      <a:pt x="2020" y="10815"/>
                    </a:lnTo>
                    <a:lnTo>
                      <a:pt x="2001" y="10260"/>
                    </a:lnTo>
                    <a:lnTo>
                      <a:pt x="1981" y="9706"/>
                    </a:lnTo>
                    <a:lnTo>
                      <a:pt x="1941" y="9151"/>
                    </a:lnTo>
                    <a:lnTo>
                      <a:pt x="1842" y="8062"/>
                    </a:lnTo>
                    <a:lnTo>
                      <a:pt x="1703" y="6972"/>
                    </a:lnTo>
                    <a:lnTo>
                      <a:pt x="1545" y="5883"/>
                    </a:lnTo>
                    <a:lnTo>
                      <a:pt x="1070" y="2932"/>
                    </a:lnTo>
                    <a:lnTo>
                      <a:pt x="57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" name="Google Shape;679;p4"/>
              <p:cNvSpPr/>
              <p:nvPr/>
            </p:nvSpPr>
            <p:spPr>
              <a:xfrm>
                <a:off x="2356700" y="267325"/>
                <a:ext cx="61425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4420" extrusionOk="0">
                    <a:moveTo>
                      <a:pt x="1447" y="1"/>
                    </a:moveTo>
                    <a:lnTo>
                      <a:pt x="1387" y="60"/>
                    </a:lnTo>
                    <a:lnTo>
                      <a:pt x="1367" y="139"/>
                    </a:lnTo>
                    <a:lnTo>
                      <a:pt x="1348" y="218"/>
                    </a:lnTo>
                    <a:lnTo>
                      <a:pt x="1367" y="317"/>
                    </a:lnTo>
                    <a:lnTo>
                      <a:pt x="1447" y="654"/>
                    </a:lnTo>
                    <a:lnTo>
                      <a:pt x="1526" y="991"/>
                    </a:lnTo>
                    <a:lnTo>
                      <a:pt x="1625" y="1664"/>
                    </a:lnTo>
                    <a:lnTo>
                      <a:pt x="1704" y="2358"/>
                    </a:lnTo>
                    <a:lnTo>
                      <a:pt x="1763" y="3051"/>
                    </a:lnTo>
                    <a:lnTo>
                      <a:pt x="1783" y="3764"/>
                    </a:lnTo>
                    <a:lnTo>
                      <a:pt x="1803" y="4457"/>
                    </a:lnTo>
                    <a:lnTo>
                      <a:pt x="1843" y="5843"/>
                    </a:lnTo>
                    <a:lnTo>
                      <a:pt x="1882" y="7210"/>
                    </a:lnTo>
                    <a:lnTo>
                      <a:pt x="1902" y="8577"/>
                    </a:lnTo>
                    <a:lnTo>
                      <a:pt x="1863" y="9943"/>
                    </a:lnTo>
                    <a:lnTo>
                      <a:pt x="1843" y="10637"/>
                    </a:lnTo>
                    <a:lnTo>
                      <a:pt x="1803" y="11310"/>
                    </a:lnTo>
                    <a:lnTo>
                      <a:pt x="1744" y="12063"/>
                    </a:lnTo>
                    <a:lnTo>
                      <a:pt x="1645" y="12815"/>
                    </a:lnTo>
                    <a:lnTo>
                      <a:pt x="1625" y="13152"/>
                    </a:lnTo>
                    <a:lnTo>
                      <a:pt x="1605" y="13330"/>
                    </a:lnTo>
                    <a:lnTo>
                      <a:pt x="1565" y="13449"/>
                    </a:lnTo>
                    <a:lnTo>
                      <a:pt x="1486" y="13568"/>
                    </a:lnTo>
                    <a:lnTo>
                      <a:pt x="1447" y="13607"/>
                    </a:lnTo>
                    <a:lnTo>
                      <a:pt x="1407" y="13627"/>
                    </a:lnTo>
                    <a:lnTo>
                      <a:pt x="1367" y="13627"/>
                    </a:lnTo>
                    <a:lnTo>
                      <a:pt x="1348" y="13607"/>
                    </a:lnTo>
                    <a:lnTo>
                      <a:pt x="1288" y="13568"/>
                    </a:lnTo>
                    <a:lnTo>
                      <a:pt x="1229" y="13469"/>
                    </a:lnTo>
                    <a:lnTo>
                      <a:pt x="1169" y="13370"/>
                    </a:lnTo>
                    <a:lnTo>
                      <a:pt x="1090" y="13132"/>
                    </a:lnTo>
                    <a:lnTo>
                      <a:pt x="991" y="12835"/>
                    </a:lnTo>
                    <a:lnTo>
                      <a:pt x="912" y="12518"/>
                    </a:lnTo>
                    <a:lnTo>
                      <a:pt x="833" y="12201"/>
                    </a:lnTo>
                    <a:lnTo>
                      <a:pt x="773" y="11865"/>
                    </a:lnTo>
                    <a:lnTo>
                      <a:pt x="674" y="11211"/>
                    </a:lnTo>
                    <a:lnTo>
                      <a:pt x="615" y="10557"/>
                    </a:lnTo>
                    <a:lnTo>
                      <a:pt x="575" y="9904"/>
                    </a:lnTo>
                    <a:lnTo>
                      <a:pt x="575" y="9270"/>
                    </a:lnTo>
                    <a:lnTo>
                      <a:pt x="575" y="8636"/>
                    </a:lnTo>
                    <a:lnTo>
                      <a:pt x="615" y="7982"/>
                    </a:lnTo>
                    <a:lnTo>
                      <a:pt x="714" y="6695"/>
                    </a:lnTo>
                    <a:lnTo>
                      <a:pt x="833" y="5427"/>
                    </a:lnTo>
                    <a:lnTo>
                      <a:pt x="833" y="5348"/>
                    </a:lnTo>
                    <a:lnTo>
                      <a:pt x="833" y="5289"/>
                    </a:lnTo>
                    <a:lnTo>
                      <a:pt x="793" y="5229"/>
                    </a:lnTo>
                    <a:lnTo>
                      <a:pt x="773" y="5190"/>
                    </a:lnTo>
                    <a:lnTo>
                      <a:pt x="734" y="5150"/>
                    </a:lnTo>
                    <a:lnTo>
                      <a:pt x="694" y="5130"/>
                    </a:lnTo>
                    <a:lnTo>
                      <a:pt x="575" y="5111"/>
                    </a:lnTo>
                    <a:lnTo>
                      <a:pt x="476" y="5130"/>
                    </a:lnTo>
                    <a:lnTo>
                      <a:pt x="377" y="5190"/>
                    </a:lnTo>
                    <a:lnTo>
                      <a:pt x="337" y="5229"/>
                    </a:lnTo>
                    <a:lnTo>
                      <a:pt x="298" y="5289"/>
                    </a:lnTo>
                    <a:lnTo>
                      <a:pt x="278" y="5348"/>
                    </a:lnTo>
                    <a:lnTo>
                      <a:pt x="258" y="5427"/>
                    </a:lnTo>
                    <a:lnTo>
                      <a:pt x="120" y="7052"/>
                    </a:lnTo>
                    <a:lnTo>
                      <a:pt x="60" y="7864"/>
                    </a:lnTo>
                    <a:lnTo>
                      <a:pt x="21" y="8676"/>
                    </a:lnTo>
                    <a:lnTo>
                      <a:pt x="1" y="9488"/>
                    </a:lnTo>
                    <a:lnTo>
                      <a:pt x="21" y="10320"/>
                    </a:lnTo>
                    <a:lnTo>
                      <a:pt x="100" y="11112"/>
                    </a:lnTo>
                    <a:lnTo>
                      <a:pt x="139" y="11528"/>
                    </a:lnTo>
                    <a:lnTo>
                      <a:pt x="199" y="11924"/>
                    </a:lnTo>
                    <a:lnTo>
                      <a:pt x="318" y="12538"/>
                    </a:lnTo>
                    <a:lnTo>
                      <a:pt x="377" y="12875"/>
                    </a:lnTo>
                    <a:lnTo>
                      <a:pt x="476" y="13211"/>
                    </a:lnTo>
                    <a:lnTo>
                      <a:pt x="575" y="13528"/>
                    </a:lnTo>
                    <a:lnTo>
                      <a:pt x="714" y="13825"/>
                    </a:lnTo>
                    <a:lnTo>
                      <a:pt x="793" y="13964"/>
                    </a:lnTo>
                    <a:lnTo>
                      <a:pt x="892" y="14083"/>
                    </a:lnTo>
                    <a:lnTo>
                      <a:pt x="991" y="14182"/>
                    </a:lnTo>
                    <a:lnTo>
                      <a:pt x="1090" y="14281"/>
                    </a:lnTo>
                    <a:lnTo>
                      <a:pt x="1229" y="14360"/>
                    </a:lnTo>
                    <a:lnTo>
                      <a:pt x="1387" y="14420"/>
                    </a:lnTo>
                    <a:lnTo>
                      <a:pt x="1526" y="14420"/>
                    </a:lnTo>
                    <a:lnTo>
                      <a:pt x="1664" y="14380"/>
                    </a:lnTo>
                    <a:lnTo>
                      <a:pt x="1783" y="14301"/>
                    </a:lnTo>
                    <a:lnTo>
                      <a:pt x="1902" y="14182"/>
                    </a:lnTo>
                    <a:lnTo>
                      <a:pt x="1981" y="14043"/>
                    </a:lnTo>
                    <a:lnTo>
                      <a:pt x="2061" y="13865"/>
                    </a:lnTo>
                    <a:lnTo>
                      <a:pt x="2160" y="13528"/>
                    </a:lnTo>
                    <a:lnTo>
                      <a:pt x="2239" y="13152"/>
                    </a:lnTo>
                    <a:lnTo>
                      <a:pt x="2278" y="12776"/>
                    </a:lnTo>
                    <a:lnTo>
                      <a:pt x="2318" y="12379"/>
                    </a:lnTo>
                    <a:lnTo>
                      <a:pt x="2358" y="11587"/>
                    </a:lnTo>
                    <a:lnTo>
                      <a:pt x="2397" y="10835"/>
                    </a:lnTo>
                    <a:lnTo>
                      <a:pt x="2437" y="9904"/>
                    </a:lnTo>
                    <a:lnTo>
                      <a:pt x="2457" y="8993"/>
                    </a:lnTo>
                    <a:lnTo>
                      <a:pt x="2457" y="8062"/>
                    </a:lnTo>
                    <a:lnTo>
                      <a:pt x="2457" y="7131"/>
                    </a:lnTo>
                    <a:lnTo>
                      <a:pt x="2437" y="5388"/>
                    </a:lnTo>
                    <a:lnTo>
                      <a:pt x="2417" y="4497"/>
                    </a:lnTo>
                    <a:lnTo>
                      <a:pt x="2377" y="3605"/>
                    </a:lnTo>
                    <a:lnTo>
                      <a:pt x="2318" y="2714"/>
                    </a:lnTo>
                    <a:lnTo>
                      <a:pt x="2239" y="1843"/>
                    </a:lnTo>
                    <a:lnTo>
                      <a:pt x="2179" y="1407"/>
                    </a:lnTo>
                    <a:lnTo>
                      <a:pt x="2100" y="971"/>
                    </a:lnTo>
                    <a:lnTo>
                      <a:pt x="2021" y="555"/>
                    </a:lnTo>
                    <a:lnTo>
                      <a:pt x="1922" y="139"/>
                    </a:lnTo>
                    <a:lnTo>
                      <a:pt x="1882" y="60"/>
                    </a:lnTo>
                    <a:lnTo>
                      <a:pt x="184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" name="Google Shape;680;p4"/>
              <p:cNvSpPr/>
              <p:nvPr/>
            </p:nvSpPr>
            <p:spPr>
              <a:xfrm>
                <a:off x="2300250" y="267325"/>
                <a:ext cx="609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699" extrusionOk="0">
                    <a:moveTo>
                      <a:pt x="1031" y="1"/>
                    </a:moveTo>
                    <a:lnTo>
                      <a:pt x="813" y="1407"/>
                    </a:lnTo>
                    <a:lnTo>
                      <a:pt x="615" y="2813"/>
                    </a:lnTo>
                    <a:lnTo>
                      <a:pt x="437" y="4239"/>
                    </a:lnTo>
                    <a:lnTo>
                      <a:pt x="278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21" y="9963"/>
                    </a:lnTo>
                    <a:lnTo>
                      <a:pt x="1" y="11389"/>
                    </a:lnTo>
                    <a:lnTo>
                      <a:pt x="21" y="12102"/>
                    </a:lnTo>
                    <a:lnTo>
                      <a:pt x="40" y="12815"/>
                    </a:lnTo>
                    <a:lnTo>
                      <a:pt x="80" y="13528"/>
                    </a:lnTo>
                    <a:lnTo>
                      <a:pt x="120" y="14241"/>
                    </a:lnTo>
                    <a:lnTo>
                      <a:pt x="199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95" y="17747"/>
                    </a:lnTo>
                    <a:lnTo>
                      <a:pt x="714" y="18440"/>
                    </a:lnTo>
                    <a:lnTo>
                      <a:pt x="872" y="19133"/>
                    </a:lnTo>
                    <a:lnTo>
                      <a:pt x="1051" y="19827"/>
                    </a:lnTo>
                    <a:lnTo>
                      <a:pt x="1229" y="20500"/>
                    </a:lnTo>
                    <a:lnTo>
                      <a:pt x="1447" y="21173"/>
                    </a:lnTo>
                    <a:lnTo>
                      <a:pt x="1665" y="21847"/>
                    </a:lnTo>
                    <a:lnTo>
                      <a:pt x="1922" y="22520"/>
                    </a:lnTo>
                    <a:lnTo>
                      <a:pt x="1942" y="22580"/>
                    </a:lnTo>
                    <a:lnTo>
                      <a:pt x="1981" y="22639"/>
                    </a:lnTo>
                    <a:lnTo>
                      <a:pt x="2021" y="22679"/>
                    </a:lnTo>
                    <a:lnTo>
                      <a:pt x="2080" y="22699"/>
                    </a:lnTo>
                    <a:lnTo>
                      <a:pt x="2180" y="22699"/>
                    </a:lnTo>
                    <a:lnTo>
                      <a:pt x="2279" y="22639"/>
                    </a:lnTo>
                    <a:lnTo>
                      <a:pt x="2358" y="22560"/>
                    </a:lnTo>
                    <a:lnTo>
                      <a:pt x="2417" y="22461"/>
                    </a:lnTo>
                    <a:lnTo>
                      <a:pt x="2437" y="22322"/>
                    </a:lnTo>
                    <a:lnTo>
                      <a:pt x="2417" y="22263"/>
                    </a:lnTo>
                    <a:lnTo>
                      <a:pt x="2397" y="22184"/>
                    </a:lnTo>
                    <a:lnTo>
                      <a:pt x="2160" y="21530"/>
                    </a:lnTo>
                    <a:lnTo>
                      <a:pt x="1942" y="20876"/>
                    </a:lnTo>
                    <a:lnTo>
                      <a:pt x="1744" y="20203"/>
                    </a:lnTo>
                    <a:lnTo>
                      <a:pt x="1566" y="19530"/>
                    </a:lnTo>
                    <a:lnTo>
                      <a:pt x="1387" y="18856"/>
                    </a:lnTo>
                    <a:lnTo>
                      <a:pt x="1249" y="18163"/>
                    </a:lnTo>
                    <a:lnTo>
                      <a:pt x="1110" y="17489"/>
                    </a:lnTo>
                    <a:lnTo>
                      <a:pt x="991" y="16796"/>
                    </a:lnTo>
                    <a:lnTo>
                      <a:pt x="892" y="16103"/>
                    </a:lnTo>
                    <a:lnTo>
                      <a:pt x="793" y="15410"/>
                    </a:lnTo>
                    <a:lnTo>
                      <a:pt x="734" y="14717"/>
                    </a:lnTo>
                    <a:lnTo>
                      <a:pt x="674" y="14023"/>
                    </a:lnTo>
                    <a:lnTo>
                      <a:pt x="615" y="13330"/>
                    </a:lnTo>
                    <a:lnTo>
                      <a:pt x="595" y="12617"/>
                    </a:lnTo>
                    <a:lnTo>
                      <a:pt x="575" y="11924"/>
                    </a:lnTo>
                    <a:lnTo>
                      <a:pt x="555" y="11211"/>
                    </a:lnTo>
                    <a:lnTo>
                      <a:pt x="575" y="9805"/>
                    </a:lnTo>
                    <a:lnTo>
                      <a:pt x="635" y="8379"/>
                    </a:lnTo>
                    <a:lnTo>
                      <a:pt x="734" y="6972"/>
                    </a:lnTo>
                    <a:lnTo>
                      <a:pt x="853" y="5566"/>
                    </a:lnTo>
                    <a:lnTo>
                      <a:pt x="1011" y="4160"/>
                    </a:lnTo>
                    <a:lnTo>
                      <a:pt x="1189" y="2754"/>
                    </a:lnTo>
                    <a:lnTo>
                      <a:pt x="1387" y="1367"/>
                    </a:lnTo>
                    <a:lnTo>
                      <a:pt x="160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" name="Google Shape;681;p4"/>
              <p:cNvSpPr/>
              <p:nvPr/>
            </p:nvSpPr>
            <p:spPr>
              <a:xfrm>
                <a:off x="2151225" y="267325"/>
                <a:ext cx="15850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34" h="1883" extrusionOk="0">
                    <a:moveTo>
                      <a:pt x="60" y="1"/>
                    </a:moveTo>
                    <a:lnTo>
                      <a:pt x="20" y="773"/>
                    </a:lnTo>
                    <a:lnTo>
                      <a:pt x="0" y="1565"/>
                    </a:lnTo>
                    <a:lnTo>
                      <a:pt x="20" y="1625"/>
                    </a:lnTo>
                    <a:lnTo>
                      <a:pt x="20" y="1704"/>
                    </a:lnTo>
                    <a:lnTo>
                      <a:pt x="60" y="1744"/>
                    </a:lnTo>
                    <a:lnTo>
                      <a:pt x="99" y="1803"/>
                    </a:lnTo>
                    <a:lnTo>
                      <a:pt x="178" y="1862"/>
                    </a:lnTo>
                    <a:lnTo>
                      <a:pt x="297" y="1882"/>
                    </a:lnTo>
                    <a:lnTo>
                      <a:pt x="396" y="1862"/>
                    </a:lnTo>
                    <a:lnTo>
                      <a:pt x="476" y="1803"/>
                    </a:lnTo>
                    <a:lnTo>
                      <a:pt x="515" y="1744"/>
                    </a:lnTo>
                    <a:lnTo>
                      <a:pt x="555" y="1704"/>
                    </a:lnTo>
                    <a:lnTo>
                      <a:pt x="575" y="1625"/>
                    </a:lnTo>
                    <a:lnTo>
                      <a:pt x="575" y="1565"/>
                    </a:lnTo>
                    <a:lnTo>
                      <a:pt x="594" y="773"/>
                    </a:lnTo>
                    <a:lnTo>
                      <a:pt x="6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" name="Google Shape;682;p4"/>
              <p:cNvSpPr/>
              <p:nvPr/>
            </p:nvSpPr>
            <p:spPr>
              <a:xfrm>
                <a:off x="1922950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0" y="1"/>
                    </a:moveTo>
                    <a:lnTo>
                      <a:pt x="139" y="832"/>
                    </a:lnTo>
                    <a:lnTo>
                      <a:pt x="258" y="1684"/>
                    </a:lnTo>
                    <a:lnTo>
                      <a:pt x="456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93" y="8517"/>
                    </a:lnTo>
                    <a:lnTo>
                      <a:pt x="832" y="10240"/>
                    </a:lnTo>
                    <a:lnTo>
                      <a:pt x="852" y="11964"/>
                    </a:lnTo>
                    <a:lnTo>
                      <a:pt x="852" y="13687"/>
                    </a:lnTo>
                    <a:lnTo>
                      <a:pt x="832" y="15410"/>
                    </a:lnTo>
                    <a:lnTo>
                      <a:pt x="773" y="17133"/>
                    </a:lnTo>
                    <a:lnTo>
                      <a:pt x="654" y="20579"/>
                    </a:lnTo>
                    <a:lnTo>
                      <a:pt x="496" y="24026"/>
                    </a:lnTo>
                    <a:lnTo>
                      <a:pt x="357" y="27452"/>
                    </a:lnTo>
                    <a:lnTo>
                      <a:pt x="278" y="29532"/>
                    </a:lnTo>
                    <a:lnTo>
                      <a:pt x="238" y="31611"/>
                    </a:lnTo>
                    <a:lnTo>
                      <a:pt x="199" y="33711"/>
                    </a:lnTo>
                    <a:lnTo>
                      <a:pt x="199" y="35790"/>
                    </a:lnTo>
                    <a:lnTo>
                      <a:pt x="238" y="37870"/>
                    </a:lnTo>
                    <a:lnTo>
                      <a:pt x="317" y="39950"/>
                    </a:lnTo>
                    <a:lnTo>
                      <a:pt x="377" y="40980"/>
                    </a:lnTo>
                    <a:lnTo>
                      <a:pt x="436" y="42029"/>
                    </a:lnTo>
                    <a:lnTo>
                      <a:pt x="535" y="43059"/>
                    </a:lnTo>
                    <a:lnTo>
                      <a:pt x="634" y="44109"/>
                    </a:lnTo>
                    <a:lnTo>
                      <a:pt x="872" y="46228"/>
                    </a:lnTo>
                    <a:lnTo>
                      <a:pt x="1149" y="48328"/>
                    </a:lnTo>
                    <a:lnTo>
                      <a:pt x="1743" y="52566"/>
                    </a:lnTo>
                    <a:lnTo>
                      <a:pt x="2021" y="54666"/>
                    </a:lnTo>
                    <a:lnTo>
                      <a:pt x="2258" y="56785"/>
                    </a:lnTo>
                    <a:lnTo>
                      <a:pt x="2357" y="57855"/>
                    </a:lnTo>
                    <a:lnTo>
                      <a:pt x="2456" y="58924"/>
                    </a:lnTo>
                    <a:lnTo>
                      <a:pt x="2536" y="59994"/>
                    </a:lnTo>
                    <a:lnTo>
                      <a:pt x="2575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95" y="64747"/>
                    </a:lnTo>
                    <a:lnTo>
                      <a:pt x="253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59" y="69659"/>
                    </a:lnTo>
                    <a:lnTo>
                      <a:pt x="1981" y="70867"/>
                    </a:lnTo>
                    <a:lnTo>
                      <a:pt x="1763" y="71996"/>
                    </a:lnTo>
                    <a:lnTo>
                      <a:pt x="1526" y="73125"/>
                    </a:lnTo>
                    <a:lnTo>
                      <a:pt x="1288" y="74274"/>
                    </a:lnTo>
                    <a:lnTo>
                      <a:pt x="1070" y="75403"/>
                    </a:lnTo>
                    <a:lnTo>
                      <a:pt x="971" y="75977"/>
                    </a:lnTo>
                    <a:lnTo>
                      <a:pt x="892" y="76552"/>
                    </a:lnTo>
                    <a:lnTo>
                      <a:pt x="832" y="77126"/>
                    </a:lnTo>
                    <a:lnTo>
                      <a:pt x="773" y="77700"/>
                    </a:lnTo>
                    <a:lnTo>
                      <a:pt x="753" y="78295"/>
                    </a:lnTo>
                    <a:lnTo>
                      <a:pt x="753" y="78869"/>
                    </a:lnTo>
                    <a:lnTo>
                      <a:pt x="773" y="79443"/>
                    </a:lnTo>
                    <a:lnTo>
                      <a:pt x="832" y="80038"/>
                    </a:lnTo>
                    <a:lnTo>
                      <a:pt x="832" y="80117"/>
                    </a:lnTo>
                    <a:lnTo>
                      <a:pt x="872" y="80176"/>
                    </a:lnTo>
                    <a:lnTo>
                      <a:pt x="892" y="80236"/>
                    </a:lnTo>
                    <a:lnTo>
                      <a:pt x="951" y="80275"/>
                    </a:lnTo>
                    <a:lnTo>
                      <a:pt x="1030" y="80335"/>
                    </a:lnTo>
                    <a:lnTo>
                      <a:pt x="1149" y="80354"/>
                    </a:lnTo>
                    <a:lnTo>
                      <a:pt x="1248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67" y="80236"/>
                    </a:lnTo>
                    <a:lnTo>
                      <a:pt x="1387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47" y="79483"/>
                    </a:lnTo>
                    <a:lnTo>
                      <a:pt x="1328" y="78948"/>
                    </a:lnTo>
                    <a:lnTo>
                      <a:pt x="1328" y="78413"/>
                    </a:lnTo>
                    <a:lnTo>
                      <a:pt x="1347" y="77859"/>
                    </a:lnTo>
                    <a:lnTo>
                      <a:pt x="1387" y="77324"/>
                    </a:lnTo>
                    <a:lnTo>
                      <a:pt x="1446" y="76789"/>
                    </a:lnTo>
                    <a:lnTo>
                      <a:pt x="1506" y="76255"/>
                    </a:lnTo>
                    <a:lnTo>
                      <a:pt x="160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39" y="72551"/>
                    </a:lnTo>
                    <a:lnTo>
                      <a:pt x="2437" y="71501"/>
                    </a:lnTo>
                    <a:lnTo>
                      <a:pt x="2615" y="70491"/>
                    </a:lnTo>
                    <a:lnTo>
                      <a:pt x="2754" y="69461"/>
                    </a:lnTo>
                    <a:lnTo>
                      <a:pt x="2892" y="68451"/>
                    </a:lnTo>
                    <a:lnTo>
                      <a:pt x="2991" y="67421"/>
                    </a:lnTo>
                    <a:lnTo>
                      <a:pt x="3090" y="66391"/>
                    </a:lnTo>
                    <a:lnTo>
                      <a:pt x="3150" y="65361"/>
                    </a:lnTo>
                    <a:lnTo>
                      <a:pt x="3189" y="64311"/>
                    </a:lnTo>
                    <a:lnTo>
                      <a:pt x="3189" y="63282"/>
                    </a:lnTo>
                    <a:lnTo>
                      <a:pt x="3189" y="62212"/>
                    </a:lnTo>
                    <a:lnTo>
                      <a:pt x="3150" y="61142"/>
                    </a:lnTo>
                    <a:lnTo>
                      <a:pt x="3110" y="60053"/>
                    </a:lnTo>
                    <a:lnTo>
                      <a:pt x="3031" y="58984"/>
                    </a:lnTo>
                    <a:lnTo>
                      <a:pt x="2932" y="57914"/>
                    </a:lnTo>
                    <a:lnTo>
                      <a:pt x="2833" y="56864"/>
                    </a:lnTo>
                    <a:lnTo>
                      <a:pt x="2595" y="54725"/>
                    </a:lnTo>
                    <a:lnTo>
                      <a:pt x="2318" y="52606"/>
                    </a:lnTo>
                    <a:lnTo>
                      <a:pt x="2021" y="50487"/>
                    </a:lnTo>
                    <a:lnTo>
                      <a:pt x="1724" y="48348"/>
                    </a:lnTo>
                    <a:lnTo>
                      <a:pt x="1446" y="46228"/>
                    </a:lnTo>
                    <a:lnTo>
                      <a:pt x="1328" y="45179"/>
                    </a:lnTo>
                    <a:lnTo>
                      <a:pt x="1209" y="44129"/>
                    </a:lnTo>
                    <a:lnTo>
                      <a:pt x="1110" y="43079"/>
                    </a:lnTo>
                    <a:lnTo>
                      <a:pt x="1030" y="42029"/>
                    </a:lnTo>
                    <a:lnTo>
                      <a:pt x="971" y="40980"/>
                    </a:lnTo>
                    <a:lnTo>
                      <a:pt x="912" y="39910"/>
                    </a:lnTo>
                    <a:lnTo>
                      <a:pt x="852" y="37811"/>
                    </a:lnTo>
                    <a:lnTo>
                      <a:pt x="813" y="35711"/>
                    </a:lnTo>
                    <a:lnTo>
                      <a:pt x="813" y="33592"/>
                    </a:lnTo>
                    <a:lnTo>
                      <a:pt x="852" y="31492"/>
                    </a:lnTo>
                    <a:lnTo>
                      <a:pt x="912" y="29393"/>
                    </a:lnTo>
                    <a:lnTo>
                      <a:pt x="971" y="27294"/>
                    </a:lnTo>
                    <a:lnTo>
                      <a:pt x="1050" y="25174"/>
                    </a:lnTo>
                    <a:lnTo>
                      <a:pt x="1228" y="20956"/>
                    </a:lnTo>
                    <a:lnTo>
                      <a:pt x="1308" y="18856"/>
                    </a:lnTo>
                    <a:lnTo>
                      <a:pt x="1367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27" y="10953"/>
                    </a:lnTo>
                    <a:lnTo>
                      <a:pt x="1387" y="9369"/>
                    </a:lnTo>
                    <a:lnTo>
                      <a:pt x="1347" y="7804"/>
                    </a:lnTo>
                    <a:lnTo>
                      <a:pt x="1248" y="6220"/>
                    </a:lnTo>
                    <a:lnTo>
                      <a:pt x="1149" y="4655"/>
                    </a:lnTo>
                    <a:lnTo>
                      <a:pt x="991" y="3110"/>
                    </a:lnTo>
                    <a:lnTo>
                      <a:pt x="813" y="1545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" name="Google Shape;683;p4"/>
              <p:cNvSpPr/>
              <p:nvPr/>
            </p:nvSpPr>
            <p:spPr>
              <a:xfrm>
                <a:off x="1841250" y="267325"/>
                <a:ext cx="36675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7" h="10261" extrusionOk="0">
                    <a:moveTo>
                      <a:pt x="0" y="1"/>
                    </a:moveTo>
                    <a:lnTo>
                      <a:pt x="218" y="1229"/>
                    </a:lnTo>
                    <a:lnTo>
                      <a:pt x="416" y="2457"/>
                    </a:lnTo>
                    <a:lnTo>
                      <a:pt x="595" y="3685"/>
                    </a:lnTo>
                    <a:lnTo>
                      <a:pt x="713" y="4932"/>
                    </a:lnTo>
                    <a:lnTo>
                      <a:pt x="813" y="6180"/>
                    </a:lnTo>
                    <a:lnTo>
                      <a:pt x="872" y="7428"/>
                    </a:lnTo>
                    <a:lnTo>
                      <a:pt x="892" y="8696"/>
                    </a:lnTo>
                    <a:lnTo>
                      <a:pt x="872" y="9943"/>
                    </a:lnTo>
                    <a:lnTo>
                      <a:pt x="892" y="10023"/>
                    </a:lnTo>
                    <a:lnTo>
                      <a:pt x="892" y="10082"/>
                    </a:lnTo>
                    <a:lnTo>
                      <a:pt x="931" y="10141"/>
                    </a:lnTo>
                    <a:lnTo>
                      <a:pt x="971" y="10181"/>
                    </a:lnTo>
                    <a:lnTo>
                      <a:pt x="1050" y="10240"/>
                    </a:lnTo>
                    <a:lnTo>
                      <a:pt x="1149" y="10260"/>
                    </a:lnTo>
                    <a:lnTo>
                      <a:pt x="1268" y="10240"/>
                    </a:lnTo>
                    <a:lnTo>
                      <a:pt x="1347" y="10181"/>
                    </a:lnTo>
                    <a:lnTo>
                      <a:pt x="1387" y="10141"/>
                    </a:lnTo>
                    <a:lnTo>
                      <a:pt x="1427" y="10082"/>
                    </a:lnTo>
                    <a:lnTo>
                      <a:pt x="1446" y="10023"/>
                    </a:lnTo>
                    <a:lnTo>
                      <a:pt x="1446" y="9943"/>
                    </a:lnTo>
                    <a:lnTo>
                      <a:pt x="1466" y="8913"/>
                    </a:lnTo>
                    <a:lnTo>
                      <a:pt x="1446" y="7864"/>
                    </a:lnTo>
                    <a:lnTo>
                      <a:pt x="1407" y="6834"/>
                    </a:lnTo>
                    <a:lnTo>
                      <a:pt x="1347" y="5784"/>
                    </a:lnTo>
                    <a:lnTo>
                      <a:pt x="1268" y="4754"/>
                    </a:lnTo>
                    <a:lnTo>
                      <a:pt x="1169" y="3724"/>
                    </a:lnTo>
                    <a:lnTo>
                      <a:pt x="1030" y="2694"/>
                    </a:lnTo>
                    <a:lnTo>
                      <a:pt x="892" y="1664"/>
                    </a:lnTo>
                    <a:lnTo>
                      <a:pt x="733" y="832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" name="Google Shape;684;p4"/>
              <p:cNvSpPr/>
              <p:nvPr/>
            </p:nvSpPr>
            <p:spPr>
              <a:xfrm>
                <a:off x="1772925" y="267325"/>
                <a:ext cx="35175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6616" extrusionOk="0">
                    <a:moveTo>
                      <a:pt x="0" y="1"/>
                    </a:moveTo>
                    <a:lnTo>
                      <a:pt x="198" y="1585"/>
                    </a:lnTo>
                    <a:lnTo>
                      <a:pt x="416" y="3189"/>
                    </a:lnTo>
                    <a:lnTo>
                      <a:pt x="852" y="6378"/>
                    </a:lnTo>
                    <a:lnTo>
                      <a:pt x="872" y="6457"/>
                    </a:lnTo>
                    <a:lnTo>
                      <a:pt x="891" y="6517"/>
                    </a:lnTo>
                    <a:lnTo>
                      <a:pt x="931" y="6556"/>
                    </a:lnTo>
                    <a:lnTo>
                      <a:pt x="971" y="6596"/>
                    </a:lnTo>
                    <a:lnTo>
                      <a:pt x="1010" y="6616"/>
                    </a:lnTo>
                    <a:lnTo>
                      <a:pt x="1070" y="6616"/>
                    </a:lnTo>
                    <a:lnTo>
                      <a:pt x="1169" y="6596"/>
                    </a:lnTo>
                    <a:lnTo>
                      <a:pt x="1268" y="6556"/>
                    </a:lnTo>
                    <a:lnTo>
                      <a:pt x="1347" y="6457"/>
                    </a:lnTo>
                    <a:lnTo>
                      <a:pt x="1387" y="6339"/>
                    </a:lnTo>
                    <a:lnTo>
                      <a:pt x="1406" y="6279"/>
                    </a:lnTo>
                    <a:lnTo>
                      <a:pt x="1406" y="6200"/>
                    </a:lnTo>
                    <a:lnTo>
                      <a:pt x="59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" name="Google Shape;685;p4"/>
              <p:cNvSpPr/>
              <p:nvPr/>
            </p:nvSpPr>
            <p:spPr>
              <a:xfrm>
                <a:off x="1695175" y="267325"/>
                <a:ext cx="74800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2992" h="42169" extrusionOk="0">
                    <a:moveTo>
                      <a:pt x="1" y="1"/>
                    </a:moveTo>
                    <a:lnTo>
                      <a:pt x="179" y="595"/>
                    </a:lnTo>
                    <a:lnTo>
                      <a:pt x="357" y="1189"/>
                    </a:lnTo>
                    <a:lnTo>
                      <a:pt x="575" y="1961"/>
                    </a:lnTo>
                    <a:lnTo>
                      <a:pt x="793" y="2734"/>
                    </a:lnTo>
                    <a:lnTo>
                      <a:pt x="991" y="3506"/>
                    </a:lnTo>
                    <a:lnTo>
                      <a:pt x="1169" y="4279"/>
                    </a:lnTo>
                    <a:lnTo>
                      <a:pt x="1347" y="5071"/>
                    </a:lnTo>
                    <a:lnTo>
                      <a:pt x="1506" y="5843"/>
                    </a:lnTo>
                    <a:lnTo>
                      <a:pt x="1645" y="6636"/>
                    </a:lnTo>
                    <a:lnTo>
                      <a:pt x="1783" y="7428"/>
                    </a:lnTo>
                    <a:lnTo>
                      <a:pt x="1902" y="8220"/>
                    </a:lnTo>
                    <a:lnTo>
                      <a:pt x="2021" y="9012"/>
                    </a:lnTo>
                    <a:lnTo>
                      <a:pt x="2120" y="9805"/>
                    </a:lnTo>
                    <a:lnTo>
                      <a:pt x="2199" y="10617"/>
                    </a:lnTo>
                    <a:lnTo>
                      <a:pt x="2278" y="11409"/>
                    </a:lnTo>
                    <a:lnTo>
                      <a:pt x="2338" y="12221"/>
                    </a:lnTo>
                    <a:lnTo>
                      <a:pt x="2377" y="13013"/>
                    </a:lnTo>
                    <a:lnTo>
                      <a:pt x="2417" y="13825"/>
                    </a:lnTo>
                    <a:lnTo>
                      <a:pt x="2437" y="14657"/>
                    </a:lnTo>
                    <a:lnTo>
                      <a:pt x="2437" y="15489"/>
                    </a:lnTo>
                    <a:lnTo>
                      <a:pt x="2437" y="16321"/>
                    </a:lnTo>
                    <a:lnTo>
                      <a:pt x="2417" y="17153"/>
                    </a:lnTo>
                    <a:lnTo>
                      <a:pt x="2338" y="18797"/>
                    </a:lnTo>
                    <a:lnTo>
                      <a:pt x="2239" y="20460"/>
                    </a:lnTo>
                    <a:lnTo>
                      <a:pt x="2100" y="22104"/>
                    </a:lnTo>
                    <a:lnTo>
                      <a:pt x="1942" y="23748"/>
                    </a:lnTo>
                    <a:lnTo>
                      <a:pt x="1585" y="27036"/>
                    </a:lnTo>
                    <a:lnTo>
                      <a:pt x="1367" y="28878"/>
                    </a:lnTo>
                    <a:lnTo>
                      <a:pt x="1189" y="30740"/>
                    </a:lnTo>
                    <a:lnTo>
                      <a:pt x="1011" y="32582"/>
                    </a:lnTo>
                    <a:lnTo>
                      <a:pt x="872" y="34424"/>
                    </a:lnTo>
                    <a:lnTo>
                      <a:pt x="832" y="35355"/>
                    </a:lnTo>
                    <a:lnTo>
                      <a:pt x="793" y="36286"/>
                    </a:lnTo>
                    <a:lnTo>
                      <a:pt x="753" y="37197"/>
                    </a:lnTo>
                    <a:lnTo>
                      <a:pt x="753" y="38128"/>
                    </a:lnTo>
                    <a:lnTo>
                      <a:pt x="753" y="39058"/>
                    </a:lnTo>
                    <a:lnTo>
                      <a:pt x="773" y="39989"/>
                    </a:lnTo>
                    <a:lnTo>
                      <a:pt x="813" y="40920"/>
                    </a:lnTo>
                    <a:lnTo>
                      <a:pt x="892" y="41851"/>
                    </a:lnTo>
                    <a:lnTo>
                      <a:pt x="892" y="41911"/>
                    </a:lnTo>
                    <a:lnTo>
                      <a:pt x="912" y="41990"/>
                    </a:lnTo>
                    <a:lnTo>
                      <a:pt x="951" y="42029"/>
                    </a:lnTo>
                    <a:lnTo>
                      <a:pt x="991" y="42089"/>
                    </a:lnTo>
                    <a:lnTo>
                      <a:pt x="1090" y="42148"/>
                    </a:lnTo>
                    <a:lnTo>
                      <a:pt x="1189" y="42168"/>
                    </a:lnTo>
                    <a:lnTo>
                      <a:pt x="1288" y="42148"/>
                    </a:lnTo>
                    <a:lnTo>
                      <a:pt x="1387" y="42089"/>
                    </a:lnTo>
                    <a:lnTo>
                      <a:pt x="1407" y="42029"/>
                    </a:lnTo>
                    <a:lnTo>
                      <a:pt x="1446" y="41990"/>
                    </a:lnTo>
                    <a:lnTo>
                      <a:pt x="1446" y="41911"/>
                    </a:lnTo>
                    <a:lnTo>
                      <a:pt x="1446" y="41851"/>
                    </a:lnTo>
                    <a:lnTo>
                      <a:pt x="1387" y="40900"/>
                    </a:lnTo>
                    <a:lnTo>
                      <a:pt x="1347" y="39970"/>
                    </a:lnTo>
                    <a:lnTo>
                      <a:pt x="1328" y="39039"/>
                    </a:lnTo>
                    <a:lnTo>
                      <a:pt x="1328" y="38088"/>
                    </a:lnTo>
                    <a:lnTo>
                      <a:pt x="1328" y="37157"/>
                    </a:lnTo>
                    <a:lnTo>
                      <a:pt x="1347" y="36226"/>
                    </a:lnTo>
                    <a:lnTo>
                      <a:pt x="1387" y="35295"/>
                    </a:lnTo>
                    <a:lnTo>
                      <a:pt x="1446" y="34364"/>
                    </a:lnTo>
                    <a:lnTo>
                      <a:pt x="1585" y="32503"/>
                    </a:lnTo>
                    <a:lnTo>
                      <a:pt x="1744" y="30641"/>
                    </a:lnTo>
                    <a:lnTo>
                      <a:pt x="1942" y="28779"/>
                    </a:lnTo>
                    <a:lnTo>
                      <a:pt x="2140" y="26917"/>
                    </a:lnTo>
                    <a:lnTo>
                      <a:pt x="2338" y="25055"/>
                    </a:lnTo>
                    <a:lnTo>
                      <a:pt x="2536" y="23194"/>
                    </a:lnTo>
                    <a:lnTo>
                      <a:pt x="2714" y="21332"/>
                    </a:lnTo>
                    <a:lnTo>
                      <a:pt x="2853" y="19470"/>
                    </a:lnTo>
                    <a:lnTo>
                      <a:pt x="2912" y="18519"/>
                    </a:lnTo>
                    <a:lnTo>
                      <a:pt x="2952" y="17589"/>
                    </a:lnTo>
                    <a:lnTo>
                      <a:pt x="2972" y="16658"/>
                    </a:lnTo>
                    <a:lnTo>
                      <a:pt x="2991" y="15727"/>
                    </a:lnTo>
                    <a:lnTo>
                      <a:pt x="2991" y="14796"/>
                    </a:lnTo>
                    <a:lnTo>
                      <a:pt x="2972" y="13845"/>
                    </a:lnTo>
                    <a:lnTo>
                      <a:pt x="2932" y="12914"/>
                    </a:lnTo>
                    <a:lnTo>
                      <a:pt x="2892" y="11983"/>
                    </a:lnTo>
                    <a:lnTo>
                      <a:pt x="2813" y="11112"/>
                    </a:lnTo>
                    <a:lnTo>
                      <a:pt x="2734" y="10260"/>
                    </a:lnTo>
                    <a:lnTo>
                      <a:pt x="2635" y="9409"/>
                    </a:lnTo>
                    <a:lnTo>
                      <a:pt x="2536" y="8557"/>
                    </a:lnTo>
                    <a:lnTo>
                      <a:pt x="2397" y="7705"/>
                    </a:lnTo>
                    <a:lnTo>
                      <a:pt x="2259" y="6854"/>
                    </a:lnTo>
                    <a:lnTo>
                      <a:pt x="2120" y="6022"/>
                    </a:lnTo>
                    <a:lnTo>
                      <a:pt x="1961" y="5170"/>
                    </a:lnTo>
                    <a:lnTo>
                      <a:pt x="1684" y="3883"/>
                    </a:lnTo>
                    <a:lnTo>
                      <a:pt x="1367" y="2575"/>
                    </a:lnTo>
                    <a:lnTo>
                      <a:pt x="1209" y="1922"/>
                    </a:lnTo>
                    <a:lnTo>
                      <a:pt x="1031" y="1268"/>
                    </a:lnTo>
                    <a:lnTo>
                      <a:pt x="832" y="634"/>
                    </a:lnTo>
                    <a:lnTo>
                      <a:pt x="6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" name="Google Shape;686;p4"/>
              <p:cNvSpPr/>
              <p:nvPr/>
            </p:nvSpPr>
            <p:spPr>
              <a:xfrm>
                <a:off x="1600100" y="267325"/>
                <a:ext cx="83225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29" h="15351" extrusionOk="0">
                    <a:moveTo>
                      <a:pt x="437" y="1"/>
                    </a:moveTo>
                    <a:lnTo>
                      <a:pt x="338" y="733"/>
                    </a:lnTo>
                    <a:lnTo>
                      <a:pt x="258" y="1486"/>
                    </a:lnTo>
                    <a:lnTo>
                      <a:pt x="179" y="2219"/>
                    </a:lnTo>
                    <a:lnTo>
                      <a:pt x="120" y="2972"/>
                    </a:lnTo>
                    <a:lnTo>
                      <a:pt x="40" y="4556"/>
                    </a:lnTo>
                    <a:lnTo>
                      <a:pt x="1" y="5388"/>
                    </a:lnTo>
                    <a:lnTo>
                      <a:pt x="1" y="6220"/>
                    </a:lnTo>
                    <a:lnTo>
                      <a:pt x="1" y="7071"/>
                    </a:lnTo>
                    <a:lnTo>
                      <a:pt x="40" y="7923"/>
                    </a:lnTo>
                    <a:lnTo>
                      <a:pt x="120" y="8775"/>
                    </a:lnTo>
                    <a:lnTo>
                      <a:pt x="219" y="9607"/>
                    </a:lnTo>
                    <a:lnTo>
                      <a:pt x="357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54" y="11627"/>
                    </a:lnTo>
                    <a:lnTo>
                      <a:pt x="773" y="12003"/>
                    </a:lnTo>
                    <a:lnTo>
                      <a:pt x="912" y="12379"/>
                    </a:lnTo>
                    <a:lnTo>
                      <a:pt x="1070" y="12736"/>
                    </a:lnTo>
                    <a:lnTo>
                      <a:pt x="1229" y="13092"/>
                    </a:lnTo>
                    <a:lnTo>
                      <a:pt x="1407" y="13449"/>
                    </a:lnTo>
                    <a:lnTo>
                      <a:pt x="1605" y="13786"/>
                    </a:lnTo>
                    <a:lnTo>
                      <a:pt x="1803" y="14103"/>
                    </a:lnTo>
                    <a:lnTo>
                      <a:pt x="2041" y="14420"/>
                    </a:lnTo>
                    <a:lnTo>
                      <a:pt x="2279" y="14717"/>
                    </a:lnTo>
                    <a:lnTo>
                      <a:pt x="2536" y="14994"/>
                    </a:lnTo>
                    <a:lnTo>
                      <a:pt x="2813" y="15271"/>
                    </a:lnTo>
                    <a:lnTo>
                      <a:pt x="2893" y="15331"/>
                    </a:lnTo>
                    <a:lnTo>
                      <a:pt x="2972" y="15350"/>
                    </a:lnTo>
                    <a:lnTo>
                      <a:pt x="3051" y="15350"/>
                    </a:lnTo>
                    <a:lnTo>
                      <a:pt x="3130" y="15331"/>
                    </a:lnTo>
                    <a:lnTo>
                      <a:pt x="3190" y="15291"/>
                    </a:lnTo>
                    <a:lnTo>
                      <a:pt x="3249" y="15232"/>
                    </a:lnTo>
                    <a:lnTo>
                      <a:pt x="3289" y="15152"/>
                    </a:lnTo>
                    <a:lnTo>
                      <a:pt x="3308" y="15034"/>
                    </a:lnTo>
                    <a:lnTo>
                      <a:pt x="3328" y="13429"/>
                    </a:lnTo>
                    <a:lnTo>
                      <a:pt x="3328" y="11825"/>
                    </a:lnTo>
                    <a:lnTo>
                      <a:pt x="3289" y="10221"/>
                    </a:lnTo>
                    <a:lnTo>
                      <a:pt x="3209" y="8616"/>
                    </a:lnTo>
                    <a:lnTo>
                      <a:pt x="3091" y="7012"/>
                    </a:lnTo>
                    <a:lnTo>
                      <a:pt x="2932" y="5427"/>
                    </a:lnTo>
                    <a:lnTo>
                      <a:pt x="2734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57" y="2120"/>
                    </a:lnTo>
                    <a:lnTo>
                      <a:pt x="2437" y="2080"/>
                    </a:lnTo>
                    <a:lnTo>
                      <a:pt x="2397" y="2041"/>
                    </a:lnTo>
                    <a:lnTo>
                      <a:pt x="2338" y="2021"/>
                    </a:lnTo>
                    <a:lnTo>
                      <a:pt x="2180" y="2021"/>
                    </a:lnTo>
                    <a:lnTo>
                      <a:pt x="2080" y="2080"/>
                    </a:lnTo>
                    <a:lnTo>
                      <a:pt x="2021" y="2159"/>
                    </a:lnTo>
                    <a:lnTo>
                      <a:pt x="1981" y="2219"/>
                    </a:lnTo>
                    <a:lnTo>
                      <a:pt x="1962" y="2278"/>
                    </a:lnTo>
                    <a:lnTo>
                      <a:pt x="1962" y="2358"/>
                    </a:lnTo>
                    <a:lnTo>
                      <a:pt x="1962" y="2437"/>
                    </a:lnTo>
                    <a:lnTo>
                      <a:pt x="2180" y="3902"/>
                    </a:lnTo>
                    <a:lnTo>
                      <a:pt x="2358" y="5388"/>
                    </a:lnTo>
                    <a:lnTo>
                      <a:pt x="2516" y="6873"/>
                    </a:lnTo>
                    <a:lnTo>
                      <a:pt x="2635" y="8359"/>
                    </a:lnTo>
                    <a:lnTo>
                      <a:pt x="2714" y="9844"/>
                    </a:lnTo>
                    <a:lnTo>
                      <a:pt x="2754" y="11330"/>
                    </a:lnTo>
                    <a:lnTo>
                      <a:pt x="2774" y="12835"/>
                    </a:lnTo>
                    <a:lnTo>
                      <a:pt x="2754" y="14320"/>
                    </a:lnTo>
                    <a:lnTo>
                      <a:pt x="2556" y="14103"/>
                    </a:lnTo>
                    <a:lnTo>
                      <a:pt x="2378" y="13845"/>
                    </a:lnTo>
                    <a:lnTo>
                      <a:pt x="2199" y="13607"/>
                    </a:lnTo>
                    <a:lnTo>
                      <a:pt x="2041" y="13350"/>
                    </a:lnTo>
                    <a:lnTo>
                      <a:pt x="1882" y="13073"/>
                    </a:lnTo>
                    <a:lnTo>
                      <a:pt x="1744" y="12795"/>
                    </a:lnTo>
                    <a:lnTo>
                      <a:pt x="1486" y="12241"/>
                    </a:lnTo>
                    <a:lnTo>
                      <a:pt x="1288" y="11647"/>
                    </a:lnTo>
                    <a:lnTo>
                      <a:pt x="1110" y="11033"/>
                    </a:lnTo>
                    <a:lnTo>
                      <a:pt x="952" y="10399"/>
                    </a:lnTo>
                    <a:lnTo>
                      <a:pt x="833" y="9765"/>
                    </a:lnTo>
                    <a:lnTo>
                      <a:pt x="753" y="9111"/>
                    </a:lnTo>
                    <a:lnTo>
                      <a:pt x="674" y="8458"/>
                    </a:lnTo>
                    <a:lnTo>
                      <a:pt x="635" y="7784"/>
                    </a:lnTo>
                    <a:lnTo>
                      <a:pt x="595" y="7131"/>
                    </a:lnTo>
                    <a:lnTo>
                      <a:pt x="595" y="6477"/>
                    </a:lnTo>
                    <a:lnTo>
                      <a:pt x="595" y="5824"/>
                    </a:lnTo>
                    <a:lnTo>
                      <a:pt x="615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53" y="1130"/>
                    </a:lnTo>
                    <a:lnTo>
                      <a:pt x="101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" name="Google Shape;687;p4"/>
              <p:cNvSpPr/>
              <p:nvPr/>
            </p:nvSpPr>
            <p:spPr>
              <a:xfrm>
                <a:off x="1518400" y="267325"/>
                <a:ext cx="1644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77" h="44941" extrusionOk="0">
                    <a:moveTo>
                      <a:pt x="298" y="1"/>
                    </a:moveTo>
                    <a:lnTo>
                      <a:pt x="179" y="852"/>
                    </a:lnTo>
                    <a:lnTo>
                      <a:pt x="100" y="1684"/>
                    </a:lnTo>
                    <a:lnTo>
                      <a:pt x="40" y="2318"/>
                    </a:lnTo>
                    <a:lnTo>
                      <a:pt x="21" y="2972"/>
                    </a:lnTo>
                    <a:lnTo>
                      <a:pt x="1" y="3605"/>
                    </a:lnTo>
                    <a:lnTo>
                      <a:pt x="21" y="4239"/>
                    </a:lnTo>
                    <a:lnTo>
                      <a:pt x="40" y="4873"/>
                    </a:lnTo>
                    <a:lnTo>
                      <a:pt x="80" y="5487"/>
                    </a:lnTo>
                    <a:lnTo>
                      <a:pt x="139" y="6121"/>
                    </a:lnTo>
                    <a:lnTo>
                      <a:pt x="219" y="6754"/>
                    </a:lnTo>
                    <a:lnTo>
                      <a:pt x="318" y="7368"/>
                    </a:lnTo>
                    <a:lnTo>
                      <a:pt x="417" y="8002"/>
                    </a:lnTo>
                    <a:lnTo>
                      <a:pt x="536" y="8616"/>
                    </a:lnTo>
                    <a:lnTo>
                      <a:pt x="674" y="9230"/>
                    </a:lnTo>
                    <a:lnTo>
                      <a:pt x="833" y="9824"/>
                    </a:lnTo>
                    <a:lnTo>
                      <a:pt x="1011" y="10438"/>
                    </a:lnTo>
                    <a:lnTo>
                      <a:pt x="1189" y="11033"/>
                    </a:lnTo>
                    <a:lnTo>
                      <a:pt x="1407" y="11627"/>
                    </a:lnTo>
                    <a:lnTo>
                      <a:pt x="1863" y="12835"/>
                    </a:lnTo>
                    <a:lnTo>
                      <a:pt x="2338" y="14043"/>
                    </a:lnTo>
                    <a:lnTo>
                      <a:pt x="2813" y="15251"/>
                    </a:lnTo>
                    <a:lnTo>
                      <a:pt x="3031" y="15865"/>
                    </a:lnTo>
                    <a:lnTo>
                      <a:pt x="3249" y="16479"/>
                    </a:lnTo>
                    <a:lnTo>
                      <a:pt x="3467" y="17093"/>
                    </a:lnTo>
                    <a:lnTo>
                      <a:pt x="3665" y="17727"/>
                    </a:lnTo>
                    <a:lnTo>
                      <a:pt x="3843" y="18361"/>
                    </a:lnTo>
                    <a:lnTo>
                      <a:pt x="4002" y="18995"/>
                    </a:lnTo>
                    <a:lnTo>
                      <a:pt x="4319" y="20262"/>
                    </a:lnTo>
                    <a:lnTo>
                      <a:pt x="4576" y="21570"/>
                    </a:lnTo>
                    <a:lnTo>
                      <a:pt x="4834" y="22956"/>
                    </a:lnTo>
                    <a:lnTo>
                      <a:pt x="5051" y="24362"/>
                    </a:lnTo>
                    <a:lnTo>
                      <a:pt x="5249" y="25768"/>
                    </a:lnTo>
                    <a:lnTo>
                      <a:pt x="5408" y="27175"/>
                    </a:lnTo>
                    <a:lnTo>
                      <a:pt x="5527" y="28601"/>
                    </a:lnTo>
                    <a:lnTo>
                      <a:pt x="5626" y="30007"/>
                    </a:lnTo>
                    <a:lnTo>
                      <a:pt x="5685" y="31433"/>
                    </a:lnTo>
                    <a:lnTo>
                      <a:pt x="5725" y="32859"/>
                    </a:lnTo>
                    <a:lnTo>
                      <a:pt x="5745" y="33592"/>
                    </a:lnTo>
                    <a:lnTo>
                      <a:pt x="5725" y="34345"/>
                    </a:lnTo>
                    <a:lnTo>
                      <a:pt x="5685" y="35830"/>
                    </a:lnTo>
                    <a:lnTo>
                      <a:pt x="5646" y="37316"/>
                    </a:lnTo>
                    <a:lnTo>
                      <a:pt x="5606" y="38801"/>
                    </a:lnTo>
                    <a:lnTo>
                      <a:pt x="5606" y="39554"/>
                    </a:lnTo>
                    <a:lnTo>
                      <a:pt x="5606" y="40286"/>
                    </a:lnTo>
                    <a:lnTo>
                      <a:pt x="5626" y="41039"/>
                    </a:lnTo>
                    <a:lnTo>
                      <a:pt x="5646" y="41772"/>
                    </a:lnTo>
                    <a:lnTo>
                      <a:pt x="5705" y="42505"/>
                    </a:lnTo>
                    <a:lnTo>
                      <a:pt x="5784" y="43238"/>
                    </a:lnTo>
                    <a:lnTo>
                      <a:pt x="5883" y="43970"/>
                    </a:lnTo>
                    <a:lnTo>
                      <a:pt x="6022" y="44703"/>
                    </a:lnTo>
                    <a:lnTo>
                      <a:pt x="6042" y="44782"/>
                    </a:lnTo>
                    <a:lnTo>
                      <a:pt x="6062" y="44842"/>
                    </a:lnTo>
                    <a:lnTo>
                      <a:pt x="6101" y="44882"/>
                    </a:lnTo>
                    <a:lnTo>
                      <a:pt x="6141" y="44921"/>
                    </a:lnTo>
                    <a:lnTo>
                      <a:pt x="6200" y="44941"/>
                    </a:lnTo>
                    <a:lnTo>
                      <a:pt x="6240" y="44941"/>
                    </a:lnTo>
                    <a:lnTo>
                      <a:pt x="6359" y="44921"/>
                    </a:lnTo>
                    <a:lnTo>
                      <a:pt x="6438" y="44882"/>
                    </a:lnTo>
                    <a:lnTo>
                      <a:pt x="6517" y="44782"/>
                    </a:lnTo>
                    <a:lnTo>
                      <a:pt x="6557" y="44743"/>
                    </a:lnTo>
                    <a:lnTo>
                      <a:pt x="6557" y="44683"/>
                    </a:lnTo>
                    <a:lnTo>
                      <a:pt x="6576" y="44604"/>
                    </a:lnTo>
                    <a:lnTo>
                      <a:pt x="6557" y="44525"/>
                    </a:lnTo>
                    <a:lnTo>
                      <a:pt x="6438" y="43891"/>
                    </a:lnTo>
                    <a:lnTo>
                      <a:pt x="6359" y="43238"/>
                    </a:lnTo>
                    <a:lnTo>
                      <a:pt x="6279" y="42604"/>
                    </a:lnTo>
                    <a:lnTo>
                      <a:pt x="6240" y="41950"/>
                    </a:lnTo>
                    <a:lnTo>
                      <a:pt x="6200" y="41297"/>
                    </a:lnTo>
                    <a:lnTo>
                      <a:pt x="6180" y="40663"/>
                    </a:lnTo>
                    <a:lnTo>
                      <a:pt x="6180" y="39356"/>
                    </a:lnTo>
                    <a:lnTo>
                      <a:pt x="6200" y="38048"/>
                    </a:lnTo>
                    <a:lnTo>
                      <a:pt x="6240" y="36741"/>
                    </a:lnTo>
                    <a:lnTo>
                      <a:pt x="6279" y="35434"/>
                    </a:lnTo>
                    <a:lnTo>
                      <a:pt x="6299" y="34147"/>
                    </a:lnTo>
                    <a:lnTo>
                      <a:pt x="6299" y="32839"/>
                    </a:lnTo>
                    <a:lnTo>
                      <a:pt x="6260" y="31552"/>
                    </a:lnTo>
                    <a:lnTo>
                      <a:pt x="6200" y="30265"/>
                    </a:lnTo>
                    <a:lnTo>
                      <a:pt x="6121" y="28977"/>
                    </a:lnTo>
                    <a:lnTo>
                      <a:pt x="6022" y="27690"/>
                    </a:lnTo>
                    <a:lnTo>
                      <a:pt x="5883" y="26422"/>
                    </a:lnTo>
                    <a:lnTo>
                      <a:pt x="5725" y="25135"/>
                    </a:lnTo>
                    <a:lnTo>
                      <a:pt x="5547" y="23867"/>
                    </a:lnTo>
                    <a:lnTo>
                      <a:pt x="5348" y="22599"/>
                    </a:lnTo>
                    <a:lnTo>
                      <a:pt x="5111" y="21352"/>
                    </a:lnTo>
                    <a:lnTo>
                      <a:pt x="4834" y="20124"/>
                    </a:lnTo>
                    <a:lnTo>
                      <a:pt x="4536" y="18896"/>
                    </a:lnTo>
                    <a:lnTo>
                      <a:pt x="4220" y="17688"/>
                    </a:lnTo>
                    <a:lnTo>
                      <a:pt x="3843" y="16499"/>
                    </a:lnTo>
                    <a:lnTo>
                      <a:pt x="3427" y="15311"/>
                    </a:lnTo>
                    <a:lnTo>
                      <a:pt x="2992" y="14142"/>
                    </a:lnTo>
                    <a:lnTo>
                      <a:pt x="2536" y="12934"/>
                    </a:lnTo>
                    <a:lnTo>
                      <a:pt x="2100" y="11746"/>
                    </a:lnTo>
                    <a:lnTo>
                      <a:pt x="1704" y="10537"/>
                    </a:lnTo>
                    <a:lnTo>
                      <a:pt x="1506" y="9943"/>
                    </a:lnTo>
                    <a:lnTo>
                      <a:pt x="1348" y="9329"/>
                    </a:lnTo>
                    <a:lnTo>
                      <a:pt x="1189" y="8715"/>
                    </a:lnTo>
                    <a:lnTo>
                      <a:pt x="1051" y="8101"/>
                    </a:lnTo>
                    <a:lnTo>
                      <a:pt x="932" y="7468"/>
                    </a:lnTo>
                    <a:lnTo>
                      <a:pt x="813" y="6834"/>
                    </a:lnTo>
                    <a:lnTo>
                      <a:pt x="734" y="6200"/>
                    </a:lnTo>
                    <a:lnTo>
                      <a:pt x="654" y="5566"/>
                    </a:lnTo>
                    <a:lnTo>
                      <a:pt x="615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615" y="2179"/>
                    </a:lnTo>
                    <a:lnTo>
                      <a:pt x="654" y="1625"/>
                    </a:lnTo>
                    <a:lnTo>
                      <a:pt x="694" y="1090"/>
                    </a:lnTo>
                    <a:lnTo>
                      <a:pt x="753" y="535"/>
                    </a:lnTo>
                    <a:lnTo>
                      <a:pt x="83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" name="Google Shape;688;p4"/>
              <p:cNvSpPr/>
              <p:nvPr/>
            </p:nvSpPr>
            <p:spPr>
              <a:xfrm>
                <a:off x="1451550" y="267325"/>
                <a:ext cx="50550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2" h="14856" extrusionOk="0">
                    <a:moveTo>
                      <a:pt x="1" y="1"/>
                    </a:moveTo>
                    <a:lnTo>
                      <a:pt x="912" y="5447"/>
                    </a:lnTo>
                    <a:lnTo>
                      <a:pt x="1090" y="6556"/>
                    </a:lnTo>
                    <a:lnTo>
                      <a:pt x="1249" y="7685"/>
                    </a:lnTo>
                    <a:lnTo>
                      <a:pt x="1368" y="8814"/>
                    </a:lnTo>
                    <a:lnTo>
                      <a:pt x="1407" y="9389"/>
                    </a:lnTo>
                    <a:lnTo>
                      <a:pt x="1427" y="9943"/>
                    </a:lnTo>
                    <a:lnTo>
                      <a:pt x="1447" y="10518"/>
                    </a:lnTo>
                    <a:lnTo>
                      <a:pt x="1467" y="11072"/>
                    </a:lnTo>
                    <a:lnTo>
                      <a:pt x="1447" y="11647"/>
                    </a:lnTo>
                    <a:lnTo>
                      <a:pt x="1427" y="12201"/>
                    </a:lnTo>
                    <a:lnTo>
                      <a:pt x="1368" y="12776"/>
                    </a:lnTo>
                    <a:lnTo>
                      <a:pt x="1308" y="13330"/>
                    </a:lnTo>
                    <a:lnTo>
                      <a:pt x="1209" y="13885"/>
                    </a:lnTo>
                    <a:lnTo>
                      <a:pt x="1110" y="14459"/>
                    </a:lnTo>
                    <a:lnTo>
                      <a:pt x="1090" y="14519"/>
                    </a:lnTo>
                    <a:lnTo>
                      <a:pt x="1090" y="14598"/>
                    </a:lnTo>
                    <a:lnTo>
                      <a:pt x="1110" y="14657"/>
                    </a:lnTo>
                    <a:lnTo>
                      <a:pt x="1130" y="14717"/>
                    </a:lnTo>
                    <a:lnTo>
                      <a:pt x="1209" y="14796"/>
                    </a:lnTo>
                    <a:lnTo>
                      <a:pt x="1308" y="14855"/>
                    </a:lnTo>
                    <a:lnTo>
                      <a:pt x="1407" y="14855"/>
                    </a:lnTo>
                    <a:lnTo>
                      <a:pt x="1506" y="14835"/>
                    </a:lnTo>
                    <a:lnTo>
                      <a:pt x="1566" y="14796"/>
                    </a:lnTo>
                    <a:lnTo>
                      <a:pt x="1605" y="14756"/>
                    </a:lnTo>
                    <a:lnTo>
                      <a:pt x="1625" y="14697"/>
                    </a:lnTo>
                    <a:lnTo>
                      <a:pt x="1645" y="14618"/>
                    </a:lnTo>
                    <a:lnTo>
                      <a:pt x="1764" y="14083"/>
                    </a:lnTo>
                    <a:lnTo>
                      <a:pt x="1843" y="13548"/>
                    </a:lnTo>
                    <a:lnTo>
                      <a:pt x="1922" y="12993"/>
                    </a:lnTo>
                    <a:lnTo>
                      <a:pt x="1962" y="12459"/>
                    </a:lnTo>
                    <a:lnTo>
                      <a:pt x="2001" y="11904"/>
                    </a:lnTo>
                    <a:lnTo>
                      <a:pt x="2021" y="11350"/>
                    </a:lnTo>
                    <a:lnTo>
                      <a:pt x="2021" y="10815"/>
                    </a:lnTo>
                    <a:lnTo>
                      <a:pt x="2021" y="10260"/>
                    </a:lnTo>
                    <a:lnTo>
                      <a:pt x="1982" y="9706"/>
                    </a:lnTo>
                    <a:lnTo>
                      <a:pt x="1962" y="9151"/>
                    </a:lnTo>
                    <a:lnTo>
                      <a:pt x="1863" y="8062"/>
                    </a:lnTo>
                    <a:lnTo>
                      <a:pt x="1724" y="6972"/>
                    </a:lnTo>
                    <a:lnTo>
                      <a:pt x="1566" y="5883"/>
                    </a:lnTo>
                    <a:lnTo>
                      <a:pt x="1090" y="2932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" name="Google Shape;689;p4"/>
              <p:cNvSpPr/>
              <p:nvPr/>
            </p:nvSpPr>
            <p:spPr>
              <a:xfrm>
                <a:off x="1360950" y="267325"/>
                <a:ext cx="61425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4420" extrusionOk="0">
                    <a:moveTo>
                      <a:pt x="1426" y="1"/>
                    </a:moveTo>
                    <a:lnTo>
                      <a:pt x="1387" y="60"/>
                    </a:lnTo>
                    <a:lnTo>
                      <a:pt x="1347" y="139"/>
                    </a:lnTo>
                    <a:lnTo>
                      <a:pt x="1347" y="218"/>
                    </a:lnTo>
                    <a:lnTo>
                      <a:pt x="1347" y="317"/>
                    </a:lnTo>
                    <a:lnTo>
                      <a:pt x="1426" y="654"/>
                    </a:lnTo>
                    <a:lnTo>
                      <a:pt x="1506" y="991"/>
                    </a:lnTo>
                    <a:lnTo>
                      <a:pt x="1625" y="1664"/>
                    </a:lnTo>
                    <a:lnTo>
                      <a:pt x="1704" y="2358"/>
                    </a:lnTo>
                    <a:lnTo>
                      <a:pt x="1743" y="3051"/>
                    </a:lnTo>
                    <a:lnTo>
                      <a:pt x="1783" y="3764"/>
                    </a:lnTo>
                    <a:lnTo>
                      <a:pt x="1803" y="4457"/>
                    </a:lnTo>
                    <a:lnTo>
                      <a:pt x="1842" y="5843"/>
                    </a:lnTo>
                    <a:lnTo>
                      <a:pt x="1882" y="7210"/>
                    </a:lnTo>
                    <a:lnTo>
                      <a:pt x="1882" y="8577"/>
                    </a:lnTo>
                    <a:lnTo>
                      <a:pt x="1862" y="9943"/>
                    </a:lnTo>
                    <a:lnTo>
                      <a:pt x="1823" y="10637"/>
                    </a:lnTo>
                    <a:lnTo>
                      <a:pt x="1783" y="11310"/>
                    </a:lnTo>
                    <a:lnTo>
                      <a:pt x="1724" y="12063"/>
                    </a:lnTo>
                    <a:lnTo>
                      <a:pt x="1644" y="12815"/>
                    </a:lnTo>
                    <a:lnTo>
                      <a:pt x="1625" y="13152"/>
                    </a:lnTo>
                    <a:lnTo>
                      <a:pt x="1605" y="13330"/>
                    </a:lnTo>
                    <a:lnTo>
                      <a:pt x="1545" y="13449"/>
                    </a:lnTo>
                    <a:lnTo>
                      <a:pt x="1466" y="13568"/>
                    </a:lnTo>
                    <a:lnTo>
                      <a:pt x="1426" y="13607"/>
                    </a:lnTo>
                    <a:lnTo>
                      <a:pt x="1387" y="13627"/>
                    </a:lnTo>
                    <a:lnTo>
                      <a:pt x="1367" y="13627"/>
                    </a:lnTo>
                    <a:lnTo>
                      <a:pt x="1327" y="13607"/>
                    </a:lnTo>
                    <a:lnTo>
                      <a:pt x="1268" y="13568"/>
                    </a:lnTo>
                    <a:lnTo>
                      <a:pt x="1209" y="13469"/>
                    </a:lnTo>
                    <a:lnTo>
                      <a:pt x="1169" y="13370"/>
                    </a:lnTo>
                    <a:lnTo>
                      <a:pt x="1090" y="13132"/>
                    </a:lnTo>
                    <a:lnTo>
                      <a:pt x="991" y="12835"/>
                    </a:lnTo>
                    <a:lnTo>
                      <a:pt x="892" y="12518"/>
                    </a:lnTo>
                    <a:lnTo>
                      <a:pt x="812" y="12201"/>
                    </a:lnTo>
                    <a:lnTo>
                      <a:pt x="753" y="11865"/>
                    </a:lnTo>
                    <a:lnTo>
                      <a:pt x="654" y="11211"/>
                    </a:lnTo>
                    <a:lnTo>
                      <a:pt x="595" y="10557"/>
                    </a:lnTo>
                    <a:lnTo>
                      <a:pt x="575" y="9904"/>
                    </a:lnTo>
                    <a:lnTo>
                      <a:pt x="555" y="9270"/>
                    </a:lnTo>
                    <a:lnTo>
                      <a:pt x="575" y="8636"/>
                    </a:lnTo>
                    <a:lnTo>
                      <a:pt x="595" y="7982"/>
                    </a:lnTo>
                    <a:lnTo>
                      <a:pt x="694" y="6695"/>
                    </a:lnTo>
                    <a:lnTo>
                      <a:pt x="832" y="5427"/>
                    </a:lnTo>
                    <a:lnTo>
                      <a:pt x="832" y="5348"/>
                    </a:lnTo>
                    <a:lnTo>
                      <a:pt x="812" y="5289"/>
                    </a:lnTo>
                    <a:lnTo>
                      <a:pt x="793" y="5229"/>
                    </a:lnTo>
                    <a:lnTo>
                      <a:pt x="753" y="5190"/>
                    </a:lnTo>
                    <a:lnTo>
                      <a:pt x="713" y="5150"/>
                    </a:lnTo>
                    <a:lnTo>
                      <a:pt x="674" y="5130"/>
                    </a:lnTo>
                    <a:lnTo>
                      <a:pt x="575" y="5111"/>
                    </a:lnTo>
                    <a:lnTo>
                      <a:pt x="476" y="5130"/>
                    </a:lnTo>
                    <a:lnTo>
                      <a:pt x="377" y="5190"/>
                    </a:lnTo>
                    <a:lnTo>
                      <a:pt x="337" y="5229"/>
                    </a:lnTo>
                    <a:lnTo>
                      <a:pt x="298" y="5289"/>
                    </a:lnTo>
                    <a:lnTo>
                      <a:pt x="278" y="5348"/>
                    </a:lnTo>
                    <a:lnTo>
                      <a:pt x="258" y="5427"/>
                    </a:lnTo>
                    <a:lnTo>
                      <a:pt x="99" y="7052"/>
                    </a:lnTo>
                    <a:lnTo>
                      <a:pt x="40" y="7864"/>
                    </a:lnTo>
                    <a:lnTo>
                      <a:pt x="0" y="8676"/>
                    </a:lnTo>
                    <a:lnTo>
                      <a:pt x="0" y="9488"/>
                    </a:lnTo>
                    <a:lnTo>
                      <a:pt x="20" y="10320"/>
                    </a:lnTo>
                    <a:lnTo>
                      <a:pt x="80" y="11112"/>
                    </a:lnTo>
                    <a:lnTo>
                      <a:pt x="139" y="11528"/>
                    </a:lnTo>
                    <a:lnTo>
                      <a:pt x="198" y="11924"/>
                    </a:lnTo>
                    <a:lnTo>
                      <a:pt x="298" y="12538"/>
                    </a:lnTo>
                    <a:lnTo>
                      <a:pt x="377" y="12875"/>
                    </a:lnTo>
                    <a:lnTo>
                      <a:pt x="456" y="13211"/>
                    </a:lnTo>
                    <a:lnTo>
                      <a:pt x="575" y="13528"/>
                    </a:lnTo>
                    <a:lnTo>
                      <a:pt x="713" y="13825"/>
                    </a:lnTo>
                    <a:lnTo>
                      <a:pt x="793" y="13964"/>
                    </a:lnTo>
                    <a:lnTo>
                      <a:pt x="872" y="14083"/>
                    </a:lnTo>
                    <a:lnTo>
                      <a:pt x="971" y="14182"/>
                    </a:lnTo>
                    <a:lnTo>
                      <a:pt x="1070" y="14281"/>
                    </a:lnTo>
                    <a:lnTo>
                      <a:pt x="1228" y="14360"/>
                    </a:lnTo>
                    <a:lnTo>
                      <a:pt x="1367" y="14420"/>
                    </a:lnTo>
                    <a:lnTo>
                      <a:pt x="1526" y="14420"/>
                    </a:lnTo>
                    <a:lnTo>
                      <a:pt x="1644" y="14380"/>
                    </a:lnTo>
                    <a:lnTo>
                      <a:pt x="1783" y="14301"/>
                    </a:lnTo>
                    <a:lnTo>
                      <a:pt x="1882" y="14182"/>
                    </a:lnTo>
                    <a:lnTo>
                      <a:pt x="1981" y="14043"/>
                    </a:lnTo>
                    <a:lnTo>
                      <a:pt x="2040" y="13865"/>
                    </a:lnTo>
                    <a:lnTo>
                      <a:pt x="2140" y="13528"/>
                    </a:lnTo>
                    <a:lnTo>
                      <a:pt x="2219" y="13152"/>
                    </a:lnTo>
                    <a:lnTo>
                      <a:pt x="2278" y="12776"/>
                    </a:lnTo>
                    <a:lnTo>
                      <a:pt x="2318" y="12379"/>
                    </a:lnTo>
                    <a:lnTo>
                      <a:pt x="2357" y="11587"/>
                    </a:lnTo>
                    <a:lnTo>
                      <a:pt x="2377" y="10835"/>
                    </a:lnTo>
                    <a:lnTo>
                      <a:pt x="2437" y="9904"/>
                    </a:lnTo>
                    <a:lnTo>
                      <a:pt x="2456" y="8993"/>
                    </a:lnTo>
                    <a:lnTo>
                      <a:pt x="2456" y="8062"/>
                    </a:lnTo>
                    <a:lnTo>
                      <a:pt x="2437" y="7131"/>
                    </a:lnTo>
                    <a:lnTo>
                      <a:pt x="2417" y="5388"/>
                    </a:lnTo>
                    <a:lnTo>
                      <a:pt x="2397" y="4497"/>
                    </a:lnTo>
                    <a:lnTo>
                      <a:pt x="2377" y="3605"/>
                    </a:lnTo>
                    <a:lnTo>
                      <a:pt x="2318" y="2714"/>
                    </a:lnTo>
                    <a:lnTo>
                      <a:pt x="2219" y="1843"/>
                    </a:lnTo>
                    <a:lnTo>
                      <a:pt x="2159" y="1407"/>
                    </a:lnTo>
                    <a:lnTo>
                      <a:pt x="2100" y="971"/>
                    </a:lnTo>
                    <a:lnTo>
                      <a:pt x="2001" y="555"/>
                    </a:lnTo>
                    <a:lnTo>
                      <a:pt x="1902" y="139"/>
                    </a:lnTo>
                    <a:lnTo>
                      <a:pt x="1862" y="60"/>
                    </a:lnTo>
                    <a:lnTo>
                      <a:pt x="182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" name="Google Shape;690;p4"/>
              <p:cNvSpPr/>
              <p:nvPr/>
            </p:nvSpPr>
            <p:spPr>
              <a:xfrm>
                <a:off x="1304500" y="267325"/>
                <a:ext cx="604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22699" extrusionOk="0">
                    <a:moveTo>
                      <a:pt x="1030" y="1"/>
                    </a:moveTo>
                    <a:lnTo>
                      <a:pt x="813" y="1407"/>
                    </a:lnTo>
                    <a:lnTo>
                      <a:pt x="615" y="2813"/>
                    </a:lnTo>
                    <a:lnTo>
                      <a:pt x="436" y="4239"/>
                    </a:lnTo>
                    <a:lnTo>
                      <a:pt x="278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1" y="9963"/>
                    </a:lnTo>
                    <a:lnTo>
                      <a:pt x="1" y="11389"/>
                    </a:lnTo>
                    <a:lnTo>
                      <a:pt x="1" y="12102"/>
                    </a:lnTo>
                    <a:lnTo>
                      <a:pt x="40" y="12815"/>
                    </a:lnTo>
                    <a:lnTo>
                      <a:pt x="60" y="13528"/>
                    </a:lnTo>
                    <a:lnTo>
                      <a:pt x="119" y="14241"/>
                    </a:lnTo>
                    <a:lnTo>
                      <a:pt x="179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75" y="17747"/>
                    </a:lnTo>
                    <a:lnTo>
                      <a:pt x="714" y="18440"/>
                    </a:lnTo>
                    <a:lnTo>
                      <a:pt x="872" y="19133"/>
                    </a:lnTo>
                    <a:lnTo>
                      <a:pt x="1030" y="19827"/>
                    </a:lnTo>
                    <a:lnTo>
                      <a:pt x="1229" y="20500"/>
                    </a:lnTo>
                    <a:lnTo>
                      <a:pt x="1427" y="21173"/>
                    </a:lnTo>
                    <a:lnTo>
                      <a:pt x="1664" y="21847"/>
                    </a:lnTo>
                    <a:lnTo>
                      <a:pt x="1902" y="22520"/>
                    </a:lnTo>
                    <a:lnTo>
                      <a:pt x="1942" y="22580"/>
                    </a:lnTo>
                    <a:lnTo>
                      <a:pt x="1981" y="22639"/>
                    </a:lnTo>
                    <a:lnTo>
                      <a:pt x="2021" y="22679"/>
                    </a:lnTo>
                    <a:lnTo>
                      <a:pt x="2060" y="22699"/>
                    </a:lnTo>
                    <a:lnTo>
                      <a:pt x="2159" y="22699"/>
                    </a:lnTo>
                    <a:lnTo>
                      <a:pt x="2258" y="22639"/>
                    </a:lnTo>
                    <a:lnTo>
                      <a:pt x="2338" y="22560"/>
                    </a:lnTo>
                    <a:lnTo>
                      <a:pt x="2397" y="22461"/>
                    </a:lnTo>
                    <a:lnTo>
                      <a:pt x="2417" y="22322"/>
                    </a:lnTo>
                    <a:lnTo>
                      <a:pt x="2417" y="22263"/>
                    </a:lnTo>
                    <a:lnTo>
                      <a:pt x="2397" y="22184"/>
                    </a:lnTo>
                    <a:lnTo>
                      <a:pt x="2159" y="21530"/>
                    </a:lnTo>
                    <a:lnTo>
                      <a:pt x="1942" y="20876"/>
                    </a:lnTo>
                    <a:lnTo>
                      <a:pt x="1724" y="20203"/>
                    </a:lnTo>
                    <a:lnTo>
                      <a:pt x="1545" y="19530"/>
                    </a:lnTo>
                    <a:lnTo>
                      <a:pt x="1387" y="18856"/>
                    </a:lnTo>
                    <a:lnTo>
                      <a:pt x="1229" y="18163"/>
                    </a:lnTo>
                    <a:lnTo>
                      <a:pt x="1090" y="17489"/>
                    </a:lnTo>
                    <a:lnTo>
                      <a:pt x="971" y="16796"/>
                    </a:lnTo>
                    <a:lnTo>
                      <a:pt x="872" y="16103"/>
                    </a:lnTo>
                    <a:lnTo>
                      <a:pt x="793" y="15410"/>
                    </a:lnTo>
                    <a:lnTo>
                      <a:pt x="714" y="14717"/>
                    </a:lnTo>
                    <a:lnTo>
                      <a:pt x="654" y="14023"/>
                    </a:lnTo>
                    <a:lnTo>
                      <a:pt x="615" y="13330"/>
                    </a:lnTo>
                    <a:lnTo>
                      <a:pt x="575" y="12617"/>
                    </a:lnTo>
                    <a:lnTo>
                      <a:pt x="555" y="11924"/>
                    </a:lnTo>
                    <a:lnTo>
                      <a:pt x="555" y="11211"/>
                    </a:lnTo>
                    <a:lnTo>
                      <a:pt x="575" y="9805"/>
                    </a:lnTo>
                    <a:lnTo>
                      <a:pt x="634" y="8379"/>
                    </a:lnTo>
                    <a:lnTo>
                      <a:pt x="714" y="6972"/>
                    </a:lnTo>
                    <a:lnTo>
                      <a:pt x="852" y="5566"/>
                    </a:lnTo>
                    <a:lnTo>
                      <a:pt x="1011" y="4160"/>
                    </a:lnTo>
                    <a:lnTo>
                      <a:pt x="1189" y="2754"/>
                    </a:lnTo>
                    <a:lnTo>
                      <a:pt x="1387" y="1367"/>
                    </a:lnTo>
                    <a:lnTo>
                      <a:pt x="160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" name="Google Shape;691;p4"/>
              <p:cNvSpPr/>
              <p:nvPr/>
            </p:nvSpPr>
            <p:spPr>
              <a:xfrm>
                <a:off x="1155450" y="267325"/>
                <a:ext cx="15375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15" h="1883" extrusionOk="0">
                    <a:moveTo>
                      <a:pt x="40" y="1"/>
                    </a:moveTo>
                    <a:lnTo>
                      <a:pt x="21" y="773"/>
                    </a:lnTo>
                    <a:lnTo>
                      <a:pt x="1" y="1565"/>
                    </a:lnTo>
                    <a:lnTo>
                      <a:pt x="1" y="1625"/>
                    </a:lnTo>
                    <a:lnTo>
                      <a:pt x="21" y="1704"/>
                    </a:lnTo>
                    <a:lnTo>
                      <a:pt x="40" y="1744"/>
                    </a:lnTo>
                    <a:lnTo>
                      <a:pt x="80" y="1803"/>
                    </a:lnTo>
                    <a:lnTo>
                      <a:pt x="179" y="1862"/>
                    </a:lnTo>
                    <a:lnTo>
                      <a:pt x="278" y="1882"/>
                    </a:lnTo>
                    <a:lnTo>
                      <a:pt x="377" y="1862"/>
                    </a:lnTo>
                    <a:lnTo>
                      <a:pt x="476" y="1803"/>
                    </a:lnTo>
                    <a:lnTo>
                      <a:pt x="516" y="1744"/>
                    </a:lnTo>
                    <a:lnTo>
                      <a:pt x="536" y="1704"/>
                    </a:lnTo>
                    <a:lnTo>
                      <a:pt x="555" y="1625"/>
                    </a:lnTo>
                    <a:lnTo>
                      <a:pt x="555" y="1565"/>
                    </a:lnTo>
                    <a:lnTo>
                      <a:pt x="575" y="773"/>
                    </a:lnTo>
                    <a:lnTo>
                      <a:pt x="6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" name="Google Shape;692;p4"/>
              <p:cNvSpPr/>
              <p:nvPr/>
            </p:nvSpPr>
            <p:spPr>
              <a:xfrm>
                <a:off x="2976650" y="276725"/>
                <a:ext cx="139650" cy="1292400"/>
              </a:xfrm>
              <a:custGeom>
                <a:avLst/>
                <a:gdLst/>
                <a:ahLst/>
                <a:cxnLst/>
                <a:rect l="l" t="t" r="r" b="b"/>
                <a:pathLst>
                  <a:path w="5586" h="51696" extrusionOk="0">
                    <a:moveTo>
                      <a:pt x="2080" y="1"/>
                    </a:moveTo>
                    <a:lnTo>
                      <a:pt x="2020" y="21"/>
                    </a:lnTo>
                    <a:lnTo>
                      <a:pt x="1961" y="40"/>
                    </a:lnTo>
                    <a:lnTo>
                      <a:pt x="1921" y="100"/>
                    </a:lnTo>
                    <a:lnTo>
                      <a:pt x="1882" y="159"/>
                    </a:lnTo>
                    <a:lnTo>
                      <a:pt x="1862" y="239"/>
                    </a:lnTo>
                    <a:lnTo>
                      <a:pt x="1644" y="1427"/>
                    </a:lnTo>
                    <a:lnTo>
                      <a:pt x="1466" y="2635"/>
                    </a:lnTo>
                    <a:lnTo>
                      <a:pt x="1327" y="3863"/>
                    </a:lnTo>
                    <a:lnTo>
                      <a:pt x="1189" y="5071"/>
                    </a:lnTo>
                    <a:lnTo>
                      <a:pt x="1109" y="6279"/>
                    </a:lnTo>
                    <a:lnTo>
                      <a:pt x="1050" y="7507"/>
                    </a:lnTo>
                    <a:lnTo>
                      <a:pt x="1010" y="8735"/>
                    </a:lnTo>
                    <a:lnTo>
                      <a:pt x="1010" y="9963"/>
                    </a:lnTo>
                    <a:lnTo>
                      <a:pt x="1030" y="11172"/>
                    </a:lnTo>
                    <a:lnTo>
                      <a:pt x="1070" y="12400"/>
                    </a:lnTo>
                    <a:lnTo>
                      <a:pt x="1169" y="13628"/>
                    </a:lnTo>
                    <a:lnTo>
                      <a:pt x="1268" y="14836"/>
                    </a:lnTo>
                    <a:lnTo>
                      <a:pt x="1406" y="16044"/>
                    </a:lnTo>
                    <a:lnTo>
                      <a:pt x="1585" y="17252"/>
                    </a:lnTo>
                    <a:lnTo>
                      <a:pt x="1783" y="18460"/>
                    </a:lnTo>
                    <a:lnTo>
                      <a:pt x="2001" y="19649"/>
                    </a:lnTo>
                    <a:lnTo>
                      <a:pt x="2179" y="20461"/>
                    </a:lnTo>
                    <a:lnTo>
                      <a:pt x="2377" y="21253"/>
                    </a:lnTo>
                    <a:lnTo>
                      <a:pt x="2595" y="22045"/>
                    </a:lnTo>
                    <a:lnTo>
                      <a:pt x="2813" y="22837"/>
                    </a:lnTo>
                    <a:lnTo>
                      <a:pt x="2793" y="22917"/>
                    </a:lnTo>
                    <a:lnTo>
                      <a:pt x="2793" y="22976"/>
                    </a:lnTo>
                    <a:lnTo>
                      <a:pt x="3130" y="26066"/>
                    </a:lnTo>
                    <a:lnTo>
                      <a:pt x="3288" y="27591"/>
                    </a:lnTo>
                    <a:lnTo>
                      <a:pt x="3427" y="29156"/>
                    </a:lnTo>
                    <a:lnTo>
                      <a:pt x="3565" y="30701"/>
                    </a:lnTo>
                    <a:lnTo>
                      <a:pt x="3684" y="32245"/>
                    </a:lnTo>
                    <a:lnTo>
                      <a:pt x="3763" y="33790"/>
                    </a:lnTo>
                    <a:lnTo>
                      <a:pt x="3823" y="35355"/>
                    </a:lnTo>
                    <a:lnTo>
                      <a:pt x="3862" y="36900"/>
                    </a:lnTo>
                    <a:lnTo>
                      <a:pt x="3862" y="38445"/>
                    </a:lnTo>
                    <a:lnTo>
                      <a:pt x="3843" y="40009"/>
                    </a:lnTo>
                    <a:lnTo>
                      <a:pt x="3763" y="41554"/>
                    </a:lnTo>
                    <a:lnTo>
                      <a:pt x="3644" y="43099"/>
                    </a:lnTo>
                    <a:lnTo>
                      <a:pt x="3565" y="43852"/>
                    </a:lnTo>
                    <a:lnTo>
                      <a:pt x="3486" y="44624"/>
                    </a:lnTo>
                    <a:lnTo>
                      <a:pt x="3367" y="45397"/>
                    </a:lnTo>
                    <a:lnTo>
                      <a:pt x="3268" y="46169"/>
                    </a:lnTo>
                    <a:lnTo>
                      <a:pt x="3130" y="46922"/>
                    </a:lnTo>
                    <a:lnTo>
                      <a:pt x="2991" y="47694"/>
                    </a:lnTo>
                    <a:lnTo>
                      <a:pt x="2872" y="47476"/>
                    </a:lnTo>
                    <a:lnTo>
                      <a:pt x="2753" y="47259"/>
                    </a:lnTo>
                    <a:lnTo>
                      <a:pt x="2535" y="46803"/>
                    </a:lnTo>
                    <a:lnTo>
                      <a:pt x="2377" y="46328"/>
                    </a:lnTo>
                    <a:lnTo>
                      <a:pt x="2238" y="45833"/>
                    </a:lnTo>
                    <a:lnTo>
                      <a:pt x="2119" y="45337"/>
                    </a:lnTo>
                    <a:lnTo>
                      <a:pt x="2020" y="44822"/>
                    </a:lnTo>
                    <a:lnTo>
                      <a:pt x="1842" y="43812"/>
                    </a:lnTo>
                    <a:lnTo>
                      <a:pt x="1426" y="40921"/>
                    </a:lnTo>
                    <a:lnTo>
                      <a:pt x="1228" y="39495"/>
                    </a:lnTo>
                    <a:lnTo>
                      <a:pt x="1030" y="38049"/>
                    </a:lnTo>
                    <a:lnTo>
                      <a:pt x="872" y="36642"/>
                    </a:lnTo>
                    <a:lnTo>
                      <a:pt x="753" y="35236"/>
                    </a:lnTo>
                    <a:lnTo>
                      <a:pt x="654" y="33830"/>
                    </a:lnTo>
                    <a:lnTo>
                      <a:pt x="594" y="32424"/>
                    </a:lnTo>
                    <a:lnTo>
                      <a:pt x="555" y="30998"/>
                    </a:lnTo>
                    <a:lnTo>
                      <a:pt x="575" y="30304"/>
                    </a:lnTo>
                    <a:lnTo>
                      <a:pt x="575" y="29591"/>
                    </a:lnTo>
                    <a:lnTo>
                      <a:pt x="614" y="28878"/>
                    </a:lnTo>
                    <a:lnTo>
                      <a:pt x="654" y="28185"/>
                    </a:lnTo>
                    <a:lnTo>
                      <a:pt x="713" y="27472"/>
                    </a:lnTo>
                    <a:lnTo>
                      <a:pt x="773" y="26779"/>
                    </a:lnTo>
                    <a:lnTo>
                      <a:pt x="951" y="27096"/>
                    </a:lnTo>
                    <a:lnTo>
                      <a:pt x="1089" y="27413"/>
                    </a:lnTo>
                    <a:lnTo>
                      <a:pt x="1228" y="27749"/>
                    </a:lnTo>
                    <a:lnTo>
                      <a:pt x="1347" y="28086"/>
                    </a:lnTo>
                    <a:lnTo>
                      <a:pt x="1446" y="28423"/>
                    </a:lnTo>
                    <a:lnTo>
                      <a:pt x="1525" y="28760"/>
                    </a:lnTo>
                    <a:lnTo>
                      <a:pt x="1604" y="29116"/>
                    </a:lnTo>
                    <a:lnTo>
                      <a:pt x="1664" y="29473"/>
                    </a:lnTo>
                    <a:lnTo>
                      <a:pt x="1763" y="30205"/>
                    </a:lnTo>
                    <a:lnTo>
                      <a:pt x="1822" y="30938"/>
                    </a:lnTo>
                    <a:lnTo>
                      <a:pt x="1862" y="31691"/>
                    </a:lnTo>
                    <a:lnTo>
                      <a:pt x="1862" y="32444"/>
                    </a:lnTo>
                    <a:lnTo>
                      <a:pt x="1842" y="33969"/>
                    </a:lnTo>
                    <a:lnTo>
                      <a:pt x="1842" y="35474"/>
                    </a:lnTo>
                    <a:lnTo>
                      <a:pt x="1842" y="36226"/>
                    </a:lnTo>
                    <a:lnTo>
                      <a:pt x="1882" y="36959"/>
                    </a:lnTo>
                    <a:lnTo>
                      <a:pt x="1941" y="37692"/>
                    </a:lnTo>
                    <a:lnTo>
                      <a:pt x="2040" y="38385"/>
                    </a:lnTo>
                    <a:lnTo>
                      <a:pt x="2060" y="38465"/>
                    </a:lnTo>
                    <a:lnTo>
                      <a:pt x="2100" y="38524"/>
                    </a:lnTo>
                    <a:lnTo>
                      <a:pt x="2119" y="38564"/>
                    </a:lnTo>
                    <a:lnTo>
                      <a:pt x="2179" y="38603"/>
                    </a:lnTo>
                    <a:lnTo>
                      <a:pt x="2218" y="38623"/>
                    </a:lnTo>
                    <a:lnTo>
                      <a:pt x="2377" y="38623"/>
                    </a:lnTo>
                    <a:lnTo>
                      <a:pt x="2476" y="38564"/>
                    </a:lnTo>
                    <a:lnTo>
                      <a:pt x="2555" y="38484"/>
                    </a:lnTo>
                    <a:lnTo>
                      <a:pt x="2575" y="38425"/>
                    </a:lnTo>
                    <a:lnTo>
                      <a:pt x="2595" y="38366"/>
                    </a:lnTo>
                    <a:lnTo>
                      <a:pt x="2595" y="38286"/>
                    </a:lnTo>
                    <a:lnTo>
                      <a:pt x="2595" y="38207"/>
                    </a:lnTo>
                    <a:lnTo>
                      <a:pt x="2535" y="37831"/>
                    </a:lnTo>
                    <a:lnTo>
                      <a:pt x="2476" y="37435"/>
                    </a:lnTo>
                    <a:lnTo>
                      <a:pt x="2416" y="36642"/>
                    </a:lnTo>
                    <a:lnTo>
                      <a:pt x="2377" y="35830"/>
                    </a:lnTo>
                    <a:lnTo>
                      <a:pt x="2357" y="35018"/>
                    </a:lnTo>
                    <a:lnTo>
                      <a:pt x="2377" y="33374"/>
                    </a:lnTo>
                    <a:lnTo>
                      <a:pt x="2377" y="32562"/>
                    </a:lnTo>
                    <a:lnTo>
                      <a:pt x="2377" y="31730"/>
                    </a:lnTo>
                    <a:lnTo>
                      <a:pt x="2357" y="30938"/>
                    </a:lnTo>
                    <a:lnTo>
                      <a:pt x="2298" y="30126"/>
                    </a:lnTo>
                    <a:lnTo>
                      <a:pt x="2199" y="29354"/>
                    </a:lnTo>
                    <a:lnTo>
                      <a:pt x="2119" y="28958"/>
                    </a:lnTo>
                    <a:lnTo>
                      <a:pt x="2040" y="28581"/>
                    </a:lnTo>
                    <a:lnTo>
                      <a:pt x="1961" y="28205"/>
                    </a:lnTo>
                    <a:lnTo>
                      <a:pt x="1842" y="27829"/>
                    </a:lnTo>
                    <a:lnTo>
                      <a:pt x="1723" y="27452"/>
                    </a:lnTo>
                    <a:lnTo>
                      <a:pt x="1565" y="27096"/>
                    </a:lnTo>
                    <a:lnTo>
                      <a:pt x="1406" y="26739"/>
                    </a:lnTo>
                    <a:lnTo>
                      <a:pt x="1228" y="26383"/>
                    </a:lnTo>
                    <a:lnTo>
                      <a:pt x="1030" y="26046"/>
                    </a:lnTo>
                    <a:lnTo>
                      <a:pt x="792" y="25690"/>
                    </a:lnTo>
                    <a:lnTo>
                      <a:pt x="733" y="25650"/>
                    </a:lnTo>
                    <a:lnTo>
                      <a:pt x="674" y="25610"/>
                    </a:lnTo>
                    <a:lnTo>
                      <a:pt x="515" y="25610"/>
                    </a:lnTo>
                    <a:lnTo>
                      <a:pt x="456" y="25650"/>
                    </a:lnTo>
                    <a:lnTo>
                      <a:pt x="396" y="25690"/>
                    </a:lnTo>
                    <a:lnTo>
                      <a:pt x="337" y="25769"/>
                    </a:lnTo>
                    <a:lnTo>
                      <a:pt x="317" y="25848"/>
                    </a:lnTo>
                    <a:lnTo>
                      <a:pt x="218" y="26620"/>
                    </a:lnTo>
                    <a:lnTo>
                      <a:pt x="159" y="27393"/>
                    </a:lnTo>
                    <a:lnTo>
                      <a:pt x="99" y="28165"/>
                    </a:lnTo>
                    <a:lnTo>
                      <a:pt x="40" y="28938"/>
                    </a:lnTo>
                    <a:lnTo>
                      <a:pt x="20" y="29710"/>
                    </a:lnTo>
                    <a:lnTo>
                      <a:pt x="0" y="30483"/>
                    </a:lnTo>
                    <a:lnTo>
                      <a:pt x="0" y="31255"/>
                    </a:lnTo>
                    <a:lnTo>
                      <a:pt x="20" y="32028"/>
                    </a:lnTo>
                    <a:lnTo>
                      <a:pt x="79" y="33592"/>
                    </a:lnTo>
                    <a:lnTo>
                      <a:pt x="178" y="35137"/>
                    </a:lnTo>
                    <a:lnTo>
                      <a:pt x="317" y="36682"/>
                    </a:lnTo>
                    <a:lnTo>
                      <a:pt x="495" y="38227"/>
                    </a:lnTo>
                    <a:lnTo>
                      <a:pt x="674" y="39752"/>
                    </a:lnTo>
                    <a:lnTo>
                      <a:pt x="891" y="41297"/>
                    </a:lnTo>
                    <a:lnTo>
                      <a:pt x="1109" y="42822"/>
                    </a:lnTo>
                    <a:lnTo>
                      <a:pt x="1347" y="44347"/>
                    </a:lnTo>
                    <a:lnTo>
                      <a:pt x="1446" y="44941"/>
                    </a:lnTo>
                    <a:lnTo>
                      <a:pt x="1565" y="45516"/>
                    </a:lnTo>
                    <a:lnTo>
                      <a:pt x="1703" y="46090"/>
                    </a:lnTo>
                    <a:lnTo>
                      <a:pt x="1862" y="46645"/>
                    </a:lnTo>
                    <a:lnTo>
                      <a:pt x="2060" y="47179"/>
                    </a:lnTo>
                    <a:lnTo>
                      <a:pt x="2179" y="47437"/>
                    </a:lnTo>
                    <a:lnTo>
                      <a:pt x="2317" y="47694"/>
                    </a:lnTo>
                    <a:lnTo>
                      <a:pt x="2456" y="47932"/>
                    </a:lnTo>
                    <a:lnTo>
                      <a:pt x="2595" y="48170"/>
                    </a:lnTo>
                    <a:lnTo>
                      <a:pt x="2753" y="48407"/>
                    </a:lnTo>
                    <a:lnTo>
                      <a:pt x="2931" y="48625"/>
                    </a:lnTo>
                    <a:lnTo>
                      <a:pt x="2991" y="48685"/>
                    </a:lnTo>
                    <a:lnTo>
                      <a:pt x="3070" y="48724"/>
                    </a:lnTo>
                    <a:lnTo>
                      <a:pt x="3209" y="48724"/>
                    </a:lnTo>
                    <a:lnTo>
                      <a:pt x="3268" y="48685"/>
                    </a:lnTo>
                    <a:lnTo>
                      <a:pt x="3328" y="48645"/>
                    </a:lnTo>
                    <a:lnTo>
                      <a:pt x="3387" y="48566"/>
                    </a:lnTo>
                    <a:lnTo>
                      <a:pt x="3407" y="48487"/>
                    </a:lnTo>
                    <a:lnTo>
                      <a:pt x="3545" y="47793"/>
                    </a:lnTo>
                    <a:lnTo>
                      <a:pt x="3684" y="47100"/>
                    </a:lnTo>
                    <a:lnTo>
                      <a:pt x="3902" y="45694"/>
                    </a:lnTo>
                    <a:lnTo>
                      <a:pt x="4100" y="44288"/>
                    </a:lnTo>
                    <a:lnTo>
                      <a:pt x="4239" y="42881"/>
                    </a:lnTo>
                    <a:lnTo>
                      <a:pt x="4338" y="41475"/>
                    </a:lnTo>
                    <a:lnTo>
                      <a:pt x="4397" y="40069"/>
                    </a:lnTo>
                    <a:lnTo>
                      <a:pt x="4437" y="38643"/>
                    </a:lnTo>
                    <a:lnTo>
                      <a:pt x="4437" y="37237"/>
                    </a:lnTo>
                    <a:lnTo>
                      <a:pt x="4417" y="35811"/>
                    </a:lnTo>
                    <a:lnTo>
                      <a:pt x="4358" y="34404"/>
                    </a:lnTo>
                    <a:lnTo>
                      <a:pt x="4278" y="32978"/>
                    </a:lnTo>
                    <a:lnTo>
                      <a:pt x="4199" y="31552"/>
                    </a:lnTo>
                    <a:lnTo>
                      <a:pt x="4080" y="30146"/>
                    </a:lnTo>
                    <a:lnTo>
                      <a:pt x="3961" y="28720"/>
                    </a:lnTo>
                    <a:lnTo>
                      <a:pt x="3684" y="25907"/>
                    </a:lnTo>
                    <a:lnTo>
                      <a:pt x="3902" y="26739"/>
                    </a:lnTo>
                    <a:lnTo>
                      <a:pt x="4120" y="27591"/>
                    </a:lnTo>
                    <a:lnTo>
                      <a:pt x="4318" y="28443"/>
                    </a:lnTo>
                    <a:lnTo>
                      <a:pt x="4476" y="29294"/>
                    </a:lnTo>
                    <a:lnTo>
                      <a:pt x="4575" y="29948"/>
                    </a:lnTo>
                    <a:lnTo>
                      <a:pt x="4674" y="30582"/>
                    </a:lnTo>
                    <a:lnTo>
                      <a:pt x="4754" y="31235"/>
                    </a:lnTo>
                    <a:lnTo>
                      <a:pt x="4813" y="31889"/>
                    </a:lnTo>
                    <a:lnTo>
                      <a:pt x="4932" y="33176"/>
                    </a:lnTo>
                    <a:lnTo>
                      <a:pt x="4991" y="34484"/>
                    </a:lnTo>
                    <a:lnTo>
                      <a:pt x="5011" y="35791"/>
                    </a:lnTo>
                    <a:lnTo>
                      <a:pt x="4991" y="37098"/>
                    </a:lnTo>
                    <a:lnTo>
                      <a:pt x="4952" y="38405"/>
                    </a:lnTo>
                    <a:lnTo>
                      <a:pt x="4892" y="39712"/>
                    </a:lnTo>
                    <a:lnTo>
                      <a:pt x="4813" y="41158"/>
                    </a:lnTo>
                    <a:lnTo>
                      <a:pt x="4694" y="42624"/>
                    </a:lnTo>
                    <a:lnTo>
                      <a:pt x="4575" y="44090"/>
                    </a:lnTo>
                    <a:lnTo>
                      <a:pt x="4437" y="45555"/>
                    </a:lnTo>
                    <a:lnTo>
                      <a:pt x="3862" y="51378"/>
                    </a:lnTo>
                    <a:lnTo>
                      <a:pt x="3862" y="51457"/>
                    </a:lnTo>
                    <a:lnTo>
                      <a:pt x="3882" y="51517"/>
                    </a:lnTo>
                    <a:lnTo>
                      <a:pt x="3902" y="51576"/>
                    </a:lnTo>
                    <a:lnTo>
                      <a:pt x="3942" y="51616"/>
                    </a:lnTo>
                    <a:lnTo>
                      <a:pt x="4021" y="51675"/>
                    </a:lnTo>
                    <a:lnTo>
                      <a:pt x="4120" y="51695"/>
                    </a:lnTo>
                    <a:lnTo>
                      <a:pt x="4239" y="51675"/>
                    </a:lnTo>
                    <a:lnTo>
                      <a:pt x="4338" y="51616"/>
                    </a:lnTo>
                    <a:lnTo>
                      <a:pt x="4377" y="51576"/>
                    </a:lnTo>
                    <a:lnTo>
                      <a:pt x="4397" y="51517"/>
                    </a:lnTo>
                    <a:lnTo>
                      <a:pt x="4417" y="51457"/>
                    </a:lnTo>
                    <a:lnTo>
                      <a:pt x="4437" y="51378"/>
                    </a:lnTo>
                    <a:lnTo>
                      <a:pt x="4694" y="48863"/>
                    </a:lnTo>
                    <a:lnTo>
                      <a:pt x="4952" y="46328"/>
                    </a:lnTo>
                    <a:lnTo>
                      <a:pt x="5209" y="43773"/>
                    </a:lnTo>
                    <a:lnTo>
                      <a:pt x="5308" y="42505"/>
                    </a:lnTo>
                    <a:lnTo>
                      <a:pt x="5407" y="41218"/>
                    </a:lnTo>
                    <a:lnTo>
                      <a:pt x="5486" y="39950"/>
                    </a:lnTo>
                    <a:lnTo>
                      <a:pt x="5546" y="38663"/>
                    </a:lnTo>
                    <a:lnTo>
                      <a:pt x="5585" y="37395"/>
                    </a:lnTo>
                    <a:lnTo>
                      <a:pt x="5585" y="36127"/>
                    </a:lnTo>
                    <a:lnTo>
                      <a:pt x="5566" y="34840"/>
                    </a:lnTo>
                    <a:lnTo>
                      <a:pt x="5526" y="33572"/>
                    </a:lnTo>
                    <a:lnTo>
                      <a:pt x="5427" y="32305"/>
                    </a:lnTo>
                    <a:lnTo>
                      <a:pt x="5308" y="31037"/>
                    </a:lnTo>
                    <a:lnTo>
                      <a:pt x="5229" y="30423"/>
                    </a:lnTo>
                    <a:lnTo>
                      <a:pt x="5130" y="29829"/>
                    </a:lnTo>
                    <a:lnTo>
                      <a:pt x="5011" y="29235"/>
                    </a:lnTo>
                    <a:lnTo>
                      <a:pt x="4892" y="28641"/>
                    </a:lnTo>
                    <a:lnTo>
                      <a:pt x="4635" y="27472"/>
                    </a:lnTo>
                    <a:lnTo>
                      <a:pt x="4338" y="26323"/>
                    </a:lnTo>
                    <a:lnTo>
                      <a:pt x="4021" y="25175"/>
                    </a:lnTo>
                    <a:lnTo>
                      <a:pt x="3684" y="24026"/>
                    </a:lnTo>
                    <a:lnTo>
                      <a:pt x="3367" y="22857"/>
                    </a:lnTo>
                    <a:lnTo>
                      <a:pt x="3070" y="21689"/>
                    </a:lnTo>
                    <a:lnTo>
                      <a:pt x="2773" y="20481"/>
                    </a:lnTo>
                    <a:lnTo>
                      <a:pt x="2516" y="19233"/>
                    </a:lnTo>
                    <a:lnTo>
                      <a:pt x="2278" y="18005"/>
                    </a:lnTo>
                    <a:lnTo>
                      <a:pt x="2080" y="16757"/>
                    </a:lnTo>
                    <a:lnTo>
                      <a:pt x="1921" y="15509"/>
                    </a:lnTo>
                    <a:lnTo>
                      <a:pt x="1783" y="14242"/>
                    </a:lnTo>
                    <a:lnTo>
                      <a:pt x="1684" y="12974"/>
                    </a:lnTo>
                    <a:lnTo>
                      <a:pt x="1604" y="11706"/>
                    </a:lnTo>
                    <a:lnTo>
                      <a:pt x="1565" y="10360"/>
                    </a:lnTo>
                    <a:lnTo>
                      <a:pt x="1565" y="8993"/>
                    </a:lnTo>
                    <a:lnTo>
                      <a:pt x="1604" y="7646"/>
                    </a:lnTo>
                    <a:lnTo>
                      <a:pt x="1664" y="6279"/>
                    </a:lnTo>
                    <a:lnTo>
                      <a:pt x="1783" y="4933"/>
                    </a:lnTo>
                    <a:lnTo>
                      <a:pt x="1921" y="3586"/>
                    </a:lnTo>
                    <a:lnTo>
                      <a:pt x="2100" y="2239"/>
                    </a:lnTo>
                    <a:lnTo>
                      <a:pt x="2317" y="912"/>
                    </a:lnTo>
                    <a:lnTo>
                      <a:pt x="2476" y="1130"/>
                    </a:lnTo>
                    <a:lnTo>
                      <a:pt x="2615" y="1368"/>
                    </a:lnTo>
                    <a:lnTo>
                      <a:pt x="2733" y="1625"/>
                    </a:lnTo>
                    <a:lnTo>
                      <a:pt x="2832" y="1922"/>
                    </a:lnTo>
                    <a:lnTo>
                      <a:pt x="2892" y="2199"/>
                    </a:lnTo>
                    <a:lnTo>
                      <a:pt x="2951" y="2496"/>
                    </a:lnTo>
                    <a:lnTo>
                      <a:pt x="3011" y="3091"/>
                    </a:lnTo>
                    <a:lnTo>
                      <a:pt x="3070" y="3923"/>
                    </a:lnTo>
                    <a:lnTo>
                      <a:pt x="3110" y="4754"/>
                    </a:lnTo>
                    <a:lnTo>
                      <a:pt x="3149" y="6418"/>
                    </a:lnTo>
                    <a:lnTo>
                      <a:pt x="3130" y="8161"/>
                    </a:lnTo>
                    <a:lnTo>
                      <a:pt x="3090" y="9924"/>
                    </a:lnTo>
                    <a:lnTo>
                      <a:pt x="3011" y="11687"/>
                    </a:lnTo>
                    <a:lnTo>
                      <a:pt x="2872" y="13449"/>
                    </a:lnTo>
                    <a:lnTo>
                      <a:pt x="2872" y="13509"/>
                    </a:lnTo>
                    <a:lnTo>
                      <a:pt x="2892" y="13588"/>
                    </a:lnTo>
                    <a:lnTo>
                      <a:pt x="2912" y="13628"/>
                    </a:lnTo>
                    <a:lnTo>
                      <a:pt x="2951" y="13687"/>
                    </a:lnTo>
                    <a:lnTo>
                      <a:pt x="3030" y="13746"/>
                    </a:lnTo>
                    <a:lnTo>
                      <a:pt x="3130" y="13766"/>
                    </a:lnTo>
                    <a:lnTo>
                      <a:pt x="3229" y="13727"/>
                    </a:lnTo>
                    <a:lnTo>
                      <a:pt x="3328" y="13667"/>
                    </a:lnTo>
                    <a:lnTo>
                      <a:pt x="3367" y="13628"/>
                    </a:lnTo>
                    <a:lnTo>
                      <a:pt x="3407" y="13568"/>
                    </a:lnTo>
                    <a:lnTo>
                      <a:pt x="3427" y="13509"/>
                    </a:lnTo>
                    <a:lnTo>
                      <a:pt x="3446" y="13449"/>
                    </a:lnTo>
                    <a:lnTo>
                      <a:pt x="3526" y="12400"/>
                    </a:lnTo>
                    <a:lnTo>
                      <a:pt x="3585" y="11370"/>
                    </a:lnTo>
                    <a:lnTo>
                      <a:pt x="3644" y="10320"/>
                    </a:lnTo>
                    <a:lnTo>
                      <a:pt x="3684" y="9290"/>
                    </a:lnTo>
                    <a:lnTo>
                      <a:pt x="3704" y="8240"/>
                    </a:lnTo>
                    <a:lnTo>
                      <a:pt x="3704" y="7210"/>
                    </a:lnTo>
                    <a:lnTo>
                      <a:pt x="3704" y="6161"/>
                    </a:lnTo>
                    <a:lnTo>
                      <a:pt x="3684" y="5131"/>
                    </a:lnTo>
                    <a:lnTo>
                      <a:pt x="3644" y="3744"/>
                    </a:lnTo>
                    <a:lnTo>
                      <a:pt x="3605" y="3031"/>
                    </a:lnTo>
                    <a:lnTo>
                      <a:pt x="3565" y="2675"/>
                    </a:lnTo>
                    <a:lnTo>
                      <a:pt x="3506" y="2318"/>
                    </a:lnTo>
                    <a:lnTo>
                      <a:pt x="3427" y="1962"/>
                    </a:lnTo>
                    <a:lnTo>
                      <a:pt x="3347" y="1645"/>
                    </a:lnTo>
                    <a:lnTo>
                      <a:pt x="3229" y="1308"/>
                    </a:lnTo>
                    <a:lnTo>
                      <a:pt x="3110" y="1011"/>
                    </a:lnTo>
                    <a:lnTo>
                      <a:pt x="2931" y="734"/>
                    </a:lnTo>
                    <a:lnTo>
                      <a:pt x="2753" y="476"/>
                    </a:lnTo>
                    <a:lnTo>
                      <a:pt x="2535" y="239"/>
                    </a:lnTo>
                    <a:lnTo>
                      <a:pt x="2278" y="40"/>
                    </a:lnTo>
                    <a:lnTo>
                      <a:pt x="221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" name="Google Shape;693;p4"/>
              <p:cNvSpPr/>
              <p:nvPr/>
            </p:nvSpPr>
            <p:spPr>
              <a:xfrm>
                <a:off x="1977900" y="276725"/>
                <a:ext cx="114425" cy="1292400"/>
              </a:xfrm>
              <a:custGeom>
                <a:avLst/>
                <a:gdLst/>
                <a:ahLst/>
                <a:cxnLst/>
                <a:rect l="l" t="t" r="r" b="b"/>
                <a:pathLst>
                  <a:path w="4577" h="51696" extrusionOk="0">
                    <a:moveTo>
                      <a:pt x="1071" y="1"/>
                    </a:moveTo>
                    <a:lnTo>
                      <a:pt x="1011" y="21"/>
                    </a:lnTo>
                    <a:lnTo>
                      <a:pt x="952" y="40"/>
                    </a:lnTo>
                    <a:lnTo>
                      <a:pt x="912" y="100"/>
                    </a:lnTo>
                    <a:lnTo>
                      <a:pt x="872" y="159"/>
                    </a:lnTo>
                    <a:lnTo>
                      <a:pt x="853" y="239"/>
                    </a:lnTo>
                    <a:lnTo>
                      <a:pt x="635" y="1427"/>
                    </a:lnTo>
                    <a:lnTo>
                      <a:pt x="457" y="2635"/>
                    </a:lnTo>
                    <a:lnTo>
                      <a:pt x="318" y="3863"/>
                    </a:lnTo>
                    <a:lnTo>
                      <a:pt x="199" y="5071"/>
                    </a:lnTo>
                    <a:lnTo>
                      <a:pt x="100" y="6279"/>
                    </a:lnTo>
                    <a:lnTo>
                      <a:pt x="41" y="7507"/>
                    </a:lnTo>
                    <a:lnTo>
                      <a:pt x="1" y="8735"/>
                    </a:lnTo>
                    <a:lnTo>
                      <a:pt x="1" y="9963"/>
                    </a:lnTo>
                    <a:lnTo>
                      <a:pt x="21" y="11172"/>
                    </a:lnTo>
                    <a:lnTo>
                      <a:pt x="80" y="12400"/>
                    </a:lnTo>
                    <a:lnTo>
                      <a:pt x="159" y="13628"/>
                    </a:lnTo>
                    <a:lnTo>
                      <a:pt x="258" y="14836"/>
                    </a:lnTo>
                    <a:lnTo>
                      <a:pt x="397" y="16044"/>
                    </a:lnTo>
                    <a:lnTo>
                      <a:pt x="575" y="17252"/>
                    </a:lnTo>
                    <a:lnTo>
                      <a:pt x="773" y="18460"/>
                    </a:lnTo>
                    <a:lnTo>
                      <a:pt x="1011" y="19649"/>
                    </a:lnTo>
                    <a:lnTo>
                      <a:pt x="1130" y="20263"/>
                    </a:lnTo>
                    <a:lnTo>
                      <a:pt x="1269" y="20877"/>
                    </a:lnTo>
                    <a:lnTo>
                      <a:pt x="1585" y="22085"/>
                    </a:lnTo>
                    <a:lnTo>
                      <a:pt x="1922" y="23273"/>
                    </a:lnTo>
                    <a:lnTo>
                      <a:pt x="2259" y="24462"/>
                    </a:lnTo>
                    <a:lnTo>
                      <a:pt x="2615" y="25670"/>
                    </a:lnTo>
                    <a:lnTo>
                      <a:pt x="2932" y="26858"/>
                    </a:lnTo>
                    <a:lnTo>
                      <a:pt x="3229" y="28086"/>
                    </a:lnTo>
                    <a:lnTo>
                      <a:pt x="3348" y="28680"/>
                    </a:lnTo>
                    <a:lnTo>
                      <a:pt x="3467" y="29294"/>
                    </a:lnTo>
                    <a:lnTo>
                      <a:pt x="3566" y="29948"/>
                    </a:lnTo>
                    <a:lnTo>
                      <a:pt x="3665" y="30582"/>
                    </a:lnTo>
                    <a:lnTo>
                      <a:pt x="3744" y="31235"/>
                    </a:lnTo>
                    <a:lnTo>
                      <a:pt x="3824" y="31889"/>
                    </a:lnTo>
                    <a:lnTo>
                      <a:pt x="3923" y="33176"/>
                    </a:lnTo>
                    <a:lnTo>
                      <a:pt x="3982" y="34484"/>
                    </a:lnTo>
                    <a:lnTo>
                      <a:pt x="4002" y="35791"/>
                    </a:lnTo>
                    <a:lnTo>
                      <a:pt x="4002" y="37098"/>
                    </a:lnTo>
                    <a:lnTo>
                      <a:pt x="3962" y="38405"/>
                    </a:lnTo>
                    <a:lnTo>
                      <a:pt x="3903" y="39712"/>
                    </a:lnTo>
                    <a:lnTo>
                      <a:pt x="3804" y="41158"/>
                    </a:lnTo>
                    <a:lnTo>
                      <a:pt x="3685" y="42624"/>
                    </a:lnTo>
                    <a:lnTo>
                      <a:pt x="3566" y="44090"/>
                    </a:lnTo>
                    <a:lnTo>
                      <a:pt x="3447" y="45555"/>
                    </a:lnTo>
                    <a:lnTo>
                      <a:pt x="2873" y="51378"/>
                    </a:lnTo>
                    <a:lnTo>
                      <a:pt x="2873" y="51457"/>
                    </a:lnTo>
                    <a:lnTo>
                      <a:pt x="2873" y="51517"/>
                    </a:lnTo>
                    <a:lnTo>
                      <a:pt x="2893" y="51576"/>
                    </a:lnTo>
                    <a:lnTo>
                      <a:pt x="2932" y="51616"/>
                    </a:lnTo>
                    <a:lnTo>
                      <a:pt x="3012" y="51675"/>
                    </a:lnTo>
                    <a:lnTo>
                      <a:pt x="3111" y="51695"/>
                    </a:lnTo>
                    <a:lnTo>
                      <a:pt x="3229" y="51675"/>
                    </a:lnTo>
                    <a:lnTo>
                      <a:pt x="3328" y="51616"/>
                    </a:lnTo>
                    <a:lnTo>
                      <a:pt x="3368" y="51576"/>
                    </a:lnTo>
                    <a:lnTo>
                      <a:pt x="3388" y="51517"/>
                    </a:lnTo>
                    <a:lnTo>
                      <a:pt x="3427" y="51457"/>
                    </a:lnTo>
                    <a:lnTo>
                      <a:pt x="3427" y="51378"/>
                    </a:lnTo>
                    <a:lnTo>
                      <a:pt x="3685" y="48863"/>
                    </a:lnTo>
                    <a:lnTo>
                      <a:pt x="3942" y="46328"/>
                    </a:lnTo>
                    <a:lnTo>
                      <a:pt x="4200" y="43773"/>
                    </a:lnTo>
                    <a:lnTo>
                      <a:pt x="4299" y="42505"/>
                    </a:lnTo>
                    <a:lnTo>
                      <a:pt x="4398" y="41218"/>
                    </a:lnTo>
                    <a:lnTo>
                      <a:pt x="4477" y="39950"/>
                    </a:lnTo>
                    <a:lnTo>
                      <a:pt x="4537" y="38663"/>
                    </a:lnTo>
                    <a:lnTo>
                      <a:pt x="4576" y="37395"/>
                    </a:lnTo>
                    <a:lnTo>
                      <a:pt x="4576" y="36127"/>
                    </a:lnTo>
                    <a:lnTo>
                      <a:pt x="4556" y="34840"/>
                    </a:lnTo>
                    <a:lnTo>
                      <a:pt x="4517" y="33572"/>
                    </a:lnTo>
                    <a:lnTo>
                      <a:pt x="4418" y="32305"/>
                    </a:lnTo>
                    <a:lnTo>
                      <a:pt x="4299" y="31037"/>
                    </a:lnTo>
                    <a:lnTo>
                      <a:pt x="4220" y="30423"/>
                    </a:lnTo>
                    <a:lnTo>
                      <a:pt x="4121" y="29829"/>
                    </a:lnTo>
                    <a:lnTo>
                      <a:pt x="4022" y="29235"/>
                    </a:lnTo>
                    <a:lnTo>
                      <a:pt x="3903" y="28641"/>
                    </a:lnTo>
                    <a:lnTo>
                      <a:pt x="3626" y="27472"/>
                    </a:lnTo>
                    <a:lnTo>
                      <a:pt x="3328" y="26323"/>
                    </a:lnTo>
                    <a:lnTo>
                      <a:pt x="3012" y="25175"/>
                    </a:lnTo>
                    <a:lnTo>
                      <a:pt x="2695" y="24026"/>
                    </a:lnTo>
                    <a:lnTo>
                      <a:pt x="2358" y="22857"/>
                    </a:lnTo>
                    <a:lnTo>
                      <a:pt x="2061" y="21689"/>
                    </a:lnTo>
                    <a:lnTo>
                      <a:pt x="1764" y="20481"/>
                    </a:lnTo>
                    <a:lnTo>
                      <a:pt x="1506" y="19233"/>
                    </a:lnTo>
                    <a:lnTo>
                      <a:pt x="1269" y="18005"/>
                    </a:lnTo>
                    <a:lnTo>
                      <a:pt x="1071" y="16757"/>
                    </a:lnTo>
                    <a:lnTo>
                      <a:pt x="912" y="15509"/>
                    </a:lnTo>
                    <a:lnTo>
                      <a:pt x="773" y="14242"/>
                    </a:lnTo>
                    <a:lnTo>
                      <a:pt x="674" y="12974"/>
                    </a:lnTo>
                    <a:lnTo>
                      <a:pt x="595" y="11706"/>
                    </a:lnTo>
                    <a:lnTo>
                      <a:pt x="556" y="10360"/>
                    </a:lnTo>
                    <a:lnTo>
                      <a:pt x="556" y="8993"/>
                    </a:lnTo>
                    <a:lnTo>
                      <a:pt x="595" y="7646"/>
                    </a:lnTo>
                    <a:lnTo>
                      <a:pt x="655" y="6279"/>
                    </a:lnTo>
                    <a:lnTo>
                      <a:pt x="773" y="4933"/>
                    </a:lnTo>
                    <a:lnTo>
                      <a:pt x="912" y="3586"/>
                    </a:lnTo>
                    <a:lnTo>
                      <a:pt x="1090" y="2239"/>
                    </a:lnTo>
                    <a:lnTo>
                      <a:pt x="1308" y="912"/>
                    </a:lnTo>
                    <a:lnTo>
                      <a:pt x="1467" y="1130"/>
                    </a:lnTo>
                    <a:lnTo>
                      <a:pt x="1605" y="1368"/>
                    </a:lnTo>
                    <a:lnTo>
                      <a:pt x="1724" y="1625"/>
                    </a:lnTo>
                    <a:lnTo>
                      <a:pt x="1823" y="1922"/>
                    </a:lnTo>
                    <a:lnTo>
                      <a:pt x="1883" y="2199"/>
                    </a:lnTo>
                    <a:lnTo>
                      <a:pt x="1942" y="2496"/>
                    </a:lnTo>
                    <a:lnTo>
                      <a:pt x="2021" y="3091"/>
                    </a:lnTo>
                    <a:lnTo>
                      <a:pt x="2061" y="3923"/>
                    </a:lnTo>
                    <a:lnTo>
                      <a:pt x="2100" y="4754"/>
                    </a:lnTo>
                    <a:lnTo>
                      <a:pt x="2140" y="6418"/>
                    </a:lnTo>
                    <a:lnTo>
                      <a:pt x="2140" y="8161"/>
                    </a:lnTo>
                    <a:lnTo>
                      <a:pt x="2081" y="9924"/>
                    </a:lnTo>
                    <a:lnTo>
                      <a:pt x="2001" y="11687"/>
                    </a:lnTo>
                    <a:lnTo>
                      <a:pt x="1863" y="13449"/>
                    </a:lnTo>
                    <a:lnTo>
                      <a:pt x="1863" y="13509"/>
                    </a:lnTo>
                    <a:lnTo>
                      <a:pt x="1883" y="13588"/>
                    </a:lnTo>
                    <a:lnTo>
                      <a:pt x="1902" y="13628"/>
                    </a:lnTo>
                    <a:lnTo>
                      <a:pt x="1942" y="13687"/>
                    </a:lnTo>
                    <a:lnTo>
                      <a:pt x="2021" y="13746"/>
                    </a:lnTo>
                    <a:lnTo>
                      <a:pt x="2120" y="13766"/>
                    </a:lnTo>
                    <a:lnTo>
                      <a:pt x="2239" y="13727"/>
                    </a:lnTo>
                    <a:lnTo>
                      <a:pt x="2318" y="13667"/>
                    </a:lnTo>
                    <a:lnTo>
                      <a:pt x="2358" y="13628"/>
                    </a:lnTo>
                    <a:lnTo>
                      <a:pt x="2398" y="13568"/>
                    </a:lnTo>
                    <a:lnTo>
                      <a:pt x="2417" y="13509"/>
                    </a:lnTo>
                    <a:lnTo>
                      <a:pt x="2437" y="13449"/>
                    </a:lnTo>
                    <a:lnTo>
                      <a:pt x="2516" y="12400"/>
                    </a:lnTo>
                    <a:lnTo>
                      <a:pt x="2576" y="11370"/>
                    </a:lnTo>
                    <a:lnTo>
                      <a:pt x="2635" y="10320"/>
                    </a:lnTo>
                    <a:lnTo>
                      <a:pt x="2675" y="9290"/>
                    </a:lnTo>
                    <a:lnTo>
                      <a:pt x="2695" y="8240"/>
                    </a:lnTo>
                    <a:lnTo>
                      <a:pt x="2714" y="7210"/>
                    </a:lnTo>
                    <a:lnTo>
                      <a:pt x="2695" y="6161"/>
                    </a:lnTo>
                    <a:lnTo>
                      <a:pt x="2675" y="5131"/>
                    </a:lnTo>
                    <a:lnTo>
                      <a:pt x="2635" y="3744"/>
                    </a:lnTo>
                    <a:lnTo>
                      <a:pt x="2596" y="3031"/>
                    </a:lnTo>
                    <a:lnTo>
                      <a:pt x="2556" y="2675"/>
                    </a:lnTo>
                    <a:lnTo>
                      <a:pt x="2497" y="2318"/>
                    </a:lnTo>
                    <a:lnTo>
                      <a:pt x="2437" y="1962"/>
                    </a:lnTo>
                    <a:lnTo>
                      <a:pt x="2338" y="1645"/>
                    </a:lnTo>
                    <a:lnTo>
                      <a:pt x="2239" y="1308"/>
                    </a:lnTo>
                    <a:lnTo>
                      <a:pt x="2100" y="1011"/>
                    </a:lnTo>
                    <a:lnTo>
                      <a:pt x="1942" y="734"/>
                    </a:lnTo>
                    <a:lnTo>
                      <a:pt x="1744" y="476"/>
                    </a:lnTo>
                    <a:lnTo>
                      <a:pt x="1526" y="239"/>
                    </a:lnTo>
                    <a:lnTo>
                      <a:pt x="1269" y="40"/>
                    </a:lnTo>
                    <a:lnTo>
                      <a:pt x="120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" name="Google Shape;694;p4"/>
              <p:cNvSpPr/>
              <p:nvPr/>
            </p:nvSpPr>
            <p:spPr>
              <a:xfrm>
                <a:off x="1040100" y="316350"/>
                <a:ext cx="9425" cy="302550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2102" extrusionOk="0">
                    <a:moveTo>
                      <a:pt x="0" y="0"/>
                    </a:moveTo>
                    <a:lnTo>
                      <a:pt x="0" y="12102"/>
                    </a:lnTo>
                    <a:lnTo>
                      <a:pt x="40" y="12043"/>
                    </a:lnTo>
                    <a:lnTo>
                      <a:pt x="79" y="12003"/>
                    </a:lnTo>
                    <a:lnTo>
                      <a:pt x="99" y="11924"/>
                    </a:lnTo>
                    <a:lnTo>
                      <a:pt x="99" y="11864"/>
                    </a:lnTo>
                    <a:lnTo>
                      <a:pt x="198" y="10815"/>
                    </a:lnTo>
                    <a:lnTo>
                      <a:pt x="257" y="9785"/>
                    </a:lnTo>
                    <a:lnTo>
                      <a:pt x="317" y="8735"/>
                    </a:lnTo>
                    <a:lnTo>
                      <a:pt x="357" y="7705"/>
                    </a:lnTo>
                    <a:lnTo>
                      <a:pt x="376" y="6655"/>
                    </a:lnTo>
                    <a:lnTo>
                      <a:pt x="376" y="5625"/>
                    </a:lnTo>
                    <a:lnTo>
                      <a:pt x="376" y="4576"/>
                    </a:lnTo>
                    <a:lnTo>
                      <a:pt x="357" y="3546"/>
                    </a:lnTo>
                    <a:lnTo>
                      <a:pt x="337" y="2694"/>
                    </a:lnTo>
                    <a:lnTo>
                      <a:pt x="297" y="1783"/>
                    </a:lnTo>
                    <a:lnTo>
                      <a:pt x="257" y="1308"/>
                    </a:lnTo>
                    <a:lnTo>
                      <a:pt x="198" y="872"/>
                    </a:lnTo>
                    <a:lnTo>
                      <a:pt x="99" y="4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" name="Google Shape;695;p4"/>
              <p:cNvSpPr/>
              <p:nvPr/>
            </p:nvSpPr>
            <p:spPr>
              <a:xfrm>
                <a:off x="3102400" y="364875"/>
                <a:ext cx="624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97" h="50527" extrusionOk="0">
                    <a:moveTo>
                      <a:pt x="971" y="0"/>
                    </a:moveTo>
                    <a:lnTo>
                      <a:pt x="872" y="20"/>
                    </a:lnTo>
                    <a:lnTo>
                      <a:pt x="773" y="80"/>
                    </a:lnTo>
                    <a:lnTo>
                      <a:pt x="734" y="139"/>
                    </a:lnTo>
                    <a:lnTo>
                      <a:pt x="694" y="179"/>
                    </a:lnTo>
                    <a:lnTo>
                      <a:pt x="674" y="258"/>
                    </a:lnTo>
                    <a:lnTo>
                      <a:pt x="655" y="317"/>
                    </a:lnTo>
                    <a:lnTo>
                      <a:pt x="456" y="2773"/>
                    </a:lnTo>
                    <a:lnTo>
                      <a:pt x="258" y="5209"/>
                    </a:lnTo>
                    <a:lnTo>
                      <a:pt x="199" y="6418"/>
                    </a:lnTo>
                    <a:lnTo>
                      <a:pt x="120" y="7626"/>
                    </a:lnTo>
                    <a:lnTo>
                      <a:pt x="80" y="8854"/>
                    </a:lnTo>
                    <a:lnTo>
                      <a:pt x="41" y="10062"/>
                    </a:lnTo>
                    <a:lnTo>
                      <a:pt x="21" y="11270"/>
                    </a:lnTo>
                    <a:lnTo>
                      <a:pt x="1" y="12498"/>
                    </a:lnTo>
                    <a:lnTo>
                      <a:pt x="21" y="13706"/>
                    </a:lnTo>
                    <a:lnTo>
                      <a:pt x="60" y="14934"/>
                    </a:lnTo>
                    <a:lnTo>
                      <a:pt x="120" y="16142"/>
                    </a:lnTo>
                    <a:lnTo>
                      <a:pt x="199" y="17370"/>
                    </a:lnTo>
                    <a:lnTo>
                      <a:pt x="298" y="18579"/>
                    </a:lnTo>
                    <a:lnTo>
                      <a:pt x="437" y="19807"/>
                    </a:lnTo>
                    <a:lnTo>
                      <a:pt x="734" y="22223"/>
                    </a:lnTo>
                    <a:lnTo>
                      <a:pt x="1070" y="24620"/>
                    </a:lnTo>
                    <a:lnTo>
                      <a:pt x="1387" y="27036"/>
                    </a:lnTo>
                    <a:lnTo>
                      <a:pt x="1526" y="28244"/>
                    </a:lnTo>
                    <a:lnTo>
                      <a:pt x="1665" y="29452"/>
                    </a:lnTo>
                    <a:lnTo>
                      <a:pt x="1783" y="30660"/>
                    </a:lnTo>
                    <a:lnTo>
                      <a:pt x="1863" y="31869"/>
                    </a:lnTo>
                    <a:lnTo>
                      <a:pt x="1902" y="33077"/>
                    </a:lnTo>
                    <a:lnTo>
                      <a:pt x="1942" y="34305"/>
                    </a:lnTo>
                    <a:lnTo>
                      <a:pt x="1942" y="35513"/>
                    </a:lnTo>
                    <a:lnTo>
                      <a:pt x="1922" y="36721"/>
                    </a:lnTo>
                    <a:lnTo>
                      <a:pt x="1883" y="37929"/>
                    </a:lnTo>
                    <a:lnTo>
                      <a:pt x="1843" y="39157"/>
                    </a:lnTo>
                    <a:lnTo>
                      <a:pt x="1684" y="41910"/>
                    </a:lnTo>
                    <a:lnTo>
                      <a:pt x="1605" y="43297"/>
                    </a:lnTo>
                    <a:lnTo>
                      <a:pt x="1546" y="44683"/>
                    </a:lnTo>
                    <a:lnTo>
                      <a:pt x="1526" y="46070"/>
                    </a:lnTo>
                    <a:lnTo>
                      <a:pt x="1546" y="47436"/>
                    </a:lnTo>
                    <a:lnTo>
                      <a:pt x="1566" y="48130"/>
                    </a:lnTo>
                    <a:lnTo>
                      <a:pt x="1585" y="48823"/>
                    </a:lnTo>
                    <a:lnTo>
                      <a:pt x="1625" y="49516"/>
                    </a:lnTo>
                    <a:lnTo>
                      <a:pt x="1684" y="50209"/>
                    </a:lnTo>
                    <a:lnTo>
                      <a:pt x="1704" y="50288"/>
                    </a:lnTo>
                    <a:lnTo>
                      <a:pt x="1724" y="50348"/>
                    </a:lnTo>
                    <a:lnTo>
                      <a:pt x="1764" y="50407"/>
                    </a:lnTo>
                    <a:lnTo>
                      <a:pt x="1803" y="50447"/>
                    </a:lnTo>
                    <a:lnTo>
                      <a:pt x="1902" y="50506"/>
                    </a:lnTo>
                    <a:lnTo>
                      <a:pt x="2001" y="50526"/>
                    </a:lnTo>
                    <a:lnTo>
                      <a:pt x="2100" y="50506"/>
                    </a:lnTo>
                    <a:lnTo>
                      <a:pt x="2199" y="50447"/>
                    </a:lnTo>
                    <a:lnTo>
                      <a:pt x="2219" y="50407"/>
                    </a:lnTo>
                    <a:lnTo>
                      <a:pt x="2259" y="50348"/>
                    </a:lnTo>
                    <a:lnTo>
                      <a:pt x="2259" y="50288"/>
                    </a:lnTo>
                    <a:lnTo>
                      <a:pt x="2259" y="50209"/>
                    </a:lnTo>
                    <a:lnTo>
                      <a:pt x="2160" y="48981"/>
                    </a:lnTo>
                    <a:lnTo>
                      <a:pt x="2100" y="47773"/>
                    </a:lnTo>
                    <a:lnTo>
                      <a:pt x="2081" y="46545"/>
                    </a:lnTo>
                    <a:lnTo>
                      <a:pt x="2081" y="45337"/>
                    </a:lnTo>
                    <a:lnTo>
                      <a:pt x="2120" y="44109"/>
                    </a:lnTo>
                    <a:lnTo>
                      <a:pt x="2160" y="42901"/>
                    </a:lnTo>
                    <a:lnTo>
                      <a:pt x="2279" y="40465"/>
                    </a:lnTo>
                    <a:lnTo>
                      <a:pt x="2397" y="38028"/>
                    </a:lnTo>
                    <a:lnTo>
                      <a:pt x="2437" y="36800"/>
                    </a:lnTo>
                    <a:lnTo>
                      <a:pt x="2477" y="35592"/>
                    </a:lnTo>
                    <a:lnTo>
                      <a:pt x="2496" y="34364"/>
                    </a:lnTo>
                    <a:lnTo>
                      <a:pt x="2477" y="33136"/>
                    </a:lnTo>
                    <a:lnTo>
                      <a:pt x="2437" y="31928"/>
                    </a:lnTo>
                    <a:lnTo>
                      <a:pt x="2358" y="30700"/>
                    </a:lnTo>
                    <a:lnTo>
                      <a:pt x="2239" y="29512"/>
                    </a:lnTo>
                    <a:lnTo>
                      <a:pt x="2120" y="28304"/>
                    </a:lnTo>
                    <a:lnTo>
                      <a:pt x="1823" y="25927"/>
                    </a:lnTo>
                    <a:lnTo>
                      <a:pt x="1209" y="21153"/>
                    </a:lnTo>
                    <a:lnTo>
                      <a:pt x="932" y="18777"/>
                    </a:lnTo>
                    <a:lnTo>
                      <a:pt x="813" y="17569"/>
                    </a:lnTo>
                    <a:lnTo>
                      <a:pt x="694" y="16380"/>
                    </a:lnTo>
                    <a:lnTo>
                      <a:pt x="615" y="15172"/>
                    </a:lnTo>
                    <a:lnTo>
                      <a:pt x="555" y="13984"/>
                    </a:lnTo>
                    <a:lnTo>
                      <a:pt x="516" y="12775"/>
                    </a:lnTo>
                    <a:lnTo>
                      <a:pt x="516" y="11567"/>
                    </a:lnTo>
                    <a:lnTo>
                      <a:pt x="536" y="10141"/>
                    </a:lnTo>
                    <a:lnTo>
                      <a:pt x="595" y="8735"/>
                    </a:lnTo>
                    <a:lnTo>
                      <a:pt x="674" y="7329"/>
                    </a:lnTo>
                    <a:lnTo>
                      <a:pt x="754" y="5922"/>
                    </a:lnTo>
                    <a:lnTo>
                      <a:pt x="872" y="4536"/>
                    </a:lnTo>
                    <a:lnTo>
                      <a:pt x="971" y="3130"/>
                    </a:lnTo>
                    <a:lnTo>
                      <a:pt x="1229" y="317"/>
                    </a:lnTo>
                    <a:lnTo>
                      <a:pt x="1229" y="258"/>
                    </a:lnTo>
                    <a:lnTo>
                      <a:pt x="1209" y="179"/>
                    </a:lnTo>
                    <a:lnTo>
                      <a:pt x="1189" y="139"/>
                    </a:lnTo>
                    <a:lnTo>
                      <a:pt x="1169" y="80"/>
                    </a:lnTo>
                    <a:lnTo>
                      <a:pt x="1070" y="20"/>
                    </a:ln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" name="Google Shape;696;p4"/>
              <p:cNvSpPr/>
              <p:nvPr/>
            </p:nvSpPr>
            <p:spPr>
              <a:xfrm>
                <a:off x="2078925" y="364875"/>
                <a:ext cx="619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50527" extrusionOk="0">
                    <a:moveTo>
                      <a:pt x="951" y="0"/>
                    </a:moveTo>
                    <a:lnTo>
                      <a:pt x="852" y="20"/>
                    </a:lnTo>
                    <a:lnTo>
                      <a:pt x="753" y="80"/>
                    </a:lnTo>
                    <a:lnTo>
                      <a:pt x="713" y="139"/>
                    </a:lnTo>
                    <a:lnTo>
                      <a:pt x="674" y="179"/>
                    </a:lnTo>
                    <a:lnTo>
                      <a:pt x="654" y="258"/>
                    </a:lnTo>
                    <a:lnTo>
                      <a:pt x="634" y="317"/>
                    </a:lnTo>
                    <a:lnTo>
                      <a:pt x="436" y="2773"/>
                    </a:lnTo>
                    <a:lnTo>
                      <a:pt x="258" y="5209"/>
                    </a:lnTo>
                    <a:lnTo>
                      <a:pt x="179" y="6418"/>
                    </a:lnTo>
                    <a:lnTo>
                      <a:pt x="99" y="7626"/>
                    </a:lnTo>
                    <a:lnTo>
                      <a:pt x="60" y="8854"/>
                    </a:lnTo>
                    <a:lnTo>
                      <a:pt x="20" y="10062"/>
                    </a:lnTo>
                    <a:lnTo>
                      <a:pt x="0" y="11270"/>
                    </a:lnTo>
                    <a:lnTo>
                      <a:pt x="0" y="12498"/>
                    </a:lnTo>
                    <a:lnTo>
                      <a:pt x="0" y="13706"/>
                    </a:lnTo>
                    <a:lnTo>
                      <a:pt x="40" y="14934"/>
                    </a:lnTo>
                    <a:lnTo>
                      <a:pt x="99" y="16142"/>
                    </a:lnTo>
                    <a:lnTo>
                      <a:pt x="179" y="17370"/>
                    </a:lnTo>
                    <a:lnTo>
                      <a:pt x="278" y="18579"/>
                    </a:lnTo>
                    <a:lnTo>
                      <a:pt x="416" y="19807"/>
                    </a:lnTo>
                    <a:lnTo>
                      <a:pt x="713" y="22223"/>
                    </a:lnTo>
                    <a:lnTo>
                      <a:pt x="1050" y="24620"/>
                    </a:lnTo>
                    <a:lnTo>
                      <a:pt x="1367" y="27036"/>
                    </a:lnTo>
                    <a:lnTo>
                      <a:pt x="1526" y="28244"/>
                    </a:lnTo>
                    <a:lnTo>
                      <a:pt x="1644" y="29452"/>
                    </a:lnTo>
                    <a:lnTo>
                      <a:pt x="1763" y="30660"/>
                    </a:lnTo>
                    <a:lnTo>
                      <a:pt x="1842" y="31869"/>
                    </a:lnTo>
                    <a:lnTo>
                      <a:pt x="1902" y="33077"/>
                    </a:lnTo>
                    <a:lnTo>
                      <a:pt x="1922" y="34305"/>
                    </a:lnTo>
                    <a:lnTo>
                      <a:pt x="1922" y="35513"/>
                    </a:lnTo>
                    <a:lnTo>
                      <a:pt x="1902" y="36721"/>
                    </a:lnTo>
                    <a:lnTo>
                      <a:pt x="1882" y="37929"/>
                    </a:lnTo>
                    <a:lnTo>
                      <a:pt x="1823" y="39157"/>
                    </a:lnTo>
                    <a:lnTo>
                      <a:pt x="1664" y="41910"/>
                    </a:lnTo>
                    <a:lnTo>
                      <a:pt x="1585" y="43297"/>
                    </a:lnTo>
                    <a:lnTo>
                      <a:pt x="1545" y="44683"/>
                    </a:lnTo>
                    <a:lnTo>
                      <a:pt x="1506" y="46070"/>
                    </a:lnTo>
                    <a:lnTo>
                      <a:pt x="1526" y="47436"/>
                    </a:lnTo>
                    <a:lnTo>
                      <a:pt x="1545" y="48130"/>
                    </a:lnTo>
                    <a:lnTo>
                      <a:pt x="1565" y="48823"/>
                    </a:lnTo>
                    <a:lnTo>
                      <a:pt x="1625" y="49516"/>
                    </a:lnTo>
                    <a:lnTo>
                      <a:pt x="1684" y="50209"/>
                    </a:lnTo>
                    <a:lnTo>
                      <a:pt x="1684" y="50288"/>
                    </a:lnTo>
                    <a:lnTo>
                      <a:pt x="1704" y="50348"/>
                    </a:lnTo>
                    <a:lnTo>
                      <a:pt x="1743" y="50407"/>
                    </a:lnTo>
                    <a:lnTo>
                      <a:pt x="1783" y="50447"/>
                    </a:lnTo>
                    <a:lnTo>
                      <a:pt x="1882" y="50506"/>
                    </a:lnTo>
                    <a:lnTo>
                      <a:pt x="1981" y="50526"/>
                    </a:lnTo>
                    <a:lnTo>
                      <a:pt x="2100" y="50506"/>
                    </a:lnTo>
                    <a:lnTo>
                      <a:pt x="2140" y="50487"/>
                    </a:lnTo>
                    <a:lnTo>
                      <a:pt x="2179" y="50447"/>
                    </a:lnTo>
                    <a:lnTo>
                      <a:pt x="2219" y="50407"/>
                    </a:lnTo>
                    <a:lnTo>
                      <a:pt x="2239" y="50348"/>
                    </a:lnTo>
                    <a:lnTo>
                      <a:pt x="2239" y="50288"/>
                    </a:lnTo>
                    <a:lnTo>
                      <a:pt x="2239" y="50209"/>
                    </a:lnTo>
                    <a:lnTo>
                      <a:pt x="2140" y="48981"/>
                    </a:lnTo>
                    <a:lnTo>
                      <a:pt x="2080" y="47773"/>
                    </a:lnTo>
                    <a:lnTo>
                      <a:pt x="2060" y="46545"/>
                    </a:lnTo>
                    <a:lnTo>
                      <a:pt x="2060" y="45337"/>
                    </a:lnTo>
                    <a:lnTo>
                      <a:pt x="2100" y="44109"/>
                    </a:lnTo>
                    <a:lnTo>
                      <a:pt x="2140" y="42901"/>
                    </a:lnTo>
                    <a:lnTo>
                      <a:pt x="2258" y="40465"/>
                    </a:lnTo>
                    <a:lnTo>
                      <a:pt x="2377" y="38028"/>
                    </a:lnTo>
                    <a:lnTo>
                      <a:pt x="2437" y="36800"/>
                    </a:lnTo>
                    <a:lnTo>
                      <a:pt x="2456" y="35592"/>
                    </a:lnTo>
                    <a:lnTo>
                      <a:pt x="2476" y="34364"/>
                    </a:lnTo>
                    <a:lnTo>
                      <a:pt x="2456" y="33136"/>
                    </a:lnTo>
                    <a:lnTo>
                      <a:pt x="2417" y="31928"/>
                    </a:lnTo>
                    <a:lnTo>
                      <a:pt x="2338" y="30700"/>
                    </a:lnTo>
                    <a:lnTo>
                      <a:pt x="2219" y="29512"/>
                    </a:lnTo>
                    <a:lnTo>
                      <a:pt x="2100" y="28304"/>
                    </a:lnTo>
                    <a:lnTo>
                      <a:pt x="1823" y="25927"/>
                    </a:lnTo>
                    <a:lnTo>
                      <a:pt x="1189" y="21153"/>
                    </a:lnTo>
                    <a:lnTo>
                      <a:pt x="912" y="18777"/>
                    </a:lnTo>
                    <a:lnTo>
                      <a:pt x="793" y="17569"/>
                    </a:lnTo>
                    <a:lnTo>
                      <a:pt x="694" y="16380"/>
                    </a:lnTo>
                    <a:lnTo>
                      <a:pt x="595" y="15172"/>
                    </a:lnTo>
                    <a:lnTo>
                      <a:pt x="535" y="13984"/>
                    </a:lnTo>
                    <a:lnTo>
                      <a:pt x="496" y="12775"/>
                    </a:lnTo>
                    <a:lnTo>
                      <a:pt x="496" y="11567"/>
                    </a:lnTo>
                    <a:lnTo>
                      <a:pt x="535" y="10141"/>
                    </a:lnTo>
                    <a:lnTo>
                      <a:pt x="575" y="8735"/>
                    </a:lnTo>
                    <a:lnTo>
                      <a:pt x="654" y="7329"/>
                    </a:lnTo>
                    <a:lnTo>
                      <a:pt x="733" y="5922"/>
                    </a:lnTo>
                    <a:lnTo>
                      <a:pt x="852" y="4536"/>
                    </a:lnTo>
                    <a:lnTo>
                      <a:pt x="971" y="3130"/>
                    </a:lnTo>
                    <a:lnTo>
                      <a:pt x="1209" y="317"/>
                    </a:lnTo>
                    <a:lnTo>
                      <a:pt x="1209" y="258"/>
                    </a:lnTo>
                    <a:lnTo>
                      <a:pt x="1209" y="179"/>
                    </a:lnTo>
                    <a:lnTo>
                      <a:pt x="1169" y="139"/>
                    </a:lnTo>
                    <a:lnTo>
                      <a:pt x="1149" y="80"/>
                    </a:lnTo>
                    <a:lnTo>
                      <a:pt x="1050" y="20"/>
                    </a:lnTo>
                    <a:lnTo>
                      <a:pt x="9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" name="Google Shape;697;p4"/>
              <p:cNvSpPr/>
              <p:nvPr/>
            </p:nvSpPr>
            <p:spPr>
              <a:xfrm>
                <a:off x="1082675" y="364875"/>
                <a:ext cx="619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50527" extrusionOk="0">
                    <a:moveTo>
                      <a:pt x="971" y="0"/>
                    </a:moveTo>
                    <a:lnTo>
                      <a:pt x="852" y="20"/>
                    </a:lnTo>
                    <a:lnTo>
                      <a:pt x="773" y="80"/>
                    </a:lnTo>
                    <a:lnTo>
                      <a:pt x="713" y="139"/>
                    </a:lnTo>
                    <a:lnTo>
                      <a:pt x="694" y="179"/>
                    </a:lnTo>
                    <a:lnTo>
                      <a:pt x="674" y="258"/>
                    </a:lnTo>
                    <a:lnTo>
                      <a:pt x="654" y="317"/>
                    </a:lnTo>
                    <a:lnTo>
                      <a:pt x="436" y="2773"/>
                    </a:lnTo>
                    <a:lnTo>
                      <a:pt x="258" y="5209"/>
                    </a:lnTo>
                    <a:lnTo>
                      <a:pt x="179" y="6418"/>
                    </a:lnTo>
                    <a:lnTo>
                      <a:pt x="119" y="7626"/>
                    </a:lnTo>
                    <a:lnTo>
                      <a:pt x="60" y="8854"/>
                    </a:lnTo>
                    <a:lnTo>
                      <a:pt x="20" y="10062"/>
                    </a:lnTo>
                    <a:lnTo>
                      <a:pt x="0" y="11270"/>
                    </a:lnTo>
                    <a:lnTo>
                      <a:pt x="0" y="12498"/>
                    </a:lnTo>
                    <a:lnTo>
                      <a:pt x="20" y="13706"/>
                    </a:lnTo>
                    <a:lnTo>
                      <a:pt x="60" y="14934"/>
                    </a:lnTo>
                    <a:lnTo>
                      <a:pt x="99" y="16142"/>
                    </a:lnTo>
                    <a:lnTo>
                      <a:pt x="179" y="17370"/>
                    </a:lnTo>
                    <a:lnTo>
                      <a:pt x="297" y="18579"/>
                    </a:lnTo>
                    <a:lnTo>
                      <a:pt x="416" y="19807"/>
                    </a:lnTo>
                    <a:lnTo>
                      <a:pt x="733" y="22223"/>
                    </a:lnTo>
                    <a:lnTo>
                      <a:pt x="1070" y="24620"/>
                    </a:lnTo>
                    <a:lnTo>
                      <a:pt x="1387" y="27036"/>
                    </a:lnTo>
                    <a:lnTo>
                      <a:pt x="1525" y="28244"/>
                    </a:lnTo>
                    <a:lnTo>
                      <a:pt x="1664" y="29452"/>
                    </a:lnTo>
                    <a:lnTo>
                      <a:pt x="1763" y="30660"/>
                    </a:lnTo>
                    <a:lnTo>
                      <a:pt x="1842" y="31869"/>
                    </a:lnTo>
                    <a:lnTo>
                      <a:pt x="1902" y="33077"/>
                    </a:lnTo>
                    <a:lnTo>
                      <a:pt x="1941" y="34305"/>
                    </a:lnTo>
                    <a:lnTo>
                      <a:pt x="1941" y="35513"/>
                    </a:lnTo>
                    <a:lnTo>
                      <a:pt x="1922" y="36721"/>
                    </a:lnTo>
                    <a:lnTo>
                      <a:pt x="1882" y="37929"/>
                    </a:lnTo>
                    <a:lnTo>
                      <a:pt x="1823" y="39157"/>
                    </a:lnTo>
                    <a:lnTo>
                      <a:pt x="1664" y="41910"/>
                    </a:lnTo>
                    <a:lnTo>
                      <a:pt x="1605" y="43297"/>
                    </a:lnTo>
                    <a:lnTo>
                      <a:pt x="1545" y="44683"/>
                    </a:lnTo>
                    <a:lnTo>
                      <a:pt x="1525" y="46070"/>
                    </a:lnTo>
                    <a:lnTo>
                      <a:pt x="1525" y="47436"/>
                    </a:lnTo>
                    <a:lnTo>
                      <a:pt x="1545" y="48130"/>
                    </a:lnTo>
                    <a:lnTo>
                      <a:pt x="1585" y="48823"/>
                    </a:lnTo>
                    <a:lnTo>
                      <a:pt x="1624" y="49516"/>
                    </a:lnTo>
                    <a:lnTo>
                      <a:pt x="1684" y="50209"/>
                    </a:lnTo>
                    <a:lnTo>
                      <a:pt x="1704" y="50288"/>
                    </a:lnTo>
                    <a:lnTo>
                      <a:pt x="1723" y="50348"/>
                    </a:lnTo>
                    <a:lnTo>
                      <a:pt x="1763" y="50407"/>
                    </a:lnTo>
                    <a:lnTo>
                      <a:pt x="1803" y="50447"/>
                    </a:lnTo>
                    <a:lnTo>
                      <a:pt x="1902" y="50506"/>
                    </a:lnTo>
                    <a:lnTo>
                      <a:pt x="2001" y="50526"/>
                    </a:lnTo>
                    <a:lnTo>
                      <a:pt x="2100" y="50506"/>
                    </a:lnTo>
                    <a:lnTo>
                      <a:pt x="2139" y="50487"/>
                    </a:lnTo>
                    <a:lnTo>
                      <a:pt x="2179" y="50447"/>
                    </a:lnTo>
                    <a:lnTo>
                      <a:pt x="2219" y="50407"/>
                    </a:lnTo>
                    <a:lnTo>
                      <a:pt x="2238" y="50348"/>
                    </a:lnTo>
                    <a:lnTo>
                      <a:pt x="2258" y="50288"/>
                    </a:lnTo>
                    <a:lnTo>
                      <a:pt x="2258" y="50209"/>
                    </a:lnTo>
                    <a:lnTo>
                      <a:pt x="2159" y="48981"/>
                    </a:lnTo>
                    <a:lnTo>
                      <a:pt x="2100" y="47773"/>
                    </a:lnTo>
                    <a:lnTo>
                      <a:pt x="2080" y="46545"/>
                    </a:lnTo>
                    <a:lnTo>
                      <a:pt x="2080" y="45337"/>
                    </a:lnTo>
                    <a:lnTo>
                      <a:pt x="2100" y="44109"/>
                    </a:lnTo>
                    <a:lnTo>
                      <a:pt x="2159" y="42901"/>
                    </a:lnTo>
                    <a:lnTo>
                      <a:pt x="2258" y="40465"/>
                    </a:lnTo>
                    <a:lnTo>
                      <a:pt x="2397" y="38028"/>
                    </a:lnTo>
                    <a:lnTo>
                      <a:pt x="2437" y="36800"/>
                    </a:lnTo>
                    <a:lnTo>
                      <a:pt x="2476" y="35592"/>
                    </a:lnTo>
                    <a:lnTo>
                      <a:pt x="2476" y="34364"/>
                    </a:lnTo>
                    <a:lnTo>
                      <a:pt x="2476" y="33136"/>
                    </a:lnTo>
                    <a:lnTo>
                      <a:pt x="2417" y="31928"/>
                    </a:lnTo>
                    <a:lnTo>
                      <a:pt x="2337" y="30700"/>
                    </a:lnTo>
                    <a:lnTo>
                      <a:pt x="2238" y="29512"/>
                    </a:lnTo>
                    <a:lnTo>
                      <a:pt x="2100" y="28304"/>
                    </a:lnTo>
                    <a:lnTo>
                      <a:pt x="1823" y="25927"/>
                    </a:lnTo>
                    <a:lnTo>
                      <a:pt x="1209" y="21153"/>
                    </a:lnTo>
                    <a:lnTo>
                      <a:pt x="931" y="18777"/>
                    </a:lnTo>
                    <a:lnTo>
                      <a:pt x="793" y="17569"/>
                    </a:lnTo>
                    <a:lnTo>
                      <a:pt x="694" y="16380"/>
                    </a:lnTo>
                    <a:lnTo>
                      <a:pt x="614" y="15172"/>
                    </a:lnTo>
                    <a:lnTo>
                      <a:pt x="555" y="13984"/>
                    </a:lnTo>
                    <a:lnTo>
                      <a:pt x="515" y="12775"/>
                    </a:lnTo>
                    <a:lnTo>
                      <a:pt x="515" y="11567"/>
                    </a:lnTo>
                    <a:lnTo>
                      <a:pt x="535" y="10141"/>
                    </a:lnTo>
                    <a:lnTo>
                      <a:pt x="595" y="8735"/>
                    </a:lnTo>
                    <a:lnTo>
                      <a:pt x="654" y="7329"/>
                    </a:lnTo>
                    <a:lnTo>
                      <a:pt x="753" y="5922"/>
                    </a:lnTo>
                    <a:lnTo>
                      <a:pt x="852" y="4536"/>
                    </a:lnTo>
                    <a:lnTo>
                      <a:pt x="971" y="3130"/>
                    </a:lnTo>
                    <a:lnTo>
                      <a:pt x="1228" y="317"/>
                    </a:lnTo>
                    <a:lnTo>
                      <a:pt x="1228" y="258"/>
                    </a:lnTo>
                    <a:lnTo>
                      <a:pt x="1209" y="179"/>
                    </a:lnTo>
                    <a:lnTo>
                      <a:pt x="1189" y="139"/>
                    </a:lnTo>
                    <a:lnTo>
                      <a:pt x="1149" y="80"/>
                    </a:lnTo>
                    <a:lnTo>
                      <a:pt x="1070" y="20"/>
                    </a:ln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" name="Google Shape;698;p4"/>
              <p:cNvSpPr/>
              <p:nvPr/>
            </p:nvSpPr>
            <p:spPr>
              <a:xfrm>
                <a:off x="3210350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6" y="1"/>
                    </a:moveTo>
                    <a:lnTo>
                      <a:pt x="417" y="21"/>
                    </a:lnTo>
                    <a:lnTo>
                      <a:pt x="318" y="80"/>
                    </a:lnTo>
                    <a:lnTo>
                      <a:pt x="278" y="140"/>
                    </a:lnTo>
                    <a:lnTo>
                      <a:pt x="258" y="179"/>
                    </a:lnTo>
                    <a:lnTo>
                      <a:pt x="238" y="258"/>
                    </a:lnTo>
                    <a:lnTo>
                      <a:pt x="219" y="318"/>
                    </a:lnTo>
                    <a:lnTo>
                      <a:pt x="1" y="12578"/>
                    </a:lnTo>
                    <a:lnTo>
                      <a:pt x="1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80" y="12816"/>
                    </a:lnTo>
                    <a:lnTo>
                      <a:pt x="179" y="12875"/>
                    </a:lnTo>
                    <a:lnTo>
                      <a:pt x="278" y="12895"/>
                    </a:lnTo>
                    <a:lnTo>
                      <a:pt x="377" y="12875"/>
                    </a:lnTo>
                    <a:lnTo>
                      <a:pt x="476" y="12816"/>
                    </a:lnTo>
                    <a:lnTo>
                      <a:pt x="516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75" y="12578"/>
                    </a:lnTo>
                    <a:lnTo>
                      <a:pt x="793" y="318"/>
                    </a:lnTo>
                    <a:lnTo>
                      <a:pt x="793" y="258"/>
                    </a:lnTo>
                    <a:lnTo>
                      <a:pt x="773" y="179"/>
                    </a:lnTo>
                    <a:lnTo>
                      <a:pt x="753" y="140"/>
                    </a:lnTo>
                    <a:lnTo>
                      <a:pt x="714" y="80"/>
                    </a:lnTo>
                    <a:lnTo>
                      <a:pt x="615" y="21"/>
                    </a:lnTo>
                    <a:lnTo>
                      <a:pt x="51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" name="Google Shape;699;p4"/>
              <p:cNvSpPr/>
              <p:nvPr/>
            </p:nvSpPr>
            <p:spPr>
              <a:xfrm>
                <a:off x="2186375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5" y="1"/>
                    </a:moveTo>
                    <a:lnTo>
                      <a:pt x="416" y="21"/>
                    </a:lnTo>
                    <a:lnTo>
                      <a:pt x="317" y="80"/>
                    </a:lnTo>
                    <a:lnTo>
                      <a:pt x="278" y="140"/>
                    </a:lnTo>
                    <a:lnTo>
                      <a:pt x="258" y="179"/>
                    </a:lnTo>
                    <a:lnTo>
                      <a:pt x="238" y="258"/>
                    </a:lnTo>
                    <a:lnTo>
                      <a:pt x="218" y="318"/>
                    </a:lnTo>
                    <a:lnTo>
                      <a:pt x="0" y="12578"/>
                    </a:lnTo>
                    <a:lnTo>
                      <a:pt x="0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80" y="12816"/>
                    </a:lnTo>
                    <a:lnTo>
                      <a:pt x="179" y="12875"/>
                    </a:lnTo>
                    <a:lnTo>
                      <a:pt x="278" y="12895"/>
                    </a:lnTo>
                    <a:lnTo>
                      <a:pt x="377" y="12875"/>
                    </a:lnTo>
                    <a:lnTo>
                      <a:pt x="476" y="12816"/>
                    </a:lnTo>
                    <a:lnTo>
                      <a:pt x="515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75" y="12578"/>
                    </a:lnTo>
                    <a:lnTo>
                      <a:pt x="793" y="318"/>
                    </a:lnTo>
                    <a:lnTo>
                      <a:pt x="793" y="258"/>
                    </a:lnTo>
                    <a:lnTo>
                      <a:pt x="773" y="179"/>
                    </a:lnTo>
                    <a:lnTo>
                      <a:pt x="753" y="140"/>
                    </a:lnTo>
                    <a:lnTo>
                      <a:pt x="713" y="80"/>
                    </a:lnTo>
                    <a:lnTo>
                      <a:pt x="614" y="21"/>
                    </a:ln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" name="Google Shape;700;p4"/>
              <p:cNvSpPr/>
              <p:nvPr/>
            </p:nvSpPr>
            <p:spPr>
              <a:xfrm>
                <a:off x="1190625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5" y="1"/>
                    </a:moveTo>
                    <a:lnTo>
                      <a:pt x="396" y="21"/>
                    </a:lnTo>
                    <a:lnTo>
                      <a:pt x="317" y="80"/>
                    </a:lnTo>
                    <a:lnTo>
                      <a:pt x="277" y="140"/>
                    </a:lnTo>
                    <a:lnTo>
                      <a:pt x="238" y="179"/>
                    </a:lnTo>
                    <a:lnTo>
                      <a:pt x="218" y="258"/>
                    </a:lnTo>
                    <a:lnTo>
                      <a:pt x="218" y="318"/>
                    </a:lnTo>
                    <a:lnTo>
                      <a:pt x="0" y="12578"/>
                    </a:lnTo>
                    <a:lnTo>
                      <a:pt x="0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79" y="12816"/>
                    </a:lnTo>
                    <a:lnTo>
                      <a:pt x="159" y="12875"/>
                    </a:lnTo>
                    <a:lnTo>
                      <a:pt x="277" y="12895"/>
                    </a:lnTo>
                    <a:lnTo>
                      <a:pt x="376" y="12875"/>
                    </a:lnTo>
                    <a:lnTo>
                      <a:pt x="456" y="12816"/>
                    </a:lnTo>
                    <a:lnTo>
                      <a:pt x="495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55" y="12578"/>
                    </a:lnTo>
                    <a:lnTo>
                      <a:pt x="792" y="318"/>
                    </a:lnTo>
                    <a:lnTo>
                      <a:pt x="773" y="258"/>
                    </a:lnTo>
                    <a:lnTo>
                      <a:pt x="773" y="179"/>
                    </a:lnTo>
                    <a:lnTo>
                      <a:pt x="733" y="140"/>
                    </a:lnTo>
                    <a:lnTo>
                      <a:pt x="693" y="80"/>
                    </a:lnTo>
                    <a:lnTo>
                      <a:pt x="614" y="21"/>
                    </a:ln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" name="Google Shape;701;p4"/>
              <p:cNvSpPr/>
              <p:nvPr/>
            </p:nvSpPr>
            <p:spPr>
              <a:xfrm>
                <a:off x="3700550" y="516400"/>
                <a:ext cx="162950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8" h="108083" extrusionOk="0">
                    <a:moveTo>
                      <a:pt x="5923" y="0"/>
                    </a:moveTo>
                    <a:lnTo>
                      <a:pt x="5883" y="20"/>
                    </a:lnTo>
                    <a:lnTo>
                      <a:pt x="5844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06" y="1525"/>
                    </a:lnTo>
                    <a:lnTo>
                      <a:pt x="5487" y="2813"/>
                    </a:lnTo>
                    <a:lnTo>
                      <a:pt x="5408" y="4100"/>
                    </a:lnTo>
                    <a:lnTo>
                      <a:pt x="5329" y="5407"/>
                    </a:lnTo>
                    <a:lnTo>
                      <a:pt x="5269" y="6695"/>
                    </a:lnTo>
                    <a:lnTo>
                      <a:pt x="5249" y="7982"/>
                    </a:lnTo>
                    <a:lnTo>
                      <a:pt x="5230" y="9289"/>
                    </a:lnTo>
                    <a:lnTo>
                      <a:pt x="5210" y="10577"/>
                    </a:lnTo>
                    <a:lnTo>
                      <a:pt x="5230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30" y="23609"/>
                    </a:lnTo>
                    <a:lnTo>
                      <a:pt x="5170" y="24956"/>
                    </a:lnTo>
                    <a:lnTo>
                      <a:pt x="5091" y="26283"/>
                    </a:lnTo>
                    <a:lnTo>
                      <a:pt x="4972" y="27610"/>
                    </a:lnTo>
                    <a:lnTo>
                      <a:pt x="4853" y="28917"/>
                    </a:lnTo>
                    <a:lnTo>
                      <a:pt x="4675" y="30244"/>
                    </a:lnTo>
                    <a:lnTo>
                      <a:pt x="4457" y="31551"/>
                    </a:lnTo>
                    <a:lnTo>
                      <a:pt x="4358" y="32185"/>
                    </a:lnTo>
                    <a:lnTo>
                      <a:pt x="4220" y="32819"/>
                    </a:lnTo>
                    <a:lnTo>
                      <a:pt x="3922" y="34067"/>
                    </a:lnTo>
                    <a:lnTo>
                      <a:pt x="3606" y="35295"/>
                    </a:lnTo>
                    <a:lnTo>
                      <a:pt x="3229" y="36503"/>
                    </a:lnTo>
                    <a:lnTo>
                      <a:pt x="2853" y="37711"/>
                    </a:lnTo>
                    <a:lnTo>
                      <a:pt x="2457" y="38919"/>
                    </a:lnTo>
                    <a:lnTo>
                      <a:pt x="1665" y="41316"/>
                    </a:lnTo>
                    <a:lnTo>
                      <a:pt x="1288" y="42544"/>
                    </a:lnTo>
                    <a:lnTo>
                      <a:pt x="952" y="43772"/>
                    </a:lnTo>
                    <a:lnTo>
                      <a:pt x="813" y="44386"/>
                    </a:lnTo>
                    <a:lnTo>
                      <a:pt x="674" y="45000"/>
                    </a:lnTo>
                    <a:lnTo>
                      <a:pt x="555" y="45614"/>
                    </a:lnTo>
                    <a:lnTo>
                      <a:pt x="437" y="46228"/>
                    </a:lnTo>
                    <a:lnTo>
                      <a:pt x="338" y="46862"/>
                    </a:lnTo>
                    <a:lnTo>
                      <a:pt x="258" y="47476"/>
                    </a:lnTo>
                    <a:lnTo>
                      <a:pt x="179" y="48109"/>
                    </a:lnTo>
                    <a:lnTo>
                      <a:pt x="120" y="48743"/>
                    </a:lnTo>
                    <a:lnTo>
                      <a:pt x="60" y="49377"/>
                    </a:lnTo>
                    <a:lnTo>
                      <a:pt x="21" y="50031"/>
                    </a:lnTo>
                    <a:lnTo>
                      <a:pt x="1" y="50664"/>
                    </a:lnTo>
                    <a:lnTo>
                      <a:pt x="1" y="51318"/>
                    </a:lnTo>
                    <a:lnTo>
                      <a:pt x="1" y="52645"/>
                    </a:lnTo>
                    <a:lnTo>
                      <a:pt x="60" y="53972"/>
                    </a:lnTo>
                    <a:lnTo>
                      <a:pt x="139" y="55299"/>
                    </a:lnTo>
                    <a:lnTo>
                      <a:pt x="258" y="56606"/>
                    </a:lnTo>
                    <a:lnTo>
                      <a:pt x="397" y="57933"/>
                    </a:lnTo>
                    <a:lnTo>
                      <a:pt x="555" y="59260"/>
                    </a:lnTo>
                    <a:lnTo>
                      <a:pt x="734" y="60568"/>
                    </a:lnTo>
                    <a:lnTo>
                      <a:pt x="932" y="61875"/>
                    </a:lnTo>
                    <a:lnTo>
                      <a:pt x="1150" y="63222"/>
                    </a:lnTo>
                    <a:lnTo>
                      <a:pt x="1367" y="64568"/>
                    </a:lnTo>
                    <a:lnTo>
                      <a:pt x="1843" y="67262"/>
                    </a:lnTo>
                    <a:lnTo>
                      <a:pt x="2338" y="69936"/>
                    </a:lnTo>
                    <a:lnTo>
                      <a:pt x="2853" y="72610"/>
                    </a:lnTo>
                    <a:lnTo>
                      <a:pt x="3368" y="75303"/>
                    </a:lnTo>
                    <a:lnTo>
                      <a:pt x="3883" y="77977"/>
                    </a:lnTo>
                    <a:lnTo>
                      <a:pt x="4358" y="80671"/>
                    </a:lnTo>
                    <a:lnTo>
                      <a:pt x="4596" y="81998"/>
                    </a:lnTo>
                    <a:lnTo>
                      <a:pt x="4814" y="83365"/>
                    </a:lnTo>
                    <a:lnTo>
                      <a:pt x="5032" y="84870"/>
                    </a:lnTo>
                    <a:lnTo>
                      <a:pt x="5230" y="86375"/>
                    </a:lnTo>
                    <a:lnTo>
                      <a:pt x="5428" y="87900"/>
                    </a:lnTo>
                    <a:lnTo>
                      <a:pt x="5586" y="89425"/>
                    </a:lnTo>
                    <a:lnTo>
                      <a:pt x="5705" y="90950"/>
                    </a:lnTo>
                    <a:lnTo>
                      <a:pt x="5824" y="92475"/>
                    </a:lnTo>
                    <a:lnTo>
                      <a:pt x="5883" y="94001"/>
                    </a:lnTo>
                    <a:lnTo>
                      <a:pt x="5923" y="95545"/>
                    </a:lnTo>
                    <a:lnTo>
                      <a:pt x="5943" y="97070"/>
                    </a:lnTo>
                    <a:lnTo>
                      <a:pt x="5903" y="98596"/>
                    </a:lnTo>
                    <a:lnTo>
                      <a:pt x="5844" y="100121"/>
                    </a:lnTo>
                    <a:lnTo>
                      <a:pt x="5725" y="101646"/>
                    </a:lnTo>
                    <a:lnTo>
                      <a:pt x="5566" y="103171"/>
                    </a:lnTo>
                    <a:lnTo>
                      <a:pt x="5467" y="103923"/>
                    </a:lnTo>
                    <a:lnTo>
                      <a:pt x="5349" y="104676"/>
                    </a:lnTo>
                    <a:lnTo>
                      <a:pt x="5230" y="105429"/>
                    </a:lnTo>
                    <a:lnTo>
                      <a:pt x="5111" y="106181"/>
                    </a:lnTo>
                    <a:lnTo>
                      <a:pt x="4952" y="106934"/>
                    </a:lnTo>
                    <a:lnTo>
                      <a:pt x="4794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4" y="107885"/>
                    </a:lnTo>
                    <a:lnTo>
                      <a:pt x="4834" y="107944"/>
                    </a:lnTo>
                    <a:lnTo>
                      <a:pt x="4913" y="108023"/>
                    </a:lnTo>
                    <a:lnTo>
                      <a:pt x="4992" y="108083"/>
                    </a:lnTo>
                    <a:lnTo>
                      <a:pt x="5111" y="108083"/>
                    </a:lnTo>
                    <a:lnTo>
                      <a:pt x="5210" y="108063"/>
                    </a:lnTo>
                    <a:lnTo>
                      <a:pt x="5249" y="108023"/>
                    </a:lnTo>
                    <a:lnTo>
                      <a:pt x="5289" y="107984"/>
                    </a:lnTo>
                    <a:lnTo>
                      <a:pt x="5329" y="107924"/>
                    </a:lnTo>
                    <a:lnTo>
                      <a:pt x="5349" y="107845"/>
                    </a:lnTo>
                    <a:lnTo>
                      <a:pt x="5626" y="106538"/>
                    </a:lnTo>
                    <a:lnTo>
                      <a:pt x="5844" y="105211"/>
                    </a:lnTo>
                    <a:lnTo>
                      <a:pt x="6042" y="103884"/>
                    </a:lnTo>
                    <a:lnTo>
                      <a:pt x="6200" y="102557"/>
                    </a:lnTo>
                    <a:lnTo>
                      <a:pt x="6339" y="101230"/>
                    </a:lnTo>
                    <a:lnTo>
                      <a:pt x="6418" y="99903"/>
                    </a:lnTo>
                    <a:lnTo>
                      <a:pt x="647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77" y="94595"/>
                    </a:lnTo>
                    <a:lnTo>
                      <a:pt x="6418" y="93248"/>
                    </a:lnTo>
                    <a:lnTo>
                      <a:pt x="6339" y="91921"/>
                    </a:lnTo>
                    <a:lnTo>
                      <a:pt x="6240" y="90594"/>
                    </a:lnTo>
                    <a:lnTo>
                      <a:pt x="6121" y="89287"/>
                    </a:lnTo>
                    <a:lnTo>
                      <a:pt x="5982" y="87960"/>
                    </a:lnTo>
                    <a:lnTo>
                      <a:pt x="5824" y="86633"/>
                    </a:lnTo>
                    <a:lnTo>
                      <a:pt x="5646" y="85306"/>
                    </a:lnTo>
                    <a:lnTo>
                      <a:pt x="5467" y="83979"/>
                    </a:lnTo>
                    <a:lnTo>
                      <a:pt x="5249" y="82652"/>
                    </a:lnTo>
                    <a:lnTo>
                      <a:pt x="5032" y="81344"/>
                    </a:lnTo>
                    <a:lnTo>
                      <a:pt x="4576" y="78710"/>
                    </a:lnTo>
                    <a:lnTo>
                      <a:pt x="4101" y="76076"/>
                    </a:lnTo>
                    <a:lnTo>
                      <a:pt x="3091" y="70827"/>
                    </a:lnTo>
                    <a:lnTo>
                      <a:pt x="2595" y="68233"/>
                    </a:lnTo>
                    <a:lnTo>
                      <a:pt x="2120" y="65638"/>
                    </a:lnTo>
                    <a:lnTo>
                      <a:pt x="1665" y="62964"/>
                    </a:lnTo>
                    <a:lnTo>
                      <a:pt x="1447" y="61617"/>
                    </a:lnTo>
                    <a:lnTo>
                      <a:pt x="1249" y="60270"/>
                    </a:lnTo>
                    <a:lnTo>
                      <a:pt x="1051" y="58904"/>
                    </a:lnTo>
                    <a:lnTo>
                      <a:pt x="892" y="57537"/>
                    </a:lnTo>
                    <a:lnTo>
                      <a:pt x="753" y="56151"/>
                    </a:lnTo>
                    <a:lnTo>
                      <a:pt x="654" y="54784"/>
                    </a:lnTo>
                    <a:lnTo>
                      <a:pt x="57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55" y="50664"/>
                    </a:lnTo>
                    <a:lnTo>
                      <a:pt x="595" y="49991"/>
                    </a:lnTo>
                    <a:lnTo>
                      <a:pt x="635" y="49298"/>
                    </a:lnTo>
                    <a:lnTo>
                      <a:pt x="674" y="48624"/>
                    </a:lnTo>
                    <a:lnTo>
                      <a:pt x="753" y="47951"/>
                    </a:lnTo>
                    <a:lnTo>
                      <a:pt x="833" y="47278"/>
                    </a:lnTo>
                    <a:lnTo>
                      <a:pt x="932" y="46604"/>
                    </a:lnTo>
                    <a:lnTo>
                      <a:pt x="1051" y="45931"/>
                    </a:lnTo>
                    <a:lnTo>
                      <a:pt x="1169" y="45257"/>
                    </a:lnTo>
                    <a:lnTo>
                      <a:pt x="1308" y="44604"/>
                    </a:lnTo>
                    <a:lnTo>
                      <a:pt x="1486" y="43930"/>
                    </a:lnTo>
                    <a:lnTo>
                      <a:pt x="1843" y="42683"/>
                    </a:lnTo>
                    <a:lnTo>
                      <a:pt x="221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47" y="37790"/>
                    </a:lnTo>
                    <a:lnTo>
                      <a:pt x="3843" y="36582"/>
                    </a:lnTo>
                    <a:lnTo>
                      <a:pt x="4220" y="35334"/>
                    </a:lnTo>
                    <a:lnTo>
                      <a:pt x="4378" y="34701"/>
                    </a:lnTo>
                    <a:lnTo>
                      <a:pt x="4536" y="34067"/>
                    </a:lnTo>
                    <a:lnTo>
                      <a:pt x="4794" y="32859"/>
                    </a:lnTo>
                    <a:lnTo>
                      <a:pt x="5032" y="31631"/>
                    </a:lnTo>
                    <a:lnTo>
                      <a:pt x="5230" y="30403"/>
                    </a:lnTo>
                    <a:lnTo>
                      <a:pt x="5388" y="29155"/>
                    </a:lnTo>
                    <a:lnTo>
                      <a:pt x="5527" y="27907"/>
                    </a:lnTo>
                    <a:lnTo>
                      <a:pt x="5626" y="26659"/>
                    </a:lnTo>
                    <a:lnTo>
                      <a:pt x="5705" y="25412"/>
                    </a:lnTo>
                    <a:lnTo>
                      <a:pt x="5764" y="24144"/>
                    </a:lnTo>
                    <a:lnTo>
                      <a:pt x="5824" y="22658"/>
                    </a:lnTo>
                    <a:lnTo>
                      <a:pt x="5844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24" y="15231"/>
                    </a:lnTo>
                    <a:lnTo>
                      <a:pt x="5784" y="12260"/>
                    </a:lnTo>
                    <a:lnTo>
                      <a:pt x="5784" y="10775"/>
                    </a:lnTo>
                    <a:lnTo>
                      <a:pt x="5784" y="9289"/>
                    </a:lnTo>
                    <a:lnTo>
                      <a:pt x="5804" y="7804"/>
                    </a:lnTo>
                    <a:lnTo>
                      <a:pt x="5844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41" y="1882"/>
                    </a:lnTo>
                    <a:lnTo>
                      <a:pt x="6299" y="416"/>
                    </a:lnTo>
                    <a:lnTo>
                      <a:pt x="6319" y="337"/>
                    </a:lnTo>
                    <a:lnTo>
                      <a:pt x="6299" y="258"/>
                    </a:lnTo>
                    <a:lnTo>
                      <a:pt x="6260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" name="Google Shape;702;p4"/>
              <p:cNvSpPr/>
              <p:nvPr/>
            </p:nvSpPr>
            <p:spPr>
              <a:xfrm>
                <a:off x="2676575" y="516400"/>
                <a:ext cx="162925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7" h="108083" extrusionOk="0">
                    <a:moveTo>
                      <a:pt x="5923" y="0"/>
                    </a:moveTo>
                    <a:lnTo>
                      <a:pt x="5883" y="20"/>
                    </a:lnTo>
                    <a:lnTo>
                      <a:pt x="5843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06" y="1525"/>
                    </a:lnTo>
                    <a:lnTo>
                      <a:pt x="5487" y="2813"/>
                    </a:lnTo>
                    <a:lnTo>
                      <a:pt x="5408" y="4100"/>
                    </a:lnTo>
                    <a:lnTo>
                      <a:pt x="5328" y="5407"/>
                    </a:lnTo>
                    <a:lnTo>
                      <a:pt x="5289" y="6695"/>
                    </a:lnTo>
                    <a:lnTo>
                      <a:pt x="5249" y="7982"/>
                    </a:lnTo>
                    <a:lnTo>
                      <a:pt x="5229" y="9289"/>
                    </a:lnTo>
                    <a:lnTo>
                      <a:pt x="5229" y="10577"/>
                    </a:lnTo>
                    <a:lnTo>
                      <a:pt x="5229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29" y="23609"/>
                    </a:lnTo>
                    <a:lnTo>
                      <a:pt x="5170" y="24956"/>
                    </a:lnTo>
                    <a:lnTo>
                      <a:pt x="5091" y="26283"/>
                    </a:lnTo>
                    <a:lnTo>
                      <a:pt x="4992" y="27610"/>
                    </a:lnTo>
                    <a:lnTo>
                      <a:pt x="4853" y="28917"/>
                    </a:lnTo>
                    <a:lnTo>
                      <a:pt x="4675" y="30244"/>
                    </a:lnTo>
                    <a:lnTo>
                      <a:pt x="4477" y="31551"/>
                    </a:lnTo>
                    <a:lnTo>
                      <a:pt x="4358" y="32185"/>
                    </a:lnTo>
                    <a:lnTo>
                      <a:pt x="4219" y="32819"/>
                    </a:lnTo>
                    <a:lnTo>
                      <a:pt x="3922" y="34067"/>
                    </a:lnTo>
                    <a:lnTo>
                      <a:pt x="3605" y="35295"/>
                    </a:lnTo>
                    <a:lnTo>
                      <a:pt x="3249" y="36503"/>
                    </a:lnTo>
                    <a:lnTo>
                      <a:pt x="2853" y="37711"/>
                    </a:lnTo>
                    <a:lnTo>
                      <a:pt x="2457" y="38919"/>
                    </a:lnTo>
                    <a:lnTo>
                      <a:pt x="1664" y="41316"/>
                    </a:lnTo>
                    <a:lnTo>
                      <a:pt x="1288" y="42544"/>
                    </a:lnTo>
                    <a:lnTo>
                      <a:pt x="951" y="43772"/>
                    </a:lnTo>
                    <a:lnTo>
                      <a:pt x="813" y="44386"/>
                    </a:lnTo>
                    <a:lnTo>
                      <a:pt x="674" y="45000"/>
                    </a:lnTo>
                    <a:lnTo>
                      <a:pt x="555" y="45614"/>
                    </a:lnTo>
                    <a:lnTo>
                      <a:pt x="436" y="46228"/>
                    </a:lnTo>
                    <a:lnTo>
                      <a:pt x="337" y="46862"/>
                    </a:lnTo>
                    <a:lnTo>
                      <a:pt x="258" y="47476"/>
                    </a:lnTo>
                    <a:lnTo>
                      <a:pt x="179" y="48109"/>
                    </a:lnTo>
                    <a:lnTo>
                      <a:pt x="119" y="48743"/>
                    </a:lnTo>
                    <a:lnTo>
                      <a:pt x="60" y="49377"/>
                    </a:lnTo>
                    <a:lnTo>
                      <a:pt x="40" y="50031"/>
                    </a:lnTo>
                    <a:lnTo>
                      <a:pt x="1" y="50664"/>
                    </a:lnTo>
                    <a:lnTo>
                      <a:pt x="1" y="51318"/>
                    </a:lnTo>
                    <a:lnTo>
                      <a:pt x="20" y="52645"/>
                    </a:lnTo>
                    <a:lnTo>
                      <a:pt x="60" y="53972"/>
                    </a:lnTo>
                    <a:lnTo>
                      <a:pt x="139" y="55299"/>
                    </a:lnTo>
                    <a:lnTo>
                      <a:pt x="258" y="56606"/>
                    </a:lnTo>
                    <a:lnTo>
                      <a:pt x="397" y="57933"/>
                    </a:lnTo>
                    <a:lnTo>
                      <a:pt x="555" y="59260"/>
                    </a:lnTo>
                    <a:lnTo>
                      <a:pt x="733" y="60568"/>
                    </a:lnTo>
                    <a:lnTo>
                      <a:pt x="931" y="61875"/>
                    </a:lnTo>
                    <a:lnTo>
                      <a:pt x="1149" y="63222"/>
                    </a:lnTo>
                    <a:lnTo>
                      <a:pt x="1367" y="64568"/>
                    </a:lnTo>
                    <a:lnTo>
                      <a:pt x="1843" y="67262"/>
                    </a:lnTo>
                    <a:lnTo>
                      <a:pt x="2338" y="69936"/>
                    </a:lnTo>
                    <a:lnTo>
                      <a:pt x="2853" y="72610"/>
                    </a:lnTo>
                    <a:lnTo>
                      <a:pt x="3368" y="75303"/>
                    </a:lnTo>
                    <a:lnTo>
                      <a:pt x="3883" y="77977"/>
                    </a:lnTo>
                    <a:lnTo>
                      <a:pt x="4358" y="80671"/>
                    </a:lnTo>
                    <a:lnTo>
                      <a:pt x="4596" y="81998"/>
                    </a:lnTo>
                    <a:lnTo>
                      <a:pt x="4813" y="83365"/>
                    </a:lnTo>
                    <a:lnTo>
                      <a:pt x="5031" y="84870"/>
                    </a:lnTo>
                    <a:lnTo>
                      <a:pt x="5229" y="86375"/>
                    </a:lnTo>
                    <a:lnTo>
                      <a:pt x="5427" y="87900"/>
                    </a:lnTo>
                    <a:lnTo>
                      <a:pt x="5586" y="89425"/>
                    </a:lnTo>
                    <a:lnTo>
                      <a:pt x="5705" y="90950"/>
                    </a:lnTo>
                    <a:lnTo>
                      <a:pt x="5824" y="92475"/>
                    </a:lnTo>
                    <a:lnTo>
                      <a:pt x="5903" y="94001"/>
                    </a:lnTo>
                    <a:lnTo>
                      <a:pt x="5942" y="95545"/>
                    </a:lnTo>
                    <a:lnTo>
                      <a:pt x="5942" y="97070"/>
                    </a:lnTo>
                    <a:lnTo>
                      <a:pt x="5903" y="98596"/>
                    </a:lnTo>
                    <a:lnTo>
                      <a:pt x="5843" y="100121"/>
                    </a:lnTo>
                    <a:lnTo>
                      <a:pt x="5725" y="101646"/>
                    </a:lnTo>
                    <a:lnTo>
                      <a:pt x="5566" y="103171"/>
                    </a:lnTo>
                    <a:lnTo>
                      <a:pt x="5467" y="103923"/>
                    </a:lnTo>
                    <a:lnTo>
                      <a:pt x="5368" y="104676"/>
                    </a:lnTo>
                    <a:lnTo>
                      <a:pt x="5229" y="105429"/>
                    </a:lnTo>
                    <a:lnTo>
                      <a:pt x="5111" y="106181"/>
                    </a:lnTo>
                    <a:lnTo>
                      <a:pt x="4952" y="106934"/>
                    </a:lnTo>
                    <a:lnTo>
                      <a:pt x="4794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3" y="107885"/>
                    </a:lnTo>
                    <a:lnTo>
                      <a:pt x="4833" y="107944"/>
                    </a:lnTo>
                    <a:lnTo>
                      <a:pt x="4913" y="108023"/>
                    </a:lnTo>
                    <a:lnTo>
                      <a:pt x="5012" y="108083"/>
                    </a:lnTo>
                    <a:lnTo>
                      <a:pt x="5111" y="108083"/>
                    </a:lnTo>
                    <a:lnTo>
                      <a:pt x="5210" y="108063"/>
                    </a:lnTo>
                    <a:lnTo>
                      <a:pt x="5249" y="108023"/>
                    </a:lnTo>
                    <a:lnTo>
                      <a:pt x="5289" y="107984"/>
                    </a:lnTo>
                    <a:lnTo>
                      <a:pt x="5328" y="107924"/>
                    </a:lnTo>
                    <a:lnTo>
                      <a:pt x="5348" y="107845"/>
                    </a:lnTo>
                    <a:lnTo>
                      <a:pt x="5626" y="106538"/>
                    </a:lnTo>
                    <a:lnTo>
                      <a:pt x="5863" y="105211"/>
                    </a:lnTo>
                    <a:lnTo>
                      <a:pt x="6061" y="103884"/>
                    </a:lnTo>
                    <a:lnTo>
                      <a:pt x="6220" y="102557"/>
                    </a:lnTo>
                    <a:lnTo>
                      <a:pt x="6339" y="101230"/>
                    </a:lnTo>
                    <a:lnTo>
                      <a:pt x="6418" y="99903"/>
                    </a:lnTo>
                    <a:lnTo>
                      <a:pt x="647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77" y="94595"/>
                    </a:lnTo>
                    <a:lnTo>
                      <a:pt x="6438" y="93248"/>
                    </a:lnTo>
                    <a:lnTo>
                      <a:pt x="6358" y="91921"/>
                    </a:lnTo>
                    <a:lnTo>
                      <a:pt x="6259" y="90594"/>
                    </a:lnTo>
                    <a:lnTo>
                      <a:pt x="6121" y="89287"/>
                    </a:lnTo>
                    <a:lnTo>
                      <a:pt x="5982" y="87960"/>
                    </a:lnTo>
                    <a:lnTo>
                      <a:pt x="5824" y="86633"/>
                    </a:lnTo>
                    <a:lnTo>
                      <a:pt x="5645" y="85306"/>
                    </a:lnTo>
                    <a:lnTo>
                      <a:pt x="5467" y="83979"/>
                    </a:lnTo>
                    <a:lnTo>
                      <a:pt x="5249" y="82652"/>
                    </a:lnTo>
                    <a:lnTo>
                      <a:pt x="5051" y="81344"/>
                    </a:lnTo>
                    <a:lnTo>
                      <a:pt x="4576" y="78710"/>
                    </a:lnTo>
                    <a:lnTo>
                      <a:pt x="4100" y="76076"/>
                    </a:lnTo>
                    <a:lnTo>
                      <a:pt x="3090" y="70827"/>
                    </a:lnTo>
                    <a:lnTo>
                      <a:pt x="2595" y="68233"/>
                    </a:lnTo>
                    <a:lnTo>
                      <a:pt x="2120" y="65638"/>
                    </a:lnTo>
                    <a:lnTo>
                      <a:pt x="1664" y="62964"/>
                    </a:lnTo>
                    <a:lnTo>
                      <a:pt x="1446" y="61617"/>
                    </a:lnTo>
                    <a:lnTo>
                      <a:pt x="1248" y="60270"/>
                    </a:lnTo>
                    <a:lnTo>
                      <a:pt x="1050" y="58904"/>
                    </a:lnTo>
                    <a:lnTo>
                      <a:pt x="892" y="57537"/>
                    </a:lnTo>
                    <a:lnTo>
                      <a:pt x="753" y="56151"/>
                    </a:lnTo>
                    <a:lnTo>
                      <a:pt x="654" y="54784"/>
                    </a:lnTo>
                    <a:lnTo>
                      <a:pt x="57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75" y="50664"/>
                    </a:lnTo>
                    <a:lnTo>
                      <a:pt x="595" y="49991"/>
                    </a:lnTo>
                    <a:lnTo>
                      <a:pt x="634" y="49298"/>
                    </a:lnTo>
                    <a:lnTo>
                      <a:pt x="694" y="48624"/>
                    </a:lnTo>
                    <a:lnTo>
                      <a:pt x="753" y="47951"/>
                    </a:lnTo>
                    <a:lnTo>
                      <a:pt x="832" y="47278"/>
                    </a:lnTo>
                    <a:lnTo>
                      <a:pt x="931" y="46604"/>
                    </a:lnTo>
                    <a:lnTo>
                      <a:pt x="1050" y="45931"/>
                    </a:lnTo>
                    <a:lnTo>
                      <a:pt x="1169" y="45257"/>
                    </a:lnTo>
                    <a:lnTo>
                      <a:pt x="1328" y="44604"/>
                    </a:lnTo>
                    <a:lnTo>
                      <a:pt x="1486" y="43930"/>
                    </a:lnTo>
                    <a:lnTo>
                      <a:pt x="1843" y="42683"/>
                    </a:lnTo>
                    <a:lnTo>
                      <a:pt x="221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47" y="37790"/>
                    </a:lnTo>
                    <a:lnTo>
                      <a:pt x="3843" y="36582"/>
                    </a:lnTo>
                    <a:lnTo>
                      <a:pt x="4219" y="35334"/>
                    </a:lnTo>
                    <a:lnTo>
                      <a:pt x="4378" y="34701"/>
                    </a:lnTo>
                    <a:lnTo>
                      <a:pt x="4536" y="34067"/>
                    </a:lnTo>
                    <a:lnTo>
                      <a:pt x="4813" y="32859"/>
                    </a:lnTo>
                    <a:lnTo>
                      <a:pt x="5031" y="31631"/>
                    </a:lnTo>
                    <a:lnTo>
                      <a:pt x="5229" y="30403"/>
                    </a:lnTo>
                    <a:lnTo>
                      <a:pt x="5388" y="29155"/>
                    </a:lnTo>
                    <a:lnTo>
                      <a:pt x="5526" y="27907"/>
                    </a:lnTo>
                    <a:lnTo>
                      <a:pt x="5626" y="26659"/>
                    </a:lnTo>
                    <a:lnTo>
                      <a:pt x="5705" y="25412"/>
                    </a:lnTo>
                    <a:lnTo>
                      <a:pt x="5784" y="24144"/>
                    </a:lnTo>
                    <a:lnTo>
                      <a:pt x="5824" y="22658"/>
                    </a:lnTo>
                    <a:lnTo>
                      <a:pt x="5843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24" y="15231"/>
                    </a:lnTo>
                    <a:lnTo>
                      <a:pt x="5784" y="12260"/>
                    </a:lnTo>
                    <a:lnTo>
                      <a:pt x="5784" y="10775"/>
                    </a:lnTo>
                    <a:lnTo>
                      <a:pt x="5784" y="9289"/>
                    </a:lnTo>
                    <a:lnTo>
                      <a:pt x="5804" y="7804"/>
                    </a:lnTo>
                    <a:lnTo>
                      <a:pt x="5843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40" y="1882"/>
                    </a:lnTo>
                    <a:lnTo>
                      <a:pt x="6319" y="416"/>
                    </a:lnTo>
                    <a:lnTo>
                      <a:pt x="6319" y="337"/>
                    </a:lnTo>
                    <a:lnTo>
                      <a:pt x="6299" y="258"/>
                    </a:lnTo>
                    <a:lnTo>
                      <a:pt x="6259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" name="Google Shape;703;p4"/>
              <p:cNvSpPr/>
              <p:nvPr/>
            </p:nvSpPr>
            <p:spPr>
              <a:xfrm>
                <a:off x="1680325" y="516400"/>
                <a:ext cx="162925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7" h="108083" extrusionOk="0">
                    <a:moveTo>
                      <a:pt x="5942" y="0"/>
                    </a:moveTo>
                    <a:lnTo>
                      <a:pt x="5883" y="20"/>
                    </a:lnTo>
                    <a:lnTo>
                      <a:pt x="5843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25" y="1525"/>
                    </a:lnTo>
                    <a:lnTo>
                      <a:pt x="5507" y="2813"/>
                    </a:lnTo>
                    <a:lnTo>
                      <a:pt x="5408" y="4100"/>
                    </a:lnTo>
                    <a:lnTo>
                      <a:pt x="5348" y="5407"/>
                    </a:lnTo>
                    <a:lnTo>
                      <a:pt x="5289" y="6695"/>
                    </a:lnTo>
                    <a:lnTo>
                      <a:pt x="5249" y="7982"/>
                    </a:lnTo>
                    <a:lnTo>
                      <a:pt x="5229" y="9289"/>
                    </a:lnTo>
                    <a:lnTo>
                      <a:pt x="5229" y="10577"/>
                    </a:lnTo>
                    <a:lnTo>
                      <a:pt x="5249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29" y="23609"/>
                    </a:lnTo>
                    <a:lnTo>
                      <a:pt x="5190" y="24956"/>
                    </a:lnTo>
                    <a:lnTo>
                      <a:pt x="5091" y="26283"/>
                    </a:lnTo>
                    <a:lnTo>
                      <a:pt x="4992" y="27610"/>
                    </a:lnTo>
                    <a:lnTo>
                      <a:pt x="4853" y="28917"/>
                    </a:lnTo>
                    <a:lnTo>
                      <a:pt x="4695" y="30244"/>
                    </a:lnTo>
                    <a:lnTo>
                      <a:pt x="4477" y="31551"/>
                    </a:lnTo>
                    <a:lnTo>
                      <a:pt x="4358" y="32185"/>
                    </a:lnTo>
                    <a:lnTo>
                      <a:pt x="4239" y="32819"/>
                    </a:lnTo>
                    <a:lnTo>
                      <a:pt x="3942" y="34067"/>
                    </a:lnTo>
                    <a:lnTo>
                      <a:pt x="3605" y="35295"/>
                    </a:lnTo>
                    <a:lnTo>
                      <a:pt x="3249" y="36503"/>
                    </a:lnTo>
                    <a:lnTo>
                      <a:pt x="2872" y="37711"/>
                    </a:lnTo>
                    <a:lnTo>
                      <a:pt x="2476" y="38919"/>
                    </a:lnTo>
                    <a:lnTo>
                      <a:pt x="1664" y="41316"/>
                    </a:lnTo>
                    <a:lnTo>
                      <a:pt x="1308" y="42544"/>
                    </a:lnTo>
                    <a:lnTo>
                      <a:pt x="971" y="43772"/>
                    </a:lnTo>
                    <a:lnTo>
                      <a:pt x="832" y="44386"/>
                    </a:lnTo>
                    <a:lnTo>
                      <a:pt x="694" y="45000"/>
                    </a:lnTo>
                    <a:lnTo>
                      <a:pt x="555" y="45614"/>
                    </a:lnTo>
                    <a:lnTo>
                      <a:pt x="456" y="46228"/>
                    </a:lnTo>
                    <a:lnTo>
                      <a:pt x="357" y="46862"/>
                    </a:lnTo>
                    <a:lnTo>
                      <a:pt x="258" y="47476"/>
                    </a:lnTo>
                    <a:lnTo>
                      <a:pt x="199" y="48109"/>
                    </a:lnTo>
                    <a:lnTo>
                      <a:pt x="119" y="48743"/>
                    </a:lnTo>
                    <a:lnTo>
                      <a:pt x="80" y="49377"/>
                    </a:lnTo>
                    <a:lnTo>
                      <a:pt x="40" y="50031"/>
                    </a:lnTo>
                    <a:lnTo>
                      <a:pt x="20" y="50664"/>
                    </a:lnTo>
                    <a:lnTo>
                      <a:pt x="0" y="51318"/>
                    </a:lnTo>
                    <a:lnTo>
                      <a:pt x="20" y="52645"/>
                    </a:lnTo>
                    <a:lnTo>
                      <a:pt x="80" y="53972"/>
                    </a:lnTo>
                    <a:lnTo>
                      <a:pt x="159" y="55299"/>
                    </a:lnTo>
                    <a:lnTo>
                      <a:pt x="278" y="56606"/>
                    </a:lnTo>
                    <a:lnTo>
                      <a:pt x="416" y="57933"/>
                    </a:lnTo>
                    <a:lnTo>
                      <a:pt x="575" y="59260"/>
                    </a:lnTo>
                    <a:lnTo>
                      <a:pt x="753" y="60568"/>
                    </a:lnTo>
                    <a:lnTo>
                      <a:pt x="951" y="61875"/>
                    </a:lnTo>
                    <a:lnTo>
                      <a:pt x="1149" y="63222"/>
                    </a:lnTo>
                    <a:lnTo>
                      <a:pt x="1367" y="64568"/>
                    </a:lnTo>
                    <a:lnTo>
                      <a:pt x="1842" y="67262"/>
                    </a:lnTo>
                    <a:lnTo>
                      <a:pt x="2357" y="69936"/>
                    </a:lnTo>
                    <a:lnTo>
                      <a:pt x="2872" y="72610"/>
                    </a:lnTo>
                    <a:lnTo>
                      <a:pt x="3387" y="75303"/>
                    </a:lnTo>
                    <a:lnTo>
                      <a:pt x="3902" y="77977"/>
                    </a:lnTo>
                    <a:lnTo>
                      <a:pt x="4378" y="80671"/>
                    </a:lnTo>
                    <a:lnTo>
                      <a:pt x="4595" y="81998"/>
                    </a:lnTo>
                    <a:lnTo>
                      <a:pt x="4813" y="83365"/>
                    </a:lnTo>
                    <a:lnTo>
                      <a:pt x="5051" y="84870"/>
                    </a:lnTo>
                    <a:lnTo>
                      <a:pt x="5249" y="86375"/>
                    </a:lnTo>
                    <a:lnTo>
                      <a:pt x="5427" y="87900"/>
                    </a:lnTo>
                    <a:lnTo>
                      <a:pt x="5586" y="89425"/>
                    </a:lnTo>
                    <a:lnTo>
                      <a:pt x="5724" y="90950"/>
                    </a:lnTo>
                    <a:lnTo>
                      <a:pt x="5823" y="92475"/>
                    </a:lnTo>
                    <a:lnTo>
                      <a:pt x="5903" y="94001"/>
                    </a:lnTo>
                    <a:lnTo>
                      <a:pt x="5942" y="95545"/>
                    </a:lnTo>
                    <a:lnTo>
                      <a:pt x="5942" y="97070"/>
                    </a:lnTo>
                    <a:lnTo>
                      <a:pt x="5923" y="98596"/>
                    </a:lnTo>
                    <a:lnTo>
                      <a:pt x="5843" y="100121"/>
                    </a:lnTo>
                    <a:lnTo>
                      <a:pt x="5724" y="101646"/>
                    </a:lnTo>
                    <a:lnTo>
                      <a:pt x="5566" y="103171"/>
                    </a:lnTo>
                    <a:lnTo>
                      <a:pt x="5487" y="103923"/>
                    </a:lnTo>
                    <a:lnTo>
                      <a:pt x="5368" y="104676"/>
                    </a:lnTo>
                    <a:lnTo>
                      <a:pt x="5249" y="105429"/>
                    </a:lnTo>
                    <a:lnTo>
                      <a:pt x="5110" y="106181"/>
                    </a:lnTo>
                    <a:lnTo>
                      <a:pt x="4972" y="106934"/>
                    </a:lnTo>
                    <a:lnTo>
                      <a:pt x="4813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3" y="107885"/>
                    </a:lnTo>
                    <a:lnTo>
                      <a:pt x="4833" y="107944"/>
                    </a:lnTo>
                    <a:lnTo>
                      <a:pt x="4912" y="108023"/>
                    </a:lnTo>
                    <a:lnTo>
                      <a:pt x="5011" y="108083"/>
                    </a:lnTo>
                    <a:lnTo>
                      <a:pt x="5110" y="108083"/>
                    </a:lnTo>
                    <a:lnTo>
                      <a:pt x="5209" y="108063"/>
                    </a:lnTo>
                    <a:lnTo>
                      <a:pt x="5269" y="108023"/>
                    </a:lnTo>
                    <a:lnTo>
                      <a:pt x="5309" y="107984"/>
                    </a:lnTo>
                    <a:lnTo>
                      <a:pt x="5328" y="107924"/>
                    </a:lnTo>
                    <a:lnTo>
                      <a:pt x="5348" y="107845"/>
                    </a:lnTo>
                    <a:lnTo>
                      <a:pt x="5625" y="106538"/>
                    </a:lnTo>
                    <a:lnTo>
                      <a:pt x="5863" y="105211"/>
                    </a:lnTo>
                    <a:lnTo>
                      <a:pt x="6061" y="103884"/>
                    </a:lnTo>
                    <a:lnTo>
                      <a:pt x="6220" y="102557"/>
                    </a:lnTo>
                    <a:lnTo>
                      <a:pt x="6338" y="101230"/>
                    </a:lnTo>
                    <a:lnTo>
                      <a:pt x="6437" y="99903"/>
                    </a:lnTo>
                    <a:lnTo>
                      <a:pt x="649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97" y="94595"/>
                    </a:lnTo>
                    <a:lnTo>
                      <a:pt x="6437" y="93248"/>
                    </a:lnTo>
                    <a:lnTo>
                      <a:pt x="6358" y="91921"/>
                    </a:lnTo>
                    <a:lnTo>
                      <a:pt x="6259" y="90594"/>
                    </a:lnTo>
                    <a:lnTo>
                      <a:pt x="6140" y="89287"/>
                    </a:lnTo>
                    <a:lnTo>
                      <a:pt x="6002" y="87960"/>
                    </a:lnTo>
                    <a:lnTo>
                      <a:pt x="5843" y="86633"/>
                    </a:lnTo>
                    <a:lnTo>
                      <a:pt x="5665" y="85306"/>
                    </a:lnTo>
                    <a:lnTo>
                      <a:pt x="5467" y="83979"/>
                    </a:lnTo>
                    <a:lnTo>
                      <a:pt x="5269" y="82652"/>
                    </a:lnTo>
                    <a:lnTo>
                      <a:pt x="5051" y="81344"/>
                    </a:lnTo>
                    <a:lnTo>
                      <a:pt x="4595" y="78710"/>
                    </a:lnTo>
                    <a:lnTo>
                      <a:pt x="4100" y="76076"/>
                    </a:lnTo>
                    <a:lnTo>
                      <a:pt x="3110" y="70827"/>
                    </a:lnTo>
                    <a:lnTo>
                      <a:pt x="2615" y="68233"/>
                    </a:lnTo>
                    <a:lnTo>
                      <a:pt x="2140" y="65638"/>
                    </a:lnTo>
                    <a:lnTo>
                      <a:pt x="1684" y="62964"/>
                    </a:lnTo>
                    <a:lnTo>
                      <a:pt x="1466" y="61617"/>
                    </a:lnTo>
                    <a:lnTo>
                      <a:pt x="1248" y="60270"/>
                    </a:lnTo>
                    <a:lnTo>
                      <a:pt x="1070" y="58904"/>
                    </a:lnTo>
                    <a:lnTo>
                      <a:pt x="912" y="57537"/>
                    </a:lnTo>
                    <a:lnTo>
                      <a:pt x="773" y="56151"/>
                    </a:lnTo>
                    <a:lnTo>
                      <a:pt x="654" y="54784"/>
                    </a:lnTo>
                    <a:lnTo>
                      <a:pt x="59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75" y="50664"/>
                    </a:lnTo>
                    <a:lnTo>
                      <a:pt x="595" y="49991"/>
                    </a:lnTo>
                    <a:lnTo>
                      <a:pt x="634" y="49298"/>
                    </a:lnTo>
                    <a:lnTo>
                      <a:pt x="694" y="48624"/>
                    </a:lnTo>
                    <a:lnTo>
                      <a:pt x="753" y="47951"/>
                    </a:lnTo>
                    <a:lnTo>
                      <a:pt x="852" y="47278"/>
                    </a:lnTo>
                    <a:lnTo>
                      <a:pt x="931" y="46604"/>
                    </a:lnTo>
                    <a:lnTo>
                      <a:pt x="1050" y="45931"/>
                    </a:lnTo>
                    <a:lnTo>
                      <a:pt x="1189" y="45257"/>
                    </a:lnTo>
                    <a:lnTo>
                      <a:pt x="1327" y="44604"/>
                    </a:lnTo>
                    <a:lnTo>
                      <a:pt x="1486" y="43930"/>
                    </a:lnTo>
                    <a:lnTo>
                      <a:pt x="1842" y="42683"/>
                    </a:lnTo>
                    <a:lnTo>
                      <a:pt x="223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67" y="37790"/>
                    </a:lnTo>
                    <a:lnTo>
                      <a:pt x="3863" y="36582"/>
                    </a:lnTo>
                    <a:lnTo>
                      <a:pt x="4219" y="35334"/>
                    </a:lnTo>
                    <a:lnTo>
                      <a:pt x="4397" y="34701"/>
                    </a:lnTo>
                    <a:lnTo>
                      <a:pt x="4556" y="34067"/>
                    </a:lnTo>
                    <a:lnTo>
                      <a:pt x="4813" y="32859"/>
                    </a:lnTo>
                    <a:lnTo>
                      <a:pt x="5051" y="31631"/>
                    </a:lnTo>
                    <a:lnTo>
                      <a:pt x="5229" y="30403"/>
                    </a:lnTo>
                    <a:lnTo>
                      <a:pt x="5408" y="29155"/>
                    </a:lnTo>
                    <a:lnTo>
                      <a:pt x="5526" y="27907"/>
                    </a:lnTo>
                    <a:lnTo>
                      <a:pt x="5645" y="26659"/>
                    </a:lnTo>
                    <a:lnTo>
                      <a:pt x="5724" y="25412"/>
                    </a:lnTo>
                    <a:lnTo>
                      <a:pt x="5784" y="24144"/>
                    </a:lnTo>
                    <a:lnTo>
                      <a:pt x="5843" y="22658"/>
                    </a:lnTo>
                    <a:lnTo>
                      <a:pt x="5863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43" y="15231"/>
                    </a:lnTo>
                    <a:lnTo>
                      <a:pt x="5804" y="12260"/>
                    </a:lnTo>
                    <a:lnTo>
                      <a:pt x="5804" y="10775"/>
                    </a:lnTo>
                    <a:lnTo>
                      <a:pt x="5804" y="9289"/>
                    </a:lnTo>
                    <a:lnTo>
                      <a:pt x="5823" y="7804"/>
                    </a:lnTo>
                    <a:lnTo>
                      <a:pt x="5863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60" y="1882"/>
                    </a:lnTo>
                    <a:lnTo>
                      <a:pt x="6319" y="416"/>
                    </a:lnTo>
                    <a:lnTo>
                      <a:pt x="6319" y="337"/>
                    </a:lnTo>
                    <a:lnTo>
                      <a:pt x="6319" y="258"/>
                    </a:lnTo>
                    <a:lnTo>
                      <a:pt x="6259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" name="Google Shape;704;p4"/>
              <p:cNvSpPr/>
              <p:nvPr/>
            </p:nvSpPr>
            <p:spPr>
              <a:xfrm>
                <a:off x="3867425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65" y="0"/>
                    </a:moveTo>
                    <a:lnTo>
                      <a:pt x="1446" y="20"/>
                    </a:lnTo>
                    <a:lnTo>
                      <a:pt x="1347" y="80"/>
                    </a:lnTo>
                    <a:lnTo>
                      <a:pt x="1268" y="159"/>
                    </a:lnTo>
                    <a:lnTo>
                      <a:pt x="1248" y="218"/>
                    </a:lnTo>
                    <a:lnTo>
                      <a:pt x="1229" y="278"/>
                    </a:lnTo>
                    <a:lnTo>
                      <a:pt x="1229" y="337"/>
                    </a:lnTo>
                    <a:lnTo>
                      <a:pt x="1229" y="416"/>
                    </a:lnTo>
                    <a:lnTo>
                      <a:pt x="1387" y="1506"/>
                    </a:lnTo>
                    <a:lnTo>
                      <a:pt x="1486" y="2595"/>
                    </a:lnTo>
                    <a:lnTo>
                      <a:pt x="1585" y="3684"/>
                    </a:lnTo>
                    <a:lnTo>
                      <a:pt x="1644" y="4794"/>
                    </a:lnTo>
                    <a:lnTo>
                      <a:pt x="1684" y="5883"/>
                    </a:lnTo>
                    <a:lnTo>
                      <a:pt x="1704" y="6972"/>
                    </a:lnTo>
                    <a:lnTo>
                      <a:pt x="1704" y="8062"/>
                    </a:lnTo>
                    <a:lnTo>
                      <a:pt x="1684" y="9171"/>
                    </a:lnTo>
                    <a:lnTo>
                      <a:pt x="1644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367" y="15746"/>
                    </a:lnTo>
                    <a:lnTo>
                      <a:pt x="1248" y="17945"/>
                    </a:lnTo>
                    <a:lnTo>
                      <a:pt x="1149" y="20084"/>
                    </a:lnTo>
                    <a:lnTo>
                      <a:pt x="1129" y="21154"/>
                    </a:lnTo>
                    <a:lnTo>
                      <a:pt x="1110" y="22243"/>
                    </a:lnTo>
                    <a:lnTo>
                      <a:pt x="1090" y="23312"/>
                    </a:lnTo>
                    <a:lnTo>
                      <a:pt x="1110" y="24382"/>
                    </a:lnTo>
                    <a:lnTo>
                      <a:pt x="1149" y="25451"/>
                    </a:lnTo>
                    <a:lnTo>
                      <a:pt x="1209" y="26541"/>
                    </a:lnTo>
                    <a:lnTo>
                      <a:pt x="1288" y="27610"/>
                    </a:lnTo>
                    <a:lnTo>
                      <a:pt x="1407" y="28680"/>
                    </a:lnTo>
                    <a:lnTo>
                      <a:pt x="1545" y="29749"/>
                    </a:lnTo>
                    <a:lnTo>
                      <a:pt x="1684" y="30819"/>
                    </a:lnTo>
                    <a:lnTo>
                      <a:pt x="2021" y="32958"/>
                    </a:lnTo>
                    <a:lnTo>
                      <a:pt x="2377" y="35077"/>
                    </a:lnTo>
                    <a:lnTo>
                      <a:pt x="2575" y="36186"/>
                    </a:lnTo>
                    <a:lnTo>
                      <a:pt x="2734" y="37276"/>
                    </a:lnTo>
                    <a:lnTo>
                      <a:pt x="2892" y="38385"/>
                    </a:lnTo>
                    <a:lnTo>
                      <a:pt x="3011" y="39494"/>
                    </a:lnTo>
                    <a:lnTo>
                      <a:pt x="3130" y="40603"/>
                    </a:lnTo>
                    <a:lnTo>
                      <a:pt x="3209" y="41732"/>
                    </a:lnTo>
                    <a:lnTo>
                      <a:pt x="3269" y="42841"/>
                    </a:lnTo>
                    <a:lnTo>
                      <a:pt x="3308" y="43970"/>
                    </a:lnTo>
                    <a:lnTo>
                      <a:pt x="3288" y="45099"/>
                    </a:lnTo>
                    <a:lnTo>
                      <a:pt x="3269" y="46208"/>
                    </a:lnTo>
                    <a:lnTo>
                      <a:pt x="3209" y="47337"/>
                    </a:lnTo>
                    <a:lnTo>
                      <a:pt x="3130" y="48466"/>
                    </a:lnTo>
                    <a:lnTo>
                      <a:pt x="3051" y="49575"/>
                    </a:lnTo>
                    <a:lnTo>
                      <a:pt x="2932" y="50685"/>
                    </a:lnTo>
                    <a:lnTo>
                      <a:pt x="2813" y="51814"/>
                    </a:lnTo>
                    <a:lnTo>
                      <a:pt x="2674" y="52923"/>
                    </a:lnTo>
                    <a:lnTo>
                      <a:pt x="2377" y="55022"/>
                    </a:lnTo>
                    <a:lnTo>
                      <a:pt x="2060" y="57122"/>
                    </a:lnTo>
                    <a:lnTo>
                      <a:pt x="1367" y="61301"/>
                    </a:lnTo>
                    <a:lnTo>
                      <a:pt x="1050" y="63400"/>
                    </a:lnTo>
                    <a:lnTo>
                      <a:pt x="753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100" y="71937"/>
                    </a:lnTo>
                    <a:lnTo>
                      <a:pt x="40" y="73066"/>
                    </a:lnTo>
                    <a:lnTo>
                      <a:pt x="20" y="74175"/>
                    </a:lnTo>
                    <a:lnTo>
                      <a:pt x="1" y="75284"/>
                    </a:lnTo>
                    <a:lnTo>
                      <a:pt x="20" y="76393"/>
                    </a:lnTo>
                    <a:lnTo>
                      <a:pt x="80" y="77502"/>
                    </a:lnTo>
                    <a:lnTo>
                      <a:pt x="139" y="78611"/>
                    </a:lnTo>
                    <a:lnTo>
                      <a:pt x="258" y="79701"/>
                    </a:lnTo>
                    <a:lnTo>
                      <a:pt x="377" y="80790"/>
                    </a:lnTo>
                    <a:lnTo>
                      <a:pt x="555" y="81879"/>
                    </a:lnTo>
                    <a:lnTo>
                      <a:pt x="753" y="82969"/>
                    </a:lnTo>
                    <a:lnTo>
                      <a:pt x="1011" y="84038"/>
                    </a:lnTo>
                    <a:lnTo>
                      <a:pt x="1288" y="85088"/>
                    </a:lnTo>
                    <a:lnTo>
                      <a:pt x="1605" y="86138"/>
                    </a:lnTo>
                    <a:lnTo>
                      <a:pt x="1961" y="87188"/>
                    </a:lnTo>
                    <a:lnTo>
                      <a:pt x="2001" y="87247"/>
                    </a:lnTo>
                    <a:lnTo>
                      <a:pt x="2021" y="87306"/>
                    </a:lnTo>
                    <a:lnTo>
                      <a:pt x="2080" y="87326"/>
                    </a:lnTo>
                    <a:lnTo>
                      <a:pt x="2120" y="87346"/>
                    </a:lnTo>
                    <a:lnTo>
                      <a:pt x="2159" y="87366"/>
                    </a:lnTo>
                    <a:lnTo>
                      <a:pt x="2219" y="87346"/>
                    </a:lnTo>
                    <a:lnTo>
                      <a:pt x="2318" y="87306"/>
                    </a:lnTo>
                    <a:lnTo>
                      <a:pt x="2397" y="87227"/>
                    </a:lnTo>
                    <a:lnTo>
                      <a:pt x="2457" y="87128"/>
                    </a:lnTo>
                    <a:lnTo>
                      <a:pt x="2476" y="86989"/>
                    </a:lnTo>
                    <a:lnTo>
                      <a:pt x="2476" y="86930"/>
                    </a:lnTo>
                    <a:lnTo>
                      <a:pt x="2457" y="86851"/>
                    </a:lnTo>
                    <a:lnTo>
                      <a:pt x="2100" y="85861"/>
                    </a:lnTo>
                    <a:lnTo>
                      <a:pt x="1803" y="84850"/>
                    </a:lnTo>
                    <a:lnTo>
                      <a:pt x="1526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31" y="80770"/>
                    </a:lnTo>
                    <a:lnTo>
                      <a:pt x="793" y="79740"/>
                    </a:lnTo>
                    <a:lnTo>
                      <a:pt x="694" y="78710"/>
                    </a:lnTo>
                    <a:lnTo>
                      <a:pt x="615" y="77681"/>
                    </a:lnTo>
                    <a:lnTo>
                      <a:pt x="575" y="76651"/>
                    </a:lnTo>
                    <a:lnTo>
                      <a:pt x="555" y="75601"/>
                    </a:lnTo>
                    <a:lnTo>
                      <a:pt x="555" y="74551"/>
                    </a:lnTo>
                    <a:lnTo>
                      <a:pt x="575" y="73501"/>
                    </a:lnTo>
                    <a:lnTo>
                      <a:pt x="615" y="72471"/>
                    </a:lnTo>
                    <a:lnTo>
                      <a:pt x="674" y="71422"/>
                    </a:lnTo>
                    <a:lnTo>
                      <a:pt x="773" y="70372"/>
                    </a:lnTo>
                    <a:lnTo>
                      <a:pt x="852" y="69322"/>
                    </a:lnTo>
                    <a:lnTo>
                      <a:pt x="971" y="68253"/>
                    </a:lnTo>
                    <a:lnTo>
                      <a:pt x="1229" y="66153"/>
                    </a:lnTo>
                    <a:lnTo>
                      <a:pt x="1526" y="64054"/>
                    </a:lnTo>
                    <a:lnTo>
                      <a:pt x="1843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9" y="52665"/>
                    </a:lnTo>
                    <a:lnTo>
                      <a:pt x="3387" y="51596"/>
                    </a:lnTo>
                    <a:lnTo>
                      <a:pt x="3506" y="50546"/>
                    </a:lnTo>
                    <a:lnTo>
                      <a:pt x="3605" y="49476"/>
                    </a:lnTo>
                    <a:lnTo>
                      <a:pt x="3684" y="48427"/>
                    </a:lnTo>
                    <a:lnTo>
                      <a:pt x="3744" y="47357"/>
                    </a:lnTo>
                    <a:lnTo>
                      <a:pt x="3784" y="46307"/>
                    </a:lnTo>
                    <a:lnTo>
                      <a:pt x="3803" y="45258"/>
                    </a:lnTo>
                    <a:lnTo>
                      <a:pt x="3803" y="44188"/>
                    </a:lnTo>
                    <a:lnTo>
                      <a:pt x="3784" y="43138"/>
                    </a:lnTo>
                    <a:lnTo>
                      <a:pt x="3764" y="42089"/>
                    </a:lnTo>
                    <a:lnTo>
                      <a:pt x="3704" y="41019"/>
                    </a:lnTo>
                    <a:lnTo>
                      <a:pt x="3625" y="39969"/>
                    </a:lnTo>
                    <a:lnTo>
                      <a:pt x="3506" y="38900"/>
                    </a:lnTo>
                    <a:lnTo>
                      <a:pt x="3387" y="37830"/>
                    </a:lnTo>
                    <a:lnTo>
                      <a:pt x="3229" y="36781"/>
                    </a:lnTo>
                    <a:lnTo>
                      <a:pt x="2872" y="34562"/>
                    </a:lnTo>
                    <a:lnTo>
                      <a:pt x="2516" y="32364"/>
                    </a:lnTo>
                    <a:lnTo>
                      <a:pt x="2338" y="31275"/>
                    </a:lnTo>
                    <a:lnTo>
                      <a:pt x="2159" y="30165"/>
                    </a:lnTo>
                    <a:lnTo>
                      <a:pt x="2021" y="29056"/>
                    </a:lnTo>
                    <a:lnTo>
                      <a:pt x="1902" y="27947"/>
                    </a:lnTo>
                    <a:lnTo>
                      <a:pt x="1803" y="26878"/>
                    </a:lnTo>
                    <a:lnTo>
                      <a:pt x="1743" y="25788"/>
                    </a:lnTo>
                    <a:lnTo>
                      <a:pt x="1684" y="24719"/>
                    </a:lnTo>
                    <a:lnTo>
                      <a:pt x="1664" y="23649"/>
                    </a:lnTo>
                    <a:lnTo>
                      <a:pt x="1664" y="22580"/>
                    </a:lnTo>
                    <a:lnTo>
                      <a:pt x="1684" y="21490"/>
                    </a:lnTo>
                    <a:lnTo>
                      <a:pt x="1704" y="20421"/>
                    </a:lnTo>
                    <a:lnTo>
                      <a:pt x="1743" y="19351"/>
                    </a:lnTo>
                    <a:lnTo>
                      <a:pt x="1862" y="16955"/>
                    </a:lnTo>
                    <a:lnTo>
                      <a:pt x="2001" y="14558"/>
                    </a:lnTo>
                    <a:lnTo>
                      <a:pt x="2120" y="12181"/>
                    </a:lnTo>
                    <a:lnTo>
                      <a:pt x="2179" y="10973"/>
                    </a:lnTo>
                    <a:lnTo>
                      <a:pt x="2219" y="9785"/>
                    </a:lnTo>
                    <a:lnTo>
                      <a:pt x="2258" y="8596"/>
                    </a:lnTo>
                    <a:lnTo>
                      <a:pt x="2258" y="7388"/>
                    </a:lnTo>
                    <a:lnTo>
                      <a:pt x="2258" y="6200"/>
                    </a:lnTo>
                    <a:lnTo>
                      <a:pt x="2219" y="5011"/>
                    </a:lnTo>
                    <a:lnTo>
                      <a:pt x="2159" y="3823"/>
                    </a:lnTo>
                    <a:lnTo>
                      <a:pt x="2060" y="2615"/>
                    </a:lnTo>
                    <a:lnTo>
                      <a:pt x="1942" y="1427"/>
                    </a:lnTo>
                    <a:lnTo>
                      <a:pt x="1783" y="238"/>
                    </a:lnTo>
                    <a:lnTo>
                      <a:pt x="1763" y="179"/>
                    </a:lnTo>
                    <a:lnTo>
                      <a:pt x="1724" y="119"/>
                    </a:lnTo>
                    <a:lnTo>
                      <a:pt x="1704" y="80"/>
                    </a:lnTo>
                    <a:lnTo>
                      <a:pt x="1664" y="40"/>
                    </a:lnTo>
                    <a:lnTo>
                      <a:pt x="1605" y="20"/>
                    </a:ln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" name="Google Shape;705;p4"/>
              <p:cNvSpPr/>
              <p:nvPr/>
            </p:nvSpPr>
            <p:spPr>
              <a:xfrm>
                <a:off x="2843450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65" y="0"/>
                    </a:moveTo>
                    <a:lnTo>
                      <a:pt x="1466" y="20"/>
                    </a:lnTo>
                    <a:lnTo>
                      <a:pt x="1367" y="80"/>
                    </a:lnTo>
                    <a:lnTo>
                      <a:pt x="1288" y="159"/>
                    </a:lnTo>
                    <a:lnTo>
                      <a:pt x="1248" y="218"/>
                    </a:lnTo>
                    <a:lnTo>
                      <a:pt x="1228" y="278"/>
                    </a:lnTo>
                    <a:lnTo>
                      <a:pt x="1228" y="337"/>
                    </a:lnTo>
                    <a:lnTo>
                      <a:pt x="1228" y="416"/>
                    </a:lnTo>
                    <a:lnTo>
                      <a:pt x="1387" y="1506"/>
                    </a:lnTo>
                    <a:lnTo>
                      <a:pt x="1506" y="2595"/>
                    </a:lnTo>
                    <a:lnTo>
                      <a:pt x="1585" y="3684"/>
                    </a:lnTo>
                    <a:lnTo>
                      <a:pt x="1644" y="4794"/>
                    </a:lnTo>
                    <a:lnTo>
                      <a:pt x="1684" y="5883"/>
                    </a:lnTo>
                    <a:lnTo>
                      <a:pt x="1704" y="6972"/>
                    </a:lnTo>
                    <a:lnTo>
                      <a:pt x="1704" y="8062"/>
                    </a:lnTo>
                    <a:lnTo>
                      <a:pt x="1684" y="9171"/>
                    </a:lnTo>
                    <a:lnTo>
                      <a:pt x="1644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367" y="15746"/>
                    </a:lnTo>
                    <a:lnTo>
                      <a:pt x="1248" y="17945"/>
                    </a:lnTo>
                    <a:lnTo>
                      <a:pt x="1149" y="20084"/>
                    </a:lnTo>
                    <a:lnTo>
                      <a:pt x="1129" y="21154"/>
                    </a:lnTo>
                    <a:lnTo>
                      <a:pt x="1109" y="22243"/>
                    </a:lnTo>
                    <a:lnTo>
                      <a:pt x="1109" y="23312"/>
                    </a:lnTo>
                    <a:lnTo>
                      <a:pt x="1109" y="24382"/>
                    </a:lnTo>
                    <a:lnTo>
                      <a:pt x="1149" y="25451"/>
                    </a:lnTo>
                    <a:lnTo>
                      <a:pt x="1208" y="26541"/>
                    </a:lnTo>
                    <a:lnTo>
                      <a:pt x="1307" y="27610"/>
                    </a:lnTo>
                    <a:lnTo>
                      <a:pt x="1407" y="28680"/>
                    </a:lnTo>
                    <a:lnTo>
                      <a:pt x="1545" y="29749"/>
                    </a:lnTo>
                    <a:lnTo>
                      <a:pt x="1704" y="30819"/>
                    </a:lnTo>
                    <a:lnTo>
                      <a:pt x="2040" y="32958"/>
                    </a:lnTo>
                    <a:lnTo>
                      <a:pt x="2397" y="35077"/>
                    </a:lnTo>
                    <a:lnTo>
                      <a:pt x="2575" y="36186"/>
                    </a:lnTo>
                    <a:lnTo>
                      <a:pt x="2734" y="37276"/>
                    </a:lnTo>
                    <a:lnTo>
                      <a:pt x="2892" y="38385"/>
                    </a:lnTo>
                    <a:lnTo>
                      <a:pt x="3031" y="39494"/>
                    </a:lnTo>
                    <a:lnTo>
                      <a:pt x="3130" y="40603"/>
                    </a:lnTo>
                    <a:lnTo>
                      <a:pt x="3229" y="41732"/>
                    </a:lnTo>
                    <a:lnTo>
                      <a:pt x="3268" y="42841"/>
                    </a:lnTo>
                    <a:lnTo>
                      <a:pt x="3308" y="43970"/>
                    </a:lnTo>
                    <a:lnTo>
                      <a:pt x="3308" y="45099"/>
                    </a:lnTo>
                    <a:lnTo>
                      <a:pt x="3268" y="46208"/>
                    </a:lnTo>
                    <a:lnTo>
                      <a:pt x="3209" y="47337"/>
                    </a:lnTo>
                    <a:lnTo>
                      <a:pt x="3149" y="48466"/>
                    </a:lnTo>
                    <a:lnTo>
                      <a:pt x="3050" y="49575"/>
                    </a:lnTo>
                    <a:lnTo>
                      <a:pt x="2932" y="50685"/>
                    </a:lnTo>
                    <a:lnTo>
                      <a:pt x="2813" y="51814"/>
                    </a:lnTo>
                    <a:lnTo>
                      <a:pt x="2674" y="52923"/>
                    </a:lnTo>
                    <a:lnTo>
                      <a:pt x="2377" y="55022"/>
                    </a:lnTo>
                    <a:lnTo>
                      <a:pt x="2060" y="57122"/>
                    </a:lnTo>
                    <a:lnTo>
                      <a:pt x="1387" y="61301"/>
                    </a:lnTo>
                    <a:lnTo>
                      <a:pt x="1050" y="63400"/>
                    </a:lnTo>
                    <a:lnTo>
                      <a:pt x="753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99" y="71937"/>
                    </a:lnTo>
                    <a:lnTo>
                      <a:pt x="40" y="73066"/>
                    </a:lnTo>
                    <a:lnTo>
                      <a:pt x="20" y="74175"/>
                    </a:lnTo>
                    <a:lnTo>
                      <a:pt x="0" y="75284"/>
                    </a:lnTo>
                    <a:lnTo>
                      <a:pt x="20" y="76393"/>
                    </a:lnTo>
                    <a:lnTo>
                      <a:pt x="79" y="77502"/>
                    </a:lnTo>
                    <a:lnTo>
                      <a:pt x="139" y="78611"/>
                    </a:lnTo>
                    <a:lnTo>
                      <a:pt x="258" y="79701"/>
                    </a:lnTo>
                    <a:lnTo>
                      <a:pt x="396" y="80790"/>
                    </a:lnTo>
                    <a:lnTo>
                      <a:pt x="555" y="81879"/>
                    </a:lnTo>
                    <a:lnTo>
                      <a:pt x="753" y="82969"/>
                    </a:lnTo>
                    <a:lnTo>
                      <a:pt x="1010" y="84038"/>
                    </a:lnTo>
                    <a:lnTo>
                      <a:pt x="1288" y="85088"/>
                    </a:lnTo>
                    <a:lnTo>
                      <a:pt x="1605" y="86138"/>
                    </a:lnTo>
                    <a:lnTo>
                      <a:pt x="1961" y="87188"/>
                    </a:lnTo>
                    <a:lnTo>
                      <a:pt x="2001" y="87247"/>
                    </a:lnTo>
                    <a:lnTo>
                      <a:pt x="2040" y="87306"/>
                    </a:lnTo>
                    <a:lnTo>
                      <a:pt x="2080" y="87326"/>
                    </a:lnTo>
                    <a:lnTo>
                      <a:pt x="2120" y="87346"/>
                    </a:lnTo>
                    <a:lnTo>
                      <a:pt x="2179" y="87366"/>
                    </a:lnTo>
                    <a:lnTo>
                      <a:pt x="2219" y="87346"/>
                    </a:lnTo>
                    <a:lnTo>
                      <a:pt x="2318" y="87306"/>
                    </a:lnTo>
                    <a:lnTo>
                      <a:pt x="2397" y="87227"/>
                    </a:lnTo>
                    <a:lnTo>
                      <a:pt x="2456" y="87128"/>
                    </a:lnTo>
                    <a:lnTo>
                      <a:pt x="2476" y="86989"/>
                    </a:lnTo>
                    <a:lnTo>
                      <a:pt x="2476" y="86930"/>
                    </a:lnTo>
                    <a:lnTo>
                      <a:pt x="2456" y="86851"/>
                    </a:lnTo>
                    <a:lnTo>
                      <a:pt x="2100" y="85861"/>
                    </a:lnTo>
                    <a:lnTo>
                      <a:pt x="1803" y="84850"/>
                    </a:lnTo>
                    <a:lnTo>
                      <a:pt x="1525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31" y="80770"/>
                    </a:lnTo>
                    <a:lnTo>
                      <a:pt x="793" y="79740"/>
                    </a:lnTo>
                    <a:lnTo>
                      <a:pt x="693" y="78710"/>
                    </a:lnTo>
                    <a:lnTo>
                      <a:pt x="614" y="77681"/>
                    </a:lnTo>
                    <a:lnTo>
                      <a:pt x="575" y="76651"/>
                    </a:lnTo>
                    <a:lnTo>
                      <a:pt x="555" y="75601"/>
                    </a:lnTo>
                    <a:lnTo>
                      <a:pt x="555" y="74551"/>
                    </a:lnTo>
                    <a:lnTo>
                      <a:pt x="575" y="73501"/>
                    </a:lnTo>
                    <a:lnTo>
                      <a:pt x="614" y="72471"/>
                    </a:lnTo>
                    <a:lnTo>
                      <a:pt x="693" y="71422"/>
                    </a:lnTo>
                    <a:lnTo>
                      <a:pt x="773" y="70372"/>
                    </a:lnTo>
                    <a:lnTo>
                      <a:pt x="872" y="69322"/>
                    </a:lnTo>
                    <a:lnTo>
                      <a:pt x="971" y="68253"/>
                    </a:lnTo>
                    <a:lnTo>
                      <a:pt x="1228" y="66153"/>
                    </a:lnTo>
                    <a:lnTo>
                      <a:pt x="1525" y="64054"/>
                    </a:lnTo>
                    <a:lnTo>
                      <a:pt x="1842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8" y="52665"/>
                    </a:lnTo>
                    <a:lnTo>
                      <a:pt x="3407" y="51596"/>
                    </a:lnTo>
                    <a:lnTo>
                      <a:pt x="3506" y="50546"/>
                    </a:lnTo>
                    <a:lnTo>
                      <a:pt x="3605" y="49476"/>
                    </a:lnTo>
                    <a:lnTo>
                      <a:pt x="3684" y="48427"/>
                    </a:lnTo>
                    <a:lnTo>
                      <a:pt x="3744" y="47357"/>
                    </a:lnTo>
                    <a:lnTo>
                      <a:pt x="3783" y="46307"/>
                    </a:lnTo>
                    <a:lnTo>
                      <a:pt x="3803" y="45258"/>
                    </a:lnTo>
                    <a:lnTo>
                      <a:pt x="3803" y="44188"/>
                    </a:lnTo>
                    <a:lnTo>
                      <a:pt x="3803" y="43138"/>
                    </a:lnTo>
                    <a:lnTo>
                      <a:pt x="3763" y="42089"/>
                    </a:lnTo>
                    <a:lnTo>
                      <a:pt x="3704" y="41019"/>
                    </a:lnTo>
                    <a:lnTo>
                      <a:pt x="3625" y="39969"/>
                    </a:lnTo>
                    <a:lnTo>
                      <a:pt x="3526" y="38900"/>
                    </a:lnTo>
                    <a:lnTo>
                      <a:pt x="3387" y="37830"/>
                    </a:lnTo>
                    <a:lnTo>
                      <a:pt x="3248" y="36781"/>
                    </a:lnTo>
                    <a:lnTo>
                      <a:pt x="2872" y="34562"/>
                    </a:lnTo>
                    <a:lnTo>
                      <a:pt x="2516" y="32364"/>
                    </a:lnTo>
                    <a:lnTo>
                      <a:pt x="2337" y="31275"/>
                    </a:lnTo>
                    <a:lnTo>
                      <a:pt x="2159" y="30165"/>
                    </a:lnTo>
                    <a:lnTo>
                      <a:pt x="2020" y="29056"/>
                    </a:lnTo>
                    <a:lnTo>
                      <a:pt x="1902" y="27947"/>
                    </a:lnTo>
                    <a:lnTo>
                      <a:pt x="1803" y="26878"/>
                    </a:lnTo>
                    <a:lnTo>
                      <a:pt x="1743" y="25788"/>
                    </a:lnTo>
                    <a:lnTo>
                      <a:pt x="1704" y="24719"/>
                    </a:lnTo>
                    <a:lnTo>
                      <a:pt x="1664" y="23649"/>
                    </a:lnTo>
                    <a:lnTo>
                      <a:pt x="1664" y="22580"/>
                    </a:lnTo>
                    <a:lnTo>
                      <a:pt x="1684" y="21490"/>
                    </a:lnTo>
                    <a:lnTo>
                      <a:pt x="1704" y="20421"/>
                    </a:lnTo>
                    <a:lnTo>
                      <a:pt x="1743" y="19351"/>
                    </a:lnTo>
                    <a:lnTo>
                      <a:pt x="1862" y="16955"/>
                    </a:lnTo>
                    <a:lnTo>
                      <a:pt x="2001" y="14558"/>
                    </a:lnTo>
                    <a:lnTo>
                      <a:pt x="2139" y="12181"/>
                    </a:lnTo>
                    <a:lnTo>
                      <a:pt x="2179" y="10973"/>
                    </a:lnTo>
                    <a:lnTo>
                      <a:pt x="2219" y="9785"/>
                    </a:lnTo>
                    <a:lnTo>
                      <a:pt x="2258" y="8596"/>
                    </a:lnTo>
                    <a:lnTo>
                      <a:pt x="2258" y="7388"/>
                    </a:lnTo>
                    <a:lnTo>
                      <a:pt x="2258" y="6200"/>
                    </a:lnTo>
                    <a:lnTo>
                      <a:pt x="2219" y="5011"/>
                    </a:lnTo>
                    <a:lnTo>
                      <a:pt x="2159" y="3823"/>
                    </a:lnTo>
                    <a:lnTo>
                      <a:pt x="2060" y="2615"/>
                    </a:lnTo>
                    <a:lnTo>
                      <a:pt x="1941" y="1427"/>
                    </a:lnTo>
                    <a:lnTo>
                      <a:pt x="1783" y="238"/>
                    </a:lnTo>
                    <a:lnTo>
                      <a:pt x="1763" y="179"/>
                    </a:lnTo>
                    <a:lnTo>
                      <a:pt x="1743" y="119"/>
                    </a:lnTo>
                    <a:lnTo>
                      <a:pt x="1704" y="80"/>
                    </a:lnTo>
                    <a:lnTo>
                      <a:pt x="1664" y="40"/>
                    </a:lnTo>
                    <a:lnTo>
                      <a:pt x="1605" y="20"/>
                    </a:ln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" name="Google Shape;706;p4"/>
              <p:cNvSpPr/>
              <p:nvPr/>
            </p:nvSpPr>
            <p:spPr>
              <a:xfrm>
                <a:off x="1847675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46" y="0"/>
                    </a:moveTo>
                    <a:lnTo>
                      <a:pt x="1447" y="20"/>
                    </a:lnTo>
                    <a:lnTo>
                      <a:pt x="1348" y="80"/>
                    </a:lnTo>
                    <a:lnTo>
                      <a:pt x="1269" y="159"/>
                    </a:lnTo>
                    <a:lnTo>
                      <a:pt x="1249" y="218"/>
                    </a:lnTo>
                    <a:lnTo>
                      <a:pt x="1229" y="278"/>
                    </a:lnTo>
                    <a:lnTo>
                      <a:pt x="1209" y="337"/>
                    </a:lnTo>
                    <a:lnTo>
                      <a:pt x="1229" y="416"/>
                    </a:lnTo>
                    <a:lnTo>
                      <a:pt x="1368" y="1506"/>
                    </a:lnTo>
                    <a:lnTo>
                      <a:pt x="1486" y="2595"/>
                    </a:lnTo>
                    <a:lnTo>
                      <a:pt x="1585" y="3684"/>
                    </a:lnTo>
                    <a:lnTo>
                      <a:pt x="1645" y="4794"/>
                    </a:lnTo>
                    <a:lnTo>
                      <a:pt x="1684" y="5883"/>
                    </a:lnTo>
                    <a:lnTo>
                      <a:pt x="1684" y="6972"/>
                    </a:lnTo>
                    <a:lnTo>
                      <a:pt x="1684" y="8062"/>
                    </a:lnTo>
                    <a:lnTo>
                      <a:pt x="1665" y="9171"/>
                    </a:lnTo>
                    <a:lnTo>
                      <a:pt x="1645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229" y="17945"/>
                    </a:lnTo>
                    <a:lnTo>
                      <a:pt x="1150" y="20084"/>
                    </a:lnTo>
                    <a:lnTo>
                      <a:pt x="1110" y="21154"/>
                    </a:lnTo>
                    <a:lnTo>
                      <a:pt x="1090" y="22243"/>
                    </a:lnTo>
                    <a:lnTo>
                      <a:pt x="1090" y="23312"/>
                    </a:lnTo>
                    <a:lnTo>
                      <a:pt x="1110" y="24382"/>
                    </a:lnTo>
                    <a:lnTo>
                      <a:pt x="1150" y="25451"/>
                    </a:lnTo>
                    <a:lnTo>
                      <a:pt x="1209" y="26541"/>
                    </a:lnTo>
                    <a:lnTo>
                      <a:pt x="1288" y="27610"/>
                    </a:lnTo>
                    <a:lnTo>
                      <a:pt x="1407" y="28680"/>
                    </a:lnTo>
                    <a:lnTo>
                      <a:pt x="1526" y="29749"/>
                    </a:lnTo>
                    <a:lnTo>
                      <a:pt x="1684" y="30819"/>
                    </a:lnTo>
                    <a:lnTo>
                      <a:pt x="2021" y="32958"/>
                    </a:lnTo>
                    <a:lnTo>
                      <a:pt x="2378" y="35077"/>
                    </a:lnTo>
                    <a:lnTo>
                      <a:pt x="2556" y="36186"/>
                    </a:lnTo>
                    <a:lnTo>
                      <a:pt x="2734" y="37276"/>
                    </a:lnTo>
                    <a:lnTo>
                      <a:pt x="2873" y="38385"/>
                    </a:lnTo>
                    <a:lnTo>
                      <a:pt x="3011" y="39494"/>
                    </a:lnTo>
                    <a:lnTo>
                      <a:pt x="3130" y="40603"/>
                    </a:lnTo>
                    <a:lnTo>
                      <a:pt x="3210" y="41732"/>
                    </a:lnTo>
                    <a:lnTo>
                      <a:pt x="3269" y="42841"/>
                    </a:lnTo>
                    <a:lnTo>
                      <a:pt x="3289" y="43970"/>
                    </a:lnTo>
                    <a:lnTo>
                      <a:pt x="3289" y="45099"/>
                    </a:lnTo>
                    <a:lnTo>
                      <a:pt x="3249" y="46208"/>
                    </a:lnTo>
                    <a:lnTo>
                      <a:pt x="3210" y="47337"/>
                    </a:lnTo>
                    <a:lnTo>
                      <a:pt x="3130" y="48466"/>
                    </a:lnTo>
                    <a:lnTo>
                      <a:pt x="3031" y="49575"/>
                    </a:lnTo>
                    <a:lnTo>
                      <a:pt x="2932" y="50685"/>
                    </a:lnTo>
                    <a:lnTo>
                      <a:pt x="2794" y="51814"/>
                    </a:lnTo>
                    <a:lnTo>
                      <a:pt x="2655" y="52923"/>
                    </a:lnTo>
                    <a:lnTo>
                      <a:pt x="2358" y="55022"/>
                    </a:lnTo>
                    <a:lnTo>
                      <a:pt x="2041" y="57122"/>
                    </a:lnTo>
                    <a:lnTo>
                      <a:pt x="1368" y="61301"/>
                    </a:lnTo>
                    <a:lnTo>
                      <a:pt x="1051" y="63400"/>
                    </a:lnTo>
                    <a:lnTo>
                      <a:pt x="734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80" y="71937"/>
                    </a:lnTo>
                    <a:lnTo>
                      <a:pt x="41" y="73066"/>
                    </a:lnTo>
                    <a:lnTo>
                      <a:pt x="1" y="74175"/>
                    </a:lnTo>
                    <a:lnTo>
                      <a:pt x="1" y="75284"/>
                    </a:lnTo>
                    <a:lnTo>
                      <a:pt x="21" y="76393"/>
                    </a:lnTo>
                    <a:lnTo>
                      <a:pt x="60" y="77502"/>
                    </a:lnTo>
                    <a:lnTo>
                      <a:pt x="140" y="78611"/>
                    </a:lnTo>
                    <a:lnTo>
                      <a:pt x="239" y="79701"/>
                    </a:lnTo>
                    <a:lnTo>
                      <a:pt x="377" y="80790"/>
                    </a:lnTo>
                    <a:lnTo>
                      <a:pt x="556" y="81879"/>
                    </a:lnTo>
                    <a:lnTo>
                      <a:pt x="754" y="82969"/>
                    </a:lnTo>
                    <a:lnTo>
                      <a:pt x="991" y="84038"/>
                    </a:lnTo>
                    <a:lnTo>
                      <a:pt x="1269" y="85088"/>
                    </a:lnTo>
                    <a:lnTo>
                      <a:pt x="1585" y="86138"/>
                    </a:lnTo>
                    <a:lnTo>
                      <a:pt x="1962" y="87188"/>
                    </a:lnTo>
                    <a:lnTo>
                      <a:pt x="1982" y="87247"/>
                    </a:lnTo>
                    <a:lnTo>
                      <a:pt x="2021" y="87306"/>
                    </a:lnTo>
                    <a:lnTo>
                      <a:pt x="2061" y="87326"/>
                    </a:lnTo>
                    <a:lnTo>
                      <a:pt x="2120" y="87346"/>
                    </a:lnTo>
                    <a:lnTo>
                      <a:pt x="2160" y="87366"/>
                    </a:lnTo>
                    <a:lnTo>
                      <a:pt x="2219" y="87346"/>
                    </a:lnTo>
                    <a:lnTo>
                      <a:pt x="2298" y="87306"/>
                    </a:lnTo>
                    <a:lnTo>
                      <a:pt x="2398" y="87227"/>
                    </a:lnTo>
                    <a:lnTo>
                      <a:pt x="2457" y="87128"/>
                    </a:lnTo>
                    <a:lnTo>
                      <a:pt x="2477" y="86989"/>
                    </a:lnTo>
                    <a:lnTo>
                      <a:pt x="2457" y="86930"/>
                    </a:lnTo>
                    <a:lnTo>
                      <a:pt x="2437" y="86851"/>
                    </a:lnTo>
                    <a:lnTo>
                      <a:pt x="2100" y="85861"/>
                    </a:lnTo>
                    <a:lnTo>
                      <a:pt x="1784" y="84850"/>
                    </a:lnTo>
                    <a:lnTo>
                      <a:pt x="1526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12" y="80770"/>
                    </a:lnTo>
                    <a:lnTo>
                      <a:pt x="793" y="79740"/>
                    </a:lnTo>
                    <a:lnTo>
                      <a:pt x="694" y="78710"/>
                    </a:lnTo>
                    <a:lnTo>
                      <a:pt x="615" y="77681"/>
                    </a:lnTo>
                    <a:lnTo>
                      <a:pt x="556" y="76651"/>
                    </a:lnTo>
                    <a:lnTo>
                      <a:pt x="536" y="75601"/>
                    </a:lnTo>
                    <a:lnTo>
                      <a:pt x="536" y="74551"/>
                    </a:lnTo>
                    <a:lnTo>
                      <a:pt x="575" y="73501"/>
                    </a:lnTo>
                    <a:lnTo>
                      <a:pt x="615" y="72471"/>
                    </a:lnTo>
                    <a:lnTo>
                      <a:pt x="674" y="71422"/>
                    </a:lnTo>
                    <a:lnTo>
                      <a:pt x="754" y="70372"/>
                    </a:lnTo>
                    <a:lnTo>
                      <a:pt x="853" y="69322"/>
                    </a:lnTo>
                    <a:lnTo>
                      <a:pt x="971" y="68253"/>
                    </a:lnTo>
                    <a:lnTo>
                      <a:pt x="1229" y="66153"/>
                    </a:lnTo>
                    <a:lnTo>
                      <a:pt x="1526" y="64054"/>
                    </a:lnTo>
                    <a:lnTo>
                      <a:pt x="1843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9" y="52665"/>
                    </a:lnTo>
                    <a:lnTo>
                      <a:pt x="3388" y="51596"/>
                    </a:lnTo>
                    <a:lnTo>
                      <a:pt x="3507" y="50546"/>
                    </a:lnTo>
                    <a:lnTo>
                      <a:pt x="3586" y="49476"/>
                    </a:lnTo>
                    <a:lnTo>
                      <a:pt x="3665" y="48427"/>
                    </a:lnTo>
                    <a:lnTo>
                      <a:pt x="3725" y="47357"/>
                    </a:lnTo>
                    <a:lnTo>
                      <a:pt x="3764" y="46307"/>
                    </a:lnTo>
                    <a:lnTo>
                      <a:pt x="3804" y="45258"/>
                    </a:lnTo>
                    <a:lnTo>
                      <a:pt x="3804" y="44188"/>
                    </a:lnTo>
                    <a:lnTo>
                      <a:pt x="3784" y="43138"/>
                    </a:lnTo>
                    <a:lnTo>
                      <a:pt x="3744" y="42089"/>
                    </a:lnTo>
                    <a:lnTo>
                      <a:pt x="3685" y="41019"/>
                    </a:lnTo>
                    <a:lnTo>
                      <a:pt x="3606" y="39969"/>
                    </a:lnTo>
                    <a:lnTo>
                      <a:pt x="3507" y="38900"/>
                    </a:lnTo>
                    <a:lnTo>
                      <a:pt x="3388" y="37830"/>
                    </a:lnTo>
                    <a:lnTo>
                      <a:pt x="3229" y="36781"/>
                    </a:lnTo>
                    <a:lnTo>
                      <a:pt x="2873" y="34562"/>
                    </a:lnTo>
                    <a:lnTo>
                      <a:pt x="2497" y="32364"/>
                    </a:lnTo>
                    <a:lnTo>
                      <a:pt x="2318" y="31275"/>
                    </a:lnTo>
                    <a:lnTo>
                      <a:pt x="2160" y="30165"/>
                    </a:lnTo>
                    <a:lnTo>
                      <a:pt x="2021" y="29056"/>
                    </a:lnTo>
                    <a:lnTo>
                      <a:pt x="1883" y="27947"/>
                    </a:lnTo>
                    <a:lnTo>
                      <a:pt x="1803" y="26878"/>
                    </a:lnTo>
                    <a:lnTo>
                      <a:pt x="1724" y="25788"/>
                    </a:lnTo>
                    <a:lnTo>
                      <a:pt x="1684" y="24719"/>
                    </a:lnTo>
                    <a:lnTo>
                      <a:pt x="1665" y="23649"/>
                    </a:lnTo>
                    <a:lnTo>
                      <a:pt x="1665" y="22580"/>
                    </a:lnTo>
                    <a:lnTo>
                      <a:pt x="1665" y="21490"/>
                    </a:lnTo>
                    <a:lnTo>
                      <a:pt x="1704" y="20421"/>
                    </a:lnTo>
                    <a:lnTo>
                      <a:pt x="1744" y="19351"/>
                    </a:lnTo>
                    <a:lnTo>
                      <a:pt x="1863" y="16955"/>
                    </a:lnTo>
                    <a:lnTo>
                      <a:pt x="2001" y="14558"/>
                    </a:lnTo>
                    <a:lnTo>
                      <a:pt x="2120" y="12181"/>
                    </a:lnTo>
                    <a:lnTo>
                      <a:pt x="2180" y="10973"/>
                    </a:lnTo>
                    <a:lnTo>
                      <a:pt x="2219" y="9785"/>
                    </a:lnTo>
                    <a:lnTo>
                      <a:pt x="2239" y="8596"/>
                    </a:lnTo>
                    <a:lnTo>
                      <a:pt x="2259" y="7388"/>
                    </a:lnTo>
                    <a:lnTo>
                      <a:pt x="2239" y="6200"/>
                    </a:lnTo>
                    <a:lnTo>
                      <a:pt x="2199" y="5011"/>
                    </a:lnTo>
                    <a:lnTo>
                      <a:pt x="2140" y="3823"/>
                    </a:lnTo>
                    <a:lnTo>
                      <a:pt x="2061" y="2615"/>
                    </a:lnTo>
                    <a:lnTo>
                      <a:pt x="1922" y="1427"/>
                    </a:lnTo>
                    <a:lnTo>
                      <a:pt x="1764" y="238"/>
                    </a:lnTo>
                    <a:lnTo>
                      <a:pt x="1744" y="179"/>
                    </a:lnTo>
                    <a:lnTo>
                      <a:pt x="1724" y="119"/>
                    </a:lnTo>
                    <a:lnTo>
                      <a:pt x="1684" y="80"/>
                    </a:lnTo>
                    <a:lnTo>
                      <a:pt x="1645" y="40"/>
                    </a:lnTo>
                    <a:lnTo>
                      <a:pt x="1605" y="20"/>
                    </a:lnTo>
                    <a:lnTo>
                      <a:pt x="154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" name="Google Shape;707;p4"/>
              <p:cNvSpPr/>
              <p:nvPr/>
            </p:nvSpPr>
            <p:spPr>
              <a:xfrm>
                <a:off x="3298000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4" y="0"/>
                    </a:moveTo>
                    <a:lnTo>
                      <a:pt x="6695" y="40"/>
                    </a:lnTo>
                    <a:lnTo>
                      <a:pt x="6655" y="79"/>
                    </a:lnTo>
                    <a:lnTo>
                      <a:pt x="6616" y="139"/>
                    </a:lnTo>
                    <a:lnTo>
                      <a:pt x="6299" y="674"/>
                    </a:lnTo>
                    <a:lnTo>
                      <a:pt x="6021" y="1208"/>
                    </a:lnTo>
                    <a:lnTo>
                      <a:pt x="5784" y="1743"/>
                    </a:lnTo>
                    <a:lnTo>
                      <a:pt x="5566" y="2298"/>
                    </a:lnTo>
                    <a:lnTo>
                      <a:pt x="5368" y="2872"/>
                    </a:lnTo>
                    <a:lnTo>
                      <a:pt x="5209" y="3446"/>
                    </a:lnTo>
                    <a:lnTo>
                      <a:pt x="5071" y="4021"/>
                    </a:lnTo>
                    <a:lnTo>
                      <a:pt x="4952" y="4595"/>
                    </a:lnTo>
                    <a:lnTo>
                      <a:pt x="4873" y="5189"/>
                    </a:lnTo>
                    <a:lnTo>
                      <a:pt x="4793" y="5784"/>
                    </a:lnTo>
                    <a:lnTo>
                      <a:pt x="4734" y="6378"/>
                    </a:lnTo>
                    <a:lnTo>
                      <a:pt x="4694" y="6972"/>
                    </a:lnTo>
                    <a:lnTo>
                      <a:pt x="4675" y="7586"/>
                    </a:lnTo>
                    <a:lnTo>
                      <a:pt x="4675" y="8180"/>
                    </a:lnTo>
                    <a:lnTo>
                      <a:pt x="4694" y="9408"/>
                    </a:lnTo>
                    <a:lnTo>
                      <a:pt x="4754" y="10636"/>
                    </a:lnTo>
                    <a:lnTo>
                      <a:pt x="4853" y="11884"/>
                    </a:lnTo>
                    <a:lnTo>
                      <a:pt x="5051" y="14340"/>
                    </a:lnTo>
                    <a:lnTo>
                      <a:pt x="5130" y="15588"/>
                    </a:lnTo>
                    <a:lnTo>
                      <a:pt x="5190" y="16796"/>
                    </a:lnTo>
                    <a:lnTo>
                      <a:pt x="5209" y="18004"/>
                    </a:lnTo>
                    <a:lnTo>
                      <a:pt x="5209" y="18598"/>
                    </a:lnTo>
                    <a:lnTo>
                      <a:pt x="5190" y="19192"/>
                    </a:lnTo>
                    <a:lnTo>
                      <a:pt x="5150" y="19886"/>
                    </a:lnTo>
                    <a:lnTo>
                      <a:pt x="5071" y="20579"/>
                    </a:lnTo>
                    <a:lnTo>
                      <a:pt x="4992" y="21272"/>
                    </a:lnTo>
                    <a:lnTo>
                      <a:pt x="4873" y="21946"/>
                    </a:lnTo>
                    <a:lnTo>
                      <a:pt x="4754" y="22619"/>
                    </a:lnTo>
                    <a:lnTo>
                      <a:pt x="4615" y="23292"/>
                    </a:lnTo>
                    <a:lnTo>
                      <a:pt x="4457" y="23966"/>
                    </a:lnTo>
                    <a:lnTo>
                      <a:pt x="4298" y="24639"/>
                    </a:lnTo>
                    <a:lnTo>
                      <a:pt x="3942" y="25907"/>
                    </a:lnTo>
                    <a:lnTo>
                      <a:pt x="3585" y="27174"/>
                    </a:lnTo>
                    <a:lnTo>
                      <a:pt x="3506" y="27452"/>
                    </a:lnTo>
                    <a:lnTo>
                      <a:pt x="3407" y="27848"/>
                    </a:lnTo>
                    <a:lnTo>
                      <a:pt x="3348" y="28046"/>
                    </a:lnTo>
                    <a:lnTo>
                      <a:pt x="3268" y="28204"/>
                    </a:lnTo>
                    <a:lnTo>
                      <a:pt x="3209" y="28323"/>
                    </a:lnTo>
                    <a:lnTo>
                      <a:pt x="3169" y="28363"/>
                    </a:lnTo>
                    <a:lnTo>
                      <a:pt x="3110" y="28363"/>
                    </a:lnTo>
                    <a:lnTo>
                      <a:pt x="3070" y="28323"/>
                    </a:lnTo>
                    <a:lnTo>
                      <a:pt x="3011" y="28224"/>
                    </a:lnTo>
                    <a:lnTo>
                      <a:pt x="2971" y="28066"/>
                    </a:lnTo>
                    <a:lnTo>
                      <a:pt x="2912" y="27887"/>
                    </a:lnTo>
                    <a:lnTo>
                      <a:pt x="2852" y="27491"/>
                    </a:lnTo>
                    <a:lnTo>
                      <a:pt x="2793" y="27194"/>
                    </a:lnTo>
                    <a:lnTo>
                      <a:pt x="2674" y="26521"/>
                    </a:lnTo>
                    <a:lnTo>
                      <a:pt x="2595" y="25867"/>
                    </a:lnTo>
                    <a:lnTo>
                      <a:pt x="2516" y="25174"/>
                    </a:lnTo>
                    <a:lnTo>
                      <a:pt x="2437" y="24501"/>
                    </a:lnTo>
                    <a:lnTo>
                      <a:pt x="2397" y="23827"/>
                    </a:lnTo>
                    <a:lnTo>
                      <a:pt x="2357" y="23154"/>
                    </a:lnTo>
                    <a:lnTo>
                      <a:pt x="2298" y="21787"/>
                    </a:lnTo>
                    <a:lnTo>
                      <a:pt x="2278" y="20420"/>
                    </a:lnTo>
                    <a:lnTo>
                      <a:pt x="2298" y="19054"/>
                    </a:lnTo>
                    <a:lnTo>
                      <a:pt x="2298" y="16321"/>
                    </a:lnTo>
                    <a:lnTo>
                      <a:pt x="2298" y="15152"/>
                    </a:lnTo>
                    <a:lnTo>
                      <a:pt x="2298" y="13904"/>
                    </a:lnTo>
                    <a:lnTo>
                      <a:pt x="2298" y="13270"/>
                    </a:lnTo>
                    <a:lnTo>
                      <a:pt x="2258" y="12637"/>
                    </a:lnTo>
                    <a:lnTo>
                      <a:pt x="2219" y="12003"/>
                    </a:lnTo>
                    <a:lnTo>
                      <a:pt x="2159" y="11369"/>
                    </a:lnTo>
                    <a:lnTo>
                      <a:pt x="2060" y="10735"/>
                    </a:lnTo>
                    <a:lnTo>
                      <a:pt x="1941" y="10121"/>
                    </a:lnTo>
                    <a:lnTo>
                      <a:pt x="1803" y="9527"/>
                    </a:lnTo>
                    <a:lnTo>
                      <a:pt x="1624" y="8953"/>
                    </a:lnTo>
                    <a:lnTo>
                      <a:pt x="1525" y="8675"/>
                    </a:lnTo>
                    <a:lnTo>
                      <a:pt x="1407" y="8398"/>
                    </a:lnTo>
                    <a:lnTo>
                      <a:pt x="1288" y="8141"/>
                    </a:lnTo>
                    <a:lnTo>
                      <a:pt x="1149" y="7883"/>
                    </a:lnTo>
                    <a:lnTo>
                      <a:pt x="991" y="7626"/>
                    </a:lnTo>
                    <a:lnTo>
                      <a:pt x="832" y="7388"/>
                    </a:lnTo>
                    <a:lnTo>
                      <a:pt x="674" y="7150"/>
                    </a:lnTo>
                    <a:lnTo>
                      <a:pt x="496" y="6932"/>
                    </a:lnTo>
                    <a:lnTo>
                      <a:pt x="436" y="6893"/>
                    </a:lnTo>
                    <a:lnTo>
                      <a:pt x="377" y="6853"/>
                    </a:lnTo>
                    <a:lnTo>
                      <a:pt x="337" y="6833"/>
                    </a:lnTo>
                    <a:lnTo>
                      <a:pt x="278" y="6833"/>
                    </a:lnTo>
                    <a:lnTo>
                      <a:pt x="179" y="6873"/>
                    </a:lnTo>
                    <a:lnTo>
                      <a:pt x="80" y="6952"/>
                    </a:lnTo>
                    <a:lnTo>
                      <a:pt x="20" y="7051"/>
                    </a:lnTo>
                    <a:lnTo>
                      <a:pt x="0" y="7150"/>
                    </a:lnTo>
                    <a:lnTo>
                      <a:pt x="0" y="7229"/>
                    </a:lnTo>
                    <a:lnTo>
                      <a:pt x="20" y="7289"/>
                    </a:lnTo>
                    <a:lnTo>
                      <a:pt x="40" y="7348"/>
                    </a:lnTo>
                    <a:lnTo>
                      <a:pt x="80" y="7408"/>
                    </a:lnTo>
                    <a:lnTo>
                      <a:pt x="278" y="7626"/>
                    </a:lnTo>
                    <a:lnTo>
                      <a:pt x="436" y="7863"/>
                    </a:lnTo>
                    <a:lnTo>
                      <a:pt x="595" y="8121"/>
                    </a:lnTo>
                    <a:lnTo>
                      <a:pt x="733" y="8378"/>
                    </a:lnTo>
                    <a:lnTo>
                      <a:pt x="872" y="8636"/>
                    </a:lnTo>
                    <a:lnTo>
                      <a:pt x="971" y="8913"/>
                    </a:lnTo>
                    <a:lnTo>
                      <a:pt x="1070" y="9190"/>
                    </a:lnTo>
                    <a:lnTo>
                      <a:pt x="1169" y="9468"/>
                    </a:lnTo>
                    <a:lnTo>
                      <a:pt x="1327" y="10062"/>
                    </a:lnTo>
                    <a:lnTo>
                      <a:pt x="1446" y="10656"/>
                    </a:lnTo>
                    <a:lnTo>
                      <a:pt x="1525" y="11270"/>
                    </a:lnTo>
                    <a:lnTo>
                      <a:pt x="1585" y="11884"/>
                    </a:lnTo>
                    <a:lnTo>
                      <a:pt x="1644" y="12577"/>
                    </a:lnTo>
                    <a:lnTo>
                      <a:pt x="1684" y="13270"/>
                    </a:lnTo>
                    <a:lnTo>
                      <a:pt x="1724" y="14657"/>
                    </a:lnTo>
                    <a:lnTo>
                      <a:pt x="1743" y="16043"/>
                    </a:lnTo>
                    <a:lnTo>
                      <a:pt x="1724" y="17430"/>
                    </a:lnTo>
                    <a:lnTo>
                      <a:pt x="1724" y="20143"/>
                    </a:lnTo>
                    <a:lnTo>
                      <a:pt x="1724" y="21510"/>
                    </a:lnTo>
                    <a:lnTo>
                      <a:pt x="1763" y="22876"/>
                    </a:lnTo>
                    <a:lnTo>
                      <a:pt x="1783" y="23570"/>
                    </a:lnTo>
                    <a:lnTo>
                      <a:pt x="1842" y="24243"/>
                    </a:lnTo>
                    <a:lnTo>
                      <a:pt x="1902" y="24936"/>
                    </a:lnTo>
                    <a:lnTo>
                      <a:pt x="1961" y="25610"/>
                    </a:lnTo>
                    <a:lnTo>
                      <a:pt x="2060" y="26283"/>
                    </a:lnTo>
                    <a:lnTo>
                      <a:pt x="2159" y="26956"/>
                    </a:lnTo>
                    <a:lnTo>
                      <a:pt x="2298" y="27610"/>
                    </a:lnTo>
                    <a:lnTo>
                      <a:pt x="2437" y="28284"/>
                    </a:lnTo>
                    <a:lnTo>
                      <a:pt x="2516" y="28600"/>
                    </a:lnTo>
                    <a:lnTo>
                      <a:pt x="2575" y="28759"/>
                    </a:lnTo>
                    <a:lnTo>
                      <a:pt x="2635" y="28897"/>
                    </a:lnTo>
                    <a:lnTo>
                      <a:pt x="2714" y="29036"/>
                    </a:lnTo>
                    <a:lnTo>
                      <a:pt x="2833" y="29135"/>
                    </a:lnTo>
                    <a:lnTo>
                      <a:pt x="2892" y="29175"/>
                    </a:lnTo>
                    <a:lnTo>
                      <a:pt x="2952" y="29195"/>
                    </a:lnTo>
                    <a:lnTo>
                      <a:pt x="3031" y="29214"/>
                    </a:lnTo>
                    <a:lnTo>
                      <a:pt x="3110" y="29214"/>
                    </a:lnTo>
                    <a:lnTo>
                      <a:pt x="3249" y="29195"/>
                    </a:lnTo>
                    <a:lnTo>
                      <a:pt x="3367" y="29115"/>
                    </a:lnTo>
                    <a:lnTo>
                      <a:pt x="3466" y="29036"/>
                    </a:lnTo>
                    <a:lnTo>
                      <a:pt x="3565" y="28917"/>
                    </a:lnTo>
                    <a:lnTo>
                      <a:pt x="3645" y="28798"/>
                    </a:lnTo>
                    <a:lnTo>
                      <a:pt x="3704" y="28660"/>
                    </a:lnTo>
                    <a:lnTo>
                      <a:pt x="3823" y="28402"/>
                    </a:lnTo>
                    <a:lnTo>
                      <a:pt x="4061" y="27749"/>
                    </a:lnTo>
                    <a:lnTo>
                      <a:pt x="4259" y="27095"/>
                    </a:lnTo>
                    <a:lnTo>
                      <a:pt x="4457" y="26422"/>
                    </a:lnTo>
                    <a:lnTo>
                      <a:pt x="4655" y="25748"/>
                    </a:lnTo>
                    <a:lnTo>
                      <a:pt x="4813" y="25055"/>
                    </a:lnTo>
                    <a:lnTo>
                      <a:pt x="4972" y="24362"/>
                    </a:lnTo>
                    <a:lnTo>
                      <a:pt x="5269" y="22995"/>
                    </a:lnTo>
                    <a:lnTo>
                      <a:pt x="5388" y="22302"/>
                    </a:lnTo>
                    <a:lnTo>
                      <a:pt x="5507" y="21609"/>
                    </a:lnTo>
                    <a:lnTo>
                      <a:pt x="5586" y="20896"/>
                    </a:lnTo>
                    <a:lnTo>
                      <a:pt x="5645" y="20203"/>
                    </a:lnTo>
                    <a:lnTo>
                      <a:pt x="5685" y="19509"/>
                    </a:lnTo>
                    <a:lnTo>
                      <a:pt x="5724" y="18796"/>
                    </a:lnTo>
                    <a:lnTo>
                      <a:pt x="5724" y="18103"/>
                    </a:lnTo>
                    <a:lnTo>
                      <a:pt x="5724" y="17410"/>
                    </a:lnTo>
                    <a:lnTo>
                      <a:pt x="5685" y="16023"/>
                    </a:lnTo>
                    <a:lnTo>
                      <a:pt x="5606" y="14617"/>
                    </a:lnTo>
                    <a:lnTo>
                      <a:pt x="5507" y="13211"/>
                    </a:lnTo>
                    <a:lnTo>
                      <a:pt x="5388" y="11785"/>
                    </a:lnTo>
                    <a:lnTo>
                      <a:pt x="5289" y="10319"/>
                    </a:lnTo>
                    <a:lnTo>
                      <a:pt x="5269" y="9586"/>
                    </a:lnTo>
                    <a:lnTo>
                      <a:pt x="5249" y="8854"/>
                    </a:lnTo>
                    <a:lnTo>
                      <a:pt x="5249" y="8121"/>
                    </a:lnTo>
                    <a:lnTo>
                      <a:pt x="5269" y="7368"/>
                    </a:lnTo>
                    <a:lnTo>
                      <a:pt x="5308" y="6635"/>
                    </a:lnTo>
                    <a:lnTo>
                      <a:pt x="5368" y="5902"/>
                    </a:lnTo>
                    <a:lnTo>
                      <a:pt x="5467" y="5189"/>
                    </a:lnTo>
                    <a:lnTo>
                      <a:pt x="5586" y="4476"/>
                    </a:lnTo>
                    <a:lnTo>
                      <a:pt x="5744" y="3763"/>
                    </a:lnTo>
                    <a:lnTo>
                      <a:pt x="5922" y="3070"/>
                    </a:lnTo>
                    <a:lnTo>
                      <a:pt x="6160" y="2397"/>
                    </a:lnTo>
                    <a:lnTo>
                      <a:pt x="6437" y="1743"/>
                    </a:lnTo>
                    <a:lnTo>
                      <a:pt x="6576" y="1406"/>
                    </a:lnTo>
                    <a:lnTo>
                      <a:pt x="6734" y="1090"/>
                    </a:lnTo>
                    <a:lnTo>
                      <a:pt x="6913" y="773"/>
                    </a:lnTo>
                    <a:lnTo>
                      <a:pt x="7111" y="476"/>
                    </a:lnTo>
                    <a:lnTo>
                      <a:pt x="7131" y="396"/>
                    </a:lnTo>
                    <a:lnTo>
                      <a:pt x="7150" y="337"/>
                    </a:lnTo>
                    <a:lnTo>
                      <a:pt x="7150" y="277"/>
                    </a:lnTo>
                    <a:lnTo>
                      <a:pt x="7150" y="218"/>
                    </a:lnTo>
                    <a:lnTo>
                      <a:pt x="7091" y="119"/>
                    </a:lnTo>
                    <a:lnTo>
                      <a:pt x="7012" y="40"/>
                    </a:lnTo>
                    <a:lnTo>
                      <a:pt x="691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" name="Google Shape;708;p4"/>
              <p:cNvSpPr/>
              <p:nvPr/>
            </p:nvSpPr>
            <p:spPr>
              <a:xfrm>
                <a:off x="2274025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4" y="0"/>
                    </a:moveTo>
                    <a:lnTo>
                      <a:pt x="6714" y="40"/>
                    </a:lnTo>
                    <a:lnTo>
                      <a:pt x="6655" y="79"/>
                    </a:lnTo>
                    <a:lnTo>
                      <a:pt x="6615" y="139"/>
                    </a:lnTo>
                    <a:lnTo>
                      <a:pt x="6298" y="674"/>
                    </a:lnTo>
                    <a:lnTo>
                      <a:pt x="6021" y="1208"/>
                    </a:lnTo>
                    <a:lnTo>
                      <a:pt x="5784" y="1743"/>
                    </a:lnTo>
                    <a:lnTo>
                      <a:pt x="5566" y="2298"/>
                    </a:lnTo>
                    <a:lnTo>
                      <a:pt x="5368" y="2872"/>
                    </a:lnTo>
                    <a:lnTo>
                      <a:pt x="5209" y="3446"/>
                    </a:lnTo>
                    <a:lnTo>
                      <a:pt x="5070" y="4021"/>
                    </a:lnTo>
                    <a:lnTo>
                      <a:pt x="4952" y="4595"/>
                    </a:lnTo>
                    <a:lnTo>
                      <a:pt x="4872" y="5189"/>
                    </a:lnTo>
                    <a:lnTo>
                      <a:pt x="4793" y="5784"/>
                    </a:lnTo>
                    <a:lnTo>
                      <a:pt x="4734" y="6378"/>
                    </a:lnTo>
                    <a:lnTo>
                      <a:pt x="4714" y="6972"/>
                    </a:lnTo>
                    <a:lnTo>
                      <a:pt x="4694" y="7586"/>
                    </a:lnTo>
                    <a:lnTo>
                      <a:pt x="4674" y="8180"/>
                    </a:lnTo>
                    <a:lnTo>
                      <a:pt x="4694" y="9408"/>
                    </a:lnTo>
                    <a:lnTo>
                      <a:pt x="4773" y="10636"/>
                    </a:lnTo>
                    <a:lnTo>
                      <a:pt x="4853" y="11884"/>
                    </a:lnTo>
                    <a:lnTo>
                      <a:pt x="5051" y="14340"/>
                    </a:lnTo>
                    <a:lnTo>
                      <a:pt x="5130" y="15588"/>
                    </a:lnTo>
                    <a:lnTo>
                      <a:pt x="5189" y="16796"/>
                    </a:lnTo>
                    <a:lnTo>
                      <a:pt x="5209" y="18004"/>
                    </a:lnTo>
                    <a:lnTo>
                      <a:pt x="5209" y="18598"/>
                    </a:lnTo>
                    <a:lnTo>
                      <a:pt x="5189" y="19192"/>
                    </a:lnTo>
                    <a:lnTo>
                      <a:pt x="5150" y="19886"/>
                    </a:lnTo>
                    <a:lnTo>
                      <a:pt x="5070" y="20579"/>
                    </a:lnTo>
                    <a:lnTo>
                      <a:pt x="4991" y="21272"/>
                    </a:lnTo>
                    <a:lnTo>
                      <a:pt x="4872" y="21946"/>
                    </a:lnTo>
                    <a:lnTo>
                      <a:pt x="4754" y="22619"/>
                    </a:lnTo>
                    <a:lnTo>
                      <a:pt x="4615" y="23292"/>
                    </a:lnTo>
                    <a:lnTo>
                      <a:pt x="4457" y="23966"/>
                    </a:lnTo>
                    <a:lnTo>
                      <a:pt x="4298" y="24639"/>
                    </a:lnTo>
                    <a:lnTo>
                      <a:pt x="3942" y="25907"/>
                    </a:lnTo>
                    <a:lnTo>
                      <a:pt x="3585" y="27174"/>
                    </a:lnTo>
                    <a:lnTo>
                      <a:pt x="3526" y="27452"/>
                    </a:lnTo>
                    <a:lnTo>
                      <a:pt x="3407" y="27848"/>
                    </a:lnTo>
                    <a:lnTo>
                      <a:pt x="3347" y="28046"/>
                    </a:lnTo>
                    <a:lnTo>
                      <a:pt x="3268" y="28204"/>
                    </a:lnTo>
                    <a:lnTo>
                      <a:pt x="3209" y="28323"/>
                    </a:lnTo>
                    <a:lnTo>
                      <a:pt x="3169" y="28363"/>
                    </a:lnTo>
                    <a:lnTo>
                      <a:pt x="3110" y="28363"/>
                    </a:lnTo>
                    <a:lnTo>
                      <a:pt x="3070" y="28323"/>
                    </a:lnTo>
                    <a:lnTo>
                      <a:pt x="3011" y="28224"/>
                    </a:lnTo>
                    <a:lnTo>
                      <a:pt x="2971" y="28066"/>
                    </a:lnTo>
                    <a:lnTo>
                      <a:pt x="2912" y="27887"/>
                    </a:lnTo>
                    <a:lnTo>
                      <a:pt x="2852" y="27491"/>
                    </a:lnTo>
                    <a:lnTo>
                      <a:pt x="2793" y="27194"/>
                    </a:lnTo>
                    <a:lnTo>
                      <a:pt x="2694" y="26521"/>
                    </a:lnTo>
                    <a:lnTo>
                      <a:pt x="2595" y="25867"/>
                    </a:lnTo>
                    <a:lnTo>
                      <a:pt x="2515" y="25174"/>
                    </a:lnTo>
                    <a:lnTo>
                      <a:pt x="2436" y="24501"/>
                    </a:lnTo>
                    <a:lnTo>
                      <a:pt x="2397" y="23827"/>
                    </a:lnTo>
                    <a:lnTo>
                      <a:pt x="2357" y="23154"/>
                    </a:lnTo>
                    <a:lnTo>
                      <a:pt x="2298" y="21787"/>
                    </a:lnTo>
                    <a:lnTo>
                      <a:pt x="2298" y="20420"/>
                    </a:lnTo>
                    <a:lnTo>
                      <a:pt x="2298" y="19054"/>
                    </a:lnTo>
                    <a:lnTo>
                      <a:pt x="2298" y="16321"/>
                    </a:lnTo>
                    <a:lnTo>
                      <a:pt x="2317" y="15152"/>
                    </a:lnTo>
                    <a:lnTo>
                      <a:pt x="2298" y="13904"/>
                    </a:lnTo>
                    <a:lnTo>
                      <a:pt x="2298" y="13270"/>
                    </a:lnTo>
                    <a:lnTo>
                      <a:pt x="2258" y="12637"/>
                    </a:lnTo>
                    <a:lnTo>
                      <a:pt x="2218" y="12003"/>
                    </a:lnTo>
                    <a:lnTo>
                      <a:pt x="2159" y="11369"/>
                    </a:lnTo>
                    <a:lnTo>
                      <a:pt x="2060" y="10735"/>
                    </a:lnTo>
                    <a:lnTo>
                      <a:pt x="1961" y="10121"/>
                    </a:lnTo>
                    <a:lnTo>
                      <a:pt x="1802" y="9527"/>
                    </a:lnTo>
                    <a:lnTo>
                      <a:pt x="1624" y="8953"/>
                    </a:lnTo>
                    <a:lnTo>
                      <a:pt x="1525" y="8675"/>
                    </a:lnTo>
                    <a:lnTo>
                      <a:pt x="1406" y="8398"/>
                    </a:lnTo>
                    <a:lnTo>
                      <a:pt x="1288" y="8141"/>
                    </a:lnTo>
                    <a:lnTo>
                      <a:pt x="1149" y="7883"/>
                    </a:lnTo>
                    <a:lnTo>
                      <a:pt x="1010" y="7626"/>
                    </a:lnTo>
                    <a:lnTo>
                      <a:pt x="852" y="7388"/>
                    </a:lnTo>
                    <a:lnTo>
                      <a:pt x="674" y="7150"/>
                    </a:lnTo>
                    <a:lnTo>
                      <a:pt x="495" y="6932"/>
                    </a:lnTo>
                    <a:lnTo>
                      <a:pt x="436" y="6893"/>
                    </a:lnTo>
                    <a:lnTo>
                      <a:pt x="376" y="6853"/>
                    </a:lnTo>
                    <a:lnTo>
                      <a:pt x="337" y="6833"/>
                    </a:lnTo>
                    <a:lnTo>
                      <a:pt x="277" y="6833"/>
                    </a:lnTo>
                    <a:lnTo>
                      <a:pt x="178" y="6873"/>
                    </a:lnTo>
                    <a:lnTo>
                      <a:pt x="99" y="6952"/>
                    </a:lnTo>
                    <a:lnTo>
                      <a:pt x="40" y="7051"/>
                    </a:lnTo>
                    <a:lnTo>
                      <a:pt x="0" y="7150"/>
                    </a:lnTo>
                    <a:lnTo>
                      <a:pt x="0" y="7229"/>
                    </a:lnTo>
                    <a:lnTo>
                      <a:pt x="20" y="7289"/>
                    </a:lnTo>
                    <a:lnTo>
                      <a:pt x="40" y="7348"/>
                    </a:lnTo>
                    <a:lnTo>
                      <a:pt x="79" y="7408"/>
                    </a:lnTo>
                    <a:lnTo>
                      <a:pt x="277" y="7626"/>
                    </a:lnTo>
                    <a:lnTo>
                      <a:pt x="436" y="7863"/>
                    </a:lnTo>
                    <a:lnTo>
                      <a:pt x="594" y="8121"/>
                    </a:lnTo>
                    <a:lnTo>
                      <a:pt x="733" y="8378"/>
                    </a:lnTo>
                    <a:lnTo>
                      <a:pt x="872" y="8636"/>
                    </a:lnTo>
                    <a:lnTo>
                      <a:pt x="971" y="8913"/>
                    </a:lnTo>
                    <a:lnTo>
                      <a:pt x="1089" y="9190"/>
                    </a:lnTo>
                    <a:lnTo>
                      <a:pt x="1169" y="9468"/>
                    </a:lnTo>
                    <a:lnTo>
                      <a:pt x="1327" y="10062"/>
                    </a:lnTo>
                    <a:lnTo>
                      <a:pt x="1446" y="10656"/>
                    </a:lnTo>
                    <a:lnTo>
                      <a:pt x="1525" y="11270"/>
                    </a:lnTo>
                    <a:lnTo>
                      <a:pt x="1585" y="11884"/>
                    </a:lnTo>
                    <a:lnTo>
                      <a:pt x="1644" y="12577"/>
                    </a:lnTo>
                    <a:lnTo>
                      <a:pt x="1684" y="13270"/>
                    </a:lnTo>
                    <a:lnTo>
                      <a:pt x="1723" y="14657"/>
                    </a:lnTo>
                    <a:lnTo>
                      <a:pt x="1743" y="16043"/>
                    </a:lnTo>
                    <a:lnTo>
                      <a:pt x="1743" y="17430"/>
                    </a:lnTo>
                    <a:lnTo>
                      <a:pt x="1723" y="20143"/>
                    </a:lnTo>
                    <a:lnTo>
                      <a:pt x="1723" y="21510"/>
                    </a:lnTo>
                    <a:lnTo>
                      <a:pt x="1763" y="22876"/>
                    </a:lnTo>
                    <a:lnTo>
                      <a:pt x="1802" y="23570"/>
                    </a:lnTo>
                    <a:lnTo>
                      <a:pt x="1842" y="24243"/>
                    </a:lnTo>
                    <a:lnTo>
                      <a:pt x="1902" y="24936"/>
                    </a:lnTo>
                    <a:lnTo>
                      <a:pt x="1961" y="25610"/>
                    </a:lnTo>
                    <a:lnTo>
                      <a:pt x="2060" y="26283"/>
                    </a:lnTo>
                    <a:lnTo>
                      <a:pt x="2159" y="26956"/>
                    </a:lnTo>
                    <a:lnTo>
                      <a:pt x="2298" y="27610"/>
                    </a:lnTo>
                    <a:lnTo>
                      <a:pt x="2436" y="28284"/>
                    </a:lnTo>
                    <a:lnTo>
                      <a:pt x="2515" y="28600"/>
                    </a:lnTo>
                    <a:lnTo>
                      <a:pt x="2575" y="28759"/>
                    </a:lnTo>
                    <a:lnTo>
                      <a:pt x="2634" y="28897"/>
                    </a:lnTo>
                    <a:lnTo>
                      <a:pt x="2733" y="29036"/>
                    </a:lnTo>
                    <a:lnTo>
                      <a:pt x="2832" y="29135"/>
                    </a:lnTo>
                    <a:lnTo>
                      <a:pt x="2892" y="29175"/>
                    </a:lnTo>
                    <a:lnTo>
                      <a:pt x="2951" y="29195"/>
                    </a:lnTo>
                    <a:lnTo>
                      <a:pt x="3030" y="29214"/>
                    </a:lnTo>
                    <a:lnTo>
                      <a:pt x="3110" y="29214"/>
                    </a:lnTo>
                    <a:lnTo>
                      <a:pt x="3248" y="29195"/>
                    </a:lnTo>
                    <a:lnTo>
                      <a:pt x="3367" y="29115"/>
                    </a:lnTo>
                    <a:lnTo>
                      <a:pt x="3466" y="29036"/>
                    </a:lnTo>
                    <a:lnTo>
                      <a:pt x="3565" y="28917"/>
                    </a:lnTo>
                    <a:lnTo>
                      <a:pt x="3644" y="28798"/>
                    </a:lnTo>
                    <a:lnTo>
                      <a:pt x="3704" y="28660"/>
                    </a:lnTo>
                    <a:lnTo>
                      <a:pt x="3823" y="28402"/>
                    </a:lnTo>
                    <a:lnTo>
                      <a:pt x="4060" y="27749"/>
                    </a:lnTo>
                    <a:lnTo>
                      <a:pt x="4278" y="27095"/>
                    </a:lnTo>
                    <a:lnTo>
                      <a:pt x="4457" y="26422"/>
                    </a:lnTo>
                    <a:lnTo>
                      <a:pt x="4655" y="25748"/>
                    </a:lnTo>
                    <a:lnTo>
                      <a:pt x="4813" y="25055"/>
                    </a:lnTo>
                    <a:lnTo>
                      <a:pt x="4971" y="24362"/>
                    </a:lnTo>
                    <a:lnTo>
                      <a:pt x="5269" y="22995"/>
                    </a:lnTo>
                    <a:lnTo>
                      <a:pt x="5387" y="22302"/>
                    </a:lnTo>
                    <a:lnTo>
                      <a:pt x="5506" y="21609"/>
                    </a:lnTo>
                    <a:lnTo>
                      <a:pt x="5585" y="20896"/>
                    </a:lnTo>
                    <a:lnTo>
                      <a:pt x="5645" y="20203"/>
                    </a:lnTo>
                    <a:lnTo>
                      <a:pt x="5684" y="19509"/>
                    </a:lnTo>
                    <a:lnTo>
                      <a:pt x="5724" y="18796"/>
                    </a:lnTo>
                    <a:lnTo>
                      <a:pt x="5724" y="18103"/>
                    </a:lnTo>
                    <a:lnTo>
                      <a:pt x="5724" y="17410"/>
                    </a:lnTo>
                    <a:lnTo>
                      <a:pt x="5684" y="16023"/>
                    </a:lnTo>
                    <a:lnTo>
                      <a:pt x="5605" y="14617"/>
                    </a:lnTo>
                    <a:lnTo>
                      <a:pt x="5506" y="13211"/>
                    </a:lnTo>
                    <a:lnTo>
                      <a:pt x="5407" y="11785"/>
                    </a:lnTo>
                    <a:lnTo>
                      <a:pt x="5308" y="10319"/>
                    </a:lnTo>
                    <a:lnTo>
                      <a:pt x="5269" y="9586"/>
                    </a:lnTo>
                    <a:lnTo>
                      <a:pt x="5249" y="8854"/>
                    </a:lnTo>
                    <a:lnTo>
                      <a:pt x="5249" y="8121"/>
                    </a:lnTo>
                    <a:lnTo>
                      <a:pt x="5269" y="7368"/>
                    </a:lnTo>
                    <a:lnTo>
                      <a:pt x="5308" y="6635"/>
                    </a:lnTo>
                    <a:lnTo>
                      <a:pt x="5368" y="5902"/>
                    </a:lnTo>
                    <a:lnTo>
                      <a:pt x="5467" y="5189"/>
                    </a:lnTo>
                    <a:lnTo>
                      <a:pt x="5585" y="4476"/>
                    </a:lnTo>
                    <a:lnTo>
                      <a:pt x="5744" y="3763"/>
                    </a:lnTo>
                    <a:lnTo>
                      <a:pt x="5942" y="3070"/>
                    </a:lnTo>
                    <a:lnTo>
                      <a:pt x="6160" y="2397"/>
                    </a:lnTo>
                    <a:lnTo>
                      <a:pt x="6437" y="1743"/>
                    </a:lnTo>
                    <a:lnTo>
                      <a:pt x="6576" y="1406"/>
                    </a:lnTo>
                    <a:lnTo>
                      <a:pt x="6754" y="1090"/>
                    </a:lnTo>
                    <a:lnTo>
                      <a:pt x="6912" y="773"/>
                    </a:lnTo>
                    <a:lnTo>
                      <a:pt x="7111" y="476"/>
                    </a:lnTo>
                    <a:lnTo>
                      <a:pt x="7130" y="396"/>
                    </a:lnTo>
                    <a:lnTo>
                      <a:pt x="7150" y="337"/>
                    </a:lnTo>
                    <a:lnTo>
                      <a:pt x="7150" y="277"/>
                    </a:lnTo>
                    <a:lnTo>
                      <a:pt x="7150" y="218"/>
                    </a:lnTo>
                    <a:lnTo>
                      <a:pt x="7111" y="119"/>
                    </a:lnTo>
                    <a:lnTo>
                      <a:pt x="7012" y="40"/>
                    </a:lnTo>
                    <a:lnTo>
                      <a:pt x="691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" name="Google Shape;709;p4"/>
              <p:cNvSpPr/>
              <p:nvPr/>
            </p:nvSpPr>
            <p:spPr>
              <a:xfrm>
                <a:off x="1278250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5" y="0"/>
                    </a:moveTo>
                    <a:lnTo>
                      <a:pt x="6695" y="40"/>
                    </a:lnTo>
                    <a:lnTo>
                      <a:pt x="6656" y="79"/>
                    </a:lnTo>
                    <a:lnTo>
                      <a:pt x="6596" y="139"/>
                    </a:lnTo>
                    <a:lnTo>
                      <a:pt x="6299" y="674"/>
                    </a:lnTo>
                    <a:lnTo>
                      <a:pt x="6022" y="1208"/>
                    </a:lnTo>
                    <a:lnTo>
                      <a:pt x="5764" y="1743"/>
                    </a:lnTo>
                    <a:lnTo>
                      <a:pt x="5547" y="2298"/>
                    </a:lnTo>
                    <a:lnTo>
                      <a:pt x="5368" y="2872"/>
                    </a:lnTo>
                    <a:lnTo>
                      <a:pt x="5210" y="3446"/>
                    </a:lnTo>
                    <a:lnTo>
                      <a:pt x="5071" y="4021"/>
                    </a:lnTo>
                    <a:lnTo>
                      <a:pt x="4952" y="4595"/>
                    </a:lnTo>
                    <a:lnTo>
                      <a:pt x="4853" y="5189"/>
                    </a:lnTo>
                    <a:lnTo>
                      <a:pt x="4794" y="5784"/>
                    </a:lnTo>
                    <a:lnTo>
                      <a:pt x="4734" y="6378"/>
                    </a:lnTo>
                    <a:lnTo>
                      <a:pt x="4695" y="6972"/>
                    </a:lnTo>
                    <a:lnTo>
                      <a:pt x="4675" y="7586"/>
                    </a:lnTo>
                    <a:lnTo>
                      <a:pt x="4675" y="8180"/>
                    </a:lnTo>
                    <a:lnTo>
                      <a:pt x="4695" y="9408"/>
                    </a:lnTo>
                    <a:lnTo>
                      <a:pt x="4754" y="10636"/>
                    </a:lnTo>
                    <a:lnTo>
                      <a:pt x="4834" y="11884"/>
                    </a:lnTo>
                    <a:lnTo>
                      <a:pt x="5032" y="14340"/>
                    </a:lnTo>
                    <a:lnTo>
                      <a:pt x="5131" y="15588"/>
                    </a:lnTo>
                    <a:lnTo>
                      <a:pt x="5190" y="16796"/>
                    </a:lnTo>
                    <a:lnTo>
                      <a:pt x="5210" y="18004"/>
                    </a:lnTo>
                    <a:lnTo>
                      <a:pt x="5210" y="18598"/>
                    </a:lnTo>
                    <a:lnTo>
                      <a:pt x="5190" y="19192"/>
                    </a:lnTo>
                    <a:lnTo>
                      <a:pt x="5131" y="19886"/>
                    </a:lnTo>
                    <a:lnTo>
                      <a:pt x="5071" y="20579"/>
                    </a:lnTo>
                    <a:lnTo>
                      <a:pt x="4972" y="21272"/>
                    </a:lnTo>
                    <a:lnTo>
                      <a:pt x="4873" y="21946"/>
                    </a:lnTo>
                    <a:lnTo>
                      <a:pt x="4754" y="22619"/>
                    </a:lnTo>
                    <a:lnTo>
                      <a:pt x="4596" y="23292"/>
                    </a:lnTo>
                    <a:lnTo>
                      <a:pt x="4457" y="23966"/>
                    </a:lnTo>
                    <a:lnTo>
                      <a:pt x="4279" y="24639"/>
                    </a:lnTo>
                    <a:lnTo>
                      <a:pt x="3942" y="25907"/>
                    </a:lnTo>
                    <a:lnTo>
                      <a:pt x="3566" y="27174"/>
                    </a:lnTo>
                    <a:lnTo>
                      <a:pt x="3506" y="27452"/>
                    </a:lnTo>
                    <a:lnTo>
                      <a:pt x="3388" y="27848"/>
                    </a:lnTo>
                    <a:lnTo>
                      <a:pt x="3328" y="28046"/>
                    </a:lnTo>
                    <a:lnTo>
                      <a:pt x="3269" y="28204"/>
                    </a:lnTo>
                    <a:lnTo>
                      <a:pt x="3209" y="28323"/>
                    </a:lnTo>
                    <a:lnTo>
                      <a:pt x="3170" y="28363"/>
                    </a:lnTo>
                    <a:lnTo>
                      <a:pt x="3110" y="28363"/>
                    </a:lnTo>
                    <a:lnTo>
                      <a:pt x="3071" y="28323"/>
                    </a:lnTo>
                    <a:lnTo>
                      <a:pt x="3011" y="28224"/>
                    </a:lnTo>
                    <a:lnTo>
                      <a:pt x="2952" y="28066"/>
                    </a:lnTo>
                    <a:lnTo>
                      <a:pt x="2912" y="27887"/>
                    </a:lnTo>
                    <a:lnTo>
                      <a:pt x="2833" y="27491"/>
                    </a:lnTo>
                    <a:lnTo>
                      <a:pt x="2793" y="27194"/>
                    </a:lnTo>
                    <a:lnTo>
                      <a:pt x="2675" y="26521"/>
                    </a:lnTo>
                    <a:lnTo>
                      <a:pt x="2576" y="25867"/>
                    </a:lnTo>
                    <a:lnTo>
                      <a:pt x="2496" y="25174"/>
                    </a:lnTo>
                    <a:lnTo>
                      <a:pt x="2437" y="24501"/>
                    </a:lnTo>
                    <a:lnTo>
                      <a:pt x="2378" y="23827"/>
                    </a:lnTo>
                    <a:lnTo>
                      <a:pt x="2338" y="23154"/>
                    </a:lnTo>
                    <a:lnTo>
                      <a:pt x="2298" y="21787"/>
                    </a:lnTo>
                    <a:lnTo>
                      <a:pt x="2279" y="20420"/>
                    </a:lnTo>
                    <a:lnTo>
                      <a:pt x="2279" y="19054"/>
                    </a:lnTo>
                    <a:lnTo>
                      <a:pt x="2298" y="16321"/>
                    </a:lnTo>
                    <a:lnTo>
                      <a:pt x="2298" y="15152"/>
                    </a:lnTo>
                    <a:lnTo>
                      <a:pt x="2298" y="13904"/>
                    </a:lnTo>
                    <a:lnTo>
                      <a:pt x="2279" y="13270"/>
                    </a:lnTo>
                    <a:lnTo>
                      <a:pt x="2259" y="12637"/>
                    </a:lnTo>
                    <a:lnTo>
                      <a:pt x="2219" y="12003"/>
                    </a:lnTo>
                    <a:lnTo>
                      <a:pt x="2140" y="11369"/>
                    </a:lnTo>
                    <a:lnTo>
                      <a:pt x="2061" y="10735"/>
                    </a:lnTo>
                    <a:lnTo>
                      <a:pt x="1942" y="10121"/>
                    </a:lnTo>
                    <a:lnTo>
                      <a:pt x="1803" y="9527"/>
                    </a:lnTo>
                    <a:lnTo>
                      <a:pt x="1625" y="8953"/>
                    </a:lnTo>
                    <a:lnTo>
                      <a:pt x="1506" y="8675"/>
                    </a:lnTo>
                    <a:lnTo>
                      <a:pt x="1407" y="8398"/>
                    </a:lnTo>
                    <a:lnTo>
                      <a:pt x="1268" y="8141"/>
                    </a:lnTo>
                    <a:lnTo>
                      <a:pt x="1130" y="7883"/>
                    </a:lnTo>
                    <a:lnTo>
                      <a:pt x="991" y="7626"/>
                    </a:lnTo>
                    <a:lnTo>
                      <a:pt x="833" y="7388"/>
                    </a:lnTo>
                    <a:lnTo>
                      <a:pt x="654" y="7150"/>
                    </a:lnTo>
                    <a:lnTo>
                      <a:pt x="476" y="6932"/>
                    </a:lnTo>
                    <a:lnTo>
                      <a:pt x="437" y="6893"/>
                    </a:lnTo>
                    <a:lnTo>
                      <a:pt x="377" y="6853"/>
                    </a:lnTo>
                    <a:lnTo>
                      <a:pt x="318" y="6833"/>
                    </a:lnTo>
                    <a:lnTo>
                      <a:pt x="278" y="6833"/>
                    </a:lnTo>
                    <a:lnTo>
                      <a:pt x="159" y="6873"/>
                    </a:lnTo>
                    <a:lnTo>
                      <a:pt x="80" y="6952"/>
                    </a:lnTo>
                    <a:lnTo>
                      <a:pt x="21" y="7051"/>
                    </a:lnTo>
                    <a:lnTo>
                      <a:pt x="1" y="7150"/>
                    </a:lnTo>
                    <a:lnTo>
                      <a:pt x="1" y="7229"/>
                    </a:lnTo>
                    <a:lnTo>
                      <a:pt x="1" y="7289"/>
                    </a:lnTo>
                    <a:lnTo>
                      <a:pt x="40" y="7348"/>
                    </a:lnTo>
                    <a:lnTo>
                      <a:pt x="80" y="7408"/>
                    </a:lnTo>
                    <a:lnTo>
                      <a:pt x="258" y="7626"/>
                    </a:lnTo>
                    <a:lnTo>
                      <a:pt x="437" y="7863"/>
                    </a:lnTo>
                    <a:lnTo>
                      <a:pt x="595" y="8121"/>
                    </a:lnTo>
                    <a:lnTo>
                      <a:pt x="734" y="8378"/>
                    </a:lnTo>
                    <a:lnTo>
                      <a:pt x="852" y="8636"/>
                    </a:lnTo>
                    <a:lnTo>
                      <a:pt x="971" y="8913"/>
                    </a:lnTo>
                    <a:lnTo>
                      <a:pt x="1070" y="9190"/>
                    </a:lnTo>
                    <a:lnTo>
                      <a:pt x="1169" y="9468"/>
                    </a:lnTo>
                    <a:lnTo>
                      <a:pt x="1308" y="10062"/>
                    </a:lnTo>
                    <a:lnTo>
                      <a:pt x="1427" y="10656"/>
                    </a:lnTo>
                    <a:lnTo>
                      <a:pt x="1526" y="11270"/>
                    </a:lnTo>
                    <a:lnTo>
                      <a:pt x="1585" y="11884"/>
                    </a:lnTo>
                    <a:lnTo>
                      <a:pt x="1625" y="12577"/>
                    </a:lnTo>
                    <a:lnTo>
                      <a:pt x="1665" y="13270"/>
                    </a:lnTo>
                    <a:lnTo>
                      <a:pt x="1724" y="14657"/>
                    </a:lnTo>
                    <a:lnTo>
                      <a:pt x="1724" y="16043"/>
                    </a:lnTo>
                    <a:lnTo>
                      <a:pt x="1724" y="17430"/>
                    </a:lnTo>
                    <a:lnTo>
                      <a:pt x="1704" y="20143"/>
                    </a:lnTo>
                    <a:lnTo>
                      <a:pt x="1724" y="21510"/>
                    </a:lnTo>
                    <a:lnTo>
                      <a:pt x="1744" y="22876"/>
                    </a:lnTo>
                    <a:lnTo>
                      <a:pt x="1783" y="23570"/>
                    </a:lnTo>
                    <a:lnTo>
                      <a:pt x="1823" y="24243"/>
                    </a:lnTo>
                    <a:lnTo>
                      <a:pt x="1882" y="24936"/>
                    </a:lnTo>
                    <a:lnTo>
                      <a:pt x="1962" y="25610"/>
                    </a:lnTo>
                    <a:lnTo>
                      <a:pt x="2041" y="26283"/>
                    </a:lnTo>
                    <a:lnTo>
                      <a:pt x="2160" y="26956"/>
                    </a:lnTo>
                    <a:lnTo>
                      <a:pt x="2279" y="27610"/>
                    </a:lnTo>
                    <a:lnTo>
                      <a:pt x="2437" y="28284"/>
                    </a:lnTo>
                    <a:lnTo>
                      <a:pt x="2516" y="28600"/>
                    </a:lnTo>
                    <a:lnTo>
                      <a:pt x="2556" y="28759"/>
                    </a:lnTo>
                    <a:lnTo>
                      <a:pt x="2635" y="28897"/>
                    </a:lnTo>
                    <a:lnTo>
                      <a:pt x="2714" y="29036"/>
                    </a:lnTo>
                    <a:lnTo>
                      <a:pt x="2813" y="29135"/>
                    </a:lnTo>
                    <a:lnTo>
                      <a:pt x="2873" y="29175"/>
                    </a:lnTo>
                    <a:lnTo>
                      <a:pt x="2952" y="29195"/>
                    </a:lnTo>
                    <a:lnTo>
                      <a:pt x="3011" y="29214"/>
                    </a:lnTo>
                    <a:lnTo>
                      <a:pt x="3091" y="29214"/>
                    </a:lnTo>
                    <a:lnTo>
                      <a:pt x="3229" y="29195"/>
                    </a:lnTo>
                    <a:lnTo>
                      <a:pt x="3348" y="29115"/>
                    </a:lnTo>
                    <a:lnTo>
                      <a:pt x="3467" y="29036"/>
                    </a:lnTo>
                    <a:lnTo>
                      <a:pt x="3546" y="28917"/>
                    </a:lnTo>
                    <a:lnTo>
                      <a:pt x="3625" y="28798"/>
                    </a:lnTo>
                    <a:lnTo>
                      <a:pt x="3705" y="28660"/>
                    </a:lnTo>
                    <a:lnTo>
                      <a:pt x="3823" y="28402"/>
                    </a:lnTo>
                    <a:lnTo>
                      <a:pt x="4041" y="27749"/>
                    </a:lnTo>
                    <a:lnTo>
                      <a:pt x="4259" y="27095"/>
                    </a:lnTo>
                    <a:lnTo>
                      <a:pt x="4457" y="26422"/>
                    </a:lnTo>
                    <a:lnTo>
                      <a:pt x="4635" y="25748"/>
                    </a:lnTo>
                    <a:lnTo>
                      <a:pt x="4814" y="25055"/>
                    </a:lnTo>
                    <a:lnTo>
                      <a:pt x="4972" y="24362"/>
                    </a:lnTo>
                    <a:lnTo>
                      <a:pt x="5249" y="22995"/>
                    </a:lnTo>
                    <a:lnTo>
                      <a:pt x="5388" y="22302"/>
                    </a:lnTo>
                    <a:lnTo>
                      <a:pt x="5487" y="21609"/>
                    </a:lnTo>
                    <a:lnTo>
                      <a:pt x="5566" y="20896"/>
                    </a:lnTo>
                    <a:lnTo>
                      <a:pt x="5646" y="20203"/>
                    </a:lnTo>
                    <a:lnTo>
                      <a:pt x="5685" y="19509"/>
                    </a:lnTo>
                    <a:lnTo>
                      <a:pt x="5705" y="18796"/>
                    </a:lnTo>
                    <a:lnTo>
                      <a:pt x="5725" y="18103"/>
                    </a:lnTo>
                    <a:lnTo>
                      <a:pt x="5725" y="17410"/>
                    </a:lnTo>
                    <a:lnTo>
                      <a:pt x="5685" y="16023"/>
                    </a:lnTo>
                    <a:lnTo>
                      <a:pt x="5606" y="14617"/>
                    </a:lnTo>
                    <a:lnTo>
                      <a:pt x="5507" y="13211"/>
                    </a:lnTo>
                    <a:lnTo>
                      <a:pt x="5388" y="11785"/>
                    </a:lnTo>
                    <a:lnTo>
                      <a:pt x="5289" y="10319"/>
                    </a:lnTo>
                    <a:lnTo>
                      <a:pt x="5249" y="9586"/>
                    </a:lnTo>
                    <a:lnTo>
                      <a:pt x="5249" y="8854"/>
                    </a:lnTo>
                    <a:lnTo>
                      <a:pt x="5230" y="8121"/>
                    </a:lnTo>
                    <a:lnTo>
                      <a:pt x="5249" y="7368"/>
                    </a:lnTo>
                    <a:lnTo>
                      <a:pt x="5289" y="6635"/>
                    </a:lnTo>
                    <a:lnTo>
                      <a:pt x="5368" y="5902"/>
                    </a:lnTo>
                    <a:lnTo>
                      <a:pt x="5448" y="5189"/>
                    </a:lnTo>
                    <a:lnTo>
                      <a:pt x="5586" y="4476"/>
                    </a:lnTo>
                    <a:lnTo>
                      <a:pt x="5725" y="3763"/>
                    </a:lnTo>
                    <a:lnTo>
                      <a:pt x="5923" y="3070"/>
                    </a:lnTo>
                    <a:lnTo>
                      <a:pt x="6161" y="2397"/>
                    </a:lnTo>
                    <a:lnTo>
                      <a:pt x="6418" y="1743"/>
                    </a:lnTo>
                    <a:lnTo>
                      <a:pt x="6576" y="1406"/>
                    </a:lnTo>
                    <a:lnTo>
                      <a:pt x="6735" y="1090"/>
                    </a:lnTo>
                    <a:lnTo>
                      <a:pt x="6913" y="773"/>
                    </a:lnTo>
                    <a:lnTo>
                      <a:pt x="7091" y="476"/>
                    </a:lnTo>
                    <a:lnTo>
                      <a:pt x="7131" y="396"/>
                    </a:lnTo>
                    <a:lnTo>
                      <a:pt x="7151" y="337"/>
                    </a:lnTo>
                    <a:lnTo>
                      <a:pt x="7151" y="277"/>
                    </a:lnTo>
                    <a:lnTo>
                      <a:pt x="7131" y="218"/>
                    </a:lnTo>
                    <a:lnTo>
                      <a:pt x="7091" y="119"/>
                    </a:lnTo>
                    <a:lnTo>
                      <a:pt x="7012" y="40"/>
                    </a:lnTo>
                    <a:lnTo>
                      <a:pt x="691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" name="Google Shape;710;p4"/>
              <p:cNvSpPr/>
              <p:nvPr/>
            </p:nvSpPr>
            <p:spPr>
              <a:xfrm>
                <a:off x="3568850" y="724850"/>
                <a:ext cx="160450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8" h="83247" extrusionOk="0">
                    <a:moveTo>
                      <a:pt x="198" y="1"/>
                    </a:moveTo>
                    <a:lnTo>
                      <a:pt x="99" y="60"/>
                    </a:lnTo>
                    <a:lnTo>
                      <a:pt x="40" y="139"/>
                    </a:lnTo>
                    <a:lnTo>
                      <a:pt x="20" y="19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20" y="397"/>
                    </a:lnTo>
                    <a:lnTo>
                      <a:pt x="297" y="1328"/>
                    </a:lnTo>
                    <a:lnTo>
                      <a:pt x="535" y="2278"/>
                    </a:lnTo>
                    <a:lnTo>
                      <a:pt x="733" y="3229"/>
                    </a:lnTo>
                    <a:lnTo>
                      <a:pt x="911" y="4199"/>
                    </a:lnTo>
                    <a:lnTo>
                      <a:pt x="1090" y="5150"/>
                    </a:lnTo>
                    <a:lnTo>
                      <a:pt x="1228" y="6121"/>
                    </a:lnTo>
                    <a:lnTo>
                      <a:pt x="1506" y="8081"/>
                    </a:lnTo>
                    <a:lnTo>
                      <a:pt x="1783" y="10141"/>
                    </a:lnTo>
                    <a:lnTo>
                      <a:pt x="2021" y="12201"/>
                    </a:lnTo>
                    <a:lnTo>
                      <a:pt x="2258" y="14281"/>
                    </a:lnTo>
                    <a:lnTo>
                      <a:pt x="2476" y="16341"/>
                    </a:lnTo>
                    <a:lnTo>
                      <a:pt x="2654" y="18401"/>
                    </a:lnTo>
                    <a:lnTo>
                      <a:pt x="2813" y="20460"/>
                    </a:lnTo>
                    <a:lnTo>
                      <a:pt x="2971" y="22520"/>
                    </a:lnTo>
                    <a:lnTo>
                      <a:pt x="3090" y="24600"/>
                    </a:lnTo>
                    <a:lnTo>
                      <a:pt x="3209" y="26660"/>
                    </a:lnTo>
                    <a:lnTo>
                      <a:pt x="3288" y="28720"/>
                    </a:lnTo>
                    <a:lnTo>
                      <a:pt x="3367" y="30799"/>
                    </a:lnTo>
                    <a:lnTo>
                      <a:pt x="3407" y="32859"/>
                    </a:lnTo>
                    <a:lnTo>
                      <a:pt x="3427" y="34899"/>
                    </a:lnTo>
                    <a:lnTo>
                      <a:pt x="3447" y="36919"/>
                    </a:lnTo>
                    <a:lnTo>
                      <a:pt x="3427" y="38940"/>
                    </a:lnTo>
                    <a:lnTo>
                      <a:pt x="3407" y="40980"/>
                    </a:lnTo>
                    <a:lnTo>
                      <a:pt x="3348" y="43059"/>
                    </a:lnTo>
                    <a:lnTo>
                      <a:pt x="3288" y="45139"/>
                    </a:lnTo>
                    <a:lnTo>
                      <a:pt x="3268" y="47219"/>
                    </a:lnTo>
                    <a:lnTo>
                      <a:pt x="3268" y="48249"/>
                    </a:lnTo>
                    <a:lnTo>
                      <a:pt x="3288" y="49298"/>
                    </a:lnTo>
                    <a:lnTo>
                      <a:pt x="3328" y="50289"/>
                    </a:lnTo>
                    <a:lnTo>
                      <a:pt x="3407" y="51279"/>
                    </a:lnTo>
                    <a:lnTo>
                      <a:pt x="3506" y="52269"/>
                    </a:lnTo>
                    <a:lnTo>
                      <a:pt x="3625" y="53260"/>
                    </a:lnTo>
                    <a:lnTo>
                      <a:pt x="3764" y="54250"/>
                    </a:lnTo>
                    <a:lnTo>
                      <a:pt x="3922" y="55220"/>
                    </a:lnTo>
                    <a:lnTo>
                      <a:pt x="4279" y="57161"/>
                    </a:lnTo>
                    <a:lnTo>
                      <a:pt x="4635" y="59102"/>
                    </a:lnTo>
                    <a:lnTo>
                      <a:pt x="4992" y="61063"/>
                    </a:lnTo>
                    <a:lnTo>
                      <a:pt x="5170" y="62034"/>
                    </a:lnTo>
                    <a:lnTo>
                      <a:pt x="5328" y="63024"/>
                    </a:lnTo>
                    <a:lnTo>
                      <a:pt x="5447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4" y="67223"/>
                    </a:lnTo>
                    <a:lnTo>
                      <a:pt x="5804" y="68352"/>
                    </a:lnTo>
                    <a:lnTo>
                      <a:pt x="5843" y="69481"/>
                    </a:lnTo>
                    <a:lnTo>
                      <a:pt x="5843" y="70610"/>
                    </a:lnTo>
                    <a:lnTo>
                      <a:pt x="5843" y="71739"/>
                    </a:lnTo>
                    <a:lnTo>
                      <a:pt x="5804" y="72848"/>
                    </a:lnTo>
                    <a:lnTo>
                      <a:pt x="5744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7" y="77324"/>
                    </a:lnTo>
                    <a:lnTo>
                      <a:pt x="5289" y="78433"/>
                    </a:lnTo>
                    <a:lnTo>
                      <a:pt x="5130" y="79542"/>
                    </a:lnTo>
                    <a:lnTo>
                      <a:pt x="4932" y="80652"/>
                    </a:lnTo>
                    <a:lnTo>
                      <a:pt x="4734" y="81741"/>
                    </a:lnTo>
                    <a:lnTo>
                      <a:pt x="4496" y="82850"/>
                    </a:lnTo>
                    <a:lnTo>
                      <a:pt x="4477" y="82909"/>
                    </a:lnTo>
                    <a:lnTo>
                      <a:pt x="4477" y="82989"/>
                    </a:lnTo>
                    <a:lnTo>
                      <a:pt x="4496" y="83048"/>
                    </a:lnTo>
                    <a:lnTo>
                      <a:pt x="4516" y="83108"/>
                    </a:lnTo>
                    <a:lnTo>
                      <a:pt x="4595" y="83187"/>
                    </a:lnTo>
                    <a:lnTo>
                      <a:pt x="4694" y="83246"/>
                    </a:lnTo>
                    <a:lnTo>
                      <a:pt x="4793" y="83246"/>
                    </a:lnTo>
                    <a:lnTo>
                      <a:pt x="4893" y="83226"/>
                    </a:lnTo>
                    <a:lnTo>
                      <a:pt x="4952" y="83187"/>
                    </a:lnTo>
                    <a:lnTo>
                      <a:pt x="4992" y="83147"/>
                    </a:lnTo>
                    <a:lnTo>
                      <a:pt x="5011" y="83088"/>
                    </a:lnTo>
                    <a:lnTo>
                      <a:pt x="5031" y="83008"/>
                    </a:lnTo>
                    <a:lnTo>
                      <a:pt x="5249" y="82058"/>
                    </a:lnTo>
                    <a:lnTo>
                      <a:pt x="5427" y="81107"/>
                    </a:lnTo>
                    <a:lnTo>
                      <a:pt x="5606" y="80156"/>
                    </a:lnTo>
                    <a:lnTo>
                      <a:pt x="5764" y="79186"/>
                    </a:lnTo>
                    <a:lnTo>
                      <a:pt x="5903" y="78215"/>
                    </a:lnTo>
                    <a:lnTo>
                      <a:pt x="6021" y="77245"/>
                    </a:lnTo>
                    <a:lnTo>
                      <a:pt x="6140" y="76274"/>
                    </a:lnTo>
                    <a:lnTo>
                      <a:pt x="6220" y="75304"/>
                    </a:lnTo>
                    <a:lnTo>
                      <a:pt x="6299" y="74314"/>
                    </a:lnTo>
                    <a:lnTo>
                      <a:pt x="6358" y="73343"/>
                    </a:lnTo>
                    <a:lnTo>
                      <a:pt x="6398" y="72353"/>
                    </a:lnTo>
                    <a:lnTo>
                      <a:pt x="6418" y="71382"/>
                    </a:lnTo>
                    <a:lnTo>
                      <a:pt x="6418" y="70392"/>
                    </a:lnTo>
                    <a:lnTo>
                      <a:pt x="6418" y="69421"/>
                    </a:lnTo>
                    <a:lnTo>
                      <a:pt x="6378" y="68431"/>
                    </a:lnTo>
                    <a:lnTo>
                      <a:pt x="6338" y="67461"/>
                    </a:lnTo>
                    <a:lnTo>
                      <a:pt x="6259" y="66490"/>
                    </a:lnTo>
                    <a:lnTo>
                      <a:pt x="6180" y="65539"/>
                    </a:lnTo>
                    <a:lnTo>
                      <a:pt x="6081" y="64589"/>
                    </a:lnTo>
                    <a:lnTo>
                      <a:pt x="5982" y="63638"/>
                    </a:lnTo>
                    <a:lnTo>
                      <a:pt x="5843" y="62687"/>
                    </a:lnTo>
                    <a:lnTo>
                      <a:pt x="5705" y="61737"/>
                    </a:lnTo>
                    <a:lnTo>
                      <a:pt x="5546" y="60786"/>
                    </a:lnTo>
                    <a:lnTo>
                      <a:pt x="5368" y="59855"/>
                    </a:lnTo>
                    <a:lnTo>
                      <a:pt x="4952" y="57795"/>
                    </a:lnTo>
                    <a:lnTo>
                      <a:pt x="4556" y="55735"/>
                    </a:lnTo>
                    <a:lnTo>
                      <a:pt x="4378" y="54705"/>
                    </a:lnTo>
                    <a:lnTo>
                      <a:pt x="4199" y="53656"/>
                    </a:lnTo>
                    <a:lnTo>
                      <a:pt x="4080" y="52606"/>
                    </a:lnTo>
                    <a:lnTo>
                      <a:pt x="3962" y="51556"/>
                    </a:lnTo>
                    <a:lnTo>
                      <a:pt x="3902" y="50526"/>
                    </a:lnTo>
                    <a:lnTo>
                      <a:pt x="3863" y="49496"/>
                    </a:lnTo>
                    <a:lnTo>
                      <a:pt x="3843" y="48447"/>
                    </a:lnTo>
                    <a:lnTo>
                      <a:pt x="3823" y="47417"/>
                    </a:lnTo>
                    <a:lnTo>
                      <a:pt x="3863" y="45337"/>
                    </a:lnTo>
                    <a:lnTo>
                      <a:pt x="3922" y="43257"/>
                    </a:lnTo>
                    <a:lnTo>
                      <a:pt x="3962" y="41138"/>
                    </a:lnTo>
                    <a:lnTo>
                      <a:pt x="4001" y="39039"/>
                    </a:lnTo>
                    <a:lnTo>
                      <a:pt x="4001" y="36919"/>
                    </a:lnTo>
                    <a:lnTo>
                      <a:pt x="4001" y="34820"/>
                    </a:lnTo>
                    <a:lnTo>
                      <a:pt x="3981" y="32720"/>
                    </a:lnTo>
                    <a:lnTo>
                      <a:pt x="3922" y="30641"/>
                    </a:lnTo>
                    <a:lnTo>
                      <a:pt x="3863" y="28541"/>
                    </a:lnTo>
                    <a:lnTo>
                      <a:pt x="3764" y="26462"/>
                    </a:lnTo>
                    <a:lnTo>
                      <a:pt x="3645" y="24362"/>
                    </a:lnTo>
                    <a:lnTo>
                      <a:pt x="3526" y="22283"/>
                    </a:lnTo>
                    <a:lnTo>
                      <a:pt x="3367" y="20203"/>
                    </a:lnTo>
                    <a:lnTo>
                      <a:pt x="3189" y="18123"/>
                    </a:lnTo>
                    <a:lnTo>
                      <a:pt x="2991" y="15885"/>
                    </a:lnTo>
                    <a:lnTo>
                      <a:pt x="2753" y="13647"/>
                    </a:lnTo>
                    <a:lnTo>
                      <a:pt x="2496" y="11409"/>
                    </a:lnTo>
                    <a:lnTo>
                      <a:pt x="2219" y="9191"/>
                    </a:lnTo>
                    <a:lnTo>
                      <a:pt x="1922" y="6913"/>
                    </a:lnTo>
                    <a:lnTo>
                      <a:pt x="1763" y="5784"/>
                    </a:lnTo>
                    <a:lnTo>
                      <a:pt x="1585" y="4655"/>
                    </a:lnTo>
                    <a:lnTo>
                      <a:pt x="1387" y="3526"/>
                    </a:lnTo>
                    <a:lnTo>
                      <a:pt x="1149" y="2417"/>
                    </a:lnTo>
                    <a:lnTo>
                      <a:pt x="872" y="1308"/>
                    </a:lnTo>
                    <a:lnTo>
                      <a:pt x="733" y="773"/>
                    </a:lnTo>
                    <a:lnTo>
                      <a:pt x="575" y="218"/>
                    </a:lnTo>
                    <a:lnTo>
                      <a:pt x="535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416" y="20"/>
                    </a:lnTo>
                    <a:lnTo>
                      <a:pt x="29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" name="Google Shape;711;p4"/>
              <p:cNvSpPr/>
              <p:nvPr/>
            </p:nvSpPr>
            <p:spPr>
              <a:xfrm>
                <a:off x="2544875" y="724850"/>
                <a:ext cx="160450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8" h="83247" extrusionOk="0">
                    <a:moveTo>
                      <a:pt x="198" y="1"/>
                    </a:moveTo>
                    <a:lnTo>
                      <a:pt x="99" y="60"/>
                    </a:lnTo>
                    <a:lnTo>
                      <a:pt x="40" y="139"/>
                    </a:lnTo>
                    <a:lnTo>
                      <a:pt x="20" y="19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20" y="397"/>
                    </a:lnTo>
                    <a:lnTo>
                      <a:pt x="297" y="1328"/>
                    </a:lnTo>
                    <a:lnTo>
                      <a:pt x="535" y="2278"/>
                    </a:lnTo>
                    <a:lnTo>
                      <a:pt x="733" y="3229"/>
                    </a:lnTo>
                    <a:lnTo>
                      <a:pt x="931" y="4199"/>
                    </a:lnTo>
                    <a:lnTo>
                      <a:pt x="1089" y="5150"/>
                    </a:lnTo>
                    <a:lnTo>
                      <a:pt x="1228" y="6121"/>
                    </a:lnTo>
                    <a:lnTo>
                      <a:pt x="1505" y="8081"/>
                    </a:lnTo>
                    <a:lnTo>
                      <a:pt x="1783" y="10141"/>
                    </a:lnTo>
                    <a:lnTo>
                      <a:pt x="2040" y="12201"/>
                    </a:lnTo>
                    <a:lnTo>
                      <a:pt x="2258" y="14281"/>
                    </a:lnTo>
                    <a:lnTo>
                      <a:pt x="2476" y="16341"/>
                    </a:lnTo>
                    <a:lnTo>
                      <a:pt x="2654" y="18401"/>
                    </a:lnTo>
                    <a:lnTo>
                      <a:pt x="2832" y="20460"/>
                    </a:lnTo>
                    <a:lnTo>
                      <a:pt x="2971" y="22520"/>
                    </a:lnTo>
                    <a:lnTo>
                      <a:pt x="3090" y="24600"/>
                    </a:lnTo>
                    <a:lnTo>
                      <a:pt x="3209" y="26660"/>
                    </a:lnTo>
                    <a:lnTo>
                      <a:pt x="3288" y="28720"/>
                    </a:lnTo>
                    <a:lnTo>
                      <a:pt x="3367" y="30799"/>
                    </a:lnTo>
                    <a:lnTo>
                      <a:pt x="3407" y="32859"/>
                    </a:lnTo>
                    <a:lnTo>
                      <a:pt x="3446" y="34899"/>
                    </a:lnTo>
                    <a:lnTo>
                      <a:pt x="3446" y="36919"/>
                    </a:lnTo>
                    <a:lnTo>
                      <a:pt x="3427" y="38940"/>
                    </a:lnTo>
                    <a:lnTo>
                      <a:pt x="3407" y="40980"/>
                    </a:lnTo>
                    <a:lnTo>
                      <a:pt x="3347" y="43059"/>
                    </a:lnTo>
                    <a:lnTo>
                      <a:pt x="3288" y="45139"/>
                    </a:lnTo>
                    <a:lnTo>
                      <a:pt x="3268" y="47219"/>
                    </a:lnTo>
                    <a:lnTo>
                      <a:pt x="3268" y="48249"/>
                    </a:lnTo>
                    <a:lnTo>
                      <a:pt x="3288" y="49298"/>
                    </a:lnTo>
                    <a:lnTo>
                      <a:pt x="3328" y="50289"/>
                    </a:lnTo>
                    <a:lnTo>
                      <a:pt x="3407" y="51279"/>
                    </a:lnTo>
                    <a:lnTo>
                      <a:pt x="3506" y="52269"/>
                    </a:lnTo>
                    <a:lnTo>
                      <a:pt x="3625" y="53260"/>
                    </a:lnTo>
                    <a:lnTo>
                      <a:pt x="3763" y="54250"/>
                    </a:lnTo>
                    <a:lnTo>
                      <a:pt x="3922" y="55220"/>
                    </a:lnTo>
                    <a:lnTo>
                      <a:pt x="4278" y="57161"/>
                    </a:lnTo>
                    <a:lnTo>
                      <a:pt x="4655" y="59102"/>
                    </a:lnTo>
                    <a:lnTo>
                      <a:pt x="5011" y="61063"/>
                    </a:lnTo>
                    <a:lnTo>
                      <a:pt x="5170" y="62034"/>
                    </a:lnTo>
                    <a:lnTo>
                      <a:pt x="5328" y="63024"/>
                    </a:lnTo>
                    <a:lnTo>
                      <a:pt x="5447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4" y="67223"/>
                    </a:lnTo>
                    <a:lnTo>
                      <a:pt x="5803" y="68352"/>
                    </a:lnTo>
                    <a:lnTo>
                      <a:pt x="5843" y="69481"/>
                    </a:lnTo>
                    <a:lnTo>
                      <a:pt x="5863" y="70610"/>
                    </a:lnTo>
                    <a:lnTo>
                      <a:pt x="5843" y="71739"/>
                    </a:lnTo>
                    <a:lnTo>
                      <a:pt x="5803" y="72848"/>
                    </a:lnTo>
                    <a:lnTo>
                      <a:pt x="5744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7" y="77324"/>
                    </a:lnTo>
                    <a:lnTo>
                      <a:pt x="5308" y="78433"/>
                    </a:lnTo>
                    <a:lnTo>
                      <a:pt x="5130" y="79542"/>
                    </a:lnTo>
                    <a:lnTo>
                      <a:pt x="4932" y="80652"/>
                    </a:lnTo>
                    <a:lnTo>
                      <a:pt x="4734" y="81741"/>
                    </a:lnTo>
                    <a:lnTo>
                      <a:pt x="4496" y="82850"/>
                    </a:lnTo>
                    <a:lnTo>
                      <a:pt x="4476" y="82909"/>
                    </a:lnTo>
                    <a:lnTo>
                      <a:pt x="4496" y="82989"/>
                    </a:lnTo>
                    <a:lnTo>
                      <a:pt x="4496" y="83048"/>
                    </a:lnTo>
                    <a:lnTo>
                      <a:pt x="4536" y="83108"/>
                    </a:lnTo>
                    <a:lnTo>
                      <a:pt x="4595" y="83187"/>
                    </a:lnTo>
                    <a:lnTo>
                      <a:pt x="4694" y="83246"/>
                    </a:lnTo>
                    <a:lnTo>
                      <a:pt x="4793" y="83246"/>
                    </a:lnTo>
                    <a:lnTo>
                      <a:pt x="4912" y="83226"/>
                    </a:lnTo>
                    <a:lnTo>
                      <a:pt x="4952" y="83187"/>
                    </a:lnTo>
                    <a:lnTo>
                      <a:pt x="4991" y="83147"/>
                    </a:lnTo>
                    <a:lnTo>
                      <a:pt x="5011" y="83088"/>
                    </a:lnTo>
                    <a:lnTo>
                      <a:pt x="5051" y="83008"/>
                    </a:lnTo>
                    <a:lnTo>
                      <a:pt x="5249" y="82058"/>
                    </a:lnTo>
                    <a:lnTo>
                      <a:pt x="5447" y="81107"/>
                    </a:lnTo>
                    <a:lnTo>
                      <a:pt x="5605" y="80156"/>
                    </a:lnTo>
                    <a:lnTo>
                      <a:pt x="5764" y="79186"/>
                    </a:lnTo>
                    <a:lnTo>
                      <a:pt x="5902" y="78215"/>
                    </a:lnTo>
                    <a:lnTo>
                      <a:pt x="6041" y="77245"/>
                    </a:lnTo>
                    <a:lnTo>
                      <a:pt x="6140" y="76274"/>
                    </a:lnTo>
                    <a:lnTo>
                      <a:pt x="6219" y="75304"/>
                    </a:lnTo>
                    <a:lnTo>
                      <a:pt x="6298" y="74314"/>
                    </a:lnTo>
                    <a:lnTo>
                      <a:pt x="6358" y="73343"/>
                    </a:lnTo>
                    <a:lnTo>
                      <a:pt x="6398" y="72353"/>
                    </a:lnTo>
                    <a:lnTo>
                      <a:pt x="6417" y="71382"/>
                    </a:lnTo>
                    <a:lnTo>
                      <a:pt x="6417" y="70392"/>
                    </a:lnTo>
                    <a:lnTo>
                      <a:pt x="6417" y="69421"/>
                    </a:lnTo>
                    <a:lnTo>
                      <a:pt x="6378" y="68431"/>
                    </a:lnTo>
                    <a:lnTo>
                      <a:pt x="6338" y="67461"/>
                    </a:lnTo>
                    <a:lnTo>
                      <a:pt x="6279" y="66490"/>
                    </a:lnTo>
                    <a:lnTo>
                      <a:pt x="6180" y="65539"/>
                    </a:lnTo>
                    <a:lnTo>
                      <a:pt x="6100" y="64589"/>
                    </a:lnTo>
                    <a:lnTo>
                      <a:pt x="5982" y="63638"/>
                    </a:lnTo>
                    <a:lnTo>
                      <a:pt x="5843" y="62687"/>
                    </a:lnTo>
                    <a:lnTo>
                      <a:pt x="5704" y="61737"/>
                    </a:lnTo>
                    <a:lnTo>
                      <a:pt x="5546" y="60786"/>
                    </a:lnTo>
                    <a:lnTo>
                      <a:pt x="5368" y="59855"/>
                    </a:lnTo>
                    <a:lnTo>
                      <a:pt x="4971" y="57795"/>
                    </a:lnTo>
                    <a:lnTo>
                      <a:pt x="4556" y="55735"/>
                    </a:lnTo>
                    <a:lnTo>
                      <a:pt x="4377" y="54705"/>
                    </a:lnTo>
                    <a:lnTo>
                      <a:pt x="4219" y="53656"/>
                    </a:lnTo>
                    <a:lnTo>
                      <a:pt x="4080" y="52606"/>
                    </a:lnTo>
                    <a:lnTo>
                      <a:pt x="3981" y="51556"/>
                    </a:lnTo>
                    <a:lnTo>
                      <a:pt x="3902" y="50526"/>
                    </a:lnTo>
                    <a:lnTo>
                      <a:pt x="3862" y="49496"/>
                    </a:lnTo>
                    <a:lnTo>
                      <a:pt x="3843" y="48447"/>
                    </a:lnTo>
                    <a:lnTo>
                      <a:pt x="3843" y="47417"/>
                    </a:lnTo>
                    <a:lnTo>
                      <a:pt x="3862" y="45337"/>
                    </a:lnTo>
                    <a:lnTo>
                      <a:pt x="3922" y="43257"/>
                    </a:lnTo>
                    <a:lnTo>
                      <a:pt x="3961" y="41138"/>
                    </a:lnTo>
                    <a:lnTo>
                      <a:pt x="4001" y="39039"/>
                    </a:lnTo>
                    <a:lnTo>
                      <a:pt x="4021" y="36919"/>
                    </a:lnTo>
                    <a:lnTo>
                      <a:pt x="4001" y="34820"/>
                    </a:lnTo>
                    <a:lnTo>
                      <a:pt x="3981" y="32720"/>
                    </a:lnTo>
                    <a:lnTo>
                      <a:pt x="3922" y="30641"/>
                    </a:lnTo>
                    <a:lnTo>
                      <a:pt x="3862" y="28541"/>
                    </a:lnTo>
                    <a:lnTo>
                      <a:pt x="3763" y="26462"/>
                    </a:lnTo>
                    <a:lnTo>
                      <a:pt x="3664" y="24362"/>
                    </a:lnTo>
                    <a:lnTo>
                      <a:pt x="3526" y="22283"/>
                    </a:lnTo>
                    <a:lnTo>
                      <a:pt x="3367" y="20203"/>
                    </a:lnTo>
                    <a:lnTo>
                      <a:pt x="3209" y="18123"/>
                    </a:lnTo>
                    <a:lnTo>
                      <a:pt x="2991" y="15885"/>
                    </a:lnTo>
                    <a:lnTo>
                      <a:pt x="2753" y="13647"/>
                    </a:lnTo>
                    <a:lnTo>
                      <a:pt x="2515" y="11409"/>
                    </a:lnTo>
                    <a:lnTo>
                      <a:pt x="2238" y="9191"/>
                    </a:lnTo>
                    <a:lnTo>
                      <a:pt x="1921" y="6913"/>
                    </a:lnTo>
                    <a:lnTo>
                      <a:pt x="1763" y="5784"/>
                    </a:lnTo>
                    <a:lnTo>
                      <a:pt x="1585" y="4655"/>
                    </a:lnTo>
                    <a:lnTo>
                      <a:pt x="1387" y="3526"/>
                    </a:lnTo>
                    <a:lnTo>
                      <a:pt x="1149" y="2417"/>
                    </a:lnTo>
                    <a:lnTo>
                      <a:pt x="872" y="1308"/>
                    </a:lnTo>
                    <a:lnTo>
                      <a:pt x="733" y="773"/>
                    </a:lnTo>
                    <a:lnTo>
                      <a:pt x="574" y="218"/>
                    </a:lnTo>
                    <a:lnTo>
                      <a:pt x="535" y="159"/>
                    </a:lnTo>
                    <a:lnTo>
                      <a:pt x="495" y="100"/>
                    </a:lnTo>
                    <a:lnTo>
                      <a:pt x="456" y="60"/>
                    </a:lnTo>
                    <a:lnTo>
                      <a:pt x="416" y="20"/>
                    </a:lnTo>
                    <a:lnTo>
                      <a:pt x="31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" name="Google Shape;712;p4"/>
              <p:cNvSpPr/>
              <p:nvPr/>
            </p:nvSpPr>
            <p:spPr>
              <a:xfrm>
                <a:off x="1549100" y="724850"/>
                <a:ext cx="160475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9" h="83247" extrusionOk="0">
                    <a:moveTo>
                      <a:pt x="199" y="1"/>
                    </a:moveTo>
                    <a:lnTo>
                      <a:pt x="100" y="60"/>
                    </a:lnTo>
                    <a:lnTo>
                      <a:pt x="21" y="139"/>
                    </a:lnTo>
                    <a:lnTo>
                      <a:pt x="1" y="19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21" y="397"/>
                    </a:lnTo>
                    <a:lnTo>
                      <a:pt x="278" y="1328"/>
                    </a:lnTo>
                    <a:lnTo>
                      <a:pt x="516" y="2278"/>
                    </a:lnTo>
                    <a:lnTo>
                      <a:pt x="734" y="3229"/>
                    </a:lnTo>
                    <a:lnTo>
                      <a:pt x="912" y="4199"/>
                    </a:lnTo>
                    <a:lnTo>
                      <a:pt x="1070" y="5150"/>
                    </a:lnTo>
                    <a:lnTo>
                      <a:pt x="1229" y="6121"/>
                    </a:lnTo>
                    <a:lnTo>
                      <a:pt x="1506" y="8081"/>
                    </a:lnTo>
                    <a:lnTo>
                      <a:pt x="1764" y="10141"/>
                    </a:lnTo>
                    <a:lnTo>
                      <a:pt x="2021" y="12201"/>
                    </a:lnTo>
                    <a:lnTo>
                      <a:pt x="2259" y="14281"/>
                    </a:lnTo>
                    <a:lnTo>
                      <a:pt x="2457" y="16341"/>
                    </a:lnTo>
                    <a:lnTo>
                      <a:pt x="2655" y="18401"/>
                    </a:lnTo>
                    <a:lnTo>
                      <a:pt x="2813" y="20460"/>
                    </a:lnTo>
                    <a:lnTo>
                      <a:pt x="2972" y="22520"/>
                    </a:lnTo>
                    <a:lnTo>
                      <a:pt x="3091" y="24600"/>
                    </a:lnTo>
                    <a:lnTo>
                      <a:pt x="3190" y="26660"/>
                    </a:lnTo>
                    <a:lnTo>
                      <a:pt x="3289" y="28720"/>
                    </a:lnTo>
                    <a:lnTo>
                      <a:pt x="3348" y="30799"/>
                    </a:lnTo>
                    <a:lnTo>
                      <a:pt x="3407" y="32859"/>
                    </a:lnTo>
                    <a:lnTo>
                      <a:pt x="3427" y="34899"/>
                    </a:lnTo>
                    <a:lnTo>
                      <a:pt x="3427" y="36919"/>
                    </a:lnTo>
                    <a:lnTo>
                      <a:pt x="3427" y="38940"/>
                    </a:lnTo>
                    <a:lnTo>
                      <a:pt x="3388" y="40980"/>
                    </a:lnTo>
                    <a:lnTo>
                      <a:pt x="3348" y="43059"/>
                    </a:lnTo>
                    <a:lnTo>
                      <a:pt x="3289" y="45139"/>
                    </a:lnTo>
                    <a:lnTo>
                      <a:pt x="3249" y="47219"/>
                    </a:lnTo>
                    <a:lnTo>
                      <a:pt x="3249" y="48249"/>
                    </a:lnTo>
                    <a:lnTo>
                      <a:pt x="3269" y="49298"/>
                    </a:lnTo>
                    <a:lnTo>
                      <a:pt x="3328" y="50289"/>
                    </a:lnTo>
                    <a:lnTo>
                      <a:pt x="3388" y="51279"/>
                    </a:lnTo>
                    <a:lnTo>
                      <a:pt x="3487" y="52269"/>
                    </a:lnTo>
                    <a:lnTo>
                      <a:pt x="3625" y="53260"/>
                    </a:lnTo>
                    <a:lnTo>
                      <a:pt x="3764" y="54250"/>
                    </a:lnTo>
                    <a:lnTo>
                      <a:pt x="3922" y="55220"/>
                    </a:lnTo>
                    <a:lnTo>
                      <a:pt x="4259" y="57161"/>
                    </a:lnTo>
                    <a:lnTo>
                      <a:pt x="4635" y="59102"/>
                    </a:lnTo>
                    <a:lnTo>
                      <a:pt x="4992" y="61063"/>
                    </a:lnTo>
                    <a:lnTo>
                      <a:pt x="5150" y="62034"/>
                    </a:lnTo>
                    <a:lnTo>
                      <a:pt x="5309" y="63024"/>
                    </a:lnTo>
                    <a:lnTo>
                      <a:pt x="5448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5" y="67223"/>
                    </a:lnTo>
                    <a:lnTo>
                      <a:pt x="5804" y="68352"/>
                    </a:lnTo>
                    <a:lnTo>
                      <a:pt x="5824" y="69481"/>
                    </a:lnTo>
                    <a:lnTo>
                      <a:pt x="5844" y="70610"/>
                    </a:lnTo>
                    <a:lnTo>
                      <a:pt x="5824" y="71739"/>
                    </a:lnTo>
                    <a:lnTo>
                      <a:pt x="5804" y="72848"/>
                    </a:lnTo>
                    <a:lnTo>
                      <a:pt x="5745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8" y="77324"/>
                    </a:lnTo>
                    <a:lnTo>
                      <a:pt x="5289" y="78433"/>
                    </a:lnTo>
                    <a:lnTo>
                      <a:pt x="5131" y="79542"/>
                    </a:lnTo>
                    <a:lnTo>
                      <a:pt x="4933" y="80652"/>
                    </a:lnTo>
                    <a:lnTo>
                      <a:pt x="4715" y="81741"/>
                    </a:lnTo>
                    <a:lnTo>
                      <a:pt x="4477" y="82850"/>
                    </a:lnTo>
                    <a:lnTo>
                      <a:pt x="4477" y="82909"/>
                    </a:lnTo>
                    <a:lnTo>
                      <a:pt x="4477" y="82989"/>
                    </a:lnTo>
                    <a:lnTo>
                      <a:pt x="4497" y="83048"/>
                    </a:lnTo>
                    <a:lnTo>
                      <a:pt x="4517" y="83108"/>
                    </a:lnTo>
                    <a:lnTo>
                      <a:pt x="4596" y="83187"/>
                    </a:lnTo>
                    <a:lnTo>
                      <a:pt x="4695" y="83246"/>
                    </a:lnTo>
                    <a:lnTo>
                      <a:pt x="4794" y="83246"/>
                    </a:lnTo>
                    <a:lnTo>
                      <a:pt x="4893" y="83226"/>
                    </a:lnTo>
                    <a:lnTo>
                      <a:pt x="4933" y="83187"/>
                    </a:lnTo>
                    <a:lnTo>
                      <a:pt x="4972" y="83147"/>
                    </a:lnTo>
                    <a:lnTo>
                      <a:pt x="5012" y="83088"/>
                    </a:lnTo>
                    <a:lnTo>
                      <a:pt x="5032" y="83008"/>
                    </a:lnTo>
                    <a:lnTo>
                      <a:pt x="5230" y="82058"/>
                    </a:lnTo>
                    <a:lnTo>
                      <a:pt x="5428" y="81107"/>
                    </a:lnTo>
                    <a:lnTo>
                      <a:pt x="5606" y="80156"/>
                    </a:lnTo>
                    <a:lnTo>
                      <a:pt x="5764" y="79186"/>
                    </a:lnTo>
                    <a:lnTo>
                      <a:pt x="5903" y="78215"/>
                    </a:lnTo>
                    <a:lnTo>
                      <a:pt x="6022" y="77245"/>
                    </a:lnTo>
                    <a:lnTo>
                      <a:pt x="6121" y="76274"/>
                    </a:lnTo>
                    <a:lnTo>
                      <a:pt x="6220" y="75304"/>
                    </a:lnTo>
                    <a:lnTo>
                      <a:pt x="6299" y="74314"/>
                    </a:lnTo>
                    <a:lnTo>
                      <a:pt x="6339" y="73343"/>
                    </a:lnTo>
                    <a:lnTo>
                      <a:pt x="6378" y="72353"/>
                    </a:lnTo>
                    <a:lnTo>
                      <a:pt x="6418" y="71382"/>
                    </a:lnTo>
                    <a:lnTo>
                      <a:pt x="6418" y="70392"/>
                    </a:lnTo>
                    <a:lnTo>
                      <a:pt x="6398" y="69421"/>
                    </a:lnTo>
                    <a:lnTo>
                      <a:pt x="6378" y="68431"/>
                    </a:lnTo>
                    <a:lnTo>
                      <a:pt x="6319" y="67461"/>
                    </a:lnTo>
                    <a:lnTo>
                      <a:pt x="6260" y="66490"/>
                    </a:lnTo>
                    <a:lnTo>
                      <a:pt x="6180" y="65539"/>
                    </a:lnTo>
                    <a:lnTo>
                      <a:pt x="6081" y="64589"/>
                    </a:lnTo>
                    <a:lnTo>
                      <a:pt x="5962" y="63638"/>
                    </a:lnTo>
                    <a:lnTo>
                      <a:pt x="5844" y="62687"/>
                    </a:lnTo>
                    <a:lnTo>
                      <a:pt x="5705" y="61737"/>
                    </a:lnTo>
                    <a:lnTo>
                      <a:pt x="5547" y="60786"/>
                    </a:lnTo>
                    <a:lnTo>
                      <a:pt x="5368" y="59855"/>
                    </a:lnTo>
                    <a:lnTo>
                      <a:pt x="4952" y="57795"/>
                    </a:lnTo>
                    <a:lnTo>
                      <a:pt x="4556" y="55735"/>
                    </a:lnTo>
                    <a:lnTo>
                      <a:pt x="4358" y="54705"/>
                    </a:lnTo>
                    <a:lnTo>
                      <a:pt x="4200" y="53656"/>
                    </a:lnTo>
                    <a:lnTo>
                      <a:pt x="4061" y="52606"/>
                    </a:lnTo>
                    <a:lnTo>
                      <a:pt x="3962" y="51556"/>
                    </a:lnTo>
                    <a:lnTo>
                      <a:pt x="3903" y="50526"/>
                    </a:lnTo>
                    <a:lnTo>
                      <a:pt x="3843" y="49496"/>
                    </a:lnTo>
                    <a:lnTo>
                      <a:pt x="3823" y="48447"/>
                    </a:lnTo>
                    <a:lnTo>
                      <a:pt x="3823" y="47417"/>
                    </a:lnTo>
                    <a:lnTo>
                      <a:pt x="3843" y="45337"/>
                    </a:lnTo>
                    <a:lnTo>
                      <a:pt x="3903" y="43257"/>
                    </a:lnTo>
                    <a:lnTo>
                      <a:pt x="3962" y="41138"/>
                    </a:lnTo>
                    <a:lnTo>
                      <a:pt x="3982" y="39039"/>
                    </a:lnTo>
                    <a:lnTo>
                      <a:pt x="4002" y="36919"/>
                    </a:lnTo>
                    <a:lnTo>
                      <a:pt x="4002" y="34820"/>
                    </a:lnTo>
                    <a:lnTo>
                      <a:pt x="3962" y="32720"/>
                    </a:lnTo>
                    <a:lnTo>
                      <a:pt x="3922" y="30641"/>
                    </a:lnTo>
                    <a:lnTo>
                      <a:pt x="3843" y="28541"/>
                    </a:lnTo>
                    <a:lnTo>
                      <a:pt x="3764" y="26462"/>
                    </a:lnTo>
                    <a:lnTo>
                      <a:pt x="3645" y="24362"/>
                    </a:lnTo>
                    <a:lnTo>
                      <a:pt x="3506" y="22283"/>
                    </a:lnTo>
                    <a:lnTo>
                      <a:pt x="3368" y="20203"/>
                    </a:lnTo>
                    <a:lnTo>
                      <a:pt x="3190" y="18123"/>
                    </a:lnTo>
                    <a:lnTo>
                      <a:pt x="2992" y="15885"/>
                    </a:lnTo>
                    <a:lnTo>
                      <a:pt x="2754" y="13647"/>
                    </a:lnTo>
                    <a:lnTo>
                      <a:pt x="2496" y="11409"/>
                    </a:lnTo>
                    <a:lnTo>
                      <a:pt x="2219" y="9191"/>
                    </a:lnTo>
                    <a:lnTo>
                      <a:pt x="1922" y="6913"/>
                    </a:lnTo>
                    <a:lnTo>
                      <a:pt x="1764" y="5784"/>
                    </a:lnTo>
                    <a:lnTo>
                      <a:pt x="1585" y="4655"/>
                    </a:lnTo>
                    <a:lnTo>
                      <a:pt x="1367" y="3526"/>
                    </a:lnTo>
                    <a:lnTo>
                      <a:pt x="1150" y="2417"/>
                    </a:lnTo>
                    <a:lnTo>
                      <a:pt x="872" y="1308"/>
                    </a:lnTo>
                    <a:lnTo>
                      <a:pt x="714" y="773"/>
                    </a:lnTo>
                    <a:lnTo>
                      <a:pt x="555" y="218"/>
                    </a:lnTo>
                    <a:lnTo>
                      <a:pt x="536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397" y="20"/>
                    </a:lnTo>
                    <a:lnTo>
                      <a:pt x="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" name="Google Shape;713;p4"/>
              <p:cNvSpPr/>
              <p:nvPr/>
            </p:nvSpPr>
            <p:spPr>
              <a:xfrm>
                <a:off x="3119750" y="754075"/>
                <a:ext cx="116875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5" h="96754" extrusionOk="0">
                    <a:moveTo>
                      <a:pt x="3644" y="0"/>
                    </a:moveTo>
                    <a:lnTo>
                      <a:pt x="3545" y="20"/>
                    </a:lnTo>
                    <a:lnTo>
                      <a:pt x="3486" y="40"/>
                    </a:lnTo>
                    <a:lnTo>
                      <a:pt x="3446" y="79"/>
                    </a:lnTo>
                    <a:lnTo>
                      <a:pt x="3427" y="119"/>
                    </a:lnTo>
                    <a:lnTo>
                      <a:pt x="3387" y="178"/>
                    </a:lnTo>
                    <a:lnTo>
                      <a:pt x="3387" y="238"/>
                    </a:lnTo>
                    <a:lnTo>
                      <a:pt x="3387" y="317"/>
                    </a:lnTo>
                    <a:lnTo>
                      <a:pt x="3605" y="2733"/>
                    </a:lnTo>
                    <a:lnTo>
                      <a:pt x="3803" y="5170"/>
                    </a:lnTo>
                    <a:lnTo>
                      <a:pt x="3942" y="7606"/>
                    </a:lnTo>
                    <a:lnTo>
                      <a:pt x="4041" y="10042"/>
                    </a:lnTo>
                    <a:lnTo>
                      <a:pt x="4100" y="12478"/>
                    </a:lnTo>
                    <a:lnTo>
                      <a:pt x="4120" y="14914"/>
                    </a:lnTo>
                    <a:lnTo>
                      <a:pt x="4080" y="17350"/>
                    </a:lnTo>
                    <a:lnTo>
                      <a:pt x="4021" y="19806"/>
                    </a:lnTo>
                    <a:lnTo>
                      <a:pt x="3902" y="22243"/>
                    </a:lnTo>
                    <a:lnTo>
                      <a:pt x="3744" y="24659"/>
                    </a:lnTo>
                    <a:lnTo>
                      <a:pt x="3545" y="27095"/>
                    </a:lnTo>
                    <a:lnTo>
                      <a:pt x="3308" y="29511"/>
                    </a:lnTo>
                    <a:lnTo>
                      <a:pt x="3030" y="31948"/>
                    </a:lnTo>
                    <a:lnTo>
                      <a:pt x="2714" y="34344"/>
                    </a:lnTo>
                    <a:lnTo>
                      <a:pt x="2337" y="36760"/>
                    </a:lnTo>
                    <a:lnTo>
                      <a:pt x="1921" y="39137"/>
                    </a:lnTo>
                    <a:lnTo>
                      <a:pt x="1486" y="41474"/>
                    </a:lnTo>
                    <a:lnTo>
                      <a:pt x="1050" y="43792"/>
                    </a:lnTo>
                    <a:lnTo>
                      <a:pt x="832" y="44940"/>
                    </a:lnTo>
                    <a:lnTo>
                      <a:pt x="634" y="46109"/>
                    </a:lnTo>
                    <a:lnTo>
                      <a:pt x="456" y="47278"/>
                    </a:lnTo>
                    <a:lnTo>
                      <a:pt x="297" y="48446"/>
                    </a:lnTo>
                    <a:lnTo>
                      <a:pt x="159" y="49635"/>
                    </a:lnTo>
                    <a:lnTo>
                      <a:pt x="79" y="50803"/>
                    </a:lnTo>
                    <a:lnTo>
                      <a:pt x="20" y="51991"/>
                    </a:lnTo>
                    <a:lnTo>
                      <a:pt x="0" y="53180"/>
                    </a:lnTo>
                    <a:lnTo>
                      <a:pt x="20" y="54348"/>
                    </a:lnTo>
                    <a:lnTo>
                      <a:pt x="60" y="55537"/>
                    </a:lnTo>
                    <a:lnTo>
                      <a:pt x="119" y="56725"/>
                    </a:lnTo>
                    <a:lnTo>
                      <a:pt x="198" y="57914"/>
                    </a:lnTo>
                    <a:lnTo>
                      <a:pt x="416" y="60370"/>
                    </a:lnTo>
                    <a:lnTo>
                      <a:pt x="65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50" y="67718"/>
                    </a:lnTo>
                    <a:lnTo>
                      <a:pt x="1208" y="70193"/>
                    </a:lnTo>
                    <a:lnTo>
                      <a:pt x="1307" y="72689"/>
                    </a:lnTo>
                    <a:lnTo>
                      <a:pt x="1367" y="75165"/>
                    </a:lnTo>
                    <a:lnTo>
                      <a:pt x="1406" y="77660"/>
                    </a:lnTo>
                    <a:lnTo>
                      <a:pt x="1387" y="78849"/>
                    </a:lnTo>
                    <a:lnTo>
                      <a:pt x="1387" y="80057"/>
                    </a:lnTo>
                    <a:lnTo>
                      <a:pt x="1347" y="82473"/>
                    </a:lnTo>
                    <a:lnTo>
                      <a:pt x="1327" y="83701"/>
                    </a:lnTo>
                    <a:lnTo>
                      <a:pt x="1347" y="84909"/>
                    </a:lnTo>
                    <a:lnTo>
                      <a:pt x="1367" y="86118"/>
                    </a:lnTo>
                    <a:lnTo>
                      <a:pt x="1406" y="87326"/>
                    </a:lnTo>
                    <a:lnTo>
                      <a:pt x="1486" y="88534"/>
                    </a:lnTo>
                    <a:lnTo>
                      <a:pt x="1604" y="89722"/>
                    </a:lnTo>
                    <a:lnTo>
                      <a:pt x="1684" y="90317"/>
                    </a:lnTo>
                    <a:lnTo>
                      <a:pt x="1763" y="90911"/>
                    </a:lnTo>
                    <a:lnTo>
                      <a:pt x="1862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8" y="93248"/>
                    </a:lnTo>
                    <a:lnTo>
                      <a:pt x="2397" y="93822"/>
                    </a:lnTo>
                    <a:lnTo>
                      <a:pt x="2575" y="94377"/>
                    </a:lnTo>
                    <a:lnTo>
                      <a:pt x="2753" y="94951"/>
                    </a:lnTo>
                    <a:lnTo>
                      <a:pt x="2971" y="95506"/>
                    </a:lnTo>
                    <a:lnTo>
                      <a:pt x="3189" y="96041"/>
                    </a:lnTo>
                    <a:lnTo>
                      <a:pt x="3427" y="96595"/>
                    </a:lnTo>
                    <a:lnTo>
                      <a:pt x="3466" y="96655"/>
                    </a:lnTo>
                    <a:lnTo>
                      <a:pt x="3506" y="96714"/>
                    </a:lnTo>
                    <a:lnTo>
                      <a:pt x="3545" y="96734"/>
                    </a:lnTo>
                    <a:lnTo>
                      <a:pt x="3605" y="96754"/>
                    </a:lnTo>
                    <a:lnTo>
                      <a:pt x="3704" y="96754"/>
                    </a:lnTo>
                    <a:lnTo>
                      <a:pt x="3803" y="96714"/>
                    </a:lnTo>
                    <a:lnTo>
                      <a:pt x="3882" y="96635"/>
                    </a:lnTo>
                    <a:lnTo>
                      <a:pt x="3942" y="96516"/>
                    </a:lnTo>
                    <a:lnTo>
                      <a:pt x="3961" y="96456"/>
                    </a:lnTo>
                    <a:lnTo>
                      <a:pt x="3961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704" y="95763"/>
                    </a:lnTo>
                    <a:lnTo>
                      <a:pt x="3506" y="95268"/>
                    </a:lnTo>
                    <a:lnTo>
                      <a:pt x="3308" y="94773"/>
                    </a:lnTo>
                    <a:lnTo>
                      <a:pt x="3130" y="94258"/>
                    </a:lnTo>
                    <a:lnTo>
                      <a:pt x="2971" y="93743"/>
                    </a:lnTo>
                    <a:lnTo>
                      <a:pt x="2832" y="93228"/>
                    </a:lnTo>
                    <a:lnTo>
                      <a:pt x="2694" y="92713"/>
                    </a:lnTo>
                    <a:lnTo>
                      <a:pt x="2575" y="92178"/>
                    </a:lnTo>
                    <a:lnTo>
                      <a:pt x="2476" y="91663"/>
                    </a:lnTo>
                    <a:lnTo>
                      <a:pt x="2377" y="91129"/>
                    </a:lnTo>
                    <a:lnTo>
                      <a:pt x="2218" y="90059"/>
                    </a:lnTo>
                    <a:lnTo>
                      <a:pt x="2100" y="88970"/>
                    </a:lnTo>
                    <a:lnTo>
                      <a:pt x="2020" y="87880"/>
                    </a:lnTo>
                    <a:lnTo>
                      <a:pt x="1961" y="86791"/>
                    </a:lnTo>
                    <a:lnTo>
                      <a:pt x="1921" y="85702"/>
                    </a:lnTo>
                    <a:lnTo>
                      <a:pt x="1902" y="84593"/>
                    </a:lnTo>
                    <a:lnTo>
                      <a:pt x="1902" y="83503"/>
                    </a:lnTo>
                    <a:lnTo>
                      <a:pt x="1941" y="81305"/>
                    </a:lnTo>
                    <a:lnTo>
                      <a:pt x="1961" y="79126"/>
                    </a:lnTo>
                    <a:lnTo>
                      <a:pt x="1961" y="76690"/>
                    </a:lnTo>
                    <a:lnTo>
                      <a:pt x="1902" y="74254"/>
                    </a:lnTo>
                    <a:lnTo>
                      <a:pt x="1822" y="71818"/>
                    </a:lnTo>
                    <a:lnTo>
                      <a:pt x="1684" y="69381"/>
                    </a:lnTo>
                    <a:lnTo>
                      <a:pt x="1525" y="66945"/>
                    </a:lnTo>
                    <a:lnTo>
                      <a:pt x="1347" y="64529"/>
                    </a:lnTo>
                    <a:lnTo>
                      <a:pt x="1149" y="62093"/>
                    </a:lnTo>
                    <a:lnTo>
                      <a:pt x="931" y="59676"/>
                    </a:lnTo>
                    <a:lnTo>
                      <a:pt x="812" y="58468"/>
                    </a:lnTo>
                    <a:lnTo>
                      <a:pt x="713" y="57280"/>
                    </a:lnTo>
                    <a:lnTo>
                      <a:pt x="634" y="56091"/>
                    </a:lnTo>
                    <a:lnTo>
                      <a:pt x="594" y="54883"/>
                    </a:lnTo>
                    <a:lnTo>
                      <a:pt x="555" y="53695"/>
                    </a:lnTo>
                    <a:lnTo>
                      <a:pt x="555" y="52487"/>
                    </a:lnTo>
                    <a:lnTo>
                      <a:pt x="594" y="51298"/>
                    </a:lnTo>
                    <a:lnTo>
                      <a:pt x="693" y="50110"/>
                    </a:lnTo>
                    <a:lnTo>
                      <a:pt x="812" y="48902"/>
                    </a:lnTo>
                    <a:lnTo>
                      <a:pt x="971" y="47694"/>
                    </a:lnTo>
                    <a:lnTo>
                      <a:pt x="1149" y="46505"/>
                    </a:lnTo>
                    <a:lnTo>
                      <a:pt x="1347" y="45317"/>
                    </a:lnTo>
                    <a:lnTo>
                      <a:pt x="1783" y="42940"/>
                    </a:lnTo>
                    <a:lnTo>
                      <a:pt x="2238" y="40563"/>
                    </a:lnTo>
                    <a:lnTo>
                      <a:pt x="2654" y="38266"/>
                    </a:lnTo>
                    <a:lnTo>
                      <a:pt x="3050" y="35948"/>
                    </a:lnTo>
                    <a:lnTo>
                      <a:pt x="3387" y="33611"/>
                    </a:lnTo>
                    <a:lnTo>
                      <a:pt x="3684" y="31294"/>
                    </a:lnTo>
                    <a:lnTo>
                      <a:pt x="3942" y="28957"/>
                    </a:lnTo>
                    <a:lnTo>
                      <a:pt x="4159" y="26600"/>
                    </a:lnTo>
                    <a:lnTo>
                      <a:pt x="4358" y="24263"/>
                    </a:lnTo>
                    <a:lnTo>
                      <a:pt x="4496" y="21906"/>
                    </a:lnTo>
                    <a:lnTo>
                      <a:pt x="4556" y="20559"/>
                    </a:lnTo>
                    <a:lnTo>
                      <a:pt x="4615" y="19212"/>
                    </a:lnTo>
                    <a:lnTo>
                      <a:pt x="4655" y="17846"/>
                    </a:lnTo>
                    <a:lnTo>
                      <a:pt x="4674" y="16499"/>
                    </a:lnTo>
                    <a:lnTo>
                      <a:pt x="4674" y="15152"/>
                    </a:lnTo>
                    <a:lnTo>
                      <a:pt x="4674" y="13805"/>
                    </a:lnTo>
                    <a:lnTo>
                      <a:pt x="4674" y="12438"/>
                    </a:lnTo>
                    <a:lnTo>
                      <a:pt x="4635" y="11092"/>
                    </a:lnTo>
                    <a:lnTo>
                      <a:pt x="4595" y="9745"/>
                    </a:lnTo>
                    <a:lnTo>
                      <a:pt x="4536" y="8398"/>
                    </a:lnTo>
                    <a:lnTo>
                      <a:pt x="4476" y="7051"/>
                    </a:lnTo>
                    <a:lnTo>
                      <a:pt x="4397" y="5704"/>
                    </a:lnTo>
                    <a:lnTo>
                      <a:pt x="4298" y="4338"/>
                    </a:lnTo>
                    <a:lnTo>
                      <a:pt x="4199" y="2991"/>
                    </a:lnTo>
                    <a:lnTo>
                      <a:pt x="4080" y="1664"/>
                    </a:lnTo>
                    <a:lnTo>
                      <a:pt x="3961" y="317"/>
                    </a:lnTo>
                    <a:lnTo>
                      <a:pt x="3942" y="238"/>
                    </a:lnTo>
                    <a:lnTo>
                      <a:pt x="3922" y="178"/>
                    </a:lnTo>
                    <a:lnTo>
                      <a:pt x="3882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44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" name="Google Shape;714;p4"/>
              <p:cNvSpPr/>
              <p:nvPr/>
            </p:nvSpPr>
            <p:spPr>
              <a:xfrm>
                <a:off x="2095750" y="754075"/>
                <a:ext cx="116900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6" h="96754" extrusionOk="0">
                    <a:moveTo>
                      <a:pt x="3645" y="0"/>
                    </a:moveTo>
                    <a:lnTo>
                      <a:pt x="3546" y="20"/>
                    </a:lnTo>
                    <a:lnTo>
                      <a:pt x="3487" y="40"/>
                    </a:lnTo>
                    <a:lnTo>
                      <a:pt x="3447" y="79"/>
                    </a:lnTo>
                    <a:lnTo>
                      <a:pt x="3427" y="119"/>
                    </a:lnTo>
                    <a:lnTo>
                      <a:pt x="3408" y="178"/>
                    </a:lnTo>
                    <a:lnTo>
                      <a:pt x="3388" y="238"/>
                    </a:lnTo>
                    <a:lnTo>
                      <a:pt x="3388" y="317"/>
                    </a:lnTo>
                    <a:lnTo>
                      <a:pt x="3625" y="2733"/>
                    </a:lnTo>
                    <a:lnTo>
                      <a:pt x="3804" y="5170"/>
                    </a:lnTo>
                    <a:lnTo>
                      <a:pt x="3942" y="7606"/>
                    </a:lnTo>
                    <a:lnTo>
                      <a:pt x="4041" y="10042"/>
                    </a:lnTo>
                    <a:lnTo>
                      <a:pt x="4101" y="12478"/>
                    </a:lnTo>
                    <a:lnTo>
                      <a:pt x="4121" y="14914"/>
                    </a:lnTo>
                    <a:lnTo>
                      <a:pt x="4081" y="17350"/>
                    </a:lnTo>
                    <a:lnTo>
                      <a:pt x="4022" y="19806"/>
                    </a:lnTo>
                    <a:lnTo>
                      <a:pt x="3903" y="22243"/>
                    </a:lnTo>
                    <a:lnTo>
                      <a:pt x="3744" y="24659"/>
                    </a:lnTo>
                    <a:lnTo>
                      <a:pt x="3546" y="27095"/>
                    </a:lnTo>
                    <a:lnTo>
                      <a:pt x="3309" y="29511"/>
                    </a:lnTo>
                    <a:lnTo>
                      <a:pt x="3031" y="31948"/>
                    </a:lnTo>
                    <a:lnTo>
                      <a:pt x="2714" y="34344"/>
                    </a:lnTo>
                    <a:lnTo>
                      <a:pt x="2338" y="36760"/>
                    </a:lnTo>
                    <a:lnTo>
                      <a:pt x="1922" y="39137"/>
                    </a:lnTo>
                    <a:lnTo>
                      <a:pt x="1486" y="41474"/>
                    </a:lnTo>
                    <a:lnTo>
                      <a:pt x="1051" y="43792"/>
                    </a:lnTo>
                    <a:lnTo>
                      <a:pt x="833" y="44940"/>
                    </a:lnTo>
                    <a:lnTo>
                      <a:pt x="635" y="46109"/>
                    </a:lnTo>
                    <a:lnTo>
                      <a:pt x="456" y="47278"/>
                    </a:lnTo>
                    <a:lnTo>
                      <a:pt x="298" y="48446"/>
                    </a:lnTo>
                    <a:lnTo>
                      <a:pt x="159" y="49635"/>
                    </a:lnTo>
                    <a:lnTo>
                      <a:pt x="80" y="50803"/>
                    </a:lnTo>
                    <a:lnTo>
                      <a:pt x="21" y="51991"/>
                    </a:lnTo>
                    <a:lnTo>
                      <a:pt x="1" y="53180"/>
                    </a:lnTo>
                    <a:lnTo>
                      <a:pt x="21" y="54348"/>
                    </a:lnTo>
                    <a:lnTo>
                      <a:pt x="60" y="55537"/>
                    </a:lnTo>
                    <a:lnTo>
                      <a:pt x="120" y="56725"/>
                    </a:lnTo>
                    <a:lnTo>
                      <a:pt x="199" y="57914"/>
                    </a:lnTo>
                    <a:lnTo>
                      <a:pt x="417" y="60370"/>
                    </a:lnTo>
                    <a:lnTo>
                      <a:pt x="65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70" y="67718"/>
                    </a:lnTo>
                    <a:lnTo>
                      <a:pt x="1209" y="70193"/>
                    </a:lnTo>
                    <a:lnTo>
                      <a:pt x="1308" y="72689"/>
                    </a:lnTo>
                    <a:lnTo>
                      <a:pt x="1367" y="75165"/>
                    </a:lnTo>
                    <a:lnTo>
                      <a:pt x="1407" y="77660"/>
                    </a:lnTo>
                    <a:lnTo>
                      <a:pt x="1387" y="78849"/>
                    </a:lnTo>
                    <a:lnTo>
                      <a:pt x="1387" y="80057"/>
                    </a:lnTo>
                    <a:lnTo>
                      <a:pt x="1348" y="82473"/>
                    </a:lnTo>
                    <a:lnTo>
                      <a:pt x="1348" y="83701"/>
                    </a:lnTo>
                    <a:lnTo>
                      <a:pt x="1348" y="84909"/>
                    </a:lnTo>
                    <a:lnTo>
                      <a:pt x="1367" y="86118"/>
                    </a:lnTo>
                    <a:lnTo>
                      <a:pt x="1407" y="87326"/>
                    </a:lnTo>
                    <a:lnTo>
                      <a:pt x="1486" y="88534"/>
                    </a:lnTo>
                    <a:lnTo>
                      <a:pt x="1605" y="89722"/>
                    </a:lnTo>
                    <a:lnTo>
                      <a:pt x="1684" y="90317"/>
                    </a:lnTo>
                    <a:lnTo>
                      <a:pt x="1764" y="90911"/>
                    </a:lnTo>
                    <a:lnTo>
                      <a:pt x="1863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9" y="93248"/>
                    </a:lnTo>
                    <a:lnTo>
                      <a:pt x="2397" y="93822"/>
                    </a:lnTo>
                    <a:lnTo>
                      <a:pt x="2576" y="94377"/>
                    </a:lnTo>
                    <a:lnTo>
                      <a:pt x="2754" y="94951"/>
                    </a:lnTo>
                    <a:lnTo>
                      <a:pt x="2972" y="95506"/>
                    </a:lnTo>
                    <a:lnTo>
                      <a:pt x="3190" y="96041"/>
                    </a:lnTo>
                    <a:lnTo>
                      <a:pt x="3427" y="96595"/>
                    </a:lnTo>
                    <a:lnTo>
                      <a:pt x="3467" y="96655"/>
                    </a:lnTo>
                    <a:lnTo>
                      <a:pt x="3507" y="96714"/>
                    </a:lnTo>
                    <a:lnTo>
                      <a:pt x="3566" y="96734"/>
                    </a:lnTo>
                    <a:lnTo>
                      <a:pt x="3606" y="96754"/>
                    </a:lnTo>
                    <a:lnTo>
                      <a:pt x="3705" y="96754"/>
                    </a:lnTo>
                    <a:lnTo>
                      <a:pt x="3804" y="96714"/>
                    </a:lnTo>
                    <a:lnTo>
                      <a:pt x="3883" y="96635"/>
                    </a:lnTo>
                    <a:lnTo>
                      <a:pt x="3942" y="96516"/>
                    </a:lnTo>
                    <a:lnTo>
                      <a:pt x="3962" y="96456"/>
                    </a:lnTo>
                    <a:lnTo>
                      <a:pt x="3962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705" y="95763"/>
                    </a:lnTo>
                    <a:lnTo>
                      <a:pt x="3507" y="95268"/>
                    </a:lnTo>
                    <a:lnTo>
                      <a:pt x="3309" y="94773"/>
                    </a:lnTo>
                    <a:lnTo>
                      <a:pt x="3130" y="94258"/>
                    </a:lnTo>
                    <a:lnTo>
                      <a:pt x="2972" y="93743"/>
                    </a:lnTo>
                    <a:lnTo>
                      <a:pt x="2833" y="93228"/>
                    </a:lnTo>
                    <a:lnTo>
                      <a:pt x="2714" y="92713"/>
                    </a:lnTo>
                    <a:lnTo>
                      <a:pt x="2595" y="92178"/>
                    </a:lnTo>
                    <a:lnTo>
                      <a:pt x="2477" y="91663"/>
                    </a:lnTo>
                    <a:lnTo>
                      <a:pt x="2378" y="91129"/>
                    </a:lnTo>
                    <a:lnTo>
                      <a:pt x="2219" y="90059"/>
                    </a:lnTo>
                    <a:lnTo>
                      <a:pt x="2100" y="88970"/>
                    </a:lnTo>
                    <a:lnTo>
                      <a:pt x="2021" y="87880"/>
                    </a:lnTo>
                    <a:lnTo>
                      <a:pt x="1962" y="86791"/>
                    </a:lnTo>
                    <a:lnTo>
                      <a:pt x="1922" y="85702"/>
                    </a:lnTo>
                    <a:lnTo>
                      <a:pt x="1922" y="84593"/>
                    </a:lnTo>
                    <a:lnTo>
                      <a:pt x="1922" y="83503"/>
                    </a:lnTo>
                    <a:lnTo>
                      <a:pt x="1942" y="81305"/>
                    </a:lnTo>
                    <a:lnTo>
                      <a:pt x="1962" y="79126"/>
                    </a:lnTo>
                    <a:lnTo>
                      <a:pt x="1962" y="76690"/>
                    </a:lnTo>
                    <a:lnTo>
                      <a:pt x="1902" y="74254"/>
                    </a:lnTo>
                    <a:lnTo>
                      <a:pt x="1823" y="71818"/>
                    </a:lnTo>
                    <a:lnTo>
                      <a:pt x="1684" y="69381"/>
                    </a:lnTo>
                    <a:lnTo>
                      <a:pt x="1526" y="66945"/>
                    </a:lnTo>
                    <a:lnTo>
                      <a:pt x="1348" y="64529"/>
                    </a:lnTo>
                    <a:lnTo>
                      <a:pt x="1150" y="62093"/>
                    </a:lnTo>
                    <a:lnTo>
                      <a:pt x="932" y="59676"/>
                    </a:lnTo>
                    <a:lnTo>
                      <a:pt x="813" y="58468"/>
                    </a:lnTo>
                    <a:lnTo>
                      <a:pt x="714" y="57280"/>
                    </a:lnTo>
                    <a:lnTo>
                      <a:pt x="654" y="56091"/>
                    </a:lnTo>
                    <a:lnTo>
                      <a:pt x="595" y="54883"/>
                    </a:lnTo>
                    <a:lnTo>
                      <a:pt x="555" y="53695"/>
                    </a:lnTo>
                    <a:lnTo>
                      <a:pt x="575" y="52487"/>
                    </a:lnTo>
                    <a:lnTo>
                      <a:pt x="615" y="51298"/>
                    </a:lnTo>
                    <a:lnTo>
                      <a:pt x="694" y="50110"/>
                    </a:lnTo>
                    <a:lnTo>
                      <a:pt x="813" y="48902"/>
                    </a:lnTo>
                    <a:lnTo>
                      <a:pt x="971" y="47694"/>
                    </a:lnTo>
                    <a:lnTo>
                      <a:pt x="1150" y="46505"/>
                    </a:lnTo>
                    <a:lnTo>
                      <a:pt x="1348" y="45317"/>
                    </a:lnTo>
                    <a:lnTo>
                      <a:pt x="1783" y="42940"/>
                    </a:lnTo>
                    <a:lnTo>
                      <a:pt x="2259" y="40563"/>
                    </a:lnTo>
                    <a:lnTo>
                      <a:pt x="2675" y="38266"/>
                    </a:lnTo>
                    <a:lnTo>
                      <a:pt x="3051" y="35948"/>
                    </a:lnTo>
                    <a:lnTo>
                      <a:pt x="3388" y="33611"/>
                    </a:lnTo>
                    <a:lnTo>
                      <a:pt x="3685" y="31294"/>
                    </a:lnTo>
                    <a:lnTo>
                      <a:pt x="3942" y="28957"/>
                    </a:lnTo>
                    <a:lnTo>
                      <a:pt x="4160" y="26600"/>
                    </a:lnTo>
                    <a:lnTo>
                      <a:pt x="4358" y="24263"/>
                    </a:lnTo>
                    <a:lnTo>
                      <a:pt x="4497" y="21906"/>
                    </a:lnTo>
                    <a:lnTo>
                      <a:pt x="4556" y="20559"/>
                    </a:lnTo>
                    <a:lnTo>
                      <a:pt x="4616" y="19212"/>
                    </a:lnTo>
                    <a:lnTo>
                      <a:pt x="4655" y="17846"/>
                    </a:lnTo>
                    <a:lnTo>
                      <a:pt x="4675" y="16499"/>
                    </a:lnTo>
                    <a:lnTo>
                      <a:pt x="4675" y="15152"/>
                    </a:lnTo>
                    <a:lnTo>
                      <a:pt x="4675" y="13805"/>
                    </a:lnTo>
                    <a:lnTo>
                      <a:pt x="4675" y="12438"/>
                    </a:lnTo>
                    <a:lnTo>
                      <a:pt x="4636" y="11092"/>
                    </a:lnTo>
                    <a:lnTo>
                      <a:pt x="4596" y="9745"/>
                    </a:lnTo>
                    <a:lnTo>
                      <a:pt x="4556" y="8398"/>
                    </a:lnTo>
                    <a:lnTo>
                      <a:pt x="4477" y="7051"/>
                    </a:lnTo>
                    <a:lnTo>
                      <a:pt x="4398" y="5704"/>
                    </a:lnTo>
                    <a:lnTo>
                      <a:pt x="4319" y="4338"/>
                    </a:lnTo>
                    <a:lnTo>
                      <a:pt x="4200" y="2991"/>
                    </a:lnTo>
                    <a:lnTo>
                      <a:pt x="4081" y="1664"/>
                    </a:lnTo>
                    <a:lnTo>
                      <a:pt x="3962" y="317"/>
                    </a:lnTo>
                    <a:lnTo>
                      <a:pt x="3942" y="238"/>
                    </a:lnTo>
                    <a:lnTo>
                      <a:pt x="3922" y="178"/>
                    </a:lnTo>
                    <a:lnTo>
                      <a:pt x="3883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4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" name="Google Shape;715;p4"/>
              <p:cNvSpPr/>
              <p:nvPr/>
            </p:nvSpPr>
            <p:spPr>
              <a:xfrm>
                <a:off x="1100000" y="754075"/>
                <a:ext cx="116875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5" h="96754" extrusionOk="0">
                    <a:moveTo>
                      <a:pt x="3625" y="0"/>
                    </a:moveTo>
                    <a:lnTo>
                      <a:pt x="3526" y="20"/>
                    </a:lnTo>
                    <a:lnTo>
                      <a:pt x="3486" y="40"/>
                    </a:lnTo>
                    <a:lnTo>
                      <a:pt x="3447" y="79"/>
                    </a:lnTo>
                    <a:lnTo>
                      <a:pt x="3407" y="119"/>
                    </a:lnTo>
                    <a:lnTo>
                      <a:pt x="3387" y="178"/>
                    </a:lnTo>
                    <a:lnTo>
                      <a:pt x="3387" y="238"/>
                    </a:lnTo>
                    <a:lnTo>
                      <a:pt x="3387" y="317"/>
                    </a:lnTo>
                    <a:lnTo>
                      <a:pt x="3605" y="2733"/>
                    </a:lnTo>
                    <a:lnTo>
                      <a:pt x="3784" y="5170"/>
                    </a:lnTo>
                    <a:lnTo>
                      <a:pt x="3922" y="7606"/>
                    </a:lnTo>
                    <a:lnTo>
                      <a:pt x="4021" y="10042"/>
                    </a:lnTo>
                    <a:lnTo>
                      <a:pt x="4081" y="12478"/>
                    </a:lnTo>
                    <a:lnTo>
                      <a:pt x="4100" y="14914"/>
                    </a:lnTo>
                    <a:lnTo>
                      <a:pt x="4081" y="17350"/>
                    </a:lnTo>
                    <a:lnTo>
                      <a:pt x="4001" y="19806"/>
                    </a:lnTo>
                    <a:lnTo>
                      <a:pt x="3902" y="22243"/>
                    </a:lnTo>
                    <a:lnTo>
                      <a:pt x="3744" y="24659"/>
                    </a:lnTo>
                    <a:lnTo>
                      <a:pt x="3546" y="27095"/>
                    </a:lnTo>
                    <a:lnTo>
                      <a:pt x="3308" y="29511"/>
                    </a:lnTo>
                    <a:lnTo>
                      <a:pt x="3031" y="31948"/>
                    </a:lnTo>
                    <a:lnTo>
                      <a:pt x="2694" y="34344"/>
                    </a:lnTo>
                    <a:lnTo>
                      <a:pt x="2338" y="36760"/>
                    </a:lnTo>
                    <a:lnTo>
                      <a:pt x="1922" y="39137"/>
                    </a:lnTo>
                    <a:lnTo>
                      <a:pt x="1486" y="41474"/>
                    </a:lnTo>
                    <a:lnTo>
                      <a:pt x="1030" y="43792"/>
                    </a:lnTo>
                    <a:lnTo>
                      <a:pt x="832" y="44940"/>
                    </a:lnTo>
                    <a:lnTo>
                      <a:pt x="634" y="46109"/>
                    </a:lnTo>
                    <a:lnTo>
                      <a:pt x="436" y="47278"/>
                    </a:lnTo>
                    <a:lnTo>
                      <a:pt x="278" y="48446"/>
                    </a:lnTo>
                    <a:lnTo>
                      <a:pt x="159" y="49635"/>
                    </a:lnTo>
                    <a:lnTo>
                      <a:pt x="60" y="50803"/>
                    </a:lnTo>
                    <a:lnTo>
                      <a:pt x="20" y="51991"/>
                    </a:lnTo>
                    <a:lnTo>
                      <a:pt x="1" y="53180"/>
                    </a:lnTo>
                    <a:lnTo>
                      <a:pt x="1" y="54348"/>
                    </a:lnTo>
                    <a:lnTo>
                      <a:pt x="40" y="55537"/>
                    </a:lnTo>
                    <a:lnTo>
                      <a:pt x="100" y="56725"/>
                    </a:lnTo>
                    <a:lnTo>
                      <a:pt x="199" y="57914"/>
                    </a:lnTo>
                    <a:lnTo>
                      <a:pt x="416" y="60370"/>
                    </a:lnTo>
                    <a:lnTo>
                      <a:pt x="63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50" y="67718"/>
                    </a:lnTo>
                    <a:lnTo>
                      <a:pt x="1189" y="70193"/>
                    </a:lnTo>
                    <a:lnTo>
                      <a:pt x="1288" y="72689"/>
                    </a:lnTo>
                    <a:lnTo>
                      <a:pt x="1367" y="75165"/>
                    </a:lnTo>
                    <a:lnTo>
                      <a:pt x="1387" y="77660"/>
                    </a:lnTo>
                    <a:lnTo>
                      <a:pt x="1387" y="78849"/>
                    </a:lnTo>
                    <a:lnTo>
                      <a:pt x="1367" y="80057"/>
                    </a:lnTo>
                    <a:lnTo>
                      <a:pt x="1328" y="82473"/>
                    </a:lnTo>
                    <a:lnTo>
                      <a:pt x="1328" y="83701"/>
                    </a:lnTo>
                    <a:lnTo>
                      <a:pt x="1328" y="84909"/>
                    </a:lnTo>
                    <a:lnTo>
                      <a:pt x="1347" y="86118"/>
                    </a:lnTo>
                    <a:lnTo>
                      <a:pt x="1407" y="87326"/>
                    </a:lnTo>
                    <a:lnTo>
                      <a:pt x="1486" y="88534"/>
                    </a:lnTo>
                    <a:lnTo>
                      <a:pt x="1605" y="89722"/>
                    </a:lnTo>
                    <a:lnTo>
                      <a:pt x="1684" y="90317"/>
                    </a:lnTo>
                    <a:lnTo>
                      <a:pt x="1763" y="90911"/>
                    </a:lnTo>
                    <a:lnTo>
                      <a:pt x="1862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9" y="93248"/>
                    </a:lnTo>
                    <a:lnTo>
                      <a:pt x="2397" y="93822"/>
                    </a:lnTo>
                    <a:lnTo>
                      <a:pt x="2556" y="94377"/>
                    </a:lnTo>
                    <a:lnTo>
                      <a:pt x="2754" y="94951"/>
                    </a:lnTo>
                    <a:lnTo>
                      <a:pt x="2952" y="95506"/>
                    </a:lnTo>
                    <a:lnTo>
                      <a:pt x="3189" y="96041"/>
                    </a:lnTo>
                    <a:lnTo>
                      <a:pt x="3427" y="96595"/>
                    </a:lnTo>
                    <a:lnTo>
                      <a:pt x="3467" y="96655"/>
                    </a:lnTo>
                    <a:lnTo>
                      <a:pt x="3506" y="96714"/>
                    </a:lnTo>
                    <a:lnTo>
                      <a:pt x="3546" y="96734"/>
                    </a:lnTo>
                    <a:lnTo>
                      <a:pt x="3605" y="96754"/>
                    </a:lnTo>
                    <a:lnTo>
                      <a:pt x="3704" y="96754"/>
                    </a:lnTo>
                    <a:lnTo>
                      <a:pt x="3803" y="96714"/>
                    </a:lnTo>
                    <a:lnTo>
                      <a:pt x="3883" y="96635"/>
                    </a:lnTo>
                    <a:lnTo>
                      <a:pt x="3942" y="96516"/>
                    </a:lnTo>
                    <a:lnTo>
                      <a:pt x="3942" y="96456"/>
                    </a:lnTo>
                    <a:lnTo>
                      <a:pt x="3942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685" y="95763"/>
                    </a:lnTo>
                    <a:lnTo>
                      <a:pt x="3486" y="95268"/>
                    </a:lnTo>
                    <a:lnTo>
                      <a:pt x="3308" y="94773"/>
                    </a:lnTo>
                    <a:lnTo>
                      <a:pt x="3130" y="94258"/>
                    </a:lnTo>
                    <a:lnTo>
                      <a:pt x="2971" y="93743"/>
                    </a:lnTo>
                    <a:lnTo>
                      <a:pt x="2833" y="93228"/>
                    </a:lnTo>
                    <a:lnTo>
                      <a:pt x="2694" y="92713"/>
                    </a:lnTo>
                    <a:lnTo>
                      <a:pt x="2575" y="92178"/>
                    </a:lnTo>
                    <a:lnTo>
                      <a:pt x="2476" y="91663"/>
                    </a:lnTo>
                    <a:lnTo>
                      <a:pt x="2377" y="91129"/>
                    </a:lnTo>
                    <a:lnTo>
                      <a:pt x="2219" y="90059"/>
                    </a:lnTo>
                    <a:lnTo>
                      <a:pt x="2100" y="88970"/>
                    </a:lnTo>
                    <a:lnTo>
                      <a:pt x="2001" y="87880"/>
                    </a:lnTo>
                    <a:lnTo>
                      <a:pt x="1942" y="86791"/>
                    </a:lnTo>
                    <a:lnTo>
                      <a:pt x="1922" y="85702"/>
                    </a:lnTo>
                    <a:lnTo>
                      <a:pt x="1902" y="84593"/>
                    </a:lnTo>
                    <a:lnTo>
                      <a:pt x="1902" y="83503"/>
                    </a:lnTo>
                    <a:lnTo>
                      <a:pt x="1922" y="81305"/>
                    </a:lnTo>
                    <a:lnTo>
                      <a:pt x="1961" y="79126"/>
                    </a:lnTo>
                    <a:lnTo>
                      <a:pt x="1942" y="76690"/>
                    </a:lnTo>
                    <a:lnTo>
                      <a:pt x="1902" y="74254"/>
                    </a:lnTo>
                    <a:lnTo>
                      <a:pt x="1803" y="71818"/>
                    </a:lnTo>
                    <a:lnTo>
                      <a:pt x="1684" y="69381"/>
                    </a:lnTo>
                    <a:lnTo>
                      <a:pt x="1526" y="66945"/>
                    </a:lnTo>
                    <a:lnTo>
                      <a:pt x="1347" y="64529"/>
                    </a:lnTo>
                    <a:lnTo>
                      <a:pt x="1130" y="62093"/>
                    </a:lnTo>
                    <a:lnTo>
                      <a:pt x="912" y="59676"/>
                    </a:lnTo>
                    <a:lnTo>
                      <a:pt x="813" y="58468"/>
                    </a:lnTo>
                    <a:lnTo>
                      <a:pt x="714" y="57280"/>
                    </a:lnTo>
                    <a:lnTo>
                      <a:pt x="634" y="56091"/>
                    </a:lnTo>
                    <a:lnTo>
                      <a:pt x="575" y="54883"/>
                    </a:lnTo>
                    <a:lnTo>
                      <a:pt x="555" y="53695"/>
                    </a:lnTo>
                    <a:lnTo>
                      <a:pt x="555" y="52487"/>
                    </a:lnTo>
                    <a:lnTo>
                      <a:pt x="595" y="51298"/>
                    </a:lnTo>
                    <a:lnTo>
                      <a:pt x="674" y="50110"/>
                    </a:lnTo>
                    <a:lnTo>
                      <a:pt x="793" y="48902"/>
                    </a:lnTo>
                    <a:lnTo>
                      <a:pt x="951" y="47694"/>
                    </a:lnTo>
                    <a:lnTo>
                      <a:pt x="1130" y="46505"/>
                    </a:lnTo>
                    <a:lnTo>
                      <a:pt x="1347" y="45317"/>
                    </a:lnTo>
                    <a:lnTo>
                      <a:pt x="1783" y="42940"/>
                    </a:lnTo>
                    <a:lnTo>
                      <a:pt x="2239" y="40563"/>
                    </a:lnTo>
                    <a:lnTo>
                      <a:pt x="2655" y="38266"/>
                    </a:lnTo>
                    <a:lnTo>
                      <a:pt x="3031" y="35948"/>
                    </a:lnTo>
                    <a:lnTo>
                      <a:pt x="3368" y="33611"/>
                    </a:lnTo>
                    <a:lnTo>
                      <a:pt x="3665" y="31294"/>
                    </a:lnTo>
                    <a:lnTo>
                      <a:pt x="3942" y="28957"/>
                    </a:lnTo>
                    <a:lnTo>
                      <a:pt x="4160" y="26600"/>
                    </a:lnTo>
                    <a:lnTo>
                      <a:pt x="4338" y="24263"/>
                    </a:lnTo>
                    <a:lnTo>
                      <a:pt x="4477" y="21906"/>
                    </a:lnTo>
                    <a:lnTo>
                      <a:pt x="4556" y="20559"/>
                    </a:lnTo>
                    <a:lnTo>
                      <a:pt x="4596" y="19212"/>
                    </a:lnTo>
                    <a:lnTo>
                      <a:pt x="4635" y="17846"/>
                    </a:lnTo>
                    <a:lnTo>
                      <a:pt x="4655" y="16499"/>
                    </a:lnTo>
                    <a:lnTo>
                      <a:pt x="4675" y="15152"/>
                    </a:lnTo>
                    <a:lnTo>
                      <a:pt x="4675" y="13805"/>
                    </a:lnTo>
                    <a:lnTo>
                      <a:pt x="4655" y="12438"/>
                    </a:lnTo>
                    <a:lnTo>
                      <a:pt x="4635" y="11092"/>
                    </a:lnTo>
                    <a:lnTo>
                      <a:pt x="4596" y="9745"/>
                    </a:lnTo>
                    <a:lnTo>
                      <a:pt x="4536" y="8398"/>
                    </a:lnTo>
                    <a:lnTo>
                      <a:pt x="4477" y="7051"/>
                    </a:lnTo>
                    <a:lnTo>
                      <a:pt x="4398" y="5704"/>
                    </a:lnTo>
                    <a:lnTo>
                      <a:pt x="4299" y="4338"/>
                    </a:lnTo>
                    <a:lnTo>
                      <a:pt x="4199" y="2991"/>
                    </a:lnTo>
                    <a:lnTo>
                      <a:pt x="4081" y="1664"/>
                    </a:lnTo>
                    <a:lnTo>
                      <a:pt x="3942" y="317"/>
                    </a:lnTo>
                    <a:lnTo>
                      <a:pt x="3942" y="238"/>
                    </a:lnTo>
                    <a:lnTo>
                      <a:pt x="3902" y="178"/>
                    </a:lnTo>
                    <a:lnTo>
                      <a:pt x="3883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2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" name="Google Shape;716;p4"/>
              <p:cNvSpPr/>
              <p:nvPr/>
            </p:nvSpPr>
            <p:spPr>
              <a:xfrm>
                <a:off x="3501500" y="818425"/>
                <a:ext cx="87675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07" h="14024" extrusionOk="0">
                    <a:moveTo>
                      <a:pt x="238" y="1"/>
                    </a:moveTo>
                    <a:lnTo>
                      <a:pt x="159" y="41"/>
                    </a:lnTo>
                    <a:lnTo>
                      <a:pt x="60" y="120"/>
                    </a:lnTo>
                    <a:lnTo>
                      <a:pt x="21" y="239"/>
                    </a:lnTo>
                    <a:lnTo>
                      <a:pt x="1" y="357"/>
                    </a:lnTo>
                    <a:lnTo>
                      <a:pt x="1" y="437"/>
                    </a:lnTo>
                    <a:lnTo>
                      <a:pt x="21" y="496"/>
                    </a:lnTo>
                    <a:lnTo>
                      <a:pt x="337" y="1288"/>
                    </a:lnTo>
                    <a:lnTo>
                      <a:pt x="615" y="2081"/>
                    </a:lnTo>
                    <a:lnTo>
                      <a:pt x="852" y="2893"/>
                    </a:lnTo>
                    <a:lnTo>
                      <a:pt x="1070" y="3705"/>
                    </a:lnTo>
                    <a:lnTo>
                      <a:pt x="1249" y="4537"/>
                    </a:lnTo>
                    <a:lnTo>
                      <a:pt x="1427" y="5388"/>
                    </a:lnTo>
                    <a:lnTo>
                      <a:pt x="1565" y="6220"/>
                    </a:lnTo>
                    <a:lnTo>
                      <a:pt x="1704" y="7072"/>
                    </a:lnTo>
                    <a:lnTo>
                      <a:pt x="1962" y="8775"/>
                    </a:lnTo>
                    <a:lnTo>
                      <a:pt x="2239" y="10459"/>
                    </a:lnTo>
                    <a:lnTo>
                      <a:pt x="2397" y="11310"/>
                    </a:lnTo>
                    <a:lnTo>
                      <a:pt x="2556" y="12142"/>
                    </a:lnTo>
                    <a:lnTo>
                      <a:pt x="2734" y="12974"/>
                    </a:lnTo>
                    <a:lnTo>
                      <a:pt x="2952" y="13806"/>
                    </a:lnTo>
                    <a:lnTo>
                      <a:pt x="2972" y="13865"/>
                    </a:lnTo>
                    <a:lnTo>
                      <a:pt x="3011" y="13925"/>
                    </a:lnTo>
                    <a:lnTo>
                      <a:pt x="3051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08" y="14024"/>
                    </a:lnTo>
                    <a:lnTo>
                      <a:pt x="3407" y="13964"/>
                    </a:lnTo>
                    <a:lnTo>
                      <a:pt x="3487" y="13885"/>
                    </a:lnTo>
                    <a:lnTo>
                      <a:pt x="3506" y="13826"/>
                    </a:lnTo>
                    <a:lnTo>
                      <a:pt x="3506" y="13766"/>
                    </a:lnTo>
                    <a:lnTo>
                      <a:pt x="3506" y="13687"/>
                    </a:lnTo>
                    <a:lnTo>
                      <a:pt x="3506" y="13628"/>
                    </a:lnTo>
                    <a:lnTo>
                      <a:pt x="3289" y="12796"/>
                    </a:lnTo>
                    <a:lnTo>
                      <a:pt x="3091" y="11944"/>
                    </a:lnTo>
                    <a:lnTo>
                      <a:pt x="2932" y="11092"/>
                    </a:lnTo>
                    <a:lnTo>
                      <a:pt x="2774" y="10241"/>
                    </a:lnTo>
                    <a:lnTo>
                      <a:pt x="2496" y="8537"/>
                    </a:lnTo>
                    <a:lnTo>
                      <a:pt x="2239" y="6814"/>
                    </a:lnTo>
                    <a:lnTo>
                      <a:pt x="2080" y="5963"/>
                    </a:lnTo>
                    <a:lnTo>
                      <a:pt x="1942" y="5111"/>
                    </a:lnTo>
                    <a:lnTo>
                      <a:pt x="1763" y="4259"/>
                    </a:lnTo>
                    <a:lnTo>
                      <a:pt x="1565" y="3427"/>
                    </a:lnTo>
                    <a:lnTo>
                      <a:pt x="1367" y="2596"/>
                    </a:lnTo>
                    <a:lnTo>
                      <a:pt x="1110" y="1764"/>
                    </a:lnTo>
                    <a:lnTo>
                      <a:pt x="833" y="952"/>
                    </a:lnTo>
                    <a:lnTo>
                      <a:pt x="516" y="159"/>
                    </a:lnTo>
                    <a:lnTo>
                      <a:pt x="476" y="100"/>
                    </a:lnTo>
                    <a:lnTo>
                      <a:pt x="436" y="60"/>
                    </a:lnTo>
                    <a:lnTo>
                      <a:pt x="397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" name="Google Shape;717;p4"/>
              <p:cNvSpPr/>
              <p:nvPr/>
            </p:nvSpPr>
            <p:spPr>
              <a:xfrm>
                <a:off x="2477525" y="818425"/>
                <a:ext cx="88150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14024" extrusionOk="0">
                    <a:moveTo>
                      <a:pt x="258" y="1"/>
                    </a:moveTo>
                    <a:lnTo>
                      <a:pt x="159" y="41"/>
                    </a:lnTo>
                    <a:lnTo>
                      <a:pt x="80" y="120"/>
                    </a:lnTo>
                    <a:lnTo>
                      <a:pt x="20" y="239"/>
                    </a:lnTo>
                    <a:lnTo>
                      <a:pt x="0" y="357"/>
                    </a:lnTo>
                    <a:lnTo>
                      <a:pt x="0" y="437"/>
                    </a:lnTo>
                    <a:lnTo>
                      <a:pt x="20" y="496"/>
                    </a:lnTo>
                    <a:lnTo>
                      <a:pt x="337" y="1288"/>
                    </a:lnTo>
                    <a:lnTo>
                      <a:pt x="614" y="2081"/>
                    </a:lnTo>
                    <a:lnTo>
                      <a:pt x="852" y="2893"/>
                    </a:lnTo>
                    <a:lnTo>
                      <a:pt x="1070" y="3705"/>
                    </a:lnTo>
                    <a:lnTo>
                      <a:pt x="1248" y="4537"/>
                    </a:lnTo>
                    <a:lnTo>
                      <a:pt x="1427" y="5388"/>
                    </a:lnTo>
                    <a:lnTo>
                      <a:pt x="1565" y="6220"/>
                    </a:lnTo>
                    <a:lnTo>
                      <a:pt x="1704" y="7072"/>
                    </a:lnTo>
                    <a:lnTo>
                      <a:pt x="1981" y="8775"/>
                    </a:lnTo>
                    <a:lnTo>
                      <a:pt x="2239" y="10459"/>
                    </a:lnTo>
                    <a:lnTo>
                      <a:pt x="2397" y="11310"/>
                    </a:lnTo>
                    <a:lnTo>
                      <a:pt x="2555" y="12142"/>
                    </a:lnTo>
                    <a:lnTo>
                      <a:pt x="2754" y="12974"/>
                    </a:lnTo>
                    <a:lnTo>
                      <a:pt x="2952" y="13806"/>
                    </a:lnTo>
                    <a:lnTo>
                      <a:pt x="2991" y="13865"/>
                    </a:lnTo>
                    <a:lnTo>
                      <a:pt x="3011" y="13925"/>
                    </a:lnTo>
                    <a:lnTo>
                      <a:pt x="3051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08" y="14024"/>
                    </a:lnTo>
                    <a:lnTo>
                      <a:pt x="3407" y="13964"/>
                    </a:lnTo>
                    <a:lnTo>
                      <a:pt x="3486" y="13885"/>
                    </a:lnTo>
                    <a:lnTo>
                      <a:pt x="3506" y="13826"/>
                    </a:lnTo>
                    <a:lnTo>
                      <a:pt x="3526" y="13766"/>
                    </a:lnTo>
                    <a:lnTo>
                      <a:pt x="3526" y="13687"/>
                    </a:lnTo>
                    <a:lnTo>
                      <a:pt x="3506" y="13628"/>
                    </a:lnTo>
                    <a:lnTo>
                      <a:pt x="3288" y="12796"/>
                    </a:lnTo>
                    <a:lnTo>
                      <a:pt x="3110" y="11944"/>
                    </a:lnTo>
                    <a:lnTo>
                      <a:pt x="2932" y="11092"/>
                    </a:lnTo>
                    <a:lnTo>
                      <a:pt x="2773" y="10241"/>
                    </a:lnTo>
                    <a:lnTo>
                      <a:pt x="2496" y="8537"/>
                    </a:lnTo>
                    <a:lnTo>
                      <a:pt x="2239" y="6814"/>
                    </a:lnTo>
                    <a:lnTo>
                      <a:pt x="2100" y="5963"/>
                    </a:lnTo>
                    <a:lnTo>
                      <a:pt x="1941" y="5111"/>
                    </a:lnTo>
                    <a:lnTo>
                      <a:pt x="1763" y="4259"/>
                    </a:lnTo>
                    <a:lnTo>
                      <a:pt x="1585" y="3427"/>
                    </a:lnTo>
                    <a:lnTo>
                      <a:pt x="1367" y="2596"/>
                    </a:lnTo>
                    <a:lnTo>
                      <a:pt x="1110" y="1764"/>
                    </a:lnTo>
                    <a:lnTo>
                      <a:pt x="832" y="952"/>
                    </a:lnTo>
                    <a:lnTo>
                      <a:pt x="515" y="159"/>
                    </a:lnTo>
                    <a:lnTo>
                      <a:pt x="496" y="100"/>
                    </a:lnTo>
                    <a:lnTo>
                      <a:pt x="436" y="60"/>
                    </a:lnTo>
                    <a:lnTo>
                      <a:pt x="397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" name="Google Shape;718;p4"/>
              <p:cNvSpPr/>
              <p:nvPr/>
            </p:nvSpPr>
            <p:spPr>
              <a:xfrm>
                <a:off x="1481275" y="818425"/>
                <a:ext cx="88150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14024" extrusionOk="0">
                    <a:moveTo>
                      <a:pt x="258" y="1"/>
                    </a:moveTo>
                    <a:lnTo>
                      <a:pt x="159" y="41"/>
                    </a:lnTo>
                    <a:lnTo>
                      <a:pt x="80" y="120"/>
                    </a:lnTo>
                    <a:lnTo>
                      <a:pt x="20" y="239"/>
                    </a:lnTo>
                    <a:lnTo>
                      <a:pt x="0" y="357"/>
                    </a:lnTo>
                    <a:lnTo>
                      <a:pt x="20" y="437"/>
                    </a:lnTo>
                    <a:lnTo>
                      <a:pt x="40" y="496"/>
                    </a:lnTo>
                    <a:lnTo>
                      <a:pt x="357" y="1288"/>
                    </a:lnTo>
                    <a:lnTo>
                      <a:pt x="634" y="2081"/>
                    </a:lnTo>
                    <a:lnTo>
                      <a:pt x="872" y="2893"/>
                    </a:lnTo>
                    <a:lnTo>
                      <a:pt x="1070" y="3705"/>
                    </a:lnTo>
                    <a:lnTo>
                      <a:pt x="1268" y="4537"/>
                    </a:lnTo>
                    <a:lnTo>
                      <a:pt x="1426" y="5388"/>
                    </a:lnTo>
                    <a:lnTo>
                      <a:pt x="1585" y="6220"/>
                    </a:lnTo>
                    <a:lnTo>
                      <a:pt x="1723" y="7072"/>
                    </a:lnTo>
                    <a:lnTo>
                      <a:pt x="1981" y="8775"/>
                    </a:lnTo>
                    <a:lnTo>
                      <a:pt x="2258" y="10459"/>
                    </a:lnTo>
                    <a:lnTo>
                      <a:pt x="2397" y="11310"/>
                    </a:lnTo>
                    <a:lnTo>
                      <a:pt x="2575" y="12142"/>
                    </a:lnTo>
                    <a:lnTo>
                      <a:pt x="2753" y="12974"/>
                    </a:lnTo>
                    <a:lnTo>
                      <a:pt x="2971" y="13806"/>
                    </a:lnTo>
                    <a:lnTo>
                      <a:pt x="2991" y="13865"/>
                    </a:lnTo>
                    <a:lnTo>
                      <a:pt x="3031" y="13925"/>
                    </a:lnTo>
                    <a:lnTo>
                      <a:pt x="3070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28" y="14024"/>
                    </a:lnTo>
                    <a:lnTo>
                      <a:pt x="3427" y="13964"/>
                    </a:lnTo>
                    <a:lnTo>
                      <a:pt x="3486" y="13885"/>
                    </a:lnTo>
                    <a:lnTo>
                      <a:pt x="3506" y="13826"/>
                    </a:lnTo>
                    <a:lnTo>
                      <a:pt x="3526" y="13766"/>
                    </a:lnTo>
                    <a:lnTo>
                      <a:pt x="3526" y="13687"/>
                    </a:lnTo>
                    <a:lnTo>
                      <a:pt x="3506" y="13628"/>
                    </a:lnTo>
                    <a:lnTo>
                      <a:pt x="3308" y="12796"/>
                    </a:lnTo>
                    <a:lnTo>
                      <a:pt x="3110" y="11944"/>
                    </a:lnTo>
                    <a:lnTo>
                      <a:pt x="2951" y="11092"/>
                    </a:lnTo>
                    <a:lnTo>
                      <a:pt x="2793" y="10241"/>
                    </a:lnTo>
                    <a:lnTo>
                      <a:pt x="2516" y="8537"/>
                    </a:lnTo>
                    <a:lnTo>
                      <a:pt x="2238" y="6814"/>
                    </a:lnTo>
                    <a:lnTo>
                      <a:pt x="2100" y="5963"/>
                    </a:lnTo>
                    <a:lnTo>
                      <a:pt x="1941" y="5111"/>
                    </a:lnTo>
                    <a:lnTo>
                      <a:pt x="1783" y="4259"/>
                    </a:lnTo>
                    <a:lnTo>
                      <a:pt x="1585" y="3427"/>
                    </a:lnTo>
                    <a:lnTo>
                      <a:pt x="1367" y="2596"/>
                    </a:lnTo>
                    <a:lnTo>
                      <a:pt x="1129" y="1764"/>
                    </a:lnTo>
                    <a:lnTo>
                      <a:pt x="852" y="952"/>
                    </a:lnTo>
                    <a:lnTo>
                      <a:pt x="535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416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9" name="Google Shape;719;p4"/>
              <p:cNvSpPr/>
              <p:nvPr/>
            </p:nvSpPr>
            <p:spPr>
              <a:xfrm>
                <a:off x="1040100" y="844175"/>
                <a:ext cx="56450" cy="724950"/>
              </a:xfrm>
              <a:custGeom>
                <a:avLst/>
                <a:gdLst/>
                <a:ahLst/>
                <a:cxnLst/>
                <a:rect l="l" t="t" r="r" b="b"/>
                <a:pathLst>
                  <a:path w="2258" h="28998" extrusionOk="0">
                    <a:moveTo>
                      <a:pt x="0" y="1"/>
                    </a:moveTo>
                    <a:lnTo>
                      <a:pt x="0" y="1962"/>
                    </a:lnTo>
                    <a:lnTo>
                      <a:pt x="317" y="3110"/>
                    </a:lnTo>
                    <a:lnTo>
                      <a:pt x="634" y="4259"/>
                    </a:lnTo>
                    <a:lnTo>
                      <a:pt x="911" y="5428"/>
                    </a:lnTo>
                    <a:lnTo>
                      <a:pt x="1030" y="6022"/>
                    </a:lnTo>
                    <a:lnTo>
                      <a:pt x="1149" y="6596"/>
                    </a:lnTo>
                    <a:lnTo>
                      <a:pt x="1248" y="7250"/>
                    </a:lnTo>
                    <a:lnTo>
                      <a:pt x="1347" y="7884"/>
                    </a:lnTo>
                    <a:lnTo>
                      <a:pt x="1426" y="8537"/>
                    </a:lnTo>
                    <a:lnTo>
                      <a:pt x="1485" y="9191"/>
                    </a:lnTo>
                    <a:lnTo>
                      <a:pt x="1584" y="10478"/>
                    </a:lnTo>
                    <a:lnTo>
                      <a:pt x="1644" y="11786"/>
                    </a:lnTo>
                    <a:lnTo>
                      <a:pt x="1664" y="13093"/>
                    </a:lnTo>
                    <a:lnTo>
                      <a:pt x="1664" y="14400"/>
                    </a:lnTo>
                    <a:lnTo>
                      <a:pt x="1624" y="15707"/>
                    </a:lnTo>
                    <a:lnTo>
                      <a:pt x="1565" y="17014"/>
                    </a:lnTo>
                    <a:lnTo>
                      <a:pt x="1466" y="18460"/>
                    </a:lnTo>
                    <a:lnTo>
                      <a:pt x="1367" y="19926"/>
                    </a:lnTo>
                    <a:lnTo>
                      <a:pt x="1248" y="21392"/>
                    </a:lnTo>
                    <a:lnTo>
                      <a:pt x="1109" y="22857"/>
                    </a:lnTo>
                    <a:lnTo>
                      <a:pt x="535" y="28680"/>
                    </a:lnTo>
                    <a:lnTo>
                      <a:pt x="535" y="28759"/>
                    </a:lnTo>
                    <a:lnTo>
                      <a:pt x="555" y="28819"/>
                    </a:lnTo>
                    <a:lnTo>
                      <a:pt x="574" y="28878"/>
                    </a:lnTo>
                    <a:lnTo>
                      <a:pt x="594" y="28918"/>
                    </a:lnTo>
                    <a:lnTo>
                      <a:pt x="693" y="28977"/>
                    </a:lnTo>
                    <a:lnTo>
                      <a:pt x="792" y="28997"/>
                    </a:lnTo>
                    <a:lnTo>
                      <a:pt x="891" y="28977"/>
                    </a:lnTo>
                    <a:lnTo>
                      <a:pt x="990" y="28918"/>
                    </a:lnTo>
                    <a:lnTo>
                      <a:pt x="1030" y="28878"/>
                    </a:lnTo>
                    <a:lnTo>
                      <a:pt x="1070" y="28819"/>
                    </a:lnTo>
                    <a:lnTo>
                      <a:pt x="1089" y="28759"/>
                    </a:lnTo>
                    <a:lnTo>
                      <a:pt x="1109" y="28680"/>
                    </a:lnTo>
                    <a:lnTo>
                      <a:pt x="1367" y="26165"/>
                    </a:lnTo>
                    <a:lnTo>
                      <a:pt x="1624" y="23630"/>
                    </a:lnTo>
                    <a:lnTo>
                      <a:pt x="1862" y="21075"/>
                    </a:lnTo>
                    <a:lnTo>
                      <a:pt x="1981" y="19807"/>
                    </a:lnTo>
                    <a:lnTo>
                      <a:pt x="2080" y="18520"/>
                    </a:lnTo>
                    <a:lnTo>
                      <a:pt x="2159" y="17252"/>
                    </a:lnTo>
                    <a:lnTo>
                      <a:pt x="2218" y="15965"/>
                    </a:lnTo>
                    <a:lnTo>
                      <a:pt x="2238" y="14697"/>
                    </a:lnTo>
                    <a:lnTo>
                      <a:pt x="2258" y="13429"/>
                    </a:lnTo>
                    <a:lnTo>
                      <a:pt x="2238" y="12142"/>
                    </a:lnTo>
                    <a:lnTo>
                      <a:pt x="2179" y="10874"/>
                    </a:lnTo>
                    <a:lnTo>
                      <a:pt x="2099" y="9607"/>
                    </a:lnTo>
                    <a:lnTo>
                      <a:pt x="1961" y="8339"/>
                    </a:lnTo>
                    <a:lnTo>
                      <a:pt x="1901" y="7804"/>
                    </a:lnTo>
                    <a:lnTo>
                      <a:pt x="1822" y="7270"/>
                    </a:lnTo>
                    <a:lnTo>
                      <a:pt x="1624" y="6200"/>
                    </a:lnTo>
                    <a:lnTo>
                      <a:pt x="1386" y="5150"/>
                    </a:lnTo>
                    <a:lnTo>
                      <a:pt x="1129" y="4121"/>
                    </a:lnTo>
                    <a:lnTo>
                      <a:pt x="852" y="3091"/>
                    </a:lnTo>
                    <a:lnTo>
                      <a:pt x="574" y="206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" name="Google Shape;720;p4"/>
              <p:cNvSpPr/>
              <p:nvPr/>
            </p:nvSpPr>
            <p:spPr>
              <a:xfrm>
                <a:off x="1963550" y="979850"/>
                <a:ext cx="891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5153" extrusionOk="0">
                    <a:moveTo>
                      <a:pt x="2021" y="1"/>
                    </a:moveTo>
                    <a:lnTo>
                      <a:pt x="1922" y="40"/>
                    </a:lnTo>
                    <a:lnTo>
                      <a:pt x="1823" y="80"/>
                    </a:lnTo>
                    <a:lnTo>
                      <a:pt x="1664" y="179"/>
                    </a:lnTo>
                    <a:lnTo>
                      <a:pt x="1526" y="31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1" y="1328"/>
                    </a:lnTo>
                    <a:lnTo>
                      <a:pt x="872" y="1783"/>
                    </a:lnTo>
                    <a:lnTo>
                      <a:pt x="753" y="2259"/>
                    </a:lnTo>
                    <a:lnTo>
                      <a:pt x="654" y="2754"/>
                    </a:lnTo>
                    <a:lnTo>
                      <a:pt x="476" y="3744"/>
                    </a:lnTo>
                    <a:lnTo>
                      <a:pt x="357" y="4695"/>
                    </a:lnTo>
                    <a:lnTo>
                      <a:pt x="218" y="5705"/>
                    </a:lnTo>
                    <a:lnTo>
                      <a:pt x="119" y="6735"/>
                    </a:lnTo>
                    <a:lnTo>
                      <a:pt x="40" y="7745"/>
                    </a:lnTo>
                    <a:lnTo>
                      <a:pt x="1" y="8775"/>
                    </a:lnTo>
                    <a:lnTo>
                      <a:pt x="1" y="9805"/>
                    </a:lnTo>
                    <a:lnTo>
                      <a:pt x="20" y="10815"/>
                    </a:lnTo>
                    <a:lnTo>
                      <a:pt x="80" y="11845"/>
                    </a:lnTo>
                    <a:lnTo>
                      <a:pt x="159" y="12875"/>
                    </a:lnTo>
                    <a:lnTo>
                      <a:pt x="179" y="12934"/>
                    </a:lnTo>
                    <a:lnTo>
                      <a:pt x="199" y="12994"/>
                    </a:lnTo>
                    <a:lnTo>
                      <a:pt x="238" y="13053"/>
                    </a:lnTo>
                    <a:lnTo>
                      <a:pt x="278" y="13093"/>
                    </a:lnTo>
                    <a:lnTo>
                      <a:pt x="377" y="13152"/>
                    </a:lnTo>
                    <a:lnTo>
                      <a:pt x="476" y="13172"/>
                    </a:lnTo>
                    <a:lnTo>
                      <a:pt x="575" y="13172"/>
                    </a:lnTo>
                    <a:lnTo>
                      <a:pt x="654" y="13112"/>
                    </a:lnTo>
                    <a:lnTo>
                      <a:pt x="694" y="13053"/>
                    </a:lnTo>
                    <a:lnTo>
                      <a:pt x="714" y="13013"/>
                    </a:lnTo>
                    <a:lnTo>
                      <a:pt x="733" y="12934"/>
                    </a:lnTo>
                    <a:lnTo>
                      <a:pt x="733" y="12875"/>
                    </a:lnTo>
                    <a:lnTo>
                      <a:pt x="654" y="12043"/>
                    </a:lnTo>
                    <a:lnTo>
                      <a:pt x="615" y="11231"/>
                    </a:lnTo>
                    <a:lnTo>
                      <a:pt x="575" y="10419"/>
                    </a:lnTo>
                    <a:lnTo>
                      <a:pt x="555" y="9587"/>
                    </a:lnTo>
                    <a:lnTo>
                      <a:pt x="575" y="8775"/>
                    </a:lnTo>
                    <a:lnTo>
                      <a:pt x="595" y="7963"/>
                    </a:lnTo>
                    <a:lnTo>
                      <a:pt x="654" y="7131"/>
                    </a:lnTo>
                    <a:lnTo>
                      <a:pt x="714" y="6319"/>
                    </a:lnTo>
                    <a:lnTo>
                      <a:pt x="813" y="5487"/>
                    </a:lnTo>
                    <a:lnTo>
                      <a:pt x="931" y="4675"/>
                    </a:lnTo>
                    <a:lnTo>
                      <a:pt x="1070" y="3843"/>
                    </a:lnTo>
                    <a:lnTo>
                      <a:pt x="1229" y="3031"/>
                    </a:lnTo>
                    <a:lnTo>
                      <a:pt x="1367" y="2278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5" y="1348"/>
                    </a:lnTo>
                    <a:lnTo>
                      <a:pt x="1704" y="1130"/>
                    </a:lnTo>
                    <a:lnTo>
                      <a:pt x="1803" y="932"/>
                    </a:lnTo>
                    <a:lnTo>
                      <a:pt x="1843" y="852"/>
                    </a:lnTo>
                    <a:lnTo>
                      <a:pt x="1902" y="793"/>
                    </a:lnTo>
                    <a:lnTo>
                      <a:pt x="1981" y="753"/>
                    </a:lnTo>
                    <a:lnTo>
                      <a:pt x="2041" y="734"/>
                    </a:lnTo>
                    <a:lnTo>
                      <a:pt x="2100" y="714"/>
                    </a:lnTo>
                    <a:lnTo>
                      <a:pt x="2159" y="734"/>
                    </a:lnTo>
                    <a:lnTo>
                      <a:pt x="2278" y="773"/>
                    </a:lnTo>
                    <a:lnTo>
                      <a:pt x="2377" y="852"/>
                    </a:lnTo>
                    <a:lnTo>
                      <a:pt x="2457" y="951"/>
                    </a:lnTo>
                    <a:lnTo>
                      <a:pt x="2516" y="1070"/>
                    </a:lnTo>
                    <a:lnTo>
                      <a:pt x="2635" y="1328"/>
                    </a:lnTo>
                    <a:lnTo>
                      <a:pt x="2754" y="1704"/>
                    </a:lnTo>
                    <a:lnTo>
                      <a:pt x="2833" y="2100"/>
                    </a:lnTo>
                    <a:lnTo>
                      <a:pt x="2912" y="2516"/>
                    </a:lnTo>
                    <a:lnTo>
                      <a:pt x="2952" y="2932"/>
                    </a:lnTo>
                    <a:lnTo>
                      <a:pt x="2972" y="3368"/>
                    </a:lnTo>
                    <a:lnTo>
                      <a:pt x="2991" y="3784"/>
                    </a:lnTo>
                    <a:lnTo>
                      <a:pt x="3011" y="4596"/>
                    </a:lnTo>
                    <a:lnTo>
                      <a:pt x="3011" y="5487"/>
                    </a:lnTo>
                    <a:lnTo>
                      <a:pt x="2972" y="6378"/>
                    </a:lnTo>
                    <a:lnTo>
                      <a:pt x="2892" y="7270"/>
                    </a:lnTo>
                    <a:lnTo>
                      <a:pt x="2813" y="8161"/>
                    </a:lnTo>
                    <a:lnTo>
                      <a:pt x="2694" y="8993"/>
                    </a:lnTo>
                    <a:lnTo>
                      <a:pt x="2575" y="9825"/>
                    </a:lnTo>
                    <a:lnTo>
                      <a:pt x="2437" y="10637"/>
                    </a:lnTo>
                    <a:lnTo>
                      <a:pt x="2278" y="11469"/>
                    </a:lnTo>
                    <a:lnTo>
                      <a:pt x="1942" y="13112"/>
                    </a:lnTo>
                    <a:lnTo>
                      <a:pt x="1585" y="14737"/>
                    </a:lnTo>
                    <a:lnTo>
                      <a:pt x="1565" y="14816"/>
                    </a:lnTo>
                    <a:lnTo>
                      <a:pt x="1565" y="14875"/>
                    </a:lnTo>
                    <a:lnTo>
                      <a:pt x="1585" y="14935"/>
                    </a:lnTo>
                    <a:lnTo>
                      <a:pt x="1605" y="14994"/>
                    </a:lnTo>
                    <a:lnTo>
                      <a:pt x="1684" y="15073"/>
                    </a:lnTo>
                    <a:lnTo>
                      <a:pt x="1783" y="15133"/>
                    </a:lnTo>
                    <a:lnTo>
                      <a:pt x="1882" y="15153"/>
                    </a:lnTo>
                    <a:lnTo>
                      <a:pt x="1981" y="15113"/>
                    </a:lnTo>
                    <a:lnTo>
                      <a:pt x="2041" y="15093"/>
                    </a:lnTo>
                    <a:lnTo>
                      <a:pt x="2080" y="15034"/>
                    </a:lnTo>
                    <a:lnTo>
                      <a:pt x="2100" y="14974"/>
                    </a:lnTo>
                    <a:lnTo>
                      <a:pt x="2120" y="14915"/>
                    </a:lnTo>
                    <a:lnTo>
                      <a:pt x="2575" y="12875"/>
                    </a:lnTo>
                    <a:lnTo>
                      <a:pt x="2773" y="11845"/>
                    </a:lnTo>
                    <a:lnTo>
                      <a:pt x="2972" y="10815"/>
                    </a:lnTo>
                    <a:lnTo>
                      <a:pt x="3150" y="9785"/>
                    </a:lnTo>
                    <a:lnTo>
                      <a:pt x="3308" y="8755"/>
                    </a:lnTo>
                    <a:lnTo>
                      <a:pt x="3427" y="7705"/>
                    </a:lnTo>
                    <a:lnTo>
                      <a:pt x="3506" y="6656"/>
                    </a:lnTo>
                    <a:lnTo>
                      <a:pt x="3566" y="5626"/>
                    </a:lnTo>
                    <a:lnTo>
                      <a:pt x="3566" y="4576"/>
                    </a:lnTo>
                    <a:lnTo>
                      <a:pt x="3566" y="4061"/>
                    </a:lnTo>
                    <a:lnTo>
                      <a:pt x="3526" y="3546"/>
                    </a:lnTo>
                    <a:lnTo>
                      <a:pt x="3487" y="3011"/>
                    </a:lnTo>
                    <a:lnTo>
                      <a:pt x="3447" y="2496"/>
                    </a:lnTo>
                    <a:lnTo>
                      <a:pt x="3348" y="1823"/>
                    </a:lnTo>
                    <a:lnTo>
                      <a:pt x="3288" y="1466"/>
                    </a:lnTo>
                    <a:lnTo>
                      <a:pt x="3189" y="1090"/>
                    </a:lnTo>
                    <a:lnTo>
                      <a:pt x="3051" y="753"/>
                    </a:lnTo>
                    <a:lnTo>
                      <a:pt x="2972" y="595"/>
                    </a:lnTo>
                    <a:lnTo>
                      <a:pt x="2892" y="456"/>
                    </a:lnTo>
                    <a:lnTo>
                      <a:pt x="2793" y="337"/>
                    </a:lnTo>
                    <a:lnTo>
                      <a:pt x="2674" y="219"/>
                    </a:lnTo>
                    <a:lnTo>
                      <a:pt x="2556" y="120"/>
                    </a:lnTo>
                    <a:lnTo>
                      <a:pt x="2417" y="60"/>
                    </a:lnTo>
                    <a:lnTo>
                      <a:pt x="2298" y="21"/>
                    </a:lnTo>
                    <a:lnTo>
                      <a:pt x="219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" name="Google Shape;721;p4"/>
              <p:cNvSpPr/>
              <p:nvPr/>
            </p:nvSpPr>
            <p:spPr>
              <a:xfrm>
                <a:off x="3446050" y="1002150"/>
                <a:ext cx="93100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4" h="35473" extrusionOk="0">
                    <a:moveTo>
                      <a:pt x="2397" y="0"/>
                    </a:moveTo>
                    <a:lnTo>
                      <a:pt x="2298" y="20"/>
                    </a:lnTo>
                    <a:lnTo>
                      <a:pt x="2199" y="59"/>
                    </a:lnTo>
                    <a:lnTo>
                      <a:pt x="2120" y="158"/>
                    </a:lnTo>
                    <a:lnTo>
                      <a:pt x="2060" y="277"/>
                    </a:lnTo>
                    <a:lnTo>
                      <a:pt x="2060" y="337"/>
                    </a:lnTo>
                    <a:lnTo>
                      <a:pt x="2060" y="416"/>
                    </a:lnTo>
                    <a:lnTo>
                      <a:pt x="2318" y="2753"/>
                    </a:lnTo>
                    <a:lnTo>
                      <a:pt x="2575" y="5110"/>
                    </a:lnTo>
                    <a:lnTo>
                      <a:pt x="2793" y="7467"/>
                    </a:lnTo>
                    <a:lnTo>
                      <a:pt x="2892" y="8655"/>
                    </a:lnTo>
                    <a:lnTo>
                      <a:pt x="2991" y="9824"/>
                    </a:lnTo>
                    <a:lnTo>
                      <a:pt x="3051" y="11012"/>
                    </a:lnTo>
                    <a:lnTo>
                      <a:pt x="3110" y="12181"/>
                    </a:lnTo>
                    <a:lnTo>
                      <a:pt x="3130" y="13369"/>
                    </a:lnTo>
                    <a:lnTo>
                      <a:pt x="3150" y="14558"/>
                    </a:lnTo>
                    <a:lnTo>
                      <a:pt x="3150" y="15746"/>
                    </a:lnTo>
                    <a:lnTo>
                      <a:pt x="3110" y="16915"/>
                    </a:lnTo>
                    <a:lnTo>
                      <a:pt x="3051" y="18103"/>
                    </a:lnTo>
                    <a:lnTo>
                      <a:pt x="2971" y="19291"/>
                    </a:lnTo>
                    <a:lnTo>
                      <a:pt x="2872" y="20420"/>
                    </a:lnTo>
                    <a:lnTo>
                      <a:pt x="2734" y="21529"/>
                    </a:lnTo>
                    <a:lnTo>
                      <a:pt x="2575" y="22639"/>
                    </a:lnTo>
                    <a:lnTo>
                      <a:pt x="2377" y="23748"/>
                    </a:lnTo>
                    <a:lnTo>
                      <a:pt x="2140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48" y="28065"/>
                    </a:lnTo>
                    <a:lnTo>
                      <a:pt x="654" y="29848"/>
                    </a:lnTo>
                    <a:lnTo>
                      <a:pt x="496" y="30284"/>
                    </a:lnTo>
                    <a:lnTo>
                      <a:pt x="377" y="30739"/>
                    </a:lnTo>
                    <a:lnTo>
                      <a:pt x="238" y="31195"/>
                    </a:lnTo>
                    <a:lnTo>
                      <a:pt x="139" y="31670"/>
                    </a:lnTo>
                    <a:lnTo>
                      <a:pt x="80" y="32126"/>
                    </a:lnTo>
                    <a:lnTo>
                      <a:pt x="20" y="32581"/>
                    </a:lnTo>
                    <a:lnTo>
                      <a:pt x="0" y="33037"/>
                    </a:lnTo>
                    <a:lnTo>
                      <a:pt x="20" y="33512"/>
                    </a:lnTo>
                    <a:lnTo>
                      <a:pt x="80" y="33968"/>
                    </a:lnTo>
                    <a:lnTo>
                      <a:pt x="198" y="34423"/>
                    </a:lnTo>
                    <a:lnTo>
                      <a:pt x="258" y="34641"/>
                    </a:lnTo>
                    <a:lnTo>
                      <a:pt x="337" y="34859"/>
                    </a:lnTo>
                    <a:lnTo>
                      <a:pt x="436" y="35097"/>
                    </a:lnTo>
                    <a:lnTo>
                      <a:pt x="555" y="35315"/>
                    </a:lnTo>
                    <a:lnTo>
                      <a:pt x="595" y="35374"/>
                    </a:lnTo>
                    <a:lnTo>
                      <a:pt x="634" y="35414"/>
                    </a:lnTo>
                    <a:lnTo>
                      <a:pt x="674" y="35453"/>
                    </a:lnTo>
                    <a:lnTo>
                      <a:pt x="733" y="35473"/>
                    </a:lnTo>
                    <a:lnTo>
                      <a:pt x="832" y="35473"/>
                    </a:lnTo>
                    <a:lnTo>
                      <a:pt x="931" y="35414"/>
                    </a:lnTo>
                    <a:lnTo>
                      <a:pt x="1030" y="35334"/>
                    </a:lnTo>
                    <a:lnTo>
                      <a:pt x="1070" y="35235"/>
                    </a:lnTo>
                    <a:lnTo>
                      <a:pt x="1090" y="35176"/>
                    </a:lnTo>
                    <a:lnTo>
                      <a:pt x="1090" y="35116"/>
                    </a:lnTo>
                    <a:lnTo>
                      <a:pt x="1070" y="35057"/>
                    </a:lnTo>
                    <a:lnTo>
                      <a:pt x="1050" y="34978"/>
                    </a:lnTo>
                    <a:lnTo>
                      <a:pt x="931" y="34740"/>
                    </a:lnTo>
                    <a:lnTo>
                      <a:pt x="812" y="34483"/>
                    </a:lnTo>
                    <a:lnTo>
                      <a:pt x="733" y="34245"/>
                    </a:lnTo>
                    <a:lnTo>
                      <a:pt x="674" y="33988"/>
                    </a:lnTo>
                    <a:lnTo>
                      <a:pt x="614" y="33730"/>
                    </a:lnTo>
                    <a:lnTo>
                      <a:pt x="595" y="33473"/>
                    </a:lnTo>
                    <a:lnTo>
                      <a:pt x="575" y="33195"/>
                    </a:lnTo>
                    <a:lnTo>
                      <a:pt x="555" y="32938"/>
                    </a:lnTo>
                    <a:lnTo>
                      <a:pt x="575" y="32680"/>
                    </a:lnTo>
                    <a:lnTo>
                      <a:pt x="575" y="32403"/>
                    </a:lnTo>
                    <a:lnTo>
                      <a:pt x="654" y="31868"/>
                    </a:lnTo>
                    <a:lnTo>
                      <a:pt x="753" y="31333"/>
                    </a:lnTo>
                    <a:lnTo>
                      <a:pt x="892" y="30799"/>
                    </a:lnTo>
                    <a:lnTo>
                      <a:pt x="1050" y="30244"/>
                    </a:lnTo>
                    <a:lnTo>
                      <a:pt x="1228" y="29709"/>
                    </a:lnTo>
                    <a:lnTo>
                      <a:pt x="1605" y="28660"/>
                    </a:lnTo>
                    <a:lnTo>
                      <a:pt x="1981" y="27650"/>
                    </a:lnTo>
                    <a:lnTo>
                      <a:pt x="2140" y="27154"/>
                    </a:lnTo>
                    <a:lnTo>
                      <a:pt x="2278" y="26679"/>
                    </a:lnTo>
                    <a:lnTo>
                      <a:pt x="2536" y="25669"/>
                    </a:lnTo>
                    <a:lnTo>
                      <a:pt x="2773" y="24639"/>
                    </a:lnTo>
                    <a:lnTo>
                      <a:pt x="2971" y="23609"/>
                    </a:lnTo>
                    <a:lnTo>
                      <a:pt x="3150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5" y="18380"/>
                    </a:lnTo>
                    <a:lnTo>
                      <a:pt x="3665" y="17231"/>
                    </a:lnTo>
                    <a:lnTo>
                      <a:pt x="3704" y="16102"/>
                    </a:lnTo>
                    <a:lnTo>
                      <a:pt x="3724" y="14954"/>
                    </a:lnTo>
                    <a:lnTo>
                      <a:pt x="3724" y="13825"/>
                    </a:lnTo>
                    <a:lnTo>
                      <a:pt x="3684" y="12696"/>
                    </a:lnTo>
                    <a:lnTo>
                      <a:pt x="3645" y="11547"/>
                    </a:lnTo>
                    <a:lnTo>
                      <a:pt x="3585" y="10418"/>
                    </a:lnTo>
                    <a:lnTo>
                      <a:pt x="3506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53" y="2496"/>
                    </a:lnTo>
                    <a:lnTo>
                      <a:pt x="2595" y="238"/>
                    </a:lnTo>
                    <a:lnTo>
                      <a:pt x="2595" y="158"/>
                    </a:lnTo>
                    <a:lnTo>
                      <a:pt x="2555" y="99"/>
                    </a:lnTo>
                    <a:lnTo>
                      <a:pt x="2536" y="59"/>
                    </a:lnTo>
                    <a:lnTo>
                      <a:pt x="2496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" name="Google Shape;722;p4"/>
              <p:cNvSpPr/>
              <p:nvPr/>
            </p:nvSpPr>
            <p:spPr>
              <a:xfrm>
                <a:off x="2422075" y="1002150"/>
                <a:ext cx="93100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4" h="35473" extrusionOk="0">
                    <a:moveTo>
                      <a:pt x="2397" y="0"/>
                    </a:moveTo>
                    <a:lnTo>
                      <a:pt x="2298" y="20"/>
                    </a:lnTo>
                    <a:lnTo>
                      <a:pt x="2199" y="59"/>
                    </a:lnTo>
                    <a:lnTo>
                      <a:pt x="2119" y="158"/>
                    </a:lnTo>
                    <a:lnTo>
                      <a:pt x="2060" y="277"/>
                    </a:lnTo>
                    <a:lnTo>
                      <a:pt x="2060" y="337"/>
                    </a:lnTo>
                    <a:lnTo>
                      <a:pt x="2060" y="416"/>
                    </a:lnTo>
                    <a:lnTo>
                      <a:pt x="2317" y="2753"/>
                    </a:lnTo>
                    <a:lnTo>
                      <a:pt x="2575" y="5110"/>
                    </a:lnTo>
                    <a:lnTo>
                      <a:pt x="2813" y="7467"/>
                    </a:lnTo>
                    <a:lnTo>
                      <a:pt x="2892" y="8655"/>
                    </a:lnTo>
                    <a:lnTo>
                      <a:pt x="2991" y="9824"/>
                    </a:lnTo>
                    <a:lnTo>
                      <a:pt x="3050" y="11012"/>
                    </a:lnTo>
                    <a:lnTo>
                      <a:pt x="3110" y="12181"/>
                    </a:lnTo>
                    <a:lnTo>
                      <a:pt x="3149" y="13369"/>
                    </a:lnTo>
                    <a:lnTo>
                      <a:pt x="3149" y="14558"/>
                    </a:lnTo>
                    <a:lnTo>
                      <a:pt x="3149" y="15746"/>
                    </a:lnTo>
                    <a:lnTo>
                      <a:pt x="3110" y="16915"/>
                    </a:lnTo>
                    <a:lnTo>
                      <a:pt x="3070" y="18103"/>
                    </a:lnTo>
                    <a:lnTo>
                      <a:pt x="2971" y="19291"/>
                    </a:lnTo>
                    <a:lnTo>
                      <a:pt x="2872" y="20420"/>
                    </a:lnTo>
                    <a:lnTo>
                      <a:pt x="2733" y="21529"/>
                    </a:lnTo>
                    <a:lnTo>
                      <a:pt x="2575" y="22639"/>
                    </a:lnTo>
                    <a:lnTo>
                      <a:pt x="2377" y="23748"/>
                    </a:lnTo>
                    <a:lnTo>
                      <a:pt x="2139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68" y="28065"/>
                    </a:lnTo>
                    <a:lnTo>
                      <a:pt x="654" y="29848"/>
                    </a:lnTo>
                    <a:lnTo>
                      <a:pt x="495" y="30284"/>
                    </a:lnTo>
                    <a:lnTo>
                      <a:pt x="376" y="30739"/>
                    </a:lnTo>
                    <a:lnTo>
                      <a:pt x="258" y="31195"/>
                    </a:lnTo>
                    <a:lnTo>
                      <a:pt x="159" y="31670"/>
                    </a:lnTo>
                    <a:lnTo>
                      <a:pt x="79" y="32126"/>
                    </a:lnTo>
                    <a:lnTo>
                      <a:pt x="20" y="32581"/>
                    </a:lnTo>
                    <a:lnTo>
                      <a:pt x="0" y="33037"/>
                    </a:lnTo>
                    <a:lnTo>
                      <a:pt x="20" y="33512"/>
                    </a:lnTo>
                    <a:lnTo>
                      <a:pt x="79" y="33968"/>
                    </a:lnTo>
                    <a:lnTo>
                      <a:pt x="198" y="34423"/>
                    </a:lnTo>
                    <a:lnTo>
                      <a:pt x="258" y="34641"/>
                    </a:lnTo>
                    <a:lnTo>
                      <a:pt x="337" y="34859"/>
                    </a:lnTo>
                    <a:lnTo>
                      <a:pt x="436" y="35097"/>
                    </a:lnTo>
                    <a:lnTo>
                      <a:pt x="555" y="35315"/>
                    </a:lnTo>
                    <a:lnTo>
                      <a:pt x="594" y="35374"/>
                    </a:lnTo>
                    <a:lnTo>
                      <a:pt x="634" y="35414"/>
                    </a:lnTo>
                    <a:lnTo>
                      <a:pt x="693" y="35453"/>
                    </a:lnTo>
                    <a:lnTo>
                      <a:pt x="733" y="35473"/>
                    </a:lnTo>
                    <a:lnTo>
                      <a:pt x="852" y="35473"/>
                    </a:lnTo>
                    <a:lnTo>
                      <a:pt x="951" y="35414"/>
                    </a:lnTo>
                    <a:lnTo>
                      <a:pt x="1030" y="35334"/>
                    </a:lnTo>
                    <a:lnTo>
                      <a:pt x="1070" y="35235"/>
                    </a:lnTo>
                    <a:lnTo>
                      <a:pt x="1090" y="35176"/>
                    </a:lnTo>
                    <a:lnTo>
                      <a:pt x="1090" y="35116"/>
                    </a:lnTo>
                    <a:lnTo>
                      <a:pt x="1070" y="35057"/>
                    </a:lnTo>
                    <a:lnTo>
                      <a:pt x="1050" y="34978"/>
                    </a:lnTo>
                    <a:lnTo>
                      <a:pt x="931" y="34740"/>
                    </a:lnTo>
                    <a:lnTo>
                      <a:pt x="832" y="34483"/>
                    </a:lnTo>
                    <a:lnTo>
                      <a:pt x="733" y="34245"/>
                    </a:lnTo>
                    <a:lnTo>
                      <a:pt x="674" y="33988"/>
                    </a:lnTo>
                    <a:lnTo>
                      <a:pt x="634" y="33730"/>
                    </a:lnTo>
                    <a:lnTo>
                      <a:pt x="594" y="33473"/>
                    </a:lnTo>
                    <a:lnTo>
                      <a:pt x="575" y="33195"/>
                    </a:lnTo>
                    <a:lnTo>
                      <a:pt x="555" y="32938"/>
                    </a:lnTo>
                    <a:lnTo>
                      <a:pt x="575" y="32680"/>
                    </a:lnTo>
                    <a:lnTo>
                      <a:pt x="594" y="32403"/>
                    </a:lnTo>
                    <a:lnTo>
                      <a:pt x="654" y="31868"/>
                    </a:lnTo>
                    <a:lnTo>
                      <a:pt x="753" y="31333"/>
                    </a:lnTo>
                    <a:lnTo>
                      <a:pt x="891" y="30799"/>
                    </a:lnTo>
                    <a:lnTo>
                      <a:pt x="1050" y="30244"/>
                    </a:lnTo>
                    <a:lnTo>
                      <a:pt x="1228" y="29709"/>
                    </a:lnTo>
                    <a:lnTo>
                      <a:pt x="1604" y="28660"/>
                    </a:lnTo>
                    <a:lnTo>
                      <a:pt x="1981" y="27650"/>
                    </a:lnTo>
                    <a:lnTo>
                      <a:pt x="2139" y="27154"/>
                    </a:lnTo>
                    <a:lnTo>
                      <a:pt x="2278" y="26679"/>
                    </a:lnTo>
                    <a:lnTo>
                      <a:pt x="2555" y="25669"/>
                    </a:lnTo>
                    <a:lnTo>
                      <a:pt x="2773" y="24639"/>
                    </a:lnTo>
                    <a:lnTo>
                      <a:pt x="2991" y="23609"/>
                    </a:lnTo>
                    <a:lnTo>
                      <a:pt x="3149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5" y="18380"/>
                    </a:lnTo>
                    <a:lnTo>
                      <a:pt x="3664" y="17231"/>
                    </a:lnTo>
                    <a:lnTo>
                      <a:pt x="3704" y="16102"/>
                    </a:lnTo>
                    <a:lnTo>
                      <a:pt x="3724" y="14954"/>
                    </a:lnTo>
                    <a:lnTo>
                      <a:pt x="3724" y="13825"/>
                    </a:lnTo>
                    <a:lnTo>
                      <a:pt x="3684" y="12696"/>
                    </a:lnTo>
                    <a:lnTo>
                      <a:pt x="3645" y="11547"/>
                    </a:lnTo>
                    <a:lnTo>
                      <a:pt x="3585" y="10418"/>
                    </a:lnTo>
                    <a:lnTo>
                      <a:pt x="3526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72" y="2496"/>
                    </a:lnTo>
                    <a:lnTo>
                      <a:pt x="2615" y="238"/>
                    </a:lnTo>
                    <a:lnTo>
                      <a:pt x="2595" y="158"/>
                    </a:lnTo>
                    <a:lnTo>
                      <a:pt x="2575" y="99"/>
                    </a:lnTo>
                    <a:lnTo>
                      <a:pt x="2535" y="59"/>
                    </a:lnTo>
                    <a:lnTo>
                      <a:pt x="2496" y="20"/>
                    </a:lnTo>
                    <a:lnTo>
                      <a:pt x="245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" name="Google Shape;723;p4"/>
              <p:cNvSpPr/>
              <p:nvPr/>
            </p:nvSpPr>
            <p:spPr>
              <a:xfrm>
                <a:off x="1426300" y="1002150"/>
                <a:ext cx="93125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5" h="35473" extrusionOk="0">
                    <a:moveTo>
                      <a:pt x="2397" y="0"/>
                    </a:moveTo>
                    <a:lnTo>
                      <a:pt x="2279" y="20"/>
                    </a:lnTo>
                    <a:lnTo>
                      <a:pt x="2180" y="59"/>
                    </a:lnTo>
                    <a:lnTo>
                      <a:pt x="2100" y="158"/>
                    </a:lnTo>
                    <a:lnTo>
                      <a:pt x="2061" y="277"/>
                    </a:lnTo>
                    <a:lnTo>
                      <a:pt x="2041" y="337"/>
                    </a:lnTo>
                    <a:lnTo>
                      <a:pt x="2041" y="416"/>
                    </a:lnTo>
                    <a:lnTo>
                      <a:pt x="2318" y="2753"/>
                    </a:lnTo>
                    <a:lnTo>
                      <a:pt x="2576" y="5110"/>
                    </a:lnTo>
                    <a:lnTo>
                      <a:pt x="2794" y="7467"/>
                    </a:lnTo>
                    <a:lnTo>
                      <a:pt x="2893" y="8655"/>
                    </a:lnTo>
                    <a:lnTo>
                      <a:pt x="2972" y="9824"/>
                    </a:lnTo>
                    <a:lnTo>
                      <a:pt x="3051" y="11012"/>
                    </a:lnTo>
                    <a:lnTo>
                      <a:pt x="3091" y="12181"/>
                    </a:lnTo>
                    <a:lnTo>
                      <a:pt x="3130" y="13369"/>
                    </a:lnTo>
                    <a:lnTo>
                      <a:pt x="3150" y="14558"/>
                    </a:lnTo>
                    <a:lnTo>
                      <a:pt x="3130" y="15746"/>
                    </a:lnTo>
                    <a:lnTo>
                      <a:pt x="3110" y="16915"/>
                    </a:lnTo>
                    <a:lnTo>
                      <a:pt x="3051" y="18103"/>
                    </a:lnTo>
                    <a:lnTo>
                      <a:pt x="2972" y="19291"/>
                    </a:lnTo>
                    <a:lnTo>
                      <a:pt x="2853" y="20420"/>
                    </a:lnTo>
                    <a:lnTo>
                      <a:pt x="2734" y="21529"/>
                    </a:lnTo>
                    <a:lnTo>
                      <a:pt x="2556" y="22639"/>
                    </a:lnTo>
                    <a:lnTo>
                      <a:pt x="2358" y="23748"/>
                    </a:lnTo>
                    <a:lnTo>
                      <a:pt x="2140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49" y="28065"/>
                    </a:lnTo>
                    <a:lnTo>
                      <a:pt x="635" y="29848"/>
                    </a:lnTo>
                    <a:lnTo>
                      <a:pt x="496" y="30284"/>
                    </a:lnTo>
                    <a:lnTo>
                      <a:pt x="357" y="30739"/>
                    </a:lnTo>
                    <a:lnTo>
                      <a:pt x="239" y="31195"/>
                    </a:lnTo>
                    <a:lnTo>
                      <a:pt x="139" y="31670"/>
                    </a:lnTo>
                    <a:lnTo>
                      <a:pt x="60" y="32126"/>
                    </a:lnTo>
                    <a:lnTo>
                      <a:pt x="21" y="32581"/>
                    </a:lnTo>
                    <a:lnTo>
                      <a:pt x="1" y="33037"/>
                    </a:lnTo>
                    <a:lnTo>
                      <a:pt x="21" y="33512"/>
                    </a:lnTo>
                    <a:lnTo>
                      <a:pt x="80" y="33968"/>
                    </a:lnTo>
                    <a:lnTo>
                      <a:pt x="179" y="34423"/>
                    </a:lnTo>
                    <a:lnTo>
                      <a:pt x="258" y="34641"/>
                    </a:lnTo>
                    <a:lnTo>
                      <a:pt x="338" y="34859"/>
                    </a:lnTo>
                    <a:lnTo>
                      <a:pt x="437" y="35097"/>
                    </a:lnTo>
                    <a:lnTo>
                      <a:pt x="536" y="35315"/>
                    </a:lnTo>
                    <a:lnTo>
                      <a:pt x="575" y="35374"/>
                    </a:lnTo>
                    <a:lnTo>
                      <a:pt x="635" y="35414"/>
                    </a:lnTo>
                    <a:lnTo>
                      <a:pt x="674" y="35453"/>
                    </a:lnTo>
                    <a:lnTo>
                      <a:pt x="734" y="35473"/>
                    </a:lnTo>
                    <a:lnTo>
                      <a:pt x="833" y="35473"/>
                    </a:lnTo>
                    <a:lnTo>
                      <a:pt x="932" y="35414"/>
                    </a:lnTo>
                    <a:lnTo>
                      <a:pt x="1011" y="35334"/>
                    </a:lnTo>
                    <a:lnTo>
                      <a:pt x="1070" y="35235"/>
                    </a:lnTo>
                    <a:lnTo>
                      <a:pt x="1070" y="35176"/>
                    </a:lnTo>
                    <a:lnTo>
                      <a:pt x="1070" y="35116"/>
                    </a:lnTo>
                    <a:lnTo>
                      <a:pt x="1070" y="35057"/>
                    </a:lnTo>
                    <a:lnTo>
                      <a:pt x="1031" y="34978"/>
                    </a:lnTo>
                    <a:lnTo>
                      <a:pt x="912" y="34740"/>
                    </a:lnTo>
                    <a:lnTo>
                      <a:pt x="813" y="34483"/>
                    </a:lnTo>
                    <a:lnTo>
                      <a:pt x="734" y="34245"/>
                    </a:lnTo>
                    <a:lnTo>
                      <a:pt x="674" y="33988"/>
                    </a:lnTo>
                    <a:lnTo>
                      <a:pt x="615" y="33730"/>
                    </a:lnTo>
                    <a:lnTo>
                      <a:pt x="575" y="33473"/>
                    </a:lnTo>
                    <a:lnTo>
                      <a:pt x="555" y="33195"/>
                    </a:lnTo>
                    <a:lnTo>
                      <a:pt x="555" y="32938"/>
                    </a:lnTo>
                    <a:lnTo>
                      <a:pt x="555" y="32680"/>
                    </a:lnTo>
                    <a:lnTo>
                      <a:pt x="575" y="32403"/>
                    </a:lnTo>
                    <a:lnTo>
                      <a:pt x="635" y="31868"/>
                    </a:lnTo>
                    <a:lnTo>
                      <a:pt x="753" y="31333"/>
                    </a:lnTo>
                    <a:lnTo>
                      <a:pt x="872" y="30799"/>
                    </a:lnTo>
                    <a:lnTo>
                      <a:pt x="1051" y="30244"/>
                    </a:lnTo>
                    <a:lnTo>
                      <a:pt x="1209" y="29709"/>
                    </a:lnTo>
                    <a:lnTo>
                      <a:pt x="1605" y="28660"/>
                    </a:lnTo>
                    <a:lnTo>
                      <a:pt x="1962" y="27650"/>
                    </a:lnTo>
                    <a:lnTo>
                      <a:pt x="2140" y="27154"/>
                    </a:lnTo>
                    <a:lnTo>
                      <a:pt x="2279" y="26679"/>
                    </a:lnTo>
                    <a:lnTo>
                      <a:pt x="2536" y="25669"/>
                    </a:lnTo>
                    <a:lnTo>
                      <a:pt x="2774" y="24639"/>
                    </a:lnTo>
                    <a:lnTo>
                      <a:pt x="2972" y="23609"/>
                    </a:lnTo>
                    <a:lnTo>
                      <a:pt x="3150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6" y="18380"/>
                    </a:lnTo>
                    <a:lnTo>
                      <a:pt x="3665" y="17231"/>
                    </a:lnTo>
                    <a:lnTo>
                      <a:pt x="3705" y="16102"/>
                    </a:lnTo>
                    <a:lnTo>
                      <a:pt x="3724" y="14954"/>
                    </a:lnTo>
                    <a:lnTo>
                      <a:pt x="3705" y="13825"/>
                    </a:lnTo>
                    <a:lnTo>
                      <a:pt x="3685" y="12696"/>
                    </a:lnTo>
                    <a:lnTo>
                      <a:pt x="3645" y="11547"/>
                    </a:lnTo>
                    <a:lnTo>
                      <a:pt x="3586" y="10418"/>
                    </a:lnTo>
                    <a:lnTo>
                      <a:pt x="3507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53" y="2496"/>
                    </a:lnTo>
                    <a:lnTo>
                      <a:pt x="2595" y="238"/>
                    </a:lnTo>
                    <a:lnTo>
                      <a:pt x="2576" y="158"/>
                    </a:lnTo>
                    <a:lnTo>
                      <a:pt x="2556" y="99"/>
                    </a:lnTo>
                    <a:lnTo>
                      <a:pt x="2516" y="59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" name="Google Shape;724;p4"/>
              <p:cNvSpPr/>
              <p:nvPr/>
            </p:nvSpPr>
            <p:spPr>
              <a:xfrm>
                <a:off x="3253425" y="1102150"/>
                <a:ext cx="951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1" y="120"/>
                    </a:lnTo>
                    <a:lnTo>
                      <a:pt x="2021" y="179"/>
                    </a:lnTo>
                    <a:lnTo>
                      <a:pt x="2001" y="239"/>
                    </a:lnTo>
                    <a:lnTo>
                      <a:pt x="1981" y="318"/>
                    </a:lnTo>
                    <a:lnTo>
                      <a:pt x="1585" y="4596"/>
                    </a:lnTo>
                    <a:lnTo>
                      <a:pt x="1387" y="6755"/>
                    </a:lnTo>
                    <a:lnTo>
                      <a:pt x="1229" y="8894"/>
                    </a:lnTo>
                    <a:lnTo>
                      <a:pt x="1110" y="11053"/>
                    </a:lnTo>
                    <a:lnTo>
                      <a:pt x="1011" y="13212"/>
                    </a:lnTo>
                    <a:lnTo>
                      <a:pt x="99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91" y="17529"/>
                    </a:lnTo>
                    <a:lnTo>
                      <a:pt x="1051" y="19688"/>
                    </a:lnTo>
                    <a:lnTo>
                      <a:pt x="1150" y="21867"/>
                    </a:lnTo>
                    <a:lnTo>
                      <a:pt x="1288" y="24026"/>
                    </a:lnTo>
                    <a:lnTo>
                      <a:pt x="1447" y="26205"/>
                    </a:lnTo>
                    <a:lnTo>
                      <a:pt x="1803" y="30542"/>
                    </a:lnTo>
                    <a:lnTo>
                      <a:pt x="2160" y="34860"/>
                    </a:lnTo>
                    <a:lnTo>
                      <a:pt x="2496" y="39138"/>
                    </a:lnTo>
                    <a:lnTo>
                      <a:pt x="2675" y="41277"/>
                    </a:lnTo>
                    <a:lnTo>
                      <a:pt x="2853" y="43416"/>
                    </a:lnTo>
                    <a:lnTo>
                      <a:pt x="2992" y="45555"/>
                    </a:lnTo>
                    <a:lnTo>
                      <a:pt x="3110" y="47694"/>
                    </a:lnTo>
                    <a:lnTo>
                      <a:pt x="3190" y="49853"/>
                    </a:lnTo>
                    <a:lnTo>
                      <a:pt x="3209" y="50923"/>
                    </a:lnTo>
                    <a:lnTo>
                      <a:pt x="3229" y="51992"/>
                    </a:lnTo>
                    <a:lnTo>
                      <a:pt x="3229" y="53062"/>
                    </a:lnTo>
                    <a:lnTo>
                      <a:pt x="3190" y="54131"/>
                    </a:lnTo>
                    <a:lnTo>
                      <a:pt x="3150" y="55201"/>
                    </a:lnTo>
                    <a:lnTo>
                      <a:pt x="3091" y="56270"/>
                    </a:lnTo>
                    <a:lnTo>
                      <a:pt x="2992" y="57340"/>
                    </a:lnTo>
                    <a:lnTo>
                      <a:pt x="2893" y="58409"/>
                    </a:lnTo>
                    <a:lnTo>
                      <a:pt x="2754" y="59479"/>
                    </a:lnTo>
                    <a:lnTo>
                      <a:pt x="2595" y="60529"/>
                    </a:lnTo>
                    <a:lnTo>
                      <a:pt x="2437" y="61578"/>
                    </a:lnTo>
                    <a:lnTo>
                      <a:pt x="2239" y="62589"/>
                    </a:lnTo>
                    <a:lnTo>
                      <a:pt x="1843" y="64648"/>
                    </a:lnTo>
                    <a:lnTo>
                      <a:pt x="1427" y="66688"/>
                    </a:lnTo>
                    <a:lnTo>
                      <a:pt x="1031" y="68729"/>
                    </a:lnTo>
                    <a:lnTo>
                      <a:pt x="833" y="69778"/>
                    </a:lnTo>
                    <a:lnTo>
                      <a:pt x="654" y="70828"/>
                    </a:lnTo>
                    <a:lnTo>
                      <a:pt x="496" y="71878"/>
                    </a:lnTo>
                    <a:lnTo>
                      <a:pt x="338" y="72947"/>
                    </a:lnTo>
                    <a:lnTo>
                      <a:pt x="219" y="74017"/>
                    </a:lnTo>
                    <a:lnTo>
                      <a:pt x="120" y="75086"/>
                    </a:lnTo>
                    <a:lnTo>
                      <a:pt x="40" y="76156"/>
                    </a:lnTo>
                    <a:lnTo>
                      <a:pt x="1" y="77206"/>
                    </a:lnTo>
                    <a:lnTo>
                      <a:pt x="1" y="78275"/>
                    </a:lnTo>
                    <a:lnTo>
                      <a:pt x="40" y="79345"/>
                    </a:lnTo>
                    <a:lnTo>
                      <a:pt x="120" y="80414"/>
                    </a:lnTo>
                    <a:lnTo>
                      <a:pt x="238" y="81464"/>
                    </a:lnTo>
                    <a:lnTo>
                      <a:pt x="318" y="81979"/>
                    </a:lnTo>
                    <a:lnTo>
                      <a:pt x="397" y="82514"/>
                    </a:lnTo>
                    <a:lnTo>
                      <a:pt x="516" y="83029"/>
                    </a:lnTo>
                    <a:lnTo>
                      <a:pt x="635" y="83544"/>
                    </a:lnTo>
                    <a:lnTo>
                      <a:pt x="753" y="84059"/>
                    </a:lnTo>
                    <a:lnTo>
                      <a:pt x="892" y="84574"/>
                    </a:lnTo>
                    <a:lnTo>
                      <a:pt x="1051" y="85088"/>
                    </a:lnTo>
                    <a:lnTo>
                      <a:pt x="1229" y="85584"/>
                    </a:lnTo>
                    <a:lnTo>
                      <a:pt x="1268" y="85643"/>
                    </a:lnTo>
                    <a:lnTo>
                      <a:pt x="1308" y="85702"/>
                    </a:lnTo>
                    <a:lnTo>
                      <a:pt x="1348" y="85742"/>
                    </a:lnTo>
                    <a:lnTo>
                      <a:pt x="140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83" y="85663"/>
                    </a:lnTo>
                    <a:lnTo>
                      <a:pt x="1803" y="85603"/>
                    </a:lnTo>
                    <a:lnTo>
                      <a:pt x="1803" y="85544"/>
                    </a:lnTo>
                    <a:lnTo>
                      <a:pt x="1803" y="85485"/>
                    </a:lnTo>
                    <a:lnTo>
                      <a:pt x="1783" y="85405"/>
                    </a:lnTo>
                    <a:lnTo>
                      <a:pt x="1625" y="84950"/>
                    </a:lnTo>
                    <a:lnTo>
                      <a:pt x="1466" y="84474"/>
                    </a:lnTo>
                    <a:lnTo>
                      <a:pt x="1348" y="83999"/>
                    </a:lnTo>
                    <a:lnTo>
                      <a:pt x="1209" y="83524"/>
                    </a:lnTo>
                    <a:lnTo>
                      <a:pt x="1011" y="82573"/>
                    </a:lnTo>
                    <a:lnTo>
                      <a:pt x="833" y="81603"/>
                    </a:lnTo>
                    <a:lnTo>
                      <a:pt x="714" y="80632"/>
                    </a:lnTo>
                    <a:lnTo>
                      <a:pt x="635" y="79662"/>
                    </a:lnTo>
                    <a:lnTo>
                      <a:pt x="575" y="78671"/>
                    </a:lnTo>
                    <a:lnTo>
                      <a:pt x="575" y="77681"/>
                    </a:lnTo>
                    <a:lnTo>
                      <a:pt x="595" y="76710"/>
                    </a:lnTo>
                    <a:lnTo>
                      <a:pt x="635" y="75720"/>
                    </a:lnTo>
                    <a:lnTo>
                      <a:pt x="714" y="74730"/>
                    </a:lnTo>
                    <a:lnTo>
                      <a:pt x="813" y="73740"/>
                    </a:lnTo>
                    <a:lnTo>
                      <a:pt x="932" y="72749"/>
                    </a:lnTo>
                    <a:lnTo>
                      <a:pt x="1070" y="71779"/>
                    </a:lnTo>
                    <a:lnTo>
                      <a:pt x="1229" y="70808"/>
                    </a:lnTo>
                    <a:lnTo>
                      <a:pt x="1407" y="69838"/>
                    </a:lnTo>
                    <a:lnTo>
                      <a:pt x="1783" y="67837"/>
                    </a:lnTo>
                    <a:lnTo>
                      <a:pt x="2160" y="65837"/>
                    </a:lnTo>
                    <a:lnTo>
                      <a:pt x="2556" y="63856"/>
                    </a:lnTo>
                    <a:lnTo>
                      <a:pt x="2912" y="61856"/>
                    </a:lnTo>
                    <a:lnTo>
                      <a:pt x="3071" y="60865"/>
                    </a:lnTo>
                    <a:lnTo>
                      <a:pt x="3229" y="59855"/>
                    </a:lnTo>
                    <a:lnTo>
                      <a:pt x="3368" y="58865"/>
                    </a:lnTo>
                    <a:lnTo>
                      <a:pt x="3487" y="57855"/>
                    </a:lnTo>
                    <a:lnTo>
                      <a:pt x="3586" y="56845"/>
                    </a:lnTo>
                    <a:lnTo>
                      <a:pt x="3685" y="55815"/>
                    </a:lnTo>
                    <a:lnTo>
                      <a:pt x="3744" y="54805"/>
                    </a:lnTo>
                    <a:lnTo>
                      <a:pt x="3784" y="53775"/>
                    </a:lnTo>
                    <a:lnTo>
                      <a:pt x="3804" y="52705"/>
                    </a:lnTo>
                    <a:lnTo>
                      <a:pt x="3804" y="51636"/>
                    </a:lnTo>
                    <a:lnTo>
                      <a:pt x="3784" y="50566"/>
                    </a:lnTo>
                    <a:lnTo>
                      <a:pt x="3744" y="49497"/>
                    </a:lnTo>
                    <a:lnTo>
                      <a:pt x="3665" y="47358"/>
                    </a:lnTo>
                    <a:lnTo>
                      <a:pt x="3526" y="45219"/>
                    </a:lnTo>
                    <a:lnTo>
                      <a:pt x="3388" y="43079"/>
                    </a:lnTo>
                    <a:lnTo>
                      <a:pt x="3209" y="40940"/>
                    </a:lnTo>
                    <a:lnTo>
                      <a:pt x="2853" y="36682"/>
                    </a:lnTo>
                    <a:lnTo>
                      <a:pt x="2516" y="32424"/>
                    </a:lnTo>
                    <a:lnTo>
                      <a:pt x="2160" y="28165"/>
                    </a:lnTo>
                    <a:lnTo>
                      <a:pt x="2001" y="26026"/>
                    </a:lnTo>
                    <a:lnTo>
                      <a:pt x="1863" y="23907"/>
                    </a:lnTo>
                    <a:lnTo>
                      <a:pt x="1724" y="21768"/>
                    </a:lnTo>
                    <a:lnTo>
                      <a:pt x="1625" y="19649"/>
                    </a:lnTo>
                    <a:lnTo>
                      <a:pt x="1585" y="18421"/>
                    </a:lnTo>
                    <a:lnTo>
                      <a:pt x="1546" y="17213"/>
                    </a:lnTo>
                    <a:lnTo>
                      <a:pt x="1546" y="16004"/>
                    </a:lnTo>
                    <a:lnTo>
                      <a:pt x="1566" y="14796"/>
                    </a:lnTo>
                    <a:lnTo>
                      <a:pt x="1585" y="13588"/>
                    </a:lnTo>
                    <a:lnTo>
                      <a:pt x="1625" y="12380"/>
                    </a:lnTo>
                    <a:lnTo>
                      <a:pt x="1684" y="11172"/>
                    </a:lnTo>
                    <a:lnTo>
                      <a:pt x="1744" y="9963"/>
                    </a:lnTo>
                    <a:lnTo>
                      <a:pt x="1902" y="7547"/>
                    </a:lnTo>
                    <a:lnTo>
                      <a:pt x="2100" y="5131"/>
                    </a:lnTo>
                    <a:lnTo>
                      <a:pt x="2318" y="2714"/>
                    </a:lnTo>
                    <a:lnTo>
                      <a:pt x="2556" y="318"/>
                    </a:lnTo>
                    <a:lnTo>
                      <a:pt x="2556" y="239"/>
                    </a:lnTo>
                    <a:lnTo>
                      <a:pt x="2556" y="179"/>
                    </a:lnTo>
                    <a:lnTo>
                      <a:pt x="2516" y="120"/>
                    </a:lnTo>
                    <a:lnTo>
                      <a:pt x="2496" y="80"/>
                    </a:lnTo>
                    <a:lnTo>
                      <a:pt x="241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" name="Google Shape;725;p4"/>
              <p:cNvSpPr/>
              <p:nvPr/>
            </p:nvSpPr>
            <p:spPr>
              <a:xfrm>
                <a:off x="2229450" y="1102150"/>
                <a:ext cx="951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0" y="120"/>
                    </a:lnTo>
                    <a:lnTo>
                      <a:pt x="2041" y="179"/>
                    </a:lnTo>
                    <a:lnTo>
                      <a:pt x="2001" y="239"/>
                    </a:lnTo>
                    <a:lnTo>
                      <a:pt x="2001" y="318"/>
                    </a:lnTo>
                    <a:lnTo>
                      <a:pt x="1585" y="4596"/>
                    </a:lnTo>
                    <a:lnTo>
                      <a:pt x="1407" y="6755"/>
                    </a:lnTo>
                    <a:lnTo>
                      <a:pt x="1229" y="8894"/>
                    </a:lnTo>
                    <a:lnTo>
                      <a:pt x="1110" y="11053"/>
                    </a:lnTo>
                    <a:lnTo>
                      <a:pt x="1011" y="13212"/>
                    </a:lnTo>
                    <a:lnTo>
                      <a:pt x="99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91" y="17529"/>
                    </a:lnTo>
                    <a:lnTo>
                      <a:pt x="1050" y="19688"/>
                    </a:lnTo>
                    <a:lnTo>
                      <a:pt x="1149" y="21867"/>
                    </a:lnTo>
                    <a:lnTo>
                      <a:pt x="1288" y="24026"/>
                    </a:lnTo>
                    <a:lnTo>
                      <a:pt x="1446" y="26205"/>
                    </a:lnTo>
                    <a:lnTo>
                      <a:pt x="1803" y="30542"/>
                    </a:lnTo>
                    <a:lnTo>
                      <a:pt x="2159" y="34860"/>
                    </a:lnTo>
                    <a:lnTo>
                      <a:pt x="2496" y="39138"/>
                    </a:lnTo>
                    <a:lnTo>
                      <a:pt x="2674" y="41277"/>
                    </a:lnTo>
                    <a:lnTo>
                      <a:pt x="2853" y="43416"/>
                    </a:lnTo>
                    <a:lnTo>
                      <a:pt x="2991" y="45555"/>
                    </a:lnTo>
                    <a:lnTo>
                      <a:pt x="3110" y="47694"/>
                    </a:lnTo>
                    <a:lnTo>
                      <a:pt x="3189" y="49853"/>
                    </a:lnTo>
                    <a:lnTo>
                      <a:pt x="3209" y="50923"/>
                    </a:lnTo>
                    <a:lnTo>
                      <a:pt x="3229" y="51992"/>
                    </a:lnTo>
                    <a:lnTo>
                      <a:pt x="3229" y="53062"/>
                    </a:lnTo>
                    <a:lnTo>
                      <a:pt x="3189" y="54131"/>
                    </a:lnTo>
                    <a:lnTo>
                      <a:pt x="3150" y="55201"/>
                    </a:lnTo>
                    <a:lnTo>
                      <a:pt x="3090" y="56270"/>
                    </a:lnTo>
                    <a:lnTo>
                      <a:pt x="3011" y="57340"/>
                    </a:lnTo>
                    <a:lnTo>
                      <a:pt x="2892" y="58409"/>
                    </a:lnTo>
                    <a:lnTo>
                      <a:pt x="2754" y="59479"/>
                    </a:lnTo>
                    <a:lnTo>
                      <a:pt x="2595" y="60529"/>
                    </a:lnTo>
                    <a:lnTo>
                      <a:pt x="2437" y="61578"/>
                    </a:lnTo>
                    <a:lnTo>
                      <a:pt x="2239" y="62589"/>
                    </a:lnTo>
                    <a:lnTo>
                      <a:pt x="1843" y="64648"/>
                    </a:lnTo>
                    <a:lnTo>
                      <a:pt x="1427" y="66688"/>
                    </a:lnTo>
                    <a:lnTo>
                      <a:pt x="1030" y="68729"/>
                    </a:lnTo>
                    <a:lnTo>
                      <a:pt x="832" y="69778"/>
                    </a:lnTo>
                    <a:lnTo>
                      <a:pt x="654" y="70828"/>
                    </a:lnTo>
                    <a:lnTo>
                      <a:pt x="496" y="71878"/>
                    </a:lnTo>
                    <a:lnTo>
                      <a:pt x="337" y="72947"/>
                    </a:lnTo>
                    <a:lnTo>
                      <a:pt x="218" y="74017"/>
                    </a:lnTo>
                    <a:lnTo>
                      <a:pt x="119" y="75086"/>
                    </a:lnTo>
                    <a:lnTo>
                      <a:pt x="60" y="76156"/>
                    </a:lnTo>
                    <a:lnTo>
                      <a:pt x="20" y="77206"/>
                    </a:lnTo>
                    <a:lnTo>
                      <a:pt x="1" y="78275"/>
                    </a:lnTo>
                    <a:lnTo>
                      <a:pt x="40" y="79345"/>
                    </a:lnTo>
                    <a:lnTo>
                      <a:pt x="119" y="80414"/>
                    </a:lnTo>
                    <a:lnTo>
                      <a:pt x="238" y="81464"/>
                    </a:lnTo>
                    <a:lnTo>
                      <a:pt x="317" y="81979"/>
                    </a:lnTo>
                    <a:lnTo>
                      <a:pt x="416" y="82514"/>
                    </a:lnTo>
                    <a:lnTo>
                      <a:pt x="516" y="83029"/>
                    </a:lnTo>
                    <a:lnTo>
                      <a:pt x="634" y="83544"/>
                    </a:lnTo>
                    <a:lnTo>
                      <a:pt x="753" y="84059"/>
                    </a:lnTo>
                    <a:lnTo>
                      <a:pt x="912" y="84574"/>
                    </a:lnTo>
                    <a:lnTo>
                      <a:pt x="1070" y="85088"/>
                    </a:lnTo>
                    <a:lnTo>
                      <a:pt x="1229" y="85584"/>
                    </a:lnTo>
                    <a:lnTo>
                      <a:pt x="1268" y="85643"/>
                    </a:lnTo>
                    <a:lnTo>
                      <a:pt x="1308" y="85702"/>
                    </a:lnTo>
                    <a:lnTo>
                      <a:pt x="1347" y="85742"/>
                    </a:lnTo>
                    <a:lnTo>
                      <a:pt x="140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83" y="85663"/>
                    </a:lnTo>
                    <a:lnTo>
                      <a:pt x="1803" y="85603"/>
                    </a:lnTo>
                    <a:lnTo>
                      <a:pt x="1803" y="85544"/>
                    </a:lnTo>
                    <a:lnTo>
                      <a:pt x="1803" y="85485"/>
                    </a:lnTo>
                    <a:lnTo>
                      <a:pt x="1783" y="85405"/>
                    </a:lnTo>
                    <a:lnTo>
                      <a:pt x="1625" y="84950"/>
                    </a:lnTo>
                    <a:lnTo>
                      <a:pt x="1466" y="84474"/>
                    </a:lnTo>
                    <a:lnTo>
                      <a:pt x="1347" y="83999"/>
                    </a:lnTo>
                    <a:lnTo>
                      <a:pt x="1209" y="83524"/>
                    </a:lnTo>
                    <a:lnTo>
                      <a:pt x="1011" y="82573"/>
                    </a:lnTo>
                    <a:lnTo>
                      <a:pt x="832" y="81603"/>
                    </a:lnTo>
                    <a:lnTo>
                      <a:pt x="714" y="80632"/>
                    </a:lnTo>
                    <a:lnTo>
                      <a:pt x="634" y="79662"/>
                    </a:lnTo>
                    <a:lnTo>
                      <a:pt x="595" y="78671"/>
                    </a:lnTo>
                    <a:lnTo>
                      <a:pt x="575" y="77681"/>
                    </a:lnTo>
                    <a:lnTo>
                      <a:pt x="595" y="76710"/>
                    </a:lnTo>
                    <a:lnTo>
                      <a:pt x="634" y="75720"/>
                    </a:lnTo>
                    <a:lnTo>
                      <a:pt x="714" y="74730"/>
                    </a:lnTo>
                    <a:lnTo>
                      <a:pt x="813" y="73740"/>
                    </a:lnTo>
                    <a:lnTo>
                      <a:pt x="931" y="72749"/>
                    </a:lnTo>
                    <a:lnTo>
                      <a:pt x="1070" y="71779"/>
                    </a:lnTo>
                    <a:lnTo>
                      <a:pt x="1229" y="70808"/>
                    </a:lnTo>
                    <a:lnTo>
                      <a:pt x="1407" y="69838"/>
                    </a:lnTo>
                    <a:lnTo>
                      <a:pt x="1783" y="67837"/>
                    </a:lnTo>
                    <a:lnTo>
                      <a:pt x="2159" y="65837"/>
                    </a:lnTo>
                    <a:lnTo>
                      <a:pt x="2556" y="63856"/>
                    </a:lnTo>
                    <a:lnTo>
                      <a:pt x="2912" y="61856"/>
                    </a:lnTo>
                    <a:lnTo>
                      <a:pt x="3071" y="60865"/>
                    </a:lnTo>
                    <a:lnTo>
                      <a:pt x="3229" y="59855"/>
                    </a:lnTo>
                    <a:lnTo>
                      <a:pt x="3368" y="58865"/>
                    </a:lnTo>
                    <a:lnTo>
                      <a:pt x="3486" y="57855"/>
                    </a:lnTo>
                    <a:lnTo>
                      <a:pt x="3605" y="56845"/>
                    </a:lnTo>
                    <a:lnTo>
                      <a:pt x="3685" y="55815"/>
                    </a:lnTo>
                    <a:lnTo>
                      <a:pt x="3744" y="54805"/>
                    </a:lnTo>
                    <a:lnTo>
                      <a:pt x="3784" y="53775"/>
                    </a:lnTo>
                    <a:lnTo>
                      <a:pt x="3803" y="52705"/>
                    </a:lnTo>
                    <a:lnTo>
                      <a:pt x="3803" y="51636"/>
                    </a:lnTo>
                    <a:lnTo>
                      <a:pt x="3784" y="50566"/>
                    </a:lnTo>
                    <a:lnTo>
                      <a:pt x="3764" y="49497"/>
                    </a:lnTo>
                    <a:lnTo>
                      <a:pt x="3665" y="47358"/>
                    </a:lnTo>
                    <a:lnTo>
                      <a:pt x="3546" y="45219"/>
                    </a:lnTo>
                    <a:lnTo>
                      <a:pt x="3387" y="43079"/>
                    </a:lnTo>
                    <a:lnTo>
                      <a:pt x="3209" y="40940"/>
                    </a:lnTo>
                    <a:lnTo>
                      <a:pt x="2853" y="36682"/>
                    </a:lnTo>
                    <a:lnTo>
                      <a:pt x="2516" y="32424"/>
                    </a:lnTo>
                    <a:lnTo>
                      <a:pt x="2159" y="28165"/>
                    </a:lnTo>
                    <a:lnTo>
                      <a:pt x="2001" y="26026"/>
                    </a:lnTo>
                    <a:lnTo>
                      <a:pt x="1862" y="23907"/>
                    </a:lnTo>
                    <a:lnTo>
                      <a:pt x="1724" y="21768"/>
                    </a:lnTo>
                    <a:lnTo>
                      <a:pt x="1625" y="19649"/>
                    </a:lnTo>
                    <a:lnTo>
                      <a:pt x="1585" y="18421"/>
                    </a:lnTo>
                    <a:lnTo>
                      <a:pt x="1545" y="17213"/>
                    </a:lnTo>
                    <a:lnTo>
                      <a:pt x="1545" y="16004"/>
                    </a:lnTo>
                    <a:lnTo>
                      <a:pt x="1565" y="14796"/>
                    </a:lnTo>
                    <a:lnTo>
                      <a:pt x="1585" y="13588"/>
                    </a:lnTo>
                    <a:lnTo>
                      <a:pt x="1625" y="12380"/>
                    </a:lnTo>
                    <a:lnTo>
                      <a:pt x="1684" y="11172"/>
                    </a:lnTo>
                    <a:lnTo>
                      <a:pt x="1743" y="9963"/>
                    </a:lnTo>
                    <a:lnTo>
                      <a:pt x="1922" y="7547"/>
                    </a:lnTo>
                    <a:lnTo>
                      <a:pt x="2100" y="5131"/>
                    </a:lnTo>
                    <a:lnTo>
                      <a:pt x="2338" y="2714"/>
                    </a:lnTo>
                    <a:lnTo>
                      <a:pt x="2556" y="318"/>
                    </a:lnTo>
                    <a:lnTo>
                      <a:pt x="2556" y="239"/>
                    </a:lnTo>
                    <a:lnTo>
                      <a:pt x="2556" y="179"/>
                    </a:lnTo>
                    <a:lnTo>
                      <a:pt x="2536" y="120"/>
                    </a:lnTo>
                    <a:lnTo>
                      <a:pt x="2496" y="80"/>
                    </a:lnTo>
                    <a:lnTo>
                      <a:pt x="241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" name="Google Shape;726;p4"/>
              <p:cNvSpPr/>
              <p:nvPr/>
            </p:nvSpPr>
            <p:spPr>
              <a:xfrm>
                <a:off x="1233700" y="1102150"/>
                <a:ext cx="946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78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0" y="120"/>
                    </a:lnTo>
                    <a:lnTo>
                      <a:pt x="2020" y="179"/>
                    </a:lnTo>
                    <a:lnTo>
                      <a:pt x="2001" y="239"/>
                    </a:lnTo>
                    <a:lnTo>
                      <a:pt x="1981" y="318"/>
                    </a:lnTo>
                    <a:lnTo>
                      <a:pt x="1565" y="4596"/>
                    </a:lnTo>
                    <a:lnTo>
                      <a:pt x="1387" y="6755"/>
                    </a:lnTo>
                    <a:lnTo>
                      <a:pt x="1228" y="8894"/>
                    </a:lnTo>
                    <a:lnTo>
                      <a:pt x="1090" y="11053"/>
                    </a:lnTo>
                    <a:lnTo>
                      <a:pt x="1010" y="13212"/>
                    </a:lnTo>
                    <a:lnTo>
                      <a:pt x="97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71" y="17529"/>
                    </a:lnTo>
                    <a:lnTo>
                      <a:pt x="1030" y="19688"/>
                    </a:lnTo>
                    <a:lnTo>
                      <a:pt x="1149" y="21867"/>
                    </a:lnTo>
                    <a:lnTo>
                      <a:pt x="1268" y="24026"/>
                    </a:lnTo>
                    <a:lnTo>
                      <a:pt x="1426" y="26205"/>
                    </a:lnTo>
                    <a:lnTo>
                      <a:pt x="1783" y="30542"/>
                    </a:lnTo>
                    <a:lnTo>
                      <a:pt x="2139" y="34860"/>
                    </a:lnTo>
                    <a:lnTo>
                      <a:pt x="2496" y="39138"/>
                    </a:lnTo>
                    <a:lnTo>
                      <a:pt x="2674" y="41277"/>
                    </a:lnTo>
                    <a:lnTo>
                      <a:pt x="2833" y="43416"/>
                    </a:lnTo>
                    <a:lnTo>
                      <a:pt x="2991" y="45555"/>
                    </a:lnTo>
                    <a:lnTo>
                      <a:pt x="3110" y="47694"/>
                    </a:lnTo>
                    <a:lnTo>
                      <a:pt x="3189" y="49853"/>
                    </a:lnTo>
                    <a:lnTo>
                      <a:pt x="3209" y="50923"/>
                    </a:lnTo>
                    <a:lnTo>
                      <a:pt x="3209" y="51992"/>
                    </a:lnTo>
                    <a:lnTo>
                      <a:pt x="3209" y="53062"/>
                    </a:lnTo>
                    <a:lnTo>
                      <a:pt x="3189" y="54131"/>
                    </a:lnTo>
                    <a:lnTo>
                      <a:pt x="3149" y="55201"/>
                    </a:lnTo>
                    <a:lnTo>
                      <a:pt x="3070" y="56270"/>
                    </a:lnTo>
                    <a:lnTo>
                      <a:pt x="2991" y="57340"/>
                    </a:lnTo>
                    <a:lnTo>
                      <a:pt x="2892" y="58409"/>
                    </a:lnTo>
                    <a:lnTo>
                      <a:pt x="2753" y="59479"/>
                    </a:lnTo>
                    <a:lnTo>
                      <a:pt x="2595" y="60529"/>
                    </a:lnTo>
                    <a:lnTo>
                      <a:pt x="2417" y="61578"/>
                    </a:lnTo>
                    <a:lnTo>
                      <a:pt x="2238" y="62589"/>
                    </a:lnTo>
                    <a:lnTo>
                      <a:pt x="1842" y="64648"/>
                    </a:lnTo>
                    <a:lnTo>
                      <a:pt x="1426" y="66688"/>
                    </a:lnTo>
                    <a:lnTo>
                      <a:pt x="1010" y="68729"/>
                    </a:lnTo>
                    <a:lnTo>
                      <a:pt x="832" y="69778"/>
                    </a:lnTo>
                    <a:lnTo>
                      <a:pt x="654" y="70828"/>
                    </a:lnTo>
                    <a:lnTo>
                      <a:pt x="476" y="71878"/>
                    </a:lnTo>
                    <a:lnTo>
                      <a:pt x="337" y="72947"/>
                    </a:lnTo>
                    <a:lnTo>
                      <a:pt x="218" y="74017"/>
                    </a:lnTo>
                    <a:lnTo>
                      <a:pt x="119" y="75086"/>
                    </a:lnTo>
                    <a:lnTo>
                      <a:pt x="40" y="76156"/>
                    </a:lnTo>
                    <a:lnTo>
                      <a:pt x="0" y="77206"/>
                    </a:lnTo>
                    <a:lnTo>
                      <a:pt x="0" y="78275"/>
                    </a:lnTo>
                    <a:lnTo>
                      <a:pt x="40" y="79345"/>
                    </a:lnTo>
                    <a:lnTo>
                      <a:pt x="99" y="80414"/>
                    </a:lnTo>
                    <a:lnTo>
                      <a:pt x="238" y="81464"/>
                    </a:lnTo>
                    <a:lnTo>
                      <a:pt x="317" y="81979"/>
                    </a:lnTo>
                    <a:lnTo>
                      <a:pt x="396" y="82514"/>
                    </a:lnTo>
                    <a:lnTo>
                      <a:pt x="495" y="83029"/>
                    </a:lnTo>
                    <a:lnTo>
                      <a:pt x="614" y="83544"/>
                    </a:lnTo>
                    <a:lnTo>
                      <a:pt x="753" y="84059"/>
                    </a:lnTo>
                    <a:lnTo>
                      <a:pt x="892" y="84574"/>
                    </a:lnTo>
                    <a:lnTo>
                      <a:pt x="1050" y="85088"/>
                    </a:lnTo>
                    <a:lnTo>
                      <a:pt x="1228" y="85584"/>
                    </a:lnTo>
                    <a:lnTo>
                      <a:pt x="1248" y="85643"/>
                    </a:lnTo>
                    <a:lnTo>
                      <a:pt x="1288" y="85702"/>
                    </a:lnTo>
                    <a:lnTo>
                      <a:pt x="1347" y="85742"/>
                    </a:lnTo>
                    <a:lnTo>
                      <a:pt x="138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63" y="85663"/>
                    </a:lnTo>
                    <a:lnTo>
                      <a:pt x="1783" y="85603"/>
                    </a:lnTo>
                    <a:lnTo>
                      <a:pt x="1803" y="85544"/>
                    </a:lnTo>
                    <a:lnTo>
                      <a:pt x="1783" y="85485"/>
                    </a:lnTo>
                    <a:lnTo>
                      <a:pt x="1763" y="85405"/>
                    </a:lnTo>
                    <a:lnTo>
                      <a:pt x="1605" y="84950"/>
                    </a:lnTo>
                    <a:lnTo>
                      <a:pt x="1466" y="84474"/>
                    </a:lnTo>
                    <a:lnTo>
                      <a:pt x="1327" y="83999"/>
                    </a:lnTo>
                    <a:lnTo>
                      <a:pt x="1208" y="83524"/>
                    </a:lnTo>
                    <a:lnTo>
                      <a:pt x="991" y="82573"/>
                    </a:lnTo>
                    <a:lnTo>
                      <a:pt x="832" y="81603"/>
                    </a:lnTo>
                    <a:lnTo>
                      <a:pt x="713" y="80632"/>
                    </a:lnTo>
                    <a:lnTo>
                      <a:pt x="614" y="79662"/>
                    </a:lnTo>
                    <a:lnTo>
                      <a:pt x="575" y="78671"/>
                    </a:lnTo>
                    <a:lnTo>
                      <a:pt x="555" y="77681"/>
                    </a:lnTo>
                    <a:lnTo>
                      <a:pt x="575" y="76710"/>
                    </a:lnTo>
                    <a:lnTo>
                      <a:pt x="634" y="75720"/>
                    </a:lnTo>
                    <a:lnTo>
                      <a:pt x="713" y="74730"/>
                    </a:lnTo>
                    <a:lnTo>
                      <a:pt x="812" y="73740"/>
                    </a:lnTo>
                    <a:lnTo>
                      <a:pt x="931" y="72749"/>
                    </a:lnTo>
                    <a:lnTo>
                      <a:pt x="1070" y="71779"/>
                    </a:lnTo>
                    <a:lnTo>
                      <a:pt x="1228" y="70808"/>
                    </a:lnTo>
                    <a:lnTo>
                      <a:pt x="1387" y="69838"/>
                    </a:lnTo>
                    <a:lnTo>
                      <a:pt x="1763" y="67837"/>
                    </a:lnTo>
                    <a:lnTo>
                      <a:pt x="2159" y="65837"/>
                    </a:lnTo>
                    <a:lnTo>
                      <a:pt x="2535" y="63856"/>
                    </a:lnTo>
                    <a:lnTo>
                      <a:pt x="2892" y="61856"/>
                    </a:lnTo>
                    <a:lnTo>
                      <a:pt x="3070" y="60865"/>
                    </a:lnTo>
                    <a:lnTo>
                      <a:pt x="3209" y="59855"/>
                    </a:lnTo>
                    <a:lnTo>
                      <a:pt x="3367" y="58865"/>
                    </a:lnTo>
                    <a:lnTo>
                      <a:pt x="3486" y="57855"/>
                    </a:lnTo>
                    <a:lnTo>
                      <a:pt x="3585" y="56845"/>
                    </a:lnTo>
                    <a:lnTo>
                      <a:pt x="3664" y="55815"/>
                    </a:lnTo>
                    <a:lnTo>
                      <a:pt x="3724" y="54805"/>
                    </a:lnTo>
                    <a:lnTo>
                      <a:pt x="3763" y="53775"/>
                    </a:lnTo>
                    <a:lnTo>
                      <a:pt x="3783" y="52705"/>
                    </a:lnTo>
                    <a:lnTo>
                      <a:pt x="3783" y="51636"/>
                    </a:lnTo>
                    <a:lnTo>
                      <a:pt x="3763" y="50566"/>
                    </a:lnTo>
                    <a:lnTo>
                      <a:pt x="3744" y="49497"/>
                    </a:lnTo>
                    <a:lnTo>
                      <a:pt x="3645" y="47358"/>
                    </a:lnTo>
                    <a:lnTo>
                      <a:pt x="3526" y="45219"/>
                    </a:lnTo>
                    <a:lnTo>
                      <a:pt x="3367" y="43079"/>
                    </a:lnTo>
                    <a:lnTo>
                      <a:pt x="3209" y="40940"/>
                    </a:lnTo>
                    <a:lnTo>
                      <a:pt x="2852" y="36682"/>
                    </a:lnTo>
                    <a:lnTo>
                      <a:pt x="2516" y="32424"/>
                    </a:lnTo>
                    <a:lnTo>
                      <a:pt x="2159" y="28165"/>
                    </a:lnTo>
                    <a:lnTo>
                      <a:pt x="2001" y="26026"/>
                    </a:lnTo>
                    <a:lnTo>
                      <a:pt x="1842" y="23907"/>
                    </a:lnTo>
                    <a:lnTo>
                      <a:pt x="1723" y="21768"/>
                    </a:lnTo>
                    <a:lnTo>
                      <a:pt x="1605" y="19649"/>
                    </a:lnTo>
                    <a:lnTo>
                      <a:pt x="1565" y="18421"/>
                    </a:lnTo>
                    <a:lnTo>
                      <a:pt x="1545" y="17213"/>
                    </a:lnTo>
                    <a:lnTo>
                      <a:pt x="1545" y="16004"/>
                    </a:lnTo>
                    <a:lnTo>
                      <a:pt x="1545" y="14796"/>
                    </a:lnTo>
                    <a:lnTo>
                      <a:pt x="1585" y="13588"/>
                    </a:lnTo>
                    <a:lnTo>
                      <a:pt x="1624" y="12380"/>
                    </a:lnTo>
                    <a:lnTo>
                      <a:pt x="1684" y="11172"/>
                    </a:lnTo>
                    <a:lnTo>
                      <a:pt x="1743" y="9963"/>
                    </a:lnTo>
                    <a:lnTo>
                      <a:pt x="1902" y="7547"/>
                    </a:lnTo>
                    <a:lnTo>
                      <a:pt x="2100" y="5131"/>
                    </a:lnTo>
                    <a:lnTo>
                      <a:pt x="2318" y="2714"/>
                    </a:lnTo>
                    <a:lnTo>
                      <a:pt x="2555" y="318"/>
                    </a:lnTo>
                    <a:lnTo>
                      <a:pt x="2555" y="239"/>
                    </a:lnTo>
                    <a:lnTo>
                      <a:pt x="2535" y="179"/>
                    </a:lnTo>
                    <a:lnTo>
                      <a:pt x="2516" y="120"/>
                    </a:lnTo>
                    <a:lnTo>
                      <a:pt x="2476" y="80"/>
                    </a:lnTo>
                    <a:lnTo>
                      <a:pt x="239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" name="Google Shape;727;p4"/>
              <p:cNvSpPr/>
              <p:nvPr/>
            </p:nvSpPr>
            <p:spPr>
              <a:xfrm>
                <a:off x="3543600" y="1291300"/>
                <a:ext cx="614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8659" extrusionOk="0">
                    <a:moveTo>
                      <a:pt x="1803" y="1"/>
                    </a:moveTo>
                    <a:lnTo>
                      <a:pt x="1704" y="21"/>
                    </a:lnTo>
                    <a:lnTo>
                      <a:pt x="1605" y="60"/>
                    </a:lnTo>
                    <a:lnTo>
                      <a:pt x="1525" y="159"/>
                    </a:lnTo>
                    <a:lnTo>
                      <a:pt x="1506" y="199"/>
                    </a:lnTo>
                    <a:lnTo>
                      <a:pt x="1486" y="278"/>
                    </a:lnTo>
                    <a:lnTo>
                      <a:pt x="1486" y="338"/>
                    </a:lnTo>
                    <a:lnTo>
                      <a:pt x="1506" y="417"/>
                    </a:lnTo>
                    <a:lnTo>
                      <a:pt x="1605" y="971"/>
                    </a:lnTo>
                    <a:lnTo>
                      <a:pt x="1704" y="1546"/>
                    </a:lnTo>
                    <a:lnTo>
                      <a:pt x="1783" y="2100"/>
                    </a:lnTo>
                    <a:lnTo>
                      <a:pt x="1842" y="2675"/>
                    </a:lnTo>
                    <a:lnTo>
                      <a:pt x="1882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882" y="4913"/>
                    </a:lnTo>
                    <a:lnTo>
                      <a:pt x="1862" y="5467"/>
                    </a:lnTo>
                    <a:lnTo>
                      <a:pt x="1822" y="6042"/>
                    </a:lnTo>
                    <a:lnTo>
                      <a:pt x="1704" y="7151"/>
                    </a:lnTo>
                    <a:lnTo>
                      <a:pt x="1565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71" y="11627"/>
                    </a:lnTo>
                    <a:lnTo>
                      <a:pt x="555" y="13865"/>
                    </a:lnTo>
                    <a:lnTo>
                      <a:pt x="377" y="14994"/>
                    </a:lnTo>
                    <a:lnTo>
                      <a:pt x="198" y="16103"/>
                    </a:lnTo>
                    <a:lnTo>
                      <a:pt x="79" y="17232"/>
                    </a:lnTo>
                    <a:lnTo>
                      <a:pt x="40" y="17787"/>
                    </a:lnTo>
                    <a:lnTo>
                      <a:pt x="0" y="18341"/>
                    </a:lnTo>
                    <a:lnTo>
                      <a:pt x="0" y="18421"/>
                    </a:lnTo>
                    <a:lnTo>
                      <a:pt x="20" y="18480"/>
                    </a:lnTo>
                    <a:lnTo>
                      <a:pt x="40" y="18540"/>
                    </a:lnTo>
                    <a:lnTo>
                      <a:pt x="79" y="18579"/>
                    </a:lnTo>
                    <a:lnTo>
                      <a:pt x="159" y="18639"/>
                    </a:lnTo>
                    <a:lnTo>
                      <a:pt x="258" y="18658"/>
                    </a:lnTo>
                    <a:lnTo>
                      <a:pt x="377" y="18639"/>
                    </a:lnTo>
                    <a:lnTo>
                      <a:pt x="456" y="18579"/>
                    </a:lnTo>
                    <a:lnTo>
                      <a:pt x="495" y="18540"/>
                    </a:lnTo>
                    <a:lnTo>
                      <a:pt x="535" y="18480"/>
                    </a:lnTo>
                    <a:lnTo>
                      <a:pt x="555" y="18421"/>
                    </a:lnTo>
                    <a:lnTo>
                      <a:pt x="575" y="18341"/>
                    </a:lnTo>
                    <a:lnTo>
                      <a:pt x="594" y="17787"/>
                    </a:lnTo>
                    <a:lnTo>
                      <a:pt x="654" y="17212"/>
                    </a:lnTo>
                    <a:lnTo>
                      <a:pt x="773" y="16084"/>
                    </a:lnTo>
                    <a:lnTo>
                      <a:pt x="931" y="14955"/>
                    </a:lnTo>
                    <a:lnTo>
                      <a:pt x="1129" y="13826"/>
                    </a:lnTo>
                    <a:lnTo>
                      <a:pt x="1545" y="11568"/>
                    </a:lnTo>
                    <a:lnTo>
                      <a:pt x="1743" y="10439"/>
                    </a:lnTo>
                    <a:lnTo>
                      <a:pt x="1941" y="9310"/>
                    </a:lnTo>
                    <a:lnTo>
                      <a:pt x="2120" y="8181"/>
                    </a:lnTo>
                    <a:lnTo>
                      <a:pt x="2278" y="7052"/>
                    </a:lnTo>
                    <a:lnTo>
                      <a:pt x="2377" y="5923"/>
                    </a:lnTo>
                    <a:lnTo>
                      <a:pt x="2417" y="5349"/>
                    </a:lnTo>
                    <a:lnTo>
                      <a:pt x="2436" y="4794"/>
                    </a:lnTo>
                    <a:lnTo>
                      <a:pt x="2456" y="4220"/>
                    </a:lnTo>
                    <a:lnTo>
                      <a:pt x="2456" y="3665"/>
                    </a:lnTo>
                    <a:lnTo>
                      <a:pt x="2436" y="3091"/>
                    </a:lnTo>
                    <a:lnTo>
                      <a:pt x="2397" y="2516"/>
                    </a:lnTo>
                    <a:lnTo>
                      <a:pt x="2337" y="1942"/>
                    </a:lnTo>
                    <a:lnTo>
                      <a:pt x="2258" y="1387"/>
                    </a:lnTo>
                    <a:lnTo>
                      <a:pt x="2159" y="813"/>
                    </a:lnTo>
                    <a:lnTo>
                      <a:pt x="2040" y="239"/>
                    </a:lnTo>
                    <a:lnTo>
                      <a:pt x="2020" y="159"/>
                    </a:lnTo>
                    <a:lnTo>
                      <a:pt x="1981" y="100"/>
                    </a:lnTo>
                    <a:lnTo>
                      <a:pt x="1961" y="60"/>
                    </a:lnTo>
                    <a:lnTo>
                      <a:pt x="1902" y="40"/>
                    </a:lnTo>
                    <a:lnTo>
                      <a:pt x="1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" name="Google Shape;728;p4"/>
              <p:cNvSpPr/>
              <p:nvPr/>
            </p:nvSpPr>
            <p:spPr>
              <a:xfrm>
                <a:off x="2519600" y="1291300"/>
                <a:ext cx="614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8659" extrusionOk="0">
                    <a:moveTo>
                      <a:pt x="1803" y="1"/>
                    </a:moveTo>
                    <a:lnTo>
                      <a:pt x="1704" y="21"/>
                    </a:lnTo>
                    <a:lnTo>
                      <a:pt x="1605" y="60"/>
                    </a:lnTo>
                    <a:lnTo>
                      <a:pt x="1526" y="159"/>
                    </a:lnTo>
                    <a:lnTo>
                      <a:pt x="1506" y="199"/>
                    </a:lnTo>
                    <a:lnTo>
                      <a:pt x="1486" y="278"/>
                    </a:lnTo>
                    <a:lnTo>
                      <a:pt x="1486" y="338"/>
                    </a:lnTo>
                    <a:lnTo>
                      <a:pt x="1506" y="417"/>
                    </a:lnTo>
                    <a:lnTo>
                      <a:pt x="1625" y="971"/>
                    </a:lnTo>
                    <a:lnTo>
                      <a:pt x="1704" y="1546"/>
                    </a:lnTo>
                    <a:lnTo>
                      <a:pt x="1784" y="2100"/>
                    </a:lnTo>
                    <a:lnTo>
                      <a:pt x="1843" y="2675"/>
                    </a:lnTo>
                    <a:lnTo>
                      <a:pt x="1883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883" y="4913"/>
                    </a:lnTo>
                    <a:lnTo>
                      <a:pt x="1863" y="5467"/>
                    </a:lnTo>
                    <a:lnTo>
                      <a:pt x="1823" y="6042"/>
                    </a:lnTo>
                    <a:lnTo>
                      <a:pt x="1704" y="7151"/>
                    </a:lnTo>
                    <a:lnTo>
                      <a:pt x="1566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71" y="11627"/>
                    </a:lnTo>
                    <a:lnTo>
                      <a:pt x="556" y="13865"/>
                    </a:lnTo>
                    <a:lnTo>
                      <a:pt x="377" y="14994"/>
                    </a:lnTo>
                    <a:lnTo>
                      <a:pt x="219" y="16103"/>
                    </a:lnTo>
                    <a:lnTo>
                      <a:pt x="80" y="17232"/>
                    </a:lnTo>
                    <a:lnTo>
                      <a:pt x="41" y="17787"/>
                    </a:lnTo>
                    <a:lnTo>
                      <a:pt x="1" y="18341"/>
                    </a:lnTo>
                    <a:lnTo>
                      <a:pt x="1" y="18421"/>
                    </a:lnTo>
                    <a:lnTo>
                      <a:pt x="21" y="18480"/>
                    </a:lnTo>
                    <a:lnTo>
                      <a:pt x="41" y="18540"/>
                    </a:lnTo>
                    <a:lnTo>
                      <a:pt x="80" y="18579"/>
                    </a:lnTo>
                    <a:lnTo>
                      <a:pt x="159" y="18639"/>
                    </a:lnTo>
                    <a:lnTo>
                      <a:pt x="258" y="18658"/>
                    </a:lnTo>
                    <a:lnTo>
                      <a:pt x="377" y="18639"/>
                    </a:lnTo>
                    <a:lnTo>
                      <a:pt x="476" y="18579"/>
                    </a:lnTo>
                    <a:lnTo>
                      <a:pt x="496" y="18540"/>
                    </a:lnTo>
                    <a:lnTo>
                      <a:pt x="536" y="18480"/>
                    </a:lnTo>
                    <a:lnTo>
                      <a:pt x="556" y="18421"/>
                    </a:lnTo>
                    <a:lnTo>
                      <a:pt x="575" y="18341"/>
                    </a:lnTo>
                    <a:lnTo>
                      <a:pt x="595" y="17787"/>
                    </a:lnTo>
                    <a:lnTo>
                      <a:pt x="655" y="17212"/>
                    </a:lnTo>
                    <a:lnTo>
                      <a:pt x="773" y="16084"/>
                    </a:lnTo>
                    <a:lnTo>
                      <a:pt x="952" y="14955"/>
                    </a:lnTo>
                    <a:lnTo>
                      <a:pt x="1130" y="13826"/>
                    </a:lnTo>
                    <a:lnTo>
                      <a:pt x="1546" y="11568"/>
                    </a:lnTo>
                    <a:lnTo>
                      <a:pt x="1744" y="10439"/>
                    </a:lnTo>
                    <a:lnTo>
                      <a:pt x="1942" y="9310"/>
                    </a:lnTo>
                    <a:lnTo>
                      <a:pt x="2120" y="8181"/>
                    </a:lnTo>
                    <a:lnTo>
                      <a:pt x="2279" y="7052"/>
                    </a:lnTo>
                    <a:lnTo>
                      <a:pt x="2378" y="5923"/>
                    </a:lnTo>
                    <a:lnTo>
                      <a:pt x="2417" y="5349"/>
                    </a:lnTo>
                    <a:lnTo>
                      <a:pt x="2457" y="4794"/>
                    </a:lnTo>
                    <a:lnTo>
                      <a:pt x="2457" y="4220"/>
                    </a:lnTo>
                    <a:lnTo>
                      <a:pt x="2457" y="3665"/>
                    </a:lnTo>
                    <a:lnTo>
                      <a:pt x="2437" y="3091"/>
                    </a:lnTo>
                    <a:lnTo>
                      <a:pt x="2398" y="2516"/>
                    </a:lnTo>
                    <a:lnTo>
                      <a:pt x="2338" y="1942"/>
                    </a:lnTo>
                    <a:lnTo>
                      <a:pt x="2259" y="1387"/>
                    </a:lnTo>
                    <a:lnTo>
                      <a:pt x="2160" y="813"/>
                    </a:lnTo>
                    <a:lnTo>
                      <a:pt x="2041" y="239"/>
                    </a:lnTo>
                    <a:lnTo>
                      <a:pt x="2021" y="159"/>
                    </a:lnTo>
                    <a:lnTo>
                      <a:pt x="2001" y="100"/>
                    </a:lnTo>
                    <a:lnTo>
                      <a:pt x="1962" y="60"/>
                    </a:lnTo>
                    <a:lnTo>
                      <a:pt x="1902" y="40"/>
                    </a:lnTo>
                    <a:lnTo>
                      <a:pt x="1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" name="Google Shape;729;p4"/>
              <p:cNvSpPr/>
              <p:nvPr/>
            </p:nvSpPr>
            <p:spPr>
              <a:xfrm>
                <a:off x="1523350" y="1291300"/>
                <a:ext cx="619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8659" extrusionOk="0">
                    <a:moveTo>
                      <a:pt x="1823" y="1"/>
                    </a:moveTo>
                    <a:lnTo>
                      <a:pt x="1704" y="21"/>
                    </a:lnTo>
                    <a:lnTo>
                      <a:pt x="1625" y="60"/>
                    </a:lnTo>
                    <a:lnTo>
                      <a:pt x="1546" y="159"/>
                    </a:lnTo>
                    <a:lnTo>
                      <a:pt x="1526" y="199"/>
                    </a:lnTo>
                    <a:lnTo>
                      <a:pt x="1506" y="278"/>
                    </a:lnTo>
                    <a:lnTo>
                      <a:pt x="1506" y="338"/>
                    </a:lnTo>
                    <a:lnTo>
                      <a:pt x="1506" y="417"/>
                    </a:lnTo>
                    <a:lnTo>
                      <a:pt x="1625" y="971"/>
                    </a:lnTo>
                    <a:lnTo>
                      <a:pt x="1724" y="1546"/>
                    </a:lnTo>
                    <a:lnTo>
                      <a:pt x="1803" y="2100"/>
                    </a:lnTo>
                    <a:lnTo>
                      <a:pt x="1843" y="2675"/>
                    </a:lnTo>
                    <a:lnTo>
                      <a:pt x="1882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902" y="4913"/>
                    </a:lnTo>
                    <a:lnTo>
                      <a:pt x="1863" y="5467"/>
                    </a:lnTo>
                    <a:lnTo>
                      <a:pt x="1823" y="6042"/>
                    </a:lnTo>
                    <a:lnTo>
                      <a:pt x="1724" y="7151"/>
                    </a:lnTo>
                    <a:lnTo>
                      <a:pt x="1566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91" y="11627"/>
                    </a:lnTo>
                    <a:lnTo>
                      <a:pt x="575" y="13865"/>
                    </a:lnTo>
                    <a:lnTo>
                      <a:pt x="377" y="14994"/>
                    </a:lnTo>
                    <a:lnTo>
                      <a:pt x="219" y="16103"/>
                    </a:lnTo>
                    <a:lnTo>
                      <a:pt x="100" y="17232"/>
                    </a:lnTo>
                    <a:lnTo>
                      <a:pt x="40" y="17787"/>
                    </a:lnTo>
                    <a:lnTo>
                      <a:pt x="1" y="18341"/>
                    </a:lnTo>
                    <a:lnTo>
                      <a:pt x="21" y="18421"/>
                    </a:lnTo>
                    <a:lnTo>
                      <a:pt x="21" y="18480"/>
                    </a:lnTo>
                    <a:lnTo>
                      <a:pt x="60" y="18540"/>
                    </a:lnTo>
                    <a:lnTo>
                      <a:pt x="80" y="18579"/>
                    </a:lnTo>
                    <a:lnTo>
                      <a:pt x="179" y="18639"/>
                    </a:lnTo>
                    <a:lnTo>
                      <a:pt x="278" y="18658"/>
                    </a:lnTo>
                    <a:lnTo>
                      <a:pt x="377" y="18639"/>
                    </a:lnTo>
                    <a:lnTo>
                      <a:pt x="476" y="18579"/>
                    </a:lnTo>
                    <a:lnTo>
                      <a:pt x="516" y="18540"/>
                    </a:lnTo>
                    <a:lnTo>
                      <a:pt x="555" y="18480"/>
                    </a:lnTo>
                    <a:lnTo>
                      <a:pt x="575" y="18421"/>
                    </a:lnTo>
                    <a:lnTo>
                      <a:pt x="575" y="18341"/>
                    </a:lnTo>
                    <a:lnTo>
                      <a:pt x="615" y="17787"/>
                    </a:lnTo>
                    <a:lnTo>
                      <a:pt x="654" y="17212"/>
                    </a:lnTo>
                    <a:lnTo>
                      <a:pt x="793" y="16084"/>
                    </a:lnTo>
                    <a:lnTo>
                      <a:pt x="952" y="14955"/>
                    </a:lnTo>
                    <a:lnTo>
                      <a:pt x="1130" y="13826"/>
                    </a:lnTo>
                    <a:lnTo>
                      <a:pt x="1546" y="11568"/>
                    </a:lnTo>
                    <a:lnTo>
                      <a:pt x="1764" y="10439"/>
                    </a:lnTo>
                    <a:lnTo>
                      <a:pt x="1962" y="9310"/>
                    </a:lnTo>
                    <a:lnTo>
                      <a:pt x="2140" y="8181"/>
                    </a:lnTo>
                    <a:lnTo>
                      <a:pt x="2279" y="7052"/>
                    </a:lnTo>
                    <a:lnTo>
                      <a:pt x="2397" y="5923"/>
                    </a:lnTo>
                    <a:lnTo>
                      <a:pt x="2437" y="5349"/>
                    </a:lnTo>
                    <a:lnTo>
                      <a:pt x="2457" y="4794"/>
                    </a:lnTo>
                    <a:lnTo>
                      <a:pt x="2477" y="4220"/>
                    </a:lnTo>
                    <a:lnTo>
                      <a:pt x="2457" y="3665"/>
                    </a:lnTo>
                    <a:lnTo>
                      <a:pt x="2437" y="3091"/>
                    </a:lnTo>
                    <a:lnTo>
                      <a:pt x="2397" y="2516"/>
                    </a:lnTo>
                    <a:lnTo>
                      <a:pt x="2358" y="1942"/>
                    </a:lnTo>
                    <a:lnTo>
                      <a:pt x="2279" y="1387"/>
                    </a:lnTo>
                    <a:lnTo>
                      <a:pt x="2180" y="813"/>
                    </a:lnTo>
                    <a:lnTo>
                      <a:pt x="2061" y="239"/>
                    </a:lnTo>
                    <a:lnTo>
                      <a:pt x="2041" y="159"/>
                    </a:lnTo>
                    <a:lnTo>
                      <a:pt x="2001" y="100"/>
                    </a:lnTo>
                    <a:lnTo>
                      <a:pt x="1962" y="60"/>
                    </a:lnTo>
                    <a:lnTo>
                      <a:pt x="1922" y="40"/>
                    </a:lnTo>
                    <a:lnTo>
                      <a:pt x="182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" name="Google Shape;730;p4"/>
              <p:cNvSpPr/>
              <p:nvPr/>
            </p:nvSpPr>
            <p:spPr>
              <a:xfrm>
                <a:off x="3325725" y="1365575"/>
                <a:ext cx="152050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82" h="74631" extrusionOk="0">
                    <a:moveTo>
                      <a:pt x="5725" y="1"/>
                    </a:moveTo>
                    <a:lnTo>
                      <a:pt x="5665" y="21"/>
                    </a:lnTo>
                    <a:lnTo>
                      <a:pt x="5625" y="60"/>
                    </a:lnTo>
                    <a:lnTo>
                      <a:pt x="5586" y="100"/>
                    </a:lnTo>
                    <a:lnTo>
                      <a:pt x="5546" y="179"/>
                    </a:lnTo>
                    <a:lnTo>
                      <a:pt x="5229" y="1031"/>
                    </a:lnTo>
                    <a:lnTo>
                      <a:pt x="4932" y="1882"/>
                    </a:lnTo>
                    <a:lnTo>
                      <a:pt x="4635" y="2754"/>
                    </a:lnTo>
                    <a:lnTo>
                      <a:pt x="4378" y="3606"/>
                    </a:lnTo>
                    <a:lnTo>
                      <a:pt x="4120" y="4477"/>
                    </a:lnTo>
                    <a:lnTo>
                      <a:pt x="3883" y="5348"/>
                    </a:lnTo>
                    <a:lnTo>
                      <a:pt x="3665" y="6220"/>
                    </a:lnTo>
                    <a:lnTo>
                      <a:pt x="3447" y="7091"/>
                    </a:lnTo>
                    <a:lnTo>
                      <a:pt x="3269" y="7963"/>
                    </a:lnTo>
                    <a:lnTo>
                      <a:pt x="3090" y="8854"/>
                    </a:lnTo>
                    <a:lnTo>
                      <a:pt x="2932" y="9726"/>
                    </a:lnTo>
                    <a:lnTo>
                      <a:pt x="2773" y="10617"/>
                    </a:lnTo>
                    <a:lnTo>
                      <a:pt x="2635" y="11508"/>
                    </a:lnTo>
                    <a:lnTo>
                      <a:pt x="2516" y="12400"/>
                    </a:lnTo>
                    <a:lnTo>
                      <a:pt x="2298" y="14182"/>
                    </a:lnTo>
                    <a:lnTo>
                      <a:pt x="2140" y="15965"/>
                    </a:lnTo>
                    <a:lnTo>
                      <a:pt x="2001" y="17767"/>
                    </a:lnTo>
                    <a:lnTo>
                      <a:pt x="1902" y="19569"/>
                    </a:lnTo>
                    <a:lnTo>
                      <a:pt x="1843" y="21372"/>
                    </a:lnTo>
                    <a:lnTo>
                      <a:pt x="1803" y="23174"/>
                    </a:lnTo>
                    <a:lnTo>
                      <a:pt x="1803" y="24996"/>
                    </a:lnTo>
                    <a:lnTo>
                      <a:pt x="1823" y="26818"/>
                    </a:lnTo>
                    <a:lnTo>
                      <a:pt x="1843" y="28641"/>
                    </a:lnTo>
                    <a:lnTo>
                      <a:pt x="1922" y="32305"/>
                    </a:lnTo>
                    <a:lnTo>
                      <a:pt x="2041" y="35949"/>
                    </a:lnTo>
                    <a:lnTo>
                      <a:pt x="2140" y="39613"/>
                    </a:lnTo>
                    <a:lnTo>
                      <a:pt x="2179" y="41435"/>
                    </a:lnTo>
                    <a:lnTo>
                      <a:pt x="2199" y="43258"/>
                    </a:lnTo>
                    <a:lnTo>
                      <a:pt x="2199" y="45080"/>
                    </a:lnTo>
                    <a:lnTo>
                      <a:pt x="2179" y="46902"/>
                    </a:lnTo>
                    <a:lnTo>
                      <a:pt x="2140" y="48724"/>
                    </a:lnTo>
                    <a:lnTo>
                      <a:pt x="2060" y="50546"/>
                    </a:lnTo>
                    <a:lnTo>
                      <a:pt x="1961" y="52349"/>
                    </a:lnTo>
                    <a:lnTo>
                      <a:pt x="1823" y="54151"/>
                    </a:lnTo>
                    <a:lnTo>
                      <a:pt x="1625" y="55934"/>
                    </a:lnTo>
                    <a:lnTo>
                      <a:pt x="1526" y="56845"/>
                    </a:lnTo>
                    <a:lnTo>
                      <a:pt x="1407" y="57736"/>
                    </a:lnTo>
                    <a:lnTo>
                      <a:pt x="1248" y="58706"/>
                    </a:lnTo>
                    <a:lnTo>
                      <a:pt x="1090" y="59697"/>
                    </a:lnTo>
                    <a:lnTo>
                      <a:pt x="753" y="61638"/>
                    </a:lnTo>
                    <a:lnTo>
                      <a:pt x="575" y="62628"/>
                    </a:lnTo>
                    <a:lnTo>
                      <a:pt x="416" y="63599"/>
                    </a:lnTo>
                    <a:lnTo>
                      <a:pt x="298" y="64589"/>
                    </a:lnTo>
                    <a:lnTo>
                      <a:pt x="179" y="65579"/>
                    </a:lnTo>
                    <a:lnTo>
                      <a:pt x="100" y="66669"/>
                    </a:lnTo>
                    <a:lnTo>
                      <a:pt x="40" y="67758"/>
                    </a:lnTo>
                    <a:lnTo>
                      <a:pt x="20" y="68847"/>
                    </a:lnTo>
                    <a:lnTo>
                      <a:pt x="1" y="69937"/>
                    </a:lnTo>
                    <a:lnTo>
                      <a:pt x="20" y="71046"/>
                    </a:lnTo>
                    <a:lnTo>
                      <a:pt x="60" y="72135"/>
                    </a:lnTo>
                    <a:lnTo>
                      <a:pt x="139" y="74314"/>
                    </a:lnTo>
                    <a:lnTo>
                      <a:pt x="159" y="74393"/>
                    </a:lnTo>
                    <a:lnTo>
                      <a:pt x="179" y="74452"/>
                    </a:lnTo>
                    <a:lnTo>
                      <a:pt x="199" y="74512"/>
                    </a:lnTo>
                    <a:lnTo>
                      <a:pt x="238" y="74551"/>
                    </a:lnTo>
                    <a:lnTo>
                      <a:pt x="337" y="74611"/>
                    </a:lnTo>
                    <a:lnTo>
                      <a:pt x="436" y="74631"/>
                    </a:lnTo>
                    <a:lnTo>
                      <a:pt x="555" y="74611"/>
                    </a:lnTo>
                    <a:lnTo>
                      <a:pt x="634" y="74551"/>
                    </a:lnTo>
                    <a:lnTo>
                      <a:pt x="674" y="74512"/>
                    </a:lnTo>
                    <a:lnTo>
                      <a:pt x="694" y="74452"/>
                    </a:lnTo>
                    <a:lnTo>
                      <a:pt x="714" y="74393"/>
                    </a:lnTo>
                    <a:lnTo>
                      <a:pt x="714" y="74314"/>
                    </a:lnTo>
                    <a:lnTo>
                      <a:pt x="634" y="72373"/>
                    </a:lnTo>
                    <a:lnTo>
                      <a:pt x="595" y="71402"/>
                    </a:lnTo>
                    <a:lnTo>
                      <a:pt x="575" y="70432"/>
                    </a:lnTo>
                    <a:lnTo>
                      <a:pt x="575" y="69461"/>
                    </a:lnTo>
                    <a:lnTo>
                      <a:pt x="595" y="68491"/>
                    </a:lnTo>
                    <a:lnTo>
                      <a:pt x="615" y="67520"/>
                    </a:lnTo>
                    <a:lnTo>
                      <a:pt x="674" y="66550"/>
                    </a:lnTo>
                    <a:lnTo>
                      <a:pt x="753" y="65619"/>
                    </a:lnTo>
                    <a:lnTo>
                      <a:pt x="852" y="64688"/>
                    </a:lnTo>
                    <a:lnTo>
                      <a:pt x="991" y="63757"/>
                    </a:lnTo>
                    <a:lnTo>
                      <a:pt x="1129" y="62846"/>
                    </a:lnTo>
                    <a:lnTo>
                      <a:pt x="1446" y="61004"/>
                    </a:lnTo>
                    <a:lnTo>
                      <a:pt x="1763" y="59162"/>
                    </a:lnTo>
                    <a:lnTo>
                      <a:pt x="1902" y="58271"/>
                    </a:lnTo>
                    <a:lnTo>
                      <a:pt x="2021" y="57379"/>
                    </a:lnTo>
                    <a:lnTo>
                      <a:pt x="2239" y="55597"/>
                    </a:lnTo>
                    <a:lnTo>
                      <a:pt x="2417" y="53814"/>
                    </a:lnTo>
                    <a:lnTo>
                      <a:pt x="2556" y="52012"/>
                    </a:lnTo>
                    <a:lnTo>
                      <a:pt x="2655" y="50210"/>
                    </a:lnTo>
                    <a:lnTo>
                      <a:pt x="2714" y="48407"/>
                    </a:lnTo>
                    <a:lnTo>
                      <a:pt x="2754" y="46605"/>
                    </a:lnTo>
                    <a:lnTo>
                      <a:pt x="2754" y="44803"/>
                    </a:lnTo>
                    <a:lnTo>
                      <a:pt x="2754" y="43000"/>
                    </a:lnTo>
                    <a:lnTo>
                      <a:pt x="2734" y="41218"/>
                    </a:lnTo>
                    <a:lnTo>
                      <a:pt x="2655" y="37613"/>
                    </a:lnTo>
                    <a:lnTo>
                      <a:pt x="2536" y="34008"/>
                    </a:lnTo>
                    <a:lnTo>
                      <a:pt x="2437" y="30423"/>
                    </a:lnTo>
                    <a:lnTo>
                      <a:pt x="2397" y="28621"/>
                    </a:lnTo>
                    <a:lnTo>
                      <a:pt x="2377" y="26818"/>
                    </a:lnTo>
                    <a:lnTo>
                      <a:pt x="2357" y="25016"/>
                    </a:lnTo>
                    <a:lnTo>
                      <a:pt x="2377" y="23234"/>
                    </a:lnTo>
                    <a:lnTo>
                      <a:pt x="2417" y="21431"/>
                    </a:lnTo>
                    <a:lnTo>
                      <a:pt x="2476" y="19629"/>
                    </a:lnTo>
                    <a:lnTo>
                      <a:pt x="2575" y="17826"/>
                    </a:lnTo>
                    <a:lnTo>
                      <a:pt x="2714" y="16044"/>
                    </a:lnTo>
                    <a:lnTo>
                      <a:pt x="2793" y="15034"/>
                    </a:lnTo>
                    <a:lnTo>
                      <a:pt x="2892" y="14043"/>
                    </a:lnTo>
                    <a:lnTo>
                      <a:pt x="3011" y="13053"/>
                    </a:lnTo>
                    <a:lnTo>
                      <a:pt x="3150" y="12043"/>
                    </a:lnTo>
                    <a:lnTo>
                      <a:pt x="3288" y="11053"/>
                    </a:lnTo>
                    <a:lnTo>
                      <a:pt x="3447" y="10062"/>
                    </a:lnTo>
                    <a:lnTo>
                      <a:pt x="3625" y="9092"/>
                    </a:lnTo>
                    <a:lnTo>
                      <a:pt x="3823" y="8102"/>
                    </a:lnTo>
                    <a:lnTo>
                      <a:pt x="4041" y="7131"/>
                    </a:lnTo>
                    <a:lnTo>
                      <a:pt x="4279" y="6161"/>
                    </a:lnTo>
                    <a:lnTo>
                      <a:pt x="4516" y="5210"/>
                    </a:lnTo>
                    <a:lnTo>
                      <a:pt x="4774" y="4259"/>
                    </a:lnTo>
                    <a:lnTo>
                      <a:pt x="5071" y="3308"/>
                    </a:lnTo>
                    <a:lnTo>
                      <a:pt x="5368" y="2358"/>
                    </a:lnTo>
                    <a:lnTo>
                      <a:pt x="5705" y="1427"/>
                    </a:lnTo>
                    <a:lnTo>
                      <a:pt x="6041" y="496"/>
                    </a:lnTo>
                    <a:lnTo>
                      <a:pt x="6061" y="437"/>
                    </a:lnTo>
                    <a:lnTo>
                      <a:pt x="6081" y="357"/>
                    </a:lnTo>
                    <a:lnTo>
                      <a:pt x="6061" y="238"/>
                    </a:lnTo>
                    <a:lnTo>
                      <a:pt x="6002" y="120"/>
                    </a:lnTo>
                    <a:lnTo>
                      <a:pt x="5903" y="40"/>
                    </a:lnTo>
                    <a:lnTo>
                      <a:pt x="582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" name="Google Shape;731;p4"/>
              <p:cNvSpPr/>
              <p:nvPr/>
            </p:nvSpPr>
            <p:spPr>
              <a:xfrm>
                <a:off x="2302250" y="1365575"/>
                <a:ext cx="151525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61" h="74631" extrusionOk="0">
                    <a:moveTo>
                      <a:pt x="5704" y="1"/>
                    </a:moveTo>
                    <a:lnTo>
                      <a:pt x="5645" y="21"/>
                    </a:lnTo>
                    <a:lnTo>
                      <a:pt x="5605" y="60"/>
                    </a:lnTo>
                    <a:lnTo>
                      <a:pt x="5566" y="100"/>
                    </a:lnTo>
                    <a:lnTo>
                      <a:pt x="5546" y="179"/>
                    </a:lnTo>
                    <a:lnTo>
                      <a:pt x="5209" y="1031"/>
                    </a:lnTo>
                    <a:lnTo>
                      <a:pt x="4912" y="1882"/>
                    </a:lnTo>
                    <a:lnTo>
                      <a:pt x="4615" y="2754"/>
                    </a:lnTo>
                    <a:lnTo>
                      <a:pt x="4357" y="3606"/>
                    </a:lnTo>
                    <a:lnTo>
                      <a:pt x="4100" y="4477"/>
                    </a:lnTo>
                    <a:lnTo>
                      <a:pt x="3862" y="5348"/>
                    </a:lnTo>
                    <a:lnTo>
                      <a:pt x="3644" y="6220"/>
                    </a:lnTo>
                    <a:lnTo>
                      <a:pt x="3446" y="7091"/>
                    </a:lnTo>
                    <a:lnTo>
                      <a:pt x="3248" y="7963"/>
                    </a:lnTo>
                    <a:lnTo>
                      <a:pt x="3070" y="8854"/>
                    </a:lnTo>
                    <a:lnTo>
                      <a:pt x="2912" y="9726"/>
                    </a:lnTo>
                    <a:lnTo>
                      <a:pt x="2753" y="10617"/>
                    </a:lnTo>
                    <a:lnTo>
                      <a:pt x="2614" y="11508"/>
                    </a:lnTo>
                    <a:lnTo>
                      <a:pt x="2496" y="12400"/>
                    </a:lnTo>
                    <a:lnTo>
                      <a:pt x="2278" y="14182"/>
                    </a:lnTo>
                    <a:lnTo>
                      <a:pt x="2119" y="15965"/>
                    </a:lnTo>
                    <a:lnTo>
                      <a:pt x="1981" y="17767"/>
                    </a:lnTo>
                    <a:lnTo>
                      <a:pt x="1882" y="19569"/>
                    </a:lnTo>
                    <a:lnTo>
                      <a:pt x="1822" y="21372"/>
                    </a:lnTo>
                    <a:lnTo>
                      <a:pt x="1802" y="23174"/>
                    </a:lnTo>
                    <a:lnTo>
                      <a:pt x="1783" y="24996"/>
                    </a:lnTo>
                    <a:lnTo>
                      <a:pt x="1802" y="26818"/>
                    </a:lnTo>
                    <a:lnTo>
                      <a:pt x="1822" y="28641"/>
                    </a:lnTo>
                    <a:lnTo>
                      <a:pt x="1921" y="32305"/>
                    </a:lnTo>
                    <a:lnTo>
                      <a:pt x="2020" y="35949"/>
                    </a:lnTo>
                    <a:lnTo>
                      <a:pt x="2119" y="39613"/>
                    </a:lnTo>
                    <a:lnTo>
                      <a:pt x="2159" y="41435"/>
                    </a:lnTo>
                    <a:lnTo>
                      <a:pt x="2179" y="43258"/>
                    </a:lnTo>
                    <a:lnTo>
                      <a:pt x="2179" y="45080"/>
                    </a:lnTo>
                    <a:lnTo>
                      <a:pt x="2159" y="46902"/>
                    </a:lnTo>
                    <a:lnTo>
                      <a:pt x="2119" y="48724"/>
                    </a:lnTo>
                    <a:lnTo>
                      <a:pt x="2060" y="50546"/>
                    </a:lnTo>
                    <a:lnTo>
                      <a:pt x="1941" y="52349"/>
                    </a:lnTo>
                    <a:lnTo>
                      <a:pt x="1802" y="54151"/>
                    </a:lnTo>
                    <a:lnTo>
                      <a:pt x="1624" y="55934"/>
                    </a:lnTo>
                    <a:lnTo>
                      <a:pt x="1505" y="56845"/>
                    </a:lnTo>
                    <a:lnTo>
                      <a:pt x="1386" y="57736"/>
                    </a:lnTo>
                    <a:lnTo>
                      <a:pt x="1228" y="58706"/>
                    </a:lnTo>
                    <a:lnTo>
                      <a:pt x="1070" y="59697"/>
                    </a:lnTo>
                    <a:lnTo>
                      <a:pt x="733" y="61638"/>
                    </a:lnTo>
                    <a:lnTo>
                      <a:pt x="555" y="62628"/>
                    </a:lnTo>
                    <a:lnTo>
                      <a:pt x="416" y="63599"/>
                    </a:lnTo>
                    <a:lnTo>
                      <a:pt x="277" y="64589"/>
                    </a:lnTo>
                    <a:lnTo>
                      <a:pt x="159" y="65579"/>
                    </a:lnTo>
                    <a:lnTo>
                      <a:pt x="79" y="66669"/>
                    </a:lnTo>
                    <a:lnTo>
                      <a:pt x="20" y="67758"/>
                    </a:lnTo>
                    <a:lnTo>
                      <a:pt x="0" y="68847"/>
                    </a:lnTo>
                    <a:lnTo>
                      <a:pt x="0" y="69937"/>
                    </a:lnTo>
                    <a:lnTo>
                      <a:pt x="0" y="71046"/>
                    </a:lnTo>
                    <a:lnTo>
                      <a:pt x="40" y="72135"/>
                    </a:lnTo>
                    <a:lnTo>
                      <a:pt x="119" y="74314"/>
                    </a:lnTo>
                    <a:lnTo>
                      <a:pt x="139" y="74393"/>
                    </a:lnTo>
                    <a:lnTo>
                      <a:pt x="159" y="74452"/>
                    </a:lnTo>
                    <a:lnTo>
                      <a:pt x="198" y="74512"/>
                    </a:lnTo>
                    <a:lnTo>
                      <a:pt x="238" y="74551"/>
                    </a:lnTo>
                    <a:lnTo>
                      <a:pt x="317" y="74611"/>
                    </a:lnTo>
                    <a:lnTo>
                      <a:pt x="436" y="74631"/>
                    </a:lnTo>
                    <a:lnTo>
                      <a:pt x="535" y="74611"/>
                    </a:lnTo>
                    <a:lnTo>
                      <a:pt x="614" y="74551"/>
                    </a:lnTo>
                    <a:lnTo>
                      <a:pt x="654" y="74512"/>
                    </a:lnTo>
                    <a:lnTo>
                      <a:pt x="673" y="74452"/>
                    </a:lnTo>
                    <a:lnTo>
                      <a:pt x="693" y="74393"/>
                    </a:lnTo>
                    <a:lnTo>
                      <a:pt x="693" y="74314"/>
                    </a:lnTo>
                    <a:lnTo>
                      <a:pt x="614" y="72373"/>
                    </a:lnTo>
                    <a:lnTo>
                      <a:pt x="574" y="71402"/>
                    </a:lnTo>
                    <a:lnTo>
                      <a:pt x="555" y="70432"/>
                    </a:lnTo>
                    <a:lnTo>
                      <a:pt x="555" y="69461"/>
                    </a:lnTo>
                    <a:lnTo>
                      <a:pt x="574" y="68491"/>
                    </a:lnTo>
                    <a:lnTo>
                      <a:pt x="594" y="67520"/>
                    </a:lnTo>
                    <a:lnTo>
                      <a:pt x="654" y="66550"/>
                    </a:lnTo>
                    <a:lnTo>
                      <a:pt x="733" y="65619"/>
                    </a:lnTo>
                    <a:lnTo>
                      <a:pt x="832" y="64688"/>
                    </a:lnTo>
                    <a:lnTo>
                      <a:pt x="971" y="63757"/>
                    </a:lnTo>
                    <a:lnTo>
                      <a:pt x="1109" y="62846"/>
                    </a:lnTo>
                    <a:lnTo>
                      <a:pt x="1426" y="61004"/>
                    </a:lnTo>
                    <a:lnTo>
                      <a:pt x="1743" y="59162"/>
                    </a:lnTo>
                    <a:lnTo>
                      <a:pt x="1882" y="58271"/>
                    </a:lnTo>
                    <a:lnTo>
                      <a:pt x="2000" y="57379"/>
                    </a:lnTo>
                    <a:lnTo>
                      <a:pt x="2218" y="55597"/>
                    </a:lnTo>
                    <a:lnTo>
                      <a:pt x="2397" y="53814"/>
                    </a:lnTo>
                    <a:lnTo>
                      <a:pt x="2535" y="52012"/>
                    </a:lnTo>
                    <a:lnTo>
                      <a:pt x="2634" y="50210"/>
                    </a:lnTo>
                    <a:lnTo>
                      <a:pt x="2694" y="48407"/>
                    </a:lnTo>
                    <a:lnTo>
                      <a:pt x="2733" y="46605"/>
                    </a:lnTo>
                    <a:lnTo>
                      <a:pt x="2753" y="44803"/>
                    </a:lnTo>
                    <a:lnTo>
                      <a:pt x="2733" y="43000"/>
                    </a:lnTo>
                    <a:lnTo>
                      <a:pt x="2714" y="41218"/>
                    </a:lnTo>
                    <a:lnTo>
                      <a:pt x="2634" y="37613"/>
                    </a:lnTo>
                    <a:lnTo>
                      <a:pt x="2515" y="34008"/>
                    </a:lnTo>
                    <a:lnTo>
                      <a:pt x="2416" y="30423"/>
                    </a:lnTo>
                    <a:lnTo>
                      <a:pt x="2377" y="28621"/>
                    </a:lnTo>
                    <a:lnTo>
                      <a:pt x="2357" y="26818"/>
                    </a:lnTo>
                    <a:lnTo>
                      <a:pt x="2337" y="25016"/>
                    </a:lnTo>
                    <a:lnTo>
                      <a:pt x="2357" y="23234"/>
                    </a:lnTo>
                    <a:lnTo>
                      <a:pt x="2397" y="21431"/>
                    </a:lnTo>
                    <a:lnTo>
                      <a:pt x="2456" y="19629"/>
                    </a:lnTo>
                    <a:lnTo>
                      <a:pt x="2555" y="17826"/>
                    </a:lnTo>
                    <a:lnTo>
                      <a:pt x="2694" y="16044"/>
                    </a:lnTo>
                    <a:lnTo>
                      <a:pt x="2773" y="15034"/>
                    </a:lnTo>
                    <a:lnTo>
                      <a:pt x="2872" y="14043"/>
                    </a:lnTo>
                    <a:lnTo>
                      <a:pt x="2991" y="13053"/>
                    </a:lnTo>
                    <a:lnTo>
                      <a:pt x="3129" y="12043"/>
                    </a:lnTo>
                    <a:lnTo>
                      <a:pt x="3268" y="11053"/>
                    </a:lnTo>
                    <a:lnTo>
                      <a:pt x="3446" y="10062"/>
                    </a:lnTo>
                    <a:lnTo>
                      <a:pt x="3625" y="9092"/>
                    </a:lnTo>
                    <a:lnTo>
                      <a:pt x="3803" y="8102"/>
                    </a:lnTo>
                    <a:lnTo>
                      <a:pt x="4021" y="7131"/>
                    </a:lnTo>
                    <a:lnTo>
                      <a:pt x="4258" y="6161"/>
                    </a:lnTo>
                    <a:lnTo>
                      <a:pt x="4496" y="5210"/>
                    </a:lnTo>
                    <a:lnTo>
                      <a:pt x="4773" y="4259"/>
                    </a:lnTo>
                    <a:lnTo>
                      <a:pt x="5051" y="3308"/>
                    </a:lnTo>
                    <a:lnTo>
                      <a:pt x="5348" y="2358"/>
                    </a:lnTo>
                    <a:lnTo>
                      <a:pt x="5684" y="1427"/>
                    </a:lnTo>
                    <a:lnTo>
                      <a:pt x="6021" y="496"/>
                    </a:lnTo>
                    <a:lnTo>
                      <a:pt x="6041" y="437"/>
                    </a:lnTo>
                    <a:lnTo>
                      <a:pt x="6061" y="357"/>
                    </a:lnTo>
                    <a:lnTo>
                      <a:pt x="6041" y="238"/>
                    </a:lnTo>
                    <a:lnTo>
                      <a:pt x="5982" y="120"/>
                    </a:lnTo>
                    <a:lnTo>
                      <a:pt x="5902" y="40"/>
                    </a:lnTo>
                    <a:lnTo>
                      <a:pt x="5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" name="Google Shape;732;p4"/>
              <p:cNvSpPr/>
              <p:nvPr/>
            </p:nvSpPr>
            <p:spPr>
              <a:xfrm>
                <a:off x="1305975" y="1365575"/>
                <a:ext cx="151550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62" h="74631" extrusionOk="0">
                    <a:moveTo>
                      <a:pt x="5705" y="1"/>
                    </a:moveTo>
                    <a:lnTo>
                      <a:pt x="5666" y="21"/>
                    </a:lnTo>
                    <a:lnTo>
                      <a:pt x="5626" y="60"/>
                    </a:lnTo>
                    <a:lnTo>
                      <a:pt x="5586" y="100"/>
                    </a:lnTo>
                    <a:lnTo>
                      <a:pt x="5547" y="179"/>
                    </a:lnTo>
                    <a:lnTo>
                      <a:pt x="5230" y="1031"/>
                    </a:lnTo>
                    <a:lnTo>
                      <a:pt x="4913" y="1882"/>
                    </a:lnTo>
                    <a:lnTo>
                      <a:pt x="4636" y="2754"/>
                    </a:lnTo>
                    <a:lnTo>
                      <a:pt x="4358" y="3606"/>
                    </a:lnTo>
                    <a:lnTo>
                      <a:pt x="4121" y="4477"/>
                    </a:lnTo>
                    <a:lnTo>
                      <a:pt x="3883" y="5348"/>
                    </a:lnTo>
                    <a:lnTo>
                      <a:pt x="3645" y="6220"/>
                    </a:lnTo>
                    <a:lnTo>
                      <a:pt x="3447" y="7091"/>
                    </a:lnTo>
                    <a:lnTo>
                      <a:pt x="3249" y="7963"/>
                    </a:lnTo>
                    <a:lnTo>
                      <a:pt x="3071" y="8854"/>
                    </a:lnTo>
                    <a:lnTo>
                      <a:pt x="2912" y="9726"/>
                    </a:lnTo>
                    <a:lnTo>
                      <a:pt x="2774" y="10617"/>
                    </a:lnTo>
                    <a:lnTo>
                      <a:pt x="2635" y="11508"/>
                    </a:lnTo>
                    <a:lnTo>
                      <a:pt x="2516" y="12400"/>
                    </a:lnTo>
                    <a:lnTo>
                      <a:pt x="2298" y="14182"/>
                    </a:lnTo>
                    <a:lnTo>
                      <a:pt x="2120" y="15965"/>
                    </a:lnTo>
                    <a:lnTo>
                      <a:pt x="2001" y="17767"/>
                    </a:lnTo>
                    <a:lnTo>
                      <a:pt x="1902" y="19569"/>
                    </a:lnTo>
                    <a:lnTo>
                      <a:pt x="1843" y="21372"/>
                    </a:lnTo>
                    <a:lnTo>
                      <a:pt x="1803" y="23174"/>
                    </a:lnTo>
                    <a:lnTo>
                      <a:pt x="1803" y="24996"/>
                    </a:lnTo>
                    <a:lnTo>
                      <a:pt x="1803" y="26818"/>
                    </a:lnTo>
                    <a:lnTo>
                      <a:pt x="1843" y="28641"/>
                    </a:lnTo>
                    <a:lnTo>
                      <a:pt x="1922" y="32305"/>
                    </a:lnTo>
                    <a:lnTo>
                      <a:pt x="2041" y="35949"/>
                    </a:lnTo>
                    <a:lnTo>
                      <a:pt x="2140" y="39613"/>
                    </a:lnTo>
                    <a:lnTo>
                      <a:pt x="2160" y="41435"/>
                    </a:lnTo>
                    <a:lnTo>
                      <a:pt x="2199" y="43258"/>
                    </a:lnTo>
                    <a:lnTo>
                      <a:pt x="2199" y="45080"/>
                    </a:lnTo>
                    <a:lnTo>
                      <a:pt x="2180" y="46902"/>
                    </a:lnTo>
                    <a:lnTo>
                      <a:pt x="2140" y="48724"/>
                    </a:lnTo>
                    <a:lnTo>
                      <a:pt x="2061" y="50546"/>
                    </a:lnTo>
                    <a:lnTo>
                      <a:pt x="1962" y="52349"/>
                    </a:lnTo>
                    <a:lnTo>
                      <a:pt x="1803" y="54151"/>
                    </a:lnTo>
                    <a:lnTo>
                      <a:pt x="1625" y="55934"/>
                    </a:lnTo>
                    <a:lnTo>
                      <a:pt x="1526" y="56845"/>
                    </a:lnTo>
                    <a:lnTo>
                      <a:pt x="1387" y="57736"/>
                    </a:lnTo>
                    <a:lnTo>
                      <a:pt x="1249" y="58706"/>
                    </a:lnTo>
                    <a:lnTo>
                      <a:pt x="1090" y="59697"/>
                    </a:lnTo>
                    <a:lnTo>
                      <a:pt x="734" y="61638"/>
                    </a:lnTo>
                    <a:lnTo>
                      <a:pt x="575" y="62628"/>
                    </a:lnTo>
                    <a:lnTo>
                      <a:pt x="417" y="63599"/>
                    </a:lnTo>
                    <a:lnTo>
                      <a:pt x="278" y="64589"/>
                    </a:lnTo>
                    <a:lnTo>
                      <a:pt x="179" y="65579"/>
                    </a:lnTo>
                    <a:lnTo>
                      <a:pt x="80" y="66669"/>
                    </a:lnTo>
                    <a:lnTo>
                      <a:pt x="41" y="67758"/>
                    </a:lnTo>
                    <a:lnTo>
                      <a:pt x="1" y="68847"/>
                    </a:lnTo>
                    <a:lnTo>
                      <a:pt x="1" y="69937"/>
                    </a:lnTo>
                    <a:lnTo>
                      <a:pt x="21" y="71046"/>
                    </a:lnTo>
                    <a:lnTo>
                      <a:pt x="41" y="72135"/>
                    </a:lnTo>
                    <a:lnTo>
                      <a:pt x="140" y="74314"/>
                    </a:lnTo>
                    <a:lnTo>
                      <a:pt x="140" y="74393"/>
                    </a:lnTo>
                    <a:lnTo>
                      <a:pt x="179" y="74452"/>
                    </a:lnTo>
                    <a:lnTo>
                      <a:pt x="199" y="74512"/>
                    </a:lnTo>
                    <a:lnTo>
                      <a:pt x="239" y="74551"/>
                    </a:lnTo>
                    <a:lnTo>
                      <a:pt x="338" y="74611"/>
                    </a:lnTo>
                    <a:lnTo>
                      <a:pt x="437" y="74631"/>
                    </a:lnTo>
                    <a:lnTo>
                      <a:pt x="536" y="74611"/>
                    </a:lnTo>
                    <a:lnTo>
                      <a:pt x="635" y="74551"/>
                    </a:lnTo>
                    <a:lnTo>
                      <a:pt x="655" y="74512"/>
                    </a:lnTo>
                    <a:lnTo>
                      <a:pt x="694" y="74452"/>
                    </a:lnTo>
                    <a:lnTo>
                      <a:pt x="714" y="74393"/>
                    </a:lnTo>
                    <a:lnTo>
                      <a:pt x="714" y="74314"/>
                    </a:lnTo>
                    <a:lnTo>
                      <a:pt x="615" y="72373"/>
                    </a:lnTo>
                    <a:lnTo>
                      <a:pt x="595" y="71402"/>
                    </a:lnTo>
                    <a:lnTo>
                      <a:pt x="575" y="70432"/>
                    </a:lnTo>
                    <a:lnTo>
                      <a:pt x="575" y="69461"/>
                    </a:lnTo>
                    <a:lnTo>
                      <a:pt x="575" y="68491"/>
                    </a:lnTo>
                    <a:lnTo>
                      <a:pt x="615" y="67520"/>
                    </a:lnTo>
                    <a:lnTo>
                      <a:pt x="655" y="66550"/>
                    </a:lnTo>
                    <a:lnTo>
                      <a:pt x="734" y="65619"/>
                    </a:lnTo>
                    <a:lnTo>
                      <a:pt x="853" y="64688"/>
                    </a:lnTo>
                    <a:lnTo>
                      <a:pt x="971" y="63757"/>
                    </a:lnTo>
                    <a:lnTo>
                      <a:pt x="1130" y="62846"/>
                    </a:lnTo>
                    <a:lnTo>
                      <a:pt x="1447" y="61004"/>
                    </a:lnTo>
                    <a:lnTo>
                      <a:pt x="1744" y="59162"/>
                    </a:lnTo>
                    <a:lnTo>
                      <a:pt x="1883" y="58271"/>
                    </a:lnTo>
                    <a:lnTo>
                      <a:pt x="2021" y="57379"/>
                    </a:lnTo>
                    <a:lnTo>
                      <a:pt x="2239" y="55597"/>
                    </a:lnTo>
                    <a:lnTo>
                      <a:pt x="2397" y="53814"/>
                    </a:lnTo>
                    <a:lnTo>
                      <a:pt x="2536" y="52012"/>
                    </a:lnTo>
                    <a:lnTo>
                      <a:pt x="2635" y="50210"/>
                    </a:lnTo>
                    <a:lnTo>
                      <a:pt x="2714" y="48407"/>
                    </a:lnTo>
                    <a:lnTo>
                      <a:pt x="2734" y="46605"/>
                    </a:lnTo>
                    <a:lnTo>
                      <a:pt x="2754" y="44803"/>
                    </a:lnTo>
                    <a:lnTo>
                      <a:pt x="2754" y="43000"/>
                    </a:lnTo>
                    <a:lnTo>
                      <a:pt x="2714" y="41218"/>
                    </a:lnTo>
                    <a:lnTo>
                      <a:pt x="2635" y="37613"/>
                    </a:lnTo>
                    <a:lnTo>
                      <a:pt x="2536" y="34008"/>
                    </a:lnTo>
                    <a:lnTo>
                      <a:pt x="2437" y="30423"/>
                    </a:lnTo>
                    <a:lnTo>
                      <a:pt x="2397" y="28621"/>
                    </a:lnTo>
                    <a:lnTo>
                      <a:pt x="2358" y="26818"/>
                    </a:lnTo>
                    <a:lnTo>
                      <a:pt x="2358" y="25016"/>
                    </a:lnTo>
                    <a:lnTo>
                      <a:pt x="2378" y="23234"/>
                    </a:lnTo>
                    <a:lnTo>
                      <a:pt x="2397" y="21431"/>
                    </a:lnTo>
                    <a:lnTo>
                      <a:pt x="2477" y="19629"/>
                    </a:lnTo>
                    <a:lnTo>
                      <a:pt x="2556" y="17826"/>
                    </a:lnTo>
                    <a:lnTo>
                      <a:pt x="2695" y="16044"/>
                    </a:lnTo>
                    <a:lnTo>
                      <a:pt x="2794" y="15034"/>
                    </a:lnTo>
                    <a:lnTo>
                      <a:pt x="2893" y="14043"/>
                    </a:lnTo>
                    <a:lnTo>
                      <a:pt x="3011" y="13053"/>
                    </a:lnTo>
                    <a:lnTo>
                      <a:pt x="3130" y="12043"/>
                    </a:lnTo>
                    <a:lnTo>
                      <a:pt x="3289" y="11053"/>
                    </a:lnTo>
                    <a:lnTo>
                      <a:pt x="3447" y="10062"/>
                    </a:lnTo>
                    <a:lnTo>
                      <a:pt x="3625" y="9092"/>
                    </a:lnTo>
                    <a:lnTo>
                      <a:pt x="3824" y="8102"/>
                    </a:lnTo>
                    <a:lnTo>
                      <a:pt x="4041" y="7131"/>
                    </a:lnTo>
                    <a:lnTo>
                      <a:pt x="4259" y="6161"/>
                    </a:lnTo>
                    <a:lnTo>
                      <a:pt x="4517" y="5210"/>
                    </a:lnTo>
                    <a:lnTo>
                      <a:pt x="4774" y="4259"/>
                    </a:lnTo>
                    <a:lnTo>
                      <a:pt x="5052" y="3308"/>
                    </a:lnTo>
                    <a:lnTo>
                      <a:pt x="5368" y="2358"/>
                    </a:lnTo>
                    <a:lnTo>
                      <a:pt x="5685" y="1427"/>
                    </a:lnTo>
                    <a:lnTo>
                      <a:pt x="6042" y="496"/>
                    </a:lnTo>
                    <a:lnTo>
                      <a:pt x="6062" y="437"/>
                    </a:lnTo>
                    <a:lnTo>
                      <a:pt x="6062" y="357"/>
                    </a:lnTo>
                    <a:lnTo>
                      <a:pt x="6042" y="238"/>
                    </a:lnTo>
                    <a:lnTo>
                      <a:pt x="5982" y="120"/>
                    </a:lnTo>
                    <a:lnTo>
                      <a:pt x="5903" y="40"/>
                    </a:lnTo>
                    <a:lnTo>
                      <a:pt x="580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" name="Google Shape;733;p4"/>
              <p:cNvSpPr/>
              <p:nvPr/>
            </p:nvSpPr>
            <p:spPr>
              <a:xfrm>
                <a:off x="1992775" y="1445800"/>
                <a:ext cx="32200" cy="208000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8320" extrusionOk="0">
                    <a:moveTo>
                      <a:pt x="277" y="0"/>
                    </a:moveTo>
                    <a:lnTo>
                      <a:pt x="178" y="40"/>
                    </a:lnTo>
                    <a:lnTo>
                      <a:pt x="79" y="119"/>
                    </a:lnTo>
                    <a:lnTo>
                      <a:pt x="20" y="238"/>
                    </a:lnTo>
                    <a:lnTo>
                      <a:pt x="0" y="298"/>
                    </a:lnTo>
                    <a:lnTo>
                      <a:pt x="0" y="377"/>
                    </a:lnTo>
                    <a:lnTo>
                      <a:pt x="20" y="1347"/>
                    </a:lnTo>
                    <a:lnTo>
                      <a:pt x="79" y="2318"/>
                    </a:lnTo>
                    <a:lnTo>
                      <a:pt x="139" y="3288"/>
                    </a:lnTo>
                    <a:lnTo>
                      <a:pt x="218" y="4239"/>
                    </a:lnTo>
                    <a:lnTo>
                      <a:pt x="317" y="5209"/>
                    </a:lnTo>
                    <a:lnTo>
                      <a:pt x="436" y="6160"/>
                    </a:lnTo>
                    <a:lnTo>
                      <a:pt x="575" y="7111"/>
                    </a:lnTo>
                    <a:lnTo>
                      <a:pt x="733" y="8062"/>
                    </a:lnTo>
                    <a:lnTo>
                      <a:pt x="753" y="8141"/>
                    </a:lnTo>
                    <a:lnTo>
                      <a:pt x="773" y="8200"/>
                    </a:lnTo>
                    <a:lnTo>
                      <a:pt x="812" y="8240"/>
                    </a:lnTo>
                    <a:lnTo>
                      <a:pt x="852" y="8279"/>
                    </a:lnTo>
                    <a:lnTo>
                      <a:pt x="951" y="8319"/>
                    </a:lnTo>
                    <a:lnTo>
                      <a:pt x="1050" y="8319"/>
                    </a:lnTo>
                    <a:lnTo>
                      <a:pt x="1149" y="8279"/>
                    </a:lnTo>
                    <a:lnTo>
                      <a:pt x="1248" y="8200"/>
                    </a:lnTo>
                    <a:lnTo>
                      <a:pt x="1268" y="8141"/>
                    </a:lnTo>
                    <a:lnTo>
                      <a:pt x="1288" y="8081"/>
                    </a:lnTo>
                    <a:lnTo>
                      <a:pt x="1288" y="8022"/>
                    </a:lnTo>
                    <a:lnTo>
                      <a:pt x="1288" y="7943"/>
                    </a:lnTo>
                    <a:lnTo>
                      <a:pt x="1129" y="6992"/>
                    </a:lnTo>
                    <a:lnTo>
                      <a:pt x="990" y="6041"/>
                    </a:lnTo>
                    <a:lnTo>
                      <a:pt x="872" y="5091"/>
                    </a:lnTo>
                    <a:lnTo>
                      <a:pt x="773" y="4140"/>
                    </a:lnTo>
                    <a:lnTo>
                      <a:pt x="693" y="3169"/>
                    </a:lnTo>
                    <a:lnTo>
                      <a:pt x="634" y="2199"/>
                    </a:lnTo>
                    <a:lnTo>
                      <a:pt x="594" y="1228"/>
                    </a:lnTo>
                    <a:lnTo>
                      <a:pt x="555" y="258"/>
                    </a:lnTo>
                    <a:lnTo>
                      <a:pt x="555" y="198"/>
                    </a:lnTo>
                    <a:lnTo>
                      <a:pt x="535" y="139"/>
                    </a:lnTo>
                    <a:lnTo>
                      <a:pt x="495" y="80"/>
                    </a:lnTo>
                    <a:lnTo>
                      <a:pt x="476" y="40"/>
                    </a:lnTo>
                    <a:lnTo>
                      <a:pt x="416" y="20"/>
                    </a:lnTo>
                    <a:lnTo>
                      <a:pt x="37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4" name="Google Shape;734;p4"/>
              <p:cNvSpPr/>
              <p:nvPr/>
            </p:nvSpPr>
            <p:spPr>
              <a:xfrm>
                <a:off x="3341075" y="1474025"/>
                <a:ext cx="21325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3" h="8359" extrusionOk="0">
                    <a:moveTo>
                      <a:pt x="496" y="0"/>
                    </a:moveTo>
                    <a:lnTo>
                      <a:pt x="397" y="20"/>
                    </a:lnTo>
                    <a:lnTo>
                      <a:pt x="317" y="80"/>
                    </a:lnTo>
                    <a:lnTo>
                      <a:pt x="278" y="119"/>
                    </a:lnTo>
                    <a:lnTo>
                      <a:pt x="258" y="179"/>
                    </a:lnTo>
                    <a:lnTo>
                      <a:pt x="238" y="238"/>
                    </a:lnTo>
                    <a:lnTo>
                      <a:pt x="238" y="317"/>
                    </a:lnTo>
                    <a:lnTo>
                      <a:pt x="278" y="1288"/>
                    </a:lnTo>
                    <a:lnTo>
                      <a:pt x="278" y="2258"/>
                    </a:lnTo>
                    <a:lnTo>
                      <a:pt x="278" y="3209"/>
                    </a:lnTo>
                    <a:lnTo>
                      <a:pt x="258" y="4179"/>
                    </a:lnTo>
                    <a:lnTo>
                      <a:pt x="218" y="5150"/>
                    </a:lnTo>
                    <a:lnTo>
                      <a:pt x="179" y="6121"/>
                    </a:lnTo>
                    <a:lnTo>
                      <a:pt x="100" y="7071"/>
                    </a:lnTo>
                    <a:lnTo>
                      <a:pt x="1" y="8042"/>
                    </a:lnTo>
                    <a:lnTo>
                      <a:pt x="1" y="8121"/>
                    </a:lnTo>
                    <a:lnTo>
                      <a:pt x="20" y="8180"/>
                    </a:lnTo>
                    <a:lnTo>
                      <a:pt x="40" y="8240"/>
                    </a:lnTo>
                    <a:lnTo>
                      <a:pt x="80" y="8279"/>
                    </a:lnTo>
                    <a:lnTo>
                      <a:pt x="100" y="8319"/>
                    </a:lnTo>
                    <a:lnTo>
                      <a:pt x="159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6" y="8240"/>
                    </a:lnTo>
                    <a:lnTo>
                      <a:pt x="535" y="8180"/>
                    </a:lnTo>
                    <a:lnTo>
                      <a:pt x="555" y="8121"/>
                    </a:lnTo>
                    <a:lnTo>
                      <a:pt x="575" y="8042"/>
                    </a:lnTo>
                    <a:lnTo>
                      <a:pt x="674" y="7071"/>
                    </a:lnTo>
                    <a:lnTo>
                      <a:pt x="733" y="6121"/>
                    </a:lnTo>
                    <a:lnTo>
                      <a:pt x="793" y="5150"/>
                    </a:lnTo>
                    <a:lnTo>
                      <a:pt x="832" y="4179"/>
                    </a:lnTo>
                    <a:lnTo>
                      <a:pt x="852" y="3209"/>
                    </a:lnTo>
                    <a:lnTo>
                      <a:pt x="852" y="2258"/>
                    </a:lnTo>
                    <a:lnTo>
                      <a:pt x="832" y="1288"/>
                    </a:lnTo>
                    <a:lnTo>
                      <a:pt x="813" y="317"/>
                    </a:lnTo>
                    <a:lnTo>
                      <a:pt x="793" y="238"/>
                    </a:lnTo>
                    <a:lnTo>
                      <a:pt x="773" y="179"/>
                    </a:lnTo>
                    <a:lnTo>
                      <a:pt x="733" y="119"/>
                    </a:lnTo>
                    <a:lnTo>
                      <a:pt x="714" y="80"/>
                    </a:lnTo>
                    <a:lnTo>
                      <a:pt x="615" y="20"/>
                    </a:lnTo>
                    <a:lnTo>
                      <a:pt x="49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" name="Google Shape;735;p4"/>
              <p:cNvSpPr/>
              <p:nvPr/>
            </p:nvSpPr>
            <p:spPr>
              <a:xfrm>
                <a:off x="2317100" y="1474025"/>
                <a:ext cx="21300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2" h="8359" extrusionOk="0">
                    <a:moveTo>
                      <a:pt x="515" y="0"/>
                    </a:moveTo>
                    <a:lnTo>
                      <a:pt x="396" y="20"/>
                    </a:lnTo>
                    <a:lnTo>
                      <a:pt x="317" y="80"/>
                    </a:lnTo>
                    <a:lnTo>
                      <a:pt x="278" y="119"/>
                    </a:lnTo>
                    <a:lnTo>
                      <a:pt x="258" y="179"/>
                    </a:lnTo>
                    <a:lnTo>
                      <a:pt x="238" y="238"/>
                    </a:lnTo>
                    <a:lnTo>
                      <a:pt x="238" y="317"/>
                    </a:lnTo>
                    <a:lnTo>
                      <a:pt x="278" y="1288"/>
                    </a:lnTo>
                    <a:lnTo>
                      <a:pt x="297" y="2258"/>
                    </a:lnTo>
                    <a:lnTo>
                      <a:pt x="278" y="3209"/>
                    </a:lnTo>
                    <a:lnTo>
                      <a:pt x="278" y="4179"/>
                    </a:lnTo>
                    <a:lnTo>
                      <a:pt x="238" y="5150"/>
                    </a:lnTo>
                    <a:lnTo>
                      <a:pt x="179" y="6121"/>
                    </a:lnTo>
                    <a:lnTo>
                      <a:pt x="99" y="7071"/>
                    </a:lnTo>
                    <a:lnTo>
                      <a:pt x="0" y="8042"/>
                    </a:lnTo>
                    <a:lnTo>
                      <a:pt x="0" y="8121"/>
                    </a:lnTo>
                    <a:lnTo>
                      <a:pt x="20" y="8180"/>
                    </a:lnTo>
                    <a:lnTo>
                      <a:pt x="40" y="8240"/>
                    </a:lnTo>
                    <a:lnTo>
                      <a:pt x="79" y="8279"/>
                    </a:lnTo>
                    <a:lnTo>
                      <a:pt x="119" y="8319"/>
                    </a:lnTo>
                    <a:lnTo>
                      <a:pt x="159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5" y="8240"/>
                    </a:lnTo>
                    <a:lnTo>
                      <a:pt x="535" y="8180"/>
                    </a:lnTo>
                    <a:lnTo>
                      <a:pt x="555" y="8121"/>
                    </a:lnTo>
                    <a:lnTo>
                      <a:pt x="575" y="8042"/>
                    </a:lnTo>
                    <a:lnTo>
                      <a:pt x="674" y="7071"/>
                    </a:lnTo>
                    <a:lnTo>
                      <a:pt x="733" y="6121"/>
                    </a:lnTo>
                    <a:lnTo>
                      <a:pt x="792" y="5150"/>
                    </a:lnTo>
                    <a:lnTo>
                      <a:pt x="832" y="4179"/>
                    </a:lnTo>
                    <a:lnTo>
                      <a:pt x="852" y="3209"/>
                    </a:lnTo>
                    <a:lnTo>
                      <a:pt x="852" y="2258"/>
                    </a:lnTo>
                    <a:lnTo>
                      <a:pt x="832" y="1288"/>
                    </a:lnTo>
                    <a:lnTo>
                      <a:pt x="812" y="317"/>
                    </a:lnTo>
                    <a:lnTo>
                      <a:pt x="792" y="238"/>
                    </a:lnTo>
                    <a:lnTo>
                      <a:pt x="773" y="179"/>
                    </a:lnTo>
                    <a:lnTo>
                      <a:pt x="753" y="119"/>
                    </a:lnTo>
                    <a:lnTo>
                      <a:pt x="713" y="80"/>
                    </a:lnTo>
                    <a:lnTo>
                      <a:pt x="614" y="20"/>
                    </a:lnTo>
                    <a:lnTo>
                      <a:pt x="51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" name="Google Shape;736;p4"/>
              <p:cNvSpPr/>
              <p:nvPr/>
            </p:nvSpPr>
            <p:spPr>
              <a:xfrm>
                <a:off x="1321325" y="1474025"/>
                <a:ext cx="21325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3" h="8359" extrusionOk="0">
                    <a:moveTo>
                      <a:pt x="496" y="0"/>
                    </a:moveTo>
                    <a:lnTo>
                      <a:pt x="397" y="20"/>
                    </a:lnTo>
                    <a:lnTo>
                      <a:pt x="298" y="80"/>
                    </a:lnTo>
                    <a:lnTo>
                      <a:pt x="278" y="119"/>
                    </a:lnTo>
                    <a:lnTo>
                      <a:pt x="239" y="179"/>
                    </a:lnTo>
                    <a:lnTo>
                      <a:pt x="239" y="238"/>
                    </a:lnTo>
                    <a:lnTo>
                      <a:pt x="219" y="317"/>
                    </a:lnTo>
                    <a:lnTo>
                      <a:pt x="258" y="1288"/>
                    </a:lnTo>
                    <a:lnTo>
                      <a:pt x="278" y="2258"/>
                    </a:lnTo>
                    <a:lnTo>
                      <a:pt x="278" y="3209"/>
                    </a:lnTo>
                    <a:lnTo>
                      <a:pt x="258" y="4179"/>
                    </a:lnTo>
                    <a:lnTo>
                      <a:pt x="219" y="5150"/>
                    </a:lnTo>
                    <a:lnTo>
                      <a:pt x="159" y="6121"/>
                    </a:lnTo>
                    <a:lnTo>
                      <a:pt x="100" y="7071"/>
                    </a:lnTo>
                    <a:lnTo>
                      <a:pt x="1" y="8042"/>
                    </a:lnTo>
                    <a:lnTo>
                      <a:pt x="1" y="8121"/>
                    </a:lnTo>
                    <a:lnTo>
                      <a:pt x="1" y="8180"/>
                    </a:lnTo>
                    <a:lnTo>
                      <a:pt x="41" y="8240"/>
                    </a:lnTo>
                    <a:lnTo>
                      <a:pt x="60" y="8279"/>
                    </a:lnTo>
                    <a:lnTo>
                      <a:pt x="100" y="8319"/>
                    </a:lnTo>
                    <a:lnTo>
                      <a:pt x="140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6" y="8240"/>
                    </a:lnTo>
                    <a:lnTo>
                      <a:pt x="536" y="8180"/>
                    </a:lnTo>
                    <a:lnTo>
                      <a:pt x="556" y="8121"/>
                    </a:lnTo>
                    <a:lnTo>
                      <a:pt x="575" y="8042"/>
                    </a:lnTo>
                    <a:lnTo>
                      <a:pt x="655" y="7071"/>
                    </a:lnTo>
                    <a:lnTo>
                      <a:pt x="734" y="6121"/>
                    </a:lnTo>
                    <a:lnTo>
                      <a:pt x="793" y="5150"/>
                    </a:lnTo>
                    <a:lnTo>
                      <a:pt x="833" y="4179"/>
                    </a:lnTo>
                    <a:lnTo>
                      <a:pt x="853" y="3209"/>
                    </a:lnTo>
                    <a:lnTo>
                      <a:pt x="853" y="2258"/>
                    </a:lnTo>
                    <a:lnTo>
                      <a:pt x="833" y="1288"/>
                    </a:lnTo>
                    <a:lnTo>
                      <a:pt x="793" y="317"/>
                    </a:lnTo>
                    <a:lnTo>
                      <a:pt x="793" y="238"/>
                    </a:lnTo>
                    <a:lnTo>
                      <a:pt x="773" y="179"/>
                    </a:lnTo>
                    <a:lnTo>
                      <a:pt x="734" y="119"/>
                    </a:lnTo>
                    <a:lnTo>
                      <a:pt x="694" y="80"/>
                    </a:lnTo>
                    <a:lnTo>
                      <a:pt x="595" y="20"/>
                    </a:lnTo>
                    <a:lnTo>
                      <a:pt x="49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" name="Google Shape;737;p4"/>
              <p:cNvSpPr/>
              <p:nvPr/>
            </p:nvSpPr>
            <p:spPr>
              <a:xfrm>
                <a:off x="3769375" y="1504725"/>
                <a:ext cx="1109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38" h="26066" extrusionOk="0">
                    <a:moveTo>
                      <a:pt x="3051" y="0"/>
                    </a:moveTo>
                    <a:lnTo>
                      <a:pt x="2952" y="20"/>
                    </a:lnTo>
                    <a:lnTo>
                      <a:pt x="2893" y="40"/>
                    </a:lnTo>
                    <a:lnTo>
                      <a:pt x="2853" y="80"/>
                    </a:lnTo>
                    <a:lnTo>
                      <a:pt x="2833" y="119"/>
                    </a:lnTo>
                    <a:lnTo>
                      <a:pt x="2813" y="179"/>
                    </a:lnTo>
                    <a:lnTo>
                      <a:pt x="2794" y="238"/>
                    </a:lnTo>
                    <a:lnTo>
                      <a:pt x="2794" y="317"/>
                    </a:lnTo>
                    <a:lnTo>
                      <a:pt x="3130" y="3387"/>
                    </a:lnTo>
                    <a:lnTo>
                      <a:pt x="3289" y="4932"/>
                    </a:lnTo>
                    <a:lnTo>
                      <a:pt x="3427" y="6477"/>
                    </a:lnTo>
                    <a:lnTo>
                      <a:pt x="3566" y="8022"/>
                    </a:lnTo>
                    <a:lnTo>
                      <a:pt x="3665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43" y="17331"/>
                    </a:lnTo>
                    <a:lnTo>
                      <a:pt x="3764" y="18876"/>
                    </a:lnTo>
                    <a:lnTo>
                      <a:pt x="3645" y="20421"/>
                    </a:lnTo>
                    <a:lnTo>
                      <a:pt x="3566" y="21193"/>
                    </a:lnTo>
                    <a:lnTo>
                      <a:pt x="3467" y="21965"/>
                    </a:lnTo>
                    <a:lnTo>
                      <a:pt x="3368" y="22718"/>
                    </a:lnTo>
                    <a:lnTo>
                      <a:pt x="3269" y="23491"/>
                    </a:lnTo>
                    <a:lnTo>
                      <a:pt x="3130" y="24263"/>
                    </a:lnTo>
                    <a:lnTo>
                      <a:pt x="2992" y="25016"/>
                    </a:lnTo>
                    <a:lnTo>
                      <a:pt x="2853" y="24818"/>
                    </a:lnTo>
                    <a:lnTo>
                      <a:pt x="2754" y="24580"/>
                    </a:lnTo>
                    <a:lnTo>
                      <a:pt x="2536" y="24124"/>
                    </a:lnTo>
                    <a:lnTo>
                      <a:pt x="2378" y="23649"/>
                    </a:lnTo>
                    <a:lnTo>
                      <a:pt x="2219" y="23174"/>
                    </a:lnTo>
                    <a:lnTo>
                      <a:pt x="2120" y="22659"/>
                    </a:lnTo>
                    <a:lnTo>
                      <a:pt x="2001" y="22164"/>
                    </a:lnTo>
                    <a:lnTo>
                      <a:pt x="1843" y="21134"/>
                    </a:lnTo>
                    <a:lnTo>
                      <a:pt x="1407" y="18262"/>
                    </a:lnTo>
                    <a:lnTo>
                      <a:pt x="1209" y="16816"/>
                    </a:lnTo>
                    <a:lnTo>
                      <a:pt x="1031" y="15370"/>
                    </a:lnTo>
                    <a:lnTo>
                      <a:pt x="872" y="13984"/>
                    </a:lnTo>
                    <a:lnTo>
                      <a:pt x="754" y="12577"/>
                    </a:lnTo>
                    <a:lnTo>
                      <a:pt x="655" y="11151"/>
                    </a:lnTo>
                    <a:lnTo>
                      <a:pt x="575" y="9745"/>
                    </a:lnTo>
                    <a:lnTo>
                      <a:pt x="555" y="8339"/>
                    </a:lnTo>
                    <a:lnTo>
                      <a:pt x="555" y="7626"/>
                    </a:lnTo>
                    <a:lnTo>
                      <a:pt x="575" y="6933"/>
                    </a:lnTo>
                    <a:lnTo>
                      <a:pt x="615" y="6220"/>
                    </a:lnTo>
                    <a:lnTo>
                      <a:pt x="655" y="5506"/>
                    </a:lnTo>
                    <a:lnTo>
                      <a:pt x="714" y="4813"/>
                    </a:lnTo>
                    <a:lnTo>
                      <a:pt x="773" y="4100"/>
                    </a:lnTo>
                    <a:lnTo>
                      <a:pt x="952" y="4417"/>
                    </a:lnTo>
                    <a:lnTo>
                      <a:pt x="1090" y="4754"/>
                    </a:lnTo>
                    <a:lnTo>
                      <a:pt x="1229" y="5071"/>
                    </a:lnTo>
                    <a:lnTo>
                      <a:pt x="1348" y="5407"/>
                    </a:lnTo>
                    <a:lnTo>
                      <a:pt x="1447" y="5744"/>
                    </a:lnTo>
                    <a:lnTo>
                      <a:pt x="1526" y="6101"/>
                    </a:lnTo>
                    <a:lnTo>
                      <a:pt x="1605" y="6457"/>
                    </a:lnTo>
                    <a:lnTo>
                      <a:pt x="1665" y="6814"/>
                    </a:lnTo>
                    <a:lnTo>
                      <a:pt x="1764" y="7527"/>
                    </a:lnTo>
                    <a:lnTo>
                      <a:pt x="1823" y="8279"/>
                    </a:lnTo>
                    <a:lnTo>
                      <a:pt x="1863" y="9012"/>
                    </a:lnTo>
                    <a:lnTo>
                      <a:pt x="1863" y="9765"/>
                    </a:lnTo>
                    <a:lnTo>
                      <a:pt x="1843" y="11290"/>
                    </a:lnTo>
                    <a:lnTo>
                      <a:pt x="1843" y="12815"/>
                    </a:lnTo>
                    <a:lnTo>
                      <a:pt x="1843" y="13568"/>
                    </a:lnTo>
                    <a:lnTo>
                      <a:pt x="1882" y="14300"/>
                    </a:lnTo>
                    <a:lnTo>
                      <a:pt x="1942" y="15013"/>
                    </a:lnTo>
                    <a:lnTo>
                      <a:pt x="2041" y="15727"/>
                    </a:lnTo>
                    <a:lnTo>
                      <a:pt x="2061" y="15806"/>
                    </a:lnTo>
                    <a:lnTo>
                      <a:pt x="2100" y="15845"/>
                    </a:lnTo>
                    <a:lnTo>
                      <a:pt x="2120" y="15905"/>
                    </a:lnTo>
                    <a:lnTo>
                      <a:pt x="2180" y="15925"/>
                    </a:lnTo>
                    <a:lnTo>
                      <a:pt x="2219" y="15944"/>
                    </a:lnTo>
                    <a:lnTo>
                      <a:pt x="2259" y="15964"/>
                    </a:lnTo>
                    <a:lnTo>
                      <a:pt x="2378" y="15944"/>
                    </a:lnTo>
                    <a:lnTo>
                      <a:pt x="2477" y="15905"/>
                    </a:lnTo>
                    <a:lnTo>
                      <a:pt x="2556" y="15806"/>
                    </a:lnTo>
                    <a:lnTo>
                      <a:pt x="2576" y="15746"/>
                    </a:lnTo>
                    <a:lnTo>
                      <a:pt x="2596" y="15687"/>
                    </a:lnTo>
                    <a:lnTo>
                      <a:pt x="2596" y="15627"/>
                    </a:lnTo>
                    <a:lnTo>
                      <a:pt x="2596" y="15548"/>
                    </a:lnTo>
                    <a:lnTo>
                      <a:pt x="2536" y="15152"/>
                    </a:lnTo>
                    <a:lnTo>
                      <a:pt x="2477" y="14756"/>
                    </a:lnTo>
                    <a:lnTo>
                      <a:pt x="2417" y="13964"/>
                    </a:lnTo>
                    <a:lnTo>
                      <a:pt x="2378" y="13152"/>
                    </a:lnTo>
                    <a:lnTo>
                      <a:pt x="2358" y="12340"/>
                    </a:lnTo>
                    <a:lnTo>
                      <a:pt x="2378" y="10696"/>
                    </a:lnTo>
                    <a:lnTo>
                      <a:pt x="2378" y="9884"/>
                    </a:lnTo>
                    <a:lnTo>
                      <a:pt x="2378" y="9072"/>
                    </a:lnTo>
                    <a:lnTo>
                      <a:pt x="2358" y="8260"/>
                    </a:lnTo>
                    <a:lnTo>
                      <a:pt x="2298" y="7467"/>
                    </a:lnTo>
                    <a:lnTo>
                      <a:pt x="2199" y="6675"/>
                    </a:lnTo>
                    <a:lnTo>
                      <a:pt x="2120" y="6299"/>
                    </a:lnTo>
                    <a:lnTo>
                      <a:pt x="2041" y="5903"/>
                    </a:lnTo>
                    <a:lnTo>
                      <a:pt x="1962" y="5526"/>
                    </a:lnTo>
                    <a:lnTo>
                      <a:pt x="1843" y="5150"/>
                    </a:lnTo>
                    <a:lnTo>
                      <a:pt x="1724" y="4793"/>
                    </a:lnTo>
                    <a:lnTo>
                      <a:pt x="1566" y="4417"/>
                    </a:lnTo>
                    <a:lnTo>
                      <a:pt x="1407" y="4061"/>
                    </a:lnTo>
                    <a:lnTo>
                      <a:pt x="1229" y="3704"/>
                    </a:lnTo>
                    <a:lnTo>
                      <a:pt x="1031" y="3367"/>
                    </a:lnTo>
                    <a:lnTo>
                      <a:pt x="793" y="3031"/>
                    </a:lnTo>
                    <a:lnTo>
                      <a:pt x="734" y="2971"/>
                    </a:lnTo>
                    <a:lnTo>
                      <a:pt x="674" y="2951"/>
                    </a:lnTo>
                    <a:lnTo>
                      <a:pt x="595" y="2932"/>
                    </a:lnTo>
                    <a:lnTo>
                      <a:pt x="516" y="2951"/>
                    </a:lnTo>
                    <a:lnTo>
                      <a:pt x="456" y="2971"/>
                    </a:lnTo>
                    <a:lnTo>
                      <a:pt x="397" y="3031"/>
                    </a:lnTo>
                    <a:lnTo>
                      <a:pt x="338" y="3090"/>
                    </a:lnTo>
                    <a:lnTo>
                      <a:pt x="318" y="3169"/>
                    </a:lnTo>
                    <a:lnTo>
                      <a:pt x="219" y="3942"/>
                    </a:lnTo>
                    <a:lnTo>
                      <a:pt x="159" y="4714"/>
                    </a:lnTo>
                    <a:lnTo>
                      <a:pt x="80" y="5506"/>
                    </a:lnTo>
                    <a:lnTo>
                      <a:pt x="41" y="6279"/>
                    </a:lnTo>
                    <a:lnTo>
                      <a:pt x="21" y="7051"/>
                    </a:lnTo>
                    <a:lnTo>
                      <a:pt x="1" y="7824"/>
                    </a:lnTo>
                    <a:lnTo>
                      <a:pt x="1" y="8596"/>
                    </a:lnTo>
                    <a:lnTo>
                      <a:pt x="21" y="9369"/>
                    </a:lnTo>
                    <a:lnTo>
                      <a:pt x="80" y="10914"/>
                    </a:lnTo>
                    <a:lnTo>
                      <a:pt x="179" y="12458"/>
                    </a:lnTo>
                    <a:lnTo>
                      <a:pt x="318" y="14003"/>
                    </a:lnTo>
                    <a:lnTo>
                      <a:pt x="496" y="15548"/>
                    </a:lnTo>
                    <a:lnTo>
                      <a:pt x="674" y="17093"/>
                    </a:lnTo>
                    <a:lnTo>
                      <a:pt x="892" y="18618"/>
                    </a:lnTo>
                    <a:lnTo>
                      <a:pt x="1110" y="20143"/>
                    </a:lnTo>
                    <a:lnTo>
                      <a:pt x="1348" y="21668"/>
                    </a:lnTo>
                    <a:lnTo>
                      <a:pt x="1447" y="22263"/>
                    </a:lnTo>
                    <a:lnTo>
                      <a:pt x="1566" y="22837"/>
                    </a:lnTo>
                    <a:lnTo>
                      <a:pt x="1704" y="23411"/>
                    </a:lnTo>
                    <a:lnTo>
                      <a:pt x="1863" y="23966"/>
                    </a:lnTo>
                    <a:lnTo>
                      <a:pt x="2061" y="24501"/>
                    </a:lnTo>
                    <a:lnTo>
                      <a:pt x="2180" y="24778"/>
                    </a:lnTo>
                    <a:lnTo>
                      <a:pt x="2298" y="25016"/>
                    </a:lnTo>
                    <a:lnTo>
                      <a:pt x="2437" y="25273"/>
                    </a:lnTo>
                    <a:lnTo>
                      <a:pt x="2596" y="25511"/>
                    </a:lnTo>
                    <a:lnTo>
                      <a:pt x="2754" y="25748"/>
                    </a:lnTo>
                    <a:lnTo>
                      <a:pt x="2932" y="25966"/>
                    </a:lnTo>
                    <a:lnTo>
                      <a:pt x="2992" y="26026"/>
                    </a:lnTo>
                    <a:lnTo>
                      <a:pt x="3071" y="26046"/>
                    </a:lnTo>
                    <a:lnTo>
                      <a:pt x="3130" y="26065"/>
                    </a:lnTo>
                    <a:lnTo>
                      <a:pt x="3210" y="26046"/>
                    </a:lnTo>
                    <a:lnTo>
                      <a:pt x="3269" y="26026"/>
                    </a:lnTo>
                    <a:lnTo>
                      <a:pt x="3328" y="25966"/>
                    </a:lnTo>
                    <a:lnTo>
                      <a:pt x="3388" y="25907"/>
                    </a:lnTo>
                    <a:lnTo>
                      <a:pt x="3408" y="25828"/>
                    </a:lnTo>
                    <a:lnTo>
                      <a:pt x="3566" y="25035"/>
                    </a:lnTo>
                    <a:lnTo>
                      <a:pt x="3705" y="24243"/>
                    </a:lnTo>
                    <a:lnTo>
                      <a:pt x="3843" y="23451"/>
                    </a:lnTo>
                    <a:lnTo>
                      <a:pt x="3962" y="22659"/>
                    </a:lnTo>
                    <a:lnTo>
                      <a:pt x="4061" y="21866"/>
                    </a:lnTo>
                    <a:lnTo>
                      <a:pt x="4140" y="21074"/>
                    </a:lnTo>
                    <a:lnTo>
                      <a:pt x="4220" y="20282"/>
                    </a:lnTo>
                    <a:lnTo>
                      <a:pt x="4279" y="19490"/>
                    </a:lnTo>
                    <a:lnTo>
                      <a:pt x="4378" y="17885"/>
                    </a:lnTo>
                    <a:lnTo>
                      <a:pt x="4418" y="16301"/>
                    </a:lnTo>
                    <a:lnTo>
                      <a:pt x="4437" y="14697"/>
                    </a:lnTo>
                    <a:lnTo>
                      <a:pt x="4398" y="13092"/>
                    </a:lnTo>
                    <a:lnTo>
                      <a:pt x="433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22" y="6675"/>
                    </a:lnTo>
                    <a:lnTo>
                      <a:pt x="3863" y="5091"/>
                    </a:lnTo>
                    <a:lnTo>
                      <a:pt x="3705" y="3486"/>
                    </a:lnTo>
                    <a:lnTo>
                      <a:pt x="3368" y="317"/>
                    </a:lnTo>
                    <a:lnTo>
                      <a:pt x="3348" y="238"/>
                    </a:lnTo>
                    <a:lnTo>
                      <a:pt x="3328" y="179"/>
                    </a:lnTo>
                    <a:lnTo>
                      <a:pt x="3289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" name="Google Shape;738;p4"/>
              <p:cNvSpPr/>
              <p:nvPr/>
            </p:nvSpPr>
            <p:spPr>
              <a:xfrm>
                <a:off x="2745400" y="1504725"/>
                <a:ext cx="1109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38" h="26066" extrusionOk="0">
                    <a:moveTo>
                      <a:pt x="3051" y="0"/>
                    </a:moveTo>
                    <a:lnTo>
                      <a:pt x="2952" y="20"/>
                    </a:lnTo>
                    <a:lnTo>
                      <a:pt x="2892" y="40"/>
                    </a:lnTo>
                    <a:lnTo>
                      <a:pt x="2853" y="80"/>
                    </a:lnTo>
                    <a:lnTo>
                      <a:pt x="2833" y="119"/>
                    </a:lnTo>
                    <a:lnTo>
                      <a:pt x="2813" y="179"/>
                    </a:lnTo>
                    <a:lnTo>
                      <a:pt x="2793" y="238"/>
                    </a:lnTo>
                    <a:lnTo>
                      <a:pt x="2793" y="317"/>
                    </a:lnTo>
                    <a:lnTo>
                      <a:pt x="3130" y="3387"/>
                    </a:lnTo>
                    <a:lnTo>
                      <a:pt x="3288" y="4932"/>
                    </a:lnTo>
                    <a:lnTo>
                      <a:pt x="3427" y="6477"/>
                    </a:lnTo>
                    <a:lnTo>
                      <a:pt x="3566" y="8022"/>
                    </a:lnTo>
                    <a:lnTo>
                      <a:pt x="3685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43" y="17331"/>
                    </a:lnTo>
                    <a:lnTo>
                      <a:pt x="3764" y="18876"/>
                    </a:lnTo>
                    <a:lnTo>
                      <a:pt x="3645" y="20421"/>
                    </a:lnTo>
                    <a:lnTo>
                      <a:pt x="3566" y="21193"/>
                    </a:lnTo>
                    <a:lnTo>
                      <a:pt x="3487" y="21965"/>
                    </a:lnTo>
                    <a:lnTo>
                      <a:pt x="3368" y="22718"/>
                    </a:lnTo>
                    <a:lnTo>
                      <a:pt x="3269" y="23491"/>
                    </a:lnTo>
                    <a:lnTo>
                      <a:pt x="3130" y="24263"/>
                    </a:lnTo>
                    <a:lnTo>
                      <a:pt x="2991" y="25016"/>
                    </a:lnTo>
                    <a:lnTo>
                      <a:pt x="2873" y="24818"/>
                    </a:lnTo>
                    <a:lnTo>
                      <a:pt x="2754" y="24580"/>
                    </a:lnTo>
                    <a:lnTo>
                      <a:pt x="2536" y="24124"/>
                    </a:lnTo>
                    <a:lnTo>
                      <a:pt x="2377" y="23649"/>
                    </a:lnTo>
                    <a:lnTo>
                      <a:pt x="2239" y="23174"/>
                    </a:lnTo>
                    <a:lnTo>
                      <a:pt x="2120" y="22659"/>
                    </a:lnTo>
                    <a:lnTo>
                      <a:pt x="2021" y="22164"/>
                    </a:lnTo>
                    <a:lnTo>
                      <a:pt x="1843" y="21134"/>
                    </a:lnTo>
                    <a:lnTo>
                      <a:pt x="1427" y="18262"/>
                    </a:lnTo>
                    <a:lnTo>
                      <a:pt x="1229" y="16816"/>
                    </a:lnTo>
                    <a:lnTo>
                      <a:pt x="1031" y="15370"/>
                    </a:lnTo>
                    <a:lnTo>
                      <a:pt x="872" y="13984"/>
                    </a:lnTo>
                    <a:lnTo>
                      <a:pt x="753" y="12577"/>
                    </a:lnTo>
                    <a:lnTo>
                      <a:pt x="654" y="11151"/>
                    </a:lnTo>
                    <a:lnTo>
                      <a:pt x="595" y="9745"/>
                    </a:lnTo>
                    <a:lnTo>
                      <a:pt x="555" y="8339"/>
                    </a:lnTo>
                    <a:lnTo>
                      <a:pt x="575" y="7626"/>
                    </a:lnTo>
                    <a:lnTo>
                      <a:pt x="575" y="6933"/>
                    </a:lnTo>
                    <a:lnTo>
                      <a:pt x="615" y="6220"/>
                    </a:lnTo>
                    <a:lnTo>
                      <a:pt x="654" y="5506"/>
                    </a:lnTo>
                    <a:lnTo>
                      <a:pt x="714" y="4813"/>
                    </a:lnTo>
                    <a:lnTo>
                      <a:pt x="773" y="4100"/>
                    </a:lnTo>
                    <a:lnTo>
                      <a:pt x="951" y="4417"/>
                    </a:lnTo>
                    <a:lnTo>
                      <a:pt x="1090" y="4754"/>
                    </a:lnTo>
                    <a:lnTo>
                      <a:pt x="1229" y="5071"/>
                    </a:lnTo>
                    <a:lnTo>
                      <a:pt x="1347" y="5407"/>
                    </a:lnTo>
                    <a:lnTo>
                      <a:pt x="1446" y="5744"/>
                    </a:lnTo>
                    <a:lnTo>
                      <a:pt x="1526" y="6101"/>
                    </a:lnTo>
                    <a:lnTo>
                      <a:pt x="1605" y="6457"/>
                    </a:lnTo>
                    <a:lnTo>
                      <a:pt x="1664" y="6814"/>
                    </a:lnTo>
                    <a:lnTo>
                      <a:pt x="1763" y="7527"/>
                    </a:lnTo>
                    <a:lnTo>
                      <a:pt x="1823" y="8279"/>
                    </a:lnTo>
                    <a:lnTo>
                      <a:pt x="1862" y="9012"/>
                    </a:lnTo>
                    <a:lnTo>
                      <a:pt x="1862" y="9765"/>
                    </a:lnTo>
                    <a:lnTo>
                      <a:pt x="1843" y="11290"/>
                    </a:lnTo>
                    <a:lnTo>
                      <a:pt x="1843" y="12815"/>
                    </a:lnTo>
                    <a:lnTo>
                      <a:pt x="1843" y="13568"/>
                    </a:lnTo>
                    <a:lnTo>
                      <a:pt x="1882" y="14300"/>
                    </a:lnTo>
                    <a:lnTo>
                      <a:pt x="1942" y="15013"/>
                    </a:lnTo>
                    <a:lnTo>
                      <a:pt x="2041" y="15727"/>
                    </a:lnTo>
                    <a:lnTo>
                      <a:pt x="2060" y="15806"/>
                    </a:lnTo>
                    <a:lnTo>
                      <a:pt x="2100" y="15845"/>
                    </a:lnTo>
                    <a:lnTo>
                      <a:pt x="2140" y="15905"/>
                    </a:lnTo>
                    <a:lnTo>
                      <a:pt x="2179" y="15925"/>
                    </a:lnTo>
                    <a:lnTo>
                      <a:pt x="2219" y="15944"/>
                    </a:lnTo>
                    <a:lnTo>
                      <a:pt x="2278" y="15964"/>
                    </a:lnTo>
                    <a:lnTo>
                      <a:pt x="2377" y="15944"/>
                    </a:lnTo>
                    <a:lnTo>
                      <a:pt x="2476" y="15905"/>
                    </a:lnTo>
                    <a:lnTo>
                      <a:pt x="2556" y="15806"/>
                    </a:lnTo>
                    <a:lnTo>
                      <a:pt x="2575" y="15746"/>
                    </a:lnTo>
                    <a:lnTo>
                      <a:pt x="2595" y="15687"/>
                    </a:lnTo>
                    <a:lnTo>
                      <a:pt x="2595" y="15627"/>
                    </a:lnTo>
                    <a:lnTo>
                      <a:pt x="2595" y="15548"/>
                    </a:lnTo>
                    <a:lnTo>
                      <a:pt x="2536" y="15152"/>
                    </a:lnTo>
                    <a:lnTo>
                      <a:pt x="2476" y="14756"/>
                    </a:lnTo>
                    <a:lnTo>
                      <a:pt x="2417" y="13964"/>
                    </a:lnTo>
                    <a:lnTo>
                      <a:pt x="2377" y="13152"/>
                    </a:lnTo>
                    <a:lnTo>
                      <a:pt x="2358" y="12340"/>
                    </a:lnTo>
                    <a:lnTo>
                      <a:pt x="2377" y="10696"/>
                    </a:lnTo>
                    <a:lnTo>
                      <a:pt x="2377" y="9884"/>
                    </a:lnTo>
                    <a:lnTo>
                      <a:pt x="2377" y="9072"/>
                    </a:lnTo>
                    <a:lnTo>
                      <a:pt x="2358" y="8260"/>
                    </a:lnTo>
                    <a:lnTo>
                      <a:pt x="2298" y="7467"/>
                    </a:lnTo>
                    <a:lnTo>
                      <a:pt x="2199" y="6675"/>
                    </a:lnTo>
                    <a:lnTo>
                      <a:pt x="2140" y="6299"/>
                    </a:lnTo>
                    <a:lnTo>
                      <a:pt x="2041" y="5903"/>
                    </a:lnTo>
                    <a:lnTo>
                      <a:pt x="1961" y="5526"/>
                    </a:lnTo>
                    <a:lnTo>
                      <a:pt x="1843" y="5150"/>
                    </a:lnTo>
                    <a:lnTo>
                      <a:pt x="1724" y="4793"/>
                    </a:lnTo>
                    <a:lnTo>
                      <a:pt x="1585" y="4417"/>
                    </a:lnTo>
                    <a:lnTo>
                      <a:pt x="1407" y="4061"/>
                    </a:lnTo>
                    <a:lnTo>
                      <a:pt x="1229" y="3704"/>
                    </a:lnTo>
                    <a:lnTo>
                      <a:pt x="1031" y="3367"/>
                    </a:lnTo>
                    <a:lnTo>
                      <a:pt x="793" y="3031"/>
                    </a:lnTo>
                    <a:lnTo>
                      <a:pt x="733" y="2971"/>
                    </a:lnTo>
                    <a:lnTo>
                      <a:pt x="674" y="2951"/>
                    </a:lnTo>
                    <a:lnTo>
                      <a:pt x="595" y="2932"/>
                    </a:lnTo>
                    <a:lnTo>
                      <a:pt x="516" y="2951"/>
                    </a:lnTo>
                    <a:lnTo>
                      <a:pt x="456" y="2971"/>
                    </a:lnTo>
                    <a:lnTo>
                      <a:pt x="397" y="3031"/>
                    </a:lnTo>
                    <a:lnTo>
                      <a:pt x="337" y="3090"/>
                    </a:lnTo>
                    <a:lnTo>
                      <a:pt x="318" y="3169"/>
                    </a:lnTo>
                    <a:lnTo>
                      <a:pt x="218" y="3942"/>
                    </a:lnTo>
                    <a:lnTo>
                      <a:pt x="159" y="4714"/>
                    </a:lnTo>
                    <a:lnTo>
                      <a:pt x="100" y="5506"/>
                    </a:lnTo>
                    <a:lnTo>
                      <a:pt x="40" y="6279"/>
                    </a:lnTo>
                    <a:lnTo>
                      <a:pt x="20" y="7051"/>
                    </a:lnTo>
                    <a:lnTo>
                      <a:pt x="1" y="7824"/>
                    </a:lnTo>
                    <a:lnTo>
                      <a:pt x="1" y="8596"/>
                    </a:lnTo>
                    <a:lnTo>
                      <a:pt x="20" y="9369"/>
                    </a:lnTo>
                    <a:lnTo>
                      <a:pt x="80" y="10914"/>
                    </a:lnTo>
                    <a:lnTo>
                      <a:pt x="179" y="12458"/>
                    </a:lnTo>
                    <a:lnTo>
                      <a:pt x="318" y="14003"/>
                    </a:lnTo>
                    <a:lnTo>
                      <a:pt x="496" y="15548"/>
                    </a:lnTo>
                    <a:lnTo>
                      <a:pt x="694" y="17093"/>
                    </a:lnTo>
                    <a:lnTo>
                      <a:pt x="892" y="18618"/>
                    </a:lnTo>
                    <a:lnTo>
                      <a:pt x="1110" y="20143"/>
                    </a:lnTo>
                    <a:lnTo>
                      <a:pt x="1347" y="21668"/>
                    </a:lnTo>
                    <a:lnTo>
                      <a:pt x="1446" y="22263"/>
                    </a:lnTo>
                    <a:lnTo>
                      <a:pt x="1565" y="22837"/>
                    </a:lnTo>
                    <a:lnTo>
                      <a:pt x="1704" y="23411"/>
                    </a:lnTo>
                    <a:lnTo>
                      <a:pt x="1862" y="23966"/>
                    </a:lnTo>
                    <a:lnTo>
                      <a:pt x="2060" y="24501"/>
                    </a:lnTo>
                    <a:lnTo>
                      <a:pt x="2179" y="24778"/>
                    </a:lnTo>
                    <a:lnTo>
                      <a:pt x="2318" y="25016"/>
                    </a:lnTo>
                    <a:lnTo>
                      <a:pt x="2457" y="25273"/>
                    </a:lnTo>
                    <a:lnTo>
                      <a:pt x="2595" y="25511"/>
                    </a:lnTo>
                    <a:lnTo>
                      <a:pt x="2754" y="25748"/>
                    </a:lnTo>
                    <a:lnTo>
                      <a:pt x="2932" y="25966"/>
                    </a:lnTo>
                    <a:lnTo>
                      <a:pt x="2991" y="26026"/>
                    </a:lnTo>
                    <a:lnTo>
                      <a:pt x="3071" y="26046"/>
                    </a:lnTo>
                    <a:lnTo>
                      <a:pt x="3130" y="26065"/>
                    </a:lnTo>
                    <a:lnTo>
                      <a:pt x="3209" y="26046"/>
                    </a:lnTo>
                    <a:lnTo>
                      <a:pt x="3288" y="26026"/>
                    </a:lnTo>
                    <a:lnTo>
                      <a:pt x="3328" y="25966"/>
                    </a:lnTo>
                    <a:lnTo>
                      <a:pt x="3387" y="25907"/>
                    </a:lnTo>
                    <a:lnTo>
                      <a:pt x="3407" y="25828"/>
                    </a:lnTo>
                    <a:lnTo>
                      <a:pt x="3566" y="25035"/>
                    </a:lnTo>
                    <a:lnTo>
                      <a:pt x="3724" y="24243"/>
                    </a:lnTo>
                    <a:lnTo>
                      <a:pt x="3843" y="23451"/>
                    </a:lnTo>
                    <a:lnTo>
                      <a:pt x="3962" y="22659"/>
                    </a:lnTo>
                    <a:lnTo>
                      <a:pt x="4061" y="21866"/>
                    </a:lnTo>
                    <a:lnTo>
                      <a:pt x="4160" y="21074"/>
                    </a:lnTo>
                    <a:lnTo>
                      <a:pt x="4219" y="20282"/>
                    </a:lnTo>
                    <a:lnTo>
                      <a:pt x="4299" y="19490"/>
                    </a:lnTo>
                    <a:lnTo>
                      <a:pt x="4378" y="17885"/>
                    </a:lnTo>
                    <a:lnTo>
                      <a:pt x="4437" y="16301"/>
                    </a:lnTo>
                    <a:lnTo>
                      <a:pt x="4437" y="14697"/>
                    </a:lnTo>
                    <a:lnTo>
                      <a:pt x="4417" y="13092"/>
                    </a:lnTo>
                    <a:lnTo>
                      <a:pt x="435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21" y="6675"/>
                    </a:lnTo>
                    <a:lnTo>
                      <a:pt x="3863" y="5091"/>
                    </a:lnTo>
                    <a:lnTo>
                      <a:pt x="3704" y="3486"/>
                    </a:lnTo>
                    <a:lnTo>
                      <a:pt x="3368" y="317"/>
                    </a:lnTo>
                    <a:lnTo>
                      <a:pt x="3348" y="238"/>
                    </a:lnTo>
                    <a:lnTo>
                      <a:pt x="3328" y="179"/>
                    </a:lnTo>
                    <a:lnTo>
                      <a:pt x="3288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" name="Google Shape;739;p4"/>
              <p:cNvSpPr/>
              <p:nvPr/>
            </p:nvSpPr>
            <p:spPr>
              <a:xfrm>
                <a:off x="1749650" y="1504725"/>
                <a:ext cx="1104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18" h="26066" extrusionOk="0">
                    <a:moveTo>
                      <a:pt x="3031" y="0"/>
                    </a:moveTo>
                    <a:lnTo>
                      <a:pt x="2932" y="20"/>
                    </a:lnTo>
                    <a:lnTo>
                      <a:pt x="2892" y="40"/>
                    </a:lnTo>
                    <a:lnTo>
                      <a:pt x="2852" y="80"/>
                    </a:lnTo>
                    <a:lnTo>
                      <a:pt x="2813" y="119"/>
                    </a:lnTo>
                    <a:lnTo>
                      <a:pt x="2793" y="179"/>
                    </a:lnTo>
                    <a:lnTo>
                      <a:pt x="2793" y="238"/>
                    </a:lnTo>
                    <a:lnTo>
                      <a:pt x="2793" y="317"/>
                    </a:lnTo>
                    <a:lnTo>
                      <a:pt x="3130" y="3387"/>
                    </a:lnTo>
                    <a:lnTo>
                      <a:pt x="3268" y="4932"/>
                    </a:lnTo>
                    <a:lnTo>
                      <a:pt x="3427" y="6477"/>
                    </a:lnTo>
                    <a:lnTo>
                      <a:pt x="3546" y="8022"/>
                    </a:lnTo>
                    <a:lnTo>
                      <a:pt x="3664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23" y="17331"/>
                    </a:lnTo>
                    <a:lnTo>
                      <a:pt x="3744" y="18876"/>
                    </a:lnTo>
                    <a:lnTo>
                      <a:pt x="3625" y="20421"/>
                    </a:lnTo>
                    <a:lnTo>
                      <a:pt x="3565" y="21193"/>
                    </a:lnTo>
                    <a:lnTo>
                      <a:pt x="3466" y="21965"/>
                    </a:lnTo>
                    <a:lnTo>
                      <a:pt x="3367" y="22718"/>
                    </a:lnTo>
                    <a:lnTo>
                      <a:pt x="3249" y="23491"/>
                    </a:lnTo>
                    <a:lnTo>
                      <a:pt x="3130" y="24263"/>
                    </a:lnTo>
                    <a:lnTo>
                      <a:pt x="2971" y="25016"/>
                    </a:lnTo>
                    <a:lnTo>
                      <a:pt x="2852" y="24818"/>
                    </a:lnTo>
                    <a:lnTo>
                      <a:pt x="2734" y="24580"/>
                    </a:lnTo>
                    <a:lnTo>
                      <a:pt x="2536" y="24124"/>
                    </a:lnTo>
                    <a:lnTo>
                      <a:pt x="2357" y="23649"/>
                    </a:lnTo>
                    <a:lnTo>
                      <a:pt x="2219" y="23174"/>
                    </a:lnTo>
                    <a:lnTo>
                      <a:pt x="2100" y="22659"/>
                    </a:lnTo>
                    <a:lnTo>
                      <a:pt x="2001" y="22164"/>
                    </a:lnTo>
                    <a:lnTo>
                      <a:pt x="1842" y="21134"/>
                    </a:lnTo>
                    <a:lnTo>
                      <a:pt x="1407" y="18262"/>
                    </a:lnTo>
                    <a:lnTo>
                      <a:pt x="1208" y="16816"/>
                    </a:lnTo>
                    <a:lnTo>
                      <a:pt x="1030" y="15370"/>
                    </a:lnTo>
                    <a:lnTo>
                      <a:pt x="872" y="13984"/>
                    </a:lnTo>
                    <a:lnTo>
                      <a:pt x="733" y="12577"/>
                    </a:lnTo>
                    <a:lnTo>
                      <a:pt x="634" y="11151"/>
                    </a:lnTo>
                    <a:lnTo>
                      <a:pt x="575" y="9745"/>
                    </a:lnTo>
                    <a:lnTo>
                      <a:pt x="555" y="8339"/>
                    </a:lnTo>
                    <a:lnTo>
                      <a:pt x="555" y="7626"/>
                    </a:lnTo>
                    <a:lnTo>
                      <a:pt x="575" y="6933"/>
                    </a:lnTo>
                    <a:lnTo>
                      <a:pt x="595" y="6220"/>
                    </a:lnTo>
                    <a:lnTo>
                      <a:pt x="634" y="5506"/>
                    </a:lnTo>
                    <a:lnTo>
                      <a:pt x="694" y="4813"/>
                    </a:lnTo>
                    <a:lnTo>
                      <a:pt x="773" y="4100"/>
                    </a:lnTo>
                    <a:lnTo>
                      <a:pt x="931" y="4417"/>
                    </a:lnTo>
                    <a:lnTo>
                      <a:pt x="1090" y="4754"/>
                    </a:lnTo>
                    <a:lnTo>
                      <a:pt x="1208" y="5071"/>
                    </a:lnTo>
                    <a:lnTo>
                      <a:pt x="1327" y="5407"/>
                    </a:lnTo>
                    <a:lnTo>
                      <a:pt x="1426" y="5744"/>
                    </a:lnTo>
                    <a:lnTo>
                      <a:pt x="1525" y="6101"/>
                    </a:lnTo>
                    <a:lnTo>
                      <a:pt x="1605" y="6457"/>
                    </a:lnTo>
                    <a:lnTo>
                      <a:pt x="1664" y="6814"/>
                    </a:lnTo>
                    <a:lnTo>
                      <a:pt x="1763" y="7527"/>
                    </a:lnTo>
                    <a:lnTo>
                      <a:pt x="1822" y="8279"/>
                    </a:lnTo>
                    <a:lnTo>
                      <a:pt x="1842" y="9012"/>
                    </a:lnTo>
                    <a:lnTo>
                      <a:pt x="1862" y="9765"/>
                    </a:lnTo>
                    <a:lnTo>
                      <a:pt x="1842" y="11290"/>
                    </a:lnTo>
                    <a:lnTo>
                      <a:pt x="1822" y="12815"/>
                    </a:lnTo>
                    <a:lnTo>
                      <a:pt x="1842" y="13568"/>
                    </a:lnTo>
                    <a:lnTo>
                      <a:pt x="1862" y="14300"/>
                    </a:lnTo>
                    <a:lnTo>
                      <a:pt x="1941" y="15013"/>
                    </a:lnTo>
                    <a:lnTo>
                      <a:pt x="2040" y="15727"/>
                    </a:lnTo>
                    <a:lnTo>
                      <a:pt x="2060" y="15806"/>
                    </a:lnTo>
                    <a:lnTo>
                      <a:pt x="2080" y="15845"/>
                    </a:lnTo>
                    <a:lnTo>
                      <a:pt x="2120" y="15905"/>
                    </a:lnTo>
                    <a:lnTo>
                      <a:pt x="2159" y="15925"/>
                    </a:lnTo>
                    <a:lnTo>
                      <a:pt x="2219" y="15944"/>
                    </a:lnTo>
                    <a:lnTo>
                      <a:pt x="2258" y="15964"/>
                    </a:lnTo>
                    <a:lnTo>
                      <a:pt x="2357" y="15944"/>
                    </a:lnTo>
                    <a:lnTo>
                      <a:pt x="2456" y="15905"/>
                    </a:lnTo>
                    <a:lnTo>
                      <a:pt x="2536" y="15806"/>
                    </a:lnTo>
                    <a:lnTo>
                      <a:pt x="2575" y="15746"/>
                    </a:lnTo>
                    <a:lnTo>
                      <a:pt x="2575" y="15687"/>
                    </a:lnTo>
                    <a:lnTo>
                      <a:pt x="2595" y="15627"/>
                    </a:lnTo>
                    <a:lnTo>
                      <a:pt x="2575" y="15548"/>
                    </a:lnTo>
                    <a:lnTo>
                      <a:pt x="2516" y="15152"/>
                    </a:lnTo>
                    <a:lnTo>
                      <a:pt x="2476" y="14756"/>
                    </a:lnTo>
                    <a:lnTo>
                      <a:pt x="2397" y="13964"/>
                    </a:lnTo>
                    <a:lnTo>
                      <a:pt x="2357" y="13152"/>
                    </a:lnTo>
                    <a:lnTo>
                      <a:pt x="2357" y="12340"/>
                    </a:lnTo>
                    <a:lnTo>
                      <a:pt x="2377" y="10696"/>
                    </a:lnTo>
                    <a:lnTo>
                      <a:pt x="2377" y="9884"/>
                    </a:lnTo>
                    <a:lnTo>
                      <a:pt x="2377" y="9072"/>
                    </a:lnTo>
                    <a:lnTo>
                      <a:pt x="2337" y="8260"/>
                    </a:lnTo>
                    <a:lnTo>
                      <a:pt x="2278" y="7467"/>
                    </a:lnTo>
                    <a:lnTo>
                      <a:pt x="2179" y="6675"/>
                    </a:lnTo>
                    <a:lnTo>
                      <a:pt x="2120" y="6299"/>
                    </a:lnTo>
                    <a:lnTo>
                      <a:pt x="2040" y="5903"/>
                    </a:lnTo>
                    <a:lnTo>
                      <a:pt x="1941" y="5526"/>
                    </a:lnTo>
                    <a:lnTo>
                      <a:pt x="1842" y="5150"/>
                    </a:lnTo>
                    <a:lnTo>
                      <a:pt x="1704" y="4793"/>
                    </a:lnTo>
                    <a:lnTo>
                      <a:pt x="1565" y="4417"/>
                    </a:lnTo>
                    <a:lnTo>
                      <a:pt x="1407" y="4061"/>
                    </a:lnTo>
                    <a:lnTo>
                      <a:pt x="1208" y="3704"/>
                    </a:lnTo>
                    <a:lnTo>
                      <a:pt x="1010" y="3367"/>
                    </a:lnTo>
                    <a:lnTo>
                      <a:pt x="793" y="3031"/>
                    </a:lnTo>
                    <a:lnTo>
                      <a:pt x="733" y="2971"/>
                    </a:lnTo>
                    <a:lnTo>
                      <a:pt x="654" y="2951"/>
                    </a:lnTo>
                    <a:lnTo>
                      <a:pt x="595" y="2932"/>
                    </a:lnTo>
                    <a:lnTo>
                      <a:pt x="515" y="2951"/>
                    </a:lnTo>
                    <a:lnTo>
                      <a:pt x="436" y="2971"/>
                    </a:lnTo>
                    <a:lnTo>
                      <a:pt x="377" y="3031"/>
                    </a:lnTo>
                    <a:lnTo>
                      <a:pt x="337" y="3090"/>
                    </a:lnTo>
                    <a:lnTo>
                      <a:pt x="317" y="3169"/>
                    </a:lnTo>
                    <a:lnTo>
                      <a:pt x="218" y="3942"/>
                    </a:lnTo>
                    <a:lnTo>
                      <a:pt x="139" y="4714"/>
                    </a:lnTo>
                    <a:lnTo>
                      <a:pt x="80" y="5506"/>
                    </a:lnTo>
                    <a:lnTo>
                      <a:pt x="40" y="6279"/>
                    </a:lnTo>
                    <a:lnTo>
                      <a:pt x="0" y="7051"/>
                    </a:lnTo>
                    <a:lnTo>
                      <a:pt x="0" y="7824"/>
                    </a:lnTo>
                    <a:lnTo>
                      <a:pt x="0" y="8596"/>
                    </a:lnTo>
                    <a:lnTo>
                      <a:pt x="0" y="9369"/>
                    </a:lnTo>
                    <a:lnTo>
                      <a:pt x="60" y="10914"/>
                    </a:lnTo>
                    <a:lnTo>
                      <a:pt x="159" y="12458"/>
                    </a:lnTo>
                    <a:lnTo>
                      <a:pt x="317" y="14003"/>
                    </a:lnTo>
                    <a:lnTo>
                      <a:pt x="476" y="15548"/>
                    </a:lnTo>
                    <a:lnTo>
                      <a:pt x="674" y="17093"/>
                    </a:lnTo>
                    <a:lnTo>
                      <a:pt x="892" y="18618"/>
                    </a:lnTo>
                    <a:lnTo>
                      <a:pt x="1109" y="20143"/>
                    </a:lnTo>
                    <a:lnTo>
                      <a:pt x="1347" y="21668"/>
                    </a:lnTo>
                    <a:lnTo>
                      <a:pt x="1446" y="22263"/>
                    </a:lnTo>
                    <a:lnTo>
                      <a:pt x="1565" y="22837"/>
                    </a:lnTo>
                    <a:lnTo>
                      <a:pt x="1704" y="23411"/>
                    </a:lnTo>
                    <a:lnTo>
                      <a:pt x="1862" y="23966"/>
                    </a:lnTo>
                    <a:lnTo>
                      <a:pt x="2060" y="24501"/>
                    </a:lnTo>
                    <a:lnTo>
                      <a:pt x="2179" y="24778"/>
                    </a:lnTo>
                    <a:lnTo>
                      <a:pt x="2298" y="25016"/>
                    </a:lnTo>
                    <a:lnTo>
                      <a:pt x="2436" y="25273"/>
                    </a:lnTo>
                    <a:lnTo>
                      <a:pt x="2595" y="25511"/>
                    </a:lnTo>
                    <a:lnTo>
                      <a:pt x="2753" y="25748"/>
                    </a:lnTo>
                    <a:lnTo>
                      <a:pt x="2932" y="25966"/>
                    </a:lnTo>
                    <a:lnTo>
                      <a:pt x="2991" y="26026"/>
                    </a:lnTo>
                    <a:lnTo>
                      <a:pt x="3050" y="26046"/>
                    </a:lnTo>
                    <a:lnTo>
                      <a:pt x="3130" y="26065"/>
                    </a:lnTo>
                    <a:lnTo>
                      <a:pt x="3209" y="26046"/>
                    </a:lnTo>
                    <a:lnTo>
                      <a:pt x="3268" y="26026"/>
                    </a:lnTo>
                    <a:lnTo>
                      <a:pt x="3328" y="25966"/>
                    </a:lnTo>
                    <a:lnTo>
                      <a:pt x="3367" y="25907"/>
                    </a:lnTo>
                    <a:lnTo>
                      <a:pt x="3407" y="25828"/>
                    </a:lnTo>
                    <a:lnTo>
                      <a:pt x="3565" y="25035"/>
                    </a:lnTo>
                    <a:lnTo>
                      <a:pt x="3704" y="24243"/>
                    </a:lnTo>
                    <a:lnTo>
                      <a:pt x="3843" y="23451"/>
                    </a:lnTo>
                    <a:lnTo>
                      <a:pt x="3942" y="22659"/>
                    </a:lnTo>
                    <a:lnTo>
                      <a:pt x="4061" y="21866"/>
                    </a:lnTo>
                    <a:lnTo>
                      <a:pt x="4140" y="21074"/>
                    </a:lnTo>
                    <a:lnTo>
                      <a:pt x="4219" y="20282"/>
                    </a:lnTo>
                    <a:lnTo>
                      <a:pt x="4278" y="19490"/>
                    </a:lnTo>
                    <a:lnTo>
                      <a:pt x="4377" y="17885"/>
                    </a:lnTo>
                    <a:lnTo>
                      <a:pt x="4417" y="16301"/>
                    </a:lnTo>
                    <a:lnTo>
                      <a:pt x="4417" y="14697"/>
                    </a:lnTo>
                    <a:lnTo>
                      <a:pt x="4397" y="13092"/>
                    </a:lnTo>
                    <a:lnTo>
                      <a:pt x="433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01" y="6675"/>
                    </a:lnTo>
                    <a:lnTo>
                      <a:pt x="3863" y="5091"/>
                    </a:lnTo>
                    <a:lnTo>
                      <a:pt x="3704" y="3486"/>
                    </a:lnTo>
                    <a:lnTo>
                      <a:pt x="3348" y="317"/>
                    </a:lnTo>
                    <a:lnTo>
                      <a:pt x="3348" y="238"/>
                    </a:lnTo>
                    <a:lnTo>
                      <a:pt x="3308" y="179"/>
                    </a:lnTo>
                    <a:lnTo>
                      <a:pt x="3288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3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" name="Google Shape;740;p4"/>
              <p:cNvSpPr/>
              <p:nvPr/>
            </p:nvSpPr>
            <p:spPr>
              <a:xfrm>
                <a:off x="3189550" y="1603750"/>
                <a:ext cx="1124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45318" extrusionOk="0">
                    <a:moveTo>
                      <a:pt x="1922" y="1"/>
                    </a:moveTo>
                    <a:lnTo>
                      <a:pt x="1823" y="20"/>
                    </a:lnTo>
                    <a:lnTo>
                      <a:pt x="1744" y="80"/>
                    </a:lnTo>
                    <a:lnTo>
                      <a:pt x="1704" y="119"/>
                    </a:lnTo>
                    <a:lnTo>
                      <a:pt x="1684" y="179"/>
                    </a:lnTo>
                    <a:lnTo>
                      <a:pt x="1665" y="238"/>
                    </a:lnTo>
                    <a:lnTo>
                      <a:pt x="1665" y="318"/>
                    </a:lnTo>
                    <a:lnTo>
                      <a:pt x="1704" y="852"/>
                    </a:lnTo>
                    <a:lnTo>
                      <a:pt x="1724" y="1407"/>
                    </a:lnTo>
                    <a:lnTo>
                      <a:pt x="1704" y="1942"/>
                    </a:lnTo>
                    <a:lnTo>
                      <a:pt x="1665" y="2476"/>
                    </a:lnTo>
                    <a:lnTo>
                      <a:pt x="1605" y="2991"/>
                    </a:lnTo>
                    <a:lnTo>
                      <a:pt x="1546" y="3526"/>
                    </a:lnTo>
                    <a:lnTo>
                      <a:pt x="1466" y="4041"/>
                    </a:lnTo>
                    <a:lnTo>
                      <a:pt x="1367" y="4576"/>
                    </a:lnTo>
                    <a:lnTo>
                      <a:pt x="1150" y="5606"/>
                    </a:lnTo>
                    <a:lnTo>
                      <a:pt x="912" y="6656"/>
                    </a:lnTo>
                    <a:lnTo>
                      <a:pt x="654" y="7685"/>
                    </a:lnTo>
                    <a:lnTo>
                      <a:pt x="437" y="8735"/>
                    </a:lnTo>
                    <a:lnTo>
                      <a:pt x="258" y="9706"/>
                    </a:lnTo>
                    <a:lnTo>
                      <a:pt x="179" y="10201"/>
                    </a:lnTo>
                    <a:lnTo>
                      <a:pt x="100" y="10696"/>
                    </a:lnTo>
                    <a:lnTo>
                      <a:pt x="60" y="11211"/>
                    </a:lnTo>
                    <a:lnTo>
                      <a:pt x="21" y="11706"/>
                    </a:lnTo>
                    <a:lnTo>
                      <a:pt x="1" y="12201"/>
                    </a:lnTo>
                    <a:lnTo>
                      <a:pt x="1" y="12716"/>
                    </a:lnTo>
                    <a:lnTo>
                      <a:pt x="40" y="13231"/>
                    </a:lnTo>
                    <a:lnTo>
                      <a:pt x="80" y="13766"/>
                    </a:lnTo>
                    <a:lnTo>
                      <a:pt x="139" y="14281"/>
                    </a:lnTo>
                    <a:lnTo>
                      <a:pt x="199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3" y="18024"/>
                    </a:lnTo>
                    <a:lnTo>
                      <a:pt x="971" y="19193"/>
                    </a:lnTo>
                    <a:lnTo>
                      <a:pt x="1110" y="20381"/>
                    </a:lnTo>
                    <a:lnTo>
                      <a:pt x="1209" y="21570"/>
                    </a:lnTo>
                    <a:lnTo>
                      <a:pt x="1288" y="22758"/>
                    </a:lnTo>
                    <a:lnTo>
                      <a:pt x="1348" y="23946"/>
                    </a:lnTo>
                    <a:lnTo>
                      <a:pt x="138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308" y="31136"/>
                    </a:lnTo>
                    <a:lnTo>
                      <a:pt x="1130" y="35909"/>
                    </a:lnTo>
                    <a:lnTo>
                      <a:pt x="1051" y="38246"/>
                    </a:lnTo>
                    <a:lnTo>
                      <a:pt x="1031" y="39435"/>
                    </a:lnTo>
                    <a:lnTo>
                      <a:pt x="1051" y="40029"/>
                    </a:lnTo>
                    <a:lnTo>
                      <a:pt x="1070" y="40603"/>
                    </a:lnTo>
                    <a:lnTo>
                      <a:pt x="1090" y="41198"/>
                    </a:lnTo>
                    <a:lnTo>
                      <a:pt x="1150" y="41772"/>
                    </a:lnTo>
                    <a:lnTo>
                      <a:pt x="1229" y="42346"/>
                    </a:lnTo>
                    <a:lnTo>
                      <a:pt x="1308" y="42921"/>
                    </a:lnTo>
                    <a:lnTo>
                      <a:pt x="1427" y="43495"/>
                    </a:lnTo>
                    <a:lnTo>
                      <a:pt x="1566" y="44050"/>
                    </a:lnTo>
                    <a:lnTo>
                      <a:pt x="1744" y="44604"/>
                    </a:lnTo>
                    <a:lnTo>
                      <a:pt x="1942" y="45159"/>
                    </a:lnTo>
                    <a:lnTo>
                      <a:pt x="2001" y="45238"/>
                    </a:lnTo>
                    <a:lnTo>
                      <a:pt x="2061" y="45297"/>
                    </a:lnTo>
                    <a:lnTo>
                      <a:pt x="2140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78" y="45238"/>
                    </a:lnTo>
                    <a:lnTo>
                      <a:pt x="2437" y="45179"/>
                    </a:lnTo>
                    <a:lnTo>
                      <a:pt x="2457" y="45080"/>
                    </a:lnTo>
                    <a:lnTo>
                      <a:pt x="2853" y="43079"/>
                    </a:lnTo>
                    <a:lnTo>
                      <a:pt x="322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62" y="36008"/>
                    </a:lnTo>
                    <a:lnTo>
                      <a:pt x="4061" y="34998"/>
                    </a:lnTo>
                    <a:lnTo>
                      <a:pt x="4160" y="33968"/>
                    </a:lnTo>
                    <a:lnTo>
                      <a:pt x="4259" y="32958"/>
                    </a:lnTo>
                    <a:lnTo>
                      <a:pt x="4338" y="31928"/>
                    </a:lnTo>
                    <a:lnTo>
                      <a:pt x="4398" y="30898"/>
                    </a:lnTo>
                    <a:lnTo>
                      <a:pt x="4437" y="29868"/>
                    </a:lnTo>
                    <a:lnTo>
                      <a:pt x="4477" y="28858"/>
                    </a:lnTo>
                    <a:lnTo>
                      <a:pt x="4497" y="27828"/>
                    </a:lnTo>
                    <a:lnTo>
                      <a:pt x="4497" y="26798"/>
                    </a:lnTo>
                    <a:lnTo>
                      <a:pt x="4477" y="25788"/>
                    </a:lnTo>
                    <a:lnTo>
                      <a:pt x="4457" y="24758"/>
                    </a:lnTo>
                    <a:lnTo>
                      <a:pt x="4398" y="23728"/>
                    </a:lnTo>
                    <a:lnTo>
                      <a:pt x="4338" y="22718"/>
                    </a:lnTo>
                    <a:lnTo>
                      <a:pt x="4259" y="21708"/>
                    </a:lnTo>
                    <a:lnTo>
                      <a:pt x="4160" y="20678"/>
                    </a:lnTo>
                    <a:lnTo>
                      <a:pt x="4021" y="19668"/>
                    </a:lnTo>
                    <a:lnTo>
                      <a:pt x="3883" y="18658"/>
                    </a:lnTo>
                    <a:lnTo>
                      <a:pt x="3724" y="17648"/>
                    </a:lnTo>
                    <a:lnTo>
                      <a:pt x="3546" y="16658"/>
                    </a:lnTo>
                    <a:lnTo>
                      <a:pt x="3348" y="15648"/>
                    </a:lnTo>
                    <a:lnTo>
                      <a:pt x="3130" y="14657"/>
                    </a:lnTo>
                    <a:lnTo>
                      <a:pt x="2893" y="13667"/>
                    </a:lnTo>
                    <a:lnTo>
                      <a:pt x="2635" y="12677"/>
                    </a:lnTo>
                    <a:lnTo>
                      <a:pt x="2595" y="12597"/>
                    </a:lnTo>
                    <a:lnTo>
                      <a:pt x="2556" y="12538"/>
                    </a:lnTo>
                    <a:lnTo>
                      <a:pt x="2516" y="12498"/>
                    </a:lnTo>
                    <a:lnTo>
                      <a:pt x="2477" y="12479"/>
                    </a:lnTo>
                    <a:lnTo>
                      <a:pt x="2378" y="12439"/>
                    </a:lnTo>
                    <a:lnTo>
                      <a:pt x="2259" y="12459"/>
                    </a:lnTo>
                    <a:lnTo>
                      <a:pt x="2179" y="12498"/>
                    </a:lnTo>
                    <a:lnTo>
                      <a:pt x="2100" y="12597"/>
                    </a:lnTo>
                    <a:lnTo>
                      <a:pt x="2080" y="12637"/>
                    </a:lnTo>
                    <a:lnTo>
                      <a:pt x="2061" y="12696"/>
                    </a:lnTo>
                    <a:lnTo>
                      <a:pt x="2061" y="12776"/>
                    </a:lnTo>
                    <a:lnTo>
                      <a:pt x="2080" y="12855"/>
                    </a:lnTo>
                    <a:lnTo>
                      <a:pt x="2338" y="13786"/>
                    </a:lnTo>
                    <a:lnTo>
                      <a:pt x="2556" y="14736"/>
                    </a:lnTo>
                    <a:lnTo>
                      <a:pt x="2774" y="15707"/>
                    </a:lnTo>
                    <a:lnTo>
                      <a:pt x="2972" y="16658"/>
                    </a:lnTo>
                    <a:lnTo>
                      <a:pt x="3150" y="17608"/>
                    </a:lnTo>
                    <a:lnTo>
                      <a:pt x="3308" y="18579"/>
                    </a:lnTo>
                    <a:lnTo>
                      <a:pt x="3447" y="19549"/>
                    </a:lnTo>
                    <a:lnTo>
                      <a:pt x="3566" y="20520"/>
                    </a:lnTo>
                    <a:lnTo>
                      <a:pt x="3665" y="21490"/>
                    </a:lnTo>
                    <a:lnTo>
                      <a:pt x="3744" y="22461"/>
                    </a:lnTo>
                    <a:lnTo>
                      <a:pt x="3804" y="23431"/>
                    </a:lnTo>
                    <a:lnTo>
                      <a:pt x="3863" y="24422"/>
                    </a:lnTo>
                    <a:lnTo>
                      <a:pt x="3903" y="25392"/>
                    </a:lnTo>
                    <a:lnTo>
                      <a:pt x="3922" y="26383"/>
                    </a:lnTo>
                    <a:lnTo>
                      <a:pt x="3922" y="27353"/>
                    </a:lnTo>
                    <a:lnTo>
                      <a:pt x="3922" y="28343"/>
                    </a:lnTo>
                    <a:lnTo>
                      <a:pt x="3883" y="29314"/>
                    </a:lnTo>
                    <a:lnTo>
                      <a:pt x="3863" y="30304"/>
                    </a:lnTo>
                    <a:lnTo>
                      <a:pt x="3804" y="31275"/>
                    </a:lnTo>
                    <a:lnTo>
                      <a:pt x="3744" y="32265"/>
                    </a:lnTo>
                    <a:lnTo>
                      <a:pt x="3665" y="33235"/>
                    </a:lnTo>
                    <a:lnTo>
                      <a:pt x="3566" y="34206"/>
                    </a:lnTo>
                    <a:lnTo>
                      <a:pt x="3368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7" y="41990"/>
                    </a:lnTo>
                    <a:lnTo>
                      <a:pt x="2120" y="43891"/>
                    </a:lnTo>
                    <a:lnTo>
                      <a:pt x="2001" y="43436"/>
                    </a:lnTo>
                    <a:lnTo>
                      <a:pt x="1902" y="42980"/>
                    </a:lnTo>
                    <a:lnTo>
                      <a:pt x="1803" y="42505"/>
                    </a:lnTo>
                    <a:lnTo>
                      <a:pt x="1744" y="42029"/>
                    </a:lnTo>
                    <a:lnTo>
                      <a:pt x="1684" y="41554"/>
                    </a:lnTo>
                    <a:lnTo>
                      <a:pt x="1645" y="41059"/>
                    </a:lnTo>
                    <a:lnTo>
                      <a:pt x="1605" y="40108"/>
                    </a:lnTo>
                    <a:lnTo>
                      <a:pt x="1605" y="39138"/>
                    </a:lnTo>
                    <a:lnTo>
                      <a:pt x="1625" y="38147"/>
                    </a:lnTo>
                    <a:lnTo>
                      <a:pt x="1684" y="36226"/>
                    </a:lnTo>
                    <a:lnTo>
                      <a:pt x="1823" y="31572"/>
                    </a:lnTo>
                    <a:lnTo>
                      <a:pt x="1902" y="26937"/>
                    </a:lnTo>
                    <a:lnTo>
                      <a:pt x="1922" y="25808"/>
                    </a:lnTo>
                    <a:lnTo>
                      <a:pt x="1922" y="24699"/>
                    </a:lnTo>
                    <a:lnTo>
                      <a:pt x="1902" y="23570"/>
                    </a:lnTo>
                    <a:lnTo>
                      <a:pt x="1863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6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2" y="15747"/>
                    </a:lnTo>
                    <a:lnTo>
                      <a:pt x="85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5" y="13469"/>
                    </a:lnTo>
                    <a:lnTo>
                      <a:pt x="575" y="12934"/>
                    </a:lnTo>
                    <a:lnTo>
                      <a:pt x="575" y="12380"/>
                    </a:lnTo>
                    <a:lnTo>
                      <a:pt x="595" y="11845"/>
                    </a:lnTo>
                    <a:lnTo>
                      <a:pt x="615" y="11310"/>
                    </a:lnTo>
                    <a:lnTo>
                      <a:pt x="674" y="10775"/>
                    </a:lnTo>
                    <a:lnTo>
                      <a:pt x="753" y="10240"/>
                    </a:lnTo>
                    <a:lnTo>
                      <a:pt x="833" y="9706"/>
                    </a:lnTo>
                    <a:lnTo>
                      <a:pt x="932" y="9171"/>
                    </a:lnTo>
                    <a:lnTo>
                      <a:pt x="1169" y="8082"/>
                    </a:lnTo>
                    <a:lnTo>
                      <a:pt x="1407" y="6992"/>
                    </a:lnTo>
                    <a:lnTo>
                      <a:pt x="1665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100" y="3685"/>
                    </a:lnTo>
                    <a:lnTo>
                      <a:pt x="2179" y="3130"/>
                    </a:lnTo>
                    <a:lnTo>
                      <a:pt x="2239" y="2575"/>
                    </a:lnTo>
                    <a:lnTo>
                      <a:pt x="2259" y="2021"/>
                    </a:lnTo>
                    <a:lnTo>
                      <a:pt x="2279" y="1466"/>
                    </a:lnTo>
                    <a:lnTo>
                      <a:pt x="2279" y="892"/>
                    </a:lnTo>
                    <a:lnTo>
                      <a:pt x="2239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60" y="119"/>
                    </a:lnTo>
                    <a:lnTo>
                      <a:pt x="2120" y="80"/>
                    </a:lnTo>
                    <a:lnTo>
                      <a:pt x="2021" y="20"/>
                    </a:lnTo>
                    <a:lnTo>
                      <a:pt x="19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" name="Google Shape;741;p4"/>
              <p:cNvSpPr/>
              <p:nvPr/>
            </p:nvSpPr>
            <p:spPr>
              <a:xfrm>
                <a:off x="2165575" y="1603750"/>
                <a:ext cx="1124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45318" extrusionOk="0">
                    <a:moveTo>
                      <a:pt x="1922" y="1"/>
                    </a:moveTo>
                    <a:lnTo>
                      <a:pt x="1823" y="20"/>
                    </a:lnTo>
                    <a:lnTo>
                      <a:pt x="1743" y="80"/>
                    </a:lnTo>
                    <a:lnTo>
                      <a:pt x="1704" y="119"/>
                    </a:lnTo>
                    <a:lnTo>
                      <a:pt x="1684" y="179"/>
                    </a:lnTo>
                    <a:lnTo>
                      <a:pt x="1664" y="238"/>
                    </a:lnTo>
                    <a:lnTo>
                      <a:pt x="1664" y="318"/>
                    </a:lnTo>
                    <a:lnTo>
                      <a:pt x="1704" y="852"/>
                    </a:lnTo>
                    <a:lnTo>
                      <a:pt x="1724" y="1407"/>
                    </a:lnTo>
                    <a:lnTo>
                      <a:pt x="1704" y="1942"/>
                    </a:lnTo>
                    <a:lnTo>
                      <a:pt x="1664" y="2476"/>
                    </a:lnTo>
                    <a:lnTo>
                      <a:pt x="1625" y="2991"/>
                    </a:lnTo>
                    <a:lnTo>
                      <a:pt x="1545" y="3526"/>
                    </a:lnTo>
                    <a:lnTo>
                      <a:pt x="1466" y="4041"/>
                    </a:lnTo>
                    <a:lnTo>
                      <a:pt x="1367" y="4576"/>
                    </a:lnTo>
                    <a:lnTo>
                      <a:pt x="1149" y="5606"/>
                    </a:lnTo>
                    <a:lnTo>
                      <a:pt x="912" y="6656"/>
                    </a:lnTo>
                    <a:lnTo>
                      <a:pt x="674" y="7685"/>
                    </a:lnTo>
                    <a:lnTo>
                      <a:pt x="436" y="8735"/>
                    </a:lnTo>
                    <a:lnTo>
                      <a:pt x="258" y="9706"/>
                    </a:lnTo>
                    <a:lnTo>
                      <a:pt x="179" y="10201"/>
                    </a:lnTo>
                    <a:lnTo>
                      <a:pt x="100" y="10696"/>
                    </a:lnTo>
                    <a:lnTo>
                      <a:pt x="60" y="11211"/>
                    </a:lnTo>
                    <a:lnTo>
                      <a:pt x="20" y="11706"/>
                    </a:lnTo>
                    <a:lnTo>
                      <a:pt x="1" y="12201"/>
                    </a:lnTo>
                    <a:lnTo>
                      <a:pt x="1" y="12716"/>
                    </a:lnTo>
                    <a:lnTo>
                      <a:pt x="40" y="13231"/>
                    </a:lnTo>
                    <a:lnTo>
                      <a:pt x="80" y="13766"/>
                    </a:lnTo>
                    <a:lnTo>
                      <a:pt x="139" y="14281"/>
                    </a:lnTo>
                    <a:lnTo>
                      <a:pt x="218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3" y="18024"/>
                    </a:lnTo>
                    <a:lnTo>
                      <a:pt x="971" y="19193"/>
                    </a:lnTo>
                    <a:lnTo>
                      <a:pt x="1110" y="20381"/>
                    </a:lnTo>
                    <a:lnTo>
                      <a:pt x="1209" y="21570"/>
                    </a:lnTo>
                    <a:lnTo>
                      <a:pt x="1288" y="22758"/>
                    </a:lnTo>
                    <a:lnTo>
                      <a:pt x="1347" y="23946"/>
                    </a:lnTo>
                    <a:lnTo>
                      <a:pt x="138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308" y="31136"/>
                    </a:lnTo>
                    <a:lnTo>
                      <a:pt x="1129" y="35909"/>
                    </a:lnTo>
                    <a:lnTo>
                      <a:pt x="1050" y="38246"/>
                    </a:lnTo>
                    <a:lnTo>
                      <a:pt x="1030" y="39435"/>
                    </a:lnTo>
                    <a:lnTo>
                      <a:pt x="1050" y="40029"/>
                    </a:lnTo>
                    <a:lnTo>
                      <a:pt x="1070" y="40603"/>
                    </a:lnTo>
                    <a:lnTo>
                      <a:pt x="1090" y="41198"/>
                    </a:lnTo>
                    <a:lnTo>
                      <a:pt x="1149" y="41772"/>
                    </a:lnTo>
                    <a:lnTo>
                      <a:pt x="1229" y="42346"/>
                    </a:lnTo>
                    <a:lnTo>
                      <a:pt x="1308" y="42921"/>
                    </a:lnTo>
                    <a:lnTo>
                      <a:pt x="1427" y="43495"/>
                    </a:lnTo>
                    <a:lnTo>
                      <a:pt x="1565" y="44050"/>
                    </a:lnTo>
                    <a:lnTo>
                      <a:pt x="1743" y="44604"/>
                    </a:lnTo>
                    <a:lnTo>
                      <a:pt x="1942" y="45159"/>
                    </a:lnTo>
                    <a:lnTo>
                      <a:pt x="2001" y="45238"/>
                    </a:lnTo>
                    <a:lnTo>
                      <a:pt x="2060" y="45297"/>
                    </a:lnTo>
                    <a:lnTo>
                      <a:pt x="2140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77" y="45238"/>
                    </a:lnTo>
                    <a:lnTo>
                      <a:pt x="2437" y="45179"/>
                    </a:lnTo>
                    <a:lnTo>
                      <a:pt x="2457" y="45080"/>
                    </a:lnTo>
                    <a:lnTo>
                      <a:pt x="2853" y="43079"/>
                    </a:lnTo>
                    <a:lnTo>
                      <a:pt x="322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62" y="36008"/>
                    </a:lnTo>
                    <a:lnTo>
                      <a:pt x="4081" y="34998"/>
                    </a:lnTo>
                    <a:lnTo>
                      <a:pt x="4180" y="33968"/>
                    </a:lnTo>
                    <a:lnTo>
                      <a:pt x="4259" y="32958"/>
                    </a:lnTo>
                    <a:lnTo>
                      <a:pt x="4338" y="31928"/>
                    </a:lnTo>
                    <a:lnTo>
                      <a:pt x="4398" y="30898"/>
                    </a:lnTo>
                    <a:lnTo>
                      <a:pt x="4437" y="29868"/>
                    </a:lnTo>
                    <a:lnTo>
                      <a:pt x="4477" y="28858"/>
                    </a:lnTo>
                    <a:lnTo>
                      <a:pt x="4497" y="27828"/>
                    </a:lnTo>
                    <a:lnTo>
                      <a:pt x="4497" y="26798"/>
                    </a:lnTo>
                    <a:lnTo>
                      <a:pt x="4477" y="25788"/>
                    </a:lnTo>
                    <a:lnTo>
                      <a:pt x="4457" y="24758"/>
                    </a:lnTo>
                    <a:lnTo>
                      <a:pt x="4398" y="23728"/>
                    </a:lnTo>
                    <a:lnTo>
                      <a:pt x="4338" y="22718"/>
                    </a:lnTo>
                    <a:lnTo>
                      <a:pt x="4259" y="21708"/>
                    </a:lnTo>
                    <a:lnTo>
                      <a:pt x="4160" y="20678"/>
                    </a:lnTo>
                    <a:lnTo>
                      <a:pt x="4041" y="19668"/>
                    </a:lnTo>
                    <a:lnTo>
                      <a:pt x="3902" y="18658"/>
                    </a:lnTo>
                    <a:lnTo>
                      <a:pt x="3744" y="17648"/>
                    </a:lnTo>
                    <a:lnTo>
                      <a:pt x="3566" y="16658"/>
                    </a:lnTo>
                    <a:lnTo>
                      <a:pt x="3348" y="15648"/>
                    </a:lnTo>
                    <a:lnTo>
                      <a:pt x="3130" y="14657"/>
                    </a:lnTo>
                    <a:lnTo>
                      <a:pt x="2892" y="13667"/>
                    </a:lnTo>
                    <a:lnTo>
                      <a:pt x="2635" y="12677"/>
                    </a:lnTo>
                    <a:lnTo>
                      <a:pt x="2595" y="12597"/>
                    </a:lnTo>
                    <a:lnTo>
                      <a:pt x="2575" y="12538"/>
                    </a:lnTo>
                    <a:lnTo>
                      <a:pt x="2516" y="12498"/>
                    </a:lnTo>
                    <a:lnTo>
                      <a:pt x="2476" y="12479"/>
                    </a:lnTo>
                    <a:lnTo>
                      <a:pt x="2377" y="12439"/>
                    </a:lnTo>
                    <a:lnTo>
                      <a:pt x="2278" y="12459"/>
                    </a:lnTo>
                    <a:lnTo>
                      <a:pt x="2179" y="12498"/>
                    </a:lnTo>
                    <a:lnTo>
                      <a:pt x="2100" y="12597"/>
                    </a:lnTo>
                    <a:lnTo>
                      <a:pt x="2080" y="12637"/>
                    </a:lnTo>
                    <a:lnTo>
                      <a:pt x="2060" y="12696"/>
                    </a:lnTo>
                    <a:lnTo>
                      <a:pt x="2060" y="12776"/>
                    </a:lnTo>
                    <a:lnTo>
                      <a:pt x="2080" y="12855"/>
                    </a:lnTo>
                    <a:lnTo>
                      <a:pt x="2338" y="13786"/>
                    </a:lnTo>
                    <a:lnTo>
                      <a:pt x="2575" y="14736"/>
                    </a:lnTo>
                    <a:lnTo>
                      <a:pt x="2773" y="15707"/>
                    </a:lnTo>
                    <a:lnTo>
                      <a:pt x="2971" y="16658"/>
                    </a:lnTo>
                    <a:lnTo>
                      <a:pt x="3150" y="17608"/>
                    </a:lnTo>
                    <a:lnTo>
                      <a:pt x="3308" y="18579"/>
                    </a:lnTo>
                    <a:lnTo>
                      <a:pt x="3447" y="19549"/>
                    </a:lnTo>
                    <a:lnTo>
                      <a:pt x="3566" y="20520"/>
                    </a:lnTo>
                    <a:lnTo>
                      <a:pt x="3665" y="21490"/>
                    </a:lnTo>
                    <a:lnTo>
                      <a:pt x="3744" y="22461"/>
                    </a:lnTo>
                    <a:lnTo>
                      <a:pt x="3823" y="23431"/>
                    </a:lnTo>
                    <a:lnTo>
                      <a:pt x="3863" y="24422"/>
                    </a:lnTo>
                    <a:lnTo>
                      <a:pt x="3902" y="25392"/>
                    </a:lnTo>
                    <a:lnTo>
                      <a:pt x="3922" y="26383"/>
                    </a:lnTo>
                    <a:lnTo>
                      <a:pt x="3922" y="27353"/>
                    </a:lnTo>
                    <a:lnTo>
                      <a:pt x="3922" y="28343"/>
                    </a:lnTo>
                    <a:lnTo>
                      <a:pt x="3902" y="29314"/>
                    </a:lnTo>
                    <a:lnTo>
                      <a:pt x="3863" y="30304"/>
                    </a:lnTo>
                    <a:lnTo>
                      <a:pt x="3803" y="31275"/>
                    </a:lnTo>
                    <a:lnTo>
                      <a:pt x="3744" y="32265"/>
                    </a:lnTo>
                    <a:lnTo>
                      <a:pt x="3665" y="33235"/>
                    </a:lnTo>
                    <a:lnTo>
                      <a:pt x="3585" y="34206"/>
                    </a:lnTo>
                    <a:lnTo>
                      <a:pt x="3368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6" y="41990"/>
                    </a:lnTo>
                    <a:lnTo>
                      <a:pt x="2120" y="43891"/>
                    </a:lnTo>
                    <a:lnTo>
                      <a:pt x="2001" y="43436"/>
                    </a:lnTo>
                    <a:lnTo>
                      <a:pt x="1902" y="42980"/>
                    </a:lnTo>
                    <a:lnTo>
                      <a:pt x="1803" y="42505"/>
                    </a:lnTo>
                    <a:lnTo>
                      <a:pt x="1743" y="42029"/>
                    </a:lnTo>
                    <a:lnTo>
                      <a:pt x="1684" y="41554"/>
                    </a:lnTo>
                    <a:lnTo>
                      <a:pt x="1644" y="41059"/>
                    </a:lnTo>
                    <a:lnTo>
                      <a:pt x="1605" y="40108"/>
                    </a:lnTo>
                    <a:lnTo>
                      <a:pt x="1605" y="39138"/>
                    </a:lnTo>
                    <a:lnTo>
                      <a:pt x="1625" y="38147"/>
                    </a:lnTo>
                    <a:lnTo>
                      <a:pt x="1684" y="36226"/>
                    </a:lnTo>
                    <a:lnTo>
                      <a:pt x="1823" y="31572"/>
                    </a:lnTo>
                    <a:lnTo>
                      <a:pt x="1922" y="26937"/>
                    </a:lnTo>
                    <a:lnTo>
                      <a:pt x="1922" y="25808"/>
                    </a:lnTo>
                    <a:lnTo>
                      <a:pt x="1922" y="24699"/>
                    </a:lnTo>
                    <a:lnTo>
                      <a:pt x="1902" y="23570"/>
                    </a:lnTo>
                    <a:lnTo>
                      <a:pt x="1882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5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1" y="15747"/>
                    </a:lnTo>
                    <a:lnTo>
                      <a:pt x="85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5" y="13469"/>
                    </a:lnTo>
                    <a:lnTo>
                      <a:pt x="595" y="12934"/>
                    </a:lnTo>
                    <a:lnTo>
                      <a:pt x="575" y="12380"/>
                    </a:lnTo>
                    <a:lnTo>
                      <a:pt x="595" y="11845"/>
                    </a:lnTo>
                    <a:lnTo>
                      <a:pt x="615" y="11310"/>
                    </a:lnTo>
                    <a:lnTo>
                      <a:pt x="674" y="10775"/>
                    </a:lnTo>
                    <a:lnTo>
                      <a:pt x="753" y="10240"/>
                    </a:lnTo>
                    <a:lnTo>
                      <a:pt x="832" y="9706"/>
                    </a:lnTo>
                    <a:lnTo>
                      <a:pt x="931" y="9171"/>
                    </a:lnTo>
                    <a:lnTo>
                      <a:pt x="1169" y="8082"/>
                    </a:lnTo>
                    <a:lnTo>
                      <a:pt x="1407" y="6992"/>
                    </a:lnTo>
                    <a:lnTo>
                      <a:pt x="1664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100" y="3685"/>
                    </a:lnTo>
                    <a:lnTo>
                      <a:pt x="2179" y="3130"/>
                    </a:lnTo>
                    <a:lnTo>
                      <a:pt x="2239" y="2575"/>
                    </a:lnTo>
                    <a:lnTo>
                      <a:pt x="2278" y="2021"/>
                    </a:lnTo>
                    <a:lnTo>
                      <a:pt x="2278" y="1466"/>
                    </a:lnTo>
                    <a:lnTo>
                      <a:pt x="2278" y="892"/>
                    </a:lnTo>
                    <a:lnTo>
                      <a:pt x="2239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79" y="119"/>
                    </a:lnTo>
                    <a:lnTo>
                      <a:pt x="2120" y="80"/>
                    </a:lnTo>
                    <a:lnTo>
                      <a:pt x="2041" y="20"/>
                    </a:lnTo>
                    <a:lnTo>
                      <a:pt x="19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" name="Google Shape;742;p4"/>
              <p:cNvSpPr/>
              <p:nvPr/>
            </p:nvSpPr>
            <p:spPr>
              <a:xfrm>
                <a:off x="1169825" y="1603750"/>
                <a:ext cx="1119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77" h="45318" extrusionOk="0">
                    <a:moveTo>
                      <a:pt x="1921" y="1"/>
                    </a:moveTo>
                    <a:lnTo>
                      <a:pt x="1822" y="20"/>
                    </a:lnTo>
                    <a:lnTo>
                      <a:pt x="1723" y="80"/>
                    </a:lnTo>
                    <a:lnTo>
                      <a:pt x="1704" y="119"/>
                    </a:lnTo>
                    <a:lnTo>
                      <a:pt x="1664" y="179"/>
                    </a:lnTo>
                    <a:lnTo>
                      <a:pt x="1664" y="238"/>
                    </a:lnTo>
                    <a:lnTo>
                      <a:pt x="1664" y="318"/>
                    </a:lnTo>
                    <a:lnTo>
                      <a:pt x="1704" y="852"/>
                    </a:lnTo>
                    <a:lnTo>
                      <a:pt x="1704" y="1407"/>
                    </a:lnTo>
                    <a:lnTo>
                      <a:pt x="1684" y="1942"/>
                    </a:lnTo>
                    <a:lnTo>
                      <a:pt x="1664" y="2476"/>
                    </a:lnTo>
                    <a:lnTo>
                      <a:pt x="1605" y="2991"/>
                    </a:lnTo>
                    <a:lnTo>
                      <a:pt x="1545" y="3526"/>
                    </a:lnTo>
                    <a:lnTo>
                      <a:pt x="1446" y="4041"/>
                    </a:lnTo>
                    <a:lnTo>
                      <a:pt x="1347" y="4576"/>
                    </a:lnTo>
                    <a:lnTo>
                      <a:pt x="1129" y="5606"/>
                    </a:lnTo>
                    <a:lnTo>
                      <a:pt x="892" y="6656"/>
                    </a:lnTo>
                    <a:lnTo>
                      <a:pt x="654" y="7685"/>
                    </a:lnTo>
                    <a:lnTo>
                      <a:pt x="436" y="8735"/>
                    </a:lnTo>
                    <a:lnTo>
                      <a:pt x="238" y="9706"/>
                    </a:lnTo>
                    <a:lnTo>
                      <a:pt x="159" y="10201"/>
                    </a:lnTo>
                    <a:lnTo>
                      <a:pt x="99" y="10696"/>
                    </a:lnTo>
                    <a:lnTo>
                      <a:pt x="40" y="11211"/>
                    </a:lnTo>
                    <a:lnTo>
                      <a:pt x="20" y="11706"/>
                    </a:lnTo>
                    <a:lnTo>
                      <a:pt x="0" y="12201"/>
                    </a:lnTo>
                    <a:lnTo>
                      <a:pt x="0" y="12716"/>
                    </a:lnTo>
                    <a:lnTo>
                      <a:pt x="20" y="13231"/>
                    </a:lnTo>
                    <a:lnTo>
                      <a:pt x="60" y="13766"/>
                    </a:lnTo>
                    <a:lnTo>
                      <a:pt x="119" y="14281"/>
                    </a:lnTo>
                    <a:lnTo>
                      <a:pt x="198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2" y="18024"/>
                    </a:lnTo>
                    <a:lnTo>
                      <a:pt x="951" y="19193"/>
                    </a:lnTo>
                    <a:lnTo>
                      <a:pt x="1090" y="20381"/>
                    </a:lnTo>
                    <a:lnTo>
                      <a:pt x="1208" y="21570"/>
                    </a:lnTo>
                    <a:lnTo>
                      <a:pt x="1288" y="22758"/>
                    </a:lnTo>
                    <a:lnTo>
                      <a:pt x="1347" y="23946"/>
                    </a:lnTo>
                    <a:lnTo>
                      <a:pt x="136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288" y="31136"/>
                    </a:lnTo>
                    <a:lnTo>
                      <a:pt x="1109" y="35909"/>
                    </a:lnTo>
                    <a:lnTo>
                      <a:pt x="1050" y="38246"/>
                    </a:lnTo>
                    <a:lnTo>
                      <a:pt x="1030" y="39435"/>
                    </a:lnTo>
                    <a:lnTo>
                      <a:pt x="1030" y="40029"/>
                    </a:lnTo>
                    <a:lnTo>
                      <a:pt x="1050" y="40603"/>
                    </a:lnTo>
                    <a:lnTo>
                      <a:pt x="1090" y="41198"/>
                    </a:lnTo>
                    <a:lnTo>
                      <a:pt x="1149" y="41772"/>
                    </a:lnTo>
                    <a:lnTo>
                      <a:pt x="1208" y="42346"/>
                    </a:lnTo>
                    <a:lnTo>
                      <a:pt x="1307" y="42921"/>
                    </a:lnTo>
                    <a:lnTo>
                      <a:pt x="1426" y="43495"/>
                    </a:lnTo>
                    <a:lnTo>
                      <a:pt x="1565" y="44050"/>
                    </a:lnTo>
                    <a:lnTo>
                      <a:pt x="1723" y="44604"/>
                    </a:lnTo>
                    <a:lnTo>
                      <a:pt x="1941" y="45159"/>
                    </a:lnTo>
                    <a:lnTo>
                      <a:pt x="1981" y="45238"/>
                    </a:lnTo>
                    <a:lnTo>
                      <a:pt x="2060" y="45297"/>
                    </a:lnTo>
                    <a:lnTo>
                      <a:pt x="2139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57" y="45238"/>
                    </a:lnTo>
                    <a:lnTo>
                      <a:pt x="2417" y="45179"/>
                    </a:lnTo>
                    <a:lnTo>
                      <a:pt x="2456" y="45080"/>
                    </a:lnTo>
                    <a:lnTo>
                      <a:pt x="2852" y="43079"/>
                    </a:lnTo>
                    <a:lnTo>
                      <a:pt x="320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42" y="36008"/>
                    </a:lnTo>
                    <a:lnTo>
                      <a:pt x="4061" y="34998"/>
                    </a:lnTo>
                    <a:lnTo>
                      <a:pt x="4160" y="33968"/>
                    </a:lnTo>
                    <a:lnTo>
                      <a:pt x="4259" y="32958"/>
                    </a:lnTo>
                    <a:lnTo>
                      <a:pt x="4318" y="31928"/>
                    </a:lnTo>
                    <a:lnTo>
                      <a:pt x="4377" y="30898"/>
                    </a:lnTo>
                    <a:lnTo>
                      <a:pt x="4437" y="29868"/>
                    </a:lnTo>
                    <a:lnTo>
                      <a:pt x="4457" y="28858"/>
                    </a:lnTo>
                    <a:lnTo>
                      <a:pt x="4476" y="27828"/>
                    </a:lnTo>
                    <a:lnTo>
                      <a:pt x="4476" y="26798"/>
                    </a:lnTo>
                    <a:lnTo>
                      <a:pt x="4476" y="25788"/>
                    </a:lnTo>
                    <a:lnTo>
                      <a:pt x="4437" y="24758"/>
                    </a:lnTo>
                    <a:lnTo>
                      <a:pt x="4397" y="23728"/>
                    </a:lnTo>
                    <a:lnTo>
                      <a:pt x="4318" y="22718"/>
                    </a:lnTo>
                    <a:lnTo>
                      <a:pt x="4239" y="21708"/>
                    </a:lnTo>
                    <a:lnTo>
                      <a:pt x="4140" y="20678"/>
                    </a:lnTo>
                    <a:lnTo>
                      <a:pt x="4021" y="19668"/>
                    </a:lnTo>
                    <a:lnTo>
                      <a:pt x="3882" y="18658"/>
                    </a:lnTo>
                    <a:lnTo>
                      <a:pt x="3724" y="17648"/>
                    </a:lnTo>
                    <a:lnTo>
                      <a:pt x="3546" y="16658"/>
                    </a:lnTo>
                    <a:lnTo>
                      <a:pt x="3347" y="15648"/>
                    </a:lnTo>
                    <a:lnTo>
                      <a:pt x="3130" y="14657"/>
                    </a:lnTo>
                    <a:lnTo>
                      <a:pt x="2892" y="13667"/>
                    </a:lnTo>
                    <a:lnTo>
                      <a:pt x="2615" y="12677"/>
                    </a:lnTo>
                    <a:lnTo>
                      <a:pt x="2595" y="12597"/>
                    </a:lnTo>
                    <a:lnTo>
                      <a:pt x="2555" y="12538"/>
                    </a:lnTo>
                    <a:lnTo>
                      <a:pt x="2516" y="12498"/>
                    </a:lnTo>
                    <a:lnTo>
                      <a:pt x="2476" y="12479"/>
                    </a:lnTo>
                    <a:lnTo>
                      <a:pt x="2357" y="12439"/>
                    </a:lnTo>
                    <a:lnTo>
                      <a:pt x="2258" y="12459"/>
                    </a:lnTo>
                    <a:lnTo>
                      <a:pt x="2159" y="12498"/>
                    </a:lnTo>
                    <a:lnTo>
                      <a:pt x="2100" y="12597"/>
                    </a:lnTo>
                    <a:lnTo>
                      <a:pt x="2060" y="12637"/>
                    </a:lnTo>
                    <a:lnTo>
                      <a:pt x="2060" y="12696"/>
                    </a:lnTo>
                    <a:lnTo>
                      <a:pt x="2060" y="12776"/>
                    </a:lnTo>
                    <a:lnTo>
                      <a:pt x="2060" y="12855"/>
                    </a:lnTo>
                    <a:lnTo>
                      <a:pt x="2318" y="13786"/>
                    </a:lnTo>
                    <a:lnTo>
                      <a:pt x="2555" y="14736"/>
                    </a:lnTo>
                    <a:lnTo>
                      <a:pt x="2773" y="15707"/>
                    </a:lnTo>
                    <a:lnTo>
                      <a:pt x="2971" y="16658"/>
                    </a:lnTo>
                    <a:lnTo>
                      <a:pt x="3130" y="17608"/>
                    </a:lnTo>
                    <a:lnTo>
                      <a:pt x="3288" y="18579"/>
                    </a:lnTo>
                    <a:lnTo>
                      <a:pt x="3427" y="19549"/>
                    </a:lnTo>
                    <a:lnTo>
                      <a:pt x="3546" y="20520"/>
                    </a:lnTo>
                    <a:lnTo>
                      <a:pt x="3645" y="21490"/>
                    </a:lnTo>
                    <a:lnTo>
                      <a:pt x="3744" y="22461"/>
                    </a:lnTo>
                    <a:lnTo>
                      <a:pt x="3803" y="23431"/>
                    </a:lnTo>
                    <a:lnTo>
                      <a:pt x="3862" y="24422"/>
                    </a:lnTo>
                    <a:lnTo>
                      <a:pt x="3882" y="25392"/>
                    </a:lnTo>
                    <a:lnTo>
                      <a:pt x="3902" y="26383"/>
                    </a:lnTo>
                    <a:lnTo>
                      <a:pt x="3922" y="27353"/>
                    </a:lnTo>
                    <a:lnTo>
                      <a:pt x="3902" y="28343"/>
                    </a:lnTo>
                    <a:lnTo>
                      <a:pt x="3882" y="29314"/>
                    </a:lnTo>
                    <a:lnTo>
                      <a:pt x="3843" y="30304"/>
                    </a:lnTo>
                    <a:lnTo>
                      <a:pt x="3803" y="31275"/>
                    </a:lnTo>
                    <a:lnTo>
                      <a:pt x="3724" y="32265"/>
                    </a:lnTo>
                    <a:lnTo>
                      <a:pt x="3664" y="33235"/>
                    </a:lnTo>
                    <a:lnTo>
                      <a:pt x="3565" y="34206"/>
                    </a:lnTo>
                    <a:lnTo>
                      <a:pt x="3347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6" y="41990"/>
                    </a:lnTo>
                    <a:lnTo>
                      <a:pt x="2119" y="43891"/>
                    </a:lnTo>
                    <a:lnTo>
                      <a:pt x="1981" y="43436"/>
                    </a:lnTo>
                    <a:lnTo>
                      <a:pt x="1882" y="42980"/>
                    </a:lnTo>
                    <a:lnTo>
                      <a:pt x="1803" y="42505"/>
                    </a:lnTo>
                    <a:lnTo>
                      <a:pt x="1743" y="42029"/>
                    </a:lnTo>
                    <a:lnTo>
                      <a:pt x="1684" y="41554"/>
                    </a:lnTo>
                    <a:lnTo>
                      <a:pt x="1644" y="41059"/>
                    </a:lnTo>
                    <a:lnTo>
                      <a:pt x="1605" y="40108"/>
                    </a:lnTo>
                    <a:lnTo>
                      <a:pt x="1585" y="39138"/>
                    </a:lnTo>
                    <a:lnTo>
                      <a:pt x="1605" y="38147"/>
                    </a:lnTo>
                    <a:lnTo>
                      <a:pt x="1684" y="36226"/>
                    </a:lnTo>
                    <a:lnTo>
                      <a:pt x="1803" y="31572"/>
                    </a:lnTo>
                    <a:lnTo>
                      <a:pt x="1902" y="26937"/>
                    </a:lnTo>
                    <a:lnTo>
                      <a:pt x="1921" y="25808"/>
                    </a:lnTo>
                    <a:lnTo>
                      <a:pt x="1921" y="24699"/>
                    </a:lnTo>
                    <a:lnTo>
                      <a:pt x="1902" y="23570"/>
                    </a:lnTo>
                    <a:lnTo>
                      <a:pt x="1862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5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1" y="15747"/>
                    </a:lnTo>
                    <a:lnTo>
                      <a:pt x="83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4" y="13469"/>
                    </a:lnTo>
                    <a:lnTo>
                      <a:pt x="575" y="12934"/>
                    </a:lnTo>
                    <a:lnTo>
                      <a:pt x="575" y="12380"/>
                    </a:lnTo>
                    <a:lnTo>
                      <a:pt x="575" y="11845"/>
                    </a:lnTo>
                    <a:lnTo>
                      <a:pt x="614" y="11310"/>
                    </a:lnTo>
                    <a:lnTo>
                      <a:pt x="674" y="10775"/>
                    </a:lnTo>
                    <a:lnTo>
                      <a:pt x="733" y="10240"/>
                    </a:lnTo>
                    <a:lnTo>
                      <a:pt x="812" y="9706"/>
                    </a:lnTo>
                    <a:lnTo>
                      <a:pt x="911" y="9171"/>
                    </a:lnTo>
                    <a:lnTo>
                      <a:pt x="1149" y="8082"/>
                    </a:lnTo>
                    <a:lnTo>
                      <a:pt x="1406" y="6992"/>
                    </a:lnTo>
                    <a:lnTo>
                      <a:pt x="1664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080" y="3685"/>
                    </a:lnTo>
                    <a:lnTo>
                      <a:pt x="2159" y="3130"/>
                    </a:lnTo>
                    <a:lnTo>
                      <a:pt x="2219" y="2575"/>
                    </a:lnTo>
                    <a:lnTo>
                      <a:pt x="2258" y="2021"/>
                    </a:lnTo>
                    <a:lnTo>
                      <a:pt x="2278" y="1466"/>
                    </a:lnTo>
                    <a:lnTo>
                      <a:pt x="2258" y="892"/>
                    </a:lnTo>
                    <a:lnTo>
                      <a:pt x="2238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59" y="119"/>
                    </a:lnTo>
                    <a:lnTo>
                      <a:pt x="2119" y="80"/>
                    </a:lnTo>
                    <a:lnTo>
                      <a:pt x="2020" y="20"/>
                    </a:lnTo>
                    <a:lnTo>
                      <a:pt x="192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" name="Google Shape;743;p4"/>
              <p:cNvSpPr/>
              <p:nvPr/>
            </p:nvSpPr>
            <p:spPr>
              <a:xfrm>
                <a:off x="3062300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7" y="1"/>
                    </a:moveTo>
                    <a:lnTo>
                      <a:pt x="2338" y="21"/>
                    </a:lnTo>
                    <a:lnTo>
                      <a:pt x="2278" y="60"/>
                    </a:lnTo>
                    <a:lnTo>
                      <a:pt x="2239" y="100"/>
                    </a:lnTo>
                    <a:lnTo>
                      <a:pt x="2219" y="159"/>
                    </a:lnTo>
                    <a:lnTo>
                      <a:pt x="2179" y="219"/>
                    </a:lnTo>
                    <a:lnTo>
                      <a:pt x="1922" y="1249"/>
                    </a:lnTo>
                    <a:lnTo>
                      <a:pt x="1684" y="2298"/>
                    </a:lnTo>
                    <a:lnTo>
                      <a:pt x="1486" y="3348"/>
                    </a:lnTo>
                    <a:lnTo>
                      <a:pt x="1308" y="4398"/>
                    </a:lnTo>
                    <a:lnTo>
                      <a:pt x="1130" y="5447"/>
                    </a:lnTo>
                    <a:lnTo>
                      <a:pt x="991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16" y="10894"/>
                    </a:lnTo>
                    <a:lnTo>
                      <a:pt x="318" y="13132"/>
                    </a:lnTo>
                    <a:lnTo>
                      <a:pt x="139" y="15390"/>
                    </a:lnTo>
                    <a:lnTo>
                      <a:pt x="80" y="16519"/>
                    </a:lnTo>
                    <a:lnTo>
                      <a:pt x="20" y="17648"/>
                    </a:lnTo>
                    <a:lnTo>
                      <a:pt x="1" y="18817"/>
                    </a:lnTo>
                    <a:lnTo>
                      <a:pt x="1" y="19965"/>
                    </a:lnTo>
                    <a:lnTo>
                      <a:pt x="20" y="21114"/>
                    </a:lnTo>
                    <a:lnTo>
                      <a:pt x="80" y="22283"/>
                    </a:lnTo>
                    <a:lnTo>
                      <a:pt x="159" y="23431"/>
                    </a:lnTo>
                    <a:lnTo>
                      <a:pt x="238" y="24580"/>
                    </a:lnTo>
                    <a:lnTo>
                      <a:pt x="456" y="26878"/>
                    </a:lnTo>
                    <a:lnTo>
                      <a:pt x="674" y="29195"/>
                    </a:lnTo>
                    <a:lnTo>
                      <a:pt x="892" y="31493"/>
                    </a:lnTo>
                    <a:lnTo>
                      <a:pt x="1070" y="33790"/>
                    </a:lnTo>
                    <a:lnTo>
                      <a:pt x="1248" y="36107"/>
                    </a:lnTo>
                    <a:lnTo>
                      <a:pt x="1407" y="38762"/>
                    </a:lnTo>
                    <a:lnTo>
                      <a:pt x="1526" y="41416"/>
                    </a:lnTo>
                    <a:lnTo>
                      <a:pt x="1625" y="44050"/>
                    </a:lnTo>
                    <a:lnTo>
                      <a:pt x="1704" y="46704"/>
                    </a:lnTo>
                    <a:lnTo>
                      <a:pt x="1704" y="46783"/>
                    </a:lnTo>
                    <a:lnTo>
                      <a:pt x="1724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882" y="47001"/>
                    </a:lnTo>
                    <a:lnTo>
                      <a:pt x="2001" y="47021"/>
                    </a:lnTo>
                    <a:lnTo>
                      <a:pt x="2100" y="47001"/>
                    </a:lnTo>
                    <a:lnTo>
                      <a:pt x="2179" y="46941"/>
                    </a:lnTo>
                    <a:lnTo>
                      <a:pt x="2219" y="46902"/>
                    </a:lnTo>
                    <a:lnTo>
                      <a:pt x="2259" y="46842"/>
                    </a:lnTo>
                    <a:lnTo>
                      <a:pt x="2259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20" y="42109"/>
                    </a:lnTo>
                    <a:lnTo>
                      <a:pt x="2021" y="39791"/>
                    </a:lnTo>
                    <a:lnTo>
                      <a:pt x="1902" y="37494"/>
                    </a:lnTo>
                    <a:lnTo>
                      <a:pt x="1744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6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54" y="22758"/>
                    </a:lnTo>
                    <a:lnTo>
                      <a:pt x="595" y="21649"/>
                    </a:lnTo>
                    <a:lnTo>
                      <a:pt x="55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5" y="17153"/>
                    </a:lnTo>
                    <a:lnTo>
                      <a:pt x="674" y="16004"/>
                    </a:lnTo>
                    <a:lnTo>
                      <a:pt x="753" y="14875"/>
                    </a:lnTo>
                    <a:lnTo>
                      <a:pt x="932" y="12597"/>
                    </a:lnTo>
                    <a:lnTo>
                      <a:pt x="1149" y="10340"/>
                    </a:lnTo>
                    <a:lnTo>
                      <a:pt x="1268" y="9072"/>
                    </a:lnTo>
                    <a:lnTo>
                      <a:pt x="1407" y="7824"/>
                    </a:lnTo>
                    <a:lnTo>
                      <a:pt x="1565" y="6576"/>
                    </a:lnTo>
                    <a:lnTo>
                      <a:pt x="1744" y="5329"/>
                    </a:lnTo>
                    <a:lnTo>
                      <a:pt x="1942" y="4081"/>
                    </a:lnTo>
                    <a:lnTo>
                      <a:pt x="2159" y="2853"/>
                    </a:lnTo>
                    <a:lnTo>
                      <a:pt x="2437" y="1625"/>
                    </a:lnTo>
                    <a:lnTo>
                      <a:pt x="2734" y="397"/>
                    </a:lnTo>
                    <a:lnTo>
                      <a:pt x="2754" y="337"/>
                    </a:lnTo>
                    <a:lnTo>
                      <a:pt x="2754" y="258"/>
                    </a:lnTo>
                    <a:lnTo>
                      <a:pt x="2734" y="199"/>
                    </a:lnTo>
                    <a:lnTo>
                      <a:pt x="2714" y="139"/>
                    </a:lnTo>
                    <a:lnTo>
                      <a:pt x="2635" y="60"/>
                    </a:lnTo>
                    <a:lnTo>
                      <a:pt x="253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" name="Google Shape;744;p4"/>
              <p:cNvSpPr/>
              <p:nvPr/>
            </p:nvSpPr>
            <p:spPr>
              <a:xfrm>
                <a:off x="2038325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7" y="1"/>
                    </a:moveTo>
                    <a:lnTo>
                      <a:pt x="2337" y="21"/>
                    </a:lnTo>
                    <a:lnTo>
                      <a:pt x="2278" y="60"/>
                    </a:lnTo>
                    <a:lnTo>
                      <a:pt x="2238" y="100"/>
                    </a:lnTo>
                    <a:lnTo>
                      <a:pt x="2219" y="159"/>
                    </a:lnTo>
                    <a:lnTo>
                      <a:pt x="2179" y="219"/>
                    </a:lnTo>
                    <a:lnTo>
                      <a:pt x="1922" y="1249"/>
                    </a:lnTo>
                    <a:lnTo>
                      <a:pt x="1704" y="2298"/>
                    </a:lnTo>
                    <a:lnTo>
                      <a:pt x="1486" y="3348"/>
                    </a:lnTo>
                    <a:lnTo>
                      <a:pt x="1308" y="4398"/>
                    </a:lnTo>
                    <a:lnTo>
                      <a:pt x="1149" y="5447"/>
                    </a:lnTo>
                    <a:lnTo>
                      <a:pt x="991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15" y="10894"/>
                    </a:lnTo>
                    <a:lnTo>
                      <a:pt x="317" y="13132"/>
                    </a:lnTo>
                    <a:lnTo>
                      <a:pt x="139" y="15390"/>
                    </a:lnTo>
                    <a:lnTo>
                      <a:pt x="80" y="16519"/>
                    </a:lnTo>
                    <a:lnTo>
                      <a:pt x="20" y="17648"/>
                    </a:lnTo>
                    <a:lnTo>
                      <a:pt x="0" y="18817"/>
                    </a:lnTo>
                    <a:lnTo>
                      <a:pt x="0" y="19965"/>
                    </a:lnTo>
                    <a:lnTo>
                      <a:pt x="20" y="21114"/>
                    </a:lnTo>
                    <a:lnTo>
                      <a:pt x="80" y="22283"/>
                    </a:lnTo>
                    <a:lnTo>
                      <a:pt x="159" y="23431"/>
                    </a:lnTo>
                    <a:lnTo>
                      <a:pt x="238" y="24580"/>
                    </a:lnTo>
                    <a:lnTo>
                      <a:pt x="456" y="26878"/>
                    </a:lnTo>
                    <a:lnTo>
                      <a:pt x="694" y="29195"/>
                    </a:lnTo>
                    <a:lnTo>
                      <a:pt x="892" y="31493"/>
                    </a:lnTo>
                    <a:lnTo>
                      <a:pt x="1090" y="33790"/>
                    </a:lnTo>
                    <a:lnTo>
                      <a:pt x="1248" y="36107"/>
                    </a:lnTo>
                    <a:lnTo>
                      <a:pt x="1407" y="38762"/>
                    </a:lnTo>
                    <a:lnTo>
                      <a:pt x="1525" y="41416"/>
                    </a:lnTo>
                    <a:lnTo>
                      <a:pt x="1644" y="44050"/>
                    </a:lnTo>
                    <a:lnTo>
                      <a:pt x="1704" y="46704"/>
                    </a:lnTo>
                    <a:lnTo>
                      <a:pt x="1723" y="46783"/>
                    </a:lnTo>
                    <a:lnTo>
                      <a:pt x="1743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902" y="47001"/>
                    </a:lnTo>
                    <a:lnTo>
                      <a:pt x="2001" y="47021"/>
                    </a:lnTo>
                    <a:lnTo>
                      <a:pt x="2100" y="47001"/>
                    </a:lnTo>
                    <a:lnTo>
                      <a:pt x="2199" y="46941"/>
                    </a:lnTo>
                    <a:lnTo>
                      <a:pt x="2219" y="46902"/>
                    </a:lnTo>
                    <a:lnTo>
                      <a:pt x="2258" y="46842"/>
                    </a:lnTo>
                    <a:lnTo>
                      <a:pt x="2278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39" y="42109"/>
                    </a:lnTo>
                    <a:lnTo>
                      <a:pt x="2021" y="39791"/>
                    </a:lnTo>
                    <a:lnTo>
                      <a:pt x="1902" y="37494"/>
                    </a:lnTo>
                    <a:lnTo>
                      <a:pt x="1743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6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74" y="22758"/>
                    </a:lnTo>
                    <a:lnTo>
                      <a:pt x="595" y="21649"/>
                    </a:lnTo>
                    <a:lnTo>
                      <a:pt x="55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4" y="17153"/>
                    </a:lnTo>
                    <a:lnTo>
                      <a:pt x="674" y="16004"/>
                    </a:lnTo>
                    <a:lnTo>
                      <a:pt x="753" y="14875"/>
                    </a:lnTo>
                    <a:lnTo>
                      <a:pt x="951" y="12597"/>
                    </a:lnTo>
                    <a:lnTo>
                      <a:pt x="1149" y="10340"/>
                    </a:lnTo>
                    <a:lnTo>
                      <a:pt x="1268" y="9072"/>
                    </a:lnTo>
                    <a:lnTo>
                      <a:pt x="1407" y="7824"/>
                    </a:lnTo>
                    <a:lnTo>
                      <a:pt x="1565" y="6576"/>
                    </a:lnTo>
                    <a:lnTo>
                      <a:pt x="1743" y="5329"/>
                    </a:lnTo>
                    <a:lnTo>
                      <a:pt x="1941" y="4081"/>
                    </a:lnTo>
                    <a:lnTo>
                      <a:pt x="2159" y="2853"/>
                    </a:lnTo>
                    <a:lnTo>
                      <a:pt x="2437" y="1625"/>
                    </a:lnTo>
                    <a:lnTo>
                      <a:pt x="2734" y="397"/>
                    </a:lnTo>
                    <a:lnTo>
                      <a:pt x="2753" y="337"/>
                    </a:lnTo>
                    <a:lnTo>
                      <a:pt x="2753" y="258"/>
                    </a:lnTo>
                    <a:lnTo>
                      <a:pt x="2734" y="199"/>
                    </a:lnTo>
                    <a:lnTo>
                      <a:pt x="2714" y="139"/>
                    </a:lnTo>
                    <a:lnTo>
                      <a:pt x="2635" y="60"/>
                    </a:lnTo>
                    <a:lnTo>
                      <a:pt x="253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" name="Google Shape;745;p4"/>
              <p:cNvSpPr/>
              <p:nvPr/>
            </p:nvSpPr>
            <p:spPr>
              <a:xfrm>
                <a:off x="1042075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6" y="1"/>
                    </a:moveTo>
                    <a:lnTo>
                      <a:pt x="2337" y="21"/>
                    </a:lnTo>
                    <a:lnTo>
                      <a:pt x="2298" y="60"/>
                    </a:lnTo>
                    <a:lnTo>
                      <a:pt x="2258" y="100"/>
                    </a:lnTo>
                    <a:lnTo>
                      <a:pt x="2219" y="159"/>
                    </a:lnTo>
                    <a:lnTo>
                      <a:pt x="2199" y="219"/>
                    </a:lnTo>
                    <a:lnTo>
                      <a:pt x="1941" y="1249"/>
                    </a:lnTo>
                    <a:lnTo>
                      <a:pt x="1704" y="2298"/>
                    </a:lnTo>
                    <a:lnTo>
                      <a:pt x="1505" y="3348"/>
                    </a:lnTo>
                    <a:lnTo>
                      <a:pt x="1307" y="4398"/>
                    </a:lnTo>
                    <a:lnTo>
                      <a:pt x="1149" y="5447"/>
                    </a:lnTo>
                    <a:lnTo>
                      <a:pt x="1010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35" y="10894"/>
                    </a:lnTo>
                    <a:lnTo>
                      <a:pt x="317" y="13132"/>
                    </a:lnTo>
                    <a:lnTo>
                      <a:pt x="159" y="15390"/>
                    </a:lnTo>
                    <a:lnTo>
                      <a:pt x="79" y="16519"/>
                    </a:lnTo>
                    <a:lnTo>
                      <a:pt x="40" y="17648"/>
                    </a:lnTo>
                    <a:lnTo>
                      <a:pt x="0" y="18817"/>
                    </a:lnTo>
                    <a:lnTo>
                      <a:pt x="0" y="19965"/>
                    </a:lnTo>
                    <a:lnTo>
                      <a:pt x="40" y="21114"/>
                    </a:lnTo>
                    <a:lnTo>
                      <a:pt x="99" y="22283"/>
                    </a:lnTo>
                    <a:lnTo>
                      <a:pt x="159" y="23431"/>
                    </a:lnTo>
                    <a:lnTo>
                      <a:pt x="258" y="24580"/>
                    </a:lnTo>
                    <a:lnTo>
                      <a:pt x="476" y="26878"/>
                    </a:lnTo>
                    <a:lnTo>
                      <a:pt x="693" y="29195"/>
                    </a:lnTo>
                    <a:lnTo>
                      <a:pt x="911" y="31493"/>
                    </a:lnTo>
                    <a:lnTo>
                      <a:pt x="1090" y="33790"/>
                    </a:lnTo>
                    <a:lnTo>
                      <a:pt x="1248" y="36107"/>
                    </a:lnTo>
                    <a:lnTo>
                      <a:pt x="1406" y="38762"/>
                    </a:lnTo>
                    <a:lnTo>
                      <a:pt x="1545" y="41416"/>
                    </a:lnTo>
                    <a:lnTo>
                      <a:pt x="1644" y="44050"/>
                    </a:lnTo>
                    <a:lnTo>
                      <a:pt x="1723" y="46704"/>
                    </a:lnTo>
                    <a:lnTo>
                      <a:pt x="1723" y="46783"/>
                    </a:lnTo>
                    <a:lnTo>
                      <a:pt x="1743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902" y="47001"/>
                    </a:lnTo>
                    <a:lnTo>
                      <a:pt x="2001" y="47021"/>
                    </a:lnTo>
                    <a:lnTo>
                      <a:pt x="2119" y="47001"/>
                    </a:lnTo>
                    <a:lnTo>
                      <a:pt x="2199" y="46941"/>
                    </a:lnTo>
                    <a:lnTo>
                      <a:pt x="2238" y="46902"/>
                    </a:lnTo>
                    <a:lnTo>
                      <a:pt x="2258" y="46842"/>
                    </a:lnTo>
                    <a:lnTo>
                      <a:pt x="2278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39" y="42109"/>
                    </a:lnTo>
                    <a:lnTo>
                      <a:pt x="2040" y="39791"/>
                    </a:lnTo>
                    <a:lnTo>
                      <a:pt x="1902" y="37494"/>
                    </a:lnTo>
                    <a:lnTo>
                      <a:pt x="1763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8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74" y="22758"/>
                    </a:lnTo>
                    <a:lnTo>
                      <a:pt x="614" y="21649"/>
                    </a:lnTo>
                    <a:lnTo>
                      <a:pt x="57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4" y="17153"/>
                    </a:lnTo>
                    <a:lnTo>
                      <a:pt x="693" y="16004"/>
                    </a:lnTo>
                    <a:lnTo>
                      <a:pt x="753" y="14875"/>
                    </a:lnTo>
                    <a:lnTo>
                      <a:pt x="951" y="12597"/>
                    </a:lnTo>
                    <a:lnTo>
                      <a:pt x="1169" y="10340"/>
                    </a:lnTo>
                    <a:lnTo>
                      <a:pt x="1288" y="9072"/>
                    </a:lnTo>
                    <a:lnTo>
                      <a:pt x="1426" y="7824"/>
                    </a:lnTo>
                    <a:lnTo>
                      <a:pt x="1565" y="6576"/>
                    </a:lnTo>
                    <a:lnTo>
                      <a:pt x="1743" y="5329"/>
                    </a:lnTo>
                    <a:lnTo>
                      <a:pt x="1941" y="4081"/>
                    </a:lnTo>
                    <a:lnTo>
                      <a:pt x="2179" y="2853"/>
                    </a:lnTo>
                    <a:lnTo>
                      <a:pt x="2436" y="1625"/>
                    </a:lnTo>
                    <a:lnTo>
                      <a:pt x="2753" y="397"/>
                    </a:lnTo>
                    <a:lnTo>
                      <a:pt x="2753" y="337"/>
                    </a:lnTo>
                    <a:lnTo>
                      <a:pt x="2753" y="258"/>
                    </a:lnTo>
                    <a:lnTo>
                      <a:pt x="2733" y="199"/>
                    </a:lnTo>
                    <a:lnTo>
                      <a:pt x="2714" y="139"/>
                    </a:lnTo>
                    <a:lnTo>
                      <a:pt x="2654" y="60"/>
                    </a:lnTo>
                    <a:lnTo>
                      <a:pt x="255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" name="Google Shape;746;p4"/>
              <p:cNvSpPr/>
              <p:nvPr/>
            </p:nvSpPr>
            <p:spPr>
              <a:xfrm>
                <a:off x="3577275" y="1821625"/>
                <a:ext cx="88150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60" y="80"/>
                    </a:lnTo>
                    <a:lnTo>
                      <a:pt x="40" y="139"/>
                    </a:lnTo>
                    <a:lnTo>
                      <a:pt x="0" y="17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79" y="1407"/>
                    </a:lnTo>
                    <a:lnTo>
                      <a:pt x="159" y="2496"/>
                    </a:lnTo>
                    <a:lnTo>
                      <a:pt x="277" y="4655"/>
                    </a:lnTo>
                    <a:lnTo>
                      <a:pt x="337" y="5744"/>
                    </a:lnTo>
                    <a:lnTo>
                      <a:pt x="416" y="6814"/>
                    </a:lnTo>
                    <a:lnTo>
                      <a:pt x="515" y="7903"/>
                    </a:lnTo>
                    <a:lnTo>
                      <a:pt x="634" y="8973"/>
                    </a:lnTo>
                    <a:lnTo>
                      <a:pt x="713" y="9527"/>
                    </a:lnTo>
                    <a:lnTo>
                      <a:pt x="812" y="10082"/>
                    </a:lnTo>
                    <a:lnTo>
                      <a:pt x="1010" y="11171"/>
                    </a:lnTo>
                    <a:lnTo>
                      <a:pt x="1268" y="12260"/>
                    </a:lnTo>
                    <a:lnTo>
                      <a:pt x="1525" y="13350"/>
                    </a:lnTo>
                    <a:lnTo>
                      <a:pt x="1783" y="14439"/>
                    </a:lnTo>
                    <a:lnTo>
                      <a:pt x="2040" y="15509"/>
                    </a:lnTo>
                    <a:lnTo>
                      <a:pt x="2278" y="16598"/>
                    </a:lnTo>
                    <a:lnTo>
                      <a:pt x="2496" y="17707"/>
                    </a:lnTo>
                    <a:lnTo>
                      <a:pt x="2654" y="18777"/>
                    </a:lnTo>
                    <a:lnTo>
                      <a:pt x="2793" y="19866"/>
                    </a:lnTo>
                    <a:lnTo>
                      <a:pt x="2872" y="20975"/>
                    </a:lnTo>
                    <a:lnTo>
                      <a:pt x="2931" y="22065"/>
                    </a:lnTo>
                    <a:lnTo>
                      <a:pt x="2971" y="23154"/>
                    </a:lnTo>
                    <a:lnTo>
                      <a:pt x="2951" y="24263"/>
                    </a:lnTo>
                    <a:lnTo>
                      <a:pt x="2912" y="25352"/>
                    </a:lnTo>
                    <a:lnTo>
                      <a:pt x="2832" y="26442"/>
                    </a:lnTo>
                    <a:lnTo>
                      <a:pt x="2773" y="27016"/>
                    </a:lnTo>
                    <a:lnTo>
                      <a:pt x="2694" y="27590"/>
                    </a:lnTo>
                    <a:lnTo>
                      <a:pt x="2515" y="28700"/>
                    </a:lnTo>
                    <a:lnTo>
                      <a:pt x="2298" y="29789"/>
                    </a:lnTo>
                    <a:lnTo>
                      <a:pt x="2060" y="30878"/>
                    </a:lnTo>
                    <a:lnTo>
                      <a:pt x="1802" y="31968"/>
                    </a:lnTo>
                    <a:lnTo>
                      <a:pt x="1505" y="33037"/>
                    </a:lnTo>
                    <a:lnTo>
                      <a:pt x="911" y="35196"/>
                    </a:lnTo>
                    <a:lnTo>
                      <a:pt x="634" y="36285"/>
                    </a:lnTo>
                    <a:lnTo>
                      <a:pt x="515" y="36820"/>
                    </a:lnTo>
                    <a:lnTo>
                      <a:pt x="396" y="37375"/>
                    </a:lnTo>
                    <a:lnTo>
                      <a:pt x="297" y="37929"/>
                    </a:lnTo>
                    <a:lnTo>
                      <a:pt x="218" y="38484"/>
                    </a:lnTo>
                    <a:lnTo>
                      <a:pt x="159" y="39038"/>
                    </a:lnTo>
                    <a:lnTo>
                      <a:pt x="99" y="39593"/>
                    </a:lnTo>
                    <a:lnTo>
                      <a:pt x="79" y="40148"/>
                    </a:lnTo>
                    <a:lnTo>
                      <a:pt x="60" y="40702"/>
                    </a:lnTo>
                    <a:lnTo>
                      <a:pt x="79" y="41257"/>
                    </a:lnTo>
                    <a:lnTo>
                      <a:pt x="119" y="41811"/>
                    </a:lnTo>
                    <a:lnTo>
                      <a:pt x="178" y="42366"/>
                    </a:lnTo>
                    <a:lnTo>
                      <a:pt x="277" y="42901"/>
                    </a:lnTo>
                    <a:lnTo>
                      <a:pt x="416" y="43455"/>
                    </a:lnTo>
                    <a:lnTo>
                      <a:pt x="574" y="43990"/>
                    </a:lnTo>
                    <a:lnTo>
                      <a:pt x="594" y="44069"/>
                    </a:lnTo>
                    <a:lnTo>
                      <a:pt x="634" y="44109"/>
                    </a:lnTo>
                    <a:lnTo>
                      <a:pt x="673" y="44168"/>
                    </a:lnTo>
                    <a:lnTo>
                      <a:pt x="733" y="44188"/>
                    </a:lnTo>
                    <a:lnTo>
                      <a:pt x="832" y="44228"/>
                    </a:lnTo>
                    <a:lnTo>
                      <a:pt x="931" y="44208"/>
                    </a:lnTo>
                    <a:lnTo>
                      <a:pt x="1030" y="44148"/>
                    </a:lnTo>
                    <a:lnTo>
                      <a:pt x="1109" y="44069"/>
                    </a:lnTo>
                    <a:lnTo>
                      <a:pt x="1129" y="44010"/>
                    </a:lnTo>
                    <a:lnTo>
                      <a:pt x="1129" y="43950"/>
                    </a:lnTo>
                    <a:lnTo>
                      <a:pt x="1129" y="43891"/>
                    </a:lnTo>
                    <a:lnTo>
                      <a:pt x="1109" y="43812"/>
                    </a:lnTo>
                    <a:lnTo>
                      <a:pt x="971" y="43297"/>
                    </a:lnTo>
                    <a:lnTo>
                      <a:pt x="832" y="42782"/>
                    </a:lnTo>
                    <a:lnTo>
                      <a:pt x="753" y="42247"/>
                    </a:lnTo>
                    <a:lnTo>
                      <a:pt x="693" y="41712"/>
                    </a:lnTo>
                    <a:lnTo>
                      <a:pt x="654" y="41178"/>
                    </a:lnTo>
                    <a:lnTo>
                      <a:pt x="634" y="40663"/>
                    </a:lnTo>
                    <a:lnTo>
                      <a:pt x="634" y="40128"/>
                    </a:lnTo>
                    <a:lnTo>
                      <a:pt x="673" y="39593"/>
                    </a:lnTo>
                    <a:lnTo>
                      <a:pt x="713" y="39058"/>
                    </a:lnTo>
                    <a:lnTo>
                      <a:pt x="792" y="38523"/>
                    </a:lnTo>
                    <a:lnTo>
                      <a:pt x="872" y="37989"/>
                    </a:lnTo>
                    <a:lnTo>
                      <a:pt x="971" y="37474"/>
                    </a:lnTo>
                    <a:lnTo>
                      <a:pt x="1208" y="36424"/>
                    </a:lnTo>
                    <a:lnTo>
                      <a:pt x="1466" y="35374"/>
                    </a:lnTo>
                    <a:lnTo>
                      <a:pt x="2020" y="33374"/>
                    </a:lnTo>
                    <a:lnTo>
                      <a:pt x="2278" y="32364"/>
                    </a:lnTo>
                    <a:lnTo>
                      <a:pt x="2535" y="31354"/>
                    </a:lnTo>
                    <a:lnTo>
                      <a:pt x="2773" y="30344"/>
                    </a:lnTo>
                    <a:lnTo>
                      <a:pt x="2991" y="29333"/>
                    </a:lnTo>
                    <a:lnTo>
                      <a:pt x="3169" y="28303"/>
                    </a:lnTo>
                    <a:lnTo>
                      <a:pt x="3308" y="27254"/>
                    </a:lnTo>
                    <a:lnTo>
                      <a:pt x="3407" y="26224"/>
                    </a:lnTo>
                    <a:lnTo>
                      <a:pt x="3486" y="25194"/>
                    </a:lnTo>
                    <a:lnTo>
                      <a:pt x="3526" y="24164"/>
                    </a:lnTo>
                    <a:lnTo>
                      <a:pt x="3526" y="23134"/>
                    </a:lnTo>
                    <a:lnTo>
                      <a:pt x="3506" y="22124"/>
                    </a:lnTo>
                    <a:lnTo>
                      <a:pt x="3446" y="21094"/>
                    </a:lnTo>
                    <a:lnTo>
                      <a:pt x="3367" y="20064"/>
                    </a:lnTo>
                    <a:lnTo>
                      <a:pt x="3268" y="19034"/>
                    </a:lnTo>
                    <a:lnTo>
                      <a:pt x="3189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74" y="15806"/>
                    </a:lnTo>
                    <a:lnTo>
                      <a:pt x="2436" y="14756"/>
                    </a:lnTo>
                    <a:lnTo>
                      <a:pt x="1921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47" y="9884"/>
                    </a:lnTo>
                    <a:lnTo>
                      <a:pt x="1248" y="9250"/>
                    </a:lnTo>
                    <a:lnTo>
                      <a:pt x="1169" y="8616"/>
                    </a:lnTo>
                    <a:lnTo>
                      <a:pt x="1089" y="7982"/>
                    </a:lnTo>
                    <a:lnTo>
                      <a:pt x="971" y="6715"/>
                    </a:lnTo>
                    <a:lnTo>
                      <a:pt x="891" y="5447"/>
                    </a:lnTo>
                    <a:lnTo>
                      <a:pt x="733" y="2872"/>
                    </a:lnTo>
                    <a:lnTo>
                      <a:pt x="654" y="1605"/>
                    </a:lnTo>
                    <a:lnTo>
                      <a:pt x="574" y="317"/>
                    </a:lnTo>
                    <a:lnTo>
                      <a:pt x="555" y="258"/>
                    </a:lnTo>
                    <a:lnTo>
                      <a:pt x="535" y="179"/>
                    </a:lnTo>
                    <a:lnTo>
                      <a:pt x="495" y="139"/>
                    </a:lnTo>
                    <a:lnTo>
                      <a:pt x="456" y="80"/>
                    </a:lnTo>
                    <a:lnTo>
                      <a:pt x="35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" name="Google Shape;747;p4"/>
              <p:cNvSpPr/>
              <p:nvPr/>
            </p:nvSpPr>
            <p:spPr>
              <a:xfrm>
                <a:off x="2553275" y="1821625"/>
                <a:ext cx="88175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27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60" y="80"/>
                    </a:lnTo>
                    <a:lnTo>
                      <a:pt x="40" y="139"/>
                    </a:lnTo>
                    <a:lnTo>
                      <a:pt x="21" y="17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80" y="1407"/>
                    </a:lnTo>
                    <a:lnTo>
                      <a:pt x="159" y="2496"/>
                    </a:lnTo>
                    <a:lnTo>
                      <a:pt x="278" y="4655"/>
                    </a:lnTo>
                    <a:lnTo>
                      <a:pt x="338" y="5744"/>
                    </a:lnTo>
                    <a:lnTo>
                      <a:pt x="417" y="6814"/>
                    </a:lnTo>
                    <a:lnTo>
                      <a:pt x="516" y="7903"/>
                    </a:lnTo>
                    <a:lnTo>
                      <a:pt x="635" y="8973"/>
                    </a:lnTo>
                    <a:lnTo>
                      <a:pt x="714" y="9527"/>
                    </a:lnTo>
                    <a:lnTo>
                      <a:pt x="813" y="10082"/>
                    </a:lnTo>
                    <a:lnTo>
                      <a:pt x="1031" y="11171"/>
                    </a:lnTo>
                    <a:lnTo>
                      <a:pt x="1268" y="12260"/>
                    </a:lnTo>
                    <a:lnTo>
                      <a:pt x="1526" y="13350"/>
                    </a:lnTo>
                    <a:lnTo>
                      <a:pt x="1783" y="14439"/>
                    </a:lnTo>
                    <a:lnTo>
                      <a:pt x="2061" y="15509"/>
                    </a:lnTo>
                    <a:lnTo>
                      <a:pt x="2298" y="16598"/>
                    </a:lnTo>
                    <a:lnTo>
                      <a:pt x="2496" y="17707"/>
                    </a:lnTo>
                    <a:lnTo>
                      <a:pt x="2655" y="18777"/>
                    </a:lnTo>
                    <a:lnTo>
                      <a:pt x="2793" y="19866"/>
                    </a:lnTo>
                    <a:lnTo>
                      <a:pt x="2873" y="20975"/>
                    </a:lnTo>
                    <a:lnTo>
                      <a:pt x="2932" y="22065"/>
                    </a:lnTo>
                    <a:lnTo>
                      <a:pt x="2972" y="23154"/>
                    </a:lnTo>
                    <a:lnTo>
                      <a:pt x="2952" y="24263"/>
                    </a:lnTo>
                    <a:lnTo>
                      <a:pt x="2912" y="25352"/>
                    </a:lnTo>
                    <a:lnTo>
                      <a:pt x="2833" y="26442"/>
                    </a:lnTo>
                    <a:lnTo>
                      <a:pt x="2774" y="27016"/>
                    </a:lnTo>
                    <a:lnTo>
                      <a:pt x="2694" y="27590"/>
                    </a:lnTo>
                    <a:lnTo>
                      <a:pt x="2516" y="28700"/>
                    </a:lnTo>
                    <a:lnTo>
                      <a:pt x="2318" y="29789"/>
                    </a:lnTo>
                    <a:lnTo>
                      <a:pt x="2061" y="30878"/>
                    </a:lnTo>
                    <a:lnTo>
                      <a:pt x="1803" y="31968"/>
                    </a:lnTo>
                    <a:lnTo>
                      <a:pt x="1506" y="33037"/>
                    </a:lnTo>
                    <a:lnTo>
                      <a:pt x="912" y="35196"/>
                    </a:lnTo>
                    <a:lnTo>
                      <a:pt x="654" y="36285"/>
                    </a:lnTo>
                    <a:lnTo>
                      <a:pt x="516" y="36820"/>
                    </a:lnTo>
                    <a:lnTo>
                      <a:pt x="417" y="37375"/>
                    </a:lnTo>
                    <a:lnTo>
                      <a:pt x="318" y="37929"/>
                    </a:lnTo>
                    <a:lnTo>
                      <a:pt x="219" y="38484"/>
                    </a:lnTo>
                    <a:lnTo>
                      <a:pt x="159" y="39038"/>
                    </a:lnTo>
                    <a:lnTo>
                      <a:pt x="100" y="39593"/>
                    </a:lnTo>
                    <a:lnTo>
                      <a:pt x="80" y="40148"/>
                    </a:lnTo>
                    <a:lnTo>
                      <a:pt x="60" y="40702"/>
                    </a:lnTo>
                    <a:lnTo>
                      <a:pt x="80" y="41257"/>
                    </a:lnTo>
                    <a:lnTo>
                      <a:pt x="120" y="41811"/>
                    </a:lnTo>
                    <a:lnTo>
                      <a:pt x="199" y="42366"/>
                    </a:lnTo>
                    <a:lnTo>
                      <a:pt x="278" y="42901"/>
                    </a:lnTo>
                    <a:lnTo>
                      <a:pt x="417" y="43455"/>
                    </a:lnTo>
                    <a:lnTo>
                      <a:pt x="575" y="43990"/>
                    </a:lnTo>
                    <a:lnTo>
                      <a:pt x="595" y="44069"/>
                    </a:lnTo>
                    <a:lnTo>
                      <a:pt x="635" y="44109"/>
                    </a:lnTo>
                    <a:lnTo>
                      <a:pt x="674" y="44168"/>
                    </a:lnTo>
                    <a:lnTo>
                      <a:pt x="734" y="44188"/>
                    </a:lnTo>
                    <a:lnTo>
                      <a:pt x="833" y="44228"/>
                    </a:lnTo>
                    <a:lnTo>
                      <a:pt x="932" y="44208"/>
                    </a:lnTo>
                    <a:lnTo>
                      <a:pt x="1031" y="44148"/>
                    </a:lnTo>
                    <a:lnTo>
                      <a:pt x="1110" y="44069"/>
                    </a:lnTo>
                    <a:lnTo>
                      <a:pt x="1130" y="44010"/>
                    </a:lnTo>
                    <a:lnTo>
                      <a:pt x="1130" y="43950"/>
                    </a:lnTo>
                    <a:lnTo>
                      <a:pt x="1130" y="43891"/>
                    </a:lnTo>
                    <a:lnTo>
                      <a:pt x="1110" y="43812"/>
                    </a:lnTo>
                    <a:lnTo>
                      <a:pt x="971" y="43297"/>
                    </a:lnTo>
                    <a:lnTo>
                      <a:pt x="852" y="42782"/>
                    </a:lnTo>
                    <a:lnTo>
                      <a:pt x="753" y="42247"/>
                    </a:lnTo>
                    <a:lnTo>
                      <a:pt x="694" y="41712"/>
                    </a:lnTo>
                    <a:lnTo>
                      <a:pt x="654" y="41178"/>
                    </a:lnTo>
                    <a:lnTo>
                      <a:pt x="635" y="40663"/>
                    </a:lnTo>
                    <a:lnTo>
                      <a:pt x="654" y="40128"/>
                    </a:lnTo>
                    <a:lnTo>
                      <a:pt x="674" y="39593"/>
                    </a:lnTo>
                    <a:lnTo>
                      <a:pt x="734" y="39058"/>
                    </a:lnTo>
                    <a:lnTo>
                      <a:pt x="793" y="38523"/>
                    </a:lnTo>
                    <a:lnTo>
                      <a:pt x="872" y="37989"/>
                    </a:lnTo>
                    <a:lnTo>
                      <a:pt x="971" y="37474"/>
                    </a:lnTo>
                    <a:lnTo>
                      <a:pt x="1209" y="36424"/>
                    </a:lnTo>
                    <a:lnTo>
                      <a:pt x="1466" y="35374"/>
                    </a:lnTo>
                    <a:lnTo>
                      <a:pt x="2021" y="33374"/>
                    </a:lnTo>
                    <a:lnTo>
                      <a:pt x="2298" y="32364"/>
                    </a:lnTo>
                    <a:lnTo>
                      <a:pt x="2536" y="31354"/>
                    </a:lnTo>
                    <a:lnTo>
                      <a:pt x="2774" y="30344"/>
                    </a:lnTo>
                    <a:lnTo>
                      <a:pt x="2992" y="29333"/>
                    </a:lnTo>
                    <a:lnTo>
                      <a:pt x="3170" y="28303"/>
                    </a:lnTo>
                    <a:lnTo>
                      <a:pt x="3308" y="27254"/>
                    </a:lnTo>
                    <a:lnTo>
                      <a:pt x="3407" y="26224"/>
                    </a:lnTo>
                    <a:lnTo>
                      <a:pt x="3487" y="25194"/>
                    </a:lnTo>
                    <a:lnTo>
                      <a:pt x="3526" y="24164"/>
                    </a:lnTo>
                    <a:lnTo>
                      <a:pt x="3526" y="23134"/>
                    </a:lnTo>
                    <a:lnTo>
                      <a:pt x="3507" y="22124"/>
                    </a:lnTo>
                    <a:lnTo>
                      <a:pt x="3447" y="21094"/>
                    </a:lnTo>
                    <a:lnTo>
                      <a:pt x="3368" y="20064"/>
                    </a:lnTo>
                    <a:lnTo>
                      <a:pt x="3269" y="19034"/>
                    </a:lnTo>
                    <a:lnTo>
                      <a:pt x="3190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75" y="15806"/>
                    </a:lnTo>
                    <a:lnTo>
                      <a:pt x="2437" y="14756"/>
                    </a:lnTo>
                    <a:lnTo>
                      <a:pt x="1922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48" y="9884"/>
                    </a:lnTo>
                    <a:lnTo>
                      <a:pt x="1249" y="9250"/>
                    </a:lnTo>
                    <a:lnTo>
                      <a:pt x="1169" y="8616"/>
                    </a:lnTo>
                    <a:lnTo>
                      <a:pt x="1090" y="7982"/>
                    </a:lnTo>
                    <a:lnTo>
                      <a:pt x="971" y="6715"/>
                    </a:lnTo>
                    <a:lnTo>
                      <a:pt x="892" y="5447"/>
                    </a:lnTo>
                    <a:lnTo>
                      <a:pt x="753" y="2872"/>
                    </a:lnTo>
                    <a:lnTo>
                      <a:pt x="674" y="1605"/>
                    </a:lnTo>
                    <a:lnTo>
                      <a:pt x="575" y="317"/>
                    </a:lnTo>
                    <a:lnTo>
                      <a:pt x="555" y="258"/>
                    </a:lnTo>
                    <a:lnTo>
                      <a:pt x="536" y="179"/>
                    </a:lnTo>
                    <a:lnTo>
                      <a:pt x="496" y="139"/>
                    </a:lnTo>
                    <a:lnTo>
                      <a:pt x="456" y="80"/>
                    </a:lnTo>
                    <a:lnTo>
                      <a:pt x="35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" name="Google Shape;748;p4"/>
              <p:cNvSpPr/>
              <p:nvPr/>
            </p:nvSpPr>
            <p:spPr>
              <a:xfrm>
                <a:off x="1557025" y="1821625"/>
                <a:ext cx="88675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47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80" y="80"/>
                    </a:lnTo>
                    <a:lnTo>
                      <a:pt x="40" y="139"/>
                    </a:lnTo>
                    <a:lnTo>
                      <a:pt x="21" y="17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100" y="1407"/>
                    </a:lnTo>
                    <a:lnTo>
                      <a:pt x="159" y="2496"/>
                    </a:lnTo>
                    <a:lnTo>
                      <a:pt x="278" y="4655"/>
                    </a:lnTo>
                    <a:lnTo>
                      <a:pt x="357" y="5744"/>
                    </a:lnTo>
                    <a:lnTo>
                      <a:pt x="436" y="6814"/>
                    </a:lnTo>
                    <a:lnTo>
                      <a:pt x="535" y="7903"/>
                    </a:lnTo>
                    <a:lnTo>
                      <a:pt x="654" y="8973"/>
                    </a:lnTo>
                    <a:lnTo>
                      <a:pt x="734" y="9527"/>
                    </a:lnTo>
                    <a:lnTo>
                      <a:pt x="813" y="10082"/>
                    </a:lnTo>
                    <a:lnTo>
                      <a:pt x="1031" y="11171"/>
                    </a:lnTo>
                    <a:lnTo>
                      <a:pt x="1268" y="12260"/>
                    </a:lnTo>
                    <a:lnTo>
                      <a:pt x="1546" y="13350"/>
                    </a:lnTo>
                    <a:lnTo>
                      <a:pt x="1803" y="14439"/>
                    </a:lnTo>
                    <a:lnTo>
                      <a:pt x="2061" y="15509"/>
                    </a:lnTo>
                    <a:lnTo>
                      <a:pt x="2298" y="16598"/>
                    </a:lnTo>
                    <a:lnTo>
                      <a:pt x="2496" y="17707"/>
                    </a:lnTo>
                    <a:lnTo>
                      <a:pt x="2675" y="18777"/>
                    </a:lnTo>
                    <a:lnTo>
                      <a:pt x="2793" y="19866"/>
                    </a:lnTo>
                    <a:lnTo>
                      <a:pt x="2892" y="20975"/>
                    </a:lnTo>
                    <a:lnTo>
                      <a:pt x="2952" y="22065"/>
                    </a:lnTo>
                    <a:lnTo>
                      <a:pt x="2972" y="23154"/>
                    </a:lnTo>
                    <a:lnTo>
                      <a:pt x="2972" y="24263"/>
                    </a:lnTo>
                    <a:lnTo>
                      <a:pt x="2912" y="25352"/>
                    </a:lnTo>
                    <a:lnTo>
                      <a:pt x="2833" y="26442"/>
                    </a:lnTo>
                    <a:lnTo>
                      <a:pt x="2774" y="27016"/>
                    </a:lnTo>
                    <a:lnTo>
                      <a:pt x="2714" y="27590"/>
                    </a:lnTo>
                    <a:lnTo>
                      <a:pt x="2536" y="28700"/>
                    </a:lnTo>
                    <a:lnTo>
                      <a:pt x="2318" y="29789"/>
                    </a:lnTo>
                    <a:lnTo>
                      <a:pt x="2080" y="30878"/>
                    </a:lnTo>
                    <a:lnTo>
                      <a:pt x="1803" y="31968"/>
                    </a:lnTo>
                    <a:lnTo>
                      <a:pt x="1526" y="33037"/>
                    </a:lnTo>
                    <a:lnTo>
                      <a:pt x="932" y="35196"/>
                    </a:lnTo>
                    <a:lnTo>
                      <a:pt x="654" y="36285"/>
                    </a:lnTo>
                    <a:lnTo>
                      <a:pt x="535" y="36820"/>
                    </a:lnTo>
                    <a:lnTo>
                      <a:pt x="417" y="37375"/>
                    </a:lnTo>
                    <a:lnTo>
                      <a:pt x="318" y="37929"/>
                    </a:lnTo>
                    <a:lnTo>
                      <a:pt x="238" y="38484"/>
                    </a:lnTo>
                    <a:lnTo>
                      <a:pt x="159" y="39038"/>
                    </a:lnTo>
                    <a:lnTo>
                      <a:pt x="120" y="39593"/>
                    </a:lnTo>
                    <a:lnTo>
                      <a:pt x="80" y="40148"/>
                    </a:lnTo>
                    <a:lnTo>
                      <a:pt x="80" y="40702"/>
                    </a:lnTo>
                    <a:lnTo>
                      <a:pt x="100" y="41257"/>
                    </a:lnTo>
                    <a:lnTo>
                      <a:pt x="139" y="41811"/>
                    </a:lnTo>
                    <a:lnTo>
                      <a:pt x="199" y="42366"/>
                    </a:lnTo>
                    <a:lnTo>
                      <a:pt x="298" y="42901"/>
                    </a:lnTo>
                    <a:lnTo>
                      <a:pt x="417" y="43455"/>
                    </a:lnTo>
                    <a:lnTo>
                      <a:pt x="575" y="43990"/>
                    </a:lnTo>
                    <a:lnTo>
                      <a:pt x="615" y="44069"/>
                    </a:lnTo>
                    <a:lnTo>
                      <a:pt x="654" y="44109"/>
                    </a:lnTo>
                    <a:lnTo>
                      <a:pt x="694" y="44168"/>
                    </a:lnTo>
                    <a:lnTo>
                      <a:pt x="734" y="44188"/>
                    </a:lnTo>
                    <a:lnTo>
                      <a:pt x="852" y="44228"/>
                    </a:lnTo>
                    <a:lnTo>
                      <a:pt x="951" y="44208"/>
                    </a:lnTo>
                    <a:lnTo>
                      <a:pt x="1050" y="44148"/>
                    </a:lnTo>
                    <a:lnTo>
                      <a:pt x="1110" y="44069"/>
                    </a:lnTo>
                    <a:lnTo>
                      <a:pt x="1130" y="44010"/>
                    </a:lnTo>
                    <a:lnTo>
                      <a:pt x="1149" y="43950"/>
                    </a:lnTo>
                    <a:lnTo>
                      <a:pt x="1149" y="43891"/>
                    </a:lnTo>
                    <a:lnTo>
                      <a:pt x="1130" y="43812"/>
                    </a:lnTo>
                    <a:lnTo>
                      <a:pt x="971" y="43297"/>
                    </a:lnTo>
                    <a:lnTo>
                      <a:pt x="852" y="42782"/>
                    </a:lnTo>
                    <a:lnTo>
                      <a:pt x="753" y="42247"/>
                    </a:lnTo>
                    <a:lnTo>
                      <a:pt x="694" y="41712"/>
                    </a:lnTo>
                    <a:lnTo>
                      <a:pt x="654" y="41178"/>
                    </a:lnTo>
                    <a:lnTo>
                      <a:pt x="654" y="40663"/>
                    </a:lnTo>
                    <a:lnTo>
                      <a:pt x="654" y="40128"/>
                    </a:lnTo>
                    <a:lnTo>
                      <a:pt x="694" y="39593"/>
                    </a:lnTo>
                    <a:lnTo>
                      <a:pt x="734" y="39058"/>
                    </a:lnTo>
                    <a:lnTo>
                      <a:pt x="793" y="38523"/>
                    </a:lnTo>
                    <a:lnTo>
                      <a:pt x="892" y="37989"/>
                    </a:lnTo>
                    <a:lnTo>
                      <a:pt x="991" y="37474"/>
                    </a:lnTo>
                    <a:lnTo>
                      <a:pt x="1209" y="36424"/>
                    </a:lnTo>
                    <a:lnTo>
                      <a:pt x="1486" y="35374"/>
                    </a:lnTo>
                    <a:lnTo>
                      <a:pt x="2021" y="33374"/>
                    </a:lnTo>
                    <a:lnTo>
                      <a:pt x="2298" y="32364"/>
                    </a:lnTo>
                    <a:lnTo>
                      <a:pt x="2556" y="31354"/>
                    </a:lnTo>
                    <a:lnTo>
                      <a:pt x="2793" y="30344"/>
                    </a:lnTo>
                    <a:lnTo>
                      <a:pt x="3011" y="29333"/>
                    </a:lnTo>
                    <a:lnTo>
                      <a:pt x="3189" y="28303"/>
                    </a:lnTo>
                    <a:lnTo>
                      <a:pt x="3328" y="27254"/>
                    </a:lnTo>
                    <a:lnTo>
                      <a:pt x="3427" y="26224"/>
                    </a:lnTo>
                    <a:lnTo>
                      <a:pt x="3487" y="25194"/>
                    </a:lnTo>
                    <a:lnTo>
                      <a:pt x="3526" y="24164"/>
                    </a:lnTo>
                    <a:lnTo>
                      <a:pt x="3546" y="23134"/>
                    </a:lnTo>
                    <a:lnTo>
                      <a:pt x="3526" y="22124"/>
                    </a:lnTo>
                    <a:lnTo>
                      <a:pt x="3467" y="21094"/>
                    </a:lnTo>
                    <a:lnTo>
                      <a:pt x="3388" y="20064"/>
                    </a:lnTo>
                    <a:lnTo>
                      <a:pt x="3269" y="19034"/>
                    </a:lnTo>
                    <a:lnTo>
                      <a:pt x="3189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94" y="15806"/>
                    </a:lnTo>
                    <a:lnTo>
                      <a:pt x="2437" y="14756"/>
                    </a:lnTo>
                    <a:lnTo>
                      <a:pt x="1922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67" y="9884"/>
                    </a:lnTo>
                    <a:lnTo>
                      <a:pt x="1268" y="9250"/>
                    </a:lnTo>
                    <a:lnTo>
                      <a:pt x="1169" y="8616"/>
                    </a:lnTo>
                    <a:lnTo>
                      <a:pt x="1110" y="7982"/>
                    </a:lnTo>
                    <a:lnTo>
                      <a:pt x="991" y="6715"/>
                    </a:lnTo>
                    <a:lnTo>
                      <a:pt x="892" y="5447"/>
                    </a:lnTo>
                    <a:lnTo>
                      <a:pt x="753" y="2872"/>
                    </a:lnTo>
                    <a:lnTo>
                      <a:pt x="674" y="1605"/>
                    </a:lnTo>
                    <a:lnTo>
                      <a:pt x="575" y="317"/>
                    </a:lnTo>
                    <a:lnTo>
                      <a:pt x="575" y="258"/>
                    </a:lnTo>
                    <a:lnTo>
                      <a:pt x="535" y="179"/>
                    </a:lnTo>
                    <a:lnTo>
                      <a:pt x="516" y="139"/>
                    </a:lnTo>
                    <a:lnTo>
                      <a:pt x="476" y="80"/>
                    </a:lnTo>
                    <a:lnTo>
                      <a:pt x="37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" name="Google Shape;749;p4"/>
              <p:cNvSpPr/>
              <p:nvPr/>
            </p:nvSpPr>
            <p:spPr>
              <a:xfrm>
                <a:off x="3487150" y="1843400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33" y="1"/>
                    </a:moveTo>
                    <a:lnTo>
                      <a:pt x="634" y="21"/>
                    </a:lnTo>
                    <a:lnTo>
                      <a:pt x="535" y="80"/>
                    </a:lnTo>
                    <a:lnTo>
                      <a:pt x="476" y="159"/>
                    </a:lnTo>
                    <a:lnTo>
                      <a:pt x="436" y="219"/>
                    </a:lnTo>
                    <a:lnTo>
                      <a:pt x="436" y="278"/>
                    </a:lnTo>
                    <a:lnTo>
                      <a:pt x="436" y="338"/>
                    </a:lnTo>
                    <a:lnTo>
                      <a:pt x="436" y="417"/>
                    </a:lnTo>
                    <a:lnTo>
                      <a:pt x="614" y="1051"/>
                    </a:lnTo>
                    <a:lnTo>
                      <a:pt x="733" y="1684"/>
                    </a:lnTo>
                    <a:lnTo>
                      <a:pt x="852" y="2338"/>
                    </a:lnTo>
                    <a:lnTo>
                      <a:pt x="931" y="2972"/>
                    </a:lnTo>
                    <a:lnTo>
                      <a:pt x="991" y="3625"/>
                    </a:lnTo>
                    <a:lnTo>
                      <a:pt x="1010" y="4279"/>
                    </a:lnTo>
                    <a:lnTo>
                      <a:pt x="1010" y="4952"/>
                    </a:lnTo>
                    <a:lnTo>
                      <a:pt x="991" y="5606"/>
                    </a:lnTo>
                    <a:lnTo>
                      <a:pt x="931" y="6299"/>
                    </a:lnTo>
                    <a:lnTo>
                      <a:pt x="832" y="6973"/>
                    </a:lnTo>
                    <a:lnTo>
                      <a:pt x="733" y="7646"/>
                    </a:lnTo>
                    <a:lnTo>
                      <a:pt x="614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80" y="11587"/>
                    </a:lnTo>
                    <a:lnTo>
                      <a:pt x="20" y="12142"/>
                    </a:lnTo>
                    <a:lnTo>
                      <a:pt x="0" y="12716"/>
                    </a:lnTo>
                    <a:lnTo>
                      <a:pt x="0" y="13291"/>
                    </a:lnTo>
                    <a:lnTo>
                      <a:pt x="40" y="13845"/>
                    </a:lnTo>
                    <a:lnTo>
                      <a:pt x="99" y="14400"/>
                    </a:lnTo>
                    <a:lnTo>
                      <a:pt x="198" y="14974"/>
                    </a:lnTo>
                    <a:lnTo>
                      <a:pt x="317" y="15529"/>
                    </a:lnTo>
                    <a:lnTo>
                      <a:pt x="476" y="16143"/>
                    </a:lnTo>
                    <a:lnTo>
                      <a:pt x="674" y="16737"/>
                    </a:lnTo>
                    <a:lnTo>
                      <a:pt x="1050" y="17945"/>
                    </a:lnTo>
                    <a:lnTo>
                      <a:pt x="1228" y="18559"/>
                    </a:lnTo>
                    <a:lnTo>
                      <a:pt x="1387" y="19173"/>
                    </a:lnTo>
                    <a:lnTo>
                      <a:pt x="1525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24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3" y="20659"/>
                    </a:lnTo>
                    <a:lnTo>
                      <a:pt x="182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120" y="20659"/>
                    </a:lnTo>
                    <a:lnTo>
                      <a:pt x="2139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1981" y="19252"/>
                    </a:lnTo>
                    <a:lnTo>
                      <a:pt x="1862" y="18678"/>
                    </a:lnTo>
                    <a:lnTo>
                      <a:pt x="1704" y="18124"/>
                    </a:lnTo>
                    <a:lnTo>
                      <a:pt x="1347" y="17014"/>
                    </a:lnTo>
                    <a:lnTo>
                      <a:pt x="1010" y="15885"/>
                    </a:lnTo>
                    <a:lnTo>
                      <a:pt x="911" y="15549"/>
                    </a:lnTo>
                    <a:lnTo>
                      <a:pt x="832" y="15192"/>
                    </a:lnTo>
                    <a:lnTo>
                      <a:pt x="753" y="14836"/>
                    </a:lnTo>
                    <a:lnTo>
                      <a:pt x="713" y="14499"/>
                    </a:lnTo>
                    <a:lnTo>
                      <a:pt x="614" y="13806"/>
                    </a:lnTo>
                    <a:lnTo>
                      <a:pt x="595" y="13113"/>
                    </a:lnTo>
                    <a:lnTo>
                      <a:pt x="595" y="12419"/>
                    </a:lnTo>
                    <a:lnTo>
                      <a:pt x="634" y="11726"/>
                    </a:lnTo>
                    <a:lnTo>
                      <a:pt x="713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68" y="7824"/>
                    </a:lnTo>
                    <a:lnTo>
                      <a:pt x="1387" y="7190"/>
                    </a:lnTo>
                    <a:lnTo>
                      <a:pt x="1466" y="6576"/>
                    </a:lnTo>
                    <a:lnTo>
                      <a:pt x="1525" y="5943"/>
                    </a:lnTo>
                    <a:lnTo>
                      <a:pt x="156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8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8" y="1486"/>
                    </a:lnTo>
                    <a:lnTo>
                      <a:pt x="1149" y="852"/>
                    </a:lnTo>
                    <a:lnTo>
                      <a:pt x="991" y="239"/>
                    </a:lnTo>
                    <a:lnTo>
                      <a:pt x="971" y="159"/>
                    </a:lnTo>
                    <a:lnTo>
                      <a:pt x="931" y="120"/>
                    </a:lnTo>
                    <a:lnTo>
                      <a:pt x="892" y="60"/>
                    </a:lnTo>
                    <a:lnTo>
                      <a:pt x="852" y="40"/>
                    </a:lnTo>
                    <a:lnTo>
                      <a:pt x="73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" name="Google Shape;750;p4"/>
              <p:cNvSpPr/>
              <p:nvPr/>
            </p:nvSpPr>
            <p:spPr>
              <a:xfrm>
                <a:off x="2463175" y="1843400"/>
                <a:ext cx="54475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79" h="20738" extrusionOk="0">
                    <a:moveTo>
                      <a:pt x="753" y="1"/>
                    </a:moveTo>
                    <a:lnTo>
                      <a:pt x="634" y="21"/>
                    </a:lnTo>
                    <a:lnTo>
                      <a:pt x="535" y="80"/>
                    </a:lnTo>
                    <a:lnTo>
                      <a:pt x="475" y="159"/>
                    </a:lnTo>
                    <a:lnTo>
                      <a:pt x="456" y="219"/>
                    </a:lnTo>
                    <a:lnTo>
                      <a:pt x="436" y="278"/>
                    </a:lnTo>
                    <a:lnTo>
                      <a:pt x="436" y="338"/>
                    </a:lnTo>
                    <a:lnTo>
                      <a:pt x="456" y="417"/>
                    </a:lnTo>
                    <a:lnTo>
                      <a:pt x="614" y="1051"/>
                    </a:lnTo>
                    <a:lnTo>
                      <a:pt x="733" y="1684"/>
                    </a:lnTo>
                    <a:lnTo>
                      <a:pt x="852" y="2338"/>
                    </a:lnTo>
                    <a:lnTo>
                      <a:pt x="931" y="2972"/>
                    </a:lnTo>
                    <a:lnTo>
                      <a:pt x="990" y="3625"/>
                    </a:lnTo>
                    <a:lnTo>
                      <a:pt x="1010" y="4279"/>
                    </a:lnTo>
                    <a:lnTo>
                      <a:pt x="1010" y="4952"/>
                    </a:lnTo>
                    <a:lnTo>
                      <a:pt x="990" y="5606"/>
                    </a:lnTo>
                    <a:lnTo>
                      <a:pt x="931" y="6299"/>
                    </a:lnTo>
                    <a:lnTo>
                      <a:pt x="852" y="6973"/>
                    </a:lnTo>
                    <a:lnTo>
                      <a:pt x="733" y="7646"/>
                    </a:lnTo>
                    <a:lnTo>
                      <a:pt x="614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79" y="11587"/>
                    </a:lnTo>
                    <a:lnTo>
                      <a:pt x="20" y="12142"/>
                    </a:lnTo>
                    <a:lnTo>
                      <a:pt x="0" y="12716"/>
                    </a:lnTo>
                    <a:lnTo>
                      <a:pt x="0" y="13291"/>
                    </a:lnTo>
                    <a:lnTo>
                      <a:pt x="40" y="13845"/>
                    </a:lnTo>
                    <a:lnTo>
                      <a:pt x="99" y="14400"/>
                    </a:lnTo>
                    <a:lnTo>
                      <a:pt x="198" y="14974"/>
                    </a:lnTo>
                    <a:lnTo>
                      <a:pt x="317" y="15529"/>
                    </a:lnTo>
                    <a:lnTo>
                      <a:pt x="495" y="16143"/>
                    </a:lnTo>
                    <a:lnTo>
                      <a:pt x="673" y="16737"/>
                    </a:lnTo>
                    <a:lnTo>
                      <a:pt x="1050" y="17945"/>
                    </a:lnTo>
                    <a:lnTo>
                      <a:pt x="1228" y="18559"/>
                    </a:lnTo>
                    <a:lnTo>
                      <a:pt x="1387" y="19173"/>
                    </a:lnTo>
                    <a:lnTo>
                      <a:pt x="1525" y="19787"/>
                    </a:lnTo>
                    <a:lnTo>
                      <a:pt x="1565" y="20104"/>
                    </a:lnTo>
                    <a:lnTo>
                      <a:pt x="1604" y="20421"/>
                    </a:lnTo>
                    <a:lnTo>
                      <a:pt x="1624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3" y="20659"/>
                    </a:lnTo>
                    <a:lnTo>
                      <a:pt x="1822" y="20718"/>
                    </a:lnTo>
                    <a:lnTo>
                      <a:pt x="1921" y="20738"/>
                    </a:lnTo>
                    <a:lnTo>
                      <a:pt x="2020" y="20718"/>
                    </a:lnTo>
                    <a:lnTo>
                      <a:pt x="2080" y="20698"/>
                    </a:lnTo>
                    <a:lnTo>
                      <a:pt x="2119" y="20659"/>
                    </a:lnTo>
                    <a:lnTo>
                      <a:pt x="2139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2001" y="19252"/>
                    </a:lnTo>
                    <a:lnTo>
                      <a:pt x="1862" y="18678"/>
                    </a:lnTo>
                    <a:lnTo>
                      <a:pt x="1703" y="18124"/>
                    </a:lnTo>
                    <a:lnTo>
                      <a:pt x="1367" y="17014"/>
                    </a:lnTo>
                    <a:lnTo>
                      <a:pt x="1010" y="15885"/>
                    </a:lnTo>
                    <a:lnTo>
                      <a:pt x="911" y="15549"/>
                    </a:lnTo>
                    <a:lnTo>
                      <a:pt x="832" y="15192"/>
                    </a:lnTo>
                    <a:lnTo>
                      <a:pt x="773" y="14836"/>
                    </a:lnTo>
                    <a:lnTo>
                      <a:pt x="713" y="14499"/>
                    </a:lnTo>
                    <a:lnTo>
                      <a:pt x="634" y="13806"/>
                    </a:lnTo>
                    <a:lnTo>
                      <a:pt x="594" y="13113"/>
                    </a:lnTo>
                    <a:lnTo>
                      <a:pt x="594" y="12419"/>
                    </a:lnTo>
                    <a:lnTo>
                      <a:pt x="634" y="11726"/>
                    </a:lnTo>
                    <a:lnTo>
                      <a:pt x="713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87" y="7824"/>
                    </a:lnTo>
                    <a:lnTo>
                      <a:pt x="1387" y="7190"/>
                    </a:lnTo>
                    <a:lnTo>
                      <a:pt x="1466" y="6576"/>
                    </a:lnTo>
                    <a:lnTo>
                      <a:pt x="1525" y="5943"/>
                    </a:lnTo>
                    <a:lnTo>
                      <a:pt x="158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8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7" y="1486"/>
                    </a:lnTo>
                    <a:lnTo>
                      <a:pt x="1149" y="852"/>
                    </a:lnTo>
                    <a:lnTo>
                      <a:pt x="990" y="239"/>
                    </a:lnTo>
                    <a:lnTo>
                      <a:pt x="971" y="159"/>
                    </a:lnTo>
                    <a:lnTo>
                      <a:pt x="931" y="120"/>
                    </a:lnTo>
                    <a:lnTo>
                      <a:pt x="891" y="60"/>
                    </a:lnTo>
                    <a:lnTo>
                      <a:pt x="852" y="40"/>
                    </a:lnTo>
                    <a:lnTo>
                      <a:pt x="75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" name="Google Shape;751;p4"/>
              <p:cNvSpPr/>
              <p:nvPr/>
            </p:nvSpPr>
            <p:spPr>
              <a:xfrm>
                <a:off x="1467400" y="1843400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34" y="1"/>
                    </a:moveTo>
                    <a:lnTo>
                      <a:pt x="635" y="21"/>
                    </a:lnTo>
                    <a:lnTo>
                      <a:pt x="536" y="80"/>
                    </a:lnTo>
                    <a:lnTo>
                      <a:pt x="456" y="159"/>
                    </a:lnTo>
                    <a:lnTo>
                      <a:pt x="437" y="219"/>
                    </a:lnTo>
                    <a:lnTo>
                      <a:pt x="417" y="278"/>
                    </a:lnTo>
                    <a:lnTo>
                      <a:pt x="417" y="338"/>
                    </a:lnTo>
                    <a:lnTo>
                      <a:pt x="437" y="417"/>
                    </a:lnTo>
                    <a:lnTo>
                      <a:pt x="595" y="1051"/>
                    </a:lnTo>
                    <a:lnTo>
                      <a:pt x="734" y="1684"/>
                    </a:lnTo>
                    <a:lnTo>
                      <a:pt x="833" y="2338"/>
                    </a:lnTo>
                    <a:lnTo>
                      <a:pt x="932" y="2972"/>
                    </a:lnTo>
                    <a:lnTo>
                      <a:pt x="971" y="3625"/>
                    </a:lnTo>
                    <a:lnTo>
                      <a:pt x="1011" y="4279"/>
                    </a:lnTo>
                    <a:lnTo>
                      <a:pt x="1011" y="4952"/>
                    </a:lnTo>
                    <a:lnTo>
                      <a:pt x="991" y="5606"/>
                    </a:lnTo>
                    <a:lnTo>
                      <a:pt x="932" y="6299"/>
                    </a:lnTo>
                    <a:lnTo>
                      <a:pt x="833" y="6973"/>
                    </a:lnTo>
                    <a:lnTo>
                      <a:pt x="734" y="7646"/>
                    </a:lnTo>
                    <a:lnTo>
                      <a:pt x="615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60" y="11587"/>
                    </a:lnTo>
                    <a:lnTo>
                      <a:pt x="21" y="12142"/>
                    </a:lnTo>
                    <a:lnTo>
                      <a:pt x="1" y="12716"/>
                    </a:lnTo>
                    <a:lnTo>
                      <a:pt x="1" y="13291"/>
                    </a:lnTo>
                    <a:lnTo>
                      <a:pt x="21" y="13845"/>
                    </a:lnTo>
                    <a:lnTo>
                      <a:pt x="80" y="14400"/>
                    </a:lnTo>
                    <a:lnTo>
                      <a:pt x="179" y="14974"/>
                    </a:lnTo>
                    <a:lnTo>
                      <a:pt x="298" y="15529"/>
                    </a:lnTo>
                    <a:lnTo>
                      <a:pt x="476" y="16143"/>
                    </a:lnTo>
                    <a:lnTo>
                      <a:pt x="654" y="16737"/>
                    </a:lnTo>
                    <a:lnTo>
                      <a:pt x="1051" y="17945"/>
                    </a:lnTo>
                    <a:lnTo>
                      <a:pt x="1229" y="18559"/>
                    </a:lnTo>
                    <a:lnTo>
                      <a:pt x="1387" y="19173"/>
                    </a:lnTo>
                    <a:lnTo>
                      <a:pt x="1506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05" y="20500"/>
                    </a:lnTo>
                    <a:lnTo>
                      <a:pt x="1645" y="20560"/>
                    </a:lnTo>
                    <a:lnTo>
                      <a:pt x="1664" y="20619"/>
                    </a:lnTo>
                    <a:lnTo>
                      <a:pt x="1704" y="20659"/>
                    </a:lnTo>
                    <a:lnTo>
                      <a:pt x="180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100" y="20659"/>
                    </a:lnTo>
                    <a:lnTo>
                      <a:pt x="2140" y="20619"/>
                    </a:lnTo>
                    <a:lnTo>
                      <a:pt x="2160" y="20560"/>
                    </a:lnTo>
                    <a:lnTo>
                      <a:pt x="2179" y="20500"/>
                    </a:lnTo>
                    <a:lnTo>
                      <a:pt x="2160" y="20421"/>
                    </a:lnTo>
                    <a:lnTo>
                      <a:pt x="2100" y="19827"/>
                    </a:lnTo>
                    <a:lnTo>
                      <a:pt x="1981" y="19252"/>
                    </a:lnTo>
                    <a:lnTo>
                      <a:pt x="1843" y="18678"/>
                    </a:lnTo>
                    <a:lnTo>
                      <a:pt x="1684" y="18124"/>
                    </a:lnTo>
                    <a:lnTo>
                      <a:pt x="1348" y="17014"/>
                    </a:lnTo>
                    <a:lnTo>
                      <a:pt x="1011" y="15885"/>
                    </a:lnTo>
                    <a:lnTo>
                      <a:pt x="912" y="15549"/>
                    </a:lnTo>
                    <a:lnTo>
                      <a:pt x="833" y="15192"/>
                    </a:lnTo>
                    <a:lnTo>
                      <a:pt x="753" y="14836"/>
                    </a:lnTo>
                    <a:lnTo>
                      <a:pt x="694" y="14499"/>
                    </a:lnTo>
                    <a:lnTo>
                      <a:pt x="615" y="13806"/>
                    </a:lnTo>
                    <a:lnTo>
                      <a:pt x="575" y="13113"/>
                    </a:lnTo>
                    <a:lnTo>
                      <a:pt x="595" y="12419"/>
                    </a:lnTo>
                    <a:lnTo>
                      <a:pt x="635" y="11726"/>
                    </a:lnTo>
                    <a:lnTo>
                      <a:pt x="714" y="11013"/>
                    </a:lnTo>
                    <a:lnTo>
                      <a:pt x="813" y="10300"/>
                    </a:lnTo>
                    <a:lnTo>
                      <a:pt x="1051" y="9052"/>
                    </a:lnTo>
                    <a:lnTo>
                      <a:pt x="1268" y="7824"/>
                    </a:lnTo>
                    <a:lnTo>
                      <a:pt x="1367" y="7190"/>
                    </a:lnTo>
                    <a:lnTo>
                      <a:pt x="1466" y="6576"/>
                    </a:lnTo>
                    <a:lnTo>
                      <a:pt x="1526" y="5943"/>
                    </a:lnTo>
                    <a:lnTo>
                      <a:pt x="1565" y="5309"/>
                    </a:lnTo>
                    <a:lnTo>
                      <a:pt x="1585" y="4655"/>
                    </a:lnTo>
                    <a:lnTo>
                      <a:pt x="1565" y="4021"/>
                    </a:lnTo>
                    <a:lnTo>
                      <a:pt x="1526" y="3388"/>
                    </a:lnTo>
                    <a:lnTo>
                      <a:pt x="1466" y="2734"/>
                    </a:lnTo>
                    <a:lnTo>
                      <a:pt x="1387" y="2100"/>
                    </a:lnTo>
                    <a:lnTo>
                      <a:pt x="1268" y="1486"/>
                    </a:lnTo>
                    <a:lnTo>
                      <a:pt x="1150" y="852"/>
                    </a:lnTo>
                    <a:lnTo>
                      <a:pt x="991" y="239"/>
                    </a:lnTo>
                    <a:lnTo>
                      <a:pt x="951" y="159"/>
                    </a:lnTo>
                    <a:lnTo>
                      <a:pt x="932" y="120"/>
                    </a:lnTo>
                    <a:lnTo>
                      <a:pt x="892" y="60"/>
                    </a:lnTo>
                    <a:lnTo>
                      <a:pt x="833" y="40"/>
                    </a:lnTo>
                    <a:lnTo>
                      <a:pt x="7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" name="Google Shape;752;p4"/>
              <p:cNvSpPr/>
              <p:nvPr/>
            </p:nvSpPr>
            <p:spPr>
              <a:xfrm>
                <a:off x="3421300" y="1963725"/>
                <a:ext cx="1015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61" h="51557" extrusionOk="0">
                    <a:moveTo>
                      <a:pt x="1624" y="1"/>
                    </a:moveTo>
                    <a:lnTo>
                      <a:pt x="1585" y="21"/>
                    </a:lnTo>
                    <a:lnTo>
                      <a:pt x="1525" y="40"/>
                    </a:lnTo>
                    <a:lnTo>
                      <a:pt x="1486" y="60"/>
                    </a:lnTo>
                    <a:lnTo>
                      <a:pt x="1466" y="120"/>
                    </a:lnTo>
                    <a:lnTo>
                      <a:pt x="1426" y="179"/>
                    </a:lnTo>
                    <a:lnTo>
                      <a:pt x="1406" y="238"/>
                    </a:lnTo>
                    <a:lnTo>
                      <a:pt x="1050" y="2774"/>
                    </a:lnTo>
                    <a:lnTo>
                      <a:pt x="872" y="4041"/>
                    </a:lnTo>
                    <a:lnTo>
                      <a:pt x="713" y="5309"/>
                    </a:lnTo>
                    <a:lnTo>
                      <a:pt x="575" y="6596"/>
                    </a:lnTo>
                    <a:lnTo>
                      <a:pt x="436" y="7884"/>
                    </a:lnTo>
                    <a:lnTo>
                      <a:pt x="317" y="9171"/>
                    </a:lnTo>
                    <a:lnTo>
                      <a:pt x="218" y="10458"/>
                    </a:lnTo>
                    <a:lnTo>
                      <a:pt x="139" y="11746"/>
                    </a:lnTo>
                    <a:lnTo>
                      <a:pt x="60" y="13033"/>
                    </a:lnTo>
                    <a:lnTo>
                      <a:pt x="20" y="14321"/>
                    </a:lnTo>
                    <a:lnTo>
                      <a:pt x="0" y="15608"/>
                    </a:lnTo>
                    <a:lnTo>
                      <a:pt x="0" y="16895"/>
                    </a:lnTo>
                    <a:lnTo>
                      <a:pt x="20" y="18183"/>
                    </a:lnTo>
                    <a:lnTo>
                      <a:pt x="60" y="19470"/>
                    </a:lnTo>
                    <a:lnTo>
                      <a:pt x="119" y="20738"/>
                    </a:lnTo>
                    <a:lnTo>
                      <a:pt x="218" y="21966"/>
                    </a:lnTo>
                    <a:lnTo>
                      <a:pt x="357" y="23174"/>
                    </a:lnTo>
                    <a:lnTo>
                      <a:pt x="515" y="24362"/>
                    </a:lnTo>
                    <a:lnTo>
                      <a:pt x="713" y="25551"/>
                    </a:lnTo>
                    <a:lnTo>
                      <a:pt x="931" y="26719"/>
                    </a:lnTo>
                    <a:lnTo>
                      <a:pt x="1169" y="27908"/>
                    </a:lnTo>
                    <a:lnTo>
                      <a:pt x="1426" y="29076"/>
                    </a:lnTo>
                    <a:lnTo>
                      <a:pt x="1723" y="30245"/>
                    </a:lnTo>
                    <a:lnTo>
                      <a:pt x="2317" y="32622"/>
                    </a:lnTo>
                    <a:lnTo>
                      <a:pt x="2615" y="33810"/>
                    </a:lnTo>
                    <a:lnTo>
                      <a:pt x="2872" y="34998"/>
                    </a:lnTo>
                    <a:lnTo>
                      <a:pt x="3090" y="36207"/>
                    </a:lnTo>
                    <a:lnTo>
                      <a:pt x="3209" y="36821"/>
                    </a:lnTo>
                    <a:lnTo>
                      <a:pt x="3288" y="37435"/>
                    </a:lnTo>
                    <a:lnTo>
                      <a:pt x="3367" y="38029"/>
                    </a:lnTo>
                    <a:lnTo>
                      <a:pt x="3427" y="38643"/>
                    </a:lnTo>
                    <a:lnTo>
                      <a:pt x="3466" y="39257"/>
                    </a:lnTo>
                    <a:lnTo>
                      <a:pt x="3486" y="39891"/>
                    </a:lnTo>
                    <a:lnTo>
                      <a:pt x="3506" y="40604"/>
                    </a:lnTo>
                    <a:lnTo>
                      <a:pt x="3486" y="41317"/>
                    </a:lnTo>
                    <a:lnTo>
                      <a:pt x="3446" y="42030"/>
                    </a:lnTo>
                    <a:lnTo>
                      <a:pt x="3387" y="42743"/>
                    </a:lnTo>
                    <a:lnTo>
                      <a:pt x="3248" y="44149"/>
                    </a:lnTo>
                    <a:lnTo>
                      <a:pt x="3090" y="45575"/>
                    </a:lnTo>
                    <a:lnTo>
                      <a:pt x="2931" y="46981"/>
                    </a:lnTo>
                    <a:lnTo>
                      <a:pt x="2872" y="47694"/>
                    </a:lnTo>
                    <a:lnTo>
                      <a:pt x="2832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2" y="50546"/>
                    </a:lnTo>
                    <a:lnTo>
                      <a:pt x="2872" y="51259"/>
                    </a:lnTo>
                    <a:lnTo>
                      <a:pt x="2912" y="51378"/>
                    </a:lnTo>
                    <a:lnTo>
                      <a:pt x="2951" y="51457"/>
                    </a:lnTo>
                    <a:lnTo>
                      <a:pt x="3011" y="51517"/>
                    </a:lnTo>
                    <a:lnTo>
                      <a:pt x="3090" y="51556"/>
                    </a:lnTo>
                    <a:lnTo>
                      <a:pt x="3308" y="51556"/>
                    </a:lnTo>
                    <a:lnTo>
                      <a:pt x="3367" y="51517"/>
                    </a:lnTo>
                    <a:lnTo>
                      <a:pt x="3407" y="51457"/>
                    </a:lnTo>
                    <a:lnTo>
                      <a:pt x="3446" y="51378"/>
                    </a:lnTo>
                    <a:lnTo>
                      <a:pt x="3446" y="51259"/>
                    </a:lnTo>
                    <a:lnTo>
                      <a:pt x="3407" y="50625"/>
                    </a:lnTo>
                    <a:lnTo>
                      <a:pt x="3367" y="50011"/>
                    </a:lnTo>
                    <a:lnTo>
                      <a:pt x="3367" y="49378"/>
                    </a:lnTo>
                    <a:lnTo>
                      <a:pt x="3387" y="48744"/>
                    </a:lnTo>
                    <a:lnTo>
                      <a:pt x="3427" y="48130"/>
                    </a:lnTo>
                    <a:lnTo>
                      <a:pt x="3466" y="47496"/>
                    </a:lnTo>
                    <a:lnTo>
                      <a:pt x="3585" y="46248"/>
                    </a:lnTo>
                    <a:lnTo>
                      <a:pt x="3862" y="43753"/>
                    </a:lnTo>
                    <a:lnTo>
                      <a:pt x="3981" y="42505"/>
                    </a:lnTo>
                    <a:lnTo>
                      <a:pt x="4021" y="41891"/>
                    </a:lnTo>
                    <a:lnTo>
                      <a:pt x="4060" y="41257"/>
                    </a:lnTo>
                    <a:lnTo>
                      <a:pt x="4060" y="40663"/>
                    </a:lnTo>
                    <a:lnTo>
                      <a:pt x="4060" y="40089"/>
                    </a:lnTo>
                    <a:lnTo>
                      <a:pt x="4041" y="39494"/>
                    </a:lnTo>
                    <a:lnTo>
                      <a:pt x="4001" y="38920"/>
                    </a:lnTo>
                    <a:lnTo>
                      <a:pt x="3961" y="38346"/>
                    </a:lnTo>
                    <a:lnTo>
                      <a:pt x="3902" y="37771"/>
                    </a:lnTo>
                    <a:lnTo>
                      <a:pt x="3744" y="36622"/>
                    </a:lnTo>
                    <a:lnTo>
                      <a:pt x="3545" y="35474"/>
                    </a:lnTo>
                    <a:lnTo>
                      <a:pt x="3308" y="34345"/>
                    </a:lnTo>
                    <a:lnTo>
                      <a:pt x="3050" y="33216"/>
                    </a:lnTo>
                    <a:lnTo>
                      <a:pt x="2773" y="32087"/>
                    </a:lnTo>
                    <a:lnTo>
                      <a:pt x="2179" y="29670"/>
                    </a:lnTo>
                    <a:lnTo>
                      <a:pt x="1902" y="28462"/>
                    </a:lnTo>
                    <a:lnTo>
                      <a:pt x="1624" y="27254"/>
                    </a:lnTo>
                    <a:lnTo>
                      <a:pt x="1367" y="26046"/>
                    </a:lnTo>
                    <a:lnTo>
                      <a:pt x="1149" y="24818"/>
                    </a:lnTo>
                    <a:lnTo>
                      <a:pt x="971" y="23590"/>
                    </a:lnTo>
                    <a:lnTo>
                      <a:pt x="812" y="22342"/>
                    </a:lnTo>
                    <a:lnTo>
                      <a:pt x="713" y="21055"/>
                    </a:lnTo>
                    <a:lnTo>
                      <a:pt x="634" y="19787"/>
                    </a:lnTo>
                    <a:lnTo>
                      <a:pt x="594" y="18500"/>
                    </a:lnTo>
                    <a:lnTo>
                      <a:pt x="575" y="17212"/>
                    </a:lnTo>
                    <a:lnTo>
                      <a:pt x="594" y="15925"/>
                    </a:lnTo>
                    <a:lnTo>
                      <a:pt x="614" y="14657"/>
                    </a:lnTo>
                    <a:lnTo>
                      <a:pt x="654" y="13370"/>
                    </a:lnTo>
                    <a:lnTo>
                      <a:pt x="733" y="12083"/>
                    </a:lnTo>
                    <a:lnTo>
                      <a:pt x="812" y="10617"/>
                    </a:lnTo>
                    <a:lnTo>
                      <a:pt x="931" y="9151"/>
                    </a:lnTo>
                    <a:lnTo>
                      <a:pt x="1050" y="7686"/>
                    </a:lnTo>
                    <a:lnTo>
                      <a:pt x="1208" y="6240"/>
                    </a:lnTo>
                    <a:lnTo>
                      <a:pt x="1367" y="4774"/>
                    </a:lnTo>
                    <a:lnTo>
                      <a:pt x="1545" y="3328"/>
                    </a:lnTo>
                    <a:lnTo>
                      <a:pt x="1743" y="1863"/>
                    </a:lnTo>
                    <a:lnTo>
                      <a:pt x="1961" y="417"/>
                    </a:lnTo>
                    <a:lnTo>
                      <a:pt x="1961" y="337"/>
                    </a:lnTo>
                    <a:lnTo>
                      <a:pt x="1961" y="278"/>
                    </a:lnTo>
                    <a:lnTo>
                      <a:pt x="1941" y="219"/>
                    </a:lnTo>
                    <a:lnTo>
                      <a:pt x="1902" y="159"/>
                    </a:lnTo>
                    <a:lnTo>
                      <a:pt x="1822" y="60"/>
                    </a:lnTo>
                    <a:lnTo>
                      <a:pt x="1743" y="21"/>
                    </a:lnTo>
                    <a:lnTo>
                      <a:pt x="162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" name="Google Shape;753;p4"/>
              <p:cNvSpPr/>
              <p:nvPr/>
            </p:nvSpPr>
            <p:spPr>
              <a:xfrm>
                <a:off x="2397300" y="1963725"/>
                <a:ext cx="1020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81" h="51557" extrusionOk="0">
                    <a:moveTo>
                      <a:pt x="1625" y="1"/>
                    </a:moveTo>
                    <a:lnTo>
                      <a:pt x="1585" y="21"/>
                    </a:lnTo>
                    <a:lnTo>
                      <a:pt x="1546" y="40"/>
                    </a:lnTo>
                    <a:lnTo>
                      <a:pt x="1486" y="60"/>
                    </a:lnTo>
                    <a:lnTo>
                      <a:pt x="1467" y="120"/>
                    </a:lnTo>
                    <a:lnTo>
                      <a:pt x="1427" y="179"/>
                    </a:lnTo>
                    <a:lnTo>
                      <a:pt x="1407" y="238"/>
                    </a:lnTo>
                    <a:lnTo>
                      <a:pt x="1051" y="2774"/>
                    </a:lnTo>
                    <a:lnTo>
                      <a:pt x="872" y="4041"/>
                    </a:lnTo>
                    <a:lnTo>
                      <a:pt x="714" y="5309"/>
                    </a:lnTo>
                    <a:lnTo>
                      <a:pt x="575" y="6596"/>
                    </a:lnTo>
                    <a:lnTo>
                      <a:pt x="437" y="7884"/>
                    </a:lnTo>
                    <a:lnTo>
                      <a:pt x="318" y="9171"/>
                    </a:lnTo>
                    <a:lnTo>
                      <a:pt x="219" y="10458"/>
                    </a:lnTo>
                    <a:lnTo>
                      <a:pt x="139" y="11746"/>
                    </a:lnTo>
                    <a:lnTo>
                      <a:pt x="60" y="13033"/>
                    </a:lnTo>
                    <a:lnTo>
                      <a:pt x="21" y="14321"/>
                    </a:lnTo>
                    <a:lnTo>
                      <a:pt x="1" y="15608"/>
                    </a:lnTo>
                    <a:lnTo>
                      <a:pt x="1" y="16895"/>
                    </a:lnTo>
                    <a:lnTo>
                      <a:pt x="21" y="18183"/>
                    </a:lnTo>
                    <a:lnTo>
                      <a:pt x="60" y="19470"/>
                    </a:lnTo>
                    <a:lnTo>
                      <a:pt x="120" y="20738"/>
                    </a:lnTo>
                    <a:lnTo>
                      <a:pt x="219" y="21966"/>
                    </a:lnTo>
                    <a:lnTo>
                      <a:pt x="357" y="23174"/>
                    </a:lnTo>
                    <a:lnTo>
                      <a:pt x="516" y="24362"/>
                    </a:lnTo>
                    <a:lnTo>
                      <a:pt x="714" y="25551"/>
                    </a:lnTo>
                    <a:lnTo>
                      <a:pt x="932" y="26719"/>
                    </a:lnTo>
                    <a:lnTo>
                      <a:pt x="1169" y="27908"/>
                    </a:lnTo>
                    <a:lnTo>
                      <a:pt x="1447" y="29076"/>
                    </a:lnTo>
                    <a:lnTo>
                      <a:pt x="1724" y="30245"/>
                    </a:lnTo>
                    <a:lnTo>
                      <a:pt x="2318" y="32622"/>
                    </a:lnTo>
                    <a:lnTo>
                      <a:pt x="2615" y="33810"/>
                    </a:lnTo>
                    <a:lnTo>
                      <a:pt x="2873" y="34998"/>
                    </a:lnTo>
                    <a:lnTo>
                      <a:pt x="3110" y="36207"/>
                    </a:lnTo>
                    <a:lnTo>
                      <a:pt x="3209" y="36821"/>
                    </a:lnTo>
                    <a:lnTo>
                      <a:pt x="3289" y="37435"/>
                    </a:lnTo>
                    <a:lnTo>
                      <a:pt x="3368" y="38029"/>
                    </a:lnTo>
                    <a:lnTo>
                      <a:pt x="3427" y="38643"/>
                    </a:lnTo>
                    <a:lnTo>
                      <a:pt x="3467" y="39257"/>
                    </a:lnTo>
                    <a:lnTo>
                      <a:pt x="3507" y="39891"/>
                    </a:lnTo>
                    <a:lnTo>
                      <a:pt x="3507" y="40604"/>
                    </a:lnTo>
                    <a:lnTo>
                      <a:pt x="3487" y="41317"/>
                    </a:lnTo>
                    <a:lnTo>
                      <a:pt x="3447" y="42030"/>
                    </a:lnTo>
                    <a:lnTo>
                      <a:pt x="3388" y="42743"/>
                    </a:lnTo>
                    <a:lnTo>
                      <a:pt x="3249" y="44149"/>
                    </a:lnTo>
                    <a:lnTo>
                      <a:pt x="3091" y="45575"/>
                    </a:lnTo>
                    <a:lnTo>
                      <a:pt x="2952" y="46981"/>
                    </a:lnTo>
                    <a:lnTo>
                      <a:pt x="2893" y="47694"/>
                    </a:lnTo>
                    <a:lnTo>
                      <a:pt x="2833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3" y="50546"/>
                    </a:lnTo>
                    <a:lnTo>
                      <a:pt x="2893" y="51259"/>
                    </a:lnTo>
                    <a:lnTo>
                      <a:pt x="2912" y="51378"/>
                    </a:lnTo>
                    <a:lnTo>
                      <a:pt x="2952" y="51457"/>
                    </a:lnTo>
                    <a:lnTo>
                      <a:pt x="3011" y="51517"/>
                    </a:lnTo>
                    <a:lnTo>
                      <a:pt x="3091" y="51556"/>
                    </a:lnTo>
                    <a:lnTo>
                      <a:pt x="3308" y="51556"/>
                    </a:lnTo>
                    <a:lnTo>
                      <a:pt x="3368" y="51517"/>
                    </a:lnTo>
                    <a:lnTo>
                      <a:pt x="3427" y="51457"/>
                    </a:lnTo>
                    <a:lnTo>
                      <a:pt x="3447" y="51378"/>
                    </a:lnTo>
                    <a:lnTo>
                      <a:pt x="3447" y="51259"/>
                    </a:lnTo>
                    <a:lnTo>
                      <a:pt x="3408" y="50625"/>
                    </a:lnTo>
                    <a:lnTo>
                      <a:pt x="3388" y="50011"/>
                    </a:lnTo>
                    <a:lnTo>
                      <a:pt x="3368" y="49378"/>
                    </a:lnTo>
                    <a:lnTo>
                      <a:pt x="3388" y="48744"/>
                    </a:lnTo>
                    <a:lnTo>
                      <a:pt x="3427" y="48130"/>
                    </a:lnTo>
                    <a:lnTo>
                      <a:pt x="3467" y="47496"/>
                    </a:lnTo>
                    <a:lnTo>
                      <a:pt x="3586" y="46248"/>
                    </a:lnTo>
                    <a:lnTo>
                      <a:pt x="3863" y="43753"/>
                    </a:lnTo>
                    <a:lnTo>
                      <a:pt x="3982" y="42505"/>
                    </a:lnTo>
                    <a:lnTo>
                      <a:pt x="4022" y="41891"/>
                    </a:lnTo>
                    <a:lnTo>
                      <a:pt x="4061" y="41257"/>
                    </a:lnTo>
                    <a:lnTo>
                      <a:pt x="4081" y="40663"/>
                    </a:lnTo>
                    <a:lnTo>
                      <a:pt x="4061" y="40089"/>
                    </a:lnTo>
                    <a:lnTo>
                      <a:pt x="4041" y="39494"/>
                    </a:lnTo>
                    <a:lnTo>
                      <a:pt x="4002" y="38920"/>
                    </a:lnTo>
                    <a:lnTo>
                      <a:pt x="3962" y="38346"/>
                    </a:lnTo>
                    <a:lnTo>
                      <a:pt x="3903" y="37771"/>
                    </a:lnTo>
                    <a:lnTo>
                      <a:pt x="3744" y="36622"/>
                    </a:lnTo>
                    <a:lnTo>
                      <a:pt x="3546" y="35474"/>
                    </a:lnTo>
                    <a:lnTo>
                      <a:pt x="3308" y="34345"/>
                    </a:lnTo>
                    <a:lnTo>
                      <a:pt x="3051" y="33216"/>
                    </a:lnTo>
                    <a:lnTo>
                      <a:pt x="2774" y="32087"/>
                    </a:lnTo>
                    <a:lnTo>
                      <a:pt x="2180" y="29670"/>
                    </a:lnTo>
                    <a:lnTo>
                      <a:pt x="1902" y="28462"/>
                    </a:lnTo>
                    <a:lnTo>
                      <a:pt x="1625" y="27254"/>
                    </a:lnTo>
                    <a:lnTo>
                      <a:pt x="1367" y="26046"/>
                    </a:lnTo>
                    <a:lnTo>
                      <a:pt x="1150" y="24818"/>
                    </a:lnTo>
                    <a:lnTo>
                      <a:pt x="971" y="23590"/>
                    </a:lnTo>
                    <a:lnTo>
                      <a:pt x="813" y="22342"/>
                    </a:lnTo>
                    <a:lnTo>
                      <a:pt x="714" y="21055"/>
                    </a:lnTo>
                    <a:lnTo>
                      <a:pt x="635" y="19787"/>
                    </a:lnTo>
                    <a:lnTo>
                      <a:pt x="595" y="18500"/>
                    </a:lnTo>
                    <a:lnTo>
                      <a:pt x="575" y="17212"/>
                    </a:lnTo>
                    <a:lnTo>
                      <a:pt x="595" y="15925"/>
                    </a:lnTo>
                    <a:lnTo>
                      <a:pt x="615" y="14657"/>
                    </a:lnTo>
                    <a:lnTo>
                      <a:pt x="674" y="13370"/>
                    </a:lnTo>
                    <a:lnTo>
                      <a:pt x="734" y="12083"/>
                    </a:lnTo>
                    <a:lnTo>
                      <a:pt x="813" y="10617"/>
                    </a:lnTo>
                    <a:lnTo>
                      <a:pt x="932" y="9151"/>
                    </a:lnTo>
                    <a:lnTo>
                      <a:pt x="1051" y="7686"/>
                    </a:lnTo>
                    <a:lnTo>
                      <a:pt x="1209" y="6240"/>
                    </a:lnTo>
                    <a:lnTo>
                      <a:pt x="1367" y="4774"/>
                    </a:lnTo>
                    <a:lnTo>
                      <a:pt x="1546" y="3328"/>
                    </a:lnTo>
                    <a:lnTo>
                      <a:pt x="1744" y="1863"/>
                    </a:lnTo>
                    <a:lnTo>
                      <a:pt x="1962" y="417"/>
                    </a:lnTo>
                    <a:lnTo>
                      <a:pt x="1962" y="337"/>
                    </a:lnTo>
                    <a:lnTo>
                      <a:pt x="1962" y="278"/>
                    </a:lnTo>
                    <a:lnTo>
                      <a:pt x="1942" y="219"/>
                    </a:lnTo>
                    <a:lnTo>
                      <a:pt x="1922" y="159"/>
                    </a:lnTo>
                    <a:lnTo>
                      <a:pt x="1843" y="60"/>
                    </a:lnTo>
                    <a:lnTo>
                      <a:pt x="1744" y="21"/>
                    </a:lnTo>
                    <a:lnTo>
                      <a:pt x="162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" name="Google Shape;754;p4"/>
              <p:cNvSpPr/>
              <p:nvPr/>
            </p:nvSpPr>
            <p:spPr>
              <a:xfrm>
                <a:off x="1401050" y="1963725"/>
                <a:ext cx="1020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81" h="51557" extrusionOk="0">
                    <a:moveTo>
                      <a:pt x="1645" y="1"/>
                    </a:moveTo>
                    <a:lnTo>
                      <a:pt x="1585" y="21"/>
                    </a:lnTo>
                    <a:lnTo>
                      <a:pt x="1546" y="40"/>
                    </a:lnTo>
                    <a:lnTo>
                      <a:pt x="1506" y="60"/>
                    </a:lnTo>
                    <a:lnTo>
                      <a:pt x="1466" y="120"/>
                    </a:lnTo>
                    <a:lnTo>
                      <a:pt x="1447" y="179"/>
                    </a:lnTo>
                    <a:lnTo>
                      <a:pt x="1427" y="238"/>
                    </a:lnTo>
                    <a:lnTo>
                      <a:pt x="1050" y="2774"/>
                    </a:lnTo>
                    <a:lnTo>
                      <a:pt x="892" y="4041"/>
                    </a:lnTo>
                    <a:lnTo>
                      <a:pt x="714" y="5309"/>
                    </a:lnTo>
                    <a:lnTo>
                      <a:pt x="575" y="6596"/>
                    </a:lnTo>
                    <a:lnTo>
                      <a:pt x="436" y="7884"/>
                    </a:lnTo>
                    <a:lnTo>
                      <a:pt x="337" y="9171"/>
                    </a:lnTo>
                    <a:lnTo>
                      <a:pt x="219" y="10458"/>
                    </a:lnTo>
                    <a:lnTo>
                      <a:pt x="139" y="11746"/>
                    </a:lnTo>
                    <a:lnTo>
                      <a:pt x="80" y="13033"/>
                    </a:lnTo>
                    <a:lnTo>
                      <a:pt x="40" y="14321"/>
                    </a:lnTo>
                    <a:lnTo>
                      <a:pt x="1" y="15608"/>
                    </a:lnTo>
                    <a:lnTo>
                      <a:pt x="1" y="16895"/>
                    </a:lnTo>
                    <a:lnTo>
                      <a:pt x="21" y="18183"/>
                    </a:lnTo>
                    <a:lnTo>
                      <a:pt x="60" y="19470"/>
                    </a:lnTo>
                    <a:lnTo>
                      <a:pt x="139" y="20738"/>
                    </a:lnTo>
                    <a:lnTo>
                      <a:pt x="238" y="21966"/>
                    </a:lnTo>
                    <a:lnTo>
                      <a:pt x="357" y="23174"/>
                    </a:lnTo>
                    <a:lnTo>
                      <a:pt x="516" y="24362"/>
                    </a:lnTo>
                    <a:lnTo>
                      <a:pt x="714" y="25551"/>
                    </a:lnTo>
                    <a:lnTo>
                      <a:pt x="932" y="26719"/>
                    </a:lnTo>
                    <a:lnTo>
                      <a:pt x="1189" y="27908"/>
                    </a:lnTo>
                    <a:lnTo>
                      <a:pt x="1447" y="29076"/>
                    </a:lnTo>
                    <a:lnTo>
                      <a:pt x="1744" y="30245"/>
                    </a:lnTo>
                    <a:lnTo>
                      <a:pt x="2338" y="32622"/>
                    </a:lnTo>
                    <a:lnTo>
                      <a:pt x="2615" y="33810"/>
                    </a:lnTo>
                    <a:lnTo>
                      <a:pt x="2873" y="34998"/>
                    </a:lnTo>
                    <a:lnTo>
                      <a:pt x="3110" y="36207"/>
                    </a:lnTo>
                    <a:lnTo>
                      <a:pt x="3209" y="36821"/>
                    </a:lnTo>
                    <a:lnTo>
                      <a:pt x="3308" y="37435"/>
                    </a:lnTo>
                    <a:lnTo>
                      <a:pt x="3368" y="38029"/>
                    </a:lnTo>
                    <a:lnTo>
                      <a:pt x="3427" y="38643"/>
                    </a:lnTo>
                    <a:lnTo>
                      <a:pt x="3487" y="39257"/>
                    </a:lnTo>
                    <a:lnTo>
                      <a:pt x="3506" y="39891"/>
                    </a:lnTo>
                    <a:lnTo>
                      <a:pt x="3506" y="40604"/>
                    </a:lnTo>
                    <a:lnTo>
                      <a:pt x="3506" y="41317"/>
                    </a:lnTo>
                    <a:lnTo>
                      <a:pt x="3467" y="42030"/>
                    </a:lnTo>
                    <a:lnTo>
                      <a:pt x="3407" y="42743"/>
                    </a:lnTo>
                    <a:lnTo>
                      <a:pt x="3269" y="44149"/>
                    </a:lnTo>
                    <a:lnTo>
                      <a:pt x="3110" y="45575"/>
                    </a:lnTo>
                    <a:lnTo>
                      <a:pt x="2952" y="46981"/>
                    </a:lnTo>
                    <a:lnTo>
                      <a:pt x="2892" y="47694"/>
                    </a:lnTo>
                    <a:lnTo>
                      <a:pt x="2853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3" y="50546"/>
                    </a:lnTo>
                    <a:lnTo>
                      <a:pt x="2892" y="51259"/>
                    </a:lnTo>
                    <a:lnTo>
                      <a:pt x="2912" y="51378"/>
                    </a:lnTo>
                    <a:lnTo>
                      <a:pt x="2972" y="51457"/>
                    </a:lnTo>
                    <a:lnTo>
                      <a:pt x="3031" y="51517"/>
                    </a:lnTo>
                    <a:lnTo>
                      <a:pt x="3110" y="51556"/>
                    </a:lnTo>
                    <a:lnTo>
                      <a:pt x="3308" y="51556"/>
                    </a:lnTo>
                    <a:lnTo>
                      <a:pt x="3388" y="51517"/>
                    </a:lnTo>
                    <a:lnTo>
                      <a:pt x="3427" y="51457"/>
                    </a:lnTo>
                    <a:lnTo>
                      <a:pt x="3467" y="51378"/>
                    </a:lnTo>
                    <a:lnTo>
                      <a:pt x="3467" y="51259"/>
                    </a:lnTo>
                    <a:lnTo>
                      <a:pt x="3407" y="50625"/>
                    </a:lnTo>
                    <a:lnTo>
                      <a:pt x="3388" y="50011"/>
                    </a:lnTo>
                    <a:lnTo>
                      <a:pt x="3388" y="49378"/>
                    </a:lnTo>
                    <a:lnTo>
                      <a:pt x="3407" y="48744"/>
                    </a:lnTo>
                    <a:lnTo>
                      <a:pt x="3427" y="48130"/>
                    </a:lnTo>
                    <a:lnTo>
                      <a:pt x="3487" y="47496"/>
                    </a:lnTo>
                    <a:lnTo>
                      <a:pt x="3605" y="46248"/>
                    </a:lnTo>
                    <a:lnTo>
                      <a:pt x="3883" y="43753"/>
                    </a:lnTo>
                    <a:lnTo>
                      <a:pt x="4002" y="42505"/>
                    </a:lnTo>
                    <a:lnTo>
                      <a:pt x="4041" y="41891"/>
                    </a:lnTo>
                    <a:lnTo>
                      <a:pt x="4061" y="41257"/>
                    </a:lnTo>
                    <a:lnTo>
                      <a:pt x="4081" y="40663"/>
                    </a:lnTo>
                    <a:lnTo>
                      <a:pt x="4081" y="40089"/>
                    </a:lnTo>
                    <a:lnTo>
                      <a:pt x="4061" y="39494"/>
                    </a:lnTo>
                    <a:lnTo>
                      <a:pt x="4021" y="38920"/>
                    </a:lnTo>
                    <a:lnTo>
                      <a:pt x="3962" y="38346"/>
                    </a:lnTo>
                    <a:lnTo>
                      <a:pt x="3903" y="37771"/>
                    </a:lnTo>
                    <a:lnTo>
                      <a:pt x="3744" y="36622"/>
                    </a:lnTo>
                    <a:lnTo>
                      <a:pt x="3546" y="35474"/>
                    </a:lnTo>
                    <a:lnTo>
                      <a:pt x="3328" y="34345"/>
                    </a:lnTo>
                    <a:lnTo>
                      <a:pt x="3071" y="33216"/>
                    </a:lnTo>
                    <a:lnTo>
                      <a:pt x="2793" y="32087"/>
                    </a:lnTo>
                    <a:lnTo>
                      <a:pt x="2199" y="29670"/>
                    </a:lnTo>
                    <a:lnTo>
                      <a:pt x="1902" y="28462"/>
                    </a:lnTo>
                    <a:lnTo>
                      <a:pt x="1625" y="27254"/>
                    </a:lnTo>
                    <a:lnTo>
                      <a:pt x="1387" y="26046"/>
                    </a:lnTo>
                    <a:lnTo>
                      <a:pt x="1169" y="24818"/>
                    </a:lnTo>
                    <a:lnTo>
                      <a:pt x="971" y="23590"/>
                    </a:lnTo>
                    <a:lnTo>
                      <a:pt x="833" y="22342"/>
                    </a:lnTo>
                    <a:lnTo>
                      <a:pt x="734" y="21055"/>
                    </a:lnTo>
                    <a:lnTo>
                      <a:pt x="654" y="19787"/>
                    </a:lnTo>
                    <a:lnTo>
                      <a:pt x="615" y="18500"/>
                    </a:lnTo>
                    <a:lnTo>
                      <a:pt x="595" y="17212"/>
                    </a:lnTo>
                    <a:lnTo>
                      <a:pt x="595" y="15925"/>
                    </a:lnTo>
                    <a:lnTo>
                      <a:pt x="635" y="14657"/>
                    </a:lnTo>
                    <a:lnTo>
                      <a:pt x="674" y="13370"/>
                    </a:lnTo>
                    <a:lnTo>
                      <a:pt x="734" y="12083"/>
                    </a:lnTo>
                    <a:lnTo>
                      <a:pt x="833" y="10617"/>
                    </a:lnTo>
                    <a:lnTo>
                      <a:pt x="932" y="9151"/>
                    </a:lnTo>
                    <a:lnTo>
                      <a:pt x="1070" y="7686"/>
                    </a:lnTo>
                    <a:lnTo>
                      <a:pt x="1209" y="6240"/>
                    </a:lnTo>
                    <a:lnTo>
                      <a:pt x="1367" y="4774"/>
                    </a:lnTo>
                    <a:lnTo>
                      <a:pt x="1565" y="3328"/>
                    </a:lnTo>
                    <a:lnTo>
                      <a:pt x="1763" y="1863"/>
                    </a:lnTo>
                    <a:lnTo>
                      <a:pt x="1981" y="417"/>
                    </a:lnTo>
                    <a:lnTo>
                      <a:pt x="1981" y="337"/>
                    </a:lnTo>
                    <a:lnTo>
                      <a:pt x="1962" y="278"/>
                    </a:lnTo>
                    <a:lnTo>
                      <a:pt x="1962" y="219"/>
                    </a:lnTo>
                    <a:lnTo>
                      <a:pt x="1922" y="159"/>
                    </a:lnTo>
                    <a:lnTo>
                      <a:pt x="1843" y="60"/>
                    </a:lnTo>
                    <a:lnTo>
                      <a:pt x="1744" y="21"/>
                    </a:lnTo>
                    <a:lnTo>
                      <a:pt x="164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5" name="Google Shape;755;p4"/>
              <p:cNvSpPr/>
              <p:nvPr/>
            </p:nvSpPr>
            <p:spPr>
              <a:xfrm>
                <a:off x="3164800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60" y="80"/>
                    </a:lnTo>
                    <a:lnTo>
                      <a:pt x="40" y="120"/>
                    </a:lnTo>
                    <a:lnTo>
                      <a:pt x="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14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73" y="9132"/>
                    </a:lnTo>
                    <a:lnTo>
                      <a:pt x="813" y="9171"/>
                    </a:lnTo>
                    <a:lnTo>
                      <a:pt x="912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09" y="9171"/>
                    </a:lnTo>
                    <a:lnTo>
                      <a:pt x="1248" y="9132"/>
                    </a:lnTo>
                    <a:lnTo>
                      <a:pt x="126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5" y="318"/>
                    </a:lnTo>
                    <a:lnTo>
                      <a:pt x="555" y="239"/>
                    </a:lnTo>
                    <a:lnTo>
                      <a:pt x="535" y="179"/>
                    </a:lnTo>
                    <a:lnTo>
                      <a:pt x="496" y="120"/>
                    </a:lnTo>
                    <a:lnTo>
                      <a:pt x="456" y="80"/>
                    </a:lnTo>
                    <a:lnTo>
                      <a:pt x="357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6" name="Google Shape;756;p4"/>
              <p:cNvSpPr/>
              <p:nvPr/>
            </p:nvSpPr>
            <p:spPr>
              <a:xfrm>
                <a:off x="2140825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60" y="80"/>
                    </a:lnTo>
                    <a:lnTo>
                      <a:pt x="40" y="120"/>
                    </a:lnTo>
                    <a:lnTo>
                      <a:pt x="2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13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92" y="9132"/>
                    </a:lnTo>
                    <a:lnTo>
                      <a:pt x="832" y="9171"/>
                    </a:lnTo>
                    <a:lnTo>
                      <a:pt x="911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08" y="9171"/>
                    </a:lnTo>
                    <a:lnTo>
                      <a:pt x="1248" y="9132"/>
                    </a:lnTo>
                    <a:lnTo>
                      <a:pt x="126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5" y="318"/>
                    </a:lnTo>
                    <a:lnTo>
                      <a:pt x="555" y="239"/>
                    </a:lnTo>
                    <a:lnTo>
                      <a:pt x="535" y="179"/>
                    </a:lnTo>
                    <a:lnTo>
                      <a:pt x="495" y="120"/>
                    </a:lnTo>
                    <a:lnTo>
                      <a:pt x="456" y="80"/>
                    </a:lnTo>
                    <a:lnTo>
                      <a:pt x="357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" name="Google Shape;757;p4"/>
              <p:cNvSpPr/>
              <p:nvPr/>
            </p:nvSpPr>
            <p:spPr>
              <a:xfrm>
                <a:off x="1144575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79" y="80"/>
                    </a:lnTo>
                    <a:lnTo>
                      <a:pt x="40" y="120"/>
                    </a:lnTo>
                    <a:lnTo>
                      <a:pt x="2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33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92" y="9132"/>
                    </a:lnTo>
                    <a:lnTo>
                      <a:pt x="832" y="9171"/>
                    </a:lnTo>
                    <a:lnTo>
                      <a:pt x="931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28" y="9171"/>
                    </a:lnTo>
                    <a:lnTo>
                      <a:pt x="1248" y="9132"/>
                    </a:lnTo>
                    <a:lnTo>
                      <a:pt x="128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4" y="318"/>
                    </a:lnTo>
                    <a:lnTo>
                      <a:pt x="574" y="239"/>
                    </a:lnTo>
                    <a:lnTo>
                      <a:pt x="535" y="179"/>
                    </a:lnTo>
                    <a:lnTo>
                      <a:pt x="515" y="120"/>
                    </a:lnTo>
                    <a:lnTo>
                      <a:pt x="475" y="80"/>
                    </a:lnTo>
                    <a:lnTo>
                      <a:pt x="376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" name="Google Shape;758;p4"/>
              <p:cNvSpPr/>
              <p:nvPr/>
            </p:nvSpPr>
            <p:spPr>
              <a:xfrm>
                <a:off x="2991000" y="2091475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53" y="1"/>
                    </a:moveTo>
                    <a:lnTo>
                      <a:pt x="634" y="21"/>
                    </a:lnTo>
                    <a:lnTo>
                      <a:pt x="555" y="60"/>
                    </a:lnTo>
                    <a:lnTo>
                      <a:pt x="476" y="159"/>
                    </a:lnTo>
                    <a:lnTo>
                      <a:pt x="456" y="199"/>
                    </a:lnTo>
                    <a:lnTo>
                      <a:pt x="436" y="258"/>
                    </a:lnTo>
                    <a:lnTo>
                      <a:pt x="436" y="337"/>
                    </a:lnTo>
                    <a:lnTo>
                      <a:pt x="456" y="417"/>
                    </a:lnTo>
                    <a:lnTo>
                      <a:pt x="615" y="1050"/>
                    </a:lnTo>
                    <a:lnTo>
                      <a:pt x="733" y="1684"/>
                    </a:lnTo>
                    <a:lnTo>
                      <a:pt x="852" y="2318"/>
                    </a:lnTo>
                    <a:lnTo>
                      <a:pt x="931" y="2972"/>
                    </a:lnTo>
                    <a:lnTo>
                      <a:pt x="991" y="3625"/>
                    </a:lnTo>
                    <a:lnTo>
                      <a:pt x="1011" y="4279"/>
                    </a:lnTo>
                    <a:lnTo>
                      <a:pt x="1011" y="4933"/>
                    </a:lnTo>
                    <a:lnTo>
                      <a:pt x="991" y="5606"/>
                    </a:lnTo>
                    <a:lnTo>
                      <a:pt x="931" y="6279"/>
                    </a:lnTo>
                    <a:lnTo>
                      <a:pt x="852" y="6973"/>
                    </a:lnTo>
                    <a:lnTo>
                      <a:pt x="733" y="7646"/>
                    </a:lnTo>
                    <a:lnTo>
                      <a:pt x="615" y="8319"/>
                    </a:lnTo>
                    <a:lnTo>
                      <a:pt x="357" y="9646"/>
                    </a:lnTo>
                    <a:lnTo>
                      <a:pt x="238" y="10320"/>
                    </a:lnTo>
                    <a:lnTo>
                      <a:pt x="139" y="10993"/>
                    </a:lnTo>
                    <a:lnTo>
                      <a:pt x="80" y="11568"/>
                    </a:lnTo>
                    <a:lnTo>
                      <a:pt x="20" y="12142"/>
                    </a:lnTo>
                    <a:lnTo>
                      <a:pt x="1" y="12716"/>
                    </a:lnTo>
                    <a:lnTo>
                      <a:pt x="1" y="13271"/>
                    </a:lnTo>
                    <a:lnTo>
                      <a:pt x="40" y="13845"/>
                    </a:lnTo>
                    <a:lnTo>
                      <a:pt x="100" y="14400"/>
                    </a:lnTo>
                    <a:lnTo>
                      <a:pt x="199" y="14974"/>
                    </a:lnTo>
                    <a:lnTo>
                      <a:pt x="317" y="15529"/>
                    </a:lnTo>
                    <a:lnTo>
                      <a:pt x="496" y="16143"/>
                    </a:lnTo>
                    <a:lnTo>
                      <a:pt x="674" y="16737"/>
                    </a:lnTo>
                    <a:lnTo>
                      <a:pt x="1050" y="17945"/>
                    </a:lnTo>
                    <a:lnTo>
                      <a:pt x="1229" y="18539"/>
                    </a:lnTo>
                    <a:lnTo>
                      <a:pt x="1407" y="19153"/>
                    </a:lnTo>
                    <a:lnTo>
                      <a:pt x="1526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25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4" y="20659"/>
                    </a:lnTo>
                    <a:lnTo>
                      <a:pt x="182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080" y="20698"/>
                    </a:lnTo>
                    <a:lnTo>
                      <a:pt x="2120" y="20659"/>
                    </a:lnTo>
                    <a:lnTo>
                      <a:pt x="2140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2001" y="19252"/>
                    </a:lnTo>
                    <a:lnTo>
                      <a:pt x="1862" y="18678"/>
                    </a:lnTo>
                    <a:lnTo>
                      <a:pt x="1704" y="18123"/>
                    </a:lnTo>
                    <a:lnTo>
                      <a:pt x="1367" y="17014"/>
                    </a:lnTo>
                    <a:lnTo>
                      <a:pt x="1011" y="15885"/>
                    </a:lnTo>
                    <a:lnTo>
                      <a:pt x="912" y="15529"/>
                    </a:lnTo>
                    <a:lnTo>
                      <a:pt x="832" y="15192"/>
                    </a:lnTo>
                    <a:lnTo>
                      <a:pt x="773" y="14836"/>
                    </a:lnTo>
                    <a:lnTo>
                      <a:pt x="714" y="14499"/>
                    </a:lnTo>
                    <a:lnTo>
                      <a:pt x="634" y="13806"/>
                    </a:lnTo>
                    <a:lnTo>
                      <a:pt x="595" y="13112"/>
                    </a:lnTo>
                    <a:lnTo>
                      <a:pt x="595" y="12419"/>
                    </a:lnTo>
                    <a:lnTo>
                      <a:pt x="634" y="11706"/>
                    </a:lnTo>
                    <a:lnTo>
                      <a:pt x="714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88" y="7804"/>
                    </a:lnTo>
                    <a:lnTo>
                      <a:pt x="1387" y="7190"/>
                    </a:lnTo>
                    <a:lnTo>
                      <a:pt x="1466" y="6557"/>
                    </a:lnTo>
                    <a:lnTo>
                      <a:pt x="1526" y="5943"/>
                    </a:lnTo>
                    <a:lnTo>
                      <a:pt x="158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6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8" y="1466"/>
                    </a:lnTo>
                    <a:lnTo>
                      <a:pt x="1149" y="852"/>
                    </a:lnTo>
                    <a:lnTo>
                      <a:pt x="991" y="238"/>
                    </a:lnTo>
                    <a:lnTo>
                      <a:pt x="971" y="159"/>
                    </a:lnTo>
                    <a:lnTo>
                      <a:pt x="931" y="100"/>
                    </a:lnTo>
                    <a:lnTo>
                      <a:pt x="892" y="60"/>
                    </a:lnTo>
                    <a:lnTo>
                      <a:pt x="852" y="40"/>
                    </a:lnTo>
                    <a:lnTo>
                      <a:pt x="75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" name="Google Shape;759;p4"/>
              <p:cNvSpPr/>
              <p:nvPr/>
            </p:nvSpPr>
            <p:spPr>
              <a:xfrm>
                <a:off x="3484675" y="2171700"/>
                <a:ext cx="113900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56" h="18440" extrusionOk="0">
                    <a:moveTo>
                      <a:pt x="2337" y="0"/>
                    </a:moveTo>
                    <a:lnTo>
                      <a:pt x="2298" y="20"/>
                    </a:lnTo>
                    <a:lnTo>
                      <a:pt x="2219" y="99"/>
                    </a:lnTo>
                    <a:lnTo>
                      <a:pt x="2139" y="198"/>
                    </a:lnTo>
                    <a:lnTo>
                      <a:pt x="2120" y="317"/>
                    </a:lnTo>
                    <a:lnTo>
                      <a:pt x="2120" y="377"/>
                    </a:lnTo>
                    <a:lnTo>
                      <a:pt x="2139" y="436"/>
                    </a:lnTo>
                    <a:lnTo>
                      <a:pt x="2159" y="515"/>
                    </a:lnTo>
                    <a:lnTo>
                      <a:pt x="2199" y="575"/>
                    </a:lnTo>
                    <a:lnTo>
                      <a:pt x="2536" y="1010"/>
                    </a:lnTo>
                    <a:lnTo>
                      <a:pt x="2813" y="1486"/>
                    </a:lnTo>
                    <a:lnTo>
                      <a:pt x="3070" y="1961"/>
                    </a:lnTo>
                    <a:lnTo>
                      <a:pt x="3308" y="2437"/>
                    </a:lnTo>
                    <a:lnTo>
                      <a:pt x="3486" y="2932"/>
                    </a:lnTo>
                    <a:lnTo>
                      <a:pt x="364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42" y="4992"/>
                    </a:lnTo>
                    <a:lnTo>
                      <a:pt x="3981" y="5526"/>
                    </a:lnTo>
                    <a:lnTo>
                      <a:pt x="4021" y="6061"/>
                    </a:lnTo>
                    <a:lnTo>
                      <a:pt x="4021" y="6596"/>
                    </a:lnTo>
                    <a:lnTo>
                      <a:pt x="4001" y="7150"/>
                    </a:lnTo>
                    <a:lnTo>
                      <a:pt x="3962" y="7705"/>
                    </a:lnTo>
                    <a:lnTo>
                      <a:pt x="3902" y="8260"/>
                    </a:lnTo>
                    <a:lnTo>
                      <a:pt x="3843" y="8814"/>
                    </a:lnTo>
                    <a:lnTo>
                      <a:pt x="3744" y="9369"/>
                    </a:lnTo>
                    <a:lnTo>
                      <a:pt x="3645" y="9923"/>
                    </a:lnTo>
                    <a:lnTo>
                      <a:pt x="3427" y="11052"/>
                    </a:lnTo>
                    <a:lnTo>
                      <a:pt x="3169" y="12161"/>
                    </a:lnTo>
                    <a:lnTo>
                      <a:pt x="2892" y="13271"/>
                    </a:lnTo>
                    <a:lnTo>
                      <a:pt x="2357" y="15429"/>
                    </a:lnTo>
                    <a:lnTo>
                      <a:pt x="2100" y="16479"/>
                    </a:lnTo>
                    <a:lnTo>
                      <a:pt x="1902" y="17509"/>
                    </a:lnTo>
                    <a:lnTo>
                      <a:pt x="1723" y="17291"/>
                    </a:lnTo>
                    <a:lnTo>
                      <a:pt x="1585" y="17054"/>
                    </a:lnTo>
                    <a:lnTo>
                      <a:pt x="1446" y="16816"/>
                    </a:lnTo>
                    <a:lnTo>
                      <a:pt x="1347" y="16558"/>
                    </a:lnTo>
                    <a:lnTo>
                      <a:pt x="1248" y="16301"/>
                    </a:lnTo>
                    <a:lnTo>
                      <a:pt x="1149" y="16024"/>
                    </a:lnTo>
                    <a:lnTo>
                      <a:pt x="1090" y="15746"/>
                    </a:lnTo>
                    <a:lnTo>
                      <a:pt x="1010" y="15449"/>
                    </a:lnTo>
                    <a:lnTo>
                      <a:pt x="911" y="14855"/>
                    </a:lnTo>
                    <a:lnTo>
                      <a:pt x="852" y="14261"/>
                    </a:lnTo>
                    <a:lnTo>
                      <a:pt x="753" y="13132"/>
                    </a:lnTo>
                    <a:lnTo>
                      <a:pt x="654" y="11706"/>
                    </a:lnTo>
                    <a:lnTo>
                      <a:pt x="595" y="10260"/>
                    </a:lnTo>
                    <a:lnTo>
                      <a:pt x="575" y="8834"/>
                    </a:lnTo>
                    <a:lnTo>
                      <a:pt x="614" y="7408"/>
                    </a:lnTo>
                    <a:lnTo>
                      <a:pt x="595" y="7329"/>
                    </a:lnTo>
                    <a:lnTo>
                      <a:pt x="595" y="7269"/>
                    </a:lnTo>
                    <a:lnTo>
                      <a:pt x="555" y="7210"/>
                    </a:lnTo>
                    <a:lnTo>
                      <a:pt x="535" y="7170"/>
                    </a:lnTo>
                    <a:lnTo>
                      <a:pt x="436" y="7111"/>
                    </a:lnTo>
                    <a:lnTo>
                      <a:pt x="337" y="7091"/>
                    </a:lnTo>
                    <a:lnTo>
                      <a:pt x="218" y="7111"/>
                    </a:lnTo>
                    <a:lnTo>
                      <a:pt x="139" y="7170"/>
                    </a:lnTo>
                    <a:lnTo>
                      <a:pt x="99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40" y="7408"/>
                    </a:lnTo>
                    <a:lnTo>
                      <a:pt x="20" y="8279"/>
                    </a:lnTo>
                    <a:lnTo>
                      <a:pt x="0" y="9151"/>
                    </a:lnTo>
                    <a:lnTo>
                      <a:pt x="20" y="10022"/>
                    </a:lnTo>
                    <a:lnTo>
                      <a:pt x="40" y="10914"/>
                    </a:lnTo>
                    <a:lnTo>
                      <a:pt x="80" y="11785"/>
                    </a:lnTo>
                    <a:lnTo>
                      <a:pt x="139" y="12657"/>
                    </a:lnTo>
                    <a:lnTo>
                      <a:pt x="218" y="13528"/>
                    </a:lnTo>
                    <a:lnTo>
                      <a:pt x="297" y="14399"/>
                    </a:lnTo>
                    <a:lnTo>
                      <a:pt x="377" y="14974"/>
                    </a:lnTo>
                    <a:lnTo>
                      <a:pt x="476" y="15528"/>
                    </a:lnTo>
                    <a:lnTo>
                      <a:pt x="595" y="16083"/>
                    </a:lnTo>
                    <a:lnTo>
                      <a:pt x="674" y="16360"/>
                    </a:lnTo>
                    <a:lnTo>
                      <a:pt x="753" y="16618"/>
                    </a:lnTo>
                    <a:lnTo>
                      <a:pt x="852" y="16875"/>
                    </a:lnTo>
                    <a:lnTo>
                      <a:pt x="971" y="17133"/>
                    </a:lnTo>
                    <a:lnTo>
                      <a:pt x="1090" y="17370"/>
                    </a:lnTo>
                    <a:lnTo>
                      <a:pt x="1228" y="17588"/>
                    </a:lnTo>
                    <a:lnTo>
                      <a:pt x="1367" y="17806"/>
                    </a:lnTo>
                    <a:lnTo>
                      <a:pt x="1545" y="18024"/>
                    </a:lnTo>
                    <a:lnTo>
                      <a:pt x="1723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20" y="18440"/>
                    </a:lnTo>
                    <a:lnTo>
                      <a:pt x="2179" y="18420"/>
                    </a:lnTo>
                    <a:lnTo>
                      <a:pt x="2238" y="18381"/>
                    </a:lnTo>
                    <a:lnTo>
                      <a:pt x="2298" y="18341"/>
                    </a:lnTo>
                    <a:lnTo>
                      <a:pt x="2318" y="18282"/>
                    </a:lnTo>
                    <a:lnTo>
                      <a:pt x="2357" y="18202"/>
                    </a:lnTo>
                    <a:lnTo>
                      <a:pt x="2555" y="17113"/>
                    </a:lnTo>
                    <a:lnTo>
                      <a:pt x="2793" y="16004"/>
                    </a:lnTo>
                    <a:lnTo>
                      <a:pt x="3070" y="14855"/>
                    </a:lnTo>
                    <a:lnTo>
                      <a:pt x="3367" y="13686"/>
                    </a:lnTo>
                    <a:lnTo>
                      <a:pt x="3645" y="12518"/>
                    </a:lnTo>
                    <a:lnTo>
                      <a:pt x="3922" y="11330"/>
                    </a:lnTo>
                    <a:lnTo>
                      <a:pt x="4160" y="10141"/>
                    </a:lnTo>
                    <a:lnTo>
                      <a:pt x="4259" y="9527"/>
                    </a:lnTo>
                    <a:lnTo>
                      <a:pt x="4358" y="8933"/>
                    </a:lnTo>
                    <a:lnTo>
                      <a:pt x="4437" y="8339"/>
                    </a:lnTo>
                    <a:lnTo>
                      <a:pt x="4496" y="7764"/>
                    </a:lnTo>
                    <a:lnTo>
                      <a:pt x="4536" y="7170"/>
                    </a:lnTo>
                    <a:lnTo>
                      <a:pt x="4556" y="6596"/>
                    </a:lnTo>
                    <a:lnTo>
                      <a:pt x="4556" y="6002"/>
                    </a:lnTo>
                    <a:lnTo>
                      <a:pt x="4536" y="5427"/>
                    </a:lnTo>
                    <a:lnTo>
                      <a:pt x="4477" y="4853"/>
                    </a:lnTo>
                    <a:lnTo>
                      <a:pt x="4397" y="4298"/>
                    </a:lnTo>
                    <a:lnTo>
                      <a:pt x="4298" y="3744"/>
                    </a:lnTo>
                    <a:lnTo>
                      <a:pt x="4160" y="3189"/>
                    </a:lnTo>
                    <a:lnTo>
                      <a:pt x="4001" y="2654"/>
                    </a:lnTo>
                    <a:lnTo>
                      <a:pt x="3783" y="2120"/>
                    </a:lnTo>
                    <a:lnTo>
                      <a:pt x="3546" y="1605"/>
                    </a:lnTo>
                    <a:lnTo>
                      <a:pt x="3268" y="1090"/>
                    </a:lnTo>
                    <a:lnTo>
                      <a:pt x="2951" y="595"/>
                    </a:lnTo>
                    <a:lnTo>
                      <a:pt x="2595" y="99"/>
                    </a:lnTo>
                    <a:lnTo>
                      <a:pt x="2555" y="60"/>
                    </a:lnTo>
                    <a:lnTo>
                      <a:pt x="2496" y="20"/>
                    </a:lnTo>
                    <a:lnTo>
                      <a:pt x="243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" name="Google Shape;760;p4"/>
              <p:cNvSpPr/>
              <p:nvPr/>
            </p:nvSpPr>
            <p:spPr>
              <a:xfrm>
                <a:off x="2461175" y="2171700"/>
                <a:ext cx="113425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37" h="18440" extrusionOk="0">
                    <a:moveTo>
                      <a:pt x="2318" y="0"/>
                    </a:moveTo>
                    <a:lnTo>
                      <a:pt x="2279" y="20"/>
                    </a:lnTo>
                    <a:lnTo>
                      <a:pt x="2199" y="99"/>
                    </a:lnTo>
                    <a:lnTo>
                      <a:pt x="2140" y="198"/>
                    </a:lnTo>
                    <a:lnTo>
                      <a:pt x="2100" y="317"/>
                    </a:lnTo>
                    <a:lnTo>
                      <a:pt x="2100" y="377"/>
                    </a:lnTo>
                    <a:lnTo>
                      <a:pt x="2120" y="436"/>
                    </a:lnTo>
                    <a:lnTo>
                      <a:pt x="2140" y="515"/>
                    </a:lnTo>
                    <a:lnTo>
                      <a:pt x="2180" y="575"/>
                    </a:lnTo>
                    <a:lnTo>
                      <a:pt x="2516" y="1010"/>
                    </a:lnTo>
                    <a:lnTo>
                      <a:pt x="2794" y="1486"/>
                    </a:lnTo>
                    <a:lnTo>
                      <a:pt x="3051" y="1961"/>
                    </a:lnTo>
                    <a:lnTo>
                      <a:pt x="3289" y="2437"/>
                    </a:lnTo>
                    <a:lnTo>
                      <a:pt x="3467" y="2932"/>
                    </a:lnTo>
                    <a:lnTo>
                      <a:pt x="362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2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596"/>
                    </a:lnTo>
                    <a:lnTo>
                      <a:pt x="3982" y="7150"/>
                    </a:lnTo>
                    <a:lnTo>
                      <a:pt x="3942" y="7705"/>
                    </a:lnTo>
                    <a:lnTo>
                      <a:pt x="3883" y="8260"/>
                    </a:lnTo>
                    <a:lnTo>
                      <a:pt x="3823" y="8814"/>
                    </a:lnTo>
                    <a:lnTo>
                      <a:pt x="3724" y="9369"/>
                    </a:lnTo>
                    <a:lnTo>
                      <a:pt x="3625" y="9923"/>
                    </a:lnTo>
                    <a:lnTo>
                      <a:pt x="3408" y="11052"/>
                    </a:lnTo>
                    <a:lnTo>
                      <a:pt x="3150" y="12161"/>
                    </a:lnTo>
                    <a:lnTo>
                      <a:pt x="2893" y="13271"/>
                    </a:lnTo>
                    <a:lnTo>
                      <a:pt x="2338" y="1542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04" y="17291"/>
                    </a:lnTo>
                    <a:lnTo>
                      <a:pt x="1566" y="17054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3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6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60"/>
                    </a:lnTo>
                    <a:lnTo>
                      <a:pt x="55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36" y="7210"/>
                    </a:lnTo>
                    <a:lnTo>
                      <a:pt x="516" y="7170"/>
                    </a:lnTo>
                    <a:lnTo>
                      <a:pt x="417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21" y="7329"/>
                    </a:lnTo>
                    <a:lnTo>
                      <a:pt x="21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22"/>
                    </a:lnTo>
                    <a:lnTo>
                      <a:pt x="21" y="10914"/>
                    </a:lnTo>
                    <a:lnTo>
                      <a:pt x="60" y="11785"/>
                    </a:lnTo>
                    <a:lnTo>
                      <a:pt x="120" y="12657"/>
                    </a:lnTo>
                    <a:lnTo>
                      <a:pt x="199" y="13528"/>
                    </a:lnTo>
                    <a:lnTo>
                      <a:pt x="278" y="14399"/>
                    </a:lnTo>
                    <a:lnTo>
                      <a:pt x="357" y="14974"/>
                    </a:lnTo>
                    <a:lnTo>
                      <a:pt x="456" y="15528"/>
                    </a:lnTo>
                    <a:lnTo>
                      <a:pt x="575" y="16083"/>
                    </a:lnTo>
                    <a:lnTo>
                      <a:pt x="654" y="16360"/>
                    </a:lnTo>
                    <a:lnTo>
                      <a:pt x="734" y="16618"/>
                    </a:lnTo>
                    <a:lnTo>
                      <a:pt x="833" y="16875"/>
                    </a:lnTo>
                    <a:lnTo>
                      <a:pt x="952" y="17133"/>
                    </a:lnTo>
                    <a:lnTo>
                      <a:pt x="1070" y="17370"/>
                    </a:lnTo>
                    <a:lnTo>
                      <a:pt x="1209" y="17588"/>
                    </a:lnTo>
                    <a:lnTo>
                      <a:pt x="1367" y="17806"/>
                    </a:lnTo>
                    <a:lnTo>
                      <a:pt x="1526" y="18024"/>
                    </a:lnTo>
                    <a:lnTo>
                      <a:pt x="170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00" y="18440"/>
                    </a:lnTo>
                    <a:lnTo>
                      <a:pt x="2160" y="18420"/>
                    </a:lnTo>
                    <a:lnTo>
                      <a:pt x="2219" y="18381"/>
                    </a:lnTo>
                    <a:lnTo>
                      <a:pt x="2279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36" y="17113"/>
                    </a:lnTo>
                    <a:lnTo>
                      <a:pt x="2794" y="16004"/>
                    </a:lnTo>
                    <a:lnTo>
                      <a:pt x="3071" y="14855"/>
                    </a:lnTo>
                    <a:lnTo>
                      <a:pt x="3348" y="13686"/>
                    </a:lnTo>
                    <a:lnTo>
                      <a:pt x="3625" y="12518"/>
                    </a:lnTo>
                    <a:lnTo>
                      <a:pt x="3903" y="11330"/>
                    </a:lnTo>
                    <a:lnTo>
                      <a:pt x="4140" y="10141"/>
                    </a:lnTo>
                    <a:lnTo>
                      <a:pt x="4259" y="9527"/>
                    </a:lnTo>
                    <a:lnTo>
                      <a:pt x="4338" y="8933"/>
                    </a:lnTo>
                    <a:lnTo>
                      <a:pt x="4418" y="8339"/>
                    </a:lnTo>
                    <a:lnTo>
                      <a:pt x="4477" y="7764"/>
                    </a:lnTo>
                    <a:lnTo>
                      <a:pt x="4517" y="7170"/>
                    </a:lnTo>
                    <a:lnTo>
                      <a:pt x="4536" y="6596"/>
                    </a:lnTo>
                    <a:lnTo>
                      <a:pt x="4536" y="6002"/>
                    </a:lnTo>
                    <a:lnTo>
                      <a:pt x="4517" y="5427"/>
                    </a:lnTo>
                    <a:lnTo>
                      <a:pt x="4477" y="4853"/>
                    </a:lnTo>
                    <a:lnTo>
                      <a:pt x="4398" y="4298"/>
                    </a:lnTo>
                    <a:lnTo>
                      <a:pt x="4279" y="3744"/>
                    </a:lnTo>
                    <a:lnTo>
                      <a:pt x="4140" y="3189"/>
                    </a:lnTo>
                    <a:lnTo>
                      <a:pt x="3982" y="2654"/>
                    </a:lnTo>
                    <a:lnTo>
                      <a:pt x="3784" y="2120"/>
                    </a:lnTo>
                    <a:lnTo>
                      <a:pt x="3526" y="1605"/>
                    </a:lnTo>
                    <a:lnTo>
                      <a:pt x="3249" y="1090"/>
                    </a:lnTo>
                    <a:lnTo>
                      <a:pt x="2932" y="595"/>
                    </a:lnTo>
                    <a:lnTo>
                      <a:pt x="2576" y="99"/>
                    </a:lnTo>
                    <a:lnTo>
                      <a:pt x="2536" y="60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1" name="Google Shape;761;p4"/>
              <p:cNvSpPr/>
              <p:nvPr/>
            </p:nvSpPr>
            <p:spPr>
              <a:xfrm>
                <a:off x="1464925" y="2171700"/>
                <a:ext cx="113925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57" h="18440" extrusionOk="0">
                    <a:moveTo>
                      <a:pt x="2338" y="0"/>
                    </a:moveTo>
                    <a:lnTo>
                      <a:pt x="2278" y="20"/>
                    </a:lnTo>
                    <a:lnTo>
                      <a:pt x="2199" y="99"/>
                    </a:lnTo>
                    <a:lnTo>
                      <a:pt x="2140" y="198"/>
                    </a:lnTo>
                    <a:lnTo>
                      <a:pt x="2120" y="317"/>
                    </a:lnTo>
                    <a:lnTo>
                      <a:pt x="2120" y="377"/>
                    </a:lnTo>
                    <a:lnTo>
                      <a:pt x="2120" y="436"/>
                    </a:lnTo>
                    <a:lnTo>
                      <a:pt x="2140" y="515"/>
                    </a:lnTo>
                    <a:lnTo>
                      <a:pt x="2179" y="575"/>
                    </a:lnTo>
                    <a:lnTo>
                      <a:pt x="2516" y="1010"/>
                    </a:lnTo>
                    <a:lnTo>
                      <a:pt x="2813" y="1486"/>
                    </a:lnTo>
                    <a:lnTo>
                      <a:pt x="3071" y="1961"/>
                    </a:lnTo>
                    <a:lnTo>
                      <a:pt x="3289" y="2437"/>
                    </a:lnTo>
                    <a:lnTo>
                      <a:pt x="3487" y="2932"/>
                    </a:lnTo>
                    <a:lnTo>
                      <a:pt x="364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4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596"/>
                    </a:lnTo>
                    <a:lnTo>
                      <a:pt x="3982" y="7150"/>
                    </a:lnTo>
                    <a:lnTo>
                      <a:pt x="3942" y="7705"/>
                    </a:lnTo>
                    <a:lnTo>
                      <a:pt x="3903" y="8260"/>
                    </a:lnTo>
                    <a:lnTo>
                      <a:pt x="3823" y="8814"/>
                    </a:lnTo>
                    <a:lnTo>
                      <a:pt x="3744" y="9369"/>
                    </a:lnTo>
                    <a:lnTo>
                      <a:pt x="3645" y="9923"/>
                    </a:lnTo>
                    <a:lnTo>
                      <a:pt x="3427" y="11052"/>
                    </a:lnTo>
                    <a:lnTo>
                      <a:pt x="3170" y="12161"/>
                    </a:lnTo>
                    <a:lnTo>
                      <a:pt x="2892" y="13271"/>
                    </a:lnTo>
                    <a:lnTo>
                      <a:pt x="2358" y="1542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24" y="17291"/>
                    </a:lnTo>
                    <a:lnTo>
                      <a:pt x="1585" y="17054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5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6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60"/>
                    </a:lnTo>
                    <a:lnTo>
                      <a:pt x="57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55" y="7210"/>
                    </a:lnTo>
                    <a:lnTo>
                      <a:pt x="516" y="7170"/>
                    </a:lnTo>
                    <a:lnTo>
                      <a:pt x="436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40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22"/>
                    </a:lnTo>
                    <a:lnTo>
                      <a:pt x="40" y="10914"/>
                    </a:lnTo>
                    <a:lnTo>
                      <a:pt x="80" y="11785"/>
                    </a:lnTo>
                    <a:lnTo>
                      <a:pt x="139" y="12657"/>
                    </a:lnTo>
                    <a:lnTo>
                      <a:pt x="199" y="13528"/>
                    </a:lnTo>
                    <a:lnTo>
                      <a:pt x="298" y="14399"/>
                    </a:lnTo>
                    <a:lnTo>
                      <a:pt x="377" y="14974"/>
                    </a:lnTo>
                    <a:lnTo>
                      <a:pt x="456" y="15528"/>
                    </a:lnTo>
                    <a:lnTo>
                      <a:pt x="595" y="16083"/>
                    </a:lnTo>
                    <a:lnTo>
                      <a:pt x="674" y="16360"/>
                    </a:lnTo>
                    <a:lnTo>
                      <a:pt x="753" y="16618"/>
                    </a:lnTo>
                    <a:lnTo>
                      <a:pt x="852" y="16875"/>
                    </a:lnTo>
                    <a:lnTo>
                      <a:pt x="951" y="17133"/>
                    </a:lnTo>
                    <a:lnTo>
                      <a:pt x="1090" y="17370"/>
                    </a:lnTo>
                    <a:lnTo>
                      <a:pt x="1209" y="17588"/>
                    </a:lnTo>
                    <a:lnTo>
                      <a:pt x="1367" y="17806"/>
                    </a:lnTo>
                    <a:lnTo>
                      <a:pt x="1546" y="18024"/>
                    </a:lnTo>
                    <a:lnTo>
                      <a:pt x="172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20" y="18440"/>
                    </a:lnTo>
                    <a:lnTo>
                      <a:pt x="2179" y="18420"/>
                    </a:lnTo>
                    <a:lnTo>
                      <a:pt x="2239" y="18381"/>
                    </a:lnTo>
                    <a:lnTo>
                      <a:pt x="2278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56" y="17113"/>
                    </a:lnTo>
                    <a:lnTo>
                      <a:pt x="2793" y="16004"/>
                    </a:lnTo>
                    <a:lnTo>
                      <a:pt x="3071" y="14855"/>
                    </a:lnTo>
                    <a:lnTo>
                      <a:pt x="3368" y="13686"/>
                    </a:lnTo>
                    <a:lnTo>
                      <a:pt x="3645" y="12518"/>
                    </a:lnTo>
                    <a:lnTo>
                      <a:pt x="3922" y="11330"/>
                    </a:lnTo>
                    <a:lnTo>
                      <a:pt x="4160" y="10141"/>
                    </a:lnTo>
                    <a:lnTo>
                      <a:pt x="4259" y="9527"/>
                    </a:lnTo>
                    <a:lnTo>
                      <a:pt x="4358" y="8933"/>
                    </a:lnTo>
                    <a:lnTo>
                      <a:pt x="4418" y="8339"/>
                    </a:lnTo>
                    <a:lnTo>
                      <a:pt x="4497" y="7764"/>
                    </a:lnTo>
                    <a:lnTo>
                      <a:pt x="4536" y="7170"/>
                    </a:lnTo>
                    <a:lnTo>
                      <a:pt x="4556" y="6596"/>
                    </a:lnTo>
                    <a:lnTo>
                      <a:pt x="4556" y="6002"/>
                    </a:lnTo>
                    <a:lnTo>
                      <a:pt x="4517" y="5427"/>
                    </a:lnTo>
                    <a:lnTo>
                      <a:pt x="4477" y="4853"/>
                    </a:lnTo>
                    <a:lnTo>
                      <a:pt x="4398" y="4298"/>
                    </a:lnTo>
                    <a:lnTo>
                      <a:pt x="4299" y="3744"/>
                    </a:lnTo>
                    <a:lnTo>
                      <a:pt x="4160" y="3189"/>
                    </a:lnTo>
                    <a:lnTo>
                      <a:pt x="3982" y="2654"/>
                    </a:lnTo>
                    <a:lnTo>
                      <a:pt x="3784" y="2120"/>
                    </a:lnTo>
                    <a:lnTo>
                      <a:pt x="3546" y="1605"/>
                    </a:lnTo>
                    <a:lnTo>
                      <a:pt x="3269" y="1090"/>
                    </a:lnTo>
                    <a:lnTo>
                      <a:pt x="2952" y="595"/>
                    </a:lnTo>
                    <a:lnTo>
                      <a:pt x="2595" y="99"/>
                    </a:lnTo>
                    <a:lnTo>
                      <a:pt x="2536" y="60"/>
                    </a:lnTo>
                    <a:lnTo>
                      <a:pt x="2496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2" name="Google Shape;762;p4"/>
              <p:cNvSpPr/>
              <p:nvPr/>
            </p:nvSpPr>
            <p:spPr>
              <a:xfrm>
                <a:off x="1957600" y="2309850"/>
                <a:ext cx="102525" cy="882875"/>
              </a:xfrm>
              <a:custGeom>
                <a:avLst/>
                <a:gdLst/>
                <a:ahLst/>
                <a:cxnLst/>
                <a:rect l="l" t="t" r="r" b="b"/>
                <a:pathLst>
                  <a:path w="4101" h="35315" extrusionOk="0">
                    <a:moveTo>
                      <a:pt x="298" y="0"/>
                    </a:moveTo>
                    <a:lnTo>
                      <a:pt x="199" y="40"/>
                    </a:lnTo>
                    <a:lnTo>
                      <a:pt x="100" y="119"/>
                    </a:lnTo>
                    <a:lnTo>
                      <a:pt x="41" y="21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" y="495"/>
                    </a:lnTo>
                    <a:lnTo>
                      <a:pt x="595" y="2734"/>
                    </a:lnTo>
                    <a:lnTo>
                      <a:pt x="1169" y="4991"/>
                    </a:lnTo>
                    <a:lnTo>
                      <a:pt x="1704" y="7269"/>
                    </a:lnTo>
                    <a:lnTo>
                      <a:pt x="1962" y="8418"/>
                    </a:lnTo>
                    <a:lnTo>
                      <a:pt x="2199" y="9547"/>
                    </a:lnTo>
                    <a:lnTo>
                      <a:pt x="2437" y="10696"/>
                    </a:lnTo>
                    <a:lnTo>
                      <a:pt x="2635" y="11864"/>
                    </a:lnTo>
                    <a:lnTo>
                      <a:pt x="2833" y="13013"/>
                    </a:lnTo>
                    <a:lnTo>
                      <a:pt x="3011" y="14182"/>
                    </a:lnTo>
                    <a:lnTo>
                      <a:pt x="3170" y="15350"/>
                    </a:lnTo>
                    <a:lnTo>
                      <a:pt x="3289" y="16519"/>
                    </a:lnTo>
                    <a:lnTo>
                      <a:pt x="3388" y="17687"/>
                    </a:lnTo>
                    <a:lnTo>
                      <a:pt x="3467" y="18876"/>
                    </a:lnTo>
                    <a:lnTo>
                      <a:pt x="3526" y="20005"/>
                    </a:lnTo>
                    <a:lnTo>
                      <a:pt x="3546" y="21134"/>
                    </a:lnTo>
                    <a:lnTo>
                      <a:pt x="3526" y="22263"/>
                    </a:lnTo>
                    <a:lnTo>
                      <a:pt x="3487" y="23411"/>
                    </a:lnTo>
                    <a:lnTo>
                      <a:pt x="3408" y="24540"/>
                    </a:lnTo>
                    <a:lnTo>
                      <a:pt x="3289" y="25669"/>
                    </a:lnTo>
                    <a:lnTo>
                      <a:pt x="3150" y="26798"/>
                    </a:lnTo>
                    <a:lnTo>
                      <a:pt x="2972" y="27907"/>
                    </a:lnTo>
                    <a:lnTo>
                      <a:pt x="2615" y="29789"/>
                    </a:lnTo>
                    <a:lnTo>
                      <a:pt x="2516" y="30264"/>
                    </a:lnTo>
                    <a:lnTo>
                      <a:pt x="2457" y="30740"/>
                    </a:lnTo>
                    <a:lnTo>
                      <a:pt x="2397" y="31215"/>
                    </a:lnTo>
                    <a:lnTo>
                      <a:pt x="2358" y="31690"/>
                    </a:lnTo>
                    <a:lnTo>
                      <a:pt x="2338" y="32166"/>
                    </a:lnTo>
                    <a:lnTo>
                      <a:pt x="2358" y="32621"/>
                    </a:lnTo>
                    <a:lnTo>
                      <a:pt x="2417" y="33077"/>
                    </a:lnTo>
                    <a:lnTo>
                      <a:pt x="2497" y="33532"/>
                    </a:lnTo>
                    <a:lnTo>
                      <a:pt x="2615" y="33968"/>
                    </a:lnTo>
                    <a:lnTo>
                      <a:pt x="2695" y="34186"/>
                    </a:lnTo>
                    <a:lnTo>
                      <a:pt x="2774" y="34384"/>
                    </a:lnTo>
                    <a:lnTo>
                      <a:pt x="2873" y="34602"/>
                    </a:lnTo>
                    <a:lnTo>
                      <a:pt x="2992" y="34800"/>
                    </a:lnTo>
                    <a:lnTo>
                      <a:pt x="3111" y="34998"/>
                    </a:lnTo>
                    <a:lnTo>
                      <a:pt x="3249" y="35196"/>
                    </a:lnTo>
                    <a:lnTo>
                      <a:pt x="3289" y="35255"/>
                    </a:lnTo>
                    <a:lnTo>
                      <a:pt x="3348" y="35275"/>
                    </a:lnTo>
                    <a:lnTo>
                      <a:pt x="3408" y="35295"/>
                    </a:lnTo>
                    <a:lnTo>
                      <a:pt x="3447" y="35315"/>
                    </a:lnTo>
                    <a:lnTo>
                      <a:pt x="3566" y="35275"/>
                    </a:lnTo>
                    <a:lnTo>
                      <a:pt x="3645" y="35216"/>
                    </a:lnTo>
                    <a:lnTo>
                      <a:pt x="3725" y="35117"/>
                    </a:lnTo>
                    <a:lnTo>
                      <a:pt x="3764" y="34998"/>
                    </a:lnTo>
                    <a:lnTo>
                      <a:pt x="3764" y="34939"/>
                    </a:lnTo>
                    <a:lnTo>
                      <a:pt x="3744" y="34879"/>
                    </a:lnTo>
                    <a:lnTo>
                      <a:pt x="3725" y="34820"/>
                    </a:lnTo>
                    <a:lnTo>
                      <a:pt x="3685" y="34760"/>
                    </a:lnTo>
                    <a:lnTo>
                      <a:pt x="3546" y="34542"/>
                    </a:lnTo>
                    <a:lnTo>
                      <a:pt x="3408" y="34325"/>
                    </a:lnTo>
                    <a:lnTo>
                      <a:pt x="3289" y="34087"/>
                    </a:lnTo>
                    <a:lnTo>
                      <a:pt x="3190" y="33849"/>
                    </a:lnTo>
                    <a:lnTo>
                      <a:pt x="3111" y="33611"/>
                    </a:lnTo>
                    <a:lnTo>
                      <a:pt x="3031" y="33374"/>
                    </a:lnTo>
                    <a:lnTo>
                      <a:pt x="2992" y="33116"/>
                    </a:lnTo>
                    <a:lnTo>
                      <a:pt x="2932" y="32859"/>
                    </a:lnTo>
                    <a:lnTo>
                      <a:pt x="2912" y="32601"/>
                    </a:lnTo>
                    <a:lnTo>
                      <a:pt x="2893" y="32324"/>
                    </a:lnTo>
                    <a:lnTo>
                      <a:pt x="2893" y="31789"/>
                    </a:lnTo>
                    <a:lnTo>
                      <a:pt x="2912" y="31235"/>
                    </a:lnTo>
                    <a:lnTo>
                      <a:pt x="2972" y="30660"/>
                    </a:lnTo>
                    <a:lnTo>
                      <a:pt x="3051" y="30106"/>
                    </a:lnTo>
                    <a:lnTo>
                      <a:pt x="3150" y="29531"/>
                    </a:lnTo>
                    <a:lnTo>
                      <a:pt x="3388" y="28402"/>
                    </a:lnTo>
                    <a:lnTo>
                      <a:pt x="3625" y="27333"/>
                    </a:lnTo>
                    <a:lnTo>
                      <a:pt x="3705" y="26798"/>
                    </a:lnTo>
                    <a:lnTo>
                      <a:pt x="3784" y="26303"/>
                    </a:lnTo>
                    <a:lnTo>
                      <a:pt x="3903" y="25253"/>
                    </a:lnTo>
                    <a:lnTo>
                      <a:pt x="4002" y="24184"/>
                    </a:lnTo>
                    <a:lnTo>
                      <a:pt x="4061" y="23134"/>
                    </a:lnTo>
                    <a:lnTo>
                      <a:pt x="4101" y="22064"/>
                    </a:lnTo>
                    <a:lnTo>
                      <a:pt x="4101" y="21015"/>
                    </a:lnTo>
                    <a:lnTo>
                      <a:pt x="4081" y="19945"/>
                    </a:lnTo>
                    <a:lnTo>
                      <a:pt x="4041" y="18895"/>
                    </a:lnTo>
                    <a:lnTo>
                      <a:pt x="3982" y="17826"/>
                    </a:lnTo>
                    <a:lnTo>
                      <a:pt x="3883" y="16697"/>
                    </a:lnTo>
                    <a:lnTo>
                      <a:pt x="3764" y="15568"/>
                    </a:lnTo>
                    <a:lnTo>
                      <a:pt x="3625" y="14439"/>
                    </a:lnTo>
                    <a:lnTo>
                      <a:pt x="3467" y="13330"/>
                    </a:lnTo>
                    <a:lnTo>
                      <a:pt x="3289" y="12221"/>
                    </a:lnTo>
                    <a:lnTo>
                      <a:pt x="3091" y="11112"/>
                    </a:lnTo>
                    <a:lnTo>
                      <a:pt x="2873" y="10002"/>
                    </a:lnTo>
                    <a:lnTo>
                      <a:pt x="2655" y="8893"/>
                    </a:lnTo>
                    <a:lnTo>
                      <a:pt x="2160" y="6715"/>
                    </a:lnTo>
                    <a:lnTo>
                      <a:pt x="1645" y="4536"/>
                    </a:lnTo>
                    <a:lnTo>
                      <a:pt x="1090" y="2357"/>
                    </a:lnTo>
                    <a:lnTo>
                      <a:pt x="536" y="198"/>
                    </a:lnTo>
                    <a:lnTo>
                      <a:pt x="516" y="119"/>
                    </a:lnTo>
                    <a:lnTo>
                      <a:pt x="476" y="80"/>
                    </a:lnTo>
                    <a:lnTo>
                      <a:pt x="437" y="40"/>
                    </a:lnTo>
                    <a:lnTo>
                      <a:pt x="397" y="20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3" name="Google Shape;763;p4"/>
              <p:cNvSpPr/>
              <p:nvPr/>
            </p:nvSpPr>
            <p:spPr>
              <a:xfrm>
                <a:off x="3944175" y="2381650"/>
                <a:ext cx="50025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2001" h="34840" extrusionOk="0">
                    <a:moveTo>
                      <a:pt x="951" y="0"/>
                    </a:moveTo>
                    <a:lnTo>
                      <a:pt x="832" y="20"/>
                    </a:lnTo>
                    <a:lnTo>
                      <a:pt x="733" y="79"/>
                    </a:lnTo>
                    <a:lnTo>
                      <a:pt x="694" y="119"/>
                    </a:lnTo>
                    <a:lnTo>
                      <a:pt x="674" y="178"/>
                    </a:lnTo>
                    <a:lnTo>
                      <a:pt x="654" y="258"/>
                    </a:lnTo>
                    <a:lnTo>
                      <a:pt x="634" y="317"/>
                    </a:lnTo>
                    <a:lnTo>
                      <a:pt x="476" y="2733"/>
                    </a:lnTo>
                    <a:lnTo>
                      <a:pt x="416" y="3942"/>
                    </a:lnTo>
                    <a:lnTo>
                      <a:pt x="357" y="5130"/>
                    </a:lnTo>
                    <a:lnTo>
                      <a:pt x="317" y="6338"/>
                    </a:lnTo>
                    <a:lnTo>
                      <a:pt x="298" y="7546"/>
                    </a:lnTo>
                    <a:lnTo>
                      <a:pt x="317" y="8755"/>
                    </a:lnTo>
                    <a:lnTo>
                      <a:pt x="337" y="9963"/>
                    </a:lnTo>
                    <a:lnTo>
                      <a:pt x="377" y="10577"/>
                    </a:lnTo>
                    <a:lnTo>
                      <a:pt x="416" y="11191"/>
                    </a:lnTo>
                    <a:lnTo>
                      <a:pt x="535" y="12399"/>
                    </a:lnTo>
                    <a:lnTo>
                      <a:pt x="674" y="13607"/>
                    </a:lnTo>
                    <a:lnTo>
                      <a:pt x="832" y="14815"/>
                    </a:lnTo>
                    <a:lnTo>
                      <a:pt x="1011" y="16023"/>
                    </a:lnTo>
                    <a:lnTo>
                      <a:pt x="1149" y="17232"/>
                    </a:lnTo>
                    <a:lnTo>
                      <a:pt x="1288" y="18440"/>
                    </a:lnTo>
                    <a:lnTo>
                      <a:pt x="1387" y="19648"/>
                    </a:lnTo>
                    <a:lnTo>
                      <a:pt x="1427" y="20619"/>
                    </a:lnTo>
                    <a:lnTo>
                      <a:pt x="1427" y="21569"/>
                    </a:lnTo>
                    <a:lnTo>
                      <a:pt x="1407" y="22520"/>
                    </a:lnTo>
                    <a:lnTo>
                      <a:pt x="1328" y="23471"/>
                    </a:lnTo>
                    <a:lnTo>
                      <a:pt x="1228" y="24421"/>
                    </a:lnTo>
                    <a:lnTo>
                      <a:pt x="1129" y="25372"/>
                    </a:lnTo>
                    <a:lnTo>
                      <a:pt x="852" y="27273"/>
                    </a:lnTo>
                    <a:lnTo>
                      <a:pt x="555" y="29155"/>
                    </a:lnTo>
                    <a:lnTo>
                      <a:pt x="416" y="30106"/>
                    </a:lnTo>
                    <a:lnTo>
                      <a:pt x="298" y="31037"/>
                    </a:lnTo>
                    <a:lnTo>
                      <a:pt x="179" y="31987"/>
                    </a:lnTo>
                    <a:lnTo>
                      <a:pt x="100" y="32938"/>
                    </a:lnTo>
                    <a:lnTo>
                      <a:pt x="40" y="33889"/>
                    </a:lnTo>
                    <a:lnTo>
                      <a:pt x="0" y="34839"/>
                    </a:lnTo>
                    <a:lnTo>
                      <a:pt x="575" y="34839"/>
                    </a:lnTo>
                    <a:lnTo>
                      <a:pt x="595" y="33988"/>
                    </a:lnTo>
                    <a:lnTo>
                      <a:pt x="654" y="33156"/>
                    </a:lnTo>
                    <a:lnTo>
                      <a:pt x="714" y="32304"/>
                    </a:lnTo>
                    <a:lnTo>
                      <a:pt x="813" y="31472"/>
                    </a:lnTo>
                    <a:lnTo>
                      <a:pt x="931" y="30640"/>
                    </a:lnTo>
                    <a:lnTo>
                      <a:pt x="1050" y="29789"/>
                    </a:lnTo>
                    <a:lnTo>
                      <a:pt x="1308" y="28125"/>
                    </a:lnTo>
                    <a:lnTo>
                      <a:pt x="1486" y="27036"/>
                    </a:lnTo>
                    <a:lnTo>
                      <a:pt x="1644" y="25946"/>
                    </a:lnTo>
                    <a:lnTo>
                      <a:pt x="1783" y="24857"/>
                    </a:lnTo>
                    <a:lnTo>
                      <a:pt x="1882" y="23748"/>
                    </a:lnTo>
                    <a:lnTo>
                      <a:pt x="1961" y="22659"/>
                    </a:lnTo>
                    <a:lnTo>
                      <a:pt x="2001" y="21549"/>
                    </a:lnTo>
                    <a:lnTo>
                      <a:pt x="2001" y="20995"/>
                    </a:lnTo>
                    <a:lnTo>
                      <a:pt x="2001" y="20440"/>
                    </a:lnTo>
                    <a:lnTo>
                      <a:pt x="1981" y="19886"/>
                    </a:lnTo>
                    <a:lnTo>
                      <a:pt x="1942" y="19331"/>
                    </a:lnTo>
                    <a:lnTo>
                      <a:pt x="1823" y="18163"/>
                    </a:lnTo>
                    <a:lnTo>
                      <a:pt x="1704" y="16994"/>
                    </a:lnTo>
                    <a:lnTo>
                      <a:pt x="1387" y="14657"/>
                    </a:lnTo>
                    <a:lnTo>
                      <a:pt x="1228" y="13488"/>
                    </a:lnTo>
                    <a:lnTo>
                      <a:pt x="1090" y="12320"/>
                    </a:lnTo>
                    <a:lnTo>
                      <a:pt x="991" y="11151"/>
                    </a:lnTo>
                    <a:lnTo>
                      <a:pt x="912" y="9963"/>
                    </a:lnTo>
                    <a:lnTo>
                      <a:pt x="872" y="8755"/>
                    </a:lnTo>
                    <a:lnTo>
                      <a:pt x="872" y="7546"/>
                    </a:lnTo>
                    <a:lnTo>
                      <a:pt x="892" y="6338"/>
                    </a:lnTo>
                    <a:lnTo>
                      <a:pt x="931" y="5130"/>
                    </a:lnTo>
                    <a:lnTo>
                      <a:pt x="991" y="3942"/>
                    </a:lnTo>
                    <a:lnTo>
                      <a:pt x="1050" y="2733"/>
                    </a:lnTo>
                    <a:lnTo>
                      <a:pt x="1209" y="317"/>
                    </a:lnTo>
                    <a:lnTo>
                      <a:pt x="1209" y="238"/>
                    </a:lnTo>
                    <a:lnTo>
                      <a:pt x="1189" y="178"/>
                    </a:lnTo>
                    <a:lnTo>
                      <a:pt x="1169" y="119"/>
                    </a:lnTo>
                    <a:lnTo>
                      <a:pt x="1129" y="79"/>
                    </a:lnTo>
                    <a:lnTo>
                      <a:pt x="1050" y="20"/>
                    </a:lnTo>
                    <a:lnTo>
                      <a:pt x="9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4" name="Google Shape;764;p4"/>
              <p:cNvSpPr/>
              <p:nvPr/>
            </p:nvSpPr>
            <p:spPr>
              <a:xfrm>
                <a:off x="2920700" y="2381650"/>
                <a:ext cx="49525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34840" extrusionOk="0">
                    <a:moveTo>
                      <a:pt x="931" y="0"/>
                    </a:moveTo>
                    <a:lnTo>
                      <a:pt x="812" y="20"/>
                    </a:lnTo>
                    <a:lnTo>
                      <a:pt x="733" y="79"/>
                    </a:lnTo>
                    <a:lnTo>
                      <a:pt x="693" y="119"/>
                    </a:lnTo>
                    <a:lnTo>
                      <a:pt x="654" y="178"/>
                    </a:lnTo>
                    <a:lnTo>
                      <a:pt x="634" y="258"/>
                    </a:lnTo>
                    <a:lnTo>
                      <a:pt x="614" y="317"/>
                    </a:lnTo>
                    <a:lnTo>
                      <a:pt x="456" y="2733"/>
                    </a:lnTo>
                    <a:lnTo>
                      <a:pt x="396" y="3942"/>
                    </a:lnTo>
                    <a:lnTo>
                      <a:pt x="337" y="5130"/>
                    </a:lnTo>
                    <a:lnTo>
                      <a:pt x="297" y="6338"/>
                    </a:lnTo>
                    <a:lnTo>
                      <a:pt x="277" y="7546"/>
                    </a:lnTo>
                    <a:lnTo>
                      <a:pt x="297" y="8755"/>
                    </a:lnTo>
                    <a:lnTo>
                      <a:pt x="337" y="9963"/>
                    </a:lnTo>
                    <a:lnTo>
                      <a:pt x="357" y="10577"/>
                    </a:lnTo>
                    <a:lnTo>
                      <a:pt x="396" y="11191"/>
                    </a:lnTo>
                    <a:lnTo>
                      <a:pt x="515" y="12399"/>
                    </a:lnTo>
                    <a:lnTo>
                      <a:pt x="654" y="13607"/>
                    </a:lnTo>
                    <a:lnTo>
                      <a:pt x="812" y="14815"/>
                    </a:lnTo>
                    <a:lnTo>
                      <a:pt x="990" y="16023"/>
                    </a:lnTo>
                    <a:lnTo>
                      <a:pt x="1129" y="17232"/>
                    </a:lnTo>
                    <a:lnTo>
                      <a:pt x="1268" y="18440"/>
                    </a:lnTo>
                    <a:lnTo>
                      <a:pt x="1367" y="19648"/>
                    </a:lnTo>
                    <a:lnTo>
                      <a:pt x="1426" y="20619"/>
                    </a:lnTo>
                    <a:lnTo>
                      <a:pt x="1426" y="21569"/>
                    </a:lnTo>
                    <a:lnTo>
                      <a:pt x="1386" y="22520"/>
                    </a:lnTo>
                    <a:lnTo>
                      <a:pt x="1307" y="23471"/>
                    </a:lnTo>
                    <a:lnTo>
                      <a:pt x="1228" y="24421"/>
                    </a:lnTo>
                    <a:lnTo>
                      <a:pt x="1109" y="25372"/>
                    </a:lnTo>
                    <a:lnTo>
                      <a:pt x="832" y="27273"/>
                    </a:lnTo>
                    <a:lnTo>
                      <a:pt x="535" y="29155"/>
                    </a:lnTo>
                    <a:lnTo>
                      <a:pt x="396" y="30106"/>
                    </a:lnTo>
                    <a:lnTo>
                      <a:pt x="277" y="31037"/>
                    </a:lnTo>
                    <a:lnTo>
                      <a:pt x="158" y="31987"/>
                    </a:lnTo>
                    <a:lnTo>
                      <a:pt x="79" y="32938"/>
                    </a:lnTo>
                    <a:lnTo>
                      <a:pt x="20" y="33889"/>
                    </a:lnTo>
                    <a:lnTo>
                      <a:pt x="0" y="34839"/>
                    </a:lnTo>
                    <a:lnTo>
                      <a:pt x="555" y="34839"/>
                    </a:lnTo>
                    <a:lnTo>
                      <a:pt x="574" y="33988"/>
                    </a:lnTo>
                    <a:lnTo>
                      <a:pt x="634" y="33156"/>
                    </a:lnTo>
                    <a:lnTo>
                      <a:pt x="713" y="32304"/>
                    </a:lnTo>
                    <a:lnTo>
                      <a:pt x="792" y="31472"/>
                    </a:lnTo>
                    <a:lnTo>
                      <a:pt x="911" y="30640"/>
                    </a:lnTo>
                    <a:lnTo>
                      <a:pt x="1030" y="29789"/>
                    </a:lnTo>
                    <a:lnTo>
                      <a:pt x="1287" y="28125"/>
                    </a:lnTo>
                    <a:lnTo>
                      <a:pt x="1466" y="27036"/>
                    </a:lnTo>
                    <a:lnTo>
                      <a:pt x="1624" y="25946"/>
                    </a:lnTo>
                    <a:lnTo>
                      <a:pt x="1763" y="24857"/>
                    </a:lnTo>
                    <a:lnTo>
                      <a:pt x="1862" y="23748"/>
                    </a:lnTo>
                    <a:lnTo>
                      <a:pt x="1941" y="22659"/>
                    </a:lnTo>
                    <a:lnTo>
                      <a:pt x="1981" y="21549"/>
                    </a:lnTo>
                    <a:lnTo>
                      <a:pt x="1981" y="20995"/>
                    </a:lnTo>
                    <a:lnTo>
                      <a:pt x="1981" y="20440"/>
                    </a:lnTo>
                    <a:lnTo>
                      <a:pt x="1961" y="19886"/>
                    </a:lnTo>
                    <a:lnTo>
                      <a:pt x="1921" y="19331"/>
                    </a:lnTo>
                    <a:lnTo>
                      <a:pt x="1802" y="18163"/>
                    </a:lnTo>
                    <a:lnTo>
                      <a:pt x="1684" y="16994"/>
                    </a:lnTo>
                    <a:lnTo>
                      <a:pt x="1367" y="14657"/>
                    </a:lnTo>
                    <a:lnTo>
                      <a:pt x="1208" y="13488"/>
                    </a:lnTo>
                    <a:lnTo>
                      <a:pt x="1070" y="12320"/>
                    </a:lnTo>
                    <a:lnTo>
                      <a:pt x="971" y="11151"/>
                    </a:lnTo>
                    <a:lnTo>
                      <a:pt x="891" y="9963"/>
                    </a:lnTo>
                    <a:lnTo>
                      <a:pt x="872" y="8755"/>
                    </a:lnTo>
                    <a:lnTo>
                      <a:pt x="852" y="7546"/>
                    </a:lnTo>
                    <a:lnTo>
                      <a:pt x="872" y="6338"/>
                    </a:lnTo>
                    <a:lnTo>
                      <a:pt x="911" y="5130"/>
                    </a:lnTo>
                    <a:lnTo>
                      <a:pt x="971" y="3942"/>
                    </a:lnTo>
                    <a:lnTo>
                      <a:pt x="1030" y="2733"/>
                    </a:lnTo>
                    <a:lnTo>
                      <a:pt x="1188" y="317"/>
                    </a:lnTo>
                    <a:lnTo>
                      <a:pt x="1188" y="238"/>
                    </a:lnTo>
                    <a:lnTo>
                      <a:pt x="1169" y="178"/>
                    </a:lnTo>
                    <a:lnTo>
                      <a:pt x="1149" y="119"/>
                    </a:lnTo>
                    <a:lnTo>
                      <a:pt x="1109" y="79"/>
                    </a:lnTo>
                    <a:lnTo>
                      <a:pt x="1030" y="20"/>
                    </a:lnTo>
                    <a:lnTo>
                      <a:pt x="93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5" name="Google Shape;765;p4"/>
              <p:cNvSpPr/>
              <p:nvPr/>
            </p:nvSpPr>
            <p:spPr>
              <a:xfrm>
                <a:off x="1924425" y="2381650"/>
                <a:ext cx="50050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2002" h="34840" extrusionOk="0">
                    <a:moveTo>
                      <a:pt x="932" y="0"/>
                    </a:moveTo>
                    <a:lnTo>
                      <a:pt x="833" y="20"/>
                    </a:lnTo>
                    <a:lnTo>
                      <a:pt x="734" y="79"/>
                    </a:lnTo>
                    <a:lnTo>
                      <a:pt x="694" y="119"/>
                    </a:lnTo>
                    <a:lnTo>
                      <a:pt x="655" y="178"/>
                    </a:lnTo>
                    <a:lnTo>
                      <a:pt x="635" y="258"/>
                    </a:lnTo>
                    <a:lnTo>
                      <a:pt x="635" y="317"/>
                    </a:lnTo>
                    <a:lnTo>
                      <a:pt x="476" y="2733"/>
                    </a:lnTo>
                    <a:lnTo>
                      <a:pt x="417" y="3942"/>
                    </a:lnTo>
                    <a:lnTo>
                      <a:pt x="357" y="5130"/>
                    </a:lnTo>
                    <a:lnTo>
                      <a:pt x="318" y="6338"/>
                    </a:lnTo>
                    <a:lnTo>
                      <a:pt x="298" y="7546"/>
                    </a:lnTo>
                    <a:lnTo>
                      <a:pt x="298" y="8755"/>
                    </a:lnTo>
                    <a:lnTo>
                      <a:pt x="338" y="9963"/>
                    </a:lnTo>
                    <a:lnTo>
                      <a:pt x="377" y="10577"/>
                    </a:lnTo>
                    <a:lnTo>
                      <a:pt x="417" y="11191"/>
                    </a:lnTo>
                    <a:lnTo>
                      <a:pt x="536" y="12399"/>
                    </a:lnTo>
                    <a:lnTo>
                      <a:pt x="674" y="13607"/>
                    </a:lnTo>
                    <a:lnTo>
                      <a:pt x="833" y="14815"/>
                    </a:lnTo>
                    <a:lnTo>
                      <a:pt x="991" y="16023"/>
                    </a:lnTo>
                    <a:lnTo>
                      <a:pt x="1150" y="17232"/>
                    </a:lnTo>
                    <a:lnTo>
                      <a:pt x="1288" y="18440"/>
                    </a:lnTo>
                    <a:lnTo>
                      <a:pt x="1387" y="19648"/>
                    </a:lnTo>
                    <a:lnTo>
                      <a:pt x="1427" y="20619"/>
                    </a:lnTo>
                    <a:lnTo>
                      <a:pt x="1427" y="21569"/>
                    </a:lnTo>
                    <a:lnTo>
                      <a:pt x="1387" y="22520"/>
                    </a:lnTo>
                    <a:lnTo>
                      <a:pt x="1328" y="23471"/>
                    </a:lnTo>
                    <a:lnTo>
                      <a:pt x="1229" y="24421"/>
                    </a:lnTo>
                    <a:lnTo>
                      <a:pt x="1110" y="25372"/>
                    </a:lnTo>
                    <a:lnTo>
                      <a:pt x="853" y="27273"/>
                    </a:lnTo>
                    <a:lnTo>
                      <a:pt x="555" y="29155"/>
                    </a:lnTo>
                    <a:lnTo>
                      <a:pt x="417" y="30106"/>
                    </a:lnTo>
                    <a:lnTo>
                      <a:pt x="298" y="31037"/>
                    </a:lnTo>
                    <a:lnTo>
                      <a:pt x="179" y="31987"/>
                    </a:lnTo>
                    <a:lnTo>
                      <a:pt x="100" y="32938"/>
                    </a:lnTo>
                    <a:lnTo>
                      <a:pt x="21" y="33889"/>
                    </a:lnTo>
                    <a:lnTo>
                      <a:pt x="1" y="34839"/>
                    </a:lnTo>
                    <a:lnTo>
                      <a:pt x="555" y="34839"/>
                    </a:lnTo>
                    <a:lnTo>
                      <a:pt x="595" y="33988"/>
                    </a:lnTo>
                    <a:lnTo>
                      <a:pt x="635" y="33156"/>
                    </a:lnTo>
                    <a:lnTo>
                      <a:pt x="714" y="32304"/>
                    </a:lnTo>
                    <a:lnTo>
                      <a:pt x="813" y="31472"/>
                    </a:lnTo>
                    <a:lnTo>
                      <a:pt x="932" y="30640"/>
                    </a:lnTo>
                    <a:lnTo>
                      <a:pt x="1051" y="29789"/>
                    </a:lnTo>
                    <a:lnTo>
                      <a:pt x="1308" y="28125"/>
                    </a:lnTo>
                    <a:lnTo>
                      <a:pt x="1486" y="27036"/>
                    </a:lnTo>
                    <a:lnTo>
                      <a:pt x="1625" y="25946"/>
                    </a:lnTo>
                    <a:lnTo>
                      <a:pt x="1764" y="24857"/>
                    </a:lnTo>
                    <a:lnTo>
                      <a:pt x="1883" y="23748"/>
                    </a:lnTo>
                    <a:lnTo>
                      <a:pt x="1962" y="22659"/>
                    </a:lnTo>
                    <a:lnTo>
                      <a:pt x="2001" y="21549"/>
                    </a:lnTo>
                    <a:lnTo>
                      <a:pt x="2001" y="20995"/>
                    </a:lnTo>
                    <a:lnTo>
                      <a:pt x="1982" y="20440"/>
                    </a:lnTo>
                    <a:lnTo>
                      <a:pt x="1962" y="19886"/>
                    </a:lnTo>
                    <a:lnTo>
                      <a:pt x="1922" y="19331"/>
                    </a:lnTo>
                    <a:lnTo>
                      <a:pt x="1823" y="18163"/>
                    </a:lnTo>
                    <a:lnTo>
                      <a:pt x="1684" y="16994"/>
                    </a:lnTo>
                    <a:lnTo>
                      <a:pt x="1387" y="14657"/>
                    </a:lnTo>
                    <a:lnTo>
                      <a:pt x="1229" y="13488"/>
                    </a:lnTo>
                    <a:lnTo>
                      <a:pt x="1090" y="12320"/>
                    </a:lnTo>
                    <a:lnTo>
                      <a:pt x="971" y="11151"/>
                    </a:lnTo>
                    <a:lnTo>
                      <a:pt x="912" y="9963"/>
                    </a:lnTo>
                    <a:lnTo>
                      <a:pt x="872" y="8755"/>
                    </a:lnTo>
                    <a:lnTo>
                      <a:pt x="872" y="7546"/>
                    </a:lnTo>
                    <a:lnTo>
                      <a:pt x="892" y="6338"/>
                    </a:lnTo>
                    <a:lnTo>
                      <a:pt x="912" y="5130"/>
                    </a:lnTo>
                    <a:lnTo>
                      <a:pt x="971" y="3942"/>
                    </a:lnTo>
                    <a:lnTo>
                      <a:pt x="1051" y="2733"/>
                    </a:lnTo>
                    <a:lnTo>
                      <a:pt x="1189" y="317"/>
                    </a:lnTo>
                    <a:lnTo>
                      <a:pt x="1189" y="238"/>
                    </a:lnTo>
                    <a:lnTo>
                      <a:pt x="1189" y="178"/>
                    </a:lnTo>
                    <a:lnTo>
                      <a:pt x="1150" y="119"/>
                    </a:lnTo>
                    <a:lnTo>
                      <a:pt x="1130" y="79"/>
                    </a:lnTo>
                    <a:lnTo>
                      <a:pt x="1031" y="20"/>
                    </a:lnTo>
                    <a:lnTo>
                      <a:pt x="93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6" name="Google Shape;766;p4"/>
              <p:cNvSpPr/>
              <p:nvPr/>
            </p:nvSpPr>
            <p:spPr>
              <a:xfrm>
                <a:off x="2964750" y="2419275"/>
                <a:ext cx="113425" cy="461500"/>
              </a:xfrm>
              <a:custGeom>
                <a:avLst/>
                <a:gdLst/>
                <a:ahLst/>
                <a:cxnLst/>
                <a:rect l="l" t="t" r="r" b="b"/>
                <a:pathLst>
                  <a:path w="4537" h="18460" extrusionOk="0">
                    <a:moveTo>
                      <a:pt x="2378" y="0"/>
                    </a:moveTo>
                    <a:lnTo>
                      <a:pt x="2338" y="20"/>
                    </a:lnTo>
                    <a:lnTo>
                      <a:pt x="2279" y="40"/>
                    </a:lnTo>
                    <a:lnTo>
                      <a:pt x="2199" y="100"/>
                    </a:lnTo>
                    <a:lnTo>
                      <a:pt x="2140" y="199"/>
                    </a:lnTo>
                    <a:lnTo>
                      <a:pt x="2100" y="317"/>
                    </a:lnTo>
                    <a:lnTo>
                      <a:pt x="2100" y="377"/>
                    </a:lnTo>
                    <a:lnTo>
                      <a:pt x="2120" y="456"/>
                    </a:lnTo>
                    <a:lnTo>
                      <a:pt x="2140" y="515"/>
                    </a:lnTo>
                    <a:lnTo>
                      <a:pt x="2179" y="575"/>
                    </a:lnTo>
                    <a:lnTo>
                      <a:pt x="2516" y="1030"/>
                    </a:lnTo>
                    <a:lnTo>
                      <a:pt x="2813" y="1486"/>
                    </a:lnTo>
                    <a:lnTo>
                      <a:pt x="3071" y="1961"/>
                    </a:lnTo>
                    <a:lnTo>
                      <a:pt x="3289" y="2437"/>
                    </a:lnTo>
                    <a:lnTo>
                      <a:pt x="3467" y="2932"/>
                    </a:lnTo>
                    <a:lnTo>
                      <a:pt x="3625" y="3447"/>
                    </a:lnTo>
                    <a:lnTo>
                      <a:pt x="3764" y="3962"/>
                    </a:lnTo>
                    <a:lnTo>
                      <a:pt x="3863" y="4477"/>
                    </a:lnTo>
                    <a:lnTo>
                      <a:pt x="392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616"/>
                    </a:lnTo>
                    <a:lnTo>
                      <a:pt x="3982" y="7151"/>
                    </a:lnTo>
                    <a:lnTo>
                      <a:pt x="3942" y="7705"/>
                    </a:lnTo>
                    <a:lnTo>
                      <a:pt x="3883" y="8260"/>
                    </a:lnTo>
                    <a:lnTo>
                      <a:pt x="3823" y="8814"/>
                    </a:lnTo>
                    <a:lnTo>
                      <a:pt x="3724" y="9369"/>
                    </a:lnTo>
                    <a:lnTo>
                      <a:pt x="3645" y="9943"/>
                    </a:lnTo>
                    <a:lnTo>
                      <a:pt x="3407" y="11052"/>
                    </a:lnTo>
                    <a:lnTo>
                      <a:pt x="3150" y="12162"/>
                    </a:lnTo>
                    <a:lnTo>
                      <a:pt x="2892" y="13271"/>
                    </a:lnTo>
                    <a:lnTo>
                      <a:pt x="2338" y="1544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24" y="17291"/>
                    </a:lnTo>
                    <a:lnTo>
                      <a:pt x="1565" y="17073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5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8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80"/>
                    </a:lnTo>
                    <a:lnTo>
                      <a:pt x="55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55" y="7210"/>
                    </a:lnTo>
                    <a:lnTo>
                      <a:pt x="516" y="7170"/>
                    </a:lnTo>
                    <a:lnTo>
                      <a:pt x="417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21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42"/>
                    </a:lnTo>
                    <a:lnTo>
                      <a:pt x="21" y="10914"/>
                    </a:lnTo>
                    <a:lnTo>
                      <a:pt x="60" y="11785"/>
                    </a:lnTo>
                    <a:lnTo>
                      <a:pt x="120" y="12657"/>
                    </a:lnTo>
                    <a:lnTo>
                      <a:pt x="199" y="13528"/>
                    </a:lnTo>
                    <a:lnTo>
                      <a:pt x="298" y="14400"/>
                    </a:lnTo>
                    <a:lnTo>
                      <a:pt x="357" y="14974"/>
                    </a:lnTo>
                    <a:lnTo>
                      <a:pt x="456" y="15529"/>
                    </a:lnTo>
                    <a:lnTo>
                      <a:pt x="575" y="16083"/>
                    </a:lnTo>
                    <a:lnTo>
                      <a:pt x="654" y="16360"/>
                    </a:lnTo>
                    <a:lnTo>
                      <a:pt x="753" y="16618"/>
                    </a:lnTo>
                    <a:lnTo>
                      <a:pt x="833" y="16875"/>
                    </a:lnTo>
                    <a:lnTo>
                      <a:pt x="951" y="17133"/>
                    </a:lnTo>
                    <a:lnTo>
                      <a:pt x="1070" y="17371"/>
                    </a:lnTo>
                    <a:lnTo>
                      <a:pt x="1209" y="17588"/>
                    </a:lnTo>
                    <a:lnTo>
                      <a:pt x="1367" y="17826"/>
                    </a:lnTo>
                    <a:lnTo>
                      <a:pt x="1526" y="18024"/>
                    </a:lnTo>
                    <a:lnTo>
                      <a:pt x="172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041" y="18460"/>
                    </a:lnTo>
                    <a:lnTo>
                      <a:pt x="2100" y="18440"/>
                    </a:lnTo>
                    <a:lnTo>
                      <a:pt x="2160" y="18420"/>
                    </a:lnTo>
                    <a:lnTo>
                      <a:pt x="2219" y="18381"/>
                    </a:lnTo>
                    <a:lnTo>
                      <a:pt x="2279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36" y="17113"/>
                    </a:lnTo>
                    <a:lnTo>
                      <a:pt x="2793" y="16004"/>
                    </a:lnTo>
                    <a:lnTo>
                      <a:pt x="3071" y="14855"/>
                    </a:lnTo>
                    <a:lnTo>
                      <a:pt x="3348" y="13687"/>
                    </a:lnTo>
                    <a:lnTo>
                      <a:pt x="3645" y="12518"/>
                    </a:lnTo>
                    <a:lnTo>
                      <a:pt x="3903" y="11330"/>
                    </a:lnTo>
                    <a:lnTo>
                      <a:pt x="4140" y="10141"/>
                    </a:lnTo>
                    <a:lnTo>
                      <a:pt x="4259" y="9547"/>
                    </a:lnTo>
                    <a:lnTo>
                      <a:pt x="4338" y="8953"/>
                    </a:lnTo>
                    <a:lnTo>
                      <a:pt x="4418" y="8359"/>
                    </a:lnTo>
                    <a:lnTo>
                      <a:pt x="4477" y="7765"/>
                    </a:lnTo>
                    <a:lnTo>
                      <a:pt x="4517" y="7170"/>
                    </a:lnTo>
                    <a:lnTo>
                      <a:pt x="4536" y="6596"/>
                    </a:lnTo>
                    <a:lnTo>
                      <a:pt x="4536" y="6002"/>
                    </a:lnTo>
                    <a:lnTo>
                      <a:pt x="4517" y="5427"/>
                    </a:lnTo>
                    <a:lnTo>
                      <a:pt x="4477" y="4873"/>
                    </a:lnTo>
                    <a:lnTo>
                      <a:pt x="4398" y="4298"/>
                    </a:lnTo>
                    <a:lnTo>
                      <a:pt x="4279" y="3744"/>
                    </a:lnTo>
                    <a:lnTo>
                      <a:pt x="4160" y="3209"/>
                    </a:lnTo>
                    <a:lnTo>
                      <a:pt x="3982" y="2655"/>
                    </a:lnTo>
                    <a:lnTo>
                      <a:pt x="3784" y="2120"/>
                    </a:lnTo>
                    <a:lnTo>
                      <a:pt x="3546" y="1605"/>
                    </a:lnTo>
                    <a:lnTo>
                      <a:pt x="3269" y="1090"/>
                    </a:lnTo>
                    <a:lnTo>
                      <a:pt x="2932" y="595"/>
                    </a:lnTo>
                    <a:lnTo>
                      <a:pt x="2576" y="100"/>
                    </a:lnTo>
                    <a:lnTo>
                      <a:pt x="2536" y="60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7" name="Google Shape;767;p4"/>
              <p:cNvSpPr/>
              <p:nvPr/>
            </p:nvSpPr>
            <p:spPr>
              <a:xfrm>
                <a:off x="3722850" y="2585650"/>
                <a:ext cx="64375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5" h="26680" extrusionOk="0">
                    <a:moveTo>
                      <a:pt x="1862" y="0"/>
                    </a:moveTo>
                    <a:lnTo>
                      <a:pt x="1763" y="20"/>
                    </a:lnTo>
                    <a:lnTo>
                      <a:pt x="1664" y="60"/>
                    </a:lnTo>
                    <a:lnTo>
                      <a:pt x="1585" y="159"/>
                    </a:lnTo>
                    <a:lnTo>
                      <a:pt x="1565" y="218"/>
                    </a:lnTo>
                    <a:lnTo>
                      <a:pt x="1545" y="278"/>
                    </a:lnTo>
                    <a:lnTo>
                      <a:pt x="1545" y="337"/>
                    </a:lnTo>
                    <a:lnTo>
                      <a:pt x="1565" y="416"/>
                    </a:lnTo>
                    <a:lnTo>
                      <a:pt x="1664" y="872"/>
                    </a:lnTo>
                    <a:lnTo>
                      <a:pt x="1743" y="1327"/>
                    </a:lnTo>
                    <a:lnTo>
                      <a:pt x="1822" y="1803"/>
                    </a:lnTo>
                    <a:lnTo>
                      <a:pt x="1882" y="2258"/>
                    </a:lnTo>
                    <a:lnTo>
                      <a:pt x="1961" y="3189"/>
                    </a:lnTo>
                    <a:lnTo>
                      <a:pt x="2020" y="4120"/>
                    </a:lnTo>
                    <a:lnTo>
                      <a:pt x="2020" y="5031"/>
                    </a:lnTo>
                    <a:lnTo>
                      <a:pt x="1981" y="5962"/>
                    </a:lnTo>
                    <a:lnTo>
                      <a:pt x="1921" y="6893"/>
                    </a:lnTo>
                    <a:lnTo>
                      <a:pt x="1842" y="7804"/>
                    </a:lnTo>
                    <a:lnTo>
                      <a:pt x="1723" y="8735"/>
                    </a:lnTo>
                    <a:lnTo>
                      <a:pt x="1585" y="9666"/>
                    </a:lnTo>
                    <a:lnTo>
                      <a:pt x="1446" y="10577"/>
                    </a:lnTo>
                    <a:lnTo>
                      <a:pt x="1288" y="11508"/>
                    </a:lnTo>
                    <a:lnTo>
                      <a:pt x="951" y="13330"/>
                    </a:lnTo>
                    <a:lnTo>
                      <a:pt x="634" y="15152"/>
                    </a:lnTo>
                    <a:lnTo>
                      <a:pt x="495" y="16024"/>
                    </a:lnTo>
                    <a:lnTo>
                      <a:pt x="357" y="16915"/>
                    </a:lnTo>
                    <a:lnTo>
                      <a:pt x="238" y="17786"/>
                    </a:lnTo>
                    <a:lnTo>
                      <a:pt x="139" y="18678"/>
                    </a:lnTo>
                    <a:lnTo>
                      <a:pt x="79" y="19569"/>
                    </a:lnTo>
                    <a:lnTo>
                      <a:pt x="20" y="20460"/>
                    </a:lnTo>
                    <a:lnTo>
                      <a:pt x="0" y="21352"/>
                    </a:lnTo>
                    <a:lnTo>
                      <a:pt x="20" y="22243"/>
                    </a:lnTo>
                    <a:lnTo>
                      <a:pt x="60" y="22797"/>
                    </a:lnTo>
                    <a:lnTo>
                      <a:pt x="99" y="23352"/>
                    </a:lnTo>
                    <a:lnTo>
                      <a:pt x="218" y="24461"/>
                    </a:lnTo>
                    <a:lnTo>
                      <a:pt x="475" y="26679"/>
                    </a:lnTo>
                    <a:lnTo>
                      <a:pt x="1050" y="26679"/>
                    </a:lnTo>
                    <a:lnTo>
                      <a:pt x="792" y="24461"/>
                    </a:lnTo>
                    <a:lnTo>
                      <a:pt x="674" y="23352"/>
                    </a:lnTo>
                    <a:lnTo>
                      <a:pt x="634" y="22797"/>
                    </a:lnTo>
                    <a:lnTo>
                      <a:pt x="594" y="22243"/>
                    </a:lnTo>
                    <a:lnTo>
                      <a:pt x="574" y="21252"/>
                    </a:lnTo>
                    <a:lnTo>
                      <a:pt x="594" y="20262"/>
                    </a:lnTo>
                    <a:lnTo>
                      <a:pt x="654" y="19272"/>
                    </a:lnTo>
                    <a:lnTo>
                      <a:pt x="753" y="18282"/>
                    </a:lnTo>
                    <a:lnTo>
                      <a:pt x="872" y="17311"/>
                    </a:lnTo>
                    <a:lnTo>
                      <a:pt x="1010" y="16321"/>
                    </a:lnTo>
                    <a:lnTo>
                      <a:pt x="1169" y="15350"/>
                    </a:lnTo>
                    <a:lnTo>
                      <a:pt x="1347" y="14380"/>
                    </a:lnTo>
                    <a:lnTo>
                      <a:pt x="1664" y="12637"/>
                    </a:lnTo>
                    <a:lnTo>
                      <a:pt x="1961" y="10874"/>
                    </a:lnTo>
                    <a:lnTo>
                      <a:pt x="2100" y="9983"/>
                    </a:lnTo>
                    <a:lnTo>
                      <a:pt x="2238" y="9111"/>
                    </a:lnTo>
                    <a:lnTo>
                      <a:pt x="2357" y="8220"/>
                    </a:lnTo>
                    <a:lnTo>
                      <a:pt x="2456" y="7329"/>
                    </a:lnTo>
                    <a:lnTo>
                      <a:pt x="2516" y="6437"/>
                    </a:lnTo>
                    <a:lnTo>
                      <a:pt x="2575" y="5566"/>
                    </a:lnTo>
                    <a:lnTo>
                      <a:pt x="2575" y="4675"/>
                    </a:lnTo>
                    <a:lnTo>
                      <a:pt x="2575" y="3783"/>
                    </a:lnTo>
                    <a:lnTo>
                      <a:pt x="2516" y="2892"/>
                    </a:lnTo>
                    <a:lnTo>
                      <a:pt x="2416" y="2001"/>
                    </a:lnTo>
                    <a:lnTo>
                      <a:pt x="2278" y="1129"/>
                    </a:lnTo>
                    <a:lnTo>
                      <a:pt x="2199" y="674"/>
                    </a:lnTo>
                    <a:lnTo>
                      <a:pt x="2100" y="238"/>
                    </a:lnTo>
                    <a:lnTo>
                      <a:pt x="2080" y="159"/>
                    </a:lnTo>
                    <a:lnTo>
                      <a:pt x="2040" y="119"/>
                    </a:lnTo>
                    <a:lnTo>
                      <a:pt x="2020" y="60"/>
                    </a:lnTo>
                    <a:lnTo>
                      <a:pt x="1961" y="40"/>
                    </a:lnTo>
                    <a:lnTo>
                      <a:pt x="186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8" name="Google Shape;768;p4"/>
              <p:cNvSpPr/>
              <p:nvPr/>
            </p:nvSpPr>
            <p:spPr>
              <a:xfrm>
                <a:off x="2699350" y="2585650"/>
                <a:ext cx="64400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6" h="26680" extrusionOk="0">
                    <a:moveTo>
                      <a:pt x="1843" y="0"/>
                    </a:moveTo>
                    <a:lnTo>
                      <a:pt x="1744" y="20"/>
                    </a:lnTo>
                    <a:lnTo>
                      <a:pt x="1645" y="60"/>
                    </a:lnTo>
                    <a:lnTo>
                      <a:pt x="1565" y="159"/>
                    </a:lnTo>
                    <a:lnTo>
                      <a:pt x="1546" y="218"/>
                    </a:lnTo>
                    <a:lnTo>
                      <a:pt x="1526" y="278"/>
                    </a:lnTo>
                    <a:lnTo>
                      <a:pt x="1526" y="337"/>
                    </a:lnTo>
                    <a:lnTo>
                      <a:pt x="1546" y="416"/>
                    </a:lnTo>
                    <a:lnTo>
                      <a:pt x="1645" y="872"/>
                    </a:lnTo>
                    <a:lnTo>
                      <a:pt x="1724" y="1327"/>
                    </a:lnTo>
                    <a:lnTo>
                      <a:pt x="1803" y="1803"/>
                    </a:lnTo>
                    <a:lnTo>
                      <a:pt x="1862" y="2258"/>
                    </a:lnTo>
                    <a:lnTo>
                      <a:pt x="1961" y="3189"/>
                    </a:lnTo>
                    <a:lnTo>
                      <a:pt x="2001" y="4120"/>
                    </a:lnTo>
                    <a:lnTo>
                      <a:pt x="2001" y="5031"/>
                    </a:lnTo>
                    <a:lnTo>
                      <a:pt x="1961" y="5962"/>
                    </a:lnTo>
                    <a:lnTo>
                      <a:pt x="1902" y="6893"/>
                    </a:lnTo>
                    <a:lnTo>
                      <a:pt x="1823" y="7804"/>
                    </a:lnTo>
                    <a:lnTo>
                      <a:pt x="1704" y="8735"/>
                    </a:lnTo>
                    <a:lnTo>
                      <a:pt x="1565" y="9666"/>
                    </a:lnTo>
                    <a:lnTo>
                      <a:pt x="1427" y="10577"/>
                    </a:lnTo>
                    <a:lnTo>
                      <a:pt x="1268" y="11508"/>
                    </a:lnTo>
                    <a:lnTo>
                      <a:pt x="932" y="13330"/>
                    </a:lnTo>
                    <a:lnTo>
                      <a:pt x="615" y="15152"/>
                    </a:lnTo>
                    <a:lnTo>
                      <a:pt x="476" y="16024"/>
                    </a:lnTo>
                    <a:lnTo>
                      <a:pt x="337" y="16915"/>
                    </a:lnTo>
                    <a:lnTo>
                      <a:pt x="219" y="17786"/>
                    </a:lnTo>
                    <a:lnTo>
                      <a:pt x="119" y="18678"/>
                    </a:lnTo>
                    <a:lnTo>
                      <a:pt x="60" y="19569"/>
                    </a:lnTo>
                    <a:lnTo>
                      <a:pt x="1" y="20460"/>
                    </a:lnTo>
                    <a:lnTo>
                      <a:pt x="1" y="21352"/>
                    </a:lnTo>
                    <a:lnTo>
                      <a:pt x="20" y="22243"/>
                    </a:lnTo>
                    <a:lnTo>
                      <a:pt x="40" y="22797"/>
                    </a:lnTo>
                    <a:lnTo>
                      <a:pt x="80" y="23352"/>
                    </a:lnTo>
                    <a:lnTo>
                      <a:pt x="199" y="24461"/>
                    </a:lnTo>
                    <a:lnTo>
                      <a:pt x="456" y="26679"/>
                    </a:lnTo>
                    <a:lnTo>
                      <a:pt x="1031" y="26679"/>
                    </a:lnTo>
                    <a:lnTo>
                      <a:pt x="773" y="24461"/>
                    </a:lnTo>
                    <a:lnTo>
                      <a:pt x="654" y="23352"/>
                    </a:lnTo>
                    <a:lnTo>
                      <a:pt x="615" y="22797"/>
                    </a:lnTo>
                    <a:lnTo>
                      <a:pt x="575" y="22243"/>
                    </a:lnTo>
                    <a:lnTo>
                      <a:pt x="555" y="21252"/>
                    </a:lnTo>
                    <a:lnTo>
                      <a:pt x="595" y="20262"/>
                    </a:lnTo>
                    <a:lnTo>
                      <a:pt x="654" y="19272"/>
                    </a:lnTo>
                    <a:lnTo>
                      <a:pt x="733" y="18282"/>
                    </a:lnTo>
                    <a:lnTo>
                      <a:pt x="852" y="17311"/>
                    </a:lnTo>
                    <a:lnTo>
                      <a:pt x="1011" y="16321"/>
                    </a:lnTo>
                    <a:lnTo>
                      <a:pt x="1169" y="15350"/>
                    </a:lnTo>
                    <a:lnTo>
                      <a:pt x="1328" y="14380"/>
                    </a:lnTo>
                    <a:lnTo>
                      <a:pt x="1645" y="12637"/>
                    </a:lnTo>
                    <a:lnTo>
                      <a:pt x="1942" y="10874"/>
                    </a:lnTo>
                    <a:lnTo>
                      <a:pt x="2100" y="9983"/>
                    </a:lnTo>
                    <a:lnTo>
                      <a:pt x="2219" y="9111"/>
                    </a:lnTo>
                    <a:lnTo>
                      <a:pt x="2338" y="8220"/>
                    </a:lnTo>
                    <a:lnTo>
                      <a:pt x="2437" y="7329"/>
                    </a:lnTo>
                    <a:lnTo>
                      <a:pt x="2496" y="6437"/>
                    </a:lnTo>
                    <a:lnTo>
                      <a:pt x="2556" y="5566"/>
                    </a:lnTo>
                    <a:lnTo>
                      <a:pt x="2575" y="4675"/>
                    </a:lnTo>
                    <a:lnTo>
                      <a:pt x="2556" y="3783"/>
                    </a:lnTo>
                    <a:lnTo>
                      <a:pt x="2496" y="2892"/>
                    </a:lnTo>
                    <a:lnTo>
                      <a:pt x="2397" y="2001"/>
                    </a:lnTo>
                    <a:lnTo>
                      <a:pt x="2278" y="1129"/>
                    </a:lnTo>
                    <a:lnTo>
                      <a:pt x="2179" y="674"/>
                    </a:lnTo>
                    <a:lnTo>
                      <a:pt x="2080" y="238"/>
                    </a:lnTo>
                    <a:lnTo>
                      <a:pt x="2060" y="159"/>
                    </a:lnTo>
                    <a:lnTo>
                      <a:pt x="2041" y="119"/>
                    </a:lnTo>
                    <a:lnTo>
                      <a:pt x="2001" y="60"/>
                    </a:lnTo>
                    <a:lnTo>
                      <a:pt x="1942" y="40"/>
                    </a:lnTo>
                    <a:lnTo>
                      <a:pt x="184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9" name="Google Shape;769;p4"/>
              <p:cNvSpPr/>
              <p:nvPr/>
            </p:nvSpPr>
            <p:spPr>
              <a:xfrm>
                <a:off x="1703100" y="2585650"/>
                <a:ext cx="64400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6" h="26680" extrusionOk="0">
                    <a:moveTo>
                      <a:pt x="1862" y="0"/>
                    </a:moveTo>
                    <a:lnTo>
                      <a:pt x="1743" y="20"/>
                    </a:lnTo>
                    <a:lnTo>
                      <a:pt x="1664" y="60"/>
                    </a:lnTo>
                    <a:lnTo>
                      <a:pt x="1585" y="159"/>
                    </a:lnTo>
                    <a:lnTo>
                      <a:pt x="1565" y="218"/>
                    </a:lnTo>
                    <a:lnTo>
                      <a:pt x="1545" y="278"/>
                    </a:lnTo>
                    <a:lnTo>
                      <a:pt x="1545" y="337"/>
                    </a:lnTo>
                    <a:lnTo>
                      <a:pt x="1545" y="416"/>
                    </a:lnTo>
                    <a:lnTo>
                      <a:pt x="1644" y="872"/>
                    </a:lnTo>
                    <a:lnTo>
                      <a:pt x="1743" y="1327"/>
                    </a:lnTo>
                    <a:lnTo>
                      <a:pt x="1803" y="1803"/>
                    </a:lnTo>
                    <a:lnTo>
                      <a:pt x="1882" y="2258"/>
                    </a:lnTo>
                    <a:lnTo>
                      <a:pt x="1961" y="3189"/>
                    </a:lnTo>
                    <a:lnTo>
                      <a:pt x="2001" y="4120"/>
                    </a:lnTo>
                    <a:lnTo>
                      <a:pt x="2001" y="5031"/>
                    </a:lnTo>
                    <a:lnTo>
                      <a:pt x="1981" y="5962"/>
                    </a:lnTo>
                    <a:lnTo>
                      <a:pt x="1922" y="6893"/>
                    </a:lnTo>
                    <a:lnTo>
                      <a:pt x="1823" y="7804"/>
                    </a:lnTo>
                    <a:lnTo>
                      <a:pt x="1704" y="8735"/>
                    </a:lnTo>
                    <a:lnTo>
                      <a:pt x="1585" y="9666"/>
                    </a:lnTo>
                    <a:lnTo>
                      <a:pt x="1427" y="10577"/>
                    </a:lnTo>
                    <a:lnTo>
                      <a:pt x="1268" y="11508"/>
                    </a:lnTo>
                    <a:lnTo>
                      <a:pt x="951" y="13330"/>
                    </a:lnTo>
                    <a:lnTo>
                      <a:pt x="634" y="15152"/>
                    </a:lnTo>
                    <a:lnTo>
                      <a:pt x="476" y="16024"/>
                    </a:lnTo>
                    <a:lnTo>
                      <a:pt x="357" y="16915"/>
                    </a:lnTo>
                    <a:lnTo>
                      <a:pt x="238" y="17786"/>
                    </a:lnTo>
                    <a:lnTo>
                      <a:pt x="139" y="18678"/>
                    </a:lnTo>
                    <a:lnTo>
                      <a:pt x="60" y="19569"/>
                    </a:lnTo>
                    <a:lnTo>
                      <a:pt x="20" y="20460"/>
                    </a:lnTo>
                    <a:lnTo>
                      <a:pt x="1" y="21352"/>
                    </a:lnTo>
                    <a:lnTo>
                      <a:pt x="20" y="22243"/>
                    </a:lnTo>
                    <a:lnTo>
                      <a:pt x="60" y="22797"/>
                    </a:lnTo>
                    <a:lnTo>
                      <a:pt x="100" y="23352"/>
                    </a:lnTo>
                    <a:lnTo>
                      <a:pt x="218" y="24461"/>
                    </a:lnTo>
                    <a:lnTo>
                      <a:pt x="476" y="26679"/>
                    </a:lnTo>
                    <a:lnTo>
                      <a:pt x="1050" y="26679"/>
                    </a:lnTo>
                    <a:lnTo>
                      <a:pt x="773" y="24461"/>
                    </a:lnTo>
                    <a:lnTo>
                      <a:pt x="654" y="23352"/>
                    </a:lnTo>
                    <a:lnTo>
                      <a:pt x="615" y="22797"/>
                    </a:lnTo>
                    <a:lnTo>
                      <a:pt x="595" y="22243"/>
                    </a:lnTo>
                    <a:lnTo>
                      <a:pt x="575" y="21252"/>
                    </a:lnTo>
                    <a:lnTo>
                      <a:pt x="595" y="20262"/>
                    </a:lnTo>
                    <a:lnTo>
                      <a:pt x="654" y="19272"/>
                    </a:lnTo>
                    <a:lnTo>
                      <a:pt x="753" y="18282"/>
                    </a:lnTo>
                    <a:lnTo>
                      <a:pt x="872" y="17311"/>
                    </a:lnTo>
                    <a:lnTo>
                      <a:pt x="1011" y="16321"/>
                    </a:lnTo>
                    <a:lnTo>
                      <a:pt x="1169" y="15350"/>
                    </a:lnTo>
                    <a:lnTo>
                      <a:pt x="1347" y="14380"/>
                    </a:lnTo>
                    <a:lnTo>
                      <a:pt x="1644" y="12637"/>
                    </a:lnTo>
                    <a:lnTo>
                      <a:pt x="1961" y="10874"/>
                    </a:lnTo>
                    <a:lnTo>
                      <a:pt x="2100" y="9983"/>
                    </a:lnTo>
                    <a:lnTo>
                      <a:pt x="2239" y="9111"/>
                    </a:lnTo>
                    <a:lnTo>
                      <a:pt x="2338" y="8220"/>
                    </a:lnTo>
                    <a:lnTo>
                      <a:pt x="2437" y="7329"/>
                    </a:lnTo>
                    <a:lnTo>
                      <a:pt x="2516" y="6437"/>
                    </a:lnTo>
                    <a:lnTo>
                      <a:pt x="2556" y="5566"/>
                    </a:lnTo>
                    <a:lnTo>
                      <a:pt x="2575" y="4675"/>
                    </a:lnTo>
                    <a:lnTo>
                      <a:pt x="2556" y="3783"/>
                    </a:lnTo>
                    <a:lnTo>
                      <a:pt x="2516" y="2892"/>
                    </a:lnTo>
                    <a:lnTo>
                      <a:pt x="2417" y="2001"/>
                    </a:lnTo>
                    <a:lnTo>
                      <a:pt x="2278" y="1129"/>
                    </a:lnTo>
                    <a:lnTo>
                      <a:pt x="2199" y="674"/>
                    </a:lnTo>
                    <a:lnTo>
                      <a:pt x="2100" y="238"/>
                    </a:lnTo>
                    <a:lnTo>
                      <a:pt x="2080" y="159"/>
                    </a:lnTo>
                    <a:lnTo>
                      <a:pt x="2041" y="119"/>
                    </a:lnTo>
                    <a:lnTo>
                      <a:pt x="2001" y="60"/>
                    </a:lnTo>
                    <a:lnTo>
                      <a:pt x="1961" y="40"/>
                    </a:lnTo>
                    <a:lnTo>
                      <a:pt x="186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0" name="Google Shape;770;p4"/>
              <p:cNvSpPr/>
              <p:nvPr/>
            </p:nvSpPr>
            <p:spPr>
              <a:xfrm>
                <a:off x="3389100" y="2829750"/>
                <a:ext cx="896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86" h="15153" extrusionOk="0">
                    <a:moveTo>
                      <a:pt x="2120" y="1"/>
                    </a:moveTo>
                    <a:lnTo>
                      <a:pt x="2021" y="21"/>
                    </a:lnTo>
                    <a:lnTo>
                      <a:pt x="1942" y="40"/>
                    </a:lnTo>
                    <a:lnTo>
                      <a:pt x="1843" y="80"/>
                    </a:lnTo>
                    <a:lnTo>
                      <a:pt x="1684" y="179"/>
                    </a:lnTo>
                    <a:lnTo>
                      <a:pt x="1526" y="338"/>
                    </a:lnTo>
                    <a:lnTo>
                      <a:pt x="1407" y="496"/>
                    </a:lnTo>
                    <a:lnTo>
                      <a:pt x="1288" y="694"/>
                    </a:lnTo>
                    <a:lnTo>
                      <a:pt x="1189" y="892"/>
                    </a:lnTo>
                    <a:lnTo>
                      <a:pt x="1031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54" y="2754"/>
                    </a:lnTo>
                    <a:lnTo>
                      <a:pt x="496" y="3744"/>
                    </a:lnTo>
                    <a:lnTo>
                      <a:pt x="357" y="4695"/>
                    </a:lnTo>
                    <a:lnTo>
                      <a:pt x="219" y="5705"/>
                    </a:lnTo>
                    <a:lnTo>
                      <a:pt x="120" y="6735"/>
                    </a:lnTo>
                    <a:lnTo>
                      <a:pt x="60" y="7745"/>
                    </a:lnTo>
                    <a:lnTo>
                      <a:pt x="21" y="8775"/>
                    </a:lnTo>
                    <a:lnTo>
                      <a:pt x="1" y="9805"/>
                    </a:lnTo>
                    <a:lnTo>
                      <a:pt x="40" y="10835"/>
                    </a:lnTo>
                    <a:lnTo>
                      <a:pt x="80" y="11845"/>
                    </a:lnTo>
                    <a:lnTo>
                      <a:pt x="179" y="12875"/>
                    </a:lnTo>
                    <a:lnTo>
                      <a:pt x="179" y="12954"/>
                    </a:lnTo>
                    <a:lnTo>
                      <a:pt x="219" y="13014"/>
                    </a:lnTo>
                    <a:lnTo>
                      <a:pt x="238" y="13073"/>
                    </a:lnTo>
                    <a:lnTo>
                      <a:pt x="278" y="13113"/>
                    </a:lnTo>
                    <a:lnTo>
                      <a:pt x="377" y="13172"/>
                    </a:lnTo>
                    <a:lnTo>
                      <a:pt x="496" y="13192"/>
                    </a:lnTo>
                    <a:lnTo>
                      <a:pt x="595" y="13172"/>
                    </a:lnTo>
                    <a:lnTo>
                      <a:pt x="635" y="13152"/>
                    </a:lnTo>
                    <a:lnTo>
                      <a:pt x="674" y="13113"/>
                    </a:lnTo>
                    <a:lnTo>
                      <a:pt x="714" y="13073"/>
                    </a:lnTo>
                    <a:lnTo>
                      <a:pt x="734" y="13014"/>
                    </a:lnTo>
                    <a:lnTo>
                      <a:pt x="734" y="12954"/>
                    </a:lnTo>
                    <a:lnTo>
                      <a:pt x="734" y="12875"/>
                    </a:lnTo>
                    <a:lnTo>
                      <a:pt x="674" y="12063"/>
                    </a:lnTo>
                    <a:lnTo>
                      <a:pt x="615" y="11231"/>
                    </a:lnTo>
                    <a:lnTo>
                      <a:pt x="595" y="10419"/>
                    </a:lnTo>
                    <a:lnTo>
                      <a:pt x="575" y="9607"/>
                    </a:lnTo>
                    <a:lnTo>
                      <a:pt x="575" y="8775"/>
                    </a:lnTo>
                    <a:lnTo>
                      <a:pt x="615" y="7963"/>
                    </a:lnTo>
                    <a:lnTo>
                      <a:pt x="654" y="7151"/>
                    </a:lnTo>
                    <a:lnTo>
                      <a:pt x="734" y="6339"/>
                    </a:lnTo>
                    <a:lnTo>
                      <a:pt x="813" y="5507"/>
                    </a:lnTo>
                    <a:lnTo>
                      <a:pt x="932" y="4675"/>
                    </a:lnTo>
                    <a:lnTo>
                      <a:pt x="1070" y="3863"/>
                    </a:lnTo>
                    <a:lnTo>
                      <a:pt x="1229" y="3031"/>
                    </a:lnTo>
                    <a:lnTo>
                      <a:pt x="1387" y="2279"/>
                    </a:lnTo>
                    <a:lnTo>
                      <a:pt x="1486" y="1902"/>
                    </a:lnTo>
                    <a:lnTo>
                      <a:pt x="1585" y="1526"/>
                    </a:lnTo>
                    <a:lnTo>
                      <a:pt x="1645" y="1348"/>
                    </a:lnTo>
                    <a:lnTo>
                      <a:pt x="1704" y="1130"/>
                    </a:lnTo>
                    <a:lnTo>
                      <a:pt x="1803" y="932"/>
                    </a:lnTo>
                    <a:lnTo>
                      <a:pt x="1863" y="853"/>
                    </a:lnTo>
                    <a:lnTo>
                      <a:pt x="1922" y="793"/>
                    </a:lnTo>
                    <a:lnTo>
                      <a:pt x="1981" y="753"/>
                    </a:lnTo>
                    <a:lnTo>
                      <a:pt x="2061" y="734"/>
                    </a:lnTo>
                    <a:lnTo>
                      <a:pt x="2179" y="734"/>
                    </a:lnTo>
                    <a:lnTo>
                      <a:pt x="2278" y="773"/>
                    </a:lnTo>
                    <a:lnTo>
                      <a:pt x="2377" y="853"/>
                    </a:lnTo>
                    <a:lnTo>
                      <a:pt x="2457" y="952"/>
                    </a:lnTo>
                    <a:lnTo>
                      <a:pt x="2536" y="1090"/>
                    </a:lnTo>
                    <a:lnTo>
                      <a:pt x="2655" y="1328"/>
                    </a:lnTo>
                    <a:lnTo>
                      <a:pt x="2754" y="1704"/>
                    </a:lnTo>
                    <a:lnTo>
                      <a:pt x="2853" y="2120"/>
                    </a:lnTo>
                    <a:lnTo>
                      <a:pt x="2912" y="2516"/>
                    </a:lnTo>
                    <a:lnTo>
                      <a:pt x="2952" y="2952"/>
                    </a:lnTo>
                    <a:lnTo>
                      <a:pt x="2991" y="3368"/>
                    </a:lnTo>
                    <a:lnTo>
                      <a:pt x="3011" y="3784"/>
                    </a:lnTo>
                    <a:lnTo>
                      <a:pt x="3011" y="4616"/>
                    </a:lnTo>
                    <a:lnTo>
                      <a:pt x="3011" y="5507"/>
                    </a:lnTo>
                    <a:lnTo>
                      <a:pt x="2972" y="6398"/>
                    </a:lnTo>
                    <a:lnTo>
                      <a:pt x="2912" y="7270"/>
                    </a:lnTo>
                    <a:lnTo>
                      <a:pt x="2813" y="8161"/>
                    </a:lnTo>
                    <a:lnTo>
                      <a:pt x="2714" y="8993"/>
                    </a:lnTo>
                    <a:lnTo>
                      <a:pt x="2576" y="9825"/>
                    </a:lnTo>
                    <a:lnTo>
                      <a:pt x="2437" y="10657"/>
                    </a:lnTo>
                    <a:lnTo>
                      <a:pt x="2278" y="11469"/>
                    </a:lnTo>
                    <a:lnTo>
                      <a:pt x="1942" y="13113"/>
                    </a:lnTo>
                    <a:lnTo>
                      <a:pt x="1585" y="14737"/>
                    </a:lnTo>
                    <a:lnTo>
                      <a:pt x="1585" y="14816"/>
                    </a:lnTo>
                    <a:lnTo>
                      <a:pt x="1585" y="14875"/>
                    </a:lnTo>
                    <a:lnTo>
                      <a:pt x="1605" y="14955"/>
                    </a:lnTo>
                    <a:lnTo>
                      <a:pt x="1625" y="14994"/>
                    </a:lnTo>
                    <a:lnTo>
                      <a:pt x="1704" y="15093"/>
                    </a:lnTo>
                    <a:lnTo>
                      <a:pt x="1803" y="15133"/>
                    </a:lnTo>
                    <a:lnTo>
                      <a:pt x="1902" y="15153"/>
                    </a:lnTo>
                    <a:lnTo>
                      <a:pt x="2001" y="15133"/>
                    </a:lnTo>
                    <a:lnTo>
                      <a:pt x="2041" y="15093"/>
                    </a:lnTo>
                    <a:lnTo>
                      <a:pt x="2080" y="15054"/>
                    </a:lnTo>
                    <a:lnTo>
                      <a:pt x="2120" y="14994"/>
                    </a:lnTo>
                    <a:lnTo>
                      <a:pt x="2140" y="14915"/>
                    </a:lnTo>
                    <a:lnTo>
                      <a:pt x="2576" y="12875"/>
                    </a:lnTo>
                    <a:lnTo>
                      <a:pt x="2793" y="11845"/>
                    </a:lnTo>
                    <a:lnTo>
                      <a:pt x="2991" y="10835"/>
                    </a:lnTo>
                    <a:lnTo>
                      <a:pt x="3170" y="9785"/>
                    </a:lnTo>
                    <a:lnTo>
                      <a:pt x="3308" y="8755"/>
                    </a:lnTo>
                    <a:lnTo>
                      <a:pt x="3447" y="7705"/>
                    </a:lnTo>
                    <a:lnTo>
                      <a:pt x="3526" y="6676"/>
                    </a:lnTo>
                    <a:lnTo>
                      <a:pt x="3586" y="5626"/>
                    </a:lnTo>
                    <a:lnTo>
                      <a:pt x="3586" y="4576"/>
                    </a:lnTo>
                    <a:lnTo>
                      <a:pt x="3566" y="4061"/>
                    </a:lnTo>
                    <a:lnTo>
                      <a:pt x="3546" y="3546"/>
                    </a:lnTo>
                    <a:lnTo>
                      <a:pt x="3506" y="3031"/>
                    </a:lnTo>
                    <a:lnTo>
                      <a:pt x="3447" y="2516"/>
                    </a:lnTo>
                    <a:lnTo>
                      <a:pt x="3368" y="1823"/>
                    </a:lnTo>
                    <a:lnTo>
                      <a:pt x="3289" y="1467"/>
                    </a:lnTo>
                    <a:lnTo>
                      <a:pt x="3190" y="1110"/>
                    </a:lnTo>
                    <a:lnTo>
                      <a:pt x="3071" y="773"/>
                    </a:lnTo>
                    <a:lnTo>
                      <a:pt x="299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94" y="219"/>
                    </a:lnTo>
                    <a:lnTo>
                      <a:pt x="2556" y="139"/>
                    </a:lnTo>
                    <a:lnTo>
                      <a:pt x="2417" y="60"/>
                    </a:lnTo>
                    <a:lnTo>
                      <a:pt x="2318" y="21"/>
                    </a:lnTo>
                    <a:lnTo>
                      <a:pt x="221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1" name="Google Shape;771;p4"/>
              <p:cNvSpPr/>
              <p:nvPr/>
            </p:nvSpPr>
            <p:spPr>
              <a:xfrm>
                <a:off x="2365625" y="2829750"/>
                <a:ext cx="891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5153" extrusionOk="0">
                    <a:moveTo>
                      <a:pt x="2100" y="1"/>
                    </a:moveTo>
                    <a:lnTo>
                      <a:pt x="2001" y="21"/>
                    </a:lnTo>
                    <a:lnTo>
                      <a:pt x="1921" y="40"/>
                    </a:lnTo>
                    <a:lnTo>
                      <a:pt x="1822" y="80"/>
                    </a:lnTo>
                    <a:lnTo>
                      <a:pt x="1664" y="179"/>
                    </a:lnTo>
                    <a:lnTo>
                      <a:pt x="1506" y="33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0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34" y="2754"/>
                    </a:lnTo>
                    <a:lnTo>
                      <a:pt x="476" y="3744"/>
                    </a:lnTo>
                    <a:lnTo>
                      <a:pt x="337" y="4695"/>
                    </a:lnTo>
                    <a:lnTo>
                      <a:pt x="218" y="5705"/>
                    </a:lnTo>
                    <a:lnTo>
                      <a:pt x="99" y="6735"/>
                    </a:lnTo>
                    <a:lnTo>
                      <a:pt x="40" y="7745"/>
                    </a:lnTo>
                    <a:lnTo>
                      <a:pt x="0" y="8775"/>
                    </a:lnTo>
                    <a:lnTo>
                      <a:pt x="0" y="9805"/>
                    </a:lnTo>
                    <a:lnTo>
                      <a:pt x="20" y="10835"/>
                    </a:lnTo>
                    <a:lnTo>
                      <a:pt x="79" y="11845"/>
                    </a:lnTo>
                    <a:lnTo>
                      <a:pt x="159" y="12875"/>
                    </a:lnTo>
                    <a:lnTo>
                      <a:pt x="179" y="12954"/>
                    </a:lnTo>
                    <a:lnTo>
                      <a:pt x="198" y="13014"/>
                    </a:lnTo>
                    <a:lnTo>
                      <a:pt x="218" y="13073"/>
                    </a:lnTo>
                    <a:lnTo>
                      <a:pt x="258" y="13113"/>
                    </a:lnTo>
                    <a:lnTo>
                      <a:pt x="357" y="13172"/>
                    </a:lnTo>
                    <a:lnTo>
                      <a:pt x="476" y="13192"/>
                    </a:lnTo>
                    <a:lnTo>
                      <a:pt x="575" y="13172"/>
                    </a:lnTo>
                    <a:lnTo>
                      <a:pt x="614" y="13152"/>
                    </a:lnTo>
                    <a:lnTo>
                      <a:pt x="654" y="13113"/>
                    </a:lnTo>
                    <a:lnTo>
                      <a:pt x="693" y="13073"/>
                    </a:lnTo>
                    <a:lnTo>
                      <a:pt x="713" y="13014"/>
                    </a:lnTo>
                    <a:lnTo>
                      <a:pt x="733" y="12954"/>
                    </a:lnTo>
                    <a:lnTo>
                      <a:pt x="733" y="12875"/>
                    </a:lnTo>
                    <a:lnTo>
                      <a:pt x="654" y="12063"/>
                    </a:lnTo>
                    <a:lnTo>
                      <a:pt x="594" y="11231"/>
                    </a:lnTo>
                    <a:lnTo>
                      <a:pt x="575" y="10419"/>
                    </a:lnTo>
                    <a:lnTo>
                      <a:pt x="555" y="9607"/>
                    </a:lnTo>
                    <a:lnTo>
                      <a:pt x="575" y="8775"/>
                    </a:lnTo>
                    <a:lnTo>
                      <a:pt x="594" y="7963"/>
                    </a:lnTo>
                    <a:lnTo>
                      <a:pt x="634" y="7151"/>
                    </a:lnTo>
                    <a:lnTo>
                      <a:pt x="713" y="6339"/>
                    </a:lnTo>
                    <a:lnTo>
                      <a:pt x="812" y="5507"/>
                    </a:lnTo>
                    <a:lnTo>
                      <a:pt x="911" y="4675"/>
                    </a:lnTo>
                    <a:lnTo>
                      <a:pt x="1050" y="3863"/>
                    </a:lnTo>
                    <a:lnTo>
                      <a:pt x="1208" y="3031"/>
                    </a:lnTo>
                    <a:lnTo>
                      <a:pt x="1367" y="2279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4" y="1348"/>
                    </a:lnTo>
                    <a:lnTo>
                      <a:pt x="1704" y="1130"/>
                    </a:lnTo>
                    <a:lnTo>
                      <a:pt x="1783" y="932"/>
                    </a:lnTo>
                    <a:lnTo>
                      <a:pt x="1842" y="853"/>
                    </a:lnTo>
                    <a:lnTo>
                      <a:pt x="1902" y="793"/>
                    </a:lnTo>
                    <a:lnTo>
                      <a:pt x="1981" y="753"/>
                    </a:lnTo>
                    <a:lnTo>
                      <a:pt x="2040" y="734"/>
                    </a:lnTo>
                    <a:lnTo>
                      <a:pt x="2159" y="734"/>
                    </a:lnTo>
                    <a:lnTo>
                      <a:pt x="2258" y="773"/>
                    </a:lnTo>
                    <a:lnTo>
                      <a:pt x="2357" y="853"/>
                    </a:lnTo>
                    <a:lnTo>
                      <a:pt x="2456" y="952"/>
                    </a:lnTo>
                    <a:lnTo>
                      <a:pt x="2516" y="1090"/>
                    </a:lnTo>
                    <a:lnTo>
                      <a:pt x="2634" y="1328"/>
                    </a:lnTo>
                    <a:lnTo>
                      <a:pt x="2753" y="1704"/>
                    </a:lnTo>
                    <a:lnTo>
                      <a:pt x="2833" y="2120"/>
                    </a:lnTo>
                    <a:lnTo>
                      <a:pt x="2892" y="2516"/>
                    </a:lnTo>
                    <a:lnTo>
                      <a:pt x="2951" y="2952"/>
                    </a:lnTo>
                    <a:lnTo>
                      <a:pt x="2971" y="3368"/>
                    </a:lnTo>
                    <a:lnTo>
                      <a:pt x="2991" y="3784"/>
                    </a:lnTo>
                    <a:lnTo>
                      <a:pt x="3011" y="4616"/>
                    </a:lnTo>
                    <a:lnTo>
                      <a:pt x="2991" y="5507"/>
                    </a:lnTo>
                    <a:lnTo>
                      <a:pt x="2951" y="6398"/>
                    </a:lnTo>
                    <a:lnTo>
                      <a:pt x="2892" y="7270"/>
                    </a:lnTo>
                    <a:lnTo>
                      <a:pt x="2793" y="8161"/>
                    </a:lnTo>
                    <a:lnTo>
                      <a:pt x="2694" y="8993"/>
                    </a:lnTo>
                    <a:lnTo>
                      <a:pt x="2555" y="9825"/>
                    </a:lnTo>
                    <a:lnTo>
                      <a:pt x="2417" y="10657"/>
                    </a:lnTo>
                    <a:lnTo>
                      <a:pt x="2278" y="11469"/>
                    </a:lnTo>
                    <a:lnTo>
                      <a:pt x="1941" y="13113"/>
                    </a:lnTo>
                    <a:lnTo>
                      <a:pt x="1585" y="14737"/>
                    </a:lnTo>
                    <a:lnTo>
                      <a:pt x="1565" y="14816"/>
                    </a:lnTo>
                    <a:lnTo>
                      <a:pt x="1565" y="14875"/>
                    </a:lnTo>
                    <a:lnTo>
                      <a:pt x="1585" y="14955"/>
                    </a:lnTo>
                    <a:lnTo>
                      <a:pt x="1605" y="14994"/>
                    </a:lnTo>
                    <a:lnTo>
                      <a:pt x="1684" y="15093"/>
                    </a:lnTo>
                    <a:lnTo>
                      <a:pt x="1783" y="15133"/>
                    </a:lnTo>
                    <a:lnTo>
                      <a:pt x="1882" y="15153"/>
                    </a:lnTo>
                    <a:lnTo>
                      <a:pt x="1981" y="15133"/>
                    </a:lnTo>
                    <a:lnTo>
                      <a:pt x="2040" y="15093"/>
                    </a:lnTo>
                    <a:lnTo>
                      <a:pt x="2060" y="15054"/>
                    </a:lnTo>
                    <a:lnTo>
                      <a:pt x="2100" y="14994"/>
                    </a:lnTo>
                    <a:lnTo>
                      <a:pt x="2120" y="14915"/>
                    </a:lnTo>
                    <a:lnTo>
                      <a:pt x="2575" y="12875"/>
                    </a:lnTo>
                    <a:lnTo>
                      <a:pt x="2773" y="11845"/>
                    </a:lnTo>
                    <a:lnTo>
                      <a:pt x="2971" y="10835"/>
                    </a:lnTo>
                    <a:lnTo>
                      <a:pt x="3149" y="9785"/>
                    </a:lnTo>
                    <a:lnTo>
                      <a:pt x="3288" y="8755"/>
                    </a:lnTo>
                    <a:lnTo>
                      <a:pt x="3427" y="7705"/>
                    </a:lnTo>
                    <a:lnTo>
                      <a:pt x="3506" y="6676"/>
                    </a:lnTo>
                    <a:lnTo>
                      <a:pt x="3565" y="5626"/>
                    </a:lnTo>
                    <a:lnTo>
                      <a:pt x="3565" y="4576"/>
                    </a:lnTo>
                    <a:lnTo>
                      <a:pt x="3546" y="4061"/>
                    </a:lnTo>
                    <a:lnTo>
                      <a:pt x="3526" y="3546"/>
                    </a:lnTo>
                    <a:lnTo>
                      <a:pt x="3486" y="3031"/>
                    </a:lnTo>
                    <a:lnTo>
                      <a:pt x="3427" y="2516"/>
                    </a:lnTo>
                    <a:lnTo>
                      <a:pt x="3348" y="1823"/>
                    </a:lnTo>
                    <a:lnTo>
                      <a:pt x="3268" y="1467"/>
                    </a:lnTo>
                    <a:lnTo>
                      <a:pt x="3189" y="1110"/>
                    </a:lnTo>
                    <a:lnTo>
                      <a:pt x="3050" y="773"/>
                    </a:lnTo>
                    <a:lnTo>
                      <a:pt x="297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74" y="219"/>
                    </a:lnTo>
                    <a:lnTo>
                      <a:pt x="2535" y="139"/>
                    </a:lnTo>
                    <a:lnTo>
                      <a:pt x="2397" y="60"/>
                    </a:lnTo>
                    <a:lnTo>
                      <a:pt x="2298" y="21"/>
                    </a:lnTo>
                    <a:lnTo>
                      <a:pt x="219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" name="Google Shape;772;p4"/>
              <p:cNvSpPr/>
              <p:nvPr/>
            </p:nvSpPr>
            <p:spPr>
              <a:xfrm>
                <a:off x="1369375" y="2829750"/>
                <a:ext cx="896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86" h="15153" extrusionOk="0">
                    <a:moveTo>
                      <a:pt x="2119" y="1"/>
                    </a:moveTo>
                    <a:lnTo>
                      <a:pt x="2020" y="21"/>
                    </a:lnTo>
                    <a:lnTo>
                      <a:pt x="1921" y="40"/>
                    </a:lnTo>
                    <a:lnTo>
                      <a:pt x="1842" y="80"/>
                    </a:lnTo>
                    <a:lnTo>
                      <a:pt x="1664" y="179"/>
                    </a:lnTo>
                    <a:lnTo>
                      <a:pt x="1525" y="33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0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54" y="2754"/>
                    </a:lnTo>
                    <a:lnTo>
                      <a:pt x="495" y="3744"/>
                    </a:lnTo>
                    <a:lnTo>
                      <a:pt x="357" y="4695"/>
                    </a:lnTo>
                    <a:lnTo>
                      <a:pt x="218" y="5705"/>
                    </a:lnTo>
                    <a:lnTo>
                      <a:pt x="119" y="6735"/>
                    </a:lnTo>
                    <a:lnTo>
                      <a:pt x="40" y="7745"/>
                    </a:lnTo>
                    <a:lnTo>
                      <a:pt x="0" y="8775"/>
                    </a:lnTo>
                    <a:lnTo>
                      <a:pt x="0" y="9805"/>
                    </a:lnTo>
                    <a:lnTo>
                      <a:pt x="20" y="10835"/>
                    </a:lnTo>
                    <a:lnTo>
                      <a:pt x="79" y="11845"/>
                    </a:lnTo>
                    <a:lnTo>
                      <a:pt x="159" y="12875"/>
                    </a:lnTo>
                    <a:lnTo>
                      <a:pt x="178" y="12954"/>
                    </a:lnTo>
                    <a:lnTo>
                      <a:pt x="198" y="13014"/>
                    </a:lnTo>
                    <a:lnTo>
                      <a:pt x="238" y="13073"/>
                    </a:lnTo>
                    <a:lnTo>
                      <a:pt x="277" y="13113"/>
                    </a:lnTo>
                    <a:lnTo>
                      <a:pt x="376" y="13172"/>
                    </a:lnTo>
                    <a:lnTo>
                      <a:pt x="475" y="13192"/>
                    </a:lnTo>
                    <a:lnTo>
                      <a:pt x="575" y="13172"/>
                    </a:lnTo>
                    <a:lnTo>
                      <a:pt x="634" y="13152"/>
                    </a:lnTo>
                    <a:lnTo>
                      <a:pt x="674" y="13113"/>
                    </a:lnTo>
                    <a:lnTo>
                      <a:pt x="693" y="13073"/>
                    </a:lnTo>
                    <a:lnTo>
                      <a:pt x="713" y="13014"/>
                    </a:lnTo>
                    <a:lnTo>
                      <a:pt x="733" y="12954"/>
                    </a:lnTo>
                    <a:lnTo>
                      <a:pt x="733" y="12875"/>
                    </a:lnTo>
                    <a:lnTo>
                      <a:pt x="654" y="12063"/>
                    </a:lnTo>
                    <a:lnTo>
                      <a:pt x="614" y="11231"/>
                    </a:lnTo>
                    <a:lnTo>
                      <a:pt x="575" y="10419"/>
                    </a:lnTo>
                    <a:lnTo>
                      <a:pt x="575" y="9607"/>
                    </a:lnTo>
                    <a:lnTo>
                      <a:pt x="575" y="8775"/>
                    </a:lnTo>
                    <a:lnTo>
                      <a:pt x="594" y="7963"/>
                    </a:lnTo>
                    <a:lnTo>
                      <a:pt x="654" y="7151"/>
                    </a:lnTo>
                    <a:lnTo>
                      <a:pt x="713" y="6339"/>
                    </a:lnTo>
                    <a:lnTo>
                      <a:pt x="812" y="5507"/>
                    </a:lnTo>
                    <a:lnTo>
                      <a:pt x="931" y="4675"/>
                    </a:lnTo>
                    <a:lnTo>
                      <a:pt x="1070" y="3863"/>
                    </a:lnTo>
                    <a:lnTo>
                      <a:pt x="1228" y="3031"/>
                    </a:lnTo>
                    <a:lnTo>
                      <a:pt x="1387" y="2279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4" y="1348"/>
                    </a:lnTo>
                    <a:lnTo>
                      <a:pt x="1703" y="1130"/>
                    </a:lnTo>
                    <a:lnTo>
                      <a:pt x="1803" y="932"/>
                    </a:lnTo>
                    <a:lnTo>
                      <a:pt x="1862" y="853"/>
                    </a:lnTo>
                    <a:lnTo>
                      <a:pt x="1921" y="793"/>
                    </a:lnTo>
                    <a:lnTo>
                      <a:pt x="1981" y="753"/>
                    </a:lnTo>
                    <a:lnTo>
                      <a:pt x="2040" y="734"/>
                    </a:lnTo>
                    <a:lnTo>
                      <a:pt x="2159" y="734"/>
                    </a:lnTo>
                    <a:lnTo>
                      <a:pt x="2278" y="773"/>
                    </a:lnTo>
                    <a:lnTo>
                      <a:pt x="2377" y="853"/>
                    </a:lnTo>
                    <a:lnTo>
                      <a:pt x="2456" y="952"/>
                    </a:lnTo>
                    <a:lnTo>
                      <a:pt x="2535" y="1090"/>
                    </a:lnTo>
                    <a:lnTo>
                      <a:pt x="2634" y="1328"/>
                    </a:lnTo>
                    <a:lnTo>
                      <a:pt x="2753" y="1704"/>
                    </a:lnTo>
                    <a:lnTo>
                      <a:pt x="2852" y="2120"/>
                    </a:lnTo>
                    <a:lnTo>
                      <a:pt x="2912" y="2516"/>
                    </a:lnTo>
                    <a:lnTo>
                      <a:pt x="2951" y="2952"/>
                    </a:lnTo>
                    <a:lnTo>
                      <a:pt x="2971" y="3368"/>
                    </a:lnTo>
                    <a:lnTo>
                      <a:pt x="2991" y="3784"/>
                    </a:lnTo>
                    <a:lnTo>
                      <a:pt x="3011" y="4616"/>
                    </a:lnTo>
                    <a:lnTo>
                      <a:pt x="3011" y="5507"/>
                    </a:lnTo>
                    <a:lnTo>
                      <a:pt x="2971" y="6398"/>
                    </a:lnTo>
                    <a:lnTo>
                      <a:pt x="2912" y="7270"/>
                    </a:lnTo>
                    <a:lnTo>
                      <a:pt x="2813" y="8161"/>
                    </a:lnTo>
                    <a:lnTo>
                      <a:pt x="2694" y="8993"/>
                    </a:lnTo>
                    <a:lnTo>
                      <a:pt x="2575" y="9825"/>
                    </a:lnTo>
                    <a:lnTo>
                      <a:pt x="2436" y="10657"/>
                    </a:lnTo>
                    <a:lnTo>
                      <a:pt x="2278" y="11469"/>
                    </a:lnTo>
                    <a:lnTo>
                      <a:pt x="1941" y="13113"/>
                    </a:lnTo>
                    <a:lnTo>
                      <a:pt x="1585" y="14737"/>
                    </a:lnTo>
                    <a:lnTo>
                      <a:pt x="1585" y="14816"/>
                    </a:lnTo>
                    <a:lnTo>
                      <a:pt x="1585" y="14875"/>
                    </a:lnTo>
                    <a:lnTo>
                      <a:pt x="1585" y="14955"/>
                    </a:lnTo>
                    <a:lnTo>
                      <a:pt x="1624" y="14994"/>
                    </a:lnTo>
                    <a:lnTo>
                      <a:pt x="1703" y="15093"/>
                    </a:lnTo>
                    <a:lnTo>
                      <a:pt x="1783" y="15133"/>
                    </a:lnTo>
                    <a:lnTo>
                      <a:pt x="1902" y="15153"/>
                    </a:lnTo>
                    <a:lnTo>
                      <a:pt x="2001" y="15133"/>
                    </a:lnTo>
                    <a:lnTo>
                      <a:pt x="2040" y="15093"/>
                    </a:lnTo>
                    <a:lnTo>
                      <a:pt x="2080" y="15054"/>
                    </a:lnTo>
                    <a:lnTo>
                      <a:pt x="2119" y="14994"/>
                    </a:lnTo>
                    <a:lnTo>
                      <a:pt x="2139" y="14915"/>
                    </a:lnTo>
                    <a:lnTo>
                      <a:pt x="2575" y="12875"/>
                    </a:lnTo>
                    <a:lnTo>
                      <a:pt x="2793" y="11845"/>
                    </a:lnTo>
                    <a:lnTo>
                      <a:pt x="2971" y="10835"/>
                    </a:lnTo>
                    <a:lnTo>
                      <a:pt x="3149" y="9785"/>
                    </a:lnTo>
                    <a:lnTo>
                      <a:pt x="3308" y="8755"/>
                    </a:lnTo>
                    <a:lnTo>
                      <a:pt x="3427" y="7705"/>
                    </a:lnTo>
                    <a:lnTo>
                      <a:pt x="3526" y="6676"/>
                    </a:lnTo>
                    <a:lnTo>
                      <a:pt x="3565" y="5626"/>
                    </a:lnTo>
                    <a:lnTo>
                      <a:pt x="3585" y="4576"/>
                    </a:lnTo>
                    <a:lnTo>
                      <a:pt x="3565" y="4061"/>
                    </a:lnTo>
                    <a:lnTo>
                      <a:pt x="3545" y="3546"/>
                    </a:lnTo>
                    <a:lnTo>
                      <a:pt x="3506" y="3031"/>
                    </a:lnTo>
                    <a:lnTo>
                      <a:pt x="3446" y="2516"/>
                    </a:lnTo>
                    <a:lnTo>
                      <a:pt x="3347" y="1823"/>
                    </a:lnTo>
                    <a:lnTo>
                      <a:pt x="3288" y="1467"/>
                    </a:lnTo>
                    <a:lnTo>
                      <a:pt x="3189" y="1110"/>
                    </a:lnTo>
                    <a:lnTo>
                      <a:pt x="3070" y="773"/>
                    </a:lnTo>
                    <a:lnTo>
                      <a:pt x="299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74" y="219"/>
                    </a:lnTo>
                    <a:lnTo>
                      <a:pt x="2555" y="139"/>
                    </a:lnTo>
                    <a:lnTo>
                      <a:pt x="2416" y="60"/>
                    </a:lnTo>
                    <a:lnTo>
                      <a:pt x="2317" y="21"/>
                    </a:lnTo>
                    <a:lnTo>
                      <a:pt x="221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3" name="Google Shape;773;p4"/>
              <p:cNvSpPr/>
              <p:nvPr/>
            </p:nvSpPr>
            <p:spPr>
              <a:xfrm>
                <a:off x="3008325" y="2850550"/>
                <a:ext cx="75300" cy="402100"/>
              </a:xfrm>
              <a:custGeom>
                <a:avLst/>
                <a:gdLst/>
                <a:ahLst/>
                <a:cxnLst/>
                <a:rect l="l" t="t" r="r" b="b"/>
                <a:pathLst>
                  <a:path w="3012" h="16084" extrusionOk="0">
                    <a:moveTo>
                      <a:pt x="2655" y="1"/>
                    </a:moveTo>
                    <a:lnTo>
                      <a:pt x="2556" y="21"/>
                    </a:lnTo>
                    <a:lnTo>
                      <a:pt x="2457" y="80"/>
                    </a:lnTo>
                    <a:lnTo>
                      <a:pt x="2437" y="139"/>
                    </a:lnTo>
                    <a:lnTo>
                      <a:pt x="2417" y="179"/>
                    </a:lnTo>
                    <a:lnTo>
                      <a:pt x="2397" y="258"/>
                    </a:lnTo>
                    <a:lnTo>
                      <a:pt x="2397" y="318"/>
                    </a:lnTo>
                    <a:lnTo>
                      <a:pt x="2437" y="833"/>
                    </a:lnTo>
                    <a:lnTo>
                      <a:pt x="2437" y="1328"/>
                    </a:lnTo>
                    <a:lnTo>
                      <a:pt x="2437" y="1823"/>
                    </a:lnTo>
                    <a:lnTo>
                      <a:pt x="2417" y="2318"/>
                    </a:lnTo>
                    <a:lnTo>
                      <a:pt x="2358" y="2813"/>
                    </a:lnTo>
                    <a:lnTo>
                      <a:pt x="2298" y="3308"/>
                    </a:lnTo>
                    <a:lnTo>
                      <a:pt x="2219" y="3804"/>
                    </a:lnTo>
                    <a:lnTo>
                      <a:pt x="2140" y="4279"/>
                    </a:lnTo>
                    <a:lnTo>
                      <a:pt x="1922" y="5249"/>
                    </a:lnTo>
                    <a:lnTo>
                      <a:pt x="1684" y="6200"/>
                    </a:lnTo>
                    <a:lnTo>
                      <a:pt x="1407" y="7151"/>
                    </a:lnTo>
                    <a:lnTo>
                      <a:pt x="1130" y="8101"/>
                    </a:lnTo>
                    <a:lnTo>
                      <a:pt x="852" y="9052"/>
                    </a:lnTo>
                    <a:lnTo>
                      <a:pt x="595" y="10003"/>
                    </a:lnTo>
                    <a:lnTo>
                      <a:pt x="377" y="10973"/>
                    </a:lnTo>
                    <a:lnTo>
                      <a:pt x="278" y="11449"/>
                    </a:lnTo>
                    <a:lnTo>
                      <a:pt x="199" y="11944"/>
                    </a:lnTo>
                    <a:lnTo>
                      <a:pt x="120" y="12419"/>
                    </a:lnTo>
                    <a:lnTo>
                      <a:pt x="60" y="12914"/>
                    </a:lnTo>
                    <a:lnTo>
                      <a:pt x="21" y="13410"/>
                    </a:lnTo>
                    <a:lnTo>
                      <a:pt x="1" y="13905"/>
                    </a:lnTo>
                    <a:lnTo>
                      <a:pt x="1" y="14400"/>
                    </a:lnTo>
                    <a:lnTo>
                      <a:pt x="21" y="14895"/>
                    </a:lnTo>
                    <a:lnTo>
                      <a:pt x="60" y="15410"/>
                    </a:lnTo>
                    <a:lnTo>
                      <a:pt x="120" y="15905"/>
                    </a:lnTo>
                    <a:lnTo>
                      <a:pt x="159" y="16004"/>
                    </a:lnTo>
                    <a:lnTo>
                      <a:pt x="199" y="16083"/>
                    </a:lnTo>
                    <a:lnTo>
                      <a:pt x="536" y="16083"/>
                    </a:lnTo>
                    <a:lnTo>
                      <a:pt x="595" y="16024"/>
                    </a:lnTo>
                    <a:lnTo>
                      <a:pt x="654" y="15945"/>
                    </a:lnTo>
                    <a:lnTo>
                      <a:pt x="674" y="15846"/>
                    </a:lnTo>
                    <a:lnTo>
                      <a:pt x="674" y="15727"/>
                    </a:lnTo>
                    <a:lnTo>
                      <a:pt x="615" y="15232"/>
                    </a:lnTo>
                    <a:lnTo>
                      <a:pt x="575" y="14737"/>
                    </a:lnTo>
                    <a:lnTo>
                      <a:pt x="555" y="14241"/>
                    </a:lnTo>
                    <a:lnTo>
                      <a:pt x="555" y="13766"/>
                    </a:lnTo>
                    <a:lnTo>
                      <a:pt x="575" y="13271"/>
                    </a:lnTo>
                    <a:lnTo>
                      <a:pt x="615" y="12796"/>
                    </a:lnTo>
                    <a:lnTo>
                      <a:pt x="674" y="12300"/>
                    </a:lnTo>
                    <a:lnTo>
                      <a:pt x="753" y="11825"/>
                    </a:lnTo>
                    <a:lnTo>
                      <a:pt x="833" y="11350"/>
                    </a:lnTo>
                    <a:lnTo>
                      <a:pt x="932" y="10874"/>
                    </a:lnTo>
                    <a:lnTo>
                      <a:pt x="1169" y="9924"/>
                    </a:lnTo>
                    <a:lnTo>
                      <a:pt x="1427" y="8973"/>
                    </a:lnTo>
                    <a:lnTo>
                      <a:pt x="1704" y="8042"/>
                    </a:lnTo>
                    <a:lnTo>
                      <a:pt x="1981" y="7091"/>
                    </a:lnTo>
                    <a:lnTo>
                      <a:pt x="2239" y="6141"/>
                    </a:lnTo>
                    <a:lnTo>
                      <a:pt x="2496" y="5190"/>
                    </a:lnTo>
                    <a:lnTo>
                      <a:pt x="2694" y="4239"/>
                    </a:lnTo>
                    <a:lnTo>
                      <a:pt x="2793" y="3764"/>
                    </a:lnTo>
                    <a:lnTo>
                      <a:pt x="2873" y="3289"/>
                    </a:lnTo>
                    <a:lnTo>
                      <a:pt x="2932" y="2793"/>
                    </a:lnTo>
                    <a:lnTo>
                      <a:pt x="2972" y="2298"/>
                    </a:lnTo>
                    <a:lnTo>
                      <a:pt x="3011" y="1823"/>
                    </a:lnTo>
                    <a:lnTo>
                      <a:pt x="3011" y="1328"/>
                    </a:lnTo>
                    <a:lnTo>
                      <a:pt x="2991" y="833"/>
                    </a:lnTo>
                    <a:lnTo>
                      <a:pt x="2972" y="318"/>
                    </a:lnTo>
                    <a:lnTo>
                      <a:pt x="2952" y="258"/>
                    </a:lnTo>
                    <a:lnTo>
                      <a:pt x="2932" y="179"/>
                    </a:lnTo>
                    <a:lnTo>
                      <a:pt x="2892" y="139"/>
                    </a:lnTo>
                    <a:lnTo>
                      <a:pt x="2853" y="80"/>
                    </a:lnTo>
                    <a:lnTo>
                      <a:pt x="2754" y="21"/>
                    </a:lnTo>
                    <a:lnTo>
                      <a:pt x="265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4" name="Google Shape;774;p4"/>
              <p:cNvSpPr/>
              <p:nvPr/>
            </p:nvSpPr>
            <p:spPr>
              <a:xfrm>
                <a:off x="354657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38" y="0"/>
                    </a:moveTo>
                    <a:lnTo>
                      <a:pt x="139" y="60"/>
                    </a:lnTo>
                    <a:lnTo>
                      <a:pt x="60" y="139"/>
                    </a:lnTo>
                    <a:lnTo>
                      <a:pt x="20" y="198"/>
                    </a:lnTo>
                    <a:lnTo>
                      <a:pt x="0" y="258"/>
                    </a:lnTo>
                    <a:lnTo>
                      <a:pt x="0" y="337"/>
                    </a:lnTo>
                    <a:lnTo>
                      <a:pt x="0" y="416"/>
                    </a:lnTo>
                    <a:lnTo>
                      <a:pt x="218" y="1941"/>
                    </a:lnTo>
                    <a:lnTo>
                      <a:pt x="396" y="3486"/>
                    </a:lnTo>
                    <a:lnTo>
                      <a:pt x="535" y="5031"/>
                    </a:lnTo>
                    <a:lnTo>
                      <a:pt x="614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4" y="11230"/>
                    </a:lnTo>
                    <a:lnTo>
                      <a:pt x="535" y="12795"/>
                    </a:lnTo>
                    <a:lnTo>
                      <a:pt x="535" y="12854"/>
                    </a:lnTo>
                    <a:lnTo>
                      <a:pt x="555" y="12934"/>
                    </a:lnTo>
                    <a:lnTo>
                      <a:pt x="574" y="12973"/>
                    </a:lnTo>
                    <a:lnTo>
                      <a:pt x="614" y="13033"/>
                    </a:lnTo>
                    <a:lnTo>
                      <a:pt x="693" y="13092"/>
                    </a:lnTo>
                    <a:lnTo>
                      <a:pt x="792" y="13112"/>
                    </a:lnTo>
                    <a:lnTo>
                      <a:pt x="911" y="13092"/>
                    </a:lnTo>
                    <a:lnTo>
                      <a:pt x="990" y="13033"/>
                    </a:lnTo>
                    <a:lnTo>
                      <a:pt x="1030" y="12973"/>
                    </a:lnTo>
                    <a:lnTo>
                      <a:pt x="1070" y="12934"/>
                    </a:lnTo>
                    <a:lnTo>
                      <a:pt x="1089" y="12854"/>
                    </a:lnTo>
                    <a:lnTo>
                      <a:pt x="1109" y="12795"/>
                    </a:lnTo>
                    <a:lnTo>
                      <a:pt x="1188" y="11210"/>
                    </a:lnTo>
                    <a:lnTo>
                      <a:pt x="1228" y="9646"/>
                    </a:lnTo>
                    <a:lnTo>
                      <a:pt x="1228" y="8061"/>
                    </a:lnTo>
                    <a:lnTo>
                      <a:pt x="1169" y="6497"/>
                    </a:lnTo>
                    <a:lnTo>
                      <a:pt x="1089" y="4912"/>
                    </a:lnTo>
                    <a:lnTo>
                      <a:pt x="951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5" y="159"/>
                    </a:lnTo>
                    <a:lnTo>
                      <a:pt x="515" y="99"/>
                    </a:lnTo>
                    <a:lnTo>
                      <a:pt x="475" y="60"/>
                    </a:lnTo>
                    <a:lnTo>
                      <a:pt x="436" y="20"/>
                    </a:lnTo>
                    <a:lnTo>
                      <a:pt x="37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" name="Google Shape;775;p4"/>
              <p:cNvSpPr/>
              <p:nvPr/>
            </p:nvSpPr>
            <p:spPr>
              <a:xfrm>
                <a:off x="252257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39" y="0"/>
                    </a:moveTo>
                    <a:lnTo>
                      <a:pt x="139" y="60"/>
                    </a:lnTo>
                    <a:lnTo>
                      <a:pt x="60" y="139"/>
                    </a:lnTo>
                    <a:lnTo>
                      <a:pt x="40" y="198"/>
                    </a:lnTo>
                    <a:lnTo>
                      <a:pt x="21" y="25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9" y="1941"/>
                    </a:lnTo>
                    <a:lnTo>
                      <a:pt x="397" y="3486"/>
                    </a:lnTo>
                    <a:lnTo>
                      <a:pt x="536" y="5031"/>
                    </a:lnTo>
                    <a:lnTo>
                      <a:pt x="615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5" y="11230"/>
                    </a:lnTo>
                    <a:lnTo>
                      <a:pt x="536" y="12795"/>
                    </a:lnTo>
                    <a:lnTo>
                      <a:pt x="536" y="12854"/>
                    </a:lnTo>
                    <a:lnTo>
                      <a:pt x="555" y="12934"/>
                    </a:lnTo>
                    <a:lnTo>
                      <a:pt x="575" y="12973"/>
                    </a:lnTo>
                    <a:lnTo>
                      <a:pt x="615" y="13033"/>
                    </a:lnTo>
                    <a:lnTo>
                      <a:pt x="694" y="13092"/>
                    </a:lnTo>
                    <a:lnTo>
                      <a:pt x="793" y="13112"/>
                    </a:lnTo>
                    <a:lnTo>
                      <a:pt x="912" y="13092"/>
                    </a:lnTo>
                    <a:lnTo>
                      <a:pt x="1011" y="13033"/>
                    </a:lnTo>
                    <a:lnTo>
                      <a:pt x="1051" y="12973"/>
                    </a:lnTo>
                    <a:lnTo>
                      <a:pt x="1070" y="12934"/>
                    </a:lnTo>
                    <a:lnTo>
                      <a:pt x="1090" y="12854"/>
                    </a:lnTo>
                    <a:lnTo>
                      <a:pt x="1110" y="12795"/>
                    </a:lnTo>
                    <a:lnTo>
                      <a:pt x="1189" y="11210"/>
                    </a:lnTo>
                    <a:lnTo>
                      <a:pt x="1229" y="9646"/>
                    </a:lnTo>
                    <a:lnTo>
                      <a:pt x="1229" y="8061"/>
                    </a:lnTo>
                    <a:lnTo>
                      <a:pt x="1189" y="6497"/>
                    </a:lnTo>
                    <a:lnTo>
                      <a:pt x="1090" y="4912"/>
                    </a:lnTo>
                    <a:lnTo>
                      <a:pt x="952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6" y="159"/>
                    </a:lnTo>
                    <a:lnTo>
                      <a:pt x="516" y="99"/>
                    </a:lnTo>
                    <a:lnTo>
                      <a:pt x="476" y="60"/>
                    </a:lnTo>
                    <a:lnTo>
                      <a:pt x="437" y="20"/>
                    </a:lnTo>
                    <a:lnTo>
                      <a:pt x="39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" name="Google Shape;776;p4"/>
              <p:cNvSpPr/>
              <p:nvPr/>
            </p:nvSpPr>
            <p:spPr>
              <a:xfrm>
                <a:off x="152682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18" y="0"/>
                    </a:moveTo>
                    <a:lnTo>
                      <a:pt x="119" y="60"/>
                    </a:lnTo>
                    <a:lnTo>
                      <a:pt x="40" y="139"/>
                    </a:lnTo>
                    <a:lnTo>
                      <a:pt x="20" y="198"/>
                    </a:lnTo>
                    <a:lnTo>
                      <a:pt x="1" y="25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8" y="1941"/>
                    </a:lnTo>
                    <a:lnTo>
                      <a:pt x="397" y="3486"/>
                    </a:lnTo>
                    <a:lnTo>
                      <a:pt x="515" y="5031"/>
                    </a:lnTo>
                    <a:lnTo>
                      <a:pt x="615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5" y="11230"/>
                    </a:lnTo>
                    <a:lnTo>
                      <a:pt x="535" y="12795"/>
                    </a:lnTo>
                    <a:lnTo>
                      <a:pt x="535" y="12854"/>
                    </a:lnTo>
                    <a:lnTo>
                      <a:pt x="535" y="12934"/>
                    </a:lnTo>
                    <a:lnTo>
                      <a:pt x="575" y="12973"/>
                    </a:lnTo>
                    <a:lnTo>
                      <a:pt x="595" y="13033"/>
                    </a:lnTo>
                    <a:lnTo>
                      <a:pt x="694" y="13092"/>
                    </a:lnTo>
                    <a:lnTo>
                      <a:pt x="793" y="13112"/>
                    </a:lnTo>
                    <a:lnTo>
                      <a:pt x="892" y="13092"/>
                    </a:lnTo>
                    <a:lnTo>
                      <a:pt x="991" y="13033"/>
                    </a:lnTo>
                    <a:lnTo>
                      <a:pt x="1030" y="12973"/>
                    </a:lnTo>
                    <a:lnTo>
                      <a:pt x="1070" y="12934"/>
                    </a:lnTo>
                    <a:lnTo>
                      <a:pt x="1090" y="12854"/>
                    </a:lnTo>
                    <a:lnTo>
                      <a:pt x="1090" y="12795"/>
                    </a:lnTo>
                    <a:lnTo>
                      <a:pt x="1189" y="11210"/>
                    </a:lnTo>
                    <a:lnTo>
                      <a:pt x="1229" y="9646"/>
                    </a:lnTo>
                    <a:lnTo>
                      <a:pt x="1209" y="8061"/>
                    </a:lnTo>
                    <a:lnTo>
                      <a:pt x="1169" y="6497"/>
                    </a:lnTo>
                    <a:lnTo>
                      <a:pt x="1070" y="4912"/>
                    </a:lnTo>
                    <a:lnTo>
                      <a:pt x="951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5" y="159"/>
                    </a:lnTo>
                    <a:lnTo>
                      <a:pt x="496" y="99"/>
                    </a:lnTo>
                    <a:lnTo>
                      <a:pt x="476" y="60"/>
                    </a:lnTo>
                    <a:lnTo>
                      <a:pt x="416" y="20"/>
                    </a:lnTo>
                    <a:lnTo>
                      <a:pt x="37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7" name="Google Shape;777;p4"/>
              <p:cNvSpPr/>
              <p:nvPr/>
            </p:nvSpPr>
            <p:spPr>
              <a:xfrm>
                <a:off x="3637675" y="2889675"/>
                <a:ext cx="351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0478" extrusionOk="0">
                    <a:moveTo>
                      <a:pt x="1110" y="0"/>
                    </a:moveTo>
                    <a:lnTo>
                      <a:pt x="991" y="20"/>
                    </a:lnTo>
                    <a:lnTo>
                      <a:pt x="951" y="60"/>
                    </a:lnTo>
                    <a:lnTo>
                      <a:pt x="912" y="99"/>
                    </a:lnTo>
                    <a:lnTo>
                      <a:pt x="872" y="159"/>
                    </a:lnTo>
                    <a:lnTo>
                      <a:pt x="832" y="218"/>
                    </a:lnTo>
                    <a:lnTo>
                      <a:pt x="674" y="832"/>
                    </a:lnTo>
                    <a:lnTo>
                      <a:pt x="515" y="1426"/>
                    </a:lnTo>
                    <a:lnTo>
                      <a:pt x="397" y="2040"/>
                    </a:lnTo>
                    <a:lnTo>
                      <a:pt x="298" y="2654"/>
                    </a:lnTo>
                    <a:lnTo>
                      <a:pt x="199" y="3268"/>
                    </a:lnTo>
                    <a:lnTo>
                      <a:pt x="139" y="3882"/>
                    </a:lnTo>
                    <a:lnTo>
                      <a:pt x="80" y="4516"/>
                    </a:lnTo>
                    <a:lnTo>
                      <a:pt x="40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60" y="10161"/>
                    </a:lnTo>
                    <a:lnTo>
                      <a:pt x="60" y="10220"/>
                    </a:lnTo>
                    <a:lnTo>
                      <a:pt x="80" y="10300"/>
                    </a:lnTo>
                    <a:lnTo>
                      <a:pt x="119" y="10339"/>
                    </a:lnTo>
                    <a:lnTo>
                      <a:pt x="139" y="10399"/>
                    </a:lnTo>
                    <a:lnTo>
                      <a:pt x="238" y="10458"/>
                    </a:lnTo>
                    <a:lnTo>
                      <a:pt x="337" y="10478"/>
                    </a:lnTo>
                    <a:lnTo>
                      <a:pt x="456" y="10458"/>
                    </a:lnTo>
                    <a:lnTo>
                      <a:pt x="535" y="10399"/>
                    </a:lnTo>
                    <a:lnTo>
                      <a:pt x="575" y="10339"/>
                    </a:lnTo>
                    <a:lnTo>
                      <a:pt x="595" y="10300"/>
                    </a:lnTo>
                    <a:lnTo>
                      <a:pt x="614" y="10220"/>
                    </a:lnTo>
                    <a:lnTo>
                      <a:pt x="614" y="10161"/>
                    </a:lnTo>
                    <a:lnTo>
                      <a:pt x="575" y="8913"/>
                    </a:lnTo>
                    <a:lnTo>
                      <a:pt x="555" y="7685"/>
                    </a:lnTo>
                    <a:lnTo>
                      <a:pt x="555" y="6457"/>
                    </a:lnTo>
                    <a:lnTo>
                      <a:pt x="595" y="5229"/>
                    </a:lnTo>
                    <a:lnTo>
                      <a:pt x="634" y="4615"/>
                    </a:lnTo>
                    <a:lnTo>
                      <a:pt x="694" y="4001"/>
                    </a:lnTo>
                    <a:lnTo>
                      <a:pt x="753" y="3387"/>
                    </a:lnTo>
                    <a:lnTo>
                      <a:pt x="852" y="2793"/>
                    </a:lnTo>
                    <a:lnTo>
                      <a:pt x="951" y="2179"/>
                    </a:lnTo>
                    <a:lnTo>
                      <a:pt x="1070" y="1585"/>
                    </a:lnTo>
                    <a:lnTo>
                      <a:pt x="1228" y="991"/>
                    </a:lnTo>
                    <a:lnTo>
                      <a:pt x="1387" y="397"/>
                    </a:lnTo>
                    <a:lnTo>
                      <a:pt x="1407" y="317"/>
                    </a:lnTo>
                    <a:lnTo>
                      <a:pt x="1407" y="258"/>
                    </a:lnTo>
                    <a:lnTo>
                      <a:pt x="1387" y="198"/>
                    </a:lnTo>
                    <a:lnTo>
                      <a:pt x="1367" y="139"/>
                    </a:lnTo>
                    <a:lnTo>
                      <a:pt x="1308" y="60"/>
                    </a:lnTo>
                    <a:lnTo>
                      <a:pt x="1209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8" name="Google Shape;778;p4"/>
              <p:cNvSpPr/>
              <p:nvPr/>
            </p:nvSpPr>
            <p:spPr>
              <a:xfrm>
                <a:off x="2613700" y="2889675"/>
                <a:ext cx="351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0478" extrusionOk="0">
                    <a:moveTo>
                      <a:pt x="1109" y="0"/>
                    </a:moveTo>
                    <a:lnTo>
                      <a:pt x="990" y="20"/>
                    </a:lnTo>
                    <a:lnTo>
                      <a:pt x="951" y="60"/>
                    </a:lnTo>
                    <a:lnTo>
                      <a:pt x="911" y="99"/>
                    </a:lnTo>
                    <a:lnTo>
                      <a:pt x="872" y="159"/>
                    </a:lnTo>
                    <a:lnTo>
                      <a:pt x="852" y="218"/>
                    </a:lnTo>
                    <a:lnTo>
                      <a:pt x="674" y="832"/>
                    </a:lnTo>
                    <a:lnTo>
                      <a:pt x="515" y="1426"/>
                    </a:lnTo>
                    <a:lnTo>
                      <a:pt x="396" y="2040"/>
                    </a:lnTo>
                    <a:lnTo>
                      <a:pt x="297" y="2654"/>
                    </a:lnTo>
                    <a:lnTo>
                      <a:pt x="198" y="3268"/>
                    </a:lnTo>
                    <a:lnTo>
                      <a:pt x="139" y="3882"/>
                    </a:lnTo>
                    <a:lnTo>
                      <a:pt x="79" y="4516"/>
                    </a:lnTo>
                    <a:lnTo>
                      <a:pt x="40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60" y="10161"/>
                    </a:lnTo>
                    <a:lnTo>
                      <a:pt x="60" y="10220"/>
                    </a:lnTo>
                    <a:lnTo>
                      <a:pt x="79" y="10300"/>
                    </a:lnTo>
                    <a:lnTo>
                      <a:pt x="119" y="10339"/>
                    </a:lnTo>
                    <a:lnTo>
                      <a:pt x="159" y="10399"/>
                    </a:lnTo>
                    <a:lnTo>
                      <a:pt x="238" y="10458"/>
                    </a:lnTo>
                    <a:lnTo>
                      <a:pt x="357" y="10478"/>
                    </a:lnTo>
                    <a:lnTo>
                      <a:pt x="456" y="10458"/>
                    </a:lnTo>
                    <a:lnTo>
                      <a:pt x="535" y="10399"/>
                    </a:lnTo>
                    <a:lnTo>
                      <a:pt x="575" y="10339"/>
                    </a:lnTo>
                    <a:lnTo>
                      <a:pt x="594" y="10300"/>
                    </a:lnTo>
                    <a:lnTo>
                      <a:pt x="614" y="10220"/>
                    </a:lnTo>
                    <a:lnTo>
                      <a:pt x="614" y="10161"/>
                    </a:lnTo>
                    <a:lnTo>
                      <a:pt x="594" y="8913"/>
                    </a:lnTo>
                    <a:lnTo>
                      <a:pt x="555" y="7685"/>
                    </a:lnTo>
                    <a:lnTo>
                      <a:pt x="555" y="6457"/>
                    </a:lnTo>
                    <a:lnTo>
                      <a:pt x="614" y="5229"/>
                    </a:lnTo>
                    <a:lnTo>
                      <a:pt x="654" y="4615"/>
                    </a:lnTo>
                    <a:lnTo>
                      <a:pt x="693" y="4001"/>
                    </a:lnTo>
                    <a:lnTo>
                      <a:pt x="773" y="3387"/>
                    </a:lnTo>
                    <a:lnTo>
                      <a:pt x="852" y="2793"/>
                    </a:lnTo>
                    <a:lnTo>
                      <a:pt x="951" y="2179"/>
                    </a:lnTo>
                    <a:lnTo>
                      <a:pt x="1070" y="1585"/>
                    </a:lnTo>
                    <a:lnTo>
                      <a:pt x="1228" y="991"/>
                    </a:lnTo>
                    <a:lnTo>
                      <a:pt x="1387" y="397"/>
                    </a:lnTo>
                    <a:lnTo>
                      <a:pt x="1406" y="317"/>
                    </a:lnTo>
                    <a:lnTo>
                      <a:pt x="1406" y="258"/>
                    </a:lnTo>
                    <a:lnTo>
                      <a:pt x="1387" y="198"/>
                    </a:lnTo>
                    <a:lnTo>
                      <a:pt x="1367" y="139"/>
                    </a:lnTo>
                    <a:lnTo>
                      <a:pt x="1307" y="60"/>
                    </a:lnTo>
                    <a:lnTo>
                      <a:pt x="120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9" name="Google Shape;779;p4"/>
              <p:cNvSpPr/>
              <p:nvPr/>
            </p:nvSpPr>
            <p:spPr>
              <a:xfrm>
                <a:off x="1617450" y="2889675"/>
                <a:ext cx="356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27" h="10478" extrusionOk="0">
                    <a:moveTo>
                      <a:pt x="1109" y="0"/>
                    </a:moveTo>
                    <a:lnTo>
                      <a:pt x="1010" y="20"/>
                    </a:lnTo>
                    <a:lnTo>
                      <a:pt x="951" y="60"/>
                    </a:lnTo>
                    <a:lnTo>
                      <a:pt x="911" y="99"/>
                    </a:lnTo>
                    <a:lnTo>
                      <a:pt x="872" y="159"/>
                    </a:lnTo>
                    <a:lnTo>
                      <a:pt x="852" y="218"/>
                    </a:lnTo>
                    <a:lnTo>
                      <a:pt x="673" y="832"/>
                    </a:lnTo>
                    <a:lnTo>
                      <a:pt x="535" y="1426"/>
                    </a:lnTo>
                    <a:lnTo>
                      <a:pt x="416" y="2040"/>
                    </a:lnTo>
                    <a:lnTo>
                      <a:pt x="297" y="2654"/>
                    </a:lnTo>
                    <a:lnTo>
                      <a:pt x="218" y="3268"/>
                    </a:lnTo>
                    <a:lnTo>
                      <a:pt x="139" y="3882"/>
                    </a:lnTo>
                    <a:lnTo>
                      <a:pt x="99" y="4516"/>
                    </a:lnTo>
                    <a:lnTo>
                      <a:pt x="59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59" y="10161"/>
                    </a:lnTo>
                    <a:lnTo>
                      <a:pt x="79" y="10220"/>
                    </a:lnTo>
                    <a:lnTo>
                      <a:pt x="99" y="10300"/>
                    </a:lnTo>
                    <a:lnTo>
                      <a:pt x="119" y="10339"/>
                    </a:lnTo>
                    <a:lnTo>
                      <a:pt x="159" y="10399"/>
                    </a:lnTo>
                    <a:lnTo>
                      <a:pt x="258" y="10458"/>
                    </a:lnTo>
                    <a:lnTo>
                      <a:pt x="357" y="10478"/>
                    </a:lnTo>
                    <a:lnTo>
                      <a:pt x="456" y="10458"/>
                    </a:lnTo>
                    <a:lnTo>
                      <a:pt x="555" y="10399"/>
                    </a:lnTo>
                    <a:lnTo>
                      <a:pt x="594" y="10339"/>
                    </a:lnTo>
                    <a:lnTo>
                      <a:pt x="614" y="10300"/>
                    </a:lnTo>
                    <a:lnTo>
                      <a:pt x="634" y="10220"/>
                    </a:lnTo>
                    <a:lnTo>
                      <a:pt x="634" y="10161"/>
                    </a:lnTo>
                    <a:lnTo>
                      <a:pt x="594" y="8913"/>
                    </a:lnTo>
                    <a:lnTo>
                      <a:pt x="574" y="7685"/>
                    </a:lnTo>
                    <a:lnTo>
                      <a:pt x="574" y="6457"/>
                    </a:lnTo>
                    <a:lnTo>
                      <a:pt x="614" y="5229"/>
                    </a:lnTo>
                    <a:lnTo>
                      <a:pt x="654" y="4615"/>
                    </a:lnTo>
                    <a:lnTo>
                      <a:pt x="713" y="4001"/>
                    </a:lnTo>
                    <a:lnTo>
                      <a:pt x="772" y="3387"/>
                    </a:lnTo>
                    <a:lnTo>
                      <a:pt x="852" y="2793"/>
                    </a:lnTo>
                    <a:lnTo>
                      <a:pt x="971" y="2179"/>
                    </a:lnTo>
                    <a:lnTo>
                      <a:pt x="1089" y="1585"/>
                    </a:lnTo>
                    <a:lnTo>
                      <a:pt x="1228" y="991"/>
                    </a:lnTo>
                    <a:lnTo>
                      <a:pt x="1406" y="397"/>
                    </a:lnTo>
                    <a:lnTo>
                      <a:pt x="1406" y="317"/>
                    </a:lnTo>
                    <a:lnTo>
                      <a:pt x="1426" y="258"/>
                    </a:lnTo>
                    <a:lnTo>
                      <a:pt x="1406" y="198"/>
                    </a:lnTo>
                    <a:lnTo>
                      <a:pt x="1386" y="139"/>
                    </a:lnTo>
                    <a:lnTo>
                      <a:pt x="1307" y="60"/>
                    </a:lnTo>
                    <a:lnTo>
                      <a:pt x="122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0" name="Google Shape;780;p4"/>
              <p:cNvSpPr/>
              <p:nvPr/>
            </p:nvSpPr>
            <p:spPr>
              <a:xfrm>
                <a:off x="3104400" y="2908975"/>
                <a:ext cx="29725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13747" extrusionOk="0">
                    <a:moveTo>
                      <a:pt x="535" y="1"/>
                    </a:moveTo>
                    <a:lnTo>
                      <a:pt x="436" y="21"/>
                    </a:lnTo>
                    <a:lnTo>
                      <a:pt x="357" y="80"/>
                    </a:lnTo>
                    <a:lnTo>
                      <a:pt x="317" y="120"/>
                    </a:lnTo>
                    <a:lnTo>
                      <a:pt x="297" y="179"/>
                    </a:lnTo>
                    <a:lnTo>
                      <a:pt x="277" y="239"/>
                    </a:lnTo>
                    <a:lnTo>
                      <a:pt x="277" y="318"/>
                    </a:lnTo>
                    <a:lnTo>
                      <a:pt x="297" y="853"/>
                    </a:lnTo>
                    <a:lnTo>
                      <a:pt x="317" y="1367"/>
                    </a:lnTo>
                    <a:lnTo>
                      <a:pt x="297" y="2417"/>
                    </a:lnTo>
                    <a:lnTo>
                      <a:pt x="277" y="3447"/>
                    </a:lnTo>
                    <a:lnTo>
                      <a:pt x="218" y="4497"/>
                    </a:lnTo>
                    <a:lnTo>
                      <a:pt x="79" y="6577"/>
                    </a:lnTo>
                    <a:lnTo>
                      <a:pt x="40" y="7606"/>
                    </a:lnTo>
                    <a:lnTo>
                      <a:pt x="0" y="8656"/>
                    </a:lnTo>
                    <a:lnTo>
                      <a:pt x="20" y="9310"/>
                    </a:lnTo>
                    <a:lnTo>
                      <a:pt x="40" y="9963"/>
                    </a:lnTo>
                    <a:lnTo>
                      <a:pt x="99" y="10597"/>
                    </a:lnTo>
                    <a:lnTo>
                      <a:pt x="159" y="11231"/>
                    </a:lnTo>
                    <a:lnTo>
                      <a:pt x="258" y="11865"/>
                    </a:lnTo>
                    <a:lnTo>
                      <a:pt x="357" y="12499"/>
                    </a:lnTo>
                    <a:lnTo>
                      <a:pt x="475" y="13132"/>
                    </a:lnTo>
                    <a:lnTo>
                      <a:pt x="594" y="13746"/>
                    </a:lnTo>
                    <a:lnTo>
                      <a:pt x="1189" y="13746"/>
                    </a:lnTo>
                    <a:lnTo>
                      <a:pt x="1050" y="13093"/>
                    </a:lnTo>
                    <a:lnTo>
                      <a:pt x="931" y="12419"/>
                    </a:lnTo>
                    <a:lnTo>
                      <a:pt x="812" y="11746"/>
                    </a:lnTo>
                    <a:lnTo>
                      <a:pt x="733" y="11092"/>
                    </a:lnTo>
                    <a:lnTo>
                      <a:pt x="654" y="10399"/>
                    </a:lnTo>
                    <a:lnTo>
                      <a:pt x="614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614" y="7329"/>
                    </a:lnTo>
                    <a:lnTo>
                      <a:pt x="674" y="6339"/>
                    </a:lnTo>
                    <a:lnTo>
                      <a:pt x="792" y="4338"/>
                    </a:lnTo>
                    <a:lnTo>
                      <a:pt x="852" y="3328"/>
                    </a:lnTo>
                    <a:lnTo>
                      <a:pt x="872" y="2338"/>
                    </a:lnTo>
                    <a:lnTo>
                      <a:pt x="872" y="1328"/>
                    </a:lnTo>
                    <a:lnTo>
                      <a:pt x="852" y="318"/>
                    </a:lnTo>
                    <a:lnTo>
                      <a:pt x="832" y="239"/>
                    </a:lnTo>
                    <a:lnTo>
                      <a:pt x="812" y="179"/>
                    </a:lnTo>
                    <a:lnTo>
                      <a:pt x="773" y="120"/>
                    </a:lnTo>
                    <a:lnTo>
                      <a:pt x="733" y="80"/>
                    </a:lnTo>
                    <a:lnTo>
                      <a:pt x="654" y="21"/>
                    </a:lnTo>
                    <a:lnTo>
                      <a:pt x="5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1" name="Google Shape;781;p4"/>
              <p:cNvSpPr/>
              <p:nvPr/>
            </p:nvSpPr>
            <p:spPr>
              <a:xfrm>
                <a:off x="2080900" y="2908975"/>
                <a:ext cx="29250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70" h="13747" extrusionOk="0">
                    <a:moveTo>
                      <a:pt x="516" y="1"/>
                    </a:moveTo>
                    <a:lnTo>
                      <a:pt x="417" y="21"/>
                    </a:lnTo>
                    <a:lnTo>
                      <a:pt x="337" y="80"/>
                    </a:lnTo>
                    <a:lnTo>
                      <a:pt x="298" y="120"/>
                    </a:lnTo>
                    <a:lnTo>
                      <a:pt x="278" y="179"/>
                    </a:lnTo>
                    <a:lnTo>
                      <a:pt x="258" y="239"/>
                    </a:lnTo>
                    <a:lnTo>
                      <a:pt x="258" y="318"/>
                    </a:lnTo>
                    <a:lnTo>
                      <a:pt x="278" y="853"/>
                    </a:lnTo>
                    <a:lnTo>
                      <a:pt x="298" y="1367"/>
                    </a:lnTo>
                    <a:lnTo>
                      <a:pt x="298" y="2417"/>
                    </a:lnTo>
                    <a:lnTo>
                      <a:pt x="258" y="3447"/>
                    </a:lnTo>
                    <a:lnTo>
                      <a:pt x="199" y="4497"/>
                    </a:lnTo>
                    <a:lnTo>
                      <a:pt x="60" y="6577"/>
                    </a:lnTo>
                    <a:lnTo>
                      <a:pt x="20" y="7606"/>
                    </a:lnTo>
                    <a:lnTo>
                      <a:pt x="1" y="8656"/>
                    </a:lnTo>
                    <a:lnTo>
                      <a:pt x="1" y="9310"/>
                    </a:lnTo>
                    <a:lnTo>
                      <a:pt x="40" y="9963"/>
                    </a:lnTo>
                    <a:lnTo>
                      <a:pt x="80" y="10597"/>
                    </a:lnTo>
                    <a:lnTo>
                      <a:pt x="159" y="11231"/>
                    </a:lnTo>
                    <a:lnTo>
                      <a:pt x="238" y="11865"/>
                    </a:lnTo>
                    <a:lnTo>
                      <a:pt x="337" y="12499"/>
                    </a:lnTo>
                    <a:lnTo>
                      <a:pt x="456" y="13132"/>
                    </a:lnTo>
                    <a:lnTo>
                      <a:pt x="575" y="13746"/>
                    </a:lnTo>
                    <a:lnTo>
                      <a:pt x="1169" y="13746"/>
                    </a:lnTo>
                    <a:lnTo>
                      <a:pt x="1031" y="13093"/>
                    </a:lnTo>
                    <a:lnTo>
                      <a:pt x="912" y="12419"/>
                    </a:lnTo>
                    <a:lnTo>
                      <a:pt x="793" y="11746"/>
                    </a:lnTo>
                    <a:lnTo>
                      <a:pt x="714" y="11092"/>
                    </a:lnTo>
                    <a:lnTo>
                      <a:pt x="634" y="10399"/>
                    </a:lnTo>
                    <a:lnTo>
                      <a:pt x="595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595" y="7329"/>
                    </a:lnTo>
                    <a:lnTo>
                      <a:pt x="654" y="6339"/>
                    </a:lnTo>
                    <a:lnTo>
                      <a:pt x="773" y="4338"/>
                    </a:lnTo>
                    <a:lnTo>
                      <a:pt x="833" y="3328"/>
                    </a:lnTo>
                    <a:lnTo>
                      <a:pt x="852" y="2338"/>
                    </a:lnTo>
                    <a:lnTo>
                      <a:pt x="872" y="1328"/>
                    </a:lnTo>
                    <a:lnTo>
                      <a:pt x="833" y="318"/>
                    </a:lnTo>
                    <a:lnTo>
                      <a:pt x="813" y="239"/>
                    </a:lnTo>
                    <a:lnTo>
                      <a:pt x="793" y="179"/>
                    </a:lnTo>
                    <a:lnTo>
                      <a:pt x="773" y="120"/>
                    </a:lnTo>
                    <a:lnTo>
                      <a:pt x="734" y="80"/>
                    </a:lnTo>
                    <a:lnTo>
                      <a:pt x="634" y="21"/>
                    </a:lnTo>
                    <a:lnTo>
                      <a:pt x="51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2" name="Google Shape;782;p4"/>
              <p:cNvSpPr/>
              <p:nvPr/>
            </p:nvSpPr>
            <p:spPr>
              <a:xfrm>
                <a:off x="1084650" y="2908975"/>
                <a:ext cx="29725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13747" extrusionOk="0">
                    <a:moveTo>
                      <a:pt x="535" y="1"/>
                    </a:moveTo>
                    <a:lnTo>
                      <a:pt x="436" y="21"/>
                    </a:lnTo>
                    <a:lnTo>
                      <a:pt x="337" y="80"/>
                    </a:lnTo>
                    <a:lnTo>
                      <a:pt x="317" y="120"/>
                    </a:lnTo>
                    <a:lnTo>
                      <a:pt x="278" y="179"/>
                    </a:lnTo>
                    <a:lnTo>
                      <a:pt x="278" y="239"/>
                    </a:lnTo>
                    <a:lnTo>
                      <a:pt x="278" y="318"/>
                    </a:lnTo>
                    <a:lnTo>
                      <a:pt x="298" y="853"/>
                    </a:lnTo>
                    <a:lnTo>
                      <a:pt x="298" y="1367"/>
                    </a:lnTo>
                    <a:lnTo>
                      <a:pt x="298" y="2417"/>
                    </a:lnTo>
                    <a:lnTo>
                      <a:pt x="258" y="3447"/>
                    </a:lnTo>
                    <a:lnTo>
                      <a:pt x="199" y="4497"/>
                    </a:lnTo>
                    <a:lnTo>
                      <a:pt x="80" y="6577"/>
                    </a:lnTo>
                    <a:lnTo>
                      <a:pt x="20" y="7606"/>
                    </a:lnTo>
                    <a:lnTo>
                      <a:pt x="1" y="8656"/>
                    </a:lnTo>
                    <a:lnTo>
                      <a:pt x="1" y="9310"/>
                    </a:lnTo>
                    <a:lnTo>
                      <a:pt x="40" y="9963"/>
                    </a:lnTo>
                    <a:lnTo>
                      <a:pt x="100" y="10597"/>
                    </a:lnTo>
                    <a:lnTo>
                      <a:pt x="159" y="11231"/>
                    </a:lnTo>
                    <a:lnTo>
                      <a:pt x="238" y="11865"/>
                    </a:lnTo>
                    <a:lnTo>
                      <a:pt x="337" y="12499"/>
                    </a:lnTo>
                    <a:lnTo>
                      <a:pt x="456" y="13132"/>
                    </a:lnTo>
                    <a:lnTo>
                      <a:pt x="595" y="13746"/>
                    </a:lnTo>
                    <a:lnTo>
                      <a:pt x="1189" y="13746"/>
                    </a:lnTo>
                    <a:lnTo>
                      <a:pt x="1050" y="13093"/>
                    </a:lnTo>
                    <a:lnTo>
                      <a:pt x="912" y="12419"/>
                    </a:lnTo>
                    <a:lnTo>
                      <a:pt x="813" y="11746"/>
                    </a:lnTo>
                    <a:lnTo>
                      <a:pt x="714" y="11092"/>
                    </a:lnTo>
                    <a:lnTo>
                      <a:pt x="654" y="10399"/>
                    </a:lnTo>
                    <a:lnTo>
                      <a:pt x="595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615" y="7329"/>
                    </a:lnTo>
                    <a:lnTo>
                      <a:pt x="654" y="6339"/>
                    </a:lnTo>
                    <a:lnTo>
                      <a:pt x="773" y="4338"/>
                    </a:lnTo>
                    <a:lnTo>
                      <a:pt x="832" y="3328"/>
                    </a:lnTo>
                    <a:lnTo>
                      <a:pt x="872" y="2338"/>
                    </a:lnTo>
                    <a:lnTo>
                      <a:pt x="872" y="1328"/>
                    </a:lnTo>
                    <a:lnTo>
                      <a:pt x="832" y="318"/>
                    </a:lnTo>
                    <a:lnTo>
                      <a:pt x="832" y="239"/>
                    </a:lnTo>
                    <a:lnTo>
                      <a:pt x="813" y="179"/>
                    </a:lnTo>
                    <a:lnTo>
                      <a:pt x="773" y="120"/>
                    </a:lnTo>
                    <a:lnTo>
                      <a:pt x="733" y="80"/>
                    </a:lnTo>
                    <a:lnTo>
                      <a:pt x="634" y="21"/>
                    </a:lnTo>
                    <a:lnTo>
                      <a:pt x="5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" name="Google Shape;783;p4"/>
              <p:cNvSpPr/>
              <p:nvPr/>
            </p:nvSpPr>
            <p:spPr>
              <a:xfrm>
                <a:off x="3790675" y="2936725"/>
                <a:ext cx="14375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2853" extrusionOk="0">
                    <a:moveTo>
                      <a:pt x="298" y="0"/>
                    </a:moveTo>
                    <a:lnTo>
                      <a:pt x="179" y="20"/>
                    </a:lnTo>
                    <a:lnTo>
                      <a:pt x="100" y="79"/>
                    </a:lnTo>
                    <a:lnTo>
                      <a:pt x="60" y="119"/>
                    </a:lnTo>
                    <a:lnTo>
                      <a:pt x="40" y="178"/>
                    </a:lnTo>
                    <a:lnTo>
                      <a:pt x="20" y="238"/>
                    </a:lnTo>
                    <a:lnTo>
                      <a:pt x="1" y="317"/>
                    </a:lnTo>
                    <a:lnTo>
                      <a:pt x="1" y="2515"/>
                    </a:lnTo>
                    <a:lnTo>
                      <a:pt x="20" y="2595"/>
                    </a:lnTo>
                    <a:lnTo>
                      <a:pt x="40" y="2654"/>
                    </a:lnTo>
                    <a:lnTo>
                      <a:pt x="60" y="2713"/>
                    </a:lnTo>
                    <a:lnTo>
                      <a:pt x="100" y="2773"/>
                    </a:lnTo>
                    <a:lnTo>
                      <a:pt x="179" y="2832"/>
                    </a:lnTo>
                    <a:lnTo>
                      <a:pt x="298" y="2852"/>
                    </a:lnTo>
                    <a:lnTo>
                      <a:pt x="397" y="2832"/>
                    </a:lnTo>
                    <a:lnTo>
                      <a:pt x="496" y="2773"/>
                    </a:lnTo>
                    <a:lnTo>
                      <a:pt x="516" y="2713"/>
                    </a:lnTo>
                    <a:lnTo>
                      <a:pt x="555" y="2654"/>
                    </a:lnTo>
                    <a:lnTo>
                      <a:pt x="575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75" y="238"/>
                    </a:lnTo>
                    <a:lnTo>
                      <a:pt x="555" y="178"/>
                    </a:lnTo>
                    <a:lnTo>
                      <a:pt x="516" y="119"/>
                    </a:lnTo>
                    <a:lnTo>
                      <a:pt x="496" y="79"/>
                    </a:lnTo>
                    <a:lnTo>
                      <a:pt x="397" y="20"/>
                    </a:lnTo>
                    <a:lnTo>
                      <a:pt x="29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" name="Google Shape;784;p4"/>
              <p:cNvSpPr/>
              <p:nvPr/>
            </p:nvSpPr>
            <p:spPr>
              <a:xfrm>
                <a:off x="2766700" y="2936725"/>
                <a:ext cx="14375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2853" extrusionOk="0">
                    <a:moveTo>
                      <a:pt x="297" y="0"/>
                    </a:moveTo>
                    <a:lnTo>
                      <a:pt x="198" y="20"/>
                    </a:lnTo>
                    <a:lnTo>
                      <a:pt x="99" y="79"/>
                    </a:lnTo>
                    <a:lnTo>
                      <a:pt x="60" y="119"/>
                    </a:lnTo>
                    <a:lnTo>
                      <a:pt x="40" y="178"/>
                    </a:lnTo>
                    <a:lnTo>
                      <a:pt x="20" y="238"/>
                    </a:lnTo>
                    <a:lnTo>
                      <a:pt x="0" y="317"/>
                    </a:lnTo>
                    <a:lnTo>
                      <a:pt x="0" y="2515"/>
                    </a:lnTo>
                    <a:lnTo>
                      <a:pt x="20" y="2595"/>
                    </a:lnTo>
                    <a:lnTo>
                      <a:pt x="40" y="2654"/>
                    </a:lnTo>
                    <a:lnTo>
                      <a:pt x="60" y="2713"/>
                    </a:lnTo>
                    <a:lnTo>
                      <a:pt x="99" y="2773"/>
                    </a:lnTo>
                    <a:lnTo>
                      <a:pt x="198" y="2832"/>
                    </a:lnTo>
                    <a:lnTo>
                      <a:pt x="297" y="2852"/>
                    </a:lnTo>
                    <a:lnTo>
                      <a:pt x="396" y="2832"/>
                    </a:lnTo>
                    <a:lnTo>
                      <a:pt x="495" y="2773"/>
                    </a:lnTo>
                    <a:lnTo>
                      <a:pt x="515" y="2713"/>
                    </a:lnTo>
                    <a:lnTo>
                      <a:pt x="555" y="2654"/>
                    </a:lnTo>
                    <a:lnTo>
                      <a:pt x="575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75" y="238"/>
                    </a:lnTo>
                    <a:lnTo>
                      <a:pt x="555" y="178"/>
                    </a:lnTo>
                    <a:lnTo>
                      <a:pt x="515" y="119"/>
                    </a:lnTo>
                    <a:lnTo>
                      <a:pt x="495" y="79"/>
                    </a:lnTo>
                    <a:lnTo>
                      <a:pt x="396" y="20"/>
                    </a:lnTo>
                    <a:lnTo>
                      <a:pt x="29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" name="Google Shape;785;p4"/>
              <p:cNvSpPr/>
              <p:nvPr/>
            </p:nvSpPr>
            <p:spPr>
              <a:xfrm>
                <a:off x="1770925" y="2936725"/>
                <a:ext cx="14400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6" h="2853" extrusionOk="0">
                    <a:moveTo>
                      <a:pt x="278" y="0"/>
                    </a:moveTo>
                    <a:lnTo>
                      <a:pt x="179" y="20"/>
                    </a:lnTo>
                    <a:lnTo>
                      <a:pt x="80" y="79"/>
                    </a:lnTo>
                    <a:lnTo>
                      <a:pt x="60" y="119"/>
                    </a:lnTo>
                    <a:lnTo>
                      <a:pt x="21" y="178"/>
                    </a:lnTo>
                    <a:lnTo>
                      <a:pt x="1" y="238"/>
                    </a:lnTo>
                    <a:lnTo>
                      <a:pt x="1" y="317"/>
                    </a:lnTo>
                    <a:lnTo>
                      <a:pt x="1" y="2515"/>
                    </a:lnTo>
                    <a:lnTo>
                      <a:pt x="1" y="2595"/>
                    </a:lnTo>
                    <a:lnTo>
                      <a:pt x="21" y="2654"/>
                    </a:lnTo>
                    <a:lnTo>
                      <a:pt x="60" y="2713"/>
                    </a:lnTo>
                    <a:lnTo>
                      <a:pt x="80" y="2773"/>
                    </a:lnTo>
                    <a:lnTo>
                      <a:pt x="179" y="2832"/>
                    </a:lnTo>
                    <a:lnTo>
                      <a:pt x="278" y="2852"/>
                    </a:lnTo>
                    <a:lnTo>
                      <a:pt x="397" y="2832"/>
                    </a:lnTo>
                    <a:lnTo>
                      <a:pt x="476" y="2773"/>
                    </a:lnTo>
                    <a:lnTo>
                      <a:pt x="516" y="2713"/>
                    </a:lnTo>
                    <a:lnTo>
                      <a:pt x="536" y="2654"/>
                    </a:lnTo>
                    <a:lnTo>
                      <a:pt x="556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56" y="238"/>
                    </a:lnTo>
                    <a:lnTo>
                      <a:pt x="536" y="178"/>
                    </a:lnTo>
                    <a:lnTo>
                      <a:pt x="516" y="119"/>
                    </a:lnTo>
                    <a:lnTo>
                      <a:pt x="476" y="79"/>
                    </a:lnTo>
                    <a:lnTo>
                      <a:pt x="397" y="20"/>
                    </a:lnTo>
                    <a:lnTo>
                      <a:pt x="27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6" name="Google Shape;786;p4"/>
              <p:cNvSpPr/>
              <p:nvPr/>
            </p:nvSpPr>
            <p:spPr>
              <a:xfrm>
                <a:off x="3859500" y="2972375"/>
                <a:ext cx="66875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75" h="11211" extrusionOk="0">
                    <a:moveTo>
                      <a:pt x="2318" y="0"/>
                    </a:moveTo>
                    <a:lnTo>
                      <a:pt x="2219" y="20"/>
                    </a:lnTo>
                    <a:lnTo>
                      <a:pt x="2140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60" y="238"/>
                    </a:lnTo>
                    <a:lnTo>
                      <a:pt x="2080" y="317"/>
                    </a:lnTo>
                    <a:lnTo>
                      <a:pt x="2120" y="1030"/>
                    </a:lnTo>
                    <a:lnTo>
                      <a:pt x="2120" y="1723"/>
                    </a:lnTo>
                    <a:lnTo>
                      <a:pt x="2080" y="2416"/>
                    </a:lnTo>
                    <a:lnTo>
                      <a:pt x="2001" y="3110"/>
                    </a:lnTo>
                    <a:lnTo>
                      <a:pt x="1902" y="3803"/>
                    </a:lnTo>
                    <a:lnTo>
                      <a:pt x="1763" y="4476"/>
                    </a:lnTo>
                    <a:lnTo>
                      <a:pt x="1605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94" y="8517"/>
                    </a:lnTo>
                    <a:lnTo>
                      <a:pt x="318" y="9864"/>
                    </a:lnTo>
                    <a:lnTo>
                      <a:pt x="139" y="10537"/>
                    </a:lnTo>
                    <a:lnTo>
                      <a:pt x="1" y="11210"/>
                    </a:lnTo>
                    <a:lnTo>
                      <a:pt x="535" y="11210"/>
                    </a:lnTo>
                    <a:lnTo>
                      <a:pt x="694" y="10537"/>
                    </a:lnTo>
                    <a:lnTo>
                      <a:pt x="852" y="9864"/>
                    </a:lnTo>
                    <a:lnTo>
                      <a:pt x="1229" y="8517"/>
                    </a:lnTo>
                    <a:lnTo>
                      <a:pt x="1625" y="7170"/>
                    </a:lnTo>
                    <a:lnTo>
                      <a:pt x="2001" y="5843"/>
                    </a:lnTo>
                    <a:lnTo>
                      <a:pt x="2160" y="5169"/>
                    </a:lnTo>
                    <a:lnTo>
                      <a:pt x="2318" y="4476"/>
                    </a:lnTo>
                    <a:lnTo>
                      <a:pt x="2457" y="3803"/>
                    </a:lnTo>
                    <a:lnTo>
                      <a:pt x="2556" y="3110"/>
                    </a:lnTo>
                    <a:lnTo>
                      <a:pt x="2635" y="2416"/>
                    </a:lnTo>
                    <a:lnTo>
                      <a:pt x="2674" y="1723"/>
                    </a:lnTo>
                    <a:lnTo>
                      <a:pt x="2674" y="1030"/>
                    </a:lnTo>
                    <a:lnTo>
                      <a:pt x="2635" y="317"/>
                    </a:lnTo>
                    <a:lnTo>
                      <a:pt x="2635" y="238"/>
                    </a:lnTo>
                    <a:lnTo>
                      <a:pt x="2595" y="178"/>
                    </a:lnTo>
                    <a:lnTo>
                      <a:pt x="2575" y="119"/>
                    </a:lnTo>
                    <a:lnTo>
                      <a:pt x="2536" y="79"/>
                    </a:lnTo>
                    <a:lnTo>
                      <a:pt x="2437" y="20"/>
                    </a:lnTo>
                    <a:lnTo>
                      <a:pt x="231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7" name="Google Shape;787;p4"/>
              <p:cNvSpPr/>
              <p:nvPr/>
            </p:nvSpPr>
            <p:spPr>
              <a:xfrm>
                <a:off x="2835525" y="2972375"/>
                <a:ext cx="67350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94" h="11211" extrusionOk="0">
                    <a:moveTo>
                      <a:pt x="2337" y="0"/>
                    </a:moveTo>
                    <a:lnTo>
                      <a:pt x="2219" y="20"/>
                    </a:lnTo>
                    <a:lnTo>
                      <a:pt x="2139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80" y="238"/>
                    </a:lnTo>
                    <a:lnTo>
                      <a:pt x="2080" y="317"/>
                    </a:lnTo>
                    <a:lnTo>
                      <a:pt x="2120" y="1030"/>
                    </a:lnTo>
                    <a:lnTo>
                      <a:pt x="2120" y="1723"/>
                    </a:lnTo>
                    <a:lnTo>
                      <a:pt x="2080" y="2416"/>
                    </a:lnTo>
                    <a:lnTo>
                      <a:pt x="2001" y="3110"/>
                    </a:lnTo>
                    <a:lnTo>
                      <a:pt x="1902" y="3803"/>
                    </a:lnTo>
                    <a:lnTo>
                      <a:pt x="1763" y="4476"/>
                    </a:lnTo>
                    <a:lnTo>
                      <a:pt x="1624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94" y="8517"/>
                    </a:lnTo>
                    <a:lnTo>
                      <a:pt x="317" y="9864"/>
                    </a:lnTo>
                    <a:lnTo>
                      <a:pt x="159" y="10537"/>
                    </a:lnTo>
                    <a:lnTo>
                      <a:pt x="0" y="11210"/>
                    </a:lnTo>
                    <a:lnTo>
                      <a:pt x="535" y="11210"/>
                    </a:lnTo>
                    <a:lnTo>
                      <a:pt x="694" y="10537"/>
                    </a:lnTo>
                    <a:lnTo>
                      <a:pt x="852" y="9864"/>
                    </a:lnTo>
                    <a:lnTo>
                      <a:pt x="1228" y="8517"/>
                    </a:lnTo>
                    <a:lnTo>
                      <a:pt x="1624" y="7170"/>
                    </a:lnTo>
                    <a:lnTo>
                      <a:pt x="2001" y="5843"/>
                    </a:lnTo>
                    <a:lnTo>
                      <a:pt x="2179" y="5169"/>
                    </a:lnTo>
                    <a:lnTo>
                      <a:pt x="2318" y="4476"/>
                    </a:lnTo>
                    <a:lnTo>
                      <a:pt x="2456" y="3803"/>
                    </a:lnTo>
                    <a:lnTo>
                      <a:pt x="2575" y="3110"/>
                    </a:lnTo>
                    <a:lnTo>
                      <a:pt x="2635" y="2416"/>
                    </a:lnTo>
                    <a:lnTo>
                      <a:pt x="2674" y="1723"/>
                    </a:lnTo>
                    <a:lnTo>
                      <a:pt x="2694" y="1030"/>
                    </a:lnTo>
                    <a:lnTo>
                      <a:pt x="2635" y="317"/>
                    </a:lnTo>
                    <a:lnTo>
                      <a:pt x="2635" y="238"/>
                    </a:lnTo>
                    <a:lnTo>
                      <a:pt x="2595" y="178"/>
                    </a:lnTo>
                    <a:lnTo>
                      <a:pt x="2575" y="119"/>
                    </a:lnTo>
                    <a:lnTo>
                      <a:pt x="2536" y="79"/>
                    </a:lnTo>
                    <a:lnTo>
                      <a:pt x="2437" y="20"/>
                    </a:lnTo>
                    <a:lnTo>
                      <a:pt x="23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8" name="Google Shape;788;p4"/>
              <p:cNvSpPr/>
              <p:nvPr/>
            </p:nvSpPr>
            <p:spPr>
              <a:xfrm>
                <a:off x="1839775" y="2972375"/>
                <a:ext cx="66850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74" h="11211" extrusionOk="0">
                    <a:moveTo>
                      <a:pt x="2317" y="0"/>
                    </a:moveTo>
                    <a:lnTo>
                      <a:pt x="2218" y="20"/>
                    </a:lnTo>
                    <a:lnTo>
                      <a:pt x="2119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60" y="238"/>
                    </a:lnTo>
                    <a:lnTo>
                      <a:pt x="2060" y="317"/>
                    </a:lnTo>
                    <a:lnTo>
                      <a:pt x="2100" y="1030"/>
                    </a:lnTo>
                    <a:lnTo>
                      <a:pt x="2100" y="1723"/>
                    </a:lnTo>
                    <a:lnTo>
                      <a:pt x="2060" y="2416"/>
                    </a:lnTo>
                    <a:lnTo>
                      <a:pt x="2000" y="3110"/>
                    </a:lnTo>
                    <a:lnTo>
                      <a:pt x="1882" y="3803"/>
                    </a:lnTo>
                    <a:lnTo>
                      <a:pt x="1763" y="4476"/>
                    </a:lnTo>
                    <a:lnTo>
                      <a:pt x="1604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73" y="8517"/>
                    </a:lnTo>
                    <a:lnTo>
                      <a:pt x="317" y="9864"/>
                    </a:lnTo>
                    <a:lnTo>
                      <a:pt x="139" y="10537"/>
                    </a:lnTo>
                    <a:lnTo>
                      <a:pt x="0" y="11210"/>
                    </a:lnTo>
                    <a:lnTo>
                      <a:pt x="535" y="11210"/>
                    </a:lnTo>
                    <a:lnTo>
                      <a:pt x="673" y="10537"/>
                    </a:lnTo>
                    <a:lnTo>
                      <a:pt x="852" y="9864"/>
                    </a:lnTo>
                    <a:lnTo>
                      <a:pt x="1208" y="8517"/>
                    </a:lnTo>
                    <a:lnTo>
                      <a:pt x="1604" y="7170"/>
                    </a:lnTo>
                    <a:lnTo>
                      <a:pt x="1981" y="5843"/>
                    </a:lnTo>
                    <a:lnTo>
                      <a:pt x="2159" y="5169"/>
                    </a:lnTo>
                    <a:lnTo>
                      <a:pt x="2317" y="4476"/>
                    </a:lnTo>
                    <a:lnTo>
                      <a:pt x="2456" y="3803"/>
                    </a:lnTo>
                    <a:lnTo>
                      <a:pt x="2555" y="3110"/>
                    </a:lnTo>
                    <a:lnTo>
                      <a:pt x="2634" y="2416"/>
                    </a:lnTo>
                    <a:lnTo>
                      <a:pt x="2674" y="1723"/>
                    </a:lnTo>
                    <a:lnTo>
                      <a:pt x="2674" y="1030"/>
                    </a:lnTo>
                    <a:lnTo>
                      <a:pt x="2634" y="317"/>
                    </a:lnTo>
                    <a:lnTo>
                      <a:pt x="2614" y="238"/>
                    </a:lnTo>
                    <a:lnTo>
                      <a:pt x="2595" y="178"/>
                    </a:lnTo>
                    <a:lnTo>
                      <a:pt x="2555" y="119"/>
                    </a:lnTo>
                    <a:lnTo>
                      <a:pt x="2515" y="79"/>
                    </a:lnTo>
                    <a:lnTo>
                      <a:pt x="2416" y="20"/>
                    </a:lnTo>
                    <a:lnTo>
                      <a:pt x="231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89" name="Google Shape;789;p4"/>
            <p:cNvGrpSpPr/>
            <p:nvPr/>
          </p:nvGrpSpPr>
          <p:grpSpPr>
            <a:xfrm>
              <a:off x="5139071" y="43"/>
              <a:ext cx="5139109" cy="5143416"/>
              <a:chOff x="1040100" y="267325"/>
              <a:chExt cx="2982825" cy="2985325"/>
            </a:xfrm>
          </p:grpSpPr>
          <p:sp>
            <p:nvSpPr>
              <p:cNvPr id="790" name="Google Shape;790;p4"/>
              <p:cNvSpPr/>
              <p:nvPr/>
            </p:nvSpPr>
            <p:spPr>
              <a:xfrm>
                <a:off x="3943175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1" y="1"/>
                    </a:moveTo>
                    <a:lnTo>
                      <a:pt x="120" y="832"/>
                    </a:lnTo>
                    <a:lnTo>
                      <a:pt x="239" y="1684"/>
                    </a:lnTo>
                    <a:lnTo>
                      <a:pt x="437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73" y="8517"/>
                    </a:lnTo>
                    <a:lnTo>
                      <a:pt x="833" y="10240"/>
                    </a:lnTo>
                    <a:lnTo>
                      <a:pt x="853" y="11964"/>
                    </a:lnTo>
                    <a:lnTo>
                      <a:pt x="833" y="13687"/>
                    </a:lnTo>
                    <a:lnTo>
                      <a:pt x="813" y="15410"/>
                    </a:lnTo>
                    <a:lnTo>
                      <a:pt x="773" y="17133"/>
                    </a:lnTo>
                    <a:lnTo>
                      <a:pt x="635" y="20579"/>
                    </a:lnTo>
                    <a:lnTo>
                      <a:pt x="496" y="24026"/>
                    </a:lnTo>
                    <a:lnTo>
                      <a:pt x="338" y="27452"/>
                    </a:lnTo>
                    <a:lnTo>
                      <a:pt x="278" y="29532"/>
                    </a:lnTo>
                    <a:lnTo>
                      <a:pt x="219" y="31611"/>
                    </a:lnTo>
                    <a:lnTo>
                      <a:pt x="179" y="33711"/>
                    </a:lnTo>
                    <a:lnTo>
                      <a:pt x="179" y="35790"/>
                    </a:lnTo>
                    <a:lnTo>
                      <a:pt x="219" y="37870"/>
                    </a:lnTo>
                    <a:lnTo>
                      <a:pt x="298" y="39950"/>
                    </a:lnTo>
                    <a:lnTo>
                      <a:pt x="357" y="40980"/>
                    </a:lnTo>
                    <a:lnTo>
                      <a:pt x="437" y="42029"/>
                    </a:lnTo>
                    <a:lnTo>
                      <a:pt x="516" y="43059"/>
                    </a:lnTo>
                    <a:lnTo>
                      <a:pt x="615" y="44109"/>
                    </a:lnTo>
                    <a:lnTo>
                      <a:pt x="853" y="46228"/>
                    </a:lnTo>
                    <a:lnTo>
                      <a:pt x="1130" y="48328"/>
                    </a:lnTo>
                    <a:lnTo>
                      <a:pt x="1724" y="52566"/>
                    </a:lnTo>
                    <a:lnTo>
                      <a:pt x="2001" y="54666"/>
                    </a:lnTo>
                    <a:lnTo>
                      <a:pt x="2239" y="56785"/>
                    </a:lnTo>
                    <a:lnTo>
                      <a:pt x="2358" y="57855"/>
                    </a:lnTo>
                    <a:lnTo>
                      <a:pt x="2437" y="58924"/>
                    </a:lnTo>
                    <a:lnTo>
                      <a:pt x="2516" y="59994"/>
                    </a:lnTo>
                    <a:lnTo>
                      <a:pt x="2576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76" y="64747"/>
                    </a:lnTo>
                    <a:lnTo>
                      <a:pt x="251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60" y="69659"/>
                    </a:lnTo>
                    <a:lnTo>
                      <a:pt x="1962" y="70867"/>
                    </a:lnTo>
                    <a:lnTo>
                      <a:pt x="1744" y="71996"/>
                    </a:lnTo>
                    <a:lnTo>
                      <a:pt x="1506" y="73125"/>
                    </a:lnTo>
                    <a:lnTo>
                      <a:pt x="1268" y="74274"/>
                    </a:lnTo>
                    <a:lnTo>
                      <a:pt x="1051" y="75403"/>
                    </a:lnTo>
                    <a:lnTo>
                      <a:pt x="971" y="75977"/>
                    </a:lnTo>
                    <a:lnTo>
                      <a:pt x="872" y="76552"/>
                    </a:lnTo>
                    <a:lnTo>
                      <a:pt x="813" y="77126"/>
                    </a:lnTo>
                    <a:lnTo>
                      <a:pt x="773" y="77700"/>
                    </a:lnTo>
                    <a:lnTo>
                      <a:pt x="734" y="78295"/>
                    </a:lnTo>
                    <a:lnTo>
                      <a:pt x="734" y="78869"/>
                    </a:lnTo>
                    <a:lnTo>
                      <a:pt x="754" y="79443"/>
                    </a:lnTo>
                    <a:lnTo>
                      <a:pt x="813" y="80038"/>
                    </a:lnTo>
                    <a:lnTo>
                      <a:pt x="833" y="80117"/>
                    </a:lnTo>
                    <a:lnTo>
                      <a:pt x="853" y="80176"/>
                    </a:lnTo>
                    <a:lnTo>
                      <a:pt x="892" y="80236"/>
                    </a:lnTo>
                    <a:lnTo>
                      <a:pt x="932" y="80275"/>
                    </a:lnTo>
                    <a:lnTo>
                      <a:pt x="1031" y="80335"/>
                    </a:lnTo>
                    <a:lnTo>
                      <a:pt x="1130" y="80354"/>
                    </a:lnTo>
                    <a:lnTo>
                      <a:pt x="1229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48" y="80236"/>
                    </a:lnTo>
                    <a:lnTo>
                      <a:pt x="1368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28" y="79483"/>
                    </a:lnTo>
                    <a:lnTo>
                      <a:pt x="1308" y="78948"/>
                    </a:lnTo>
                    <a:lnTo>
                      <a:pt x="1308" y="78413"/>
                    </a:lnTo>
                    <a:lnTo>
                      <a:pt x="1328" y="77859"/>
                    </a:lnTo>
                    <a:lnTo>
                      <a:pt x="1368" y="77324"/>
                    </a:lnTo>
                    <a:lnTo>
                      <a:pt x="1427" y="76789"/>
                    </a:lnTo>
                    <a:lnTo>
                      <a:pt x="1506" y="76255"/>
                    </a:lnTo>
                    <a:lnTo>
                      <a:pt x="158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19" y="72551"/>
                    </a:lnTo>
                    <a:lnTo>
                      <a:pt x="2417" y="71501"/>
                    </a:lnTo>
                    <a:lnTo>
                      <a:pt x="2595" y="70491"/>
                    </a:lnTo>
                    <a:lnTo>
                      <a:pt x="2754" y="69461"/>
                    </a:lnTo>
                    <a:lnTo>
                      <a:pt x="2873" y="68451"/>
                    </a:lnTo>
                    <a:lnTo>
                      <a:pt x="2992" y="67421"/>
                    </a:lnTo>
                    <a:lnTo>
                      <a:pt x="3071" y="66391"/>
                    </a:lnTo>
                    <a:lnTo>
                      <a:pt x="3130" y="65361"/>
                    </a:lnTo>
                    <a:lnTo>
                      <a:pt x="3170" y="64311"/>
                    </a:lnTo>
                    <a:lnTo>
                      <a:pt x="3190" y="63282"/>
                    </a:lnTo>
                    <a:lnTo>
                      <a:pt x="3170" y="62212"/>
                    </a:lnTo>
                    <a:lnTo>
                      <a:pt x="3150" y="61142"/>
                    </a:lnTo>
                    <a:lnTo>
                      <a:pt x="3091" y="60053"/>
                    </a:lnTo>
                    <a:lnTo>
                      <a:pt x="3011" y="58984"/>
                    </a:lnTo>
                    <a:lnTo>
                      <a:pt x="2932" y="57914"/>
                    </a:lnTo>
                    <a:lnTo>
                      <a:pt x="2813" y="56864"/>
                    </a:lnTo>
                    <a:lnTo>
                      <a:pt x="2576" y="54725"/>
                    </a:lnTo>
                    <a:lnTo>
                      <a:pt x="2298" y="52606"/>
                    </a:lnTo>
                    <a:lnTo>
                      <a:pt x="2001" y="50487"/>
                    </a:lnTo>
                    <a:lnTo>
                      <a:pt x="1704" y="48348"/>
                    </a:lnTo>
                    <a:lnTo>
                      <a:pt x="1427" y="46228"/>
                    </a:lnTo>
                    <a:lnTo>
                      <a:pt x="1308" y="45179"/>
                    </a:lnTo>
                    <a:lnTo>
                      <a:pt x="1189" y="44129"/>
                    </a:lnTo>
                    <a:lnTo>
                      <a:pt x="1110" y="43079"/>
                    </a:lnTo>
                    <a:lnTo>
                      <a:pt x="1031" y="42029"/>
                    </a:lnTo>
                    <a:lnTo>
                      <a:pt x="952" y="40980"/>
                    </a:lnTo>
                    <a:lnTo>
                      <a:pt x="912" y="39910"/>
                    </a:lnTo>
                    <a:lnTo>
                      <a:pt x="833" y="37811"/>
                    </a:lnTo>
                    <a:lnTo>
                      <a:pt x="793" y="35711"/>
                    </a:lnTo>
                    <a:lnTo>
                      <a:pt x="813" y="33592"/>
                    </a:lnTo>
                    <a:lnTo>
                      <a:pt x="833" y="31492"/>
                    </a:lnTo>
                    <a:lnTo>
                      <a:pt x="892" y="29393"/>
                    </a:lnTo>
                    <a:lnTo>
                      <a:pt x="971" y="27294"/>
                    </a:lnTo>
                    <a:lnTo>
                      <a:pt x="1051" y="25174"/>
                    </a:lnTo>
                    <a:lnTo>
                      <a:pt x="1209" y="20956"/>
                    </a:lnTo>
                    <a:lnTo>
                      <a:pt x="1288" y="18856"/>
                    </a:lnTo>
                    <a:lnTo>
                      <a:pt x="1348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07" y="10953"/>
                    </a:lnTo>
                    <a:lnTo>
                      <a:pt x="1387" y="9369"/>
                    </a:lnTo>
                    <a:lnTo>
                      <a:pt x="1328" y="7804"/>
                    </a:lnTo>
                    <a:lnTo>
                      <a:pt x="1249" y="6220"/>
                    </a:lnTo>
                    <a:lnTo>
                      <a:pt x="1130" y="4655"/>
                    </a:lnTo>
                    <a:lnTo>
                      <a:pt x="991" y="3110"/>
                    </a:lnTo>
                    <a:lnTo>
                      <a:pt x="793" y="1545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1" name="Google Shape;791;p4"/>
              <p:cNvSpPr/>
              <p:nvPr/>
            </p:nvSpPr>
            <p:spPr>
              <a:xfrm>
                <a:off x="3861000" y="267325"/>
                <a:ext cx="36650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6" h="10261" extrusionOk="0">
                    <a:moveTo>
                      <a:pt x="0" y="1"/>
                    </a:moveTo>
                    <a:lnTo>
                      <a:pt x="238" y="1229"/>
                    </a:lnTo>
                    <a:lnTo>
                      <a:pt x="436" y="2457"/>
                    </a:lnTo>
                    <a:lnTo>
                      <a:pt x="594" y="3685"/>
                    </a:lnTo>
                    <a:lnTo>
                      <a:pt x="733" y="4932"/>
                    </a:lnTo>
                    <a:lnTo>
                      <a:pt x="812" y="6180"/>
                    </a:lnTo>
                    <a:lnTo>
                      <a:pt x="872" y="7428"/>
                    </a:lnTo>
                    <a:lnTo>
                      <a:pt x="891" y="8696"/>
                    </a:lnTo>
                    <a:lnTo>
                      <a:pt x="891" y="9943"/>
                    </a:lnTo>
                    <a:lnTo>
                      <a:pt x="891" y="10023"/>
                    </a:lnTo>
                    <a:lnTo>
                      <a:pt x="911" y="10082"/>
                    </a:lnTo>
                    <a:lnTo>
                      <a:pt x="931" y="10141"/>
                    </a:lnTo>
                    <a:lnTo>
                      <a:pt x="971" y="10181"/>
                    </a:lnTo>
                    <a:lnTo>
                      <a:pt x="1070" y="10240"/>
                    </a:lnTo>
                    <a:lnTo>
                      <a:pt x="1169" y="10260"/>
                    </a:lnTo>
                    <a:lnTo>
                      <a:pt x="1268" y="10240"/>
                    </a:lnTo>
                    <a:lnTo>
                      <a:pt x="1367" y="10181"/>
                    </a:lnTo>
                    <a:lnTo>
                      <a:pt x="1406" y="10141"/>
                    </a:lnTo>
                    <a:lnTo>
                      <a:pt x="1426" y="10082"/>
                    </a:lnTo>
                    <a:lnTo>
                      <a:pt x="1446" y="10023"/>
                    </a:lnTo>
                    <a:lnTo>
                      <a:pt x="1446" y="9943"/>
                    </a:lnTo>
                    <a:lnTo>
                      <a:pt x="1466" y="8913"/>
                    </a:lnTo>
                    <a:lnTo>
                      <a:pt x="1466" y="7864"/>
                    </a:lnTo>
                    <a:lnTo>
                      <a:pt x="1426" y="6834"/>
                    </a:lnTo>
                    <a:lnTo>
                      <a:pt x="1367" y="5784"/>
                    </a:lnTo>
                    <a:lnTo>
                      <a:pt x="1287" y="4754"/>
                    </a:lnTo>
                    <a:lnTo>
                      <a:pt x="1169" y="3724"/>
                    </a:lnTo>
                    <a:lnTo>
                      <a:pt x="1050" y="2694"/>
                    </a:lnTo>
                    <a:lnTo>
                      <a:pt x="891" y="1664"/>
                    </a:lnTo>
                    <a:lnTo>
                      <a:pt x="753" y="832"/>
                    </a:lnTo>
                    <a:lnTo>
                      <a:pt x="59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2" name="Google Shape;792;p4"/>
              <p:cNvSpPr/>
              <p:nvPr/>
            </p:nvSpPr>
            <p:spPr>
              <a:xfrm>
                <a:off x="3792650" y="267325"/>
                <a:ext cx="35200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408" h="6616" extrusionOk="0">
                    <a:moveTo>
                      <a:pt x="1" y="1"/>
                    </a:moveTo>
                    <a:lnTo>
                      <a:pt x="219" y="1585"/>
                    </a:lnTo>
                    <a:lnTo>
                      <a:pt x="437" y="3189"/>
                    </a:lnTo>
                    <a:lnTo>
                      <a:pt x="852" y="6378"/>
                    </a:lnTo>
                    <a:lnTo>
                      <a:pt x="872" y="6457"/>
                    </a:lnTo>
                    <a:lnTo>
                      <a:pt x="892" y="6517"/>
                    </a:lnTo>
                    <a:lnTo>
                      <a:pt x="932" y="6556"/>
                    </a:lnTo>
                    <a:lnTo>
                      <a:pt x="971" y="6596"/>
                    </a:lnTo>
                    <a:lnTo>
                      <a:pt x="1031" y="6616"/>
                    </a:lnTo>
                    <a:lnTo>
                      <a:pt x="1070" y="6616"/>
                    </a:lnTo>
                    <a:lnTo>
                      <a:pt x="1169" y="6596"/>
                    </a:lnTo>
                    <a:lnTo>
                      <a:pt x="1268" y="6556"/>
                    </a:lnTo>
                    <a:lnTo>
                      <a:pt x="1348" y="6457"/>
                    </a:lnTo>
                    <a:lnTo>
                      <a:pt x="1407" y="6339"/>
                    </a:lnTo>
                    <a:lnTo>
                      <a:pt x="1407" y="6279"/>
                    </a:lnTo>
                    <a:lnTo>
                      <a:pt x="1407" y="6200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3" name="Google Shape;793;p4"/>
              <p:cNvSpPr/>
              <p:nvPr/>
            </p:nvSpPr>
            <p:spPr>
              <a:xfrm>
                <a:off x="3714925" y="267325"/>
                <a:ext cx="74775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2991" h="42169" extrusionOk="0">
                    <a:moveTo>
                      <a:pt x="0" y="1"/>
                    </a:moveTo>
                    <a:lnTo>
                      <a:pt x="198" y="595"/>
                    </a:lnTo>
                    <a:lnTo>
                      <a:pt x="377" y="1189"/>
                    </a:lnTo>
                    <a:lnTo>
                      <a:pt x="594" y="1961"/>
                    </a:lnTo>
                    <a:lnTo>
                      <a:pt x="792" y="2734"/>
                    </a:lnTo>
                    <a:lnTo>
                      <a:pt x="991" y="3506"/>
                    </a:lnTo>
                    <a:lnTo>
                      <a:pt x="1169" y="4279"/>
                    </a:lnTo>
                    <a:lnTo>
                      <a:pt x="1347" y="5071"/>
                    </a:lnTo>
                    <a:lnTo>
                      <a:pt x="1505" y="5843"/>
                    </a:lnTo>
                    <a:lnTo>
                      <a:pt x="1664" y="6636"/>
                    </a:lnTo>
                    <a:lnTo>
                      <a:pt x="1783" y="7428"/>
                    </a:lnTo>
                    <a:lnTo>
                      <a:pt x="1921" y="8220"/>
                    </a:lnTo>
                    <a:lnTo>
                      <a:pt x="2020" y="9012"/>
                    </a:lnTo>
                    <a:lnTo>
                      <a:pt x="2119" y="9805"/>
                    </a:lnTo>
                    <a:lnTo>
                      <a:pt x="2199" y="10617"/>
                    </a:lnTo>
                    <a:lnTo>
                      <a:pt x="2278" y="11409"/>
                    </a:lnTo>
                    <a:lnTo>
                      <a:pt x="2337" y="12221"/>
                    </a:lnTo>
                    <a:lnTo>
                      <a:pt x="2377" y="13013"/>
                    </a:lnTo>
                    <a:lnTo>
                      <a:pt x="2417" y="13825"/>
                    </a:lnTo>
                    <a:lnTo>
                      <a:pt x="2436" y="14657"/>
                    </a:lnTo>
                    <a:lnTo>
                      <a:pt x="2436" y="15489"/>
                    </a:lnTo>
                    <a:lnTo>
                      <a:pt x="2436" y="16321"/>
                    </a:lnTo>
                    <a:lnTo>
                      <a:pt x="2417" y="17153"/>
                    </a:lnTo>
                    <a:lnTo>
                      <a:pt x="2357" y="18797"/>
                    </a:lnTo>
                    <a:lnTo>
                      <a:pt x="2238" y="20460"/>
                    </a:lnTo>
                    <a:lnTo>
                      <a:pt x="2100" y="22104"/>
                    </a:lnTo>
                    <a:lnTo>
                      <a:pt x="1941" y="23748"/>
                    </a:lnTo>
                    <a:lnTo>
                      <a:pt x="1585" y="27036"/>
                    </a:lnTo>
                    <a:lnTo>
                      <a:pt x="1387" y="28878"/>
                    </a:lnTo>
                    <a:lnTo>
                      <a:pt x="1189" y="30740"/>
                    </a:lnTo>
                    <a:lnTo>
                      <a:pt x="1030" y="32582"/>
                    </a:lnTo>
                    <a:lnTo>
                      <a:pt x="891" y="34424"/>
                    </a:lnTo>
                    <a:lnTo>
                      <a:pt x="832" y="35355"/>
                    </a:lnTo>
                    <a:lnTo>
                      <a:pt x="792" y="36286"/>
                    </a:lnTo>
                    <a:lnTo>
                      <a:pt x="773" y="37197"/>
                    </a:lnTo>
                    <a:lnTo>
                      <a:pt x="753" y="38128"/>
                    </a:lnTo>
                    <a:lnTo>
                      <a:pt x="773" y="39058"/>
                    </a:lnTo>
                    <a:lnTo>
                      <a:pt x="792" y="39989"/>
                    </a:lnTo>
                    <a:lnTo>
                      <a:pt x="832" y="40920"/>
                    </a:lnTo>
                    <a:lnTo>
                      <a:pt x="891" y="41851"/>
                    </a:lnTo>
                    <a:lnTo>
                      <a:pt x="911" y="41911"/>
                    </a:lnTo>
                    <a:lnTo>
                      <a:pt x="931" y="41990"/>
                    </a:lnTo>
                    <a:lnTo>
                      <a:pt x="951" y="42029"/>
                    </a:lnTo>
                    <a:lnTo>
                      <a:pt x="991" y="42089"/>
                    </a:lnTo>
                    <a:lnTo>
                      <a:pt x="1090" y="42148"/>
                    </a:lnTo>
                    <a:lnTo>
                      <a:pt x="1208" y="42168"/>
                    </a:lnTo>
                    <a:lnTo>
                      <a:pt x="1307" y="42148"/>
                    </a:lnTo>
                    <a:lnTo>
                      <a:pt x="1387" y="42089"/>
                    </a:lnTo>
                    <a:lnTo>
                      <a:pt x="1426" y="42029"/>
                    </a:lnTo>
                    <a:lnTo>
                      <a:pt x="1446" y="41990"/>
                    </a:lnTo>
                    <a:lnTo>
                      <a:pt x="1466" y="41911"/>
                    </a:lnTo>
                    <a:lnTo>
                      <a:pt x="1466" y="41851"/>
                    </a:lnTo>
                    <a:lnTo>
                      <a:pt x="1406" y="40900"/>
                    </a:lnTo>
                    <a:lnTo>
                      <a:pt x="1347" y="39970"/>
                    </a:lnTo>
                    <a:lnTo>
                      <a:pt x="1327" y="39039"/>
                    </a:lnTo>
                    <a:lnTo>
                      <a:pt x="1327" y="38088"/>
                    </a:lnTo>
                    <a:lnTo>
                      <a:pt x="1327" y="37157"/>
                    </a:lnTo>
                    <a:lnTo>
                      <a:pt x="1367" y="36226"/>
                    </a:lnTo>
                    <a:lnTo>
                      <a:pt x="1406" y="35295"/>
                    </a:lnTo>
                    <a:lnTo>
                      <a:pt x="1446" y="34364"/>
                    </a:lnTo>
                    <a:lnTo>
                      <a:pt x="1585" y="32503"/>
                    </a:lnTo>
                    <a:lnTo>
                      <a:pt x="1763" y="30641"/>
                    </a:lnTo>
                    <a:lnTo>
                      <a:pt x="1941" y="28779"/>
                    </a:lnTo>
                    <a:lnTo>
                      <a:pt x="2139" y="26917"/>
                    </a:lnTo>
                    <a:lnTo>
                      <a:pt x="2357" y="25055"/>
                    </a:lnTo>
                    <a:lnTo>
                      <a:pt x="2535" y="23194"/>
                    </a:lnTo>
                    <a:lnTo>
                      <a:pt x="2714" y="21332"/>
                    </a:lnTo>
                    <a:lnTo>
                      <a:pt x="2852" y="19470"/>
                    </a:lnTo>
                    <a:lnTo>
                      <a:pt x="2912" y="18519"/>
                    </a:lnTo>
                    <a:lnTo>
                      <a:pt x="2951" y="17589"/>
                    </a:lnTo>
                    <a:lnTo>
                      <a:pt x="2991" y="16658"/>
                    </a:lnTo>
                    <a:lnTo>
                      <a:pt x="2991" y="15727"/>
                    </a:lnTo>
                    <a:lnTo>
                      <a:pt x="2991" y="14796"/>
                    </a:lnTo>
                    <a:lnTo>
                      <a:pt x="2991" y="13845"/>
                    </a:lnTo>
                    <a:lnTo>
                      <a:pt x="2951" y="12914"/>
                    </a:lnTo>
                    <a:lnTo>
                      <a:pt x="2892" y="11983"/>
                    </a:lnTo>
                    <a:lnTo>
                      <a:pt x="2813" y="11112"/>
                    </a:lnTo>
                    <a:lnTo>
                      <a:pt x="2733" y="10260"/>
                    </a:lnTo>
                    <a:lnTo>
                      <a:pt x="2654" y="9409"/>
                    </a:lnTo>
                    <a:lnTo>
                      <a:pt x="2535" y="8557"/>
                    </a:lnTo>
                    <a:lnTo>
                      <a:pt x="2417" y="7705"/>
                    </a:lnTo>
                    <a:lnTo>
                      <a:pt x="2278" y="6854"/>
                    </a:lnTo>
                    <a:lnTo>
                      <a:pt x="2119" y="6022"/>
                    </a:lnTo>
                    <a:lnTo>
                      <a:pt x="1961" y="5170"/>
                    </a:lnTo>
                    <a:lnTo>
                      <a:pt x="1684" y="3883"/>
                    </a:lnTo>
                    <a:lnTo>
                      <a:pt x="1387" y="2575"/>
                    </a:lnTo>
                    <a:lnTo>
                      <a:pt x="1208" y="1922"/>
                    </a:lnTo>
                    <a:lnTo>
                      <a:pt x="1030" y="1268"/>
                    </a:lnTo>
                    <a:lnTo>
                      <a:pt x="832" y="634"/>
                    </a:lnTo>
                    <a:lnTo>
                      <a:pt x="6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4" name="Google Shape;794;p4"/>
              <p:cNvSpPr/>
              <p:nvPr/>
            </p:nvSpPr>
            <p:spPr>
              <a:xfrm>
                <a:off x="3619850" y="267325"/>
                <a:ext cx="83700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48" h="15351" extrusionOk="0">
                    <a:moveTo>
                      <a:pt x="436" y="1"/>
                    </a:moveTo>
                    <a:lnTo>
                      <a:pt x="337" y="733"/>
                    </a:lnTo>
                    <a:lnTo>
                      <a:pt x="258" y="1486"/>
                    </a:lnTo>
                    <a:lnTo>
                      <a:pt x="198" y="2219"/>
                    </a:lnTo>
                    <a:lnTo>
                      <a:pt x="139" y="2972"/>
                    </a:lnTo>
                    <a:lnTo>
                      <a:pt x="40" y="4556"/>
                    </a:lnTo>
                    <a:lnTo>
                      <a:pt x="20" y="5388"/>
                    </a:lnTo>
                    <a:lnTo>
                      <a:pt x="0" y="6220"/>
                    </a:lnTo>
                    <a:lnTo>
                      <a:pt x="20" y="7071"/>
                    </a:lnTo>
                    <a:lnTo>
                      <a:pt x="60" y="7923"/>
                    </a:lnTo>
                    <a:lnTo>
                      <a:pt x="119" y="8775"/>
                    </a:lnTo>
                    <a:lnTo>
                      <a:pt x="218" y="9607"/>
                    </a:lnTo>
                    <a:lnTo>
                      <a:pt x="377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54" y="11627"/>
                    </a:lnTo>
                    <a:lnTo>
                      <a:pt x="793" y="12003"/>
                    </a:lnTo>
                    <a:lnTo>
                      <a:pt x="931" y="12379"/>
                    </a:lnTo>
                    <a:lnTo>
                      <a:pt x="1070" y="12736"/>
                    </a:lnTo>
                    <a:lnTo>
                      <a:pt x="1228" y="13092"/>
                    </a:lnTo>
                    <a:lnTo>
                      <a:pt x="1407" y="13449"/>
                    </a:lnTo>
                    <a:lnTo>
                      <a:pt x="1605" y="13786"/>
                    </a:lnTo>
                    <a:lnTo>
                      <a:pt x="1823" y="14103"/>
                    </a:lnTo>
                    <a:lnTo>
                      <a:pt x="2040" y="14420"/>
                    </a:lnTo>
                    <a:lnTo>
                      <a:pt x="2278" y="14717"/>
                    </a:lnTo>
                    <a:lnTo>
                      <a:pt x="2536" y="14994"/>
                    </a:lnTo>
                    <a:lnTo>
                      <a:pt x="2833" y="15271"/>
                    </a:lnTo>
                    <a:lnTo>
                      <a:pt x="2892" y="15331"/>
                    </a:lnTo>
                    <a:lnTo>
                      <a:pt x="2971" y="15350"/>
                    </a:lnTo>
                    <a:lnTo>
                      <a:pt x="3051" y="15350"/>
                    </a:lnTo>
                    <a:lnTo>
                      <a:pt x="3130" y="15331"/>
                    </a:lnTo>
                    <a:lnTo>
                      <a:pt x="3209" y="15291"/>
                    </a:lnTo>
                    <a:lnTo>
                      <a:pt x="3249" y="15232"/>
                    </a:lnTo>
                    <a:lnTo>
                      <a:pt x="3288" y="15152"/>
                    </a:lnTo>
                    <a:lnTo>
                      <a:pt x="3308" y="15034"/>
                    </a:lnTo>
                    <a:lnTo>
                      <a:pt x="3348" y="13429"/>
                    </a:lnTo>
                    <a:lnTo>
                      <a:pt x="3348" y="11825"/>
                    </a:lnTo>
                    <a:lnTo>
                      <a:pt x="3288" y="10221"/>
                    </a:lnTo>
                    <a:lnTo>
                      <a:pt x="3209" y="8616"/>
                    </a:lnTo>
                    <a:lnTo>
                      <a:pt x="3090" y="7012"/>
                    </a:lnTo>
                    <a:lnTo>
                      <a:pt x="2952" y="5427"/>
                    </a:lnTo>
                    <a:lnTo>
                      <a:pt x="2753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76" y="2120"/>
                    </a:lnTo>
                    <a:lnTo>
                      <a:pt x="2437" y="2080"/>
                    </a:lnTo>
                    <a:lnTo>
                      <a:pt x="2397" y="2041"/>
                    </a:lnTo>
                    <a:lnTo>
                      <a:pt x="2357" y="2021"/>
                    </a:lnTo>
                    <a:lnTo>
                      <a:pt x="2199" y="2021"/>
                    </a:lnTo>
                    <a:lnTo>
                      <a:pt x="2100" y="2080"/>
                    </a:lnTo>
                    <a:lnTo>
                      <a:pt x="2021" y="2159"/>
                    </a:lnTo>
                    <a:lnTo>
                      <a:pt x="1981" y="2219"/>
                    </a:lnTo>
                    <a:lnTo>
                      <a:pt x="1981" y="2278"/>
                    </a:lnTo>
                    <a:lnTo>
                      <a:pt x="1961" y="2358"/>
                    </a:lnTo>
                    <a:lnTo>
                      <a:pt x="1961" y="2437"/>
                    </a:lnTo>
                    <a:lnTo>
                      <a:pt x="2179" y="3902"/>
                    </a:lnTo>
                    <a:lnTo>
                      <a:pt x="2377" y="5388"/>
                    </a:lnTo>
                    <a:lnTo>
                      <a:pt x="2516" y="6873"/>
                    </a:lnTo>
                    <a:lnTo>
                      <a:pt x="2635" y="8359"/>
                    </a:lnTo>
                    <a:lnTo>
                      <a:pt x="2714" y="9844"/>
                    </a:lnTo>
                    <a:lnTo>
                      <a:pt x="2753" y="11330"/>
                    </a:lnTo>
                    <a:lnTo>
                      <a:pt x="2773" y="12835"/>
                    </a:lnTo>
                    <a:lnTo>
                      <a:pt x="2753" y="14320"/>
                    </a:lnTo>
                    <a:lnTo>
                      <a:pt x="2555" y="14103"/>
                    </a:lnTo>
                    <a:lnTo>
                      <a:pt x="2377" y="13845"/>
                    </a:lnTo>
                    <a:lnTo>
                      <a:pt x="2199" y="13607"/>
                    </a:lnTo>
                    <a:lnTo>
                      <a:pt x="2040" y="13350"/>
                    </a:lnTo>
                    <a:lnTo>
                      <a:pt x="1902" y="13073"/>
                    </a:lnTo>
                    <a:lnTo>
                      <a:pt x="1763" y="12795"/>
                    </a:lnTo>
                    <a:lnTo>
                      <a:pt x="1506" y="12241"/>
                    </a:lnTo>
                    <a:lnTo>
                      <a:pt x="1288" y="11647"/>
                    </a:lnTo>
                    <a:lnTo>
                      <a:pt x="1110" y="11033"/>
                    </a:lnTo>
                    <a:lnTo>
                      <a:pt x="971" y="10399"/>
                    </a:lnTo>
                    <a:lnTo>
                      <a:pt x="852" y="9765"/>
                    </a:lnTo>
                    <a:lnTo>
                      <a:pt x="753" y="9111"/>
                    </a:lnTo>
                    <a:lnTo>
                      <a:pt x="674" y="8458"/>
                    </a:lnTo>
                    <a:lnTo>
                      <a:pt x="634" y="7784"/>
                    </a:lnTo>
                    <a:lnTo>
                      <a:pt x="614" y="7131"/>
                    </a:lnTo>
                    <a:lnTo>
                      <a:pt x="595" y="6477"/>
                    </a:lnTo>
                    <a:lnTo>
                      <a:pt x="595" y="5824"/>
                    </a:lnTo>
                    <a:lnTo>
                      <a:pt x="614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72" y="1130"/>
                    </a:lnTo>
                    <a:lnTo>
                      <a:pt x="101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5" name="Google Shape;795;p4"/>
              <p:cNvSpPr/>
              <p:nvPr/>
            </p:nvSpPr>
            <p:spPr>
              <a:xfrm>
                <a:off x="3538650" y="267325"/>
                <a:ext cx="1639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57" h="44941" extrusionOk="0">
                    <a:moveTo>
                      <a:pt x="277" y="1"/>
                    </a:moveTo>
                    <a:lnTo>
                      <a:pt x="159" y="852"/>
                    </a:lnTo>
                    <a:lnTo>
                      <a:pt x="79" y="1684"/>
                    </a:lnTo>
                    <a:lnTo>
                      <a:pt x="40" y="2318"/>
                    </a:lnTo>
                    <a:lnTo>
                      <a:pt x="0" y="2972"/>
                    </a:lnTo>
                    <a:lnTo>
                      <a:pt x="0" y="3605"/>
                    </a:lnTo>
                    <a:lnTo>
                      <a:pt x="0" y="4239"/>
                    </a:lnTo>
                    <a:lnTo>
                      <a:pt x="20" y="4873"/>
                    </a:lnTo>
                    <a:lnTo>
                      <a:pt x="79" y="5487"/>
                    </a:lnTo>
                    <a:lnTo>
                      <a:pt x="119" y="6121"/>
                    </a:lnTo>
                    <a:lnTo>
                      <a:pt x="198" y="6754"/>
                    </a:lnTo>
                    <a:lnTo>
                      <a:pt x="297" y="7368"/>
                    </a:lnTo>
                    <a:lnTo>
                      <a:pt x="396" y="8002"/>
                    </a:lnTo>
                    <a:lnTo>
                      <a:pt x="535" y="8616"/>
                    </a:lnTo>
                    <a:lnTo>
                      <a:pt x="674" y="9230"/>
                    </a:lnTo>
                    <a:lnTo>
                      <a:pt x="832" y="9824"/>
                    </a:lnTo>
                    <a:lnTo>
                      <a:pt x="991" y="10438"/>
                    </a:lnTo>
                    <a:lnTo>
                      <a:pt x="1189" y="11033"/>
                    </a:lnTo>
                    <a:lnTo>
                      <a:pt x="1387" y="11627"/>
                    </a:lnTo>
                    <a:lnTo>
                      <a:pt x="1842" y="12835"/>
                    </a:lnTo>
                    <a:lnTo>
                      <a:pt x="2318" y="14043"/>
                    </a:lnTo>
                    <a:lnTo>
                      <a:pt x="2793" y="15251"/>
                    </a:lnTo>
                    <a:lnTo>
                      <a:pt x="3031" y="15865"/>
                    </a:lnTo>
                    <a:lnTo>
                      <a:pt x="3248" y="16479"/>
                    </a:lnTo>
                    <a:lnTo>
                      <a:pt x="3446" y="17093"/>
                    </a:lnTo>
                    <a:lnTo>
                      <a:pt x="3645" y="17727"/>
                    </a:lnTo>
                    <a:lnTo>
                      <a:pt x="3823" y="18361"/>
                    </a:lnTo>
                    <a:lnTo>
                      <a:pt x="4001" y="18995"/>
                    </a:lnTo>
                    <a:lnTo>
                      <a:pt x="4298" y="20262"/>
                    </a:lnTo>
                    <a:lnTo>
                      <a:pt x="4575" y="21570"/>
                    </a:lnTo>
                    <a:lnTo>
                      <a:pt x="4813" y="22956"/>
                    </a:lnTo>
                    <a:lnTo>
                      <a:pt x="5031" y="24362"/>
                    </a:lnTo>
                    <a:lnTo>
                      <a:pt x="5229" y="25768"/>
                    </a:lnTo>
                    <a:lnTo>
                      <a:pt x="5387" y="27175"/>
                    </a:lnTo>
                    <a:lnTo>
                      <a:pt x="5506" y="28601"/>
                    </a:lnTo>
                    <a:lnTo>
                      <a:pt x="5605" y="30007"/>
                    </a:lnTo>
                    <a:lnTo>
                      <a:pt x="5685" y="31433"/>
                    </a:lnTo>
                    <a:lnTo>
                      <a:pt x="5724" y="32859"/>
                    </a:lnTo>
                    <a:lnTo>
                      <a:pt x="5724" y="33592"/>
                    </a:lnTo>
                    <a:lnTo>
                      <a:pt x="5724" y="34345"/>
                    </a:lnTo>
                    <a:lnTo>
                      <a:pt x="5685" y="35830"/>
                    </a:lnTo>
                    <a:lnTo>
                      <a:pt x="5625" y="37316"/>
                    </a:lnTo>
                    <a:lnTo>
                      <a:pt x="5586" y="38801"/>
                    </a:lnTo>
                    <a:lnTo>
                      <a:pt x="5586" y="39554"/>
                    </a:lnTo>
                    <a:lnTo>
                      <a:pt x="5586" y="40286"/>
                    </a:lnTo>
                    <a:lnTo>
                      <a:pt x="5605" y="41039"/>
                    </a:lnTo>
                    <a:lnTo>
                      <a:pt x="5645" y="41772"/>
                    </a:lnTo>
                    <a:lnTo>
                      <a:pt x="5685" y="42505"/>
                    </a:lnTo>
                    <a:lnTo>
                      <a:pt x="5764" y="43238"/>
                    </a:lnTo>
                    <a:lnTo>
                      <a:pt x="5863" y="43970"/>
                    </a:lnTo>
                    <a:lnTo>
                      <a:pt x="6001" y="44703"/>
                    </a:lnTo>
                    <a:lnTo>
                      <a:pt x="6021" y="44782"/>
                    </a:lnTo>
                    <a:lnTo>
                      <a:pt x="6061" y="44842"/>
                    </a:lnTo>
                    <a:lnTo>
                      <a:pt x="6081" y="44882"/>
                    </a:lnTo>
                    <a:lnTo>
                      <a:pt x="6140" y="44921"/>
                    </a:lnTo>
                    <a:lnTo>
                      <a:pt x="6180" y="44941"/>
                    </a:lnTo>
                    <a:lnTo>
                      <a:pt x="6239" y="44941"/>
                    </a:lnTo>
                    <a:lnTo>
                      <a:pt x="6338" y="44921"/>
                    </a:lnTo>
                    <a:lnTo>
                      <a:pt x="6437" y="44882"/>
                    </a:lnTo>
                    <a:lnTo>
                      <a:pt x="6516" y="44782"/>
                    </a:lnTo>
                    <a:lnTo>
                      <a:pt x="6536" y="44743"/>
                    </a:lnTo>
                    <a:lnTo>
                      <a:pt x="6556" y="44683"/>
                    </a:lnTo>
                    <a:lnTo>
                      <a:pt x="6556" y="44604"/>
                    </a:lnTo>
                    <a:lnTo>
                      <a:pt x="6556" y="44525"/>
                    </a:lnTo>
                    <a:lnTo>
                      <a:pt x="6437" y="43891"/>
                    </a:lnTo>
                    <a:lnTo>
                      <a:pt x="6338" y="43238"/>
                    </a:lnTo>
                    <a:lnTo>
                      <a:pt x="6279" y="42604"/>
                    </a:lnTo>
                    <a:lnTo>
                      <a:pt x="6219" y="41950"/>
                    </a:lnTo>
                    <a:lnTo>
                      <a:pt x="6180" y="41297"/>
                    </a:lnTo>
                    <a:lnTo>
                      <a:pt x="6160" y="40663"/>
                    </a:lnTo>
                    <a:lnTo>
                      <a:pt x="6160" y="39356"/>
                    </a:lnTo>
                    <a:lnTo>
                      <a:pt x="6200" y="38048"/>
                    </a:lnTo>
                    <a:lnTo>
                      <a:pt x="6239" y="36741"/>
                    </a:lnTo>
                    <a:lnTo>
                      <a:pt x="6279" y="35434"/>
                    </a:lnTo>
                    <a:lnTo>
                      <a:pt x="6299" y="34147"/>
                    </a:lnTo>
                    <a:lnTo>
                      <a:pt x="6279" y="32839"/>
                    </a:lnTo>
                    <a:lnTo>
                      <a:pt x="6259" y="31552"/>
                    </a:lnTo>
                    <a:lnTo>
                      <a:pt x="6200" y="30265"/>
                    </a:lnTo>
                    <a:lnTo>
                      <a:pt x="6120" y="28977"/>
                    </a:lnTo>
                    <a:lnTo>
                      <a:pt x="6001" y="27690"/>
                    </a:lnTo>
                    <a:lnTo>
                      <a:pt x="5883" y="26422"/>
                    </a:lnTo>
                    <a:lnTo>
                      <a:pt x="5724" y="25135"/>
                    </a:lnTo>
                    <a:lnTo>
                      <a:pt x="5546" y="23867"/>
                    </a:lnTo>
                    <a:lnTo>
                      <a:pt x="5328" y="22599"/>
                    </a:lnTo>
                    <a:lnTo>
                      <a:pt x="5090" y="21352"/>
                    </a:lnTo>
                    <a:lnTo>
                      <a:pt x="4833" y="20124"/>
                    </a:lnTo>
                    <a:lnTo>
                      <a:pt x="4536" y="18896"/>
                    </a:lnTo>
                    <a:lnTo>
                      <a:pt x="4199" y="17688"/>
                    </a:lnTo>
                    <a:lnTo>
                      <a:pt x="3823" y="16499"/>
                    </a:lnTo>
                    <a:lnTo>
                      <a:pt x="3427" y="15311"/>
                    </a:lnTo>
                    <a:lnTo>
                      <a:pt x="2971" y="14142"/>
                    </a:lnTo>
                    <a:lnTo>
                      <a:pt x="2516" y="12934"/>
                    </a:lnTo>
                    <a:lnTo>
                      <a:pt x="2080" y="11746"/>
                    </a:lnTo>
                    <a:lnTo>
                      <a:pt x="1684" y="10537"/>
                    </a:lnTo>
                    <a:lnTo>
                      <a:pt x="1505" y="9943"/>
                    </a:lnTo>
                    <a:lnTo>
                      <a:pt x="1327" y="9329"/>
                    </a:lnTo>
                    <a:lnTo>
                      <a:pt x="1169" y="8715"/>
                    </a:lnTo>
                    <a:lnTo>
                      <a:pt x="1030" y="8101"/>
                    </a:lnTo>
                    <a:lnTo>
                      <a:pt x="911" y="7468"/>
                    </a:lnTo>
                    <a:lnTo>
                      <a:pt x="812" y="6834"/>
                    </a:lnTo>
                    <a:lnTo>
                      <a:pt x="713" y="6200"/>
                    </a:lnTo>
                    <a:lnTo>
                      <a:pt x="654" y="5566"/>
                    </a:lnTo>
                    <a:lnTo>
                      <a:pt x="594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594" y="2179"/>
                    </a:lnTo>
                    <a:lnTo>
                      <a:pt x="634" y="1625"/>
                    </a:lnTo>
                    <a:lnTo>
                      <a:pt x="674" y="1090"/>
                    </a:lnTo>
                    <a:lnTo>
                      <a:pt x="753" y="535"/>
                    </a:lnTo>
                    <a:lnTo>
                      <a:pt x="81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6" name="Google Shape;796;p4"/>
              <p:cNvSpPr/>
              <p:nvPr/>
            </p:nvSpPr>
            <p:spPr>
              <a:xfrm>
                <a:off x="3471800" y="267325"/>
                <a:ext cx="50525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14856" extrusionOk="0">
                    <a:moveTo>
                      <a:pt x="0" y="1"/>
                    </a:moveTo>
                    <a:lnTo>
                      <a:pt x="892" y="5447"/>
                    </a:lnTo>
                    <a:lnTo>
                      <a:pt x="1070" y="6556"/>
                    </a:lnTo>
                    <a:lnTo>
                      <a:pt x="1228" y="7685"/>
                    </a:lnTo>
                    <a:lnTo>
                      <a:pt x="1347" y="8814"/>
                    </a:lnTo>
                    <a:lnTo>
                      <a:pt x="1387" y="9389"/>
                    </a:lnTo>
                    <a:lnTo>
                      <a:pt x="1426" y="9943"/>
                    </a:lnTo>
                    <a:lnTo>
                      <a:pt x="1446" y="10518"/>
                    </a:lnTo>
                    <a:lnTo>
                      <a:pt x="1446" y="11072"/>
                    </a:lnTo>
                    <a:lnTo>
                      <a:pt x="1426" y="11647"/>
                    </a:lnTo>
                    <a:lnTo>
                      <a:pt x="1407" y="12201"/>
                    </a:lnTo>
                    <a:lnTo>
                      <a:pt x="1367" y="12776"/>
                    </a:lnTo>
                    <a:lnTo>
                      <a:pt x="1288" y="13330"/>
                    </a:lnTo>
                    <a:lnTo>
                      <a:pt x="1209" y="13885"/>
                    </a:lnTo>
                    <a:lnTo>
                      <a:pt x="1090" y="14459"/>
                    </a:lnTo>
                    <a:lnTo>
                      <a:pt x="1070" y="14519"/>
                    </a:lnTo>
                    <a:lnTo>
                      <a:pt x="1090" y="14598"/>
                    </a:lnTo>
                    <a:lnTo>
                      <a:pt x="1090" y="14657"/>
                    </a:lnTo>
                    <a:lnTo>
                      <a:pt x="1129" y="14717"/>
                    </a:lnTo>
                    <a:lnTo>
                      <a:pt x="1189" y="14796"/>
                    </a:lnTo>
                    <a:lnTo>
                      <a:pt x="1288" y="14855"/>
                    </a:lnTo>
                    <a:lnTo>
                      <a:pt x="1407" y="14855"/>
                    </a:lnTo>
                    <a:lnTo>
                      <a:pt x="1506" y="14835"/>
                    </a:lnTo>
                    <a:lnTo>
                      <a:pt x="1545" y="14796"/>
                    </a:lnTo>
                    <a:lnTo>
                      <a:pt x="1585" y="14756"/>
                    </a:lnTo>
                    <a:lnTo>
                      <a:pt x="1624" y="14697"/>
                    </a:lnTo>
                    <a:lnTo>
                      <a:pt x="1644" y="14618"/>
                    </a:lnTo>
                    <a:lnTo>
                      <a:pt x="1743" y="14083"/>
                    </a:lnTo>
                    <a:lnTo>
                      <a:pt x="1842" y="13548"/>
                    </a:lnTo>
                    <a:lnTo>
                      <a:pt x="1902" y="12993"/>
                    </a:lnTo>
                    <a:lnTo>
                      <a:pt x="1961" y="12459"/>
                    </a:lnTo>
                    <a:lnTo>
                      <a:pt x="2001" y="11904"/>
                    </a:lnTo>
                    <a:lnTo>
                      <a:pt x="2001" y="11350"/>
                    </a:lnTo>
                    <a:lnTo>
                      <a:pt x="2021" y="10815"/>
                    </a:lnTo>
                    <a:lnTo>
                      <a:pt x="2001" y="10260"/>
                    </a:lnTo>
                    <a:lnTo>
                      <a:pt x="1981" y="9706"/>
                    </a:lnTo>
                    <a:lnTo>
                      <a:pt x="1941" y="9151"/>
                    </a:lnTo>
                    <a:lnTo>
                      <a:pt x="1842" y="8062"/>
                    </a:lnTo>
                    <a:lnTo>
                      <a:pt x="1704" y="6972"/>
                    </a:lnTo>
                    <a:lnTo>
                      <a:pt x="1545" y="5883"/>
                    </a:lnTo>
                    <a:lnTo>
                      <a:pt x="1070" y="2932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7" name="Google Shape;797;p4"/>
              <p:cNvSpPr/>
              <p:nvPr/>
            </p:nvSpPr>
            <p:spPr>
              <a:xfrm>
                <a:off x="3380700" y="267325"/>
                <a:ext cx="61400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6" h="14420" extrusionOk="0">
                    <a:moveTo>
                      <a:pt x="1446" y="1"/>
                    </a:moveTo>
                    <a:lnTo>
                      <a:pt x="1386" y="60"/>
                    </a:lnTo>
                    <a:lnTo>
                      <a:pt x="1367" y="139"/>
                    </a:lnTo>
                    <a:lnTo>
                      <a:pt x="1347" y="218"/>
                    </a:lnTo>
                    <a:lnTo>
                      <a:pt x="1367" y="317"/>
                    </a:lnTo>
                    <a:lnTo>
                      <a:pt x="1446" y="654"/>
                    </a:lnTo>
                    <a:lnTo>
                      <a:pt x="1505" y="991"/>
                    </a:lnTo>
                    <a:lnTo>
                      <a:pt x="1624" y="1664"/>
                    </a:lnTo>
                    <a:lnTo>
                      <a:pt x="1703" y="2358"/>
                    </a:lnTo>
                    <a:lnTo>
                      <a:pt x="1763" y="3051"/>
                    </a:lnTo>
                    <a:lnTo>
                      <a:pt x="1783" y="3764"/>
                    </a:lnTo>
                    <a:lnTo>
                      <a:pt x="1802" y="4457"/>
                    </a:lnTo>
                    <a:lnTo>
                      <a:pt x="1842" y="5843"/>
                    </a:lnTo>
                    <a:lnTo>
                      <a:pt x="1882" y="7210"/>
                    </a:lnTo>
                    <a:lnTo>
                      <a:pt x="1901" y="8577"/>
                    </a:lnTo>
                    <a:lnTo>
                      <a:pt x="1862" y="9943"/>
                    </a:lnTo>
                    <a:lnTo>
                      <a:pt x="1842" y="10637"/>
                    </a:lnTo>
                    <a:lnTo>
                      <a:pt x="1802" y="11310"/>
                    </a:lnTo>
                    <a:lnTo>
                      <a:pt x="1723" y="12063"/>
                    </a:lnTo>
                    <a:lnTo>
                      <a:pt x="1644" y="12815"/>
                    </a:lnTo>
                    <a:lnTo>
                      <a:pt x="1624" y="13152"/>
                    </a:lnTo>
                    <a:lnTo>
                      <a:pt x="1604" y="13330"/>
                    </a:lnTo>
                    <a:lnTo>
                      <a:pt x="1565" y="13449"/>
                    </a:lnTo>
                    <a:lnTo>
                      <a:pt x="1485" y="13568"/>
                    </a:lnTo>
                    <a:lnTo>
                      <a:pt x="1446" y="13607"/>
                    </a:lnTo>
                    <a:lnTo>
                      <a:pt x="1406" y="13627"/>
                    </a:lnTo>
                    <a:lnTo>
                      <a:pt x="1367" y="13627"/>
                    </a:lnTo>
                    <a:lnTo>
                      <a:pt x="1327" y="13607"/>
                    </a:lnTo>
                    <a:lnTo>
                      <a:pt x="1268" y="13568"/>
                    </a:lnTo>
                    <a:lnTo>
                      <a:pt x="1228" y="13469"/>
                    </a:lnTo>
                    <a:lnTo>
                      <a:pt x="1169" y="13370"/>
                    </a:lnTo>
                    <a:lnTo>
                      <a:pt x="1089" y="13132"/>
                    </a:lnTo>
                    <a:lnTo>
                      <a:pt x="990" y="12835"/>
                    </a:lnTo>
                    <a:lnTo>
                      <a:pt x="891" y="12518"/>
                    </a:lnTo>
                    <a:lnTo>
                      <a:pt x="832" y="12201"/>
                    </a:lnTo>
                    <a:lnTo>
                      <a:pt x="753" y="11865"/>
                    </a:lnTo>
                    <a:lnTo>
                      <a:pt x="673" y="11211"/>
                    </a:lnTo>
                    <a:lnTo>
                      <a:pt x="614" y="10557"/>
                    </a:lnTo>
                    <a:lnTo>
                      <a:pt x="574" y="9904"/>
                    </a:lnTo>
                    <a:lnTo>
                      <a:pt x="574" y="9270"/>
                    </a:lnTo>
                    <a:lnTo>
                      <a:pt x="574" y="8636"/>
                    </a:lnTo>
                    <a:lnTo>
                      <a:pt x="614" y="7982"/>
                    </a:lnTo>
                    <a:lnTo>
                      <a:pt x="713" y="6695"/>
                    </a:lnTo>
                    <a:lnTo>
                      <a:pt x="832" y="5427"/>
                    </a:lnTo>
                    <a:lnTo>
                      <a:pt x="832" y="5348"/>
                    </a:lnTo>
                    <a:lnTo>
                      <a:pt x="812" y="5289"/>
                    </a:lnTo>
                    <a:lnTo>
                      <a:pt x="792" y="5229"/>
                    </a:lnTo>
                    <a:lnTo>
                      <a:pt x="772" y="5190"/>
                    </a:lnTo>
                    <a:lnTo>
                      <a:pt x="733" y="5150"/>
                    </a:lnTo>
                    <a:lnTo>
                      <a:pt x="673" y="5130"/>
                    </a:lnTo>
                    <a:lnTo>
                      <a:pt x="574" y="5111"/>
                    </a:lnTo>
                    <a:lnTo>
                      <a:pt x="475" y="5130"/>
                    </a:lnTo>
                    <a:lnTo>
                      <a:pt x="376" y="5190"/>
                    </a:lnTo>
                    <a:lnTo>
                      <a:pt x="337" y="5229"/>
                    </a:lnTo>
                    <a:lnTo>
                      <a:pt x="297" y="5289"/>
                    </a:lnTo>
                    <a:lnTo>
                      <a:pt x="277" y="5348"/>
                    </a:lnTo>
                    <a:lnTo>
                      <a:pt x="257" y="5427"/>
                    </a:lnTo>
                    <a:lnTo>
                      <a:pt x="99" y="7052"/>
                    </a:lnTo>
                    <a:lnTo>
                      <a:pt x="40" y="7864"/>
                    </a:lnTo>
                    <a:lnTo>
                      <a:pt x="0" y="8676"/>
                    </a:lnTo>
                    <a:lnTo>
                      <a:pt x="0" y="9488"/>
                    </a:lnTo>
                    <a:lnTo>
                      <a:pt x="20" y="10320"/>
                    </a:lnTo>
                    <a:lnTo>
                      <a:pt x="79" y="11112"/>
                    </a:lnTo>
                    <a:lnTo>
                      <a:pt x="139" y="11528"/>
                    </a:lnTo>
                    <a:lnTo>
                      <a:pt x="198" y="11924"/>
                    </a:lnTo>
                    <a:lnTo>
                      <a:pt x="317" y="12538"/>
                    </a:lnTo>
                    <a:lnTo>
                      <a:pt x="376" y="12875"/>
                    </a:lnTo>
                    <a:lnTo>
                      <a:pt x="475" y="13211"/>
                    </a:lnTo>
                    <a:lnTo>
                      <a:pt x="574" y="13528"/>
                    </a:lnTo>
                    <a:lnTo>
                      <a:pt x="713" y="13825"/>
                    </a:lnTo>
                    <a:lnTo>
                      <a:pt x="792" y="13964"/>
                    </a:lnTo>
                    <a:lnTo>
                      <a:pt x="891" y="14083"/>
                    </a:lnTo>
                    <a:lnTo>
                      <a:pt x="971" y="14182"/>
                    </a:lnTo>
                    <a:lnTo>
                      <a:pt x="1089" y="14281"/>
                    </a:lnTo>
                    <a:lnTo>
                      <a:pt x="1228" y="14360"/>
                    </a:lnTo>
                    <a:lnTo>
                      <a:pt x="1386" y="14420"/>
                    </a:lnTo>
                    <a:lnTo>
                      <a:pt x="1525" y="14420"/>
                    </a:lnTo>
                    <a:lnTo>
                      <a:pt x="1664" y="14380"/>
                    </a:lnTo>
                    <a:lnTo>
                      <a:pt x="1783" y="14301"/>
                    </a:lnTo>
                    <a:lnTo>
                      <a:pt x="1882" y="14182"/>
                    </a:lnTo>
                    <a:lnTo>
                      <a:pt x="1981" y="14043"/>
                    </a:lnTo>
                    <a:lnTo>
                      <a:pt x="2060" y="13865"/>
                    </a:lnTo>
                    <a:lnTo>
                      <a:pt x="2159" y="13528"/>
                    </a:lnTo>
                    <a:lnTo>
                      <a:pt x="2218" y="13152"/>
                    </a:lnTo>
                    <a:lnTo>
                      <a:pt x="2278" y="12776"/>
                    </a:lnTo>
                    <a:lnTo>
                      <a:pt x="2317" y="12379"/>
                    </a:lnTo>
                    <a:lnTo>
                      <a:pt x="2357" y="11587"/>
                    </a:lnTo>
                    <a:lnTo>
                      <a:pt x="2397" y="10835"/>
                    </a:lnTo>
                    <a:lnTo>
                      <a:pt x="2436" y="9904"/>
                    </a:lnTo>
                    <a:lnTo>
                      <a:pt x="2456" y="8993"/>
                    </a:lnTo>
                    <a:lnTo>
                      <a:pt x="2456" y="8062"/>
                    </a:lnTo>
                    <a:lnTo>
                      <a:pt x="2456" y="7131"/>
                    </a:lnTo>
                    <a:lnTo>
                      <a:pt x="2436" y="5388"/>
                    </a:lnTo>
                    <a:lnTo>
                      <a:pt x="2416" y="4497"/>
                    </a:lnTo>
                    <a:lnTo>
                      <a:pt x="2377" y="3605"/>
                    </a:lnTo>
                    <a:lnTo>
                      <a:pt x="2317" y="2714"/>
                    </a:lnTo>
                    <a:lnTo>
                      <a:pt x="2238" y="1843"/>
                    </a:lnTo>
                    <a:lnTo>
                      <a:pt x="2179" y="1407"/>
                    </a:lnTo>
                    <a:lnTo>
                      <a:pt x="2099" y="971"/>
                    </a:lnTo>
                    <a:lnTo>
                      <a:pt x="2020" y="555"/>
                    </a:lnTo>
                    <a:lnTo>
                      <a:pt x="1901" y="139"/>
                    </a:lnTo>
                    <a:lnTo>
                      <a:pt x="1882" y="60"/>
                    </a:lnTo>
                    <a:lnTo>
                      <a:pt x="18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" name="Google Shape;798;p4"/>
              <p:cNvSpPr/>
              <p:nvPr/>
            </p:nvSpPr>
            <p:spPr>
              <a:xfrm>
                <a:off x="3324250" y="267325"/>
                <a:ext cx="609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699" extrusionOk="0">
                    <a:moveTo>
                      <a:pt x="1030" y="1"/>
                    </a:moveTo>
                    <a:lnTo>
                      <a:pt x="812" y="1407"/>
                    </a:lnTo>
                    <a:lnTo>
                      <a:pt x="614" y="2813"/>
                    </a:lnTo>
                    <a:lnTo>
                      <a:pt x="436" y="4239"/>
                    </a:lnTo>
                    <a:lnTo>
                      <a:pt x="277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20" y="9963"/>
                    </a:lnTo>
                    <a:lnTo>
                      <a:pt x="0" y="11389"/>
                    </a:lnTo>
                    <a:lnTo>
                      <a:pt x="20" y="12102"/>
                    </a:lnTo>
                    <a:lnTo>
                      <a:pt x="40" y="12815"/>
                    </a:lnTo>
                    <a:lnTo>
                      <a:pt x="79" y="13528"/>
                    </a:lnTo>
                    <a:lnTo>
                      <a:pt x="119" y="14241"/>
                    </a:lnTo>
                    <a:lnTo>
                      <a:pt x="178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74" y="17747"/>
                    </a:lnTo>
                    <a:lnTo>
                      <a:pt x="713" y="18440"/>
                    </a:lnTo>
                    <a:lnTo>
                      <a:pt x="872" y="19133"/>
                    </a:lnTo>
                    <a:lnTo>
                      <a:pt x="1050" y="19827"/>
                    </a:lnTo>
                    <a:lnTo>
                      <a:pt x="1228" y="20500"/>
                    </a:lnTo>
                    <a:lnTo>
                      <a:pt x="1446" y="21173"/>
                    </a:lnTo>
                    <a:lnTo>
                      <a:pt x="1664" y="21847"/>
                    </a:lnTo>
                    <a:lnTo>
                      <a:pt x="1902" y="22520"/>
                    </a:lnTo>
                    <a:lnTo>
                      <a:pt x="1941" y="22580"/>
                    </a:lnTo>
                    <a:lnTo>
                      <a:pt x="1981" y="22639"/>
                    </a:lnTo>
                    <a:lnTo>
                      <a:pt x="2020" y="22679"/>
                    </a:lnTo>
                    <a:lnTo>
                      <a:pt x="2080" y="22699"/>
                    </a:lnTo>
                    <a:lnTo>
                      <a:pt x="2179" y="22699"/>
                    </a:lnTo>
                    <a:lnTo>
                      <a:pt x="2258" y="22639"/>
                    </a:lnTo>
                    <a:lnTo>
                      <a:pt x="2357" y="22560"/>
                    </a:lnTo>
                    <a:lnTo>
                      <a:pt x="2416" y="22461"/>
                    </a:lnTo>
                    <a:lnTo>
                      <a:pt x="2436" y="22322"/>
                    </a:lnTo>
                    <a:lnTo>
                      <a:pt x="2416" y="22263"/>
                    </a:lnTo>
                    <a:lnTo>
                      <a:pt x="2397" y="22184"/>
                    </a:lnTo>
                    <a:lnTo>
                      <a:pt x="2159" y="21530"/>
                    </a:lnTo>
                    <a:lnTo>
                      <a:pt x="1941" y="20876"/>
                    </a:lnTo>
                    <a:lnTo>
                      <a:pt x="1743" y="20203"/>
                    </a:lnTo>
                    <a:lnTo>
                      <a:pt x="1545" y="19530"/>
                    </a:lnTo>
                    <a:lnTo>
                      <a:pt x="1387" y="18856"/>
                    </a:lnTo>
                    <a:lnTo>
                      <a:pt x="1228" y="18163"/>
                    </a:lnTo>
                    <a:lnTo>
                      <a:pt x="1109" y="17489"/>
                    </a:lnTo>
                    <a:lnTo>
                      <a:pt x="990" y="16796"/>
                    </a:lnTo>
                    <a:lnTo>
                      <a:pt x="891" y="16103"/>
                    </a:lnTo>
                    <a:lnTo>
                      <a:pt x="792" y="15410"/>
                    </a:lnTo>
                    <a:lnTo>
                      <a:pt x="733" y="14717"/>
                    </a:lnTo>
                    <a:lnTo>
                      <a:pt x="674" y="14023"/>
                    </a:lnTo>
                    <a:lnTo>
                      <a:pt x="614" y="13330"/>
                    </a:lnTo>
                    <a:lnTo>
                      <a:pt x="594" y="12617"/>
                    </a:lnTo>
                    <a:lnTo>
                      <a:pt x="574" y="11924"/>
                    </a:lnTo>
                    <a:lnTo>
                      <a:pt x="555" y="11211"/>
                    </a:lnTo>
                    <a:lnTo>
                      <a:pt x="574" y="9805"/>
                    </a:lnTo>
                    <a:lnTo>
                      <a:pt x="634" y="8379"/>
                    </a:lnTo>
                    <a:lnTo>
                      <a:pt x="733" y="6972"/>
                    </a:lnTo>
                    <a:lnTo>
                      <a:pt x="852" y="5566"/>
                    </a:lnTo>
                    <a:lnTo>
                      <a:pt x="1010" y="4160"/>
                    </a:lnTo>
                    <a:lnTo>
                      <a:pt x="1188" y="2754"/>
                    </a:lnTo>
                    <a:lnTo>
                      <a:pt x="1387" y="1367"/>
                    </a:lnTo>
                    <a:lnTo>
                      <a:pt x="160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" name="Google Shape;799;p4"/>
              <p:cNvSpPr/>
              <p:nvPr/>
            </p:nvSpPr>
            <p:spPr>
              <a:xfrm>
                <a:off x="3175200" y="267325"/>
                <a:ext cx="15375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15" h="1883" extrusionOk="0">
                    <a:moveTo>
                      <a:pt x="60" y="1"/>
                    </a:moveTo>
                    <a:lnTo>
                      <a:pt x="20" y="773"/>
                    </a:lnTo>
                    <a:lnTo>
                      <a:pt x="0" y="1565"/>
                    </a:lnTo>
                    <a:lnTo>
                      <a:pt x="0" y="1625"/>
                    </a:lnTo>
                    <a:lnTo>
                      <a:pt x="20" y="1704"/>
                    </a:lnTo>
                    <a:lnTo>
                      <a:pt x="60" y="1744"/>
                    </a:lnTo>
                    <a:lnTo>
                      <a:pt x="99" y="1803"/>
                    </a:lnTo>
                    <a:lnTo>
                      <a:pt x="179" y="1862"/>
                    </a:lnTo>
                    <a:lnTo>
                      <a:pt x="278" y="1882"/>
                    </a:lnTo>
                    <a:lnTo>
                      <a:pt x="397" y="1862"/>
                    </a:lnTo>
                    <a:lnTo>
                      <a:pt x="476" y="1803"/>
                    </a:lnTo>
                    <a:lnTo>
                      <a:pt x="515" y="1744"/>
                    </a:lnTo>
                    <a:lnTo>
                      <a:pt x="555" y="1704"/>
                    </a:lnTo>
                    <a:lnTo>
                      <a:pt x="575" y="1625"/>
                    </a:lnTo>
                    <a:lnTo>
                      <a:pt x="575" y="1565"/>
                    </a:lnTo>
                    <a:lnTo>
                      <a:pt x="595" y="773"/>
                    </a:lnTo>
                    <a:lnTo>
                      <a:pt x="61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" name="Google Shape;800;p4"/>
              <p:cNvSpPr/>
              <p:nvPr/>
            </p:nvSpPr>
            <p:spPr>
              <a:xfrm>
                <a:off x="2919200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1" y="1"/>
                    </a:moveTo>
                    <a:lnTo>
                      <a:pt x="119" y="832"/>
                    </a:lnTo>
                    <a:lnTo>
                      <a:pt x="238" y="1684"/>
                    </a:lnTo>
                    <a:lnTo>
                      <a:pt x="436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93" y="8517"/>
                    </a:lnTo>
                    <a:lnTo>
                      <a:pt x="832" y="10240"/>
                    </a:lnTo>
                    <a:lnTo>
                      <a:pt x="852" y="11964"/>
                    </a:lnTo>
                    <a:lnTo>
                      <a:pt x="852" y="13687"/>
                    </a:lnTo>
                    <a:lnTo>
                      <a:pt x="813" y="15410"/>
                    </a:lnTo>
                    <a:lnTo>
                      <a:pt x="773" y="17133"/>
                    </a:lnTo>
                    <a:lnTo>
                      <a:pt x="654" y="20579"/>
                    </a:lnTo>
                    <a:lnTo>
                      <a:pt x="496" y="24026"/>
                    </a:lnTo>
                    <a:lnTo>
                      <a:pt x="357" y="27452"/>
                    </a:lnTo>
                    <a:lnTo>
                      <a:pt x="278" y="29532"/>
                    </a:lnTo>
                    <a:lnTo>
                      <a:pt x="218" y="31611"/>
                    </a:lnTo>
                    <a:lnTo>
                      <a:pt x="179" y="33711"/>
                    </a:lnTo>
                    <a:lnTo>
                      <a:pt x="199" y="35790"/>
                    </a:lnTo>
                    <a:lnTo>
                      <a:pt x="218" y="37870"/>
                    </a:lnTo>
                    <a:lnTo>
                      <a:pt x="298" y="39950"/>
                    </a:lnTo>
                    <a:lnTo>
                      <a:pt x="357" y="40980"/>
                    </a:lnTo>
                    <a:lnTo>
                      <a:pt x="436" y="42029"/>
                    </a:lnTo>
                    <a:lnTo>
                      <a:pt x="516" y="43059"/>
                    </a:lnTo>
                    <a:lnTo>
                      <a:pt x="615" y="44109"/>
                    </a:lnTo>
                    <a:lnTo>
                      <a:pt x="852" y="46228"/>
                    </a:lnTo>
                    <a:lnTo>
                      <a:pt x="1130" y="48328"/>
                    </a:lnTo>
                    <a:lnTo>
                      <a:pt x="1724" y="52566"/>
                    </a:lnTo>
                    <a:lnTo>
                      <a:pt x="2001" y="54666"/>
                    </a:lnTo>
                    <a:lnTo>
                      <a:pt x="2259" y="56785"/>
                    </a:lnTo>
                    <a:lnTo>
                      <a:pt x="2358" y="57855"/>
                    </a:lnTo>
                    <a:lnTo>
                      <a:pt x="2437" y="58924"/>
                    </a:lnTo>
                    <a:lnTo>
                      <a:pt x="2516" y="59994"/>
                    </a:lnTo>
                    <a:lnTo>
                      <a:pt x="2575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95" y="64747"/>
                    </a:lnTo>
                    <a:lnTo>
                      <a:pt x="253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59" y="69659"/>
                    </a:lnTo>
                    <a:lnTo>
                      <a:pt x="1961" y="70867"/>
                    </a:lnTo>
                    <a:lnTo>
                      <a:pt x="1744" y="71996"/>
                    </a:lnTo>
                    <a:lnTo>
                      <a:pt x="1506" y="73125"/>
                    </a:lnTo>
                    <a:lnTo>
                      <a:pt x="1268" y="74274"/>
                    </a:lnTo>
                    <a:lnTo>
                      <a:pt x="1050" y="75403"/>
                    </a:lnTo>
                    <a:lnTo>
                      <a:pt x="971" y="75977"/>
                    </a:lnTo>
                    <a:lnTo>
                      <a:pt x="892" y="76552"/>
                    </a:lnTo>
                    <a:lnTo>
                      <a:pt x="813" y="77126"/>
                    </a:lnTo>
                    <a:lnTo>
                      <a:pt x="773" y="77700"/>
                    </a:lnTo>
                    <a:lnTo>
                      <a:pt x="753" y="78295"/>
                    </a:lnTo>
                    <a:lnTo>
                      <a:pt x="733" y="78869"/>
                    </a:lnTo>
                    <a:lnTo>
                      <a:pt x="773" y="79443"/>
                    </a:lnTo>
                    <a:lnTo>
                      <a:pt x="813" y="80038"/>
                    </a:lnTo>
                    <a:lnTo>
                      <a:pt x="832" y="80117"/>
                    </a:lnTo>
                    <a:lnTo>
                      <a:pt x="852" y="80176"/>
                    </a:lnTo>
                    <a:lnTo>
                      <a:pt x="892" y="80236"/>
                    </a:lnTo>
                    <a:lnTo>
                      <a:pt x="932" y="80275"/>
                    </a:lnTo>
                    <a:lnTo>
                      <a:pt x="1031" y="80335"/>
                    </a:lnTo>
                    <a:lnTo>
                      <a:pt x="1130" y="80354"/>
                    </a:lnTo>
                    <a:lnTo>
                      <a:pt x="1229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47" y="80236"/>
                    </a:lnTo>
                    <a:lnTo>
                      <a:pt x="1367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28" y="79483"/>
                    </a:lnTo>
                    <a:lnTo>
                      <a:pt x="1308" y="78948"/>
                    </a:lnTo>
                    <a:lnTo>
                      <a:pt x="1308" y="78413"/>
                    </a:lnTo>
                    <a:lnTo>
                      <a:pt x="1328" y="77859"/>
                    </a:lnTo>
                    <a:lnTo>
                      <a:pt x="1367" y="77324"/>
                    </a:lnTo>
                    <a:lnTo>
                      <a:pt x="1427" y="76789"/>
                    </a:lnTo>
                    <a:lnTo>
                      <a:pt x="1506" y="76255"/>
                    </a:lnTo>
                    <a:lnTo>
                      <a:pt x="158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19" y="72551"/>
                    </a:lnTo>
                    <a:lnTo>
                      <a:pt x="2437" y="71501"/>
                    </a:lnTo>
                    <a:lnTo>
                      <a:pt x="2595" y="70491"/>
                    </a:lnTo>
                    <a:lnTo>
                      <a:pt x="2754" y="69461"/>
                    </a:lnTo>
                    <a:lnTo>
                      <a:pt x="2892" y="68451"/>
                    </a:lnTo>
                    <a:lnTo>
                      <a:pt x="2991" y="67421"/>
                    </a:lnTo>
                    <a:lnTo>
                      <a:pt x="3071" y="66391"/>
                    </a:lnTo>
                    <a:lnTo>
                      <a:pt x="3130" y="65361"/>
                    </a:lnTo>
                    <a:lnTo>
                      <a:pt x="3170" y="64311"/>
                    </a:lnTo>
                    <a:lnTo>
                      <a:pt x="3189" y="63282"/>
                    </a:lnTo>
                    <a:lnTo>
                      <a:pt x="3170" y="62212"/>
                    </a:lnTo>
                    <a:lnTo>
                      <a:pt x="3150" y="61142"/>
                    </a:lnTo>
                    <a:lnTo>
                      <a:pt x="3090" y="60053"/>
                    </a:lnTo>
                    <a:lnTo>
                      <a:pt x="3011" y="58984"/>
                    </a:lnTo>
                    <a:lnTo>
                      <a:pt x="2932" y="57914"/>
                    </a:lnTo>
                    <a:lnTo>
                      <a:pt x="2833" y="56864"/>
                    </a:lnTo>
                    <a:lnTo>
                      <a:pt x="2575" y="54725"/>
                    </a:lnTo>
                    <a:lnTo>
                      <a:pt x="2298" y="52606"/>
                    </a:lnTo>
                    <a:lnTo>
                      <a:pt x="2001" y="50487"/>
                    </a:lnTo>
                    <a:lnTo>
                      <a:pt x="1704" y="48348"/>
                    </a:lnTo>
                    <a:lnTo>
                      <a:pt x="1427" y="46228"/>
                    </a:lnTo>
                    <a:lnTo>
                      <a:pt x="1308" y="45179"/>
                    </a:lnTo>
                    <a:lnTo>
                      <a:pt x="1209" y="44129"/>
                    </a:lnTo>
                    <a:lnTo>
                      <a:pt x="1110" y="43079"/>
                    </a:lnTo>
                    <a:lnTo>
                      <a:pt x="1031" y="42029"/>
                    </a:lnTo>
                    <a:lnTo>
                      <a:pt x="971" y="40980"/>
                    </a:lnTo>
                    <a:lnTo>
                      <a:pt x="912" y="39910"/>
                    </a:lnTo>
                    <a:lnTo>
                      <a:pt x="832" y="37811"/>
                    </a:lnTo>
                    <a:lnTo>
                      <a:pt x="813" y="35711"/>
                    </a:lnTo>
                    <a:lnTo>
                      <a:pt x="813" y="33592"/>
                    </a:lnTo>
                    <a:lnTo>
                      <a:pt x="832" y="31492"/>
                    </a:lnTo>
                    <a:lnTo>
                      <a:pt x="892" y="29393"/>
                    </a:lnTo>
                    <a:lnTo>
                      <a:pt x="971" y="27294"/>
                    </a:lnTo>
                    <a:lnTo>
                      <a:pt x="1050" y="25174"/>
                    </a:lnTo>
                    <a:lnTo>
                      <a:pt x="1209" y="20956"/>
                    </a:lnTo>
                    <a:lnTo>
                      <a:pt x="1288" y="18856"/>
                    </a:lnTo>
                    <a:lnTo>
                      <a:pt x="1367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27" y="10953"/>
                    </a:lnTo>
                    <a:lnTo>
                      <a:pt x="1387" y="9369"/>
                    </a:lnTo>
                    <a:lnTo>
                      <a:pt x="1328" y="7804"/>
                    </a:lnTo>
                    <a:lnTo>
                      <a:pt x="1248" y="6220"/>
                    </a:lnTo>
                    <a:lnTo>
                      <a:pt x="1130" y="4655"/>
                    </a:lnTo>
                    <a:lnTo>
                      <a:pt x="991" y="3110"/>
                    </a:lnTo>
                    <a:lnTo>
                      <a:pt x="793" y="1545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1" name="Google Shape;801;p4"/>
              <p:cNvSpPr/>
              <p:nvPr/>
            </p:nvSpPr>
            <p:spPr>
              <a:xfrm>
                <a:off x="2837000" y="267325"/>
                <a:ext cx="36675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7" h="10261" extrusionOk="0">
                    <a:moveTo>
                      <a:pt x="1" y="1"/>
                    </a:moveTo>
                    <a:lnTo>
                      <a:pt x="238" y="1229"/>
                    </a:lnTo>
                    <a:lnTo>
                      <a:pt x="437" y="2457"/>
                    </a:lnTo>
                    <a:lnTo>
                      <a:pt x="595" y="3685"/>
                    </a:lnTo>
                    <a:lnTo>
                      <a:pt x="734" y="4932"/>
                    </a:lnTo>
                    <a:lnTo>
                      <a:pt x="813" y="6180"/>
                    </a:lnTo>
                    <a:lnTo>
                      <a:pt x="872" y="7428"/>
                    </a:lnTo>
                    <a:lnTo>
                      <a:pt x="912" y="8696"/>
                    </a:lnTo>
                    <a:lnTo>
                      <a:pt x="892" y="9943"/>
                    </a:lnTo>
                    <a:lnTo>
                      <a:pt x="892" y="10023"/>
                    </a:lnTo>
                    <a:lnTo>
                      <a:pt x="912" y="10082"/>
                    </a:lnTo>
                    <a:lnTo>
                      <a:pt x="932" y="10141"/>
                    </a:lnTo>
                    <a:lnTo>
                      <a:pt x="971" y="10181"/>
                    </a:lnTo>
                    <a:lnTo>
                      <a:pt x="1070" y="10240"/>
                    </a:lnTo>
                    <a:lnTo>
                      <a:pt x="1169" y="10260"/>
                    </a:lnTo>
                    <a:lnTo>
                      <a:pt x="1268" y="10240"/>
                    </a:lnTo>
                    <a:lnTo>
                      <a:pt x="1367" y="10181"/>
                    </a:lnTo>
                    <a:lnTo>
                      <a:pt x="1407" y="10141"/>
                    </a:lnTo>
                    <a:lnTo>
                      <a:pt x="1427" y="10082"/>
                    </a:lnTo>
                    <a:lnTo>
                      <a:pt x="1447" y="10023"/>
                    </a:lnTo>
                    <a:lnTo>
                      <a:pt x="1466" y="9943"/>
                    </a:lnTo>
                    <a:lnTo>
                      <a:pt x="1466" y="8913"/>
                    </a:lnTo>
                    <a:lnTo>
                      <a:pt x="1466" y="7864"/>
                    </a:lnTo>
                    <a:lnTo>
                      <a:pt x="1427" y="6834"/>
                    </a:lnTo>
                    <a:lnTo>
                      <a:pt x="1367" y="5784"/>
                    </a:lnTo>
                    <a:lnTo>
                      <a:pt x="1288" y="4754"/>
                    </a:lnTo>
                    <a:lnTo>
                      <a:pt x="1189" y="3724"/>
                    </a:lnTo>
                    <a:lnTo>
                      <a:pt x="1051" y="2694"/>
                    </a:lnTo>
                    <a:lnTo>
                      <a:pt x="892" y="1664"/>
                    </a:lnTo>
                    <a:lnTo>
                      <a:pt x="753" y="832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" name="Google Shape;802;p4"/>
              <p:cNvSpPr/>
              <p:nvPr/>
            </p:nvSpPr>
            <p:spPr>
              <a:xfrm>
                <a:off x="2769175" y="267325"/>
                <a:ext cx="34675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387" h="6616" extrusionOk="0">
                    <a:moveTo>
                      <a:pt x="0" y="1"/>
                    </a:moveTo>
                    <a:lnTo>
                      <a:pt x="198" y="1585"/>
                    </a:lnTo>
                    <a:lnTo>
                      <a:pt x="416" y="3189"/>
                    </a:lnTo>
                    <a:lnTo>
                      <a:pt x="832" y="6378"/>
                    </a:lnTo>
                    <a:lnTo>
                      <a:pt x="852" y="6457"/>
                    </a:lnTo>
                    <a:lnTo>
                      <a:pt x="892" y="6517"/>
                    </a:lnTo>
                    <a:lnTo>
                      <a:pt x="911" y="6556"/>
                    </a:lnTo>
                    <a:lnTo>
                      <a:pt x="951" y="6596"/>
                    </a:lnTo>
                    <a:lnTo>
                      <a:pt x="1010" y="6616"/>
                    </a:lnTo>
                    <a:lnTo>
                      <a:pt x="1050" y="6616"/>
                    </a:lnTo>
                    <a:lnTo>
                      <a:pt x="1149" y="6596"/>
                    </a:lnTo>
                    <a:lnTo>
                      <a:pt x="1248" y="6556"/>
                    </a:lnTo>
                    <a:lnTo>
                      <a:pt x="1327" y="6457"/>
                    </a:lnTo>
                    <a:lnTo>
                      <a:pt x="1387" y="6339"/>
                    </a:lnTo>
                    <a:lnTo>
                      <a:pt x="1387" y="6279"/>
                    </a:lnTo>
                    <a:lnTo>
                      <a:pt x="1387" y="6200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" name="Google Shape;803;p4"/>
              <p:cNvSpPr/>
              <p:nvPr/>
            </p:nvSpPr>
            <p:spPr>
              <a:xfrm>
                <a:off x="2690925" y="267325"/>
                <a:ext cx="75300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3012" h="42169" extrusionOk="0">
                    <a:moveTo>
                      <a:pt x="1" y="1"/>
                    </a:moveTo>
                    <a:lnTo>
                      <a:pt x="199" y="595"/>
                    </a:lnTo>
                    <a:lnTo>
                      <a:pt x="377" y="1189"/>
                    </a:lnTo>
                    <a:lnTo>
                      <a:pt x="595" y="1961"/>
                    </a:lnTo>
                    <a:lnTo>
                      <a:pt x="793" y="2734"/>
                    </a:lnTo>
                    <a:lnTo>
                      <a:pt x="991" y="3506"/>
                    </a:lnTo>
                    <a:lnTo>
                      <a:pt x="1189" y="4279"/>
                    </a:lnTo>
                    <a:lnTo>
                      <a:pt x="1348" y="5071"/>
                    </a:lnTo>
                    <a:lnTo>
                      <a:pt x="1506" y="5843"/>
                    </a:lnTo>
                    <a:lnTo>
                      <a:pt x="1665" y="6636"/>
                    </a:lnTo>
                    <a:lnTo>
                      <a:pt x="1803" y="7428"/>
                    </a:lnTo>
                    <a:lnTo>
                      <a:pt x="1922" y="8220"/>
                    </a:lnTo>
                    <a:lnTo>
                      <a:pt x="2021" y="9012"/>
                    </a:lnTo>
                    <a:lnTo>
                      <a:pt x="2120" y="9805"/>
                    </a:lnTo>
                    <a:lnTo>
                      <a:pt x="2199" y="10617"/>
                    </a:lnTo>
                    <a:lnTo>
                      <a:pt x="2279" y="11409"/>
                    </a:lnTo>
                    <a:lnTo>
                      <a:pt x="2338" y="12221"/>
                    </a:lnTo>
                    <a:lnTo>
                      <a:pt x="2378" y="13013"/>
                    </a:lnTo>
                    <a:lnTo>
                      <a:pt x="2417" y="13825"/>
                    </a:lnTo>
                    <a:lnTo>
                      <a:pt x="2437" y="14657"/>
                    </a:lnTo>
                    <a:lnTo>
                      <a:pt x="2457" y="15489"/>
                    </a:lnTo>
                    <a:lnTo>
                      <a:pt x="2437" y="16321"/>
                    </a:lnTo>
                    <a:lnTo>
                      <a:pt x="2417" y="17153"/>
                    </a:lnTo>
                    <a:lnTo>
                      <a:pt x="2358" y="18797"/>
                    </a:lnTo>
                    <a:lnTo>
                      <a:pt x="2239" y="20460"/>
                    </a:lnTo>
                    <a:lnTo>
                      <a:pt x="2100" y="22104"/>
                    </a:lnTo>
                    <a:lnTo>
                      <a:pt x="1942" y="23748"/>
                    </a:lnTo>
                    <a:lnTo>
                      <a:pt x="1585" y="27036"/>
                    </a:lnTo>
                    <a:lnTo>
                      <a:pt x="1387" y="28878"/>
                    </a:lnTo>
                    <a:lnTo>
                      <a:pt x="1189" y="30740"/>
                    </a:lnTo>
                    <a:lnTo>
                      <a:pt x="1031" y="32582"/>
                    </a:lnTo>
                    <a:lnTo>
                      <a:pt x="892" y="34424"/>
                    </a:lnTo>
                    <a:lnTo>
                      <a:pt x="833" y="35355"/>
                    </a:lnTo>
                    <a:lnTo>
                      <a:pt x="793" y="36286"/>
                    </a:lnTo>
                    <a:lnTo>
                      <a:pt x="773" y="37197"/>
                    </a:lnTo>
                    <a:lnTo>
                      <a:pt x="754" y="38128"/>
                    </a:lnTo>
                    <a:lnTo>
                      <a:pt x="773" y="39058"/>
                    </a:lnTo>
                    <a:lnTo>
                      <a:pt x="793" y="39989"/>
                    </a:lnTo>
                    <a:lnTo>
                      <a:pt x="833" y="40920"/>
                    </a:lnTo>
                    <a:lnTo>
                      <a:pt x="892" y="41851"/>
                    </a:lnTo>
                    <a:lnTo>
                      <a:pt x="912" y="41911"/>
                    </a:lnTo>
                    <a:lnTo>
                      <a:pt x="932" y="41990"/>
                    </a:lnTo>
                    <a:lnTo>
                      <a:pt x="971" y="42029"/>
                    </a:lnTo>
                    <a:lnTo>
                      <a:pt x="1011" y="42089"/>
                    </a:lnTo>
                    <a:lnTo>
                      <a:pt x="1090" y="42148"/>
                    </a:lnTo>
                    <a:lnTo>
                      <a:pt x="1209" y="42168"/>
                    </a:lnTo>
                    <a:lnTo>
                      <a:pt x="1308" y="42148"/>
                    </a:lnTo>
                    <a:lnTo>
                      <a:pt x="1387" y="42089"/>
                    </a:lnTo>
                    <a:lnTo>
                      <a:pt x="1427" y="42029"/>
                    </a:lnTo>
                    <a:lnTo>
                      <a:pt x="1447" y="41990"/>
                    </a:lnTo>
                    <a:lnTo>
                      <a:pt x="1467" y="41911"/>
                    </a:lnTo>
                    <a:lnTo>
                      <a:pt x="1467" y="41851"/>
                    </a:lnTo>
                    <a:lnTo>
                      <a:pt x="1407" y="40900"/>
                    </a:lnTo>
                    <a:lnTo>
                      <a:pt x="1368" y="39970"/>
                    </a:lnTo>
                    <a:lnTo>
                      <a:pt x="1328" y="39039"/>
                    </a:lnTo>
                    <a:lnTo>
                      <a:pt x="1328" y="38088"/>
                    </a:lnTo>
                    <a:lnTo>
                      <a:pt x="1348" y="37157"/>
                    </a:lnTo>
                    <a:lnTo>
                      <a:pt x="1368" y="36226"/>
                    </a:lnTo>
                    <a:lnTo>
                      <a:pt x="1407" y="35295"/>
                    </a:lnTo>
                    <a:lnTo>
                      <a:pt x="1447" y="34364"/>
                    </a:lnTo>
                    <a:lnTo>
                      <a:pt x="1585" y="32503"/>
                    </a:lnTo>
                    <a:lnTo>
                      <a:pt x="1764" y="30641"/>
                    </a:lnTo>
                    <a:lnTo>
                      <a:pt x="1942" y="28779"/>
                    </a:lnTo>
                    <a:lnTo>
                      <a:pt x="2140" y="26917"/>
                    </a:lnTo>
                    <a:lnTo>
                      <a:pt x="2358" y="25055"/>
                    </a:lnTo>
                    <a:lnTo>
                      <a:pt x="2536" y="23194"/>
                    </a:lnTo>
                    <a:lnTo>
                      <a:pt x="2714" y="21332"/>
                    </a:lnTo>
                    <a:lnTo>
                      <a:pt x="2853" y="19470"/>
                    </a:lnTo>
                    <a:lnTo>
                      <a:pt x="2912" y="18519"/>
                    </a:lnTo>
                    <a:lnTo>
                      <a:pt x="2952" y="17589"/>
                    </a:lnTo>
                    <a:lnTo>
                      <a:pt x="2992" y="16658"/>
                    </a:lnTo>
                    <a:lnTo>
                      <a:pt x="3011" y="15727"/>
                    </a:lnTo>
                    <a:lnTo>
                      <a:pt x="3011" y="14796"/>
                    </a:lnTo>
                    <a:lnTo>
                      <a:pt x="2992" y="13845"/>
                    </a:lnTo>
                    <a:lnTo>
                      <a:pt x="2952" y="12914"/>
                    </a:lnTo>
                    <a:lnTo>
                      <a:pt x="2893" y="11983"/>
                    </a:lnTo>
                    <a:lnTo>
                      <a:pt x="2833" y="11112"/>
                    </a:lnTo>
                    <a:lnTo>
                      <a:pt x="2754" y="10260"/>
                    </a:lnTo>
                    <a:lnTo>
                      <a:pt x="2655" y="9409"/>
                    </a:lnTo>
                    <a:lnTo>
                      <a:pt x="2536" y="8557"/>
                    </a:lnTo>
                    <a:lnTo>
                      <a:pt x="2417" y="7705"/>
                    </a:lnTo>
                    <a:lnTo>
                      <a:pt x="2279" y="6854"/>
                    </a:lnTo>
                    <a:lnTo>
                      <a:pt x="2120" y="6022"/>
                    </a:lnTo>
                    <a:lnTo>
                      <a:pt x="1962" y="5170"/>
                    </a:lnTo>
                    <a:lnTo>
                      <a:pt x="1684" y="3883"/>
                    </a:lnTo>
                    <a:lnTo>
                      <a:pt x="1387" y="2575"/>
                    </a:lnTo>
                    <a:lnTo>
                      <a:pt x="1209" y="1922"/>
                    </a:lnTo>
                    <a:lnTo>
                      <a:pt x="1031" y="1268"/>
                    </a:lnTo>
                    <a:lnTo>
                      <a:pt x="833" y="634"/>
                    </a:lnTo>
                    <a:lnTo>
                      <a:pt x="6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" name="Google Shape;804;p4"/>
              <p:cNvSpPr/>
              <p:nvPr/>
            </p:nvSpPr>
            <p:spPr>
              <a:xfrm>
                <a:off x="2595875" y="267325"/>
                <a:ext cx="83700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48" h="15351" extrusionOk="0">
                    <a:moveTo>
                      <a:pt x="436" y="1"/>
                    </a:moveTo>
                    <a:lnTo>
                      <a:pt x="337" y="733"/>
                    </a:lnTo>
                    <a:lnTo>
                      <a:pt x="258" y="1486"/>
                    </a:lnTo>
                    <a:lnTo>
                      <a:pt x="198" y="2219"/>
                    </a:lnTo>
                    <a:lnTo>
                      <a:pt x="139" y="2972"/>
                    </a:lnTo>
                    <a:lnTo>
                      <a:pt x="40" y="4556"/>
                    </a:lnTo>
                    <a:lnTo>
                      <a:pt x="20" y="5388"/>
                    </a:lnTo>
                    <a:lnTo>
                      <a:pt x="0" y="6220"/>
                    </a:lnTo>
                    <a:lnTo>
                      <a:pt x="20" y="7071"/>
                    </a:lnTo>
                    <a:lnTo>
                      <a:pt x="60" y="7923"/>
                    </a:lnTo>
                    <a:lnTo>
                      <a:pt x="119" y="8775"/>
                    </a:lnTo>
                    <a:lnTo>
                      <a:pt x="218" y="9607"/>
                    </a:lnTo>
                    <a:lnTo>
                      <a:pt x="376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74" y="11627"/>
                    </a:lnTo>
                    <a:lnTo>
                      <a:pt x="792" y="12003"/>
                    </a:lnTo>
                    <a:lnTo>
                      <a:pt x="931" y="12379"/>
                    </a:lnTo>
                    <a:lnTo>
                      <a:pt x="1070" y="12736"/>
                    </a:lnTo>
                    <a:lnTo>
                      <a:pt x="1248" y="13092"/>
                    </a:lnTo>
                    <a:lnTo>
                      <a:pt x="1426" y="13449"/>
                    </a:lnTo>
                    <a:lnTo>
                      <a:pt x="1604" y="13786"/>
                    </a:lnTo>
                    <a:lnTo>
                      <a:pt x="1822" y="14103"/>
                    </a:lnTo>
                    <a:lnTo>
                      <a:pt x="2040" y="14420"/>
                    </a:lnTo>
                    <a:lnTo>
                      <a:pt x="2298" y="14717"/>
                    </a:lnTo>
                    <a:lnTo>
                      <a:pt x="2555" y="14994"/>
                    </a:lnTo>
                    <a:lnTo>
                      <a:pt x="2832" y="15271"/>
                    </a:lnTo>
                    <a:lnTo>
                      <a:pt x="2892" y="15331"/>
                    </a:lnTo>
                    <a:lnTo>
                      <a:pt x="2971" y="15350"/>
                    </a:lnTo>
                    <a:lnTo>
                      <a:pt x="3050" y="15350"/>
                    </a:lnTo>
                    <a:lnTo>
                      <a:pt x="3130" y="15331"/>
                    </a:lnTo>
                    <a:lnTo>
                      <a:pt x="3209" y="15291"/>
                    </a:lnTo>
                    <a:lnTo>
                      <a:pt x="3248" y="15232"/>
                    </a:lnTo>
                    <a:lnTo>
                      <a:pt x="3288" y="15152"/>
                    </a:lnTo>
                    <a:lnTo>
                      <a:pt x="3308" y="15034"/>
                    </a:lnTo>
                    <a:lnTo>
                      <a:pt x="3347" y="13429"/>
                    </a:lnTo>
                    <a:lnTo>
                      <a:pt x="3347" y="11825"/>
                    </a:lnTo>
                    <a:lnTo>
                      <a:pt x="3308" y="10221"/>
                    </a:lnTo>
                    <a:lnTo>
                      <a:pt x="3229" y="8616"/>
                    </a:lnTo>
                    <a:lnTo>
                      <a:pt x="3110" y="7012"/>
                    </a:lnTo>
                    <a:lnTo>
                      <a:pt x="2951" y="5427"/>
                    </a:lnTo>
                    <a:lnTo>
                      <a:pt x="2753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76" y="2120"/>
                    </a:lnTo>
                    <a:lnTo>
                      <a:pt x="2436" y="2080"/>
                    </a:lnTo>
                    <a:lnTo>
                      <a:pt x="2397" y="2041"/>
                    </a:lnTo>
                    <a:lnTo>
                      <a:pt x="2357" y="2021"/>
                    </a:lnTo>
                    <a:lnTo>
                      <a:pt x="2199" y="2021"/>
                    </a:lnTo>
                    <a:lnTo>
                      <a:pt x="2100" y="2080"/>
                    </a:lnTo>
                    <a:lnTo>
                      <a:pt x="2020" y="2159"/>
                    </a:lnTo>
                    <a:lnTo>
                      <a:pt x="2001" y="2219"/>
                    </a:lnTo>
                    <a:lnTo>
                      <a:pt x="1981" y="2278"/>
                    </a:lnTo>
                    <a:lnTo>
                      <a:pt x="1961" y="2358"/>
                    </a:lnTo>
                    <a:lnTo>
                      <a:pt x="1981" y="2437"/>
                    </a:lnTo>
                    <a:lnTo>
                      <a:pt x="2199" y="3902"/>
                    </a:lnTo>
                    <a:lnTo>
                      <a:pt x="2377" y="5388"/>
                    </a:lnTo>
                    <a:lnTo>
                      <a:pt x="2516" y="6873"/>
                    </a:lnTo>
                    <a:lnTo>
                      <a:pt x="2634" y="8359"/>
                    </a:lnTo>
                    <a:lnTo>
                      <a:pt x="2714" y="9844"/>
                    </a:lnTo>
                    <a:lnTo>
                      <a:pt x="2773" y="11330"/>
                    </a:lnTo>
                    <a:lnTo>
                      <a:pt x="2773" y="12835"/>
                    </a:lnTo>
                    <a:lnTo>
                      <a:pt x="2753" y="14320"/>
                    </a:lnTo>
                    <a:lnTo>
                      <a:pt x="2575" y="14103"/>
                    </a:lnTo>
                    <a:lnTo>
                      <a:pt x="2377" y="13845"/>
                    </a:lnTo>
                    <a:lnTo>
                      <a:pt x="2218" y="13607"/>
                    </a:lnTo>
                    <a:lnTo>
                      <a:pt x="2040" y="13350"/>
                    </a:lnTo>
                    <a:lnTo>
                      <a:pt x="1902" y="13073"/>
                    </a:lnTo>
                    <a:lnTo>
                      <a:pt x="1763" y="12795"/>
                    </a:lnTo>
                    <a:lnTo>
                      <a:pt x="1505" y="12241"/>
                    </a:lnTo>
                    <a:lnTo>
                      <a:pt x="1288" y="11647"/>
                    </a:lnTo>
                    <a:lnTo>
                      <a:pt x="1109" y="11033"/>
                    </a:lnTo>
                    <a:lnTo>
                      <a:pt x="971" y="10399"/>
                    </a:lnTo>
                    <a:lnTo>
                      <a:pt x="852" y="9765"/>
                    </a:lnTo>
                    <a:lnTo>
                      <a:pt x="753" y="9111"/>
                    </a:lnTo>
                    <a:lnTo>
                      <a:pt x="693" y="8458"/>
                    </a:lnTo>
                    <a:lnTo>
                      <a:pt x="634" y="7784"/>
                    </a:lnTo>
                    <a:lnTo>
                      <a:pt x="614" y="7131"/>
                    </a:lnTo>
                    <a:lnTo>
                      <a:pt x="594" y="6477"/>
                    </a:lnTo>
                    <a:lnTo>
                      <a:pt x="594" y="5824"/>
                    </a:lnTo>
                    <a:lnTo>
                      <a:pt x="614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72" y="1130"/>
                    </a:lnTo>
                    <a:lnTo>
                      <a:pt x="1010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5" name="Google Shape;805;p4"/>
              <p:cNvSpPr/>
              <p:nvPr/>
            </p:nvSpPr>
            <p:spPr>
              <a:xfrm>
                <a:off x="2514650" y="267325"/>
                <a:ext cx="1639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57" h="44941" extrusionOk="0">
                    <a:moveTo>
                      <a:pt x="278" y="1"/>
                    </a:moveTo>
                    <a:lnTo>
                      <a:pt x="179" y="852"/>
                    </a:lnTo>
                    <a:lnTo>
                      <a:pt x="80" y="1684"/>
                    </a:lnTo>
                    <a:lnTo>
                      <a:pt x="41" y="2318"/>
                    </a:lnTo>
                    <a:lnTo>
                      <a:pt x="21" y="2972"/>
                    </a:lnTo>
                    <a:lnTo>
                      <a:pt x="1" y="3605"/>
                    </a:lnTo>
                    <a:lnTo>
                      <a:pt x="1" y="4239"/>
                    </a:lnTo>
                    <a:lnTo>
                      <a:pt x="41" y="4873"/>
                    </a:lnTo>
                    <a:lnTo>
                      <a:pt x="80" y="5487"/>
                    </a:lnTo>
                    <a:lnTo>
                      <a:pt x="140" y="6121"/>
                    </a:lnTo>
                    <a:lnTo>
                      <a:pt x="199" y="6754"/>
                    </a:lnTo>
                    <a:lnTo>
                      <a:pt x="298" y="7368"/>
                    </a:lnTo>
                    <a:lnTo>
                      <a:pt x="417" y="8002"/>
                    </a:lnTo>
                    <a:lnTo>
                      <a:pt x="536" y="8616"/>
                    </a:lnTo>
                    <a:lnTo>
                      <a:pt x="674" y="9230"/>
                    </a:lnTo>
                    <a:lnTo>
                      <a:pt x="833" y="9824"/>
                    </a:lnTo>
                    <a:lnTo>
                      <a:pt x="991" y="10438"/>
                    </a:lnTo>
                    <a:lnTo>
                      <a:pt x="1189" y="11033"/>
                    </a:lnTo>
                    <a:lnTo>
                      <a:pt x="1387" y="11627"/>
                    </a:lnTo>
                    <a:lnTo>
                      <a:pt x="1843" y="12835"/>
                    </a:lnTo>
                    <a:lnTo>
                      <a:pt x="2318" y="14043"/>
                    </a:lnTo>
                    <a:lnTo>
                      <a:pt x="2794" y="15251"/>
                    </a:lnTo>
                    <a:lnTo>
                      <a:pt x="3031" y="15865"/>
                    </a:lnTo>
                    <a:lnTo>
                      <a:pt x="3249" y="16479"/>
                    </a:lnTo>
                    <a:lnTo>
                      <a:pt x="3447" y="17093"/>
                    </a:lnTo>
                    <a:lnTo>
                      <a:pt x="3645" y="17727"/>
                    </a:lnTo>
                    <a:lnTo>
                      <a:pt x="3824" y="18361"/>
                    </a:lnTo>
                    <a:lnTo>
                      <a:pt x="4002" y="18995"/>
                    </a:lnTo>
                    <a:lnTo>
                      <a:pt x="4299" y="20262"/>
                    </a:lnTo>
                    <a:lnTo>
                      <a:pt x="4576" y="21570"/>
                    </a:lnTo>
                    <a:lnTo>
                      <a:pt x="4814" y="22956"/>
                    </a:lnTo>
                    <a:lnTo>
                      <a:pt x="5052" y="24362"/>
                    </a:lnTo>
                    <a:lnTo>
                      <a:pt x="5230" y="25768"/>
                    </a:lnTo>
                    <a:lnTo>
                      <a:pt x="5388" y="27175"/>
                    </a:lnTo>
                    <a:lnTo>
                      <a:pt x="5527" y="28601"/>
                    </a:lnTo>
                    <a:lnTo>
                      <a:pt x="5626" y="30007"/>
                    </a:lnTo>
                    <a:lnTo>
                      <a:pt x="5685" y="31433"/>
                    </a:lnTo>
                    <a:lnTo>
                      <a:pt x="5725" y="32859"/>
                    </a:lnTo>
                    <a:lnTo>
                      <a:pt x="5725" y="33592"/>
                    </a:lnTo>
                    <a:lnTo>
                      <a:pt x="5725" y="34345"/>
                    </a:lnTo>
                    <a:lnTo>
                      <a:pt x="5685" y="35830"/>
                    </a:lnTo>
                    <a:lnTo>
                      <a:pt x="5626" y="37316"/>
                    </a:lnTo>
                    <a:lnTo>
                      <a:pt x="5606" y="38801"/>
                    </a:lnTo>
                    <a:lnTo>
                      <a:pt x="5586" y="39554"/>
                    </a:lnTo>
                    <a:lnTo>
                      <a:pt x="5586" y="40286"/>
                    </a:lnTo>
                    <a:lnTo>
                      <a:pt x="5606" y="41039"/>
                    </a:lnTo>
                    <a:lnTo>
                      <a:pt x="5646" y="41772"/>
                    </a:lnTo>
                    <a:lnTo>
                      <a:pt x="5705" y="42505"/>
                    </a:lnTo>
                    <a:lnTo>
                      <a:pt x="5765" y="43238"/>
                    </a:lnTo>
                    <a:lnTo>
                      <a:pt x="5883" y="43970"/>
                    </a:lnTo>
                    <a:lnTo>
                      <a:pt x="6002" y="44703"/>
                    </a:lnTo>
                    <a:lnTo>
                      <a:pt x="6022" y="44782"/>
                    </a:lnTo>
                    <a:lnTo>
                      <a:pt x="6062" y="44842"/>
                    </a:lnTo>
                    <a:lnTo>
                      <a:pt x="6101" y="44882"/>
                    </a:lnTo>
                    <a:lnTo>
                      <a:pt x="6141" y="44921"/>
                    </a:lnTo>
                    <a:lnTo>
                      <a:pt x="6180" y="44941"/>
                    </a:lnTo>
                    <a:lnTo>
                      <a:pt x="6240" y="44941"/>
                    </a:lnTo>
                    <a:lnTo>
                      <a:pt x="6339" y="44921"/>
                    </a:lnTo>
                    <a:lnTo>
                      <a:pt x="6438" y="44882"/>
                    </a:lnTo>
                    <a:lnTo>
                      <a:pt x="6517" y="44782"/>
                    </a:lnTo>
                    <a:lnTo>
                      <a:pt x="6537" y="44743"/>
                    </a:lnTo>
                    <a:lnTo>
                      <a:pt x="6557" y="44683"/>
                    </a:lnTo>
                    <a:lnTo>
                      <a:pt x="6557" y="44604"/>
                    </a:lnTo>
                    <a:lnTo>
                      <a:pt x="6557" y="44525"/>
                    </a:lnTo>
                    <a:lnTo>
                      <a:pt x="6438" y="43891"/>
                    </a:lnTo>
                    <a:lnTo>
                      <a:pt x="6339" y="43238"/>
                    </a:lnTo>
                    <a:lnTo>
                      <a:pt x="6280" y="42604"/>
                    </a:lnTo>
                    <a:lnTo>
                      <a:pt x="6220" y="41950"/>
                    </a:lnTo>
                    <a:lnTo>
                      <a:pt x="6200" y="41297"/>
                    </a:lnTo>
                    <a:lnTo>
                      <a:pt x="6180" y="40663"/>
                    </a:lnTo>
                    <a:lnTo>
                      <a:pt x="6161" y="39356"/>
                    </a:lnTo>
                    <a:lnTo>
                      <a:pt x="6200" y="38048"/>
                    </a:lnTo>
                    <a:lnTo>
                      <a:pt x="6240" y="36741"/>
                    </a:lnTo>
                    <a:lnTo>
                      <a:pt x="6280" y="35434"/>
                    </a:lnTo>
                    <a:lnTo>
                      <a:pt x="6299" y="34147"/>
                    </a:lnTo>
                    <a:lnTo>
                      <a:pt x="6299" y="32839"/>
                    </a:lnTo>
                    <a:lnTo>
                      <a:pt x="6260" y="31552"/>
                    </a:lnTo>
                    <a:lnTo>
                      <a:pt x="6200" y="30265"/>
                    </a:lnTo>
                    <a:lnTo>
                      <a:pt x="6121" y="28977"/>
                    </a:lnTo>
                    <a:lnTo>
                      <a:pt x="6002" y="27690"/>
                    </a:lnTo>
                    <a:lnTo>
                      <a:pt x="5883" y="26422"/>
                    </a:lnTo>
                    <a:lnTo>
                      <a:pt x="5725" y="25135"/>
                    </a:lnTo>
                    <a:lnTo>
                      <a:pt x="5547" y="23867"/>
                    </a:lnTo>
                    <a:lnTo>
                      <a:pt x="5329" y="22599"/>
                    </a:lnTo>
                    <a:lnTo>
                      <a:pt x="5091" y="21352"/>
                    </a:lnTo>
                    <a:lnTo>
                      <a:pt x="4834" y="20124"/>
                    </a:lnTo>
                    <a:lnTo>
                      <a:pt x="4537" y="18896"/>
                    </a:lnTo>
                    <a:lnTo>
                      <a:pt x="4200" y="17688"/>
                    </a:lnTo>
                    <a:lnTo>
                      <a:pt x="3824" y="16499"/>
                    </a:lnTo>
                    <a:lnTo>
                      <a:pt x="3427" y="15311"/>
                    </a:lnTo>
                    <a:lnTo>
                      <a:pt x="2992" y="14142"/>
                    </a:lnTo>
                    <a:lnTo>
                      <a:pt x="2516" y="12934"/>
                    </a:lnTo>
                    <a:lnTo>
                      <a:pt x="2081" y="11746"/>
                    </a:lnTo>
                    <a:lnTo>
                      <a:pt x="1684" y="10537"/>
                    </a:lnTo>
                    <a:lnTo>
                      <a:pt x="1506" y="9943"/>
                    </a:lnTo>
                    <a:lnTo>
                      <a:pt x="1328" y="9329"/>
                    </a:lnTo>
                    <a:lnTo>
                      <a:pt x="1189" y="8715"/>
                    </a:lnTo>
                    <a:lnTo>
                      <a:pt x="1031" y="8101"/>
                    </a:lnTo>
                    <a:lnTo>
                      <a:pt x="912" y="7468"/>
                    </a:lnTo>
                    <a:lnTo>
                      <a:pt x="813" y="6834"/>
                    </a:lnTo>
                    <a:lnTo>
                      <a:pt x="714" y="6200"/>
                    </a:lnTo>
                    <a:lnTo>
                      <a:pt x="655" y="5566"/>
                    </a:lnTo>
                    <a:lnTo>
                      <a:pt x="595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595" y="2179"/>
                    </a:lnTo>
                    <a:lnTo>
                      <a:pt x="635" y="1625"/>
                    </a:lnTo>
                    <a:lnTo>
                      <a:pt x="694" y="1090"/>
                    </a:lnTo>
                    <a:lnTo>
                      <a:pt x="754" y="535"/>
                    </a:lnTo>
                    <a:lnTo>
                      <a:pt x="81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" name="Google Shape;806;p4"/>
              <p:cNvSpPr/>
              <p:nvPr/>
            </p:nvSpPr>
            <p:spPr>
              <a:xfrm>
                <a:off x="2447825" y="267325"/>
                <a:ext cx="50525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14856" extrusionOk="0">
                    <a:moveTo>
                      <a:pt x="0" y="1"/>
                    </a:moveTo>
                    <a:lnTo>
                      <a:pt x="911" y="5447"/>
                    </a:lnTo>
                    <a:lnTo>
                      <a:pt x="1070" y="6556"/>
                    </a:lnTo>
                    <a:lnTo>
                      <a:pt x="1228" y="7685"/>
                    </a:lnTo>
                    <a:lnTo>
                      <a:pt x="1347" y="8814"/>
                    </a:lnTo>
                    <a:lnTo>
                      <a:pt x="1387" y="9389"/>
                    </a:lnTo>
                    <a:lnTo>
                      <a:pt x="1426" y="9943"/>
                    </a:lnTo>
                    <a:lnTo>
                      <a:pt x="1446" y="10518"/>
                    </a:lnTo>
                    <a:lnTo>
                      <a:pt x="1446" y="11072"/>
                    </a:lnTo>
                    <a:lnTo>
                      <a:pt x="1446" y="11647"/>
                    </a:lnTo>
                    <a:lnTo>
                      <a:pt x="1406" y="12201"/>
                    </a:lnTo>
                    <a:lnTo>
                      <a:pt x="1367" y="12776"/>
                    </a:lnTo>
                    <a:lnTo>
                      <a:pt x="1287" y="13330"/>
                    </a:lnTo>
                    <a:lnTo>
                      <a:pt x="1208" y="13885"/>
                    </a:lnTo>
                    <a:lnTo>
                      <a:pt x="1089" y="14459"/>
                    </a:lnTo>
                    <a:lnTo>
                      <a:pt x="1089" y="14519"/>
                    </a:lnTo>
                    <a:lnTo>
                      <a:pt x="1089" y="14598"/>
                    </a:lnTo>
                    <a:lnTo>
                      <a:pt x="1109" y="14657"/>
                    </a:lnTo>
                    <a:lnTo>
                      <a:pt x="1129" y="14717"/>
                    </a:lnTo>
                    <a:lnTo>
                      <a:pt x="1208" y="14796"/>
                    </a:lnTo>
                    <a:lnTo>
                      <a:pt x="1287" y="14855"/>
                    </a:lnTo>
                    <a:lnTo>
                      <a:pt x="1406" y="14855"/>
                    </a:lnTo>
                    <a:lnTo>
                      <a:pt x="1505" y="14835"/>
                    </a:lnTo>
                    <a:lnTo>
                      <a:pt x="1545" y="14796"/>
                    </a:lnTo>
                    <a:lnTo>
                      <a:pt x="1585" y="14756"/>
                    </a:lnTo>
                    <a:lnTo>
                      <a:pt x="1624" y="14697"/>
                    </a:lnTo>
                    <a:lnTo>
                      <a:pt x="1644" y="14618"/>
                    </a:lnTo>
                    <a:lnTo>
                      <a:pt x="1743" y="14083"/>
                    </a:lnTo>
                    <a:lnTo>
                      <a:pt x="1842" y="13548"/>
                    </a:lnTo>
                    <a:lnTo>
                      <a:pt x="1901" y="12993"/>
                    </a:lnTo>
                    <a:lnTo>
                      <a:pt x="1961" y="12459"/>
                    </a:lnTo>
                    <a:lnTo>
                      <a:pt x="2001" y="11904"/>
                    </a:lnTo>
                    <a:lnTo>
                      <a:pt x="2020" y="11350"/>
                    </a:lnTo>
                    <a:lnTo>
                      <a:pt x="2020" y="10815"/>
                    </a:lnTo>
                    <a:lnTo>
                      <a:pt x="2001" y="10260"/>
                    </a:lnTo>
                    <a:lnTo>
                      <a:pt x="1981" y="9706"/>
                    </a:lnTo>
                    <a:lnTo>
                      <a:pt x="1941" y="9151"/>
                    </a:lnTo>
                    <a:lnTo>
                      <a:pt x="1842" y="8062"/>
                    </a:lnTo>
                    <a:lnTo>
                      <a:pt x="1703" y="6972"/>
                    </a:lnTo>
                    <a:lnTo>
                      <a:pt x="1545" y="5883"/>
                    </a:lnTo>
                    <a:lnTo>
                      <a:pt x="1070" y="2932"/>
                    </a:lnTo>
                    <a:lnTo>
                      <a:pt x="57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" name="Google Shape;807;p4"/>
              <p:cNvSpPr/>
              <p:nvPr/>
            </p:nvSpPr>
            <p:spPr>
              <a:xfrm>
                <a:off x="2356700" y="267325"/>
                <a:ext cx="61425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4420" extrusionOk="0">
                    <a:moveTo>
                      <a:pt x="1447" y="1"/>
                    </a:moveTo>
                    <a:lnTo>
                      <a:pt x="1387" y="60"/>
                    </a:lnTo>
                    <a:lnTo>
                      <a:pt x="1367" y="139"/>
                    </a:lnTo>
                    <a:lnTo>
                      <a:pt x="1348" y="218"/>
                    </a:lnTo>
                    <a:lnTo>
                      <a:pt x="1367" y="317"/>
                    </a:lnTo>
                    <a:lnTo>
                      <a:pt x="1447" y="654"/>
                    </a:lnTo>
                    <a:lnTo>
                      <a:pt x="1526" y="991"/>
                    </a:lnTo>
                    <a:lnTo>
                      <a:pt x="1625" y="1664"/>
                    </a:lnTo>
                    <a:lnTo>
                      <a:pt x="1704" y="2358"/>
                    </a:lnTo>
                    <a:lnTo>
                      <a:pt x="1763" y="3051"/>
                    </a:lnTo>
                    <a:lnTo>
                      <a:pt x="1783" y="3764"/>
                    </a:lnTo>
                    <a:lnTo>
                      <a:pt x="1803" y="4457"/>
                    </a:lnTo>
                    <a:lnTo>
                      <a:pt x="1843" y="5843"/>
                    </a:lnTo>
                    <a:lnTo>
                      <a:pt x="1882" y="7210"/>
                    </a:lnTo>
                    <a:lnTo>
                      <a:pt x="1902" y="8577"/>
                    </a:lnTo>
                    <a:lnTo>
                      <a:pt x="1863" y="9943"/>
                    </a:lnTo>
                    <a:lnTo>
                      <a:pt x="1843" y="10637"/>
                    </a:lnTo>
                    <a:lnTo>
                      <a:pt x="1803" y="11310"/>
                    </a:lnTo>
                    <a:lnTo>
                      <a:pt x="1744" y="12063"/>
                    </a:lnTo>
                    <a:lnTo>
                      <a:pt x="1645" y="12815"/>
                    </a:lnTo>
                    <a:lnTo>
                      <a:pt x="1625" y="13152"/>
                    </a:lnTo>
                    <a:lnTo>
                      <a:pt x="1605" y="13330"/>
                    </a:lnTo>
                    <a:lnTo>
                      <a:pt x="1565" y="13449"/>
                    </a:lnTo>
                    <a:lnTo>
                      <a:pt x="1486" y="13568"/>
                    </a:lnTo>
                    <a:lnTo>
                      <a:pt x="1447" y="13607"/>
                    </a:lnTo>
                    <a:lnTo>
                      <a:pt x="1407" y="13627"/>
                    </a:lnTo>
                    <a:lnTo>
                      <a:pt x="1367" y="13627"/>
                    </a:lnTo>
                    <a:lnTo>
                      <a:pt x="1348" y="13607"/>
                    </a:lnTo>
                    <a:lnTo>
                      <a:pt x="1288" y="13568"/>
                    </a:lnTo>
                    <a:lnTo>
                      <a:pt x="1229" y="13469"/>
                    </a:lnTo>
                    <a:lnTo>
                      <a:pt x="1169" y="13370"/>
                    </a:lnTo>
                    <a:lnTo>
                      <a:pt x="1090" y="13132"/>
                    </a:lnTo>
                    <a:lnTo>
                      <a:pt x="991" y="12835"/>
                    </a:lnTo>
                    <a:lnTo>
                      <a:pt x="912" y="12518"/>
                    </a:lnTo>
                    <a:lnTo>
                      <a:pt x="833" y="12201"/>
                    </a:lnTo>
                    <a:lnTo>
                      <a:pt x="773" y="11865"/>
                    </a:lnTo>
                    <a:lnTo>
                      <a:pt x="674" y="11211"/>
                    </a:lnTo>
                    <a:lnTo>
                      <a:pt x="615" y="10557"/>
                    </a:lnTo>
                    <a:lnTo>
                      <a:pt x="575" y="9904"/>
                    </a:lnTo>
                    <a:lnTo>
                      <a:pt x="575" y="9270"/>
                    </a:lnTo>
                    <a:lnTo>
                      <a:pt x="575" y="8636"/>
                    </a:lnTo>
                    <a:lnTo>
                      <a:pt x="615" y="7982"/>
                    </a:lnTo>
                    <a:lnTo>
                      <a:pt x="714" y="6695"/>
                    </a:lnTo>
                    <a:lnTo>
                      <a:pt x="833" y="5427"/>
                    </a:lnTo>
                    <a:lnTo>
                      <a:pt x="833" y="5348"/>
                    </a:lnTo>
                    <a:lnTo>
                      <a:pt x="833" y="5289"/>
                    </a:lnTo>
                    <a:lnTo>
                      <a:pt x="793" y="5229"/>
                    </a:lnTo>
                    <a:lnTo>
                      <a:pt x="773" y="5190"/>
                    </a:lnTo>
                    <a:lnTo>
                      <a:pt x="734" y="5150"/>
                    </a:lnTo>
                    <a:lnTo>
                      <a:pt x="694" y="5130"/>
                    </a:lnTo>
                    <a:lnTo>
                      <a:pt x="575" y="5111"/>
                    </a:lnTo>
                    <a:lnTo>
                      <a:pt x="476" y="5130"/>
                    </a:lnTo>
                    <a:lnTo>
                      <a:pt x="377" y="5190"/>
                    </a:lnTo>
                    <a:lnTo>
                      <a:pt x="337" y="5229"/>
                    </a:lnTo>
                    <a:lnTo>
                      <a:pt x="298" y="5289"/>
                    </a:lnTo>
                    <a:lnTo>
                      <a:pt x="278" y="5348"/>
                    </a:lnTo>
                    <a:lnTo>
                      <a:pt x="258" y="5427"/>
                    </a:lnTo>
                    <a:lnTo>
                      <a:pt x="120" y="7052"/>
                    </a:lnTo>
                    <a:lnTo>
                      <a:pt x="60" y="7864"/>
                    </a:lnTo>
                    <a:lnTo>
                      <a:pt x="21" y="8676"/>
                    </a:lnTo>
                    <a:lnTo>
                      <a:pt x="1" y="9488"/>
                    </a:lnTo>
                    <a:lnTo>
                      <a:pt x="21" y="10320"/>
                    </a:lnTo>
                    <a:lnTo>
                      <a:pt x="100" y="11112"/>
                    </a:lnTo>
                    <a:lnTo>
                      <a:pt x="139" y="11528"/>
                    </a:lnTo>
                    <a:lnTo>
                      <a:pt x="199" y="11924"/>
                    </a:lnTo>
                    <a:lnTo>
                      <a:pt x="318" y="12538"/>
                    </a:lnTo>
                    <a:lnTo>
                      <a:pt x="377" y="12875"/>
                    </a:lnTo>
                    <a:lnTo>
                      <a:pt x="476" y="13211"/>
                    </a:lnTo>
                    <a:lnTo>
                      <a:pt x="575" y="13528"/>
                    </a:lnTo>
                    <a:lnTo>
                      <a:pt x="714" y="13825"/>
                    </a:lnTo>
                    <a:lnTo>
                      <a:pt x="793" y="13964"/>
                    </a:lnTo>
                    <a:lnTo>
                      <a:pt x="892" y="14083"/>
                    </a:lnTo>
                    <a:lnTo>
                      <a:pt x="991" y="14182"/>
                    </a:lnTo>
                    <a:lnTo>
                      <a:pt x="1090" y="14281"/>
                    </a:lnTo>
                    <a:lnTo>
                      <a:pt x="1229" y="14360"/>
                    </a:lnTo>
                    <a:lnTo>
                      <a:pt x="1387" y="14420"/>
                    </a:lnTo>
                    <a:lnTo>
                      <a:pt x="1526" y="14420"/>
                    </a:lnTo>
                    <a:lnTo>
                      <a:pt x="1664" y="14380"/>
                    </a:lnTo>
                    <a:lnTo>
                      <a:pt x="1783" y="14301"/>
                    </a:lnTo>
                    <a:lnTo>
                      <a:pt x="1902" y="14182"/>
                    </a:lnTo>
                    <a:lnTo>
                      <a:pt x="1981" y="14043"/>
                    </a:lnTo>
                    <a:lnTo>
                      <a:pt x="2061" y="13865"/>
                    </a:lnTo>
                    <a:lnTo>
                      <a:pt x="2160" y="13528"/>
                    </a:lnTo>
                    <a:lnTo>
                      <a:pt x="2239" y="13152"/>
                    </a:lnTo>
                    <a:lnTo>
                      <a:pt x="2278" y="12776"/>
                    </a:lnTo>
                    <a:lnTo>
                      <a:pt x="2318" y="12379"/>
                    </a:lnTo>
                    <a:lnTo>
                      <a:pt x="2358" y="11587"/>
                    </a:lnTo>
                    <a:lnTo>
                      <a:pt x="2397" y="10835"/>
                    </a:lnTo>
                    <a:lnTo>
                      <a:pt x="2437" y="9904"/>
                    </a:lnTo>
                    <a:lnTo>
                      <a:pt x="2457" y="8993"/>
                    </a:lnTo>
                    <a:lnTo>
                      <a:pt x="2457" y="8062"/>
                    </a:lnTo>
                    <a:lnTo>
                      <a:pt x="2457" y="7131"/>
                    </a:lnTo>
                    <a:lnTo>
                      <a:pt x="2437" y="5388"/>
                    </a:lnTo>
                    <a:lnTo>
                      <a:pt x="2417" y="4497"/>
                    </a:lnTo>
                    <a:lnTo>
                      <a:pt x="2377" y="3605"/>
                    </a:lnTo>
                    <a:lnTo>
                      <a:pt x="2318" y="2714"/>
                    </a:lnTo>
                    <a:lnTo>
                      <a:pt x="2239" y="1843"/>
                    </a:lnTo>
                    <a:lnTo>
                      <a:pt x="2179" y="1407"/>
                    </a:lnTo>
                    <a:lnTo>
                      <a:pt x="2100" y="971"/>
                    </a:lnTo>
                    <a:lnTo>
                      <a:pt x="2021" y="555"/>
                    </a:lnTo>
                    <a:lnTo>
                      <a:pt x="1922" y="139"/>
                    </a:lnTo>
                    <a:lnTo>
                      <a:pt x="1882" y="60"/>
                    </a:lnTo>
                    <a:lnTo>
                      <a:pt x="184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" name="Google Shape;808;p4"/>
              <p:cNvSpPr/>
              <p:nvPr/>
            </p:nvSpPr>
            <p:spPr>
              <a:xfrm>
                <a:off x="2300250" y="267325"/>
                <a:ext cx="609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699" extrusionOk="0">
                    <a:moveTo>
                      <a:pt x="1031" y="1"/>
                    </a:moveTo>
                    <a:lnTo>
                      <a:pt x="813" y="1407"/>
                    </a:lnTo>
                    <a:lnTo>
                      <a:pt x="615" y="2813"/>
                    </a:lnTo>
                    <a:lnTo>
                      <a:pt x="437" y="4239"/>
                    </a:lnTo>
                    <a:lnTo>
                      <a:pt x="278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21" y="9963"/>
                    </a:lnTo>
                    <a:lnTo>
                      <a:pt x="1" y="11389"/>
                    </a:lnTo>
                    <a:lnTo>
                      <a:pt x="21" y="12102"/>
                    </a:lnTo>
                    <a:lnTo>
                      <a:pt x="40" y="12815"/>
                    </a:lnTo>
                    <a:lnTo>
                      <a:pt x="80" y="13528"/>
                    </a:lnTo>
                    <a:lnTo>
                      <a:pt x="120" y="14241"/>
                    </a:lnTo>
                    <a:lnTo>
                      <a:pt x="199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95" y="17747"/>
                    </a:lnTo>
                    <a:lnTo>
                      <a:pt x="714" y="18440"/>
                    </a:lnTo>
                    <a:lnTo>
                      <a:pt x="872" y="19133"/>
                    </a:lnTo>
                    <a:lnTo>
                      <a:pt x="1051" y="19827"/>
                    </a:lnTo>
                    <a:lnTo>
                      <a:pt x="1229" y="20500"/>
                    </a:lnTo>
                    <a:lnTo>
                      <a:pt x="1447" y="21173"/>
                    </a:lnTo>
                    <a:lnTo>
                      <a:pt x="1665" y="21847"/>
                    </a:lnTo>
                    <a:lnTo>
                      <a:pt x="1922" y="22520"/>
                    </a:lnTo>
                    <a:lnTo>
                      <a:pt x="1942" y="22580"/>
                    </a:lnTo>
                    <a:lnTo>
                      <a:pt x="1981" y="22639"/>
                    </a:lnTo>
                    <a:lnTo>
                      <a:pt x="2021" y="22679"/>
                    </a:lnTo>
                    <a:lnTo>
                      <a:pt x="2080" y="22699"/>
                    </a:lnTo>
                    <a:lnTo>
                      <a:pt x="2180" y="22699"/>
                    </a:lnTo>
                    <a:lnTo>
                      <a:pt x="2279" y="22639"/>
                    </a:lnTo>
                    <a:lnTo>
                      <a:pt x="2358" y="22560"/>
                    </a:lnTo>
                    <a:lnTo>
                      <a:pt x="2417" y="22461"/>
                    </a:lnTo>
                    <a:lnTo>
                      <a:pt x="2437" y="22322"/>
                    </a:lnTo>
                    <a:lnTo>
                      <a:pt x="2417" y="22263"/>
                    </a:lnTo>
                    <a:lnTo>
                      <a:pt x="2397" y="22184"/>
                    </a:lnTo>
                    <a:lnTo>
                      <a:pt x="2160" y="21530"/>
                    </a:lnTo>
                    <a:lnTo>
                      <a:pt x="1942" y="20876"/>
                    </a:lnTo>
                    <a:lnTo>
                      <a:pt x="1744" y="20203"/>
                    </a:lnTo>
                    <a:lnTo>
                      <a:pt x="1566" y="19530"/>
                    </a:lnTo>
                    <a:lnTo>
                      <a:pt x="1387" y="18856"/>
                    </a:lnTo>
                    <a:lnTo>
                      <a:pt x="1249" y="18163"/>
                    </a:lnTo>
                    <a:lnTo>
                      <a:pt x="1110" y="17489"/>
                    </a:lnTo>
                    <a:lnTo>
                      <a:pt x="991" y="16796"/>
                    </a:lnTo>
                    <a:lnTo>
                      <a:pt x="892" y="16103"/>
                    </a:lnTo>
                    <a:lnTo>
                      <a:pt x="793" y="15410"/>
                    </a:lnTo>
                    <a:lnTo>
                      <a:pt x="734" y="14717"/>
                    </a:lnTo>
                    <a:lnTo>
                      <a:pt x="674" y="14023"/>
                    </a:lnTo>
                    <a:lnTo>
                      <a:pt x="615" y="13330"/>
                    </a:lnTo>
                    <a:lnTo>
                      <a:pt x="595" y="12617"/>
                    </a:lnTo>
                    <a:lnTo>
                      <a:pt x="575" y="11924"/>
                    </a:lnTo>
                    <a:lnTo>
                      <a:pt x="555" y="11211"/>
                    </a:lnTo>
                    <a:lnTo>
                      <a:pt x="575" y="9805"/>
                    </a:lnTo>
                    <a:lnTo>
                      <a:pt x="635" y="8379"/>
                    </a:lnTo>
                    <a:lnTo>
                      <a:pt x="734" y="6972"/>
                    </a:lnTo>
                    <a:lnTo>
                      <a:pt x="853" y="5566"/>
                    </a:lnTo>
                    <a:lnTo>
                      <a:pt x="1011" y="4160"/>
                    </a:lnTo>
                    <a:lnTo>
                      <a:pt x="1189" y="2754"/>
                    </a:lnTo>
                    <a:lnTo>
                      <a:pt x="1387" y="1367"/>
                    </a:lnTo>
                    <a:lnTo>
                      <a:pt x="160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" name="Google Shape;809;p4"/>
              <p:cNvSpPr/>
              <p:nvPr/>
            </p:nvSpPr>
            <p:spPr>
              <a:xfrm>
                <a:off x="2151225" y="267325"/>
                <a:ext cx="15850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34" h="1883" extrusionOk="0">
                    <a:moveTo>
                      <a:pt x="60" y="1"/>
                    </a:moveTo>
                    <a:lnTo>
                      <a:pt x="20" y="773"/>
                    </a:lnTo>
                    <a:lnTo>
                      <a:pt x="0" y="1565"/>
                    </a:lnTo>
                    <a:lnTo>
                      <a:pt x="20" y="1625"/>
                    </a:lnTo>
                    <a:lnTo>
                      <a:pt x="20" y="1704"/>
                    </a:lnTo>
                    <a:lnTo>
                      <a:pt x="60" y="1744"/>
                    </a:lnTo>
                    <a:lnTo>
                      <a:pt x="99" y="1803"/>
                    </a:lnTo>
                    <a:lnTo>
                      <a:pt x="178" y="1862"/>
                    </a:lnTo>
                    <a:lnTo>
                      <a:pt x="297" y="1882"/>
                    </a:lnTo>
                    <a:lnTo>
                      <a:pt x="396" y="1862"/>
                    </a:lnTo>
                    <a:lnTo>
                      <a:pt x="476" y="1803"/>
                    </a:lnTo>
                    <a:lnTo>
                      <a:pt x="515" y="1744"/>
                    </a:lnTo>
                    <a:lnTo>
                      <a:pt x="555" y="1704"/>
                    </a:lnTo>
                    <a:lnTo>
                      <a:pt x="575" y="1625"/>
                    </a:lnTo>
                    <a:lnTo>
                      <a:pt x="575" y="1565"/>
                    </a:lnTo>
                    <a:lnTo>
                      <a:pt x="594" y="773"/>
                    </a:lnTo>
                    <a:lnTo>
                      <a:pt x="6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0" name="Google Shape;810;p4"/>
              <p:cNvSpPr/>
              <p:nvPr/>
            </p:nvSpPr>
            <p:spPr>
              <a:xfrm>
                <a:off x="1922950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0" y="1"/>
                    </a:moveTo>
                    <a:lnTo>
                      <a:pt x="139" y="832"/>
                    </a:lnTo>
                    <a:lnTo>
                      <a:pt x="258" y="1684"/>
                    </a:lnTo>
                    <a:lnTo>
                      <a:pt x="456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93" y="8517"/>
                    </a:lnTo>
                    <a:lnTo>
                      <a:pt x="832" y="10240"/>
                    </a:lnTo>
                    <a:lnTo>
                      <a:pt x="852" y="11964"/>
                    </a:lnTo>
                    <a:lnTo>
                      <a:pt x="852" y="13687"/>
                    </a:lnTo>
                    <a:lnTo>
                      <a:pt x="832" y="15410"/>
                    </a:lnTo>
                    <a:lnTo>
                      <a:pt x="773" y="17133"/>
                    </a:lnTo>
                    <a:lnTo>
                      <a:pt x="654" y="20579"/>
                    </a:lnTo>
                    <a:lnTo>
                      <a:pt x="496" y="24026"/>
                    </a:lnTo>
                    <a:lnTo>
                      <a:pt x="357" y="27452"/>
                    </a:lnTo>
                    <a:lnTo>
                      <a:pt x="278" y="29532"/>
                    </a:lnTo>
                    <a:lnTo>
                      <a:pt x="238" y="31611"/>
                    </a:lnTo>
                    <a:lnTo>
                      <a:pt x="199" y="33711"/>
                    </a:lnTo>
                    <a:lnTo>
                      <a:pt x="199" y="35790"/>
                    </a:lnTo>
                    <a:lnTo>
                      <a:pt x="238" y="37870"/>
                    </a:lnTo>
                    <a:lnTo>
                      <a:pt x="317" y="39950"/>
                    </a:lnTo>
                    <a:lnTo>
                      <a:pt x="377" y="40980"/>
                    </a:lnTo>
                    <a:lnTo>
                      <a:pt x="436" y="42029"/>
                    </a:lnTo>
                    <a:lnTo>
                      <a:pt x="535" y="43059"/>
                    </a:lnTo>
                    <a:lnTo>
                      <a:pt x="634" y="44109"/>
                    </a:lnTo>
                    <a:lnTo>
                      <a:pt x="872" y="46228"/>
                    </a:lnTo>
                    <a:lnTo>
                      <a:pt x="1149" y="48328"/>
                    </a:lnTo>
                    <a:lnTo>
                      <a:pt x="1743" y="52566"/>
                    </a:lnTo>
                    <a:lnTo>
                      <a:pt x="2021" y="54666"/>
                    </a:lnTo>
                    <a:lnTo>
                      <a:pt x="2258" y="56785"/>
                    </a:lnTo>
                    <a:lnTo>
                      <a:pt x="2357" y="57855"/>
                    </a:lnTo>
                    <a:lnTo>
                      <a:pt x="2456" y="58924"/>
                    </a:lnTo>
                    <a:lnTo>
                      <a:pt x="2536" y="59994"/>
                    </a:lnTo>
                    <a:lnTo>
                      <a:pt x="2575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95" y="64747"/>
                    </a:lnTo>
                    <a:lnTo>
                      <a:pt x="253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59" y="69659"/>
                    </a:lnTo>
                    <a:lnTo>
                      <a:pt x="1981" y="70867"/>
                    </a:lnTo>
                    <a:lnTo>
                      <a:pt x="1763" y="71996"/>
                    </a:lnTo>
                    <a:lnTo>
                      <a:pt x="1526" y="73125"/>
                    </a:lnTo>
                    <a:lnTo>
                      <a:pt x="1288" y="74274"/>
                    </a:lnTo>
                    <a:lnTo>
                      <a:pt x="1070" y="75403"/>
                    </a:lnTo>
                    <a:lnTo>
                      <a:pt x="971" y="75977"/>
                    </a:lnTo>
                    <a:lnTo>
                      <a:pt x="892" y="76552"/>
                    </a:lnTo>
                    <a:lnTo>
                      <a:pt x="832" y="77126"/>
                    </a:lnTo>
                    <a:lnTo>
                      <a:pt x="773" y="77700"/>
                    </a:lnTo>
                    <a:lnTo>
                      <a:pt x="753" y="78295"/>
                    </a:lnTo>
                    <a:lnTo>
                      <a:pt x="753" y="78869"/>
                    </a:lnTo>
                    <a:lnTo>
                      <a:pt x="773" y="79443"/>
                    </a:lnTo>
                    <a:lnTo>
                      <a:pt x="832" y="80038"/>
                    </a:lnTo>
                    <a:lnTo>
                      <a:pt x="832" y="80117"/>
                    </a:lnTo>
                    <a:lnTo>
                      <a:pt x="872" y="80176"/>
                    </a:lnTo>
                    <a:lnTo>
                      <a:pt x="892" y="80236"/>
                    </a:lnTo>
                    <a:lnTo>
                      <a:pt x="951" y="80275"/>
                    </a:lnTo>
                    <a:lnTo>
                      <a:pt x="1030" y="80335"/>
                    </a:lnTo>
                    <a:lnTo>
                      <a:pt x="1149" y="80354"/>
                    </a:lnTo>
                    <a:lnTo>
                      <a:pt x="1248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67" y="80236"/>
                    </a:lnTo>
                    <a:lnTo>
                      <a:pt x="1387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47" y="79483"/>
                    </a:lnTo>
                    <a:lnTo>
                      <a:pt x="1328" y="78948"/>
                    </a:lnTo>
                    <a:lnTo>
                      <a:pt x="1328" y="78413"/>
                    </a:lnTo>
                    <a:lnTo>
                      <a:pt x="1347" y="77859"/>
                    </a:lnTo>
                    <a:lnTo>
                      <a:pt x="1387" y="77324"/>
                    </a:lnTo>
                    <a:lnTo>
                      <a:pt x="1446" y="76789"/>
                    </a:lnTo>
                    <a:lnTo>
                      <a:pt x="1506" y="76255"/>
                    </a:lnTo>
                    <a:lnTo>
                      <a:pt x="160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39" y="72551"/>
                    </a:lnTo>
                    <a:lnTo>
                      <a:pt x="2437" y="71501"/>
                    </a:lnTo>
                    <a:lnTo>
                      <a:pt x="2615" y="70491"/>
                    </a:lnTo>
                    <a:lnTo>
                      <a:pt x="2754" y="69461"/>
                    </a:lnTo>
                    <a:lnTo>
                      <a:pt x="2892" y="68451"/>
                    </a:lnTo>
                    <a:lnTo>
                      <a:pt x="2991" y="67421"/>
                    </a:lnTo>
                    <a:lnTo>
                      <a:pt x="3090" y="66391"/>
                    </a:lnTo>
                    <a:lnTo>
                      <a:pt x="3150" y="65361"/>
                    </a:lnTo>
                    <a:lnTo>
                      <a:pt x="3189" y="64311"/>
                    </a:lnTo>
                    <a:lnTo>
                      <a:pt x="3189" y="63282"/>
                    </a:lnTo>
                    <a:lnTo>
                      <a:pt x="3189" y="62212"/>
                    </a:lnTo>
                    <a:lnTo>
                      <a:pt x="3150" y="61142"/>
                    </a:lnTo>
                    <a:lnTo>
                      <a:pt x="3110" y="60053"/>
                    </a:lnTo>
                    <a:lnTo>
                      <a:pt x="3031" y="58984"/>
                    </a:lnTo>
                    <a:lnTo>
                      <a:pt x="2932" y="57914"/>
                    </a:lnTo>
                    <a:lnTo>
                      <a:pt x="2833" y="56864"/>
                    </a:lnTo>
                    <a:lnTo>
                      <a:pt x="2595" y="54725"/>
                    </a:lnTo>
                    <a:lnTo>
                      <a:pt x="2318" y="52606"/>
                    </a:lnTo>
                    <a:lnTo>
                      <a:pt x="2021" y="50487"/>
                    </a:lnTo>
                    <a:lnTo>
                      <a:pt x="1724" y="48348"/>
                    </a:lnTo>
                    <a:lnTo>
                      <a:pt x="1446" y="46228"/>
                    </a:lnTo>
                    <a:lnTo>
                      <a:pt x="1328" y="45179"/>
                    </a:lnTo>
                    <a:lnTo>
                      <a:pt x="1209" y="44129"/>
                    </a:lnTo>
                    <a:lnTo>
                      <a:pt x="1110" y="43079"/>
                    </a:lnTo>
                    <a:lnTo>
                      <a:pt x="1030" y="42029"/>
                    </a:lnTo>
                    <a:lnTo>
                      <a:pt x="971" y="40980"/>
                    </a:lnTo>
                    <a:lnTo>
                      <a:pt x="912" y="39910"/>
                    </a:lnTo>
                    <a:lnTo>
                      <a:pt x="852" y="37811"/>
                    </a:lnTo>
                    <a:lnTo>
                      <a:pt x="813" y="35711"/>
                    </a:lnTo>
                    <a:lnTo>
                      <a:pt x="813" y="33592"/>
                    </a:lnTo>
                    <a:lnTo>
                      <a:pt x="852" y="31492"/>
                    </a:lnTo>
                    <a:lnTo>
                      <a:pt x="912" y="29393"/>
                    </a:lnTo>
                    <a:lnTo>
                      <a:pt x="971" y="27294"/>
                    </a:lnTo>
                    <a:lnTo>
                      <a:pt x="1050" y="25174"/>
                    </a:lnTo>
                    <a:lnTo>
                      <a:pt x="1228" y="20956"/>
                    </a:lnTo>
                    <a:lnTo>
                      <a:pt x="1308" y="18856"/>
                    </a:lnTo>
                    <a:lnTo>
                      <a:pt x="1367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27" y="10953"/>
                    </a:lnTo>
                    <a:lnTo>
                      <a:pt x="1387" y="9369"/>
                    </a:lnTo>
                    <a:lnTo>
                      <a:pt x="1347" y="7804"/>
                    </a:lnTo>
                    <a:lnTo>
                      <a:pt x="1248" y="6220"/>
                    </a:lnTo>
                    <a:lnTo>
                      <a:pt x="1149" y="4655"/>
                    </a:lnTo>
                    <a:lnTo>
                      <a:pt x="991" y="3110"/>
                    </a:lnTo>
                    <a:lnTo>
                      <a:pt x="813" y="1545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" name="Google Shape;811;p4"/>
              <p:cNvSpPr/>
              <p:nvPr/>
            </p:nvSpPr>
            <p:spPr>
              <a:xfrm>
                <a:off x="1841250" y="267325"/>
                <a:ext cx="36675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7" h="10261" extrusionOk="0">
                    <a:moveTo>
                      <a:pt x="0" y="1"/>
                    </a:moveTo>
                    <a:lnTo>
                      <a:pt x="218" y="1229"/>
                    </a:lnTo>
                    <a:lnTo>
                      <a:pt x="416" y="2457"/>
                    </a:lnTo>
                    <a:lnTo>
                      <a:pt x="595" y="3685"/>
                    </a:lnTo>
                    <a:lnTo>
                      <a:pt x="713" y="4932"/>
                    </a:lnTo>
                    <a:lnTo>
                      <a:pt x="813" y="6180"/>
                    </a:lnTo>
                    <a:lnTo>
                      <a:pt x="872" y="7428"/>
                    </a:lnTo>
                    <a:lnTo>
                      <a:pt x="892" y="8696"/>
                    </a:lnTo>
                    <a:lnTo>
                      <a:pt x="872" y="9943"/>
                    </a:lnTo>
                    <a:lnTo>
                      <a:pt x="892" y="10023"/>
                    </a:lnTo>
                    <a:lnTo>
                      <a:pt x="892" y="10082"/>
                    </a:lnTo>
                    <a:lnTo>
                      <a:pt x="931" y="10141"/>
                    </a:lnTo>
                    <a:lnTo>
                      <a:pt x="971" y="10181"/>
                    </a:lnTo>
                    <a:lnTo>
                      <a:pt x="1050" y="10240"/>
                    </a:lnTo>
                    <a:lnTo>
                      <a:pt x="1149" y="10260"/>
                    </a:lnTo>
                    <a:lnTo>
                      <a:pt x="1268" y="10240"/>
                    </a:lnTo>
                    <a:lnTo>
                      <a:pt x="1347" y="10181"/>
                    </a:lnTo>
                    <a:lnTo>
                      <a:pt x="1387" y="10141"/>
                    </a:lnTo>
                    <a:lnTo>
                      <a:pt x="1427" y="10082"/>
                    </a:lnTo>
                    <a:lnTo>
                      <a:pt x="1446" y="10023"/>
                    </a:lnTo>
                    <a:lnTo>
                      <a:pt x="1446" y="9943"/>
                    </a:lnTo>
                    <a:lnTo>
                      <a:pt x="1466" y="8913"/>
                    </a:lnTo>
                    <a:lnTo>
                      <a:pt x="1446" y="7864"/>
                    </a:lnTo>
                    <a:lnTo>
                      <a:pt x="1407" y="6834"/>
                    </a:lnTo>
                    <a:lnTo>
                      <a:pt x="1347" y="5784"/>
                    </a:lnTo>
                    <a:lnTo>
                      <a:pt x="1268" y="4754"/>
                    </a:lnTo>
                    <a:lnTo>
                      <a:pt x="1169" y="3724"/>
                    </a:lnTo>
                    <a:lnTo>
                      <a:pt x="1030" y="2694"/>
                    </a:lnTo>
                    <a:lnTo>
                      <a:pt x="892" y="1664"/>
                    </a:lnTo>
                    <a:lnTo>
                      <a:pt x="733" y="832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" name="Google Shape;812;p4"/>
              <p:cNvSpPr/>
              <p:nvPr/>
            </p:nvSpPr>
            <p:spPr>
              <a:xfrm>
                <a:off x="1772925" y="267325"/>
                <a:ext cx="35175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6616" extrusionOk="0">
                    <a:moveTo>
                      <a:pt x="0" y="1"/>
                    </a:moveTo>
                    <a:lnTo>
                      <a:pt x="198" y="1585"/>
                    </a:lnTo>
                    <a:lnTo>
                      <a:pt x="416" y="3189"/>
                    </a:lnTo>
                    <a:lnTo>
                      <a:pt x="852" y="6378"/>
                    </a:lnTo>
                    <a:lnTo>
                      <a:pt x="872" y="6457"/>
                    </a:lnTo>
                    <a:lnTo>
                      <a:pt x="891" y="6517"/>
                    </a:lnTo>
                    <a:lnTo>
                      <a:pt x="931" y="6556"/>
                    </a:lnTo>
                    <a:lnTo>
                      <a:pt x="971" y="6596"/>
                    </a:lnTo>
                    <a:lnTo>
                      <a:pt x="1010" y="6616"/>
                    </a:lnTo>
                    <a:lnTo>
                      <a:pt x="1070" y="6616"/>
                    </a:lnTo>
                    <a:lnTo>
                      <a:pt x="1169" y="6596"/>
                    </a:lnTo>
                    <a:lnTo>
                      <a:pt x="1268" y="6556"/>
                    </a:lnTo>
                    <a:lnTo>
                      <a:pt x="1347" y="6457"/>
                    </a:lnTo>
                    <a:lnTo>
                      <a:pt x="1387" y="6339"/>
                    </a:lnTo>
                    <a:lnTo>
                      <a:pt x="1406" y="6279"/>
                    </a:lnTo>
                    <a:lnTo>
                      <a:pt x="1406" y="6200"/>
                    </a:lnTo>
                    <a:lnTo>
                      <a:pt x="59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" name="Google Shape;813;p4"/>
              <p:cNvSpPr/>
              <p:nvPr/>
            </p:nvSpPr>
            <p:spPr>
              <a:xfrm>
                <a:off x="1695175" y="267325"/>
                <a:ext cx="74800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2992" h="42169" extrusionOk="0">
                    <a:moveTo>
                      <a:pt x="1" y="1"/>
                    </a:moveTo>
                    <a:lnTo>
                      <a:pt x="179" y="595"/>
                    </a:lnTo>
                    <a:lnTo>
                      <a:pt x="357" y="1189"/>
                    </a:lnTo>
                    <a:lnTo>
                      <a:pt x="575" y="1961"/>
                    </a:lnTo>
                    <a:lnTo>
                      <a:pt x="793" y="2734"/>
                    </a:lnTo>
                    <a:lnTo>
                      <a:pt x="991" y="3506"/>
                    </a:lnTo>
                    <a:lnTo>
                      <a:pt x="1169" y="4279"/>
                    </a:lnTo>
                    <a:lnTo>
                      <a:pt x="1347" y="5071"/>
                    </a:lnTo>
                    <a:lnTo>
                      <a:pt x="1506" y="5843"/>
                    </a:lnTo>
                    <a:lnTo>
                      <a:pt x="1645" y="6636"/>
                    </a:lnTo>
                    <a:lnTo>
                      <a:pt x="1783" y="7428"/>
                    </a:lnTo>
                    <a:lnTo>
                      <a:pt x="1902" y="8220"/>
                    </a:lnTo>
                    <a:lnTo>
                      <a:pt x="2021" y="9012"/>
                    </a:lnTo>
                    <a:lnTo>
                      <a:pt x="2120" y="9805"/>
                    </a:lnTo>
                    <a:lnTo>
                      <a:pt x="2199" y="10617"/>
                    </a:lnTo>
                    <a:lnTo>
                      <a:pt x="2278" y="11409"/>
                    </a:lnTo>
                    <a:lnTo>
                      <a:pt x="2338" y="12221"/>
                    </a:lnTo>
                    <a:lnTo>
                      <a:pt x="2377" y="13013"/>
                    </a:lnTo>
                    <a:lnTo>
                      <a:pt x="2417" y="13825"/>
                    </a:lnTo>
                    <a:lnTo>
                      <a:pt x="2437" y="14657"/>
                    </a:lnTo>
                    <a:lnTo>
                      <a:pt x="2437" y="15489"/>
                    </a:lnTo>
                    <a:lnTo>
                      <a:pt x="2437" y="16321"/>
                    </a:lnTo>
                    <a:lnTo>
                      <a:pt x="2417" y="17153"/>
                    </a:lnTo>
                    <a:lnTo>
                      <a:pt x="2338" y="18797"/>
                    </a:lnTo>
                    <a:lnTo>
                      <a:pt x="2239" y="20460"/>
                    </a:lnTo>
                    <a:lnTo>
                      <a:pt x="2100" y="22104"/>
                    </a:lnTo>
                    <a:lnTo>
                      <a:pt x="1942" y="23748"/>
                    </a:lnTo>
                    <a:lnTo>
                      <a:pt x="1585" y="27036"/>
                    </a:lnTo>
                    <a:lnTo>
                      <a:pt x="1367" y="28878"/>
                    </a:lnTo>
                    <a:lnTo>
                      <a:pt x="1189" y="30740"/>
                    </a:lnTo>
                    <a:lnTo>
                      <a:pt x="1011" y="32582"/>
                    </a:lnTo>
                    <a:lnTo>
                      <a:pt x="872" y="34424"/>
                    </a:lnTo>
                    <a:lnTo>
                      <a:pt x="832" y="35355"/>
                    </a:lnTo>
                    <a:lnTo>
                      <a:pt x="793" y="36286"/>
                    </a:lnTo>
                    <a:lnTo>
                      <a:pt x="753" y="37197"/>
                    </a:lnTo>
                    <a:lnTo>
                      <a:pt x="753" y="38128"/>
                    </a:lnTo>
                    <a:lnTo>
                      <a:pt x="753" y="39058"/>
                    </a:lnTo>
                    <a:lnTo>
                      <a:pt x="773" y="39989"/>
                    </a:lnTo>
                    <a:lnTo>
                      <a:pt x="813" y="40920"/>
                    </a:lnTo>
                    <a:lnTo>
                      <a:pt x="892" y="41851"/>
                    </a:lnTo>
                    <a:lnTo>
                      <a:pt x="892" y="41911"/>
                    </a:lnTo>
                    <a:lnTo>
                      <a:pt x="912" y="41990"/>
                    </a:lnTo>
                    <a:lnTo>
                      <a:pt x="951" y="42029"/>
                    </a:lnTo>
                    <a:lnTo>
                      <a:pt x="991" y="42089"/>
                    </a:lnTo>
                    <a:lnTo>
                      <a:pt x="1090" y="42148"/>
                    </a:lnTo>
                    <a:lnTo>
                      <a:pt x="1189" y="42168"/>
                    </a:lnTo>
                    <a:lnTo>
                      <a:pt x="1288" y="42148"/>
                    </a:lnTo>
                    <a:lnTo>
                      <a:pt x="1387" y="42089"/>
                    </a:lnTo>
                    <a:lnTo>
                      <a:pt x="1407" y="42029"/>
                    </a:lnTo>
                    <a:lnTo>
                      <a:pt x="1446" y="41990"/>
                    </a:lnTo>
                    <a:lnTo>
                      <a:pt x="1446" y="41911"/>
                    </a:lnTo>
                    <a:lnTo>
                      <a:pt x="1446" y="41851"/>
                    </a:lnTo>
                    <a:lnTo>
                      <a:pt x="1387" y="40900"/>
                    </a:lnTo>
                    <a:lnTo>
                      <a:pt x="1347" y="39970"/>
                    </a:lnTo>
                    <a:lnTo>
                      <a:pt x="1328" y="39039"/>
                    </a:lnTo>
                    <a:lnTo>
                      <a:pt x="1328" y="38088"/>
                    </a:lnTo>
                    <a:lnTo>
                      <a:pt x="1328" y="37157"/>
                    </a:lnTo>
                    <a:lnTo>
                      <a:pt x="1347" y="36226"/>
                    </a:lnTo>
                    <a:lnTo>
                      <a:pt x="1387" y="35295"/>
                    </a:lnTo>
                    <a:lnTo>
                      <a:pt x="1446" y="34364"/>
                    </a:lnTo>
                    <a:lnTo>
                      <a:pt x="1585" y="32503"/>
                    </a:lnTo>
                    <a:lnTo>
                      <a:pt x="1744" y="30641"/>
                    </a:lnTo>
                    <a:lnTo>
                      <a:pt x="1942" y="28779"/>
                    </a:lnTo>
                    <a:lnTo>
                      <a:pt x="2140" y="26917"/>
                    </a:lnTo>
                    <a:lnTo>
                      <a:pt x="2338" y="25055"/>
                    </a:lnTo>
                    <a:lnTo>
                      <a:pt x="2536" y="23194"/>
                    </a:lnTo>
                    <a:lnTo>
                      <a:pt x="2714" y="21332"/>
                    </a:lnTo>
                    <a:lnTo>
                      <a:pt x="2853" y="19470"/>
                    </a:lnTo>
                    <a:lnTo>
                      <a:pt x="2912" y="18519"/>
                    </a:lnTo>
                    <a:lnTo>
                      <a:pt x="2952" y="17589"/>
                    </a:lnTo>
                    <a:lnTo>
                      <a:pt x="2972" y="16658"/>
                    </a:lnTo>
                    <a:lnTo>
                      <a:pt x="2991" y="15727"/>
                    </a:lnTo>
                    <a:lnTo>
                      <a:pt x="2991" y="14796"/>
                    </a:lnTo>
                    <a:lnTo>
                      <a:pt x="2972" y="13845"/>
                    </a:lnTo>
                    <a:lnTo>
                      <a:pt x="2932" y="12914"/>
                    </a:lnTo>
                    <a:lnTo>
                      <a:pt x="2892" y="11983"/>
                    </a:lnTo>
                    <a:lnTo>
                      <a:pt x="2813" y="11112"/>
                    </a:lnTo>
                    <a:lnTo>
                      <a:pt x="2734" y="10260"/>
                    </a:lnTo>
                    <a:lnTo>
                      <a:pt x="2635" y="9409"/>
                    </a:lnTo>
                    <a:lnTo>
                      <a:pt x="2536" y="8557"/>
                    </a:lnTo>
                    <a:lnTo>
                      <a:pt x="2397" y="7705"/>
                    </a:lnTo>
                    <a:lnTo>
                      <a:pt x="2259" y="6854"/>
                    </a:lnTo>
                    <a:lnTo>
                      <a:pt x="2120" y="6022"/>
                    </a:lnTo>
                    <a:lnTo>
                      <a:pt x="1961" y="5170"/>
                    </a:lnTo>
                    <a:lnTo>
                      <a:pt x="1684" y="3883"/>
                    </a:lnTo>
                    <a:lnTo>
                      <a:pt x="1367" y="2575"/>
                    </a:lnTo>
                    <a:lnTo>
                      <a:pt x="1209" y="1922"/>
                    </a:lnTo>
                    <a:lnTo>
                      <a:pt x="1031" y="1268"/>
                    </a:lnTo>
                    <a:lnTo>
                      <a:pt x="832" y="634"/>
                    </a:lnTo>
                    <a:lnTo>
                      <a:pt x="6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" name="Google Shape;814;p4"/>
              <p:cNvSpPr/>
              <p:nvPr/>
            </p:nvSpPr>
            <p:spPr>
              <a:xfrm>
                <a:off x="1600100" y="267325"/>
                <a:ext cx="83225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29" h="15351" extrusionOk="0">
                    <a:moveTo>
                      <a:pt x="437" y="1"/>
                    </a:moveTo>
                    <a:lnTo>
                      <a:pt x="338" y="733"/>
                    </a:lnTo>
                    <a:lnTo>
                      <a:pt x="258" y="1486"/>
                    </a:lnTo>
                    <a:lnTo>
                      <a:pt x="179" y="2219"/>
                    </a:lnTo>
                    <a:lnTo>
                      <a:pt x="120" y="2972"/>
                    </a:lnTo>
                    <a:lnTo>
                      <a:pt x="40" y="4556"/>
                    </a:lnTo>
                    <a:lnTo>
                      <a:pt x="1" y="5388"/>
                    </a:lnTo>
                    <a:lnTo>
                      <a:pt x="1" y="6220"/>
                    </a:lnTo>
                    <a:lnTo>
                      <a:pt x="1" y="7071"/>
                    </a:lnTo>
                    <a:lnTo>
                      <a:pt x="40" y="7923"/>
                    </a:lnTo>
                    <a:lnTo>
                      <a:pt x="120" y="8775"/>
                    </a:lnTo>
                    <a:lnTo>
                      <a:pt x="219" y="9607"/>
                    </a:lnTo>
                    <a:lnTo>
                      <a:pt x="357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54" y="11627"/>
                    </a:lnTo>
                    <a:lnTo>
                      <a:pt x="773" y="12003"/>
                    </a:lnTo>
                    <a:lnTo>
                      <a:pt x="912" y="12379"/>
                    </a:lnTo>
                    <a:lnTo>
                      <a:pt x="1070" y="12736"/>
                    </a:lnTo>
                    <a:lnTo>
                      <a:pt x="1229" y="13092"/>
                    </a:lnTo>
                    <a:lnTo>
                      <a:pt x="1407" y="13449"/>
                    </a:lnTo>
                    <a:lnTo>
                      <a:pt x="1605" y="13786"/>
                    </a:lnTo>
                    <a:lnTo>
                      <a:pt x="1803" y="14103"/>
                    </a:lnTo>
                    <a:lnTo>
                      <a:pt x="2041" y="14420"/>
                    </a:lnTo>
                    <a:lnTo>
                      <a:pt x="2279" y="14717"/>
                    </a:lnTo>
                    <a:lnTo>
                      <a:pt x="2536" y="14994"/>
                    </a:lnTo>
                    <a:lnTo>
                      <a:pt x="2813" y="15271"/>
                    </a:lnTo>
                    <a:lnTo>
                      <a:pt x="2893" y="15331"/>
                    </a:lnTo>
                    <a:lnTo>
                      <a:pt x="2972" y="15350"/>
                    </a:lnTo>
                    <a:lnTo>
                      <a:pt x="3051" y="15350"/>
                    </a:lnTo>
                    <a:lnTo>
                      <a:pt x="3130" y="15331"/>
                    </a:lnTo>
                    <a:lnTo>
                      <a:pt x="3190" y="15291"/>
                    </a:lnTo>
                    <a:lnTo>
                      <a:pt x="3249" y="15232"/>
                    </a:lnTo>
                    <a:lnTo>
                      <a:pt x="3289" y="15152"/>
                    </a:lnTo>
                    <a:lnTo>
                      <a:pt x="3308" y="15034"/>
                    </a:lnTo>
                    <a:lnTo>
                      <a:pt x="3328" y="13429"/>
                    </a:lnTo>
                    <a:lnTo>
                      <a:pt x="3328" y="11825"/>
                    </a:lnTo>
                    <a:lnTo>
                      <a:pt x="3289" y="10221"/>
                    </a:lnTo>
                    <a:lnTo>
                      <a:pt x="3209" y="8616"/>
                    </a:lnTo>
                    <a:lnTo>
                      <a:pt x="3091" y="7012"/>
                    </a:lnTo>
                    <a:lnTo>
                      <a:pt x="2932" y="5427"/>
                    </a:lnTo>
                    <a:lnTo>
                      <a:pt x="2734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57" y="2120"/>
                    </a:lnTo>
                    <a:lnTo>
                      <a:pt x="2437" y="2080"/>
                    </a:lnTo>
                    <a:lnTo>
                      <a:pt x="2397" y="2041"/>
                    </a:lnTo>
                    <a:lnTo>
                      <a:pt x="2338" y="2021"/>
                    </a:lnTo>
                    <a:lnTo>
                      <a:pt x="2180" y="2021"/>
                    </a:lnTo>
                    <a:lnTo>
                      <a:pt x="2080" y="2080"/>
                    </a:lnTo>
                    <a:lnTo>
                      <a:pt x="2021" y="2159"/>
                    </a:lnTo>
                    <a:lnTo>
                      <a:pt x="1981" y="2219"/>
                    </a:lnTo>
                    <a:lnTo>
                      <a:pt x="1962" y="2278"/>
                    </a:lnTo>
                    <a:lnTo>
                      <a:pt x="1962" y="2358"/>
                    </a:lnTo>
                    <a:lnTo>
                      <a:pt x="1962" y="2437"/>
                    </a:lnTo>
                    <a:lnTo>
                      <a:pt x="2180" y="3902"/>
                    </a:lnTo>
                    <a:lnTo>
                      <a:pt x="2358" y="5388"/>
                    </a:lnTo>
                    <a:lnTo>
                      <a:pt x="2516" y="6873"/>
                    </a:lnTo>
                    <a:lnTo>
                      <a:pt x="2635" y="8359"/>
                    </a:lnTo>
                    <a:lnTo>
                      <a:pt x="2714" y="9844"/>
                    </a:lnTo>
                    <a:lnTo>
                      <a:pt x="2754" y="11330"/>
                    </a:lnTo>
                    <a:lnTo>
                      <a:pt x="2774" y="12835"/>
                    </a:lnTo>
                    <a:lnTo>
                      <a:pt x="2754" y="14320"/>
                    </a:lnTo>
                    <a:lnTo>
                      <a:pt x="2556" y="14103"/>
                    </a:lnTo>
                    <a:lnTo>
                      <a:pt x="2378" y="13845"/>
                    </a:lnTo>
                    <a:lnTo>
                      <a:pt x="2199" y="13607"/>
                    </a:lnTo>
                    <a:lnTo>
                      <a:pt x="2041" y="13350"/>
                    </a:lnTo>
                    <a:lnTo>
                      <a:pt x="1882" y="13073"/>
                    </a:lnTo>
                    <a:lnTo>
                      <a:pt x="1744" y="12795"/>
                    </a:lnTo>
                    <a:lnTo>
                      <a:pt x="1486" y="12241"/>
                    </a:lnTo>
                    <a:lnTo>
                      <a:pt x="1288" y="11647"/>
                    </a:lnTo>
                    <a:lnTo>
                      <a:pt x="1110" y="11033"/>
                    </a:lnTo>
                    <a:lnTo>
                      <a:pt x="952" y="10399"/>
                    </a:lnTo>
                    <a:lnTo>
                      <a:pt x="833" y="9765"/>
                    </a:lnTo>
                    <a:lnTo>
                      <a:pt x="753" y="9111"/>
                    </a:lnTo>
                    <a:lnTo>
                      <a:pt x="674" y="8458"/>
                    </a:lnTo>
                    <a:lnTo>
                      <a:pt x="635" y="7784"/>
                    </a:lnTo>
                    <a:lnTo>
                      <a:pt x="595" y="7131"/>
                    </a:lnTo>
                    <a:lnTo>
                      <a:pt x="595" y="6477"/>
                    </a:lnTo>
                    <a:lnTo>
                      <a:pt x="595" y="5824"/>
                    </a:lnTo>
                    <a:lnTo>
                      <a:pt x="615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53" y="1130"/>
                    </a:lnTo>
                    <a:lnTo>
                      <a:pt x="101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" name="Google Shape;815;p4"/>
              <p:cNvSpPr/>
              <p:nvPr/>
            </p:nvSpPr>
            <p:spPr>
              <a:xfrm>
                <a:off x="1518400" y="267325"/>
                <a:ext cx="1644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77" h="44941" extrusionOk="0">
                    <a:moveTo>
                      <a:pt x="298" y="1"/>
                    </a:moveTo>
                    <a:lnTo>
                      <a:pt x="179" y="852"/>
                    </a:lnTo>
                    <a:lnTo>
                      <a:pt x="100" y="1684"/>
                    </a:lnTo>
                    <a:lnTo>
                      <a:pt x="40" y="2318"/>
                    </a:lnTo>
                    <a:lnTo>
                      <a:pt x="21" y="2972"/>
                    </a:lnTo>
                    <a:lnTo>
                      <a:pt x="1" y="3605"/>
                    </a:lnTo>
                    <a:lnTo>
                      <a:pt x="21" y="4239"/>
                    </a:lnTo>
                    <a:lnTo>
                      <a:pt x="40" y="4873"/>
                    </a:lnTo>
                    <a:lnTo>
                      <a:pt x="80" y="5487"/>
                    </a:lnTo>
                    <a:lnTo>
                      <a:pt x="139" y="6121"/>
                    </a:lnTo>
                    <a:lnTo>
                      <a:pt x="219" y="6754"/>
                    </a:lnTo>
                    <a:lnTo>
                      <a:pt x="318" y="7368"/>
                    </a:lnTo>
                    <a:lnTo>
                      <a:pt x="417" y="8002"/>
                    </a:lnTo>
                    <a:lnTo>
                      <a:pt x="536" y="8616"/>
                    </a:lnTo>
                    <a:lnTo>
                      <a:pt x="674" y="9230"/>
                    </a:lnTo>
                    <a:lnTo>
                      <a:pt x="833" y="9824"/>
                    </a:lnTo>
                    <a:lnTo>
                      <a:pt x="1011" y="10438"/>
                    </a:lnTo>
                    <a:lnTo>
                      <a:pt x="1189" y="11033"/>
                    </a:lnTo>
                    <a:lnTo>
                      <a:pt x="1407" y="11627"/>
                    </a:lnTo>
                    <a:lnTo>
                      <a:pt x="1863" y="12835"/>
                    </a:lnTo>
                    <a:lnTo>
                      <a:pt x="2338" y="14043"/>
                    </a:lnTo>
                    <a:lnTo>
                      <a:pt x="2813" y="15251"/>
                    </a:lnTo>
                    <a:lnTo>
                      <a:pt x="3031" y="15865"/>
                    </a:lnTo>
                    <a:lnTo>
                      <a:pt x="3249" y="16479"/>
                    </a:lnTo>
                    <a:lnTo>
                      <a:pt x="3467" y="17093"/>
                    </a:lnTo>
                    <a:lnTo>
                      <a:pt x="3665" y="17727"/>
                    </a:lnTo>
                    <a:lnTo>
                      <a:pt x="3843" y="18361"/>
                    </a:lnTo>
                    <a:lnTo>
                      <a:pt x="4002" y="18995"/>
                    </a:lnTo>
                    <a:lnTo>
                      <a:pt x="4319" y="20262"/>
                    </a:lnTo>
                    <a:lnTo>
                      <a:pt x="4576" y="21570"/>
                    </a:lnTo>
                    <a:lnTo>
                      <a:pt x="4834" y="22956"/>
                    </a:lnTo>
                    <a:lnTo>
                      <a:pt x="5051" y="24362"/>
                    </a:lnTo>
                    <a:lnTo>
                      <a:pt x="5249" y="25768"/>
                    </a:lnTo>
                    <a:lnTo>
                      <a:pt x="5408" y="27175"/>
                    </a:lnTo>
                    <a:lnTo>
                      <a:pt x="5527" y="28601"/>
                    </a:lnTo>
                    <a:lnTo>
                      <a:pt x="5626" y="30007"/>
                    </a:lnTo>
                    <a:lnTo>
                      <a:pt x="5685" y="31433"/>
                    </a:lnTo>
                    <a:lnTo>
                      <a:pt x="5725" y="32859"/>
                    </a:lnTo>
                    <a:lnTo>
                      <a:pt x="5745" y="33592"/>
                    </a:lnTo>
                    <a:lnTo>
                      <a:pt x="5725" y="34345"/>
                    </a:lnTo>
                    <a:lnTo>
                      <a:pt x="5685" y="35830"/>
                    </a:lnTo>
                    <a:lnTo>
                      <a:pt x="5646" y="37316"/>
                    </a:lnTo>
                    <a:lnTo>
                      <a:pt x="5606" y="38801"/>
                    </a:lnTo>
                    <a:lnTo>
                      <a:pt x="5606" y="39554"/>
                    </a:lnTo>
                    <a:lnTo>
                      <a:pt x="5606" y="40286"/>
                    </a:lnTo>
                    <a:lnTo>
                      <a:pt x="5626" y="41039"/>
                    </a:lnTo>
                    <a:lnTo>
                      <a:pt x="5646" y="41772"/>
                    </a:lnTo>
                    <a:lnTo>
                      <a:pt x="5705" y="42505"/>
                    </a:lnTo>
                    <a:lnTo>
                      <a:pt x="5784" y="43238"/>
                    </a:lnTo>
                    <a:lnTo>
                      <a:pt x="5883" y="43970"/>
                    </a:lnTo>
                    <a:lnTo>
                      <a:pt x="6022" y="44703"/>
                    </a:lnTo>
                    <a:lnTo>
                      <a:pt x="6042" y="44782"/>
                    </a:lnTo>
                    <a:lnTo>
                      <a:pt x="6062" y="44842"/>
                    </a:lnTo>
                    <a:lnTo>
                      <a:pt x="6101" y="44882"/>
                    </a:lnTo>
                    <a:lnTo>
                      <a:pt x="6141" y="44921"/>
                    </a:lnTo>
                    <a:lnTo>
                      <a:pt x="6200" y="44941"/>
                    </a:lnTo>
                    <a:lnTo>
                      <a:pt x="6240" y="44941"/>
                    </a:lnTo>
                    <a:lnTo>
                      <a:pt x="6359" y="44921"/>
                    </a:lnTo>
                    <a:lnTo>
                      <a:pt x="6438" y="44882"/>
                    </a:lnTo>
                    <a:lnTo>
                      <a:pt x="6517" y="44782"/>
                    </a:lnTo>
                    <a:lnTo>
                      <a:pt x="6557" y="44743"/>
                    </a:lnTo>
                    <a:lnTo>
                      <a:pt x="6557" y="44683"/>
                    </a:lnTo>
                    <a:lnTo>
                      <a:pt x="6576" y="44604"/>
                    </a:lnTo>
                    <a:lnTo>
                      <a:pt x="6557" y="44525"/>
                    </a:lnTo>
                    <a:lnTo>
                      <a:pt x="6438" y="43891"/>
                    </a:lnTo>
                    <a:lnTo>
                      <a:pt x="6359" y="43238"/>
                    </a:lnTo>
                    <a:lnTo>
                      <a:pt x="6279" y="42604"/>
                    </a:lnTo>
                    <a:lnTo>
                      <a:pt x="6240" y="41950"/>
                    </a:lnTo>
                    <a:lnTo>
                      <a:pt x="6200" y="41297"/>
                    </a:lnTo>
                    <a:lnTo>
                      <a:pt x="6180" y="40663"/>
                    </a:lnTo>
                    <a:lnTo>
                      <a:pt x="6180" y="39356"/>
                    </a:lnTo>
                    <a:lnTo>
                      <a:pt x="6200" y="38048"/>
                    </a:lnTo>
                    <a:lnTo>
                      <a:pt x="6240" y="36741"/>
                    </a:lnTo>
                    <a:lnTo>
                      <a:pt x="6279" y="35434"/>
                    </a:lnTo>
                    <a:lnTo>
                      <a:pt x="6299" y="34147"/>
                    </a:lnTo>
                    <a:lnTo>
                      <a:pt x="6299" y="32839"/>
                    </a:lnTo>
                    <a:lnTo>
                      <a:pt x="6260" y="31552"/>
                    </a:lnTo>
                    <a:lnTo>
                      <a:pt x="6200" y="30265"/>
                    </a:lnTo>
                    <a:lnTo>
                      <a:pt x="6121" y="28977"/>
                    </a:lnTo>
                    <a:lnTo>
                      <a:pt x="6022" y="27690"/>
                    </a:lnTo>
                    <a:lnTo>
                      <a:pt x="5883" y="26422"/>
                    </a:lnTo>
                    <a:lnTo>
                      <a:pt x="5725" y="25135"/>
                    </a:lnTo>
                    <a:lnTo>
                      <a:pt x="5547" y="23867"/>
                    </a:lnTo>
                    <a:lnTo>
                      <a:pt x="5348" y="22599"/>
                    </a:lnTo>
                    <a:lnTo>
                      <a:pt x="5111" y="21352"/>
                    </a:lnTo>
                    <a:lnTo>
                      <a:pt x="4834" y="20124"/>
                    </a:lnTo>
                    <a:lnTo>
                      <a:pt x="4536" y="18896"/>
                    </a:lnTo>
                    <a:lnTo>
                      <a:pt x="4220" y="17688"/>
                    </a:lnTo>
                    <a:lnTo>
                      <a:pt x="3843" y="16499"/>
                    </a:lnTo>
                    <a:lnTo>
                      <a:pt x="3427" y="15311"/>
                    </a:lnTo>
                    <a:lnTo>
                      <a:pt x="2992" y="14142"/>
                    </a:lnTo>
                    <a:lnTo>
                      <a:pt x="2536" y="12934"/>
                    </a:lnTo>
                    <a:lnTo>
                      <a:pt x="2100" y="11746"/>
                    </a:lnTo>
                    <a:lnTo>
                      <a:pt x="1704" y="10537"/>
                    </a:lnTo>
                    <a:lnTo>
                      <a:pt x="1506" y="9943"/>
                    </a:lnTo>
                    <a:lnTo>
                      <a:pt x="1348" y="9329"/>
                    </a:lnTo>
                    <a:lnTo>
                      <a:pt x="1189" y="8715"/>
                    </a:lnTo>
                    <a:lnTo>
                      <a:pt x="1051" y="8101"/>
                    </a:lnTo>
                    <a:lnTo>
                      <a:pt x="932" y="7468"/>
                    </a:lnTo>
                    <a:lnTo>
                      <a:pt x="813" y="6834"/>
                    </a:lnTo>
                    <a:lnTo>
                      <a:pt x="734" y="6200"/>
                    </a:lnTo>
                    <a:lnTo>
                      <a:pt x="654" y="5566"/>
                    </a:lnTo>
                    <a:lnTo>
                      <a:pt x="615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615" y="2179"/>
                    </a:lnTo>
                    <a:lnTo>
                      <a:pt x="654" y="1625"/>
                    </a:lnTo>
                    <a:lnTo>
                      <a:pt x="694" y="1090"/>
                    </a:lnTo>
                    <a:lnTo>
                      <a:pt x="753" y="535"/>
                    </a:lnTo>
                    <a:lnTo>
                      <a:pt x="83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" name="Google Shape;816;p4"/>
              <p:cNvSpPr/>
              <p:nvPr/>
            </p:nvSpPr>
            <p:spPr>
              <a:xfrm>
                <a:off x="1451550" y="267325"/>
                <a:ext cx="50550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2" h="14856" extrusionOk="0">
                    <a:moveTo>
                      <a:pt x="1" y="1"/>
                    </a:moveTo>
                    <a:lnTo>
                      <a:pt x="912" y="5447"/>
                    </a:lnTo>
                    <a:lnTo>
                      <a:pt x="1090" y="6556"/>
                    </a:lnTo>
                    <a:lnTo>
                      <a:pt x="1249" y="7685"/>
                    </a:lnTo>
                    <a:lnTo>
                      <a:pt x="1368" y="8814"/>
                    </a:lnTo>
                    <a:lnTo>
                      <a:pt x="1407" y="9389"/>
                    </a:lnTo>
                    <a:lnTo>
                      <a:pt x="1427" y="9943"/>
                    </a:lnTo>
                    <a:lnTo>
                      <a:pt x="1447" y="10518"/>
                    </a:lnTo>
                    <a:lnTo>
                      <a:pt x="1467" y="11072"/>
                    </a:lnTo>
                    <a:lnTo>
                      <a:pt x="1447" y="11647"/>
                    </a:lnTo>
                    <a:lnTo>
                      <a:pt x="1427" y="12201"/>
                    </a:lnTo>
                    <a:lnTo>
                      <a:pt x="1368" y="12776"/>
                    </a:lnTo>
                    <a:lnTo>
                      <a:pt x="1308" y="13330"/>
                    </a:lnTo>
                    <a:lnTo>
                      <a:pt x="1209" y="13885"/>
                    </a:lnTo>
                    <a:lnTo>
                      <a:pt x="1110" y="14459"/>
                    </a:lnTo>
                    <a:lnTo>
                      <a:pt x="1090" y="14519"/>
                    </a:lnTo>
                    <a:lnTo>
                      <a:pt x="1090" y="14598"/>
                    </a:lnTo>
                    <a:lnTo>
                      <a:pt x="1110" y="14657"/>
                    </a:lnTo>
                    <a:lnTo>
                      <a:pt x="1130" y="14717"/>
                    </a:lnTo>
                    <a:lnTo>
                      <a:pt x="1209" y="14796"/>
                    </a:lnTo>
                    <a:lnTo>
                      <a:pt x="1308" y="14855"/>
                    </a:lnTo>
                    <a:lnTo>
                      <a:pt x="1407" y="14855"/>
                    </a:lnTo>
                    <a:lnTo>
                      <a:pt x="1506" y="14835"/>
                    </a:lnTo>
                    <a:lnTo>
                      <a:pt x="1566" y="14796"/>
                    </a:lnTo>
                    <a:lnTo>
                      <a:pt x="1605" y="14756"/>
                    </a:lnTo>
                    <a:lnTo>
                      <a:pt x="1625" y="14697"/>
                    </a:lnTo>
                    <a:lnTo>
                      <a:pt x="1645" y="14618"/>
                    </a:lnTo>
                    <a:lnTo>
                      <a:pt x="1764" y="14083"/>
                    </a:lnTo>
                    <a:lnTo>
                      <a:pt x="1843" y="13548"/>
                    </a:lnTo>
                    <a:lnTo>
                      <a:pt x="1922" y="12993"/>
                    </a:lnTo>
                    <a:lnTo>
                      <a:pt x="1962" y="12459"/>
                    </a:lnTo>
                    <a:lnTo>
                      <a:pt x="2001" y="11904"/>
                    </a:lnTo>
                    <a:lnTo>
                      <a:pt x="2021" y="11350"/>
                    </a:lnTo>
                    <a:lnTo>
                      <a:pt x="2021" y="10815"/>
                    </a:lnTo>
                    <a:lnTo>
                      <a:pt x="2021" y="10260"/>
                    </a:lnTo>
                    <a:lnTo>
                      <a:pt x="1982" y="9706"/>
                    </a:lnTo>
                    <a:lnTo>
                      <a:pt x="1962" y="9151"/>
                    </a:lnTo>
                    <a:lnTo>
                      <a:pt x="1863" y="8062"/>
                    </a:lnTo>
                    <a:lnTo>
                      <a:pt x="1724" y="6972"/>
                    </a:lnTo>
                    <a:lnTo>
                      <a:pt x="1566" y="5883"/>
                    </a:lnTo>
                    <a:lnTo>
                      <a:pt x="1090" y="2932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" name="Google Shape;817;p4"/>
              <p:cNvSpPr/>
              <p:nvPr/>
            </p:nvSpPr>
            <p:spPr>
              <a:xfrm>
                <a:off x="1360950" y="267325"/>
                <a:ext cx="61425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4420" extrusionOk="0">
                    <a:moveTo>
                      <a:pt x="1426" y="1"/>
                    </a:moveTo>
                    <a:lnTo>
                      <a:pt x="1387" y="60"/>
                    </a:lnTo>
                    <a:lnTo>
                      <a:pt x="1347" y="139"/>
                    </a:lnTo>
                    <a:lnTo>
                      <a:pt x="1347" y="218"/>
                    </a:lnTo>
                    <a:lnTo>
                      <a:pt x="1347" y="317"/>
                    </a:lnTo>
                    <a:lnTo>
                      <a:pt x="1426" y="654"/>
                    </a:lnTo>
                    <a:lnTo>
                      <a:pt x="1506" y="991"/>
                    </a:lnTo>
                    <a:lnTo>
                      <a:pt x="1625" y="1664"/>
                    </a:lnTo>
                    <a:lnTo>
                      <a:pt x="1704" y="2358"/>
                    </a:lnTo>
                    <a:lnTo>
                      <a:pt x="1743" y="3051"/>
                    </a:lnTo>
                    <a:lnTo>
                      <a:pt x="1783" y="3764"/>
                    </a:lnTo>
                    <a:lnTo>
                      <a:pt x="1803" y="4457"/>
                    </a:lnTo>
                    <a:lnTo>
                      <a:pt x="1842" y="5843"/>
                    </a:lnTo>
                    <a:lnTo>
                      <a:pt x="1882" y="7210"/>
                    </a:lnTo>
                    <a:lnTo>
                      <a:pt x="1882" y="8577"/>
                    </a:lnTo>
                    <a:lnTo>
                      <a:pt x="1862" y="9943"/>
                    </a:lnTo>
                    <a:lnTo>
                      <a:pt x="1823" y="10637"/>
                    </a:lnTo>
                    <a:lnTo>
                      <a:pt x="1783" y="11310"/>
                    </a:lnTo>
                    <a:lnTo>
                      <a:pt x="1724" y="12063"/>
                    </a:lnTo>
                    <a:lnTo>
                      <a:pt x="1644" y="12815"/>
                    </a:lnTo>
                    <a:lnTo>
                      <a:pt x="1625" y="13152"/>
                    </a:lnTo>
                    <a:lnTo>
                      <a:pt x="1605" y="13330"/>
                    </a:lnTo>
                    <a:lnTo>
                      <a:pt x="1545" y="13449"/>
                    </a:lnTo>
                    <a:lnTo>
                      <a:pt x="1466" y="13568"/>
                    </a:lnTo>
                    <a:lnTo>
                      <a:pt x="1426" y="13607"/>
                    </a:lnTo>
                    <a:lnTo>
                      <a:pt x="1387" y="13627"/>
                    </a:lnTo>
                    <a:lnTo>
                      <a:pt x="1367" y="13627"/>
                    </a:lnTo>
                    <a:lnTo>
                      <a:pt x="1327" y="13607"/>
                    </a:lnTo>
                    <a:lnTo>
                      <a:pt x="1268" y="13568"/>
                    </a:lnTo>
                    <a:lnTo>
                      <a:pt x="1209" y="13469"/>
                    </a:lnTo>
                    <a:lnTo>
                      <a:pt x="1169" y="13370"/>
                    </a:lnTo>
                    <a:lnTo>
                      <a:pt x="1090" y="13132"/>
                    </a:lnTo>
                    <a:lnTo>
                      <a:pt x="991" y="12835"/>
                    </a:lnTo>
                    <a:lnTo>
                      <a:pt x="892" y="12518"/>
                    </a:lnTo>
                    <a:lnTo>
                      <a:pt x="812" y="12201"/>
                    </a:lnTo>
                    <a:lnTo>
                      <a:pt x="753" y="11865"/>
                    </a:lnTo>
                    <a:lnTo>
                      <a:pt x="654" y="11211"/>
                    </a:lnTo>
                    <a:lnTo>
                      <a:pt x="595" y="10557"/>
                    </a:lnTo>
                    <a:lnTo>
                      <a:pt x="575" y="9904"/>
                    </a:lnTo>
                    <a:lnTo>
                      <a:pt x="555" y="9270"/>
                    </a:lnTo>
                    <a:lnTo>
                      <a:pt x="575" y="8636"/>
                    </a:lnTo>
                    <a:lnTo>
                      <a:pt x="595" y="7982"/>
                    </a:lnTo>
                    <a:lnTo>
                      <a:pt x="694" y="6695"/>
                    </a:lnTo>
                    <a:lnTo>
                      <a:pt x="832" y="5427"/>
                    </a:lnTo>
                    <a:lnTo>
                      <a:pt x="832" y="5348"/>
                    </a:lnTo>
                    <a:lnTo>
                      <a:pt x="812" y="5289"/>
                    </a:lnTo>
                    <a:lnTo>
                      <a:pt x="793" y="5229"/>
                    </a:lnTo>
                    <a:lnTo>
                      <a:pt x="753" y="5190"/>
                    </a:lnTo>
                    <a:lnTo>
                      <a:pt x="713" y="5150"/>
                    </a:lnTo>
                    <a:lnTo>
                      <a:pt x="674" y="5130"/>
                    </a:lnTo>
                    <a:lnTo>
                      <a:pt x="575" y="5111"/>
                    </a:lnTo>
                    <a:lnTo>
                      <a:pt x="476" y="5130"/>
                    </a:lnTo>
                    <a:lnTo>
                      <a:pt x="377" y="5190"/>
                    </a:lnTo>
                    <a:lnTo>
                      <a:pt x="337" y="5229"/>
                    </a:lnTo>
                    <a:lnTo>
                      <a:pt x="298" y="5289"/>
                    </a:lnTo>
                    <a:lnTo>
                      <a:pt x="278" y="5348"/>
                    </a:lnTo>
                    <a:lnTo>
                      <a:pt x="258" y="5427"/>
                    </a:lnTo>
                    <a:lnTo>
                      <a:pt x="99" y="7052"/>
                    </a:lnTo>
                    <a:lnTo>
                      <a:pt x="40" y="7864"/>
                    </a:lnTo>
                    <a:lnTo>
                      <a:pt x="0" y="8676"/>
                    </a:lnTo>
                    <a:lnTo>
                      <a:pt x="0" y="9488"/>
                    </a:lnTo>
                    <a:lnTo>
                      <a:pt x="20" y="10320"/>
                    </a:lnTo>
                    <a:lnTo>
                      <a:pt x="80" y="11112"/>
                    </a:lnTo>
                    <a:lnTo>
                      <a:pt x="139" y="11528"/>
                    </a:lnTo>
                    <a:lnTo>
                      <a:pt x="198" y="11924"/>
                    </a:lnTo>
                    <a:lnTo>
                      <a:pt x="298" y="12538"/>
                    </a:lnTo>
                    <a:lnTo>
                      <a:pt x="377" y="12875"/>
                    </a:lnTo>
                    <a:lnTo>
                      <a:pt x="456" y="13211"/>
                    </a:lnTo>
                    <a:lnTo>
                      <a:pt x="575" y="13528"/>
                    </a:lnTo>
                    <a:lnTo>
                      <a:pt x="713" y="13825"/>
                    </a:lnTo>
                    <a:lnTo>
                      <a:pt x="793" y="13964"/>
                    </a:lnTo>
                    <a:lnTo>
                      <a:pt x="872" y="14083"/>
                    </a:lnTo>
                    <a:lnTo>
                      <a:pt x="971" y="14182"/>
                    </a:lnTo>
                    <a:lnTo>
                      <a:pt x="1070" y="14281"/>
                    </a:lnTo>
                    <a:lnTo>
                      <a:pt x="1228" y="14360"/>
                    </a:lnTo>
                    <a:lnTo>
                      <a:pt x="1367" y="14420"/>
                    </a:lnTo>
                    <a:lnTo>
                      <a:pt x="1526" y="14420"/>
                    </a:lnTo>
                    <a:lnTo>
                      <a:pt x="1644" y="14380"/>
                    </a:lnTo>
                    <a:lnTo>
                      <a:pt x="1783" y="14301"/>
                    </a:lnTo>
                    <a:lnTo>
                      <a:pt x="1882" y="14182"/>
                    </a:lnTo>
                    <a:lnTo>
                      <a:pt x="1981" y="14043"/>
                    </a:lnTo>
                    <a:lnTo>
                      <a:pt x="2040" y="13865"/>
                    </a:lnTo>
                    <a:lnTo>
                      <a:pt x="2140" y="13528"/>
                    </a:lnTo>
                    <a:lnTo>
                      <a:pt x="2219" y="13152"/>
                    </a:lnTo>
                    <a:lnTo>
                      <a:pt x="2278" y="12776"/>
                    </a:lnTo>
                    <a:lnTo>
                      <a:pt x="2318" y="12379"/>
                    </a:lnTo>
                    <a:lnTo>
                      <a:pt x="2357" y="11587"/>
                    </a:lnTo>
                    <a:lnTo>
                      <a:pt x="2377" y="10835"/>
                    </a:lnTo>
                    <a:lnTo>
                      <a:pt x="2437" y="9904"/>
                    </a:lnTo>
                    <a:lnTo>
                      <a:pt x="2456" y="8993"/>
                    </a:lnTo>
                    <a:lnTo>
                      <a:pt x="2456" y="8062"/>
                    </a:lnTo>
                    <a:lnTo>
                      <a:pt x="2437" y="7131"/>
                    </a:lnTo>
                    <a:lnTo>
                      <a:pt x="2417" y="5388"/>
                    </a:lnTo>
                    <a:lnTo>
                      <a:pt x="2397" y="4497"/>
                    </a:lnTo>
                    <a:lnTo>
                      <a:pt x="2377" y="3605"/>
                    </a:lnTo>
                    <a:lnTo>
                      <a:pt x="2318" y="2714"/>
                    </a:lnTo>
                    <a:lnTo>
                      <a:pt x="2219" y="1843"/>
                    </a:lnTo>
                    <a:lnTo>
                      <a:pt x="2159" y="1407"/>
                    </a:lnTo>
                    <a:lnTo>
                      <a:pt x="2100" y="971"/>
                    </a:lnTo>
                    <a:lnTo>
                      <a:pt x="2001" y="555"/>
                    </a:lnTo>
                    <a:lnTo>
                      <a:pt x="1902" y="139"/>
                    </a:lnTo>
                    <a:lnTo>
                      <a:pt x="1862" y="60"/>
                    </a:lnTo>
                    <a:lnTo>
                      <a:pt x="182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" name="Google Shape;818;p4"/>
              <p:cNvSpPr/>
              <p:nvPr/>
            </p:nvSpPr>
            <p:spPr>
              <a:xfrm>
                <a:off x="1304500" y="267325"/>
                <a:ext cx="604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22699" extrusionOk="0">
                    <a:moveTo>
                      <a:pt x="1030" y="1"/>
                    </a:moveTo>
                    <a:lnTo>
                      <a:pt x="813" y="1407"/>
                    </a:lnTo>
                    <a:lnTo>
                      <a:pt x="615" y="2813"/>
                    </a:lnTo>
                    <a:lnTo>
                      <a:pt x="436" y="4239"/>
                    </a:lnTo>
                    <a:lnTo>
                      <a:pt x="278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1" y="9963"/>
                    </a:lnTo>
                    <a:lnTo>
                      <a:pt x="1" y="11389"/>
                    </a:lnTo>
                    <a:lnTo>
                      <a:pt x="1" y="12102"/>
                    </a:lnTo>
                    <a:lnTo>
                      <a:pt x="40" y="12815"/>
                    </a:lnTo>
                    <a:lnTo>
                      <a:pt x="60" y="13528"/>
                    </a:lnTo>
                    <a:lnTo>
                      <a:pt x="119" y="14241"/>
                    </a:lnTo>
                    <a:lnTo>
                      <a:pt x="179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75" y="17747"/>
                    </a:lnTo>
                    <a:lnTo>
                      <a:pt x="714" y="18440"/>
                    </a:lnTo>
                    <a:lnTo>
                      <a:pt x="872" y="19133"/>
                    </a:lnTo>
                    <a:lnTo>
                      <a:pt x="1030" y="19827"/>
                    </a:lnTo>
                    <a:lnTo>
                      <a:pt x="1229" y="20500"/>
                    </a:lnTo>
                    <a:lnTo>
                      <a:pt x="1427" y="21173"/>
                    </a:lnTo>
                    <a:lnTo>
                      <a:pt x="1664" y="21847"/>
                    </a:lnTo>
                    <a:lnTo>
                      <a:pt x="1902" y="22520"/>
                    </a:lnTo>
                    <a:lnTo>
                      <a:pt x="1942" y="22580"/>
                    </a:lnTo>
                    <a:lnTo>
                      <a:pt x="1981" y="22639"/>
                    </a:lnTo>
                    <a:lnTo>
                      <a:pt x="2021" y="22679"/>
                    </a:lnTo>
                    <a:lnTo>
                      <a:pt x="2060" y="22699"/>
                    </a:lnTo>
                    <a:lnTo>
                      <a:pt x="2159" y="22699"/>
                    </a:lnTo>
                    <a:lnTo>
                      <a:pt x="2258" y="22639"/>
                    </a:lnTo>
                    <a:lnTo>
                      <a:pt x="2338" y="22560"/>
                    </a:lnTo>
                    <a:lnTo>
                      <a:pt x="2397" y="22461"/>
                    </a:lnTo>
                    <a:lnTo>
                      <a:pt x="2417" y="22322"/>
                    </a:lnTo>
                    <a:lnTo>
                      <a:pt x="2417" y="22263"/>
                    </a:lnTo>
                    <a:lnTo>
                      <a:pt x="2397" y="22184"/>
                    </a:lnTo>
                    <a:lnTo>
                      <a:pt x="2159" y="21530"/>
                    </a:lnTo>
                    <a:lnTo>
                      <a:pt x="1942" y="20876"/>
                    </a:lnTo>
                    <a:lnTo>
                      <a:pt x="1724" y="20203"/>
                    </a:lnTo>
                    <a:lnTo>
                      <a:pt x="1545" y="19530"/>
                    </a:lnTo>
                    <a:lnTo>
                      <a:pt x="1387" y="18856"/>
                    </a:lnTo>
                    <a:lnTo>
                      <a:pt x="1229" y="18163"/>
                    </a:lnTo>
                    <a:lnTo>
                      <a:pt x="1090" y="17489"/>
                    </a:lnTo>
                    <a:lnTo>
                      <a:pt x="971" y="16796"/>
                    </a:lnTo>
                    <a:lnTo>
                      <a:pt x="872" y="16103"/>
                    </a:lnTo>
                    <a:lnTo>
                      <a:pt x="793" y="15410"/>
                    </a:lnTo>
                    <a:lnTo>
                      <a:pt x="714" y="14717"/>
                    </a:lnTo>
                    <a:lnTo>
                      <a:pt x="654" y="14023"/>
                    </a:lnTo>
                    <a:lnTo>
                      <a:pt x="615" y="13330"/>
                    </a:lnTo>
                    <a:lnTo>
                      <a:pt x="575" y="12617"/>
                    </a:lnTo>
                    <a:lnTo>
                      <a:pt x="555" y="11924"/>
                    </a:lnTo>
                    <a:lnTo>
                      <a:pt x="555" y="11211"/>
                    </a:lnTo>
                    <a:lnTo>
                      <a:pt x="575" y="9805"/>
                    </a:lnTo>
                    <a:lnTo>
                      <a:pt x="634" y="8379"/>
                    </a:lnTo>
                    <a:lnTo>
                      <a:pt x="714" y="6972"/>
                    </a:lnTo>
                    <a:lnTo>
                      <a:pt x="852" y="5566"/>
                    </a:lnTo>
                    <a:lnTo>
                      <a:pt x="1011" y="4160"/>
                    </a:lnTo>
                    <a:lnTo>
                      <a:pt x="1189" y="2754"/>
                    </a:lnTo>
                    <a:lnTo>
                      <a:pt x="1387" y="1367"/>
                    </a:lnTo>
                    <a:lnTo>
                      <a:pt x="160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" name="Google Shape;819;p4"/>
              <p:cNvSpPr/>
              <p:nvPr/>
            </p:nvSpPr>
            <p:spPr>
              <a:xfrm>
                <a:off x="1155450" y="267325"/>
                <a:ext cx="15375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15" h="1883" extrusionOk="0">
                    <a:moveTo>
                      <a:pt x="40" y="1"/>
                    </a:moveTo>
                    <a:lnTo>
                      <a:pt x="21" y="773"/>
                    </a:lnTo>
                    <a:lnTo>
                      <a:pt x="1" y="1565"/>
                    </a:lnTo>
                    <a:lnTo>
                      <a:pt x="1" y="1625"/>
                    </a:lnTo>
                    <a:lnTo>
                      <a:pt x="21" y="1704"/>
                    </a:lnTo>
                    <a:lnTo>
                      <a:pt x="40" y="1744"/>
                    </a:lnTo>
                    <a:lnTo>
                      <a:pt x="80" y="1803"/>
                    </a:lnTo>
                    <a:lnTo>
                      <a:pt x="179" y="1862"/>
                    </a:lnTo>
                    <a:lnTo>
                      <a:pt x="278" y="1882"/>
                    </a:lnTo>
                    <a:lnTo>
                      <a:pt x="377" y="1862"/>
                    </a:lnTo>
                    <a:lnTo>
                      <a:pt x="476" y="1803"/>
                    </a:lnTo>
                    <a:lnTo>
                      <a:pt x="516" y="1744"/>
                    </a:lnTo>
                    <a:lnTo>
                      <a:pt x="536" y="1704"/>
                    </a:lnTo>
                    <a:lnTo>
                      <a:pt x="555" y="1625"/>
                    </a:lnTo>
                    <a:lnTo>
                      <a:pt x="555" y="1565"/>
                    </a:lnTo>
                    <a:lnTo>
                      <a:pt x="575" y="773"/>
                    </a:lnTo>
                    <a:lnTo>
                      <a:pt x="6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" name="Google Shape;820;p4"/>
              <p:cNvSpPr/>
              <p:nvPr/>
            </p:nvSpPr>
            <p:spPr>
              <a:xfrm>
                <a:off x="2976650" y="276725"/>
                <a:ext cx="139650" cy="1292400"/>
              </a:xfrm>
              <a:custGeom>
                <a:avLst/>
                <a:gdLst/>
                <a:ahLst/>
                <a:cxnLst/>
                <a:rect l="l" t="t" r="r" b="b"/>
                <a:pathLst>
                  <a:path w="5586" h="51696" extrusionOk="0">
                    <a:moveTo>
                      <a:pt x="2080" y="1"/>
                    </a:moveTo>
                    <a:lnTo>
                      <a:pt x="2020" y="21"/>
                    </a:lnTo>
                    <a:lnTo>
                      <a:pt x="1961" y="40"/>
                    </a:lnTo>
                    <a:lnTo>
                      <a:pt x="1921" y="100"/>
                    </a:lnTo>
                    <a:lnTo>
                      <a:pt x="1882" y="159"/>
                    </a:lnTo>
                    <a:lnTo>
                      <a:pt x="1862" y="239"/>
                    </a:lnTo>
                    <a:lnTo>
                      <a:pt x="1644" y="1427"/>
                    </a:lnTo>
                    <a:lnTo>
                      <a:pt x="1466" y="2635"/>
                    </a:lnTo>
                    <a:lnTo>
                      <a:pt x="1327" y="3863"/>
                    </a:lnTo>
                    <a:lnTo>
                      <a:pt x="1189" y="5071"/>
                    </a:lnTo>
                    <a:lnTo>
                      <a:pt x="1109" y="6279"/>
                    </a:lnTo>
                    <a:lnTo>
                      <a:pt x="1050" y="7507"/>
                    </a:lnTo>
                    <a:lnTo>
                      <a:pt x="1010" y="8735"/>
                    </a:lnTo>
                    <a:lnTo>
                      <a:pt x="1010" y="9963"/>
                    </a:lnTo>
                    <a:lnTo>
                      <a:pt x="1030" y="11172"/>
                    </a:lnTo>
                    <a:lnTo>
                      <a:pt x="1070" y="12400"/>
                    </a:lnTo>
                    <a:lnTo>
                      <a:pt x="1169" y="13628"/>
                    </a:lnTo>
                    <a:lnTo>
                      <a:pt x="1268" y="14836"/>
                    </a:lnTo>
                    <a:lnTo>
                      <a:pt x="1406" y="16044"/>
                    </a:lnTo>
                    <a:lnTo>
                      <a:pt x="1585" y="17252"/>
                    </a:lnTo>
                    <a:lnTo>
                      <a:pt x="1783" y="18460"/>
                    </a:lnTo>
                    <a:lnTo>
                      <a:pt x="2001" y="19649"/>
                    </a:lnTo>
                    <a:lnTo>
                      <a:pt x="2179" y="20461"/>
                    </a:lnTo>
                    <a:lnTo>
                      <a:pt x="2377" y="21253"/>
                    </a:lnTo>
                    <a:lnTo>
                      <a:pt x="2595" y="22045"/>
                    </a:lnTo>
                    <a:lnTo>
                      <a:pt x="2813" y="22837"/>
                    </a:lnTo>
                    <a:lnTo>
                      <a:pt x="2793" y="22917"/>
                    </a:lnTo>
                    <a:lnTo>
                      <a:pt x="2793" y="22976"/>
                    </a:lnTo>
                    <a:lnTo>
                      <a:pt x="3130" y="26066"/>
                    </a:lnTo>
                    <a:lnTo>
                      <a:pt x="3288" y="27591"/>
                    </a:lnTo>
                    <a:lnTo>
                      <a:pt x="3427" y="29156"/>
                    </a:lnTo>
                    <a:lnTo>
                      <a:pt x="3565" y="30701"/>
                    </a:lnTo>
                    <a:lnTo>
                      <a:pt x="3684" y="32245"/>
                    </a:lnTo>
                    <a:lnTo>
                      <a:pt x="3763" y="33790"/>
                    </a:lnTo>
                    <a:lnTo>
                      <a:pt x="3823" y="35355"/>
                    </a:lnTo>
                    <a:lnTo>
                      <a:pt x="3862" y="36900"/>
                    </a:lnTo>
                    <a:lnTo>
                      <a:pt x="3862" y="38445"/>
                    </a:lnTo>
                    <a:lnTo>
                      <a:pt x="3843" y="40009"/>
                    </a:lnTo>
                    <a:lnTo>
                      <a:pt x="3763" y="41554"/>
                    </a:lnTo>
                    <a:lnTo>
                      <a:pt x="3644" y="43099"/>
                    </a:lnTo>
                    <a:lnTo>
                      <a:pt x="3565" y="43852"/>
                    </a:lnTo>
                    <a:lnTo>
                      <a:pt x="3486" y="44624"/>
                    </a:lnTo>
                    <a:lnTo>
                      <a:pt x="3367" y="45397"/>
                    </a:lnTo>
                    <a:lnTo>
                      <a:pt x="3268" y="46169"/>
                    </a:lnTo>
                    <a:lnTo>
                      <a:pt x="3130" y="46922"/>
                    </a:lnTo>
                    <a:lnTo>
                      <a:pt x="2991" y="47694"/>
                    </a:lnTo>
                    <a:lnTo>
                      <a:pt x="2872" y="47476"/>
                    </a:lnTo>
                    <a:lnTo>
                      <a:pt x="2753" y="47259"/>
                    </a:lnTo>
                    <a:lnTo>
                      <a:pt x="2535" y="46803"/>
                    </a:lnTo>
                    <a:lnTo>
                      <a:pt x="2377" y="46328"/>
                    </a:lnTo>
                    <a:lnTo>
                      <a:pt x="2238" y="45833"/>
                    </a:lnTo>
                    <a:lnTo>
                      <a:pt x="2119" y="45337"/>
                    </a:lnTo>
                    <a:lnTo>
                      <a:pt x="2020" y="44822"/>
                    </a:lnTo>
                    <a:lnTo>
                      <a:pt x="1842" y="43812"/>
                    </a:lnTo>
                    <a:lnTo>
                      <a:pt x="1426" y="40921"/>
                    </a:lnTo>
                    <a:lnTo>
                      <a:pt x="1228" y="39495"/>
                    </a:lnTo>
                    <a:lnTo>
                      <a:pt x="1030" y="38049"/>
                    </a:lnTo>
                    <a:lnTo>
                      <a:pt x="872" y="36642"/>
                    </a:lnTo>
                    <a:lnTo>
                      <a:pt x="753" y="35236"/>
                    </a:lnTo>
                    <a:lnTo>
                      <a:pt x="654" y="33830"/>
                    </a:lnTo>
                    <a:lnTo>
                      <a:pt x="594" y="32424"/>
                    </a:lnTo>
                    <a:lnTo>
                      <a:pt x="555" y="30998"/>
                    </a:lnTo>
                    <a:lnTo>
                      <a:pt x="575" y="30304"/>
                    </a:lnTo>
                    <a:lnTo>
                      <a:pt x="575" y="29591"/>
                    </a:lnTo>
                    <a:lnTo>
                      <a:pt x="614" y="28878"/>
                    </a:lnTo>
                    <a:lnTo>
                      <a:pt x="654" y="28185"/>
                    </a:lnTo>
                    <a:lnTo>
                      <a:pt x="713" y="27472"/>
                    </a:lnTo>
                    <a:lnTo>
                      <a:pt x="773" y="26779"/>
                    </a:lnTo>
                    <a:lnTo>
                      <a:pt x="951" y="27096"/>
                    </a:lnTo>
                    <a:lnTo>
                      <a:pt x="1089" y="27413"/>
                    </a:lnTo>
                    <a:lnTo>
                      <a:pt x="1228" y="27749"/>
                    </a:lnTo>
                    <a:lnTo>
                      <a:pt x="1347" y="28086"/>
                    </a:lnTo>
                    <a:lnTo>
                      <a:pt x="1446" y="28423"/>
                    </a:lnTo>
                    <a:lnTo>
                      <a:pt x="1525" y="28760"/>
                    </a:lnTo>
                    <a:lnTo>
                      <a:pt x="1604" y="29116"/>
                    </a:lnTo>
                    <a:lnTo>
                      <a:pt x="1664" y="29473"/>
                    </a:lnTo>
                    <a:lnTo>
                      <a:pt x="1763" y="30205"/>
                    </a:lnTo>
                    <a:lnTo>
                      <a:pt x="1822" y="30938"/>
                    </a:lnTo>
                    <a:lnTo>
                      <a:pt x="1862" y="31691"/>
                    </a:lnTo>
                    <a:lnTo>
                      <a:pt x="1862" y="32444"/>
                    </a:lnTo>
                    <a:lnTo>
                      <a:pt x="1842" y="33969"/>
                    </a:lnTo>
                    <a:lnTo>
                      <a:pt x="1842" y="35474"/>
                    </a:lnTo>
                    <a:lnTo>
                      <a:pt x="1842" y="36226"/>
                    </a:lnTo>
                    <a:lnTo>
                      <a:pt x="1882" y="36959"/>
                    </a:lnTo>
                    <a:lnTo>
                      <a:pt x="1941" y="37692"/>
                    </a:lnTo>
                    <a:lnTo>
                      <a:pt x="2040" y="38385"/>
                    </a:lnTo>
                    <a:lnTo>
                      <a:pt x="2060" y="38465"/>
                    </a:lnTo>
                    <a:lnTo>
                      <a:pt x="2100" y="38524"/>
                    </a:lnTo>
                    <a:lnTo>
                      <a:pt x="2119" y="38564"/>
                    </a:lnTo>
                    <a:lnTo>
                      <a:pt x="2179" y="38603"/>
                    </a:lnTo>
                    <a:lnTo>
                      <a:pt x="2218" y="38623"/>
                    </a:lnTo>
                    <a:lnTo>
                      <a:pt x="2377" y="38623"/>
                    </a:lnTo>
                    <a:lnTo>
                      <a:pt x="2476" y="38564"/>
                    </a:lnTo>
                    <a:lnTo>
                      <a:pt x="2555" y="38484"/>
                    </a:lnTo>
                    <a:lnTo>
                      <a:pt x="2575" y="38425"/>
                    </a:lnTo>
                    <a:lnTo>
                      <a:pt x="2595" y="38366"/>
                    </a:lnTo>
                    <a:lnTo>
                      <a:pt x="2595" y="38286"/>
                    </a:lnTo>
                    <a:lnTo>
                      <a:pt x="2595" y="38207"/>
                    </a:lnTo>
                    <a:lnTo>
                      <a:pt x="2535" y="37831"/>
                    </a:lnTo>
                    <a:lnTo>
                      <a:pt x="2476" y="37435"/>
                    </a:lnTo>
                    <a:lnTo>
                      <a:pt x="2416" y="36642"/>
                    </a:lnTo>
                    <a:lnTo>
                      <a:pt x="2377" y="35830"/>
                    </a:lnTo>
                    <a:lnTo>
                      <a:pt x="2357" y="35018"/>
                    </a:lnTo>
                    <a:lnTo>
                      <a:pt x="2377" y="33374"/>
                    </a:lnTo>
                    <a:lnTo>
                      <a:pt x="2377" y="32562"/>
                    </a:lnTo>
                    <a:lnTo>
                      <a:pt x="2377" y="31730"/>
                    </a:lnTo>
                    <a:lnTo>
                      <a:pt x="2357" y="30938"/>
                    </a:lnTo>
                    <a:lnTo>
                      <a:pt x="2298" y="30126"/>
                    </a:lnTo>
                    <a:lnTo>
                      <a:pt x="2199" y="29354"/>
                    </a:lnTo>
                    <a:lnTo>
                      <a:pt x="2119" y="28958"/>
                    </a:lnTo>
                    <a:lnTo>
                      <a:pt x="2040" y="28581"/>
                    </a:lnTo>
                    <a:lnTo>
                      <a:pt x="1961" y="28205"/>
                    </a:lnTo>
                    <a:lnTo>
                      <a:pt x="1842" y="27829"/>
                    </a:lnTo>
                    <a:lnTo>
                      <a:pt x="1723" y="27452"/>
                    </a:lnTo>
                    <a:lnTo>
                      <a:pt x="1565" y="27096"/>
                    </a:lnTo>
                    <a:lnTo>
                      <a:pt x="1406" y="26739"/>
                    </a:lnTo>
                    <a:lnTo>
                      <a:pt x="1228" y="26383"/>
                    </a:lnTo>
                    <a:lnTo>
                      <a:pt x="1030" y="26046"/>
                    </a:lnTo>
                    <a:lnTo>
                      <a:pt x="792" y="25690"/>
                    </a:lnTo>
                    <a:lnTo>
                      <a:pt x="733" y="25650"/>
                    </a:lnTo>
                    <a:lnTo>
                      <a:pt x="674" y="25610"/>
                    </a:lnTo>
                    <a:lnTo>
                      <a:pt x="515" y="25610"/>
                    </a:lnTo>
                    <a:lnTo>
                      <a:pt x="456" y="25650"/>
                    </a:lnTo>
                    <a:lnTo>
                      <a:pt x="396" y="25690"/>
                    </a:lnTo>
                    <a:lnTo>
                      <a:pt x="337" y="25769"/>
                    </a:lnTo>
                    <a:lnTo>
                      <a:pt x="317" y="25848"/>
                    </a:lnTo>
                    <a:lnTo>
                      <a:pt x="218" y="26620"/>
                    </a:lnTo>
                    <a:lnTo>
                      <a:pt x="159" y="27393"/>
                    </a:lnTo>
                    <a:lnTo>
                      <a:pt x="99" y="28165"/>
                    </a:lnTo>
                    <a:lnTo>
                      <a:pt x="40" y="28938"/>
                    </a:lnTo>
                    <a:lnTo>
                      <a:pt x="20" y="29710"/>
                    </a:lnTo>
                    <a:lnTo>
                      <a:pt x="0" y="30483"/>
                    </a:lnTo>
                    <a:lnTo>
                      <a:pt x="0" y="31255"/>
                    </a:lnTo>
                    <a:lnTo>
                      <a:pt x="20" y="32028"/>
                    </a:lnTo>
                    <a:lnTo>
                      <a:pt x="79" y="33592"/>
                    </a:lnTo>
                    <a:lnTo>
                      <a:pt x="178" y="35137"/>
                    </a:lnTo>
                    <a:lnTo>
                      <a:pt x="317" y="36682"/>
                    </a:lnTo>
                    <a:lnTo>
                      <a:pt x="495" y="38227"/>
                    </a:lnTo>
                    <a:lnTo>
                      <a:pt x="674" y="39752"/>
                    </a:lnTo>
                    <a:lnTo>
                      <a:pt x="891" y="41297"/>
                    </a:lnTo>
                    <a:lnTo>
                      <a:pt x="1109" y="42822"/>
                    </a:lnTo>
                    <a:lnTo>
                      <a:pt x="1347" y="44347"/>
                    </a:lnTo>
                    <a:lnTo>
                      <a:pt x="1446" y="44941"/>
                    </a:lnTo>
                    <a:lnTo>
                      <a:pt x="1565" y="45516"/>
                    </a:lnTo>
                    <a:lnTo>
                      <a:pt x="1703" y="46090"/>
                    </a:lnTo>
                    <a:lnTo>
                      <a:pt x="1862" y="46645"/>
                    </a:lnTo>
                    <a:lnTo>
                      <a:pt x="2060" y="47179"/>
                    </a:lnTo>
                    <a:lnTo>
                      <a:pt x="2179" y="47437"/>
                    </a:lnTo>
                    <a:lnTo>
                      <a:pt x="2317" y="47694"/>
                    </a:lnTo>
                    <a:lnTo>
                      <a:pt x="2456" y="47932"/>
                    </a:lnTo>
                    <a:lnTo>
                      <a:pt x="2595" y="48170"/>
                    </a:lnTo>
                    <a:lnTo>
                      <a:pt x="2753" y="48407"/>
                    </a:lnTo>
                    <a:lnTo>
                      <a:pt x="2931" y="48625"/>
                    </a:lnTo>
                    <a:lnTo>
                      <a:pt x="2991" y="48685"/>
                    </a:lnTo>
                    <a:lnTo>
                      <a:pt x="3070" y="48724"/>
                    </a:lnTo>
                    <a:lnTo>
                      <a:pt x="3209" y="48724"/>
                    </a:lnTo>
                    <a:lnTo>
                      <a:pt x="3268" y="48685"/>
                    </a:lnTo>
                    <a:lnTo>
                      <a:pt x="3328" y="48645"/>
                    </a:lnTo>
                    <a:lnTo>
                      <a:pt x="3387" y="48566"/>
                    </a:lnTo>
                    <a:lnTo>
                      <a:pt x="3407" y="48487"/>
                    </a:lnTo>
                    <a:lnTo>
                      <a:pt x="3545" y="47793"/>
                    </a:lnTo>
                    <a:lnTo>
                      <a:pt x="3684" y="47100"/>
                    </a:lnTo>
                    <a:lnTo>
                      <a:pt x="3902" y="45694"/>
                    </a:lnTo>
                    <a:lnTo>
                      <a:pt x="4100" y="44288"/>
                    </a:lnTo>
                    <a:lnTo>
                      <a:pt x="4239" y="42881"/>
                    </a:lnTo>
                    <a:lnTo>
                      <a:pt x="4338" y="41475"/>
                    </a:lnTo>
                    <a:lnTo>
                      <a:pt x="4397" y="40069"/>
                    </a:lnTo>
                    <a:lnTo>
                      <a:pt x="4437" y="38643"/>
                    </a:lnTo>
                    <a:lnTo>
                      <a:pt x="4437" y="37237"/>
                    </a:lnTo>
                    <a:lnTo>
                      <a:pt x="4417" y="35811"/>
                    </a:lnTo>
                    <a:lnTo>
                      <a:pt x="4358" y="34404"/>
                    </a:lnTo>
                    <a:lnTo>
                      <a:pt x="4278" y="32978"/>
                    </a:lnTo>
                    <a:lnTo>
                      <a:pt x="4199" y="31552"/>
                    </a:lnTo>
                    <a:lnTo>
                      <a:pt x="4080" y="30146"/>
                    </a:lnTo>
                    <a:lnTo>
                      <a:pt x="3961" y="28720"/>
                    </a:lnTo>
                    <a:lnTo>
                      <a:pt x="3684" y="25907"/>
                    </a:lnTo>
                    <a:lnTo>
                      <a:pt x="3902" y="26739"/>
                    </a:lnTo>
                    <a:lnTo>
                      <a:pt x="4120" y="27591"/>
                    </a:lnTo>
                    <a:lnTo>
                      <a:pt x="4318" y="28443"/>
                    </a:lnTo>
                    <a:lnTo>
                      <a:pt x="4476" y="29294"/>
                    </a:lnTo>
                    <a:lnTo>
                      <a:pt x="4575" y="29948"/>
                    </a:lnTo>
                    <a:lnTo>
                      <a:pt x="4674" y="30582"/>
                    </a:lnTo>
                    <a:lnTo>
                      <a:pt x="4754" y="31235"/>
                    </a:lnTo>
                    <a:lnTo>
                      <a:pt x="4813" y="31889"/>
                    </a:lnTo>
                    <a:lnTo>
                      <a:pt x="4932" y="33176"/>
                    </a:lnTo>
                    <a:lnTo>
                      <a:pt x="4991" y="34484"/>
                    </a:lnTo>
                    <a:lnTo>
                      <a:pt x="5011" y="35791"/>
                    </a:lnTo>
                    <a:lnTo>
                      <a:pt x="4991" y="37098"/>
                    </a:lnTo>
                    <a:lnTo>
                      <a:pt x="4952" y="38405"/>
                    </a:lnTo>
                    <a:lnTo>
                      <a:pt x="4892" y="39712"/>
                    </a:lnTo>
                    <a:lnTo>
                      <a:pt x="4813" y="41158"/>
                    </a:lnTo>
                    <a:lnTo>
                      <a:pt x="4694" y="42624"/>
                    </a:lnTo>
                    <a:lnTo>
                      <a:pt x="4575" y="44090"/>
                    </a:lnTo>
                    <a:lnTo>
                      <a:pt x="4437" y="45555"/>
                    </a:lnTo>
                    <a:lnTo>
                      <a:pt x="3862" y="51378"/>
                    </a:lnTo>
                    <a:lnTo>
                      <a:pt x="3862" y="51457"/>
                    </a:lnTo>
                    <a:lnTo>
                      <a:pt x="3882" y="51517"/>
                    </a:lnTo>
                    <a:lnTo>
                      <a:pt x="3902" y="51576"/>
                    </a:lnTo>
                    <a:lnTo>
                      <a:pt x="3942" y="51616"/>
                    </a:lnTo>
                    <a:lnTo>
                      <a:pt x="4021" y="51675"/>
                    </a:lnTo>
                    <a:lnTo>
                      <a:pt x="4120" y="51695"/>
                    </a:lnTo>
                    <a:lnTo>
                      <a:pt x="4239" y="51675"/>
                    </a:lnTo>
                    <a:lnTo>
                      <a:pt x="4338" y="51616"/>
                    </a:lnTo>
                    <a:lnTo>
                      <a:pt x="4377" y="51576"/>
                    </a:lnTo>
                    <a:lnTo>
                      <a:pt x="4397" y="51517"/>
                    </a:lnTo>
                    <a:lnTo>
                      <a:pt x="4417" y="51457"/>
                    </a:lnTo>
                    <a:lnTo>
                      <a:pt x="4437" y="51378"/>
                    </a:lnTo>
                    <a:lnTo>
                      <a:pt x="4694" y="48863"/>
                    </a:lnTo>
                    <a:lnTo>
                      <a:pt x="4952" y="46328"/>
                    </a:lnTo>
                    <a:lnTo>
                      <a:pt x="5209" y="43773"/>
                    </a:lnTo>
                    <a:lnTo>
                      <a:pt x="5308" y="42505"/>
                    </a:lnTo>
                    <a:lnTo>
                      <a:pt x="5407" y="41218"/>
                    </a:lnTo>
                    <a:lnTo>
                      <a:pt x="5486" y="39950"/>
                    </a:lnTo>
                    <a:lnTo>
                      <a:pt x="5546" y="38663"/>
                    </a:lnTo>
                    <a:lnTo>
                      <a:pt x="5585" y="37395"/>
                    </a:lnTo>
                    <a:lnTo>
                      <a:pt x="5585" y="36127"/>
                    </a:lnTo>
                    <a:lnTo>
                      <a:pt x="5566" y="34840"/>
                    </a:lnTo>
                    <a:lnTo>
                      <a:pt x="5526" y="33572"/>
                    </a:lnTo>
                    <a:lnTo>
                      <a:pt x="5427" y="32305"/>
                    </a:lnTo>
                    <a:lnTo>
                      <a:pt x="5308" y="31037"/>
                    </a:lnTo>
                    <a:lnTo>
                      <a:pt x="5229" y="30423"/>
                    </a:lnTo>
                    <a:lnTo>
                      <a:pt x="5130" y="29829"/>
                    </a:lnTo>
                    <a:lnTo>
                      <a:pt x="5011" y="29235"/>
                    </a:lnTo>
                    <a:lnTo>
                      <a:pt x="4892" y="28641"/>
                    </a:lnTo>
                    <a:lnTo>
                      <a:pt x="4635" y="27472"/>
                    </a:lnTo>
                    <a:lnTo>
                      <a:pt x="4338" y="26323"/>
                    </a:lnTo>
                    <a:lnTo>
                      <a:pt x="4021" y="25175"/>
                    </a:lnTo>
                    <a:lnTo>
                      <a:pt x="3684" y="24026"/>
                    </a:lnTo>
                    <a:lnTo>
                      <a:pt x="3367" y="22857"/>
                    </a:lnTo>
                    <a:lnTo>
                      <a:pt x="3070" y="21689"/>
                    </a:lnTo>
                    <a:lnTo>
                      <a:pt x="2773" y="20481"/>
                    </a:lnTo>
                    <a:lnTo>
                      <a:pt x="2516" y="19233"/>
                    </a:lnTo>
                    <a:lnTo>
                      <a:pt x="2278" y="18005"/>
                    </a:lnTo>
                    <a:lnTo>
                      <a:pt x="2080" y="16757"/>
                    </a:lnTo>
                    <a:lnTo>
                      <a:pt x="1921" y="15509"/>
                    </a:lnTo>
                    <a:lnTo>
                      <a:pt x="1783" y="14242"/>
                    </a:lnTo>
                    <a:lnTo>
                      <a:pt x="1684" y="12974"/>
                    </a:lnTo>
                    <a:lnTo>
                      <a:pt x="1604" y="11706"/>
                    </a:lnTo>
                    <a:lnTo>
                      <a:pt x="1565" y="10360"/>
                    </a:lnTo>
                    <a:lnTo>
                      <a:pt x="1565" y="8993"/>
                    </a:lnTo>
                    <a:lnTo>
                      <a:pt x="1604" y="7646"/>
                    </a:lnTo>
                    <a:lnTo>
                      <a:pt x="1664" y="6279"/>
                    </a:lnTo>
                    <a:lnTo>
                      <a:pt x="1783" y="4933"/>
                    </a:lnTo>
                    <a:lnTo>
                      <a:pt x="1921" y="3586"/>
                    </a:lnTo>
                    <a:lnTo>
                      <a:pt x="2100" y="2239"/>
                    </a:lnTo>
                    <a:lnTo>
                      <a:pt x="2317" y="912"/>
                    </a:lnTo>
                    <a:lnTo>
                      <a:pt x="2476" y="1130"/>
                    </a:lnTo>
                    <a:lnTo>
                      <a:pt x="2615" y="1368"/>
                    </a:lnTo>
                    <a:lnTo>
                      <a:pt x="2733" y="1625"/>
                    </a:lnTo>
                    <a:lnTo>
                      <a:pt x="2832" y="1922"/>
                    </a:lnTo>
                    <a:lnTo>
                      <a:pt x="2892" y="2199"/>
                    </a:lnTo>
                    <a:lnTo>
                      <a:pt x="2951" y="2496"/>
                    </a:lnTo>
                    <a:lnTo>
                      <a:pt x="3011" y="3091"/>
                    </a:lnTo>
                    <a:lnTo>
                      <a:pt x="3070" y="3923"/>
                    </a:lnTo>
                    <a:lnTo>
                      <a:pt x="3110" y="4754"/>
                    </a:lnTo>
                    <a:lnTo>
                      <a:pt x="3149" y="6418"/>
                    </a:lnTo>
                    <a:lnTo>
                      <a:pt x="3130" y="8161"/>
                    </a:lnTo>
                    <a:lnTo>
                      <a:pt x="3090" y="9924"/>
                    </a:lnTo>
                    <a:lnTo>
                      <a:pt x="3011" y="11687"/>
                    </a:lnTo>
                    <a:lnTo>
                      <a:pt x="2872" y="13449"/>
                    </a:lnTo>
                    <a:lnTo>
                      <a:pt x="2872" y="13509"/>
                    </a:lnTo>
                    <a:lnTo>
                      <a:pt x="2892" y="13588"/>
                    </a:lnTo>
                    <a:lnTo>
                      <a:pt x="2912" y="13628"/>
                    </a:lnTo>
                    <a:lnTo>
                      <a:pt x="2951" y="13687"/>
                    </a:lnTo>
                    <a:lnTo>
                      <a:pt x="3030" y="13746"/>
                    </a:lnTo>
                    <a:lnTo>
                      <a:pt x="3130" y="13766"/>
                    </a:lnTo>
                    <a:lnTo>
                      <a:pt x="3229" y="13727"/>
                    </a:lnTo>
                    <a:lnTo>
                      <a:pt x="3328" y="13667"/>
                    </a:lnTo>
                    <a:lnTo>
                      <a:pt x="3367" y="13628"/>
                    </a:lnTo>
                    <a:lnTo>
                      <a:pt x="3407" y="13568"/>
                    </a:lnTo>
                    <a:lnTo>
                      <a:pt x="3427" y="13509"/>
                    </a:lnTo>
                    <a:lnTo>
                      <a:pt x="3446" y="13449"/>
                    </a:lnTo>
                    <a:lnTo>
                      <a:pt x="3526" y="12400"/>
                    </a:lnTo>
                    <a:lnTo>
                      <a:pt x="3585" y="11370"/>
                    </a:lnTo>
                    <a:lnTo>
                      <a:pt x="3644" y="10320"/>
                    </a:lnTo>
                    <a:lnTo>
                      <a:pt x="3684" y="9290"/>
                    </a:lnTo>
                    <a:lnTo>
                      <a:pt x="3704" y="8240"/>
                    </a:lnTo>
                    <a:lnTo>
                      <a:pt x="3704" y="7210"/>
                    </a:lnTo>
                    <a:lnTo>
                      <a:pt x="3704" y="6161"/>
                    </a:lnTo>
                    <a:lnTo>
                      <a:pt x="3684" y="5131"/>
                    </a:lnTo>
                    <a:lnTo>
                      <a:pt x="3644" y="3744"/>
                    </a:lnTo>
                    <a:lnTo>
                      <a:pt x="3605" y="3031"/>
                    </a:lnTo>
                    <a:lnTo>
                      <a:pt x="3565" y="2675"/>
                    </a:lnTo>
                    <a:lnTo>
                      <a:pt x="3506" y="2318"/>
                    </a:lnTo>
                    <a:lnTo>
                      <a:pt x="3427" y="1962"/>
                    </a:lnTo>
                    <a:lnTo>
                      <a:pt x="3347" y="1645"/>
                    </a:lnTo>
                    <a:lnTo>
                      <a:pt x="3229" y="1308"/>
                    </a:lnTo>
                    <a:lnTo>
                      <a:pt x="3110" y="1011"/>
                    </a:lnTo>
                    <a:lnTo>
                      <a:pt x="2931" y="734"/>
                    </a:lnTo>
                    <a:lnTo>
                      <a:pt x="2753" y="476"/>
                    </a:lnTo>
                    <a:lnTo>
                      <a:pt x="2535" y="239"/>
                    </a:lnTo>
                    <a:lnTo>
                      <a:pt x="2278" y="40"/>
                    </a:lnTo>
                    <a:lnTo>
                      <a:pt x="221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" name="Google Shape;821;p4"/>
              <p:cNvSpPr/>
              <p:nvPr/>
            </p:nvSpPr>
            <p:spPr>
              <a:xfrm>
                <a:off x="1977900" y="276725"/>
                <a:ext cx="114425" cy="1292400"/>
              </a:xfrm>
              <a:custGeom>
                <a:avLst/>
                <a:gdLst/>
                <a:ahLst/>
                <a:cxnLst/>
                <a:rect l="l" t="t" r="r" b="b"/>
                <a:pathLst>
                  <a:path w="4577" h="51696" extrusionOk="0">
                    <a:moveTo>
                      <a:pt x="1071" y="1"/>
                    </a:moveTo>
                    <a:lnTo>
                      <a:pt x="1011" y="21"/>
                    </a:lnTo>
                    <a:lnTo>
                      <a:pt x="952" y="40"/>
                    </a:lnTo>
                    <a:lnTo>
                      <a:pt x="912" y="100"/>
                    </a:lnTo>
                    <a:lnTo>
                      <a:pt x="872" y="159"/>
                    </a:lnTo>
                    <a:lnTo>
                      <a:pt x="853" y="239"/>
                    </a:lnTo>
                    <a:lnTo>
                      <a:pt x="635" y="1427"/>
                    </a:lnTo>
                    <a:lnTo>
                      <a:pt x="457" y="2635"/>
                    </a:lnTo>
                    <a:lnTo>
                      <a:pt x="318" y="3863"/>
                    </a:lnTo>
                    <a:lnTo>
                      <a:pt x="199" y="5071"/>
                    </a:lnTo>
                    <a:lnTo>
                      <a:pt x="100" y="6279"/>
                    </a:lnTo>
                    <a:lnTo>
                      <a:pt x="41" y="7507"/>
                    </a:lnTo>
                    <a:lnTo>
                      <a:pt x="1" y="8735"/>
                    </a:lnTo>
                    <a:lnTo>
                      <a:pt x="1" y="9963"/>
                    </a:lnTo>
                    <a:lnTo>
                      <a:pt x="21" y="11172"/>
                    </a:lnTo>
                    <a:lnTo>
                      <a:pt x="80" y="12400"/>
                    </a:lnTo>
                    <a:lnTo>
                      <a:pt x="159" y="13628"/>
                    </a:lnTo>
                    <a:lnTo>
                      <a:pt x="258" y="14836"/>
                    </a:lnTo>
                    <a:lnTo>
                      <a:pt x="397" y="16044"/>
                    </a:lnTo>
                    <a:lnTo>
                      <a:pt x="575" y="17252"/>
                    </a:lnTo>
                    <a:lnTo>
                      <a:pt x="773" y="18460"/>
                    </a:lnTo>
                    <a:lnTo>
                      <a:pt x="1011" y="19649"/>
                    </a:lnTo>
                    <a:lnTo>
                      <a:pt x="1130" y="20263"/>
                    </a:lnTo>
                    <a:lnTo>
                      <a:pt x="1269" y="20877"/>
                    </a:lnTo>
                    <a:lnTo>
                      <a:pt x="1585" y="22085"/>
                    </a:lnTo>
                    <a:lnTo>
                      <a:pt x="1922" y="23273"/>
                    </a:lnTo>
                    <a:lnTo>
                      <a:pt x="2259" y="24462"/>
                    </a:lnTo>
                    <a:lnTo>
                      <a:pt x="2615" y="25670"/>
                    </a:lnTo>
                    <a:lnTo>
                      <a:pt x="2932" y="26858"/>
                    </a:lnTo>
                    <a:lnTo>
                      <a:pt x="3229" y="28086"/>
                    </a:lnTo>
                    <a:lnTo>
                      <a:pt x="3348" y="28680"/>
                    </a:lnTo>
                    <a:lnTo>
                      <a:pt x="3467" y="29294"/>
                    </a:lnTo>
                    <a:lnTo>
                      <a:pt x="3566" y="29948"/>
                    </a:lnTo>
                    <a:lnTo>
                      <a:pt x="3665" y="30582"/>
                    </a:lnTo>
                    <a:lnTo>
                      <a:pt x="3744" y="31235"/>
                    </a:lnTo>
                    <a:lnTo>
                      <a:pt x="3824" y="31889"/>
                    </a:lnTo>
                    <a:lnTo>
                      <a:pt x="3923" y="33176"/>
                    </a:lnTo>
                    <a:lnTo>
                      <a:pt x="3982" y="34484"/>
                    </a:lnTo>
                    <a:lnTo>
                      <a:pt x="4002" y="35791"/>
                    </a:lnTo>
                    <a:lnTo>
                      <a:pt x="4002" y="37098"/>
                    </a:lnTo>
                    <a:lnTo>
                      <a:pt x="3962" y="38405"/>
                    </a:lnTo>
                    <a:lnTo>
                      <a:pt x="3903" y="39712"/>
                    </a:lnTo>
                    <a:lnTo>
                      <a:pt x="3804" y="41158"/>
                    </a:lnTo>
                    <a:lnTo>
                      <a:pt x="3685" y="42624"/>
                    </a:lnTo>
                    <a:lnTo>
                      <a:pt x="3566" y="44090"/>
                    </a:lnTo>
                    <a:lnTo>
                      <a:pt x="3447" y="45555"/>
                    </a:lnTo>
                    <a:lnTo>
                      <a:pt x="2873" y="51378"/>
                    </a:lnTo>
                    <a:lnTo>
                      <a:pt x="2873" y="51457"/>
                    </a:lnTo>
                    <a:lnTo>
                      <a:pt x="2873" y="51517"/>
                    </a:lnTo>
                    <a:lnTo>
                      <a:pt x="2893" y="51576"/>
                    </a:lnTo>
                    <a:lnTo>
                      <a:pt x="2932" y="51616"/>
                    </a:lnTo>
                    <a:lnTo>
                      <a:pt x="3012" y="51675"/>
                    </a:lnTo>
                    <a:lnTo>
                      <a:pt x="3111" y="51695"/>
                    </a:lnTo>
                    <a:lnTo>
                      <a:pt x="3229" y="51675"/>
                    </a:lnTo>
                    <a:lnTo>
                      <a:pt x="3328" y="51616"/>
                    </a:lnTo>
                    <a:lnTo>
                      <a:pt x="3368" y="51576"/>
                    </a:lnTo>
                    <a:lnTo>
                      <a:pt x="3388" y="51517"/>
                    </a:lnTo>
                    <a:lnTo>
                      <a:pt x="3427" y="51457"/>
                    </a:lnTo>
                    <a:lnTo>
                      <a:pt x="3427" y="51378"/>
                    </a:lnTo>
                    <a:lnTo>
                      <a:pt x="3685" y="48863"/>
                    </a:lnTo>
                    <a:lnTo>
                      <a:pt x="3942" y="46328"/>
                    </a:lnTo>
                    <a:lnTo>
                      <a:pt x="4200" y="43773"/>
                    </a:lnTo>
                    <a:lnTo>
                      <a:pt x="4299" y="42505"/>
                    </a:lnTo>
                    <a:lnTo>
                      <a:pt x="4398" y="41218"/>
                    </a:lnTo>
                    <a:lnTo>
                      <a:pt x="4477" y="39950"/>
                    </a:lnTo>
                    <a:lnTo>
                      <a:pt x="4537" y="38663"/>
                    </a:lnTo>
                    <a:lnTo>
                      <a:pt x="4576" y="37395"/>
                    </a:lnTo>
                    <a:lnTo>
                      <a:pt x="4576" y="36127"/>
                    </a:lnTo>
                    <a:lnTo>
                      <a:pt x="4556" y="34840"/>
                    </a:lnTo>
                    <a:lnTo>
                      <a:pt x="4517" y="33572"/>
                    </a:lnTo>
                    <a:lnTo>
                      <a:pt x="4418" y="32305"/>
                    </a:lnTo>
                    <a:lnTo>
                      <a:pt x="4299" y="31037"/>
                    </a:lnTo>
                    <a:lnTo>
                      <a:pt x="4220" y="30423"/>
                    </a:lnTo>
                    <a:lnTo>
                      <a:pt x="4121" y="29829"/>
                    </a:lnTo>
                    <a:lnTo>
                      <a:pt x="4022" y="29235"/>
                    </a:lnTo>
                    <a:lnTo>
                      <a:pt x="3903" y="28641"/>
                    </a:lnTo>
                    <a:lnTo>
                      <a:pt x="3626" y="27472"/>
                    </a:lnTo>
                    <a:lnTo>
                      <a:pt x="3328" y="26323"/>
                    </a:lnTo>
                    <a:lnTo>
                      <a:pt x="3012" y="25175"/>
                    </a:lnTo>
                    <a:lnTo>
                      <a:pt x="2695" y="24026"/>
                    </a:lnTo>
                    <a:lnTo>
                      <a:pt x="2358" y="22857"/>
                    </a:lnTo>
                    <a:lnTo>
                      <a:pt x="2061" y="21689"/>
                    </a:lnTo>
                    <a:lnTo>
                      <a:pt x="1764" y="20481"/>
                    </a:lnTo>
                    <a:lnTo>
                      <a:pt x="1506" y="19233"/>
                    </a:lnTo>
                    <a:lnTo>
                      <a:pt x="1269" y="18005"/>
                    </a:lnTo>
                    <a:lnTo>
                      <a:pt x="1071" y="16757"/>
                    </a:lnTo>
                    <a:lnTo>
                      <a:pt x="912" y="15509"/>
                    </a:lnTo>
                    <a:lnTo>
                      <a:pt x="773" y="14242"/>
                    </a:lnTo>
                    <a:lnTo>
                      <a:pt x="674" y="12974"/>
                    </a:lnTo>
                    <a:lnTo>
                      <a:pt x="595" y="11706"/>
                    </a:lnTo>
                    <a:lnTo>
                      <a:pt x="556" y="10360"/>
                    </a:lnTo>
                    <a:lnTo>
                      <a:pt x="556" y="8993"/>
                    </a:lnTo>
                    <a:lnTo>
                      <a:pt x="595" y="7646"/>
                    </a:lnTo>
                    <a:lnTo>
                      <a:pt x="655" y="6279"/>
                    </a:lnTo>
                    <a:lnTo>
                      <a:pt x="773" y="4933"/>
                    </a:lnTo>
                    <a:lnTo>
                      <a:pt x="912" y="3586"/>
                    </a:lnTo>
                    <a:lnTo>
                      <a:pt x="1090" y="2239"/>
                    </a:lnTo>
                    <a:lnTo>
                      <a:pt x="1308" y="912"/>
                    </a:lnTo>
                    <a:lnTo>
                      <a:pt x="1467" y="1130"/>
                    </a:lnTo>
                    <a:lnTo>
                      <a:pt x="1605" y="1368"/>
                    </a:lnTo>
                    <a:lnTo>
                      <a:pt x="1724" y="1625"/>
                    </a:lnTo>
                    <a:lnTo>
                      <a:pt x="1823" y="1922"/>
                    </a:lnTo>
                    <a:lnTo>
                      <a:pt x="1883" y="2199"/>
                    </a:lnTo>
                    <a:lnTo>
                      <a:pt x="1942" y="2496"/>
                    </a:lnTo>
                    <a:lnTo>
                      <a:pt x="2021" y="3091"/>
                    </a:lnTo>
                    <a:lnTo>
                      <a:pt x="2061" y="3923"/>
                    </a:lnTo>
                    <a:lnTo>
                      <a:pt x="2100" y="4754"/>
                    </a:lnTo>
                    <a:lnTo>
                      <a:pt x="2140" y="6418"/>
                    </a:lnTo>
                    <a:lnTo>
                      <a:pt x="2140" y="8161"/>
                    </a:lnTo>
                    <a:lnTo>
                      <a:pt x="2081" y="9924"/>
                    </a:lnTo>
                    <a:lnTo>
                      <a:pt x="2001" y="11687"/>
                    </a:lnTo>
                    <a:lnTo>
                      <a:pt x="1863" y="13449"/>
                    </a:lnTo>
                    <a:lnTo>
                      <a:pt x="1863" y="13509"/>
                    </a:lnTo>
                    <a:lnTo>
                      <a:pt x="1883" y="13588"/>
                    </a:lnTo>
                    <a:lnTo>
                      <a:pt x="1902" y="13628"/>
                    </a:lnTo>
                    <a:lnTo>
                      <a:pt x="1942" y="13687"/>
                    </a:lnTo>
                    <a:lnTo>
                      <a:pt x="2021" y="13746"/>
                    </a:lnTo>
                    <a:lnTo>
                      <a:pt x="2120" y="13766"/>
                    </a:lnTo>
                    <a:lnTo>
                      <a:pt x="2239" y="13727"/>
                    </a:lnTo>
                    <a:lnTo>
                      <a:pt x="2318" y="13667"/>
                    </a:lnTo>
                    <a:lnTo>
                      <a:pt x="2358" y="13628"/>
                    </a:lnTo>
                    <a:lnTo>
                      <a:pt x="2398" y="13568"/>
                    </a:lnTo>
                    <a:lnTo>
                      <a:pt x="2417" y="13509"/>
                    </a:lnTo>
                    <a:lnTo>
                      <a:pt x="2437" y="13449"/>
                    </a:lnTo>
                    <a:lnTo>
                      <a:pt x="2516" y="12400"/>
                    </a:lnTo>
                    <a:lnTo>
                      <a:pt x="2576" y="11370"/>
                    </a:lnTo>
                    <a:lnTo>
                      <a:pt x="2635" y="10320"/>
                    </a:lnTo>
                    <a:lnTo>
                      <a:pt x="2675" y="9290"/>
                    </a:lnTo>
                    <a:lnTo>
                      <a:pt x="2695" y="8240"/>
                    </a:lnTo>
                    <a:lnTo>
                      <a:pt x="2714" y="7210"/>
                    </a:lnTo>
                    <a:lnTo>
                      <a:pt x="2695" y="6161"/>
                    </a:lnTo>
                    <a:lnTo>
                      <a:pt x="2675" y="5131"/>
                    </a:lnTo>
                    <a:lnTo>
                      <a:pt x="2635" y="3744"/>
                    </a:lnTo>
                    <a:lnTo>
                      <a:pt x="2596" y="3031"/>
                    </a:lnTo>
                    <a:lnTo>
                      <a:pt x="2556" y="2675"/>
                    </a:lnTo>
                    <a:lnTo>
                      <a:pt x="2497" y="2318"/>
                    </a:lnTo>
                    <a:lnTo>
                      <a:pt x="2437" y="1962"/>
                    </a:lnTo>
                    <a:lnTo>
                      <a:pt x="2338" y="1645"/>
                    </a:lnTo>
                    <a:lnTo>
                      <a:pt x="2239" y="1308"/>
                    </a:lnTo>
                    <a:lnTo>
                      <a:pt x="2100" y="1011"/>
                    </a:lnTo>
                    <a:lnTo>
                      <a:pt x="1942" y="734"/>
                    </a:lnTo>
                    <a:lnTo>
                      <a:pt x="1744" y="476"/>
                    </a:lnTo>
                    <a:lnTo>
                      <a:pt x="1526" y="239"/>
                    </a:lnTo>
                    <a:lnTo>
                      <a:pt x="1269" y="40"/>
                    </a:lnTo>
                    <a:lnTo>
                      <a:pt x="120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2" name="Google Shape;822;p4"/>
              <p:cNvSpPr/>
              <p:nvPr/>
            </p:nvSpPr>
            <p:spPr>
              <a:xfrm>
                <a:off x="1040100" y="316350"/>
                <a:ext cx="9425" cy="302550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2102" extrusionOk="0">
                    <a:moveTo>
                      <a:pt x="0" y="0"/>
                    </a:moveTo>
                    <a:lnTo>
                      <a:pt x="0" y="12102"/>
                    </a:lnTo>
                    <a:lnTo>
                      <a:pt x="40" y="12043"/>
                    </a:lnTo>
                    <a:lnTo>
                      <a:pt x="79" y="12003"/>
                    </a:lnTo>
                    <a:lnTo>
                      <a:pt x="99" y="11924"/>
                    </a:lnTo>
                    <a:lnTo>
                      <a:pt x="99" y="11864"/>
                    </a:lnTo>
                    <a:lnTo>
                      <a:pt x="198" y="10815"/>
                    </a:lnTo>
                    <a:lnTo>
                      <a:pt x="257" y="9785"/>
                    </a:lnTo>
                    <a:lnTo>
                      <a:pt x="317" y="8735"/>
                    </a:lnTo>
                    <a:lnTo>
                      <a:pt x="357" y="7705"/>
                    </a:lnTo>
                    <a:lnTo>
                      <a:pt x="376" y="6655"/>
                    </a:lnTo>
                    <a:lnTo>
                      <a:pt x="376" y="5625"/>
                    </a:lnTo>
                    <a:lnTo>
                      <a:pt x="376" y="4576"/>
                    </a:lnTo>
                    <a:lnTo>
                      <a:pt x="357" y="3546"/>
                    </a:lnTo>
                    <a:lnTo>
                      <a:pt x="337" y="2694"/>
                    </a:lnTo>
                    <a:lnTo>
                      <a:pt x="297" y="1783"/>
                    </a:lnTo>
                    <a:lnTo>
                      <a:pt x="257" y="1308"/>
                    </a:lnTo>
                    <a:lnTo>
                      <a:pt x="198" y="872"/>
                    </a:lnTo>
                    <a:lnTo>
                      <a:pt x="99" y="4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3" name="Google Shape;823;p4"/>
              <p:cNvSpPr/>
              <p:nvPr/>
            </p:nvSpPr>
            <p:spPr>
              <a:xfrm>
                <a:off x="3102400" y="364875"/>
                <a:ext cx="624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97" h="50527" extrusionOk="0">
                    <a:moveTo>
                      <a:pt x="971" y="0"/>
                    </a:moveTo>
                    <a:lnTo>
                      <a:pt x="872" y="20"/>
                    </a:lnTo>
                    <a:lnTo>
                      <a:pt x="773" y="80"/>
                    </a:lnTo>
                    <a:lnTo>
                      <a:pt x="734" y="139"/>
                    </a:lnTo>
                    <a:lnTo>
                      <a:pt x="694" y="179"/>
                    </a:lnTo>
                    <a:lnTo>
                      <a:pt x="674" y="258"/>
                    </a:lnTo>
                    <a:lnTo>
                      <a:pt x="655" y="317"/>
                    </a:lnTo>
                    <a:lnTo>
                      <a:pt x="456" y="2773"/>
                    </a:lnTo>
                    <a:lnTo>
                      <a:pt x="258" y="5209"/>
                    </a:lnTo>
                    <a:lnTo>
                      <a:pt x="199" y="6418"/>
                    </a:lnTo>
                    <a:lnTo>
                      <a:pt x="120" y="7626"/>
                    </a:lnTo>
                    <a:lnTo>
                      <a:pt x="80" y="8854"/>
                    </a:lnTo>
                    <a:lnTo>
                      <a:pt x="41" y="10062"/>
                    </a:lnTo>
                    <a:lnTo>
                      <a:pt x="21" y="11270"/>
                    </a:lnTo>
                    <a:lnTo>
                      <a:pt x="1" y="12498"/>
                    </a:lnTo>
                    <a:lnTo>
                      <a:pt x="21" y="13706"/>
                    </a:lnTo>
                    <a:lnTo>
                      <a:pt x="60" y="14934"/>
                    </a:lnTo>
                    <a:lnTo>
                      <a:pt x="120" y="16142"/>
                    </a:lnTo>
                    <a:lnTo>
                      <a:pt x="199" y="17370"/>
                    </a:lnTo>
                    <a:lnTo>
                      <a:pt x="298" y="18579"/>
                    </a:lnTo>
                    <a:lnTo>
                      <a:pt x="437" y="19807"/>
                    </a:lnTo>
                    <a:lnTo>
                      <a:pt x="734" y="22223"/>
                    </a:lnTo>
                    <a:lnTo>
                      <a:pt x="1070" y="24620"/>
                    </a:lnTo>
                    <a:lnTo>
                      <a:pt x="1387" y="27036"/>
                    </a:lnTo>
                    <a:lnTo>
                      <a:pt x="1526" y="28244"/>
                    </a:lnTo>
                    <a:lnTo>
                      <a:pt x="1665" y="29452"/>
                    </a:lnTo>
                    <a:lnTo>
                      <a:pt x="1783" y="30660"/>
                    </a:lnTo>
                    <a:lnTo>
                      <a:pt x="1863" y="31869"/>
                    </a:lnTo>
                    <a:lnTo>
                      <a:pt x="1902" y="33077"/>
                    </a:lnTo>
                    <a:lnTo>
                      <a:pt x="1942" y="34305"/>
                    </a:lnTo>
                    <a:lnTo>
                      <a:pt x="1942" y="35513"/>
                    </a:lnTo>
                    <a:lnTo>
                      <a:pt x="1922" y="36721"/>
                    </a:lnTo>
                    <a:lnTo>
                      <a:pt x="1883" y="37929"/>
                    </a:lnTo>
                    <a:lnTo>
                      <a:pt x="1843" y="39157"/>
                    </a:lnTo>
                    <a:lnTo>
                      <a:pt x="1684" y="41910"/>
                    </a:lnTo>
                    <a:lnTo>
                      <a:pt x="1605" y="43297"/>
                    </a:lnTo>
                    <a:lnTo>
                      <a:pt x="1546" y="44683"/>
                    </a:lnTo>
                    <a:lnTo>
                      <a:pt x="1526" y="46070"/>
                    </a:lnTo>
                    <a:lnTo>
                      <a:pt x="1546" y="47436"/>
                    </a:lnTo>
                    <a:lnTo>
                      <a:pt x="1566" y="48130"/>
                    </a:lnTo>
                    <a:lnTo>
                      <a:pt x="1585" y="48823"/>
                    </a:lnTo>
                    <a:lnTo>
                      <a:pt x="1625" y="49516"/>
                    </a:lnTo>
                    <a:lnTo>
                      <a:pt x="1684" y="50209"/>
                    </a:lnTo>
                    <a:lnTo>
                      <a:pt x="1704" y="50288"/>
                    </a:lnTo>
                    <a:lnTo>
                      <a:pt x="1724" y="50348"/>
                    </a:lnTo>
                    <a:lnTo>
                      <a:pt x="1764" y="50407"/>
                    </a:lnTo>
                    <a:lnTo>
                      <a:pt x="1803" y="50447"/>
                    </a:lnTo>
                    <a:lnTo>
                      <a:pt x="1902" y="50506"/>
                    </a:lnTo>
                    <a:lnTo>
                      <a:pt x="2001" y="50526"/>
                    </a:lnTo>
                    <a:lnTo>
                      <a:pt x="2100" y="50506"/>
                    </a:lnTo>
                    <a:lnTo>
                      <a:pt x="2199" y="50447"/>
                    </a:lnTo>
                    <a:lnTo>
                      <a:pt x="2219" y="50407"/>
                    </a:lnTo>
                    <a:lnTo>
                      <a:pt x="2259" y="50348"/>
                    </a:lnTo>
                    <a:lnTo>
                      <a:pt x="2259" y="50288"/>
                    </a:lnTo>
                    <a:lnTo>
                      <a:pt x="2259" y="50209"/>
                    </a:lnTo>
                    <a:lnTo>
                      <a:pt x="2160" y="48981"/>
                    </a:lnTo>
                    <a:lnTo>
                      <a:pt x="2100" y="47773"/>
                    </a:lnTo>
                    <a:lnTo>
                      <a:pt x="2081" y="46545"/>
                    </a:lnTo>
                    <a:lnTo>
                      <a:pt x="2081" y="45337"/>
                    </a:lnTo>
                    <a:lnTo>
                      <a:pt x="2120" y="44109"/>
                    </a:lnTo>
                    <a:lnTo>
                      <a:pt x="2160" y="42901"/>
                    </a:lnTo>
                    <a:lnTo>
                      <a:pt x="2279" y="40465"/>
                    </a:lnTo>
                    <a:lnTo>
                      <a:pt x="2397" y="38028"/>
                    </a:lnTo>
                    <a:lnTo>
                      <a:pt x="2437" y="36800"/>
                    </a:lnTo>
                    <a:lnTo>
                      <a:pt x="2477" y="35592"/>
                    </a:lnTo>
                    <a:lnTo>
                      <a:pt x="2496" y="34364"/>
                    </a:lnTo>
                    <a:lnTo>
                      <a:pt x="2477" y="33136"/>
                    </a:lnTo>
                    <a:lnTo>
                      <a:pt x="2437" y="31928"/>
                    </a:lnTo>
                    <a:lnTo>
                      <a:pt x="2358" y="30700"/>
                    </a:lnTo>
                    <a:lnTo>
                      <a:pt x="2239" y="29512"/>
                    </a:lnTo>
                    <a:lnTo>
                      <a:pt x="2120" y="28304"/>
                    </a:lnTo>
                    <a:lnTo>
                      <a:pt x="1823" y="25927"/>
                    </a:lnTo>
                    <a:lnTo>
                      <a:pt x="1209" y="21153"/>
                    </a:lnTo>
                    <a:lnTo>
                      <a:pt x="932" y="18777"/>
                    </a:lnTo>
                    <a:lnTo>
                      <a:pt x="813" y="17569"/>
                    </a:lnTo>
                    <a:lnTo>
                      <a:pt x="694" y="16380"/>
                    </a:lnTo>
                    <a:lnTo>
                      <a:pt x="615" y="15172"/>
                    </a:lnTo>
                    <a:lnTo>
                      <a:pt x="555" y="13984"/>
                    </a:lnTo>
                    <a:lnTo>
                      <a:pt x="516" y="12775"/>
                    </a:lnTo>
                    <a:lnTo>
                      <a:pt x="516" y="11567"/>
                    </a:lnTo>
                    <a:lnTo>
                      <a:pt x="536" y="10141"/>
                    </a:lnTo>
                    <a:lnTo>
                      <a:pt x="595" y="8735"/>
                    </a:lnTo>
                    <a:lnTo>
                      <a:pt x="674" y="7329"/>
                    </a:lnTo>
                    <a:lnTo>
                      <a:pt x="754" y="5922"/>
                    </a:lnTo>
                    <a:lnTo>
                      <a:pt x="872" y="4536"/>
                    </a:lnTo>
                    <a:lnTo>
                      <a:pt x="971" y="3130"/>
                    </a:lnTo>
                    <a:lnTo>
                      <a:pt x="1229" y="317"/>
                    </a:lnTo>
                    <a:lnTo>
                      <a:pt x="1229" y="258"/>
                    </a:lnTo>
                    <a:lnTo>
                      <a:pt x="1209" y="179"/>
                    </a:lnTo>
                    <a:lnTo>
                      <a:pt x="1189" y="139"/>
                    </a:lnTo>
                    <a:lnTo>
                      <a:pt x="1169" y="80"/>
                    </a:lnTo>
                    <a:lnTo>
                      <a:pt x="1070" y="20"/>
                    </a:ln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4" name="Google Shape;824;p4"/>
              <p:cNvSpPr/>
              <p:nvPr/>
            </p:nvSpPr>
            <p:spPr>
              <a:xfrm>
                <a:off x="2078925" y="364875"/>
                <a:ext cx="619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50527" extrusionOk="0">
                    <a:moveTo>
                      <a:pt x="951" y="0"/>
                    </a:moveTo>
                    <a:lnTo>
                      <a:pt x="852" y="20"/>
                    </a:lnTo>
                    <a:lnTo>
                      <a:pt x="753" y="80"/>
                    </a:lnTo>
                    <a:lnTo>
                      <a:pt x="713" y="139"/>
                    </a:lnTo>
                    <a:lnTo>
                      <a:pt x="674" y="179"/>
                    </a:lnTo>
                    <a:lnTo>
                      <a:pt x="654" y="258"/>
                    </a:lnTo>
                    <a:lnTo>
                      <a:pt x="634" y="317"/>
                    </a:lnTo>
                    <a:lnTo>
                      <a:pt x="436" y="2773"/>
                    </a:lnTo>
                    <a:lnTo>
                      <a:pt x="258" y="5209"/>
                    </a:lnTo>
                    <a:lnTo>
                      <a:pt x="179" y="6418"/>
                    </a:lnTo>
                    <a:lnTo>
                      <a:pt x="99" y="7626"/>
                    </a:lnTo>
                    <a:lnTo>
                      <a:pt x="60" y="8854"/>
                    </a:lnTo>
                    <a:lnTo>
                      <a:pt x="20" y="10062"/>
                    </a:lnTo>
                    <a:lnTo>
                      <a:pt x="0" y="11270"/>
                    </a:lnTo>
                    <a:lnTo>
                      <a:pt x="0" y="12498"/>
                    </a:lnTo>
                    <a:lnTo>
                      <a:pt x="0" y="13706"/>
                    </a:lnTo>
                    <a:lnTo>
                      <a:pt x="40" y="14934"/>
                    </a:lnTo>
                    <a:lnTo>
                      <a:pt x="99" y="16142"/>
                    </a:lnTo>
                    <a:lnTo>
                      <a:pt x="179" y="17370"/>
                    </a:lnTo>
                    <a:lnTo>
                      <a:pt x="278" y="18579"/>
                    </a:lnTo>
                    <a:lnTo>
                      <a:pt x="416" y="19807"/>
                    </a:lnTo>
                    <a:lnTo>
                      <a:pt x="713" y="22223"/>
                    </a:lnTo>
                    <a:lnTo>
                      <a:pt x="1050" y="24620"/>
                    </a:lnTo>
                    <a:lnTo>
                      <a:pt x="1367" y="27036"/>
                    </a:lnTo>
                    <a:lnTo>
                      <a:pt x="1526" y="28244"/>
                    </a:lnTo>
                    <a:lnTo>
                      <a:pt x="1644" y="29452"/>
                    </a:lnTo>
                    <a:lnTo>
                      <a:pt x="1763" y="30660"/>
                    </a:lnTo>
                    <a:lnTo>
                      <a:pt x="1842" y="31869"/>
                    </a:lnTo>
                    <a:lnTo>
                      <a:pt x="1902" y="33077"/>
                    </a:lnTo>
                    <a:lnTo>
                      <a:pt x="1922" y="34305"/>
                    </a:lnTo>
                    <a:lnTo>
                      <a:pt x="1922" y="35513"/>
                    </a:lnTo>
                    <a:lnTo>
                      <a:pt x="1902" y="36721"/>
                    </a:lnTo>
                    <a:lnTo>
                      <a:pt x="1882" y="37929"/>
                    </a:lnTo>
                    <a:lnTo>
                      <a:pt x="1823" y="39157"/>
                    </a:lnTo>
                    <a:lnTo>
                      <a:pt x="1664" y="41910"/>
                    </a:lnTo>
                    <a:lnTo>
                      <a:pt x="1585" y="43297"/>
                    </a:lnTo>
                    <a:lnTo>
                      <a:pt x="1545" y="44683"/>
                    </a:lnTo>
                    <a:lnTo>
                      <a:pt x="1506" y="46070"/>
                    </a:lnTo>
                    <a:lnTo>
                      <a:pt x="1526" y="47436"/>
                    </a:lnTo>
                    <a:lnTo>
                      <a:pt x="1545" y="48130"/>
                    </a:lnTo>
                    <a:lnTo>
                      <a:pt x="1565" y="48823"/>
                    </a:lnTo>
                    <a:lnTo>
                      <a:pt x="1625" y="49516"/>
                    </a:lnTo>
                    <a:lnTo>
                      <a:pt x="1684" y="50209"/>
                    </a:lnTo>
                    <a:lnTo>
                      <a:pt x="1684" y="50288"/>
                    </a:lnTo>
                    <a:lnTo>
                      <a:pt x="1704" y="50348"/>
                    </a:lnTo>
                    <a:lnTo>
                      <a:pt x="1743" y="50407"/>
                    </a:lnTo>
                    <a:lnTo>
                      <a:pt x="1783" y="50447"/>
                    </a:lnTo>
                    <a:lnTo>
                      <a:pt x="1882" y="50506"/>
                    </a:lnTo>
                    <a:lnTo>
                      <a:pt x="1981" y="50526"/>
                    </a:lnTo>
                    <a:lnTo>
                      <a:pt x="2100" y="50506"/>
                    </a:lnTo>
                    <a:lnTo>
                      <a:pt x="2140" y="50487"/>
                    </a:lnTo>
                    <a:lnTo>
                      <a:pt x="2179" y="50447"/>
                    </a:lnTo>
                    <a:lnTo>
                      <a:pt x="2219" y="50407"/>
                    </a:lnTo>
                    <a:lnTo>
                      <a:pt x="2239" y="50348"/>
                    </a:lnTo>
                    <a:lnTo>
                      <a:pt x="2239" y="50288"/>
                    </a:lnTo>
                    <a:lnTo>
                      <a:pt x="2239" y="50209"/>
                    </a:lnTo>
                    <a:lnTo>
                      <a:pt x="2140" y="48981"/>
                    </a:lnTo>
                    <a:lnTo>
                      <a:pt x="2080" y="47773"/>
                    </a:lnTo>
                    <a:lnTo>
                      <a:pt x="2060" y="46545"/>
                    </a:lnTo>
                    <a:lnTo>
                      <a:pt x="2060" y="45337"/>
                    </a:lnTo>
                    <a:lnTo>
                      <a:pt x="2100" y="44109"/>
                    </a:lnTo>
                    <a:lnTo>
                      <a:pt x="2140" y="42901"/>
                    </a:lnTo>
                    <a:lnTo>
                      <a:pt x="2258" y="40465"/>
                    </a:lnTo>
                    <a:lnTo>
                      <a:pt x="2377" y="38028"/>
                    </a:lnTo>
                    <a:lnTo>
                      <a:pt x="2437" y="36800"/>
                    </a:lnTo>
                    <a:lnTo>
                      <a:pt x="2456" y="35592"/>
                    </a:lnTo>
                    <a:lnTo>
                      <a:pt x="2476" y="34364"/>
                    </a:lnTo>
                    <a:lnTo>
                      <a:pt x="2456" y="33136"/>
                    </a:lnTo>
                    <a:lnTo>
                      <a:pt x="2417" y="31928"/>
                    </a:lnTo>
                    <a:lnTo>
                      <a:pt x="2338" y="30700"/>
                    </a:lnTo>
                    <a:lnTo>
                      <a:pt x="2219" y="29512"/>
                    </a:lnTo>
                    <a:lnTo>
                      <a:pt x="2100" y="28304"/>
                    </a:lnTo>
                    <a:lnTo>
                      <a:pt x="1823" y="25927"/>
                    </a:lnTo>
                    <a:lnTo>
                      <a:pt x="1189" y="21153"/>
                    </a:lnTo>
                    <a:lnTo>
                      <a:pt x="912" y="18777"/>
                    </a:lnTo>
                    <a:lnTo>
                      <a:pt x="793" y="17569"/>
                    </a:lnTo>
                    <a:lnTo>
                      <a:pt x="694" y="16380"/>
                    </a:lnTo>
                    <a:lnTo>
                      <a:pt x="595" y="15172"/>
                    </a:lnTo>
                    <a:lnTo>
                      <a:pt x="535" y="13984"/>
                    </a:lnTo>
                    <a:lnTo>
                      <a:pt x="496" y="12775"/>
                    </a:lnTo>
                    <a:lnTo>
                      <a:pt x="496" y="11567"/>
                    </a:lnTo>
                    <a:lnTo>
                      <a:pt x="535" y="10141"/>
                    </a:lnTo>
                    <a:lnTo>
                      <a:pt x="575" y="8735"/>
                    </a:lnTo>
                    <a:lnTo>
                      <a:pt x="654" y="7329"/>
                    </a:lnTo>
                    <a:lnTo>
                      <a:pt x="733" y="5922"/>
                    </a:lnTo>
                    <a:lnTo>
                      <a:pt x="852" y="4536"/>
                    </a:lnTo>
                    <a:lnTo>
                      <a:pt x="971" y="3130"/>
                    </a:lnTo>
                    <a:lnTo>
                      <a:pt x="1209" y="317"/>
                    </a:lnTo>
                    <a:lnTo>
                      <a:pt x="1209" y="258"/>
                    </a:lnTo>
                    <a:lnTo>
                      <a:pt x="1209" y="179"/>
                    </a:lnTo>
                    <a:lnTo>
                      <a:pt x="1169" y="139"/>
                    </a:lnTo>
                    <a:lnTo>
                      <a:pt x="1149" y="80"/>
                    </a:lnTo>
                    <a:lnTo>
                      <a:pt x="1050" y="20"/>
                    </a:lnTo>
                    <a:lnTo>
                      <a:pt x="9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5" name="Google Shape;825;p4"/>
              <p:cNvSpPr/>
              <p:nvPr/>
            </p:nvSpPr>
            <p:spPr>
              <a:xfrm>
                <a:off x="1082675" y="364875"/>
                <a:ext cx="619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50527" extrusionOk="0">
                    <a:moveTo>
                      <a:pt x="971" y="0"/>
                    </a:moveTo>
                    <a:lnTo>
                      <a:pt x="852" y="20"/>
                    </a:lnTo>
                    <a:lnTo>
                      <a:pt x="773" y="80"/>
                    </a:lnTo>
                    <a:lnTo>
                      <a:pt x="713" y="139"/>
                    </a:lnTo>
                    <a:lnTo>
                      <a:pt x="694" y="179"/>
                    </a:lnTo>
                    <a:lnTo>
                      <a:pt x="674" y="258"/>
                    </a:lnTo>
                    <a:lnTo>
                      <a:pt x="654" y="317"/>
                    </a:lnTo>
                    <a:lnTo>
                      <a:pt x="436" y="2773"/>
                    </a:lnTo>
                    <a:lnTo>
                      <a:pt x="258" y="5209"/>
                    </a:lnTo>
                    <a:lnTo>
                      <a:pt x="179" y="6418"/>
                    </a:lnTo>
                    <a:lnTo>
                      <a:pt x="119" y="7626"/>
                    </a:lnTo>
                    <a:lnTo>
                      <a:pt x="60" y="8854"/>
                    </a:lnTo>
                    <a:lnTo>
                      <a:pt x="20" y="10062"/>
                    </a:lnTo>
                    <a:lnTo>
                      <a:pt x="0" y="11270"/>
                    </a:lnTo>
                    <a:lnTo>
                      <a:pt x="0" y="12498"/>
                    </a:lnTo>
                    <a:lnTo>
                      <a:pt x="20" y="13706"/>
                    </a:lnTo>
                    <a:lnTo>
                      <a:pt x="60" y="14934"/>
                    </a:lnTo>
                    <a:lnTo>
                      <a:pt x="99" y="16142"/>
                    </a:lnTo>
                    <a:lnTo>
                      <a:pt x="179" y="17370"/>
                    </a:lnTo>
                    <a:lnTo>
                      <a:pt x="297" y="18579"/>
                    </a:lnTo>
                    <a:lnTo>
                      <a:pt x="416" y="19807"/>
                    </a:lnTo>
                    <a:lnTo>
                      <a:pt x="733" y="22223"/>
                    </a:lnTo>
                    <a:lnTo>
                      <a:pt x="1070" y="24620"/>
                    </a:lnTo>
                    <a:lnTo>
                      <a:pt x="1387" y="27036"/>
                    </a:lnTo>
                    <a:lnTo>
                      <a:pt x="1525" y="28244"/>
                    </a:lnTo>
                    <a:lnTo>
                      <a:pt x="1664" y="29452"/>
                    </a:lnTo>
                    <a:lnTo>
                      <a:pt x="1763" y="30660"/>
                    </a:lnTo>
                    <a:lnTo>
                      <a:pt x="1842" y="31869"/>
                    </a:lnTo>
                    <a:lnTo>
                      <a:pt x="1902" y="33077"/>
                    </a:lnTo>
                    <a:lnTo>
                      <a:pt x="1941" y="34305"/>
                    </a:lnTo>
                    <a:lnTo>
                      <a:pt x="1941" y="35513"/>
                    </a:lnTo>
                    <a:lnTo>
                      <a:pt x="1922" y="36721"/>
                    </a:lnTo>
                    <a:lnTo>
                      <a:pt x="1882" y="37929"/>
                    </a:lnTo>
                    <a:lnTo>
                      <a:pt x="1823" y="39157"/>
                    </a:lnTo>
                    <a:lnTo>
                      <a:pt x="1664" y="41910"/>
                    </a:lnTo>
                    <a:lnTo>
                      <a:pt x="1605" y="43297"/>
                    </a:lnTo>
                    <a:lnTo>
                      <a:pt x="1545" y="44683"/>
                    </a:lnTo>
                    <a:lnTo>
                      <a:pt x="1525" y="46070"/>
                    </a:lnTo>
                    <a:lnTo>
                      <a:pt x="1525" y="47436"/>
                    </a:lnTo>
                    <a:lnTo>
                      <a:pt x="1545" y="48130"/>
                    </a:lnTo>
                    <a:lnTo>
                      <a:pt x="1585" y="48823"/>
                    </a:lnTo>
                    <a:lnTo>
                      <a:pt x="1624" y="49516"/>
                    </a:lnTo>
                    <a:lnTo>
                      <a:pt x="1684" y="50209"/>
                    </a:lnTo>
                    <a:lnTo>
                      <a:pt x="1704" y="50288"/>
                    </a:lnTo>
                    <a:lnTo>
                      <a:pt x="1723" y="50348"/>
                    </a:lnTo>
                    <a:lnTo>
                      <a:pt x="1763" y="50407"/>
                    </a:lnTo>
                    <a:lnTo>
                      <a:pt x="1803" y="50447"/>
                    </a:lnTo>
                    <a:lnTo>
                      <a:pt x="1902" y="50506"/>
                    </a:lnTo>
                    <a:lnTo>
                      <a:pt x="2001" y="50526"/>
                    </a:lnTo>
                    <a:lnTo>
                      <a:pt x="2100" y="50506"/>
                    </a:lnTo>
                    <a:lnTo>
                      <a:pt x="2139" y="50487"/>
                    </a:lnTo>
                    <a:lnTo>
                      <a:pt x="2179" y="50447"/>
                    </a:lnTo>
                    <a:lnTo>
                      <a:pt x="2219" y="50407"/>
                    </a:lnTo>
                    <a:lnTo>
                      <a:pt x="2238" y="50348"/>
                    </a:lnTo>
                    <a:lnTo>
                      <a:pt x="2258" y="50288"/>
                    </a:lnTo>
                    <a:lnTo>
                      <a:pt x="2258" y="50209"/>
                    </a:lnTo>
                    <a:lnTo>
                      <a:pt x="2159" y="48981"/>
                    </a:lnTo>
                    <a:lnTo>
                      <a:pt x="2100" y="47773"/>
                    </a:lnTo>
                    <a:lnTo>
                      <a:pt x="2080" y="46545"/>
                    </a:lnTo>
                    <a:lnTo>
                      <a:pt x="2080" y="45337"/>
                    </a:lnTo>
                    <a:lnTo>
                      <a:pt x="2100" y="44109"/>
                    </a:lnTo>
                    <a:lnTo>
                      <a:pt x="2159" y="42901"/>
                    </a:lnTo>
                    <a:lnTo>
                      <a:pt x="2258" y="40465"/>
                    </a:lnTo>
                    <a:lnTo>
                      <a:pt x="2397" y="38028"/>
                    </a:lnTo>
                    <a:lnTo>
                      <a:pt x="2437" y="36800"/>
                    </a:lnTo>
                    <a:lnTo>
                      <a:pt x="2476" y="35592"/>
                    </a:lnTo>
                    <a:lnTo>
                      <a:pt x="2476" y="34364"/>
                    </a:lnTo>
                    <a:lnTo>
                      <a:pt x="2476" y="33136"/>
                    </a:lnTo>
                    <a:lnTo>
                      <a:pt x="2417" y="31928"/>
                    </a:lnTo>
                    <a:lnTo>
                      <a:pt x="2337" y="30700"/>
                    </a:lnTo>
                    <a:lnTo>
                      <a:pt x="2238" y="29512"/>
                    </a:lnTo>
                    <a:lnTo>
                      <a:pt x="2100" y="28304"/>
                    </a:lnTo>
                    <a:lnTo>
                      <a:pt x="1823" y="25927"/>
                    </a:lnTo>
                    <a:lnTo>
                      <a:pt x="1209" y="21153"/>
                    </a:lnTo>
                    <a:lnTo>
                      <a:pt x="931" y="18777"/>
                    </a:lnTo>
                    <a:lnTo>
                      <a:pt x="793" y="17569"/>
                    </a:lnTo>
                    <a:lnTo>
                      <a:pt x="694" y="16380"/>
                    </a:lnTo>
                    <a:lnTo>
                      <a:pt x="614" y="15172"/>
                    </a:lnTo>
                    <a:lnTo>
                      <a:pt x="555" y="13984"/>
                    </a:lnTo>
                    <a:lnTo>
                      <a:pt x="515" y="12775"/>
                    </a:lnTo>
                    <a:lnTo>
                      <a:pt x="515" y="11567"/>
                    </a:lnTo>
                    <a:lnTo>
                      <a:pt x="535" y="10141"/>
                    </a:lnTo>
                    <a:lnTo>
                      <a:pt x="595" y="8735"/>
                    </a:lnTo>
                    <a:lnTo>
                      <a:pt x="654" y="7329"/>
                    </a:lnTo>
                    <a:lnTo>
                      <a:pt x="753" y="5922"/>
                    </a:lnTo>
                    <a:lnTo>
                      <a:pt x="852" y="4536"/>
                    </a:lnTo>
                    <a:lnTo>
                      <a:pt x="971" y="3130"/>
                    </a:lnTo>
                    <a:lnTo>
                      <a:pt x="1228" y="317"/>
                    </a:lnTo>
                    <a:lnTo>
                      <a:pt x="1228" y="258"/>
                    </a:lnTo>
                    <a:lnTo>
                      <a:pt x="1209" y="179"/>
                    </a:lnTo>
                    <a:lnTo>
                      <a:pt x="1189" y="139"/>
                    </a:lnTo>
                    <a:lnTo>
                      <a:pt x="1149" y="80"/>
                    </a:lnTo>
                    <a:lnTo>
                      <a:pt x="1070" y="20"/>
                    </a:ln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" name="Google Shape;826;p4"/>
              <p:cNvSpPr/>
              <p:nvPr/>
            </p:nvSpPr>
            <p:spPr>
              <a:xfrm>
                <a:off x="3210350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6" y="1"/>
                    </a:moveTo>
                    <a:lnTo>
                      <a:pt x="417" y="21"/>
                    </a:lnTo>
                    <a:lnTo>
                      <a:pt x="318" y="80"/>
                    </a:lnTo>
                    <a:lnTo>
                      <a:pt x="278" y="140"/>
                    </a:lnTo>
                    <a:lnTo>
                      <a:pt x="258" y="179"/>
                    </a:lnTo>
                    <a:lnTo>
                      <a:pt x="238" y="258"/>
                    </a:lnTo>
                    <a:lnTo>
                      <a:pt x="219" y="318"/>
                    </a:lnTo>
                    <a:lnTo>
                      <a:pt x="1" y="12578"/>
                    </a:lnTo>
                    <a:lnTo>
                      <a:pt x="1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80" y="12816"/>
                    </a:lnTo>
                    <a:lnTo>
                      <a:pt x="179" y="12875"/>
                    </a:lnTo>
                    <a:lnTo>
                      <a:pt x="278" y="12895"/>
                    </a:lnTo>
                    <a:lnTo>
                      <a:pt x="377" y="12875"/>
                    </a:lnTo>
                    <a:lnTo>
                      <a:pt x="476" y="12816"/>
                    </a:lnTo>
                    <a:lnTo>
                      <a:pt x="516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75" y="12578"/>
                    </a:lnTo>
                    <a:lnTo>
                      <a:pt x="793" y="318"/>
                    </a:lnTo>
                    <a:lnTo>
                      <a:pt x="793" y="258"/>
                    </a:lnTo>
                    <a:lnTo>
                      <a:pt x="773" y="179"/>
                    </a:lnTo>
                    <a:lnTo>
                      <a:pt x="753" y="140"/>
                    </a:lnTo>
                    <a:lnTo>
                      <a:pt x="714" y="80"/>
                    </a:lnTo>
                    <a:lnTo>
                      <a:pt x="615" y="21"/>
                    </a:lnTo>
                    <a:lnTo>
                      <a:pt x="51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" name="Google Shape;827;p4"/>
              <p:cNvSpPr/>
              <p:nvPr/>
            </p:nvSpPr>
            <p:spPr>
              <a:xfrm>
                <a:off x="2186375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5" y="1"/>
                    </a:moveTo>
                    <a:lnTo>
                      <a:pt x="416" y="21"/>
                    </a:lnTo>
                    <a:lnTo>
                      <a:pt x="317" y="80"/>
                    </a:lnTo>
                    <a:lnTo>
                      <a:pt x="278" y="140"/>
                    </a:lnTo>
                    <a:lnTo>
                      <a:pt x="258" y="179"/>
                    </a:lnTo>
                    <a:lnTo>
                      <a:pt x="238" y="258"/>
                    </a:lnTo>
                    <a:lnTo>
                      <a:pt x="218" y="318"/>
                    </a:lnTo>
                    <a:lnTo>
                      <a:pt x="0" y="12578"/>
                    </a:lnTo>
                    <a:lnTo>
                      <a:pt x="0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80" y="12816"/>
                    </a:lnTo>
                    <a:lnTo>
                      <a:pt x="179" y="12875"/>
                    </a:lnTo>
                    <a:lnTo>
                      <a:pt x="278" y="12895"/>
                    </a:lnTo>
                    <a:lnTo>
                      <a:pt x="377" y="12875"/>
                    </a:lnTo>
                    <a:lnTo>
                      <a:pt x="476" y="12816"/>
                    </a:lnTo>
                    <a:lnTo>
                      <a:pt x="515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75" y="12578"/>
                    </a:lnTo>
                    <a:lnTo>
                      <a:pt x="793" y="318"/>
                    </a:lnTo>
                    <a:lnTo>
                      <a:pt x="793" y="258"/>
                    </a:lnTo>
                    <a:lnTo>
                      <a:pt x="773" y="179"/>
                    </a:lnTo>
                    <a:lnTo>
                      <a:pt x="753" y="140"/>
                    </a:lnTo>
                    <a:lnTo>
                      <a:pt x="713" y="80"/>
                    </a:lnTo>
                    <a:lnTo>
                      <a:pt x="614" y="21"/>
                    </a:ln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" name="Google Shape;828;p4"/>
              <p:cNvSpPr/>
              <p:nvPr/>
            </p:nvSpPr>
            <p:spPr>
              <a:xfrm>
                <a:off x="1190625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5" y="1"/>
                    </a:moveTo>
                    <a:lnTo>
                      <a:pt x="396" y="21"/>
                    </a:lnTo>
                    <a:lnTo>
                      <a:pt x="317" y="80"/>
                    </a:lnTo>
                    <a:lnTo>
                      <a:pt x="277" y="140"/>
                    </a:lnTo>
                    <a:lnTo>
                      <a:pt x="238" y="179"/>
                    </a:lnTo>
                    <a:lnTo>
                      <a:pt x="218" y="258"/>
                    </a:lnTo>
                    <a:lnTo>
                      <a:pt x="218" y="318"/>
                    </a:lnTo>
                    <a:lnTo>
                      <a:pt x="0" y="12578"/>
                    </a:lnTo>
                    <a:lnTo>
                      <a:pt x="0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79" y="12816"/>
                    </a:lnTo>
                    <a:lnTo>
                      <a:pt x="159" y="12875"/>
                    </a:lnTo>
                    <a:lnTo>
                      <a:pt x="277" y="12895"/>
                    </a:lnTo>
                    <a:lnTo>
                      <a:pt x="376" y="12875"/>
                    </a:lnTo>
                    <a:lnTo>
                      <a:pt x="456" y="12816"/>
                    </a:lnTo>
                    <a:lnTo>
                      <a:pt x="495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55" y="12578"/>
                    </a:lnTo>
                    <a:lnTo>
                      <a:pt x="792" y="318"/>
                    </a:lnTo>
                    <a:lnTo>
                      <a:pt x="773" y="258"/>
                    </a:lnTo>
                    <a:lnTo>
                      <a:pt x="773" y="179"/>
                    </a:lnTo>
                    <a:lnTo>
                      <a:pt x="733" y="140"/>
                    </a:lnTo>
                    <a:lnTo>
                      <a:pt x="693" y="80"/>
                    </a:lnTo>
                    <a:lnTo>
                      <a:pt x="614" y="21"/>
                    </a:ln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" name="Google Shape;829;p4"/>
              <p:cNvSpPr/>
              <p:nvPr/>
            </p:nvSpPr>
            <p:spPr>
              <a:xfrm>
                <a:off x="3700550" y="516400"/>
                <a:ext cx="162950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8" h="108083" extrusionOk="0">
                    <a:moveTo>
                      <a:pt x="5923" y="0"/>
                    </a:moveTo>
                    <a:lnTo>
                      <a:pt x="5883" y="20"/>
                    </a:lnTo>
                    <a:lnTo>
                      <a:pt x="5844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06" y="1525"/>
                    </a:lnTo>
                    <a:lnTo>
                      <a:pt x="5487" y="2813"/>
                    </a:lnTo>
                    <a:lnTo>
                      <a:pt x="5408" y="4100"/>
                    </a:lnTo>
                    <a:lnTo>
                      <a:pt x="5329" y="5407"/>
                    </a:lnTo>
                    <a:lnTo>
                      <a:pt x="5269" y="6695"/>
                    </a:lnTo>
                    <a:lnTo>
                      <a:pt x="5249" y="7982"/>
                    </a:lnTo>
                    <a:lnTo>
                      <a:pt x="5230" y="9289"/>
                    </a:lnTo>
                    <a:lnTo>
                      <a:pt x="5210" y="10577"/>
                    </a:lnTo>
                    <a:lnTo>
                      <a:pt x="5230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30" y="23609"/>
                    </a:lnTo>
                    <a:lnTo>
                      <a:pt x="5170" y="24956"/>
                    </a:lnTo>
                    <a:lnTo>
                      <a:pt x="5091" y="26283"/>
                    </a:lnTo>
                    <a:lnTo>
                      <a:pt x="4972" y="27610"/>
                    </a:lnTo>
                    <a:lnTo>
                      <a:pt x="4853" y="28917"/>
                    </a:lnTo>
                    <a:lnTo>
                      <a:pt x="4675" y="30244"/>
                    </a:lnTo>
                    <a:lnTo>
                      <a:pt x="4457" y="31551"/>
                    </a:lnTo>
                    <a:lnTo>
                      <a:pt x="4358" y="32185"/>
                    </a:lnTo>
                    <a:lnTo>
                      <a:pt x="4220" y="32819"/>
                    </a:lnTo>
                    <a:lnTo>
                      <a:pt x="3922" y="34067"/>
                    </a:lnTo>
                    <a:lnTo>
                      <a:pt x="3606" y="35295"/>
                    </a:lnTo>
                    <a:lnTo>
                      <a:pt x="3229" y="36503"/>
                    </a:lnTo>
                    <a:lnTo>
                      <a:pt x="2853" y="37711"/>
                    </a:lnTo>
                    <a:lnTo>
                      <a:pt x="2457" y="38919"/>
                    </a:lnTo>
                    <a:lnTo>
                      <a:pt x="1665" y="41316"/>
                    </a:lnTo>
                    <a:lnTo>
                      <a:pt x="1288" y="42544"/>
                    </a:lnTo>
                    <a:lnTo>
                      <a:pt x="952" y="43772"/>
                    </a:lnTo>
                    <a:lnTo>
                      <a:pt x="813" y="44386"/>
                    </a:lnTo>
                    <a:lnTo>
                      <a:pt x="674" y="45000"/>
                    </a:lnTo>
                    <a:lnTo>
                      <a:pt x="555" y="45614"/>
                    </a:lnTo>
                    <a:lnTo>
                      <a:pt x="437" y="46228"/>
                    </a:lnTo>
                    <a:lnTo>
                      <a:pt x="338" y="46862"/>
                    </a:lnTo>
                    <a:lnTo>
                      <a:pt x="258" y="47476"/>
                    </a:lnTo>
                    <a:lnTo>
                      <a:pt x="179" y="48109"/>
                    </a:lnTo>
                    <a:lnTo>
                      <a:pt x="120" y="48743"/>
                    </a:lnTo>
                    <a:lnTo>
                      <a:pt x="60" y="49377"/>
                    </a:lnTo>
                    <a:lnTo>
                      <a:pt x="21" y="50031"/>
                    </a:lnTo>
                    <a:lnTo>
                      <a:pt x="1" y="50664"/>
                    </a:lnTo>
                    <a:lnTo>
                      <a:pt x="1" y="51318"/>
                    </a:lnTo>
                    <a:lnTo>
                      <a:pt x="1" y="52645"/>
                    </a:lnTo>
                    <a:lnTo>
                      <a:pt x="60" y="53972"/>
                    </a:lnTo>
                    <a:lnTo>
                      <a:pt x="139" y="55299"/>
                    </a:lnTo>
                    <a:lnTo>
                      <a:pt x="258" y="56606"/>
                    </a:lnTo>
                    <a:lnTo>
                      <a:pt x="397" y="57933"/>
                    </a:lnTo>
                    <a:lnTo>
                      <a:pt x="555" y="59260"/>
                    </a:lnTo>
                    <a:lnTo>
                      <a:pt x="734" y="60568"/>
                    </a:lnTo>
                    <a:lnTo>
                      <a:pt x="932" y="61875"/>
                    </a:lnTo>
                    <a:lnTo>
                      <a:pt x="1150" y="63222"/>
                    </a:lnTo>
                    <a:lnTo>
                      <a:pt x="1367" y="64568"/>
                    </a:lnTo>
                    <a:lnTo>
                      <a:pt x="1843" y="67262"/>
                    </a:lnTo>
                    <a:lnTo>
                      <a:pt x="2338" y="69936"/>
                    </a:lnTo>
                    <a:lnTo>
                      <a:pt x="2853" y="72610"/>
                    </a:lnTo>
                    <a:lnTo>
                      <a:pt x="3368" y="75303"/>
                    </a:lnTo>
                    <a:lnTo>
                      <a:pt x="3883" y="77977"/>
                    </a:lnTo>
                    <a:lnTo>
                      <a:pt x="4358" y="80671"/>
                    </a:lnTo>
                    <a:lnTo>
                      <a:pt x="4596" y="81998"/>
                    </a:lnTo>
                    <a:lnTo>
                      <a:pt x="4814" y="83365"/>
                    </a:lnTo>
                    <a:lnTo>
                      <a:pt x="5032" y="84870"/>
                    </a:lnTo>
                    <a:lnTo>
                      <a:pt x="5230" y="86375"/>
                    </a:lnTo>
                    <a:lnTo>
                      <a:pt x="5428" y="87900"/>
                    </a:lnTo>
                    <a:lnTo>
                      <a:pt x="5586" y="89425"/>
                    </a:lnTo>
                    <a:lnTo>
                      <a:pt x="5705" y="90950"/>
                    </a:lnTo>
                    <a:lnTo>
                      <a:pt x="5824" y="92475"/>
                    </a:lnTo>
                    <a:lnTo>
                      <a:pt x="5883" y="94001"/>
                    </a:lnTo>
                    <a:lnTo>
                      <a:pt x="5923" y="95545"/>
                    </a:lnTo>
                    <a:lnTo>
                      <a:pt x="5943" y="97070"/>
                    </a:lnTo>
                    <a:lnTo>
                      <a:pt x="5903" y="98596"/>
                    </a:lnTo>
                    <a:lnTo>
                      <a:pt x="5844" y="100121"/>
                    </a:lnTo>
                    <a:lnTo>
                      <a:pt x="5725" y="101646"/>
                    </a:lnTo>
                    <a:lnTo>
                      <a:pt x="5566" y="103171"/>
                    </a:lnTo>
                    <a:lnTo>
                      <a:pt x="5467" y="103923"/>
                    </a:lnTo>
                    <a:lnTo>
                      <a:pt x="5349" y="104676"/>
                    </a:lnTo>
                    <a:lnTo>
                      <a:pt x="5230" y="105429"/>
                    </a:lnTo>
                    <a:lnTo>
                      <a:pt x="5111" y="106181"/>
                    </a:lnTo>
                    <a:lnTo>
                      <a:pt x="4952" y="106934"/>
                    </a:lnTo>
                    <a:lnTo>
                      <a:pt x="4794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4" y="107885"/>
                    </a:lnTo>
                    <a:lnTo>
                      <a:pt x="4834" y="107944"/>
                    </a:lnTo>
                    <a:lnTo>
                      <a:pt x="4913" y="108023"/>
                    </a:lnTo>
                    <a:lnTo>
                      <a:pt x="4992" y="108083"/>
                    </a:lnTo>
                    <a:lnTo>
                      <a:pt x="5111" y="108083"/>
                    </a:lnTo>
                    <a:lnTo>
                      <a:pt x="5210" y="108063"/>
                    </a:lnTo>
                    <a:lnTo>
                      <a:pt x="5249" y="108023"/>
                    </a:lnTo>
                    <a:lnTo>
                      <a:pt x="5289" y="107984"/>
                    </a:lnTo>
                    <a:lnTo>
                      <a:pt x="5329" y="107924"/>
                    </a:lnTo>
                    <a:lnTo>
                      <a:pt x="5349" y="107845"/>
                    </a:lnTo>
                    <a:lnTo>
                      <a:pt x="5626" y="106538"/>
                    </a:lnTo>
                    <a:lnTo>
                      <a:pt x="5844" y="105211"/>
                    </a:lnTo>
                    <a:lnTo>
                      <a:pt x="6042" y="103884"/>
                    </a:lnTo>
                    <a:lnTo>
                      <a:pt x="6200" y="102557"/>
                    </a:lnTo>
                    <a:lnTo>
                      <a:pt x="6339" y="101230"/>
                    </a:lnTo>
                    <a:lnTo>
                      <a:pt x="6418" y="99903"/>
                    </a:lnTo>
                    <a:lnTo>
                      <a:pt x="647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77" y="94595"/>
                    </a:lnTo>
                    <a:lnTo>
                      <a:pt x="6418" y="93248"/>
                    </a:lnTo>
                    <a:lnTo>
                      <a:pt x="6339" y="91921"/>
                    </a:lnTo>
                    <a:lnTo>
                      <a:pt x="6240" y="90594"/>
                    </a:lnTo>
                    <a:lnTo>
                      <a:pt x="6121" y="89287"/>
                    </a:lnTo>
                    <a:lnTo>
                      <a:pt x="5982" y="87960"/>
                    </a:lnTo>
                    <a:lnTo>
                      <a:pt x="5824" y="86633"/>
                    </a:lnTo>
                    <a:lnTo>
                      <a:pt x="5646" y="85306"/>
                    </a:lnTo>
                    <a:lnTo>
                      <a:pt x="5467" y="83979"/>
                    </a:lnTo>
                    <a:lnTo>
                      <a:pt x="5249" y="82652"/>
                    </a:lnTo>
                    <a:lnTo>
                      <a:pt x="5032" y="81344"/>
                    </a:lnTo>
                    <a:lnTo>
                      <a:pt x="4576" y="78710"/>
                    </a:lnTo>
                    <a:lnTo>
                      <a:pt x="4101" y="76076"/>
                    </a:lnTo>
                    <a:lnTo>
                      <a:pt x="3091" y="70827"/>
                    </a:lnTo>
                    <a:lnTo>
                      <a:pt x="2595" y="68233"/>
                    </a:lnTo>
                    <a:lnTo>
                      <a:pt x="2120" y="65638"/>
                    </a:lnTo>
                    <a:lnTo>
                      <a:pt x="1665" y="62964"/>
                    </a:lnTo>
                    <a:lnTo>
                      <a:pt x="1447" y="61617"/>
                    </a:lnTo>
                    <a:lnTo>
                      <a:pt x="1249" y="60270"/>
                    </a:lnTo>
                    <a:lnTo>
                      <a:pt x="1051" y="58904"/>
                    </a:lnTo>
                    <a:lnTo>
                      <a:pt x="892" y="57537"/>
                    </a:lnTo>
                    <a:lnTo>
                      <a:pt x="753" y="56151"/>
                    </a:lnTo>
                    <a:lnTo>
                      <a:pt x="654" y="54784"/>
                    </a:lnTo>
                    <a:lnTo>
                      <a:pt x="57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55" y="50664"/>
                    </a:lnTo>
                    <a:lnTo>
                      <a:pt x="595" y="49991"/>
                    </a:lnTo>
                    <a:lnTo>
                      <a:pt x="635" y="49298"/>
                    </a:lnTo>
                    <a:lnTo>
                      <a:pt x="674" y="48624"/>
                    </a:lnTo>
                    <a:lnTo>
                      <a:pt x="753" y="47951"/>
                    </a:lnTo>
                    <a:lnTo>
                      <a:pt x="833" y="47278"/>
                    </a:lnTo>
                    <a:lnTo>
                      <a:pt x="932" y="46604"/>
                    </a:lnTo>
                    <a:lnTo>
                      <a:pt x="1051" y="45931"/>
                    </a:lnTo>
                    <a:lnTo>
                      <a:pt x="1169" y="45257"/>
                    </a:lnTo>
                    <a:lnTo>
                      <a:pt x="1308" y="44604"/>
                    </a:lnTo>
                    <a:lnTo>
                      <a:pt x="1486" y="43930"/>
                    </a:lnTo>
                    <a:lnTo>
                      <a:pt x="1843" y="42683"/>
                    </a:lnTo>
                    <a:lnTo>
                      <a:pt x="221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47" y="37790"/>
                    </a:lnTo>
                    <a:lnTo>
                      <a:pt x="3843" y="36582"/>
                    </a:lnTo>
                    <a:lnTo>
                      <a:pt x="4220" y="35334"/>
                    </a:lnTo>
                    <a:lnTo>
                      <a:pt x="4378" y="34701"/>
                    </a:lnTo>
                    <a:lnTo>
                      <a:pt x="4536" y="34067"/>
                    </a:lnTo>
                    <a:lnTo>
                      <a:pt x="4794" y="32859"/>
                    </a:lnTo>
                    <a:lnTo>
                      <a:pt x="5032" y="31631"/>
                    </a:lnTo>
                    <a:lnTo>
                      <a:pt x="5230" y="30403"/>
                    </a:lnTo>
                    <a:lnTo>
                      <a:pt x="5388" y="29155"/>
                    </a:lnTo>
                    <a:lnTo>
                      <a:pt x="5527" y="27907"/>
                    </a:lnTo>
                    <a:lnTo>
                      <a:pt x="5626" y="26659"/>
                    </a:lnTo>
                    <a:lnTo>
                      <a:pt x="5705" y="25412"/>
                    </a:lnTo>
                    <a:lnTo>
                      <a:pt x="5764" y="24144"/>
                    </a:lnTo>
                    <a:lnTo>
                      <a:pt x="5824" y="22658"/>
                    </a:lnTo>
                    <a:lnTo>
                      <a:pt x="5844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24" y="15231"/>
                    </a:lnTo>
                    <a:lnTo>
                      <a:pt x="5784" y="12260"/>
                    </a:lnTo>
                    <a:lnTo>
                      <a:pt x="5784" y="10775"/>
                    </a:lnTo>
                    <a:lnTo>
                      <a:pt x="5784" y="9289"/>
                    </a:lnTo>
                    <a:lnTo>
                      <a:pt x="5804" y="7804"/>
                    </a:lnTo>
                    <a:lnTo>
                      <a:pt x="5844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41" y="1882"/>
                    </a:lnTo>
                    <a:lnTo>
                      <a:pt x="6299" y="416"/>
                    </a:lnTo>
                    <a:lnTo>
                      <a:pt x="6319" y="337"/>
                    </a:lnTo>
                    <a:lnTo>
                      <a:pt x="6299" y="258"/>
                    </a:lnTo>
                    <a:lnTo>
                      <a:pt x="6260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" name="Google Shape;830;p4"/>
              <p:cNvSpPr/>
              <p:nvPr/>
            </p:nvSpPr>
            <p:spPr>
              <a:xfrm>
                <a:off x="2676575" y="516400"/>
                <a:ext cx="162925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7" h="108083" extrusionOk="0">
                    <a:moveTo>
                      <a:pt x="5923" y="0"/>
                    </a:moveTo>
                    <a:lnTo>
                      <a:pt x="5883" y="20"/>
                    </a:lnTo>
                    <a:lnTo>
                      <a:pt x="5843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06" y="1525"/>
                    </a:lnTo>
                    <a:lnTo>
                      <a:pt x="5487" y="2813"/>
                    </a:lnTo>
                    <a:lnTo>
                      <a:pt x="5408" y="4100"/>
                    </a:lnTo>
                    <a:lnTo>
                      <a:pt x="5328" y="5407"/>
                    </a:lnTo>
                    <a:lnTo>
                      <a:pt x="5289" y="6695"/>
                    </a:lnTo>
                    <a:lnTo>
                      <a:pt x="5249" y="7982"/>
                    </a:lnTo>
                    <a:lnTo>
                      <a:pt x="5229" y="9289"/>
                    </a:lnTo>
                    <a:lnTo>
                      <a:pt x="5229" y="10577"/>
                    </a:lnTo>
                    <a:lnTo>
                      <a:pt x="5229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29" y="23609"/>
                    </a:lnTo>
                    <a:lnTo>
                      <a:pt x="5170" y="24956"/>
                    </a:lnTo>
                    <a:lnTo>
                      <a:pt x="5091" y="26283"/>
                    </a:lnTo>
                    <a:lnTo>
                      <a:pt x="4992" y="27610"/>
                    </a:lnTo>
                    <a:lnTo>
                      <a:pt x="4853" y="28917"/>
                    </a:lnTo>
                    <a:lnTo>
                      <a:pt x="4675" y="30244"/>
                    </a:lnTo>
                    <a:lnTo>
                      <a:pt x="4477" y="31551"/>
                    </a:lnTo>
                    <a:lnTo>
                      <a:pt x="4358" y="32185"/>
                    </a:lnTo>
                    <a:lnTo>
                      <a:pt x="4219" y="32819"/>
                    </a:lnTo>
                    <a:lnTo>
                      <a:pt x="3922" y="34067"/>
                    </a:lnTo>
                    <a:lnTo>
                      <a:pt x="3605" y="35295"/>
                    </a:lnTo>
                    <a:lnTo>
                      <a:pt x="3249" y="36503"/>
                    </a:lnTo>
                    <a:lnTo>
                      <a:pt x="2853" y="37711"/>
                    </a:lnTo>
                    <a:lnTo>
                      <a:pt x="2457" y="38919"/>
                    </a:lnTo>
                    <a:lnTo>
                      <a:pt x="1664" y="41316"/>
                    </a:lnTo>
                    <a:lnTo>
                      <a:pt x="1288" y="42544"/>
                    </a:lnTo>
                    <a:lnTo>
                      <a:pt x="951" y="43772"/>
                    </a:lnTo>
                    <a:lnTo>
                      <a:pt x="813" y="44386"/>
                    </a:lnTo>
                    <a:lnTo>
                      <a:pt x="674" y="45000"/>
                    </a:lnTo>
                    <a:lnTo>
                      <a:pt x="555" y="45614"/>
                    </a:lnTo>
                    <a:lnTo>
                      <a:pt x="436" y="46228"/>
                    </a:lnTo>
                    <a:lnTo>
                      <a:pt x="337" y="46862"/>
                    </a:lnTo>
                    <a:lnTo>
                      <a:pt x="258" y="47476"/>
                    </a:lnTo>
                    <a:lnTo>
                      <a:pt x="179" y="48109"/>
                    </a:lnTo>
                    <a:lnTo>
                      <a:pt x="119" y="48743"/>
                    </a:lnTo>
                    <a:lnTo>
                      <a:pt x="60" y="49377"/>
                    </a:lnTo>
                    <a:lnTo>
                      <a:pt x="40" y="50031"/>
                    </a:lnTo>
                    <a:lnTo>
                      <a:pt x="1" y="50664"/>
                    </a:lnTo>
                    <a:lnTo>
                      <a:pt x="1" y="51318"/>
                    </a:lnTo>
                    <a:lnTo>
                      <a:pt x="20" y="52645"/>
                    </a:lnTo>
                    <a:lnTo>
                      <a:pt x="60" y="53972"/>
                    </a:lnTo>
                    <a:lnTo>
                      <a:pt x="139" y="55299"/>
                    </a:lnTo>
                    <a:lnTo>
                      <a:pt x="258" y="56606"/>
                    </a:lnTo>
                    <a:lnTo>
                      <a:pt x="397" y="57933"/>
                    </a:lnTo>
                    <a:lnTo>
                      <a:pt x="555" y="59260"/>
                    </a:lnTo>
                    <a:lnTo>
                      <a:pt x="733" y="60568"/>
                    </a:lnTo>
                    <a:lnTo>
                      <a:pt x="931" y="61875"/>
                    </a:lnTo>
                    <a:lnTo>
                      <a:pt x="1149" y="63222"/>
                    </a:lnTo>
                    <a:lnTo>
                      <a:pt x="1367" y="64568"/>
                    </a:lnTo>
                    <a:lnTo>
                      <a:pt x="1843" y="67262"/>
                    </a:lnTo>
                    <a:lnTo>
                      <a:pt x="2338" y="69936"/>
                    </a:lnTo>
                    <a:lnTo>
                      <a:pt x="2853" y="72610"/>
                    </a:lnTo>
                    <a:lnTo>
                      <a:pt x="3368" y="75303"/>
                    </a:lnTo>
                    <a:lnTo>
                      <a:pt x="3883" y="77977"/>
                    </a:lnTo>
                    <a:lnTo>
                      <a:pt x="4358" y="80671"/>
                    </a:lnTo>
                    <a:lnTo>
                      <a:pt x="4596" y="81998"/>
                    </a:lnTo>
                    <a:lnTo>
                      <a:pt x="4813" y="83365"/>
                    </a:lnTo>
                    <a:lnTo>
                      <a:pt x="5031" y="84870"/>
                    </a:lnTo>
                    <a:lnTo>
                      <a:pt x="5229" y="86375"/>
                    </a:lnTo>
                    <a:lnTo>
                      <a:pt x="5427" y="87900"/>
                    </a:lnTo>
                    <a:lnTo>
                      <a:pt x="5586" y="89425"/>
                    </a:lnTo>
                    <a:lnTo>
                      <a:pt x="5705" y="90950"/>
                    </a:lnTo>
                    <a:lnTo>
                      <a:pt x="5824" y="92475"/>
                    </a:lnTo>
                    <a:lnTo>
                      <a:pt x="5903" y="94001"/>
                    </a:lnTo>
                    <a:lnTo>
                      <a:pt x="5942" y="95545"/>
                    </a:lnTo>
                    <a:lnTo>
                      <a:pt x="5942" y="97070"/>
                    </a:lnTo>
                    <a:lnTo>
                      <a:pt x="5903" y="98596"/>
                    </a:lnTo>
                    <a:lnTo>
                      <a:pt x="5843" y="100121"/>
                    </a:lnTo>
                    <a:lnTo>
                      <a:pt x="5725" y="101646"/>
                    </a:lnTo>
                    <a:lnTo>
                      <a:pt x="5566" y="103171"/>
                    </a:lnTo>
                    <a:lnTo>
                      <a:pt x="5467" y="103923"/>
                    </a:lnTo>
                    <a:lnTo>
                      <a:pt x="5368" y="104676"/>
                    </a:lnTo>
                    <a:lnTo>
                      <a:pt x="5229" y="105429"/>
                    </a:lnTo>
                    <a:lnTo>
                      <a:pt x="5111" y="106181"/>
                    </a:lnTo>
                    <a:lnTo>
                      <a:pt x="4952" y="106934"/>
                    </a:lnTo>
                    <a:lnTo>
                      <a:pt x="4794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3" y="107885"/>
                    </a:lnTo>
                    <a:lnTo>
                      <a:pt x="4833" y="107944"/>
                    </a:lnTo>
                    <a:lnTo>
                      <a:pt x="4913" y="108023"/>
                    </a:lnTo>
                    <a:lnTo>
                      <a:pt x="5012" y="108083"/>
                    </a:lnTo>
                    <a:lnTo>
                      <a:pt x="5111" y="108083"/>
                    </a:lnTo>
                    <a:lnTo>
                      <a:pt x="5210" y="108063"/>
                    </a:lnTo>
                    <a:lnTo>
                      <a:pt x="5249" y="108023"/>
                    </a:lnTo>
                    <a:lnTo>
                      <a:pt x="5289" y="107984"/>
                    </a:lnTo>
                    <a:lnTo>
                      <a:pt x="5328" y="107924"/>
                    </a:lnTo>
                    <a:lnTo>
                      <a:pt x="5348" y="107845"/>
                    </a:lnTo>
                    <a:lnTo>
                      <a:pt x="5626" y="106538"/>
                    </a:lnTo>
                    <a:lnTo>
                      <a:pt x="5863" y="105211"/>
                    </a:lnTo>
                    <a:lnTo>
                      <a:pt x="6061" y="103884"/>
                    </a:lnTo>
                    <a:lnTo>
                      <a:pt x="6220" y="102557"/>
                    </a:lnTo>
                    <a:lnTo>
                      <a:pt x="6339" y="101230"/>
                    </a:lnTo>
                    <a:lnTo>
                      <a:pt x="6418" y="99903"/>
                    </a:lnTo>
                    <a:lnTo>
                      <a:pt x="647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77" y="94595"/>
                    </a:lnTo>
                    <a:lnTo>
                      <a:pt x="6438" y="93248"/>
                    </a:lnTo>
                    <a:lnTo>
                      <a:pt x="6358" y="91921"/>
                    </a:lnTo>
                    <a:lnTo>
                      <a:pt x="6259" y="90594"/>
                    </a:lnTo>
                    <a:lnTo>
                      <a:pt x="6121" y="89287"/>
                    </a:lnTo>
                    <a:lnTo>
                      <a:pt x="5982" y="87960"/>
                    </a:lnTo>
                    <a:lnTo>
                      <a:pt x="5824" y="86633"/>
                    </a:lnTo>
                    <a:lnTo>
                      <a:pt x="5645" y="85306"/>
                    </a:lnTo>
                    <a:lnTo>
                      <a:pt x="5467" y="83979"/>
                    </a:lnTo>
                    <a:lnTo>
                      <a:pt x="5249" y="82652"/>
                    </a:lnTo>
                    <a:lnTo>
                      <a:pt x="5051" y="81344"/>
                    </a:lnTo>
                    <a:lnTo>
                      <a:pt x="4576" y="78710"/>
                    </a:lnTo>
                    <a:lnTo>
                      <a:pt x="4100" y="76076"/>
                    </a:lnTo>
                    <a:lnTo>
                      <a:pt x="3090" y="70827"/>
                    </a:lnTo>
                    <a:lnTo>
                      <a:pt x="2595" y="68233"/>
                    </a:lnTo>
                    <a:lnTo>
                      <a:pt x="2120" y="65638"/>
                    </a:lnTo>
                    <a:lnTo>
                      <a:pt x="1664" y="62964"/>
                    </a:lnTo>
                    <a:lnTo>
                      <a:pt x="1446" y="61617"/>
                    </a:lnTo>
                    <a:lnTo>
                      <a:pt x="1248" y="60270"/>
                    </a:lnTo>
                    <a:lnTo>
                      <a:pt x="1050" y="58904"/>
                    </a:lnTo>
                    <a:lnTo>
                      <a:pt x="892" y="57537"/>
                    </a:lnTo>
                    <a:lnTo>
                      <a:pt x="753" y="56151"/>
                    </a:lnTo>
                    <a:lnTo>
                      <a:pt x="654" y="54784"/>
                    </a:lnTo>
                    <a:lnTo>
                      <a:pt x="57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75" y="50664"/>
                    </a:lnTo>
                    <a:lnTo>
                      <a:pt x="595" y="49991"/>
                    </a:lnTo>
                    <a:lnTo>
                      <a:pt x="634" y="49298"/>
                    </a:lnTo>
                    <a:lnTo>
                      <a:pt x="694" y="48624"/>
                    </a:lnTo>
                    <a:lnTo>
                      <a:pt x="753" y="47951"/>
                    </a:lnTo>
                    <a:lnTo>
                      <a:pt x="832" y="47278"/>
                    </a:lnTo>
                    <a:lnTo>
                      <a:pt x="931" y="46604"/>
                    </a:lnTo>
                    <a:lnTo>
                      <a:pt x="1050" y="45931"/>
                    </a:lnTo>
                    <a:lnTo>
                      <a:pt x="1169" y="45257"/>
                    </a:lnTo>
                    <a:lnTo>
                      <a:pt x="1328" y="44604"/>
                    </a:lnTo>
                    <a:lnTo>
                      <a:pt x="1486" y="43930"/>
                    </a:lnTo>
                    <a:lnTo>
                      <a:pt x="1843" y="42683"/>
                    </a:lnTo>
                    <a:lnTo>
                      <a:pt x="221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47" y="37790"/>
                    </a:lnTo>
                    <a:lnTo>
                      <a:pt x="3843" y="36582"/>
                    </a:lnTo>
                    <a:lnTo>
                      <a:pt x="4219" y="35334"/>
                    </a:lnTo>
                    <a:lnTo>
                      <a:pt x="4378" y="34701"/>
                    </a:lnTo>
                    <a:lnTo>
                      <a:pt x="4536" y="34067"/>
                    </a:lnTo>
                    <a:lnTo>
                      <a:pt x="4813" y="32859"/>
                    </a:lnTo>
                    <a:lnTo>
                      <a:pt x="5031" y="31631"/>
                    </a:lnTo>
                    <a:lnTo>
                      <a:pt x="5229" y="30403"/>
                    </a:lnTo>
                    <a:lnTo>
                      <a:pt x="5388" y="29155"/>
                    </a:lnTo>
                    <a:lnTo>
                      <a:pt x="5526" y="27907"/>
                    </a:lnTo>
                    <a:lnTo>
                      <a:pt x="5626" y="26659"/>
                    </a:lnTo>
                    <a:lnTo>
                      <a:pt x="5705" y="25412"/>
                    </a:lnTo>
                    <a:lnTo>
                      <a:pt x="5784" y="24144"/>
                    </a:lnTo>
                    <a:lnTo>
                      <a:pt x="5824" y="22658"/>
                    </a:lnTo>
                    <a:lnTo>
                      <a:pt x="5843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24" y="15231"/>
                    </a:lnTo>
                    <a:lnTo>
                      <a:pt x="5784" y="12260"/>
                    </a:lnTo>
                    <a:lnTo>
                      <a:pt x="5784" y="10775"/>
                    </a:lnTo>
                    <a:lnTo>
                      <a:pt x="5784" y="9289"/>
                    </a:lnTo>
                    <a:lnTo>
                      <a:pt x="5804" y="7804"/>
                    </a:lnTo>
                    <a:lnTo>
                      <a:pt x="5843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40" y="1882"/>
                    </a:lnTo>
                    <a:lnTo>
                      <a:pt x="6319" y="416"/>
                    </a:lnTo>
                    <a:lnTo>
                      <a:pt x="6319" y="337"/>
                    </a:lnTo>
                    <a:lnTo>
                      <a:pt x="6299" y="258"/>
                    </a:lnTo>
                    <a:lnTo>
                      <a:pt x="6259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" name="Google Shape;831;p4"/>
              <p:cNvSpPr/>
              <p:nvPr/>
            </p:nvSpPr>
            <p:spPr>
              <a:xfrm>
                <a:off x="1680325" y="516400"/>
                <a:ext cx="162925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7" h="108083" extrusionOk="0">
                    <a:moveTo>
                      <a:pt x="5942" y="0"/>
                    </a:moveTo>
                    <a:lnTo>
                      <a:pt x="5883" y="20"/>
                    </a:lnTo>
                    <a:lnTo>
                      <a:pt x="5843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25" y="1525"/>
                    </a:lnTo>
                    <a:lnTo>
                      <a:pt x="5507" y="2813"/>
                    </a:lnTo>
                    <a:lnTo>
                      <a:pt x="5408" y="4100"/>
                    </a:lnTo>
                    <a:lnTo>
                      <a:pt x="5348" y="5407"/>
                    </a:lnTo>
                    <a:lnTo>
                      <a:pt x="5289" y="6695"/>
                    </a:lnTo>
                    <a:lnTo>
                      <a:pt x="5249" y="7982"/>
                    </a:lnTo>
                    <a:lnTo>
                      <a:pt x="5229" y="9289"/>
                    </a:lnTo>
                    <a:lnTo>
                      <a:pt x="5229" y="10577"/>
                    </a:lnTo>
                    <a:lnTo>
                      <a:pt x="5249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29" y="23609"/>
                    </a:lnTo>
                    <a:lnTo>
                      <a:pt x="5190" y="24956"/>
                    </a:lnTo>
                    <a:lnTo>
                      <a:pt x="5091" y="26283"/>
                    </a:lnTo>
                    <a:lnTo>
                      <a:pt x="4992" y="27610"/>
                    </a:lnTo>
                    <a:lnTo>
                      <a:pt x="4853" y="28917"/>
                    </a:lnTo>
                    <a:lnTo>
                      <a:pt x="4695" y="30244"/>
                    </a:lnTo>
                    <a:lnTo>
                      <a:pt x="4477" y="31551"/>
                    </a:lnTo>
                    <a:lnTo>
                      <a:pt x="4358" y="32185"/>
                    </a:lnTo>
                    <a:lnTo>
                      <a:pt x="4239" y="32819"/>
                    </a:lnTo>
                    <a:lnTo>
                      <a:pt x="3942" y="34067"/>
                    </a:lnTo>
                    <a:lnTo>
                      <a:pt x="3605" y="35295"/>
                    </a:lnTo>
                    <a:lnTo>
                      <a:pt x="3249" y="36503"/>
                    </a:lnTo>
                    <a:lnTo>
                      <a:pt x="2872" y="37711"/>
                    </a:lnTo>
                    <a:lnTo>
                      <a:pt x="2476" y="38919"/>
                    </a:lnTo>
                    <a:lnTo>
                      <a:pt x="1664" y="41316"/>
                    </a:lnTo>
                    <a:lnTo>
                      <a:pt x="1308" y="42544"/>
                    </a:lnTo>
                    <a:lnTo>
                      <a:pt x="971" y="43772"/>
                    </a:lnTo>
                    <a:lnTo>
                      <a:pt x="832" y="44386"/>
                    </a:lnTo>
                    <a:lnTo>
                      <a:pt x="694" y="45000"/>
                    </a:lnTo>
                    <a:lnTo>
                      <a:pt x="555" y="45614"/>
                    </a:lnTo>
                    <a:lnTo>
                      <a:pt x="456" y="46228"/>
                    </a:lnTo>
                    <a:lnTo>
                      <a:pt x="357" y="46862"/>
                    </a:lnTo>
                    <a:lnTo>
                      <a:pt x="258" y="47476"/>
                    </a:lnTo>
                    <a:lnTo>
                      <a:pt x="199" y="48109"/>
                    </a:lnTo>
                    <a:lnTo>
                      <a:pt x="119" y="48743"/>
                    </a:lnTo>
                    <a:lnTo>
                      <a:pt x="80" y="49377"/>
                    </a:lnTo>
                    <a:lnTo>
                      <a:pt x="40" y="50031"/>
                    </a:lnTo>
                    <a:lnTo>
                      <a:pt x="20" y="50664"/>
                    </a:lnTo>
                    <a:lnTo>
                      <a:pt x="0" y="51318"/>
                    </a:lnTo>
                    <a:lnTo>
                      <a:pt x="20" y="52645"/>
                    </a:lnTo>
                    <a:lnTo>
                      <a:pt x="80" y="53972"/>
                    </a:lnTo>
                    <a:lnTo>
                      <a:pt x="159" y="55299"/>
                    </a:lnTo>
                    <a:lnTo>
                      <a:pt x="278" y="56606"/>
                    </a:lnTo>
                    <a:lnTo>
                      <a:pt x="416" y="57933"/>
                    </a:lnTo>
                    <a:lnTo>
                      <a:pt x="575" y="59260"/>
                    </a:lnTo>
                    <a:lnTo>
                      <a:pt x="753" y="60568"/>
                    </a:lnTo>
                    <a:lnTo>
                      <a:pt x="951" y="61875"/>
                    </a:lnTo>
                    <a:lnTo>
                      <a:pt x="1149" y="63222"/>
                    </a:lnTo>
                    <a:lnTo>
                      <a:pt x="1367" y="64568"/>
                    </a:lnTo>
                    <a:lnTo>
                      <a:pt x="1842" y="67262"/>
                    </a:lnTo>
                    <a:lnTo>
                      <a:pt x="2357" y="69936"/>
                    </a:lnTo>
                    <a:lnTo>
                      <a:pt x="2872" y="72610"/>
                    </a:lnTo>
                    <a:lnTo>
                      <a:pt x="3387" y="75303"/>
                    </a:lnTo>
                    <a:lnTo>
                      <a:pt x="3902" y="77977"/>
                    </a:lnTo>
                    <a:lnTo>
                      <a:pt x="4378" y="80671"/>
                    </a:lnTo>
                    <a:lnTo>
                      <a:pt x="4595" y="81998"/>
                    </a:lnTo>
                    <a:lnTo>
                      <a:pt x="4813" y="83365"/>
                    </a:lnTo>
                    <a:lnTo>
                      <a:pt x="5051" y="84870"/>
                    </a:lnTo>
                    <a:lnTo>
                      <a:pt x="5249" y="86375"/>
                    </a:lnTo>
                    <a:lnTo>
                      <a:pt x="5427" y="87900"/>
                    </a:lnTo>
                    <a:lnTo>
                      <a:pt x="5586" y="89425"/>
                    </a:lnTo>
                    <a:lnTo>
                      <a:pt x="5724" y="90950"/>
                    </a:lnTo>
                    <a:lnTo>
                      <a:pt x="5823" y="92475"/>
                    </a:lnTo>
                    <a:lnTo>
                      <a:pt x="5903" y="94001"/>
                    </a:lnTo>
                    <a:lnTo>
                      <a:pt x="5942" y="95545"/>
                    </a:lnTo>
                    <a:lnTo>
                      <a:pt x="5942" y="97070"/>
                    </a:lnTo>
                    <a:lnTo>
                      <a:pt x="5923" y="98596"/>
                    </a:lnTo>
                    <a:lnTo>
                      <a:pt x="5843" y="100121"/>
                    </a:lnTo>
                    <a:lnTo>
                      <a:pt x="5724" y="101646"/>
                    </a:lnTo>
                    <a:lnTo>
                      <a:pt x="5566" y="103171"/>
                    </a:lnTo>
                    <a:lnTo>
                      <a:pt x="5487" y="103923"/>
                    </a:lnTo>
                    <a:lnTo>
                      <a:pt x="5368" y="104676"/>
                    </a:lnTo>
                    <a:lnTo>
                      <a:pt x="5249" y="105429"/>
                    </a:lnTo>
                    <a:lnTo>
                      <a:pt x="5110" y="106181"/>
                    </a:lnTo>
                    <a:lnTo>
                      <a:pt x="4972" y="106934"/>
                    </a:lnTo>
                    <a:lnTo>
                      <a:pt x="4813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3" y="107885"/>
                    </a:lnTo>
                    <a:lnTo>
                      <a:pt x="4833" y="107944"/>
                    </a:lnTo>
                    <a:lnTo>
                      <a:pt x="4912" y="108023"/>
                    </a:lnTo>
                    <a:lnTo>
                      <a:pt x="5011" y="108083"/>
                    </a:lnTo>
                    <a:lnTo>
                      <a:pt x="5110" y="108083"/>
                    </a:lnTo>
                    <a:lnTo>
                      <a:pt x="5209" y="108063"/>
                    </a:lnTo>
                    <a:lnTo>
                      <a:pt x="5269" y="108023"/>
                    </a:lnTo>
                    <a:lnTo>
                      <a:pt x="5309" y="107984"/>
                    </a:lnTo>
                    <a:lnTo>
                      <a:pt x="5328" y="107924"/>
                    </a:lnTo>
                    <a:lnTo>
                      <a:pt x="5348" y="107845"/>
                    </a:lnTo>
                    <a:lnTo>
                      <a:pt x="5625" y="106538"/>
                    </a:lnTo>
                    <a:lnTo>
                      <a:pt x="5863" y="105211"/>
                    </a:lnTo>
                    <a:lnTo>
                      <a:pt x="6061" y="103884"/>
                    </a:lnTo>
                    <a:lnTo>
                      <a:pt x="6220" y="102557"/>
                    </a:lnTo>
                    <a:lnTo>
                      <a:pt x="6338" y="101230"/>
                    </a:lnTo>
                    <a:lnTo>
                      <a:pt x="6437" y="99903"/>
                    </a:lnTo>
                    <a:lnTo>
                      <a:pt x="649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97" y="94595"/>
                    </a:lnTo>
                    <a:lnTo>
                      <a:pt x="6437" y="93248"/>
                    </a:lnTo>
                    <a:lnTo>
                      <a:pt x="6358" y="91921"/>
                    </a:lnTo>
                    <a:lnTo>
                      <a:pt x="6259" y="90594"/>
                    </a:lnTo>
                    <a:lnTo>
                      <a:pt x="6140" y="89287"/>
                    </a:lnTo>
                    <a:lnTo>
                      <a:pt x="6002" y="87960"/>
                    </a:lnTo>
                    <a:lnTo>
                      <a:pt x="5843" y="86633"/>
                    </a:lnTo>
                    <a:lnTo>
                      <a:pt x="5665" y="85306"/>
                    </a:lnTo>
                    <a:lnTo>
                      <a:pt x="5467" y="83979"/>
                    </a:lnTo>
                    <a:lnTo>
                      <a:pt x="5269" y="82652"/>
                    </a:lnTo>
                    <a:lnTo>
                      <a:pt x="5051" y="81344"/>
                    </a:lnTo>
                    <a:lnTo>
                      <a:pt x="4595" y="78710"/>
                    </a:lnTo>
                    <a:lnTo>
                      <a:pt x="4100" y="76076"/>
                    </a:lnTo>
                    <a:lnTo>
                      <a:pt x="3110" y="70827"/>
                    </a:lnTo>
                    <a:lnTo>
                      <a:pt x="2615" y="68233"/>
                    </a:lnTo>
                    <a:lnTo>
                      <a:pt x="2140" y="65638"/>
                    </a:lnTo>
                    <a:lnTo>
                      <a:pt x="1684" y="62964"/>
                    </a:lnTo>
                    <a:lnTo>
                      <a:pt x="1466" y="61617"/>
                    </a:lnTo>
                    <a:lnTo>
                      <a:pt x="1248" y="60270"/>
                    </a:lnTo>
                    <a:lnTo>
                      <a:pt x="1070" y="58904"/>
                    </a:lnTo>
                    <a:lnTo>
                      <a:pt x="912" y="57537"/>
                    </a:lnTo>
                    <a:lnTo>
                      <a:pt x="773" y="56151"/>
                    </a:lnTo>
                    <a:lnTo>
                      <a:pt x="654" y="54784"/>
                    </a:lnTo>
                    <a:lnTo>
                      <a:pt x="59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75" y="50664"/>
                    </a:lnTo>
                    <a:lnTo>
                      <a:pt x="595" y="49991"/>
                    </a:lnTo>
                    <a:lnTo>
                      <a:pt x="634" y="49298"/>
                    </a:lnTo>
                    <a:lnTo>
                      <a:pt x="694" y="48624"/>
                    </a:lnTo>
                    <a:lnTo>
                      <a:pt x="753" y="47951"/>
                    </a:lnTo>
                    <a:lnTo>
                      <a:pt x="852" y="47278"/>
                    </a:lnTo>
                    <a:lnTo>
                      <a:pt x="931" y="46604"/>
                    </a:lnTo>
                    <a:lnTo>
                      <a:pt x="1050" y="45931"/>
                    </a:lnTo>
                    <a:lnTo>
                      <a:pt x="1189" y="45257"/>
                    </a:lnTo>
                    <a:lnTo>
                      <a:pt x="1327" y="44604"/>
                    </a:lnTo>
                    <a:lnTo>
                      <a:pt x="1486" y="43930"/>
                    </a:lnTo>
                    <a:lnTo>
                      <a:pt x="1842" y="42683"/>
                    </a:lnTo>
                    <a:lnTo>
                      <a:pt x="223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67" y="37790"/>
                    </a:lnTo>
                    <a:lnTo>
                      <a:pt x="3863" y="36582"/>
                    </a:lnTo>
                    <a:lnTo>
                      <a:pt x="4219" y="35334"/>
                    </a:lnTo>
                    <a:lnTo>
                      <a:pt x="4397" y="34701"/>
                    </a:lnTo>
                    <a:lnTo>
                      <a:pt x="4556" y="34067"/>
                    </a:lnTo>
                    <a:lnTo>
                      <a:pt x="4813" y="32859"/>
                    </a:lnTo>
                    <a:lnTo>
                      <a:pt x="5051" y="31631"/>
                    </a:lnTo>
                    <a:lnTo>
                      <a:pt x="5229" y="30403"/>
                    </a:lnTo>
                    <a:lnTo>
                      <a:pt x="5408" y="29155"/>
                    </a:lnTo>
                    <a:lnTo>
                      <a:pt x="5526" y="27907"/>
                    </a:lnTo>
                    <a:lnTo>
                      <a:pt x="5645" y="26659"/>
                    </a:lnTo>
                    <a:lnTo>
                      <a:pt x="5724" y="25412"/>
                    </a:lnTo>
                    <a:lnTo>
                      <a:pt x="5784" y="24144"/>
                    </a:lnTo>
                    <a:lnTo>
                      <a:pt x="5843" y="22658"/>
                    </a:lnTo>
                    <a:lnTo>
                      <a:pt x="5863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43" y="15231"/>
                    </a:lnTo>
                    <a:lnTo>
                      <a:pt x="5804" y="12260"/>
                    </a:lnTo>
                    <a:lnTo>
                      <a:pt x="5804" y="10775"/>
                    </a:lnTo>
                    <a:lnTo>
                      <a:pt x="5804" y="9289"/>
                    </a:lnTo>
                    <a:lnTo>
                      <a:pt x="5823" y="7804"/>
                    </a:lnTo>
                    <a:lnTo>
                      <a:pt x="5863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60" y="1882"/>
                    </a:lnTo>
                    <a:lnTo>
                      <a:pt x="6319" y="416"/>
                    </a:lnTo>
                    <a:lnTo>
                      <a:pt x="6319" y="337"/>
                    </a:lnTo>
                    <a:lnTo>
                      <a:pt x="6319" y="258"/>
                    </a:lnTo>
                    <a:lnTo>
                      <a:pt x="6259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" name="Google Shape;832;p4"/>
              <p:cNvSpPr/>
              <p:nvPr/>
            </p:nvSpPr>
            <p:spPr>
              <a:xfrm>
                <a:off x="3867425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65" y="0"/>
                    </a:moveTo>
                    <a:lnTo>
                      <a:pt x="1446" y="20"/>
                    </a:lnTo>
                    <a:lnTo>
                      <a:pt x="1347" y="80"/>
                    </a:lnTo>
                    <a:lnTo>
                      <a:pt x="1268" y="159"/>
                    </a:lnTo>
                    <a:lnTo>
                      <a:pt x="1248" y="218"/>
                    </a:lnTo>
                    <a:lnTo>
                      <a:pt x="1229" y="278"/>
                    </a:lnTo>
                    <a:lnTo>
                      <a:pt x="1229" y="337"/>
                    </a:lnTo>
                    <a:lnTo>
                      <a:pt x="1229" y="416"/>
                    </a:lnTo>
                    <a:lnTo>
                      <a:pt x="1387" y="1506"/>
                    </a:lnTo>
                    <a:lnTo>
                      <a:pt x="1486" y="2595"/>
                    </a:lnTo>
                    <a:lnTo>
                      <a:pt x="1585" y="3684"/>
                    </a:lnTo>
                    <a:lnTo>
                      <a:pt x="1644" y="4794"/>
                    </a:lnTo>
                    <a:lnTo>
                      <a:pt x="1684" y="5883"/>
                    </a:lnTo>
                    <a:lnTo>
                      <a:pt x="1704" y="6972"/>
                    </a:lnTo>
                    <a:lnTo>
                      <a:pt x="1704" y="8062"/>
                    </a:lnTo>
                    <a:lnTo>
                      <a:pt x="1684" y="9171"/>
                    </a:lnTo>
                    <a:lnTo>
                      <a:pt x="1644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367" y="15746"/>
                    </a:lnTo>
                    <a:lnTo>
                      <a:pt x="1248" y="17945"/>
                    </a:lnTo>
                    <a:lnTo>
                      <a:pt x="1149" y="20084"/>
                    </a:lnTo>
                    <a:lnTo>
                      <a:pt x="1129" y="21154"/>
                    </a:lnTo>
                    <a:lnTo>
                      <a:pt x="1110" y="22243"/>
                    </a:lnTo>
                    <a:lnTo>
                      <a:pt x="1090" y="23312"/>
                    </a:lnTo>
                    <a:lnTo>
                      <a:pt x="1110" y="24382"/>
                    </a:lnTo>
                    <a:lnTo>
                      <a:pt x="1149" y="25451"/>
                    </a:lnTo>
                    <a:lnTo>
                      <a:pt x="1209" y="26541"/>
                    </a:lnTo>
                    <a:lnTo>
                      <a:pt x="1288" y="27610"/>
                    </a:lnTo>
                    <a:lnTo>
                      <a:pt x="1407" y="28680"/>
                    </a:lnTo>
                    <a:lnTo>
                      <a:pt x="1545" y="29749"/>
                    </a:lnTo>
                    <a:lnTo>
                      <a:pt x="1684" y="30819"/>
                    </a:lnTo>
                    <a:lnTo>
                      <a:pt x="2021" y="32958"/>
                    </a:lnTo>
                    <a:lnTo>
                      <a:pt x="2377" y="35077"/>
                    </a:lnTo>
                    <a:lnTo>
                      <a:pt x="2575" y="36186"/>
                    </a:lnTo>
                    <a:lnTo>
                      <a:pt x="2734" y="37276"/>
                    </a:lnTo>
                    <a:lnTo>
                      <a:pt x="2892" y="38385"/>
                    </a:lnTo>
                    <a:lnTo>
                      <a:pt x="3011" y="39494"/>
                    </a:lnTo>
                    <a:lnTo>
                      <a:pt x="3130" y="40603"/>
                    </a:lnTo>
                    <a:lnTo>
                      <a:pt x="3209" y="41732"/>
                    </a:lnTo>
                    <a:lnTo>
                      <a:pt x="3269" y="42841"/>
                    </a:lnTo>
                    <a:lnTo>
                      <a:pt x="3308" y="43970"/>
                    </a:lnTo>
                    <a:lnTo>
                      <a:pt x="3288" y="45099"/>
                    </a:lnTo>
                    <a:lnTo>
                      <a:pt x="3269" y="46208"/>
                    </a:lnTo>
                    <a:lnTo>
                      <a:pt x="3209" y="47337"/>
                    </a:lnTo>
                    <a:lnTo>
                      <a:pt x="3130" y="48466"/>
                    </a:lnTo>
                    <a:lnTo>
                      <a:pt x="3051" y="49575"/>
                    </a:lnTo>
                    <a:lnTo>
                      <a:pt x="2932" y="50685"/>
                    </a:lnTo>
                    <a:lnTo>
                      <a:pt x="2813" y="51814"/>
                    </a:lnTo>
                    <a:lnTo>
                      <a:pt x="2674" y="52923"/>
                    </a:lnTo>
                    <a:lnTo>
                      <a:pt x="2377" y="55022"/>
                    </a:lnTo>
                    <a:lnTo>
                      <a:pt x="2060" y="57122"/>
                    </a:lnTo>
                    <a:lnTo>
                      <a:pt x="1367" y="61301"/>
                    </a:lnTo>
                    <a:lnTo>
                      <a:pt x="1050" y="63400"/>
                    </a:lnTo>
                    <a:lnTo>
                      <a:pt x="753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100" y="71937"/>
                    </a:lnTo>
                    <a:lnTo>
                      <a:pt x="40" y="73066"/>
                    </a:lnTo>
                    <a:lnTo>
                      <a:pt x="20" y="74175"/>
                    </a:lnTo>
                    <a:lnTo>
                      <a:pt x="1" y="75284"/>
                    </a:lnTo>
                    <a:lnTo>
                      <a:pt x="20" y="76393"/>
                    </a:lnTo>
                    <a:lnTo>
                      <a:pt x="80" y="77502"/>
                    </a:lnTo>
                    <a:lnTo>
                      <a:pt x="139" y="78611"/>
                    </a:lnTo>
                    <a:lnTo>
                      <a:pt x="258" y="79701"/>
                    </a:lnTo>
                    <a:lnTo>
                      <a:pt x="377" y="80790"/>
                    </a:lnTo>
                    <a:lnTo>
                      <a:pt x="555" y="81879"/>
                    </a:lnTo>
                    <a:lnTo>
                      <a:pt x="753" y="82969"/>
                    </a:lnTo>
                    <a:lnTo>
                      <a:pt x="1011" y="84038"/>
                    </a:lnTo>
                    <a:lnTo>
                      <a:pt x="1288" y="85088"/>
                    </a:lnTo>
                    <a:lnTo>
                      <a:pt x="1605" y="86138"/>
                    </a:lnTo>
                    <a:lnTo>
                      <a:pt x="1961" y="87188"/>
                    </a:lnTo>
                    <a:lnTo>
                      <a:pt x="2001" y="87247"/>
                    </a:lnTo>
                    <a:lnTo>
                      <a:pt x="2021" y="87306"/>
                    </a:lnTo>
                    <a:lnTo>
                      <a:pt x="2080" y="87326"/>
                    </a:lnTo>
                    <a:lnTo>
                      <a:pt x="2120" y="87346"/>
                    </a:lnTo>
                    <a:lnTo>
                      <a:pt x="2159" y="87366"/>
                    </a:lnTo>
                    <a:lnTo>
                      <a:pt x="2219" y="87346"/>
                    </a:lnTo>
                    <a:lnTo>
                      <a:pt x="2318" y="87306"/>
                    </a:lnTo>
                    <a:lnTo>
                      <a:pt x="2397" y="87227"/>
                    </a:lnTo>
                    <a:lnTo>
                      <a:pt x="2457" y="87128"/>
                    </a:lnTo>
                    <a:lnTo>
                      <a:pt x="2476" y="86989"/>
                    </a:lnTo>
                    <a:lnTo>
                      <a:pt x="2476" y="86930"/>
                    </a:lnTo>
                    <a:lnTo>
                      <a:pt x="2457" y="86851"/>
                    </a:lnTo>
                    <a:lnTo>
                      <a:pt x="2100" y="85861"/>
                    </a:lnTo>
                    <a:lnTo>
                      <a:pt x="1803" y="84850"/>
                    </a:lnTo>
                    <a:lnTo>
                      <a:pt x="1526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31" y="80770"/>
                    </a:lnTo>
                    <a:lnTo>
                      <a:pt x="793" y="79740"/>
                    </a:lnTo>
                    <a:lnTo>
                      <a:pt x="694" y="78710"/>
                    </a:lnTo>
                    <a:lnTo>
                      <a:pt x="615" y="77681"/>
                    </a:lnTo>
                    <a:lnTo>
                      <a:pt x="575" y="76651"/>
                    </a:lnTo>
                    <a:lnTo>
                      <a:pt x="555" y="75601"/>
                    </a:lnTo>
                    <a:lnTo>
                      <a:pt x="555" y="74551"/>
                    </a:lnTo>
                    <a:lnTo>
                      <a:pt x="575" y="73501"/>
                    </a:lnTo>
                    <a:lnTo>
                      <a:pt x="615" y="72471"/>
                    </a:lnTo>
                    <a:lnTo>
                      <a:pt x="674" y="71422"/>
                    </a:lnTo>
                    <a:lnTo>
                      <a:pt x="773" y="70372"/>
                    </a:lnTo>
                    <a:lnTo>
                      <a:pt x="852" y="69322"/>
                    </a:lnTo>
                    <a:lnTo>
                      <a:pt x="971" y="68253"/>
                    </a:lnTo>
                    <a:lnTo>
                      <a:pt x="1229" y="66153"/>
                    </a:lnTo>
                    <a:lnTo>
                      <a:pt x="1526" y="64054"/>
                    </a:lnTo>
                    <a:lnTo>
                      <a:pt x="1843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9" y="52665"/>
                    </a:lnTo>
                    <a:lnTo>
                      <a:pt x="3387" y="51596"/>
                    </a:lnTo>
                    <a:lnTo>
                      <a:pt x="3506" y="50546"/>
                    </a:lnTo>
                    <a:lnTo>
                      <a:pt x="3605" y="49476"/>
                    </a:lnTo>
                    <a:lnTo>
                      <a:pt x="3684" y="48427"/>
                    </a:lnTo>
                    <a:lnTo>
                      <a:pt x="3744" y="47357"/>
                    </a:lnTo>
                    <a:lnTo>
                      <a:pt x="3784" y="46307"/>
                    </a:lnTo>
                    <a:lnTo>
                      <a:pt x="3803" y="45258"/>
                    </a:lnTo>
                    <a:lnTo>
                      <a:pt x="3803" y="44188"/>
                    </a:lnTo>
                    <a:lnTo>
                      <a:pt x="3784" y="43138"/>
                    </a:lnTo>
                    <a:lnTo>
                      <a:pt x="3764" y="42089"/>
                    </a:lnTo>
                    <a:lnTo>
                      <a:pt x="3704" y="41019"/>
                    </a:lnTo>
                    <a:lnTo>
                      <a:pt x="3625" y="39969"/>
                    </a:lnTo>
                    <a:lnTo>
                      <a:pt x="3506" y="38900"/>
                    </a:lnTo>
                    <a:lnTo>
                      <a:pt x="3387" y="37830"/>
                    </a:lnTo>
                    <a:lnTo>
                      <a:pt x="3229" y="36781"/>
                    </a:lnTo>
                    <a:lnTo>
                      <a:pt x="2872" y="34562"/>
                    </a:lnTo>
                    <a:lnTo>
                      <a:pt x="2516" y="32364"/>
                    </a:lnTo>
                    <a:lnTo>
                      <a:pt x="2338" y="31275"/>
                    </a:lnTo>
                    <a:lnTo>
                      <a:pt x="2159" y="30165"/>
                    </a:lnTo>
                    <a:lnTo>
                      <a:pt x="2021" y="29056"/>
                    </a:lnTo>
                    <a:lnTo>
                      <a:pt x="1902" y="27947"/>
                    </a:lnTo>
                    <a:lnTo>
                      <a:pt x="1803" y="26878"/>
                    </a:lnTo>
                    <a:lnTo>
                      <a:pt x="1743" y="25788"/>
                    </a:lnTo>
                    <a:lnTo>
                      <a:pt x="1684" y="24719"/>
                    </a:lnTo>
                    <a:lnTo>
                      <a:pt x="1664" y="23649"/>
                    </a:lnTo>
                    <a:lnTo>
                      <a:pt x="1664" y="22580"/>
                    </a:lnTo>
                    <a:lnTo>
                      <a:pt x="1684" y="21490"/>
                    </a:lnTo>
                    <a:lnTo>
                      <a:pt x="1704" y="20421"/>
                    </a:lnTo>
                    <a:lnTo>
                      <a:pt x="1743" y="19351"/>
                    </a:lnTo>
                    <a:lnTo>
                      <a:pt x="1862" y="16955"/>
                    </a:lnTo>
                    <a:lnTo>
                      <a:pt x="2001" y="14558"/>
                    </a:lnTo>
                    <a:lnTo>
                      <a:pt x="2120" y="12181"/>
                    </a:lnTo>
                    <a:lnTo>
                      <a:pt x="2179" y="10973"/>
                    </a:lnTo>
                    <a:lnTo>
                      <a:pt x="2219" y="9785"/>
                    </a:lnTo>
                    <a:lnTo>
                      <a:pt x="2258" y="8596"/>
                    </a:lnTo>
                    <a:lnTo>
                      <a:pt x="2258" y="7388"/>
                    </a:lnTo>
                    <a:lnTo>
                      <a:pt x="2258" y="6200"/>
                    </a:lnTo>
                    <a:lnTo>
                      <a:pt x="2219" y="5011"/>
                    </a:lnTo>
                    <a:lnTo>
                      <a:pt x="2159" y="3823"/>
                    </a:lnTo>
                    <a:lnTo>
                      <a:pt x="2060" y="2615"/>
                    </a:lnTo>
                    <a:lnTo>
                      <a:pt x="1942" y="1427"/>
                    </a:lnTo>
                    <a:lnTo>
                      <a:pt x="1783" y="238"/>
                    </a:lnTo>
                    <a:lnTo>
                      <a:pt x="1763" y="179"/>
                    </a:lnTo>
                    <a:lnTo>
                      <a:pt x="1724" y="119"/>
                    </a:lnTo>
                    <a:lnTo>
                      <a:pt x="1704" y="80"/>
                    </a:lnTo>
                    <a:lnTo>
                      <a:pt x="1664" y="40"/>
                    </a:lnTo>
                    <a:lnTo>
                      <a:pt x="1605" y="20"/>
                    </a:ln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" name="Google Shape;833;p4"/>
              <p:cNvSpPr/>
              <p:nvPr/>
            </p:nvSpPr>
            <p:spPr>
              <a:xfrm>
                <a:off x="2843450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65" y="0"/>
                    </a:moveTo>
                    <a:lnTo>
                      <a:pt x="1466" y="20"/>
                    </a:lnTo>
                    <a:lnTo>
                      <a:pt x="1367" y="80"/>
                    </a:lnTo>
                    <a:lnTo>
                      <a:pt x="1288" y="159"/>
                    </a:lnTo>
                    <a:lnTo>
                      <a:pt x="1248" y="218"/>
                    </a:lnTo>
                    <a:lnTo>
                      <a:pt x="1228" y="278"/>
                    </a:lnTo>
                    <a:lnTo>
                      <a:pt x="1228" y="337"/>
                    </a:lnTo>
                    <a:lnTo>
                      <a:pt x="1228" y="416"/>
                    </a:lnTo>
                    <a:lnTo>
                      <a:pt x="1387" y="1506"/>
                    </a:lnTo>
                    <a:lnTo>
                      <a:pt x="1506" y="2595"/>
                    </a:lnTo>
                    <a:lnTo>
                      <a:pt x="1585" y="3684"/>
                    </a:lnTo>
                    <a:lnTo>
                      <a:pt x="1644" y="4794"/>
                    </a:lnTo>
                    <a:lnTo>
                      <a:pt x="1684" y="5883"/>
                    </a:lnTo>
                    <a:lnTo>
                      <a:pt x="1704" y="6972"/>
                    </a:lnTo>
                    <a:lnTo>
                      <a:pt x="1704" y="8062"/>
                    </a:lnTo>
                    <a:lnTo>
                      <a:pt x="1684" y="9171"/>
                    </a:lnTo>
                    <a:lnTo>
                      <a:pt x="1644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367" y="15746"/>
                    </a:lnTo>
                    <a:lnTo>
                      <a:pt x="1248" y="17945"/>
                    </a:lnTo>
                    <a:lnTo>
                      <a:pt x="1149" y="20084"/>
                    </a:lnTo>
                    <a:lnTo>
                      <a:pt x="1129" y="21154"/>
                    </a:lnTo>
                    <a:lnTo>
                      <a:pt x="1109" y="22243"/>
                    </a:lnTo>
                    <a:lnTo>
                      <a:pt x="1109" y="23312"/>
                    </a:lnTo>
                    <a:lnTo>
                      <a:pt x="1109" y="24382"/>
                    </a:lnTo>
                    <a:lnTo>
                      <a:pt x="1149" y="25451"/>
                    </a:lnTo>
                    <a:lnTo>
                      <a:pt x="1208" y="26541"/>
                    </a:lnTo>
                    <a:lnTo>
                      <a:pt x="1307" y="27610"/>
                    </a:lnTo>
                    <a:lnTo>
                      <a:pt x="1407" y="28680"/>
                    </a:lnTo>
                    <a:lnTo>
                      <a:pt x="1545" y="29749"/>
                    </a:lnTo>
                    <a:lnTo>
                      <a:pt x="1704" y="30819"/>
                    </a:lnTo>
                    <a:lnTo>
                      <a:pt x="2040" y="32958"/>
                    </a:lnTo>
                    <a:lnTo>
                      <a:pt x="2397" y="35077"/>
                    </a:lnTo>
                    <a:lnTo>
                      <a:pt x="2575" y="36186"/>
                    </a:lnTo>
                    <a:lnTo>
                      <a:pt x="2734" y="37276"/>
                    </a:lnTo>
                    <a:lnTo>
                      <a:pt x="2892" y="38385"/>
                    </a:lnTo>
                    <a:lnTo>
                      <a:pt x="3031" y="39494"/>
                    </a:lnTo>
                    <a:lnTo>
                      <a:pt x="3130" y="40603"/>
                    </a:lnTo>
                    <a:lnTo>
                      <a:pt x="3229" y="41732"/>
                    </a:lnTo>
                    <a:lnTo>
                      <a:pt x="3268" y="42841"/>
                    </a:lnTo>
                    <a:lnTo>
                      <a:pt x="3308" y="43970"/>
                    </a:lnTo>
                    <a:lnTo>
                      <a:pt x="3308" y="45099"/>
                    </a:lnTo>
                    <a:lnTo>
                      <a:pt x="3268" y="46208"/>
                    </a:lnTo>
                    <a:lnTo>
                      <a:pt x="3209" y="47337"/>
                    </a:lnTo>
                    <a:lnTo>
                      <a:pt x="3149" y="48466"/>
                    </a:lnTo>
                    <a:lnTo>
                      <a:pt x="3050" y="49575"/>
                    </a:lnTo>
                    <a:lnTo>
                      <a:pt x="2932" y="50685"/>
                    </a:lnTo>
                    <a:lnTo>
                      <a:pt x="2813" y="51814"/>
                    </a:lnTo>
                    <a:lnTo>
                      <a:pt x="2674" y="52923"/>
                    </a:lnTo>
                    <a:lnTo>
                      <a:pt x="2377" y="55022"/>
                    </a:lnTo>
                    <a:lnTo>
                      <a:pt x="2060" y="57122"/>
                    </a:lnTo>
                    <a:lnTo>
                      <a:pt x="1387" y="61301"/>
                    </a:lnTo>
                    <a:lnTo>
                      <a:pt x="1050" y="63400"/>
                    </a:lnTo>
                    <a:lnTo>
                      <a:pt x="753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99" y="71937"/>
                    </a:lnTo>
                    <a:lnTo>
                      <a:pt x="40" y="73066"/>
                    </a:lnTo>
                    <a:lnTo>
                      <a:pt x="20" y="74175"/>
                    </a:lnTo>
                    <a:lnTo>
                      <a:pt x="0" y="75284"/>
                    </a:lnTo>
                    <a:lnTo>
                      <a:pt x="20" y="76393"/>
                    </a:lnTo>
                    <a:lnTo>
                      <a:pt x="79" y="77502"/>
                    </a:lnTo>
                    <a:lnTo>
                      <a:pt x="139" y="78611"/>
                    </a:lnTo>
                    <a:lnTo>
                      <a:pt x="258" y="79701"/>
                    </a:lnTo>
                    <a:lnTo>
                      <a:pt x="396" y="80790"/>
                    </a:lnTo>
                    <a:lnTo>
                      <a:pt x="555" y="81879"/>
                    </a:lnTo>
                    <a:lnTo>
                      <a:pt x="753" y="82969"/>
                    </a:lnTo>
                    <a:lnTo>
                      <a:pt x="1010" y="84038"/>
                    </a:lnTo>
                    <a:lnTo>
                      <a:pt x="1288" y="85088"/>
                    </a:lnTo>
                    <a:lnTo>
                      <a:pt x="1605" y="86138"/>
                    </a:lnTo>
                    <a:lnTo>
                      <a:pt x="1961" y="87188"/>
                    </a:lnTo>
                    <a:lnTo>
                      <a:pt x="2001" y="87247"/>
                    </a:lnTo>
                    <a:lnTo>
                      <a:pt x="2040" y="87306"/>
                    </a:lnTo>
                    <a:lnTo>
                      <a:pt x="2080" y="87326"/>
                    </a:lnTo>
                    <a:lnTo>
                      <a:pt x="2120" y="87346"/>
                    </a:lnTo>
                    <a:lnTo>
                      <a:pt x="2179" y="87366"/>
                    </a:lnTo>
                    <a:lnTo>
                      <a:pt x="2219" y="87346"/>
                    </a:lnTo>
                    <a:lnTo>
                      <a:pt x="2318" y="87306"/>
                    </a:lnTo>
                    <a:lnTo>
                      <a:pt x="2397" y="87227"/>
                    </a:lnTo>
                    <a:lnTo>
                      <a:pt x="2456" y="87128"/>
                    </a:lnTo>
                    <a:lnTo>
                      <a:pt x="2476" y="86989"/>
                    </a:lnTo>
                    <a:lnTo>
                      <a:pt x="2476" y="86930"/>
                    </a:lnTo>
                    <a:lnTo>
                      <a:pt x="2456" y="86851"/>
                    </a:lnTo>
                    <a:lnTo>
                      <a:pt x="2100" y="85861"/>
                    </a:lnTo>
                    <a:lnTo>
                      <a:pt x="1803" y="84850"/>
                    </a:lnTo>
                    <a:lnTo>
                      <a:pt x="1525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31" y="80770"/>
                    </a:lnTo>
                    <a:lnTo>
                      <a:pt x="793" y="79740"/>
                    </a:lnTo>
                    <a:lnTo>
                      <a:pt x="693" y="78710"/>
                    </a:lnTo>
                    <a:lnTo>
                      <a:pt x="614" y="77681"/>
                    </a:lnTo>
                    <a:lnTo>
                      <a:pt x="575" y="76651"/>
                    </a:lnTo>
                    <a:lnTo>
                      <a:pt x="555" y="75601"/>
                    </a:lnTo>
                    <a:lnTo>
                      <a:pt x="555" y="74551"/>
                    </a:lnTo>
                    <a:lnTo>
                      <a:pt x="575" y="73501"/>
                    </a:lnTo>
                    <a:lnTo>
                      <a:pt x="614" y="72471"/>
                    </a:lnTo>
                    <a:lnTo>
                      <a:pt x="693" y="71422"/>
                    </a:lnTo>
                    <a:lnTo>
                      <a:pt x="773" y="70372"/>
                    </a:lnTo>
                    <a:lnTo>
                      <a:pt x="872" y="69322"/>
                    </a:lnTo>
                    <a:lnTo>
                      <a:pt x="971" y="68253"/>
                    </a:lnTo>
                    <a:lnTo>
                      <a:pt x="1228" y="66153"/>
                    </a:lnTo>
                    <a:lnTo>
                      <a:pt x="1525" y="64054"/>
                    </a:lnTo>
                    <a:lnTo>
                      <a:pt x="1842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8" y="52665"/>
                    </a:lnTo>
                    <a:lnTo>
                      <a:pt x="3407" y="51596"/>
                    </a:lnTo>
                    <a:lnTo>
                      <a:pt x="3506" y="50546"/>
                    </a:lnTo>
                    <a:lnTo>
                      <a:pt x="3605" y="49476"/>
                    </a:lnTo>
                    <a:lnTo>
                      <a:pt x="3684" y="48427"/>
                    </a:lnTo>
                    <a:lnTo>
                      <a:pt x="3744" y="47357"/>
                    </a:lnTo>
                    <a:lnTo>
                      <a:pt x="3783" y="46307"/>
                    </a:lnTo>
                    <a:lnTo>
                      <a:pt x="3803" y="45258"/>
                    </a:lnTo>
                    <a:lnTo>
                      <a:pt x="3803" y="44188"/>
                    </a:lnTo>
                    <a:lnTo>
                      <a:pt x="3803" y="43138"/>
                    </a:lnTo>
                    <a:lnTo>
                      <a:pt x="3763" y="42089"/>
                    </a:lnTo>
                    <a:lnTo>
                      <a:pt x="3704" y="41019"/>
                    </a:lnTo>
                    <a:lnTo>
                      <a:pt x="3625" y="39969"/>
                    </a:lnTo>
                    <a:lnTo>
                      <a:pt x="3526" y="38900"/>
                    </a:lnTo>
                    <a:lnTo>
                      <a:pt x="3387" y="37830"/>
                    </a:lnTo>
                    <a:lnTo>
                      <a:pt x="3248" y="36781"/>
                    </a:lnTo>
                    <a:lnTo>
                      <a:pt x="2872" y="34562"/>
                    </a:lnTo>
                    <a:lnTo>
                      <a:pt x="2516" y="32364"/>
                    </a:lnTo>
                    <a:lnTo>
                      <a:pt x="2337" y="31275"/>
                    </a:lnTo>
                    <a:lnTo>
                      <a:pt x="2159" y="30165"/>
                    </a:lnTo>
                    <a:lnTo>
                      <a:pt x="2020" y="29056"/>
                    </a:lnTo>
                    <a:lnTo>
                      <a:pt x="1902" y="27947"/>
                    </a:lnTo>
                    <a:lnTo>
                      <a:pt x="1803" y="26878"/>
                    </a:lnTo>
                    <a:lnTo>
                      <a:pt x="1743" y="25788"/>
                    </a:lnTo>
                    <a:lnTo>
                      <a:pt x="1704" y="24719"/>
                    </a:lnTo>
                    <a:lnTo>
                      <a:pt x="1664" y="23649"/>
                    </a:lnTo>
                    <a:lnTo>
                      <a:pt x="1664" y="22580"/>
                    </a:lnTo>
                    <a:lnTo>
                      <a:pt x="1684" y="21490"/>
                    </a:lnTo>
                    <a:lnTo>
                      <a:pt x="1704" y="20421"/>
                    </a:lnTo>
                    <a:lnTo>
                      <a:pt x="1743" y="19351"/>
                    </a:lnTo>
                    <a:lnTo>
                      <a:pt x="1862" y="16955"/>
                    </a:lnTo>
                    <a:lnTo>
                      <a:pt x="2001" y="14558"/>
                    </a:lnTo>
                    <a:lnTo>
                      <a:pt x="2139" y="12181"/>
                    </a:lnTo>
                    <a:lnTo>
                      <a:pt x="2179" y="10973"/>
                    </a:lnTo>
                    <a:lnTo>
                      <a:pt x="2219" y="9785"/>
                    </a:lnTo>
                    <a:lnTo>
                      <a:pt x="2258" y="8596"/>
                    </a:lnTo>
                    <a:lnTo>
                      <a:pt x="2258" y="7388"/>
                    </a:lnTo>
                    <a:lnTo>
                      <a:pt x="2258" y="6200"/>
                    </a:lnTo>
                    <a:lnTo>
                      <a:pt x="2219" y="5011"/>
                    </a:lnTo>
                    <a:lnTo>
                      <a:pt x="2159" y="3823"/>
                    </a:lnTo>
                    <a:lnTo>
                      <a:pt x="2060" y="2615"/>
                    </a:lnTo>
                    <a:lnTo>
                      <a:pt x="1941" y="1427"/>
                    </a:lnTo>
                    <a:lnTo>
                      <a:pt x="1783" y="238"/>
                    </a:lnTo>
                    <a:lnTo>
                      <a:pt x="1763" y="179"/>
                    </a:lnTo>
                    <a:lnTo>
                      <a:pt x="1743" y="119"/>
                    </a:lnTo>
                    <a:lnTo>
                      <a:pt x="1704" y="80"/>
                    </a:lnTo>
                    <a:lnTo>
                      <a:pt x="1664" y="40"/>
                    </a:lnTo>
                    <a:lnTo>
                      <a:pt x="1605" y="20"/>
                    </a:ln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" name="Google Shape;834;p4"/>
              <p:cNvSpPr/>
              <p:nvPr/>
            </p:nvSpPr>
            <p:spPr>
              <a:xfrm>
                <a:off x="1847675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46" y="0"/>
                    </a:moveTo>
                    <a:lnTo>
                      <a:pt x="1447" y="20"/>
                    </a:lnTo>
                    <a:lnTo>
                      <a:pt x="1348" y="80"/>
                    </a:lnTo>
                    <a:lnTo>
                      <a:pt x="1269" y="159"/>
                    </a:lnTo>
                    <a:lnTo>
                      <a:pt x="1249" y="218"/>
                    </a:lnTo>
                    <a:lnTo>
                      <a:pt x="1229" y="278"/>
                    </a:lnTo>
                    <a:lnTo>
                      <a:pt x="1209" y="337"/>
                    </a:lnTo>
                    <a:lnTo>
                      <a:pt x="1229" y="416"/>
                    </a:lnTo>
                    <a:lnTo>
                      <a:pt x="1368" y="1506"/>
                    </a:lnTo>
                    <a:lnTo>
                      <a:pt x="1486" y="2595"/>
                    </a:lnTo>
                    <a:lnTo>
                      <a:pt x="1585" y="3684"/>
                    </a:lnTo>
                    <a:lnTo>
                      <a:pt x="1645" y="4794"/>
                    </a:lnTo>
                    <a:lnTo>
                      <a:pt x="1684" y="5883"/>
                    </a:lnTo>
                    <a:lnTo>
                      <a:pt x="1684" y="6972"/>
                    </a:lnTo>
                    <a:lnTo>
                      <a:pt x="1684" y="8062"/>
                    </a:lnTo>
                    <a:lnTo>
                      <a:pt x="1665" y="9171"/>
                    </a:lnTo>
                    <a:lnTo>
                      <a:pt x="1645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229" y="17945"/>
                    </a:lnTo>
                    <a:lnTo>
                      <a:pt x="1150" y="20084"/>
                    </a:lnTo>
                    <a:lnTo>
                      <a:pt x="1110" y="21154"/>
                    </a:lnTo>
                    <a:lnTo>
                      <a:pt x="1090" y="22243"/>
                    </a:lnTo>
                    <a:lnTo>
                      <a:pt x="1090" y="23312"/>
                    </a:lnTo>
                    <a:lnTo>
                      <a:pt x="1110" y="24382"/>
                    </a:lnTo>
                    <a:lnTo>
                      <a:pt x="1150" y="25451"/>
                    </a:lnTo>
                    <a:lnTo>
                      <a:pt x="1209" y="26541"/>
                    </a:lnTo>
                    <a:lnTo>
                      <a:pt x="1288" y="27610"/>
                    </a:lnTo>
                    <a:lnTo>
                      <a:pt x="1407" y="28680"/>
                    </a:lnTo>
                    <a:lnTo>
                      <a:pt x="1526" y="29749"/>
                    </a:lnTo>
                    <a:lnTo>
                      <a:pt x="1684" y="30819"/>
                    </a:lnTo>
                    <a:lnTo>
                      <a:pt x="2021" y="32958"/>
                    </a:lnTo>
                    <a:lnTo>
                      <a:pt x="2378" y="35077"/>
                    </a:lnTo>
                    <a:lnTo>
                      <a:pt x="2556" y="36186"/>
                    </a:lnTo>
                    <a:lnTo>
                      <a:pt x="2734" y="37276"/>
                    </a:lnTo>
                    <a:lnTo>
                      <a:pt x="2873" y="38385"/>
                    </a:lnTo>
                    <a:lnTo>
                      <a:pt x="3011" y="39494"/>
                    </a:lnTo>
                    <a:lnTo>
                      <a:pt x="3130" y="40603"/>
                    </a:lnTo>
                    <a:lnTo>
                      <a:pt x="3210" y="41732"/>
                    </a:lnTo>
                    <a:lnTo>
                      <a:pt x="3269" y="42841"/>
                    </a:lnTo>
                    <a:lnTo>
                      <a:pt x="3289" y="43970"/>
                    </a:lnTo>
                    <a:lnTo>
                      <a:pt x="3289" y="45099"/>
                    </a:lnTo>
                    <a:lnTo>
                      <a:pt x="3249" y="46208"/>
                    </a:lnTo>
                    <a:lnTo>
                      <a:pt x="3210" y="47337"/>
                    </a:lnTo>
                    <a:lnTo>
                      <a:pt x="3130" y="48466"/>
                    </a:lnTo>
                    <a:lnTo>
                      <a:pt x="3031" y="49575"/>
                    </a:lnTo>
                    <a:lnTo>
                      <a:pt x="2932" y="50685"/>
                    </a:lnTo>
                    <a:lnTo>
                      <a:pt x="2794" y="51814"/>
                    </a:lnTo>
                    <a:lnTo>
                      <a:pt x="2655" y="52923"/>
                    </a:lnTo>
                    <a:lnTo>
                      <a:pt x="2358" y="55022"/>
                    </a:lnTo>
                    <a:lnTo>
                      <a:pt x="2041" y="57122"/>
                    </a:lnTo>
                    <a:lnTo>
                      <a:pt x="1368" y="61301"/>
                    </a:lnTo>
                    <a:lnTo>
                      <a:pt x="1051" y="63400"/>
                    </a:lnTo>
                    <a:lnTo>
                      <a:pt x="734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80" y="71937"/>
                    </a:lnTo>
                    <a:lnTo>
                      <a:pt x="41" y="73066"/>
                    </a:lnTo>
                    <a:lnTo>
                      <a:pt x="1" y="74175"/>
                    </a:lnTo>
                    <a:lnTo>
                      <a:pt x="1" y="75284"/>
                    </a:lnTo>
                    <a:lnTo>
                      <a:pt x="21" y="76393"/>
                    </a:lnTo>
                    <a:lnTo>
                      <a:pt x="60" y="77502"/>
                    </a:lnTo>
                    <a:lnTo>
                      <a:pt x="140" y="78611"/>
                    </a:lnTo>
                    <a:lnTo>
                      <a:pt x="239" y="79701"/>
                    </a:lnTo>
                    <a:lnTo>
                      <a:pt x="377" y="80790"/>
                    </a:lnTo>
                    <a:lnTo>
                      <a:pt x="556" y="81879"/>
                    </a:lnTo>
                    <a:lnTo>
                      <a:pt x="754" y="82969"/>
                    </a:lnTo>
                    <a:lnTo>
                      <a:pt x="991" y="84038"/>
                    </a:lnTo>
                    <a:lnTo>
                      <a:pt x="1269" y="85088"/>
                    </a:lnTo>
                    <a:lnTo>
                      <a:pt x="1585" y="86138"/>
                    </a:lnTo>
                    <a:lnTo>
                      <a:pt x="1962" y="87188"/>
                    </a:lnTo>
                    <a:lnTo>
                      <a:pt x="1982" y="87247"/>
                    </a:lnTo>
                    <a:lnTo>
                      <a:pt x="2021" y="87306"/>
                    </a:lnTo>
                    <a:lnTo>
                      <a:pt x="2061" y="87326"/>
                    </a:lnTo>
                    <a:lnTo>
                      <a:pt x="2120" y="87346"/>
                    </a:lnTo>
                    <a:lnTo>
                      <a:pt x="2160" y="87366"/>
                    </a:lnTo>
                    <a:lnTo>
                      <a:pt x="2219" y="87346"/>
                    </a:lnTo>
                    <a:lnTo>
                      <a:pt x="2298" y="87306"/>
                    </a:lnTo>
                    <a:lnTo>
                      <a:pt x="2398" y="87227"/>
                    </a:lnTo>
                    <a:lnTo>
                      <a:pt x="2457" y="87128"/>
                    </a:lnTo>
                    <a:lnTo>
                      <a:pt x="2477" y="86989"/>
                    </a:lnTo>
                    <a:lnTo>
                      <a:pt x="2457" y="86930"/>
                    </a:lnTo>
                    <a:lnTo>
                      <a:pt x="2437" y="86851"/>
                    </a:lnTo>
                    <a:lnTo>
                      <a:pt x="2100" y="85861"/>
                    </a:lnTo>
                    <a:lnTo>
                      <a:pt x="1784" y="84850"/>
                    </a:lnTo>
                    <a:lnTo>
                      <a:pt x="1526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12" y="80770"/>
                    </a:lnTo>
                    <a:lnTo>
                      <a:pt x="793" y="79740"/>
                    </a:lnTo>
                    <a:lnTo>
                      <a:pt x="694" y="78710"/>
                    </a:lnTo>
                    <a:lnTo>
                      <a:pt x="615" y="77681"/>
                    </a:lnTo>
                    <a:lnTo>
                      <a:pt x="556" y="76651"/>
                    </a:lnTo>
                    <a:lnTo>
                      <a:pt x="536" y="75601"/>
                    </a:lnTo>
                    <a:lnTo>
                      <a:pt x="536" y="74551"/>
                    </a:lnTo>
                    <a:lnTo>
                      <a:pt x="575" y="73501"/>
                    </a:lnTo>
                    <a:lnTo>
                      <a:pt x="615" y="72471"/>
                    </a:lnTo>
                    <a:lnTo>
                      <a:pt x="674" y="71422"/>
                    </a:lnTo>
                    <a:lnTo>
                      <a:pt x="754" y="70372"/>
                    </a:lnTo>
                    <a:lnTo>
                      <a:pt x="853" y="69322"/>
                    </a:lnTo>
                    <a:lnTo>
                      <a:pt x="971" y="68253"/>
                    </a:lnTo>
                    <a:lnTo>
                      <a:pt x="1229" y="66153"/>
                    </a:lnTo>
                    <a:lnTo>
                      <a:pt x="1526" y="64054"/>
                    </a:lnTo>
                    <a:lnTo>
                      <a:pt x="1843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9" y="52665"/>
                    </a:lnTo>
                    <a:lnTo>
                      <a:pt x="3388" y="51596"/>
                    </a:lnTo>
                    <a:lnTo>
                      <a:pt x="3507" y="50546"/>
                    </a:lnTo>
                    <a:lnTo>
                      <a:pt x="3586" y="49476"/>
                    </a:lnTo>
                    <a:lnTo>
                      <a:pt x="3665" y="48427"/>
                    </a:lnTo>
                    <a:lnTo>
                      <a:pt x="3725" y="47357"/>
                    </a:lnTo>
                    <a:lnTo>
                      <a:pt x="3764" y="46307"/>
                    </a:lnTo>
                    <a:lnTo>
                      <a:pt x="3804" y="45258"/>
                    </a:lnTo>
                    <a:lnTo>
                      <a:pt x="3804" y="44188"/>
                    </a:lnTo>
                    <a:lnTo>
                      <a:pt x="3784" y="43138"/>
                    </a:lnTo>
                    <a:lnTo>
                      <a:pt x="3744" y="42089"/>
                    </a:lnTo>
                    <a:lnTo>
                      <a:pt x="3685" y="41019"/>
                    </a:lnTo>
                    <a:lnTo>
                      <a:pt x="3606" y="39969"/>
                    </a:lnTo>
                    <a:lnTo>
                      <a:pt x="3507" y="38900"/>
                    </a:lnTo>
                    <a:lnTo>
                      <a:pt x="3388" y="37830"/>
                    </a:lnTo>
                    <a:lnTo>
                      <a:pt x="3229" y="36781"/>
                    </a:lnTo>
                    <a:lnTo>
                      <a:pt x="2873" y="34562"/>
                    </a:lnTo>
                    <a:lnTo>
                      <a:pt x="2497" y="32364"/>
                    </a:lnTo>
                    <a:lnTo>
                      <a:pt x="2318" y="31275"/>
                    </a:lnTo>
                    <a:lnTo>
                      <a:pt x="2160" y="30165"/>
                    </a:lnTo>
                    <a:lnTo>
                      <a:pt x="2021" y="29056"/>
                    </a:lnTo>
                    <a:lnTo>
                      <a:pt x="1883" y="27947"/>
                    </a:lnTo>
                    <a:lnTo>
                      <a:pt x="1803" y="26878"/>
                    </a:lnTo>
                    <a:lnTo>
                      <a:pt x="1724" y="25788"/>
                    </a:lnTo>
                    <a:lnTo>
                      <a:pt x="1684" y="24719"/>
                    </a:lnTo>
                    <a:lnTo>
                      <a:pt x="1665" y="23649"/>
                    </a:lnTo>
                    <a:lnTo>
                      <a:pt x="1665" y="22580"/>
                    </a:lnTo>
                    <a:lnTo>
                      <a:pt x="1665" y="21490"/>
                    </a:lnTo>
                    <a:lnTo>
                      <a:pt x="1704" y="20421"/>
                    </a:lnTo>
                    <a:lnTo>
                      <a:pt x="1744" y="19351"/>
                    </a:lnTo>
                    <a:lnTo>
                      <a:pt x="1863" y="16955"/>
                    </a:lnTo>
                    <a:lnTo>
                      <a:pt x="2001" y="14558"/>
                    </a:lnTo>
                    <a:lnTo>
                      <a:pt x="2120" y="12181"/>
                    </a:lnTo>
                    <a:lnTo>
                      <a:pt x="2180" y="10973"/>
                    </a:lnTo>
                    <a:lnTo>
                      <a:pt x="2219" y="9785"/>
                    </a:lnTo>
                    <a:lnTo>
                      <a:pt x="2239" y="8596"/>
                    </a:lnTo>
                    <a:lnTo>
                      <a:pt x="2259" y="7388"/>
                    </a:lnTo>
                    <a:lnTo>
                      <a:pt x="2239" y="6200"/>
                    </a:lnTo>
                    <a:lnTo>
                      <a:pt x="2199" y="5011"/>
                    </a:lnTo>
                    <a:lnTo>
                      <a:pt x="2140" y="3823"/>
                    </a:lnTo>
                    <a:lnTo>
                      <a:pt x="2061" y="2615"/>
                    </a:lnTo>
                    <a:lnTo>
                      <a:pt x="1922" y="1427"/>
                    </a:lnTo>
                    <a:lnTo>
                      <a:pt x="1764" y="238"/>
                    </a:lnTo>
                    <a:lnTo>
                      <a:pt x="1744" y="179"/>
                    </a:lnTo>
                    <a:lnTo>
                      <a:pt x="1724" y="119"/>
                    </a:lnTo>
                    <a:lnTo>
                      <a:pt x="1684" y="80"/>
                    </a:lnTo>
                    <a:lnTo>
                      <a:pt x="1645" y="40"/>
                    </a:lnTo>
                    <a:lnTo>
                      <a:pt x="1605" y="20"/>
                    </a:lnTo>
                    <a:lnTo>
                      <a:pt x="154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" name="Google Shape;835;p4"/>
              <p:cNvSpPr/>
              <p:nvPr/>
            </p:nvSpPr>
            <p:spPr>
              <a:xfrm>
                <a:off x="3298000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4" y="0"/>
                    </a:moveTo>
                    <a:lnTo>
                      <a:pt x="6695" y="40"/>
                    </a:lnTo>
                    <a:lnTo>
                      <a:pt x="6655" y="79"/>
                    </a:lnTo>
                    <a:lnTo>
                      <a:pt x="6616" y="139"/>
                    </a:lnTo>
                    <a:lnTo>
                      <a:pt x="6299" y="674"/>
                    </a:lnTo>
                    <a:lnTo>
                      <a:pt x="6021" y="1208"/>
                    </a:lnTo>
                    <a:lnTo>
                      <a:pt x="5784" y="1743"/>
                    </a:lnTo>
                    <a:lnTo>
                      <a:pt x="5566" y="2298"/>
                    </a:lnTo>
                    <a:lnTo>
                      <a:pt x="5368" y="2872"/>
                    </a:lnTo>
                    <a:lnTo>
                      <a:pt x="5209" y="3446"/>
                    </a:lnTo>
                    <a:lnTo>
                      <a:pt x="5071" y="4021"/>
                    </a:lnTo>
                    <a:lnTo>
                      <a:pt x="4952" y="4595"/>
                    </a:lnTo>
                    <a:lnTo>
                      <a:pt x="4873" y="5189"/>
                    </a:lnTo>
                    <a:lnTo>
                      <a:pt x="4793" y="5784"/>
                    </a:lnTo>
                    <a:lnTo>
                      <a:pt x="4734" y="6378"/>
                    </a:lnTo>
                    <a:lnTo>
                      <a:pt x="4694" y="6972"/>
                    </a:lnTo>
                    <a:lnTo>
                      <a:pt x="4675" y="7586"/>
                    </a:lnTo>
                    <a:lnTo>
                      <a:pt x="4675" y="8180"/>
                    </a:lnTo>
                    <a:lnTo>
                      <a:pt x="4694" y="9408"/>
                    </a:lnTo>
                    <a:lnTo>
                      <a:pt x="4754" y="10636"/>
                    </a:lnTo>
                    <a:lnTo>
                      <a:pt x="4853" y="11884"/>
                    </a:lnTo>
                    <a:lnTo>
                      <a:pt x="5051" y="14340"/>
                    </a:lnTo>
                    <a:lnTo>
                      <a:pt x="5130" y="15588"/>
                    </a:lnTo>
                    <a:lnTo>
                      <a:pt x="5190" y="16796"/>
                    </a:lnTo>
                    <a:lnTo>
                      <a:pt x="5209" y="18004"/>
                    </a:lnTo>
                    <a:lnTo>
                      <a:pt x="5209" y="18598"/>
                    </a:lnTo>
                    <a:lnTo>
                      <a:pt x="5190" y="19192"/>
                    </a:lnTo>
                    <a:lnTo>
                      <a:pt x="5150" y="19886"/>
                    </a:lnTo>
                    <a:lnTo>
                      <a:pt x="5071" y="20579"/>
                    </a:lnTo>
                    <a:lnTo>
                      <a:pt x="4992" y="21272"/>
                    </a:lnTo>
                    <a:lnTo>
                      <a:pt x="4873" y="21946"/>
                    </a:lnTo>
                    <a:lnTo>
                      <a:pt x="4754" y="22619"/>
                    </a:lnTo>
                    <a:lnTo>
                      <a:pt x="4615" y="23292"/>
                    </a:lnTo>
                    <a:lnTo>
                      <a:pt x="4457" y="23966"/>
                    </a:lnTo>
                    <a:lnTo>
                      <a:pt x="4298" y="24639"/>
                    </a:lnTo>
                    <a:lnTo>
                      <a:pt x="3942" y="25907"/>
                    </a:lnTo>
                    <a:lnTo>
                      <a:pt x="3585" y="27174"/>
                    </a:lnTo>
                    <a:lnTo>
                      <a:pt x="3506" y="27452"/>
                    </a:lnTo>
                    <a:lnTo>
                      <a:pt x="3407" y="27848"/>
                    </a:lnTo>
                    <a:lnTo>
                      <a:pt x="3348" y="28046"/>
                    </a:lnTo>
                    <a:lnTo>
                      <a:pt x="3268" y="28204"/>
                    </a:lnTo>
                    <a:lnTo>
                      <a:pt x="3209" y="28323"/>
                    </a:lnTo>
                    <a:lnTo>
                      <a:pt x="3169" y="28363"/>
                    </a:lnTo>
                    <a:lnTo>
                      <a:pt x="3110" y="28363"/>
                    </a:lnTo>
                    <a:lnTo>
                      <a:pt x="3070" y="28323"/>
                    </a:lnTo>
                    <a:lnTo>
                      <a:pt x="3011" y="28224"/>
                    </a:lnTo>
                    <a:lnTo>
                      <a:pt x="2971" y="28066"/>
                    </a:lnTo>
                    <a:lnTo>
                      <a:pt x="2912" y="27887"/>
                    </a:lnTo>
                    <a:lnTo>
                      <a:pt x="2852" y="27491"/>
                    </a:lnTo>
                    <a:lnTo>
                      <a:pt x="2793" y="27194"/>
                    </a:lnTo>
                    <a:lnTo>
                      <a:pt x="2674" y="26521"/>
                    </a:lnTo>
                    <a:lnTo>
                      <a:pt x="2595" y="25867"/>
                    </a:lnTo>
                    <a:lnTo>
                      <a:pt x="2516" y="25174"/>
                    </a:lnTo>
                    <a:lnTo>
                      <a:pt x="2437" y="24501"/>
                    </a:lnTo>
                    <a:lnTo>
                      <a:pt x="2397" y="23827"/>
                    </a:lnTo>
                    <a:lnTo>
                      <a:pt x="2357" y="23154"/>
                    </a:lnTo>
                    <a:lnTo>
                      <a:pt x="2298" y="21787"/>
                    </a:lnTo>
                    <a:lnTo>
                      <a:pt x="2278" y="20420"/>
                    </a:lnTo>
                    <a:lnTo>
                      <a:pt x="2298" y="19054"/>
                    </a:lnTo>
                    <a:lnTo>
                      <a:pt x="2298" y="16321"/>
                    </a:lnTo>
                    <a:lnTo>
                      <a:pt x="2298" y="15152"/>
                    </a:lnTo>
                    <a:lnTo>
                      <a:pt x="2298" y="13904"/>
                    </a:lnTo>
                    <a:lnTo>
                      <a:pt x="2298" y="13270"/>
                    </a:lnTo>
                    <a:lnTo>
                      <a:pt x="2258" y="12637"/>
                    </a:lnTo>
                    <a:lnTo>
                      <a:pt x="2219" y="12003"/>
                    </a:lnTo>
                    <a:lnTo>
                      <a:pt x="2159" y="11369"/>
                    </a:lnTo>
                    <a:lnTo>
                      <a:pt x="2060" y="10735"/>
                    </a:lnTo>
                    <a:lnTo>
                      <a:pt x="1941" y="10121"/>
                    </a:lnTo>
                    <a:lnTo>
                      <a:pt x="1803" y="9527"/>
                    </a:lnTo>
                    <a:lnTo>
                      <a:pt x="1624" y="8953"/>
                    </a:lnTo>
                    <a:lnTo>
                      <a:pt x="1525" y="8675"/>
                    </a:lnTo>
                    <a:lnTo>
                      <a:pt x="1407" y="8398"/>
                    </a:lnTo>
                    <a:lnTo>
                      <a:pt x="1288" y="8141"/>
                    </a:lnTo>
                    <a:lnTo>
                      <a:pt x="1149" y="7883"/>
                    </a:lnTo>
                    <a:lnTo>
                      <a:pt x="991" y="7626"/>
                    </a:lnTo>
                    <a:lnTo>
                      <a:pt x="832" y="7388"/>
                    </a:lnTo>
                    <a:lnTo>
                      <a:pt x="674" y="7150"/>
                    </a:lnTo>
                    <a:lnTo>
                      <a:pt x="496" y="6932"/>
                    </a:lnTo>
                    <a:lnTo>
                      <a:pt x="436" y="6893"/>
                    </a:lnTo>
                    <a:lnTo>
                      <a:pt x="377" y="6853"/>
                    </a:lnTo>
                    <a:lnTo>
                      <a:pt x="337" y="6833"/>
                    </a:lnTo>
                    <a:lnTo>
                      <a:pt x="278" y="6833"/>
                    </a:lnTo>
                    <a:lnTo>
                      <a:pt x="179" y="6873"/>
                    </a:lnTo>
                    <a:lnTo>
                      <a:pt x="80" y="6952"/>
                    </a:lnTo>
                    <a:lnTo>
                      <a:pt x="20" y="7051"/>
                    </a:lnTo>
                    <a:lnTo>
                      <a:pt x="0" y="7150"/>
                    </a:lnTo>
                    <a:lnTo>
                      <a:pt x="0" y="7229"/>
                    </a:lnTo>
                    <a:lnTo>
                      <a:pt x="20" y="7289"/>
                    </a:lnTo>
                    <a:lnTo>
                      <a:pt x="40" y="7348"/>
                    </a:lnTo>
                    <a:lnTo>
                      <a:pt x="80" y="7408"/>
                    </a:lnTo>
                    <a:lnTo>
                      <a:pt x="278" y="7626"/>
                    </a:lnTo>
                    <a:lnTo>
                      <a:pt x="436" y="7863"/>
                    </a:lnTo>
                    <a:lnTo>
                      <a:pt x="595" y="8121"/>
                    </a:lnTo>
                    <a:lnTo>
                      <a:pt x="733" y="8378"/>
                    </a:lnTo>
                    <a:lnTo>
                      <a:pt x="872" y="8636"/>
                    </a:lnTo>
                    <a:lnTo>
                      <a:pt x="971" y="8913"/>
                    </a:lnTo>
                    <a:lnTo>
                      <a:pt x="1070" y="9190"/>
                    </a:lnTo>
                    <a:lnTo>
                      <a:pt x="1169" y="9468"/>
                    </a:lnTo>
                    <a:lnTo>
                      <a:pt x="1327" y="10062"/>
                    </a:lnTo>
                    <a:lnTo>
                      <a:pt x="1446" y="10656"/>
                    </a:lnTo>
                    <a:lnTo>
                      <a:pt x="1525" y="11270"/>
                    </a:lnTo>
                    <a:lnTo>
                      <a:pt x="1585" y="11884"/>
                    </a:lnTo>
                    <a:lnTo>
                      <a:pt x="1644" y="12577"/>
                    </a:lnTo>
                    <a:lnTo>
                      <a:pt x="1684" y="13270"/>
                    </a:lnTo>
                    <a:lnTo>
                      <a:pt x="1724" y="14657"/>
                    </a:lnTo>
                    <a:lnTo>
                      <a:pt x="1743" y="16043"/>
                    </a:lnTo>
                    <a:lnTo>
                      <a:pt x="1724" y="17430"/>
                    </a:lnTo>
                    <a:lnTo>
                      <a:pt x="1724" y="20143"/>
                    </a:lnTo>
                    <a:lnTo>
                      <a:pt x="1724" y="21510"/>
                    </a:lnTo>
                    <a:lnTo>
                      <a:pt x="1763" y="22876"/>
                    </a:lnTo>
                    <a:lnTo>
                      <a:pt x="1783" y="23570"/>
                    </a:lnTo>
                    <a:lnTo>
                      <a:pt x="1842" y="24243"/>
                    </a:lnTo>
                    <a:lnTo>
                      <a:pt x="1902" y="24936"/>
                    </a:lnTo>
                    <a:lnTo>
                      <a:pt x="1961" y="25610"/>
                    </a:lnTo>
                    <a:lnTo>
                      <a:pt x="2060" y="26283"/>
                    </a:lnTo>
                    <a:lnTo>
                      <a:pt x="2159" y="26956"/>
                    </a:lnTo>
                    <a:lnTo>
                      <a:pt x="2298" y="27610"/>
                    </a:lnTo>
                    <a:lnTo>
                      <a:pt x="2437" y="28284"/>
                    </a:lnTo>
                    <a:lnTo>
                      <a:pt x="2516" y="28600"/>
                    </a:lnTo>
                    <a:lnTo>
                      <a:pt x="2575" y="28759"/>
                    </a:lnTo>
                    <a:lnTo>
                      <a:pt x="2635" y="28897"/>
                    </a:lnTo>
                    <a:lnTo>
                      <a:pt x="2714" y="29036"/>
                    </a:lnTo>
                    <a:lnTo>
                      <a:pt x="2833" y="29135"/>
                    </a:lnTo>
                    <a:lnTo>
                      <a:pt x="2892" y="29175"/>
                    </a:lnTo>
                    <a:lnTo>
                      <a:pt x="2952" y="29195"/>
                    </a:lnTo>
                    <a:lnTo>
                      <a:pt x="3031" y="29214"/>
                    </a:lnTo>
                    <a:lnTo>
                      <a:pt x="3110" y="29214"/>
                    </a:lnTo>
                    <a:lnTo>
                      <a:pt x="3249" y="29195"/>
                    </a:lnTo>
                    <a:lnTo>
                      <a:pt x="3367" y="29115"/>
                    </a:lnTo>
                    <a:lnTo>
                      <a:pt x="3466" y="29036"/>
                    </a:lnTo>
                    <a:lnTo>
                      <a:pt x="3565" y="28917"/>
                    </a:lnTo>
                    <a:lnTo>
                      <a:pt x="3645" y="28798"/>
                    </a:lnTo>
                    <a:lnTo>
                      <a:pt x="3704" y="28660"/>
                    </a:lnTo>
                    <a:lnTo>
                      <a:pt x="3823" y="28402"/>
                    </a:lnTo>
                    <a:lnTo>
                      <a:pt x="4061" y="27749"/>
                    </a:lnTo>
                    <a:lnTo>
                      <a:pt x="4259" y="27095"/>
                    </a:lnTo>
                    <a:lnTo>
                      <a:pt x="4457" y="26422"/>
                    </a:lnTo>
                    <a:lnTo>
                      <a:pt x="4655" y="25748"/>
                    </a:lnTo>
                    <a:lnTo>
                      <a:pt x="4813" y="25055"/>
                    </a:lnTo>
                    <a:lnTo>
                      <a:pt x="4972" y="24362"/>
                    </a:lnTo>
                    <a:lnTo>
                      <a:pt x="5269" y="22995"/>
                    </a:lnTo>
                    <a:lnTo>
                      <a:pt x="5388" y="22302"/>
                    </a:lnTo>
                    <a:lnTo>
                      <a:pt x="5507" y="21609"/>
                    </a:lnTo>
                    <a:lnTo>
                      <a:pt x="5586" y="20896"/>
                    </a:lnTo>
                    <a:lnTo>
                      <a:pt x="5645" y="20203"/>
                    </a:lnTo>
                    <a:lnTo>
                      <a:pt x="5685" y="19509"/>
                    </a:lnTo>
                    <a:lnTo>
                      <a:pt x="5724" y="18796"/>
                    </a:lnTo>
                    <a:lnTo>
                      <a:pt x="5724" y="18103"/>
                    </a:lnTo>
                    <a:lnTo>
                      <a:pt x="5724" y="17410"/>
                    </a:lnTo>
                    <a:lnTo>
                      <a:pt x="5685" y="16023"/>
                    </a:lnTo>
                    <a:lnTo>
                      <a:pt x="5606" y="14617"/>
                    </a:lnTo>
                    <a:lnTo>
                      <a:pt x="5507" y="13211"/>
                    </a:lnTo>
                    <a:lnTo>
                      <a:pt x="5388" y="11785"/>
                    </a:lnTo>
                    <a:lnTo>
                      <a:pt x="5289" y="10319"/>
                    </a:lnTo>
                    <a:lnTo>
                      <a:pt x="5269" y="9586"/>
                    </a:lnTo>
                    <a:lnTo>
                      <a:pt x="5249" y="8854"/>
                    </a:lnTo>
                    <a:lnTo>
                      <a:pt x="5249" y="8121"/>
                    </a:lnTo>
                    <a:lnTo>
                      <a:pt x="5269" y="7368"/>
                    </a:lnTo>
                    <a:lnTo>
                      <a:pt x="5308" y="6635"/>
                    </a:lnTo>
                    <a:lnTo>
                      <a:pt x="5368" y="5902"/>
                    </a:lnTo>
                    <a:lnTo>
                      <a:pt x="5467" y="5189"/>
                    </a:lnTo>
                    <a:lnTo>
                      <a:pt x="5586" y="4476"/>
                    </a:lnTo>
                    <a:lnTo>
                      <a:pt x="5744" y="3763"/>
                    </a:lnTo>
                    <a:lnTo>
                      <a:pt x="5922" y="3070"/>
                    </a:lnTo>
                    <a:lnTo>
                      <a:pt x="6160" y="2397"/>
                    </a:lnTo>
                    <a:lnTo>
                      <a:pt x="6437" y="1743"/>
                    </a:lnTo>
                    <a:lnTo>
                      <a:pt x="6576" y="1406"/>
                    </a:lnTo>
                    <a:lnTo>
                      <a:pt x="6734" y="1090"/>
                    </a:lnTo>
                    <a:lnTo>
                      <a:pt x="6913" y="773"/>
                    </a:lnTo>
                    <a:lnTo>
                      <a:pt x="7111" y="476"/>
                    </a:lnTo>
                    <a:lnTo>
                      <a:pt x="7131" y="396"/>
                    </a:lnTo>
                    <a:lnTo>
                      <a:pt x="7150" y="337"/>
                    </a:lnTo>
                    <a:lnTo>
                      <a:pt x="7150" y="277"/>
                    </a:lnTo>
                    <a:lnTo>
                      <a:pt x="7150" y="218"/>
                    </a:lnTo>
                    <a:lnTo>
                      <a:pt x="7091" y="119"/>
                    </a:lnTo>
                    <a:lnTo>
                      <a:pt x="7012" y="40"/>
                    </a:lnTo>
                    <a:lnTo>
                      <a:pt x="691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" name="Google Shape;836;p4"/>
              <p:cNvSpPr/>
              <p:nvPr/>
            </p:nvSpPr>
            <p:spPr>
              <a:xfrm>
                <a:off x="2274025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4" y="0"/>
                    </a:moveTo>
                    <a:lnTo>
                      <a:pt x="6714" y="40"/>
                    </a:lnTo>
                    <a:lnTo>
                      <a:pt x="6655" y="79"/>
                    </a:lnTo>
                    <a:lnTo>
                      <a:pt x="6615" y="139"/>
                    </a:lnTo>
                    <a:lnTo>
                      <a:pt x="6298" y="674"/>
                    </a:lnTo>
                    <a:lnTo>
                      <a:pt x="6021" y="1208"/>
                    </a:lnTo>
                    <a:lnTo>
                      <a:pt x="5784" y="1743"/>
                    </a:lnTo>
                    <a:lnTo>
                      <a:pt x="5566" y="2298"/>
                    </a:lnTo>
                    <a:lnTo>
                      <a:pt x="5368" y="2872"/>
                    </a:lnTo>
                    <a:lnTo>
                      <a:pt x="5209" y="3446"/>
                    </a:lnTo>
                    <a:lnTo>
                      <a:pt x="5070" y="4021"/>
                    </a:lnTo>
                    <a:lnTo>
                      <a:pt x="4952" y="4595"/>
                    </a:lnTo>
                    <a:lnTo>
                      <a:pt x="4872" y="5189"/>
                    </a:lnTo>
                    <a:lnTo>
                      <a:pt x="4793" y="5784"/>
                    </a:lnTo>
                    <a:lnTo>
                      <a:pt x="4734" y="6378"/>
                    </a:lnTo>
                    <a:lnTo>
                      <a:pt x="4714" y="6972"/>
                    </a:lnTo>
                    <a:lnTo>
                      <a:pt x="4694" y="7586"/>
                    </a:lnTo>
                    <a:lnTo>
                      <a:pt x="4674" y="8180"/>
                    </a:lnTo>
                    <a:lnTo>
                      <a:pt x="4694" y="9408"/>
                    </a:lnTo>
                    <a:lnTo>
                      <a:pt x="4773" y="10636"/>
                    </a:lnTo>
                    <a:lnTo>
                      <a:pt x="4853" y="11884"/>
                    </a:lnTo>
                    <a:lnTo>
                      <a:pt x="5051" y="14340"/>
                    </a:lnTo>
                    <a:lnTo>
                      <a:pt x="5130" y="15588"/>
                    </a:lnTo>
                    <a:lnTo>
                      <a:pt x="5189" y="16796"/>
                    </a:lnTo>
                    <a:lnTo>
                      <a:pt x="5209" y="18004"/>
                    </a:lnTo>
                    <a:lnTo>
                      <a:pt x="5209" y="18598"/>
                    </a:lnTo>
                    <a:lnTo>
                      <a:pt x="5189" y="19192"/>
                    </a:lnTo>
                    <a:lnTo>
                      <a:pt x="5150" y="19886"/>
                    </a:lnTo>
                    <a:lnTo>
                      <a:pt x="5070" y="20579"/>
                    </a:lnTo>
                    <a:lnTo>
                      <a:pt x="4991" y="21272"/>
                    </a:lnTo>
                    <a:lnTo>
                      <a:pt x="4872" y="21946"/>
                    </a:lnTo>
                    <a:lnTo>
                      <a:pt x="4754" y="22619"/>
                    </a:lnTo>
                    <a:lnTo>
                      <a:pt x="4615" y="23292"/>
                    </a:lnTo>
                    <a:lnTo>
                      <a:pt x="4457" y="23966"/>
                    </a:lnTo>
                    <a:lnTo>
                      <a:pt x="4298" y="24639"/>
                    </a:lnTo>
                    <a:lnTo>
                      <a:pt x="3942" y="25907"/>
                    </a:lnTo>
                    <a:lnTo>
                      <a:pt x="3585" y="27174"/>
                    </a:lnTo>
                    <a:lnTo>
                      <a:pt x="3526" y="27452"/>
                    </a:lnTo>
                    <a:lnTo>
                      <a:pt x="3407" y="27848"/>
                    </a:lnTo>
                    <a:lnTo>
                      <a:pt x="3347" y="28046"/>
                    </a:lnTo>
                    <a:lnTo>
                      <a:pt x="3268" y="28204"/>
                    </a:lnTo>
                    <a:lnTo>
                      <a:pt x="3209" y="28323"/>
                    </a:lnTo>
                    <a:lnTo>
                      <a:pt x="3169" y="28363"/>
                    </a:lnTo>
                    <a:lnTo>
                      <a:pt x="3110" y="28363"/>
                    </a:lnTo>
                    <a:lnTo>
                      <a:pt x="3070" y="28323"/>
                    </a:lnTo>
                    <a:lnTo>
                      <a:pt x="3011" y="28224"/>
                    </a:lnTo>
                    <a:lnTo>
                      <a:pt x="2971" y="28066"/>
                    </a:lnTo>
                    <a:lnTo>
                      <a:pt x="2912" y="27887"/>
                    </a:lnTo>
                    <a:lnTo>
                      <a:pt x="2852" y="27491"/>
                    </a:lnTo>
                    <a:lnTo>
                      <a:pt x="2793" y="27194"/>
                    </a:lnTo>
                    <a:lnTo>
                      <a:pt x="2694" y="26521"/>
                    </a:lnTo>
                    <a:lnTo>
                      <a:pt x="2595" y="25867"/>
                    </a:lnTo>
                    <a:lnTo>
                      <a:pt x="2515" y="25174"/>
                    </a:lnTo>
                    <a:lnTo>
                      <a:pt x="2436" y="24501"/>
                    </a:lnTo>
                    <a:lnTo>
                      <a:pt x="2397" y="23827"/>
                    </a:lnTo>
                    <a:lnTo>
                      <a:pt x="2357" y="23154"/>
                    </a:lnTo>
                    <a:lnTo>
                      <a:pt x="2298" y="21787"/>
                    </a:lnTo>
                    <a:lnTo>
                      <a:pt x="2298" y="20420"/>
                    </a:lnTo>
                    <a:lnTo>
                      <a:pt x="2298" y="19054"/>
                    </a:lnTo>
                    <a:lnTo>
                      <a:pt x="2298" y="16321"/>
                    </a:lnTo>
                    <a:lnTo>
                      <a:pt x="2317" y="15152"/>
                    </a:lnTo>
                    <a:lnTo>
                      <a:pt x="2298" y="13904"/>
                    </a:lnTo>
                    <a:lnTo>
                      <a:pt x="2298" y="13270"/>
                    </a:lnTo>
                    <a:lnTo>
                      <a:pt x="2258" y="12637"/>
                    </a:lnTo>
                    <a:lnTo>
                      <a:pt x="2218" y="12003"/>
                    </a:lnTo>
                    <a:lnTo>
                      <a:pt x="2159" y="11369"/>
                    </a:lnTo>
                    <a:lnTo>
                      <a:pt x="2060" y="10735"/>
                    </a:lnTo>
                    <a:lnTo>
                      <a:pt x="1961" y="10121"/>
                    </a:lnTo>
                    <a:lnTo>
                      <a:pt x="1802" y="9527"/>
                    </a:lnTo>
                    <a:lnTo>
                      <a:pt x="1624" y="8953"/>
                    </a:lnTo>
                    <a:lnTo>
                      <a:pt x="1525" y="8675"/>
                    </a:lnTo>
                    <a:lnTo>
                      <a:pt x="1406" y="8398"/>
                    </a:lnTo>
                    <a:lnTo>
                      <a:pt x="1288" y="8141"/>
                    </a:lnTo>
                    <a:lnTo>
                      <a:pt x="1149" y="7883"/>
                    </a:lnTo>
                    <a:lnTo>
                      <a:pt x="1010" y="7626"/>
                    </a:lnTo>
                    <a:lnTo>
                      <a:pt x="852" y="7388"/>
                    </a:lnTo>
                    <a:lnTo>
                      <a:pt x="674" y="7150"/>
                    </a:lnTo>
                    <a:lnTo>
                      <a:pt x="495" y="6932"/>
                    </a:lnTo>
                    <a:lnTo>
                      <a:pt x="436" y="6893"/>
                    </a:lnTo>
                    <a:lnTo>
                      <a:pt x="376" y="6853"/>
                    </a:lnTo>
                    <a:lnTo>
                      <a:pt x="337" y="6833"/>
                    </a:lnTo>
                    <a:lnTo>
                      <a:pt x="277" y="6833"/>
                    </a:lnTo>
                    <a:lnTo>
                      <a:pt x="178" y="6873"/>
                    </a:lnTo>
                    <a:lnTo>
                      <a:pt x="99" y="6952"/>
                    </a:lnTo>
                    <a:lnTo>
                      <a:pt x="40" y="7051"/>
                    </a:lnTo>
                    <a:lnTo>
                      <a:pt x="0" y="7150"/>
                    </a:lnTo>
                    <a:lnTo>
                      <a:pt x="0" y="7229"/>
                    </a:lnTo>
                    <a:lnTo>
                      <a:pt x="20" y="7289"/>
                    </a:lnTo>
                    <a:lnTo>
                      <a:pt x="40" y="7348"/>
                    </a:lnTo>
                    <a:lnTo>
                      <a:pt x="79" y="7408"/>
                    </a:lnTo>
                    <a:lnTo>
                      <a:pt x="277" y="7626"/>
                    </a:lnTo>
                    <a:lnTo>
                      <a:pt x="436" y="7863"/>
                    </a:lnTo>
                    <a:lnTo>
                      <a:pt x="594" y="8121"/>
                    </a:lnTo>
                    <a:lnTo>
                      <a:pt x="733" y="8378"/>
                    </a:lnTo>
                    <a:lnTo>
                      <a:pt x="872" y="8636"/>
                    </a:lnTo>
                    <a:lnTo>
                      <a:pt x="971" y="8913"/>
                    </a:lnTo>
                    <a:lnTo>
                      <a:pt x="1089" y="9190"/>
                    </a:lnTo>
                    <a:lnTo>
                      <a:pt x="1169" y="9468"/>
                    </a:lnTo>
                    <a:lnTo>
                      <a:pt x="1327" y="10062"/>
                    </a:lnTo>
                    <a:lnTo>
                      <a:pt x="1446" y="10656"/>
                    </a:lnTo>
                    <a:lnTo>
                      <a:pt x="1525" y="11270"/>
                    </a:lnTo>
                    <a:lnTo>
                      <a:pt x="1585" y="11884"/>
                    </a:lnTo>
                    <a:lnTo>
                      <a:pt x="1644" y="12577"/>
                    </a:lnTo>
                    <a:lnTo>
                      <a:pt x="1684" y="13270"/>
                    </a:lnTo>
                    <a:lnTo>
                      <a:pt x="1723" y="14657"/>
                    </a:lnTo>
                    <a:lnTo>
                      <a:pt x="1743" y="16043"/>
                    </a:lnTo>
                    <a:lnTo>
                      <a:pt x="1743" y="17430"/>
                    </a:lnTo>
                    <a:lnTo>
                      <a:pt x="1723" y="20143"/>
                    </a:lnTo>
                    <a:lnTo>
                      <a:pt x="1723" y="21510"/>
                    </a:lnTo>
                    <a:lnTo>
                      <a:pt x="1763" y="22876"/>
                    </a:lnTo>
                    <a:lnTo>
                      <a:pt x="1802" y="23570"/>
                    </a:lnTo>
                    <a:lnTo>
                      <a:pt x="1842" y="24243"/>
                    </a:lnTo>
                    <a:lnTo>
                      <a:pt x="1902" y="24936"/>
                    </a:lnTo>
                    <a:lnTo>
                      <a:pt x="1961" y="25610"/>
                    </a:lnTo>
                    <a:lnTo>
                      <a:pt x="2060" y="26283"/>
                    </a:lnTo>
                    <a:lnTo>
                      <a:pt x="2159" y="26956"/>
                    </a:lnTo>
                    <a:lnTo>
                      <a:pt x="2298" y="27610"/>
                    </a:lnTo>
                    <a:lnTo>
                      <a:pt x="2436" y="28284"/>
                    </a:lnTo>
                    <a:lnTo>
                      <a:pt x="2515" y="28600"/>
                    </a:lnTo>
                    <a:lnTo>
                      <a:pt x="2575" y="28759"/>
                    </a:lnTo>
                    <a:lnTo>
                      <a:pt x="2634" y="28897"/>
                    </a:lnTo>
                    <a:lnTo>
                      <a:pt x="2733" y="29036"/>
                    </a:lnTo>
                    <a:lnTo>
                      <a:pt x="2832" y="29135"/>
                    </a:lnTo>
                    <a:lnTo>
                      <a:pt x="2892" y="29175"/>
                    </a:lnTo>
                    <a:lnTo>
                      <a:pt x="2951" y="29195"/>
                    </a:lnTo>
                    <a:lnTo>
                      <a:pt x="3030" y="29214"/>
                    </a:lnTo>
                    <a:lnTo>
                      <a:pt x="3110" y="29214"/>
                    </a:lnTo>
                    <a:lnTo>
                      <a:pt x="3248" y="29195"/>
                    </a:lnTo>
                    <a:lnTo>
                      <a:pt x="3367" y="29115"/>
                    </a:lnTo>
                    <a:lnTo>
                      <a:pt x="3466" y="29036"/>
                    </a:lnTo>
                    <a:lnTo>
                      <a:pt x="3565" y="28917"/>
                    </a:lnTo>
                    <a:lnTo>
                      <a:pt x="3644" y="28798"/>
                    </a:lnTo>
                    <a:lnTo>
                      <a:pt x="3704" y="28660"/>
                    </a:lnTo>
                    <a:lnTo>
                      <a:pt x="3823" y="28402"/>
                    </a:lnTo>
                    <a:lnTo>
                      <a:pt x="4060" y="27749"/>
                    </a:lnTo>
                    <a:lnTo>
                      <a:pt x="4278" y="27095"/>
                    </a:lnTo>
                    <a:lnTo>
                      <a:pt x="4457" y="26422"/>
                    </a:lnTo>
                    <a:lnTo>
                      <a:pt x="4655" y="25748"/>
                    </a:lnTo>
                    <a:lnTo>
                      <a:pt x="4813" y="25055"/>
                    </a:lnTo>
                    <a:lnTo>
                      <a:pt x="4971" y="24362"/>
                    </a:lnTo>
                    <a:lnTo>
                      <a:pt x="5269" y="22995"/>
                    </a:lnTo>
                    <a:lnTo>
                      <a:pt x="5387" y="22302"/>
                    </a:lnTo>
                    <a:lnTo>
                      <a:pt x="5506" y="21609"/>
                    </a:lnTo>
                    <a:lnTo>
                      <a:pt x="5585" y="20896"/>
                    </a:lnTo>
                    <a:lnTo>
                      <a:pt x="5645" y="20203"/>
                    </a:lnTo>
                    <a:lnTo>
                      <a:pt x="5684" y="19509"/>
                    </a:lnTo>
                    <a:lnTo>
                      <a:pt x="5724" y="18796"/>
                    </a:lnTo>
                    <a:lnTo>
                      <a:pt x="5724" y="18103"/>
                    </a:lnTo>
                    <a:lnTo>
                      <a:pt x="5724" y="17410"/>
                    </a:lnTo>
                    <a:lnTo>
                      <a:pt x="5684" y="16023"/>
                    </a:lnTo>
                    <a:lnTo>
                      <a:pt x="5605" y="14617"/>
                    </a:lnTo>
                    <a:lnTo>
                      <a:pt x="5506" y="13211"/>
                    </a:lnTo>
                    <a:lnTo>
                      <a:pt x="5407" y="11785"/>
                    </a:lnTo>
                    <a:lnTo>
                      <a:pt x="5308" y="10319"/>
                    </a:lnTo>
                    <a:lnTo>
                      <a:pt x="5269" y="9586"/>
                    </a:lnTo>
                    <a:lnTo>
                      <a:pt x="5249" y="8854"/>
                    </a:lnTo>
                    <a:lnTo>
                      <a:pt x="5249" y="8121"/>
                    </a:lnTo>
                    <a:lnTo>
                      <a:pt x="5269" y="7368"/>
                    </a:lnTo>
                    <a:lnTo>
                      <a:pt x="5308" y="6635"/>
                    </a:lnTo>
                    <a:lnTo>
                      <a:pt x="5368" y="5902"/>
                    </a:lnTo>
                    <a:lnTo>
                      <a:pt x="5467" y="5189"/>
                    </a:lnTo>
                    <a:lnTo>
                      <a:pt x="5585" y="4476"/>
                    </a:lnTo>
                    <a:lnTo>
                      <a:pt x="5744" y="3763"/>
                    </a:lnTo>
                    <a:lnTo>
                      <a:pt x="5942" y="3070"/>
                    </a:lnTo>
                    <a:lnTo>
                      <a:pt x="6160" y="2397"/>
                    </a:lnTo>
                    <a:lnTo>
                      <a:pt x="6437" y="1743"/>
                    </a:lnTo>
                    <a:lnTo>
                      <a:pt x="6576" y="1406"/>
                    </a:lnTo>
                    <a:lnTo>
                      <a:pt x="6754" y="1090"/>
                    </a:lnTo>
                    <a:lnTo>
                      <a:pt x="6912" y="773"/>
                    </a:lnTo>
                    <a:lnTo>
                      <a:pt x="7111" y="476"/>
                    </a:lnTo>
                    <a:lnTo>
                      <a:pt x="7130" y="396"/>
                    </a:lnTo>
                    <a:lnTo>
                      <a:pt x="7150" y="337"/>
                    </a:lnTo>
                    <a:lnTo>
                      <a:pt x="7150" y="277"/>
                    </a:lnTo>
                    <a:lnTo>
                      <a:pt x="7150" y="218"/>
                    </a:lnTo>
                    <a:lnTo>
                      <a:pt x="7111" y="119"/>
                    </a:lnTo>
                    <a:lnTo>
                      <a:pt x="7012" y="40"/>
                    </a:lnTo>
                    <a:lnTo>
                      <a:pt x="691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" name="Google Shape;837;p4"/>
              <p:cNvSpPr/>
              <p:nvPr/>
            </p:nvSpPr>
            <p:spPr>
              <a:xfrm>
                <a:off x="1278250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5" y="0"/>
                    </a:moveTo>
                    <a:lnTo>
                      <a:pt x="6695" y="40"/>
                    </a:lnTo>
                    <a:lnTo>
                      <a:pt x="6656" y="79"/>
                    </a:lnTo>
                    <a:lnTo>
                      <a:pt x="6596" y="139"/>
                    </a:lnTo>
                    <a:lnTo>
                      <a:pt x="6299" y="674"/>
                    </a:lnTo>
                    <a:lnTo>
                      <a:pt x="6022" y="1208"/>
                    </a:lnTo>
                    <a:lnTo>
                      <a:pt x="5764" y="1743"/>
                    </a:lnTo>
                    <a:lnTo>
                      <a:pt x="5547" y="2298"/>
                    </a:lnTo>
                    <a:lnTo>
                      <a:pt x="5368" y="2872"/>
                    </a:lnTo>
                    <a:lnTo>
                      <a:pt x="5210" y="3446"/>
                    </a:lnTo>
                    <a:lnTo>
                      <a:pt x="5071" y="4021"/>
                    </a:lnTo>
                    <a:lnTo>
                      <a:pt x="4952" y="4595"/>
                    </a:lnTo>
                    <a:lnTo>
                      <a:pt x="4853" y="5189"/>
                    </a:lnTo>
                    <a:lnTo>
                      <a:pt x="4794" y="5784"/>
                    </a:lnTo>
                    <a:lnTo>
                      <a:pt x="4734" y="6378"/>
                    </a:lnTo>
                    <a:lnTo>
                      <a:pt x="4695" y="6972"/>
                    </a:lnTo>
                    <a:lnTo>
                      <a:pt x="4675" y="7586"/>
                    </a:lnTo>
                    <a:lnTo>
                      <a:pt x="4675" y="8180"/>
                    </a:lnTo>
                    <a:lnTo>
                      <a:pt x="4695" y="9408"/>
                    </a:lnTo>
                    <a:lnTo>
                      <a:pt x="4754" y="10636"/>
                    </a:lnTo>
                    <a:lnTo>
                      <a:pt x="4834" y="11884"/>
                    </a:lnTo>
                    <a:lnTo>
                      <a:pt x="5032" y="14340"/>
                    </a:lnTo>
                    <a:lnTo>
                      <a:pt x="5131" y="15588"/>
                    </a:lnTo>
                    <a:lnTo>
                      <a:pt x="5190" y="16796"/>
                    </a:lnTo>
                    <a:lnTo>
                      <a:pt x="5210" y="18004"/>
                    </a:lnTo>
                    <a:lnTo>
                      <a:pt x="5210" y="18598"/>
                    </a:lnTo>
                    <a:lnTo>
                      <a:pt x="5190" y="19192"/>
                    </a:lnTo>
                    <a:lnTo>
                      <a:pt x="5131" y="19886"/>
                    </a:lnTo>
                    <a:lnTo>
                      <a:pt x="5071" y="20579"/>
                    </a:lnTo>
                    <a:lnTo>
                      <a:pt x="4972" y="21272"/>
                    </a:lnTo>
                    <a:lnTo>
                      <a:pt x="4873" y="21946"/>
                    </a:lnTo>
                    <a:lnTo>
                      <a:pt x="4754" y="22619"/>
                    </a:lnTo>
                    <a:lnTo>
                      <a:pt x="4596" y="23292"/>
                    </a:lnTo>
                    <a:lnTo>
                      <a:pt x="4457" y="23966"/>
                    </a:lnTo>
                    <a:lnTo>
                      <a:pt x="4279" y="24639"/>
                    </a:lnTo>
                    <a:lnTo>
                      <a:pt x="3942" y="25907"/>
                    </a:lnTo>
                    <a:lnTo>
                      <a:pt x="3566" y="27174"/>
                    </a:lnTo>
                    <a:lnTo>
                      <a:pt x="3506" y="27452"/>
                    </a:lnTo>
                    <a:lnTo>
                      <a:pt x="3388" y="27848"/>
                    </a:lnTo>
                    <a:lnTo>
                      <a:pt x="3328" y="28046"/>
                    </a:lnTo>
                    <a:lnTo>
                      <a:pt x="3269" y="28204"/>
                    </a:lnTo>
                    <a:lnTo>
                      <a:pt x="3209" y="28323"/>
                    </a:lnTo>
                    <a:lnTo>
                      <a:pt x="3170" y="28363"/>
                    </a:lnTo>
                    <a:lnTo>
                      <a:pt x="3110" y="28363"/>
                    </a:lnTo>
                    <a:lnTo>
                      <a:pt x="3071" y="28323"/>
                    </a:lnTo>
                    <a:lnTo>
                      <a:pt x="3011" y="28224"/>
                    </a:lnTo>
                    <a:lnTo>
                      <a:pt x="2952" y="28066"/>
                    </a:lnTo>
                    <a:lnTo>
                      <a:pt x="2912" y="27887"/>
                    </a:lnTo>
                    <a:lnTo>
                      <a:pt x="2833" y="27491"/>
                    </a:lnTo>
                    <a:lnTo>
                      <a:pt x="2793" y="27194"/>
                    </a:lnTo>
                    <a:lnTo>
                      <a:pt x="2675" y="26521"/>
                    </a:lnTo>
                    <a:lnTo>
                      <a:pt x="2576" y="25867"/>
                    </a:lnTo>
                    <a:lnTo>
                      <a:pt x="2496" y="25174"/>
                    </a:lnTo>
                    <a:lnTo>
                      <a:pt x="2437" y="24501"/>
                    </a:lnTo>
                    <a:lnTo>
                      <a:pt x="2378" y="23827"/>
                    </a:lnTo>
                    <a:lnTo>
                      <a:pt x="2338" y="23154"/>
                    </a:lnTo>
                    <a:lnTo>
                      <a:pt x="2298" y="21787"/>
                    </a:lnTo>
                    <a:lnTo>
                      <a:pt x="2279" y="20420"/>
                    </a:lnTo>
                    <a:lnTo>
                      <a:pt x="2279" y="19054"/>
                    </a:lnTo>
                    <a:lnTo>
                      <a:pt x="2298" y="16321"/>
                    </a:lnTo>
                    <a:lnTo>
                      <a:pt x="2298" y="15152"/>
                    </a:lnTo>
                    <a:lnTo>
                      <a:pt x="2298" y="13904"/>
                    </a:lnTo>
                    <a:lnTo>
                      <a:pt x="2279" y="13270"/>
                    </a:lnTo>
                    <a:lnTo>
                      <a:pt x="2259" y="12637"/>
                    </a:lnTo>
                    <a:lnTo>
                      <a:pt x="2219" y="12003"/>
                    </a:lnTo>
                    <a:lnTo>
                      <a:pt x="2140" y="11369"/>
                    </a:lnTo>
                    <a:lnTo>
                      <a:pt x="2061" y="10735"/>
                    </a:lnTo>
                    <a:lnTo>
                      <a:pt x="1942" y="10121"/>
                    </a:lnTo>
                    <a:lnTo>
                      <a:pt x="1803" y="9527"/>
                    </a:lnTo>
                    <a:lnTo>
                      <a:pt x="1625" y="8953"/>
                    </a:lnTo>
                    <a:lnTo>
                      <a:pt x="1506" y="8675"/>
                    </a:lnTo>
                    <a:lnTo>
                      <a:pt x="1407" y="8398"/>
                    </a:lnTo>
                    <a:lnTo>
                      <a:pt x="1268" y="8141"/>
                    </a:lnTo>
                    <a:lnTo>
                      <a:pt x="1130" y="7883"/>
                    </a:lnTo>
                    <a:lnTo>
                      <a:pt x="991" y="7626"/>
                    </a:lnTo>
                    <a:lnTo>
                      <a:pt x="833" y="7388"/>
                    </a:lnTo>
                    <a:lnTo>
                      <a:pt x="654" y="7150"/>
                    </a:lnTo>
                    <a:lnTo>
                      <a:pt x="476" y="6932"/>
                    </a:lnTo>
                    <a:lnTo>
                      <a:pt x="437" y="6893"/>
                    </a:lnTo>
                    <a:lnTo>
                      <a:pt x="377" y="6853"/>
                    </a:lnTo>
                    <a:lnTo>
                      <a:pt x="318" y="6833"/>
                    </a:lnTo>
                    <a:lnTo>
                      <a:pt x="278" y="6833"/>
                    </a:lnTo>
                    <a:lnTo>
                      <a:pt x="159" y="6873"/>
                    </a:lnTo>
                    <a:lnTo>
                      <a:pt x="80" y="6952"/>
                    </a:lnTo>
                    <a:lnTo>
                      <a:pt x="21" y="7051"/>
                    </a:lnTo>
                    <a:lnTo>
                      <a:pt x="1" y="7150"/>
                    </a:lnTo>
                    <a:lnTo>
                      <a:pt x="1" y="7229"/>
                    </a:lnTo>
                    <a:lnTo>
                      <a:pt x="1" y="7289"/>
                    </a:lnTo>
                    <a:lnTo>
                      <a:pt x="40" y="7348"/>
                    </a:lnTo>
                    <a:lnTo>
                      <a:pt x="80" y="7408"/>
                    </a:lnTo>
                    <a:lnTo>
                      <a:pt x="258" y="7626"/>
                    </a:lnTo>
                    <a:lnTo>
                      <a:pt x="437" y="7863"/>
                    </a:lnTo>
                    <a:lnTo>
                      <a:pt x="595" y="8121"/>
                    </a:lnTo>
                    <a:lnTo>
                      <a:pt x="734" y="8378"/>
                    </a:lnTo>
                    <a:lnTo>
                      <a:pt x="852" y="8636"/>
                    </a:lnTo>
                    <a:lnTo>
                      <a:pt x="971" y="8913"/>
                    </a:lnTo>
                    <a:lnTo>
                      <a:pt x="1070" y="9190"/>
                    </a:lnTo>
                    <a:lnTo>
                      <a:pt x="1169" y="9468"/>
                    </a:lnTo>
                    <a:lnTo>
                      <a:pt x="1308" y="10062"/>
                    </a:lnTo>
                    <a:lnTo>
                      <a:pt x="1427" y="10656"/>
                    </a:lnTo>
                    <a:lnTo>
                      <a:pt x="1526" y="11270"/>
                    </a:lnTo>
                    <a:lnTo>
                      <a:pt x="1585" y="11884"/>
                    </a:lnTo>
                    <a:lnTo>
                      <a:pt x="1625" y="12577"/>
                    </a:lnTo>
                    <a:lnTo>
                      <a:pt x="1665" y="13270"/>
                    </a:lnTo>
                    <a:lnTo>
                      <a:pt x="1724" y="14657"/>
                    </a:lnTo>
                    <a:lnTo>
                      <a:pt x="1724" y="16043"/>
                    </a:lnTo>
                    <a:lnTo>
                      <a:pt x="1724" y="17430"/>
                    </a:lnTo>
                    <a:lnTo>
                      <a:pt x="1704" y="20143"/>
                    </a:lnTo>
                    <a:lnTo>
                      <a:pt x="1724" y="21510"/>
                    </a:lnTo>
                    <a:lnTo>
                      <a:pt x="1744" y="22876"/>
                    </a:lnTo>
                    <a:lnTo>
                      <a:pt x="1783" y="23570"/>
                    </a:lnTo>
                    <a:lnTo>
                      <a:pt x="1823" y="24243"/>
                    </a:lnTo>
                    <a:lnTo>
                      <a:pt x="1882" y="24936"/>
                    </a:lnTo>
                    <a:lnTo>
                      <a:pt x="1962" y="25610"/>
                    </a:lnTo>
                    <a:lnTo>
                      <a:pt x="2041" y="26283"/>
                    </a:lnTo>
                    <a:lnTo>
                      <a:pt x="2160" y="26956"/>
                    </a:lnTo>
                    <a:lnTo>
                      <a:pt x="2279" y="27610"/>
                    </a:lnTo>
                    <a:lnTo>
                      <a:pt x="2437" y="28284"/>
                    </a:lnTo>
                    <a:lnTo>
                      <a:pt x="2516" y="28600"/>
                    </a:lnTo>
                    <a:lnTo>
                      <a:pt x="2556" y="28759"/>
                    </a:lnTo>
                    <a:lnTo>
                      <a:pt x="2635" y="28897"/>
                    </a:lnTo>
                    <a:lnTo>
                      <a:pt x="2714" y="29036"/>
                    </a:lnTo>
                    <a:lnTo>
                      <a:pt x="2813" y="29135"/>
                    </a:lnTo>
                    <a:lnTo>
                      <a:pt x="2873" y="29175"/>
                    </a:lnTo>
                    <a:lnTo>
                      <a:pt x="2952" y="29195"/>
                    </a:lnTo>
                    <a:lnTo>
                      <a:pt x="3011" y="29214"/>
                    </a:lnTo>
                    <a:lnTo>
                      <a:pt x="3091" y="29214"/>
                    </a:lnTo>
                    <a:lnTo>
                      <a:pt x="3229" y="29195"/>
                    </a:lnTo>
                    <a:lnTo>
                      <a:pt x="3348" y="29115"/>
                    </a:lnTo>
                    <a:lnTo>
                      <a:pt x="3467" y="29036"/>
                    </a:lnTo>
                    <a:lnTo>
                      <a:pt x="3546" y="28917"/>
                    </a:lnTo>
                    <a:lnTo>
                      <a:pt x="3625" y="28798"/>
                    </a:lnTo>
                    <a:lnTo>
                      <a:pt x="3705" y="28660"/>
                    </a:lnTo>
                    <a:lnTo>
                      <a:pt x="3823" y="28402"/>
                    </a:lnTo>
                    <a:lnTo>
                      <a:pt x="4041" y="27749"/>
                    </a:lnTo>
                    <a:lnTo>
                      <a:pt x="4259" y="27095"/>
                    </a:lnTo>
                    <a:lnTo>
                      <a:pt x="4457" y="26422"/>
                    </a:lnTo>
                    <a:lnTo>
                      <a:pt x="4635" y="25748"/>
                    </a:lnTo>
                    <a:lnTo>
                      <a:pt x="4814" y="25055"/>
                    </a:lnTo>
                    <a:lnTo>
                      <a:pt x="4972" y="24362"/>
                    </a:lnTo>
                    <a:lnTo>
                      <a:pt x="5249" y="22995"/>
                    </a:lnTo>
                    <a:lnTo>
                      <a:pt x="5388" y="22302"/>
                    </a:lnTo>
                    <a:lnTo>
                      <a:pt x="5487" y="21609"/>
                    </a:lnTo>
                    <a:lnTo>
                      <a:pt x="5566" y="20896"/>
                    </a:lnTo>
                    <a:lnTo>
                      <a:pt x="5646" y="20203"/>
                    </a:lnTo>
                    <a:lnTo>
                      <a:pt x="5685" y="19509"/>
                    </a:lnTo>
                    <a:lnTo>
                      <a:pt x="5705" y="18796"/>
                    </a:lnTo>
                    <a:lnTo>
                      <a:pt x="5725" y="18103"/>
                    </a:lnTo>
                    <a:lnTo>
                      <a:pt x="5725" y="17410"/>
                    </a:lnTo>
                    <a:lnTo>
                      <a:pt x="5685" y="16023"/>
                    </a:lnTo>
                    <a:lnTo>
                      <a:pt x="5606" y="14617"/>
                    </a:lnTo>
                    <a:lnTo>
                      <a:pt x="5507" y="13211"/>
                    </a:lnTo>
                    <a:lnTo>
                      <a:pt x="5388" y="11785"/>
                    </a:lnTo>
                    <a:lnTo>
                      <a:pt x="5289" y="10319"/>
                    </a:lnTo>
                    <a:lnTo>
                      <a:pt x="5249" y="9586"/>
                    </a:lnTo>
                    <a:lnTo>
                      <a:pt x="5249" y="8854"/>
                    </a:lnTo>
                    <a:lnTo>
                      <a:pt x="5230" y="8121"/>
                    </a:lnTo>
                    <a:lnTo>
                      <a:pt x="5249" y="7368"/>
                    </a:lnTo>
                    <a:lnTo>
                      <a:pt x="5289" y="6635"/>
                    </a:lnTo>
                    <a:lnTo>
                      <a:pt x="5368" y="5902"/>
                    </a:lnTo>
                    <a:lnTo>
                      <a:pt x="5448" y="5189"/>
                    </a:lnTo>
                    <a:lnTo>
                      <a:pt x="5586" y="4476"/>
                    </a:lnTo>
                    <a:lnTo>
                      <a:pt x="5725" y="3763"/>
                    </a:lnTo>
                    <a:lnTo>
                      <a:pt x="5923" y="3070"/>
                    </a:lnTo>
                    <a:lnTo>
                      <a:pt x="6161" y="2397"/>
                    </a:lnTo>
                    <a:lnTo>
                      <a:pt x="6418" y="1743"/>
                    </a:lnTo>
                    <a:lnTo>
                      <a:pt x="6576" y="1406"/>
                    </a:lnTo>
                    <a:lnTo>
                      <a:pt x="6735" y="1090"/>
                    </a:lnTo>
                    <a:lnTo>
                      <a:pt x="6913" y="773"/>
                    </a:lnTo>
                    <a:lnTo>
                      <a:pt x="7091" y="476"/>
                    </a:lnTo>
                    <a:lnTo>
                      <a:pt x="7131" y="396"/>
                    </a:lnTo>
                    <a:lnTo>
                      <a:pt x="7151" y="337"/>
                    </a:lnTo>
                    <a:lnTo>
                      <a:pt x="7151" y="277"/>
                    </a:lnTo>
                    <a:lnTo>
                      <a:pt x="7131" y="218"/>
                    </a:lnTo>
                    <a:lnTo>
                      <a:pt x="7091" y="119"/>
                    </a:lnTo>
                    <a:lnTo>
                      <a:pt x="7012" y="40"/>
                    </a:lnTo>
                    <a:lnTo>
                      <a:pt x="691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" name="Google Shape;838;p4"/>
              <p:cNvSpPr/>
              <p:nvPr/>
            </p:nvSpPr>
            <p:spPr>
              <a:xfrm>
                <a:off x="3568850" y="724850"/>
                <a:ext cx="160450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8" h="83247" extrusionOk="0">
                    <a:moveTo>
                      <a:pt x="198" y="1"/>
                    </a:moveTo>
                    <a:lnTo>
                      <a:pt x="99" y="60"/>
                    </a:lnTo>
                    <a:lnTo>
                      <a:pt x="40" y="139"/>
                    </a:lnTo>
                    <a:lnTo>
                      <a:pt x="20" y="19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20" y="397"/>
                    </a:lnTo>
                    <a:lnTo>
                      <a:pt x="297" y="1328"/>
                    </a:lnTo>
                    <a:lnTo>
                      <a:pt x="535" y="2278"/>
                    </a:lnTo>
                    <a:lnTo>
                      <a:pt x="733" y="3229"/>
                    </a:lnTo>
                    <a:lnTo>
                      <a:pt x="911" y="4199"/>
                    </a:lnTo>
                    <a:lnTo>
                      <a:pt x="1090" y="5150"/>
                    </a:lnTo>
                    <a:lnTo>
                      <a:pt x="1228" y="6121"/>
                    </a:lnTo>
                    <a:lnTo>
                      <a:pt x="1506" y="8081"/>
                    </a:lnTo>
                    <a:lnTo>
                      <a:pt x="1783" y="10141"/>
                    </a:lnTo>
                    <a:lnTo>
                      <a:pt x="2021" y="12201"/>
                    </a:lnTo>
                    <a:lnTo>
                      <a:pt x="2258" y="14281"/>
                    </a:lnTo>
                    <a:lnTo>
                      <a:pt x="2476" y="16341"/>
                    </a:lnTo>
                    <a:lnTo>
                      <a:pt x="2654" y="18401"/>
                    </a:lnTo>
                    <a:lnTo>
                      <a:pt x="2813" y="20460"/>
                    </a:lnTo>
                    <a:lnTo>
                      <a:pt x="2971" y="22520"/>
                    </a:lnTo>
                    <a:lnTo>
                      <a:pt x="3090" y="24600"/>
                    </a:lnTo>
                    <a:lnTo>
                      <a:pt x="3209" y="26660"/>
                    </a:lnTo>
                    <a:lnTo>
                      <a:pt x="3288" y="28720"/>
                    </a:lnTo>
                    <a:lnTo>
                      <a:pt x="3367" y="30799"/>
                    </a:lnTo>
                    <a:lnTo>
                      <a:pt x="3407" y="32859"/>
                    </a:lnTo>
                    <a:lnTo>
                      <a:pt x="3427" y="34899"/>
                    </a:lnTo>
                    <a:lnTo>
                      <a:pt x="3447" y="36919"/>
                    </a:lnTo>
                    <a:lnTo>
                      <a:pt x="3427" y="38940"/>
                    </a:lnTo>
                    <a:lnTo>
                      <a:pt x="3407" y="40980"/>
                    </a:lnTo>
                    <a:lnTo>
                      <a:pt x="3348" y="43059"/>
                    </a:lnTo>
                    <a:lnTo>
                      <a:pt x="3288" y="45139"/>
                    </a:lnTo>
                    <a:lnTo>
                      <a:pt x="3268" y="47219"/>
                    </a:lnTo>
                    <a:lnTo>
                      <a:pt x="3268" y="48249"/>
                    </a:lnTo>
                    <a:lnTo>
                      <a:pt x="3288" y="49298"/>
                    </a:lnTo>
                    <a:lnTo>
                      <a:pt x="3328" y="50289"/>
                    </a:lnTo>
                    <a:lnTo>
                      <a:pt x="3407" y="51279"/>
                    </a:lnTo>
                    <a:lnTo>
                      <a:pt x="3506" y="52269"/>
                    </a:lnTo>
                    <a:lnTo>
                      <a:pt x="3625" y="53260"/>
                    </a:lnTo>
                    <a:lnTo>
                      <a:pt x="3764" y="54250"/>
                    </a:lnTo>
                    <a:lnTo>
                      <a:pt x="3922" y="55220"/>
                    </a:lnTo>
                    <a:lnTo>
                      <a:pt x="4279" y="57161"/>
                    </a:lnTo>
                    <a:lnTo>
                      <a:pt x="4635" y="59102"/>
                    </a:lnTo>
                    <a:lnTo>
                      <a:pt x="4992" y="61063"/>
                    </a:lnTo>
                    <a:lnTo>
                      <a:pt x="5170" y="62034"/>
                    </a:lnTo>
                    <a:lnTo>
                      <a:pt x="5328" y="63024"/>
                    </a:lnTo>
                    <a:lnTo>
                      <a:pt x="5447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4" y="67223"/>
                    </a:lnTo>
                    <a:lnTo>
                      <a:pt x="5804" y="68352"/>
                    </a:lnTo>
                    <a:lnTo>
                      <a:pt x="5843" y="69481"/>
                    </a:lnTo>
                    <a:lnTo>
                      <a:pt x="5843" y="70610"/>
                    </a:lnTo>
                    <a:lnTo>
                      <a:pt x="5843" y="71739"/>
                    </a:lnTo>
                    <a:lnTo>
                      <a:pt x="5804" y="72848"/>
                    </a:lnTo>
                    <a:lnTo>
                      <a:pt x="5744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7" y="77324"/>
                    </a:lnTo>
                    <a:lnTo>
                      <a:pt x="5289" y="78433"/>
                    </a:lnTo>
                    <a:lnTo>
                      <a:pt x="5130" y="79542"/>
                    </a:lnTo>
                    <a:lnTo>
                      <a:pt x="4932" y="80652"/>
                    </a:lnTo>
                    <a:lnTo>
                      <a:pt x="4734" y="81741"/>
                    </a:lnTo>
                    <a:lnTo>
                      <a:pt x="4496" y="82850"/>
                    </a:lnTo>
                    <a:lnTo>
                      <a:pt x="4477" y="82909"/>
                    </a:lnTo>
                    <a:lnTo>
                      <a:pt x="4477" y="82989"/>
                    </a:lnTo>
                    <a:lnTo>
                      <a:pt x="4496" y="83048"/>
                    </a:lnTo>
                    <a:lnTo>
                      <a:pt x="4516" y="83108"/>
                    </a:lnTo>
                    <a:lnTo>
                      <a:pt x="4595" y="83187"/>
                    </a:lnTo>
                    <a:lnTo>
                      <a:pt x="4694" y="83246"/>
                    </a:lnTo>
                    <a:lnTo>
                      <a:pt x="4793" y="83246"/>
                    </a:lnTo>
                    <a:lnTo>
                      <a:pt x="4893" y="83226"/>
                    </a:lnTo>
                    <a:lnTo>
                      <a:pt x="4952" y="83187"/>
                    </a:lnTo>
                    <a:lnTo>
                      <a:pt x="4992" y="83147"/>
                    </a:lnTo>
                    <a:lnTo>
                      <a:pt x="5011" y="83088"/>
                    </a:lnTo>
                    <a:lnTo>
                      <a:pt x="5031" y="83008"/>
                    </a:lnTo>
                    <a:lnTo>
                      <a:pt x="5249" y="82058"/>
                    </a:lnTo>
                    <a:lnTo>
                      <a:pt x="5427" y="81107"/>
                    </a:lnTo>
                    <a:lnTo>
                      <a:pt x="5606" y="80156"/>
                    </a:lnTo>
                    <a:lnTo>
                      <a:pt x="5764" y="79186"/>
                    </a:lnTo>
                    <a:lnTo>
                      <a:pt x="5903" y="78215"/>
                    </a:lnTo>
                    <a:lnTo>
                      <a:pt x="6021" y="77245"/>
                    </a:lnTo>
                    <a:lnTo>
                      <a:pt x="6140" y="76274"/>
                    </a:lnTo>
                    <a:lnTo>
                      <a:pt x="6220" y="75304"/>
                    </a:lnTo>
                    <a:lnTo>
                      <a:pt x="6299" y="74314"/>
                    </a:lnTo>
                    <a:lnTo>
                      <a:pt x="6358" y="73343"/>
                    </a:lnTo>
                    <a:lnTo>
                      <a:pt x="6398" y="72353"/>
                    </a:lnTo>
                    <a:lnTo>
                      <a:pt x="6418" y="71382"/>
                    </a:lnTo>
                    <a:lnTo>
                      <a:pt x="6418" y="70392"/>
                    </a:lnTo>
                    <a:lnTo>
                      <a:pt x="6418" y="69421"/>
                    </a:lnTo>
                    <a:lnTo>
                      <a:pt x="6378" y="68431"/>
                    </a:lnTo>
                    <a:lnTo>
                      <a:pt x="6338" y="67461"/>
                    </a:lnTo>
                    <a:lnTo>
                      <a:pt x="6259" y="66490"/>
                    </a:lnTo>
                    <a:lnTo>
                      <a:pt x="6180" y="65539"/>
                    </a:lnTo>
                    <a:lnTo>
                      <a:pt x="6081" y="64589"/>
                    </a:lnTo>
                    <a:lnTo>
                      <a:pt x="5982" y="63638"/>
                    </a:lnTo>
                    <a:lnTo>
                      <a:pt x="5843" y="62687"/>
                    </a:lnTo>
                    <a:lnTo>
                      <a:pt x="5705" y="61737"/>
                    </a:lnTo>
                    <a:lnTo>
                      <a:pt x="5546" y="60786"/>
                    </a:lnTo>
                    <a:lnTo>
                      <a:pt x="5368" y="59855"/>
                    </a:lnTo>
                    <a:lnTo>
                      <a:pt x="4952" y="57795"/>
                    </a:lnTo>
                    <a:lnTo>
                      <a:pt x="4556" y="55735"/>
                    </a:lnTo>
                    <a:lnTo>
                      <a:pt x="4378" y="54705"/>
                    </a:lnTo>
                    <a:lnTo>
                      <a:pt x="4199" y="53656"/>
                    </a:lnTo>
                    <a:lnTo>
                      <a:pt x="4080" y="52606"/>
                    </a:lnTo>
                    <a:lnTo>
                      <a:pt x="3962" y="51556"/>
                    </a:lnTo>
                    <a:lnTo>
                      <a:pt x="3902" y="50526"/>
                    </a:lnTo>
                    <a:lnTo>
                      <a:pt x="3863" y="49496"/>
                    </a:lnTo>
                    <a:lnTo>
                      <a:pt x="3843" y="48447"/>
                    </a:lnTo>
                    <a:lnTo>
                      <a:pt x="3823" y="47417"/>
                    </a:lnTo>
                    <a:lnTo>
                      <a:pt x="3863" y="45337"/>
                    </a:lnTo>
                    <a:lnTo>
                      <a:pt x="3922" y="43257"/>
                    </a:lnTo>
                    <a:lnTo>
                      <a:pt x="3962" y="41138"/>
                    </a:lnTo>
                    <a:lnTo>
                      <a:pt x="4001" y="39039"/>
                    </a:lnTo>
                    <a:lnTo>
                      <a:pt x="4001" y="36919"/>
                    </a:lnTo>
                    <a:lnTo>
                      <a:pt x="4001" y="34820"/>
                    </a:lnTo>
                    <a:lnTo>
                      <a:pt x="3981" y="32720"/>
                    </a:lnTo>
                    <a:lnTo>
                      <a:pt x="3922" y="30641"/>
                    </a:lnTo>
                    <a:lnTo>
                      <a:pt x="3863" y="28541"/>
                    </a:lnTo>
                    <a:lnTo>
                      <a:pt x="3764" y="26462"/>
                    </a:lnTo>
                    <a:lnTo>
                      <a:pt x="3645" y="24362"/>
                    </a:lnTo>
                    <a:lnTo>
                      <a:pt x="3526" y="22283"/>
                    </a:lnTo>
                    <a:lnTo>
                      <a:pt x="3367" y="20203"/>
                    </a:lnTo>
                    <a:lnTo>
                      <a:pt x="3189" y="18123"/>
                    </a:lnTo>
                    <a:lnTo>
                      <a:pt x="2991" y="15885"/>
                    </a:lnTo>
                    <a:lnTo>
                      <a:pt x="2753" y="13647"/>
                    </a:lnTo>
                    <a:lnTo>
                      <a:pt x="2496" y="11409"/>
                    </a:lnTo>
                    <a:lnTo>
                      <a:pt x="2219" y="9191"/>
                    </a:lnTo>
                    <a:lnTo>
                      <a:pt x="1922" y="6913"/>
                    </a:lnTo>
                    <a:lnTo>
                      <a:pt x="1763" y="5784"/>
                    </a:lnTo>
                    <a:lnTo>
                      <a:pt x="1585" y="4655"/>
                    </a:lnTo>
                    <a:lnTo>
                      <a:pt x="1387" y="3526"/>
                    </a:lnTo>
                    <a:lnTo>
                      <a:pt x="1149" y="2417"/>
                    </a:lnTo>
                    <a:lnTo>
                      <a:pt x="872" y="1308"/>
                    </a:lnTo>
                    <a:lnTo>
                      <a:pt x="733" y="773"/>
                    </a:lnTo>
                    <a:lnTo>
                      <a:pt x="575" y="218"/>
                    </a:lnTo>
                    <a:lnTo>
                      <a:pt x="535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416" y="20"/>
                    </a:lnTo>
                    <a:lnTo>
                      <a:pt x="29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" name="Google Shape;839;p4"/>
              <p:cNvSpPr/>
              <p:nvPr/>
            </p:nvSpPr>
            <p:spPr>
              <a:xfrm>
                <a:off x="2544875" y="724850"/>
                <a:ext cx="160450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8" h="83247" extrusionOk="0">
                    <a:moveTo>
                      <a:pt x="198" y="1"/>
                    </a:moveTo>
                    <a:lnTo>
                      <a:pt x="99" y="60"/>
                    </a:lnTo>
                    <a:lnTo>
                      <a:pt x="40" y="139"/>
                    </a:lnTo>
                    <a:lnTo>
                      <a:pt x="20" y="19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20" y="397"/>
                    </a:lnTo>
                    <a:lnTo>
                      <a:pt x="297" y="1328"/>
                    </a:lnTo>
                    <a:lnTo>
                      <a:pt x="535" y="2278"/>
                    </a:lnTo>
                    <a:lnTo>
                      <a:pt x="733" y="3229"/>
                    </a:lnTo>
                    <a:lnTo>
                      <a:pt x="931" y="4199"/>
                    </a:lnTo>
                    <a:lnTo>
                      <a:pt x="1089" y="5150"/>
                    </a:lnTo>
                    <a:lnTo>
                      <a:pt x="1228" y="6121"/>
                    </a:lnTo>
                    <a:lnTo>
                      <a:pt x="1505" y="8081"/>
                    </a:lnTo>
                    <a:lnTo>
                      <a:pt x="1783" y="10141"/>
                    </a:lnTo>
                    <a:lnTo>
                      <a:pt x="2040" y="12201"/>
                    </a:lnTo>
                    <a:lnTo>
                      <a:pt x="2258" y="14281"/>
                    </a:lnTo>
                    <a:lnTo>
                      <a:pt x="2476" y="16341"/>
                    </a:lnTo>
                    <a:lnTo>
                      <a:pt x="2654" y="18401"/>
                    </a:lnTo>
                    <a:lnTo>
                      <a:pt x="2832" y="20460"/>
                    </a:lnTo>
                    <a:lnTo>
                      <a:pt x="2971" y="22520"/>
                    </a:lnTo>
                    <a:lnTo>
                      <a:pt x="3090" y="24600"/>
                    </a:lnTo>
                    <a:lnTo>
                      <a:pt x="3209" y="26660"/>
                    </a:lnTo>
                    <a:lnTo>
                      <a:pt x="3288" y="28720"/>
                    </a:lnTo>
                    <a:lnTo>
                      <a:pt x="3367" y="30799"/>
                    </a:lnTo>
                    <a:lnTo>
                      <a:pt x="3407" y="32859"/>
                    </a:lnTo>
                    <a:lnTo>
                      <a:pt x="3446" y="34899"/>
                    </a:lnTo>
                    <a:lnTo>
                      <a:pt x="3446" y="36919"/>
                    </a:lnTo>
                    <a:lnTo>
                      <a:pt x="3427" y="38940"/>
                    </a:lnTo>
                    <a:lnTo>
                      <a:pt x="3407" y="40980"/>
                    </a:lnTo>
                    <a:lnTo>
                      <a:pt x="3347" y="43059"/>
                    </a:lnTo>
                    <a:lnTo>
                      <a:pt x="3288" y="45139"/>
                    </a:lnTo>
                    <a:lnTo>
                      <a:pt x="3268" y="47219"/>
                    </a:lnTo>
                    <a:lnTo>
                      <a:pt x="3268" y="48249"/>
                    </a:lnTo>
                    <a:lnTo>
                      <a:pt x="3288" y="49298"/>
                    </a:lnTo>
                    <a:lnTo>
                      <a:pt x="3328" y="50289"/>
                    </a:lnTo>
                    <a:lnTo>
                      <a:pt x="3407" y="51279"/>
                    </a:lnTo>
                    <a:lnTo>
                      <a:pt x="3506" y="52269"/>
                    </a:lnTo>
                    <a:lnTo>
                      <a:pt x="3625" y="53260"/>
                    </a:lnTo>
                    <a:lnTo>
                      <a:pt x="3763" y="54250"/>
                    </a:lnTo>
                    <a:lnTo>
                      <a:pt x="3922" y="55220"/>
                    </a:lnTo>
                    <a:lnTo>
                      <a:pt x="4278" y="57161"/>
                    </a:lnTo>
                    <a:lnTo>
                      <a:pt x="4655" y="59102"/>
                    </a:lnTo>
                    <a:lnTo>
                      <a:pt x="5011" y="61063"/>
                    </a:lnTo>
                    <a:lnTo>
                      <a:pt x="5170" y="62034"/>
                    </a:lnTo>
                    <a:lnTo>
                      <a:pt x="5328" y="63024"/>
                    </a:lnTo>
                    <a:lnTo>
                      <a:pt x="5447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4" y="67223"/>
                    </a:lnTo>
                    <a:lnTo>
                      <a:pt x="5803" y="68352"/>
                    </a:lnTo>
                    <a:lnTo>
                      <a:pt x="5843" y="69481"/>
                    </a:lnTo>
                    <a:lnTo>
                      <a:pt x="5863" y="70610"/>
                    </a:lnTo>
                    <a:lnTo>
                      <a:pt x="5843" y="71739"/>
                    </a:lnTo>
                    <a:lnTo>
                      <a:pt x="5803" y="72848"/>
                    </a:lnTo>
                    <a:lnTo>
                      <a:pt x="5744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7" y="77324"/>
                    </a:lnTo>
                    <a:lnTo>
                      <a:pt x="5308" y="78433"/>
                    </a:lnTo>
                    <a:lnTo>
                      <a:pt x="5130" y="79542"/>
                    </a:lnTo>
                    <a:lnTo>
                      <a:pt x="4932" y="80652"/>
                    </a:lnTo>
                    <a:lnTo>
                      <a:pt x="4734" y="81741"/>
                    </a:lnTo>
                    <a:lnTo>
                      <a:pt x="4496" y="82850"/>
                    </a:lnTo>
                    <a:lnTo>
                      <a:pt x="4476" y="82909"/>
                    </a:lnTo>
                    <a:lnTo>
                      <a:pt x="4496" y="82989"/>
                    </a:lnTo>
                    <a:lnTo>
                      <a:pt x="4496" y="83048"/>
                    </a:lnTo>
                    <a:lnTo>
                      <a:pt x="4536" y="83108"/>
                    </a:lnTo>
                    <a:lnTo>
                      <a:pt x="4595" y="83187"/>
                    </a:lnTo>
                    <a:lnTo>
                      <a:pt x="4694" y="83246"/>
                    </a:lnTo>
                    <a:lnTo>
                      <a:pt x="4793" y="83246"/>
                    </a:lnTo>
                    <a:lnTo>
                      <a:pt x="4912" y="83226"/>
                    </a:lnTo>
                    <a:lnTo>
                      <a:pt x="4952" y="83187"/>
                    </a:lnTo>
                    <a:lnTo>
                      <a:pt x="4991" y="83147"/>
                    </a:lnTo>
                    <a:lnTo>
                      <a:pt x="5011" y="83088"/>
                    </a:lnTo>
                    <a:lnTo>
                      <a:pt x="5051" y="83008"/>
                    </a:lnTo>
                    <a:lnTo>
                      <a:pt x="5249" y="82058"/>
                    </a:lnTo>
                    <a:lnTo>
                      <a:pt x="5447" y="81107"/>
                    </a:lnTo>
                    <a:lnTo>
                      <a:pt x="5605" y="80156"/>
                    </a:lnTo>
                    <a:lnTo>
                      <a:pt x="5764" y="79186"/>
                    </a:lnTo>
                    <a:lnTo>
                      <a:pt x="5902" y="78215"/>
                    </a:lnTo>
                    <a:lnTo>
                      <a:pt x="6041" y="77245"/>
                    </a:lnTo>
                    <a:lnTo>
                      <a:pt x="6140" y="76274"/>
                    </a:lnTo>
                    <a:lnTo>
                      <a:pt x="6219" y="75304"/>
                    </a:lnTo>
                    <a:lnTo>
                      <a:pt x="6298" y="74314"/>
                    </a:lnTo>
                    <a:lnTo>
                      <a:pt x="6358" y="73343"/>
                    </a:lnTo>
                    <a:lnTo>
                      <a:pt x="6398" y="72353"/>
                    </a:lnTo>
                    <a:lnTo>
                      <a:pt x="6417" y="71382"/>
                    </a:lnTo>
                    <a:lnTo>
                      <a:pt x="6417" y="70392"/>
                    </a:lnTo>
                    <a:lnTo>
                      <a:pt x="6417" y="69421"/>
                    </a:lnTo>
                    <a:lnTo>
                      <a:pt x="6378" y="68431"/>
                    </a:lnTo>
                    <a:lnTo>
                      <a:pt x="6338" y="67461"/>
                    </a:lnTo>
                    <a:lnTo>
                      <a:pt x="6279" y="66490"/>
                    </a:lnTo>
                    <a:lnTo>
                      <a:pt x="6180" y="65539"/>
                    </a:lnTo>
                    <a:lnTo>
                      <a:pt x="6100" y="64589"/>
                    </a:lnTo>
                    <a:lnTo>
                      <a:pt x="5982" y="63638"/>
                    </a:lnTo>
                    <a:lnTo>
                      <a:pt x="5843" y="62687"/>
                    </a:lnTo>
                    <a:lnTo>
                      <a:pt x="5704" y="61737"/>
                    </a:lnTo>
                    <a:lnTo>
                      <a:pt x="5546" y="60786"/>
                    </a:lnTo>
                    <a:lnTo>
                      <a:pt x="5368" y="59855"/>
                    </a:lnTo>
                    <a:lnTo>
                      <a:pt x="4971" y="57795"/>
                    </a:lnTo>
                    <a:lnTo>
                      <a:pt x="4556" y="55735"/>
                    </a:lnTo>
                    <a:lnTo>
                      <a:pt x="4377" y="54705"/>
                    </a:lnTo>
                    <a:lnTo>
                      <a:pt x="4219" y="53656"/>
                    </a:lnTo>
                    <a:lnTo>
                      <a:pt x="4080" y="52606"/>
                    </a:lnTo>
                    <a:lnTo>
                      <a:pt x="3981" y="51556"/>
                    </a:lnTo>
                    <a:lnTo>
                      <a:pt x="3902" y="50526"/>
                    </a:lnTo>
                    <a:lnTo>
                      <a:pt x="3862" y="49496"/>
                    </a:lnTo>
                    <a:lnTo>
                      <a:pt x="3843" y="48447"/>
                    </a:lnTo>
                    <a:lnTo>
                      <a:pt x="3843" y="47417"/>
                    </a:lnTo>
                    <a:lnTo>
                      <a:pt x="3862" y="45337"/>
                    </a:lnTo>
                    <a:lnTo>
                      <a:pt x="3922" y="43257"/>
                    </a:lnTo>
                    <a:lnTo>
                      <a:pt x="3961" y="41138"/>
                    </a:lnTo>
                    <a:lnTo>
                      <a:pt x="4001" y="39039"/>
                    </a:lnTo>
                    <a:lnTo>
                      <a:pt x="4021" y="36919"/>
                    </a:lnTo>
                    <a:lnTo>
                      <a:pt x="4001" y="34820"/>
                    </a:lnTo>
                    <a:lnTo>
                      <a:pt x="3981" y="32720"/>
                    </a:lnTo>
                    <a:lnTo>
                      <a:pt x="3922" y="30641"/>
                    </a:lnTo>
                    <a:lnTo>
                      <a:pt x="3862" y="28541"/>
                    </a:lnTo>
                    <a:lnTo>
                      <a:pt x="3763" y="26462"/>
                    </a:lnTo>
                    <a:lnTo>
                      <a:pt x="3664" y="24362"/>
                    </a:lnTo>
                    <a:lnTo>
                      <a:pt x="3526" y="22283"/>
                    </a:lnTo>
                    <a:lnTo>
                      <a:pt x="3367" y="20203"/>
                    </a:lnTo>
                    <a:lnTo>
                      <a:pt x="3209" y="18123"/>
                    </a:lnTo>
                    <a:lnTo>
                      <a:pt x="2991" y="15885"/>
                    </a:lnTo>
                    <a:lnTo>
                      <a:pt x="2753" y="13647"/>
                    </a:lnTo>
                    <a:lnTo>
                      <a:pt x="2515" y="11409"/>
                    </a:lnTo>
                    <a:lnTo>
                      <a:pt x="2238" y="9191"/>
                    </a:lnTo>
                    <a:lnTo>
                      <a:pt x="1921" y="6913"/>
                    </a:lnTo>
                    <a:lnTo>
                      <a:pt x="1763" y="5784"/>
                    </a:lnTo>
                    <a:lnTo>
                      <a:pt x="1585" y="4655"/>
                    </a:lnTo>
                    <a:lnTo>
                      <a:pt x="1387" y="3526"/>
                    </a:lnTo>
                    <a:lnTo>
                      <a:pt x="1149" y="2417"/>
                    </a:lnTo>
                    <a:lnTo>
                      <a:pt x="872" y="1308"/>
                    </a:lnTo>
                    <a:lnTo>
                      <a:pt x="733" y="773"/>
                    </a:lnTo>
                    <a:lnTo>
                      <a:pt x="574" y="218"/>
                    </a:lnTo>
                    <a:lnTo>
                      <a:pt x="535" y="159"/>
                    </a:lnTo>
                    <a:lnTo>
                      <a:pt x="495" y="100"/>
                    </a:lnTo>
                    <a:lnTo>
                      <a:pt x="456" y="60"/>
                    </a:lnTo>
                    <a:lnTo>
                      <a:pt x="416" y="20"/>
                    </a:lnTo>
                    <a:lnTo>
                      <a:pt x="31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" name="Google Shape;840;p4"/>
              <p:cNvSpPr/>
              <p:nvPr/>
            </p:nvSpPr>
            <p:spPr>
              <a:xfrm>
                <a:off x="1549100" y="724850"/>
                <a:ext cx="160475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9" h="83247" extrusionOk="0">
                    <a:moveTo>
                      <a:pt x="199" y="1"/>
                    </a:moveTo>
                    <a:lnTo>
                      <a:pt x="100" y="60"/>
                    </a:lnTo>
                    <a:lnTo>
                      <a:pt x="21" y="139"/>
                    </a:lnTo>
                    <a:lnTo>
                      <a:pt x="1" y="19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21" y="397"/>
                    </a:lnTo>
                    <a:lnTo>
                      <a:pt x="278" y="1328"/>
                    </a:lnTo>
                    <a:lnTo>
                      <a:pt x="516" y="2278"/>
                    </a:lnTo>
                    <a:lnTo>
                      <a:pt x="734" y="3229"/>
                    </a:lnTo>
                    <a:lnTo>
                      <a:pt x="912" y="4199"/>
                    </a:lnTo>
                    <a:lnTo>
                      <a:pt x="1070" y="5150"/>
                    </a:lnTo>
                    <a:lnTo>
                      <a:pt x="1229" y="6121"/>
                    </a:lnTo>
                    <a:lnTo>
                      <a:pt x="1506" y="8081"/>
                    </a:lnTo>
                    <a:lnTo>
                      <a:pt x="1764" y="10141"/>
                    </a:lnTo>
                    <a:lnTo>
                      <a:pt x="2021" y="12201"/>
                    </a:lnTo>
                    <a:lnTo>
                      <a:pt x="2259" y="14281"/>
                    </a:lnTo>
                    <a:lnTo>
                      <a:pt x="2457" y="16341"/>
                    </a:lnTo>
                    <a:lnTo>
                      <a:pt x="2655" y="18401"/>
                    </a:lnTo>
                    <a:lnTo>
                      <a:pt x="2813" y="20460"/>
                    </a:lnTo>
                    <a:lnTo>
                      <a:pt x="2972" y="22520"/>
                    </a:lnTo>
                    <a:lnTo>
                      <a:pt x="3091" y="24600"/>
                    </a:lnTo>
                    <a:lnTo>
                      <a:pt x="3190" y="26660"/>
                    </a:lnTo>
                    <a:lnTo>
                      <a:pt x="3289" y="28720"/>
                    </a:lnTo>
                    <a:lnTo>
                      <a:pt x="3348" y="30799"/>
                    </a:lnTo>
                    <a:lnTo>
                      <a:pt x="3407" y="32859"/>
                    </a:lnTo>
                    <a:lnTo>
                      <a:pt x="3427" y="34899"/>
                    </a:lnTo>
                    <a:lnTo>
                      <a:pt x="3427" y="36919"/>
                    </a:lnTo>
                    <a:lnTo>
                      <a:pt x="3427" y="38940"/>
                    </a:lnTo>
                    <a:lnTo>
                      <a:pt x="3388" y="40980"/>
                    </a:lnTo>
                    <a:lnTo>
                      <a:pt x="3348" y="43059"/>
                    </a:lnTo>
                    <a:lnTo>
                      <a:pt x="3289" y="45139"/>
                    </a:lnTo>
                    <a:lnTo>
                      <a:pt x="3249" y="47219"/>
                    </a:lnTo>
                    <a:lnTo>
                      <a:pt x="3249" y="48249"/>
                    </a:lnTo>
                    <a:lnTo>
                      <a:pt x="3269" y="49298"/>
                    </a:lnTo>
                    <a:lnTo>
                      <a:pt x="3328" y="50289"/>
                    </a:lnTo>
                    <a:lnTo>
                      <a:pt x="3388" y="51279"/>
                    </a:lnTo>
                    <a:lnTo>
                      <a:pt x="3487" y="52269"/>
                    </a:lnTo>
                    <a:lnTo>
                      <a:pt x="3625" y="53260"/>
                    </a:lnTo>
                    <a:lnTo>
                      <a:pt x="3764" y="54250"/>
                    </a:lnTo>
                    <a:lnTo>
                      <a:pt x="3922" y="55220"/>
                    </a:lnTo>
                    <a:lnTo>
                      <a:pt x="4259" y="57161"/>
                    </a:lnTo>
                    <a:lnTo>
                      <a:pt x="4635" y="59102"/>
                    </a:lnTo>
                    <a:lnTo>
                      <a:pt x="4992" y="61063"/>
                    </a:lnTo>
                    <a:lnTo>
                      <a:pt x="5150" y="62034"/>
                    </a:lnTo>
                    <a:lnTo>
                      <a:pt x="5309" y="63024"/>
                    </a:lnTo>
                    <a:lnTo>
                      <a:pt x="5448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5" y="67223"/>
                    </a:lnTo>
                    <a:lnTo>
                      <a:pt x="5804" y="68352"/>
                    </a:lnTo>
                    <a:lnTo>
                      <a:pt x="5824" y="69481"/>
                    </a:lnTo>
                    <a:lnTo>
                      <a:pt x="5844" y="70610"/>
                    </a:lnTo>
                    <a:lnTo>
                      <a:pt x="5824" y="71739"/>
                    </a:lnTo>
                    <a:lnTo>
                      <a:pt x="5804" y="72848"/>
                    </a:lnTo>
                    <a:lnTo>
                      <a:pt x="5745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8" y="77324"/>
                    </a:lnTo>
                    <a:lnTo>
                      <a:pt x="5289" y="78433"/>
                    </a:lnTo>
                    <a:lnTo>
                      <a:pt x="5131" y="79542"/>
                    </a:lnTo>
                    <a:lnTo>
                      <a:pt x="4933" y="80652"/>
                    </a:lnTo>
                    <a:lnTo>
                      <a:pt x="4715" y="81741"/>
                    </a:lnTo>
                    <a:lnTo>
                      <a:pt x="4477" y="82850"/>
                    </a:lnTo>
                    <a:lnTo>
                      <a:pt x="4477" y="82909"/>
                    </a:lnTo>
                    <a:lnTo>
                      <a:pt x="4477" y="82989"/>
                    </a:lnTo>
                    <a:lnTo>
                      <a:pt x="4497" y="83048"/>
                    </a:lnTo>
                    <a:lnTo>
                      <a:pt x="4517" y="83108"/>
                    </a:lnTo>
                    <a:lnTo>
                      <a:pt x="4596" y="83187"/>
                    </a:lnTo>
                    <a:lnTo>
                      <a:pt x="4695" y="83246"/>
                    </a:lnTo>
                    <a:lnTo>
                      <a:pt x="4794" y="83246"/>
                    </a:lnTo>
                    <a:lnTo>
                      <a:pt x="4893" y="83226"/>
                    </a:lnTo>
                    <a:lnTo>
                      <a:pt x="4933" y="83187"/>
                    </a:lnTo>
                    <a:lnTo>
                      <a:pt x="4972" y="83147"/>
                    </a:lnTo>
                    <a:lnTo>
                      <a:pt x="5012" y="83088"/>
                    </a:lnTo>
                    <a:lnTo>
                      <a:pt x="5032" y="83008"/>
                    </a:lnTo>
                    <a:lnTo>
                      <a:pt x="5230" y="82058"/>
                    </a:lnTo>
                    <a:lnTo>
                      <a:pt x="5428" y="81107"/>
                    </a:lnTo>
                    <a:lnTo>
                      <a:pt x="5606" y="80156"/>
                    </a:lnTo>
                    <a:lnTo>
                      <a:pt x="5764" y="79186"/>
                    </a:lnTo>
                    <a:lnTo>
                      <a:pt x="5903" y="78215"/>
                    </a:lnTo>
                    <a:lnTo>
                      <a:pt x="6022" y="77245"/>
                    </a:lnTo>
                    <a:lnTo>
                      <a:pt x="6121" y="76274"/>
                    </a:lnTo>
                    <a:lnTo>
                      <a:pt x="6220" y="75304"/>
                    </a:lnTo>
                    <a:lnTo>
                      <a:pt x="6299" y="74314"/>
                    </a:lnTo>
                    <a:lnTo>
                      <a:pt x="6339" y="73343"/>
                    </a:lnTo>
                    <a:lnTo>
                      <a:pt x="6378" y="72353"/>
                    </a:lnTo>
                    <a:lnTo>
                      <a:pt x="6418" y="71382"/>
                    </a:lnTo>
                    <a:lnTo>
                      <a:pt x="6418" y="70392"/>
                    </a:lnTo>
                    <a:lnTo>
                      <a:pt x="6398" y="69421"/>
                    </a:lnTo>
                    <a:lnTo>
                      <a:pt x="6378" y="68431"/>
                    </a:lnTo>
                    <a:lnTo>
                      <a:pt x="6319" y="67461"/>
                    </a:lnTo>
                    <a:lnTo>
                      <a:pt x="6260" y="66490"/>
                    </a:lnTo>
                    <a:lnTo>
                      <a:pt x="6180" y="65539"/>
                    </a:lnTo>
                    <a:lnTo>
                      <a:pt x="6081" y="64589"/>
                    </a:lnTo>
                    <a:lnTo>
                      <a:pt x="5962" y="63638"/>
                    </a:lnTo>
                    <a:lnTo>
                      <a:pt x="5844" y="62687"/>
                    </a:lnTo>
                    <a:lnTo>
                      <a:pt x="5705" y="61737"/>
                    </a:lnTo>
                    <a:lnTo>
                      <a:pt x="5547" y="60786"/>
                    </a:lnTo>
                    <a:lnTo>
                      <a:pt x="5368" y="59855"/>
                    </a:lnTo>
                    <a:lnTo>
                      <a:pt x="4952" y="57795"/>
                    </a:lnTo>
                    <a:lnTo>
                      <a:pt x="4556" y="55735"/>
                    </a:lnTo>
                    <a:lnTo>
                      <a:pt x="4358" y="54705"/>
                    </a:lnTo>
                    <a:lnTo>
                      <a:pt x="4200" y="53656"/>
                    </a:lnTo>
                    <a:lnTo>
                      <a:pt x="4061" y="52606"/>
                    </a:lnTo>
                    <a:lnTo>
                      <a:pt x="3962" y="51556"/>
                    </a:lnTo>
                    <a:lnTo>
                      <a:pt x="3903" y="50526"/>
                    </a:lnTo>
                    <a:lnTo>
                      <a:pt x="3843" y="49496"/>
                    </a:lnTo>
                    <a:lnTo>
                      <a:pt x="3823" y="48447"/>
                    </a:lnTo>
                    <a:lnTo>
                      <a:pt x="3823" y="47417"/>
                    </a:lnTo>
                    <a:lnTo>
                      <a:pt x="3843" y="45337"/>
                    </a:lnTo>
                    <a:lnTo>
                      <a:pt x="3903" y="43257"/>
                    </a:lnTo>
                    <a:lnTo>
                      <a:pt x="3962" y="41138"/>
                    </a:lnTo>
                    <a:lnTo>
                      <a:pt x="3982" y="39039"/>
                    </a:lnTo>
                    <a:lnTo>
                      <a:pt x="4002" y="36919"/>
                    </a:lnTo>
                    <a:lnTo>
                      <a:pt x="4002" y="34820"/>
                    </a:lnTo>
                    <a:lnTo>
                      <a:pt x="3962" y="32720"/>
                    </a:lnTo>
                    <a:lnTo>
                      <a:pt x="3922" y="30641"/>
                    </a:lnTo>
                    <a:lnTo>
                      <a:pt x="3843" y="28541"/>
                    </a:lnTo>
                    <a:lnTo>
                      <a:pt x="3764" y="26462"/>
                    </a:lnTo>
                    <a:lnTo>
                      <a:pt x="3645" y="24362"/>
                    </a:lnTo>
                    <a:lnTo>
                      <a:pt x="3506" y="22283"/>
                    </a:lnTo>
                    <a:lnTo>
                      <a:pt x="3368" y="20203"/>
                    </a:lnTo>
                    <a:lnTo>
                      <a:pt x="3190" y="18123"/>
                    </a:lnTo>
                    <a:lnTo>
                      <a:pt x="2992" y="15885"/>
                    </a:lnTo>
                    <a:lnTo>
                      <a:pt x="2754" y="13647"/>
                    </a:lnTo>
                    <a:lnTo>
                      <a:pt x="2496" y="11409"/>
                    </a:lnTo>
                    <a:lnTo>
                      <a:pt x="2219" y="9191"/>
                    </a:lnTo>
                    <a:lnTo>
                      <a:pt x="1922" y="6913"/>
                    </a:lnTo>
                    <a:lnTo>
                      <a:pt x="1764" y="5784"/>
                    </a:lnTo>
                    <a:lnTo>
                      <a:pt x="1585" y="4655"/>
                    </a:lnTo>
                    <a:lnTo>
                      <a:pt x="1367" y="3526"/>
                    </a:lnTo>
                    <a:lnTo>
                      <a:pt x="1150" y="2417"/>
                    </a:lnTo>
                    <a:lnTo>
                      <a:pt x="872" y="1308"/>
                    </a:lnTo>
                    <a:lnTo>
                      <a:pt x="714" y="773"/>
                    </a:lnTo>
                    <a:lnTo>
                      <a:pt x="555" y="218"/>
                    </a:lnTo>
                    <a:lnTo>
                      <a:pt x="536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397" y="20"/>
                    </a:lnTo>
                    <a:lnTo>
                      <a:pt x="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" name="Google Shape;841;p4"/>
              <p:cNvSpPr/>
              <p:nvPr/>
            </p:nvSpPr>
            <p:spPr>
              <a:xfrm>
                <a:off x="3119750" y="754075"/>
                <a:ext cx="116875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5" h="96754" extrusionOk="0">
                    <a:moveTo>
                      <a:pt x="3644" y="0"/>
                    </a:moveTo>
                    <a:lnTo>
                      <a:pt x="3545" y="20"/>
                    </a:lnTo>
                    <a:lnTo>
                      <a:pt x="3486" y="40"/>
                    </a:lnTo>
                    <a:lnTo>
                      <a:pt x="3446" y="79"/>
                    </a:lnTo>
                    <a:lnTo>
                      <a:pt x="3427" y="119"/>
                    </a:lnTo>
                    <a:lnTo>
                      <a:pt x="3387" y="178"/>
                    </a:lnTo>
                    <a:lnTo>
                      <a:pt x="3387" y="238"/>
                    </a:lnTo>
                    <a:lnTo>
                      <a:pt x="3387" y="317"/>
                    </a:lnTo>
                    <a:lnTo>
                      <a:pt x="3605" y="2733"/>
                    </a:lnTo>
                    <a:lnTo>
                      <a:pt x="3803" y="5170"/>
                    </a:lnTo>
                    <a:lnTo>
                      <a:pt x="3942" y="7606"/>
                    </a:lnTo>
                    <a:lnTo>
                      <a:pt x="4041" y="10042"/>
                    </a:lnTo>
                    <a:lnTo>
                      <a:pt x="4100" y="12478"/>
                    </a:lnTo>
                    <a:lnTo>
                      <a:pt x="4120" y="14914"/>
                    </a:lnTo>
                    <a:lnTo>
                      <a:pt x="4080" y="17350"/>
                    </a:lnTo>
                    <a:lnTo>
                      <a:pt x="4021" y="19806"/>
                    </a:lnTo>
                    <a:lnTo>
                      <a:pt x="3902" y="22243"/>
                    </a:lnTo>
                    <a:lnTo>
                      <a:pt x="3744" y="24659"/>
                    </a:lnTo>
                    <a:lnTo>
                      <a:pt x="3545" y="27095"/>
                    </a:lnTo>
                    <a:lnTo>
                      <a:pt x="3308" y="29511"/>
                    </a:lnTo>
                    <a:lnTo>
                      <a:pt x="3030" y="31948"/>
                    </a:lnTo>
                    <a:lnTo>
                      <a:pt x="2714" y="34344"/>
                    </a:lnTo>
                    <a:lnTo>
                      <a:pt x="2337" y="36760"/>
                    </a:lnTo>
                    <a:lnTo>
                      <a:pt x="1921" y="39137"/>
                    </a:lnTo>
                    <a:lnTo>
                      <a:pt x="1486" y="41474"/>
                    </a:lnTo>
                    <a:lnTo>
                      <a:pt x="1050" y="43792"/>
                    </a:lnTo>
                    <a:lnTo>
                      <a:pt x="832" y="44940"/>
                    </a:lnTo>
                    <a:lnTo>
                      <a:pt x="634" y="46109"/>
                    </a:lnTo>
                    <a:lnTo>
                      <a:pt x="456" y="47278"/>
                    </a:lnTo>
                    <a:lnTo>
                      <a:pt x="297" y="48446"/>
                    </a:lnTo>
                    <a:lnTo>
                      <a:pt x="159" y="49635"/>
                    </a:lnTo>
                    <a:lnTo>
                      <a:pt x="79" y="50803"/>
                    </a:lnTo>
                    <a:lnTo>
                      <a:pt x="20" y="51991"/>
                    </a:lnTo>
                    <a:lnTo>
                      <a:pt x="0" y="53180"/>
                    </a:lnTo>
                    <a:lnTo>
                      <a:pt x="20" y="54348"/>
                    </a:lnTo>
                    <a:lnTo>
                      <a:pt x="60" y="55537"/>
                    </a:lnTo>
                    <a:lnTo>
                      <a:pt x="119" y="56725"/>
                    </a:lnTo>
                    <a:lnTo>
                      <a:pt x="198" y="57914"/>
                    </a:lnTo>
                    <a:lnTo>
                      <a:pt x="416" y="60370"/>
                    </a:lnTo>
                    <a:lnTo>
                      <a:pt x="65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50" y="67718"/>
                    </a:lnTo>
                    <a:lnTo>
                      <a:pt x="1208" y="70193"/>
                    </a:lnTo>
                    <a:lnTo>
                      <a:pt x="1307" y="72689"/>
                    </a:lnTo>
                    <a:lnTo>
                      <a:pt x="1367" y="75165"/>
                    </a:lnTo>
                    <a:lnTo>
                      <a:pt x="1406" y="77660"/>
                    </a:lnTo>
                    <a:lnTo>
                      <a:pt x="1387" y="78849"/>
                    </a:lnTo>
                    <a:lnTo>
                      <a:pt x="1387" y="80057"/>
                    </a:lnTo>
                    <a:lnTo>
                      <a:pt x="1347" y="82473"/>
                    </a:lnTo>
                    <a:lnTo>
                      <a:pt x="1327" y="83701"/>
                    </a:lnTo>
                    <a:lnTo>
                      <a:pt x="1347" y="84909"/>
                    </a:lnTo>
                    <a:lnTo>
                      <a:pt x="1367" y="86118"/>
                    </a:lnTo>
                    <a:lnTo>
                      <a:pt x="1406" y="87326"/>
                    </a:lnTo>
                    <a:lnTo>
                      <a:pt x="1486" y="88534"/>
                    </a:lnTo>
                    <a:lnTo>
                      <a:pt x="1604" y="89722"/>
                    </a:lnTo>
                    <a:lnTo>
                      <a:pt x="1684" y="90317"/>
                    </a:lnTo>
                    <a:lnTo>
                      <a:pt x="1763" y="90911"/>
                    </a:lnTo>
                    <a:lnTo>
                      <a:pt x="1862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8" y="93248"/>
                    </a:lnTo>
                    <a:lnTo>
                      <a:pt x="2397" y="93822"/>
                    </a:lnTo>
                    <a:lnTo>
                      <a:pt x="2575" y="94377"/>
                    </a:lnTo>
                    <a:lnTo>
                      <a:pt x="2753" y="94951"/>
                    </a:lnTo>
                    <a:lnTo>
                      <a:pt x="2971" y="95506"/>
                    </a:lnTo>
                    <a:lnTo>
                      <a:pt x="3189" y="96041"/>
                    </a:lnTo>
                    <a:lnTo>
                      <a:pt x="3427" y="96595"/>
                    </a:lnTo>
                    <a:lnTo>
                      <a:pt x="3466" y="96655"/>
                    </a:lnTo>
                    <a:lnTo>
                      <a:pt x="3506" y="96714"/>
                    </a:lnTo>
                    <a:lnTo>
                      <a:pt x="3545" y="96734"/>
                    </a:lnTo>
                    <a:lnTo>
                      <a:pt x="3605" y="96754"/>
                    </a:lnTo>
                    <a:lnTo>
                      <a:pt x="3704" y="96754"/>
                    </a:lnTo>
                    <a:lnTo>
                      <a:pt x="3803" y="96714"/>
                    </a:lnTo>
                    <a:lnTo>
                      <a:pt x="3882" y="96635"/>
                    </a:lnTo>
                    <a:lnTo>
                      <a:pt x="3942" y="96516"/>
                    </a:lnTo>
                    <a:lnTo>
                      <a:pt x="3961" y="96456"/>
                    </a:lnTo>
                    <a:lnTo>
                      <a:pt x="3961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704" y="95763"/>
                    </a:lnTo>
                    <a:lnTo>
                      <a:pt x="3506" y="95268"/>
                    </a:lnTo>
                    <a:lnTo>
                      <a:pt x="3308" y="94773"/>
                    </a:lnTo>
                    <a:lnTo>
                      <a:pt x="3130" y="94258"/>
                    </a:lnTo>
                    <a:lnTo>
                      <a:pt x="2971" y="93743"/>
                    </a:lnTo>
                    <a:lnTo>
                      <a:pt x="2832" y="93228"/>
                    </a:lnTo>
                    <a:lnTo>
                      <a:pt x="2694" y="92713"/>
                    </a:lnTo>
                    <a:lnTo>
                      <a:pt x="2575" y="92178"/>
                    </a:lnTo>
                    <a:lnTo>
                      <a:pt x="2476" y="91663"/>
                    </a:lnTo>
                    <a:lnTo>
                      <a:pt x="2377" y="91129"/>
                    </a:lnTo>
                    <a:lnTo>
                      <a:pt x="2218" y="90059"/>
                    </a:lnTo>
                    <a:lnTo>
                      <a:pt x="2100" y="88970"/>
                    </a:lnTo>
                    <a:lnTo>
                      <a:pt x="2020" y="87880"/>
                    </a:lnTo>
                    <a:lnTo>
                      <a:pt x="1961" y="86791"/>
                    </a:lnTo>
                    <a:lnTo>
                      <a:pt x="1921" y="85702"/>
                    </a:lnTo>
                    <a:lnTo>
                      <a:pt x="1902" y="84593"/>
                    </a:lnTo>
                    <a:lnTo>
                      <a:pt x="1902" y="83503"/>
                    </a:lnTo>
                    <a:lnTo>
                      <a:pt x="1941" y="81305"/>
                    </a:lnTo>
                    <a:lnTo>
                      <a:pt x="1961" y="79126"/>
                    </a:lnTo>
                    <a:lnTo>
                      <a:pt x="1961" y="76690"/>
                    </a:lnTo>
                    <a:lnTo>
                      <a:pt x="1902" y="74254"/>
                    </a:lnTo>
                    <a:lnTo>
                      <a:pt x="1822" y="71818"/>
                    </a:lnTo>
                    <a:lnTo>
                      <a:pt x="1684" y="69381"/>
                    </a:lnTo>
                    <a:lnTo>
                      <a:pt x="1525" y="66945"/>
                    </a:lnTo>
                    <a:lnTo>
                      <a:pt x="1347" y="64529"/>
                    </a:lnTo>
                    <a:lnTo>
                      <a:pt x="1149" y="62093"/>
                    </a:lnTo>
                    <a:lnTo>
                      <a:pt x="931" y="59676"/>
                    </a:lnTo>
                    <a:lnTo>
                      <a:pt x="812" y="58468"/>
                    </a:lnTo>
                    <a:lnTo>
                      <a:pt x="713" y="57280"/>
                    </a:lnTo>
                    <a:lnTo>
                      <a:pt x="634" y="56091"/>
                    </a:lnTo>
                    <a:lnTo>
                      <a:pt x="594" y="54883"/>
                    </a:lnTo>
                    <a:lnTo>
                      <a:pt x="555" y="53695"/>
                    </a:lnTo>
                    <a:lnTo>
                      <a:pt x="555" y="52487"/>
                    </a:lnTo>
                    <a:lnTo>
                      <a:pt x="594" y="51298"/>
                    </a:lnTo>
                    <a:lnTo>
                      <a:pt x="693" y="50110"/>
                    </a:lnTo>
                    <a:lnTo>
                      <a:pt x="812" y="48902"/>
                    </a:lnTo>
                    <a:lnTo>
                      <a:pt x="971" y="47694"/>
                    </a:lnTo>
                    <a:lnTo>
                      <a:pt x="1149" y="46505"/>
                    </a:lnTo>
                    <a:lnTo>
                      <a:pt x="1347" y="45317"/>
                    </a:lnTo>
                    <a:lnTo>
                      <a:pt x="1783" y="42940"/>
                    </a:lnTo>
                    <a:lnTo>
                      <a:pt x="2238" y="40563"/>
                    </a:lnTo>
                    <a:lnTo>
                      <a:pt x="2654" y="38266"/>
                    </a:lnTo>
                    <a:lnTo>
                      <a:pt x="3050" y="35948"/>
                    </a:lnTo>
                    <a:lnTo>
                      <a:pt x="3387" y="33611"/>
                    </a:lnTo>
                    <a:lnTo>
                      <a:pt x="3684" y="31294"/>
                    </a:lnTo>
                    <a:lnTo>
                      <a:pt x="3942" y="28957"/>
                    </a:lnTo>
                    <a:lnTo>
                      <a:pt x="4159" y="26600"/>
                    </a:lnTo>
                    <a:lnTo>
                      <a:pt x="4358" y="24263"/>
                    </a:lnTo>
                    <a:lnTo>
                      <a:pt x="4496" y="21906"/>
                    </a:lnTo>
                    <a:lnTo>
                      <a:pt x="4556" y="20559"/>
                    </a:lnTo>
                    <a:lnTo>
                      <a:pt x="4615" y="19212"/>
                    </a:lnTo>
                    <a:lnTo>
                      <a:pt x="4655" y="17846"/>
                    </a:lnTo>
                    <a:lnTo>
                      <a:pt x="4674" y="16499"/>
                    </a:lnTo>
                    <a:lnTo>
                      <a:pt x="4674" y="15152"/>
                    </a:lnTo>
                    <a:lnTo>
                      <a:pt x="4674" y="13805"/>
                    </a:lnTo>
                    <a:lnTo>
                      <a:pt x="4674" y="12438"/>
                    </a:lnTo>
                    <a:lnTo>
                      <a:pt x="4635" y="11092"/>
                    </a:lnTo>
                    <a:lnTo>
                      <a:pt x="4595" y="9745"/>
                    </a:lnTo>
                    <a:lnTo>
                      <a:pt x="4536" y="8398"/>
                    </a:lnTo>
                    <a:lnTo>
                      <a:pt x="4476" y="7051"/>
                    </a:lnTo>
                    <a:lnTo>
                      <a:pt x="4397" y="5704"/>
                    </a:lnTo>
                    <a:lnTo>
                      <a:pt x="4298" y="4338"/>
                    </a:lnTo>
                    <a:lnTo>
                      <a:pt x="4199" y="2991"/>
                    </a:lnTo>
                    <a:lnTo>
                      <a:pt x="4080" y="1664"/>
                    </a:lnTo>
                    <a:lnTo>
                      <a:pt x="3961" y="317"/>
                    </a:lnTo>
                    <a:lnTo>
                      <a:pt x="3942" y="238"/>
                    </a:lnTo>
                    <a:lnTo>
                      <a:pt x="3922" y="178"/>
                    </a:lnTo>
                    <a:lnTo>
                      <a:pt x="3882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44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" name="Google Shape;842;p4"/>
              <p:cNvSpPr/>
              <p:nvPr/>
            </p:nvSpPr>
            <p:spPr>
              <a:xfrm>
                <a:off x="2095750" y="754075"/>
                <a:ext cx="116900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6" h="96754" extrusionOk="0">
                    <a:moveTo>
                      <a:pt x="3645" y="0"/>
                    </a:moveTo>
                    <a:lnTo>
                      <a:pt x="3546" y="20"/>
                    </a:lnTo>
                    <a:lnTo>
                      <a:pt x="3487" y="40"/>
                    </a:lnTo>
                    <a:lnTo>
                      <a:pt x="3447" y="79"/>
                    </a:lnTo>
                    <a:lnTo>
                      <a:pt x="3427" y="119"/>
                    </a:lnTo>
                    <a:lnTo>
                      <a:pt x="3408" y="178"/>
                    </a:lnTo>
                    <a:lnTo>
                      <a:pt x="3388" y="238"/>
                    </a:lnTo>
                    <a:lnTo>
                      <a:pt x="3388" y="317"/>
                    </a:lnTo>
                    <a:lnTo>
                      <a:pt x="3625" y="2733"/>
                    </a:lnTo>
                    <a:lnTo>
                      <a:pt x="3804" y="5170"/>
                    </a:lnTo>
                    <a:lnTo>
                      <a:pt x="3942" y="7606"/>
                    </a:lnTo>
                    <a:lnTo>
                      <a:pt x="4041" y="10042"/>
                    </a:lnTo>
                    <a:lnTo>
                      <a:pt x="4101" y="12478"/>
                    </a:lnTo>
                    <a:lnTo>
                      <a:pt x="4121" y="14914"/>
                    </a:lnTo>
                    <a:lnTo>
                      <a:pt x="4081" y="17350"/>
                    </a:lnTo>
                    <a:lnTo>
                      <a:pt x="4022" y="19806"/>
                    </a:lnTo>
                    <a:lnTo>
                      <a:pt x="3903" y="22243"/>
                    </a:lnTo>
                    <a:lnTo>
                      <a:pt x="3744" y="24659"/>
                    </a:lnTo>
                    <a:lnTo>
                      <a:pt x="3546" y="27095"/>
                    </a:lnTo>
                    <a:lnTo>
                      <a:pt x="3309" y="29511"/>
                    </a:lnTo>
                    <a:lnTo>
                      <a:pt x="3031" y="31948"/>
                    </a:lnTo>
                    <a:lnTo>
                      <a:pt x="2714" y="34344"/>
                    </a:lnTo>
                    <a:lnTo>
                      <a:pt x="2338" y="36760"/>
                    </a:lnTo>
                    <a:lnTo>
                      <a:pt x="1922" y="39137"/>
                    </a:lnTo>
                    <a:lnTo>
                      <a:pt x="1486" y="41474"/>
                    </a:lnTo>
                    <a:lnTo>
                      <a:pt x="1051" y="43792"/>
                    </a:lnTo>
                    <a:lnTo>
                      <a:pt x="833" y="44940"/>
                    </a:lnTo>
                    <a:lnTo>
                      <a:pt x="635" y="46109"/>
                    </a:lnTo>
                    <a:lnTo>
                      <a:pt x="456" y="47278"/>
                    </a:lnTo>
                    <a:lnTo>
                      <a:pt x="298" y="48446"/>
                    </a:lnTo>
                    <a:lnTo>
                      <a:pt x="159" y="49635"/>
                    </a:lnTo>
                    <a:lnTo>
                      <a:pt x="80" y="50803"/>
                    </a:lnTo>
                    <a:lnTo>
                      <a:pt x="21" y="51991"/>
                    </a:lnTo>
                    <a:lnTo>
                      <a:pt x="1" y="53180"/>
                    </a:lnTo>
                    <a:lnTo>
                      <a:pt x="21" y="54348"/>
                    </a:lnTo>
                    <a:lnTo>
                      <a:pt x="60" y="55537"/>
                    </a:lnTo>
                    <a:lnTo>
                      <a:pt x="120" y="56725"/>
                    </a:lnTo>
                    <a:lnTo>
                      <a:pt x="199" y="57914"/>
                    </a:lnTo>
                    <a:lnTo>
                      <a:pt x="417" y="60370"/>
                    </a:lnTo>
                    <a:lnTo>
                      <a:pt x="65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70" y="67718"/>
                    </a:lnTo>
                    <a:lnTo>
                      <a:pt x="1209" y="70193"/>
                    </a:lnTo>
                    <a:lnTo>
                      <a:pt x="1308" y="72689"/>
                    </a:lnTo>
                    <a:lnTo>
                      <a:pt x="1367" y="75165"/>
                    </a:lnTo>
                    <a:lnTo>
                      <a:pt x="1407" y="77660"/>
                    </a:lnTo>
                    <a:lnTo>
                      <a:pt x="1387" y="78849"/>
                    </a:lnTo>
                    <a:lnTo>
                      <a:pt x="1387" y="80057"/>
                    </a:lnTo>
                    <a:lnTo>
                      <a:pt x="1348" y="82473"/>
                    </a:lnTo>
                    <a:lnTo>
                      <a:pt x="1348" y="83701"/>
                    </a:lnTo>
                    <a:lnTo>
                      <a:pt x="1348" y="84909"/>
                    </a:lnTo>
                    <a:lnTo>
                      <a:pt x="1367" y="86118"/>
                    </a:lnTo>
                    <a:lnTo>
                      <a:pt x="1407" y="87326"/>
                    </a:lnTo>
                    <a:lnTo>
                      <a:pt x="1486" y="88534"/>
                    </a:lnTo>
                    <a:lnTo>
                      <a:pt x="1605" y="89722"/>
                    </a:lnTo>
                    <a:lnTo>
                      <a:pt x="1684" y="90317"/>
                    </a:lnTo>
                    <a:lnTo>
                      <a:pt x="1764" y="90911"/>
                    </a:lnTo>
                    <a:lnTo>
                      <a:pt x="1863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9" y="93248"/>
                    </a:lnTo>
                    <a:lnTo>
                      <a:pt x="2397" y="93822"/>
                    </a:lnTo>
                    <a:lnTo>
                      <a:pt x="2576" y="94377"/>
                    </a:lnTo>
                    <a:lnTo>
                      <a:pt x="2754" y="94951"/>
                    </a:lnTo>
                    <a:lnTo>
                      <a:pt x="2972" y="95506"/>
                    </a:lnTo>
                    <a:lnTo>
                      <a:pt x="3190" y="96041"/>
                    </a:lnTo>
                    <a:lnTo>
                      <a:pt x="3427" y="96595"/>
                    </a:lnTo>
                    <a:lnTo>
                      <a:pt x="3467" y="96655"/>
                    </a:lnTo>
                    <a:lnTo>
                      <a:pt x="3507" y="96714"/>
                    </a:lnTo>
                    <a:lnTo>
                      <a:pt x="3566" y="96734"/>
                    </a:lnTo>
                    <a:lnTo>
                      <a:pt x="3606" y="96754"/>
                    </a:lnTo>
                    <a:lnTo>
                      <a:pt x="3705" y="96754"/>
                    </a:lnTo>
                    <a:lnTo>
                      <a:pt x="3804" y="96714"/>
                    </a:lnTo>
                    <a:lnTo>
                      <a:pt x="3883" y="96635"/>
                    </a:lnTo>
                    <a:lnTo>
                      <a:pt x="3942" y="96516"/>
                    </a:lnTo>
                    <a:lnTo>
                      <a:pt x="3962" y="96456"/>
                    </a:lnTo>
                    <a:lnTo>
                      <a:pt x="3962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705" y="95763"/>
                    </a:lnTo>
                    <a:lnTo>
                      <a:pt x="3507" y="95268"/>
                    </a:lnTo>
                    <a:lnTo>
                      <a:pt x="3309" y="94773"/>
                    </a:lnTo>
                    <a:lnTo>
                      <a:pt x="3130" y="94258"/>
                    </a:lnTo>
                    <a:lnTo>
                      <a:pt x="2972" y="93743"/>
                    </a:lnTo>
                    <a:lnTo>
                      <a:pt x="2833" y="93228"/>
                    </a:lnTo>
                    <a:lnTo>
                      <a:pt x="2714" y="92713"/>
                    </a:lnTo>
                    <a:lnTo>
                      <a:pt x="2595" y="92178"/>
                    </a:lnTo>
                    <a:lnTo>
                      <a:pt x="2477" y="91663"/>
                    </a:lnTo>
                    <a:lnTo>
                      <a:pt x="2378" y="91129"/>
                    </a:lnTo>
                    <a:lnTo>
                      <a:pt x="2219" y="90059"/>
                    </a:lnTo>
                    <a:lnTo>
                      <a:pt x="2100" y="88970"/>
                    </a:lnTo>
                    <a:lnTo>
                      <a:pt x="2021" y="87880"/>
                    </a:lnTo>
                    <a:lnTo>
                      <a:pt x="1962" y="86791"/>
                    </a:lnTo>
                    <a:lnTo>
                      <a:pt x="1922" y="85702"/>
                    </a:lnTo>
                    <a:lnTo>
                      <a:pt x="1922" y="84593"/>
                    </a:lnTo>
                    <a:lnTo>
                      <a:pt x="1922" y="83503"/>
                    </a:lnTo>
                    <a:lnTo>
                      <a:pt x="1942" y="81305"/>
                    </a:lnTo>
                    <a:lnTo>
                      <a:pt x="1962" y="79126"/>
                    </a:lnTo>
                    <a:lnTo>
                      <a:pt x="1962" y="76690"/>
                    </a:lnTo>
                    <a:lnTo>
                      <a:pt x="1902" y="74254"/>
                    </a:lnTo>
                    <a:lnTo>
                      <a:pt x="1823" y="71818"/>
                    </a:lnTo>
                    <a:lnTo>
                      <a:pt x="1684" y="69381"/>
                    </a:lnTo>
                    <a:lnTo>
                      <a:pt x="1526" y="66945"/>
                    </a:lnTo>
                    <a:lnTo>
                      <a:pt x="1348" y="64529"/>
                    </a:lnTo>
                    <a:lnTo>
                      <a:pt x="1150" y="62093"/>
                    </a:lnTo>
                    <a:lnTo>
                      <a:pt x="932" y="59676"/>
                    </a:lnTo>
                    <a:lnTo>
                      <a:pt x="813" y="58468"/>
                    </a:lnTo>
                    <a:lnTo>
                      <a:pt x="714" y="57280"/>
                    </a:lnTo>
                    <a:lnTo>
                      <a:pt x="654" y="56091"/>
                    </a:lnTo>
                    <a:lnTo>
                      <a:pt x="595" y="54883"/>
                    </a:lnTo>
                    <a:lnTo>
                      <a:pt x="555" y="53695"/>
                    </a:lnTo>
                    <a:lnTo>
                      <a:pt x="575" y="52487"/>
                    </a:lnTo>
                    <a:lnTo>
                      <a:pt x="615" y="51298"/>
                    </a:lnTo>
                    <a:lnTo>
                      <a:pt x="694" y="50110"/>
                    </a:lnTo>
                    <a:lnTo>
                      <a:pt x="813" y="48902"/>
                    </a:lnTo>
                    <a:lnTo>
                      <a:pt x="971" y="47694"/>
                    </a:lnTo>
                    <a:lnTo>
                      <a:pt x="1150" y="46505"/>
                    </a:lnTo>
                    <a:lnTo>
                      <a:pt x="1348" y="45317"/>
                    </a:lnTo>
                    <a:lnTo>
                      <a:pt x="1783" y="42940"/>
                    </a:lnTo>
                    <a:lnTo>
                      <a:pt x="2259" y="40563"/>
                    </a:lnTo>
                    <a:lnTo>
                      <a:pt x="2675" y="38266"/>
                    </a:lnTo>
                    <a:lnTo>
                      <a:pt x="3051" y="35948"/>
                    </a:lnTo>
                    <a:lnTo>
                      <a:pt x="3388" y="33611"/>
                    </a:lnTo>
                    <a:lnTo>
                      <a:pt x="3685" y="31294"/>
                    </a:lnTo>
                    <a:lnTo>
                      <a:pt x="3942" y="28957"/>
                    </a:lnTo>
                    <a:lnTo>
                      <a:pt x="4160" y="26600"/>
                    </a:lnTo>
                    <a:lnTo>
                      <a:pt x="4358" y="24263"/>
                    </a:lnTo>
                    <a:lnTo>
                      <a:pt x="4497" y="21906"/>
                    </a:lnTo>
                    <a:lnTo>
                      <a:pt x="4556" y="20559"/>
                    </a:lnTo>
                    <a:lnTo>
                      <a:pt x="4616" y="19212"/>
                    </a:lnTo>
                    <a:lnTo>
                      <a:pt x="4655" y="17846"/>
                    </a:lnTo>
                    <a:lnTo>
                      <a:pt x="4675" y="16499"/>
                    </a:lnTo>
                    <a:lnTo>
                      <a:pt x="4675" y="15152"/>
                    </a:lnTo>
                    <a:lnTo>
                      <a:pt x="4675" y="13805"/>
                    </a:lnTo>
                    <a:lnTo>
                      <a:pt x="4675" y="12438"/>
                    </a:lnTo>
                    <a:lnTo>
                      <a:pt x="4636" y="11092"/>
                    </a:lnTo>
                    <a:lnTo>
                      <a:pt x="4596" y="9745"/>
                    </a:lnTo>
                    <a:lnTo>
                      <a:pt x="4556" y="8398"/>
                    </a:lnTo>
                    <a:lnTo>
                      <a:pt x="4477" y="7051"/>
                    </a:lnTo>
                    <a:lnTo>
                      <a:pt x="4398" y="5704"/>
                    </a:lnTo>
                    <a:lnTo>
                      <a:pt x="4319" y="4338"/>
                    </a:lnTo>
                    <a:lnTo>
                      <a:pt x="4200" y="2991"/>
                    </a:lnTo>
                    <a:lnTo>
                      <a:pt x="4081" y="1664"/>
                    </a:lnTo>
                    <a:lnTo>
                      <a:pt x="3962" y="317"/>
                    </a:lnTo>
                    <a:lnTo>
                      <a:pt x="3942" y="238"/>
                    </a:lnTo>
                    <a:lnTo>
                      <a:pt x="3922" y="178"/>
                    </a:lnTo>
                    <a:lnTo>
                      <a:pt x="3883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4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" name="Google Shape;843;p4"/>
              <p:cNvSpPr/>
              <p:nvPr/>
            </p:nvSpPr>
            <p:spPr>
              <a:xfrm>
                <a:off x="1100000" y="754075"/>
                <a:ext cx="116875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5" h="96754" extrusionOk="0">
                    <a:moveTo>
                      <a:pt x="3625" y="0"/>
                    </a:moveTo>
                    <a:lnTo>
                      <a:pt x="3526" y="20"/>
                    </a:lnTo>
                    <a:lnTo>
                      <a:pt x="3486" y="40"/>
                    </a:lnTo>
                    <a:lnTo>
                      <a:pt x="3447" y="79"/>
                    </a:lnTo>
                    <a:lnTo>
                      <a:pt x="3407" y="119"/>
                    </a:lnTo>
                    <a:lnTo>
                      <a:pt x="3387" y="178"/>
                    </a:lnTo>
                    <a:lnTo>
                      <a:pt x="3387" y="238"/>
                    </a:lnTo>
                    <a:lnTo>
                      <a:pt x="3387" y="317"/>
                    </a:lnTo>
                    <a:lnTo>
                      <a:pt x="3605" y="2733"/>
                    </a:lnTo>
                    <a:lnTo>
                      <a:pt x="3784" y="5170"/>
                    </a:lnTo>
                    <a:lnTo>
                      <a:pt x="3922" y="7606"/>
                    </a:lnTo>
                    <a:lnTo>
                      <a:pt x="4021" y="10042"/>
                    </a:lnTo>
                    <a:lnTo>
                      <a:pt x="4081" y="12478"/>
                    </a:lnTo>
                    <a:lnTo>
                      <a:pt x="4100" y="14914"/>
                    </a:lnTo>
                    <a:lnTo>
                      <a:pt x="4081" y="17350"/>
                    </a:lnTo>
                    <a:lnTo>
                      <a:pt x="4001" y="19806"/>
                    </a:lnTo>
                    <a:lnTo>
                      <a:pt x="3902" y="22243"/>
                    </a:lnTo>
                    <a:lnTo>
                      <a:pt x="3744" y="24659"/>
                    </a:lnTo>
                    <a:lnTo>
                      <a:pt x="3546" y="27095"/>
                    </a:lnTo>
                    <a:lnTo>
                      <a:pt x="3308" y="29511"/>
                    </a:lnTo>
                    <a:lnTo>
                      <a:pt x="3031" y="31948"/>
                    </a:lnTo>
                    <a:lnTo>
                      <a:pt x="2694" y="34344"/>
                    </a:lnTo>
                    <a:lnTo>
                      <a:pt x="2338" y="36760"/>
                    </a:lnTo>
                    <a:lnTo>
                      <a:pt x="1922" y="39137"/>
                    </a:lnTo>
                    <a:lnTo>
                      <a:pt x="1486" y="41474"/>
                    </a:lnTo>
                    <a:lnTo>
                      <a:pt x="1030" y="43792"/>
                    </a:lnTo>
                    <a:lnTo>
                      <a:pt x="832" y="44940"/>
                    </a:lnTo>
                    <a:lnTo>
                      <a:pt x="634" y="46109"/>
                    </a:lnTo>
                    <a:lnTo>
                      <a:pt x="436" y="47278"/>
                    </a:lnTo>
                    <a:lnTo>
                      <a:pt x="278" y="48446"/>
                    </a:lnTo>
                    <a:lnTo>
                      <a:pt x="159" y="49635"/>
                    </a:lnTo>
                    <a:lnTo>
                      <a:pt x="60" y="50803"/>
                    </a:lnTo>
                    <a:lnTo>
                      <a:pt x="20" y="51991"/>
                    </a:lnTo>
                    <a:lnTo>
                      <a:pt x="1" y="53180"/>
                    </a:lnTo>
                    <a:lnTo>
                      <a:pt x="1" y="54348"/>
                    </a:lnTo>
                    <a:lnTo>
                      <a:pt x="40" y="55537"/>
                    </a:lnTo>
                    <a:lnTo>
                      <a:pt x="100" y="56725"/>
                    </a:lnTo>
                    <a:lnTo>
                      <a:pt x="199" y="57914"/>
                    </a:lnTo>
                    <a:lnTo>
                      <a:pt x="416" y="60370"/>
                    </a:lnTo>
                    <a:lnTo>
                      <a:pt x="63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50" y="67718"/>
                    </a:lnTo>
                    <a:lnTo>
                      <a:pt x="1189" y="70193"/>
                    </a:lnTo>
                    <a:lnTo>
                      <a:pt x="1288" y="72689"/>
                    </a:lnTo>
                    <a:lnTo>
                      <a:pt x="1367" y="75165"/>
                    </a:lnTo>
                    <a:lnTo>
                      <a:pt x="1387" y="77660"/>
                    </a:lnTo>
                    <a:lnTo>
                      <a:pt x="1387" y="78849"/>
                    </a:lnTo>
                    <a:lnTo>
                      <a:pt x="1367" y="80057"/>
                    </a:lnTo>
                    <a:lnTo>
                      <a:pt x="1328" y="82473"/>
                    </a:lnTo>
                    <a:lnTo>
                      <a:pt x="1328" y="83701"/>
                    </a:lnTo>
                    <a:lnTo>
                      <a:pt x="1328" y="84909"/>
                    </a:lnTo>
                    <a:lnTo>
                      <a:pt x="1347" y="86118"/>
                    </a:lnTo>
                    <a:lnTo>
                      <a:pt x="1407" y="87326"/>
                    </a:lnTo>
                    <a:lnTo>
                      <a:pt x="1486" y="88534"/>
                    </a:lnTo>
                    <a:lnTo>
                      <a:pt x="1605" y="89722"/>
                    </a:lnTo>
                    <a:lnTo>
                      <a:pt x="1684" y="90317"/>
                    </a:lnTo>
                    <a:lnTo>
                      <a:pt x="1763" y="90911"/>
                    </a:lnTo>
                    <a:lnTo>
                      <a:pt x="1862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9" y="93248"/>
                    </a:lnTo>
                    <a:lnTo>
                      <a:pt x="2397" y="93822"/>
                    </a:lnTo>
                    <a:lnTo>
                      <a:pt x="2556" y="94377"/>
                    </a:lnTo>
                    <a:lnTo>
                      <a:pt x="2754" y="94951"/>
                    </a:lnTo>
                    <a:lnTo>
                      <a:pt x="2952" y="95506"/>
                    </a:lnTo>
                    <a:lnTo>
                      <a:pt x="3189" y="96041"/>
                    </a:lnTo>
                    <a:lnTo>
                      <a:pt x="3427" y="96595"/>
                    </a:lnTo>
                    <a:lnTo>
                      <a:pt x="3467" y="96655"/>
                    </a:lnTo>
                    <a:lnTo>
                      <a:pt x="3506" y="96714"/>
                    </a:lnTo>
                    <a:lnTo>
                      <a:pt x="3546" y="96734"/>
                    </a:lnTo>
                    <a:lnTo>
                      <a:pt x="3605" y="96754"/>
                    </a:lnTo>
                    <a:lnTo>
                      <a:pt x="3704" y="96754"/>
                    </a:lnTo>
                    <a:lnTo>
                      <a:pt x="3803" y="96714"/>
                    </a:lnTo>
                    <a:lnTo>
                      <a:pt x="3883" y="96635"/>
                    </a:lnTo>
                    <a:lnTo>
                      <a:pt x="3942" y="96516"/>
                    </a:lnTo>
                    <a:lnTo>
                      <a:pt x="3942" y="96456"/>
                    </a:lnTo>
                    <a:lnTo>
                      <a:pt x="3942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685" y="95763"/>
                    </a:lnTo>
                    <a:lnTo>
                      <a:pt x="3486" y="95268"/>
                    </a:lnTo>
                    <a:lnTo>
                      <a:pt x="3308" y="94773"/>
                    </a:lnTo>
                    <a:lnTo>
                      <a:pt x="3130" y="94258"/>
                    </a:lnTo>
                    <a:lnTo>
                      <a:pt x="2971" y="93743"/>
                    </a:lnTo>
                    <a:lnTo>
                      <a:pt x="2833" y="93228"/>
                    </a:lnTo>
                    <a:lnTo>
                      <a:pt x="2694" y="92713"/>
                    </a:lnTo>
                    <a:lnTo>
                      <a:pt x="2575" y="92178"/>
                    </a:lnTo>
                    <a:lnTo>
                      <a:pt x="2476" y="91663"/>
                    </a:lnTo>
                    <a:lnTo>
                      <a:pt x="2377" y="91129"/>
                    </a:lnTo>
                    <a:lnTo>
                      <a:pt x="2219" y="90059"/>
                    </a:lnTo>
                    <a:lnTo>
                      <a:pt x="2100" y="88970"/>
                    </a:lnTo>
                    <a:lnTo>
                      <a:pt x="2001" y="87880"/>
                    </a:lnTo>
                    <a:lnTo>
                      <a:pt x="1942" y="86791"/>
                    </a:lnTo>
                    <a:lnTo>
                      <a:pt x="1922" y="85702"/>
                    </a:lnTo>
                    <a:lnTo>
                      <a:pt x="1902" y="84593"/>
                    </a:lnTo>
                    <a:lnTo>
                      <a:pt x="1902" y="83503"/>
                    </a:lnTo>
                    <a:lnTo>
                      <a:pt x="1922" y="81305"/>
                    </a:lnTo>
                    <a:lnTo>
                      <a:pt x="1961" y="79126"/>
                    </a:lnTo>
                    <a:lnTo>
                      <a:pt x="1942" y="76690"/>
                    </a:lnTo>
                    <a:lnTo>
                      <a:pt x="1902" y="74254"/>
                    </a:lnTo>
                    <a:lnTo>
                      <a:pt x="1803" y="71818"/>
                    </a:lnTo>
                    <a:lnTo>
                      <a:pt x="1684" y="69381"/>
                    </a:lnTo>
                    <a:lnTo>
                      <a:pt x="1526" y="66945"/>
                    </a:lnTo>
                    <a:lnTo>
                      <a:pt x="1347" y="64529"/>
                    </a:lnTo>
                    <a:lnTo>
                      <a:pt x="1130" y="62093"/>
                    </a:lnTo>
                    <a:lnTo>
                      <a:pt x="912" y="59676"/>
                    </a:lnTo>
                    <a:lnTo>
                      <a:pt x="813" y="58468"/>
                    </a:lnTo>
                    <a:lnTo>
                      <a:pt x="714" y="57280"/>
                    </a:lnTo>
                    <a:lnTo>
                      <a:pt x="634" y="56091"/>
                    </a:lnTo>
                    <a:lnTo>
                      <a:pt x="575" y="54883"/>
                    </a:lnTo>
                    <a:lnTo>
                      <a:pt x="555" y="53695"/>
                    </a:lnTo>
                    <a:lnTo>
                      <a:pt x="555" y="52487"/>
                    </a:lnTo>
                    <a:lnTo>
                      <a:pt x="595" y="51298"/>
                    </a:lnTo>
                    <a:lnTo>
                      <a:pt x="674" y="50110"/>
                    </a:lnTo>
                    <a:lnTo>
                      <a:pt x="793" y="48902"/>
                    </a:lnTo>
                    <a:lnTo>
                      <a:pt x="951" y="47694"/>
                    </a:lnTo>
                    <a:lnTo>
                      <a:pt x="1130" y="46505"/>
                    </a:lnTo>
                    <a:lnTo>
                      <a:pt x="1347" y="45317"/>
                    </a:lnTo>
                    <a:lnTo>
                      <a:pt x="1783" y="42940"/>
                    </a:lnTo>
                    <a:lnTo>
                      <a:pt x="2239" y="40563"/>
                    </a:lnTo>
                    <a:lnTo>
                      <a:pt x="2655" y="38266"/>
                    </a:lnTo>
                    <a:lnTo>
                      <a:pt x="3031" y="35948"/>
                    </a:lnTo>
                    <a:lnTo>
                      <a:pt x="3368" y="33611"/>
                    </a:lnTo>
                    <a:lnTo>
                      <a:pt x="3665" y="31294"/>
                    </a:lnTo>
                    <a:lnTo>
                      <a:pt x="3942" y="28957"/>
                    </a:lnTo>
                    <a:lnTo>
                      <a:pt x="4160" y="26600"/>
                    </a:lnTo>
                    <a:lnTo>
                      <a:pt x="4338" y="24263"/>
                    </a:lnTo>
                    <a:lnTo>
                      <a:pt x="4477" y="21906"/>
                    </a:lnTo>
                    <a:lnTo>
                      <a:pt x="4556" y="20559"/>
                    </a:lnTo>
                    <a:lnTo>
                      <a:pt x="4596" y="19212"/>
                    </a:lnTo>
                    <a:lnTo>
                      <a:pt x="4635" y="17846"/>
                    </a:lnTo>
                    <a:lnTo>
                      <a:pt x="4655" y="16499"/>
                    </a:lnTo>
                    <a:lnTo>
                      <a:pt x="4675" y="15152"/>
                    </a:lnTo>
                    <a:lnTo>
                      <a:pt x="4675" y="13805"/>
                    </a:lnTo>
                    <a:lnTo>
                      <a:pt x="4655" y="12438"/>
                    </a:lnTo>
                    <a:lnTo>
                      <a:pt x="4635" y="11092"/>
                    </a:lnTo>
                    <a:lnTo>
                      <a:pt x="4596" y="9745"/>
                    </a:lnTo>
                    <a:lnTo>
                      <a:pt x="4536" y="8398"/>
                    </a:lnTo>
                    <a:lnTo>
                      <a:pt x="4477" y="7051"/>
                    </a:lnTo>
                    <a:lnTo>
                      <a:pt x="4398" y="5704"/>
                    </a:lnTo>
                    <a:lnTo>
                      <a:pt x="4299" y="4338"/>
                    </a:lnTo>
                    <a:lnTo>
                      <a:pt x="4199" y="2991"/>
                    </a:lnTo>
                    <a:lnTo>
                      <a:pt x="4081" y="1664"/>
                    </a:lnTo>
                    <a:lnTo>
                      <a:pt x="3942" y="317"/>
                    </a:lnTo>
                    <a:lnTo>
                      <a:pt x="3942" y="238"/>
                    </a:lnTo>
                    <a:lnTo>
                      <a:pt x="3902" y="178"/>
                    </a:lnTo>
                    <a:lnTo>
                      <a:pt x="3883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2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" name="Google Shape;844;p4"/>
              <p:cNvSpPr/>
              <p:nvPr/>
            </p:nvSpPr>
            <p:spPr>
              <a:xfrm>
                <a:off x="3501500" y="818425"/>
                <a:ext cx="87675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07" h="14024" extrusionOk="0">
                    <a:moveTo>
                      <a:pt x="238" y="1"/>
                    </a:moveTo>
                    <a:lnTo>
                      <a:pt x="159" y="41"/>
                    </a:lnTo>
                    <a:lnTo>
                      <a:pt x="60" y="120"/>
                    </a:lnTo>
                    <a:lnTo>
                      <a:pt x="21" y="239"/>
                    </a:lnTo>
                    <a:lnTo>
                      <a:pt x="1" y="357"/>
                    </a:lnTo>
                    <a:lnTo>
                      <a:pt x="1" y="437"/>
                    </a:lnTo>
                    <a:lnTo>
                      <a:pt x="21" y="496"/>
                    </a:lnTo>
                    <a:lnTo>
                      <a:pt x="337" y="1288"/>
                    </a:lnTo>
                    <a:lnTo>
                      <a:pt x="615" y="2081"/>
                    </a:lnTo>
                    <a:lnTo>
                      <a:pt x="852" y="2893"/>
                    </a:lnTo>
                    <a:lnTo>
                      <a:pt x="1070" y="3705"/>
                    </a:lnTo>
                    <a:lnTo>
                      <a:pt x="1249" y="4537"/>
                    </a:lnTo>
                    <a:lnTo>
                      <a:pt x="1427" y="5388"/>
                    </a:lnTo>
                    <a:lnTo>
                      <a:pt x="1565" y="6220"/>
                    </a:lnTo>
                    <a:lnTo>
                      <a:pt x="1704" y="7072"/>
                    </a:lnTo>
                    <a:lnTo>
                      <a:pt x="1962" y="8775"/>
                    </a:lnTo>
                    <a:lnTo>
                      <a:pt x="2239" y="10459"/>
                    </a:lnTo>
                    <a:lnTo>
                      <a:pt x="2397" y="11310"/>
                    </a:lnTo>
                    <a:lnTo>
                      <a:pt x="2556" y="12142"/>
                    </a:lnTo>
                    <a:lnTo>
                      <a:pt x="2734" y="12974"/>
                    </a:lnTo>
                    <a:lnTo>
                      <a:pt x="2952" y="13806"/>
                    </a:lnTo>
                    <a:lnTo>
                      <a:pt x="2972" y="13865"/>
                    </a:lnTo>
                    <a:lnTo>
                      <a:pt x="3011" y="13925"/>
                    </a:lnTo>
                    <a:lnTo>
                      <a:pt x="3051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08" y="14024"/>
                    </a:lnTo>
                    <a:lnTo>
                      <a:pt x="3407" y="13964"/>
                    </a:lnTo>
                    <a:lnTo>
                      <a:pt x="3487" y="13885"/>
                    </a:lnTo>
                    <a:lnTo>
                      <a:pt x="3506" y="13826"/>
                    </a:lnTo>
                    <a:lnTo>
                      <a:pt x="3506" y="13766"/>
                    </a:lnTo>
                    <a:lnTo>
                      <a:pt x="3506" y="13687"/>
                    </a:lnTo>
                    <a:lnTo>
                      <a:pt x="3506" y="13628"/>
                    </a:lnTo>
                    <a:lnTo>
                      <a:pt x="3289" y="12796"/>
                    </a:lnTo>
                    <a:lnTo>
                      <a:pt x="3091" y="11944"/>
                    </a:lnTo>
                    <a:lnTo>
                      <a:pt x="2932" y="11092"/>
                    </a:lnTo>
                    <a:lnTo>
                      <a:pt x="2774" y="10241"/>
                    </a:lnTo>
                    <a:lnTo>
                      <a:pt x="2496" y="8537"/>
                    </a:lnTo>
                    <a:lnTo>
                      <a:pt x="2239" y="6814"/>
                    </a:lnTo>
                    <a:lnTo>
                      <a:pt x="2080" y="5963"/>
                    </a:lnTo>
                    <a:lnTo>
                      <a:pt x="1942" y="5111"/>
                    </a:lnTo>
                    <a:lnTo>
                      <a:pt x="1763" y="4259"/>
                    </a:lnTo>
                    <a:lnTo>
                      <a:pt x="1565" y="3427"/>
                    </a:lnTo>
                    <a:lnTo>
                      <a:pt x="1367" y="2596"/>
                    </a:lnTo>
                    <a:lnTo>
                      <a:pt x="1110" y="1764"/>
                    </a:lnTo>
                    <a:lnTo>
                      <a:pt x="833" y="952"/>
                    </a:lnTo>
                    <a:lnTo>
                      <a:pt x="516" y="159"/>
                    </a:lnTo>
                    <a:lnTo>
                      <a:pt x="476" y="100"/>
                    </a:lnTo>
                    <a:lnTo>
                      <a:pt x="436" y="60"/>
                    </a:lnTo>
                    <a:lnTo>
                      <a:pt x="397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5" name="Google Shape;845;p4"/>
              <p:cNvSpPr/>
              <p:nvPr/>
            </p:nvSpPr>
            <p:spPr>
              <a:xfrm>
                <a:off x="2477525" y="818425"/>
                <a:ext cx="88150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14024" extrusionOk="0">
                    <a:moveTo>
                      <a:pt x="258" y="1"/>
                    </a:moveTo>
                    <a:lnTo>
                      <a:pt x="159" y="41"/>
                    </a:lnTo>
                    <a:lnTo>
                      <a:pt x="80" y="120"/>
                    </a:lnTo>
                    <a:lnTo>
                      <a:pt x="20" y="239"/>
                    </a:lnTo>
                    <a:lnTo>
                      <a:pt x="0" y="357"/>
                    </a:lnTo>
                    <a:lnTo>
                      <a:pt x="0" y="437"/>
                    </a:lnTo>
                    <a:lnTo>
                      <a:pt x="20" y="496"/>
                    </a:lnTo>
                    <a:lnTo>
                      <a:pt x="337" y="1288"/>
                    </a:lnTo>
                    <a:lnTo>
                      <a:pt x="614" y="2081"/>
                    </a:lnTo>
                    <a:lnTo>
                      <a:pt x="852" y="2893"/>
                    </a:lnTo>
                    <a:lnTo>
                      <a:pt x="1070" y="3705"/>
                    </a:lnTo>
                    <a:lnTo>
                      <a:pt x="1248" y="4537"/>
                    </a:lnTo>
                    <a:lnTo>
                      <a:pt x="1427" y="5388"/>
                    </a:lnTo>
                    <a:lnTo>
                      <a:pt x="1565" y="6220"/>
                    </a:lnTo>
                    <a:lnTo>
                      <a:pt x="1704" y="7072"/>
                    </a:lnTo>
                    <a:lnTo>
                      <a:pt x="1981" y="8775"/>
                    </a:lnTo>
                    <a:lnTo>
                      <a:pt x="2239" y="10459"/>
                    </a:lnTo>
                    <a:lnTo>
                      <a:pt x="2397" y="11310"/>
                    </a:lnTo>
                    <a:lnTo>
                      <a:pt x="2555" y="12142"/>
                    </a:lnTo>
                    <a:lnTo>
                      <a:pt x="2754" y="12974"/>
                    </a:lnTo>
                    <a:lnTo>
                      <a:pt x="2952" y="13806"/>
                    </a:lnTo>
                    <a:lnTo>
                      <a:pt x="2991" y="13865"/>
                    </a:lnTo>
                    <a:lnTo>
                      <a:pt x="3011" y="13925"/>
                    </a:lnTo>
                    <a:lnTo>
                      <a:pt x="3051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08" y="14024"/>
                    </a:lnTo>
                    <a:lnTo>
                      <a:pt x="3407" y="13964"/>
                    </a:lnTo>
                    <a:lnTo>
                      <a:pt x="3486" y="13885"/>
                    </a:lnTo>
                    <a:lnTo>
                      <a:pt x="3506" y="13826"/>
                    </a:lnTo>
                    <a:lnTo>
                      <a:pt x="3526" y="13766"/>
                    </a:lnTo>
                    <a:lnTo>
                      <a:pt x="3526" y="13687"/>
                    </a:lnTo>
                    <a:lnTo>
                      <a:pt x="3506" y="13628"/>
                    </a:lnTo>
                    <a:lnTo>
                      <a:pt x="3288" y="12796"/>
                    </a:lnTo>
                    <a:lnTo>
                      <a:pt x="3110" y="11944"/>
                    </a:lnTo>
                    <a:lnTo>
                      <a:pt x="2932" y="11092"/>
                    </a:lnTo>
                    <a:lnTo>
                      <a:pt x="2773" y="10241"/>
                    </a:lnTo>
                    <a:lnTo>
                      <a:pt x="2496" y="8537"/>
                    </a:lnTo>
                    <a:lnTo>
                      <a:pt x="2239" y="6814"/>
                    </a:lnTo>
                    <a:lnTo>
                      <a:pt x="2100" y="5963"/>
                    </a:lnTo>
                    <a:lnTo>
                      <a:pt x="1941" y="5111"/>
                    </a:lnTo>
                    <a:lnTo>
                      <a:pt x="1763" y="4259"/>
                    </a:lnTo>
                    <a:lnTo>
                      <a:pt x="1585" y="3427"/>
                    </a:lnTo>
                    <a:lnTo>
                      <a:pt x="1367" y="2596"/>
                    </a:lnTo>
                    <a:lnTo>
                      <a:pt x="1110" y="1764"/>
                    </a:lnTo>
                    <a:lnTo>
                      <a:pt x="832" y="952"/>
                    </a:lnTo>
                    <a:lnTo>
                      <a:pt x="515" y="159"/>
                    </a:lnTo>
                    <a:lnTo>
                      <a:pt x="496" y="100"/>
                    </a:lnTo>
                    <a:lnTo>
                      <a:pt x="436" y="60"/>
                    </a:lnTo>
                    <a:lnTo>
                      <a:pt x="397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6" name="Google Shape;846;p4"/>
              <p:cNvSpPr/>
              <p:nvPr/>
            </p:nvSpPr>
            <p:spPr>
              <a:xfrm>
                <a:off x="1481275" y="818425"/>
                <a:ext cx="88150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14024" extrusionOk="0">
                    <a:moveTo>
                      <a:pt x="258" y="1"/>
                    </a:moveTo>
                    <a:lnTo>
                      <a:pt x="159" y="41"/>
                    </a:lnTo>
                    <a:lnTo>
                      <a:pt x="80" y="120"/>
                    </a:lnTo>
                    <a:lnTo>
                      <a:pt x="20" y="239"/>
                    </a:lnTo>
                    <a:lnTo>
                      <a:pt x="0" y="357"/>
                    </a:lnTo>
                    <a:lnTo>
                      <a:pt x="20" y="437"/>
                    </a:lnTo>
                    <a:lnTo>
                      <a:pt x="40" y="496"/>
                    </a:lnTo>
                    <a:lnTo>
                      <a:pt x="357" y="1288"/>
                    </a:lnTo>
                    <a:lnTo>
                      <a:pt x="634" y="2081"/>
                    </a:lnTo>
                    <a:lnTo>
                      <a:pt x="872" y="2893"/>
                    </a:lnTo>
                    <a:lnTo>
                      <a:pt x="1070" y="3705"/>
                    </a:lnTo>
                    <a:lnTo>
                      <a:pt x="1268" y="4537"/>
                    </a:lnTo>
                    <a:lnTo>
                      <a:pt x="1426" y="5388"/>
                    </a:lnTo>
                    <a:lnTo>
                      <a:pt x="1585" y="6220"/>
                    </a:lnTo>
                    <a:lnTo>
                      <a:pt x="1723" y="7072"/>
                    </a:lnTo>
                    <a:lnTo>
                      <a:pt x="1981" y="8775"/>
                    </a:lnTo>
                    <a:lnTo>
                      <a:pt x="2258" y="10459"/>
                    </a:lnTo>
                    <a:lnTo>
                      <a:pt x="2397" y="11310"/>
                    </a:lnTo>
                    <a:lnTo>
                      <a:pt x="2575" y="12142"/>
                    </a:lnTo>
                    <a:lnTo>
                      <a:pt x="2753" y="12974"/>
                    </a:lnTo>
                    <a:lnTo>
                      <a:pt x="2971" y="13806"/>
                    </a:lnTo>
                    <a:lnTo>
                      <a:pt x="2991" y="13865"/>
                    </a:lnTo>
                    <a:lnTo>
                      <a:pt x="3031" y="13925"/>
                    </a:lnTo>
                    <a:lnTo>
                      <a:pt x="3070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28" y="14024"/>
                    </a:lnTo>
                    <a:lnTo>
                      <a:pt x="3427" y="13964"/>
                    </a:lnTo>
                    <a:lnTo>
                      <a:pt x="3486" y="13885"/>
                    </a:lnTo>
                    <a:lnTo>
                      <a:pt x="3506" y="13826"/>
                    </a:lnTo>
                    <a:lnTo>
                      <a:pt x="3526" y="13766"/>
                    </a:lnTo>
                    <a:lnTo>
                      <a:pt x="3526" y="13687"/>
                    </a:lnTo>
                    <a:lnTo>
                      <a:pt x="3506" y="13628"/>
                    </a:lnTo>
                    <a:lnTo>
                      <a:pt x="3308" y="12796"/>
                    </a:lnTo>
                    <a:lnTo>
                      <a:pt x="3110" y="11944"/>
                    </a:lnTo>
                    <a:lnTo>
                      <a:pt x="2951" y="11092"/>
                    </a:lnTo>
                    <a:lnTo>
                      <a:pt x="2793" y="10241"/>
                    </a:lnTo>
                    <a:lnTo>
                      <a:pt x="2516" y="8537"/>
                    </a:lnTo>
                    <a:lnTo>
                      <a:pt x="2238" y="6814"/>
                    </a:lnTo>
                    <a:lnTo>
                      <a:pt x="2100" y="5963"/>
                    </a:lnTo>
                    <a:lnTo>
                      <a:pt x="1941" y="5111"/>
                    </a:lnTo>
                    <a:lnTo>
                      <a:pt x="1783" y="4259"/>
                    </a:lnTo>
                    <a:lnTo>
                      <a:pt x="1585" y="3427"/>
                    </a:lnTo>
                    <a:lnTo>
                      <a:pt x="1367" y="2596"/>
                    </a:lnTo>
                    <a:lnTo>
                      <a:pt x="1129" y="1764"/>
                    </a:lnTo>
                    <a:lnTo>
                      <a:pt x="852" y="952"/>
                    </a:lnTo>
                    <a:lnTo>
                      <a:pt x="535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416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7" name="Google Shape;847;p4"/>
              <p:cNvSpPr/>
              <p:nvPr/>
            </p:nvSpPr>
            <p:spPr>
              <a:xfrm>
                <a:off x="1040100" y="844175"/>
                <a:ext cx="56450" cy="724950"/>
              </a:xfrm>
              <a:custGeom>
                <a:avLst/>
                <a:gdLst/>
                <a:ahLst/>
                <a:cxnLst/>
                <a:rect l="l" t="t" r="r" b="b"/>
                <a:pathLst>
                  <a:path w="2258" h="28998" extrusionOk="0">
                    <a:moveTo>
                      <a:pt x="0" y="1"/>
                    </a:moveTo>
                    <a:lnTo>
                      <a:pt x="0" y="1962"/>
                    </a:lnTo>
                    <a:lnTo>
                      <a:pt x="317" y="3110"/>
                    </a:lnTo>
                    <a:lnTo>
                      <a:pt x="634" y="4259"/>
                    </a:lnTo>
                    <a:lnTo>
                      <a:pt x="911" y="5428"/>
                    </a:lnTo>
                    <a:lnTo>
                      <a:pt x="1030" y="6022"/>
                    </a:lnTo>
                    <a:lnTo>
                      <a:pt x="1149" y="6596"/>
                    </a:lnTo>
                    <a:lnTo>
                      <a:pt x="1248" y="7250"/>
                    </a:lnTo>
                    <a:lnTo>
                      <a:pt x="1347" y="7884"/>
                    </a:lnTo>
                    <a:lnTo>
                      <a:pt x="1426" y="8537"/>
                    </a:lnTo>
                    <a:lnTo>
                      <a:pt x="1485" y="9191"/>
                    </a:lnTo>
                    <a:lnTo>
                      <a:pt x="1584" y="10478"/>
                    </a:lnTo>
                    <a:lnTo>
                      <a:pt x="1644" y="11786"/>
                    </a:lnTo>
                    <a:lnTo>
                      <a:pt x="1664" y="13093"/>
                    </a:lnTo>
                    <a:lnTo>
                      <a:pt x="1664" y="14400"/>
                    </a:lnTo>
                    <a:lnTo>
                      <a:pt x="1624" y="15707"/>
                    </a:lnTo>
                    <a:lnTo>
                      <a:pt x="1565" y="17014"/>
                    </a:lnTo>
                    <a:lnTo>
                      <a:pt x="1466" y="18460"/>
                    </a:lnTo>
                    <a:lnTo>
                      <a:pt x="1367" y="19926"/>
                    </a:lnTo>
                    <a:lnTo>
                      <a:pt x="1248" y="21392"/>
                    </a:lnTo>
                    <a:lnTo>
                      <a:pt x="1109" y="22857"/>
                    </a:lnTo>
                    <a:lnTo>
                      <a:pt x="535" y="28680"/>
                    </a:lnTo>
                    <a:lnTo>
                      <a:pt x="535" y="28759"/>
                    </a:lnTo>
                    <a:lnTo>
                      <a:pt x="555" y="28819"/>
                    </a:lnTo>
                    <a:lnTo>
                      <a:pt x="574" y="28878"/>
                    </a:lnTo>
                    <a:lnTo>
                      <a:pt x="594" y="28918"/>
                    </a:lnTo>
                    <a:lnTo>
                      <a:pt x="693" y="28977"/>
                    </a:lnTo>
                    <a:lnTo>
                      <a:pt x="792" y="28997"/>
                    </a:lnTo>
                    <a:lnTo>
                      <a:pt x="891" y="28977"/>
                    </a:lnTo>
                    <a:lnTo>
                      <a:pt x="990" y="28918"/>
                    </a:lnTo>
                    <a:lnTo>
                      <a:pt x="1030" y="28878"/>
                    </a:lnTo>
                    <a:lnTo>
                      <a:pt x="1070" y="28819"/>
                    </a:lnTo>
                    <a:lnTo>
                      <a:pt x="1089" y="28759"/>
                    </a:lnTo>
                    <a:lnTo>
                      <a:pt x="1109" y="28680"/>
                    </a:lnTo>
                    <a:lnTo>
                      <a:pt x="1367" y="26165"/>
                    </a:lnTo>
                    <a:lnTo>
                      <a:pt x="1624" y="23630"/>
                    </a:lnTo>
                    <a:lnTo>
                      <a:pt x="1862" y="21075"/>
                    </a:lnTo>
                    <a:lnTo>
                      <a:pt x="1981" y="19807"/>
                    </a:lnTo>
                    <a:lnTo>
                      <a:pt x="2080" y="18520"/>
                    </a:lnTo>
                    <a:lnTo>
                      <a:pt x="2159" y="17252"/>
                    </a:lnTo>
                    <a:lnTo>
                      <a:pt x="2218" y="15965"/>
                    </a:lnTo>
                    <a:lnTo>
                      <a:pt x="2238" y="14697"/>
                    </a:lnTo>
                    <a:lnTo>
                      <a:pt x="2258" y="13429"/>
                    </a:lnTo>
                    <a:lnTo>
                      <a:pt x="2238" y="12142"/>
                    </a:lnTo>
                    <a:lnTo>
                      <a:pt x="2179" y="10874"/>
                    </a:lnTo>
                    <a:lnTo>
                      <a:pt x="2099" y="9607"/>
                    </a:lnTo>
                    <a:lnTo>
                      <a:pt x="1961" y="8339"/>
                    </a:lnTo>
                    <a:lnTo>
                      <a:pt x="1901" y="7804"/>
                    </a:lnTo>
                    <a:lnTo>
                      <a:pt x="1822" y="7270"/>
                    </a:lnTo>
                    <a:lnTo>
                      <a:pt x="1624" y="6200"/>
                    </a:lnTo>
                    <a:lnTo>
                      <a:pt x="1386" y="5150"/>
                    </a:lnTo>
                    <a:lnTo>
                      <a:pt x="1129" y="4121"/>
                    </a:lnTo>
                    <a:lnTo>
                      <a:pt x="852" y="3091"/>
                    </a:lnTo>
                    <a:lnTo>
                      <a:pt x="574" y="206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8" name="Google Shape;848;p4"/>
              <p:cNvSpPr/>
              <p:nvPr/>
            </p:nvSpPr>
            <p:spPr>
              <a:xfrm>
                <a:off x="1963550" y="979850"/>
                <a:ext cx="891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5153" extrusionOk="0">
                    <a:moveTo>
                      <a:pt x="2021" y="1"/>
                    </a:moveTo>
                    <a:lnTo>
                      <a:pt x="1922" y="40"/>
                    </a:lnTo>
                    <a:lnTo>
                      <a:pt x="1823" y="80"/>
                    </a:lnTo>
                    <a:lnTo>
                      <a:pt x="1664" y="179"/>
                    </a:lnTo>
                    <a:lnTo>
                      <a:pt x="1526" y="31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1" y="1328"/>
                    </a:lnTo>
                    <a:lnTo>
                      <a:pt x="872" y="1783"/>
                    </a:lnTo>
                    <a:lnTo>
                      <a:pt x="753" y="2259"/>
                    </a:lnTo>
                    <a:lnTo>
                      <a:pt x="654" y="2754"/>
                    </a:lnTo>
                    <a:lnTo>
                      <a:pt x="476" y="3744"/>
                    </a:lnTo>
                    <a:lnTo>
                      <a:pt x="357" y="4695"/>
                    </a:lnTo>
                    <a:lnTo>
                      <a:pt x="218" y="5705"/>
                    </a:lnTo>
                    <a:lnTo>
                      <a:pt x="119" y="6735"/>
                    </a:lnTo>
                    <a:lnTo>
                      <a:pt x="40" y="7745"/>
                    </a:lnTo>
                    <a:lnTo>
                      <a:pt x="1" y="8775"/>
                    </a:lnTo>
                    <a:lnTo>
                      <a:pt x="1" y="9805"/>
                    </a:lnTo>
                    <a:lnTo>
                      <a:pt x="20" y="10815"/>
                    </a:lnTo>
                    <a:lnTo>
                      <a:pt x="80" y="11845"/>
                    </a:lnTo>
                    <a:lnTo>
                      <a:pt x="159" y="12875"/>
                    </a:lnTo>
                    <a:lnTo>
                      <a:pt x="179" y="12934"/>
                    </a:lnTo>
                    <a:lnTo>
                      <a:pt x="199" y="12994"/>
                    </a:lnTo>
                    <a:lnTo>
                      <a:pt x="238" y="13053"/>
                    </a:lnTo>
                    <a:lnTo>
                      <a:pt x="278" y="13093"/>
                    </a:lnTo>
                    <a:lnTo>
                      <a:pt x="377" y="13152"/>
                    </a:lnTo>
                    <a:lnTo>
                      <a:pt x="476" y="13172"/>
                    </a:lnTo>
                    <a:lnTo>
                      <a:pt x="575" y="13172"/>
                    </a:lnTo>
                    <a:lnTo>
                      <a:pt x="654" y="13112"/>
                    </a:lnTo>
                    <a:lnTo>
                      <a:pt x="694" y="13053"/>
                    </a:lnTo>
                    <a:lnTo>
                      <a:pt x="714" y="13013"/>
                    </a:lnTo>
                    <a:lnTo>
                      <a:pt x="733" y="12934"/>
                    </a:lnTo>
                    <a:lnTo>
                      <a:pt x="733" y="12875"/>
                    </a:lnTo>
                    <a:lnTo>
                      <a:pt x="654" y="12043"/>
                    </a:lnTo>
                    <a:lnTo>
                      <a:pt x="615" y="11231"/>
                    </a:lnTo>
                    <a:lnTo>
                      <a:pt x="575" y="10419"/>
                    </a:lnTo>
                    <a:lnTo>
                      <a:pt x="555" y="9587"/>
                    </a:lnTo>
                    <a:lnTo>
                      <a:pt x="575" y="8775"/>
                    </a:lnTo>
                    <a:lnTo>
                      <a:pt x="595" y="7963"/>
                    </a:lnTo>
                    <a:lnTo>
                      <a:pt x="654" y="7131"/>
                    </a:lnTo>
                    <a:lnTo>
                      <a:pt x="714" y="6319"/>
                    </a:lnTo>
                    <a:lnTo>
                      <a:pt x="813" y="5487"/>
                    </a:lnTo>
                    <a:lnTo>
                      <a:pt x="931" y="4675"/>
                    </a:lnTo>
                    <a:lnTo>
                      <a:pt x="1070" y="3843"/>
                    </a:lnTo>
                    <a:lnTo>
                      <a:pt x="1229" y="3031"/>
                    </a:lnTo>
                    <a:lnTo>
                      <a:pt x="1367" y="2278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5" y="1348"/>
                    </a:lnTo>
                    <a:lnTo>
                      <a:pt x="1704" y="1130"/>
                    </a:lnTo>
                    <a:lnTo>
                      <a:pt x="1803" y="932"/>
                    </a:lnTo>
                    <a:lnTo>
                      <a:pt x="1843" y="852"/>
                    </a:lnTo>
                    <a:lnTo>
                      <a:pt x="1902" y="793"/>
                    </a:lnTo>
                    <a:lnTo>
                      <a:pt x="1981" y="753"/>
                    </a:lnTo>
                    <a:lnTo>
                      <a:pt x="2041" y="734"/>
                    </a:lnTo>
                    <a:lnTo>
                      <a:pt x="2100" y="714"/>
                    </a:lnTo>
                    <a:lnTo>
                      <a:pt x="2159" y="734"/>
                    </a:lnTo>
                    <a:lnTo>
                      <a:pt x="2278" y="773"/>
                    </a:lnTo>
                    <a:lnTo>
                      <a:pt x="2377" y="852"/>
                    </a:lnTo>
                    <a:lnTo>
                      <a:pt x="2457" y="951"/>
                    </a:lnTo>
                    <a:lnTo>
                      <a:pt x="2516" y="1070"/>
                    </a:lnTo>
                    <a:lnTo>
                      <a:pt x="2635" y="1328"/>
                    </a:lnTo>
                    <a:lnTo>
                      <a:pt x="2754" y="1704"/>
                    </a:lnTo>
                    <a:lnTo>
                      <a:pt x="2833" y="2100"/>
                    </a:lnTo>
                    <a:lnTo>
                      <a:pt x="2912" y="2516"/>
                    </a:lnTo>
                    <a:lnTo>
                      <a:pt x="2952" y="2932"/>
                    </a:lnTo>
                    <a:lnTo>
                      <a:pt x="2972" y="3368"/>
                    </a:lnTo>
                    <a:lnTo>
                      <a:pt x="2991" y="3784"/>
                    </a:lnTo>
                    <a:lnTo>
                      <a:pt x="3011" y="4596"/>
                    </a:lnTo>
                    <a:lnTo>
                      <a:pt x="3011" y="5487"/>
                    </a:lnTo>
                    <a:lnTo>
                      <a:pt x="2972" y="6378"/>
                    </a:lnTo>
                    <a:lnTo>
                      <a:pt x="2892" y="7270"/>
                    </a:lnTo>
                    <a:lnTo>
                      <a:pt x="2813" y="8161"/>
                    </a:lnTo>
                    <a:lnTo>
                      <a:pt x="2694" y="8993"/>
                    </a:lnTo>
                    <a:lnTo>
                      <a:pt x="2575" y="9825"/>
                    </a:lnTo>
                    <a:lnTo>
                      <a:pt x="2437" y="10637"/>
                    </a:lnTo>
                    <a:lnTo>
                      <a:pt x="2278" y="11469"/>
                    </a:lnTo>
                    <a:lnTo>
                      <a:pt x="1942" y="13112"/>
                    </a:lnTo>
                    <a:lnTo>
                      <a:pt x="1585" y="14737"/>
                    </a:lnTo>
                    <a:lnTo>
                      <a:pt x="1565" y="14816"/>
                    </a:lnTo>
                    <a:lnTo>
                      <a:pt x="1565" y="14875"/>
                    </a:lnTo>
                    <a:lnTo>
                      <a:pt x="1585" y="14935"/>
                    </a:lnTo>
                    <a:lnTo>
                      <a:pt x="1605" y="14994"/>
                    </a:lnTo>
                    <a:lnTo>
                      <a:pt x="1684" y="15073"/>
                    </a:lnTo>
                    <a:lnTo>
                      <a:pt x="1783" y="15133"/>
                    </a:lnTo>
                    <a:lnTo>
                      <a:pt x="1882" y="15153"/>
                    </a:lnTo>
                    <a:lnTo>
                      <a:pt x="1981" y="15113"/>
                    </a:lnTo>
                    <a:lnTo>
                      <a:pt x="2041" y="15093"/>
                    </a:lnTo>
                    <a:lnTo>
                      <a:pt x="2080" y="15034"/>
                    </a:lnTo>
                    <a:lnTo>
                      <a:pt x="2100" y="14974"/>
                    </a:lnTo>
                    <a:lnTo>
                      <a:pt x="2120" y="14915"/>
                    </a:lnTo>
                    <a:lnTo>
                      <a:pt x="2575" y="12875"/>
                    </a:lnTo>
                    <a:lnTo>
                      <a:pt x="2773" y="11845"/>
                    </a:lnTo>
                    <a:lnTo>
                      <a:pt x="2972" y="10815"/>
                    </a:lnTo>
                    <a:lnTo>
                      <a:pt x="3150" y="9785"/>
                    </a:lnTo>
                    <a:lnTo>
                      <a:pt x="3308" y="8755"/>
                    </a:lnTo>
                    <a:lnTo>
                      <a:pt x="3427" y="7705"/>
                    </a:lnTo>
                    <a:lnTo>
                      <a:pt x="3506" y="6656"/>
                    </a:lnTo>
                    <a:lnTo>
                      <a:pt x="3566" y="5626"/>
                    </a:lnTo>
                    <a:lnTo>
                      <a:pt x="3566" y="4576"/>
                    </a:lnTo>
                    <a:lnTo>
                      <a:pt x="3566" y="4061"/>
                    </a:lnTo>
                    <a:lnTo>
                      <a:pt x="3526" y="3546"/>
                    </a:lnTo>
                    <a:lnTo>
                      <a:pt x="3487" y="3011"/>
                    </a:lnTo>
                    <a:lnTo>
                      <a:pt x="3447" y="2496"/>
                    </a:lnTo>
                    <a:lnTo>
                      <a:pt x="3348" y="1823"/>
                    </a:lnTo>
                    <a:lnTo>
                      <a:pt x="3288" y="1466"/>
                    </a:lnTo>
                    <a:lnTo>
                      <a:pt x="3189" y="1090"/>
                    </a:lnTo>
                    <a:lnTo>
                      <a:pt x="3051" y="753"/>
                    </a:lnTo>
                    <a:lnTo>
                      <a:pt x="2972" y="595"/>
                    </a:lnTo>
                    <a:lnTo>
                      <a:pt x="2892" y="456"/>
                    </a:lnTo>
                    <a:lnTo>
                      <a:pt x="2793" y="337"/>
                    </a:lnTo>
                    <a:lnTo>
                      <a:pt x="2674" y="219"/>
                    </a:lnTo>
                    <a:lnTo>
                      <a:pt x="2556" y="120"/>
                    </a:lnTo>
                    <a:lnTo>
                      <a:pt x="2417" y="60"/>
                    </a:lnTo>
                    <a:lnTo>
                      <a:pt x="2298" y="21"/>
                    </a:lnTo>
                    <a:lnTo>
                      <a:pt x="219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9" name="Google Shape;849;p4"/>
              <p:cNvSpPr/>
              <p:nvPr/>
            </p:nvSpPr>
            <p:spPr>
              <a:xfrm>
                <a:off x="3446050" y="1002150"/>
                <a:ext cx="93100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4" h="35473" extrusionOk="0">
                    <a:moveTo>
                      <a:pt x="2397" y="0"/>
                    </a:moveTo>
                    <a:lnTo>
                      <a:pt x="2298" y="20"/>
                    </a:lnTo>
                    <a:lnTo>
                      <a:pt x="2199" y="59"/>
                    </a:lnTo>
                    <a:lnTo>
                      <a:pt x="2120" y="158"/>
                    </a:lnTo>
                    <a:lnTo>
                      <a:pt x="2060" y="277"/>
                    </a:lnTo>
                    <a:lnTo>
                      <a:pt x="2060" y="337"/>
                    </a:lnTo>
                    <a:lnTo>
                      <a:pt x="2060" y="416"/>
                    </a:lnTo>
                    <a:lnTo>
                      <a:pt x="2318" y="2753"/>
                    </a:lnTo>
                    <a:lnTo>
                      <a:pt x="2575" y="5110"/>
                    </a:lnTo>
                    <a:lnTo>
                      <a:pt x="2793" y="7467"/>
                    </a:lnTo>
                    <a:lnTo>
                      <a:pt x="2892" y="8655"/>
                    </a:lnTo>
                    <a:lnTo>
                      <a:pt x="2991" y="9824"/>
                    </a:lnTo>
                    <a:lnTo>
                      <a:pt x="3051" y="11012"/>
                    </a:lnTo>
                    <a:lnTo>
                      <a:pt x="3110" y="12181"/>
                    </a:lnTo>
                    <a:lnTo>
                      <a:pt x="3130" y="13369"/>
                    </a:lnTo>
                    <a:lnTo>
                      <a:pt x="3150" y="14558"/>
                    </a:lnTo>
                    <a:lnTo>
                      <a:pt x="3150" y="15746"/>
                    </a:lnTo>
                    <a:lnTo>
                      <a:pt x="3110" y="16915"/>
                    </a:lnTo>
                    <a:lnTo>
                      <a:pt x="3051" y="18103"/>
                    </a:lnTo>
                    <a:lnTo>
                      <a:pt x="2971" y="19291"/>
                    </a:lnTo>
                    <a:lnTo>
                      <a:pt x="2872" y="20420"/>
                    </a:lnTo>
                    <a:lnTo>
                      <a:pt x="2734" y="21529"/>
                    </a:lnTo>
                    <a:lnTo>
                      <a:pt x="2575" y="22639"/>
                    </a:lnTo>
                    <a:lnTo>
                      <a:pt x="2377" y="23748"/>
                    </a:lnTo>
                    <a:lnTo>
                      <a:pt x="2140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48" y="28065"/>
                    </a:lnTo>
                    <a:lnTo>
                      <a:pt x="654" y="29848"/>
                    </a:lnTo>
                    <a:lnTo>
                      <a:pt x="496" y="30284"/>
                    </a:lnTo>
                    <a:lnTo>
                      <a:pt x="377" y="30739"/>
                    </a:lnTo>
                    <a:lnTo>
                      <a:pt x="238" y="31195"/>
                    </a:lnTo>
                    <a:lnTo>
                      <a:pt x="139" y="31670"/>
                    </a:lnTo>
                    <a:lnTo>
                      <a:pt x="80" y="32126"/>
                    </a:lnTo>
                    <a:lnTo>
                      <a:pt x="20" y="32581"/>
                    </a:lnTo>
                    <a:lnTo>
                      <a:pt x="0" y="33037"/>
                    </a:lnTo>
                    <a:lnTo>
                      <a:pt x="20" y="33512"/>
                    </a:lnTo>
                    <a:lnTo>
                      <a:pt x="80" y="33968"/>
                    </a:lnTo>
                    <a:lnTo>
                      <a:pt x="198" y="34423"/>
                    </a:lnTo>
                    <a:lnTo>
                      <a:pt x="258" y="34641"/>
                    </a:lnTo>
                    <a:lnTo>
                      <a:pt x="337" y="34859"/>
                    </a:lnTo>
                    <a:lnTo>
                      <a:pt x="436" y="35097"/>
                    </a:lnTo>
                    <a:lnTo>
                      <a:pt x="555" y="35315"/>
                    </a:lnTo>
                    <a:lnTo>
                      <a:pt x="595" y="35374"/>
                    </a:lnTo>
                    <a:lnTo>
                      <a:pt x="634" y="35414"/>
                    </a:lnTo>
                    <a:lnTo>
                      <a:pt x="674" y="35453"/>
                    </a:lnTo>
                    <a:lnTo>
                      <a:pt x="733" y="35473"/>
                    </a:lnTo>
                    <a:lnTo>
                      <a:pt x="832" y="35473"/>
                    </a:lnTo>
                    <a:lnTo>
                      <a:pt x="931" y="35414"/>
                    </a:lnTo>
                    <a:lnTo>
                      <a:pt x="1030" y="35334"/>
                    </a:lnTo>
                    <a:lnTo>
                      <a:pt x="1070" y="35235"/>
                    </a:lnTo>
                    <a:lnTo>
                      <a:pt x="1090" y="35176"/>
                    </a:lnTo>
                    <a:lnTo>
                      <a:pt x="1090" y="35116"/>
                    </a:lnTo>
                    <a:lnTo>
                      <a:pt x="1070" y="35057"/>
                    </a:lnTo>
                    <a:lnTo>
                      <a:pt x="1050" y="34978"/>
                    </a:lnTo>
                    <a:lnTo>
                      <a:pt x="931" y="34740"/>
                    </a:lnTo>
                    <a:lnTo>
                      <a:pt x="812" y="34483"/>
                    </a:lnTo>
                    <a:lnTo>
                      <a:pt x="733" y="34245"/>
                    </a:lnTo>
                    <a:lnTo>
                      <a:pt x="674" y="33988"/>
                    </a:lnTo>
                    <a:lnTo>
                      <a:pt x="614" y="33730"/>
                    </a:lnTo>
                    <a:lnTo>
                      <a:pt x="595" y="33473"/>
                    </a:lnTo>
                    <a:lnTo>
                      <a:pt x="575" y="33195"/>
                    </a:lnTo>
                    <a:lnTo>
                      <a:pt x="555" y="32938"/>
                    </a:lnTo>
                    <a:lnTo>
                      <a:pt x="575" y="32680"/>
                    </a:lnTo>
                    <a:lnTo>
                      <a:pt x="575" y="32403"/>
                    </a:lnTo>
                    <a:lnTo>
                      <a:pt x="654" y="31868"/>
                    </a:lnTo>
                    <a:lnTo>
                      <a:pt x="753" y="31333"/>
                    </a:lnTo>
                    <a:lnTo>
                      <a:pt x="892" y="30799"/>
                    </a:lnTo>
                    <a:lnTo>
                      <a:pt x="1050" y="30244"/>
                    </a:lnTo>
                    <a:lnTo>
                      <a:pt x="1228" y="29709"/>
                    </a:lnTo>
                    <a:lnTo>
                      <a:pt x="1605" y="28660"/>
                    </a:lnTo>
                    <a:lnTo>
                      <a:pt x="1981" y="27650"/>
                    </a:lnTo>
                    <a:lnTo>
                      <a:pt x="2140" y="27154"/>
                    </a:lnTo>
                    <a:lnTo>
                      <a:pt x="2278" y="26679"/>
                    </a:lnTo>
                    <a:lnTo>
                      <a:pt x="2536" y="25669"/>
                    </a:lnTo>
                    <a:lnTo>
                      <a:pt x="2773" y="24639"/>
                    </a:lnTo>
                    <a:lnTo>
                      <a:pt x="2971" y="23609"/>
                    </a:lnTo>
                    <a:lnTo>
                      <a:pt x="3150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5" y="18380"/>
                    </a:lnTo>
                    <a:lnTo>
                      <a:pt x="3665" y="17231"/>
                    </a:lnTo>
                    <a:lnTo>
                      <a:pt x="3704" y="16102"/>
                    </a:lnTo>
                    <a:lnTo>
                      <a:pt x="3724" y="14954"/>
                    </a:lnTo>
                    <a:lnTo>
                      <a:pt x="3724" y="13825"/>
                    </a:lnTo>
                    <a:lnTo>
                      <a:pt x="3684" y="12696"/>
                    </a:lnTo>
                    <a:lnTo>
                      <a:pt x="3645" y="11547"/>
                    </a:lnTo>
                    <a:lnTo>
                      <a:pt x="3585" y="10418"/>
                    </a:lnTo>
                    <a:lnTo>
                      <a:pt x="3506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53" y="2496"/>
                    </a:lnTo>
                    <a:lnTo>
                      <a:pt x="2595" y="238"/>
                    </a:lnTo>
                    <a:lnTo>
                      <a:pt x="2595" y="158"/>
                    </a:lnTo>
                    <a:lnTo>
                      <a:pt x="2555" y="99"/>
                    </a:lnTo>
                    <a:lnTo>
                      <a:pt x="2536" y="59"/>
                    </a:lnTo>
                    <a:lnTo>
                      <a:pt x="2496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0" name="Google Shape;850;p4"/>
              <p:cNvSpPr/>
              <p:nvPr/>
            </p:nvSpPr>
            <p:spPr>
              <a:xfrm>
                <a:off x="2422075" y="1002150"/>
                <a:ext cx="93100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4" h="35473" extrusionOk="0">
                    <a:moveTo>
                      <a:pt x="2397" y="0"/>
                    </a:moveTo>
                    <a:lnTo>
                      <a:pt x="2298" y="20"/>
                    </a:lnTo>
                    <a:lnTo>
                      <a:pt x="2199" y="59"/>
                    </a:lnTo>
                    <a:lnTo>
                      <a:pt x="2119" y="158"/>
                    </a:lnTo>
                    <a:lnTo>
                      <a:pt x="2060" y="277"/>
                    </a:lnTo>
                    <a:lnTo>
                      <a:pt x="2060" y="337"/>
                    </a:lnTo>
                    <a:lnTo>
                      <a:pt x="2060" y="416"/>
                    </a:lnTo>
                    <a:lnTo>
                      <a:pt x="2317" y="2753"/>
                    </a:lnTo>
                    <a:lnTo>
                      <a:pt x="2575" y="5110"/>
                    </a:lnTo>
                    <a:lnTo>
                      <a:pt x="2813" y="7467"/>
                    </a:lnTo>
                    <a:lnTo>
                      <a:pt x="2892" y="8655"/>
                    </a:lnTo>
                    <a:lnTo>
                      <a:pt x="2991" y="9824"/>
                    </a:lnTo>
                    <a:lnTo>
                      <a:pt x="3050" y="11012"/>
                    </a:lnTo>
                    <a:lnTo>
                      <a:pt x="3110" y="12181"/>
                    </a:lnTo>
                    <a:lnTo>
                      <a:pt x="3149" y="13369"/>
                    </a:lnTo>
                    <a:lnTo>
                      <a:pt x="3149" y="14558"/>
                    </a:lnTo>
                    <a:lnTo>
                      <a:pt x="3149" y="15746"/>
                    </a:lnTo>
                    <a:lnTo>
                      <a:pt x="3110" y="16915"/>
                    </a:lnTo>
                    <a:lnTo>
                      <a:pt x="3070" y="18103"/>
                    </a:lnTo>
                    <a:lnTo>
                      <a:pt x="2971" y="19291"/>
                    </a:lnTo>
                    <a:lnTo>
                      <a:pt x="2872" y="20420"/>
                    </a:lnTo>
                    <a:lnTo>
                      <a:pt x="2733" y="21529"/>
                    </a:lnTo>
                    <a:lnTo>
                      <a:pt x="2575" y="22639"/>
                    </a:lnTo>
                    <a:lnTo>
                      <a:pt x="2377" y="23748"/>
                    </a:lnTo>
                    <a:lnTo>
                      <a:pt x="2139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68" y="28065"/>
                    </a:lnTo>
                    <a:lnTo>
                      <a:pt x="654" y="29848"/>
                    </a:lnTo>
                    <a:lnTo>
                      <a:pt x="495" y="30284"/>
                    </a:lnTo>
                    <a:lnTo>
                      <a:pt x="376" y="30739"/>
                    </a:lnTo>
                    <a:lnTo>
                      <a:pt x="258" y="31195"/>
                    </a:lnTo>
                    <a:lnTo>
                      <a:pt x="159" y="31670"/>
                    </a:lnTo>
                    <a:lnTo>
                      <a:pt x="79" y="32126"/>
                    </a:lnTo>
                    <a:lnTo>
                      <a:pt x="20" y="32581"/>
                    </a:lnTo>
                    <a:lnTo>
                      <a:pt x="0" y="33037"/>
                    </a:lnTo>
                    <a:lnTo>
                      <a:pt x="20" y="33512"/>
                    </a:lnTo>
                    <a:lnTo>
                      <a:pt x="79" y="33968"/>
                    </a:lnTo>
                    <a:lnTo>
                      <a:pt x="198" y="34423"/>
                    </a:lnTo>
                    <a:lnTo>
                      <a:pt x="258" y="34641"/>
                    </a:lnTo>
                    <a:lnTo>
                      <a:pt x="337" y="34859"/>
                    </a:lnTo>
                    <a:lnTo>
                      <a:pt x="436" y="35097"/>
                    </a:lnTo>
                    <a:lnTo>
                      <a:pt x="555" y="35315"/>
                    </a:lnTo>
                    <a:lnTo>
                      <a:pt x="594" y="35374"/>
                    </a:lnTo>
                    <a:lnTo>
                      <a:pt x="634" y="35414"/>
                    </a:lnTo>
                    <a:lnTo>
                      <a:pt x="693" y="35453"/>
                    </a:lnTo>
                    <a:lnTo>
                      <a:pt x="733" y="35473"/>
                    </a:lnTo>
                    <a:lnTo>
                      <a:pt x="852" y="35473"/>
                    </a:lnTo>
                    <a:lnTo>
                      <a:pt x="951" y="35414"/>
                    </a:lnTo>
                    <a:lnTo>
                      <a:pt x="1030" y="35334"/>
                    </a:lnTo>
                    <a:lnTo>
                      <a:pt x="1070" y="35235"/>
                    </a:lnTo>
                    <a:lnTo>
                      <a:pt x="1090" y="35176"/>
                    </a:lnTo>
                    <a:lnTo>
                      <a:pt x="1090" y="35116"/>
                    </a:lnTo>
                    <a:lnTo>
                      <a:pt x="1070" y="35057"/>
                    </a:lnTo>
                    <a:lnTo>
                      <a:pt x="1050" y="34978"/>
                    </a:lnTo>
                    <a:lnTo>
                      <a:pt x="931" y="34740"/>
                    </a:lnTo>
                    <a:lnTo>
                      <a:pt x="832" y="34483"/>
                    </a:lnTo>
                    <a:lnTo>
                      <a:pt x="733" y="34245"/>
                    </a:lnTo>
                    <a:lnTo>
                      <a:pt x="674" y="33988"/>
                    </a:lnTo>
                    <a:lnTo>
                      <a:pt x="634" y="33730"/>
                    </a:lnTo>
                    <a:lnTo>
                      <a:pt x="594" y="33473"/>
                    </a:lnTo>
                    <a:lnTo>
                      <a:pt x="575" y="33195"/>
                    </a:lnTo>
                    <a:lnTo>
                      <a:pt x="555" y="32938"/>
                    </a:lnTo>
                    <a:lnTo>
                      <a:pt x="575" y="32680"/>
                    </a:lnTo>
                    <a:lnTo>
                      <a:pt x="594" y="32403"/>
                    </a:lnTo>
                    <a:lnTo>
                      <a:pt x="654" y="31868"/>
                    </a:lnTo>
                    <a:lnTo>
                      <a:pt x="753" y="31333"/>
                    </a:lnTo>
                    <a:lnTo>
                      <a:pt x="891" y="30799"/>
                    </a:lnTo>
                    <a:lnTo>
                      <a:pt x="1050" y="30244"/>
                    </a:lnTo>
                    <a:lnTo>
                      <a:pt x="1228" y="29709"/>
                    </a:lnTo>
                    <a:lnTo>
                      <a:pt x="1604" y="28660"/>
                    </a:lnTo>
                    <a:lnTo>
                      <a:pt x="1981" y="27650"/>
                    </a:lnTo>
                    <a:lnTo>
                      <a:pt x="2139" y="27154"/>
                    </a:lnTo>
                    <a:lnTo>
                      <a:pt x="2278" y="26679"/>
                    </a:lnTo>
                    <a:lnTo>
                      <a:pt x="2555" y="25669"/>
                    </a:lnTo>
                    <a:lnTo>
                      <a:pt x="2773" y="24639"/>
                    </a:lnTo>
                    <a:lnTo>
                      <a:pt x="2991" y="23609"/>
                    </a:lnTo>
                    <a:lnTo>
                      <a:pt x="3149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5" y="18380"/>
                    </a:lnTo>
                    <a:lnTo>
                      <a:pt x="3664" y="17231"/>
                    </a:lnTo>
                    <a:lnTo>
                      <a:pt x="3704" y="16102"/>
                    </a:lnTo>
                    <a:lnTo>
                      <a:pt x="3724" y="14954"/>
                    </a:lnTo>
                    <a:lnTo>
                      <a:pt x="3724" y="13825"/>
                    </a:lnTo>
                    <a:lnTo>
                      <a:pt x="3684" y="12696"/>
                    </a:lnTo>
                    <a:lnTo>
                      <a:pt x="3645" y="11547"/>
                    </a:lnTo>
                    <a:lnTo>
                      <a:pt x="3585" y="10418"/>
                    </a:lnTo>
                    <a:lnTo>
                      <a:pt x="3526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72" y="2496"/>
                    </a:lnTo>
                    <a:lnTo>
                      <a:pt x="2615" y="238"/>
                    </a:lnTo>
                    <a:lnTo>
                      <a:pt x="2595" y="158"/>
                    </a:lnTo>
                    <a:lnTo>
                      <a:pt x="2575" y="99"/>
                    </a:lnTo>
                    <a:lnTo>
                      <a:pt x="2535" y="59"/>
                    </a:lnTo>
                    <a:lnTo>
                      <a:pt x="2496" y="20"/>
                    </a:lnTo>
                    <a:lnTo>
                      <a:pt x="245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1" name="Google Shape;851;p4"/>
              <p:cNvSpPr/>
              <p:nvPr/>
            </p:nvSpPr>
            <p:spPr>
              <a:xfrm>
                <a:off x="1426300" y="1002150"/>
                <a:ext cx="93125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5" h="35473" extrusionOk="0">
                    <a:moveTo>
                      <a:pt x="2397" y="0"/>
                    </a:moveTo>
                    <a:lnTo>
                      <a:pt x="2279" y="20"/>
                    </a:lnTo>
                    <a:lnTo>
                      <a:pt x="2180" y="59"/>
                    </a:lnTo>
                    <a:lnTo>
                      <a:pt x="2100" y="158"/>
                    </a:lnTo>
                    <a:lnTo>
                      <a:pt x="2061" y="277"/>
                    </a:lnTo>
                    <a:lnTo>
                      <a:pt x="2041" y="337"/>
                    </a:lnTo>
                    <a:lnTo>
                      <a:pt x="2041" y="416"/>
                    </a:lnTo>
                    <a:lnTo>
                      <a:pt x="2318" y="2753"/>
                    </a:lnTo>
                    <a:lnTo>
                      <a:pt x="2576" y="5110"/>
                    </a:lnTo>
                    <a:lnTo>
                      <a:pt x="2794" y="7467"/>
                    </a:lnTo>
                    <a:lnTo>
                      <a:pt x="2893" y="8655"/>
                    </a:lnTo>
                    <a:lnTo>
                      <a:pt x="2972" y="9824"/>
                    </a:lnTo>
                    <a:lnTo>
                      <a:pt x="3051" y="11012"/>
                    </a:lnTo>
                    <a:lnTo>
                      <a:pt x="3091" y="12181"/>
                    </a:lnTo>
                    <a:lnTo>
                      <a:pt x="3130" y="13369"/>
                    </a:lnTo>
                    <a:lnTo>
                      <a:pt x="3150" y="14558"/>
                    </a:lnTo>
                    <a:lnTo>
                      <a:pt x="3130" y="15746"/>
                    </a:lnTo>
                    <a:lnTo>
                      <a:pt x="3110" y="16915"/>
                    </a:lnTo>
                    <a:lnTo>
                      <a:pt x="3051" y="18103"/>
                    </a:lnTo>
                    <a:lnTo>
                      <a:pt x="2972" y="19291"/>
                    </a:lnTo>
                    <a:lnTo>
                      <a:pt x="2853" y="20420"/>
                    </a:lnTo>
                    <a:lnTo>
                      <a:pt x="2734" y="21529"/>
                    </a:lnTo>
                    <a:lnTo>
                      <a:pt x="2556" y="22639"/>
                    </a:lnTo>
                    <a:lnTo>
                      <a:pt x="2358" y="23748"/>
                    </a:lnTo>
                    <a:lnTo>
                      <a:pt x="2140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49" y="28065"/>
                    </a:lnTo>
                    <a:lnTo>
                      <a:pt x="635" y="29848"/>
                    </a:lnTo>
                    <a:lnTo>
                      <a:pt x="496" y="30284"/>
                    </a:lnTo>
                    <a:lnTo>
                      <a:pt x="357" y="30739"/>
                    </a:lnTo>
                    <a:lnTo>
                      <a:pt x="239" y="31195"/>
                    </a:lnTo>
                    <a:lnTo>
                      <a:pt x="139" y="31670"/>
                    </a:lnTo>
                    <a:lnTo>
                      <a:pt x="60" y="32126"/>
                    </a:lnTo>
                    <a:lnTo>
                      <a:pt x="21" y="32581"/>
                    </a:lnTo>
                    <a:lnTo>
                      <a:pt x="1" y="33037"/>
                    </a:lnTo>
                    <a:lnTo>
                      <a:pt x="21" y="33512"/>
                    </a:lnTo>
                    <a:lnTo>
                      <a:pt x="80" y="33968"/>
                    </a:lnTo>
                    <a:lnTo>
                      <a:pt x="179" y="34423"/>
                    </a:lnTo>
                    <a:lnTo>
                      <a:pt x="258" y="34641"/>
                    </a:lnTo>
                    <a:lnTo>
                      <a:pt x="338" y="34859"/>
                    </a:lnTo>
                    <a:lnTo>
                      <a:pt x="437" y="35097"/>
                    </a:lnTo>
                    <a:lnTo>
                      <a:pt x="536" y="35315"/>
                    </a:lnTo>
                    <a:lnTo>
                      <a:pt x="575" y="35374"/>
                    </a:lnTo>
                    <a:lnTo>
                      <a:pt x="635" y="35414"/>
                    </a:lnTo>
                    <a:lnTo>
                      <a:pt x="674" y="35453"/>
                    </a:lnTo>
                    <a:lnTo>
                      <a:pt x="734" y="35473"/>
                    </a:lnTo>
                    <a:lnTo>
                      <a:pt x="833" y="35473"/>
                    </a:lnTo>
                    <a:lnTo>
                      <a:pt x="932" y="35414"/>
                    </a:lnTo>
                    <a:lnTo>
                      <a:pt x="1011" y="35334"/>
                    </a:lnTo>
                    <a:lnTo>
                      <a:pt x="1070" y="35235"/>
                    </a:lnTo>
                    <a:lnTo>
                      <a:pt x="1070" y="35176"/>
                    </a:lnTo>
                    <a:lnTo>
                      <a:pt x="1070" y="35116"/>
                    </a:lnTo>
                    <a:lnTo>
                      <a:pt x="1070" y="35057"/>
                    </a:lnTo>
                    <a:lnTo>
                      <a:pt x="1031" y="34978"/>
                    </a:lnTo>
                    <a:lnTo>
                      <a:pt x="912" y="34740"/>
                    </a:lnTo>
                    <a:lnTo>
                      <a:pt x="813" y="34483"/>
                    </a:lnTo>
                    <a:lnTo>
                      <a:pt x="734" y="34245"/>
                    </a:lnTo>
                    <a:lnTo>
                      <a:pt x="674" y="33988"/>
                    </a:lnTo>
                    <a:lnTo>
                      <a:pt x="615" y="33730"/>
                    </a:lnTo>
                    <a:lnTo>
                      <a:pt x="575" y="33473"/>
                    </a:lnTo>
                    <a:lnTo>
                      <a:pt x="555" y="33195"/>
                    </a:lnTo>
                    <a:lnTo>
                      <a:pt x="555" y="32938"/>
                    </a:lnTo>
                    <a:lnTo>
                      <a:pt x="555" y="32680"/>
                    </a:lnTo>
                    <a:lnTo>
                      <a:pt x="575" y="32403"/>
                    </a:lnTo>
                    <a:lnTo>
                      <a:pt x="635" y="31868"/>
                    </a:lnTo>
                    <a:lnTo>
                      <a:pt x="753" y="31333"/>
                    </a:lnTo>
                    <a:lnTo>
                      <a:pt x="872" y="30799"/>
                    </a:lnTo>
                    <a:lnTo>
                      <a:pt x="1051" y="30244"/>
                    </a:lnTo>
                    <a:lnTo>
                      <a:pt x="1209" y="29709"/>
                    </a:lnTo>
                    <a:lnTo>
                      <a:pt x="1605" y="28660"/>
                    </a:lnTo>
                    <a:lnTo>
                      <a:pt x="1962" y="27650"/>
                    </a:lnTo>
                    <a:lnTo>
                      <a:pt x="2140" y="27154"/>
                    </a:lnTo>
                    <a:lnTo>
                      <a:pt x="2279" y="26679"/>
                    </a:lnTo>
                    <a:lnTo>
                      <a:pt x="2536" y="25669"/>
                    </a:lnTo>
                    <a:lnTo>
                      <a:pt x="2774" y="24639"/>
                    </a:lnTo>
                    <a:lnTo>
                      <a:pt x="2972" y="23609"/>
                    </a:lnTo>
                    <a:lnTo>
                      <a:pt x="3150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6" y="18380"/>
                    </a:lnTo>
                    <a:lnTo>
                      <a:pt x="3665" y="17231"/>
                    </a:lnTo>
                    <a:lnTo>
                      <a:pt x="3705" y="16102"/>
                    </a:lnTo>
                    <a:lnTo>
                      <a:pt x="3724" y="14954"/>
                    </a:lnTo>
                    <a:lnTo>
                      <a:pt x="3705" y="13825"/>
                    </a:lnTo>
                    <a:lnTo>
                      <a:pt x="3685" y="12696"/>
                    </a:lnTo>
                    <a:lnTo>
                      <a:pt x="3645" y="11547"/>
                    </a:lnTo>
                    <a:lnTo>
                      <a:pt x="3586" y="10418"/>
                    </a:lnTo>
                    <a:lnTo>
                      <a:pt x="3507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53" y="2496"/>
                    </a:lnTo>
                    <a:lnTo>
                      <a:pt x="2595" y="238"/>
                    </a:lnTo>
                    <a:lnTo>
                      <a:pt x="2576" y="158"/>
                    </a:lnTo>
                    <a:lnTo>
                      <a:pt x="2556" y="99"/>
                    </a:lnTo>
                    <a:lnTo>
                      <a:pt x="2516" y="59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2" name="Google Shape;852;p4"/>
              <p:cNvSpPr/>
              <p:nvPr/>
            </p:nvSpPr>
            <p:spPr>
              <a:xfrm>
                <a:off x="3253425" y="1102150"/>
                <a:ext cx="951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1" y="120"/>
                    </a:lnTo>
                    <a:lnTo>
                      <a:pt x="2021" y="179"/>
                    </a:lnTo>
                    <a:lnTo>
                      <a:pt x="2001" y="239"/>
                    </a:lnTo>
                    <a:lnTo>
                      <a:pt x="1981" y="318"/>
                    </a:lnTo>
                    <a:lnTo>
                      <a:pt x="1585" y="4596"/>
                    </a:lnTo>
                    <a:lnTo>
                      <a:pt x="1387" y="6755"/>
                    </a:lnTo>
                    <a:lnTo>
                      <a:pt x="1229" y="8894"/>
                    </a:lnTo>
                    <a:lnTo>
                      <a:pt x="1110" y="11053"/>
                    </a:lnTo>
                    <a:lnTo>
                      <a:pt x="1011" y="13212"/>
                    </a:lnTo>
                    <a:lnTo>
                      <a:pt x="99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91" y="17529"/>
                    </a:lnTo>
                    <a:lnTo>
                      <a:pt x="1051" y="19688"/>
                    </a:lnTo>
                    <a:lnTo>
                      <a:pt x="1150" y="21867"/>
                    </a:lnTo>
                    <a:lnTo>
                      <a:pt x="1288" y="24026"/>
                    </a:lnTo>
                    <a:lnTo>
                      <a:pt x="1447" y="26205"/>
                    </a:lnTo>
                    <a:lnTo>
                      <a:pt x="1803" y="30542"/>
                    </a:lnTo>
                    <a:lnTo>
                      <a:pt x="2160" y="34860"/>
                    </a:lnTo>
                    <a:lnTo>
                      <a:pt x="2496" y="39138"/>
                    </a:lnTo>
                    <a:lnTo>
                      <a:pt x="2675" y="41277"/>
                    </a:lnTo>
                    <a:lnTo>
                      <a:pt x="2853" y="43416"/>
                    </a:lnTo>
                    <a:lnTo>
                      <a:pt x="2992" y="45555"/>
                    </a:lnTo>
                    <a:lnTo>
                      <a:pt x="3110" y="47694"/>
                    </a:lnTo>
                    <a:lnTo>
                      <a:pt x="3190" y="49853"/>
                    </a:lnTo>
                    <a:lnTo>
                      <a:pt x="3209" y="50923"/>
                    </a:lnTo>
                    <a:lnTo>
                      <a:pt x="3229" y="51992"/>
                    </a:lnTo>
                    <a:lnTo>
                      <a:pt x="3229" y="53062"/>
                    </a:lnTo>
                    <a:lnTo>
                      <a:pt x="3190" y="54131"/>
                    </a:lnTo>
                    <a:lnTo>
                      <a:pt x="3150" y="55201"/>
                    </a:lnTo>
                    <a:lnTo>
                      <a:pt x="3091" y="56270"/>
                    </a:lnTo>
                    <a:lnTo>
                      <a:pt x="2992" y="57340"/>
                    </a:lnTo>
                    <a:lnTo>
                      <a:pt x="2893" y="58409"/>
                    </a:lnTo>
                    <a:lnTo>
                      <a:pt x="2754" y="59479"/>
                    </a:lnTo>
                    <a:lnTo>
                      <a:pt x="2595" y="60529"/>
                    </a:lnTo>
                    <a:lnTo>
                      <a:pt x="2437" y="61578"/>
                    </a:lnTo>
                    <a:lnTo>
                      <a:pt x="2239" y="62589"/>
                    </a:lnTo>
                    <a:lnTo>
                      <a:pt x="1843" y="64648"/>
                    </a:lnTo>
                    <a:lnTo>
                      <a:pt x="1427" y="66688"/>
                    </a:lnTo>
                    <a:lnTo>
                      <a:pt x="1031" y="68729"/>
                    </a:lnTo>
                    <a:lnTo>
                      <a:pt x="833" y="69778"/>
                    </a:lnTo>
                    <a:lnTo>
                      <a:pt x="654" y="70828"/>
                    </a:lnTo>
                    <a:lnTo>
                      <a:pt x="496" y="71878"/>
                    </a:lnTo>
                    <a:lnTo>
                      <a:pt x="338" y="72947"/>
                    </a:lnTo>
                    <a:lnTo>
                      <a:pt x="219" y="74017"/>
                    </a:lnTo>
                    <a:lnTo>
                      <a:pt x="120" y="75086"/>
                    </a:lnTo>
                    <a:lnTo>
                      <a:pt x="40" y="76156"/>
                    </a:lnTo>
                    <a:lnTo>
                      <a:pt x="1" y="77206"/>
                    </a:lnTo>
                    <a:lnTo>
                      <a:pt x="1" y="78275"/>
                    </a:lnTo>
                    <a:lnTo>
                      <a:pt x="40" y="79345"/>
                    </a:lnTo>
                    <a:lnTo>
                      <a:pt x="120" y="80414"/>
                    </a:lnTo>
                    <a:lnTo>
                      <a:pt x="238" y="81464"/>
                    </a:lnTo>
                    <a:lnTo>
                      <a:pt x="318" y="81979"/>
                    </a:lnTo>
                    <a:lnTo>
                      <a:pt x="397" y="82514"/>
                    </a:lnTo>
                    <a:lnTo>
                      <a:pt x="516" y="83029"/>
                    </a:lnTo>
                    <a:lnTo>
                      <a:pt x="635" y="83544"/>
                    </a:lnTo>
                    <a:lnTo>
                      <a:pt x="753" y="84059"/>
                    </a:lnTo>
                    <a:lnTo>
                      <a:pt x="892" y="84574"/>
                    </a:lnTo>
                    <a:lnTo>
                      <a:pt x="1051" y="85088"/>
                    </a:lnTo>
                    <a:lnTo>
                      <a:pt x="1229" y="85584"/>
                    </a:lnTo>
                    <a:lnTo>
                      <a:pt x="1268" y="85643"/>
                    </a:lnTo>
                    <a:lnTo>
                      <a:pt x="1308" y="85702"/>
                    </a:lnTo>
                    <a:lnTo>
                      <a:pt x="1348" y="85742"/>
                    </a:lnTo>
                    <a:lnTo>
                      <a:pt x="140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83" y="85663"/>
                    </a:lnTo>
                    <a:lnTo>
                      <a:pt x="1803" y="85603"/>
                    </a:lnTo>
                    <a:lnTo>
                      <a:pt x="1803" y="85544"/>
                    </a:lnTo>
                    <a:lnTo>
                      <a:pt x="1803" y="85485"/>
                    </a:lnTo>
                    <a:lnTo>
                      <a:pt x="1783" y="85405"/>
                    </a:lnTo>
                    <a:lnTo>
                      <a:pt x="1625" y="84950"/>
                    </a:lnTo>
                    <a:lnTo>
                      <a:pt x="1466" y="84474"/>
                    </a:lnTo>
                    <a:lnTo>
                      <a:pt x="1348" y="83999"/>
                    </a:lnTo>
                    <a:lnTo>
                      <a:pt x="1209" y="83524"/>
                    </a:lnTo>
                    <a:lnTo>
                      <a:pt x="1011" y="82573"/>
                    </a:lnTo>
                    <a:lnTo>
                      <a:pt x="833" y="81603"/>
                    </a:lnTo>
                    <a:lnTo>
                      <a:pt x="714" y="80632"/>
                    </a:lnTo>
                    <a:lnTo>
                      <a:pt x="635" y="79662"/>
                    </a:lnTo>
                    <a:lnTo>
                      <a:pt x="575" y="78671"/>
                    </a:lnTo>
                    <a:lnTo>
                      <a:pt x="575" y="77681"/>
                    </a:lnTo>
                    <a:lnTo>
                      <a:pt x="595" y="76710"/>
                    </a:lnTo>
                    <a:lnTo>
                      <a:pt x="635" y="75720"/>
                    </a:lnTo>
                    <a:lnTo>
                      <a:pt x="714" y="74730"/>
                    </a:lnTo>
                    <a:lnTo>
                      <a:pt x="813" y="73740"/>
                    </a:lnTo>
                    <a:lnTo>
                      <a:pt x="932" y="72749"/>
                    </a:lnTo>
                    <a:lnTo>
                      <a:pt x="1070" y="71779"/>
                    </a:lnTo>
                    <a:lnTo>
                      <a:pt x="1229" y="70808"/>
                    </a:lnTo>
                    <a:lnTo>
                      <a:pt x="1407" y="69838"/>
                    </a:lnTo>
                    <a:lnTo>
                      <a:pt x="1783" y="67837"/>
                    </a:lnTo>
                    <a:lnTo>
                      <a:pt x="2160" y="65837"/>
                    </a:lnTo>
                    <a:lnTo>
                      <a:pt x="2556" y="63856"/>
                    </a:lnTo>
                    <a:lnTo>
                      <a:pt x="2912" y="61856"/>
                    </a:lnTo>
                    <a:lnTo>
                      <a:pt x="3071" y="60865"/>
                    </a:lnTo>
                    <a:lnTo>
                      <a:pt x="3229" y="59855"/>
                    </a:lnTo>
                    <a:lnTo>
                      <a:pt x="3368" y="58865"/>
                    </a:lnTo>
                    <a:lnTo>
                      <a:pt x="3487" y="57855"/>
                    </a:lnTo>
                    <a:lnTo>
                      <a:pt x="3586" y="56845"/>
                    </a:lnTo>
                    <a:lnTo>
                      <a:pt x="3685" y="55815"/>
                    </a:lnTo>
                    <a:lnTo>
                      <a:pt x="3744" y="54805"/>
                    </a:lnTo>
                    <a:lnTo>
                      <a:pt x="3784" y="53775"/>
                    </a:lnTo>
                    <a:lnTo>
                      <a:pt x="3804" y="52705"/>
                    </a:lnTo>
                    <a:lnTo>
                      <a:pt x="3804" y="51636"/>
                    </a:lnTo>
                    <a:lnTo>
                      <a:pt x="3784" y="50566"/>
                    </a:lnTo>
                    <a:lnTo>
                      <a:pt x="3744" y="49497"/>
                    </a:lnTo>
                    <a:lnTo>
                      <a:pt x="3665" y="47358"/>
                    </a:lnTo>
                    <a:lnTo>
                      <a:pt x="3526" y="45219"/>
                    </a:lnTo>
                    <a:lnTo>
                      <a:pt x="3388" y="43079"/>
                    </a:lnTo>
                    <a:lnTo>
                      <a:pt x="3209" y="40940"/>
                    </a:lnTo>
                    <a:lnTo>
                      <a:pt x="2853" y="36682"/>
                    </a:lnTo>
                    <a:lnTo>
                      <a:pt x="2516" y="32424"/>
                    </a:lnTo>
                    <a:lnTo>
                      <a:pt x="2160" y="28165"/>
                    </a:lnTo>
                    <a:lnTo>
                      <a:pt x="2001" y="26026"/>
                    </a:lnTo>
                    <a:lnTo>
                      <a:pt x="1863" y="23907"/>
                    </a:lnTo>
                    <a:lnTo>
                      <a:pt x="1724" y="21768"/>
                    </a:lnTo>
                    <a:lnTo>
                      <a:pt x="1625" y="19649"/>
                    </a:lnTo>
                    <a:lnTo>
                      <a:pt x="1585" y="18421"/>
                    </a:lnTo>
                    <a:lnTo>
                      <a:pt x="1546" y="17213"/>
                    </a:lnTo>
                    <a:lnTo>
                      <a:pt x="1546" y="16004"/>
                    </a:lnTo>
                    <a:lnTo>
                      <a:pt x="1566" y="14796"/>
                    </a:lnTo>
                    <a:lnTo>
                      <a:pt x="1585" y="13588"/>
                    </a:lnTo>
                    <a:lnTo>
                      <a:pt x="1625" y="12380"/>
                    </a:lnTo>
                    <a:lnTo>
                      <a:pt x="1684" y="11172"/>
                    </a:lnTo>
                    <a:lnTo>
                      <a:pt x="1744" y="9963"/>
                    </a:lnTo>
                    <a:lnTo>
                      <a:pt x="1902" y="7547"/>
                    </a:lnTo>
                    <a:lnTo>
                      <a:pt x="2100" y="5131"/>
                    </a:lnTo>
                    <a:lnTo>
                      <a:pt x="2318" y="2714"/>
                    </a:lnTo>
                    <a:lnTo>
                      <a:pt x="2556" y="318"/>
                    </a:lnTo>
                    <a:lnTo>
                      <a:pt x="2556" y="239"/>
                    </a:lnTo>
                    <a:lnTo>
                      <a:pt x="2556" y="179"/>
                    </a:lnTo>
                    <a:lnTo>
                      <a:pt x="2516" y="120"/>
                    </a:lnTo>
                    <a:lnTo>
                      <a:pt x="2496" y="80"/>
                    </a:lnTo>
                    <a:lnTo>
                      <a:pt x="241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3" name="Google Shape;853;p4"/>
              <p:cNvSpPr/>
              <p:nvPr/>
            </p:nvSpPr>
            <p:spPr>
              <a:xfrm>
                <a:off x="2229450" y="1102150"/>
                <a:ext cx="951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0" y="120"/>
                    </a:lnTo>
                    <a:lnTo>
                      <a:pt x="2041" y="179"/>
                    </a:lnTo>
                    <a:lnTo>
                      <a:pt x="2001" y="239"/>
                    </a:lnTo>
                    <a:lnTo>
                      <a:pt x="2001" y="318"/>
                    </a:lnTo>
                    <a:lnTo>
                      <a:pt x="1585" y="4596"/>
                    </a:lnTo>
                    <a:lnTo>
                      <a:pt x="1407" y="6755"/>
                    </a:lnTo>
                    <a:lnTo>
                      <a:pt x="1229" y="8894"/>
                    </a:lnTo>
                    <a:lnTo>
                      <a:pt x="1110" y="11053"/>
                    </a:lnTo>
                    <a:lnTo>
                      <a:pt x="1011" y="13212"/>
                    </a:lnTo>
                    <a:lnTo>
                      <a:pt x="99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91" y="17529"/>
                    </a:lnTo>
                    <a:lnTo>
                      <a:pt x="1050" y="19688"/>
                    </a:lnTo>
                    <a:lnTo>
                      <a:pt x="1149" y="21867"/>
                    </a:lnTo>
                    <a:lnTo>
                      <a:pt x="1288" y="24026"/>
                    </a:lnTo>
                    <a:lnTo>
                      <a:pt x="1446" y="26205"/>
                    </a:lnTo>
                    <a:lnTo>
                      <a:pt x="1803" y="30542"/>
                    </a:lnTo>
                    <a:lnTo>
                      <a:pt x="2159" y="34860"/>
                    </a:lnTo>
                    <a:lnTo>
                      <a:pt x="2496" y="39138"/>
                    </a:lnTo>
                    <a:lnTo>
                      <a:pt x="2674" y="41277"/>
                    </a:lnTo>
                    <a:lnTo>
                      <a:pt x="2853" y="43416"/>
                    </a:lnTo>
                    <a:lnTo>
                      <a:pt x="2991" y="45555"/>
                    </a:lnTo>
                    <a:lnTo>
                      <a:pt x="3110" y="47694"/>
                    </a:lnTo>
                    <a:lnTo>
                      <a:pt x="3189" y="49853"/>
                    </a:lnTo>
                    <a:lnTo>
                      <a:pt x="3209" y="50923"/>
                    </a:lnTo>
                    <a:lnTo>
                      <a:pt x="3229" y="51992"/>
                    </a:lnTo>
                    <a:lnTo>
                      <a:pt x="3229" y="53062"/>
                    </a:lnTo>
                    <a:lnTo>
                      <a:pt x="3189" y="54131"/>
                    </a:lnTo>
                    <a:lnTo>
                      <a:pt x="3150" y="55201"/>
                    </a:lnTo>
                    <a:lnTo>
                      <a:pt x="3090" y="56270"/>
                    </a:lnTo>
                    <a:lnTo>
                      <a:pt x="3011" y="57340"/>
                    </a:lnTo>
                    <a:lnTo>
                      <a:pt x="2892" y="58409"/>
                    </a:lnTo>
                    <a:lnTo>
                      <a:pt x="2754" y="59479"/>
                    </a:lnTo>
                    <a:lnTo>
                      <a:pt x="2595" y="60529"/>
                    </a:lnTo>
                    <a:lnTo>
                      <a:pt x="2437" y="61578"/>
                    </a:lnTo>
                    <a:lnTo>
                      <a:pt x="2239" y="62589"/>
                    </a:lnTo>
                    <a:lnTo>
                      <a:pt x="1843" y="64648"/>
                    </a:lnTo>
                    <a:lnTo>
                      <a:pt x="1427" y="66688"/>
                    </a:lnTo>
                    <a:lnTo>
                      <a:pt x="1030" y="68729"/>
                    </a:lnTo>
                    <a:lnTo>
                      <a:pt x="832" y="69778"/>
                    </a:lnTo>
                    <a:lnTo>
                      <a:pt x="654" y="70828"/>
                    </a:lnTo>
                    <a:lnTo>
                      <a:pt x="496" y="71878"/>
                    </a:lnTo>
                    <a:lnTo>
                      <a:pt x="337" y="72947"/>
                    </a:lnTo>
                    <a:lnTo>
                      <a:pt x="218" y="74017"/>
                    </a:lnTo>
                    <a:lnTo>
                      <a:pt x="119" y="75086"/>
                    </a:lnTo>
                    <a:lnTo>
                      <a:pt x="60" y="76156"/>
                    </a:lnTo>
                    <a:lnTo>
                      <a:pt x="20" y="77206"/>
                    </a:lnTo>
                    <a:lnTo>
                      <a:pt x="1" y="78275"/>
                    </a:lnTo>
                    <a:lnTo>
                      <a:pt x="40" y="79345"/>
                    </a:lnTo>
                    <a:lnTo>
                      <a:pt x="119" y="80414"/>
                    </a:lnTo>
                    <a:lnTo>
                      <a:pt x="238" y="81464"/>
                    </a:lnTo>
                    <a:lnTo>
                      <a:pt x="317" y="81979"/>
                    </a:lnTo>
                    <a:lnTo>
                      <a:pt x="416" y="82514"/>
                    </a:lnTo>
                    <a:lnTo>
                      <a:pt x="516" y="83029"/>
                    </a:lnTo>
                    <a:lnTo>
                      <a:pt x="634" y="83544"/>
                    </a:lnTo>
                    <a:lnTo>
                      <a:pt x="753" y="84059"/>
                    </a:lnTo>
                    <a:lnTo>
                      <a:pt x="912" y="84574"/>
                    </a:lnTo>
                    <a:lnTo>
                      <a:pt x="1070" y="85088"/>
                    </a:lnTo>
                    <a:lnTo>
                      <a:pt x="1229" y="85584"/>
                    </a:lnTo>
                    <a:lnTo>
                      <a:pt x="1268" y="85643"/>
                    </a:lnTo>
                    <a:lnTo>
                      <a:pt x="1308" y="85702"/>
                    </a:lnTo>
                    <a:lnTo>
                      <a:pt x="1347" y="85742"/>
                    </a:lnTo>
                    <a:lnTo>
                      <a:pt x="140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83" y="85663"/>
                    </a:lnTo>
                    <a:lnTo>
                      <a:pt x="1803" y="85603"/>
                    </a:lnTo>
                    <a:lnTo>
                      <a:pt x="1803" y="85544"/>
                    </a:lnTo>
                    <a:lnTo>
                      <a:pt x="1803" y="85485"/>
                    </a:lnTo>
                    <a:lnTo>
                      <a:pt x="1783" y="85405"/>
                    </a:lnTo>
                    <a:lnTo>
                      <a:pt x="1625" y="84950"/>
                    </a:lnTo>
                    <a:lnTo>
                      <a:pt x="1466" y="84474"/>
                    </a:lnTo>
                    <a:lnTo>
                      <a:pt x="1347" y="83999"/>
                    </a:lnTo>
                    <a:lnTo>
                      <a:pt x="1209" y="83524"/>
                    </a:lnTo>
                    <a:lnTo>
                      <a:pt x="1011" y="82573"/>
                    </a:lnTo>
                    <a:lnTo>
                      <a:pt x="832" y="81603"/>
                    </a:lnTo>
                    <a:lnTo>
                      <a:pt x="714" y="80632"/>
                    </a:lnTo>
                    <a:lnTo>
                      <a:pt x="634" y="79662"/>
                    </a:lnTo>
                    <a:lnTo>
                      <a:pt x="595" y="78671"/>
                    </a:lnTo>
                    <a:lnTo>
                      <a:pt x="575" y="77681"/>
                    </a:lnTo>
                    <a:lnTo>
                      <a:pt x="595" y="76710"/>
                    </a:lnTo>
                    <a:lnTo>
                      <a:pt x="634" y="75720"/>
                    </a:lnTo>
                    <a:lnTo>
                      <a:pt x="714" y="74730"/>
                    </a:lnTo>
                    <a:lnTo>
                      <a:pt x="813" y="73740"/>
                    </a:lnTo>
                    <a:lnTo>
                      <a:pt x="931" y="72749"/>
                    </a:lnTo>
                    <a:lnTo>
                      <a:pt x="1070" y="71779"/>
                    </a:lnTo>
                    <a:lnTo>
                      <a:pt x="1229" y="70808"/>
                    </a:lnTo>
                    <a:lnTo>
                      <a:pt x="1407" y="69838"/>
                    </a:lnTo>
                    <a:lnTo>
                      <a:pt x="1783" y="67837"/>
                    </a:lnTo>
                    <a:lnTo>
                      <a:pt x="2159" y="65837"/>
                    </a:lnTo>
                    <a:lnTo>
                      <a:pt x="2556" y="63856"/>
                    </a:lnTo>
                    <a:lnTo>
                      <a:pt x="2912" y="61856"/>
                    </a:lnTo>
                    <a:lnTo>
                      <a:pt x="3071" y="60865"/>
                    </a:lnTo>
                    <a:lnTo>
                      <a:pt x="3229" y="59855"/>
                    </a:lnTo>
                    <a:lnTo>
                      <a:pt x="3368" y="58865"/>
                    </a:lnTo>
                    <a:lnTo>
                      <a:pt x="3486" y="57855"/>
                    </a:lnTo>
                    <a:lnTo>
                      <a:pt x="3605" y="56845"/>
                    </a:lnTo>
                    <a:lnTo>
                      <a:pt x="3685" y="55815"/>
                    </a:lnTo>
                    <a:lnTo>
                      <a:pt x="3744" y="54805"/>
                    </a:lnTo>
                    <a:lnTo>
                      <a:pt x="3784" y="53775"/>
                    </a:lnTo>
                    <a:lnTo>
                      <a:pt x="3803" y="52705"/>
                    </a:lnTo>
                    <a:lnTo>
                      <a:pt x="3803" y="51636"/>
                    </a:lnTo>
                    <a:lnTo>
                      <a:pt x="3784" y="50566"/>
                    </a:lnTo>
                    <a:lnTo>
                      <a:pt x="3764" y="49497"/>
                    </a:lnTo>
                    <a:lnTo>
                      <a:pt x="3665" y="47358"/>
                    </a:lnTo>
                    <a:lnTo>
                      <a:pt x="3546" y="45219"/>
                    </a:lnTo>
                    <a:lnTo>
                      <a:pt x="3387" y="43079"/>
                    </a:lnTo>
                    <a:lnTo>
                      <a:pt x="3209" y="40940"/>
                    </a:lnTo>
                    <a:lnTo>
                      <a:pt x="2853" y="36682"/>
                    </a:lnTo>
                    <a:lnTo>
                      <a:pt x="2516" y="32424"/>
                    </a:lnTo>
                    <a:lnTo>
                      <a:pt x="2159" y="28165"/>
                    </a:lnTo>
                    <a:lnTo>
                      <a:pt x="2001" y="26026"/>
                    </a:lnTo>
                    <a:lnTo>
                      <a:pt x="1862" y="23907"/>
                    </a:lnTo>
                    <a:lnTo>
                      <a:pt x="1724" y="21768"/>
                    </a:lnTo>
                    <a:lnTo>
                      <a:pt x="1625" y="19649"/>
                    </a:lnTo>
                    <a:lnTo>
                      <a:pt x="1585" y="18421"/>
                    </a:lnTo>
                    <a:lnTo>
                      <a:pt x="1545" y="17213"/>
                    </a:lnTo>
                    <a:lnTo>
                      <a:pt x="1545" y="16004"/>
                    </a:lnTo>
                    <a:lnTo>
                      <a:pt x="1565" y="14796"/>
                    </a:lnTo>
                    <a:lnTo>
                      <a:pt x="1585" y="13588"/>
                    </a:lnTo>
                    <a:lnTo>
                      <a:pt x="1625" y="12380"/>
                    </a:lnTo>
                    <a:lnTo>
                      <a:pt x="1684" y="11172"/>
                    </a:lnTo>
                    <a:lnTo>
                      <a:pt x="1743" y="9963"/>
                    </a:lnTo>
                    <a:lnTo>
                      <a:pt x="1922" y="7547"/>
                    </a:lnTo>
                    <a:lnTo>
                      <a:pt x="2100" y="5131"/>
                    </a:lnTo>
                    <a:lnTo>
                      <a:pt x="2338" y="2714"/>
                    </a:lnTo>
                    <a:lnTo>
                      <a:pt x="2556" y="318"/>
                    </a:lnTo>
                    <a:lnTo>
                      <a:pt x="2556" y="239"/>
                    </a:lnTo>
                    <a:lnTo>
                      <a:pt x="2556" y="179"/>
                    </a:lnTo>
                    <a:lnTo>
                      <a:pt x="2536" y="120"/>
                    </a:lnTo>
                    <a:lnTo>
                      <a:pt x="2496" y="80"/>
                    </a:lnTo>
                    <a:lnTo>
                      <a:pt x="241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" name="Google Shape;854;p4"/>
              <p:cNvSpPr/>
              <p:nvPr/>
            </p:nvSpPr>
            <p:spPr>
              <a:xfrm>
                <a:off x="1233700" y="1102150"/>
                <a:ext cx="946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78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0" y="120"/>
                    </a:lnTo>
                    <a:lnTo>
                      <a:pt x="2020" y="179"/>
                    </a:lnTo>
                    <a:lnTo>
                      <a:pt x="2001" y="239"/>
                    </a:lnTo>
                    <a:lnTo>
                      <a:pt x="1981" y="318"/>
                    </a:lnTo>
                    <a:lnTo>
                      <a:pt x="1565" y="4596"/>
                    </a:lnTo>
                    <a:lnTo>
                      <a:pt x="1387" y="6755"/>
                    </a:lnTo>
                    <a:lnTo>
                      <a:pt x="1228" y="8894"/>
                    </a:lnTo>
                    <a:lnTo>
                      <a:pt x="1090" y="11053"/>
                    </a:lnTo>
                    <a:lnTo>
                      <a:pt x="1010" y="13212"/>
                    </a:lnTo>
                    <a:lnTo>
                      <a:pt x="97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71" y="17529"/>
                    </a:lnTo>
                    <a:lnTo>
                      <a:pt x="1030" y="19688"/>
                    </a:lnTo>
                    <a:lnTo>
                      <a:pt x="1149" y="21867"/>
                    </a:lnTo>
                    <a:lnTo>
                      <a:pt x="1268" y="24026"/>
                    </a:lnTo>
                    <a:lnTo>
                      <a:pt x="1426" y="26205"/>
                    </a:lnTo>
                    <a:lnTo>
                      <a:pt x="1783" y="30542"/>
                    </a:lnTo>
                    <a:lnTo>
                      <a:pt x="2139" y="34860"/>
                    </a:lnTo>
                    <a:lnTo>
                      <a:pt x="2496" y="39138"/>
                    </a:lnTo>
                    <a:lnTo>
                      <a:pt x="2674" y="41277"/>
                    </a:lnTo>
                    <a:lnTo>
                      <a:pt x="2833" y="43416"/>
                    </a:lnTo>
                    <a:lnTo>
                      <a:pt x="2991" y="45555"/>
                    </a:lnTo>
                    <a:lnTo>
                      <a:pt x="3110" y="47694"/>
                    </a:lnTo>
                    <a:lnTo>
                      <a:pt x="3189" y="49853"/>
                    </a:lnTo>
                    <a:lnTo>
                      <a:pt x="3209" y="50923"/>
                    </a:lnTo>
                    <a:lnTo>
                      <a:pt x="3209" y="51992"/>
                    </a:lnTo>
                    <a:lnTo>
                      <a:pt x="3209" y="53062"/>
                    </a:lnTo>
                    <a:lnTo>
                      <a:pt x="3189" y="54131"/>
                    </a:lnTo>
                    <a:lnTo>
                      <a:pt x="3149" y="55201"/>
                    </a:lnTo>
                    <a:lnTo>
                      <a:pt x="3070" y="56270"/>
                    </a:lnTo>
                    <a:lnTo>
                      <a:pt x="2991" y="57340"/>
                    </a:lnTo>
                    <a:lnTo>
                      <a:pt x="2892" y="58409"/>
                    </a:lnTo>
                    <a:lnTo>
                      <a:pt x="2753" y="59479"/>
                    </a:lnTo>
                    <a:lnTo>
                      <a:pt x="2595" y="60529"/>
                    </a:lnTo>
                    <a:lnTo>
                      <a:pt x="2417" y="61578"/>
                    </a:lnTo>
                    <a:lnTo>
                      <a:pt x="2238" y="62589"/>
                    </a:lnTo>
                    <a:lnTo>
                      <a:pt x="1842" y="64648"/>
                    </a:lnTo>
                    <a:lnTo>
                      <a:pt x="1426" y="66688"/>
                    </a:lnTo>
                    <a:lnTo>
                      <a:pt x="1010" y="68729"/>
                    </a:lnTo>
                    <a:lnTo>
                      <a:pt x="832" y="69778"/>
                    </a:lnTo>
                    <a:lnTo>
                      <a:pt x="654" y="70828"/>
                    </a:lnTo>
                    <a:lnTo>
                      <a:pt x="476" y="71878"/>
                    </a:lnTo>
                    <a:lnTo>
                      <a:pt x="337" y="72947"/>
                    </a:lnTo>
                    <a:lnTo>
                      <a:pt x="218" y="74017"/>
                    </a:lnTo>
                    <a:lnTo>
                      <a:pt x="119" y="75086"/>
                    </a:lnTo>
                    <a:lnTo>
                      <a:pt x="40" y="76156"/>
                    </a:lnTo>
                    <a:lnTo>
                      <a:pt x="0" y="77206"/>
                    </a:lnTo>
                    <a:lnTo>
                      <a:pt x="0" y="78275"/>
                    </a:lnTo>
                    <a:lnTo>
                      <a:pt x="40" y="79345"/>
                    </a:lnTo>
                    <a:lnTo>
                      <a:pt x="99" y="80414"/>
                    </a:lnTo>
                    <a:lnTo>
                      <a:pt x="238" y="81464"/>
                    </a:lnTo>
                    <a:lnTo>
                      <a:pt x="317" y="81979"/>
                    </a:lnTo>
                    <a:lnTo>
                      <a:pt x="396" y="82514"/>
                    </a:lnTo>
                    <a:lnTo>
                      <a:pt x="495" y="83029"/>
                    </a:lnTo>
                    <a:lnTo>
                      <a:pt x="614" y="83544"/>
                    </a:lnTo>
                    <a:lnTo>
                      <a:pt x="753" y="84059"/>
                    </a:lnTo>
                    <a:lnTo>
                      <a:pt x="892" y="84574"/>
                    </a:lnTo>
                    <a:lnTo>
                      <a:pt x="1050" y="85088"/>
                    </a:lnTo>
                    <a:lnTo>
                      <a:pt x="1228" y="85584"/>
                    </a:lnTo>
                    <a:lnTo>
                      <a:pt x="1248" y="85643"/>
                    </a:lnTo>
                    <a:lnTo>
                      <a:pt x="1288" y="85702"/>
                    </a:lnTo>
                    <a:lnTo>
                      <a:pt x="1347" y="85742"/>
                    </a:lnTo>
                    <a:lnTo>
                      <a:pt x="138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63" y="85663"/>
                    </a:lnTo>
                    <a:lnTo>
                      <a:pt x="1783" y="85603"/>
                    </a:lnTo>
                    <a:lnTo>
                      <a:pt x="1803" y="85544"/>
                    </a:lnTo>
                    <a:lnTo>
                      <a:pt x="1783" y="85485"/>
                    </a:lnTo>
                    <a:lnTo>
                      <a:pt x="1763" y="85405"/>
                    </a:lnTo>
                    <a:lnTo>
                      <a:pt x="1605" y="84950"/>
                    </a:lnTo>
                    <a:lnTo>
                      <a:pt x="1466" y="84474"/>
                    </a:lnTo>
                    <a:lnTo>
                      <a:pt x="1327" y="83999"/>
                    </a:lnTo>
                    <a:lnTo>
                      <a:pt x="1208" y="83524"/>
                    </a:lnTo>
                    <a:lnTo>
                      <a:pt x="991" y="82573"/>
                    </a:lnTo>
                    <a:lnTo>
                      <a:pt x="832" y="81603"/>
                    </a:lnTo>
                    <a:lnTo>
                      <a:pt x="713" y="80632"/>
                    </a:lnTo>
                    <a:lnTo>
                      <a:pt x="614" y="79662"/>
                    </a:lnTo>
                    <a:lnTo>
                      <a:pt x="575" y="78671"/>
                    </a:lnTo>
                    <a:lnTo>
                      <a:pt x="555" y="77681"/>
                    </a:lnTo>
                    <a:lnTo>
                      <a:pt x="575" y="76710"/>
                    </a:lnTo>
                    <a:lnTo>
                      <a:pt x="634" y="75720"/>
                    </a:lnTo>
                    <a:lnTo>
                      <a:pt x="713" y="74730"/>
                    </a:lnTo>
                    <a:lnTo>
                      <a:pt x="812" y="73740"/>
                    </a:lnTo>
                    <a:lnTo>
                      <a:pt x="931" y="72749"/>
                    </a:lnTo>
                    <a:lnTo>
                      <a:pt x="1070" y="71779"/>
                    </a:lnTo>
                    <a:lnTo>
                      <a:pt x="1228" y="70808"/>
                    </a:lnTo>
                    <a:lnTo>
                      <a:pt x="1387" y="69838"/>
                    </a:lnTo>
                    <a:lnTo>
                      <a:pt x="1763" y="67837"/>
                    </a:lnTo>
                    <a:lnTo>
                      <a:pt x="2159" y="65837"/>
                    </a:lnTo>
                    <a:lnTo>
                      <a:pt x="2535" y="63856"/>
                    </a:lnTo>
                    <a:lnTo>
                      <a:pt x="2892" y="61856"/>
                    </a:lnTo>
                    <a:lnTo>
                      <a:pt x="3070" y="60865"/>
                    </a:lnTo>
                    <a:lnTo>
                      <a:pt x="3209" y="59855"/>
                    </a:lnTo>
                    <a:lnTo>
                      <a:pt x="3367" y="58865"/>
                    </a:lnTo>
                    <a:lnTo>
                      <a:pt x="3486" y="57855"/>
                    </a:lnTo>
                    <a:lnTo>
                      <a:pt x="3585" y="56845"/>
                    </a:lnTo>
                    <a:lnTo>
                      <a:pt x="3664" y="55815"/>
                    </a:lnTo>
                    <a:lnTo>
                      <a:pt x="3724" y="54805"/>
                    </a:lnTo>
                    <a:lnTo>
                      <a:pt x="3763" y="53775"/>
                    </a:lnTo>
                    <a:lnTo>
                      <a:pt x="3783" y="52705"/>
                    </a:lnTo>
                    <a:lnTo>
                      <a:pt x="3783" y="51636"/>
                    </a:lnTo>
                    <a:lnTo>
                      <a:pt x="3763" y="50566"/>
                    </a:lnTo>
                    <a:lnTo>
                      <a:pt x="3744" y="49497"/>
                    </a:lnTo>
                    <a:lnTo>
                      <a:pt x="3645" y="47358"/>
                    </a:lnTo>
                    <a:lnTo>
                      <a:pt x="3526" y="45219"/>
                    </a:lnTo>
                    <a:lnTo>
                      <a:pt x="3367" y="43079"/>
                    </a:lnTo>
                    <a:lnTo>
                      <a:pt x="3209" y="40940"/>
                    </a:lnTo>
                    <a:lnTo>
                      <a:pt x="2852" y="36682"/>
                    </a:lnTo>
                    <a:lnTo>
                      <a:pt x="2516" y="32424"/>
                    </a:lnTo>
                    <a:lnTo>
                      <a:pt x="2159" y="28165"/>
                    </a:lnTo>
                    <a:lnTo>
                      <a:pt x="2001" y="26026"/>
                    </a:lnTo>
                    <a:lnTo>
                      <a:pt x="1842" y="23907"/>
                    </a:lnTo>
                    <a:lnTo>
                      <a:pt x="1723" y="21768"/>
                    </a:lnTo>
                    <a:lnTo>
                      <a:pt x="1605" y="19649"/>
                    </a:lnTo>
                    <a:lnTo>
                      <a:pt x="1565" y="18421"/>
                    </a:lnTo>
                    <a:lnTo>
                      <a:pt x="1545" y="17213"/>
                    </a:lnTo>
                    <a:lnTo>
                      <a:pt x="1545" y="16004"/>
                    </a:lnTo>
                    <a:lnTo>
                      <a:pt x="1545" y="14796"/>
                    </a:lnTo>
                    <a:lnTo>
                      <a:pt x="1585" y="13588"/>
                    </a:lnTo>
                    <a:lnTo>
                      <a:pt x="1624" y="12380"/>
                    </a:lnTo>
                    <a:lnTo>
                      <a:pt x="1684" y="11172"/>
                    </a:lnTo>
                    <a:lnTo>
                      <a:pt x="1743" y="9963"/>
                    </a:lnTo>
                    <a:lnTo>
                      <a:pt x="1902" y="7547"/>
                    </a:lnTo>
                    <a:lnTo>
                      <a:pt x="2100" y="5131"/>
                    </a:lnTo>
                    <a:lnTo>
                      <a:pt x="2318" y="2714"/>
                    </a:lnTo>
                    <a:lnTo>
                      <a:pt x="2555" y="318"/>
                    </a:lnTo>
                    <a:lnTo>
                      <a:pt x="2555" y="239"/>
                    </a:lnTo>
                    <a:lnTo>
                      <a:pt x="2535" y="179"/>
                    </a:lnTo>
                    <a:lnTo>
                      <a:pt x="2516" y="120"/>
                    </a:lnTo>
                    <a:lnTo>
                      <a:pt x="2476" y="80"/>
                    </a:lnTo>
                    <a:lnTo>
                      <a:pt x="239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5" name="Google Shape;855;p4"/>
              <p:cNvSpPr/>
              <p:nvPr/>
            </p:nvSpPr>
            <p:spPr>
              <a:xfrm>
                <a:off x="3543600" y="1291300"/>
                <a:ext cx="614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8659" extrusionOk="0">
                    <a:moveTo>
                      <a:pt x="1803" y="1"/>
                    </a:moveTo>
                    <a:lnTo>
                      <a:pt x="1704" y="21"/>
                    </a:lnTo>
                    <a:lnTo>
                      <a:pt x="1605" y="60"/>
                    </a:lnTo>
                    <a:lnTo>
                      <a:pt x="1525" y="159"/>
                    </a:lnTo>
                    <a:lnTo>
                      <a:pt x="1506" y="199"/>
                    </a:lnTo>
                    <a:lnTo>
                      <a:pt x="1486" y="278"/>
                    </a:lnTo>
                    <a:lnTo>
                      <a:pt x="1486" y="338"/>
                    </a:lnTo>
                    <a:lnTo>
                      <a:pt x="1506" y="417"/>
                    </a:lnTo>
                    <a:lnTo>
                      <a:pt x="1605" y="971"/>
                    </a:lnTo>
                    <a:lnTo>
                      <a:pt x="1704" y="1546"/>
                    </a:lnTo>
                    <a:lnTo>
                      <a:pt x="1783" y="2100"/>
                    </a:lnTo>
                    <a:lnTo>
                      <a:pt x="1842" y="2675"/>
                    </a:lnTo>
                    <a:lnTo>
                      <a:pt x="1882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882" y="4913"/>
                    </a:lnTo>
                    <a:lnTo>
                      <a:pt x="1862" y="5467"/>
                    </a:lnTo>
                    <a:lnTo>
                      <a:pt x="1822" y="6042"/>
                    </a:lnTo>
                    <a:lnTo>
                      <a:pt x="1704" y="7151"/>
                    </a:lnTo>
                    <a:lnTo>
                      <a:pt x="1565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71" y="11627"/>
                    </a:lnTo>
                    <a:lnTo>
                      <a:pt x="555" y="13865"/>
                    </a:lnTo>
                    <a:lnTo>
                      <a:pt x="377" y="14994"/>
                    </a:lnTo>
                    <a:lnTo>
                      <a:pt x="198" y="16103"/>
                    </a:lnTo>
                    <a:lnTo>
                      <a:pt x="79" y="17232"/>
                    </a:lnTo>
                    <a:lnTo>
                      <a:pt x="40" y="17787"/>
                    </a:lnTo>
                    <a:lnTo>
                      <a:pt x="0" y="18341"/>
                    </a:lnTo>
                    <a:lnTo>
                      <a:pt x="0" y="18421"/>
                    </a:lnTo>
                    <a:lnTo>
                      <a:pt x="20" y="18480"/>
                    </a:lnTo>
                    <a:lnTo>
                      <a:pt x="40" y="18540"/>
                    </a:lnTo>
                    <a:lnTo>
                      <a:pt x="79" y="18579"/>
                    </a:lnTo>
                    <a:lnTo>
                      <a:pt x="159" y="18639"/>
                    </a:lnTo>
                    <a:lnTo>
                      <a:pt x="258" y="18658"/>
                    </a:lnTo>
                    <a:lnTo>
                      <a:pt x="377" y="18639"/>
                    </a:lnTo>
                    <a:lnTo>
                      <a:pt x="456" y="18579"/>
                    </a:lnTo>
                    <a:lnTo>
                      <a:pt x="495" y="18540"/>
                    </a:lnTo>
                    <a:lnTo>
                      <a:pt x="535" y="18480"/>
                    </a:lnTo>
                    <a:lnTo>
                      <a:pt x="555" y="18421"/>
                    </a:lnTo>
                    <a:lnTo>
                      <a:pt x="575" y="18341"/>
                    </a:lnTo>
                    <a:lnTo>
                      <a:pt x="594" y="17787"/>
                    </a:lnTo>
                    <a:lnTo>
                      <a:pt x="654" y="17212"/>
                    </a:lnTo>
                    <a:lnTo>
                      <a:pt x="773" y="16084"/>
                    </a:lnTo>
                    <a:lnTo>
                      <a:pt x="931" y="14955"/>
                    </a:lnTo>
                    <a:lnTo>
                      <a:pt x="1129" y="13826"/>
                    </a:lnTo>
                    <a:lnTo>
                      <a:pt x="1545" y="11568"/>
                    </a:lnTo>
                    <a:lnTo>
                      <a:pt x="1743" y="10439"/>
                    </a:lnTo>
                    <a:lnTo>
                      <a:pt x="1941" y="9310"/>
                    </a:lnTo>
                    <a:lnTo>
                      <a:pt x="2120" y="8181"/>
                    </a:lnTo>
                    <a:lnTo>
                      <a:pt x="2278" y="7052"/>
                    </a:lnTo>
                    <a:lnTo>
                      <a:pt x="2377" y="5923"/>
                    </a:lnTo>
                    <a:lnTo>
                      <a:pt x="2417" y="5349"/>
                    </a:lnTo>
                    <a:lnTo>
                      <a:pt x="2436" y="4794"/>
                    </a:lnTo>
                    <a:lnTo>
                      <a:pt x="2456" y="4220"/>
                    </a:lnTo>
                    <a:lnTo>
                      <a:pt x="2456" y="3665"/>
                    </a:lnTo>
                    <a:lnTo>
                      <a:pt x="2436" y="3091"/>
                    </a:lnTo>
                    <a:lnTo>
                      <a:pt x="2397" y="2516"/>
                    </a:lnTo>
                    <a:lnTo>
                      <a:pt x="2337" y="1942"/>
                    </a:lnTo>
                    <a:lnTo>
                      <a:pt x="2258" y="1387"/>
                    </a:lnTo>
                    <a:lnTo>
                      <a:pt x="2159" y="813"/>
                    </a:lnTo>
                    <a:lnTo>
                      <a:pt x="2040" y="239"/>
                    </a:lnTo>
                    <a:lnTo>
                      <a:pt x="2020" y="159"/>
                    </a:lnTo>
                    <a:lnTo>
                      <a:pt x="1981" y="100"/>
                    </a:lnTo>
                    <a:lnTo>
                      <a:pt x="1961" y="60"/>
                    </a:lnTo>
                    <a:lnTo>
                      <a:pt x="1902" y="40"/>
                    </a:lnTo>
                    <a:lnTo>
                      <a:pt x="1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6" name="Google Shape;856;p4"/>
              <p:cNvSpPr/>
              <p:nvPr/>
            </p:nvSpPr>
            <p:spPr>
              <a:xfrm>
                <a:off x="2519600" y="1291300"/>
                <a:ext cx="614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8659" extrusionOk="0">
                    <a:moveTo>
                      <a:pt x="1803" y="1"/>
                    </a:moveTo>
                    <a:lnTo>
                      <a:pt x="1704" y="21"/>
                    </a:lnTo>
                    <a:lnTo>
                      <a:pt x="1605" y="60"/>
                    </a:lnTo>
                    <a:lnTo>
                      <a:pt x="1526" y="159"/>
                    </a:lnTo>
                    <a:lnTo>
                      <a:pt x="1506" y="199"/>
                    </a:lnTo>
                    <a:lnTo>
                      <a:pt x="1486" y="278"/>
                    </a:lnTo>
                    <a:lnTo>
                      <a:pt x="1486" y="338"/>
                    </a:lnTo>
                    <a:lnTo>
                      <a:pt x="1506" y="417"/>
                    </a:lnTo>
                    <a:lnTo>
                      <a:pt x="1625" y="971"/>
                    </a:lnTo>
                    <a:lnTo>
                      <a:pt x="1704" y="1546"/>
                    </a:lnTo>
                    <a:lnTo>
                      <a:pt x="1784" y="2100"/>
                    </a:lnTo>
                    <a:lnTo>
                      <a:pt x="1843" y="2675"/>
                    </a:lnTo>
                    <a:lnTo>
                      <a:pt x="1883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883" y="4913"/>
                    </a:lnTo>
                    <a:lnTo>
                      <a:pt x="1863" y="5467"/>
                    </a:lnTo>
                    <a:lnTo>
                      <a:pt x="1823" y="6042"/>
                    </a:lnTo>
                    <a:lnTo>
                      <a:pt x="1704" y="7151"/>
                    </a:lnTo>
                    <a:lnTo>
                      <a:pt x="1566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71" y="11627"/>
                    </a:lnTo>
                    <a:lnTo>
                      <a:pt x="556" y="13865"/>
                    </a:lnTo>
                    <a:lnTo>
                      <a:pt x="377" y="14994"/>
                    </a:lnTo>
                    <a:lnTo>
                      <a:pt x="219" y="16103"/>
                    </a:lnTo>
                    <a:lnTo>
                      <a:pt x="80" y="17232"/>
                    </a:lnTo>
                    <a:lnTo>
                      <a:pt x="41" y="17787"/>
                    </a:lnTo>
                    <a:lnTo>
                      <a:pt x="1" y="18341"/>
                    </a:lnTo>
                    <a:lnTo>
                      <a:pt x="1" y="18421"/>
                    </a:lnTo>
                    <a:lnTo>
                      <a:pt x="21" y="18480"/>
                    </a:lnTo>
                    <a:lnTo>
                      <a:pt x="41" y="18540"/>
                    </a:lnTo>
                    <a:lnTo>
                      <a:pt x="80" y="18579"/>
                    </a:lnTo>
                    <a:lnTo>
                      <a:pt x="159" y="18639"/>
                    </a:lnTo>
                    <a:lnTo>
                      <a:pt x="258" y="18658"/>
                    </a:lnTo>
                    <a:lnTo>
                      <a:pt x="377" y="18639"/>
                    </a:lnTo>
                    <a:lnTo>
                      <a:pt x="476" y="18579"/>
                    </a:lnTo>
                    <a:lnTo>
                      <a:pt x="496" y="18540"/>
                    </a:lnTo>
                    <a:lnTo>
                      <a:pt x="536" y="18480"/>
                    </a:lnTo>
                    <a:lnTo>
                      <a:pt x="556" y="18421"/>
                    </a:lnTo>
                    <a:lnTo>
                      <a:pt x="575" y="18341"/>
                    </a:lnTo>
                    <a:lnTo>
                      <a:pt x="595" y="17787"/>
                    </a:lnTo>
                    <a:lnTo>
                      <a:pt x="655" y="17212"/>
                    </a:lnTo>
                    <a:lnTo>
                      <a:pt x="773" y="16084"/>
                    </a:lnTo>
                    <a:lnTo>
                      <a:pt x="952" y="14955"/>
                    </a:lnTo>
                    <a:lnTo>
                      <a:pt x="1130" y="13826"/>
                    </a:lnTo>
                    <a:lnTo>
                      <a:pt x="1546" y="11568"/>
                    </a:lnTo>
                    <a:lnTo>
                      <a:pt x="1744" y="10439"/>
                    </a:lnTo>
                    <a:lnTo>
                      <a:pt x="1942" y="9310"/>
                    </a:lnTo>
                    <a:lnTo>
                      <a:pt x="2120" y="8181"/>
                    </a:lnTo>
                    <a:lnTo>
                      <a:pt x="2279" y="7052"/>
                    </a:lnTo>
                    <a:lnTo>
                      <a:pt x="2378" y="5923"/>
                    </a:lnTo>
                    <a:lnTo>
                      <a:pt x="2417" y="5349"/>
                    </a:lnTo>
                    <a:lnTo>
                      <a:pt x="2457" y="4794"/>
                    </a:lnTo>
                    <a:lnTo>
                      <a:pt x="2457" y="4220"/>
                    </a:lnTo>
                    <a:lnTo>
                      <a:pt x="2457" y="3665"/>
                    </a:lnTo>
                    <a:lnTo>
                      <a:pt x="2437" y="3091"/>
                    </a:lnTo>
                    <a:lnTo>
                      <a:pt x="2398" y="2516"/>
                    </a:lnTo>
                    <a:lnTo>
                      <a:pt x="2338" y="1942"/>
                    </a:lnTo>
                    <a:lnTo>
                      <a:pt x="2259" y="1387"/>
                    </a:lnTo>
                    <a:lnTo>
                      <a:pt x="2160" y="813"/>
                    </a:lnTo>
                    <a:lnTo>
                      <a:pt x="2041" y="239"/>
                    </a:lnTo>
                    <a:lnTo>
                      <a:pt x="2021" y="159"/>
                    </a:lnTo>
                    <a:lnTo>
                      <a:pt x="2001" y="100"/>
                    </a:lnTo>
                    <a:lnTo>
                      <a:pt x="1962" y="60"/>
                    </a:lnTo>
                    <a:lnTo>
                      <a:pt x="1902" y="40"/>
                    </a:lnTo>
                    <a:lnTo>
                      <a:pt x="1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" name="Google Shape;857;p4"/>
              <p:cNvSpPr/>
              <p:nvPr/>
            </p:nvSpPr>
            <p:spPr>
              <a:xfrm>
                <a:off x="1523350" y="1291300"/>
                <a:ext cx="619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8659" extrusionOk="0">
                    <a:moveTo>
                      <a:pt x="1823" y="1"/>
                    </a:moveTo>
                    <a:lnTo>
                      <a:pt x="1704" y="21"/>
                    </a:lnTo>
                    <a:lnTo>
                      <a:pt x="1625" y="60"/>
                    </a:lnTo>
                    <a:lnTo>
                      <a:pt x="1546" y="159"/>
                    </a:lnTo>
                    <a:lnTo>
                      <a:pt x="1526" y="199"/>
                    </a:lnTo>
                    <a:lnTo>
                      <a:pt x="1506" y="278"/>
                    </a:lnTo>
                    <a:lnTo>
                      <a:pt x="1506" y="338"/>
                    </a:lnTo>
                    <a:lnTo>
                      <a:pt x="1506" y="417"/>
                    </a:lnTo>
                    <a:lnTo>
                      <a:pt x="1625" y="971"/>
                    </a:lnTo>
                    <a:lnTo>
                      <a:pt x="1724" y="1546"/>
                    </a:lnTo>
                    <a:lnTo>
                      <a:pt x="1803" y="2100"/>
                    </a:lnTo>
                    <a:lnTo>
                      <a:pt x="1843" y="2675"/>
                    </a:lnTo>
                    <a:lnTo>
                      <a:pt x="1882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902" y="4913"/>
                    </a:lnTo>
                    <a:lnTo>
                      <a:pt x="1863" y="5467"/>
                    </a:lnTo>
                    <a:lnTo>
                      <a:pt x="1823" y="6042"/>
                    </a:lnTo>
                    <a:lnTo>
                      <a:pt x="1724" y="7151"/>
                    </a:lnTo>
                    <a:lnTo>
                      <a:pt x="1566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91" y="11627"/>
                    </a:lnTo>
                    <a:lnTo>
                      <a:pt x="575" y="13865"/>
                    </a:lnTo>
                    <a:lnTo>
                      <a:pt x="377" y="14994"/>
                    </a:lnTo>
                    <a:lnTo>
                      <a:pt x="219" y="16103"/>
                    </a:lnTo>
                    <a:lnTo>
                      <a:pt x="100" y="17232"/>
                    </a:lnTo>
                    <a:lnTo>
                      <a:pt x="40" y="17787"/>
                    </a:lnTo>
                    <a:lnTo>
                      <a:pt x="1" y="18341"/>
                    </a:lnTo>
                    <a:lnTo>
                      <a:pt x="21" y="18421"/>
                    </a:lnTo>
                    <a:lnTo>
                      <a:pt x="21" y="18480"/>
                    </a:lnTo>
                    <a:lnTo>
                      <a:pt x="60" y="18540"/>
                    </a:lnTo>
                    <a:lnTo>
                      <a:pt x="80" y="18579"/>
                    </a:lnTo>
                    <a:lnTo>
                      <a:pt x="179" y="18639"/>
                    </a:lnTo>
                    <a:lnTo>
                      <a:pt x="278" y="18658"/>
                    </a:lnTo>
                    <a:lnTo>
                      <a:pt x="377" y="18639"/>
                    </a:lnTo>
                    <a:lnTo>
                      <a:pt x="476" y="18579"/>
                    </a:lnTo>
                    <a:lnTo>
                      <a:pt x="516" y="18540"/>
                    </a:lnTo>
                    <a:lnTo>
                      <a:pt x="555" y="18480"/>
                    </a:lnTo>
                    <a:lnTo>
                      <a:pt x="575" y="18421"/>
                    </a:lnTo>
                    <a:lnTo>
                      <a:pt x="575" y="18341"/>
                    </a:lnTo>
                    <a:lnTo>
                      <a:pt x="615" y="17787"/>
                    </a:lnTo>
                    <a:lnTo>
                      <a:pt x="654" y="17212"/>
                    </a:lnTo>
                    <a:lnTo>
                      <a:pt x="793" y="16084"/>
                    </a:lnTo>
                    <a:lnTo>
                      <a:pt x="952" y="14955"/>
                    </a:lnTo>
                    <a:lnTo>
                      <a:pt x="1130" y="13826"/>
                    </a:lnTo>
                    <a:lnTo>
                      <a:pt x="1546" y="11568"/>
                    </a:lnTo>
                    <a:lnTo>
                      <a:pt x="1764" y="10439"/>
                    </a:lnTo>
                    <a:lnTo>
                      <a:pt x="1962" y="9310"/>
                    </a:lnTo>
                    <a:lnTo>
                      <a:pt x="2140" y="8181"/>
                    </a:lnTo>
                    <a:lnTo>
                      <a:pt x="2279" y="7052"/>
                    </a:lnTo>
                    <a:lnTo>
                      <a:pt x="2397" y="5923"/>
                    </a:lnTo>
                    <a:lnTo>
                      <a:pt x="2437" y="5349"/>
                    </a:lnTo>
                    <a:lnTo>
                      <a:pt x="2457" y="4794"/>
                    </a:lnTo>
                    <a:lnTo>
                      <a:pt x="2477" y="4220"/>
                    </a:lnTo>
                    <a:lnTo>
                      <a:pt x="2457" y="3665"/>
                    </a:lnTo>
                    <a:lnTo>
                      <a:pt x="2437" y="3091"/>
                    </a:lnTo>
                    <a:lnTo>
                      <a:pt x="2397" y="2516"/>
                    </a:lnTo>
                    <a:lnTo>
                      <a:pt x="2358" y="1942"/>
                    </a:lnTo>
                    <a:lnTo>
                      <a:pt x="2279" y="1387"/>
                    </a:lnTo>
                    <a:lnTo>
                      <a:pt x="2180" y="813"/>
                    </a:lnTo>
                    <a:lnTo>
                      <a:pt x="2061" y="239"/>
                    </a:lnTo>
                    <a:lnTo>
                      <a:pt x="2041" y="159"/>
                    </a:lnTo>
                    <a:lnTo>
                      <a:pt x="2001" y="100"/>
                    </a:lnTo>
                    <a:lnTo>
                      <a:pt x="1962" y="60"/>
                    </a:lnTo>
                    <a:lnTo>
                      <a:pt x="1922" y="40"/>
                    </a:lnTo>
                    <a:lnTo>
                      <a:pt x="182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" name="Google Shape;858;p4"/>
              <p:cNvSpPr/>
              <p:nvPr/>
            </p:nvSpPr>
            <p:spPr>
              <a:xfrm>
                <a:off x="3325725" y="1365575"/>
                <a:ext cx="152050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82" h="74631" extrusionOk="0">
                    <a:moveTo>
                      <a:pt x="5725" y="1"/>
                    </a:moveTo>
                    <a:lnTo>
                      <a:pt x="5665" y="21"/>
                    </a:lnTo>
                    <a:lnTo>
                      <a:pt x="5625" y="60"/>
                    </a:lnTo>
                    <a:lnTo>
                      <a:pt x="5586" y="100"/>
                    </a:lnTo>
                    <a:lnTo>
                      <a:pt x="5546" y="179"/>
                    </a:lnTo>
                    <a:lnTo>
                      <a:pt x="5229" y="1031"/>
                    </a:lnTo>
                    <a:lnTo>
                      <a:pt x="4932" y="1882"/>
                    </a:lnTo>
                    <a:lnTo>
                      <a:pt x="4635" y="2754"/>
                    </a:lnTo>
                    <a:lnTo>
                      <a:pt x="4378" y="3606"/>
                    </a:lnTo>
                    <a:lnTo>
                      <a:pt x="4120" y="4477"/>
                    </a:lnTo>
                    <a:lnTo>
                      <a:pt x="3883" y="5348"/>
                    </a:lnTo>
                    <a:lnTo>
                      <a:pt x="3665" y="6220"/>
                    </a:lnTo>
                    <a:lnTo>
                      <a:pt x="3447" y="7091"/>
                    </a:lnTo>
                    <a:lnTo>
                      <a:pt x="3269" y="7963"/>
                    </a:lnTo>
                    <a:lnTo>
                      <a:pt x="3090" y="8854"/>
                    </a:lnTo>
                    <a:lnTo>
                      <a:pt x="2932" y="9726"/>
                    </a:lnTo>
                    <a:lnTo>
                      <a:pt x="2773" y="10617"/>
                    </a:lnTo>
                    <a:lnTo>
                      <a:pt x="2635" y="11508"/>
                    </a:lnTo>
                    <a:lnTo>
                      <a:pt x="2516" y="12400"/>
                    </a:lnTo>
                    <a:lnTo>
                      <a:pt x="2298" y="14182"/>
                    </a:lnTo>
                    <a:lnTo>
                      <a:pt x="2140" y="15965"/>
                    </a:lnTo>
                    <a:lnTo>
                      <a:pt x="2001" y="17767"/>
                    </a:lnTo>
                    <a:lnTo>
                      <a:pt x="1902" y="19569"/>
                    </a:lnTo>
                    <a:lnTo>
                      <a:pt x="1843" y="21372"/>
                    </a:lnTo>
                    <a:lnTo>
                      <a:pt x="1803" y="23174"/>
                    </a:lnTo>
                    <a:lnTo>
                      <a:pt x="1803" y="24996"/>
                    </a:lnTo>
                    <a:lnTo>
                      <a:pt x="1823" y="26818"/>
                    </a:lnTo>
                    <a:lnTo>
                      <a:pt x="1843" y="28641"/>
                    </a:lnTo>
                    <a:lnTo>
                      <a:pt x="1922" y="32305"/>
                    </a:lnTo>
                    <a:lnTo>
                      <a:pt x="2041" y="35949"/>
                    </a:lnTo>
                    <a:lnTo>
                      <a:pt x="2140" y="39613"/>
                    </a:lnTo>
                    <a:lnTo>
                      <a:pt x="2179" y="41435"/>
                    </a:lnTo>
                    <a:lnTo>
                      <a:pt x="2199" y="43258"/>
                    </a:lnTo>
                    <a:lnTo>
                      <a:pt x="2199" y="45080"/>
                    </a:lnTo>
                    <a:lnTo>
                      <a:pt x="2179" y="46902"/>
                    </a:lnTo>
                    <a:lnTo>
                      <a:pt x="2140" y="48724"/>
                    </a:lnTo>
                    <a:lnTo>
                      <a:pt x="2060" y="50546"/>
                    </a:lnTo>
                    <a:lnTo>
                      <a:pt x="1961" y="52349"/>
                    </a:lnTo>
                    <a:lnTo>
                      <a:pt x="1823" y="54151"/>
                    </a:lnTo>
                    <a:lnTo>
                      <a:pt x="1625" y="55934"/>
                    </a:lnTo>
                    <a:lnTo>
                      <a:pt x="1526" y="56845"/>
                    </a:lnTo>
                    <a:lnTo>
                      <a:pt x="1407" y="57736"/>
                    </a:lnTo>
                    <a:lnTo>
                      <a:pt x="1248" y="58706"/>
                    </a:lnTo>
                    <a:lnTo>
                      <a:pt x="1090" y="59697"/>
                    </a:lnTo>
                    <a:lnTo>
                      <a:pt x="753" y="61638"/>
                    </a:lnTo>
                    <a:lnTo>
                      <a:pt x="575" y="62628"/>
                    </a:lnTo>
                    <a:lnTo>
                      <a:pt x="416" y="63599"/>
                    </a:lnTo>
                    <a:lnTo>
                      <a:pt x="298" y="64589"/>
                    </a:lnTo>
                    <a:lnTo>
                      <a:pt x="179" y="65579"/>
                    </a:lnTo>
                    <a:lnTo>
                      <a:pt x="100" y="66669"/>
                    </a:lnTo>
                    <a:lnTo>
                      <a:pt x="40" y="67758"/>
                    </a:lnTo>
                    <a:lnTo>
                      <a:pt x="20" y="68847"/>
                    </a:lnTo>
                    <a:lnTo>
                      <a:pt x="1" y="69937"/>
                    </a:lnTo>
                    <a:lnTo>
                      <a:pt x="20" y="71046"/>
                    </a:lnTo>
                    <a:lnTo>
                      <a:pt x="60" y="72135"/>
                    </a:lnTo>
                    <a:lnTo>
                      <a:pt x="139" y="74314"/>
                    </a:lnTo>
                    <a:lnTo>
                      <a:pt x="159" y="74393"/>
                    </a:lnTo>
                    <a:lnTo>
                      <a:pt x="179" y="74452"/>
                    </a:lnTo>
                    <a:lnTo>
                      <a:pt x="199" y="74512"/>
                    </a:lnTo>
                    <a:lnTo>
                      <a:pt x="238" y="74551"/>
                    </a:lnTo>
                    <a:lnTo>
                      <a:pt x="337" y="74611"/>
                    </a:lnTo>
                    <a:lnTo>
                      <a:pt x="436" y="74631"/>
                    </a:lnTo>
                    <a:lnTo>
                      <a:pt x="555" y="74611"/>
                    </a:lnTo>
                    <a:lnTo>
                      <a:pt x="634" y="74551"/>
                    </a:lnTo>
                    <a:lnTo>
                      <a:pt x="674" y="74512"/>
                    </a:lnTo>
                    <a:lnTo>
                      <a:pt x="694" y="74452"/>
                    </a:lnTo>
                    <a:lnTo>
                      <a:pt x="714" y="74393"/>
                    </a:lnTo>
                    <a:lnTo>
                      <a:pt x="714" y="74314"/>
                    </a:lnTo>
                    <a:lnTo>
                      <a:pt x="634" y="72373"/>
                    </a:lnTo>
                    <a:lnTo>
                      <a:pt x="595" y="71402"/>
                    </a:lnTo>
                    <a:lnTo>
                      <a:pt x="575" y="70432"/>
                    </a:lnTo>
                    <a:lnTo>
                      <a:pt x="575" y="69461"/>
                    </a:lnTo>
                    <a:lnTo>
                      <a:pt x="595" y="68491"/>
                    </a:lnTo>
                    <a:lnTo>
                      <a:pt x="615" y="67520"/>
                    </a:lnTo>
                    <a:lnTo>
                      <a:pt x="674" y="66550"/>
                    </a:lnTo>
                    <a:lnTo>
                      <a:pt x="753" y="65619"/>
                    </a:lnTo>
                    <a:lnTo>
                      <a:pt x="852" y="64688"/>
                    </a:lnTo>
                    <a:lnTo>
                      <a:pt x="991" y="63757"/>
                    </a:lnTo>
                    <a:lnTo>
                      <a:pt x="1129" y="62846"/>
                    </a:lnTo>
                    <a:lnTo>
                      <a:pt x="1446" y="61004"/>
                    </a:lnTo>
                    <a:lnTo>
                      <a:pt x="1763" y="59162"/>
                    </a:lnTo>
                    <a:lnTo>
                      <a:pt x="1902" y="58271"/>
                    </a:lnTo>
                    <a:lnTo>
                      <a:pt x="2021" y="57379"/>
                    </a:lnTo>
                    <a:lnTo>
                      <a:pt x="2239" y="55597"/>
                    </a:lnTo>
                    <a:lnTo>
                      <a:pt x="2417" y="53814"/>
                    </a:lnTo>
                    <a:lnTo>
                      <a:pt x="2556" y="52012"/>
                    </a:lnTo>
                    <a:lnTo>
                      <a:pt x="2655" y="50210"/>
                    </a:lnTo>
                    <a:lnTo>
                      <a:pt x="2714" y="48407"/>
                    </a:lnTo>
                    <a:lnTo>
                      <a:pt x="2754" y="46605"/>
                    </a:lnTo>
                    <a:lnTo>
                      <a:pt x="2754" y="44803"/>
                    </a:lnTo>
                    <a:lnTo>
                      <a:pt x="2754" y="43000"/>
                    </a:lnTo>
                    <a:lnTo>
                      <a:pt x="2734" y="41218"/>
                    </a:lnTo>
                    <a:lnTo>
                      <a:pt x="2655" y="37613"/>
                    </a:lnTo>
                    <a:lnTo>
                      <a:pt x="2536" y="34008"/>
                    </a:lnTo>
                    <a:lnTo>
                      <a:pt x="2437" y="30423"/>
                    </a:lnTo>
                    <a:lnTo>
                      <a:pt x="2397" y="28621"/>
                    </a:lnTo>
                    <a:lnTo>
                      <a:pt x="2377" y="26818"/>
                    </a:lnTo>
                    <a:lnTo>
                      <a:pt x="2357" y="25016"/>
                    </a:lnTo>
                    <a:lnTo>
                      <a:pt x="2377" y="23234"/>
                    </a:lnTo>
                    <a:lnTo>
                      <a:pt x="2417" y="21431"/>
                    </a:lnTo>
                    <a:lnTo>
                      <a:pt x="2476" y="19629"/>
                    </a:lnTo>
                    <a:lnTo>
                      <a:pt x="2575" y="17826"/>
                    </a:lnTo>
                    <a:lnTo>
                      <a:pt x="2714" y="16044"/>
                    </a:lnTo>
                    <a:lnTo>
                      <a:pt x="2793" y="15034"/>
                    </a:lnTo>
                    <a:lnTo>
                      <a:pt x="2892" y="14043"/>
                    </a:lnTo>
                    <a:lnTo>
                      <a:pt x="3011" y="13053"/>
                    </a:lnTo>
                    <a:lnTo>
                      <a:pt x="3150" y="12043"/>
                    </a:lnTo>
                    <a:lnTo>
                      <a:pt x="3288" y="11053"/>
                    </a:lnTo>
                    <a:lnTo>
                      <a:pt x="3447" y="10062"/>
                    </a:lnTo>
                    <a:lnTo>
                      <a:pt x="3625" y="9092"/>
                    </a:lnTo>
                    <a:lnTo>
                      <a:pt x="3823" y="8102"/>
                    </a:lnTo>
                    <a:lnTo>
                      <a:pt x="4041" y="7131"/>
                    </a:lnTo>
                    <a:lnTo>
                      <a:pt x="4279" y="6161"/>
                    </a:lnTo>
                    <a:lnTo>
                      <a:pt x="4516" y="5210"/>
                    </a:lnTo>
                    <a:lnTo>
                      <a:pt x="4774" y="4259"/>
                    </a:lnTo>
                    <a:lnTo>
                      <a:pt x="5071" y="3308"/>
                    </a:lnTo>
                    <a:lnTo>
                      <a:pt x="5368" y="2358"/>
                    </a:lnTo>
                    <a:lnTo>
                      <a:pt x="5705" y="1427"/>
                    </a:lnTo>
                    <a:lnTo>
                      <a:pt x="6041" y="496"/>
                    </a:lnTo>
                    <a:lnTo>
                      <a:pt x="6061" y="437"/>
                    </a:lnTo>
                    <a:lnTo>
                      <a:pt x="6081" y="357"/>
                    </a:lnTo>
                    <a:lnTo>
                      <a:pt x="6061" y="238"/>
                    </a:lnTo>
                    <a:lnTo>
                      <a:pt x="6002" y="120"/>
                    </a:lnTo>
                    <a:lnTo>
                      <a:pt x="5903" y="40"/>
                    </a:lnTo>
                    <a:lnTo>
                      <a:pt x="582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" name="Google Shape;859;p4"/>
              <p:cNvSpPr/>
              <p:nvPr/>
            </p:nvSpPr>
            <p:spPr>
              <a:xfrm>
                <a:off x="2302250" y="1365575"/>
                <a:ext cx="151525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61" h="74631" extrusionOk="0">
                    <a:moveTo>
                      <a:pt x="5704" y="1"/>
                    </a:moveTo>
                    <a:lnTo>
                      <a:pt x="5645" y="21"/>
                    </a:lnTo>
                    <a:lnTo>
                      <a:pt x="5605" y="60"/>
                    </a:lnTo>
                    <a:lnTo>
                      <a:pt x="5566" y="100"/>
                    </a:lnTo>
                    <a:lnTo>
                      <a:pt x="5546" y="179"/>
                    </a:lnTo>
                    <a:lnTo>
                      <a:pt x="5209" y="1031"/>
                    </a:lnTo>
                    <a:lnTo>
                      <a:pt x="4912" y="1882"/>
                    </a:lnTo>
                    <a:lnTo>
                      <a:pt x="4615" y="2754"/>
                    </a:lnTo>
                    <a:lnTo>
                      <a:pt x="4357" y="3606"/>
                    </a:lnTo>
                    <a:lnTo>
                      <a:pt x="4100" y="4477"/>
                    </a:lnTo>
                    <a:lnTo>
                      <a:pt x="3862" y="5348"/>
                    </a:lnTo>
                    <a:lnTo>
                      <a:pt x="3644" y="6220"/>
                    </a:lnTo>
                    <a:lnTo>
                      <a:pt x="3446" y="7091"/>
                    </a:lnTo>
                    <a:lnTo>
                      <a:pt x="3248" y="7963"/>
                    </a:lnTo>
                    <a:lnTo>
                      <a:pt x="3070" y="8854"/>
                    </a:lnTo>
                    <a:lnTo>
                      <a:pt x="2912" y="9726"/>
                    </a:lnTo>
                    <a:lnTo>
                      <a:pt x="2753" y="10617"/>
                    </a:lnTo>
                    <a:lnTo>
                      <a:pt x="2614" y="11508"/>
                    </a:lnTo>
                    <a:lnTo>
                      <a:pt x="2496" y="12400"/>
                    </a:lnTo>
                    <a:lnTo>
                      <a:pt x="2278" y="14182"/>
                    </a:lnTo>
                    <a:lnTo>
                      <a:pt x="2119" y="15965"/>
                    </a:lnTo>
                    <a:lnTo>
                      <a:pt x="1981" y="17767"/>
                    </a:lnTo>
                    <a:lnTo>
                      <a:pt x="1882" y="19569"/>
                    </a:lnTo>
                    <a:lnTo>
                      <a:pt x="1822" y="21372"/>
                    </a:lnTo>
                    <a:lnTo>
                      <a:pt x="1802" y="23174"/>
                    </a:lnTo>
                    <a:lnTo>
                      <a:pt x="1783" y="24996"/>
                    </a:lnTo>
                    <a:lnTo>
                      <a:pt x="1802" y="26818"/>
                    </a:lnTo>
                    <a:lnTo>
                      <a:pt x="1822" y="28641"/>
                    </a:lnTo>
                    <a:lnTo>
                      <a:pt x="1921" y="32305"/>
                    </a:lnTo>
                    <a:lnTo>
                      <a:pt x="2020" y="35949"/>
                    </a:lnTo>
                    <a:lnTo>
                      <a:pt x="2119" y="39613"/>
                    </a:lnTo>
                    <a:lnTo>
                      <a:pt x="2159" y="41435"/>
                    </a:lnTo>
                    <a:lnTo>
                      <a:pt x="2179" y="43258"/>
                    </a:lnTo>
                    <a:lnTo>
                      <a:pt x="2179" y="45080"/>
                    </a:lnTo>
                    <a:lnTo>
                      <a:pt x="2159" y="46902"/>
                    </a:lnTo>
                    <a:lnTo>
                      <a:pt x="2119" y="48724"/>
                    </a:lnTo>
                    <a:lnTo>
                      <a:pt x="2060" y="50546"/>
                    </a:lnTo>
                    <a:lnTo>
                      <a:pt x="1941" y="52349"/>
                    </a:lnTo>
                    <a:lnTo>
                      <a:pt x="1802" y="54151"/>
                    </a:lnTo>
                    <a:lnTo>
                      <a:pt x="1624" y="55934"/>
                    </a:lnTo>
                    <a:lnTo>
                      <a:pt x="1505" y="56845"/>
                    </a:lnTo>
                    <a:lnTo>
                      <a:pt x="1386" y="57736"/>
                    </a:lnTo>
                    <a:lnTo>
                      <a:pt x="1228" y="58706"/>
                    </a:lnTo>
                    <a:lnTo>
                      <a:pt x="1070" y="59697"/>
                    </a:lnTo>
                    <a:lnTo>
                      <a:pt x="733" y="61638"/>
                    </a:lnTo>
                    <a:lnTo>
                      <a:pt x="555" y="62628"/>
                    </a:lnTo>
                    <a:lnTo>
                      <a:pt x="416" y="63599"/>
                    </a:lnTo>
                    <a:lnTo>
                      <a:pt x="277" y="64589"/>
                    </a:lnTo>
                    <a:lnTo>
                      <a:pt x="159" y="65579"/>
                    </a:lnTo>
                    <a:lnTo>
                      <a:pt x="79" y="66669"/>
                    </a:lnTo>
                    <a:lnTo>
                      <a:pt x="20" y="67758"/>
                    </a:lnTo>
                    <a:lnTo>
                      <a:pt x="0" y="68847"/>
                    </a:lnTo>
                    <a:lnTo>
                      <a:pt x="0" y="69937"/>
                    </a:lnTo>
                    <a:lnTo>
                      <a:pt x="0" y="71046"/>
                    </a:lnTo>
                    <a:lnTo>
                      <a:pt x="40" y="72135"/>
                    </a:lnTo>
                    <a:lnTo>
                      <a:pt x="119" y="74314"/>
                    </a:lnTo>
                    <a:lnTo>
                      <a:pt x="139" y="74393"/>
                    </a:lnTo>
                    <a:lnTo>
                      <a:pt x="159" y="74452"/>
                    </a:lnTo>
                    <a:lnTo>
                      <a:pt x="198" y="74512"/>
                    </a:lnTo>
                    <a:lnTo>
                      <a:pt x="238" y="74551"/>
                    </a:lnTo>
                    <a:lnTo>
                      <a:pt x="317" y="74611"/>
                    </a:lnTo>
                    <a:lnTo>
                      <a:pt x="436" y="74631"/>
                    </a:lnTo>
                    <a:lnTo>
                      <a:pt x="535" y="74611"/>
                    </a:lnTo>
                    <a:lnTo>
                      <a:pt x="614" y="74551"/>
                    </a:lnTo>
                    <a:lnTo>
                      <a:pt x="654" y="74512"/>
                    </a:lnTo>
                    <a:lnTo>
                      <a:pt x="673" y="74452"/>
                    </a:lnTo>
                    <a:lnTo>
                      <a:pt x="693" y="74393"/>
                    </a:lnTo>
                    <a:lnTo>
                      <a:pt x="693" y="74314"/>
                    </a:lnTo>
                    <a:lnTo>
                      <a:pt x="614" y="72373"/>
                    </a:lnTo>
                    <a:lnTo>
                      <a:pt x="574" y="71402"/>
                    </a:lnTo>
                    <a:lnTo>
                      <a:pt x="555" y="70432"/>
                    </a:lnTo>
                    <a:lnTo>
                      <a:pt x="555" y="69461"/>
                    </a:lnTo>
                    <a:lnTo>
                      <a:pt x="574" y="68491"/>
                    </a:lnTo>
                    <a:lnTo>
                      <a:pt x="594" y="67520"/>
                    </a:lnTo>
                    <a:lnTo>
                      <a:pt x="654" y="66550"/>
                    </a:lnTo>
                    <a:lnTo>
                      <a:pt x="733" y="65619"/>
                    </a:lnTo>
                    <a:lnTo>
                      <a:pt x="832" y="64688"/>
                    </a:lnTo>
                    <a:lnTo>
                      <a:pt x="971" y="63757"/>
                    </a:lnTo>
                    <a:lnTo>
                      <a:pt x="1109" y="62846"/>
                    </a:lnTo>
                    <a:lnTo>
                      <a:pt x="1426" y="61004"/>
                    </a:lnTo>
                    <a:lnTo>
                      <a:pt x="1743" y="59162"/>
                    </a:lnTo>
                    <a:lnTo>
                      <a:pt x="1882" y="58271"/>
                    </a:lnTo>
                    <a:lnTo>
                      <a:pt x="2000" y="57379"/>
                    </a:lnTo>
                    <a:lnTo>
                      <a:pt x="2218" y="55597"/>
                    </a:lnTo>
                    <a:lnTo>
                      <a:pt x="2397" y="53814"/>
                    </a:lnTo>
                    <a:lnTo>
                      <a:pt x="2535" y="52012"/>
                    </a:lnTo>
                    <a:lnTo>
                      <a:pt x="2634" y="50210"/>
                    </a:lnTo>
                    <a:lnTo>
                      <a:pt x="2694" y="48407"/>
                    </a:lnTo>
                    <a:lnTo>
                      <a:pt x="2733" y="46605"/>
                    </a:lnTo>
                    <a:lnTo>
                      <a:pt x="2753" y="44803"/>
                    </a:lnTo>
                    <a:lnTo>
                      <a:pt x="2733" y="43000"/>
                    </a:lnTo>
                    <a:lnTo>
                      <a:pt x="2714" y="41218"/>
                    </a:lnTo>
                    <a:lnTo>
                      <a:pt x="2634" y="37613"/>
                    </a:lnTo>
                    <a:lnTo>
                      <a:pt x="2515" y="34008"/>
                    </a:lnTo>
                    <a:lnTo>
                      <a:pt x="2416" y="30423"/>
                    </a:lnTo>
                    <a:lnTo>
                      <a:pt x="2377" y="28621"/>
                    </a:lnTo>
                    <a:lnTo>
                      <a:pt x="2357" y="26818"/>
                    </a:lnTo>
                    <a:lnTo>
                      <a:pt x="2337" y="25016"/>
                    </a:lnTo>
                    <a:lnTo>
                      <a:pt x="2357" y="23234"/>
                    </a:lnTo>
                    <a:lnTo>
                      <a:pt x="2397" y="21431"/>
                    </a:lnTo>
                    <a:lnTo>
                      <a:pt x="2456" y="19629"/>
                    </a:lnTo>
                    <a:lnTo>
                      <a:pt x="2555" y="17826"/>
                    </a:lnTo>
                    <a:lnTo>
                      <a:pt x="2694" y="16044"/>
                    </a:lnTo>
                    <a:lnTo>
                      <a:pt x="2773" y="15034"/>
                    </a:lnTo>
                    <a:lnTo>
                      <a:pt x="2872" y="14043"/>
                    </a:lnTo>
                    <a:lnTo>
                      <a:pt x="2991" y="13053"/>
                    </a:lnTo>
                    <a:lnTo>
                      <a:pt x="3129" y="12043"/>
                    </a:lnTo>
                    <a:lnTo>
                      <a:pt x="3268" y="11053"/>
                    </a:lnTo>
                    <a:lnTo>
                      <a:pt x="3446" y="10062"/>
                    </a:lnTo>
                    <a:lnTo>
                      <a:pt x="3625" y="9092"/>
                    </a:lnTo>
                    <a:lnTo>
                      <a:pt x="3803" y="8102"/>
                    </a:lnTo>
                    <a:lnTo>
                      <a:pt x="4021" y="7131"/>
                    </a:lnTo>
                    <a:lnTo>
                      <a:pt x="4258" y="6161"/>
                    </a:lnTo>
                    <a:lnTo>
                      <a:pt x="4496" y="5210"/>
                    </a:lnTo>
                    <a:lnTo>
                      <a:pt x="4773" y="4259"/>
                    </a:lnTo>
                    <a:lnTo>
                      <a:pt x="5051" y="3308"/>
                    </a:lnTo>
                    <a:lnTo>
                      <a:pt x="5348" y="2358"/>
                    </a:lnTo>
                    <a:lnTo>
                      <a:pt x="5684" y="1427"/>
                    </a:lnTo>
                    <a:lnTo>
                      <a:pt x="6021" y="496"/>
                    </a:lnTo>
                    <a:lnTo>
                      <a:pt x="6041" y="437"/>
                    </a:lnTo>
                    <a:lnTo>
                      <a:pt x="6061" y="357"/>
                    </a:lnTo>
                    <a:lnTo>
                      <a:pt x="6041" y="238"/>
                    </a:lnTo>
                    <a:lnTo>
                      <a:pt x="5982" y="120"/>
                    </a:lnTo>
                    <a:lnTo>
                      <a:pt x="5902" y="40"/>
                    </a:lnTo>
                    <a:lnTo>
                      <a:pt x="5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0" name="Google Shape;860;p4"/>
              <p:cNvSpPr/>
              <p:nvPr/>
            </p:nvSpPr>
            <p:spPr>
              <a:xfrm>
                <a:off x="1305975" y="1365575"/>
                <a:ext cx="151550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62" h="74631" extrusionOk="0">
                    <a:moveTo>
                      <a:pt x="5705" y="1"/>
                    </a:moveTo>
                    <a:lnTo>
                      <a:pt x="5666" y="21"/>
                    </a:lnTo>
                    <a:lnTo>
                      <a:pt x="5626" y="60"/>
                    </a:lnTo>
                    <a:lnTo>
                      <a:pt x="5586" y="100"/>
                    </a:lnTo>
                    <a:lnTo>
                      <a:pt x="5547" y="179"/>
                    </a:lnTo>
                    <a:lnTo>
                      <a:pt x="5230" y="1031"/>
                    </a:lnTo>
                    <a:lnTo>
                      <a:pt x="4913" y="1882"/>
                    </a:lnTo>
                    <a:lnTo>
                      <a:pt x="4636" y="2754"/>
                    </a:lnTo>
                    <a:lnTo>
                      <a:pt x="4358" y="3606"/>
                    </a:lnTo>
                    <a:lnTo>
                      <a:pt x="4121" y="4477"/>
                    </a:lnTo>
                    <a:lnTo>
                      <a:pt x="3883" y="5348"/>
                    </a:lnTo>
                    <a:lnTo>
                      <a:pt x="3645" y="6220"/>
                    </a:lnTo>
                    <a:lnTo>
                      <a:pt x="3447" y="7091"/>
                    </a:lnTo>
                    <a:lnTo>
                      <a:pt x="3249" y="7963"/>
                    </a:lnTo>
                    <a:lnTo>
                      <a:pt x="3071" y="8854"/>
                    </a:lnTo>
                    <a:lnTo>
                      <a:pt x="2912" y="9726"/>
                    </a:lnTo>
                    <a:lnTo>
                      <a:pt x="2774" y="10617"/>
                    </a:lnTo>
                    <a:lnTo>
                      <a:pt x="2635" y="11508"/>
                    </a:lnTo>
                    <a:lnTo>
                      <a:pt x="2516" y="12400"/>
                    </a:lnTo>
                    <a:lnTo>
                      <a:pt x="2298" y="14182"/>
                    </a:lnTo>
                    <a:lnTo>
                      <a:pt x="2120" y="15965"/>
                    </a:lnTo>
                    <a:lnTo>
                      <a:pt x="2001" y="17767"/>
                    </a:lnTo>
                    <a:lnTo>
                      <a:pt x="1902" y="19569"/>
                    </a:lnTo>
                    <a:lnTo>
                      <a:pt x="1843" y="21372"/>
                    </a:lnTo>
                    <a:lnTo>
                      <a:pt x="1803" y="23174"/>
                    </a:lnTo>
                    <a:lnTo>
                      <a:pt x="1803" y="24996"/>
                    </a:lnTo>
                    <a:lnTo>
                      <a:pt x="1803" y="26818"/>
                    </a:lnTo>
                    <a:lnTo>
                      <a:pt x="1843" y="28641"/>
                    </a:lnTo>
                    <a:lnTo>
                      <a:pt x="1922" y="32305"/>
                    </a:lnTo>
                    <a:lnTo>
                      <a:pt x="2041" y="35949"/>
                    </a:lnTo>
                    <a:lnTo>
                      <a:pt x="2140" y="39613"/>
                    </a:lnTo>
                    <a:lnTo>
                      <a:pt x="2160" y="41435"/>
                    </a:lnTo>
                    <a:lnTo>
                      <a:pt x="2199" y="43258"/>
                    </a:lnTo>
                    <a:lnTo>
                      <a:pt x="2199" y="45080"/>
                    </a:lnTo>
                    <a:lnTo>
                      <a:pt x="2180" y="46902"/>
                    </a:lnTo>
                    <a:lnTo>
                      <a:pt x="2140" y="48724"/>
                    </a:lnTo>
                    <a:lnTo>
                      <a:pt x="2061" y="50546"/>
                    </a:lnTo>
                    <a:lnTo>
                      <a:pt x="1962" y="52349"/>
                    </a:lnTo>
                    <a:lnTo>
                      <a:pt x="1803" y="54151"/>
                    </a:lnTo>
                    <a:lnTo>
                      <a:pt x="1625" y="55934"/>
                    </a:lnTo>
                    <a:lnTo>
                      <a:pt x="1526" y="56845"/>
                    </a:lnTo>
                    <a:lnTo>
                      <a:pt x="1387" y="57736"/>
                    </a:lnTo>
                    <a:lnTo>
                      <a:pt x="1249" y="58706"/>
                    </a:lnTo>
                    <a:lnTo>
                      <a:pt x="1090" y="59697"/>
                    </a:lnTo>
                    <a:lnTo>
                      <a:pt x="734" y="61638"/>
                    </a:lnTo>
                    <a:lnTo>
                      <a:pt x="575" y="62628"/>
                    </a:lnTo>
                    <a:lnTo>
                      <a:pt x="417" y="63599"/>
                    </a:lnTo>
                    <a:lnTo>
                      <a:pt x="278" y="64589"/>
                    </a:lnTo>
                    <a:lnTo>
                      <a:pt x="179" y="65579"/>
                    </a:lnTo>
                    <a:lnTo>
                      <a:pt x="80" y="66669"/>
                    </a:lnTo>
                    <a:lnTo>
                      <a:pt x="41" y="67758"/>
                    </a:lnTo>
                    <a:lnTo>
                      <a:pt x="1" y="68847"/>
                    </a:lnTo>
                    <a:lnTo>
                      <a:pt x="1" y="69937"/>
                    </a:lnTo>
                    <a:lnTo>
                      <a:pt x="21" y="71046"/>
                    </a:lnTo>
                    <a:lnTo>
                      <a:pt x="41" y="72135"/>
                    </a:lnTo>
                    <a:lnTo>
                      <a:pt x="140" y="74314"/>
                    </a:lnTo>
                    <a:lnTo>
                      <a:pt x="140" y="74393"/>
                    </a:lnTo>
                    <a:lnTo>
                      <a:pt x="179" y="74452"/>
                    </a:lnTo>
                    <a:lnTo>
                      <a:pt x="199" y="74512"/>
                    </a:lnTo>
                    <a:lnTo>
                      <a:pt x="239" y="74551"/>
                    </a:lnTo>
                    <a:lnTo>
                      <a:pt x="338" y="74611"/>
                    </a:lnTo>
                    <a:lnTo>
                      <a:pt x="437" y="74631"/>
                    </a:lnTo>
                    <a:lnTo>
                      <a:pt x="536" y="74611"/>
                    </a:lnTo>
                    <a:lnTo>
                      <a:pt x="635" y="74551"/>
                    </a:lnTo>
                    <a:lnTo>
                      <a:pt x="655" y="74512"/>
                    </a:lnTo>
                    <a:lnTo>
                      <a:pt x="694" y="74452"/>
                    </a:lnTo>
                    <a:lnTo>
                      <a:pt x="714" y="74393"/>
                    </a:lnTo>
                    <a:lnTo>
                      <a:pt x="714" y="74314"/>
                    </a:lnTo>
                    <a:lnTo>
                      <a:pt x="615" y="72373"/>
                    </a:lnTo>
                    <a:lnTo>
                      <a:pt x="595" y="71402"/>
                    </a:lnTo>
                    <a:lnTo>
                      <a:pt x="575" y="70432"/>
                    </a:lnTo>
                    <a:lnTo>
                      <a:pt x="575" y="69461"/>
                    </a:lnTo>
                    <a:lnTo>
                      <a:pt x="575" y="68491"/>
                    </a:lnTo>
                    <a:lnTo>
                      <a:pt x="615" y="67520"/>
                    </a:lnTo>
                    <a:lnTo>
                      <a:pt x="655" y="66550"/>
                    </a:lnTo>
                    <a:lnTo>
                      <a:pt x="734" y="65619"/>
                    </a:lnTo>
                    <a:lnTo>
                      <a:pt x="853" y="64688"/>
                    </a:lnTo>
                    <a:lnTo>
                      <a:pt x="971" y="63757"/>
                    </a:lnTo>
                    <a:lnTo>
                      <a:pt x="1130" y="62846"/>
                    </a:lnTo>
                    <a:lnTo>
                      <a:pt x="1447" y="61004"/>
                    </a:lnTo>
                    <a:lnTo>
                      <a:pt x="1744" y="59162"/>
                    </a:lnTo>
                    <a:lnTo>
                      <a:pt x="1883" y="58271"/>
                    </a:lnTo>
                    <a:lnTo>
                      <a:pt x="2021" y="57379"/>
                    </a:lnTo>
                    <a:lnTo>
                      <a:pt x="2239" y="55597"/>
                    </a:lnTo>
                    <a:lnTo>
                      <a:pt x="2397" y="53814"/>
                    </a:lnTo>
                    <a:lnTo>
                      <a:pt x="2536" y="52012"/>
                    </a:lnTo>
                    <a:lnTo>
                      <a:pt x="2635" y="50210"/>
                    </a:lnTo>
                    <a:lnTo>
                      <a:pt x="2714" y="48407"/>
                    </a:lnTo>
                    <a:lnTo>
                      <a:pt x="2734" y="46605"/>
                    </a:lnTo>
                    <a:lnTo>
                      <a:pt x="2754" y="44803"/>
                    </a:lnTo>
                    <a:lnTo>
                      <a:pt x="2754" y="43000"/>
                    </a:lnTo>
                    <a:lnTo>
                      <a:pt x="2714" y="41218"/>
                    </a:lnTo>
                    <a:lnTo>
                      <a:pt x="2635" y="37613"/>
                    </a:lnTo>
                    <a:lnTo>
                      <a:pt x="2536" y="34008"/>
                    </a:lnTo>
                    <a:lnTo>
                      <a:pt x="2437" y="30423"/>
                    </a:lnTo>
                    <a:lnTo>
                      <a:pt x="2397" y="28621"/>
                    </a:lnTo>
                    <a:lnTo>
                      <a:pt x="2358" y="26818"/>
                    </a:lnTo>
                    <a:lnTo>
                      <a:pt x="2358" y="25016"/>
                    </a:lnTo>
                    <a:lnTo>
                      <a:pt x="2378" y="23234"/>
                    </a:lnTo>
                    <a:lnTo>
                      <a:pt x="2397" y="21431"/>
                    </a:lnTo>
                    <a:lnTo>
                      <a:pt x="2477" y="19629"/>
                    </a:lnTo>
                    <a:lnTo>
                      <a:pt x="2556" y="17826"/>
                    </a:lnTo>
                    <a:lnTo>
                      <a:pt x="2695" y="16044"/>
                    </a:lnTo>
                    <a:lnTo>
                      <a:pt x="2794" y="15034"/>
                    </a:lnTo>
                    <a:lnTo>
                      <a:pt x="2893" y="14043"/>
                    </a:lnTo>
                    <a:lnTo>
                      <a:pt x="3011" y="13053"/>
                    </a:lnTo>
                    <a:lnTo>
                      <a:pt x="3130" y="12043"/>
                    </a:lnTo>
                    <a:lnTo>
                      <a:pt x="3289" y="11053"/>
                    </a:lnTo>
                    <a:lnTo>
                      <a:pt x="3447" y="10062"/>
                    </a:lnTo>
                    <a:lnTo>
                      <a:pt x="3625" y="9092"/>
                    </a:lnTo>
                    <a:lnTo>
                      <a:pt x="3824" y="8102"/>
                    </a:lnTo>
                    <a:lnTo>
                      <a:pt x="4041" y="7131"/>
                    </a:lnTo>
                    <a:lnTo>
                      <a:pt x="4259" y="6161"/>
                    </a:lnTo>
                    <a:lnTo>
                      <a:pt x="4517" y="5210"/>
                    </a:lnTo>
                    <a:lnTo>
                      <a:pt x="4774" y="4259"/>
                    </a:lnTo>
                    <a:lnTo>
                      <a:pt x="5052" y="3308"/>
                    </a:lnTo>
                    <a:lnTo>
                      <a:pt x="5368" y="2358"/>
                    </a:lnTo>
                    <a:lnTo>
                      <a:pt x="5685" y="1427"/>
                    </a:lnTo>
                    <a:lnTo>
                      <a:pt x="6042" y="496"/>
                    </a:lnTo>
                    <a:lnTo>
                      <a:pt x="6062" y="437"/>
                    </a:lnTo>
                    <a:lnTo>
                      <a:pt x="6062" y="357"/>
                    </a:lnTo>
                    <a:lnTo>
                      <a:pt x="6042" y="238"/>
                    </a:lnTo>
                    <a:lnTo>
                      <a:pt x="5982" y="120"/>
                    </a:lnTo>
                    <a:lnTo>
                      <a:pt x="5903" y="40"/>
                    </a:lnTo>
                    <a:lnTo>
                      <a:pt x="580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1" name="Google Shape;861;p4"/>
              <p:cNvSpPr/>
              <p:nvPr/>
            </p:nvSpPr>
            <p:spPr>
              <a:xfrm>
                <a:off x="1992775" y="1445800"/>
                <a:ext cx="32200" cy="208000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8320" extrusionOk="0">
                    <a:moveTo>
                      <a:pt x="277" y="0"/>
                    </a:moveTo>
                    <a:lnTo>
                      <a:pt x="178" y="40"/>
                    </a:lnTo>
                    <a:lnTo>
                      <a:pt x="79" y="119"/>
                    </a:lnTo>
                    <a:lnTo>
                      <a:pt x="20" y="238"/>
                    </a:lnTo>
                    <a:lnTo>
                      <a:pt x="0" y="298"/>
                    </a:lnTo>
                    <a:lnTo>
                      <a:pt x="0" y="377"/>
                    </a:lnTo>
                    <a:lnTo>
                      <a:pt x="20" y="1347"/>
                    </a:lnTo>
                    <a:lnTo>
                      <a:pt x="79" y="2318"/>
                    </a:lnTo>
                    <a:lnTo>
                      <a:pt x="139" y="3288"/>
                    </a:lnTo>
                    <a:lnTo>
                      <a:pt x="218" y="4239"/>
                    </a:lnTo>
                    <a:lnTo>
                      <a:pt x="317" y="5209"/>
                    </a:lnTo>
                    <a:lnTo>
                      <a:pt x="436" y="6160"/>
                    </a:lnTo>
                    <a:lnTo>
                      <a:pt x="575" y="7111"/>
                    </a:lnTo>
                    <a:lnTo>
                      <a:pt x="733" y="8062"/>
                    </a:lnTo>
                    <a:lnTo>
                      <a:pt x="753" y="8141"/>
                    </a:lnTo>
                    <a:lnTo>
                      <a:pt x="773" y="8200"/>
                    </a:lnTo>
                    <a:lnTo>
                      <a:pt x="812" y="8240"/>
                    </a:lnTo>
                    <a:lnTo>
                      <a:pt x="852" y="8279"/>
                    </a:lnTo>
                    <a:lnTo>
                      <a:pt x="951" y="8319"/>
                    </a:lnTo>
                    <a:lnTo>
                      <a:pt x="1050" y="8319"/>
                    </a:lnTo>
                    <a:lnTo>
                      <a:pt x="1149" y="8279"/>
                    </a:lnTo>
                    <a:lnTo>
                      <a:pt x="1248" y="8200"/>
                    </a:lnTo>
                    <a:lnTo>
                      <a:pt x="1268" y="8141"/>
                    </a:lnTo>
                    <a:lnTo>
                      <a:pt x="1288" y="8081"/>
                    </a:lnTo>
                    <a:lnTo>
                      <a:pt x="1288" y="8022"/>
                    </a:lnTo>
                    <a:lnTo>
                      <a:pt x="1288" y="7943"/>
                    </a:lnTo>
                    <a:lnTo>
                      <a:pt x="1129" y="6992"/>
                    </a:lnTo>
                    <a:lnTo>
                      <a:pt x="990" y="6041"/>
                    </a:lnTo>
                    <a:lnTo>
                      <a:pt x="872" y="5091"/>
                    </a:lnTo>
                    <a:lnTo>
                      <a:pt x="773" y="4140"/>
                    </a:lnTo>
                    <a:lnTo>
                      <a:pt x="693" y="3169"/>
                    </a:lnTo>
                    <a:lnTo>
                      <a:pt x="634" y="2199"/>
                    </a:lnTo>
                    <a:lnTo>
                      <a:pt x="594" y="1228"/>
                    </a:lnTo>
                    <a:lnTo>
                      <a:pt x="555" y="258"/>
                    </a:lnTo>
                    <a:lnTo>
                      <a:pt x="555" y="198"/>
                    </a:lnTo>
                    <a:lnTo>
                      <a:pt x="535" y="139"/>
                    </a:lnTo>
                    <a:lnTo>
                      <a:pt x="495" y="80"/>
                    </a:lnTo>
                    <a:lnTo>
                      <a:pt x="476" y="40"/>
                    </a:lnTo>
                    <a:lnTo>
                      <a:pt x="416" y="20"/>
                    </a:lnTo>
                    <a:lnTo>
                      <a:pt x="37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2" name="Google Shape;862;p4"/>
              <p:cNvSpPr/>
              <p:nvPr/>
            </p:nvSpPr>
            <p:spPr>
              <a:xfrm>
                <a:off x="3341075" y="1474025"/>
                <a:ext cx="21325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3" h="8359" extrusionOk="0">
                    <a:moveTo>
                      <a:pt x="496" y="0"/>
                    </a:moveTo>
                    <a:lnTo>
                      <a:pt x="397" y="20"/>
                    </a:lnTo>
                    <a:lnTo>
                      <a:pt x="317" y="80"/>
                    </a:lnTo>
                    <a:lnTo>
                      <a:pt x="278" y="119"/>
                    </a:lnTo>
                    <a:lnTo>
                      <a:pt x="258" y="179"/>
                    </a:lnTo>
                    <a:lnTo>
                      <a:pt x="238" y="238"/>
                    </a:lnTo>
                    <a:lnTo>
                      <a:pt x="238" y="317"/>
                    </a:lnTo>
                    <a:lnTo>
                      <a:pt x="278" y="1288"/>
                    </a:lnTo>
                    <a:lnTo>
                      <a:pt x="278" y="2258"/>
                    </a:lnTo>
                    <a:lnTo>
                      <a:pt x="278" y="3209"/>
                    </a:lnTo>
                    <a:lnTo>
                      <a:pt x="258" y="4179"/>
                    </a:lnTo>
                    <a:lnTo>
                      <a:pt x="218" y="5150"/>
                    </a:lnTo>
                    <a:lnTo>
                      <a:pt x="179" y="6121"/>
                    </a:lnTo>
                    <a:lnTo>
                      <a:pt x="100" y="7071"/>
                    </a:lnTo>
                    <a:lnTo>
                      <a:pt x="1" y="8042"/>
                    </a:lnTo>
                    <a:lnTo>
                      <a:pt x="1" y="8121"/>
                    </a:lnTo>
                    <a:lnTo>
                      <a:pt x="20" y="8180"/>
                    </a:lnTo>
                    <a:lnTo>
                      <a:pt x="40" y="8240"/>
                    </a:lnTo>
                    <a:lnTo>
                      <a:pt x="80" y="8279"/>
                    </a:lnTo>
                    <a:lnTo>
                      <a:pt x="100" y="8319"/>
                    </a:lnTo>
                    <a:lnTo>
                      <a:pt x="159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6" y="8240"/>
                    </a:lnTo>
                    <a:lnTo>
                      <a:pt x="535" y="8180"/>
                    </a:lnTo>
                    <a:lnTo>
                      <a:pt x="555" y="8121"/>
                    </a:lnTo>
                    <a:lnTo>
                      <a:pt x="575" y="8042"/>
                    </a:lnTo>
                    <a:lnTo>
                      <a:pt x="674" y="7071"/>
                    </a:lnTo>
                    <a:lnTo>
                      <a:pt x="733" y="6121"/>
                    </a:lnTo>
                    <a:lnTo>
                      <a:pt x="793" y="5150"/>
                    </a:lnTo>
                    <a:lnTo>
                      <a:pt x="832" y="4179"/>
                    </a:lnTo>
                    <a:lnTo>
                      <a:pt x="852" y="3209"/>
                    </a:lnTo>
                    <a:lnTo>
                      <a:pt x="852" y="2258"/>
                    </a:lnTo>
                    <a:lnTo>
                      <a:pt x="832" y="1288"/>
                    </a:lnTo>
                    <a:lnTo>
                      <a:pt x="813" y="317"/>
                    </a:lnTo>
                    <a:lnTo>
                      <a:pt x="793" y="238"/>
                    </a:lnTo>
                    <a:lnTo>
                      <a:pt x="773" y="179"/>
                    </a:lnTo>
                    <a:lnTo>
                      <a:pt x="733" y="119"/>
                    </a:lnTo>
                    <a:lnTo>
                      <a:pt x="714" y="80"/>
                    </a:lnTo>
                    <a:lnTo>
                      <a:pt x="615" y="20"/>
                    </a:lnTo>
                    <a:lnTo>
                      <a:pt x="49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3" name="Google Shape;863;p4"/>
              <p:cNvSpPr/>
              <p:nvPr/>
            </p:nvSpPr>
            <p:spPr>
              <a:xfrm>
                <a:off x="2317100" y="1474025"/>
                <a:ext cx="21300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2" h="8359" extrusionOk="0">
                    <a:moveTo>
                      <a:pt x="515" y="0"/>
                    </a:moveTo>
                    <a:lnTo>
                      <a:pt x="396" y="20"/>
                    </a:lnTo>
                    <a:lnTo>
                      <a:pt x="317" y="80"/>
                    </a:lnTo>
                    <a:lnTo>
                      <a:pt x="278" y="119"/>
                    </a:lnTo>
                    <a:lnTo>
                      <a:pt x="258" y="179"/>
                    </a:lnTo>
                    <a:lnTo>
                      <a:pt x="238" y="238"/>
                    </a:lnTo>
                    <a:lnTo>
                      <a:pt x="238" y="317"/>
                    </a:lnTo>
                    <a:lnTo>
                      <a:pt x="278" y="1288"/>
                    </a:lnTo>
                    <a:lnTo>
                      <a:pt x="297" y="2258"/>
                    </a:lnTo>
                    <a:lnTo>
                      <a:pt x="278" y="3209"/>
                    </a:lnTo>
                    <a:lnTo>
                      <a:pt x="278" y="4179"/>
                    </a:lnTo>
                    <a:lnTo>
                      <a:pt x="238" y="5150"/>
                    </a:lnTo>
                    <a:lnTo>
                      <a:pt x="179" y="6121"/>
                    </a:lnTo>
                    <a:lnTo>
                      <a:pt x="99" y="7071"/>
                    </a:lnTo>
                    <a:lnTo>
                      <a:pt x="0" y="8042"/>
                    </a:lnTo>
                    <a:lnTo>
                      <a:pt x="0" y="8121"/>
                    </a:lnTo>
                    <a:lnTo>
                      <a:pt x="20" y="8180"/>
                    </a:lnTo>
                    <a:lnTo>
                      <a:pt x="40" y="8240"/>
                    </a:lnTo>
                    <a:lnTo>
                      <a:pt x="79" y="8279"/>
                    </a:lnTo>
                    <a:lnTo>
                      <a:pt x="119" y="8319"/>
                    </a:lnTo>
                    <a:lnTo>
                      <a:pt x="159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5" y="8240"/>
                    </a:lnTo>
                    <a:lnTo>
                      <a:pt x="535" y="8180"/>
                    </a:lnTo>
                    <a:lnTo>
                      <a:pt x="555" y="8121"/>
                    </a:lnTo>
                    <a:lnTo>
                      <a:pt x="575" y="8042"/>
                    </a:lnTo>
                    <a:lnTo>
                      <a:pt x="674" y="7071"/>
                    </a:lnTo>
                    <a:lnTo>
                      <a:pt x="733" y="6121"/>
                    </a:lnTo>
                    <a:lnTo>
                      <a:pt x="792" y="5150"/>
                    </a:lnTo>
                    <a:lnTo>
                      <a:pt x="832" y="4179"/>
                    </a:lnTo>
                    <a:lnTo>
                      <a:pt x="852" y="3209"/>
                    </a:lnTo>
                    <a:lnTo>
                      <a:pt x="852" y="2258"/>
                    </a:lnTo>
                    <a:lnTo>
                      <a:pt x="832" y="1288"/>
                    </a:lnTo>
                    <a:lnTo>
                      <a:pt x="812" y="317"/>
                    </a:lnTo>
                    <a:lnTo>
                      <a:pt x="792" y="238"/>
                    </a:lnTo>
                    <a:lnTo>
                      <a:pt x="773" y="179"/>
                    </a:lnTo>
                    <a:lnTo>
                      <a:pt x="753" y="119"/>
                    </a:lnTo>
                    <a:lnTo>
                      <a:pt x="713" y="80"/>
                    </a:lnTo>
                    <a:lnTo>
                      <a:pt x="614" y="20"/>
                    </a:lnTo>
                    <a:lnTo>
                      <a:pt x="51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4" name="Google Shape;864;p4"/>
              <p:cNvSpPr/>
              <p:nvPr/>
            </p:nvSpPr>
            <p:spPr>
              <a:xfrm>
                <a:off x="1321325" y="1474025"/>
                <a:ext cx="21325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3" h="8359" extrusionOk="0">
                    <a:moveTo>
                      <a:pt x="496" y="0"/>
                    </a:moveTo>
                    <a:lnTo>
                      <a:pt x="397" y="20"/>
                    </a:lnTo>
                    <a:lnTo>
                      <a:pt x="298" y="80"/>
                    </a:lnTo>
                    <a:lnTo>
                      <a:pt x="278" y="119"/>
                    </a:lnTo>
                    <a:lnTo>
                      <a:pt x="239" y="179"/>
                    </a:lnTo>
                    <a:lnTo>
                      <a:pt x="239" y="238"/>
                    </a:lnTo>
                    <a:lnTo>
                      <a:pt x="219" y="317"/>
                    </a:lnTo>
                    <a:lnTo>
                      <a:pt x="258" y="1288"/>
                    </a:lnTo>
                    <a:lnTo>
                      <a:pt x="278" y="2258"/>
                    </a:lnTo>
                    <a:lnTo>
                      <a:pt x="278" y="3209"/>
                    </a:lnTo>
                    <a:lnTo>
                      <a:pt x="258" y="4179"/>
                    </a:lnTo>
                    <a:lnTo>
                      <a:pt x="219" y="5150"/>
                    </a:lnTo>
                    <a:lnTo>
                      <a:pt x="159" y="6121"/>
                    </a:lnTo>
                    <a:lnTo>
                      <a:pt x="100" y="7071"/>
                    </a:lnTo>
                    <a:lnTo>
                      <a:pt x="1" y="8042"/>
                    </a:lnTo>
                    <a:lnTo>
                      <a:pt x="1" y="8121"/>
                    </a:lnTo>
                    <a:lnTo>
                      <a:pt x="1" y="8180"/>
                    </a:lnTo>
                    <a:lnTo>
                      <a:pt x="41" y="8240"/>
                    </a:lnTo>
                    <a:lnTo>
                      <a:pt x="60" y="8279"/>
                    </a:lnTo>
                    <a:lnTo>
                      <a:pt x="100" y="8319"/>
                    </a:lnTo>
                    <a:lnTo>
                      <a:pt x="140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6" y="8240"/>
                    </a:lnTo>
                    <a:lnTo>
                      <a:pt x="536" y="8180"/>
                    </a:lnTo>
                    <a:lnTo>
                      <a:pt x="556" y="8121"/>
                    </a:lnTo>
                    <a:lnTo>
                      <a:pt x="575" y="8042"/>
                    </a:lnTo>
                    <a:lnTo>
                      <a:pt x="655" y="7071"/>
                    </a:lnTo>
                    <a:lnTo>
                      <a:pt x="734" y="6121"/>
                    </a:lnTo>
                    <a:lnTo>
                      <a:pt x="793" y="5150"/>
                    </a:lnTo>
                    <a:lnTo>
                      <a:pt x="833" y="4179"/>
                    </a:lnTo>
                    <a:lnTo>
                      <a:pt x="853" y="3209"/>
                    </a:lnTo>
                    <a:lnTo>
                      <a:pt x="853" y="2258"/>
                    </a:lnTo>
                    <a:lnTo>
                      <a:pt x="833" y="1288"/>
                    </a:lnTo>
                    <a:lnTo>
                      <a:pt x="793" y="317"/>
                    </a:lnTo>
                    <a:lnTo>
                      <a:pt x="793" y="238"/>
                    </a:lnTo>
                    <a:lnTo>
                      <a:pt x="773" y="179"/>
                    </a:lnTo>
                    <a:lnTo>
                      <a:pt x="734" y="119"/>
                    </a:lnTo>
                    <a:lnTo>
                      <a:pt x="694" y="80"/>
                    </a:lnTo>
                    <a:lnTo>
                      <a:pt x="595" y="20"/>
                    </a:lnTo>
                    <a:lnTo>
                      <a:pt x="49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5" name="Google Shape;865;p4"/>
              <p:cNvSpPr/>
              <p:nvPr/>
            </p:nvSpPr>
            <p:spPr>
              <a:xfrm>
                <a:off x="3769375" y="1504725"/>
                <a:ext cx="1109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38" h="26066" extrusionOk="0">
                    <a:moveTo>
                      <a:pt x="3051" y="0"/>
                    </a:moveTo>
                    <a:lnTo>
                      <a:pt x="2952" y="20"/>
                    </a:lnTo>
                    <a:lnTo>
                      <a:pt x="2893" y="40"/>
                    </a:lnTo>
                    <a:lnTo>
                      <a:pt x="2853" y="80"/>
                    </a:lnTo>
                    <a:lnTo>
                      <a:pt x="2833" y="119"/>
                    </a:lnTo>
                    <a:lnTo>
                      <a:pt x="2813" y="179"/>
                    </a:lnTo>
                    <a:lnTo>
                      <a:pt x="2794" y="238"/>
                    </a:lnTo>
                    <a:lnTo>
                      <a:pt x="2794" y="317"/>
                    </a:lnTo>
                    <a:lnTo>
                      <a:pt x="3130" y="3387"/>
                    </a:lnTo>
                    <a:lnTo>
                      <a:pt x="3289" y="4932"/>
                    </a:lnTo>
                    <a:lnTo>
                      <a:pt x="3427" y="6477"/>
                    </a:lnTo>
                    <a:lnTo>
                      <a:pt x="3566" y="8022"/>
                    </a:lnTo>
                    <a:lnTo>
                      <a:pt x="3665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43" y="17331"/>
                    </a:lnTo>
                    <a:lnTo>
                      <a:pt x="3764" y="18876"/>
                    </a:lnTo>
                    <a:lnTo>
                      <a:pt x="3645" y="20421"/>
                    </a:lnTo>
                    <a:lnTo>
                      <a:pt x="3566" y="21193"/>
                    </a:lnTo>
                    <a:lnTo>
                      <a:pt x="3467" y="21965"/>
                    </a:lnTo>
                    <a:lnTo>
                      <a:pt x="3368" y="22718"/>
                    </a:lnTo>
                    <a:lnTo>
                      <a:pt x="3269" y="23491"/>
                    </a:lnTo>
                    <a:lnTo>
                      <a:pt x="3130" y="24263"/>
                    </a:lnTo>
                    <a:lnTo>
                      <a:pt x="2992" y="25016"/>
                    </a:lnTo>
                    <a:lnTo>
                      <a:pt x="2853" y="24818"/>
                    </a:lnTo>
                    <a:lnTo>
                      <a:pt x="2754" y="24580"/>
                    </a:lnTo>
                    <a:lnTo>
                      <a:pt x="2536" y="24124"/>
                    </a:lnTo>
                    <a:lnTo>
                      <a:pt x="2378" y="23649"/>
                    </a:lnTo>
                    <a:lnTo>
                      <a:pt x="2219" y="23174"/>
                    </a:lnTo>
                    <a:lnTo>
                      <a:pt x="2120" y="22659"/>
                    </a:lnTo>
                    <a:lnTo>
                      <a:pt x="2001" y="22164"/>
                    </a:lnTo>
                    <a:lnTo>
                      <a:pt x="1843" y="21134"/>
                    </a:lnTo>
                    <a:lnTo>
                      <a:pt x="1407" y="18262"/>
                    </a:lnTo>
                    <a:lnTo>
                      <a:pt x="1209" y="16816"/>
                    </a:lnTo>
                    <a:lnTo>
                      <a:pt x="1031" y="15370"/>
                    </a:lnTo>
                    <a:lnTo>
                      <a:pt x="872" y="13984"/>
                    </a:lnTo>
                    <a:lnTo>
                      <a:pt x="754" y="12577"/>
                    </a:lnTo>
                    <a:lnTo>
                      <a:pt x="655" y="11151"/>
                    </a:lnTo>
                    <a:lnTo>
                      <a:pt x="575" y="9745"/>
                    </a:lnTo>
                    <a:lnTo>
                      <a:pt x="555" y="8339"/>
                    </a:lnTo>
                    <a:lnTo>
                      <a:pt x="555" y="7626"/>
                    </a:lnTo>
                    <a:lnTo>
                      <a:pt x="575" y="6933"/>
                    </a:lnTo>
                    <a:lnTo>
                      <a:pt x="615" y="6220"/>
                    </a:lnTo>
                    <a:lnTo>
                      <a:pt x="655" y="5506"/>
                    </a:lnTo>
                    <a:lnTo>
                      <a:pt x="714" y="4813"/>
                    </a:lnTo>
                    <a:lnTo>
                      <a:pt x="773" y="4100"/>
                    </a:lnTo>
                    <a:lnTo>
                      <a:pt x="952" y="4417"/>
                    </a:lnTo>
                    <a:lnTo>
                      <a:pt x="1090" y="4754"/>
                    </a:lnTo>
                    <a:lnTo>
                      <a:pt x="1229" y="5071"/>
                    </a:lnTo>
                    <a:lnTo>
                      <a:pt x="1348" y="5407"/>
                    </a:lnTo>
                    <a:lnTo>
                      <a:pt x="1447" y="5744"/>
                    </a:lnTo>
                    <a:lnTo>
                      <a:pt x="1526" y="6101"/>
                    </a:lnTo>
                    <a:lnTo>
                      <a:pt x="1605" y="6457"/>
                    </a:lnTo>
                    <a:lnTo>
                      <a:pt x="1665" y="6814"/>
                    </a:lnTo>
                    <a:lnTo>
                      <a:pt x="1764" y="7527"/>
                    </a:lnTo>
                    <a:lnTo>
                      <a:pt x="1823" y="8279"/>
                    </a:lnTo>
                    <a:lnTo>
                      <a:pt x="1863" y="9012"/>
                    </a:lnTo>
                    <a:lnTo>
                      <a:pt x="1863" y="9765"/>
                    </a:lnTo>
                    <a:lnTo>
                      <a:pt x="1843" y="11290"/>
                    </a:lnTo>
                    <a:lnTo>
                      <a:pt x="1843" y="12815"/>
                    </a:lnTo>
                    <a:lnTo>
                      <a:pt x="1843" y="13568"/>
                    </a:lnTo>
                    <a:lnTo>
                      <a:pt x="1882" y="14300"/>
                    </a:lnTo>
                    <a:lnTo>
                      <a:pt x="1942" y="15013"/>
                    </a:lnTo>
                    <a:lnTo>
                      <a:pt x="2041" y="15727"/>
                    </a:lnTo>
                    <a:lnTo>
                      <a:pt x="2061" y="15806"/>
                    </a:lnTo>
                    <a:lnTo>
                      <a:pt x="2100" y="15845"/>
                    </a:lnTo>
                    <a:lnTo>
                      <a:pt x="2120" y="15905"/>
                    </a:lnTo>
                    <a:lnTo>
                      <a:pt x="2180" y="15925"/>
                    </a:lnTo>
                    <a:lnTo>
                      <a:pt x="2219" y="15944"/>
                    </a:lnTo>
                    <a:lnTo>
                      <a:pt x="2259" y="15964"/>
                    </a:lnTo>
                    <a:lnTo>
                      <a:pt x="2378" y="15944"/>
                    </a:lnTo>
                    <a:lnTo>
                      <a:pt x="2477" y="15905"/>
                    </a:lnTo>
                    <a:lnTo>
                      <a:pt x="2556" y="15806"/>
                    </a:lnTo>
                    <a:lnTo>
                      <a:pt x="2576" y="15746"/>
                    </a:lnTo>
                    <a:lnTo>
                      <a:pt x="2596" y="15687"/>
                    </a:lnTo>
                    <a:lnTo>
                      <a:pt x="2596" y="15627"/>
                    </a:lnTo>
                    <a:lnTo>
                      <a:pt x="2596" y="15548"/>
                    </a:lnTo>
                    <a:lnTo>
                      <a:pt x="2536" y="15152"/>
                    </a:lnTo>
                    <a:lnTo>
                      <a:pt x="2477" y="14756"/>
                    </a:lnTo>
                    <a:lnTo>
                      <a:pt x="2417" y="13964"/>
                    </a:lnTo>
                    <a:lnTo>
                      <a:pt x="2378" y="13152"/>
                    </a:lnTo>
                    <a:lnTo>
                      <a:pt x="2358" y="12340"/>
                    </a:lnTo>
                    <a:lnTo>
                      <a:pt x="2378" y="10696"/>
                    </a:lnTo>
                    <a:lnTo>
                      <a:pt x="2378" y="9884"/>
                    </a:lnTo>
                    <a:lnTo>
                      <a:pt x="2378" y="9072"/>
                    </a:lnTo>
                    <a:lnTo>
                      <a:pt x="2358" y="8260"/>
                    </a:lnTo>
                    <a:lnTo>
                      <a:pt x="2298" y="7467"/>
                    </a:lnTo>
                    <a:lnTo>
                      <a:pt x="2199" y="6675"/>
                    </a:lnTo>
                    <a:lnTo>
                      <a:pt x="2120" y="6299"/>
                    </a:lnTo>
                    <a:lnTo>
                      <a:pt x="2041" y="5903"/>
                    </a:lnTo>
                    <a:lnTo>
                      <a:pt x="1962" y="5526"/>
                    </a:lnTo>
                    <a:lnTo>
                      <a:pt x="1843" y="5150"/>
                    </a:lnTo>
                    <a:lnTo>
                      <a:pt x="1724" y="4793"/>
                    </a:lnTo>
                    <a:lnTo>
                      <a:pt x="1566" y="4417"/>
                    </a:lnTo>
                    <a:lnTo>
                      <a:pt x="1407" y="4061"/>
                    </a:lnTo>
                    <a:lnTo>
                      <a:pt x="1229" y="3704"/>
                    </a:lnTo>
                    <a:lnTo>
                      <a:pt x="1031" y="3367"/>
                    </a:lnTo>
                    <a:lnTo>
                      <a:pt x="793" y="3031"/>
                    </a:lnTo>
                    <a:lnTo>
                      <a:pt x="734" y="2971"/>
                    </a:lnTo>
                    <a:lnTo>
                      <a:pt x="674" y="2951"/>
                    </a:lnTo>
                    <a:lnTo>
                      <a:pt x="595" y="2932"/>
                    </a:lnTo>
                    <a:lnTo>
                      <a:pt x="516" y="2951"/>
                    </a:lnTo>
                    <a:lnTo>
                      <a:pt x="456" y="2971"/>
                    </a:lnTo>
                    <a:lnTo>
                      <a:pt x="397" y="3031"/>
                    </a:lnTo>
                    <a:lnTo>
                      <a:pt x="338" y="3090"/>
                    </a:lnTo>
                    <a:lnTo>
                      <a:pt x="318" y="3169"/>
                    </a:lnTo>
                    <a:lnTo>
                      <a:pt x="219" y="3942"/>
                    </a:lnTo>
                    <a:lnTo>
                      <a:pt x="159" y="4714"/>
                    </a:lnTo>
                    <a:lnTo>
                      <a:pt x="80" y="5506"/>
                    </a:lnTo>
                    <a:lnTo>
                      <a:pt x="41" y="6279"/>
                    </a:lnTo>
                    <a:lnTo>
                      <a:pt x="21" y="7051"/>
                    </a:lnTo>
                    <a:lnTo>
                      <a:pt x="1" y="7824"/>
                    </a:lnTo>
                    <a:lnTo>
                      <a:pt x="1" y="8596"/>
                    </a:lnTo>
                    <a:lnTo>
                      <a:pt x="21" y="9369"/>
                    </a:lnTo>
                    <a:lnTo>
                      <a:pt x="80" y="10914"/>
                    </a:lnTo>
                    <a:lnTo>
                      <a:pt x="179" y="12458"/>
                    </a:lnTo>
                    <a:lnTo>
                      <a:pt x="318" y="14003"/>
                    </a:lnTo>
                    <a:lnTo>
                      <a:pt x="496" y="15548"/>
                    </a:lnTo>
                    <a:lnTo>
                      <a:pt x="674" y="17093"/>
                    </a:lnTo>
                    <a:lnTo>
                      <a:pt x="892" y="18618"/>
                    </a:lnTo>
                    <a:lnTo>
                      <a:pt x="1110" y="20143"/>
                    </a:lnTo>
                    <a:lnTo>
                      <a:pt x="1348" y="21668"/>
                    </a:lnTo>
                    <a:lnTo>
                      <a:pt x="1447" y="22263"/>
                    </a:lnTo>
                    <a:lnTo>
                      <a:pt x="1566" y="22837"/>
                    </a:lnTo>
                    <a:lnTo>
                      <a:pt x="1704" y="23411"/>
                    </a:lnTo>
                    <a:lnTo>
                      <a:pt x="1863" y="23966"/>
                    </a:lnTo>
                    <a:lnTo>
                      <a:pt x="2061" y="24501"/>
                    </a:lnTo>
                    <a:lnTo>
                      <a:pt x="2180" y="24778"/>
                    </a:lnTo>
                    <a:lnTo>
                      <a:pt x="2298" y="25016"/>
                    </a:lnTo>
                    <a:lnTo>
                      <a:pt x="2437" y="25273"/>
                    </a:lnTo>
                    <a:lnTo>
                      <a:pt x="2596" y="25511"/>
                    </a:lnTo>
                    <a:lnTo>
                      <a:pt x="2754" y="25748"/>
                    </a:lnTo>
                    <a:lnTo>
                      <a:pt x="2932" y="25966"/>
                    </a:lnTo>
                    <a:lnTo>
                      <a:pt x="2992" y="26026"/>
                    </a:lnTo>
                    <a:lnTo>
                      <a:pt x="3071" y="26046"/>
                    </a:lnTo>
                    <a:lnTo>
                      <a:pt x="3130" y="26065"/>
                    </a:lnTo>
                    <a:lnTo>
                      <a:pt x="3210" y="26046"/>
                    </a:lnTo>
                    <a:lnTo>
                      <a:pt x="3269" y="26026"/>
                    </a:lnTo>
                    <a:lnTo>
                      <a:pt x="3328" y="25966"/>
                    </a:lnTo>
                    <a:lnTo>
                      <a:pt x="3388" y="25907"/>
                    </a:lnTo>
                    <a:lnTo>
                      <a:pt x="3408" y="25828"/>
                    </a:lnTo>
                    <a:lnTo>
                      <a:pt x="3566" y="25035"/>
                    </a:lnTo>
                    <a:lnTo>
                      <a:pt x="3705" y="24243"/>
                    </a:lnTo>
                    <a:lnTo>
                      <a:pt x="3843" y="23451"/>
                    </a:lnTo>
                    <a:lnTo>
                      <a:pt x="3962" y="22659"/>
                    </a:lnTo>
                    <a:lnTo>
                      <a:pt x="4061" y="21866"/>
                    </a:lnTo>
                    <a:lnTo>
                      <a:pt x="4140" y="21074"/>
                    </a:lnTo>
                    <a:lnTo>
                      <a:pt x="4220" y="20282"/>
                    </a:lnTo>
                    <a:lnTo>
                      <a:pt x="4279" y="19490"/>
                    </a:lnTo>
                    <a:lnTo>
                      <a:pt x="4378" y="17885"/>
                    </a:lnTo>
                    <a:lnTo>
                      <a:pt x="4418" y="16301"/>
                    </a:lnTo>
                    <a:lnTo>
                      <a:pt x="4437" y="14697"/>
                    </a:lnTo>
                    <a:lnTo>
                      <a:pt x="4398" y="13092"/>
                    </a:lnTo>
                    <a:lnTo>
                      <a:pt x="433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22" y="6675"/>
                    </a:lnTo>
                    <a:lnTo>
                      <a:pt x="3863" y="5091"/>
                    </a:lnTo>
                    <a:lnTo>
                      <a:pt x="3705" y="3486"/>
                    </a:lnTo>
                    <a:lnTo>
                      <a:pt x="3368" y="317"/>
                    </a:lnTo>
                    <a:lnTo>
                      <a:pt x="3348" y="238"/>
                    </a:lnTo>
                    <a:lnTo>
                      <a:pt x="3328" y="179"/>
                    </a:lnTo>
                    <a:lnTo>
                      <a:pt x="3289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6" name="Google Shape;866;p4"/>
              <p:cNvSpPr/>
              <p:nvPr/>
            </p:nvSpPr>
            <p:spPr>
              <a:xfrm>
                <a:off x="2745400" y="1504725"/>
                <a:ext cx="1109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38" h="26066" extrusionOk="0">
                    <a:moveTo>
                      <a:pt x="3051" y="0"/>
                    </a:moveTo>
                    <a:lnTo>
                      <a:pt x="2952" y="20"/>
                    </a:lnTo>
                    <a:lnTo>
                      <a:pt x="2892" y="40"/>
                    </a:lnTo>
                    <a:lnTo>
                      <a:pt x="2853" y="80"/>
                    </a:lnTo>
                    <a:lnTo>
                      <a:pt x="2833" y="119"/>
                    </a:lnTo>
                    <a:lnTo>
                      <a:pt x="2813" y="179"/>
                    </a:lnTo>
                    <a:lnTo>
                      <a:pt x="2793" y="238"/>
                    </a:lnTo>
                    <a:lnTo>
                      <a:pt x="2793" y="317"/>
                    </a:lnTo>
                    <a:lnTo>
                      <a:pt x="3130" y="3387"/>
                    </a:lnTo>
                    <a:lnTo>
                      <a:pt x="3288" y="4932"/>
                    </a:lnTo>
                    <a:lnTo>
                      <a:pt x="3427" y="6477"/>
                    </a:lnTo>
                    <a:lnTo>
                      <a:pt x="3566" y="8022"/>
                    </a:lnTo>
                    <a:lnTo>
                      <a:pt x="3685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43" y="17331"/>
                    </a:lnTo>
                    <a:lnTo>
                      <a:pt x="3764" y="18876"/>
                    </a:lnTo>
                    <a:lnTo>
                      <a:pt x="3645" y="20421"/>
                    </a:lnTo>
                    <a:lnTo>
                      <a:pt x="3566" y="21193"/>
                    </a:lnTo>
                    <a:lnTo>
                      <a:pt x="3487" y="21965"/>
                    </a:lnTo>
                    <a:lnTo>
                      <a:pt x="3368" y="22718"/>
                    </a:lnTo>
                    <a:lnTo>
                      <a:pt x="3269" y="23491"/>
                    </a:lnTo>
                    <a:lnTo>
                      <a:pt x="3130" y="24263"/>
                    </a:lnTo>
                    <a:lnTo>
                      <a:pt x="2991" y="25016"/>
                    </a:lnTo>
                    <a:lnTo>
                      <a:pt x="2873" y="24818"/>
                    </a:lnTo>
                    <a:lnTo>
                      <a:pt x="2754" y="24580"/>
                    </a:lnTo>
                    <a:lnTo>
                      <a:pt x="2536" y="24124"/>
                    </a:lnTo>
                    <a:lnTo>
                      <a:pt x="2377" y="23649"/>
                    </a:lnTo>
                    <a:lnTo>
                      <a:pt x="2239" y="23174"/>
                    </a:lnTo>
                    <a:lnTo>
                      <a:pt x="2120" y="22659"/>
                    </a:lnTo>
                    <a:lnTo>
                      <a:pt x="2021" y="22164"/>
                    </a:lnTo>
                    <a:lnTo>
                      <a:pt x="1843" y="21134"/>
                    </a:lnTo>
                    <a:lnTo>
                      <a:pt x="1427" y="18262"/>
                    </a:lnTo>
                    <a:lnTo>
                      <a:pt x="1229" y="16816"/>
                    </a:lnTo>
                    <a:lnTo>
                      <a:pt x="1031" y="15370"/>
                    </a:lnTo>
                    <a:lnTo>
                      <a:pt x="872" y="13984"/>
                    </a:lnTo>
                    <a:lnTo>
                      <a:pt x="753" y="12577"/>
                    </a:lnTo>
                    <a:lnTo>
                      <a:pt x="654" y="11151"/>
                    </a:lnTo>
                    <a:lnTo>
                      <a:pt x="595" y="9745"/>
                    </a:lnTo>
                    <a:lnTo>
                      <a:pt x="555" y="8339"/>
                    </a:lnTo>
                    <a:lnTo>
                      <a:pt x="575" y="7626"/>
                    </a:lnTo>
                    <a:lnTo>
                      <a:pt x="575" y="6933"/>
                    </a:lnTo>
                    <a:lnTo>
                      <a:pt x="615" y="6220"/>
                    </a:lnTo>
                    <a:lnTo>
                      <a:pt x="654" y="5506"/>
                    </a:lnTo>
                    <a:lnTo>
                      <a:pt x="714" y="4813"/>
                    </a:lnTo>
                    <a:lnTo>
                      <a:pt x="773" y="4100"/>
                    </a:lnTo>
                    <a:lnTo>
                      <a:pt x="951" y="4417"/>
                    </a:lnTo>
                    <a:lnTo>
                      <a:pt x="1090" y="4754"/>
                    </a:lnTo>
                    <a:lnTo>
                      <a:pt x="1229" y="5071"/>
                    </a:lnTo>
                    <a:lnTo>
                      <a:pt x="1347" y="5407"/>
                    </a:lnTo>
                    <a:lnTo>
                      <a:pt x="1446" y="5744"/>
                    </a:lnTo>
                    <a:lnTo>
                      <a:pt x="1526" y="6101"/>
                    </a:lnTo>
                    <a:lnTo>
                      <a:pt x="1605" y="6457"/>
                    </a:lnTo>
                    <a:lnTo>
                      <a:pt x="1664" y="6814"/>
                    </a:lnTo>
                    <a:lnTo>
                      <a:pt x="1763" y="7527"/>
                    </a:lnTo>
                    <a:lnTo>
                      <a:pt x="1823" y="8279"/>
                    </a:lnTo>
                    <a:lnTo>
                      <a:pt x="1862" y="9012"/>
                    </a:lnTo>
                    <a:lnTo>
                      <a:pt x="1862" y="9765"/>
                    </a:lnTo>
                    <a:lnTo>
                      <a:pt x="1843" y="11290"/>
                    </a:lnTo>
                    <a:lnTo>
                      <a:pt x="1843" y="12815"/>
                    </a:lnTo>
                    <a:lnTo>
                      <a:pt x="1843" y="13568"/>
                    </a:lnTo>
                    <a:lnTo>
                      <a:pt x="1882" y="14300"/>
                    </a:lnTo>
                    <a:lnTo>
                      <a:pt x="1942" y="15013"/>
                    </a:lnTo>
                    <a:lnTo>
                      <a:pt x="2041" y="15727"/>
                    </a:lnTo>
                    <a:lnTo>
                      <a:pt x="2060" y="15806"/>
                    </a:lnTo>
                    <a:lnTo>
                      <a:pt x="2100" y="15845"/>
                    </a:lnTo>
                    <a:lnTo>
                      <a:pt x="2140" y="15905"/>
                    </a:lnTo>
                    <a:lnTo>
                      <a:pt x="2179" y="15925"/>
                    </a:lnTo>
                    <a:lnTo>
                      <a:pt x="2219" y="15944"/>
                    </a:lnTo>
                    <a:lnTo>
                      <a:pt x="2278" y="15964"/>
                    </a:lnTo>
                    <a:lnTo>
                      <a:pt x="2377" y="15944"/>
                    </a:lnTo>
                    <a:lnTo>
                      <a:pt x="2476" y="15905"/>
                    </a:lnTo>
                    <a:lnTo>
                      <a:pt x="2556" y="15806"/>
                    </a:lnTo>
                    <a:lnTo>
                      <a:pt x="2575" y="15746"/>
                    </a:lnTo>
                    <a:lnTo>
                      <a:pt x="2595" y="15687"/>
                    </a:lnTo>
                    <a:lnTo>
                      <a:pt x="2595" y="15627"/>
                    </a:lnTo>
                    <a:lnTo>
                      <a:pt x="2595" y="15548"/>
                    </a:lnTo>
                    <a:lnTo>
                      <a:pt x="2536" y="15152"/>
                    </a:lnTo>
                    <a:lnTo>
                      <a:pt x="2476" y="14756"/>
                    </a:lnTo>
                    <a:lnTo>
                      <a:pt x="2417" y="13964"/>
                    </a:lnTo>
                    <a:lnTo>
                      <a:pt x="2377" y="13152"/>
                    </a:lnTo>
                    <a:lnTo>
                      <a:pt x="2358" y="12340"/>
                    </a:lnTo>
                    <a:lnTo>
                      <a:pt x="2377" y="10696"/>
                    </a:lnTo>
                    <a:lnTo>
                      <a:pt x="2377" y="9884"/>
                    </a:lnTo>
                    <a:lnTo>
                      <a:pt x="2377" y="9072"/>
                    </a:lnTo>
                    <a:lnTo>
                      <a:pt x="2358" y="8260"/>
                    </a:lnTo>
                    <a:lnTo>
                      <a:pt x="2298" y="7467"/>
                    </a:lnTo>
                    <a:lnTo>
                      <a:pt x="2199" y="6675"/>
                    </a:lnTo>
                    <a:lnTo>
                      <a:pt x="2140" y="6299"/>
                    </a:lnTo>
                    <a:lnTo>
                      <a:pt x="2041" y="5903"/>
                    </a:lnTo>
                    <a:lnTo>
                      <a:pt x="1961" y="5526"/>
                    </a:lnTo>
                    <a:lnTo>
                      <a:pt x="1843" y="5150"/>
                    </a:lnTo>
                    <a:lnTo>
                      <a:pt x="1724" y="4793"/>
                    </a:lnTo>
                    <a:lnTo>
                      <a:pt x="1585" y="4417"/>
                    </a:lnTo>
                    <a:lnTo>
                      <a:pt x="1407" y="4061"/>
                    </a:lnTo>
                    <a:lnTo>
                      <a:pt x="1229" y="3704"/>
                    </a:lnTo>
                    <a:lnTo>
                      <a:pt x="1031" y="3367"/>
                    </a:lnTo>
                    <a:lnTo>
                      <a:pt x="793" y="3031"/>
                    </a:lnTo>
                    <a:lnTo>
                      <a:pt x="733" y="2971"/>
                    </a:lnTo>
                    <a:lnTo>
                      <a:pt x="674" y="2951"/>
                    </a:lnTo>
                    <a:lnTo>
                      <a:pt x="595" y="2932"/>
                    </a:lnTo>
                    <a:lnTo>
                      <a:pt x="516" y="2951"/>
                    </a:lnTo>
                    <a:lnTo>
                      <a:pt x="456" y="2971"/>
                    </a:lnTo>
                    <a:lnTo>
                      <a:pt x="397" y="3031"/>
                    </a:lnTo>
                    <a:lnTo>
                      <a:pt x="337" y="3090"/>
                    </a:lnTo>
                    <a:lnTo>
                      <a:pt x="318" y="3169"/>
                    </a:lnTo>
                    <a:lnTo>
                      <a:pt x="218" y="3942"/>
                    </a:lnTo>
                    <a:lnTo>
                      <a:pt x="159" y="4714"/>
                    </a:lnTo>
                    <a:lnTo>
                      <a:pt x="100" y="5506"/>
                    </a:lnTo>
                    <a:lnTo>
                      <a:pt x="40" y="6279"/>
                    </a:lnTo>
                    <a:lnTo>
                      <a:pt x="20" y="7051"/>
                    </a:lnTo>
                    <a:lnTo>
                      <a:pt x="1" y="7824"/>
                    </a:lnTo>
                    <a:lnTo>
                      <a:pt x="1" y="8596"/>
                    </a:lnTo>
                    <a:lnTo>
                      <a:pt x="20" y="9369"/>
                    </a:lnTo>
                    <a:lnTo>
                      <a:pt x="80" y="10914"/>
                    </a:lnTo>
                    <a:lnTo>
                      <a:pt x="179" y="12458"/>
                    </a:lnTo>
                    <a:lnTo>
                      <a:pt x="318" y="14003"/>
                    </a:lnTo>
                    <a:lnTo>
                      <a:pt x="496" y="15548"/>
                    </a:lnTo>
                    <a:lnTo>
                      <a:pt x="694" y="17093"/>
                    </a:lnTo>
                    <a:lnTo>
                      <a:pt x="892" y="18618"/>
                    </a:lnTo>
                    <a:lnTo>
                      <a:pt x="1110" y="20143"/>
                    </a:lnTo>
                    <a:lnTo>
                      <a:pt x="1347" y="21668"/>
                    </a:lnTo>
                    <a:lnTo>
                      <a:pt x="1446" y="22263"/>
                    </a:lnTo>
                    <a:lnTo>
                      <a:pt x="1565" y="22837"/>
                    </a:lnTo>
                    <a:lnTo>
                      <a:pt x="1704" y="23411"/>
                    </a:lnTo>
                    <a:lnTo>
                      <a:pt x="1862" y="23966"/>
                    </a:lnTo>
                    <a:lnTo>
                      <a:pt x="2060" y="24501"/>
                    </a:lnTo>
                    <a:lnTo>
                      <a:pt x="2179" y="24778"/>
                    </a:lnTo>
                    <a:lnTo>
                      <a:pt x="2318" y="25016"/>
                    </a:lnTo>
                    <a:lnTo>
                      <a:pt x="2457" y="25273"/>
                    </a:lnTo>
                    <a:lnTo>
                      <a:pt x="2595" y="25511"/>
                    </a:lnTo>
                    <a:lnTo>
                      <a:pt x="2754" y="25748"/>
                    </a:lnTo>
                    <a:lnTo>
                      <a:pt x="2932" y="25966"/>
                    </a:lnTo>
                    <a:lnTo>
                      <a:pt x="2991" y="26026"/>
                    </a:lnTo>
                    <a:lnTo>
                      <a:pt x="3071" y="26046"/>
                    </a:lnTo>
                    <a:lnTo>
                      <a:pt x="3130" y="26065"/>
                    </a:lnTo>
                    <a:lnTo>
                      <a:pt x="3209" y="26046"/>
                    </a:lnTo>
                    <a:lnTo>
                      <a:pt x="3288" y="26026"/>
                    </a:lnTo>
                    <a:lnTo>
                      <a:pt x="3328" y="25966"/>
                    </a:lnTo>
                    <a:lnTo>
                      <a:pt x="3387" y="25907"/>
                    </a:lnTo>
                    <a:lnTo>
                      <a:pt x="3407" y="25828"/>
                    </a:lnTo>
                    <a:lnTo>
                      <a:pt x="3566" y="25035"/>
                    </a:lnTo>
                    <a:lnTo>
                      <a:pt x="3724" y="24243"/>
                    </a:lnTo>
                    <a:lnTo>
                      <a:pt x="3843" y="23451"/>
                    </a:lnTo>
                    <a:lnTo>
                      <a:pt x="3962" y="22659"/>
                    </a:lnTo>
                    <a:lnTo>
                      <a:pt x="4061" y="21866"/>
                    </a:lnTo>
                    <a:lnTo>
                      <a:pt x="4160" y="21074"/>
                    </a:lnTo>
                    <a:lnTo>
                      <a:pt x="4219" y="20282"/>
                    </a:lnTo>
                    <a:lnTo>
                      <a:pt x="4299" y="19490"/>
                    </a:lnTo>
                    <a:lnTo>
                      <a:pt x="4378" y="17885"/>
                    </a:lnTo>
                    <a:lnTo>
                      <a:pt x="4437" y="16301"/>
                    </a:lnTo>
                    <a:lnTo>
                      <a:pt x="4437" y="14697"/>
                    </a:lnTo>
                    <a:lnTo>
                      <a:pt x="4417" y="13092"/>
                    </a:lnTo>
                    <a:lnTo>
                      <a:pt x="435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21" y="6675"/>
                    </a:lnTo>
                    <a:lnTo>
                      <a:pt x="3863" y="5091"/>
                    </a:lnTo>
                    <a:lnTo>
                      <a:pt x="3704" y="3486"/>
                    </a:lnTo>
                    <a:lnTo>
                      <a:pt x="3368" y="317"/>
                    </a:lnTo>
                    <a:lnTo>
                      <a:pt x="3348" y="238"/>
                    </a:lnTo>
                    <a:lnTo>
                      <a:pt x="3328" y="179"/>
                    </a:lnTo>
                    <a:lnTo>
                      <a:pt x="3288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7" name="Google Shape;867;p4"/>
              <p:cNvSpPr/>
              <p:nvPr/>
            </p:nvSpPr>
            <p:spPr>
              <a:xfrm>
                <a:off x="1749650" y="1504725"/>
                <a:ext cx="1104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18" h="26066" extrusionOk="0">
                    <a:moveTo>
                      <a:pt x="3031" y="0"/>
                    </a:moveTo>
                    <a:lnTo>
                      <a:pt x="2932" y="20"/>
                    </a:lnTo>
                    <a:lnTo>
                      <a:pt x="2892" y="40"/>
                    </a:lnTo>
                    <a:lnTo>
                      <a:pt x="2852" y="80"/>
                    </a:lnTo>
                    <a:lnTo>
                      <a:pt x="2813" y="119"/>
                    </a:lnTo>
                    <a:lnTo>
                      <a:pt x="2793" y="179"/>
                    </a:lnTo>
                    <a:lnTo>
                      <a:pt x="2793" y="238"/>
                    </a:lnTo>
                    <a:lnTo>
                      <a:pt x="2793" y="317"/>
                    </a:lnTo>
                    <a:lnTo>
                      <a:pt x="3130" y="3387"/>
                    </a:lnTo>
                    <a:lnTo>
                      <a:pt x="3268" y="4932"/>
                    </a:lnTo>
                    <a:lnTo>
                      <a:pt x="3427" y="6477"/>
                    </a:lnTo>
                    <a:lnTo>
                      <a:pt x="3546" y="8022"/>
                    </a:lnTo>
                    <a:lnTo>
                      <a:pt x="3664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23" y="17331"/>
                    </a:lnTo>
                    <a:lnTo>
                      <a:pt x="3744" y="18876"/>
                    </a:lnTo>
                    <a:lnTo>
                      <a:pt x="3625" y="20421"/>
                    </a:lnTo>
                    <a:lnTo>
                      <a:pt x="3565" y="21193"/>
                    </a:lnTo>
                    <a:lnTo>
                      <a:pt x="3466" y="21965"/>
                    </a:lnTo>
                    <a:lnTo>
                      <a:pt x="3367" y="22718"/>
                    </a:lnTo>
                    <a:lnTo>
                      <a:pt x="3249" y="23491"/>
                    </a:lnTo>
                    <a:lnTo>
                      <a:pt x="3130" y="24263"/>
                    </a:lnTo>
                    <a:lnTo>
                      <a:pt x="2971" y="25016"/>
                    </a:lnTo>
                    <a:lnTo>
                      <a:pt x="2852" y="24818"/>
                    </a:lnTo>
                    <a:lnTo>
                      <a:pt x="2734" y="24580"/>
                    </a:lnTo>
                    <a:lnTo>
                      <a:pt x="2536" y="24124"/>
                    </a:lnTo>
                    <a:lnTo>
                      <a:pt x="2357" y="23649"/>
                    </a:lnTo>
                    <a:lnTo>
                      <a:pt x="2219" y="23174"/>
                    </a:lnTo>
                    <a:lnTo>
                      <a:pt x="2100" y="22659"/>
                    </a:lnTo>
                    <a:lnTo>
                      <a:pt x="2001" y="22164"/>
                    </a:lnTo>
                    <a:lnTo>
                      <a:pt x="1842" y="21134"/>
                    </a:lnTo>
                    <a:lnTo>
                      <a:pt x="1407" y="18262"/>
                    </a:lnTo>
                    <a:lnTo>
                      <a:pt x="1208" y="16816"/>
                    </a:lnTo>
                    <a:lnTo>
                      <a:pt x="1030" y="15370"/>
                    </a:lnTo>
                    <a:lnTo>
                      <a:pt x="872" y="13984"/>
                    </a:lnTo>
                    <a:lnTo>
                      <a:pt x="733" y="12577"/>
                    </a:lnTo>
                    <a:lnTo>
                      <a:pt x="634" y="11151"/>
                    </a:lnTo>
                    <a:lnTo>
                      <a:pt x="575" y="9745"/>
                    </a:lnTo>
                    <a:lnTo>
                      <a:pt x="555" y="8339"/>
                    </a:lnTo>
                    <a:lnTo>
                      <a:pt x="555" y="7626"/>
                    </a:lnTo>
                    <a:lnTo>
                      <a:pt x="575" y="6933"/>
                    </a:lnTo>
                    <a:lnTo>
                      <a:pt x="595" y="6220"/>
                    </a:lnTo>
                    <a:lnTo>
                      <a:pt x="634" y="5506"/>
                    </a:lnTo>
                    <a:lnTo>
                      <a:pt x="694" y="4813"/>
                    </a:lnTo>
                    <a:lnTo>
                      <a:pt x="773" y="4100"/>
                    </a:lnTo>
                    <a:lnTo>
                      <a:pt x="931" y="4417"/>
                    </a:lnTo>
                    <a:lnTo>
                      <a:pt x="1090" y="4754"/>
                    </a:lnTo>
                    <a:lnTo>
                      <a:pt x="1208" y="5071"/>
                    </a:lnTo>
                    <a:lnTo>
                      <a:pt x="1327" y="5407"/>
                    </a:lnTo>
                    <a:lnTo>
                      <a:pt x="1426" y="5744"/>
                    </a:lnTo>
                    <a:lnTo>
                      <a:pt x="1525" y="6101"/>
                    </a:lnTo>
                    <a:lnTo>
                      <a:pt x="1605" y="6457"/>
                    </a:lnTo>
                    <a:lnTo>
                      <a:pt x="1664" y="6814"/>
                    </a:lnTo>
                    <a:lnTo>
                      <a:pt x="1763" y="7527"/>
                    </a:lnTo>
                    <a:lnTo>
                      <a:pt x="1822" y="8279"/>
                    </a:lnTo>
                    <a:lnTo>
                      <a:pt x="1842" y="9012"/>
                    </a:lnTo>
                    <a:lnTo>
                      <a:pt x="1862" y="9765"/>
                    </a:lnTo>
                    <a:lnTo>
                      <a:pt x="1842" y="11290"/>
                    </a:lnTo>
                    <a:lnTo>
                      <a:pt x="1822" y="12815"/>
                    </a:lnTo>
                    <a:lnTo>
                      <a:pt x="1842" y="13568"/>
                    </a:lnTo>
                    <a:lnTo>
                      <a:pt x="1862" y="14300"/>
                    </a:lnTo>
                    <a:lnTo>
                      <a:pt x="1941" y="15013"/>
                    </a:lnTo>
                    <a:lnTo>
                      <a:pt x="2040" y="15727"/>
                    </a:lnTo>
                    <a:lnTo>
                      <a:pt x="2060" y="15806"/>
                    </a:lnTo>
                    <a:lnTo>
                      <a:pt x="2080" y="15845"/>
                    </a:lnTo>
                    <a:lnTo>
                      <a:pt x="2120" y="15905"/>
                    </a:lnTo>
                    <a:lnTo>
                      <a:pt x="2159" y="15925"/>
                    </a:lnTo>
                    <a:lnTo>
                      <a:pt x="2219" y="15944"/>
                    </a:lnTo>
                    <a:lnTo>
                      <a:pt x="2258" y="15964"/>
                    </a:lnTo>
                    <a:lnTo>
                      <a:pt x="2357" y="15944"/>
                    </a:lnTo>
                    <a:lnTo>
                      <a:pt x="2456" y="15905"/>
                    </a:lnTo>
                    <a:lnTo>
                      <a:pt x="2536" y="15806"/>
                    </a:lnTo>
                    <a:lnTo>
                      <a:pt x="2575" y="15746"/>
                    </a:lnTo>
                    <a:lnTo>
                      <a:pt x="2575" y="15687"/>
                    </a:lnTo>
                    <a:lnTo>
                      <a:pt x="2595" y="15627"/>
                    </a:lnTo>
                    <a:lnTo>
                      <a:pt x="2575" y="15548"/>
                    </a:lnTo>
                    <a:lnTo>
                      <a:pt x="2516" y="15152"/>
                    </a:lnTo>
                    <a:lnTo>
                      <a:pt x="2476" y="14756"/>
                    </a:lnTo>
                    <a:lnTo>
                      <a:pt x="2397" y="13964"/>
                    </a:lnTo>
                    <a:lnTo>
                      <a:pt x="2357" y="13152"/>
                    </a:lnTo>
                    <a:lnTo>
                      <a:pt x="2357" y="12340"/>
                    </a:lnTo>
                    <a:lnTo>
                      <a:pt x="2377" y="10696"/>
                    </a:lnTo>
                    <a:lnTo>
                      <a:pt x="2377" y="9884"/>
                    </a:lnTo>
                    <a:lnTo>
                      <a:pt x="2377" y="9072"/>
                    </a:lnTo>
                    <a:lnTo>
                      <a:pt x="2337" y="8260"/>
                    </a:lnTo>
                    <a:lnTo>
                      <a:pt x="2278" y="7467"/>
                    </a:lnTo>
                    <a:lnTo>
                      <a:pt x="2179" y="6675"/>
                    </a:lnTo>
                    <a:lnTo>
                      <a:pt x="2120" y="6299"/>
                    </a:lnTo>
                    <a:lnTo>
                      <a:pt x="2040" y="5903"/>
                    </a:lnTo>
                    <a:lnTo>
                      <a:pt x="1941" y="5526"/>
                    </a:lnTo>
                    <a:lnTo>
                      <a:pt x="1842" y="5150"/>
                    </a:lnTo>
                    <a:lnTo>
                      <a:pt x="1704" y="4793"/>
                    </a:lnTo>
                    <a:lnTo>
                      <a:pt x="1565" y="4417"/>
                    </a:lnTo>
                    <a:lnTo>
                      <a:pt x="1407" y="4061"/>
                    </a:lnTo>
                    <a:lnTo>
                      <a:pt x="1208" y="3704"/>
                    </a:lnTo>
                    <a:lnTo>
                      <a:pt x="1010" y="3367"/>
                    </a:lnTo>
                    <a:lnTo>
                      <a:pt x="793" y="3031"/>
                    </a:lnTo>
                    <a:lnTo>
                      <a:pt x="733" y="2971"/>
                    </a:lnTo>
                    <a:lnTo>
                      <a:pt x="654" y="2951"/>
                    </a:lnTo>
                    <a:lnTo>
                      <a:pt x="595" y="2932"/>
                    </a:lnTo>
                    <a:lnTo>
                      <a:pt x="515" y="2951"/>
                    </a:lnTo>
                    <a:lnTo>
                      <a:pt x="436" y="2971"/>
                    </a:lnTo>
                    <a:lnTo>
                      <a:pt x="377" y="3031"/>
                    </a:lnTo>
                    <a:lnTo>
                      <a:pt x="337" y="3090"/>
                    </a:lnTo>
                    <a:lnTo>
                      <a:pt x="317" y="3169"/>
                    </a:lnTo>
                    <a:lnTo>
                      <a:pt x="218" y="3942"/>
                    </a:lnTo>
                    <a:lnTo>
                      <a:pt x="139" y="4714"/>
                    </a:lnTo>
                    <a:lnTo>
                      <a:pt x="80" y="5506"/>
                    </a:lnTo>
                    <a:lnTo>
                      <a:pt x="40" y="6279"/>
                    </a:lnTo>
                    <a:lnTo>
                      <a:pt x="0" y="7051"/>
                    </a:lnTo>
                    <a:lnTo>
                      <a:pt x="0" y="7824"/>
                    </a:lnTo>
                    <a:lnTo>
                      <a:pt x="0" y="8596"/>
                    </a:lnTo>
                    <a:lnTo>
                      <a:pt x="0" y="9369"/>
                    </a:lnTo>
                    <a:lnTo>
                      <a:pt x="60" y="10914"/>
                    </a:lnTo>
                    <a:lnTo>
                      <a:pt x="159" y="12458"/>
                    </a:lnTo>
                    <a:lnTo>
                      <a:pt x="317" y="14003"/>
                    </a:lnTo>
                    <a:lnTo>
                      <a:pt x="476" y="15548"/>
                    </a:lnTo>
                    <a:lnTo>
                      <a:pt x="674" y="17093"/>
                    </a:lnTo>
                    <a:lnTo>
                      <a:pt x="892" y="18618"/>
                    </a:lnTo>
                    <a:lnTo>
                      <a:pt x="1109" y="20143"/>
                    </a:lnTo>
                    <a:lnTo>
                      <a:pt x="1347" y="21668"/>
                    </a:lnTo>
                    <a:lnTo>
                      <a:pt x="1446" y="22263"/>
                    </a:lnTo>
                    <a:lnTo>
                      <a:pt x="1565" y="22837"/>
                    </a:lnTo>
                    <a:lnTo>
                      <a:pt x="1704" y="23411"/>
                    </a:lnTo>
                    <a:lnTo>
                      <a:pt x="1862" y="23966"/>
                    </a:lnTo>
                    <a:lnTo>
                      <a:pt x="2060" y="24501"/>
                    </a:lnTo>
                    <a:lnTo>
                      <a:pt x="2179" y="24778"/>
                    </a:lnTo>
                    <a:lnTo>
                      <a:pt x="2298" y="25016"/>
                    </a:lnTo>
                    <a:lnTo>
                      <a:pt x="2436" y="25273"/>
                    </a:lnTo>
                    <a:lnTo>
                      <a:pt x="2595" y="25511"/>
                    </a:lnTo>
                    <a:lnTo>
                      <a:pt x="2753" y="25748"/>
                    </a:lnTo>
                    <a:lnTo>
                      <a:pt x="2932" y="25966"/>
                    </a:lnTo>
                    <a:lnTo>
                      <a:pt x="2991" y="26026"/>
                    </a:lnTo>
                    <a:lnTo>
                      <a:pt x="3050" y="26046"/>
                    </a:lnTo>
                    <a:lnTo>
                      <a:pt x="3130" y="26065"/>
                    </a:lnTo>
                    <a:lnTo>
                      <a:pt x="3209" y="26046"/>
                    </a:lnTo>
                    <a:lnTo>
                      <a:pt x="3268" y="26026"/>
                    </a:lnTo>
                    <a:lnTo>
                      <a:pt x="3328" y="25966"/>
                    </a:lnTo>
                    <a:lnTo>
                      <a:pt x="3367" y="25907"/>
                    </a:lnTo>
                    <a:lnTo>
                      <a:pt x="3407" y="25828"/>
                    </a:lnTo>
                    <a:lnTo>
                      <a:pt x="3565" y="25035"/>
                    </a:lnTo>
                    <a:lnTo>
                      <a:pt x="3704" y="24243"/>
                    </a:lnTo>
                    <a:lnTo>
                      <a:pt x="3843" y="23451"/>
                    </a:lnTo>
                    <a:lnTo>
                      <a:pt x="3942" y="22659"/>
                    </a:lnTo>
                    <a:lnTo>
                      <a:pt x="4061" y="21866"/>
                    </a:lnTo>
                    <a:lnTo>
                      <a:pt x="4140" y="21074"/>
                    </a:lnTo>
                    <a:lnTo>
                      <a:pt x="4219" y="20282"/>
                    </a:lnTo>
                    <a:lnTo>
                      <a:pt x="4278" y="19490"/>
                    </a:lnTo>
                    <a:lnTo>
                      <a:pt x="4377" y="17885"/>
                    </a:lnTo>
                    <a:lnTo>
                      <a:pt x="4417" y="16301"/>
                    </a:lnTo>
                    <a:lnTo>
                      <a:pt x="4417" y="14697"/>
                    </a:lnTo>
                    <a:lnTo>
                      <a:pt x="4397" y="13092"/>
                    </a:lnTo>
                    <a:lnTo>
                      <a:pt x="433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01" y="6675"/>
                    </a:lnTo>
                    <a:lnTo>
                      <a:pt x="3863" y="5091"/>
                    </a:lnTo>
                    <a:lnTo>
                      <a:pt x="3704" y="3486"/>
                    </a:lnTo>
                    <a:lnTo>
                      <a:pt x="3348" y="317"/>
                    </a:lnTo>
                    <a:lnTo>
                      <a:pt x="3348" y="238"/>
                    </a:lnTo>
                    <a:lnTo>
                      <a:pt x="3308" y="179"/>
                    </a:lnTo>
                    <a:lnTo>
                      <a:pt x="3288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3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8" name="Google Shape;868;p4"/>
              <p:cNvSpPr/>
              <p:nvPr/>
            </p:nvSpPr>
            <p:spPr>
              <a:xfrm>
                <a:off x="3189550" y="1603750"/>
                <a:ext cx="1124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45318" extrusionOk="0">
                    <a:moveTo>
                      <a:pt x="1922" y="1"/>
                    </a:moveTo>
                    <a:lnTo>
                      <a:pt x="1823" y="20"/>
                    </a:lnTo>
                    <a:lnTo>
                      <a:pt x="1744" y="80"/>
                    </a:lnTo>
                    <a:lnTo>
                      <a:pt x="1704" y="119"/>
                    </a:lnTo>
                    <a:lnTo>
                      <a:pt x="1684" y="179"/>
                    </a:lnTo>
                    <a:lnTo>
                      <a:pt x="1665" y="238"/>
                    </a:lnTo>
                    <a:lnTo>
                      <a:pt x="1665" y="318"/>
                    </a:lnTo>
                    <a:lnTo>
                      <a:pt x="1704" y="852"/>
                    </a:lnTo>
                    <a:lnTo>
                      <a:pt x="1724" y="1407"/>
                    </a:lnTo>
                    <a:lnTo>
                      <a:pt x="1704" y="1942"/>
                    </a:lnTo>
                    <a:lnTo>
                      <a:pt x="1665" y="2476"/>
                    </a:lnTo>
                    <a:lnTo>
                      <a:pt x="1605" y="2991"/>
                    </a:lnTo>
                    <a:lnTo>
                      <a:pt x="1546" y="3526"/>
                    </a:lnTo>
                    <a:lnTo>
                      <a:pt x="1466" y="4041"/>
                    </a:lnTo>
                    <a:lnTo>
                      <a:pt x="1367" y="4576"/>
                    </a:lnTo>
                    <a:lnTo>
                      <a:pt x="1150" y="5606"/>
                    </a:lnTo>
                    <a:lnTo>
                      <a:pt x="912" y="6656"/>
                    </a:lnTo>
                    <a:lnTo>
                      <a:pt x="654" y="7685"/>
                    </a:lnTo>
                    <a:lnTo>
                      <a:pt x="437" y="8735"/>
                    </a:lnTo>
                    <a:lnTo>
                      <a:pt x="258" y="9706"/>
                    </a:lnTo>
                    <a:lnTo>
                      <a:pt x="179" y="10201"/>
                    </a:lnTo>
                    <a:lnTo>
                      <a:pt x="100" y="10696"/>
                    </a:lnTo>
                    <a:lnTo>
                      <a:pt x="60" y="11211"/>
                    </a:lnTo>
                    <a:lnTo>
                      <a:pt x="21" y="11706"/>
                    </a:lnTo>
                    <a:lnTo>
                      <a:pt x="1" y="12201"/>
                    </a:lnTo>
                    <a:lnTo>
                      <a:pt x="1" y="12716"/>
                    </a:lnTo>
                    <a:lnTo>
                      <a:pt x="40" y="13231"/>
                    </a:lnTo>
                    <a:lnTo>
                      <a:pt x="80" y="13766"/>
                    </a:lnTo>
                    <a:lnTo>
                      <a:pt x="139" y="14281"/>
                    </a:lnTo>
                    <a:lnTo>
                      <a:pt x="199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3" y="18024"/>
                    </a:lnTo>
                    <a:lnTo>
                      <a:pt x="971" y="19193"/>
                    </a:lnTo>
                    <a:lnTo>
                      <a:pt x="1110" y="20381"/>
                    </a:lnTo>
                    <a:lnTo>
                      <a:pt x="1209" y="21570"/>
                    </a:lnTo>
                    <a:lnTo>
                      <a:pt x="1288" y="22758"/>
                    </a:lnTo>
                    <a:lnTo>
                      <a:pt x="1348" y="23946"/>
                    </a:lnTo>
                    <a:lnTo>
                      <a:pt x="138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308" y="31136"/>
                    </a:lnTo>
                    <a:lnTo>
                      <a:pt x="1130" y="35909"/>
                    </a:lnTo>
                    <a:lnTo>
                      <a:pt x="1051" y="38246"/>
                    </a:lnTo>
                    <a:lnTo>
                      <a:pt x="1031" y="39435"/>
                    </a:lnTo>
                    <a:lnTo>
                      <a:pt x="1051" y="40029"/>
                    </a:lnTo>
                    <a:lnTo>
                      <a:pt x="1070" y="40603"/>
                    </a:lnTo>
                    <a:lnTo>
                      <a:pt x="1090" y="41198"/>
                    </a:lnTo>
                    <a:lnTo>
                      <a:pt x="1150" y="41772"/>
                    </a:lnTo>
                    <a:lnTo>
                      <a:pt x="1229" y="42346"/>
                    </a:lnTo>
                    <a:lnTo>
                      <a:pt x="1308" y="42921"/>
                    </a:lnTo>
                    <a:lnTo>
                      <a:pt x="1427" y="43495"/>
                    </a:lnTo>
                    <a:lnTo>
                      <a:pt x="1566" y="44050"/>
                    </a:lnTo>
                    <a:lnTo>
                      <a:pt x="1744" y="44604"/>
                    </a:lnTo>
                    <a:lnTo>
                      <a:pt x="1942" y="45159"/>
                    </a:lnTo>
                    <a:lnTo>
                      <a:pt x="2001" y="45238"/>
                    </a:lnTo>
                    <a:lnTo>
                      <a:pt x="2061" y="45297"/>
                    </a:lnTo>
                    <a:lnTo>
                      <a:pt x="2140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78" y="45238"/>
                    </a:lnTo>
                    <a:lnTo>
                      <a:pt x="2437" y="45179"/>
                    </a:lnTo>
                    <a:lnTo>
                      <a:pt x="2457" y="45080"/>
                    </a:lnTo>
                    <a:lnTo>
                      <a:pt x="2853" y="43079"/>
                    </a:lnTo>
                    <a:lnTo>
                      <a:pt x="322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62" y="36008"/>
                    </a:lnTo>
                    <a:lnTo>
                      <a:pt x="4061" y="34998"/>
                    </a:lnTo>
                    <a:lnTo>
                      <a:pt x="4160" y="33968"/>
                    </a:lnTo>
                    <a:lnTo>
                      <a:pt x="4259" y="32958"/>
                    </a:lnTo>
                    <a:lnTo>
                      <a:pt x="4338" y="31928"/>
                    </a:lnTo>
                    <a:lnTo>
                      <a:pt x="4398" y="30898"/>
                    </a:lnTo>
                    <a:lnTo>
                      <a:pt x="4437" y="29868"/>
                    </a:lnTo>
                    <a:lnTo>
                      <a:pt x="4477" y="28858"/>
                    </a:lnTo>
                    <a:lnTo>
                      <a:pt x="4497" y="27828"/>
                    </a:lnTo>
                    <a:lnTo>
                      <a:pt x="4497" y="26798"/>
                    </a:lnTo>
                    <a:lnTo>
                      <a:pt x="4477" y="25788"/>
                    </a:lnTo>
                    <a:lnTo>
                      <a:pt x="4457" y="24758"/>
                    </a:lnTo>
                    <a:lnTo>
                      <a:pt x="4398" y="23728"/>
                    </a:lnTo>
                    <a:lnTo>
                      <a:pt x="4338" y="22718"/>
                    </a:lnTo>
                    <a:lnTo>
                      <a:pt x="4259" y="21708"/>
                    </a:lnTo>
                    <a:lnTo>
                      <a:pt x="4160" y="20678"/>
                    </a:lnTo>
                    <a:lnTo>
                      <a:pt x="4021" y="19668"/>
                    </a:lnTo>
                    <a:lnTo>
                      <a:pt x="3883" y="18658"/>
                    </a:lnTo>
                    <a:lnTo>
                      <a:pt x="3724" y="17648"/>
                    </a:lnTo>
                    <a:lnTo>
                      <a:pt x="3546" y="16658"/>
                    </a:lnTo>
                    <a:lnTo>
                      <a:pt x="3348" y="15648"/>
                    </a:lnTo>
                    <a:lnTo>
                      <a:pt x="3130" y="14657"/>
                    </a:lnTo>
                    <a:lnTo>
                      <a:pt x="2893" y="13667"/>
                    </a:lnTo>
                    <a:lnTo>
                      <a:pt x="2635" y="12677"/>
                    </a:lnTo>
                    <a:lnTo>
                      <a:pt x="2595" y="12597"/>
                    </a:lnTo>
                    <a:lnTo>
                      <a:pt x="2556" y="12538"/>
                    </a:lnTo>
                    <a:lnTo>
                      <a:pt x="2516" y="12498"/>
                    </a:lnTo>
                    <a:lnTo>
                      <a:pt x="2477" y="12479"/>
                    </a:lnTo>
                    <a:lnTo>
                      <a:pt x="2378" y="12439"/>
                    </a:lnTo>
                    <a:lnTo>
                      <a:pt x="2259" y="12459"/>
                    </a:lnTo>
                    <a:lnTo>
                      <a:pt x="2179" y="12498"/>
                    </a:lnTo>
                    <a:lnTo>
                      <a:pt x="2100" y="12597"/>
                    </a:lnTo>
                    <a:lnTo>
                      <a:pt x="2080" y="12637"/>
                    </a:lnTo>
                    <a:lnTo>
                      <a:pt x="2061" y="12696"/>
                    </a:lnTo>
                    <a:lnTo>
                      <a:pt x="2061" y="12776"/>
                    </a:lnTo>
                    <a:lnTo>
                      <a:pt x="2080" y="12855"/>
                    </a:lnTo>
                    <a:lnTo>
                      <a:pt x="2338" y="13786"/>
                    </a:lnTo>
                    <a:lnTo>
                      <a:pt x="2556" y="14736"/>
                    </a:lnTo>
                    <a:lnTo>
                      <a:pt x="2774" y="15707"/>
                    </a:lnTo>
                    <a:lnTo>
                      <a:pt x="2972" y="16658"/>
                    </a:lnTo>
                    <a:lnTo>
                      <a:pt x="3150" y="17608"/>
                    </a:lnTo>
                    <a:lnTo>
                      <a:pt x="3308" y="18579"/>
                    </a:lnTo>
                    <a:lnTo>
                      <a:pt x="3447" y="19549"/>
                    </a:lnTo>
                    <a:lnTo>
                      <a:pt x="3566" y="20520"/>
                    </a:lnTo>
                    <a:lnTo>
                      <a:pt x="3665" y="21490"/>
                    </a:lnTo>
                    <a:lnTo>
                      <a:pt x="3744" y="22461"/>
                    </a:lnTo>
                    <a:lnTo>
                      <a:pt x="3804" y="23431"/>
                    </a:lnTo>
                    <a:lnTo>
                      <a:pt x="3863" y="24422"/>
                    </a:lnTo>
                    <a:lnTo>
                      <a:pt x="3903" y="25392"/>
                    </a:lnTo>
                    <a:lnTo>
                      <a:pt x="3922" y="26383"/>
                    </a:lnTo>
                    <a:lnTo>
                      <a:pt x="3922" y="27353"/>
                    </a:lnTo>
                    <a:lnTo>
                      <a:pt x="3922" y="28343"/>
                    </a:lnTo>
                    <a:lnTo>
                      <a:pt x="3883" y="29314"/>
                    </a:lnTo>
                    <a:lnTo>
                      <a:pt x="3863" y="30304"/>
                    </a:lnTo>
                    <a:lnTo>
                      <a:pt x="3804" y="31275"/>
                    </a:lnTo>
                    <a:lnTo>
                      <a:pt x="3744" y="32265"/>
                    </a:lnTo>
                    <a:lnTo>
                      <a:pt x="3665" y="33235"/>
                    </a:lnTo>
                    <a:lnTo>
                      <a:pt x="3566" y="34206"/>
                    </a:lnTo>
                    <a:lnTo>
                      <a:pt x="3368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7" y="41990"/>
                    </a:lnTo>
                    <a:lnTo>
                      <a:pt x="2120" y="43891"/>
                    </a:lnTo>
                    <a:lnTo>
                      <a:pt x="2001" y="43436"/>
                    </a:lnTo>
                    <a:lnTo>
                      <a:pt x="1902" y="42980"/>
                    </a:lnTo>
                    <a:lnTo>
                      <a:pt x="1803" y="42505"/>
                    </a:lnTo>
                    <a:lnTo>
                      <a:pt x="1744" y="42029"/>
                    </a:lnTo>
                    <a:lnTo>
                      <a:pt x="1684" y="41554"/>
                    </a:lnTo>
                    <a:lnTo>
                      <a:pt x="1645" y="41059"/>
                    </a:lnTo>
                    <a:lnTo>
                      <a:pt x="1605" y="40108"/>
                    </a:lnTo>
                    <a:lnTo>
                      <a:pt x="1605" y="39138"/>
                    </a:lnTo>
                    <a:lnTo>
                      <a:pt x="1625" y="38147"/>
                    </a:lnTo>
                    <a:lnTo>
                      <a:pt x="1684" y="36226"/>
                    </a:lnTo>
                    <a:lnTo>
                      <a:pt x="1823" y="31572"/>
                    </a:lnTo>
                    <a:lnTo>
                      <a:pt x="1902" y="26937"/>
                    </a:lnTo>
                    <a:lnTo>
                      <a:pt x="1922" y="25808"/>
                    </a:lnTo>
                    <a:lnTo>
                      <a:pt x="1922" y="24699"/>
                    </a:lnTo>
                    <a:lnTo>
                      <a:pt x="1902" y="23570"/>
                    </a:lnTo>
                    <a:lnTo>
                      <a:pt x="1863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6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2" y="15747"/>
                    </a:lnTo>
                    <a:lnTo>
                      <a:pt x="85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5" y="13469"/>
                    </a:lnTo>
                    <a:lnTo>
                      <a:pt x="575" y="12934"/>
                    </a:lnTo>
                    <a:lnTo>
                      <a:pt x="575" y="12380"/>
                    </a:lnTo>
                    <a:lnTo>
                      <a:pt x="595" y="11845"/>
                    </a:lnTo>
                    <a:lnTo>
                      <a:pt x="615" y="11310"/>
                    </a:lnTo>
                    <a:lnTo>
                      <a:pt x="674" y="10775"/>
                    </a:lnTo>
                    <a:lnTo>
                      <a:pt x="753" y="10240"/>
                    </a:lnTo>
                    <a:lnTo>
                      <a:pt x="833" y="9706"/>
                    </a:lnTo>
                    <a:lnTo>
                      <a:pt x="932" y="9171"/>
                    </a:lnTo>
                    <a:lnTo>
                      <a:pt x="1169" y="8082"/>
                    </a:lnTo>
                    <a:lnTo>
                      <a:pt x="1407" y="6992"/>
                    </a:lnTo>
                    <a:lnTo>
                      <a:pt x="1665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100" y="3685"/>
                    </a:lnTo>
                    <a:lnTo>
                      <a:pt x="2179" y="3130"/>
                    </a:lnTo>
                    <a:lnTo>
                      <a:pt x="2239" y="2575"/>
                    </a:lnTo>
                    <a:lnTo>
                      <a:pt x="2259" y="2021"/>
                    </a:lnTo>
                    <a:lnTo>
                      <a:pt x="2279" y="1466"/>
                    </a:lnTo>
                    <a:lnTo>
                      <a:pt x="2279" y="892"/>
                    </a:lnTo>
                    <a:lnTo>
                      <a:pt x="2239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60" y="119"/>
                    </a:lnTo>
                    <a:lnTo>
                      <a:pt x="2120" y="80"/>
                    </a:lnTo>
                    <a:lnTo>
                      <a:pt x="2021" y="20"/>
                    </a:lnTo>
                    <a:lnTo>
                      <a:pt x="19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9" name="Google Shape;869;p4"/>
              <p:cNvSpPr/>
              <p:nvPr/>
            </p:nvSpPr>
            <p:spPr>
              <a:xfrm>
                <a:off x="2165575" y="1603750"/>
                <a:ext cx="1124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45318" extrusionOk="0">
                    <a:moveTo>
                      <a:pt x="1922" y="1"/>
                    </a:moveTo>
                    <a:lnTo>
                      <a:pt x="1823" y="20"/>
                    </a:lnTo>
                    <a:lnTo>
                      <a:pt x="1743" y="80"/>
                    </a:lnTo>
                    <a:lnTo>
                      <a:pt x="1704" y="119"/>
                    </a:lnTo>
                    <a:lnTo>
                      <a:pt x="1684" y="179"/>
                    </a:lnTo>
                    <a:lnTo>
                      <a:pt x="1664" y="238"/>
                    </a:lnTo>
                    <a:lnTo>
                      <a:pt x="1664" y="318"/>
                    </a:lnTo>
                    <a:lnTo>
                      <a:pt x="1704" y="852"/>
                    </a:lnTo>
                    <a:lnTo>
                      <a:pt x="1724" y="1407"/>
                    </a:lnTo>
                    <a:lnTo>
                      <a:pt x="1704" y="1942"/>
                    </a:lnTo>
                    <a:lnTo>
                      <a:pt x="1664" y="2476"/>
                    </a:lnTo>
                    <a:lnTo>
                      <a:pt x="1625" y="2991"/>
                    </a:lnTo>
                    <a:lnTo>
                      <a:pt x="1545" y="3526"/>
                    </a:lnTo>
                    <a:lnTo>
                      <a:pt x="1466" y="4041"/>
                    </a:lnTo>
                    <a:lnTo>
                      <a:pt x="1367" y="4576"/>
                    </a:lnTo>
                    <a:lnTo>
                      <a:pt x="1149" y="5606"/>
                    </a:lnTo>
                    <a:lnTo>
                      <a:pt x="912" y="6656"/>
                    </a:lnTo>
                    <a:lnTo>
                      <a:pt x="674" y="7685"/>
                    </a:lnTo>
                    <a:lnTo>
                      <a:pt x="436" y="8735"/>
                    </a:lnTo>
                    <a:lnTo>
                      <a:pt x="258" y="9706"/>
                    </a:lnTo>
                    <a:lnTo>
                      <a:pt x="179" y="10201"/>
                    </a:lnTo>
                    <a:lnTo>
                      <a:pt x="100" y="10696"/>
                    </a:lnTo>
                    <a:lnTo>
                      <a:pt x="60" y="11211"/>
                    </a:lnTo>
                    <a:lnTo>
                      <a:pt x="20" y="11706"/>
                    </a:lnTo>
                    <a:lnTo>
                      <a:pt x="1" y="12201"/>
                    </a:lnTo>
                    <a:lnTo>
                      <a:pt x="1" y="12716"/>
                    </a:lnTo>
                    <a:lnTo>
                      <a:pt x="40" y="13231"/>
                    </a:lnTo>
                    <a:lnTo>
                      <a:pt x="80" y="13766"/>
                    </a:lnTo>
                    <a:lnTo>
                      <a:pt x="139" y="14281"/>
                    </a:lnTo>
                    <a:lnTo>
                      <a:pt x="218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3" y="18024"/>
                    </a:lnTo>
                    <a:lnTo>
                      <a:pt x="971" y="19193"/>
                    </a:lnTo>
                    <a:lnTo>
                      <a:pt x="1110" y="20381"/>
                    </a:lnTo>
                    <a:lnTo>
                      <a:pt x="1209" y="21570"/>
                    </a:lnTo>
                    <a:lnTo>
                      <a:pt x="1288" y="22758"/>
                    </a:lnTo>
                    <a:lnTo>
                      <a:pt x="1347" y="23946"/>
                    </a:lnTo>
                    <a:lnTo>
                      <a:pt x="138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308" y="31136"/>
                    </a:lnTo>
                    <a:lnTo>
                      <a:pt x="1129" y="35909"/>
                    </a:lnTo>
                    <a:lnTo>
                      <a:pt x="1050" y="38246"/>
                    </a:lnTo>
                    <a:lnTo>
                      <a:pt x="1030" y="39435"/>
                    </a:lnTo>
                    <a:lnTo>
                      <a:pt x="1050" y="40029"/>
                    </a:lnTo>
                    <a:lnTo>
                      <a:pt x="1070" y="40603"/>
                    </a:lnTo>
                    <a:lnTo>
                      <a:pt x="1090" y="41198"/>
                    </a:lnTo>
                    <a:lnTo>
                      <a:pt x="1149" y="41772"/>
                    </a:lnTo>
                    <a:lnTo>
                      <a:pt x="1229" y="42346"/>
                    </a:lnTo>
                    <a:lnTo>
                      <a:pt x="1308" y="42921"/>
                    </a:lnTo>
                    <a:lnTo>
                      <a:pt x="1427" y="43495"/>
                    </a:lnTo>
                    <a:lnTo>
                      <a:pt x="1565" y="44050"/>
                    </a:lnTo>
                    <a:lnTo>
                      <a:pt x="1743" y="44604"/>
                    </a:lnTo>
                    <a:lnTo>
                      <a:pt x="1942" y="45159"/>
                    </a:lnTo>
                    <a:lnTo>
                      <a:pt x="2001" y="45238"/>
                    </a:lnTo>
                    <a:lnTo>
                      <a:pt x="2060" y="45297"/>
                    </a:lnTo>
                    <a:lnTo>
                      <a:pt x="2140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77" y="45238"/>
                    </a:lnTo>
                    <a:lnTo>
                      <a:pt x="2437" y="45179"/>
                    </a:lnTo>
                    <a:lnTo>
                      <a:pt x="2457" y="45080"/>
                    </a:lnTo>
                    <a:lnTo>
                      <a:pt x="2853" y="43079"/>
                    </a:lnTo>
                    <a:lnTo>
                      <a:pt x="322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62" y="36008"/>
                    </a:lnTo>
                    <a:lnTo>
                      <a:pt x="4081" y="34998"/>
                    </a:lnTo>
                    <a:lnTo>
                      <a:pt x="4180" y="33968"/>
                    </a:lnTo>
                    <a:lnTo>
                      <a:pt x="4259" y="32958"/>
                    </a:lnTo>
                    <a:lnTo>
                      <a:pt x="4338" y="31928"/>
                    </a:lnTo>
                    <a:lnTo>
                      <a:pt x="4398" y="30898"/>
                    </a:lnTo>
                    <a:lnTo>
                      <a:pt x="4437" y="29868"/>
                    </a:lnTo>
                    <a:lnTo>
                      <a:pt x="4477" y="28858"/>
                    </a:lnTo>
                    <a:lnTo>
                      <a:pt x="4497" y="27828"/>
                    </a:lnTo>
                    <a:lnTo>
                      <a:pt x="4497" y="26798"/>
                    </a:lnTo>
                    <a:lnTo>
                      <a:pt x="4477" y="25788"/>
                    </a:lnTo>
                    <a:lnTo>
                      <a:pt x="4457" y="24758"/>
                    </a:lnTo>
                    <a:lnTo>
                      <a:pt x="4398" y="23728"/>
                    </a:lnTo>
                    <a:lnTo>
                      <a:pt x="4338" y="22718"/>
                    </a:lnTo>
                    <a:lnTo>
                      <a:pt x="4259" y="21708"/>
                    </a:lnTo>
                    <a:lnTo>
                      <a:pt x="4160" y="20678"/>
                    </a:lnTo>
                    <a:lnTo>
                      <a:pt x="4041" y="19668"/>
                    </a:lnTo>
                    <a:lnTo>
                      <a:pt x="3902" y="18658"/>
                    </a:lnTo>
                    <a:lnTo>
                      <a:pt x="3744" y="17648"/>
                    </a:lnTo>
                    <a:lnTo>
                      <a:pt x="3566" y="16658"/>
                    </a:lnTo>
                    <a:lnTo>
                      <a:pt x="3348" y="15648"/>
                    </a:lnTo>
                    <a:lnTo>
                      <a:pt x="3130" y="14657"/>
                    </a:lnTo>
                    <a:lnTo>
                      <a:pt x="2892" y="13667"/>
                    </a:lnTo>
                    <a:lnTo>
                      <a:pt x="2635" y="12677"/>
                    </a:lnTo>
                    <a:lnTo>
                      <a:pt x="2595" y="12597"/>
                    </a:lnTo>
                    <a:lnTo>
                      <a:pt x="2575" y="12538"/>
                    </a:lnTo>
                    <a:lnTo>
                      <a:pt x="2516" y="12498"/>
                    </a:lnTo>
                    <a:lnTo>
                      <a:pt x="2476" y="12479"/>
                    </a:lnTo>
                    <a:lnTo>
                      <a:pt x="2377" y="12439"/>
                    </a:lnTo>
                    <a:lnTo>
                      <a:pt x="2278" y="12459"/>
                    </a:lnTo>
                    <a:lnTo>
                      <a:pt x="2179" y="12498"/>
                    </a:lnTo>
                    <a:lnTo>
                      <a:pt x="2100" y="12597"/>
                    </a:lnTo>
                    <a:lnTo>
                      <a:pt x="2080" y="12637"/>
                    </a:lnTo>
                    <a:lnTo>
                      <a:pt x="2060" y="12696"/>
                    </a:lnTo>
                    <a:lnTo>
                      <a:pt x="2060" y="12776"/>
                    </a:lnTo>
                    <a:lnTo>
                      <a:pt x="2080" y="12855"/>
                    </a:lnTo>
                    <a:lnTo>
                      <a:pt x="2338" y="13786"/>
                    </a:lnTo>
                    <a:lnTo>
                      <a:pt x="2575" y="14736"/>
                    </a:lnTo>
                    <a:lnTo>
                      <a:pt x="2773" y="15707"/>
                    </a:lnTo>
                    <a:lnTo>
                      <a:pt x="2971" y="16658"/>
                    </a:lnTo>
                    <a:lnTo>
                      <a:pt x="3150" y="17608"/>
                    </a:lnTo>
                    <a:lnTo>
                      <a:pt x="3308" y="18579"/>
                    </a:lnTo>
                    <a:lnTo>
                      <a:pt x="3447" y="19549"/>
                    </a:lnTo>
                    <a:lnTo>
                      <a:pt x="3566" y="20520"/>
                    </a:lnTo>
                    <a:lnTo>
                      <a:pt x="3665" y="21490"/>
                    </a:lnTo>
                    <a:lnTo>
                      <a:pt x="3744" y="22461"/>
                    </a:lnTo>
                    <a:lnTo>
                      <a:pt x="3823" y="23431"/>
                    </a:lnTo>
                    <a:lnTo>
                      <a:pt x="3863" y="24422"/>
                    </a:lnTo>
                    <a:lnTo>
                      <a:pt x="3902" y="25392"/>
                    </a:lnTo>
                    <a:lnTo>
                      <a:pt x="3922" y="26383"/>
                    </a:lnTo>
                    <a:lnTo>
                      <a:pt x="3922" y="27353"/>
                    </a:lnTo>
                    <a:lnTo>
                      <a:pt x="3922" y="28343"/>
                    </a:lnTo>
                    <a:lnTo>
                      <a:pt x="3902" y="29314"/>
                    </a:lnTo>
                    <a:lnTo>
                      <a:pt x="3863" y="30304"/>
                    </a:lnTo>
                    <a:lnTo>
                      <a:pt x="3803" y="31275"/>
                    </a:lnTo>
                    <a:lnTo>
                      <a:pt x="3744" y="32265"/>
                    </a:lnTo>
                    <a:lnTo>
                      <a:pt x="3665" y="33235"/>
                    </a:lnTo>
                    <a:lnTo>
                      <a:pt x="3585" y="34206"/>
                    </a:lnTo>
                    <a:lnTo>
                      <a:pt x="3368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6" y="41990"/>
                    </a:lnTo>
                    <a:lnTo>
                      <a:pt x="2120" y="43891"/>
                    </a:lnTo>
                    <a:lnTo>
                      <a:pt x="2001" y="43436"/>
                    </a:lnTo>
                    <a:lnTo>
                      <a:pt x="1902" y="42980"/>
                    </a:lnTo>
                    <a:lnTo>
                      <a:pt x="1803" y="42505"/>
                    </a:lnTo>
                    <a:lnTo>
                      <a:pt x="1743" y="42029"/>
                    </a:lnTo>
                    <a:lnTo>
                      <a:pt x="1684" y="41554"/>
                    </a:lnTo>
                    <a:lnTo>
                      <a:pt x="1644" y="41059"/>
                    </a:lnTo>
                    <a:lnTo>
                      <a:pt x="1605" y="40108"/>
                    </a:lnTo>
                    <a:lnTo>
                      <a:pt x="1605" y="39138"/>
                    </a:lnTo>
                    <a:lnTo>
                      <a:pt x="1625" y="38147"/>
                    </a:lnTo>
                    <a:lnTo>
                      <a:pt x="1684" y="36226"/>
                    </a:lnTo>
                    <a:lnTo>
                      <a:pt x="1823" y="31572"/>
                    </a:lnTo>
                    <a:lnTo>
                      <a:pt x="1922" y="26937"/>
                    </a:lnTo>
                    <a:lnTo>
                      <a:pt x="1922" y="25808"/>
                    </a:lnTo>
                    <a:lnTo>
                      <a:pt x="1922" y="24699"/>
                    </a:lnTo>
                    <a:lnTo>
                      <a:pt x="1902" y="23570"/>
                    </a:lnTo>
                    <a:lnTo>
                      <a:pt x="1882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5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1" y="15747"/>
                    </a:lnTo>
                    <a:lnTo>
                      <a:pt x="85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5" y="13469"/>
                    </a:lnTo>
                    <a:lnTo>
                      <a:pt x="595" y="12934"/>
                    </a:lnTo>
                    <a:lnTo>
                      <a:pt x="575" y="12380"/>
                    </a:lnTo>
                    <a:lnTo>
                      <a:pt x="595" y="11845"/>
                    </a:lnTo>
                    <a:lnTo>
                      <a:pt x="615" y="11310"/>
                    </a:lnTo>
                    <a:lnTo>
                      <a:pt x="674" y="10775"/>
                    </a:lnTo>
                    <a:lnTo>
                      <a:pt x="753" y="10240"/>
                    </a:lnTo>
                    <a:lnTo>
                      <a:pt x="832" y="9706"/>
                    </a:lnTo>
                    <a:lnTo>
                      <a:pt x="931" y="9171"/>
                    </a:lnTo>
                    <a:lnTo>
                      <a:pt x="1169" y="8082"/>
                    </a:lnTo>
                    <a:lnTo>
                      <a:pt x="1407" y="6992"/>
                    </a:lnTo>
                    <a:lnTo>
                      <a:pt x="1664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100" y="3685"/>
                    </a:lnTo>
                    <a:lnTo>
                      <a:pt x="2179" y="3130"/>
                    </a:lnTo>
                    <a:lnTo>
                      <a:pt x="2239" y="2575"/>
                    </a:lnTo>
                    <a:lnTo>
                      <a:pt x="2278" y="2021"/>
                    </a:lnTo>
                    <a:lnTo>
                      <a:pt x="2278" y="1466"/>
                    </a:lnTo>
                    <a:lnTo>
                      <a:pt x="2278" y="892"/>
                    </a:lnTo>
                    <a:lnTo>
                      <a:pt x="2239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79" y="119"/>
                    </a:lnTo>
                    <a:lnTo>
                      <a:pt x="2120" y="80"/>
                    </a:lnTo>
                    <a:lnTo>
                      <a:pt x="2041" y="20"/>
                    </a:lnTo>
                    <a:lnTo>
                      <a:pt x="19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0" name="Google Shape;870;p4"/>
              <p:cNvSpPr/>
              <p:nvPr/>
            </p:nvSpPr>
            <p:spPr>
              <a:xfrm>
                <a:off x="1169825" y="1603750"/>
                <a:ext cx="1119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77" h="45318" extrusionOk="0">
                    <a:moveTo>
                      <a:pt x="1921" y="1"/>
                    </a:moveTo>
                    <a:lnTo>
                      <a:pt x="1822" y="20"/>
                    </a:lnTo>
                    <a:lnTo>
                      <a:pt x="1723" y="80"/>
                    </a:lnTo>
                    <a:lnTo>
                      <a:pt x="1704" y="119"/>
                    </a:lnTo>
                    <a:lnTo>
                      <a:pt x="1664" y="179"/>
                    </a:lnTo>
                    <a:lnTo>
                      <a:pt x="1664" y="238"/>
                    </a:lnTo>
                    <a:lnTo>
                      <a:pt x="1664" y="318"/>
                    </a:lnTo>
                    <a:lnTo>
                      <a:pt x="1704" y="852"/>
                    </a:lnTo>
                    <a:lnTo>
                      <a:pt x="1704" y="1407"/>
                    </a:lnTo>
                    <a:lnTo>
                      <a:pt x="1684" y="1942"/>
                    </a:lnTo>
                    <a:lnTo>
                      <a:pt x="1664" y="2476"/>
                    </a:lnTo>
                    <a:lnTo>
                      <a:pt x="1605" y="2991"/>
                    </a:lnTo>
                    <a:lnTo>
                      <a:pt x="1545" y="3526"/>
                    </a:lnTo>
                    <a:lnTo>
                      <a:pt x="1446" y="4041"/>
                    </a:lnTo>
                    <a:lnTo>
                      <a:pt x="1347" y="4576"/>
                    </a:lnTo>
                    <a:lnTo>
                      <a:pt x="1129" y="5606"/>
                    </a:lnTo>
                    <a:lnTo>
                      <a:pt x="892" y="6656"/>
                    </a:lnTo>
                    <a:lnTo>
                      <a:pt x="654" y="7685"/>
                    </a:lnTo>
                    <a:lnTo>
                      <a:pt x="436" y="8735"/>
                    </a:lnTo>
                    <a:lnTo>
                      <a:pt x="238" y="9706"/>
                    </a:lnTo>
                    <a:lnTo>
                      <a:pt x="159" y="10201"/>
                    </a:lnTo>
                    <a:lnTo>
                      <a:pt x="99" y="10696"/>
                    </a:lnTo>
                    <a:lnTo>
                      <a:pt x="40" y="11211"/>
                    </a:lnTo>
                    <a:lnTo>
                      <a:pt x="20" y="11706"/>
                    </a:lnTo>
                    <a:lnTo>
                      <a:pt x="0" y="12201"/>
                    </a:lnTo>
                    <a:lnTo>
                      <a:pt x="0" y="12716"/>
                    </a:lnTo>
                    <a:lnTo>
                      <a:pt x="20" y="13231"/>
                    </a:lnTo>
                    <a:lnTo>
                      <a:pt x="60" y="13766"/>
                    </a:lnTo>
                    <a:lnTo>
                      <a:pt x="119" y="14281"/>
                    </a:lnTo>
                    <a:lnTo>
                      <a:pt x="198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2" y="18024"/>
                    </a:lnTo>
                    <a:lnTo>
                      <a:pt x="951" y="19193"/>
                    </a:lnTo>
                    <a:lnTo>
                      <a:pt x="1090" y="20381"/>
                    </a:lnTo>
                    <a:lnTo>
                      <a:pt x="1208" y="21570"/>
                    </a:lnTo>
                    <a:lnTo>
                      <a:pt x="1288" y="22758"/>
                    </a:lnTo>
                    <a:lnTo>
                      <a:pt x="1347" y="23946"/>
                    </a:lnTo>
                    <a:lnTo>
                      <a:pt x="136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288" y="31136"/>
                    </a:lnTo>
                    <a:lnTo>
                      <a:pt x="1109" y="35909"/>
                    </a:lnTo>
                    <a:lnTo>
                      <a:pt x="1050" y="38246"/>
                    </a:lnTo>
                    <a:lnTo>
                      <a:pt x="1030" y="39435"/>
                    </a:lnTo>
                    <a:lnTo>
                      <a:pt x="1030" y="40029"/>
                    </a:lnTo>
                    <a:lnTo>
                      <a:pt x="1050" y="40603"/>
                    </a:lnTo>
                    <a:lnTo>
                      <a:pt x="1090" y="41198"/>
                    </a:lnTo>
                    <a:lnTo>
                      <a:pt x="1149" y="41772"/>
                    </a:lnTo>
                    <a:lnTo>
                      <a:pt x="1208" y="42346"/>
                    </a:lnTo>
                    <a:lnTo>
                      <a:pt x="1307" y="42921"/>
                    </a:lnTo>
                    <a:lnTo>
                      <a:pt x="1426" y="43495"/>
                    </a:lnTo>
                    <a:lnTo>
                      <a:pt x="1565" y="44050"/>
                    </a:lnTo>
                    <a:lnTo>
                      <a:pt x="1723" y="44604"/>
                    </a:lnTo>
                    <a:lnTo>
                      <a:pt x="1941" y="45159"/>
                    </a:lnTo>
                    <a:lnTo>
                      <a:pt x="1981" y="45238"/>
                    </a:lnTo>
                    <a:lnTo>
                      <a:pt x="2060" y="45297"/>
                    </a:lnTo>
                    <a:lnTo>
                      <a:pt x="2139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57" y="45238"/>
                    </a:lnTo>
                    <a:lnTo>
                      <a:pt x="2417" y="45179"/>
                    </a:lnTo>
                    <a:lnTo>
                      <a:pt x="2456" y="45080"/>
                    </a:lnTo>
                    <a:lnTo>
                      <a:pt x="2852" y="43079"/>
                    </a:lnTo>
                    <a:lnTo>
                      <a:pt x="320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42" y="36008"/>
                    </a:lnTo>
                    <a:lnTo>
                      <a:pt x="4061" y="34998"/>
                    </a:lnTo>
                    <a:lnTo>
                      <a:pt x="4160" y="33968"/>
                    </a:lnTo>
                    <a:lnTo>
                      <a:pt x="4259" y="32958"/>
                    </a:lnTo>
                    <a:lnTo>
                      <a:pt x="4318" y="31928"/>
                    </a:lnTo>
                    <a:lnTo>
                      <a:pt x="4377" y="30898"/>
                    </a:lnTo>
                    <a:lnTo>
                      <a:pt x="4437" y="29868"/>
                    </a:lnTo>
                    <a:lnTo>
                      <a:pt x="4457" y="28858"/>
                    </a:lnTo>
                    <a:lnTo>
                      <a:pt x="4476" y="27828"/>
                    </a:lnTo>
                    <a:lnTo>
                      <a:pt x="4476" y="26798"/>
                    </a:lnTo>
                    <a:lnTo>
                      <a:pt x="4476" y="25788"/>
                    </a:lnTo>
                    <a:lnTo>
                      <a:pt x="4437" y="24758"/>
                    </a:lnTo>
                    <a:lnTo>
                      <a:pt x="4397" y="23728"/>
                    </a:lnTo>
                    <a:lnTo>
                      <a:pt x="4318" y="22718"/>
                    </a:lnTo>
                    <a:lnTo>
                      <a:pt x="4239" y="21708"/>
                    </a:lnTo>
                    <a:lnTo>
                      <a:pt x="4140" y="20678"/>
                    </a:lnTo>
                    <a:lnTo>
                      <a:pt x="4021" y="19668"/>
                    </a:lnTo>
                    <a:lnTo>
                      <a:pt x="3882" y="18658"/>
                    </a:lnTo>
                    <a:lnTo>
                      <a:pt x="3724" y="17648"/>
                    </a:lnTo>
                    <a:lnTo>
                      <a:pt x="3546" y="16658"/>
                    </a:lnTo>
                    <a:lnTo>
                      <a:pt x="3347" y="15648"/>
                    </a:lnTo>
                    <a:lnTo>
                      <a:pt x="3130" y="14657"/>
                    </a:lnTo>
                    <a:lnTo>
                      <a:pt x="2892" y="13667"/>
                    </a:lnTo>
                    <a:lnTo>
                      <a:pt x="2615" y="12677"/>
                    </a:lnTo>
                    <a:lnTo>
                      <a:pt x="2595" y="12597"/>
                    </a:lnTo>
                    <a:lnTo>
                      <a:pt x="2555" y="12538"/>
                    </a:lnTo>
                    <a:lnTo>
                      <a:pt x="2516" y="12498"/>
                    </a:lnTo>
                    <a:lnTo>
                      <a:pt x="2476" y="12479"/>
                    </a:lnTo>
                    <a:lnTo>
                      <a:pt x="2357" y="12439"/>
                    </a:lnTo>
                    <a:lnTo>
                      <a:pt x="2258" y="12459"/>
                    </a:lnTo>
                    <a:lnTo>
                      <a:pt x="2159" y="12498"/>
                    </a:lnTo>
                    <a:lnTo>
                      <a:pt x="2100" y="12597"/>
                    </a:lnTo>
                    <a:lnTo>
                      <a:pt x="2060" y="12637"/>
                    </a:lnTo>
                    <a:lnTo>
                      <a:pt x="2060" y="12696"/>
                    </a:lnTo>
                    <a:lnTo>
                      <a:pt x="2060" y="12776"/>
                    </a:lnTo>
                    <a:lnTo>
                      <a:pt x="2060" y="12855"/>
                    </a:lnTo>
                    <a:lnTo>
                      <a:pt x="2318" y="13786"/>
                    </a:lnTo>
                    <a:lnTo>
                      <a:pt x="2555" y="14736"/>
                    </a:lnTo>
                    <a:lnTo>
                      <a:pt x="2773" y="15707"/>
                    </a:lnTo>
                    <a:lnTo>
                      <a:pt x="2971" y="16658"/>
                    </a:lnTo>
                    <a:lnTo>
                      <a:pt x="3130" y="17608"/>
                    </a:lnTo>
                    <a:lnTo>
                      <a:pt x="3288" y="18579"/>
                    </a:lnTo>
                    <a:lnTo>
                      <a:pt x="3427" y="19549"/>
                    </a:lnTo>
                    <a:lnTo>
                      <a:pt x="3546" y="20520"/>
                    </a:lnTo>
                    <a:lnTo>
                      <a:pt x="3645" y="21490"/>
                    </a:lnTo>
                    <a:lnTo>
                      <a:pt x="3744" y="22461"/>
                    </a:lnTo>
                    <a:lnTo>
                      <a:pt x="3803" y="23431"/>
                    </a:lnTo>
                    <a:lnTo>
                      <a:pt x="3862" y="24422"/>
                    </a:lnTo>
                    <a:lnTo>
                      <a:pt x="3882" y="25392"/>
                    </a:lnTo>
                    <a:lnTo>
                      <a:pt x="3902" y="26383"/>
                    </a:lnTo>
                    <a:lnTo>
                      <a:pt x="3922" y="27353"/>
                    </a:lnTo>
                    <a:lnTo>
                      <a:pt x="3902" y="28343"/>
                    </a:lnTo>
                    <a:lnTo>
                      <a:pt x="3882" y="29314"/>
                    </a:lnTo>
                    <a:lnTo>
                      <a:pt x="3843" y="30304"/>
                    </a:lnTo>
                    <a:lnTo>
                      <a:pt x="3803" y="31275"/>
                    </a:lnTo>
                    <a:lnTo>
                      <a:pt x="3724" y="32265"/>
                    </a:lnTo>
                    <a:lnTo>
                      <a:pt x="3664" y="33235"/>
                    </a:lnTo>
                    <a:lnTo>
                      <a:pt x="3565" y="34206"/>
                    </a:lnTo>
                    <a:lnTo>
                      <a:pt x="3347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6" y="41990"/>
                    </a:lnTo>
                    <a:lnTo>
                      <a:pt x="2119" y="43891"/>
                    </a:lnTo>
                    <a:lnTo>
                      <a:pt x="1981" y="43436"/>
                    </a:lnTo>
                    <a:lnTo>
                      <a:pt x="1882" y="42980"/>
                    </a:lnTo>
                    <a:lnTo>
                      <a:pt x="1803" y="42505"/>
                    </a:lnTo>
                    <a:lnTo>
                      <a:pt x="1743" y="42029"/>
                    </a:lnTo>
                    <a:lnTo>
                      <a:pt x="1684" y="41554"/>
                    </a:lnTo>
                    <a:lnTo>
                      <a:pt x="1644" y="41059"/>
                    </a:lnTo>
                    <a:lnTo>
                      <a:pt x="1605" y="40108"/>
                    </a:lnTo>
                    <a:lnTo>
                      <a:pt x="1585" y="39138"/>
                    </a:lnTo>
                    <a:lnTo>
                      <a:pt x="1605" y="38147"/>
                    </a:lnTo>
                    <a:lnTo>
                      <a:pt x="1684" y="36226"/>
                    </a:lnTo>
                    <a:lnTo>
                      <a:pt x="1803" y="31572"/>
                    </a:lnTo>
                    <a:lnTo>
                      <a:pt x="1902" y="26937"/>
                    </a:lnTo>
                    <a:lnTo>
                      <a:pt x="1921" y="25808"/>
                    </a:lnTo>
                    <a:lnTo>
                      <a:pt x="1921" y="24699"/>
                    </a:lnTo>
                    <a:lnTo>
                      <a:pt x="1902" y="23570"/>
                    </a:lnTo>
                    <a:lnTo>
                      <a:pt x="1862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5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1" y="15747"/>
                    </a:lnTo>
                    <a:lnTo>
                      <a:pt x="83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4" y="13469"/>
                    </a:lnTo>
                    <a:lnTo>
                      <a:pt x="575" y="12934"/>
                    </a:lnTo>
                    <a:lnTo>
                      <a:pt x="575" y="12380"/>
                    </a:lnTo>
                    <a:lnTo>
                      <a:pt x="575" y="11845"/>
                    </a:lnTo>
                    <a:lnTo>
                      <a:pt x="614" y="11310"/>
                    </a:lnTo>
                    <a:lnTo>
                      <a:pt x="674" y="10775"/>
                    </a:lnTo>
                    <a:lnTo>
                      <a:pt x="733" y="10240"/>
                    </a:lnTo>
                    <a:lnTo>
                      <a:pt x="812" y="9706"/>
                    </a:lnTo>
                    <a:lnTo>
                      <a:pt x="911" y="9171"/>
                    </a:lnTo>
                    <a:lnTo>
                      <a:pt x="1149" y="8082"/>
                    </a:lnTo>
                    <a:lnTo>
                      <a:pt x="1406" y="6992"/>
                    </a:lnTo>
                    <a:lnTo>
                      <a:pt x="1664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080" y="3685"/>
                    </a:lnTo>
                    <a:lnTo>
                      <a:pt x="2159" y="3130"/>
                    </a:lnTo>
                    <a:lnTo>
                      <a:pt x="2219" y="2575"/>
                    </a:lnTo>
                    <a:lnTo>
                      <a:pt x="2258" y="2021"/>
                    </a:lnTo>
                    <a:lnTo>
                      <a:pt x="2278" y="1466"/>
                    </a:lnTo>
                    <a:lnTo>
                      <a:pt x="2258" y="892"/>
                    </a:lnTo>
                    <a:lnTo>
                      <a:pt x="2238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59" y="119"/>
                    </a:lnTo>
                    <a:lnTo>
                      <a:pt x="2119" y="80"/>
                    </a:lnTo>
                    <a:lnTo>
                      <a:pt x="2020" y="20"/>
                    </a:lnTo>
                    <a:lnTo>
                      <a:pt x="192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1" name="Google Shape;871;p4"/>
              <p:cNvSpPr/>
              <p:nvPr/>
            </p:nvSpPr>
            <p:spPr>
              <a:xfrm>
                <a:off x="3062300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7" y="1"/>
                    </a:moveTo>
                    <a:lnTo>
                      <a:pt x="2338" y="21"/>
                    </a:lnTo>
                    <a:lnTo>
                      <a:pt x="2278" y="60"/>
                    </a:lnTo>
                    <a:lnTo>
                      <a:pt x="2239" y="100"/>
                    </a:lnTo>
                    <a:lnTo>
                      <a:pt x="2219" y="159"/>
                    </a:lnTo>
                    <a:lnTo>
                      <a:pt x="2179" y="219"/>
                    </a:lnTo>
                    <a:lnTo>
                      <a:pt x="1922" y="1249"/>
                    </a:lnTo>
                    <a:lnTo>
                      <a:pt x="1684" y="2298"/>
                    </a:lnTo>
                    <a:lnTo>
                      <a:pt x="1486" y="3348"/>
                    </a:lnTo>
                    <a:lnTo>
                      <a:pt x="1308" y="4398"/>
                    </a:lnTo>
                    <a:lnTo>
                      <a:pt x="1130" y="5447"/>
                    </a:lnTo>
                    <a:lnTo>
                      <a:pt x="991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16" y="10894"/>
                    </a:lnTo>
                    <a:lnTo>
                      <a:pt x="318" y="13132"/>
                    </a:lnTo>
                    <a:lnTo>
                      <a:pt x="139" y="15390"/>
                    </a:lnTo>
                    <a:lnTo>
                      <a:pt x="80" y="16519"/>
                    </a:lnTo>
                    <a:lnTo>
                      <a:pt x="20" y="17648"/>
                    </a:lnTo>
                    <a:lnTo>
                      <a:pt x="1" y="18817"/>
                    </a:lnTo>
                    <a:lnTo>
                      <a:pt x="1" y="19965"/>
                    </a:lnTo>
                    <a:lnTo>
                      <a:pt x="20" y="21114"/>
                    </a:lnTo>
                    <a:lnTo>
                      <a:pt x="80" y="22283"/>
                    </a:lnTo>
                    <a:lnTo>
                      <a:pt x="159" y="23431"/>
                    </a:lnTo>
                    <a:lnTo>
                      <a:pt x="238" y="24580"/>
                    </a:lnTo>
                    <a:lnTo>
                      <a:pt x="456" y="26878"/>
                    </a:lnTo>
                    <a:lnTo>
                      <a:pt x="674" y="29195"/>
                    </a:lnTo>
                    <a:lnTo>
                      <a:pt x="892" y="31493"/>
                    </a:lnTo>
                    <a:lnTo>
                      <a:pt x="1070" y="33790"/>
                    </a:lnTo>
                    <a:lnTo>
                      <a:pt x="1248" y="36107"/>
                    </a:lnTo>
                    <a:lnTo>
                      <a:pt x="1407" y="38762"/>
                    </a:lnTo>
                    <a:lnTo>
                      <a:pt x="1526" y="41416"/>
                    </a:lnTo>
                    <a:lnTo>
                      <a:pt x="1625" y="44050"/>
                    </a:lnTo>
                    <a:lnTo>
                      <a:pt x="1704" y="46704"/>
                    </a:lnTo>
                    <a:lnTo>
                      <a:pt x="1704" y="46783"/>
                    </a:lnTo>
                    <a:lnTo>
                      <a:pt x="1724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882" y="47001"/>
                    </a:lnTo>
                    <a:lnTo>
                      <a:pt x="2001" y="47021"/>
                    </a:lnTo>
                    <a:lnTo>
                      <a:pt x="2100" y="47001"/>
                    </a:lnTo>
                    <a:lnTo>
                      <a:pt x="2179" y="46941"/>
                    </a:lnTo>
                    <a:lnTo>
                      <a:pt x="2219" y="46902"/>
                    </a:lnTo>
                    <a:lnTo>
                      <a:pt x="2259" y="46842"/>
                    </a:lnTo>
                    <a:lnTo>
                      <a:pt x="2259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20" y="42109"/>
                    </a:lnTo>
                    <a:lnTo>
                      <a:pt x="2021" y="39791"/>
                    </a:lnTo>
                    <a:lnTo>
                      <a:pt x="1902" y="37494"/>
                    </a:lnTo>
                    <a:lnTo>
                      <a:pt x="1744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6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54" y="22758"/>
                    </a:lnTo>
                    <a:lnTo>
                      <a:pt x="595" y="21649"/>
                    </a:lnTo>
                    <a:lnTo>
                      <a:pt x="55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5" y="17153"/>
                    </a:lnTo>
                    <a:lnTo>
                      <a:pt x="674" y="16004"/>
                    </a:lnTo>
                    <a:lnTo>
                      <a:pt x="753" y="14875"/>
                    </a:lnTo>
                    <a:lnTo>
                      <a:pt x="932" y="12597"/>
                    </a:lnTo>
                    <a:lnTo>
                      <a:pt x="1149" y="10340"/>
                    </a:lnTo>
                    <a:lnTo>
                      <a:pt x="1268" y="9072"/>
                    </a:lnTo>
                    <a:lnTo>
                      <a:pt x="1407" y="7824"/>
                    </a:lnTo>
                    <a:lnTo>
                      <a:pt x="1565" y="6576"/>
                    </a:lnTo>
                    <a:lnTo>
                      <a:pt x="1744" y="5329"/>
                    </a:lnTo>
                    <a:lnTo>
                      <a:pt x="1942" y="4081"/>
                    </a:lnTo>
                    <a:lnTo>
                      <a:pt x="2159" y="2853"/>
                    </a:lnTo>
                    <a:lnTo>
                      <a:pt x="2437" y="1625"/>
                    </a:lnTo>
                    <a:lnTo>
                      <a:pt x="2734" y="397"/>
                    </a:lnTo>
                    <a:lnTo>
                      <a:pt x="2754" y="337"/>
                    </a:lnTo>
                    <a:lnTo>
                      <a:pt x="2754" y="258"/>
                    </a:lnTo>
                    <a:lnTo>
                      <a:pt x="2734" y="199"/>
                    </a:lnTo>
                    <a:lnTo>
                      <a:pt x="2714" y="139"/>
                    </a:lnTo>
                    <a:lnTo>
                      <a:pt x="2635" y="60"/>
                    </a:lnTo>
                    <a:lnTo>
                      <a:pt x="253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2" name="Google Shape;872;p4"/>
              <p:cNvSpPr/>
              <p:nvPr/>
            </p:nvSpPr>
            <p:spPr>
              <a:xfrm>
                <a:off x="2038325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7" y="1"/>
                    </a:moveTo>
                    <a:lnTo>
                      <a:pt x="2337" y="21"/>
                    </a:lnTo>
                    <a:lnTo>
                      <a:pt x="2278" y="60"/>
                    </a:lnTo>
                    <a:lnTo>
                      <a:pt x="2238" y="100"/>
                    </a:lnTo>
                    <a:lnTo>
                      <a:pt x="2219" y="159"/>
                    </a:lnTo>
                    <a:lnTo>
                      <a:pt x="2179" y="219"/>
                    </a:lnTo>
                    <a:lnTo>
                      <a:pt x="1922" y="1249"/>
                    </a:lnTo>
                    <a:lnTo>
                      <a:pt x="1704" y="2298"/>
                    </a:lnTo>
                    <a:lnTo>
                      <a:pt x="1486" y="3348"/>
                    </a:lnTo>
                    <a:lnTo>
                      <a:pt x="1308" y="4398"/>
                    </a:lnTo>
                    <a:lnTo>
                      <a:pt x="1149" y="5447"/>
                    </a:lnTo>
                    <a:lnTo>
                      <a:pt x="991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15" y="10894"/>
                    </a:lnTo>
                    <a:lnTo>
                      <a:pt x="317" y="13132"/>
                    </a:lnTo>
                    <a:lnTo>
                      <a:pt x="139" y="15390"/>
                    </a:lnTo>
                    <a:lnTo>
                      <a:pt x="80" y="16519"/>
                    </a:lnTo>
                    <a:lnTo>
                      <a:pt x="20" y="17648"/>
                    </a:lnTo>
                    <a:lnTo>
                      <a:pt x="0" y="18817"/>
                    </a:lnTo>
                    <a:lnTo>
                      <a:pt x="0" y="19965"/>
                    </a:lnTo>
                    <a:lnTo>
                      <a:pt x="20" y="21114"/>
                    </a:lnTo>
                    <a:lnTo>
                      <a:pt x="80" y="22283"/>
                    </a:lnTo>
                    <a:lnTo>
                      <a:pt x="159" y="23431"/>
                    </a:lnTo>
                    <a:lnTo>
                      <a:pt x="238" y="24580"/>
                    </a:lnTo>
                    <a:lnTo>
                      <a:pt x="456" y="26878"/>
                    </a:lnTo>
                    <a:lnTo>
                      <a:pt x="694" y="29195"/>
                    </a:lnTo>
                    <a:lnTo>
                      <a:pt x="892" y="31493"/>
                    </a:lnTo>
                    <a:lnTo>
                      <a:pt x="1090" y="33790"/>
                    </a:lnTo>
                    <a:lnTo>
                      <a:pt x="1248" y="36107"/>
                    </a:lnTo>
                    <a:lnTo>
                      <a:pt x="1407" y="38762"/>
                    </a:lnTo>
                    <a:lnTo>
                      <a:pt x="1525" y="41416"/>
                    </a:lnTo>
                    <a:lnTo>
                      <a:pt x="1644" y="44050"/>
                    </a:lnTo>
                    <a:lnTo>
                      <a:pt x="1704" y="46704"/>
                    </a:lnTo>
                    <a:lnTo>
                      <a:pt x="1723" y="46783"/>
                    </a:lnTo>
                    <a:lnTo>
                      <a:pt x="1743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902" y="47001"/>
                    </a:lnTo>
                    <a:lnTo>
                      <a:pt x="2001" y="47021"/>
                    </a:lnTo>
                    <a:lnTo>
                      <a:pt x="2100" y="47001"/>
                    </a:lnTo>
                    <a:lnTo>
                      <a:pt x="2199" y="46941"/>
                    </a:lnTo>
                    <a:lnTo>
                      <a:pt x="2219" y="46902"/>
                    </a:lnTo>
                    <a:lnTo>
                      <a:pt x="2258" y="46842"/>
                    </a:lnTo>
                    <a:lnTo>
                      <a:pt x="2278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39" y="42109"/>
                    </a:lnTo>
                    <a:lnTo>
                      <a:pt x="2021" y="39791"/>
                    </a:lnTo>
                    <a:lnTo>
                      <a:pt x="1902" y="37494"/>
                    </a:lnTo>
                    <a:lnTo>
                      <a:pt x="1743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6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74" y="22758"/>
                    </a:lnTo>
                    <a:lnTo>
                      <a:pt x="595" y="21649"/>
                    </a:lnTo>
                    <a:lnTo>
                      <a:pt x="55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4" y="17153"/>
                    </a:lnTo>
                    <a:lnTo>
                      <a:pt x="674" y="16004"/>
                    </a:lnTo>
                    <a:lnTo>
                      <a:pt x="753" y="14875"/>
                    </a:lnTo>
                    <a:lnTo>
                      <a:pt x="951" y="12597"/>
                    </a:lnTo>
                    <a:lnTo>
                      <a:pt x="1149" y="10340"/>
                    </a:lnTo>
                    <a:lnTo>
                      <a:pt x="1268" y="9072"/>
                    </a:lnTo>
                    <a:lnTo>
                      <a:pt x="1407" y="7824"/>
                    </a:lnTo>
                    <a:lnTo>
                      <a:pt x="1565" y="6576"/>
                    </a:lnTo>
                    <a:lnTo>
                      <a:pt x="1743" y="5329"/>
                    </a:lnTo>
                    <a:lnTo>
                      <a:pt x="1941" y="4081"/>
                    </a:lnTo>
                    <a:lnTo>
                      <a:pt x="2159" y="2853"/>
                    </a:lnTo>
                    <a:lnTo>
                      <a:pt x="2437" y="1625"/>
                    </a:lnTo>
                    <a:lnTo>
                      <a:pt x="2734" y="397"/>
                    </a:lnTo>
                    <a:lnTo>
                      <a:pt x="2753" y="337"/>
                    </a:lnTo>
                    <a:lnTo>
                      <a:pt x="2753" y="258"/>
                    </a:lnTo>
                    <a:lnTo>
                      <a:pt x="2734" y="199"/>
                    </a:lnTo>
                    <a:lnTo>
                      <a:pt x="2714" y="139"/>
                    </a:lnTo>
                    <a:lnTo>
                      <a:pt x="2635" y="60"/>
                    </a:lnTo>
                    <a:lnTo>
                      <a:pt x="253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3" name="Google Shape;873;p4"/>
              <p:cNvSpPr/>
              <p:nvPr/>
            </p:nvSpPr>
            <p:spPr>
              <a:xfrm>
                <a:off x="1042075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6" y="1"/>
                    </a:moveTo>
                    <a:lnTo>
                      <a:pt x="2337" y="21"/>
                    </a:lnTo>
                    <a:lnTo>
                      <a:pt x="2298" y="60"/>
                    </a:lnTo>
                    <a:lnTo>
                      <a:pt x="2258" y="100"/>
                    </a:lnTo>
                    <a:lnTo>
                      <a:pt x="2219" y="159"/>
                    </a:lnTo>
                    <a:lnTo>
                      <a:pt x="2199" y="219"/>
                    </a:lnTo>
                    <a:lnTo>
                      <a:pt x="1941" y="1249"/>
                    </a:lnTo>
                    <a:lnTo>
                      <a:pt x="1704" y="2298"/>
                    </a:lnTo>
                    <a:lnTo>
                      <a:pt x="1505" y="3348"/>
                    </a:lnTo>
                    <a:lnTo>
                      <a:pt x="1307" y="4398"/>
                    </a:lnTo>
                    <a:lnTo>
                      <a:pt x="1149" y="5447"/>
                    </a:lnTo>
                    <a:lnTo>
                      <a:pt x="1010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35" y="10894"/>
                    </a:lnTo>
                    <a:lnTo>
                      <a:pt x="317" y="13132"/>
                    </a:lnTo>
                    <a:lnTo>
                      <a:pt x="159" y="15390"/>
                    </a:lnTo>
                    <a:lnTo>
                      <a:pt x="79" y="16519"/>
                    </a:lnTo>
                    <a:lnTo>
                      <a:pt x="40" y="17648"/>
                    </a:lnTo>
                    <a:lnTo>
                      <a:pt x="0" y="18817"/>
                    </a:lnTo>
                    <a:lnTo>
                      <a:pt x="0" y="19965"/>
                    </a:lnTo>
                    <a:lnTo>
                      <a:pt x="40" y="21114"/>
                    </a:lnTo>
                    <a:lnTo>
                      <a:pt x="99" y="22283"/>
                    </a:lnTo>
                    <a:lnTo>
                      <a:pt x="159" y="23431"/>
                    </a:lnTo>
                    <a:lnTo>
                      <a:pt x="258" y="24580"/>
                    </a:lnTo>
                    <a:lnTo>
                      <a:pt x="476" y="26878"/>
                    </a:lnTo>
                    <a:lnTo>
                      <a:pt x="693" y="29195"/>
                    </a:lnTo>
                    <a:lnTo>
                      <a:pt x="911" y="31493"/>
                    </a:lnTo>
                    <a:lnTo>
                      <a:pt x="1090" y="33790"/>
                    </a:lnTo>
                    <a:lnTo>
                      <a:pt x="1248" y="36107"/>
                    </a:lnTo>
                    <a:lnTo>
                      <a:pt x="1406" y="38762"/>
                    </a:lnTo>
                    <a:lnTo>
                      <a:pt x="1545" y="41416"/>
                    </a:lnTo>
                    <a:lnTo>
                      <a:pt x="1644" y="44050"/>
                    </a:lnTo>
                    <a:lnTo>
                      <a:pt x="1723" y="46704"/>
                    </a:lnTo>
                    <a:lnTo>
                      <a:pt x="1723" y="46783"/>
                    </a:lnTo>
                    <a:lnTo>
                      <a:pt x="1743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902" y="47001"/>
                    </a:lnTo>
                    <a:lnTo>
                      <a:pt x="2001" y="47021"/>
                    </a:lnTo>
                    <a:lnTo>
                      <a:pt x="2119" y="47001"/>
                    </a:lnTo>
                    <a:lnTo>
                      <a:pt x="2199" y="46941"/>
                    </a:lnTo>
                    <a:lnTo>
                      <a:pt x="2238" y="46902"/>
                    </a:lnTo>
                    <a:lnTo>
                      <a:pt x="2258" y="46842"/>
                    </a:lnTo>
                    <a:lnTo>
                      <a:pt x="2278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39" y="42109"/>
                    </a:lnTo>
                    <a:lnTo>
                      <a:pt x="2040" y="39791"/>
                    </a:lnTo>
                    <a:lnTo>
                      <a:pt x="1902" y="37494"/>
                    </a:lnTo>
                    <a:lnTo>
                      <a:pt x="1763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8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74" y="22758"/>
                    </a:lnTo>
                    <a:lnTo>
                      <a:pt x="614" y="21649"/>
                    </a:lnTo>
                    <a:lnTo>
                      <a:pt x="57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4" y="17153"/>
                    </a:lnTo>
                    <a:lnTo>
                      <a:pt x="693" y="16004"/>
                    </a:lnTo>
                    <a:lnTo>
                      <a:pt x="753" y="14875"/>
                    </a:lnTo>
                    <a:lnTo>
                      <a:pt x="951" y="12597"/>
                    </a:lnTo>
                    <a:lnTo>
                      <a:pt x="1169" y="10340"/>
                    </a:lnTo>
                    <a:lnTo>
                      <a:pt x="1288" y="9072"/>
                    </a:lnTo>
                    <a:lnTo>
                      <a:pt x="1426" y="7824"/>
                    </a:lnTo>
                    <a:lnTo>
                      <a:pt x="1565" y="6576"/>
                    </a:lnTo>
                    <a:lnTo>
                      <a:pt x="1743" y="5329"/>
                    </a:lnTo>
                    <a:lnTo>
                      <a:pt x="1941" y="4081"/>
                    </a:lnTo>
                    <a:lnTo>
                      <a:pt x="2179" y="2853"/>
                    </a:lnTo>
                    <a:lnTo>
                      <a:pt x="2436" y="1625"/>
                    </a:lnTo>
                    <a:lnTo>
                      <a:pt x="2753" y="397"/>
                    </a:lnTo>
                    <a:lnTo>
                      <a:pt x="2753" y="337"/>
                    </a:lnTo>
                    <a:lnTo>
                      <a:pt x="2753" y="258"/>
                    </a:lnTo>
                    <a:lnTo>
                      <a:pt x="2733" y="199"/>
                    </a:lnTo>
                    <a:lnTo>
                      <a:pt x="2714" y="139"/>
                    </a:lnTo>
                    <a:lnTo>
                      <a:pt x="2654" y="60"/>
                    </a:lnTo>
                    <a:lnTo>
                      <a:pt x="255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4" name="Google Shape;874;p4"/>
              <p:cNvSpPr/>
              <p:nvPr/>
            </p:nvSpPr>
            <p:spPr>
              <a:xfrm>
                <a:off x="3577275" y="1821625"/>
                <a:ext cx="88150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60" y="80"/>
                    </a:lnTo>
                    <a:lnTo>
                      <a:pt x="40" y="139"/>
                    </a:lnTo>
                    <a:lnTo>
                      <a:pt x="0" y="17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79" y="1407"/>
                    </a:lnTo>
                    <a:lnTo>
                      <a:pt x="159" y="2496"/>
                    </a:lnTo>
                    <a:lnTo>
                      <a:pt x="277" y="4655"/>
                    </a:lnTo>
                    <a:lnTo>
                      <a:pt x="337" y="5744"/>
                    </a:lnTo>
                    <a:lnTo>
                      <a:pt x="416" y="6814"/>
                    </a:lnTo>
                    <a:lnTo>
                      <a:pt x="515" y="7903"/>
                    </a:lnTo>
                    <a:lnTo>
                      <a:pt x="634" y="8973"/>
                    </a:lnTo>
                    <a:lnTo>
                      <a:pt x="713" y="9527"/>
                    </a:lnTo>
                    <a:lnTo>
                      <a:pt x="812" y="10082"/>
                    </a:lnTo>
                    <a:lnTo>
                      <a:pt x="1010" y="11171"/>
                    </a:lnTo>
                    <a:lnTo>
                      <a:pt x="1268" y="12260"/>
                    </a:lnTo>
                    <a:lnTo>
                      <a:pt x="1525" y="13350"/>
                    </a:lnTo>
                    <a:lnTo>
                      <a:pt x="1783" y="14439"/>
                    </a:lnTo>
                    <a:lnTo>
                      <a:pt x="2040" y="15509"/>
                    </a:lnTo>
                    <a:lnTo>
                      <a:pt x="2278" y="16598"/>
                    </a:lnTo>
                    <a:lnTo>
                      <a:pt x="2496" y="17707"/>
                    </a:lnTo>
                    <a:lnTo>
                      <a:pt x="2654" y="18777"/>
                    </a:lnTo>
                    <a:lnTo>
                      <a:pt x="2793" y="19866"/>
                    </a:lnTo>
                    <a:lnTo>
                      <a:pt x="2872" y="20975"/>
                    </a:lnTo>
                    <a:lnTo>
                      <a:pt x="2931" y="22065"/>
                    </a:lnTo>
                    <a:lnTo>
                      <a:pt x="2971" y="23154"/>
                    </a:lnTo>
                    <a:lnTo>
                      <a:pt x="2951" y="24263"/>
                    </a:lnTo>
                    <a:lnTo>
                      <a:pt x="2912" y="25352"/>
                    </a:lnTo>
                    <a:lnTo>
                      <a:pt x="2832" y="26442"/>
                    </a:lnTo>
                    <a:lnTo>
                      <a:pt x="2773" y="27016"/>
                    </a:lnTo>
                    <a:lnTo>
                      <a:pt x="2694" y="27590"/>
                    </a:lnTo>
                    <a:lnTo>
                      <a:pt x="2515" y="28700"/>
                    </a:lnTo>
                    <a:lnTo>
                      <a:pt x="2298" y="29789"/>
                    </a:lnTo>
                    <a:lnTo>
                      <a:pt x="2060" y="30878"/>
                    </a:lnTo>
                    <a:lnTo>
                      <a:pt x="1802" y="31968"/>
                    </a:lnTo>
                    <a:lnTo>
                      <a:pt x="1505" y="33037"/>
                    </a:lnTo>
                    <a:lnTo>
                      <a:pt x="911" y="35196"/>
                    </a:lnTo>
                    <a:lnTo>
                      <a:pt x="634" y="36285"/>
                    </a:lnTo>
                    <a:lnTo>
                      <a:pt x="515" y="36820"/>
                    </a:lnTo>
                    <a:lnTo>
                      <a:pt x="396" y="37375"/>
                    </a:lnTo>
                    <a:lnTo>
                      <a:pt x="297" y="37929"/>
                    </a:lnTo>
                    <a:lnTo>
                      <a:pt x="218" y="38484"/>
                    </a:lnTo>
                    <a:lnTo>
                      <a:pt x="159" y="39038"/>
                    </a:lnTo>
                    <a:lnTo>
                      <a:pt x="99" y="39593"/>
                    </a:lnTo>
                    <a:lnTo>
                      <a:pt x="79" y="40148"/>
                    </a:lnTo>
                    <a:lnTo>
                      <a:pt x="60" y="40702"/>
                    </a:lnTo>
                    <a:lnTo>
                      <a:pt x="79" y="41257"/>
                    </a:lnTo>
                    <a:lnTo>
                      <a:pt x="119" y="41811"/>
                    </a:lnTo>
                    <a:lnTo>
                      <a:pt x="178" y="42366"/>
                    </a:lnTo>
                    <a:lnTo>
                      <a:pt x="277" y="42901"/>
                    </a:lnTo>
                    <a:lnTo>
                      <a:pt x="416" y="43455"/>
                    </a:lnTo>
                    <a:lnTo>
                      <a:pt x="574" y="43990"/>
                    </a:lnTo>
                    <a:lnTo>
                      <a:pt x="594" y="44069"/>
                    </a:lnTo>
                    <a:lnTo>
                      <a:pt x="634" y="44109"/>
                    </a:lnTo>
                    <a:lnTo>
                      <a:pt x="673" y="44168"/>
                    </a:lnTo>
                    <a:lnTo>
                      <a:pt x="733" y="44188"/>
                    </a:lnTo>
                    <a:lnTo>
                      <a:pt x="832" y="44228"/>
                    </a:lnTo>
                    <a:lnTo>
                      <a:pt x="931" y="44208"/>
                    </a:lnTo>
                    <a:lnTo>
                      <a:pt x="1030" y="44148"/>
                    </a:lnTo>
                    <a:lnTo>
                      <a:pt x="1109" y="44069"/>
                    </a:lnTo>
                    <a:lnTo>
                      <a:pt x="1129" y="44010"/>
                    </a:lnTo>
                    <a:lnTo>
                      <a:pt x="1129" y="43950"/>
                    </a:lnTo>
                    <a:lnTo>
                      <a:pt x="1129" y="43891"/>
                    </a:lnTo>
                    <a:lnTo>
                      <a:pt x="1109" y="43812"/>
                    </a:lnTo>
                    <a:lnTo>
                      <a:pt x="971" y="43297"/>
                    </a:lnTo>
                    <a:lnTo>
                      <a:pt x="832" y="42782"/>
                    </a:lnTo>
                    <a:lnTo>
                      <a:pt x="753" y="42247"/>
                    </a:lnTo>
                    <a:lnTo>
                      <a:pt x="693" y="41712"/>
                    </a:lnTo>
                    <a:lnTo>
                      <a:pt x="654" y="41178"/>
                    </a:lnTo>
                    <a:lnTo>
                      <a:pt x="634" y="40663"/>
                    </a:lnTo>
                    <a:lnTo>
                      <a:pt x="634" y="40128"/>
                    </a:lnTo>
                    <a:lnTo>
                      <a:pt x="673" y="39593"/>
                    </a:lnTo>
                    <a:lnTo>
                      <a:pt x="713" y="39058"/>
                    </a:lnTo>
                    <a:lnTo>
                      <a:pt x="792" y="38523"/>
                    </a:lnTo>
                    <a:lnTo>
                      <a:pt x="872" y="37989"/>
                    </a:lnTo>
                    <a:lnTo>
                      <a:pt x="971" y="37474"/>
                    </a:lnTo>
                    <a:lnTo>
                      <a:pt x="1208" y="36424"/>
                    </a:lnTo>
                    <a:lnTo>
                      <a:pt x="1466" y="35374"/>
                    </a:lnTo>
                    <a:lnTo>
                      <a:pt x="2020" y="33374"/>
                    </a:lnTo>
                    <a:lnTo>
                      <a:pt x="2278" y="32364"/>
                    </a:lnTo>
                    <a:lnTo>
                      <a:pt x="2535" y="31354"/>
                    </a:lnTo>
                    <a:lnTo>
                      <a:pt x="2773" y="30344"/>
                    </a:lnTo>
                    <a:lnTo>
                      <a:pt x="2991" y="29333"/>
                    </a:lnTo>
                    <a:lnTo>
                      <a:pt x="3169" y="28303"/>
                    </a:lnTo>
                    <a:lnTo>
                      <a:pt x="3308" y="27254"/>
                    </a:lnTo>
                    <a:lnTo>
                      <a:pt x="3407" y="26224"/>
                    </a:lnTo>
                    <a:lnTo>
                      <a:pt x="3486" y="25194"/>
                    </a:lnTo>
                    <a:lnTo>
                      <a:pt x="3526" y="24164"/>
                    </a:lnTo>
                    <a:lnTo>
                      <a:pt x="3526" y="23134"/>
                    </a:lnTo>
                    <a:lnTo>
                      <a:pt x="3506" y="22124"/>
                    </a:lnTo>
                    <a:lnTo>
                      <a:pt x="3446" y="21094"/>
                    </a:lnTo>
                    <a:lnTo>
                      <a:pt x="3367" y="20064"/>
                    </a:lnTo>
                    <a:lnTo>
                      <a:pt x="3268" y="19034"/>
                    </a:lnTo>
                    <a:lnTo>
                      <a:pt x="3189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74" y="15806"/>
                    </a:lnTo>
                    <a:lnTo>
                      <a:pt x="2436" y="14756"/>
                    </a:lnTo>
                    <a:lnTo>
                      <a:pt x="1921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47" y="9884"/>
                    </a:lnTo>
                    <a:lnTo>
                      <a:pt x="1248" y="9250"/>
                    </a:lnTo>
                    <a:lnTo>
                      <a:pt x="1169" y="8616"/>
                    </a:lnTo>
                    <a:lnTo>
                      <a:pt x="1089" y="7982"/>
                    </a:lnTo>
                    <a:lnTo>
                      <a:pt x="971" y="6715"/>
                    </a:lnTo>
                    <a:lnTo>
                      <a:pt x="891" y="5447"/>
                    </a:lnTo>
                    <a:lnTo>
                      <a:pt x="733" y="2872"/>
                    </a:lnTo>
                    <a:lnTo>
                      <a:pt x="654" y="1605"/>
                    </a:lnTo>
                    <a:lnTo>
                      <a:pt x="574" y="317"/>
                    </a:lnTo>
                    <a:lnTo>
                      <a:pt x="555" y="258"/>
                    </a:lnTo>
                    <a:lnTo>
                      <a:pt x="535" y="179"/>
                    </a:lnTo>
                    <a:lnTo>
                      <a:pt x="495" y="139"/>
                    </a:lnTo>
                    <a:lnTo>
                      <a:pt x="456" y="80"/>
                    </a:lnTo>
                    <a:lnTo>
                      <a:pt x="35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5" name="Google Shape;875;p4"/>
              <p:cNvSpPr/>
              <p:nvPr/>
            </p:nvSpPr>
            <p:spPr>
              <a:xfrm>
                <a:off x="2553275" y="1821625"/>
                <a:ext cx="88175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27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60" y="80"/>
                    </a:lnTo>
                    <a:lnTo>
                      <a:pt x="40" y="139"/>
                    </a:lnTo>
                    <a:lnTo>
                      <a:pt x="21" y="17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80" y="1407"/>
                    </a:lnTo>
                    <a:lnTo>
                      <a:pt x="159" y="2496"/>
                    </a:lnTo>
                    <a:lnTo>
                      <a:pt x="278" y="4655"/>
                    </a:lnTo>
                    <a:lnTo>
                      <a:pt x="338" y="5744"/>
                    </a:lnTo>
                    <a:lnTo>
                      <a:pt x="417" y="6814"/>
                    </a:lnTo>
                    <a:lnTo>
                      <a:pt x="516" y="7903"/>
                    </a:lnTo>
                    <a:lnTo>
                      <a:pt x="635" y="8973"/>
                    </a:lnTo>
                    <a:lnTo>
                      <a:pt x="714" y="9527"/>
                    </a:lnTo>
                    <a:lnTo>
                      <a:pt x="813" y="10082"/>
                    </a:lnTo>
                    <a:lnTo>
                      <a:pt x="1031" y="11171"/>
                    </a:lnTo>
                    <a:lnTo>
                      <a:pt x="1268" y="12260"/>
                    </a:lnTo>
                    <a:lnTo>
                      <a:pt x="1526" y="13350"/>
                    </a:lnTo>
                    <a:lnTo>
                      <a:pt x="1783" y="14439"/>
                    </a:lnTo>
                    <a:lnTo>
                      <a:pt x="2061" y="15509"/>
                    </a:lnTo>
                    <a:lnTo>
                      <a:pt x="2298" y="16598"/>
                    </a:lnTo>
                    <a:lnTo>
                      <a:pt x="2496" y="17707"/>
                    </a:lnTo>
                    <a:lnTo>
                      <a:pt x="2655" y="18777"/>
                    </a:lnTo>
                    <a:lnTo>
                      <a:pt x="2793" y="19866"/>
                    </a:lnTo>
                    <a:lnTo>
                      <a:pt x="2873" y="20975"/>
                    </a:lnTo>
                    <a:lnTo>
                      <a:pt x="2932" y="22065"/>
                    </a:lnTo>
                    <a:lnTo>
                      <a:pt x="2972" y="23154"/>
                    </a:lnTo>
                    <a:lnTo>
                      <a:pt x="2952" y="24263"/>
                    </a:lnTo>
                    <a:lnTo>
                      <a:pt x="2912" y="25352"/>
                    </a:lnTo>
                    <a:lnTo>
                      <a:pt x="2833" y="26442"/>
                    </a:lnTo>
                    <a:lnTo>
                      <a:pt x="2774" y="27016"/>
                    </a:lnTo>
                    <a:lnTo>
                      <a:pt x="2694" y="27590"/>
                    </a:lnTo>
                    <a:lnTo>
                      <a:pt x="2516" y="28700"/>
                    </a:lnTo>
                    <a:lnTo>
                      <a:pt x="2318" y="29789"/>
                    </a:lnTo>
                    <a:lnTo>
                      <a:pt x="2061" y="30878"/>
                    </a:lnTo>
                    <a:lnTo>
                      <a:pt x="1803" y="31968"/>
                    </a:lnTo>
                    <a:lnTo>
                      <a:pt x="1506" y="33037"/>
                    </a:lnTo>
                    <a:lnTo>
                      <a:pt x="912" y="35196"/>
                    </a:lnTo>
                    <a:lnTo>
                      <a:pt x="654" y="36285"/>
                    </a:lnTo>
                    <a:lnTo>
                      <a:pt x="516" y="36820"/>
                    </a:lnTo>
                    <a:lnTo>
                      <a:pt x="417" y="37375"/>
                    </a:lnTo>
                    <a:lnTo>
                      <a:pt x="318" y="37929"/>
                    </a:lnTo>
                    <a:lnTo>
                      <a:pt x="219" y="38484"/>
                    </a:lnTo>
                    <a:lnTo>
                      <a:pt x="159" y="39038"/>
                    </a:lnTo>
                    <a:lnTo>
                      <a:pt x="100" y="39593"/>
                    </a:lnTo>
                    <a:lnTo>
                      <a:pt x="80" y="40148"/>
                    </a:lnTo>
                    <a:lnTo>
                      <a:pt x="60" y="40702"/>
                    </a:lnTo>
                    <a:lnTo>
                      <a:pt x="80" y="41257"/>
                    </a:lnTo>
                    <a:lnTo>
                      <a:pt x="120" y="41811"/>
                    </a:lnTo>
                    <a:lnTo>
                      <a:pt x="199" y="42366"/>
                    </a:lnTo>
                    <a:lnTo>
                      <a:pt x="278" y="42901"/>
                    </a:lnTo>
                    <a:lnTo>
                      <a:pt x="417" y="43455"/>
                    </a:lnTo>
                    <a:lnTo>
                      <a:pt x="575" y="43990"/>
                    </a:lnTo>
                    <a:lnTo>
                      <a:pt x="595" y="44069"/>
                    </a:lnTo>
                    <a:lnTo>
                      <a:pt x="635" y="44109"/>
                    </a:lnTo>
                    <a:lnTo>
                      <a:pt x="674" y="44168"/>
                    </a:lnTo>
                    <a:lnTo>
                      <a:pt x="734" y="44188"/>
                    </a:lnTo>
                    <a:lnTo>
                      <a:pt x="833" y="44228"/>
                    </a:lnTo>
                    <a:lnTo>
                      <a:pt x="932" y="44208"/>
                    </a:lnTo>
                    <a:lnTo>
                      <a:pt x="1031" y="44148"/>
                    </a:lnTo>
                    <a:lnTo>
                      <a:pt x="1110" y="44069"/>
                    </a:lnTo>
                    <a:lnTo>
                      <a:pt x="1130" y="44010"/>
                    </a:lnTo>
                    <a:lnTo>
                      <a:pt x="1130" y="43950"/>
                    </a:lnTo>
                    <a:lnTo>
                      <a:pt x="1130" y="43891"/>
                    </a:lnTo>
                    <a:lnTo>
                      <a:pt x="1110" y="43812"/>
                    </a:lnTo>
                    <a:lnTo>
                      <a:pt x="971" y="43297"/>
                    </a:lnTo>
                    <a:lnTo>
                      <a:pt x="852" y="42782"/>
                    </a:lnTo>
                    <a:lnTo>
                      <a:pt x="753" y="42247"/>
                    </a:lnTo>
                    <a:lnTo>
                      <a:pt x="694" y="41712"/>
                    </a:lnTo>
                    <a:lnTo>
                      <a:pt x="654" y="41178"/>
                    </a:lnTo>
                    <a:lnTo>
                      <a:pt x="635" y="40663"/>
                    </a:lnTo>
                    <a:lnTo>
                      <a:pt x="654" y="40128"/>
                    </a:lnTo>
                    <a:lnTo>
                      <a:pt x="674" y="39593"/>
                    </a:lnTo>
                    <a:lnTo>
                      <a:pt x="734" y="39058"/>
                    </a:lnTo>
                    <a:lnTo>
                      <a:pt x="793" y="38523"/>
                    </a:lnTo>
                    <a:lnTo>
                      <a:pt x="872" y="37989"/>
                    </a:lnTo>
                    <a:lnTo>
                      <a:pt x="971" y="37474"/>
                    </a:lnTo>
                    <a:lnTo>
                      <a:pt x="1209" y="36424"/>
                    </a:lnTo>
                    <a:lnTo>
                      <a:pt x="1466" y="35374"/>
                    </a:lnTo>
                    <a:lnTo>
                      <a:pt x="2021" y="33374"/>
                    </a:lnTo>
                    <a:lnTo>
                      <a:pt x="2298" y="32364"/>
                    </a:lnTo>
                    <a:lnTo>
                      <a:pt x="2536" y="31354"/>
                    </a:lnTo>
                    <a:lnTo>
                      <a:pt x="2774" y="30344"/>
                    </a:lnTo>
                    <a:lnTo>
                      <a:pt x="2992" y="29333"/>
                    </a:lnTo>
                    <a:lnTo>
                      <a:pt x="3170" y="28303"/>
                    </a:lnTo>
                    <a:lnTo>
                      <a:pt x="3308" y="27254"/>
                    </a:lnTo>
                    <a:lnTo>
                      <a:pt x="3407" y="26224"/>
                    </a:lnTo>
                    <a:lnTo>
                      <a:pt x="3487" y="25194"/>
                    </a:lnTo>
                    <a:lnTo>
                      <a:pt x="3526" y="24164"/>
                    </a:lnTo>
                    <a:lnTo>
                      <a:pt x="3526" y="23134"/>
                    </a:lnTo>
                    <a:lnTo>
                      <a:pt x="3507" y="22124"/>
                    </a:lnTo>
                    <a:lnTo>
                      <a:pt x="3447" y="21094"/>
                    </a:lnTo>
                    <a:lnTo>
                      <a:pt x="3368" y="20064"/>
                    </a:lnTo>
                    <a:lnTo>
                      <a:pt x="3269" y="19034"/>
                    </a:lnTo>
                    <a:lnTo>
                      <a:pt x="3190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75" y="15806"/>
                    </a:lnTo>
                    <a:lnTo>
                      <a:pt x="2437" y="14756"/>
                    </a:lnTo>
                    <a:lnTo>
                      <a:pt x="1922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48" y="9884"/>
                    </a:lnTo>
                    <a:lnTo>
                      <a:pt x="1249" y="9250"/>
                    </a:lnTo>
                    <a:lnTo>
                      <a:pt x="1169" y="8616"/>
                    </a:lnTo>
                    <a:lnTo>
                      <a:pt x="1090" y="7982"/>
                    </a:lnTo>
                    <a:lnTo>
                      <a:pt x="971" y="6715"/>
                    </a:lnTo>
                    <a:lnTo>
                      <a:pt x="892" y="5447"/>
                    </a:lnTo>
                    <a:lnTo>
                      <a:pt x="753" y="2872"/>
                    </a:lnTo>
                    <a:lnTo>
                      <a:pt x="674" y="1605"/>
                    </a:lnTo>
                    <a:lnTo>
                      <a:pt x="575" y="317"/>
                    </a:lnTo>
                    <a:lnTo>
                      <a:pt x="555" y="258"/>
                    </a:lnTo>
                    <a:lnTo>
                      <a:pt x="536" y="179"/>
                    </a:lnTo>
                    <a:lnTo>
                      <a:pt x="496" y="139"/>
                    </a:lnTo>
                    <a:lnTo>
                      <a:pt x="456" y="80"/>
                    </a:lnTo>
                    <a:lnTo>
                      <a:pt x="35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6" name="Google Shape;876;p4"/>
              <p:cNvSpPr/>
              <p:nvPr/>
            </p:nvSpPr>
            <p:spPr>
              <a:xfrm>
                <a:off x="1557025" y="1821625"/>
                <a:ext cx="88675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47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80" y="80"/>
                    </a:lnTo>
                    <a:lnTo>
                      <a:pt x="40" y="139"/>
                    </a:lnTo>
                    <a:lnTo>
                      <a:pt x="21" y="17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100" y="1407"/>
                    </a:lnTo>
                    <a:lnTo>
                      <a:pt x="159" y="2496"/>
                    </a:lnTo>
                    <a:lnTo>
                      <a:pt x="278" y="4655"/>
                    </a:lnTo>
                    <a:lnTo>
                      <a:pt x="357" y="5744"/>
                    </a:lnTo>
                    <a:lnTo>
                      <a:pt x="436" y="6814"/>
                    </a:lnTo>
                    <a:lnTo>
                      <a:pt x="535" y="7903"/>
                    </a:lnTo>
                    <a:lnTo>
                      <a:pt x="654" y="8973"/>
                    </a:lnTo>
                    <a:lnTo>
                      <a:pt x="734" y="9527"/>
                    </a:lnTo>
                    <a:lnTo>
                      <a:pt x="813" y="10082"/>
                    </a:lnTo>
                    <a:lnTo>
                      <a:pt x="1031" y="11171"/>
                    </a:lnTo>
                    <a:lnTo>
                      <a:pt x="1268" y="12260"/>
                    </a:lnTo>
                    <a:lnTo>
                      <a:pt x="1546" y="13350"/>
                    </a:lnTo>
                    <a:lnTo>
                      <a:pt x="1803" y="14439"/>
                    </a:lnTo>
                    <a:lnTo>
                      <a:pt x="2061" y="15509"/>
                    </a:lnTo>
                    <a:lnTo>
                      <a:pt x="2298" y="16598"/>
                    </a:lnTo>
                    <a:lnTo>
                      <a:pt x="2496" y="17707"/>
                    </a:lnTo>
                    <a:lnTo>
                      <a:pt x="2675" y="18777"/>
                    </a:lnTo>
                    <a:lnTo>
                      <a:pt x="2793" y="19866"/>
                    </a:lnTo>
                    <a:lnTo>
                      <a:pt x="2892" y="20975"/>
                    </a:lnTo>
                    <a:lnTo>
                      <a:pt x="2952" y="22065"/>
                    </a:lnTo>
                    <a:lnTo>
                      <a:pt x="2972" y="23154"/>
                    </a:lnTo>
                    <a:lnTo>
                      <a:pt x="2972" y="24263"/>
                    </a:lnTo>
                    <a:lnTo>
                      <a:pt x="2912" y="25352"/>
                    </a:lnTo>
                    <a:lnTo>
                      <a:pt x="2833" y="26442"/>
                    </a:lnTo>
                    <a:lnTo>
                      <a:pt x="2774" y="27016"/>
                    </a:lnTo>
                    <a:lnTo>
                      <a:pt x="2714" y="27590"/>
                    </a:lnTo>
                    <a:lnTo>
                      <a:pt x="2536" y="28700"/>
                    </a:lnTo>
                    <a:lnTo>
                      <a:pt x="2318" y="29789"/>
                    </a:lnTo>
                    <a:lnTo>
                      <a:pt x="2080" y="30878"/>
                    </a:lnTo>
                    <a:lnTo>
                      <a:pt x="1803" y="31968"/>
                    </a:lnTo>
                    <a:lnTo>
                      <a:pt x="1526" y="33037"/>
                    </a:lnTo>
                    <a:lnTo>
                      <a:pt x="932" y="35196"/>
                    </a:lnTo>
                    <a:lnTo>
                      <a:pt x="654" y="36285"/>
                    </a:lnTo>
                    <a:lnTo>
                      <a:pt x="535" y="36820"/>
                    </a:lnTo>
                    <a:lnTo>
                      <a:pt x="417" y="37375"/>
                    </a:lnTo>
                    <a:lnTo>
                      <a:pt x="318" y="37929"/>
                    </a:lnTo>
                    <a:lnTo>
                      <a:pt x="238" y="38484"/>
                    </a:lnTo>
                    <a:lnTo>
                      <a:pt x="159" y="39038"/>
                    </a:lnTo>
                    <a:lnTo>
                      <a:pt x="120" y="39593"/>
                    </a:lnTo>
                    <a:lnTo>
                      <a:pt x="80" y="40148"/>
                    </a:lnTo>
                    <a:lnTo>
                      <a:pt x="80" y="40702"/>
                    </a:lnTo>
                    <a:lnTo>
                      <a:pt x="100" y="41257"/>
                    </a:lnTo>
                    <a:lnTo>
                      <a:pt x="139" y="41811"/>
                    </a:lnTo>
                    <a:lnTo>
                      <a:pt x="199" y="42366"/>
                    </a:lnTo>
                    <a:lnTo>
                      <a:pt x="298" y="42901"/>
                    </a:lnTo>
                    <a:lnTo>
                      <a:pt x="417" y="43455"/>
                    </a:lnTo>
                    <a:lnTo>
                      <a:pt x="575" y="43990"/>
                    </a:lnTo>
                    <a:lnTo>
                      <a:pt x="615" y="44069"/>
                    </a:lnTo>
                    <a:lnTo>
                      <a:pt x="654" y="44109"/>
                    </a:lnTo>
                    <a:lnTo>
                      <a:pt x="694" y="44168"/>
                    </a:lnTo>
                    <a:lnTo>
                      <a:pt x="734" y="44188"/>
                    </a:lnTo>
                    <a:lnTo>
                      <a:pt x="852" y="44228"/>
                    </a:lnTo>
                    <a:lnTo>
                      <a:pt x="951" y="44208"/>
                    </a:lnTo>
                    <a:lnTo>
                      <a:pt x="1050" y="44148"/>
                    </a:lnTo>
                    <a:lnTo>
                      <a:pt x="1110" y="44069"/>
                    </a:lnTo>
                    <a:lnTo>
                      <a:pt x="1130" y="44010"/>
                    </a:lnTo>
                    <a:lnTo>
                      <a:pt x="1149" y="43950"/>
                    </a:lnTo>
                    <a:lnTo>
                      <a:pt x="1149" y="43891"/>
                    </a:lnTo>
                    <a:lnTo>
                      <a:pt x="1130" y="43812"/>
                    </a:lnTo>
                    <a:lnTo>
                      <a:pt x="971" y="43297"/>
                    </a:lnTo>
                    <a:lnTo>
                      <a:pt x="852" y="42782"/>
                    </a:lnTo>
                    <a:lnTo>
                      <a:pt x="753" y="42247"/>
                    </a:lnTo>
                    <a:lnTo>
                      <a:pt x="694" y="41712"/>
                    </a:lnTo>
                    <a:lnTo>
                      <a:pt x="654" y="41178"/>
                    </a:lnTo>
                    <a:lnTo>
                      <a:pt x="654" y="40663"/>
                    </a:lnTo>
                    <a:lnTo>
                      <a:pt x="654" y="40128"/>
                    </a:lnTo>
                    <a:lnTo>
                      <a:pt x="694" y="39593"/>
                    </a:lnTo>
                    <a:lnTo>
                      <a:pt x="734" y="39058"/>
                    </a:lnTo>
                    <a:lnTo>
                      <a:pt x="793" y="38523"/>
                    </a:lnTo>
                    <a:lnTo>
                      <a:pt x="892" y="37989"/>
                    </a:lnTo>
                    <a:lnTo>
                      <a:pt x="991" y="37474"/>
                    </a:lnTo>
                    <a:lnTo>
                      <a:pt x="1209" y="36424"/>
                    </a:lnTo>
                    <a:lnTo>
                      <a:pt x="1486" y="35374"/>
                    </a:lnTo>
                    <a:lnTo>
                      <a:pt x="2021" y="33374"/>
                    </a:lnTo>
                    <a:lnTo>
                      <a:pt x="2298" y="32364"/>
                    </a:lnTo>
                    <a:lnTo>
                      <a:pt x="2556" y="31354"/>
                    </a:lnTo>
                    <a:lnTo>
                      <a:pt x="2793" y="30344"/>
                    </a:lnTo>
                    <a:lnTo>
                      <a:pt x="3011" y="29333"/>
                    </a:lnTo>
                    <a:lnTo>
                      <a:pt x="3189" y="28303"/>
                    </a:lnTo>
                    <a:lnTo>
                      <a:pt x="3328" y="27254"/>
                    </a:lnTo>
                    <a:lnTo>
                      <a:pt x="3427" y="26224"/>
                    </a:lnTo>
                    <a:lnTo>
                      <a:pt x="3487" y="25194"/>
                    </a:lnTo>
                    <a:lnTo>
                      <a:pt x="3526" y="24164"/>
                    </a:lnTo>
                    <a:lnTo>
                      <a:pt x="3546" y="23134"/>
                    </a:lnTo>
                    <a:lnTo>
                      <a:pt x="3526" y="22124"/>
                    </a:lnTo>
                    <a:lnTo>
                      <a:pt x="3467" y="21094"/>
                    </a:lnTo>
                    <a:lnTo>
                      <a:pt x="3388" y="20064"/>
                    </a:lnTo>
                    <a:lnTo>
                      <a:pt x="3269" y="19034"/>
                    </a:lnTo>
                    <a:lnTo>
                      <a:pt x="3189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94" y="15806"/>
                    </a:lnTo>
                    <a:lnTo>
                      <a:pt x="2437" y="14756"/>
                    </a:lnTo>
                    <a:lnTo>
                      <a:pt x="1922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67" y="9884"/>
                    </a:lnTo>
                    <a:lnTo>
                      <a:pt x="1268" y="9250"/>
                    </a:lnTo>
                    <a:lnTo>
                      <a:pt x="1169" y="8616"/>
                    </a:lnTo>
                    <a:lnTo>
                      <a:pt x="1110" y="7982"/>
                    </a:lnTo>
                    <a:lnTo>
                      <a:pt x="991" y="6715"/>
                    </a:lnTo>
                    <a:lnTo>
                      <a:pt x="892" y="5447"/>
                    </a:lnTo>
                    <a:lnTo>
                      <a:pt x="753" y="2872"/>
                    </a:lnTo>
                    <a:lnTo>
                      <a:pt x="674" y="1605"/>
                    </a:lnTo>
                    <a:lnTo>
                      <a:pt x="575" y="317"/>
                    </a:lnTo>
                    <a:lnTo>
                      <a:pt x="575" y="258"/>
                    </a:lnTo>
                    <a:lnTo>
                      <a:pt x="535" y="179"/>
                    </a:lnTo>
                    <a:lnTo>
                      <a:pt x="516" y="139"/>
                    </a:lnTo>
                    <a:lnTo>
                      <a:pt x="476" y="80"/>
                    </a:lnTo>
                    <a:lnTo>
                      <a:pt x="37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7" name="Google Shape;877;p4"/>
              <p:cNvSpPr/>
              <p:nvPr/>
            </p:nvSpPr>
            <p:spPr>
              <a:xfrm>
                <a:off x="3487150" y="1843400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33" y="1"/>
                    </a:moveTo>
                    <a:lnTo>
                      <a:pt x="634" y="21"/>
                    </a:lnTo>
                    <a:lnTo>
                      <a:pt x="535" y="80"/>
                    </a:lnTo>
                    <a:lnTo>
                      <a:pt x="476" y="159"/>
                    </a:lnTo>
                    <a:lnTo>
                      <a:pt x="436" y="219"/>
                    </a:lnTo>
                    <a:lnTo>
                      <a:pt x="436" y="278"/>
                    </a:lnTo>
                    <a:lnTo>
                      <a:pt x="436" y="338"/>
                    </a:lnTo>
                    <a:lnTo>
                      <a:pt x="436" y="417"/>
                    </a:lnTo>
                    <a:lnTo>
                      <a:pt x="614" y="1051"/>
                    </a:lnTo>
                    <a:lnTo>
                      <a:pt x="733" y="1684"/>
                    </a:lnTo>
                    <a:lnTo>
                      <a:pt x="852" y="2338"/>
                    </a:lnTo>
                    <a:lnTo>
                      <a:pt x="931" y="2972"/>
                    </a:lnTo>
                    <a:lnTo>
                      <a:pt x="991" y="3625"/>
                    </a:lnTo>
                    <a:lnTo>
                      <a:pt x="1010" y="4279"/>
                    </a:lnTo>
                    <a:lnTo>
                      <a:pt x="1010" y="4952"/>
                    </a:lnTo>
                    <a:lnTo>
                      <a:pt x="991" y="5606"/>
                    </a:lnTo>
                    <a:lnTo>
                      <a:pt x="931" y="6299"/>
                    </a:lnTo>
                    <a:lnTo>
                      <a:pt x="832" y="6973"/>
                    </a:lnTo>
                    <a:lnTo>
                      <a:pt x="733" y="7646"/>
                    </a:lnTo>
                    <a:lnTo>
                      <a:pt x="614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80" y="11587"/>
                    </a:lnTo>
                    <a:lnTo>
                      <a:pt x="20" y="12142"/>
                    </a:lnTo>
                    <a:lnTo>
                      <a:pt x="0" y="12716"/>
                    </a:lnTo>
                    <a:lnTo>
                      <a:pt x="0" y="13291"/>
                    </a:lnTo>
                    <a:lnTo>
                      <a:pt x="40" y="13845"/>
                    </a:lnTo>
                    <a:lnTo>
                      <a:pt x="99" y="14400"/>
                    </a:lnTo>
                    <a:lnTo>
                      <a:pt x="198" y="14974"/>
                    </a:lnTo>
                    <a:lnTo>
                      <a:pt x="317" y="15529"/>
                    </a:lnTo>
                    <a:lnTo>
                      <a:pt x="476" y="16143"/>
                    </a:lnTo>
                    <a:lnTo>
                      <a:pt x="674" y="16737"/>
                    </a:lnTo>
                    <a:lnTo>
                      <a:pt x="1050" y="17945"/>
                    </a:lnTo>
                    <a:lnTo>
                      <a:pt x="1228" y="18559"/>
                    </a:lnTo>
                    <a:lnTo>
                      <a:pt x="1387" y="19173"/>
                    </a:lnTo>
                    <a:lnTo>
                      <a:pt x="1525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24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3" y="20659"/>
                    </a:lnTo>
                    <a:lnTo>
                      <a:pt x="182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120" y="20659"/>
                    </a:lnTo>
                    <a:lnTo>
                      <a:pt x="2139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1981" y="19252"/>
                    </a:lnTo>
                    <a:lnTo>
                      <a:pt x="1862" y="18678"/>
                    </a:lnTo>
                    <a:lnTo>
                      <a:pt x="1704" y="18124"/>
                    </a:lnTo>
                    <a:lnTo>
                      <a:pt x="1347" y="17014"/>
                    </a:lnTo>
                    <a:lnTo>
                      <a:pt x="1010" y="15885"/>
                    </a:lnTo>
                    <a:lnTo>
                      <a:pt x="911" y="15549"/>
                    </a:lnTo>
                    <a:lnTo>
                      <a:pt x="832" y="15192"/>
                    </a:lnTo>
                    <a:lnTo>
                      <a:pt x="753" y="14836"/>
                    </a:lnTo>
                    <a:lnTo>
                      <a:pt x="713" y="14499"/>
                    </a:lnTo>
                    <a:lnTo>
                      <a:pt x="614" y="13806"/>
                    </a:lnTo>
                    <a:lnTo>
                      <a:pt x="595" y="13113"/>
                    </a:lnTo>
                    <a:lnTo>
                      <a:pt x="595" y="12419"/>
                    </a:lnTo>
                    <a:lnTo>
                      <a:pt x="634" y="11726"/>
                    </a:lnTo>
                    <a:lnTo>
                      <a:pt x="713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68" y="7824"/>
                    </a:lnTo>
                    <a:lnTo>
                      <a:pt x="1387" y="7190"/>
                    </a:lnTo>
                    <a:lnTo>
                      <a:pt x="1466" y="6576"/>
                    </a:lnTo>
                    <a:lnTo>
                      <a:pt x="1525" y="5943"/>
                    </a:lnTo>
                    <a:lnTo>
                      <a:pt x="156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8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8" y="1486"/>
                    </a:lnTo>
                    <a:lnTo>
                      <a:pt x="1149" y="852"/>
                    </a:lnTo>
                    <a:lnTo>
                      <a:pt x="991" y="239"/>
                    </a:lnTo>
                    <a:lnTo>
                      <a:pt x="971" y="159"/>
                    </a:lnTo>
                    <a:lnTo>
                      <a:pt x="931" y="120"/>
                    </a:lnTo>
                    <a:lnTo>
                      <a:pt x="892" y="60"/>
                    </a:lnTo>
                    <a:lnTo>
                      <a:pt x="852" y="40"/>
                    </a:lnTo>
                    <a:lnTo>
                      <a:pt x="73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8" name="Google Shape;878;p4"/>
              <p:cNvSpPr/>
              <p:nvPr/>
            </p:nvSpPr>
            <p:spPr>
              <a:xfrm>
                <a:off x="2463175" y="1843400"/>
                <a:ext cx="54475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79" h="20738" extrusionOk="0">
                    <a:moveTo>
                      <a:pt x="753" y="1"/>
                    </a:moveTo>
                    <a:lnTo>
                      <a:pt x="634" y="21"/>
                    </a:lnTo>
                    <a:lnTo>
                      <a:pt x="535" y="80"/>
                    </a:lnTo>
                    <a:lnTo>
                      <a:pt x="475" y="159"/>
                    </a:lnTo>
                    <a:lnTo>
                      <a:pt x="456" y="219"/>
                    </a:lnTo>
                    <a:lnTo>
                      <a:pt x="436" y="278"/>
                    </a:lnTo>
                    <a:lnTo>
                      <a:pt x="436" y="338"/>
                    </a:lnTo>
                    <a:lnTo>
                      <a:pt x="456" y="417"/>
                    </a:lnTo>
                    <a:lnTo>
                      <a:pt x="614" y="1051"/>
                    </a:lnTo>
                    <a:lnTo>
                      <a:pt x="733" y="1684"/>
                    </a:lnTo>
                    <a:lnTo>
                      <a:pt x="852" y="2338"/>
                    </a:lnTo>
                    <a:lnTo>
                      <a:pt x="931" y="2972"/>
                    </a:lnTo>
                    <a:lnTo>
                      <a:pt x="990" y="3625"/>
                    </a:lnTo>
                    <a:lnTo>
                      <a:pt x="1010" y="4279"/>
                    </a:lnTo>
                    <a:lnTo>
                      <a:pt x="1010" y="4952"/>
                    </a:lnTo>
                    <a:lnTo>
                      <a:pt x="990" y="5606"/>
                    </a:lnTo>
                    <a:lnTo>
                      <a:pt x="931" y="6299"/>
                    </a:lnTo>
                    <a:lnTo>
                      <a:pt x="852" y="6973"/>
                    </a:lnTo>
                    <a:lnTo>
                      <a:pt x="733" y="7646"/>
                    </a:lnTo>
                    <a:lnTo>
                      <a:pt x="614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79" y="11587"/>
                    </a:lnTo>
                    <a:lnTo>
                      <a:pt x="20" y="12142"/>
                    </a:lnTo>
                    <a:lnTo>
                      <a:pt x="0" y="12716"/>
                    </a:lnTo>
                    <a:lnTo>
                      <a:pt x="0" y="13291"/>
                    </a:lnTo>
                    <a:lnTo>
                      <a:pt x="40" y="13845"/>
                    </a:lnTo>
                    <a:lnTo>
                      <a:pt x="99" y="14400"/>
                    </a:lnTo>
                    <a:lnTo>
                      <a:pt x="198" y="14974"/>
                    </a:lnTo>
                    <a:lnTo>
                      <a:pt x="317" y="15529"/>
                    </a:lnTo>
                    <a:lnTo>
                      <a:pt x="495" y="16143"/>
                    </a:lnTo>
                    <a:lnTo>
                      <a:pt x="673" y="16737"/>
                    </a:lnTo>
                    <a:lnTo>
                      <a:pt x="1050" y="17945"/>
                    </a:lnTo>
                    <a:lnTo>
                      <a:pt x="1228" y="18559"/>
                    </a:lnTo>
                    <a:lnTo>
                      <a:pt x="1387" y="19173"/>
                    </a:lnTo>
                    <a:lnTo>
                      <a:pt x="1525" y="19787"/>
                    </a:lnTo>
                    <a:lnTo>
                      <a:pt x="1565" y="20104"/>
                    </a:lnTo>
                    <a:lnTo>
                      <a:pt x="1604" y="20421"/>
                    </a:lnTo>
                    <a:lnTo>
                      <a:pt x="1624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3" y="20659"/>
                    </a:lnTo>
                    <a:lnTo>
                      <a:pt x="1822" y="20718"/>
                    </a:lnTo>
                    <a:lnTo>
                      <a:pt x="1921" y="20738"/>
                    </a:lnTo>
                    <a:lnTo>
                      <a:pt x="2020" y="20718"/>
                    </a:lnTo>
                    <a:lnTo>
                      <a:pt x="2080" y="20698"/>
                    </a:lnTo>
                    <a:lnTo>
                      <a:pt x="2119" y="20659"/>
                    </a:lnTo>
                    <a:lnTo>
                      <a:pt x="2139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2001" y="19252"/>
                    </a:lnTo>
                    <a:lnTo>
                      <a:pt x="1862" y="18678"/>
                    </a:lnTo>
                    <a:lnTo>
                      <a:pt x="1703" y="18124"/>
                    </a:lnTo>
                    <a:lnTo>
                      <a:pt x="1367" y="17014"/>
                    </a:lnTo>
                    <a:lnTo>
                      <a:pt x="1010" y="15885"/>
                    </a:lnTo>
                    <a:lnTo>
                      <a:pt x="911" y="15549"/>
                    </a:lnTo>
                    <a:lnTo>
                      <a:pt x="832" y="15192"/>
                    </a:lnTo>
                    <a:lnTo>
                      <a:pt x="773" y="14836"/>
                    </a:lnTo>
                    <a:lnTo>
                      <a:pt x="713" y="14499"/>
                    </a:lnTo>
                    <a:lnTo>
                      <a:pt x="634" y="13806"/>
                    </a:lnTo>
                    <a:lnTo>
                      <a:pt x="594" y="13113"/>
                    </a:lnTo>
                    <a:lnTo>
                      <a:pt x="594" y="12419"/>
                    </a:lnTo>
                    <a:lnTo>
                      <a:pt x="634" y="11726"/>
                    </a:lnTo>
                    <a:lnTo>
                      <a:pt x="713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87" y="7824"/>
                    </a:lnTo>
                    <a:lnTo>
                      <a:pt x="1387" y="7190"/>
                    </a:lnTo>
                    <a:lnTo>
                      <a:pt x="1466" y="6576"/>
                    </a:lnTo>
                    <a:lnTo>
                      <a:pt x="1525" y="5943"/>
                    </a:lnTo>
                    <a:lnTo>
                      <a:pt x="158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8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7" y="1486"/>
                    </a:lnTo>
                    <a:lnTo>
                      <a:pt x="1149" y="852"/>
                    </a:lnTo>
                    <a:lnTo>
                      <a:pt x="990" y="239"/>
                    </a:lnTo>
                    <a:lnTo>
                      <a:pt x="971" y="159"/>
                    </a:lnTo>
                    <a:lnTo>
                      <a:pt x="931" y="120"/>
                    </a:lnTo>
                    <a:lnTo>
                      <a:pt x="891" y="60"/>
                    </a:lnTo>
                    <a:lnTo>
                      <a:pt x="852" y="40"/>
                    </a:lnTo>
                    <a:lnTo>
                      <a:pt x="75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9" name="Google Shape;879;p4"/>
              <p:cNvSpPr/>
              <p:nvPr/>
            </p:nvSpPr>
            <p:spPr>
              <a:xfrm>
                <a:off x="1467400" y="1843400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34" y="1"/>
                    </a:moveTo>
                    <a:lnTo>
                      <a:pt x="635" y="21"/>
                    </a:lnTo>
                    <a:lnTo>
                      <a:pt x="536" y="80"/>
                    </a:lnTo>
                    <a:lnTo>
                      <a:pt x="456" y="159"/>
                    </a:lnTo>
                    <a:lnTo>
                      <a:pt x="437" y="219"/>
                    </a:lnTo>
                    <a:lnTo>
                      <a:pt x="417" y="278"/>
                    </a:lnTo>
                    <a:lnTo>
                      <a:pt x="417" y="338"/>
                    </a:lnTo>
                    <a:lnTo>
                      <a:pt x="437" y="417"/>
                    </a:lnTo>
                    <a:lnTo>
                      <a:pt x="595" y="1051"/>
                    </a:lnTo>
                    <a:lnTo>
                      <a:pt x="734" y="1684"/>
                    </a:lnTo>
                    <a:lnTo>
                      <a:pt x="833" y="2338"/>
                    </a:lnTo>
                    <a:lnTo>
                      <a:pt x="932" y="2972"/>
                    </a:lnTo>
                    <a:lnTo>
                      <a:pt x="971" y="3625"/>
                    </a:lnTo>
                    <a:lnTo>
                      <a:pt x="1011" y="4279"/>
                    </a:lnTo>
                    <a:lnTo>
                      <a:pt x="1011" y="4952"/>
                    </a:lnTo>
                    <a:lnTo>
                      <a:pt x="991" y="5606"/>
                    </a:lnTo>
                    <a:lnTo>
                      <a:pt x="932" y="6299"/>
                    </a:lnTo>
                    <a:lnTo>
                      <a:pt x="833" y="6973"/>
                    </a:lnTo>
                    <a:lnTo>
                      <a:pt x="734" y="7646"/>
                    </a:lnTo>
                    <a:lnTo>
                      <a:pt x="615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60" y="11587"/>
                    </a:lnTo>
                    <a:lnTo>
                      <a:pt x="21" y="12142"/>
                    </a:lnTo>
                    <a:lnTo>
                      <a:pt x="1" y="12716"/>
                    </a:lnTo>
                    <a:lnTo>
                      <a:pt x="1" y="13291"/>
                    </a:lnTo>
                    <a:lnTo>
                      <a:pt x="21" y="13845"/>
                    </a:lnTo>
                    <a:lnTo>
                      <a:pt x="80" y="14400"/>
                    </a:lnTo>
                    <a:lnTo>
                      <a:pt x="179" y="14974"/>
                    </a:lnTo>
                    <a:lnTo>
                      <a:pt x="298" y="15529"/>
                    </a:lnTo>
                    <a:lnTo>
                      <a:pt x="476" y="16143"/>
                    </a:lnTo>
                    <a:lnTo>
                      <a:pt x="654" y="16737"/>
                    </a:lnTo>
                    <a:lnTo>
                      <a:pt x="1051" y="17945"/>
                    </a:lnTo>
                    <a:lnTo>
                      <a:pt x="1229" y="18559"/>
                    </a:lnTo>
                    <a:lnTo>
                      <a:pt x="1387" y="19173"/>
                    </a:lnTo>
                    <a:lnTo>
                      <a:pt x="1506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05" y="20500"/>
                    </a:lnTo>
                    <a:lnTo>
                      <a:pt x="1645" y="20560"/>
                    </a:lnTo>
                    <a:lnTo>
                      <a:pt x="1664" y="20619"/>
                    </a:lnTo>
                    <a:lnTo>
                      <a:pt x="1704" y="20659"/>
                    </a:lnTo>
                    <a:lnTo>
                      <a:pt x="180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100" y="20659"/>
                    </a:lnTo>
                    <a:lnTo>
                      <a:pt x="2140" y="20619"/>
                    </a:lnTo>
                    <a:lnTo>
                      <a:pt x="2160" y="20560"/>
                    </a:lnTo>
                    <a:lnTo>
                      <a:pt x="2179" y="20500"/>
                    </a:lnTo>
                    <a:lnTo>
                      <a:pt x="2160" y="20421"/>
                    </a:lnTo>
                    <a:lnTo>
                      <a:pt x="2100" y="19827"/>
                    </a:lnTo>
                    <a:lnTo>
                      <a:pt x="1981" y="19252"/>
                    </a:lnTo>
                    <a:lnTo>
                      <a:pt x="1843" y="18678"/>
                    </a:lnTo>
                    <a:lnTo>
                      <a:pt x="1684" y="18124"/>
                    </a:lnTo>
                    <a:lnTo>
                      <a:pt x="1348" y="17014"/>
                    </a:lnTo>
                    <a:lnTo>
                      <a:pt x="1011" y="15885"/>
                    </a:lnTo>
                    <a:lnTo>
                      <a:pt x="912" y="15549"/>
                    </a:lnTo>
                    <a:lnTo>
                      <a:pt x="833" y="15192"/>
                    </a:lnTo>
                    <a:lnTo>
                      <a:pt x="753" y="14836"/>
                    </a:lnTo>
                    <a:lnTo>
                      <a:pt x="694" y="14499"/>
                    </a:lnTo>
                    <a:lnTo>
                      <a:pt x="615" y="13806"/>
                    </a:lnTo>
                    <a:lnTo>
                      <a:pt x="575" y="13113"/>
                    </a:lnTo>
                    <a:lnTo>
                      <a:pt x="595" y="12419"/>
                    </a:lnTo>
                    <a:lnTo>
                      <a:pt x="635" y="11726"/>
                    </a:lnTo>
                    <a:lnTo>
                      <a:pt x="714" y="11013"/>
                    </a:lnTo>
                    <a:lnTo>
                      <a:pt x="813" y="10300"/>
                    </a:lnTo>
                    <a:lnTo>
                      <a:pt x="1051" y="9052"/>
                    </a:lnTo>
                    <a:lnTo>
                      <a:pt x="1268" y="7824"/>
                    </a:lnTo>
                    <a:lnTo>
                      <a:pt x="1367" y="7190"/>
                    </a:lnTo>
                    <a:lnTo>
                      <a:pt x="1466" y="6576"/>
                    </a:lnTo>
                    <a:lnTo>
                      <a:pt x="1526" y="5943"/>
                    </a:lnTo>
                    <a:lnTo>
                      <a:pt x="1565" y="5309"/>
                    </a:lnTo>
                    <a:lnTo>
                      <a:pt x="1585" y="4655"/>
                    </a:lnTo>
                    <a:lnTo>
                      <a:pt x="1565" y="4021"/>
                    </a:lnTo>
                    <a:lnTo>
                      <a:pt x="1526" y="3388"/>
                    </a:lnTo>
                    <a:lnTo>
                      <a:pt x="1466" y="2734"/>
                    </a:lnTo>
                    <a:lnTo>
                      <a:pt x="1387" y="2100"/>
                    </a:lnTo>
                    <a:lnTo>
                      <a:pt x="1268" y="1486"/>
                    </a:lnTo>
                    <a:lnTo>
                      <a:pt x="1150" y="852"/>
                    </a:lnTo>
                    <a:lnTo>
                      <a:pt x="991" y="239"/>
                    </a:lnTo>
                    <a:lnTo>
                      <a:pt x="951" y="159"/>
                    </a:lnTo>
                    <a:lnTo>
                      <a:pt x="932" y="120"/>
                    </a:lnTo>
                    <a:lnTo>
                      <a:pt x="892" y="60"/>
                    </a:lnTo>
                    <a:lnTo>
                      <a:pt x="833" y="40"/>
                    </a:lnTo>
                    <a:lnTo>
                      <a:pt x="7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0" name="Google Shape;880;p4"/>
              <p:cNvSpPr/>
              <p:nvPr/>
            </p:nvSpPr>
            <p:spPr>
              <a:xfrm>
                <a:off x="3421300" y="1963725"/>
                <a:ext cx="1015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61" h="51557" extrusionOk="0">
                    <a:moveTo>
                      <a:pt x="1624" y="1"/>
                    </a:moveTo>
                    <a:lnTo>
                      <a:pt x="1585" y="21"/>
                    </a:lnTo>
                    <a:lnTo>
                      <a:pt x="1525" y="40"/>
                    </a:lnTo>
                    <a:lnTo>
                      <a:pt x="1486" y="60"/>
                    </a:lnTo>
                    <a:lnTo>
                      <a:pt x="1466" y="120"/>
                    </a:lnTo>
                    <a:lnTo>
                      <a:pt x="1426" y="179"/>
                    </a:lnTo>
                    <a:lnTo>
                      <a:pt x="1406" y="238"/>
                    </a:lnTo>
                    <a:lnTo>
                      <a:pt x="1050" y="2774"/>
                    </a:lnTo>
                    <a:lnTo>
                      <a:pt x="872" y="4041"/>
                    </a:lnTo>
                    <a:lnTo>
                      <a:pt x="713" y="5309"/>
                    </a:lnTo>
                    <a:lnTo>
                      <a:pt x="575" y="6596"/>
                    </a:lnTo>
                    <a:lnTo>
                      <a:pt x="436" y="7884"/>
                    </a:lnTo>
                    <a:lnTo>
                      <a:pt x="317" y="9171"/>
                    </a:lnTo>
                    <a:lnTo>
                      <a:pt x="218" y="10458"/>
                    </a:lnTo>
                    <a:lnTo>
                      <a:pt x="139" y="11746"/>
                    </a:lnTo>
                    <a:lnTo>
                      <a:pt x="60" y="13033"/>
                    </a:lnTo>
                    <a:lnTo>
                      <a:pt x="20" y="14321"/>
                    </a:lnTo>
                    <a:lnTo>
                      <a:pt x="0" y="15608"/>
                    </a:lnTo>
                    <a:lnTo>
                      <a:pt x="0" y="16895"/>
                    </a:lnTo>
                    <a:lnTo>
                      <a:pt x="20" y="18183"/>
                    </a:lnTo>
                    <a:lnTo>
                      <a:pt x="60" y="19470"/>
                    </a:lnTo>
                    <a:lnTo>
                      <a:pt x="119" y="20738"/>
                    </a:lnTo>
                    <a:lnTo>
                      <a:pt x="218" y="21966"/>
                    </a:lnTo>
                    <a:lnTo>
                      <a:pt x="357" y="23174"/>
                    </a:lnTo>
                    <a:lnTo>
                      <a:pt x="515" y="24362"/>
                    </a:lnTo>
                    <a:lnTo>
                      <a:pt x="713" y="25551"/>
                    </a:lnTo>
                    <a:lnTo>
                      <a:pt x="931" y="26719"/>
                    </a:lnTo>
                    <a:lnTo>
                      <a:pt x="1169" y="27908"/>
                    </a:lnTo>
                    <a:lnTo>
                      <a:pt x="1426" y="29076"/>
                    </a:lnTo>
                    <a:lnTo>
                      <a:pt x="1723" y="30245"/>
                    </a:lnTo>
                    <a:lnTo>
                      <a:pt x="2317" y="32622"/>
                    </a:lnTo>
                    <a:lnTo>
                      <a:pt x="2615" y="33810"/>
                    </a:lnTo>
                    <a:lnTo>
                      <a:pt x="2872" y="34998"/>
                    </a:lnTo>
                    <a:lnTo>
                      <a:pt x="3090" y="36207"/>
                    </a:lnTo>
                    <a:lnTo>
                      <a:pt x="3209" y="36821"/>
                    </a:lnTo>
                    <a:lnTo>
                      <a:pt x="3288" y="37435"/>
                    </a:lnTo>
                    <a:lnTo>
                      <a:pt x="3367" y="38029"/>
                    </a:lnTo>
                    <a:lnTo>
                      <a:pt x="3427" y="38643"/>
                    </a:lnTo>
                    <a:lnTo>
                      <a:pt x="3466" y="39257"/>
                    </a:lnTo>
                    <a:lnTo>
                      <a:pt x="3486" y="39891"/>
                    </a:lnTo>
                    <a:lnTo>
                      <a:pt x="3506" y="40604"/>
                    </a:lnTo>
                    <a:lnTo>
                      <a:pt x="3486" y="41317"/>
                    </a:lnTo>
                    <a:lnTo>
                      <a:pt x="3446" y="42030"/>
                    </a:lnTo>
                    <a:lnTo>
                      <a:pt x="3387" y="42743"/>
                    </a:lnTo>
                    <a:lnTo>
                      <a:pt x="3248" y="44149"/>
                    </a:lnTo>
                    <a:lnTo>
                      <a:pt x="3090" y="45575"/>
                    </a:lnTo>
                    <a:lnTo>
                      <a:pt x="2931" y="46981"/>
                    </a:lnTo>
                    <a:lnTo>
                      <a:pt x="2872" y="47694"/>
                    </a:lnTo>
                    <a:lnTo>
                      <a:pt x="2832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2" y="50546"/>
                    </a:lnTo>
                    <a:lnTo>
                      <a:pt x="2872" y="51259"/>
                    </a:lnTo>
                    <a:lnTo>
                      <a:pt x="2912" y="51378"/>
                    </a:lnTo>
                    <a:lnTo>
                      <a:pt x="2951" y="51457"/>
                    </a:lnTo>
                    <a:lnTo>
                      <a:pt x="3011" y="51517"/>
                    </a:lnTo>
                    <a:lnTo>
                      <a:pt x="3090" y="51556"/>
                    </a:lnTo>
                    <a:lnTo>
                      <a:pt x="3308" y="51556"/>
                    </a:lnTo>
                    <a:lnTo>
                      <a:pt x="3367" y="51517"/>
                    </a:lnTo>
                    <a:lnTo>
                      <a:pt x="3407" y="51457"/>
                    </a:lnTo>
                    <a:lnTo>
                      <a:pt x="3446" y="51378"/>
                    </a:lnTo>
                    <a:lnTo>
                      <a:pt x="3446" y="51259"/>
                    </a:lnTo>
                    <a:lnTo>
                      <a:pt x="3407" y="50625"/>
                    </a:lnTo>
                    <a:lnTo>
                      <a:pt x="3367" y="50011"/>
                    </a:lnTo>
                    <a:lnTo>
                      <a:pt x="3367" y="49378"/>
                    </a:lnTo>
                    <a:lnTo>
                      <a:pt x="3387" y="48744"/>
                    </a:lnTo>
                    <a:lnTo>
                      <a:pt x="3427" y="48130"/>
                    </a:lnTo>
                    <a:lnTo>
                      <a:pt x="3466" y="47496"/>
                    </a:lnTo>
                    <a:lnTo>
                      <a:pt x="3585" y="46248"/>
                    </a:lnTo>
                    <a:lnTo>
                      <a:pt x="3862" y="43753"/>
                    </a:lnTo>
                    <a:lnTo>
                      <a:pt x="3981" y="42505"/>
                    </a:lnTo>
                    <a:lnTo>
                      <a:pt x="4021" y="41891"/>
                    </a:lnTo>
                    <a:lnTo>
                      <a:pt x="4060" y="41257"/>
                    </a:lnTo>
                    <a:lnTo>
                      <a:pt x="4060" y="40663"/>
                    </a:lnTo>
                    <a:lnTo>
                      <a:pt x="4060" y="40089"/>
                    </a:lnTo>
                    <a:lnTo>
                      <a:pt x="4041" y="39494"/>
                    </a:lnTo>
                    <a:lnTo>
                      <a:pt x="4001" y="38920"/>
                    </a:lnTo>
                    <a:lnTo>
                      <a:pt x="3961" y="38346"/>
                    </a:lnTo>
                    <a:lnTo>
                      <a:pt x="3902" y="37771"/>
                    </a:lnTo>
                    <a:lnTo>
                      <a:pt x="3744" y="36622"/>
                    </a:lnTo>
                    <a:lnTo>
                      <a:pt x="3545" y="35474"/>
                    </a:lnTo>
                    <a:lnTo>
                      <a:pt x="3308" y="34345"/>
                    </a:lnTo>
                    <a:lnTo>
                      <a:pt x="3050" y="33216"/>
                    </a:lnTo>
                    <a:lnTo>
                      <a:pt x="2773" y="32087"/>
                    </a:lnTo>
                    <a:lnTo>
                      <a:pt x="2179" y="29670"/>
                    </a:lnTo>
                    <a:lnTo>
                      <a:pt x="1902" y="28462"/>
                    </a:lnTo>
                    <a:lnTo>
                      <a:pt x="1624" y="27254"/>
                    </a:lnTo>
                    <a:lnTo>
                      <a:pt x="1367" y="26046"/>
                    </a:lnTo>
                    <a:lnTo>
                      <a:pt x="1149" y="24818"/>
                    </a:lnTo>
                    <a:lnTo>
                      <a:pt x="971" y="23590"/>
                    </a:lnTo>
                    <a:lnTo>
                      <a:pt x="812" y="22342"/>
                    </a:lnTo>
                    <a:lnTo>
                      <a:pt x="713" y="21055"/>
                    </a:lnTo>
                    <a:lnTo>
                      <a:pt x="634" y="19787"/>
                    </a:lnTo>
                    <a:lnTo>
                      <a:pt x="594" y="18500"/>
                    </a:lnTo>
                    <a:lnTo>
                      <a:pt x="575" y="17212"/>
                    </a:lnTo>
                    <a:lnTo>
                      <a:pt x="594" y="15925"/>
                    </a:lnTo>
                    <a:lnTo>
                      <a:pt x="614" y="14657"/>
                    </a:lnTo>
                    <a:lnTo>
                      <a:pt x="654" y="13370"/>
                    </a:lnTo>
                    <a:lnTo>
                      <a:pt x="733" y="12083"/>
                    </a:lnTo>
                    <a:lnTo>
                      <a:pt x="812" y="10617"/>
                    </a:lnTo>
                    <a:lnTo>
                      <a:pt x="931" y="9151"/>
                    </a:lnTo>
                    <a:lnTo>
                      <a:pt x="1050" y="7686"/>
                    </a:lnTo>
                    <a:lnTo>
                      <a:pt x="1208" y="6240"/>
                    </a:lnTo>
                    <a:lnTo>
                      <a:pt x="1367" y="4774"/>
                    </a:lnTo>
                    <a:lnTo>
                      <a:pt x="1545" y="3328"/>
                    </a:lnTo>
                    <a:lnTo>
                      <a:pt x="1743" y="1863"/>
                    </a:lnTo>
                    <a:lnTo>
                      <a:pt x="1961" y="417"/>
                    </a:lnTo>
                    <a:lnTo>
                      <a:pt x="1961" y="337"/>
                    </a:lnTo>
                    <a:lnTo>
                      <a:pt x="1961" y="278"/>
                    </a:lnTo>
                    <a:lnTo>
                      <a:pt x="1941" y="219"/>
                    </a:lnTo>
                    <a:lnTo>
                      <a:pt x="1902" y="159"/>
                    </a:lnTo>
                    <a:lnTo>
                      <a:pt x="1822" y="60"/>
                    </a:lnTo>
                    <a:lnTo>
                      <a:pt x="1743" y="21"/>
                    </a:lnTo>
                    <a:lnTo>
                      <a:pt x="162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1" name="Google Shape;881;p4"/>
              <p:cNvSpPr/>
              <p:nvPr/>
            </p:nvSpPr>
            <p:spPr>
              <a:xfrm>
                <a:off x="2397300" y="1963725"/>
                <a:ext cx="1020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81" h="51557" extrusionOk="0">
                    <a:moveTo>
                      <a:pt x="1625" y="1"/>
                    </a:moveTo>
                    <a:lnTo>
                      <a:pt x="1585" y="21"/>
                    </a:lnTo>
                    <a:lnTo>
                      <a:pt x="1546" y="40"/>
                    </a:lnTo>
                    <a:lnTo>
                      <a:pt x="1486" y="60"/>
                    </a:lnTo>
                    <a:lnTo>
                      <a:pt x="1467" y="120"/>
                    </a:lnTo>
                    <a:lnTo>
                      <a:pt x="1427" y="179"/>
                    </a:lnTo>
                    <a:lnTo>
                      <a:pt x="1407" y="238"/>
                    </a:lnTo>
                    <a:lnTo>
                      <a:pt x="1051" y="2774"/>
                    </a:lnTo>
                    <a:lnTo>
                      <a:pt x="872" y="4041"/>
                    </a:lnTo>
                    <a:lnTo>
                      <a:pt x="714" y="5309"/>
                    </a:lnTo>
                    <a:lnTo>
                      <a:pt x="575" y="6596"/>
                    </a:lnTo>
                    <a:lnTo>
                      <a:pt x="437" y="7884"/>
                    </a:lnTo>
                    <a:lnTo>
                      <a:pt x="318" y="9171"/>
                    </a:lnTo>
                    <a:lnTo>
                      <a:pt x="219" y="10458"/>
                    </a:lnTo>
                    <a:lnTo>
                      <a:pt x="139" y="11746"/>
                    </a:lnTo>
                    <a:lnTo>
                      <a:pt x="60" y="13033"/>
                    </a:lnTo>
                    <a:lnTo>
                      <a:pt x="21" y="14321"/>
                    </a:lnTo>
                    <a:lnTo>
                      <a:pt x="1" y="15608"/>
                    </a:lnTo>
                    <a:lnTo>
                      <a:pt x="1" y="16895"/>
                    </a:lnTo>
                    <a:lnTo>
                      <a:pt x="21" y="18183"/>
                    </a:lnTo>
                    <a:lnTo>
                      <a:pt x="60" y="19470"/>
                    </a:lnTo>
                    <a:lnTo>
                      <a:pt x="120" y="20738"/>
                    </a:lnTo>
                    <a:lnTo>
                      <a:pt x="219" y="21966"/>
                    </a:lnTo>
                    <a:lnTo>
                      <a:pt x="357" y="23174"/>
                    </a:lnTo>
                    <a:lnTo>
                      <a:pt x="516" y="24362"/>
                    </a:lnTo>
                    <a:lnTo>
                      <a:pt x="714" y="25551"/>
                    </a:lnTo>
                    <a:lnTo>
                      <a:pt x="932" y="26719"/>
                    </a:lnTo>
                    <a:lnTo>
                      <a:pt x="1169" y="27908"/>
                    </a:lnTo>
                    <a:lnTo>
                      <a:pt x="1447" y="29076"/>
                    </a:lnTo>
                    <a:lnTo>
                      <a:pt x="1724" y="30245"/>
                    </a:lnTo>
                    <a:lnTo>
                      <a:pt x="2318" y="32622"/>
                    </a:lnTo>
                    <a:lnTo>
                      <a:pt x="2615" y="33810"/>
                    </a:lnTo>
                    <a:lnTo>
                      <a:pt x="2873" y="34998"/>
                    </a:lnTo>
                    <a:lnTo>
                      <a:pt x="3110" y="36207"/>
                    </a:lnTo>
                    <a:lnTo>
                      <a:pt x="3209" y="36821"/>
                    </a:lnTo>
                    <a:lnTo>
                      <a:pt x="3289" y="37435"/>
                    </a:lnTo>
                    <a:lnTo>
                      <a:pt x="3368" y="38029"/>
                    </a:lnTo>
                    <a:lnTo>
                      <a:pt x="3427" y="38643"/>
                    </a:lnTo>
                    <a:lnTo>
                      <a:pt x="3467" y="39257"/>
                    </a:lnTo>
                    <a:lnTo>
                      <a:pt x="3507" y="39891"/>
                    </a:lnTo>
                    <a:lnTo>
                      <a:pt x="3507" y="40604"/>
                    </a:lnTo>
                    <a:lnTo>
                      <a:pt x="3487" y="41317"/>
                    </a:lnTo>
                    <a:lnTo>
                      <a:pt x="3447" y="42030"/>
                    </a:lnTo>
                    <a:lnTo>
                      <a:pt x="3388" y="42743"/>
                    </a:lnTo>
                    <a:lnTo>
                      <a:pt x="3249" y="44149"/>
                    </a:lnTo>
                    <a:lnTo>
                      <a:pt x="3091" y="45575"/>
                    </a:lnTo>
                    <a:lnTo>
                      <a:pt x="2952" y="46981"/>
                    </a:lnTo>
                    <a:lnTo>
                      <a:pt x="2893" y="47694"/>
                    </a:lnTo>
                    <a:lnTo>
                      <a:pt x="2833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3" y="50546"/>
                    </a:lnTo>
                    <a:lnTo>
                      <a:pt x="2893" y="51259"/>
                    </a:lnTo>
                    <a:lnTo>
                      <a:pt x="2912" y="51378"/>
                    </a:lnTo>
                    <a:lnTo>
                      <a:pt x="2952" y="51457"/>
                    </a:lnTo>
                    <a:lnTo>
                      <a:pt x="3011" y="51517"/>
                    </a:lnTo>
                    <a:lnTo>
                      <a:pt x="3091" y="51556"/>
                    </a:lnTo>
                    <a:lnTo>
                      <a:pt x="3308" y="51556"/>
                    </a:lnTo>
                    <a:lnTo>
                      <a:pt x="3368" y="51517"/>
                    </a:lnTo>
                    <a:lnTo>
                      <a:pt x="3427" y="51457"/>
                    </a:lnTo>
                    <a:lnTo>
                      <a:pt x="3447" y="51378"/>
                    </a:lnTo>
                    <a:lnTo>
                      <a:pt x="3447" y="51259"/>
                    </a:lnTo>
                    <a:lnTo>
                      <a:pt x="3408" y="50625"/>
                    </a:lnTo>
                    <a:lnTo>
                      <a:pt x="3388" y="50011"/>
                    </a:lnTo>
                    <a:lnTo>
                      <a:pt x="3368" y="49378"/>
                    </a:lnTo>
                    <a:lnTo>
                      <a:pt x="3388" y="48744"/>
                    </a:lnTo>
                    <a:lnTo>
                      <a:pt x="3427" y="48130"/>
                    </a:lnTo>
                    <a:lnTo>
                      <a:pt x="3467" y="47496"/>
                    </a:lnTo>
                    <a:lnTo>
                      <a:pt x="3586" y="46248"/>
                    </a:lnTo>
                    <a:lnTo>
                      <a:pt x="3863" y="43753"/>
                    </a:lnTo>
                    <a:lnTo>
                      <a:pt x="3982" y="42505"/>
                    </a:lnTo>
                    <a:lnTo>
                      <a:pt x="4022" y="41891"/>
                    </a:lnTo>
                    <a:lnTo>
                      <a:pt x="4061" y="41257"/>
                    </a:lnTo>
                    <a:lnTo>
                      <a:pt x="4081" y="40663"/>
                    </a:lnTo>
                    <a:lnTo>
                      <a:pt x="4061" y="40089"/>
                    </a:lnTo>
                    <a:lnTo>
                      <a:pt x="4041" y="39494"/>
                    </a:lnTo>
                    <a:lnTo>
                      <a:pt x="4002" y="38920"/>
                    </a:lnTo>
                    <a:lnTo>
                      <a:pt x="3962" y="38346"/>
                    </a:lnTo>
                    <a:lnTo>
                      <a:pt x="3903" y="37771"/>
                    </a:lnTo>
                    <a:lnTo>
                      <a:pt x="3744" y="36622"/>
                    </a:lnTo>
                    <a:lnTo>
                      <a:pt x="3546" y="35474"/>
                    </a:lnTo>
                    <a:lnTo>
                      <a:pt x="3308" y="34345"/>
                    </a:lnTo>
                    <a:lnTo>
                      <a:pt x="3051" y="33216"/>
                    </a:lnTo>
                    <a:lnTo>
                      <a:pt x="2774" y="32087"/>
                    </a:lnTo>
                    <a:lnTo>
                      <a:pt x="2180" y="29670"/>
                    </a:lnTo>
                    <a:lnTo>
                      <a:pt x="1902" y="28462"/>
                    </a:lnTo>
                    <a:lnTo>
                      <a:pt x="1625" y="27254"/>
                    </a:lnTo>
                    <a:lnTo>
                      <a:pt x="1367" y="26046"/>
                    </a:lnTo>
                    <a:lnTo>
                      <a:pt x="1150" y="24818"/>
                    </a:lnTo>
                    <a:lnTo>
                      <a:pt x="971" y="23590"/>
                    </a:lnTo>
                    <a:lnTo>
                      <a:pt x="813" y="22342"/>
                    </a:lnTo>
                    <a:lnTo>
                      <a:pt x="714" y="21055"/>
                    </a:lnTo>
                    <a:lnTo>
                      <a:pt x="635" y="19787"/>
                    </a:lnTo>
                    <a:lnTo>
                      <a:pt x="595" y="18500"/>
                    </a:lnTo>
                    <a:lnTo>
                      <a:pt x="575" y="17212"/>
                    </a:lnTo>
                    <a:lnTo>
                      <a:pt x="595" y="15925"/>
                    </a:lnTo>
                    <a:lnTo>
                      <a:pt x="615" y="14657"/>
                    </a:lnTo>
                    <a:lnTo>
                      <a:pt x="674" y="13370"/>
                    </a:lnTo>
                    <a:lnTo>
                      <a:pt x="734" y="12083"/>
                    </a:lnTo>
                    <a:lnTo>
                      <a:pt x="813" y="10617"/>
                    </a:lnTo>
                    <a:lnTo>
                      <a:pt x="932" y="9151"/>
                    </a:lnTo>
                    <a:lnTo>
                      <a:pt x="1051" y="7686"/>
                    </a:lnTo>
                    <a:lnTo>
                      <a:pt x="1209" y="6240"/>
                    </a:lnTo>
                    <a:lnTo>
                      <a:pt x="1367" y="4774"/>
                    </a:lnTo>
                    <a:lnTo>
                      <a:pt x="1546" y="3328"/>
                    </a:lnTo>
                    <a:lnTo>
                      <a:pt x="1744" y="1863"/>
                    </a:lnTo>
                    <a:lnTo>
                      <a:pt x="1962" y="417"/>
                    </a:lnTo>
                    <a:lnTo>
                      <a:pt x="1962" y="337"/>
                    </a:lnTo>
                    <a:lnTo>
                      <a:pt x="1962" y="278"/>
                    </a:lnTo>
                    <a:lnTo>
                      <a:pt x="1942" y="219"/>
                    </a:lnTo>
                    <a:lnTo>
                      <a:pt x="1922" y="159"/>
                    </a:lnTo>
                    <a:lnTo>
                      <a:pt x="1843" y="60"/>
                    </a:lnTo>
                    <a:lnTo>
                      <a:pt x="1744" y="21"/>
                    </a:lnTo>
                    <a:lnTo>
                      <a:pt x="162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2" name="Google Shape;882;p4"/>
              <p:cNvSpPr/>
              <p:nvPr/>
            </p:nvSpPr>
            <p:spPr>
              <a:xfrm>
                <a:off x="1401050" y="1963725"/>
                <a:ext cx="1020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81" h="51557" extrusionOk="0">
                    <a:moveTo>
                      <a:pt x="1645" y="1"/>
                    </a:moveTo>
                    <a:lnTo>
                      <a:pt x="1585" y="21"/>
                    </a:lnTo>
                    <a:lnTo>
                      <a:pt x="1546" y="40"/>
                    </a:lnTo>
                    <a:lnTo>
                      <a:pt x="1506" y="60"/>
                    </a:lnTo>
                    <a:lnTo>
                      <a:pt x="1466" y="120"/>
                    </a:lnTo>
                    <a:lnTo>
                      <a:pt x="1447" y="179"/>
                    </a:lnTo>
                    <a:lnTo>
                      <a:pt x="1427" y="238"/>
                    </a:lnTo>
                    <a:lnTo>
                      <a:pt x="1050" y="2774"/>
                    </a:lnTo>
                    <a:lnTo>
                      <a:pt x="892" y="4041"/>
                    </a:lnTo>
                    <a:lnTo>
                      <a:pt x="714" y="5309"/>
                    </a:lnTo>
                    <a:lnTo>
                      <a:pt x="575" y="6596"/>
                    </a:lnTo>
                    <a:lnTo>
                      <a:pt x="436" y="7884"/>
                    </a:lnTo>
                    <a:lnTo>
                      <a:pt x="337" y="9171"/>
                    </a:lnTo>
                    <a:lnTo>
                      <a:pt x="219" y="10458"/>
                    </a:lnTo>
                    <a:lnTo>
                      <a:pt x="139" y="11746"/>
                    </a:lnTo>
                    <a:lnTo>
                      <a:pt x="80" y="13033"/>
                    </a:lnTo>
                    <a:lnTo>
                      <a:pt x="40" y="14321"/>
                    </a:lnTo>
                    <a:lnTo>
                      <a:pt x="1" y="15608"/>
                    </a:lnTo>
                    <a:lnTo>
                      <a:pt x="1" y="16895"/>
                    </a:lnTo>
                    <a:lnTo>
                      <a:pt x="21" y="18183"/>
                    </a:lnTo>
                    <a:lnTo>
                      <a:pt x="60" y="19470"/>
                    </a:lnTo>
                    <a:lnTo>
                      <a:pt x="139" y="20738"/>
                    </a:lnTo>
                    <a:lnTo>
                      <a:pt x="238" y="21966"/>
                    </a:lnTo>
                    <a:lnTo>
                      <a:pt x="357" y="23174"/>
                    </a:lnTo>
                    <a:lnTo>
                      <a:pt x="516" y="24362"/>
                    </a:lnTo>
                    <a:lnTo>
                      <a:pt x="714" y="25551"/>
                    </a:lnTo>
                    <a:lnTo>
                      <a:pt x="932" y="26719"/>
                    </a:lnTo>
                    <a:lnTo>
                      <a:pt x="1189" y="27908"/>
                    </a:lnTo>
                    <a:lnTo>
                      <a:pt x="1447" y="29076"/>
                    </a:lnTo>
                    <a:lnTo>
                      <a:pt x="1744" y="30245"/>
                    </a:lnTo>
                    <a:lnTo>
                      <a:pt x="2338" y="32622"/>
                    </a:lnTo>
                    <a:lnTo>
                      <a:pt x="2615" y="33810"/>
                    </a:lnTo>
                    <a:lnTo>
                      <a:pt x="2873" y="34998"/>
                    </a:lnTo>
                    <a:lnTo>
                      <a:pt x="3110" y="36207"/>
                    </a:lnTo>
                    <a:lnTo>
                      <a:pt x="3209" y="36821"/>
                    </a:lnTo>
                    <a:lnTo>
                      <a:pt x="3308" y="37435"/>
                    </a:lnTo>
                    <a:lnTo>
                      <a:pt x="3368" y="38029"/>
                    </a:lnTo>
                    <a:lnTo>
                      <a:pt x="3427" y="38643"/>
                    </a:lnTo>
                    <a:lnTo>
                      <a:pt x="3487" y="39257"/>
                    </a:lnTo>
                    <a:lnTo>
                      <a:pt x="3506" y="39891"/>
                    </a:lnTo>
                    <a:lnTo>
                      <a:pt x="3506" y="40604"/>
                    </a:lnTo>
                    <a:lnTo>
                      <a:pt x="3506" y="41317"/>
                    </a:lnTo>
                    <a:lnTo>
                      <a:pt x="3467" y="42030"/>
                    </a:lnTo>
                    <a:lnTo>
                      <a:pt x="3407" y="42743"/>
                    </a:lnTo>
                    <a:lnTo>
                      <a:pt x="3269" y="44149"/>
                    </a:lnTo>
                    <a:lnTo>
                      <a:pt x="3110" y="45575"/>
                    </a:lnTo>
                    <a:lnTo>
                      <a:pt x="2952" y="46981"/>
                    </a:lnTo>
                    <a:lnTo>
                      <a:pt x="2892" y="47694"/>
                    </a:lnTo>
                    <a:lnTo>
                      <a:pt x="2853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3" y="50546"/>
                    </a:lnTo>
                    <a:lnTo>
                      <a:pt x="2892" y="51259"/>
                    </a:lnTo>
                    <a:lnTo>
                      <a:pt x="2912" y="51378"/>
                    </a:lnTo>
                    <a:lnTo>
                      <a:pt x="2972" y="51457"/>
                    </a:lnTo>
                    <a:lnTo>
                      <a:pt x="3031" y="51517"/>
                    </a:lnTo>
                    <a:lnTo>
                      <a:pt x="3110" y="51556"/>
                    </a:lnTo>
                    <a:lnTo>
                      <a:pt x="3308" y="51556"/>
                    </a:lnTo>
                    <a:lnTo>
                      <a:pt x="3388" y="51517"/>
                    </a:lnTo>
                    <a:lnTo>
                      <a:pt x="3427" y="51457"/>
                    </a:lnTo>
                    <a:lnTo>
                      <a:pt x="3467" y="51378"/>
                    </a:lnTo>
                    <a:lnTo>
                      <a:pt x="3467" y="51259"/>
                    </a:lnTo>
                    <a:lnTo>
                      <a:pt x="3407" y="50625"/>
                    </a:lnTo>
                    <a:lnTo>
                      <a:pt x="3388" y="50011"/>
                    </a:lnTo>
                    <a:lnTo>
                      <a:pt x="3388" y="49378"/>
                    </a:lnTo>
                    <a:lnTo>
                      <a:pt x="3407" y="48744"/>
                    </a:lnTo>
                    <a:lnTo>
                      <a:pt x="3427" y="48130"/>
                    </a:lnTo>
                    <a:lnTo>
                      <a:pt x="3487" y="47496"/>
                    </a:lnTo>
                    <a:lnTo>
                      <a:pt x="3605" y="46248"/>
                    </a:lnTo>
                    <a:lnTo>
                      <a:pt x="3883" y="43753"/>
                    </a:lnTo>
                    <a:lnTo>
                      <a:pt x="4002" y="42505"/>
                    </a:lnTo>
                    <a:lnTo>
                      <a:pt x="4041" y="41891"/>
                    </a:lnTo>
                    <a:lnTo>
                      <a:pt x="4061" y="41257"/>
                    </a:lnTo>
                    <a:lnTo>
                      <a:pt x="4081" y="40663"/>
                    </a:lnTo>
                    <a:lnTo>
                      <a:pt x="4081" y="40089"/>
                    </a:lnTo>
                    <a:lnTo>
                      <a:pt x="4061" y="39494"/>
                    </a:lnTo>
                    <a:lnTo>
                      <a:pt x="4021" y="38920"/>
                    </a:lnTo>
                    <a:lnTo>
                      <a:pt x="3962" y="38346"/>
                    </a:lnTo>
                    <a:lnTo>
                      <a:pt x="3903" y="37771"/>
                    </a:lnTo>
                    <a:lnTo>
                      <a:pt x="3744" y="36622"/>
                    </a:lnTo>
                    <a:lnTo>
                      <a:pt x="3546" y="35474"/>
                    </a:lnTo>
                    <a:lnTo>
                      <a:pt x="3328" y="34345"/>
                    </a:lnTo>
                    <a:lnTo>
                      <a:pt x="3071" y="33216"/>
                    </a:lnTo>
                    <a:lnTo>
                      <a:pt x="2793" y="32087"/>
                    </a:lnTo>
                    <a:lnTo>
                      <a:pt x="2199" y="29670"/>
                    </a:lnTo>
                    <a:lnTo>
                      <a:pt x="1902" y="28462"/>
                    </a:lnTo>
                    <a:lnTo>
                      <a:pt x="1625" y="27254"/>
                    </a:lnTo>
                    <a:lnTo>
                      <a:pt x="1387" y="26046"/>
                    </a:lnTo>
                    <a:lnTo>
                      <a:pt x="1169" y="24818"/>
                    </a:lnTo>
                    <a:lnTo>
                      <a:pt x="971" y="23590"/>
                    </a:lnTo>
                    <a:lnTo>
                      <a:pt x="833" y="22342"/>
                    </a:lnTo>
                    <a:lnTo>
                      <a:pt x="734" y="21055"/>
                    </a:lnTo>
                    <a:lnTo>
                      <a:pt x="654" y="19787"/>
                    </a:lnTo>
                    <a:lnTo>
                      <a:pt x="615" y="18500"/>
                    </a:lnTo>
                    <a:lnTo>
                      <a:pt x="595" y="17212"/>
                    </a:lnTo>
                    <a:lnTo>
                      <a:pt x="595" y="15925"/>
                    </a:lnTo>
                    <a:lnTo>
                      <a:pt x="635" y="14657"/>
                    </a:lnTo>
                    <a:lnTo>
                      <a:pt x="674" y="13370"/>
                    </a:lnTo>
                    <a:lnTo>
                      <a:pt x="734" y="12083"/>
                    </a:lnTo>
                    <a:lnTo>
                      <a:pt x="833" y="10617"/>
                    </a:lnTo>
                    <a:lnTo>
                      <a:pt x="932" y="9151"/>
                    </a:lnTo>
                    <a:lnTo>
                      <a:pt x="1070" y="7686"/>
                    </a:lnTo>
                    <a:lnTo>
                      <a:pt x="1209" y="6240"/>
                    </a:lnTo>
                    <a:lnTo>
                      <a:pt x="1367" y="4774"/>
                    </a:lnTo>
                    <a:lnTo>
                      <a:pt x="1565" y="3328"/>
                    </a:lnTo>
                    <a:lnTo>
                      <a:pt x="1763" y="1863"/>
                    </a:lnTo>
                    <a:lnTo>
                      <a:pt x="1981" y="417"/>
                    </a:lnTo>
                    <a:lnTo>
                      <a:pt x="1981" y="337"/>
                    </a:lnTo>
                    <a:lnTo>
                      <a:pt x="1962" y="278"/>
                    </a:lnTo>
                    <a:lnTo>
                      <a:pt x="1962" y="219"/>
                    </a:lnTo>
                    <a:lnTo>
                      <a:pt x="1922" y="159"/>
                    </a:lnTo>
                    <a:lnTo>
                      <a:pt x="1843" y="60"/>
                    </a:lnTo>
                    <a:lnTo>
                      <a:pt x="1744" y="21"/>
                    </a:lnTo>
                    <a:lnTo>
                      <a:pt x="164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3" name="Google Shape;883;p4"/>
              <p:cNvSpPr/>
              <p:nvPr/>
            </p:nvSpPr>
            <p:spPr>
              <a:xfrm>
                <a:off x="3164800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60" y="80"/>
                    </a:lnTo>
                    <a:lnTo>
                      <a:pt x="40" y="120"/>
                    </a:lnTo>
                    <a:lnTo>
                      <a:pt x="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14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73" y="9132"/>
                    </a:lnTo>
                    <a:lnTo>
                      <a:pt x="813" y="9171"/>
                    </a:lnTo>
                    <a:lnTo>
                      <a:pt x="912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09" y="9171"/>
                    </a:lnTo>
                    <a:lnTo>
                      <a:pt x="1248" y="9132"/>
                    </a:lnTo>
                    <a:lnTo>
                      <a:pt x="126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5" y="318"/>
                    </a:lnTo>
                    <a:lnTo>
                      <a:pt x="555" y="239"/>
                    </a:lnTo>
                    <a:lnTo>
                      <a:pt x="535" y="179"/>
                    </a:lnTo>
                    <a:lnTo>
                      <a:pt x="496" y="120"/>
                    </a:lnTo>
                    <a:lnTo>
                      <a:pt x="456" y="80"/>
                    </a:lnTo>
                    <a:lnTo>
                      <a:pt x="357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4" name="Google Shape;884;p4"/>
              <p:cNvSpPr/>
              <p:nvPr/>
            </p:nvSpPr>
            <p:spPr>
              <a:xfrm>
                <a:off x="2140825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60" y="80"/>
                    </a:lnTo>
                    <a:lnTo>
                      <a:pt x="40" y="120"/>
                    </a:lnTo>
                    <a:lnTo>
                      <a:pt x="2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13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92" y="9132"/>
                    </a:lnTo>
                    <a:lnTo>
                      <a:pt x="832" y="9171"/>
                    </a:lnTo>
                    <a:lnTo>
                      <a:pt x="911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08" y="9171"/>
                    </a:lnTo>
                    <a:lnTo>
                      <a:pt x="1248" y="9132"/>
                    </a:lnTo>
                    <a:lnTo>
                      <a:pt x="126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5" y="318"/>
                    </a:lnTo>
                    <a:lnTo>
                      <a:pt x="555" y="239"/>
                    </a:lnTo>
                    <a:lnTo>
                      <a:pt x="535" y="179"/>
                    </a:lnTo>
                    <a:lnTo>
                      <a:pt x="495" y="120"/>
                    </a:lnTo>
                    <a:lnTo>
                      <a:pt x="456" y="80"/>
                    </a:lnTo>
                    <a:lnTo>
                      <a:pt x="357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5" name="Google Shape;885;p4"/>
              <p:cNvSpPr/>
              <p:nvPr/>
            </p:nvSpPr>
            <p:spPr>
              <a:xfrm>
                <a:off x="1144575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79" y="80"/>
                    </a:lnTo>
                    <a:lnTo>
                      <a:pt x="40" y="120"/>
                    </a:lnTo>
                    <a:lnTo>
                      <a:pt x="2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33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92" y="9132"/>
                    </a:lnTo>
                    <a:lnTo>
                      <a:pt x="832" y="9171"/>
                    </a:lnTo>
                    <a:lnTo>
                      <a:pt x="931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28" y="9171"/>
                    </a:lnTo>
                    <a:lnTo>
                      <a:pt x="1248" y="9132"/>
                    </a:lnTo>
                    <a:lnTo>
                      <a:pt x="128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4" y="318"/>
                    </a:lnTo>
                    <a:lnTo>
                      <a:pt x="574" y="239"/>
                    </a:lnTo>
                    <a:lnTo>
                      <a:pt x="535" y="179"/>
                    </a:lnTo>
                    <a:lnTo>
                      <a:pt x="515" y="120"/>
                    </a:lnTo>
                    <a:lnTo>
                      <a:pt x="475" y="80"/>
                    </a:lnTo>
                    <a:lnTo>
                      <a:pt x="376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6" name="Google Shape;886;p4"/>
              <p:cNvSpPr/>
              <p:nvPr/>
            </p:nvSpPr>
            <p:spPr>
              <a:xfrm>
                <a:off x="2991000" y="2091475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53" y="1"/>
                    </a:moveTo>
                    <a:lnTo>
                      <a:pt x="634" y="21"/>
                    </a:lnTo>
                    <a:lnTo>
                      <a:pt x="555" y="60"/>
                    </a:lnTo>
                    <a:lnTo>
                      <a:pt x="476" y="159"/>
                    </a:lnTo>
                    <a:lnTo>
                      <a:pt x="456" y="199"/>
                    </a:lnTo>
                    <a:lnTo>
                      <a:pt x="436" y="258"/>
                    </a:lnTo>
                    <a:lnTo>
                      <a:pt x="436" y="337"/>
                    </a:lnTo>
                    <a:lnTo>
                      <a:pt x="456" y="417"/>
                    </a:lnTo>
                    <a:lnTo>
                      <a:pt x="615" y="1050"/>
                    </a:lnTo>
                    <a:lnTo>
                      <a:pt x="733" y="1684"/>
                    </a:lnTo>
                    <a:lnTo>
                      <a:pt x="852" y="2318"/>
                    </a:lnTo>
                    <a:lnTo>
                      <a:pt x="931" y="2972"/>
                    </a:lnTo>
                    <a:lnTo>
                      <a:pt x="991" y="3625"/>
                    </a:lnTo>
                    <a:lnTo>
                      <a:pt x="1011" y="4279"/>
                    </a:lnTo>
                    <a:lnTo>
                      <a:pt x="1011" y="4933"/>
                    </a:lnTo>
                    <a:lnTo>
                      <a:pt x="991" y="5606"/>
                    </a:lnTo>
                    <a:lnTo>
                      <a:pt x="931" y="6279"/>
                    </a:lnTo>
                    <a:lnTo>
                      <a:pt x="852" y="6973"/>
                    </a:lnTo>
                    <a:lnTo>
                      <a:pt x="733" y="7646"/>
                    </a:lnTo>
                    <a:lnTo>
                      <a:pt x="615" y="8319"/>
                    </a:lnTo>
                    <a:lnTo>
                      <a:pt x="357" y="9646"/>
                    </a:lnTo>
                    <a:lnTo>
                      <a:pt x="238" y="10320"/>
                    </a:lnTo>
                    <a:lnTo>
                      <a:pt x="139" y="10993"/>
                    </a:lnTo>
                    <a:lnTo>
                      <a:pt x="80" y="11568"/>
                    </a:lnTo>
                    <a:lnTo>
                      <a:pt x="20" y="12142"/>
                    </a:lnTo>
                    <a:lnTo>
                      <a:pt x="1" y="12716"/>
                    </a:lnTo>
                    <a:lnTo>
                      <a:pt x="1" y="13271"/>
                    </a:lnTo>
                    <a:lnTo>
                      <a:pt x="40" y="13845"/>
                    </a:lnTo>
                    <a:lnTo>
                      <a:pt x="100" y="14400"/>
                    </a:lnTo>
                    <a:lnTo>
                      <a:pt x="199" y="14974"/>
                    </a:lnTo>
                    <a:lnTo>
                      <a:pt x="317" y="15529"/>
                    </a:lnTo>
                    <a:lnTo>
                      <a:pt x="496" y="16143"/>
                    </a:lnTo>
                    <a:lnTo>
                      <a:pt x="674" y="16737"/>
                    </a:lnTo>
                    <a:lnTo>
                      <a:pt x="1050" y="17945"/>
                    </a:lnTo>
                    <a:lnTo>
                      <a:pt x="1229" y="18539"/>
                    </a:lnTo>
                    <a:lnTo>
                      <a:pt x="1407" y="19153"/>
                    </a:lnTo>
                    <a:lnTo>
                      <a:pt x="1526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25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4" y="20659"/>
                    </a:lnTo>
                    <a:lnTo>
                      <a:pt x="182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080" y="20698"/>
                    </a:lnTo>
                    <a:lnTo>
                      <a:pt x="2120" y="20659"/>
                    </a:lnTo>
                    <a:lnTo>
                      <a:pt x="2140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2001" y="19252"/>
                    </a:lnTo>
                    <a:lnTo>
                      <a:pt x="1862" y="18678"/>
                    </a:lnTo>
                    <a:lnTo>
                      <a:pt x="1704" y="18123"/>
                    </a:lnTo>
                    <a:lnTo>
                      <a:pt x="1367" y="17014"/>
                    </a:lnTo>
                    <a:lnTo>
                      <a:pt x="1011" y="15885"/>
                    </a:lnTo>
                    <a:lnTo>
                      <a:pt x="912" y="15529"/>
                    </a:lnTo>
                    <a:lnTo>
                      <a:pt x="832" y="15192"/>
                    </a:lnTo>
                    <a:lnTo>
                      <a:pt x="773" y="14836"/>
                    </a:lnTo>
                    <a:lnTo>
                      <a:pt x="714" y="14499"/>
                    </a:lnTo>
                    <a:lnTo>
                      <a:pt x="634" y="13806"/>
                    </a:lnTo>
                    <a:lnTo>
                      <a:pt x="595" y="13112"/>
                    </a:lnTo>
                    <a:lnTo>
                      <a:pt x="595" y="12419"/>
                    </a:lnTo>
                    <a:lnTo>
                      <a:pt x="634" y="11706"/>
                    </a:lnTo>
                    <a:lnTo>
                      <a:pt x="714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88" y="7804"/>
                    </a:lnTo>
                    <a:lnTo>
                      <a:pt x="1387" y="7190"/>
                    </a:lnTo>
                    <a:lnTo>
                      <a:pt x="1466" y="6557"/>
                    </a:lnTo>
                    <a:lnTo>
                      <a:pt x="1526" y="5943"/>
                    </a:lnTo>
                    <a:lnTo>
                      <a:pt x="158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6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8" y="1466"/>
                    </a:lnTo>
                    <a:lnTo>
                      <a:pt x="1149" y="852"/>
                    </a:lnTo>
                    <a:lnTo>
                      <a:pt x="991" y="238"/>
                    </a:lnTo>
                    <a:lnTo>
                      <a:pt x="971" y="159"/>
                    </a:lnTo>
                    <a:lnTo>
                      <a:pt x="931" y="100"/>
                    </a:lnTo>
                    <a:lnTo>
                      <a:pt x="892" y="60"/>
                    </a:lnTo>
                    <a:lnTo>
                      <a:pt x="852" y="40"/>
                    </a:lnTo>
                    <a:lnTo>
                      <a:pt x="75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7" name="Google Shape;887;p4"/>
              <p:cNvSpPr/>
              <p:nvPr/>
            </p:nvSpPr>
            <p:spPr>
              <a:xfrm>
                <a:off x="3484675" y="2171700"/>
                <a:ext cx="113900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56" h="18440" extrusionOk="0">
                    <a:moveTo>
                      <a:pt x="2337" y="0"/>
                    </a:moveTo>
                    <a:lnTo>
                      <a:pt x="2298" y="20"/>
                    </a:lnTo>
                    <a:lnTo>
                      <a:pt x="2219" y="99"/>
                    </a:lnTo>
                    <a:lnTo>
                      <a:pt x="2139" y="198"/>
                    </a:lnTo>
                    <a:lnTo>
                      <a:pt x="2120" y="317"/>
                    </a:lnTo>
                    <a:lnTo>
                      <a:pt x="2120" y="377"/>
                    </a:lnTo>
                    <a:lnTo>
                      <a:pt x="2139" y="436"/>
                    </a:lnTo>
                    <a:lnTo>
                      <a:pt x="2159" y="515"/>
                    </a:lnTo>
                    <a:lnTo>
                      <a:pt x="2199" y="575"/>
                    </a:lnTo>
                    <a:lnTo>
                      <a:pt x="2536" y="1010"/>
                    </a:lnTo>
                    <a:lnTo>
                      <a:pt x="2813" y="1486"/>
                    </a:lnTo>
                    <a:lnTo>
                      <a:pt x="3070" y="1961"/>
                    </a:lnTo>
                    <a:lnTo>
                      <a:pt x="3308" y="2437"/>
                    </a:lnTo>
                    <a:lnTo>
                      <a:pt x="3486" y="2932"/>
                    </a:lnTo>
                    <a:lnTo>
                      <a:pt x="364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42" y="4992"/>
                    </a:lnTo>
                    <a:lnTo>
                      <a:pt x="3981" y="5526"/>
                    </a:lnTo>
                    <a:lnTo>
                      <a:pt x="4021" y="6061"/>
                    </a:lnTo>
                    <a:lnTo>
                      <a:pt x="4021" y="6596"/>
                    </a:lnTo>
                    <a:lnTo>
                      <a:pt x="4001" y="7150"/>
                    </a:lnTo>
                    <a:lnTo>
                      <a:pt x="3962" y="7705"/>
                    </a:lnTo>
                    <a:lnTo>
                      <a:pt x="3902" y="8260"/>
                    </a:lnTo>
                    <a:lnTo>
                      <a:pt x="3843" y="8814"/>
                    </a:lnTo>
                    <a:lnTo>
                      <a:pt x="3744" y="9369"/>
                    </a:lnTo>
                    <a:lnTo>
                      <a:pt x="3645" y="9923"/>
                    </a:lnTo>
                    <a:lnTo>
                      <a:pt x="3427" y="11052"/>
                    </a:lnTo>
                    <a:lnTo>
                      <a:pt x="3169" y="12161"/>
                    </a:lnTo>
                    <a:lnTo>
                      <a:pt x="2892" y="13271"/>
                    </a:lnTo>
                    <a:lnTo>
                      <a:pt x="2357" y="15429"/>
                    </a:lnTo>
                    <a:lnTo>
                      <a:pt x="2100" y="16479"/>
                    </a:lnTo>
                    <a:lnTo>
                      <a:pt x="1902" y="17509"/>
                    </a:lnTo>
                    <a:lnTo>
                      <a:pt x="1723" y="17291"/>
                    </a:lnTo>
                    <a:lnTo>
                      <a:pt x="1585" y="17054"/>
                    </a:lnTo>
                    <a:lnTo>
                      <a:pt x="1446" y="16816"/>
                    </a:lnTo>
                    <a:lnTo>
                      <a:pt x="1347" y="16558"/>
                    </a:lnTo>
                    <a:lnTo>
                      <a:pt x="1248" y="16301"/>
                    </a:lnTo>
                    <a:lnTo>
                      <a:pt x="1149" y="16024"/>
                    </a:lnTo>
                    <a:lnTo>
                      <a:pt x="1090" y="15746"/>
                    </a:lnTo>
                    <a:lnTo>
                      <a:pt x="1010" y="15449"/>
                    </a:lnTo>
                    <a:lnTo>
                      <a:pt x="911" y="14855"/>
                    </a:lnTo>
                    <a:lnTo>
                      <a:pt x="852" y="14261"/>
                    </a:lnTo>
                    <a:lnTo>
                      <a:pt x="753" y="13132"/>
                    </a:lnTo>
                    <a:lnTo>
                      <a:pt x="654" y="11706"/>
                    </a:lnTo>
                    <a:lnTo>
                      <a:pt x="595" y="10260"/>
                    </a:lnTo>
                    <a:lnTo>
                      <a:pt x="575" y="8834"/>
                    </a:lnTo>
                    <a:lnTo>
                      <a:pt x="614" y="7408"/>
                    </a:lnTo>
                    <a:lnTo>
                      <a:pt x="595" y="7329"/>
                    </a:lnTo>
                    <a:lnTo>
                      <a:pt x="595" y="7269"/>
                    </a:lnTo>
                    <a:lnTo>
                      <a:pt x="555" y="7210"/>
                    </a:lnTo>
                    <a:lnTo>
                      <a:pt x="535" y="7170"/>
                    </a:lnTo>
                    <a:lnTo>
                      <a:pt x="436" y="7111"/>
                    </a:lnTo>
                    <a:lnTo>
                      <a:pt x="337" y="7091"/>
                    </a:lnTo>
                    <a:lnTo>
                      <a:pt x="218" y="7111"/>
                    </a:lnTo>
                    <a:lnTo>
                      <a:pt x="139" y="7170"/>
                    </a:lnTo>
                    <a:lnTo>
                      <a:pt x="99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40" y="7408"/>
                    </a:lnTo>
                    <a:lnTo>
                      <a:pt x="20" y="8279"/>
                    </a:lnTo>
                    <a:lnTo>
                      <a:pt x="0" y="9151"/>
                    </a:lnTo>
                    <a:lnTo>
                      <a:pt x="20" y="10022"/>
                    </a:lnTo>
                    <a:lnTo>
                      <a:pt x="40" y="10914"/>
                    </a:lnTo>
                    <a:lnTo>
                      <a:pt x="80" y="11785"/>
                    </a:lnTo>
                    <a:lnTo>
                      <a:pt x="139" y="12657"/>
                    </a:lnTo>
                    <a:lnTo>
                      <a:pt x="218" y="13528"/>
                    </a:lnTo>
                    <a:lnTo>
                      <a:pt x="297" y="14399"/>
                    </a:lnTo>
                    <a:lnTo>
                      <a:pt x="377" y="14974"/>
                    </a:lnTo>
                    <a:lnTo>
                      <a:pt x="476" y="15528"/>
                    </a:lnTo>
                    <a:lnTo>
                      <a:pt x="595" y="16083"/>
                    </a:lnTo>
                    <a:lnTo>
                      <a:pt x="674" y="16360"/>
                    </a:lnTo>
                    <a:lnTo>
                      <a:pt x="753" y="16618"/>
                    </a:lnTo>
                    <a:lnTo>
                      <a:pt x="852" y="16875"/>
                    </a:lnTo>
                    <a:lnTo>
                      <a:pt x="971" y="17133"/>
                    </a:lnTo>
                    <a:lnTo>
                      <a:pt x="1090" y="17370"/>
                    </a:lnTo>
                    <a:lnTo>
                      <a:pt x="1228" y="17588"/>
                    </a:lnTo>
                    <a:lnTo>
                      <a:pt x="1367" y="17806"/>
                    </a:lnTo>
                    <a:lnTo>
                      <a:pt x="1545" y="18024"/>
                    </a:lnTo>
                    <a:lnTo>
                      <a:pt x="1723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20" y="18440"/>
                    </a:lnTo>
                    <a:lnTo>
                      <a:pt x="2179" y="18420"/>
                    </a:lnTo>
                    <a:lnTo>
                      <a:pt x="2238" y="18381"/>
                    </a:lnTo>
                    <a:lnTo>
                      <a:pt x="2298" y="18341"/>
                    </a:lnTo>
                    <a:lnTo>
                      <a:pt x="2318" y="18282"/>
                    </a:lnTo>
                    <a:lnTo>
                      <a:pt x="2357" y="18202"/>
                    </a:lnTo>
                    <a:lnTo>
                      <a:pt x="2555" y="17113"/>
                    </a:lnTo>
                    <a:lnTo>
                      <a:pt x="2793" y="16004"/>
                    </a:lnTo>
                    <a:lnTo>
                      <a:pt x="3070" y="14855"/>
                    </a:lnTo>
                    <a:lnTo>
                      <a:pt x="3367" y="13686"/>
                    </a:lnTo>
                    <a:lnTo>
                      <a:pt x="3645" y="12518"/>
                    </a:lnTo>
                    <a:lnTo>
                      <a:pt x="3922" y="11330"/>
                    </a:lnTo>
                    <a:lnTo>
                      <a:pt x="4160" y="10141"/>
                    </a:lnTo>
                    <a:lnTo>
                      <a:pt x="4259" y="9527"/>
                    </a:lnTo>
                    <a:lnTo>
                      <a:pt x="4358" y="8933"/>
                    </a:lnTo>
                    <a:lnTo>
                      <a:pt x="4437" y="8339"/>
                    </a:lnTo>
                    <a:lnTo>
                      <a:pt x="4496" y="7764"/>
                    </a:lnTo>
                    <a:lnTo>
                      <a:pt x="4536" y="7170"/>
                    </a:lnTo>
                    <a:lnTo>
                      <a:pt x="4556" y="6596"/>
                    </a:lnTo>
                    <a:lnTo>
                      <a:pt x="4556" y="6002"/>
                    </a:lnTo>
                    <a:lnTo>
                      <a:pt x="4536" y="5427"/>
                    </a:lnTo>
                    <a:lnTo>
                      <a:pt x="4477" y="4853"/>
                    </a:lnTo>
                    <a:lnTo>
                      <a:pt x="4397" y="4298"/>
                    </a:lnTo>
                    <a:lnTo>
                      <a:pt x="4298" y="3744"/>
                    </a:lnTo>
                    <a:lnTo>
                      <a:pt x="4160" y="3189"/>
                    </a:lnTo>
                    <a:lnTo>
                      <a:pt x="4001" y="2654"/>
                    </a:lnTo>
                    <a:lnTo>
                      <a:pt x="3783" y="2120"/>
                    </a:lnTo>
                    <a:lnTo>
                      <a:pt x="3546" y="1605"/>
                    </a:lnTo>
                    <a:lnTo>
                      <a:pt x="3268" y="1090"/>
                    </a:lnTo>
                    <a:lnTo>
                      <a:pt x="2951" y="595"/>
                    </a:lnTo>
                    <a:lnTo>
                      <a:pt x="2595" y="99"/>
                    </a:lnTo>
                    <a:lnTo>
                      <a:pt x="2555" y="60"/>
                    </a:lnTo>
                    <a:lnTo>
                      <a:pt x="2496" y="20"/>
                    </a:lnTo>
                    <a:lnTo>
                      <a:pt x="243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8" name="Google Shape;888;p4"/>
              <p:cNvSpPr/>
              <p:nvPr/>
            </p:nvSpPr>
            <p:spPr>
              <a:xfrm>
                <a:off x="2461175" y="2171700"/>
                <a:ext cx="113425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37" h="18440" extrusionOk="0">
                    <a:moveTo>
                      <a:pt x="2318" y="0"/>
                    </a:moveTo>
                    <a:lnTo>
                      <a:pt x="2279" y="20"/>
                    </a:lnTo>
                    <a:lnTo>
                      <a:pt x="2199" y="99"/>
                    </a:lnTo>
                    <a:lnTo>
                      <a:pt x="2140" y="198"/>
                    </a:lnTo>
                    <a:lnTo>
                      <a:pt x="2100" y="317"/>
                    </a:lnTo>
                    <a:lnTo>
                      <a:pt x="2100" y="377"/>
                    </a:lnTo>
                    <a:lnTo>
                      <a:pt x="2120" y="436"/>
                    </a:lnTo>
                    <a:lnTo>
                      <a:pt x="2140" y="515"/>
                    </a:lnTo>
                    <a:lnTo>
                      <a:pt x="2180" y="575"/>
                    </a:lnTo>
                    <a:lnTo>
                      <a:pt x="2516" y="1010"/>
                    </a:lnTo>
                    <a:lnTo>
                      <a:pt x="2794" y="1486"/>
                    </a:lnTo>
                    <a:lnTo>
                      <a:pt x="3051" y="1961"/>
                    </a:lnTo>
                    <a:lnTo>
                      <a:pt x="3289" y="2437"/>
                    </a:lnTo>
                    <a:lnTo>
                      <a:pt x="3467" y="2932"/>
                    </a:lnTo>
                    <a:lnTo>
                      <a:pt x="362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2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596"/>
                    </a:lnTo>
                    <a:lnTo>
                      <a:pt x="3982" y="7150"/>
                    </a:lnTo>
                    <a:lnTo>
                      <a:pt x="3942" y="7705"/>
                    </a:lnTo>
                    <a:lnTo>
                      <a:pt x="3883" y="8260"/>
                    </a:lnTo>
                    <a:lnTo>
                      <a:pt x="3823" y="8814"/>
                    </a:lnTo>
                    <a:lnTo>
                      <a:pt x="3724" y="9369"/>
                    </a:lnTo>
                    <a:lnTo>
                      <a:pt x="3625" y="9923"/>
                    </a:lnTo>
                    <a:lnTo>
                      <a:pt x="3408" y="11052"/>
                    </a:lnTo>
                    <a:lnTo>
                      <a:pt x="3150" y="12161"/>
                    </a:lnTo>
                    <a:lnTo>
                      <a:pt x="2893" y="13271"/>
                    </a:lnTo>
                    <a:lnTo>
                      <a:pt x="2338" y="1542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04" y="17291"/>
                    </a:lnTo>
                    <a:lnTo>
                      <a:pt x="1566" y="17054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3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6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60"/>
                    </a:lnTo>
                    <a:lnTo>
                      <a:pt x="55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36" y="7210"/>
                    </a:lnTo>
                    <a:lnTo>
                      <a:pt x="516" y="7170"/>
                    </a:lnTo>
                    <a:lnTo>
                      <a:pt x="417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21" y="7329"/>
                    </a:lnTo>
                    <a:lnTo>
                      <a:pt x="21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22"/>
                    </a:lnTo>
                    <a:lnTo>
                      <a:pt x="21" y="10914"/>
                    </a:lnTo>
                    <a:lnTo>
                      <a:pt x="60" y="11785"/>
                    </a:lnTo>
                    <a:lnTo>
                      <a:pt x="120" y="12657"/>
                    </a:lnTo>
                    <a:lnTo>
                      <a:pt x="199" y="13528"/>
                    </a:lnTo>
                    <a:lnTo>
                      <a:pt x="278" y="14399"/>
                    </a:lnTo>
                    <a:lnTo>
                      <a:pt x="357" y="14974"/>
                    </a:lnTo>
                    <a:lnTo>
                      <a:pt x="456" y="15528"/>
                    </a:lnTo>
                    <a:lnTo>
                      <a:pt x="575" y="16083"/>
                    </a:lnTo>
                    <a:lnTo>
                      <a:pt x="654" y="16360"/>
                    </a:lnTo>
                    <a:lnTo>
                      <a:pt x="734" y="16618"/>
                    </a:lnTo>
                    <a:lnTo>
                      <a:pt x="833" y="16875"/>
                    </a:lnTo>
                    <a:lnTo>
                      <a:pt x="952" y="17133"/>
                    </a:lnTo>
                    <a:lnTo>
                      <a:pt x="1070" y="17370"/>
                    </a:lnTo>
                    <a:lnTo>
                      <a:pt x="1209" y="17588"/>
                    </a:lnTo>
                    <a:lnTo>
                      <a:pt x="1367" y="17806"/>
                    </a:lnTo>
                    <a:lnTo>
                      <a:pt x="1526" y="18024"/>
                    </a:lnTo>
                    <a:lnTo>
                      <a:pt x="170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00" y="18440"/>
                    </a:lnTo>
                    <a:lnTo>
                      <a:pt x="2160" y="18420"/>
                    </a:lnTo>
                    <a:lnTo>
                      <a:pt x="2219" y="18381"/>
                    </a:lnTo>
                    <a:lnTo>
                      <a:pt x="2279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36" y="17113"/>
                    </a:lnTo>
                    <a:lnTo>
                      <a:pt x="2794" y="16004"/>
                    </a:lnTo>
                    <a:lnTo>
                      <a:pt x="3071" y="14855"/>
                    </a:lnTo>
                    <a:lnTo>
                      <a:pt x="3348" y="13686"/>
                    </a:lnTo>
                    <a:lnTo>
                      <a:pt x="3625" y="12518"/>
                    </a:lnTo>
                    <a:lnTo>
                      <a:pt x="3903" y="11330"/>
                    </a:lnTo>
                    <a:lnTo>
                      <a:pt x="4140" y="10141"/>
                    </a:lnTo>
                    <a:lnTo>
                      <a:pt x="4259" y="9527"/>
                    </a:lnTo>
                    <a:lnTo>
                      <a:pt x="4338" y="8933"/>
                    </a:lnTo>
                    <a:lnTo>
                      <a:pt x="4418" y="8339"/>
                    </a:lnTo>
                    <a:lnTo>
                      <a:pt x="4477" y="7764"/>
                    </a:lnTo>
                    <a:lnTo>
                      <a:pt x="4517" y="7170"/>
                    </a:lnTo>
                    <a:lnTo>
                      <a:pt x="4536" y="6596"/>
                    </a:lnTo>
                    <a:lnTo>
                      <a:pt x="4536" y="6002"/>
                    </a:lnTo>
                    <a:lnTo>
                      <a:pt x="4517" y="5427"/>
                    </a:lnTo>
                    <a:lnTo>
                      <a:pt x="4477" y="4853"/>
                    </a:lnTo>
                    <a:lnTo>
                      <a:pt x="4398" y="4298"/>
                    </a:lnTo>
                    <a:lnTo>
                      <a:pt x="4279" y="3744"/>
                    </a:lnTo>
                    <a:lnTo>
                      <a:pt x="4140" y="3189"/>
                    </a:lnTo>
                    <a:lnTo>
                      <a:pt x="3982" y="2654"/>
                    </a:lnTo>
                    <a:lnTo>
                      <a:pt x="3784" y="2120"/>
                    </a:lnTo>
                    <a:lnTo>
                      <a:pt x="3526" y="1605"/>
                    </a:lnTo>
                    <a:lnTo>
                      <a:pt x="3249" y="1090"/>
                    </a:lnTo>
                    <a:lnTo>
                      <a:pt x="2932" y="595"/>
                    </a:lnTo>
                    <a:lnTo>
                      <a:pt x="2576" y="99"/>
                    </a:lnTo>
                    <a:lnTo>
                      <a:pt x="2536" y="60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9" name="Google Shape;889;p4"/>
              <p:cNvSpPr/>
              <p:nvPr/>
            </p:nvSpPr>
            <p:spPr>
              <a:xfrm>
                <a:off x="1464925" y="2171700"/>
                <a:ext cx="113925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57" h="18440" extrusionOk="0">
                    <a:moveTo>
                      <a:pt x="2338" y="0"/>
                    </a:moveTo>
                    <a:lnTo>
                      <a:pt x="2278" y="20"/>
                    </a:lnTo>
                    <a:lnTo>
                      <a:pt x="2199" y="99"/>
                    </a:lnTo>
                    <a:lnTo>
                      <a:pt x="2140" y="198"/>
                    </a:lnTo>
                    <a:lnTo>
                      <a:pt x="2120" y="317"/>
                    </a:lnTo>
                    <a:lnTo>
                      <a:pt x="2120" y="377"/>
                    </a:lnTo>
                    <a:lnTo>
                      <a:pt x="2120" y="436"/>
                    </a:lnTo>
                    <a:lnTo>
                      <a:pt x="2140" y="515"/>
                    </a:lnTo>
                    <a:lnTo>
                      <a:pt x="2179" y="575"/>
                    </a:lnTo>
                    <a:lnTo>
                      <a:pt x="2516" y="1010"/>
                    </a:lnTo>
                    <a:lnTo>
                      <a:pt x="2813" y="1486"/>
                    </a:lnTo>
                    <a:lnTo>
                      <a:pt x="3071" y="1961"/>
                    </a:lnTo>
                    <a:lnTo>
                      <a:pt x="3289" y="2437"/>
                    </a:lnTo>
                    <a:lnTo>
                      <a:pt x="3487" y="2932"/>
                    </a:lnTo>
                    <a:lnTo>
                      <a:pt x="364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4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596"/>
                    </a:lnTo>
                    <a:lnTo>
                      <a:pt x="3982" y="7150"/>
                    </a:lnTo>
                    <a:lnTo>
                      <a:pt x="3942" y="7705"/>
                    </a:lnTo>
                    <a:lnTo>
                      <a:pt x="3903" y="8260"/>
                    </a:lnTo>
                    <a:lnTo>
                      <a:pt x="3823" y="8814"/>
                    </a:lnTo>
                    <a:lnTo>
                      <a:pt x="3744" y="9369"/>
                    </a:lnTo>
                    <a:lnTo>
                      <a:pt x="3645" y="9923"/>
                    </a:lnTo>
                    <a:lnTo>
                      <a:pt x="3427" y="11052"/>
                    </a:lnTo>
                    <a:lnTo>
                      <a:pt x="3170" y="12161"/>
                    </a:lnTo>
                    <a:lnTo>
                      <a:pt x="2892" y="13271"/>
                    </a:lnTo>
                    <a:lnTo>
                      <a:pt x="2358" y="1542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24" y="17291"/>
                    </a:lnTo>
                    <a:lnTo>
                      <a:pt x="1585" y="17054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5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6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60"/>
                    </a:lnTo>
                    <a:lnTo>
                      <a:pt x="57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55" y="7210"/>
                    </a:lnTo>
                    <a:lnTo>
                      <a:pt x="516" y="7170"/>
                    </a:lnTo>
                    <a:lnTo>
                      <a:pt x="436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40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22"/>
                    </a:lnTo>
                    <a:lnTo>
                      <a:pt x="40" y="10914"/>
                    </a:lnTo>
                    <a:lnTo>
                      <a:pt x="80" y="11785"/>
                    </a:lnTo>
                    <a:lnTo>
                      <a:pt x="139" y="12657"/>
                    </a:lnTo>
                    <a:lnTo>
                      <a:pt x="199" y="13528"/>
                    </a:lnTo>
                    <a:lnTo>
                      <a:pt x="298" y="14399"/>
                    </a:lnTo>
                    <a:lnTo>
                      <a:pt x="377" y="14974"/>
                    </a:lnTo>
                    <a:lnTo>
                      <a:pt x="456" y="15528"/>
                    </a:lnTo>
                    <a:lnTo>
                      <a:pt x="595" y="16083"/>
                    </a:lnTo>
                    <a:lnTo>
                      <a:pt x="674" y="16360"/>
                    </a:lnTo>
                    <a:lnTo>
                      <a:pt x="753" y="16618"/>
                    </a:lnTo>
                    <a:lnTo>
                      <a:pt x="852" y="16875"/>
                    </a:lnTo>
                    <a:lnTo>
                      <a:pt x="951" y="17133"/>
                    </a:lnTo>
                    <a:lnTo>
                      <a:pt x="1090" y="17370"/>
                    </a:lnTo>
                    <a:lnTo>
                      <a:pt x="1209" y="17588"/>
                    </a:lnTo>
                    <a:lnTo>
                      <a:pt x="1367" y="17806"/>
                    </a:lnTo>
                    <a:lnTo>
                      <a:pt x="1546" y="18024"/>
                    </a:lnTo>
                    <a:lnTo>
                      <a:pt x="172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20" y="18440"/>
                    </a:lnTo>
                    <a:lnTo>
                      <a:pt x="2179" y="18420"/>
                    </a:lnTo>
                    <a:lnTo>
                      <a:pt x="2239" y="18381"/>
                    </a:lnTo>
                    <a:lnTo>
                      <a:pt x="2278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56" y="17113"/>
                    </a:lnTo>
                    <a:lnTo>
                      <a:pt x="2793" y="16004"/>
                    </a:lnTo>
                    <a:lnTo>
                      <a:pt x="3071" y="14855"/>
                    </a:lnTo>
                    <a:lnTo>
                      <a:pt x="3368" y="13686"/>
                    </a:lnTo>
                    <a:lnTo>
                      <a:pt x="3645" y="12518"/>
                    </a:lnTo>
                    <a:lnTo>
                      <a:pt x="3922" y="11330"/>
                    </a:lnTo>
                    <a:lnTo>
                      <a:pt x="4160" y="10141"/>
                    </a:lnTo>
                    <a:lnTo>
                      <a:pt x="4259" y="9527"/>
                    </a:lnTo>
                    <a:lnTo>
                      <a:pt x="4358" y="8933"/>
                    </a:lnTo>
                    <a:lnTo>
                      <a:pt x="4418" y="8339"/>
                    </a:lnTo>
                    <a:lnTo>
                      <a:pt x="4497" y="7764"/>
                    </a:lnTo>
                    <a:lnTo>
                      <a:pt x="4536" y="7170"/>
                    </a:lnTo>
                    <a:lnTo>
                      <a:pt x="4556" y="6596"/>
                    </a:lnTo>
                    <a:lnTo>
                      <a:pt x="4556" y="6002"/>
                    </a:lnTo>
                    <a:lnTo>
                      <a:pt x="4517" y="5427"/>
                    </a:lnTo>
                    <a:lnTo>
                      <a:pt x="4477" y="4853"/>
                    </a:lnTo>
                    <a:lnTo>
                      <a:pt x="4398" y="4298"/>
                    </a:lnTo>
                    <a:lnTo>
                      <a:pt x="4299" y="3744"/>
                    </a:lnTo>
                    <a:lnTo>
                      <a:pt x="4160" y="3189"/>
                    </a:lnTo>
                    <a:lnTo>
                      <a:pt x="3982" y="2654"/>
                    </a:lnTo>
                    <a:lnTo>
                      <a:pt x="3784" y="2120"/>
                    </a:lnTo>
                    <a:lnTo>
                      <a:pt x="3546" y="1605"/>
                    </a:lnTo>
                    <a:lnTo>
                      <a:pt x="3269" y="1090"/>
                    </a:lnTo>
                    <a:lnTo>
                      <a:pt x="2952" y="595"/>
                    </a:lnTo>
                    <a:lnTo>
                      <a:pt x="2595" y="99"/>
                    </a:lnTo>
                    <a:lnTo>
                      <a:pt x="2536" y="60"/>
                    </a:lnTo>
                    <a:lnTo>
                      <a:pt x="2496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0" name="Google Shape;890;p4"/>
              <p:cNvSpPr/>
              <p:nvPr/>
            </p:nvSpPr>
            <p:spPr>
              <a:xfrm>
                <a:off x="1957600" y="2309850"/>
                <a:ext cx="102525" cy="882875"/>
              </a:xfrm>
              <a:custGeom>
                <a:avLst/>
                <a:gdLst/>
                <a:ahLst/>
                <a:cxnLst/>
                <a:rect l="l" t="t" r="r" b="b"/>
                <a:pathLst>
                  <a:path w="4101" h="35315" extrusionOk="0">
                    <a:moveTo>
                      <a:pt x="298" y="0"/>
                    </a:moveTo>
                    <a:lnTo>
                      <a:pt x="199" y="40"/>
                    </a:lnTo>
                    <a:lnTo>
                      <a:pt x="100" y="119"/>
                    </a:lnTo>
                    <a:lnTo>
                      <a:pt x="41" y="21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" y="495"/>
                    </a:lnTo>
                    <a:lnTo>
                      <a:pt x="595" y="2734"/>
                    </a:lnTo>
                    <a:lnTo>
                      <a:pt x="1169" y="4991"/>
                    </a:lnTo>
                    <a:lnTo>
                      <a:pt x="1704" y="7269"/>
                    </a:lnTo>
                    <a:lnTo>
                      <a:pt x="1962" y="8418"/>
                    </a:lnTo>
                    <a:lnTo>
                      <a:pt x="2199" y="9547"/>
                    </a:lnTo>
                    <a:lnTo>
                      <a:pt x="2437" y="10696"/>
                    </a:lnTo>
                    <a:lnTo>
                      <a:pt x="2635" y="11864"/>
                    </a:lnTo>
                    <a:lnTo>
                      <a:pt x="2833" y="13013"/>
                    </a:lnTo>
                    <a:lnTo>
                      <a:pt x="3011" y="14182"/>
                    </a:lnTo>
                    <a:lnTo>
                      <a:pt x="3170" y="15350"/>
                    </a:lnTo>
                    <a:lnTo>
                      <a:pt x="3289" y="16519"/>
                    </a:lnTo>
                    <a:lnTo>
                      <a:pt x="3388" y="17687"/>
                    </a:lnTo>
                    <a:lnTo>
                      <a:pt x="3467" y="18876"/>
                    </a:lnTo>
                    <a:lnTo>
                      <a:pt x="3526" y="20005"/>
                    </a:lnTo>
                    <a:lnTo>
                      <a:pt x="3546" y="21134"/>
                    </a:lnTo>
                    <a:lnTo>
                      <a:pt x="3526" y="22263"/>
                    </a:lnTo>
                    <a:lnTo>
                      <a:pt x="3487" y="23411"/>
                    </a:lnTo>
                    <a:lnTo>
                      <a:pt x="3408" y="24540"/>
                    </a:lnTo>
                    <a:lnTo>
                      <a:pt x="3289" y="25669"/>
                    </a:lnTo>
                    <a:lnTo>
                      <a:pt x="3150" y="26798"/>
                    </a:lnTo>
                    <a:lnTo>
                      <a:pt x="2972" y="27907"/>
                    </a:lnTo>
                    <a:lnTo>
                      <a:pt x="2615" y="29789"/>
                    </a:lnTo>
                    <a:lnTo>
                      <a:pt x="2516" y="30264"/>
                    </a:lnTo>
                    <a:lnTo>
                      <a:pt x="2457" y="30740"/>
                    </a:lnTo>
                    <a:lnTo>
                      <a:pt x="2397" y="31215"/>
                    </a:lnTo>
                    <a:lnTo>
                      <a:pt x="2358" y="31690"/>
                    </a:lnTo>
                    <a:lnTo>
                      <a:pt x="2338" y="32166"/>
                    </a:lnTo>
                    <a:lnTo>
                      <a:pt x="2358" y="32621"/>
                    </a:lnTo>
                    <a:lnTo>
                      <a:pt x="2417" y="33077"/>
                    </a:lnTo>
                    <a:lnTo>
                      <a:pt x="2497" y="33532"/>
                    </a:lnTo>
                    <a:lnTo>
                      <a:pt x="2615" y="33968"/>
                    </a:lnTo>
                    <a:lnTo>
                      <a:pt x="2695" y="34186"/>
                    </a:lnTo>
                    <a:lnTo>
                      <a:pt x="2774" y="34384"/>
                    </a:lnTo>
                    <a:lnTo>
                      <a:pt x="2873" y="34602"/>
                    </a:lnTo>
                    <a:lnTo>
                      <a:pt x="2992" y="34800"/>
                    </a:lnTo>
                    <a:lnTo>
                      <a:pt x="3111" y="34998"/>
                    </a:lnTo>
                    <a:lnTo>
                      <a:pt x="3249" y="35196"/>
                    </a:lnTo>
                    <a:lnTo>
                      <a:pt x="3289" y="35255"/>
                    </a:lnTo>
                    <a:lnTo>
                      <a:pt x="3348" y="35275"/>
                    </a:lnTo>
                    <a:lnTo>
                      <a:pt x="3408" y="35295"/>
                    </a:lnTo>
                    <a:lnTo>
                      <a:pt x="3447" y="35315"/>
                    </a:lnTo>
                    <a:lnTo>
                      <a:pt x="3566" y="35275"/>
                    </a:lnTo>
                    <a:lnTo>
                      <a:pt x="3645" y="35216"/>
                    </a:lnTo>
                    <a:lnTo>
                      <a:pt x="3725" y="35117"/>
                    </a:lnTo>
                    <a:lnTo>
                      <a:pt x="3764" y="34998"/>
                    </a:lnTo>
                    <a:lnTo>
                      <a:pt x="3764" y="34939"/>
                    </a:lnTo>
                    <a:lnTo>
                      <a:pt x="3744" y="34879"/>
                    </a:lnTo>
                    <a:lnTo>
                      <a:pt x="3725" y="34820"/>
                    </a:lnTo>
                    <a:lnTo>
                      <a:pt x="3685" y="34760"/>
                    </a:lnTo>
                    <a:lnTo>
                      <a:pt x="3546" y="34542"/>
                    </a:lnTo>
                    <a:lnTo>
                      <a:pt x="3408" y="34325"/>
                    </a:lnTo>
                    <a:lnTo>
                      <a:pt x="3289" y="34087"/>
                    </a:lnTo>
                    <a:lnTo>
                      <a:pt x="3190" y="33849"/>
                    </a:lnTo>
                    <a:lnTo>
                      <a:pt x="3111" y="33611"/>
                    </a:lnTo>
                    <a:lnTo>
                      <a:pt x="3031" y="33374"/>
                    </a:lnTo>
                    <a:lnTo>
                      <a:pt x="2992" y="33116"/>
                    </a:lnTo>
                    <a:lnTo>
                      <a:pt x="2932" y="32859"/>
                    </a:lnTo>
                    <a:lnTo>
                      <a:pt x="2912" y="32601"/>
                    </a:lnTo>
                    <a:lnTo>
                      <a:pt x="2893" y="32324"/>
                    </a:lnTo>
                    <a:lnTo>
                      <a:pt x="2893" y="31789"/>
                    </a:lnTo>
                    <a:lnTo>
                      <a:pt x="2912" y="31235"/>
                    </a:lnTo>
                    <a:lnTo>
                      <a:pt x="2972" y="30660"/>
                    </a:lnTo>
                    <a:lnTo>
                      <a:pt x="3051" y="30106"/>
                    </a:lnTo>
                    <a:lnTo>
                      <a:pt x="3150" y="29531"/>
                    </a:lnTo>
                    <a:lnTo>
                      <a:pt x="3388" y="28402"/>
                    </a:lnTo>
                    <a:lnTo>
                      <a:pt x="3625" y="27333"/>
                    </a:lnTo>
                    <a:lnTo>
                      <a:pt x="3705" y="26798"/>
                    </a:lnTo>
                    <a:lnTo>
                      <a:pt x="3784" y="26303"/>
                    </a:lnTo>
                    <a:lnTo>
                      <a:pt x="3903" y="25253"/>
                    </a:lnTo>
                    <a:lnTo>
                      <a:pt x="4002" y="24184"/>
                    </a:lnTo>
                    <a:lnTo>
                      <a:pt x="4061" y="23134"/>
                    </a:lnTo>
                    <a:lnTo>
                      <a:pt x="4101" y="22064"/>
                    </a:lnTo>
                    <a:lnTo>
                      <a:pt x="4101" y="21015"/>
                    </a:lnTo>
                    <a:lnTo>
                      <a:pt x="4081" y="19945"/>
                    </a:lnTo>
                    <a:lnTo>
                      <a:pt x="4041" y="18895"/>
                    </a:lnTo>
                    <a:lnTo>
                      <a:pt x="3982" y="17826"/>
                    </a:lnTo>
                    <a:lnTo>
                      <a:pt x="3883" y="16697"/>
                    </a:lnTo>
                    <a:lnTo>
                      <a:pt x="3764" y="15568"/>
                    </a:lnTo>
                    <a:lnTo>
                      <a:pt x="3625" y="14439"/>
                    </a:lnTo>
                    <a:lnTo>
                      <a:pt x="3467" y="13330"/>
                    </a:lnTo>
                    <a:lnTo>
                      <a:pt x="3289" y="12221"/>
                    </a:lnTo>
                    <a:lnTo>
                      <a:pt x="3091" y="11112"/>
                    </a:lnTo>
                    <a:lnTo>
                      <a:pt x="2873" y="10002"/>
                    </a:lnTo>
                    <a:lnTo>
                      <a:pt x="2655" y="8893"/>
                    </a:lnTo>
                    <a:lnTo>
                      <a:pt x="2160" y="6715"/>
                    </a:lnTo>
                    <a:lnTo>
                      <a:pt x="1645" y="4536"/>
                    </a:lnTo>
                    <a:lnTo>
                      <a:pt x="1090" y="2357"/>
                    </a:lnTo>
                    <a:lnTo>
                      <a:pt x="536" y="198"/>
                    </a:lnTo>
                    <a:lnTo>
                      <a:pt x="516" y="119"/>
                    </a:lnTo>
                    <a:lnTo>
                      <a:pt x="476" y="80"/>
                    </a:lnTo>
                    <a:lnTo>
                      <a:pt x="437" y="40"/>
                    </a:lnTo>
                    <a:lnTo>
                      <a:pt x="397" y="20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1" name="Google Shape;891;p4"/>
              <p:cNvSpPr/>
              <p:nvPr/>
            </p:nvSpPr>
            <p:spPr>
              <a:xfrm>
                <a:off x="3944175" y="2381650"/>
                <a:ext cx="50025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2001" h="34840" extrusionOk="0">
                    <a:moveTo>
                      <a:pt x="951" y="0"/>
                    </a:moveTo>
                    <a:lnTo>
                      <a:pt x="832" y="20"/>
                    </a:lnTo>
                    <a:lnTo>
                      <a:pt x="733" y="79"/>
                    </a:lnTo>
                    <a:lnTo>
                      <a:pt x="694" y="119"/>
                    </a:lnTo>
                    <a:lnTo>
                      <a:pt x="674" y="178"/>
                    </a:lnTo>
                    <a:lnTo>
                      <a:pt x="654" y="258"/>
                    </a:lnTo>
                    <a:lnTo>
                      <a:pt x="634" y="317"/>
                    </a:lnTo>
                    <a:lnTo>
                      <a:pt x="476" y="2733"/>
                    </a:lnTo>
                    <a:lnTo>
                      <a:pt x="416" y="3942"/>
                    </a:lnTo>
                    <a:lnTo>
                      <a:pt x="357" y="5130"/>
                    </a:lnTo>
                    <a:lnTo>
                      <a:pt x="317" y="6338"/>
                    </a:lnTo>
                    <a:lnTo>
                      <a:pt x="298" y="7546"/>
                    </a:lnTo>
                    <a:lnTo>
                      <a:pt x="317" y="8755"/>
                    </a:lnTo>
                    <a:lnTo>
                      <a:pt x="337" y="9963"/>
                    </a:lnTo>
                    <a:lnTo>
                      <a:pt x="377" y="10577"/>
                    </a:lnTo>
                    <a:lnTo>
                      <a:pt x="416" y="11191"/>
                    </a:lnTo>
                    <a:lnTo>
                      <a:pt x="535" y="12399"/>
                    </a:lnTo>
                    <a:lnTo>
                      <a:pt x="674" y="13607"/>
                    </a:lnTo>
                    <a:lnTo>
                      <a:pt x="832" y="14815"/>
                    </a:lnTo>
                    <a:lnTo>
                      <a:pt x="1011" y="16023"/>
                    </a:lnTo>
                    <a:lnTo>
                      <a:pt x="1149" y="17232"/>
                    </a:lnTo>
                    <a:lnTo>
                      <a:pt x="1288" y="18440"/>
                    </a:lnTo>
                    <a:lnTo>
                      <a:pt x="1387" y="19648"/>
                    </a:lnTo>
                    <a:lnTo>
                      <a:pt x="1427" y="20619"/>
                    </a:lnTo>
                    <a:lnTo>
                      <a:pt x="1427" y="21569"/>
                    </a:lnTo>
                    <a:lnTo>
                      <a:pt x="1407" y="22520"/>
                    </a:lnTo>
                    <a:lnTo>
                      <a:pt x="1328" y="23471"/>
                    </a:lnTo>
                    <a:lnTo>
                      <a:pt x="1228" y="24421"/>
                    </a:lnTo>
                    <a:lnTo>
                      <a:pt x="1129" y="25372"/>
                    </a:lnTo>
                    <a:lnTo>
                      <a:pt x="852" y="27273"/>
                    </a:lnTo>
                    <a:lnTo>
                      <a:pt x="555" y="29155"/>
                    </a:lnTo>
                    <a:lnTo>
                      <a:pt x="416" y="30106"/>
                    </a:lnTo>
                    <a:lnTo>
                      <a:pt x="298" y="31037"/>
                    </a:lnTo>
                    <a:lnTo>
                      <a:pt x="179" y="31987"/>
                    </a:lnTo>
                    <a:lnTo>
                      <a:pt x="100" y="32938"/>
                    </a:lnTo>
                    <a:lnTo>
                      <a:pt x="40" y="33889"/>
                    </a:lnTo>
                    <a:lnTo>
                      <a:pt x="0" y="34839"/>
                    </a:lnTo>
                    <a:lnTo>
                      <a:pt x="575" y="34839"/>
                    </a:lnTo>
                    <a:lnTo>
                      <a:pt x="595" y="33988"/>
                    </a:lnTo>
                    <a:lnTo>
                      <a:pt x="654" y="33156"/>
                    </a:lnTo>
                    <a:lnTo>
                      <a:pt x="714" y="32304"/>
                    </a:lnTo>
                    <a:lnTo>
                      <a:pt x="813" y="31472"/>
                    </a:lnTo>
                    <a:lnTo>
                      <a:pt x="931" y="30640"/>
                    </a:lnTo>
                    <a:lnTo>
                      <a:pt x="1050" y="29789"/>
                    </a:lnTo>
                    <a:lnTo>
                      <a:pt x="1308" y="28125"/>
                    </a:lnTo>
                    <a:lnTo>
                      <a:pt x="1486" y="27036"/>
                    </a:lnTo>
                    <a:lnTo>
                      <a:pt x="1644" y="25946"/>
                    </a:lnTo>
                    <a:lnTo>
                      <a:pt x="1783" y="24857"/>
                    </a:lnTo>
                    <a:lnTo>
                      <a:pt x="1882" y="23748"/>
                    </a:lnTo>
                    <a:lnTo>
                      <a:pt x="1961" y="22659"/>
                    </a:lnTo>
                    <a:lnTo>
                      <a:pt x="2001" y="21549"/>
                    </a:lnTo>
                    <a:lnTo>
                      <a:pt x="2001" y="20995"/>
                    </a:lnTo>
                    <a:lnTo>
                      <a:pt x="2001" y="20440"/>
                    </a:lnTo>
                    <a:lnTo>
                      <a:pt x="1981" y="19886"/>
                    </a:lnTo>
                    <a:lnTo>
                      <a:pt x="1942" y="19331"/>
                    </a:lnTo>
                    <a:lnTo>
                      <a:pt x="1823" y="18163"/>
                    </a:lnTo>
                    <a:lnTo>
                      <a:pt x="1704" y="16994"/>
                    </a:lnTo>
                    <a:lnTo>
                      <a:pt x="1387" y="14657"/>
                    </a:lnTo>
                    <a:lnTo>
                      <a:pt x="1228" y="13488"/>
                    </a:lnTo>
                    <a:lnTo>
                      <a:pt x="1090" y="12320"/>
                    </a:lnTo>
                    <a:lnTo>
                      <a:pt x="991" y="11151"/>
                    </a:lnTo>
                    <a:lnTo>
                      <a:pt x="912" y="9963"/>
                    </a:lnTo>
                    <a:lnTo>
                      <a:pt x="872" y="8755"/>
                    </a:lnTo>
                    <a:lnTo>
                      <a:pt x="872" y="7546"/>
                    </a:lnTo>
                    <a:lnTo>
                      <a:pt x="892" y="6338"/>
                    </a:lnTo>
                    <a:lnTo>
                      <a:pt x="931" y="5130"/>
                    </a:lnTo>
                    <a:lnTo>
                      <a:pt x="991" y="3942"/>
                    </a:lnTo>
                    <a:lnTo>
                      <a:pt x="1050" y="2733"/>
                    </a:lnTo>
                    <a:lnTo>
                      <a:pt x="1209" y="317"/>
                    </a:lnTo>
                    <a:lnTo>
                      <a:pt x="1209" y="238"/>
                    </a:lnTo>
                    <a:lnTo>
                      <a:pt x="1189" y="178"/>
                    </a:lnTo>
                    <a:lnTo>
                      <a:pt x="1169" y="119"/>
                    </a:lnTo>
                    <a:lnTo>
                      <a:pt x="1129" y="79"/>
                    </a:lnTo>
                    <a:lnTo>
                      <a:pt x="1050" y="20"/>
                    </a:lnTo>
                    <a:lnTo>
                      <a:pt x="9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2" name="Google Shape;892;p4"/>
              <p:cNvSpPr/>
              <p:nvPr/>
            </p:nvSpPr>
            <p:spPr>
              <a:xfrm>
                <a:off x="2920700" y="2381650"/>
                <a:ext cx="49525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34840" extrusionOk="0">
                    <a:moveTo>
                      <a:pt x="931" y="0"/>
                    </a:moveTo>
                    <a:lnTo>
                      <a:pt x="812" y="20"/>
                    </a:lnTo>
                    <a:lnTo>
                      <a:pt x="733" y="79"/>
                    </a:lnTo>
                    <a:lnTo>
                      <a:pt x="693" y="119"/>
                    </a:lnTo>
                    <a:lnTo>
                      <a:pt x="654" y="178"/>
                    </a:lnTo>
                    <a:lnTo>
                      <a:pt x="634" y="258"/>
                    </a:lnTo>
                    <a:lnTo>
                      <a:pt x="614" y="317"/>
                    </a:lnTo>
                    <a:lnTo>
                      <a:pt x="456" y="2733"/>
                    </a:lnTo>
                    <a:lnTo>
                      <a:pt x="396" y="3942"/>
                    </a:lnTo>
                    <a:lnTo>
                      <a:pt x="337" y="5130"/>
                    </a:lnTo>
                    <a:lnTo>
                      <a:pt x="297" y="6338"/>
                    </a:lnTo>
                    <a:lnTo>
                      <a:pt x="277" y="7546"/>
                    </a:lnTo>
                    <a:lnTo>
                      <a:pt x="297" y="8755"/>
                    </a:lnTo>
                    <a:lnTo>
                      <a:pt x="337" y="9963"/>
                    </a:lnTo>
                    <a:lnTo>
                      <a:pt x="357" y="10577"/>
                    </a:lnTo>
                    <a:lnTo>
                      <a:pt x="396" y="11191"/>
                    </a:lnTo>
                    <a:lnTo>
                      <a:pt x="515" y="12399"/>
                    </a:lnTo>
                    <a:lnTo>
                      <a:pt x="654" y="13607"/>
                    </a:lnTo>
                    <a:lnTo>
                      <a:pt x="812" y="14815"/>
                    </a:lnTo>
                    <a:lnTo>
                      <a:pt x="990" y="16023"/>
                    </a:lnTo>
                    <a:lnTo>
                      <a:pt x="1129" y="17232"/>
                    </a:lnTo>
                    <a:lnTo>
                      <a:pt x="1268" y="18440"/>
                    </a:lnTo>
                    <a:lnTo>
                      <a:pt x="1367" y="19648"/>
                    </a:lnTo>
                    <a:lnTo>
                      <a:pt x="1426" y="20619"/>
                    </a:lnTo>
                    <a:lnTo>
                      <a:pt x="1426" y="21569"/>
                    </a:lnTo>
                    <a:lnTo>
                      <a:pt x="1386" y="22520"/>
                    </a:lnTo>
                    <a:lnTo>
                      <a:pt x="1307" y="23471"/>
                    </a:lnTo>
                    <a:lnTo>
                      <a:pt x="1228" y="24421"/>
                    </a:lnTo>
                    <a:lnTo>
                      <a:pt x="1109" y="25372"/>
                    </a:lnTo>
                    <a:lnTo>
                      <a:pt x="832" y="27273"/>
                    </a:lnTo>
                    <a:lnTo>
                      <a:pt x="535" y="29155"/>
                    </a:lnTo>
                    <a:lnTo>
                      <a:pt x="396" y="30106"/>
                    </a:lnTo>
                    <a:lnTo>
                      <a:pt x="277" y="31037"/>
                    </a:lnTo>
                    <a:lnTo>
                      <a:pt x="158" y="31987"/>
                    </a:lnTo>
                    <a:lnTo>
                      <a:pt x="79" y="32938"/>
                    </a:lnTo>
                    <a:lnTo>
                      <a:pt x="20" y="33889"/>
                    </a:lnTo>
                    <a:lnTo>
                      <a:pt x="0" y="34839"/>
                    </a:lnTo>
                    <a:lnTo>
                      <a:pt x="555" y="34839"/>
                    </a:lnTo>
                    <a:lnTo>
                      <a:pt x="574" y="33988"/>
                    </a:lnTo>
                    <a:lnTo>
                      <a:pt x="634" y="33156"/>
                    </a:lnTo>
                    <a:lnTo>
                      <a:pt x="713" y="32304"/>
                    </a:lnTo>
                    <a:lnTo>
                      <a:pt x="792" y="31472"/>
                    </a:lnTo>
                    <a:lnTo>
                      <a:pt x="911" y="30640"/>
                    </a:lnTo>
                    <a:lnTo>
                      <a:pt x="1030" y="29789"/>
                    </a:lnTo>
                    <a:lnTo>
                      <a:pt x="1287" y="28125"/>
                    </a:lnTo>
                    <a:lnTo>
                      <a:pt x="1466" y="27036"/>
                    </a:lnTo>
                    <a:lnTo>
                      <a:pt x="1624" y="25946"/>
                    </a:lnTo>
                    <a:lnTo>
                      <a:pt x="1763" y="24857"/>
                    </a:lnTo>
                    <a:lnTo>
                      <a:pt x="1862" y="23748"/>
                    </a:lnTo>
                    <a:lnTo>
                      <a:pt x="1941" y="22659"/>
                    </a:lnTo>
                    <a:lnTo>
                      <a:pt x="1981" y="21549"/>
                    </a:lnTo>
                    <a:lnTo>
                      <a:pt x="1981" y="20995"/>
                    </a:lnTo>
                    <a:lnTo>
                      <a:pt x="1981" y="20440"/>
                    </a:lnTo>
                    <a:lnTo>
                      <a:pt x="1961" y="19886"/>
                    </a:lnTo>
                    <a:lnTo>
                      <a:pt x="1921" y="19331"/>
                    </a:lnTo>
                    <a:lnTo>
                      <a:pt x="1802" y="18163"/>
                    </a:lnTo>
                    <a:lnTo>
                      <a:pt x="1684" y="16994"/>
                    </a:lnTo>
                    <a:lnTo>
                      <a:pt x="1367" y="14657"/>
                    </a:lnTo>
                    <a:lnTo>
                      <a:pt x="1208" y="13488"/>
                    </a:lnTo>
                    <a:lnTo>
                      <a:pt x="1070" y="12320"/>
                    </a:lnTo>
                    <a:lnTo>
                      <a:pt x="971" y="11151"/>
                    </a:lnTo>
                    <a:lnTo>
                      <a:pt x="891" y="9963"/>
                    </a:lnTo>
                    <a:lnTo>
                      <a:pt x="872" y="8755"/>
                    </a:lnTo>
                    <a:lnTo>
                      <a:pt x="852" y="7546"/>
                    </a:lnTo>
                    <a:lnTo>
                      <a:pt x="872" y="6338"/>
                    </a:lnTo>
                    <a:lnTo>
                      <a:pt x="911" y="5130"/>
                    </a:lnTo>
                    <a:lnTo>
                      <a:pt x="971" y="3942"/>
                    </a:lnTo>
                    <a:lnTo>
                      <a:pt x="1030" y="2733"/>
                    </a:lnTo>
                    <a:lnTo>
                      <a:pt x="1188" y="317"/>
                    </a:lnTo>
                    <a:lnTo>
                      <a:pt x="1188" y="238"/>
                    </a:lnTo>
                    <a:lnTo>
                      <a:pt x="1169" y="178"/>
                    </a:lnTo>
                    <a:lnTo>
                      <a:pt x="1149" y="119"/>
                    </a:lnTo>
                    <a:lnTo>
                      <a:pt x="1109" y="79"/>
                    </a:lnTo>
                    <a:lnTo>
                      <a:pt x="1030" y="20"/>
                    </a:lnTo>
                    <a:lnTo>
                      <a:pt x="93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3" name="Google Shape;893;p4"/>
              <p:cNvSpPr/>
              <p:nvPr/>
            </p:nvSpPr>
            <p:spPr>
              <a:xfrm>
                <a:off x="1924425" y="2381650"/>
                <a:ext cx="50050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2002" h="34840" extrusionOk="0">
                    <a:moveTo>
                      <a:pt x="932" y="0"/>
                    </a:moveTo>
                    <a:lnTo>
                      <a:pt x="833" y="20"/>
                    </a:lnTo>
                    <a:lnTo>
                      <a:pt x="734" y="79"/>
                    </a:lnTo>
                    <a:lnTo>
                      <a:pt x="694" y="119"/>
                    </a:lnTo>
                    <a:lnTo>
                      <a:pt x="655" y="178"/>
                    </a:lnTo>
                    <a:lnTo>
                      <a:pt x="635" y="258"/>
                    </a:lnTo>
                    <a:lnTo>
                      <a:pt x="635" y="317"/>
                    </a:lnTo>
                    <a:lnTo>
                      <a:pt x="476" y="2733"/>
                    </a:lnTo>
                    <a:lnTo>
                      <a:pt x="417" y="3942"/>
                    </a:lnTo>
                    <a:lnTo>
                      <a:pt x="357" y="5130"/>
                    </a:lnTo>
                    <a:lnTo>
                      <a:pt x="318" y="6338"/>
                    </a:lnTo>
                    <a:lnTo>
                      <a:pt x="298" y="7546"/>
                    </a:lnTo>
                    <a:lnTo>
                      <a:pt x="298" y="8755"/>
                    </a:lnTo>
                    <a:lnTo>
                      <a:pt x="338" y="9963"/>
                    </a:lnTo>
                    <a:lnTo>
                      <a:pt x="377" y="10577"/>
                    </a:lnTo>
                    <a:lnTo>
                      <a:pt x="417" y="11191"/>
                    </a:lnTo>
                    <a:lnTo>
                      <a:pt x="536" y="12399"/>
                    </a:lnTo>
                    <a:lnTo>
                      <a:pt x="674" y="13607"/>
                    </a:lnTo>
                    <a:lnTo>
                      <a:pt x="833" y="14815"/>
                    </a:lnTo>
                    <a:lnTo>
                      <a:pt x="991" y="16023"/>
                    </a:lnTo>
                    <a:lnTo>
                      <a:pt x="1150" y="17232"/>
                    </a:lnTo>
                    <a:lnTo>
                      <a:pt x="1288" y="18440"/>
                    </a:lnTo>
                    <a:lnTo>
                      <a:pt x="1387" y="19648"/>
                    </a:lnTo>
                    <a:lnTo>
                      <a:pt x="1427" y="20619"/>
                    </a:lnTo>
                    <a:lnTo>
                      <a:pt x="1427" y="21569"/>
                    </a:lnTo>
                    <a:lnTo>
                      <a:pt x="1387" y="22520"/>
                    </a:lnTo>
                    <a:lnTo>
                      <a:pt x="1328" y="23471"/>
                    </a:lnTo>
                    <a:lnTo>
                      <a:pt x="1229" y="24421"/>
                    </a:lnTo>
                    <a:lnTo>
                      <a:pt x="1110" y="25372"/>
                    </a:lnTo>
                    <a:lnTo>
                      <a:pt x="853" y="27273"/>
                    </a:lnTo>
                    <a:lnTo>
                      <a:pt x="555" y="29155"/>
                    </a:lnTo>
                    <a:lnTo>
                      <a:pt x="417" y="30106"/>
                    </a:lnTo>
                    <a:lnTo>
                      <a:pt x="298" y="31037"/>
                    </a:lnTo>
                    <a:lnTo>
                      <a:pt x="179" y="31987"/>
                    </a:lnTo>
                    <a:lnTo>
                      <a:pt x="100" y="32938"/>
                    </a:lnTo>
                    <a:lnTo>
                      <a:pt x="21" y="33889"/>
                    </a:lnTo>
                    <a:lnTo>
                      <a:pt x="1" y="34839"/>
                    </a:lnTo>
                    <a:lnTo>
                      <a:pt x="555" y="34839"/>
                    </a:lnTo>
                    <a:lnTo>
                      <a:pt x="595" y="33988"/>
                    </a:lnTo>
                    <a:lnTo>
                      <a:pt x="635" y="33156"/>
                    </a:lnTo>
                    <a:lnTo>
                      <a:pt x="714" y="32304"/>
                    </a:lnTo>
                    <a:lnTo>
                      <a:pt x="813" y="31472"/>
                    </a:lnTo>
                    <a:lnTo>
                      <a:pt x="932" y="30640"/>
                    </a:lnTo>
                    <a:lnTo>
                      <a:pt x="1051" y="29789"/>
                    </a:lnTo>
                    <a:lnTo>
                      <a:pt x="1308" y="28125"/>
                    </a:lnTo>
                    <a:lnTo>
                      <a:pt x="1486" y="27036"/>
                    </a:lnTo>
                    <a:lnTo>
                      <a:pt x="1625" y="25946"/>
                    </a:lnTo>
                    <a:lnTo>
                      <a:pt x="1764" y="24857"/>
                    </a:lnTo>
                    <a:lnTo>
                      <a:pt x="1883" y="23748"/>
                    </a:lnTo>
                    <a:lnTo>
                      <a:pt x="1962" y="22659"/>
                    </a:lnTo>
                    <a:lnTo>
                      <a:pt x="2001" y="21549"/>
                    </a:lnTo>
                    <a:lnTo>
                      <a:pt x="2001" y="20995"/>
                    </a:lnTo>
                    <a:lnTo>
                      <a:pt x="1982" y="20440"/>
                    </a:lnTo>
                    <a:lnTo>
                      <a:pt x="1962" y="19886"/>
                    </a:lnTo>
                    <a:lnTo>
                      <a:pt x="1922" y="19331"/>
                    </a:lnTo>
                    <a:lnTo>
                      <a:pt x="1823" y="18163"/>
                    </a:lnTo>
                    <a:lnTo>
                      <a:pt x="1684" y="16994"/>
                    </a:lnTo>
                    <a:lnTo>
                      <a:pt x="1387" y="14657"/>
                    </a:lnTo>
                    <a:lnTo>
                      <a:pt x="1229" y="13488"/>
                    </a:lnTo>
                    <a:lnTo>
                      <a:pt x="1090" y="12320"/>
                    </a:lnTo>
                    <a:lnTo>
                      <a:pt x="971" y="11151"/>
                    </a:lnTo>
                    <a:lnTo>
                      <a:pt x="912" y="9963"/>
                    </a:lnTo>
                    <a:lnTo>
                      <a:pt x="872" y="8755"/>
                    </a:lnTo>
                    <a:lnTo>
                      <a:pt x="872" y="7546"/>
                    </a:lnTo>
                    <a:lnTo>
                      <a:pt x="892" y="6338"/>
                    </a:lnTo>
                    <a:lnTo>
                      <a:pt x="912" y="5130"/>
                    </a:lnTo>
                    <a:lnTo>
                      <a:pt x="971" y="3942"/>
                    </a:lnTo>
                    <a:lnTo>
                      <a:pt x="1051" y="2733"/>
                    </a:lnTo>
                    <a:lnTo>
                      <a:pt x="1189" y="317"/>
                    </a:lnTo>
                    <a:lnTo>
                      <a:pt x="1189" y="238"/>
                    </a:lnTo>
                    <a:lnTo>
                      <a:pt x="1189" y="178"/>
                    </a:lnTo>
                    <a:lnTo>
                      <a:pt x="1150" y="119"/>
                    </a:lnTo>
                    <a:lnTo>
                      <a:pt x="1130" y="79"/>
                    </a:lnTo>
                    <a:lnTo>
                      <a:pt x="1031" y="20"/>
                    </a:lnTo>
                    <a:lnTo>
                      <a:pt x="93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4" name="Google Shape;894;p4"/>
              <p:cNvSpPr/>
              <p:nvPr/>
            </p:nvSpPr>
            <p:spPr>
              <a:xfrm>
                <a:off x="2964750" y="2419275"/>
                <a:ext cx="113425" cy="461500"/>
              </a:xfrm>
              <a:custGeom>
                <a:avLst/>
                <a:gdLst/>
                <a:ahLst/>
                <a:cxnLst/>
                <a:rect l="l" t="t" r="r" b="b"/>
                <a:pathLst>
                  <a:path w="4537" h="18460" extrusionOk="0">
                    <a:moveTo>
                      <a:pt x="2378" y="0"/>
                    </a:moveTo>
                    <a:lnTo>
                      <a:pt x="2338" y="20"/>
                    </a:lnTo>
                    <a:lnTo>
                      <a:pt x="2279" y="40"/>
                    </a:lnTo>
                    <a:lnTo>
                      <a:pt x="2199" y="100"/>
                    </a:lnTo>
                    <a:lnTo>
                      <a:pt x="2140" y="199"/>
                    </a:lnTo>
                    <a:lnTo>
                      <a:pt x="2100" y="317"/>
                    </a:lnTo>
                    <a:lnTo>
                      <a:pt x="2100" y="377"/>
                    </a:lnTo>
                    <a:lnTo>
                      <a:pt x="2120" y="456"/>
                    </a:lnTo>
                    <a:lnTo>
                      <a:pt x="2140" y="515"/>
                    </a:lnTo>
                    <a:lnTo>
                      <a:pt x="2179" y="575"/>
                    </a:lnTo>
                    <a:lnTo>
                      <a:pt x="2516" y="1030"/>
                    </a:lnTo>
                    <a:lnTo>
                      <a:pt x="2813" y="1486"/>
                    </a:lnTo>
                    <a:lnTo>
                      <a:pt x="3071" y="1961"/>
                    </a:lnTo>
                    <a:lnTo>
                      <a:pt x="3289" y="2437"/>
                    </a:lnTo>
                    <a:lnTo>
                      <a:pt x="3467" y="2932"/>
                    </a:lnTo>
                    <a:lnTo>
                      <a:pt x="3625" y="3447"/>
                    </a:lnTo>
                    <a:lnTo>
                      <a:pt x="3764" y="3962"/>
                    </a:lnTo>
                    <a:lnTo>
                      <a:pt x="3863" y="4477"/>
                    </a:lnTo>
                    <a:lnTo>
                      <a:pt x="392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616"/>
                    </a:lnTo>
                    <a:lnTo>
                      <a:pt x="3982" y="7151"/>
                    </a:lnTo>
                    <a:lnTo>
                      <a:pt x="3942" y="7705"/>
                    </a:lnTo>
                    <a:lnTo>
                      <a:pt x="3883" y="8260"/>
                    </a:lnTo>
                    <a:lnTo>
                      <a:pt x="3823" y="8814"/>
                    </a:lnTo>
                    <a:lnTo>
                      <a:pt x="3724" y="9369"/>
                    </a:lnTo>
                    <a:lnTo>
                      <a:pt x="3645" y="9943"/>
                    </a:lnTo>
                    <a:lnTo>
                      <a:pt x="3407" y="11052"/>
                    </a:lnTo>
                    <a:lnTo>
                      <a:pt x="3150" y="12162"/>
                    </a:lnTo>
                    <a:lnTo>
                      <a:pt x="2892" y="13271"/>
                    </a:lnTo>
                    <a:lnTo>
                      <a:pt x="2338" y="1544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24" y="17291"/>
                    </a:lnTo>
                    <a:lnTo>
                      <a:pt x="1565" y="17073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5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8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80"/>
                    </a:lnTo>
                    <a:lnTo>
                      <a:pt x="55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55" y="7210"/>
                    </a:lnTo>
                    <a:lnTo>
                      <a:pt x="516" y="7170"/>
                    </a:lnTo>
                    <a:lnTo>
                      <a:pt x="417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21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42"/>
                    </a:lnTo>
                    <a:lnTo>
                      <a:pt x="21" y="10914"/>
                    </a:lnTo>
                    <a:lnTo>
                      <a:pt x="60" y="11785"/>
                    </a:lnTo>
                    <a:lnTo>
                      <a:pt x="120" y="12657"/>
                    </a:lnTo>
                    <a:lnTo>
                      <a:pt x="199" y="13528"/>
                    </a:lnTo>
                    <a:lnTo>
                      <a:pt x="298" y="14400"/>
                    </a:lnTo>
                    <a:lnTo>
                      <a:pt x="357" y="14974"/>
                    </a:lnTo>
                    <a:lnTo>
                      <a:pt x="456" y="15529"/>
                    </a:lnTo>
                    <a:lnTo>
                      <a:pt x="575" y="16083"/>
                    </a:lnTo>
                    <a:lnTo>
                      <a:pt x="654" y="16360"/>
                    </a:lnTo>
                    <a:lnTo>
                      <a:pt x="753" y="16618"/>
                    </a:lnTo>
                    <a:lnTo>
                      <a:pt x="833" y="16875"/>
                    </a:lnTo>
                    <a:lnTo>
                      <a:pt x="951" y="17133"/>
                    </a:lnTo>
                    <a:lnTo>
                      <a:pt x="1070" y="17371"/>
                    </a:lnTo>
                    <a:lnTo>
                      <a:pt x="1209" y="17588"/>
                    </a:lnTo>
                    <a:lnTo>
                      <a:pt x="1367" y="17826"/>
                    </a:lnTo>
                    <a:lnTo>
                      <a:pt x="1526" y="18024"/>
                    </a:lnTo>
                    <a:lnTo>
                      <a:pt x="172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041" y="18460"/>
                    </a:lnTo>
                    <a:lnTo>
                      <a:pt x="2100" y="18440"/>
                    </a:lnTo>
                    <a:lnTo>
                      <a:pt x="2160" y="18420"/>
                    </a:lnTo>
                    <a:lnTo>
                      <a:pt x="2219" y="18381"/>
                    </a:lnTo>
                    <a:lnTo>
                      <a:pt x="2279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36" y="17113"/>
                    </a:lnTo>
                    <a:lnTo>
                      <a:pt x="2793" y="16004"/>
                    </a:lnTo>
                    <a:lnTo>
                      <a:pt x="3071" y="14855"/>
                    </a:lnTo>
                    <a:lnTo>
                      <a:pt x="3348" y="13687"/>
                    </a:lnTo>
                    <a:lnTo>
                      <a:pt x="3645" y="12518"/>
                    </a:lnTo>
                    <a:lnTo>
                      <a:pt x="3903" y="11330"/>
                    </a:lnTo>
                    <a:lnTo>
                      <a:pt x="4140" y="10141"/>
                    </a:lnTo>
                    <a:lnTo>
                      <a:pt x="4259" y="9547"/>
                    </a:lnTo>
                    <a:lnTo>
                      <a:pt x="4338" y="8953"/>
                    </a:lnTo>
                    <a:lnTo>
                      <a:pt x="4418" y="8359"/>
                    </a:lnTo>
                    <a:lnTo>
                      <a:pt x="4477" y="7765"/>
                    </a:lnTo>
                    <a:lnTo>
                      <a:pt x="4517" y="7170"/>
                    </a:lnTo>
                    <a:lnTo>
                      <a:pt x="4536" y="6596"/>
                    </a:lnTo>
                    <a:lnTo>
                      <a:pt x="4536" y="6002"/>
                    </a:lnTo>
                    <a:lnTo>
                      <a:pt x="4517" y="5427"/>
                    </a:lnTo>
                    <a:lnTo>
                      <a:pt x="4477" y="4873"/>
                    </a:lnTo>
                    <a:lnTo>
                      <a:pt x="4398" y="4298"/>
                    </a:lnTo>
                    <a:lnTo>
                      <a:pt x="4279" y="3744"/>
                    </a:lnTo>
                    <a:lnTo>
                      <a:pt x="4160" y="3209"/>
                    </a:lnTo>
                    <a:lnTo>
                      <a:pt x="3982" y="2655"/>
                    </a:lnTo>
                    <a:lnTo>
                      <a:pt x="3784" y="2120"/>
                    </a:lnTo>
                    <a:lnTo>
                      <a:pt x="3546" y="1605"/>
                    </a:lnTo>
                    <a:lnTo>
                      <a:pt x="3269" y="1090"/>
                    </a:lnTo>
                    <a:lnTo>
                      <a:pt x="2932" y="595"/>
                    </a:lnTo>
                    <a:lnTo>
                      <a:pt x="2576" y="100"/>
                    </a:lnTo>
                    <a:lnTo>
                      <a:pt x="2536" y="60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5" name="Google Shape;895;p4"/>
              <p:cNvSpPr/>
              <p:nvPr/>
            </p:nvSpPr>
            <p:spPr>
              <a:xfrm>
                <a:off x="3722850" y="2585650"/>
                <a:ext cx="64375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5" h="26680" extrusionOk="0">
                    <a:moveTo>
                      <a:pt x="1862" y="0"/>
                    </a:moveTo>
                    <a:lnTo>
                      <a:pt x="1763" y="20"/>
                    </a:lnTo>
                    <a:lnTo>
                      <a:pt x="1664" y="60"/>
                    </a:lnTo>
                    <a:lnTo>
                      <a:pt x="1585" y="159"/>
                    </a:lnTo>
                    <a:lnTo>
                      <a:pt x="1565" y="218"/>
                    </a:lnTo>
                    <a:lnTo>
                      <a:pt x="1545" y="278"/>
                    </a:lnTo>
                    <a:lnTo>
                      <a:pt x="1545" y="337"/>
                    </a:lnTo>
                    <a:lnTo>
                      <a:pt x="1565" y="416"/>
                    </a:lnTo>
                    <a:lnTo>
                      <a:pt x="1664" y="872"/>
                    </a:lnTo>
                    <a:lnTo>
                      <a:pt x="1743" y="1327"/>
                    </a:lnTo>
                    <a:lnTo>
                      <a:pt x="1822" y="1803"/>
                    </a:lnTo>
                    <a:lnTo>
                      <a:pt x="1882" y="2258"/>
                    </a:lnTo>
                    <a:lnTo>
                      <a:pt x="1961" y="3189"/>
                    </a:lnTo>
                    <a:lnTo>
                      <a:pt x="2020" y="4120"/>
                    </a:lnTo>
                    <a:lnTo>
                      <a:pt x="2020" y="5031"/>
                    </a:lnTo>
                    <a:lnTo>
                      <a:pt x="1981" y="5962"/>
                    </a:lnTo>
                    <a:lnTo>
                      <a:pt x="1921" y="6893"/>
                    </a:lnTo>
                    <a:lnTo>
                      <a:pt x="1842" y="7804"/>
                    </a:lnTo>
                    <a:lnTo>
                      <a:pt x="1723" y="8735"/>
                    </a:lnTo>
                    <a:lnTo>
                      <a:pt x="1585" y="9666"/>
                    </a:lnTo>
                    <a:lnTo>
                      <a:pt x="1446" y="10577"/>
                    </a:lnTo>
                    <a:lnTo>
                      <a:pt x="1288" y="11508"/>
                    </a:lnTo>
                    <a:lnTo>
                      <a:pt x="951" y="13330"/>
                    </a:lnTo>
                    <a:lnTo>
                      <a:pt x="634" y="15152"/>
                    </a:lnTo>
                    <a:lnTo>
                      <a:pt x="495" y="16024"/>
                    </a:lnTo>
                    <a:lnTo>
                      <a:pt x="357" y="16915"/>
                    </a:lnTo>
                    <a:lnTo>
                      <a:pt x="238" y="17786"/>
                    </a:lnTo>
                    <a:lnTo>
                      <a:pt x="139" y="18678"/>
                    </a:lnTo>
                    <a:lnTo>
                      <a:pt x="79" y="19569"/>
                    </a:lnTo>
                    <a:lnTo>
                      <a:pt x="20" y="20460"/>
                    </a:lnTo>
                    <a:lnTo>
                      <a:pt x="0" y="21352"/>
                    </a:lnTo>
                    <a:lnTo>
                      <a:pt x="20" y="22243"/>
                    </a:lnTo>
                    <a:lnTo>
                      <a:pt x="60" y="22797"/>
                    </a:lnTo>
                    <a:lnTo>
                      <a:pt x="99" y="23352"/>
                    </a:lnTo>
                    <a:lnTo>
                      <a:pt x="218" y="24461"/>
                    </a:lnTo>
                    <a:lnTo>
                      <a:pt x="475" y="26679"/>
                    </a:lnTo>
                    <a:lnTo>
                      <a:pt x="1050" y="26679"/>
                    </a:lnTo>
                    <a:lnTo>
                      <a:pt x="792" y="24461"/>
                    </a:lnTo>
                    <a:lnTo>
                      <a:pt x="674" y="23352"/>
                    </a:lnTo>
                    <a:lnTo>
                      <a:pt x="634" y="22797"/>
                    </a:lnTo>
                    <a:lnTo>
                      <a:pt x="594" y="22243"/>
                    </a:lnTo>
                    <a:lnTo>
                      <a:pt x="574" y="21252"/>
                    </a:lnTo>
                    <a:lnTo>
                      <a:pt x="594" y="20262"/>
                    </a:lnTo>
                    <a:lnTo>
                      <a:pt x="654" y="19272"/>
                    </a:lnTo>
                    <a:lnTo>
                      <a:pt x="753" y="18282"/>
                    </a:lnTo>
                    <a:lnTo>
                      <a:pt x="872" y="17311"/>
                    </a:lnTo>
                    <a:lnTo>
                      <a:pt x="1010" y="16321"/>
                    </a:lnTo>
                    <a:lnTo>
                      <a:pt x="1169" y="15350"/>
                    </a:lnTo>
                    <a:lnTo>
                      <a:pt x="1347" y="14380"/>
                    </a:lnTo>
                    <a:lnTo>
                      <a:pt x="1664" y="12637"/>
                    </a:lnTo>
                    <a:lnTo>
                      <a:pt x="1961" y="10874"/>
                    </a:lnTo>
                    <a:lnTo>
                      <a:pt x="2100" y="9983"/>
                    </a:lnTo>
                    <a:lnTo>
                      <a:pt x="2238" y="9111"/>
                    </a:lnTo>
                    <a:lnTo>
                      <a:pt x="2357" y="8220"/>
                    </a:lnTo>
                    <a:lnTo>
                      <a:pt x="2456" y="7329"/>
                    </a:lnTo>
                    <a:lnTo>
                      <a:pt x="2516" y="6437"/>
                    </a:lnTo>
                    <a:lnTo>
                      <a:pt x="2575" y="5566"/>
                    </a:lnTo>
                    <a:lnTo>
                      <a:pt x="2575" y="4675"/>
                    </a:lnTo>
                    <a:lnTo>
                      <a:pt x="2575" y="3783"/>
                    </a:lnTo>
                    <a:lnTo>
                      <a:pt x="2516" y="2892"/>
                    </a:lnTo>
                    <a:lnTo>
                      <a:pt x="2416" y="2001"/>
                    </a:lnTo>
                    <a:lnTo>
                      <a:pt x="2278" y="1129"/>
                    </a:lnTo>
                    <a:lnTo>
                      <a:pt x="2199" y="674"/>
                    </a:lnTo>
                    <a:lnTo>
                      <a:pt x="2100" y="238"/>
                    </a:lnTo>
                    <a:lnTo>
                      <a:pt x="2080" y="159"/>
                    </a:lnTo>
                    <a:lnTo>
                      <a:pt x="2040" y="119"/>
                    </a:lnTo>
                    <a:lnTo>
                      <a:pt x="2020" y="60"/>
                    </a:lnTo>
                    <a:lnTo>
                      <a:pt x="1961" y="40"/>
                    </a:lnTo>
                    <a:lnTo>
                      <a:pt x="186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6" name="Google Shape;896;p4"/>
              <p:cNvSpPr/>
              <p:nvPr/>
            </p:nvSpPr>
            <p:spPr>
              <a:xfrm>
                <a:off x="2699350" y="2585650"/>
                <a:ext cx="64400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6" h="26680" extrusionOk="0">
                    <a:moveTo>
                      <a:pt x="1843" y="0"/>
                    </a:moveTo>
                    <a:lnTo>
                      <a:pt x="1744" y="20"/>
                    </a:lnTo>
                    <a:lnTo>
                      <a:pt x="1645" y="60"/>
                    </a:lnTo>
                    <a:lnTo>
                      <a:pt x="1565" y="159"/>
                    </a:lnTo>
                    <a:lnTo>
                      <a:pt x="1546" y="218"/>
                    </a:lnTo>
                    <a:lnTo>
                      <a:pt x="1526" y="278"/>
                    </a:lnTo>
                    <a:lnTo>
                      <a:pt x="1526" y="337"/>
                    </a:lnTo>
                    <a:lnTo>
                      <a:pt x="1546" y="416"/>
                    </a:lnTo>
                    <a:lnTo>
                      <a:pt x="1645" y="872"/>
                    </a:lnTo>
                    <a:lnTo>
                      <a:pt x="1724" y="1327"/>
                    </a:lnTo>
                    <a:lnTo>
                      <a:pt x="1803" y="1803"/>
                    </a:lnTo>
                    <a:lnTo>
                      <a:pt x="1862" y="2258"/>
                    </a:lnTo>
                    <a:lnTo>
                      <a:pt x="1961" y="3189"/>
                    </a:lnTo>
                    <a:lnTo>
                      <a:pt x="2001" y="4120"/>
                    </a:lnTo>
                    <a:lnTo>
                      <a:pt x="2001" y="5031"/>
                    </a:lnTo>
                    <a:lnTo>
                      <a:pt x="1961" y="5962"/>
                    </a:lnTo>
                    <a:lnTo>
                      <a:pt x="1902" y="6893"/>
                    </a:lnTo>
                    <a:lnTo>
                      <a:pt x="1823" y="7804"/>
                    </a:lnTo>
                    <a:lnTo>
                      <a:pt x="1704" y="8735"/>
                    </a:lnTo>
                    <a:lnTo>
                      <a:pt x="1565" y="9666"/>
                    </a:lnTo>
                    <a:lnTo>
                      <a:pt x="1427" y="10577"/>
                    </a:lnTo>
                    <a:lnTo>
                      <a:pt x="1268" y="11508"/>
                    </a:lnTo>
                    <a:lnTo>
                      <a:pt x="932" y="13330"/>
                    </a:lnTo>
                    <a:lnTo>
                      <a:pt x="615" y="15152"/>
                    </a:lnTo>
                    <a:lnTo>
                      <a:pt x="476" y="16024"/>
                    </a:lnTo>
                    <a:lnTo>
                      <a:pt x="337" y="16915"/>
                    </a:lnTo>
                    <a:lnTo>
                      <a:pt x="219" y="17786"/>
                    </a:lnTo>
                    <a:lnTo>
                      <a:pt x="119" y="18678"/>
                    </a:lnTo>
                    <a:lnTo>
                      <a:pt x="60" y="19569"/>
                    </a:lnTo>
                    <a:lnTo>
                      <a:pt x="1" y="20460"/>
                    </a:lnTo>
                    <a:lnTo>
                      <a:pt x="1" y="21352"/>
                    </a:lnTo>
                    <a:lnTo>
                      <a:pt x="20" y="22243"/>
                    </a:lnTo>
                    <a:lnTo>
                      <a:pt x="40" y="22797"/>
                    </a:lnTo>
                    <a:lnTo>
                      <a:pt x="80" y="23352"/>
                    </a:lnTo>
                    <a:lnTo>
                      <a:pt x="199" y="24461"/>
                    </a:lnTo>
                    <a:lnTo>
                      <a:pt x="456" y="26679"/>
                    </a:lnTo>
                    <a:lnTo>
                      <a:pt x="1031" y="26679"/>
                    </a:lnTo>
                    <a:lnTo>
                      <a:pt x="773" y="24461"/>
                    </a:lnTo>
                    <a:lnTo>
                      <a:pt x="654" y="23352"/>
                    </a:lnTo>
                    <a:lnTo>
                      <a:pt x="615" y="22797"/>
                    </a:lnTo>
                    <a:lnTo>
                      <a:pt x="575" y="22243"/>
                    </a:lnTo>
                    <a:lnTo>
                      <a:pt x="555" y="21252"/>
                    </a:lnTo>
                    <a:lnTo>
                      <a:pt x="595" y="20262"/>
                    </a:lnTo>
                    <a:lnTo>
                      <a:pt x="654" y="19272"/>
                    </a:lnTo>
                    <a:lnTo>
                      <a:pt x="733" y="18282"/>
                    </a:lnTo>
                    <a:lnTo>
                      <a:pt x="852" y="17311"/>
                    </a:lnTo>
                    <a:lnTo>
                      <a:pt x="1011" y="16321"/>
                    </a:lnTo>
                    <a:lnTo>
                      <a:pt x="1169" y="15350"/>
                    </a:lnTo>
                    <a:lnTo>
                      <a:pt x="1328" y="14380"/>
                    </a:lnTo>
                    <a:lnTo>
                      <a:pt x="1645" y="12637"/>
                    </a:lnTo>
                    <a:lnTo>
                      <a:pt x="1942" y="10874"/>
                    </a:lnTo>
                    <a:lnTo>
                      <a:pt x="2100" y="9983"/>
                    </a:lnTo>
                    <a:lnTo>
                      <a:pt x="2219" y="9111"/>
                    </a:lnTo>
                    <a:lnTo>
                      <a:pt x="2338" y="8220"/>
                    </a:lnTo>
                    <a:lnTo>
                      <a:pt x="2437" y="7329"/>
                    </a:lnTo>
                    <a:lnTo>
                      <a:pt x="2496" y="6437"/>
                    </a:lnTo>
                    <a:lnTo>
                      <a:pt x="2556" y="5566"/>
                    </a:lnTo>
                    <a:lnTo>
                      <a:pt x="2575" y="4675"/>
                    </a:lnTo>
                    <a:lnTo>
                      <a:pt x="2556" y="3783"/>
                    </a:lnTo>
                    <a:lnTo>
                      <a:pt x="2496" y="2892"/>
                    </a:lnTo>
                    <a:lnTo>
                      <a:pt x="2397" y="2001"/>
                    </a:lnTo>
                    <a:lnTo>
                      <a:pt x="2278" y="1129"/>
                    </a:lnTo>
                    <a:lnTo>
                      <a:pt x="2179" y="674"/>
                    </a:lnTo>
                    <a:lnTo>
                      <a:pt x="2080" y="238"/>
                    </a:lnTo>
                    <a:lnTo>
                      <a:pt x="2060" y="159"/>
                    </a:lnTo>
                    <a:lnTo>
                      <a:pt x="2041" y="119"/>
                    </a:lnTo>
                    <a:lnTo>
                      <a:pt x="2001" y="60"/>
                    </a:lnTo>
                    <a:lnTo>
                      <a:pt x="1942" y="40"/>
                    </a:lnTo>
                    <a:lnTo>
                      <a:pt x="184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7" name="Google Shape;897;p4"/>
              <p:cNvSpPr/>
              <p:nvPr/>
            </p:nvSpPr>
            <p:spPr>
              <a:xfrm>
                <a:off x="1703100" y="2585650"/>
                <a:ext cx="64400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6" h="26680" extrusionOk="0">
                    <a:moveTo>
                      <a:pt x="1862" y="0"/>
                    </a:moveTo>
                    <a:lnTo>
                      <a:pt x="1743" y="20"/>
                    </a:lnTo>
                    <a:lnTo>
                      <a:pt x="1664" y="60"/>
                    </a:lnTo>
                    <a:lnTo>
                      <a:pt x="1585" y="159"/>
                    </a:lnTo>
                    <a:lnTo>
                      <a:pt x="1565" y="218"/>
                    </a:lnTo>
                    <a:lnTo>
                      <a:pt x="1545" y="278"/>
                    </a:lnTo>
                    <a:lnTo>
                      <a:pt x="1545" y="337"/>
                    </a:lnTo>
                    <a:lnTo>
                      <a:pt x="1545" y="416"/>
                    </a:lnTo>
                    <a:lnTo>
                      <a:pt x="1644" y="872"/>
                    </a:lnTo>
                    <a:lnTo>
                      <a:pt x="1743" y="1327"/>
                    </a:lnTo>
                    <a:lnTo>
                      <a:pt x="1803" y="1803"/>
                    </a:lnTo>
                    <a:lnTo>
                      <a:pt x="1882" y="2258"/>
                    </a:lnTo>
                    <a:lnTo>
                      <a:pt x="1961" y="3189"/>
                    </a:lnTo>
                    <a:lnTo>
                      <a:pt x="2001" y="4120"/>
                    </a:lnTo>
                    <a:lnTo>
                      <a:pt x="2001" y="5031"/>
                    </a:lnTo>
                    <a:lnTo>
                      <a:pt x="1981" y="5962"/>
                    </a:lnTo>
                    <a:lnTo>
                      <a:pt x="1922" y="6893"/>
                    </a:lnTo>
                    <a:lnTo>
                      <a:pt x="1823" y="7804"/>
                    </a:lnTo>
                    <a:lnTo>
                      <a:pt x="1704" y="8735"/>
                    </a:lnTo>
                    <a:lnTo>
                      <a:pt x="1585" y="9666"/>
                    </a:lnTo>
                    <a:lnTo>
                      <a:pt x="1427" y="10577"/>
                    </a:lnTo>
                    <a:lnTo>
                      <a:pt x="1268" y="11508"/>
                    </a:lnTo>
                    <a:lnTo>
                      <a:pt x="951" y="13330"/>
                    </a:lnTo>
                    <a:lnTo>
                      <a:pt x="634" y="15152"/>
                    </a:lnTo>
                    <a:lnTo>
                      <a:pt x="476" y="16024"/>
                    </a:lnTo>
                    <a:lnTo>
                      <a:pt x="357" y="16915"/>
                    </a:lnTo>
                    <a:lnTo>
                      <a:pt x="238" y="17786"/>
                    </a:lnTo>
                    <a:lnTo>
                      <a:pt x="139" y="18678"/>
                    </a:lnTo>
                    <a:lnTo>
                      <a:pt x="60" y="19569"/>
                    </a:lnTo>
                    <a:lnTo>
                      <a:pt x="20" y="20460"/>
                    </a:lnTo>
                    <a:lnTo>
                      <a:pt x="1" y="21352"/>
                    </a:lnTo>
                    <a:lnTo>
                      <a:pt x="20" y="22243"/>
                    </a:lnTo>
                    <a:lnTo>
                      <a:pt x="60" y="22797"/>
                    </a:lnTo>
                    <a:lnTo>
                      <a:pt x="100" y="23352"/>
                    </a:lnTo>
                    <a:lnTo>
                      <a:pt x="218" y="24461"/>
                    </a:lnTo>
                    <a:lnTo>
                      <a:pt x="476" y="26679"/>
                    </a:lnTo>
                    <a:lnTo>
                      <a:pt x="1050" y="26679"/>
                    </a:lnTo>
                    <a:lnTo>
                      <a:pt x="773" y="24461"/>
                    </a:lnTo>
                    <a:lnTo>
                      <a:pt x="654" y="23352"/>
                    </a:lnTo>
                    <a:lnTo>
                      <a:pt x="615" y="22797"/>
                    </a:lnTo>
                    <a:lnTo>
                      <a:pt x="595" y="22243"/>
                    </a:lnTo>
                    <a:lnTo>
                      <a:pt x="575" y="21252"/>
                    </a:lnTo>
                    <a:lnTo>
                      <a:pt x="595" y="20262"/>
                    </a:lnTo>
                    <a:lnTo>
                      <a:pt x="654" y="19272"/>
                    </a:lnTo>
                    <a:lnTo>
                      <a:pt x="753" y="18282"/>
                    </a:lnTo>
                    <a:lnTo>
                      <a:pt x="872" y="17311"/>
                    </a:lnTo>
                    <a:lnTo>
                      <a:pt x="1011" y="16321"/>
                    </a:lnTo>
                    <a:lnTo>
                      <a:pt x="1169" y="15350"/>
                    </a:lnTo>
                    <a:lnTo>
                      <a:pt x="1347" y="14380"/>
                    </a:lnTo>
                    <a:lnTo>
                      <a:pt x="1644" y="12637"/>
                    </a:lnTo>
                    <a:lnTo>
                      <a:pt x="1961" y="10874"/>
                    </a:lnTo>
                    <a:lnTo>
                      <a:pt x="2100" y="9983"/>
                    </a:lnTo>
                    <a:lnTo>
                      <a:pt x="2239" y="9111"/>
                    </a:lnTo>
                    <a:lnTo>
                      <a:pt x="2338" y="8220"/>
                    </a:lnTo>
                    <a:lnTo>
                      <a:pt x="2437" y="7329"/>
                    </a:lnTo>
                    <a:lnTo>
                      <a:pt x="2516" y="6437"/>
                    </a:lnTo>
                    <a:lnTo>
                      <a:pt x="2556" y="5566"/>
                    </a:lnTo>
                    <a:lnTo>
                      <a:pt x="2575" y="4675"/>
                    </a:lnTo>
                    <a:lnTo>
                      <a:pt x="2556" y="3783"/>
                    </a:lnTo>
                    <a:lnTo>
                      <a:pt x="2516" y="2892"/>
                    </a:lnTo>
                    <a:lnTo>
                      <a:pt x="2417" y="2001"/>
                    </a:lnTo>
                    <a:lnTo>
                      <a:pt x="2278" y="1129"/>
                    </a:lnTo>
                    <a:lnTo>
                      <a:pt x="2199" y="674"/>
                    </a:lnTo>
                    <a:lnTo>
                      <a:pt x="2100" y="238"/>
                    </a:lnTo>
                    <a:lnTo>
                      <a:pt x="2080" y="159"/>
                    </a:lnTo>
                    <a:lnTo>
                      <a:pt x="2041" y="119"/>
                    </a:lnTo>
                    <a:lnTo>
                      <a:pt x="2001" y="60"/>
                    </a:lnTo>
                    <a:lnTo>
                      <a:pt x="1961" y="40"/>
                    </a:lnTo>
                    <a:lnTo>
                      <a:pt x="186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8" name="Google Shape;898;p4"/>
              <p:cNvSpPr/>
              <p:nvPr/>
            </p:nvSpPr>
            <p:spPr>
              <a:xfrm>
                <a:off x="3389100" y="2829750"/>
                <a:ext cx="896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86" h="15153" extrusionOk="0">
                    <a:moveTo>
                      <a:pt x="2120" y="1"/>
                    </a:moveTo>
                    <a:lnTo>
                      <a:pt x="2021" y="21"/>
                    </a:lnTo>
                    <a:lnTo>
                      <a:pt x="1942" y="40"/>
                    </a:lnTo>
                    <a:lnTo>
                      <a:pt x="1843" y="80"/>
                    </a:lnTo>
                    <a:lnTo>
                      <a:pt x="1684" y="179"/>
                    </a:lnTo>
                    <a:lnTo>
                      <a:pt x="1526" y="338"/>
                    </a:lnTo>
                    <a:lnTo>
                      <a:pt x="1407" y="496"/>
                    </a:lnTo>
                    <a:lnTo>
                      <a:pt x="1288" y="694"/>
                    </a:lnTo>
                    <a:lnTo>
                      <a:pt x="1189" y="892"/>
                    </a:lnTo>
                    <a:lnTo>
                      <a:pt x="1031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54" y="2754"/>
                    </a:lnTo>
                    <a:lnTo>
                      <a:pt x="496" y="3744"/>
                    </a:lnTo>
                    <a:lnTo>
                      <a:pt x="357" y="4695"/>
                    </a:lnTo>
                    <a:lnTo>
                      <a:pt x="219" y="5705"/>
                    </a:lnTo>
                    <a:lnTo>
                      <a:pt x="120" y="6735"/>
                    </a:lnTo>
                    <a:lnTo>
                      <a:pt x="60" y="7745"/>
                    </a:lnTo>
                    <a:lnTo>
                      <a:pt x="21" y="8775"/>
                    </a:lnTo>
                    <a:lnTo>
                      <a:pt x="1" y="9805"/>
                    </a:lnTo>
                    <a:lnTo>
                      <a:pt x="40" y="10835"/>
                    </a:lnTo>
                    <a:lnTo>
                      <a:pt x="80" y="11845"/>
                    </a:lnTo>
                    <a:lnTo>
                      <a:pt x="179" y="12875"/>
                    </a:lnTo>
                    <a:lnTo>
                      <a:pt x="179" y="12954"/>
                    </a:lnTo>
                    <a:lnTo>
                      <a:pt x="219" y="13014"/>
                    </a:lnTo>
                    <a:lnTo>
                      <a:pt x="238" y="13073"/>
                    </a:lnTo>
                    <a:lnTo>
                      <a:pt x="278" y="13113"/>
                    </a:lnTo>
                    <a:lnTo>
                      <a:pt x="377" y="13172"/>
                    </a:lnTo>
                    <a:lnTo>
                      <a:pt x="496" y="13192"/>
                    </a:lnTo>
                    <a:lnTo>
                      <a:pt x="595" y="13172"/>
                    </a:lnTo>
                    <a:lnTo>
                      <a:pt x="635" y="13152"/>
                    </a:lnTo>
                    <a:lnTo>
                      <a:pt x="674" y="13113"/>
                    </a:lnTo>
                    <a:lnTo>
                      <a:pt x="714" y="13073"/>
                    </a:lnTo>
                    <a:lnTo>
                      <a:pt x="734" y="13014"/>
                    </a:lnTo>
                    <a:lnTo>
                      <a:pt x="734" y="12954"/>
                    </a:lnTo>
                    <a:lnTo>
                      <a:pt x="734" y="12875"/>
                    </a:lnTo>
                    <a:lnTo>
                      <a:pt x="674" y="12063"/>
                    </a:lnTo>
                    <a:lnTo>
                      <a:pt x="615" y="11231"/>
                    </a:lnTo>
                    <a:lnTo>
                      <a:pt x="595" y="10419"/>
                    </a:lnTo>
                    <a:lnTo>
                      <a:pt x="575" y="9607"/>
                    </a:lnTo>
                    <a:lnTo>
                      <a:pt x="575" y="8775"/>
                    </a:lnTo>
                    <a:lnTo>
                      <a:pt x="615" y="7963"/>
                    </a:lnTo>
                    <a:lnTo>
                      <a:pt x="654" y="7151"/>
                    </a:lnTo>
                    <a:lnTo>
                      <a:pt x="734" y="6339"/>
                    </a:lnTo>
                    <a:lnTo>
                      <a:pt x="813" y="5507"/>
                    </a:lnTo>
                    <a:lnTo>
                      <a:pt x="932" y="4675"/>
                    </a:lnTo>
                    <a:lnTo>
                      <a:pt x="1070" y="3863"/>
                    </a:lnTo>
                    <a:lnTo>
                      <a:pt x="1229" y="3031"/>
                    </a:lnTo>
                    <a:lnTo>
                      <a:pt x="1387" y="2279"/>
                    </a:lnTo>
                    <a:lnTo>
                      <a:pt x="1486" y="1902"/>
                    </a:lnTo>
                    <a:lnTo>
                      <a:pt x="1585" y="1526"/>
                    </a:lnTo>
                    <a:lnTo>
                      <a:pt x="1645" y="1348"/>
                    </a:lnTo>
                    <a:lnTo>
                      <a:pt x="1704" y="1130"/>
                    </a:lnTo>
                    <a:lnTo>
                      <a:pt x="1803" y="932"/>
                    </a:lnTo>
                    <a:lnTo>
                      <a:pt x="1863" y="853"/>
                    </a:lnTo>
                    <a:lnTo>
                      <a:pt x="1922" y="793"/>
                    </a:lnTo>
                    <a:lnTo>
                      <a:pt x="1981" y="753"/>
                    </a:lnTo>
                    <a:lnTo>
                      <a:pt x="2061" y="734"/>
                    </a:lnTo>
                    <a:lnTo>
                      <a:pt x="2179" y="734"/>
                    </a:lnTo>
                    <a:lnTo>
                      <a:pt x="2278" y="773"/>
                    </a:lnTo>
                    <a:lnTo>
                      <a:pt x="2377" y="853"/>
                    </a:lnTo>
                    <a:lnTo>
                      <a:pt x="2457" y="952"/>
                    </a:lnTo>
                    <a:lnTo>
                      <a:pt x="2536" y="1090"/>
                    </a:lnTo>
                    <a:lnTo>
                      <a:pt x="2655" y="1328"/>
                    </a:lnTo>
                    <a:lnTo>
                      <a:pt x="2754" y="1704"/>
                    </a:lnTo>
                    <a:lnTo>
                      <a:pt x="2853" y="2120"/>
                    </a:lnTo>
                    <a:lnTo>
                      <a:pt x="2912" y="2516"/>
                    </a:lnTo>
                    <a:lnTo>
                      <a:pt x="2952" y="2952"/>
                    </a:lnTo>
                    <a:lnTo>
                      <a:pt x="2991" y="3368"/>
                    </a:lnTo>
                    <a:lnTo>
                      <a:pt x="3011" y="3784"/>
                    </a:lnTo>
                    <a:lnTo>
                      <a:pt x="3011" y="4616"/>
                    </a:lnTo>
                    <a:lnTo>
                      <a:pt x="3011" y="5507"/>
                    </a:lnTo>
                    <a:lnTo>
                      <a:pt x="2972" y="6398"/>
                    </a:lnTo>
                    <a:lnTo>
                      <a:pt x="2912" y="7270"/>
                    </a:lnTo>
                    <a:lnTo>
                      <a:pt x="2813" y="8161"/>
                    </a:lnTo>
                    <a:lnTo>
                      <a:pt x="2714" y="8993"/>
                    </a:lnTo>
                    <a:lnTo>
                      <a:pt x="2576" y="9825"/>
                    </a:lnTo>
                    <a:lnTo>
                      <a:pt x="2437" y="10657"/>
                    </a:lnTo>
                    <a:lnTo>
                      <a:pt x="2278" y="11469"/>
                    </a:lnTo>
                    <a:lnTo>
                      <a:pt x="1942" y="13113"/>
                    </a:lnTo>
                    <a:lnTo>
                      <a:pt x="1585" y="14737"/>
                    </a:lnTo>
                    <a:lnTo>
                      <a:pt x="1585" y="14816"/>
                    </a:lnTo>
                    <a:lnTo>
                      <a:pt x="1585" y="14875"/>
                    </a:lnTo>
                    <a:lnTo>
                      <a:pt x="1605" y="14955"/>
                    </a:lnTo>
                    <a:lnTo>
                      <a:pt x="1625" y="14994"/>
                    </a:lnTo>
                    <a:lnTo>
                      <a:pt x="1704" y="15093"/>
                    </a:lnTo>
                    <a:lnTo>
                      <a:pt x="1803" y="15133"/>
                    </a:lnTo>
                    <a:lnTo>
                      <a:pt x="1902" y="15153"/>
                    </a:lnTo>
                    <a:lnTo>
                      <a:pt x="2001" y="15133"/>
                    </a:lnTo>
                    <a:lnTo>
                      <a:pt x="2041" y="15093"/>
                    </a:lnTo>
                    <a:lnTo>
                      <a:pt x="2080" y="15054"/>
                    </a:lnTo>
                    <a:lnTo>
                      <a:pt x="2120" y="14994"/>
                    </a:lnTo>
                    <a:lnTo>
                      <a:pt x="2140" y="14915"/>
                    </a:lnTo>
                    <a:lnTo>
                      <a:pt x="2576" y="12875"/>
                    </a:lnTo>
                    <a:lnTo>
                      <a:pt x="2793" y="11845"/>
                    </a:lnTo>
                    <a:lnTo>
                      <a:pt x="2991" y="10835"/>
                    </a:lnTo>
                    <a:lnTo>
                      <a:pt x="3170" y="9785"/>
                    </a:lnTo>
                    <a:lnTo>
                      <a:pt x="3308" y="8755"/>
                    </a:lnTo>
                    <a:lnTo>
                      <a:pt x="3447" y="7705"/>
                    </a:lnTo>
                    <a:lnTo>
                      <a:pt x="3526" y="6676"/>
                    </a:lnTo>
                    <a:lnTo>
                      <a:pt x="3586" y="5626"/>
                    </a:lnTo>
                    <a:lnTo>
                      <a:pt x="3586" y="4576"/>
                    </a:lnTo>
                    <a:lnTo>
                      <a:pt x="3566" y="4061"/>
                    </a:lnTo>
                    <a:lnTo>
                      <a:pt x="3546" y="3546"/>
                    </a:lnTo>
                    <a:lnTo>
                      <a:pt x="3506" y="3031"/>
                    </a:lnTo>
                    <a:lnTo>
                      <a:pt x="3447" y="2516"/>
                    </a:lnTo>
                    <a:lnTo>
                      <a:pt x="3368" y="1823"/>
                    </a:lnTo>
                    <a:lnTo>
                      <a:pt x="3289" y="1467"/>
                    </a:lnTo>
                    <a:lnTo>
                      <a:pt x="3190" y="1110"/>
                    </a:lnTo>
                    <a:lnTo>
                      <a:pt x="3071" y="773"/>
                    </a:lnTo>
                    <a:lnTo>
                      <a:pt x="299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94" y="219"/>
                    </a:lnTo>
                    <a:lnTo>
                      <a:pt x="2556" y="139"/>
                    </a:lnTo>
                    <a:lnTo>
                      <a:pt x="2417" y="60"/>
                    </a:lnTo>
                    <a:lnTo>
                      <a:pt x="2318" y="21"/>
                    </a:lnTo>
                    <a:lnTo>
                      <a:pt x="221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9" name="Google Shape;899;p4"/>
              <p:cNvSpPr/>
              <p:nvPr/>
            </p:nvSpPr>
            <p:spPr>
              <a:xfrm>
                <a:off x="2365625" y="2829750"/>
                <a:ext cx="891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5153" extrusionOk="0">
                    <a:moveTo>
                      <a:pt x="2100" y="1"/>
                    </a:moveTo>
                    <a:lnTo>
                      <a:pt x="2001" y="21"/>
                    </a:lnTo>
                    <a:lnTo>
                      <a:pt x="1921" y="40"/>
                    </a:lnTo>
                    <a:lnTo>
                      <a:pt x="1822" y="80"/>
                    </a:lnTo>
                    <a:lnTo>
                      <a:pt x="1664" y="179"/>
                    </a:lnTo>
                    <a:lnTo>
                      <a:pt x="1506" y="33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0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34" y="2754"/>
                    </a:lnTo>
                    <a:lnTo>
                      <a:pt x="476" y="3744"/>
                    </a:lnTo>
                    <a:lnTo>
                      <a:pt x="337" y="4695"/>
                    </a:lnTo>
                    <a:lnTo>
                      <a:pt x="218" y="5705"/>
                    </a:lnTo>
                    <a:lnTo>
                      <a:pt x="99" y="6735"/>
                    </a:lnTo>
                    <a:lnTo>
                      <a:pt x="40" y="7745"/>
                    </a:lnTo>
                    <a:lnTo>
                      <a:pt x="0" y="8775"/>
                    </a:lnTo>
                    <a:lnTo>
                      <a:pt x="0" y="9805"/>
                    </a:lnTo>
                    <a:lnTo>
                      <a:pt x="20" y="10835"/>
                    </a:lnTo>
                    <a:lnTo>
                      <a:pt x="79" y="11845"/>
                    </a:lnTo>
                    <a:lnTo>
                      <a:pt x="159" y="12875"/>
                    </a:lnTo>
                    <a:lnTo>
                      <a:pt x="179" y="12954"/>
                    </a:lnTo>
                    <a:lnTo>
                      <a:pt x="198" y="13014"/>
                    </a:lnTo>
                    <a:lnTo>
                      <a:pt x="218" y="13073"/>
                    </a:lnTo>
                    <a:lnTo>
                      <a:pt x="258" y="13113"/>
                    </a:lnTo>
                    <a:lnTo>
                      <a:pt x="357" y="13172"/>
                    </a:lnTo>
                    <a:lnTo>
                      <a:pt x="476" y="13192"/>
                    </a:lnTo>
                    <a:lnTo>
                      <a:pt x="575" y="13172"/>
                    </a:lnTo>
                    <a:lnTo>
                      <a:pt x="614" y="13152"/>
                    </a:lnTo>
                    <a:lnTo>
                      <a:pt x="654" y="13113"/>
                    </a:lnTo>
                    <a:lnTo>
                      <a:pt x="693" y="13073"/>
                    </a:lnTo>
                    <a:lnTo>
                      <a:pt x="713" y="13014"/>
                    </a:lnTo>
                    <a:lnTo>
                      <a:pt x="733" y="12954"/>
                    </a:lnTo>
                    <a:lnTo>
                      <a:pt x="733" y="12875"/>
                    </a:lnTo>
                    <a:lnTo>
                      <a:pt x="654" y="12063"/>
                    </a:lnTo>
                    <a:lnTo>
                      <a:pt x="594" y="11231"/>
                    </a:lnTo>
                    <a:lnTo>
                      <a:pt x="575" y="10419"/>
                    </a:lnTo>
                    <a:lnTo>
                      <a:pt x="555" y="9607"/>
                    </a:lnTo>
                    <a:lnTo>
                      <a:pt x="575" y="8775"/>
                    </a:lnTo>
                    <a:lnTo>
                      <a:pt x="594" y="7963"/>
                    </a:lnTo>
                    <a:lnTo>
                      <a:pt x="634" y="7151"/>
                    </a:lnTo>
                    <a:lnTo>
                      <a:pt x="713" y="6339"/>
                    </a:lnTo>
                    <a:lnTo>
                      <a:pt x="812" y="5507"/>
                    </a:lnTo>
                    <a:lnTo>
                      <a:pt x="911" y="4675"/>
                    </a:lnTo>
                    <a:lnTo>
                      <a:pt x="1050" y="3863"/>
                    </a:lnTo>
                    <a:lnTo>
                      <a:pt x="1208" y="3031"/>
                    </a:lnTo>
                    <a:lnTo>
                      <a:pt x="1367" y="2279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4" y="1348"/>
                    </a:lnTo>
                    <a:lnTo>
                      <a:pt x="1704" y="1130"/>
                    </a:lnTo>
                    <a:lnTo>
                      <a:pt x="1783" y="932"/>
                    </a:lnTo>
                    <a:lnTo>
                      <a:pt x="1842" y="853"/>
                    </a:lnTo>
                    <a:lnTo>
                      <a:pt x="1902" y="793"/>
                    </a:lnTo>
                    <a:lnTo>
                      <a:pt x="1981" y="753"/>
                    </a:lnTo>
                    <a:lnTo>
                      <a:pt x="2040" y="734"/>
                    </a:lnTo>
                    <a:lnTo>
                      <a:pt x="2159" y="734"/>
                    </a:lnTo>
                    <a:lnTo>
                      <a:pt x="2258" y="773"/>
                    </a:lnTo>
                    <a:lnTo>
                      <a:pt x="2357" y="853"/>
                    </a:lnTo>
                    <a:lnTo>
                      <a:pt x="2456" y="952"/>
                    </a:lnTo>
                    <a:lnTo>
                      <a:pt x="2516" y="1090"/>
                    </a:lnTo>
                    <a:lnTo>
                      <a:pt x="2634" y="1328"/>
                    </a:lnTo>
                    <a:lnTo>
                      <a:pt x="2753" y="1704"/>
                    </a:lnTo>
                    <a:lnTo>
                      <a:pt x="2833" y="2120"/>
                    </a:lnTo>
                    <a:lnTo>
                      <a:pt x="2892" y="2516"/>
                    </a:lnTo>
                    <a:lnTo>
                      <a:pt x="2951" y="2952"/>
                    </a:lnTo>
                    <a:lnTo>
                      <a:pt x="2971" y="3368"/>
                    </a:lnTo>
                    <a:lnTo>
                      <a:pt x="2991" y="3784"/>
                    </a:lnTo>
                    <a:lnTo>
                      <a:pt x="3011" y="4616"/>
                    </a:lnTo>
                    <a:lnTo>
                      <a:pt x="2991" y="5507"/>
                    </a:lnTo>
                    <a:lnTo>
                      <a:pt x="2951" y="6398"/>
                    </a:lnTo>
                    <a:lnTo>
                      <a:pt x="2892" y="7270"/>
                    </a:lnTo>
                    <a:lnTo>
                      <a:pt x="2793" y="8161"/>
                    </a:lnTo>
                    <a:lnTo>
                      <a:pt x="2694" y="8993"/>
                    </a:lnTo>
                    <a:lnTo>
                      <a:pt x="2555" y="9825"/>
                    </a:lnTo>
                    <a:lnTo>
                      <a:pt x="2417" y="10657"/>
                    </a:lnTo>
                    <a:lnTo>
                      <a:pt x="2278" y="11469"/>
                    </a:lnTo>
                    <a:lnTo>
                      <a:pt x="1941" y="13113"/>
                    </a:lnTo>
                    <a:lnTo>
                      <a:pt x="1585" y="14737"/>
                    </a:lnTo>
                    <a:lnTo>
                      <a:pt x="1565" y="14816"/>
                    </a:lnTo>
                    <a:lnTo>
                      <a:pt x="1565" y="14875"/>
                    </a:lnTo>
                    <a:lnTo>
                      <a:pt x="1585" y="14955"/>
                    </a:lnTo>
                    <a:lnTo>
                      <a:pt x="1605" y="14994"/>
                    </a:lnTo>
                    <a:lnTo>
                      <a:pt x="1684" y="15093"/>
                    </a:lnTo>
                    <a:lnTo>
                      <a:pt x="1783" y="15133"/>
                    </a:lnTo>
                    <a:lnTo>
                      <a:pt x="1882" y="15153"/>
                    </a:lnTo>
                    <a:lnTo>
                      <a:pt x="1981" y="15133"/>
                    </a:lnTo>
                    <a:lnTo>
                      <a:pt x="2040" y="15093"/>
                    </a:lnTo>
                    <a:lnTo>
                      <a:pt x="2060" y="15054"/>
                    </a:lnTo>
                    <a:lnTo>
                      <a:pt x="2100" y="14994"/>
                    </a:lnTo>
                    <a:lnTo>
                      <a:pt x="2120" y="14915"/>
                    </a:lnTo>
                    <a:lnTo>
                      <a:pt x="2575" y="12875"/>
                    </a:lnTo>
                    <a:lnTo>
                      <a:pt x="2773" y="11845"/>
                    </a:lnTo>
                    <a:lnTo>
                      <a:pt x="2971" y="10835"/>
                    </a:lnTo>
                    <a:lnTo>
                      <a:pt x="3149" y="9785"/>
                    </a:lnTo>
                    <a:lnTo>
                      <a:pt x="3288" y="8755"/>
                    </a:lnTo>
                    <a:lnTo>
                      <a:pt x="3427" y="7705"/>
                    </a:lnTo>
                    <a:lnTo>
                      <a:pt x="3506" y="6676"/>
                    </a:lnTo>
                    <a:lnTo>
                      <a:pt x="3565" y="5626"/>
                    </a:lnTo>
                    <a:lnTo>
                      <a:pt x="3565" y="4576"/>
                    </a:lnTo>
                    <a:lnTo>
                      <a:pt x="3546" y="4061"/>
                    </a:lnTo>
                    <a:lnTo>
                      <a:pt x="3526" y="3546"/>
                    </a:lnTo>
                    <a:lnTo>
                      <a:pt x="3486" y="3031"/>
                    </a:lnTo>
                    <a:lnTo>
                      <a:pt x="3427" y="2516"/>
                    </a:lnTo>
                    <a:lnTo>
                      <a:pt x="3348" y="1823"/>
                    </a:lnTo>
                    <a:lnTo>
                      <a:pt x="3268" y="1467"/>
                    </a:lnTo>
                    <a:lnTo>
                      <a:pt x="3189" y="1110"/>
                    </a:lnTo>
                    <a:lnTo>
                      <a:pt x="3050" y="773"/>
                    </a:lnTo>
                    <a:lnTo>
                      <a:pt x="297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74" y="219"/>
                    </a:lnTo>
                    <a:lnTo>
                      <a:pt x="2535" y="139"/>
                    </a:lnTo>
                    <a:lnTo>
                      <a:pt x="2397" y="60"/>
                    </a:lnTo>
                    <a:lnTo>
                      <a:pt x="2298" y="21"/>
                    </a:lnTo>
                    <a:lnTo>
                      <a:pt x="219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0" name="Google Shape;900;p4"/>
              <p:cNvSpPr/>
              <p:nvPr/>
            </p:nvSpPr>
            <p:spPr>
              <a:xfrm>
                <a:off x="1369375" y="2829750"/>
                <a:ext cx="896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86" h="15153" extrusionOk="0">
                    <a:moveTo>
                      <a:pt x="2119" y="1"/>
                    </a:moveTo>
                    <a:lnTo>
                      <a:pt x="2020" y="21"/>
                    </a:lnTo>
                    <a:lnTo>
                      <a:pt x="1921" y="40"/>
                    </a:lnTo>
                    <a:lnTo>
                      <a:pt x="1842" y="80"/>
                    </a:lnTo>
                    <a:lnTo>
                      <a:pt x="1664" y="179"/>
                    </a:lnTo>
                    <a:lnTo>
                      <a:pt x="1525" y="33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0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54" y="2754"/>
                    </a:lnTo>
                    <a:lnTo>
                      <a:pt x="495" y="3744"/>
                    </a:lnTo>
                    <a:lnTo>
                      <a:pt x="357" y="4695"/>
                    </a:lnTo>
                    <a:lnTo>
                      <a:pt x="218" y="5705"/>
                    </a:lnTo>
                    <a:lnTo>
                      <a:pt x="119" y="6735"/>
                    </a:lnTo>
                    <a:lnTo>
                      <a:pt x="40" y="7745"/>
                    </a:lnTo>
                    <a:lnTo>
                      <a:pt x="0" y="8775"/>
                    </a:lnTo>
                    <a:lnTo>
                      <a:pt x="0" y="9805"/>
                    </a:lnTo>
                    <a:lnTo>
                      <a:pt x="20" y="10835"/>
                    </a:lnTo>
                    <a:lnTo>
                      <a:pt x="79" y="11845"/>
                    </a:lnTo>
                    <a:lnTo>
                      <a:pt x="159" y="12875"/>
                    </a:lnTo>
                    <a:lnTo>
                      <a:pt x="178" y="12954"/>
                    </a:lnTo>
                    <a:lnTo>
                      <a:pt x="198" y="13014"/>
                    </a:lnTo>
                    <a:lnTo>
                      <a:pt x="238" y="13073"/>
                    </a:lnTo>
                    <a:lnTo>
                      <a:pt x="277" y="13113"/>
                    </a:lnTo>
                    <a:lnTo>
                      <a:pt x="376" y="13172"/>
                    </a:lnTo>
                    <a:lnTo>
                      <a:pt x="475" y="13192"/>
                    </a:lnTo>
                    <a:lnTo>
                      <a:pt x="575" y="13172"/>
                    </a:lnTo>
                    <a:lnTo>
                      <a:pt x="634" y="13152"/>
                    </a:lnTo>
                    <a:lnTo>
                      <a:pt x="674" y="13113"/>
                    </a:lnTo>
                    <a:lnTo>
                      <a:pt x="693" y="13073"/>
                    </a:lnTo>
                    <a:lnTo>
                      <a:pt x="713" y="13014"/>
                    </a:lnTo>
                    <a:lnTo>
                      <a:pt x="733" y="12954"/>
                    </a:lnTo>
                    <a:lnTo>
                      <a:pt x="733" y="12875"/>
                    </a:lnTo>
                    <a:lnTo>
                      <a:pt x="654" y="12063"/>
                    </a:lnTo>
                    <a:lnTo>
                      <a:pt x="614" y="11231"/>
                    </a:lnTo>
                    <a:lnTo>
                      <a:pt x="575" y="10419"/>
                    </a:lnTo>
                    <a:lnTo>
                      <a:pt x="575" y="9607"/>
                    </a:lnTo>
                    <a:lnTo>
                      <a:pt x="575" y="8775"/>
                    </a:lnTo>
                    <a:lnTo>
                      <a:pt x="594" y="7963"/>
                    </a:lnTo>
                    <a:lnTo>
                      <a:pt x="654" y="7151"/>
                    </a:lnTo>
                    <a:lnTo>
                      <a:pt x="713" y="6339"/>
                    </a:lnTo>
                    <a:lnTo>
                      <a:pt x="812" y="5507"/>
                    </a:lnTo>
                    <a:lnTo>
                      <a:pt x="931" y="4675"/>
                    </a:lnTo>
                    <a:lnTo>
                      <a:pt x="1070" y="3863"/>
                    </a:lnTo>
                    <a:lnTo>
                      <a:pt x="1228" y="3031"/>
                    </a:lnTo>
                    <a:lnTo>
                      <a:pt x="1387" y="2279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4" y="1348"/>
                    </a:lnTo>
                    <a:lnTo>
                      <a:pt x="1703" y="1130"/>
                    </a:lnTo>
                    <a:lnTo>
                      <a:pt x="1803" y="932"/>
                    </a:lnTo>
                    <a:lnTo>
                      <a:pt x="1862" y="853"/>
                    </a:lnTo>
                    <a:lnTo>
                      <a:pt x="1921" y="793"/>
                    </a:lnTo>
                    <a:lnTo>
                      <a:pt x="1981" y="753"/>
                    </a:lnTo>
                    <a:lnTo>
                      <a:pt x="2040" y="734"/>
                    </a:lnTo>
                    <a:lnTo>
                      <a:pt x="2159" y="734"/>
                    </a:lnTo>
                    <a:lnTo>
                      <a:pt x="2278" y="773"/>
                    </a:lnTo>
                    <a:lnTo>
                      <a:pt x="2377" y="853"/>
                    </a:lnTo>
                    <a:lnTo>
                      <a:pt x="2456" y="952"/>
                    </a:lnTo>
                    <a:lnTo>
                      <a:pt x="2535" y="1090"/>
                    </a:lnTo>
                    <a:lnTo>
                      <a:pt x="2634" y="1328"/>
                    </a:lnTo>
                    <a:lnTo>
                      <a:pt x="2753" y="1704"/>
                    </a:lnTo>
                    <a:lnTo>
                      <a:pt x="2852" y="2120"/>
                    </a:lnTo>
                    <a:lnTo>
                      <a:pt x="2912" y="2516"/>
                    </a:lnTo>
                    <a:lnTo>
                      <a:pt x="2951" y="2952"/>
                    </a:lnTo>
                    <a:lnTo>
                      <a:pt x="2971" y="3368"/>
                    </a:lnTo>
                    <a:lnTo>
                      <a:pt x="2991" y="3784"/>
                    </a:lnTo>
                    <a:lnTo>
                      <a:pt x="3011" y="4616"/>
                    </a:lnTo>
                    <a:lnTo>
                      <a:pt x="3011" y="5507"/>
                    </a:lnTo>
                    <a:lnTo>
                      <a:pt x="2971" y="6398"/>
                    </a:lnTo>
                    <a:lnTo>
                      <a:pt x="2912" y="7270"/>
                    </a:lnTo>
                    <a:lnTo>
                      <a:pt x="2813" y="8161"/>
                    </a:lnTo>
                    <a:lnTo>
                      <a:pt x="2694" y="8993"/>
                    </a:lnTo>
                    <a:lnTo>
                      <a:pt x="2575" y="9825"/>
                    </a:lnTo>
                    <a:lnTo>
                      <a:pt x="2436" y="10657"/>
                    </a:lnTo>
                    <a:lnTo>
                      <a:pt x="2278" y="11469"/>
                    </a:lnTo>
                    <a:lnTo>
                      <a:pt x="1941" y="13113"/>
                    </a:lnTo>
                    <a:lnTo>
                      <a:pt x="1585" y="14737"/>
                    </a:lnTo>
                    <a:lnTo>
                      <a:pt x="1585" y="14816"/>
                    </a:lnTo>
                    <a:lnTo>
                      <a:pt x="1585" y="14875"/>
                    </a:lnTo>
                    <a:lnTo>
                      <a:pt x="1585" y="14955"/>
                    </a:lnTo>
                    <a:lnTo>
                      <a:pt x="1624" y="14994"/>
                    </a:lnTo>
                    <a:lnTo>
                      <a:pt x="1703" y="15093"/>
                    </a:lnTo>
                    <a:lnTo>
                      <a:pt x="1783" y="15133"/>
                    </a:lnTo>
                    <a:lnTo>
                      <a:pt x="1902" y="15153"/>
                    </a:lnTo>
                    <a:lnTo>
                      <a:pt x="2001" y="15133"/>
                    </a:lnTo>
                    <a:lnTo>
                      <a:pt x="2040" y="15093"/>
                    </a:lnTo>
                    <a:lnTo>
                      <a:pt x="2080" y="15054"/>
                    </a:lnTo>
                    <a:lnTo>
                      <a:pt x="2119" y="14994"/>
                    </a:lnTo>
                    <a:lnTo>
                      <a:pt x="2139" y="14915"/>
                    </a:lnTo>
                    <a:lnTo>
                      <a:pt x="2575" y="12875"/>
                    </a:lnTo>
                    <a:lnTo>
                      <a:pt x="2793" y="11845"/>
                    </a:lnTo>
                    <a:lnTo>
                      <a:pt x="2971" y="10835"/>
                    </a:lnTo>
                    <a:lnTo>
                      <a:pt x="3149" y="9785"/>
                    </a:lnTo>
                    <a:lnTo>
                      <a:pt x="3308" y="8755"/>
                    </a:lnTo>
                    <a:lnTo>
                      <a:pt x="3427" y="7705"/>
                    </a:lnTo>
                    <a:lnTo>
                      <a:pt x="3526" y="6676"/>
                    </a:lnTo>
                    <a:lnTo>
                      <a:pt x="3565" y="5626"/>
                    </a:lnTo>
                    <a:lnTo>
                      <a:pt x="3585" y="4576"/>
                    </a:lnTo>
                    <a:lnTo>
                      <a:pt x="3565" y="4061"/>
                    </a:lnTo>
                    <a:lnTo>
                      <a:pt x="3545" y="3546"/>
                    </a:lnTo>
                    <a:lnTo>
                      <a:pt x="3506" y="3031"/>
                    </a:lnTo>
                    <a:lnTo>
                      <a:pt x="3446" y="2516"/>
                    </a:lnTo>
                    <a:lnTo>
                      <a:pt x="3347" y="1823"/>
                    </a:lnTo>
                    <a:lnTo>
                      <a:pt x="3288" y="1467"/>
                    </a:lnTo>
                    <a:lnTo>
                      <a:pt x="3189" y="1110"/>
                    </a:lnTo>
                    <a:lnTo>
                      <a:pt x="3070" y="773"/>
                    </a:lnTo>
                    <a:lnTo>
                      <a:pt x="299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74" y="219"/>
                    </a:lnTo>
                    <a:lnTo>
                      <a:pt x="2555" y="139"/>
                    </a:lnTo>
                    <a:lnTo>
                      <a:pt x="2416" y="60"/>
                    </a:lnTo>
                    <a:lnTo>
                      <a:pt x="2317" y="21"/>
                    </a:lnTo>
                    <a:lnTo>
                      <a:pt x="221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1" name="Google Shape;901;p4"/>
              <p:cNvSpPr/>
              <p:nvPr/>
            </p:nvSpPr>
            <p:spPr>
              <a:xfrm>
                <a:off x="3008325" y="2850550"/>
                <a:ext cx="75300" cy="402100"/>
              </a:xfrm>
              <a:custGeom>
                <a:avLst/>
                <a:gdLst/>
                <a:ahLst/>
                <a:cxnLst/>
                <a:rect l="l" t="t" r="r" b="b"/>
                <a:pathLst>
                  <a:path w="3012" h="16084" extrusionOk="0">
                    <a:moveTo>
                      <a:pt x="2655" y="1"/>
                    </a:moveTo>
                    <a:lnTo>
                      <a:pt x="2556" y="21"/>
                    </a:lnTo>
                    <a:lnTo>
                      <a:pt x="2457" y="80"/>
                    </a:lnTo>
                    <a:lnTo>
                      <a:pt x="2437" y="139"/>
                    </a:lnTo>
                    <a:lnTo>
                      <a:pt x="2417" y="179"/>
                    </a:lnTo>
                    <a:lnTo>
                      <a:pt x="2397" y="258"/>
                    </a:lnTo>
                    <a:lnTo>
                      <a:pt x="2397" y="318"/>
                    </a:lnTo>
                    <a:lnTo>
                      <a:pt x="2437" y="833"/>
                    </a:lnTo>
                    <a:lnTo>
                      <a:pt x="2437" y="1328"/>
                    </a:lnTo>
                    <a:lnTo>
                      <a:pt x="2437" y="1823"/>
                    </a:lnTo>
                    <a:lnTo>
                      <a:pt x="2417" y="2318"/>
                    </a:lnTo>
                    <a:lnTo>
                      <a:pt x="2358" y="2813"/>
                    </a:lnTo>
                    <a:lnTo>
                      <a:pt x="2298" y="3308"/>
                    </a:lnTo>
                    <a:lnTo>
                      <a:pt x="2219" y="3804"/>
                    </a:lnTo>
                    <a:lnTo>
                      <a:pt x="2140" y="4279"/>
                    </a:lnTo>
                    <a:lnTo>
                      <a:pt x="1922" y="5249"/>
                    </a:lnTo>
                    <a:lnTo>
                      <a:pt x="1684" y="6200"/>
                    </a:lnTo>
                    <a:lnTo>
                      <a:pt x="1407" y="7151"/>
                    </a:lnTo>
                    <a:lnTo>
                      <a:pt x="1130" y="8101"/>
                    </a:lnTo>
                    <a:lnTo>
                      <a:pt x="852" y="9052"/>
                    </a:lnTo>
                    <a:lnTo>
                      <a:pt x="595" y="10003"/>
                    </a:lnTo>
                    <a:lnTo>
                      <a:pt x="377" y="10973"/>
                    </a:lnTo>
                    <a:lnTo>
                      <a:pt x="278" y="11449"/>
                    </a:lnTo>
                    <a:lnTo>
                      <a:pt x="199" y="11944"/>
                    </a:lnTo>
                    <a:lnTo>
                      <a:pt x="120" y="12419"/>
                    </a:lnTo>
                    <a:lnTo>
                      <a:pt x="60" y="12914"/>
                    </a:lnTo>
                    <a:lnTo>
                      <a:pt x="21" y="13410"/>
                    </a:lnTo>
                    <a:lnTo>
                      <a:pt x="1" y="13905"/>
                    </a:lnTo>
                    <a:lnTo>
                      <a:pt x="1" y="14400"/>
                    </a:lnTo>
                    <a:lnTo>
                      <a:pt x="21" y="14895"/>
                    </a:lnTo>
                    <a:lnTo>
                      <a:pt x="60" y="15410"/>
                    </a:lnTo>
                    <a:lnTo>
                      <a:pt x="120" y="15905"/>
                    </a:lnTo>
                    <a:lnTo>
                      <a:pt x="159" y="16004"/>
                    </a:lnTo>
                    <a:lnTo>
                      <a:pt x="199" y="16083"/>
                    </a:lnTo>
                    <a:lnTo>
                      <a:pt x="536" y="16083"/>
                    </a:lnTo>
                    <a:lnTo>
                      <a:pt x="595" y="16024"/>
                    </a:lnTo>
                    <a:lnTo>
                      <a:pt x="654" y="15945"/>
                    </a:lnTo>
                    <a:lnTo>
                      <a:pt x="674" y="15846"/>
                    </a:lnTo>
                    <a:lnTo>
                      <a:pt x="674" y="15727"/>
                    </a:lnTo>
                    <a:lnTo>
                      <a:pt x="615" y="15232"/>
                    </a:lnTo>
                    <a:lnTo>
                      <a:pt x="575" y="14737"/>
                    </a:lnTo>
                    <a:lnTo>
                      <a:pt x="555" y="14241"/>
                    </a:lnTo>
                    <a:lnTo>
                      <a:pt x="555" y="13766"/>
                    </a:lnTo>
                    <a:lnTo>
                      <a:pt x="575" y="13271"/>
                    </a:lnTo>
                    <a:lnTo>
                      <a:pt x="615" y="12796"/>
                    </a:lnTo>
                    <a:lnTo>
                      <a:pt x="674" y="12300"/>
                    </a:lnTo>
                    <a:lnTo>
                      <a:pt x="753" y="11825"/>
                    </a:lnTo>
                    <a:lnTo>
                      <a:pt x="833" y="11350"/>
                    </a:lnTo>
                    <a:lnTo>
                      <a:pt x="932" y="10874"/>
                    </a:lnTo>
                    <a:lnTo>
                      <a:pt x="1169" y="9924"/>
                    </a:lnTo>
                    <a:lnTo>
                      <a:pt x="1427" y="8973"/>
                    </a:lnTo>
                    <a:lnTo>
                      <a:pt x="1704" y="8042"/>
                    </a:lnTo>
                    <a:lnTo>
                      <a:pt x="1981" y="7091"/>
                    </a:lnTo>
                    <a:lnTo>
                      <a:pt x="2239" y="6141"/>
                    </a:lnTo>
                    <a:lnTo>
                      <a:pt x="2496" y="5190"/>
                    </a:lnTo>
                    <a:lnTo>
                      <a:pt x="2694" y="4239"/>
                    </a:lnTo>
                    <a:lnTo>
                      <a:pt x="2793" y="3764"/>
                    </a:lnTo>
                    <a:lnTo>
                      <a:pt x="2873" y="3289"/>
                    </a:lnTo>
                    <a:lnTo>
                      <a:pt x="2932" y="2793"/>
                    </a:lnTo>
                    <a:lnTo>
                      <a:pt x="2972" y="2298"/>
                    </a:lnTo>
                    <a:lnTo>
                      <a:pt x="3011" y="1823"/>
                    </a:lnTo>
                    <a:lnTo>
                      <a:pt x="3011" y="1328"/>
                    </a:lnTo>
                    <a:lnTo>
                      <a:pt x="2991" y="833"/>
                    </a:lnTo>
                    <a:lnTo>
                      <a:pt x="2972" y="318"/>
                    </a:lnTo>
                    <a:lnTo>
                      <a:pt x="2952" y="258"/>
                    </a:lnTo>
                    <a:lnTo>
                      <a:pt x="2932" y="179"/>
                    </a:lnTo>
                    <a:lnTo>
                      <a:pt x="2892" y="139"/>
                    </a:lnTo>
                    <a:lnTo>
                      <a:pt x="2853" y="80"/>
                    </a:lnTo>
                    <a:lnTo>
                      <a:pt x="2754" y="21"/>
                    </a:lnTo>
                    <a:lnTo>
                      <a:pt x="265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2" name="Google Shape;902;p4"/>
              <p:cNvSpPr/>
              <p:nvPr/>
            </p:nvSpPr>
            <p:spPr>
              <a:xfrm>
                <a:off x="354657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38" y="0"/>
                    </a:moveTo>
                    <a:lnTo>
                      <a:pt x="139" y="60"/>
                    </a:lnTo>
                    <a:lnTo>
                      <a:pt x="60" y="139"/>
                    </a:lnTo>
                    <a:lnTo>
                      <a:pt x="20" y="198"/>
                    </a:lnTo>
                    <a:lnTo>
                      <a:pt x="0" y="258"/>
                    </a:lnTo>
                    <a:lnTo>
                      <a:pt x="0" y="337"/>
                    </a:lnTo>
                    <a:lnTo>
                      <a:pt x="0" y="416"/>
                    </a:lnTo>
                    <a:lnTo>
                      <a:pt x="218" y="1941"/>
                    </a:lnTo>
                    <a:lnTo>
                      <a:pt x="396" y="3486"/>
                    </a:lnTo>
                    <a:lnTo>
                      <a:pt x="535" y="5031"/>
                    </a:lnTo>
                    <a:lnTo>
                      <a:pt x="614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4" y="11230"/>
                    </a:lnTo>
                    <a:lnTo>
                      <a:pt x="535" y="12795"/>
                    </a:lnTo>
                    <a:lnTo>
                      <a:pt x="535" y="12854"/>
                    </a:lnTo>
                    <a:lnTo>
                      <a:pt x="555" y="12934"/>
                    </a:lnTo>
                    <a:lnTo>
                      <a:pt x="574" y="12973"/>
                    </a:lnTo>
                    <a:lnTo>
                      <a:pt x="614" y="13033"/>
                    </a:lnTo>
                    <a:lnTo>
                      <a:pt x="693" y="13092"/>
                    </a:lnTo>
                    <a:lnTo>
                      <a:pt x="792" y="13112"/>
                    </a:lnTo>
                    <a:lnTo>
                      <a:pt x="911" y="13092"/>
                    </a:lnTo>
                    <a:lnTo>
                      <a:pt x="990" y="13033"/>
                    </a:lnTo>
                    <a:lnTo>
                      <a:pt x="1030" y="12973"/>
                    </a:lnTo>
                    <a:lnTo>
                      <a:pt x="1070" y="12934"/>
                    </a:lnTo>
                    <a:lnTo>
                      <a:pt x="1089" y="12854"/>
                    </a:lnTo>
                    <a:lnTo>
                      <a:pt x="1109" y="12795"/>
                    </a:lnTo>
                    <a:lnTo>
                      <a:pt x="1188" y="11210"/>
                    </a:lnTo>
                    <a:lnTo>
                      <a:pt x="1228" y="9646"/>
                    </a:lnTo>
                    <a:lnTo>
                      <a:pt x="1228" y="8061"/>
                    </a:lnTo>
                    <a:lnTo>
                      <a:pt x="1169" y="6497"/>
                    </a:lnTo>
                    <a:lnTo>
                      <a:pt x="1089" y="4912"/>
                    </a:lnTo>
                    <a:lnTo>
                      <a:pt x="951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5" y="159"/>
                    </a:lnTo>
                    <a:lnTo>
                      <a:pt x="515" y="99"/>
                    </a:lnTo>
                    <a:lnTo>
                      <a:pt x="475" y="60"/>
                    </a:lnTo>
                    <a:lnTo>
                      <a:pt x="436" y="20"/>
                    </a:lnTo>
                    <a:lnTo>
                      <a:pt x="37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3" name="Google Shape;903;p4"/>
              <p:cNvSpPr/>
              <p:nvPr/>
            </p:nvSpPr>
            <p:spPr>
              <a:xfrm>
                <a:off x="252257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39" y="0"/>
                    </a:moveTo>
                    <a:lnTo>
                      <a:pt x="139" y="60"/>
                    </a:lnTo>
                    <a:lnTo>
                      <a:pt x="60" y="139"/>
                    </a:lnTo>
                    <a:lnTo>
                      <a:pt x="40" y="198"/>
                    </a:lnTo>
                    <a:lnTo>
                      <a:pt x="21" y="25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9" y="1941"/>
                    </a:lnTo>
                    <a:lnTo>
                      <a:pt x="397" y="3486"/>
                    </a:lnTo>
                    <a:lnTo>
                      <a:pt x="536" y="5031"/>
                    </a:lnTo>
                    <a:lnTo>
                      <a:pt x="615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5" y="11230"/>
                    </a:lnTo>
                    <a:lnTo>
                      <a:pt x="536" y="12795"/>
                    </a:lnTo>
                    <a:lnTo>
                      <a:pt x="536" y="12854"/>
                    </a:lnTo>
                    <a:lnTo>
                      <a:pt x="555" y="12934"/>
                    </a:lnTo>
                    <a:lnTo>
                      <a:pt x="575" y="12973"/>
                    </a:lnTo>
                    <a:lnTo>
                      <a:pt x="615" y="13033"/>
                    </a:lnTo>
                    <a:lnTo>
                      <a:pt x="694" y="13092"/>
                    </a:lnTo>
                    <a:lnTo>
                      <a:pt x="793" y="13112"/>
                    </a:lnTo>
                    <a:lnTo>
                      <a:pt x="912" y="13092"/>
                    </a:lnTo>
                    <a:lnTo>
                      <a:pt x="1011" y="13033"/>
                    </a:lnTo>
                    <a:lnTo>
                      <a:pt x="1051" y="12973"/>
                    </a:lnTo>
                    <a:lnTo>
                      <a:pt x="1070" y="12934"/>
                    </a:lnTo>
                    <a:lnTo>
                      <a:pt x="1090" y="12854"/>
                    </a:lnTo>
                    <a:lnTo>
                      <a:pt x="1110" y="12795"/>
                    </a:lnTo>
                    <a:lnTo>
                      <a:pt x="1189" y="11210"/>
                    </a:lnTo>
                    <a:lnTo>
                      <a:pt x="1229" y="9646"/>
                    </a:lnTo>
                    <a:lnTo>
                      <a:pt x="1229" y="8061"/>
                    </a:lnTo>
                    <a:lnTo>
                      <a:pt x="1189" y="6497"/>
                    </a:lnTo>
                    <a:lnTo>
                      <a:pt x="1090" y="4912"/>
                    </a:lnTo>
                    <a:lnTo>
                      <a:pt x="952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6" y="159"/>
                    </a:lnTo>
                    <a:lnTo>
                      <a:pt x="516" y="99"/>
                    </a:lnTo>
                    <a:lnTo>
                      <a:pt x="476" y="60"/>
                    </a:lnTo>
                    <a:lnTo>
                      <a:pt x="437" y="20"/>
                    </a:lnTo>
                    <a:lnTo>
                      <a:pt x="39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4" name="Google Shape;904;p4"/>
              <p:cNvSpPr/>
              <p:nvPr/>
            </p:nvSpPr>
            <p:spPr>
              <a:xfrm>
                <a:off x="152682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18" y="0"/>
                    </a:moveTo>
                    <a:lnTo>
                      <a:pt x="119" y="60"/>
                    </a:lnTo>
                    <a:lnTo>
                      <a:pt x="40" y="139"/>
                    </a:lnTo>
                    <a:lnTo>
                      <a:pt x="20" y="198"/>
                    </a:lnTo>
                    <a:lnTo>
                      <a:pt x="1" y="25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8" y="1941"/>
                    </a:lnTo>
                    <a:lnTo>
                      <a:pt x="397" y="3486"/>
                    </a:lnTo>
                    <a:lnTo>
                      <a:pt x="515" y="5031"/>
                    </a:lnTo>
                    <a:lnTo>
                      <a:pt x="615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5" y="11230"/>
                    </a:lnTo>
                    <a:lnTo>
                      <a:pt x="535" y="12795"/>
                    </a:lnTo>
                    <a:lnTo>
                      <a:pt x="535" y="12854"/>
                    </a:lnTo>
                    <a:lnTo>
                      <a:pt x="535" y="12934"/>
                    </a:lnTo>
                    <a:lnTo>
                      <a:pt x="575" y="12973"/>
                    </a:lnTo>
                    <a:lnTo>
                      <a:pt x="595" y="13033"/>
                    </a:lnTo>
                    <a:lnTo>
                      <a:pt x="694" y="13092"/>
                    </a:lnTo>
                    <a:lnTo>
                      <a:pt x="793" y="13112"/>
                    </a:lnTo>
                    <a:lnTo>
                      <a:pt x="892" y="13092"/>
                    </a:lnTo>
                    <a:lnTo>
                      <a:pt x="991" y="13033"/>
                    </a:lnTo>
                    <a:lnTo>
                      <a:pt x="1030" y="12973"/>
                    </a:lnTo>
                    <a:lnTo>
                      <a:pt x="1070" y="12934"/>
                    </a:lnTo>
                    <a:lnTo>
                      <a:pt x="1090" y="12854"/>
                    </a:lnTo>
                    <a:lnTo>
                      <a:pt x="1090" y="12795"/>
                    </a:lnTo>
                    <a:lnTo>
                      <a:pt x="1189" y="11210"/>
                    </a:lnTo>
                    <a:lnTo>
                      <a:pt x="1229" y="9646"/>
                    </a:lnTo>
                    <a:lnTo>
                      <a:pt x="1209" y="8061"/>
                    </a:lnTo>
                    <a:lnTo>
                      <a:pt x="1169" y="6497"/>
                    </a:lnTo>
                    <a:lnTo>
                      <a:pt x="1070" y="4912"/>
                    </a:lnTo>
                    <a:lnTo>
                      <a:pt x="951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5" y="159"/>
                    </a:lnTo>
                    <a:lnTo>
                      <a:pt x="496" y="99"/>
                    </a:lnTo>
                    <a:lnTo>
                      <a:pt x="476" y="60"/>
                    </a:lnTo>
                    <a:lnTo>
                      <a:pt x="416" y="20"/>
                    </a:lnTo>
                    <a:lnTo>
                      <a:pt x="37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5" name="Google Shape;905;p4"/>
              <p:cNvSpPr/>
              <p:nvPr/>
            </p:nvSpPr>
            <p:spPr>
              <a:xfrm>
                <a:off x="3637675" y="2889675"/>
                <a:ext cx="351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0478" extrusionOk="0">
                    <a:moveTo>
                      <a:pt x="1110" y="0"/>
                    </a:moveTo>
                    <a:lnTo>
                      <a:pt x="991" y="20"/>
                    </a:lnTo>
                    <a:lnTo>
                      <a:pt x="951" y="60"/>
                    </a:lnTo>
                    <a:lnTo>
                      <a:pt x="912" y="99"/>
                    </a:lnTo>
                    <a:lnTo>
                      <a:pt x="872" y="159"/>
                    </a:lnTo>
                    <a:lnTo>
                      <a:pt x="832" y="218"/>
                    </a:lnTo>
                    <a:lnTo>
                      <a:pt x="674" y="832"/>
                    </a:lnTo>
                    <a:lnTo>
                      <a:pt x="515" y="1426"/>
                    </a:lnTo>
                    <a:lnTo>
                      <a:pt x="397" y="2040"/>
                    </a:lnTo>
                    <a:lnTo>
                      <a:pt x="298" y="2654"/>
                    </a:lnTo>
                    <a:lnTo>
                      <a:pt x="199" y="3268"/>
                    </a:lnTo>
                    <a:lnTo>
                      <a:pt x="139" y="3882"/>
                    </a:lnTo>
                    <a:lnTo>
                      <a:pt x="80" y="4516"/>
                    </a:lnTo>
                    <a:lnTo>
                      <a:pt x="40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60" y="10161"/>
                    </a:lnTo>
                    <a:lnTo>
                      <a:pt x="60" y="10220"/>
                    </a:lnTo>
                    <a:lnTo>
                      <a:pt x="80" y="10300"/>
                    </a:lnTo>
                    <a:lnTo>
                      <a:pt x="119" y="10339"/>
                    </a:lnTo>
                    <a:lnTo>
                      <a:pt x="139" y="10399"/>
                    </a:lnTo>
                    <a:lnTo>
                      <a:pt x="238" y="10458"/>
                    </a:lnTo>
                    <a:lnTo>
                      <a:pt x="337" y="10478"/>
                    </a:lnTo>
                    <a:lnTo>
                      <a:pt x="456" y="10458"/>
                    </a:lnTo>
                    <a:lnTo>
                      <a:pt x="535" y="10399"/>
                    </a:lnTo>
                    <a:lnTo>
                      <a:pt x="575" y="10339"/>
                    </a:lnTo>
                    <a:lnTo>
                      <a:pt x="595" y="10300"/>
                    </a:lnTo>
                    <a:lnTo>
                      <a:pt x="614" y="10220"/>
                    </a:lnTo>
                    <a:lnTo>
                      <a:pt x="614" y="10161"/>
                    </a:lnTo>
                    <a:lnTo>
                      <a:pt x="575" y="8913"/>
                    </a:lnTo>
                    <a:lnTo>
                      <a:pt x="555" y="7685"/>
                    </a:lnTo>
                    <a:lnTo>
                      <a:pt x="555" y="6457"/>
                    </a:lnTo>
                    <a:lnTo>
                      <a:pt x="595" y="5229"/>
                    </a:lnTo>
                    <a:lnTo>
                      <a:pt x="634" y="4615"/>
                    </a:lnTo>
                    <a:lnTo>
                      <a:pt x="694" y="4001"/>
                    </a:lnTo>
                    <a:lnTo>
                      <a:pt x="753" y="3387"/>
                    </a:lnTo>
                    <a:lnTo>
                      <a:pt x="852" y="2793"/>
                    </a:lnTo>
                    <a:lnTo>
                      <a:pt x="951" y="2179"/>
                    </a:lnTo>
                    <a:lnTo>
                      <a:pt x="1070" y="1585"/>
                    </a:lnTo>
                    <a:lnTo>
                      <a:pt x="1228" y="991"/>
                    </a:lnTo>
                    <a:lnTo>
                      <a:pt x="1387" y="397"/>
                    </a:lnTo>
                    <a:lnTo>
                      <a:pt x="1407" y="317"/>
                    </a:lnTo>
                    <a:lnTo>
                      <a:pt x="1407" y="258"/>
                    </a:lnTo>
                    <a:lnTo>
                      <a:pt x="1387" y="198"/>
                    </a:lnTo>
                    <a:lnTo>
                      <a:pt x="1367" y="139"/>
                    </a:lnTo>
                    <a:lnTo>
                      <a:pt x="1308" y="60"/>
                    </a:lnTo>
                    <a:lnTo>
                      <a:pt x="1209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6" name="Google Shape;906;p4"/>
              <p:cNvSpPr/>
              <p:nvPr/>
            </p:nvSpPr>
            <p:spPr>
              <a:xfrm>
                <a:off x="2613700" y="2889675"/>
                <a:ext cx="351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0478" extrusionOk="0">
                    <a:moveTo>
                      <a:pt x="1109" y="0"/>
                    </a:moveTo>
                    <a:lnTo>
                      <a:pt x="990" y="20"/>
                    </a:lnTo>
                    <a:lnTo>
                      <a:pt x="951" y="60"/>
                    </a:lnTo>
                    <a:lnTo>
                      <a:pt x="911" y="99"/>
                    </a:lnTo>
                    <a:lnTo>
                      <a:pt x="872" y="159"/>
                    </a:lnTo>
                    <a:lnTo>
                      <a:pt x="852" y="218"/>
                    </a:lnTo>
                    <a:lnTo>
                      <a:pt x="674" y="832"/>
                    </a:lnTo>
                    <a:lnTo>
                      <a:pt x="515" y="1426"/>
                    </a:lnTo>
                    <a:lnTo>
                      <a:pt x="396" y="2040"/>
                    </a:lnTo>
                    <a:lnTo>
                      <a:pt x="297" y="2654"/>
                    </a:lnTo>
                    <a:lnTo>
                      <a:pt x="198" y="3268"/>
                    </a:lnTo>
                    <a:lnTo>
                      <a:pt x="139" y="3882"/>
                    </a:lnTo>
                    <a:lnTo>
                      <a:pt x="79" y="4516"/>
                    </a:lnTo>
                    <a:lnTo>
                      <a:pt x="40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60" y="10161"/>
                    </a:lnTo>
                    <a:lnTo>
                      <a:pt x="60" y="10220"/>
                    </a:lnTo>
                    <a:lnTo>
                      <a:pt x="79" y="10300"/>
                    </a:lnTo>
                    <a:lnTo>
                      <a:pt x="119" y="10339"/>
                    </a:lnTo>
                    <a:lnTo>
                      <a:pt x="159" y="10399"/>
                    </a:lnTo>
                    <a:lnTo>
                      <a:pt x="238" y="10458"/>
                    </a:lnTo>
                    <a:lnTo>
                      <a:pt x="357" y="10478"/>
                    </a:lnTo>
                    <a:lnTo>
                      <a:pt x="456" y="10458"/>
                    </a:lnTo>
                    <a:lnTo>
                      <a:pt x="535" y="10399"/>
                    </a:lnTo>
                    <a:lnTo>
                      <a:pt x="575" y="10339"/>
                    </a:lnTo>
                    <a:lnTo>
                      <a:pt x="594" y="10300"/>
                    </a:lnTo>
                    <a:lnTo>
                      <a:pt x="614" y="10220"/>
                    </a:lnTo>
                    <a:lnTo>
                      <a:pt x="614" y="10161"/>
                    </a:lnTo>
                    <a:lnTo>
                      <a:pt x="594" y="8913"/>
                    </a:lnTo>
                    <a:lnTo>
                      <a:pt x="555" y="7685"/>
                    </a:lnTo>
                    <a:lnTo>
                      <a:pt x="555" y="6457"/>
                    </a:lnTo>
                    <a:lnTo>
                      <a:pt x="614" y="5229"/>
                    </a:lnTo>
                    <a:lnTo>
                      <a:pt x="654" y="4615"/>
                    </a:lnTo>
                    <a:lnTo>
                      <a:pt x="693" y="4001"/>
                    </a:lnTo>
                    <a:lnTo>
                      <a:pt x="773" y="3387"/>
                    </a:lnTo>
                    <a:lnTo>
                      <a:pt x="852" y="2793"/>
                    </a:lnTo>
                    <a:lnTo>
                      <a:pt x="951" y="2179"/>
                    </a:lnTo>
                    <a:lnTo>
                      <a:pt x="1070" y="1585"/>
                    </a:lnTo>
                    <a:lnTo>
                      <a:pt x="1228" y="991"/>
                    </a:lnTo>
                    <a:lnTo>
                      <a:pt x="1387" y="397"/>
                    </a:lnTo>
                    <a:lnTo>
                      <a:pt x="1406" y="317"/>
                    </a:lnTo>
                    <a:lnTo>
                      <a:pt x="1406" y="258"/>
                    </a:lnTo>
                    <a:lnTo>
                      <a:pt x="1387" y="198"/>
                    </a:lnTo>
                    <a:lnTo>
                      <a:pt x="1367" y="139"/>
                    </a:lnTo>
                    <a:lnTo>
                      <a:pt x="1307" y="60"/>
                    </a:lnTo>
                    <a:lnTo>
                      <a:pt x="120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7" name="Google Shape;907;p4"/>
              <p:cNvSpPr/>
              <p:nvPr/>
            </p:nvSpPr>
            <p:spPr>
              <a:xfrm>
                <a:off x="1617450" y="2889675"/>
                <a:ext cx="356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27" h="10478" extrusionOk="0">
                    <a:moveTo>
                      <a:pt x="1109" y="0"/>
                    </a:moveTo>
                    <a:lnTo>
                      <a:pt x="1010" y="20"/>
                    </a:lnTo>
                    <a:lnTo>
                      <a:pt x="951" y="60"/>
                    </a:lnTo>
                    <a:lnTo>
                      <a:pt x="911" y="99"/>
                    </a:lnTo>
                    <a:lnTo>
                      <a:pt x="872" y="159"/>
                    </a:lnTo>
                    <a:lnTo>
                      <a:pt x="852" y="218"/>
                    </a:lnTo>
                    <a:lnTo>
                      <a:pt x="673" y="832"/>
                    </a:lnTo>
                    <a:lnTo>
                      <a:pt x="535" y="1426"/>
                    </a:lnTo>
                    <a:lnTo>
                      <a:pt x="416" y="2040"/>
                    </a:lnTo>
                    <a:lnTo>
                      <a:pt x="297" y="2654"/>
                    </a:lnTo>
                    <a:lnTo>
                      <a:pt x="218" y="3268"/>
                    </a:lnTo>
                    <a:lnTo>
                      <a:pt x="139" y="3882"/>
                    </a:lnTo>
                    <a:lnTo>
                      <a:pt x="99" y="4516"/>
                    </a:lnTo>
                    <a:lnTo>
                      <a:pt x="59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59" y="10161"/>
                    </a:lnTo>
                    <a:lnTo>
                      <a:pt x="79" y="10220"/>
                    </a:lnTo>
                    <a:lnTo>
                      <a:pt x="99" y="10300"/>
                    </a:lnTo>
                    <a:lnTo>
                      <a:pt x="119" y="10339"/>
                    </a:lnTo>
                    <a:lnTo>
                      <a:pt x="159" y="10399"/>
                    </a:lnTo>
                    <a:lnTo>
                      <a:pt x="258" y="10458"/>
                    </a:lnTo>
                    <a:lnTo>
                      <a:pt x="357" y="10478"/>
                    </a:lnTo>
                    <a:lnTo>
                      <a:pt x="456" y="10458"/>
                    </a:lnTo>
                    <a:lnTo>
                      <a:pt x="555" y="10399"/>
                    </a:lnTo>
                    <a:lnTo>
                      <a:pt x="594" y="10339"/>
                    </a:lnTo>
                    <a:lnTo>
                      <a:pt x="614" y="10300"/>
                    </a:lnTo>
                    <a:lnTo>
                      <a:pt x="634" y="10220"/>
                    </a:lnTo>
                    <a:lnTo>
                      <a:pt x="634" y="10161"/>
                    </a:lnTo>
                    <a:lnTo>
                      <a:pt x="594" y="8913"/>
                    </a:lnTo>
                    <a:lnTo>
                      <a:pt x="574" y="7685"/>
                    </a:lnTo>
                    <a:lnTo>
                      <a:pt x="574" y="6457"/>
                    </a:lnTo>
                    <a:lnTo>
                      <a:pt x="614" y="5229"/>
                    </a:lnTo>
                    <a:lnTo>
                      <a:pt x="654" y="4615"/>
                    </a:lnTo>
                    <a:lnTo>
                      <a:pt x="713" y="4001"/>
                    </a:lnTo>
                    <a:lnTo>
                      <a:pt x="772" y="3387"/>
                    </a:lnTo>
                    <a:lnTo>
                      <a:pt x="852" y="2793"/>
                    </a:lnTo>
                    <a:lnTo>
                      <a:pt x="971" y="2179"/>
                    </a:lnTo>
                    <a:lnTo>
                      <a:pt x="1089" y="1585"/>
                    </a:lnTo>
                    <a:lnTo>
                      <a:pt x="1228" y="991"/>
                    </a:lnTo>
                    <a:lnTo>
                      <a:pt x="1406" y="397"/>
                    </a:lnTo>
                    <a:lnTo>
                      <a:pt x="1406" y="317"/>
                    </a:lnTo>
                    <a:lnTo>
                      <a:pt x="1426" y="258"/>
                    </a:lnTo>
                    <a:lnTo>
                      <a:pt x="1406" y="198"/>
                    </a:lnTo>
                    <a:lnTo>
                      <a:pt x="1386" y="139"/>
                    </a:lnTo>
                    <a:lnTo>
                      <a:pt x="1307" y="60"/>
                    </a:lnTo>
                    <a:lnTo>
                      <a:pt x="122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8" name="Google Shape;908;p4"/>
              <p:cNvSpPr/>
              <p:nvPr/>
            </p:nvSpPr>
            <p:spPr>
              <a:xfrm>
                <a:off x="3104400" y="2908975"/>
                <a:ext cx="29725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13747" extrusionOk="0">
                    <a:moveTo>
                      <a:pt x="535" y="1"/>
                    </a:moveTo>
                    <a:lnTo>
                      <a:pt x="436" y="21"/>
                    </a:lnTo>
                    <a:lnTo>
                      <a:pt x="357" y="80"/>
                    </a:lnTo>
                    <a:lnTo>
                      <a:pt x="317" y="120"/>
                    </a:lnTo>
                    <a:lnTo>
                      <a:pt x="297" y="179"/>
                    </a:lnTo>
                    <a:lnTo>
                      <a:pt x="277" y="239"/>
                    </a:lnTo>
                    <a:lnTo>
                      <a:pt x="277" y="318"/>
                    </a:lnTo>
                    <a:lnTo>
                      <a:pt x="297" y="853"/>
                    </a:lnTo>
                    <a:lnTo>
                      <a:pt x="317" y="1367"/>
                    </a:lnTo>
                    <a:lnTo>
                      <a:pt x="297" y="2417"/>
                    </a:lnTo>
                    <a:lnTo>
                      <a:pt x="277" y="3447"/>
                    </a:lnTo>
                    <a:lnTo>
                      <a:pt x="218" y="4497"/>
                    </a:lnTo>
                    <a:lnTo>
                      <a:pt x="79" y="6577"/>
                    </a:lnTo>
                    <a:lnTo>
                      <a:pt x="40" y="7606"/>
                    </a:lnTo>
                    <a:lnTo>
                      <a:pt x="0" y="8656"/>
                    </a:lnTo>
                    <a:lnTo>
                      <a:pt x="20" y="9310"/>
                    </a:lnTo>
                    <a:lnTo>
                      <a:pt x="40" y="9963"/>
                    </a:lnTo>
                    <a:lnTo>
                      <a:pt x="99" y="10597"/>
                    </a:lnTo>
                    <a:lnTo>
                      <a:pt x="159" y="11231"/>
                    </a:lnTo>
                    <a:lnTo>
                      <a:pt x="258" y="11865"/>
                    </a:lnTo>
                    <a:lnTo>
                      <a:pt x="357" y="12499"/>
                    </a:lnTo>
                    <a:lnTo>
                      <a:pt x="475" y="13132"/>
                    </a:lnTo>
                    <a:lnTo>
                      <a:pt x="594" y="13746"/>
                    </a:lnTo>
                    <a:lnTo>
                      <a:pt x="1189" y="13746"/>
                    </a:lnTo>
                    <a:lnTo>
                      <a:pt x="1050" y="13093"/>
                    </a:lnTo>
                    <a:lnTo>
                      <a:pt x="931" y="12419"/>
                    </a:lnTo>
                    <a:lnTo>
                      <a:pt x="812" y="11746"/>
                    </a:lnTo>
                    <a:lnTo>
                      <a:pt x="733" y="11092"/>
                    </a:lnTo>
                    <a:lnTo>
                      <a:pt x="654" y="10399"/>
                    </a:lnTo>
                    <a:lnTo>
                      <a:pt x="614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614" y="7329"/>
                    </a:lnTo>
                    <a:lnTo>
                      <a:pt x="674" y="6339"/>
                    </a:lnTo>
                    <a:lnTo>
                      <a:pt x="792" y="4338"/>
                    </a:lnTo>
                    <a:lnTo>
                      <a:pt x="852" y="3328"/>
                    </a:lnTo>
                    <a:lnTo>
                      <a:pt x="872" y="2338"/>
                    </a:lnTo>
                    <a:lnTo>
                      <a:pt x="872" y="1328"/>
                    </a:lnTo>
                    <a:lnTo>
                      <a:pt x="852" y="318"/>
                    </a:lnTo>
                    <a:lnTo>
                      <a:pt x="832" y="239"/>
                    </a:lnTo>
                    <a:lnTo>
                      <a:pt x="812" y="179"/>
                    </a:lnTo>
                    <a:lnTo>
                      <a:pt x="773" y="120"/>
                    </a:lnTo>
                    <a:lnTo>
                      <a:pt x="733" y="80"/>
                    </a:lnTo>
                    <a:lnTo>
                      <a:pt x="654" y="21"/>
                    </a:lnTo>
                    <a:lnTo>
                      <a:pt x="5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9" name="Google Shape;909;p4"/>
              <p:cNvSpPr/>
              <p:nvPr/>
            </p:nvSpPr>
            <p:spPr>
              <a:xfrm>
                <a:off x="2080900" y="2908975"/>
                <a:ext cx="29250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70" h="13747" extrusionOk="0">
                    <a:moveTo>
                      <a:pt x="516" y="1"/>
                    </a:moveTo>
                    <a:lnTo>
                      <a:pt x="417" y="21"/>
                    </a:lnTo>
                    <a:lnTo>
                      <a:pt x="337" y="80"/>
                    </a:lnTo>
                    <a:lnTo>
                      <a:pt x="298" y="120"/>
                    </a:lnTo>
                    <a:lnTo>
                      <a:pt x="278" y="179"/>
                    </a:lnTo>
                    <a:lnTo>
                      <a:pt x="258" y="239"/>
                    </a:lnTo>
                    <a:lnTo>
                      <a:pt x="258" y="318"/>
                    </a:lnTo>
                    <a:lnTo>
                      <a:pt x="278" y="853"/>
                    </a:lnTo>
                    <a:lnTo>
                      <a:pt x="298" y="1367"/>
                    </a:lnTo>
                    <a:lnTo>
                      <a:pt x="298" y="2417"/>
                    </a:lnTo>
                    <a:lnTo>
                      <a:pt x="258" y="3447"/>
                    </a:lnTo>
                    <a:lnTo>
                      <a:pt x="199" y="4497"/>
                    </a:lnTo>
                    <a:lnTo>
                      <a:pt x="60" y="6577"/>
                    </a:lnTo>
                    <a:lnTo>
                      <a:pt x="20" y="7606"/>
                    </a:lnTo>
                    <a:lnTo>
                      <a:pt x="1" y="8656"/>
                    </a:lnTo>
                    <a:lnTo>
                      <a:pt x="1" y="9310"/>
                    </a:lnTo>
                    <a:lnTo>
                      <a:pt x="40" y="9963"/>
                    </a:lnTo>
                    <a:lnTo>
                      <a:pt x="80" y="10597"/>
                    </a:lnTo>
                    <a:lnTo>
                      <a:pt x="159" y="11231"/>
                    </a:lnTo>
                    <a:lnTo>
                      <a:pt x="238" y="11865"/>
                    </a:lnTo>
                    <a:lnTo>
                      <a:pt x="337" y="12499"/>
                    </a:lnTo>
                    <a:lnTo>
                      <a:pt x="456" y="13132"/>
                    </a:lnTo>
                    <a:lnTo>
                      <a:pt x="575" y="13746"/>
                    </a:lnTo>
                    <a:lnTo>
                      <a:pt x="1169" y="13746"/>
                    </a:lnTo>
                    <a:lnTo>
                      <a:pt x="1031" y="13093"/>
                    </a:lnTo>
                    <a:lnTo>
                      <a:pt x="912" y="12419"/>
                    </a:lnTo>
                    <a:lnTo>
                      <a:pt x="793" y="11746"/>
                    </a:lnTo>
                    <a:lnTo>
                      <a:pt x="714" y="11092"/>
                    </a:lnTo>
                    <a:lnTo>
                      <a:pt x="634" y="10399"/>
                    </a:lnTo>
                    <a:lnTo>
                      <a:pt x="595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595" y="7329"/>
                    </a:lnTo>
                    <a:lnTo>
                      <a:pt x="654" y="6339"/>
                    </a:lnTo>
                    <a:lnTo>
                      <a:pt x="773" y="4338"/>
                    </a:lnTo>
                    <a:lnTo>
                      <a:pt x="833" y="3328"/>
                    </a:lnTo>
                    <a:lnTo>
                      <a:pt x="852" y="2338"/>
                    </a:lnTo>
                    <a:lnTo>
                      <a:pt x="872" y="1328"/>
                    </a:lnTo>
                    <a:lnTo>
                      <a:pt x="833" y="318"/>
                    </a:lnTo>
                    <a:lnTo>
                      <a:pt x="813" y="239"/>
                    </a:lnTo>
                    <a:lnTo>
                      <a:pt x="793" y="179"/>
                    </a:lnTo>
                    <a:lnTo>
                      <a:pt x="773" y="120"/>
                    </a:lnTo>
                    <a:lnTo>
                      <a:pt x="734" y="80"/>
                    </a:lnTo>
                    <a:lnTo>
                      <a:pt x="634" y="21"/>
                    </a:lnTo>
                    <a:lnTo>
                      <a:pt x="51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0" name="Google Shape;910;p4"/>
              <p:cNvSpPr/>
              <p:nvPr/>
            </p:nvSpPr>
            <p:spPr>
              <a:xfrm>
                <a:off x="1084650" y="2908975"/>
                <a:ext cx="29725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13747" extrusionOk="0">
                    <a:moveTo>
                      <a:pt x="535" y="1"/>
                    </a:moveTo>
                    <a:lnTo>
                      <a:pt x="436" y="21"/>
                    </a:lnTo>
                    <a:lnTo>
                      <a:pt x="337" y="80"/>
                    </a:lnTo>
                    <a:lnTo>
                      <a:pt x="317" y="120"/>
                    </a:lnTo>
                    <a:lnTo>
                      <a:pt x="278" y="179"/>
                    </a:lnTo>
                    <a:lnTo>
                      <a:pt x="278" y="239"/>
                    </a:lnTo>
                    <a:lnTo>
                      <a:pt x="278" y="318"/>
                    </a:lnTo>
                    <a:lnTo>
                      <a:pt x="298" y="853"/>
                    </a:lnTo>
                    <a:lnTo>
                      <a:pt x="298" y="1367"/>
                    </a:lnTo>
                    <a:lnTo>
                      <a:pt x="298" y="2417"/>
                    </a:lnTo>
                    <a:lnTo>
                      <a:pt x="258" y="3447"/>
                    </a:lnTo>
                    <a:lnTo>
                      <a:pt x="199" y="4497"/>
                    </a:lnTo>
                    <a:lnTo>
                      <a:pt x="80" y="6577"/>
                    </a:lnTo>
                    <a:lnTo>
                      <a:pt x="20" y="7606"/>
                    </a:lnTo>
                    <a:lnTo>
                      <a:pt x="1" y="8656"/>
                    </a:lnTo>
                    <a:lnTo>
                      <a:pt x="1" y="9310"/>
                    </a:lnTo>
                    <a:lnTo>
                      <a:pt x="40" y="9963"/>
                    </a:lnTo>
                    <a:lnTo>
                      <a:pt x="100" y="10597"/>
                    </a:lnTo>
                    <a:lnTo>
                      <a:pt x="159" y="11231"/>
                    </a:lnTo>
                    <a:lnTo>
                      <a:pt x="238" y="11865"/>
                    </a:lnTo>
                    <a:lnTo>
                      <a:pt x="337" y="12499"/>
                    </a:lnTo>
                    <a:lnTo>
                      <a:pt x="456" y="13132"/>
                    </a:lnTo>
                    <a:lnTo>
                      <a:pt x="595" y="13746"/>
                    </a:lnTo>
                    <a:lnTo>
                      <a:pt x="1189" y="13746"/>
                    </a:lnTo>
                    <a:lnTo>
                      <a:pt x="1050" y="13093"/>
                    </a:lnTo>
                    <a:lnTo>
                      <a:pt x="912" y="12419"/>
                    </a:lnTo>
                    <a:lnTo>
                      <a:pt x="813" y="11746"/>
                    </a:lnTo>
                    <a:lnTo>
                      <a:pt x="714" y="11092"/>
                    </a:lnTo>
                    <a:lnTo>
                      <a:pt x="654" y="10399"/>
                    </a:lnTo>
                    <a:lnTo>
                      <a:pt x="595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615" y="7329"/>
                    </a:lnTo>
                    <a:lnTo>
                      <a:pt x="654" y="6339"/>
                    </a:lnTo>
                    <a:lnTo>
                      <a:pt x="773" y="4338"/>
                    </a:lnTo>
                    <a:lnTo>
                      <a:pt x="832" y="3328"/>
                    </a:lnTo>
                    <a:lnTo>
                      <a:pt x="872" y="2338"/>
                    </a:lnTo>
                    <a:lnTo>
                      <a:pt x="872" y="1328"/>
                    </a:lnTo>
                    <a:lnTo>
                      <a:pt x="832" y="318"/>
                    </a:lnTo>
                    <a:lnTo>
                      <a:pt x="832" y="239"/>
                    </a:lnTo>
                    <a:lnTo>
                      <a:pt x="813" y="179"/>
                    </a:lnTo>
                    <a:lnTo>
                      <a:pt x="773" y="120"/>
                    </a:lnTo>
                    <a:lnTo>
                      <a:pt x="733" y="80"/>
                    </a:lnTo>
                    <a:lnTo>
                      <a:pt x="634" y="21"/>
                    </a:lnTo>
                    <a:lnTo>
                      <a:pt x="5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" name="Google Shape;911;p4"/>
              <p:cNvSpPr/>
              <p:nvPr/>
            </p:nvSpPr>
            <p:spPr>
              <a:xfrm>
                <a:off x="3790675" y="2936725"/>
                <a:ext cx="14375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2853" extrusionOk="0">
                    <a:moveTo>
                      <a:pt x="298" y="0"/>
                    </a:moveTo>
                    <a:lnTo>
                      <a:pt x="179" y="20"/>
                    </a:lnTo>
                    <a:lnTo>
                      <a:pt x="100" y="79"/>
                    </a:lnTo>
                    <a:lnTo>
                      <a:pt x="60" y="119"/>
                    </a:lnTo>
                    <a:lnTo>
                      <a:pt x="40" y="178"/>
                    </a:lnTo>
                    <a:lnTo>
                      <a:pt x="20" y="238"/>
                    </a:lnTo>
                    <a:lnTo>
                      <a:pt x="1" y="317"/>
                    </a:lnTo>
                    <a:lnTo>
                      <a:pt x="1" y="2515"/>
                    </a:lnTo>
                    <a:lnTo>
                      <a:pt x="20" y="2595"/>
                    </a:lnTo>
                    <a:lnTo>
                      <a:pt x="40" y="2654"/>
                    </a:lnTo>
                    <a:lnTo>
                      <a:pt x="60" y="2713"/>
                    </a:lnTo>
                    <a:lnTo>
                      <a:pt x="100" y="2773"/>
                    </a:lnTo>
                    <a:lnTo>
                      <a:pt x="179" y="2832"/>
                    </a:lnTo>
                    <a:lnTo>
                      <a:pt x="298" y="2852"/>
                    </a:lnTo>
                    <a:lnTo>
                      <a:pt x="397" y="2832"/>
                    </a:lnTo>
                    <a:lnTo>
                      <a:pt x="496" y="2773"/>
                    </a:lnTo>
                    <a:lnTo>
                      <a:pt x="516" y="2713"/>
                    </a:lnTo>
                    <a:lnTo>
                      <a:pt x="555" y="2654"/>
                    </a:lnTo>
                    <a:lnTo>
                      <a:pt x="575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75" y="238"/>
                    </a:lnTo>
                    <a:lnTo>
                      <a:pt x="555" y="178"/>
                    </a:lnTo>
                    <a:lnTo>
                      <a:pt x="516" y="119"/>
                    </a:lnTo>
                    <a:lnTo>
                      <a:pt x="496" y="79"/>
                    </a:lnTo>
                    <a:lnTo>
                      <a:pt x="397" y="20"/>
                    </a:lnTo>
                    <a:lnTo>
                      <a:pt x="29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2" name="Google Shape;912;p4"/>
              <p:cNvSpPr/>
              <p:nvPr/>
            </p:nvSpPr>
            <p:spPr>
              <a:xfrm>
                <a:off x="2766700" y="2936725"/>
                <a:ext cx="14375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2853" extrusionOk="0">
                    <a:moveTo>
                      <a:pt x="297" y="0"/>
                    </a:moveTo>
                    <a:lnTo>
                      <a:pt x="198" y="20"/>
                    </a:lnTo>
                    <a:lnTo>
                      <a:pt x="99" y="79"/>
                    </a:lnTo>
                    <a:lnTo>
                      <a:pt x="60" y="119"/>
                    </a:lnTo>
                    <a:lnTo>
                      <a:pt x="40" y="178"/>
                    </a:lnTo>
                    <a:lnTo>
                      <a:pt x="20" y="238"/>
                    </a:lnTo>
                    <a:lnTo>
                      <a:pt x="0" y="317"/>
                    </a:lnTo>
                    <a:lnTo>
                      <a:pt x="0" y="2515"/>
                    </a:lnTo>
                    <a:lnTo>
                      <a:pt x="20" y="2595"/>
                    </a:lnTo>
                    <a:lnTo>
                      <a:pt x="40" y="2654"/>
                    </a:lnTo>
                    <a:lnTo>
                      <a:pt x="60" y="2713"/>
                    </a:lnTo>
                    <a:lnTo>
                      <a:pt x="99" y="2773"/>
                    </a:lnTo>
                    <a:lnTo>
                      <a:pt x="198" y="2832"/>
                    </a:lnTo>
                    <a:lnTo>
                      <a:pt x="297" y="2852"/>
                    </a:lnTo>
                    <a:lnTo>
                      <a:pt x="396" y="2832"/>
                    </a:lnTo>
                    <a:lnTo>
                      <a:pt x="495" y="2773"/>
                    </a:lnTo>
                    <a:lnTo>
                      <a:pt x="515" y="2713"/>
                    </a:lnTo>
                    <a:lnTo>
                      <a:pt x="555" y="2654"/>
                    </a:lnTo>
                    <a:lnTo>
                      <a:pt x="575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75" y="238"/>
                    </a:lnTo>
                    <a:lnTo>
                      <a:pt x="555" y="178"/>
                    </a:lnTo>
                    <a:lnTo>
                      <a:pt x="515" y="119"/>
                    </a:lnTo>
                    <a:lnTo>
                      <a:pt x="495" y="79"/>
                    </a:lnTo>
                    <a:lnTo>
                      <a:pt x="396" y="20"/>
                    </a:lnTo>
                    <a:lnTo>
                      <a:pt x="29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" name="Google Shape;913;p4"/>
              <p:cNvSpPr/>
              <p:nvPr/>
            </p:nvSpPr>
            <p:spPr>
              <a:xfrm>
                <a:off x="1770925" y="2936725"/>
                <a:ext cx="14400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6" h="2853" extrusionOk="0">
                    <a:moveTo>
                      <a:pt x="278" y="0"/>
                    </a:moveTo>
                    <a:lnTo>
                      <a:pt x="179" y="20"/>
                    </a:lnTo>
                    <a:lnTo>
                      <a:pt x="80" y="79"/>
                    </a:lnTo>
                    <a:lnTo>
                      <a:pt x="60" y="119"/>
                    </a:lnTo>
                    <a:lnTo>
                      <a:pt x="21" y="178"/>
                    </a:lnTo>
                    <a:lnTo>
                      <a:pt x="1" y="238"/>
                    </a:lnTo>
                    <a:lnTo>
                      <a:pt x="1" y="317"/>
                    </a:lnTo>
                    <a:lnTo>
                      <a:pt x="1" y="2515"/>
                    </a:lnTo>
                    <a:lnTo>
                      <a:pt x="1" y="2595"/>
                    </a:lnTo>
                    <a:lnTo>
                      <a:pt x="21" y="2654"/>
                    </a:lnTo>
                    <a:lnTo>
                      <a:pt x="60" y="2713"/>
                    </a:lnTo>
                    <a:lnTo>
                      <a:pt x="80" y="2773"/>
                    </a:lnTo>
                    <a:lnTo>
                      <a:pt x="179" y="2832"/>
                    </a:lnTo>
                    <a:lnTo>
                      <a:pt x="278" y="2852"/>
                    </a:lnTo>
                    <a:lnTo>
                      <a:pt x="397" y="2832"/>
                    </a:lnTo>
                    <a:lnTo>
                      <a:pt x="476" y="2773"/>
                    </a:lnTo>
                    <a:lnTo>
                      <a:pt x="516" y="2713"/>
                    </a:lnTo>
                    <a:lnTo>
                      <a:pt x="536" y="2654"/>
                    </a:lnTo>
                    <a:lnTo>
                      <a:pt x="556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56" y="238"/>
                    </a:lnTo>
                    <a:lnTo>
                      <a:pt x="536" y="178"/>
                    </a:lnTo>
                    <a:lnTo>
                      <a:pt x="516" y="119"/>
                    </a:lnTo>
                    <a:lnTo>
                      <a:pt x="476" y="79"/>
                    </a:lnTo>
                    <a:lnTo>
                      <a:pt x="397" y="20"/>
                    </a:lnTo>
                    <a:lnTo>
                      <a:pt x="27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" name="Google Shape;914;p4"/>
              <p:cNvSpPr/>
              <p:nvPr/>
            </p:nvSpPr>
            <p:spPr>
              <a:xfrm>
                <a:off x="3859500" y="2972375"/>
                <a:ext cx="66875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75" h="11211" extrusionOk="0">
                    <a:moveTo>
                      <a:pt x="2318" y="0"/>
                    </a:moveTo>
                    <a:lnTo>
                      <a:pt x="2219" y="20"/>
                    </a:lnTo>
                    <a:lnTo>
                      <a:pt x="2140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60" y="238"/>
                    </a:lnTo>
                    <a:lnTo>
                      <a:pt x="2080" y="317"/>
                    </a:lnTo>
                    <a:lnTo>
                      <a:pt x="2120" y="1030"/>
                    </a:lnTo>
                    <a:lnTo>
                      <a:pt x="2120" y="1723"/>
                    </a:lnTo>
                    <a:lnTo>
                      <a:pt x="2080" y="2416"/>
                    </a:lnTo>
                    <a:lnTo>
                      <a:pt x="2001" y="3110"/>
                    </a:lnTo>
                    <a:lnTo>
                      <a:pt x="1902" y="3803"/>
                    </a:lnTo>
                    <a:lnTo>
                      <a:pt x="1763" y="4476"/>
                    </a:lnTo>
                    <a:lnTo>
                      <a:pt x="1605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94" y="8517"/>
                    </a:lnTo>
                    <a:lnTo>
                      <a:pt x="318" y="9864"/>
                    </a:lnTo>
                    <a:lnTo>
                      <a:pt x="139" y="10537"/>
                    </a:lnTo>
                    <a:lnTo>
                      <a:pt x="1" y="11210"/>
                    </a:lnTo>
                    <a:lnTo>
                      <a:pt x="535" y="11210"/>
                    </a:lnTo>
                    <a:lnTo>
                      <a:pt x="694" y="10537"/>
                    </a:lnTo>
                    <a:lnTo>
                      <a:pt x="852" y="9864"/>
                    </a:lnTo>
                    <a:lnTo>
                      <a:pt x="1229" y="8517"/>
                    </a:lnTo>
                    <a:lnTo>
                      <a:pt x="1625" y="7170"/>
                    </a:lnTo>
                    <a:lnTo>
                      <a:pt x="2001" y="5843"/>
                    </a:lnTo>
                    <a:lnTo>
                      <a:pt x="2160" y="5169"/>
                    </a:lnTo>
                    <a:lnTo>
                      <a:pt x="2318" y="4476"/>
                    </a:lnTo>
                    <a:lnTo>
                      <a:pt x="2457" y="3803"/>
                    </a:lnTo>
                    <a:lnTo>
                      <a:pt x="2556" y="3110"/>
                    </a:lnTo>
                    <a:lnTo>
                      <a:pt x="2635" y="2416"/>
                    </a:lnTo>
                    <a:lnTo>
                      <a:pt x="2674" y="1723"/>
                    </a:lnTo>
                    <a:lnTo>
                      <a:pt x="2674" y="1030"/>
                    </a:lnTo>
                    <a:lnTo>
                      <a:pt x="2635" y="317"/>
                    </a:lnTo>
                    <a:lnTo>
                      <a:pt x="2635" y="238"/>
                    </a:lnTo>
                    <a:lnTo>
                      <a:pt x="2595" y="178"/>
                    </a:lnTo>
                    <a:lnTo>
                      <a:pt x="2575" y="119"/>
                    </a:lnTo>
                    <a:lnTo>
                      <a:pt x="2536" y="79"/>
                    </a:lnTo>
                    <a:lnTo>
                      <a:pt x="2437" y="20"/>
                    </a:lnTo>
                    <a:lnTo>
                      <a:pt x="231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" name="Google Shape;915;p4"/>
              <p:cNvSpPr/>
              <p:nvPr/>
            </p:nvSpPr>
            <p:spPr>
              <a:xfrm>
                <a:off x="2835525" y="2972375"/>
                <a:ext cx="67350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94" h="11211" extrusionOk="0">
                    <a:moveTo>
                      <a:pt x="2337" y="0"/>
                    </a:moveTo>
                    <a:lnTo>
                      <a:pt x="2219" y="20"/>
                    </a:lnTo>
                    <a:lnTo>
                      <a:pt x="2139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80" y="238"/>
                    </a:lnTo>
                    <a:lnTo>
                      <a:pt x="2080" y="317"/>
                    </a:lnTo>
                    <a:lnTo>
                      <a:pt x="2120" y="1030"/>
                    </a:lnTo>
                    <a:lnTo>
                      <a:pt x="2120" y="1723"/>
                    </a:lnTo>
                    <a:lnTo>
                      <a:pt x="2080" y="2416"/>
                    </a:lnTo>
                    <a:lnTo>
                      <a:pt x="2001" y="3110"/>
                    </a:lnTo>
                    <a:lnTo>
                      <a:pt x="1902" y="3803"/>
                    </a:lnTo>
                    <a:lnTo>
                      <a:pt x="1763" y="4476"/>
                    </a:lnTo>
                    <a:lnTo>
                      <a:pt x="1624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94" y="8517"/>
                    </a:lnTo>
                    <a:lnTo>
                      <a:pt x="317" y="9864"/>
                    </a:lnTo>
                    <a:lnTo>
                      <a:pt x="159" y="10537"/>
                    </a:lnTo>
                    <a:lnTo>
                      <a:pt x="0" y="11210"/>
                    </a:lnTo>
                    <a:lnTo>
                      <a:pt x="535" y="11210"/>
                    </a:lnTo>
                    <a:lnTo>
                      <a:pt x="694" y="10537"/>
                    </a:lnTo>
                    <a:lnTo>
                      <a:pt x="852" y="9864"/>
                    </a:lnTo>
                    <a:lnTo>
                      <a:pt x="1228" y="8517"/>
                    </a:lnTo>
                    <a:lnTo>
                      <a:pt x="1624" y="7170"/>
                    </a:lnTo>
                    <a:lnTo>
                      <a:pt x="2001" y="5843"/>
                    </a:lnTo>
                    <a:lnTo>
                      <a:pt x="2179" y="5169"/>
                    </a:lnTo>
                    <a:lnTo>
                      <a:pt x="2318" y="4476"/>
                    </a:lnTo>
                    <a:lnTo>
                      <a:pt x="2456" y="3803"/>
                    </a:lnTo>
                    <a:lnTo>
                      <a:pt x="2575" y="3110"/>
                    </a:lnTo>
                    <a:lnTo>
                      <a:pt x="2635" y="2416"/>
                    </a:lnTo>
                    <a:lnTo>
                      <a:pt x="2674" y="1723"/>
                    </a:lnTo>
                    <a:lnTo>
                      <a:pt x="2694" y="1030"/>
                    </a:lnTo>
                    <a:lnTo>
                      <a:pt x="2635" y="317"/>
                    </a:lnTo>
                    <a:lnTo>
                      <a:pt x="2635" y="238"/>
                    </a:lnTo>
                    <a:lnTo>
                      <a:pt x="2595" y="178"/>
                    </a:lnTo>
                    <a:lnTo>
                      <a:pt x="2575" y="119"/>
                    </a:lnTo>
                    <a:lnTo>
                      <a:pt x="2536" y="79"/>
                    </a:lnTo>
                    <a:lnTo>
                      <a:pt x="2437" y="20"/>
                    </a:lnTo>
                    <a:lnTo>
                      <a:pt x="23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" name="Google Shape;916;p4"/>
              <p:cNvSpPr/>
              <p:nvPr/>
            </p:nvSpPr>
            <p:spPr>
              <a:xfrm>
                <a:off x="1839775" y="2972375"/>
                <a:ext cx="66850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74" h="11211" extrusionOk="0">
                    <a:moveTo>
                      <a:pt x="2317" y="0"/>
                    </a:moveTo>
                    <a:lnTo>
                      <a:pt x="2218" y="20"/>
                    </a:lnTo>
                    <a:lnTo>
                      <a:pt x="2119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60" y="238"/>
                    </a:lnTo>
                    <a:lnTo>
                      <a:pt x="2060" y="317"/>
                    </a:lnTo>
                    <a:lnTo>
                      <a:pt x="2100" y="1030"/>
                    </a:lnTo>
                    <a:lnTo>
                      <a:pt x="2100" y="1723"/>
                    </a:lnTo>
                    <a:lnTo>
                      <a:pt x="2060" y="2416"/>
                    </a:lnTo>
                    <a:lnTo>
                      <a:pt x="2000" y="3110"/>
                    </a:lnTo>
                    <a:lnTo>
                      <a:pt x="1882" y="3803"/>
                    </a:lnTo>
                    <a:lnTo>
                      <a:pt x="1763" y="4476"/>
                    </a:lnTo>
                    <a:lnTo>
                      <a:pt x="1604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73" y="8517"/>
                    </a:lnTo>
                    <a:lnTo>
                      <a:pt x="317" y="9864"/>
                    </a:lnTo>
                    <a:lnTo>
                      <a:pt x="139" y="10537"/>
                    </a:lnTo>
                    <a:lnTo>
                      <a:pt x="0" y="11210"/>
                    </a:lnTo>
                    <a:lnTo>
                      <a:pt x="535" y="11210"/>
                    </a:lnTo>
                    <a:lnTo>
                      <a:pt x="673" y="10537"/>
                    </a:lnTo>
                    <a:lnTo>
                      <a:pt x="852" y="9864"/>
                    </a:lnTo>
                    <a:lnTo>
                      <a:pt x="1208" y="8517"/>
                    </a:lnTo>
                    <a:lnTo>
                      <a:pt x="1604" y="7170"/>
                    </a:lnTo>
                    <a:lnTo>
                      <a:pt x="1981" y="5843"/>
                    </a:lnTo>
                    <a:lnTo>
                      <a:pt x="2159" y="5169"/>
                    </a:lnTo>
                    <a:lnTo>
                      <a:pt x="2317" y="4476"/>
                    </a:lnTo>
                    <a:lnTo>
                      <a:pt x="2456" y="3803"/>
                    </a:lnTo>
                    <a:lnTo>
                      <a:pt x="2555" y="3110"/>
                    </a:lnTo>
                    <a:lnTo>
                      <a:pt x="2634" y="2416"/>
                    </a:lnTo>
                    <a:lnTo>
                      <a:pt x="2674" y="1723"/>
                    </a:lnTo>
                    <a:lnTo>
                      <a:pt x="2674" y="1030"/>
                    </a:lnTo>
                    <a:lnTo>
                      <a:pt x="2634" y="317"/>
                    </a:lnTo>
                    <a:lnTo>
                      <a:pt x="2614" y="238"/>
                    </a:lnTo>
                    <a:lnTo>
                      <a:pt x="2595" y="178"/>
                    </a:lnTo>
                    <a:lnTo>
                      <a:pt x="2555" y="119"/>
                    </a:lnTo>
                    <a:lnTo>
                      <a:pt x="2515" y="79"/>
                    </a:lnTo>
                    <a:lnTo>
                      <a:pt x="2416" y="20"/>
                    </a:lnTo>
                    <a:lnTo>
                      <a:pt x="231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917" name="Google Shape;917;p4"/>
          <p:cNvSpPr txBox="1">
            <a:spLocks noGrp="1"/>
          </p:cNvSpPr>
          <p:nvPr>
            <p:ph type="title"/>
          </p:nvPr>
        </p:nvSpPr>
        <p:spPr>
          <a:xfrm>
            <a:off x="720000" y="518160"/>
            <a:ext cx="7704000" cy="548700"/>
          </a:xfrm>
          <a:prstGeom prst="rect">
            <a:avLst/>
          </a:prstGeom>
          <a:noFill/>
          <a:effectLst>
            <a:outerShdw dist="47625" dir="3600000" algn="bl" rotWithShape="0">
              <a:srgbClr val="000000">
                <a:alpha val="20000"/>
              </a:srgbClr>
            </a:outerShdw>
          </a:effectLst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918" name="Google Shape;918;p4"/>
          <p:cNvSpPr txBox="1">
            <a:spLocks noGrp="1"/>
          </p:cNvSpPr>
          <p:nvPr>
            <p:ph type="body" idx="1"/>
          </p:nvPr>
        </p:nvSpPr>
        <p:spPr>
          <a:xfrm>
            <a:off x="716900" y="1128049"/>
            <a:ext cx="7704000" cy="365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302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Mulish SemiBold"/>
              <a:buAutoNum type="arabicPeriod"/>
              <a:defRPr/>
            </a:lvl1pPr>
            <a:lvl2pPr marL="914400" lvl="1" indent="-330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lphaLcPeriod"/>
              <a:defRPr sz="1600"/>
            </a:lvl2pPr>
            <a:lvl3pPr marL="1371600" lvl="2" indent="-330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romanLcPeriod"/>
              <a:defRPr sz="1600"/>
            </a:lvl3pPr>
            <a:lvl4pPr marL="1828800" lvl="3" indent="-330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rabicPeriod"/>
              <a:defRPr sz="1600"/>
            </a:lvl4pPr>
            <a:lvl5pPr marL="2286000" lvl="4" indent="-330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lphaLcPeriod"/>
              <a:defRPr sz="1600"/>
            </a:lvl5pPr>
            <a:lvl6pPr marL="2743200" lvl="5" indent="-330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romanLcPeriod"/>
              <a:defRPr sz="1600"/>
            </a:lvl6pPr>
            <a:lvl7pPr marL="3200400" lvl="6" indent="-330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rabicPeriod"/>
              <a:defRPr sz="1600"/>
            </a:lvl7pPr>
            <a:lvl8pPr marL="3657600" lvl="7" indent="-330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lphaLcPeriod"/>
              <a:defRPr sz="1600"/>
            </a:lvl8pPr>
            <a:lvl9pPr marL="4114800" lvl="8" indent="-330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romanLcPeriod"/>
              <a:defRPr sz="1600"/>
            </a:lvl9pPr>
          </a:lstStyle>
          <a:p>
            <a:endParaRPr/>
          </a:p>
        </p:txBody>
      </p:sp>
      <p:grpSp>
        <p:nvGrpSpPr>
          <p:cNvPr id="919" name="Google Shape;919;p4"/>
          <p:cNvGrpSpPr/>
          <p:nvPr/>
        </p:nvGrpSpPr>
        <p:grpSpPr>
          <a:xfrm flipH="1">
            <a:off x="30732" y="25530"/>
            <a:ext cx="9082536" cy="5092441"/>
            <a:chOff x="61450" y="51200"/>
            <a:chExt cx="9082536" cy="5092441"/>
          </a:xfrm>
        </p:grpSpPr>
        <p:sp>
          <p:nvSpPr>
            <p:cNvPr id="920" name="Google Shape;920;p4"/>
            <p:cNvSpPr/>
            <p:nvPr/>
          </p:nvSpPr>
          <p:spPr>
            <a:xfrm rot="4734777" flipH="1">
              <a:off x="5681280" y="4500409"/>
              <a:ext cx="112080" cy="445859"/>
            </a:xfrm>
            <a:custGeom>
              <a:avLst/>
              <a:gdLst/>
              <a:ahLst/>
              <a:cxnLst/>
              <a:rect l="l" t="t" r="r" b="b"/>
              <a:pathLst>
                <a:path w="5325" h="17835" extrusionOk="0">
                  <a:moveTo>
                    <a:pt x="5133" y="0"/>
                  </a:moveTo>
                  <a:lnTo>
                    <a:pt x="4587" y="898"/>
                  </a:lnTo>
                  <a:lnTo>
                    <a:pt x="4042" y="1796"/>
                  </a:lnTo>
                  <a:lnTo>
                    <a:pt x="3561" y="2662"/>
                  </a:lnTo>
                  <a:lnTo>
                    <a:pt x="3112" y="3528"/>
                  </a:lnTo>
                  <a:lnTo>
                    <a:pt x="2727" y="4394"/>
                  </a:lnTo>
                  <a:lnTo>
                    <a:pt x="2342" y="5228"/>
                  </a:lnTo>
                  <a:lnTo>
                    <a:pt x="1989" y="6030"/>
                  </a:lnTo>
                  <a:lnTo>
                    <a:pt x="1700" y="6832"/>
                  </a:lnTo>
                  <a:lnTo>
                    <a:pt x="1444" y="7634"/>
                  </a:lnTo>
                  <a:lnTo>
                    <a:pt x="1187" y="8404"/>
                  </a:lnTo>
                  <a:lnTo>
                    <a:pt x="963" y="9142"/>
                  </a:lnTo>
                  <a:lnTo>
                    <a:pt x="770" y="9879"/>
                  </a:lnTo>
                  <a:lnTo>
                    <a:pt x="482" y="11259"/>
                  </a:lnTo>
                  <a:lnTo>
                    <a:pt x="257" y="12542"/>
                  </a:lnTo>
                  <a:lnTo>
                    <a:pt x="129" y="13696"/>
                  </a:lnTo>
                  <a:lnTo>
                    <a:pt x="32" y="14723"/>
                  </a:lnTo>
                  <a:lnTo>
                    <a:pt x="0" y="15653"/>
                  </a:lnTo>
                  <a:lnTo>
                    <a:pt x="0" y="16423"/>
                  </a:lnTo>
                  <a:lnTo>
                    <a:pt x="32" y="17032"/>
                  </a:lnTo>
                  <a:lnTo>
                    <a:pt x="65" y="17481"/>
                  </a:lnTo>
                  <a:lnTo>
                    <a:pt x="97" y="17834"/>
                  </a:lnTo>
                  <a:lnTo>
                    <a:pt x="706" y="17064"/>
                  </a:lnTo>
                  <a:lnTo>
                    <a:pt x="1283" y="16295"/>
                  </a:lnTo>
                  <a:lnTo>
                    <a:pt x="1797" y="15493"/>
                  </a:lnTo>
                  <a:lnTo>
                    <a:pt x="2246" y="14723"/>
                  </a:lnTo>
                  <a:lnTo>
                    <a:pt x="2695" y="13921"/>
                  </a:lnTo>
                  <a:lnTo>
                    <a:pt x="3080" y="13151"/>
                  </a:lnTo>
                  <a:lnTo>
                    <a:pt x="3433" y="12381"/>
                  </a:lnTo>
                  <a:lnTo>
                    <a:pt x="3753" y="11579"/>
                  </a:lnTo>
                  <a:lnTo>
                    <a:pt x="4010" y="10842"/>
                  </a:lnTo>
                  <a:lnTo>
                    <a:pt x="4266" y="10072"/>
                  </a:lnTo>
                  <a:lnTo>
                    <a:pt x="4491" y="9334"/>
                  </a:lnTo>
                  <a:lnTo>
                    <a:pt x="4651" y="8596"/>
                  </a:lnTo>
                  <a:lnTo>
                    <a:pt x="4812" y="7891"/>
                  </a:lnTo>
                  <a:lnTo>
                    <a:pt x="4972" y="7185"/>
                  </a:lnTo>
                  <a:lnTo>
                    <a:pt x="5165" y="5838"/>
                  </a:lnTo>
                  <a:lnTo>
                    <a:pt x="5261" y="4619"/>
                  </a:lnTo>
                  <a:lnTo>
                    <a:pt x="5325" y="3496"/>
                  </a:lnTo>
                  <a:lnTo>
                    <a:pt x="5325" y="2502"/>
                  </a:lnTo>
                  <a:lnTo>
                    <a:pt x="5293" y="1636"/>
                  </a:lnTo>
                  <a:lnTo>
                    <a:pt x="5261" y="962"/>
                  </a:lnTo>
                  <a:lnTo>
                    <a:pt x="5197" y="449"/>
                  </a:lnTo>
                  <a:lnTo>
                    <a:pt x="513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21" name="Google Shape;921;p4"/>
            <p:cNvGrpSpPr/>
            <p:nvPr/>
          </p:nvGrpSpPr>
          <p:grpSpPr>
            <a:xfrm rot="-3303663">
              <a:off x="7667837" y="4605623"/>
              <a:ext cx="348301" cy="197312"/>
              <a:chOff x="2825789" y="371752"/>
              <a:chExt cx="645544" cy="365699"/>
            </a:xfrm>
          </p:grpSpPr>
          <p:sp>
            <p:nvSpPr>
              <p:cNvPr id="922" name="Google Shape;922;p4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" name="Google Shape;923;p4"/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4" name="Google Shape;924;p4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25" name="Google Shape;925;p4"/>
            <p:cNvGrpSpPr/>
            <p:nvPr/>
          </p:nvGrpSpPr>
          <p:grpSpPr>
            <a:xfrm rot="10800000" flipH="1">
              <a:off x="1456214" y="4655007"/>
              <a:ext cx="645544" cy="155844"/>
              <a:chOff x="2825789" y="371752"/>
              <a:chExt cx="645544" cy="155844"/>
            </a:xfrm>
          </p:grpSpPr>
          <p:sp>
            <p:nvSpPr>
              <p:cNvPr id="926" name="Google Shape;926;p4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7" name="Google Shape;927;p4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928" name="Google Shape;928;p4"/>
            <p:cNvSpPr/>
            <p:nvPr/>
          </p:nvSpPr>
          <p:spPr>
            <a:xfrm rot="10800000" flipH="1">
              <a:off x="61450" y="4758925"/>
              <a:ext cx="9082536" cy="192950"/>
            </a:xfrm>
            <a:custGeom>
              <a:avLst/>
              <a:gdLst/>
              <a:ahLst/>
              <a:cxnLst/>
              <a:rect l="l" t="t" r="r" b="b"/>
              <a:pathLst>
                <a:path w="145129" h="7718" extrusionOk="0">
                  <a:moveTo>
                    <a:pt x="1923" y="1"/>
                  </a:moveTo>
                  <a:lnTo>
                    <a:pt x="0" y="5415"/>
                  </a:lnTo>
                  <a:lnTo>
                    <a:pt x="145129" y="7718"/>
                  </a:lnTo>
                  <a:lnTo>
                    <a:pt x="145129" y="7718"/>
                  </a:lnTo>
                  <a:lnTo>
                    <a:pt x="1432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dist="47625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929;p4"/>
            <p:cNvSpPr/>
            <p:nvPr/>
          </p:nvSpPr>
          <p:spPr>
            <a:xfrm rot="10800000" flipH="1">
              <a:off x="6126100" y="4861075"/>
              <a:ext cx="1498925" cy="42750"/>
            </a:xfrm>
            <a:custGeom>
              <a:avLst/>
              <a:gdLst/>
              <a:ahLst/>
              <a:cxnLst/>
              <a:rect l="l" t="t" r="r" b="b"/>
              <a:pathLst>
                <a:path w="59957" h="1710" extrusionOk="0">
                  <a:moveTo>
                    <a:pt x="0" y="0"/>
                  </a:moveTo>
                  <a:lnTo>
                    <a:pt x="499" y="95"/>
                  </a:lnTo>
                  <a:lnTo>
                    <a:pt x="1259" y="190"/>
                  </a:lnTo>
                  <a:lnTo>
                    <a:pt x="2280" y="285"/>
                  </a:lnTo>
                  <a:lnTo>
                    <a:pt x="3538" y="380"/>
                  </a:lnTo>
                  <a:lnTo>
                    <a:pt x="6649" y="594"/>
                  </a:lnTo>
                  <a:lnTo>
                    <a:pt x="10472" y="784"/>
                  </a:lnTo>
                  <a:lnTo>
                    <a:pt x="14841" y="997"/>
                  </a:lnTo>
                  <a:lnTo>
                    <a:pt x="19661" y="1187"/>
                  </a:lnTo>
                  <a:lnTo>
                    <a:pt x="24742" y="1354"/>
                  </a:lnTo>
                  <a:lnTo>
                    <a:pt x="29966" y="1496"/>
                  </a:lnTo>
                  <a:lnTo>
                    <a:pt x="35214" y="1615"/>
                  </a:lnTo>
                  <a:lnTo>
                    <a:pt x="40295" y="1686"/>
                  </a:lnTo>
                  <a:lnTo>
                    <a:pt x="45092" y="1710"/>
                  </a:lnTo>
                  <a:lnTo>
                    <a:pt x="47348" y="1710"/>
                  </a:lnTo>
                  <a:lnTo>
                    <a:pt x="49485" y="1686"/>
                  </a:lnTo>
                  <a:lnTo>
                    <a:pt x="51479" y="1662"/>
                  </a:lnTo>
                  <a:lnTo>
                    <a:pt x="53308" y="1615"/>
                  </a:lnTo>
                  <a:lnTo>
                    <a:pt x="54946" y="1543"/>
                  </a:lnTo>
                  <a:lnTo>
                    <a:pt x="56418" y="1449"/>
                  </a:lnTo>
                  <a:lnTo>
                    <a:pt x="57653" y="1354"/>
                  </a:lnTo>
                  <a:lnTo>
                    <a:pt x="58674" y="1235"/>
                  </a:lnTo>
                  <a:lnTo>
                    <a:pt x="59101" y="1164"/>
                  </a:lnTo>
                  <a:lnTo>
                    <a:pt x="59434" y="1092"/>
                  </a:lnTo>
                  <a:lnTo>
                    <a:pt x="59719" y="1021"/>
                  </a:lnTo>
                  <a:lnTo>
                    <a:pt x="59956" y="926"/>
                  </a:lnTo>
                  <a:lnTo>
                    <a:pt x="57985" y="950"/>
                  </a:lnTo>
                  <a:lnTo>
                    <a:pt x="55373" y="974"/>
                  </a:lnTo>
                  <a:lnTo>
                    <a:pt x="48677" y="926"/>
                  </a:lnTo>
                  <a:lnTo>
                    <a:pt x="40462" y="855"/>
                  </a:lnTo>
                  <a:lnTo>
                    <a:pt x="31439" y="736"/>
                  </a:lnTo>
                  <a:lnTo>
                    <a:pt x="22202" y="594"/>
                  </a:lnTo>
                  <a:lnTo>
                    <a:pt x="13464" y="404"/>
                  </a:lnTo>
                  <a:lnTo>
                    <a:pt x="5842" y="214"/>
                  </a:lnTo>
                  <a:lnTo>
                    <a:pt x="2660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92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930;p4"/>
            <p:cNvSpPr/>
            <p:nvPr/>
          </p:nvSpPr>
          <p:spPr>
            <a:xfrm rot="10800000" flipH="1">
              <a:off x="270875" y="60820"/>
              <a:ext cx="192950" cy="5019405"/>
            </a:xfrm>
            <a:custGeom>
              <a:avLst/>
              <a:gdLst/>
              <a:ahLst/>
              <a:cxnLst/>
              <a:rect l="l" t="t" r="r" b="b"/>
              <a:pathLst>
                <a:path w="7718" h="143207" extrusionOk="0">
                  <a:moveTo>
                    <a:pt x="0" y="0"/>
                  </a:moveTo>
                  <a:lnTo>
                    <a:pt x="2066" y="141188"/>
                  </a:lnTo>
                  <a:lnTo>
                    <a:pt x="7717" y="143206"/>
                  </a:lnTo>
                  <a:lnTo>
                    <a:pt x="7717" y="19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931;p4"/>
            <p:cNvSpPr/>
            <p:nvPr/>
          </p:nvSpPr>
          <p:spPr>
            <a:xfrm rot="10800000" flipH="1">
              <a:off x="362875" y="1877014"/>
              <a:ext cx="32075" cy="1136825"/>
            </a:xfrm>
            <a:custGeom>
              <a:avLst/>
              <a:gdLst/>
              <a:ahLst/>
              <a:cxnLst/>
              <a:rect l="l" t="t" r="r" b="b"/>
              <a:pathLst>
                <a:path w="1283" h="45473" extrusionOk="0">
                  <a:moveTo>
                    <a:pt x="0" y="1"/>
                  </a:moveTo>
                  <a:lnTo>
                    <a:pt x="24" y="3397"/>
                  </a:lnTo>
                  <a:lnTo>
                    <a:pt x="72" y="8810"/>
                  </a:lnTo>
                  <a:lnTo>
                    <a:pt x="143" y="15554"/>
                  </a:lnTo>
                  <a:lnTo>
                    <a:pt x="285" y="22939"/>
                  </a:lnTo>
                  <a:lnTo>
                    <a:pt x="428" y="30323"/>
                  </a:lnTo>
                  <a:lnTo>
                    <a:pt x="523" y="33790"/>
                  </a:lnTo>
                  <a:lnTo>
                    <a:pt x="618" y="36996"/>
                  </a:lnTo>
                  <a:lnTo>
                    <a:pt x="737" y="39845"/>
                  </a:lnTo>
                  <a:lnTo>
                    <a:pt x="855" y="42267"/>
                  </a:lnTo>
                  <a:lnTo>
                    <a:pt x="974" y="44167"/>
                  </a:lnTo>
                  <a:lnTo>
                    <a:pt x="1045" y="44903"/>
                  </a:lnTo>
                  <a:lnTo>
                    <a:pt x="1117" y="45473"/>
                  </a:lnTo>
                  <a:lnTo>
                    <a:pt x="1140" y="45045"/>
                  </a:lnTo>
                  <a:lnTo>
                    <a:pt x="1164" y="44428"/>
                  </a:lnTo>
                  <a:lnTo>
                    <a:pt x="1211" y="42695"/>
                  </a:lnTo>
                  <a:lnTo>
                    <a:pt x="1259" y="40391"/>
                  </a:lnTo>
                  <a:lnTo>
                    <a:pt x="1283" y="37566"/>
                  </a:lnTo>
                  <a:lnTo>
                    <a:pt x="1283" y="34336"/>
                  </a:lnTo>
                  <a:lnTo>
                    <a:pt x="1259" y="30798"/>
                  </a:lnTo>
                  <a:lnTo>
                    <a:pt x="1235" y="27070"/>
                  </a:lnTo>
                  <a:lnTo>
                    <a:pt x="1188" y="23224"/>
                  </a:lnTo>
                  <a:lnTo>
                    <a:pt x="1117" y="19353"/>
                  </a:lnTo>
                  <a:lnTo>
                    <a:pt x="1022" y="15578"/>
                  </a:lnTo>
                  <a:lnTo>
                    <a:pt x="903" y="11968"/>
                  </a:lnTo>
                  <a:lnTo>
                    <a:pt x="760" y="8644"/>
                  </a:lnTo>
                  <a:lnTo>
                    <a:pt x="618" y="5676"/>
                  </a:lnTo>
                  <a:lnTo>
                    <a:pt x="523" y="4370"/>
                  </a:lnTo>
                  <a:lnTo>
                    <a:pt x="428" y="3207"/>
                  </a:lnTo>
                  <a:lnTo>
                    <a:pt x="333" y="2162"/>
                  </a:lnTo>
                  <a:lnTo>
                    <a:pt x="238" y="1259"/>
                  </a:lnTo>
                  <a:lnTo>
                    <a:pt x="119" y="54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932;p4"/>
            <p:cNvSpPr/>
            <p:nvPr/>
          </p:nvSpPr>
          <p:spPr>
            <a:xfrm>
              <a:off x="8700500" y="51200"/>
              <a:ext cx="192950" cy="5092441"/>
            </a:xfrm>
            <a:custGeom>
              <a:avLst/>
              <a:gdLst/>
              <a:ahLst/>
              <a:cxnLst/>
              <a:rect l="l" t="t" r="r" b="b"/>
              <a:pathLst>
                <a:path w="7718" h="143207" extrusionOk="0">
                  <a:moveTo>
                    <a:pt x="0" y="0"/>
                  </a:moveTo>
                  <a:lnTo>
                    <a:pt x="2066" y="141188"/>
                  </a:lnTo>
                  <a:lnTo>
                    <a:pt x="7717" y="143206"/>
                  </a:lnTo>
                  <a:lnTo>
                    <a:pt x="7717" y="19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933;p4"/>
            <p:cNvSpPr/>
            <p:nvPr/>
          </p:nvSpPr>
          <p:spPr>
            <a:xfrm>
              <a:off x="8792500" y="2117575"/>
              <a:ext cx="32075" cy="1136825"/>
            </a:xfrm>
            <a:custGeom>
              <a:avLst/>
              <a:gdLst/>
              <a:ahLst/>
              <a:cxnLst/>
              <a:rect l="l" t="t" r="r" b="b"/>
              <a:pathLst>
                <a:path w="1283" h="45473" extrusionOk="0">
                  <a:moveTo>
                    <a:pt x="0" y="1"/>
                  </a:moveTo>
                  <a:lnTo>
                    <a:pt x="24" y="3397"/>
                  </a:lnTo>
                  <a:lnTo>
                    <a:pt x="72" y="8810"/>
                  </a:lnTo>
                  <a:lnTo>
                    <a:pt x="143" y="15554"/>
                  </a:lnTo>
                  <a:lnTo>
                    <a:pt x="285" y="22939"/>
                  </a:lnTo>
                  <a:lnTo>
                    <a:pt x="428" y="30323"/>
                  </a:lnTo>
                  <a:lnTo>
                    <a:pt x="523" y="33790"/>
                  </a:lnTo>
                  <a:lnTo>
                    <a:pt x="618" y="36996"/>
                  </a:lnTo>
                  <a:lnTo>
                    <a:pt x="737" y="39845"/>
                  </a:lnTo>
                  <a:lnTo>
                    <a:pt x="855" y="42267"/>
                  </a:lnTo>
                  <a:lnTo>
                    <a:pt x="974" y="44167"/>
                  </a:lnTo>
                  <a:lnTo>
                    <a:pt x="1045" y="44903"/>
                  </a:lnTo>
                  <a:lnTo>
                    <a:pt x="1117" y="45473"/>
                  </a:lnTo>
                  <a:lnTo>
                    <a:pt x="1140" y="45045"/>
                  </a:lnTo>
                  <a:lnTo>
                    <a:pt x="1164" y="44428"/>
                  </a:lnTo>
                  <a:lnTo>
                    <a:pt x="1211" y="42695"/>
                  </a:lnTo>
                  <a:lnTo>
                    <a:pt x="1259" y="40391"/>
                  </a:lnTo>
                  <a:lnTo>
                    <a:pt x="1283" y="37566"/>
                  </a:lnTo>
                  <a:lnTo>
                    <a:pt x="1283" y="34336"/>
                  </a:lnTo>
                  <a:lnTo>
                    <a:pt x="1259" y="30798"/>
                  </a:lnTo>
                  <a:lnTo>
                    <a:pt x="1235" y="27070"/>
                  </a:lnTo>
                  <a:lnTo>
                    <a:pt x="1188" y="23224"/>
                  </a:lnTo>
                  <a:lnTo>
                    <a:pt x="1117" y="19353"/>
                  </a:lnTo>
                  <a:lnTo>
                    <a:pt x="1022" y="15578"/>
                  </a:lnTo>
                  <a:lnTo>
                    <a:pt x="903" y="11968"/>
                  </a:lnTo>
                  <a:lnTo>
                    <a:pt x="760" y="8644"/>
                  </a:lnTo>
                  <a:lnTo>
                    <a:pt x="618" y="5676"/>
                  </a:lnTo>
                  <a:lnTo>
                    <a:pt x="523" y="4370"/>
                  </a:lnTo>
                  <a:lnTo>
                    <a:pt x="428" y="3207"/>
                  </a:lnTo>
                  <a:lnTo>
                    <a:pt x="333" y="2162"/>
                  </a:lnTo>
                  <a:lnTo>
                    <a:pt x="238" y="1259"/>
                  </a:lnTo>
                  <a:lnTo>
                    <a:pt x="119" y="54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934;p4"/>
            <p:cNvSpPr/>
            <p:nvPr/>
          </p:nvSpPr>
          <p:spPr>
            <a:xfrm>
              <a:off x="61450" y="215500"/>
              <a:ext cx="9082536" cy="192950"/>
            </a:xfrm>
            <a:custGeom>
              <a:avLst/>
              <a:gdLst/>
              <a:ahLst/>
              <a:cxnLst/>
              <a:rect l="l" t="t" r="r" b="b"/>
              <a:pathLst>
                <a:path w="145129" h="7718" extrusionOk="0">
                  <a:moveTo>
                    <a:pt x="1923" y="1"/>
                  </a:moveTo>
                  <a:lnTo>
                    <a:pt x="0" y="5415"/>
                  </a:lnTo>
                  <a:lnTo>
                    <a:pt x="145129" y="7718"/>
                  </a:lnTo>
                  <a:lnTo>
                    <a:pt x="145129" y="7718"/>
                  </a:lnTo>
                  <a:lnTo>
                    <a:pt x="1432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dist="47625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935;p4"/>
            <p:cNvSpPr/>
            <p:nvPr/>
          </p:nvSpPr>
          <p:spPr>
            <a:xfrm>
              <a:off x="8680838" y="215500"/>
              <a:ext cx="239850" cy="190600"/>
            </a:xfrm>
            <a:custGeom>
              <a:avLst/>
              <a:gdLst/>
              <a:ahLst/>
              <a:cxnLst/>
              <a:rect l="l" t="t" r="r" b="b"/>
              <a:pathLst>
                <a:path w="9594" h="7624" extrusionOk="0">
                  <a:moveTo>
                    <a:pt x="618" y="1"/>
                  </a:moveTo>
                  <a:lnTo>
                    <a:pt x="1" y="7481"/>
                  </a:lnTo>
                  <a:lnTo>
                    <a:pt x="9594" y="7623"/>
                  </a:lnTo>
                  <a:lnTo>
                    <a:pt x="881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936;p4"/>
            <p:cNvSpPr/>
            <p:nvPr/>
          </p:nvSpPr>
          <p:spPr>
            <a:xfrm>
              <a:off x="1858900" y="282600"/>
              <a:ext cx="1498925" cy="42750"/>
            </a:xfrm>
            <a:custGeom>
              <a:avLst/>
              <a:gdLst/>
              <a:ahLst/>
              <a:cxnLst/>
              <a:rect l="l" t="t" r="r" b="b"/>
              <a:pathLst>
                <a:path w="59957" h="1710" extrusionOk="0">
                  <a:moveTo>
                    <a:pt x="0" y="0"/>
                  </a:moveTo>
                  <a:lnTo>
                    <a:pt x="499" y="95"/>
                  </a:lnTo>
                  <a:lnTo>
                    <a:pt x="1259" y="190"/>
                  </a:lnTo>
                  <a:lnTo>
                    <a:pt x="2280" y="285"/>
                  </a:lnTo>
                  <a:lnTo>
                    <a:pt x="3538" y="380"/>
                  </a:lnTo>
                  <a:lnTo>
                    <a:pt x="6649" y="594"/>
                  </a:lnTo>
                  <a:lnTo>
                    <a:pt x="10472" y="784"/>
                  </a:lnTo>
                  <a:lnTo>
                    <a:pt x="14841" y="997"/>
                  </a:lnTo>
                  <a:lnTo>
                    <a:pt x="19661" y="1187"/>
                  </a:lnTo>
                  <a:lnTo>
                    <a:pt x="24742" y="1354"/>
                  </a:lnTo>
                  <a:lnTo>
                    <a:pt x="29966" y="1496"/>
                  </a:lnTo>
                  <a:lnTo>
                    <a:pt x="35214" y="1615"/>
                  </a:lnTo>
                  <a:lnTo>
                    <a:pt x="40295" y="1686"/>
                  </a:lnTo>
                  <a:lnTo>
                    <a:pt x="45092" y="1710"/>
                  </a:lnTo>
                  <a:lnTo>
                    <a:pt x="47348" y="1710"/>
                  </a:lnTo>
                  <a:lnTo>
                    <a:pt x="49485" y="1686"/>
                  </a:lnTo>
                  <a:lnTo>
                    <a:pt x="51479" y="1662"/>
                  </a:lnTo>
                  <a:lnTo>
                    <a:pt x="53308" y="1615"/>
                  </a:lnTo>
                  <a:lnTo>
                    <a:pt x="54946" y="1543"/>
                  </a:lnTo>
                  <a:lnTo>
                    <a:pt x="56418" y="1449"/>
                  </a:lnTo>
                  <a:lnTo>
                    <a:pt x="57653" y="1354"/>
                  </a:lnTo>
                  <a:lnTo>
                    <a:pt x="58674" y="1235"/>
                  </a:lnTo>
                  <a:lnTo>
                    <a:pt x="59101" y="1164"/>
                  </a:lnTo>
                  <a:lnTo>
                    <a:pt x="59434" y="1092"/>
                  </a:lnTo>
                  <a:lnTo>
                    <a:pt x="59719" y="1021"/>
                  </a:lnTo>
                  <a:lnTo>
                    <a:pt x="59956" y="926"/>
                  </a:lnTo>
                  <a:lnTo>
                    <a:pt x="57985" y="950"/>
                  </a:lnTo>
                  <a:lnTo>
                    <a:pt x="55373" y="974"/>
                  </a:lnTo>
                  <a:lnTo>
                    <a:pt x="48677" y="926"/>
                  </a:lnTo>
                  <a:lnTo>
                    <a:pt x="40462" y="855"/>
                  </a:lnTo>
                  <a:lnTo>
                    <a:pt x="31439" y="736"/>
                  </a:lnTo>
                  <a:lnTo>
                    <a:pt x="22202" y="594"/>
                  </a:lnTo>
                  <a:lnTo>
                    <a:pt x="13464" y="404"/>
                  </a:lnTo>
                  <a:lnTo>
                    <a:pt x="5842" y="214"/>
                  </a:lnTo>
                  <a:lnTo>
                    <a:pt x="2660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92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37" name="Google Shape;937;p4"/>
            <p:cNvGrpSpPr/>
            <p:nvPr/>
          </p:nvGrpSpPr>
          <p:grpSpPr>
            <a:xfrm>
              <a:off x="295544" y="215500"/>
              <a:ext cx="187625" cy="141325"/>
              <a:chOff x="295544" y="215500"/>
              <a:chExt cx="187625" cy="141325"/>
            </a:xfrm>
          </p:grpSpPr>
          <p:sp>
            <p:nvSpPr>
              <p:cNvPr id="938" name="Google Shape;938;p4"/>
              <p:cNvSpPr/>
              <p:nvPr/>
            </p:nvSpPr>
            <p:spPr>
              <a:xfrm>
                <a:off x="295544" y="215500"/>
                <a:ext cx="187625" cy="1413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5653" extrusionOk="0">
                    <a:moveTo>
                      <a:pt x="476" y="1"/>
                    </a:moveTo>
                    <a:lnTo>
                      <a:pt x="1" y="5533"/>
                    </a:lnTo>
                    <a:lnTo>
                      <a:pt x="7504" y="5652"/>
                    </a:lnTo>
                    <a:lnTo>
                      <a:pt x="686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" name="Google Shape;939;p4"/>
              <p:cNvSpPr/>
              <p:nvPr/>
            </p:nvSpPr>
            <p:spPr>
              <a:xfrm>
                <a:off x="342444" y="241025"/>
                <a:ext cx="92625" cy="92650"/>
              </a:xfrm>
              <a:custGeom>
                <a:avLst/>
                <a:gdLst/>
                <a:ahLst/>
                <a:cxnLst/>
                <a:rect l="l" t="t" r="r" b="b"/>
                <a:pathLst>
                  <a:path w="3705" h="3706" extrusionOk="0">
                    <a:moveTo>
                      <a:pt x="1663" y="1"/>
                    </a:moveTo>
                    <a:lnTo>
                      <a:pt x="1497" y="25"/>
                    </a:lnTo>
                    <a:lnTo>
                      <a:pt x="1307" y="72"/>
                    </a:lnTo>
                    <a:lnTo>
                      <a:pt x="1141" y="120"/>
                    </a:lnTo>
                    <a:lnTo>
                      <a:pt x="974" y="215"/>
                    </a:lnTo>
                    <a:lnTo>
                      <a:pt x="832" y="310"/>
                    </a:lnTo>
                    <a:lnTo>
                      <a:pt x="666" y="405"/>
                    </a:lnTo>
                    <a:lnTo>
                      <a:pt x="547" y="523"/>
                    </a:lnTo>
                    <a:lnTo>
                      <a:pt x="404" y="666"/>
                    </a:lnTo>
                    <a:lnTo>
                      <a:pt x="309" y="808"/>
                    </a:lnTo>
                    <a:lnTo>
                      <a:pt x="214" y="974"/>
                    </a:lnTo>
                    <a:lnTo>
                      <a:pt x="143" y="1141"/>
                    </a:lnTo>
                    <a:lnTo>
                      <a:pt x="72" y="1307"/>
                    </a:lnTo>
                    <a:lnTo>
                      <a:pt x="25" y="1473"/>
                    </a:lnTo>
                    <a:lnTo>
                      <a:pt x="1" y="1663"/>
                    </a:lnTo>
                    <a:lnTo>
                      <a:pt x="1" y="1853"/>
                    </a:lnTo>
                    <a:lnTo>
                      <a:pt x="1" y="2043"/>
                    </a:lnTo>
                    <a:lnTo>
                      <a:pt x="25" y="2209"/>
                    </a:lnTo>
                    <a:lnTo>
                      <a:pt x="72" y="2399"/>
                    </a:lnTo>
                    <a:lnTo>
                      <a:pt x="143" y="2565"/>
                    </a:lnTo>
                    <a:lnTo>
                      <a:pt x="214" y="2732"/>
                    </a:lnTo>
                    <a:lnTo>
                      <a:pt x="309" y="2874"/>
                    </a:lnTo>
                    <a:lnTo>
                      <a:pt x="428" y="3017"/>
                    </a:lnTo>
                    <a:lnTo>
                      <a:pt x="547" y="3159"/>
                    </a:lnTo>
                    <a:lnTo>
                      <a:pt x="666" y="3278"/>
                    </a:lnTo>
                    <a:lnTo>
                      <a:pt x="808" y="3396"/>
                    </a:lnTo>
                    <a:lnTo>
                      <a:pt x="974" y="3468"/>
                    </a:lnTo>
                    <a:lnTo>
                      <a:pt x="1117" y="3563"/>
                    </a:lnTo>
                    <a:lnTo>
                      <a:pt x="1307" y="3610"/>
                    </a:lnTo>
                    <a:lnTo>
                      <a:pt x="1473" y="3658"/>
                    </a:lnTo>
                    <a:lnTo>
                      <a:pt x="1663" y="3681"/>
                    </a:lnTo>
                    <a:lnTo>
                      <a:pt x="1853" y="3705"/>
                    </a:lnTo>
                    <a:lnTo>
                      <a:pt x="2043" y="3681"/>
                    </a:lnTo>
                    <a:lnTo>
                      <a:pt x="2233" y="3658"/>
                    </a:lnTo>
                    <a:lnTo>
                      <a:pt x="2399" y="3610"/>
                    </a:lnTo>
                    <a:lnTo>
                      <a:pt x="2565" y="3563"/>
                    </a:lnTo>
                    <a:lnTo>
                      <a:pt x="2731" y="3468"/>
                    </a:lnTo>
                    <a:lnTo>
                      <a:pt x="2898" y="3396"/>
                    </a:lnTo>
                    <a:lnTo>
                      <a:pt x="3040" y="3278"/>
                    </a:lnTo>
                    <a:lnTo>
                      <a:pt x="3159" y="3159"/>
                    </a:lnTo>
                    <a:lnTo>
                      <a:pt x="3278" y="3017"/>
                    </a:lnTo>
                    <a:lnTo>
                      <a:pt x="3396" y="2874"/>
                    </a:lnTo>
                    <a:lnTo>
                      <a:pt x="3491" y="2732"/>
                    </a:lnTo>
                    <a:lnTo>
                      <a:pt x="3563" y="2565"/>
                    </a:lnTo>
                    <a:lnTo>
                      <a:pt x="3634" y="2399"/>
                    </a:lnTo>
                    <a:lnTo>
                      <a:pt x="3657" y="2209"/>
                    </a:lnTo>
                    <a:lnTo>
                      <a:pt x="3705" y="2043"/>
                    </a:lnTo>
                    <a:lnTo>
                      <a:pt x="3705" y="1853"/>
                    </a:lnTo>
                    <a:lnTo>
                      <a:pt x="3705" y="1663"/>
                    </a:lnTo>
                    <a:lnTo>
                      <a:pt x="3657" y="1473"/>
                    </a:lnTo>
                    <a:lnTo>
                      <a:pt x="3634" y="1283"/>
                    </a:lnTo>
                    <a:lnTo>
                      <a:pt x="3563" y="1117"/>
                    </a:lnTo>
                    <a:lnTo>
                      <a:pt x="3491" y="951"/>
                    </a:lnTo>
                    <a:lnTo>
                      <a:pt x="3396" y="808"/>
                    </a:lnTo>
                    <a:lnTo>
                      <a:pt x="3278" y="666"/>
                    </a:lnTo>
                    <a:lnTo>
                      <a:pt x="3159" y="523"/>
                    </a:lnTo>
                    <a:lnTo>
                      <a:pt x="3040" y="405"/>
                    </a:lnTo>
                    <a:lnTo>
                      <a:pt x="2898" y="310"/>
                    </a:lnTo>
                    <a:lnTo>
                      <a:pt x="2731" y="215"/>
                    </a:lnTo>
                    <a:lnTo>
                      <a:pt x="2565" y="143"/>
                    </a:lnTo>
                    <a:lnTo>
                      <a:pt x="2399" y="72"/>
                    </a:lnTo>
                    <a:lnTo>
                      <a:pt x="2233" y="25"/>
                    </a:lnTo>
                    <a:lnTo>
                      <a:pt x="2043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19050" dir="3600000" algn="bl" rotWithShape="0">
                  <a:srgbClr val="000000">
                    <a:alpha val="2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940" name="Google Shape;940;p4"/>
            <p:cNvSpPr/>
            <p:nvPr/>
          </p:nvSpPr>
          <p:spPr>
            <a:xfrm>
              <a:off x="8744963" y="251725"/>
              <a:ext cx="92625" cy="92625"/>
            </a:xfrm>
            <a:custGeom>
              <a:avLst/>
              <a:gdLst/>
              <a:ahLst/>
              <a:cxnLst/>
              <a:rect l="l" t="t" r="r" b="b"/>
              <a:pathLst>
                <a:path w="3705" h="3705" extrusionOk="0">
                  <a:moveTo>
                    <a:pt x="1663" y="0"/>
                  </a:moveTo>
                  <a:lnTo>
                    <a:pt x="1496" y="24"/>
                  </a:lnTo>
                  <a:lnTo>
                    <a:pt x="1306" y="72"/>
                  </a:lnTo>
                  <a:lnTo>
                    <a:pt x="1140" y="143"/>
                  </a:lnTo>
                  <a:lnTo>
                    <a:pt x="974" y="214"/>
                  </a:lnTo>
                  <a:lnTo>
                    <a:pt x="831" y="309"/>
                  </a:lnTo>
                  <a:lnTo>
                    <a:pt x="689" y="428"/>
                  </a:lnTo>
                  <a:lnTo>
                    <a:pt x="547" y="546"/>
                  </a:lnTo>
                  <a:lnTo>
                    <a:pt x="428" y="665"/>
                  </a:lnTo>
                  <a:lnTo>
                    <a:pt x="309" y="831"/>
                  </a:lnTo>
                  <a:lnTo>
                    <a:pt x="214" y="974"/>
                  </a:lnTo>
                  <a:lnTo>
                    <a:pt x="143" y="1140"/>
                  </a:lnTo>
                  <a:lnTo>
                    <a:pt x="72" y="1306"/>
                  </a:lnTo>
                  <a:lnTo>
                    <a:pt x="24" y="1496"/>
                  </a:lnTo>
                  <a:lnTo>
                    <a:pt x="0" y="1662"/>
                  </a:lnTo>
                  <a:lnTo>
                    <a:pt x="0" y="1852"/>
                  </a:lnTo>
                  <a:lnTo>
                    <a:pt x="0" y="2042"/>
                  </a:lnTo>
                  <a:lnTo>
                    <a:pt x="24" y="2232"/>
                  </a:lnTo>
                  <a:lnTo>
                    <a:pt x="72" y="2399"/>
                  </a:lnTo>
                  <a:lnTo>
                    <a:pt x="143" y="2565"/>
                  </a:lnTo>
                  <a:lnTo>
                    <a:pt x="214" y="2731"/>
                  </a:lnTo>
                  <a:lnTo>
                    <a:pt x="309" y="2897"/>
                  </a:lnTo>
                  <a:lnTo>
                    <a:pt x="428" y="3040"/>
                  </a:lnTo>
                  <a:lnTo>
                    <a:pt x="547" y="3158"/>
                  </a:lnTo>
                  <a:lnTo>
                    <a:pt x="665" y="3277"/>
                  </a:lnTo>
                  <a:lnTo>
                    <a:pt x="808" y="3396"/>
                  </a:lnTo>
                  <a:lnTo>
                    <a:pt x="974" y="3491"/>
                  </a:lnTo>
                  <a:lnTo>
                    <a:pt x="1140" y="3562"/>
                  </a:lnTo>
                  <a:lnTo>
                    <a:pt x="1306" y="3633"/>
                  </a:lnTo>
                  <a:lnTo>
                    <a:pt x="1473" y="3681"/>
                  </a:lnTo>
                  <a:lnTo>
                    <a:pt x="1663" y="3705"/>
                  </a:lnTo>
                  <a:lnTo>
                    <a:pt x="2042" y="3705"/>
                  </a:lnTo>
                  <a:lnTo>
                    <a:pt x="2232" y="3681"/>
                  </a:lnTo>
                  <a:lnTo>
                    <a:pt x="2399" y="3633"/>
                  </a:lnTo>
                  <a:lnTo>
                    <a:pt x="2565" y="3562"/>
                  </a:lnTo>
                  <a:lnTo>
                    <a:pt x="2731" y="3491"/>
                  </a:lnTo>
                  <a:lnTo>
                    <a:pt x="2897" y="3396"/>
                  </a:lnTo>
                  <a:lnTo>
                    <a:pt x="3040" y="3277"/>
                  </a:lnTo>
                  <a:lnTo>
                    <a:pt x="3158" y="3158"/>
                  </a:lnTo>
                  <a:lnTo>
                    <a:pt x="3277" y="3040"/>
                  </a:lnTo>
                  <a:lnTo>
                    <a:pt x="3396" y="2897"/>
                  </a:lnTo>
                  <a:lnTo>
                    <a:pt x="3491" y="2731"/>
                  </a:lnTo>
                  <a:lnTo>
                    <a:pt x="3562" y="2565"/>
                  </a:lnTo>
                  <a:lnTo>
                    <a:pt x="3633" y="2399"/>
                  </a:lnTo>
                  <a:lnTo>
                    <a:pt x="3681" y="2232"/>
                  </a:lnTo>
                  <a:lnTo>
                    <a:pt x="3705" y="2042"/>
                  </a:lnTo>
                  <a:lnTo>
                    <a:pt x="3705" y="1852"/>
                  </a:lnTo>
                  <a:lnTo>
                    <a:pt x="3705" y="1662"/>
                  </a:lnTo>
                  <a:lnTo>
                    <a:pt x="3681" y="1473"/>
                  </a:lnTo>
                  <a:lnTo>
                    <a:pt x="3633" y="1306"/>
                  </a:lnTo>
                  <a:lnTo>
                    <a:pt x="3562" y="1140"/>
                  </a:lnTo>
                  <a:lnTo>
                    <a:pt x="3491" y="974"/>
                  </a:lnTo>
                  <a:lnTo>
                    <a:pt x="3396" y="808"/>
                  </a:lnTo>
                  <a:lnTo>
                    <a:pt x="3277" y="665"/>
                  </a:lnTo>
                  <a:lnTo>
                    <a:pt x="3158" y="546"/>
                  </a:lnTo>
                  <a:lnTo>
                    <a:pt x="3040" y="428"/>
                  </a:lnTo>
                  <a:lnTo>
                    <a:pt x="2897" y="309"/>
                  </a:lnTo>
                  <a:lnTo>
                    <a:pt x="2731" y="214"/>
                  </a:lnTo>
                  <a:lnTo>
                    <a:pt x="2565" y="143"/>
                  </a:lnTo>
                  <a:lnTo>
                    <a:pt x="2399" y="72"/>
                  </a:lnTo>
                  <a:lnTo>
                    <a:pt x="2232" y="24"/>
                  </a:lnTo>
                  <a:lnTo>
                    <a:pt x="2042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19050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941;p4"/>
            <p:cNvSpPr/>
            <p:nvPr/>
          </p:nvSpPr>
          <p:spPr>
            <a:xfrm rot="5400000" flipH="1">
              <a:off x="3070639" y="107852"/>
              <a:ext cx="155844" cy="645544"/>
            </a:xfrm>
            <a:custGeom>
              <a:avLst/>
              <a:gdLst/>
              <a:ahLst/>
              <a:cxnLst/>
              <a:rect l="l" t="t" r="r" b="b"/>
              <a:pathLst>
                <a:path w="7860" h="32558" extrusionOk="0">
                  <a:moveTo>
                    <a:pt x="931" y="1"/>
                  </a:moveTo>
                  <a:lnTo>
                    <a:pt x="771" y="738"/>
                  </a:lnTo>
                  <a:lnTo>
                    <a:pt x="578" y="1669"/>
                  </a:lnTo>
                  <a:lnTo>
                    <a:pt x="418" y="2887"/>
                  </a:lnTo>
                  <a:lnTo>
                    <a:pt x="225" y="4395"/>
                  </a:lnTo>
                  <a:lnTo>
                    <a:pt x="161" y="5261"/>
                  </a:lnTo>
                  <a:lnTo>
                    <a:pt x="97" y="6159"/>
                  </a:lnTo>
                  <a:lnTo>
                    <a:pt x="33" y="7154"/>
                  </a:lnTo>
                  <a:lnTo>
                    <a:pt x="1" y="8180"/>
                  </a:lnTo>
                  <a:lnTo>
                    <a:pt x="1" y="9271"/>
                  </a:lnTo>
                  <a:lnTo>
                    <a:pt x="33" y="10393"/>
                  </a:lnTo>
                  <a:lnTo>
                    <a:pt x="97" y="11580"/>
                  </a:lnTo>
                  <a:lnTo>
                    <a:pt x="193" y="12799"/>
                  </a:lnTo>
                  <a:lnTo>
                    <a:pt x="322" y="14082"/>
                  </a:lnTo>
                  <a:lnTo>
                    <a:pt x="514" y="15365"/>
                  </a:lnTo>
                  <a:lnTo>
                    <a:pt x="739" y="16712"/>
                  </a:lnTo>
                  <a:lnTo>
                    <a:pt x="995" y="18059"/>
                  </a:lnTo>
                  <a:lnTo>
                    <a:pt x="1316" y="19439"/>
                  </a:lnTo>
                  <a:lnTo>
                    <a:pt x="1701" y="20850"/>
                  </a:lnTo>
                  <a:lnTo>
                    <a:pt x="2150" y="22293"/>
                  </a:lnTo>
                  <a:lnTo>
                    <a:pt x="2663" y="23737"/>
                  </a:lnTo>
                  <a:lnTo>
                    <a:pt x="3241" y="25180"/>
                  </a:lnTo>
                  <a:lnTo>
                    <a:pt x="3882" y="26656"/>
                  </a:lnTo>
                  <a:lnTo>
                    <a:pt x="4620" y="28131"/>
                  </a:lnTo>
                  <a:lnTo>
                    <a:pt x="5422" y="29606"/>
                  </a:lnTo>
                  <a:lnTo>
                    <a:pt x="6320" y="31082"/>
                  </a:lnTo>
                  <a:lnTo>
                    <a:pt x="6769" y="31820"/>
                  </a:lnTo>
                  <a:lnTo>
                    <a:pt x="7282" y="32557"/>
                  </a:lnTo>
                  <a:lnTo>
                    <a:pt x="7410" y="31884"/>
                  </a:lnTo>
                  <a:lnTo>
                    <a:pt x="7539" y="31082"/>
                  </a:lnTo>
                  <a:lnTo>
                    <a:pt x="7667" y="29991"/>
                  </a:lnTo>
                  <a:lnTo>
                    <a:pt x="7763" y="28644"/>
                  </a:lnTo>
                  <a:lnTo>
                    <a:pt x="7859" y="27008"/>
                  </a:lnTo>
                  <a:lnTo>
                    <a:pt x="7859" y="26110"/>
                  </a:lnTo>
                  <a:lnTo>
                    <a:pt x="7859" y="25148"/>
                  </a:lnTo>
                  <a:lnTo>
                    <a:pt x="7827" y="24122"/>
                  </a:lnTo>
                  <a:lnTo>
                    <a:pt x="7763" y="23031"/>
                  </a:lnTo>
                  <a:lnTo>
                    <a:pt x="7699" y="21908"/>
                  </a:lnTo>
                  <a:lnTo>
                    <a:pt x="7571" y="20722"/>
                  </a:lnTo>
                  <a:lnTo>
                    <a:pt x="7442" y="19503"/>
                  </a:lnTo>
                  <a:lnTo>
                    <a:pt x="7250" y="18220"/>
                  </a:lnTo>
                  <a:lnTo>
                    <a:pt x="7025" y="16905"/>
                  </a:lnTo>
                  <a:lnTo>
                    <a:pt x="6737" y="15557"/>
                  </a:lnTo>
                  <a:lnTo>
                    <a:pt x="6416" y="14146"/>
                  </a:lnTo>
                  <a:lnTo>
                    <a:pt x="6063" y="12703"/>
                  </a:lnTo>
                  <a:lnTo>
                    <a:pt x="5646" y="11227"/>
                  </a:lnTo>
                  <a:lnTo>
                    <a:pt x="5165" y="9688"/>
                  </a:lnTo>
                  <a:lnTo>
                    <a:pt x="4620" y="8148"/>
                  </a:lnTo>
                  <a:lnTo>
                    <a:pt x="4010" y="6576"/>
                  </a:lnTo>
                  <a:lnTo>
                    <a:pt x="3337" y="4972"/>
                  </a:lnTo>
                  <a:lnTo>
                    <a:pt x="2631" y="3337"/>
                  </a:lnTo>
                  <a:lnTo>
                    <a:pt x="1829" y="1669"/>
                  </a:lnTo>
                  <a:lnTo>
                    <a:pt x="9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42" name="Google Shape;942;p4"/>
            <p:cNvGrpSpPr/>
            <p:nvPr/>
          </p:nvGrpSpPr>
          <p:grpSpPr>
            <a:xfrm rot="10800000" flipH="1">
              <a:off x="275913" y="4810550"/>
              <a:ext cx="187625" cy="141325"/>
              <a:chOff x="295544" y="215500"/>
              <a:chExt cx="187625" cy="141325"/>
            </a:xfrm>
          </p:grpSpPr>
          <p:sp>
            <p:nvSpPr>
              <p:cNvPr id="943" name="Google Shape;943;p4"/>
              <p:cNvSpPr/>
              <p:nvPr/>
            </p:nvSpPr>
            <p:spPr>
              <a:xfrm>
                <a:off x="295544" y="215500"/>
                <a:ext cx="187625" cy="1413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5653" extrusionOk="0">
                    <a:moveTo>
                      <a:pt x="476" y="1"/>
                    </a:moveTo>
                    <a:lnTo>
                      <a:pt x="1" y="5533"/>
                    </a:lnTo>
                    <a:lnTo>
                      <a:pt x="7504" y="5652"/>
                    </a:lnTo>
                    <a:lnTo>
                      <a:pt x="686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4" name="Google Shape;944;p4"/>
              <p:cNvSpPr/>
              <p:nvPr/>
            </p:nvSpPr>
            <p:spPr>
              <a:xfrm>
                <a:off x="342444" y="241025"/>
                <a:ext cx="92625" cy="92650"/>
              </a:xfrm>
              <a:custGeom>
                <a:avLst/>
                <a:gdLst/>
                <a:ahLst/>
                <a:cxnLst/>
                <a:rect l="l" t="t" r="r" b="b"/>
                <a:pathLst>
                  <a:path w="3705" h="3706" extrusionOk="0">
                    <a:moveTo>
                      <a:pt x="1663" y="1"/>
                    </a:moveTo>
                    <a:lnTo>
                      <a:pt x="1497" y="25"/>
                    </a:lnTo>
                    <a:lnTo>
                      <a:pt x="1307" y="72"/>
                    </a:lnTo>
                    <a:lnTo>
                      <a:pt x="1141" y="120"/>
                    </a:lnTo>
                    <a:lnTo>
                      <a:pt x="974" y="215"/>
                    </a:lnTo>
                    <a:lnTo>
                      <a:pt x="832" y="310"/>
                    </a:lnTo>
                    <a:lnTo>
                      <a:pt x="666" y="405"/>
                    </a:lnTo>
                    <a:lnTo>
                      <a:pt x="547" y="523"/>
                    </a:lnTo>
                    <a:lnTo>
                      <a:pt x="404" y="666"/>
                    </a:lnTo>
                    <a:lnTo>
                      <a:pt x="309" y="808"/>
                    </a:lnTo>
                    <a:lnTo>
                      <a:pt x="214" y="974"/>
                    </a:lnTo>
                    <a:lnTo>
                      <a:pt x="143" y="1141"/>
                    </a:lnTo>
                    <a:lnTo>
                      <a:pt x="72" y="1307"/>
                    </a:lnTo>
                    <a:lnTo>
                      <a:pt x="25" y="1473"/>
                    </a:lnTo>
                    <a:lnTo>
                      <a:pt x="1" y="1663"/>
                    </a:lnTo>
                    <a:lnTo>
                      <a:pt x="1" y="1853"/>
                    </a:lnTo>
                    <a:lnTo>
                      <a:pt x="1" y="2043"/>
                    </a:lnTo>
                    <a:lnTo>
                      <a:pt x="25" y="2209"/>
                    </a:lnTo>
                    <a:lnTo>
                      <a:pt x="72" y="2399"/>
                    </a:lnTo>
                    <a:lnTo>
                      <a:pt x="143" y="2565"/>
                    </a:lnTo>
                    <a:lnTo>
                      <a:pt x="214" y="2732"/>
                    </a:lnTo>
                    <a:lnTo>
                      <a:pt x="309" y="2874"/>
                    </a:lnTo>
                    <a:lnTo>
                      <a:pt x="428" y="3017"/>
                    </a:lnTo>
                    <a:lnTo>
                      <a:pt x="547" y="3159"/>
                    </a:lnTo>
                    <a:lnTo>
                      <a:pt x="666" y="3278"/>
                    </a:lnTo>
                    <a:lnTo>
                      <a:pt x="808" y="3396"/>
                    </a:lnTo>
                    <a:lnTo>
                      <a:pt x="974" y="3468"/>
                    </a:lnTo>
                    <a:lnTo>
                      <a:pt x="1117" y="3563"/>
                    </a:lnTo>
                    <a:lnTo>
                      <a:pt x="1307" y="3610"/>
                    </a:lnTo>
                    <a:lnTo>
                      <a:pt x="1473" y="3658"/>
                    </a:lnTo>
                    <a:lnTo>
                      <a:pt x="1663" y="3681"/>
                    </a:lnTo>
                    <a:lnTo>
                      <a:pt x="1853" y="3705"/>
                    </a:lnTo>
                    <a:lnTo>
                      <a:pt x="2043" y="3681"/>
                    </a:lnTo>
                    <a:lnTo>
                      <a:pt x="2233" y="3658"/>
                    </a:lnTo>
                    <a:lnTo>
                      <a:pt x="2399" y="3610"/>
                    </a:lnTo>
                    <a:lnTo>
                      <a:pt x="2565" y="3563"/>
                    </a:lnTo>
                    <a:lnTo>
                      <a:pt x="2731" y="3468"/>
                    </a:lnTo>
                    <a:lnTo>
                      <a:pt x="2898" y="3396"/>
                    </a:lnTo>
                    <a:lnTo>
                      <a:pt x="3040" y="3278"/>
                    </a:lnTo>
                    <a:lnTo>
                      <a:pt x="3159" y="3159"/>
                    </a:lnTo>
                    <a:lnTo>
                      <a:pt x="3278" y="3017"/>
                    </a:lnTo>
                    <a:lnTo>
                      <a:pt x="3396" y="2874"/>
                    </a:lnTo>
                    <a:lnTo>
                      <a:pt x="3491" y="2732"/>
                    </a:lnTo>
                    <a:lnTo>
                      <a:pt x="3563" y="2565"/>
                    </a:lnTo>
                    <a:lnTo>
                      <a:pt x="3634" y="2399"/>
                    </a:lnTo>
                    <a:lnTo>
                      <a:pt x="3657" y="2209"/>
                    </a:lnTo>
                    <a:lnTo>
                      <a:pt x="3705" y="2043"/>
                    </a:lnTo>
                    <a:lnTo>
                      <a:pt x="3705" y="1853"/>
                    </a:lnTo>
                    <a:lnTo>
                      <a:pt x="3705" y="1663"/>
                    </a:lnTo>
                    <a:lnTo>
                      <a:pt x="3657" y="1473"/>
                    </a:lnTo>
                    <a:lnTo>
                      <a:pt x="3634" y="1283"/>
                    </a:lnTo>
                    <a:lnTo>
                      <a:pt x="3563" y="1117"/>
                    </a:lnTo>
                    <a:lnTo>
                      <a:pt x="3491" y="951"/>
                    </a:lnTo>
                    <a:lnTo>
                      <a:pt x="3396" y="808"/>
                    </a:lnTo>
                    <a:lnTo>
                      <a:pt x="3278" y="666"/>
                    </a:lnTo>
                    <a:lnTo>
                      <a:pt x="3159" y="523"/>
                    </a:lnTo>
                    <a:lnTo>
                      <a:pt x="3040" y="405"/>
                    </a:lnTo>
                    <a:lnTo>
                      <a:pt x="2898" y="310"/>
                    </a:lnTo>
                    <a:lnTo>
                      <a:pt x="2731" y="215"/>
                    </a:lnTo>
                    <a:lnTo>
                      <a:pt x="2565" y="143"/>
                    </a:lnTo>
                    <a:lnTo>
                      <a:pt x="2399" y="72"/>
                    </a:lnTo>
                    <a:lnTo>
                      <a:pt x="2233" y="25"/>
                    </a:lnTo>
                    <a:lnTo>
                      <a:pt x="2043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19050" dir="3600000" algn="bl" rotWithShape="0">
                  <a:srgbClr val="000000">
                    <a:alpha val="2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45" name="Google Shape;945;p4"/>
            <p:cNvGrpSpPr/>
            <p:nvPr/>
          </p:nvGrpSpPr>
          <p:grpSpPr>
            <a:xfrm rot="10800000">
              <a:off x="8744975" y="4758933"/>
              <a:ext cx="187625" cy="184895"/>
              <a:chOff x="295550" y="171909"/>
              <a:chExt cx="187625" cy="184895"/>
            </a:xfrm>
          </p:grpSpPr>
          <p:sp>
            <p:nvSpPr>
              <p:cNvPr id="946" name="Google Shape;946;p4"/>
              <p:cNvSpPr/>
              <p:nvPr/>
            </p:nvSpPr>
            <p:spPr>
              <a:xfrm>
                <a:off x="295550" y="171909"/>
                <a:ext cx="187625" cy="18489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5653" extrusionOk="0">
                    <a:moveTo>
                      <a:pt x="476" y="1"/>
                    </a:moveTo>
                    <a:lnTo>
                      <a:pt x="1" y="5533"/>
                    </a:lnTo>
                    <a:lnTo>
                      <a:pt x="7504" y="5652"/>
                    </a:lnTo>
                    <a:lnTo>
                      <a:pt x="686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7" name="Google Shape;947;p4"/>
              <p:cNvSpPr/>
              <p:nvPr/>
            </p:nvSpPr>
            <p:spPr>
              <a:xfrm>
                <a:off x="343044" y="214025"/>
                <a:ext cx="92625" cy="92650"/>
              </a:xfrm>
              <a:custGeom>
                <a:avLst/>
                <a:gdLst/>
                <a:ahLst/>
                <a:cxnLst/>
                <a:rect l="l" t="t" r="r" b="b"/>
                <a:pathLst>
                  <a:path w="3705" h="3706" extrusionOk="0">
                    <a:moveTo>
                      <a:pt x="1663" y="1"/>
                    </a:moveTo>
                    <a:lnTo>
                      <a:pt x="1497" y="25"/>
                    </a:lnTo>
                    <a:lnTo>
                      <a:pt x="1307" y="72"/>
                    </a:lnTo>
                    <a:lnTo>
                      <a:pt x="1141" y="120"/>
                    </a:lnTo>
                    <a:lnTo>
                      <a:pt x="974" y="215"/>
                    </a:lnTo>
                    <a:lnTo>
                      <a:pt x="832" y="310"/>
                    </a:lnTo>
                    <a:lnTo>
                      <a:pt x="666" y="405"/>
                    </a:lnTo>
                    <a:lnTo>
                      <a:pt x="547" y="523"/>
                    </a:lnTo>
                    <a:lnTo>
                      <a:pt x="404" y="666"/>
                    </a:lnTo>
                    <a:lnTo>
                      <a:pt x="309" y="808"/>
                    </a:lnTo>
                    <a:lnTo>
                      <a:pt x="214" y="974"/>
                    </a:lnTo>
                    <a:lnTo>
                      <a:pt x="143" y="1141"/>
                    </a:lnTo>
                    <a:lnTo>
                      <a:pt x="72" y="1307"/>
                    </a:lnTo>
                    <a:lnTo>
                      <a:pt x="25" y="1473"/>
                    </a:lnTo>
                    <a:lnTo>
                      <a:pt x="1" y="1663"/>
                    </a:lnTo>
                    <a:lnTo>
                      <a:pt x="1" y="1853"/>
                    </a:lnTo>
                    <a:lnTo>
                      <a:pt x="1" y="2043"/>
                    </a:lnTo>
                    <a:lnTo>
                      <a:pt x="25" y="2209"/>
                    </a:lnTo>
                    <a:lnTo>
                      <a:pt x="72" y="2399"/>
                    </a:lnTo>
                    <a:lnTo>
                      <a:pt x="143" y="2565"/>
                    </a:lnTo>
                    <a:lnTo>
                      <a:pt x="214" y="2732"/>
                    </a:lnTo>
                    <a:lnTo>
                      <a:pt x="309" y="2874"/>
                    </a:lnTo>
                    <a:lnTo>
                      <a:pt x="428" y="3017"/>
                    </a:lnTo>
                    <a:lnTo>
                      <a:pt x="547" y="3159"/>
                    </a:lnTo>
                    <a:lnTo>
                      <a:pt x="666" y="3278"/>
                    </a:lnTo>
                    <a:lnTo>
                      <a:pt x="808" y="3396"/>
                    </a:lnTo>
                    <a:lnTo>
                      <a:pt x="974" y="3468"/>
                    </a:lnTo>
                    <a:lnTo>
                      <a:pt x="1117" y="3563"/>
                    </a:lnTo>
                    <a:lnTo>
                      <a:pt x="1307" y="3610"/>
                    </a:lnTo>
                    <a:lnTo>
                      <a:pt x="1473" y="3658"/>
                    </a:lnTo>
                    <a:lnTo>
                      <a:pt x="1663" y="3681"/>
                    </a:lnTo>
                    <a:lnTo>
                      <a:pt x="1853" y="3705"/>
                    </a:lnTo>
                    <a:lnTo>
                      <a:pt x="2043" y="3681"/>
                    </a:lnTo>
                    <a:lnTo>
                      <a:pt x="2233" y="3658"/>
                    </a:lnTo>
                    <a:lnTo>
                      <a:pt x="2399" y="3610"/>
                    </a:lnTo>
                    <a:lnTo>
                      <a:pt x="2565" y="3563"/>
                    </a:lnTo>
                    <a:lnTo>
                      <a:pt x="2731" y="3468"/>
                    </a:lnTo>
                    <a:lnTo>
                      <a:pt x="2898" y="3396"/>
                    </a:lnTo>
                    <a:lnTo>
                      <a:pt x="3040" y="3278"/>
                    </a:lnTo>
                    <a:lnTo>
                      <a:pt x="3159" y="3159"/>
                    </a:lnTo>
                    <a:lnTo>
                      <a:pt x="3278" y="3017"/>
                    </a:lnTo>
                    <a:lnTo>
                      <a:pt x="3396" y="2874"/>
                    </a:lnTo>
                    <a:lnTo>
                      <a:pt x="3491" y="2732"/>
                    </a:lnTo>
                    <a:lnTo>
                      <a:pt x="3563" y="2565"/>
                    </a:lnTo>
                    <a:lnTo>
                      <a:pt x="3634" y="2399"/>
                    </a:lnTo>
                    <a:lnTo>
                      <a:pt x="3657" y="2209"/>
                    </a:lnTo>
                    <a:lnTo>
                      <a:pt x="3705" y="2043"/>
                    </a:lnTo>
                    <a:lnTo>
                      <a:pt x="3705" y="1853"/>
                    </a:lnTo>
                    <a:lnTo>
                      <a:pt x="3705" y="1663"/>
                    </a:lnTo>
                    <a:lnTo>
                      <a:pt x="3657" y="1473"/>
                    </a:lnTo>
                    <a:lnTo>
                      <a:pt x="3634" y="1283"/>
                    </a:lnTo>
                    <a:lnTo>
                      <a:pt x="3563" y="1117"/>
                    </a:lnTo>
                    <a:lnTo>
                      <a:pt x="3491" y="951"/>
                    </a:lnTo>
                    <a:lnTo>
                      <a:pt x="3396" y="808"/>
                    </a:lnTo>
                    <a:lnTo>
                      <a:pt x="3278" y="666"/>
                    </a:lnTo>
                    <a:lnTo>
                      <a:pt x="3159" y="523"/>
                    </a:lnTo>
                    <a:lnTo>
                      <a:pt x="3040" y="405"/>
                    </a:lnTo>
                    <a:lnTo>
                      <a:pt x="2898" y="310"/>
                    </a:lnTo>
                    <a:lnTo>
                      <a:pt x="2731" y="215"/>
                    </a:lnTo>
                    <a:lnTo>
                      <a:pt x="2565" y="143"/>
                    </a:lnTo>
                    <a:lnTo>
                      <a:pt x="2399" y="72"/>
                    </a:lnTo>
                    <a:lnTo>
                      <a:pt x="2233" y="25"/>
                    </a:lnTo>
                    <a:lnTo>
                      <a:pt x="2043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19050" dir="3600000" algn="bl" rotWithShape="0">
                  <a:srgbClr val="000000">
                    <a:alpha val="2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948" name="Google Shape;948;p4"/>
            <p:cNvSpPr/>
            <p:nvPr/>
          </p:nvSpPr>
          <p:spPr>
            <a:xfrm flipH="1">
              <a:off x="214847" y="998125"/>
              <a:ext cx="112078" cy="445875"/>
            </a:xfrm>
            <a:custGeom>
              <a:avLst/>
              <a:gdLst/>
              <a:ahLst/>
              <a:cxnLst/>
              <a:rect l="l" t="t" r="r" b="b"/>
              <a:pathLst>
                <a:path w="5325" h="17835" extrusionOk="0">
                  <a:moveTo>
                    <a:pt x="5133" y="0"/>
                  </a:moveTo>
                  <a:lnTo>
                    <a:pt x="4587" y="898"/>
                  </a:lnTo>
                  <a:lnTo>
                    <a:pt x="4042" y="1796"/>
                  </a:lnTo>
                  <a:lnTo>
                    <a:pt x="3561" y="2662"/>
                  </a:lnTo>
                  <a:lnTo>
                    <a:pt x="3112" y="3528"/>
                  </a:lnTo>
                  <a:lnTo>
                    <a:pt x="2727" y="4394"/>
                  </a:lnTo>
                  <a:lnTo>
                    <a:pt x="2342" y="5228"/>
                  </a:lnTo>
                  <a:lnTo>
                    <a:pt x="1989" y="6030"/>
                  </a:lnTo>
                  <a:lnTo>
                    <a:pt x="1700" y="6832"/>
                  </a:lnTo>
                  <a:lnTo>
                    <a:pt x="1444" y="7634"/>
                  </a:lnTo>
                  <a:lnTo>
                    <a:pt x="1187" y="8404"/>
                  </a:lnTo>
                  <a:lnTo>
                    <a:pt x="963" y="9142"/>
                  </a:lnTo>
                  <a:lnTo>
                    <a:pt x="770" y="9879"/>
                  </a:lnTo>
                  <a:lnTo>
                    <a:pt x="482" y="11259"/>
                  </a:lnTo>
                  <a:lnTo>
                    <a:pt x="257" y="12542"/>
                  </a:lnTo>
                  <a:lnTo>
                    <a:pt x="129" y="13696"/>
                  </a:lnTo>
                  <a:lnTo>
                    <a:pt x="32" y="14723"/>
                  </a:lnTo>
                  <a:lnTo>
                    <a:pt x="0" y="15653"/>
                  </a:lnTo>
                  <a:lnTo>
                    <a:pt x="0" y="16423"/>
                  </a:lnTo>
                  <a:lnTo>
                    <a:pt x="32" y="17032"/>
                  </a:lnTo>
                  <a:lnTo>
                    <a:pt x="65" y="17481"/>
                  </a:lnTo>
                  <a:lnTo>
                    <a:pt x="97" y="17834"/>
                  </a:lnTo>
                  <a:lnTo>
                    <a:pt x="706" y="17064"/>
                  </a:lnTo>
                  <a:lnTo>
                    <a:pt x="1283" y="16295"/>
                  </a:lnTo>
                  <a:lnTo>
                    <a:pt x="1797" y="15493"/>
                  </a:lnTo>
                  <a:lnTo>
                    <a:pt x="2246" y="14723"/>
                  </a:lnTo>
                  <a:lnTo>
                    <a:pt x="2695" y="13921"/>
                  </a:lnTo>
                  <a:lnTo>
                    <a:pt x="3080" y="13151"/>
                  </a:lnTo>
                  <a:lnTo>
                    <a:pt x="3433" y="12381"/>
                  </a:lnTo>
                  <a:lnTo>
                    <a:pt x="3753" y="11579"/>
                  </a:lnTo>
                  <a:lnTo>
                    <a:pt x="4010" y="10842"/>
                  </a:lnTo>
                  <a:lnTo>
                    <a:pt x="4266" y="10072"/>
                  </a:lnTo>
                  <a:lnTo>
                    <a:pt x="4491" y="9334"/>
                  </a:lnTo>
                  <a:lnTo>
                    <a:pt x="4651" y="8596"/>
                  </a:lnTo>
                  <a:lnTo>
                    <a:pt x="4812" y="7891"/>
                  </a:lnTo>
                  <a:lnTo>
                    <a:pt x="4972" y="7185"/>
                  </a:lnTo>
                  <a:lnTo>
                    <a:pt x="5165" y="5838"/>
                  </a:lnTo>
                  <a:lnTo>
                    <a:pt x="5261" y="4619"/>
                  </a:lnTo>
                  <a:lnTo>
                    <a:pt x="5325" y="3496"/>
                  </a:lnTo>
                  <a:lnTo>
                    <a:pt x="5325" y="2502"/>
                  </a:lnTo>
                  <a:lnTo>
                    <a:pt x="5293" y="1636"/>
                  </a:lnTo>
                  <a:lnTo>
                    <a:pt x="5261" y="962"/>
                  </a:lnTo>
                  <a:lnTo>
                    <a:pt x="5197" y="449"/>
                  </a:lnTo>
                  <a:lnTo>
                    <a:pt x="513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949;p4"/>
            <p:cNvSpPr/>
            <p:nvPr/>
          </p:nvSpPr>
          <p:spPr>
            <a:xfrm rot="-5400000">
              <a:off x="1029625" y="255663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4"/>
            <p:cNvSpPr/>
            <p:nvPr/>
          </p:nvSpPr>
          <p:spPr>
            <a:xfrm rot="-5400000">
              <a:off x="2675069" y="26755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4"/>
            <p:cNvSpPr/>
            <p:nvPr/>
          </p:nvSpPr>
          <p:spPr>
            <a:xfrm rot="-5400000">
              <a:off x="4320513" y="25565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4"/>
            <p:cNvSpPr/>
            <p:nvPr/>
          </p:nvSpPr>
          <p:spPr>
            <a:xfrm rot="-5400000">
              <a:off x="5965956" y="25565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4"/>
            <p:cNvSpPr/>
            <p:nvPr/>
          </p:nvSpPr>
          <p:spPr>
            <a:xfrm rot="-5400000">
              <a:off x="7611400" y="25565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4"/>
            <p:cNvSpPr/>
            <p:nvPr/>
          </p:nvSpPr>
          <p:spPr>
            <a:xfrm rot="-5400000">
              <a:off x="1029625" y="4846713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4"/>
            <p:cNvSpPr/>
            <p:nvPr/>
          </p:nvSpPr>
          <p:spPr>
            <a:xfrm rot="-5400000">
              <a:off x="2675069" y="485860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4"/>
            <p:cNvSpPr/>
            <p:nvPr/>
          </p:nvSpPr>
          <p:spPr>
            <a:xfrm rot="-5400000">
              <a:off x="4320513" y="484670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4"/>
            <p:cNvSpPr/>
            <p:nvPr/>
          </p:nvSpPr>
          <p:spPr>
            <a:xfrm rot="-5400000">
              <a:off x="5965956" y="484670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958;p4"/>
            <p:cNvSpPr/>
            <p:nvPr/>
          </p:nvSpPr>
          <p:spPr>
            <a:xfrm rot="-5400000">
              <a:off x="7611400" y="484670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59" name="Google Shape;959;p4"/>
            <p:cNvGrpSpPr/>
            <p:nvPr/>
          </p:nvGrpSpPr>
          <p:grpSpPr>
            <a:xfrm>
              <a:off x="298763" y="1260563"/>
              <a:ext cx="159175" cy="2277900"/>
              <a:chOff x="298763" y="1260563"/>
              <a:chExt cx="159175" cy="2277900"/>
            </a:xfrm>
          </p:grpSpPr>
          <p:sp>
            <p:nvSpPr>
              <p:cNvPr id="960" name="Google Shape;960;p4"/>
              <p:cNvSpPr/>
              <p:nvPr/>
            </p:nvSpPr>
            <p:spPr>
              <a:xfrm rot="10800000">
                <a:off x="320788" y="1260563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1" name="Google Shape;961;p4"/>
              <p:cNvSpPr/>
              <p:nvPr/>
            </p:nvSpPr>
            <p:spPr>
              <a:xfrm rot="10800000">
                <a:off x="310338" y="2369025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2" name="Google Shape;962;p4"/>
              <p:cNvSpPr/>
              <p:nvPr/>
            </p:nvSpPr>
            <p:spPr>
              <a:xfrm rot="10800000">
                <a:off x="298763" y="3477488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63" name="Google Shape;963;p4"/>
            <p:cNvGrpSpPr/>
            <p:nvPr/>
          </p:nvGrpSpPr>
          <p:grpSpPr>
            <a:xfrm>
              <a:off x="8724750" y="1260563"/>
              <a:ext cx="159175" cy="2277900"/>
              <a:chOff x="298763" y="1260563"/>
              <a:chExt cx="159175" cy="2277900"/>
            </a:xfrm>
          </p:grpSpPr>
          <p:sp>
            <p:nvSpPr>
              <p:cNvPr id="964" name="Google Shape;964;p4"/>
              <p:cNvSpPr/>
              <p:nvPr/>
            </p:nvSpPr>
            <p:spPr>
              <a:xfrm rot="10800000">
                <a:off x="320788" y="1260563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5" name="Google Shape;965;p4"/>
              <p:cNvSpPr/>
              <p:nvPr/>
            </p:nvSpPr>
            <p:spPr>
              <a:xfrm rot="10800000">
                <a:off x="310338" y="2369025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6" name="Google Shape;966;p4"/>
              <p:cNvSpPr/>
              <p:nvPr/>
            </p:nvSpPr>
            <p:spPr>
              <a:xfrm rot="10800000">
                <a:off x="298763" y="3477488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67" name="Google Shape;967;p4"/>
            <p:cNvGrpSpPr/>
            <p:nvPr/>
          </p:nvGrpSpPr>
          <p:grpSpPr>
            <a:xfrm rot="-9157976">
              <a:off x="8210525" y="1114771"/>
              <a:ext cx="645558" cy="365708"/>
              <a:chOff x="2825789" y="371752"/>
              <a:chExt cx="645544" cy="365699"/>
            </a:xfrm>
          </p:grpSpPr>
          <p:sp>
            <p:nvSpPr>
              <p:cNvPr id="968" name="Google Shape;968;p4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9" name="Google Shape;969;p4"/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0" name="Google Shape;970;p4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71" name="Google Shape;971;p4"/>
            <p:cNvGrpSpPr/>
            <p:nvPr/>
          </p:nvGrpSpPr>
          <p:grpSpPr>
            <a:xfrm rot="-4963016">
              <a:off x="8829835" y="2719529"/>
              <a:ext cx="348305" cy="197314"/>
              <a:chOff x="2825789" y="371752"/>
              <a:chExt cx="645544" cy="365699"/>
            </a:xfrm>
          </p:grpSpPr>
          <p:sp>
            <p:nvSpPr>
              <p:cNvPr id="972" name="Google Shape;972;p4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3" name="Google Shape;973;p4"/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4" name="Google Shape;974;p4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75" name="Google Shape;975;p4"/>
            <p:cNvGrpSpPr/>
            <p:nvPr/>
          </p:nvGrpSpPr>
          <p:grpSpPr>
            <a:xfrm rot="-4963016">
              <a:off x="386660" y="1860804"/>
              <a:ext cx="348305" cy="197314"/>
              <a:chOff x="2825789" y="371752"/>
              <a:chExt cx="645544" cy="365699"/>
            </a:xfrm>
          </p:grpSpPr>
          <p:sp>
            <p:nvSpPr>
              <p:cNvPr id="976" name="Google Shape;976;p4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7" name="Google Shape;977;p4"/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8" name="Google Shape;978;p4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979" name="Google Shape;979;p4"/>
            <p:cNvSpPr/>
            <p:nvPr/>
          </p:nvSpPr>
          <p:spPr>
            <a:xfrm flipH="1">
              <a:off x="167222" y="3893725"/>
              <a:ext cx="112078" cy="445875"/>
            </a:xfrm>
            <a:custGeom>
              <a:avLst/>
              <a:gdLst/>
              <a:ahLst/>
              <a:cxnLst/>
              <a:rect l="l" t="t" r="r" b="b"/>
              <a:pathLst>
                <a:path w="5325" h="17835" extrusionOk="0">
                  <a:moveTo>
                    <a:pt x="5133" y="0"/>
                  </a:moveTo>
                  <a:lnTo>
                    <a:pt x="4587" y="898"/>
                  </a:lnTo>
                  <a:lnTo>
                    <a:pt x="4042" y="1796"/>
                  </a:lnTo>
                  <a:lnTo>
                    <a:pt x="3561" y="2662"/>
                  </a:lnTo>
                  <a:lnTo>
                    <a:pt x="3112" y="3528"/>
                  </a:lnTo>
                  <a:lnTo>
                    <a:pt x="2727" y="4394"/>
                  </a:lnTo>
                  <a:lnTo>
                    <a:pt x="2342" y="5228"/>
                  </a:lnTo>
                  <a:lnTo>
                    <a:pt x="1989" y="6030"/>
                  </a:lnTo>
                  <a:lnTo>
                    <a:pt x="1700" y="6832"/>
                  </a:lnTo>
                  <a:lnTo>
                    <a:pt x="1444" y="7634"/>
                  </a:lnTo>
                  <a:lnTo>
                    <a:pt x="1187" y="8404"/>
                  </a:lnTo>
                  <a:lnTo>
                    <a:pt x="963" y="9142"/>
                  </a:lnTo>
                  <a:lnTo>
                    <a:pt x="770" y="9879"/>
                  </a:lnTo>
                  <a:lnTo>
                    <a:pt x="482" y="11259"/>
                  </a:lnTo>
                  <a:lnTo>
                    <a:pt x="257" y="12542"/>
                  </a:lnTo>
                  <a:lnTo>
                    <a:pt x="129" y="13696"/>
                  </a:lnTo>
                  <a:lnTo>
                    <a:pt x="32" y="14723"/>
                  </a:lnTo>
                  <a:lnTo>
                    <a:pt x="0" y="15653"/>
                  </a:lnTo>
                  <a:lnTo>
                    <a:pt x="0" y="16423"/>
                  </a:lnTo>
                  <a:lnTo>
                    <a:pt x="32" y="17032"/>
                  </a:lnTo>
                  <a:lnTo>
                    <a:pt x="65" y="17481"/>
                  </a:lnTo>
                  <a:lnTo>
                    <a:pt x="97" y="17834"/>
                  </a:lnTo>
                  <a:lnTo>
                    <a:pt x="706" y="17064"/>
                  </a:lnTo>
                  <a:lnTo>
                    <a:pt x="1283" y="16295"/>
                  </a:lnTo>
                  <a:lnTo>
                    <a:pt x="1797" y="15493"/>
                  </a:lnTo>
                  <a:lnTo>
                    <a:pt x="2246" y="14723"/>
                  </a:lnTo>
                  <a:lnTo>
                    <a:pt x="2695" y="13921"/>
                  </a:lnTo>
                  <a:lnTo>
                    <a:pt x="3080" y="13151"/>
                  </a:lnTo>
                  <a:lnTo>
                    <a:pt x="3433" y="12381"/>
                  </a:lnTo>
                  <a:lnTo>
                    <a:pt x="3753" y="11579"/>
                  </a:lnTo>
                  <a:lnTo>
                    <a:pt x="4010" y="10842"/>
                  </a:lnTo>
                  <a:lnTo>
                    <a:pt x="4266" y="10072"/>
                  </a:lnTo>
                  <a:lnTo>
                    <a:pt x="4491" y="9334"/>
                  </a:lnTo>
                  <a:lnTo>
                    <a:pt x="4651" y="8596"/>
                  </a:lnTo>
                  <a:lnTo>
                    <a:pt x="4812" y="7891"/>
                  </a:lnTo>
                  <a:lnTo>
                    <a:pt x="4972" y="7185"/>
                  </a:lnTo>
                  <a:lnTo>
                    <a:pt x="5165" y="5838"/>
                  </a:lnTo>
                  <a:lnTo>
                    <a:pt x="5261" y="4619"/>
                  </a:lnTo>
                  <a:lnTo>
                    <a:pt x="5325" y="3496"/>
                  </a:lnTo>
                  <a:lnTo>
                    <a:pt x="5325" y="2502"/>
                  </a:lnTo>
                  <a:lnTo>
                    <a:pt x="5293" y="1636"/>
                  </a:lnTo>
                  <a:lnTo>
                    <a:pt x="5261" y="962"/>
                  </a:lnTo>
                  <a:lnTo>
                    <a:pt x="5197" y="449"/>
                  </a:lnTo>
                  <a:lnTo>
                    <a:pt x="513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16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19" name="Google Shape;1619;p7"/>
          <p:cNvGrpSpPr/>
          <p:nvPr/>
        </p:nvGrpSpPr>
        <p:grpSpPr>
          <a:xfrm flipH="1">
            <a:off x="-567105" y="-7"/>
            <a:ext cx="10278209" cy="5143466"/>
            <a:chOff x="-29" y="-7"/>
            <a:chExt cx="10278209" cy="5143466"/>
          </a:xfrm>
        </p:grpSpPr>
        <p:grpSp>
          <p:nvGrpSpPr>
            <p:cNvPr id="1620" name="Google Shape;1620;p7"/>
            <p:cNvGrpSpPr/>
            <p:nvPr/>
          </p:nvGrpSpPr>
          <p:grpSpPr>
            <a:xfrm>
              <a:off x="-29" y="-7"/>
              <a:ext cx="5139109" cy="5143416"/>
              <a:chOff x="1040100" y="267325"/>
              <a:chExt cx="2982825" cy="2985325"/>
            </a:xfrm>
          </p:grpSpPr>
          <p:sp>
            <p:nvSpPr>
              <p:cNvPr id="1621" name="Google Shape;1621;p7"/>
              <p:cNvSpPr/>
              <p:nvPr/>
            </p:nvSpPr>
            <p:spPr>
              <a:xfrm>
                <a:off x="3577275" y="1821625"/>
                <a:ext cx="88150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60" y="80"/>
                    </a:lnTo>
                    <a:lnTo>
                      <a:pt x="40" y="139"/>
                    </a:lnTo>
                    <a:lnTo>
                      <a:pt x="0" y="17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79" y="1407"/>
                    </a:lnTo>
                    <a:lnTo>
                      <a:pt x="159" y="2496"/>
                    </a:lnTo>
                    <a:lnTo>
                      <a:pt x="277" y="4655"/>
                    </a:lnTo>
                    <a:lnTo>
                      <a:pt x="337" y="5744"/>
                    </a:lnTo>
                    <a:lnTo>
                      <a:pt x="416" y="6814"/>
                    </a:lnTo>
                    <a:lnTo>
                      <a:pt x="515" y="7903"/>
                    </a:lnTo>
                    <a:lnTo>
                      <a:pt x="634" y="8973"/>
                    </a:lnTo>
                    <a:lnTo>
                      <a:pt x="713" y="9527"/>
                    </a:lnTo>
                    <a:lnTo>
                      <a:pt x="812" y="10082"/>
                    </a:lnTo>
                    <a:lnTo>
                      <a:pt x="1010" y="11171"/>
                    </a:lnTo>
                    <a:lnTo>
                      <a:pt x="1268" y="12260"/>
                    </a:lnTo>
                    <a:lnTo>
                      <a:pt x="1525" y="13350"/>
                    </a:lnTo>
                    <a:lnTo>
                      <a:pt x="1783" y="14439"/>
                    </a:lnTo>
                    <a:lnTo>
                      <a:pt x="2040" y="15509"/>
                    </a:lnTo>
                    <a:lnTo>
                      <a:pt x="2278" y="16598"/>
                    </a:lnTo>
                    <a:lnTo>
                      <a:pt x="2496" y="17707"/>
                    </a:lnTo>
                    <a:lnTo>
                      <a:pt x="2654" y="18777"/>
                    </a:lnTo>
                    <a:lnTo>
                      <a:pt x="2793" y="19866"/>
                    </a:lnTo>
                    <a:lnTo>
                      <a:pt x="2872" y="20975"/>
                    </a:lnTo>
                    <a:lnTo>
                      <a:pt x="2931" y="22065"/>
                    </a:lnTo>
                    <a:lnTo>
                      <a:pt x="2971" y="23154"/>
                    </a:lnTo>
                    <a:lnTo>
                      <a:pt x="2951" y="24263"/>
                    </a:lnTo>
                    <a:lnTo>
                      <a:pt x="2912" y="25352"/>
                    </a:lnTo>
                    <a:lnTo>
                      <a:pt x="2832" y="26442"/>
                    </a:lnTo>
                    <a:lnTo>
                      <a:pt x="2773" y="27016"/>
                    </a:lnTo>
                    <a:lnTo>
                      <a:pt x="2694" y="27590"/>
                    </a:lnTo>
                    <a:lnTo>
                      <a:pt x="2515" y="28700"/>
                    </a:lnTo>
                    <a:lnTo>
                      <a:pt x="2298" y="29789"/>
                    </a:lnTo>
                    <a:lnTo>
                      <a:pt x="2060" y="30878"/>
                    </a:lnTo>
                    <a:lnTo>
                      <a:pt x="1802" y="31968"/>
                    </a:lnTo>
                    <a:lnTo>
                      <a:pt x="1505" y="33037"/>
                    </a:lnTo>
                    <a:lnTo>
                      <a:pt x="911" y="35196"/>
                    </a:lnTo>
                    <a:lnTo>
                      <a:pt x="634" y="36285"/>
                    </a:lnTo>
                    <a:lnTo>
                      <a:pt x="515" y="36820"/>
                    </a:lnTo>
                    <a:lnTo>
                      <a:pt x="396" y="37375"/>
                    </a:lnTo>
                    <a:lnTo>
                      <a:pt x="297" y="37929"/>
                    </a:lnTo>
                    <a:lnTo>
                      <a:pt x="218" y="38484"/>
                    </a:lnTo>
                    <a:lnTo>
                      <a:pt x="159" y="39038"/>
                    </a:lnTo>
                    <a:lnTo>
                      <a:pt x="99" y="39593"/>
                    </a:lnTo>
                    <a:lnTo>
                      <a:pt x="79" y="40148"/>
                    </a:lnTo>
                    <a:lnTo>
                      <a:pt x="60" y="40702"/>
                    </a:lnTo>
                    <a:lnTo>
                      <a:pt x="79" y="41257"/>
                    </a:lnTo>
                    <a:lnTo>
                      <a:pt x="119" y="41811"/>
                    </a:lnTo>
                    <a:lnTo>
                      <a:pt x="178" y="42366"/>
                    </a:lnTo>
                    <a:lnTo>
                      <a:pt x="277" y="42901"/>
                    </a:lnTo>
                    <a:lnTo>
                      <a:pt x="416" y="43455"/>
                    </a:lnTo>
                    <a:lnTo>
                      <a:pt x="574" y="43990"/>
                    </a:lnTo>
                    <a:lnTo>
                      <a:pt x="594" y="44069"/>
                    </a:lnTo>
                    <a:lnTo>
                      <a:pt x="634" y="44109"/>
                    </a:lnTo>
                    <a:lnTo>
                      <a:pt x="673" y="44168"/>
                    </a:lnTo>
                    <a:lnTo>
                      <a:pt x="733" y="44188"/>
                    </a:lnTo>
                    <a:lnTo>
                      <a:pt x="832" y="44228"/>
                    </a:lnTo>
                    <a:lnTo>
                      <a:pt x="931" y="44208"/>
                    </a:lnTo>
                    <a:lnTo>
                      <a:pt x="1030" y="44148"/>
                    </a:lnTo>
                    <a:lnTo>
                      <a:pt x="1109" y="44069"/>
                    </a:lnTo>
                    <a:lnTo>
                      <a:pt x="1129" y="44010"/>
                    </a:lnTo>
                    <a:lnTo>
                      <a:pt x="1129" y="43950"/>
                    </a:lnTo>
                    <a:lnTo>
                      <a:pt x="1129" y="43891"/>
                    </a:lnTo>
                    <a:lnTo>
                      <a:pt x="1109" y="43812"/>
                    </a:lnTo>
                    <a:lnTo>
                      <a:pt x="971" y="43297"/>
                    </a:lnTo>
                    <a:lnTo>
                      <a:pt x="832" y="42782"/>
                    </a:lnTo>
                    <a:lnTo>
                      <a:pt x="753" y="42247"/>
                    </a:lnTo>
                    <a:lnTo>
                      <a:pt x="693" y="41712"/>
                    </a:lnTo>
                    <a:lnTo>
                      <a:pt x="654" y="41178"/>
                    </a:lnTo>
                    <a:lnTo>
                      <a:pt x="634" y="40663"/>
                    </a:lnTo>
                    <a:lnTo>
                      <a:pt x="634" y="40128"/>
                    </a:lnTo>
                    <a:lnTo>
                      <a:pt x="673" y="39593"/>
                    </a:lnTo>
                    <a:lnTo>
                      <a:pt x="713" y="39058"/>
                    </a:lnTo>
                    <a:lnTo>
                      <a:pt x="792" y="38523"/>
                    </a:lnTo>
                    <a:lnTo>
                      <a:pt x="872" y="37989"/>
                    </a:lnTo>
                    <a:lnTo>
                      <a:pt x="971" y="37474"/>
                    </a:lnTo>
                    <a:lnTo>
                      <a:pt x="1208" y="36424"/>
                    </a:lnTo>
                    <a:lnTo>
                      <a:pt x="1466" y="35374"/>
                    </a:lnTo>
                    <a:lnTo>
                      <a:pt x="2020" y="33374"/>
                    </a:lnTo>
                    <a:lnTo>
                      <a:pt x="2278" y="32364"/>
                    </a:lnTo>
                    <a:lnTo>
                      <a:pt x="2535" y="31354"/>
                    </a:lnTo>
                    <a:lnTo>
                      <a:pt x="2773" y="30344"/>
                    </a:lnTo>
                    <a:lnTo>
                      <a:pt x="2991" y="29333"/>
                    </a:lnTo>
                    <a:lnTo>
                      <a:pt x="3169" y="28303"/>
                    </a:lnTo>
                    <a:lnTo>
                      <a:pt x="3308" y="27254"/>
                    </a:lnTo>
                    <a:lnTo>
                      <a:pt x="3407" y="26224"/>
                    </a:lnTo>
                    <a:lnTo>
                      <a:pt x="3486" y="25194"/>
                    </a:lnTo>
                    <a:lnTo>
                      <a:pt x="3526" y="24164"/>
                    </a:lnTo>
                    <a:lnTo>
                      <a:pt x="3526" y="23134"/>
                    </a:lnTo>
                    <a:lnTo>
                      <a:pt x="3506" y="22124"/>
                    </a:lnTo>
                    <a:lnTo>
                      <a:pt x="3446" y="21094"/>
                    </a:lnTo>
                    <a:lnTo>
                      <a:pt x="3367" y="20064"/>
                    </a:lnTo>
                    <a:lnTo>
                      <a:pt x="3268" y="19034"/>
                    </a:lnTo>
                    <a:lnTo>
                      <a:pt x="3189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74" y="15806"/>
                    </a:lnTo>
                    <a:lnTo>
                      <a:pt x="2436" y="14756"/>
                    </a:lnTo>
                    <a:lnTo>
                      <a:pt x="1921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47" y="9884"/>
                    </a:lnTo>
                    <a:lnTo>
                      <a:pt x="1248" y="9250"/>
                    </a:lnTo>
                    <a:lnTo>
                      <a:pt x="1169" y="8616"/>
                    </a:lnTo>
                    <a:lnTo>
                      <a:pt x="1089" y="7982"/>
                    </a:lnTo>
                    <a:lnTo>
                      <a:pt x="971" y="6715"/>
                    </a:lnTo>
                    <a:lnTo>
                      <a:pt x="891" y="5447"/>
                    </a:lnTo>
                    <a:lnTo>
                      <a:pt x="733" y="2872"/>
                    </a:lnTo>
                    <a:lnTo>
                      <a:pt x="654" y="1605"/>
                    </a:lnTo>
                    <a:lnTo>
                      <a:pt x="574" y="317"/>
                    </a:lnTo>
                    <a:lnTo>
                      <a:pt x="555" y="258"/>
                    </a:lnTo>
                    <a:lnTo>
                      <a:pt x="535" y="179"/>
                    </a:lnTo>
                    <a:lnTo>
                      <a:pt x="495" y="139"/>
                    </a:lnTo>
                    <a:lnTo>
                      <a:pt x="456" y="80"/>
                    </a:lnTo>
                    <a:lnTo>
                      <a:pt x="35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2" name="Google Shape;1622;p7"/>
              <p:cNvSpPr/>
              <p:nvPr/>
            </p:nvSpPr>
            <p:spPr>
              <a:xfrm>
                <a:off x="3484675" y="2171700"/>
                <a:ext cx="113900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56" h="18440" extrusionOk="0">
                    <a:moveTo>
                      <a:pt x="2337" y="0"/>
                    </a:moveTo>
                    <a:lnTo>
                      <a:pt x="2298" y="20"/>
                    </a:lnTo>
                    <a:lnTo>
                      <a:pt x="2219" y="99"/>
                    </a:lnTo>
                    <a:lnTo>
                      <a:pt x="2139" y="198"/>
                    </a:lnTo>
                    <a:lnTo>
                      <a:pt x="2120" y="317"/>
                    </a:lnTo>
                    <a:lnTo>
                      <a:pt x="2120" y="377"/>
                    </a:lnTo>
                    <a:lnTo>
                      <a:pt x="2139" y="436"/>
                    </a:lnTo>
                    <a:lnTo>
                      <a:pt x="2159" y="515"/>
                    </a:lnTo>
                    <a:lnTo>
                      <a:pt x="2199" y="575"/>
                    </a:lnTo>
                    <a:lnTo>
                      <a:pt x="2536" y="1010"/>
                    </a:lnTo>
                    <a:lnTo>
                      <a:pt x="2813" y="1486"/>
                    </a:lnTo>
                    <a:lnTo>
                      <a:pt x="3070" y="1961"/>
                    </a:lnTo>
                    <a:lnTo>
                      <a:pt x="3308" y="2437"/>
                    </a:lnTo>
                    <a:lnTo>
                      <a:pt x="3486" y="2932"/>
                    </a:lnTo>
                    <a:lnTo>
                      <a:pt x="364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42" y="4992"/>
                    </a:lnTo>
                    <a:lnTo>
                      <a:pt x="3981" y="5526"/>
                    </a:lnTo>
                    <a:lnTo>
                      <a:pt x="4021" y="6061"/>
                    </a:lnTo>
                    <a:lnTo>
                      <a:pt x="4021" y="6596"/>
                    </a:lnTo>
                    <a:lnTo>
                      <a:pt x="4001" y="7150"/>
                    </a:lnTo>
                    <a:lnTo>
                      <a:pt x="3962" y="7705"/>
                    </a:lnTo>
                    <a:lnTo>
                      <a:pt x="3902" y="8260"/>
                    </a:lnTo>
                    <a:lnTo>
                      <a:pt x="3843" y="8814"/>
                    </a:lnTo>
                    <a:lnTo>
                      <a:pt x="3744" y="9369"/>
                    </a:lnTo>
                    <a:lnTo>
                      <a:pt x="3645" y="9923"/>
                    </a:lnTo>
                    <a:lnTo>
                      <a:pt x="3427" y="11052"/>
                    </a:lnTo>
                    <a:lnTo>
                      <a:pt x="3169" y="12161"/>
                    </a:lnTo>
                    <a:lnTo>
                      <a:pt x="2892" y="13271"/>
                    </a:lnTo>
                    <a:lnTo>
                      <a:pt x="2357" y="15429"/>
                    </a:lnTo>
                    <a:lnTo>
                      <a:pt x="2100" y="16479"/>
                    </a:lnTo>
                    <a:lnTo>
                      <a:pt x="1902" y="17509"/>
                    </a:lnTo>
                    <a:lnTo>
                      <a:pt x="1723" y="17291"/>
                    </a:lnTo>
                    <a:lnTo>
                      <a:pt x="1585" y="17054"/>
                    </a:lnTo>
                    <a:lnTo>
                      <a:pt x="1446" y="16816"/>
                    </a:lnTo>
                    <a:lnTo>
                      <a:pt x="1347" y="16558"/>
                    </a:lnTo>
                    <a:lnTo>
                      <a:pt x="1248" y="16301"/>
                    </a:lnTo>
                    <a:lnTo>
                      <a:pt x="1149" y="16024"/>
                    </a:lnTo>
                    <a:lnTo>
                      <a:pt x="1090" y="15746"/>
                    </a:lnTo>
                    <a:lnTo>
                      <a:pt x="1010" y="15449"/>
                    </a:lnTo>
                    <a:lnTo>
                      <a:pt x="911" y="14855"/>
                    </a:lnTo>
                    <a:lnTo>
                      <a:pt x="852" y="14261"/>
                    </a:lnTo>
                    <a:lnTo>
                      <a:pt x="753" y="13132"/>
                    </a:lnTo>
                    <a:lnTo>
                      <a:pt x="654" y="11706"/>
                    </a:lnTo>
                    <a:lnTo>
                      <a:pt x="595" y="10260"/>
                    </a:lnTo>
                    <a:lnTo>
                      <a:pt x="575" y="8834"/>
                    </a:lnTo>
                    <a:lnTo>
                      <a:pt x="614" y="7408"/>
                    </a:lnTo>
                    <a:lnTo>
                      <a:pt x="595" y="7329"/>
                    </a:lnTo>
                    <a:lnTo>
                      <a:pt x="595" y="7269"/>
                    </a:lnTo>
                    <a:lnTo>
                      <a:pt x="555" y="7210"/>
                    </a:lnTo>
                    <a:lnTo>
                      <a:pt x="535" y="7170"/>
                    </a:lnTo>
                    <a:lnTo>
                      <a:pt x="436" y="7111"/>
                    </a:lnTo>
                    <a:lnTo>
                      <a:pt x="337" y="7091"/>
                    </a:lnTo>
                    <a:lnTo>
                      <a:pt x="218" y="7111"/>
                    </a:lnTo>
                    <a:lnTo>
                      <a:pt x="139" y="7170"/>
                    </a:lnTo>
                    <a:lnTo>
                      <a:pt x="99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40" y="7408"/>
                    </a:lnTo>
                    <a:lnTo>
                      <a:pt x="20" y="8279"/>
                    </a:lnTo>
                    <a:lnTo>
                      <a:pt x="0" y="9151"/>
                    </a:lnTo>
                    <a:lnTo>
                      <a:pt x="20" y="10022"/>
                    </a:lnTo>
                    <a:lnTo>
                      <a:pt x="40" y="10914"/>
                    </a:lnTo>
                    <a:lnTo>
                      <a:pt x="80" y="11785"/>
                    </a:lnTo>
                    <a:lnTo>
                      <a:pt x="139" y="12657"/>
                    </a:lnTo>
                    <a:lnTo>
                      <a:pt x="218" y="13528"/>
                    </a:lnTo>
                    <a:lnTo>
                      <a:pt x="297" y="14399"/>
                    </a:lnTo>
                    <a:lnTo>
                      <a:pt x="377" y="14974"/>
                    </a:lnTo>
                    <a:lnTo>
                      <a:pt x="476" y="15528"/>
                    </a:lnTo>
                    <a:lnTo>
                      <a:pt x="595" y="16083"/>
                    </a:lnTo>
                    <a:lnTo>
                      <a:pt x="674" y="16360"/>
                    </a:lnTo>
                    <a:lnTo>
                      <a:pt x="753" y="16618"/>
                    </a:lnTo>
                    <a:lnTo>
                      <a:pt x="852" y="16875"/>
                    </a:lnTo>
                    <a:lnTo>
                      <a:pt x="971" y="17133"/>
                    </a:lnTo>
                    <a:lnTo>
                      <a:pt x="1090" y="17370"/>
                    </a:lnTo>
                    <a:lnTo>
                      <a:pt x="1228" y="17588"/>
                    </a:lnTo>
                    <a:lnTo>
                      <a:pt x="1367" y="17806"/>
                    </a:lnTo>
                    <a:lnTo>
                      <a:pt x="1545" y="18024"/>
                    </a:lnTo>
                    <a:lnTo>
                      <a:pt x="1723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20" y="18440"/>
                    </a:lnTo>
                    <a:lnTo>
                      <a:pt x="2179" y="18420"/>
                    </a:lnTo>
                    <a:lnTo>
                      <a:pt x="2238" y="18381"/>
                    </a:lnTo>
                    <a:lnTo>
                      <a:pt x="2298" y="18341"/>
                    </a:lnTo>
                    <a:lnTo>
                      <a:pt x="2318" y="18282"/>
                    </a:lnTo>
                    <a:lnTo>
                      <a:pt x="2357" y="18202"/>
                    </a:lnTo>
                    <a:lnTo>
                      <a:pt x="2555" y="17113"/>
                    </a:lnTo>
                    <a:lnTo>
                      <a:pt x="2793" y="16004"/>
                    </a:lnTo>
                    <a:lnTo>
                      <a:pt x="3070" y="14855"/>
                    </a:lnTo>
                    <a:lnTo>
                      <a:pt x="3367" y="13686"/>
                    </a:lnTo>
                    <a:lnTo>
                      <a:pt x="3645" y="12518"/>
                    </a:lnTo>
                    <a:lnTo>
                      <a:pt x="3922" y="11330"/>
                    </a:lnTo>
                    <a:lnTo>
                      <a:pt x="4160" y="10141"/>
                    </a:lnTo>
                    <a:lnTo>
                      <a:pt x="4259" y="9527"/>
                    </a:lnTo>
                    <a:lnTo>
                      <a:pt x="4358" y="8933"/>
                    </a:lnTo>
                    <a:lnTo>
                      <a:pt x="4437" y="8339"/>
                    </a:lnTo>
                    <a:lnTo>
                      <a:pt x="4496" y="7764"/>
                    </a:lnTo>
                    <a:lnTo>
                      <a:pt x="4536" y="7170"/>
                    </a:lnTo>
                    <a:lnTo>
                      <a:pt x="4556" y="6596"/>
                    </a:lnTo>
                    <a:lnTo>
                      <a:pt x="4556" y="6002"/>
                    </a:lnTo>
                    <a:lnTo>
                      <a:pt x="4536" y="5427"/>
                    </a:lnTo>
                    <a:lnTo>
                      <a:pt x="4477" y="4853"/>
                    </a:lnTo>
                    <a:lnTo>
                      <a:pt x="4397" y="4298"/>
                    </a:lnTo>
                    <a:lnTo>
                      <a:pt x="4298" y="3744"/>
                    </a:lnTo>
                    <a:lnTo>
                      <a:pt x="4160" y="3189"/>
                    </a:lnTo>
                    <a:lnTo>
                      <a:pt x="4001" y="2654"/>
                    </a:lnTo>
                    <a:lnTo>
                      <a:pt x="3783" y="2120"/>
                    </a:lnTo>
                    <a:lnTo>
                      <a:pt x="3546" y="1605"/>
                    </a:lnTo>
                    <a:lnTo>
                      <a:pt x="3268" y="1090"/>
                    </a:lnTo>
                    <a:lnTo>
                      <a:pt x="2951" y="595"/>
                    </a:lnTo>
                    <a:lnTo>
                      <a:pt x="2595" y="99"/>
                    </a:lnTo>
                    <a:lnTo>
                      <a:pt x="2555" y="60"/>
                    </a:lnTo>
                    <a:lnTo>
                      <a:pt x="2496" y="20"/>
                    </a:lnTo>
                    <a:lnTo>
                      <a:pt x="243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3" name="Google Shape;1623;p7"/>
              <p:cNvSpPr/>
              <p:nvPr/>
            </p:nvSpPr>
            <p:spPr>
              <a:xfrm>
                <a:off x="3487150" y="1843400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33" y="1"/>
                    </a:moveTo>
                    <a:lnTo>
                      <a:pt x="634" y="21"/>
                    </a:lnTo>
                    <a:lnTo>
                      <a:pt x="535" y="80"/>
                    </a:lnTo>
                    <a:lnTo>
                      <a:pt x="476" y="159"/>
                    </a:lnTo>
                    <a:lnTo>
                      <a:pt x="436" y="219"/>
                    </a:lnTo>
                    <a:lnTo>
                      <a:pt x="436" y="278"/>
                    </a:lnTo>
                    <a:lnTo>
                      <a:pt x="436" y="338"/>
                    </a:lnTo>
                    <a:lnTo>
                      <a:pt x="436" y="417"/>
                    </a:lnTo>
                    <a:lnTo>
                      <a:pt x="614" y="1051"/>
                    </a:lnTo>
                    <a:lnTo>
                      <a:pt x="733" y="1684"/>
                    </a:lnTo>
                    <a:lnTo>
                      <a:pt x="852" y="2338"/>
                    </a:lnTo>
                    <a:lnTo>
                      <a:pt x="931" y="2972"/>
                    </a:lnTo>
                    <a:lnTo>
                      <a:pt x="991" y="3625"/>
                    </a:lnTo>
                    <a:lnTo>
                      <a:pt x="1010" y="4279"/>
                    </a:lnTo>
                    <a:lnTo>
                      <a:pt x="1010" y="4952"/>
                    </a:lnTo>
                    <a:lnTo>
                      <a:pt x="991" y="5606"/>
                    </a:lnTo>
                    <a:lnTo>
                      <a:pt x="931" y="6299"/>
                    </a:lnTo>
                    <a:lnTo>
                      <a:pt x="832" y="6973"/>
                    </a:lnTo>
                    <a:lnTo>
                      <a:pt x="733" y="7646"/>
                    </a:lnTo>
                    <a:lnTo>
                      <a:pt x="614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80" y="11587"/>
                    </a:lnTo>
                    <a:lnTo>
                      <a:pt x="20" y="12142"/>
                    </a:lnTo>
                    <a:lnTo>
                      <a:pt x="0" y="12716"/>
                    </a:lnTo>
                    <a:lnTo>
                      <a:pt x="0" y="13291"/>
                    </a:lnTo>
                    <a:lnTo>
                      <a:pt x="40" y="13845"/>
                    </a:lnTo>
                    <a:lnTo>
                      <a:pt x="99" y="14400"/>
                    </a:lnTo>
                    <a:lnTo>
                      <a:pt x="198" y="14974"/>
                    </a:lnTo>
                    <a:lnTo>
                      <a:pt x="317" y="15529"/>
                    </a:lnTo>
                    <a:lnTo>
                      <a:pt x="476" y="16143"/>
                    </a:lnTo>
                    <a:lnTo>
                      <a:pt x="674" y="16737"/>
                    </a:lnTo>
                    <a:lnTo>
                      <a:pt x="1050" y="17945"/>
                    </a:lnTo>
                    <a:lnTo>
                      <a:pt x="1228" y="18559"/>
                    </a:lnTo>
                    <a:lnTo>
                      <a:pt x="1387" y="19173"/>
                    </a:lnTo>
                    <a:lnTo>
                      <a:pt x="1525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24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3" y="20659"/>
                    </a:lnTo>
                    <a:lnTo>
                      <a:pt x="182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120" y="20659"/>
                    </a:lnTo>
                    <a:lnTo>
                      <a:pt x="2139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1981" y="19252"/>
                    </a:lnTo>
                    <a:lnTo>
                      <a:pt x="1862" y="18678"/>
                    </a:lnTo>
                    <a:lnTo>
                      <a:pt x="1704" y="18124"/>
                    </a:lnTo>
                    <a:lnTo>
                      <a:pt x="1347" y="17014"/>
                    </a:lnTo>
                    <a:lnTo>
                      <a:pt x="1010" y="15885"/>
                    </a:lnTo>
                    <a:lnTo>
                      <a:pt x="911" y="15549"/>
                    </a:lnTo>
                    <a:lnTo>
                      <a:pt x="832" y="15192"/>
                    </a:lnTo>
                    <a:lnTo>
                      <a:pt x="753" y="14836"/>
                    </a:lnTo>
                    <a:lnTo>
                      <a:pt x="713" y="14499"/>
                    </a:lnTo>
                    <a:lnTo>
                      <a:pt x="614" y="13806"/>
                    </a:lnTo>
                    <a:lnTo>
                      <a:pt x="595" y="13113"/>
                    </a:lnTo>
                    <a:lnTo>
                      <a:pt x="595" y="12419"/>
                    </a:lnTo>
                    <a:lnTo>
                      <a:pt x="634" y="11726"/>
                    </a:lnTo>
                    <a:lnTo>
                      <a:pt x="713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68" y="7824"/>
                    </a:lnTo>
                    <a:lnTo>
                      <a:pt x="1387" y="7190"/>
                    </a:lnTo>
                    <a:lnTo>
                      <a:pt x="1466" y="6576"/>
                    </a:lnTo>
                    <a:lnTo>
                      <a:pt x="1525" y="5943"/>
                    </a:lnTo>
                    <a:lnTo>
                      <a:pt x="156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8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8" y="1486"/>
                    </a:lnTo>
                    <a:lnTo>
                      <a:pt x="1149" y="852"/>
                    </a:lnTo>
                    <a:lnTo>
                      <a:pt x="991" y="239"/>
                    </a:lnTo>
                    <a:lnTo>
                      <a:pt x="971" y="159"/>
                    </a:lnTo>
                    <a:lnTo>
                      <a:pt x="931" y="120"/>
                    </a:lnTo>
                    <a:lnTo>
                      <a:pt x="892" y="60"/>
                    </a:lnTo>
                    <a:lnTo>
                      <a:pt x="852" y="40"/>
                    </a:lnTo>
                    <a:lnTo>
                      <a:pt x="73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4" name="Google Shape;1624;p7"/>
              <p:cNvSpPr/>
              <p:nvPr/>
            </p:nvSpPr>
            <p:spPr>
              <a:xfrm>
                <a:off x="3421300" y="1963725"/>
                <a:ext cx="1015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61" h="51557" extrusionOk="0">
                    <a:moveTo>
                      <a:pt x="1624" y="1"/>
                    </a:moveTo>
                    <a:lnTo>
                      <a:pt x="1585" y="21"/>
                    </a:lnTo>
                    <a:lnTo>
                      <a:pt x="1525" y="40"/>
                    </a:lnTo>
                    <a:lnTo>
                      <a:pt x="1486" y="60"/>
                    </a:lnTo>
                    <a:lnTo>
                      <a:pt x="1466" y="120"/>
                    </a:lnTo>
                    <a:lnTo>
                      <a:pt x="1426" y="179"/>
                    </a:lnTo>
                    <a:lnTo>
                      <a:pt x="1406" y="238"/>
                    </a:lnTo>
                    <a:lnTo>
                      <a:pt x="1050" y="2774"/>
                    </a:lnTo>
                    <a:lnTo>
                      <a:pt x="872" y="4041"/>
                    </a:lnTo>
                    <a:lnTo>
                      <a:pt x="713" y="5309"/>
                    </a:lnTo>
                    <a:lnTo>
                      <a:pt x="575" y="6596"/>
                    </a:lnTo>
                    <a:lnTo>
                      <a:pt x="436" y="7884"/>
                    </a:lnTo>
                    <a:lnTo>
                      <a:pt x="317" y="9171"/>
                    </a:lnTo>
                    <a:lnTo>
                      <a:pt x="218" y="10458"/>
                    </a:lnTo>
                    <a:lnTo>
                      <a:pt x="139" y="11746"/>
                    </a:lnTo>
                    <a:lnTo>
                      <a:pt x="60" y="13033"/>
                    </a:lnTo>
                    <a:lnTo>
                      <a:pt x="20" y="14321"/>
                    </a:lnTo>
                    <a:lnTo>
                      <a:pt x="0" y="15608"/>
                    </a:lnTo>
                    <a:lnTo>
                      <a:pt x="0" y="16895"/>
                    </a:lnTo>
                    <a:lnTo>
                      <a:pt x="20" y="18183"/>
                    </a:lnTo>
                    <a:lnTo>
                      <a:pt x="60" y="19470"/>
                    </a:lnTo>
                    <a:lnTo>
                      <a:pt x="119" y="20738"/>
                    </a:lnTo>
                    <a:lnTo>
                      <a:pt x="218" y="21966"/>
                    </a:lnTo>
                    <a:lnTo>
                      <a:pt x="357" y="23174"/>
                    </a:lnTo>
                    <a:lnTo>
                      <a:pt x="515" y="24362"/>
                    </a:lnTo>
                    <a:lnTo>
                      <a:pt x="713" y="25551"/>
                    </a:lnTo>
                    <a:lnTo>
                      <a:pt x="931" y="26719"/>
                    </a:lnTo>
                    <a:lnTo>
                      <a:pt x="1169" y="27908"/>
                    </a:lnTo>
                    <a:lnTo>
                      <a:pt x="1426" y="29076"/>
                    </a:lnTo>
                    <a:lnTo>
                      <a:pt x="1723" y="30245"/>
                    </a:lnTo>
                    <a:lnTo>
                      <a:pt x="2317" y="32622"/>
                    </a:lnTo>
                    <a:lnTo>
                      <a:pt x="2615" y="33810"/>
                    </a:lnTo>
                    <a:lnTo>
                      <a:pt x="2872" y="34998"/>
                    </a:lnTo>
                    <a:lnTo>
                      <a:pt x="3090" y="36207"/>
                    </a:lnTo>
                    <a:lnTo>
                      <a:pt x="3209" y="36821"/>
                    </a:lnTo>
                    <a:lnTo>
                      <a:pt x="3288" y="37435"/>
                    </a:lnTo>
                    <a:lnTo>
                      <a:pt x="3367" y="38029"/>
                    </a:lnTo>
                    <a:lnTo>
                      <a:pt x="3427" y="38643"/>
                    </a:lnTo>
                    <a:lnTo>
                      <a:pt x="3466" y="39257"/>
                    </a:lnTo>
                    <a:lnTo>
                      <a:pt x="3486" y="39891"/>
                    </a:lnTo>
                    <a:lnTo>
                      <a:pt x="3506" y="40604"/>
                    </a:lnTo>
                    <a:lnTo>
                      <a:pt x="3486" y="41317"/>
                    </a:lnTo>
                    <a:lnTo>
                      <a:pt x="3446" y="42030"/>
                    </a:lnTo>
                    <a:lnTo>
                      <a:pt x="3387" y="42743"/>
                    </a:lnTo>
                    <a:lnTo>
                      <a:pt x="3248" y="44149"/>
                    </a:lnTo>
                    <a:lnTo>
                      <a:pt x="3090" y="45575"/>
                    </a:lnTo>
                    <a:lnTo>
                      <a:pt x="2931" y="46981"/>
                    </a:lnTo>
                    <a:lnTo>
                      <a:pt x="2872" y="47694"/>
                    </a:lnTo>
                    <a:lnTo>
                      <a:pt x="2832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2" y="50546"/>
                    </a:lnTo>
                    <a:lnTo>
                      <a:pt x="2872" y="51259"/>
                    </a:lnTo>
                    <a:lnTo>
                      <a:pt x="2912" y="51378"/>
                    </a:lnTo>
                    <a:lnTo>
                      <a:pt x="2951" y="51457"/>
                    </a:lnTo>
                    <a:lnTo>
                      <a:pt x="3011" y="51517"/>
                    </a:lnTo>
                    <a:lnTo>
                      <a:pt x="3090" y="51556"/>
                    </a:lnTo>
                    <a:lnTo>
                      <a:pt x="3308" y="51556"/>
                    </a:lnTo>
                    <a:lnTo>
                      <a:pt x="3367" y="51517"/>
                    </a:lnTo>
                    <a:lnTo>
                      <a:pt x="3407" y="51457"/>
                    </a:lnTo>
                    <a:lnTo>
                      <a:pt x="3446" y="51378"/>
                    </a:lnTo>
                    <a:lnTo>
                      <a:pt x="3446" y="51259"/>
                    </a:lnTo>
                    <a:lnTo>
                      <a:pt x="3407" y="50625"/>
                    </a:lnTo>
                    <a:lnTo>
                      <a:pt x="3367" y="50011"/>
                    </a:lnTo>
                    <a:lnTo>
                      <a:pt x="3367" y="49378"/>
                    </a:lnTo>
                    <a:lnTo>
                      <a:pt x="3387" y="48744"/>
                    </a:lnTo>
                    <a:lnTo>
                      <a:pt x="3427" y="48130"/>
                    </a:lnTo>
                    <a:lnTo>
                      <a:pt x="3466" y="47496"/>
                    </a:lnTo>
                    <a:lnTo>
                      <a:pt x="3585" y="46248"/>
                    </a:lnTo>
                    <a:lnTo>
                      <a:pt x="3862" y="43753"/>
                    </a:lnTo>
                    <a:lnTo>
                      <a:pt x="3981" y="42505"/>
                    </a:lnTo>
                    <a:lnTo>
                      <a:pt x="4021" y="41891"/>
                    </a:lnTo>
                    <a:lnTo>
                      <a:pt x="4060" y="41257"/>
                    </a:lnTo>
                    <a:lnTo>
                      <a:pt x="4060" y="40663"/>
                    </a:lnTo>
                    <a:lnTo>
                      <a:pt x="4060" y="40089"/>
                    </a:lnTo>
                    <a:lnTo>
                      <a:pt x="4041" y="39494"/>
                    </a:lnTo>
                    <a:lnTo>
                      <a:pt x="4001" y="38920"/>
                    </a:lnTo>
                    <a:lnTo>
                      <a:pt x="3961" y="38346"/>
                    </a:lnTo>
                    <a:lnTo>
                      <a:pt x="3902" y="37771"/>
                    </a:lnTo>
                    <a:lnTo>
                      <a:pt x="3744" y="36622"/>
                    </a:lnTo>
                    <a:lnTo>
                      <a:pt x="3545" y="35474"/>
                    </a:lnTo>
                    <a:lnTo>
                      <a:pt x="3308" y="34345"/>
                    </a:lnTo>
                    <a:lnTo>
                      <a:pt x="3050" y="33216"/>
                    </a:lnTo>
                    <a:lnTo>
                      <a:pt x="2773" y="32087"/>
                    </a:lnTo>
                    <a:lnTo>
                      <a:pt x="2179" y="29670"/>
                    </a:lnTo>
                    <a:lnTo>
                      <a:pt x="1902" y="28462"/>
                    </a:lnTo>
                    <a:lnTo>
                      <a:pt x="1624" y="27254"/>
                    </a:lnTo>
                    <a:lnTo>
                      <a:pt x="1367" y="26046"/>
                    </a:lnTo>
                    <a:lnTo>
                      <a:pt x="1149" y="24818"/>
                    </a:lnTo>
                    <a:lnTo>
                      <a:pt x="971" y="23590"/>
                    </a:lnTo>
                    <a:lnTo>
                      <a:pt x="812" y="22342"/>
                    </a:lnTo>
                    <a:lnTo>
                      <a:pt x="713" y="21055"/>
                    </a:lnTo>
                    <a:lnTo>
                      <a:pt x="634" y="19787"/>
                    </a:lnTo>
                    <a:lnTo>
                      <a:pt x="594" y="18500"/>
                    </a:lnTo>
                    <a:lnTo>
                      <a:pt x="575" y="17212"/>
                    </a:lnTo>
                    <a:lnTo>
                      <a:pt x="594" y="15925"/>
                    </a:lnTo>
                    <a:lnTo>
                      <a:pt x="614" y="14657"/>
                    </a:lnTo>
                    <a:lnTo>
                      <a:pt x="654" y="13370"/>
                    </a:lnTo>
                    <a:lnTo>
                      <a:pt x="733" y="12083"/>
                    </a:lnTo>
                    <a:lnTo>
                      <a:pt x="812" y="10617"/>
                    </a:lnTo>
                    <a:lnTo>
                      <a:pt x="931" y="9151"/>
                    </a:lnTo>
                    <a:lnTo>
                      <a:pt x="1050" y="7686"/>
                    </a:lnTo>
                    <a:lnTo>
                      <a:pt x="1208" y="6240"/>
                    </a:lnTo>
                    <a:lnTo>
                      <a:pt x="1367" y="4774"/>
                    </a:lnTo>
                    <a:lnTo>
                      <a:pt x="1545" y="3328"/>
                    </a:lnTo>
                    <a:lnTo>
                      <a:pt x="1743" y="1863"/>
                    </a:lnTo>
                    <a:lnTo>
                      <a:pt x="1961" y="417"/>
                    </a:lnTo>
                    <a:lnTo>
                      <a:pt x="1961" y="337"/>
                    </a:lnTo>
                    <a:lnTo>
                      <a:pt x="1961" y="278"/>
                    </a:lnTo>
                    <a:lnTo>
                      <a:pt x="1941" y="219"/>
                    </a:lnTo>
                    <a:lnTo>
                      <a:pt x="1902" y="159"/>
                    </a:lnTo>
                    <a:lnTo>
                      <a:pt x="1822" y="60"/>
                    </a:lnTo>
                    <a:lnTo>
                      <a:pt x="1743" y="21"/>
                    </a:lnTo>
                    <a:lnTo>
                      <a:pt x="162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5" name="Google Shape;1625;p7"/>
              <p:cNvSpPr/>
              <p:nvPr/>
            </p:nvSpPr>
            <p:spPr>
              <a:xfrm>
                <a:off x="354657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38" y="0"/>
                    </a:moveTo>
                    <a:lnTo>
                      <a:pt x="139" y="60"/>
                    </a:lnTo>
                    <a:lnTo>
                      <a:pt x="60" y="139"/>
                    </a:lnTo>
                    <a:lnTo>
                      <a:pt x="20" y="198"/>
                    </a:lnTo>
                    <a:lnTo>
                      <a:pt x="0" y="258"/>
                    </a:lnTo>
                    <a:lnTo>
                      <a:pt x="0" y="337"/>
                    </a:lnTo>
                    <a:lnTo>
                      <a:pt x="0" y="416"/>
                    </a:lnTo>
                    <a:lnTo>
                      <a:pt x="218" y="1941"/>
                    </a:lnTo>
                    <a:lnTo>
                      <a:pt x="396" y="3486"/>
                    </a:lnTo>
                    <a:lnTo>
                      <a:pt x="535" y="5031"/>
                    </a:lnTo>
                    <a:lnTo>
                      <a:pt x="614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4" y="11230"/>
                    </a:lnTo>
                    <a:lnTo>
                      <a:pt x="535" y="12795"/>
                    </a:lnTo>
                    <a:lnTo>
                      <a:pt x="535" y="12854"/>
                    </a:lnTo>
                    <a:lnTo>
                      <a:pt x="555" y="12934"/>
                    </a:lnTo>
                    <a:lnTo>
                      <a:pt x="574" y="12973"/>
                    </a:lnTo>
                    <a:lnTo>
                      <a:pt x="614" y="13033"/>
                    </a:lnTo>
                    <a:lnTo>
                      <a:pt x="693" y="13092"/>
                    </a:lnTo>
                    <a:lnTo>
                      <a:pt x="792" y="13112"/>
                    </a:lnTo>
                    <a:lnTo>
                      <a:pt x="911" y="13092"/>
                    </a:lnTo>
                    <a:lnTo>
                      <a:pt x="990" y="13033"/>
                    </a:lnTo>
                    <a:lnTo>
                      <a:pt x="1030" y="12973"/>
                    </a:lnTo>
                    <a:lnTo>
                      <a:pt x="1070" y="12934"/>
                    </a:lnTo>
                    <a:lnTo>
                      <a:pt x="1089" y="12854"/>
                    </a:lnTo>
                    <a:lnTo>
                      <a:pt x="1109" y="12795"/>
                    </a:lnTo>
                    <a:lnTo>
                      <a:pt x="1188" y="11210"/>
                    </a:lnTo>
                    <a:lnTo>
                      <a:pt x="1228" y="9646"/>
                    </a:lnTo>
                    <a:lnTo>
                      <a:pt x="1228" y="8061"/>
                    </a:lnTo>
                    <a:lnTo>
                      <a:pt x="1169" y="6497"/>
                    </a:lnTo>
                    <a:lnTo>
                      <a:pt x="1089" y="4912"/>
                    </a:lnTo>
                    <a:lnTo>
                      <a:pt x="951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5" y="159"/>
                    </a:lnTo>
                    <a:lnTo>
                      <a:pt x="515" y="99"/>
                    </a:lnTo>
                    <a:lnTo>
                      <a:pt x="475" y="60"/>
                    </a:lnTo>
                    <a:lnTo>
                      <a:pt x="436" y="20"/>
                    </a:lnTo>
                    <a:lnTo>
                      <a:pt x="37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6" name="Google Shape;1626;p7"/>
              <p:cNvSpPr/>
              <p:nvPr/>
            </p:nvSpPr>
            <p:spPr>
              <a:xfrm>
                <a:off x="3446050" y="1002150"/>
                <a:ext cx="93100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4" h="35473" extrusionOk="0">
                    <a:moveTo>
                      <a:pt x="2397" y="0"/>
                    </a:moveTo>
                    <a:lnTo>
                      <a:pt x="2298" y="20"/>
                    </a:lnTo>
                    <a:lnTo>
                      <a:pt x="2199" y="59"/>
                    </a:lnTo>
                    <a:lnTo>
                      <a:pt x="2120" y="158"/>
                    </a:lnTo>
                    <a:lnTo>
                      <a:pt x="2060" y="277"/>
                    </a:lnTo>
                    <a:lnTo>
                      <a:pt x="2060" y="337"/>
                    </a:lnTo>
                    <a:lnTo>
                      <a:pt x="2060" y="416"/>
                    </a:lnTo>
                    <a:lnTo>
                      <a:pt x="2318" y="2753"/>
                    </a:lnTo>
                    <a:lnTo>
                      <a:pt x="2575" y="5110"/>
                    </a:lnTo>
                    <a:lnTo>
                      <a:pt x="2793" y="7467"/>
                    </a:lnTo>
                    <a:lnTo>
                      <a:pt x="2892" y="8655"/>
                    </a:lnTo>
                    <a:lnTo>
                      <a:pt x="2991" y="9824"/>
                    </a:lnTo>
                    <a:lnTo>
                      <a:pt x="3051" y="11012"/>
                    </a:lnTo>
                    <a:lnTo>
                      <a:pt x="3110" y="12181"/>
                    </a:lnTo>
                    <a:lnTo>
                      <a:pt x="3130" y="13369"/>
                    </a:lnTo>
                    <a:lnTo>
                      <a:pt x="3150" y="14558"/>
                    </a:lnTo>
                    <a:lnTo>
                      <a:pt x="3150" y="15746"/>
                    </a:lnTo>
                    <a:lnTo>
                      <a:pt x="3110" y="16915"/>
                    </a:lnTo>
                    <a:lnTo>
                      <a:pt x="3051" y="18103"/>
                    </a:lnTo>
                    <a:lnTo>
                      <a:pt x="2971" y="19291"/>
                    </a:lnTo>
                    <a:lnTo>
                      <a:pt x="2872" y="20420"/>
                    </a:lnTo>
                    <a:lnTo>
                      <a:pt x="2734" y="21529"/>
                    </a:lnTo>
                    <a:lnTo>
                      <a:pt x="2575" y="22639"/>
                    </a:lnTo>
                    <a:lnTo>
                      <a:pt x="2377" y="23748"/>
                    </a:lnTo>
                    <a:lnTo>
                      <a:pt x="2140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48" y="28065"/>
                    </a:lnTo>
                    <a:lnTo>
                      <a:pt x="654" y="29848"/>
                    </a:lnTo>
                    <a:lnTo>
                      <a:pt x="496" y="30284"/>
                    </a:lnTo>
                    <a:lnTo>
                      <a:pt x="377" y="30739"/>
                    </a:lnTo>
                    <a:lnTo>
                      <a:pt x="238" y="31195"/>
                    </a:lnTo>
                    <a:lnTo>
                      <a:pt x="139" y="31670"/>
                    </a:lnTo>
                    <a:lnTo>
                      <a:pt x="80" y="32126"/>
                    </a:lnTo>
                    <a:lnTo>
                      <a:pt x="20" y="32581"/>
                    </a:lnTo>
                    <a:lnTo>
                      <a:pt x="0" y="33037"/>
                    </a:lnTo>
                    <a:lnTo>
                      <a:pt x="20" y="33512"/>
                    </a:lnTo>
                    <a:lnTo>
                      <a:pt x="80" y="33968"/>
                    </a:lnTo>
                    <a:lnTo>
                      <a:pt x="198" y="34423"/>
                    </a:lnTo>
                    <a:lnTo>
                      <a:pt x="258" y="34641"/>
                    </a:lnTo>
                    <a:lnTo>
                      <a:pt x="337" y="34859"/>
                    </a:lnTo>
                    <a:lnTo>
                      <a:pt x="436" y="35097"/>
                    </a:lnTo>
                    <a:lnTo>
                      <a:pt x="555" y="35315"/>
                    </a:lnTo>
                    <a:lnTo>
                      <a:pt x="595" y="35374"/>
                    </a:lnTo>
                    <a:lnTo>
                      <a:pt x="634" y="35414"/>
                    </a:lnTo>
                    <a:lnTo>
                      <a:pt x="674" y="35453"/>
                    </a:lnTo>
                    <a:lnTo>
                      <a:pt x="733" y="35473"/>
                    </a:lnTo>
                    <a:lnTo>
                      <a:pt x="832" y="35473"/>
                    </a:lnTo>
                    <a:lnTo>
                      <a:pt x="931" y="35414"/>
                    </a:lnTo>
                    <a:lnTo>
                      <a:pt x="1030" y="35334"/>
                    </a:lnTo>
                    <a:lnTo>
                      <a:pt x="1070" y="35235"/>
                    </a:lnTo>
                    <a:lnTo>
                      <a:pt x="1090" y="35176"/>
                    </a:lnTo>
                    <a:lnTo>
                      <a:pt x="1090" y="35116"/>
                    </a:lnTo>
                    <a:lnTo>
                      <a:pt x="1070" y="35057"/>
                    </a:lnTo>
                    <a:lnTo>
                      <a:pt x="1050" y="34978"/>
                    </a:lnTo>
                    <a:lnTo>
                      <a:pt x="931" y="34740"/>
                    </a:lnTo>
                    <a:lnTo>
                      <a:pt x="812" y="34483"/>
                    </a:lnTo>
                    <a:lnTo>
                      <a:pt x="733" y="34245"/>
                    </a:lnTo>
                    <a:lnTo>
                      <a:pt x="674" y="33988"/>
                    </a:lnTo>
                    <a:lnTo>
                      <a:pt x="614" y="33730"/>
                    </a:lnTo>
                    <a:lnTo>
                      <a:pt x="595" y="33473"/>
                    </a:lnTo>
                    <a:lnTo>
                      <a:pt x="575" y="33195"/>
                    </a:lnTo>
                    <a:lnTo>
                      <a:pt x="555" y="32938"/>
                    </a:lnTo>
                    <a:lnTo>
                      <a:pt x="575" y="32680"/>
                    </a:lnTo>
                    <a:lnTo>
                      <a:pt x="575" y="32403"/>
                    </a:lnTo>
                    <a:lnTo>
                      <a:pt x="654" y="31868"/>
                    </a:lnTo>
                    <a:lnTo>
                      <a:pt x="753" y="31333"/>
                    </a:lnTo>
                    <a:lnTo>
                      <a:pt x="892" y="30799"/>
                    </a:lnTo>
                    <a:lnTo>
                      <a:pt x="1050" y="30244"/>
                    </a:lnTo>
                    <a:lnTo>
                      <a:pt x="1228" y="29709"/>
                    </a:lnTo>
                    <a:lnTo>
                      <a:pt x="1605" y="28660"/>
                    </a:lnTo>
                    <a:lnTo>
                      <a:pt x="1981" y="27650"/>
                    </a:lnTo>
                    <a:lnTo>
                      <a:pt x="2140" y="27154"/>
                    </a:lnTo>
                    <a:lnTo>
                      <a:pt x="2278" y="26679"/>
                    </a:lnTo>
                    <a:lnTo>
                      <a:pt x="2536" y="25669"/>
                    </a:lnTo>
                    <a:lnTo>
                      <a:pt x="2773" y="24639"/>
                    </a:lnTo>
                    <a:lnTo>
                      <a:pt x="2971" y="23609"/>
                    </a:lnTo>
                    <a:lnTo>
                      <a:pt x="3150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5" y="18380"/>
                    </a:lnTo>
                    <a:lnTo>
                      <a:pt x="3665" y="17231"/>
                    </a:lnTo>
                    <a:lnTo>
                      <a:pt x="3704" y="16102"/>
                    </a:lnTo>
                    <a:lnTo>
                      <a:pt x="3724" y="14954"/>
                    </a:lnTo>
                    <a:lnTo>
                      <a:pt x="3724" y="13825"/>
                    </a:lnTo>
                    <a:lnTo>
                      <a:pt x="3684" y="12696"/>
                    </a:lnTo>
                    <a:lnTo>
                      <a:pt x="3645" y="11547"/>
                    </a:lnTo>
                    <a:lnTo>
                      <a:pt x="3585" y="10418"/>
                    </a:lnTo>
                    <a:lnTo>
                      <a:pt x="3506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53" y="2496"/>
                    </a:lnTo>
                    <a:lnTo>
                      <a:pt x="2595" y="238"/>
                    </a:lnTo>
                    <a:lnTo>
                      <a:pt x="2595" y="158"/>
                    </a:lnTo>
                    <a:lnTo>
                      <a:pt x="2555" y="99"/>
                    </a:lnTo>
                    <a:lnTo>
                      <a:pt x="2536" y="59"/>
                    </a:lnTo>
                    <a:lnTo>
                      <a:pt x="2496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7" name="Google Shape;1627;p7"/>
              <p:cNvSpPr/>
              <p:nvPr/>
            </p:nvSpPr>
            <p:spPr>
              <a:xfrm>
                <a:off x="3543600" y="1291300"/>
                <a:ext cx="614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8659" extrusionOk="0">
                    <a:moveTo>
                      <a:pt x="1803" y="1"/>
                    </a:moveTo>
                    <a:lnTo>
                      <a:pt x="1704" y="21"/>
                    </a:lnTo>
                    <a:lnTo>
                      <a:pt x="1605" y="60"/>
                    </a:lnTo>
                    <a:lnTo>
                      <a:pt x="1525" y="159"/>
                    </a:lnTo>
                    <a:lnTo>
                      <a:pt x="1506" y="199"/>
                    </a:lnTo>
                    <a:lnTo>
                      <a:pt x="1486" y="278"/>
                    </a:lnTo>
                    <a:lnTo>
                      <a:pt x="1486" y="338"/>
                    </a:lnTo>
                    <a:lnTo>
                      <a:pt x="1506" y="417"/>
                    </a:lnTo>
                    <a:lnTo>
                      <a:pt x="1605" y="971"/>
                    </a:lnTo>
                    <a:lnTo>
                      <a:pt x="1704" y="1546"/>
                    </a:lnTo>
                    <a:lnTo>
                      <a:pt x="1783" y="2100"/>
                    </a:lnTo>
                    <a:lnTo>
                      <a:pt x="1842" y="2675"/>
                    </a:lnTo>
                    <a:lnTo>
                      <a:pt x="1882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882" y="4913"/>
                    </a:lnTo>
                    <a:lnTo>
                      <a:pt x="1862" y="5467"/>
                    </a:lnTo>
                    <a:lnTo>
                      <a:pt x="1822" y="6042"/>
                    </a:lnTo>
                    <a:lnTo>
                      <a:pt x="1704" y="7151"/>
                    </a:lnTo>
                    <a:lnTo>
                      <a:pt x="1565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71" y="11627"/>
                    </a:lnTo>
                    <a:lnTo>
                      <a:pt x="555" y="13865"/>
                    </a:lnTo>
                    <a:lnTo>
                      <a:pt x="377" y="14994"/>
                    </a:lnTo>
                    <a:lnTo>
                      <a:pt x="198" y="16103"/>
                    </a:lnTo>
                    <a:lnTo>
                      <a:pt x="79" y="17232"/>
                    </a:lnTo>
                    <a:lnTo>
                      <a:pt x="40" y="17787"/>
                    </a:lnTo>
                    <a:lnTo>
                      <a:pt x="0" y="18341"/>
                    </a:lnTo>
                    <a:lnTo>
                      <a:pt x="0" y="18421"/>
                    </a:lnTo>
                    <a:lnTo>
                      <a:pt x="20" y="18480"/>
                    </a:lnTo>
                    <a:lnTo>
                      <a:pt x="40" y="18540"/>
                    </a:lnTo>
                    <a:lnTo>
                      <a:pt x="79" y="18579"/>
                    </a:lnTo>
                    <a:lnTo>
                      <a:pt x="159" y="18639"/>
                    </a:lnTo>
                    <a:lnTo>
                      <a:pt x="258" y="18658"/>
                    </a:lnTo>
                    <a:lnTo>
                      <a:pt x="377" y="18639"/>
                    </a:lnTo>
                    <a:lnTo>
                      <a:pt x="456" y="18579"/>
                    </a:lnTo>
                    <a:lnTo>
                      <a:pt x="495" y="18540"/>
                    </a:lnTo>
                    <a:lnTo>
                      <a:pt x="535" y="18480"/>
                    </a:lnTo>
                    <a:lnTo>
                      <a:pt x="555" y="18421"/>
                    </a:lnTo>
                    <a:lnTo>
                      <a:pt x="575" y="18341"/>
                    </a:lnTo>
                    <a:lnTo>
                      <a:pt x="594" y="17787"/>
                    </a:lnTo>
                    <a:lnTo>
                      <a:pt x="654" y="17212"/>
                    </a:lnTo>
                    <a:lnTo>
                      <a:pt x="773" y="16084"/>
                    </a:lnTo>
                    <a:lnTo>
                      <a:pt x="931" y="14955"/>
                    </a:lnTo>
                    <a:lnTo>
                      <a:pt x="1129" y="13826"/>
                    </a:lnTo>
                    <a:lnTo>
                      <a:pt x="1545" y="11568"/>
                    </a:lnTo>
                    <a:lnTo>
                      <a:pt x="1743" y="10439"/>
                    </a:lnTo>
                    <a:lnTo>
                      <a:pt x="1941" y="9310"/>
                    </a:lnTo>
                    <a:lnTo>
                      <a:pt x="2120" y="8181"/>
                    </a:lnTo>
                    <a:lnTo>
                      <a:pt x="2278" y="7052"/>
                    </a:lnTo>
                    <a:lnTo>
                      <a:pt x="2377" y="5923"/>
                    </a:lnTo>
                    <a:lnTo>
                      <a:pt x="2417" y="5349"/>
                    </a:lnTo>
                    <a:lnTo>
                      <a:pt x="2436" y="4794"/>
                    </a:lnTo>
                    <a:lnTo>
                      <a:pt x="2456" y="4220"/>
                    </a:lnTo>
                    <a:lnTo>
                      <a:pt x="2456" y="3665"/>
                    </a:lnTo>
                    <a:lnTo>
                      <a:pt x="2436" y="3091"/>
                    </a:lnTo>
                    <a:lnTo>
                      <a:pt x="2397" y="2516"/>
                    </a:lnTo>
                    <a:lnTo>
                      <a:pt x="2337" y="1942"/>
                    </a:lnTo>
                    <a:lnTo>
                      <a:pt x="2258" y="1387"/>
                    </a:lnTo>
                    <a:lnTo>
                      <a:pt x="2159" y="813"/>
                    </a:lnTo>
                    <a:lnTo>
                      <a:pt x="2040" y="239"/>
                    </a:lnTo>
                    <a:lnTo>
                      <a:pt x="2020" y="159"/>
                    </a:lnTo>
                    <a:lnTo>
                      <a:pt x="1981" y="100"/>
                    </a:lnTo>
                    <a:lnTo>
                      <a:pt x="1961" y="60"/>
                    </a:lnTo>
                    <a:lnTo>
                      <a:pt x="1902" y="40"/>
                    </a:lnTo>
                    <a:lnTo>
                      <a:pt x="1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8" name="Google Shape;1628;p7"/>
              <p:cNvSpPr/>
              <p:nvPr/>
            </p:nvSpPr>
            <p:spPr>
              <a:xfrm>
                <a:off x="3325725" y="1365575"/>
                <a:ext cx="152050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82" h="74631" extrusionOk="0">
                    <a:moveTo>
                      <a:pt x="5725" y="1"/>
                    </a:moveTo>
                    <a:lnTo>
                      <a:pt x="5665" y="21"/>
                    </a:lnTo>
                    <a:lnTo>
                      <a:pt x="5625" y="60"/>
                    </a:lnTo>
                    <a:lnTo>
                      <a:pt x="5586" y="100"/>
                    </a:lnTo>
                    <a:lnTo>
                      <a:pt x="5546" y="179"/>
                    </a:lnTo>
                    <a:lnTo>
                      <a:pt x="5229" y="1031"/>
                    </a:lnTo>
                    <a:lnTo>
                      <a:pt x="4932" y="1882"/>
                    </a:lnTo>
                    <a:lnTo>
                      <a:pt x="4635" y="2754"/>
                    </a:lnTo>
                    <a:lnTo>
                      <a:pt x="4378" y="3606"/>
                    </a:lnTo>
                    <a:lnTo>
                      <a:pt x="4120" y="4477"/>
                    </a:lnTo>
                    <a:lnTo>
                      <a:pt x="3883" y="5348"/>
                    </a:lnTo>
                    <a:lnTo>
                      <a:pt x="3665" y="6220"/>
                    </a:lnTo>
                    <a:lnTo>
                      <a:pt x="3447" y="7091"/>
                    </a:lnTo>
                    <a:lnTo>
                      <a:pt x="3269" y="7963"/>
                    </a:lnTo>
                    <a:lnTo>
                      <a:pt x="3090" y="8854"/>
                    </a:lnTo>
                    <a:lnTo>
                      <a:pt x="2932" y="9726"/>
                    </a:lnTo>
                    <a:lnTo>
                      <a:pt x="2773" y="10617"/>
                    </a:lnTo>
                    <a:lnTo>
                      <a:pt x="2635" y="11508"/>
                    </a:lnTo>
                    <a:lnTo>
                      <a:pt x="2516" y="12400"/>
                    </a:lnTo>
                    <a:lnTo>
                      <a:pt x="2298" y="14182"/>
                    </a:lnTo>
                    <a:lnTo>
                      <a:pt x="2140" y="15965"/>
                    </a:lnTo>
                    <a:lnTo>
                      <a:pt x="2001" y="17767"/>
                    </a:lnTo>
                    <a:lnTo>
                      <a:pt x="1902" y="19569"/>
                    </a:lnTo>
                    <a:lnTo>
                      <a:pt x="1843" y="21372"/>
                    </a:lnTo>
                    <a:lnTo>
                      <a:pt x="1803" y="23174"/>
                    </a:lnTo>
                    <a:lnTo>
                      <a:pt x="1803" y="24996"/>
                    </a:lnTo>
                    <a:lnTo>
                      <a:pt x="1823" y="26818"/>
                    </a:lnTo>
                    <a:lnTo>
                      <a:pt x="1843" y="28641"/>
                    </a:lnTo>
                    <a:lnTo>
                      <a:pt x="1922" y="32305"/>
                    </a:lnTo>
                    <a:lnTo>
                      <a:pt x="2041" y="35949"/>
                    </a:lnTo>
                    <a:lnTo>
                      <a:pt x="2140" y="39613"/>
                    </a:lnTo>
                    <a:lnTo>
                      <a:pt x="2179" y="41435"/>
                    </a:lnTo>
                    <a:lnTo>
                      <a:pt x="2199" y="43258"/>
                    </a:lnTo>
                    <a:lnTo>
                      <a:pt x="2199" y="45080"/>
                    </a:lnTo>
                    <a:lnTo>
                      <a:pt x="2179" y="46902"/>
                    </a:lnTo>
                    <a:lnTo>
                      <a:pt x="2140" y="48724"/>
                    </a:lnTo>
                    <a:lnTo>
                      <a:pt x="2060" y="50546"/>
                    </a:lnTo>
                    <a:lnTo>
                      <a:pt x="1961" y="52349"/>
                    </a:lnTo>
                    <a:lnTo>
                      <a:pt x="1823" y="54151"/>
                    </a:lnTo>
                    <a:lnTo>
                      <a:pt x="1625" y="55934"/>
                    </a:lnTo>
                    <a:lnTo>
                      <a:pt x="1526" y="56845"/>
                    </a:lnTo>
                    <a:lnTo>
                      <a:pt x="1407" y="57736"/>
                    </a:lnTo>
                    <a:lnTo>
                      <a:pt x="1248" y="58706"/>
                    </a:lnTo>
                    <a:lnTo>
                      <a:pt x="1090" y="59697"/>
                    </a:lnTo>
                    <a:lnTo>
                      <a:pt x="753" y="61638"/>
                    </a:lnTo>
                    <a:lnTo>
                      <a:pt x="575" y="62628"/>
                    </a:lnTo>
                    <a:lnTo>
                      <a:pt x="416" y="63599"/>
                    </a:lnTo>
                    <a:lnTo>
                      <a:pt x="298" y="64589"/>
                    </a:lnTo>
                    <a:lnTo>
                      <a:pt x="179" y="65579"/>
                    </a:lnTo>
                    <a:lnTo>
                      <a:pt x="100" y="66669"/>
                    </a:lnTo>
                    <a:lnTo>
                      <a:pt x="40" y="67758"/>
                    </a:lnTo>
                    <a:lnTo>
                      <a:pt x="20" y="68847"/>
                    </a:lnTo>
                    <a:lnTo>
                      <a:pt x="1" y="69937"/>
                    </a:lnTo>
                    <a:lnTo>
                      <a:pt x="20" y="71046"/>
                    </a:lnTo>
                    <a:lnTo>
                      <a:pt x="60" y="72135"/>
                    </a:lnTo>
                    <a:lnTo>
                      <a:pt x="139" y="74314"/>
                    </a:lnTo>
                    <a:lnTo>
                      <a:pt x="159" y="74393"/>
                    </a:lnTo>
                    <a:lnTo>
                      <a:pt x="179" y="74452"/>
                    </a:lnTo>
                    <a:lnTo>
                      <a:pt x="199" y="74512"/>
                    </a:lnTo>
                    <a:lnTo>
                      <a:pt x="238" y="74551"/>
                    </a:lnTo>
                    <a:lnTo>
                      <a:pt x="337" y="74611"/>
                    </a:lnTo>
                    <a:lnTo>
                      <a:pt x="436" y="74631"/>
                    </a:lnTo>
                    <a:lnTo>
                      <a:pt x="555" y="74611"/>
                    </a:lnTo>
                    <a:lnTo>
                      <a:pt x="634" y="74551"/>
                    </a:lnTo>
                    <a:lnTo>
                      <a:pt x="674" y="74512"/>
                    </a:lnTo>
                    <a:lnTo>
                      <a:pt x="694" y="74452"/>
                    </a:lnTo>
                    <a:lnTo>
                      <a:pt x="714" y="74393"/>
                    </a:lnTo>
                    <a:lnTo>
                      <a:pt x="714" y="74314"/>
                    </a:lnTo>
                    <a:lnTo>
                      <a:pt x="634" y="72373"/>
                    </a:lnTo>
                    <a:lnTo>
                      <a:pt x="595" y="71402"/>
                    </a:lnTo>
                    <a:lnTo>
                      <a:pt x="575" y="70432"/>
                    </a:lnTo>
                    <a:lnTo>
                      <a:pt x="575" y="69461"/>
                    </a:lnTo>
                    <a:lnTo>
                      <a:pt x="595" y="68491"/>
                    </a:lnTo>
                    <a:lnTo>
                      <a:pt x="615" y="67520"/>
                    </a:lnTo>
                    <a:lnTo>
                      <a:pt x="674" y="66550"/>
                    </a:lnTo>
                    <a:lnTo>
                      <a:pt x="753" y="65619"/>
                    </a:lnTo>
                    <a:lnTo>
                      <a:pt x="852" y="64688"/>
                    </a:lnTo>
                    <a:lnTo>
                      <a:pt x="991" y="63757"/>
                    </a:lnTo>
                    <a:lnTo>
                      <a:pt x="1129" y="62846"/>
                    </a:lnTo>
                    <a:lnTo>
                      <a:pt x="1446" y="61004"/>
                    </a:lnTo>
                    <a:lnTo>
                      <a:pt x="1763" y="59162"/>
                    </a:lnTo>
                    <a:lnTo>
                      <a:pt x="1902" y="58271"/>
                    </a:lnTo>
                    <a:lnTo>
                      <a:pt x="2021" y="57379"/>
                    </a:lnTo>
                    <a:lnTo>
                      <a:pt x="2239" y="55597"/>
                    </a:lnTo>
                    <a:lnTo>
                      <a:pt x="2417" y="53814"/>
                    </a:lnTo>
                    <a:lnTo>
                      <a:pt x="2556" y="52012"/>
                    </a:lnTo>
                    <a:lnTo>
                      <a:pt x="2655" y="50210"/>
                    </a:lnTo>
                    <a:lnTo>
                      <a:pt x="2714" y="48407"/>
                    </a:lnTo>
                    <a:lnTo>
                      <a:pt x="2754" y="46605"/>
                    </a:lnTo>
                    <a:lnTo>
                      <a:pt x="2754" y="44803"/>
                    </a:lnTo>
                    <a:lnTo>
                      <a:pt x="2754" y="43000"/>
                    </a:lnTo>
                    <a:lnTo>
                      <a:pt x="2734" y="41218"/>
                    </a:lnTo>
                    <a:lnTo>
                      <a:pt x="2655" y="37613"/>
                    </a:lnTo>
                    <a:lnTo>
                      <a:pt x="2536" y="34008"/>
                    </a:lnTo>
                    <a:lnTo>
                      <a:pt x="2437" y="30423"/>
                    </a:lnTo>
                    <a:lnTo>
                      <a:pt x="2397" y="28621"/>
                    </a:lnTo>
                    <a:lnTo>
                      <a:pt x="2377" y="26818"/>
                    </a:lnTo>
                    <a:lnTo>
                      <a:pt x="2357" y="25016"/>
                    </a:lnTo>
                    <a:lnTo>
                      <a:pt x="2377" y="23234"/>
                    </a:lnTo>
                    <a:lnTo>
                      <a:pt x="2417" y="21431"/>
                    </a:lnTo>
                    <a:lnTo>
                      <a:pt x="2476" y="19629"/>
                    </a:lnTo>
                    <a:lnTo>
                      <a:pt x="2575" y="17826"/>
                    </a:lnTo>
                    <a:lnTo>
                      <a:pt x="2714" y="16044"/>
                    </a:lnTo>
                    <a:lnTo>
                      <a:pt x="2793" y="15034"/>
                    </a:lnTo>
                    <a:lnTo>
                      <a:pt x="2892" y="14043"/>
                    </a:lnTo>
                    <a:lnTo>
                      <a:pt x="3011" y="13053"/>
                    </a:lnTo>
                    <a:lnTo>
                      <a:pt x="3150" y="12043"/>
                    </a:lnTo>
                    <a:lnTo>
                      <a:pt x="3288" y="11053"/>
                    </a:lnTo>
                    <a:lnTo>
                      <a:pt x="3447" y="10062"/>
                    </a:lnTo>
                    <a:lnTo>
                      <a:pt x="3625" y="9092"/>
                    </a:lnTo>
                    <a:lnTo>
                      <a:pt x="3823" y="8102"/>
                    </a:lnTo>
                    <a:lnTo>
                      <a:pt x="4041" y="7131"/>
                    </a:lnTo>
                    <a:lnTo>
                      <a:pt x="4279" y="6161"/>
                    </a:lnTo>
                    <a:lnTo>
                      <a:pt x="4516" y="5210"/>
                    </a:lnTo>
                    <a:lnTo>
                      <a:pt x="4774" y="4259"/>
                    </a:lnTo>
                    <a:lnTo>
                      <a:pt x="5071" y="3308"/>
                    </a:lnTo>
                    <a:lnTo>
                      <a:pt x="5368" y="2358"/>
                    </a:lnTo>
                    <a:lnTo>
                      <a:pt x="5705" y="1427"/>
                    </a:lnTo>
                    <a:lnTo>
                      <a:pt x="6041" y="496"/>
                    </a:lnTo>
                    <a:lnTo>
                      <a:pt x="6061" y="437"/>
                    </a:lnTo>
                    <a:lnTo>
                      <a:pt x="6081" y="357"/>
                    </a:lnTo>
                    <a:lnTo>
                      <a:pt x="6061" y="238"/>
                    </a:lnTo>
                    <a:lnTo>
                      <a:pt x="6002" y="120"/>
                    </a:lnTo>
                    <a:lnTo>
                      <a:pt x="5903" y="40"/>
                    </a:lnTo>
                    <a:lnTo>
                      <a:pt x="582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9" name="Google Shape;1629;p7"/>
              <p:cNvSpPr/>
              <p:nvPr/>
            </p:nvSpPr>
            <p:spPr>
              <a:xfrm>
                <a:off x="3389100" y="2829750"/>
                <a:ext cx="896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86" h="15153" extrusionOk="0">
                    <a:moveTo>
                      <a:pt x="2120" y="1"/>
                    </a:moveTo>
                    <a:lnTo>
                      <a:pt x="2021" y="21"/>
                    </a:lnTo>
                    <a:lnTo>
                      <a:pt x="1942" y="40"/>
                    </a:lnTo>
                    <a:lnTo>
                      <a:pt x="1843" y="80"/>
                    </a:lnTo>
                    <a:lnTo>
                      <a:pt x="1684" y="179"/>
                    </a:lnTo>
                    <a:lnTo>
                      <a:pt x="1526" y="338"/>
                    </a:lnTo>
                    <a:lnTo>
                      <a:pt x="1407" y="496"/>
                    </a:lnTo>
                    <a:lnTo>
                      <a:pt x="1288" y="694"/>
                    </a:lnTo>
                    <a:lnTo>
                      <a:pt x="1189" y="892"/>
                    </a:lnTo>
                    <a:lnTo>
                      <a:pt x="1031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54" y="2754"/>
                    </a:lnTo>
                    <a:lnTo>
                      <a:pt x="496" y="3744"/>
                    </a:lnTo>
                    <a:lnTo>
                      <a:pt x="357" y="4695"/>
                    </a:lnTo>
                    <a:lnTo>
                      <a:pt x="219" y="5705"/>
                    </a:lnTo>
                    <a:lnTo>
                      <a:pt x="120" y="6735"/>
                    </a:lnTo>
                    <a:lnTo>
                      <a:pt x="60" y="7745"/>
                    </a:lnTo>
                    <a:lnTo>
                      <a:pt x="21" y="8775"/>
                    </a:lnTo>
                    <a:lnTo>
                      <a:pt x="1" y="9805"/>
                    </a:lnTo>
                    <a:lnTo>
                      <a:pt x="40" y="10835"/>
                    </a:lnTo>
                    <a:lnTo>
                      <a:pt x="80" y="11845"/>
                    </a:lnTo>
                    <a:lnTo>
                      <a:pt x="179" y="12875"/>
                    </a:lnTo>
                    <a:lnTo>
                      <a:pt x="179" y="12954"/>
                    </a:lnTo>
                    <a:lnTo>
                      <a:pt x="219" y="13014"/>
                    </a:lnTo>
                    <a:lnTo>
                      <a:pt x="238" y="13073"/>
                    </a:lnTo>
                    <a:lnTo>
                      <a:pt x="278" y="13113"/>
                    </a:lnTo>
                    <a:lnTo>
                      <a:pt x="377" y="13172"/>
                    </a:lnTo>
                    <a:lnTo>
                      <a:pt x="496" y="13192"/>
                    </a:lnTo>
                    <a:lnTo>
                      <a:pt x="595" y="13172"/>
                    </a:lnTo>
                    <a:lnTo>
                      <a:pt x="635" y="13152"/>
                    </a:lnTo>
                    <a:lnTo>
                      <a:pt x="674" y="13113"/>
                    </a:lnTo>
                    <a:lnTo>
                      <a:pt x="714" y="13073"/>
                    </a:lnTo>
                    <a:lnTo>
                      <a:pt x="734" y="13014"/>
                    </a:lnTo>
                    <a:lnTo>
                      <a:pt x="734" y="12954"/>
                    </a:lnTo>
                    <a:lnTo>
                      <a:pt x="734" y="12875"/>
                    </a:lnTo>
                    <a:lnTo>
                      <a:pt x="674" y="12063"/>
                    </a:lnTo>
                    <a:lnTo>
                      <a:pt x="615" y="11231"/>
                    </a:lnTo>
                    <a:lnTo>
                      <a:pt x="595" y="10419"/>
                    </a:lnTo>
                    <a:lnTo>
                      <a:pt x="575" y="9607"/>
                    </a:lnTo>
                    <a:lnTo>
                      <a:pt x="575" y="8775"/>
                    </a:lnTo>
                    <a:lnTo>
                      <a:pt x="615" y="7963"/>
                    </a:lnTo>
                    <a:lnTo>
                      <a:pt x="654" y="7151"/>
                    </a:lnTo>
                    <a:lnTo>
                      <a:pt x="734" y="6339"/>
                    </a:lnTo>
                    <a:lnTo>
                      <a:pt x="813" y="5507"/>
                    </a:lnTo>
                    <a:lnTo>
                      <a:pt x="932" y="4675"/>
                    </a:lnTo>
                    <a:lnTo>
                      <a:pt x="1070" y="3863"/>
                    </a:lnTo>
                    <a:lnTo>
                      <a:pt x="1229" y="3031"/>
                    </a:lnTo>
                    <a:lnTo>
                      <a:pt x="1387" y="2279"/>
                    </a:lnTo>
                    <a:lnTo>
                      <a:pt x="1486" y="1902"/>
                    </a:lnTo>
                    <a:lnTo>
                      <a:pt x="1585" y="1526"/>
                    </a:lnTo>
                    <a:lnTo>
                      <a:pt x="1645" y="1348"/>
                    </a:lnTo>
                    <a:lnTo>
                      <a:pt x="1704" y="1130"/>
                    </a:lnTo>
                    <a:lnTo>
                      <a:pt x="1803" y="932"/>
                    </a:lnTo>
                    <a:lnTo>
                      <a:pt x="1863" y="853"/>
                    </a:lnTo>
                    <a:lnTo>
                      <a:pt x="1922" y="793"/>
                    </a:lnTo>
                    <a:lnTo>
                      <a:pt x="1981" y="753"/>
                    </a:lnTo>
                    <a:lnTo>
                      <a:pt x="2061" y="734"/>
                    </a:lnTo>
                    <a:lnTo>
                      <a:pt x="2179" y="734"/>
                    </a:lnTo>
                    <a:lnTo>
                      <a:pt x="2278" y="773"/>
                    </a:lnTo>
                    <a:lnTo>
                      <a:pt x="2377" y="853"/>
                    </a:lnTo>
                    <a:lnTo>
                      <a:pt x="2457" y="952"/>
                    </a:lnTo>
                    <a:lnTo>
                      <a:pt x="2536" y="1090"/>
                    </a:lnTo>
                    <a:lnTo>
                      <a:pt x="2655" y="1328"/>
                    </a:lnTo>
                    <a:lnTo>
                      <a:pt x="2754" y="1704"/>
                    </a:lnTo>
                    <a:lnTo>
                      <a:pt x="2853" y="2120"/>
                    </a:lnTo>
                    <a:lnTo>
                      <a:pt x="2912" y="2516"/>
                    </a:lnTo>
                    <a:lnTo>
                      <a:pt x="2952" y="2952"/>
                    </a:lnTo>
                    <a:lnTo>
                      <a:pt x="2991" y="3368"/>
                    </a:lnTo>
                    <a:lnTo>
                      <a:pt x="3011" y="3784"/>
                    </a:lnTo>
                    <a:lnTo>
                      <a:pt x="3011" y="4616"/>
                    </a:lnTo>
                    <a:lnTo>
                      <a:pt x="3011" y="5507"/>
                    </a:lnTo>
                    <a:lnTo>
                      <a:pt x="2972" y="6398"/>
                    </a:lnTo>
                    <a:lnTo>
                      <a:pt x="2912" y="7270"/>
                    </a:lnTo>
                    <a:lnTo>
                      <a:pt x="2813" y="8161"/>
                    </a:lnTo>
                    <a:lnTo>
                      <a:pt x="2714" y="8993"/>
                    </a:lnTo>
                    <a:lnTo>
                      <a:pt x="2576" y="9825"/>
                    </a:lnTo>
                    <a:lnTo>
                      <a:pt x="2437" y="10657"/>
                    </a:lnTo>
                    <a:lnTo>
                      <a:pt x="2278" y="11469"/>
                    </a:lnTo>
                    <a:lnTo>
                      <a:pt x="1942" y="13113"/>
                    </a:lnTo>
                    <a:lnTo>
                      <a:pt x="1585" y="14737"/>
                    </a:lnTo>
                    <a:lnTo>
                      <a:pt x="1585" y="14816"/>
                    </a:lnTo>
                    <a:lnTo>
                      <a:pt x="1585" y="14875"/>
                    </a:lnTo>
                    <a:lnTo>
                      <a:pt x="1605" y="14955"/>
                    </a:lnTo>
                    <a:lnTo>
                      <a:pt x="1625" y="14994"/>
                    </a:lnTo>
                    <a:lnTo>
                      <a:pt x="1704" y="15093"/>
                    </a:lnTo>
                    <a:lnTo>
                      <a:pt x="1803" y="15133"/>
                    </a:lnTo>
                    <a:lnTo>
                      <a:pt x="1902" y="15153"/>
                    </a:lnTo>
                    <a:lnTo>
                      <a:pt x="2001" y="15133"/>
                    </a:lnTo>
                    <a:lnTo>
                      <a:pt x="2041" y="15093"/>
                    </a:lnTo>
                    <a:lnTo>
                      <a:pt x="2080" y="15054"/>
                    </a:lnTo>
                    <a:lnTo>
                      <a:pt x="2120" y="14994"/>
                    </a:lnTo>
                    <a:lnTo>
                      <a:pt x="2140" y="14915"/>
                    </a:lnTo>
                    <a:lnTo>
                      <a:pt x="2576" y="12875"/>
                    </a:lnTo>
                    <a:lnTo>
                      <a:pt x="2793" y="11845"/>
                    </a:lnTo>
                    <a:lnTo>
                      <a:pt x="2991" y="10835"/>
                    </a:lnTo>
                    <a:lnTo>
                      <a:pt x="3170" y="9785"/>
                    </a:lnTo>
                    <a:lnTo>
                      <a:pt x="3308" y="8755"/>
                    </a:lnTo>
                    <a:lnTo>
                      <a:pt x="3447" y="7705"/>
                    </a:lnTo>
                    <a:lnTo>
                      <a:pt x="3526" y="6676"/>
                    </a:lnTo>
                    <a:lnTo>
                      <a:pt x="3586" y="5626"/>
                    </a:lnTo>
                    <a:lnTo>
                      <a:pt x="3586" y="4576"/>
                    </a:lnTo>
                    <a:lnTo>
                      <a:pt x="3566" y="4061"/>
                    </a:lnTo>
                    <a:lnTo>
                      <a:pt x="3546" y="3546"/>
                    </a:lnTo>
                    <a:lnTo>
                      <a:pt x="3506" y="3031"/>
                    </a:lnTo>
                    <a:lnTo>
                      <a:pt x="3447" y="2516"/>
                    </a:lnTo>
                    <a:lnTo>
                      <a:pt x="3368" y="1823"/>
                    </a:lnTo>
                    <a:lnTo>
                      <a:pt x="3289" y="1467"/>
                    </a:lnTo>
                    <a:lnTo>
                      <a:pt x="3190" y="1110"/>
                    </a:lnTo>
                    <a:lnTo>
                      <a:pt x="3071" y="773"/>
                    </a:lnTo>
                    <a:lnTo>
                      <a:pt x="299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94" y="219"/>
                    </a:lnTo>
                    <a:lnTo>
                      <a:pt x="2556" y="139"/>
                    </a:lnTo>
                    <a:lnTo>
                      <a:pt x="2417" y="60"/>
                    </a:lnTo>
                    <a:lnTo>
                      <a:pt x="2318" y="21"/>
                    </a:lnTo>
                    <a:lnTo>
                      <a:pt x="221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0" name="Google Shape;1630;p7"/>
              <p:cNvSpPr/>
              <p:nvPr/>
            </p:nvSpPr>
            <p:spPr>
              <a:xfrm>
                <a:off x="3253425" y="1102150"/>
                <a:ext cx="951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1" y="120"/>
                    </a:lnTo>
                    <a:lnTo>
                      <a:pt x="2021" y="179"/>
                    </a:lnTo>
                    <a:lnTo>
                      <a:pt x="2001" y="239"/>
                    </a:lnTo>
                    <a:lnTo>
                      <a:pt x="1981" y="318"/>
                    </a:lnTo>
                    <a:lnTo>
                      <a:pt x="1585" y="4596"/>
                    </a:lnTo>
                    <a:lnTo>
                      <a:pt x="1387" y="6755"/>
                    </a:lnTo>
                    <a:lnTo>
                      <a:pt x="1229" y="8894"/>
                    </a:lnTo>
                    <a:lnTo>
                      <a:pt x="1110" y="11053"/>
                    </a:lnTo>
                    <a:lnTo>
                      <a:pt x="1011" y="13212"/>
                    </a:lnTo>
                    <a:lnTo>
                      <a:pt x="99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91" y="17529"/>
                    </a:lnTo>
                    <a:lnTo>
                      <a:pt x="1051" y="19688"/>
                    </a:lnTo>
                    <a:lnTo>
                      <a:pt x="1150" y="21867"/>
                    </a:lnTo>
                    <a:lnTo>
                      <a:pt x="1288" y="24026"/>
                    </a:lnTo>
                    <a:lnTo>
                      <a:pt x="1447" y="26205"/>
                    </a:lnTo>
                    <a:lnTo>
                      <a:pt x="1803" y="30542"/>
                    </a:lnTo>
                    <a:lnTo>
                      <a:pt x="2160" y="34860"/>
                    </a:lnTo>
                    <a:lnTo>
                      <a:pt x="2496" y="39138"/>
                    </a:lnTo>
                    <a:lnTo>
                      <a:pt x="2675" y="41277"/>
                    </a:lnTo>
                    <a:lnTo>
                      <a:pt x="2853" y="43416"/>
                    </a:lnTo>
                    <a:lnTo>
                      <a:pt x="2992" y="45555"/>
                    </a:lnTo>
                    <a:lnTo>
                      <a:pt x="3110" y="47694"/>
                    </a:lnTo>
                    <a:lnTo>
                      <a:pt x="3190" y="49853"/>
                    </a:lnTo>
                    <a:lnTo>
                      <a:pt x="3209" y="50923"/>
                    </a:lnTo>
                    <a:lnTo>
                      <a:pt x="3229" y="51992"/>
                    </a:lnTo>
                    <a:lnTo>
                      <a:pt x="3229" y="53062"/>
                    </a:lnTo>
                    <a:lnTo>
                      <a:pt x="3190" y="54131"/>
                    </a:lnTo>
                    <a:lnTo>
                      <a:pt x="3150" y="55201"/>
                    </a:lnTo>
                    <a:lnTo>
                      <a:pt x="3091" y="56270"/>
                    </a:lnTo>
                    <a:lnTo>
                      <a:pt x="2992" y="57340"/>
                    </a:lnTo>
                    <a:lnTo>
                      <a:pt x="2893" y="58409"/>
                    </a:lnTo>
                    <a:lnTo>
                      <a:pt x="2754" y="59479"/>
                    </a:lnTo>
                    <a:lnTo>
                      <a:pt x="2595" y="60529"/>
                    </a:lnTo>
                    <a:lnTo>
                      <a:pt x="2437" y="61578"/>
                    </a:lnTo>
                    <a:lnTo>
                      <a:pt x="2239" y="62589"/>
                    </a:lnTo>
                    <a:lnTo>
                      <a:pt x="1843" y="64648"/>
                    </a:lnTo>
                    <a:lnTo>
                      <a:pt x="1427" y="66688"/>
                    </a:lnTo>
                    <a:lnTo>
                      <a:pt x="1031" y="68729"/>
                    </a:lnTo>
                    <a:lnTo>
                      <a:pt x="833" y="69778"/>
                    </a:lnTo>
                    <a:lnTo>
                      <a:pt x="654" y="70828"/>
                    </a:lnTo>
                    <a:lnTo>
                      <a:pt x="496" y="71878"/>
                    </a:lnTo>
                    <a:lnTo>
                      <a:pt x="338" y="72947"/>
                    </a:lnTo>
                    <a:lnTo>
                      <a:pt x="219" y="74017"/>
                    </a:lnTo>
                    <a:lnTo>
                      <a:pt x="120" y="75086"/>
                    </a:lnTo>
                    <a:lnTo>
                      <a:pt x="40" y="76156"/>
                    </a:lnTo>
                    <a:lnTo>
                      <a:pt x="1" y="77206"/>
                    </a:lnTo>
                    <a:lnTo>
                      <a:pt x="1" y="78275"/>
                    </a:lnTo>
                    <a:lnTo>
                      <a:pt x="40" y="79345"/>
                    </a:lnTo>
                    <a:lnTo>
                      <a:pt x="120" y="80414"/>
                    </a:lnTo>
                    <a:lnTo>
                      <a:pt x="238" y="81464"/>
                    </a:lnTo>
                    <a:lnTo>
                      <a:pt x="318" y="81979"/>
                    </a:lnTo>
                    <a:lnTo>
                      <a:pt x="397" y="82514"/>
                    </a:lnTo>
                    <a:lnTo>
                      <a:pt x="516" y="83029"/>
                    </a:lnTo>
                    <a:lnTo>
                      <a:pt x="635" y="83544"/>
                    </a:lnTo>
                    <a:lnTo>
                      <a:pt x="753" y="84059"/>
                    </a:lnTo>
                    <a:lnTo>
                      <a:pt x="892" y="84574"/>
                    </a:lnTo>
                    <a:lnTo>
                      <a:pt x="1051" y="85088"/>
                    </a:lnTo>
                    <a:lnTo>
                      <a:pt x="1229" y="85584"/>
                    </a:lnTo>
                    <a:lnTo>
                      <a:pt x="1268" y="85643"/>
                    </a:lnTo>
                    <a:lnTo>
                      <a:pt x="1308" y="85702"/>
                    </a:lnTo>
                    <a:lnTo>
                      <a:pt x="1348" y="85742"/>
                    </a:lnTo>
                    <a:lnTo>
                      <a:pt x="140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83" y="85663"/>
                    </a:lnTo>
                    <a:lnTo>
                      <a:pt x="1803" y="85603"/>
                    </a:lnTo>
                    <a:lnTo>
                      <a:pt x="1803" y="85544"/>
                    </a:lnTo>
                    <a:lnTo>
                      <a:pt x="1803" y="85485"/>
                    </a:lnTo>
                    <a:lnTo>
                      <a:pt x="1783" y="85405"/>
                    </a:lnTo>
                    <a:lnTo>
                      <a:pt x="1625" y="84950"/>
                    </a:lnTo>
                    <a:lnTo>
                      <a:pt x="1466" y="84474"/>
                    </a:lnTo>
                    <a:lnTo>
                      <a:pt x="1348" y="83999"/>
                    </a:lnTo>
                    <a:lnTo>
                      <a:pt x="1209" y="83524"/>
                    </a:lnTo>
                    <a:lnTo>
                      <a:pt x="1011" y="82573"/>
                    </a:lnTo>
                    <a:lnTo>
                      <a:pt x="833" y="81603"/>
                    </a:lnTo>
                    <a:lnTo>
                      <a:pt x="714" y="80632"/>
                    </a:lnTo>
                    <a:lnTo>
                      <a:pt x="635" y="79662"/>
                    </a:lnTo>
                    <a:lnTo>
                      <a:pt x="575" y="78671"/>
                    </a:lnTo>
                    <a:lnTo>
                      <a:pt x="575" y="77681"/>
                    </a:lnTo>
                    <a:lnTo>
                      <a:pt x="595" y="76710"/>
                    </a:lnTo>
                    <a:lnTo>
                      <a:pt x="635" y="75720"/>
                    </a:lnTo>
                    <a:lnTo>
                      <a:pt x="714" y="74730"/>
                    </a:lnTo>
                    <a:lnTo>
                      <a:pt x="813" y="73740"/>
                    </a:lnTo>
                    <a:lnTo>
                      <a:pt x="932" y="72749"/>
                    </a:lnTo>
                    <a:lnTo>
                      <a:pt x="1070" y="71779"/>
                    </a:lnTo>
                    <a:lnTo>
                      <a:pt x="1229" y="70808"/>
                    </a:lnTo>
                    <a:lnTo>
                      <a:pt x="1407" y="69838"/>
                    </a:lnTo>
                    <a:lnTo>
                      <a:pt x="1783" y="67837"/>
                    </a:lnTo>
                    <a:lnTo>
                      <a:pt x="2160" y="65837"/>
                    </a:lnTo>
                    <a:lnTo>
                      <a:pt x="2556" y="63856"/>
                    </a:lnTo>
                    <a:lnTo>
                      <a:pt x="2912" y="61856"/>
                    </a:lnTo>
                    <a:lnTo>
                      <a:pt x="3071" y="60865"/>
                    </a:lnTo>
                    <a:lnTo>
                      <a:pt x="3229" y="59855"/>
                    </a:lnTo>
                    <a:lnTo>
                      <a:pt x="3368" y="58865"/>
                    </a:lnTo>
                    <a:lnTo>
                      <a:pt x="3487" y="57855"/>
                    </a:lnTo>
                    <a:lnTo>
                      <a:pt x="3586" y="56845"/>
                    </a:lnTo>
                    <a:lnTo>
                      <a:pt x="3685" y="55815"/>
                    </a:lnTo>
                    <a:lnTo>
                      <a:pt x="3744" y="54805"/>
                    </a:lnTo>
                    <a:lnTo>
                      <a:pt x="3784" y="53775"/>
                    </a:lnTo>
                    <a:lnTo>
                      <a:pt x="3804" y="52705"/>
                    </a:lnTo>
                    <a:lnTo>
                      <a:pt x="3804" y="51636"/>
                    </a:lnTo>
                    <a:lnTo>
                      <a:pt x="3784" y="50566"/>
                    </a:lnTo>
                    <a:lnTo>
                      <a:pt x="3744" y="49497"/>
                    </a:lnTo>
                    <a:lnTo>
                      <a:pt x="3665" y="47358"/>
                    </a:lnTo>
                    <a:lnTo>
                      <a:pt x="3526" y="45219"/>
                    </a:lnTo>
                    <a:lnTo>
                      <a:pt x="3388" y="43079"/>
                    </a:lnTo>
                    <a:lnTo>
                      <a:pt x="3209" y="40940"/>
                    </a:lnTo>
                    <a:lnTo>
                      <a:pt x="2853" y="36682"/>
                    </a:lnTo>
                    <a:lnTo>
                      <a:pt x="2516" y="32424"/>
                    </a:lnTo>
                    <a:lnTo>
                      <a:pt x="2160" y="28165"/>
                    </a:lnTo>
                    <a:lnTo>
                      <a:pt x="2001" y="26026"/>
                    </a:lnTo>
                    <a:lnTo>
                      <a:pt x="1863" y="23907"/>
                    </a:lnTo>
                    <a:lnTo>
                      <a:pt x="1724" y="21768"/>
                    </a:lnTo>
                    <a:lnTo>
                      <a:pt x="1625" y="19649"/>
                    </a:lnTo>
                    <a:lnTo>
                      <a:pt x="1585" y="18421"/>
                    </a:lnTo>
                    <a:lnTo>
                      <a:pt x="1546" y="17213"/>
                    </a:lnTo>
                    <a:lnTo>
                      <a:pt x="1546" y="16004"/>
                    </a:lnTo>
                    <a:lnTo>
                      <a:pt x="1566" y="14796"/>
                    </a:lnTo>
                    <a:lnTo>
                      <a:pt x="1585" y="13588"/>
                    </a:lnTo>
                    <a:lnTo>
                      <a:pt x="1625" y="12380"/>
                    </a:lnTo>
                    <a:lnTo>
                      <a:pt x="1684" y="11172"/>
                    </a:lnTo>
                    <a:lnTo>
                      <a:pt x="1744" y="9963"/>
                    </a:lnTo>
                    <a:lnTo>
                      <a:pt x="1902" y="7547"/>
                    </a:lnTo>
                    <a:lnTo>
                      <a:pt x="2100" y="5131"/>
                    </a:lnTo>
                    <a:lnTo>
                      <a:pt x="2318" y="2714"/>
                    </a:lnTo>
                    <a:lnTo>
                      <a:pt x="2556" y="318"/>
                    </a:lnTo>
                    <a:lnTo>
                      <a:pt x="2556" y="239"/>
                    </a:lnTo>
                    <a:lnTo>
                      <a:pt x="2556" y="179"/>
                    </a:lnTo>
                    <a:lnTo>
                      <a:pt x="2516" y="120"/>
                    </a:lnTo>
                    <a:lnTo>
                      <a:pt x="2496" y="80"/>
                    </a:lnTo>
                    <a:lnTo>
                      <a:pt x="241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1" name="Google Shape;1631;p7"/>
              <p:cNvSpPr/>
              <p:nvPr/>
            </p:nvSpPr>
            <p:spPr>
              <a:xfrm>
                <a:off x="3298000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4" y="0"/>
                    </a:moveTo>
                    <a:lnTo>
                      <a:pt x="6695" y="40"/>
                    </a:lnTo>
                    <a:lnTo>
                      <a:pt x="6655" y="79"/>
                    </a:lnTo>
                    <a:lnTo>
                      <a:pt x="6616" y="139"/>
                    </a:lnTo>
                    <a:lnTo>
                      <a:pt x="6299" y="674"/>
                    </a:lnTo>
                    <a:lnTo>
                      <a:pt x="6021" y="1208"/>
                    </a:lnTo>
                    <a:lnTo>
                      <a:pt x="5784" y="1743"/>
                    </a:lnTo>
                    <a:lnTo>
                      <a:pt x="5566" y="2298"/>
                    </a:lnTo>
                    <a:lnTo>
                      <a:pt x="5368" y="2872"/>
                    </a:lnTo>
                    <a:lnTo>
                      <a:pt x="5209" y="3446"/>
                    </a:lnTo>
                    <a:lnTo>
                      <a:pt x="5071" y="4021"/>
                    </a:lnTo>
                    <a:lnTo>
                      <a:pt x="4952" y="4595"/>
                    </a:lnTo>
                    <a:lnTo>
                      <a:pt x="4873" y="5189"/>
                    </a:lnTo>
                    <a:lnTo>
                      <a:pt x="4793" y="5784"/>
                    </a:lnTo>
                    <a:lnTo>
                      <a:pt x="4734" y="6378"/>
                    </a:lnTo>
                    <a:lnTo>
                      <a:pt x="4694" y="6972"/>
                    </a:lnTo>
                    <a:lnTo>
                      <a:pt x="4675" y="7586"/>
                    </a:lnTo>
                    <a:lnTo>
                      <a:pt x="4675" y="8180"/>
                    </a:lnTo>
                    <a:lnTo>
                      <a:pt x="4694" y="9408"/>
                    </a:lnTo>
                    <a:lnTo>
                      <a:pt x="4754" y="10636"/>
                    </a:lnTo>
                    <a:lnTo>
                      <a:pt x="4853" y="11884"/>
                    </a:lnTo>
                    <a:lnTo>
                      <a:pt x="5051" y="14340"/>
                    </a:lnTo>
                    <a:lnTo>
                      <a:pt x="5130" y="15588"/>
                    </a:lnTo>
                    <a:lnTo>
                      <a:pt x="5190" y="16796"/>
                    </a:lnTo>
                    <a:lnTo>
                      <a:pt x="5209" y="18004"/>
                    </a:lnTo>
                    <a:lnTo>
                      <a:pt x="5209" y="18598"/>
                    </a:lnTo>
                    <a:lnTo>
                      <a:pt x="5190" y="19192"/>
                    </a:lnTo>
                    <a:lnTo>
                      <a:pt x="5150" y="19886"/>
                    </a:lnTo>
                    <a:lnTo>
                      <a:pt x="5071" y="20579"/>
                    </a:lnTo>
                    <a:lnTo>
                      <a:pt x="4992" y="21272"/>
                    </a:lnTo>
                    <a:lnTo>
                      <a:pt x="4873" y="21946"/>
                    </a:lnTo>
                    <a:lnTo>
                      <a:pt x="4754" y="22619"/>
                    </a:lnTo>
                    <a:lnTo>
                      <a:pt x="4615" y="23292"/>
                    </a:lnTo>
                    <a:lnTo>
                      <a:pt x="4457" y="23966"/>
                    </a:lnTo>
                    <a:lnTo>
                      <a:pt x="4298" y="24639"/>
                    </a:lnTo>
                    <a:lnTo>
                      <a:pt x="3942" y="25907"/>
                    </a:lnTo>
                    <a:lnTo>
                      <a:pt x="3585" y="27174"/>
                    </a:lnTo>
                    <a:lnTo>
                      <a:pt x="3506" y="27452"/>
                    </a:lnTo>
                    <a:lnTo>
                      <a:pt x="3407" y="27848"/>
                    </a:lnTo>
                    <a:lnTo>
                      <a:pt x="3348" y="28046"/>
                    </a:lnTo>
                    <a:lnTo>
                      <a:pt x="3268" y="28204"/>
                    </a:lnTo>
                    <a:lnTo>
                      <a:pt x="3209" y="28323"/>
                    </a:lnTo>
                    <a:lnTo>
                      <a:pt x="3169" y="28363"/>
                    </a:lnTo>
                    <a:lnTo>
                      <a:pt x="3110" y="28363"/>
                    </a:lnTo>
                    <a:lnTo>
                      <a:pt x="3070" y="28323"/>
                    </a:lnTo>
                    <a:lnTo>
                      <a:pt x="3011" y="28224"/>
                    </a:lnTo>
                    <a:lnTo>
                      <a:pt x="2971" y="28066"/>
                    </a:lnTo>
                    <a:lnTo>
                      <a:pt x="2912" y="27887"/>
                    </a:lnTo>
                    <a:lnTo>
                      <a:pt x="2852" y="27491"/>
                    </a:lnTo>
                    <a:lnTo>
                      <a:pt x="2793" y="27194"/>
                    </a:lnTo>
                    <a:lnTo>
                      <a:pt x="2674" y="26521"/>
                    </a:lnTo>
                    <a:lnTo>
                      <a:pt x="2595" y="25867"/>
                    </a:lnTo>
                    <a:lnTo>
                      <a:pt x="2516" y="25174"/>
                    </a:lnTo>
                    <a:lnTo>
                      <a:pt x="2437" y="24501"/>
                    </a:lnTo>
                    <a:lnTo>
                      <a:pt x="2397" y="23827"/>
                    </a:lnTo>
                    <a:lnTo>
                      <a:pt x="2357" y="23154"/>
                    </a:lnTo>
                    <a:lnTo>
                      <a:pt x="2298" y="21787"/>
                    </a:lnTo>
                    <a:lnTo>
                      <a:pt x="2278" y="20420"/>
                    </a:lnTo>
                    <a:lnTo>
                      <a:pt x="2298" y="19054"/>
                    </a:lnTo>
                    <a:lnTo>
                      <a:pt x="2298" y="16321"/>
                    </a:lnTo>
                    <a:lnTo>
                      <a:pt x="2298" y="15152"/>
                    </a:lnTo>
                    <a:lnTo>
                      <a:pt x="2298" y="13904"/>
                    </a:lnTo>
                    <a:lnTo>
                      <a:pt x="2298" y="13270"/>
                    </a:lnTo>
                    <a:lnTo>
                      <a:pt x="2258" y="12637"/>
                    </a:lnTo>
                    <a:lnTo>
                      <a:pt x="2219" y="12003"/>
                    </a:lnTo>
                    <a:lnTo>
                      <a:pt x="2159" y="11369"/>
                    </a:lnTo>
                    <a:lnTo>
                      <a:pt x="2060" y="10735"/>
                    </a:lnTo>
                    <a:lnTo>
                      <a:pt x="1941" y="10121"/>
                    </a:lnTo>
                    <a:lnTo>
                      <a:pt x="1803" y="9527"/>
                    </a:lnTo>
                    <a:lnTo>
                      <a:pt x="1624" y="8953"/>
                    </a:lnTo>
                    <a:lnTo>
                      <a:pt x="1525" y="8675"/>
                    </a:lnTo>
                    <a:lnTo>
                      <a:pt x="1407" y="8398"/>
                    </a:lnTo>
                    <a:lnTo>
                      <a:pt x="1288" y="8141"/>
                    </a:lnTo>
                    <a:lnTo>
                      <a:pt x="1149" y="7883"/>
                    </a:lnTo>
                    <a:lnTo>
                      <a:pt x="991" y="7626"/>
                    </a:lnTo>
                    <a:lnTo>
                      <a:pt x="832" y="7388"/>
                    </a:lnTo>
                    <a:lnTo>
                      <a:pt x="674" y="7150"/>
                    </a:lnTo>
                    <a:lnTo>
                      <a:pt x="496" y="6932"/>
                    </a:lnTo>
                    <a:lnTo>
                      <a:pt x="436" y="6893"/>
                    </a:lnTo>
                    <a:lnTo>
                      <a:pt x="377" y="6853"/>
                    </a:lnTo>
                    <a:lnTo>
                      <a:pt x="337" y="6833"/>
                    </a:lnTo>
                    <a:lnTo>
                      <a:pt x="278" y="6833"/>
                    </a:lnTo>
                    <a:lnTo>
                      <a:pt x="179" y="6873"/>
                    </a:lnTo>
                    <a:lnTo>
                      <a:pt x="80" y="6952"/>
                    </a:lnTo>
                    <a:lnTo>
                      <a:pt x="20" y="7051"/>
                    </a:lnTo>
                    <a:lnTo>
                      <a:pt x="0" y="7150"/>
                    </a:lnTo>
                    <a:lnTo>
                      <a:pt x="0" y="7229"/>
                    </a:lnTo>
                    <a:lnTo>
                      <a:pt x="20" y="7289"/>
                    </a:lnTo>
                    <a:lnTo>
                      <a:pt x="40" y="7348"/>
                    </a:lnTo>
                    <a:lnTo>
                      <a:pt x="80" y="7408"/>
                    </a:lnTo>
                    <a:lnTo>
                      <a:pt x="278" y="7626"/>
                    </a:lnTo>
                    <a:lnTo>
                      <a:pt x="436" y="7863"/>
                    </a:lnTo>
                    <a:lnTo>
                      <a:pt x="595" y="8121"/>
                    </a:lnTo>
                    <a:lnTo>
                      <a:pt x="733" y="8378"/>
                    </a:lnTo>
                    <a:lnTo>
                      <a:pt x="872" y="8636"/>
                    </a:lnTo>
                    <a:lnTo>
                      <a:pt x="971" y="8913"/>
                    </a:lnTo>
                    <a:lnTo>
                      <a:pt x="1070" y="9190"/>
                    </a:lnTo>
                    <a:lnTo>
                      <a:pt x="1169" y="9468"/>
                    </a:lnTo>
                    <a:lnTo>
                      <a:pt x="1327" y="10062"/>
                    </a:lnTo>
                    <a:lnTo>
                      <a:pt x="1446" y="10656"/>
                    </a:lnTo>
                    <a:lnTo>
                      <a:pt x="1525" y="11270"/>
                    </a:lnTo>
                    <a:lnTo>
                      <a:pt x="1585" y="11884"/>
                    </a:lnTo>
                    <a:lnTo>
                      <a:pt x="1644" y="12577"/>
                    </a:lnTo>
                    <a:lnTo>
                      <a:pt x="1684" y="13270"/>
                    </a:lnTo>
                    <a:lnTo>
                      <a:pt x="1724" y="14657"/>
                    </a:lnTo>
                    <a:lnTo>
                      <a:pt x="1743" y="16043"/>
                    </a:lnTo>
                    <a:lnTo>
                      <a:pt x="1724" y="17430"/>
                    </a:lnTo>
                    <a:lnTo>
                      <a:pt x="1724" y="20143"/>
                    </a:lnTo>
                    <a:lnTo>
                      <a:pt x="1724" y="21510"/>
                    </a:lnTo>
                    <a:lnTo>
                      <a:pt x="1763" y="22876"/>
                    </a:lnTo>
                    <a:lnTo>
                      <a:pt x="1783" y="23570"/>
                    </a:lnTo>
                    <a:lnTo>
                      <a:pt x="1842" y="24243"/>
                    </a:lnTo>
                    <a:lnTo>
                      <a:pt x="1902" y="24936"/>
                    </a:lnTo>
                    <a:lnTo>
                      <a:pt x="1961" y="25610"/>
                    </a:lnTo>
                    <a:lnTo>
                      <a:pt x="2060" y="26283"/>
                    </a:lnTo>
                    <a:lnTo>
                      <a:pt x="2159" y="26956"/>
                    </a:lnTo>
                    <a:lnTo>
                      <a:pt x="2298" y="27610"/>
                    </a:lnTo>
                    <a:lnTo>
                      <a:pt x="2437" y="28284"/>
                    </a:lnTo>
                    <a:lnTo>
                      <a:pt x="2516" y="28600"/>
                    </a:lnTo>
                    <a:lnTo>
                      <a:pt x="2575" y="28759"/>
                    </a:lnTo>
                    <a:lnTo>
                      <a:pt x="2635" y="28897"/>
                    </a:lnTo>
                    <a:lnTo>
                      <a:pt x="2714" y="29036"/>
                    </a:lnTo>
                    <a:lnTo>
                      <a:pt x="2833" y="29135"/>
                    </a:lnTo>
                    <a:lnTo>
                      <a:pt x="2892" y="29175"/>
                    </a:lnTo>
                    <a:lnTo>
                      <a:pt x="2952" y="29195"/>
                    </a:lnTo>
                    <a:lnTo>
                      <a:pt x="3031" y="29214"/>
                    </a:lnTo>
                    <a:lnTo>
                      <a:pt x="3110" y="29214"/>
                    </a:lnTo>
                    <a:lnTo>
                      <a:pt x="3249" y="29195"/>
                    </a:lnTo>
                    <a:lnTo>
                      <a:pt x="3367" y="29115"/>
                    </a:lnTo>
                    <a:lnTo>
                      <a:pt x="3466" y="29036"/>
                    </a:lnTo>
                    <a:lnTo>
                      <a:pt x="3565" y="28917"/>
                    </a:lnTo>
                    <a:lnTo>
                      <a:pt x="3645" y="28798"/>
                    </a:lnTo>
                    <a:lnTo>
                      <a:pt x="3704" y="28660"/>
                    </a:lnTo>
                    <a:lnTo>
                      <a:pt x="3823" y="28402"/>
                    </a:lnTo>
                    <a:lnTo>
                      <a:pt x="4061" y="27749"/>
                    </a:lnTo>
                    <a:lnTo>
                      <a:pt x="4259" y="27095"/>
                    </a:lnTo>
                    <a:lnTo>
                      <a:pt x="4457" y="26422"/>
                    </a:lnTo>
                    <a:lnTo>
                      <a:pt x="4655" y="25748"/>
                    </a:lnTo>
                    <a:lnTo>
                      <a:pt x="4813" y="25055"/>
                    </a:lnTo>
                    <a:lnTo>
                      <a:pt x="4972" y="24362"/>
                    </a:lnTo>
                    <a:lnTo>
                      <a:pt x="5269" y="22995"/>
                    </a:lnTo>
                    <a:lnTo>
                      <a:pt x="5388" y="22302"/>
                    </a:lnTo>
                    <a:lnTo>
                      <a:pt x="5507" y="21609"/>
                    </a:lnTo>
                    <a:lnTo>
                      <a:pt x="5586" y="20896"/>
                    </a:lnTo>
                    <a:lnTo>
                      <a:pt x="5645" y="20203"/>
                    </a:lnTo>
                    <a:lnTo>
                      <a:pt x="5685" y="19509"/>
                    </a:lnTo>
                    <a:lnTo>
                      <a:pt x="5724" y="18796"/>
                    </a:lnTo>
                    <a:lnTo>
                      <a:pt x="5724" y="18103"/>
                    </a:lnTo>
                    <a:lnTo>
                      <a:pt x="5724" y="17410"/>
                    </a:lnTo>
                    <a:lnTo>
                      <a:pt x="5685" y="16023"/>
                    </a:lnTo>
                    <a:lnTo>
                      <a:pt x="5606" y="14617"/>
                    </a:lnTo>
                    <a:lnTo>
                      <a:pt x="5507" y="13211"/>
                    </a:lnTo>
                    <a:lnTo>
                      <a:pt x="5388" y="11785"/>
                    </a:lnTo>
                    <a:lnTo>
                      <a:pt x="5289" y="10319"/>
                    </a:lnTo>
                    <a:lnTo>
                      <a:pt x="5269" y="9586"/>
                    </a:lnTo>
                    <a:lnTo>
                      <a:pt x="5249" y="8854"/>
                    </a:lnTo>
                    <a:lnTo>
                      <a:pt x="5249" y="8121"/>
                    </a:lnTo>
                    <a:lnTo>
                      <a:pt x="5269" y="7368"/>
                    </a:lnTo>
                    <a:lnTo>
                      <a:pt x="5308" y="6635"/>
                    </a:lnTo>
                    <a:lnTo>
                      <a:pt x="5368" y="5902"/>
                    </a:lnTo>
                    <a:lnTo>
                      <a:pt x="5467" y="5189"/>
                    </a:lnTo>
                    <a:lnTo>
                      <a:pt x="5586" y="4476"/>
                    </a:lnTo>
                    <a:lnTo>
                      <a:pt x="5744" y="3763"/>
                    </a:lnTo>
                    <a:lnTo>
                      <a:pt x="5922" y="3070"/>
                    </a:lnTo>
                    <a:lnTo>
                      <a:pt x="6160" y="2397"/>
                    </a:lnTo>
                    <a:lnTo>
                      <a:pt x="6437" y="1743"/>
                    </a:lnTo>
                    <a:lnTo>
                      <a:pt x="6576" y="1406"/>
                    </a:lnTo>
                    <a:lnTo>
                      <a:pt x="6734" y="1090"/>
                    </a:lnTo>
                    <a:lnTo>
                      <a:pt x="6913" y="773"/>
                    </a:lnTo>
                    <a:lnTo>
                      <a:pt x="7111" y="476"/>
                    </a:lnTo>
                    <a:lnTo>
                      <a:pt x="7131" y="396"/>
                    </a:lnTo>
                    <a:lnTo>
                      <a:pt x="7150" y="337"/>
                    </a:lnTo>
                    <a:lnTo>
                      <a:pt x="7150" y="277"/>
                    </a:lnTo>
                    <a:lnTo>
                      <a:pt x="7150" y="218"/>
                    </a:lnTo>
                    <a:lnTo>
                      <a:pt x="7091" y="119"/>
                    </a:lnTo>
                    <a:lnTo>
                      <a:pt x="7012" y="40"/>
                    </a:lnTo>
                    <a:lnTo>
                      <a:pt x="691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2" name="Google Shape;1632;p7"/>
              <p:cNvSpPr/>
              <p:nvPr/>
            </p:nvSpPr>
            <p:spPr>
              <a:xfrm>
                <a:off x="3501500" y="818425"/>
                <a:ext cx="87675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07" h="14024" extrusionOk="0">
                    <a:moveTo>
                      <a:pt x="238" y="1"/>
                    </a:moveTo>
                    <a:lnTo>
                      <a:pt x="159" y="41"/>
                    </a:lnTo>
                    <a:lnTo>
                      <a:pt x="60" y="120"/>
                    </a:lnTo>
                    <a:lnTo>
                      <a:pt x="21" y="239"/>
                    </a:lnTo>
                    <a:lnTo>
                      <a:pt x="1" y="357"/>
                    </a:lnTo>
                    <a:lnTo>
                      <a:pt x="1" y="437"/>
                    </a:lnTo>
                    <a:lnTo>
                      <a:pt x="21" y="496"/>
                    </a:lnTo>
                    <a:lnTo>
                      <a:pt x="337" y="1288"/>
                    </a:lnTo>
                    <a:lnTo>
                      <a:pt x="615" y="2081"/>
                    </a:lnTo>
                    <a:lnTo>
                      <a:pt x="852" y="2893"/>
                    </a:lnTo>
                    <a:lnTo>
                      <a:pt x="1070" y="3705"/>
                    </a:lnTo>
                    <a:lnTo>
                      <a:pt x="1249" y="4537"/>
                    </a:lnTo>
                    <a:lnTo>
                      <a:pt x="1427" y="5388"/>
                    </a:lnTo>
                    <a:lnTo>
                      <a:pt x="1565" y="6220"/>
                    </a:lnTo>
                    <a:lnTo>
                      <a:pt x="1704" y="7072"/>
                    </a:lnTo>
                    <a:lnTo>
                      <a:pt x="1962" y="8775"/>
                    </a:lnTo>
                    <a:lnTo>
                      <a:pt x="2239" y="10459"/>
                    </a:lnTo>
                    <a:lnTo>
                      <a:pt x="2397" y="11310"/>
                    </a:lnTo>
                    <a:lnTo>
                      <a:pt x="2556" y="12142"/>
                    </a:lnTo>
                    <a:lnTo>
                      <a:pt x="2734" y="12974"/>
                    </a:lnTo>
                    <a:lnTo>
                      <a:pt x="2952" y="13806"/>
                    </a:lnTo>
                    <a:lnTo>
                      <a:pt x="2972" y="13865"/>
                    </a:lnTo>
                    <a:lnTo>
                      <a:pt x="3011" y="13925"/>
                    </a:lnTo>
                    <a:lnTo>
                      <a:pt x="3051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08" y="14024"/>
                    </a:lnTo>
                    <a:lnTo>
                      <a:pt x="3407" y="13964"/>
                    </a:lnTo>
                    <a:lnTo>
                      <a:pt x="3487" y="13885"/>
                    </a:lnTo>
                    <a:lnTo>
                      <a:pt x="3506" y="13826"/>
                    </a:lnTo>
                    <a:lnTo>
                      <a:pt x="3506" y="13766"/>
                    </a:lnTo>
                    <a:lnTo>
                      <a:pt x="3506" y="13687"/>
                    </a:lnTo>
                    <a:lnTo>
                      <a:pt x="3506" y="13628"/>
                    </a:lnTo>
                    <a:lnTo>
                      <a:pt x="3289" y="12796"/>
                    </a:lnTo>
                    <a:lnTo>
                      <a:pt x="3091" y="11944"/>
                    </a:lnTo>
                    <a:lnTo>
                      <a:pt x="2932" y="11092"/>
                    </a:lnTo>
                    <a:lnTo>
                      <a:pt x="2774" y="10241"/>
                    </a:lnTo>
                    <a:lnTo>
                      <a:pt x="2496" y="8537"/>
                    </a:lnTo>
                    <a:lnTo>
                      <a:pt x="2239" y="6814"/>
                    </a:lnTo>
                    <a:lnTo>
                      <a:pt x="2080" y="5963"/>
                    </a:lnTo>
                    <a:lnTo>
                      <a:pt x="1942" y="5111"/>
                    </a:lnTo>
                    <a:lnTo>
                      <a:pt x="1763" y="4259"/>
                    </a:lnTo>
                    <a:lnTo>
                      <a:pt x="1565" y="3427"/>
                    </a:lnTo>
                    <a:lnTo>
                      <a:pt x="1367" y="2596"/>
                    </a:lnTo>
                    <a:lnTo>
                      <a:pt x="1110" y="1764"/>
                    </a:lnTo>
                    <a:lnTo>
                      <a:pt x="833" y="952"/>
                    </a:lnTo>
                    <a:lnTo>
                      <a:pt x="516" y="159"/>
                    </a:lnTo>
                    <a:lnTo>
                      <a:pt x="476" y="100"/>
                    </a:lnTo>
                    <a:lnTo>
                      <a:pt x="436" y="60"/>
                    </a:lnTo>
                    <a:lnTo>
                      <a:pt x="397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3" name="Google Shape;1633;p7"/>
              <p:cNvSpPr/>
              <p:nvPr/>
            </p:nvSpPr>
            <p:spPr>
              <a:xfrm>
                <a:off x="3568850" y="724850"/>
                <a:ext cx="160450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8" h="83247" extrusionOk="0">
                    <a:moveTo>
                      <a:pt x="198" y="1"/>
                    </a:moveTo>
                    <a:lnTo>
                      <a:pt x="99" y="60"/>
                    </a:lnTo>
                    <a:lnTo>
                      <a:pt x="40" y="139"/>
                    </a:lnTo>
                    <a:lnTo>
                      <a:pt x="20" y="19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20" y="397"/>
                    </a:lnTo>
                    <a:lnTo>
                      <a:pt x="297" y="1328"/>
                    </a:lnTo>
                    <a:lnTo>
                      <a:pt x="535" y="2278"/>
                    </a:lnTo>
                    <a:lnTo>
                      <a:pt x="733" y="3229"/>
                    </a:lnTo>
                    <a:lnTo>
                      <a:pt x="911" y="4199"/>
                    </a:lnTo>
                    <a:lnTo>
                      <a:pt x="1090" y="5150"/>
                    </a:lnTo>
                    <a:lnTo>
                      <a:pt x="1228" y="6121"/>
                    </a:lnTo>
                    <a:lnTo>
                      <a:pt x="1506" y="8081"/>
                    </a:lnTo>
                    <a:lnTo>
                      <a:pt x="1783" y="10141"/>
                    </a:lnTo>
                    <a:lnTo>
                      <a:pt x="2021" y="12201"/>
                    </a:lnTo>
                    <a:lnTo>
                      <a:pt x="2258" y="14281"/>
                    </a:lnTo>
                    <a:lnTo>
                      <a:pt x="2476" y="16341"/>
                    </a:lnTo>
                    <a:lnTo>
                      <a:pt x="2654" y="18401"/>
                    </a:lnTo>
                    <a:lnTo>
                      <a:pt x="2813" y="20460"/>
                    </a:lnTo>
                    <a:lnTo>
                      <a:pt x="2971" y="22520"/>
                    </a:lnTo>
                    <a:lnTo>
                      <a:pt x="3090" y="24600"/>
                    </a:lnTo>
                    <a:lnTo>
                      <a:pt x="3209" y="26660"/>
                    </a:lnTo>
                    <a:lnTo>
                      <a:pt x="3288" y="28720"/>
                    </a:lnTo>
                    <a:lnTo>
                      <a:pt x="3367" y="30799"/>
                    </a:lnTo>
                    <a:lnTo>
                      <a:pt x="3407" y="32859"/>
                    </a:lnTo>
                    <a:lnTo>
                      <a:pt x="3427" y="34899"/>
                    </a:lnTo>
                    <a:lnTo>
                      <a:pt x="3447" y="36919"/>
                    </a:lnTo>
                    <a:lnTo>
                      <a:pt x="3427" y="38940"/>
                    </a:lnTo>
                    <a:lnTo>
                      <a:pt x="3407" y="40980"/>
                    </a:lnTo>
                    <a:lnTo>
                      <a:pt x="3348" y="43059"/>
                    </a:lnTo>
                    <a:lnTo>
                      <a:pt x="3288" y="45139"/>
                    </a:lnTo>
                    <a:lnTo>
                      <a:pt x="3268" y="47219"/>
                    </a:lnTo>
                    <a:lnTo>
                      <a:pt x="3268" y="48249"/>
                    </a:lnTo>
                    <a:lnTo>
                      <a:pt x="3288" y="49298"/>
                    </a:lnTo>
                    <a:lnTo>
                      <a:pt x="3328" y="50289"/>
                    </a:lnTo>
                    <a:lnTo>
                      <a:pt x="3407" y="51279"/>
                    </a:lnTo>
                    <a:lnTo>
                      <a:pt x="3506" y="52269"/>
                    </a:lnTo>
                    <a:lnTo>
                      <a:pt x="3625" y="53260"/>
                    </a:lnTo>
                    <a:lnTo>
                      <a:pt x="3764" y="54250"/>
                    </a:lnTo>
                    <a:lnTo>
                      <a:pt x="3922" y="55220"/>
                    </a:lnTo>
                    <a:lnTo>
                      <a:pt x="4279" y="57161"/>
                    </a:lnTo>
                    <a:lnTo>
                      <a:pt x="4635" y="59102"/>
                    </a:lnTo>
                    <a:lnTo>
                      <a:pt x="4992" y="61063"/>
                    </a:lnTo>
                    <a:lnTo>
                      <a:pt x="5170" y="62034"/>
                    </a:lnTo>
                    <a:lnTo>
                      <a:pt x="5328" y="63024"/>
                    </a:lnTo>
                    <a:lnTo>
                      <a:pt x="5447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4" y="67223"/>
                    </a:lnTo>
                    <a:lnTo>
                      <a:pt x="5804" y="68352"/>
                    </a:lnTo>
                    <a:lnTo>
                      <a:pt x="5843" y="69481"/>
                    </a:lnTo>
                    <a:lnTo>
                      <a:pt x="5843" y="70610"/>
                    </a:lnTo>
                    <a:lnTo>
                      <a:pt x="5843" y="71739"/>
                    </a:lnTo>
                    <a:lnTo>
                      <a:pt x="5804" y="72848"/>
                    </a:lnTo>
                    <a:lnTo>
                      <a:pt x="5744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7" y="77324"/>
                    </a:lnTo>
                    <a:lnTo>
                      <a:pt x="5289" y="78433"/>
                    </a:lnTo>
                    <a:lnTo>
                      <a:pt x="5130" y="79542"/>
                    </a:lnTo>
                    <a:lnTo>
                      <a:pt x="4932" y="80652"/>
                    </a:lnTo>
                    <a:lnTo>
                      <a:pt x="4734" y="81741"/>
                    </a:lnTo>
                    <a:lnTo>
                      <a:pt x="4496" y="82850"/>
                    </a:lnTo>
                    <a:lnTo>
                      <a:pt x="4477" y="82909"/>
                    </a:lnTo>
                    <a:lnTo>
                      <a:pt x="4477" y="82989"/>
                    </a:lnTo>
                    <a:lnTo>
                      <a:pt x="4496" y="83048"/>
                    </a:lnTo>
                    <a:lnTo>
                      <a:pt x="4516" y="83108"/>
                    </a:lnTo>
                    <a:lnTo>
                      <a:pt x="4595" y="83187"/>
                    </a:lnTo>
                    <a:lnTo>
                      <a:pt x="4694" y="83246"/>
                    </a:lnTo>
                    <a:lnTo>
                      <a:pt x="4793" y="83246"/>
                    </a:lnTo>
                    <a:lnTo>
                      <a:pt x="4893" y="83226"/>
                    </a:lnTo>
                    <a:lnTo>
                      <a:pt x="4952" y="83187"/>
                    </a:lnTo>
                    <a:lnTo>
                      <a:pt x="4992" y="83147"/>
                    </a:lnTo>
                    <a:lnTo>
                      <a:pt x="5011" y="83088"/>
                    </a:lnTo>
                    <a:lnTo>
                      <a:pt x="5031" y="83008"/>
                    </a:lnTo>
                    <a:lnTo>
                      <a:pt x="5249" y="82058"/>
                    </a:lnTo>
                    <a:lnTo>
                      <a:pt x="5427" y="81107"/>
                    </a:lnTo>
                    <a:lnTo>
                      <a:pt x="5606" y="80156"/>
                    </a:lnTo>
                    <a:lnTo>
                      <a:pt x="5764" y="79186"/>
                    </a:lnTo>
                    <a:lnTo>
                      <a:pt x="5903" y="78215"/>
                    </a:lnTo>
                    <a:lnTo>
                      <a:pt x="6021" y="77245"/>
                    </a:lnTo>
                    <a:lnTo>
                      <a:pt x="6140" y="76274"/>
                    </a:lnTo>
                    <a:lnTo>
                      <a:pt x="6220" y="75304"/>
                    </a:lnTo>
                    <a:lnTo>
                      <a:pt x="6299" y="74314"/>
                    </a:lnTo>
                    <a:lnTo>
                      <a:pt x="6358" y="73343"/>
                    </a:lnTo>
                    <a:lnTo>
                      <a:pt x="6398" y="72353"/>
                    </a:lnTo>
                    <a:lnTo>
                      <a:pt x="6418" y="71382"/>
                    </a:lnTo>
                    <a:lnTo>
                      <a:pt x="6418" y="70392"/>
                    </a:lnTo>
                    <a:lnTo>
                      <a:pt x="6418" y="69421"/>
                    </a:lnTo>
                    <a:lnTo>
                      <a:pt x="6378" y="68431"/>
                    </a:lnTo>
                    <a:lnTo>
                      <a:pt x="6338" y="67461"/>
                    </a:lnTo>
                    <a:lnTo>
                      <a:pt x="6259" y="66490"/>
                    </a:lnTo>
                    <a:lnTo>
                      <a:pt x="6180" y="65539"/>
                    </a:lnTo>
                    <a:lnTo>
                      <a:pt x="6081" y="64589"/>
                    </a:lnTo>
                    <a:lnTo>
                      <a:pt x="5982" y="63638"/>
                    </a:lnTo>
                    <a:lnTo>
                      <a:pt x="5843" y="62687"/>
                    </a:lnTo>
                    <a:lnTo>
                      <a:pt x="5705" y="61737"/>
                    </a:lnTo>
                    <a:lnTo>
                      <a:pt x="5546" y="60786"/>
                    </a:lnTo>
                    <a:lnTo>
                      <a:pt x="5368" y="59855"/>
                    </a:lnTo>
                    <a:lnTo>
                      <a:pt x="4952" y="57795"/>
                    </a:lnTo>
                    <a:lnTo>
                      <a:pt x="4556" y="55735"/>
                    </a:lnTo>
                    <a:lnTo>
                      <a:pt x="4378" y="54705"/>
                    </a:lnTo>
                    <a:lnTo>
                      <a:pt x="4199" y="53656"/>
                    </a:lnTo>
                    <a:lnTo>
                      <a:pt x="4080" y="52606"/>
                    </a:lnTo>
                    <a:lnTo>
                      <a:pt x="3962" y="51556"/>
                    </a:lnTo>
                    <a:lnTo>
                      <a:pt x="3902" y="50526"/>
                    </a:lnTo>
                    <a:lnTo>
                      <a:pt x="3863" y="49496"/>
                    </a:lnTo>
                    <a:lnTo>
                      <a:pt x="3843" y="48447"/>
                    </a:lnTo>
                    <a:lnTo>
                      <a:pt x="3823" y="47417"/>
                    </a:lnTo>
                    <a:lnTo>
                      <a:pt x="3863" y="45337"/>
                    </a:lnTo>
                    <a:lnTo>
                      <a:pt x="3922" y="43257"/>
                    </a:lnTo>
                    <a:lnTo>
                      <a:pt x="3962" y="41138"/>
                    </a:lnTo>
                    <a:lnTo>
                      <a:pt x="4001" y="39039"/>
                    </a:lnTo>
                    <a:lnTo>
                      <a:pt x="4001" y="36919"/>
                    </a:lnTo>
                    <a:lnTo>
                      <a:pt x="4001" y="34820"/>
                    </a:lnTo>
                    <a:lnTo>
                      <a:pt x="3981" y="32720"/>
                    </a:lnTo>
                    <a:lnTo>
                      <a:pt x="3922" y="30641"/>
                    </a:lnTo>
                    <a:lnTo>
                      <a:pt x="3863" y="28541"/>
                    </a:lnTo>
                    <a:lnTo>
                      <a:pt x="3764" y="26462"/>
                    </a:lnTo>
                    <a:lnTo>
                      <a:pt x="3645" y="24362"/>
                    </a:lnTo>
                    <a:lnTo>
                      <a:pt x="3526" y="22283"/>
                    </a:lnTo>
                    <a:lnTo>
                      <a:pt x="3367" y="20203"/>
                    </a:lnTo>
                    <a:lnTo>
                      <a:pt x="3189" y="18123"/>
                    </a:lnTo>
                    <a:lnTo>
                      <a:pt x="2991" y="15885"/>
                    </a:lnTo>
                    <a:lnTo>
                      <a:pt x="2753" y="13647"/>
                    </a:lnTo>
                    <a:lnTo>
                      <a:pt x="2496" y="11409"/>
                    </a:lnTo>
                    <a:lnTo>
                      <a:pt x="2219" y="9191"/>
                    </a:lnTo>
                    <a:lnTo>
                      <a:pt x="1922" y="6913"/>
                    </a:lnTo>
                    <a:lnTo>
                      <a:pt x="1763" y="5784"/>
                    </a:lnTo>
                    <a:lnTo>
                      <a:pt x="1585" y="4655"/>
                    </a:lnTo>
                    <a:lnTo>
                      <a:pt x="1387" y="3526"/>
                    </a:lnTo>
                    <a:lnTo>
                      <a:pt x="1149" y="2417"/>
                    </a:lnTo>
                    <a:lnTo>
                      <a:pt x="872" y="1308"/>
                    </a:lnTo>
                    <a:lnTo>
                      <a:pt x="733" y="773"/>
                    </a:lnTo>
                    <a:lnTo>
                      <a:pt x="575" y="218"/>
                    </a:lnTo>
                    <a:lnTo>
                      <a:pt x="535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416" y="20"/>
                    </a:lnTo>
                    <a:lnTo>
                      <a:pt x="29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4" name="Google Shape;1634;p7"/>
              <p:cNvSpPr/>
              <p:nvPr/>
            </p:nvSpPr>
            <p:spPr>
              <a:xfrm>
                <a:off x="3637675" y="2889675"/>
                <a:ext cx="351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0478" extrusionOk="0">
                    <a:moveTo>
                      <a:pt x="1110" y="0"/>
                    </a:moveTo>
                    <a:lnTo>
                      <a:pt x="991" y="20"/>
                    </a:lnTo>
                    <a:lnTo>
                      <a:pt x="951" y="60"/>
                    </a:lnTo>
                    <a:lnTo>
                      <a:pt x="912" y="99"/>
                    </a:lnTo>
                    <a:lnTo>
                      <a:pt x="872" y="159"/>
                    </a:lnTo>
                    <a:lnTo>
                      <a:pt x="832" y="218"/>
                    </a:lnTo>
                    <a:lnTo>
                      <a:pt x="674" y="832"/>
                    </a:lnTo>
                    <a:lnTo>
                      <a:pt x="515" y="1426"/>
                    </a:lnTo>
                    <a:lnTo>
                      <a:pt x="397" y="2040"/>
                    </a:lnTo>
                    <a:lnTo>
                      <a:pt x="298" y="2654"/>
                    </a:lnTo>
                    <a:lnTo>
                      <a:pt x="199" y="3268"/>
                    </a:lnTo>
                    <a:lnTo>
                      <a:pt x="139" y="3882"/>
                    </a:lnTo>
                    <a:lnTo>
                      <a:pt x="80" y="4516"/>
                    </a:lnTo>
                    <a:lnTo>
                      <a:pt x="40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60" y="10161"/>
                    </a:lnTo>
                    <a:lnTo>
                      <a:pt x="60" y="10220"/>
                    </a:lnTo>
                    <a:lnTo>
                      <a:pt x="80" y="10300"/>
                    </a:lnTo>
                    <a:lnTo>
                      <a:pt x="119" y="10339"/>
                    </a:lnTo>
                    <a:lnTo>
                      <a:pt x="139" y="10399"/>
                    </a:lnTo>
                    <a:lnTo>
                      <a:pt x="238" y="10458"/>
                    </a:lnTo>
                    <a:lnTo>
                      <a:pt x="337" y="10478"/>
                    </a:lnTo>
                    <a:lnTo>
                      <a:pt x="456" y="10458"/>
                    </a:lnTo>
                    <a:lnTo>
                      <a:pt x="535" y="10399"/>
                    </a:lnTo>
                    <a:lnTo>
                      <a:pt x="575" y="10339"/>
                    </a:lnTo>
                    <a:lnTo>
                      <a:pt x="595" y="10300"/>
                    </a:lnTo>
                    <a:lnTo>
                      <a:pt x="614" y="10220"/>
                    </a:lnTo>
                    <a:lnTo>
                      <a:pt x="614" y="10161"/>
                    </a:lnTo>
                    <a:lnTo>
                      <a:pt x="575" y="8913"/>
                    </a:lnTo>
                    <a:lnTo>
                      <a:pt x="555" y="7685"/>
                    </a:lnTo>
                    <a:lnTo>
                      <a:pt x="555" y="6457"/>
                    </a:lnTo>
                    <a:lnTo>
                      <a:pt x="595" y="5229"/>
                    </a:lnTo>
                    <a:lnTo>
                      <a:pt x="634" y="4615"/>
                    </a:lnTo>
                    <a:lnTo>
                      <a:pt x="694" y="4001"/>
                    </a:lnTo>
                    <a:lnTo>
                      <a:pt x="753" y="3387"/>
                    </a:lnTo>
                    <a:lnTo>
                      <a:pt x="852" y="2793"/>
                    </a:lnTo>
                    <a:lnTo>
                      <a:pt x="951" y="2179"/>
                    </a:lnTo>
                    <a:lnTo>
                      <a:pt x="1070" y="1585"/>
                    </a:lnTo>
                    <a:lnTo>
                      <a:pt x="1228" y="991"/>
                    </a:lnTo>
                    <a:lnTo>
                      <a:pt x="1387" y="397"/>
                    </a:lnTo>
                    <a:lnTo>
                      <a:pt x="1407" y="317"/>
                    </a:lnTo>
                    <a:lnTo>
                      <a:pt x="1407" y="258"/>
                    </a:lnTo>
                    <a:lnTo>
                      <a:pt x="1387" y="198"/>
                    </a:lnTo>
                    <a:lnTo>
                      <a:pt x="1367" y="139"/>
                    </a:lnTo>
                    <a:lnTo>
                      <a:pt x="1308" y="60"/>
                    </a:lnTo>
                    <a:lnTo>
                      <a:pt x="1209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5" name="Google Shape;1635;p7"/>
              <p:cNvSpPr/>
              <p:nvPr/>
            </p:nvSpPr>
            <p:spPr>
              <a:xfrm>
                <a:off x="3119750" y="754075"/>
                <a:ext cx="116875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5" h="96754" extrusionOk="0">
                    <a:moveTo>
                      <a:pt x="3644" y="0"/>
                    </a:moveTo>
                    <a:lnTo>
                      <a:pt x="3545" y="20"/>
                    </a:lnTo>
                    <a:lnTo>
                      <a:pt x="3486" y="40"/>
                    </a:lnTo>
                    <a:lnTo>
                      <a:pt x="3446" y="79"/>
                    </a:lnTo>
                    <a:lnTo>
                      <a:pt x="3427" y="119"/>
                    </a:lnTo>
                    <a:lnTo>
                      <a:pt x="3387" y="178"/>
                    </a:lnTo>
                    <a:lnTo>
                      <a:pt x="3387" y="238"/>
                    </a:lnTo>
                    <a:lnTo>
                      <a:pt x="3387" y="317"/>
                    </a:lnTo>
                    <a:lnTo>
                      <a:pt x="3605" y="2733"/>
                    </a:lnTo>
                    <a:lnTo>
                      <a:pt x="3803" y="5170"/>
                    </a:lnTo>
                    <a:lnTo>
                      <a:pt x="3942" y="7606"/>
                    </a:lnTo>
                    <a:lnTo>
                      <a:pt x="4041" y="10042"/>
                    </a:lnTo>
                    <a:lnTo>
                      <a:pt x="4100" y="12478"/>
                    </a:lnTo>
                    <a:lnTo>
                      <a:pt x="4120" y="14914"/>
                    </a:lnTo>
                    <a:lnTo>
                      <a:pt x="4080" y="17350"/>
                    </a:lnTo>
                    <a:lnTo>
                      <a:pt x="4021" y="19806"/>
                    </a:lnTo>
                    <a:lnTo>
                      <a:pt x="3902" y="22243"/>
                    </a:lnTo>
                    <a:lnTo>
                      <a:pt x="3744" y="24659"/>
                    </a:lnTo>
                    <a:lnTo>
                      <a:pt x="3545" y="27095"/>
                    </a:lnTo>
                    <a:lnTo>
                      <a:pt x="3308" y="29511"/>
                    </a:lnTo>
                    <a:lnTo>
                      <a:pt x="3030" y="31948"/>
                    </a:lnTo>
                    <a:lnTo>
                      <a:pt x="2714" y="34344"/>
                    </a:lnTo>
                    <a:lnTo>
                      <a:pt x="2337" y="36760"/>
                    </a:lnTo>
                    <a:lnTo>
                      <a:pt x="1921" y="39137"/>
                    </a:lnTo>
                    <a:lnTo>
                      <a:pt x="1486" y="41474"/>
                    </a:lnTo>
                    <a:lnTo>
                      <a:pt x="1050" y="43792"/>
                    </a:lnTo>
                    <a:lnTo>
                      <a:pt x="832" y="44940"/>
                    </a:lnTo>
                    <a:lnTo>
                      <a:pt x="634" y="46109"/>
                    </a:lnTo>
                    <a:lnTo>
                      <a:pt x="456" y="47278"/>
                    </a:lnTo>
                    <a:lnTo>
                      <a:pt x="297" y="48446"/>
                    </a:lnTo>
                    <a:lnTo>
                      <a:pt x="159" y="49635"/>
                    </a:lnTo>
                    <a:lnTo>
                      <a:pt x="79" y="50803"/>
                    </a:lnTo>
                    <a:lnTo>
                      <a:pt x="20" y="51991"/>
                    </a:lnTo>
                    <a:lnTo>
                      <a:pt x="0" y="53180"/>
                    </a:lnTo>
                    <a:lnTo>
                      <a:pt x="20" y="54348"/>
                    </a:lnTo>
                    <a:lnTo>
                      <a:pt x="60" y="55537"/>
                    </a:lnTo>
                    <a:lnTo>
                      <a:pt x="119" y="56725"/>
                    </a:lnTo>
                    <a:lnTo>
                      <a:pt x="198" y="57914"/>
                    </a:lnTo>
                    <a:lnTo>
                      <a:pt x="416" y="60370"/>
                    </a:lnTo>
                    <a:lnTo>
                      <a:pt x="65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50" y="67718"/>
                    </a:lnTo>
                    <a:lnTo>
                      <a:pt x="1208" y="70193"/>
                    </a:lnTo>
                    <a:lnTo>
                      <a:pt x="1307" y="72689"/>
                    </a:lnTo>
                    <a:lnTo>
                      <a:pt x="1367" y="75165"/>
                    </a:lnTo>
                    <a:lnTo>
                      <a:pt x="1406" y="77660"/>
                    </a:lnTo>
                    <a:lnTo>
                      <a:pt x="1387" y="78849"/>
                    </a:lnTo>
                    <a:lnTo>
                      <a:pt x="1387" y="80057"/>
                    </a:lnTo>
                    <a:lnTo>
                      <a:pt x="1347" y="82473"/>
                    </a:lnTo>
                    <a:lnTo>
                      <a:pt x="1327" y="83701"/>
                    </a:lnTo>
                    <a:lnTo>
                      <a:pt x="1347" y="84909"/>
                    </a:lnTo>
                    <a:lnTo>
                      <a:pt x="1367" y="86118"/>
                    </a:lnTo>
                    <a:lnTo>
                      <a:pt x="1406" y="87326"/>
                    </a:lnTo>
                    <a:lnTo>
                      <a:pt x="1486" y="88534"/>
                    </a:lnTo>
                    <a:lnTo>
                      <a:pt x="1604" y="89722"/>
                    </a:lnTo>
                    <a:lnTo>
                      <a:pt x="1684" y="90317"/>
                    </a:lnTo>
                    <a:lnTo>
                      <a:pt x="1763" y="90911"/>
                    </a:lnTo>
                    <a:lnTo>
                      <a:pt x="1862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8" y="93248"/>
                    </a:lnTo>
                    <a:lnTo>
                      <a:pt x="2397" y="93822"/>
                    </a:lnTo>
                    <a:lnTo>
                      <a:pt x="2575" y="94377"/>
                    </a:lnTo>
                    <a:lnTo>
                      <a:pt x="2753" y="94951"/>
                    </a:lnTo>
                    <a:lnTo>
                      <a:pt x="2971" y="95506"/>
                    </a:lnTo>
                    <a:lnTo>
                      <a:pt x="3189" y="96041"/>
                    </a:lnTo>
                    <a:lnTo>
                      <a:pt x="3427" y="96595"/>
                    </a:lnTo>
                    <a:lnTo>
                      <a:pt x="3466" y="96655"/>
                    </a:lnTo>
                    <a:lnTo>
                      <a:pt x="3506" y="96714"/>
                    </a:lnTo>
                    <a:lnTo>
                      <a:pt x="3545" y="96734"/>
                    </a:lnTo>
                    <a:lnTo>
                      <a:pt x="3605" y="96754"/>
                    </a:lnTo>
                    <a:lnTo>
                      <a:pt x="3704" y="96754"/>
                    </a:lnTo>
                    <a:lnTo>
                      <a:pt x="3803" y="96714"/>
                    </a:lnTo>
                    <a:lnTo>
                      <a:pt x="3882" y="96635"/>
                    </a:lnTo>
                    <a:lnTo>
                      <a:pt x="3942" y="96516"/>
                    </a:lnTo>
                    <a:lnTo>
                      <a:pt x="3961" y="96456"/>
                    </a:lnTo>
                    <a:lnTo>
                      <a:pt x="3961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704" y="95763"/>
                    </a:lnTo>
                    <a:lnTo>
                      <a:pt x="3506" y="95268"/>
                    </a:lnTo>
                    <a:lnTo>
                      <a:pt x="3308" y="94773"/>
                    </a:lnTo>
                    <a:lnTo>
                      <a:pt x="3130" y="94258"/>
                    </a:lnTo>
                    <a:lnTo>
                      <a:pt x="2971" y="93743"/>
                    </a:lnTo>
                    <a:lnTo>
                      <a:pt x="2832" y="93228"/>
                    </a:lnTo>
                    <a:lnTo>
                      <a:pt x="2694" y="92713"/>
                    </a:lnTo>
                    <a:lnTo>
                      <a:pt x="2575" y="92178"/>
                    </a:lnTo>
                    <a:lnTo>
                      <a:pt x="2476" y="91663"/>
                    </a:lnTo>
                    <a:lnTo>
                      <a:pt x="2377" y="91129"/>
                    </a:lnTo>
                    <a:lnTo>
                      <a:pt x="2218" y="90059"/>
                    </a:lnTo>
                    <a:lnTo>
                      <a:pt x="2100" y="88970"/>
                    </a:lnTo>
                    <a:lnTo>
                      <a:pt x="2020" y="87880"/>
                    </a:lnTo>
                    <a:lnTo>
                      <a:pt x="1961" y="86791"/>
                    </a:lnTo>
                    <a:lnTo>
                      <a:pt x="1921" y="85702"/>
                    </a:lnTo>
                    <a:lnTo>
                      <a:pt x="1902" y="84593"/>
                    </a:lnTo>
                    <a:lnTo>
                      <a:pt x="1902" y="83503"/>
                    </a:lnTo>
                    <a:lnTo>
                      <a:pt x="1941" y="81305"/>
                    </a:lnTo>
                    <a:lnTo>
                      <a:pt x="1961" y="79126"/>
                    </a:lnTo>
                    <a:lnTo>
                      <a:pt x="1961" y="76690"/>
                    </a:lnTo>
                    <a:lnTo>
                      <a:pt x="1902" y="74254"/>
                    </a:lnTo>
                    <a:lnTo>
                      <a:pt x="1822" y="71818"/>
                    </a:lnTo>
                    <a:lnTo>
                      <a:pt x="1684" y="69381"/>
                    </a:lnTo>
                    <a:lnTo>
                      <a:pt x="1525" y="66945"/>
                    </a:lnTo>
                    <a:lnTo>
                      <a:pt x="1347" y="64529"/>
                    </a:lnTo>
                    <a:lnTo>
                      <a:pt x="1149" y="62093"/>
                    </a:lnTo>
                    <a:lnTo>
                      <a:pt x="931" y="59676"/>
                    </a:lnTo>
                    <a:lnTo>
                      <a:pt x="812" y="58468"/>
                    </a:lnTo>
                    <a:lnTo>
                      <a:pt x="713" y="57280"/>
                    </a:lnTo>
                    <a:lnTo>
                      <a:pt x="634" y="56091"/>
                    </a:lnTo>
                    <a:lnTo>
                      <a:pt x="594" y="54883"/>
                    </a:lnTo>
                    <a:lnTo>
                      <a:pt x="555" y="53695"/>
                    </a:lnTo>
                    <a:lnTo>
                      <a:pt x="555" y="52487"/>
                    </a:lnTo>
                    <a:lnTo>
                      <a:pt x="594" y="51298"/>
                    </a:lnTo>
                    <a:lnTo>
                      <a:pt x="693" y="50110"/>
                    </a:lnTo>
                    <a:lnTo>
                      <a:pt x="812" y="48902"/>
                    </a:lnTo>
                    <a:lnTo>
                      <a:pt x="971" y="47694"/>
                    </a:lnTo>
                    <a:lnTo>
                      <a:pt x="1149" y="46505"/>
                    </a:lnTo>
                    <a:lnTo>
                      <a:pt x="1347" y="45317"/>
                    </a:lnTo>
                    <a:lnTo>
                      <a:pt x="1783" y="42940"/>
                    </a:lnTo>
                    <a:lnTo>
                      <a:pt x="2238" y="40563"/>
                    </a:lnTo>
                    <a:lnTo>
                      <a:pt x="2654" y="38266"/>
                    </a:lnTo>
                    <a:lnTo>
                      <a:pt x="3050" y="35948"/>
                    </a:lnTo>
                    <a:lnTo>
                      <a:pt x="3387" y="33611"/>
                    </a:lnTo>
                    <a:lnTo>
                      <a:pt x="3684" y="31294"/>
                    </a:lnTo>
                    <a:lnTo>
                      <a:pt x="3942" y="28957"/>
                    </a:lnTo>
                    <a:lnTo>
                      <a:pt x="4159" y="26600"/>
                    </a:lnTo>
                    <a:lnTo>
                      <a:pt x="4358" y="24263"/>
                    </a:lnTo>
                    <a:lnTo>
                      <a:pt x="4496" y="21906"/>
                    </a:lnTo>
                    <a:lnTo>
                      <a:pt x="4556" y="20559"/>
                    </a:lnTo>
                    <a:lnTo>
                      <a:pt x="4615" y="19212"/>
                    </a:lnTo>
                    <a:lnTo>
                      <a:pt x="4655" y="17846"/>
                    </a:lnTo>
                    <a:lnTo>
                      <a:pt x="4674" y="16499"/>
                    </a:lnTo>
                    <a:lnTo>
                      <a:pt x="4674" y="15152"/>
                    </a:lnTo>
                    <a:lnTo>
                      <a:pt x="4674" y="13805"/>
                    </a:lnTo>
                    <a:lnTo>
                      <a:pt x="4674" y="12438"/>
                    </a:lnTo>
                    <a:lnTo>
                      <a:pt x="4635" y="11092"/>
                    </a:lnTo>
                    <a:lnTo>
                      <a:pt x="4595" y="9745"/>
                    </a:lnTo>
                    <a:lnTo>
                      <a:pt x="4536" y="8398"/>
                    </a:lnTo>
                    <a:lnTo>
                      <a:pt x="4476" y="7051"/>
                    </a:lnTo>
                    <a:lnTo>
                      <a:pt x="4397" y="5704"/>
                    </a:lnTo>
                    <a:lnTo>
                      <a:pt x="4298" y="4338"/>
                    </a:lnTo>
                    <a:lnTo>
                      <a:pt x="4199" y="2991"/>
                    </a:lnTo>
                    <a:lnTo>
                      <a:pt x="4080" y="1664"/>
                    </a:lnTo>
                    <a:lnTo>
                      <a:pt x="3961" y="317"/>
                    </a:lnTo>
                    <a:lnTo>
                      <a:pt x="3942" y="238"/>
                    </a:lnTo>
                    <a:lnTo>
                      <a:pt x="3922" y="178"/>
                    </a:lnTo>
                    <a:lnTo>
                      <a:pt x="3882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44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6" name="Google Shape;1636;p7"/>
              <p:cNvSpPr/>
              <p:nvPr/>
            </p:nvSpPr>
            <p:spPr>
              <a:xfrm>
                <a:off x="3102400" y="364875"/>
                <a:ext cx="624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97" h="50527" extrusionOk="0">
                    <a:moveTo>
                      <a:pt x="971" y="0"/>
                    </a:moveTo>
                    <a:lnTo>
                      <a:pt x="872" y="20"/>
                    </a:lnTo>
                    <a:lnTo>
                      <a:pt x="773" y="80"/>
                    </a:lnTo>
                    <a:lnTo>
                      <a:pt x="734" y="139"/>
                    </a:lnTo>
                    <a:lnTo>
                      <a:pt x="694" y="179"/>
                    </a:lnTo>
                    <a:lnTo>
                      <a:pt x="674" y="258"/>
                    </a:lnTo>
                    <a:lnTo>
                      <a:pt x="655" y="317"/>
                    </a:lnTo>
                    <a:lnTo>
                      <a:pt x="456" y="2773"/>
                    </a:lnTo>
                    <a:lnTo>
                      <a:pt x="258" y="5209"/>
                    </a:lnTo>
                    <a:lnTo>
                      <a:pt x="199" y="6418"/>
                    </a:lnTo>
                    <a:lnTo>
                      <a:pt x="120" y="7626"/>
                    </a:lnTo>
                    <a:lnTo>
                      <a:pt x="80" y="8854"/>
                    </a:lnTo>
                    <a:lnTo>
                      <a:pt x="41" y="10062"/>
                    </a:lnTo>
                    <a:lnTo>
                      <a:pt x="21" y="11270"/>
                    </a:lnTo>
                    <a:lnTo>
                      <a:pt x="1" y="12498"/>
                    </a:lnTo>
                    <a:lnTo>
                      <a:pt x="21" y="13706"/>
                    </a:lnTo>
                    <a:lnTo>
                      <a:pt x="60" y="14934"/>
                    </a:lnTo>
                    <a:lnTo>
                      <a:pt x="120" y="16142"/>
                    </a:lnTo>
                    <a:lnTo>
                      <a:pt x="199" y="17370"/>
                    </a:lnTo>
                    <a:lnTo>
                      <a:pt x="298" y="18579"/>
                    </a:lnTo>
                    <a:lnTo>
                      <a:pt x="437" y="19807"/>
                    </a:lnTo>
                    <a:lnTo>
                      <a:pt x="734" y="22223"/>
                    </a:lnTo>
                    <a:lnTo>
                      <a:pt x="1070" y="24620"/>
                    </a:lnTo>
                    <a:lnTo>
                      <a:pt x="1387" y="27036"/>
                    </a:lnTo>
                    <a:lnTo>
                      <a:pt x="1526" y="28244"/>
                    </a:lnTo>
                    <a:lnTo>
                      <a:pt x="1665" y="29452"/>
                    </a:lnTo>
                    <a:lnTo>
                      <a:pt x="1783" y="30660"/>
                    </a:lnTo>
                    <a:lnTo>
                      <a:pt x="1863" y="31869"/>
                    </a:lnTo>
                    <a:lnTo>
                      <a:pt x="1902" y="33077"/>
                    </a:lnTo>
                    <a:lnTo>
                      <a:pt x="1942" y="34305"/>
                    </a:lnTo>
                    <a:lnTo>
                      <a:pt x="1942" y="35513"/>
                    </a:lnTo>
                    <a:lnTo>
                      <a:pt x="1922" y="36721"/>
                    </a:lnTo>
                    <a:lnTo>
                      <a:pt x="1883" y="37929"/>
                    </a:lnTo>
                    <a:lnTo>
                      <a:pt x="1843" y="39157"/>
                    </a:lnTo>
                    <a:lnTo>
                      <a:pt x="1684" y="41910"/>
                    </a:lnTo>
                    <a:lnTo>
                      <a:pt x="1605" y="43297"/>
                    </a:lnTo>
                    <a:lnTo>
                      <a:pt x="1546" y="44683"/>
                    </a:lnTo>
                    <a:lnTo>
                      <a:pt x="1526" y="46070"/>
                    </a:lnTo>
                    <a:lnTo>
                      <a:pt x="1546" y="47436"/>
                    </a:lnTo>
                    <a:lnTo>
                      <a:pt x="1566" y="48130"/>
                    </a:lnTo>
                    <a:lnTo>
                      <a:pt x="1585" y="48823"/>
                    </a:lnTo>
                    <a:lnTo>
                      <a:pt x="1625" y="49516"/>
                    </a:lnTo>
                    <a:lnTo>
                      <a:pt x="1684" y="50209"/>
                    </a:lnTo>
                    <a:lnTo>
                      <a:pt x="1704" y="50288"/>
                    </a:lnTo>
                    <a:lnTo>
                      <a:pt x="1724" y="50348"/>
                    </a:lnTo>
                    <a:lnTo>
                      <a:pt x="1764" y="50407"/>
                    </a:lnTo>
                    <a:lnTo>
                      <a:pt x="1803" y="50447"/>
                    </a:lnTo>
                    <a:lnTo>
                      <a:pt x="1902" y="50506"/>
                    </a:lnTo>
                    <a:lnTo>
                      <a:pt x="2001" y="50526"/>
                    </a:lnTo>
                    <a:lnTo>
                      <a:pt x="2100" y="50506"/>
                    </a:lnTo>
                    <a:lnTo>
                      <a:pt x="2199" y="50447"/>
                    </a:lnTo>
                    <a:lnTo>
                      <a:pt x="2219" y="50407"/>
                    </a:lnTo>
                    <a:lnTo>
                      <a:pt x="2259" y="50348"/>
                    </a:lnTo>
                    <a:lnTo>
                      <a:pt x="2259" y="50288"/>
                    </a:lnTo>
                    <a:lnTo>
                      <a:pt x="2259" y="50209"/>
                    </a:lnTo>
                    <a:lnTo>
                      <a:pt x="2160" y="48981"/>
                    </a:lnTo>
                    <a:lnTo>
                      <a:pt x="2100" y="47773"/>
                    </a:lnTo>
                    <a:lnTo>
                      <a:pt x="2081" y="46545"/>
                    </a:lnTo>
                    <a:lnTo>
                      <a:pt x="2081" y="45337"/>
                    </a:lnTo>
                    <a:lnTo>
                      <a:pt x="2120" y="44109"/>
                    </a:lnTo>
                    <a:lnTo>
                      <a:pt x="2160" y="42901"/>
                    </a:lnTo>
                    <a:lnTo>
                      <a:pt x="2279" y="40465"/>
                    </a:lnTo>
                    <a:lnTo>
                      <a:pt x="2397" y="38028"/>
                    </a:lnTo>
                    <a:lnTo>
                      <a:pt x="2437" y="36800"/>
                    </a:lnTo>
                    <a:lnTo>
                      <a:pt x="2477" y="35592"/>
                    </a:lnTo>
                    <a:lnTo>
                      <a:pt x="2496" y="34364"/>
                    </a:lnTo>
                    <a:lnTo>
                      <a:pt x="2477" y="33136"/>
                    </a:lnTo>
                    <a:lnTo>
                      <a:pt x="2437" y="31928"/>
                    </a:lnTo>
                    <a:lnTo>
                      <a:pt x="2358" y="30700"/>
                    </a:lnTo>
                    <a:lnTo>
                      <a:pt x="2239" y="29512"/>
                    </a:lnTo>
                    <a:lnTo>
                      <a:pt x="2120" y="28304"/>
                    </a:lnTo>
                    <a:lnTo>
                      <a:pt x="1823" y="25927"/>
                    </a:lnTo>
                    <a:lnTo>
                      <a:pt x="1209" y="21153"/>
                    </a:lnTo>
                    <a:lnTo>
                      <a:pt x="932" y="18777"/>
                    </a:lnTo>
                    <a:lnTo>
                      <a:pt x="813" y="17569"/>
                    </a:lnTo>
                    <a:lnTo>
                      <a:pt x="694" y="16380"/>
                    </a:lnTo>
                    <a:lnTo>
                      <a:pt x="615" y="15172"/>
                    </a:lnTo>
                    <a:lnTo>
                      <a:pt x="555" y="13984"/>
                    </a:lnTo>
                    <a:lnTo>
                      <a:pt x="516" y="12775"/>
                    </a:lnTo>
                    <a:lnTo>
                      <a:pt x="516" y="11567"/>
                    </a:lnTo>
                    <a:lnTo>
                      <a:pt x="536" y="10141"/>
                    </a:lnTo>
                    <a:lnTo>
                      <a:pt x="595" y="8735"/>
                    </a:lnTo>
                    <a:lnTo>
                      <a:pt x="674" y="7329"/>
                    </a:lnTo>
                    <a:lnTo>
                      <a:pt x="754" y="5922"/>
                    </a:lnTo>
                    <a:lnTo>
                      <a:pt x="872" y="4536"/>
                    </a:lnTo>
                    <a:lnTo>
                      <a:pt x="971" y="3130"/>
                    </a:lnTo>
                    <a:lnTo>
                      <a:pt x="1229" y="317"/>
                    </a:lnTo>
                    <a:lnTo>
                      <a:pt x="1229" y="258"/>
                    </a:lnTo>
                    <a:lnTo>
                      <a:pt x="1209" y="179"/>
                    </a:lnTo>
                    <a:lnTo>
                      <a:pt x="1189" y="139"/>
                    </a:lnTo>
                    <a:lnTo>
                      <a:pt x="1169" y="80"/>
                    </a:lnTo>
                    <a:lnTo>
                      <a:pt x="1070" y="20"/>
                    </a:ln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7" name="Google Shape;1637;p7"/>
              <p:cNvSpPr/>
              <p:nvPr/>
            </p:nvSpPr>
            <p:spPr>
              <a:xfrm>
                <a:off x="3324250" y="267325"/>
                <a:ext cx="609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699" extrusionOk="0">
                    <a:moveTo>
                      <a:pt x="1030" y="1"/>
                    </a:moveTo>
                    <a:lnTo>
                      <a:pt x="812" y="1407"/>
                    </a:lnTo>
                    <a:lnTo>
                      <a:pt x="614" y="2813"/>
                    </a:lnTo>
                    <a:lnTo>
                      <a:pt x="436" y="4239"/>
                    </a:lnTo>
                    <a:lnTo>
                      <a:pt x="277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20" y="9963"/>
                    </a:lnTo>
                    <a:lnTo>
                      <a:pt x="0" y="11389"/>
                    </a:lnTo>
                    <a:lnTo>
                      <a:pt x="20" y="12102"/>
                    </a:lnTo>
                    <a:lnTo>
                      <a:pt x="40" y="12815"/>
                    </a:lnTo>
                    <a:lnTo>
                      <a:pt x="79" y="13528"/>
                    </a:lnTo>
                    <a:lnTo>
                      <a:pt x="119" y="14241"/>
                    </a:lnTo>
                    <a:lnTo>
                      <a:pt x="178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74" y="17747"/>
                    </a:lnTo>
                    <a:lnTo>
                      <a:pt x="713" y="18440"/>
                    </a:lnTo>
                    <a:lnTo>
                      <a:pt x="872" y="19133"/>
                    </a:lnTo>
                    <a:lnTo>
                      <a:pt x="1050" y="19827"/>
                    </a:lnTo>
                    <a:lnTo>
                      <a:pt x="1228" y="20500"/>
                    </a:lnTo>
                    <a:lnTo>
                      <a:pt x="1446" y="21173"/>
                    </a:lnTo>
                    <a:lnTo>
                      <a:pt x="1664" y="21847"/>
                    </a:lnTo>
                    <a:lnTo>
                      <a:pt x="1902" y="22520"/>
                    </a:lnTo>
                    <a:lnTo>
                      <a:pt x="1941" y="22580"/>
                    </a:lnTo>
                    <a:lnTo>
                      <a:pt x="1981" y="22639"/>
                    </a:lnTo>
                    <a:lnTo>
                      <a:pt x="2020" y="22679"/>
                    </a:lnTo>
                    <a:lnTo>
                      <a:pt x="2080" y="22699"/>
                    </a:lnTo>
                    <a:lnTo>
                      <a:pt x="2179" y="22699"/>
                    </a:lnTo>
                    <a:lnTo>
                      <a:pt x="2258" y="22639"/>
                    </a:lnTo>
                    <a:lnTo>
                      <a:pt x="2357" y="22560"/>
                    </a:lnTo>
                    <a:lnTo>
                      <a:pt x="2416" y="22461"/>
                    </a:lnTo>
                    <a:lnTo>
                      <a:pt x="2436" y="22322"/>
                    </a:lnTo>
                    <a:lnTo>
                      <a:pt x="2416" y="22263"/>
                    </a:lnTo>
                    <a:lnTo>
                      <a:pt x="2397" y="22184"/>
                    </a:lnTo>
                    <a:lnTo>
                      <a:pt x="2159" y="21530"/>
                    </a:lnTo>
                    <a:lnTo>
                      <a:pt x="1941" y="20876"/>
                    </a:lnTo>
                    <a:lnTo>
                      <a:pt x="1743" y="20203"/>
                    </a:lnTo>
                    <a:lnTo>
                      <a:pt x="1545" y="19530"/>
                    </a:lnTo>
                    <a:lnTo>
                      <a:pt x="1387" y="18856"/>
                    </a:lnTo>
                    <a:lnTo>
                      <a:pt x="1228" y="18163"/>
                    </a:lnTo>
                    <a:lnTo>
                      <a:pt x="1109" y="17489"/>
                    </a:lnTo>
                    <a:lnTo>
                      <a:pt x="990" y="16796"/>
                    </a:lnTo>
                    <a:lnTo>
                      <a:pt x="891" y="16103"/>
                    </a:lnTo>
                    <a:lnTo>
                      <a:pt x="792" y="15410"/>
                    </a:lnTo>
                    <a:lnTo>
                      <a:pt x="733" y="14717"/>
                    </a:lnTo>
                    <a:lnTo>
                      <a:pt x="674" y="14023"/>
                    </a:lnTo>
                    <a:lnTo>
                      <a:pt x="614" y="13330"/>
                    </a:lnTo>
                    <a:lnTo>
                      <a:pt x="594" y="12617"/>
                    </a:lnTo>
                    <a:lnTo>
                      <a:pt x="574" y="11924"/>
                    </a:lnTo>
                    <a:lnTo>
                      <a:pt x="555" y="11211"/>
                    </a:lnTo>
                    <a:lnTo>
                      <a:pt x="574" y="9805"/>
                    </a:lnTo>
                    <a:lnTo>
                      <a:pt x="634" y="8379"/>
                    </a:lnTo>
                    <a:lnTo>
                      <a:pt x="733" y="6972"/>
                    </a:lnTo>
                    <a:lnTo>
                      <a:pt x="852" y="5566"/>
                    </a:lnTo>
                    <a:lnTo>
                      <a:pt x="1010" y="4160"/>
                    </a:lnTo>
                    <a:lnTo>
                      <a:pt x="1188" y="2754"/>
                    </a:lnTo>
                    <a:lnTo>
                      <a:pt x="1387" y="1367"/>
                    </a:lnTo>
                    <a:lnTo>
                      <a:pt x="160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8" name="Google Shape;1638;p7"/>
              <p:cNvSpPr/>
              <p:nvPr/>
            </p:nvSpPr>
            <p:spPr>
              <a:xfrm>
                <a:off x="3210350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6" y="1"/>
                    </a:moveTo>
                    <a:lnTo>
                      <a:pt x="417" y="21"/>
                    </a:lnTo>
                    <a:lnTo>
                      <a:pt x="318" y="80"/>
                    </a:lnTo>
                    <a:lnTo>
                      <a:pt x="278" y="140"/>
                    </a:lnTo>
                    <a:lnTo>
                      <a:pt x="258" y="179"/>
                    </a:lnTo>
                    <a:lnTo>
                      <a:pt x="238" y="258"/>
                    </a:lnTo>
                    <a:lnTo>
                      <a:pt x="219" y="318"/>
                    </a:lnTo>
                    <a:lnTo>
                      <a:pt x="1" y="12578"/>
                    </a:lnTo>
                    <a:lnTo>
                      <a:pt x="1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80" y="12816"/>
                    </a:lnTo>
                    <a:lnTo>
                      <a:pt x="179" y="12875"/>
                    </a:lnTo>
                    <a:lnTo>
                      <a:pt x="278" y="12895"/>
                    </a:lnTo>
                    <a:lnTo>
                      <a:pt x="377" y="12875"/>
                    </a:lnTo>
                    <a:lnTo>
                      <a:pt x="476" y="12816"/>
                    </a:lnTo>
                    <a:lnTo>
                      <a:pt x="516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75" y="12578"/>
                    </a:lnTo>
                    <a:lnTo>
                      <a:pt x="793" y="318"/>
                    </a:lnTo>
                    <a:lnTo>
                      <a:pt x="793" y="258"/>
                    </a:lnTo>
                    <a:lnTo>
                      <a:pt x="773" y="179"/>
                    </a:lnTo>
                    <a:lnTo>
                      <a:pt x="753" y="140"/>
                    </a:lnTo>
                    <a:lnTo>
                      <a:pt x="714" y="80"/>
                    </a:lnTo>
                    <a:lnTo>
                      <a:pt x="615" y="21"/>
                    </a:lnTo>
                    <a:lnTo>
                      <a:pt x="51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9" name="Google Shape;1639;p7"/>
              <p:cNvSpPr/>
              <p:nvPr/>
            </p:nvSpPr>
            <p:spPr>
              <a:xfrm>
                <a:off x="3471800" y="267325"/>
                <a:ext cx="50525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14856" extrusionOk="0">
                    <a:moveTo>
                      <a:pt x="0" y="1"/>
                    </a:moveTo>
                    <a:lnTo>
                      <a:pt x="892" y="5447"/>
                    </a:lnTo>
                    <a:lnTo>
                      <a:pt x="1070" y="6556"/>
                    </a:lnTo>
                    <a:lnTo>
                      <a:pt x="1228" y="7685"/>
                    </a:lnTo>
                    <a:lnTo>
                      <a:pt x="1347" y="8814"/>
                    </a:lnTo>
                    <a:lnTo>
                      <a:pt x="1387" y="9389"/>
                    </a:lnTo>
                    <a:lnTo>
                      <a:pt x="1426" y="9943"/>
                    </a:lnTo>
                    <a:lnTo>
                      <a:pt x="1446" y="10518"/>
                    </a:lnTo>
                    <a:lnTo>
                      <a:pt x="1446" y="11072"/>
                    </a:lnTo>
                    <a:lnTo>
                      <a:pt x="1426" y="11647"/>
                    </a:lnTo>
                    <a:lnTo>
                      <a:pt x="1407" y="12201"/>
                    </a:lnTo>
                    <a:lnTo>
                      <a:pt x="1367" y="12776"/>
                    </a:lnTo>
                    <a:lnTo>
                      <a:pt x="1288" y="13330"/>
                    </a:lnTo>
                    <a:lnTo>
                      <a:pt x="1209" y="13885"/>
                    </a:lnTo>
                    <a:lnTo>
                      <a:pt x="1090" y="14459"/>
                    </a:lnTo>
                    <a:lnTo>
                      <a:pt x="1070" y="14519"/>
                    </a:lnTo>
                    <a:lnTo>
                      <a:pt x="1090" y="14598"/>
                    </a:lnTo>
                    <a:lnTo>
                      <a:pt x="1090" y="14657"/>
                    </a:lnTo>
                    <a:lnTo>
                      <a:pt x="1129" y="14717"/>
                    </a:lnTo>
                    <a:lnTo>
                      <a:pt x="1189" y="14796"/>
                    </a:lnTo>
                    <a:lnTo>
                      <a:pt x="1288" y="14855"/>
                    </a:lnTo>
                    <a:lnTo>
                      <a:pt x="1407" y="14855"/>
                    </a:lnTo>
                    <a:lnTo>
                      <a:pt x="1506" y="14835"/>
                    </a:lnTo>
                    <a:lnTo>
                      <a:pt x="1545" y="14796"/>
                    </a:lnTo>
                    <a:lnTo>
                      <a:pt x="1585" y="14756"/>
                    </a:lnTo>
                    <a:lnTo>
                      <a:pt x="1624" y="14697"/>
                    </a:lnTo>
                    <a:lnTo>
                      <a:pt x="1644" y="14618"/>
                    </a:lnTo>
                    <a:lnTo>
                      <a:pt x="1743" y="14083"/>
                    </a:lnTo>
                    <a:lnTo>
                      <a:pt x="1842" y="13548"/>
                    </a:lnTo>
                    <a:lnTo>
                      <a:pt x="1902" y="12993"/>
                    </a:lnTo>
                    <a:lnTo>
                      <a:pt x="1961" y="12459"/>
                    </a:lnTo>
                    <a:lnTo>
                      <a:pt x="2001" y="11904"/>
                    </a:lnTo>
                    <a:lnTo>
                      <a:pt x="2001" y="11350"/>
                    </a:lnTo>
                    <a:lnTo>
                      <a:pt x="2021" y="10815"/>
                    </a:lnTo>
                    <a:lnTo>
                      <a:pt x="2001" y="10260"/>
                    </a:lnTo>
                    <a:lnTo>
                      <a:pt x="1981" y="9706"/>
                    </a:lnTo>
                    <a:lnTo>
                      <a:pt x="1941" y="9151"/>
                    </a:lnTo>
                    <a:lnTo>
                      <a:pt x="1842" y="8062"/>
                    </a:lnTo>
                    <a:lnTo>
                      <a:pt x="1704" y="6972"/>
                    </a:lnTo>
                    <a:lnTo>
                      <a:pt x="1545" y="5883"/>
                    </a:lnTo>
                    <a:lnTo>
                      <a:pt x="1070" y="2932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0" name="Google Shape;1640;p7"/>
              <p:cNvSpPr/>
              <p:nvPr/>
            </p:nvSpPr>
            <p:spPr>
              <a:xfrm>
                <a:off x="3380700" y="267325"/>
                <a:ext cx="61400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6" h="14420" extrusionOk="0">
                    <a:moveTo>
                      <a:pt x="1446" y="1"/>
                    </a:moveTo>
                    <a:lnTo>
                      <a:pt x="1386" y="60"/>
                    </a:lnTo>
                    <a:lnTo>
                      <a:pt x="1367" y="139"/>
                    </a:lnTo>
                    <a:lnTo>
                      <a:pt x="1347" y="218"/>
                    </a:lnTo>
                    <a:lnTo>
                      <a:pt x="1367" y="317"/>
                    </a:lnTo>
                    <a:lnTo>
                      <a:pt x="1446" y="654"/>
                    </a:lnTo>
                    <a:lnTo>
                      <a:pt x="1505" y="991"/>
                    </a:lnTo>
                    <a:lnTo>
                      <a:pt x="1624" y="1664"/>
                    </a:lnTo>
                    <a:lnTo>
                      <a:pt x="1703" y="2358"/>
                    </a:lnTo>
                    <a:lnTo>
                      <a:pt x="1763" y="3051"/>
                    </a:lnTo>
                    <a:lnTo>
                      <a:pt x="1783" y="3764"/>
                    </a:lnTo>
                    <a:lnTo>
                      <a:pt x="1802" y="4457"/>
                    </a:lnTo>
                    <a:lnTo>
                      <a:pt x="1842" y="5843"/>
                    </a:lnTo>
                    <a:lnTo>
                      <a:pt x="1882" y="7210"/>
                    </a:lnTo>
                    <a:lnTo>
                      <a:pt x="1901" y="8577"/>
                    </a:lnTo>
                    <a:lnTo>
                      <a:pt x="1862" y="9943"/>
                    </a:lnTo>
                    <a:lnTo>
                      <a:pt x="1842" y="10637"/>
                    </a:lnTo>
                    <a:lnTo>
                      <a:pt x="1802" y="11310"/>
                    </a:lnTo>
                    <a:lnTo>
                      <a:pt x="1723" y="12063"/>
                    </a:lnTo>
                    <a:lnTo>
                      <a:pt x="1644" y="12815"/>
                    </a:lnTo>
                    <a:lnTo>
                      <a:pt x="1624" y="13152"/>
                    </a:lnTo>
                    <a:lnTo>
                      <a:pt x="1604" y="13330"/>
                    </a:lnTo>
                    <a:lnTo>
                      <a:pt x="1565" y="13449"/>
                    </a:lnTo>
                    <a:lnTo>
                      <a:pt x="1485" y="13568"/>
                    </a:lnTo>
                    <a:lnTo>
                      <a:pt x="1446" y="13607"/>
                    </a:lnTo>
                    <a:lnTo>
                      <a:pt x="1406" y="13627"/>
                    </a:lnTo>
                    <a:lnTo>
                      <a:pt x="1367" y="13627"/>
                    </a:lnTo>
                    <a:lnTo>
                      <a:pt x="1327" y="13607"/>
                    </a:lnTo>
                    <a:lnTo>
                      <a:pt x="1268" y="13568"/>
                    </a:lnTo>
                    <a:lnTo>
                      <a:pt x="1228" y="13469"/>
                    </a:lnTo>
                    <a:lnTo>
                      <a:pt x="1169" y="13370"/>
                    </a:lnTo>
                    <a:lnTo>
                      <a:pt x="1089" y="13132"/>
                    </a:lnTo>
                    <a:lnTo>
                      <a:pt x="990" y="12835"/>
                    </a:lnTo>
                    <a:lnTo>
                      <a:pt x="891" y="12518"/>
                    </a:lnTo>
                    <a:lnTo>
                      <a:pt x="832" y="12201"/>
                    </a:lnTo>
                    <a:lnTo>
                      <a:pt x="753" y="11865"/>
                    </a:lnTo>
                    <a:lnTo>
                      <a:pt x="673" y="11211"/>
                    </a:lnTo>
                    <a:lnTo>
                      <a:pt x="614" y="10557"/>
                    </a:lnTo>
                    <a:lnTo>
                      <a:pt x="574" y="9904"/>
                    </a:lnTo>
                    <a:lnTo>
                      <a:pt x="574" y="9270"/>
                    </a:lnTo>
                    <a:lnTo>
                      <a:pt x="574" y="8636"/>
                    </a:lnTo>
                    <a:lnTo>
                      <a:pt x="614" y="7982"/>
                    </a:lnTo>
                    <a:lnTo>
                      <a:pt x="713" y="6695"/>
                    </a:lnTo>
                    <a:lnTo>
                      <a:pt x="832" y="5427"/>
                    </a:lnTo>
                    <a:lnTo>
                      <a:pt x="832" y="5348"/>
                    </a:lnTo>
                    <a:lnTo>
                      <a:pt x="812" y="5289"/>
                    </a:lnTo>
                    <a:lnTo>
                      <a:pt x="792" y="5229"/>
                    </a:lnTo>
                    <a:lnTo>
                      <a:pt x="772" y="5190"/>
                    </a:lnTo>
                    <a:lnTo>
                      <a:pt x="733" y="5150"/>
                    </a:lnTo>
                    <a:lnTo>
                      <a:pt x="673" y="5130"/>
                    </a:lnTo>
                    <a:lnTo>
                      <a:pt x="574" y="5111"/>
                    </a:lnTo>
                    <a:lnTo>
                      <a:pt x="475" y="5130"/>
                    </a:lnTo>
                    <a:lnTo>
                      <a:pt x="376" y="5190"/>
                    </a:lnTo>
                    <a:lnTo>
                      <a:pt x="337" y="5229"/>
                    </a:lnTo>
                    <a:lnTo>
                      <a:pt x="297" y="5289"/>
                    </a:lnTo>
                    <a:lnTo>
                      <a:pt x="277" y="5348"/>
                    </a:lnTo>
                    <a:lnTo>
                      <a:pt x="257" y="5427"/>
                    </a:lnTo>
                    <a:lnTo>
                      <a:pt x="99" y="7052"/>
                    </a:lnTo>
                    <a:lnTo>
                      <a:pt x="40" y="7864"/>
                    </a:lnTo>
                    <a:lnTo>
                      <a:pt x="0" y="8676"/>
                    </a:lnTo>
                    <a:lnTo>
                      <a:pt x="0" y="9488"/>
                    </a:lnTo>
                    <a:lnTo>
                      <a:pt x="20" y="10320"/>
                    </a:lnTo>
                    <a:lnTo>
                      <a:pt x="79" y="11112"/>
                    </a:lnTo>
                    <a:lnTo>
                      <a:pt x="139" y="11528"/>
                    </a:lnTo>
                    <a:lnTo>
                      <a:pt x="198" y="11924"/>
                    </a:lnTo>
                    <a:lnTo>
                      <a:pt x="317" y="12538"/>
                    </a:lnTo>
                    <a:lnTo>
                      <a:pt x="376" y="12875"/>
                    </a:lnTo>
                    <a:lnTo>
                      <a:pt x="475" y="13211"/>
                    </a:lnTo>
                    <a:lnTo>
                      <a:pt x="574" y="13528"/>
                    </a:lnTo>
                    <a:lnTo>
                      <a:pt x="713" y="13825"/>
                    </a:lnTo>
                    <a:lnTo>
                      <a:pt x="792" y="13964"/>
                    </a:lnTo>
                    <a:lnTo>
                      <a:pt x="891" y="14083"/>
                    </a:lnTo>
                    <a:lnTo>
                      <a:pt x="971" y="14182"/>
                    </a:lnTo>
                    <a:lnTo>
                      <a:pt x="1089" y="14281"/>
                    </a:lnTo>
                    <a:lnTo>
                      <a:pt x="1228" y="14360"/>
                    </a:lnTo>
                    <a:lnTo>
                      <a:pt x="1386" y="14420"/>
                    </a:lnTo>
                    <a:lnTo>
                      <a:pt x="1525" y="14420"/>
                    </a:lnTo>
                    <a:lnTo>
                      <a:pt x="1664" y="14380"/>
                    </a:lnTo>
                    <a:lnTo>
                      <a:pt x="1783" y="14301"/>
                    </a:lnTo>
                    <a:lnTo>
                      <a:pt x="1882" y="14182"/>
                    </a:lnTo>
                    <a:lnTo>
                      <a:pt x="1981" y="14043"/>
                    </a:lnTo>
                    <a:lnTo>
                      <a:pt x="2060" y="13865"/>
                    </a:lnTo>
                    <a:lnTo>
                      <a:pt x="2159" y="13528"/>
                    </a:lnTo>
                    <a:lnTo>
                      <a:pt x="2218" y="13152"/>
                    </a:lnTo>
                    <a:lnTo>
                      <a:pt x="2278" y="12776"/>
                    </a:lnTo>
                    <a:lnTo>
                      <a:pt x="2317" y="12379"/>
                    </a:lnTo>
                    <a:lnTo>
                      <a:pt x="2357" y="11587"/>
                    </a:lnTo>
                    <a:lnTo>
                      <a:pt x="2397" y="10835"/>
                    </a:lnTo>
                    <a:lnTo>
                      <a:pt x="2436" y="9904"/>
                    </a:lnTo>
                    <a:lnTo>
                      <a:pt x="2456" y="8993"/>
                    </a:lnTo>
                    <a:lnTo>
                      <a:pt x="2456" y="8062"/>
                    </a:lnTo>
                    <a:lnTo>
                      <a:pt x="2456" y="7131"/>
                    </a:lnTo>
                    <a:lnTo>
                      <a:pt x="2436" y="5388"/>
                    </a:lnTo>
                    <a:lnTo>
                      <a:pt x="2416" y="4497"/>
                    </a:lnTo>
                    <a:lnTo>
                      <a:pt x="2377" y="3605"/>
                    </a:lnTo>
                    <a:lnTo>
                      <a:pt x="2317" y="2714"/>
                    </a:lnTo>
                    <a:lnTo>
                      <a:pt x="2238" y="1843"/>
                    </a:lnTo>
                    <a:lnTo>
                      <a:pt x="2179" y="1407"/>
                    </a:lnTo>
                    <a:lnTo>
                      <a:pt x="2099" y="971"/>
                    </a:lnTo>
                    <a:lnTo>
                      <a:pt x="2020" y="555"/>
                    </a:lnTo>
                    <a:lnTo>
                      <a:pt x="1901" y="139"/>
                    </a:lnTo>
                    <a:lnTo>
                      <a:pt x="1882" y="60"/>
                    </a:lnTo>
                    <a:lnTo>
                      <a:pt x="18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1" name="Google Shape;1641;p7"/>
              <p:cNvSpPr/>
              <p:nvPr/>
            </p:nvSpPr>
            <p:spPr>
              <a:xfrm>
                <a:off x="3189550" y="1603750"/>
                <a:ext cx="1124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45318" extrusionOk="0">
                    <a:moveTo>
                      <a:pt x="1922" y="1"/>
                    </a:moveTo>
                    <a:lnTo>
                      <a:pt x="1823" y="20"/>
                    </a:lnTo>
                    <a:lnTo>
                      <a:pt x="1744" y="80"/>
                    </a:lnTo>
                    <a:lnTo>
                      <a:pt x="1704" y="119"/>
                    </a:lnTo>
                    <a:lnTo>
                      <a:pt x="1684" y="179"/>
                    </a:lnTo>
                    <a:lnTo>
                      <a:pt x="1665" y="238"/>
                    </a:lnTo>
                    <a:lnTo>
                      <a:pt x="1665" y="318"/>
                    </a:lnTo>
                    <a:lnTo>
                      <a:pt x="1704" y="852"/>
                    </a:lnTo>
                    <a:lnTo>
                      <a:pt x="1724" y="1407"/>
                    </a:lnTo>
                    <a:lnTo>
                      <a:pt x="1704" y="1942"/>
                    </a:lnTo>
                    <a:lnTo>
                      <a:pt x="1665" y="2476"/>
                    </a:lnTo>
                    <a:lnTo>
                      <a:pt x="1605" y="2991"/>
                    </a:lnTo>
                    <a:lnTo>
                      <a:pt x="1546" y="3526"/>
                    </a:lnTo>
                    <a:lnTo>
                      <a:pt x="1466" y="4041"/>
                    </a:lnTo>
                    <a:lnTo>
                      <a:pt x="1367" y="4576"/>
                    </a:lnTo>
                    <a:lnTo>
                      <a:pt x="1150" y="5606"/>
                    </a:lnTo>
                    <a:lnTo>
                      <a:pt x="912" y="6656"/>
                    </a:lnTo>
                    <a:lnTo>
                      <a:pt x="654" y="7685"/>
                    </a:lnTo>
                    <a:lnTo>
                      <a:pt x="437" y="8735"/>
                    </a:lnTo>
                    <a:lnTo>
                      <a:pt x="258" y="9706"/>
                    </a:lnTo>
                    <a:lnTo>
                      <a:pt x="179" y="10201"/>
                    </a:lnTo>
                    <a:lnTo>
                      <a:pt x="100" y="10696"/>
                    </a:lnTo>
                    <a:lnTo>
                      <a:pt x="60" y="11211"/>
                    </a:lnTo>
                    <a:lnTo>
                      <a:pt x="21" y="11706"/>
                    </a:lnTo>
                    <a:lnTo>
                      <a:pt x="1" y="12201"/>
                    </a:lnTo>
                    <a:lnTo>
                      <a:pt x="1" y="12716"/>
                    </a:lnTo>
                    <a:lnTo>
                      <a:pt x="40" y="13231"/>
                    </a:lnTo>
                    <a:lnTo>
                      <a:pt x="80" y="13766"/>
                    </a:lnTo>
                    <a:lnTo>
                      <a:pt x="139" y="14281"/>
                    </a:lnTo>
                    <a:lnTo>
                      <a:pt x="199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3" y="18024"/>
                    </a:lnTo>
                    <a:lnTo>
                      <a:pt x="971" y="19193"/>
                    </a:lnTo>
                    <a:lnTo>
                      <a:pt x="1110" y="20381"/>
                    </a:lnTo>
                    <a:lnTo>
                      <a:pt x="1209" y="21570"/>
                    </a:lnTo>
                    <a:lnTo>
                      <a:pt x="1288" y="22758"/>
                    </a:lnTo>
                    <a:lnTo>
                      <a:pt x="1348" y="23946"/>
                    </a:lnTo>
                    <a:lnTo>
                      <a:pt x="138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308" y="31136"/>
                    </a:lnTo>
                    <a:lnTo>
                      <a:pt x="1130" y="35909"/>
                    </a:lnTo>
                    <a:lnTo>
                      <a:pt x="1051" y="38246"/>
                    </a:lnTo>
                    <a:lnTo>
                      <a:pt x="1031" y="39435"/>
                    </a:lnTo>
                    <a:lnTo>
                      <a:pt x="1051" y="40029"/>
                    </a:lnTo>
                    <a:lnTo>
                      <a:pt x="1070" y="40603"/>
                    </a:lnTo>
                    <a:lnTo>
                      <a:pt x="1090" y="41198"/>
                    </a:lnTo>
                    <a:lnTo>
                      <a:pt x="1150" y="41772"/>
                    </a:lnTo>
                    <a:lnTo>
                      <a:pt x="1229" y="42346"/>
                    </a:lnTo>
                    <a:lnTo>
                      <a:pt x="1308" y="42921"/>
                    </a:lnTo>
                    <a:lnTo>
                      <a:pt x="1427" y="43495"/>
                    </a:lnTo>
                    <a:lnTo>
                      <a:pt x="1566" y="44050"/>
                    </a:lnTo>
                    <a:lnTo>
                      <a:pt x="1744" y="44604"/>
                    </a:lnTo>
                    <a:lnTo>
                      <a:pt x="1942" y="45159"/>
                    </a:lnTo>
                    <a:lnTo>
                      <a:pt x="2001" y="45238"/>
                    </a:lnTo>
                    <a:lnTo>
                      <a:pt x="2061" y="45297"/>
                    </a:lnTo>
                    <a:lnTo>
                      <a:pt x="2140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78" y="45238"/>
                    </a:lnTo>
                    <a:lnTo>
                      <a:pt x="2437" y="45179"/>
                    </a:lnTo>
                    <a:lnTo>
                      <a:pt x="2457" y="45080"/>
                    </a:lnTo>
                    <a:lnTo>
                      <a:pt x="2853" y="43079"/>
                    </a:lnTo>
                    <a:lnTo>
                      <a:pt x="322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62" y="36008"/>
                    </a:lnTo>
                    <a:lnTo>
                      <a:pt x="4061" y="34998"/>
                    </a:lnTo>
                    <a:lnTo>
                      <a:pt x="4160" y="33968"/>
                    </a:lnTo>
                    <a:lnTo>
                      <a:pt x="4259" y="32958"/>
                    </a:lnTo>
                    <a:lnTo>
                      <a:pt x="4338" y="31928"/>
                    </a:lnTo>
                    <a:lnTo>
                      <a:pt x="4398" y="30898"/>
                    </a:lnTo>
                    <a:lnTo>
                      <a:pt x="4437" y="29868"/>
                    </a:lnTo>
                    <a:lnTo>
                      <a:pt x="4477" y="28858"/>
                    </a:lnTo>
                    <a:lnTo>
                      <a:pt x="4497" y="27828"/>
                    </a:lnTo>
                    <a:lnTo>
                      <a:pt x="4497" y="26798"/>
                    </a:lnTo>
                    <a:lnTo>
                      <a:pt x="4477" y="25788"/>
                    </a:lnTo>
                    <a:lnTo>
                      <a:pt x="4457" y="24758"/>
                    </a:lnTo>
                    <a:lnTo>
                      <a:pt x="4398" y="23728"/>
                    </a:lnTo>
                    <a:lnTo>
                      <a:pt x="4338" y="22718"/>
                    </a:lnTo>
                    <a:lnTo>
                      <a:pt x="4259" y="21708"/>
                    </a:lnTo>
                    <a:lnTo>
                      <a:pt x="4160" y="20678"/>
                    </a:lnTo>
                    <a:lnTo>
                      <a:pt x="4021" y="19668"/>
                    </a:lnTo>
                    <a:lnTo>
                      <a:pt x="3883" y="18658"/>
                    </a:lnTo>
                    <a:lnTo>
                      <a:pt x="3724" y="17648"/>
                    </a:lnTo>
                    <a:lnTo>
                      <a:pt x="3546" y="16658"/>
                    </a:lnTo>
                    <a:lnTo>
                      <a:pt x="3348" y="15648"/>
                    </a:lnTo>
                    <a:lnTo>
                      <a:pt x="3130" y="14657"/>
                    </a:lnTo>
                    <a:lnTo>
                      <a:pt x="2893" y="13667"/>
                    </a:lnTo>
                    <a:lnTo>
                      <a:pt x="2635" y="12677"/>
                    </a:lnTo>
                    <a:lnTo>
                      <a:pt x="2595" y="12597"/>
                    </a:lnTo>
                    <a:lnTo>
                      <a:pt x="2556" y="12538"/>
                    </a:lnTo>
                    <a:lnTo>
                      <a:pt x="2516" y="12498"/>
                    </a:lnTo>
                    <a:lnTo>
                      <a:pt x="2477" y="12479"/>
                    </a:lnTo>
                    <a:lnTo>
                      <a:pt x="2378" y="12439"/>
                    </a:lnTo>
                    <a:lnTo>
                      <a:pt x="2259" y="12459"/>
                    </a:lnTo>
                    <a:lnTo>
                      <a:pt x="2179" y="12498"/>
                    </a:lnTo>
                    <a:lnTo>
                      <a:pt x="2100" y="12597"/>
                    </a:lnTo>
                    <a:lnTo>
                      <a:pt x="2080" y="12637"/>
                    </a:lnTo>
                    <a:lnTo>
                      <a:pt x="2061" y="12696"/>
                    </a:lnTo>
                    <a:lnTo>
                      <a:pt x="2061" y="12776"/>
                    </a:lnTo>
                    <a:lnTo>
                      <a:pt x="2080" y="12855"/>
                    </a:lnTo>
                    <a:lnTo>
                      <a:pt x="2338" y="13786"/>
                    </a:lnTo>
                    <a:lnTo>
                      <a:pt x="2556" y="14736"/>
                    </a:lnTo>
                    <a:lnTo>
                      <a:pt x="2774" y="15707"/>
                    </a:lnTo>
                    <a:lnTo>
                      <a:pt x="2972" y="16658"/>
                    </a:lnTo>
                    <a:lnTo>
                      <a:pt x="3150" y="17608"/>
                    </a:lnTo>
                    <a:lnTo>
                      <a:pt x="3308" y="18579"/>
                    </a:lnTo>
                    <a:lnTo>
                      <a:pt x="3447" y="19549"/>
                    </a:lnTo>
                    <a:lnTo>
                      <a:pt x="3566" y="20520"/>
                    </a:lnTo>
                    <a:lnTo>
                      <a:pt x="3665" y="21490"/>
                    </a:lnTo>
                    <a:lnTo>
                      <a:pt x="3744" y="22461"/>
                    </a:lnTo>
                    <a:lnTo>
                      <a:pt x="3804" y="23431"/>
                    </a:lnTo>
                    <a:lnTo>
                      <a:pt x="3863" y="24422"/>
                    </a:lnTo>
                    <a:lnTo>
                      <a:pt x="3903" y="25392"/>
                    </a:lnTo>
                    <a:lnTo>
                      <a:pt x="3922" y="26383"/>
                    </a:lnTo>
                    <a:lnTo>
                      <a:pt x="3922" y="27353"/>
                    </a:lnTo>
                    <a:lnTo>
                      <a:pt x="3922" y="28343"/>
                    </a:lnTo>
                    <a:lnTo>
                      <a:pt x="3883" y="29314"/>
                    </a:lnTo>
                    <a:lnTo>
                      <a:pt x="3863" y="30304"/>
                    </a:lnTo>
                    <a:lnTo>
                      <a:pt x="3804" y="31275"/>
                    </a:lnTo>
                    <a:lnTo>
                      <a:pt x="3744" y="32265"/>
                    </a:lnTo>
                    <a:lnTo>
                      <a:pt x="3665" y="33235"/>
                    </a:lnTo>
                    <a:lnTo>
                      <a:pt x="3566" y="34206"/>
                    </a:lnTo>
                    <a:lnTo>
                      <a:pt x="3368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7" y="41990"/>
                    </a:lnTo>
                    <a:lnTo>
                      <a:pt x="2120" y="43891"/>
                    </a:lnTo>
                    <a:lnTo>
                      <a:pt x="2001" y="43436"/>
                    </a:lnTo>
                    <a:lnTo>
                      <a:pt x="1902" y="42980"/>
                    </a:lnTo>
                    <a:lnTo>
                      <a:pt x="1803" y="42505"/>
                    </a:lnTo>
                    <a:lnTo>
                      <a:pt x="1744" y="42029"/>
                    </a:lnTo>
                    <a:lnTo>
                      <a:pt x="1684" y="41554"/>
                    </a:lnTo>
                    <a:lnTo>
                      <a:pt x="1645" y="41059"/>
                    </a:lnTo>
                    <a:lnTo>
                      <a:pt x="1605" y="40108"/>
                    </a:lnTo>
                    <a:lnTo>
                      <a:pt x="1605" y="39138"/>
                    </a:lnTo>
                    <a:lnTo>
                      <a:pt x="1625" y="38147"/>
                    </a:lnTo>
                    <a:lnTo>
                      <a:pt x="1684" y="36226"/>
                    </a:lnTo>
                    <a:lnTo>
                      <a:pt x="1823" y="31572"/>
                    </a:lnTo>
                    <a:lnTo>
                      <a:pt x="1902" y="26937"/>
                    </a:lnTo>
                    <a:lnTo>
                      <a:pt x="1922" y="25808"/>
                    </a:lnTo>
                    <a:lnTo>
                      <a:pt x="1922" y="24699"/>
                    </a:lnTo>
                    <a:lnTo>
                      <a:pt x="1902" y="23570"/>
                    </a:lnTo>
                    <a:lnTo>
                      <a:pt x="1863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6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2" y="15747"/>
                    </a:lnTo>
                    <a:lnTo>
                      <a:pt x="85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5" y="13469"/>
                    </a:lnTo>
                    <a:lnTo>
                      <a:pt x="575" y="12934"/>
                    </a:lnTo>
                    <a:lnTo>
                      <a:pt x="575" y="12380"/>
                    </a:lnTo>
                    <a:lnTo>
                      <a:pt x="595" y="11845"/>
                    </a:lnTo>
                    <a:lnTo>
                      <a:pt x="615" y="11310"/>
                    </a:lnTo>
                    <a:lnTo>
                      <a:pt x="674" y="10775"/>
                    </a:lnTo>
                    <a:lnTo>
                      <a:pt x="753" y="10240"/>
                    </a:lnTo>
                    <a:lnTo>
                      <a:pt x="833" y="9706"/>
                    </a:lnTo>
                    <a:lnTo>
                      <a:pt x="932" y="9171"/>
                    </a:lnTo>
                    <a:lnTo>
                      <a:pt x="1169" y="8082"/>
                    </a:lnTo>
                    <a:lnTo>
                      <a:pt x="1407" y="6992"/>
                    </a:lnTo>
                    <a:lnTo>
                      <a:pt x="1665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100" y="3685"/>
                    </a:lnTo>
                    <a:lnTo>
                      <a:pt x="2179" y="3130"/>
                    </a:lnTo>
                    <a:lnTo>
                      <a:pt x="2239" y="2575"/>
                    </a:lnTo>
                    <a:lnTo>
                      <a:pt x="2259" y="2021"/>
                    </a:lnTo>
                    <a:lnTo>
                      <a:pt x="2279" y="1466"/>
                    </a:lnTo>
                    <a:lnTo>
                      <a:pt x="2279" y="892"/>
                    </a:lnTo>
                    <a:lnTo>
                      <a:pt x="2239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60" y="119"/>
                    </a:lnTo>
                    <a:lnTo>
                      <a:pt x="2120" y="80"/>
                    </a:lnTo>
                    <a:lnTo>
                      <a:pt x="2021" y="20"/>
                    </a:lnTo>
                    <a:lnTo>
                      <a:pt x="19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2" name="Google Shape;1642;p7"/>
              <p:cNvSpPr/>
              <p:nvPr/>
            </p:nvSpPr>
            <p:spPr>
              <a:xfrm>
                <a:off x="3164800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60" y="80"/>
                    </a:lnTo>
                    <a:lnTo>
                      <a:pt x="40" y="120"/>
                    </a:lnTo>
                    <a:lnTo>
                      <a:pt x="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14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73" y="9132"/>
                    </a:lnTo>
                    <a:lnTo>
                      <a:pt x="813" y="9171"/>
                    </a:lnTo>
                    <a:lnTo>
                      <a:pt x="912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09" y="9171"/>
                    </a:lnTo>
                    <a:lnTo>
                      <a:pt x="1248" y="9132"/>
                    </a:lnTo>
                    <a:lnTo>
                      <a:pt x="126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5" y="318"/>
                    </a:lnTo>
                    <a:lnTo>
                      <a:pt x="555" y="239"/>
                    </a:lnTo>
                    <a:lnTo>
                      <a:pt x="535" y="179"/>
                    </a:lnTo>
                    <a:lnTo>
                      <a:pt x="496" y="120"/>
                    </a:lnTo>
                    <a:lnTo>
                      <a:pt x="456" y="80"/>
                    </a:lnTo>
                    <a:lnTo>
                      <a:pt x="357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3" name="Google Shape;1643;p7"/>
              <p:cNvSpPr/>
              <p:nvPr/>
            </p:nvSpPr>
            <p:spPr>
              <a:xfrm>
                <a:off x="3062300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7" y="1"/>
                    </a:moveTo>
                    <a:lnTo>
                      <a:pt x="2338" y="21"/>
                    </a:lnTo>
                    <a:lnTo>
                      <a:pt x="2278" y="60"/>
                    </a:lnTo>
                    <a:lnTo>
                      <a:pt x="2239" y="100"/>
                    </a:lnTo>
                    <a:lnTo>
                      <a:pt x="2219" y="159"/>
                    </a:lnTo>
                    <a:lnTo>
                      <a:pt x="2179" y="219"/>
                    </a:lnTo>
                    <a:lnTo>
                      <a:pt x="1922" y="1249"/>
                    </a:lnTo>
                    <a:lnTo>
                      <a:pt x="1684" y="2298"/>
                    </a:lnTo>
                    <a:lnTo>
                      <a:pt x="1486" y="3348"/>
                    </a:lnTo>
                    <a:lnTo>
                      <a:pt x="1308" y="4398"/>
                    </a:lnTo>
                    <a:lnTo>
                      <a:pt x="1130" y="5447"/>
                    </a:lnTo>
                    <a:lnTo>
                      <a:pt x="991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16" y="10894"/>
                    </a:lnTo>
                    <a:lnTo>
                      <a:pt x="318" y="13132"/>
                    </a:lnTo>
                    <a:lnTo>
                      <a:pt x="139" y="15390"/>
                    </a:lnTo>
                    <a:lnTo>
                      <a:pt x="80" y="16519"/>
                    </a:lnTo>
                    <a:lnTo>
                      <a:pt x="20" y="17648"/>
                    </a:lnTo>
                    <a:lnTo>
                      <a:pt x="1" y="18817"/>
                    </a:lnTo>
                    <a:lnTo>
                      <a:pt x="1" y="19965"/>
                    </a:lnTo>
                    <a:lnTo>
                      <a:pt x="20" y="21114"/>
                    </a:lnTo>
                    <a:lnTo>
                      <a:pt x="80" y="22283"/>
                    </a:lnTo>
                    <a:lnTo>
                      <a:pt x="159" y="23431"/>
                    </a:lnTo>
                    <a:lnTo>
                      <a:pt x="238" y="24580"/>
                    </a:lnTo>
                    <a:lnTo>
                      <a:pt x="456" y="26878"/>
                    </a:lnTo>
                    <a:lnTo>
                      <a:pt x="674" y="29195"/>
                    </a:lnTo>
                    <a:lnTo>
                      <a:pt x="892" y="31493"/>
                    </a:lnTo>
                    <a:lnTo>
                      <a:pt x="1070" y="33790"/>
                    </a:lnTo>
                    <a:lnTo>
                      <a:pt x="1248" y="36107"/>
                    </a:lnTo>
                    <a:lnTo>
                      <a:pt x="1407" y="38762"/>
                    </a:lnTo>
                    <a:lnTo>
                      <a:pt x="1526" y="41416"/>
                    </a:lnTo>
                    <a:lnTo>
                      <a:pt x="1625" y="44050"/>
                    </a:lnTo>
                    <a:lnTo>
                      <a:pt x="1704" y="46704"/>
                    </a:lnTo>
                    <a:lnTo>
                      <a:pt x="1704" y="46783"/>
                    </a:lnTo>
                    <a:lnTo>
                      <a:pt x="1724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882" y="47001"/>
                    </a:lnTo>
                    <a:lnTo>
                      <a:pt x="2001" y="47021"/>
                    </a:lnTo>
                    <a:lnTo>
                      <a:pt x="2100" y="47001"/>
                    </a:lnTo>
                    <a:lnTo>
                      <a:pt x="2179" y="46941"/>
                    </a:lnTo>
                    <a:lnTo>
                      <a:pt x="2219" y="46902"/>
                    </a:lnTo>
                    <a:lnTo>
                      <a:pt x="2259" y="46842"/>
                    </a:lnTo>
                    <a:lnTo>
                      <a:pt x="2259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20" y="42109"/>
                    </a:lnTo>
                    <a:lnTo>
                      <a:pt x="2021" y="39791"/>
                    </a:lnTo>
                    <a:lnTo>
                      <a:pt x="1902" y="37494"/>
                    </a:lnTo>
                    <a:lnTo>
                      <a:pt x="1744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6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54" y="22758"/>
                    </a:lnTo>
                    <a:lnTo>
                      <a:pt x="595" y="21649"/>
                    </a:lnTo>
                    <a:lnTo>
                      <a:pt x="55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5" y="17153"/>
                    </a:lnTo>
                    <a:lnTo>
                      <a:pt x="674" y="16004"/>
                    </a:lnTo>
                    <a:lnTo>
                      <a:pt x="753" y="14875"/>
                    </a:lnTo>
                    <a:lnTo>
                      <a:pt x="932" y="12597"/>
                    </a:lnTo>
                    <a:lnTo>
                      <a:pt x="1149" y="10340"/>
                    </a:lnTo>
                    <a:lnTo>
                      <a:pt x="1268" y="9072"/>
                    </a:lnTo>
                    <a:lnTo>
                      <a:pt x="1407" y="7824"/>
                    </a:lnTo>
                    <a:lnTo>
                      <a:pt x="1565" y="6576"/>
                    </a:lnTo>
                    <a:lnTo>
                      <a:pt x="1744" y="5329"/>
                    </a:lnTo>
                    <a:lnTo>
                      <a:pt x="1942" y="4081"/>
                    </a:lnTo>
                    <a:lnTo>
                      <a:pt x="2159" y="2853"/>
                    </a:lnTo>
                    <a:lnTo>
                      <a:pt x="2437" y="1625"/>
                    </a:lnTo>
                    <a:lnTo>
                      <a:pt x="2734" y="397"/>
                    </a:lnTo>
                    <a:lnTo>
                      <a:pt x="2754" y="337"/>
                    </a:lnTo>
                    <a:lnTo>
                      <a:pt x="2754" y="258"/>
                    </a:lnTo>
                    <a:lnTo>
                      <a:pt x="2734" y="199"/>
                    </a:lnTo>
                    <a:lnTo>
                      <a:pt x="2714" y="139"/>
                    </a:lnTo>
                    <a:lnTo>
                      <a:pt x="2635" y="60"/>
                    </a:lnTo>
                    <a:lnTo>
                      <a:pt x="253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4" name="Google Shape;1644;p7"/>
              <p:cNvSpPr/>
              <p:nvPr/>
            </p:nvSpPr>
            <p:spPr>
              <a:xfrm>
                <a:off x="2976650" y="276725"/>
                <a:ext cx="139650" cy="1292400"/>
              </a:xfrm>
              <a:custGeom>
                <a:avLst/>
                <a:gdLst/>
                <a:ahLst/>
                <a:cxnLst/>
                <a:rect l="l" t="t" r="r" b="b"/>
                <a:pathLst>
                  <a:path w="5586" h="51696" extrusionOk="0">
                    <a:moveTo>
                      <a:pt x="2080" y="1"/>
                    </a:moveTo>
                    <a:lnTo>
                      <a:pt x="2020" y="21"/>
                    </a:lnTo>
                    <a:lnTo>
                      <a:pt x="1961" y="40"/>
                    </a:lnTo>
                    <a:lnTo>
                      <a:pt x="1921" y="100"/>
                    </a:lnTo>
                    <a:lnTo>
                      <a:pt x="1882" y="159"/>
                    </a:lnTo>
                    <a:lnTo>
                      <a:pt x="1862" y="239"/>
                    </a:lnTo>
                    <a:lnTo>
                      <a:pt x="1644" y="1427"/>
                    </a:lnTo>
                    <a:lnTo>
                      <a:pt x="1466" y="2635"/>
                    </a:lnTo>
                    <a:lnTo>
                      <a:pt x="1327" y="3863"/>
                    </a:lnTo>
                    <a:lnTo>
                      <a:pt x="1189" y="5071"/>
                    </a:lnTo>
                    <a:lnTo>
                      <a:pt x="1109" y="6279"/>
                    </a:lnTo>
                    <a:lnTo>
                      <a:pt x="1050" y="7507"/>
                    </a:lnTo>
                    <a:lnTo>
                      <a:pt x="1010" y="8735"/>
                    </a:lnTo>
                    <a:lnTo>
                      <a:pt x="1010" y="9963"/>
                    </a:lnTo>
                    <a:lnTo>
                      <a:pt x="1030" y="11172"/>
                    </a:lnTo>
                    <a:lnTo>
                      <a:pt x="1070" y="12400"/>
                    </a:lnTo>
                    <a:lnTo>
                      <a:pt x="1169" y="13628"/>
                    </a:lnTo>
                    <a:lnTo>
                      <a:pt x="1268" y="14836"/>
                    </a:lnTo>
                    <a:lnTo>
                      <a:pt x="1406" y="16044"/>
                    </a:lnTo>
                    <a:lnTo>
                      <a:pt x="1585" y="17252"/>
                    </a:lnTo>
                    <a:lnTo>
                      <a:pt x="1783" y="18460"/>
                    </a:lnTo>
                    <a:lnTo>
                      <a:pt x="2001" y="19649"/>
                    </a:lnTo>
                    <a:lnTo>
                      <a:pt x="2179" y="20461"/>
                    </a:lnTo>
                    <a:lnTo>
                      <a:pt x="2377" y="21253"/>
                    </a:lnTo>
                    <a:lnTo>
                      <a:pt x="2595" y="22045"/>
                    </a:lnTo>
                    <a:lnTo>
                      <a:pt x="2813" y="22837"/>
                    </a:lnTo>
                    <a:lnTo>
                      <a:pt x="2793" y="22917"/>
                    </a:lnTo>
                    <a:lnTo>
                      <a:pt x="2793" y="22976"/>
                    </a:lnTo>
                    <a:lnTo>
                      <a:pt x="3130" y="26066"/>
                    </a:lnTo>
                    <a:lnTo>
                      <a:pt x="3288" y="27591"/>
                    </a:lnTo>
                    <a:lnTo>
                      <a:pt x="3427" y="29156"/>
                    </a:lnTo>
                    <a:lnTo>
                      <a:pt x="3565" y="30701"/>
                    </a:lnTo>
                    <a:lnTo>
                      <a:pt x="3684" y="32245"/>
                    </a:lnTo>
                    <a:lnTo>
                      <a:pt x="3763" y="33790"/>
                    </a:lnTo>
                    <a:lnTo>
                      <a:pt x="3823" y="35355"/>
                    </a:lnTo>
                    <a:lnTo>
                      <a:pt x="3862" y="36900"/>
                    </a:lnTo>
                    <a:lnTo>
                      <a:pt x="3862" y="38445"/>
                    </a:lnTo>
                    <a:lnTo>
                      <a:pt x="3843" y="40009"/>
                    </a:lnTo>
                    <a:lnTo>
                      <a:pt x="3763" y="41554"/>
                    </a:lnTo>
                    <a:lnTo>
                      <a:pt x="3644" y="43099"/>
                    </a:lnTo>
                    <a:lnTo>
                      <a:pt x="3565" y="43852"/>
                    </a:lnTo>
                    <a:lnTo>
                      <a:pt x="3486" y="44624"/>
                    </a:lnTo>
                    <a:lnTo>
                      <a:pt x="3367" y="45397"/>
                    </a:lnTo>
                    <a:lnTo>
                      <a:pt x="3268" y="46169"/>
                    </a:lnTo>
                    <a:lnTo>
                      <a:pt x="3130" y="46922"/>
                    </a:lnTo>
                    <a:lnTo>
                      <a:pt x="2991" y="47694"/>
                    </a:lnTo>
                    <a:lnTo>
                      <a:pt x="2872" y="47476"/>
                    </a:lnTo>
                    <a:lnTo>
                      <a:pt x="2753" y="47259"/>
                    </a:lnTo>
                    <a:lnTo>
                      <a:pt x="2535" y="46803"/>
                    </a:lnTo>
                    <a:lnTo>
                      <a:pt x="2377" y="46328"/>
                    </a:lnTo>
                    <a:lnTo>
                      <a:pt x="2238" y="45833"/>
                    </a:lnTo>
                    <a:lnTo>
                      <a:pt x="2119" y="45337"/>
                    </a:lnTo>
                    <a:lnTo>
                      <a:pt x="2020" y="44822"/>
                    </a:lnTo>
                    <a:lnTo>
                      <a:pt x="1842" y="43812"/>
                    </a:lnTo>
                    <a:lnTo>
                      <a:pt x="1426" y="40921"/>
                    </a:lnTo>
                    <a:lnTo>
                      <a:pt x="1228" y="39495"/>
                    </a:lnTo>
                    <a:lnTo>
                      <a:pt x="1030" y="38049"/>
                    </a:lnTo>
                    <a:lnTo>
                      <a:pt x="872" y="36642"/>
                    </a:lnTo>
                    <a:lnTo>
                      <a:pt x="753" y="35236"/>
                    </a:lnTo>
                    <a:lnTo>
                      <a:pt x="654" y="33830"/>
                    </a:lnTo>
                    <a:lnTo>
                      <a:pt x="594" y="32424"/>
                    </a:lnTo>
                    <a:lnTo>
                      <a:pt x="555" y="30998"/>
                    </a:lnTo>
                    <a:lnTo>
                      <a:pt x="575" y="30304"/>
                    </a:lnTo>
                    <a:lnTo>
                      <a:pt x="575" y="29591"/>
                    </a:lnTo>
                    <a:lnTo>
                      <a:pt x="614" y="28878"/>
                    </a:lnTo>
                    <a:lnTo>
                      <a:pt x="654" y="28185"/>
                    </a:lnTo>
                    <a:lnTo>
                      <a:pt x="713" y="27472"/>
                    </a:lnTo>
                    <a:lnTo>
                      <a:pt x="773" y="26779"/>
                    </a:lnTo>
                    <a:lnTo>
                      <a:pt x="951" y="27096"/>
                    </a:lnTo>
                    <a:lnTo>
                      <a:pt x="1089" y="27413"/>
                    </a:lnTo>
                    <a:lnTo>
                      <a:pt x="1228" y="27749"/>
                    </a:lnTo>
                    <a:lnTo>
                      <a:pt x="1347" y="28086"/>
                    </a:lnTo>
                    <a:lnTo>
                      <a:pt x="1446" y="28423"/>
                    </a:lnTo>
                    <a:lnTo>
                      <a:pt x="1525" y="28760"/>
                    </a:lnTo>
                    <a:lnTo>
                      <a:pt x="1604" y="29116"/>
                    </a:lnTo>
                    <a:lnTo>
                      <a:pt x="1664" y="29473"/>
                    </a:lnTo>
                    <a:lnTo>
                      <a:pt x="1763" y="30205"/>
                    </a:lnTo>
                    <a:lnTo>
                      <a:pt x="1822" y="30938"/>
                    </a:lnTo>
                    <a:lnTo>
                      <a:pt x="1862" y="31691"/>
                    </a:lnTo>
                    <a:lnTo>
                      <a:pt x="1862" y="32444"/>
                    </a:lnTo>
                    <a:lnTo>
                      <a:pt x="1842" y="33969"/>
                    </a:lnTo>
                    <a:lnTo>
                      <a:pt x="1842" y="35474"/>
                    </a:lnTo>
                    <a:lnTo>
                      <a:pt x="1842" y="36226"/>
                    </a:lnTo>
                    <a:lnTo>
                      <a:pt x="1882" y="36959"/>
                    </a:lnTo>
                    <a:lnTo>
                      <a:pt x="1941" y="37692"/>
                    </a:lnTo>
                    <a:lnTo>
                      <a:pt x="2040" y="38385"/>
                    </a:lnTo>
                    <a:lnTo>
                      <a:pt x="2060" y="38465"/>
                    </a:lnTo>
                    <a:lnTo>
                      <a:pt x="2100" y="38524"/>
                    </a:lnTo>
                    <a:lnTo>
                      <a:pt x="2119" y="38564"/>
                    </a:lnTo>
                    <a:lnTo>
                      <a:pt x="2179" y="38603"/>
                    </a:lnTo>
                    <a:lnTo>
                      <a:pt x="2218" y="38623"/>
                    </a:lnTo>
                    <a:lnTo>
                      <a:pt x="2377" y="38623"/>
                    </a:lnTo>
                    <a:lnTo>
                      <a:pt x="2476" y="38564"/>
                    </a:lnTo>
                    <a:lnTo>
                      <a:pt x="2555" y="38484"/>
                    </a:lnTo>
                    <a:lnTo>
                      <a:pt x="2575" y="38425"/>
                    </a:lnTo>
                    <a:lnTo>
                      <a:pt x="2595" y="38366"/>
                    </a:lnTo>
                    <a:lnTo>
                      <a:pt x="2595" y="38286"/>
                    </a:lnTo>
                    <a:lnTo>
                      <a:pt x="2595" y="38207"/>
                    </a:lnTo>
                    <a:lnTo>
                      <a:pt x="2535" y="37831"/>
                    </a:lnTo>
                    <a:lnTo>
                      <a:pt x="2476" y="37435"/>
                    </a:lnTo>
                    <a:lnTo>
                      <a:pt x="2416" y="36642"/>
                    </a:lnTo>
                    <a:lnTo>
                      <a:pt x="2377" y="35830"/>
                    </a:lnTo>
                    <a:lnTo>
                      <a:pt x="2357" y="35018"/>
                    </a:lnTo>
                    <a:lnTo>
                      <a:pt x="2377" y="33374"/>
                    </a:lnTo>
                    <a:lnTo>
                      <a:pt x="2377" y="32562"/>
                    </a:lnTo>
                    <a:lnTo>
                      <a:pt x="2377" y="31730"/>
                    </a:lnTo>
                    <a:lnTo>
                      <a:pt x="2357" y="30938"/>
                    </a:lnTo>
                    <a:lnTo>
                      <a:pt x="2298" y="30126"/>
                    </a:lnTo>
                    <a:lnTo>
                      <a:pt x="2199" y="29354"/>
                    </a:lnTo>
                    <a:lnTo>
                      <a:pt x="2119" y="28958"/>
                    </a:lnTo>
                    <a:lnTo>
                      <a:pt x="2040" y="28581"/>
                    </a:lnTo>
                    <a:lnTo>
                      <a:pt x="1961" y="28205"/>
                    </a:lnTo>
                    <a:lnTo>
                      <a:pt x="1842" y="27829"/>
                    </a:lnTo>
                    <a:lnTo>
                      <a:pt x="1723" y="27452"/>
                    </a:lnTo>
                    <a:lnTo>
                      <a:pt x="1565" y="27096"/>
                    </a:lnTo>
                    <a:lnTo>
                      <a:pt x="1406" y="26739"/>
                    </a:lnTo>
                    <a:lnTo>
                      <a:pt x="1228" y="26383"/>
                    </a:lnTo>
                    <a:lnTo>
                      <a:pt x="1030" y="26046"/>
                    </a:lnTo>
                    <a:lnTo>
                      <a:pt x="792" y="25690"/>
                    </a:lnTo>
                    <a:lnTo>
                      <a:pt x="733" y="25650"/>
                    </a:lnTo>
                    <a:lnTo>
                      <a:pt x="674" y="25610"/>
                    </a:lnTo>
                    <a:lnTo>
                      <a:pt x="515" y="25610"/>
                    </a:lnTo>
                    <a:lnTo>
                      <a:pt x="456" y="25650"/>
                    </a:lnTo>
                    <a:lnTo>
                      <a:pt x="396" y="25690"/>
                    </a:lnTo>
                    <a:lnTo>
                      <a:pt x="337" y="25769"/>
                    </a:lnTo>
                    <a:lnTo>
                      <a:pt x="317" y="25848"/>
                    </a:lnTo>
                    <a:lnTo>
                      <a:pt x="218" y="26620"/>
                    </a:lnTo>
                    <a:lnTo>
                      <a:pt x="159" y="27393"/>
                    </a:lnTo>
                    <a:lnTo>
                      <a:pt x="99" y="28165"/>
                    </a:lnTo>
                    <a:lnTo>
                      <a:pt x="40" y="28938"/>
                    </a:lnTo>
                    <a:lnTo>
                      <a:pt x="20" y="29710"/>
                    </a:lnTo>
                    <a:lnTo>
                      <a:pt x="0" y="30483"/>
                    </a:lnTo>
                    <a:lnTo>
                      <a:pt x="0" y="31255"/>
                    </a:lnTo>
                    <a:lnTo>
                      <a:pt x="20" y="32028"/>
                    </a:lnTo>
                    <a:lnTo>
                      <a:pt x="79" y="33592"/>
                    </a:lnTo>
                    <a:lnTo>
                      <a:pt x="178" y="35137"/>
                    </a:lnTo>
                    <a:lnTo>
                      <a:pt x="317" y="36682"/>
                    </a:lnTo>
                    <a:lnTo>
                      <a:pt x="495" y="38227"/>
                    </a:lnTo>
                    <a:lnTo>
                      <a:pt x="674" y="39752"/>
                    </a:lnTo>
                    <a:lnTo>
                      <a:pt x="891" y="41297"/>
                    </a:lnTo>
                    <a:lnTo>
                      <a:pt x="1109" y="42822"/>
                    </a:lnTo>
                    <a:lnTo>
                      <a:pt x="1347" y="44347"/>
                    </a:lnTo>
                    <a:lnTo>
                      <a:pt x="1446" y="44941"/>
                    </a:lnTo>
                    <a:lnTo>
                      <a:pt x="1565" y="45516"/>
                    </a:lnTo>
                    <a:lnTo>
                      <a:pt x="1703" y="46090"/>
                    </a:lnTo>
                    <a:lnTo>
                      <a:pt x="1862" y="46645"/>
                    </a:lnTo>
                    <a:lnTo>
                      <a:pt x="2060" y="47179"/>
                    </a:lnTo>
                    <a:lnTo>
                      <a:pt x="2179" y="47437"/>
                    </a:lnTo>
                    <a:lnTo>
                      <a:pt x="2317" y="47694"/>
                    </a:lnTo>
                    <a:lnTo>
                      <a:pt x="2456" y="47932"/>
                    </a:lnTo>
                    <a:lnTo>
                      <a:pt x="2595" y="48170"/>
                    </a:lnTo>
                    <a:lnTo>
                      <a:pt x="2753" y="48407"/>
                    </a:lnTo>
                    <a:lnTo>
                      <a:pt x="2931" y="48625"/>
                    </a:lnTo>
                    <a:lnTo>
                      <a:pt x="2991" y="48685"/>
                    </a:lnTo>
                    <a:lnTo>
                      <a:pt x="3070" y="48724"/>
                    </a:lnTo>
                    <a:lnTo>
                      <a:pt x="3209" y="48724"/>
                    </a:lnTo>
                    <a:lnTo>
                      <a:pt x="3268" y="48685"/>
                    </a:lnTo>
                    <a:lnTo>
                      <a:pt x="3328" y="48645"/>
                    </a:lnTo>
                    <a:lnTo>
                      <a:pt x="3387" y="48566"/>
                    </a:lnTo>
                    <a:lnTo>
                      <a:pt x="3407" y="48487"/>
                    </a:lnTo>
                    <a:lnTo>
                      <a:pt x="3545" y="47793"/>
                    </a:lnTo>
                    <a:lnTo>
                      <a:pt x="3684" y="47100"/>
                    </a:lnTo>
                    <a:lnTo>
                      <a:pt x="3902" y="45694"/>
                    </a:lnTo>
                    <a:lnTo>
                      <a:pt x="4100" y="44288"/>
                    </a:lnTo>
                    <a:lnTo>
                      <a:pt x="4239" y="42881"/>
                    </a:lnTo>
                    <a:lnTo>
                      <a:pt x="4338" y="41475"/>
                    </a:lnTo>
                    <a:lnTo>
                      <a:pt x="4397" y="40069"/>
                    </a:lnTo>
                    <a:lnTo>
                      <a:pt x="4437" y="38643"/>
                    </a:lnTo>
                    <a:lnTo>
                      <a:pt x="4437" y="37237"/>
                    </a:lnTo>
                    <a:lnTo>
                      <a:pt x="4417" y="35811"/>
                    </a:lnTo>
                    <a:lnTo>
                      <a:pt x="4358" y="34404"/>
                    </a:lnTo>
                    <a:lnTo>
                      <a:pt x="4278" y="32978"/>
                    </a:lnTo>
                    <a:lnTo>
                      <a:pt x="4199" y="31552"/>
                    </a:lnTo>
                    <a:lnTo>
                      <a:pt x="4080" y="30146"/>
                    </a:lnTo>
                    <a:lnTo>
                      <a:pt x="3961" y="28720"/>
                    </a:lnTo>
                    <a:lnTo>
                      <a:pt x="3684" y="25907"/>
                    </a:lnTo>
                    <a:lnTo>
                      <a:pt x="3902" y="26739"/>
                    </a:lnTo>
                    <a:lnTo>
                      <a:pt x="4120" y="27591"/>
                    </a:lnTo>
                    <a:lnTo>
                      <a:pt x="4318" y="28443"/>
                    </a:lnTo>
                    <a:lnTo>
                      <a:pt x="4476" y="29294"/>
                    </a:lnTo>
                    <a:lnTo>
                      <a:pt x="4575" y="29948"/>
                    </a:lnTo>
                    <a:lnTo>
                      <a:pt x="4674" y="30582"/>
                    </a:lnTo>
                    <a:lnTo>
                      <a:pt x="4754" y="31235"/>
                    </a:lnTo>
                    <a:lnTo>
                      <a:pt x="4813" y="31889"/>
                    </a:lnTo>
                    <a:lnTo>
                      <a:pt x="4932" y="33176"/>
                    </a:lnTo>
                    <a:lnTo>
                      <a:pt x="4991" y="34484"/>
                    </a:lnTo>
                    <a:lnTo>
                      <a:pt x="5011" y="35791"/>
                    </a:lnTo>
                    <a:lnTo>
                      <a:pt x="4991" y="37098"/>
                    </a:lnTo>
                    <a:lnTo>
                      <a:pt x="4952" y="38405"/>
                    </a:lnTo>
                    <a:lnTo>
                      <a:pt x="4892" y="39712"/>
                    </a:lnTo>
                    <a:lnTo>
                      <a:pt x="4813" y="41158"/>
                    </a:lnTo>
                    <a:lnTo>
                      <a:pt x="4694" y="42624"/>
                    </a:lnTo>
                    <a:lnTo>
                      <a:pt x="4575" y="44090"/>
                    </a:lnTo>
                    <a:lnTo>
                      <a:pt x="4437" y="45555"/>
                    </a:lnTo>
                    <a:lnTo>
                      <a:pt x="3862" y="51378"/>
                    </a:lnTo>
                    <a:lnTo>
                      <a:pt x="3862" y="51457"/>
                    </a:lnTo>
                    <a:lnTo>
                      <a:pt x="3882" y="51517"/>
                    </a:lnTo>
                    <a:lnTo>
                      <a:pt x="3902" y="51576"/>
                    </a:lnTo>
                    <a:lnTo>
                      <a:pt x="3942" y="51616"/>
                    </a:lnTo>
                    <a:lnTo>
                      <a:pt x="4021" y="51675"/>
                    </a:lnTo>
                    <a:lnTo>
                      <a:pt x="4120" y="51695"/>
                    </a:lnTo>
                    <a:lnTo>
                      <a:pt x="4239" y="51675"/>
                    </a:lnTo>
                    <a:lnTo>
                      <a:pt x="4338" y="51616"/>
                    </a:lnTo>
                    <a:lnTo>
                      <a:pt x="4377" y="51576"/>
                    </a:lnTo>
                    <a:lnTo>
                      <a:pt x="4397" y="51517"/>
                    </a:lnTo>
                    <a:lnTo>
                      <a:pt x="4417" y="51457"/>
                    </a:lnTo>
                    <a:lnTo>
                      <a:pt x="4437" y="51378"/>
                    </a:lnTo>
                    <a:lnTo>
                      <a:pt x="4694" y="48863"/>
                    </a:lnTo>
                    <a:lnTo>
                      <a:pt x="4952" y="46328"/>
                    </a:lnTo>
                    <a:lnTo>
                      <a:pt x="5209" y="43773"/>
                    </a:lnTo>
                    <a:lnTo>
                      <a:pt x="5308" y="42505"/>
                    </a:lnTo>
                    <a:lnTo>
                      <a:pt x="5407" y="41218"/>
                    </a:lnTo>
                    <a:lnTo>
                      <a:pt x="5486" y="39950"/>
                    </a:lnTo>
                    <a:lnTo>
                      <a:pt x="5546" y="38663"/>
                    </a:lnTo>
                    <a:lnTo>
                      <a:pt x="5585" y="37395"/>
                    </a:lnTo>
                    <a:lnTo>
                      <a:pt x="5585" y="36127"/>
                    </a:lnTo>
                    <a:lnTo>
                      <a:pt x="5566" y="34840"/>
                    </a:lnTo>
                    <a:lnTo>
                      <a:pt x="5526" y="33572"/>
                    </a:lnTo>
                    <a:lnTo>
                      <a:pt x="5427" y="32305"/>
                    </a:lnTo>
                    <a:lnTo>
                      <a:pt x="5308" y="31037"/>
                    </a:lnTo>
                    <a:lnTo>
                      <a:pt x="5229" y="30423"/>
                    </a:lnTo>
                    <a:lnTo>
                      <a:pt x="5130" y="29829"/>
                    </a:lnTo>
                    <a:lnTo>
                      <a:pt x="5011" y="29235"/>
                    </a:lnTo>
                    <a:lnTo>
                      <a:pt x="4892" y="28641"/>
                    </a:lnTo>
                    <a:lnTo>
                      <a:pt x="4635" y="27472"/>
                    </a:lnTo>
                    <a:lnTo>
                      <a:pt x="4338" y="26323"/>
                    </a:lnTo>
                    <a:lnTo>
                      <a:pt x="4021" y="25175"/>
                    </a:lnTo>
                    <a:lnTo>
                      <a:pt x="3684" y="24026"/>
                    </a:lnTo>
                    <a:lnTo>
                      <a:pt x="3367" y="22857"/>
                    </a:lnTo>
                    <a:lnTo>
                      <a:pt x="3070" y="21689"/>
                    </a:lnTo>
                    <a:lnTo>
                      <a:pt x="2773" y="20481"/>
                    </a:lnTo>
                    <a:lnTo>
                      <a:pt x="2516" y="19233"/>
                    </a:lnTo>
                    <a:lnTo>
                      <a:pt x="2278" y="18005"/>
                    </a:lnTo>
                    <a:lnTo>
                      <a:pt x="2080" y="16757"/>
                    </a:lnTo>
                    <a:lnTo>
                      <a:pt x="1921" y="15509"/>
                    </a:lnTo>
                    <a:lnTo>
                      <a:pt x="1783" y="14242"/>
                    </a:lnTo>
                    <a:lnTo>
                      <a:pt x="1684" y="12974"/>
                    </a:lnTo>
                    <a:lnTo>
                      <a:pt x="1604" y="11706"/>
                    </a:lnTo>
                    <a:lnTo>
                      <a:pt x="1565" y="10360"/>
                    </a:lnTo>
                    <a:lnTo>
                      <a:pt x="1565" y="8993"/>
                    </a:lnTo>
                    <a:lnTo>
                      <a:pt x="1604" y="7646"/>
                    </a:lnTo>
                    <a:lnTo>
                      <a:pt x="1664" y="6279"/>
                    </a:lnTo>
                    <a:lnTo>
                      <a:pt x="1783" y="4933"/>
                    </a:lnTo>
                    <a:lnTo>
                      <a:pt x="1921" y="3586"/>
                    </a:lnTo>
                    <a:lnTo>
                      <a:pt x="2100" y="2239"/>
                    </a:lnTo>
                    <a:lnTo>
                      <a:pt x="2317" y="912"/>
                    </a:lnTo>
                    <a:lnTo>
                      <a:pt x="2476" y="1130"/>
                    </a:lnTo>
                    <a:lnTo>
                      <a:pt x="2615" y="1368"/>
                    </a:lnTo>
                    <a:lnTo>
                      <a:pt x="2733" y="1625"/>
                    </a:lnTo>
                    <a:lnTo>
                      <a:pt x="2832" y="1922"/>
                    </a:lnTo>
                    <a:lnTo>
                      <a:pt x="2892" y="2199"/>
                    </a:lnTo>
                    <a:lnTo>
                      <a:pt x="2951" y="2496"/>
                    </a:lnTo>
                    <a:lnTo>
                      <a:pt x="3011" y="3091"/>
                    </a:lnTo>
                    <a:lnTo>
                      <a:pt x="3070" y="3923"/>
                    </a:lnTo>
                    <a:lnTo>
                      <a:pt x="3110" y="4754"/>
                    </a:lnTo>
                    <a:lnTo>
                      <a:pt x="3149" y="6418"/>
                    </a:lnTo>
                    <a:lnTo>
                      <a:pt x="3130" y="8161"/>
                    </a:lnTo>
                    <a:lnTo>
                      <a:pt x="3090" y="9924"/>
                    </a:lnTo>
                    <a:lnTo>
                      <a:pt x="3011" y="11687"/>
                    </a:lnTo>
                    <a:lnTo>
                      <a:pt x="2872" y="13449"/>
                    </a:lnTo>
                    <a:lnTo>
                      <a:pt x="2872" y="13509"/>
                    </a:lnTo>
                    <a:lnTo>
                      <a:pt x="2892" y="13588"/>
                    </a:lnTo>
                    <a:lnTo>
                      <a:pt x="2912" y="13628"/>
                    </a:lnTo>
                    <a:lnTo>
                      <a:pt x="2951" y="13687"/>
                    </a:lnTo>
                    <a:lnTo>
                      <a:pt x="3030" y="13746"/>
                    </a:lnTo>
                    <a:lnTo>
                      <a:pt x="3130" y="13766"/>
                    </a:lnTo>
                    <a:lnTo>
                      <a:pt x="3229" y="13727"/>
                    </a:lnTo>
                    <a:lnTo>
                      <a:pt x="3328" y="13667"/>
                    </a:lnTo>
                    <a:lnTo>
                      <a:pt x="3367" y="13628"/>
                    </a:lnTo>
                    <a:lnTo>
                      <a:pt x="3407" y="13568"/>
                    </a:lnTo>
                    <a:lnTo>
                      <a:pt x="3427" y="13509"/>
                    </a:lnTo>
                    <a:lnTo>
                      <a:pt x="3446" y="13449"/>
                    </a:lnTo>
                    <a:lnTo>
                      <a:pt x="3526" y="12400"/>
                    </a:lnTo>
                    <a:lnTo>
                      <a:pt x="3585" y="11370"/>
                    </a:lnTo>
                    <a:lnTo>
                      <a:pt x="3644" y="10320"/>
                    </a:lnTo>
                    <a:lnTo>
                      <a:pt x="3684" y="9290"/>
                    </a:lnTo>
                    <a:lnTo>
                      <a:pt x="3704" y="8240"/>
                    </a:lnTo>
                    <a:lnTo>
                      <a:pt x="3704" y="7210"/>
                    </a:lnTo>
                    <a:lnTo>
                      <a:pt x="3704" y="6161"/>
                    </a:lnTo>
                    <a:lnTo>
                      <a:pt x="3684" y="5131"/>
                    </a:lnTo>
                    <a:lnTo>
                      <a:pt x="3644" y="3744"/>
                    </a:lnTo>
                    <a:lnTo>
                      <a:pt x="3605" y="3031"/>
                    </a:lnTo>
                    <a:lnTo>
                      <a:pt x="3565" y="2675"/>
                    </a:lnTo>
                    <a:lnTo>
                      <a:pt x="3506" y="2318"/>
                    </a:lnTo>
                    <a:lnTo>
                      <a:pt x="3427" y="1962"/>
                    </a:lnTo>
                    <a:lnTo>
                      <a:pt x="3347" y="1645"/>
                    </a:lnTo>
                    <a:lnTo>
                      <a:pt x="3229" y="1308"/>
                    </a:lnTo>
                    <a:lnTo>
                      <a:pt x="3110" y="1011"/>
                    </a:lnTo>
                    <a:lnTo>
                      <a:pt x="2931" y="734"/>
                    </a:lnTo>
                    <a:lnTo>
                      <a:pt x="2753" y="476"/>
                    </a:lnTo>
                    <a:lnTo>
                      <a:pt x="2535" y="239"/>
                    </a:lnTo>
                    <a:lnTo>
                      <a:pt x="2278" y="40"/>
                    </a:lnTo>
                    <a:lnTo>
                      <a:pt x="221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5" name="Google Shape;1645;p7"/>
              <p:cNvSpPr/>
              <p:nvPr/>
            </p:nvSpPr>
            <p:spPr>
              <a:xfrm>
                <a:off x="3175200" y="267325"/>
                <a:ext cx="15375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15" h="1883" extrusionOk="0">
                    <a:moveTo>
                      <a:pt x="60" y="1"/>
                    </a:moveTo>
                    <a:lnTo>
                      <a:pt x="20" y="773"/>
                    </a:lnTo>
                    <a:lnTo>
                      <a:pt x="0" y="1565"/>
                    </a:lnTo>
                    <a:lnTo>
                      <a:pt x="0" y="1625"/>
                    </a:lnTo>
                    <a:lnTo>
                      <a:pt x="20" y="1704"/>
                    </a:lnTo>
                    <a:lnTo>
                      <a:pt x="60" y="1744"/>
                    </a:lnTo>
                    <a:lnTo>
                      <a:pt x="99" y="1803"/>
                    </a:lnTo>
                    <a:lnTo>
                      <a:pt x="179" y="1862"/>
                    </a:lnTo>
                    <a:lnTo>
                      <a:pt x="278" y="1882"/>
                    </a:lnTo>
                    <a:lnTo>
                      <a:pt x="397" y="1862"/>
                    </a:lnTo>
                    <a:lnTo>
                      <a:pt x="476" y="1803"/>
                    </a:lnTo>
                    <a:lnTo>
                      <a:pt x="515" y="1744"/>
                    </a:lnTo>
                    <a:lnTo>
                      <a:pt x="555" y="1704"/>
                    </a:lnTo>
                    <a:lnTo>
                      <a:pt x="575" y="1625"/>
                    </a:lnTo>
                    <a:lnTo>
                      <a:pt x="575" y="1565"/>
                    </a:lnTo>
                    <a:lnTo>
                      <a:pt x="595" y="773"/>
                    </a:lnTo>
                    <a:lnTo>
                      <a:pt x="61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6" name="Google Shape;1646;p7"/>
              <p:cNvSpPr/>
              <p:nvPr/>
            </p:nvSpPr>
            <p:spPr>
              <a:xfrm>
                <a:off x="3538650" y="267325"/>
                <a:ext cx="1639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57" h="44941" extrusionOk="0">
                    <a:moveTo>
                      <a:pt x="277" y="1"/>
                    </a:moveTo>
                    <a:lnTo>
                      <a:pt x="159" y="852"/>
                    </a:lnTo>
                    <a:lnTo>
                      <a:pt x="79" y="1684"/>
                    </a:lnTo>
                    <a:lnTo>
                      <a:pt x="40" y="2318"/>
                    </a:lnTo>
                    <a:lnTo>
                      <a:pt x="0" y="2972"/>
                    </a:lnTo>
                    <a:lnTo>
                      <a:pt x="0" y="3605"/>
                    </a:lnTo>
                    <a:lnTo>
                      <a:pt x="0" y="4239"/>
                    </a:lnTo>
                    <a:lnTo>
                      <a:pt x="20" y="4873"/>
                    </a:lnTo>
                    <a:lnTo>
                      <a:pt x="79" y="5487"/>
                    </a:lnTo>
                    <a:lnTo>
                      <a:pt x="119" y="6121"/>
                    </a:lnTo>
                    <a:lnTo>
                      <a:pt x="198" y="6754"/>
                    </a:lnTo>
                    <a:lnTo>
                      <a:pt x="297" y="7368"/>
                    </a:lnTo>
                    <a:lnTo>
                      <a:pt x="396" y="8002"/>
                    </a:lnTo>
                    <a:lnTo>
                      <a:pt x="535" y="8616"/>
                    </a:lnTo>
                    <a:lnTo>
                      <a:pt x="674" y="9230"/>
                    </a:lnTo>
                    <a:lnTo>
                      <a:pt x="832" y="9824"/>
                    </a:lnTo>
                    <a:lnTo>
                      <a:pt x="991" y="10438"/>
                    </a:lnTo>
                    <a:lnTo>
                      <a:pt x="1189" y="11033"/>
                    </a:lnTo>
                    <a:lnTo>
                      <a:pt x="1387" y="11627"/>
                    </a:lnTo>
                    <a:lnTo>
                      <a:pt x="1842" y="12835"/>
                    </a:lnTo>
                    <a:lnTo>
                      <a:pt x="2318" y="14043"/>
                    </a:lnTo>
                    <a:lnTo>
                      <a:pt x="2793" y="15251"/>
                    </a:lnTo>
                    <a:lnTo>
                      <a:pt x="3031" y="15865"/>
                    </a:lnTo>
                    <a:lnTo>
                      <a:pt x="3248" y="16479"/>
                    </a:lnTo>
                    <a:lnTo>
                      <a:pt x="3446" y="17093"/>
                    </a:lnTo>
                    <a:lnTo>
                      <a:pt x="3645" y="17727"/>
                    </a:lnTo>
                    <a:lnTo>
                      <a:pt x="3823" y="18361"/>
                    </a:lnTo>
                    <a:lnTo>
                      <a:pt x="4001" y="18995"/>
                    </a:lnTo>
                    <a:lnTo>
                      <a:pt x="4298" y="20262"/>
                    </a:lnTo>
                    <a:lnTo>
                      <a:pt x="4575" y="21570"/>
                    </a:lnTo>
                    <a:lnTo>
                      <a:pt x="4813" y="22956"/>
                    </a:lnTo>
                    <a:lnTo>
                      <a:pt x="5031" y="24362"/>
                    </a:lnTo>
                    <a:lnTo>
                      <a:pt x="5229" y="25768"/>
                    </a:lnTo>
                    <a:lnTo>
                      <a:pt x="5387" y="27175"/>
                    </a:lnTo>
                    <a:lnTo>
                      <a:pt x="5506" y="28601"/>
                    </a:lnTo>
                    <a:lnTo>
                      <a:pt x="5605" y="30007"/>
                    </a:lnTo>
                    <a:lnTo>
                      <a:pt x="5685" y="31433"/>
                    </a:lnTo>
                    <a:lnTo>
                      <a:pt x="5724" y="32859"/>
                    </a:lnTo>
                    <a:lnTo>
                      <a:pt x="5724" y="33592"/>
                    </a:lnTo>
                    <a:lnTo>
                      <a:pt x="5724" y="34345"/>
                    </a:lnTo>
                    <a:lnTo>
                      <a:pt x="5685" y="35830"/>
                    </a:lnTo>
                    <a:lnTo>
                      <a:pt x="5625" y="37316"/>
                    </a:lnTo>
                    <a:lnTo>
                      <a:pt x="5586" y="38801"/>
                    </a:lnTo>
                    <a:lnTo>
                      <a:pt x="5586" y="39554"/>
                    </a:lnTo>
                    <a:lnTo>
                      <a:pt x="5586" y="40286"/>
                    </a:lnTo>
                    <a:lnTo>
                      <a:pt x="5605" y="41039"/>
                    </a:lnTo>
                    <a:lnTo>
                      <a:pt x="5645" y="41772"/>
                    </a:lnTo>
                    <a:lnTo>
                      <a:pt x="5685" y="42505"/>
                    </a:lnTo>
                    <a:lnTo>
                      <a:pt x="5764" y="43238"/>
                    </a:lnTo>
                    <a:lnTo>
                      <a:pt x="5863" y="43970"/>
                    </a:lnTo>
                    <a:lnTo>
                      <a:pt x="6001" y="44703"/>
                    </a:lnTo>
                    <a:lnTo>
                      <a:pt x="6021" y="44782"/>
                    </a:lnTo>
                    <a:lnTo>
                      <a:pt x="6061" y="44842"/>
                    </a:lnTo>
                    <a:lnTo>
                      <a:pt x="6081" y="44882"/>
                    </a:lnTo>
                    <a:lnTo>
                      <a:pt x="6140" y="44921"/>
                    </a:lnTo>
                    <a:lnTo>
                      <a:pt x="6180" y="44941"/>
                    </a:lnTo>
                    <a:lnTo>
                      <a:pt x="6239" y="44941"/>
                    </a:lnTo>
                    <a:lnTo>
                      <a:pt x="6338" y="44921"/>
                    </a:lnTo>
                    <a:lnTo>
                      <a:pt x="6437" y="44882"/>
                    </a:lnTo>
                    <a:lnTo>
                      <a:pt x="6516" y="44782"/>
                    </a:lnTo>
                    <a:lnTo>
                      <a:pt x="6536" y="44743"/>
                    </a:lnTo>
                    <a:lnTo>
                      <a:pt x="6556" y="44683"/>
                    </a:lnTo>
                    <a:lnTo>
                      <a:pt x="6556" y="44604"/>
                    </a:lnTo>
                    <a:lnTo>
                      <a:pt x="6556" y="44525"/>
                    </a:lnTo>
                    <a:lnTo>
                      <a:pt x="6437" y="43891"/>
                    </a:lnTo>
                    <a:lnTo>
                      <a:pt x="6338" y="43238"/>
                    </a:lnTo>
                    <a:lnTo>
                      <a:pt x="6279" y="42604"/>
                    </a:lnTo>
                    <a:lnTo>
                      <a:pt x="6219" y="41950"/>
                    </a:lnTo>
                    <a:lnTo>
                      <a:pt x="6180" y="41297"/>
                    </a:lnTo>
                    <a:lnTo>
                      <a:pt x="6160" y="40663"/>
                    </a:lnTo>
                    <a:lnTo>
                      <a:pt x="6160" y="39356"/>
                    </a:lnTo>
                    <a:lnTo>
                      <a:pt x="6200" y="38048"/>
                    </a:lnTo>
                    <a:lnTo>
                      <a:pt x="6239" y="36741"/>
                    </a:lnTo>
                    <a:lnTo>
                      <a:pt x="6279" y="35434"/>
                    </a:lnTo>
                    <a:lnTo>
                      <a:pt x="6299" y="34147"/>
                    </a:lnTo>
                    <a:lnTo>
                      <a:pt x="6279" y="32839"/>
                    </a:lnTo>
                    <a:lnTo>
                      <a:pt x="6259" y="31552"/>
                    </a:lnTo>
                    <a:lnTo>
                      <a:pt x="6200" y="30265"/>
                    </a:lnTo>
                    <a:lnTo>
                      <a:pt x="6120" y="28977"/>
                    </a:lnTo>
                    <a:lnTo>
                      <a:pt x="6001" y="27690"/>
                    </a:lnTo>
                    <a:lnTo>
                      <a:pt x="5883" y="26422"/>
                    </a:lnTo>
                    <a:lnTo>
                      <a:pt x="5724" y="25135"/>
                    </a:lnTo>
                    <a:lnTo>
                      <a:pt x="5546" y="23867"/>
                    </a:lnTo>
                    <a:lnTo>
                      <a:pt x="5328" y="22599"/>
                    </a:lnTo>
                    <a:lnTo>
                      <a:pt x="5090" y="21352"/>
                    </a:lnTo>
                    <a:lnTo>
                      <a:pt x="4833" y="20124"/>
                    </a:lnTo>
                    <a:lnTo>
                      <a:pt x="4536" y="18896"/>
                    </a:lnTo>
                    <a:lnTo>
                      <a:pt x="4199" y="17688"/>
                    </a:lnTo>
                    <a:lnTo>
                      <a:pt x="3823" y="16499"/>
                    </a:lnTo>
                    <a:lnTo>
                      <a:pt x="3427" y="15311"/>
                    </a:lnTo>
                    <a:lnTo>
                      <a:pt x="2971" y="14142"/>
                    </a:lnTo>
                    <a:lnTo>
                      <a:pt x="2516" y="12934"/>
                    </a:lnTo>
                    <a:lnTo>
                      <a:pt x="2080" y="11746"/>
                    </a:lnTo>
                    <a:lnTo>
                      <a:pt x="1684" y="10537"/>
                    </a:lnTo>
                    <a:lnTo>
                      <a:pt x="1505" y="9943"/>
                    </a:lnTo>
                    <a:lnTo>
                      <a:pt x="1327" y="9329"/>
                    </a:lnTo>
                    <a:lnTo>
                      <a:pt x="1169" y="8715"/>
                    </a:lnTo>
                    <a:lnTo>
                      <a:pt x="1030" y="8101"/>
                    </a:lnTo>
                    <a:lnTo>
                      <a:pt x="911" y="7468"/>
                    </a:lnTo>
                    <a:lnTo>
                      <a:pt x="812" y="6834"/>
                    </a:lnTo>
                    <a:lnTo>
                      <a:pt x="713" y="6200"/>
                    </a:lnTo>
                    <a:lnTo>
                      <a:pt x="654" y="5566"/>
                    </a:lnTo>
                    <a:lnTo>
                      <a:pt x="594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594" y="2179"/>
                    </a:lnTo>
                    <a:lnTo>
                      <a:pt x="634" y="1625"/>
                    </a:lnTo>
                    <a:lnTo>
                      <a:pt x="674" y="1090"/>
                    </a:lnTo>
                    <a:lnTo>
                      <a:pt x="753" y="535"/>
                    </a:lnTo>
                    <a:lnTo>
                      <a:pt x="81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7" name="Google Shape;1647;p7"/>
              <p:cNvSpPr/>
              <p:nvPr/>
            </p:nvSpPr>
            <p:spPr>
              <a:xfrm>
                <a:off x="3619850" y="267325"/>
                <a:ext cx="83700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48" h="15351" extrusionOk="0">
                    <a:moveTo>
                      <a:pt x="436" y="1"/>
                    </a:moveTo>
                    <a:lnTo>
                      <a:pt x="337" y="733"/>
                    </a:lnTo>
                    <a:lnTo>
                      <a:pt x="258" y="1486"/>
                    </a:lnTo>
                    <a:lnTo>
                      <a:pt x="198" y="2219"/>
                    </a:lnTo>
                    <a:lnTo>
                      <a:pt x="139" y="2972"/>
                    </a:lnTo>
                    <a:lnTo>
                      <a:pt x="40" y="4556"/>
                    </a:lnTo>
                    <a:lnTo>
                      <a:pt x="20" y="5388"/>
                    </a:lnTo>
                    <a:lnTo>
                      <a:pt x="0" y="6220"/>
                    </a:lnTo>
                    <a:lnTo>
                      <a:pt x="20" y="7071"/>
                    </a:lnTo>
                    <a:lnTo>
                      <a:pt x="60" y="7923"/>
                    </a:lnTo>
                    <a:lnTo>
                      <a:pt x="119" y="8775"/>
                    </a:lnTo>
                    <a:lnTo>
                      <a:pt x="218" y="9607"/>
                    </a:lnTo>
                    <a:lnTo>
                      <a:pt x="377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54" y="11627"/>
                    </a:lnTo>
                    <a:lnTo>
                      <a:pt x="793" y="12003"/>
                    </a:lnTo>
                    <a:lnTo>
                      <a:pt x="931" y="12379"/>
                    </a:lnTo>
                    <a:lnTo>
                      <a:pt x="1070" y="12736"/>
                    </a:lnTo>
                    <a:lnTo>
                      <a:pt x="1228" y="13092"/>
                    </a:lnTo>
                    <a:lnTo>
                      <a:pt x="1407" y="13449"/>
                    </a:lnTo>
                    <a:lnTo>
                      <a:pt x="1605" y="13786"/>
                    </a:lnTo>
                    <a:lnTo>
                      <a:pt x="1823" y="14103"/>
                    </a:lnTo>
                    <a:lnTo>
                      <a:pt x="2040" y="14420"/>
                    </a:lnTo>
                    <a:lnTo>
                      <a:pt x="2278" y="14717"/>
                    </a:lnTo>
                    <a:lnTo>
                      <a:pt x="2536" y="14994"/>
                    </a:lnTo>
                    <a:lnTo>
                      <a:pt x="2833" y="15271"/>
                    </a:lnTo>
                    <a:lnTo>
                      <a:pt x="2892" y="15331"/>
                    </a:lnTo>
                    <a:lnTo>
                      <a:pt x="2971" y="15350"/>
                    </a:lnTo>
                    <a:lnTo>
                      <a:pt x="3051" y="15350"/>
                    </a:lnTo>
                    <a:lnTo>
                      <a:pt x="3130" y="15331"/>
                    </a:lnTo>
                    <a:lnTo>
                      <a:pt x="3209" y="15291"/>
                    </a:lnTo>
                    <a:lnTo>
                      <a:pt x="3249" y="15232"/>
                    </a:lnTo>
                    <a:lnTo>
                      <a:pt x="3288" y="15152"/>
                    </a:lnTo>
                    <a:lnTo>
                      <a:pt x="3308" y="15034"/>
                    </a:lnTo>
                    <a:lnTo>
                      <a:pt x="3348" y="13429"/>
                    </a:lnTo>
                    <a:lnTo>
                      <a:pt x="3348" y="11825"/>
                    </a:lnTo>
                    <a:lnTo>
                      <a:pt x="3288" y="10221"/>
                    </a:lnTo>
                    <a:lnTo>
                      <a:pt x="3209" y="8616"/>
                    </a:lnTo>
                    <a:lnTo>
                      <a:pt x="3090" y="7012"/>
                    </a:lnTo>
                    <a:lnTo>
                      <a:pt x="2952" y="5427"/>
                    </a:lnTo>
                    <a:lnTo>
                      <a:pt x="2753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76" y="2120"/>
                    </a:lnTo>
                    <a:lnTo>
                      <a:pt x="2437" y="2080"/>
                    </a:lnTo>
                    <a:lnTo>
                      <a:pt x="2397" y="2041"/>
                    </a:lnTo>
                    <a:lnTo>
                      <a:pt x="2357" y="2021"/>
                    </a:lnTo>
                    <a:lnTo>
                      <a:pt x="2199" y="2021"/>
                    </a:lnTo>
                    <a:lnTo>
                      <a:pt x="2100" y="2080"/>
                    </a:lnTo>
                    <a:lnTo>
                      <a:pt x="2021" y="2159"/>
                    </a:lnTo>
                    <a:lnTo>
                      <a:pt x="1981" y="2219"/>
                    </a:lnTo>
                    <a:lnTo>
                      <a:pt x="1981" y="2278"/>
                    </a:lnTo>
                    <a:lnTo>
                      <a:pt x="1961" y="2358"/>
                    </a:lnTo>
                    <a:lnTo>
                      <a:pt x="1961" y="2437"/>
                    </a:lnTo>
                    <a:lnTo>
                      <a:pt x="2179" y="3902"/>
                    </a:lnTo>
                    <a:lnTo>
                      <a:pt x="2377" y="5388"/>
                    </a:lnTo>
                    <a:lnTo>
                      <a:pt x="2516" y="6873"/>
                    </a:lnTo>
                    <a:lnTo>
                      <a:pt x="2635" y="8359"/>
                    </a:lnTo>
                    <a:lnTo>
                      <a:pt x="2714" y="9844"/>
                    </a:lnTo>
                    <a:lnTo>
                      <a:pt x="2753" y="11330"/>
                    </a:lnTo>
                    <a:lnTo>
                      <a:pt x="2773" y="12835"/>
                    </a:lnTo>
                    <a:lnTo>
                      <a:pt x="2753" y="14320"/>
                    </a:lnTo>
                    <a:lnTo>
                      <a:pt x="2555" y="14103"/>
                    </a:lnTo>
                    <a:lnTo>
                      <a:pt x="2377" y="13845"/>
                    </a:lnTo>
                    <a:lnTo>
                      <a:pt x="2199" y="13607"/>
                    </a:lnTo>
                    <a:lnTo>
                      <a:pt x="2040" y="13350"/>
                    </a:lnTo>
                    <a:lnTo>
                      <a:pt x="1902" y="13073"/>
                    </a:lnTo>
                    <a:lnTo>
                      <a:pt x="1763" y="12795"/>
                    </a:lnTo>
                    <a:lnTo>
                      <a:pt x="1506" y="12241"/>
                    </a:lnTo>
                    <a:lnTo>
                      <a:pt x="1288" y="11647"/>
                    </a:lnTo>
                    <a:lnTo>
                      <a:pt x="1110" y="11033"/>
                    </a:lnTo>
                    <a:lnTo>
                      <a:pt x="971" y="10399"/>
                    </a:lnTo>
                    <a:lnTo>
                      <a:pt x="852" y="9765"/>
                    </a:lnTo>
                    <a:lnTo>
                      <a:pt x="753" y="9111"/>
                    </a:lnTo>
                    <a:lnTo>
                      <a:pt x="674" y="8458"/>
                    </a:lnTo>
                    <a:lnTo>
                      <a:pt x="634" y="7784"/>
                    </a:lnTo>
                    <a:lnTo>
                      <a:pt x="614" y="7131"/>
                    </a:lnTo>
                    <a:lnTo>
                      <a:pt x="595" y="6477"/>
                    </a:lnTo>
                    <a:lnTo>
                      <a:pt x="595" y="5824"/>
                    </a:lnTo>
                    <a:lnTo>
                      <a:pt x="614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72" y="1130"/>
                    </a:lnTo>
                    <a:lnTo>
                      <a:pt x="101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8" name="Google Shape;1648;p7"/>
              <p:cNvSpPr/>
              <p:nvPr/>
            </p:nvSpPr>
            <p:spPr>
              <a:xfrm>
                <a:off x="3714925" y="267325"/>
                <a:ext cx="74775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2991" h="42169" extrusionOk="0">
                    <a:moveTo>
                      <a:pt x="0" y="1"/>
                    </a:moveTo>
                    <a:lnTo>
                      <a:pt x="198" y="595"/>
                    </a:lnTo>
                    <a:lnTo>
                      <a:pt x="377" y="1189"/>
                    </a:lnTo>
                    <a:lnTo>
                      <a:pt x="594" y="1961"/>
                    </a:lnTo>
                    <a:lnTo>
                      <a:pt x="792" y="2734"/>
                    </a:lnTo>
                    <a:lnTo>
                      <a:pt x="991" y="3506"/>
                    </a:lnTo>
                    <a:lnTo>
                      <a:pt x="1169" y="4279"/>
                    </a:lnTo>
                    <a:lnTo>
                      <a:pt x="1347" y="5071"/>
                    </a:lnTo>
                    <a:lnTo>
                      <a:pt x="1505" y="5843"/>
                    </a:lnTo>
                    <a:lnTo>
                      <a:pt x="1664" y="6636"/>
                    </a:lnTo>
                    <a:lnTo>
                      <a:pt x="1783" y="7428"/>
                    </a:lnTo>
                    <a:lnTo>
                      <a:pt x="1921" y="8220"/>
                    </a:lnTo>
                    <a:lnTo>
                      <a:pt x="2020" y="9012"/>
                    </a:lnTo>
                    <a:lnTo>
                      <a:pt x="2119" y="9805"/>
                    </a:lnTo>
                    <a:lnTo>
                      <a:pt x="2199" y="10617"/>
                    </a:lnTo>
                    <a:lnTo>
                      <a:pt x="2278" y="11409"/>
                    </a:lnTo>
                    <a:lnTo>
                      <a:pt x="2337" y="12221"/>
                    </a:lnTo>
                    <a:lnTo>
                      <a:pt x="2377" y="13013"/>
                    </a:lnTo>
                    <a:lnTo>
                      <a:pt x="2417" y="13825"/>
                    </a:lnTo>
                    <a:lnTo>
                      <a:pt x="2436" y="14657"/>
                    </a:lnTo>
                    <a:lnTo>
                      <a:pt x="2436" y="15489"/>
                    </a:lnTo>
                    <a:lnTo>
                      <a:pt x="2436" y="16321"/>
                    </a:lnTo>
                    <a:lnTo>
                      <a:pt x="2417" y="17153"/>
                    </a:lnTo>
                    <a:lnTo>
                      <a:pt x="2357" y="18797"/>
                    </a:lnTo>
                    <a:lnTo>
                      <a:pt x="2238" y="20460"/>
                    </a:lnTo>
                    <a:lnTo>
                      <a:pt x="2100" y="22104"/>
                    </a:lnTo>
                    <a:lnTo>
                      <a:pt x="1941" y="23748"/>
                    </a:lnTo>
                    <a:lnTo>
                      <a:pt x="1585" y="27036"/>
                    </a:lnTo>
                    <a:lnTo>
                      <a:pt x="1387" y="28878"/>
                    </a:lnTo>
                    <a:lnTo>
                      <a:pt x="1189" y="30740"/>
                    </a:lnTo>
                    <a:lnTo>
                      <a:pt x="1030" y="32582"/>
                    </a:lnTo>
                    <a:lnTo>
                      <a:pt x="891" y="34424"/>
                    </a:lnTo>
                    <a:lnTo>
                      <a:pt x="832" y="35355"/>
                    </a:lnTo>
                    <a:lnTo>
                      <a:pt x="792" y="36286"/>
                    </a:lnTo>
                    <a:lnTo>
                      <a:pt x="773" y="37197"/>
                    </a:lnTo>
                    <a:lnTo>
                      <a:pt x="753" y="38128"/>
                    </a:lnTo>
                    <a:lnTo>
                      <a:pt x="773" y="39058"/>
                    </a:lnTo>
                    <a:lnTo>
                      <a:pt x="792" y="39989"/>
                    </a:lnTo>
                    <a:lnTo>
                      <a:pt x="832" y="40920"/>
                    </a:lnTo>
                    <a:lnTo>
                      <a:pt x="891" y="41851"/>
                    </a:lnTo>
                    <a:lnTo>
                      <a:pt x="911" y="41911"/>
                    </a:lnTo>
                    <a:lnTo>
                      <a:pt x="931" y="41990"/>
                    </a:lnTo>
                    <a:lnTo>
                      <a:pt x="951" y="42029"/>
                    </a:lnTo>
                    <a:lnTo>
                      <a:pt x="991" y="42089"/>
                    </a:lnTo>
                    <a:lnTo>
                      <a:pt x="1090" y="42148"/>
                    </a:lnTo>
                    <a:lnTo>
                      <a:pt x="1208" y="42168"/>
                    </a:lnTo>
                    <a:lnTo>
                      <a:pt x="1307" y="42148"/>
                    </a:lnTo>
                    <a:lnTo>
                      <a:pt x="1387" y="42089"/>
                    </a:lnTo>
                    <a:lnTo>
                      <a:pt x="1426" y="42029"/>
                    </a:lnTo>
                    <a:lnTo>
                      <a:pt x="1446" y="41990"/>
                    </a:lnTo>
                    <a:lnTo>
                      <a:pt x="1466" y="41911"/>
                    </a:lnTo>
                    <a:lnTo>
                      <a:pt x="1466" y="41851"/>
                    </a:lnTo>
                    <a:lnTo>
                      <a:pt x="1406" y="40900"/>
                    </a:lnTo>
                    <a:lnTo>
                      <a:pt x="1347" y="39970"/>
                    </a:lnTo>
                    <a:lnTo>
                      <a:pt x="1327" y="39039"/>
                    </a:lnTo>
                    <a:lnTo>
                      <a:pt x="1327" y="38088"/>
                    </a:lnTo>
                    <a:lnTo>
                      <a:pt x="1327" y="37157"/>
                    </a:lnTo>
                    <a:lnTo>
                      <a:pt x="1367" y="36226"/>
                    </a:lnTo>
                    <a:lnTo>
                      <a:pt x="1406" y="35295"/>
                    </a:lnTo>
                    <a:lnTo>
                      <a:pt x="1446" y="34364"/>
                    </a:lnTo>
                    <a:lnTo>
                      <a:pt x="1585" y="32503"/>
                    </a:lnTo>
                    <a:lnTo>
                      <a:pt x="1763" y="30641"/>
                    </a:lnTo>
                    <a:lnTo>
                      <a:pt x="1941" y="28779"/>
                    </a:lnTo>
                    <a:lnTo>
                      <a:pt x="2139" y="26917"/>
                    </a:lnTo>
                    <a:lnTo>
                      <a:pt x="2357" y="25055"/>
                    </a:lnTo>
                    <a:lnTo>
                      <a:pt x="2535" y="23194"/>
                    </a:lnTo>
                    <a:lnTo>
                      <a:pt x="2714" y="21332"/>
                    </a:lnTo>
                    <a:lnTo>
                      <a:pt x="2852" y="19470"/>
                    </a:lnTo>
                    <a:lnTo>
                      <a:pt x="2912" y="18519"/>
                    </a:lnTo>
                    <a:lnTo>
                      <a:pt x="2951" y="17589"/>
                    </a:lnTo>
                    <a:lnTo>
                      <a:pt x="2991" y="16658"/>
                    </a:lnTo>
                    <a:lnTo>
                      <a:pt x="2991" y="15727"/>
                    </a:lnTo>
                    <a:lnTo>
                      <a:pt x="2991" y="14796"/>
                    </a:lnTo>
                    <a:lnTo>
                      <a:pt x="2991" y="13845"/>
                    </a:lnTo>
                    <a:lnTo>
                      <a:pt x="2951" y="12914"/>
                    </a:lnTo>
                    <a:lnTo>
                      <a:pt x="2892" y="11983"/>
                    </a:lnTo>
                    <a:lnTo>
                      <a:pt x="2813" y="11112"/>
                    </a:lnTo>
                    <a:lnTo>
                      <a:pt x="2733" y="10260"/>
                    </a:lnTo>
                    <a:lnTo>
                      <a:pt x="2654" y="9409"/>
                    </a:lnTo>
                    <a:lnTo>
                      <a:pt x="2535" y="8557"/>
                    </a:lnTo>
                    <a:lnTo>
                      <a:pt x="2417" y="7705"/>
                    </a:lnTo>
                    <a:lnTo>
                      <a:pt x="2278" y="6854"/>
                    </a:lnTo>
                    <a:lnTo>
                      <a:pt x="2119" y="6022"/>
                    </a:lnTo>
                    <a:lnTo>
                      <a:pt x="1961" y="5170"/>
                    </a:lnTo>
                    <a:lnTo>
                      <a:pt x="1684" y="3883"/>
                    </a:lnTo>
                    <a:lnTo>
                      <a:pt x="1387" y="2575"/>
                    </a:lnTo>
                    <a:lnTo>
                      <a:pt x="1208" y="1922"/>
                    </a:lnTo>
                    <a:lnTo>
                      <a:pt x="1030" y="1268"/>
                    </a:lnTo>
                    <a:lnTo>
                      <a:pt x="832" y="634"/>
                    </a:lnTo>
                    <a:lnTo>
                      <a:pt x="6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9" name="Google Shape;1649;p7"/>
              <p:cNvSpPr/>
              <p:nvPr/>
            </p:nvSpPr>
            <p:spPr>
              <a:xfrm>
                <a:off x="3700550" y="516400"/>
                <a:ext cx="162950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8" h="108083" extrusionOk="0">
                    <a:moveTo>
                      <a:pt x="5923" y="0"/>
                    </a:moveTo>
                    <a:lnTo>
                      <a:pt x="5883" y="20"/>
                    </a:lnTo>
                    <a:lnTo>
                      <a:pt x="5844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06" y="1525"/>
                    </a:lnTo>
                    <a:lnTo>
                      <a:pt x="5487" y="2813"/>
                    </a:lnTo>
                    <a:lnTo>
                      <a:pt x="5408" y="4100"/>
                    </a:lnTo>
                    <a:lnTo>
                      <a:pt x="5329" y="5407"/>
                    </a:lnTo>
                    <a:lnTo>
                      <a:pt x="5269" y="6695"/>
                    </a:lnTo>
                    <a:lnTo>
                      <a:pt x="5249" y="7982"/>
                    </a:lnTo>
                    <a:lnTo>
                      <a:pt x="5230" y="9289"/>
                    </a:lnTo>
                    <a:lnTo>
                      <a:pt x="5210" y="10577"/>
                    </a:lnTo>
                    <a:lnTo>
                      <a:pt x="5230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30" y="23609"/>
                    </a:lnTo>
                    <a:lnTo>
                      <a:pt x="5170" y="24956"/>
                    </a:lnTo>
                    <a:lnTo>
                      <a:pt x="5091" y="26283"/>
                    </a:lnTo>
                    <a:lnTo>
                      <a:pt x="4972" y="27610"/>
                    </a:lnTo>
                    <a:lnTo>
                      <a:pt x="4853" y="28917"/>
                    </a:lnTo>
                    <a:lnTo>
                      <a:pt x="4675" y="30244"/>
                    </a:lnTo>
                    <a:lnTo>
                      <a:pt x="4457" y="31551"/>
                    </a:lnTo>
                    <a:lnTo>
                      <a:pt x="4358" y="32185"/>
                    </a:lnTo>
                    <a:lnTo>
                      <a:pt x="4220" y="32819"/>
                    </a:lnTo>
                    <a:lnTo>
                      <a:pt x="3922" y="34067"/>
                    </a:lnTo>
                    <a:lnTo>
                      <a:pt x="3606" y="35295"/>
                    </a:lnTo>
                    <a:lnTo>
                      <a:pt x="3229" y="36503"/>
                    </a:lnTo>
                    <a:lnTo>
                      <a:pt x="2853" y="37711"/>
                    </a:lnTo>
                    <a:lnTo>
                      <a:pt x="2457" y="38919"/>
                    </a:lnTo>
                    <a:lnTo>
                      <a:pt x="1665" y="41316"/>
                    </a:lnTo>
                    <a:lnTo>
                      <a:pt x="1288" y="42544"/>
                    </a:lnTo>
                    <a:lnTo>
                      <a:pt x="952" y="43772"/>
                    </a:lnTo>
                    <a:lnTo>
                      <a:pt x="813" y="44386"/>
                    </a:lnTo>
                    <a:lnTo>
                      <a:pt x="674" y="45000"/>
                    </a:lnTo>
                    <a:lnTo>
                      <a:pt x="555" y="45614"/>
                    </a:lnTo>
                    <a:lnTo>
                      <a:pt x="437" y="46228"/>
                    </a:lnTo>
                    <a:lnTo>
                      <a:pt x="338" y="46862"/>
                    </a:lnTo>
                    <a:lnTo>
                      <a:pt x="258" y="47476"/>
                    </a:lnTo>
                    <a:lnTo>
                      <a:pt x="179" y="48109"/>
                    </a:lnTo>
                    <a:lnTo>
                      <a:pt x="120" y="48743"/>
                    </a:lnTo>
                    <a:lnTo>
                      <a:pt x="60" y="49377"/>
                    </a:lnTo>
                    <a:lnTo>
                      <a:pt x="21" y="50031"/>
                    </a:lnTo>
                    <a:lnTo>
                      <a:pt x="1" y="50664"/>
                    </a:lnTo>
                    <a:lnTo>
                      <a:pt x="1" y="51318"/>
                    </a:lnTo>
                    <a:lnTo>
                      <a:pt x="1" y="52645"/>
                    </a:lnTo>
                    <a:lnTo>
                      <a:pt x="60" y="53972"/>
                    </a:lnTo>
                    <a:lnTo>
                      <a:pt x="139" y="55299"/>
                    </a:lnTo>
                    <a:lnTo>
                      <a:pt x="258" y="56606"/>
                    </a:lnTo>
                    <a:lnTo>
                      <a:pt x="397" y="57933"/>
                    </a:lnTo>
                    <a:lnTo>
                      <a:pt x="555" y="59260"/>
                    </a:lnTo>
                    <a:lnTo>
                      <a:pt x="734" y="60568"/>
                    </a:lnTo>
                    <a:lnTo>
                      <a:pt x="932" y="61875"/>
                    </a:lnTo>
                    <a:lnTo>
                      <a:pt x="1150" y="63222"/>
                    </a:lnTo>
                    <a:lnTo>
                      <a:pt x="1367" y="64568"/>
                    </a:lnTo>
                    <a:lnTo>
                      <a:pt x="1843" y="67262"/>
                    </a:lnTo>
                    <a:lnTo>
                      <a:pt x="2338" y="69936"/>
                    </a:lnTo>
                    <a:lnTo>
                      <a:pt x="2853" y="72610"/>
                    </a:lnTo>
                    <a:lnTo>
                      <a:pt x="3368" y="75303"/>
                    </a:lnTo>
                    <a:lnTo>
                      <a:pt x="3883" y="77977"/>
                    </a:lnTo>
                    <a:lnTo>
                      <a:pt x="4358" y="80671"/>
                    </a:lnTo>
                    <a:lnTo>
                      <a:pt x="4596" y="81998"/>
                    </a:lnTo>
                    <a:lnTo>
                      <a:pt x="4814" y="83365"/>
                    </a:lnTo>
                    <a:lnTo>
                      <a:pt x="5032" y="84870"/>
                    </a:lnTo>
                    <a:lnTo>
                      <a:pt x="5230" y="86375"/>
                    </a:lnTo>
                    <a:lnTo>
                      <a:pt x="5428" y="87900"/>
                    </a:lnTo>
                    <a:lnTo>
                      <a:pt x="5586" y="89425"/>
                    </a:lnTo>
                    <a:lnTo>
                      <a:pt x="5705" y="90950"/>
                    </a:lnTo>
                    <a:lnTo>
                      <a:pt x="5824" y="92475"/>
                    </a:lnTo>
                    <a:lnTo>
                      <a:pt x="5883" y="94001"/>
                    </a:lnTo>
                    <a:lnTo>
                      <a:pt x="5923" y="95545"/>
                    </a:lnTo>
                    <a:lnTo>
                      <a:pt x="5943" y="97070"/>
                    </a:lnTo>
                    <a:lnTo>
                      <a:pt x="5903" y="98596"/>
                    </a:lnTo>
                    <a:lnTo>
                      <a:pt x="5844" y="100121"/>
                    </a:lnTo>
                    <a:lnTo>
                      <a:pt x="5725" y="101646"/>
                    </a:lnTo>
                    <a:lnTo>
                      <a:pt x="5566" y="103171"/>
                    </a:lnTo>
                    <a:lnTo>
                      <a:pt x="5467" y="103923"/>
                    </a:lnTo>
                    <a:lnTo>
                      <a:pt x="5349" y="104676"/>
                    </a:lnTo>
                    <a:lnTo>
                      <a:pt x="5230" y="105429"/>
                    </a:lnTo>
                    <a:lnTo>
                      <a:pt x="5111" y="106181"/>
                    </a:lnTo>
                    <a:lnTo>
                      <a:pt x="4952" y="106934"/>
                    </a:lnTo>
                    <a:lnTo>
                      <a:pt x="4794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4" y="107885"/>
                    </a:lnTo>
                    <a:lnTo>
                      <a:pt x="4834" y="107944"/>
                    </a:lnTo>
                    <a:lnTo>
                      <a:pt x="4913" y="108023"/>
                    </a:lnTo>
                    <a:lnTo>
                      <a:pt x="4992" y="108083"/>
                    </a:lnTo>
                    <a:lnTo>
                      <a:pt x="5111" y="108083"/>
                    </a:lnTo>
                    <a:lnTo>
                      <a:pt x="5210" y="108063"/>
                    </a:lnTo>
                    <a:lnTo>
                      <a:pt x="5249" y="108023"/>
                    </a:lnTo>
                    <a:lnTo>
                      <a:pt x="5289" y="107984"/>
                    </a:lnTo>
                    <a:lnTo>
                      <a:pt x="5329" y="107924"/>
                    </a:lnTo>
                    <a:lnTo>
                      <a:pt x="5349" y="107845"/>
                    </a:lnTo>
                    <a:lnTo>
                      <a:pt x="5626" y="106538"/>
                    </a:lnTo>
                    <a:lnTo>
                      <a:pt x="5844" y="105211"/>
                    </a:lnTo>
                    <a:lnTo>
                      <a:pt x="6042" y="103884"/>
                    </a:lnTo>
                    <a:lnTo>
                      <a:pt x="6200" y="102557"/>
                    </a:lnTo>
                    <a:lnTo>
                      <a:pt x="6339" y="101230"/>
                    </a:lnTo>
                    <a:lnTo>
                      <a:pt x="6418" y="99903"/>
                    </a:lnTo>
                    <a:lnTo>
                      <a:pt x="647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77" y="94595"/>
                    </a:lnTo>
                    <a:lnTo>
                      <a:pt x="6418" y="93248"/>
                    </a:lnTo>
                    <a:lnTo>
                      <a:pt x="6339" y="91921"/>
                    </a:lnTo>
                    <a:lnTo>
                      <a:pt x="6240" y="90594"/>
                    </a:lnTo>
                    <a:lnTo>
                      <a:pt x="6121" y="89287"/>
                    </a:lnTo>
                    <a:lnTo>
                      <a:pt x="5982" y="87960"/>
                    </a:lnTo>
                    <a:lnTo>
                      <a:pt x="5824" y="86633"/>
                    </a:lnTo>
                    <a:lnTo>
                      <a:pt x="5646" y="85306"/>
                    </a:lnTo>
                    <a:lnTo>
                      <a:pt x="5467" y="83979"/>
                    </a:lnTo>
                    <a:lnTo>
                      <a:pt x="5249" y="82652"/>
                    </a:lnTo>
                    <a:lnTo>
                      <a:pt x="5032" y="81344"/>
                    </a:lnTo>
                    <a:lnTo>
                      <a:pt x="4576" y="78710"/>
                    </a:lnTo>
                    <a:lnTo>
                      <a:pt x="4101" y="76076"/>
                    </a:lnTo>
                    <a:lnTo>
                      <a:pt x="3091" y="70827"/>
                    </a:lnTo>
                    <a:lnTo>
                      <a:pt x="2595" y="68233"/>
                    </a:lnTo>
                    <a:lnTo>
                      <a:pt x="2120" y="65638"/>
                    </a:lnTo>
                    <a:lnTo>
                      <a:pt x="1665" y="62964"/>
                    </a:lnTo>
                    <a:lnTo>
                      <a:pt x="1447" y="61617"/>
                    </a:lnTo>
                    <a:lnTo>
                      <a:pt x="1249" y="60270"/>
                    </a:lnTo>
                    <a:lnTo>
                      <a:pt x="1051" y="58904"/>
                    </a:lnTo>
                    <a:lnTo>
                      <a:pt x="892" y="57537"/>
                    </a:lnTo>
                    <a:lnTo>
                      <a:pt x="753" y="56151"/>
                    </a:lnTo>
                    <a:lnTo>
                      <a:pt x="654" y="54784"/>
                    </a:lnTo>
                    <a:lnTo>
                      <a:pt x="57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55" y="50664"/>
                    </a:lnTo>
                    <a:lnTo>
                      <a:pt x="595" y="49991"/>
                    </a:lnTo>
                    <a:lnTo>
                      <a:pt x="635" y="49298"/>
                    </a:lnTo>
                    <a:lnTo>
                      <a:pt x="674" y="48624"/>
                    </a:lnTo>
                    <a:lnTo>
                      <a:pt x="753" y="47951"/>
                    </a:lnTo>
                    <a:lnTo>
                      <a:pt x="833" y="47278"/>
                    </a:lnTo>
                    <a:lnTo>
                      <a:pt x="932" y="46604"/>
                    </a:lnTo>
                    <a:lnTo>
                      <a:pt x="1051" y="45931"/>
                    </a:lnTo>
                    <a:lnTo>
                      <a:pt x="1169" y="45257"/>
                    </a:lnTo>
                    <a:lnTo>
                      <a:pt x="1308" y="44604"/>
                    </a:lnTo>
                    <a:lnTo>
                      <a:pt x="1486" y="43930"/>
                    </a:lnTo>
                    <a:lnTo>
                      <a:pt x="1843" y="42683"/>
                    </a:lnTo>
                    <a:lnTo>
                      <a:pt x="221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47" y="37790"/>
                    </a:lnTo>
                    <a:lnTo>
                      <a:pt x="3843" y="36582"/>
                    </a:lnTo>
                    <a:lnTo>
                      <a:pt x="4220" y="35334"/>
                    </a:lnTo>
                    <a:lnTo>
                      <a:pt x="4378" y="34701"/>
                    </a:lnTo>
                    <a:lnTo>
                      <a:pt x="4536" y="34067"/>
                    </a:lnTo>
                    <a:lnTo>
                      <a:pt x="4794" y="32859"/>
                    </a:lnTo>
                    <a:lnTo>
                      <a:pt x="5032" y="31631"/>
                    </a:lnTo>
                    <a:lnTo>
                      <a:pt x="5230" y="30403"/>
                    </a:lnTo>
                    <a:lnTo>
                      <a:pt x="5388" y="29155"/>
                    </a:lnTo>
                    <a:lnTo>
                      <a:pt x="5527" y="27907"/>
                    </a:lnTo>
                    <a:lnTo>
                      <a:pt x="5626" y="26659"/>
                    </a:lnTo>
                    <a:lnTo>
                      <a:pt x="5705" y="25412"/>
                    </a:lnTo>
                    <a:lnTo>
                      <a:pt x="5764" y="24144"/>
                    </a:lnTo>
                    <a:lnTo>
                      <a:pt x="5824" y="22658"/>
                    </a:lnTo>
                    <a:lnTo>
                      <a:pt x="5844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24" y="15231"/>
                    </a:lnTo>
                    <a:lnTo>
                      <a:pt x="5784" y="12260"/>
                    </a:lnTo>
                    <a:lnTo>
                      <a:pt x="5784" y="10775"/>
                    </a:lnTo>
                    <a:lnTo>
                      <a:pt x="5784" y="9289"/>
                    </a:lnTo>
                    <a:lnTo>
                      <a:pt x="5804" y="7804"/>
                    </a:lnTo>
                    <a:lnTo>
                      <a:pt x="5844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41" y="1882"/>
                    </a:lnTo>
                    <a:lnTo>
                      <a:pt x="6299" y="416"/>
                    </a:lnTo>
                    <a:lnTo>
                      <a:pt x="6319" y="337"/>
                    </a:lnTo>
                    <a:lnTo>
                      <a:pt x="6299" y="258"/>
                    </a:lnTo>
                    <a:lnTo>
                      <a:pt x="6260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0" name="Google Shape;1650;p7"/>
              <p:cNvSpPr/>
              <p:nvPr/>
            </p:nvSpPr>
            <p:spPr>
              <a:xfrm>
                <a:off x="3722850" y="2585650"/>
                <a:ext cx="64375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5" h="26680" extrusionOk="0">
                    <a:moveTo>
                      <a:pt x="1862" y="0"/>
                    </a:moveTo>
                    <a:lnTo>
                      <a:pt x="1763" y="20"/>
                    </a:lnTo>
                    <a:lnTo>
                      <a:pt x="1664" y="60"/>
                    </a:lnTo>
                    <a:lnTo>
                      <a:pt x="1585" y="159"/>
                    </a:lnTo>
                    <a:lnTo>
                      <a:pt x="1565" y="218"/>
                    </a:lnTo>
                    <a:lnTo>
                      <a:pt x="1545" y="278"/>
                    </a:lnTo>
                    <a:lnTo>
                      <a:pt x="1545" y="337"/>
                    </a:lnTo>
                    <a:lnTo>
                      <a:pt x="1565" y="416"/>
                    </a:lnTo>
                    <a:lnTo>
                      <a:pt x="1664" y="872"/>
                    </a:lnTo>
                    <a:lnTo>
                      <a:pt x="1743" y="1327"/>
                    </a:lnTo>
                    <a:lnTo>
                      <a:pt x="1822" y="1803"/>
                    </a:lnTo>
                    <a:lnTo>
                      <a:pt x="1882" y="2258"/>
                    </a:lnTo>
                    <a:lnTo>
                      <a:pt x="1961" y="3189"/>
                    </a:lnTo>
                    <a:lnTo>
                      <a:pt x="2020" y="4120"/>
                    </a:lnTo>
                    <a:lnTo>
                      <a:pt x="2020" y="5031"/>
                    </a:lnTo>
                    <a:lnTo>
                      <a:pt x="1981" y="5962"/>
                    </a:lnTo>
                    <a:lnTo>
                      <a:pt x="1921" y="6893"/>
                    </a:lnTo>
                    <a:lnTo>
                      <a:pt x="1842" y="7804"/>
                    </a:lnTo>
                    <a:lnTo>
                      <a:pt x="1723" y="8735"/>
                    </a:lnTo>
                    <a:lnTo>
                      <a:pt x="1585" y="9666"/>
                    </a:lnTo>
                    <a:lnTo>
                      <a:pt x="1446" y="10577"/>
                    </a:lnTo>
                    <a:lnTo>
                      <a:pt x="1288" y="11508"/>
                    </a:lnTo>
                    <a:lnTo>
                      <a:pt x="951" y="13330"/>
                    </a:lnTo>
                    <a:lnTo>
                      <a:pt x="634" y="15152"/>
                    </a:lnTo>
                    <a:lnTo>
                      <a:pt x="495" y="16024"/>
                    </a:lnTo>
                    <a:lnTo>
                      <a:pt x="357" y="16915"/>
                    </a:lnTo>
                    <a:lnTo>
                      <a:pt x="238" y="17786"/>
                    </a:lnTo>
                    <a:lnTo>
                      <a:pt x="139" y="18678"/>
                    </a:lnTo>
                    <a:lnTo>
                      <a:pt x="79" y="19569"/>
                    </a:lnTo>
                    <a:lnTo>
                      <a:pt x="20" y="20460"/>
                    </a:lnTo>
                    <a:lnTo>
                      <a:pt x="0" y="21352"/>
                    </a:lnTo>
                    <a:lnTo>
                      <a:pt x="20" y="22243"/>
                    </a:lnTo>
                    <a:lnTo>
                      <a:pt x="60" y="22797"/>
                    </a:lnTo>
                    <a:lnTo>
                      <a:pt x="99" y="23352"/>
                    </a:lnTo>
                    <a:lnTo>
                      <a:pt x="218" y="24461"/>
                    </a:lnTo>
                    <a:lnTo>
                      <a:pt x="475" y="26679"/>
                    </a:lnTo>
                    <a:lnTo>
                      <a:pt x="1050" y="26679"/>
                    </a:lnTo>
                    <a:lnTo>
                      <a:pt x="792" y="24461"/>
                    </a:lnTo>
                    <a:lnTo>
                      <a:pt x="674" y="23352"/>
                    </a:lnTo>
                    <a:lnTo>
                      <a:pt x="634" y="22797"/>
                    </a:lnTo>
                    <a:lnTo>
                      <a:pt x="594" y="22243"/>
                    </a:lnTo>
                    <a:lnTo>
                      <a:pt x="574" y="21252"/>
                    </a:lnTo>
                    <a:lnTo>
                      <a:pt x="594" y="20262"/>
                    </a:lnTo>
                    <a:lnTo>
                      <a:pt x="654" y="19272"/>
                    </a:lnTo>
                    <a:lnTo>
                      <a:pt x="753" y="18282"/>
                    </a:lnTo>
                    <a:lnTo>
                      <a:pt x="872" y="17311"/>
                    </a:lnTo>
                    <a:lnTo>
                      <a:pt x="1010" y="16321"/>
                    </a:lnTo>
                    <a:lnTo>
                      <a:pt x="1169" y="15350"/>
                    </a:lnTo>
                    <a:lnTo>
                      <a:pt x="1347" y="14380"/>
                    </a:lnTo>
                    <a:lnTo>
                      <a:pt x="1664" y="12637"/>
                    </a:lnTo>
                    <a:lnTo>
                      <a:pt x="1961" y="10874"/>
                    </a:lnTo>
                    <a:lnTo>
                      <a:pt x="2100" y="9983"/>
                    </a:lnTo>
                    <a:lnTo>
                      <a:pt x="2238" y="9111"/>
                    </a:lnTo>
                    <a:lnTo>
                      <a:pt x="2357" y="8220"/>
                    </a:lnTo>
                    <a:lnTo>
                      <a:pt x="2456" y="7329"/>
                    </a:lnTo>
                    <a:lnTo>
                      <a:pt x="2516" y="6437"/>
                    </a:lnTo>
                    <a:lnTo>
                      <a:pt x="2575" y="5566"/>
                    </a:lnTo>
                    <a:lnTo>
                      <a:pt x="2575" y="4675"/>
                    </a:lnTo>
                    <a:lnTo>
                      <a:pt x="2575" y="3783"/>
                    </a:lnTo>
                    <a:lnTo>
                      <a:pt x="2516" y="2892"/>
                    </a:lnTo>
                    <a:lnTo>
                      <a:pt x="2416" y="2001"/>
                    </a:lnTo>
                    <a:lnTo>
                      <a:pt x="2278" y="1129"/>
                    </a:lnTo>
                    <a:lnTo>
                      <a:pt x="2199" y="674"/>
                    </a:lnTo>
                    <a:lnTo>
                      <a:pt x="2100" y="238"/>
                    </a:lnTo>
                    <a:lnTo>
                      <a:pt x="2080" y="159"/>
                    </a:lnTo>
                    <a:lnTo>
                      <a:pt x="2040" y="119"/>
                    </a:lnTo>
                    <a:lnTo>
                      <a:pt x="2020" y="60"/>
                    </a:lnTo>
                    <a:lnTo>
                      <a:pt x="1961" y="40"/>
                    </a:lnTo>
                    <a:lnTo>
                      <a:pt x="186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1" name="Google Shape;1651;p7"/>
              <p:cNvSpPr/>
              <p:nvPr/>
            </p:nvSpPr>
            <p:spPr>
              <a:xfrm>
                <a:off x="3790675" y="2936725"/>
                <a:ext cx="14375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2853" extrusionOk="0">
                    <a:moveTo>
                      <a:pt x="298" y="0"/>
                    </a:moveTo>
                    <a:lnTo>
                      <a:pt x="179" y="20"/>
                    </a:lnTo>
                    <a:lnTo>
                      <a:pt x="100" y="79"/>
                    </a:lnTo>
                    <a:lnTo>
                      <a:pt x="60" y="119"/>
                    </a:lnTo>
                    <a:lnTo>
                      <a:pt x="40" y="178"/>
                    </a:lnTo>
                    <a:lnTo>
                      <a:pt x="20" y="238"/>
                    </a:lnTo>
                    <a:lnTo>
                      <a:pt x="1" y="317"/>
                    </a:lnTo>
                    <a:lnTo>
                      <a:pt x="1" y="2515"/>
                    </a:lnTo>
                    <a:lnTo>
                      <a:pt x="20" y="2595"/>
                    </a:lnTo>
                    <a:lnTo>
                      <a:pt x="40" y="2654"/>
                    </a:lnTo>
                    <a:lnTo>
                      <a:pt x="60" y="2713"/>
                    </a:lnTo>
                    <a:lnTo>
                      <a:pt x="100" y="2773"/>
                    </a:lnTo>
                    <a:lnTo>
                      <a:pt x="179" y="2832"/>
                    </a:lnTo>
                    <a:lnTo>
                      <a:pt x="298" y="2852"/>
                    </a:lnTo>
                    <a:lnTo>
                      <a:pt x="397" y="2832"/>
                    </a:lnTo>
                    <a:lnTo>
                      <a:pt x="496" y="2773"/>
                    </a:lnTo>
                    <a:lnTo>
                      <a:pt x="516" y="2713"/>
                    </a:lnTo>
                    <a:lnTo>
                      <a:pt x="555" y="2654"/>
                    </a:lnTo>
                    <a:lnTo>
                      <a:pt x="575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75" y="238"/>
                    </a:lnTo>
                    <a:lnTo>
                      <a:pt x="555" y="178"/>
                    </a:lnTo>
                    <a:lnTo>
                      <a:pt x="516" y="119"/>
                    </a:lnTo>
                    <a:lnTo>
                      <a:pt x="496" y="79"/>
                    </a:lnTo>
                    <a:lnTo>
                      <a:pt x="397" y="20"/>
                    </a:lnTo>
                    <a:lnTo>
                      <a:pt x="29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2" name="Google Shape;1652;p7"/>
              <p:cNvSpPr/>
              <p:nvPr/>
            </p:nvSpPr>
            <p:spPr>
              <a:xfrm>
                <a:off x="3867425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65" y="0"/>
                    </a:moveTo>
                    <a:lnTo>
                      <a:pt x="1446" y="20"/>
                    </a:lnTo>
                    <a:lnTo>
                      <a:pt x="1347" y="80"/>
                    </a:lnTo>
                    <a:lnTo>
                      <a:pt x="1268" y="159"/>
                    </a:lnTo>
                    <a:lnTo>
                      <a:pt x="1248" y="218"/>
                    </a:lnTo>
                    <a:lnTo>
                      <a:pt x="1229" y="278"/>
                    </a:lnTo>
                    <a:lnTo>
                      <a:pt x="1229" y="337"/>
                    </a:lnTo>
                    <a:lnTo>
                      <a:pt x="1229" y="416"/>
                    </a:lnTo>
                    <a:lnTo>
                      <a:pt x="1387" y="1506"/>
                    </a:lnTo>
                    <a:lnTo>
                      <a:pt x="1486" y="2595"/>
                    </a:lnTo>
                    <a:lnTo>
                      <a:pt x="1585" y="3684"/>
                    </a:lnTo>
                    <a:lnTo>
                      <a:pt x="1644" y="4794"/>
                    </a:lnTo>
                    <a:lnTo>
                      <a:pt x="1684" y="5883"/>
                    </a:lnTo>
                    <a:lnTo>
                      <a:pt x="1704" y="6972"/>
                    </a:lnTo>
                    <a:lnTo>
                      <a:pt x="1704" y="8062"/>
                    </a:lnTo>
                    <a:lnTo>
                      <a:pt x="1684" y="9171"/>
                    </a:lnTo>
                    <a:lnTo>
                      <a:pt x="1644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367" y="15746"/>
                    </a:lnTo>
                    <a:lnTo>
                      <a:pt x="1248" y="17945"/>
                    </a:lnTo>
                    <a:lnTo>
                      <a:pt x="1149" y="20084"/>
                    </a:lnTo>
                    <a:lnTo>
                      <a:pt x="1129" y="21154"/>
                    </a:lnTo>
                    <a:lnTo>
                      <a:pt x="1110" y="22243"/>
                    </a:lnTo>
                    <a:lnTo>
                      <a:pt x="1090" y="23312"/>
                    </a:lnTo>
                    <a:lnTo>
                      <a:pt x="1110" y="24382"/>
                    </a:lnTo>
                    <a:lnTo>
                      <a:pt x="1149" y="25451"/>
                    </a:lnTo>
                    <a:lnTo>
                      <a:pt x="1209" y="26541"/>
                    </a:lnTo>
                    <a:lnTo>
                      <a:pt x="1288" y="27610"/>
                    </a:lnTo>
                    <a:lnTo>
                      <a:pt x="1407" y="28680"/>
                    </a:lnTo>
                    <a:lnTo>
                      <a:pt x="1545" y="29749"/>
                    </a:lnTo>
                    <a:lnTo>
                      <a:pt x="1684" y="30819"/>
                    </a:lnTo>
                    <a:lnTo>
                      <a:pt x="2021" y="32958"/>
                    </a:lnTo>
                    <a:lnTo>
                      <a:pt x="2377" y="35077"/>
                    </a:lnTo>
                    <a:lnTo>
                      <a:pt x="2575" y="36186"/>
                    </a:lnTo>
                    <a:lnTo>
                      <a:pt x="2734" y="37276"/>
                    </a:lnTo>
                    <a:lnTo>
                      <a:pt x="2892" y="38385"/>
                    </a:lnTo>
                    <a:lnTo>
                      <a:pt x="3011" y="39494"/>
                    </a:lnTo>
                    <a:lnTo>
                      <a:pt x="3130" y="40603"/>
                    </a:lnTo>
                    <a:lnTo>
                      <a:pt x="3209" y="41732"/>
                    </a:lnTo>
                    <a:lnTo>
                      <a:pt x="3269" y="42841"/>
                    </a:lnTo>
                    <a:lnTo>
                      <a:pt x="3308" y="43970"/>
                    </a:lnTo>
                    <a:lnTo>
                      <a:pt x="3288" y="45099"/>
                    </a:lnTo>
                    <a:lnTo>
                      <a:pt x="3269" y="46208"/>
                    </a:lnTo>
                    <a:lnTo>
                      <a:pt x="3209" y="47337"/>
                    </a:lnTo>
                    <a:lnTo>
                      <a:pt x="3130" y="48466"/>
                    </a:lnTo>
                    <a:lnTo>
                      <a:pt x="3051" y="49575"/>
                    </a:lnTo>
                    <a:lnTo>
                      <a:pt x="2932" y="50685"/>
                    </a:lnTo>
                    <a:lnTo>
                      <a:pt x="2813" y="51814"/>
                    </a:lnTo>
                    <a:lnTo>
                      <a:pt x="2674" y="52923"/>
                    </a:lnTo>
                    <a:lnTo>
                      <a:pt x="2377" y="55022"/>
                    </a:lnTo>
                    <a:lnTo>
                      <a:pt x="2060" y="57122"/>
                    </a:lnTo>
                    <a:lnTo>
                      <a:pt x="1367" y="61301"/>
                    </a:lnTo>
                    <a:lnTo>
                      <a:pt x="1050" y="63400"/>
                    </a:lnTo>
                    <a:lnTo>
                      <a:pt x="753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100" y="71937"/>
                    </a:lnTo>
                    <a:lnTo>
                      <a:pt x="40" y="73066"/>
                    </a:lnTo>
                    <a:lnTo>
                      <a:pt x="20" y="74175"/>
                    </a:lnTo>
                    <a:lnTo>
                      <a:pt x="1" y="75284"/>
                    </a:lnTo>
                    <a:lnTo>
                      <a:pt x="20" y="76393"/>
                    </a:lnTo>
                    <a:lnTo>
                      <a:pt x="80" y="77502"/>
                    </a:lnTo>
                    <a:lnTo>
                      <a:pt x="139" y="78611"/>
                    </a:lnTo>
                    <a:lnTo>
                      <a:pt x="258" y="79701"/>
                    </a:lnTo>
                    <a:lnTo>
                      <a:pt x="377" y="80790"/>
                    </a:lnTo>
                    <a:lnTo>
                      <a:pt x="555" y="81879"/>
                    </a:lnTo>
                    <a:lnTo>
                      <a:pt x="753" y="82969"/>
                    </a:lnTo>
                    <a:lnTo>
                      <a:pt x="1011" y="84038"/>
                    </a:lnTo>
                    <a:lnTo>
                      <a:pt x="1288" y="85088"/>
                    </a:lnTo>
                    <a:lnTo>
                      <a:pt x="1605" y="86138"/>
                    </a:lnTo>
                    <a:lnTo>
                      <a:pt x="1961" y="87188"/>
                    </a:lnTo>
                    <a:lnTo>
                      <a:pt x="2001" y="87247"/>
                    </a:lnTo>
                    <a:lnTo>
                      <a:pt x="2021" y="87306"/>
                    </a:lnTo>
                    <a:lnTo>
                      <a:pt x="2080" y="87326"/>
                    </a:lnTo>
                    <a:lnTo>
                      <a:pt x="2120" y="87346"/>
                    </a:lnTo>
                    <a:lnTo>
                      <a:pt x="2159" y="87366"/>
                    </a:lnTo>
                    <a:lnTo>
                      <a:pt x="2219" y="87346"/>
                    </a:lnTo>
                    <a:lnTo>
                      <a:pt x="2318" y="87306"/>
                    </a:lnTo>
                    <a:lnTo>
                      <a:pt x="2397" y="87227"/>
                    </a:lnTo>
                    <a:lnTo>
                      <a:pt x="2457" y="87128"/>
                    </a:lnTo>
                    <a:lnTo>
                      <a:pt x="2476" y="86989"/>
                    </a:lnTo>
                    <a:lnTo>
                      <a:pt x="2476" y="86930"/>
                    </a:lnTo>
                    <a:lnTo>
                      <a:pt x="2457" y="86851"/>
                    </a:lnTo>
                    <a:lnTo>
                      <a:pt x="2100" y="85861"/>
                    </a:lnTo>
                    <a:lnTo>
                      <a:pt x="1803" y="84850"/>
                    </a:lnTo>
                    <a:lnTo>
                      <a:pt x="1526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31" y="80770"/>
                    </a:lnTo>
                    <a:lnTo>
                      <a:pt x="793" y="79740"/>
                    </a:lnTo>
                    <a:lnTo>
                      <a:pt x="694" y="78710"/>
                    </a:lnTo>
                    <a:lnTo>
                      <a:pt x="615" y="77681"/>
                    </a:lnTo>
                    <a:lnTo>
                      <a:pt x="575" y="76651"/>
                    </a:lnTo>
                    <a:lnTo>
                      <a:pt x="555" y="75601"/>
                    </a:lnTo>
                    <a:lnTo>
                      <a:pt x="555" y="74551"/>
                    </a:lnTo>
                    <a:lnTo>
                      <a:pt x="575" y="73501"/>
                    </a:lnTo>
                    <a:lnTo>
                      <a:pt x="615" y="72471"/>
                    </a:lnTo>
                    <a:lnTo>
                      <a:pt x="674" y="71422"/>
                    </a:lnTo>
                    <a:lnTo>
                      <a:pt x="773" y="70372"/>
                    </a:lnTo>
                    <a:lnTo>
                      <a:pt x="852" y="69322"/>
                    </a:lnTo>
                    <a:lnTo>
                      <a:pt x="971" y="68253"/>
                    </a:lnTo>
                    <a:lnTo>
                      <a:pt x="1229" y="66153"/>
                    </a:lnTo>
                    <a:lnTo>
                      <a:pt x="1526" y="64054"/>
                    </a:lnTo>
                    <a:lnTo>
                      <a:pt x="1843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9" y="52665"/>
                    </a:lnTo>
                    <a:lnTo>
                      <a:pt x="3387" y="51596"/>
                    </a:lnTo>
                    <a:lnTo>
                      <a:pt x="3506" y="50546"/>
                    </a:lnTo>
                    <a:lnTo>
                      <a:pt x="3605" y="49476"/>
                    </a:lnTo>
                    <a:lnTo>
                      <a:pt x="3684" y="48427"/>
                    </a:lnTo>
                    <a:lnTo>
                      <a:pt x="3744" y="47357"/>
                    </a:lnTo>
                    <a:lnTo>
                      <a:pt x="3784" y="46307"/>
                    </a:lnTo>
                    <a:lnTo>
                      <a:pt x="3803" y="45258"/>
                    </a:lnTo>
                    <a:lnTo>
                      <a:pt x="3803" y="44188"/>
                    </a:lnTo>
                    <a:lnTo>
                      <a:pt x="3784" y="43138"/>
                    </a:lnTo>
                    <a:lnTo>
                      <a:pt x="3764" y="42089"/>
                    </a:lnTo>
                    <a:lnTo>
                      <a:pt x="3704" y="41019"/>
                    </a:lnTo>
                    <a:lnTo>
                      <a:pt x="3625" y="39969"/>
                    </a:lnTo>
                    <a:lnTo>
                      <a:pt x="3506" y="38900"/>
                    </a:lnTo>
                    <a:lnTo>
                      <a:pt x="3387" y="37830"/>
                    </a:lnTo>
                    <a:lnTo>
                      <a:pt x="3229" y="36781"/>
                    </a:lnTo>
                    <a:lnTo>
                      <a:pt x="2872" y="34562"/>
                    </a:lnTo>
                    <a:lnTo>
                      <a:pt x="2516" y="32364"/>
                    </a:lnTo>
                    <a:lnTo>
                      <a:pt x="2338" y="31275"/>
                    </a:lnTo>
                    <a:lnTo>
                      <a:pt x="2159" y="30165"/>
                    </a:lnTo>
                    <a:lnTo>
                      <a:pt x="2021" y="29056"/>
                    </a:lnTo>
                    <a:lnTo>
                      <a:pt x="1902" y="27947"/>
                    </a:lnTo>
                    <a:lnTo>
                      <a:pt x="1803" y="26878"/>
                    </a:lnTo>
                    <a:lnTo>
                      <a:pt x="1743" y="25788"/>
                    </a:lnTo>
                    <a:lnTo>
                      <a:pt x="1684" y="24719"/>
                    </a:lnTo>
                    <a:lnTo>
                      <a:pt x="1664" y="23649"/>
                    </a:lnTo>
                    <a:lnTo>
                      <a:pt x="1664" y="22580"/>
                    </a:lnTo>
                    <a:lnTo>
                      <a:pt x="1684" y="21490"/>
                    </a:lnTo>
                    <a:lnTo>
                      <a:pt x="1704" y="20421"/>
                    </a:lnTo>
                    <a:lnTo>
                      <a:pt x="1743" y="19351"/>
                    </a:lnTo>
                    <a:lnTo>
                      <a:pt x="1862" y="16955"/>
                    </a:lnTo>
                    <a:lnTo>
                      <a:pt x="2001" y="14558"/>
                    </a:lnTo>
                    <a:lnTo>
                      <a:pt x="2120" y="12181"/>
                    </a:lnTo>
                    <a:lnTo>
                      <a:pt x="2179" y="10973"/>
                    </a:lnTo>
                    <a:lnTo>
                      <a:pt x="2219" y="9785"/>
                    </a:lnTo>
                    <a:lnTo>
                      <a:pt x="2258" y="8596"/>
                    </a:lnTo>
                    <a:lnTo>
                      <a:pt x="2258" y="7388"/>
                    </a:lnTo>
                    <a:lnTo>
                      <a:pt x="2258" y="6200"/>
                    </a:lnTo>
                    <a:lnTo>
                      <a:pt x="2219" y="5011"/>
                    </a:lnTo>
                    <a:lnTo>
                      <a:pt x="2159" y="3823"/>
                    </a:lnTo>
                    <a:lnTo>
                      <a:pt x="2060" y="2615"/>
                    </a:lnTo>
                    <a:lnTo>
                      <a:pt x="1942" y="1427"/>
                    </a:lnTo>
                    <a:lnTo>
                      <a:pt x="1783" y="238"/>
                    </a:lnTo>
                    <a:lnTo>
                      <a:pt x="1763" y="179"/>
                    </a:lnTo>
                    <a:lnTo>
                      <a:pt x="1724" y="119"/>
                    </a:lnTo>
                    <a:lnTo>
                      <a:pt x="1704" y="80"/>
                    </a:lnTo>
                    <a:lnTo>
                      <a:pt x="1664" y="40"/>
                    </a:lnTo>
                    <a:lnTo>
                      <a:pt x="1605" y="20"/>
                    </a:ln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3" name="Google Shape;1653;p7"/>
              <p:cNvSpPr/>
              <p:nvPr/>
            </p:nvSpPr>
            <p:spPr>
              <a:xfrm>
                <a:off x="3861000" y="267325"/>
                <a:ext cx="36650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6" h="10261" extrusionOk="0">
                    <a:moveTo>
                      <a:pt x="0" y="1"/>
                    </a:moveTo>
                    <a:lnTo>
                      <a:pt x="238" y="1229"/>
                    </a:lnTo>
                    <a:lnTo>
                      <a:pt x="436" y="2457"/>
                    </a:lnTo>
                    <a:lnTo>
                      <a:pt x="594" y="3685"/>
                    </a:lnTo>
                    <a:lnTo>
                      <a:pt x="733" y="4932"/>
                    </a:lnTo>
                    <a:lnTo>
                      <a:pt x="812" y="6180"/>
                    </a:lnTo>
                    <a:lnTo>
                      <a:pt x="872" y="7428"/>
                    </a:lnTo>
                    <a:lnTo>
                      <a:pt x="891" y="8696"/>
                    </a:lnTo>
                    <a:lnTo>
                      <a:pt x="891" y="9943"/>
                    </a:lnTo>
                    <a:lnTo>
                      <a:pt x="891" y="10023"/>
                    </a:lnTo>
                    <a:lnTo>
                      <a:pt x="911" y="10082"/>
                    </a:lnTo>
                    <a:lnTo>
                      <a:pt x="931" y="10141"/>
                    </a:lnTo>
                    <a:lnTo>
                      <a:pt x="971" y="10181"/>
                    </a:lnTo>
                    <a:lnTo>
                      <a:pt x="1070" y="10240"/>
                    </a:lnTo>
                    <a:lnTo>
                      <a:pt x="1169" y="10260"/>
                    </a:lnTo>
                    <a:lnTo>
                      <a:pt x="1268" y="10240"/>
                    </a:lnTo>
                    <a:lnTo>
                      <a:pt x="1367" y="10181"/>
                    </a:lnTo>
                    <a:lnTo>
                      <a:pt x="1406" y="10141"/>
                    </a:lnTo>
                    <a:lnTo>
                      <a:pt x="1426" y="10082"/>
                    </a:lnTo>
                    <a:lnTo>
                      <a:pt x="1446" y="10023"/>
                    </a:lnTo>
                    <a:lnTo>
                      <a:pt x="1446" y="9943"/>
                    </a:lnTo>
                    <a:lnTo>
                      <a:pt x="1466" y="8913"/>
                    </a:lnTo>
                    <a:lnTo>
                      <a:pt x="1466" y="7864"/>
                    </a:lnTo>
                    <a:lnTo>
                      <a:pt x="1426" y="6834"/>
                    </a:lnTo>
                    <a:lnTo>
                      <a:pt x="1367" y="5784"/>
                    </a:lnTo>
                    <a:lnTo>
                      <a:pt x="1287" y="4754"/>
                    </a:lnTo>
                    <a:lnTo>
                      <a:pt x="1169" y="3724"/>
                    </a:lnTo>
                    <a:lnTo>
                      <a:pt x="1050" y="2694"/>
                    </a:lnTo>
                    <a:lnTo>
                      <a:pt x="891" y="1664"/>
                    </a:lnTo>
                    <a:lnTo>
                      <a:pt x="753" y="832"/>
                    </a:lnTo>
                    <a:lnTo>
                      <a:pt x="59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4" name="Google Shape;1654;p7"/>
              <p:cNvSpPr/>
              <p:nvPr/>
            </p:nvSpPr>
            <p:spPr>
              <a:xfrm>
                <a:off x="3792650" y="267325"/>
                <a:ext cx="35200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408" h="6616" extrusionOk="0">
                    <a:moveTo>
                      <a:pt x="1" y="1"/>
                    </a:moveTo>
                    <a:lnTo>
                      <a:pt x="219" y="1585"/>
                    </a:lnTo>
                    <a:lnTo>
                      <a:pt x="437" y="3189"/>
                    </a:lnTo>
                    <a:lnTo>
                      <a:pt x="852" y="6378"/>
                    </a:lnTo>
                    <a:lnTo>
                      <a:pt x="872" y="6457"/>
                    </a:lnTo>
                    <a:lnTo>
                      <a:pt x="892" y="6517"/>
                    </a:lnTo>
                    <a:lnTo>
                      <a:pt x="932" y="6556"/>
                    </a:lnTo>
                    <a:lnTo>
                      <a:pt x="971" y="6596"/>
                    </a:lnTo>
                    <a:lnTo>
                      <a:pt x="1031" y="6616"/>
                    </a:lnTo>
                    <a:lnTo>
                      <a:pt x="1070" y="6616"/>
                    </a:lnTo>
                    <a:lnTo>
                      <a:pt x="1169" y="6596"/>
                    </a:lnTo>
                    <a:lnTo>
                      <a:pt x="1268" y="6556"/>
                    </a:lnTo>
                    <a:lnTo>
                      <a:pt x="1348" y="6457"/>
                    </a:lnTo>
                    <a:lnTo>
                      <a:pt x="1407" y="6339"/>
                    </a:lnTo>
                    <a:lnTo>
                      <a:pt x="1407" y="6279"/>
                    </a:lnTo>
                    <a:lnTo>
                      <a:pt x="1407" y="6200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5" name="Google Shape;1655;p7"/>
              <p:cNvSpPr/>
              <p:nvPr/>
            </p:nvSpPr>
            <p:spPr>
              <a:xfrm>
                <a:off x="3769375" y="1504725"/>
                <a:ext cx="1109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38" h="26066" extrusionOk="0">
                    <a:moveTo>
                      <a:pt x="3051" y="0"/>
                    </a:moveTo>
                    <a:lnTo>
                      <a:pt x="2952" y="20"/>
                    </a:lnTo>
                    <a:lnTo>
                      <a:pt x="2893" y="40"/>
                    </a:lnTo>
                    <a:lnTo>
                      <a:pt x="2853" y="80"/>
                    </a:lnTo>
                    <a:lnTo>
                      <a:pt x="2833" y="119"/>
                    </a:lnTo>
                    <a:lnTo>
                      <a:pt x="2813" y="179"/>
                    </a:lnTo>
                    <a:lnTo>
                      <a:pt x="2794" y="238"/>
                    </a:lnTo>
                    <a:lnTo>
                      <a:pt x="2794" y="317"/>
                    </a:lnTo>
                    <a:lnTo>
                      <a:pt x="3130" y="3387"/>
                    </a:lnTo>
                    <a:lnTo>
                      <a:pt x="3289" y="4932"/>
                    </a:lnTo>
                    <a:lnTo>
                      <a:pt x="3427" y="6477"/>
                    </a:lnTo>
                    <a:lnTo>
                      <a:pt x="3566" y="8022"/>
                    </a:lnTo>
                    <a:lnTo>
                      <a:pt x="3665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43" y="17331"/>
                    </a:lnTo>
                    <a:lnTo>
                      <a:pt x="3764" y="18876"/>
                    </a:lnTo>
                    <a:lnTo>
                      <a:pt x="3645" y="20421"/>
                    </a:lnTo>
                    <a:lnTo>
                      <a:pt x="3566" y="21193"/>
                    </a:lnTo>
                    <a:lnTo>
                      <a:pt x="3467" y="21965"/>
                    </a:lnTo>
                    <a:lnTo>
                      <a:pt x="3368" y="22718"/>
                    </a:lnTo>
                    <a:lnTo>
                      <a:pt x="3269" y="23491"/>
                    </a:lnTo>
                    <a:lnTo>
                      <a:pt x="3130" y="24263"/>
                    </a:lnTo>
                    <a:lnTo>
                      <a:pt x="2992" y="25016"/>
                    </a:lnTo>
                    <a:lnTo>
                      <a:pt x="2853" y="24818"/>
                    </a:lnTo>
                    <a:lnTo>
                      <a:pt x="2754" y="24580"/>
                    </a:lnTo>
                    <a:lnTo>
                      <a:pt x="2536" y="24124"/>
                    </a:lnTo>
                    <a:lnTo>
                      <a:pt x="2378" y="23649"/>
                    </a:lnTo>
                    <a:lnTo>
                      <a:pt x="2219" y="23174"/>
                    </a:lnTo>
                    <a:lnTo>
                      <a:pt x="2120" y="22659"/>
                    </a:lnTo>
                    <a:lnTo>
                      <a:pt x="2001" y="22164"/>
                    </a:lnTo>
                    <a:lnTo>
                      <a:pt x="1843" y="21134"/>
                    </a:lnTo>
                    <a:lnTo>
                      <a:pt x="1407" y="18262"/>
                    </a:lnTo>
                    <a:lnTo>
                      <a:pt x="1209" y="16816"/>
                    </a:lnTo>
                    <a:lnTo>
                      <a:pt x="1031" y="15370"/>
                    </a:lnTo>
                    <a:lnTo>
                      <a:pt x="872" y="13984"/>
                    </a:lnTo>
                    <a:lnTo>
                      <a:pt x="754" y="12577"/>
                    </a:lnTo>
                    <a:lnTo>
                      <a:pt x="655" y="11151"/>
                    </a:lnTo>
                    <a:lnTo>
                      <a:pt x="575" y="9745"/>
                    </a:lnTo>
                    <a:lnTo>
                      <a:pt x="555" y="8339"/>
                    </a:lnTo>
                    <a:lnTo>
                      <a:pt x="555" y="7626"/>
                    </a:lnTo>
                    <a:lnTo>
                      <a:pt x="575" y="6933"/>
                    </a:lnTo>
                    <a:lnTo>
                      <a:pt x="615" y="6220"/>
                    </a:lnTo>
                    <a:lnTo>
                      <a:pt x="655" y="5506"/>
                    </a:lnTo>
                    <a:lnTo>
                      <a:pt x="714" y="4813"/>
                    </a:lnTo>
                    <a:lnTo>
                      <a:pt x="773" y="4100"/>
                    </a:lnTo>
                    <a:lnTo>
                      <a:pt x="952" y="4417"/>
                    </a:lnTo>
                    <a:lnTo>
                      <a:pt x="1090" y="4754"/>
                    </a:lnTo>
                    <a:lnTo>
                      <a:pt x="1229" y="5071"/>
                    </a:lnTo>
                    <a:lnTo>
                      <a:pt x="1348" y="5407"/>
                    </a:lnTo>
                    <a:lnTo>
                      <a:pt x="1447" y="5744"/>
                    </a:lnTo>
                    <a:lnTo>
                      <a:pt x="1526" y="6101"/>
                    </a:lnTo>
                    <a:lnTo>
                      <a:pt x="1605" y="6457"/>
                    </a:lnTo>
                    <a:lnTo>
                      <a:pt x="1665" y="6814"/>
                    </a:lnTo>
                    <a:lnTo>
                      <a:pt x="1764" y="7527"/>
                    </a:lnTo>
                    <a:lnTo>
                      <a:pt x="1823" y="8279"/>
                    </a:lnTo>
                    <a:lnTo>
                      <a:pt x="1863" y="9012"/>
                    </a:lnTo>
                    <a:lnTo>
                      <a:pt x="1863" y="9765"/>
                    </a:lnTo>
                    <a:lnTo>
                      <a:pt x="1843" y="11290"/>
                    </a:lnTo>
                    <a:lnTo>
                      <a:pt x="1843" y="12815"/>
                    </a:lnTo>
                    <a:lnTo>
                      <a:pt x="1843" y="13568"/>
                    </a:lnTo>
                    <a:lnTo>
                      <a:pt x="1882" y="14300"/>
                    </a:lnTo>
                    <a:lnTo>
                      <a:pt x="1942" y="15013"/>
                    </a:lnTo>
                    <a:lnTo>
                      <a:pt x="2041" y="15727"/>
                    </a:lnTo>
                    <a:lnTo>
                      <a:pt x="2061" y="15806"/>
                    </a:lnTo>
                    <a:lnTo>
                      <a:pt x="2100" y="15845"/>
                    </a:lnTo>
                    <a:lnTo>
                      <a:pt x="2120" y="15905"/>
                    </a:lnTo>
                    <a:lnTo>
                      <a:pt x="2180" y="15925"/>
                    </a:lnTo>
                    <a:lnTo>
                      <a:pt x="2219" y="15944"/>
                    </a:lnTo>
                    <a:lnTo>
                      <a:pt x="2259" y="15964"/>
                    </a:lnTo>
                    <a:lnTo>
                      <a:pt x="2378" y="15944"/>
                    </a:lnTo>
                    <a:lnTo>
                      <a:pt x="2477" y="15905"/>
                    </a:lnTo>
                    <a:lnTo>
                      <a:pt x="2556" y="15806"/>
                    </a:lnTo>
                    <a:lnTo>
                      <a:pt x="2576" y="15746"/>
                    </a:lnTo>
                    <a:lnTo>
                      <a:pt x="2596" y="15687"/>
                    </a:lnTo>
                    <a:lnTo>
                      <a:pt x="2596" y="15627"/>
                    </a:lnTo>
                    <a:lnTo>
                      <a:pt x="2596" y="15548"/>
                    </a:lnTo>
                    <a:lnTo>
                      <a:pt x="2536" y="15152"/>
                    </a:lnTo>
                    <a:lnTo>
                      <a:pt x="2477" y="14756"/>
                    </a:lnTo>
                    <a:lnTo>
                      <a:pt x="2417" y="13964"/>
                    </a:lnTo>
                    <a:lnTo>
                      <a:pt x="2378" y="13152"/>
                    </a:lnTo>
                    <a:lnTo>
                      <a:pt x="2358" y="12340"/>
                    </a:lnTo>
                    <a:lnTo>
                      <a:pt x="2378" y="10696"/>
                    </a:lnTo>
                    <a:lnTo>
                      <a:pt x="2378" y="9884"/>
                    </a:lnTo>
                    <a:lnTo>
                      <a:pt x="2378" y="9072"/>
                    </a:lnTo>
                    <a:lnTo>
                      <a:pt x="2358" y="8260"/>
                    </a:lnTo>
                    <a:lnTo>
                      <a:pt x="2298" y="7467"/>
                    </a:lnTo>
                    <a:lnTo>
                      <a:pt x="2199" y="6675"/>
                    </a:lnTo>
                    <a:lnTo>
                      <a:pt x="2120" y="6299"/>
                    </a:lnTo>
                    <a:lnTo>
                      <a:pt x="2041" y="5903"/>
                    </a:lnTo>
                    <a:lnTo>
                      <a:pt x="1962" y="5526"/>
                    </a:lnTo>
                    <a:lnTo>
                      <a:pt x="1843" y="5150"/>
                    </a:lnTo>
                    <a:lnTo>
                      <a:pt x="1724" y="4793"/>
                    </a:lnTo>
                    <a:lnTo>
                      <a:pt x="1566" y="4417"/>
                    </a:lnTo>
                    <a:lnTo>
                      <a:pt x="1407" y="4061"/>
                    </a:lnTo>
                    <a:lnTo>
                      <a:pt x="1229" y="3704"/>
                    </a:lnTo>
                    <a:lnTo>
                      <a:pt x="1031" y="3367"/>
                    </a:lnTo>
                    <a:lnTo>
                      <a:pt x="793" y="3031"/>
                    </a:lnTo>
                    <a:lnTo>
                      <a:pt x="734" y="2971"/>
                    </a:lnTo>
                    <a:lnTo>
                      <a:pt x="674" y="2951"/>
                    </a:lnTo>
                    <a:lnTo>
                      <a:pt x="595" y="2932"/>
                    </a:lnTo>
                    <a:lnTo>
                      <a:pt x="516" y="2951"/>
                    </a:lnTo>
                    <a:lnTo>
                      <a:pt x="456" y="2971"/>
                    </a:lnTo>
                    <a:lnTo>
                      <a:pt x="397" y="3031"/>
                    </a:lnTo>
                    <a:lnTo>
                      <a:pt x="338" y="3090"/>
                    </a:lnTo>
                    <a:lnTo>
                      <a:pt x="318" y="3169"/>
                    </a:lnTo>
                    <a:lnTo>
                      <a:pt x="219" y="3942"/>
                    </a:lnTo>
                    <a:lnTo>
                      <a:pt x="159" y="4714"/>
                    </a:lnTo>
                    <a:lnTo>
                      <a:pt x="80" y="5506"/>
                    </a:lnTo>
                    <a:lnTo>
                      <a:pt x="41" y="6279"/>
                    </a:lnTo>
                    <a:lnTo>
                      <a:pt x="21" y="7051"/>
                    </a:lnTo>
                    <a:lnTo>
                      <a:pt x="1" y="7824"/>
                    </a:lnTo>
                    <a:lnTo>
                      <a:pt x="1" y="8596"/>
                    </a:lnTo>
                    <a:lnTo>
                      <a:pt x="21" y="9369"/>
                    </a:lnTo>
                    <a:lnTo>
                      <a:pt x="80" y="10914"/>
                    </a:lnTo>
                    <a:lnTo>
                      <a:pt x="179" y="12458"/>
                    </a:lnTo>
                    <a:lnTo>
                      <a:pt x="318" y="14003"/>
                    </a:lnTo>
                    <a:lnTo>
                      <a:pt x="496" y="15548"/>
                    </a:lnTo>
                    <a:lnTo>
                      <a:pt x="674" y="17093"/>
                    </a:lnTo>
                    <a:lnTo>
                      <a:pt x="892" y="18618"/>
                    </a:lnTo>
                    <a:lnTo>
                      <a:pt x="1110" y="20143"/>
                    </a:lnTo>
                    <a:lnTo>
                      <a:pt x="1348" y="21668"/>
                    </a:lnTo>
                    <a:lnTo>
                      <a:pt x="1447" y="22263"/>
                    </a:lnTo>
                    <a:lnTo>
                      <a:pt x="1566" y="22837"/>
                    </a:lnTo>
                    <a:lnTo>
                      <a:pt x="1704" y="23411"/>
                    </a:lnTo>
                    <a:lnTo>
                      <a:pt x="1863" y="23966"/>
                    </a:lnTo>
                    <a:lnTo>
                      <a:pt x="2061" y="24501"/>
                    </a:lnTo>
                    <a:lnTo>
                      <a:pt x="2180" y="24778"/>
                    </a:lnTo>
                    <a:lnTo>
                      <a:pt x="2298" y="25016"/>
                    </a:lnTo>
                    <a:lnTo>
                      <a:pt x="2437" y="25273"/>
                    </a:lnTo>
                    <a:lnTo>
                      <a:pt x="2596" y="25511"/>
                    </a:lnTo>
                    <a:lnTo>
                      <a:pt x="2754" y="25748"/>
                    </a:lnTo>
                    <a:lnTo>
                      <a:pt x="2932" y="25966"/>
                    </a:lnTo>
                    <a:lnTo>
                      <a:pt x="2992" y="26026"/>
                    </a:lnTo>
                    <a:lnTo>
                      <a:pt x="3071" y="26046"/>
                    </a:lnTo>
                    <a:lnTo>
                      <a:pt x="3130" y="26065"/>
                    </a:lnTo>
                    <a:lnTo>
                      <a:pt x="3210" y="26046"/>
                    </a:lnTo>
                    <a:lnTo>
                      <a:pt x="3269" y="26026"/>
                    </a:lnTo>
                    <a:lnTo>
                      <a:pt x="3328" y="25966"/>
                    </a:lnTo>
                    <a:lnTo>
                      <a:pt x="3388" y="25907"/>
                    </a:lnTo>
                    <a:lnTo>
                      <a:pt x="3408" y="25828"/>
                    </a:lnTo>
                    <a:lnTo>
                      <a:pt x="3566" y="25035"/>
                    </a:lnTo>
                    <a:lnTo>
                      <a:pt x="3705" y="24243"/>
                    </a:lnTo>
                    <a:lnTo>
                      <a:pt x="3843" y="23451"/>
                    </a:lnTo>
                    <a:lnTo>
                      <a:pt x="3962" y="22659"/>
                    </a:lnTo>
                    <a:lnTo>
                      <a:pt x="4061" y="21866"/>
                    </a:lnTo>
                    <a:lnTo>
                      <a:pt x="4140" y="21074"/>
                    </a:lnTo>
                    <a:lnTo>
                      <a:pt x="4220" y="20282"/>
                    </a:lnTo>
                    <a:lnTo>
                      <a:pt x="4279" y="19490"/>
                    </a:lnTo>
                    <a:lnTo>
                      <a:pt x="4378" y="17885"/>
                    </a:lnTo>
                    <a:lnTo>
                      <a:pt x="4418" y="16301"/>
                    </a:lnTo>
                    <a:lnTo>
                      <a:pt x="4437" y="14697"/>
                    </a:lnTo>
                    <a:lnTo>
                      <a:pt x="4398" y="13092"/>
                    </a:lnTo>
                    <a:lnTo>
                      <a:pt x="433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22" y="6675"/>
                    </a:lnTo>
                    <a:lnTo>
                      <a:pt x="3863" y="5091"/>
                    </a:lnTo>
                    <a:lnTo>
                      <a:pt x="3705" y="3486"/>
                    </a:lnTo>
                    <a:lnTo>
                      <a:pt x="3368" y="317"/>
                    </a:lnTo>
                    <a:lnTo>
                      <a:pt x="3348" y="238"/>
                    </a:lnTo>
                    <a:lnTo>
                      <a:pt x="3328" y="179"/>
                    </a:lnTo>
                    <a:lnTo>
                      <a:pt x="3289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6" name="Google Shape;1656;p7"/>
              <p:cNvSpPr/>
              <p:nvPr/>
            </p:nvSpPr>
            <p:spPr>
              <a:xfrm>
                <a:off x="3944175" y="2381650"/>
                <a:ext cx="50025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2001" h="34840" extrusionOk="0">
                    <a:moveTo>
                      <a:pt x="951" y="0"/>
                    </a:moveTo>
                    <a:lnTo>
                      <a:pt x="832" y="20"/>
                    </a:lnTo>
                    <a:lnTo>
                      <a:pt x="733" y="79"/>
                    </a:lnTo>
                    <a:lnTo>
                      <a:pt x="694" y="119"/>
                    </a:lnTo>
                    <a:lnTo>
                      <a:pt x="674" y="178"/>
                    </a:lnTo>
                    <a:lnTo>
                      <a:pt x="654" y="258"/>
                    </a:lnTo>
                    <a:lnTo>
                      <a:pt x="634" y="317"/>
                    </a:lnTo>
                    <a:lnTo>
                      <a:pt x="476" y="2733"/>
                    </a:lnTo>
                    <a:lnTo>
                      <a:pt x="416" y="3942"/>
                    </a:lnTo>
                    <a:lnTo>
                      <a:pt x="357" y="5130"/>
                    </a:lnTo>
                    <a:lnTo>
                      <a:pt x="317" y="6338"/>
                    </a:lnTo>
                    <a:lnTo>
                      <a:pt x="298" y="7546"/>
                    </a:lnTo>
                    <a:lnTo>
                      <a:pt x="317" y="8755"/>
                    </a:lnTo>
                    <a:lnTo>
                      <a:pt x="337" y="9963"/>
                    </a:lnTo>
                    <a:lnTo>
                      <a:pt x="377" y="10577"/>
                    </a:lnTo>
                    <a:lnTo>
                      <a:pt x="416" y="11191"/>
                    </a:lnTo>
                    <a:lnTo>
                      <a:pt x="535" y="12399"/>
                    </a:lnTo>
                    <a:lnTo>
                      <a:pt x="674" y="13607"/>
                    </a:lnTo>
                    <a:lnTo>
                      <a:pt x="832" y="14815"/>
                    </a:lnTo>
                    <a:lnTo>
                      <a:pt x="1011" y="16023"/>
                    </a:lnTo>
                    <a:lnTo>
                      <a:pt x="1149" y="17232"/>
                    </a:lnTo>
                    <a:lnTo>
                      <a:pt x="1288" y="18440"/>
                    </a:lnTo>
                    <a:lnTo>
                      <a:pt x="1387" y="19648"/>
                    </a:lnTo>
                    <a:lnTo>
                      <a:pt x="1427" y="20619"/>
                    </a:lnTo>
                    <a:lnTo>
                      <a:pt x="1427" y="21569"/>
                    </a:lnTo>
                    <a:lnTo>
                      <a:pt x="1407" y="22520"/>
                    </a:lnTo>
                    <a:lnTo>
                      <a:pt x="1328" y="23471"/>
                    </a:lnTo>
                    <a:lnTo>
                      <a:pt x="1228" y="24421"/>
                    </a:lnTo>
                    <a:lnTo>
                      <a:pt x="1129" y="25372"/>
                    </a:lnTo>
                    <a:lnTo>
                      <a:pt x="852" y="27273"/>
                    </a:lnTo>
                    <a:lnTo>
                      <a:pt x="555" y="29155"/>
                    </a:lnTo>
                    <a:lnTo>
                      <a:pt x="416" y="30106"/>
                    </a:lnTo>
                    <a:lnTo>
                      <a:pt x="298" y="31037"/>
                    </a:lnTo>
                    <a:lnTo>
                      <a:pt x="179" y="31987"/>
                    </a:lnTo>
                    <a:lnTo>
                      <a:pt x="100" y="32938"/>
                    </a:lnTo>
                    <a:lnTo>
                      <a:pt x="40" y="33889"/>
                    </a:lnTo>
                    <a:lnTo>
                      <a:pt x="0" y="34839"/>
                    </a:lnTo>
                    <a:lnTo>
                      <a:pt x="575" y="34839"/>
                    </a:lnTo>
                    <a:lnTo>
                      <a:pt x="595" y="33988"/>
                    </a:lnTo>
                    <a:lnTo>
                      <a:pt x="654" y="33156"/>
                    </a:lnTo>
                    <a:lnTo>
                      <a:pt x="714" y="32304"/>
                    </a:lnTo>
                    <a:lnTo>
                      <a:pt x="813" y="31472"/>
                    </a:lnTo>
                    <a:lnTo>
                      <a:pt x="931" y="30640"/>
                    </a:lnTo>
                    <a:lnTo>
                      <a:pt x="1050" y="29789"/>
                    </a:lnTo>
                    <a:lnTo>
                      <a:pt x="1308" y="28125"/>
                    </a:lnTo>
                    <a:lnTo>
                      <a:pt x="1486" y="27036"/>
                    </a:lnTo>
                    <a:lnTo>
                      <a:pt x="1644" y="25946"/>
                    </a:lnTo>
                    <a:lnTo>
                      <a:pt x="1783" y="24857"/>
                    </a:lnTo>
                    <a:lnTo>
                      <a:pt x="1882" y="23748"/>
                    </a:lnTo>
                    <a:lnTo>
                      <a:pt x="1961" y="22659"/>
                    </a:lnTo>
                    <a:lnTo>
                      <a:pt x="2001" y="21549"/>
                    </a:lnTo>
                    <a:lnTo>
                      <a:pt x="2001" y="20995"/>
                    </a:lnTo>
                    <a:lnTo>
                      <a:pt x="2001" y="20440"/>
                    </a:lnTo>
                    <a:lnTo>
                      <a:pt x="1981" y="19886"/>
                    </a:lnTo>
                    <a:lnTo>
                      <a:pt x="1942" y="19331"/>
                    </a:lnTo>
                    <a:lnTo>
                      <a:pt x="1823" y="18163"/>
                    </a:lnTo>
                    <a:lnTo>
                      <a:pt x="1704" y="16994"/>
                    </a:lnTo>
                    <a:lnTo>
                      <a:pt x="1387" y="14657"/>
                    </a:lnTo>
                    <a:lnTo>
                      <a:pt x="1228" y="13488"/>
                    </a:lnTo>
                    <a:lnTo>
                      <a:pt x="1090" y="12320"/>
                    </a:lnTo>
                    <a:lnTo>
                      <a:pt x="991" y="11151"/>
                    </a:lnTo>
                    <a:lnTo>
                      <a:pt x="912" y="9963"/>
                    </a:lnTo>
                    <a:lnTo>
                      <a:pt x="872" y="8755"/>
                    </a:lnTo>
                    <a:lnTo>
                      <a:pt x="872" y="7546"/>
                    </a:lnTo>
                    <a:lnTo>
                      <a:pt x="892" y="6338"/>
                    </a:lnTo>
                    <a:lnTo>
                      <a:pt x="931" y="5130"/>
                    </a:lnTo>
                    <a:lnTo>
                      <a:pt x="991" y="3942"/>
                    </a:lnTo>
                    <a:lnTo>
                      <a:pt x="1050" y="2733"/>
                    </a:lnTo>
                    <a:lnTo>
                      <a:pt x="1209" y="317"/>
                    </a:lnTo>
                    <a:lnTo>
                      <a:pt x="1209" y="238"/>
                    </a:lnTo>
                    <a:lnTo>
                      <a:pt x="1189" y="178"/>
                    </a:lnTo>
                    <a:lnTo>
                      <a:pt x="1169" y="119"/>
                    </a:lnTo>
                    <a:lnTo>
                      <a:pt x="1129" y="79"/>
                    </a:lnTo>
                    <a:lnTo>
                      <a:pt x="1050" y="20"/>
                    </a:lnTo>
                    <a:lnTo>
                      <a:pt x="9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7" name="Google Shape;1657;p7"/>
              <p:cNvSpPr/>
              <p:nvPr/>
            </p:nvSpPr>
            <p:spPr>
              <a:xfrm>
                <a:off x="3859500" y="2972375"/>
                <a:ext cx="66875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75" h="11211" extrusionOk="0">
                    <a:moveTo>
                      <a:pt x="2318" y="0"/>
                    </a:moveTo>
                    <a:lnTo>
                      <a:pt x="2219" y="20"/>
                    </a:lnTo>
                    <a:lnTo>
                      <a:pt x="2140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60" y="238"/>
                    </a:lnTo>
                    <a:lnTo>
                      <a:pt x="2080" y="317"/>
                    </a:lnTo>
                    <a:lnTo>
                      <a:pt x="2120" y="1030"/>
                    </a:lnTo>
                    <a:lnTo>
                      <a:pt x="2120" y="1723"/>
                    </a:lnTo>
                    <a:lnTo>
                      <a:pt x="2080" y="2416"/>
                    </a:lnTo>
                    <a:lnTo>
                      <a:pt x="2001" y="3110"/>
                    </a:lnTo>
                    <a:lnTo>
                      <a:pt x="1902" y="3803"/>
                    </a:lnTo>
                    <a:lnTo>
                      <a:pt x="1763" y="4476"/>
                    </a:lnTo>
                    <a:lnTo>
                      <a:pt x="1605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94" y="8517"/>
                    </a:lnTo>
                    <a:lnTo>
                      <a:pt x="318" y="9864"/>
                    </a:lnTo>
                    <a:lnTo>
                      <a:pt x="139" y="10537"/>
                    </a:lnTo>
                    <a:lnTo>
                      <a:pt x="1" y="11210"/>
                    </a:lnTo>
                    <a:lnTo>
                      <a:pt x="535" y="11210"/>
                    </a:lnTo>
                    <a:lnTo>
                      <a:pt x="694" y="10537"/>
                    </a:lnTo>
                    <a:lnTo>
                      <a:pt x="852" y="9864"/>
                    </a:lnTo>
                    <a:lnTo>
                      <a:pt x="1229" y="8517"/>
                    </a:lnTo>
                    <a:lnTo>
                      <a:pt x="1625" y="7170"/>
                    </a:lnTo>
                    <a:lnTo>
                      <a:pt x="2001" y="5843"/>
                    </a:lnTo>
                    <a:lnTo>
                      <a:pt x="2160" y="5169"/>
                    </a:lnTo>
                    <a:lnTo>
                      <a:pt x="2318" y="4476"/>
                    </a:lnTo>
                    <a:lnTo>
                      <a:pt x="2457" y="3803"/>
                    </a:lnTo>
                    <a:lnTo>
                      <a:pt x="2556" y="3110"/>
                    </a:lnTo>
                    <a:lnTo>
                      <a:pt x="2635" y="2416"/>
                    </a:lnTo>
                    <a:lnTo>
                      <a:pt x="2674" y="1723"/>
                    </a:lnTo>
                    <a:lnTo>
                      <a:pt x="2674" y="1030"/>
                    </a:lnTo>
                    <a:lnTo>
                      <a:pt x="2635" y="317"/>
                    </a:lnTo>
                    <a:lnTo>
                      <a:pt x="2635" y="238"/>
                    </a:lnTo>
                    <a:lnTo>
                      <a:pt x="2595" y="178"/>
                    </a:lnTo>
                    <a:lnTo>
                      <a:pt x="2575" y="119"/>
                    </a:lnTo>
                    <a:lnTo>
                      <a:pt x="2536" y="79"/>
                    </a:lnTo>
                    <a:lnTo>
                      <a:pt x="2437" y="20"/>
                    </a:lnTo>
                    <a:lnTo>
                      <a:pt x="231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8" name="Google Shape;1658;p7"/>
              <p:cNvSpPr/>
              <p:nvPr/>
            </p:nvSpPr>
            <p:spPr>
              <a:xfrm>
                <a:off x="3943175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1" y="1"/>
                    </a:moveTo>
                    <a:lnTo>
                      <a:pt x="120" y="832"/>
                    </a:lnTo>
                    <a:lnTo>
                      <a:pt x="239" y="1684"/>
                    </a:lnTo>
                    <a:lnTo>
                      <a:pt x="437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73" y="8517"/>
                    </a:lnTo>
                    <a:lnTo>
                      <a:pt x="833" y="10240"/>
                    </a:lnTo>
                    <a:lnTo>
                      <a:pt x="853" y="11964"/>
                    </a:lnTo>
                    <a:lnTo>
                      <a:pt x="833" y="13687"/>
                    </a:lnTo>
                    <a:lnTo>
                      <a:pt x="813" y="15410"/>
                    </a:lnTo>
                    <a:lnTo>
                      <a:pt x="773" y="17133"/>
                    </a:lnTo>
                    <a:lnTo>
                      <a:pt x="635" y="20579"/>
                    </a:lnTo>
                    <a:lnTo>
                      <a:pt x="496" y="24026"/>
                    </a:lnTo>
                    <a:lnTo>
                      <a:pt x="338" y="27452"/>
                    </a:lnTo>
                    <a:lnTo>
                      <a:pt x="278" y="29532"/>
                    </a:lnTo>
                    <a:lnTo>
                      <a:pt x="219" y="31611"/>
                    </a:lnTo>
                    <a:lnTo>
                      <a:pt x="179" y="33711"/>
                    </a:lnTo>
                    <a:lnTo>
                      <a:pt x="179" y="35790"/>
                    </a:lnTo>
                    <a:lnTo>
                      <a:pt x="219" y="37870"/>
                    </a:lnTo>
                    <a:lnTo>
                      <a:pt x="298" y="39950"/>
                    </a:lnTo>
                    <a:lnTo>
                      <a:pt x="357" y="40980"/>
                    </a:lnTo>
                    <a:lnTo>
                      <a:pt x="437" y="42029"/>
                    </a:lnTo>
                    <a:lnTo>
                      <a:pt x="516" y="43059"/>
                    </a:lnTo>
                    <a:lnTo>
                      <a:pt x="615" y="44109"/>
                    </a:lnTo>
                    <a:lnTo>
                      <a:pt x="853" y="46228"/>
                    </a:lnTo>
                    <a:lnTo>
                      <a:pt x="1130" y="48328"/>
                    </a:lnTo>
                    <a:lnTo>
                      <a:pt x="1724" y="52566"/>
                    </a:lnTo>
                    <a:lnTo>
                      <a:pt x="2001" y="54666"/>
                    </a:lnTo>
                    <a:lnTo>
                      <a:pt x="2239" y="56785"/>
                    </a:lnTo>
                    <a:lnTo>
                      <a:pt x="2358" y="57855"/>
                    </a:lnTo>
                    <a:lnTo>
                      <a:pt x="2437" y="58924"/>
                    </a:lnTo>
                    <a:lnTo>
                      <a:pt x="2516" y="59994"/>
                    </a:lnTo>
                    <a:lnTo>
                      <a:pt x="2576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76" y="64747"/>
                    </a:lnTo>
                    <a:lnTo>
                      <a:pt x="251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60" y="69659"/>
                    </a:lnTo>
                    <a:lnTo>
                      <a:pt x="1962" y="70867"/>
                    </a:lnTo>
                    <a:lnTo>
                      <a:pt x="1744" y="71996"/>
                    </a:lnTo>
                    <a:lnTo>
                      <a:pt x="1506" y="73125"/>
                    </a:lnTo>
                    <a:lnTo>
                      <a:pt x="1268" y="74274"/>
                    </a:lnTo>
                    <a:lnTo>
                      <a:pt x="1051" y="75403"/>
                    </a:lnTo>
                    <a:lnTo>
                      <a:pt x="971" y="75977"/>
                    </a:lnTo>
                    <a:lnTo>
                      <a:pt x="872" y="76552"/>
                    </a:lnTo>
                    <a:lnTo>
                      <a:pt x="813" y="77126"/>
                    </a:lnTo>
                    <a:lnTo>
                      <a:pt x="773" y="77700"/>
                    </a:lnTo>
                    <a:lnTo>
                      <a:pt x="734" y="78295"/>
                    </a:lnTo>
                    <a:lnTo>
                      <a:pt x="734" y="78869"/>
                    </a:lnTo>
                    <a:lnTo>
                      <a:pt x="754" y="79443"/>
                    </a:lnTo>
                    <a:lnTo>
                      <a:pt x="813" y="80038"/>
                    </a:lnTo>
                    <a:lnTo>
                      <a:pt x="833" y="80117"/>
                    </a:lnTo>
                    <a:lnTo>
                      <a:pt x="853" y="80176"/>
                    </a:lnTo>
                    <a:lnTo>
                      <a:pt x="892" y="80236"/>
                    </a:lnTo>
                    <a:lnTo>
                      <a:pt x="932" y="80275"/>
                    </a:lnTo>
                    <a:lnTo>
                      <a:pt x="1031" y="80335"/>
                    </a:lnTo>
                    <a:lnTo>
                      <a:pt x="1130" y="80354"/>
                    </a:lnTo>
                    <a:lnTo>
                      <a:pt x="1229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48" y="80236"/>
                    </a:lnTo>
                    <a:lnTo>
                      <a:pt x="1368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28" y="79483"/>
                    </a:lnTo>
                    <a:lnTo>
                      <a:pt x="1308" y="78948"/>
                    </a:lnTo>
                    <a:lnTo>
                      <a:pt x="1308" y="78413"/>
                    </a:lnTo>
                    <a:lnTo>
                      <a:pt x="1328" y="77859"/>
                    </a:lnTo>
                    <a:lnTo>
                      <a:pt x="1368" y="77324"/>
                    </a:lnTo>
                    <a:lnTo>
                      <a:pt x="1427" y="76789"/>
                    </a:lnTo>
                    <a:lnTo>
                      <a:pt x="1506" y="76255"/>
                    </a:lnTo>
                    <a:lnTo>
                      <a:pt x="158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19" y="72551"/>
                    </a:lnTo>
                    <a:lnTo>
                      <a:pt x="2417" y="71501"/>
                    </a:lnTo>
                    <a:lnTo>
                      <a:pt x="2595" y="70491"/>
                    </a:lnTo>
                    <a:lnTo>
                      <a:pt x="2754" y="69461"/>
                    </a:lnTo>
                    <a:lnTo>
                      <a:pt x="2873" y="68451"/>
                    </a:lnTo>
                    <a:lnTo>
                      <a:pt x="2992" y="67421"/>
                    </a:lnTo>
                    <a:lnTo>
                      <a:pt x="3071" y="66391"/>
                    </a:lnTo>
                    <a:lnTo>
                      <a:pt x="3130" y="65361"/>
                    </a:lnTo>
                    <a:lnTo>
                      <a:pt x="3170" y="64311"/>
                    </a:lnTo>
                    <a:lnTo>
                      <a:pt x="3190" y="63282"/>
                    </a:lnTo>
                    <a:lnTo>
                      <a:pt x="3170" y="62212"/>
                    </a:lnTo>
                    <a:lnTo>
                      <a:pt x="3150" y="61142"/>
                    </a:lnTo>
                    <a:lnTo>
                      <a:pt x="3091" y="60053"/>
                    </a:lnTo>
                    <a:lnTo>
                      <a:pt x="3011" y="58984"/>
                    </a:lnTo>
                    <a:lnTo>
                      <a:pt x="2932" y="57914"/>
                    </a:lnTo>
                    <a:lnTo>
                      <a:pt x="2813" y="56864"/>
                    </a:lnTo>
                    <a:lnTo>
                      <a:pt x="2576" y="54725"/>
                    </a:lnTo>
                    <a:lnTo>
                      <a:pt x="2298" y="52606"/>
                    </a:lnTo>
                    <a:lnTo>
                      <a:pt x="2001" y="50487"/>
                    </a:lnTo>
                    <a:lnTo>
                      <a:pt x="1704" y="48348"/>
                    </a:lnTo>
                    <a:lnTo>
                      <a:pt x="1427" y="46228"/>
                    </a:lnTo>
                    <a:lnTo>
                      <a:pt x="1308" y="45179"/>
                    </a:lnTo>
                    <a:lnTo>
                      <a:pt x="1189" y="44129"/>
                    </a:lnTo>
                    <a:lnTo>
                      <a:pt x="1110" y="43079"/>
                    </a:lnTo>
                    <a:lnTo>
                      <a:pt x="1031" y="42029"/>
                    </a:lnTo>
                    <a:lnTo>
                      <a:pt x="952" y="40980"/>
                    </a:lnTo>
                    <a:lnTo>
                      <a:pt x="912" y="39910"/>
                    </a:lnTo>
                    <a:lnTo>
                      <a:pt x="833" y="37811"/>
                    </a:lnTo>
                    <a:lnTo>
                      <a:pt x="793" y="35711"/>
                    </a:lnTo>
                    <a:lnTo>
                      <a:pt x="813" y="33592"/>
                    </a:lnTo>
                    <a:lnTo>
                      <a:pt x="833" y="31492"/>
                    </a:lnTo>
                    <a:lnTo>
                      <a:pt x="892" y="29393"/>
                    </a:lnTo>
                    <a:lnTo>
                      <a:pt x="971" y="27294"/>
                    </a:lnTo>
                    <a:lnTo>
                      <a:pt x="1051" y="25174"/>
                    </a:lnTo>
                    <a:lnTo>
                      <a:pt x="1209" y="20956"/>
                    </a:lnTo>
                    <a:lnTo>
                      <a:pt x="1288" y="18856"/>
                    </a:lnTo>
                    <a:lnTo>
                      <a:pt x="1348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07" y="10953"/>
                    </a:lnTo>
                    <a:lnTo>
                      <a:pt x="1387" y="9369"/>
                    </a:lnTo>
                    <a:lnTo>
                      <a:pt x="1328" y="7804"/>
                    </a:lnTo>
                    <a:lnTo>
                      <a:pt x="1249" y="6220"/>
                    </a:lnTo>
                    <a:lnTo>
                      <a:pt x="1130" y="4655"/>
                    </a:lnTo>
                    <a:lnTo>
                      <a:pt x="991" y="3110"/>
                    </a:lnTo>
                    <a:lnTo>
                      <a:pt x="793" y="1545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9" name="Google Shape;1659;p7"/>
              <p:cNvSpPr/>
              <p:nvPr/>
            </p:nvSpPr>
            <p:spPr>
              <a:xfrm>
                <a:off x="3341075" y="1474025"/>
                <a:ext cx="21325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3" h="8359" extrusionOk="0">
                    <a:moveTo>
                      <a:pt x="496" y="0"/>
                    </a:moveTo>
                    <a:lnTo>
                      <a:pt x="397" y="20"/>
                    </a:lnTo>
                    <a:lnTo>
                      <a:pt x="317" y="80"/>
                    </a:lnTo>
                    <a:lnTo>
                      <a:pt x="278" y="119"/>
                    </a:lnTo>
                    <a:lnTo>
                      <a:pt x="258" y="179"/>
                    </a:lnTo>
                    <a:lnTo>
                      <a:pt x="238" y="238"/>
                    </a:lnTo>
                    <a:lnTo>
                      <a:pt x="238" y="317"/>
                    </a:lnTo>
                    <a:lnTo>
                      <a:pt x="278" y="1288"/>
                    </a:lnTo>
                    <a:lnTo>
                      <a:pt x="278" y="2258"/>
                    </a:lnTo>
                    <a:lnTo>
                      <a:pt x="278" y="3209"/>
                    </a:lnTo>
                    <a:lnTo>
                      <a:pt x="258" y="4179"/>
                    </a:lnTo>
                    <a:lnTo>
                      <a:pt x="218" y="5150"/>
                    </a:lnTo>
                    <a:lnTo>
                      <a:pt x="179" y="6121"/>
                    </a:lnTo>
                    <a:lnTo>
                      <a:pt x="100" y="7071"/>
                    </a:lnTo>
                    <a:lnTo>
                      <a:pt x="1" y="8042"/>
                    </a:lnTo>
                    <a:lnTo>
                      <a:pt x="1" y="8121"/>
                    </a:lnTo>
                    <a:lnTo>
                      <a:pt x="20" y="8180"/>
                    </a:lnTo>
                    <a:lnTo>
                      <a:pt x="40" y="8240"/>
                    </a:lnTo>
                    <a:lnTo>
                      <a:pt x="80" y="8279"/>
                    </a:lnTo>
                    <a:lnTo>
                      <a:pt x="100" y="8319"/>
                    </a:lnTo>
                    <a:lnTo>
                      <a:pt x="159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6" y="8240"/>
                    </a:lnTo>
                    <a:lnTo>
                      <a:pt x="535" y="8180"/>
                    </a:lnTo>
                    <a:lnTo>
                      <a:pt x="555" y="8121"/>
                    </a:lnTo>
                    <a:lnTo>
                      <a:pt x="575" y="8042"/>
                    </a:lnTo>
                    <a:lnTo>
                      <a:pt x="674" y="7071"/>
                    </a:lnTo>
                    <a:lnTo>
                      <a:pt x="733" y="6121"/>
                    </a:lnTo>
                    <a:lnTo>
                      <a:pt x="793" y="5150"/>
                    </a:lnTo>
                    <a:lnTo>
                      <a:pt x="832" y="4179"/>
                    </a:lnTo>
                    <a:lnTo>
                      <a:pt x="852" y="3209"/>
                    </a:lnTo>
                    <a:lnTo>
                      <a:pt x="852" y="2258"/>
                    </a:lnTo>
                    <a:lnTo>
                      <a:pt x="832" y="1288"/>
                    </a:lnTo>
                    <a:lnTo>
                      <a:pt x="813" y="317"/>
                    </a:lnTo>
                    <a:lnTo>
                      <a:pt x="793" y="238"/>
                    </a:lnTo>
                    <a:lnTo>
                      <a:pt x="773" y="179"/>
                    </a:lnTo>
                    <a:lnTo>
                      <a:pt x="733" y="119"/>
                    </a:lnTo>
                    <a:lnTo>
                      <a:pt x="714" y="80"/>
                    </a:lnTo>
                    <a:lnTo>
                      <a:pt x="615" y="20"/>
                    </a:lnTo>
                    <a:lnTo>
                      <a:pt x="49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0" name="Google Shape;1660;p7"/>
              <p:cNvSpPr/>
              <p:nvPr/>
            </p:nvSpPr>
            <p:spPr>
              <a:xfrm>
                <a:off x="3104400" y="2908975"/>
                <a:ext cx="29725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13747" extrusionOk="0">
                    <a:moveTo>
                      <a:pt x="535" y="1"/>
                    </a:moveTo>
                    <a:lnTo>
                      <a:pt x="436" y="21"/>
                    </a:lnTo>
                    <a:lnTo>
                      <a:pt x="357" y="80"/>
                    </a:lnTo>
                    <a:lnTo>
                      <a:pt x="317" y="120"/>
                    </a:lnTo>
                    <a:lnTo>
                      <a:pt x="297" y="179"/>
                    </a:lnTo>
                    <a:lnTo>
                      <a:pt x="277" y="239"/>
                    </a:lnTo>
                    <a:lnTo>
                      <a:pt x="277" y="318"/>
                    </a:lnTo>
                    <a:lnTo>
                      <a:pt x="297" y="853"/>
                    </a:lnTo>
                    <a:lnTo>
                      <a:pt x="317" y="1367"/>
                    </a:lnTo>
                    <a:lnTo>
                      <a:pt x="297" y="2417"/>
                    </a:lnTo>
                    <a:lnTo>
                      <a:pt x="277" y="3447"/>
                    </a:lnTo>
                    <a:lnTo>
                      <a:pt x="218" y="4497"/>
                    </a:lnTo>
                    <a:lnTo>
                      <a:pt x="79" y="6577"/>
                    </a:lnTo>
                    <a:lnTo>
                      <a:pt x="40" y="7606"/>
                    </a:lnTo>
                    <a:lnTo>
                      <a:pt x="0" y="8656"/>
                    </a:lnTo>
                    <a:lnTo>
                      <a:pt x="20" y="9310"/>
                    </a:lnTo>
                    <a:lnTo>
                      <a:pt x="40" y="9963"/>
                    </a:lnTo>
                    <a:lnTo>
                      <a:pt x="99" y="10597"/>
                    </a:lnTo>
                    <a:lnTo>
                      <a:pt x="159" y="11231"/>
                    </a:lnTo>
                    <a:lnTo>
                      <a:pt x="258" y="11865"/>
                    </a:lnTo>
                    <a:lnTo>
                      <a:pt x="357" y="12499"/>
                    </a:lnTo>
                    <a:lnTo>
                      <a:pt x="475" y="13132"/>
                    </a:lnTo>
                    <a:lnTo>
                      <a:pt x="594" y="13746"/>
                    </a:lnTo>
                    <a:lnTo>
                      <a:pt x="1189" y="13746"/>
                    </a:lnTo>
                    <a:lnTo>
                      <a:pt x="1050" y="13093"/>
                    </a:lnTo>
                    <a:lnTo>
                      <a:pt x="931" y="12419"/>
                    </a:lnTo>
                    <a:lnTo>
                      <a:pt x="812" y="11746"/>
                    </a:lnTo>
                    <a:lnTo>
                      <a:pt x="733" y="11092"/>
                    </a:lnTo>
                    <a:lnTo>
                      <a:pt x="654" y="10399"/>
                    </a:lnTo>
                    <a:lnTo>
                      <a:pt x="614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614" y="7329"/>
                    </a:lnTo>
                    <a:lnTo>
                      <a:pt x="674" y="6339"/>
                    </a:lnTo>
                    <a:lnTo>
                      <a:pt x="792" y="4338"/>
                    </a:lnTo>
                    <a:lnTo>
                      <a:pt x="852" y="3328"/>
                    </a:lnTo>
                    <a:lnTo>
                      <a:pt x="872" y="2338"/>
                    </a:lnTo>
                    <a:lnTo>
                      <a:pt x="872" y="1328"/>
                    </a:lnTo>
                    <a:lnTo>
                      <a:pt x="852" y="318"/>
                    </a:lnTo>
                    <a:lnTo>
                      <a:pt x="832" y="239"/>
                    </a:lnTo>
                    <a:lnTo>
                      <a:pt x="812" y="179"/>
                    </a:lnTo>
                    <a:lnTo>
                      <a:pt x="773" y="120"/>
                    </a:lnTo>
                    <a:lnTo>
                      <a:pt x="733" y="80"/>
                    </a:lnTo>
                    <a:lnTo>
                      <a:pt x="654" y="21"/>
                    </a:lnTo>
                    <a:lnTo>
                      <a:pt x="5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1" name="Google Shape;1661;p7"/>
              <p:cNvSpPr/>
              <p:nvPr/>
            </p:nvSpPr>
            <p:spPr>
              <a:xfrm>
                <a:off x="2553275" y="1821625"/>
                <a:ext cx="88175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27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60" y="80"/>
                    </a:lnTo>
                    <a:lnTo>
                      <a:pt x="40" y="139"/>
                    </a:lnTo>
                    <a:lnTo>
                      <a:pt x="21" y="17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80" y="1407"/>
                    </a:lnTo>
                    <a:lnTo>
                      <a:pt x="159" y="2496"/>
                    </a:lnTo>
                    <a:lnTo>
                      <a:pt x="278" y="4655"/>
                    </a:lnTo>
                    <a:lnTo>
                      <a:pt x="338" y="5744"/>
                    </a:lnTo>
                    <a:lnTo>
                      <a:pt x="417" y="6814"/>
                    </a:lnTo>
                    <a:lnTo>
                      <a:pt x="516" y="7903"/>
                    </a:lnTo>
                    <a:lnTo>
                      <a:pt x="635" y="8973"/>
                    </a:lnTo>
                    <a:lnTo>
                      <a:pt x="714" y="9527"/>
                    </a:lnTo>
                    <a:lnTo>
                      <a:pt x="813" y="10082"/>
                    </a:lnTo>
                    <a:lnTo>
                      <a:pt x="1031" y="11171"/>
                    </a:lnTo>
                    <a:lnTo>
                      <a:pt x="1268" y="12260"/>
                    </a:lnTo>
                    <a:lnTo>
                      <a:pt x="1526" y="13350"/>
                    </a:lnTo>
                    <a:lnTo>
                      <a:pt x="1783" y="14439"/>
                    </a:lnTo>
                    <a:lnTo>
                      <a:pt x="2061" y="15509"/>
                    </a:lnTo>
                    <a:lnTo>
                      <a:pt x="2298" y="16598"/>
                    </a:lnTo>
                    <a:lnTo>
                      <a:pt x="2496" y="17707"/>
                    </a:lnTo>
                    <a:lnTo>
                      <a:pt x="2655" y="18777"/>
                    </a:lnTo>
                    <a:lnTo>
                      <a:pt x="2793" y="19866"/>
                    </a:lnTo>
                    <a:lnTo>
                      <a:pt x="2873" y="20975"/>
                    </a:lnTo>
                    <a:lnTo>
                      <a:pt x="2932" y="22065"/>
                    </a:lnTo>
                    <a:lnTo>
                      <a:pt x="2972" y="23154"/>
                    </a:lnTo>
                    <a:lnTo>
                      <a:pt x="2952" y="24263"/>
                    </a:lnTo>
                    <a:lnTo>
                      <a:pt x="2912" y="25352"/>
                    </a:lnTo>
                    <a:lnTo>
                      <a:pt x="2833" y="26442"/>
                    </a:lnTo>
                    <a:lnTo>
                      <a:pt x="2774" y="27016"/>
                    </a:lnTo>
                    <a:lnTo>
                      <a:pt x="2694" y="27590"/>
                    </a:lnTo>
                    <a:lnTo>
                      <a:pt x="2516" y="28700"/>
                    </a:lnTo>
                    <a:lnTo>
                      <a:pt x="2318" y="29789"/>
                    </a:lnTo>
                    <a:lnTo>
                      <a:pt x="2061" y="30878"/>
                    </a:lnTo>
                    <a:lnTo>
                      <a:pt x="1803" y="31968"/>
                    </a:lnTo>
                    <a:lnTo>
                      <a:pt x="1506" y="33037"/>
                    </a:lnTo>
                    <a:lnTo>
                      <a:pt x="912" y="35196"/>
                    </a:lnTo>
                    <a:lnTo>
                      <a:pt x="654" y="36285"/>
                    </a:lnTo>
                    <a:lnTo>
                      <a:pt x="516" y="36820"/>
                    </a:lnTo>
                    <a:lnTo>
                      <a:pt x="417" y="37375"/>
                    </a:lnTo>
                    <a:lnTo>
                      <a:pt x="318" y="37929"/>
                    </a:lnTo>
                    <a:lnTo>
                      <a:pt x="219" y="38484"/>
                    </a:lnTo>
                    <a:lnTo>
                      <a:pt x="159" y="39038"/>
                    </a:lnTo>
                    <a:lnTo>
                      <a:pt x="100" y="39593"/>
                    </a:lnTo>
                    <a:lnTo>
                      <a:pt x="80" y="40148"/>
                    </a:lnTo>
                    <a:lnTo>
                      <a:pt x="60" y="40702"/>
                    </a:lnTo>
                    <a:lnTo>
                      <a:pt x="80" y="41257"/>
                    </a:lnTo>
                    <a:lnTo>
                      <a:pt x="120" y="41811"/>
                    </a:lnTo>
                    <a:lnTo>
                      <a:pt x="199" y="42366"/>
                    </a:lnTo>
                    <a:lnTo>
                      <a:pt x="278" y="42901"/>
                    </a:lnTo>
                    <a:lnTo>
                      <a:pt x="417" y="43455"/>
                    </a:lnTo>
                    <a:lnTo>
                      <a:pt x="575" y="43990"/>
                    </a:lnTo>
                    <a:lnTo>
                      <a:pt x="595" y="44069"/>
                    </a:lnTo>
                    <a:lnTo>
                      <a:pt x="635" y="44109"/>
                    </a:lnTo>
                    <a:lnTo>
                      <a:pt x="674" y="44168"/>
                    </a:lnTo>
                    <a:lnTo>
                      <a:pt x="734" y="44188"/>
                    </a:lnTo>
                    <a:lnTo>
                      <a:pt x="833" y="44228"/>
                    </a:lnTo>
                    <a:lnTo>
                      <a:pt x="932" y="44208"/>
                    </a:lnTo>
                    <a:lnTo>
                      <a:pt x="1031" y="44148"/>
                    </a:lnTo>
                    <a:lnTo>
                      <a:pt x="1110" y="44069"/>
                    </a:lnTo>
                    <a:lnTo>
                      <a:pt x="1130" y="44010"/>
                    </a:lnTo>
                    <a:lnTo>
                      <a:pt x="1130" y="43950"/>
                    </a:lnTo>
                    <a:lnTo>
                      <a:pt x="1130" y="43891"/>
                    </a:lnTo>
                    <a:lnTo>
                      <a:pt x="1110" y="43812"/>
                    </a:lnTo>
                    <a:lnTo>
                      <a:pt x="971" y="43297"/>
                    </a:lnTo>
                    <a:lnTo>
                      <a:pt x="852" y="42782"/>
                    </a:lnTo>
                    <a:lnTo>
                      <a:pt x="753" y="42247"/>
                    </a:lnTo>
                    <a:lnTo>
                      <a:pt x="694" y="41712"/>
                    </a:lnTo>
                    <a:lnTo>
                      <a:pt x="654" y="41178"/>
                    </a:lnTo>
                    <a:lnTo>
                      <a:pt x="635" y="40663"/>
                    </a:lnTo>
                    <a:lnTo>
                      <a:pt x="654" y="40128"/>
                    </a:lnTo>
                    <a:lnTo>
                      <a:pt x="674" y="39593"/>
                    </a:lnTo>
                    <a:lnTo>
                      <a:pt x="734" y="39058"/>
                    </a:lnTo>
                    <a:lnTo>
                      <a:pt x="793" y="38523"/>
                    </a:lnTo>
                    <a:lnTo>
                      <a:pt x="872" y="37989"/>
                    </a:lnTo>
                    <a:lnTo>
                      <a:pt x="971" y="37474"/>
                    </a:lnTo>
                    <a:lnTo>
                      <a:pt x="1209" y="36424"/>
                    </a:lnTo>
                    <a:lnTo>
                      <a:pt x="1466" y="35374"/>
                    </a:lnTo>
                    <a:lnTo>
                      <a:pt x="2021" y="33374"/>
                    </a:lnTo>
                    <a:lnTo>
                      <a:pt x="2298" y="32364"/>
                    </a:lnTo>
                    <a:lnTo>
                      <a:pt x="2536" y="31354"/>
                    </a:lnTo>
                    <a:lnTo>
                      <a:pt x="2774" y="30344"/>
                    </a:lnTo>
                    <a:lnTo>
                      <a:pt x="2992" y="29333"/>
                    </a:lnTo>
                    <a:lnTo>
                      <a:pt x="3170" y="28303"/>
                    </a:lnTo>
                    <a:lnTo>
                      <a:pt x="3308" y="27254"/>
                    </a:lnTo>
                    <a:lnTo>
                      <a:pt x="3407" y="26224"/>
                    </a:lnTo>
                    <a:lnTo>
                      <a:pt x="3487" y="25194"/>
                    </a:lnTo>
                    <a:lnTo>
                      <a:pt x="3526" y="24164"/>
                    </a:lnTo>
                    <a:lnTo>
                      <a:pt x="3526" y="23134"/>
                    </a:lnTo>
                    <a:lnTo>
                      <a:pt x="3507" y="22124"/>
                    </a:lnTo>
                    <a:lnTo>
                      <a:pt x="3447" y="21094"/>
                    </a:lnTo>
                    <a:lnTo>
                      <a:pt x="3368" y="20064"/>
                    </a:lnTo>
                    <a:lnTo>
                      <a:pt x="3269" y="19034"/>
                    </a:lnTo>
                    <a:lnTo>
                      <a:pt x="3190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75" y="15806"/>
                    </a:lnTo>
                    <a:lnTo>
                      <a:pt x="2437" y="14756"/>
                    </a:lnTo>
                    <a:lnTo>
                      <a:pt x="1922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48" y="9884"/>
                    </a:lnTo>
                    <a:lnTo>
                      <a:pt x="1249" y="9250"/>
                    </a:lnTo>
                    <a:lnTo>
                      <a:pt x="1169" y="8616"/>
                    </a:lnTo>
                    <a:lnTo>
                      <a:pt x="1090" y="7982"/>
                    </a:lnTo>
                    <a:lnTo>
                      <a:pt x="971" y="6715"/>
                    </a:lnTo>
                    <a:lnTo>
                      <a:pt x="892" y="5447"/>
                    </a:lnTo>
                    <a:lnTo>
                      <a:pt x="753" y="2872"/>
                    </a:lnTo>
                    <a:lnTo>
                      <a:pt x="674" y="1605"/>
                    </a:lnTo>
                    <a:lnTo>
                      <a:pt x="575" y="317"/>
                    </a:lnTo>
                    <a:lnTo>
                      <a:pt x="555" y="258"/>
                    </a:lnTo>
                    <a:lnTo>
                      <a:pt x="536" y="179"/>
                    </a:lnTo>
                    <a:lnTo>
                      <a:pt x="496" y="139"/>
                    </a:lnTo>
                    <a:lnTo>
                      <a:pt x="456" y="80"/>
                    </a:lnTo>
                    <a:lnTo>
                      <a:pt x="35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2" name="Google Shape;1662;p7"/>
              <p:cNvSpPr/>
              <p:nvPr/>
            </p:nvSpPr>
            <p:spPr>
              <a:xfrm>
                <a:off x="2461175" y="2171700"/>
                <a:ext cx="113425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37" h="18440" extrusionOk="0">
                    <a:moveTo>
                      <a:pt x="2318" y="0"/>
                    </a:moveTo>
                    <a:lnTo>
                      <a:pt x="2279" y="20"/>
                    </a:lnTo>
                    <a:lnTo>
                      <a:pt x="2199" y="99"/>
                    </a:lnTo>
                    <a:lnTo>
                      <a:pt x="2140" y="198"/>
                    </a:lnTo>
                    <a:lnTo>
                      <a:pt x="2100" y="317"/>
                    </a:lnTo>
                    <a:lnTo>
                      <a:pt x="2100" y="377"/>
                    </a:lnTo>
                    <a:lnTo>
                      <a:pt x="2120" y="436"/>
                    </a:lnTo>
                    <a:lnTo>
                      <a:pt x="2140" y="515"/>
                    </a:lnTo>
                    <a:lnTo>
                      <a:pt x="2180" y="575"/>
                    </a:lnTo>
                    <a:lnTo>
                      <a:pt x="2516" y="1010"/>
                    </a:lnTo>
                    <a:lnTo>
                      <a:pt x="2794" y="1486"/>
                    </a:lnTo>
                    <a:lnTo>
                      <a:pt x="3051" y="1961"/>
                    </a:lnTo>
                    <a:lnTo>
                      <a:pt x="3289" y="2437"/>
                    </a:lnTo>
                    <a:lnTo>
                      <a:pt x="3467" y="2932"/>
                    </a:lnTo>
                    <a:lnTo>
                      <a:pt x="362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2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596"/>
                    </a:lnTo>
                    <a:lnTo>
                      <a:pt x="3982" y="7150"/>
                    </a:lnTo>
                    <a:lnTo>
                      <a:pt x="3942" y="7705"/>
                    </a:lnTo>
                    <a:lnTo>
                      <a:pt x="3883" y="8260"/>
                    </a:lnTo>
                    <a:lnTo>
                      <a:pt x="3823" y="8814"/>
                    </a:lnTo>
                    <a:lnTo>
                      <a:pt x="3724" y="9369"/>
                    </a:lnTo>
                    <a:lnTo>
                      <a:pt x="3625" y="9923"/>
                    </a:lnTo>
                    <a:lnTo>
                      <a:pt x="3408" y="11052"/>
                    </a:lnTo>
                    <a:lnTo>
                      <a:pt x="3150" y="12161"/>
                    </a:lnTo>
                    <a:lnTo>
                      <a:pt x="2893" y="13271"/>
                    </a:lnTo>
                    <a:lnTo>
                      <a:pt x="2338" y="1542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04" y="17291"/>
                    </a:lnTo>
                    <a:lnTo>
                      <a:pt x="1566" y="17054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3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6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60"/>
                    </a:lnTo>
                    <a:lnTo>
                      <a:pt x="55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36" y="7210"/>
                    </a:lnTo>
                    <a:lnTo>
                      <a:pt x="516" y="7170"/>
                    </a:lnTo>
                    <a:lnTo>
                      <a:pt x="417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21" y="7329"/>
                    </a:lnTo>
                    <a:lnTo>
                      <a:pt x="21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22"/>
                    </a:lnTo>
                    <a:lnTo>
                      <a:pt x="21" y="10914"/>
                    </a:lnTo>
                    <a:lnTo>
                      <a:pt x="60" y="11785"/>
                    </a:lnTo>
                    <a:lnTo>
                      <a:pt x="120" y="12657"/>
                    </a:lnTo>
                    <a:lnTo>
                      <a:pt x="199" y="13528"/>
                    </a:lnTo>
                    <a:lnTo>
                      <a:pt x="278" y="14399"/>
                    </a:lnTo>
                    <a:lnTo>
                      <a:pt x="357" y="14974"/>
                    </a:lnTo>
                    <a:lnTo>
                      <a:pt x="456" y="15528"/>
                    </a:lnTo>
                    <a:lnTo>
                      <a:pt x="575" y="16083"/>
                    </a:lnTo>
                    <a:lnTo>
                      <a:pt x="654" y="16360"/>
                    </a:lnTo>
                    <a:lnTo>
                      <a:pt x="734" y="16618"/>
                    </a:lnTo>
                    <a:lnTo>
                      <a:pt x="833" y="16875"/>
                    </a:lnTo>
                    <a:lnTo>
                      <a:pt x="952" y="17133"/>
                    </a:lnTo>
                    <a:lnTo>
                      <a:pt x="1070" y="17370"/>
                    </a:lnTo>
                    <a:lnTo>
                      <a:pt x="1209" y="17588"/>
                    </a:lnTo>
                    <a:lnTo>
                      <a:pt x="1367" y="17806"/>
                    </a:lnTo>
                    <a:lnTo>
                      <a:pt x="1526" y="18024"/>
                    </a:lnTo>
                    <a:lnTo>
                      <a:pt x="170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00" y="18440"/>
                    </a:lnTo>
                    <a:lnTo>
                      <a:pt x="2160" y="18420"/>
                    </a:lnTo>
                    <a:lnTo>
                      <a:pt x="2219" y="18381"/>
                    </a:lnTo>
                    <a:lnTo>
                      <a:pt x="2279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36" y="17113"/>
                    </a:lnTo>
                    <a:lnTo>
                      <a:pt x="2794" y="16004"/>
                    </a:lnTo>
                    <a:lnTo>
                      <a:pt x="3071" y="14855"/>
                    </a:lnTo>
                    <a:lnTo>
                      <a:pt x="3348" y="13686"/>
                    </a:lnTo>
                    <a:lnTo>
                      <a:pt x="3625" y="12518"/>
                    </a:lnTo>
                    <a:lnTo>
                      <a:pt x="3903" y="11330"/>
                    </a:lnTo>
                    <a:lnTo>
                      <a:pt x="4140" y="10141"/>
                    </a:lnTo>
                    <a:lnTo>
                      <a:pt x="4259" y="9527"/>
                    </a:lnTo>
                    <a:lnTo>
                      <a:pt x="4338" y="8933"/>
                    </a:lnTo>
                    <a:lnTo>
                      <a:pt x="4418" y="8339"/>
                    </a:lnTo>
                    <a:lnTo>
                      <a:pt x="4477" y="7764"/>
                    </a:lnTo>
                    <a:lnTo>
                      <a:pt x="4517" y="7170"/>
                    </a:lnTo>
                    <a:lnTo>
                      <a:pt x="4536" y="6596"/>
                    </a:lnTo>
                    <a:lnTo>
                      <a:pt x="4536" y="6002"/>
                    </a:lnTo>
                    <a:lnTo>
                      <a:pt x="4517" y="5427"/>
                    </a:lnTo>
                    <a:lnTo>
                      <a:pt x="4477" y="4853"/>
                    </a:lnTo>
                    <a:lnTo>
                      <a:pt x="4398" y="4298"/>
                    </a:lnTo>
                    <a:lnTo>
                      <a:pt x="4279" y="3744"/>
                    </a:lnTo>
                    <a:lnTo>
                      <a:pt x="4140" y="3189"/>
                    </a:lnTo>
                    <a:lnTo>
                      <a:pt x="3982" y="2654"/>
                    </a:lnTo>
                    <a:lnTo>
                      <a:pt x="3784" y="2120"/>
                    </a:lnTo>
                    <a:lnTo>
                      <a:pt x="3526" y="1605"/>
                    </a:lnTo>
                    <a:lnTo>
                      <a:pt x="3249" y="1090"/>
                    </a:lnTo>
                    <a:lnTo>
                      <a:pt x="2932" y="595"/>
                    </a:lnTo>
                    <a:lnTo>
                      <a:pt x="2576" y="99"/>
                    </a:lnTo>
                    <a:lnTo>
                      <a:pt x="2536" y="60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3" name="Google Shape;1663;p7"/>
              <p:cNvSpPr/>
              <p:nvPr/>
            </p:nvSpPr>
            <p:spPr>
              <a:xfrm>
                <a:off x="2964750" y="2419275"/>
                <a:ext cx="113425" cy="461500"/>
              </a:xfrm>
              <a:custGeom>
                <a:avLst/>
                <a:gdLst/>
                <a:ahLst/>
                <a:cxnLst/>
                <a:rect l="l" t="t" r="r" b="b"/>
                <a:pathLst>
                  <a:path w="4537" h="18460" extrusionOk="0">
                    <a:moveTo>
                      <a:pt x="2378" y="0"/>
                    </a:moveTo>
                    <a:lnTo>
                      <a:pt x="2338" y="20"/>
                    </a:lnTo>
                    <a:lnTo>
                      <a:pt x="2279" y="40"/>
                    </a:lnTo>
                    <a:lnTo>
                      <a:pt x="2199" y="100"/>
                    </a:lnTo>
                    <a:lnTo>
                      <a:pt x="2140" y="199"/>
                    </a:lnTo>
                    <a:lnTo>
                      <a:pt x="2100" y="317"/>
                    </a:lnTo>
                    <a:lnTo>
                      <a:pt x="2100" y="377"/>
                    </a:lnTo>
                    <a:lnTo>
                      <a:pt x="2120" y="456"/>
                    </a:lnTo>
                    <a:lnTo>
                      <a:pt x="2140" y="515"/>
                    </a:lnTo>
                    <a:lnTo>
                      <a:pt x="2179" y="575"/>
                    </a:lnTo>
                    <a:lnTo>
                      <a:pt x="2516" y="1030"/>
                    </a:lnTo>
                    <a:lnTo>
                      <a:pt x="2813" y="1486"/>
                    </a:lnTo>
                    <a:lnTo>
                      <a:pt x="3071" y="1961"/>
                    </a:lnTo>
                    <a:lnTo>
                      <a:pt x="3289" y="2437"/>
                    </a:lnTo>
                    <a:lnTo>
                      <a:pt x="3467" y="2932"/>
                    </a:lnTo>
                    <a:lnTo>
                      <a:pt x="3625" y="3447"/>
                    </a:lnTo>
                    <a:lnTo>
                      <a:pt x="3764" y="3962"/>
                    </a:lnTo>
                    <a:lnTo>
                      <a:pt x="3863" y="4477"/>
                    </a:lnTo>
                    <a:lnTo>
                      <a:pt x="392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616"/>
                    </a:lnTo>
                    <a:lnTo>
                      <a:pt x="3982" y="7151"/>
                    </a:lnTo>
                    <a:lnTo>
                      <a:pt x="3942" y="7705"/>
                    </a:lnTo>
                    <a:lnTo>
                      <a:pt x="3883" y="8260"/>
                    </a:lnTo>
                    <a:lnTo>
                      <a:pt x="3823" y="8814"/>
                    </a:lnTo>
                    <a:lnTo>
                      <a:pt x="3724" y="9369"/>
                    </a:lnTo>
                    <a:lnTo>
                      <a:pt x="3645" y="9943"/>
                    </a:lnTo>
                    <a:lnTo>
                      <a:pt x="3407" y="11052"/>
                    </a:lnTo>
                    <a:lnTo>
                      <a:pt x="3150" y="12162"/>
                    </a:lnTo>
                    <a:lnTo>
                      <a:pt x="2892" y="13271"/>
                    </a:lnTo>
                    <a:lnTo>
                      <a:pt x="2338" y="1544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24" y="17291"/>
                    </a:lnTo>
                    <a:lnTo>
                      <a:pt x="1565" y="17073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5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8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80"/>
                    </a:lnTo>
                    <a:lnTo>
                      <a:pt x="55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55" y="7210"/>
                    </a:lnTo>
                    <a:lnTo>
                      <a:pt x="516" y="7170"/>
                    </a:lnTo>
                    <a:lnTo>
                      <a:pt x="417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21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42"/>
                    </a:lnTo>
                    <a:lnTo>
                      <a:pt x="21" y="10914"/>
                    </a:lnTo>
                    <a:lnTo>
                      <a:pt x="60" y="11785"/>
                    </a:lnTo>
                    <a:lnTo>
                      <a:pt x="120" y="12657"/>
                    </a:lnTo>
                    <a:lnTo>
                      <a:pt x="199" y="13528"/>
                    </a:lnTo>
                    <a:lnTo>
                      <a:pt x="298" y="14400"/>
                    </a:lnTo>
                    <a:lnTo>
                      <a:pt x="357" y="14974"/>
                    </a:lnTo>
                    <a:lnTo>
                      <a:pt x="456" y="15529"/>
                    </a:lnTo>
                    <a:lnTo>
                      <a:pt x="575" y="16083"/>
                    </a:lnTo>
                    <a:lnTo>
                      <a:pt x="654" y="16360"/>
                    </a:lnTo>
                    <a:lnTo>
                      <a:pt x="753" y="16618"/>
                    </a:lnTo>
                    <a:lnTo>
                      <a:pt x="833" y="16875"/>
                    </a:lnTo>
                    <a:lnTo>
                      <a:pt x="951" y="17133"/>
                    </a:lnTo>
                    <a:lnTo>
                      <a:pt x="1070" y="17371"/>
                    </a:lnTo>
                    <a:lnTo>
                      <a:pt x="1209" y="17588"/>
                    </a:lnTo>
                    <a:lnTo>
                      <a:pt x="1367" y="17826"/>
                    </a:lnTo>
                    <a:lnTo>
                      <a:pt x="1526" y="18024"/>
                    </a:lnTo>
                    <a:lnTo>
                      <a:pt x="172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041" y="18460"/>
                    </a:lnTo>
                    <a:lnTo>
                      <a:pt x="2100" y="18440"/>
                    </a:lnTo>
                    <a:lnTo>
                      <a:pt x="2160" y="18420"/>
                    </a:lnTo>
                    <a:lnTo>
                      <a:pt x="2219" y="18381"/>
                    </a:lnTo>
                    <a:lnTo>
                      <a:pt x="2279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36" y="17113"/>
                    </a:lnTo>
                    <a:lnTo>
                      <a:pt x="2793" y="16004"/>
                    </a:lnTo>
                    <a:lnTo>
                      <a:pt x="3071" y="14855"/>
                    </a:lnTo>
                    <a:lnTo>
                      <a:pt x="3348" y="13687"/>
                    </a:lnTo>
                    <a:lnTo>
                      <a:pt x="3645" y="12518"/>
                    </a:lnTo>
                    <a:lnTo>
                      <a:pt x="3903" y="11330"/>
                    </a:lnTo>
                    <a:lnTo>
                      <a:pt x="4140" y="10141"/>
                    </a:lnTo>
                    <a:lnTo>
                      <a:pt x="4259" y="9547"/>
                    </a:lnTo>
                    <a:lnTo>
                      <a:pt x="4338" y="8953"/>
                    </a:lnTo>
                    <a:lnTo>
                      <a:pt x="4418" y="8359"/>
                    </a:lnTo>
                    <a:lnTo>
                      <a:pt x="4477" y="7765"/>
                    </a:lnTo>
                    <a:lnTo>
                      <a:pt x="4517" y="7170"/>
                    </a:lnTo>
                    <a:lnTo>
                      <a:pt x="4536" y="6596"/>
                    </a:lnTo>
                    <a:lnTo>
                      <a:pt x="4536" y="6002"/>
                    </a:lnTo>
                    <a:lnTo>
                      <a:pt x="4517" y="5427"/>
                    </a:lnTo>
                    <a:lnTo>
                      <a:pt x="4477" y="4873"/>
                    </a:lnTo>
                    <a:lnTo>
                      <a:pt x="4398" y="4298"/>
                    </a:lnTo>
                    <a:lnTo>
                      <a:pt x="4279" y="3744"/>
                    </a:lnTo>
                    <a:lnTo>
                      <a:pt x="4160" y="3209"/>
                    </a:lnTo>
                    <a:lnTo>
                      <a:pt x="3982" y="2655"/>
                    </a:lnTo>
                    <a:lnTo>
                      <a:pt x="3784" y="2120"/>
                    </a:lnTo>
                    <a:lnTo>
                      <a:pt x="3546" y="1605"/>
                    </a:lnTo>
                    <a:lnTo>
                      <a:pt x="3269" y="1090"/>
                    </a:lnTo>
                    <a:lnTo>
                      <a:pt x="2932" y="595"/>
                    </a:lnTo>
                    <a:lnTo>
                      <a:pt x="2576" y="100"/>
                    </a:lnTo>
                    <a:lnTo>
                      <a:pt x="2536" y="60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4" name="Google Shape;1664;p7"/>
              <p:cNvSpPr/>
              <p:nvPr/>
            </p:nvSpPr>
            <p:spPr>
              <a:xfrm>
                <a:off x="2463175" y="1843400"/>
                <a:ext cx="54475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79" h="20738" extrusionOk="0">
                    <a:moveTo>
                      <a:pt x="753" y="1"/>
                    </a:moveTo>
                    <a:lnTo>
                      <a:pt x="634" y="21"/>
                    </a:lnTo>
                    <a:lnTo>
                      <a:pt x="535" y="80"/>
                    </a:lnTo>
                    <a:lnTo>
                      <a:pt x="475" y="159"/>
                    </a:lnTo>
                    <a:lnTo>
                      <a:pt x="456" y="219"/>
                    </a:lnTo>
                    <a:lnTo>
                      <a:pt x="436" y="278"/>
                    </a:lnTo>
                    <a:lnTo>
                      <a:pt x="436" y="338"/>
                    </a:lnTo>
                    <a:lnTo>
                      <a:pt x="456" y="417"/>
                    </a:lnTo>
                    <a:lnTo>
                      <a:pt x="614" y="1051"/>
                    </a:lnTo>
                    <a:lnTo>
                      <a:pt x="733" y="1684"/>
                    </a:lnTo>
                    <a:lnTo>
                      <a:pt x="852" y="2338"/>
                    </a:lnTo>
                    <a:lnTo>
                      <a:pt x="931" y="2972"/>
                    </a:lnTo>
                    <a:lnTo>
                      <a:pt x="990" y="3625"/>
                    </a:lnTo>
                    <a:lnTo>
                      <a:pt x="1010" y="4279"/>
                    </a:lnTo>
                    <a:lnTo>
                      <a:pt x="1010" y="4952"/>
                    </a:lnTo>
                    <a:lnTo>
                      <a:pt x="990" y="5606"/>
                    </a:lnTo>
                    <a:lnTo>
                      <a:pt x="931" y="6299"/>
                    </a:lnTo>
                    <a:lnTo>
                      <a:pt x="852" y="6973"/>
                    </a:lnTo>
                    <a:lnTo>
                      <a:pt x="733" y="7646"/>
                    </a:lnTo>
                    <a:lnTo>
                      <a:pt x="614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79" y="11587"/>
                    </a:lnTo>
                    <a:lnTo>
                      <a:pt x="20" y="12142"/>
                    </a:lnTo>
                    <a:lnTo>
                      <a:pt x="0" y="12716"/>
                    </a:lnTo>
                    <a:lnTo>
                      <a:pt x="0" y="13291"/>
                    </a:lnTo>
                    <a:lnTo>
                      <a:pt x="40" y="13845"/>
                    </a:lnTo>
                    <a:lnTo>
                      <a:pt x="99" y="14400"/>
                    </a:lnTo>
                    <a:lnTo>
                      <a:pt x="198" y="14974"/>
                    </a:lnTo>
                    <a:lnTo>
                      <a:pt x="317" y="15529"/>
                    </a:lnTo>
                    <a:lnTo>
                      <a:pt x="495" y="16143"/>
                    </a:lnTo>
                    <a:lnTo>
                      <a:pt x="673" y="16737"/>
                    </a:lnTo>
                    <a:lnTo>
                      <a:pt x="1050" y="17945"/>
                    </a:lnTo>
                    <a:lnTo>
                      <a:pt x="1228" y="18559"/>
                    </a:lnTo>
                    <a:lnTo>
                      <a:pt x="1387" y="19173"/>
                    </a:lnTo>
                    <a:lnTo>
                      <a:pt x="1525" y="19787"/>
                    </a:lnTo>
                    <a:lnTo>
                      <a:pt x="1565" y="20104"/>
                    </a:lnTo>
                    <a:lnTo>
                      <a:pt x="1604" y="20421"/>
                    </a:lnTo>
                    <a:lnTo>
                      <a:pt x="1624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3" y="20659"/>
                    </a:lnTo>
                    <a:lnTo>
                      <a:pt x="1822" y="20718"/>
                    </a:lnTo>
                    <a:lnTo>
                      <a:pt x="1921" y="20738"/>
                    </a:lnTo>
                    <a:lnTo>
                      <a:pt x="2020" y="20718"/>
                    </a:lnTo>
                    <a:lnTo>
                      <a:pt x="2080" y="20698"/>
                    </a:lnTo>
                    <a:lnTo>
                      <a:pt x="2119" y="20659"/>
                    </a:lnTo>
                    <a:lnTo>
                      <a:pt x="2139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2001" y="19252"/>
                    </a:lnTo>
                    <a:lnTo>
                      <a:pt x="1862" y="18678"/>
                    </a:lnTo>
                    <a:lnTo>
                      <a:pt x="1703" y="18124"/>
                    </a:lnTo>
                    <a:lnTo>
                      <a:pt x="1367" y="17014"/>
                    </a:lnTo>
                    <a:lnTo>
                      <a:pt x="1010" y="15885"/>
                    </a:lnTo>
                    <a:lnTo>
                      <a:pt x="911" y="15549"/>
                    </a:lnTo>
                    <a:lnTo>
                      <a:pt x="832" y="15192"/>
                    </a:lnTo>
                    <a:lnTo>
                      <a:pt x="773" y="14836"/>
                    </a:lnTo>
                    <a:lnTo>
                      <a:pt x="713" y="14499"/>
                    </a:lnTo>
                    <a:lnTo>
                      <a:pt x="634" y="13806"/>
                    </a:lnTo>
                    <a:lnTo>
                      <a:pt x="594" y="13113"/>
                    </a:lnTo>
                    <a:lnTo>
                      <a:pt x="594" y="12419"/>
                    </a:lnTo>
                    <a:lnTo>
                      <a:pt x="634" y="11726"/>
                    </a:lnTo>
                    <a:lnTo>
                      <a:pt x="713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87" y="7824"/>
                    </a:lnTo>
                    <a:lnTo>
                      <a:pt x="1387" y="7190"/>
                    </a:lnTo>
                    <a:lnTo>
                      <a:pt x="1466" y="6576"/>
                    </a:lnTo>
                    <a:lnTo>
                      <a:pt x="1525" y="5943"/>
                    </a:lnTo>
                    <a:lnTo>
                      <a:pt x="158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8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7" y="1486"/>
                    </a:lnTo>
                    <a:lnTo>
                      <a:pt x="1149" y="852"/>
                    </a:lnTo>
                    <a:lnTo>
                      <a:pt x="990" y="239"/>
                    </a:lnTo>
                    <a:lnTo>
                      <a:pt x="971" y="159"/>
                    </a:lnTo>
                    <a:lnTo>
                      <a:pt x="931" y="120"/>
                    </a:lnTo>
                    <a:lnTo>
                      <a:pt x="891" y="60"/>
                    </a:lnTo>
                    <a:lnTo>
                      <a:pt x="852" y="40"/>
                    </a:lnTo>
                    <a:lnTo>
                      <a:pt x="75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5" name="Google Shape;1665;p7"/>
              <p:cNvSpPr/>
              <p:nvPr/>
            </p:nvSpPr>
            <p:spPr>
              <a:xfrm>
                <a:off x="2991000" y="2091475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53" y="1"/>
                    </a:moveTo>
                    <a:lnTo>
                      <a:pt x="634" y="21"/>
                    </a:lnTo>
                    <a:lnTo>
                      <a:pt x="555" y="60"/>
                    </a:lnTo>
                    <a:lnTo>
                      <a:pt x="476" y="159"/>
                    </a:lnTo>
                    <a:lnTo>
                      <a:pt x="456" y="199"/>
                    </a:lnTo>
                    <a:lnTo>
                      <a:pt x="436" y="258"/>
                    </a:lnTo>
                    <a:lnTo>
                      <a:pt x="436" y="337"/>
                    </a:lnTo>
                    <a:lnTo>
                      <a:pt x="456" y="417"/>
                    </a:lnTo>
                    <a:lnTo>
                      <a:pt x="615" y="1050"/>
                    </a:lnTo>
                    <a:lnTo>
                      <a:pt x="733" y="1684"/>
                    </a:lnTo>
                    <a:lnTo>
                      <a:pt x="852" y="2318"/>
                    </a:lnTo>
                    <a:lnTo>
                      <a:pt x="931" y="2972"/>
                    </a:lnTo>
                    <a:lnTo>
                      <a:pt x="991" y="3625"/>
                    </a:lnTo>
                    <a:lnTo>
                      <a:pt x="1011" y="4279"/>
                    </a:lnTo>
                    <a:lnTo>
                      <a:pt x="1011" y="4933"/>
                    </a:lnTo>
                    <a:lnTo>
                      <a:pt x="991" y="5606"/>
                    </a:lnTo>
                    <a:lnTo>
                      <a:pt x="931" y="6279"/>
                    </a:lnTo>
                    <a:lnTo>
                      <a:pt x="852" y="6973"/>
                    </a:lnTo>
                    <a:lnTo>
                      <a:pt x="733" y="7646"/>
                    </a:lnTo>
                    <a:lnTo>
                      <a:pt x="615" y="8319"/>
                    </a:lnTo>
                    <a:lnTo>
                      <a:pt x="357" y="9646"/>
                    </a:lnTo>
                    <a:lnTo>
                      <a:pt x="238" y="10320"/>
                    </a:lnTo>
                    <a:lnTo>
                      <a:pt x="139" y="10993"/>
                    </a:lnTo>
                    <a:lnTo>
                      <a:pt x="80" y="11568"/>
                    </a:lnTo>
                    <a:lnTo>
                      <a:pt x="20" y="12142"/>
                    </a:lnTo>
                    <a:lnTo>
                      <a:pt x="1" y="12716"/>
                    </a:lnTo>
                    <a:lnTo>
                      <a:pt x="1" y="13271"/>
                    </a:lnTo>
                    <a:lnTo>
                      <a:pt x="40" y="13845"/>
                    </a:lnTo>
                    <a:lnTo>
                      <a:pt x="100" y="14400"/>
                    </a:lnTo>
                    <a:lnTo>
                      <a:pt x="199" y="14974"/>
                    </a:lnTo>
                    <a:lnTo>
                      <a:pt x="317" y="15529"/>
                    </a:lnTo>
                    <a:lnTo>
                      <a:pt x="496" y="16143"/>
                    </a:lnTo>
                    <a:lnTo>
                      <a:pt x="674" y="16737"/>
                    </a:lnTo>
                    <a:lnTo>
                      <a:pt x="1050" y="17945"/>
                    </a:lnTo>
                    <a:lnTo>
                      <a:pt x="1229" y="18539"/>
                    </a:lnTo>
                    <a:lnTo>
                      <a:pt x="1407" y="19153"/>
                    </a:lnTo>
                    <a:lnTo>
                      <a:pt x="1526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25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4" y="20659"/>
                    </a:lnTo>
                    <a:lnTo>
                      <a:pt x="182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080" y="20698"/>
                    </a:lnTo>
                    <a:lnTo>
                      <a:pt x="2120" y="20659"/>
                    </a:lnTo>
                    <a:lnTo>
                      <a:pt x="2140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2001" y="19252"/>
                    </a:lnTo>
                    <a:lnTo>
                      <a:pt x="1862" y="18678"/>
                    </a:lnTo>
                    <a:lnTo>
                      <a:pt x="1704" y="18123"/>
                    </a:lnTo>
                    <a:lnTo>
                      <a:pt x="1367" y="17014"/>
                    </a:lnTo>
                    <a:lnTo>
                      <a:pt x="1011" y="15885"/>
                    </a:lnTo>
                    <a:lnTo>
                      <a:pt x="912" y="15529"/>
                    </a:lnTo>
                    <a:lnTo>
                      <a:pt x="832" y="15192"/>
                    </a:lnTo>
                    <a:lnTo>
                      <a:pt x="773" y="14836"/>
                    </a:lnTo>
                    <a:lnTo>
                      <a:pt x="714" y="14499"/>
                    </a:lnTo>
                    <a:lnTo>
                      <a:pt x="634" y="13806"/>
                    </a:lnTo>
                    <a:lnTo>
                      <a:pt x="595" y="13112"/>
                    </a:lnTo>
                    <a:lnTo>
                      <a:pt x="595" y="12419"/>
                    </a:lnTo>
                    <a:lnTo>
                      <a:pt x="634" y="11706"/>
                    </a:lnTo>
                    <a:lnTo>
                      <a:pt x="714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88" y="7804"/>
                    </a:lnTo>
                    <a:lnTo>
                      <a:pt x="1387" y="7190"/>
                    </a:lnTo>
                    <a:lnTo>
                      <a:pt x="1466" y="6557"/>
                    </a:lnTo>
                    <a:lnTo>
                      <a:pt x="1526" y="5943"/>
                    </a:lnTo>
                    <a:lnTo>
                      <a:pt x="158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6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8" y="1466"/>
                    </a:lnTo>
                    <a:lnTo>
                      <a:pt x="1149" y="852"/>
                    </a:lnTo>
                    <a:lnTo>
                      <a:pt x="991" y="238"/>
                    </a:lnTo>
                    <a:lnTo>
                      <a:pt x="971" y="159"/>
                    </a:lnTo>
                    <a:lnTo>
                      <a:pt x="931" y="100"/>
                    </a:lnTo>
                    <a:lnTo>
                      <a:pt x="892" y="60"/>
                    </a:lnTo>
                    <a:lnTo>
                      <a:pt x="852" y="40"/>
                    </a:lnTo>
                    <a:lnTo>
                      <a:pt x="75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6" name="Google Shape;1666;p7"/>
              <p:cNvSpPr/>
              <p:nvPr/>
            </p:nvSpPr>
            <p:spPr>
              <a:xfrm>
                <a:off x="2397300" y="1963725"/>
                <a:ext cx="1020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81" h="51557" extrusionOk="0">
                    <a:moveTo>
                      <a:pt x="1625" y="1"/>
                    </a:moveTo>
                    <a:lnTo>
                      <a:pt x="1585" y="21"/>
                    </a:lnTo>
                    <a:lnTo>
                      <a:pt x="1546" y="40"/>
                    </a:lnTo>
                    <a:lnTo>
                      <a:pt x="1486" y="60"/>
                    </a:lnTo>
                    <a:lnTo>
                      <a:pt x="1467" y="120"/>
                    </a:lnTo>
                    <a:lnTo>
                      <a:pt x="1427" y="179"/>
                    </a:lnTo>
                    <a:lnTo>
                      <a:pt x="1407" y="238"/>
                    </a:lnTo>
                    <a:lnTo>
                      <a:pt x="1051" y="2774"/>
                    </a:lnTo>
                    <a:lnTo>
                      <a:pt x="872" y="4041"/>
                    </a:lnTo>
                    <a:lnTo>
                      <a:pt x="714" y="5309"/>
                    </a:lnTo>
                    <a:lnTo>
                      <a:pt x="575" y="6596"/>
                    </a:lnTo>
                    <a:lnTo>
                      <a:pt x="437" y="7884"/>
                    </a:lnTo>
                    <a:lnTo>
                      <a:pt x="318" y="9171"/>
                    </a:lnTo>
                    <a:lnTo>
                      <a:pt x="219" y="10458"/>
                    </a:lnTo>
                    <a:lnTo>
                      <a:pt x="139" y="11746"/>
                    </a:lnTo>
                    <a:lnTo>
                      <a:pt x="60" y="13033"/>
                    </a:lnTo>
                    <a:lnTo>
                      <a:pt x="21" y="14321"/>
                    </a:lnTo>
                    <a:lnTo>
                      <a:pt x="1" y="15608"/>
                    </a:lnTo>
                    <a:lnTo>
                      <a:pt x="1" y="16895"/>
                    </a:lnTo>
                    <a:lnTo>
                      <a:pt x="21" y="18183"/>
                    </a:lnTo>
                    <a:lnTo>
                      <a:pt x="60" y="19470"/>
                    </a:lnTo>
                    <a:lnTo>
                      <a:pt x="120" y="20738"/>
                    </a:lnTo>
                    <a:lnTo>
                      <a:pt x="219" y="21966"/>
                    </a:lnTo>
                    <a:lnTo>
                      <a:pt x="357" y="23174"/>
                    </a:lnTo>
                    <a:lnTo>
                      <a:pt x="516" y="24362"/>
                    </a:lnTo>
                    <a:lnTo>
                      <a:pt x="714" y="25551"/>
                    </a:lnTo>
                    <a:lnTo>
                      <a:pt x="932" y="26719"/>
                    </a:lnTo>
                    <a:lnTo>
                      <a:pt x="1169" y="27908"/>
                    </a:lnTo>
                    <a:lnTo>
                      <a:pt x="1447" y="29076"/>
                    </a:lnTo>
                    <a:lnTo>
                      <a:pt x="1724" y="30245"/>
                    </a:lnTo>
                    <a:lnTo>
                      <a:pt x="2318" y="32622"/>
                    </a:lnTo>
                    <a:lnTo>
                      <a:pt x="2615" y="33810"/>
                    </a:lnTo>
                    <a:lnTo>
                      <a:pt x="2873" y="34998"/>
                    </a:lnTo>
                    <a:lnTo>
                      <a:pt x="3110" y="36207"/>
                    </a:lnTo>
                    <a:lnTo>
                      <a:pt x="3209" y="36821"/>
                    </a:lnTo>
                    <a:lnTo>
                      <a:pt x="3289" y="37435"/>
                    </a:lnTo>
                    <a:lnTo>
                      <a:pt x="3368" y="38029"/>
                    </a:lnTo>
                    <a:lnTo>
                      <a:pt x="3427" y="38643"/>
                    </a:lnTo>
                    <a:lnTo>
                      <a:pt x="3467" y="39257"/>
                    </a:lnTo>
                    <a:lnTo>
                      <a:pt x="3507" y="39891"/>
                    </a:lnTo>
                    <a:lnTo>
                      <a:pt x="3507" y="40604"/>
                    </a:lnTo>
                    <a:lnTo>
                      <a:pt x="3487" y="41317"/>
                    </a:lnTo>
                    <a:lnTo>
                      <a:pt x="3447" y="42030"/>
                    </a:lnTo>
                    <a:lnTo>
                      <a:pt x="3388" y="42743"/>
                    </a:lnTo>
                    <a:lnTo>
                      <a:pt x="3249" y="44149"/>
                    </a:lnTo>
                    <a:lnTo>
                      <a:pt x="3091" y="45575"/>
                    </a:lnTo>
                    <a:lnTo>
                      <a:pt x="2952" y="46981"/>
                    </a:lnTo>
                    <a:lnTo>
                      <a:pt x="2893" y="47694"/>
                    </a:lnTo>
                    <a:lnTo>
                      <a:pt x="2833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3" y="50546"/>
                    </a:lnTo>
                    <a:lnTo>
                      <a:pt x="2893" y="51259"/>
                    </a:lnTo>
                    <a:lnTo>
                      <a:pt x="2912" y="51378"/>
                    </a:lnTo>
                    <a:lnTo>
                      <a:pt x="2952" y="51457"/>
                    </a:lnTo>
                    <a:lnTo>
                      <a:pt x="3011" y="51517"/>
                    </a:lnTo>
                    <a:lnTo>
                      <a:pt x="3091" y="51556"/>
                    </a:lnTo>
                    <a:lnTo>
                      <a:pt x="3308" y="51556"/>
                    </a:lnTo>
                    <a:lnTo>
                      <a:pt x="3368" y="51517"/>
                    </a:lnTo>
                    <a:lnTo>
                      <a:pt x="3427" y="51457"/>
                    </a:lnTo>
                    <a:lnTo>
                      <a:pt x="3447" y="51378"/>
                    </a:lnTo>
                    <a:lnTo>
                      <a:pt x="3447" y="51259"/>
                    </a:lnTo>
                    <a:lnTo>
                      <a:pt x="3408" y="50625"/>
                    </a:lnTo>
                    <a:lnTo>
                      <a:pt x="3388" y="50011"/>
                    </a:lnTo>
                    <a:lnTo>
                      <a:pt x="3368" y="49378"/>
                    </a:lnTo>
                    <a:lnTo>
                      <a:pt x="3388" y="48744"/>
                    </a:lnTo>
                    <a:lnTo>
                      <a:pt x="3427" y="48130"/>
                    </a:lnTo>
                    <a:lnTo>
                      <a:pt x="3467" y="47496"/>
                    </a:lnTo>
                    <a:lnTo>
                      <a:pt x="3586" y="46248"/>
                    </a:lnTo>
                    <a:lnTo>
                      <a:pt x="3863" y="43753"/>
                    </a:lnTo>
                    <a:lnTo>
                      <a:pt x="3982" y="42505"/>
                    </a:lnTo>
                    <a:lnTo>
                      <a:pt x="4022" y="41891"/>
                    </a:lnTo>
                    <a:lnTo>
                      <a:pt x="4061" y="41257"/>
                    </a:lnTo>
                    <a:lnTo>
                      <a:pt x="4081" y="40663"/>
                    </a:lnTo>
                    <a:lnTo>
                      <a:pt x="4061" y="40089"/>
                    </a:lnTo>
                    <a:lnTo>
                      <a:pt x="4041" y="39494"/>
                    </a:lnTo>
                    <a:lnTo>
                      <a:pt x="4002" y="38920"/>
                    </a:lnTo>
                    <a:lnTo>
                      <a:pt x="3962" y="38346"/>
                    </a:lnTo>
                    <a:lnTo>
                      <a:pt x="3903" y="37771"/>
                    </a:lnTo>
                    <a:lnTo>
                      <a:pt x="3744" y="36622"/>
                    </a:lnTo>
                    <a:lnTo>
                      <a:pt x="3546" y="35474"/>
                    </a:lnTo>
                    <a:lnTo>
                      <a:pt x="3308" y="34345"/>
                    </a:lnTo>
                    <a:lnTo>
                      <a:pt x="3051" y="33216"/>
                    </a:lnTo>
                    <a:lnTo>
                      <a:pt x="2774" y="32087"/>
                    </a:lnTo>
                    <a:lnTo>
                      <a:pt x="2180" y="29670"/>
                    </a:lnTo>
                    <a:lnTo>
                      <a:pt x="1902" y="28462"/>
                    </a:lnTo>
                    <a:lnTo>
                      <a:pt x="1625" y="27254"/>
                    </a:lnTo>
                    <a:lnTo>
                      <a:pt x="1367" y="26046"/>
                    </a:lnTo>
                    <a:lnTo>
                      <a:pt x="1150" y="24818"/>
                    </a:lnTo>
                    <a:lnTo>
                      <a:pt x="971" y="23590"/>
                    </a:lnTo>
                    <a:lnTo>
                      <a:pt x="813" y="22342"/>
                    </a:lnTo>
                    <a:lnTo>
                      <a:pt x="714" y="21055"/>
                    </a:lnTo>
                    <a:lnTo>
                      <a:pt x="635" y="19787"/>
                    </a:lnTo>
                    <a:lnTo>
                      <a:pt x="595" y="18500"/>
                    </a:lnTo>
                    <a:lnTo>
                      <a:pt x="575" y="17212"/>
                    </a:lnTo>
                    <a:lnTo>
                      <a:pt x="595" y="15925"/>
                    </a:lnTo>
                    <a:lnTo>
                      <a:pt x="615" y="14657"/>
                    </a:lnTo>
                    <a:lnTo>
                      <a:pt x="674" y="13370"/>
                    </a:lnTo>
                    <a:lnTo>
                      <a:pt x="734" y="12083"/>
                    </a:lnTo>
                    <a:lnTo>
                      <a:pt x="813" y="10617"/>
                    </a:lnTo>
                    <a:lnTo>
                      <a:pt x="932" y="9151"/>
                    </a:lnTo>
                    <a:lnTo>
                      <a:pt x="1051" y="7686"/>
                    </a:lnTo>
                    <a:lnTo>
                      <a:pt x="1209" y="6240"/>
                    </a:lnTo>
                    <a:lnTo>
                      <a:pt x="1367" y="4774"/>
                    </a:lnTo>
                    <a:lnTo>
                      <a:pt x="1546" y="3328"/>
                    </a:lnTo>
                    <a:lnTo>
                      <a:pt x="1744" y="1863"/>
                    </a:lnTo>
                    <a:lnTo>
                      <a:pt x="1962" y="417"/>
                    </a:lnTo>
                    <a:lnTo>
                      <a:pt x="1962" y="337"/>
                    </a:lnTo>
                    <a:lnTo>
                      <a:pt x="1962" y="278"/>
                    </a:lnTo>
                    <a:lnTo>
                      <a:pt x="1942" y="219"/>
                    </a:lnTo>
                    <a:lnTo>
                      <a:pt x="1922" y="159"/>
                    </a:lnTo>
                    <a:lnTo>
                      <a:pt x="1843" y="60"/>
                    </a:lnTo>
                    <a:lnTo>
                      <a:pt x="1744" y="21"/>
                    </a:lnTo>
                    <a:lnTo>
                      <a:pt x="162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7" name="Google Shape;1667;p7"/>
              <p:cNvSpPr/>
              <p:nvPr/>
            </p:nvSpPr>
            <p:spPr>
              <a:xfrm>
                <a:off x="252257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39" y="0"/>
                    </a:moveTo>
                    <a:lnTo>
                      <a:pt x="139" y="60"/>
                    </a:lnTo>
                    <a:lnTo>
                      <a:pt x="60" y="139"/>
                    </a:lnTo>
                    <a:lnTo>
                      <a:pt x="40" y="198"/>
                    </a:lnTo>
                    <a:lnTo>
                      <a:pt x="21" y="25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9" y="1941"/>
                    </a:lnTo>
                    <a:lnTo>
                      <a:pt x="397" y="3486"/>
                    </a:lnTo>
                    <a:lnTo>
                      <a:pt x="536" y="5031"/>
                    </a:lnTo>
                    <a:lnTo>
                      <a:pt x="615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5" y="11230"/>
                    </a:lnTo>
                    <a:lnTo>
                      <a:pt x="536" y="12795"/>
                    </a:lnTo>
                    <a:lnTo>
                      <a:pt x="536" y="12854"/>
                    </a:lnTo>
                    <a:lnTo>
                      <a:pt x="555" y="12934"/>
                    </a:lnTo>
                    <a:lnTo>
                      <a:pt x="575" y="12973"/>
                    </a:lnTo>
                    <a:lnTo>
                      <a:pt x="615" y="13033"/>
                    </a:lnTo>
                    <a:lnTo>
                      <a:pt x="694" y="13092"/>
                    </a:lnTo>
                    <a:lnTo>
                      <a:pt x="793" y="13112"/>
                    </a:lnTo>
                    <a:lnTo>
                      <a:pt x="912" y="13092"/>
                    </a:lnTo>
                    <a:lnTo>
                      <a:pt x="1011" y="13033"/>
                    </a:lnTo>
                    <a:lnTo>
                      <a:pt x="1051" y="12973"/>
                    </a:lnTo>
                    <a:lnTo>
                      <a:pt x="1070" y="12934"/>
                    </a:lnTo>
                    <a:lnTo>
                      <a:pt x="1090" y="12854"/>
                    </a:lnTo>
                    <a:lnTo>
                      <a:pt x="1110" y="12795"/>
                    </a:lnTo>
                    <a:lnTo>
                      <a:pt x="1189" y="11210"/>
                    </a:lnTo>
                    <a:lnTo>
                      <a:pt x="1229" y="9646"/>
                    </a:lnTo>
                    <a:lnTo>
                      <a:pt x="1229" y="8061"/>
                    </a:lnTo>
                    <a:lnTo>
                      <a:pt x="1189" y="6497"/>
                    </a:lnTo>
                    <a:lnTo>
                      <a:pt x="1090" y="4912"/>
                    </a:lnTo>
                    <a:lnTo>
                      <a:pt x="952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6" y="159"/>
                    </a:lnTo>
                    <a:lnTo>
                      <a:pt x="516" y="99"/>
                    </a:lnTo>
                    <a:lnTo>
                      <a:pt x="476" y="60"/>
                    </a:lnTo>
                    <a:lnTo>
                      <a:pt x="437" y="20"/>
                    </a:lnTo>
                    <a:lnTo>
                      <a:pt x="39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8" name="Google Shape;1668;p7"/>
              <p:cNvSpPr/>
              <p:nvPr/>
            </p:nvSpPr>
            <p:spPr>
              <a:xfrm>
                <a:off x="2422075" y="1002150"/>
                <a:ext cx="93100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4" h="35473" extrusionOk="0">
                    <a:moveTo>
                      <a:pt x="2397" y="0"/>
                    </a:moveTo>
                    <a:lnTo>
                      <a:pt x="2298" y="20"/>
                    </a:lnTo>
                    <a:lnTo>
                      <a:pt x="2199" y="59"/>
                    </a:lnTo>
                    <a:lnTo>
                      <a:pt x="2119" y="158"/>
                    </a:lnTo>
                    <a:lnTo>
                      <a:pt x="2060" y="277"/>
                    </a:lnTo>
                    <a:lnTo>
                      <a:pt x="2060" y="337"/>
                    </a:lnTo>
                    <a:lnTo>
                      <a:pt x="2060" y="416"/>
                    </a:lnTo>
                    <a:lnTo>
                      <a:pt x="2317" y="2753"/>
                    </a:lnTo>
                    <a:lnTo>
                      <a:pt x="2575" y="5110"/>
                    </a:lnTo>
                    <a:lnTo>
                      <a:pt x="2813" y="7467"/>
                    </a:lnTo>
                    <a:lnTo>
                      <a:pt x="2892" y="8655"/>
                    </a:lnTo>
                    <a:lnTo>
                      <a:pt x="2991" y="9824"/>
                    </a:lnTo>
                    <a:lnTo>
                      <a:pt x="3050" y="11012"/>
                    </a:lnTo>
                    <a:lnTo>
                      <a:pt x="3110" y="12181"/>
                    </a:lnTo>
                    <a:lnTo>
                      <a:pt x="3149" y="13369"/>
                    </a:lnTo>
                    <a:lnTo>
                      <a:pt x="3149" y="14558"/>
                    </a:lnTo>
                    <a:lnTo>
                      <a:pt x="3149" y="15746"/>
                    </a:lnTo>
                    <a:lnTo>
                      <a:pt x="3110" y="16915"/>
                    </a:lnTo>
                    <a:lnTo>
                      <a:pt x="3070" y="18103"/>
                    </a:lnTo>
                    <a:lnTo>
                      <a:pt x="2971" y="19291"/>
                    </a:lnTo>
                    <a:lnTo>
                      <a:pt x="2872" y="20420"/>
                    </a:lnTo>
                    <a:lnTo>
                      <a:pt x="2733" y="21529"/>
                    </a:lnTo>
                    <a:lnTo>
                      <a:pt x="2575" y="22639"/>
                    </a:lnTo>
                    <a:lnTo>
                      <a:pt x="2377" y="23748"/>
                    </a:lnTo>
                    <a:lnTo>
                      <a:pt x="2139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68" y="28065"/>
                    </a:lnTo>
                    <a:lnTo>
                      <a:pt x="654" y="29848"/>
                    </a:lnTo>
                    <a:lnTo>
                      <a:pt x="495" y="30284"/>
                    </a:lnTo>
                    <a:lnTo>
                      <a:pt x="376" y="30739"/>
                    </a:lnTo>
                    <a:lnTo>
                      <a:pt x="258" y="31195"/>
                    </a:lnTo>
                    <a:lnTo>
                      <a:pt x="159" y="31670"/>
                    </a:lnTo>
                    <a:lnTo>
                      <a:pt x="79" y="32126"/>
                    </a:lnTo>
                    <a:lnTo>
                      <a:pt x="20" y="32581"/>
                    </a:lnTo>
                    <a:lnTo>
                      <a:pt x="0" y="33037"/>
                    </a:lnTo>
                    <a:lnTo>
                      <a:pt x="20" y="33512"/>
                    </a:lnTo>
                    <a:lnTo>
                      <a:pt x="79" y="33968"/>
                    </a:lnTo>
                    <a:lnTo>
                      <a:pt x="198" y="34423"/>
                    </a:lnTo>
                    <a:lnTo>
                      <a:pt x="258" y="34641"/>
                    </a:lnTo>
                    <a:lnTo>
                      <a:pt x="337" y="34859"/>
                    </a:lnTo>
                    <a:lnTo>
                      <a:pt x="436" y="35097"/>
                    </a:lnTo>
                    <a:lnTo>
                      <a:pt x="555" y="35315"/>
                    </a:lnTo>
                    <a:lnTo>
                      <a:pt x="594" y="35374"/>
                    </a:lnTo>
                    <a:lnTo>
                      <a:pt x="634" y="35414"/>
                    </a:lnTo>
                    <a:lnTo>
                      <a:pt x="693" y="35453"/>
                    </a:lnTo>
                    <a:lnTo>
                      <a:pt x="733" y="35473"/>
                    </a:lnTo>
                    <a:lnTo>
                      <a:pt x="852" y="35473"/>
                    </a:lnTo>
                    <a:lnTo>
                      <a:pt x="951" y="35414"/>
                    </a:lnTo>
                    <a:lnTo>
                      <a:pt x="1030" y="35334"/>
                    </a:lnTo>
                    <a:lnTo>
                      <a:pt x="1070" y="35235"/>
                    </a:lnTo>
                    <a:lnTo>
                      <a:pt x="1090" y="35176"/>
                    </a:lnTo>
                    <a:lnTo>
                      <a:pt x="1090" y="35116"/>
                    </a:lnTo>
                    <a:lnTo>
                      <a:pt x="1070" y="35057"/>
                    </a:lnTo>
                    <a:lnTo>
                      <a:pt x="1050" y="34978"/>
                    </a:lnTo>
                    <a:lnTo>
                      <a:pt x="931" y="34740"/>
                    </a:lnTo>
                    <a:lnTo>
                      <a:pt x="832" y="34483"/>
                    </a:lnTo>
                    <a:lnTo>
                      <a:pt x="733" y="34245"/>
                    </a:lnTo>
                    <a:lnTo>
                      <a:pt x="674" y="33988"/>
                    </a:lnTo>
                    <a:lnTo>
                      <a:pt x="634" y="33730"/>
                    </a:lnTo>
                    <a:lnTo>
                      <a:pt x="594" y="33473"/>
                    </a:lnTo>
                    <a:lnTo>
                      <a:pt x="575" y="33195"/>
                    </a:lnTo>
                    <a:lnTo>
                      <a:pt x="555" y="32938"/>
                    </a:lnTo>
                    <a:lnTo>
                      <a:pt x="575" y="32680"/>
                    </a:lnTo>
                    <a:lnTo>
                      <a:pt x="594" y="32403"/>
                    </a:lnTo>
                    <a:lnTo>
                      <a:pt x="654" y="31868"/>
                    </a:lnTo>
                    <a:lnTo>
                      <a:pt x="753" y="31333"/>
                    </a:lnTo>
                    <a:lnTo>
                      <a:pt x="891" y="30799"/>
                    </a:lnTo>
                    <a:lnTo>
                      <a:pt x="1050" y="30244"/>
                    </a:lnTo>
                    <a:lnTo>
                      <a:pt x="1228" y="29709"/>
                    </a:lnTo>
                    <a:lnTo>
                      <a:pt x="1604" y="28660"/>
                    </a:lnTo>
                    <a:lnTo>
                      <a:pt x="1981" y="27650"/>
                    </a:lnTo>
                    <a:lnTo>
                      <a:pt x="2139" y="27154"/>
                    </a:lnTo>
                    <a:lnTo>
                      <a:pt x="2278" y="26679"/>
                    </a:lnTo>
                    <a:lnTo>
                      <a:pt x="2555" y="25669"/>
                    </a:lnTo>
                    <a:lnTo>
                      <a:pt x="2773" y="24639"/>
                    </a:lnTo>
                    <a:lnTo>
                      <a:pt x="2991" y="23609"/>
                    </a:lnTo>
                    <a:lnTo>
                      <a:pt x="3149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5" y="18380"/>
                    </a:lnTo>
                    <a:lnTo>
                      <a:pt x="3664" y="17231"/>
                    </a:lnTo>
                    <a:lnTo>
                      <a:pt x="3704" y="16102"/>
                    </a:lnTo>
                    <a:lnTo>
                      <a:pt x="3724" y="14954"/>
                    </a:lnTo>
                    <a:lnTo>
                      <a:pt x="3724" y="13825"/>
                    </a:lnTo>
                    <a:lnTo>
                      <a:pt x="3684" y="12696"/>
                    </a:lnTo>
                    <a:lnTo>
                      <a:pt x="3645" y="11547"/>
                    </a:lnTo>
                    <a:lnTo>
                      <a:pt x="3585" y="10418"/>
                    </a:lnTo>
                    <a:lnTo>
                      <a:pt x="3526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72" y="2496"/>
                    </a:lnTo>
                    <a:lnTo>
                      <a:pt x="2615" y="238"/>
                    </a:lnTo>
                    <a:lnTo>
                      <a:pt x="2595" y="158"/>
                    </a:lnTo>
                    <a:lnTo>
                      <a:pt x="2575" y="99"/>
                    </a:lnTo>
                    <a:lnTo>
                      <a:pt x="2535" y="59"/>
                    </a:lnTo>
                    <a:lnTo>
                      <a:pt x="2496" y="20"/>
                    </a:lnTo>
                    <a:lnTo>
                      <a:pt x="245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9" name="Google Shape;1669;p7"/>
              <p:cNvSpPr/>
              <p:nvPr/>
            </p:nvSpPr>
            <p:spPr>
              <a:xfrm>
                <a:off x="1957600" y="2309850"/>
                <a:ext cx="102525" cy="882875"/>
              </a:xfrm>
              <a:custGeom>
                <a:avLst/>
                <a:gdLst/>
                <a:ahLst/>
                <a:cxnLst/>
                <a:rect l="l" t="t" r="r" b="b"/>
                <a:pathLst>
                  <a:path w="4101" h="35315" extrusionOk="0">
                    <a:moveTo>
                      <a:pt x="298" y="0"/>
                    </a:moveTo>
                    <a:lnTo>
                      <a:pt x="199" y="40"/>
                    </a:lnTo>
                    <a:lnTo>
                      <a:pt x="100" y="119"/>
                    </a:lnTo>
                    <a:lnTo>
                      <a:pt x="41" y="21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" y="495"/>
                    </a:lnTo>
                    <a:lnTo>
                      <a:pt x="595" y="2734"/>
                    </a:lnTo>
                    <a:lnTo>
                      <a:pt x="1169" y="4991"/>
                    </a:lnTo>
                    <a:lnTo>
                      <a:pt x="1704" y="7269"/>
                    </a:lnTo>
                    <a:lnTo>
                      <a:pt x="1962" y="8418"/>
                    </a:lnTo>
                    <a:lnTo>
                      <a:pt x="2199" y="9547"/>
                    </a:lnTo>
                    <a:lnTo>
                      <a:pt x="2437" y="10696"/>
                    </a:lnTo>
                    <a:lnTo>
                      <a:pt x="2635" y="11864"/>
                    </a:lnTo>
                    <a:lnTo>
                      <a:pt x="2833" y="13013"/>
                    </a:lnTo>
                    <a:lnTo>
                      <a:pt x="3011" y="14182"/>
                    </a:lnTo>
                    <a:lnTo>
                      <a:pt x="3170" y="15350"/>
                    </a:lnTo>
                    <a:lnTo>
                      <a:pt x="3289" y="16519"/>
                    </a:lnTo>
                    <a:lnTo>
                      <a:pt x="3388" y="17687"/>
                    </a:lnTo>
                    <a:lnTo>
                      <a:pt x="3467" y="18876"/>
                    </a:lnTo>
                    <a:lnTo>
                      <a:pt x="3526" y="20005"/>
                    </a:lnTo>
                    <a:lnTo>
                      <a:pt x="3546" y="21134"/>
                    </a:lnTo>
                    <a:lnTo>
                      <a:pt x="3526" y="22263"/>
                    </a:lnTo>
                    <a:lnTo>
                      <a:pt x="3487" y="23411"/>
                    </a:lnTo>
                    <a:lnTo>
                      <a:pt x="3408" y="24540"/>
                    </a:lnTo>
                    <a:lnTo>
                      <a:pt x="3289" y="25669"/>
                    </a:lnTo>
                    <a:lnTo>
                      <a:pt x="3150" y="26798"/>
                    </a:lnTo>
                    <a:lnTo>
                      <a:pt x="2972" y="27907"/>
                    </a:lnTo>
                    <a:lnTo>
                      <a:pt x="2615" y="29789"/>
                    </a:lnTo>
                    <a:lnTo>
                      <a:pt x="2516" y="30264"/>
                    </a:lnTo>
                    <a:lnTo>
                      <a:pt x="2457" y="30740"/>
                    </a:lnTo>
                    <a:lnTo>
                      <a:pt x="2397" y="31215"/>
                    </a:lnTo>
                    <a:lnTo>
                      <a:pt x="2358" y="31690"/>
                    </a:lnTo>
                    <a:lnTo>
                      <a:pt x="2338" y="32166"/>
                    </a:lnTo>
                    <a:lnTo>
                      <a:pt x="2358" y="32621"/>
                    </a:lnTo>
                    <a:lnTo>
                      <a:pt x="2417" y="33077"/>
                    </a:lnTo>
                    <a:lnTo>
                      <a:pt x="2497" y="33532"/>
                    </a:lnTo>
                    <a:lnTo>
                      <a:pt x="2615" y="33968"/>
                    </a:lnTo>
                    <a:lnTo>
                      <a:pt x="2695" y="34186"/>
                    </a:lnTo>
                    <a:lnTo>
                      <a:pt x="2774" y="34384"/>
                    </a:lnTo>
                    <a:lnTo>
                      <a:pt x="2873" y="34602"/>
                    </a:lnTo>
                    <a:lnTo>
                      <a:pt x="2992" y="34800"/>
                    </a:lnTo>
                    <a:lnTo>
                      <a:pt x="3111" y="34998"/>
                    </a:lnTo>
                    <a:lnTo>
                      <a:pt x="3249" y="35196"/>
                    </a:lnTo>
                    <a:lnTo>
                      <a:pt x="3289" y="35255"/>
                    </a:lnTo>
                    <a:lnTo>
                      <a:pt x="3348" y="35275"/>
                    </a:lnTo>
                    <a:lnTo>
                      <a:pt x="3408" y="35295"/>
                    </a:lnTo>
                    <a:lnTo>
                      <a:pt x="3447" y="35315"/>
                    </a:lnTo>
                    <a:lnTo>
                      <a:pt x="3566" y="35275"/>
                    </a:lnTo>
                    <a:lnTo>
                      <a:pt x="3645" y="35216"/>
                    </a:lnTo>
                    <a:lnTo>
                      <a:pt x="3725" y="35117"/>
                    </a:lnTo>
                    <a:lnTo>
                      <a:pt x="3764" y="34998"/>
                    </a:lnTo>
                    <a:lnTo>
                      <a:pt x="3764" y="34939"/>
                    </a:lnTo>
                    <a:lnTo>
                      <a:pt x="3744" y="34879"/>
                    </a:lnTo>
                    <a:lnTo>
                      <a:pt x="3725" y="34820"/>
                    </a:lnTo>
                    <a:lnTo>
                      <a:pt x="3685" y="34760"/>
                    </a:lnTo>
                    <a:lnTo>
                      <a:pt x="3546" y="34542"/>
                    </a:lnTo>
                    <a:lnTo>
                      <a:pt x="3408" y="34325"/>
                    </a:lnTo>
                    <a:lnTo>
                      <a:pt x="3289" y="34087"/>
                    </a:lnTo>
                    <a:lnTo>
                      <a:pt x="3190" y="33849"/>
                    </a:lnTo>
                    <a:lnTo>
                      <a:pt x="3111" y="33611"/>
                    </a:lnTo>
                    <a:lnTo>
                      <a:pt x="3031" y="33374"/>
                    </a:lnTo>
                    <a:lnTo>
                      <a:pt x="2992" y="33116"/>
                    </a:lnTo>
                    <a:lnTo>
                      <a:pt x="2932" y="32859"/>
                    </a:lnTo>
                    <a:lnTo>
                      <a:pt x="2912" y="32601"/>
                    </a:lnTo>
                    <a:lnTo>
                      <a:pt x="2893" y="32324"/>
                    </a:lnTo>
                    <a:lnTo>
                      <a:pt x="2893" y="31789"/>
                    </a:lnTo>
                    <a:lnTo>
                      <a:pt x="2912" y="31235"/>
                    </a:lnTo>
                    <a:lnTo>
                      <a:pt x="2972" y="30660"/>
                    </a:lnTo>
                    <a:lnTo>
                      <a:pt x="3051" y="30106"/>
                    </a:lnTo>
                    <a:lnTo>
                      <a:pt x="3150" y="29531"/>
                    </a:lnTo>
                    <a:lnTo>
                      <a:pt x="3388" y="28402"/>
                    </a:lnTo>
                    <a:lnTo>
                      <a:pt x="3625" y="27333"/>
                    </a:lnTo>
                    <a:lnTo>
                      <a:pt x="3705" y="26798"/>
                    </a:lnTo>
                    <a:lnTo>
                      <a:pt x="3784" y="26303"/>
                    </a:lnTo>
                    <a:lnTo>
                      <a:pt x="3903" y="25253"/>
                    </a:lnTo>
                    <a:lnTo>
                      <a:pt x="4002" y="24184"/>
                    </a:lnTo>
                    <a:lnTo>
                      <a:pt x="4061" y="23134"/>
                    </a:lnTo>
                    <a:lnTo>
                      <a:pt x="4101" y="22064"/>
                    </a:lnTo>
                    <a:lnTo>
                      <a:pt x="4101" y="21015"/>
                    </a:lnTo>
                    <a:lnTo>
                      <a:pt x="4081" y="19945"/>
                    </a:lnTo>
                    <a:lnTo>
                      <a:pt x="4041" y="18895"/>
                    </a:lnTo>
                    <a:lnTo>
                      <a:pt x="3982" y="17826"/>
                    </a:lnTo>
                    <a:lnTo>
                      <a:pt x="3883" y="16697"/>
                    </a:lnTo>
                    <a:lnTo>
                      <a:pt x="3764" y="15568"/>
                    </a:lnTo>
                    <a:lnTo>
                      <a:pt x="3625" y="14439"/>
                    </a:lnTo>
                    <a:lnTo>
                      <a:pt x="3467" y="13330"/>
                    </a:lnTo>
                    <a:lnTo>
                      <a:pt x="3289" y="12221"/>
                    </a:lnTo>
                    <a:lnTo>
                      <a:pt x="3091" y="11112"/>
                    </a:lnTo>
                    <a:lnTo>
                      <a:pt x="2873" y="10002"/>
                    </a:lnTo>
                    <a:lnTo>
                      <a:pt x="2655" y="8893"/>
                    </a:lnTo>
                    <a:lnTo>
                      <a:pt x="2160" y="6715"/>
                    </a:lnTo>
                    <a:lnTo>
                      <a:pt x="1645" y="4536"/>
                    </a:lnTo>
                    <a:lnTo>
                      <a:pt x="1090" y="2357"/>
                    </a:lnTo>
                    <a:lnTo>
                      <a:pt x="536" y="198"/>
                    </a:lnTo>
                    <a:lnTo>
                      <a:pt x="516" y="119"/>
                    </a:lnTo>
                    <a:lnTo>
                      <a:pt x="476" y="80"/>
                    </a:lnTo>
                    <a:lnTo>
                      <a:pt x="437" y="40"/>
                    </a:lnTo>
                    <a:lnTo>
                      <a:pt x="397" y="20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0" name="Google Shape;1670;p7"/>
              <p:cNvSpPr/>
              <p:nvPr/>
            </p:nvSpPr>
            <p:spPr>
              <a:xfrm>
                <a:off x="2519600" y="1291300"/>
                <a:ext cx="614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8659" extrusionOk="0">
                    <a:moveTo>
                      <a:pt x="1803" y="1"/>
                    </a:moveTo>
                    <a:lnTo>
                      <a:pt x="1704" y="21"/>
                    </a:lnTo>
                    <a:lnTo>
                      <a:pt x="1605" y="60"/>
                    </a:lnTo>
                    <a:lnTo>
                      <a:pt x="1526" y="159"/>
                    </a:lnTo>
                    <a:lnTo>
                      <a:pt x="1506" y="199"/>
                    </a:lnTo>
                    <a:lnTo>
                      <a:pt x="1486" y="278"/>
                    </a:lnTo>
                    <a:lnTo>
                      <a:pt x="1486" y="338"/>
                    </a:lnTo>
                    <a:lnTo>
                      <a:pt x="1506" y="417"/>
                    </a:lnTo>
                    <a:lnTo>
                      <a:pt x="1625" y="971"/>
                    </a:lnTo>
                    <a:lnTo>
                      <a:pt x="1704" y="1546"/>
                    </a:lnTo>
                    <a:lnTo>
                      <a:pt x="1784" y="2100"/>
                    </a:lnTo>
                    <a:lnTo>
                      <a:pt x="1843" y="2675"/>
                    </a:lnTo>
                    <a:lnTo>
                      <a:pt x="1883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883" y="4913"/>
                    </a:lnTo>
                    <a:lnTo>
                      <a:pt x="1863" y="5467"/>
                    </a:lnTo>
                    <a:lnTo>
                      <a:pt x="1823" y="6042"/>
                    </a:lnTo>
                    <a:lnTo>
                      <a:pt x="1704" y="7151"/>
                    </a:lnTo>
                    <a:lnTo>
                      <a:pt x="1566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71" y="11627"/>
                    </a:lnTo>
                    <a:lnTo>
                      <a:pt x="556" y="13865"/>
                    </a:lnTo>
                    <a:lnTo>
                      <a:pt x="377" y="14994"/>
                    </a:lnTo>
                    <a:lnTo>
                      <a:pt x="219" y="16103"/>
                    </a:lnTo>
                    <a:lnTo>
                      <a:pt x="80" y="17232"/>
                    </a:lnTo>
                    <a:lnTo>
                      <a:pt x="41" y="17787"/>
                    </a:lnTo>
                    <a:lnTo>
                      <a:pt x="1" y="18341"/>
                    </a:lnTo>
                    <a:lnTo>
                      <a:pt x="1" y="18421"/>
                    </a:lnTo>
                    <a:lnTo>
                      <a:pt x="21" y="18480"/>
                    </a:lnTo>
                    <a:lnTo>
                      <a:pt x="41" y="18540"/>
                    </a:lnTo>
                    <a:lnTo>
                      <a:pt x="80" y="18579"/>
                    </a:lnTo>
                    <a:lnTo>
                      <a:pt x="159" y="18639"/>
                    </a:lnTo>
                    <a:lnTo>
                      <a:pt x="258" y="18658"/>
                    </a:lnTo>
                    <a:lnTo>
                      <a:pt x="377" y="18639"/>
                    </a:lnTo>
                    <a:lnTo>
                      <a:pt x="476" y="18579"/>
                    </a:lnTo>
                    <a:lnTo>
                      <a:pt x="496" y="18540"/>
                    </a:lnTo>
                    <a:lnTo>
                      <a:pt x="536" y="18480"/>
                    </a:lnTo>
                    <a:lnTo>
                      <a:pt x="556" y="18421"/>
                    </a:lnTo>
                    <a:lnTo>
                      <a:pt x="575" y="18341"/>
                    </a:lnTo>
                    <a:lnTo>
                      <a:pt x="595" y="17787"/>
                    </a:lnTo>
                    <a:lnTo>
                      <a:pt x="655" y="17212"/>
                    </a:lnTo>
                    <a:lnTo>
                      <a:pt x="773" y="16084"/>
                    </a:lnTo>
                    <a:lnTo>
                      <a:pt x="952" y="14955"/>
                    </a:lnTo>
                    <a:lnTo>
                      <a:pt x="1130" y="13826"/>
                    </a:lnTo>
                    <a:lnTo>
                      <a:pt x="1546" y="11568"/>
                    </a:lnTo>
                    <a:lnTo>
                      <a:pt x="1744" y="10439"/>
                    </a:lnTo>
                    <a:lnTo>
                      <a:pt x="1942" y="9310"/>
                    </a:lnTo>
                    <a:lnTo>
                      <a:pt x="2120" y="8181"/>
                    </a:lnTo>
                    <a:lnTo>
                      <a:pt x="2279" y="7052"/>
                    </a:lnTo>
                    <a:lnTo>
                      <a:pt x="2378" y="5923"/>
                    </a:lnTo>
                    <a:lnTo>
                      <a:pt x="2417" y="5349"/>
                    </a:lnTo>
                    <a:lnTo>
                      <a:pt x="2457" y="4794"/>
                    </a:lnTo>
                    <a:lnTo>
                      <a:pt x="2457" y="4220"/>
                    </a:lnTo>
                    <a:lnTo>
                      <a:pt x="2457" y="3665"/>
                    </a:lnTo>
                    <a:lnTo>
                      <a:pt x="2437" y="3091"/>
                    </a:lnTo>
                    <a:lnTo>
                      <a:pt x="2398" y="2516"/>
                    </a:lnTo>
                    <a:lnTo>
                      <a:pt x="2338" y="1942"/>
                    </a:lnTo>
                    <a:lnTo>
                      <a:pt x="2259" y="1387"/>
                    </a:lnTo>
                    <a:lnTo>
                      <a:pt x="2160" y="813"/>
                    </a:lnTo>
                    <a:lnTo>
                      <a:pt x="2041" y="239"/>
                    </a:lnTo>
                    <a:lnTo>
                      <a:pt x="2021" y="159"/>
                    </a:lnTo>
                    <a:lnTo>
                      <a:pt x="2001" y="100"/>
                    </a:lnTo>
                    <a:lnTo>
                      <a:pt x="1962" y="60"/>
                    </a:lnTo>
                    <a:lnTo>
                      <a:pt x="1902" y="40"/>
                    </a:lnTo>
                    <a:lnTo>
                      <a:pt x="1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1" name="Google Shape;1671;p7"/>
              <p:cNvSpPr/>
              <p:nvPr/>
            </p:nvSpPr>
            <p:spPr>
              <a:xfrm>
                <a:off x="2302250" y="1365575"/>
                <a:ext cx="151525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61" h="74631" extrusionOk="0">
                    <a:moveTo>
                      <a:pt x="5704" y="1"/>
                    </a:moveTo>
                    <a:lnTo>
                      <a:pt x="5645" y="21"/>
                    </a:lnTo>
                    <a:lnTo>
                      <a:pt x="5605" y="60"/>
                    </a:lnTo>
                    <a:lnTo>
                      <a:pt x="5566" y="100"/>
                    </a:lnTo>
                    <a:lnTo>
                      <a:pt x="5546" y="179"/>
                    </a:lnTo>
                    <a:lnTo>
                      <a:pt x="5209" y="1031"/>
                    </a:lnTo>
                    <a:lnTo>
                      <a:pt x="4912" y="1882"/>
                    </a:lnTo>
                    <a:lnTo>
                      <a:pt x="4615" y="2754"/>
                    </a:lnTo>
                    <a:lnTo>
                      <a:pt x="4357" y="3606"/>
                    </a:lnTo>
                    <a:lnTo>
                      <a:pt x="4100" y="4477"/>
                    </a:lnTo>
                    <a:lnTo>
                      <a:pt x="3862" y="5348"/>
                    </a:lnTo>
                    <a:lnTo>
                      <a:pt x="3644" y="6220"/>
                    </a:lnTo>
                    <a:lnTo>
                      <a:pt x="3446" y="7091"/>
                    </a:lnTo>
                    <a:lnTo>
                      <a:pt x="3248" y="7963"/>
                    </a:lnTo>
                    <a:lnTo>
                      <a:pt x="3070" y="8854"/>
                    </a:lnTo>
                    <a:lnTo>
                      <a:pt x="2912" y="9726"/>
                    </a:lnTo>
                    <a:lnTo>
                      <a:pt x="2753" y="10617"/>
                    </a:lnTo>
                    <a:lnTo>
                      <a:pt x="2614" y="11508"/>
                    </a:lnTo>
                    <a:lnTo>
                      <a:pt x="2496" y="12400"/>
                    </a:lnTo>
                    <a:lnTo>
                      <a:pt x="2278" y="14182"/>
                    </a:lnTo>
                    <a:lnTo>
                      <a:pt x="2119" y="15965"/>
                    </a:lnTo>
                    <a:lnTo>
                      <a:pt x="1981" y="17767"/>
                    </a:lnTo>
                    <a:lnTo>
                      <a:pt x="1882" y="19569"/>
                    </a:lnTo>
                    <a:lnTo>
                      <a:pt x="1822" y="21372"/>
                    </a:lnTo>
                    <a:lnTo>
                      <a:pt x="1802" y="23174"/>
                    </a:lnTo>
                    <a:lnTo>
                      <a:pt x="1783" y="24996"/>
                    </a:lnTo>
                    <a:lnTo>
                      <a:pt x="1802" y="26818"/>
                    </a:lnTo>
                    <a:lnTo>
                      <a:pt x="1822" y="28641"/>
                    </a:lnTo>
                    <a:lnTo>
                      <a:pt x="1921" y="32305"/>
                    </a:lnTo>
                    <a:lnTo>
                      <a:pt x="2020" y="35949"/>
                    </a:lnTo>
                    <a:lnTo>
                      <a:pt x="2119" y="39613"/>
                    </a:lnTo>
                    <a:lnTo>
                      <a:pt x="2159" y="41435"/>
                    </a:lnTo>
                    <a:lnTo>
                      <a:pt x="2179" y="43258"/>
                    </a:lnTo>
                    <a:lnTo>
                      <a:pt x="2179" y="45080"/>
                    </a:lnTo>
                    <a:lnTo>
                      <a:pt x="2159" y="46902"/>
                    </a:lnTo>
                    <a:lnTo>
                      <a:pt x="2119" y="48724"/>
                    </a:lnTo>
                    <a:lnTo>
                      <a:pt x="2060" y="50546"/>
                    </a:lnTo>
                    <a:lnTo>
                      <a:pt x="1941" y="52349"/>
                    </a:lnTo>
                    <a:lnTo>
                      <a:pt x="1802" y="54151"/>
                    </a:lnTo>
                    <a:lnTo>
                      <a:pt x="1624" y="55934"/>
                    </a:lnTo>
                    <a:lnTo>
                      <a:pt x="1505" y="56845"/>
                    </a:lnTo>
                    <a:lnTo>
                      <a:pt x="1386" y="57736"/>
                    </a:lnTo>
                    <a:lnTo>
                      <a:pt x="1228" y="58706"/>
                    </a:lnTo>
                    <a:lnTo>
                      <a:pt x="1070" y="59697"/>
                    </a:lnTo>
                    <a:lnTo>
                      <a:pt x="733" y="61638"/>
                    </a:lnTo>
                    <a:lnTo>
                      <a:pt x="555" y="62628"/>
                    </a:lnTo>
                    <a:lnTo>
                      <a:pt x="416" y="63599"/>
                    </a:lnTo>
                    <a:lnTo>
                      <a:pt x="277" y="64589"/>
                    </a:lnTo>
                    <a:lnTo>
                      <a:pt x="159" y="65579"/>
                    </a:lnTo>
                    <a:lnTo>
                      <a:pt x="79" y="66669"/>
                    </a:lnTo>
                    <a:lnTo>
                      <a:pt x="20" y="67758"/>
                    </a:lnTo>
                    <a:lnTo>
                      <a:pt x="0" y="68847"/>
                    </a:lnTo>
                    <a:lnTo>
                      <a:pt x="0" y="69937"/>
                    </a:lnTo>
                    <a:lnTo>
                      <a:pt x="0" y="71046"/>
                    </a:lnTo>
                    <a:lnTo>
                      <a:pt x="40" y="72135"/>
                    </a:lnTo>
                    <a:lnTo>
                      <a:pt x="119" y="74314"/>
                    </a:lnTo>
                    <a:lnTo>
                      <a:pt x="139" y="74393"/>
                    </a:lnTo>
                    <a:lnTo>
                      <a:pt x="159" y="74452"/>
                    </a:lnTo>
                    <a:lnTo>
                      <a:pt x="198" y="74512"/>
                    </a:lnTo>
                    <a:lnTo>
                      <a:pt x="238" y="74551"/>
                    </a:lnTo>
                    <a:lnTo>
                      <a:pt x="317" y="74611"/>
                    </a:lnTo>
                    <a:lnTo>
                      <a:pt x="436" y="74631"/>
                    </a:lnTo>
                    <a:lnTo>
                      <a:pt x="535" y="74611"/>
                    </a:lnTo>
                    <a:lnTo>
                      <a:pt x="614" y="74551"/>
                    </a:lnTo>
                    <a:lnTo>
                      <a:pt x="654" y="74512"/>
                    </a:lnTo>
                    <a:lnTo>
                      <a:pt x="673" y="74452"/>
                    </a:lnTo>
                    <a:lnTo>
                      <a:pt x="693" y="74393"/>
                    </a:lnTo>
                    <a:lnTo>
                      <a:pt x="693" y="74314"/>
                    </a:lnTo>
                    <a:lnTo>
                      <a:pt x="614" y="72373"/>
                    </a:lnTo>
                    <a:lnTo>
                      <a:pt x="574" y="71402"/>
                    </a:lnTo>
                    <a:lnTo>
                      <a:pt x="555" y="70432"/>
                    </a:lnTo>
                    <a:lnTo>
                      <a:pt x="555" y="69461"/>
                    </a:lnTo>
                    <a:lnTo>
                      <a:pt x="574" y="68491"/>
                    </a:lnTo>
                    <a:lnTo>
                      <a:pt x="594" y="67520"/>
                    </a:lnTo>
                    <a:lnTo>
                      <a:pt x="654" y="66550"/>
                    </a:lnTo>
                    <a:lnTo>
                      <a:pt x="733" y="65619"/>
                    </a:lnTo>
                    <a:lnTo>
                      <a:pt x="832" y="64688"/>
                    </a:lnTo>
                    <a:lnTo>
                      <a:pt x="971" y="63757"/>
                    </a:lnTo>
                    <a:lnTo>
                      <a:pt x="1109" y="62846"/>
                    </a:lnTo>
                    <a:lnTo>
                      <a:pt x="1426" y="61004"/>
                    </a:lnTo>
                    <a:lnTo>
                      <a:pt x="1743" y="59162"/>
                    </a:lnTo>
                    <a:lnTo>
                      <a:pt x="1882" y="58271"/>
                    </a:lnTo>
                    <a:lnTo>
                      <a:pt x="2000" y="57379"/>
                    </a:lnTo>
                    <a:lnTo>
                      <a:pt x="2218" y="55597"/>
                    </a:lnTo>
                    <a:lnTo>
                      <a:pt x="2397" y="53814"/>
                    </a:lnTo>
                    <a:lnTo>
                      <a:pt x="2535" y="52012"/>
                    </a:lnTo>
                    <a:lnTo>
                      <a:pt x="2634" y="50210"/>
                    </a:lnTo>
                    <a:lnTo>
                      <a:pt x="2694" y="48407"/>
                    </a:lnTo>
                    <a:lnTo>
                      <a:pt x="2733" y="46605"/>
                    </a:lnTo>
                    <a:lnTo>
                      <a:pt x="2753" y="44803"/>
                    </a:lnTo>
                    <a:lnTo>
                      <a:pt x="2733" y="43000"/>
                    </a:lnTo>
                    <a:lnTo>
                      <a:pt x="2714" y="41218"/>
                    </a:lnTo>
                    <a:lnTo>
                      <a:pt x="2634" y="37613"/>
                    </a:lnTo>
                    <a:lnTo>
                      <a:pt x="2515" y="34008"/>
                    </a:lnTo>
                    <a:lnTo>
                      <a:pt x="2416" y="30423"/>
                    </a:lnTo>
                    <a:lnTo>
                      <a:pt x="2377" y="28621"/>
                    </a:lnTo>
                    <a:lnTo>
                      <a:pt x="2357" y="26818"/>
                    </a:lnTo>
                    <a:lnTo>
                      <a:pt x="2337" y="25016"/>
                    </a:lnTo>
                    <a:lnTo>
                      <a:pt x="2357" y="23234"/>
                    </a:lnTo>
                    <a:lnTo>
                      <a:pt x="2397" y="21431"/>
                    </a:lnTo>
                    <a:lnTo>
                      <a:pt x="2456" y="19629"/>
                    </a:lnTo>
                    <a:lnTo>
                      <a:pt x="2555" y="17826"/>
                    </a:lnTo>
                    <a:lnTo>
                      <a:pt x="2694" y="16044"/>
                    </a:lnTo>
                    <a:lnTo>
                      <a:pt x="2773" y="15034"/>
                    </a:lnTo>
                    <a:lnTo>
                      <a:pt x="2872" y="14043"/>
                    </a:lnTo>
                    <a:lnTo>
                      <a:pt x="2991" y="13053"/>
                    </a:lnTo>
                    <a:lnTo>
                      <a:pt x="3129" y="12043"/>
                    </a:lnTo>
                    <a:lnTo>
                      <a:pt x="3268" y="11053"/>
                    </a:lnTo>
                    <a:lnTo>
                      <a:pt x="3446" y="10062"/>
                    </a:lnTo>
                    <a:lnTo>
                      <a:pt x="3625" y="9092"/>
                    </a:lnTo>
                    <a:lnTo>
                      <a:pt x="3803" y="8102"/>
                    </a:lnTo>
                    <a:lnTo>
                      <a:pt x="4021" y="7131"/>
                    </a:lnTo>
                    <a:lnTo>
                      <a:pt x="4258" y="6161"/>
                    </a:lnTo>
                    <a:lnTo>
                      <a:pt x="4496" y="5210"/>
                    </a:lnTo>
                    <a:lnTo>
                      <a:pt x="4773" y="4259"/>
                    </a:lnTo>
                    <a:lnTo>
                      <a:pt x="5051" y="3308"/>
                    </a:lnTo>
                    <a:lnTo>
                      <a:pt x="5348" y="2358"/>
                    </a:lnTo>
                    <a:lnTo>
                      <a:pt x="5684" y="1427"/>
                    </a:lnTo>
                    <a:lnTo>
                      <a:pt x="6021" y="496"/>
                    </a:lnTo>
                    <a:lnTo>
                      <a:pt x="6041" y="437"/>
                    </a:lnTo>
                    <a:lnTo>
                      <a:pt x="6061" y="357"/>
                    </a:lnTo>
                    <a:lnTo>
                      <a:pt x="6041" y="238"/>
                    </a:lnTo>
                    <a:lnTo>
                      <a:pt x="5982" y="120"/>
                    </a:lnTo>
                    <a:lnTo>
                      <a:pt x="5902" y="40"/>
                    </a:lnTo>
                    <a:lnTo>
                      <a:pt x="5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2" name="Google Shape;1672;p7"/>
              <p:cNvSpPr/>
              <p:nvPr/>
            </p:nvSpPr>
            <p:spPr>
              <a:xfrm>
                <a:off x="2365625" y="2829750"/>
                <a:ext cx="891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5153" extrusionOk="0">
                    <a:moveTo>
                      <a:pt x="2100" y="1"/>
                    </a:moveTo>
                    <a:lnTo>
                      <a:pt x="2001" y="21"/>
                    </a:lnTo>
                    <a:lnTo>
                      <a:pt x="1921" y="40"/>
                    </a:lnTo>
                    <a:lnTo>
                      <a:pt x="1822" y="80"/>
                    </a:lnTo>
                    <a:lnTo>
                      <a:pt x="1664" y="179"/>
                    </a:lnTo>
                    <a:lnTo>
                      <a:pt x="1506" y="33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0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34" y="2754"/>
                    </a:lnTo>
                    <a:lnTo>
                      <a:pt x="476" y="3744"/>
                    </a:lnTo>
                    <a:lnTo>
                      <a:pt x="337" y="4695"/>
                    </a:lnTo>
                    <a:lnTo>
                      <a:pt x="218" y="5705"/>
                    </a:lnTo>
                    <a:lnTo>
                      <a:pt x="99" y="6735"/>
                    </a:lnTo>
                    <a:lnTo>
                      <a:pt x="40" y="7745"/>
                    </a:lnTo>
                    <a:lnTo>
                      <a:pt x="0" y="8775"/>
                    </a:lnTo>
                    <a:lnTo>
                      <a:pt x="0" y="9805"/>
                    </a:lnTo>
                    <a:lnTo>
                      <a:pt x="20" y="10835"/>
                    </a:lnTo>
                    <a:lnTo>
                      <a:pt x="79" y="11845"/>
                    </a:lnTo>
                    <a:lnTo>
                      <a:pt x="159" y="12875"/>
                    </a:lnTo>
                    <a:lnTo>
                      <a:pt x="179" y="12954"/>
                    </a:lnTo>
                    <a:lnTo>
                      <a:pt x="198" y="13014"/>
                    </a:lnTo>
                    <a:lnTo>
                      <a:pt x="218" y="13073"/>
                    </a:lnTo>
                    <a:lnTo>
                      <a:pt x="258" y="13113"/>
                    </a:lnTo>
                    <a:lnTo>
                      <a:pt x="357" y="13172"/>
                    </a:lnTo>
                    <a:lnTo>
                      <a:pt x="476" y="13192"/>
                    </a:lnTo>
                    <a:lnTo>
                      <a:pt x="575" y="13172"/>
                    </a:lnTo>
                    <a:lnTo>
                      <a:pt x="614" y="13152"/>
                    </a:lnTo>
                    <a:lnTo>
                      <a:pt x="654" y="13113"/>
                    </a:lnTo>
                    <a:lnTo>
                      <a:pt x="693" y="13073"/>
                    </a:lnTo>
                    <a:lnTo>
                      <a:pt x="713" y="13014"/>
                    </a:lnTo>
                    <a:lnTo>
                      <a:pt x="733" y="12954"/>
                    </a:lnTo>
                    <a:lnTo>
                      <a:pt x="733" y="12875"/>
                    </a:lnTo>
                    <a:lnTo>
                      <a:pt x="654" y="12063"/>
                    </a:lnTo>
                    <a:lnTo>
                      <a:pt x="594" y="11231"/>
                    </a:lnTo>
                    <a:lnTo>
                      <a:pt x="575" y="10419"/>
                    </a:lnTo>
                    <a:lnTo>
                      <a:pt x="555" y="9607"/>
                    </a:lnTo>
                    <a:lnTo>
                      <a:pt x="575" y="8775"/>
                    </a:lnTo>
                    <a:lnTo>
                      <a:pt x="594" y="7963"/>
                    </a:lnTo>
                    <a:lnTo>
                      <a:pt x="634" y="7151"/>
                    </a:lnTo>
                    <a:lnTo>
                      <a:pt x="713" y="6339"/>
                    </a:lnTo>
                    <a:lnTo>
                      <a:pt x="812" y="5507"/>
                    </a:lnTo>
                    <a:lnTo>
                      <a:pt x="911" y="4675"/>
                    </a:lnTo>
                    <a:lnTo>
                      <a:pt x="1050" y="3863"/>
                    </a:lnTo>
                    <a:lnTo>
                      <a:pt x="1208" y="3031"/>
                    </a:lnTo>
                    <a:lnTo>
                      <a:pt x="1367" y="2279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4" y="1348"/>
                    </a:lnTo>
                    <a:lnTo>
                      <a:pt x="1704" y="1130"/>
                    </a:lnTo>
                    <a:lnTo>
                      <a:pt x="1783" y="932"/>
                    </a:lnTo>
                    <a:lnTo>
                      <a:pt x="1842" y="853"/>
                    </a:lnTo>
                    <a:lnTo>
                      <a:pt x="1902" y="793"/>
                    </a:lnTo>
                    <a:lnTo>
                      <a:pt x="1981" y="753"/>
                    </a:lnTo>
                    <a:lnTo>
                      <a:pt x="2040" y="734"/>
                    </a:lnTo>
                    <a:lnTo>
                      <a:pt x="2159" y="734"/>
                    </a:lnTo>
                    <a:lnTo>
                      <a:pt x="2258" y="773"/>
                    </a:lnTo>
                    <a:lnTo>
                      <a:pt x="2357" y="853"/>
                    </a:lnTo>
                    <a:lnTo>
                      <a:pt x="2456" y="952"/>
                    </a:lnTo>
                    <a:lnTo>
                      <a:pt x="2516" y="1090"/>
                    </a:lnTo>
                    <a:lnTo>
                      <a:pt x="2634" y="1328"/>
                    </a:lnTo>
                    <a:lnTo>
                      <a:pt x="2753" y="1704"/>
                    </a:lnTo>
                    <a:lnTo>
                      <a:pt x="2833" y="2120"/>
                    </a:lnTo>
                    <a:lnTo>
                      <a:pt x="2892" y="2516"/>
                    </a:lnTo>
                    <a:lnTo>
                      <a:pt x="2951" y="2952"/>
                    </a:lnTo>
                    <a:lnTo>
                      <a:pt x="2971" y="3368"/>
                    </a:lnTo>
                    <a:lnTo>
                      <a:pt x="2991" y="3784"/>
                    </a:lnTo>
                    <a:lnTo>
                      <a:pt x="3011" y="4616"/>
                    </a:lnTo>
                    <a:lnTo>
                      <a:pt x="2991" y="5507"/>
                    </a:lnTo>
                    <a:lnTo>
                      <a:pt x="2951" y="6398"/>
                    </a:lnTo>
                    <a:lnTo>
                      <a:pt x="2892" y="7270"/>
                    </a:lnTo>
                    <a:lnTo>
                      <a:pt x="2793" y="8161"/>
                    </a:lnTo>
                    <a:lnTo>
                      <a:pt x="2694" y="8993"/>
                    </a:lnTo>
                    <a:lnTo>
                      <a:pt x="2555" y="9825"/>
                    </a:lnTo>
                    <a:lnTo>
                      <a:pt x="2417" y="10657"/>
                    </a:lnTo>
                    <a:lnTo>
                      <a:pt x="2278" y="11469"/>
                    </a:lnTo>
                    <a:lnTo>
                      <a:pt x="1941" y="13113"/>
                    </a:lnTo>
                    <a:lnTo>
                      <a:pt x="1585" y="14737"/>
                    </a:lnTo>
                    <a:lnTo>
                      <a:pt x="1565" y="14816"/>
                    </a:lnTo>
                    <a:lnTo>
                      <a:pt x="1565" y="14875"/>
                    </a:lnTo>
                    <a:lnTo>
                      <a:pt x="1585" y="14955"/>
                    </a:lnTo>
                    <a:lnTo>
                      <a:pt x="1605" y="14994"/>
                    </a:lnTo>
                    <a:lnTo>
                      <a:pt x="1684" y="15093"/>
                    </a:lnTo>
                    <a:lnTo>
                      <a:pt x="1783" y="15133"/>
                    </a:lnTo>
                    <a:lnTo>
                      <a:pt x="1882" y="15153"/>
                    </a:lnTo>
                    <a:lnTo>
                      <a:pt x="1981" y="15133"/>
                    </a:lnTo>
                    <a:lnTo>
                      <a:pt x="2040" y="15093"/>
                    </a:lnTo>
                    <a:lnTo>
                      <a:pt x="2060" y="15054"/>
                    </a:lnTo>
                    <a:lnTo>
                      <a:pt x="2100" y="14994"/>
                    </a:lnTo>
                    <a:lnTo>
                      <a:pt x="2120" y="14915"/>
                    </a:lnTo>
                    <a:lnTo>
                      <a:pt x="2575" y="12875"/>
                    </a:lnTo>
                    <a:lnTo>
                      <a:pt x="2773" y="11845"/>
                    </a:lnTo>
                    <a:lnTo>
                      <a:pt x="2971" y="10835"/>
                    </a:lnTo>
                    <a:lnTo>
                      <a:pt x="3149" y="9785"/>
                    </a:lnTo>
                    <a:lnTo>
                      <a:pt x="3288" y="8755"/>
                    </a:lnTo>
                    <a:lnTo>
                      <a:pt x="3427" y="7705"/>
                    </a:lnTo>
                    <a:lnTo>
                      <a:pt x="3506" y="6676"/>
                    </a:lnTo>
                    <a:lnTo>
                      <a:pt x="3565" y="5626"/>
                    </a:lnTo>
                    <a:lnTo>
                      <a:pt x="3565" y="4576"/>
                    </a:lnTo>
                    <a:lnTo>
                      <a:pt x="3546" y="4061"/>
                    </a:lnTo>
                    <a:lnTo>
                      <a:pt x="3526" y="3546"/>
                    </a:lnTo>
                    <a:lnTo>
                      <a:pt x="3486" y="3031"/>
                    </a:lnTo>
                    <a:lnTo>
                      <a:pt x="3427" y="2516"/>
                    </a:lnTo>
                    <a:lnTo>
                      <a:pt x="3348" y="1823"/>
                    </a:lnTo>
                    <a:lnTo>
                      <a:pt x="3268" y="1467"/>
                    </a:lnTo>
                    <a:lnTo>
                      <a:pt x="3189" y="1110"/>
                    </a:lnTo>
                    <a:lnTo>
                      <a:pt x="3050" y="773"/>
                    </a:lnTo>
                    <a:lnTo>
                      <a:pt x="297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74" y="219"/>
                    </a:lnTo>
                    <a:lnTo>
                      <a:pt x="2535" y="139"/>
                    </a:lnTo>
                    <a:lnTo>
                      <a:pt x="2397" y="60"/>
                    </a:lnTo>
                    <a:lnTo>
                      <a:pt x="2298" y="21"/>
                    </a:lnTo>
                    <a:lnTo>
                      <a:pt x="219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3" name="Google Shape;1673;p7"/>
              <p:cNvSpPr/>
              <p:nvPr/>
            </p:nvSpPr>
            <p:spPr>
              <a:xfrm>
                <a:off x="1963550" y="979850"/>
                <a:ext cx="891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5153" extrusionOk="0">
                    <a:moveTo>
                      <a:pt x="2021" y="1"/>
                    </a:moveTo>
                    <a:lnTo>
                      <a:pt x="1922" y="40"/>
                    </a:lnTo>
                    <a:lnTo>
                      <a:pt x="1823" y="80"/>
                    </a:lnTo>
                    <a:lnTo>
                      <a:pt x="1664" y="179"/>
                    </a:lnTo>
                    <a:lnTo>
                      <a:pt x="1526" y="31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1" y="1328"/>
                    </a:lnTo>
                    <a:lnTo>
                      <a:pt x="872" y="1783"/>
                    </a:lnTo>
                    <a:lnTo>
                      <a:pt x="753" y="2259"/>
                    </a:lnTo>
                    <a:lnTo>
                      <a:pt x="654" y="2754"/>
                    </a:lnTo>
                    <a:lnTo>
                      <a:pt x="476" y="3744"/>
                    </a:lnTo>
                    <a:lnTo>
                      <a:pt x="357" y="4695"/>
                    </a:lnTo>
                    <a:lnTo>
                      <a:pt x="218" y="5705"/>
                    </a:lnTo>
                    <a:lnTo>
                      <a:pt x="119" y="6735"/>
                    </a:lnTo>
                    <a:lnTo>
                      <a:pt x="40" y="7745"/>
                    </a:lnTo>
                    <a:lnTo>
                      <a:pt x="1" y="8775"/>
                    </a:lnTo>
                    <a:lnTo>
                      <a:pt x="1" y="9805"/>
                    </a:lnTo>
                    <a:lnTo>
                      <a:pt x="20" y="10815"/>
                    </a:lnTo>
                    <a:lnTo>
                      <a:pt x="80" y="11845"/>
                    </a:lnTo>
                    <a:lnTo>
                      <a:pt x="159" y="12875"/>
                    </a:lnTo>
                    <a:lnTo>
                      <a:pt x="179" y="12934"/>
                    </a:lnTo>
                    <a:lnTo>
                      <a:pt x="199" y="12994"/>
                    </a:lnTo>
                    <a:lnTo>
                      <a:pt x="238" y="13053"/>
                    </a:lnTo>
                    <a:lnTo>
                      <a:pt x="278" y="13093"/>
                    </a:lnTo>
                    <a:lnTo>
                      <a:pt x="377" y="13152"/>
                    </a:lnTo>
                    <a:lnTo>
                      <a:pt x="476" y="13172"/>
                    </a:lnTo>
                    <a:lnTo>
                      <a:pt x="575" y="13172"/>
                    </a:lnTo>
                    <a:lnTo>
                      <a:pt x="654" y="13112"/>
                    </a:lnTo>
                    <a:lnTo>
                      <a:pt x="694" y="13053"/>
                    </a:lnTo>
                    <a:lnTo>
                      <a:pt x="714" y="13013"/>
                    </a:lnTo>
                    <a:lnTo>
                      <a:pt x="733" y="12934"/>
                    </a:lnTo>
                    <a:lnTo>
                      <a:pt x="733" y="12875"/>
                    </a:lnTo>
                    <a:lnTo>
                      <a:pt x="654" y="12043"/>
                    </a:lnTo>
                    <a:lnTo>
                      <a:pt x="615" y="11231"/>
                    </a:lnTo>
                    <a:lnTo>
                      <a:pt x="575" y="10419"/>
                    </a:lnTo>
                    <a:lnTo>
                      <a:pt x="555" y="9587"/>
                    </a:lnTo>
                    <a:lnTo>
                      <a:pt x="575" y="8775"/>
                    </a:lnTo>
                    <a:lnTo>
                      <a:pt x="595" y="7963"/>
                    </a:lnTo>
                    <a:lnTo>
                      <a:pt x="654" y="7131"/>
                    </a:lnTo>
                    <a:lnTo>
                      <a:pt x="714" y="6319"/>
                    </a:lnTo>
                    <a:lnTo>
                      <a:pt x="813" y="5487"/>
                    </a:lnTo>
                    <a:lnTo>
                      <a:pt x="931" y="4675"/>
                    </a:lnTo>
                    <a:lnTo>
                      <a:pt x="1070" y="3843"/>
                    </a:lnTo>
                    <a:lnTo>
                      <a:pt x="1229" y="3031"/>
                    </a:lnTo>
                    <a:lnTo>
                      <a:pt x="1367" y="2278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5" y="1348"/>
                    </a:lnTo>
                    <a:lnTo>
                      <a:pt x="1704" y="1130"/>
                    </a:lnTo>
                    <a:lnTo>
                      <a:pt x="1803" y="932"/>
                    </a:lnTo>
                    <a:lnTo>
                      <a:pt x="1843" y="852"/>
                    </a:lnTo>
                    <a:lnTo>
                      <a:pt x="1902" y="793"/>
                    </a:lnTo>
                    <a:lnTo>
                      <a:pt x="1981" y="753"/>
                    </a:lnTo>
                    <a:lnTo>
                      <a:pt x="2041" y="734"/>
                    </a:lnTo>
                    <a:lnTo>
                      <a:pt x="2100" y="714"/>
                    </a:lnTo>
                    <a:lnTo>
                      <a:pt x="2159" y="734"/>
                    </a:lnTo>
                    <a:lnTo>
                      <a:pt x="2278" y="773"/>
                    </a:lnTo>
                    <a:lnTo>
                      <a:pt x="2377" y="852"/>
                    </a:lnTo>
                    <a:lnTo>
                      <a:pt x="2457" y="951"/>
                    </a:lnTo>
                    <a:lnTo>
                      <a:pt x="2516" y="1070"/>
                    </a:lnTo>
                    <a:lnTo>
                      <a:pt x="2635" y="1328"/>
                    </a:lnTo>
                    <a:lnTo>
                      <a:pt x="2754" y="1704"/>
                    </a:lnTo>
                    <a:lnTo>
                      <a:pt x="2833" y="2100"/>
                    </a:lnTo>
                    <a:lnTo>
                      <a:pt x="2912" y="2516"/>
                    </a:lnTo>
                    <a:lnTo>
                      <a:pt x="2952" y="2932"/>
                    </a:lnTo>
                    <a:lnTo>
                      <a:pt x="2972" y="3368"/>
                    </a:lnTo>
                    <a:lnTo>
                      <a:pt x="2991" y="3784"/>
                    </a:lnTo>
                    <a:lnTo>
                      <a:pt x="3011" y="4596"/>
                    </a:lnTo>
                    <a:lnTo>
                      <a:pt x="3011" y="5487"/>
                    </a:lnTo>
                    <a:lnTo>
                      <a:pt x="2972" y="6378"/>
                    </a:lnTo>
                    <a:lnTo>
                      <a:pt x="2892" y="7270"/>
                    </a:lnTo>
                    <a:lnTo>
                      <a:pt x="2813" y="8161"/>
                    </a:lnTo>
                    <a:lnTo>
                      <a:pt x="2694" y="8993"/>
                    </a:lnTo>
                    <a:lnTo>
                      <a:pt x="2575" y="9825"/>
                    </a:lnTo>
                    <a:lnTo>
                      <a:pt x="2437" y="10637"/>
                    </a:lnTo>
                    <a:lnTo>
                      <a:pt x="2278" y="11469"/>
                    </a:lnTo>
                    <a:lnTo>
                      <a:pt x="1942" y="13112"/>
                    </a:lnTo>
                    <a:lnTo>
                      <a:pt x="1585" y="14737"/>
                    </a:lnTo>
                    <a:lnTo>
                      <a:pt x="1565" y="14816"/>
                    </a:lnTo>
                    <a:lnTo>
                      <a:pt x="1565" y="14875"/>
                    </a:lnTo>
                    <a:lnTo>
                      <a:pt x="1585" y="14935"/>
                    </a:lnTo>
                    <a:lnTo>
                      <a:pt x="1605" y="14994"/>
                    </a:lnTo>
                    <a:lnTo>
                      <a:pt x="1684" y="15073"/>
                    </a:lnTo>
                    <a:lnTo>
                      <a:pt x="1783" y="15133"/>
                    </a:lnTo>
                    <a:lnTo>
                      <a:pt x="1882" y="15153"/>
                    </a:lnTo>
                    <a:lnTo>
                      <a:pt x="1981" y="15113"/>
                    </a:lnTo>
                    <a:lnTo>
                      <a:pt x="2041" y="15093"/>
                    </a:lnTo>
                    <a:lnTo>
                      <a:pt x="2080" y="15034"/>
                    </a:lnTo>
                    <a:lnTo>
                      <a:pt x="2100" y="14974"/>
                    </a:lnTo>
                    <a:lnTo>
                      <a:pt x="2120" y="14915"/>
                    </a:lnTo>
                    <a:lnTo>
                      <a:pt x="2575" y="12875"/>
                    </a:lnTo>
                    <a:lnTo>
                      <a:pt x="2773" y="11845"/>
                    </a:lnTo>
                    <a:lnTo>
                      <a:pt x="2972" y="10815"/>
                    </a:lnTo>
                    <a:lnTo>
                      <a:pt x="3150" y="9785"/>
                    </a:lnTo>
                    <a:lnTo>
                      <a:pt x="3308" y="8755"/>
                    </a:lnTo>
                    <a:lnTo>
                      <a:pt x="3427" y="7705"/>
                    </a:lnTo>
                    <a:lnTo>
                      <a:pt x="3506" y="6656"/>
                    </a:lnTo>
                    <a:lnTo>
                      <a:pt x="3566" y="5626"/>
                    </a:lnTo>
                    <a:lnTo>
                      <a:pt x="3566" y="4576"/>
                    </a:lnTo>
                    <a:lnTo>
                      <a:pt x="3566" y="4061"/>
                    </a:lnTo>
                    <a:lnTo>
                      <a:pt x="3526" y="3546"/>
                    </a:lnTo>
                    <a:lnTo>
                      <a:pt x="3487" y="3011"/>
                    </a:lnTo>
                    <a:lnTo>
                      <a:pt x="3447" y="2496"/>
                    </a:lnTo>
                    <a:lnTo>
                      <a:pt x="3348" y="1823"/>
                    </a:lnTo>
                    <a:lnTo>
                      <a:pt x="3288" y="1466"/>
                    </a:lnTo>
                    <a:lnTo>
                      <a:pt x="3189" y="1090"/>
                    </a:lnTo>
                    <a:lnTo>
                      <a:pt x="3051" y="753"/>
                    </a:lnTo>
                    <a:lnTo>
                      <a:pt x="2972" y="595"/>
                    </a:lnTo>
                    <a:lnTo>
                      <a:pt x="2892" y="456"/>
                    </a:lnTo>
                    <a:lnTo>
                      <a:pt x="2793" y="337"/>
                    </a:lnTo>
                    <a:lnTo>
                      <a:pt x="2674" y="219"/>
                    </a:lnTo>
                    <a:lnTo>
                      <a:pt x="2556" y="120"/>
                    </a:lnTo>
                    <a:lnTo>
                      <a:pt x="2417" y="60"/>
                    </a:lnTo>
                    <a:lnTo>
                      <a:pt x="2298" y="21"/>
                    </a:lnTo>
                    <a:lnTo>
                      <a:pt x="219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4" name="Google Shape;1674;p7"/>
              <p:cNvSpPr/>
              <p:nvPr/>
            </p:nvSpPr>
            <p:spPr>
              <a:xfrm>
                <a:off x="2229450" y="1102150"/>
                <a:ext cx="951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0" y="120"/>
                    </a:lnTo>
                    <a:lnTo>
                      <a:pt x="2041" y="179"/>
                    </a:lnTo>
                    <a:lnTo>
                      <a:pt x="2001" y="239"/>
                    </a:lnTo>
                    <a:lnTo>
                      <a:pt x="2001" y="318"/>
                    </a:lnTo>
                    <a:lnTo>
                      <a:pt x="1585" y="4596"/>
                    </a:lnTo>
                    <a:lnTo>
                      <a:pt x="1407" y="6755"/>
                    </a:lnTo>
                    <a:lnTo>
                      <a:pt x="1229" y="8894"/>
                    </a:lnTo>
                    <a:lnTo>
                      <a:pt x="1110" y="11053"/>
                    </a:lnTo>
                    <a:lnTo>
                      <a:pt x="1011" y="13212"/>
                    </a:lnTo>
                    <a:lnTo>
                      <a:pt x="99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91" y="17529"/>
                    </a:lnTo>
                    <a:lnTo>
                      <a:pt x="1050" y="19688"/>
                    </a:lnTo>
                    <a:lnTo>
                      <a:pt x="1149" y="21867"/>
                    </a:lnTo>
                    <a:lnTo>
                      <a:pt x="1288" y="24026"/>
                    </a:lnTo>
                    <a:lnTo>
                      <a:pt x="1446" y="26205"/>
                    </a:lnTo>
                    <a:lnTo>
                      <a:pt x="1803" y="30542"/>
                    </a:lnTo>
                    <a:lnTo>
                      <a:pt x="2159" y="34860"/>
                    </a:lnTo>
                    <a:lnTo>
                      <a:pt x="2496" y="39138"/>
                    </a:lnTo>
                    <a:lnTo>
                      <a:pt x="2674" y="41277"/>
                    </a:lnTo>
                    <a:lnTo>
                      <a:pt x="2853" y="43416"/>
                    </a:lnTo>
                    <a:lnTo>
                      <a:pt x="2991" y="45555"/>
                    </a:lnTo>
                    <a:lnTo>
                      <a:pt x="3110" y="47694"/>
                    </a:lnTo>
                    <a:lnTo>
                      <a:pt x="3189" y="49853"/>
                    </a:lnTo>
                    <a:lnTo>
                      <a:pt x="3209" y="50923"/>
                    </a:lnTo>
                    <a:lnTo>
                      <a:pt x="3229" y="51992"/>
                    </a:lnTo>
                    <a:lnTo>
                      <a:pt x="3229" y="53062"/>
                    </a:lnTo>
                    <a:lnTo>
                      <a:pt x="3189" y="54131"/>
                    </a:lnTo>
                    <a:lnTo>
                      <a:pt x="3150" y="55201"/>
                    </a:lnTo>
                    <a:lnTo>
                      <a:pt x="3090" y="56270"/>
                    </a:lnTo>
                    <a:lnTo>
                      <a:pt x="3011" y="57340"/>
                    </a:lnTo>
                    <a:lnTo>
                      <a:pt x="2892" y="58409"/>
                    </a:lnTo>
                    <a:lnTo>
                      <a:pt x="2754" y="59479"/>
                    </a:lnTo>
                    <a:lnTo>
                      <a:pt x="2595" y="60529"/>
                    </a:lnTo>
                    <a:lnTo>
                      <a:pt x="2437" y="61578"/>
                    </a:lnTo>
                    <a:lnTo>
                      <a:pt x="2239" y="62589"/>
                    </a:lnTo>
                    <a:lnTo>
                      <a:pt x="1843" y="64648"/>
                    </a:lnTo>
                    <a:lnTo>
                      <a:pt x="1427" y="66688"/>
                    </a:lnTo>
                    <a:lnTo>
                      <a:pt x="1030" y="68729"/>
                    </a:lnTo>
                    <a:lnTo>
                      <a:pt x="832" y="69778"/>
                    </a:lnTo>
                    <a:lnTo>
                      <a:pt x="654" y="70828"/>
                    </a:lnTo>
                    <a:lnTo>
                      <a:pt x="496" y="71878"/>
                    </a:lnTo>
                    <a:lnTo>
                      <a:pt x="337" y="72947"/>
                    </a:lnTo>
                    <a:lnTo>
                      <a:pt x="218" y="74017"/>
                    </a:lnTo>
                    <a:lnTo>
                      <a:pt x="119" y="75086"/>
                    </a:lnTo>
                    <a:lnTo>
                      <a:pt x="60" y="76156"/>
                    </a:lnTo>
                    <a:lnTo>
                      <a:pt x="20" y="77206"/>
                    </a:lnTo>
                    <a:lnTo>
                      <a:pt x="1" y="78275"/>
                    </a:lnTo>
                    <a:lnTo>
                      <a:pt x="40" y="79345"/>
                    </a:lnTo>
                    <a:lnTo>
                      <a:pt x="119" y="80414"/>
                    </a:lnTo>
                    <a:lnTo>
                      <a:pt x="238" y="81464"/>
                    </a:lnTo>
                    <a:lnTo>
                      <a:pt x="317" y="81979"/>
                    </a:lnTo>
                    <a:lnTo>
                      <a:pt x="416" y="82514"/>
                    </a:lnTo>
                    <a:lnTo>
                      <a:pt x="516" y="83029"/>
                    </a:lnTo>
                    <a:lnTo>
                      <a:pt x="634" y="83544"/>
                    </a:lnTo>
                    <a:lnTo>
                      <a:pt x="753" y="84059"/>
                    </a:lnTo>
                    <a:lnTo>
                      <a:pt x="912" y="84574"/>
                    </a:lnTo>
                    <a:lnTo>
                      <a:pt x="1070" y="85088"/>
                    </a:lnTo>
                    <a:lnTo>
                      <a:pt x="1229" y="85584"/>
                    </a:lnTo>
                    <a:lnTo>
                      <a:pt x="1268" y="85643"/>
                    </a:lnTo>
                    <a:lnTo>
                      <a:pt x="1308" y="85702"/>
                    </a:lnTo>
                    <a:lnTo>
                      <a:pt x="1347" y="85742"/>
                    </a:lnTo>
                    <a:lnTo>
                      <a:pt x="140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83" y="85663"/>
                    </a:lnTo>
                    <a:lnTo>
                      <a:pt x="1803" y="85603"/>
                    </a:lnTo>
                    <a:lnTo>
                      <a:pt x="1803" y="85544"/>
                    </a:lnTo>
                    <a:lnTo>
                      <a:pt x="1803" y="85485"/>
                    </a:lnTo>
                    <a:lnTo>
                      <a:pt x="1783" y="85405"/>
                    </a:lnTo>
                    <a:lnTo>
                      <a:pt x="1625" y="84950"/>
                    </a:lnTo>
                    <a:lnTo>
                      <a:pt x="1466" y="84474"/>
                    </a:lnTo>
                    <a:lnTo>
                      <a:pt x="1347" y="83999"/>
                    </a:lnTo>
                    <a:lnTo>
                      <a:pt x="1209" y="83524"/>
                    </a:lnTo>
                    <a:lnTo>
                      <a:pt x="1011" y="82573"/>
                    </a:lnTo>
                    <a:lnTo>
                      <a:pt x="832" y="81603"/>
                    </a:lnTo>
                    <a:lnTo>
                      <a:pt x="714" y="80632"/>
                    </a:lnTo>
                    <a:lnTo>
                      <a:pt x="634" y="79662"/>
                    </a:lnTo>
                    <a:lnTo>
                      <a:pt x="595" y="78671"/>
                    </a:lnTo>
                    <a:lnTo>
                      <a:pt x="575" y="77681"/>
                    </a:lnTo>
                    <a:lnTo>
                      <a:pt x="595" y="76710"/>
                    </a:lnTo>
                    <a:lnTo>
                      <a:pt x="634" y="75720"/>
                    </a:lnTo>
                    <a:lnTo>
                      <a:pt x="714" y="74730"/>
                    </a:lnTo>
                    <a:lnTo>
                      <a:pt x="813" y="73740"/>
                    </a:lnTo>
                    <a:lnTo>
                      <a:pt x="931" y="72749"/>
                    </a:lnTo>
                    <a:lnTo>
                      <a:pt x="1070" y="71779"/>
                    </a:lnTo>
                    <a:lnTo>
                      <a:pt x="1229" y="70808"/>
                    </a:lnTo>
                    <a:lnTo>
                      <a:pt x="1407" y="69838"/>
                    </a:lnTo>
                    <a:lnTo>
                      <a:pt x="1783" y="67837"/>
                    </a:lnTo>
                    <a:lnTo>
                      <a:pt x="2159" y="65837"/>
                    </a:lnTo>
                    <a:lnTo>
                      <a:pt x="2556" y="63856"/>
                    </a:lnTo>
                    <a:lnTo>
                      <a:pt x="2912" y="61856"/>
                    </a:lnTo>
                    <a:lnTo>
                      <a:pt x="3071" y="60865"/>
                    </a:lnTo>
                    <a:lnTo>
                      <a:pt x="3229" y="59855"/>
                    </a:lnTo>
                    <a:lnTo>
                      <a:pt x="3368" y="58865"/>
                    </a:lnTo>
                    <a:lnTo>
                      <a:pt x="3486" y="57855"/>
                    </a:lnTo>
                    <a:lnTo>
                      <a:pt x="3605" y="56845"/>
                    </a:lnTo>
                    <a:lnTo>
                      <a:pt x="3685" y="55815"/>
                    </a:lnTo>
                    <a:lnTo>
                      <a:pt x="3744" y="54805"/>
                    </a:lnTo>
                    <a:lnTo>
                      <a:pt x="3784" y="53775"/>
                    </a:lnTo>
                    <a:lnTo>
                      <a:pt x="3803" y="52705"/>
                    </a:lnTo>
                    <a:lnTo>
                      <a:pt x="3803" y="51636"/>
                    </a:lnTo>
                    <a:lnTo>
                      <a:pt x="3784" y="50566"/>
                    </a:lnTo>
                    <a:lnTo>
                      <a:pt x="3764" y="49497"/>
                    </a:lnTo>
                    <a:lnTo>
                      <a:pt x="3665" y="47358"/>
                    </a:lnTo>
                    <a:lnTo>
                      <a:pt x="3546" y="45219"/>
                    </a:lnTo>
                    <a:lnTo>
                      <a:pt x="3387" y="43079"/>
                    </a:lnTo>
                    <a:lnTo>
                      <a:pt x="3209" y="40940"/>
                    </a:lnTo>
                    <a:lnTo>
                      <a:pt x="2853" y="36682"/>
                    </a:lnTo>
                    <a:lnTo>
                      <a:pt x="2516" y="32424"/>
                    </a:lnTo>
                    <a:lnTo>
                      <a:pt x="2159" y="28165"/>
                    </a:lnTo>
                    <a:lnTo>
                      <a:pt x="2001" y="26026"/>
                    </a:lnTo>
                    <a:lnTo>
                      <a:pt x="1862" y="23907"/>
                    </a:lnTo>
                    <a:lnTo>
                      <a:pt x="1724" y="21768"/>
                    </a:lnTo>
                    <a:lnTo>
                      <a:pt x="1625" y="19649"/>
                    </a:lnTo>
                    <a:lnTo>
                      <a:pt x="1585" y="18421"/>
                    </a:lnTo>
                    <a:lnTo>
                      <a:pt x="1545" y="17213"/>
                    </a:lnTo>
                    <a:lnTo>
                      <a:pt x="1545" y="16004"/>
                    </a:lnTo>
                    <a:lnTo>
                      <a:pt x="1565" y="14796"/>
                    </a:lnTo>
                    <a:lnTo>
                      <a:pt x="1585" y="13588"/>
                    </a:lnTo>
                    <a:lnTo>
                      <a:pt x="1625" y="12380"/>
                    </a:lnTo>
                    <a:lnTo>
                      <a:pt x="1684" y="11172"/>
                    </a:lnTo>
                    <a:lnTo>
                      <a:pt x="1743" y="9963"/>
                    </a:lnTo>
                    <a:lnTo>
                      <a:pt x="1922" y="7547"/>
                    </a:lnTo>
                    <a:lnTo>
                      <a:pt x="2100" y="5131"/>
                    </a:lnTo>
                    <a:lnTo>
                      <a:pt x="2338" y="2714"/>
                    </a:lnTo>
                    <a:lnTo>
                      <a:pt x="2556" y="318"/>
                    </a:lnTo>
                    <a:lnTo>
                      <a:pt x="2556" y="239"/>
                    </a:lnTo>
                    <a:lnTo>
                      <a:pt x="2556" y="179"/>
                    </a:lnTo>
                    <a:lnTo>
                      <a:pt x="2536" y="120"/>
                    </a:lnTo>
                    <a:lnTo>
                      <a:pt x="2496" y="80"/>
                    </a:lnTo>
                    <a:lnTo>
                      <a:pt x="241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5" name="Google Shape;1675;p7"/>
              <p:cNvSpPr/>
              <p:nvPr/>
            </p:nvSpPr>
            <p:spPr>
              <a:xfrm>
                <a:off x="2274025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4" y="0"/>
                    </a:moveTo>
                    <a:lnTo>
                      <a:pt x="6714" y="40"/>
                    </a:lnTo>
                    <a:lnTo>
                      <a:pt x="6655" y="79"/>
                    </a:lnTo>
                    <a:lnTo>
                      <a:pt x="6615" y="139"/>
                    </a:lnTo>
                    <a:lnTo>
                      <a:pt x="6298" y="674"/>
                    </a:lnTo>
                    <a:lnTo>
                      <a:pt x="6021" y="1208"/>
                    </a:lnTo>
                    <a:lnTo>
                      <a:pt x="5784" y="1743"/>
                    </a:lnTo>
                    <a:lnTo>
                      <a:pt x="5566" y="2298"/>
                    </a:lnTo>
                    <a:lnTo>
                      <a:pt x="5368" y="2872"/>
                    </a:lnTo>
                    <a:lnTo>
                      <a:pt x="5209" y="3446"/>
                    </a:lnTo>
                    <a:lnTo>
                      <a:pt x="5070" y="4021"/>
                    </a:lnTo>
                    <a:lnTo>
                      <a:pt x="4952" y="4595"/>
                    </a:lnTo>
                    <a:lnTo>
                      <a:pt x="4872" y="5189"/>
                    </a:lnTo>
                    <a:lnTo>
                      <a:pt x="4793" y="5784"/>
                    </a:lnTo>
                    <a:lnTo>
                      <a:pt x="4734" y="6378"/>
                    </a:lnTo>
                    <a:lnTo>
                      <a:pt x="4714" y="6972"/>
                    </a:lnTo>
                    <a:lnTo>
                      <a:pt x="4694" y="7586"/>
                    </a:lnTo>
                    <a:lnTo>
                      <a:pt x="4674" y="8180"/>
                    </a:lnTo>
                    <a:lnTo>
                      <a:pt x="4694" y="9408"/>
                    </a:lnTo>
                    <a:lnTo>
                      <a:pt x="4773" y="10636"/>
                    </a:lnTo>
                    <a:lnTo>
                      <a:pt x="4853" y="11884"/>
                    </a:lnTo>
                    <a:lnTo>
                      <a:pt x="5051" y="14340"/>
                    </a:lnTo>
                    <a:lnTo>
                      <a:pt x="5130" y="15588"/>
                    </a:lnTo>
                    <a:lnTo>
                      <a:pt x="5189" y="16796"/>
                    </a:lnTo>
                    <a:lnTo>
                      <a:pt x="5209" y="18004"/>
                    </a:lnTo>
                    <a:lnTo>
                      <a:pt x="5209" y="18598"/>
                    </a:lnTo>
                    <a:lnTo>
                      <a:pt x="5189" y="19192"/>
                    </a:lnTo>
                    <a:lnTo>
                      <a:pt x="5150" y="19886"/>
                    </a:lnTo>
                    <a:lnTo>
                      <a:pt x="5070" y="20579"/>
                    </a:lnTo>
                    <a:lnTo>
                      <a:pt x="4991" y="21272"/>
                    </a:lnTo>
                    <a:lnTo>
                      <a:pt x="4872" y="21946"/>
                    </a:lnTo>
                    <a:lnTo>
                      <a:pt x="4754" y="22619"/>
                    </a:lnTo>
                    <a:lnTo>
                      <a:pt x="4615" y="23292"/>
                    </a:lnTo>
                    <a:lnTo>
                      <a:pt x="4457" y="23966"/>
                    </a:lnTo>
                    <a:lnTo>
                      <a:pt x="4298" y="24639"/>
                    </a:lnTo>
                    <a:lnTo>
                      <a:pt x="3942" y="25907"/>
                    </a:lnTo>
                    <a:lnTo>
                      <a:pt x="3585" y="27174"/>
                    </a:lnTo>
                    <a:lnTo>
                      <a:pt x="3526" y="27452"/>
                    </a:lnTo>
                    <a:lnTo>
                      <a:pt x="3407" y="27848"/>
                    </a:lnTo>
                    <a:lnTo>
                      <a:pt x="3347" y="28046"/>
                    </a:lnTo>
                    <a:lnTo>
                      <a:pt x="3268" y="28204"/>
                    </a:lnTo>
                    <a:lnTo>
                      <a:pt x="3209" y="28323"/>
                    </a:lnTo>
                    <a:lnTo>
                      <a:pt x="3169" y="28363"/>
                    </a:lnTo>
                    <a:lnTo>
                      <a:pt x="3110" y="28363"/>
                    </a:lnTo>
                    <a:lnTo>
                      <a:pt x="3070" y="28323"/>
                    </a:lnTo>
                    <a:lnTo>
                      <a:pt x="3011" y="28224"/>
                    </a:lnTo>
                    <a:lnTo>
                      <a:pt x="2971" y="28066"/>
                    </a:lnTo>
                    <a:lnTo>
                      <a:pt x="2912" y="27887"/>
                    </a:lnTo>
                    <a:lnTo>
                      <a:pt x="2852" y="27491"/>
                    </a:lnTo>
                    <a:lnTo>
                      <a:pt x="2793" y="27194"/>
                    </a:lnTo>
                    <a:lnTo>
                      <a:pt x="2694" y="26521"/>
                    </a:lnTo>
                    <a:lnTo>
                      <a:pt x="2595" y="25867"/>
                    </a:lnTo>
                    <a:lnTo>
                      <a:pt x="2515" y="25174"/>
                    </a:lnTo>
                    <a:lnTo>
                      <a:pt x="2436" y="24501"/>
                    </a:lnTo>
                    <a:lnTo>
                      <a:pt x="2397" y="23827"/>
                    </a:lnTo>
                    <a:lnTo>
                      <a:pt x="2357" y="23154"/>
                    </a:lnTo>
                    <a:lnTo>
                      <a:pt x="2298" y="21787"/>
                    </a:lnTo>
                    <a:lnTo>
                      <a:pt x="2298" y="20420"/>
                    </a:lnTo>
                    <a:lnTo>
                      <a:pt x="2298" y="19054"/>
                    </a:lnTo>
                    <a:lnTo>
                      <a:pt x="2298" y="16321"/>
                    </a:lnTo>
                    <a:lnTo>
                      <a:pt x="2317" y="15152"/>
                    </a:lnTo>
                    <a:lnTo>
                      <a:pt x="2298" y="13904"/>
                    </a:lnTo>
                    <a:lnTo>
                      <a:pt x="2298" y="13270"/>
                    </a:lnTo>
                    <a:lnTo>
                      <a:pt x="2258" y="12637"/>
                    </a:lnTo>
                    <a:lnTo>
                      <a:pt x="2218" y="12003"/>
                    </a:lnTo>
                    <a:lnTo>
                      <a:pt x="2159" y="11369"/>
                    </a:lnTo>
                    <a:lnTo>
                      <a:pt x="2060" y="10735"/>
                    </a:lnTo>
                    <a:lnTo>
                      <a:pt x="1961" y="10121"/>
                    </a:lnTo>
                    <a:lnTo>
                      <a:pt x="1802" y="9527"/>
                    </a:lnTo>
                    <a:lnTo>
                      <a:pt x="1624" y="8953"/>
                    </a:lnTo>
                    <a:lnTo>
                      <a:pt x="1525" y="8675"/>
                    </a:lnTo>
                    <a:lnTo>
                      <a:pt x="1406" y="8398"/>
                    </a:lnTo>
                    <a:lnTo>
                      <a:pt x="1288" y="8141"/>
                    </a:lnTo>
                    <a:lnTo>
                      <a:pt x="1149" y="7883"/>
                    </a:lnTo>
                    <a:lnTo>
                      <a:pt x="1010" y="7626"/>
                    </a:lnTo>
                    <a:lnTo>
                      <a:pt x="852" y="7388"/>
                    </a:lnTo>
                    <a:lnTo>
                      <a:pt x="674" y="7150"/>
                    </a:lnTo>
                    <a:lnTo>
                      <a:pt x="495" y="6932"/>
                    </a:lnTo>
                    <a:lnTo>
                      <a:pt x="436" y="6893"/>
                    </a:lnTo>
                    <a:lnTo>
                      <a:pt x="376" y="6853"/>
                    </a:lnTo>
                    <a:lnTo>
                      <a:pt x="337" y="6833"/>
                    </a:lnTo>
                    <a:lnTo>
                      <a:pt x="277" y="6833"/>
                    </a:lnTo>
                    <a:lnTo>
                      <a:pt x="178" y="6873"/>
                    </a:lnTo>
                    <a:lnTo>
                      <a:pt x="99" y="6952"/>
                    </a:lnTo>
                    <a:lnTo>
                      <a:pt x="40" y="7051"/>
                    </a:lnTo>
                    <a:lnTo>
                      <a:pt x="0" y="7150"/>
                    </a:lnTo>
                    <a:lnTo>
                      <a:pt x="0" y="7229"/>
                    </a:lnTo>
                    <a:lnTo>
                      <a:pt x="20" y="7289"/>
                    </a:lnTo>
                    <a:lnTo>
                      <a:pt x="40" y="7348"/>
                    </a:lnTo>
                    <a:lnTo>
                      <a:pt x="79" y="7408"/>
                    </a:lnTo>
                    <a:lnTo>
                      <a:pt x="277" y="7626"/>
                    </a:lnTo>
                    <a:lnTo>
                      <a:pt x="436" y="7863"/>
                    </a:lnTo>
                    <a:lnTo>
                      <a:pt x="594" y="8121"/>
                    </a:lnTo>
                    <a:lnTo>
                      <a:pt x="733" y="8378"/>
                    </a:lnTo>
                    <a:lnTo>
                      <a:pt x="872" y="8636"/>
                    </a:lnTo>
                    <a:lnTo>
                      <a:pt x="971" y="8913"/>
                    </a:lnTo>
                    <a:lnTo>
                      <a:pt x="1089" y="9190"/>
                    </a:lnTo>
                    <a:lnTo>
                      <a:pt x="1169" y="9468"/>
                    </a:lnTo>
                    <a:lnTo>
                      <a:pt x="1327" y="10062"/>
                    </a:lnTo>
                    <a:lnTo>
                      <a:pt x="1446" y="10656"/>
                    </a:lnTo>
                    <a:lnTo>
                      <a:pt x="1525" y="11270"/>
                    </a:lnTo>
                    <a:lnTo>
                      <a:pt x="1585" y="11884"/>
                    </a:lnTo>
                    <a:lnTo>
                      <a:pt x="1644" y="12577"/>
                    </a:lnTo>
                    <a:lnTo>
                      <a:pt x="1684" y="13270"/>
                    </a:lnTo>
                    <a:lnTo>
                      <a:pt x="1723" y="14657"/>
                    </a:lnTo>
                    <a:lnTo>
                      <a:pt x="1743" y="16043"/>
                    </a:lnTo>
                    <a:lnTo>
                      <a:pt x="1743" y="17430"/>
                    </a:lnTo>
                    <a:lnTo>
                      <a:pt x="1723" y="20143"/>
                    </a:lnTo>
                    <a:lnTo>
                      <a:pt x="1723" y="21510"/>
                    </a:lnTo>
                    <a:lnTo>
                      <a:pt x="1763" y="22876"/>
                    </a:lnTo>
                    <a:lnTo>
                      <a:pt x="1802" y="23570"/>
                    </a:lnTo>
                    <a:lnTo>
                      <a:pt x="1842" y="24243"/>
                    </a:lnTo>
                    <a:lnTo>
                      <a:pt x="1902" y="24936"/>
                    </a:lnTo>
                    <a:lnTo>
                      <a:pt x="1961" y="25610"/>
                    </a:lnTo>
                    <a:lnTo>
                      <a:pt x="2060" y="26283"/>
                    </a:lnTo>
                    <a:lnTo>
                      <a:pt x="2159" y="26956"/>
                    </a:lnTo>
                    <a:lnTo>
                      <a:pt x="2298" y="27610"/>
                    </a:lnTo>
                    <a:lnTo>
                      <a:pt x="2436" y="28284"/>
                    </a:lnTo>
                    <a:lnTo>
                      <a:pt x="2515" y="28600"/>
                    </a:lnTo>
                    <a:lnTo>
                      <a:pt x="2575" y="28759"/>
                    </a:lnTo>
                    <a:lnTo>
                      <a:pt x="2634" y="28897"/>
                    </a:lnTo>
                    <a:lnTo>
                      <a:pt x="2733" y="29036"/>
                    </a:lnTo>
                    <a:lnTo>
                      <a:pt x="2832" y="29135"/>
                    </a:lnTo>
                    <a:lnTo>
                      <a:pt x="2892" y="29175"/>
                    </a:lnTo>
                    <a:lnTo>
                      <a:pt x="2951" y="29195"/>
                    </a:lnTo>
                    <a:lnTo>
                      <a:pt x="3030" y="29214"/>
                    </a:lnTo>
                    <a:lnTo>
                      <a:pt x="3110" y="29214"/>
                    </a:lnTo>
                    <a:lnTo>
                      <a:pt x="3248" y="29195"/>
                    </a:lnTo>
                    <a:lnTo>
                      <a:pt x="3367" y="29115"/>
                    </a:lnTo>
                    <a:lnTo>
                      <a:pt x="3466" y="29036"/>
                    </a:lnTo>
                    <a:lnTo>
                      <a:pt x="3565" y="28917"/>
                    </a:lnTo>
                    <a:lnTo>
                      <a:pt x="3644" y="28798"/>
                    </a:lnTo>
                    <a:lnTo>
                      <a:pt x="3704" y="28660"/>
                    </a:lnTo>
                    <a:lnTo>
                      <a:pt x="3823" y="28402"/>
                    </a:lnTo>
                    <a:lnTo>
                      <a:pt x="4060" y="27749"/>
                    </a:lnTo>
                    <a:lnTo>
                      <a:pt x="4278" y="27095"/>
                    </a:lnTo>
                    <a:lnTo>
                      <a:pt x="4457" y="26422"/>
                    </a:lnTo>
                    <a:lnTo>
                      <a:pt x="4655" y="25748"/>
                    </a:lnTo>
                    <a:lnTo>
                      <a:pt x="4813" y="25055"/>
                    </a:lnTo>
                    <a:lnTo>
                      <a:pt x="4971" y="24362"/>
                    </a:lnTo>
                    <a:lnTo>
                      <a:pt x="5269" y="22995"/>
                    </a:lnTo>
                    <a:lnTo>
                      <a:pt x="5387" y="22302"/>
                    </a:lnTo>
                    <a:lnTo>
                      <a:pt x="5506" y="21609"/>
                    </a:lnTo>
                    <a:lnTo>
                      <a:pt x="5585" y="20896"/>
                    </a:lnTo>
                    <a:lnTo>
                      <a:pt x="5645" y="20203"/>
                    </a:lnTo>
                    <a:lnTo>
                      <a:pt x="5684" y="19509"/>
                    </a:lnTo>
                    <a:lnTo>
                      <a:pt x="5724" y="18796"/>
                    </a:lnTo>
                    <a:lnTo>
                      <a:pt x="5724" y="18103"/>
                    </a:lnTo>
                    <a:lnTo>
                      <a:pt x="5724" y="17410"/>
                    </a:lnTo>
                    <a:lnTo>
                      <a:pt x="5684" y="16023"/>
                    </a:lnTo>
                    <a:lnTo>
                      <a:pt x="5605" y="14617"/>
                    </a:lnTo>
                    <a:lnTo>
                      <a:pt x="5506" y="13211"/>
                    </a:lnTo>
                    <a:lnTo>
                      <a:pt x="5407" y="11785"/>
                    </a:lnTo>
                    <a:lnTo>
                      <a:pt x="5308" y="10319"/>
                    </a:lnTo>
                    <a:lnTo>
                      <a:pt x="5269" y="9586"/>
                    </a:lnTo>
                    <a:lnTo>
                      <a:pt x="5249" y="8854"/>
                    </a:lnTo>
                    <a:lnTo>
                      <a:pt x="5249" y="8121"/>
                    </a:lnTo>
                    <a:lnTo>
                      <a:pt x="5269" y="7368"/>
                    </a:lnTo>
                    <a:lnTo>
                      <a:pt x="5308" y="6635"/>
                    </a:lnTo>
                    <a:lnTo>
                      <a:pt x="5368" y="5902"/>
                    </a:lnTo>
                    <a:lnTo>
                      <a:pt x="5467" y="5189"/>
                    </a:lnTo>
                    <a:lnTo>
                      <a:pt x="5585" y="4476"/>
                    </a:lnTo>
                    <a:lnTo>
                      <a:pt x="5744" y="3763"/>
                    </a:lnTo>
                    <a:lnTo>
                      <a:pt x="5942" y="3070"/>
                    </a:lnTo>
                    <a:lnTo>
                      <a:pt x="6160" y="2397"/>
                    </a:lnTo>
                    <a:lnTo>
                      <a:pt x="6437" y="1743"/>
                    </a:lnTo>
                    <a:lnTo>
                      <a:pt x="6576" y="1406"/>
                    </a:lnTo>
                    <a:lnTo>
                      <a:pt x="6754" y="1090"/>
                    </a:lnTo>
                    <a:lnTo>
                      <a:pt x="6912" y="773"/>
                    </a:lnTo>
                    <a:lnTo>
                      <a:pt x="7111" y="476"/>
                    </a:lnTo>
                    <a:lnTo>
                      <a:pt x="7130" y="396"/>
                    </a:lnTo>
                    <a:lnTo>
                      <a:pt x="7150" y="337"/>
                    </a:lnTo>
                    <a:lnTo>
                      <a:pt x="7150" y="277"/>
                    </a:lnTo>
                    <a:lnTo>
                      <a:pt x="7150" y="218"/>
                    </a:lnTo>
                    <a:lnTo>
                      <a:pt x="7111" y="119"/>
                    </a:lnTo>
                    <a:lnTo>
                      <a:pt x="7012" y="40"/>
                    </a:lnTo>
                    <a:lnTo>
                      <a:pt x="691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6" name="Google Shape;1676;p7"/>
              <p:cNvSpPr/>
              <p:nvPr/>
            </p:nvSpPr>
            <p:spPr>
              <a:xfrm>
                <a:off x="2477525" y="818425"/>
                <a:ext cx="88150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14024" extrusionOk="0">
                    <a:moveTo>
                      <a:pt x="258" y="1"/>
                    </a:moveTo>
                    <a:lnTo>
                      <a:pt x="159" y="41"/>
                    </a:lnTo>
                    <a:lnTo>
                      <a:pt x="80" y="120"/>
                    </a:lnTo>
                    <a:lnTo>
                      <a:pt x="20" y="239"/>
                    </a:lnTo>
                    <a:lnTo>
                      <a:pt x="0" y="357"/>
                    </a:lnTo>
                    <a:lnTo>
                      <a:pt x="0" y="437"/>
                    </a:lnTo>
                    <a:lnTo>
                      <a:pt x="20" y="496"/>
                    </a:lnTo>
                    <a:lnTo>
                      <a:pt x="337" y="1288"/>
                    </a:lnTo>
                    <a:lnTo>
                      <a:pt x="614" y="2081"/>
                    </a:lnTo>
                    <a:lnTo>
                      <a:pt x="852" y="2893"/>
                    </a:lnTo>
                    <a:lnTo>
                      <a:pt x="1070" y="3705"/>
                    </a:lnTo>
                    <a:lnTo>
                      <a:pt x="1248" y="4537"/>
                    </a:lnTo>
                    <a:lnTo>
                      <a:pt x="1427" y="5388"/>
                    </a:lnTo>
                    <a:lnTo>
                      <a:pt x="1565" y="6220"/>
                    </a:lnTo>
                    <a:lnTo>
                      <a:pt x="1704" y="7072"/>
                    </a:lnTo>
                    <a:lnTo>
                      <a:pt x="1981" y="8775"/>
                    </a:lnTo>
                    <a:lnTo>
                      <a:pt x="2239" y="10459"/>
                    </a:lnTo>
                    <a:lnTo>
                      <a:pt x="2397" y="11310"/>
                    </a:lnTo>
                    <a:lnTo>
                      <a:pt x="2555" y="12142"/>
                    </a:lnTo>
                    <a:lnTo>
                      <a:pt x="2754" y="12974"/>
                    </a:lnTo>
                    <a:lnTo>
                      <a:pt x="2952" y="13806"/>
                    </a:lnTo>
                    <a:lnTo>
                      <a:pt x="2991" y="13865"/>
                    </a:lnTo>
                    <a:lnTo>
                      <a:pt x="3011" y="13925"/>
                    </a:lnTo>
                    <a:lnTo>
                      <a:pt x="3051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08" y="14024"/>
                    </a:lnTo>
                    <a:lnTo>
                      <a:pt x="3407" y="13964"/>
                    </a:lnTo>
                    <a:lnTo>
                      <a:pt x="3486" y="13885"/>
                    </a:lnTo>
                    <a:lnTo>
                      <a:pt x="3506" y="13826"/>
                    </a:lnTo>
                    <a:lnTo>
                      <a:pt x="3526" y="13766"/>
                    </a:lnTo>
                    <a:lnTo>
                      <a:pt x="3526" y="13687"/>
                    </a:lnTo>
                    <a:lnTo>
                      <a:pt x="3506" y="13628"/>
                    </a:lnTo>
                    <a:lnTo>
                      <a:pt x="3288" y="12796"/>
                    </a:lnTo>
                    <a:lnTo>
                      <a:pt x="3110" y="11944"/>
                    </a:lnTo>
                    <a:lnTo>
                      <a:pt x="2932" y="11092"/>
                    </a:lnTo>
                    <a:lnTo>
                      <a:pt x="2773" y="10241"/>
                    </a:lnTo>
                    <a:lnTo>
                      <a:pt x="2496" y="8537"/>
                    </a:lnTo>
                    <a:lnTo>
                      <a:pt x="2239" y="6814"/>
                    </a:lnTo>
                    <a:lnTo>
                      <a:pt x="2100" y="5963"/>
                    </a:lnTo>
                    <a:lnTo>
                      <a:pt x="1941" y="5111"/>
                    </a:lnTo>
                    <a:lnTo>
                      <a:pt x="1763" y="4259"/>
                    </a:lnTo>
                    <a:lnTo>
                      <a:pt x="1585" y="3427"/>
                    </a:lnTo>
                    <a:lnTo>
                      <a:pt x="1367" y="2596"/>
                    </a:lnTo>
                    <a:lnTo>
                      <a:pt x="1110" y="1764"/>
                    </a:lnTo>
                    <a:lnTo>
                      <a:pt x="832" y="952"/>
                    </a:lnTo>
                    <a:lnTo>
                      <a:pt x="515" y="159"/>
                    </a:lnTo>
                    <a:lnTo>
                      <a:pt x="496" y="100"/>
                    </a:lnTo>
                    <a:lnTo>
                      <a:pt x="436" y="60"/>
                    </a:lnTo>
                    <a:lnTo>
                      <a:pt x="397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7" name="Google Shape;1677;p7"/>
              <p:cNvSpPr/>
              <p:nvPr/>
            </p:nvSpPr>
            <p:spPr>
              <a:xfrm>
                <a:off x="2544875" y="724850"/>
                <a:ext cx="160450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8" h="83247" extrusionOk="0">
                    <a:moveTo>
                      <a:pt x="198" y="1"/>
                    </a:moveTo>
                    <a:lnTo>
                      <a:pt x="99" y="60"/>
                    </a:lnTo>
                    <a:lnTo>
                      <a:pt x="40" y="139"/>
                    </a:lnTo>
                    <a:lnTo>
                      <a:pt x="20" y="19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20" y="397"/>
                    </a:lnTo>
                    <a:lnTo>
                      <a:pt x="297" y="1328"/>
                    </a:lnTo>
                    <a:lnTo>
                      <a:pt x="535" y="2278"/>
                    </a:lnTo>
                    <a:lnTo>
                      <a:pt x="733" y="3229"/>
                    </a:lnTo>
                    <a:lnTo>
                      <a:pt x="931" y="4199"/>
                    </a:lnTo>
                    <a:lnTo>
                      <a:pt x="1089" y="5150"/>
                    </a:lnTo>
                    <a:lnTo>
                      <a:pt x="1228" y="6121"/>
                    </a:lnTo>
                    <a:lnTo>
                      <a:pt x="1505" y="8081"/>
                    </a:lnTo>
                    <a:lnTo>
                      <a:pt x="1783" y="10141"/>
                    </a:lnTo>
                    <a:lnTo>
                      <a:pt x="2040" y="12201"/>
                    </a:lnTo>
                    <a:lnTo>
                      <a:pt x="2258" y="14281"/>
                    </a:lnTo>
                    <a:lnTo>
                      <a:pt x="2476" y="16341"/>
                    </a:lnTo>
                    <a:lnTo>
                      <a:pt x="2654" y="18401"/>
                    </a:lnTo>
                    <a:lnTo>
                      <a:pt x="2832" y="20460"/>
                    </a:lnTo>
                    <a:lnTo>
                      <a:pt x="2971" y="22520"/>
                    </a:lnTo>
                    <a:lnTo>
                      <a:pt x="3090" y="24600"/>
                    </a:lnTo>
                    <a:lnTo>
                      <a:pt x="3209" y="26660"/>
                    </a:lnTo>
                    <a:lnTo>
                      <a:pt x="3288" y="28720"/>
                    </a:lnTo>
                    <a:lnTo>
                      <a:pt x="3367" y="30799"/>
                    </a:lnTo>
                    <a:lnTo>
                      <a:pt x="3407" y="32859"/>
                    </a:lnTo>
                    <a:lnTo>
                      <a:pt x="3446" y="34899"/>
                    </a:lnTo>
                    <a:lnTo>
                      <a:pt x="3446" y="36919"/>
                    </a:lnTo>
                    <a:lnTo>
                      <a:pt x="3427" y="38940"/>
                    </a:lnTo>
                    <a:lnTo>
                      <a:pt x="3407" y="40980"/>
                    </a:lnTo>
                    <a:lnTo>
                      <a:pt x="3347" y="43059"/>
                    </a:lnTo>
                    <a:lnTo>
                      <a:pt x="3288" y="45139"/>
                    </a:lnTo>
                    <a:lnTo>
                      <a:pt x="3268" y="47219"/>
                    </a:lnTo>
                    <a:lnTo>
                      <a:pt x="3268" y="48249"/>
                    </a:lnTo>
                    <a:lnTo>
                      <a:pt x="3288" y="49298"/>
                    </a:lnTo>
                    <a:lnTo>
                      <a:pt x="3328" y="50289"/>
                    </a:lnTo>
                    <a:lnTo>
                      <a:pt x="3407" y="51279"/>
                    </a:lnTo>
                    <a:lnTo>
                      <a:pt x="3506" y="52269"/>
                    </a:lnTo>
                    <a:lnTo>
                      <a:pt x="3625" y="53260"/>
                    </a:lnTo>
                    <a:lnTo>
                      <a:pt x="3763" y="54250"/>
                    </a:lnTo>
                    <a:lnTo>
                      <a:pt x="3922" y="55220"/>
                    </a:lnTo>
                    <a:lnTo>
                      <a:pt x="4278" y="57161"/>
                    </a:lnTo>
                    <a:lnTo>
                      <a:pt x="4655" y="59102"/>
                    </a:lnTo>
                    <a:lnTo>
                      <a:pt x="5011" y="61063"/>
                    </a:lnTo>
                    <a:lnTo>
                      <a:pt x="5170" y="62034"/>
                    </a:lnTo>
                    <a:lnTo>
                      <a:pt x="5328" y="63024"/>
                    </a:lnTo>
                    <a:lnTo>
                      <a:pt x="5447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4" y="67223"/>
                    </a:lnTo>
                    <a:lnTo>
                      <a:pt x="5803" y="68352"/>
                    </a:lnTo>
                    <a:lnTo>
                      <a:pt x="5843" y="69481"/>
                    </a:lnTo>
                    <a:lnTo>
                      <a:pt x="5863" y="70610"/>
                    </a:lnTo>
                    <a:lnTo>
                      <a:pt x="5843" y="71739"/>
                    </a:lnTo>
                    <a:lnTo>
                      <a:pt x="5803" y="72848"/>
                    </a:lnTo>
                    <a:lnTo>
                      <a:pt x="5744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7" y="77324"/>
                    </a:lnTo>
                    <a:lnTo>
                      <a:pt x="5308" y="78433"/>
                    </a:lnTo>
                    <a:lnTo>
                      <a:pt x="5130" y="79542"/>
                    </a:lnTo>
                    <a:lnTo>
                      <a:pt x="4932" y="80652"/>
                    </a:lnTo>
                    <a:lnTo>
                      <a:pt x="4734" y="81741"/>
                    </a:lnTo>
                    <a:lnTo>
                      <a:pt x="4496" y="82850"/>
                    </a:lnTo>
                    <a:lnTo>
                      <a:pt x="4476" y="82909"/>
                    </a:lnTo>
                    <a:lnTo>
                      <a:pt x="4496" y="82989"/>
                    </a:lnTo>
                    <a:lnTo>
                      <a:pt x="4496" y="83048"/>
                    </a:lnTo>
                    <a:lnTo>
                      <a:pt x="4536" y="83108"/>
                    </a:lnTo>
                    <a:lnTo>
                      <a:pt x="4595" y="83187"/>
                    </a:lnTo>
                    <a:lnTo>
                      <a:pt x="4694" y="83246"/>
                    </a:lnTo>
                    <a:lnTo>
                      <a:pt x="4793" y="83246"/>
                    </a:lnTo>
                    <a:lnTo>
                      <a:pt x="4912" y="83226"/>
                    </a:lnTo>
                    <a:lnTo>
                      <a:pt x="4952" y="83187"/>
                    </a:lnTo>
                    <a:lnTo>
                      <a:pt x="4991" y="83147"/>
                    </a:lnTo>
                    <a:lnTo>
                      <a:pt x="5011" y="83088"/>
                    </a:lnTo>
                    <a:lnTo>
                      <a:pt x="5051" y="83008"/>
                    </a:lnTo>
                    <a:lnTo>
                      <a:pt x="5249" y="82058"/>
                    </a:lnTo>
                    <a:lnTo>
                      <a:pt x="5447" y="81107"/>
                    </a:lnTo>
                    <a:lnTo>
                      <a:pt x="5605" y="80156"/>
                    </a:lnTo>
                    <a:lnTo>
                      <a:pt x="5764" y="79186"/>
                    </a:lnTo>
                    <a:lnTo>
                      <a:pt x="5902" y="78215"/>
                    </a:lnTo>
                    <a:lnTo>
                      <a:pt x="6041" y="77245"/>
                    </a:lnTo>
                    <a:lnTo>
                      <a:pt x="6140" y="76274"/>
                    </a:lnTo>
                    <a:lnTo>
                      <a:pt x="6219" y="75304"/>
                    </a:lnTo>
                    <a:lnTo>
                      <a:pt x="6298" y="74314"/>
                    </a:lnTo>
                    <a:lnTo>
                      <a:pt x="6358" y="73343"/>
                    </a:lnTo>
                    <a:lnTo>
                      <a:pt x="6398" y="72353"/>
                    </a:lnTo>
                    <a:lnTo>
                      <a:pt x="6417" y="71382"/>
                    </a:lnTo>
                    <a:lnTo>
                      <a:pt x="6417" y="70392"/>
                    </a:lnTo>
                    <a:lnTo>
                      <a:pt x="6417" y="69421"/>
                    </a:lnTo>
                    <a:lnTo>
                      <a:pt x="6378" y="68431"/>
                    </a:lnTo>
                    <a:lnTo>
                      <a:pt x="6338" y="67461"/>
                    </a:lnTo>
                    <a:lnTo>
                      <a:pt x="6279" y="66490"/>
                    </a:lnTo>
                    <a:lnTo>
                      <a:pt x="6180" y="65539"/>
                    </a:lnTo>
                    <a:lnTo>
                      <a:pt x="6100" y="64589"/>
                    </a:lnTo>
                    <a:lnTo>
                      <a:pt x="5982" y="63638"/>
                    </a:lnTo>
                    <a:lnTo>
                      <a:pt x="5843" y="62687"/>
                    </a:lnTo>
                    <a:lnTo>
                      <a:pt x="5704" y="61737"/>
                    </a:lnTo>
                    <a:lnTo>
                      <a:pt x="5546" y="60786"/>
                    </a:lnTo>
                    <a:lnTo>
                      <a:pt x="5368" y="59855"/>
                    </a:lnTo>
                    <a:lnTo>
                      <a:pt x="4971" y="57795"/>
                    </a:lnTo>
                    <a:lnTo>
                      <a:pt x="4556" y="55735"/>
                    </a:lnTo>
                    <a:lnTo>
                      <a:pt x="4377" y="54705"/>
                    </a:lnTo>
                    <a:lnTo>
                      <a:pt x="4219" y="53656"/>
                    </a:lnTo>
                    <a:lnTo>
                      <a:pt x="4080" y="52606"/>
                    </a:lnTo>
                    <a:lnTo>
                      <a:pt x="3981" y="51556"/>
                    </a:lnTo>
                    <a:lnTo>
                      <a:pt x="3902" y="50526"/>
                    </a:lnTo>
                    <a:lnTo>
                      <a:pt x="3862" y="49496"/>
                    </a:lnTo>
                    <a:lnTo>
                      <a:pt x="3843" y="48447"/>
                    </a:lnTo>
                    <a:lnTo>
                      <a:pt x="3843" y="47417"/>
                    </a:lnTo>
                    <a:lnTo>
                      <a:pt x="3862" y="45337"/>
                    </a:lnTo>
                    <a:lnTo>
                      <a:pt x="3922" y="43257"/>
                    </a:lnTo>
                    <a:lnTo>
                      <a:pt x="3961" y="41138"/>
                    </a:lnTo>
                    <a:lnTo>
                      <a:pt x="4001" y="39039"/>
                    </a:lnTo>
                    <a:lnTo>
                      <a:pt x="4021" y="36919"/>
                    </a:lnTo>
                    <a:lnTo>
                      <a:pt x="4001" y="34820"/>
                    </a:lnTo>
                    <a:lnTo>
                      <a:pt x="3981" y="32720"/>
                    </a:lnTo>
                    <a:lnTo>
                      <a:pt x="3922" y="30641"/>
                    </a:lnTo>
                    <a:lnTo>
                      <a:pt x="3862" y="28541"/>
                    </a:lnTo>
                    <a:lnTo>
                      <a:pt x="3763" y="26462"/>
                    </a:lnTo>
                    <a:lnTo>
                      <a:pt x="3664" y="24362"/>
                    </a:lnTo>
                    <a:lnTo>
                      <a:pt x="3526" y="22283"/>
                    </a:lnTo>
                    <a:lnTo>
                      <a:pt x="3367" y="20203"/>
                    </a:lnTo>
                    <a:lnTo>
                      <a:pt x="3209" y="18123"/>
                    </a:lnTo>
                    <a:lnTo>
                      <a:pt x="2991" y="15885"/>
                    </a:lnTo>
                    <a:lnTo>
                      <a:pt x="2753" y="13647"/>
                    </a:lnTo>
                    <a:lnTo>
                      <a:pt x="2515" y="11409"/>
                    </a:lnTo>
                    <a:lnTo>
                      <a:pt x="2238" y="9191"/>
                    </a:lnTo>
                    <a:lnTo>
                      <a:pt x="1921" y="6913"/>
                    </a:lnTo>
                    <a:lnTo>
                      <a:pt x="1763" y="5784"/>
                    </a:lnTo>
                    <a:lnTo>
                      <a:pt x="1585" y="4655"/>
                    </a:lnTo>
                    <a:lnTo>
                      <a:pt x="1387" y="3526"/>
                    </a:lnTo>
                    <a:lnTo>
                      <a:pt x="1149" y="2417"/>
                    </a:lnTo>
                    <a:lnTo>
                      <a:pt x="872" y="1308"/>
                    </a:lnTo>
                    <a:lnTo>
                      <a:pt x="733" y="773"/>
                    </a:lnTo>
                    <a:lnTo>
                      <a:pt x="574" y="218"/>
                    </a:lnTo>
                    <a:lnTo>
                      <a:pt x="535" y="159"/>
                    </a:lnTo>
                    <a:lnTo>
                      <a:pt x="495" y="100"/>
                    </a:lnTo>
                    <a:lnTo>
                      <a:pt x="456" y="60"/>
                    </a:lnTo>
                    <a:lnTo>
                      <a:pt x="416" y="20"/>
                    </a:lnTo>
                    <a:lnTo>
                      <a:pt x="31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8" name="Google Shape;1678;p7"/>
              <p:cNvSpPr/>
              <p:nvPr/>
            </p:nvSpPr>
            <p:spPr>
              <a:xfrm>
                <a:off x="2613700" y="2889675"/>
                <a:ext cx="351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0478" extrusionOk="0">
                    <a:moveTo>
                      <a:pt x="1109" y="0"/>
                    </a:moveTo>
                    <a:lnTo>
                      <a:pt x="990" y="20"/>
                    </a:lnTo>
                    <a:lnTo>
                      <a:pt x="951" y="60"/>
                    </a:lnTo>
                    <a:lnTo>
                      <a:pt x="911" y="99"/>
                    </a:lnTo>
                    <a:lnTo>
                      <a:pt x="872" y="159"/>
                    </a:lnTo>
                    <a:lnTo>
                      <a:pt x="852" y="218"/>
                    </a:lnTo>
                    <a:lnTo>
                      <a:pt x="674" y="832"/>
                    </a:lnTo>
                    <a:lnTo>
                      <a:pt x="515" y="1426"/>
                    </a:lnTo>
                    <a:lnTo>
                      <a:pt x="396" y="2040"/>
                    </a:lnTo>
                    <a:lnTo>
                      <a:pt x="297" y="2654"/>
                    </a:lnTo>
                    <a:lnTo>
                      <a:pt x="198" y="3268"/>
                    </a:lnTo>
                    <a:lnTo>
                      <a:pt x="139" y="3882"/>
                    </a:lnTo>
                    <a:lnTo>
                      <a:pt x="79" y="4516"/>
                    </a:lnTo>
                    <a:lnTo>
                      <a:pt x="40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60" y="10161"/>
                    </a:lnTo>
                    <a:lnTo>
                      <a:pt x="60" y="10220"/>
                    </a:lnTo>
                    <a:lnTo>
                      <a:pt x="79" y="10300"/>
                    </a:lnTo>
                    <a:lnTo>
                      <a:pt x="119" y="10339"/>
                    </a:lnTo>
                    <a:lnTo>
                      <a:pt x="159" y="10399"/>
                    </a:lnTo>
                    <a:lnTo>
                      <a:pt x="238" y="10458"/>
                    </a:lnTo>
                    <a:lnTo>
                      <a:pt x="357" y="10478"/>
                    </a:lnTo>
                    <a:lnTo>
                      <a:pt x="456" y="10458"/>
                    </a:lnTo>
                    <a:lnTo>
                      <a:pt x="535" y="10399"/>
                    </a:lnTo>
                    <a:lnTo>
                      <a:pt x="575" y="10339"/>
                    </a:lnTo>
                    <a:lnTo>
                      <a:pt x="594" y="10300"/>
                    </a:lnTo>
                    <a:lnTo>
                      <a:pt x="614" y="10220"/>
                    </a:lnTo>
                    <a:lnTo>
                      <a:pt x="614" y="10161"/>
                    </a:lnTo>
                    <a:lnTo>
                      <a:pt x="594" y="8913"/>
                    </a:lnTo>
                    <a:lnTo>
                      <a:pt x="555" y="7685"/>
                    </a:lnTo>
                    <a:lnTo>
                      <a:pt x="555" y="6457"/>
                    </a:lnTo>
                    <a:lnTo>
                      <a:pt x="614" y="5229"/>
                    </a:lnTo>
                    <a:lnTo>
                      <a:pt x="654" y="4615"/>
                    </a:lnTo>
                    <a:lnTo>
                      <a:pt x="693" y="4001"/>
                    </a:lnTo>
                    <a:lnTo>
                      <a:pt x="773" y="3387"/>
                    </a:lnTo>
                    <a:lnTo>
                      <a:pt x="852" y="2793"/>
                    </a:lnTo>
                    <a:lnTo>
                      <a:pt x="951" y="2179"/>
                    </a:lnTo>
                    <a:lnTo>
                      <a:pt x="1070" y="1585"/>
                    </a:lnTo>
                    <a:lnTo>
                      <a:pt x="1228" y="991"/>
                    </a:lnTo>
                    <a:lnTo>
                      <a:pt x="1387" y="397"/>
                    </a:lnTo>
                    <a:lnTo>
                      <a:pt x="1406" y="317"/>
                    </a:lnTo>
                    <a:lnTo>
                      <a:pt x="1406" y="258"/>
                    </a:lnTo>
                    <a:lnTo>
                      <a:pt x="1387" y="198"/>
                    </a:lnTo>
                    <a:lnTo>
                      <a:pt x="1367" y="139"/>
                    </a:lnTo>
                    <a:lnTo>
                      <a:pt x="1307" y="60"/>
                    </a:lnTo>
                    <a:lnTo>
                      <a:pt x="120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9" name="Google Shape;1679;p7"/>
              <p:cNvSpPr/>
              <p:nvPr/>
            </p:nvSpPr>
            <p:spPr>
              <a:xfrm>
                <a:off x="2095750" y="754075"/>
                <a:ext cx="116900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6" h="96754" extrusionOk="0">
                    <a:moveTo>
                      <a:pt x="3645" y="0"/>
                    </a:moveTo>
                    <a:lnTo>
                      <a:pt x="3546" y="20"/>
                    </a:lnTo>
                    <a:lnTo>
                      <a:pt x="3487" y="40"/>
                    </a:lnTo>
                    <a:lnTo>
                      <a:pt x="3447" y="79"/>
                    </a:lnTo>
                    <a:lnTo>
                      <a:pt x="3427" y="119"/>
                    </a:lnTo>
                    <a:lnTo>
                      <a:pt x="3408" y="178"/>
                    </a:lnTo>
                    <a:lnTo>
                      <a:pt x="3388" y="238"/>
                    </a:lnTo>
                    <a:lnTo>
                      <a:pt x="3388" y="317"/>
                    </a:lnTo>
                    <a:lnTo>
                      <a:pt x="3625" y="2733"/>
                    </a:lnTo>
                    <a:lnTo>
                      <a:pt x="3804" y="5170"/>
                    </a:lnTo>
                    <a:lnTo>
                      <a:pt x="3942" y="7606"/>
                    </a:lnTo>
                    <a:lnTo>
                      <a:pt x="4041" y="10042"/>
                    </a:lnTo>
                    <a:lnTo>
                      <a:pt x="4101" y="12478"/>
                    </a:lnTo>
                    <a:lnTo>
                      <a:pt x="4121" y="14914"/>
                    </a:lnTo>
                    <a:lnTo>
                      <a:pt x="4081" y="17350"/>
                    </a:lnTo>
                    <a:lnTo>
                      <a:pt x="4022" y="19806"/>
                    </a:lnTo>
                    <a:lnTo>
                      <a:pt x="3903" y="22243"/>
                    </a:lnTo>
                    <a:lnTo>
                      <a:pt x="3744" y="24659"/>
                    </a:lnTo>
                    <a:lnTo>
                      <a:pt x="3546" y="27095"/>
                    </a:lnTo>
                    <a:lnTo>
                      <a:pt x="3309" y="29511"/>
                    </a:lnTo>
                    <a:lnTo>
                      <a:pt x="3031" y="31948"/>
                    </a:lnTo>
                    <a:lnTo>
                      <a:pt x="2714" y="34344"/>
                    </a:lnTo>
                    <a:lnTo>
                      <a:pt x="2338" y="36760"/>
                    </a:lnTo>
                    <a:lnTo>
                      <a:pt x="1922" y="39137"/>
                    </a:lnTo>
                    <a:lnTo>
                      <a:pt x="1486" y="41474"/>
                    </a:lnTo>
                    <a:lnTo>
                      <a:pt x="1051" y="43792"/>
                    </a:lnTo>
                    <a:lnTo>
                      <a:pt x="833" y="44940"/>
                    </a:lnTo>
                    <a:lnTo>
                      <a:pt x="635" y="46109"/>
                    </a:lnTo>
                    <a:lnTo>
                      <a:pt x="456" y="47278"/>
                    </a:lnTo>
                    <a:lnTo>
                      <a:pt x="298" y="48446"/>
                    </a:lnTo>
                    <a:lnTo>
                      <a:pt x="159" y="49635"/>
                    </a:lnTo>
                    <a:lnTo>
                      <a:pt x="80" y="50803"/>
                    </a:lnTo>
                    <a:lnTo>
                      <a:pt x="21" y="51991"/>
                    </a:lnTo>
                    <a:lnTo>
                      <a:pt x="1" y="53180"/>
                    </a:lnTo>
                    <a:lnTo>
                      <a:pt x="21" y="54348"/>
                    </a:lnTo>
                    <a:lnTo>
                      <a:pt x="60" y="55537"/>
                    </a:lnTo>
                    <a:lnTo>
                      <a:pt x="120" y="56725"/>
                    </a:lnTo>
                    <a:lnTo>
                      <a:pt x="199" y="57914"/>
                    </a:lnTo>
                    <a:lnTo>
                      <a:pt x="417" y="60370"/>
                    </a:lnTo>
                    <a:lnTo>
                      <a:pt x="65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70" y="67718"/>
                    </a:lnTo>
                    <a:lnTo>
                      <a:pt x="1209" y="70193"/>
                    </a:lnTo>
                    <a:lnTo>
                      <a:pt x="1308" y="72689"/>
                    </a:lnTo>
                    <a:lnTo>
                      <a:pt x="1367" y="75165"/>
                    </a:lnTo>
                    <a:lnTo>
                      <a:pt x="1407" y="77660"/>
                    </a:lnTo>
                    <a:lnTo>
                      <a:pt x="1387" y="78849"/>
                    </a:lnTo>
                    <a:lnTo>
                      <a:pt x="1387" y="80057"/>
                    </a:lnTo>
                    <a:lnTo>
                      <a:pt x="1348" y="82473"/>
                    </a:lnTo>
                    <a:lnTo>
                      <a:pt x="1348" y="83701"/>
                    </a:lnTo>
                    <a:lnTo>
                      <a:pt x="1348" y="84909"/>
                    </a:lnTo>
                    <a:lnTo>
                      <a:pt x="1367" y="86118"/>
                    </a:lnTo>
                    <a:lnTo>
                      <a:pt x="1407" y="87326"/>
                    </a:lnTo>
                    <a:lnTo>
                      <a:pt x="1486" y="88534"/>
                    </a:lnTo>
                    <a:lnTo>
                      <a:pt x="1605" y="89722"/>
                    </a:lnTo>
                    <a:lnTo>
                      <a:pt x="1684" y="90317"/>
                    </a:lnTo>
                    <a:lnTo>
                      <a:pt x="1764" y="90911"/>
                    </a:lnTo>
                    <a:lnTo>
                      <a:pt x="1863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9" y="93248"/>
                    </a:lnTo>
                    <a:lnTo>
                      <a:pt x="2397" y="93822"/>
                    </a:lnTo>
                    <a:lnTo>
                      <a:pt x="2576" y="94377"/>
                    </a:lnTo>
                    <a:lnTo>
                      <a:pt x="2754" y="94951"/>
                    </a:lnTo>
                    <a:lnTo>
                      <a:pt x="2972" y="95506"/>
                    </a:lnTo>
                    <a:lnTo>
                      <a:pt x="3190" y="96041"/>
                    </a:lnTo>
                    <a:lnTo>
                      <a:pt x="3427" y="96595"/>
                    </a:lnTo>
                    <a:lnTo>
                      <a:pt x="3467" y="96655"/>
                    </a:lnTo>
                    <a:lnTo>
                      <a:pt x="3507" y="96714"/>
                    </a:lnTo>
                    <a:lnTo>
                      <a:pt x="3566" y="96734"/>
                    </a:lnTo>
                    <a:lnTo>
                      <a:pt x="3606" y="96754"/>
                    </a:lnTo>
                    <a:lnTo>
                      <a:pt x="3705" y="96754"/>
                    </a:lnTo>
                    <a:lnTo>
                      <a:pt x="3804" y="96714"/>
                    </a:lnTo>
                    <a:lnTo>
                      <a:pt x="3883" y="96635"/>
                    </a:lnTo>
                    <a:lnTo>
                      <a:pt x="3942" y="96516"/>
                    </a:lnTo>
                    <a:lnTo>
                      <a:pt x="3962" y="96456"/>
                    </a:lnTo>
                    <a:lnTo>
                      <a:pt x="3962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705" y="95763"/>
                    </a:lnTo>
                    <a:lnTo>
                      <a:pt x="3507" y="95268"/>
                    </a:lnTo>
                    <a:lnTo>
                      <a:pt x="3309" y="94773"/>
                    </a:lnTo>
                    <a:lnTo>
                      <a:pt x="3130" y="94258"/>
                    </a:lnTo>
                    <a:lnTo>
                      <a:pt x="2972" y="93743"/>
                    </a:lnTo>
                    <a:lnTo>
                      <a:pt x="2833" y="93228"/>
                    </a:lnTo>
                    <a:lnTo>
                      <a:pt x="2714" y="92713"/>
                    </a:lnTo>
                    <a:lnTo>
                      <a:pt x="2595" y="92178"/>
                    </a:lnTo>
                    <a:lnTo>
                      <a:pt x="2477" y="91663"/>
                    </a:lnTo>
                    <a:lnTo>
                      <a:pt x="2378" y="91129"/>
                    </a:lnTo>
                    <a:lnTo>
                      <a:pt x="2219" y="90059"/>
                    </a:lnTo>
                    <a:lnTo>
                      <a:pt x="2100" y="88970"/>
                    </a:lnTo>
                    <a:lnTo>
                      <a:pt x="2021" y="87880"/>
                    </a:lnTo>
                    <a:lnTo>
                      <a:pt x="1962" y="86791"/>
                    </a:lnTo>
                    <a:lnTo>
                      <a:pt x="1922" y="85702"/>
                    </a:lnTo>
                    <a:lnTo>
                      <a:pt x="1922" y="84593"/>
                    </a:lnTo>
                    <a:lnTo>
                      <a:pt x="1922" y="83503"/>
                    </a:lnTo>
                    <a:lnTo>
                      <a:pt x="1942" y="81305"/>
                    </a:lnTo>
                    <a:lnTo>
                      <a:pt x="1962" y="79126"/>
                    </a:lnTo>
                    <a:lnTo>
                      <a:pt x="1962" y="76690"/>
                    </a:lnTo>
                    <a:lnTo>
                      <a:pt x="1902" y="74254"/>
                    </a:lnTo>
                    <a:lnTo>
                      <a:pt x="1823" y="71818"/>
                    </a:lnTo>
                    <a:lnTo>
                      <a:pt x="1684" y="69381"/>
                    </a:lnTo>
                    <a:lnTo>
                      <a:pt x="1526" y="66945"/>
                    </a:lnTo>
                    <a:lnTo>
                      <a:pt x="1348" y="64529"/>
                    </a:lnTo>
                    <a:lnTo>
                      <a:pt x="1150" y="62093"/>
                    </a:lnTo>
                    <a:lnTo>
                      <a:pt x="932" y="59676"/>
                    </a:lnTo>
                    <a:lnTo>
                      <a:pt x="813" y="58468"/>
                    </a:lnTo>
                    <a:lnTo>
                      <a:pt x="714" y="57280"/>
                    </a:lnTo>
                    <a:lnTo>
                      <a:pt x="654" y="56091"/>
                    </a:lnTo>
                    <a:lnTo>
                      <a:pt x="595" y="54883"/>
                    </a:lnTo>
                    <a:lnTo>
                      <a:pt x="555" y="53695"/>
                    </a:lnTo>
                    <a:lnTo>
                      <a:pt x="575" y="52487"/>
                    </a:lnTo>
                    <a:lnTo>
                      <a:pt x="615" y="51298"/>
                    </a:lnTo>
                    <a:lnTo>
                      <a:pt x="694" y="50110"/>
                    </a:lnTo>
                    <a:lnTo>
                      <a:pt x="813" y="48902"/>
                    </a:lnTo>
                    <a:lnTo>
                      <a:pt x="971" y="47694"/>
                    </a:lnTo>
                    <a:lnTo>
                      <a:pt x="1150" y="46505"/>
                    </a:lnTo>
                    <a:lnTo>
                      <a:pt x="1348" y="45317"/>
                    </a:lnTo>
                    <a:lnTo>
                      <a:pt x="1783" y="42940"/>
                    </a:lnTo>
                    <a:lnTo>
                      <a:pt x="2259" y="40563"/>
                    </a:lnTo>
                    <a:lnTo>
                      <a:pt x="2675" y="38266"/>
                    </a:lnTo>
                    <a:lnTo>
                      <a:pt x="3051" y="35948"/>
                    </a:lnTo>
                    <a:lnTo>
                      <a:pt x="3388" y="33611"/>
                    </a:lnTo>
                    <a:lnTo>
                      <a:pt x="3685" y="31294"/>
                    </a:lnTo>
                    <a:lnTo>
                      <a:pt x="3942" y="28957"/>
                    </a:lnTo>
                    <a:lnTo>
                      <a:pt x="4160" y="26600"/>
                    </a:lnTo>
                    <a:lnTo>
                      <a:pt x="4358" y="24263"/>
                    </a:lnTo>
                    <a:lnTo>
                      <a:pt x="4497" y="21906"/>
                    </a:lnTo>
                    <a:lnTo>
                      <a:pt x="4556" y="20559"/>
                    </a:lnTo>
                    <a:lnTo>
                      <a:pt x="4616" y="19212"/>
                    </a:lnTo>
                    <a:lnTo>
                      <a:pt x="4655" y="17846"/>
                    </a:lnTo>
                    <a:lnTo>
                      <a:pt x="4675" y="16499"/>
                    </a:lnTo>
                    <a:lnTo>
                      <a:pt x="4675" y="15152"/>
                    </a:lnTo>
                    <a:lnTo>
                      <a:pt x="4675" y="13805"/>
                    </a:lnTo>
                    <a:lnTo>
                      <a:pt x="4675" y="12438"/>
                    </a:lnTo>
                    <a:lnTo>
                      <a:pt x="4636" y="11092"/>
                    </a:lnTo>
                    <a:lnTo>
                      <a:pt x="4596" y="9745"/>
                    </a:lnTo>
                    <a:lnTo>
                      <a:pt x="4556" y="8398"/>
                    </a:lnTo>
                    <a:lnTo>
                      <a:pt x="4477" y="7051"/>
                    </a:lnTo>
                    <a:lnTo>
                      <a:pt x="4398" y="5704"/>
                    </a:lnTo>
                    <a:lnTo>
                      <a:pt x="4319" y="4338"/>
                    </a:lnTo>
                    <a:lnTo>
                      <a:pt x="4200" y="2991"/>
                    </a:lnTo>
                    <a:lnTo>
                      <a:pt x="4081" y="1664"/>
                    </a:lnTo>
                    <a:lnTo>
                      <a:pt x="3962" y="317"/>
                    </a:lnTo>
                    <a:lnTo>
                      <a:pt x="3942" y="238"/>
                    </a:lnTo>
                    <a:lnTo>
                      <a:pt x="3922" y="178"/>
                    </a:lnTo>
                    <a:lnTo>
                      <a:pt x="3883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4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0" name="Google Shape;1680;p7"/>
              <p:cNvSpPr/>
              <p:nvPr/>
            </p:nvSpPr>
            <p:spPr>
              <a:xfrm>
                <a:off x="2078925" y="364875"/>
                <a:ext cx="619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50527" extrusionOk="0">
                    <a:moveTo>
                      <a:pt x="951" y="0"/>
                    </a:moveTo>
                    <a:lnTo>
                      <a:pt x="852" y="20"/>
                    </a:lnTo>
                    <a:lnTo>
                      <a:pt x="753" y="80"/>
                    </a:lnTo>
                    <a:lnTo>
                      <a:pt x="713" y="139"/>
                    </a:lnTo>
                    <a:lnTo>
                      <a:pt x="674" y="179"/>
                    </a:lnTo>
                    <a:lnTo>
                      <a:pt x="654" y="258"/>
                    </a:lnTo>
                    <a:lnTo>
                      <a:pt x="634" y="317"/>
                    </a:lnTo>
                    <a:lnTo>
                      <a:pt x="436" y="2773"/>
                    </a:lnTo>
                    <a:lnTo>
                      <a:pt x="258" y="5209"/>
                    </a:lnTo>
                    <a:lnTo>
                      <a:pt x="179" y="6418"/>
                    </a:lnTo>
                    <a:lnTo>
                      <a:pt x="99" y="7626"/>
                    </a:lnTo>
                    <a:lnTo>
                      <a:pt x="60" y="8854"/>
                    </a:lnTo>
                    <a:lnTo>
                      <a:pt x="20" y="10062"/>
                    </a:lnTo>
                    <a:lnTo>
                      <a:pt x="0" y="11270"/>
                    </a:lnTo>
                    <a:lnTo>
                      <a:pt x="0" y="12498"/>
                    </a:lnTo>
                    <a:lnTo>
                      <a:pt x="0" y="13706"/>
                    </a:lnTo>
                    <a:lnTo>
                      <a:pt x="40" y="14934"/>
                    </a:lnTo>
                    <a:lnTo>
                      <a:pt x="99" y="16142"/>
                    </a:lnTo>
                    <a:lnTo>
                      <a:pt x="179" y="17370"/>
                    </a:lnTo>
                    <a:lnTo>
                      <a:pt x="278" y="18579"/>
                    </a:lnTo>
                    <a:lnTo>
                      <a:pt x="416" y="19807"/>
                    </a:lnTo>
                    <a:lnTo>
                      <a:pt x="713" y="22223"/>
                    </a:lnTo>
                    <a:lnTo>
                      <a:pt x="1050" y="24620"/>
                    </a:lnTo>
                    <a:lnTo>
                      <a:pt x="1367" y="27036"/>
                    </a:lnTo>
                    <a:lnTo>
                      <a:pt x="1526" y="28244"/>
                    </a:lnTo>
                    <a:lnTo>
                      <a:pt x="1644" y="29452"/>
                    </a:lnTo>
                    <a:lnTo>
                      <a:pt x="1763" y="30660"/>
                    </a:lnTo>
                    <a:lnTo>
                      <a:pt x="1842" y="31869"/>
                    </a:lnTo>
                    <a:lnTo>
                      <a:pt x="1902" y="33077"/>
                    </a:lnTo>
                    <a:lnTo>
                      <a:pt x="1922" y="34305"/>
                    </a:lnTo>
                    <a:lnTo>
                      <a:pt x="1922" y="35513"/>
                    </a:lnTo>
                    <a:lnTo>
                      <a:pt x="1902" y="36721"/>
                    </a:lnTo>
                    <a:lnTo>
                      <a:pt x="1882" y="37929"/>
                    </a:lnTo>
                    <a:lnTo>
                      <a:pt x="1823" y="39157"/>
                    </a:lnTo>
                    <a:lnTo>
                      <a:pt x="1664" y="41910"/>
                    </a:lnTo>
                    <a:lnTo>
                      <a:pt x="1585" y="43297"/>
                    </a:lnTo>
                    <a:lnTo>
                      <a:pt x="1545" y="44683"/>
                    </a:lnTo>
                    <a:lnTo>
                      <a:pt x="1506" y="46070"/>
                    </a:lnTo>
                    <a:lnTo>
                      <a:pt x="1526" y="47436"/>
                    </a:lnTo>
                    <a:lnTo>
                      <a:pt x="1545" y="48130"/>
                    </a:lnTo>
                    <a:lnTo>
                      <a:pt x="1565" y="48823"/>
                    </a:lnTo>
                    <a:lnTo>
                      <a:pt x="1625" y="49516"/>
                    </a:lnTo>
                    <a:lnTo>
                      <a:pt x="1684" y="50209"/>
                    </a:lnTo>
                    <a:lnTo>
                      <a:pt x="1684" y="50288"/>
                    </a:lnTo>
                    <a:lnTo>
                      <a:pt x="1704" y="50348"/>
                    </a:lnTo>
                    <a:lnTo>
                      <a:pt x="1743" y="50407"/>
                    </a:lnTo>
                    <a:lnTo>
                      <a:pt x="1783" y="50447"/>
                    </a:lnTo>
                    <a:lnTo>
                      <a:pt x="1882" y="50506"/>
                    </a:lnTo>
                    <a:lnTo>
                      <a:pt x="1981" y="50526"/>
                    </a:lnTo>
                    <a:lnTo>
                      <a:pt x="2100" y="50506"/>
                    </a:lnTo>
                    <a:lnTo>
                      <a:pt x="2140" y="50487"/>
                    </a:lnTo>
                    <a:lnTo>
                      <a:pt x="2179" y="50447"/>
                    </a:lnTo>
                    <a:lnTo>
                      <a:pt x="2219" y="50407"/>
                    </a:lnTo>
                    <a:lnTo>
                      <a:pt x="2239" y="50348"/>
                    </a:lnTo>
                    <a:lnTo>
                      <a:pt x="2239" y="50288"/>
                    </a:lnTo>
                    <a:lnTo>
                      <a:pt x="2239" y="50209"/>
                    </a:lnTo>
                    <a:lnTo>
                      <a:pt x="2140" y="48981"/>
                    </a:lnTo>
                    <a:lnTo>
                      <a:pt x="2080" y="47773"/>
                    </a:lnTo>
                    <a:lnTo>
                      <a:pt x="2060" y="46545"/>
                    </a:lnTo>
                    <a:lnTo>
                      <a:pt x="2060" y="45337"/>
                    </a:lnTo>
                    <a:lnTo>
                      <a:pt x="2100" y="44109"/>
                    </a:lnTo>
                    <a:lnTo>
                      <a:pt x="2140" y="42901"/>
                    </a:lnTo>
                    <a:lnTo>
                      <a:pt x="2258" y="40465"/>
                    </a:lnTo>
                    <a:lnTo>
                      <a:pt x="2377" y="38028"/>
                    </a:lnTo>
                    <a:lnTo>
                      <a:pt x="2437" y="36800"/>
                    </a:lnTo>
                    <a:lnTo>
                      <a:pt x="2456" y="35592"/>
                    </a:lnTo>
                    <a:lnTo>
                      <a:pt x="2476" y="34364"/>
                    </a:lnTo>
                    <a:lnTo>
                      <a:pt x="2456" y="33136"/>
                    </a:lnTo>
                    <a:lnTo>
                      <a:pt x="2417" y="31928"/>
                    </a:lnTo>
                    <a:lnTo>
                      <a:pt x="2338" y="30700"/>
                    </a:lnTo>
                    <a:lnTo>
                      <a:pt x="2219" y="29512"/>
                    </a:lnTo>
                    <a:lnTo>
                      <a:pt x="2100" y="28304"/>
                    </a:lnTo>
                    <a:lnTo>
                      <a:pt x="1823" y="25927"/>
                    </a:lnTo>
                    <a:lnTo>
                      <a:pt x="1189" y="21153"/>
                    </a:lnTo>
                    <a:lnTo>
                      <a:pt x="912" y="18777"/>
                    </a:lnTo>
                    <a:lnTo>
                      <a:pt x="793" y="17569"/>
                    </a:lnTo>
                    <a:lnTo>
                      <a:pt x="694" y="16380"/>
                    </a:lnTo>
                    <a:lnTo>
                      <a:pt x="595" y="15172"/>
                    </a:lnTo>
                    <a:lnTo>
                      <a:pt x="535" y="13984"/>
                    </a:lnTo>
                    <a:lnTo>
                      <a:pt x="496" y="12775"/>
                    </a:lnTo>
                    <a:lnTo>
                      <a:pt x="496" y="11567"/>
                    </a:lnTo>
                    <a:lnTo>
                      <a:pt x="535" y="10141"/>
                    </a:lnTo>
                    <a:lnTo>
                      <a:pt x="575" y="8735"/>
                    </a:lnTo>
                    <a:lnTo>
                      <a:pt x="654" y="7329"/>
                    </a:lnTo>
                    <a:lnTo>
                      <a:pt x="733" y="5922"/>
                    </a:lnTo>
                    <a:lnTo>
                      <a:pt x="852" y="4536"/>
                    </a:lnTo>
                    <a:lnTo>
                      <a:pt x="971" y="3130"/>
                    </a:lnTo>
                    <a:lnTo>
                      <a:pt x="1209" y="317"/>
                    </a:lnTo>
                    <a:lnTo>
                      <a:pt x="1209" y="258"/>
                    </a:lnTo>
                    <a:lnTo>
                      <a:pt x="1209" y="179"/>
                    </a:lnTo>
                    <a:lnTo>
                      <a:pt x="1169" y="139"/>
                    </a:lnTo>
                    <a:lnTo>
                      <a:pt x="1149" y="80"/>
                    </a:lnTo>
                    <a:lnTo>
                      <a:pt x="1050" y="20"/>
                    </a:lnTo>
                    <a:lnTo>
                      <a:pt x="9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1" name="Google Shape;1681;p7"/>
              <p:cNvSpPr/>
              <p:nvPr/>
            </p:nvSpPr>
            <p:spPr>
              <a:xfrm>
                <a:off x="2300250" y="267325"/>
                <a:ext cx="609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699" extrusionOk="0">
                    <a:moveTo>
                      <a:pt x="1031" y="1"/>
                    </a:moveTo>
                    <a:lnTo>
                      <a:pt x="813" y="1407"/>
                    </a:lnTo>
                    <a:lnTo>
                      <a:pt x="615" y="2813"/>
                    </a:lnTo>
                    <a:lnTo>
                      <a:pt x="437" y="4239"/>
                    </a:lnTo>
                    <a:lnTo>
                      <a:pt x="278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21" y="9963"/>
                    </a:lnTo>
                    <a:lnTo>
                      <a:pt x="1" y="11389"/>
                    </a:lnTo>
                    <a:lnTo>
                      <a:pt x="21" y="12102"/>
                    </a:lnTo>
                    <a:lnTo>
                      <a:pt x="40" y="12815"/>
                    </a:lnTo>
                    <a:lnTo>
                      <a:pt x="80" y="13528"/>
                    </a:lnTo>
                    <a:lnTo>
                      <a:pt x="120" y="14241"/>
                    </a:lnTo>
                    <a:lnTo>
                      <a:pt x="199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95" y="17747"/>
                    </a:lnTo>
                    <a:lnTo>
                      <a:pt x="714" y="18440"/>
                    </a:lnTo>
                    <a:lnTo>
                      <a:pt x="872" y="19133"/>
                    </a:lnTo>
                    <a:lnTo>
                      <a:pt x="1051" y="19827"/>
                    </a:lnTo>
                    <a:lnTo>
                      <a:pt x="1229" y="20500"/>
                    </a:lnTo>
                    <a:lnTo>
                      <a:pt x="1447" y="21173"/>
                    </a:lnTo>
                    <a:lnTo>
                      <a:pt x="1665" y="21847"/>
                    </a:lnTo>
                    <a:lnTo>
                      <a:pt x="1922" y="22520"/>
                    </a:lnTo>
                    <a:lnTo>
                      <a:pt x="1942" y="22580"/>
                    </a:lnTo>
                    <a:lnTo>
                      <a:pt x="1981" y="22639"/>
                    </a:lnTo>
                    <a:lnTo>
                      <a:pt x="2021" y="22679"/>
                    </a:lnTo>
                    <a:lnTo>
                      <a:pt x="2080" y="22699"/>
                    </a:lnTo>
                    <a:lnTo>
                      <a:pt x="2180" y="22699"/>
                    </a:lnTo>
                    <a:lnTo>
                      <a:pt x="2279" y="22639"/>
                    </a:lnTo>
                    <a:lnTo>
                      <a:pt x="2358" y="22560"/>
                    </a:lnTo>
                    <a:lnTo>
                      <a:pt x="2417" y="22461"/>
                    </a:lnTo>
                    <a:lnTo>
                      <a:pt x="2437" y="22322"/>
                    </a:lnTo>
                    <a:lnTo>
                      <a:pt x="2417" y="22263"/>
                    </a:lnTo>
                    <a:lnTo>
                      <a:pt x="2397" y="22184"/>
                    </a:lnTo>
                    <a:lnTo>
                      <a:pt x="2160" y="21530"/>
                    </a:lnTo>
                    <a:lnTo>
                      <a:pt x="1942" y="20876"/>
                    </a:lnTo>
                    <a:lnTo>
                      <a:pt x="1744" y="20203"/>
                    </a:lnTo>
                    <a:lnTo>
                      <a:pt x="1566" y="19530"/>
                    </a:lnTo>
                    <a:lnTo>
                      <a:pt x="1387" y="18856"/>
                    </a:lnTo>
                    <a:lnTo>
                      <a:pt x="1249" y="18163"/>
                    </a:lnTo>
                    <a:lnTo>
                      <a:pt x="1110" y="17489"/>
                    </a:lnTo>
                    <a:lnTo>
                      <a:pt x="991" y="16796"/>
                    </a:lnTo>
                    <a:lnTo>
                      <a:pt x="892" y="16103"/>
                    </a:lnTo>
                    <a:lnTo>
                      <a:pt x="793" y="15410"/>
                    </a:lnTo>
                    <a:lnTo>
                      <a:pt x="734" y="14717"/>
                    </a:lnTo>
                    <a:lnTo>
                      <a:pt x="674" y="14023"/>
                    </a:lnTo>
                    <a:lnTo>
                      <a:pt x="615" y="13330"/>
                    </a:lnTo>
                    <a:lnTo>
                      <a:pt x="595" y="12617"/>
                    </a:lnTo>
                    <a:lnTo>
                      <a:pt x="575" y="11924"/>
                    </a:lnTo>
                    <a:lnTo>
                      <a:pt x="555" y="11211"/>
                    </a:lnTo>
                    <a:lnTo>
                      <a:pt x="575" y="9805"/>
                    </a:lnTo>
                    <a:lnTo>
                      <a:pt x="635" y="8379"/>
                    </a:lnTo>
                    <a:lnTo>
                      <a:pt x="734" y="6972"/>
                    </a:lnTo>
                    <a:lnTo>
                      <a:pt x="853" y="5566"/>
                    </a:lnTo>
                    <a:lnTo>
                      <a:pt x="1011" y="4160"/>
                    </a:lnTo>
                    <a:lnTo>
                      <a:pt x="1189" y="2754"/>
                    </a:lnTo>
                    <a:lnTo>
                      <a:pt x="1387" y="1367"/>
                    </a:lnTo>
                    <a:lnTo>
                      <a:pt x="160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2" name="Google Shape;1682;p7"/>
              <p:cNvSpPr/>
              <p:nvPr/>
            </p:nvSpPr>
            <p:spPr>
              <a:xfrm>
                <a:off x="2186375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5" y="1"/>
                    </a:moveTo>
                    <a:lnTo>
                      <a:pt x="416" y="21"/>
                    </a:lnTo>
                    <a:lnTo>
                      <a:pt x="317" y="80"/>
                    </a:lnTo>
                    <a:lnTo>
                      <a:pt x="278" y="140"/>
                    </a:lnTo>
                    <a:lnTo>
                      <a:pt x="258" y="179"/>
                    </a:lnTo>
                    <a:lnTo>
                      <a:pt x="238" y="258"/>
                    </a:lnTo>
                    <a:lnTo>
                      <a:pt x="218" y="318"/>
                    </a:lnTo>
                    <a:lnTo>
                      <a:pt x="0" y="12578"/>
                    </a:lnTo>
                    <a:lnTo>
                      <a:pt x="0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80" y="12816"/>
                    </a:lnTo>
                    <a:lnTo>
                      <a:pt x="179" y="12875"/>
                    </a:lnTo>
                    <a:lnTo>
                      <a:pt x="278" y="12895"/>
                    </a:lnTo>
                    <a:lnTo>
                      <a:pt x="377" y="12875"/>
                    </a:lnTo>
                    <a:lnTo>
                      <a:pt x="476" y="12816"/>
                    </a:lnTo>
                    <a:lnTo>
                      <a:pt x="515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75" y="12578"/>
                    </a:lnTo>
                    <a:lnTo>
                      <a:pt x="793" y="318"/>
                    </a:lnTo>
                    <a:lnTo>
                      <a:pt x="793" y="258"/>
                    </a:lnTo>
                    <a:lnTo>
                      <a:pt x="773" y="179"/>
                    </a:lnTo>
                    <a:lnTo>
                      <a:pt x="753" y="140"/>
                    </a:lnTo>
                    <a:lnTo>
                      <a:pt x="713" y="80"/>
                    </a:lnTo>
                    <a:lnTo>
                      <a:pt x="614" y="21"/>
                    </a:ln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3" name="Google Shape;1683;p7"/>
              <p:cNvSpPr/>
              <p:nvPr/>
            </p:nvSpPr>
            <p:spPr>
              <a:xfrm>
                <a:off x="2447825" y="267325"/>
                <a:ext cx="50525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14856" extrusionOk="0">
                    <a:moveTo>
                      <a:pt x="0" y="1"/>
                    </a:moveTo>
                    <a:lnTo>
                      <a:pt x="911" y="5447"/>
                    </a:lnTo>
                    <a:lnTo>
                      <a:pt x="1070" y="6556"/>
                    </a:lnTo>
                    <a:lnTo>
                      <a:pt x="1228" y="7685"/>
                    </a:lnTo>
                    <a:lnTo>
                      <a:pt x="1347" y="8814"/>
                    </a:lnTo>
                    <a:lnTo>
                      <a:pt x="1387" y="9389"/>
                    </a:lnTo>
                    <a:lnTo>
                      <a:pt x="1426" y="9943"/>
                    </a:lnTo>
                    <a:lnTo>
                      <a:pt x="1446" y="10518"/>
                    </a:lnTo>
                    <a:lnTo>
                      <a:pt x="1446" y="11072"/>
                    </a:lnTo>
                    <a:lnTo>
                      <a:pt x="1446" y="11647"/>
                    </a:lnTo>
                    <a:lnTo>
                      <a:pt x="1406" y="12201"/>
                    </a:lnTo>
                    <a:lnTo>
                      <a:pt x="1367" y="12776"/>
                    </a:lnTo>
                    <a:lnTo>
                      <a:pt x="1287" y="13330"/>
                    </a:lnTo>
                    <a:lnTo>
                      <a:pt x="1208" y="13885"/>
                    </a:lnTo>
                    <a:lnTo>
                      <a:pt x="1089" y="14459"/>
                    </a:lnTo>
                    <a:lnTo>
                      <a:pt x="1089" y="14519"/>
                    </a:lnTo>
                    <a:lnTo>
                      <a:pt x="1089" y="14598"/>
                    </a:lnTo>
                    <a:lnTo>
                      <a:pt x="1109" y="14657"/>
                    </a:lnTo>
                    <a:lnTo>
                      <a:pt x="1129" y="14717"/>
                    </a:lnTo>
                    <a:lnTo>
                      <a:pt x="1208" y="14796"/>
                    </a:lnTo>
                    <a:lnTo>
                      <a:pt x="1287" y="14855"/>
                    </a:lnTo>
                    <a:lnTo>
                      <a:pt x="1406" y="14855"/>
                    </a:lnTo>
                    <a:lnTo>
                      <a:pt x="1505" y="14835"/>
                    </a:lnTo>
                    <a:lnTo>
                      <a:pt x="1545" y="14796"/>
                    </a:lnTo>
                    <a:lnTo>
                      <a:pt x="1585" y="14756"/>
                    </a:lnTo>
                    <a:lnTo>
                      <a:pt x="1624" y="14697"/>
                    </a:lnTo>
                    <a:lnTo>
                      <a:pt x="1644" y="14618"/>
                    </a:lnTo>
                    <a:lnTo>
                      <a:pt x="1743" y="14083"/>
                    </a:lnTo>
                    <a:lnTo>
                      <a:pt x="1842" y="13548"/>
                    </a:lnTo>
                    <a:lnTo>
                      <a:pt x="1901" y="12993"/>
                    </a:lnTo>
                    <a:lnTo>
                      <a:pt x="1961" y="12459"/>
                    </a:lnTo>
                    <a:lnTo>
                      <a:pt x="2001" y="11904"/>
                    </a:lnTo>
                    <a:lnTo>
                      <a:pt x="2020" y="11350"/>
                    </a:lnTo>
                    <a:lnTo>
                      <a:pt x="2020" y="10815"/>
                    </a:lnTo>
                    <a:lnTo>
                      <a:pt x="2001" y="10260"/>
                    </a:lnTo>
                    <a:lnTo>
                      <a:pt x="1981" y="9706"/>
                    </a:lnTo>
                    <a:lnTo>
                      <a:pt x="1941" y="9151"/>
                    </a:lnTo>
                    <a:lnTo>
                      <a:pt x="1842" y="8062"/>
                    </a:lnTo>
                    <a:lnTo>
                      <a:pt x="1703" y="6972"/>
                    </a:lnTo>
                    <a:lnTo>
                      <a:pt x="1545" y="5883"/>
                    </a:lnTo>
                    <a:lnTo>
                      <a:pt x="1070" y="2932"/>
                    </a:lnTo>
                    <a:lnTo>
                      <a:pt x="57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4" name="Google Shape;1684;p7"/>
              <p:cNvSpPr/>
              <p:nvPr/>
            </p:nvSpPr>
            <p:spPr>
              <a:xfrm>
                <a:off x="2356700" y="267325"/>
                <a:ext cx="61425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4420" extrusionOk="0">
                    <a:moveTo>
                      <a:pt x="1447" y="1"/>
                    </a:moveTo>
                    <a:lnTo>
                      <a:pt x="1387" y="60"/>
                    </a:lnTo>
                    <a:lnTo>
                      <a:pt x="1367" y="139"/>
                    </a:lnTo>
                    <a:lnTo>
                      <a:pt x="1348" y="218"/>
                    </a:lnTo>
                    <a:lnTo>
                      <a:pt x="1367" y="317"/>
                    </a:lnTo>
                    <a:lnTo>
                      <a:pt x="1447" y="654"/>
                    </a:lnTo>
                    <a:lnTo>
                      <a:pt x="1526" y="991"/>
                    </a:lnTo>
                    <a:lnTo>
                      <a:pt x="1625" y="1664"/>
                    </a:lnTo>
                    <a:lnTo>
                      <a:pt x="1704" y="2358"/>
                    </a:lnTo>
                    <a:lnTo>
                      <a:pt x="1763" y="3051"/>
                    </a:lnTo>
                    <a:lnTo>
                      <a:pt x="1783" y="3764"/>
                    </a:lnTo>
                    <a:lnTo>
                      <a:pt x="1803" y="4457"/>
                    </a:lnTo>
                    <a:lnTo>
                      <a:pt x="1843" y="5843"/>
                    </a:lnTo>
                    <a:lnTo>
                      <a:pt x="1882" y="7210"/>
                    </a:lnTo>
                    <a:lnTo>
                      <a:pt x="1902" y="8577"/>
                    </a:lnTo>
                    <a:lnTo>
                      <a:pt x="1863" y="9943"/>
                    </a:lnTo>
                    <a:lnTo>
                      <a:pt x="1843" y="10637"/>
                    </a:lnTo>
                    <a:lnTo>
                      <a:pt x="1803" y="11310"/>
                    </a:lnTo>
                    <a:lnTo>
                      <a:pt x="1744" y="12063"/>
                    </a:lnTo>
                    <a:lnTo>
                      <a:pt x="1645" y="12815"/>
                    </a:lnTo>
                    <a:lnTo>
                      <a:pt x="1625" y="13152"/>
                    </a:lnTo>
                    <a:lnTo>
                      <a:pt x="1605" y="13330"/>
                    </a:lnTo>
                    <a:lnTo>
                      <a:pt x="1565" y="13449"/>
                    </a:lnTo>
                    <a:lnTo>
                      <a:pt x="1486" y="13568"/>
                    </a:lnTo>
                    <a:lnTo>
                      <a:pt x="1447" y="13607"/>
                    </a:lnTo>
                    <a:lnTo>
                      <a:pt x="1407" y="13627"/>
                    </a:lnTo>
                    <a:lnTo>
                      <a:pt x="1367" y="13627"/>
                    </a:lnTo>
                    <a:lnTo>
                      <a:pt x="1348" y="13607"/>
                    </a:lnTo>
                    <a:lnTo>
                      <a:pt x="1288" y="13568"/>
                    </a:lnTo>
                    <a:lnTo>
                      <a:pt x="1229" y="13469"/>
                    </a:lnTo>
                    <a:lnTo>
                      <a:pt x="1169" y="13370"/>
                    </a:lnTo>
                    <a:lnTo>
                      <a:pt x="1090" y="13132"/>
                    </a:lnTo>
                    <a:lnTo>
                      <a:pt x="991" y="12835"/>
                    </a:lnTo>
                    <a:lnTo>
                      <a:pt x="912" y="12518"/>
                    </a:lnTo>
                    <a:lnTo>
                      <a:pt x="833" y="12201"/>
                    </a:lnTo>
                    <a:lnTo>
                      <a:pt x="773" y="11865"/>
                    </a:lnTo>
                    <a:lnTo>
                      <a:pt x="674" y="11211"/>
                    </a:lnTo>
                    <a:lnTo>
                      <a:pt x="615" y="10557"/>
                    </a:lnTo>
                    <a:lnTo>
                      <a:pt x="575" y="9904"/>
                    </a:lnTo>
                    <a:lnTo>
                      <a:pt x="575" y="9270"/>
                    </a:lnTo>
                    <a:lnTo>
                      <a:pt x="575" y="8636"/>
                    </a:lnTo>
                    <a:lnTo>
                      <a:pt x="615" y="7982"/>
                    </a:lnTo>
                    <a:lnTo>
                      <a:pt x="714" y="6695"/>
                    </a:lnTo>
                    <a:lnTo>
                      <a:pt x="833" y="5427"/>
                    </a:lnTo>
                    <a:lnTo>
                      <a:pt x="833" y="5348"/>
                    </a:lnTo>
                    <a:lnTo>
                      <a:pt x="833" y="5289"/>
                    </a:lnTo>
                    <a:lnTo>
                      <a:pt x="793" y="5229"/>
                    </a:lnTo>
                    <a:lnTo>
                      <a:pt x="773" y="5190"/>
                    </a:lnTo>
                    <a:lnTo>
                      <a:pt x="734" y="5150"/>
                    </a:lnTo>
                    <a:lnTo>
                      <a:pt x="694" y="5130"/>
                    </a:lnTo>
                    <a:lnTo>
                      <a:pt x="575" y="5111"/>
                    </a:lnTo>
                    <a:lnTo>
                      <a:pt x="476" y="5130"/>
                    </a:lnTo>
                    <a:lnTo>
                      <a:pt x="377" y="5190"/>
                    </a:lnTo>
                    <a:lnTo>
                      <a:pt x="337" y="5229"/>
                    </a:lnTo>
                    <a:lnTo>
                      <a:pt x="298" y="5289"/>
                    </a:lnTo>
                    <a:lnTo>
                      <a:pt x="278" y="5348"/>
                    </a:lnTo>
                    <a:lnTo>
                      <a:pt x="258" y="5427"/>
                    </a:lnTo>
                    <a:lnTo>
                      <a:pt x="120" y="7052"/>
                    </a:lnTo>
                    <a:lnTo>
                      <a:pt x="60" y="7864"/>
                    </a:lnTo>
                    <a:lnTo>
                      <a:pt x="21" y="8676"/>
                    </a:lnTo>
                    <a:lnTo>
                      <a:pt x="1" y="9488"/>
                    </a:lnTo>
                    <a:lnTo>
                      <a:pt x="21" y="10320"/>
                    </a:lnTo>
                    <a:lnTo>
                      <a:pt x="100" y="11112"/>
                    </a:lnTo>
                    <a:lnTo>
                      <a:pt x="139" y="11528"/>
                    </a:lnTo>
                    <a:lnTo>
                      <a:pt x="199" y="11924"/>
                    </a:lnTo>
                    <a:lnTo>
                      <a:pt x="318" y="12538"/>
                    </a:lnTo>
                    <a:lnTo>
                      <a:pt x="377" y="12875"/>
                    </a:lnTo>
                    <a:lnTo>
                      <a:pt x="476" y="13211"/>
                    </a:lnTo>
                    <a:lnTo>
                      <a:pt x="575" y="13528"/>
                    </a:lnTo>
                    <a:lnTo>
                      <a:pt x="714" y="13825"/>
                    </a:lnTo>
                    <a:lnTo>
                      <a:pt x="793" y="13964"/>
                    </a:lnTo>
                    <a:lnTo>
                      <a:pt x="892" y="14083"/>
                    </a:lnTo>
                    <a:lnTo>
                      <a:pt x="991" y="14182"/>
                    </a:lnTo>
                    <a:lnTo>
                      <a:pt x="1090" y="14281"/>
                    </a:lnTo>
                    <a:lnTo>
                      <a:pt x="1229" y="14360"/>
                    </a:lnTo>
                    <a:lnTo>
                      <a:pt x="1387" y="14420"/>
                    </a:lnTo>
                    <a:lnTo>
                      <a:pt x="1526" y="14420"/>
                    </a:lnTo>
                    <a:lnTo>
                      <a:pt x="1664" y="14380"/>
                    </a:lnTo>
                    <a:lnTo>
                      <a:pt x="1783" y="14301"/>
                    </a:lnTo>
                    <a:lnTo>
                      <a:pt x="1902" y="14182"/>
                    </a:lnTo>
                    <a:lnTo>
                      <a:pt x="1981" y="14043"/>
                    </a:lnTo>
                    <a:lnTo>
                      <a:pt x="2061" y="13865"/>
                    </a:lnTo>
                    <a:lnTo>
                      <a:pt x="2160" y="13528"/>
                    </a:lnTo>
                    <a:lnTo>
                      <a:pt x="2239" y="13152"/>
                    </a:lnTo>
                    <a:lnTo>
                      <a:pt x="2278" y="12776"/>
                    </a:lnTo>
                    <a:lnTo>
                      <a:pt x="2318" y="12379"/>
                    </a:lnTo>
                    <a:lnTo>
                      <a:pt x="2358" y="11587"/>
                    </a:lnTo>
                    <a:lnTo>
                      <a:pt x="2397" y="10835"/>
                    </a:lnTo>
                    <a:lnTo>
                      <a:pt x="2437" y="9904"/>
                    </a:lnTo>
                    <a:lnTo>
                      <a:pt x="2457" y="8993"/>
                    </a:lnTo>
                    <a:lnTo>
                      <a:pt x="2457" y="8062"/>
                    </a:lnTo>
                    <a:lnTo>
                      <a:pt x="2457" y="7131"/>
                    </a:lnTo>
                    <a:lnTo>
                      <a:pt x="2437" y="5388"/>
                    </a:lnTo>
                    <a:lnTo>
                      <a:pt x="2417" y="4497"/>
                    </a:lnTo>
                    <a:lnTo>
                      <a:pt x="2377" y="3605"/>
                    </a:lnTo>
                    <a:lnTo>
                      <a:pt x="2318" y="2714"/>
                    </a:lnTo>
                    <a:lnTo>
                      <a:pt x="2239" y="1843"/>
                    </a:lnTo>
                    <a:lnTo>
                      <a:pt x="2179" y="1407"/>
                    </a:lnTo>
                    <a:lnTo>
                      <a:pt x="2100" y="971"/>
                    </a:lnTo>
                    <a:lnTo>
                      <a:pt x="2021" y="555"/>
                    </a:lnTo>
                    <a:lnTo>
                      <a:pt x="1922" y="139"/>
                    </a:lnTo>
                    <a:lnTo>
                      <a:pt x="1882" y="60"/>
                    </a:lnTo>
                    <a:lnTo>
                      <a:pt x="184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5" name="Google Shape;1685;p7"/>
              <p:cNvSpPr/>
              <p:nvPr/>
            </p:nvSpPr>
            <p:spPr>
              <a:xfrm>
                <a:off x="2165575" y="1603750"/>
                <a:ext cx="1124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45318" extrusionOk="0">
                    <a:moveTo>
                      <a:pt x="1922" y="1"/>
                    </a:moveTo>
                    <a:lnTo>
                      <a:pt x="1823" y="20"/>
                    </a:lnTo>
                    <a:lnTo>
                      <a:pt x="1743" y="80"/>
                    </a:lnTo>
                    <a:lnTo>
                      <a:pt x="1704" y="119"/>
                    </a:lnTo>
                    <a:lnTo>
                      <a:pt x="1684" y="179"/>
                    </a:lnTo>
                    <a:lnTo>
                      <a:pt x="1664" y="238"/>
                    </a:lnTo>
                    <a:lnTo>
                      <a:pt x="1664" y="318"/>
                    </a:lnTo>
                    <a:lnTo>
                      <a:pt x="1704" y="852"/>
                    </a:lnTo>
                    <a:lnTo>
                      <a:pt x="1724" y="1407"/>
                    </a:lnTo>
                    <a:lnTo>
                      <a:pt x="1704" y="1942"/>
                    </a:lnTo>
                    <a:lnTo>
                      <a:pt x="1664" y="2476"/>
                    </a:lnTo>
                    <a:lnTo>
                      <a:pt x="1625" y="2991"/>
                    </a:lnTo>
                    <a:lnTo>
                      <a:pt x="1545" y="3526"/>
                    </a:lnTo>
                    <a:lnTo>
                      <a:pt x="1466" y="4041"/>
                    </a:lnTo>
                    <a:lnTo>
                      <a:pt x="1367" y="4576"/>
                    </a:lnTo>
                    <a:lnTo>
                      <a:pt x="1149" y="5606"/>
                    </a:lnTo>
                    <a:lnTo>
                      <a:pt x="912" y="6656"/>
                    </a:lnTo>
                    <a:lnTo>
                      <a:pt x="674" y="7685"/>
                    </a:lnTo>
                    <a:lnTo>
                      <a:pt x="436" y="8735"/>
                    </a:lnTo>
                    <a:lnTo>
                      <a:pt x="258" y="9706"/>
                    </a:lnTo>
                    <a:lnTo>
                      <a:pt x="179" y="10201"/>
                    </a:lnTo>
                    <a:lnTo>
                      <a:pt x="100" y="10696"/>
                    </a:lnTo>
                    <a:lnTo>
                      <a:pt x="60" y="11211"/>
                    </a:lnTo>
                    <a:lnTo>
                      <a:pt x="20" y="11706"/>
                    </a:lnTo>
                    <a:lnTo>
                      <a:pt x="1" y="12201"/>
                    </a:lnTo>
                    <a:lnTo>
                      <a:pt x="1" y="12716"/>
                    </a:lnTo>
                    <a:lnTo>
                      <a:pt x="40" y="13231"/>
                    </a:lnTo>
                    <a:lnTo>
                      <a:pt x="80" y="13766"/>
                    </a:lnTo>
                    <a:lnTo>
                      <a:pt x="139" y="14281"/>
                    </a:lnTo>
                    <a:lnTo>
                      <a:pt x="218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3" y="18024"/>
                    </a:lnTo>
                    <a:lnTo>
                      <a:pt x="971" y="19193"/>
                    </a:lnTo>
                    <a:lnTo>
                      <a:pt x="1110" y="20381"/>
                    </a:lnTo>
                    <a:lnTo>
                      <a:pt x="1209" y="21570"/>
                    </a:lnTo>
                    <a:lnTo>
                      <a:pt x="1288" y="22758"/>
                    </a:lnTo>
                    <a:lnTo>
                      <a:pt x="1347" y="23946"/>
                    </a:lnTo>
                    <a:lnTo>
                      <a:pt x="138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308" y="31136"/>
                    </a:lnTo>
                    <a:lnTo>
                      <a:pt x="1129" y="35909"/>
                    </a:lnTo>
                    <a:lnTo>
                      <a:pt x="1050" y="38246"/>
                    </a:lnTo>
                    <a:lnTo>
                      <a:pt x="1030" y="39435"/>
                    </a:lnTo>
                    <a:lnTo>
                      <a:pt x="1050" y="40029"/>
                    </a:lnTo>
                    <a:lnTo>
                      <a:pt x="1070" y="40603"/>
                    </a:lnTo>
                    <a:lnTo>
                      <a:pt x="1090" y="41198"/>
                    </a:lnTo>
                    <a:lnTo>
                      <a:pt x="1149" y="41772"/>
                    </a:lnTo>
                    <a:lnTo>
                      <a:pt x="1229" y="42346"/>
                    </a:lnTo>
                    <a:lnTo>
                      <a:pt x="1308" y="42921"/>
                    </a:lnTo>
                    <a:lnTo>
                      <a:pt x="1427" y="43495"/>
                    </a:lnTo>
                    <a:lnTo>
                      <a:pt x="1565" y="44050"/>
                    </a:lnTo>
                    <a:lnTo>
                      <a:pt x="1743" y="44604"/>
                    </a:lnTo>
                    <a:lnTo>
                      <a:pt x="1942" y="45159"/>
                    </a:lnTo>
                    <a:lnTo>
                      <a:pt x="2001" y="45238"/>
                    </a:lnTo>
                    <a:lnTo>
                      <a:pt x="2060" y="45297"/>
                    </a:lnTo>
                    <a:lnTo>
                      <a:pt x="2140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77" y="45238"/>
                    </a:lnTo>
                    <a:lnTo>
                      <a:pt x="2437" y="45179"/>
                    </a:lnTo>
                    <a:lnTo>
                      <a:pt x="2457" y="45080"/>
                    </a:lnTo>
                    <a:lnTo>
                      <a:pt x="2853" y="43079"/>
                    </a:lnTo>
                    <a:lnTo>
                      <a:pt x="322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62" y="36008"/>
                    </a:lnTo>
                    <a:lnTo>
                      <a:pt x="4081" y="34998"/>
                    </a:lnTo>
                    <a:lnTo>
                      <a:pt x="4180" y="33968"/>
                    </a:lnTo>
                    <a:lnTo>
                      <a:pt x="4259" y="32958"/>
                    </a:lnTo>
                    <a:lnTo>
                      <a:pt x="4338" y="31928"/>
                    </a:lnTo>
                    <a:lnTo>
                      <a:pt x="4398" y="30898"/>
                    </a:lnTo>
                    <a:lnTo>
                      <a:pt x="4437" y="29868"/>
                    </a:lnTo>
                    <a:lnTo>
                      <a:pt x="4477" y="28858"/>
                    </a:lnTo>
                    <a:lnTo>
                      <a:pt x="4497" y="27828"/>
                    </a:lnTo>
                    <a:lnTo>
                      <a:pt x="4497" y="26798"/>
                    </a:lnTo>
                    <a:lnTo>
                      <a:pt x="4477" y="25788"/>
                    </a:lnTo>
                    <a:lnTo>
                      <a:pt x="4457" y="24758"/>
                    </a:lnTo>
                    <a:lnTo>
                      <a:pt x="4398" y="23728"/>
                    </a:lnTo>
                    <a:lnTo>
                      <a:pt x="4338" y="22718"/>
                    </a:lnTo>
                    <a:lnTo>
                      <a:pt x="4259" y="21708"/>
                    </a:lnTo>
                    <a:lnTo>
                      <a:pt x="4160" y="20678"/>
                    </a:lnTo>
                    <a:lnTo>
                      <a:pt x="4041" y="19668"/>
                    </a:lnTo>
                    <a:lnTo>
                      <a:pt x="3902" y="18658"/>
                    </a:lnTo>
                    <a:lnTo>
                      <a:pt x="3744" y="17648"/>
                    </a:lnTo>
                    <a:lnTo>
                      <a:pt x="3566" y="16658"/>
                    </a:lnTo>
                    <a:lnTo>
                      <a:pt x="3348" y="15648"/>
                    </a:lnTo>
                    <a:lnTo>
                      <a:pt x="3130" y="14657"/>
                    </a:lnTo>
                    <a:lnTo>
                      <a:pt x="2892" y="13667"/>
                    </a:lnTo>
                    <a:lnTo>
                      <a:pt x="2635" y="12677"/>
                    </a:lnTo>
                    <a:lnTo>
                      <a:pt x="2595" y="12597"/>
                    </a:lnTo>
                    <a:lnTo>
                      <a:pt x="2575" y="12538"/>
                    </a:lnTo>
                    <a:lnTo>
                      <a:pt x="2516" y="12498"/>
                    </a:lnTo>
                    <a:lnTo>
                      <a:pt x="2476" y="12479"/>
                    </a:lnTo>
                    <a:lnTo>
                      <a:pt x="2377" y="12439"/>
                    </a:lnTo>
                    <a:lnTo>
                      <a:pt x="2278" y="12459"/>
                    </a:lnTo>
                    <a:lnTo>
                      <a:pt x="2179" y="12498"/>
                    </a:lnTo>
                    <a:lnTo>
                      <a:pt x="2100" y="12597"/>
                    </a:lnTo>
                    <a:lnTo>
                      <a:pt x="2080" y="12637"/>
                    </a:lnTo>
                    <a:lnTo>
                      <a:pt x="2060" y="12696"/>
                    </a:lnTo>
                    <a:lnTo>
                      <a:pt x="2060" y="12776"/>
                    </a:lnTo>
                    <a:lnTo>
                      <a:pt x="2080" y="12855"/>
                    </a:lnTo>
                    <a:lnTo>
                      <a:pt x="2338" y="13786"/>
                    </a:lnTo>
                    <a:lnTo>
                      <a:pt x="2575" y="14736"/>
                    </a:lnTo>
                    <a:lnTo>
                      <a:pt x="2773" y="15707"/>
                    </a:lnTo>
                    <a:lnTo>
                      <a:pt x="2971" y="16658"/>
                    </a:lnTo>
                    <a:lnTo>
                      <a:pt x="3150" y="17608"/>
                    </a:lnTo>
                    <a:lnTo>
                      <a:pt x="3308" y="18579"/>
                    </a:lnTo>
                    <a:lnTo>
                      <a:pt x="3447" y="19549"/>
                    </a:lnTo>
                    <a:lnTo>
                      <a:pt x="3566" y="20520"/>
                    </a:lnTo>
                    <a:lnTo>
                      <a:pt x="3665" y="21490"/>
                    </a:lnTo>
                    <a:lnTo>
                      <a:pt x="3744" y="22461"/>
                    </a:lnTo>
                    <a:lnTo>
                      <a:pt x="3823" y="23431"/>
                    </a:lnTo>
                    <a:lnTo>
                      <a:pt x="3863" y="24422"/>
                    </a:lnTo>
                    <a:lnTo>
                      <a:pt x="3902" y="25392"/>
                    </a:lnTo>
                    <a:lnTo>
                      <a:pt x="3922" y="26383"/>
                    </a:lnTo>
                    <a:lnTo>
                      <a:pt x="3922" y="27353"/>
                    </a:lnTo>
                    <a:lnTo>
                      <a:pt x="3922" y="28343"/>
                    </a:lnTo>
                    <a:lnTo>
                      <a:pt x="3902" y="29314"/>
                    </a:lnTo>
                    <a:lnTo>
                      <a:pt x="3863" y="30304"/>
                    </a:lnTo>
                    <a:lnTo>
                      <a:pt x="3803" y="31275"/>
                    </a:lnTo>
                    <a:lnTo>
                      <a:pt x="3744" y="32265"/>
                    </a:lnTo>
                    <a:lnTo>
                      <a:pt x="3665" y="33235"/>
                    </a:lnTo>
                    <a:lnTo>
                      <a:pt x="3585" y="34206"/>
                    </a:lnTo>
                    <a:lnTo>
                      <a:pt x="3368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6" y="41990"/>
                    </a:lnTo>
                    <a:lnTo>
                      <a:pt x="2120" y="43891"/>
                    </a:lnTo>
                    <a:lnTo>
                      <a:pt x="2001" y="43436"/>
                    </a:lnTo>
                    <a:lnTo>
                      <a:pt x="1902" y="42980"/>
                    </a:lnTo>
                    <a:lnTo>
                      <a:pt x="1803" y="42505"/>
                    </a:lnTo>
                    <a:lnTo>
                      <a:pt x="1743" y="42029"/>
                    </a:lnTo>
                    <a:lnTo>
                      <a:pt x="1684" y="41554"/>
                    </a:lnTo>
                    <a:lnTo>
                      <a:pt x="1644" y="41059"/>
                    </a:lnTo>
                    <a:lnTo>
                      <a:pt x="1605" y="40108"/>
                    </a:lnTo>
                    <a:lnTo>
                      <a:pt x="1605" y="39138"/>
                    </a:lnTo>
                    <a:lnTo>
                      <a:pt x="1625" y="38147"/>
                    </a:lnTo>
                    <a:lnTo>
                      <a:pt x="1684" y="36226"/>
                    </a:lnTo>
                    <a:lnTo>
                      <a:pt x="1823" y="31572"/>
                    </a:lnTo>
                    <a:lnTo>
                      <a:pt x="1922" y="26937"/>
                    </a:lnTo>
                    <a:lnTo>
                      <a:pt x="1922" y="25808"/>
                    </a:lnTo>
                    <a:lnTo>
                      <a:pt x="1922" y="24699"/>
                    </a:lnTo>
                    <a:lnTo>
                      <a:pt x="1902" y="23570"/>
                    </a:lnTo>
                    <a:lnTo>
                      <a:pt x="1882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5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1" y="15747"/>
                    </a:lnTo>
                    <a:lnTo>
                      <a:pt x="85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5" y="13469"/>
                    </a:lnTo>
                    <a:lnTo>
                      <a:pt x="595" y="12934"/>
                    </a:lnTo>
                    <a:lnTo>
                      <a:pt x="575" y="12380"/>
                    </a:lnTo>
                    <a:lnTo>
                      <a:pt x="595" y="11845"/>
                    </a:lnTo>
                    <a:lnTo>
                      <a:pt x="615" y="11310"/>
                    </a:lnTo>
                    <a:lnTo>
                      <a:pt x="674" y="10775"/>
                    </a:lnTo>
                    <a:lnTo>
                      <a:pt x="753" y="10240"/>
                    </a:lnTo>
                    <a:lnTo>
                      <a:pt x="832" y="9706"/>
                    </a:lnTo>
                    <a:lnTo>
                      <a:pt x="931" y="9171"/>
                    </a:lnTo>
                    <a:lnTo>
                      <a:pt x="1169" y="8082"/>
                    </a:lnTo>
                    <a:lnTo>
                      <a:pt x="1407" y="6992"/>
                    </a:lnTo>
                    <a:lnTo>
                      <a:pt x="1664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100" y="3685"/>
                    </a:lnTo>
                    <a:lnTo>
                      <a:pt x="2179" y="3130"/>
                    </a:lnTo>
                    <a:lnTo>
                      <a:pt x="2239" y="2575"/>
                    </a:lnTo>
                    <a:lnTo>
                      <a:pt x="2278" y="2021"/>
                    </a:lnTo>
                    <a:lnTo>
                      <a:pt x="2278" y="1466"/>
                    </a:lnTo>
                    <a:lnTo>
                      <a:pt x="2278" y="892"/>
                    </a:lnTo>
                    <a:lnTo>
                      <a:pt x="2239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79" y="119"/>
                    </a:lnTo>
                    <a:lnTo>
                      <a:pt x="2120" y="80"/>
                    </a:lnTo>
                    <a:lnTo>
                      <a:pt x="2041" y="20"/>
                    </a:lnTo>
                    <a:lnTo>
                      <a:pt x="19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6" name="Google Shape;1686;p7"/>
              <p:cNvSpPr/>
              <p:nvPr/>
            </p:nvSpPr>
            <p:spPr>
              <a:xfrm>
                <a:off x="2140825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60" y="80"/>
                    </a:lnTo>
                    <a:lnTo>
                      <a:pt x="40" y="120"/>
                    </a:lnTo>
                    <a:lnTo>
                      <a:pt x="2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13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92" y="9132"/>
                    </a:lnTo>
                    <a:lnTo>
                      <a:pt x="832" y="9171"/>
                    </a:lnTo>
                    <a:lnTo>
                      <a:pt x="911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08" y="9171"/>
                    </a:lnTo>
                    <a:lnTo>
                      <a:pt x="1248" y="9132"/>
                    </a:lnTo>
                    <a:lnTo>
                      <a:pt x="126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5" y="318"/>
                    </a:lnTo>
                    <a:lnTo>
                      <a:pt x="555" y="239"/>
                    </a:lnTo>
                    <a:lnTo>
                      <a:pt x="535" y="179"/>
                    </a:lnTo>
                    <a:lnTo>
                      <a:pt x="495" y="120"/>
                    </a:lnTo>
                    <a:lnTo>
                      <a:pt x="456" y="80"/>
                    </a:lnTo>
                    <a:lnTo>
                      <a:pt x="357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7" name="Google Shape;1687;p7"/>
              <p:cNvSpPr/>
              <p:nvPr/>
            </p:nvSpPr>
            <p:spPr>
              <a:xfrm>
                <a:off x="2038325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7" y="1"/>
                    </a:moveTo>
                    <a:lnTo>
                      <a:pt x="2337" y="21"/>
                    </a:lnTo>
                    <a:lnTo>
                      <a:pt x="2278" y="60"/>
                    </a:lnTo>
                    <a:lnTo>
                      <a:pt x="2238" y="100"/>
                    </a:lnTo>
                    <a:lnTo>
                      <a:pt x="2219" y="159"/>
                    </a:lnTo>
                    <a:lnTo>
                      <a:pt x="2179" y="219"/>
                    </a:lnTo>
                    <a:lnTo>
                      <a:pt x="1922" y="1249"/>
                    </a:lnTo>
                    <a:lnTo>
                      <a:pt x="1704" y="2298"/>
                    </a:lnTo>
                    <a:lnTo>
                      <a:pt x="1486" y="3348"/>
                    </a:lnTo>
                    <a:lnTo>
                      <a:pt x="1308" y="4398"/>
                    </a:lnTo>
                    <a:lnTo>
                      <a:pt x="1149" y="5447"/>
                    </a:lnTo>
                    <a:lnTo>
                      <a:pt x="991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15" y="10894"/>
                    </a:lnTo>
                    <a:lnTo>
                      <a:pt x="317" y="13132"/>
                    </a:lnTo>
                    <a:lnTo>
                      <a:pt x="139" y="15390"/>
                    </a:lnTo>
                    <a:lnTo>
                      <a:pt x="80" y="16519"/>
                    </a:lnTo>
                    <a:lnTo>
                      <a:pt x="20" y="17648"/>
                    </a:lnTo>
                    <a:lnTo>
                      <a:pt x="0" y="18817"/>
                    </a:lnTo>
                    <a:lnTo>
                      <a:pt x="0" y="19965"/>
                    </a:lnTo>
                    <a:lnTo>
                      <a:pt x="20" y="21114"/>
                    </a:lnTo>
                    <a:lnTo>
                      <a:pt x="80" y="22283"/>
                    </a:lnTo>
                    <a:lnTo>
                      <a:pt x="159" y="23431"/>
                    </a:lnTo>
                    <a:lnTo>
                      <a:pt x="238" y="24580"/>
                    </a:lnTo>
                    <a:lnTo>
                      <a:pt x="456" y="26878"/>
                    </a:lnTo>
                    <a:lnTo>
                      <a:pt x="694" y="29195"/>
                    </a:lnTo>
                    <a:lnTo>
                      <a:pt x="892" y="31493"/>
                    </a:lnTo>
                    <a:lnTo>
                      <a:pt x="1090" y="33790"/>
                    </a:lnTo>
                    <a:lnTo>
                      <a:pt x="1248" y="36107"/>
                    </a:lnTo>
                    <a:lnTo>
                      <a:pt x="1407" y="38762"/>
                    </a:lnTo>
                    <a:lnTo>
                      <a:pt x="1525" y="41416"/>
                    </a:lnTo>
                    <a:lnTo>
                      <a:pt x="1644" y="44050"/>
                    </a:lnTo>
                    <a:lnTo>
                      <a:pt x="1704" y="46704"/>
                    </a:lnTo>
                    <a:lnTo>
                      <a:pt x="1723" y="46783"/>
                    </a:lnTo>
                    <a:lnTo>
                      <a:pt x="1743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902" y="47001"/>
                    </a:lnTo>
                    <a:lnTo>
                      <a:pt x="2001" y="47021"/>
                    </a:lnTo>
                    <a:lnTo>
                      <a:pt x="2100" y="47001"/>
                    </a:lnTo>
                    <a:lnTo>
                      <a:pt x="2199" y="46941"/>
                    </a:lnTo>
                    <a:lnTo>
                      <a:pt x="2219" y="46902"/>
                    </a:lnTo>
                    <a:lnTo>
                      <a:pt x="2258" y="46842"/>
                    </a:lnTo>
                    <a:lnTo>
                      <a:pt x="2278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39" y="42109"/>
                    </a:lnTo>
                    <a:lnTo>
                      <a:pt x="2021" y="39791"/>
                    </a:lnTo>
                    <a:lnTo>
                      <a:pt x="1902" y="37494"/>
                    </a:lnTo>
                    <a:lnTo>
                      <a:pt x="1743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6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74" y="22758"/>
                    </a:lnTo>
                    <a:lnTo>
                      <a:pt x="595" y="21649"/>
                    </a:lnTo>
                    <a:lnTo>
                      <a:pt x="55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4" y="17153"/>
                    </a:lnTo>
                    <a:lnTo>
                      <a:pt x="674" y="16004"/>
                    </a:lnTo>
                    <a:lnTo>
                      <a:pt x="753" y="14875"/>
                    </a:lnTo>
                    <a:lnTo>
                      <a:pt x="951" y="12597"/>
                    </a:lnTo>
                    <a:lnTo>
                      <a:pt x="1149" y="10340"/>
                    </a:lnTo>
                    <a:lnTo>
                      <a:pt x="1268" y="9072"/>
                    </a:lnTo>
                    <a:lnTo>
                      <a:pt x="1407" y="7824"/>
                    </a:lnTo>
                    <a:lnTo>
                      <a:pt x="1565" y="6576"/>
                    </a:lnTo>
                    <a:lnTo>
                      <a:pt x="1743" y="5329"/>
                    </a:lnTo>
                    <a:lnTo>
                      <a:pt x="1941" y="4081"/>
                    </a:lnTo>
                    <a:lnTo>
                      <a:pt x="2159" y="2853"/>
                    </a:lnTo>
                    <a:lnTo>
                      <a:pt x="2437" y="1625"/>
                    </a:lnTo>
                    <a:lnTo>
                      <a:pt x="2734" y="397"/>
                    </a:lnTo>
                    <a:lnTo>
                      <a:pt x="2753" y="337"/>
                    </a:lnTo>
                    <a:lnTo>
                      <a:pt x="2753" y="258"/>
                    </a:lnTo>
                    <a:lnTo>
                      <a:pt x="2734" y="199"/>
                    </a:lnTo>
                    <a:lnTo>
                      <a:pt x="2714" y="139"/>
                    </a:lnTo>
                    <a:lnTo>
                      <a:pt x="2635" y="60"/>
                    </a:lnTo>
                    <a:lnTo>
                      <a:pt x="253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8" name="Google Shape;1688;p7"/>
              <p:cNvSpPr/>
              <p:nvPr/>
            </p:nvSpPr>
            <p:spPr>
              <a:xfrm>
                <a:off x="1977900" y="276725"/>
                <a:ext cx="114425" cy="1292400"/>
              </a:xfrm>
              <a:custGeom>
                <a:avLst/>
                <a:gdLst/>
                <a:ahLst/>
                <a:cxnLst/>
                <a:rect l="l" t="t" r="r" b="b"/>
                <a:pathLst>
                  <a:path w="4577" h="51696" extrusionOk="0">
                    <a:moveTo>
                      <a:pt x="1071" y="1"/>
                    </a:moveTo>
                    <a:lnTo>
                      <a:pt x="1011" y="21"/>
                    </a:lnTo>
                    <a:lnTo>
                      <a:pt x="952" y="40"/>
                    </a:lnTo>
                    <a:lnTo>
                      <a:pt x="912" y="100"/>
                    </a:lnTo>
                    <a:lnTo>
                      <a:pt x="872" y="159"/>
                    </a:lnTo>
                    <a:lnTo>
                      <a:pt x="853" y="239"/>
                    </a:lnTo>
                    <a:lnTo>
                      <a:pt x="635" y="1427"/>
                    </a:lnTo>
                    <a:lnTo>
                      <a:pt x="457" y="2635"/>
                    </a:lnTo>
                    <a:lnTo>
                      <a:pt x="318" y="3863"/>
                    </a:lnTo>
                    <a:lnTo>
                      <a:pt x="199" y="5071"/>
                    </a:lnTo>
                    <a:lnTo>
                      <a:pt x="100" y="6279"/>
                    </a:lnTo>
                    <a:lnTo>
                      <a:pt x="41" y="7507"/>
                    </a:lnTo>
                    <a:lnTo>
                      <a:pt x="1" y="8735"/>
                    </a:lnTo>
                    <a:lnTo>
                      <a:pt x="1" y="9963"/>
                    </a:lnTo>
                    <a:lnTo>
                      <a:pt x="21" y="11172"/>
                    </a:lnTo>
                    <a:lnTo>
                      <a:pt x="80" y="12400"/>
                    </a:lnTo>
                    <a:lnTo>
                      <a:pt x="159" y="13628"/>
                    </a:lnTo>
                    <a:lnTo>
                      <a:pt x="258" y="14836"/>
                    </a:lnTo>
                    <a:lnTo>
                      <a:pt x="397" y="16044"/>
                    </a:lnTo>
                    <a:lnTo>
                      <a:pt x="575" y="17252"/>
                    </a:lnTo>
                    <a:lnTo>
                      <a:pt x="773" y="18460"/>
                    </a:lnTo>
                    <a:lnTo>
                      <a:pt x="1011" y="19649"/>
                    </a:lnTo>
                    <a:lnTo>
                      <a:pt x="1130" y="20263"/>
                    </a:lnTo>
                    <a:lnTo>
                      <a:pt x="1269" y="20877"/>
                    </a:lnTo>
                    <a:lnTo>
                      <a:pt x="1585" y="22085"/>
                    </a:lnTo>
                    <a:lnTo>
                      <a:pt x="1922" y="23273"/>
                    </a:lnTo>
                    <a:lnTo>
                      <a:pt x="2259" y="24462"/>
                    </a:lnTo>
                    <a:lnTo>
                      <a:pt x="2615" y="25670"/>
                    </a:lnTo>
                    <a:lnTo>
                      <a:pt x="2932" y="26858"/>
                    </a:lnTo>
                    <a:lnTo>
                      <a:pt x="3229" y="28086"/>
                    </a:lnTo>
                    <a:lnTo>
                      <a:pt x="3348" y="28680"/>
                    </a:lnTo>
                    <a:lnTo>
                      <a:pt x="3467" y="29294"/>
                    </a:lnTo>
                    <a:lnTo>
                      <a:pt x="3566" y="29948"/>
                    </a:lnTo>
                    <a:lnTo>
                      <a:pt x="3665" y="30582"/>
                    </a:lnTo>
                    <a:lnTo>
                      <a:pt x="3744" y="31235"/>
                    </a:lnTo>
                    <a:lnTo>
                      <a:pt x="3824" y="31889"/>
                    </a:lnTo>
                    <a:lnTo>
                      <a:pt x="3923" y="33176"/>
                    </a:lnTo>
                    <a:lnTo>
                      <a:pt x="3982" y="34484"/>
                    </a:lnTo>
                    <a:lnTo>
                      <a:pt x="4002" y="35791"/>
                    </a:lnTo>
                    <a:lnTo>
                      <a:pt x="4002" y="37098"/>
                    </a:lnTo>
                    <a:lnTo>
                      <a:pt x="3962" y="38405"/>
                    </a:lnTo>
                    <a:lnTo>
                      <a:pt x="3903" y="39712"/>
                    </a:lnTo>
                    <a:lnTo>
                      <a:pt x="3804" y="41158"/>
                    </a:lnTo>
                    <a:lnTo>
                      <a:pt x="3685" y="42624"/>
                    </a:lnTo>
                    <a:lnTo>
                      <a:pt x="3566" y="44090"/>
                    </a:lnTo>
                    <a:lnTo>
                      <a:pt x="3447" y="45555"/>
                    </a:lnTo>
                    <a:lnTo>
                      <a:pt x="2873" y="51378"/>
                    </a:lnTo>
                    <a:lnTo>
                      <a:pt x="2873" y="51457"/>
                    </a:lnTo>
                    <a:lnTo>
                      <a:pt x="2873" y="51517"/>
                    </a:lnTo>
                    <a:lnTo>
                      <a:pt x="2893" y="51576"/>
                    </a:lnTo>
                    <a:lnTo>
                      <a:pt x="2932" y="51616"/>
                    </a:lnTo>
                    <a:lnTo>
                      <a:pt x="3012" y="51675"/>
                    </a:lnTo>
                    <a:lnTo>
                      <a:pt x="3111" y="51695"/>
                    </a:lnTo>
                    <a:lnTo>
                      <a:pt x="3229" y="51675"/>
                    </a:lnTo>
                    <a:lnTo>
                      <a:pt x="3328" y="51616"/>
                    </a:lnTo>
                    <a:lnTo>
                      <a:pt x="3368" y="51576"/>
                    </a:lnTo>
                    <a:lnTo>
                      <a:pt x="3388" y="51517"/>
                    </a:lnTo>
                    <a:lnTo>
                      <a:pt x="3427" y="51457"/>
                    </a:lnTo>
                    <a:lnTo>
                      <a:pt x="3427" y="51378"/>
                    </a:lnTo>
                    <a:lnTo>
                      <a:pt x="3685" y="48863"/>
                    </a:lnTo>
                    <a:lnTo>
                      <a:pt x="3942" y="46328"/>
                    </a:lnTo>
                    <a:lnTo>
                      <a:pt x="4200" y="43773"/>
                    </a:lnTo>
                    <a:lnTo>
                      <a:pt x="4299" y="42505"/>
                    </a:lnTo>
                    <a:lnTo>
                      <a:pt x="4398" y="41218"/>
                    </a:lnTo>
                    <a:lnTo>
                      <a:pt x="4477" y="39950"/>
                    </a:lnTo>
                    <a:lnTo>
                      <a:pt x="4537" y="38663"/>
                    </a:lnTo>
                    <a:lnTo>
                      <a:pt x="4576" y="37395"/>
                    </a:lnTo>
                    <a:lnTo>
                      <a:pt x="4576" y="36127"/>
                    </a:lnTo>
                    <a:lnTo>
                      <a:pt x="4556" y="34840"/>
                    </a:lnTo>
                    <a:lnTo>
                      <a:pt x="4517" y="33572"/>
                    </a:lnTo>
                    <a:lnTo>
                      <a:pt x="4418" y="32305"/>
                    </a:lnTo>
                    <a:lnTo>
                      <a:pt x="4299" y="31037"/>
                    </a:lnTo>
                    <a:lnTo>
                      <a:pt x="4220" y="30423"/>
                    </a:lnTo>
                    <a:lnTo>
                      <a:pt x="4121" y="29829"/>
                    </a:lnTo>
                    <a:lnTo>
                      <a:pt x="4022" y="29235"/>
                    </a:lnTo>
                    <a:lnTo>
                      <a:pt x="3903" y="28641"/>
                    </a:lnTo>
                    <a:lnTo>
                      <a:pt x="3626" y="27472"/>
                    </a:lnTo>
                    <a:lnTo>
                      <a:pt x="3328" y="26323"/>
                    </a:lnTo>
                    <a:lnTo>
                      <a:pt x="3012" y="25175"/>
                    </a:lnTo>
                    <a:lnTo>
                      <a:pt x="2695" y="24026"/>
                    </a:lnTo>
                    <a:lnTo>
                      <a:pt x="2358" y="22857"/>
                    </a:lnTo>
                    <a:lnTo>
                      <a:pt x="2061" y="21689"/>
                    </a:lnTo>
                    <a:lnTo>
                      <a:pt x="1764" y="20481"/>
                    </a:lnTo>
                    <a:lnTo>
                      <a:pt x="1506" y="19233"/>
                    </a:lnTo>
                    <a:lnTo>
                      <a:pt x="1269" y="18005"/>
                    </a:lnTo>
                    <a:lnTo>
                      <a:pt x="1071" y="16757"/>
                    </a:lnTo>
                    <a:lnTo>
                      <a:pt x="912" y="15509"/>
                    </a:lnTo>
                    <a:lnTo>
                      <a:pt x="773" y="14242"/>
                    </a:lnTo>
                    <a:lnTo>
                      <a:pt x="674" y="12974"/>
                    </a:lnTo>
                    <a:lnTo>
                      <a:pt x="595" y="11706"/>
                    </a:lnTo>
                    <a:lnTo>
                      <a:pt x="556" y="10360"/>
                    </a:lnTo>
                    <a:lnTo>
                      <a:pt x="556" y="8993"/>
                    </a:lnTo>
                    <a:lnTo>
                      <a:pt x="595" y="7646"/>
                    </a:lnTo>
                    <a:lnTo>
                      <a:pt x="655" y="6279"/>
                    </a:lnTo>
                    <a:lnTo>
                      <a:pt x="773" y="4933"/>
                    </a:lnTo>
                    <a:lnTo>
                      <a:pt x="912" y="3586"/>
                    </a:lnTo>
                    <a:lnTo>
                      <a:pt x="1090" y="2239"/>
                    </a:lnTo>
                    <a:lnTo>
                      <a:pt x="1308" y="912"/>
                    </a:lnTo>
                    <a:lnTo>
                      <a:pt x="1467" y="1130"/>
                    </a:lnTo>
                    <a:lnTo>
                      <a:pt x="1605" y="1368"/>
                    </a:lnTo>
                    <a:lnTo>
                      <a:pt x="1724" y="1625"/>
                    </a:lnTo>
                    <a:lnTo>
                      <a:pt x="1823" y="1922"/>
                    </a:lnTo>
                    <a:lnTo>
                      <a:pt x="1883" y="2199"/>
                    </a:lnTo>
                    <a:lnTo>
                      <a:pt x="1942" y="2496"/>
                    </a:lnTo>
                    <a:lnTo>
                      <a:pt x="2021" y="3091"/>
                    </a:lnTo>
                    <a:lnTo>
                      <a:pt x="2061" y="3923"/>
                    </a:lnTo>
                    <a:lnTo>
                      <a:pt x="2100" y="4754"/>
                    </a:lnTo>
                    <a:lnTo>
                      <a:pt x="2140" y="6418"/>
                    </a:lnTo>
                    <a:lnTo>
                      <a:pt x="2140" y="8161"/>
                    </a:lnTo>
                    <a:lnTo>
                      <a:pt x="2081" y="9924"/>
                    </a:lnTo>
                    <a:lnTo>
                      <a:pt x="2001" y="11687"/>
                    </a:lnTo>
                    <a:lnTo>
                      <a:pt x="1863" y="13449"/>
                    </a:lnTo>
                    <a:lnTo>
                      <a:pt x="1863" y="13509"/>
                    </a:lnTo>
                    <a:lnTo>
                      <a:pt x="1883" y="13588"/>
                    </a:lnTo>
                    <a:lnTo>
                      <a:pt x="1902" y="13628"/>
                    </a:lnTo>
                    <a:lnTo>
                      <a:pt x="1942" y="13687"/>
                    </a:lnTo>
                    <a:lnTo>
                      <a:pt x="2021" y="13746"/>
                    </a:lnTo>
                    <a:lnTo>
                      <a:pt x="2120" y="13766"/>
                    </a:lnTo>
                    <a:lnTo>
                      <a:pt x="2239" y="13727"/>
                    </a:lnTo>
                    <a:lnTo>
                      <a:pt x="2318" y="13667"/>
                    </a:lnTo>
                    <a:lnTo>
                      <a:pt x="2358" y="13628"/>
                    </a:lnTo>
                    <a:lnTo>
                      <a:pt x="2398" y="13568"/>
                    </a:lnTo>
                    <a:lnTo>
                      <a:pt x="2417" y="13509"/>
                    </a:lnTo>
                    <a:lnTo>
                      <a:pt x="2437" y="13449"/>
                    </a:lnTo>
                    <a:lnTo>
                      <a:pt x="2516" y="12400"/>
                    </a:lnTo>
                    <a:lnTo>
                      <a:pt x="2576" y="11370"/>
                    </a:lnTo>
                    <a:lnTo>
                      <a:pt x="2635" y="10320"/>
                    </a:lnTo>
                    <a:lnTo>
                      <a:pt x="2675" y="9290"/>
                    </a:lnTo>
                    <a:lnTo>
                      <a:pt x="2695" y="8240"/>
                    </a:lnTo>
                    <a:lnTo>
                      <a:pt x="2714" y="7210"/>
                    </a:lnTo>
                    <a:lnTo>
                      <a:pt x="2695" y="6161"/>
                    </a:lnTo>
                    <a:lnTo>
                      <a:pt x="2675" y="5131"/>
                    </a:lnTo>
                    <a:lnTo>
                      <a:pt x="2635" y="3744"/>
                    </a:lnTo>
                    <a:lnTo>
                      <a:pt x="2596" y="3031"/>
                    </a:lnTo>
                    <a:lnTo>
                      <a:pt x="2556" y="2675"/>
                    </a:lnTo>
                    <a:lnTo>
                      <a:pt x="2497" y="2318"/>
                    </a:lnTo>
                    <a:lnTo>
                      <a:pt x="2437" y="1962"/>
                    </a:lnTo>
                    <a:lnTo>
                      <a:pt x="2338" y="1645"/>
                    </a:lnTo>
                    <a:lnTo>
                      <a:pt x="2239" y="1308"/>
                    </a:lnTo>
                    <a:lnTo>
                      <a:pt x="2100" y="1011"/>
                    </a:lnTo>
                    <a:lnTo>
                      <a:pt x="1942" y="734"/>
                    </a:lnTo>
                    <a:lnTo>
                      <a:pt x="1744" y="476"/>
                    </a:lnTo>
                    <a:lnTo>
                      <a:pt x="1526" y="239"/>
                    </a:lnTo>
                    <a:lnTo>
                      <a:pt x="1269" y="40"/>
                    </a:lnTo>
                    <a:lnTo>
                      <a:pt x="120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9" name="Google Shape;1689;p7"/>
              <p:cNvSpPr/>
              <p:nvPr/>
            </p:nvSpPr>
            <p:spPr>
              <a:xfrm>
                <a:off x="2151225" y="267325"/>
                <a:ext cx="15850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34" h="1883" extrusionOk="0">
                    <a:moveTo>
                      <a:pt x="60" y="1"/>
                    </a:moveTo>
                    <a:lnTo>
                      <a:pt x="20" y="773"/>
                    </a:lnTo>
                    <a:lnTo>
                      <a:pt x="0" y="1565"/>
                    </a:lnTo>
                    <a:lnTo>
                      <a:pt x="20" y="1625"/>
                    </a:lnTo>
                    <a:lnTo>
                      <a:pt x="20" y="1704"/>
                    </a:lnTo>
                    <a:lnTo>
                      <a:pt x="60" y="1744"/>
                    </a:lnTo>
                    <a:lnTo>
                      <a:pt x="99" y="1803"/>
                    </a:lnTo>
                    <a:lnTo>
                      <a:pt x="178" y="1862"/>
                    </a:lnTo>
                    <a:lnTo>
                      <a:pt x="297" y="1882"/>
                    </a:lnTo>
                    <a:lnTo>
                      <a:pt x="396" y="1862"/>
                    </a:lnTo>
                    <a:lnTo>
                      <a:pt x="476" y="1803"/>
                    </a:lnTo>
                    <a:lnTo>
                      <a:pt x="515" y="1744"/>
                    </a:lnTo>
                    <a:lnTo>
                      <a:pt x="555" y="1704"/>
                    </a:lnTo>
                    <a:lnTo>
                      <a:pt x="575" y="1625"/>
                    </a:lnTo>
                    <a:lnTo>
                      <a:pt x="575" y="1565"/>
                    </a:lnTo>
                    <a:lnTo>
                      <a:pt x="594" y="773"/>
                    </a:lnTo>
                    <a:lnTo>
                      <a:pt x="6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0" name="Google Shape;1690;p7"/>
              <p:cNvSpPr/>
              <p:nvPr/>
            </p:nvSpPr>
            <p:spPr>
              <a:xfrm>
                <a:off x="2514650" y="267325"/>
                <a:ext cx="1639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57" h="44941" extrusionOk="0">
                    <a:moveTo>
                      <a:pt x="278" y="1"/>
                    </a:moveTo>
                    <a:lnTo>
                      <a:pt x="179" y="852"/>
                    </a:lnTo>
                    <a:lnTo>
                      <a:pt x="80" y="1684"/>
                    </a:lnTo>
                    <a:lnTo>
                      <a:pt x="41" y="2318"/>
                    </a:lnTo>
                    <a:lnTo>
                      <a:pt x="21" y="2972"/>
                    </a:lnTo>
                    <a:lnTo>
                      <a:pt x="1" y="3605"/>
                    </a:lnTo>
                    <a:lnTo>
                      <a:pt x="1" y="4239"/>
                    </a:lnTo>
                    <a:lnTo>
                      <a:pt x="41" y="4873"/>
                    </a:lnTo>
                    <a:lnTo>
                      <a:pt x="80" y="5487"/>
                    </a:lnTo>
                    <a:lnTo>
                      <a:pt x="140" y="6121"/>
                    </a:lnTo>
                    <a:lnTo>
                      <a:pt x="199" y="6754"/>
                    </a:lnTo>
                    <a:lnTo>
                      <a:pt x="298" y="7368"/>
                    </a:lnTo>
                    <a:lnTo>
                      <a:pt x="417" y="8002"/>
                    </a:lnTo>
                    <a:lnTo>
                      <a:pt x="536" y="8616"/>
                    </a:lnTo>
                    <a:lnTo>
                      <a:pt x="674" y="9230"/>
                    </a:lnTo>
                    <a:lnTo>
                      <a:pt x="833" y="9824"/>
                    </a:lnTo>
                    <a:lnTo>
                      <a:pt x="991" y="10438"/>
                    </a:lnTo>
                    <a:lnTo>
                      <a:pt x="1189" y="11033"/>
                    </a:lnTo>
                    <a:lnTo>
                      <a:pt x="1387" y="11627"/>
                    </a:lnTo>
                    <a:lnTo>
                      <a:pt x="1843" y="12835"/>
                    </a:lnTo>
                    <a:lnTo>
                      <a:pt x="2318" y="14043"/>
                    </a:lnTo>
                    <a:lnTo>
                      <a:pt x="2794" y="15251"/>
                    </a:lnTo>
                    <a:lnTo>
                      <a:pt x="3031" y="15865"/>
                    </a:lnTo>
                    <a:lnTo>
                      <a:pt x="3249" y="16479"/>
                    </a:lnTo>
                    <a:lnTo>
                      <a:pt x="3447" y="17093"/>
                    </a:lnTo>
                    <a:lnTo>
                      <a:pt x="3645" y="17727"/>
                    </a:lnTo>
                    <a:lnTo>
                      <a:pt x="3824" y="18361"/>
                    </a:lnTo>
                    <a:lnTo>
                      <a:pt x="4002" y="18995"/>
                    </a:lnTo>
                    <a:lnTo>
                      <a:pt x="4299" y="20262"/>
                    </a:lnTo>
                    <a:lnTo>
                      <a:pt x="4576" y="21570"/>
                    </a:lnTo>
                    <a:lnTo>
                      <a:pt x="4814" y="22956"/>
                    </a:lnTo>
                    <a:lnTo>
                      <a:pt x="5052" y="24362"/>
                    </a:lnTo>
                    <a:lnTo>
                      <a:pt x="5230" y="25768"/>
                    </a:lnTo>
                    <a:lnTo>
                      <a:pt x="5388" y="27175"/>
                    </a:lnTo>
                    <a:lnTo>
                      <a:pt x="5527" y="28601"/>
                    </a:lnTo>
                    <a:lnTo>
                      <a:pt x="5626" y="30007"/>
                    </a:lnTo>
                    <a:lnTo>
                      <a:pt x="5685" y="31433"/>
                    </a:lnTo>
                    <a:lnTo>
                      <a:pt x="5725" y="32859"/>
                    </a:lnTo>
                    <a:lnTo>
                      <a:pt x="5725" y="33592"/>
                    </a:lnTo>
                    <a:lnTo>
                      <a:pt x="5725" y="34345"/>
                    </a:lnTo>
                    <a:lnTo>
                      <a:pt x="5685" y="35830"/>
                    </a:lnTo>
                    <a:lnTo>
                      <a:pt x="5626" y="37316"/>
                    </a:lnTo>
                    <a:lnTo>
                      <a:pt x="5606" y="38801"/>
                    </a:lnTo>
                    <a:lnTo>
                      <a:pt x="5586" y="39554"/>
                    </a:lnTo>
                    <a:lnTo>
                      <a:pt x="5586" y="40286"/>
                    </a:lnTo>
                    <a:lnTo>
                      <a:pt x="5606" y="41039"/>
                    </a:lnTo>
                    <a:lnTo>
                      <a:pt x="5646" y="41772"/>
                    </a:lnTo>
                    <a:lnTo>
                      <a:pt x="5705" y="42505"/>
                    </a:lnTo>
                    <a:lnTo>
                      <a:pt x="5765" y="43238"/>
                    </a:lnTo>
                    <a:lnTo>
                      <a:pt x="5883" y="43970"/>
                    </a:lnTo>
                    <a:lnTo>
                      <a:pt x="6002" y="44703"/>
                    </a:lnTo>
                    <a:lnTo>
                      <a:pt x="6022" y="44782"/>
                    </a:lnTo>
                    <a:lnTo>
                      <a:pt x="6062" y="44842"/>
                    </a:lnTo>
                    <a:lnTo>
                      <a:pt x="6101" y="44882"/>
                    </a:lnTo>
                    <a:lnTo>
                      <a:pt x="6141" y="44921"/>
                    </a:lnTo>
                    <a:lnTo>
                      <a:pt x="6180" y="44941"/>
                    </a:lnTo>
                    <a:lnTo>
                      <a:pt x="6240" y="44941"/>
                    </a:lnTo>
                    <a:lnTo>
                      <a:pt x="6339" y="44921"/>
                    </a:lnTo>
                    <a:lnTo>
                      <a:pt x="6438" y="44882"/>
                    </a:lnTo>
                    <a:lnTo>
                      <a:pt x="6517" y="44782"/>
                    </a:lnTo>
                    <a:lnTo>
                      <a:pt x="6537" y="44743"/>
                    </a:lnTo>
                    <a:lnTo>
                      <a:pt x="6557" y="44683"/>
                    </a:lnTo>
                    <a:lnTo>
                      <a:pt x="6557" y="44604"/>
                    </a:lnTo>
                    <a:lnTo>
                      <a:pt x="6557" y="44525"/>
                    </a:lnTo>
                    <a:lnTo>
                      <a:pt x="6438" y="43891"/>
                    </a:lnTo>
                    <a:lnTo>
                      <a:pt x="6339" y="43238"/>
                    </a:lnTo>
                    <a:lnTo>
                      <a:pt x="6280" y="42604"/>
                    </a:lnTo>
                    <a:lnTo>
                      <a:pt x="6220" y="41950"/>
                    </a:lnTo>
                    <a:lnTo>
                      <a:pt x="6200" y="41297"/>
                    </a:lnTo>
                    <a:lnTo>
                      <a:pt x="6180" y="40663"/>
                    </a:lnTo>
                    <a:lnTo>
                      <a:pt x="6161" y="39356"/>
                    </a:lnTo>
                    <a:lnTo>
                      <a:pt x="6200" y="38048"/>
                    </a:lnTo>
                    <a:lnTo>
                      <a:pt x="6240" y="36741"/>
                    </a:lnTo>
                    <a:lnTo>
                      <a:pt x="6280" y="35434"/>
                    </a:lnTo>
                    <a:lnTo>
                      <a:pt x="6299" y="34147"/>
                    </a:lnTo>
                    <a:lnTo>
                      <a:pt x="6299" y="32839"/>
                    </a:lnTo>
                    <a:lnTo>
                      <a:pt x="6260" y="31552"/>
                    </a:lnTo>
                    <a:lnTo>
                      <a:pt x="6200" y="30265"/>
                    </a:lnTo>
                    <a:lnTo>
                      <a:pt x="6121" y="28977"/>
                    </a:lnTo>
                    <a:lnTo>
                      <a:pt x="6002" y="27690"/>
                    </a:lnTo>
                    <a:lnTo>
                      <a:pt x="5883" y="26422"/>
                    </a:lnTo>
                    <a:lnTo>
                      <a:pt x="5725" y="25135"/>
                    </a:lnTo>
                    <a:lnTo>
                      <a:pt x="5547" y="23867"/>
                    </a:lnTo>
                    <a:lnTo>
                      <a:pt x="5329" y="22599"/>
                    </a:lnTo>
                    <a:lnTo>
                      <a:pt x="5091" y="21352"/>
                    </a:lnTo>
                    <a:lnTo>
                      <a:pt x="4834" y="20124"/>
                    </a:lnTo>
                    <a:lnTo>
                      <a:pt x="4537" y="18896"/>
                    </a:lnTo>
                    <a:lnTo>
                      <a:pt x="4200" y="17688"/>
                    </a:lnTo>
                    <a:lnTo>
                      <a:pt x="3824" y="16499"/>
                    </a:lnTo>
                    <a:lnTo>
                      <a:pt x="3427" y="15311"/>
                    </a:lnTo>
                    <a:lnTo>
                      <a:pt x="2992" y="14142"/>
                    </a:lnTo>
                    <a:lnTo>
                      <a:pt x="2516" y="12934"/>
                    </a:lnTo>
                    <a:lnTo>
                      <a:pt x="2081" y="11746"/>
                    </a:lnTo>
                    <a:lnTo>
                      <a:pt x="1684" y="10537"/>
                    </a:lnTo>
                    <a:lnTo>
                      <a:pt x="1506" y="9943"/>
                    </a:lnTo>
                    <a:lnTo>
                      <a:pt x="1328" y="9329"/>
                    </a:lnTo>
                    <a:lnTo>
                      <a:pt x="1189" y="8715"/>
                    </a:lnTo>
                    <a:lnTo>
                      <a:pt x="1031" y="8101"/>
                    </a:lnTo>
                    <a:lnTo>
                      <a:pt x="912" y="7468"/>
                    </a:lnTo>
                    <a:lnTo>
                      <a:pt x="813" y="6834"/>
                    </a:lnTo>
                    <a:lnTo>
                      <a:pt x="714" y="6200"/>
                    </a:lnTo>
                    <a:lnTo>
                      <a:pt x="655" y="5566"/>
                    </a:lnTo>
                    <a:lnTo>
                      <a:pt x="595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595" y="2179"/>
                    </a:lnTo>
                    <a:lnTo>
                      <a:pt x="635" y="1625"/>
                    </a:lnTo>
                    <a:lnTo>
                      <a:pt x="694" y="1090"/>
                    </a:lnTo>
                    <a:lnTo>
                      <a:pt x="754" y="535"/>
                    </a:lnTo>
                    <a:lnTo>
                      <a:pt x="81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1" name="Google Shape;1691;p7"/>
              <p:cNvSpPr/>
              <p:nvPr/>
            </p:nvSpPr>
            <p:spPr>
              <a:xfrm>
                <a:off x="2690925" y="267325"/>
                <a:ext cx="75300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3012" h="42169" extrusionOk="0">
                    <a:moveTo>
                      <a:pt x="1" y="1"/>
                    </a:moveTo>
                    <a:lnTo>
                      <a:pt x="199" y="595"/>
                    </a:lnTo>
                    <a:lnTo>
                      <a:pt x="377" y="1189"/>
                    </a:lnTo>
                    <a:lnTo>
                      <a:pt x="595" y="1961"/>
                    </a:lnTo>
                    <a:lnTo>
                      <a:pt x="793" y="2734"/>
                    </a:lnTo>
                    <a:lnTo>
                      <a:pt x="991" y="3506"/>
                    </a:lnTo>
                    <a:lnTo>
                      <a:pt x="1189" y="4279"/>
                    </a:lnTo>
                    <a:lnTo>
                      <a:pt x="1348" y="5071"/>
                    </a:lnTo>
                    <a:lnTo>
                      <a:pt x="1506" y="5843"/>
                    </a:lnTo>
                    <a:lnTo>
                      <a:pt x="1665" y="6636"/>
                    </a:lnTo>
                    <a:lnTo>
                      <a:pt x="1803" y="7428"/>
                    </a:lnTo>
                    <a:lnTo>
                      <a:pt x="1922" y="8220"/>
                    </a:lnTo>
                    <a:lnTo>
                      <a:pt x="2021" y="9012"/>
                    </a:lnTo>
                    <a:lnTo>
                      <a:pt x="2120" y="9805"/>
                    </a:lnTo>
                    <a:lnTo>
                      <a:pt x="2199" y="10617"/>
                    </a:lnTo>
                    <a:lnTo>
                      <a:pt x="2279" y="11409"/>
                    </a:lnTo>
                    <a:lnTo>
                      <a:pt x="2338" y="12221"/>
                    </a:lnTo>
                    <a:lnTo>
                      <a:pt x="2378" y="13013"/>
                    </a:lnTo>
                    <a:lnTo>
                      <a:pt x="2417" y="13825"/>
                    </a:lnTo>
                    <a:lnTo>
                      <a:pt x="2437" y="14657"/>
                    </a:lnTo>
                    <a:lnTo>
                      <a:pt x="2457" y="15489"/>
                    </a:lnTo>
                    <a:lnTo>
                      <a:pt x="2437" y="16321"/>
                    </a:lnTo>
                    <a:lnTo>
                      <a:pt x="2417" y="17153"/>
                    </a:lnTo>
                    <a:lnTo>
                      <a:pt x="2358" y="18797"/>
                    </a:lnTo>
                    <a:lnTo>
                      <a:pt x="2239" y="20460"/>
                    </a:lnTo>
                    <a:lnTo>
                      <a:pt x="2100" y="22104"/>
                    </a:lnTo>
                    <a:lnTo>
                      <a:pt x="1942" y="23748"/>
                    </a:lnTo>
                    <a:lnTo>
                      <a:pt x="1585" y="27036"/>
                    </a:lnTo>
                    <a:lnTo>
                      <a:pt x="1387" y="28878"/>
                    </a:lnTo>
                    <a:lnTo>
                      <a:pt x="1189" y="30740"/>
                    </a:lnTo>
                    <a:lnTo>
                      <a:pt x="1031" y="32582"/>
                    </a:lnTo>
                    <a:lnTo>
                      <a:pt x="892" y="34424"/>
                    </a:lnTo>
                    <a:lnTo>
                      <a:pt x="833" y="35355"/>
                    </a:lnTo>
                    <a:lnTo>
                      <a:pt x="793" y="36286"/>
                    </a:lnTo>
                    <a:lnTo>
                      <a:pt x="773" y="37197"/>
                    </a:lnTo>
                    <a:lnTo>
                      <a:pt x="754" y="38128"/>
                    </a:lnTo>
                    <a:lnTo>
                      <a:pt x="773" y="39058"/>
                    </a:lnTo>
                    <a:lnTo>
                      <a:pt x="793" y="39989"/>
                    </a:lnTo>
                    <a:lnTo>
                      <a:pt x="833" y="40920"/>
                    </a:lnTo>
                    <a:lnTo>
                      <a:pt x="892" y="41851"/>
                    </a:lnTo>
                    <a:lnTo>
                      <a:pt x="912" y="41911"/>
                    </a:lnTo>
                    <a:lnTo>
                      <a:pt x="932" y="41990"/>
                    </a:lnTo>
                    <a:lnTo>
                      <a:pt x="971" y="42029"/>
                    </a:lnTo>
                    <a:lnTo>
                      <a:pt x="1011" y="42089"/>
                    </a:lnTo>
                    <a:lnTo>
                      <a:pt x="1090" y="42148"/>
                    </a:lnTo>
                    <a:lnTo>
                      <a:pt x="1209" y="42168"/>
                    </a:lnTo>
                    <a:lnTo>
                      <a:pt x="1308" y="42148"/>
                    </a:lnTo>
                    <a:lnTo>
                      <a:pt x="1387" y="42089"/>
                    </a:lnTo>
                    <a:lnTo>
                      <a:pt x="1427" y="42029"/>
                    </a:lnTo>
                    <a:lnTo>
                      <a:pt x="1447" y="41990"/>
                    </a:lnTo>
                    <a:lnTo>
                      <a:pt x="1467" y="41911"/>
                    </a:lnTo>
                    <a:lnTo>
                      <a:pt x="1467" y="41851"/>
                    </a:lnTo>
                    <a:lnTo>
                      <a:pt x="1407" y="40900"/>
                    </a:lnTo>
                    <a:lnTo>
                      <a:pt x="1368" y="39970"/>
                    </a:lnTo>
                    <a:lnTo>
                      <a:pt x="1328" y="39039"/>
                    </a:lnTo>
                    <a:lnTo>
                      <a:pt x="1328" y="38088"/>
                    </a:lnTo>
                    <a:lnTo>
                      <a:pt x="1348" y="37157"/>
                    </a:lnTo>
                    <a:lnTo>
                      <a:pt x="1368" y="36226"/>
                    </a:lnTo>
                    <a:lnTo>
                      <a:pt x="1407" y="35295"/>
                    </a:lnTo>
                    <a:lnTo>
                      <a:pt x="1447" y="34364"/>
                    </a:lnTo>
                    <a:lnTo>
                      <a:pt x="1585" y="32503"/>
                    </a:lnTo>
                    <a:lnTo>
                      <a:pt x="1764" y="30641"/>
                    </a:lnTo>
                    <a:lnTo>
                      <a:pt x="1942" y="28779"/>
                    </a:lnTo>
                    <a:lnTo>
                      <a:pt x="2140" y="26917"/>
                    </a:lnTo>
                    <a:lnTo>
                      <a:pt x="2358" y="25055"/>
                    </a:lnTo>
                    <a:lnTo>
                      <a:pt x="2536" y="23194"/>
                    </a:lnTo>
                    <a:lnTo>
                      <a:pt x="2714" y="21332"/>
                    </a:lnTo>
                    <a:lnTo>
                      <a:pt x="2853" y="19470"/>
                    </a:lnTo>
                    <a:lnTo>
                      <a:pt x="2912" y="18519"/>
                    </a:lnTo>
                    <a:lnTo>
                      <a:pt x="2952" y="17589"/>
                    </a:lnTo>
                    <a:lnTo>
                      <a:pt x="2992" y="16658"/>
                    </a:lnTo>
                    <a:lnTo>
                      <a:pt x="3011" y="15727"/>
                    </a:lnTo>
                    <a:lnTo>
                      <a:pt x="3011" y="14796"/>
                    </a:lnTo>
                    <a:lnTo>
                      <a:pt x="2992" y="13845"/>
                    </a:lnTo>
                    <a:lnTo>
                      <a:pt x="2952" y="12914"/>
                    </a:lnTo>
                    <a:lnTo>
                      <a:pt x="2893" y="11983"/>
                    </a:lnTo>
                    <a:lnTo>
                      <a:pt x="2833" y="11112"/>
                    </a:lnTo>
                    <a:lnTo>
                      <a:pt x="2754" y="10260"/>
                    </a:lnTo>
                    <a:lnTo>
                      <a:pt x="2655" y="9409"/>
                    </a:lnTo>
                    <a:lnTo>
                      <a:pt x="2536" y="8557"/>
                    </a:lnTo>
                    <a:lnTo>
                      <a:pt x="2417" y="7705"/>
                    </a:lnTo>
                    <a:lnTo>
                      <a:pt x="2279" y="6854"/>
                    </a:lnTo>
                    <a:lnTo>
                      <a:pt x="2120" y="6022"/>
                    </a:lnTo>
                    <a:lnTo>
                      <a:pt x="1962" y="5170"/>
                    </a:lnTo>
                    <a:lnTo>
                      <a:pt x="1684" y="3883"/>
                    </a:lnTo>
                    <a:lnTo>
                      <a:pt x="1387" y="2575"/>
                    </a:lnTo>
                    <a:lnTo>
                      <a:pt x="1209" y="1922"/>
                    </a:lnTo>
                    <a:lnTo>
                      <a:pt x="1031" y="1268"/>
                    </a:lnTo>
                    <a:lnTo>
                      <a:pt x="833" y="634"/>
                    </a:lnTo>
                    <a:lnTo>
                      <a:pt x="6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2" name="Google Shape;1692;p7"/>
              <p:cNvSpPr/>
              <p:nvPr/>
            </p:nvSpPr>
            <p:spPr>
              <a:xfrm>
                <a:off x="2595875" y="267325"/>
                <a:ext cx="83700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48" h="15351" extrusionOk="0">
                    <a:moveTo>
                      <a:pt x="436" y="1"/>
                    </a:moveTo>
                    <a:lnTo>
                      <a:pt x="337" y="733"/>
                    </a:lnTo>
                    <a:lnTo>
                      <a:pt x="258" y="1486"/>
                    </a:lnTo>
                    <a:lnTo>
                      <a:pt x="198" y="2219"/>
                    </a:lnTo>
                    <a:lnTo>
                      <a:pt x="139" y="2972"/>
                    </a:lnTo>
                    <a:lnTo>
                      <a:pt x="40" y="4556"/>
                    </a:lnTo>
                    <a:lnTo>
                      <a:pt x="20" y="5388"/>
                    </a:lnTo>
                    <a:lnTo>
                      <a:pt x="0" y="6220"/>
                    </a:lnTo>
                    <a:lnTo>
                      <a:pt x="20" y="7071"/>
                    </a:lnTo>
                    <a:lnTo>
                      <a:pt x="60" y="7923"/>
                    </a:lnTo>
                    <a:lnTo>
                      <a:pt x="119" y="8775"/>
                    </a:lnTo>
                    <a:lnTo>
                      <a:pt x="218" y="9607"/>
                    </a:lnTo>
                    <a:lnTo>
                      <a:pt x="376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74" y="11627"/>
                    </a:lnTo>
                    <a:lnTo>
                      <a:pt x="792" y="12003"/>
                    </a:lnTo>
                    <a:lnTo>
                      <a:pt x="931" y="12379"/>
                    </a:lnTo>
                    <a:lnTo>
                      <a:pt x="1070" y="12736"/>
                    </a:lnTo>
                    <a:lnTo>
                      <a:pt x="1248" y="13092"/>
                    </a:lnTo>
                    <a:lnTo>
                      <a:pt x="1426" y="13449"/>
                    </a:lnTo>
                    <a:lnTo>
                      <a:pt x="1604" y="13786"/>
                    </a:lnTo>
                    <a:lnTo>
                      <a:pt x="1822" y="14103"/>
                    </a:lnTo>
                    <a:lnTo>
                      <a:pt x="2040" y="14420"/>
                    </a:lnTo>
                    <a:lnTo>
                      <a:pt x="2298" y="14717"/>
                    </a:lnTo>
                    <a:lnTo>
                      <a:pt x="2555" y="14994"/>
                    </a:lnTo>
                    <a:lnTo>
                      <a:pt x="2832" y="15271"/>
                    </a:lnTo>
                    <a:lnTo>
                      <a:pt x="2892" y="15331"/>
                    </a:lnTo>
                    <a:lnTo>
                      <a:pt x="2971" y="15350"/>
                    </a:lnTo>
                    <a:lnTo>
                      <a:pt x="3050" y="15350"/>
                    </a:lnTo>
                    <a:lnTo>
                      <a:pt x="3130" y="15331"/>
                    </a:lnTo>
                    <a:lnTo>
                      <a:pt x="3209" y="15291"/>
                    </a:lnTo>
                    <a:lnTo>
                      <a:pt x="3248" y="15232"/>
                    </a:lnTo>
                    <a:lnTo>
                      <a:pt x="3288" y="15152"/>
                    </a:lnTo>
                    <a:lnTo>
                      <a:pt x="3308" y="15034"/>
                    </a:lnTo>
                    <a:lnTo>
                      <a:pt x="3347" y="13429"/>
                    </a:lnTo>
                    <a:lnTo>
                      <a:pt x="3347" y="11825"/>
                    </a:lnTo>
                    <a:lnTo>
                      <a:pt x="3308" y="10221"/>
                    </a:lnTo>
                    <a:lnTo>
                      <a:pt x="3229" y="8616"/>
                    </a:lnTo>
                    <a:lnTo>
                      <a:pt x="3110" y="7012"/>
                    </a:lnTo>
                    <a:lnTo>
                      <a:pt x="2951" y="5427"/>
                    </a:lnTo>
                    <a:lnTo>
                      <a:pt x="2753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76" y="2120"/>
                    </a:lnTo>
                    <a:lnTo>
                      <a:pt x="2436" y="2080"/>
                    </a:lnTo>
                    <a:lnTo>
                      <a:pt x="2397" y="2041"/>
                    </a:lnTo>
                    <a:lnTo>
                      <a:pt x="2357" y="2021"/>
                    </a:lnTo>
                    <a:lnTo>
                      <a:pt x="2199" y="2021"/>
                    </a:lnTo>
                    <a:lnTo>
                      <a:pt x="2100" y="2080"/>
                    </a:lnTo>
                    <a:lnTo>
                      <a:pt x="2020" y="2159"/>
                    </a:lnTo>
                    <a:lnTo>
                      <a:pt x="2001" y="2219"/>
                    </a:lnTo>
                    <a:lnTo>
                      <a:pt x="1981" y="2278"/>
                    </a:lnTo>
                    <a:lnTo>
                      <a:pt x="1961" y="2358"/>
                    </a:lnTo>
                    <a:lnTo>
                      <a:pt x="1981" y="2437"/>
                    </a:lnTo>
                    <a:lnTo>
                      <a:pt x="2199" y="3902"/>
                    </a:lnTo>
                    <a:lnTo>
                      <a:pt x="2377" y="5388"/>
                    </a:lnTo>
                    <a:lnTo>
                      <a:pt x="2516" y="6873"/>
                    </a:lnTo>
                    <a:lnTo>
                      <a:pt x="2634" y="8359"/>
                    </a:lnTo>
                    <a:lnTo>
                      <a:pt x="2714" y="9844"/>
                    </a:lnTo>
                    <a:lnTo>
                      <a:pt x="2773" y="11330"/>
                    </a:lnTo>
                    <a:lnTo>
                      <a:pt x="2773" y="12835"/>
                    </a:lnTo>
                    <a:lnTo>
                      <a:pt x="2753" y="14320"/>
                    </a:lnTo>
                    <a:lnTo>
                      <a:pt x="2575" y="14103"/>
                    </a:lnTo>
                    <a:lnTo>
                      <a:pt x="2377" y="13845"/>
                    </a:lnTo>
                    <a:lnTo>
                      <a:pt x="2218" y="13607"/>
                    </a:lnTo>
                    <a:lnTo>
                      <a:pt x="2040" y="13350"/>
                    </a:lnTo>
                    <a:lnTo>
                      <a:pt x="1902" y="13073"/>
                    </a:lnTo>
                    <a:lnTo>
                      <a:pt x="1763" y="12795"/>
                    </a:lnTo>
                    <a:lnTo>
                      <a:pt x="1505" y="12241"/>
                    </a:lnTo>
                    <a:lnTo>
                      <a:pt x="1288" y="11647"/>
                    </a:lnTo>
                    <a:lnTo>
                      <a:pt x="1109" y="11033"/>
                    </a:lnTo>
                    <a:lnTo>
                      <a:pt x="971" y="10399"/>
                    </a:lnTo>
                    <a:lnTo>
                      <a:pt x="852" y="9765"/>
                    </a:lnTo>
                    <a:lnTo>
                      <a:pt x="753" y="9111"/>
                    </a:lnTo>
                    <a:lnTo>
                      <a:pt x="693" y="8458"/>
                    </a:lnTo>
                    <a:lnTo>
                      <a:pt x="634" y="7784"/>
                    </a:lnTo>
                    <a:lnTo>
                      <a:pt x="614" y="7131"/>
                    </a:lnTo>
                    <a:lnTo>
                      <a:pt x="594" y="6477"/>
                    </a:lnTo>
                    <a:lnTo>
                      <a:pt x="594" y="5824"/>
                    </a:lnTo>
                    <a:lnTo>
                      <a:pt x="614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72" y="1130"/>
                    </a:lnTo>
                    <a:lnTo>
                      <a:pt x="1010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3" name="Google Shape;1693;p7"/>
              <p:cNvSpPr/>
              <p:nvPr/>
            </p:nvSpPr>
            <p:spPr>
              <a:xfrm>
                <a:off x="2676575" y="516400"/>
                <a:ext cx="162925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7" h="108083" extrusionOk="0">
                    <a:moveTo>
                      <a:pt x="5923" y="0"/>
                    </a:moveTo>
                    <a:lnTo>
                      <a:pt x="5883" y="20"/>
                    </a:lnTo>
                    <a:lnTo>
                      <a:pt x="5843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06" y="1525"/>
                    </a:lnTo>
                    <a:lnTo>
                      <a:pt x="5487" y="2813"/>
                    </a:lnTo>
                    <a:lnTo>
                      <a:pt x="5408" y="4100"/>
                    </a:lnTo>
                    <a:lnTo>
                      <a:pt x="5328" y="5407"/>
                    </a:lnTo>
                    <a:lnTo>
                      <a:pt x="5289" y="6695"/>
                    </a:lnTo>
                    <a:lnTo>
                      <a:pt x="5249" y="7982"/>
                    </a:lnTo>
                    <a:lnTo>
                      <a:pt x="5229" y="9289"/>
                    </a:lnTo>
                    <a:lnTo>
                      <a:pt x="5229" y="10577"/>
                    </a:lnTo>
                    <a:lnTo>
                      <a:pt x="5229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29" y="23609"/>
                    </a:lnTo>
                    <a:lnTo>
                      <a:pt x="5170" y="24956"/>
                    </a:lnTo>
                    <a:lnTo>
                      <a:pt x="5091" y="26283"/>
                    </a:lnTo>
                    <a:lnTo>
                      <a:pt x="4992" y="27610"/>
                    </a:lnTo>
                    <a:lnTo>
                      <a:pt x="4853" y="28917"/>
                    </a:lnTo>
                    <a:lnTo>
                      <a:pt x="4675" y="30244"/>
                    </a:lnTo>
                    <a:lnTo>
                      <a:pt x="4477" y="31551"/>
                    </a:lnTo>
                    <a:lnTo>
                      <a:pt x="4358" y="32185"/>
                    </a:lnTo>
                    <a:lnTo>
                      <a:pt x="4219" y="32819"/>
                    </a:lnTo>
                    <a:lnTo>
                      <a:pt x="3922" y="34067"/>
                    </a:lnTo>
                    <a:lnTo>
                      <a:pt x="3605" y="35295"/>
                    </a:lnTo>
                    <a:lnTo>
                      <a:pt x="3249" y="36503"/>
                    </a:lnTo>
                    <a:lnTo>
                      <a:pt x="2853" y="37711"/>
                    </a:lnTo>
                    <a:lnTo>
                      <a:pt x="2457" y="38919"/>
                    </a:lnTo>
                    <a:lnTo>
                      <a:pt x="1664" y="41316"/>
                    </a:lnTo>
                    <a:lnTo>
                      <a:pt x="1288" y="42544"/>
                    </a:lnTo>
                    <a:lnTo>
                      <a:pt x="951" y="43772"/>
                    </a:lnTo>
                    <a:lnTo>
                      <a:pt x="813" y="44386"/>
                    </a:lnTo>
                    <a:lnTo>
                      <a:pt x="674" y="45000"/>
                    </a:lnTo>
                    <a:lnTo>
                      <a:pt x="555" y="45614"/>
                    </a:lnTo>
                    <a:lnTo>
                      <a:pt x="436" y="46228"/>
                    </a:lnTo>
                    <a:lnTo>
                      <a:pt x="337" y="46862"/>
                    </a:lnTo>
                    <a:lnTo>
                      <a:pt x="258" y="47476"/>
                    </a:lnTo>
                    <a:lnTo>
                      <a:pt x="179" y="48109"/>
                    </a:lnTo>
                    <a:lnTo>
                      <a:pt x="119" y="48743"/>
                    </a:lnTo>
                    <a:lnTo>
                      <a:pt x="60" y="49377"/>
                    </a:lnTo>
                    <a:lnTo>
                      <a:pt x="40" y="50031"/>
                    </a:lnTo>
                    <a:lnTo>
                      <a:pt x="1" y="50664"/>
                    </a:lnTo>
                    <a:lnTo>
                      <a:pt x="1" y="51318"/>
                    </a:lnTo>
                    <a:lnTo>
                      <a:pt x="20" y="52645"/>
                    </a:lnTo>
                    <a:lnTo>
                      <a:pt x="60" y="53972"/>
                    </a:lnTo>
                    <a:lnTo>
                      <a:pt x="139" y="55299"/>
                    </a:lnTo>
                    <a:lnTo>
                      <a:pt x="258" y="56606"/>
                    </a:lnTo>
                    <a:lnTo>
                      <a:pt x="397" y="57933"/>
                    </a:lnTo>
                    <a:lnTo>
                      <a:pt x="555" y="59260"/>
                    </a:lnTo>
                    <a:lnTo>
                      <a:pt x="733" y="60568"/>
                    </a:lnTo>
                    <a:lnTo>
                      <a:pt x="931" y="61875"/>
                    </a:lnTo>
                    <a:lnTo>
                      <a:pt x="1149" y="63222"/>
                    </a:lnTo>
                    <a:lnTo>
                      <a:pt x="1367" y="64568"/>
                    </a:lnTo>
                    <a:lnTo>
                      <a:pt x="1843" y="67262"/>
                    </a:lnTo>
                    <a:lnTo>
                      <a:pt x="2338" y="69936"/>
                    </a:lnTo>
                    <a:lnTo>
                      <a:pt x="2853" y="72610"/>
                    </a:lnTo>
                    <a:lnTo>
                      <a:pt x="3368" y="75303"/>
                    </a:lnTo>
                    <a:lnTo>
                      <a:pt x="3883" y="77977"/>
                    </a:lnTo>
                    <a:lnTo>
                      <a:pt x="4358" y="80671"/>
                    </a:lnTo>
                    <a:lnTo>
                      <a:pt x="4596" y="81998"/>
                    </a:lnTo>
                    <a:lnTo>
                      <a:pt x="4813" y="83365"/>
                    </a:lnTo>
                    <a:lnTo>
                      <a:pt x="5031" y="84870"/>
                    </a:lnTo>
                    <a:lnTo>
                      <a:pt x="5229" y="86375"/>
                    </a:lnTo>
                    <a:lnTo>
                      <a:pt x="5427" y="87900"/>
                    </a:lnTo>
                    <a:lnTo>
                      <a:pt x="5586" y="89425"/>
                    </a:lnTo>
                    <a:lnTo>
                      <a:pt x="5705" y="90950"/>
                    </a:lnTo>
                    <a:lnTo>
                      <a:pt x="5824" y="92475"/>
                    </a:lnTo>
                    <a:lnTo>
                      <a:pt x="5903" y="94001"/>
                    </a:lnTo>
                    <a:lnTo>
                      <a:pt x="5942" y="95545"/>
                    </a:lnTo>
                    <a:lnTo>
                      <a:pt x="5942" y="97070"/>
                    </a:lnTo>
                    <a:lnTo>
                      <a:pt x="5903" y="98596"/>
                    </a:lnTo>
                    <a:lnTo>
                      <a:pt x="5843" y="100121"/>
                    </a:lnTo>
                    <a:lnTo>
                      <a:pt x="5725" y="101646"/>
                    </a:lnTo>
                    <a:lnTo>
                      <a:pt x="5566" y="103171"/>
                    </a:lnTo>
                    <a:lnTo>
                      <a:pt x="5467" y="103923"/>
                    </a:lnTo>
                    <a:lnTo>
                      <a:pt x="5368" y="104676"/>
                    </a:lnTo>
                    <a:lnTo>
                      <a:pt x="5229" y="105429"/>
                    </a:lnTo>
                    <a:lnTo>
                      <a:pt x="5111" y="106181"/>
                    </a:lnTo>
                    <a:lnTo>
                      <a:pt x="4952" y="106934"/>
                    </a:lnTo>
                    <a:lnTo>
                      <a:pt x="4794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3" y="107885"/>
                    </a:lnTo>
                    <a:lnTo>
                      <a:pt x="4833" y="107944"/>
                    </a:lnTo>
                    <a:lnTo>
                      <a:pt x="4913" y="108023"/>
                    </a:lnTo>
                    <a:lnTo>
                      <a:pt x="5012" y="108083"/>
                    </a:lnTo>
                    <a:lnTo>
                      <a:pt x="5111" y="108083"/>
                    </a:lnTo>
                    <a:lnTo>
                      <a:pt x="5210" y="108063"/>
                    </a:lnTo>
                    <a:lnTo>
                      <a:pt x="5249" y="108023"/>
                    </a:lnTo>
                    <a:lnTo>
                      <a:pt x="5289" y="107984"/>
                    </a:lnTo>
                    <a:lnTo>
                      <a:pt x="5328" y="107924"/>
                    </a:lnTo>
                    <a:lnTo>
                      <a:pt x="5348" y="107845"/>
                    </a:lnTo>
                    <a:lnTo>
                      <a:pt x="5626" y="106538"/>
                    </a:lnTo>
                    <a:lnTo>
                      <a:pt x="5863" y="105211"/>
                    </a:lnTo>
                    <a:lnTo>
                      <a:pt x="6061" y="103884"/>
                    </a:lnTo>
                    <a:lnTo>
                      <a:pt x="6220" y="102557"/>
                    </a:lnTo>
                    <a:lnTo>
                      <a:pt x="6339" y="101230"/>
                    </a:lnTo>
                    <a:lnTo>
                      <a:pt x="6418" y="99903"/>
                    </a:lnTo>
                    <a:lnTo>
                      <a:pt x="647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77" y="94595"/>
                    </a:lnTo>
                    <a:lnTo>
                      <a:pt x="6438" y="93248"/>
                    </a:lnTo>
                    <a:lnTo>
                      <a:pt x="6358" y="91921"/>
                    </a:lnTo>
                    <a:lnTo>
                      <a:pt x="6259" y="90594"/>
                    </a:lnTo>
                    <a:lnTo>
                      <a:pt x="6121" y="89287"/>
                    </a:lnTo>
                    <a:lnTo>
                      <a:pt x="5982" y="87960"/>
                    </a:lnTo>
                    <a:lnTo>
                      <a:pt x="5824" y="86633"/>
                    </a:lnTo>
                    <a:lnTo>
                      <a:pt x="5645" y="85306"/>
                    </a:lnTo>
                    <a:lnTo>
                      <a:pt x="5467" y="83979"/>
                    </a:lnTo>
                    <a:lnTo>
                      <a:pt x="5249" y="82652"/>
                    </a:lnTo>
                    <a:lnTo>
                      <a:pt x="5051" y="81344"/>
                    </a:lnTo>
                    <a:lnTo>
                      <a:pt x="4576" y="78710"/>
                    </a:lnTo>
                    <a:lnTo>
                      <a:pt x="4100" y="76076"/>
                    </a:lnTo>
                    <a:lnTo>
                      <a:pt x="3090" y="70827"/>
                    </a:lnTo>
                    <a:lnTo>
                      <a:pt x="2595" y="68233"/>
                    </a:lnTo>
                    <a:lnTo>
                      <a:pt x="2120" y="65638"/>
                    </a:lnTo>
                    <a:lnTo>
                      <a:pt x="1664" y="62964"/>
                    </a:lnTo>
                    <a:lnTo>
                      <a:pt x="1446" y="61617"/>
                    </a:lnTo>
                    <a:lnTo>
                      <a:pt x="1248" y="60270"/>
                    </a:lnTo>
                    <a:lnTo>
                      <a:pt x="1050" y="58904"/>
                    </a:lnTo>
                    <a:lnTo>
                      <a:pt x="892" y="57537"/>
                    </a:lnTo>
                    <a:lnTo>
                      <a:pt x="753" y="56151"/>
                    </a:lnTo>
                    <a:lnTo>
                      <a:pt x="654" y="54784"/>
                    </a:lnTo>
                    <a:lnTo>
                      <a:pt x="57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75" y="50664"/>
                    </a:lnTo>
                    <a:lnTo>
                      <a:pt x="595" y="49991"/>
                    </a:lnTo>
                    <a:lnTo>
                      <a:pt x="634" y="49298"/>
                    </a:lnTo>
                    <a:lnTo>
                      <a:pt x="694" y="48624"/>
                    </a:lnTo>
                    <a:lnTo>
                      <a:pt x="753" y="47951"/>
                    </a:lnTo>
                    <a:lnTo>
                      <a:pt x="832" y="47278"/>
                    </a:lnTo>
                    <a:lnTo>
                      <a:pt x="931" y="46604"/>
                    </a:lnTo>
                    <a:lnTo>
                      <a:pt x="1050" y="45931"/>
                    </a:lnTo>
                    <a:lnTo>
                      <a:pt x="1169" y="45257"/>
                    </a:lnTo>
                    <a:lnTo>
                      <a:pt x="1328" y="44604"/>
                    </a:lnTo>
                    <a:lnTo>
                      <a:pt x="1486" y="43930"/>
                    </a:lnTo>
                    <a:lnTo>
                      <a:pt x="1843" y="42683"/>
                    </a:lnTo>
                    <a:lnTo>
                      <a:pt x="221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47" y="37790"/>
                    </a:lnTo>
                    <a:lnTo>
                      <a:pt x="3843" y="36582"/>
                    </a:lnTo>
                    <a:lnTo>
                      <a:pt x="4219" y="35334"/>
                    </a:lnTo>
                    <a:lnTo>
                      <a:pt x="4378" y="34701"/>
                    </a:lnTo>
                    <a:lnTo>
                      <a:pt x="4536" y="34067"/>
                    </a:lnTo>
                    <a:lnTo>
                      <a:pt x="4813" y="32859"/>
                    </a:lnTo>
                    <a:lnTo>
                      <a:pt x="5031" y="31631"/>
                    </a:lnTo>
                    <a:lnTo>
                      <a:pt x="5229" y="30403"/>
                    </a:lnTo>
                    <a:lnTo>
                      <a:pt x="5388" y="29155"/>
                    </a:lnTo>
                    <a:lnTo>
                      <a:pt x="5526" y="27907"/>
                    </a:lnTo>
                    <a:lnTo>
                      <a:pt x="5626" y="26659"/>
                    </a:lnTo>
                    <a:lnTo>
                      <a:pt x="5705" y="25412"/>
                    </a:lnTo>
                    <a:lnTo>
                      <a:pt x="5784" y="24144"/>
                    </a:lnTo>
                    <a:lnTo>
                      <a:pt x="5824" y="22658"/>
                    </a:lnTo>
                    <a:lnTo>
                      <a:pt x="5843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24" y="15231"/>
                    </a:lnTo>
                    <a:lnTo>
                      <a:pt x="5784" y="12260"/>
                    </a:lnTo>
                    <a:lnTo>
                      <a:pt x="5784" y="10775"/>
                    </a:lnTo>
                    <a:lnTo>
                      <a:pt x="5784" y="9289"/>
                    </a:lnTo>
                    <a:lnTo>
                      <a:pt x="5804" y="7804"/>
                    </a:lnTo>
                    <a:lnTo>
                      <a:pt x="5843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40" y="1882"/>
                    </a:lnTo>
                    <a:lnTo>
                      <a:pt x="6319" y="416"/>
                    </a:lnTo>
                    <a:lnTo>
                      <a:pt x="6319" y="337"/>
                    </a:lnTo>
                    <a:lnTo>
                      <a:pt x="6299" y="258"/>
                    </a:lnTo>
                    <a:lnTo>
                      <a:pt x="6259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4" name="Google Shape;1694;p7"/>
              <p:cNvSpPr/>
              <p:nvPr/>
            </p:nvSpPr>
            <p:spPr>
              <a:xfrm>
                <a:off x="2699350" y="2585650"/>
                <a:ext cx="64400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6" h="26680" extrusionOk="0">
                    <a:moveTo>
                      <a:pt x="1843" y="0"/>
                    </a:moveTo>
                    <a:lnTo>
                      <a:pt x="1744" y="20"/>
                    </a:lnTo>
                    <a:lnTo>
                      <a:pt x="1645" y="60"/>
                    </a:lnTo>
                    <a:lnTo>
                      <a:pt x="1565" y="159"/>
                    </a:lnTo>
                    <a:lnTo>
                      <a:pt x="1546" y="218"/>
                    </a:lnTo>
                    <a:lnTo>
                      <a:pt x="1526" y="278"/>
                    </a:lnTo>
                    <a:lnTo>
                      <a:pt x="1526" y="337"/>
                    </a:lnTo>
                    <a:lnTo>
                      <a:pt x="1546" y="416"/>
                    </a:lnTo>
                    <a:lnTo>
                      <a:pt x="1645" y="872"/>
                    </a:lnTo>
                    <a:lnTo>
                      <a:pt x="1724" y="1327"/>
                    </a:lnTo>
                    <a:lnTo>
                      <a:pt x="1803" y="1803"/>
                    </a:lnTo>
                    <a:lnTo>
                      <a:pt x="1862" y="2258"/>
                    </a:lnTo>
                    <a:lnTo>
                      <a:pt x="1961" y="3189"/>
                    </a:lnTo>
                    <a:lnTo>
                      <a:pt x="2001" y="4120"/>
                    </a:lnTo>
                    <a:lnTo>
                      <a:pt x="2001" y="5031"/>
                    </a:lnTo>
                    <a:lnTo>
                      <a:pt x="1961" y="5962"/>
                    </a:lnTo>
                    <a:lnTo>
                      <a:pt x="1902" y="6893"/>
                    </a:lnTo>
                    <a:lnTo>
                      <a:pt x="1823" y="7804"/>
                    </a:lnTo>
                    <a:lnTo>
                      <a:pt x="1704" y="8735"/>
                    </a:lnTo>
                    <a:lnTo>
                      <a:pt x="1565" y="9666"/>
                    </a:lnTo>
                    <a:lnTo>
                      <a:pt x="1427" y="10577"/>
                    </a:lnTo>
                    <a:lnTo>
                      <a:pt x="1268" y="11508"/>
                    </a:lnTo>
                    <a:lnTo>
                      <a:pt x="932" y="13330"/>
                    </a:lnTo>
                    <a:lnTo>
                      <a:pt x="615" y="15152"/>
                    </a:lnTo>
                    <a:lnTo>
                      <a:pt x="476" y="16024"/>
                    </a:lnTo>
                    <a:lnTo>
                      <a:pt x="337" y="16915"/>
                    </a:lnTo>
                    <a:lnTo>
                      <a:pt x="219" y="17786"/>
                    </a:lnTo>
                    <a:lnTo>
                      <a:pt x="119" y="18678"/>
                    </a:lnTo>
                    <a:lnTo>
                      <a:pt x="60" y="19569"/>
                    </a:lnTo>
                    <a:lnTo>
                      <a:pt x="1" y="20460"/>
                    </a:lnTo>
                    <a:lnTo>
                      <a:pt x="1" y="21352"/>
                    </a:lnTo>
                    <a:lnTo>
                      <a:pt x="20" y="22243"/>
                    </a:lnTo>
                    <a:lnTo>
                      <a:pt x="40" y="22797"/>
                    </a:lnTo>
                    <a:lnTo>
                      <a:pt x="80" y="23352"/>
                    </a:lnTo>
                    <a:lnTo>
                      <a:pt x="199" y="24461"/>
                    </a:lnTo>
                    <a:lnTo>
                      <a:pt x="456" y="26679"/>
                    </a:lnTo>
                    <a:lnTo>
                      <a:pt x="1031" y="26679"/>
                    </a:lnTo>
                    <a:lnTo>
                      <a:pt x="773" y="24461"/>
                    </a:lnTo>
                    <a:lnTo>
                      <a:pt x="654" y="23352"/>
                    </a:lnTo>
                    <a:lnTo>
                      <a:pt x="615" y="22797"/>
                    </a:lnTo>
                    <a:lnTo>
                      <a:pt x="575" y="22243"/>
                    </a:lnTo>
                    <a:lnTo>
                      <a:pt x="555" y="21252"/>
                    </a:lnTo>
                    <a:lnTo>
                      <a:pt x="595" y="20262"/>
                    </a:lnTo>
                    <a:lnTo>
                      <a:pt x="654" y="19272"/>
                    </a:lnTo>
                    <a:lnTo>
                      <a:pt x="733" y="18282"/>
                    </a:lnTo>
                    <a:lnTo>
                      <a:pt x="852" y="17311"/>
                    </a:lnTo>
                    <a:lnTo>
                      <a:pt x="1011" y="16321"/>
                    </a:lnTo>
                    <a:lnTo>
                      <a:pt x="1169" y="15350"/>
                    </a:lnTo>
                    <a:lnTo>
                      <a:pt x="1328" y="14380"/>
                    </a:lnTo>
                    <a:lnTo>
                      <a:pt x="1645" y="12637"/>
                    </a:lnTo>
                    <a:lnTo>
                      <a:pt x="1942" y="10874"/>
                    </a:lnTo>
                    <a:lnTo>
                      <a:pt x="2100" y="9983"/>
                    </a:lnTo>
                    <a:lnTo>
                      <a:pt x="2219" y="9111"/>
                    </a:lnTo>
                    <a:lnTo>
                      <a:pt x="2338" y="8220"/>
                    </a:lnTo>
                    <a:lnTo>
                      <a:pt x="2437" y="7329"/>
                    </a:lnTo>
                    <a:lnTo>
                      <a:pt x="2496" y="6437"/>
                    </a:lnTo>
                    <a:lnTo>
                      <a:pt x="2556" y="5566"/>
                    </a:lnTo>
                    <a:lnTo>
                      <a:pt x="2575" y="4675"/>
                    </a:lnTo>
                    <a:lnTo>
                      <a:pt x="2556" y="3783"/>
                    </a:lnTo>
                    <a:lnTo>
                      <a:pt x="2496" y="2892"/>
                    </a:lnTo>
                    <a:lnTo>
                      <a:pt x="2397" y="2001"/>
                    </a:lnTo>
                    <a:lnTo>
                      <a:pt x="2278" y="1129"/>
                    </a:lnTo>
                    <a:lnTo>
                      <a:pt x="2179" y="674"/>
                    </a:lnTo>
                    <a:lnTo>
                      <a:pt x="2080" y="238"/>
                    </a:lnTo>
                    <a:lnTo>
                      <a:pt x="2060" y="159"/>
                    </a:lnTo>
                    <a:lnTo>
                      <a:pt x="2041" y="119"/>
                    </a:lnTo>
                    <a:lnTo>
                      <a:pt x="2001" y="60"/>
                    </a:lnTo>
                    <a:lnTo>
                      <a:pt x="1942" y="40"/>
                    </a:lnTo>
                    <a:lnTo>
                      <a:pt x="184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5" name="Google Shape;1695;p7"/>
              <p:cNvSpPr/>
              <p:nvPr/>
            </p:nvSpPr>
            <p:spPr>
              <a:xfrm>
                <a:off x="2766700" y="2936725"/>
                <a:ext cx="14375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2853" extrusionOk="0">
                    <a:moveTo>
                      <a:pt x="297" y="0"/>
                    </a:moveTo>
                    <a:lnTo>
                      <a:pt x="198" y="20"/>
                    </a:lnTo>
                    <a:lnTo>
                      <a:pt x="99" y="79"/>
                    </a:lnTo>
                    <a:lnTo>
                      <a:pt x="60" y="119"/>
                    </a:lnTo>
                    <a:lnTo>
                      <a:pt x="40" y="178"/>
                    </a:lnTo>
                    <a:lnTo>
                      <a:pt x="20" y="238"/>
                    </a:lnTo>
                    <a:lnTo>
                      <a:pt x="0" y="317"/>
                    </a:lnTo>
                    <a:lnTo>
                      <a:pt x="0" y="2515"/>
                    </a:lnTo>
                    <a:lnTo>
                      <a:pt x="20" y="2595"/>
                    </a:lnTo>
                    <a:lnTo>
                      <a:pt x="40" y="2654"/>
                    </a:lnTo>
                    <a:lnTo>
                      <a:pt x="60" y="2713"/>
                    </a:lnTo>
                    <a:lnTo>
                      <a:pt x="99" y="2773"/>
                    </a:lnTo>
                    <a:lnTo>
                      <a:pt x="198" y="2832"/>
                    </a:lnTo>
                    <a:lnTo>
                      <a:pt x="297" y="2852"/>
                    </a:lnTo>
                    <a:lnTo>
                      <a:pt x="396" y="2832"/>
                    </a:lnTo>
                    <a:lnTo>
                      <a:pt x="495" y="2773"/>
                    </a:lnTo>
                    <a:lnTo>
                      <a:pt x="515" y="2713"/>
                    </a:lnTo>
                    <a:lnTo>
                      <a:pt x="555" y="2654"/>
                    </a:lnTo>
                    <a:lnTo>
                      <a:pt x="575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75" y="238"/>
                    </a:lnTo>
                    <a:lnTo>
                      <a:pt x="555" y="178"/>
                    </a:lnTo>
                    <a:lnTo>
                      <a:pt x="515" y="119"/>
                    </a:lnTo>
                    <a:lnTo>
                      <a:pt x="495" y="79"/>
                    </a:lnTo>
                    <a:lnTo>
                      <a:pt x="396" y="20"/>
                    </a:lnTo>
                    <a:lnTo>
                      <a:pt x="29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6" name="Google Shape;1696;p7"/>
              <p:cNvSpPr/>
              <p:nvPr/>
            </p:nvSpPr>
            <p:spPr>
              <a:xfrm>
                <a:off x="2843450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65" y="0"/>
                    </a:moveTo>
                    <a:lnTo>
                      <a:pt x="1466" y="20"/>
                    </a:lnTo>
                    <a:lnTo>
                      <a:pt x="1367" y="80"/>
                    </a:lnTo>
                    <a:lnTo>
                      <a:pt x="1288" y="159"/>
                    </a:lnTo>
                    <a:lnTo>
                      <a:pt x="1248" y="218"/>
                    </a:lnTo>
                    <a:lnTo>
                      <a:pt x="1228" y="278"/>
                    </a:lnTo>
                    <a:lnTo>
                      <a:pt x="1228" y="337"/>
                    </a:lnTo>
                    <a:lnTo>
                      <a:pt x="1228" y="416"/>
                    </a:lnTo>
                    <a:lnTo>
                      <a:pt x="1387" y="1506"/>
                    </a:lnTo>
                    <a:lnTo>
                      <a:pt x="1506" y="2595"/>
                    </a:lnTo>
                    <a:lnTo>
                      <a:pt x="1585" y="3684"/>
                    </a:lnTo>
                    <a:lnTo>
                      <a:pt x="1644" y="4794"/>
                    </a:lnTo>
                    <a:lnTo>
                      <a:pt x="1684" y="5883"/>
                    </a:lnTo>
                    <a:lnTo>
                      <a:pt x="1704" y="6972"/>
                    </a:lnTo>
                    <a:lnTo>
                      <a:pt x="1704" y="8062"/>
                    </a:lnTo>
                    <a:lnTo>
                      <a:pt x="1684" y="9171"/>
                    </a:lnTo>
                    <a:lnTo>
                      <a:pt x="1644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367" y="15746"/>
                    </a:lnTo>
                    <a:lnTo>
                      <a:pt x="1248" y="17945"/>
                    </a:lnTo>
                    <a:lnTo>
                      <a:pt x="1149" y="20084"/>
                    </a:lnTo>
                    <a:lnTo>
                      <a:pt x="1129" y="21154"/>
                    </a:lnTo>
                    <a:lnTo>
                      <a:pt x="1109" y="22243"/>
                    </a:lnTo>
                    <a:lnTo>
                      <a:pt x="1109" y="23312"/>
                    </a:lnTo>
                    <a:lnTo>
                      <a:pt x="1109" y="24382"/>
                    </a:lnTo>
                    <a:lnTo>
                      <a:pt x="1149" y="25451"/>
                    </a:lnTo>
                    <a:lnTo>
                      <a:pt x="1208" y="26541"/>
                    </a:lnTo>
                    <a:lnTo>
                      <a:pt x="1307" y="27610"/>
                    </a:lnTo>
                    <a:lnTo>
                      <a:pt x="1407" y="28680"/>
                    </a:lnTo>
                    <a:lnTo>
                      <a:pt x="1545" y="29749"/>
                    </a:lnTo>
                    <a:lnTo>
                      <a:pt x="1704" y="30819"/>
                    </a:lnTo>
                    <a:lnTo>
                      <a:pt x="2040" y="32958"/>
                    </a:lnTo>
                    <a:lnTo>
                      <a:pt x="2397" y="35077"/>
                    </a:lnTo>
                    <a:lnTo>
                      <a:pt x="2575" y="36186"/>
                    </a:lnTo>
                    <a:lnTo>
                      <a:pt x="2734" y="37276"/>
                    </a:lnTo>
                    <a:lnTo>
                      <a:pt x="2892" y="38385"/>
                    </a:lnTo>
                    <a:lnTo>
                      <a:pt x="3031" y="39494"/>
                    </a:lnTo>
                    <a:lnTo>
                      <a:pt x="3130" y="40603"/>
                    </a:lnTo>
                    <a:lnTo>
                      <a:pt x="3229" y="41732"/>
                    </a:lnTo>
                    <a:lnTo>
                      <a:pt x="3268" y="42841"/>
                    </a:lnTo>
                    <a:lnTo>
                      <a:pt x="3308" y="43970"/>
                    </a:lnTo>
                    <a:lnTo>
                      <a:pt x="3308" y="45099"/>
                    </a:lnTo>
                    <a:lnTo>
                      <a:pt x="3268" y="46208"/>
                    </a:lnTo>
                    <a:lnTo>
                      <a:pt x="3209" y="47337"/>
                    </a:lnTo>
                    <a:lnTo>
                      <a:pt x="3149" y="48466"/>
                    </a:lnTo>
                    <a:lnTo>
                      <a:pt x="3050" y="49575"/>
                    </a:lnTo>
                    <a:lnTo>
                      <a:pt x="2932" y="50685"/>
                    </a:lnTo>
                    <a:lnTo>
                      <a:pt x="2813" y="51814"/>
                    </a:lnTo>
                    <a:lnTo>
                      <a:pt x="2674" y="52923"/>
                    </a:lnTo>
                    <a:lnTo>
                      <a:pt x="2377" y="55022"/>
                    </a:lnTo>
                    <a:lnTo>
                      <a:pt x="2060" y="57122"/>
                    </a:lnTo>
                    <a:lnTo>
                      <a:pt x="1387" y="61301"/>
                    </a:lnTo>
                    <a:lnTo>
                      <a:pt x="1050" y="63400"/>
                    </a:lnTo>
                    <a:lnTo>
                      <a:pt x="753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99" y="71937"/>
                    </a:lnTo>
                    <a:lnTo>
                      <a:pt x="40" y="73066"/>
                    </a:lnTo>
                    <a:lnTo>
                      <a:pt x="20" y="74175"/>
                    </a:lnTo>
                    <a:lnTo>
                      <a:pt x="0" y="75284"/>
                    </a:lnTo>
                    <a:lnTo>
                      <a:pt x="20" y="76393"/>
                    </a:lnTo>
                    <a:lnTo>
                      <a:pt x="79" y="77502"/>
                    </a:lnTo>
                    <a:lnTo>
                      <a:pt x="139" y="78611"/>
                    </a:lnTo>
                    <a:lnTo>
                      <a:pt x="258" y="79701"/>
                    </a:lnTo>
                    <a:lnTo>
                      <a:pt x="396" y="80790"/>
                    </a:lnTo>
                    <a:lnTo>
                      <a:pt x="555" y="81879"/>
                    </a:lnTo>
                    <a:lnTo>
                      <a:pt x="753" y="82969"/>
                    </a:lnTo>
                    <a:lnTo>
                      <a:pt x="1010" y="84038"/>
                    </a:lnTo>
                    <a:lnTo>
                      <a:pt x="1288" y="85088"/>
                    </a:lnTo>
                    <a:lnTo>
                      <a:pt x="1605" y="86138"/>
                    </a:lnTo>
                    <a:lnTo>
                      <a:pt x="1961" y="87188"/>
                    </a:lnTo>
                    <a:lnTo>
                      <a:pt x="2001" y="87247"/>
                    </a:lnTo>
                    <a:lnTo>
                      <a:pt x="2040" y="87306"/>
                    </a:lnTo>
                    <a:lnTo>
                      <a:pt x="2080" y="87326"/>
                    </a:lnTo>
                    <a:lnTo>
                      <a:pt x="2120" y="87346"/>
                    </a:lnTo>
                    <a:lnTo>
                      <a:pt x="2179" y="87366"/>
                    </a:lnTo>
                    <a:lnTo>
                      <a:pt x="2219" y="87346"/>
                    </a:lnTo>
                    <a:lnTo>
                      <a:pt x="2318" y="87306"/>
                    </a:lnTo>
                    <a:lnTo>
                      <a:pt x="2397" y="87227"/>
                    </a:lnTo>
                    <a:lnTo>
                      <a:pt x="2456" y="87128"/>
                    </a:lnTo>
                    <a:lnTo>
                      <a:pt x="2476" y="86989"/>
                    </a:lnTo>
                    <a:lnTo>
                      <a:pt x="2476" y="86930"/>
                    </a:lnTo>
                    <a:lnTo>
                      <a:pt x="2456" y="86851"/>
                    </a:lnTo>
                    <a:lnTo>
                      <a:pt x="2100" y="85861"/>
                    </a:lnTo>
                    <a:lnTo>
                      <a:pt x="1803" y="84850"/>
                    </a:lnTo>
                    <a:lnTo>
                      <a:pt x="1525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31" y="80770"/>
                    </a:lnTo>
                    <a:lnTo>
                      <a:pt x="793" y="79740"/>
                    </a:lnTo>
                    <a:lnTo>
                      <a:pt x="693" y="78710"/>
                    </a:lnTo>
                    <a:lnTo>
                      <a:pt x="614" y="77681"/>
                    </a:lnTo>
                    <a:lnTo>
                      <a:pt x="575" y="76651"/>
                    </a:lnTo>
                    <a:lnTo>
                      <a:pt x="555" y="75601"/>
                    </a:lnTo>
                    <a:lnTo>
                      <a:pt x="555" y="74551"/>
                    </a:lnTo>
                    <a:lnTo>
                      <a:pt x="575" y="73501"/>
                    </a:lnTo>
                    <a:lnTo>
                      <a:pt x="614" y="72471"/>
                    </a:lnTo>
                    <a:lnTo>
                      <a:pt x="693" y="71422"/>
                    </a:lnTo>
                    <a:lnTo>
                      <a:pt x="773" y="70372"/>
                    </a:lnTo>
                    <a:lnTo>
                      <a:pt x="872" y="69322"/>
                    </a:lnTo>
                    <a:lnTo>
                      <a:pt x="971" y="68253"/>
                    </a:lnTo>
                    <a:lnTo>
                      <a:pt x="1228" y="66153"/>
                    </a:lnTo>
                    <a:lnTo>
                      <a:pt x="1525" y="64054"/>
                    </a:lnTo>
                    <a:lnTo>
                      <a:pt x="1842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8" y="52665"/>
                    </a:lnTo>
                    <a:lnTo>
                      <a:pt x="3407" y="51596"/>
                    </a:lnTo>
                    <a:lnTo>
                      <a:pt x="3506" y="50546"/>
                    </a:lnTo>
                    <a:lnTo>
                      <a:pt x="3605" y="49476"/>
                    </a:lnTo>
                    <a:lnTo>
                      <a:pt x="3684" y="48427"/>
                    </a:lnTo>
                    <a:lnTo>
                      <a:pt x="3744" y="47357"/>
                    </a:lnTo>
                    <a:lnTo>
                      <a:pt x="3783" y="46307"/>
                    </a:lnTo>
                    <a:lnTo>
                      <a:pt x="3803" y="45258"/>
                    </a:lnTo>
                    <a:lnTo>
                      <a:pt x="3803" y="44188"/>
                    </a:lnTo>
                    <a:lnTo>
                      <a:pt x="3803" y="43138"/>
                    </a:lnTo>
                    <a:lnTo>
                      <a:pt x="3763" y="42089"/>
                    </a:lnTo>
                    <a:lnTo>
                      <a:pt x="3704" y="41019"/>
                    </a:lnTo>
                    <a:lnTo>
                      <a:pt x="3625" y="39969"/>
                    </a:lnTo>
                    <a:lnTo>
                      <a:pt x="3526" y="38900"/>
                    </a:lnTo>
                    <a:lnTo>
                      <a:pt x="3387" y="37830"/>
                    </a:lnTo>
                    <a:lnTo>
                      <a:pt x="3248" y="36781"/>
                    </a:lnTo>
                    <a:lnTo>
                      <a:pt x="2872" y="34562"/>
                    </a:lnTo>
                    <a:lnTo>
                      <a:pt x="2516" y="32364"/>
                    </a:lnTo>
                    <a:lnTo>
                      <a:pt x="2337" y="31275"/>
                    </a:lnTo>
                    <a:lnTo>
                      <a:pt x="2159" y="30165"/>
                    </a:lnTo>
                    <a:lnTo>
                      <a:pt x="2020" y="29056"/>
                    </a:lnTo>
                    <a:lnTo>
                      <a:pt x="1902" y="27947"/>
                    </a:lnTo>
                    <a:lnTo>
                      <a:pt x="1803" y="26878"/>
                    </a:lnTo>
                    <a:lnTo>
                      <a:pt x="1743" y="25788"/>
                    </a:lnTo>
                    <a:lnTo>
                      <a:pt x="1704" y="24719"/>
                    </a:lnTo>
                    <a:lnTo>
                      <a:pt x="1664" y="23649"/>
                    </a:lnTo>
                    <a:lnTo>
                      <a:pt x="1664" y="22580"/>
                    </a:lnTo>
                    <a:lnTo>
                      <a:pt x="1684" y="21490"/>
                    </a:lnTo>
                    <a:lnTo>
                      <a:pt x="1704" y="20421"/>
                    </a:lnTo>
                    <a:lnTo>
                      <a:pt x="1743" y="19351"/>
                    </a:lnTo>
                    <a:lnTo>
                      <a:pt x="1862" y="16955"/>
                    </a:lnTo>
                    <a:lnTo>
                      <a:pt x="2001" y="14558"/>
                    </a:lnTo>
                    <a:lnTo>
                      <a:pt x="2139" y="12181"/>
                    </a:lnTo>
                    <a:lnTo>
                      <a:pt x="2179" y="10973"/>
                    </a:lnTo>
                    <a:lnTo>
                      <a:pt x="2219" y="9785"/>
                    </a:lnTo>
                    <a:lnTo>
                      <a:pt x="2258" y="8596"/>
                    </a:lnTo>
                    <a:lnTo>
                      <a:pt x="2258" y="7388"/>
                    </a:lnTo>
                    <a:lnTo>
                      <a:pt x="2258" y="6200"/>
                    </a:lnTo>
                    <a:lnTo>
                      <a:pt x="2219" y="5011"/>
                    </a:lnTo>
                    <a:lnTo>
                      <a:pt x="2159" y="3823"/>
                    </a:lnTo>
                    <a:lnTo>
                      <a:pt x="2060" y="2615"/>
                    </a:lnTo>
                    <a:lnTo>
                      <a:pt x="1941" y="1427"/>
                    </a:lnTo>
                    <a:lnTo>
                      <a:pt x="1783" y="238"/>
                    </a:lnTo>
                    <a:lnTo>
                      <a:pt x="1763" y="179"/>
                    </a:lnTo>
                    <a:lnTo>
                      <a:pt x="1743" y="119"/>
                    </a:lnTo>
                    <a:lnTo>
                      <a:pt x="1704" y="80"/>
                    </a:lnTo>
                    <a:lnTo>
                      <a:pt x="1664" y="40"/>
                    </a:lnTo>
                    <a:lnTo>
                      <a:pt x="1605" y="20"/>
                    </a:ln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7" name="Google Shape;1697;p7"/>
              <p:cNvSpPr/>
              <p:nvPr/>
            </p:nvSpPr>
            <p:spPr>
              <a:xfrm>
                <a:off x="2769175" y="267325"/>
                <a:ext cx="34675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387" h="6616" extrusionOk="0">
                    <a:moveTo>
                      <a:pt x="0" y="1"/>
                    </a:moveTo>
                    <a:lnTo>
                      <a:pt x="198" y="1585"/>
                    </a:lnTo>
                    <a:lnTo>
                      <a:pt x="416" y="3189"/>
                    </a:lnTo>
                    <a:lnTo>
                      <a:pt x="832" y="6378"/>
                    </a:lnTo>
                    <a:lnTo>
                      <a:pt x="852" y="6457"/>
                    </a:lnTo>
                    <a:lnTo>
                      <a:pt x="892" y="6517"/>
                    </a:lnTo>
                    <a:lnTo>
                      <a:pt x="911" y="6556"/>
                    </a:lnTo>
                    <a:lnTo>
                      <a:pt x="951" y="6596"/>
                    </a:lnTo>
                    <a:lnTo>
                      <a:pt x="1010" y="6616"/>
                    </a:lnTo>
                    <a:lnTo>
                      <a:pt x="1050" y="6616"/>
                    </a:lnTo>
                    <a:lnTo>
                      <a:pt x="1149" y="6596"/>
                    </a:lnTo>
                    <a:lnTo>
                      <a:pt x="1248" y="6556"/>
                    </a:lnTo>
                    <a:lnTo>
                      <a:pt x="1327" y="6457"/>
                    </a:lnTo>
                    <a:lnTo>
                      <a:pt x="1387" y="6339"/>
                    </a:lnTo>
                    <a:lnTo>
                      <a:pt x="1387" y="6279"/>
                    </a:lnTo>
                    <a:lnTo>
                      <a:pt x="1387" y="6200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8" name="Google Shape;1698;p7"/>
              <p:cNvSpPr/>
              <p:nvPr/>
            </p:nvSpPr>
            <p:spPr>
              <a:xfrm>
                <a:off x="2837000" y="267325"/>
                <a:ext cx="36675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7" h="10261" extrusionOk="0">
                    <a:moveTo>
                      <a:pt x="1" y="1"/>
                    </a:moveTo>
                    <a:lnTo>
                      <a:pt x="238" y="1229"/>
                    </a:lnTo>
                    <a:lnTo>
                      <a:pt x="437" y="2457"/>
                    </a:lnTo>
                    <a:lnTo>
                      <a:pt x="595" y="3685"/>
                    </a:lnTo>
                    <a:lnTo>
                      <a:pt x="734" y="4932"/>
                    </a:lnTo>
                    <a:lnTo>
                      <a:pt x="813" y="6180"/>
                    </a:lnTo>
                    <a:lnTo>
                      <a:pt x="872" y="7428"/>
                    </a:lnTo>
                    <a:lnTo>
                      <a:pt x="912" y="8696"/>
                    </a:lnTo>
                    <a:lnTo>
                      <a:pt x="892" y="9943"/>
                    </a:lnTo>
                    <a:lnTo>
                      <a:pt x="892" y="10023"/>
                    </a:lnTo>
                    <a:lnTo>
                      <a:pt x="912" y="10082"/>
                    </a:lnTo>
                    <a:lnTo>
                      <a:pt x="932" y="10141"/>
                    </a:lnTo>
                    <a:lnTo>
                      <a:pt x="971" y="10181"/>
                    </a:lnTo>
                    <a:lnTo>
                      <a:pt x="1070" y="10240"/>
                    </a:lnTo>
                    <a:lnTo>
                      <a:pt x="1169" y="10260"/>
                    </a:lnTo>
                    <a:lnTo>
                      <a:pt x="1268" y="10240"/>
                    </a:lnTo>
                    <a:lnTo>
                      <a:pt x="1367" y="10181"/>
                    </a:lnTo>
                    <a:lnTo>
                      <a:pt x="1407" y="10141"/>
                    </a:lnTo>
                    <a:lnTo>
                      <a:pt x="1427" y="10082"/>
                    </a:lnTo>
                    <a:lnTo>
                      <a:pt x="1447" y="10023"/>
                    </a:lnTo>
                    <a:lnTo>
                      <a:pt x="1466" y="9943"/>
                    </a:lnTo>
                    <a:lnTo>
                      <a:pt x="1466" y="8913"/>
                    </a:lnTo>
                    <a:lnTo>
                      <a:pt x="1466" y="7864"/>
                    </a:lnTo>
                    <a:lnTo>
                      <a:pt x="1427" y="6834"/>
                    </a:lnTo>
                    <a:lnTo>
                      <a:pt x="1367" y="5784"/>
                    </a:lnTo>
                    <a:lnTo>
                      <a:pt x="1288" y="4754"/>
                    </a:lnTo>
                    <a:lnTo>
                      <a:pt x="1189" y="3724"/>
                    </a:lnTo>
                    <a:lnTo>
                      <a:pt x="1051" y="2694"/>
                    </a:lnTo>
                    <a:lnTo>
                      <a:pt x="892" y="1664"/>
                    </a:lnTo>
                    <a:lnTo>
                      <a:pt x="753" y="832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9" name="Google Shape;1699;p7"/>
              <p:cNvSpPr/>
              <p:nvPr/>
            </p:nvSpPr>
            <p:spPr>
              <a:xfrm>
                <a:off x="2745400" y="1504725"/>
                <a:ext cx="1109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38" h="26066" extrusionOk="0">
                    <a:moveTo>
                      <a:pt x="3051" y="0"/>
                    </a:moveTo>
                    <a:lnTo>
                      <a:pt x="2952" y="20"/>
                    </a:lnTo>
                    <a:lnTo>
                      <a:pt x="2892" y="40"/>
                    </a:lnTo>
                    <a:lnTo>
                      <a:pt x="2853" y="80"/>
                    </a:lnTo>
                    <a:lnTo>
                      <a:pt x="2833" y="119"/>
                    </a:lnTo>
                    <a:lnTo>
                      <a:pt x="2813" y="179"/>
                    </a:lnTo>
                    <a:lnTo>
                      <a:pt x="2793" y="238"/>
                    </a:lnTo>
                    <a:lnTo>
                      <a:pt x="2793" y="317"/>
                    </a:lnTo>
                    <a:lnTo>
                      <a:pt x="3130" y="3387"/>
                    </a:lnTo>
                    <a:lnTo>
                      <a:pt x="3288" y="4932"/>
                    </a:lnTo>
                    <a:lnTo>
                      <a:pt x="3427" y="6477"/>
                    </a:lnTo>
                    <a:lnTo>
                      <a:pt x="3566" y="8022"/>
                    </a:lnTo>
                    <a:lnTo>
                      <a:pt x="3685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43" y="17331"/>
                    </a:lnTo>
                    <a:lnTo>
                      <a:pt x="3764" y="18876"/>
                    </a:lnTo>
                    <a:lnTo>
                      <a:pt x="3645" y="20421"/>
                    </a:lnTo>
                    <a:lnTo>
                      <a:pt x="3566" y="21193"/>
                    </a:lnTo>
                    <a:lnTo>
                      <a:pt x="3487" y="21965"/>
                    </a:lnTo>
                    <a:lnTo>
                      <a:pt x="3368" y="22718"/>
                    </a:lnTo>
                    <a:lnTo>
                      <a:pt x="3269" y="23491"/>
                    </a:lnTo>
                    <a:lnTo>
                      <a:pt x="3130" y="24263"/>
                    </a:lnTo>
                    <a:lnTo>
                      <a:pt x="2991" y="25016"/>
                    </a:lnTo>
                    <a:lnTo>
                      <a:pt x="2873" y="24818"/>
                    </a:lnTo>
                    <a:lnTo>
                      <a:pt x="2754" y="24580"/>
                    </a:lnTo>
                    <a:lnTo>
                      <a:pt x="2536" y="24124"/>
                    </a:lnTo>
                    <a:lnTo>
                      <a:pt x="2377" y="23649"/>
                    </a:lnTo>
                    <a:lnTo>
                      <a:pt x="2239" y="23174"/>
                    </a:lnTo>
                    <a:lnTo>
                      <a:pt x="2120" y="22659"/>
                    </a:lnTo>
                    <a:lnTo>
                      <a:pt x="2021" y="22164"/>
                    </a:lnTo>
                    <a:lnTo>
                      <a:pt x="1843" y="21134"/>
                    </a:lnTo>
                    <a:lnTo>
                      <a:pt x="1427" y="18262"/>
                    </a:lnTo>
                    <a:lnTo>
                      <a:pt x="1229" y="16816"/>
                    </a:lnTo>
                    <a:lnTo>
                      <a:pt x="1031" y="15370"/>
                    </a:lnTo>
                    <a:lnTo>
                      <a:pt x="872" y="13984"/>
                    </a:lnTo>
                    <a:lnTo>
                      <a:pt x="753" y="12577"/>
                    </a:lnTo>
                    <a:lnTo>
                      <a:pt x="654" y="11151"/>
                    </a:lnTo>
                    <a:lnTo>
                      <a:pt x="595" y="9745"/>
                    </a:lnTo>
                    <a:lnTo>
                      <a:pt x="555" y="8339"/>
                    </a:lnTo>
                    <a:lnTo>
                      <a:pt x="575" y="7626"/>
                    </a:lnTo>
                    <a:lnTo>
                      <a:pt x="575" y="6933"/>
                    </a:lnTo>
                    <a:lnTo>
                      <a:pt x="615" y="6220"/>
                    </a:lnTo>
                    <a:lnTo>
                      <a:pt x="654" y="5506"/>
                    </a:lnTo>
                    <a:lnTo>
                      <a:pt x="714" y="4813"/>
                    </a:lnTo>
                    <a:lnTo>
                      <a:pt x="773" y="4100"/>
                    </a:lnTo>
                    <a:lnTo>
                      <a:pt x="951" y="4417"/>
                    </a:lnTo>
                    <a:lnTo>
                      <a:pt x="1090" y="4754"/>
                    </a:lnTo>
                    <a:lnTo>
                      <a:pt x="1229" y="5071"/>
                    </a:lnTo>
                    <a:lnTo>
                      <a:pt x="1347" y="5407"/>
                    </a:lnTo>
                    <a:lnTo>
                      <a:pt x="1446" y="5744"/>
                    </a:lnTo>
                    <a:lnTo>
                      <a:pt x="1526" y="6101"/>
                    </a:lnTo>
                    <a:lnTo>
                      <a:pt x="1605" y="6457"/>
                    </a:lnTo>
                    <a:lnTo>
                      <a:pt x="1664" y="6814"/>
                    </a:lnTo>
                    <a:lnTo>
                      <a:pt x="1763" y="7527"/>
                    </a:lnTo>
                    <a:lnTo>
                      <a:pt x="1823" y="8279"/>
                    </a:lnTo>
                    <a:lnTo>
                      <a:pt x="1862" y="9012"/>
                    </a:lnTo>
                    <a:lnTo>
                      <a:pt x="1862" y="9765"/>
                    </a:lnTo>
                    <a:lnTo>
                      <a:pt x="1843" y="11290"/>
                    </a:lnTo>
                    <a:lnTo>
                      <a:pt x="1843" y="12815"/>
                    </a:lnTo>
                    <a:lnTo>
                      <a:pt x="1843" y="13568"/>
                    </a:lnTo>
                    <a:lnTo>
                      <a:pt x="1882" y="14300"/>
                    </a:lnTo>
                    <a:lnTo>
                      <a:pt x="1942" y="15013"/>
                    </a:lnTo>
                    <a:lnTo>
                      <a:pt x="2041" y="15727"/>
                    </a:lnTo>
                    <a:lnTo>
                      <a:pt x="2060" y="15806"/>
                    </a:lnTo>
                    <a:lnTo>
                      <a:pt x="2100" y="15845"/>
                    </a:lnTo>
                    <a:lnTo>
                      <a:pt x="2140" y="15905"/>
                    </a:lnTo>
                    <a:lnTo>
                      <a:pt x="2179" y="15925"/>
                    </a:lnTo>
                    <a:lnTo>
                      <a:pt x="2219" y="15944"/>
                    </a:lnTo>
                    <a:lnTo>
                      <a:pt x="2278" y="15964"/>
                    </a:lnTo>
                    <a:lnTo>
                      <a:pt x="2377" y="15944"/>
                    </a:lnTo>
                    <a:lnTo>
                      <a:pt x="2476" y="15905"/>
                    </a:lnTo>
                    <a:lnTo>
                      <a:pt x="2556" y="15806"/>
                    </a:lnTo>
                    <a:lnTo>
                      <a:pt x="2575" y="15746"/>
                    </a:lnTo>
                    <a:lnTo>
                      <a:pt x="2595" y="15687"/>
                    </a:lnTo>
                    <a:lnTo>
                      <a:pt x="2595" y="15627"/>
                    </a:lnTo>
                    <a:lnTo>
                      <a:pt x="2595" y="15548"/>
                    </a:lnTo>
                    <a:lnTo>
                      <a:pt x="2536" y="15152"/>
                    </a:lnTo>
                    <a:lnTo>
                      <a:pt x="2476" y="14756"/>
                    </a:lnTo>
                    <a:lnTo>
                      <a:pt x="2417" y="13964"/>
                    </a:lnTo>
                    <a:lnTo>
                      <a:pt x="2377" y="13152"/>
                    </a:lnTo>
                    <a:lnTo>
                      <a:pt x="2358" y="12340"/>
                    </a:lnTo>
                    <a:lnTo>
                      <a:pt x="2377" y="10696"/>
                    </a:lnTo>
                    <a:lnTo>
                      <a:pt x="2377" y="9884"/>
                    </a:lnTo>
                    <a:lnTo>
                      <a:pt x="2377" y="9072"/>
                    </a:lnTo>
                    <a:lnTo>
                      <a:pt x="2358" y="8260"/>
                    </a:lnTo>
                    <a:lnTo>
                      <a:pt x="2298" y="7467"/>
                    </a:lnTo>
                    <a:lnTo>
                      <a:pt x="2199" y="6675"/>
                    </a:lnTo>
                    <a:lnTo>
                      <a:pt x="2140" y="6299"/>
                    </a:lnTo>
                    <a:lnTo>
                      <a:pt x="2041" y="5903"/>
                    </a:lnTo>
                    <a:lnTo>
                      <a:pt x="1961" y="5526"/>
                    </a:lnTo>
                    <a:lnTo>
                      <a:pt x="1843" y="5150"/>
                    </a:lnTo>
                    <a:lnTo>
                      <a:pt x="1724" y="4793"/>
                    </a:lnTo>
                    <a:lnTo>
                      <a:pt x="1585" y="4417"/>
                    </a:lnTo>
                    <a:lnTo>
                      <a:pt x="1407" y="4061"/>
                    </a:lnTo>
                    <a:lnTo>
                      <a:pt x="1229" y="3704"/>
                    </a:lnTo>
                    <a:lnTo>
                      <a:pt x="1031" y="3367"/>
                    </a:lnTo>
                    <a:lnTo>
                      <a:pt x="793" y="3031"/>
                    </a:lnTo>
                    <a:lnTo>
                      <a:pt x="733" y="2971"/>
                    </a:lnTo>
                    <a:lnTo>
                      <a:pt x="674" y="2951"/>
                    </a:lnTo>
                    <a:lnTo>
                      <a:pt x="595" y="2932"/>
                    </a:lnTo>
                    <a:lnTo>
                      <a:pt x="516" y="2951"/>
                    </a:lnTo>
                    <a:lnTo>
                      <a:pt x="456" y="2971"/>
                    </a:lnTo>
                    <a:lnTo>
                      <a:pt x="397" y="3031"/>
                    </a:lnTo>
                    <a:lnTo>
                      <a:pt x="337" y="3090"/>
                    </a:lnTo>
                    <a:lnTo>
                      <a:pt x="318" y="3169"/>
                    </a:lnTo>
                    <a:lnTo>
                      <a:pt x="218" y="3942"/>
                    </a:lnTo>
                    <a:lnTo>
                      <a:pt x="159" y="4714"/>
                    </a:lnTo>
                    <a:lnTo>
                      <a:pt x="100" y="5506"/>
                    </a:lnTo>
                    <a:lnTo>
                      <a:pt x="40" y="6279"/>
                    </a:lnTo>
                    <a:lnTo>
                      <a:pt x="20" y="7051"/>
                    </a:lnTo>
                    <a:lnTo>
                      <a:pt x="1" y="7824"/>
                    </a:lnTo>
                    <a:lnTo>
                      <a:pt x="1" y="8596"/>
                    </a:lnTo>
                    <a:lnTo>
                      <a:pt x="20" y="9369"/>
                    </a:lnTo>
                    <a:lnTo>
                      <a:pt x="80" y="10914"/>
                    </a:lnTo>
                    <a:lnTo>
                      <a:pt x="179" y="12458"/>
                    </a:lnTo>
                    <a:lnTo>
                      <a:pt x="318" y="14003"/>
                    </a:lnTo>
                    <a:lnTo>
                      <a:pt x="496" y="15548"/>
                    </a:lnTo>
                    <a:lnTo>
                      <a:pt x="694" y="17093"/>
                    </a:lnTo>
                    <a:lnTo>
                      <a:pt x="892" y="18618"/>
                    </a:lnTo>
                    <a:lnTo>
                      <a:pt x="1110" y="20143"/>
                    </a:lnTo>
                    <a:lnTo>
                      <a:pt x="1347" y="21668"/>
                    </a:lnTo>
                    <a:lnTo>
                      <a:pt x="1446" y="22263"/>
                    </a:lnTo>
                    <a:lnTo>
                      <a:pt x="1565" y="22837"/>
                    </a:lnTo>
                    <a:lnTo>
                      <a:pt x="1704" y="23411"/>
                    </a:lnTo>
                    <a:lnTo>
                      <a:pt x="1862" y="23966"/>
                    </a:lnTo>
                    <a:lnTo>
                      <a:pt x="2060" y="24501"/>
                    </a:lnTo>
                    <a:lnTo>
                      <a:pt x="2179" y="24778"/>
                    </a:lnTo>
                    <a:lnTo>
                      <a:pt x="2318" y="25016"/>
                    </a:lnTo>
                    <a:lnTo>
                      <a:pt x="2457" y="25273"/>
                    </a:lnTo>
                    <a:lnTo>
                      <a:pt x="2595" y="25511"/>
                    </a:lnTo>
                    <a:lnTo>
                      <a:pt x="2754" y="25748"/>
                    </a:lnTo>
                    <a:lnTo>
                      <a:pt x="2932" y="25966"/>
                    </a:lnTo>
                    <a:lnTo>
                      <a:pt x="2991" y="26026"/>
                    </a:lnTo>
                    <a:lnTo>
                      <a:pt x="3071" y="26046"/>
                    </a:lnTo>
                    <a:lnTo>
                      <a:pt x="3130" y="26065"/>
                    </a:lnTo>
                    <a:lnTo>
                      <a:pt x="3209" y="26046"/>
                    </a:lnTo>
                    <a:lnTo>
                      <a:pt x="3288" y="26026"/>
                    </a:lnTo>
                    <a:lnTo>
                      <a:pt x="3328" y="25966"/>
                    </a:lnTo>
                    <a:lnTo>
                      <a:pt x="3387" y="25907"/>
                    </a:lnTo>
                    <a:lnTo>
                      <a:pt x="3407" y="25828"/>
                    </a:lnTo>
                    <a:lnTo>
                      <a:pt x="3566" y="25035"/>
                    </a:lnTo>
                    <a:lnTo>
                      <a:pt x="3724" y="24243"/>
                    </a:lnTo>
                    <a:lnTo>
                      <a:pt x="3843" y="23451"/>
                    </a:lnTo>
                    <a:lnTo>
                      <a:pt x="3962" y="22659"/>
                    </a:lnTo>
                    <a:lnTo>
                      <a:pt x="4061" y="21866"/>
                    </a:lnTo>
                    <a:lnTo>
                      <a:pt x="4160" y="21074"/>
                    </a:lnTo>
                    <a:lnTo>
                      <a:pt x="4219" y="20282"/>
                    </a:lnTo>
                    <a:lnTo>
                      <a:pt x="4299" y="19490"/>
                    </a:lnTo>
                    <a:lnTo>
                      <a:pt x="4378" y="17885"/>
                    </a:lnTo>
                    <a:lnTo>
                      <a:pt x="4437" y="16301"/>
                    </a:lnTo>
                    <a:lnTo>
                      <a:pt x="4437" y="14697"/>
                    </a:lnTo>
                    <a:lnTo>
                      <a:pt x="4417" y="13092"/>
                    </a:lnTo>
                    <a:lnTo>
                      <a:pt x="435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21" y="6675"/>
                    </a:lnTo>
                    <a:lnTo>
                      <a:pt x="3863" y="5091"/>
                    </a:lnTo>
                    <a:lnTo>
                      <a:pt x="3704" y="3486"/>
                    </a:lnTo>
                    <a:lnTo>
                      <a:pt x="3368" y="317"/>
                    </a:lnTo>
                    <a:lnTo>
                      <a:pt x="3348" y="238"/>
                    </a:lnTo>
                    <a:lnTo>
                      <a:pt x="3328" y="179"/>
                    </a:lnTo>
                    <a:lnTo>
                      <a:pt x="3288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0" name="Google Shape;1700;p7"/>
              <p:cNvSpPr/>
              <p:nvPr/>
            </p:nvSpPr>
            <p:spPr>
              <a:xfrm>
                <a:off x="2920700" y="2381650"/>
                <a:ext cx="49525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34840" extrusionOk="0">
                    <a:moveTo>
                      <a:pt x="931" y="0"/>
                    </a:moveTo>
                    <a:lnTo>
                      <a:pt x="812" y="20"/>
                    </a:lnTo>
                    <a:lnTo>
                      <a:pt x="733" y="79"/>
                    </a:lnTo>
                    <a:lnTo>
                      <a:pt x="693" y="119"/>
                    </a:lnTo>
                    <a:lnTo>
                      <a:pt x="654" y="178"/>
                    </a:lnTo>
                    <a:lnTo>
                      <a:pt x="634" y="258"/>
                    </a:lnTo>
                    <a:lnTo>
                      <a:pt x="614" y="317"/>
                    </a:lnTo>
                    <a:lnTo>
                      <a:pt x="456" y="2733"/>
                    </a:lnTo>
                    <a:lnTo>
                      <a:pt x="396" y="3942"/>
                    </a:lnTo>
                    <a:lnTo>
                      <a:pt x="337" y="5130"/>
                    </a:lnTo>
                    <a:lnTo>
                      <a:pt x="297" y="6338"/>
                    </a:lnTo>
                    <a:lnTo>
                      <a:pt x="277" y="7546"/>
                    </a:lnTo>
                    <a:lnTo>
                      <a:pt x="297" y="8755"/>
                    </a:lnTo>
                    <a:lnTo>
                      <a:pt x="337" y="9963"/>
                    </a:lnTo>
                    <a:lnTo>
                      <a:pt x="357" y="10577"/>
                    </a:lnTo>
                    <a:lnTo>
                      <a:pt x="396" y="11191"/>
                    </a:lnTo>
                    <a:lnTo>
                      <a:pt x="515" y="12399"/>
                    </a:lnTo>
                    <a:lnTo>
                      <a:pt x="654" y="13607"/>
                    </a:lnTo>
                    <a:lnTo>
                      <a:pt x="812" y="14815"/>
                    </a:lnTo>
                    <a:lnTo>
                      <a:pt x="990" y="16023"/>
                    </a:lnTo>
                    <a:lnTo>
                      <a:pt x="1129" y="17232"/>
                    </a:lnTo>
                    <a:lnTo>
                      <a:pt x="1268" y="18440"/>
                    </a:lnTo>
                    <a:lnTo>
                      <a:pt x="1367" y="19648"/>
                    </a:lnTo>
                    <a:lnTo>
                      <a:pt x="1426" y="20619"/>
                    </a:lnTo>
                    <a:lnTo>
                      <a:pt x="1426" y="21569"/>
                    </a:lnTo>
                    <a:lnTo>
                      <a:pt x="1386" y="22520"/>
                    </a:lnTo>
                    <a:lnTo>
                      <a:pt x="1307" y="23471"/>
                    </a:lnTo>
                    <a:lnTo>
                      <a:pt x="1228" y="24421"/>
                    </a:lnTo>
                    <a:lnTo>
                      <a:pt x="1109" y="25372"/>
                    </a:lnTo>
                    <a:lnTo>
                      <a:pt x="832" y="27273"/>
                    </a:lnTo>
                    <a:lnTo>
                      <a:pt x="535" y="29155"/>
                    </a:lnTo>
                    <a:lnTo>
                      <a:pt x="396" y="30106"/>
                    </a:lnTo>
                    <a:lnTo>
                      <a:pt x="277" y="31037"/>
                    </a:lnTo>
                    <a:lnTo>
                      <a:pt x="158" y="31987"/>
                    </a:lnTo>
                    <a:lnTo>
                      <a:pt x="79" y="32938"/>
                    </a:lnTo>
                    <a:lnTo>
                      <a:pt x="20" y="33889"/>
                    </a:lnTo>
                    <a:lnTo>
                      <a:pt x="0" y="34839"/>
                    </a:lnTo>
                    <a:lnTo>
                      <a:pt x="555" y="34839"/>
                    </a:lnTo>
                    <a:lnTo>
                      <a:pt x="574" y="33988"/>
                    </a:lnTo>
                    <a:lnTo>
                      <a:pt x="634" y="33156"/>
                    </a:lnTo>
                    <a:lnTo>
                      <a:pt x="713" y="32304"/>
                    </a:lnTo>
                    <a:lnTo>
                      <a:pt x="792" y="31472"/>
                    </a:lnTo>
                    <a:lnTo>
                      <a:pt x="911" y="30640"/>
                    </a:lnTo>
                    <a:lnTo>
                      <a:pt x="1030" y="29789"/>
                    </a:lnTo>
                    <a:lnTo>
                      <a:pt x="1287" y="28125"/>
                    </a:lnTo>
                    <a:lnTo>
                      <a:pt x="1466" y="27036"/>
                    </a:lnTo>
                    <a:lnTo>
                      <a:pt x="1624" y="25946"/>
                    </a:lnTo>
                    <a:lnTo>
                      <a:pt x="1763" y="24857"/>
                    </a:lnTo>
                    <a:lnTo>
                      <a:pt x="1862" y="23748"/>
                    </a:lnTo>
                    <a:lnTo>
                      <a:pt x="1941" y="22659"/>
                    </a:lnTo>
                    <a:lnTo>
                      <a:pt x="1981" y="21549"/>
                    </a:lnTo>
                    <a:lnTo>
                      <a:pt x="1981" y="20995"/>
                    </a:lnTo>
                    <a:lnTo>
                      <a:pt x="1981" y="20440"/>
                    </a:lnTo>
                    <a:lnTo>
                      <a:pt x="1961" y="19886"/>
                    </a:lnTo>
                    <a:lnTo>
                      <a:pt x="1921" y="19331"/>
                    </a:lnTo>
                    <a:lnTo>
                      <a:pt x="1802" y="18163"/>
                    </a:lnTo>
                    <a:lnTo>
                      <a:pt x="1684" y="16994"/>
                    </a:lnTo>
                    <a:lnTo>
                      <a:pt x="1367" y="14657"/>
                    </a:lnTo>
                    <a:lnTo>
                      <a:pt x="1208" y="13488"/>
                    </a:lnTo>
                    <a:lnTo>
                      <a:pt x="1070" y="12320"/>
                    </a:lnTo>
                    <a:lnTo>
                      <a:pt x="971" y="11151"/>
                    </a:lnTo>
                    <a:lnTo>
                      <a:pt x="891" y="9963"/>
                    </a:lnTo>
                    <a:lnTo>
                      <a:pt x="872" y="8755"/>
                    </a:lnTo>
                    <a:lnTo>
                      <a:pt x="852" y="7546"/>
                    </a:lnTo>
                    <a:lnTo>
                      <a:pt x="872" y="6338"/>
                    </a:lnTo>
                    <a:lnTo>
                      <a:pt x="911" y="5130"/>
                    </a:lnTo>
                    <a:lnTo>
                      <a:pt x="971" y="3942"/>
                    </a:lnTo>
                    <a:lnTo>
                      <a:pt x="1030" y="2733"/>
                    </a:lnTo>
                    <a:lnTo>
                      <a:pt x="1188" y="317"/>
                    </a:lnTo>
                    <a:lnTo>
                      <a:pt x="1188" y="238"/>
                    </a:lnTo>
                    <a:lnTo>
                      <a:pt x="1169" y="178"/>
                    </a:lnTo>
                    <a:lnTo>
                      <a:pt x="1149" y="119"/>
                    </a:lnTo>
                    <a:lnTo>
                      <a:pt x="1109" y="79"/>
                    </a:lnTo>
                    <a:lnTo>
                      <a:pt x="1030" y="20"/>
                    </a:lnTo>
                    <a:lnTo>
                      <a:pt x="93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1" name="Google Shape;1701;p7"/>
              <p:cNvSpPr/>
              <p:nvPr/>
            </p:nvSpPr>
            <p:spPr>
              <a:xfrm>
                <a:off x="2835525" y="2972375"/>
                <a:ext cx="67350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94" h="11211" extrusionOk="0">
                    <a:moveTo>
                      <a:pt x="2337" y="0"/>
                    </a:moveTo>
                    <a:lnTo>
                      <a:pt x="2219" y="20"/>
                    </a:lnTo>
                    <a:lnTo>
                      <a:pt x="2139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80" y="238"/>
                    </a:lnTo>
                    <a:lnTo>
                      <a:pt x="2080" y="317"/>
                    </a:lnTo>
                    <a:lnTo>
                      <a:pt x="2120" y="1030"/>
                    </a:lnTo>
                    <a:lnTo>
                      <a:pt x="2120" y="1723"/>
                    </a:lnTo>
                    <a:lnTo>
                      <a:pt x="2080" y="2416"/>
                    </a:lnTo>
                    <a:lnTo>
                      <a:pt x="2001" y="3110"/>
                    </a:lnTo>
                    <a:lnTo>
                      <a:pt x="1902" y="3803"/>
                    </a:lnTo>
                    <a:lnTo>
                      <a:pt x="1763" y="4476"/>
                    </a:lnTo>
                    <a:lnTo>
                      <a:pt x="1624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94" y="8517"/>
                    </a:lnTo>
                    <a:lnTo>
                      <a:pt x="317" y="9864"/>
                    </a:lnTo>
                    <a:lnTo>
                      <a:pt x="159" y="10537"/>
                    </a:lnTo>
                    <a:lnTo>
                      <a:pt x="0" y="11210"/>
                    </a:lnTo>
                    <a:lnTo>
                      <a:pt x="535" y="11210"/>
                    </a:lnTo>
                    <a:lnTo>
                      <a:pt x="694" y="10537"/>
                    </a:lnTo>
                    <a:lnTo>
                      <a:pt x="852" y="9864"/>
                    </a:lnTo>
                    <a:lnTo>
                      <a:pt x="1228" y="8517"/>
                    </a:lnTo>
                    <a:lnTo>
                      <a:pt x="1624" y="7170"/>
                    </a:lnTo>
                    <a:lnTo>
                      <a:pt x="2001" y="5843"/>
                    </a:lnTo>
                    <a:lnTo>
                      <a:pt x="2179" y="5169"/>
                    </a:lnTo>
                    <a:lnTo>
                      <a:pt x="2318" y="4476"/>
                    </a:lnTo>
                    <a:lnTo>
                      <a:pt x="2456" y="3803"/>
                    </a:lnTo>
                    <a:lnTo>
                      <a:pt x="2575" y="3110"/>
                    </a:lnTo>
                    <a:lnTo>
                      <a:pt x="2635" y="2416"/>
                    </a:lnTo>
                    <a:lnTo>
                      <a:pt x="2674" y="1723"/>
                    </a:lnTo>
                    <a:lnTo>
                      <a:pt x="2694" y="1030"/>
                    </a:lnTo>
                    <a:lnTo>
                      <a:pt x="2635" y="317"/>
                    </a:lnTo>
                    <a:lnTo>
                      <a:pt x="2635" y="238"/>
                    </a:lnTo>
                    <a:lnTo>
                      <a:pt x="2595" y="178"/>
                    </a:lnTo>
                    <a:lnTo>
                      <a:pt x="2575" y="119"/>
                    </a:lnTo>
                    <a:lnTo>
                      <a:pt x="2536" y="79"/>
                    </a:lnTo>
                    <a:lnTo>
                      <a:pt x="2437" y="20"/>
                    </a:lnTo>
                    <a:lnTo>
                      <a:pt x="23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2" name="Google Shape;1702;p7"/>
              <p:cNvSpPr/>
              <p:nvPr/>
            </p:nvSpPr>
            <p:spPr>
              <a:xfrm>
                <a:off x="3008325" y="2850550"/>
                <a:ext cx="75300" cy="402100"/>
              </a:xfrm>
              <a:custGeom>
                <a:avLst/>
                <a:gdLst/>
                <a:ahLst/>
                <a:cxnLst/>
                <a:rect l="l" t="t" r="r" b="b"/>
                <a:pathLst>
                  <a:path w="3012" h="16084" extrusionOk="0">
                    <a:moveTo>
                      <a:pt x="2655" y="1"/>
                    </a:moveTo>
                    <a:lnTo>
                      <a:pt x="2556" y="21"/>
                    </a:lnTo>
                    <a:lnTo>
                      <a:pt x="2457" y="80"/>
                    </a:lnTo>
                    <a:lnTo>
                      <a:pt x="2437" y="139"/>
                    </a:lnTo>
                    <a:lnTo>
                      <a:pt x="2417" y="179"/>
                    </a:lnTo>
                    <a:lnTo>
                      <a:pt x="2397" y="258"/>
                    </a:lnTo>
                    <a:lnTo>
                      <a:pt x="2397" y="318"/>
                    </a:lnTo>
                    <a:lnTo>
                      <a:pt x="2437" y="833"/>
                    </a:lnTo>
                    <a:lnTo>
                      <a:pt x="2437" y="1328"/>
                    </a:lnTo>
                    <a:lnTo>
                      <a:pt x="2437" y="1823"/>
                    </a:lnTo>
                    <a:lnTo>
                      <a:pt x="2417" y="2318"/>
                    </a:lnTo>
                    <a:lnTo>
                      <a:pt x="2358" y="2813"/>
                    </a:lnTo>
                    <a:lnTo>
                      <a:pt x="2298" y="3308"/>
                    </a:lnTo>
                    <a:lnTo>
                      <a:pt x="2219" y="3804"/>
                    </a:lnTo>
                    <a:lnTo>
                      <a:pt x="2140" y="4279"/>
                    </a:lnTo>
                    <a:lnTo>
                      <a:pt x="1922" y="5249"/>
                    </a:lnTo>
                    <a:lnTo>
                      <a:pt x="1684" y="6200"/>
                    </a:lnTo>
                    <a:lnTo>
                      <a:pt x="1407" y="7151"/>
                    </a:lnTo>
                    <a:lnTo>
                      <a:pt x="1130" y="8101"/>
                    </a:lnTo>
                    <a:lnTo>
                      <a:pt x="852" y="9052"/>
                    </a:lnTo>
                    <a:lnTo>
                      <a:pt x="595" y="10003"/>
                    </a:lnTo>
                    <a:lnTo>
                      <a:pt x="377" y="10973"/>
                    </a:lnTo>
                    <a:lnTo>
                      <a:pt x="278" y="11449"/>
                    </a:lnTo>
                    <a:lnTo>
                      <a:pt x="199" y="11944"/>
                    </a:lnTo>
                    <a:lnTo>
                      <a:pt x="120" y="12419"/>
                    </a:lnTo>
                    <a:lnTo>
                      <a:pt x="60" y="12914"/>
                    </a:lnTo>
                    <a:lnTo>
                      <a:pt x="21" y="13410"/>
                    </a:lnTo>
                    <a:lnTo>
                      <a:pt x="1" y="13905"/>
                    </a:lnTo>
                    <a:lnTo>
                      <a:pt x="1" y="14400"/>
                    </a:lnTo>
                    <a:lnTo>
                      <a:pt x="21" y="14895"/>
                    </a:lnTo>
                    <a:lnTo>
                      <a:pt x="60" y="15410"/>
                    </a:lnTo>
                    <a:lnTo>
                      <a:pt x="120" y="15905"/>
                    </a:lnTo>
                    <a:lnTo>
                      <a:pt x="159" y="16004"/>
                    </a:lnTo>
                    <a:lnTo>
                      <a:pt x="199" y="16083"/>
                    </a:lnTo>
                    <a:lnTo>
                      <a:pt x="536" y="16083"/>
                    </a:lnTo>
                    <a:lnTo>
                      <a:pt x="595" y="16024"/>
                    </a:lnTo>
                    <a:lnTo>
                      <a:pt x="654" y="15945"/>
                    </a:lnTo>
                    <a:lnTo>
                      <a:pt x="674" y="15846"/>
                    </a:lnTo>
                    <a:lnTo>
                      <a:pt x="674" y="15727"/>
                    </a:lnTo>
                    <a:lnTo>
                      <a:pt x="615" y="15232"/>
                    </a:lnTo>
                    <a:lnTo>
                      <a:pt x="575" y="14737"/>
                    </a:lnTo>
                    <a:lnTo>
                      <a:pt x="555" y="14241"/>
                    </a:lnTo>
                    <a:lnTo>
                      <a:pt x="555" y="13766"/>
                    </a:lnTo>
                    <a:lnTo>
                      <a:pt x="575" y="13271"/>
                    </a:lnTo>
                    <a:lnTo>
                      <a:pt x="615" y="12796"/>
                    </a:lnTo>
                    <a:lnTo>
                      <a:pt x="674" y="12300"/>
                    </a:lnTo>
                    <a:lnTo>
                      <a:pt x="753" y="11825"/>
                    </a:lnTo>
                    <a:lnTo>
                      <a:pt x="833" y="11350"/>
                    </a:lnTo>
                    <a:lnTo>
                      <a:pt x="932" y="10874"/>
                    </a:lnTo>
                    <a:lnTo>
                      <a:pt x="1169" y="9924"/>
                    </a:lnTo>
                    <a:lnTo>
                      <a:pt x="1427" y="8973"/>
                    </a:lnTo>
                    <a:lnTo>
                      <a:pt x="1704" y="8042"/>
                    </a:lnTo>
                    <a:lnTo>
                      <a:pt x="1981" y="7091"/>
                    </a:lnTo>
                    <a:lnTo>
                      <a:pt x="2239" y="6141"/>
                    </a:lnTo>
                    <a:lnTo>
                      <a:pt x="2496" y="5190"/>
                    </a:lnTo>
                    <a:lnTo>
                      <a:pt x="2694" y="4239"/>
                    </a:lnTo>
                    <a:lnTo>
                      <a:pt x="2793" y="3764"/>
                    </a:lnTo>
                    <a:lnTo>
                      <a:pt x="2873" y="3289"/>
                    </a:lnTo>
                    <a:lnTo>
                      <a:pt x="2932" y="2793"/>
                    </a:lnTo>
                    <a:lnTo>
                      <a:pt x="2972" y="2298"/>
                    </a:lnTo>
                    <a:lnTo>
                      <a:pt x="3011" y="1823"/>
                    </a:lnTo>
                    <a:lnTo>
                      <a:pt x="3011" y="1328"/>
                    </a:lnTo>
                    <a:lnTo>
                      <a:pt x="2991" y="833"/>
                    </a:lnTo>
                    <a:lnTo>
                      <a:pt x="2972" y="318"/>
                    </a:lnTo>
                    <a:lnTo>
                      <a:pt x="2952" y="258"/>
                    </a:lnTo>
                    <a:lnTo>
                      <a:pt x="2932" y="179"/>
                    </a:lnTo>
                    <a:lnTo>
                      <a:pt x="2892" y="139"/>
                    </a:lnTo>
                    <a:lnTo>
                      <a:pt x="2853" y="80"/>
                    </a:lnTo>
                    <a:lnTo>
                      <a:pt x="2754" y="21"/>
                    </a:lnTo>
                    <a:lnTo>
                      <a:pt x="265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3" name="Google Shape;1703;p7"/>
              <p:cNvSpPr/>
              <p:nvPr/>
            </p:nvSpPr>
            <p:spPr>
              <a:xfrm>
                <a:off x="2919200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1" y="1"/>
                    </a:moveTo>
                    <a:lnTo>
                      <a:pt x="119" y="832"/>
                    </a:lnTo>
                    <a:lnTo>
                      <a:pt x="238" y="1684"/>
                    </a:lnTo>
                    <a:lnTo>
                      <a:pt x="436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93" y="8517"/>
                    </a:lnTo>
                    <a:lnTo>
                      <a:pt x="832" y="10240"/>
                    </a:lnTo>
                    <a:lnTo>
                      <a:pt x="852" y="11964"/>
                    </a:lnTo>
                    <a:lnTo>
                      <a:pt x="852" y="13687"/>
                    </a:lnTo>
                    <a:lnTo>
                      <a:pt x="813" y="15410"/>
                    </a:lnTo>
                    <a:lnTo>
                      <a:pt x="773" y="17133"/>
                    </a:lnTo>
                    <a:lnTo>
                      <a:pt x="654" y="20579"/>
                    </a:lnTo>
                    <a:lnTo>
                      <a:pt x="496" y="24026"/>
                    </a:lnTo>
                    <a:lnTo>
                      <a:pt x="357" y="27452"/>
                    </a:lnTo>
                    <a:lnTo>
                      <a:pt x="278" y="29532"/>
                    </a:lnTo>
                    <a:lnTo>
                      <a:pt x="218" y="31611"/>
                    </a:lnTo>
                    <a:lnTo>
                      <a:pt x="179" y="33711"/>
                    </a:lnTo>
                    <a:lnTo>
                      <a:pt x="199" y="35790"/>
                    </a:lnTo>
                    <a:lnTo>
                      <a:pt x="218" y="37870"/>
                    </a:lnTo>
                    <a:lnTo>
                      <a:pt x="298" y="39950"/>
                    </a:lnTo>
                    <a:lnTo>
                      <a:pt x="357" y="40980"/>
                    </a:lnTo>
                    <a:lnTo>
                      <a:pt x="436" y="42029"/>
                    </a:lnTo>
                    <a:lnTo>
                      <a:pt x="516" y="43059"/>
                    </a:lnTo>
                    <a:lnTo>
                      <a:pt x="615" y="44109"/>
                    </a:lnTo>
                    <a:lnTo>
                      <a:pt x="852" y="46228"/>
                    </a:lnTo>
                    <a:lnTo>
                      <a:pt x="1130" y="48328"/>
                    </a:lnTo>
                    <a:lnTo>
                      <a:pt x="1724" y="52566"/>
                    </a:lnTo>
                    <a:lnTo>
                      <a:pt x="2001" y="54666"/>
                    </a:lnTo>
                    <a:lnTo>
                      <a:pt x="2259" y="56785"/>
                    </a:lnTo>
                    <a:lnTo>
                      <a:pt x="2358" y="57855"/>
                    </a:lnTo>
                    <a:lnTo>
                      <a:pt x="2437" y="58924"/>
                    </a:lnTo>
                    <a:lnTo>
                      <a:pt x="2516" y="59994"/>
                    </a:lnTo>
                    <a:lnTo>
                      <a:pt x="2575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95" y="64747"/>
                    </a:lnTo>
                    <a:lnTo>
                      <a:pt x="253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59" y="69659"/>
                    </a:lnTo>
                    <a:lnTo>
                      <a:pt x="1961" y="70867"/>
                    </a:lnTo>
                    <a:lnTo>
                      <a:pt x="1744" y="71996"/>
                    </a:lnTo>
                    <a:lnTo>
                      <a:pt x="1506" y="73125"/>
                    </a:lnTo>
                    <a:lnTo>
                      <a:pt x="1268" y="74274"/>
                    </a:lnTo>
                    <a:lnTo>
                      <a:pt x="1050" y="75403"/>
                    </a:lnTo>
                    <a:lnTo>
                      <a:pt x="971" y="75977"/>
                    </a:lnTo>
                    <a:lnTo>
                      <a:pt x="892" y="76552"/>
                    </a:lnTo>
                    <a:lnTo>
                      <a:pt x="813" y="77126"/>
                    </a:lnTo>
                    <a:lnTo>
                      <a:pt x="773" y="77700"/>
                    </a:lnTo>
                    <a:lnTo>
                      <a:pt x="753" y="78295"/>
                    </a:lnTo>
                    <a:lnTo>
                      <a:pt x="733" y="78869"/>
                    </a:lnTo>
                    <a:lnTo>
                      <a:pt x="773" y="79443"/>
                    </a:lnTo>
                    <a:lnTo>
                      <a:pt x="813" y="80038"/>
                    </a:lnTo>
                    <a:lnTo>
                      <a:pt x="832" y="80117"/>
                    </a:lnTo>
                    <a:lnTo>
                      <a:pt x="852" y="80176"/>
                    </a:lnTo>
                    <a:lnTo>
                      <a:pt x="892" y="80236"/>
                    </a:lnTo>
                    <a:lnTo>
                      <a:pt x="932" y="80275"/>
                    </a:lnTo>
                    <a:lnTo>
                      <a:pt x="1031" y="80335"/>
                    </a:lnTo>
                    <a:lnTo>
                      <a:pt x="1130" y="80354"/>
                    </a:lnTo>
                    <a:lnTo>
                      <a:pt x="1229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47" y="80236"/>
                    </a:lnTo>
                    <a:lnTo>
                      <a:pt x="1367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28" y="79483"/>
                    </a:lnTo>
                    <a:lnTo>
                      <a:pt x="1308" y="78948"/>
                    </a:lnTo>
                    <a:lnTo>
                      <a:pt x="1308" y="78413"/>
                    </a:lnTo>
                    <a:lnTo>
                      <a:pt x="1328" y="77859"/>
                    </a:lnTo>
                    <a:lnTo>
                      <a:pt x="1367" y="77324"/>
                    </a:lnTo>
                    <a:lnTo>
                      <a:pt x="1427" y="76789"/>
                    </a:lnTo>
                    <a:lnTo>
                      <a:pt x="1506" y="76255"/>
                    </a:lnTo>
                    <a:lnTo>
                      <a:pt x="158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19" y="72551"/>
                    </a:lnTo>
                    <a:lnTo>
                      <a:pt x="2437" y="71501"/>
                    </a:lnTo>
                    <a:lnTo>
                      <a:pt x="2595" y="70491"/>
                    </a:lnTo>
                    <a:lnTo>
                      <a:pt x="2754" y="69461"/>
                    </a:lnTo>
                    <a:lnTo>
                      <a:pt x="2892" y="68451"/>
                    </a:lnTo>
                    <a:lnTo>
                      <a:pt x="2991" y="67421"/>
                    </a:lnTo>
                    <a:lnTo>
                      <a:pt x="3071" y="66391"/>
                    </a:lnTo>
                    <a:lnTo>
                      <a:pt x="3130" y="65361"/>
                    </a:lnTo>
                    <a:lnTo>
                      <a:pt x="3170" y="64311"/>
                    </a:lnTo>
                    <a:lnTo>
                      <a:pt x="3189" y="63282"/>
                    </a:lnTo>
                    <a:lnTo>
                      <a:pt x="3170" y="62212"/>
                    </a:lnTo>
                    <a:lnTo>
                      <a:pt x="3150" y="61142"/>
                    </a:lnTo>
                    <a:lnTo>
                      <a:pt x="3090" y="60053"/>
                    </a:lnTo>
                    <a:lnTo>
                      <a:pt x="3011" y="58984"/>
                    </a:lnTo>
                    <a:lnTo>
                      <a:pt x="2932" y="57914"/>
                    </a:lnTo>
                    <a:lnTo>
                      <a:pt x="2833" y="56864"/>
                    </a:lnTo>
                    <a:lnTo>
                      <a:pt x="2575" y="54725"/>
                    </a:lnTo>
                    <a:lnTo>
                      <a:pt x="2298" y="52606"/>
                    </a:lnTo>
                    <a:lnTo>
                      <a:pt x="2001" y="50487"/>
                    </a:lnTo>
                    <a:lnTo>
                      <a:pt x="1704" y="48348"/>
                    </a:lnTo>
                    <a:lnTo>
                      <a:pt x="1427" y="46228"/>
                    </a:lnTo>
                    <a:lnTo>
                      <a:pt x="1308" y="45179"/>
                    </a:lnTo>
                    <a:lnTo>
                      <a:pt x="1209" y="44129"/>
                    </a:lnTo>
                    <a:lnTo>
                      <a:pt x="1110" y="43079"/>
                    </a:lnTo>
                    <a:lnTo>
                      <a:pt x="1031" y="42029"/>
                    </a:lnTo>
                    <a:lnTo>
                      <a:pt x="971" y="40980"/>
                    </a:lnTo>
                    <a:lnTo>
                      <a:pt x="912" y="39910"/>
                    </a:lnTo>
                    <a:lnTo>
                      <a:pt x="832" y="37811"/>
                    </a:lnTo>
                    <a:lnTo>
                      <a:pt x="813" y="35711"/>
                    </a:lnTo>
                    <a:lnTo>
                      <a:pt x="813" y="33592"/>
                    </a:lnTo>
                    <a:lnTo>
                      <a:pt x="832" y="31492"/>
                    </a:lnTo>
                    <a:lnTo>
                      <a:pt x="892" y="29393"/>
                    </a:lnTo>
                    <a:lnTo>
                      <a:pt x="971" y="27294"/>
                    </a:lnTo>
                    <a:lnTo>
                      <a:pt x="1050" y="25174"/>
                    </a:lnTo>
                    <a:lnTo>
                      <a:pt x="1209" y="20956"/>
                    </a:lnTo>
                    <a:lnTo>
                      <a:pt x="1288" y="18856"/>
                    </a:lnTo>
                    <a:lnTo>
                      <a:pt x="1367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27" y="10953"/>
                    </a:lnTo>
                    <a:lnTo>
                      <a:pt x="1387" y="9369"/>
                    </a:lnTo>
                    <a:lnTo>
                      <a:pt x="1328" y="7804"/>
                    </a:lnTo>
                    <a:lnTo>
                      <a:pt x="1248" y="6220"/>
                    </a:lnTo>
                    <a:lnTo>
                      <a:pt x="1130" y="4655"/>
                    </a:lnTo>
                    <a:lnTo>
                      <a:pt x="991" y="3110"/>
                    </a:lnTo>
                    <a:lnTo>
                      <a:pt x="793" y="1545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4" name="Google Shape;1704;p7"/>
              <p:cNvSpPr/>
              <p:nvPr/>
            </p:nvSpPr>
            <p:spPr>
              <a:xfrm>
                <a:off x="2317100" y="1474025"/>
                <a:ext cx="21300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2" h="8359" extrusionOk="0">
                    <a:moveTo>
                      <a:pt x="515" y="0"/>
                    </a:moveTo>
                    <a:lnTo>
                      <a:pt x="396" y="20"/>
                    </a:lnTo>
                    <a:lnTo>
                      <a:pt x="317" y="80"/>
                    </a:lnTo>
                    <a:lnTo>
                      <a:pt x="278" y="119"/>
                    </a:lnTo>
                    <a:lnTo>
                      <a:pt x="258" y="179"/>
                    </a:lnTo>
                    <a:lnTo>
                      <a:pt x="238" y="238"/>
                    </a:lnTo>
                    <a:lnTo>
                      <a:pt x="238" y="317"/>
                    </a:lnTo>
                    <a:lnTo>
                      <a:pt x="278" y="1288"/>
                    </a:lnTo>
                    <a:lnTo>
                      <a:pt x="297" y="2258"/>
                    </a:lnTo>
                    <a:lnTo>
                      <a:pt x="278" y="3209"/>
                    </a:lnTo>
                    <a:lnTo>
                      <a:pt x="278" y="4179"/>
                    </a:lnTo>
                    <a:lnTo>
                      <a:pt x="238" y="5150"/>
                    </a:lnTo>
                    <a:lnTo>
                      <a:pt x="179" y="6121"/>
                    </a:lnTo>
                    <a:lnTo>
                      <a:pt x="99" y="7071"/>
                    </a:lnTo>
                    <a:lnTo>
                      <a:pt x="0" y="8042"/>
                    </a:lnTo>
                    <a:lnTo>
                      <a:pt x="0" y="8121"/>
                    </a:lnTo>
                    <a:lnTo>
                      <a:pt x="20" y="8180"/>
                    </a:lnTo>
                    <a:lnTo>
                      <a:pt x="40" y="8240"/>
                    </a:lnTo>
                    <a:lnTo>
                      <a:pt x="79" y="8279"/>
                    </a:lnTo>
                    <a:lnTo>
                      <a:pt x="119" y="8319"/>
                    </a:lnTo>
                    <a:lnTo>
                      <a:pt x="159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5" y="8240"/>
                    </a:lnTo>
                    <a:lnTo>
                      <a:pt x="535" y="8180"/>
                    </a:lnTo>
                    <a:lnTo>
                      <a:pt x="555" y="8121"/>
                    </a:lnTo>
                    <a:lnTo>
                      <a:pt x="575" y="8042"/>
                    </a:lnTo>
                    <a:lnTo>
                      <a:pt x="674" y="7071"/>
                    </a:lnTo>
                    <a:lnTo>
                      <a:pt x="733" y="6121"/>
                    </a:lnTo>
                    <a:lnTo>
                      <a:pt x="792" y="5150"/>
                    </a:lnTo>
                    <a:lnTo>
                      <a:pt x="832" y="4179"/>
                    </a:lnTo>
                    <a:lnTo>
                      <a:pt x="852" y="3209"/>
                    </a:lnTo>
                    <a:lnTo>
                      <a:pt x="852" y="2258"/>
                    </a:lnTo>
                    <a:lnTo>
                      <a:pt x="832" y="1288"/>
                    </a:lnTo>
                    <a:lnTo>
                      <a:pt x="812" y="317"/>
                    </a:lnTo>
                    <a:lnTo>
                      <a:pt x="792" y="238"/>
                    </a:lnTo>
                    <a:lnTo>
                      <a:pt x="773" y="179"/>
                    </a:lnTo>
                    <a:lnTo>
                      <a:pt x="753" y="119"/>
                    </a:lnTo>
                    <a:lnTo>
                      <a:pt x="713" y="80"/>
                    </a:lnTo>
                    <a:lnTo>
                      <a:pt x="614" y="20"/>
                    </a:lnTo>
                    <a:lnTo>
                      <a:pt x="51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5" name="Google Shape;1705;p7"/>
              <p:cNvSpPr/>
              <p:nvPr/>
            </p:nvSpPr>
            <p:spPr>
              <a:xfrm>
                <a:off x="1992775" y="1445800"/>
                <a:ext cx="32200" cy="208000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8320" extrusionOk="0">
                    <a:moveTo>
                      <a:pt x="277" y="0"/>
                    </a:moveTo>
                    <a:lnTo>
                      <a:pt x="178" y="40"/>
                    </a:lnTo>
                    <a:lnTo>
                      <a:pt x="79" y="119"/>
                    </a:lnTo>
                    <a:lnTo>
                      <a:pt x="20" y="238"/>
                    </a:lnTo>
                    <a:lnTo>
                      <a:pt x="0" y="298"/>
                    </a:lnTo>
                    <a:lnTo>
                      <a:pt x="0" y="377"/>
                    </a:lnTo>
                    <a:lnTo>
                      <a:pt x="20" y="1347"/>
                    </a:lnTo>
                    <a:lnTo>
                      <a:pt x="79" y="2318"/>
                    </a:lnTo>
                    <a:lnTo>
                      <a:pt x="139" y="3288"/>
                    </a:lnTo>
                    <a:lnTo>
                      <a:pt x="218" y="4239"/>
                    </a:lnTo>
                    <a:lnTo>
                      <a:pt x="317" y="5209"/>
                    </a:lnTo>
                    <a:lnTo>
                      <a:pt x="436" y="6160"/>
                    </a:lnTo>
                    <a:lnTo>
                      <a:pt x="575" y="7111"/>
                    </a:lnTo>
                    <a:lnTo>
                      <a:pt x="733" y="8062"/>
                    </a:lnTo>
                    <a:lnTo>
                      <a:pt x="753" y="8141"/>
                    </a:lnTo>
                    <a:lnTo>
                      <a:pt x="773" y="8200"/>
                    </a:lnTo>
                    <a:lnTo>
                      <a:pt x="812" y="8240"/>
                    </a:lnTo>
                    <a:lnTo>
                      <a:pt x="852" y="8279"/>
                    </a:lnTo>
                    <a:lnTo>
                      <a:pt x="951" y="8319"/>
                    </a:lnTo>
                    <a:lnTo>
                      <a:pt x="1050" y="8319"/>
                    </a:lnTo>
                    <a:lnTo>
                      <a:pt x="1149" y="8279"/>
                    </a:lnTo>
                    <a:lnTo>
                      <a:pt x="1248" y="8200"/>
                    </a:lnTo>
                    <a:lnTo>
                      <a:pt x="1268" y="8141"/>
                    </a:lnTo>
                    <a:lnTo>
                      <a:pt x="1288" y="8081"/>
                    </a:lnTo>
                    <a:lnTo>
                      <a:pt x="1288" y="8022"/>
                    </a:lnTo>
                    <a:lnTo>
                      <a:pt x="1288" y="7943"/>
                    </a:lnTo>
                    <a:lnTo>
                      <a:pt x="1129" y="6992"/>
                    </a:lnTo>
                    <a:lnTo>
                      <a:pt x="990" y="6041"/>
                    </a:lnTo>
                    <a:lnTo>
                      <a:pt x="872" y="5091"/>
                    </a:lnTo>
                    <a:lnTo>
                      <a:pt x="773" y="4140"/>
                    </a:lnTo>
                    <a:lnTo>
                      <a:pt x="693" y="3169"/>
                    </a:lnTo>
                    <a:lnTo>
                      <a:pt x="634" y="2199"/>
                    </a:lnTo>
                    <a:lnTo>
                      <a:pt x="594" y="1228"/>
                    </a:lnTo>
                    <a:lnTo>
                      <a:pt x="555" y="258"/>
                    </a:lnTo>
                    <a:lnTo>
                      <a:pt x="555" y="198"/>
                    </a:lnTo>
                    <a:lnTo>
                      <a:pt x="535" y="139"/>
                    </a:lnTo>
                    <a:lnTo>
                      <a:pt x="495" y="80"/>
                    </a:lnTo>
                    <a:lnTo>
                      <a:pt x="476" y="40"/>
                    </a:lnTo>
                    <a:lnTo>
                      <a:pt x="416" y="20"/>
                    </a:lnTo>
                    <a:lnTo>
                      <a:pt x="37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6" name="Google Shape;1706;p7"/>
              <p:cNvSpPr/>
              <p:nvPr/>
            </p:nvSpPr>
            <p:spPr>
              <a:xfrm>
                <a:off x="2080900" y="2908975"/>
                <a:ext cx="29250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70" h="13747" extrusionOk="0">
                    <a:moveTo>
                      <a:pt x="516" y="1"/>
                    </a:moveTo>
                    <a:lnTo>
                      <a:pt x="417" y="21"/>
                    </a:lnTo>
                    <a:lnTo>
                      <a:pt x="337" y="80"/>
                    </a:lnTo>
                    <a:lnTo>
                      <a:pt x="298" y="120"/>
                    </a:lnTo>
                    <a:lnTo>
                      <a:pt x="278" y="179"/>
                    </a:lnTo>
                    <a:lnTo>
                      <a:pt x="258" y="239"/>
                    </a:lnTo>
                    <a:lnTo>
                      <a:pt x="258" y="318"/>
                    </a:lnTo>
                    <a:lnTo>
                      <a:pt x="278" y="853"/>
                    </a:lnTo>
                    <a:lnTo>
                      <a:pt x="298" y="1367"/>
                    </a:lnTo>
                    <a:lnTo>
                      <a:pt x="298" y="2417"/>
                    </a:lnTo>
                    <a:lnTo>
                      <a:pt x="258" y="3447"/>
                    </a:lnTo>
                    <a:lnTo>
                      <a:pt x="199" y="4497"/>
                    </a:lnTo>
                    <a:lnTo>
                      <a:pt x="60" y="6577"/>
                    </a:lnTo>
                    <a:lnTo>
                      <a:pt x="20" y="7606"/>
                    </a:lnTo>
                    <a:lnTo>
                      <a:pt x="1" y="8656"/>
                    </a:lnTo>
                    <a:lnTo>
                      <a:pt x="1" y="9310"/>
                    </a:lnTo>
                    <a:lnTo>
                      <a:pt x="40" y="9963"/>
                    </a:lnTo>
                    <a:lnTo>
                      <a:pt x="80" y="10597"/>
                    </a:lnTo>
                    <a:lnTo>
                      <a:pt x="159" y="11231"/>
                    </a:lnTo>
                    <a:lnTo>
                      <a:pt x="238" y="11865"/>
                    </a:lnTo>
                    <a:lnTo>
                      <a:pt x="337" y="12499"/>
                    </a:lnTo>
                    <a:lnTo>
                      <a:pt x="456" y="13132"/>
                    </a:lnTo>
                    <a:lnTo>
                      <a:pt x="575" y="13746"/>
                    </a:lnTo>
                    <a:lnTo>
                      <a:pt x="1169" y="13746"/>
                    </a:lnTo>
                    <a:lnTo>
                      <a:pt x="1031" y="13093"/>
                    </a:lnTo>
                    <a:lnTo>
                      <a:pt x="912" y="12419"/>
                    </a:lnTo>
                    <a:lnTo>
                      <a:pt x="793" y="11746"/>
                    </a:lnTo>
                    <a:lnTo>
                      <a:pt x="714" y="11092"/>
                    </a:lnTo>
                    <a:lnTo>
                      <a:pt x="634" y="10399"/>
                    </a:lnTo>
                    <a:lnTo>
                      <a:pt x="595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595" y="7329"/>
                    </a:lnTo>
                    <a:lnTo>
                      <a:pt x="654" y="6339"/>
                    </a:lnTo>
                    <a:lnTo>
                      <a:pt x="773" y="4338"/>
                    </a:lnTo>
                    <a:lnTo>
                      <a:pt x="833" y="3328"/>
                    </a:lnTo>
                    <a:lnTo>
                      <a:pt x="852" y="2338"/>
                    </a:lnTo>
                    <a:lnTo>
                      <a:pt x="872" y="1328"/>
                    </a:lnTo>
                    <a:lnTo>
                      <a:pt x="833" y="318"/>
                    </a:lnTo>
                    <a:lnTo>
                      <a:pt x="813" y="239"/>
                    </a:lnTo>
                    <a:lnTo>
                      <a:pt x="793" y="179"/>
                    </a:lnTo>
                    <a:lnTo>
                      <a:pt x="773" y="120"/>
                    </a:lnTo>
                    <a:lnTo>
                      <a:pt x="734" y="80"/>
                    </a:lnTo>
                    <a:lnTo>
                      <a:pt x="634" y="21"/>
                    </a:lnTo>
                    <a:lnTo>
                      <a:pt x="51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7" name="Google Shape;1707;p7"/>
              <p:cNvSpPr/>
              <p:nvPr/>
            </p:nvSpPr>
            <p:spPr>
              <a:xfrm>
                <a:off x="1557025" y="1821625"/>
                <a:ext cx="88675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47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80" y="80"/>
                    </a:lnTo>
                    <a:lnTo>
                      <a:pt x="40" y="139"/>
                    </a:lnTo>
                    <a:lnTo>
                      <a:pt x="21" y="17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100" y="1407"/>
                    </a:lnTo>
                    <a:lnTo>
                      <a:pt x="159" y="2496"/>
                    </a:lnTo>
                    <a:lnTo>
                      <a:pt x="278" y="4655"/>
                    </a:lnTo>
                    <a:lnTo>
                      <a:pt x="357" y="5744"/>
                    </a:lnTo>
                    <a:lnTo>
                      <a:pt x="436" y="6814"/>
                    </a:lnTo>
                    <a:lnTo>
                      <a:pt x="535" y="7903"/>
                    </a:lnTo>
                    <a:lnTo>
                      <a:pt x="654" y="8973"/>
                    </a:lnTo>
                    <a:lnTo>
                      <a:pt x="734" y="9527"/>
                    </a:lnTo>
                    <a:lnTo>
                      <a:pt x="813" y="10082"/>
                    </a:lnTo>
                    <a:lnTo>
                      <a:pt x="1031" y="11171"/>
                    </a:lnTo>
                    <a:lnTo>
                      <a:pt x="1268" y="12260"/>
                    </a:lnTo>
                    <a:lnTo>
                      <a:pt x="1546" y="13350"/>
                    </a:lnTo>
                    <a:lnTo>
                      <a:pt x="1803" y="14439"/>
                    </a:lnTo>
                    <a:lnTo>
                      <a:pt x="2061" y="15509"/>
                    </a:lnTo>
                    <a:lnTo>
                      <a:pt x="2298" y="16598"/>
                    </a:lnTo>
                    <a:lnTo>
                      <a:pt x="2496" y="17707"/>
                    </a:lnTo>
                    <a:lnTo>
                      <a:pt x="2675" y="18777"/>
                    </a:lnTo>
                    <a:lnTo>
                      <a:pt x="2793" y="19866"/>
                    </a:lnTo>
                    <a:lnTo>
                      <a:pt x="2892" y="20975"/>
                    </a:lnTo>
                    <a:lnTo>
                      <a:pt x="2952" y="22065"/>
                    </a:lnTo>
                    <a:lnTo>
                      <a:pt x="2972" y="23154"/>
                    </a:lnTo>
                    <a:lnTo>
                      <a:pt x="2972" y="24263"/>
                    </a:lnTo>
                    <a:lnTo>
                      <a:pt x="2912" y="25352"/>
                    </a:lnTo>
                    <a:lnTo>
                      <a:pt x="2833" y="26442"/>
                    </a:lnTo>
                    <a:lnTo>
                      <a:pt x="2774" y="27016"/>
                    </a:lnTo>
                    <a:lnTo>
                      <a:pt x="2714" y="27590"/>
                    </a:lnTo>
                    <a:lnTo>
                      <a:pt x="2536" y="28700"/>
                    </a:lnTo>
                    <a:lnTo>
                      <a:pt x="2318" y="29789"/>
                    </a:lnTo>
                    <a:lnTo>
                      <a:pt x="2080" y="30878"/>
                    </a:lnTo>
                    <a:lnTo>
                      <a:pt x="1803" y="31968"/>
                    </a:lnTo>
                    <a:lnTo>
                      <a:pt x="1526" y="33037"/>
                    </a:lnTo>
                    <a:lnTo>
                      <a:pt x="932" y="35196"/>
                    </a:lnTo>
                    <a:lnTo>
                      <a:pt x="654" y="36285"/>
                    </a:lnTo>
                    <a:lnTo>
                      <a:pt x="535" y="36820"/>
                    </a:lnTo>
                    <a:lnTo>
                      <a:pt x="417" y="37375"/>
                    </a:lnTo>
                    <a:lnTo>
                      <a:pt x="318" y="37929"/>
                    </a:lnTo>
                    <a:lnTo>
                      <a:pt x="238" y="38484"/>
                    </a:lnTo>
                    <a:lnTo>
                      <a:pt x="159" y="39038"/>
                    </a:lnTo>
                    <a:lnTo>
                      <a:pt x="120" y="39593"/>
                    </a:lnTo>
                    <a:lnTo>
                      <a:pt x="80" y="40148"/>
                    </a:lnTo>
                    <a:lnTo>
                      <a:pt x="80" y="40702"/>
                    </a:lnTo>
                    <a:lnTo>
                      <a:pt x="100" y="41257"/>
                    </a:lnTo>
                    <a:lnTo>
                      <a:pt x="139" y="41811"/>
                    </a:lnTo>
                    <a:lnTo>
                      <a:pt x="199" y="42366"/>
                    </a:lnTo>
                    <a:lnTo>
                      <a:pt x="298" y="42901"/>
                    </a:lnTo>
                    <a:lnTo>
                      <a:pt x="417" y="43455"/>
                    </a:lnTo>
                    <a:lnTo>
                      <a:pt x="575" y="43990"/>
                    </a:lnTo>
                    <a:lnTo>
                      <a:pt x="615" y="44069"/>
                    </a:lnTo>
                    <a:lnTo>
                      <a:pt x="654" y="44109"/>
                    </a:lnTo>
                    <a:lnTo>
                      <a:pt x="694" y="44168"/>
                    </a:lnTo>
                    <a:lnTo>
                      <a:pt x="734" y="44188"/>
                    </a:lnTo>
                    <a:lnTo>
                      <a:pt x="852" y="44228"/>
                    </a:lnTo>
                    <a:lnTo>
                      <a:pt x="951" y="44208"/>
                    </a:lnTo>
                    <a:lnTo>
                      <a:pt x="1050" y="44148"/>
                    </a:lnTo>
                    <a:lnTo>
                      <a:pt x="1110" y="44069"/>
                    </a:lnTo>
                    <a:lnTo>
                      <a:pt x="1130" y="44010"/>
                    </a:lnTo>
                    <a:lnTo>
                      <a:pt x="1149" y="43950"/>
                    </a:lnTo>
                    <a:lnTo>
                      <a:pt x="1149" y="43891"/>
                    </a:lnTo>
                    <a:lnTo>
                      <a:pt x="1130" y="43812"/>
                    </a:lnTo>
                    <a:lnTo>
                      <a:pt x="971" y="43297"/>
                    </a:lnTo>
                    <a:lnTo>
                      <a:pt x="852" y="42782"/>
                    </a:lnTo>
                    <a:lnTo>
                      <a:pt x="753" y="42247"/>
                    </a:lnTo>
                    <a:lnTo>
                      <a:pt x="694" y="41712"/>
                    </a:lnTo>
                    <a:lnTo>
                      <a:pt x="654" y="41178"/>
                    </a:lnTo>
                    <a:lnTo>
                      <a:pt x="654" y="40663"/>
                    </a:lnTo>
                    <a:lnTo>
                      <a:pt x="654" y="40128"/>
                    </a:lnTo>
                    <a:lnTo>
                      <a:pt x="694" y="39593"/>
                    </a:lnTo>
                    <a:lnTo>
                      <a:pt x="734" y="39058"/>
                    </a:lnTo>
                    <a:lnTo>
                      <a:pt x="793" y="38523"/>
                    </a:lnTo>
                    <a:lnTo>
                      <a:pt x="892" y="37989"/>
                    </a:lnTo>
                    <a:lnTo>
                      <a:pt x="991" y="37474"/>
                    </a:lnTo>
                    <a:lnTo>
                      <a:pt x="1209" y="36424"/>
                    </a:lnTo>
                    <a:lnTo>
                      <a:pt x="1486" y="35374"/>
                    </a:lnTo>
                    <a:lnTo>
                      <a:pt x="2021" y="33374"/>
                    </a:lnTo>
                    <a:lnTo>
                      <a:pt x="2298" y="32364"/>
                    </a:lnTo>
                    <a:lnTo>
                      <a:pt x="2556" y="31354"/>
                    </a:lnTo>
                    <a:lnTo>
                      <a:pt x="2793" y="30344"/>
                    </a:lnTo>
                    <a:lnTo>
                      <a:pt x="3011" y="29333"/>
                    </a:lnTo>
                    <a:lnTo>
                      <a:pt x="3189" y="28303"/>
                    </a:lnTo>
                    <a:lnTo>
                      <a:pt x="3328" y="27254"/>
                    </a:lnTo>
                    <a:lnTo>
                      <a:pt x="3427" y="26224"/>
                    </a:lnTo>
                    <a:lnTo>
                      <a:pt x="3487" y="25194"/>
                    </a:lnTo>
                    <a:lnTo>
                      <a:pt x="3526" y="24164"/>
                    </a:lnTo>
                    <a:lnTo>
                      <a:pt x="3546" y="23134"/>
                    </a:lnTo>
                    <a:lnTo>
                      <a:pt x="3526" y="22124"/>
                    </a:lnTo>
                    <a:lnTo>
                      <a:pt x="3467" y="21094"/>
                    </a:lnTo>
                    <a:lnTo>
                      <a:pt x="3388" y="20064"/>
                    </a:lnTo>
                    <a:lnTo>
                      <a:pt x="3269" y="19034"/>
                    </a:lnTo>
                    <a:lnTo>
                      <a:pt x="3189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94" y="15806"/>
                    </a:lnTo>
                    <a:lnTo>
                      <a:pt x="2437" y="14756"/>
                    </a:lnTo>
                    <a:lnTo>
                      <a:pt x="1922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67" y="9884"/>
                    </a:lnTo>
                    <a:lnTo>
                      <a:pt x="1268" y="9250"/>
                    </a:lnTo>
                    <a:lnTo>
                      <a:pt x="1169" y="8616"/>
                    </a:lnTo>
                    <a:lnTo>
                      <a:pt x="1110" y="7982"/>
                    </a:lnTo>
                    <a:lnTo>
                      <a:pt x="991" y="6715"/>
                    </a:lnTo>
                    <a:lnTo>
                      <a:pt x="892" y="5447"/>
                    </a:lnTo>
                    <a:lnTo>
                      <a:pt x="753" y="2872"/>
                    </a:lnTo>
                    <a:lnTo>
                      <a:pt x="674" y="1605"/>
                    </a:lnTo>
                    <a:lnTo>
                      <a:pt x="575" y="317"/>
                    </a:lnTo>
                    <a:lnTo>
                      <a:pt x="575" y="258"/>
                    </a:lnTo>
                    <a:lnTo>
                      <a:pt x="535" y="179"/>
                    </a:lnTo>
                    <a:lnTo>
                      <a:pt x="516" y="139"/>
                    </a:lnTo>
                    <a:lnTo>
                      <a:pt x="476" y="80"/>
                    </a:lnTo>
                    <a:lnTo>
                      <a:pt x="37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8" name="Google Shape;1708;p7"/>
              <p:cNvSpPr/>
              <p:nvPr/>
            </p:nvSpPr>
            <p:spPr>
              <a:xfrm>
                <a:off x="1464925" y="2171700"/>
                <a:ext cx="113925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57" h="18440" extrusionOk="0">
                    <a:moveTo>
                      <a:pt x="2338" y="0"/>
                    </a:moveTo>
                    <a:lnTo>
                      <a:pt x="2278" y="20"/>
                    </a:lnTo>
                    <a:lnTo>
                      <a:pt x="2199" y="99"/>
                    </a:lnTo>
                    <a:lnTo>
                      <a:pt x="2140" y="198"/>
                    </a:lnTo>
                    <a:lnTo>
                      <a:pt x="2120" y="317"/>
                    </a:lnTo>
                    <a:lnTo>
                      <a:pt x="2120" y="377"/>
                    </a:lnTo>
                    <a:lnTo>
                      <a:pt x="2120" y="436"/>
                    </a:lnTo>
                    <a:lnTo>
                      <a:pt x="2140" y="515"/>
                    </a:lnTo>
                    <a:lnTo>
                      <a:pt x="2179" y="575"/>
                    </a:lnTo>
                    <a:lnTo>
                      <a:pt x="2516" y="1010"/>
                    </a:lnTo>
                    <a:lnTo>
                      <a:pt x="2813" y="1486"/>
                    </a:lnTo>
                    <a:lnTo>
                      <a:pt x="3071" y="1961"/>
                    </a:lnTo>
                    <a:lnTo>
                      <a:pt x="3289" y="2437"/>
                    </a:lnTo>
                    <a:lnTo>
                      <a:pt x="3487" y="2932"/>
                    </a:lnTo>
                    <a:lnTo>
                      <a:pt x="364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4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596"/>
                    </a:lnTo>
                    <a:lnTo>
                      <a:pt x="3982" y="7150"/>
                    </a:lnTo>
                    <a:lnTo>
                      <a:pt x="3942" y="7705"/>
                    </a:lnTo>
                    <a:lnTo>
                      <a:pt x="3903" y="8260"/>
                    </a:lnTo>
                    <a:lnTo>
                      <a:pt x="3823" y="8814"/>
                    </a:lnTo>
                    <a:lnTo>
                      <a:pt x="3744" y="9369"/>
                    </a:lnTo>
                    <a:lnTo>
                      <a:pt x="3645" y="9923"/>
                    </a:lnTo>
                    <a:lnTo>
                      <a:pt x="3427" y="11052"/>
                    </a:lnTo>
                    <a:lnTo>
                      <a:pt x="3170" y="12161"/>
                    </a:lnTo>
                    <a:lnTo>
                      <a:pt x="2892" y="13271"/>
                    </a:lnTo>
                    <a:lnTo>
                      <a:pt x="2358" y="1542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24" y="17291"/>
                    </a:lnTo>
                    <a:lnTo>
                      <a:pt x="1585" y="17054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5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6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60"/>
                    </a:lnTo>
                    <a:lnTo>
                      <a:pt x="57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55" y="7210"/>
                    </a:lnTo>
                    <a:lnTo>
                      <a:pt x="516" y="7170"/>
                    </a:lnTo>
                    <a:lnTo>
                      <a:pt x="436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40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22"/>
                    </a:lnTo>
                    <a:lnTo>
                      <a:pt x="40" y="10914"/>
                    </a:lnTo>
                    <a:lnTo>
                      <a:pt x="80" y="11785"/>
                    </a:lnTo>
                    <a:lnTo>
                      <a:pt x="139" y="12657"/>
                    </a:lnTo>
                    <a:lnTo>
                      <a:pt x="199" y="13528"/>
                    </a:lnTo>
                    <a:lnTo>
                      <a:pt x="298" y="14399"/>
                    </a:lnTo>
                    <a:lnTo>
                      <a:pt x="377" y="14974"/>
                    </a:lnTo>
                    <a:lnTo>
                      <a:pt x="456" y="15528"/>
                    </a:lnTo>
                    <a:lnTo>
                      <a:pt x="595" y="16083"/>
                    </a:lnTo>
                    <a:lnTo>
                      <a:pt x="674" y="16360"/>
                    </a:lnTo>
                    <a:lnTo>
                      <a:pt x="753" y="16618"/>
                    </a:lnTo>
                    <a:lnTo>
                      <a:pt x="852" y="16875"/>
                    </a:lnTo>
                    <a:lnTo>
                      <a:pt x="951" y="17133"/>
                    </a:lnTo>
                    <a:lnTo>
                      <a:pt x="1090" y="17370"/>
                    </a:lnTo>
                    <a:lnTo>
                      <a:pt x="1209" y="17588"/>
                    </a:lnTo>
                    <a:lnTo>
                      <a:pt x="1367" y="17806"/>
                    </a:lnTo>
                    <a:lnTo>
                      <a:pt x="1546" y="18024"/>
                    </a:lnTo>
                    <a:lnTo>
                      <a:pt x="172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20" y="18440"/>
                    </a:lnTo>
                    <a:lnTo>
                      <a:pt x="2179" y="18420"/>
                    </a:lnTo>
                    <a:lnTo>
                      <a:pt x="2239" y="18381"/>
                    </a:lnTo>
                    <a:lnTo>
                      <a:pt x="2278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56" y="17113"/>
                    </a:lnTo>
                    <a:lnTo>
                      <a:pt x="2793" y="16004"/>
                    </a:lnTo>
                    <a:lnTo>
                      <a:pt x="3071" y="14855"/>
                    </a:lnTo>
                    <a:lnTo>
                      <a:pt x="3368" y="13686"/>
                    </a:lnTo>
                    <a:lnTo>
                      <a:pt x="3645" y="12518"/>
                    </a:lnTo>
                    <a:lnTo>
                      <a:pt x="3922" y="11330"/>
                    </a:lnTo>
                    <a:lnTo>
                      <a:pt x="4160" y="10141"/>
                    </a:lnTo>
                    <a:lnTo>
                      <a:pt x="4259" y="9527"/>
                    </a:lnTo>
                    <a:lnTo>
                      <a:pt x="4358" y="8933"/>
                    </a:lnTo>
                    <a:lnTo>
                      <a:pt x="4418" y="8339"/>
                    </a:lnTo>
                    <a:lnTo>
                      <a:pt x="4497" y="7764"/>
                    </a:lnTo>
                    <a:lnTo>
                      <a:pt x="4536" y="7170"/>
                    </a:lnTo>
                    <a:lnTo>
                      <a:pt x="4556" y="6596"/>
                    </a:lnTo>
                    <a:lnTo>
                      <a:pt x="4556" y="6002"/>
                    </a:lnTo>
                    <a:lnTo>
                      <a:pt x="4517" y="5427"/>
                    </a:lnTo>
                    <a:lnTo>
                      <a:pt x="4477" y="4853"/>
                    </a:lnTo>
                    <a:lnTo>
                      <a:pt x="4398" y="4298"/>
                    </a:lnTo>
                    <a:lnTo>
                      <a:pt x="4299" y="3744"/>
                    </a:lnTo>
                    <a:lnTo>
                      <a:pt x="4160" y="3189"/>
                    </a:lnTo>
                    <a:lnTo>
                      <a:pt x="3982" y="2654"/>
                    </a:lnTo>
                    <a:lnTo>
                      <a:pt x="3784" y="2120"/>
                    </a:lnTo>
                    <a:lnTo>
                      <a:pt x="3546" y="1605"/>
                    </a:lnTo>
                    <a:lnTo>
                      <a:pt x="3269" y="1090"/>
                    </a:lnTo>
                    <a:lnTo>
                      <a:pt x="2952" y="595"/>
                    </a:lnTo>
                    <a:lnTo>
                      <a:pt x="2595" y="99"/>
                    </a:lnTo>
                    <a:lnTo>
                      <a:pt x="2536" y="60"/>
                    </a:lnTo>
                    <a:lnTo>
                      <a:pt x="2496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9" name="Google Shape;1709;p7"/>
              <p:cNvSpPr/>
              <p:nvPr/>
            </p:nvSpPr>
            <p:spPr>
              <a:xfrm>
                <a:off x="1467400" y="1843400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34" y="1"/>
                    </a:moveTo>
                    <a:lnTo>
                      <a:pt x="635" y="21"/>
                    </a:lnTo>
                    <a:lnTo>
                      <a:pt x="536" y="80"/>
                    </a:lnTo>
                    <a:lnTo>
                      <a:pt x="456" y="159"/>
                    </a:lnTo>
                    <a:lnTo>
                      <a:pt x="437" y="219"/>
                    </a:lnTo>
                    <a:lnTo>
                      <a:pt x="417" y="278"/>
                    </a:lnTo>
                    <a:lnTo>
                      <a:pt x="417" y="338"/>
                    </a:lnTo>
                    <a:lnTo>
                      <a:pt x="437" y="417"/>
                    </a:lnTo>
                    <a:lnTo>
                      <a:pt x="595" y="1051"/>
                    </a:lnTo>
                    <a:lnTo>
                      <a:pt x="734" y="1684"/>
                    </a:lnTo>
                    <a:lnTo>
                      <a:pt x="833" y="2338"/>
                    </a:lnTo>
                    <a:lnTo>
                      <a:pt x="932" y="2972"/>
                    </a:lnTo>
                    <a:lnTo>
                      <a:pt x="971" y="3625"/>
                    </a:lnTo>
                    <a:lnTo>
                      <a:pt x="1011" y="4279"/>
                    </a:lnTo>
                    <a:lnTo>
                      <a:pt x="1011" y="4952"/>
                    </a:lnTo>
                    <a:lnTo>
                      <a:pt x="991" y="5606"/>
                    </a:lnTo>
                    <a:lnTo>
                      <a:pt x="932" y="6299"/>
                    </a:lnTo>
                    <a:lnTo>
                      <a:pt x="833" y="6973"/>
                    </a:lnTo>
                    <a:lnTo>
                      <a:pt x="734" y="7646"/>
                    </a:lnTo>
                    <a:lnTo>
                      <a:pt x="615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60" y="11587"/>
                    </a:lnTo>
                    <a:lnTo>
                      <a:pt x="21" y="12142"/>
                    </a:lnTo>
                    <a:lnTo>
                      <a:pt x="1" y="12716"/>
                    </a:lnTo>
                    <a:lnTo>
                      <a:pt x="1" y="13291"/>
                    </a:lnTo>
                    <a:lnTo>
                      <a:pt x="21" y="13845"/>
                    </a:lnTo>
                    <a:lnTo>
                      <a:pt x="80" y="14400"/>
                    </a:lnTo>
                    <a:lnTo>
                      <a:pt x="179" y="14974"/>
                    </a:lnTo>
                    <a:lnTo>
                      <a:pt x="298" y="15529"/>
                    </a:lnTo>
                    <a:lnTo>
                      <a:pt x="476" y="16143"/>
                    </a:lnTo>
                    <a:lnTo>
                      <a:pt x="654" y="16737"/>
                    </a:lnTo>
                    <a:lnTo>
                      <a:pt x="1051" y="17945"/>
                    </a:lnTo>
                    <a:lnTo>
                      <a:pt x="1229" y="18559"/>
                    </a:lnTo>
                    <a:lnTo>
                      <a:pt x="1387" y="19173"/>
                    </a:lnTo>
                    <a:lnTo>
                      <a:pt x="1506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05" y="20500"/>
                    </a:lnTo>
                    <a:lnTo>
                      <a:pt x="1645" y="20560"/>
                    </a:lnTo>
                    <a:lnTo>
                      <a:pt x="1664" y="20619"/>
                    </a:lnTo>
                    <a:lnTo>
                      <a:pt x="1704" y="20659"/>
                    </a:lnTo>
                    <a:lnTo>
                      <a:pt x="180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100" y="20659"/>
                    </a:lnTo>
                    <a:lnTo>
                      <a:pt x="2140" y="20619"/>
                    </a:lnTo>
                    <a:lnTo>
                      <a:pt x="2160" y="20560"/>
                    </a:lnTo>
                    <a:lnTo>
                      <a:pt x="2179" y="20500"/>
                    </a:lnTo>
                    <a:lnTo>
                      <a:pt x="2160" y="20421"/>
                    </a:lnTo>
                    <a:lnTo>
                      <a:pt x="2100" y="19827"/>
                    </a:lnTo>
                    <a:lnTo>
                      <a:pt x="1981" y="19252"/>
                    </a:lnTo>
                    <a:lnTo>
                      <a:pt x="1843" y="18678"/>
                    </a:lnTo>
                    <a:lnTo>
                      <a:pt x="1684" y="18124"/>
                    </a:lnTo>
                    <a:lnTo>
                      <a:pt x="1348" y="17014"/>
                    </a:lnTo>
                    <a:lnTo>
                      <a:pt x="1011" y="15885"/>
                    </a:lnTo>
                    <a:lnTo>
                      <a:pt x="912" y="15549"/>
                    </a:lnTo>
                    <a:lnTo>
                      <a:pt x="833" y="15192"/>
                    </a:lnTo>
                    <a:lnTo>
                      <a:pt x="753" y="14836"/>
                    </a:lnTo>
                    <a:lnTo>
                      <a:pt x="694" y="14499"/>
                    </a:lnTo>
                    <a:lnTo>
                      <a:pt x="615" y="13806"/>
                    </a:lnTo>
                    <a:lnTo>
                      <a:pt x="575" y="13113"/>
                    </a:lnTo>
                    <a:lnTo>
                      <a:pt x="595" y="12419"/>
                    </a:lnTo>
                    <a:lnTo>
                      <a:pt x="635" y="11726"/>
                    </a:lnTo>
                    <a:lnTo>
                      <a:pt x="714" y="11013"/>
                    </a:lnTo>
                    <a:lnTo>
                      <a:pt x="813" y="10300"/>
                    </a:lnTo>
                    <a:lnTo>
                      <a:pt x="1051" y="9052"/>
                    </a:lnTo>
                    <a:lnTo>
                      <a:pt x="1268" y="7824"/>
                    </a:lnTo>
                    <a:lnTo>
                      <a:pt x="1367" y="7190"/>
                    </a:lnTo>
                    <a:lnTo>
                      <a:pt x="1466" y="6576"/>
                    </a:lnTo>
                    <a:lnTo>
                      <a:pt x="1526" y="5943"/>
                    </a:lnTo>
                    <a:lnTo>
                      <a:pt x="1565" y="5309"/>
                    </a:lnTo>
                    <a:lnTo>
                      <a:pt x="1585" y="4655"/>
                    </a:lnTo>
                    <a:lnTo>
                      <a:pt x="1565" y="4021"/>
                    </a:lnTo>
                    <a:lnTo>
                      <a:pt x="1526" y="3388"/>
                    </a:lnTo>
                    <a:lnTo>
                      <a:pt x="1466" y="2734"/>
                    </a:lnTo>
                    <a:lnTo>
                      <a:pt x="1387" y="2100"/>
                    </a:lnTo>
                    <a:lnTo>
                      <a:pt x="1268" y="1486"/>
                    </a:lnTo>
                    <a:lnTo>
                      <a:pt x="1150" y="852"/>
                    </a:lnTo>
                    <a:lnTo>
                      <a:pt x="991" y="239"/>
                    </a:lnTo>
                    <a:lnTo>
                      <a:pt x="951" y="159"/>
                    </a:lnTo>
                    <a:lnTo>
                      <a:pt x="932" y="120"/>
                    </a:lnTo>
                    <a:lnTo>
                      <a:pt x="892" y="60"/>
                    </a:lnTo>
                    <a:lnTo>
                      <a:pt x="833" y="40"/>
                    </a:lnTo>
                    <a:lnTo>
                      <a:pt x="7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0" name="Google Shape;1710;p7"/>
              <p:cNvSpPr/>
              <p:nvPr/>
            </p:nvSpPr>
            <p:spPr>
              <a:xfrm>
                <a:off x="1401050" y="1963725"/>
                <a:ext cx="1020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81" h="51557" extrusionOk="0">
                    <a:moveTo>
                      <a:pt x="1645" y="1"/>
                    </a:moveTo>
                    <a:lnTo>
                      <a:pt x="1585" y="21"/>
                    </a:lnTo>
                    <a:lnTo>
                      <a:pt x="1546" y="40"/>
                    </a:lnTo>
                    <a:lnTo>
                      <a:pt x="1506" y="60"/>
                    </a:lnTo>
                    <a:lnTo>
                      <a:pt x="1466" y="120"/>
                    </a:lnTo>
                    <a:lnTo>
                      <a:pt x="1447" y="179"/>
                    </a:lnTo>
                    <a:lnTo>
                      <a:pt x="1427" y="238"/>
                    </a:lnTo>
                    <a:lnTo>
                      <a:pt x="1050" y="2774"/>
                    </a:lnTo>
                    <a:lnTo>
                      <a:pt x="892" y="4041"/>
                    </a:lnTo>
                    <a:lnTo>
                      <a:pt x="714" y="5309"/>
                    </a:lnTo>
                    <a:lnTo>
                      <a:pt x="575" y="6596"/>
                    </a:lnTo>
                    <a:lnTo>
                      <a:pt x="436" y="7884"/>
                    </a:lnTo>
                    <a:lnTo>
                      <a:pt x="337" y="9171"/>
                    </a:lnTo>
                    <a:lnTo>
                      <a:pt x="219" y="10458"/>
                    </a:lnTo>
                    <a:lnTo>
                      <a:pt x="139" y="11746"/>
                    </a:lnTo>
                    <a:lnTo>
                      <a:pt x="80" y="13033"/>
                    </a:lnTo>
                    <a:lnTo>
                      <a:pt x="40" y="14321"/>
                    </a:lnTo>
                    <a:lnTo>
                      <a:pt x="1" y="15608"/>
                    </a:lnTo>
                    <a:lnTo>
                      <a:pt x="1" y="16895"/>
                    </a:lnTo>
                    <a:lnTo>
                      <a:pt x="21" y="18183"/>
                    </a:lnTo>
                    <a:lnTo>
                      <a:pt x="60" y="19470"/>
                    </a:lnTo>
                    <a:lnTo>
                      <a:pt x="139" y="20738"/>
                    </a:lnTo>
                    <a:lnTo>
                      <a:pt x="238" y="21966"/>
                    </a:lnTo>
                    <a:lnTo>
                      <a:pt x="357" y="23174"/>
                    </a:lnTo>
                    <a:lnTo>
                      <a:pt x="516" y="24362"/>
                    </a:lnTo>
                    <a:lnTo>
                      <a:pt x="714" y="25551"/>
                    </a:lnTo>
                    <a:lnTo>
                      <a:pt x="932" y="26719"/>
                    </a:lnTo>
                    <a:lnTo>
                      <a:pt x="1189" y="27908"/>
                    </a:lnTo>
                    <a:lnTo>
                      <a:pt x="1447" y="29076"/>
                    </a:lnTo>
                    <a:lnTo>
                      <a:pt x="1744" y="30245"/>
                    </a:lnTo>
                    <a:lnTo>
                      <a:pt x="2338" y="32622"/>
                    </a:lnTo>
                    <a:lnTo>
                      <a:pt x="2615" y="33810"/>
                    </a:lnTo>
                    <a:lnTo>
                      <a:pt x="2873" y="34998"/>
                    </a:lnTo>
                    <a:lnTo>
                      <a:pt x="3110" y="36207"/>
                    </a:lnTo>
                    <a:lnTo>
                      <a:pt x="3209" y="36821"/>
                    </a:lnTo>
                    <a:lnTo>
                      <a:pt x="3308" y="37435"/>
                    </a:lnTo>
                    <a:lnTo>
                      <a:pt x="3368" y="38029"/>
                    </a:lnTo>
                    <a:lnTo>
                      <a:pt x="3427" y="38643"/>
                    </a:lnTo>
                    <a:lnTo>
                      <a:pt x="3487" y="39257"/>
                    </a:lnTo>
                    <a:lnTo>
                      <a:pt x="3506" y="39891"/>
                    </a:lnTo>
                    <a:lnTo>
                      <a:pt x="3506" y="40604"/>
                    </a:lnTo>
                    <a:lnTo>
                      <a:pt x="3506" y="41317"/>
                    </a:lnTo>
                    <a:lnTo>
                      <a:pt x="3467" y="42030"/>
                    </a:lnTo>
                    <a:lnTo>
                      <a:pt x="3407" y="42743"/>
                    </a:lnTo>
                    <a:lnTo>
                      <a:pt x="3269" y="44149"/>
                    </a:lnTo>
                    <a:lnTo>
                      <a:pt x="3110" y="45575"/>
                    </a:lnTo>
                    <a:lnTo>
                      <a:pt x="2952" y="46981"/>
                    </a:lnTo>
                    <a:lnTo>
                      <a:pt x="2892" y="47694"/>
                    </a:lnTo>
                    <a:lnTo>
                      <a:pt x="2853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3" y="50546"/>
                    </a:lnTo>
                    <a:lnTo>
                      <a:pt x="2892" y="51259"/>
                    </a:lnTo>
                    <a:lnTo>
                      <a:pt x="2912" y="51378"/>
                    </a:lnTo>
                    <a:lnTo>
                      <a:pt x="2972" y="51457"/>
                    </a:lnTo>
                    <a:lnTo>
                      <a:pt x="3031" y="51517"/>
                    </a:lnTo>
                    <a:lnTo>
                      <a:pt x="3110" y="51556"/>
                    </a:lnTo>
                    <a:lnTo>
                      <a:pt x="3308" y="51556"/>
                    </a:lnTo>
                    <a:lnTo>
                      <a:pt x="3388" y="51517"/>
                    </a:lnTo>
                    <a:lnTo>
                      <a:pt x="3427" y="51457"/>
                    </a:lnTo>
                    <a:lnTo>
                      <a:pt x="3467" y="51378"/>
                    </a:lnTo>
                    <a:lnTo>
                      <a:pt x="3467" y="51259"/>
                    </a:lnTo>
                    <a:lnTo>
                      <a:pt x="3407" y="50625"/>
                    </a:lnTo>
                    <a:lnTo>
                      <a:pt x="3388" y="50011"/>
                    </a:lnTo>
                    <a:lnTo>
                      <a:pt x="3388" y="49378"/>
                    </a:lnTo>
                    <a:lnTo>
                      <a:pt x="3407" y="48744"/>
                    </a:lnTo>
                    <a:lnTo>
                      <a:pt x="3427" y="48130"/>
                    </a:lnTo>
                    <a:lnTo>
                      <a:pt x="3487" y="47496"/>
                    </a:lnTo>
                    <a:lnTo>
                      <a:pt x="3605" y="46248"/>
                    </a:lnTo>
                    <a:lnTo>
                      <a:pt x="3883" y="43753"/>
                    </a:lnTo>
                    <a:lnTo>
                      <a:pt x="4002" y="42505"/>
                    </a:lnTo>
                    <a:lnTo>
                      <a:pt x="4041" y="41891"/>
                    </a:lnTo>
                    <a:lnTo>
                      <a:pt x="4061" y="41257"/>
                    </a:lnTo>
                    <a:lnTo>
                      <a:pt x="4081" y="40663"/>
                    </a:lnTo>
                    <a:lnTo>
                      <a:pt x="4081" y="40089"/>
                    </a:lnTo>
                    <a:lnTo>
                      <a:pt x="4061" y="39494"/>
                    </a:lnTo>
                    <a:lnTo>
                      <a:pt x="4021" y="38920"/>
                    </a:lnTo>
                    <a:lnTo>
                      <a:pt x="3962" y="38346"/>
                    </a:lnTo>
                    <a:lnTo>
                      <a:pt x="3903" y="37771"/>
                    </a:lnTo>
                    <a:lnTo>
                      <a:pt x="3744" y="36622"/>
                    </a:lnTo>
                    <a:lnTo>
                      <a:pt x="3546" y="35474"/>
                    </a:lnTo>
                    <a:lnTo>
                      <a:pt x="3328" y="34345"/>
                    </a:lnTo>
                    <a:lnTo>
                      <a:pt x="3071" y="33216"/>
                    </a:lnTo>
                    <a:lnTo>
                      <a:pt x="2793" y="32087"/>
                    </a:lnTo>
                    <a:lnTo>
                      <a:pt x="2199" y="29670"/>
                    </a:lnTo>
                    <a:lnTo>
                      <a:pt x="1902" y="28462"/>
                    </a:lnTo>
                    <a:lnTo>
                      <a:pt x="1625" y="27254"/>
                    </a:lnTo>
                    <a:lnTo>
                      <a:pt x="1387" y="26046"/>
                    </a:lnTo>
                    <a:lnTo>
                      <a:pt x="1169" y="24818"/>
                    </a:lnTo>
                    <a:lnTo>
                      <a:pt x="971" y="23590"/>
                    </a:lnTo>
                    <a:lnTo>
                      <a:pt x="833" y="22342"/>
                    </a:lnTo>
                    <a:lnTo>
                      <a:pt x="734" y="21055"/>
                    </a:lnTo>
                    <a:lnTo>
                      <a:pt x="654" y="19787"/>
                    </a:lnTo>
                    <a:lnTo>
                      <a:pt x="615" y="18500"/>
                    </a:lnTo>
                    <a:lnTo>
                      <a:pt x="595" y="17212"/>
                    </a:lnTo>
                    <a:lnTo>
                      <a:pt x="595" y="15925"/>
                    </a:lnTo>
                    <a:lnTo>
                      <a:pt x="635" y="14657"/>
                    </a:lnTo>
                    <a:lnTo>
                      <a:pt x="674" y="13370"/>
                    </a:lnTo>
                    <a:lnTo>
                      <a:pt x="734" y="12083"/>
                    </a:lnTo>
                    <a:lnTo>
                      <a:pt x="833" y="10617"/>
                    </a:lnTo>
                    <a:lnTo>
                      <a:pt x="932" y="9151"/>
                    </a:lnTo>
                    <a:lnTo>
                      <a:pt x="1070" y="7686"/>
                    </a:lnTo>
                    <a:lnTo>
                      <a:pt x="1209" y="6240"/>
                    </a:lnTo>
                    <a:lnTo>
                      <a:pt x="1367" y="4774"/>
                    </a:lnTo>
                    <a:lnTo>
                      <a:pt x="1565" y="3328"/>
                    </a:lnTo>
                    <a:lnTo>
                      <a:pt x="1763" y="1863"/>
                    </a:lnTo>
                    <a:lnTo>
                      <a:pt x="1981" y="417"/>
                    </a:lnTo>
                    <a:lnTo>
                      <a:pt x="1981" y="337"/>
                    </a:lnTo>
                    <a:lnTo>
                      <a:pt x="1962" y="278"/>
                    </a:lnTo>
                    <a:lnTo>
                      <a:pt x="1962" y="219"/>
                    </a:lnTo>
                    <a:lnTo>
                      <a:pt x="1922" y="159"/>
                    </a:lnTo>
                    <a:lnTo>
                      <a:pt x="1843" y="60"/>
                    </a:lnTo>
                    <a:lnTo>
                      <a:pt x="1744" y="21"/>
                    </a:lnTo>
                    <a:lnTo>
                      <a:pt x="164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1" name="Google Shape;1711;p7"/>
              <p:cNvSpPr/>
              <p:nvPr/>
            </p:nvSpPr>
            <p:spPr>
              <a:xfrm>
                <a:off x="152682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18" y="0"/>
                    </a:moveTo>
                    <a:lnTo>
                      <a:pt x="119" y="60"/>
                    </a:lnTo>
                    <a:lnTo>
                      <a:pt x="40" y="139"/>
                    </a:lnTo>
                    <a:lnTo>
                      <a:pt x="20" y="198"/>
                    </a:lnTo>
                    <a:lnTo>
                      <a:pt x="1" y="25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8" y="1941"/>
                    </a:lnTo>
                    <a:lnTo>
                      <a:pt x="397" y="3486"/>
                    </a:lnTo>
                    <a:lnTo>
                      <a:pt x="515" y="5031"/>
                    </a:lnTo>
                    <a:lnTo>
                      <a:pt x="615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5" y="11230"/>
                    </a:lnTo>
                    <a:lnTo>
                      <a:pt x="535" y="12795"/>
                    </a:lnTo>
                    <a:lnTo>
                      <a:pt x="535" y="12854"/>
                    </a:lnTo>
                    <a:lnTo>
                      <a:pt x="535" y="12934"/>
                    </a:lnTo>
                    <a:lnTo>
                      <a:pt x="575" y="12973"/>
                    </a:lnTo>
                    <a:lnTo>
                      <a:pt x="595" y="13033"/>
                    </a:lnTo>
                    <a:lnTo>
                      <a:pt x="694" y="13092"/>
                    </a:lnTo>
                    <a:lnTo>
                      <a:pt x="793" y="13112"/>
                    </a:lnTo>
                    <a:lnTo>
                      <a:pt x="892" y="13092"/>
                    </a:lnTo>
                    <a:lnTo>
                      <a:pt x="991" y="13033"/>
                    </a:lnTo>
                    <a:lnTo>
                      <a:pt x="1030" y="12973"/>
                    </a:lnTo>
                    <a:lnTo>
                      <a:pt x="1070" y="12934"/>
                    </a:lnTo>
                    <a:lnTo>
                      <a:pt x="1090" y="12854"/>
                    </a:lnTo>
                    <a:lnTo>
                      <a:pt x="1090" y="12795"/>
                    </a:lnTo>
                    <a:lnTo>
                      <a:pt x="1189" y="11210"/>
                    </a:lnTo>
                    <a:lnTo>
                      <a:pt x="1229" y="9646"/>
                    </a:lnTo>
                    <a:lnTo>
                      <a:pt x="1209" y="8061"/>
                    </a:lnTo>
                    <a:lnTo>
                      <a:pt x="1169" y="6497"/>
                    </a:lnTo>
                    <a:lnTo>
                      <a:pt x="1070" y="4912"/>
                    </a:lnTo>
                    <a:lnTo>
                      <a:pt x="951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5" y="159"/>
                    </a:lnTo>
                    <a:lnTo>
                      <a:pt x="496" y="99"/>
                    </a:lnTo>
                    <a:lnTo>
                      <a:pt x="476" y="60"/>
                    </a:lnTo>
                    <a:lnTo>
                      <a:pt x="416" y="20"/>
                    </a:lnTo>
                    <a:lnTo>
                      <a:pt x="37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2" name="Google Shape;1712;p7"/>
              <p:cNvSpPr/>
              <p:nvPr/>
            </p:nvSpPr>
            <p:spPr>
              <a:xfrm>
                <a:off x="1426300" y="1002150"/>
                <a:ext cx="93125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5" h="35473" extrusionOk="0">
                    <a:moveTo>
                      <a:pt x="2397" y="0"/>
                    </a:moveTo>
                    <a:lnTo>
                      <a:pt x="2279" y="20"/>
                    </a:lnTo>
                    <a:lnTo>
                      <a:pt x="2180" y="59"/>
                    </a:lnTo>
                    <a:lnTo>
                      <a:pt x="2100" y="158"/>
                    </a:lnTo>
                    <a:lnTo>
                      <a:pt x="2061" y="277"/>
                    </a:lnTo>
                    <a:lnTo>
                      <a:pt x="2041" y="337"/>
                    </a:lnTo>
                    <a:lnTo>
                      <a:pt x="2041" y="416"/>
                    </a:lnTo>
                    <a:lnTo>
                      <a:pt x="2318" y="2753"/>
                    </a:lnTo>
                    <a:lnTo>
                      <a:pt x="2576" y="5110"/>
                    </a:lnTo>
                    <a:lnTo>
                      <a:pt x="2794" y="7467"/>
                    </a:lnTo>
                    <a:lnTo>
                      <a:pt x="2893" y="8655"/>
                    </a:lnTo>
                    <a:lnTo>
                      <a:pt x="2972" y="9824"/>
                    </a:lnTo>
                    <a:lnTo>
                      <a:pt x="3051" y="11012"/>
                    </a:lnTo>
                    <a:lnTo>
                      <a:pt x="3091" y="12181"/>
                    </a:lnTo>
                    <a:lnTo>
                      <a:pt x="3130" y="13369"/>
                    </a:lnTo>
                    <a:lnTo>
                      <a:pt x="3150" y="14558"/>
                    </a:lnTo>
                    <a:lnTo>
                      <a:pt x="3130" y="15746"/>
                    </a:lnTo>
                    <a:lnTo>
                      <a:pt x="3110" y="16915"/>
                    </a:lnTo>
                    <a:lnTo>
                      <a:pt x="3051" y="18103"/>
                    </a:lnTo>
                    <a:lnTo>
                      <a:pt x="2972" y="19291"/>
                    </a:lnTo>
                    <a:lnTo>
                      <a:pt x="2853" y="20420"/>
                    </a:lnTo>
                    <a:lnTo>
                      <a:pt x="2734" y="21529"/>
                    </a:lnTo>
                    <a:lnTo>
                      <a:pt x="2556" y="22639"/>
                    </a:lnTo>
                    <a:lnTo>
                      <a:pt x="2358" y="23748"/>
                    </a:lnTo>
                    <a:lnTo>
                      <a:pt x="2140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49" y="28065"/>
                    </a:lnTo>
                    <a:lnTo>
                      <a:pt x="635" y="29848"/>
                    </a:lnTo>
                    <a:lnTo>
                      <a:pt x="496" y="30284"/>
                    </a:lnTo>
                    <a:lnTo>
                      <a:pt x="357" y="30739"/>
                    </a:lnTo>
                    <a:lnTo>
                      <a:pt x="239" y="31195"/>
                    </a:lnTo>
                    <a:lnTo>
                      <a:pt x="139" y="31670"/>
                    </a:lnTo>
                    <a:lnTo>
                      <a:pt x="60" y="32126"/>
                    </a:lnTo>
                    <a:lnTo>
                      <a:pt x="21" y="32581"/>
                    </a:lnTo>
                    <a:lnTo>
                      <a:pt x="1" y="33037"/>
                    </a:lnTo>
                    <a:lnTo>
                      <a:pt x="21" y="33512"/>
                    </a:lnTo>
                    <a:lnTo>
                      <a:pt x="80" y="33968"/>
                    </a:lnTo>
                    <a:lnTo>
                      <a:pt x="179" y="34423"/>
                    </a:lnTo>
                    <a:lnTo>
                      <a:pt x="258" y="34641"/>
                    </a:lnTo>
                    <a:lnTo>
                      <a:pt x="338" y="34859"/>
                    </a:lnTo>
                    <a:lnTo>
                      <a:pt x="437" y="35097"/>
                    </a:lnTo>
                    <a:lnTo>
                      <a:pt x="536" y="35315"/>
                    </a:lnTo>
                    <a:lnTo>
                      <a:pt x="575" y="35374"/>
                    </a:lnTo>
                    <a:lnTo>
                      <a:pt x="635" y="35414"/>
                    </a:lnTo>
                    <a:lnTo>
                      <a:pt x="674" y="35453"/>
                    </a:lnTo>
                    <a:lnTo>
                      <a:pt x="734" y="35473"/>
                    </a:lnTo>
                    <a:lnTo>
                      <a:pt x="833" y="35473"/>
                    </a:lnTo>
                    <a:lnTo>
                      <a:pt x="932" y="35414"/>
                    </a:lnTo>
                    <a:lnTo>
                      <a:pt x="1011" y="35334"/>
                    </a:lnTo>
                    <a:lnTo>
                      <a:pt x="1070" y="35235"/>
                    </a:lnTo>
                    <a:lnTo>
                      <a:pt x="1070" y="35176"/>
                    </a:lnTo>
                    <a:lnTo>
                      <a:pt x="1070" y="35116"/>
                    </a:lnTo>
                    <a:lnTo>
                      <a:pt x="1070" y="35057"/>
                    </a:lnTo>
                    <a:lnTo>
                      <a:pt x="1031" y="34978"/>
                    </a:lnTo>
                    <a:lnTo>
                      <a:pt x="912" y="34740"/>
                    </a:lnTo>
                    <a:lnTo>
                      <a:pt x="813" y="34483"/>
                    </a:lnTo>
                    <a:lnTo>
                      <a:pt x="734" y="34245"/>
                    </a:lnTo>
                    <a:lnTo>
                      <a:pt x="674" y="33988"/>
                    </a:lnTo>
                    <a:lnTo>
                      <a:pt x="615" y="33730"/>
                    </a:lnTo>
                    <a:lnTo>
                      <a:pt x="575" y="33473"/>
                    </a:lnTo>
                    <a:lnTo>
                      <a:pt x="555" y="33195"/>
                    </a:lnTo>
                    <a:lnTo>
                      <a:pt x="555" y="32938"/>
                    </a:lnTo>
                    <a:lnTo>
                      <a:pt x="555" y="32680"/>
                    </a:lnTo>
                    <a:lnTo>
                      <a:pt x="575" y="32403"/>
                    </a:lnTo>
                    <a:lnTo>
                      <a:pt x="635" y="31868"/>
                    </a:lnTo>
                    <a:lnTo>
                      <a:pt x="753" y="31333"/>
                    </a:lnTo>
                    <a:lnTo>
                      <a:pt x="872" y="30799"/>
                    </a:lnTo>
                    <a:lnTo>
                      <a:pt x="1051" y="30244"/>
                    </a:lnTo>
                    <a:lnTo>
                      <a:pt x="1209" y="29709"/>
                    </a:lnTo>
                    <a:lnTo>
                      <a:pt x="1605" y="28660"/>
                    </a:lnTo>
                    <a:lnTo>
                      <a:pt x="1962" y="27650"/>
                    </a:lnTo>
                    <a:lnTo>
                      <a:pt x="2140" y="27154"/>
                    </a:lnTo>
                    <a:lnTo>
                      <a:pt x="2279" y="26679"/>
                    </a:lnTo>
                    <a:lnTo>
                      <a:pt x="2536" y="25669"/>
                    </a:lnTo>
                    <a:lnTo>
                      <a:pt x="2774" y="24639"/>
                    </a:lnTo>
                    <a:lnTo>
                      <a:pt x="2972" y="23609"/>
                    </a:lnTo>
                    <a:lnTo>
                      <a:pt x="3150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6" y="18380"/>
                    </a:lnTo>
                    <a:lnTo>
                      <a:pt x="3665" y="17231"/>
                    </a:lnTo>
                    <a:lnTo>
                      <a:pt x="3705" y="16102"/>
                    </a:lnTo>
                    <a:lnTo>
                      <a:pt x="3724" y="14954"/>
                    </a:lnTo>
                    <a:lnTo>
                      <a:pt x="3705" y="13825"/>
                    </a:lnTo>
                    <a:lnTo>
                      <a:pt x="3685" y="12696"/>
                    </a:lnTo>
                    <a:lnTo>
                      <a:pt x="3645" y="11547"/>
                    </a:lnTo>
                    <a:lnTo>
                      <a:pt x="3586" y="10418"/>
                    </a:lnTo>
                    <a:lnTo>
                      <a:pt x="3507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53" y="2496"/>
                    </a:lnTo>
                    <a:lnTo>
                      <a:pt x="2595" y="238"/>
                    </a:lnTo>
                    <a:lnTo>
                      <a:pt x="2576" y="158"/>
                    </a:lnTo>
                    <a:lnTo>
                      <a:pt x="2556" y="99"/>
                    </a:lnTo>
                    <a:lnTo>
                      <a:pt x="2516" y="59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3" name="Google Shape;1713;p7"/>
              <p:cNvSpPr/>
              <p:nvPr/>
            </p:nvSpPr>
            <p:spPr>
              <a:xfrm>
                <a:off x="1523350" y="1291300"/>
                <a:ext cx="619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8659" extrusionOk="0">
                    <a:moveTo>
                      <a:pt x="1823" y="1"/>
                    </a:moveTo>
                    <a:lnTo>
                      <a:pt x="1704" y="21"/>
                    </a:lnTo>
                    <a:lnTo>
                      <a:pt x="1625" y="60"/>
                    </a:lnTo>
                    <a:lnTo>
                      <a:pt x="1546" y="159"/>
                    </a:lnTo>
                    <a:lnTo>
                      <a:pt x="1526" y="199"/>
                    </a:lnTo>
                    <a:lnTo>
                      <a:pt x="1506" y="278"/>
                    </a:lnTo>
                    <a:lnTo>
                      <a:pt x="1506" y="338"/>
                    </a:lnTo>
                    <a:lnTo>
                      <a:pt x="1506" y="417"/>
                    </a:lnTo>
                    <a:lnTo>
                      <a:pt x="1625" y="971"/>
                    </a:lnTo>
                    <a:lnTo>
                      <a:pt x="1724" y="1546"/>
                    </a:lnTo>
                    <a:lnTo>
                      <a:pt x="1803" y="2100"/>
                    </a:lnTo>
                    <a:lnTo>
                      <a:pt x="1843" y="2675"/>
                    </a:lnTo>
                    <a:lnTo>
                      <a:pt x="1882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902" y="4913"/>
                    </a:lnTo>
                    <a:lnTo>
                      <a:pt x="1863" y="5467"/>
                    </a:lnTo>
                    <a:lnTo>
                      <a:pt x="1823" y="6042"/>
                    </a:lnTo>
                    <a:lnTo>
                      <a:pt x="1724" y="7151"/>
                    </a:lnTo>
                    <a:lnTo>
                      <a:pt x="1566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91" y="11627"/>
                    </a:lnTo>
                    <a:lnTo>
                      <a:pt x="575" y="13865"/>
                    </a:lnTo>
                    <a:lnTo>
                      <a:pt x="377" y="14994"/>
                    </a:lnTo>
                    <a:lnTo>
                      <a:pt x="219" y="16103"/>
                    </a:lnTo>
                    <a:lnTo>
                      <a:pt x="100" y="17232"/>
                    </a:lnTo>
                    <a:lnTo>
                      <a:pt x="40" y="17787"/>
                    </a:lnTo>
                    <a:lnTo>
                      <a:pt x="1" y="18341"/>
                    </a:lnTo>
                    <a:lnTo>
                      <a:pt x="21" y="18421"/>
                    </a:lnTo>
                    <a:lnTo>
                      <a:pt x="21" y="18480"/>
                    </a:lnTo>
                    <a:lnTo>
                      <a:pt x="60" y="18540"/>
                    </a:lnTo>
                    <a:lnTo>
                      <a:pt x="80" y="18579"/>
                    </a:lnTo>
                    <a:lnTo>
                      <a:pt x="179" y="18639"/>
                    </a:lnTo>
                    <a:lnTo>
                      <a:pt x="278" y="18658"/>
                    </a:lnTo>
                    <a:lnTo>
                      <a:pt x="377" y="18639"/>
                    </a:lnTo>
                    <a:lnTo>
                      <a:pt x="476" y="18579"/>
                    </a:lnTo>
                    <a:lnTo>
                      <a:pt x="516" y="18540"/>
                    </a:lnTo>
                    <a:lnTo>
                      <a:pt x="555" y="18480"/>
                    </a:lnTo>
                    <a:lnTo>
                      <a:pt x="575" y="18421"/>
                    </a:lnTo>
                    <a:lnTo>
                      <a:pt x="575" y="18341"/>
                    </a:lnTo>
                    <a:lnTo>
                      <a:pt x="615" y="17787"/>
                    </a:lnTo>
                    <a:lnTo>
                      <a:pt x="654" y="17212"/>
                    </a:lnTo>
                    <a:lnTo>
                      <a:pt x="793" y="16084"/>
                    </a:lnTo>
                    <a:lnTo>
                      <a:pt x="952" y="14955"/>
                    </a:lnTo>
                    <a:lnTo>
                      <a:pt x="1130" y="13826"/>
                    </a:lnTo>
                    <a:lnTo>
                      <a:pt x="1546" y="11568"/>
                    </a:lnTo>
                    <a:lnTo>
                      <a:pt x="1764" y="10439"/>
                    </a:lnTo>
                    <a:lnTo>
                      <a:pt x="1962" y="9310"/>
                    </a:lnTo>
                    <a:lnTo>
                      <a:pt x="2140" y="8181"/>
                    </a:lnTo>
                    <a:lnTo>
                      <a:pt x="2279" y="7052"/>
                    </a:lnTo>
                    <a:lnTo>
                      <a:pt x="2397" y="5923"/>
                    </a:lnTo>
                    <a:lnTo>
                      <a:pt x="2437" y="5349"/>
                    </a:lnTo>
                    <a:lnTo>
                      <a:pt x="2457" y="4794"/>
                    </a:lnTo>
                    <a:lnTo>
                      <a:pt x="2477" y="4220"/>
                    </a:lnTo>
                    <a:lnTo>
                      <a:pt x="2457" y="3665"/>
                    </a:lnTo>
                    <a:lnTo>
                      <a:pt x="2437" y="3091"/>
                    </a:lnTo>
                    <a:lnTo>
                      <a:pt x="2397" y="2516"/>
                    </a:lnTo>
                    <a:lnTo>
                      <a:pt x="2358" y="1942"/>
                    </a:lnTo>
                    <a:lnTo>
                      <a:pt x="2279" y="1387"/>
                    </a:lnTo>
                    <a:lnTo>
                      <a:pt x="2180" y="813"/>
                    </a:lnTo>
                    <a:lnTo>
                      <a:pt x="2061" y="239"/>
                    </a:lnTo>
                    <a:lnTo>
                      <a:pt x="2041" y="159"/>
                    </a:lnTo>
                    <a:lnTo>
                      <a:pt x="2001" y="100"/>
                    </a:lnTo>
                    <a:lnTo>
                      <a:pt x="1962" y="60"/>
                    </a:lnTo>
                    <a:lnTo>
                      <a:pt x="1922" y="40"/>
                    </a:lnTo>
                    <a:lnTo>
                      <a:pt x="182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4" name="Google Shape;1714;p7"/>
              <p:cNvSpPr/>
              <p:nvPr/>
            </p:nvSpPr>
            <p:spPr>
              <a:xfrm>
                <a:off x="1305975" y="1365575"/>
                <a:ext cx="151550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62" h="74631" extrusionOk="0">
                    <a:moveTo>
                      <a:pt x="5705" y="1"/>
                    </a:moveTo>
                    <a:lnTo>
                      <a:pt x="5666" y="21"/>
                    </a:lnTo>
                    <a:lnTo>
                      <a:pt x="5626" y="60"/>
                    </a:lnTo>
                    <a:lnTo>
                      <a:pt x="5586" y="100"/>
                    </a:lnTo>
                    <a:lnTo>
                      <a:pt x="5547" y="179"/>
                    </a:lnTo>
                    <a:lnTo>
                      <a:pt x="5230" y="1031"/>
                    </a:lnTo>
                    <a:lnTo>
                      <a:pt x="4913" y="1882"/>
                    </a:lnTo>
                    <a:lnTo>
                      <a:pt x="4636" y="2754"/>
                    </a:lnTo>
                    <a:lnTo>
                      <a:pt x="4358" y="3606"/>
                    </a:lnTo>
                    <a:lnTo>
                      <a:pt x="4121" y="4477"/>
                    </a:lnTo>
                    <a:lnTo>
                      <a:pt x="3883" y="5348"/>
                    </a:lnTo>
                    <a:lnTo>
                      <a:pt x="3645" y="6220"/>
                    </a:lnTo>
                    <a:lnTo>
                      <a:pt x="3447" y="7091"/>
                    </a:lnTo>
                    <a:lnTo>
                      <a:pt x="3249" y="7963"/>
                    </a:lnTo>
                    <a:lnTo>
                      <a:pt x="3071" y="8854"/>
                    </a:lnTo>
                    <a:lnTo>
                      <a:pt x="2912" y="9726"/>
                    </a:lnTo>
                    <a:lnTo>
                      <a:pt x="2774" y="10617"/>
                    </a:lnTo>
                    <a:lnTo>
                      <a:pt x="2635" y="11508"/>
                    </a:lnTo>
                    <a:lnTo>
                      <a:pt x="2516" y="12400"/>
                    </a:lnTo>
                    <a:lnTo>
                      <a:pt x="2298" y="14182"/>
                    </a:lnTo>
                    <a:lnTo>
                      <a:pt x="2120" y="15965"/>
                    </a:lnTo>
                    <a:lnTo>
                      <a:pt x="2001" y="17767"/>
                    </a:lnTo>
                    <a:lnTo>
                      <a:pt x="1902" y="19569"/>
                    </a:lnTo>
                    <a:lnTo>
                      <a:pt x="1843" y="21372"/>
                    </a:lnTo>
                    <a:lnTo>
                      <a:pt x="1803" y="23174"/>
                    </a:lnTo>
                    <a:lnTo>
                      <a:pt x="1803" y="24996"/>
                    </a:lnTo>
                    <a:lnTo>
                      <a:pt x="1803" y="26818"/>
                    </a:lnTo>
                    <a:lnTo>
                      <a:pt x="1843" y="28641"/>
                    </a:lnTo>
                    <a:lnTo>
                      <a:pt x="1922" y="32305"/>
                    </a:lnTo>
                    <a:lnTo>
                      <a:pt x="2041" y="35949"/>
                    </a:lnTo>
                    <a:lnTo>
                      <a:pt x="2140" y="39613"/>
                    </a:lnTo>
                    <a:lnTo>
                      <a:pt x="2160" y="41435"/>
                    </a:lnTo>
                    <a:lnTo>
                      <a:pt x="2199" y="43258"/>
                    </a:lnTo>
                    <a:lnTo>
                      <a:pt x="2199" y="45080"/>
                    </a:lnTo>
                    <a:lnTo>
                      <a:pt x="2180" y="46902"/>
                    </a:lnTo>
                    <a:lnTo>
                      <a:pt x="2140" y="48724"/>
                    </a:lnTo>
                    <a:lnTo>
                      <a:pt x="2061" y="50546"/>
                    </a:lnTo>
                    <a:lnTo>
                      <a:pt x="1962" y="52349"/>
                    </a:lnTo>
                    <a:lnTo>
                      <a:pt x="1803" y="54151"/>
                    </a:lnTo>
                    <a:lnTo>
                      <a:pt x="1625" y="55934"/>
                    </a:lnTo>
                    <a:lnTo>
                      <a:pt x="1526" y="56845"/>
                    </a:lnTo>
                    <a:lnTo>
                      <a:pt x="1387" y="57736"/>
                    </a:lnTo>
                    <a:lnTo>
                      <a:pt x="1249" y="58706"/>
                    </a:lnTo>
                    <a:lnTo>
                      <a:pt x="1090" y="59697"/>
                    </a:lnTo>
                    <a:lnTo>
                      <a:pt x="734" y="61638"/>
                    </a:lnTo>
                    <a:lnTo>
                      <a:pt x="575" y="62628"/>
                    </a:lnTo>
                    <a:lnTo>
                      <a:pt x="417" y="63599"/>
                    </a:lnTo>
                    <a:lnTo>
                      <a:pt x="278" y="64589"/>
                    </a:lnTo>
                    <a:lnTo>
                      <a:pt x="179" y="65579"/>
                    </a:lnTo>
                    <a:lnTo>
                      <a:pt x="80" y="66669"/>
                    </a:lnTo>
                    <a:lnTo>
                      <a:pt x="41" y="67758"/>
                    </a:lnTo>
                    <a:lnTo>
                      <a:pt x="1" y="68847"/>
                    </a:lnTo>
                    <a:lnTo>
                      <a:pt x="1" y="69937"/>
                    </a:lnTo>
                    <a:lnTo>
                      <a:pt x="21" y="71046"/>
                    </a:lnTo>
                    <a:lnTo>
                      <a:pt x="41" y="72135"/>
                    </a:lnTo>
                    <a:lnTo>
                      <a:pt x="140" y="74314"/>
                    </a:lnTo>
                    <a:lnTo>
                      <a:pt x="140" y="74393"/>
                    </a:lnTo>
                    <a:lnTo>
                      <a:pt x="179" y="74452"/>
                    </a:lnTo>
                    <a:lnTo>
                      <a:pt x="199" y="74512"/>
                    </a:lnTo>
                    <a:lnTo>
                      <a:pt x="239" y="74551"/>
                    </a:lnTo>
                    <a:lnTo>
                      <a:pt x="338" y="74611"/>
                    </a:lnTo>
                    <a:lnTo>
                      <a:pt x="437" y="74631"/>
                    </a:lnTo>
                    <a:lnTo>
                      <a:pt x="536" y="74611"/>
                    </a:lnTo>
                    <a:lnTo>
                      <a:pt x="635" y="74551"/>
                    </a:lnTo>
                    <a:lnTo>
                      <a:pt x="655" y="74512"/>
                    </a:lnTo>
                    <a:lnTo>
                      <a:pt x="694" y="74452"/>
                    </a:lnTo>
                    <a:lnTo>
                      <a:pt x="714" y="74393"/>
                    </a:lnTo>
                    <a:lnTo>
                      <a:pt x="714" y="74314"/>
                    </a:lnTo>
                    <a:lnTo>
                      <a:pt x="615" y="72373"/>
                    </a:lnTo>
                    <a:lnTo>
                      <a:pt x="595" y="71402"/>
                    </a:lnTo>
                    <a:lnTo>
                      <a:pt x="575" y="70432"/>
                    </a:lnTo>
                    <a:lnTo>
                      <a:pt x="575" y="69461"/>
                    </a:lnTo>
                    <a:lnTo>
                      <a:pt x="575" y="68491"/>
                    </a:lnTo>
                    <a:lnTo>
                      <a:pt x="615" y="67520"/>
                    </a:lnTo>
                    <a:lnTo>
                      <a:pt x="655" y="66550"/>
                    </a:lnTo>
                    <a:lnTo>
                      <a:pt x="734" y="65619"/>
                    </a:lnTo>
                    <a:lnTo>
                      <a:pt x="853" y="64688"/>
                    </a:lnTo>
                    <a:lnTo>
                      <a:pt x="971" y="63757"/>
                    </a:lnTo>
                    <a:lnTo>
                      <a:pt x="1130" y="62846"/>
                    </a:lnTo>
                    <a:lnTo>
                      <a:pt x="1447" y="61004"/>
                    </a:lnTo>
                    <a:lnTo>
                      <a:pt x="1744" y="59162"/>
                    </a:lnTo>
                    <a:lnTo>
                      <a:pt x="1883" y="58271"/>
                    </a:lnTo>
                    <a:lnTo>
                      <a:pt x="2021" y="57379"/>
                    </a:lnTo>
                    <a:lnTo>
                      <a:pt x="2239" y="55597"/>
                    </a:lnTo>
                    <a:lnTo>
                      <a:pt x="2397" y="53814"/>
                    </a:lnTo>
                    <a:lnTo>
                      <a:pt x="2536" y="52012"/>
                    </a:lnTo>
                    <a:lnTo>
                      <a:pt x="2635" y="50210"/>
                    </a:lnTo>
                    <a:lnTo>
                      <a:pt x="2714" y="48407"/>
                    </a:lnTo>
                    <a:lnTo>
                      <a:pt x="2734" y="46605"/>
                    </a:lnTo>
                    <a:lnTo>
                      <a:pt x="2754" y="44803"/>
                    </a:lnTo>
                    <a:lnTo>
                      <a:pt x="2754" y="43000"/>
                    </a:lnTo>
                    <a:lnTo>
                      <a:pt x="2714" y="41218"/>
                    </a:lnTo>
                    <a:lnTo>
                      <a:pt x="2635" y="37613"/>
                    </a:lnTo>
                    <a:lnTo>
                      <a:pt x="2536" y="34008"/>
                    </a:lnTo>
                    <a:lnTo>
                      <a:pt x="2437" y="30423"/>
                    </a:lnTo>
                    <a:lnTo>
                      <a:pt x="2397" y="28621"/>
                    </a:lnTo>
                    <a:lnTo>
                      <a:pt x="2358" y="26818"/>
                    </a:lnTo>
                    <a:lnTo>
                      <a:pt x="2358" y="25016"/>
                    </a:lnTo>
                    <a:lnTo>
                      <a:pt x="2378" y="23234"/>
                    </a:lnTo>
                    <a:lnTo>
                      <a:pt x="2397" y="21431"/>
                    </a:lnTo>
                    <a:lnTo>
                      <a:pt x="2477" y="19629"/>
                    </a:lnTo>
                    <a:lnTo>
                      <a:pt x="2556" y="17826"/>
                    </a:lnTo>
                    <a:lnTo>
                      <a:pt x="2695" y="16044"/>
                    </a:lnTo>
                    <a:lnTo>
                      <a:pt x="2794" y="15034"/>
                    </a:lnTo>
                    <a:lnTo>
                      <a:pt x="2893" y="14043"/>
                    </a:lnTo>
                    <a:lnTo>
                      <a:pt x="3011" y="13053"/>
                    </a:lnTo>
                    <a:lnTo>
                      <a:pt x="3130" y="12043"/>
                    </a:lnTo>
                    <a:lnTo>
                      <a:pt x="3289" y="11053"/>
                    </a:lnTo>
                    <a:lnTo>
                      <a:pt x="3447" y="10062"/>
                    </a:lnTo>
                    <a:lnTo>
                      <a:pt x="3625" y="9092"/>
                    </a:lnTo>
                    <a:lnTo>
                      <a:pt x="3824" y="8102"/>
                    </a:lnTo>
                    <a:lnTo>
                      <a:pt x="4041" y="7131"/>
                    </a:lnTo>
                    <a:lnTo>
                      <a:pt x="4259" y="6161"/>
                    </a:lnTo>
                    <a:lnTo>
                      <a:pt x="4517" y="5210"/>
                    </a:lnTo>
                    <a:lnTo>
                      <a:pt x="4774" y="4259"/>
                    </a:lnTo>
                    <a:lnTo>
                      <a:pt x="5052" y="3308"/>
                    </a:lnTo>
                    <a:lnTo>
                      <a:pt x="5368" y="2358"/>
                    </a:lnTo>
                    <a:lnTo>
                      <a:pt x="5685" y="1427"/>
                    </a:lnTo>
                    <a:lnTo>
                      <a:pt x="6042" y="496"/>
                    </a:lnTo>
                    <a:lnTo>
                      <a:pt x="6062" y="437"/>
                    </a:lnTo>
                    <a:lnTo>
                      <a:pt x="6062" y="357"/>
                    </a:lnTo>
                    <a:lnTo>
                      <a:pt x="6042" y="238"/>
                    </a:lnTo>
                    <a:lnTo>
                      <a:pt x="5982" y="120"/>
                    </a:lnTo>
                    <a:lnTo>
                      <a:pt x="5903" y="40"/>
                    </a:lnTo>
                    <a:lnTo>
                      <a:pt x="580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5" name="Google Shape;1715;p7"/>
              <p:cNvSpPr/>
              <p:nvPr/>
            </p:nvSpPr>
            <p:spPr>
              <a:xfrm>
                <a:off x="1369375" y="2829750"/>
                <a:ext cx="896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86" h="15153" extrusionOk="0">
                    <a:moveTo>
                      <a:pt x="2119" y="1"/>
                    </a:moveTo>
                    <a:lnTo>
                      <a:pt x="2020" y="21"/>
                    </a:lnTo>
                    <a:lnTo>
                      <a:pt x="1921" y="40"/>
                    </a:lnTo>
                    <a:lnTo>
                      <a:pt x="1842" y="80"/>
                    </a:lnTo>
                    <a:lnTo>
                      <a:pt x="1664" y="179"/>
                    </a:lnTo>
                    <a:lnTo>
                      <a:pt x="1525" y="33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0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54" y="2754"/>
                    </a:lnTo>
                    <a:lnTo>
                      <a:pt x="495" y="3744"/>
                    </a:lnTo>
                    <a:lnTo>
                      <a:pt x="357" y="4695"/>
                    </a:lnTo>
                    <a:lnTo>
                      <a:pt x="218" y="5705"/>
                    </a:lnTo>
                    <a:lnTo>
                      <a:pt x="119" y="6735"/>
                    </a:lnTo>
                    <a:lnTo>
                      <a:pt x="40" y="7745"/>
                    </a:lnTo>
                    <a:lnTo>
                      <a:pt x="0" y="8775"/>
                    </a:lnTo>
                    <a:lnTo>
                      <a:pt x="0" y="9805"/>
                    </a:lnTo>
                    <a:lnTo>
                      <a:pt x="20" y="10835"/>
                    </a:lnTo>
                    <a:lnTo>
                      <a:pt x="79" y="11845"/>
                    </a:lnTo>
                    <a:lnTo>
                      <a:pt x="159" y="12875"/>
                    </a:lnTo>
                    <a:lnTo>
                      <a:pt x="178" y="12954"/>
                    </a:lnTo>
                    <a:lnTo>
                      <a:pt x="198" y="13014"/>
                    </a:lnTo>
                    <a:lnTo>
                      <a:pt x="238" y="13073"/>
                    </a:lnTo>
                    <a:lnTo>
                      <a:pt x="277" y="13113"/>
                    </a:lnTo>
                    <a:lnTo>
                      <a:pt x="376" y="13172"/>
                    </a:lnTo>
                    <a:lnTo>
                      <a:pt x="475" y="13192"/>
                    </a:lnTo>
                    <a:lnTo>
                      <a:pt x="575" y="13172"/>
                    </a:lnTo>
                    <a:lnTo>
                      <a:pt x="634" y="13152"/>
                    </a:lnTo>
                    <a:lnTo>
                      <a:pt x="674" y="13113"/>
                    </a:lnTo>
                    <a:lnTo>
                      <a:pt x="693" y="13073"/>
                    </a:lnTo>
                    <a:lnTo>
                      <a:pt x="713" y="13014"/>
                    </a:lnTo>
                    <a:lnTo>
                      <a:pt x="733" y="12954"/>
                    </a:lnTo>
                    <a:lnTo>
                      <a:pt x="733" y="12875"/>
                    </a:lnTo>
                    <a:lnTo>
                      <a:pt x="654" y="12063"/>
                    </a:lnTo>
                    <a:lnTo>
                      <a:pt x="614" y="11231"/>
                    </a:lnTo>
                    <a:lnTo>
                      <a:pt x="575" y="10419"/>
                    </a:lnTo>
                    <a:lnTo>
                      <a:pt x="575" y="9607"/>
                    </a:lnTo>
                    <a:lnTo>
                      <a:pt x="575" y="8775"/>
                    </a:lnTo>
                    <a:lnTo>
                      <a:pt x="594" y="7963"/>
                    </a:lnTo>
                    <a:lnTo>
                      <a:pt x="654" y="7151"/>
                    </a:lnTo>
                    <a:lnTo>
                      <a:pt x="713" y="6339"/>
                    </a:lnTo>
                    <a:lnTo>
                      <a:pt x="812" y="5507"/>
                    </a:lnTo>
                    <a:lnTo>
                      <a:pt x="931" y="4675"/>
                    </a:lnTo>
                    <a:lnTo>
                      <a:pt x="1070" y="3863"/>
                    </a:lnTo>
                    <a:lnTo>
                      <a:pt x="1228" y="3031"/>
                    </a:lnTo>
                    <a:lnTo>
                      <a:pt x="1387" y="2279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4" y="1348"/>
                    </a:lnTo>
                    <a:lnTo>
                      <a:pt x="1703" y="1130"/>
                    </a:lnTo>
                    <a:lnTo>
                      <a:pt x="1803" y="932"/>
                    </a:lnTo>
                    <a:lnTo>
                      <a:pt x="1862" y="853"/>
                    </a:lnTo>
                    <a:lnTo>
                      <a:pt x="1921" y="793"/>
                    </a:lnTo>
                    <a:lnTo>
                      <a:pt x="1981" y="753"/>
                    </a:lnTo>
                    <a:lnTo>
                      <a:pt x="2040" y="734"/>
                    </a:lnTo>
                    <a:lnTo>
                      <a:pt x="2159" y="734"/>
                    </a:lnTo>
                    <a:lnTo>
                      <a:pt x="2278" y="773"/>
                    </a:lnTo>
                    <a:lnTo>
                      <a:pt x="2377" y="853"/>
                    </a:lnTo>
                    <a:lnTo>
                      <a:pt x="2456" y="952"/>
                    </a:lnTo>
                    <a:lnTo>
                      <a:pt x="2535" y="1090"/>
                    </a:lnTo>
                    <a:lnTo>
                      <a:pt x="2634" y="1328"/>
                    </a:lnTo>
                    <a:lnTo>
                      <a:pt x="2753" y="1704"/>
                    </a:lnTo>
                    <a:lnTo>
                      <a:pt x="2852" y="2120"/>
                    </a:lnTo>
                    <a:lnTo>
                      <a:pt x="2912" y="2516"/>
                    </a:lnTo>
                    <a:lnTo>
                      <a:pt x="2951" y="2952"/>
                    </a:lnTo>
                    <a:lnTo>
                      <a:pt x="2971" y="3368"/>
                    </a:lnTo>
                    <a:lnTo>
                      <a:pt x="2991" y="3784"/>
                    </a:lnTo>
                    <a:lnTo>
                      <a:pt x="3011" y="4616"/>
                    </a:lnTo>
                    <a:lnTo>
                      <a:pt x="3011" y="5507"/>
                    </a:lnTo>
                    <a:lnTo>
                      <a:pt x="2971" y="6398"/>
                    </a:lnTo>
                    <a:lnTo>
                      <a:pt x="2912" y="7270"/>
                    </a:lnTo>
                    <a:lnTo>
                      <a:pt x="2813" y="8161"/>
                    </a:lnTo>
                    <a:lnTo>
                      <a:pt x="2694" y="8993"/>
                    </a:lnTo>
                    <a:lnTo>
                      <a:pt x="2575" y="9825"/>
                    </a:lnTo>
                    <a:lnTo>
                      <a:pt x="2436" y="10657"/>
                    </a:lnTo>
                    <a:lnTo>
                      <a:pt x="2278" y="11469"/>
                    </a:lnTo>
                    <a:lnTo>
                      <a:pt x="1941" y="13113"/>
                    </a:lnTo>
                    <a:lnTo>
                      <a:pt x="1585" y="14737"/>
                    </a:lnTo>
                    <a:lnTo>
                      <a:pt x="1585" y="14816"/>
                    </a:lnTo>
                    <a:lnTo>
                      <a:pt x="1585" y="14875"/>
                    </a:lnTo>
                    <a:lnTo>
                      <a:pt x="1585" y="14955"/>
                    </a:lnTo>
                    <a:lnTo>
                      <a:pt x="1624" y="14994"/>
                    </a:lnTo>
                    <a:lnTo>
                      <a:pt x="1703" y="15093"/>
                    </a:lnTo>
                    <a:lnTo>
                      <a:pt x="1783" y="15133"/>
                    </a:lnTo>
                    <a:lnTo>
                      <a:pt x="1902" y="15153"/>
                    </a:lnTo>
                    <a:lnTo>
                      <a:pt x="2001" y="15133"/>
                    </a:lnTo>
                    <a:lnTo>
                      <a:pt x="2040" y="15093"/>
                    </a:lnTo>
                    <a:lnTo>
                      <a:pt x="2080" y="15054"/>
                    </a:lnTo>
                    <a:lnTo>
                      <a:pt x="2119" y="14994"/>
                    </a:lnTo>
                    <a:lnTo>
                      <a:pt x="2139" y="14915"/>
                    </a:lnTo>
                    <a:lnTo>
                      <a:pt x="2575" y="12875"/>
                    </a:lnTo>
                    <a:lnTo>
                      <a:pt x="2793" y="11845"/>
                    </a:lnTo>
                    <a:lnTo>
                      <a:pt x="2971" y="10835"/>
                    </a:lnTo>
                    <a:lnTo>
                      <a:pt x="3149" y="9785"/>
                    </a:lnTo>
                    <a:lnTo>
                      <a:pt x="3308" y="8755"/>
                    </a:lnTo>
                    <a:lnTo>
                      <a:pt x="3427" y="7705"/>
                    </a:lnTo>
                    <a:lnTo>
                      <a:pt x="3526" y="6676"/>
                    </a:lnTo>
                    <a:lnTo>
                      <a:pt x="3565" y="5626"/>
                    </a:lnTo>
                    <a:lnTo>
                      <a:pt x="3585" y="4576"/>
                    </a:lnTo>
                    <a:lnTo>
                      <a:pt x="3565" y="4061"/>
                    </a:lnTo>
                    <a:lnTo>
                      <a:pt x="3545" y="3546"/>
                    </a:lnTo>
                    <a:lnTo>
                      <a:pt x="3506" y="3031"/>
                    </a:lnTo>
                    <a:lnTo>
                      <a:pt x="3446" y="2516"/>
                    </a:lnTo>
                    <a:lnTo>
                      <a:pt x="3347" y="1823"/>
                    </a:lnTo>
                    <a:lnTo>
                      <a:pt x="3288" y="1467"/>
                    </a:lnTo>
                    <a:lnTo>
                      <a:pt x="3189" y="1110"/>
                    </a:lnTo>
                    <a:lnTo>
                      <a:pt x="3070" y="773"/>
                    </a:lnTo>
                    <a:lnTo>
                      <a:pt x="299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74" y="219"/>
                    </a:lnTo>
                    <a:lnTo>
                      <a:pt x="2555" y="139"/>
                    </a:lnTo>
                    <a:lnTo>
                      <a:pt x="2416" y="60"/>
                    </a:lnTo>
                    <a:lnTo>
                      <a:pt x="2317" y="21"/>
                    </a:lnTo>
                    <a:lnTo>
                      <a:pt x="221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6" name="Google Shape;1716;p7"/>
              <p:cNvSpPr/>
              <p:nvPr/>
            </p:nvSpPr>
            <p:spPr>
              <a:xfrm>
                <a:off x="1233700" y="1102150"/>
                <a:ext cx="946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78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0" y="120"/>
                    </a:lnTo>
                    <a:lnTo>
                      <a:pt x="2020" y="179"/>
                    </a:lnTo>
                    <a:lnTo>
                      <a:pt x="2001" y="239"/>
                    </a:lnTo>
                    <a:lnTo>
                      <a:pt x="1981" y="318"/>
                    </a:lnTo>
                    <a:lnTo>
                      <a:pt x="1565" y="4596"/>
                    </a:lnTo>
                    <a:lnTo>
                      <a:pt x="1387" y="6755"/>
                    </a:lnTo>
                    <a:lnTo>
                      <a:pt x="1228" y="8894"/>
                    </a:lnTo>
                    <a:lnTo>
                      <a:pt x="1090" y="11053"/>
                    </a:lnTo>
                    <a:lnTo>
                      <a:pt x="1010" y="13212"/>
                    </a:lnTo>
                    <a:lnTo>
                      <a:pt x="97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71" y="17529"/>
                    </a:lnTo>
                    <a:lnTo>
                      <a:pt x="1030" y="19688"/>
                    </a:lnTo>
                    <a:lnTo>
                      <a:pt x="1149" y="21867"/>
                    </a:lnTo>
                    <a:lnTo>
                      <a:pt x="1268" y="24026"/>
                    </a:lnTo>
                    <a:lnTo>
                      <a:pt x="1426" y="26205"/>
                    </a:lnTo>
                    <a:lnTo>
                      <a:pt x="1783" y="30542"/>
                    </a:lnTo>
                    <a:lnTo>
                      <a:pt x="2139" y="34860"/>
                    </a:lnTo>
                    <a:lnTo>
                      <a:pt x="2496" y="39138"/>
                    </a:lnTo>
                    <a:lnTo>
                      <a:pt x="2674" y="41277"/>
                    </a:lnTo>
                    <a:lnTo>
                      <a:pt x="2833" y="43416"/>
                    </a:lnTo>
                    <a:lnTo>
                      <a:pt x="2991" y="45555"/>
                    </a:lnTo>
                    <a:lnTo>
                      <a:pt x="3110" y="47694"/>
                    </a:lnTo>
                    <a:lnTo>
                      <a:pt x="3189" y="49853"/>
                    </a:lnTo>
                    <a:lnTo>
                      <a:pt x="3209" y="50923"/>
                    </a:lnTo>
                    <a:lnTo>
                      <a:pt x="3209" y="51992"/>
                    </a:lnTo>
                    <a:lnTo>
                      <a:pt x="3209" y="53062"/>
                    </a:lnTo>
                    <a:lnTo>
                      <a:pt x="3189" y="54131"/>
                    </a:lnTo>
                    <a:lnTo>
                      <a:pt x="3149" y="55201"/>
                    </a:lnTo>
                    <a:lnTo>
                      <a:pt x="3070" y="56270"/>
                    </a:lnTo>
                    <a:lnTo>
                      <a:pt x="2991" y="57340"/>
                    </a:lnTo>
                    <a:lnTo>
                      <a:pt x="2892" y="58409"/>
                    </a:lnTo>
                    <a:lnTo>
                      <a:pt x="2753" y="59479"/>
                    </a:lnTo>
                    <a:lnTo>
                      <a:pt x="2595" y="60529"/>
                    </a:lnTo>
                    <a:lnTo>
                      <a:pt x="2417" y="61578"/>
                    </a:lnTo>
                    <a:lnTo>
                      <a:pt x="2238" y="62589"/>
                    </a:lnTo>
                    <a:lnTo>
                      <a:pt x="1842" y="64648"/>
                    </a:lnTo>
                    <a:lnTo>
                      <a:pt x="1426" y="66688"/>
                    </a:lnTo>
                    <a:lnTo>
                      <a:pt x="1010" y="68729"/>
                    </a:lnTo>
                    <a:lnTo>
                      <a:pt x="832" y="69778"/>
                    </a:lnTo>
                    <a:lnTo>
                      <a:pt x="654" y="70828"/>
                    </a:lnTo>
                    <a:lnTo>
                      <a:pt x="476" y="71878"/>
                    </a:lnTo>
                    <a:lnTo>
                      <a:pt x="337" y="72947"/>
                    </a:lnTo>
                    <a:lnTo>
                      <a:pt x="218" y="74017"/>
                    </a:lnTo>
                    <a:lnTo>
                      <a:pt x="119" y="75086"/>
                    </a:lnTo>
                    <a:lnTo>
                      <a:pt x="40" y="76156"/>
                    </a:lnTo>
                    <a:lnTo>
                      <a:pt x="0" y="77206"/>
                    </a:lnTo>
                    <a:lnTo>
                      <a:pt x="0" y="78275"/>
                    </a:lnTo>
                    <a:lnTo>
                      <a:pt x="40" y="79345"/>
                    </a:lnTo>
                    <a:lnTo>
                      <a:pt x="99" y="80414"/>
                    </a:lnTo>
                    <a:lnTo>
                      <a:pt x="238" y="81464"/>
                    </a:lnTo>
                    <a:lnTo>
                      <a:pt x="317" y="81979"/>
                    </a:lnTo>
                    <a:lnTo>
                      <a:pt x="396" y="82514"/>
                    </a:lnTo>
                    <a:lnTo>
                      <a:pt x="495" y="83029"/>
                    </a:lnTo>
                    <a:lnTo>
                      <a:pt x="614" y="83544"/>
                    </a:lnTo>
                    <a:lnTo>
                      <a:pt x="753" y="84059"/>
                    </a:lnTo>
                    <a:lnTo>
                      <a:pt x="892" y="84574"/>
                    </a:lnTo>
                    <a:lnTo>
                      <a:pt x="1050" y="85088"/>
                    </a:lnTo>
                    <a:lnTo>
                      <a:pt x="1228" y="85584"/>
                    </a:lnTo>
                    <a:lnTo>
                      <a:pt x="1248" y="85643"/>
                    </a:lnTo>
                    <a:lnTo>
                      <a:pt x="1288" y="85702"/>
                    </a:lnTo>
                    <a:lnTo>
                      <a:pt x="1347" y="85742"/>
                    </a:lnTo>
                    <a:lnTo>
                      <a:pt x="138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63" y="85663"/>
                    </a:lnTo>
                    <a:lnTo>
                      <a:pt x="1783" y="85603"/>
                    </a:lnTo>
                    <a:lnTo>
                      <a:pt x="1803" y="85544"/>
                    </a:lnTo>
                    <a:lnTo>
                      <a:pt x="1783" y="85485"/>
                    </a:lnTo>
                    <a:lnTo>
                      <a:pt x="1763" y="85405"/>
                    </a:lnTo>
                    <a:lnTo>
                      <a:pt x="1605" y="84950"/>
                    </a:lnTo>
                    <a:lnTo>
                      <a:pt x="1466" y="84474"/>
                    </a:lnTo>
                    <a:lnTo>
                      <a:pt x="1327" y="83999"/>
                    </a:lnTo>
                    <a:lnTo>
                      <a:pt x="1208" y="83524"/>
                    </a:lnTo>
                    <a:lnTo>
                      <a:pt x="991" y="82573"/>
                    </a:lnTo>
                    <a:lnTo>
                      <a:pt x="832" y="81603"/>
                    </a:lnTo>
                    <a:lnTo>
                      <a:pt x="713" y="80632"/>
                    </a:lnTo>
                    <a:lnTo>
                      <a:pt x="614" y="79662"/>
                    </a:lnTo>
                    <a:lnTo>
                      <a:pt x="575" y="78671"/>
                    </a:lnTo>
                    <a:lnTo>
                      <a:pt x="555" y="77681"/>
                    </a:lnTo>
                    <a:lnTo>
                      <a:pt x="575" y="76710"/>
                    </a:lnTo>
                    <a:lnTo>
                      <a:pt x="634" y="75720"/>
                    </a:lnTo>
                    <a:lnTo>
                      <a:pt x="713" y="74730"/>
                    </a:lnTo>
                    <a:lnTo>
                      <a:pt x="812" y="73740"/>
                    </a:lnTo>
                    <a:lnTo>
                      <a:pt x="931" y="72749"/>
                    </a:lnTo>
                    <a:lnTo>
                      <a:pt x="1070" y="71779"/>
                    </a:lnTo>
                    <a:lnTo>
                      <a:pt x="1228" y="70808"/>
                    </a:lnTo>
                    <a:lnTo>
                      <a:pt x="1387" y="69838"/>
                    </a:lnTo>
                    <a:lnTo>
                      <a:pt x="1763" y="67837"/>
                    </a:lnTo>
                    <a:lnTo>
                      <a:pt x="2159" y="65837"/>
                    </a:lnTo>
                    <a:lnTo>
                      <a:pt x="2535" y="63856"/>
                    </a:lnTo>
                    <a:lnTo>
                      <a:pt x="2892" y="61856"/>
                    </a:lnTo>
                    <a:lnTo>
                      <a:pt x="3070" y="60865"/>
                    </a:lnTo>
                    <a:lnTo>
                      <a:pt x="3209" y="59855"/>
                    </a:lnTo>
                    <a:lnTo>
                      <a:pt x="3367" y="58865"/>
                    </a:lnTo>
                    <a:lnTo>
                      <a:pt x="3486" y="57855"/>
                    </a:lnTo>
                    <a:lnTo>
                      <a:pt x="3585" y="56845"/>
                    </a:lnTo>
                    <a:lnTo>
                      <a:pt x="3664" y="55815"/>
                    </a:lnTo>
                    <a:lnTo>
                      <a:pt x="3724" y="54805"/>
                    </a:lnTo>
                    <a:lnTo>
                      <a:pt x="3763" y="53775"/>
                    </a:lnTo>
                    <a:lnTo>
                      <a:pt x="3783" y="52705"/>
                    </a:lnTo>
                    <a:lnTo>
                      <a:pt x="3783" y="51636"/>
                    </a:lnTo>
                    <a:lnTo>
                      <a:pt x="3763" y="50566"/>
                    </a:lnTo>
                    <a:lnTo>
                      <a:pt x="3744" y="49497"/>
                    </a:lnTo>
                    <a:lnTo>
                      <a:pt x="3645" y="47358"/>
                    </a:lnTo>
                    <a:lnTo>
                      <a:pt x="3526" y="45219"/>
                    </a:lnTo>
                    <a:lnTo>
                      <a:pt x="3367" y="43079"/>
                    </a:lnTo>
                    <a:lnTo>
                      <a:pt x="3209" y="40940"/>
                    </a:lnTo>
                    <a:lnTo>
                      <a:pt x="2852" y="36682"/>
                    </a:lnTo>
                    <a:lnTo>
                      <a:pt x="2516" y="32424"/>
                    </a:lnTo>
                    <a:lnTo>
                      <a:pt x="2159" y="28165"/>
                    </a:lnTo>
                    <a:lnTo>
                      <a:pt x="2001" y="26026"/>
                    </a:lnTo>
                    <a:lnTo>
                      <a:pt x="1842" y="23907"/>
                    </a:lnTo>
                    <a:lnTo>
                      <a:pt x="1723" y="21768"/>
                    </a:lnTo>
                    <a:lnTo>
                      <a:pt x="1605" y="19649"/>
                    </a:lnTo>
                    <a:lnTo>
                      <a:pt x="1565" y="18421"/>
                    </a:lnTo>
                    <a:lnTo>
                      <a:pt x="1545" y="17213"/>
                    </a:lnTo>
                    <a:lnTo>
                      <a:pt x="1545" y="16004"/>
                    </a:lnTo>
                    <a:lnTo>
                      <a:pt x="1545" y="14796"/>
                    </a:lnTo>
                    <a:lnTo>
                      <a:pt x="1585" y="13588"/>
                    </a:lnTo>
                    <a:lnTo>
                      <a:pt x="1624" y="12380"/>
                    </a:lnTo>
                    <a:lnTo>
                      <a:pt x="1684" y="11172"/>
                    </a:lnTo>
                    <a:lnTo>
                      <a:pt x="1743" y="9963"/>
                    </a:lnTo>
                    <a:lnTo>
                      <a:pt x="1902" y="7547"/>
                    </a:lnTo>
                    <a:lnTo>
                      <a:pt x="2100" y="5131"/>
                    </a:lnTo>
                    <a:lnTo>
                      <a:pt x="2318" y="2714"/>
                    </a:lnTo>
                    <a:lnTo>
                      <a:pt x="2555" y="318"/>
                    </a:lnTo>
                    <a:lnTo>
                      <a:pt x="2555" y="239"/>
                    </a:lnTo>
                    <a:lnTo>
                      <a:pt x="2535" y="179"/>
                    </a:lnTo>
                    <a:lnTo>
                      <a:pt x="2516" y="120"/>
                    </a:lnTo>
                    <a:lnTo>
                      <a:pt x="2476" y="80"/>
                    </a:lnTo>
                    <a:lnTo>
                      <a:pt x="239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7" name="Google Shape;1717;p7"/>
              <p:cNvSpPr/>
              <p:nvPr/>
            </p:nvSpPr>
            <p:spPr>
              <a:xfrm>
                <a:off x="1278250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5" y="0"/>
                    </a:moveTo>
                    <a:lnTo>
                      <a:pt x="6695" y="40"/>
                    </a:lnTo>
                    <a:lnTo>
                      <a:pt x="6656" y="79"/>
                    </a:lnTo>
                    <a:lnTo>
                      <a:pt x="6596" y="139"/>
                    </a:lnTo>
                    <a:lnTo>
                      <a:pt x="6299" y="674"/>
                    </a:lnTo>
                    <a:lnTo>
                      <a:pt x="6022" y="1208"/>
                    </a:lnTo>
                    <a:lnTo>
                      <a:pt x="5764" y="1743"/>
                    </a:lnTo>
                    <a:lnTo>
                      <a:pt x="5547" y="2298"/>
                    </a:lnTo>
                    <a:lnTo>
                      <a:pt x="5368" y="2872"/>
                    </a:lnTo>
                    <a:lnTo>
                      <a:pt x="5210" y="3446"/>
                    </a:lnTo>
                    <a:lnTo>
                      <a:pt x="5071" y="4021"/>
                    </a:lnTo>
                    <a:lnTo>
                      <a:pt x="4952" y="4595"/>
                    </a:lnTo>
                    <a:lnTo>
                      <a:pt x="4853" y="5189"/>
                    </a:lnTo>
                    <a:lnTo>
                      <a:pt x="4794" y="5784"/>
                    </a:lnTo>
                    <a:lnTo>
                      <a:pt x="4734" y="6378"/>
                    </a:lnTo>
                    <a:lnTo>
                      <a:pt x="4695" y="6972"/>
                    </a:lnTo>
                    <a:lnTo>
                      <a:pt x="4675" y="7586"/>
                    </a:lnTo>
                    <a:lnTo>
                      <a:pt x="4675" y="8180"/>
                    </a:lnTo>
                    <a:lnTo>
                      <a:pt x="4695" y="9408"/>
                    </a:lnTo>
                    <a:lnTo>
                      <a:pt x="4754" y="10636"/>
                    </a:lnTo>
                    <a:lnTo>
                      <a:pt x="4834" y="11884"/>
                    </a:lnTo>
                    <a:lnTo>
                      <a:pt x="5032" y="14340"/>
                    </a:lnTo>
                    <a:lnTo>
                      <a:pt x="5131" y="15588"/>
                    </a:lnTo>
                    <a:lnTo>
                      <a:pt x="5190" y="16796"/>
                    </a:lnTo>
                    <a:lnTo>
                      <a:pt x="5210" y="18004"/>
                    </a:lnTo>
                    <a:lnTo>
                      <a:pt x="5210" y="18598"/>
                    </a:lnTo>
                    <a:lnTo>
                      <a:pt x="5190" y="19192"/>
                    </a:lnTo>
                    <a:lnTo>
                      <a:pt x="5131" y="19886"/>
                    </a:lnTo>
                    <a:lnTo>
                      <a:pt x="5071" y="20579"/>
                    </a:lnTo>
                    <a:lnTo>
                      <a:pt x="4972" y="21272"/>
                    </a:lnTo>
                    <a:lnTo>
                      <a:pt x="4873" y="21946"/>
                    </a:lnTo>
                    <a:lnTo>
                      <a:pt x="4754" y="22619"/>
                    </a:lnTo>
                    <a:lnTo>
                      <a:pt x="4596" y="23292"/>
                    </a:lnTo>
                    <a:lnTo>
                      <a:pt x="4457" y="23966"/>
                    </a:lnTo>
                    <a:lnTo>
                      <a:pt x="4279" y="24639"/>
                    </a:lnTo>
                    <a:lnTo>
                      <a:pt x="3942" y="25907"/>
                    </a:lnTo>
                    <a:lnTo>
                      <a:pt x="3566" y="27174"/>
                    </a:lnTo>
                    <a:lnTo>
                      <a:pt x="3506" y="27452"/>
                    </a:lnTo>
                    <a:lnTo>
                      <a:pt x="3388" y="27848"/>
                    </a:lnTo>
                    <a:lnTo>
                      <a:pt x="3328" y="28046"/>
                    </a:lnTo>
                    <a:lnTo>
                      <a:pt x="3269" y="28204"/>
                    </a:lnTo>
                    <a:lnTo>
                      <a:pt x="3209" y="28323"/>
                    </a:lnTo>
                    <a:lnTo>
                      <a:pt x="3170" y="28363"/>
                    </a:lnTo>
                    <a:lnTo>
                      <a:pt x="3110" y="28363"/>
                    </a:lnTo>
                    <a:lnTo>
                      <a:pt x="3071" y="28323"/>
                    </a:lnTo>
                    <a:lnTo>
                      <a:pt x="3011" y="28224"/>
                    </a:lnTo>
                    <a:lnTo>
                      <a:pt x="2952" y="28066"/>
                    </a:lnTo>
                    <a:lnTo>
                      <a:pt x="2912" y="27887"/>
                    </a:lnTo>
                    <a:lnTo>
                      <a:pt x="2833" y="27491"/>
                    </a:lnTo>
                    <a:lnTo>
                      <a:pt x="2793" y="27194"/>
                    </a:lnTo>
                    <a:lnTo>
                      <a:pt x="2675" y="26521"/>
                    </a:lnTo>
                    <a:lnTo>
                      <a:pt x="2576" y="25867"/>
                    </a:lnTo>
                    <a:lnTo>
                      <a:pt x="2496" y="25174"/>
                    </a:lnTo>
                    <a:lnTo>
                      <a:pt x="2437" y="24501"/>
                    </a:lnTo>
                    <a:lnTo>
                      <a:pt x="2378" y="23827"/>
                    </a:lnTo>
                    <a:lnTo>
                      <a:pt x="2338" y="23154"/>
                    </a:lnTo>
                    <a:lnTo>
                      <a:pt x="2298" y="21787"/>
                    </a:lnTo>
                    <a:lnTo>
                      <a:pt x="2279" y="20420"/>
                    </a:lnTo>
                    <a:lnTo>
                      <a:pt x="2279" y="19054"/>
                    </a:lnTo>
                    <a:lnTo>
                      <a:pt x="2298" y="16321"/>
                    </a:lnTo>
                    <a:lnTo>
                      <a:pt x="2298" y="15152"/>
                    </a:lnTo>
                    <a:lnTo>
                      <a:pt x="2298" y="13904"/>
                    </a:lnTo>
                    <a:lnTo>
                      <a:pt x="2279" y="13270"/>
                    </a:lnTo>
                    <a:lnTo>
                      <a:pt x="2259" y="12637"/>
                    </a:lnTo>
                    <a:lnTo>
                      <a:pt x="2219" y="12003"/>
                    </a:lnTo>
                    <a:lnTo>
                      <a:pt x="2140" y="11369"/>
                    </a:lnTo>
                    <a:lnTo>
                      <a:pt x="2061" y="10735"/>
                    </a:lnTo>
                    <a:lnTo>
                      <a:pt x="1942" y="10121"/>
                    </a:lnTo>
                    <a:lnTo>
                      <a:pt x="1803" y="9527"/>
                    </a:lnTo>
                    <a:lnTo>
                      <a:pt x="1625" y="8953"/>
                    </a:lnTo>
                    <a:lnTo>
                      <a:pt x="1506" y="8675"/>
                    </a:lnTo>
                    <a:lnTo>
                      <a:pt x="1407" y="8398"/>
                    </a:lnTo>
                    <a:lnTo>
                      <a:pt x="1268" y="8141"/>
                    </a:lnTo>
                    <a:lnTo>
                      <a:pt x="1130" y="7883"/>
                    </a:lnTo>
                    <a:lnTo>
                      <a:pt x="991" y="7626"/>
                    </a:lnTo>
                    <a:lnTo>
                      <a:pt x="833" y="7388"/>
                    </a:lnTo>
                    <a:lnTo>
                      <a:pt x="654" y="7150"/>
                    </a:lnTo>
                    <a:lnTo>
                      <a:pt x="476" y="6932"/>
                    </a:lnTo>
                    <a:lnTo>
                      <a:pt x="437" y="6893"/>
                    </a:lnTo>
                    <a:lnTo>
                      <a:pt x="377" y="6853"/>
                    </a:lnTo>
                    <a:lnTo>
                      <a:pt x="318" y="6833"/>
                    </a:lnTo>
                    <a:lnTo>
                      <a:pt x="278" y="6833"/>
                    </a:lnTo>
                    <a:lnTo>
                      <a:pt x="159" y="6873"/>
                    </a:lnTo>
                    <a:lnTo>
                      <a:pt x="80" y="6952"/>
                    </a:lnTo>
                    <a:lnTo>
                      <a:pt x="21" y="7051"/>
                    </a:lnTo>
                    <a:lnTo>
                      <a:pt x="1" y="7150"/>
                    </a:lnTo>
                    <a:lnTo>
                      <a:pt x="1" y="7229"/>
                    </a:lnTo>
                    <a:lnTo>
                      <a:pt x="1" y="7289"/>
                    </a:lnTo>
                    <a:lnTo>
                      <a:pt x="40" y="7348"/>
                    </a:lnTo>
                    <a:lnTo>
                      <a:pt x="80" y="7408"/>
                    </a:lnTo>
                    <a:lnTo>
                      <a:pt x="258" y="7626"/>
                    </a:lnTo>
                    <a:lnTo>
                      <a:pt x="437" y="7863"/>
                    </a:lnTo>
                    <a:lnTo>
                      <a:pt x="595" y="8121"/>
                    </a:lnTo>
                    <a:lnTo>
                      <a:pt x="734" y="8378"/>
                    </a:lnTo>
                    <a:lnTo>
                      <a:pt x="852" y="8636"/>
                    </a:lnTo>
                    <a:lnTo>
                      <a:pt x="971" y="8913"/>
                    </a:lnTo>
                    <a:lnTo>
                      <a:pt x="1070" y="9190"/>
                    </a:lnTo>
                    <a:lnTo>
                      <a:pt x="1169" y="9468"/>
                    </a:lnTo>
                    <a:lnTo>
                      <a:pt x="1308" y="10062"/>
                    </a:lnTo>
                    <a:lnTo>
                      <a:pt x="1427" y="10656"/>
                    </a:lnTo>
                    <a:lnTo>
                      <a:pt x="1526" y="11270"/>
                    </a:lnTo>
                    <a:lnTo>
                      <a:pt x="1585" y="11884"/>
                    </a:lnTo>
                    <a:lnTo>
                      <a:pt x="1625" y="12577"/>
                    </a:lnTo>
                    <a:lnTo>
                      <a:pt x="1665" y="13270"/>
                    </a:lnTo>
                    <a:lnTo>
                      <a:pt x="1724" y="14657"/>
                    </a:lnTo>
                    <a:lnTo>
                      <a:pt x="1724" y="16043"/>
                    </a:lnTo>
                    <a:lnTo>
                      <a:pt x="1724" y="17430"/>
                    </a:lnTo>
                    <a:lnTo>
                      <a:pt x="1704" y="20143"/>
                    </a:lnTo>
                    <a:lnTo>
                      <a:pt x="1724" y="21510"/>
                    </a:lnTo>
                    <a:lnTo>
                      <a:pt x="1744" y="22876"/>
                    </a:lnTo>
                    <a:lnTo>
                      <a:pt x="1783" y="23570"/>
                    </a:lnTo>
                    <a:lnTo>
                      <a:pt x="1823" y="24243"/>
                    </a:lnTo>
                    <a:lnTo>
                      <a:pt x="1882" y="24936"/>
                    </a:lnTo>
                    <a:lnTo>
                      <a:pt x="1962" y="25610"/>
                    </a:lnTo>
                    <a:lnTo>
                      <a:pt x="2041" y="26283"/>
                    </a:lnTo>
                    <a:lnTo>
                      <a:pt x="2160" y="26956"/>
                    </a:lnTo>
                    <a:lnTo>
                      <a:pt x="2279" y="27610"/>
                    </a:lnTo>
                    <a:lnTo>
                      <a:pt x="2437" y="28284"/>
                    </a:lnTo>
                    <a:lnTo>
                      <a:pt x="2516" y="28600"/>
                    </a:lnTo>
                    <a:lnTo>
                      <a:pt x="2556" y="28759"/>
                    </a:lnTo>
                    <a:lnTo>
                      <a:pt x="2635" y="28897"/>
                    </a:lnTo>
                    <a:lnTo>
                      <a:pt x="2714" y="29036"/>
                    </a:lnTo>
                    <a:lnTo>
                      <a:pt x="2813" y="29135"/>
                    </a:lnTo>
                    <a:lnTo>
                      <a:pt x="2873" y="29175"/>
                    </a:lnTo>
                    <a:lnTo>
                      <a:pt x="2952" y="29195"/>
                    </a:lnTo>
                    <a:lnTo>
                      <a:pt x="3011" y="29214"/>
                    </a:lnTo>
                    <a:lnTo>
                      <a:pt x="3091" y="29214"/>
                    </a:lnTo>
                    <a:lnTo>
                      <a:pt x="3229" y="29195"/>
                    </a:lnTo>
                    <a:lnTo>
                      <a:pt x="3348" y="29115"/>
                    </a:lnTo>
                    <a:lnTo>
                      <a:pt x="3467" y="29036"/>
                    </a:lnTo>
                    <a:lnTo>
                      <a:pt x="3546" y="28917"/>
                    </a:lnTo>
                    <a:lnTo>
                      <a:pt x="3625" y="28798"/>
                    </a:lnTo>
                    <a:lnTo>
                      <a:pt x="3705" y="28660"/>
                    </a:lnTo>
                    <a:lnTo>
                      <a:pt x="3823" y="28402"/>
                    </a:lnTo>
                    <a:lnTo>
                      <a:pt x="4041" y="27749"/>
                    </a:lnTo>
                    <a:lnTo>
                      <a:pt x="4259" y="27095"/>
                    </a:lnTo>
                    <a:lnTo>
                      <a:pt x="4457" y="26422"/>
                    </a:lnTo>
                    <a:lnTo>
                      <a:pt x="4635" y="25748"/>
                    </a:lnTo>
                    <a:lnTo>
                      <a:pt x="4814" y="25055"/>
                    </a:lnTo>
                    <a:lnTo>
                      <a:pt x="4972" y="24362"/>
                    </a:lnTo>
                    <a:lnTo>
                      <a:pt x="5249" y="22995"/>
                    </a:lnTo>
                    <a:lnTo>
                      <a:pt x="5388" y="22302"/>
                    </a:lnTo>
                    <a:lnTo>
                      <a:pt x="5487" y="21609"/>
                    </a:lnTo>
                    <a:lnTo>
                      <a:pt x="5566" y="20896"/>
                    </a:lnTo>
                    <a:lnTo>
                      <a:pt x="5646" y="20203"/>
                    </a:lnTo>
                    <a:lnTo>
                      <a:pt x="5685" y="19509"/>
                    </a:lnTo>
                    <a:lnTo>
                      <a:pt x="5705" y="18796"/>
                    </a:lnTo>
                    <a:lnTo>
                      <a:pt x="5725" y="18103"/>
                    </a:lnTo>
                    <a:lnTo>
                      <a:pt x="5725" y="17410"/>
                    </a:lnTo>
                    <a:lnTo>
                      <a:pt x="5685" y="16023"/>
                    </a:lnTo>
                    <a:lnTo>
                      <a:pt x="5606" y="14617"/>
                    </a:lnTo>
                    <a:lnTo>
                      <a:pt x="5507" y="13211"/>
                    </a:lnTo>
                    <a:lnTo>
                      <a:pt x="5388" y="11785"/>
                    </a:lnTo>
                    <a:lnTo>
                      <a:pt x="5289" y="10319"/>
                    </a:lnTo>
                    <a:lnTo>
                      <a:pt x="5249" y="9586"/>
                    </a:lnTo>
                    <a:lnTo>
                      <a:pt x="5249" y="8854"/>
                    </a:lnTo>
                    <a:lnTo>
                      <a:pt x="5230" y="8121"/>
                    </a:lnTo>
                    <a:lnTo>
                      <a:pt x="5249" y="7368"/>
                    </a:lnTo>
                    <a:lnTo>
                      <a:pt x="5289" y="6635"/>
                    </a:lnTo>
                    <a:lnTo>
                      <a:pt x="5368" y="5902"/>
                    </a:lnTo>
                    <a:lnTo>
                      <a:pt x="5448" y="5189"/>
                    </a:lnTo>
                    <a:lnTo>
                      <a:pt x="5586" y="4476"/>
                    </a:lnTo>
                    <a:lnTo>
                      <a:pt x="5725" y="3763"/>
                    </a:lnTo>
                    <a:lnTo>
                      <a:pt x="5923" y="3070"/>
                    </a:lnTo>
                    <a:lnTo>
                      <a:pt x="6161" y="2397"/>
                    </a:lnTo>
                    <a:lnTo>
                      <a:pt x="6418" y="1743"/>
                    </a:lnTo>
                    <a:lnTo>
                      <a:pt x="6576" y="1406"/>
                    </a:lnTo>
                    <a:lnTo>
                      <a:pt x="6735" y="1090"/>
                    </a:lnTo>
                    <a:lnTo>
                      <a:pt x="6913" y="773"/>
                    </a:lnTo>
                    <a:lnTo>
                      <a:pt x="7091" y="476"/>
                    </a:lnTo>
                    <a:lnTo>
                      <a:pt x="7131" y="396"/>
                    </a:lnTo>
                    <a:lnTo>
                      <a:pt x="7151" y="337"/>
                    </a:lnTo>
                    <a:lnTo>
                      <a:pt x="7151" y="277"/>
                    </a:lnTo>
                    <a:lnTo>
                      <a:pt x="7131" y="218"/>
                    </a:lnTo>
                    <a:lnTo>
                      <a:pt x="7091" y="119"/>
                    </a:lnTo>
                    <a:lnTo>
                      <a:pt x="7012" y="40"/>
                    </a:lnTo>
                    <a:lnTo>
                      <a:pt x="691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8" name="Google Shape;1718;p7"/>
              <p:cNvSpPr/>
              <p:nvPr/>
            </p:nvSpPr>
            <p:spPr>
              <a:xfrm>
                <a:off x="1481275" y="818425"/>
                <a:ext cx="88150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14024" extrusionOk="0">
                    <a:moveTo>
                      <a:pt x="258" y="1"/>
                    </a:moveTo>
                    <a:lnTo>
                      <a:pt x="159" y="41"/>
                    </a:lnTo>
                    <a:lnTo>
                      <a:pt x="80" y="120"/>
                    </a:lnTo>
                    <a:lnTo>
                      <a:pt x="20" y="239"/>
                    </a:lnTo>
                    <a:lnTo>
                      <a:pt x="0" y="357"/>
                    </a:lnTo>
                    <a:lnTo>
                      <a:pt x="20" y="437"/>
                    </a:lnTo>
                    <a:lnTo>
                      <a:pt x="40" y="496"/>
                    </a:lnTo>
                    <a:lnTo>
                      <a:pt x="357" y="1288"/>
                    </a:lnTo>
                    <a:lnTo>
                      <a:pt x="634" y="2081"/>
                    </a:lnTo>
                    <a:lnTo>
                      <a:pt x="872" y="2893"/>
                    </a:lnTo>
                    <a:lnTo>
                      <a:pt x="1070" y="3705"/>
                    </a:lnTo>
                    <a:lnTo>
                      <a:pt x="1268" y="4537"/>
                    </a:lnTo>
                    <a:lnTo>
                      <a:pt x="1426" y="5388"/>
                    </a:lnTo>
                    <a:lnTo>
                      <a:pt x="1585" y="6220"/>
                    </a:lnTo>
                    <a:lnTo>
                      <a:pt x="1723" y="7072"/>
                    </a:lnTo>
                    <a:lnTo>
                      <a:pt x="1981" y="8775"/>
                    </a:lnTo>
                    <a:lnTo>
                      <a:pt x="2258" y="10459"/>
                    </a:lnTo>
                    <a:lnTo>
                      <a:pt x="2397" y="11310"/>
                    </a:lnTo>
                    <a:lnTo>
                      <a:pt x="2575" y="12142"/>
                    </a:lnTo>
                    <a:lnTo>
                      <a:pt x="2753" y="12974"/>
                    </a:lnTo>
                    <a:lnTo>
                      <a:pt x="2971" y="13806"/>
                    </a:lnTo>
                    <a:lnTo>
                      <a:pt x="2991" y="13865"/>
                    </a:lnTo>
                    <a:lnTo>
                      <a:pt x="3031" y="13925"/>
                    </a:lnTo>
                    <a:lnTo>
                      <a:pt x="3070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28" y="14024"/>
                    </a:lnTo>
                    <a:lnTo>
                      <a:pt x="3427" y="13964"/>
                    </a:lnTo>
                    <a:lnTo>
                      <a:pt x="3486" y="13885"/>
                    </a:lnTo>
                    <a:lnTo>
                      <a:pt x="3506" y="13826"/>
                    </a:lnTo>
                    <a:lnTo>
                      <a:pt x="3526" y="13766"/>
                    </a:lnTo>
                    <a:lnTo>
                      <a:pt x="3526" y="13687"/>
                    </a:lnTo>
                    <a:lnTo>
                      <a:pt x="3506" y="13628"/>
                    </a:lnTo>
                    <a:lnTo>
                      <a:pt x="3308" y="12796"/>
                    </a:lnTo>
                    <a:lnTo>
                      <a:pt x="3110" y="11944"/>
                    </a:lnTo>
                    <a:lnTo>
                      <a:pt x="2951" y="11092"/>
                    </a:lnTo>
                    <a:lnTo>
                      <a:pt x="2793" y="10241"/>
                    </a:lnTo>
                    <a:lnTo>
                      <a:pt x="2516" y="8537"/>
                    </a:lnTo>
                    <a:lnTo>
                      <a:pt x="2238" y="6814"/>
                    </a:lnTo>
                    <a:lnTo>
                      <a:pt x="2100" y="5963"/>
                    </a:lnTo>
                    <a:lnTo>
                      <a:pt x="1941" y="5111"/>
                    </a:lnTo>
                    <a:lnTo>
                      <a:pt x="1783" y="4259"/>
                    </a:lnTo>
                    <a:lnTo>
                      <a:pt x="1585" y="3427"/>
                    </a:lnTo>
                    <a:lnTo>
                      <a:pt x="1367" y="2596"/>
                    </a:lnTo>
                    <a:lnTo>
                      <a:pt x="1129" y="1764"/>
                    </a:lnTo>
                    <a:lnTo>
                      <a:pt x="852" y="952"/>
                    </a:lnTo>
                    <a:lnTo>
                      <a:pt x="535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416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9" name="Google Shape;1719;p7"/>
              <p:cNvSpPr/>
              <p:nvPr/>
            </p:nvSpPr>
            <p:spPr>
              <a:xfrm>
                <a:off x="1549100" y="724850"/>
                <a:ext cx="160475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9" h="83247" extrusionOk="0">
                    <a:moveTo>
                      <a:pt x="199" y="1"/>
                    </a:moveTo>
                    <a:lnTo>
                      <a:pt x="100" y="60"/>
                    </a:lnTo>
                    <a:lnTo>
                      <a:pt x="21" y="139"/>
                    </a:lnTo>
                    <a:lnTo>
                      <a:pt x="1" y="19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21" y="397"/>
                    </a:lnTo>
                    <a:lnTo>
                      <a:pt x="278" y="1328"/>
                    </a:lnTo>
                    <a:lnTo>
                      <a:pt x="516" y="2278"/>
                    </a:lnTo>
                    <a:lnTo>
                      <a:pt x="734" y="3229"/>
                    </a:lnTo>
                    <a:lnTo>
                      <a:pt x="912" y="4199"/>
                    </a:lnTo>
                    <a:lnTo>
                      <a:pt x="1070" y="5150"/>
                    </a:lnTo>
                    <a:lnTo>
                      <a:pt x="1229" y="6121"/>
                    </a:lnTo>
                    <a:lnTo>
                      <a:pt x="1506" y="8081"/>
                    </a:lnTo>
                    <a:lnTo>
                      <a:pt x="1764" y="10141"/>
                    </a:lnTo>
                    <a:lnTo>
                      <a:pt x="2021" y="12201"/>
                    </a:lnTo>
                    <a:lnTo>
                      <a:pt x="2259" y="14281"/>
                    </a:lnTo>
                    <a:lnTo>
                      <a:pt x="2457" y="16341"/>
                    </a:lnTo>
                    <a:lnTo>
                      <a:pt x="2655" y="18401"/>
                    </a:lnTo>
                    <a:lnTo>
                      <a:pt x="2813" y="20460"/>
                    </a:lnTo>
                    <a:lnTo>
                      <a:pt x="2972" y="22520"/>
                    </a:lnTo>
                    <a:lnTo>
                      <a:pt x="3091" y="24600"/>
                    </a:lnTo>
                    <a:lnTo>
                      <a:pt x="3190" y="26660"/>
                    </a:lnTo>
                    <a:lnTo>
                      <a:pt x="3289" y="28720"/>
                    </a:lnTo>
                    <a:lnTo>
                      <a:pt x="3348" y="30799"/>
                    </a:lnTo>
                    <a:lnTo>
                      <a:pt x="3407" y="32859"/>
                    </a:lnTo>
                    <a:lnTo>
                      <a:pt x="3427" y="34899"/>
                    </a:lnTo>
                    <a:lnTo>
                      <a:pt x="3427" y="36919"/>
                    </a:lnTo>
                    <a:lnTo>
                      <a:pt x="3427" y="38940"/>
                    </a:lnTo>
                    <a:lnTo>
                      <a:pt x="3388" y="40980"/>
                    </a:lnTo>
                    <a:lnTo>
                      <a:pt x="3348" y="43059"/>
                    </a:lnTo>
                    <a:lnTo>
                      <a:pt x="3289" y="45139"/>
                    </a:lnTo>
                    <a:lnTo>
                      <a:pt x="3249" y="47219"/>
                    </a:lnTo>
                    <a:lnTo>
                      <a:pt x="3249" y="48249"/>
                    </a:lnTo>
                    <a:lnTo>
                      <a:pt x="3269" y="49298"/>
                    </a:lnTo>
                    <a:lnTo>
                      <a:pt x="3328" y="50289"/>
                    </a:lnTo>
                    <a:lnTo>
                      <a:pt x="3388" y="51279"/>
                    </a:lnTo>
                    <a:lnTo>
                      <a:pt x="3487" y="52269"/>
                    </a:lnTo>
                    <a:lnTo>
                      <a:pt x="3625" y="53260"/>
                    </a:lnTo>
                    <a:lnTo>
                      <a:pt x="3764" y="54250"/>
                    </a:lnTo>
                    <a:lnTo>
                      <a:pt x="3922" y="55220"/>
                    </a:lnTo>
                    <a:lnTo>
                      <a:pt x="4259" y="57161"/>
                    </a:lnTo>
                    <a:lnTo>
                      <a:pt x="4635" y="59102"/>
                    </a:lnTo>
                    <a:lnTo>
                      <a:pt x="4992" y="61063"/>
                    </a:lnTo>
                    <a:lnTo>
                      <a:pt x="5150" y="62034"/>
                    </a:lnTo>
                    <a:lnTo>
                      <a:pt x="5309" y="63024"/>
                    </a:lnTo>
                    <a:lnTo>
                      <a:pt x="5448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5" y="67223"/>
                    </a:lnTo>
                    <a:lnTo>
                      <a:pt x="5804" y="68352"/>
                    </a:lnTo>
                    <a:lnTo>
                      <a:pt x="5824" y="69481"/>
                    </a:lnTo>
                    <a:lnTo>
                      <a:pt x="5844" y="70610"/>
                    </a:lnTo>
                    <a:lnTo>
                      <a:pt x="5824" y="71739"/>
                    </a:lnTo>
                    <a:lnTo>
                      <a:pt x="5804" y="72848"/>
                    </a:lnTo>
                    <a:lnTo>
                      <a:pt x="5745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8" y="77324"/>
                    </a:lnTo>
                    <a:lnTo>
                      <a:pt x="5289" y="78433"/>
                    </a:lnTo>
                    <a:lnTo>
                      <a:pt x="5131" y="79542"/>
                    </a:lnTo>
                    <a:lnTo>
                      <a:pt x="4933" y="80652"/>
                    </a:lnTo>
                    <a:lnTo>
                      <a:pt x="4715" y="81741"/>
                    </a:lnTo>
                    <a:lnTo>
                      <a:pt x="4477" y="82850"/>
                    </a:lnTo>
                    <a:lnTo>
                      <a:pt x="4477" y="82909"/>
                    </a:lnTo>
                    <a:lnTo>
                      <a:pt x="4477" y="82989"/>
                    </a:lnTo>
                    <a:lnTo>
                      <a:pt x="4497" y="83048"/>
                    </a:lnTo>
                    <a:lnTo>
                      <a:pt x="4517" y="83108"/>
                    </a:lnTo>
                    <a:lnTo>
                      <a:pt x="4596" y="83187"/>
                    </a:lnTo>
                    <a:lnTo>
                      <a:pt x="4695" y="83246"/>
                    </a:lnTo>
                    <a:lnTo>
                      <a:pt x="4794" y="83246"/>
                    </a:lnTo>
                    <a:lnTo>
                      <a:pt x="4893" y="83226"/>
                    </a:lnTo>
                    <a:lnTo>
                      <a:pt x="4933" y="83187"/>
                    </a:lnTo>
                    <a:lnTo>
                      <a:pt x="4972" y="83147"/>
                    </a:lnTo>
                    <a:lnTo>
                      <a:pt x="5012" y="83088"/>
                    </a:lnTo>
                    <a:lnTo>
                      <a:pt x="5032" y="83008"/>
                    </a:lnTo>
                    <a:lnTo>
                      <a:pt x="5230" y="82058"/>
                    </a:lnTo>
                    <a:lnTo>
                      <a:pt x="5428" y="81107"/>
                    </a:lnTo>
                    <a:lnTo>
                      <a:pt x="5606" y="80156"/>
                    </a:lnTo>
                    <a:lnTo>
                      <a:pt x="5764" y="79186"/>
                    </a:lnTo>
                    <a:lnTo>
                      <a:pt x="5903" y="78215"/>
                    </a:lnTo>
                    <a:lnTo>
                      <a:pt x="6022" y="77245"/>
                    </a:lnTo>
                    <a:lnTo>
                      <a:pt x="6121" y="76274"/>
                    </a:lnTo>
                    <a:lnTo>
                      <a:pt x="6220" y="75304"/>
                    </a:lnTo>
                    <a:lnTo>
                      <a:pt x="6299" y="74314"/>
                    </a:lnTo>
                    <a:lnTo>
                      <a:pt x="6339" y="73343"/>
                    </a:lnTo>
                    <a:lnTo>
                      <a:pt x="6378" y="72353"/>
                    </a:lnTo>
                    <a:lnTo>
                      <a:pt x="6418" y="71382"/>
                    </a:lnTo>
                    <a:lnTo>
                      <a:pt x="6418" y="70392"/>
                    </a:lnTo>
                    <a:lnTo>
                      <a:pt x="6398" y="69421"/>
                    </a:lnTo>
                    <a:lnTo>
                      <a:pt x="6378" y="68431"/>
                    </a:lnTo>
                    <a:lnTo>
                      <a:pt x="6319" y="67461"/>
                    </a:lnTo>
                    <a:lnTo>
                      <a:pt x="6260" y="66490"/>
                    </a:lnTo>
                    <a:lnTo>
                      <a:pt x="6180" y="65539"/>
                    </a:lnTo>
                    <a:lnTo>
                      <a:pt x="6081" y="64589"/>
                    </a:lnTo>
                    <a:lnTo>
                      <a:pt x="5962" y="63638"/>
                    </a:lnTo>
                    <a:lnTo>
                      <a:pt x="5844" y="62687"/>
                    </a:lnTo>
                    <a:lnTo>
                      <a:pt x="5705" y="61737"/>
                    </a:lnTo>
                    <a:lnTo>
                      <a:pt x="5547" y="60786"/>
                    </a:lnTo>
                    <a:lnTo>
                      <a:pt x="5368" y="59855"/>
                    </a:lnTo>
                    <a:lnTo>
                      <a:pt x="4952" y="57795"/>
                    </a:lnTo>
                    <a:lnTo>
                      <a:pt x="4556" y="55735"/>
                    </a:lnTo>
                    <a:lnTo>
                      <a:pt x="4358" y="54705"/>
                    </a:lnTo>
                    <a:lnTo>
                      <a:pt x="4200" y="53656"/>
                    </a:lnTo>
                    <a:lnTo>
                      <a:pt x="4061" y="52606"/>
                    </a:lnTo>
                    <a:lnTo>
                      <a:pt x="3962" y="51556"/>
                    </a:lnTo>
                    <a:lnTo>
                      <a:pt x="3903" y="50526"/>
                    </a:lnTo>
                    <a:lnTo>
                      <a:pt x="3843" y="49496"/>
                    </a:lnTo>
                    <a:lnTo>
                      <a:pt x="3823" y="48447"/>
                    </a:lnTo>
                    <a:lnTo>
                      <a:pt x="3823" y="47417"/>
                    </a:lnTo>
                    <a:lnTo>
                      <a:pt x="3843" y="45337"/>
                    </a:lnTo>
                    <a:lnTo>
                      <a:pt x="3903" y="43257"/>
                    </a:lnTo>
                    <a:lnTo>
                      <a:pt x="3962" y="41138"/>
                    </a:lnTo>
                    <a:lnTo>
                      <a:pt x="3982" y="39039"/>
                    </a:lnTo>
                    <a:lnTo>
                      <a:pt x="4002" y="36919"/>
                    </a:lnTo>
                    <a:lnTo>
                      <a:pt x="4002" y="34820"/>
                    </a:lnTo>
                    <a:lnTo>
                      <a:pt x="3962" y="32720"/>
                    </a:lnTo>
                    <a:lnTo>
                      <a:pt x="3922" y="30641"/>
                    </a:lnTo>
                    <a:lnTo>
                      <a:pt x="3843" y="28541"/>
                    </a:lnTo>
                    <a:lnTo>
                      <a:pt x="3764" y="26462"/>
                    </a:lnTo>
                    <a:lnTo>
                      <a:pt x="3645" y="24362"/>
                    </a:lnTo>
                    <a:lnTo>
                      <a:pt x="3506" y="22283"/>
                    </a:lnTo>
                    <a:lnTo>
                      <a:pt x="3368" y="20203"/>
                    </a:lnTo>
                    <a:lnTo>
                      <a:pt x="3190" y="18123"/>
                    </a:lnTo>
                    <a:lnTo>
                      <a:pt x="2992" y="15885"/>
                    </a:lnTo>
                    <a:lnTo>
                      <a:pt x="2754" y="13647"/>
                    </a:lnTo>
                    <a:lnTo>
                      <a:pt x="2496" y="11409"/>
                    </a:lnTo>
                    <a:lnTo>
                      <a:pt x="2219" y="9191"/>
                    </a:lnTo>
                    <a:lnTo>
                      <a:pt x="1922" y="6913"/>
                    </a:lnTo>
                    <a:lnTo>
                      <a:pt x="1764" y="5784"/>
                    </a:lnTo>
                    <a:lnTo>
                      <a:pt x="1585" y="4655"/>
                    </a:lnTo>
                    <a:lnTo>
                      <a:pt x="1367" y="3526"/>
                    </a:lnTo>
                    <a:lnTo>
                      <a:pt x="1150" y="2417"/>
                    </a:lnTo>
                    <a:lnTo>
                      <a:pt x="872" y="1308"/>
                    </a:lnTo>
                    <a:lnTo>
                      <a:pt x="714" y="773"/>
                    </a:lnTo>
                    <a:lnTo>
                      <a:pt x="555" y="218"/>
                    </a:lnTo>
                    <a:lnTo>
                      <a:pt x="536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397" y="20"/>
                    </a:lnTo>
                    <a:lnTo>
                      <a:pt x="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0" name="Google Shape;1720;p7"/>
              <p:cNvSpPr/>
              <p:nvPr/>
            </p:nvSpPr>
            <p:spPr>
              <a:xfrm>
                <a:off x="1617450" y="2889675"/>
                <a:ext cx="356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27" h="10478" extrusionOk="0">
                    <a:moveTo>
                      <a:pt x="1109" y="0"/>
                    </a:moveTo>
                    <a:lnTo>
                      <a:pt x="1010" y="20"/>
                    </a:lnTo>
                    <a:lnTo>
                      <a:pt x="951" y="60"/>
                    </a:lnTo>
                    <a:lnTo>
                      <a:pt x="911" y="99"/>
                    </a:lnTo>
                    <a:lnTo>
                      <a:pt x="872" y="159"/>
                    </a:lnTo>
                    <a:lnTo>
                      <a:pt x="852" y="218"/>
                    </a:lnTo>
                    <a:lnTo>
                      <a:pt x="673" y="832"/>
                    </a:lnTo>
                    <a:lnTo>
                      <a:pt x="535" y="1426"/>
                    </a:lnTo>
                    <a:lnTo>
                      <a:pt x="416" y="2040"/>
                    </a:lnTo>
                    <a:lnTo>
                      <a:pt x="297" y="2654"/>
                    </a:lnTo>
                    <a:lnTo>
                      <a:pt x="218" y="3268"/>
                    </a:lnTo>
                    <a:lnTo>
                      <a:pt x="139" y="3882"/>
                    </a:lnTo>
                    <a:lnTo>
                      <a:pt x="99" y="4516"/>
                    </a:lnTo>
                    <a:lnTo>
                      <a:pt x="59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59" y="10161"/>
                    </a:lnTo>
                    <a:lnTo>
                      <a:pt x="79" y="10220"/>
                    </a:lnTo>
                    <a:lnTo>
                      <a:pt x="99" y="10300"/>
                    </a:lnTo>
                    <a:lnTo>
                      <a:pt x="119" y="10339"/>
                    </a:lnTo>
                    <a:lnTo>
                      <a:pt x="159" y="10399"/>
                    </a:lnTo>
                    <a:lnTo>
                      <a:pt x="258" y="10458"/>
                    </a:lnTo>
                    <a:lnTo>
                      <a:pt x="357" y="10478"/>
                    </a:lnTo>
                    <a:lnTo>
                      <a:pt x="456" y="10458"/>
                    </a:lnTo>
                    <a:lnTo>
                      <a:pt x="555" y="10399"/>
                    </a:lnTo>
                    <a:lnTo>
                      <a:pt x="594" y="10339"/>
                    </a:lnTo>
                    <a:lnTo>
                      <a:pt x="614" y="10300"/>
                    </a:lnTo>
                    <a:lnTo>
                      <a:pt x="634" y="10220"/>
                    </a:lnTo>
                    <a:lnTo>
                      <a:pt x="634" y="10161"/>
                    </a:lnTo>
                    <a:lnTo>
                      <a:pt x="594" y="8913"/>
                    </a:lnTo>
                    <a:lnTo>
                      <a:pt x="574" y="7685"/>
                    </a:lnTo>
                    <a:lnTo>
                      <a:pt x="574" y="6457"/>
                    </a:lnTo>
                    <a:lnTo>
                      <a:pt x="614" y="5229"/>
                    </a:lnTo>
                    <a:lnTo>
                      <a:pt x="654" y="4615"/>
                    </a:lnTo>
                    <a:lnTo>
                      <a:pt x="713" y="4001"/>
                    </a:lnTo>
                    <a:lnTo>
                      <a:pt x="772" y="3387"/>
                    </a:lnTo>
                    <a:lnTo>
                      <a:pt x="852" y="2793"/>
                    </a:lnTo>
                    <a:lnTo>
                      <a:pt x="971" y="2179"/>
                    </a:lnTo>
                    <a:lnTo>
                      <a:pt x="1089" y="1585"/>
                    </a:lnTo>
                    <a:lnTo>
                      <a:pt x="1228" y="991"/>
                    </a:lnTo>
                    <a:lnTo>
                      <a:pt x="1406" y="397"/>
                    </a:lnTo>
                    <a:lnTo>
                      <a:pt x="1406" y="317"/>
                    </a:lnTo>
                    <a:lnTo>
                      <a:pt x="1426" y="258"/>
                    </a:lnTo>
                    <a:lnTo>
                      <a:pt x="1406" y="198"/>
                    </a:lnTo>
                    <a:lnTo>
                      <a:pt x="1386" y="139"/>
                    </a:lnTo>
                    <a:lnTo>
                      <a:pt x="1307" y="60"/>
                    </a:lnTo>
                    <a:lnTo>
                      <a:pt x="122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1" name="Google Shape;1721;p7"/>
              <p:cNvSpPr/>
              <p:nvPr/>
            </p:nvSpPr>
            <p:spPr>
              <a:xfrm>
                <a:off x="1100000" y="754075"/>
                <a:ext cx="116875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5" h="96754" extrusionOk="0">
                    <a:moveTo>
                      <a:pt x="3625" y="0"/>
                    </a:moveTo>
                    <a:lnTo>
                      <a:pt x="3526" y="20"/>
                    </a:lnTo>
                    <a:lnTo>
                      <a:pt x="3486" y="40"/>
                    </a:lnTo>
                    <a:lnTo>
                      <a:pt x="3447" y="79"/>
                    </a:lnTo>
                    <a:lnTo>
                      <a:pt x="3407" y="119"/>
                    </a:lnTo>
                    <a:lnTo>
                      <a:pt x="3387" y="178"/>
                    </a:lnTo>
                    <a:lnTo>
                      <a:pt x="3387" y="238"/>
                    </a:lnTo>
                    <a:lnTo>
                      <a:pt x="3387" y="317"/>
                    </a:lnTo>
                    <a:lnTo>
                      <a:pt x="3605" y="2733"/>
                    </a:lnTo>
                    <a:lnTo>
                      <a:pt x="3784" y="5170"/>
                    </a:lnTo>
                    <a:lnTo>
                      <a:pt x="3922" y="7606"/>
                    </a:lnTo>
                    <a:lnTo>
                      <a:pt x="4021" y="10042"/>
                    </a:lnTo>
                    <a:lnTo>
                      <a:pt x="4081" y="12478"/>
                    </a:lnTo>
                    <a:lnTo>
                      <a:pt x="4100" y="14914"/>
                    </a:lnTo>
                    <a:lnTo>
                      <a:pt x="4081" y="17350"/>
                    </a:lnTo>
                    <a:lnTo>
                      <a:pt x="4001" y="19806"/>
                    </a:lnTo>
                    <a:lnTo>
                      <a:pt x="3902" y="22243"/>
                    </a:lnTo>
                    <a:lnTo>
                      <a:pt x="3744" y="24659"/>
                    </a:lnTo>
                    <a:lnTo>
                      <a:pt x="3546" y="27095"/>
                    </a:lnTo>
                    <a:lnTo>
                      <a:pt x="3308" y="29511"/>
                    </a:lnTo>
                    <a:lnTo>
                      <a:pt x="3031" y="31948"/>
                    </a:lnTo>
                    <a:lnTo>
                      <a:pt x="2694" y="34344"/>
                    </a:lnTo>
                    <a:lnTo>
                      <a:pt x="2338" y="36760"/>
                    </a:lnTo>
                    <a:lnTo>
                      <a:pt x="1922" y="39137"/>
                    </a:lnTo>
                    <a:lnTo>
                      <a:pt x="1486" y="41474"/>
                    </a:lnTo>
                    <a:lnTo>
                      <a:pt x="1030" y="43792"/>
                    </a:lnTo>
                    <a:lnTo>
                      <a:pt x="832" y="44940"/>
                    </a:lnTo>
                    <a:lnTo>
                      <a:pt x="634" y="46109"/>
                    </a:lnTo>
                    <a:lnTo>
                      <a:pt x="436" y="47278"/>
                    </a:lnTo>
                    <a:lnTo>
                      <a:pt x="278" y="48446"/>
                    </a:lnTo>
                    <a:lnTo>
                      <a:pt x="159" y="49635"/>
                    </a:lnTo>
                    <a:lnTo>
                      <a:pt x="60" y="50803"/>
                    </a:lnTo>
                    <a:lnTo>
                      <a:pt x="20" y="51991"/>
                    </a:lnTo>
                    <a:lnTo>
                      <a:pt x="1" y="53180"/>
                    </a:lnTo>
                    <a:lnTo>
                      <a:pt x="1" y="54348"/>
                    </a:lnTo>
                    <a:lnTo>
                      <a:pt x="40" y="55537"/>
                    </a:lnTo>
                    <a:lnTo>
                      <a:pt x="100" y="56725"/>
                    </a:lnTo>
                    <a:lnTo>
                      <a:pt x="199" y="57914"/>
                    </a:lnTo>
                    <a:lnTo>
                      <a:pt x="416" y="60370"/>
                    </a:lnTo>
                    <a:lnTo>
                      <a:pt x="63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50" y="67718"/>
                    </a:lnTo>
                    <a:lnTo>
                      <a:pt x="1189" y="70193"/>
                    </a:lnTo>
                    <a:lnTo>
                      <a:pt x="1288" y="72689"/>
                    </a:lnTo>
                    <a:lnTo>
                      <a:pt x="1367" y="75165"/>
                    </a:lnTo>
                    <a:lnTo>
                      <a:pt x="1387" y="77660"/>
                    </a:lnTo>
                    <a:lnTo>
                      <a:pt x="1387" y="78849"/>
                    </a:lnTo>
                    <a:lnTo>
                      <a:pt x="1367" y="80057"/>
                    </a:lnTo>
                    <a:lnTo>
                      <a:pt x="1328" y="82473"/>
                    </a:lnTo>
                    <a:lnTo>
                      <a:pt x="1328" y="83701"/>
                    </a:lnTo>
                    <a:lnTo>
                      <a:pt x="1328" y="84909"/>
                    </a:lnTo>
                    <a:lnTo>
                      <a:pt x="1347" y="86118"/>
                    </a:lnTo>
                    <a:lnTo>
                      <a:pt x="1407" y="87326"/>
                    </a:lnTo>
                    <a:lnTo>
                      <a:pt x="1486" y="88534"/>
                    </a:lnTo>
                    <a:lnTo>
                      <a:pt x="1605" y="89722"/>
                    </a:lnTo>
                    <a:lnTo>
                      <a:pt x="1684" y="90317"/>
                    </a:lnTo>
                    <a:lnTo>
                      <a:pt x="1763" y="90911"/>
                    </a:lnTo>
                    <a:lnTo>
                      <a:pt x="1862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9" y="93248"/>
                    </a:lnTo>
                    <a:lnTo>
                      <a:pt x="2397" y="93822"/>
                    </a:lnTo>
                    <a:lnTo>
                      <a:pt x="2556" y="94377"/>
                    </a:lnTo>
                    <a:lnTo>
                      <a:pt x="2754" y="94951"/>
                    </a:lnTo>
                    <a:lnTo>
                      <a:pt x="2952" y="95506"/>
                    </a:lnTo>
                    <a:lnTo>
                      <a:pt x="3189" y="96041"/>
                    </a:lnTo>
                    <a:lnTo>
                      <a:pt x="3427" y="96595"/>
                    </a:lnTo>
                    <a:lnTo>
                      <a:pt x="3467" y="96655"/>
                    </a:lnTo>
                    <a:lnTo>
                      <a:pt x="3506" y="96714"/>
                    </a:lnTo>
                    <a:lnTo>
                      <a:pt x="3546" y="96734"/>
                    </a:lnTo>
                    <a:lnTo>
                      <a:pt x="3605" y="96754"/>
                    </a:lnTo>
                    <a:lnTo>
                      <a:pt x="3704" y="96754"/>
                    </a:lnTo>
                    <a:lnTo>
                      <a:pt x="3803" y="96714"/>
                    </a:lnTo>
                    <a:lnTo>
                      <a:pt x="3883" y="96635"/>
                    </a:lnTo>
                    <a:lnTo>
                      <a:pt x="3942" y="96516"/>
                    </a:lnTo>
                    <a:lnTo>
                      <a:pt x="3942" y="96456"/>
                    </a:lnTo>
                    <a:lnTo>
                      <a:pt x="3942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685" y="95763"/>
                    </a:lnTo>
                    <a:lnTo>
                      <a:pt x="3486" y="95268"/>
                    </a:lnTo>
                    <a:lnTo>
                      <a:pt x="3308" y="94773"/>
                    </a:lnTo>
                    <a:lnTo>
                      <a:pt x="3130" y="94258"/>
                    </a:lnTo>
                    <a:lnTo>
                      <a:pt x="2971" y="93743"/>
                    </a:lnTo>
                    <a:lnTo>
                      <a:pt x="2833" y="93228"/>
                    </a:lnTo>
                    <a:lnTo>
                      <a:pt x="2694" y="92713"/>
                    </a:lnTo>
                    <a:lnTo>
                      <a:pt x="2575" y="92178"/>
                    </a:lnTo>
                    <a:lnTo>
                      <a:pt x="2476" y="91663"/>
                    </a:lnTo>
                    <a:lnTo>
                      <a:pt x="2377" y="91129"/>
                    </a:lnTo>
                    <a:lnTo>
                      <a:pt x="2219" y="90059"/>
                    </a:lnTo>
                    <a:lnTo>
                      <a:pt x="2100" y="88970"/>
                    </a:lnTo>
                    <a:lnTo>
                      <a:pt x="2001" y="87880"/>
                    </a:lnTo>
                    <a:lnTo>
                      <a:pt x="1942" y="86791"/>
                    </a:lnTo>
                    <a:lnTo>
                      <a:pt x="1922" y="85702"/>
                    </a:lnTo>
                    <a:lnTo>
                      <a:pt x="1902" y="84593"/>
                    </a:lnTo>
                    <a:lnTo>
                      <a:pt x="1902" y="83503"/>
                    </a:lnTo>
                    <a:lnTo>
                      <a:pt x="1922" y="81305"/>
                    </a:lnTo>
                    <a:lnTo>
                      <a:pt x="1961" y="79126"/>
                    </a:lnTo>
                    <a:lnTo>
                      <a:pt x="1942" y="76690"/>
                    </a:lnTo>
                    <a:lnTo>
                      <a:pt x="1902" y="74254"/>
                    </a:lnTo>
                    <a:lnTo>
                      <a:pt x="1803" y="71818"/>
                    </a:lnTo>
                    <a:lnTo>
                      <a:pt x="1684" y="69381"/>
                    </a:lnTo>
                    <a:lnTo>
                      <a:pt x="1526" y="66945"/>
                    </a:lnTo>
                    <a:lnTo>
                      <a:pt x="1347" y="64529"/>
                    </a:lnTo>
                    <a:lnTo>
                      <a:pt x="1130" y="62093"/>
                    </a:lnTo>
                    <a:lnTo>
                      <a:pt x="912" y="59676"/>
                    </a:lnTo>
                    <a:lnTo>
                      <a:pt x="813" y="58468"/>
                    </a:lnTo>
                    <a:lnTo>
                      <a:pt x="714" y="57280"/>
                    </a:lnTo>
                    <a:lnTo>
                      <a:pt x="634" y="56091"/>
                    </a:lnTo>
                    <a:lnTo>
                      <a:pt x="575" y="54883"/>
                    </a:lnTo>
                    <a:lnTo>
                      <a:pt x="555" y="53695"/>
                    </a:lnTo>
                    <a:lnTo>
                      <a:pt x="555" y="52487"/>
                    </a:lnTo>
                    <a:lnTo>
                      <a:pt x="595" y="51298"/>
                    </a:lnTo>
                    <a:lnTo>
                      <a:pt x="674" y="50110"/>
                    </a:lnTo>
                    <a:lnTo>
                      <a:pt x="793" y="48902"/>
                    </a:lnTo>
                    <a:lnTo>
                      <a:pt x="951" y="47694"/>
                    </a:lnTo>
                    <a:lnTo>
                      <a:pt x="1130" y="46505"/>
                    </a:lnTo>
                    <a:lnTo>
                      <a:pt x="1347" y="45317"/>
                    </a:lnTo>
                    <a:lnTo>
                      <a:pt x="1783" y="42940"/>
                    </a:lnTo>
                    <a:lnTo>
                      <a:pt x="2239" y="40563"/>
                    </a:lnTo>
                    <a:lnTo>
                      <a:pt x="2655" y="38266"/>
                    </a:lnTo>
                    <a:lnTo>
                      <a:pt x="3031" y="35948"/>
                    </a:lnTo>
                    <a:lnTo>
                      <a:pt x="3368" y="33611"/>
                    </a:lnTo>
                    <a:lnTo>
                      <a:pt x="3665" y="31294"/>
                    </a:lnTo>
                    <a:lnTo>
                      <a:pt x="3942" y="28957"/>
                    </a:lnTo>
                    <a:lnTo>
                      <a:pt x="4160" y="26600"/>
                    </a:lnTo>
                    <a:lnTo>
                      <a:pt x="4338" y="24263"/>
                    </a:lnTo>
                    <a:lnTo>
                      <a:pt x="4477" y="21906"/>
                    </a:lnTo>
                    <a:lnTo>
                      <a:pt x="4556" y="20559"/>
                    </a:lnTo>
                    <a:lnTo>
                      <a:pt x="4596" y="19212"/>
                    </a:lnTo>
                    <a:lnTo>
                      <a:pt x="4635" y="17846"/>
                    </a:lnTo>
                    <a:lnTo>
                      <a:pt x="4655" y="16499"/>
                    </a:lnTo>
                    <a:lnTo>
                      <a:pt x="4675" y="15152"/>
                    </a:lnTo>
                    <a:lnTo>
                      <a:pt x="4675" y="13805"/>
                    </a:lnTo>
                    <a:lnTo>
                      <a:pt x="4655" y="12438"/>
                    </a:lnTo>
                    <a:lnTo>
                      <a:pt x="4635" y="11092"/>
                    </a:lnTo>
                    <a:lnTo>
                      <a:pt x="4596" y="9745"/>
                    </a:lnTo>
                    <a:lnTo>
                      <a:pt x="4536" y="8398"/>
                    </a:lnTo>
                    <a:lnTo>
                      <a:pt x="4477" y="7051"/>
                    </a:lnTo>
                    <a:lnTo>
                      <a:pt x="4398" y="5704"/>
                    </a:lnTo>
                    <a:lnTo>
                      <a:pt x="4299" y="4338"/>
                    </a:lnTo>
                    <a:lnTo>
                      <a:pt x="4199" y="2991"/>
                    </a:lnTo>
                    <a:lnTo>
                      <a:pt x="4081" y="1664"/>
                    </a:lnTo>
                    <a:lnTo>
                      <a:pt x="3942" y="317"/>
                    </a:lnTo>
                    <a:lnTo>
                      <a:pt x="3942" y="238"/>
                    </a:lnTo>
                    <a:lnTo>
                      <a:pt x="3902" y="178"/>
                    </a:lnTo>
                    <a:lnTo>
                      <a:pt x="3883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2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2" name="Google Shape;1722;p7"/>
              <p:cNvSpPr/>
              <p:nvPr/>
            </p:nvSpPr>
            <p:spPr>
              <a:xfrm>
                <a:off x="1082675" y="364875"/>
                <a:ext cx="619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50527" extrusionOk="0">
                    <a:moveTo>
                      <a:pt x="971" y="0"/>
                    </a:moveTo>
                    <a:lnTo>
                      <a:pt x="852" y="20"/>
                    </a:lnTo>
                    <a:lnTo>
                      <a:pt x="773" y="80"/>
                    </a:lnTo>
                    <a:lnTo>
                      <a:pt x="713" y="139"/>
                    </a:lnTo>
                    <a:lnTo>
                      <a:pt x="694" y="179"/>
                    </a:lnTo>
                    <a:lnTo>
                      <a:pt x="674" y="258"/>
                    </a:lnTo>
                    <a:lnTo>
                      <a:pt x="654" y="317"/>
                    </a:lnTo>
                    <a:lnTo>
                      <a:pt x="436" y="2773"/>
                    </a:lnTo>
                    <a:lnTo>
                      <a:pt x="258" y="5209"/>
                    </a:lnTo>
                    <a:lnTo>
                      <a:pt x="179" y="6418"/>
                    </a:lnTo>
                    <a:lnTo>
                      <a:pt x="119" y="7626"/>
                    </a:lnTo>
                    <a:lnTo>
                      <a:pt x="60" y="8854"/>
                    </a:lnTo>
                    <a:lnTo>
                      <a:pt x="20" y="10062"/>
                    </a:lnTo>
                    <a:lnTo>
                      <a:pt x="0" y="11270"/>
                    </a:lnTo>
                    <a:lnTo>
                      <a:pt x="0" y="12498"/>
                    </a:lnTo>
                    <a:lnTo>
                      <a:pt x="20" y="13706"/>
                    </a:lnTo>
                    <a:lnTo>
                      <a:pt x="60" y="14934"/>
                    </a:lnTo>
                    <a:lnTo>
                      <a:pt x="99" y="16142"/>
                    </a:lnTo>
                    <a:lnTo>
                      <a:pt x="179" y="17370"/>
                    </a:lnTo>
                    <a:lnTo>
                      <a:pt x="297" y="18579"/>
                    </a:lnTo>
                    <a:lnTo>
                      <a:pt x="416" y="19807"/>
                    </a:lnTo>
                    <a:lnTo>
                      <a:pt x="733" y="22223"/>
                    </a:lnTo>
                    <a:lnTo>
                      <a:pt x="1070" y="24620"/>
                    </a:lnTo>
                    <a:lnTo>
                      <a:pt x="1387" y="27036"/>
                    </a:lnTo>
                    <a:lnTo>
                      <a:pt x="1525" y="28244"/>
                    </a:lnTo>
                    <a:lnTo>
                      <a:pt x="1664" y="29452"/>
                    </a:lnTo>
                    <a:lnTo>
                      <a:pt x="1763" y="30660"/>
                    </a:lnTo>
                    <a:lnTo>
                      <a:pt x="1842" y="31869"/>
                    </a:lnTo>
                    <a:lnTo>
                      <a:pt x="1902" y="33077"/>
                    </a:lnTo>
                    <a:lnTo>
                      <a:pt x="1941" y="34305"/>
                    </a:lnTo>
                    <a:lnTo>
                      <a:pt x="1941" y="35513"/>
                    </a:lnTo>
                    <a:lnTo>
                      <a:pt x="1922" y="36721"/>
                    </a:lnTo>
                    <a:lnTo>
                      <a:pt x="1882" y="37929"/>
                    </a:lnTo>
                    <a:lnTo>
                      <a:pt x="1823" y="39157"/>
                    </a:lnTo>
                    <a:lnTo>
                      <a:pt x="1664" y="41910"/>
                    </a:lnTo>
                    <a:lnTo>
                      <a:pt x="1605" y="43297"/>
                    </a:lnTo>
                    <a:lnTo>
                      <a:pt x="1545" y="44683"/>
                    </a:lnTo>
                    <a:lnTo>
                      <a:pt x="1525" y="46070"/>
                    </a:lnTo>
                    <a:lnTo>
                      <a:pt x="1525" y="47436"/>
                    </a:lnTo>
                    <a:lnTo>
                      <a:pt x="1545" y="48130"/>
                    </a:lnTo>
                    <a:lnTo>
                      <a:pt x="1585" y="48823"/>
                    </a:lnTo>
                    <a:lnTo>
                      <a:pt x="1624" y="49516"/>
                    </a:lnTo>
                    <a:lnTo>
                      <a:pt x="1684" y="50209"/>
                    </a:lnTo>
                    <a:lnTo>
                      <a:pt x="1704" y="50288"/>
                    </a:lnTo>
                    <a:lnTo>
                      <a:pt x="1723" y="50348"/>
                    </a:lnTo>
                    <a:lnTo>
                      <a:pt x="1763" y="50407"/>
                    </a:lnTo>
                    <a:lnTo>
                      <a:pt x="1803" y="50447"/>
                    </a:lnTo>
                    <a:lnTo>
                      <a:pt x="1902" y="50506"/>
                    </a:lnTo>
                    <a:lnTo>
                      <a:pt x="2001" y="50526"/>
                    </a:lnTo>
                    <a:lnTo>
                      <a:pt x="2100" y="50506"/>
                    </a:lnTo>
                    <a:lnTo>
                      <a:pt x="2139" y="50487"/>
                    </a:lnTo>
                    <a:lnTo>
                      <a:pt x="2179" y="50447"/>
                    </a:lnTo>
                    <a:lnTo>
                      <a:pt x="2219" y="50407"/>
                    </a:lnTo>
                    <a:lnTo>
                      <a:pt x="2238" y="50348"/>
                    </a:lnTo>
                    <a:lnTo>
                      <a:pt x="2258" y="50288"/>
                    </a:lnTo>
                    <a:lnTo>
                      <a:pt x="2258" y="50209"/>
                    </a:lnTo>
                    <a:lnTo>
                      <a:pt x="2159" y="48981"/>
                    </a:lnTo>
                    <a:lnTo>
                      <a:pt x="2100" y="47773"/>
                    </a:lnTo>
                    <a:lnTo>
                      <a:pt x="2080" y="46545"/>
                    </a:lnTo>
                    <a:lnTo>
                      <a:pt x="2080" y="45337"/>
                    </a:lnTo>
                    <a:lnTo>
                      <a:pt x="2100" y="44109"/>
                    </a:lnTo>
                    <a:lnTo>
                      <a:pt x="2159" y="42901"/>
                    </a:lnTo>
                    <a:lnTo>
                      <a:pt x="2258" y="40465"/>
                    </a:lnTo>
                    <a:lnTo>
                      <a:pt x="2397" y="38028"/>
                    </a:lnTo>
                    <a:lnTo>
                      <a:pt x="2437" y="36800"/>
                    </a:lnTo>
                    <a:lnTo>
                      <a:pt x="2476" y="35592"/>
                    </a:lnTo>
                    <a:lnTo>
                      <a:pt x="2476" y="34364"/>
                    </a:lnTo>
                    <a:lnTo>
                      <a:pt x="2476" y="33136"/>
                    </a:lnTo>
                    <a:lnTo>
                      <a:pt x="2417" y="31928"/>
                    </a:lnTo>
                    <a:lnTo>
                      <a:pt x="2337" y="30700"/>
                    </a:lnTo>
                    <a:lnTo>
                      <a:pt x="2238" y="29512"/>
                    </a:lnTo>
                    <a:lnTo>
                      <a:pt x="2100" y="28304"/>
                    </a:lnTo>
                    <a:lnTo>
                      <a:pt x="1823" y="25927"/>
                    </a:lnTo>
                    <a:lnTo>
                      <a:pt x="1209" y="21153"/>
                    </a:lnTo>
                    <a:lnTo>
                      <a:pt x="931" y="18777"/>
                    </a:lnTo>
                    <a:lnTo>
                      <a:pt x="793" y="17569"/>
                    </a:lnTo>
                    <a:lnTo>
                      <a:pt x="694" y="16380"/>
                    </a:lnTo>
                    <a:lnTo>
                      <a:pt x="614" y="15172"/>
                    </a:lnTo>
                    <a:lnTo>
                      <a:pt x="555" y="13984"/>
                    </a:lnTo>
                    <a:lnTo>
                      <a:pt x="515" y="12775"/>
                    </a:lnTo>
                    <a:lnTo>
                      <a:pt x="515" y="11567"/>
                    </a:lnTo>
                    <a:lnTo>
                      <a:pt x="535" y="10141"/>
                    </a:lnTo>
                    <a:lnTo>
                      <a:pt x="595" y="8735"/>
                    </a:lnTo>
                    <a:lnTo>
                      <a:pt x="654" y="7329"/>
                    </a:lnTo>
                    <a:lnTo>
                      <a:pt x="753" y="5922"/>
                    </a:lnTo>
                    <a:lnTo>
                      <a:pt x="852" y="4536"/>
                    </a:lnTo>
                    <a:lnTo>
                      <a:pt x="971" y="3130"/>
                    </a:lnTo>
                    <a:lnTo>
                      <a:pt x="1228" y="317"/>
                    </a:lnTo>
                    <a:lnTo>
                      <a:pt x="1228" y="258"/>
                    </a:lnTo>
                    <a:lnTo>
                      <a:pt x="1209" y="179"/>
                    </a:lnTo>
                    <a:lnTo>
                      <a:pt x="1189" y="139"/>
                    </a:lnTo>
                    <a:lnTo>
                      <a:pt x="1149" y="80"/>
                    </a:lnTo>
                    <a:lnTo>
                      <a:pt x="1070" y="20"/>
                    </a:ln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3" name="Google Shape;1723;p7"/>
              <p:cNvSpPr/>
              <p:nvPr/>
            </p:nvSpPr>
            <p:spPr>
              <a:xfrm>
                <a:off x="1304500" y="267325"/>
                <a:ext cx="604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22699" extrusionOk="0">
                    <a:moveTo>
                      <a:pt x="1030" y="1"/>
                    </a:moveTo>
                    <a:lnTo>
                      <a:pt x="813" y="1407"/>
                    </a:lnTo>
                    <a:lnTo>
                      <a:pt x="615" y="2813"/>
                    </a:lnTo>
                    <a:lnTo>
                      <a:pt x="436" y="4239"/>
                    </a:lnTo>
                    <a:lnTo>
                      <a:pt x="278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1" y="9963"/>
                    </a:lnTo>
                    <a:lnTo>
                      <a:pt x="1" y="11389"/>
                    </a:lnTo>
                    <a:lnTo>
                      <a:pt x="1" y="12102"/>
                    </a:lnTo>
                    <a:lnTo>
                      <a:pt x="40" y="12815"/>
                    </a:lnTo>
                    <a:lnTo>
                      <a:pt x="60" y="13528"/>
                    </a:lnTo>
                    <a:lnTo>
                      <a:pt x="119" y="14241"/>
                    </a:lnTo>
                    <a:lnTo>
                      <a:pt x="179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75" y="17747"/>
                    </a:lnTo>
                    <a:lnTo>
                      <a:pt x="714" y="18440"/>
                    </a:lnTo>
                    <a:lnTo>
                      <a:pt x="872" y="19133"/>
                    </a:lnTo>
                    <a:lnTo>
                      <a:pt x="1030" y="19827"/>
                    </a:lnTo>
                    <a:lnTo>
                      <a:pt x="1229" y="20500"/>
                    </a:lnTo>
                    <a:lnTo>
                      <a:pt x="1427" y="21173"/>
                    </a:lnTo>
                    <a:lnTo>
                      <a:pt x="1664" y="21847"/>
                    </a:lnTo>
                    <a:lnTo>
                      <a:pt x="1902" y="22520"/>
                    </a:lnTo>
                    <a:lnTo>
                      <a:pt x="1942" y="22580"/>
                    </a:lnTo>
                    <a:lnTo>
                      <a:pt x="1981" y="22639"/>
                    </a:lnTo>
                    <a:lnTo>
                      <a:pt x="2021" y="22679"/>
                    </a:lnTo>
                    <a:lnTo>
                      <a:pt x="2060" y="22699"/>
                    </a:lnTo>
                    <a:lnTo>
                      <a:pt x="2159" y="22699"/>
                    </a:lnTo>
                    <a:lnTo>
                      <a:pt x="2258" y="22639"/>
                    </a:lnTo>
                    <a:lnTo>
                      <a:pt x="2338" y="22560"/>
                    </a:lnTo>
                    <a:lnTo>
                      <a:pt x="2397" y="22461"/>
                    </a:lnTo>
                    <a:lnTo>
                      <a:pt x="2417" y="22322"/>
                    </a:lnTo>
                    <a:lnTo>
                      <a:pt x="2417" y="22263"/>
                    </a:lnTo>
                    <a:lnTo>
                      <a:pt x="2397" y="22184"/>
                    </a:lnTo>
                    <a:lnTo>
                      <a:pt x="2159" y="21530"/>
                    </a:lnTo>
                    <a:lnTo>
                      <a:pt x="1942" y="20876"/>
                    </a:lnTo>
                    <a:lnTo>
                      <a:pt x="1724" y="20203"/>
                    </a:lnTo>
                    <a:lnTo>
                      <a:pt x="1545" y="19530"/>
                    </a:lnTo>
                    <a:lnTo>
                      <a:pt x="1387" y="18856"/>
                    </a:lnTo>
                    <a:lnTo>
                      <a:pt x="1229" y="18163"/>
                    </a:lnTo>
                    <a:lnTo>
                      <a:pt x="1090" y="17489"/>
                    </a:lnTo>
                    <a:lnTo>
                      <a:pt x="971" y="16796"/>
                    </a:lnTo>
                    <a:lnTo>
                      <a:pt x="872" y="16103"/>
                    </a:lnTo>
                    <a:lnTo>
                      <a:pt x="793" y="15410"/>
                    </a:lnTo>
                    <a:lnTo>
                      <a:pt x="714" y="14717"/>
                    </a:lnTo>
                    <a:lnTo>
                      <a:pt x="654" y="14023"/>
                    </a:lnTo>
                    <a:lnTo>
                      <a:pt x="615" y="13330"/>
                    </a:lnTo>
                    <a:lnTo>
                      <a:pt x="575" y="12617"/>
                    </a:lnTo>
                    <a:lnTo>
                      <a:pt x="555" y="11924"/>
                    </a:lnTo>
                    <a:lnTo>
                      <a:pt x="555" y="11211"/>
                    </a:lnTo>
                    <a:lnTo>
                      <a:pt x="575" y="9805"/>
                    </a:lnTo>
                    <a:lnTo>
                      <a:pt x="634" y="8379"/>
                    </a:lnTo>
                    <a:lnTo>
                      <a:pt x="714" y="6972"/>
                    </a:lnTo>
                    <a:lnTo>
                      <a:pt x="852" y="5566"/>
                    </a:lnTo>
                    <a:lnTo>
                      <a:pt x="1011" y="4160"/>
                    </a:lnTo>
                    <a:lnTo>
                      <a:pt x="1189" y="2754"/>
                    </a:lnTo>
                    <a:lnTo>
                      <a:pt x="1387" y="1367"/>
                    </a:lnTo>
                    <a:lnTo>
                      <a:pt x="160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4" name="Google Shape;1724;p7"/>
              <p:cNvSpPr/>
              <p:nvPr/>
            </p:nvSpPr>
            <p:spPr>
              <a:xfrm>
                <a:off x="1190625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5" y="1"/>
                    </a:moveTo>
                    <a:lnTo>
                      <a:pt x="396" y="21"/>
                    </a:lnTo>
                    <a:lnTo>
                      <a:pt x="317" y="80"/>
                    </a:lnTo>
                    <a:lnTo>
                      <a:pt x="277" y="140"/>
                    </a:lnTo>
                    <a:lnTo>
                      <a:pt x="238" y="179"/>
                    </a:lnTo>
                    <a:lnTo>
                      <a:pt x="218" y="258"/>
                    </a:lnTo>
                    <a:lnTo>
                      <a:pt x="218" y="318"/>
                    </a:lnTo>
                    <a:lnTo>
                      <a:pt x="0" y="12578"/>
                    </a:lnTo>
                    <a:lnTo>
                      <a:pt x="0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79" y="12816"/>
                    </a:lnTo>
                    <a:lnTo>
                      <a:pt x="159" y="12875"/>
                    </a:lnTo>
                    <a:lnTo>
                      <a:pt x="277" y="12895"/>
                    </a:lnTo>
                    <a:lnTo>
                      <a:pt x="376" y="12875"/>
                    </a:lnTo>
                    <a:lnTo>
                      <a:pt x="456" y="12816"/>
                    </a:lnTo>
                    <a:lnTo>
                      <a:pt x="495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55" y="12578"/>
                    </a:lnTo>
                    <a:lnTo>
                      <a:pt x="792" y="318"/>
                    </a:lnTo>
                    <a:lnTo>
                      <a:pt x="773" y="258"/>
                    </a:lnTo>
                    <a:lnTo>
                      <a:pt x="773" y="179"/>
                    </a:lnTo>
                    <a:lnTo>
                      <a:pt x="733" y="140"/>
                    </a:lnTo>
                    <a:lnTo>
                      <a:pt x="693" y="80"/>
                    </a:lnTo>
                    <a:lnTo>
                      <a:pt x="614" y="21"/>
                    </a:ln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5" name="Google Shape;1725;p7"/>
              <p:cNvSpPr/>
              <p:nvPr/>
            </p:nvSpPr>
            <p:spPr>
              <a:xfrm>
                <a:off x="1451550" y="267325"/>
                <a:ext cx="50550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2" h="14856" extrusionOk="0">
                    <a:moveTo>
                      <a:pt x="1" y="1"/>
                    </a:moveTo>
                    <a:lnTo>
                      <a:pt x="912" y="5447"/>
                    </a:lnTo>
                    <a:lnTo>
                      <a:pt x="1090" y="6556"/>
                    </a:lnTo>
                    <a:lnTo>
                      <a:pt x="1249" y="7685"/>
                    </a:lnTo>
                    <a:lnTo>
                      <a:pt x="1368" y="8814"/>
                    </a:lnTo>
                    <a:lnTo>
                      <a:pt x="1407" y="9389"/>
                    </a:lnTo>
                    <a:lnTo>
                      <a:pt x="1427" y="9943"/>
                    </a:lnTo>
                    <a:lnTo>
                      <a:pt x="1447" y="10518"/>
                    </a:lnTo>
                    <a:lnTo>
                      <a:pt x="1467" y="11072"/>
                    </a:lnTo>
                    <a:lnTo>
                      <a:pt x="1447" y="11647"/>
                    </a:lnTo>
                    <a:lnTo>
                      <a:pt x="1427" y="12201"/>
                    </a:lnTo>
                    <a:lnTo>
                      <a:pt x="1368" y="12776"/>
                    </a:lnTo>
                    <a:lnTo>
                      <a:pt x="1308" y="13330"/>
                    </a:lnTo>
                    <a:lnTo>
                      <a:pt x="1209" y="13885"/>
                    </a:lnTo>
                    <a:lnTo>
                      <a:pt x="1110" y="14459"/>
                    </a:lnTo>
                    <a:lnTo>
                      <a:pt x="1090" y="14519"/>
                    </a:lnTo>
                    <a:lnTo>
                      <a:pt x="1090" y="14598"/>
                    </a:lnTo>
                    <a:lnTo>
                      <a:pt x="1110" y="14657"/>
                    </a:lnTo>
                    <a:lnTo>
                      <a:pt x="1130" y="14717"/>
                    </a:lnTo>
                    <a:lnTo>
                      <a:pt x="1209" y="14796"/>
                    </a:lnTo>
                    <a:lnTo>
                      <a:pt x="1308" y="14855"/>
                    </a:lnTo>
                    <a:lnTo>
                      <a:pt x="1407" y="14855"/>
                    </a:lnTo>
                    <a:lnTo>
                      <a:pt x="1506" y="14835"/>
                    </a:lnTo>
                    <a:lnTo>
                      <a:pt x="1566" y="14796"/>
                    </a:lnTo>
                    <a:lnTo>
                      <a:pt x="1605" y="14756"/>
                    </a:lnTo>
                    <a:lnTo>
                      <a:pt x="1625" y="14697"/>
                    </a:lnTo>
                    <a:lnTo>
                      <a:pt x="1645" y="14618"/>
                    </a:lnTo>
                    <a:lnTo>
                      <a:pt x="1764" y="14083"/>
                    </a:lnTo>
                    <a:lnTo>
                      <a:pt x="1843" y="13548"/>
                    </a:lnTo>
                    <a:lnTo>
                      <a:pt x="1922" y="12993"/>
                    </a:lnTo>
                    <a:lnTo>
                      <a:pt x="1962" y="12459"/>
                    </a:lnTo>
                    <a:lnTo>
                      <a:pt x="2001" y="11904"/>
                    </a:lnTo>
                    <a:lnTo>
                      <a:pt x="2021" y="11350"/>
                    </a:lnTo>
                    <a:lnTo>
                      <a:pt x="2021" y="10815"/>
                    </a:lnTo>
                    <a:lnTo>
                      <a:pt x="2021" y="10260"/>
                    </a:lnTo>
                    <a:lnTo>
                      <a:pt x="1982" y="9706"/>
                    </a:lnTo>
                    <a:lnTo>
                      <a:pt x="1962" y="9151"/>
                    </a:lnTo>
                    <a:lnTo>
                      <a:pt x="1863" y="8062"/>
                    </a:lnTo>
                    <a:lnTo>
                      <a:pt x="1724" y="6972"/>
                    </a:lnTo>
                    <a:lnTo>
                      <a:pt x="1566" y="5883"/>
                    </a:lnTo>
                    <a:lnTo>
                      <a:pt x="1090" y="2932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6" name="Google Shape;1726;p7"/>
              <p:cNvSpPr/>
              <p:nvPr/>
            </p:nvSpPr>
            <p:spPr>
              <a:xfrm>
                <a:off x="1360950" y="267325"/>
                <a:ext cx="61425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4420" extrusionOk="0">
                    <a:moveTo>
                      <a:pt x="1426" y="1"/>
                    </a:moveTo>
                    <a:lnTo>
                      <a:pt x="1387" y="60"/>
                    </a:lnTo>
                    <a:lnTo>
                      <a:pt x="1347" y="139"/>
                    </a:lnTo>
                    <a:lnTo>
                      <a:pt x="1347" y="218"/>
                    </a:lnTo>
                    <a:lnTo>
                      <a:pt x="1347" y="317"/>
                    </a:lnTo>
                    <a:lnTo>
                      <a:pt x="1426" y="654"/>
                    </a:lnTo>
                    <a:lnTo>
                      <a:pt x="1506" y="991"/>
                    </a:lnTo>
                    <a:lnTo>
                      <a:pt x="1625" y="1664"/>
                    </a:lnTo>
                    <a:lnTo>
                      <a:pt x="1704" y="2358"/>
                    </a:lnTo>
                    <a:lnTo>
                      <a:pt x="1743" y="3051"/>
                    </a:lnTo>
                    <a:lnTo>
                      <a:pt x="1783" y="3764"/>
                    </a:lnTo>
                    <a:lnTo>
                      <a:pt x="1803" y="4457"/>
                    </a:lnTo>
                    <a:lnTo>
                      <a:pt x="1842" y="5843"/>
                    </a:lnTo>
                    <a:lnTo>
                      <a:pt x="1882" y="7210"/>
                    </a:lnTo>
                    <a:lnTo>
                      <a:pt x="1882" y="8577"/>
                    </a:lnTo>
                    <a:lnTo>
                      <a:pt x="1862" y="9943"/>
                    </a:lnTo>
                    <a:lnTo>
                      <a:pt x="1823" y="10637"/>
                    </a:lnTo>
                    <a:lnTo>
                      <a:pt x="1783" y="11310"/>
                    </a:lnTo>
                    <a:lnTo>
                      <a:pt x="1724" y="12063"/>
                    </a:lnTo>
                    <a:lnTo>
                      <a:pt x="1644" y="12815"/>
                    </a:lnTo>
                    <a:lnTo>
                      <a:pt x="1625" y="13152"/>
                    </a:lnTo>
                    <a:lnTo>
                      <a:pt x="1605" y="13330"/>
                    </a:lnTo>
                    <a:lnTo>
                      <a:pt x="1545" y="13449"/>
                    </a:lnTo>
                    <a:lnTo>
                      <a:pt x="1466" y="13568"/>
                    </a:lnTo>
                    <a:lnTo>
                      <a:pt x="1426" y="13607"/>
                    </a:lnTo>
                    <a:lnTo>
                      <a:pt x="1387" y="13627"/>
                    </a:lnTo>
                    <a:lnTo>
                      <a:pt x="1367" y="13627"/>
                    </a:lnTo>
                    <a:lnTo>
                      <a:pt x="1327" y="13607"/>
                    </a:lnTo>
                    <a:lnTo>
                      <a:pt x="1268" y="13568"/>
                    </a:lnTo>
                    <a:lnTo>
                      <a:pt x="1209" y="13469"/>
                    </a:lnTo>
                    <a:lnTo>
                      <a:pt x="1169" y="13370"/>
                    </a:lnTo>
                    <a:lnTo>
                      <a:pt x="1090" y="13132"/>
                    </a:lnTo>
                    <a:lnTo>
                      <a:pt x="991" y="12835"/>
                    </a:lnTo>
                    <a:lnTo>
                      <a:pt x="892" y="12518"/>
                    </a:lnTo>
                    <a:lnTo>
                      <a:pt x="812" y="12201"/>
                    </a:lnTo>
                    <a:lnTo>
                      <a:pt x="753" y="11865"/>
                    </a:lnTo>
                    <a:lnTo>
                      <a:pt x="654" y="11211"/>
                    </a:lnTo>
                    <a:lnTo>
                      <a:pt x="595" y="10557"/>
                    </a:lnTo>
                    <a:lnTo>
                      <a:pt x="575" y="9904"/>
                    </a:lnTo>
                    <a:lnTo>
                      <a:pt x="555" y="9270"/>
                    </a:lnTo>
                    <a:lnTo>
                      <a:pt x="575" y="8636"/>
                    </a:lnTo>
                    <a:lnTo>
                      <a:pt x="595" y="7982"/>
                    </a:lnTo>
                    <a:lnTo>
                      <a:pt x="694" y="6695"/>
                    </a:lnTo>
                    <a:lnTo>
                      <a:pt x="832" y="5427"/>
                    </a:lnTo>
                    <a:lnTo>
                      <a:pt x="832" y="5348"/>
                    </a:lnTo>
                    <a:lnTo>
                      <a:pt x="812" y="5289"/>
                    </a:lnTo>
                    <a:lnTo>
                      <a:pt x="793" y="5229"/>
                    </a:lnTo>
                    <a:lnTo>
                      <a:pt x="753" y="5190"/>
                    </a:lnTo>
                    <a:lnTo>
                      <a:pt x="713" y="5150"/>
                    </a:lnTo>
                    <a:lnTo>
                      <a:pt x="674" y="5130"/>
                    </a:lnTo>
                    <a:lnTo>
                      <a:pt x="575" y="5111"/>
                    </a:lnTo>
                    <a:lnTo>
                      <a:pt x="476" y="5130"/>
                    </a:lnTo>
                    <a:lnTo>
                      <a:pt x="377" y="5190"/>
                    </a:lnTo>
                    <a:lnTo>
                      <a:pt x="337" y="5229"/>
                    </a:lnTo>
                    <a:lnTo>
                      <a:pt x="298" y="5289"/>
                    </a:lnTo>
                    <a:lnTo>
                      <a:pt x="278" y="5348"/>
                    </a:lnTo>
                    <a:lnTo>
                      <a:pt x="258" y="5427"/>
                    </a:lnTo>
                    <a:lnTo>
                      <a:pt x="99" y="7052"/>
                    </a:lnTo>
                    <a:lnTo>
                      <a:pt x="40" y="7864"/>
                    </a:lnTo>
                    <a:lnTo>
                      <a:pt x="0" y="8676"/>
                    </a:lnTo>
                    <a:lnTo>
                      <a:pt x="0" y="9488"/>
                    </a:lnTo>
                    <a:lnTo>
                      <a:pt x="20" y="10320"/>
                    </a:lnTo>
                    <a:lnTo>
                      <a:pt x="80" y="11112"/>
                    </a:lnTo>
                    <a:lnTo>
                      <a:pt x="139" y="11528"/>
                    </a:lnTo>
                    <a:lnTo>
                      <a:pt x="198" y="11924"/>
                    </a:lnTo>
                    <a:lnTo>
                      <a:pt x="298" y="12538"/>
                    </a:lnTo>
                    <a:lnTo>
                      <a:pt x="377" y="12875"/>
                    </a:lnTo>
                    <a:lnTo>
                      <a:pt x="456" y="13211"/>
                    </a:lnTo>
                    <a:lnTo>
                      <a:pt x="575" y="13528"/>
                    </a:lnTo>
                    <a:lnTo>
                      <a:pt x="713" y="13825"/>
                    </a:lnTo>
                    <a:lnTo>
                      <a:pt x="793" y="13964"/>
                    </a:lnTo>
                    <a:lnTo>
                      <a:pt x="872" y="14083"/>
                    </a:lnTo>
                    <a:lnTo>
                      <a:pt x="971" y="14182"/>
                    </a:lnTo>
                    <a:lnTo>
                      <a:pt x="1070" y="14281"/>
                    </a:lnTo>
                    <a:lnTo>
                      <a:pt x="1228" y="14360"/>
                    </a:lnTo>
                    <a:lnTo>
                      <a:pt x="1367" y="14420"/>
                    </a:lnTo>
                    <a:lnTo>
                      <a:pt x="1526" y="14420"/>
                    </a:lnTo>
                    <a:lnTo>
                      <a:pt x="1644" y="14380"/>
                    </a:lnTo>
                    <a:lnTo>
                      <a:pt x="1783" y="14301"/>
                    </a:lnTo>
                    <a:lnTo>
                      <a:pt x="1882" y="14182"/>
                    </a:lnTo>
                    <a:lnTo>
                      <a:pt x="1981" y="14043"/>
                    </a:lnTo>
                    <a:lnTo>
                      <a:pt x="2040" y="13865"/>
                    </a:lnTo>
                    <a:lnTo>
                      <a:pt x="2140" y="13528"/>
                    </a:lnTo>
                    <a:lnTo>
                      <a:pt x="2219" y="13152"/>
                    </a:lnTo>
                    <a:lnTo>
                      <a:pt x="2278" y="12776"/>
                    </a:lnTo>
                    <a:lnTo>
                      <a:pt x="2318" y="12379"/>
                    </a:lnTo>
                    <a:lnTo>
                      <a:pt x="2357" y="11587"/>
                    </a:lnTo>
                    <a:lnTo>
                      <a:pt x="2377" y="10835"/>
                    </a:lnTo>
                    <a:lnTo>
                      <a:pt x="2437" y="9904"/>
                    </a:lnTo>
                    <a:lnTo>
                      <a:pt x="2456" y="8993"/>
                    </a:lnTo>
                    <a:lnTo>
                      <a:pt x="2456" y="8062"/>
                    </a:lnTo>
                    <a:lnTo>
                      <a:pt x="2437" y="7131"/>
                    </a:lnTo>
                    <a:lnTo>
                      <a:pt x="2417" y="5388"/>
                    </a:lnTo>
                    <a:lnTo>
                      <a:pt x="2397" y="4497"/>
                    </a:lnTo>
                    <a:lnTo>
                      <a:pt x="2377" y="3605"/>
                    </a:lnTo>
                    <a:lnTo>
                      <a:pt x="2318" y="2714"/>
                    </a:lnTo>
                    <a:lnTo>
                      <a:pt x="2219" y="1843"/>
                    </a:lnTo>
                    <a:lnTo>
                      <a:pt x="2159" y="1407"/>
                    </a:lnTo>
                    <a:lnTo>
                      <a:pt x="2100" y="971"/>
                    </a:lnTo>
                    <a:lnTo>
                      <a:pt x="2001" y="555"/>
                    </a:lnTo>
                    <a:lnTo>
                      <a:pt x="1902" y="139"/>
                    </a:lnTo>
                    <a:lnTo>
                      <a:pt x="1862" y="60"/>
                    </a:lnTo>
                    <a:lnTo>
                      <a:pt x="182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7" name="Google Shape;1727;p7"/>
              <p:cNvSpPr/>
              <p:nvPr/>
            </p:nvSpPr>
            <p:spPr>
              <a:xfrm>
                <a:off x="1169825" y="1603750"/>
                <a:ext cx="1119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77" h="45318" extrusionOk="0">
                    <a:moveTo>
                      <a:pt x="1921" y="1"/>
                    </a:moveTo>
                    <a:lnTo>
                      <a:pt x="1822" y="20"/>
                    </a:lnTo>
                    <a:lnTo>
                      <a:pt x="1723" y="80"/>
                    </a:lnTo>
                    <a:lnTo>
                      <a:pt x="1704" y="119"/>
                    </a:lnTo>
                    <a:lnTo>
                      <a:pt x="1664" y="179"/>
                    </a:lnTo>
                    <a:lnTo>
                      <a:pt x="1664" y="238"/>
                    </a:lnTo>
                    <a:lnTo>
                      <a:pt x="1664" y="318"/>
                    </a:lnTo>
                    <a:lnTo>
                      <a:pt x="1704" y="852"/>
                    </a:lnTo>
                    <a:lnTo>
                      <a:pt x="1704" y="1407"/>
                    </a:lnTo>
                    <a:lnTo>
                      <a:pt x="1684" y="1942"/>
                    </a:lnTo>
                    <a:lnTo>
                      <a:pt x="1664" y="2476"/>
                    </a:lnTo>
                    <a:lnTo>
                      <a:pt x="1605" y="2991"/>
                    </a:lnTo>
                    <a:lnTo>
                      <a:pt x="1545" y="3526"/>
                    </a:lnTo>
                    <a:lnTo>
                      <a:pt x="1446" y="4041"/>
                    </a:lnTo>
                    <a:lnTo>
                      <a:pt x="1347" y="4576"/>
                    </a:lnTo>
                    <a:lnTo>
                      <a:pt x="1129" y="5606"/>
                    </a:lnTo>
                    <a:lnTo>
                      <a:pt x="892" y="6656"/>
                    </a:lnTo>
                    <a:lnTo>
                      <a:pt x="654" y="7685"/>
                    </a:lnTo>
                    <a:lnTo>
                      <a:pt x="436" y="8735"/>
                    </a:lnTo>
                    <a:lnTo>
                      <a:pt x="238" y="9706"/>
                    </a:lnTo>
                    <a:lnTo>
                      <a:pt x="159" y="10201"/>
                    </a:lnTo>
                    <a:lnTo>
                      <a:pt x="99" y="10696"/>
                    </a:lnTo>
                    <a:lnTo>
                      <a:pt x="40" y="11211"/>
                    </a:lnTo>
                    <a:lnTo>
                      <a:pt x="20" y="11706"/>
                    </a:lnTo>
                    <a:lnTo>
                      <a:pt x="0" y="12201"/>
                    </a:lnTo>
                    <a:lnTo>
                      <a:pt x="0" y="12716"/>
                    </a:lnTo>
                    <a:lnTo>
                      <a:pt x="20" y="13231"/>
                    </a:lnTo>
                    <a:lnTo>
                      <a:pt x="60" y="13766"/>
                    </a:lnTo>
                    <a:lnTo>
                      <a:pt x="119" y="14281"/>
                    </a:lnTo>
                    <a:lnTo>
                      <a:pt x="198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2" y="18024"/>
                    </a:lnTo>
                    <a:lnTo>
                      <a:pt x="951" y="19193"/>
                    </a:lnTo>
                    <a:lnTo>
                      <a:pt x="1090" y="20381"/>
                    </a:lnTo>
                    <a:lnTo>
                      <a:pt x="1208" y="21570"/>
                    </a:lnTo>
                    <a:lnTo>
                      <a:pt x="1288" y="22758"/>
                    </a:lnTo>
                    <a:lnTo>
                      <a:pt x="1347" y="23946"/>
                    </a:lnTo>
                    <a:lnTo>
                      <a:pt x="136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288" y="31136"/>
                    </a:lnTo>
                    <a:lnTo>
                      <a:pt x="1109" y="35909"/>
                    </a:lnTo>
                    <a:lnTo>
                      <a:pt x="1050" y="38246"/>
                    </a:lnTo>
                    <a:lnTo>
                      <a:pt x="1030" y="39435"/>
                    </a:lnTo>
                    <a:lnTo>
                      <a:pt x="1030" y="40029"/>
                    </a:lnTo>
                    <a:lnTo>
                      <a:pt x="1050" y="40603"/>
                    </a:lnTo>
                    <a:lnTo>
                      <a:pt x="1090" y="41198"/>
                    </a:lnTo>
                    <a:lnTo>
                      <a:pt x="1149" y="41772"/>
                    </a:lnTo>
                    <a:lnTo>
                      <a:pt x="1208" y="42346"/>
                    </a:lnTo>
                    <a:lnTo>
                      <a:pt x="1307" y="42921"/>
                    </a:lnTo>
                    <a:lnTo>
                      <a:pt x="1426" y="43495"/>
                    </a:lnTo>
                    <a:lnTo>
                      <a:pt x="1565" y="44050"/>
                    </a:lnTo>
                    <a:lnTo>
                      <a:pt x="1723" y="44604"/>
                    </a:lnTo>
                    <a:lnTo>
                      <a:pt x="1941" y="45159"/>
                    </a:lnTo>
                    <a:lnTo>
                      <a:pt x="1981" y="45238"/>
                    </a:lnTo>
                    <a:lnTo>
                      <a:pt x="2060" y="45297"/>
                    </a:lnTo>
                    <a:lnTo>
                      <a:pt x="2139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57" y="45238"/>
                    </a:lnTo>
                    <a:lnTo>
                      <a:pt x="2417" y="45179"/>
                    </a:lnTo>
                    <a:lnTo>
                      <a:pt x="2456" y="45080"/>
                    </a:lnTo>
                    <a:lnTo>
                      <a:pt x="2852" y="43079"/>
                    </a:lnTo>
                    <a:lnTo>
                      <a:pt x="320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42" y="36008"/>
                    </a:lnTo>
                    <a:lnTo>
                      <a:pt x="4061" y="34998"/>
                    </a:lnTo>
                    <a:lnTo>
                      <a:pt x="4160" y="33968"/>
                    </a:lnTo>
                    <a:lnTo>
                      <a:pt x="4259" y="32958"/>
                    </a:lnTo>
                    <a:lnTo>
                      <a:pt x="4318" y="31928"/>
                    </a:lnTo>
                    <a:lnTo>
                      <a:pt x="4377" y="30898"/>
                    </a:lnTo>
                    <a:lnTo>
                      <a:pt x="4437" y="29868"/>
                    </a:lnTo>
                    <a:lnTo>
                      <a:pt x="4457" y="28858"/>
                    </a:lnTo>
                    <a:lnTo>
                      <a:pt x="4476" y="27828"/>
                    </a:lnTo>
                    <a:lnTo>
                      <a:pt x="4476" y="26798"/>
                    </a:lnTo>
                    <a:lnTo>
                      <a:pt x="4476" y="25788"/>
                    </a:lnTo>
                    <a:lnTo>
                      <a:pt x="4437" y="24758"/>
                    </a:lnTo>
                    <a:lnTo>
                      <a:pt x="4397" y="23728"/>
                    </a:lnTo>
                    <a:lnTo>
                      <a:pt x="4318" y="22718"/>
                    </a:lnTo>
                    <a:lnTo>
                      <a:pt x="4239" y="21708"/>
                    </a:lnTo>
                    <a:lnTo>
                      <a:pt x="4140" y="20678"/>
                    </a:lnTo>
                    <a:lnTo>
                      <a:pt x="4021" y="19668"/>
                    </a:lnTo>
                    <a:lnTo>
                      <a:pt x="3882" y="18658"/>
                    </a:lnTo>
                    <a:lnTo>
                      <a:pt x="3724" y="17648"/>
                    </a:lnTo>
                    <a:lnTo>
                      <a:pt x="3546" y="16658"/>
                    </a:lnTo>
                    <a:lnTo>
                      <a:pt x="3347" y="15648"/>
                    </a:lnTo>
                    <a:lnTo>
                      <a:pt x="3130" y="14657"/>
                    </a:lnTo>
                    <a:lnTo>
                      <a:pt x="2892" y="13667"/>
                    </a:lnTo>
                    <a:lnTo>
                      <a:pt x="2615" y="12677"/>
                    </a:lnTo>
                    <a:lnTo>
                      <a:pt x="2595" y="12597"/>
                    </a:lnTo>
                    <a:lnTo>
                      <a:pt x="2555" y="12538"/>
                    </a:lnTo>
                    <a:lnTo>
                      <a:pt x="2516" y="12498"/>
                    </a:lnTo>
                    <a:lnTo>
                      <a:pt x="2476" y="12479"/>
                    </a:lnTo>
                    <a:lnTo>
                      <a:pt x="2357" y="12439"/>
                    </a:lnTo>
                    <a:lnTo>
                      <a:pt x="2258" y="12459"/>
                    </a:lnTo>
                    <a:lnTo>
                      <a:pt x="2159" y="12498"/>
                    </a:lnTo>
                    <a:lnTo>
                      <a:pt x="2100" y="12597"/>
                    </a:lnTo>
                    <a:lnTo>
                      <a:pt x="2060" y="12637"/>
                    </a:lnTo>
                    <a:lnTo>
                      <a:pt x="2060" y="12696"/>
                    </a:lnTo>
                    <a:lnTo>
                      <a:pt x="2060" y="12776"/>
                    </a:lnTo>
                    <a:lnTo>
                      <a:pt x="2060" y="12855"/>
                    </a:lnTo>
                    <a:lnTo>
                      <a:pt x="2318" y="13786"/>
                    </a:lnTo>
                    <a:lnTo>
                      <a:pt x="2555" y="14736"/>
                    </a:lnTo>
                    <a:lnTo>
                      <a:pt x="2773" y="15707"/>
                    </a:lnTo>
                    <a:lnTo>
                      <a:pt x="2971" y="16658"/>
                    </a:lnTo>
                    <a:lnTo>
                      <a:pt x="3130" y="17608"/>
                    </a:lnTo>
                    <a:lnTo>
                      <a:pt x="3288" y="18579"/>
                    </a:lnTo>
                    <a:lnTo>
                      <a:pt x="3427" y="19549"/>
                    </a:lnTo>
                    <a:lnTo>
                      <a:pt x="3546" y="20520"/>
                    </a:lnTo>
                    <a:lnTo>
                      <a:pt x="3645" y="21490"/>
                    </a:lnTo>
                    <a:lnTo>
                      <a:pt x="3744" y="22461"/>
                    </a:lnTo>
                    <a:lnTo>
                      <a:pt x="3803" y="23431"/>
                    </a:lnTo>
                    <a:lnTo>
                      <a:pt x="3862" y="24422"/>
                    </a:lnTo>
                    <a:lnTo>
                      <a:pt x="3882" y="25392"/>
                    </a:lnTo>
                    <a:lnTo>
                      <a:pt x="3902" y="26383"/>
                    </a:lnTo>
                    <a:lnTo>
                      <a:pt x="3922" y="27353"/>
                    </a:lnTo>
                    <a:lnTo>
                      <a:pt x="3902" y="28343"/>
                    </a:lnTo>
                    <a:lnTo>
                      <a:pt x="3882" y="29314"/>
                    </a:lnTo>
                    <a:lnTo>
                      <a:pt x="3843" y="30304"/>
                    </a:lnTo>
                    <a:lnTo>
                      <a:pt x="3803" y="31275"/>
                    </a:lnTo>
                    <a:lnTo>
                      <a:pt x="3724" y="32265"/>
                    </a:lnTo>
                    <a:lnTo>
                      <a:pt x="3664" y="33235"/>
                    </a:lnTo>
                    <a:lnTo>
                      <a:pt x="3565" y="34206"/>
                    </a:lnTo>
                    <a:lnTo>
                      <a:pt x="3347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6" y="41990"/>
                    </a:lnTo>
                    <a:lnTo>
                      <a:pt x="2119" y="43891"/>
                    </a:lnTo>
                    <a:lnTo>
                      <a:pt x="1981" y="43436"/>
                    </a:lnTo>
                    <a:lnTo>
                      <a:pt x="1882" y="42980"/>
                    </a:lnTo>
                    <a:lnTo>
                      <a:pt x="1803" y="42505"/>
                    </a:lnTo>
                    <a:lnTo>
                      <a:pt x="1743" y="42029"/>
                    </a:lnTo>
                    <a:lnTo>
                      <a:pt x="1684" y="41554"/>
                    </a:lnTo>
                    <a:lnTo>
                      <a:pt x="1644" y="41059"/>
                    </a:lnTo>
                    <a:lnTo>
                      <a:pt x="1605" y="40108"/>
                    </a:lnTo>
                    <a:lnTo>
                      <a:pt x="1585" y="39138"/>
                    </a:lnTo>
                    <a:lnTo>
                      <a:pt x="1605" y="38147"/>
                    </a:lnTo>
                    <a:lnTo>
                      <a:pt x="1684" y="36226"/>
                    </a:lnTo>
                    <a:lnTo>
                      <a:pt x="1803" y="31572"/>
                    </a:lnTo>
                    <a:lnTo>
                      <a:pt x="1902" y="26937"/>
                    </a:lnTo>
                    <a:lnTo>
                      <a:pt x="1921" y="25808"/>
                    </a:lnTo>
                    <a:lnTo>
                      <a:pt x="1921" y="24699"/>
                    </a:lnTo>
                    <a:lnTo>
                      <a:pt x="1902" y="23570"/>
                    </a:lnTo>
                    <a:lnTo>
                      <a:pt x="1862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5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1" y="15747"/>
                    </a:lnTo>
                    <a:lnTo>
                      <a:pt x="83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4" y="13469"/>
                    </a:lnTo>
                    <a:lnTo>
                      <a:pt x="575" y="12934"/>
                    </a:lnTo>
                    <a:lnTo>
                      <a:pt x="575" y="12380"/>
                    </a:lnTo>
                    <a:lnTo>
                      <a:pt x="575" y="11845"/>
                    </a:lnTo>
                    <a:lnTo>
                      <a:pt x="614" y="11310"/>
                    </a:lnTo>
                    <a:lnTo>
                      <a:pt x="674" y="10775"/>
                    </a:lnTo>
                    <a:lnTo>
                      <a:pt x="733" y="10240"/>
                    </a:lnTo>
                    <a:lnTo>
                      <a:pt x="812" y="9706"/>
                    </a:lnTo>
                    <a:lnTo>
                      <a:pt x="911" y="9171"/>
                    </a:lnTo>
                    <a:lnTo>
                      <a:pt x="1149" y="8082"/>
                    </a:lnTo>
                    <a:lnTo>
                      <a:pt x="1406" y="6992"/>
                    </a:lnTo>
                    <a:lnTo>
                      <a:pt x="1664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080" y="3685"/>
                    </a:lnTo>
                    <a:lnTo>
                      <a:pt x="2159" y="3130"/>
                    </a:lnTo>
                    <a:lnTo>
                      <a:pt x="2219" y="2575"/>
                    </a:lnTo>
                    <a:lnTo>
                      <a:pt x="2258" y="2021"/>
                    </a:lnTo>
                    <a:lnTo>
                      <a:pt x="2278" y="1466"/>
                    </a:lnTo>
                    <a:lnTo>
                      <a:pt x="2258" y="892"/>
                    </a:lnTo>
                    <a:lnTo>
                      <a:pt x="2238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59" y="119"/>
                    </a:lnTo>
                    <a:lnTo>
                      <a:pt x="2119" y="80"/>
                    </a:lnTo>
                    <a:lnTo>
                      <a:pt x="2020" y="20"/>
                    </a:lnTo>
                    <a:lnTo>
                      <a:pt x="192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8" name="Google Shape;1728;p7"/>
              <p:cNvSpPr/>
              <p:nvPr/>
            </p:nvSpPr>
            <p:spPr>
              <a:xfrm>
                <a:off x="1144575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79" y="80"/>
                    </a:lnTo>
                    <a:lnTo>
                      <a:pt x="40" y="120"/>
                    </a:lnTo>
                    <a:lnTo>
                      <a:pt x="2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33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92" y="9132"/>
                    </a:lnTo>
                    <a:lnTo>
                      <a:pt x="832" y="9171"/>
                    </a:lnTo>
                    <a:lnTo>
                      <a:pt x="931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28" y="9171"/>
                    </a:lnTo>
                    <a:lnTo>
                      <a:pt x="1248" y="9132"/>
                    </a:lnTo>
                    <a:lnTo>
                      <a:pt x="128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4" y="318"/>
                    </a:lnTo>
                    <a:lnTo>
                      <a:pt x="574" y="239"/>
                    </a:lnTo>
                    <a:lnTo>
                      <a:pt x="535" y="179"/>
                    </a:lnTo>
                    <a:lnTo>
                      <a:pt x="515" y="120"/>
                    </a:lnTo>
                    <a:lnTo>
                      <a:pt x="475" y="80"/>
                    </a:lnTo>
                    <a:lnTo>
                      <a:pt x="376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9" name="Google Shape;1729;p7"/>
              <p:cNvSpPr/>
              <p:nvPr/>
            </p:nvSpPr>
            <p:spPr>
              <a:xfrm>
                <a:off x="1042075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6" y="1"/>
                    </a:moveTo>
                    <a:lnTo>
                      <a:pt x="2337" y="21"/>
                    </a:lnTo>
                    <a:lnTo>
                      <a:pt x="2298" y="60"/>
                    </a:lnTo>
                    <a:lnTo>
                      <a:pt x="2258" y="100"/>
                    </a:lnTo>
                    <a:lnTo>
                      <a:pt x="2219" y="159"/>
                    </a:lnTo>
                    <a:lnTo>
                      <a:pt x="2199" y="219"/>
                    </a:lnTo>
                    <a:lnTo>
                      <a:pt x="1941" y="1249"/>
                    </a:lnTo>
                    <a:lnTo>
                      <a:pt x="1704" y="2298"/>
                    </a:lnTo>
                    <a:lnTo>
                      <a:pt x="1505" y="3348"/>
                    </a:lnTo>
                    <a:lnTo>
                      <a:pt x="1307" y="4398"/>
                    </a:lnTo>
                    <a:lnTo>
                      <a:pt x="1149" y="5447"/>
                    </a:lnTo>
                    <a:lnTo>
                      <a:pt x="1010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35" y="10894"/>
                    </a:lnTo>
                    <a:lnTo>
                      <a:pt x="317" y="13132"/>
                    </a:lnTo>
                    <a:lnTo>
                      <a:pt x="159" y="15390"/>
                    </a:lnTo>
                    <a:lnTo>
                      <a:pt x="79" y="16519"/>
                    </a:lnTo>
                    <a:lnTo>
                      <a:pt x="40" y="17648"/>
                    </a:lnTo>
                    <a:lnTo>
                      <a:pt x="0" y="18817"/>
                    </a:lnTo>
                    <a:lnTo>
                      <a:pt x="0" y="19965"/>
                    </a:lnTo>
                    <a:lnTo>
                      <a:pt x="40" y="21114"/>
                    </a:lnTo>
                    <a:lnTo>
                      <a:pt x="99" y="22283"/>
                    </a:lnTo>
                    <a:lnTo>
                      <a:pt x="159" y="23431"/>
                    </a:lnTo>
                    <a:lnTo>
                      <a:pt x="258" y="24580"/>
                    </a:lnTo>
                    <a:lnTo>
                      <a:pt x="476" y="26878"/>
                    </a:lnTo>
                    <a:lnTo>
                      <a:pt x="693" y="29195"/>
                    </a:lnTo>
                    <a:lnTo>
                      <a:pt x="911" y="31493"/>
                    </a:lnTo>
                    <a:lnTo>
                      <a:pt x="1090" y="33790"/>
                    </a:lnTo>
                    <a:lnTo>
                      <a:pt x="1248" y="36107"/>
                    </a:lnTo>
                    <a:lnTo>
                      <a:pt x="1406" y="38762"/>
                    </a:lnTo>
                    <a:lnTo>
                      <a:pt x="1545" y="41416"/>
                    </a:lnTo>
                    <a:lnTo>
                      <a:pt x="1644" y="44050"/>
                    </a:lnTo>
                    <a:lnTo>
                      <a:pt x="1723" y="46704"/>
                    </a:lnTo>
                    <a:lnTo>
                      <a:pt x="1723" y="46783"/>
                    </a:lnTo>
                    <a:lnTo>
                      <a:pt x="1743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902" y="47001"/>
                    </a:lnTo>
                    <a:lnTo>
                      <a:pt x="2001" y="47021"/>
                    </a:lnTo>
                    <a:lnTo>
                      <a:pt x="2119" y="47001"/>
                    </a:lnTo>
                    <a:lnTo>
                      <a:pt x="2199" y="46941"/>
                    </a:lnTo>
                    <a:lnTo>
                      <a:pt x="2238" y="46902"/>
                    </a:lnTo>
                    <a:lnTo>
                      <a:pt x="2258" y="46842"/>
                    </a:lnTo>
                    <a:lnTo>
                      <a:pt x="2278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39" y="42109"/>
                    </a:lnTo>
                    <a:lnTo>
                      <a:pt x="2040" y="39791"/>
                    </a:lnTo>
                    <a:lnTo>
                      <a:pt x="1902" y="37494"/>
                    </a:lnTo>
                    <a:lnTo>
                      <a:pt x="1763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8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74" y="22758"/>
                    </a:lnTo>
                    <a:lnTo>
                      <a:pt x="614" y="21649"/>
                    </a:lnTo>
                    <a:lnTo>
                      <a:pt x="57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4" y="17153"/>
                    </a:lnTo>
                    <a:lnTo>
                      <a:pt x="693" y="16004"/>
                    </a:lnTo>
                    <a:lnTo>
                      <a:pt x="753" y="14875"/>
                    </a:lnTo>
                    <a:lnTo>
                      <a:pt x="951" y="12597"/>
                    </a:lnTo>
                    <a:lnTo>
                      <a:pt x="1169" y="10340"/>
                    </a:lnTo>
                    <a:lnTo>
                      <a:pt x="1288" y="9072"/>
                    </a:lnTo>
                    <a:lnTo>
                      <a:pt x="1426" y="7824"/>
                    </a:lnTo>
                    <a:lnTo>
                      <a:pt x="1565" y="6576"/>
                    </a:lnTo>
                    <a:lnTo>
                      <a:pt x="1743" y="5329"/>
                    </a:lnTo>
                    <a:lnTo>
                      <a:pt x="1941" y="4081"/>
                    </a:lnTo>
                    <a:lnTo>
                      <a:pt x="2179" y="2853"/>
                    </a:lnTo>
                    <a:lnTo>
                      <a:pt x="2436" y="1625"/>
                    </a:lnTo>
                    <a:lnTo>
                      <a:pt x="2753" y="397"/>
                    </a:lnTo>
                    <a:lnTo>
                      <a:pt x="2753" y="337"/>
                    </a:lnTo>
                    <a:lnTo>
                      <a:pt x="2753" y="258"/>
                    </a:lnTo>
                    <a:lnTo>
                      <a:pt x="2733" y="199"/>
                    </a:lnTo>
                    <a:lnTo>
                      <a:pt x="2714" y="139"/>
                    </a:lnTo>
                    <a:lnTo>
                      <a:pt x="2654" y="60"/>
                    </a:lnTo>
                    <a:lnTo>
                      <a:pt x="255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0" name="Google Shape;1730;p7"/>
              <p:cNvSpPr/>
              <p:nvPr/>
            </p:nvSpPr>
            <p:spPr>
              <a:xfrm>
                <a:off x="1040100" y="316350"/>
                <a:ext cx="9425" cy="302550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2102" extrusionOk="0">
                    <a:moveTo>
                      <a:pt x="0" y="0"/>
                    </a:moveTo>
                    <a:lnTo>
                      <a:pt x="0" y="12102"/>
                    </a:lnTo>
                    <a:lnTo>
                      <a:pt x="40" y="12043"/>
                    </a:lnTo>
                    <a:lnTo>
                      <a:pt x="79" y="12003"/>
                    </a:lnTo>
                    <a:lnTo>
                      <a:pt x="99" y="11924"/>
                    </a:lnTo>
                    <a:lnTo>
                      <a:pt x="99" y="11864"/>
                    </a:lnTo>
                    <a:lnTo>
                      <a:pt x="198" y="10815"/>
                    </a:lnTo>
                    <a:lnTo>
                      <a:pt x="257" y="9785"/>
                    </a:lnTo>
                    <a:lnTo>
                      <a:pt x="317" y="8735"/>
                    </a:lnTo>
                    <a:lnTo>
                      <a:pt x="357" y="7705"/>
                    </a:lnTo>
                    <a:lnTo>
                      <a:pt x="376" y="6655"/>
                    </a:lnTo>
                    <a:lnTo>
                      <a:pt x="376" y="5625"/>
                    </a:lnTo>
                    <a:lnTo>
                      <a:pt x="376" y="4576"/>
                    </a:lnTo>
                    <a:lnTo>
                      <a:pt x="357" y="3546"/>
                    </a:lnTo>
                    <a:lnTo>
                      <a:pt x="337" y="2694"/>
                    </a:lnTo>
                    <a:lnTo>
                      <a:pt x="297" y="1783"/>
                    </a:lnTo>
                    <a:lnTo>
                      <a:pt x="257" y="1308"/>
                    </a:lnTo>
                    <a:lnTo>
                      <a:pt x="198" y="872"/>
                    </a:lnTo>
                    <a:lnTo>
                      <a:pt x="99" y="4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1" name="Google Shape;1731;p7"/>
              <p:cNvSpPr/>
              <p:nvPr/>
            </p:nvSpPr>
            <p:spPr>
              <a:xfrm>
                <a:off x="1040100" y="844175"/>
                <a:ext cx="56450" cy="724950"/>
              </a:xfrm>
              <a:custGeom>
                <a:avLst/>
                <a:gdLst/>
                <a:ahLst/>
                <a:cxnLst/>
                <a:rect l="l" t="t" r="r" b="b"/>
                <a:pathLst>
                  <a:path w="2258" h="28998" extrusionOk="0">
                    <a:moveTo>
                      <a:pt x="0" y="1"/>
                    </a:moveTo>
                    <a:lnTo>
                      <a:pt x="0" y="1962"/>
                    </a:lnTo>
                    <a:lnTo>
                      <a:pt x="317" y="3110"/>
                    </a:lnTo>
                    <a:lnTo>
                      <a:pt x="634" y="4259"/>
                    </a:lnTo>
                    <a:lnTo>
                      <a:pt x="911" y="5428"/>
                    </a:lnTo>
                    <a:lnTo>
                      <a:pt x="1030" y="6022"/>
                    </a:lnTo>
                    <a:lnTo>
                      <a:pt x="1149" y="6596"/>
                    </a:lnTo>
                    <a:lnTo>
                      <a:pt x="1248" y="7250"/>
                    </a:lnTo>
                    <a:lnTo>
                      <a:pt x="1347" y="7884"/>
                    </a:lnTo>
                    <a:lnTo>
                      <a:pt x="1426" y="8537"/>
                    </a:lnTo>
                    <a:lnTo>
                      <a:pt x="1485" y="9191"/>
                    </a:lnTo>
                    <a:lnTo>
                      <a:pt x="1584" y="10478"/>
                    </a:lnTo>
                    <a:lnTo>
                      <a:pt x="1644" y="11786"/>
                    </a:lnTo>
                    <a:lnTo>
                      <a:pt x="1664" y="13093"/>
                    </a:lnTo>
                    <a:lnTo>
                      <a:pt x="1664" y="14400"/>
                    </a:lnTo>
                    <a:lnTo>
                      <a:pt x="1624" y="15707"/>
                    </a:lnTo>
                    <a:lnTo>
                      <a:pt x="1565" y="17014"/>
                    </a:lnTo>
                    <a:lnTo>
                      <a:pt x="1466" y="18460"/>
                    </a:lnTo>
                    <a:lnTo>
                      <a:pt x="1367" y="19926"/>
                    </a:lnTo>
                    <a:lnTo>
                      <a:pt x="1248" y="21392"/>
                    </a:lnTo>
                    <a:lnTo>
                      <a:pt x="1109" y="22857"/>
                    </a:lnTo>
                    <a:lnTo>
                      <a:pt x="535" y="28680"/>
                    </a:lnTo>
                    <a:lnTo>
                      <a:pt x="535" y="28759"/>
                    </a:lnTo>
                    <a:lnTo>
                      <a:pt x="555" y="28819"/>
                    </a:lnTo>
                    <a:lnTo>
                      <a:pt x="574" y="28878"/>
                    </a:lnTo>
                    <a:lnTo>
                      <a:pt x="594" y="28918"/>
                    </a:lnTo>
                    <a:lnTo>
                      <a:pt x="693" y="28977"/>
                    </a:lnTo>
                    <a:lnTo>
                      <a:pt x="792" y="28997"/>
                    </a:lnTo>
                    <a:lnTo>
                      <a:pt x="891" y="28977"/>
                    </a:lnTo>
                    <a:lnTo>
                      <a:pt x="990" y="28918"/>
                    </a:lnTo>
                    <a:lnTo>
                      <a:pt x="1030" y="28878"/>
                    </a:lnTo>
                    <a:lnTo>
                      <a:pt x="1070" y="28819"/>
                    </a:lnTo>
                    <a:lnTo>
                      <a:pt x="1089" y="28759"/>
                    </a:lnTo>
                    <a:lnTo>
                      <a:pt x="1109" y="28680"/>
                    </a:lnTo>
                    <a:lnTo>
                      <a:pt x="1367" y="26165"/>
                    </a:lnTo>
                    <a:lnTo>
                      <a:pt x="1624" y="23630"/>
                    </a:lnTo>
                    <a:lnTo>
                      <a:pt x="1862" y="21075"/>
                    </a:lnTo>
                    <a:lnTo>
                      <a:pt x="1981" y="19807"/>
                    </a:lnTo>
                    <a:lnTo>
                      <a:pt x="2080" y="18520"/>
                    </a:lnTo>
                    <a:lnTo>
                      <a:pt x="2159" y="17252"/>
                    </a:lnTo>
                    <a:lnTo>
                      <a:pt x="2218" y="15965"/>
                    </a:lnTo>
                    <a:lnTo>
                      <a:pt x="2238" y="14697"/>
                    </a:lnTo>
                    <a:lnTo>
                      <a:pt x="2258" y="13429"/>
                    </a:lnTo>
                    <a:lnTo>
                      <a:pt x="2238" y="12142"/>
                    </a:lnTo>
                    <a:lnTo>
                      <a:pt x="2179" y="10874"/>
                    </a:lnTo>
                    <a:lnTo>
                      <a:pt x="2099" y="9607"/>
                    </a:lnTo>
                    <a:lnTo>
                      <a:pt x="1961" y="8339"/>
                    </a:lnTo>
                    <a:lnTo>
                      <a:pt x="1901" y="7804"/>
                    </a:lnTo>
                    <a:lnTo>
                      <a:pt x="1822" y="7270"/>
                    </a:lnTo>
                    <a:lnTo>
                      <a:pt x="1624" y="6200"/>
                    </a:lnTo>
                    <a:lnTo>
                      <a:pt x="1386" y="5150"/>
                    </a:lnTo>
                    <a:lnTo>
                      <a:pt x="1129" y="4121"/>
                    </a:lnTo>
                    <a:lnTo>
                      <a:pt x="852" y="3091"/>
                    </a:lnTo>
                    <a:lnTo>
                      <a:pt x="574" y="206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2" name="Google Shape;1732;p7"/>
              <p:cNvSpPr/>
              <p:nvPr/>
            </p:nvSpPr>
            <p:spPr>
              <a:xfrm>
                <a:off x="1155450" y="267325"/>
                <a:ext cx="15375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15" h="1883" extrusionOk="0">
                    <a:moveTo>
                      <a:pt x="40" y="1"/>
                    </a:moveTo>
                    <a:lnTo>
                      <a:pt x="21" y="773"/>
                    </a:lnTo>
                    <a:lnTo>
                      <a:pt x="1" y="1565"/>
                    </a:lnTo>
                    <a:lnTo>
                      <a:pt x="1" y="1625"/>
                    </a:lnTo>
                    <a:lnTo>
                      <a:pt x="21" y="1704"/>
                    </a:lnTo>
                    <a:lnTo>
                      <a:pt x="40" y="1744"/>
                    </a:lnTo>
                    <a:lnTo>
                      <a:pt x="80" y="1803"/>
                    </a:lnTo>
                    <a:lnTo>
                      <a:pt x="179" y="1862"/>
                    </a:lnTo>
                    <a:lnTo>
                      <a:pt x="278" y="1882"/>
                    </a:lnTo>
                    <a:lnTo>
                      <a:pt x="377" y="1862"/>
                    </a:lnTo>
                    <a:lnTo>
                      <a:pt x="476" y="1803"/>
                    </a:lnTo>
                    <a:lnTo>
                      <a:pt x="516" y="1744"/>
                    </a:lnTo>
                    <a:lnTo>
                      <a:pt x="536" y="1704"/>
                    </a:lnTo>
                    <a:lnTo>
                      <a:pt x="555" y="1625"/>
                    </a:lnTo>
                    <a:lnTo>
                      <a:pt x="555" y="1565"/>
                    </a:lnTo>
                    <a:lnTo>
                      <a:pt x="575" y="773"/>
                    </a:lnTo>
                    <a:lnTo>
                      <a:pt x="6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3" name="Google Shape;1733;p7"/>
              <p:cNvSpPr/>
              <p:nvPr/>
            </p:nvSpPr>
            <p:spPr>
              <a:xfrm>
                <a:off x="1518400" y="267325"/>
                <a:ext cx="1644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77" h="44941" extrusionOk="0">
                    <a:moveTo>
                      <a:pt x="298" y="1"/>
                    </a:moveTo>
                    <a:lnTo>
                      <a:pt x="179" y="852"/>
                    </a:lnTo>
                    <a:lnTo>
                      <a:pt x="100" y="1684"/>
                    </a:lnTo>
                    <a:lnTo>
                      <a:pt x="40" y="2318"/>
                    </a:lnTo>
                    <a:lnTo>
                      <a:pt x="21" y="2972"/>
                    </a:lnTo>
                    <a:lnTo>
                      <a:pt x="1" y="3605"/>
                    </a:lnTo>
                    <a:lnTo>
                      <a:pt x="21" y="4239"/>
                    </a:lnTo>
                    <a:lnTo>
                      <a:pt x="40" y="4873"/>
                    </a:lnTo>
                    <a:lnTo>
                      <a:pt x="80" y="5487"/>
                    </a:lnTo>
                    <a:lnTo>
                      <a:pt x="139" y="6121"/>
                    </a:lnTo>
                    <a:lnTo>
                      <a:pt x="219" y="6754"/>
                    </a:lnTo>
                    <a:lnTo>
                      <a:pt x="318" y="7368"/>
                    </a:lnTo>
                    <a:lnTo>
                      <a:pt x="417" y="8002"/>
                    </a:lnTo>
                    <a:lnTo>
                      <a:pt x="536" y="8616"/>
                    </a:lnTo>
                    <a:lnTo>
                      <a:pt x="674" y="9230"/>
                    </a:lnTo>
                    <a:lnTo>
                      <a:pt x="833" y="9824"/>
                    </a:lnTo>
                    <a:lnTo>
                      <a:pt x="1011" y="10438"/>
                    </a:lnTo>
                    <a:lnTo>
                      <a:pt x="1189" y="11033"/>
                    </a:lnTo>
                    <a:lnTo>
                      <a:pt x="1407" y="11627"/>
                    </a:lnTo>
                    <a:lnTo>
                      <a:pt x="1863" y="12835"/>
                    </a:lnTo>
                    <a:lnTo>
                      <a:pt x="2338" y="14043"/>
                    </a:lnTo>
                    <a:lnTo>
                      <a:pt x="2813" y="15251"/>
                    </a:lnTo>
                    <a:lnTo>
                      <a:pt x="3031" y="15865"/>
                    </a:lnTo>
                    <a:lnTo>
                      <a:pt x="3249" y="16479"/>
                    </a:lnTo>
                    <a:lnTo>
                      <a:pt x="3467" y="17093"/>
                    </a:lnTo>
                    <a:lnTo>
                      <a:pt x="3665" y="17727"/>
                    </a:lnTo>
                    <a:lnTo>
                      <a:pt x="3843" y="18361"/>
                    </a:lnTo>
                    <a:lnTo>
                      <a:pt x="4002" y="18995"/>
                    </a:lnTo>
                    <a:lnTo>
                      <a:pt x="4319" y="20262"/>
                    </a:lnTo>
                    <a:lnTo>
                      <a:pt x="4576" y="21570"/>
                    </a:lnTo>
                    <a:lnTo>
                      <a:pt x="4834" y="22956"/>
                    </a:lnTo>
                    <a:lnTo>
                      <a:pt x="5051" y="24362"/>
                    </a:lnTo>
                    <a:lnTo>
                      <a:pt x="5249" y="25768"/>
                    </a:lnTo>
                    <a:lnTo>
                      <a:pt x="5408" y="27175"/>
                    </a:lnTo>
                    <a:lnTo>
                      <a:pt x="5527" y="28601"/>
                    </a:lnTo>
                    <a:lnTo>
                      <a:pt x="5626" y="30007"/>
                    </a:lnTo>
                    <a:lnTo>
                      <a:pt x="5685" y="31433"/>
                    </a:lnTo>
                    <a:lnTo>
                      <a:pt x="5725" y="32859"/>
                    </a:lnTo>
                    <a:lnTo>
                      <a:pt x="5745" y="33592"/>
                    </a:lnTo>
                    <a:lnTo>
                      <a:pt x="5725" y="34345"/>
                    </a:lnTo>
                    <a:lnTo>
                      <a:pt x="5685" y="35830"/>
                    </a:lnTo>
                    <a:lnTo>
                      <a:pt x="5646" y="37316"/>
                    </a:lnTo>
                    <a:lnTo>
                      <a:pt x="5606" y="38801"/>
                    </a:lnTo>
                    <a:lnTo>
                      <a:pt x="5606" y="39554"/>
                    </a:lnTo>
                    <a:lnTo>
                      <a:pt x="5606" y="40286"/>
                    </a:lnTo>
                    <a:lnTo>
                      <a:pt x="5626" y="41039"/>
                    </a:lnTo>
                    <a:lnTo>
                      <a:pt x="5646" y="41772"/>
                    </a:lnTo>
                    <a:lnTo>
                      <a:pt x="5705" y="42505"/>
                    </a:lnTo>
                    <a:lnTo>
                      <a:pt x="5784" y="43238"/>
                    </a:lnTo>
                    <a:lnTo>
                      <a:pt x="5883" y="43970"/>
                    </a:lnTo>
                    <a:lnTo>
                      <a:pt x="6022" y="44703"/>
                    </a:lnTo>
                    <a:lnTo>
                      <a:pt x="6042" y="44782"/>
                    </a:lnTo>
                    <a:lnTo>
                      <a:pt x="6062" y="44842"/>
                    </a:lnTo>
                    <a:lnTo>
                      <a:pt x="6101" y="44882"/>
                    </a:lnTo>
                    <a:lnTo>
                      <a:pt x="6141" y="44921"/>
                    </a:lnTo>
                    <a:lnTo>
                      <a:pt x="6200" y="44941"/>
                    </a:lnTo>
                    <a:lnTo>
                      <a:pt x="6240" y="44941"/>
                    </a:lnTo>
                    <a:lnTo>
                      <a:pt x="6359" y="44921"/>
                    </a:lnTo>
                    <a:lnTo>
                      <a:pt x="6438" y="44882"/>
                    </a:lnTo>
                    <a:lnTo>
                      <a:pt x="6517" y="44782"/>
                    </a:lnTo>
                    <a:lnTo>
                      <a:pt x="6557" y="44743"/>
                    </a:lnTo>
                    <a:lnTo>
                      <a:pt x="6557" y="44683"/>
                    </a:lnTo>
                    <a:lnTo>
                      <a:pt x="6576" y="44604"/>
                    </a:lnTo>
                    <a:lnTo>
                      <a:pt x="6557" y="44525"/>
                    </a:lnTo>
                    <a:lnTo>
                      <a:pt x="6438" y="43891"/>
                    </a:lnTo>
                    <a:lnTo>
                      <a:pt x="6359" y="43238"/>
                    </a:lnTo>
                    <a:lnTo>
                      <a:pt x="6279" y="42604"/>
                    </a:lnTo>
                    <a:lnTo>
                      <a:pt x="6240" y="41950"/>
                    </a:lnTo>
                    <a:lnTo>
                      <a:pt x="6200" y="41297"/>
                    </a:lnTo>
                    <a:lnTo>
                      <a:pt x="6180" y="40663"/>
                    </a:lnTo>
                    <a:lnTo>
                      <a:pt x="6180" y="39356"/>
                    </a:lnTo>
                    <a:lnTo>
                      <a:pt x="6200" y="38048"/>
                    </a:lnTo>
                    <a:lnTo>
                      <a:pt x="6240" y="36741"/>
                    </a:lnTo>
                    <a:lnTo>
                      <a:pt x="6279" y="35434"/>
                    </a:lnTo>
                    <a:lnTo>
                      <a:pt x="6299" y="34147"/>
                    </a:lnTo>
                    <a:lnTo>
                      <a:pt x="6299" y="32839"/>
                    </a:lnTo>
                    <a:lnTo>
                      <a:pt x="6260" y="31552"/>
                    </a:lnTo>
                    <a:lnTo>
                      <a:pt x="6200" y="30265"/>
                    </a:lnTo>
                    <a:lnTo>
                      <a:pt x="6121" y="28977"/>
                    </a:lnTo>
                    <a:lnTo>
                      <a:pt x="6022" y="27690"/>
                    </a:lnTo>
                    <a:lnTo>
                      <a:pt x="5883" y="26422"/>
                    </a:lnTo>
                    <a:lnTo>
                      <a:pt x="5725" y="25135"/>
                    </a:lnTo>
                    <a:lnTo>
                      <a:pt x="5547" y="23867"/>
                    </a:lnTo>
                    <a:lnTo>
                      <a:pt x="5348" y="22599"/>
                    </a:lnTo>
                    <a:lnTo>
                      <a:pt x="5111" y="21352"/>
                    </a:lnTo>
                    <a:lnTo>
                      <a:pt x="4834" y="20124"/>
                    </a:lnTo>
                    <a:lnTo>
                      <a:pt x="4536" y="18896"/>
                    </a:lnTo>
                    <a:lnTo>
                      <a:pt x="4220" y="17688"/>
                    </a:lnTo>
                    <a:lnTo>
                      <a:pt x="3843" y="16499"/>
                    </a:lnTo>
                    <a:lnTo>
                      <a:pt x="3427" y="15311"/>
                    </a:lnTo>
                    <a:lnTo>
                      <a:pt x="2992" y="14142"/>
                    </a:lnTo>
                    <a:lnTo>
                      <a:pt x="2536" y="12934"/>
                    </a:lnTo>
                    <a:lnTo>
                      <a:pt x="2100" y="11746"/>
                    </a:lnTo>
                    <a:lnTo>
                      <a:pt x="1704" y="10537"/>
                    </a:lnTo>
                    <a:lnTo>
                      <a:pt x="1506" y="9943"/>
                    </a:lnTo>
                    <a:lnTo>
                      <a:pt x="1348" y="9329"/>
                    </a:lnTo>
                    <a:lnTo>
                      <a:pt x="1189" y="8715"/>
                    </a:lnTo>
                    <a:lnTo>
                      <a:pt x="1051" y="8101"/>
                    </a:lnTo>
                    <a:lnTo>
                      <a:pt x="932" y="7468"/>
                    </a:lnTo>
                    <a:lnTo>
                      <a:pt x="813" y="6834"/>
                    </a:lnTo>
                    <a:lnTo>
                      <a:pt x="734" y="6200"/>
                    </a:lnTo>
                    <a:lnTo>
                      <a:pt x="654" y="5566"/>
                    </a:lnTo>
                    <a:lnTo>
                      <a:pt x="615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615" y="2179"/>
                    </a:lnTo>
                    <a:lnTo>
                      <a:pt x="654" y="1625"/>
                    </a:lnTo>
                    <a:lnTo>
                      <a:pt x="694" y="1090"/>
                    </a:lnTo>
                    <a:lnTo>
                      <a:pt x="753" y="535"/>
                    </a:lnTo>
                    <a:lnTo>
                      <a:pt x="83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4" name="Google Shape;1734;p7"/>
              <p:cNvSpPr/>
              <p:nvPr/>
            </p:nvSpPr>
            <p:spPr>
              <a:xfrm>
                <a:off x="1600100" y="267325"/>
                <a:ext cx="83225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29" h="15351" extrusionOk="0">
                    <a:moveTo>
                      <a:pt x="437" y="1"/>
                    </a:moveTo>
                    <a:lnTo>
                      <a:pt x="338" y="733"/>
                    </a:lnTo>
                    <a:lnTo>
                      <a:pt x="258" y="1486"/>
                    </a:lnTo>
                    <a:lnTo>
                      <a:pt x="179" y="2219"/>
                    </a:lnTo>
                    <a:lnTo>
                      <a:pt x="120" y="2972"/>
                    </a:lnTo>
                    <a:lnTo>
                      <a:pt x="40" y="4556"/>
                    </a:lnTo>
                    <a:lnTo>
                      <a:pt x="1" y="5388"/>
                    </a:lnTo>
                    <a:lnTo>
                      <a:pt x="1" y="6220"/>
                    </a:lnTo>
                    <a:lnTo>
                      <a:pt x="1" y="7071"/>
                    </a:lnTo>
                    <a:lnTo>
                      <a:pt x="40" y="7923"/>
                    </a:lnTo>
                    <a:lnTo>
                      <a:pt x="120" y="8775"/>
                    </a:lnTo>
                    <a:lnTo>
                      <a:pt x="219" y="9607"/>
                    </a:lnTo>
                    <a:lnTo>
                      <a:pt x="357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54" y="11627"/>
                    </a:lnTo>
                    <a:lnTo>
                      <a:pt x="773" y="12003"/>
                    </a:lnTo>
                    <a:lnTo>
                      <a:pt x="912" y="12379"/>
                    </a:lnTo>
                    <a:lnTo>
                      <a:pt x="1070" y="12736"/>
                    </a:lnTo>
                    <a:lnTo>
                      <a:pt x="1229" y="13092"/>
                    </a:lnTo>
                    <a:lnTo>
                      <a:pt x="1407" y="13449"/>
                    </a:lnTo>
                    <a:lnTo>
                      <a:pt x="1605" y="13786"/>
                    </a:lnTo>
                    <a:lnTo>
                      <a:pt x="1803" y="14103"/>
                    </a:lnTo>
                    <a:lnTo>
                      <a:pt x="2041" y="14420"/>
                    </a:lnTo>
                    <a:lnTo>
                      <a:pt x="2279" y="14717"/>
                    </a:lnTo>
                    <a:lnTo>
                      <a:pt x="2536" y="14994"/>
                    </a:lnTo>
                    <a:lnTo>
                      <a:pt x="2813" y="15271"/>
                    </a:lnTo>
                    <a:lnTo>
                      <a:pt x="2893" y="15331"/>
                    </a:lnTo>
                    <a:lnTo>
                      <a:pt x="2972" y="15350"/>
                    </a:lnTo>
                    <a:lnTo>
                      <a:pt x="3051" y="15350"/>
                    </a:lnTo>
                    <a:lnTo>
                      <a:pt x="3130" y="15331"/>
                    </a:lnTo>
                    <a:lnTo>
                      <a:pt x="3190" y="15291"/>
                    </a:lnTo>
                    <a:lnTo>
                      <a:pt x="3249" y="15232"/>
                    </a:lnTo>
                    <a:lnTo>
                      <a:pt x="3289" y="15152"/>
                    </a:lnTo>
                    <a:lnTo>
                      <a:pt x="3308" y="15034"/>
                    </a:lnTo>
                    <a:lnTo>
                      <a:pt x="3328" y="13429"/>
                    </a:lnTo>
                    <a:lnTo>
                      <a:pt x="3328" y="11825"/>
                    </a:lnTo>
                    <a:lnTo>
                      <a:pt x="3289" y="10221"/>
                    </a:lnTo>
                    <a:lnTo>
                      <a:pt x="3209" y="8616"/>
                    </a:lnTo>
                    <a:lnTo>
                      <a:pt x="3091" y="7012"/>
                    </a:lnTo>
                    <a:lnTo>
                      <a:pt x="2932" y="5427"/>
                    </a:lnTo>
                    <a:lnTo>
                      <a:pt x="2734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57" y="2120"/>
                    </a:lnTo>
                    <a:lnTo>
                      <a:pt x="2437" y="2080"/>
                    </a:lnTo>
                    <a:lnTo>
                      <a:pt x="2397" y="2041"/>
                    </a:lnTo>
                    <a:lnTo>
                      <a:pt x="2338" y="2021"/>
                    </a:lnTo>
                    <a:lnTo>
                      <a:pt x="2180" y="2021"/>
                    </a:lnTo>
                    <a:lnTo>
                      <a:pt x="2080" y="2080"/>
                    </a:lnTo>
                    <a:lnTo>
                      <a:pt x="2021" y="2159"/>
                    </a:lnTo>
                    <a:lnTo>
                      <a:pt x="1981" y="2219"/>
                    </a:lnTo>
                    <a:lnTo>
                      <a:pt x="1962" y="2278"/>
                    </a:lnTo>
                    <a:lnTo>
                      <a:pt x="1962" y="2358"/>
                    </a:lnTo>
                    <a:lnTo>
                      <a:pt x="1962" y="2437"/>
                    </a:lnTo>
                    <a:lnTo>
                      <a:pt x="2180" y="3902"/>
                    </a:lnTo>
                    <a:lnTo>
                      <a:pt x="2358" y="5388"/>
                    </a:lnTo>
                    <a:lnTo>
                      <a:pt x="2516" y="6873"/>
                    </a:lnTo>
                    <a:lnTo>
                      <a:pt x="2635" y="8359"/>
                    </a:lnTo>
                    <a:lnTo>
                      <a:pt x="2714" y="9844"/>
                    </a:lnTo>
                    <a:lnTo>
                      <a:pt x="2754" y="11330"/>
                    </a:lnTo>
                    <a:lnTo>
                      <a:pt x="2774" y="12835"/>
                    </a:lnTo>
                    <a:lnTo>
                      <a:pt x="2754" y="14320"/>
                    </a:lnTo>
                    <a:lnTo>
                      <a:pt x="2556" y="14103"/>
                    </a:lnTo>
                    <a:lnTo>
                      <a:pt x="2378" y="13845"/>
                    </a:lnTo>
                    <a:lnTo>
                      <a:pt x="2199" y="13607"/>
                    </a:lnTo>
                    <a:lnTo>
                      <a:pt x="2041" y="13350"/>
                    </a:lnTo>
                    <a:lnTo>
                      <a:pt x="1882" y="13073"/>
                    </a:lnTo>
                    <a:lnTo>
                      <a:pt x="1744" y="12795"/>
                    </a:lnTo>
                    <a:lnTo>
                      <a:pt x="1486" y="12241"/>
                    </a:lnTo>
                    <a:lnTo>
                      <a:pt x="1288" y="11647"/>
                    </a:lnTo>
                    <a:lnTo>
                      <a:pt x="1110" y="11033"/>
                    </a:lnTo>
                    <a:lnTo>
                      <a:pt x="952" y="10399"/>
                    </a:lnTo>
                    <a:lnTo>
                      <a:pt x="833" y="9765"/>
                    </a:lnTo>
                    <a:lnTo>
                      <a:pt x="753" y="9111"/>
                    </a:lnTo>
                    <a:lnTo>
                      <a:pt x="674" y="8458"/>
                    </a:lnTo>
                    <a:lnTo>
                      <a:pt x="635" y="7784"/>
                    </a:lnTo>
                    <a:lnTo>
                      <a:pt x="595" y="7131"/>
                    </a:lnTo>
                    <a:lnTo>
                      <a:pt x="595" y="6477"/>
                    </a:lnTo>
                    <a:lnTo>
                      <a:pt x="595" y="5824"/>
                    </a:lnTo>
                    <a:lnTo>
                      <a:pt x="615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53" y="1130"/>
                    </a:lnTo>
                    <a:lnTo>
                      <a:pt x="101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5" name="Google Shape;1735;p7"/>
              <p:cNvSpPr/>
              <p:nvPr/>
            </p:nvSpPr>
            <p:spPr>
              <a:xfrm>
                <a:off x="1695175" y="267325"/>
                <a:ext cx="74800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2992" h="42169" extrusionOk="0">
                    <a:moveTo>
                      <a:pt x="1" y="1"/>
                    </a:moveTo>
                    <a:lnTo>
                      <a:pt x="179" y="595"/>
                    </a:lnTo>
                    <a:lnTo>
                      <a:pt x="357" y="1189"/>
                    </a:lnTo>
                    <a:lnTo>
                      <a:pt x="575" y="1961"/>
                    </a:lnTo>
                    <a:lnTo>
                      <a:pt x="793" y="2734"/>
                    </a:lnTo>
                    <a:lnTo>
                      <a:pt x="991" y="3506"/>
                    </a:lnTo>
                    <a:lnTo>
                      <a:pt x="1169" y="4279"/>
                    </a:lnTo>
                    <a:lnTo>
                      <a:pt x="1347" y="5071"/>
                    </a:lnTo>
                    <a:lnTo>
                      <a:pt x="1506" y="5843"/>
                    </a:lnTo>
                    <a:lnTo>
                      <a:pt x="1645" y="6636"/>
                    </a:lnTo>
                    <a:lnTo>
                      <a:pt x="1783" y="7428"/>
                    </a:lnTo>
                    <a:lnTo>
                      <a:pt x="1902" y="8220"/>
                    </a:lnTo>
                    <a:lnTo>
                      <a:pt x="2021" y="9012"/>
                    </a:lnTo>
                    <a:lnTo>
                      <a:pt x="2120" y="9805"/>
                    </a:lnTo>
                    <a:lnTo>
                      <a:pt x="2199" y="10617"/>
                    </a:lnTo>
                    <a:lnTo>
                      <a:pt x="2278" y="11409"/>
                    </a:lnTo>
                    <a:lnTo>
                      <a:pt x="2338" y="12221"/>
                    </a:lnTo>
                    <a:lnTo>
                      <a:pt x="2377" y="13013"/>
                    </a:lnTo>
                    <a:lnTo>
                      <a:pt x="2417" y="13825"/>
                    </a:lnTo>
                    <a:lnTo>
                      <a:pt x="2437" y="14657"/>
                    </a:lnTo>
                    <a:lnTo>
                      <a:pt x="2437" y="15489"/>
                    </a:lnTo>
                    <a:lnTo>
                      <a:pt x="2437" y="16321"/>
                    </a:lnTo>
                    <a:lnTo>
                      <a:pt x="2417" y="17153"/>
                    </a:lnTo>
                    <a:lnTo>
                      <a:pt x="2338" y="18797"/>
                    </a:lnTo>
                    <a:lnTo>
                      <a:pt x="2239" y="20460"/>
                    </a:lnTo>
                    <a:lnTo>
                      <a:pt x="2100" y="22104"/>
                    </a:lnTo>
                    <a:lnTo>
                      <a:pt x="1942" y="23748"/>
                    </a:lnTo>
                    <a:lnTo>
                      <a:pt x="1585" y="27036"/>
                    </a:lnTo>
                    <a:lnTo>
                      <a:pt x="1367" y="28878"/>
                    </a:lnTo>
                    <a:lnTo>
                      <a:pt x="1189" y="30740"/>
                    </a:lnTo>
                    <a:lnTo>
                      <a:pt x="1011" y="32582"/>
                    </a:lnTo>
                    <a:lnTo>
                      <a:pt x="872" y="34424"/>
                    </a:lnTo>
                    <a:lnTo>
                      <a:pt x="832" y="35355"/>
                    </a:lnTo>
                    <a:lnTo>
                      <a:pt x="793" y="36286"/>
                    </a:lnTo>
                    <a:lnTo>
                      <a:pt x="753" y="37197"/>
                    </a:lnTo>
                    <a:lnTo>
                      <a:pt x="753" y="38128"/>
                    </a:lnTo>
                    <a:lnTo>
                      <a:pt x="753" y="39058"/>
                    </a:lnTo>
                    <a:lnTo>
                      <a:pt x="773" y="39989"/>
                    </a:lnTo>
                    <a:lnTo>
                      <a:pt x="813" y="40920"/>
                    </a:lnTo>
                    <a:lnTo>
                      <a:pt x="892" y="41851"/>
                    </a:lnTo>
                    <a:lnTo>
                      <a:pt x="892" y="41911"/>
                    </a:lnTo>
                    <a:lnTo>
                      <a:pt x="912" y="41990"/>
                    </a:lnTo>
                    <a:lnTo>
                      <a:pt x="951" y="42029"/>
                    </a:lnTo>
                    <a:lnTo>
                      <a:pt x="991" y="42089"/>
                    </a:lnTo>
                    <a:lnTo>
                      <a:pt x="1090" y="42148"/>
                    </a:lnTo>
                    <a:lnTo>
                      <a:pt x="1189" y="42168"/>
                    </a:lnTo>
                    <a:lnTo>
                      <a:pt x="1288" y="42148"/>
                    </a:lnTo>
                    <a:lnTo>
                      <a:pt x="1387" y="42089"/>
                    </a:lnTo>
                    <a:lnTo>
                      <a:pt x="1407" y="42029"/>
                    </a:lnTo>
                    <a:lnTo>
                      <a:pt x="1446" y="41990"/>
                    </a:lnTo>
                    <a:lnTo>
                      <a:pt x="1446" y="41911"/>
                    </a:lnTo>
                    <a:lnTo>
                      <a:pt x="1446" y="41851"/>
                    </a:lnTo>
                    <a:lnTo>
                      <a:pt x="1387" y="40900"/>
                    </a:lnTo>
                    <a:lnTo>
                      <a:pt x="1347" y="39970"/>
                    </a:lnTo>
                    <a:lnTo>
                      <a:pt x="1328" y="39039"/>
                    </a:lnTo>
                    <a:lnTo>
                      <a:pt x="1328" y="38088"/>
                    </a:lnTo>
                    <a:lnTo>
                      <a:pt x="1328" y="37157"/>
                    </a:lnTo>
                    <a:lnTo>
                      <a:pt x="1347" y="36226"/>
                    </a:lnTo>
                    <a:lnTo>
                      <a:pt x="1387" y="35295"/>
                    </a:lnTo>
                    <a:lnTo>
                      <a:pt x="1446" y="34364"/>
                    </a:lnTo>
                    <a:lnTo>
                      <a:pt x="1585" y="32503"/>
                    </a:lnTo>
                    <a:lnTo>
                      <a:pt x="1744" y="30641"/>
                    </a:lnTo>
                    <a:lnTo>
                      <a:pt x="1942" y="28779"/>
                    </a:lnTo>
                    <a:lnTo>
                      <a:pt x="2140" y="26917"/>
                    </a:lnTo>
                    <a:lnTo>
                      <a:pt x="2338" y="25055"/>
                    </a:lnTo>
                    <a:lnTo>
                      <a:pt x="2536" y="23194"/>
                    </a:lnTo>
                    <a:lnTo>
                      <a:pt x="2714" y="21332"/>
                    </a:lnTo>
                    <a:lnTo>
                      <a:pt x="2853" y="19470"/>
                    </a:lnTo>
                    <a:lnTo>
                      <a:pt x="2912" y="18519"/>
                    </a:lnTo>
                    <a:lnTo>
                      <a:pt x="2952" y="17589"/>
                    </a:lnTo>
                    <a:lnTo>
                      <a:pt x="2972" y="16658"/>
                    </a:lnTo>
                    <a:lnTo>
                      <a:pt x="2991" y="15727"/>
                    </a:lnTo>
                    <a:lnTo>
                      <a:pt x="2991" y="14796"/>
                    </a:lnTo>
                    <a:lnTo>
                      <a:pt x="2972" y="13845"/>
                    </a:lnTo>
                    <a:lnTo>
                      <a:pt x="2932" y="12914"/>
                    </a:lnTo>
                    <a:lnTo>
                      <a:pt x="2892" y="11983"/>
                    </a:lnTo>
                    <a:lnTo>
                      <a:pt x="2813" y="11112"/>
                    </a:lnTo>
                    <a:lnTo>
                      <a:pt x="2734" y="10260"/>
                    </a:lnTo>
                    <a:lnTo>
                      <a:pt x="2635" y="9409"/>
                    </a:lnTo>
                    <a:lnTo>
                      <a:pt x="2536" y="8557"/>
                    </a:lnTo>
                    <a:lnTo>
                      <a:pt x="2397" y="7705"/>
                    </a:lnTo>
                    <a:lnTo>
                      <a:pt x="2259" y="6854"/>
                    </a:lnTo>
                    <a:lnTo>
                      <a:pt x="2120" y="6022"/>
                    </a:lnTo>
                    <a:lnTo>
                      <a:pt x="1961" y="5170"/>
                    </a:lnTo>
                    <a:lnTo>
                      <a:pt x="1684" y="3883"/>
                    </a:lnTo>
                    <a:lnTo>
                      <a:pt x="1367" y="2575"/>
                    </a:lnTo>
                    <a:lnTo>
                      <a:pt x="1209" y="1922"/>
                    </a:lnTo>
                    <a:lnTo>
                      <a:pt x="1031" y="1268"/>
                    </a:lnTo>
                    <a:lnTo>
                      <a:pt x="832" y="634"/>
                    </a:lnTo>
                    <a:lnTo>
                      <a:pt x="6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6" name="Google Shape;1736;p7"/>
              <p:cNvSpPr/>
              <p:nvPr/>
            </p:nvSpPr>
            <p:spPr>
              <a:xfrm>
                <a:off x="1680325" y="516400"/>
                <a:ext cx="162925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7" h="108083" extrusionOk="0">
                    <a:moveTo>
                      <a:pt x="5942" y="0"/>
                    </a:moveTo>
                    <a:lnTo>
                      <a:pt x="5883" y="20"/>
                    </a:lnTo>
                    <a:lnTo>
                      <a:pt x="5843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25" y="1525"/>
                    </a:lnTo>
                    <a:lnTo>
                      <a:pt x="5507" y="2813"/>
                    </a:lnTo>
                    <a:lnTo>
                      <a:pt x="5408" y="4100"/>
                    </a:lnTo>
                    <a:lnTo>
                      <a:pt x="5348" y="5407"/>
                    </a:lnTo>
                    <a:lnTo>
                      <a:pt x="5289" y="6695"/>
                    </a:lnTo>
                    <a:lnTo>
                      <a:pt x="5249" y="7982"/>
                    </a:lnTo>
                    <a:lnTo>
                      <a:pt x="5229" y="9289"/>
                    </a:lnTo>
                    <a:lnTo>
                      <a:pt x="5229" y="10577"/>
                    </a:lnTo>
                    <a:lnTo>
                      <a:pt x="5249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29" y="23609"/>
                    </a:lnTo>
                    <a:lnTo>
                      <a:pt x="5190" y="24956"/>
                    </a:lnTo>
                    <a:lnTo>
                      <a:pt x="5091" y="26283"/>
                    </a:lnTo>
                    <a:lnTo>
                      <a:pt x="4992" y="27610"/>
                    </a:lnTo>
                    <a:lnTo>
                      <a:pt x="4853" y="28917"/>
                    </a:lnTo>
                    <a:lnTo>
                      <a:pt x="4695" y="30244"/>
                    </a:lnTo>
                    <a:lnTo>
                      <a:pt x="4477" y="31551"/>
                    </a:lnTo>
                    <a:lnTo>
                      <a:pt x="4358" y="32185"/>
                    </a:lnTo>
                    <a:lnTo>
                      <a:pt x="4239" y="32819"/>
                    </a:lnTo>
                    <a:lnTo>
                      <a:pt x="3942" y="34067"/>
                    </a:lnTo>
                    <a:lnTo>
                      <a:pt x="3605" y="35295"/>
                    </a:lnTo>
                    <a:lnTo>
                      <a:pt x="3249" y="36503"/>
                    </a:lnTo>
                    <a:lnTo>
                      <a:pt x="2872" y="37711"/>
                    </a:lnTo>
                    <a:lnTo>
                      <a:pt x="2476" y="38919"/>
                    </a:lnTo>
                    <a:lnTo>
                      <a:pt x="1664" y="41316"/>
                    </a:lnTo>
                    <a:lnTo>
                      <a:pt x="1308" y="42544"/>
                    </a:lnTo>
                    <a:lnTo>
                      <a:pt x="971" y="43772"/>
                    </a:lnTo>
                    <a:lnTo>
                      <a:pt x="832" y="44386"/>
                    </a:lnTo>
                    <a:lnTo>
                      <a:pt x="694" y="45000"/>
                    </a:lnTo>
                    <a:lnTo>
                      <a:pt x="555" y="45614"/>
                    </a:lnTo>
                    <a:lnTo>
                      <a:pt x="456" y="46228"/>
                    </a:lnTo>
                    <a:lnTo>
                      <a:pt x="357" y="46862"/>
                    </a:lnTo>
                    <a:lnTo>
                      <a:pt x="258" y="47476"/>
                    </a:lnTo>
                    <a:lnTo>
                      <a:pt x="199" y="48109"/>
                    </a:lnTo>
                    <a:lnTo>
                      <a:pt x="119" y="48743"/>
                    </a:lnTo>
                    <a:lnTo>
                      <a:pt x="80" y="49377"/>
                    </a:lnTo>
                    <a:lnTo>
                      <a:pt x="40" y="50031"/>
                    </a:lnTo>
                    <a:lnTo>
                      <a:pt x="20" y="50664"/>
                    </a:lnTo>
                    <a:lnTo>
                      <a:pt x="0" y="51318"/>
                    </a:lnTo>
                    <a:lnTo>
                      <a:pt x="20" y="52645"/>
                    </a:lnTo>
                    <a:lnTo>
                      <a:pt x="80" y="53972"/>
                    </a:lnTo>
                    <a:lnTo>
                      <a:pt x="159" y="55299"/>
                    </a:lnTo>
                    <a:lnTo>
                      <a:pt x="278" y="56606"/>
                    </a:lnTo>
                    <a:lnTo>
                      <a:pt x="416" y="57933"/>
                    </a:lnTo>
                    <a:lnTo>
                      <a:pt x="575" y="59260"/>
                    </a:lnTo>
                    <a:lnTo>
                      <a:pt x="753" y="60568"/>
                    </a:lnTo>
                    <a:lnTo>
                      <a:pt x="951" y="61875"/>
                    </a:lnTo>
                    <a:lnTo>
                      <a:pt x="1149" y="63222"/>
                    </a:lnTo>
                    <a:lnTo>
                      <a:pt x="1367" y="64568"/>
                    </a:lnTo>
                    <a:lnTo>
                      <a:pt x="1842" y="67262"/>
                    </a:lnTo>
                    <a:lnTo>
                      <a:pt x="2357" y="69936"/>
                    </a:lnTo>
                    <a:lnTo>
                      <a:pt x="2872" y="72610"/>
                    </a:lnTo>
                    <a:lnTo>
                      <a:pt x="3387" y="75303"/>
                    </a:lnTo>
                    <a:lnTo>
                      <a:pt x="3902" y="77977"/>
                    </a:lnTo>
                    <a:lnTo>
                      <a:pt x="4378" y="80671"/>
                    </a:lnTo>
                    <a:lnTo>
                      <a:pt x="4595" y="81998"/>
                    </a:lnTo>
                    <a:lnTo>
                      <a:pt x="4813" y="83365"/>
                    </a:lnTo>
                    <a:lnTo>
                      <a:pt x="5051" y="84870"/>
                    </a:lnTo>
                    <a:lnTo>
                      <a:pt x="5249" y="86375"/>
                    </a:lnTo>
                    <a:lnTo>
                      <a:pt x="5427" y="87900"/>
                    </a:lnTo>
                    <a:lnTo>
                      <a:pt x="5586" y="89425"/>
                    </a:lnTo>
                    <a:lnTo>
                      <a:pt x="5724" y="90950"/>
                    </a:lnTo>
                    <a:lnTo>
                      <a:pt x="5823" y="92475"/>
                    </a:lnTo>
                    <a:lnTo>
                      <a:pt x="5903" y="94001"/>
                    </a:lnTo>
                    <a:lnTo>
                      <a:pt x="5942" y="95545"/>
                    </a:lnTo>
                    <a:lnTo>
                      <a:pt x="5942" y="97070"/>
                    </a:lnTo>
                    <a:lnTo>
                      <a:pt x="5923" y="98596"/>
                    </a:lnTo>
                    <a:lnTo>
                      <a:pt x="5843" y="100121"/>
                    </a:lnTo>
                    <a:lnTo>
                      <a:pt x="5724" y="101646"/>
                    </a:lnTo>
                    <a:lnTo>
                      <a:pt x="5566" y="103171"/>
                    </a:lnTo>
                    <a:lnTo>
                      <a:pt x="5487" y="103923"/>
                    </a:lnTo>
                    <a:lnTo>
                      <a:pt x="5368" y="104676"/>
                    </a:lnTo>
                    <a:lnTo>
                      <a:pt x="5249" y="105429"/>
                    </a:lnTo>
                    <a:lnTo>
                      <a:pt x="5110" y="106181"/>
                    </a:lnTo>
                    <a:lnTo>
                      <a:pt x="4972" y="106934"/>
                    </a:lnTo>
                    <a:lnTo>
                      <a:pt x="4813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3" y="107885"/>
                    </a:lnTo>
                    <a:lnTo>
                      <a:pt x="4833" y="107944"/>
                    </a:lnTo>
                    <a:lnTo>
                      <a:pt x="4912" y="108023"/>
                    </a:lnTo>
                    <a:lnTo>
                      <a:pt x="5011" y="108083"/>
                    </a:lnTo>
                    <a:lnTo>
                      <a:pt x="5110" y="108083"/>
                    </a:lnTo>
                    <a:lnTo>
                      <a:pt x="5209" y="108063"/>
                    </a:lnTo>
                    <a:lnTo>
                      <a:pt x="5269" y="108023"/>
                    </a:lnTo>
                    <a:lnTo>
                      <a:pt x="5309" y="107984"/>
                    </a:lnTo>
                    <a:lnTo>
                      <a:pt x="5328" y="107924"/>
                    </a:lnTo>
                    <a:lnTo>
                      <a:pt x="5348" y="107845"/>
                    </a:lnTo>
                    <a:lnTo>
                      <a:pt x="5625" y="106538"/>
                    </a:lnTo>
                    <a:lnTo>
                      <a:pt x="5863" y="105211"/>
                    </a:lnTo>
                    <a:lnTo>
                      <a:pt x="6061" y="103884"/>
                    </a:lnTo>
                    <a:lnTo>
                      <a:pt x="6220" y="102557"/>
                    </a:lnTo>
                    <a:lnTo>
                      <a:pt x="6338" y="101230"/>
                    </a:lnTo>
                    <a:lnTo>
                      <a:pt x="6437" y="99903"/>
                    </a:lnTo>
                    <a:lnTo>
                      <a:pt x="649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97" y="94595"/>
                    </a:lnTo>
                    <a:lnTo>
                      <a:pt x="6437" y="93248"/>
                    </a:lnTo>
                    <a:lnTo>
                      <a:pt x="6358" y="91921"/>
                    </a:lnTo>
                    <a:lnTo>
                      <a:pt x="6259" y="90594"/>
                    </a:lnTo>
                    <a:lnTo>
                      <a:pt x="6140" y="89287"/>
                    </a:lnTo>
                    <a:lnTo>
                      <a:pt x="6002" y="87960"/>
                    </a:lnTo>
                    <a:lnTo>
                      <a:pt x="5843" y="86633"/>
                    </a:lnTo>
                    <a:lnTo>
                      <a:pt x="5665" y="85306"/>
                    </a:lnTo>
                    <a:lnTo>
                      <a:pt x="5467" y="83979"/>
                    </a:lnTo>
                    <a:lnTo>
                      <a:pt x="5269" y="82652"/>
                    </a:lnTo>
                    <a:lnTo>
                      <a:pt x="5051" y="81344"/>
                    </a:lnTo>
                    <a:lnTo>
                      <a:pt x="4595" y="78710"/>
                    </a:lnTo>
                    <a:lnTo>
                      <a:pt x="4100" y="76076"/>
                    </a:lnTo>
                    <a:lnTo>
                      <a:pt x="3110" y="70827"/>
                    </a:lnTo>
                    <a:lnTo>
                      <a:pt x="2615" y="68233"/>
                    </a:lnTo>
                    <a:lnTo>
                      <a:pt x="2140" y="65638"/>
                    </a:lnTo>
                    <a:lnTo>
                      <a:pt x="1684" y="62964"/>
                    </a:lnTo>
                    <a:lnTo>
                      <a:pt x="1466" y="61617"/>
                    </a:lnTo>
                    <a:lnTo>
                      <a:pt x="1248" y="60270"/>
                    </a:lnTo>
                    <a:lnTo>
                      <a:pt x="1070" y="58904"/>
                    </a:lnTo>
                    <a:lnTo>
                      <a:pt x="912" y="57537"/>
                    </a:lnTo>
                    <a:lnTo>
                      <a:pt x="773" y="56151"/>
                    </a:lnTo>
                    <a:lnTo>
                      <a:pt x="654" y="54784"/>
                    </a:lnTo>
                    <a:lnTo>
                      <a:pt x="59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75" y="50664"/>
                    </a:lnTo>
                    <a:lnTo>
                      <a:pt x="595" y="49991"/>
                    </a:lnTo>
                    <a:lnTo>
                      <a:pt x="634" y="49298"/>
                    </a:lnTo>
                    <a:lnTo>
                      <a:pt x="694" y="48624"/>
                    </a:lnTo>
                    <a:lnTo>
                      <a:pt x="753" y="47951"/>
                    </a:lnTo>
                    <a:lnTo>
                      <a:pt x="852" y="47278"/>
                    </a:lnTo>
                    <a:lnTo>
                      <a:pt x="931" y="46604"/>
                    </a:lnTo>
                    <a:lnTo>
                      <a:pt x="1050" y="45931"/>
                    </a:lnTo>
                    <a:lnTo>
                      <a:pt x="1189" y="45257"/>
                    </a:lnTo>
                    <a:lnTo>
                      <a:pt x="1327" y="44604"/>
                    </a:lnTo>
                    <a:lnTo>
                      <a:pt x="1486" y="43930"/>
                    </a:lnTo>
                    <a:lnTo>
                      <a:pt x="1842" y="42683"/>
                    </a:lnTo>
                    <a:lnTo>
                      <a:pt x="223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67" y="37790"/>
                    </a:lnTo>
                    <a:lnTo>
                      <a:pt x="3863" y="36582"/>
                    </a:lnTo>
                    <a:lnTo>
                      <a:pt x="4219" y="35334"/>
                    </a:lnTo>
                    <a:lnTo>
                      <a:pt x="4397" y="34701"/>
                    </a:lnTo>
                    <a:lnTo>
                      <a:pt x="4556" y="34067"/>
                    </a:lnTo>
                    <a:lnTo>
                      <a:pt x="4813" y="32859"/>
                    </a:lnTo>
                    <a:lnTo>
                      <a:pt x="5051" y="31631"/>
                    </a:lnTo>
                    <a:lnTo>
                      <a:pt x="5229" y="30403"/>
                    </a:lnTo>
                    <a:lnTo>
                      <a:pt x="5408" y="29155"/>
                    </a:lnTo>
                    <a:lnTo>
                      <a:pt x="5526" y="27907"/>
                    </a:lnTo>
                    <a:lnTo>
                      <a:pt x="5645" y="26659"/>
                    </a:lnTo>
                    <a:lnTo>
                      <a:pt x="5724" y="25412"/>
                    </a:lnTo>
                    <a:lnTo>
                      <a:pt x="5784" y="24144"/>
                    </a:lnTo>
                    <a:lnTo>
                      <a:pt x="5843" y="22658"/>
                    </a:lnTo>
                    <a:lnTo>
                      <a:pt x="5863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43" y="15231"/>
                    </a:lnTo>
                    <a:lnTo>
                      <a:pt x="5804" y="12260"/>
                    </a:lnTo>
                    <a:lnTo>
                      <a:pt x="5804" y="10775"/>
                    </a:lnTo>
                    <a:lnTo>
                      <a:pt x="5804" y="9289"/>
                    </a:lnTo>
                    <a:lnTo>
                      <a:pt x="5823" y="7804"/>
                    </a:lnTo>
                    <a:lnTo>
                      <a:pt x="5863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60" y="1882"/>
                    </a:lnTo>
                    <a:lnTo>
                      <a:pt x="6319" y="416"/>
                    </a:lnTo>
                    <a:lnTo>
                      <a:pt x="6319" y="337"/>
                    </a:lnTo>
                    <a:lnTo>
                      <a:pt x="6319" y="258"/>
                    </a:lnTo>
                    <a:lnTo>
                      <a:pt x="6259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7" name="Google Shape;1737;p7"/>
              <p:cNvSpPr/>
              <p:nvPr/>
            </p:nvSpPr>
            <p:spPr>
              <a:xfrm>
                <a:off x="1703100" y="2585650"/>
                <a:ext cx="64400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6" h="26680" extrusionOk="0">
                    <a:moveTo>
                      <a:pt x="1862" y="0"/>
                    </a:moveTo>
                    <a:lnTo>
                      <a:pt x="1743" y="20"/>
                    </a:lnTo>
                    <a:lnTo>
                      <a:pt x="1664" y="60"/>
                    </a:lnTo>
                    <a:lnTo>
                      <a:pt x="1585" y="159"/>
                    </a:lnTo>
                    <a:lnTo>
                      <a:pt x="1565" y="218"/>
                    </a:lnTo>
                    <a:lnTo>
                      <a:pt x="1545" y="278"/>
                    </a:lnTo>
                    <a:lnTo>
                      <a:pt x="1545" y="337"/>
                    </a:lnTo>
                    <a:lnTo>
                      <a:pt x="1545" y="416"/>
                    </a:lnTo>
                    <a:lnTo>
                      <a:pt x="1644" y="872"/>
                    </a:lnTo>
                    <a:lnTo>
                      <a:pt x="1743" y="1327"/>
                    </a:lnTo>
                    <a:lnTo>
                      <a:pt x="1803" y="1803"/>
                    </a:lnTo>
                    <a:lnTo>
                      <a:pt x="1882" y="2258"/>
                    </a:lnTo>
                    <a:lnTo>
                      <a:pt x="1961" y="3189"/>
                    </a:lnTo>
                    <a:lnTo>
                      <a:pt x="2001" y="4120"/>
                    </a:lnTo>
                    <a:lnTo>
                      <a:pt x="2001" y="5031"/>
                    </a:lnTo>
                    <a:lnTo>
                      <a:pt x="1981" y="5962"/>
                    </a:lnTo>
                    <a:lnTo>
                      <a:pt x="1922" y="6893"/>
                    </a:lnTo>
                    <a:lnTo>
                      <a:pt x="1823" y="7804"/>
                    </a:lnTo>
                    <a:lnTo>
                      <a:pt x="1704" y="8735"/>
                    </a:lnTo>
                    <a:lnTo>
                      <a:pt x="1585" y="9666"/>
                    </a:lnTo>
                    <a:lnTo>
                      <a:pt x="1427" y="10577"/>
                    </a:lnTo>
                    <a:lnTo>
                      <a:pt x="1268" y="11508"/>
                    </a:lnTo>
                    <a:lnTo>
                      <a:pt x="951" y="13330"/>
                    </a:lnTo>
                    <a:lnTo>
                      <a:pt x="634" y="15152"/>
                    </a:lnTo>
                    <a:lnTo>
                      <a:pt x="476" y="16024"/>
                    </a:lnTo>
                    <a:lnTo>
                      <a:pt x="357" y="16915"/>
                    </a:lnTo>
                    <a:lnTo>
                      <a:pt x="238" y="17786"/>
                    </a:lnTo>
                    <a:lnTo>
                      <a:pt x="139" y="18678"/>
                    </a:lnTo>
                    <a:lnTo>
                      <a:pt x="60" y="19569"/>
                    </a:lnTo>
                    <a:lnTo>
                      <a:pt x="20" y="20460"/>
                    </a:lnTo>
                    <a:lnTo>
                      <a:pt x="1" y="21352"/>
                    </a:lnTo>
                    <a:lnTo>
                      <a:pt x="20" y="22243"/>
                    </a:lnTo>
                    <a:lnTo>
                      <a:pt x="60" y="22797"/>
                    </a:lnTo>
                    <a:lnTo>
                      <a:pt x="100" y="23352"/>
                    </a:lnTo>
                    <a:lnTo>
                      <a:pt x="218" y="24461"/>
                    </a:lnTo>
                    <a:lnTo>
                      <a:pt x="476" y="26679"/>
                    </a:lnTo>
                    <a:lnTo>
                      <a:pt x="1050" y="26679"/>
                    </a:lnTo>
                    <a:lnTo>
                      <a:pt x="773" y="24461"/>
                    </a:lnTo>
                    <a:lnTo>
                      <a:pt x="654" y="23352"/>
                    </a:lnTo>
                    <a:lnTo>
                      <a:pt x="615" y="22797"/>
                    </a:lnTo>
                    <a:lnTo>
                      <a:pt x="595" y="22243"/>
                    </a:lnTo>
                    <a:lnTo>
                      <a:pt x="575" y="21252"/>
                    </a:lnTo>
                    <a:lnTo>
                      <a:pt x="595" y="20262"/>
                    </a:lnTo>
                    <a:lnTo>
                      <a:pt x="654" y="19272"/>
                    </a:lnTo>
                    <a:lnTo>
                      <a:pt x="753" y="18282"/>
                    </a:lnTo>
                    <a:lnTo>
                      <a:pt x="872" y="17311"/>
                    </a:lnTo>
                    <a:lnTo>
                      <a:pt x="1011" y="16321"/>
                    </a:lnTo>
                    <a:lnTo>
                      <a:pt x="1169" y="15350"/>
                    </a:lnTo>
                    <a:lnTo>
                      <a:pt x="1347" y="14380"/>
                    </a:lnTo>
                    <a:lnTo>
                      <a:pt x="1644" y="12637"/>
                    </a:lnTo>
                    <a:lnTo>
                      <a:pt x="1961" y="10874"/>
                    </a:lnTo>
                    <a:lnTo>
                      <a:pt x="2100" y="9983"/>
                    </a:lnTo>
                    <a:lnTo>
                      <a:pt x="2239" y="9111"/>
                    </a:lnTo>
                    <a:lnTo>
                      <a:pt x="2338" y="8220"/>
                    </a:lnTo>
                    <a:lnTo>
                      <a:pt x="2437" y="7329"/>
                    </a:lnTo>
                    <a:lnTo>
                      <a:pt x="2516" y="6437"/>
                    </a:lnTo>
                    <a:lnTo>
                      <a:pt x="2556" y="5566"/>
                    </a:lnTo>
                    <a:lnTo>
                      <a:pt x="2575" y="4675"/>
                    </a:lnTo>
                    <a:lnTo>
                      <a:pt x="2556" y="3783"/>
                    </a:lnTo>
                    <a:lnTo>
                      <a:pt x="2516" y="2892"/>
                    </a:lnTo>
                    <a:lnTo>
                      <a:pt x="2417" y="2001"/>
                    </a:lnTo>
                    <a:lnTo>
                      <a:pt x="2278" y="1129"/>
                    </a:lnTo>
                    <a:lnTo>
                      <a:pt x="2199" y="674"/>
                    </a:lnTo>
                    <a:lnTo>
                      <a:pt x="2100" y="238"/>
                    </a:lnTo>
                    <a:lnTo>
                      <a:pt x="2080" y="159"/>
                    </a:lnTo>
                    <a:lnTo>
                      <a:pt x="2041" y="119"/>
                    </a:lnTo>
                    <a:lnTo>
                      <a:pt x="2001" y="60"/>
                    </a:lnTo>
                    <a:lnTo>
                      <a:pt x="1961" y="40"/>
                    </a:lnTo>
                    <a:lnTo>
                      <a:pt x="186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8" name="Google Shape;1738;p7"/>
              <p:cNvSpPr/>
              <p:nvPr/>
            </p:nvSpPr>
            <p:spPr>
              <a:xfrm>
                <a:off x="1770925" y="2936725"/>
                <a:ext cx="14400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6" h="2853" extrusionOk="0">
                    <a:moveTo>
                      <a:pt x="278" y="0"/>
                    </a:moveTo>
                    <a:lnTo>
                      <a:pt x="179" y="20"/>
                    </a:lnTo>
                    <a:lnTo>
                      <a:pt x="80" y="79"/>
                    </a:lnTo>
                    <a:lnTo>
                      <a:pt x="60" y="119"/>
                    </a:lnTo>
                    <a:lnTo>
                      <a:pt x="21" y="178"/>
                    </a:lnTo>
                    <a:lnTo>
                      <a:pt x="1" y="238"/>
                    </a:lnTo>
                    <a:lnTo>
                      <a:pt x="1" y="317"/>
                    </a:lnTo>
                    <a:lnTo>
                      <a:pt x="1" y="2515"/>
                    </a:lnTo>
                    <a:lnTo>
                      <a:pt x="1" y="2595"/>
                    </a:lnTo>
                    <a:lnTo>
                      <a:pt x="21" y="2654"/>
                    </a:lnTo>
                    <a:lnTo>
                      <a:pt x="60" y="2713"/>
                    </a:lnTo>
                    <a:lnTo>
                      <a:pt x="80" y="2773"/>
                    </a:lnTo>
                    <a:lnTo>
                      <a:pt x="179" y="2832"/>
                    </a:lnTo>
                    <a:lnTo>
                      <a:pt x="278" y="2852"/>
                    </a:lnTo>
                    <a:lnTo>
                      <a:pt x="397" y="2832"/>
                    </a:lnTo>
                    <a:lnTo>
                      <a:pt x="476" y="2773"/>
                    </a:lnTo>
                    <a:lnTo>
                      <a:pt x="516" y="2713"/>
                    </a:lnTo>
                    <a:lnTo>
                      <a:pt x="536" y="2654"/>
                    </a:lnTo>
                    <a:lnTo>
                      <a:pt x="556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56" y="238"/>
                    </a:lnTo>
                    <a:lnTo>
                      <a:pt x="536" y="178"/>
                    </a:lnTo>
                    <a:lnTo>
                      <a:pt x="516" y="119"/>
                    </a:lnTo>
                    <a:lnTo>
                      <a:pt x="476" y="79"/>
                    </a:lnTo>
                    <a:lnTo>
                      <a:pt x="397" y="20"/>
                    </a:lnTo>
                    <a:lnTo>
                      <a:pt x="27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9" name="Google Shape;1739;p7"/>
              <p:cNvSpPr/>
              <p:nvPr/>
            </p:nvSpPr>
            <p:spPr>
              <a:xfrm>
                <a:off x="1847675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46" y="0"/>
                    </a:moveTo>
                    <a:lnTo>
                      <a:pt x="1447" y="20"/>
                    </a:lnTo>
                    <a:lnTo>
                      <a:pt x="1348" y="80"/>
                    </a:lnTo>
                    <a:lnTo>
                      <a:pt x="1269" y="159"/>
                    </a:lnTo>
                    <a:lnTo>
                      <a:pt x="1249" y="218"/>
                    </a:lnTo>
                    <a:lnTo>
                      <a:pt x="1229" y="278"/>
                    </a:lnTo>
                    <a:lnTo>
                      <a:pt x="1209" y="337"/>
                    </a:lnTo>
                    <a:lnTo>
                      <a:pt x="1229" y="416"/>
                    </a:lnTo>
                    <a:lnTo>
                      <a:pt x="1368" y="1506"/>
                    </a:lnTo>
                    <a:lnTo>
                      <a:pt x="1486" y="2595"/>
                    </a:lnTo>
                    <a:lnTo>
                      <a:pt x="1585" y="3684"/>
                    </a:lnTo>
                    <a:lnTo>
                      <a:pt x="1645" y="4794"/>
                    </a:lnTo>
                    <a:lnTo>
                      <a:pt x="1684" y="5883"/>
                    </a:lnTo>
                    <a:lnTo>
                      <a:pt x="1684" y="6972"/>
                    </a:lnTo>
                    <a:lnTo>
                      <a:pt x="1684" y="8062"/>
                    </a:lnTo>
                    <a:lnTo>
                      <a:pt x="1665" y="9171"/>
                    </a:lnTo>
                    <a:lnTo>
                      <a:pt x="1645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229" y="17945"/>
                    </a:lnTo>
                    <a:lnTo>
                      <a:pt x="1150" y="20084"/>
                    </a:lnTo>
                    <a:lnTo>
                      <a:pt x="1110" y="21154"/>
                    </a:lnTo>
                    <a:lnTo>
                      <a:pt x="1090" y="22243"/>
                    </a:lnTo>
                    <a:lnTo>
                      <a:pt x="1090" y="23312"/>
                    </a:lnTo>
                    <a:lnTo>
                      <a:pt x="1110" y="24382"/>
                    </a:lnTo>
                    <a:lnTo>
                      <a:pt x="1150" y="25451"/>
                    </a:lnTo>
                    <a:lnTo>
                      <a:pt x="1209" y="26541"/>
                    </a:lnTo>
                    <a:lnTo>
                      <a:pt x="1288" y="27610"/>
                    </a:lnTo>
                    <a:lnTo>
                      <a:pt x="1407" y="28680"/>
                    </a:lnTo>
                    <a:lnTo>
                      <a:pt x="1526" y="29749"/>
                    </a:lnTo>
                    <a:lnTo>
                      <a:pt x="1684" y="30819"/>
                    </a:lnTo>
                    <a:lnTo>
                      <a:pt x="2021" y="32958"/>
                    </a:lnTo>
                    <a:lnTo>
                      <a:pt x="2378" y="35077"/>
                    </a:lnTo>
                    <a:lnTo>
                      <a:pt x="2556" y="36186"/>
                    </a:lnTo>
                    <a:lnTo>
                      <a:pt x="2734" y="37276"/>
                    </a:lnTo>
                    <a:lnTo>
                      <a:pt x="2873" y="38385"/>
                    </a:lnTo>
                    <a:lnTo>
                      <a:pt x="3011" y="39494"/>
                    </a:lnTo>
                    <a:lnTo>
                      <a:pt x="3130" y="40603"/>
                    </a:lnTo>
                    <a:lnTo>
                      <a:pt x="3210" y="41732"/>
                    </a:lnTo>
                    <a:lnTo>
                      <a:pt x="3269" y="42841"/>
                    </a:lnTo>
                    <a:lnTo>
                      <a:pt x="3289" y="43970"/>
                    </a:lnTo>
                    <a:lnTo>
                      <a:pt x="3289" y="45099"/>
                    </a:lnTo>
                    <a:lnTo>
                      <a:pt x="3249" y="46208"/>
                    </a:lnTo>
                    <a:lnTo>
                      <a:pt x="3210" y="47337"/>
                    </a:lnTo>
                    <a:lnTo>
                      <a:pt x="3130" y="48466"/>
                    </a:lnTo>
                    <a:lnTo>
                      <a:pt x="3031" y="49575"/>
                    </a:lnTo>
                    <a:lnTo>
                      <a:pt x="2932" y="50685"/>
                    </a:lnTo>
                    <a:lnTo>
                      <a:pt x="2794" y="51814"/>
                    </a:lnTo>
                    <a:lnTo>
                      <a:pt x="2655" y="52923"/>
                    </a:lnTo>
                    <a:lnTo>
                      <a:pt x="2358" y="55022"/>
                    </a:lnTo>
                    <a:lnTo>
                      <a:pt x="2041" y="57122"/>
                    </a:lnTo>
                    <a:lnTo>
                      <a:pt x="1368" y="61301"/>
                    </a:lnTo>
                    <a:lnTo>
                      <a:pt x="1051" y="63400"/>
                    </a:lnTo>
                    <a:lnTo>
                      <a:pt x="734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80" y="71937"/>
                    </a:lnTo>
                    <a:lnTo>
                      <a:pt x="41" y="73066"/>
                    </a:lnTo>
                    <a:lnTo>
                      <a:pt x="1" y="74175"/>
                    </a:lnTo>
                    <a:lnTo>
                      <a:pt x="1" y="75284"/>
                    </a:lnTo>
                    <a:lnTo>
                      <a:pt x="21" y="76393"/>
                    </a:lnTo>
                    <a:lnTo>
                      <a:pt x="60" y="77502"/>
                    </a:lnTo>
                    <a:lnTo>
                      <a:pt x="140" y="78611"/>
                    </a:lnTo>
                    <a:lnTo>
                      <a:pt x="239" y="79701"/>
                    </a:lnTo>
                    <a:lnTo>
                      <a:pt x="377" y="80790"/>
                    </a:lnTo>
                    <a:lnTo>
                      <a:pt x="556" y="81879"/>
                    </a:lnTo>
                    <a:lnTo>
                      <a:pt x="754" y="82969"/>
                    </a:lnTo>
                    <a:lnTo>
                      <a:pt x="991" y="84038"/>
                    </a:lnTo>
                    <a:lnTo>
                      <a:pt x="1269" y="85088"/>
                    </a:lnTo>
                    <a:lnTo>
                      <a:pt x="1585" y="86138"/>
                    </a:lnTo>
                    <a:lnTo>
                      <a:pt x="1962" y="87188"/>
                    </a:lnTo>
                    <a:lnTo>
                      <a:pt x="1982" y="87247"/>
                    </a:lnTo>
                    <a:lnTo>
                      <a:pt x="2021" y="87306"/>
                    </a:lnTo>
                    <a:lnTo>
                      <a:pt x="2061" y="87326"/>
                    </a:lnTo>
                    <a:lnTo>
                      <a:pt x="2120" y="87346"/>
                    </a:lnTo>
                    <a:lnTo>
                      <a:pt x="2160" y="87366"/>
                    </a:lnTo>
                    <a:lnTo>
                      <a:pt x="2219" y="87346"/>
                    </a:lnTo>
                    <a:lnTo>
                      <a:pt x="2298" y="87306"/>
                    </a:lnTo>
                    <a:lnTo>
                      <a:pt x="2398" y="87227"/>
                    </a:lnTo>
                    <a:lnTo>
                      <a:pt x="2457" y="87128"/>
                    </a:lnTo>
                    <a:lnTo>
                      <a:pt x="2477" y="86989"/>
                    </a:lnTo>
                    <a:lnTo>
                      <a:pt x="2457" y="86930"/>
                    </a:lnTo>
                    <a:lnTo>
                      <a:pt x="2437" y="86851"/>
                    </a:lnTo>
                    <a:lnTo>
                      <a:pt x="2100" y="85861"/>
                    </a:lnTo>
                    <a:lnTo>
                      <a:pt x="1784" y="84850"/>
                    </a:lnTo>
                    <a:lnTo>
                      <a:pt x="1526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12" y="80770"/>
                    </a:lnTo>
                    <a:lnTo>
                      <a:pt x="793" y="79740"/>
                    </a:lnTo>
                    <a:lnTo>
                      <a:pt x="694" y="78710"/>
                    </a:lnTo>
                    <a:lnTo>
                      <a:pt x="615" y="77681"/>
                    </a:lnTo>
                    <a:lnTo>
                      <a:pt x="556" y="76651"/>
                    </a:lnTo>
                    <a:lnTo>
                      <a:pt x="536" y="75601"/>
                    </a:lnTo>
                    <a:lnTo>
                      <a:pt x="536" y="74551"/>
                    </a:lnTo>
                    <a:lnTo>
                      <a:pt x="575" y="73501"/>
                    </a:lnTo>
                    <a:lnTo>
                      <a:pt x="615" y="72471"/>
                    </a:lnTo>
                    <a:lnTo>
                      <a:pt x="674" y="71422"/>
                    </a:lnTo>
                    <a:lnTo>
                      <a:pt x="754" y="70372"/>
                    </a:lnTo>
                    <a:lnTo>
                      <a:pt x="853" y="69322"/>
                    </a:lnTo>
                    <a:lnTo>
                      <a:pt x="971" y="68253"/>
                    </a:lnTo>
                    <a:lnTo>
                      <a:pt x="1229" y="66153"/>
                    </a:lnTo>
                    <a:lnTo>
                      <a:pt x="1526" y="64054"/>
                    </a:lnTo>
                    <a:lnTo>
                      <a:pt x="1843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9" y="52665"/>
                    </a:lnTo>
                    <a:lnTo>
                      <a:pt x="3388" y="51596"/>
                    </a:lnTo>
                    <a:lnTo>
                      <a:pt x="3507" y="50546"/>
                    </a:lnTo>
                    <a:lnTo>
                      <a:pt x="3586" y="49476"/>
                    </a:lnTo>
                    <a:lnTo>
                      <a:pt x="3665" y="48427"/>
                    </a:lnTo>
                    <a:lnTo>
                      <a:pt x="3725" y="47357"/>
                    </a:lnTo>
                    <a:lnTo>
                      <a:pt x="3764" y="46307"/>
                    </a:lnTo>
                    <a:lnTo>
                      <a:pt x="3804" y="45258"/>
                    </a:lnTo>
                    <a:lnTo>
                      <a:pt x="3804" y="44188"/>
                    </a:lnTo>
                    <a:lnTo>
                      <a:pt x="3784" y="43138"/>
                    </a:lnTo>
                    <a:lnTo>
                      <a:pt x="3744" y="42089"/>
                    </a:lnTo>
                    <a:lnTo>
                      <a:pt x="3685" y="41019"/>
                    </a:lnTo>
                    <a:lnTo>
                      <a:pt x="3606" y="39969"/>
                    </a:lnTo>
                    <a:lnTo>
                      <a:pt x="3507" y="38900"/>
                    </a:lnTo>
                    <a:lnTo>
                      <a:pt x="3388" y="37830"/>
                    </a:lnTo>
                    <a:lnTo>
                      <a:pt x="3229" y="36781"/>
                    </a:lnTo>
                    <a:lnTo>
                      <a:pt x="2873" y="34562"/>
                    </a:lnTo>
                    <a:lnTo>
                      <a:pt x="2497" y="32364"/>
                    </a:lnTo>
                    <a:lnTo>
                      <a:pt x="2318" y="31275"/>
                    </a:lnTo>
                    <a:lnTo>
                      <a:pt x="2160" y="30165"/>
                    </a:lnTo>
                    <a:lnTo>
                      <a:pt x="2021" y="29056"/>
                    </a:lnTo>
                    <a:lnTo>
                      <a:pt x="1883" y="27947"/>
                    </a:lnTo>
                    <a:lnTo>
                      <a:pt x="1803" y="26878"/>
                    </a:lnTo>
                    <a:lnTo>
                      <a:pt x="1724" y="25788"/>
                    </a:lnTo>
                    <a:lnTo>
                      <a:pt x="1684" y="24719"/>
                    </a:lnTo>
                    <a:lnTo>
                      <a:pt x="1665" y="23649"/>
                    </a:lnTo>
                    <a:lnTo>
                      <a:pt x="1665" y="22580"/>
                    </a:lnTo>
                    <a:lnTo>
                      <a:pt x="1665" y="21490"/>
                    </a:lnTo>
                    <a:lnTo>
                      <a:pt x="1704" y="20421"/>
                    </a:lnTo>
                    <a:lnTo>
                      <a:pt x="1744" y="19351"/>
                    </a:lnTo>
                    <a:lnTo>
                      <a:pt x="1863" y="16955"/>
                    </a:lnTo>
                    <a:lnTo>
                      <a:pt x="2001" y="14558"/>
                    </a:lnTo>
                    <a:lnTo>
                      <a:pt x="2120" y="12181"/>
                    </a:lnTo>
                    <a:lnTo>
                      <a:pt x="2180" y="10973"/>
                    </a:lnTo>
                    <a:lnTo>
                      <a:pt x="2219" y="9785"/>
                    </a:lnTo>
                    <a:lnTo>
                      <a:pt x="2239" y="8596"/>
                    </a:lnTo>
                    <a:lnTo>
                      <a:pt x="2259" y="7388"/>
                    </a:lnTo>
                    <a:lnTo>
                      <a:pt x="2239" y="6200"/>
                    </a:lnTo>
                    <a:lnTo>
                      <a:pt x="2199" y="5011"/>
                    </a:lnTo>
                    <a:lnTo>
                      <a:pt x="2140" y="3823"/>
                    </a:lnTo>
                    <a:lnTo>
                      <a:pt x="2061" y="2615"/>
                    </a:lnTo>
                    <a:lnTo>
                      <a:pt x="1922" y="1427"/>
                    </a:lnTo>
                    <a:lnTo>
                      <a:pt x="1764" y="238"/>
                    </a:lnTo>
                    <a:lnTo>
                      <a:pt x="1744" y="179"/>
                    </a:lnTo>
                    <a:lnTo>
                      <a:pt x="1724" y="119"/>
                    </a:lnTo>
                    <a:lnTo>
                      <a:pt x="1684" y="80"/>
                    </a:lnTo>
                    <a:lnTo>
                      <a:pt x="1645" y="40"/>
                    </a:lnTo>
                    <a:lnTo>
                      <a:pt x="1605" y="20"/>
                    </a:lnTo>
                    <a:lnTo>
                      <a:pt x="154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0" name="Google Shape;1740;p7"/>
              <p:cNvSpPr/>
              <p:nvPr/>
            </p:nvSpPr>
            <p:spPr>
              <a:xfrm>
                <a:off x="1841250" y="267325"/>
                <a:ext cx="36675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7" h="10261" extrusionOk="0">
                    <a:moveTo>
                      <a:pt x="0" y="1"/>
                    </a:moveTo>
                    <a:lnTo>
                      <a:pt x="218" y="1229"/>
                    </a:lnTo>
                    <a:lnTo>
                      <a:pt x="416" y="2457"/>
                    </a:lnTo>
                    <a:lnTo>
                      <a:pt x="595" y="3685"/>
                    </a:lnTo>
                    <a:lnTo>
                      <a:pt x="713" y="4932"/>
                    </a:lnTo>
                    <a:lnTo>
                      <a:pt x="813" y="6180"/>
                    </a:lnTo>
                    <a:lnTo>
                      <a:pt x="872" y="7428"/>
                    </a:lnTo>
                    <a:lnTo>
                      <a:pt x="892" y="8696"/>
                    </a:lnTo>
                    <a:lnTo>
                      <a:pt x="872" y="9943"/>
                    </a:lnTo>
                    <a:lnTo>
                      <a:pt x="892" y="10023"/>
                    </a:lnTo>
                    <a:lnTo>
                      <a:pt x="892" y="10082"/>
                    </a:lnTo>
                    <a:lnTo>
                      <a:pt x="931" y="10141"/>
                    </a:lnTo>
                    <a:lnTo>
                      <a:pt x="971" y="10181"/>
                    </a:lnTo>
                    <a:lnTo>
                      <a:pt x="1050" y="10240"/>
                    </a:lnTo>
                    <a:lnTo>
                      <a:pt x="1149" y="10260"/>
                    </a:lnTo>
                    <a:lnTo>
                      <a:pt x="1268" y="10240"/>
                    </a:lnTo>
                    <a:lnTo>
                      <a:pt x="1347" y="10181"/>
                    </a:lnTo>
                    <a:lnTo>
                      <a:pt x="1387" y="10141"/>
                    </a:lnTo>
                    <a:lnTo>
                      <a:pt x="1427" y="10082"/>
                    </a:lnTo>
                    <a:lnTo>
                      <a:pt x="1446" y="10023"/>
                    </a:lnTo>
                    <a:lnTo>
                      <a:pt x="1446" y="9943"/>
                    </a:lnTo>
                    <a:lnTo>
                      <a:pt x="1466" y="8913"/>
                    </a:lnTo>
                    <a:lnTo>
                      <a:pt x="1446" y="7864"/>
                    </a:lnTo>
                    <a:lnTo>
                      <a:pt x="1407" y="6834"/>
                    </a:lnTo>
                    <a:lnTo>
                      <a:pt x="1347" y="5784"/>
                    </a:lnTo>
                    <a:lnTo>
                      <a:pt x="1268" y="4754"/>
                    </a:lnTo>
                    <a:lnTo>
                      <a:pt x="1169" y="3724"/>
                    </a:lnTo>
                    <a:lnTo>
                      <a:pt x="1030" y="2694"/>
                    </a:lnTo>
                    <a:lnTo>
                      <a:pt x="892" y="1664"/>
                    </a:lnTo>
                    <a:lnTo>
                      <a:pt x="733" y="832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1" name="Google Shape;1741;p7"/>
              <p:cNvSpPr/>
              <p:nvPr/>
            </p:nvSpPr>
            <p:spPr>
              <a:xfrm>
                <a:off x="1772925" y="267325"/>
                <a:ext cx="35175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6616" extrusionOk="0">
                    <a:moveTo>
                      <a:pt x="0" y="1"/>
                    </a:moveTo>
                    <a:lnTo>
                      <a:pt x="198" y="1585"/>
                    </a:lnTo>
                    <a:lnTo>
                      <a:pt x="416" y="3189"/>
                    </a:lnTo>
                    <a:lnTo>
                      <a:pt x="852" y="6378"/>
                    </a:lnTo>
                    <a:lnTo>
                      <a:pt x="872" y="6457"/>
                    </a:lnTo>
                    <a:lnTo>
                      <a:pt x="891" y="6517"/>
                    </a:lnTo>
                    <a:lnTo>
                      <a:pt x="931" y="6556"/>
                    </a:lnTo>
                    <a:lnTo>
                      <a:pt x="971" y="6596"/>
                    </a:lnTo>
                    <a:lnTo>
                      <a:pt x="1010" y="6616"/>
                    </a:lnTo>
                    <a:lnTo>
                      <a:pt x="1070" y="6616"/>
                    </a:lnTo>
                    <a:lnTo>
                      <a:pt x="1169" y="6596"/>
                    </a:lnTo>
                    <a:lnTo>
                      <a:pt x="1268" y="6556"/>
                    </a:lnTo>
                    <a:lnTo>
                      <a:pt x="1347" y="6457"/>
                    </a:lnTo>
                    <a:lnTo>
                      <a:pt x="1387" y="6339"/>
                    </a:lnTo>
                    <a:lnTo>
                      <a:pt x="1406" y="6279"/>
                    </a:lnTo>
                    <a:lnTo>
                      <a:pt x="1406" y="6200"/>
                    </a:lnTo>
                    <a:lnTo>
                      <a:pt x="59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2" name="Google Shape;1742;p7"/>
              <p:cNvSpPr/>
              <p:nvPr/>
            </p:nvSpPr>
            <p:spPr>
              <a:xfrm>
                <a:off x="1749650" y="1504725"/>
                <a:ext cx="1104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18" h="26066" extrusionOk="0">
                    <a:moveTo>
                      <a:pt x="3031" y="0"/>
                    </a:moveTo>
                    <a:lnTo>
                      <a:pt x="2932" y="20"/>
                    </a:lnTo>
                    <a:lnTo>
                      <a:pt x="2892" y="40"/>
                    </a:lnTo>
                    <a:lnTo>
                      <a:pt x="2852" y="80"/>
                    </a:lnTo>
                    <a:lnTo>
                      <a:pt x="2813" y="119"/>
                    </a:lnTo>
                    <a:lnTo>
                      <a:pt x="2793" y="179"/>
                    </a:lnTo>
                    <a:lnTo>
                      <a:pt x="2793" y="238"/>
                    </a:lnTo>
                    <a:lnTo>
                      <a:pt x="2793" y="317"/>
                    </a:lnTo>
                    <a:lnTo>
                      <a:pt x="3130" y="3387"/>
                    </a:lnTo>
                    <a:lnTo>
                      <a:pt x="3268" y="4932"/>
                    </a:lnTo>
                    <a:lnTo>
                      <a:pt x="3427" y="6477"/>
                    </a:lnTo>
                    <a:lnTo>
                      <a:pt x="3546" y="8022"/>
                    </a:lnTo>
                    <a:lnTo>
                      <a:pt x="3664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23" y="17331"/>
                    </a:lnTo>
                    <a:lnTo>
                      <a:pt x="3744" y="18876"/>
                    </a:lnTo>
                    <a:lnTo>
                      <a:pt x="3625" y="20421"/>
                    </a:lnTo>
                    <a:lnTo>
                      <a:pt x="3565" y="21193"/>
                    </a:lnTo>
                    <a:lnTo>
                      <a:pt x="3466" y="21965"/>
                    </a:lnTo>
                    <a:lnTo>
                      <a:pt x="3367" y="22718"/>
                    </a:lnTo>
                    <a:lnTo>
                      <a:pt x="3249" y="23491"/>
                    </a:lnTo>
                    <a:lnTo>
                      <a:pt x="3130" y="24263"/>
                    </a:lnTo>
                    <a:lnTo>
                      <a:pt x="2971" y="25016"/>
                    </a:lnTo>
                    <a:lnTo>
                      <a:pt x="2852" y="24818"/>
                    </a:lnTo>
                    <a:lnTo>
                      <a:pt x="2734" y="24580"/>
                    </a:lnTo>
                    <a:lnTo>
                      <a:pt x="2536" y="24124"/>
                    </a:lnTo>
                    <a:lnTo>
                      <a:pt x="2357" y="23649"/>
                    </a:lnTo>
                    <a:lnTo>
                      <a:pt x="2219" y="23174"/>
                    </a:lnTo>
                    <a:lnTo>
                      <a:pt x="2100" y="22659"/>
                    </a:lnTo>
                    <a:lnTo>
                      <a:pt x="2001" y="22164"/>
                    </a:lnTo>
                    <a:lnTo>
                      <a:pt x="1842" y="21134"/>
                    </a:lnTo>
                    <a:lnTo>
                      <a:pt x="1407" y="18262"/>
                    </a:lnTo>
                    <a:lnTo>
                      <a:pt x="1208" y="16816"/>
                    </a:lnTo>
                    <a:lnTo>
                      <a:pt x="1030" y="15370"/>
                    </a:lnTo>
                    <a:lnTo>
                      <a:pt x="872" y="13984"/>
                    </a:lnTo>
                    <a:lnTo>
                      <a:pt x="733" y="12577"/>
                    </a:lnTo>
                    <a:lnTo>
                      <a:pt x="634" y="11151"/>
                    </a:lnTo>
                    <a:lnTo>
                      <a:pt x="575" y="9745"/>
                    </a:lnTo>
                    <a:lnTo>
                      <a:pt x="555" y="8339"/>
                    </a:lnTo>
                    <a:lnTo>
                      <a:pt x="555" y="7626"/>
                    </a:lnTo>
                    <a:lnTo>
                      <a:pt x="575" y="6933"/>
                    </a:lnTo>
                    <a:lnTo>
                      <a:pt x="595" y="6220"/>
                    </a:lnTo>
                    <a:lnTo>
                      <a:pt x="634" y="5506"/>
                    </a:lnTo>
                    <a:lnTo>
                      <a:pt x="694" y="4813"/>
                    </a:lnTo>
                    <a:lnTo>
                      <a:pt x="773" y="4100"/>
                    </a:lnTo>
                    <a:lnTo>
                      <a:pt x="931" y="4417"/>
                    </a:lnTo>
                    <a:lnTo>
                      <a:pt x="1090" y="4754"/>
                    </a:lnTo>
                    <a:lnTo>
                      <a:pt x="1208" y="5071"/>
                    </a:lnTo>
                    <a:lnTo>
                      <a:pt x="1327" y="5407"/>
                    </a:lnTo>
                    <a:lnTo>
                      <a:pt x="1426" y="5744"/>
                    </a:lnTo>
                    <a:lnTo>
                      <a:pt x="1525" y="6101"/>
                    </a:lnTo>
                    <a:lnTo>
                      <a:pt x="1605" y="6457"/>
                    </a:lnTo>
                    <a:lnTo>
                      <a:pt x="1664" y="6814"/>
                    </a:lnTo>
                    <a:lnTo>
                      <a:pt x="1763" y="7527"/>
                    </a:lnTo>
                    <a:lnTo>
                      <a:pt x="1822" y="8279"/>
                    </a:lnTo>
                    <a:lnTo>
                      <a:pt x="1842" y="9012"/>
                    </a:lnTo>
                    <a:lnTo>
                      <a:pt x="1862" y="9765"/>
                    </a:lnTo>
                    <a:lnTo>
                      <a:pt x="1842" y="11290"/>
                    </a:lnTo>
                    <a:lnTo>
                      <a:pt x="1822" y="12815"/>
                    </a:lnTo>
                    <a:lnTo>
                      <a:pt x="1842" y="13568"/>
                    </a:lnTo>
                    <a:lnTo>
                      <a:pt x="1862" y="14300"/>
                    </a:lnTo>
                    <a:lnTo>
                      <a:pt x="1941" y="15013"/>
                    </a:lnTo>
                    <a:lnTo>
                      <a:pt x="2040" y="15727"/>
                    </a:lnTo>
                    <a:lnTo>
                      <a:pt x="2060" y="15806"/>
                    </a:lnTo>
                    <a:lnTo>
                      <a:pt x="2080" y="15845"/>
                    </a:lnTo>
                    <a:lnTo>
                      <a:pt x="2120" y="15905"/>
                    </a:lnTo>
                    <a:lnTo>
                      <a:pt x="2159" y="15925"/>
                    </a:lnTo>
                    <a:lnTo>
                      <a:pt x="2219" y="15944"/>
                    </a:lnTo>
                    <a:lnTo>
                      <a:pt x="2258" y="15964"/>
                    </a:lnTo>
                    <a:lnTo>
                      <a:pt x="2357" y="15944"/>
                    </a:lnTo>
                    <a:lnTo>
                      <a:pt x="2456" y="15905"/>
                    </a:lnTo>
                    <a:lnTo>
                      <a:pt x="2536" y="15806"/>
                    </a:lnTo>
                    <a:lnTo>
                      <a:pt x="2575" y="15746"/>
                    </a:lnTo>
                    <a:lnTo>
                      <a:pt x="2575" y="15687"/>
                    </a:lnTo>
                    <a:lnTo>
                      <a:pt x="2595" y="15627"/>
                    </a:lnTo>
                    <a:lnTo>
                      <a:pt x="2575" y="15548"/>
                    </a:lnTo>
                    <a:lnTo>
                      <a:pt x="2516" y="15152"/>
                    </a:lnTo>
                    <a:lnTo>
                      <a:pt x="2476" y="14756"/>
                    </a:lnTo>
                    <a:lnTo>
                      <a:pt x="2397" y="13964"/>
                    </a:lnTo>
                    <a:lnTo>
                      <a:pt x="2357" y="13152"/>
                    </a:lnTo>
                    <a:lnTo>
                      <a:pt x="2357" y="12340"/>
                    </a:lnTo>
                    <a:lnTo>
                      <a:pt x="2377" y="10696"/>
                    </a:lnTo>
                    <a:lnTo>
                      <a:pt x="2377" y="9884"/>
                    </a:lnTo>
                    <a:lnTo>
                      <a:pt x="2377" y="9072"/>
                    </a:lnTo>
                    <a:lnTo>
                      <a:pt x="2337" y="8260"/>
                    </a:lnTo>
                    <a:lnTo>
                      <a:pt x="2278" y="7467"/>
                    </a:lnTo>
                    <a:lnTo>
                      <a:pt x="2179" y="6675"/>
                    </a:lnTo>
                    <a:lnTo>
                      <a:pt x="2120" y="6299"/>
                    </a:lnTo>
                    <a:lnTo>
                      <a:pt x="2040" y="5903"/>
                    </a:lnTo>
                    <a:lnTo>
                      <a:pt x="1941" y="5526"/>
                    </a:lnTo>
                    <a:lnTo>
                      <a:pt x="1842" y="5150"/>
                    </a:lnTo>
                    <a:lnTo>
                      <a:pt x="1704" y="4793"/>
                    </a:lnTo>
                    <a:lnTo>
                      <a:pt x="1565" y="4417"/>
                    </a:lnTo>
                    <a:lnTo>
                      <a:pt x="1407" y="4061"/>
                    </a:lnTo>
                    <a:lnTo>
                      <a:pt x="1208" y="3704"/>
                    </a:lnTo>
                    <a:lnTo>
                      <a:pt x="1010" y="3367"/>
                    </a:lnTo>
                    <a:lnTo>
                      <a:pt x="793" y="3031"/>
                    </a:lnTo>
                    <a:lnTo>
                      <a:pt x="733" y="2971"/>
                    </a:lnTo>
                    <a:lnTo>
                      <a:pt x="654" y="2951"/>
                    </a:lnTo>
                    <a:lnTo>
                      <a:pt x="595" y="2932"/>
                    </a:lnTo>
                    <a:lnTo>
                      <a:pt x="515" y="2951"/>
                    </a:lnTo>
                    <a:lnTo>
                      <a:pt x="436" y="2971"/>
                    </a:lnTo>
                    <a:lnTo>
                      <a:pt x="377" y="3031"/>
                    </a:lnTo>
                    <a:lnTo>
                      <a:pt x="337" y="3090"/>
                    </a:lnTo>
                    <a:lnTo>
                      <a:pt x="317" y="3169"/>
                    </a:lnTo>
                    <a:lnTo>
                      <a:pt x="218" y="3942"/>
                    </a:lnTo>
                    <a:lnTo>
                      <a:pt x="139" y="4714"/>
                    </a:lnTo>
                    <a:lnTo>
                      <a:pt x="80" y="5506"/>
                    </a:lnTo>
                    <a:lnTo>
                      <a:pt x="40" y="6279"/>
                    </a:lnTo>
                    <a:lnTo>
                      <a:pt x="0" y="7051"/>
                    </a:lnTo>
                    <a:lnTo>
                      <a:pt x="0" y="7824"/>
                    </a:lnTo>
                    <a:lnTo>
                      <a:pt x="0" y="8596"/>
                    </a:lnTo>
                    <a:lnTo>
                      <a:pt x="0" y="9369"/>
                    </a:lnTo>
                    <a:lnTo>
                      <a:pt x="60" y="10914"/>
                    </a:lnTo>
                    <a:lnTo>
                      <a:pt x="159" y="12458"/>
                    </a:lnTo>
                    <a:lnTo>
                      <a:pt x="317" y="14003"/>
                    </a:lnTo>
                    <a:lnTo>
                      <a:pt x="476" y="15548"/>
                    </a:lnTo>
                    <a:lnTo>
                      <a:pt x="674" y="17093"/>
                    </a:lnTo>
                    <a:lnTo>
                      <a:pt x="892" y="18618"/>
                    </a:lnTo>
                    <a:lnTo>
                      <a:pt x="1109" y="20143"/>
                    </a:lnTo>
                    <a:lnTo>
                      <a:pt x="1347" y="21668"/>
                    </a:lnTo>
                    <a:lnTo>
                      <a:pt x="1446" y="22263"/>
                    </a:lnTo>
                    <a:lnTo>
                      <a:pt x="1565" y="22837"/>
                    </a:lnTo>
                    <a:lnTo>
                      <a:pt x="1704" y="23411"/>
                    </a:lnTo>
                    <a:lnTo>
                      <a:pt x="1862" y="23966"/>
                    </a:lnTo>
                    <a:lnTo>
                      <a:pt x="2060" y="24501"/>
                    </a:lnTo>
                    <a:lnTo>
                      <a:pt x="2179" y="24778"/>
                    </a:lnTo>
                    <a:lnTo>
                      <a:pt x="2298" y="25016"/>
                    </a:lnTo>
                    <a:lnTo>
                      <a:pt x="2436" y="25273"/>
                    </a:lnTo>
                    <a:lnTo>
                      <a:pt x="2595" y="25511"/>
                    </a:lnTo>
                    <a:lnTo>
                      <a:pt x="2753" y="25748"/>
                    </a:lnTo>
                    <a:lnTo>
                      <a:pt x="2932" y="25966"/>
                    </a:lnTo>
                    <a:lnTo>
                      <a:pt x="2991" y="26026"/>
                    </a:lnTo>
                    <a:lnTo>
                      <a:pt x="3050" y="26046"/>
                    </a:lnTo>
                    <a:lnTo>
                      <a:pt x="3130" y="26065"/>
                    </a:lnTo>
                    <a:lnTo>
                      <a:pt x="3209" y="26046"/>
                    </a:lnTo>
                    <a:lnTo>
                      <a:pt x="3268" y="26026"/>
                    </a:lnTo>
                    <a:lnTo>
                      <a:pt x="3328" y="25966"/>
                    </a:lnTo>
                    <a:lnTo>
                      <a:pt x="3367" y="25907"/>
                    </a:lnTo>
                    <a:lnTo>
                      <a:pt x="3407" y="25828"/>
                    </a:lnTo>
                    <a:lnTo>
                      <a:pt x="3565" y="25035"/>
                    </a:lnTo>
                    <a:lnTo>
                      <a:pt x="3704" y="24243"/>
                    </a:lnTo>
                    <a:lnTo>
                      <a:pt x="3843" y="23451"/>
                    </a:lnTo>
                    <a:lnTo>
                      <a:pt x="3942" y="22659"/>
                    </a:lnTo>
                    <a:lnTo>
                      <a:pt x="4061" y="21866"/>
                    </a:lnTo>
                    <a:lnTo>
                      <a:pt x="4140" y="21074"/>
                    </a:lnTo>
                    <a:lnTo>
                      <a:pt x="4219" y="20282"/>
                    </a:lnTo>
                    <a:lnTo>
                      <a:pt x="4278" y="19490"/>
                    </a:lnTo>
                    <a:lnTo>
                      <a:pt x="4377" y="17885"/>
                    </a:lnTo>
                    <a:lnTo>
                      <a:pt x="4417" y="16301"/>
                    </a:lnTo>
                    <a:lnTo>
                      <a:pt x="4417" y="14697"/>
                    </a:lnTo>
                    <a:lnTo>
                      <a:pt x="4397" y="13092"/>
                    </a:lnTo>
                    <a:lnTo>
                      <a:pt x="433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01" y="6675"/>
                    </a:lnTo>
                    <a:lnTo>
                      <a:pt x="3863" y="5091"/>
                    </a:lnTo>
                    <a:lnTo>
                      <a:pt x="3704" y="3486"/>
                    </a:lnTo>
                    <a:lnTo>
                      <a:pt x="3348" y="317"/>
                    </a:lnTo>
                    <a:lnTo>
                      <a:pt x="3348" y="238"/>
                    </a:lnTo>
                    <a:lnTo>
                      <a:pt x="3308" y="179"/>
                    </a:lnTo>
                    <a:lnTo>
                      <a:pt x="3288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3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3" name="Google Shape;1743;p7"/>
              <p:cNvSpPr/>
              <p:nvPr/>
            </p:nvSpPr>
            <p:spPr>
              <a:xfrm>
                <a:off x="1924425" y="2381650"/>
                <a:ext cx="50050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2002" h="34840" extrusionOk="0">
                    <a:moveTo>
                      <a:pt x="932" y="0"/>
                    </a:moveTo>
                    <a:lnTo>
                      <a:pt x="833" y="20"/>
                    </a:lnTo>
                    <a:lnTo>
                      <a:pt x="734" y="79"/>
                    </a:lnTo>
                    <a:lnTo>
                      <a:pt x="694" y="119"/>
                    </a:lnTo>
                    <a:lnTo>
                      <a:pt x="655" y="178"/>
                    </a:lnTo>
                    <a:lnTo>
                      <a:pt x="635" y="258"/>
                    </a:lnTo>
                    <a:lnTo>
                      <a:pt x="635" y="317"/>
                    </a:lnTo>
                    <a:lnTo>
                      <a:pt x="476" y="2733"/>
                    </a:lnTo>
                    <a:lnTo>
                      <a:pt x="417" y="3942"/>
                    </a:lnTo>
                    <a:lnTo>
                      <a:pt x="357" y="5130"/>
                    </a:lnTo>
                    <a:lnTo>
                      <a:pt x="318" y="6338"/>
                    </a:lnTo>
                    <a:lnTo>
                      <a:pt x="298" y="7546"/>
                    </a:lnTo>
                    <a:lnTo>
                      <a:pt x="298" y="8755"/>
                    </a:lnTo>
                    <a:lnTo>
                      <a:pt x="338" y="9963"/>
                    </a:lnTo>
                    <a:lnTo>
                      <a:pt x="377" y="10577"/>
                    </a:lnTo>
                    <a:lnTo>
                      <a:pt x="417" y="11191"/>
                    </a:lnTo>
                    <a:lnTo>
                      <a:pt x="536" y="12399"/>
                    </a:lnTo>
                    <a:lnTo>
                      <a:pt x="674" y="13607"/>
                    </a:lnTo>
                    <a:lnTo>
                      <a:pt x="833" y="14815"/>
                    </a:lnTo>
                    <a:lnTo>
                      <a:pt x="991" y="16023"/>
                    </a:lnTo>
                    <a:lnTo>
                      <a:pt x="1150" y="17232"/>
                    </a:lnTo>
                    <a:lnTo>
                      <a:pt x="1288" y="18440"/>
                    </a:lnTo>
                    <a:lnTo>
                      <a:pt x="1387" y="19648"/>
                    </a:lnTo>
                    <a:lnTo>
                      <a:pt x="1427" y="20619"/>
                    </a:lnTo>
                    <a:lnTo>
                      <a:pt x="1427" y="21569"/>
                    </a:lnTo>
                    <a:lnTo>
                      <a:pt x="1387" y="22520"/>
                    </a:lnTo>
                    <a:lnTo>
                      <a:pt x="1328" y="23471"/>
                    </a:lnTo>
                    <a:lnTo>
                      <a:pt x="1229" y="24421"/>
                    </a:lnTo>
                    <a:lnTo>
                      <a:pt x="1110" y="25372"/>
                    </a:lnTo>
                    <a:lnTo>
                      <a:pt x="853" y="27273"/>
                    </a:lnTo>
                    <a:lnTo>
                      <a:pt x="555" y="29155"/>
                    </a:lnTo>
                    <a:lnTo>
                      <a:pt x="417" y="30106"/>
                    </a:lnTo>
                    <a:lnTo>
                      <a:pt x="298" y="31037"/>
                    </a:lnTo>
                    <a:lnTo>
                      <a:pt x="179" y="31987"/>
                    </a:lnTo>
                    <a:lnTo>
                      <a:pt x="100" y="32938"/>
                    </a:lnTo>
                    <a:lnTo>
                      <a:pt x="21" y="33889"/>
                    </a:lnTo>
                    <a:lnTo>
                      <a:pt x="1" y="34839"/>
                    </a:lnTo>
                    <a:lnTo>
                      <a:pt x="555" y="34839"/>
                    </a:lnTo>
                    <a:lnTo>
                      <a:pt x="595" y="33988"/>
                    </a:lnTo>
                    <a:lnTo>
                      <a:pt x="635" y="33156"/>
                    </a:lnTo>
                    <a:lnTo>
                      <a:pt x="714" y="32304"/>
                    </a:lnTo>
                    <a:lnTo>
                      <a:pt x="813" y="31472"/>
                    </a:lnTo>
                    <a:lnTo>
                      <a:pt x="932" y="30640"/>
                    </a:lnTo>
                    <a:lnTo>
                      <a:pt x="1051" y="29789"/>
                    </a:lnTo>
                    <a:lnTo>
                      <a:pt x="1308" y="28125"/>
                    </a:lnTo>
                    <a:lnTo>
                      <a:pt x="1486" y="27036"/>
                    </a:lnTo>
                    <a:lnTo>
                      <a:pt x="1625" y="25946"/>
                    </a:lnTo>
                    <a:lnTo>
                      <a:pt x="1764" y="24857"/>
                    </a:lnTo>
                    <a:lnTo>
                      <a:pt x="1883" y="23748"/>
                    </a:lnTo>
                    <a:lnTo>
                      <a:pt x="1962" y="22659"/>
                    </a:lnTo>
                    <a:lnTo>
                      <a:pt x="2001" y="21549"/>
                    </a:lnTo>
                    <a:lnTo>
                      <a:pt x="2001" y="20995"/>
                    </a:lnTo>
                    <a:lnTo>
                      <a:pt x="1982" y="20440"/>
                    </a:lnTo>
                    <a:lnTo>
                      <a:pt x="1962" y="19886"/>
                    </a:lnTo>
                    <a:lnTo>
                      <a:pt x="1922" y="19331"/>
                    </a:lnTo>
                    <a:lnTo>
                      <a:pt x="1823" y="18163"/>
                    </a:lnTo>
                    <a:lnTo>
                      <a:pt x="1684" y="16994"/>
                    </a:lnTo>
                    <a:lnTo>
                      <a:pt x="1387" y="14657"/>
                    </a:lnTo>
                    <a:lnTo>
                      <a:pt x="1229" y="13488"/>
                    </a:lnTo>
                    <a:lnTo>
                      <a:pt x="1090" y="12320"/>
                    </a:lnTo>
                    <a:lnTo>
                      <a:pt x="971" y="11151"/>
                    </a:lnTo>
                    <a:lnTo>
                      <a:pt x="912" y="9963"/>
                    </a:lnTo>
                    <a:lnTo>
                      <a:pt x="872" y="8755"/>
                    </a:lnTo>
                    <a:lnTo>
                      <a:pt x="872" y="7546"/>
                    </a:lnTo>
                    <a:lnTo>
                      <a:pt x="892" y="6338"/>
                    </a:lnTo>
                    <a:lnTo>
                      <a:pt x="912" y="5130"/>
                    </a:lnTo>
                    <a:lnTo>
                      <a:pt x="971" y="3942"/>
                    </a:lnTo>
                    <a:lnTo>
                      <a:pt x="1051" y="2733"/>
                    </a:lnTo>
                    <a:lnTo>
                      <a:pt x="1189" y="317"/>
                    </a:lnTo>
                    <a:lnTo>
                      <a:pt x="1189" y="238"/>
                    </a:lnTo>
                    <a:lnTo>
                      <a:pt x="1189" y="178"/>
                    </a:lnTo>
                    <a:lnTo>
                      <a:pt x="1150" y="119"/>
                    </a:lnTo>
                    <a:lnTo>
                      <a:pt x="1130" y="79"/>
                    </a:lnTo>
                    <a:lnTo>
                      <a:pt x="1031" y="20"/>
                    </a:lnTo>
                    <a:lnTo>
                      <a:pt x="93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4" name="Google Shape;1744;p7"/>
              <p:cNvSpPr/>
              <p:nvPr/>
            </p:nvSpPr>
            <p:spPr>
              <a:xfrm>
                <a:off x="1839775" y="2972375"/>
                <a:ext cx="66850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74" h="11211" extrusionOk="0">
                    <a:moveTo>
                      <a:pt x="2317" y="0"/>
                    </a:moveTo>
                    <a:lnTo>
                      <a:pt x="2218" y="20"/>
                    </a:lnTo>
                    <a:lnTo>
                      <a:pt x="2119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60" y="238"/>
                    </a:lnTo>
                    <a:lnTo>
                      <a:pt x="2060" y="317"/>
                    </a:lnTo>
                    <a:lnTo>
                      <a:pt x="2100" y="1030"/>
                    </a:lnTo>
                    <a:lnTo>
                      <a:pt x="2100" y="1723"/>
                    </a:lnTo>
                    <a:lnTo>
                      <a:pt x="2060" y="2416"/>
                    </a:lnTo>
                    <a:lnTo>
                      <a:pt x="2000" y="3110"/>
                    </a:lnTo>
                    <a:lnTo>
                      <a:pt x="1882" y="3803"/>
                    </a:lnTo>
                    <a:lnTo>
                      <a:pt x="1763" y="4476"/>
                    </a:lnTo>
                    <a:lnTo>
                      <a:pt x="1604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73" y="8517"/>
                    </a:lnTo>
                    <a:lnTo>
                      <a:pt x="317" y="9864"/>
                    </a:lnTo>
                    <a:lnTo>
                      <a:pt x="139" y="10537"/>
                    </a:lnTo>
                    <a:lnTo>
                      <a:pt x="0" y="11210"/>
                    </a:lnTo>
                    <a:lnTo>
                      <a:pt x="535" y="11210"/>
                    </a:lnTo>
                    <a:lnTo>
                      <a:pt x="673" y="10537"/>
                    </a:lnTo>
                    <a:lnTo>
                      <a:pt x="852" y="9864"/>
                    </a:lnTo>
                    <a:lnTo>
                      <a:pt x="1208" y="8517"/>
                    </a:lnTo>
                    <a:lnTo>
                      <a:pt x="1604" y="7170"/>
                    </a:lnTo>
                    <a:lnTo>
                      <a:pt x="1981" y="5843"/>
                    </a:lnTo>
                    <a:lnTo>
                      <a:pt x="2159" y="5169"/>
                    </a:lnTo>
                    <a:lnTo>
                      <a:pt x="2317" y="4476"/>
                    </a:lnTo>
                    <a:lnTo>
                      <a:pt x="2456" y="3803"/>
                    </a:lnTo>
                    <a:lnTo>
                      <a:pt x="2555" y="3110"/>
                    </a:lnTo>
                    <a:lnTo>
                      <a:pt x="2634" y="2416"/>
                    </a:lnTo>
                    <a:lnTo>
                      <a:pt x="2674" y="1723"/>
                    </a:lnTo>
                    <a:lnTo>
                      <a:pt x="2674" y="1030"/>
                    </a:lnTo>
                    <a:lnTo>
                      <a:pt x="2634" y="317"/>
                    </a:lnTo>
                    <a:lnTo>
                      <a:pt x="2614" y="238"/>
                    </a:lnTo>
                    <a:lnTo>
                      <a:pt x="2595" y="178"/>
                    </a:lnTo>
                    <a:lnTo>
                      <a:pt x="2555" y="119"/>
                    </a:lnTo>
                    <a:lnTo>
                      <a:pt x="2515" y="79"/>
                    </a:lnTo>
                    <a:lnTo>
                      <a:pt x="2416" y="20"/>
                    </a:lnTo>
                    <a:lnTo>
                      <a:pt x="231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5" name="Google Shape;1745;p7"/>
              <p:cNvSpPr/>
              <p:nvPr/>
            </p:nvSpPr>
            <p:spPr>
              <a:xfrm>
                <a:off x="1922950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0" y="1"/>
                    </a:moveTo>
                    <a:lnTo>
                      <a:pt x="139" y="832"/>
                    </a:lnTo>
                    <a:lnTo>
                      <a:pt x="258" y="1684"/>
                    </a:lnTo>
                    <a:lnTo>
                      <a:pt x="456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93" y="8517"/>
                    </a:lnTo>
                    <a:lnTo>
                      <a:pt x="832" y="10240"/>
                    </a:lnTo>
                    <a:lnTo>
                      <a:pt x="852" y="11964"/>
                    </a:lnTo>
                    <a:lnTo>
                      <a:pt x="852" y="13687"/>
                    </a:lnTo>
                    <a:lnTo>
                      <a:pt x="832" y="15410"/>
                    </a:lnTo>
                    <a:lnTo>
                      <a:pt x="773" y="17133"/>
                    </a:lnTo>
                    <a:lnTo>
                      <a:pt x="654" y="20579"/>
                    </a:lnTo>
                    <a:lnTo>
                      <a:pt x="496" y="24026"/>
                    </a:lnTo>
                    <a:lnTo>
                      <a:pt x="357" y="27452"/>
                    </a:lnTo>
                    <a:lnTo>
                      <a:pt x="278" y="29532"/>
                    </a:lnTo>
                    <a:lnTo>
                      <a:pt x="238" y="31611"/>
                    </a:lnTo>
                    <a:lnTo>
                      <a:pt x="199" y="33711"/>
                    </a:lnTo>
                    <a:lnTo>
                      <a:pt x="199" y="35790"/>
                    </a:lnTo>
                    <a:lnTo>
                      <a:pt x="238" y="37870"/>
                    </a:lnTo>
                    <a:lnTo>
                      <a:pt x="317" y="39950"/>
                    </a:lnTo>
                    <a:lnTo>
                      <a:pt x="377" y="40980"/>
                    </a:lnTo>
                    <a:lnTo>
                      <a:pt x="436" y="42029"/>
                    </a:lnTo>
                    <a:lnTo>
                      <a:pt x="535" y="43059"/>
                    </a:lnTo>
                    <a:lnTo>
                      <a:pt x="634" y="44109"/>
                    </a:lnTo>
                    <a:lnTo>
                      <a:pt x="872" y="46228"/>
                    </a:lnTo>
                    <a:lnTo>
                      <a:pt x="1149" y="48328"/>
                    </a:lnTo>
                    <a:lnTo>
                      <a:pt x="1743" y="52566"/>
                    </a:lnTo>
                    <a:lnTo>
                      <a:pt x="2021" y="54666"/>
                    </a:lnTo>
                    <a:lnTo>
                      <a:pt x="2258" y="56785"/>
                    </a:lnTo>
                    <a:lnTo>
                      <a:pt x="2357" y="57855"/>
                    </a:lnTo>
                    <a:lnTo>
                      <a:pt x="2456" y="58924"/>
                    </a:lnTo>
                    <a:lnTo>
                      <a:pt x="2536" y="59994"/>
                    </a:lnTo>
                    <a:lnTo>
                      <a:pt x="2575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95" y="64747"/>
                    </a:lnTo>
                    <a:lnTo>
                      <a:pt x="253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59" y="69659"/>
                    </a:lnTo>
                    <a:lnTo>
                      <a:pt x="1981" y="70867"/>
                    </a:lnTo>
                    <a:lnTo>
                      <a:pt x="1763" y="71996"/>
                    </a:lnTo>
                    <a:lnTo>
                      <a:pt x="1526" y="73125"/>
                    </a:lnTo>
                    <a:lnTo>
                      <a:pt x="1288" y="74274"/>
                    </a:lnTo>
                    <a:lnTo>
                      <a:pt x="1070" y="75403"/>
                    </a:lnTo>
                    <a:lnTo>
                      <a:pt x="971" y="75977"/>
                    </a:lnTo>
                    <a:lnTo>
                      <a:pt x="892" y="76552"/>
                    </a:lnTo>
                    <a:lnTo>
                      <a:pt x="832" y="77126"/>
                    </a:lnTo>
                    <a:lnTo>
                      <a:pt x="773" y="77700"/>
                    </a:lnTo>
                    <a:lnTo>
                      <a:pt x="753" y="78295"/>
                    </a:lnTo>
                    <a:lnTo>
                      <a:pt x="753" y="78869"/>
                    </a:lnTo>
                    <a:lnTo>
                      <a:pt x="773" y="79443"/>
                    </a:lnTo>
                    <a:lnTo>
                      <a:pt x="832" y="80038"/>
                    </a:lnTo>
                    <a:lnTo>
                      <a:pt x="832" y="80117"/>
                    </a:lnTo>
                    <a:lnTo>
                      <a:pt x="872" y="80176"/>
                    </a:lnTo>
                    <a:lnTo>
                      <a:pt x="892" y="80236"/>
                    </a:lnTo>
                    <a:lnTo>
                      <a:pt x="951" y="80275"/>
                    </a:lnTo>
                    <a:lnTo>
                      <a:pt x="1030" y="80335"/>
                    </a:lnTo>
                    <a:lnTo>
                      <a:pt x="1149" y="80354"/>
                    </a:lnTo>
                    <a:lnTo>
                      <a:pt x="1248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67" y="80236"/>
                    </a:lnTo>
                    <a:lnTo>
                      <a:pt x="1387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47" y="79483"/>
                    </a:lnTo>
                    <a:lnTo>
                      <a:pt x="1328" y="78948"/>
                    </a:lnTo>
                    <a:lnTo>
                      <a:pt x="1328" y="78413"/>
                    </a:lnTo>
                    <a:lnTo>
                      <a:pt x="1347" y="77859"/>
                    </a:lnTo>
                    <a:lnTo>
                      <a:pt x="1387" y="77324"/>
                    </a:lnTo>
                    <a:lnTo>
                      <a:pt x="1446" y="76789"/>
                    </a:lnTo>
                    <a:lnTo>
                      <a:pt x="1506" y="76255"/>
                    </a:lnTo>
                    <a:lnTo>
                      <a:pt x="160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39" y="72551"/>
                    </a:lnTo>
                    <a:lnTo>
                      <a:pt x="2437" y="71501"/>
                    </a:lnTo>
                    <a:lnTo>
                      <a:pt x="2615" y="70491"/>
                    </a:lnTo>
                    <a:lnTo>
                      <a:pt x="2754" y="69461"/>
                    </a:lnTo>
                    <a:lnTo>
                      <a:pt x="2892" y="68451"/>
                    </a:lnTo>
                    <a:lnTo>
                      <a:pt x="2991" y="67421"/>
                    </a:lnTo>
                    <a:lnTo>
                      <a:pt x="3090" y="66391"/>
                    </a:lnTo>
                    <a:lnTo>
                      <a:pt x="3150" y="65361"/>
                    </a:lnTo>
                    <a:lnTo>
                      <a:pt x="3189" y="64311"/>
                    </a:lnTo>
                    <a:lnTo>
                      <a:pt x="3189" y="63282"/>
                    </a:lnTo>
                    <a:lnTo>
                      <a:pt x="3189" y="62212"/>
                    </a:lnTo>
                    <a:lnTo>
                      <a:pt x="3150" y="61142"/>
                    </a:lnTo>
                    <a:lnTo>
                      <a:pt x="3110" y="60053"/>
                    </a:lnTo>
                    <a:lnTo>
                      <a:pt x="3031" y="58984"/>
                    </a:lnTo>
                    <a:lnTo>
                      <a:pt x="2932" y="57914"/>
                    </a:lnTo>
                    <a:lnTo>
                      <a:pt x="2833" y="56864"/>
                    </a:lnTo>
                    <a:lnTo>
                      <a:pt x="2595" y="54725"/>
                    </a:lnTo>
                    <a:lnTo>
                      <a:pt x="2318" y="52606"/>
                    </a:lnTo>
                    <a:lnTo>
                      <a:pt x="2021" y="50487"/>
                    </a:lnTo>
                    <a:lnTo>
                      <a:pt x="1724" y="48348"/>
                    </a:lnTo>
                    <a:lnTo>
                      <a:pt x="1446" y="46228"/>
                    </a:lnTo>
                    <a:lnTo>
                      <a:pt x="1328" y="45179"/>
                    </a:lnTo>
                    <a:lnTo>
                      <a:pt x="1209" y="44129"/>
                    </a:lnTo>
                    <a:lnTo>
                      <a:pt x="1110" y="43079"/>
                    </a:lnTo>
                    <a:lnTo>
                      <a:pt x="1030" y="42029"/>
                    </a:lnTo>
                    <a:lnTo>
                      <a:pt x="971" y="40980"/>
                    </a:lnTo>
                    <a:lnTo>
                      <a:pt x="912" y="39910"/>
                    </a:lnTo>
                    <a:lnTo>
                      <a:pt x="852" y="37811"/>
                    </a:lnTo>
                    <a:lnTo>
                      <a:pt x="813" y="35711"/>
                    </a:lnTo>
                    <a:lnTo>
                      <a:pt x="813" y="33592"/>
                    </a:lnTo>
                    <a:lnTo>
                      <a:pt x="852" y="31492"/>
                    </a:lnTo>
                    <a:lnTo>
                      <a:pt x="912" y="29393"/>
                    </a:lnTo>
                    <a:lnTo>
                      <a:pt x="971" y="27294"/>
                    </a:lnTo>
                    <a:lnTo>
                      <a:pt x="1050" y="25174"/>
                    </a:lnTo>
                    <a:lnTo>
                      <a:pt x="1228" y="20956"/>
                    </a:lnTo>
                    <a:lnTo>
                      <a:pt x="1308" y="18856"/>
                    </a:lnTo>
                    <a:lnTo>
                      <a:pt x="1367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27" y="10953"/>
                    </a:lnTo>
                    <a:lnTo>
                      <a:pt x="1387" y="9369"/>
                    </a:lnTo>
                    <a:lnTo>
                      <a:pt x="1347" y="7804"/>
                    </a:lnTo>
                    <a:lnTo>
                      <a:pt x="1248" y="6220"/>
                    </a:lnTo>
                    <a:lnTo>
                      <a:pt x="1149" y="4655"/>
                    </a:lnTo>
                    <a:lnTo>
                      <a:pt x="991" y="3110"/>
                    </a:lnTo>
                    <a:lnTo>
                      <a:pt x="813" y="1545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6" name="Google Shape;1746;p7"/>
              <p:cNvSpPr/>
              <p:nvPr/>
            </p:nvSpPr>
            <p:spPr>
              <a:xfrm>
                <a:off x="1321325" y="1474025"/>
                <a:ext cx="21325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3" h="8359" extrusionOk="0">
                    <a:moveTo>
                      <a:pt x="496" y="0"/>
                    </a:moveTo>
                    <a:lnTo>
                      <a:pt x="397" y="20"/>
                    </a:lnTo>
                    <a:lnTo>
                      <a:pt x="298" y="80"/>
                    </a:lnTo>
                    <a:lnTo>
                      <a:pt x="278" y="119"/>
                    </a:lnTo>
                    <a:lnTo>
                      <a:pt x="239" y="179"/>
                    </a:lnTo>
                    <a:lnTo>
                      <a:pt x="239" y="238"/>
                    </a:lnTo>
                    <a:lnTo>
                      <a:pt x="219" y="317"/>
                    </a:lnTo>
                    <a:lnTo>
                      <a:pt x="258" y="1288"/>
                    </a:lnTo>
                    <a:lnTo>
                      <a:pt x="278" y="2258"/>
                    </a:lnTo>
                    <a:lnTo>
                      <a:pt x="278" y="3209"/>
                    </a:lnTo>
                    <a:lnTo>
                      <a:pt x="258" y="4179"/>
                    </a:lnTo>
                    <a:lnTo>
                      <a:pt x="219" y="5150"/>
                    </a:lnTo>
                    <a:lnTo>
                      <a:pt x="159" y="6121"/>
                    </a:lnTo>
                    <a:lnTo>
                      <a:pt x="100" y="7071"/>
                    </a:lnTo>
                    <a:lnTo>
                      <a:pt x="1" y="8042"/>
                    </a:lnTo>
                    <a:lnTo>
                      <a:pt x="1" y="8121"/>
                    </a:lnTo>
                    <a:lnTo>
                      <a:pt x="1" y="8180"/>
                    </a:lnTo>
                    <a:lnTo>
                      <a:pt x="41" y="8240"/>
                    </a:lnTo>
                    <a:lnTo>
                      <a:pt x="60" y="8279"/>
                    </a:lnTo>
                    <a:lnTo>
                      <a:pt x="100" y="8319"/>
                    </a:lnTo>
                    <a:lnTo>
                      <a:pt x="140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6" y="8240"/>
                    </a:lnTo>
                    <a:lnTo>
                      <a:pt x="536" y="8180"/>
                    </a:lnTo>
                    <a:lnTo>
                      <a:pt x="556" y="8121"/>
                    </a:lnTo>
                    <a:lnTo>
                      <a:pt x="575" y="8042"/>
                    </a:lnTo>
                    <a:lnTo>
                      <a:pt x="655" y="7071"/>
                    </a:lnTo>
                    <a:lnTo>
                      <a:pt x="734" y="6121"/>
                    </a:lnTo>
                    <a:lnTo>
                      <a:pt x="793" y="5150"/>
                    </a:lnTo>
                    <a:lnTo>
                      <a:pt x="833" y="4179"/>
                    </a:lnTo>
                    <a:lnTo>
                      <a:pt x="853" y="3209"/>
                    </a:lnTo>
                    <a:lnTo>
                      <a:pt x="853" y="2258"/>
                    </a:lnTo>
                    <a:lnTo>
                      <a:pt x="833" y="1288"/>
                    </a:lnTo>
                    <a:lnTo>
                      <a:pt x="793" y="317"/>
                    </a:lnTo>
                    <a:lnTo>
                      <a:pt x="793" y="238"/>
                    </a:lnTo>
                    <a:lnTo>
                      <a:pt x="773" y="179"/>
                    </a:lnTo>
                    <a:lnTo>
                      <a:pt x="734" y="119"/>
                    </a:lnTo>
                    <a:lnTo>
                      <a:pt x="694" y="80"/>
                    </a:lnTo>
                    <a:lnTo>
                      <a:pt x="595" y="20"/>
                    </a:lnTo>
                    <a:lnTo>
                      <a:pt x="49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7" name="Google Shape;1747;p7"/>
              <p:cNvSpPr/>
              <p:nvPr/>
            </p:nvSpPr>
            <p:spPr>
              <a:xfrm>
                <a:off x="1084650" y="2908975"/>
                <a:ext cx="29725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13747" extrusionOk="0">
                    <a:moveTo>
                      <a:pt x="535" y="1"/>
                    </a:moveTo>
                    <a:lnTo>
                      <a:pt x="436" y="21"/>
                    </a:lnTo>
                    <a:lnTo>
                      <a:pt x="337" y="80"/>
                    </a:lnTo>
                    <a:lnTo>
                      <a:pt x="317" y="120"/>
                    </a:lnTo>
                    <a:lnTo>
                      <a:pt x="278" y="179"/>
                    </a:lnTo>
                    <a:lnTo>
                      <a:pt x="278" y="239"/>
                    </a:lnTo>
                    <a:lnTo>
                      <a:pt x="278" y="318"/>
                    </a:lnTo>
                    <a:lnTo>
                      <a:pt x="298" y="853"/>
                    </a:lnTo>
                    <a:lnTo>
                      <a:pt x="298" y="1367"/>
                    </a:lnTo>
                    <a:lnTo>
                      <a:pt x="298" y="2417"/>
                    </a:lnTo>
                    <a:lnTo>
                      <a:pt x="258" y="3447"/>
                    </a:lnTo>
                    <a:lnTo>
                      <a:pt x="199" y="4497"/>
                    </a:lnTo>
                    <a:lnTo>
                      <a:pt x="80" y="6577"/>
                    </a:lnTo>
                    <a:lnTo>
                      <a:pt x="20" y="7606"/>
                    </a:lnTo>
                    <a:lnTo>
                      <a:pt x="1" y="8656"/>
                    </a:lnTo>
                    <a:lnTo>
                      <a:pt x="1" y="9310"/>
                    </a:lnTo>
                    <a:lnTo>
                      <a:pt x="40" y="9963"/>
                    </a:lnTo>
                    <a:lnTo>
                      <a:pt x="100" y="10597"/>
                    </a:lnTo>
                    <a:lnTo>
                      <a:pt x="159" y="11231"/>
                    </a:lnTo>
                    <a:lnTo>
                      <a:pt x="238" y="11865"/>
                    </a:lnTo>
                    <a:lnTo>
                      <a:pt x="337" y="12499"/>
                    </a:lnTo>
                    <a:lnTo>
                      <a:pt x="456" y="13132"/>
                    </a:lnTo>
                    <a:lnTo>
                      <a:pt x="595" y="13746"/>
                    </a:lnTo>
                    <a:lnTo>
                      <a:pt x="1189" y="13746"/>
                    </a:lnTo>
                    <a:lnTo>
                      <a:pt x="1050" y="13093"/>
                    </a:lnTo>
                    <a:lnTo>
                      <a:pt x="912" y="12419"/>
                    </a:lnTo>
                    <a:lnTo>
                      <a:pt x="813" y="11746"/>
                    </a:lnTo>
                    <a:lnTo>
                      <a:pt x="714" y="11092"/>
                    </a:lnTo>
                    <a:lnTo>
                      <a:pt x="654" y="10399"/>
                    </a:lnTo>
                    <a:lnTo>
                      <a:pt x="595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615" y="7329"/>
                    </a:lnTo>
                    <a:lnTo>
                      <a:pt x="654" y="6339"/>
                    </a:lnTo>
                    <a:lnTo>
                      <a:pt x="773" y="4338"/>
                    </a:lnTo>
                    <a:lnTo>
                      <a:pt x="832" y="3328"/>
                    </a:lnTo>
                    <a:lnTo>
                      <a:pt x="872" y="2338"/>
                    </a:lnTo>
                    <a:lnTo>
                      <a:pt x="872" y="1328"/>
                    </a:lnTo>
                    <a:lnTo>
                      <a:pt x="832" y="318"/>
                    </a:lnTo>
                    <a:lnTo>
                      <a:pt x="832" y="239"/>
                    </a:lnTo>
                    <a:lnTo>
                      <a:pt x="813" y="179"/>
                    </a:lnTo>
                    <a:lnTo>
                      <a:pt x="773" y="120"/>
                    </a:lnTo>
                    <a:lnTo>
                      <a:pt x="733" y="80"/>
                    </a:lnTo>
                    <a:lnTo>
                      <a:pt x="634" y="21"/>
                    </a:lnTo>
                    <a:lnTo>
                      <a:pt x="5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748" name="Google Shape;1748;p7"/>
            <p:cNvGrpSpPr/>
            <p:nvPr/>
          </p:nvGrpSpPr>
          <p:grpSpPr>
            <a:xfrm>
              <a:off x="5139071" y="43"/>
              <a:ext cx="5139109" cy="5143416"/>
              <a:chOff x="1040100" y="267325"/>
              <a:chExt cx="2982825" cy="2985325"/>
            </a:xfrm>
          </p:grpSpPr>
          <p:sp>
            <p:nvSpPr>
              <p:cNvPr id="1749" name="Google Shape;1749;p7"/>
              <p:cNvSpPr/>
              <p:nvPr/>
            </p:nvSpPr>
            <p:spPr>
              <a:xfrm>
                <a:off x="3577275" y="1821625"/>
                <a:ext cx="88150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60" y="80"/>
                    </a:lnTo>
                    <a:lnTo>
                      <a:pt x="40" y="139"/>
                    </a:lnTo>
                    <a:lnTo>
                      <a:pt x="0" y="17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79" y="1407"/>
                    </a:lnTo>
                    <a:lnTo>
                      <a:pt x="159" y="2496"/>
                    </a:lnTo>
                    <a:lnTo>
                      <a:pt x="277" y="4655"/>
                    </a:lnTo>
                    <a:lnTo>
                      <a:pt x="337" y="5744"/>
                    </a:lnTo>
                    <a:lnTo>
                      <a:pt x="416" y="6814"/>
                    </a:lnTo>
                    <a:lnTo>
                      <a:pt x="515" y="7903"/>
                    </a:lnTo>
                    <a:lnTo>
                      <a:pt x="634" y="8973"/>
                    </a:lnTo>
                    <a:lnTo>
                      <a:pt x="713" y="9527"/>
                    </a:lnTo>
                    <a:lnTo>
                      <a:pt x="812" y="10082"/>
                    </a:lnTo>
                    <a:lnTo>
                      <a:pt x="1010" y="11171"/>
                    </a:lnTo>
                    <a:lnTo>
                      <a:pt x="1268" y="12260"/>
                    </a:lnTo>
                    <a:lnTo>
                      <a:pt x="1525" y="13350"/>
                    </a:lnTo>
                    <a:lnTo>
                      <a:pt x="1783" y="14439"/>
                    </a:lnTo>
                    <a:lnTo>
                      <a:pt x="2040" y="15509"/>
                    </a:lnTo>
                    <a:lnTo>
                      <a:pt x="2278" y="16598"/>
                    </a:lnTo>
                    <a:lnTo>
                      <a:pt x="2496" y="17707"/>
                    </a:lnTo>
                    <a:lnTo>
                      <a:pt x="2654" y="18777"/>
                    </a:lnTo>
                    <a:lnTo>
                      <a:pt x="2793" y="19866"/>
                    </a:lnTo>
                    <a:lnTo>
                      <a:pt x="2872" y="20975"/>
                    </a:lnTo>
                    <a:lnTo>
                      <a:pt x="2931" y="22065"/>
                    </a:lnTo>
                    <a:lnTo>
                      <a:pt x="2971" y="23154"/>
                    </a:lnTo>
                    <a:lnTo>
                      <a:pt x="2951" y="24263"/>
                    </a:lnTo>
                    <a:lnTo>
                      <a:pt x="2912" y="25352"/>
                    </a:lnTo>
                    <a:lnTo>
                      <a:pt x="2832" y="26442"/>
                    </a:lnTo>
                    <a:lnTo>
                      <a:pt x="2773" y="27016"/>
                    </a:lnTo>
                    <a:lnTo>
                      <a:pt x="2694" y="27590"/>
                    </a:lnTo>
                    <a:lnTo>
                      <a:pt x="2515" y="28700"/>
                    </a:lnTo>
                    <a:lnTo>
                      <a:pt x="2298" y="29789"/>
                    </a:lnTo>
                    <a:lnTo>
                      <a:pt x="2060" y="30878"/>
                    </a:lnTo>
                    <a:lnTo>
                      <a:pt x="1802" y="31968"/>
                    </a:lnTo>
                    <a:lnTo>
                      <a:pt x="1505" y="33037"/>
                    </a:lnTo>
                    <a:lnTo>
                      <a:pt x="911" y="35196"/>
                    </a:lnTo>
                    <a:lnTo>
                      <a:pt x="634" y="36285"/>
                    </a:lnTo>
                    <a:lnTo>
                      <a:pt x="515" y="36820"/>
                    </a:lnTo>
                    <a:lnTo>
                      <a:pt x="396" y="37375"/>
                    </a:lnTo>
                    <a:lnTo>
                      <a:pt x="297" y="37929"/>
                    </a:lnTo>
                    <a:lnTo>
                      <a:pt x="218" y="38484"/>
                    </a:lnTo>
                    <a:lnTo>
                      <a:pt x="159" y="39038"/>
                    </a:lnTo>
                    <a:lnTo>
                      <a:pt x="99" y="39593"/>
                    </a:lnTo>
                    <a:lnTo>
                      <a:pt x="79" y="40148"/>
                    </a:lnTo>
                    <a:lnTo>
                      <a:pt x="60" y="40702"/>
                    </a:lnTo>
                    <a:lnTo>
                      <a:pt x="79" y="41257"/>
                    </a:lnTo>
                    <a:lnTo>
                      <a:pt x="119" y="41811"/>
                    </a:lnTo>
                    <a:lnTo>
                      <a:pt x="178" y="42366"/>
                    </a:lnTo>
                    <a:lnTo>
                      <a:pt x="277" y="42901"/>
                    </a:lnTo>
                    <a:lnTo>
                      <a:pt x="416" y="43455"/>
                    </a:lnTo>
                    <a:lnTo>
                      <a:pt x="574" y="43990"/>
                    </a:lnTo>
                    <a:lnTo>
                      <a:pt x="594" y="44069"/>
                    </a:lnTo>
                    <a:lnTo>
                      <a:pt x="634" y="44109"/>
                    </a:lnTo>
                    <a:lnTo>
                      <a:pt x="673" y="44168"/>
                    </a:lnTo>
                    <a:lnTo>
                      <a:pt x="733" y="44188"/>
                    </a:lnTo>
                    <a:lnTo>
                      <a:pt x="832" y="44228"/>
                    </a:lnTo>
                    <a:lnTo>
                      <a:pt x="931" y="44208"/>
                    </a:lnTo>
                    <a:lnTo>
                      <a:pt x="1030" y="44148"/>
                    </a:lnTo>
                    <a:lnTo>
                      <a:pt x="1109" y="44069"/>
                    </a:lnTo>
                    <a:lnTo>
                      <a:pt x="1129" y="44010"/>
                    </a:lnTo>
                    <a:lnTo>
                      <a:pt x="1129" y="43950"/>
                    </a:lnTo>
                    <a:lnTo>
                      <a:pt x="1129" y="43891"/>
                    </a:lnTo>
                    <a:lnTo>
                      <a:pt x="1109" y="43812"/>
                    </a:lnTo>
                    <a:lnTo>
                      <a:pt x="971" y="43297"/>
                    </a:lnTo>
                    <a:lnTo>
                      <a:pt x="832" y="42782"/>
                    </a:lnTo>
                    <a:lnTo>
                      <a:pt x="753" y="42247"/>
                    </a:lnTo>
                    <a:lnTo>
                      <a:pt x="693" y="41712"/>
                    </a:lnTo>
                    <a:lnTo>
                      <a:pt x="654" y="41178"/>
                    </a:lnTo>
                    <a:lnTo>
                      <a:pt x="634" y="40663"/>
                    </a:lnTo>
                    <a:lnTo>
                      <a:pt x="634" y="40128"/>
                    </a:lnTo>
                    <a:lnTo>
                      <a:pt x="673" y="39593"/>
                    </a:lnTo>
                    <a:lnTo>
                      <a:pt x="713" y="39058"/>
                    </a:lnTo>
                    <a:lnTo>
                      <a:pt x="792" y="38523"/>
                    </a:lnTo>
                    <a:lnTo>
                      <a:pt x="872" y="37989"/>
                    </a:lnTo>
                    <a:lnTo>
                      <a:pt x="971" y="37474"/>
                    </a:lnTo>
                    <a:lnTo>
                      <a:pt x="1208" y="36424"/>
                    </a:lnTo>
                    <a:lnTo>
                      <a:pt x="1466" y="35374"/>
                    </a:lnTo>
                    <a:lnTo>
                      <a:pt x="2020" y="33374"/>
                    </a:lnTo>
                    <a:lnTo>
                      <a:pt x="2278" y="32364"/>
                    </a:lnTo>
                    <a:lnTo>
                      <a:pt x="2535" y="31354"/>
                    </a:lnTo>
                    <a:lnTo>
                      <a:pt x="2773" y="30344"/>
                    </a:lnTo>
                    <a:lnTo>
                      <a:pt x="2991" y="29333"/>
                    </a:lnTo>
                    <a:lnTo>
                      <a:pt x="3169" y="28303"/>
                    </a:lnTo>
                    <a:lnTo>
                      <a:pt x="3308" y="27254"/>
                    </a:lnTo>
                    <a:lnTo>
                      <a:pt x="3407" y="26224"/>
                    </a:lnTo>
                    <a:lnTo>
                      <a:pt x="3486" y="25194"/>
                    </a:lnTo>
                    <a:lnTo>
                      <a:pt x="3526" y="24164"/>
                    </a:lnTo>
                    <a:lnTo>
                      <a:pt x="3526" y="23134"/>
                    </a:lnTo>
                    <a:lnTo>
                      <a:pt x="3506" y="22124"/>
                    </a:lnTo>
                    <a:lnTo>
                      <a:pt x="3446" y="21094"/>
                    </a:lnTo>
                    <a:lnTo>
                      <a:pt x="3367" y="20064"/>
                    </a:lnTo>
                    <a:lnTo>
                      <a:pt x="3268" y="19034"/>
                    </a:lnTo>
                    <a:lnTo>
                      <a:pt x="3189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74" y="15806"/>
                    </a:lnTo>
                    <a:lnTo>
                      <a:pt x="2436" y="14756"/>
                    </a:lnTo>
                    <a:lnTo>
                      <a:pt x="1921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47" y="9884"/>
                    </a:lnTo>
                    <a:lnTo>
                      <a:pt x="1248" y="9250"/>
                    </a:lnTo>
                    <a:lnTo>
                      <a:pt x="1169" y="8616"/>
                    </a:lnTo>
                    <a:lnTo>
                      <a:pt x="1089" y="7982"/>
                    </a:lnTo>
                    <a:lnTo>
                      <a:pt x="971" y="6715"/>
                    </a:lnTo>
                    <a:lnTo>
                      <a:pt x="891" y="5447"/>
                    </a:lnTo>
                    <a:lnTo>
                      <a:pt x="733" y="2872"/>
                    </a:lnTo>
                    <a:lnTo>
                      <a:pt x="654" y="1605"/>
                    </a:lnTo>
                    <a:lnTo>
                      <a:pt x="574" y="317"/>
                    </a:lnTo>
                    <a:lnTo>
                      <a:pt x="555" y="258"/>
                    </a:lnTo>
                    <a:lnTo>
                      <a:pt x="535" y="179"/>
                    </a:lnTo>
                    <a:lnTo>
                      <a:pt x="495" y="139"/>
                    </a:lnTo>
                    <a:lnTo>
                      <a:pt x="456" y="80"/>
                    </a:lnTo>
                    <a:lnTo>
                      <a:pt x="35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0" name="Google Shape;1750;p7"/>
              <p:cNvSpPr/>
              <p:nvPr/>
            </p:nvSpPr>
            <p:spPr>
              <a:xfrm>
                <a:off x="3484675" y="2171700"/>
                <a:ext cx="113900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56" h="18440" extrusionOk="0">
                    <a:moveTo>
                      <a:pt x="2337" y="0"/>
                    </a:moveTo>
                    <a:lnTo>
                      <a:pt x="2298" y="20"/>
                    </a:lnTo>
                    <a:lnTo>
                      <a:pt x="2219" y="99"/>
                    </a:lnTo>
                    <a:lnTo>
                      <a:pt x="2139" y="198"/>
                    </a:lnTo>
                    <a:lnTo>
                      <a:pt x="2120" y="317"/>
                    </a:lnTo>
                    <a:lnTo>
                      <a:pt x="2120" y="377"/>
                    </a:lnTo>
                    <a:lnTo>
                      <a:pt x="2139" y="436"/>
                    </a:lnTo>
                    <a:lnTo>
                      <a:pt x="2159" y="515"/>
                    </a:lnTo>
                    <a:lnTo>
                      <a:pt x="2199" y="575"/>
                    </a:lnTo>
                    <a:lnTo>
                      <a:pt x="2536" y="1010"/>
                    </a:lnTo>
                    <a:lnTo>
                      <a:pt x="2813" y="1486"/>
                    </a:lnTo>
                    <a:lnTo>
                      <a:pt x="3070" y="1961"/>
                    </a:lnTo>
                    <a:lnTo>
                      <a:pt x="3308" y="2437"/>
                    </a:lnTo>
                    <a:lnTo>
                      <a:pt x="3486" y="2932"/>
                    </a:lnTo>
                    <a:lnTo>
                      <a:pt x="364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42" y="4992"/>
                    </a:lnTo>
                    <a:lnTo>
                      <a:pt x="3981" y="5526"/>
                    </a:lnTo>
                    <a:lnTo>
                      <a:pt x="4021" y="6061"/>
                    </a:lnTo>
                    <a:lnTo>
                      <a:pt x="4021" y="6596"/>
                    </a:lnTo>
                    <a:lnTo>
                      <a:pt x="4001" y="7150"/>
                    </a:lnTo>
                    <a:lnTo>
                      <a:pt x="3962" y="7705"/>
                    </a:lnTo>
                    <a:lnTo>
                      <a:pt x="3902" y="8260"/>
                    </a:lnTo>
                    <a:lnTo>
                      <a:pt x="3843" y="8814"/>
                    </a:lnTo>
                    <a:lnTo>
                      <a:pt x="3744" y="9369"/>
                    </a:lnTo>
                    <a:lnTo>
                      <a:pt x="3645" y="9923"/>
                    </a:lnTo>
                    <a:lnTo>
                      <a:pt x="3427" y="11052"/>
                    </a:lnTo>
                    <a:lnTo>
                      <a:pt x="3169" y="12161"/>
                    </a:lnTo>
                    <a:lnTo>
                      <a:pt x="2892" y="13271"/>
                    </a:lnTo>
                    <a:lnTo>
                      <a:pt x="2357" y="15429"/>
                    </a:lnTo>
                    <a:lnTo>
                      <a:pt x="2100" y="16479"/>
                    </a:lnTo>
                    <a:lnTo>
                      <a:pt x="1902" y="17509"/>
                    </a:lnTo>
                    <a:lnTo>
                      <a:pt x="1723" y="17291"/>
                    </a:lnTo>
                    <a:lnTo>
                      <a:pt x="1585" y="17054"/>
                    </a:lnTo>
                    <a:lnTo>
                      <a:pt x="1446" y="16816"/>
                    </a:lnTo>
                    <a:lnTo>
                      <a:pt x="1347" y="16558"/>
                    </a:lnTo>
                    <a:lnTo>
                      <a:pt x="1248" y="16301"/>
                    </a:lnTo>
                    <a:lnTo>
                      <a:pt x="1149" y="16024"/>
                    </a:lnTo>
                    <a:lnTo>
                      <a:pt x="1090" y="15746"/>
                    </a:lnTo>
                    <a:lnTo>
                      <a:pt x="1010" y="15449"/>
                    </a:lnTo>
                    <a:lnTo>
                      <a:pt x="911" y="14855"/>
                    </a:lnTo>
                    <a:lnTo>
                      <a:pt x="852" y="14261"/>
                    </a:lnTo>
                    <a:lnTo>
                      <a:pt x="753" y="13132"/>
                    </a:lnTo>
                    <a:lnTo>
                      <a:pt x="654" y="11706"/>
                    </a:lnTo>
                    <a:lnTo>
                      <a:pt x="595" y="10260"/>
                    </a:lnTo>
                    <a:lnTo>
                      <a:pt x="575" y="8834"/>
                    </a:lnTo>
                    <a:lnTo>
                      <a:pt x="614" y="7408"/>
                    </a:lnTo>
                    <a:lnTo>
                      <a:pt x="595" y="7329"/>
                    </a:lnTo>
                    <a:lnTo>
                      <a:pt x="595" y="7269"/>
                    </a:lnTo>
                    <a:lnTo>
                      <a:pt x="555" y="7210"/>
                    </a:lnTo>
                    <a:lnTo>
                      <a:pt x="535" y="7170"/>
                    </a:lnTo>
                    <a:lnTo>
                      <a:pt x="436" y="7111"/>
                    </a:lnTo>
                    <a:lnTo>
                      <a:pt x="337" y="7091"/>
                    </a:lnTo>
                    <a:lnTo>
                      <a:pt x="218" y="7111"/>
                    </a:lnTo>
                    <a:lnTo>
                      <a:pt x="139" y="7170"/>
                    </a:lnTo>
                    <a:lnTo>
                      <a:pt x="99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40" y="7408"/>
                    </a:lnTo>
                    <a:lnTo>
                      <a:pt x="20" y="8279"/>
                    </a:lnTo>
                    <a:lnTo>
                      <a:pt x="0" y="9151"/>
                    </a:lnTo>
                    <a:lnTo>
                      <a:pt x="20" y="10022"/>
                    </a:lnTo>
                    <a:lnTo>
                      <a:pt x="40" y="10914"/>
                    </a:lnTo>
                    <a:lnTo>
                      <a:pt x="80" y="11785"/>
                    </a:lnTo>
                    <a:lnTo>
                      <a:pt x="139" y="12657"/>
                    </a:lnTo>
                    <a:lnTo>
                      <a:pt x="218" y="13528"/>
                    </a:lnTo>
                    <a:lnTo>
                      <a:pt x="297" y="14399"/>
                    </a:lnTo>
                    <a:lnTo>
                      <a:pt x="377" y="14974"/>
                    </a:lnTo>
                    <a:lnTo>
                      <a:pt x="476" y="15528"/>
                    </a:lnTo>
                    <a:lnTo>
                      <a:pt x="595" y="16083"/>
                    </a:lnTo>
                    <a:lnTo>
                      <a:pt x="674" y="16360"/>
                    </a:lnTo>
                    <a:lnTo>
                      <a:pt x="753" y="16618"/>
                    </a:lnTo>
                    <a:lnTo>
                      <a:pt x="852" y="16875"/>
                    </a:lnTo>
                    <a:lnTo>
                      <a:pt x="971" y="17133"/>
                    </a:lnTo>
                    <a:lnTo>
                      <a:pt x="1090" y="17370"/>
                    </a:lnTo>
                    <a:lnTo>
                      <a:pt x="1228" y="17588"/>
                    </a:lnTo>
                    <a:lnTo>
                      <a:pt x="1367" y="17806"/>
                    </a:lnTo>
                    <a:lnTo>
                      <a:pt x="1545" y="18024"/>
                    </a:lnTo>
                    <a:lnTo>
                      <a:pt x="1723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20" y="18440"/>
                    </a:lnTo>
                    <a:lnTo>
                      <a:pt x="2179" y="18420"/>
                    </a:lnTo>
                    <a:lnTo>
                      <a:pt x="2238" y="18381"/>
                    </a:lnTo>
                    <a:lnTo>
                      <a:pt x="2298" y="18341"/>
                    </a:lnTo>
                    <a:lnTo>
                      <a:pt x="2318" y="18282"/>
                    </a:lnTo>
                    <a:lnTo>
                      <a:pt x="2357" y="18202"/>
                    </a:lnTo>
                    <a:lnTo>
                      <a:pt x="2555" y="17113"/>
                    </a:lnTo>
                    <a:lnTo>
                      <a:pt x="2793" y="16004"/>
                    </a:lnTo>
                    <a:lnTo>
                      <a:pt x="3070" y="14855"/>
                    </a:lnTo>
                    <a:lnTo>
                      <a:pt x="3367" y="13686"/>
                    </a:lnTo>
                    <a:lnTo>
                      <a:pt x="3645" y="12518"/>
                    </a:lnTo>
                    <a:lnTo>
                      <a:pt x="3922" y="11330"/>
                    </a:lnTo>
                    <a:lnTo>
                      <a:pt x="4160" y="10141"/>
                    </a:lnTo>
                    <a:lnTo>
                      <a:pt x="4259" y="9527"/>
                    </a:lnTo>
                    <a:lnTo>
                      <a:pt x="4358" y="8933"/>
                    </a:lnTo>
                    <a:lnTo>
                      <a:pt x="4437" y="8339"/>
                    </a:lnTo>
                    <a:lnTo>
                      <a:pt x="4496" y="7764"/>
                    </a:lnTo>
                    <a:lnTo>
                      <a:pt x="4536" y="7170"/>
                    </a:lnTo>
                    <a:lnTo>
                      <a:pt x="4556" y="6596"/>
                    </a:lnTo>
                    <a:lnTo>
                      <a:pt x="4556" y="6002"/>
                    </a:lnTo>
                    <a:lnTo>
                      <a:pt x="4536" y="5427"/>
                    </a:lnTo>
                    <a:lnTo>
                      <a:pt x="4477" y="4853"/>
                    </a:lnTo>
                    <a:lnTo>
                      <a:pt x="4397" y="4298"/>
                    </a:lnTo>
                    <a:lnTo>
                      <a:pt x="4298" y="3744"/>
                    </a:lnTo>
                    <a:lnTo>
                      <a:pt x="4160" y="3189"/>
                    </a:lnTo>
                    <a:lnTo>
                      <a:pt x="4001" y="2654"/>
                    </a:lnTo>
                    <a:lnTo>
                      <a:pt x="3783" y="2120"/>
                    </a:lnTo>
                    <a:lnTo>
                      <a:pt x="3546" y="1605"/>
                    </a:lnTo>
                    <a:lnTo>
                      <a:pt x="3268" y="1090"/>
                    </a:lnTo>
                    <a:lnTo>
                      <a:pt x="2951" y="595"/>
                    </a:lnTo>
                    <a:lnTo>
                      <a:pt x="2595" y="99"/>
                    </a:lnTo>
                    <a:lnTo>
                      <a:pt x="2555" y="60"/>
                    </a:lnTo>
                    <a:lnTo>
                      <a:pt x="2496" y="20"/>
                    </a:lnTo>
                    <a:lnTo>
                      <a:pt x="243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1" name="Google Shape;1751;p7"/>
              <p:cNvSpPr/>
              <p:nvPr/>
            </p:nvSpPr>
            <p:spPr>
              <a:xfrm>
                <a:off x="3487150" y="1843400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33" y="1"/>
                    </a:moveTo>
                    <a:lnTo>
                      <a:pt x="634" y="21"/>
                    </a:lnTo>
                    <a:lnTo>
                      <a:pt x="535" y="80"/>
                    </a:lnTo>
                    <a:lnTo>
                      <a:pt x="476" y="159"/>
                    </a:lnTo>
                    <a:lnTo>
                      <a:pt x="436" y="219"/>
                    </a:lnTo>
                    <a:lnTo>
                      <a:pt x="436" y="278"/>
                    </a:lnTo>
                    <a:lnTo>
                      <a:pt x="436" y="338"/>
                    </a:lnTo>
                    <a:lnTo>
                      <a:pt x="436" y="417"/>
                    </a:lnTo>
                    <a:lnTo>
                      <a:pt x="614" y="1051"/>
                    </a:lnTo>
                    <a:lnTo>
                      <a:pt x="733" y="1684"/>
                    </a:lnTo>
                    <a:lnTo>
                      <a:pt x="852" y="2338"/>
                    </a:lnTo>
                    <a:lnTo>
                      <a:pt x="931" y="2972"/>
                    </a:lnTo>
                    <a:lnTo>
                      <a:pt x="991" y="3625"/>
                    </a:lnTo>
                    <a:lnTo>
                      <a:pt x="1010" y="4279"/>
                    </a:lnTo>
                    <a:lnTo>
                      <a:pt x="1010" y="4952"/>
                    </a:lnTo>
                    <a:lnTo>
                      <a:pt x="991" y="5606"/>
                    </a:lnTo>
                    <a:lnTo>
                      <a:pt x="931" y="6299"/>
                    </a:lnTo>
                    <a:lnTo>
                      <a:pt x="832" y="6973"/>
                    </a:lnTo>
                    <a:lnTo>
                      <a:pt x="733" y="7646"/>
                    </a:lnTo>
                    <a:lnTo>
                      <a:pt x="614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80" y="11587"/>
                    </a:lnTo>
                    <a:lnTo>
                      <a:pt x="20" y="12142"/>
                    </a:lnTo>
                    <a:lnTo>
                      <a:pt x="0" y="12716"/>
                    </a:lnTo>
                    <a:lnTo>
                      <a:pt x="0" y="13291"/>
                    </a:lnTo>
                    <a:lnTo>
                      <a:pt x="40" y="13845"/>
                    </a:lnTo>
                    <a:lnTo>
                      <a:pt x="99" y="14400"/>
                    </a:lnTo>
                    <a:lnTo>
                      <a:pt x="198" y="14974"/>
                    </a:lnTo>
                    <a:lnTo>
                      <a:pt x="317" y="15529"/>
                    </a:lnTo>
                    <a:lnTo>
                      <a:pt x="476" y="16143"/>
                    </a:lnTo>
                    <a:lnTo>
                      <a:pt x="674" y="16737"/>
                    </a:lnTo>
                    <a:lnTo>
                      <a:pt x="1050" y="17945"/>
                    </a:lnTo>
                    <a:lnTo>
                      <a:pt x="1228" y="18559"/>
                    </a:lnTo>
                    <a:lnTo>
                      <a:pt x="1387" y="19173"/>
                    </a:lnTo>
                    <a:lnTo>
                      <a:pt x="1525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24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3" y="20659"/>
                    </a:lnTo>
                    <a:lnTo>
                      <a:pt x="182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120" y="20659"/>
                    </a:lnTo>
                    <a:lnTo>
                      <a:pt x="2139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1981" y="19252"/>
                    </a:lnTo>
                    <a:lnTo>
                      <a:pt x="1862" y="18678"/>
                    </a:lnTo>
                    <a:lnTo>
                      <a:pt x="1704" y="18124"/>
                    </a:lnTo>
                    <a:lnTo>
                      <a:pt x="1347" y="17014"/>
                    </a:lnTo>
                    <a:lnTo>
                      <a:pt x="1010" y="15885"/>
                    </a:lnTo>
                    <a:lnTo>
                      <a:pt x="911" y="15549"/>
                    </a:lnTo>
                    <a:lnTo>
                      <a:pt x="832" y="15192"/>
                    </a:lnTo>
                    <a:lnTo>
                      <a:pt x="753" y="14836"/>
                    </a:lnTo>
                    <a:lnTo>
                      <a:pt x="713" y="14499"/>
                    </a:lnTo>
                    <a:lnTo>
                      <a:pt x="614" y="13806"/>
                    </a:lnTo>
                    <a:lnTo>
                      <a:pt x="595" y="13113"/>
                    </a:lnTo>
                    <a:lnTo>
                      <a:pt x="595" y="12419"/>
                    </a:lnTo>
                    <a:lnTo>
                      <a:pt x="634" y="11726"/>
                    </a:lnTo>
                    <a:lnTo>
                      <a:pt x="713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68" y="7824"/>
                    </a:lnTo>
                    <a:lnTo>
                      <a:pt x="1387" y="7190"/>
                    </a:lnTo>
                    <a:lnTo>
                      <a:pt x="1466" y="6576"/>
                    </a:lnTo>
                    <a:lnTo>
                      <a:pt x="1525" y="5943"/>
                    </a:lnTo>
                    <a:lnTo>
                      <a:pt x="156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8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8" y="1486"/>
                    </a:lnTo>
                    <a:lnTo>
                      <a:pt x="1149" y="852"/>
                    </a:lnTo>
                    <a:lnTo>
                      <a:pt x="991" y="239"/>
                    </a:lnTo>
                    <a:lnTo>
                      <a:pt x="971" y="159"/>
                    </a:lnTo>
                    <a:lnTo>
                      <a:pt x="931" y="120"/>
                    </a:lnTo>
                    <a:lnTo>
                      <a:pt x="892" y="60"/>
                    </a:lnTo>
                    <a:lnTo>
                      <a:pt x="852" y="40"/>
                    </a:lnTo>
                    <a:lnTo>
                      <a:pt x="73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2" name="Google Shape;1752;p7"/>
              <p:cNvSpPr/>
              <p:nvPr/>
            </p:nvSpPr>
            <p:spPr>
              <a:xfrm>
                <a:off x="3421300" y="1963725"/>
                <a:ext cx="1015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61" h="51557" extrusionOk="0">
                    <a:moveTo>
                      <a:pt x="1624" y="1"/>
                    </a:moveTo>
                    <a:lnTo>
                      <a:pt x="1585" y="21"/>
                    </a:lnTo>
                    <a:lnTo>
                      <a:pt x="1525" y="40"/>
                    </a:lnTo>
                    <a:lnTo>
                      <a:pt x="1486" y="60"/>
                    </a:lnTo>
                    <a:lnTo>
                      <a:pt x="1466" y="120"/>
                    </a:lnTo>
                    <a:lnTo>
                      <a:pt x="1426" y="179"/>
                    </a:lnTo>
                    <a:lnTo>
                      <a:pt x="1406" y="238"/>
                    </a:lnTo>
                    <a:lnTo>
                      <a:pt x="1050" y="2774"/>
                    </a:lnTo>
                    <a:lnTo>
                      <a:pt x="872" y="4041"/>
                    </a:lnTo>
                    <a:lnTo>
                      <a:pt x="713" y="5309"/>
                    </a:lnTo>
                    <a:lnTo>
                      <a:pt x="575" y="6596"/>
                    </a:lnTo>
                    <a:lnTo>
                      <a:pt x="436" y="7884"/>
                    </a:lnTo>
                    <a:lnTo>
                      <a:pt x="317" y="9171"/>
                    </a:lnTo>
                    <a:lnTo>
                      <a:pt x="218" y="10458"/>
                    </a:lnTo>
                    <a:lnTo>
                      <a:pt x="139" y="11746"/>
                    </a:lnTo>
                    <a:lnTo>
                      <a:pt x="60" y="13033"/>
                    </a:lnTo>
                    <a:lnTo>
                      <a:pt x="20" y="14321"/>
                    </a:lnTo>
                    <a:lnTo>
                      <a:pt x="0" y="15608"/>
                    </a:lnTo>
                    <a:lnTo>
                      <a:pt x="0" y="16895"/>
                    </a:lnTo>
                    <a:lnTo>
                      <a:pt x="20" y="18183"/>
                    </a:lnTo>
                    <a:lnTo>
                      <a:pt x="60" y="19470"/>
                    </a:lnTo>
                    <a:lnTo>
                      <a:pt x="119" y="20738"/>
                    </a:lnTo>
                    <a:lnTo>
                      <a:pt x="218" y="21966"/>
                    </a:lnTo>
                    <a:lnTo>
                      <a:pt x="357" y="23174"/>
                    </a:lnTo>
                    <a:lnTo>
                      <a:pt x="515" y="24362"/>
                    </a:lnTo>
                    <a:lnTo>
                      <a:pt x="713" y="25551"/>
                    </a:lnTo>
                    <a:lnTo>
                      <a:pt x="931" y="26719"/>
                    </a:lnTo>
                    <a:lnTo>
                      <a:pt x="1169" y="27908"/>
                    </a:lnTo>
                    <a:lnTo>
                      <a:pt x="1426" y="29076"/>
                    </a:lnTo>
                    <a:lnTo>
                      <a:pt x="1723" y="30245"/>
                    </a:lnTo>
                    <a:lnTo>
                      <a:pt x="2317" y="32622"/>
                    </a:lnTo>
                    <a:lnTo>
                      <a:pt x="2615" y="33810"/>
                    </a:lnTo>
                    <a:lnTo>
                      <a:pt x="2872" y="34998"/>
                    </a:lnTo>
                    <a:lnTo>
                      <a:pt x="3090" y="36207"/>
                    </a:lnTo>
                    <a:lnTo>
                      <a:pt x="3209" y="36821"/>
                    </a:lnTo>
                    <a:lnTo>
                      <a:pt x="3288" y="37435"/>
                    </a:lnTo>
                    <a:lnTo>
                      <a:pt x="3367" y="38029"/>
                    </a:lnTo>
                    <a:lnTo>
                      <a:pt x="3427" y="38643"/>
                    </a:lnTo>
                    <a:lnTo>
                      <a:pt x="3466" y="39257"/>
                    </a:lnTo>
                    <a:lnTo>
                      <a:pt x="3486" y="39891"/>
                    </a:lnTo>
                    <a:lnTo>
                      <a:pt x="3506" y="40604"/>
                    </a:lnTo>
                    <a:lnTo>
                      <a:pt x="3486" y="41317"/>
                    </a:lnTo>
                    <a:lnTo>
                      <a:pt x="3446" y="42030"/>
                    </a:lnTo>
                    <a:lnTo>
                      <a:pt x="3387" y="42743"/>
                    </a:lnTo>
                    <a:lnTo>
                      <a:pt x="3248" y="44149"/>
                    </a:lnTo>
                    <a:lnTo>
                      <a:pt x="3090" y="45575"/>
                    </a:lnTo>
                    <a:lnTo>
                      <a:pt x="2931" y="46981"/>
                    </a:lnTo>
                    <a:lnTo>
                      <a:pt x="2872" y="47694"/>
                    </a:lnTo>
                    <a:lnTo>
                      <a:pt x="2832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2" y="50546"/>
                    </a:lnTo>
                    <a:lnTo>
                      <a:pt x="2872" y="51259"/>
                    </a:lnTo>
                    <a:lnTo>
                      <a:pt x="2912" y="51378"/>
                    </a:lnTo>
                    <a:lnTo>
                      <a:pt x="2951" y="51457"/>
                    </a:lnTo>
                    <a:lnTo>
                      <a:pt x="3011" y="51517"/>
                    </a:lnTo>
                    <a:lnTo>
                      <a:pt x="3090" y="51556"/>
                    </a:lnTo>
                    <a:lnTo>
                      <a:pt x="3308" y="51556"/>
                    </a:lnTo>
                    <a:lnTo>
                      <a:pt x="3367" y="51517"/>
                    </a:lnTo>
                    <a:lnTo>
                      <a:pt x="3407" y="51457"/>
                    </a:lnTo>
                    <a:lnTo>
                      <a:pt x="3446" y="51378"/>
                    </a:lnTo>
                    <a:lnTo>
                      <a:pt x="3446" y="51259"/>
                    </a:lnTo>
                    <a:lnTo>
                      <a:pt x="3407" y="50625"/>
                    </a:lnTo>
                    <a:lnTo>
                      <a:pt x="3367" y="50011"/>
                    </a:lnTo>
                    <a:lnTo>
                      <a:pt x="3367" y="49378"/>
                    </a:lnTo>
                    <a:lnTo>
                      <a:pt x="3387" y="48744"/>
                    </a:lnTo>
                    <a:lnTo>
                      <a:pt x="3427" y="48130"/>
                    </a:lnTo>
                    <a:lnTo>
                      <a:pt x="3466" y="47496"/>
                    </a:lnTo>
                    <a:lnTo>
                      <a:pt x="3585" y="46248"/>
                    </a:lnTo>
                    <a:lnTo>
                      <a:pt x="3862" y="43753"/>
                    </a:lnTo>
                    <a:lnTo>
                      <a:pt x="3981" y="42505"/>
                    </a:lnTo>
                    <a:lnTo>
                      <a:pt x="4021" y="41891"/>
                    </a:lnTo>
                    <a:lnTo>
                      <a:pt x="4060" y="41257"/>
                    </a:lnTo>
                    <a:lnTo>
                      <a:pt x="4060" y="40663"/>
                    </a:lnTo>
                    <a:lnTo>
                      <a:pt x="4060" y="40089"/>
                    </a:lnTo>
                    <a:lnTo>
                      <a:pt x="4041" y="39494"/>
                    </a:lnTo>
                    <a:lnTo>
                      <a:pt x="4001" y="38920"/>
                    </a:lnTo>
                    <a:lnTo>
                      <a:pt x="3961" y="38346"/>
                    </a:lnTo>
                    <a:lnTo>
                      <a:pt x="3902" y="37771"/>
                    </a:lnTo>
                    <a:lnTo>
                      <a:pt x="3744" y="36622"/>
                    </a:lnTo>
                    <a:lnTo>
                      <a:pt x="3545" y="35474"/>
                    </a:lnTo>
                    <a:lnTo>
                      <a:pt x="3308" y="34345"/>
                    </a:lnTo>
                    <a:lnTo>
                      <a:pt x="3050" y="33216"/>
                    </a:lnTo>
                    <a:lnTo>
                      <a:pt x="2773" y="32087"/>
                    </a:lnTo>
                    <a:lnTo>
                      <a:pt x="2179" y="29670"/>
                    </a:lnTo>
                    <a:lnTo>
                      <a:pt x="1902" y="28462"/>
                    </a:lnTo>
                    <a:lnTo>
                      <a:pt x="1624" y="27254"/>
                    </a:lnTo>
                    <a:lnTo>
                      <a:pt x="1367" y="26046"/>
                    </a:lnTo>
                    <a:lnTo>
                      <a:pt x="1149" y="24818"/>
                    </a:lnTo>
                    <a:lnTo>
                      <a:pt x="971" y="23590"/>
                    </a:lnTo>
                    <a:lnTo>
                      <a:pt x="812" y="22342"/>
                    </a:lnTo>
                    <a:lnTo>
                      <a:pt x="713" y="21055"/>
                    </a:lnTo>
                    <a:lnTo>
                      <a:pt x="634" y="19787"/>
                    </a:lnTo>
                    <a:lnTo>
                      <a:pt x="594" y="18500"/>
                    </a:lnTo>
                    <a:lnTo>
                      <a:pt x="575" y="17212"/>
                    </a:lnTo>
                    <a:lnTo>
                      <a:pt x="594" y="15925"/>
                    </a:lnTo>
                    <a:lnTo>
                      <a:pt x="614" y="14657"/>
                    </a:lnTo>
                    <a:lnTo>
                      <a:pt x="654" y="13370"/>
                    </a:lnTo>
                    <a:lnTo>
                      <a:pt x="733" y="12083"/>
                    </a:lnTo>
                    <a:lnTo>
                      <a:pt x="812" y="10617"/>
                    </a:lnTo>
                    <a:lnTo>
                      <a:pt x="931" y="9151"/>
                    </a:lnTo>
                    <a:lnTo>
                      <a:pt x="1050" y="7686"/>
                    </a:lnTo>
                    <a:lnTo>
                      <a:pt x="1208" y="6240"/>
                    </a:lnTo>
                    <a:lnTo>
                      <a:pt x="1367" y="4774"/>
                    </a:lnTo>
                    <a:lnTo>
                      <a:pt x="1545" y="3328"/>
                    </a:lnTo>
                    <a:lnTo>
                      <a:pt x="1743" y="1863"/>
                    </a:lnTo>
                    <a:lnTo>
                      <a:pt x="1961" y="417"/>
                    </a:lnTo>
                    <a:lnTo>
                      <a:pt x="1961" y="337"/>
                    </a:lnTo>
                    <a:lnTo>
                      <a:pt x="1961" y="278"/>
                    </a:lnTo>
                    <a:lnTo>
                      <a:pt x="1941" y="219"/>
                    </a:lnTo>
                    <a:lnTo>
                      <a:pt x="1902" y="159"/>
                    </a:lnTo>
                    <a:lnTo>
                      <a:pt x="1822" y="60"/>
                    </a:lnTo>
                    <a:lnTo>
                      <a:pt x="1743" y="21"/>
                    </a:lnTo>
                    <a:lnTo>
                      <a:pt x="162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3" name="Google Shape;1753;p7"/>
              <p:cNvSpPr/>
              <p:nvPr/>
            </p:nvSpPr>
            <p:spPr>
              <a:xfrm>
                <a:off x="354657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38" y="0"/>
                    </a:moveTo>
                    <a:lnTo>
                      <a:pt x="139" y="60"/>
                    </a:lnTo>
                    <a:lnTo>
                      <a:pt x="60" y="139"/>
                    </a:lnTo>
                    <a:lnTo>
                      <a:pt x="20" y="198"/>
                    </a:lnTo>
                    <a:lnTo>
                      <a:pt x="0" y="258"/>
                    </a:lnTo>
                    <a:lnTo>
                      <a:pt x="0" y="337"/>
                    </a:lnTo>
                    <a:lnTo>
                      <a:pt x="0" y="416"/>
                    </a:lnTo>
                    <a:lnTo>
                      <a:pt x="218" y="1941"/>
                    </a:lnTo>
                    <a:lnTo>
                      <a:pt x="396" y="3486"/>
                    </a:lnTo>
                    <a:lnTo>
                      <a:pt x="535" y="5031"/>
                    </a:lnTo>
                    <a:lnTo>
                      <a:pt x="614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4" y="11230"/>
                    </a:lnTo>
                    <a:lnTo>
                      <a:pt x="535" y="12795"/>
                    </a:lnTo>
                    <a:lnTo>
                      <a:pt x="535" y="12854"/>
                    </a:lnTo>
                    <a:lnTo>
                      <a:pt x="555" y="12934"/>
                    </a:lnTo>
                    <a:lnTo>
                      <a:pt x="574" y="12973"/>
                    </a:lnTo>
                    <a:lnTo>
                      <a:pt x="614" y="13033"/>
                    </a:lnTo>
                    <a:lnTo>
                      <a:pt x="693" y="13092"/>
                    </a:lnTo>
                    <a:lnTo>
                      <a:pt x="792" y="13112"/>
                    </a:lnTo>
                    <a:lnTo>
                      <a:pt x="911" y="13092"/>
                    </a:lnTo>
                    <a:lnTo>
                      <a:pt x="990" y="13033"/>
                    </a:lnTo>
                    <a:lnTo>
                      <a:pt x="1030" y="12973"/>
                    </a:lnTo>
                    <a:lnTo>
                      <a:pt x="1070" y="12934"/>
                    </a:lnTo>
                    <a:lnTo>
                      <a:pt x="1089" y="12854"/>
                    </a:lnTo>
                    <a:lnTo>
                      <a:pt x="1109" y="12795"/>
                    </a:lnTo>
                    <a:lnTo>
                      <a:pt x="1188" y="11210"/>
                    </a:lnTo>
                    <a:lnTo>
                      <a:pt x="1228" y="9646"/>
                    </a:lnTo>
                    <a:lnTo>
                      <a:pt x="1228" y="8061"/>
                    </a:lnTo>
                    <a:lnTo>
                      <a:pt x="1169" y="6497"/>
                    </a:lnTo>
                    <a:lnTo>
                      <a:pt x="1089" y="4912"/>
                    </a:lnTo>
                    <a:lnTo>
                      <a:pt x="951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5" y="159"/>
                    </a:lnTo>
                    <a:lnTo>
                      <a:pt x="515" y="99"/>
                    </a:lnTo>
                    <a:lnTo>
                      <a:pt x="475" y="60"/>
                    </a:lnTo>
                    <a:lnTo>
                      <a:pt x="436" y="20"/>
                    </a:lnTo>
                    <a:lnTo>
                      <a:pt x="37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4" name="Google Shape;1754;p7"/>
              <p:cNvSpPr/>
              <p:nvPr/>
            </p:nvSpPr>
            <p:spPr>
              <a:xfrm>
                <a:off x="3446050" y="1002150"/>
                <a:ext cx="93100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4" h="35473" extrusionOk="0">
                    <a:moveTo>
                      <a:pt x="2397" y="0"/>
                    </a:moveTo>
                    <a:lnTo>
                      <a:pt x="2298" y="20"/>
                    </a:lnTo>
                    <a:lnTo>
                      <a:pt x="2199" y="59"/>
                    </a:lnTo>
                    <a:lnTo>
                      <a:pt x="2120" y="158"/>
                    </a:lnTo>
                    <a:lnTo>
                      <a:pt x="2060" y="277"/>
                    </a:lnTo>
                    <a:lnTo>
                      <a:pt x="2060" y="337"/>
                    </a:lnTo>
                    <a:lnTo>
                      <a:pt x="2060" y="416"/>
                    </a:lnTo>
                    <a:lnTo>
                      <a:pt x="2318" y="2753"/>
                    </a:lnTo>
                    <a:lnTo>
                      <a:pt x="2575" y="5110"/>
                    </a:lnTo>
                    <a:lnTo>
                      <a:pt x="2793" y="7467"/>
                    </a:lnTo>
                    <a:lnTo>
                      <a:pt x="2892" y="8655"/>
                    </a:lnTo>
                    <a:lnTo>
                      <a:pt x="2991" y="9824"/>
                    </a:lnTo>
                    <a:lnTo>
                      <a:pt x="3051" y="11012"/>
                    </a:lnTo>
                    <a:lnTo>
                      <a:pt x="3110" y="12181"/>
                    </a:lnTo>
                    <a:lnTo>
                      <a:pt x="3130" y="13369"/>
                    </a:lnTo>
                    <a:lnTo>
                      <a:pt x="3150" y="14558"/>
                    </a:lnTo>
                    <a:lnTo>
                      <a:pt x="3150" y="15746"/>
                    </a:lnTo>
                    <a:lnTo>
                      <a:pt x="3110" y="16915"/>
                    </a:lnTo>
                    <a:lnTo>
                      <a:pt x="3051" y="18103"/>
                    </a:lnTo>
                    <a:lnTo>
                      <a:pt x="2971" y="19291"/>
                    </a:lnTo>
                    <a:lnTo>
                      <a:pt x="2872" y="20420"/>
                    </a:lnTo>
                    <a:lnTo>
                      <a:pt x="2734" y="21529"/>
                    </a:lnTo>
                    <a:lnTo>
                      <a:pt x="2575" y="22639"/>
                    </a:lnTo>
                    <a:lnTo>
                      <a:pt x="2377" y="23748"/>
                    </a:lnTo>
                    <a:lnTo>
                      <a:pt x="2140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48" y="28065"/>
                    </a:lnTo>
                    <a:lnTo>
                      <a:pt x="654" y="29848"/>
                    </a:lnTo>
                    <a:lnTo>
                      <a:pt x="496" y="30284"/>
                    </a:lnTo>
                    <a:lnTo>
                      <a:pt x="377" y="30739"/>
                    </a:lnTo>
                    <a:lnTo>
                      <a:pt x="238" y="31195"/>
                    </a:lnTo>
                    <a:lnTo>
                      <a:pt x="139" y="31670"/>
                    </a:lnTo>
                    <a:lnTo>
                      <a:pt x="80" y="32126"/>
                    </a:lnTo>
                    <a:lnTo>
                      <a:pt x="20" y="32581"/>
                    </a:lnTo>
                    <a:lnTo>
                      <a:pt x="0" y="33037"/>
                    </a:lnTo>
                    <a:lnTo>
                      <a:pt x="20" y="33512"/>
                    </a:lnTo>
                    <a:lnTo>
                      <a:pt x="80" y="33968"/>
                    </a:lnTo>
                    <a:lnTo>
                      <a:pt x="198" y="34423"/>
                    </a:lnTo>
                    <a:lnTo>
                      <a:pt x="258" y="34641"/>
                    </a:lnTo>
                    <a:lnTo>
                      <a:pt x="337" y="34859"/>
                    </a:lnTo>
                    <a:lnTo>
                      <a:pt x="436" y="35097"/>
                    </a:lnTo>
                    <a:lnTo>
                      <a:pt x="555" y="35315"/>
                    </a:lnTo>
                    <a:lnTo>
                      <a:pt x="595" y="35374"/>
                    </a:lnTo>
                    <a:lnTo>
                      <a:pt x="634" y="35414"/>
                    </a:lnTo>
                    <a:lnTo>
                      <a:pt x="674" y="35453"/>
                    </a:lnTo>
                    <a:lnTo>
                      <a:pt x="733" y="35473"/>
                    </a:lnTo>
                    <a:lnTo>
                      <a:pt x="832" y="35473"/>
                    </a:lnTo>
                    <a:lnTo>
                      <a:pt x="931" y="35414"/>
                    </a:lnTo>
                    <a:lnTo>
                      <a:pt x="1030" y="35334"/>
                    </a:lnTo>
                    <a:lnTo>
                      <a:pt x="1070" y="35235"/>
                    </a:lnTo>
                    <a:lnTo>
                      <a:pt x="1090" y="35176"/>
                    </a:lnTo>
                    <a:lnTo>
                      <a:pt x="1090" y="35116"/>
                    </a:lnTo>
                    <a:lnTo>
                      <a:pt x="1070" y="35057"/>
                    </a:lnTo>
                    <a:lnTo>
                      <a:pt x="1050" y="34978"/>
                    </a:lnTo>
                    <a:lnTo>
                      <a:pt x="931" y="34740"/>
                    </a:lnTo>
                    <a:lnTo>
                      <a:pt x="812" y="34483"/>
                    </a:lnTo>
                    <a:lnTo>
                      <a:pt x="733" y="34245"/>
                    </a:lnTo>
                    <a:lnTo>
                      <a:pt x="674" y="33988"/>
                    </a:lnTo>
                    <a:lnTo>
                      <a:pt x="614" y="33730"/>
                    </a:lnTo>
                    <a:lnTo>
                      <a:pt x="595" y="33473"/>
                    </a:lnTo>
                    <a:lnTo>
                      <a:pt x="575" y="33195"/>
                    </a:lnTo>
                    <a:lnTo>
                      <a:pt x="555" y="32938"/>
                    </a:lnTo>
                    <a:lnTo>
                      <a:pt x="575" y="32680"/>
                    </a:lnTo>
                    <a:lnTo>
                      <a:pt x="575" y="32403"/>
                    </a:lnTo>
                    <a:lnTo>
                      <a:pt x="654" y="31868"/>
                    </a:lnTo>
                    <a:lnTo>
                      <a:pt x="753" y="31333"/>
                    </a:lnTo>
                    <a:lnTo>
                      <a:pt x="892" y="30799"/>
                    </a:lnTo>
                    <a:lnTo>
                      <a:pt x="1050" y="30244"/>
                    </a:lnTo>
                    <a:lnTo>
                      <a:pt x="1228" y="29709"/>
                    </a:lnTo>
                    <a:lnTo>
                      <a:pt x="1605" y="28660"/>
                    </a:lnTo>
                    <a:lnTo>
                      <a:pt x="1981" y="27650"/>
                    </a:lnTo>
                    <a:lnTo>
                      <a:pt x="2140" y="27154"/>
                    </a:lnTo>
                    <a:lnTo>
                      <a:pt x="2278" y="26679"/>
                    </a:lnTo>
                    <a:lnTo>
                      <a:pt x="2536" y="25669"/>
                    </a:lnTo>
                    <a:lnTo>
                      <a:pt x="2773" y="24639"/>
                    </a:lnTo>
                    <a:lnTo>
                      <a:pt x="2971" y="23609"/>
                    </a:lnTo>
                    <a:lnTo>
                      <a:pt x="3150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5" y="18380"/>
                    </a:lnTo>
                    <a:lnTo>
                      <a:pt x="3665" y="17231"/>
                    </a:lnTo>
                    <a:lnTo>
                      <a:pt x="3704" y="16102"/>
                    </a:lnTo>
                    <a:lnTo>
                      <a:pt x="3724" y="14954"/>
                    </a:lnTo>
                    <a:lnTo>
                      <a:pt x="3724" y="13825"/>
                    </a:lnTo>
                    <a:lnTo>
                      <a:pt x="3684" y="12696"/>
                    </a:lnTo>
                    <a:lnTo>
                      <a:pt x="3645" y="11547"/>
                    </a:lnTo>
                    <a:lnTo>
                      <a:pt x="3585" y="10418"/>
                    </a:lnTo>
                    <a:lnTo>
                      <a:pt x="3506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53" y="2496"/>
                    </a:lnTo>
                    <a:lnTo>
                      <a:pt x="2595" y="238"/>
                    </a:lnTo>
                    <a:lnTo>
                      <a:pt x="2595" y="158"/>
                    </a:lnTo>
                    <a:lnTo>
                      <a:pt x="2555" y="99"/>
                    </a:lnTo>
                    <a:lnTo>
                      <a:pt x="2536" y="59"/>
                    </a:lnTo>
                    <a:lnTo>
                      <a:pt x="2496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5" name="Google Shape;1755;p7"/>
              <p:cNvSpPr/>
              <p:nvPr/>
            </p:nvSpPr>
            <p:spPr>
              <a:xfrm>
                <a:off x="3543600" y="1291300"/>
                <a:ext cx="614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8659" extrusionOk="0">
                    <a:moveTo>
                      <a:pt x="1803" y="1"/>
                    </a:moveTo>
                    <a:lnTo>
                      <a:pt x="1704" y="21"/>
                    </a:lnTo>
                    <a:lnTo>
                      <a:pt x="1605" y="60"/>
                    </a:lnTo>
                    <a:lnTo>
                      <a:pt x="1525" y="159"/>
                    </a:lnTo>
                    <a:lnTo>
                      <a:pt x="1506" y="199"/>
                    </a:lnTo>
                    <a:lnTo>
                      <a:pt x="1486" y="278"/>
                    </a:lnTo>
                    <a:lnTo>
                      <a:pt x="1486" y="338"/>
                    </a:lnTo>
                    <a:lnTo>
                      <a:pt x="1506" y="417"/>
                    </a:lnTo>
                    <a:lnTo>
                      <a:pt x="1605" y="971"/>
                    </a:lnTo>
                    <a:lnTo>
                      <a:pt x="1704" y="1546"/>
                    </a:lnTo>
                    <a:lnTo>
                      <a:pt x="1783" y="2100"/>
                    </a:lnTo>
                    <a:lnTo>
                      <a:pt x="1842" y="2675"/>
                    </a:lnTo>
                    <a:lnTo>
                      <a:pt x="1882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882" y="4913"/>
                    </a:lnTo>
                    <a:lnTo>
                      <a:pt x="1862" y="5467"/>
                    </a:lnTo>
                    <a:lnTo>
                      <a:pt x="1822" y="6042"/>
                    </a:lnTo>
                    <a:lnTo>
                      <a:pt x="1704" y="7151"/>
                    </a:lnTo>
                    <a:lnTo>
                      <a:pt x="1565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71" y="11627"/>
                    </a:lnTo>
                    <a:lnTo>
                      <a:pt x="555" y="13865"/>
                    </a:lnTo>
                    <a:lnTo>
                      <a:pt x="377" y="14994"/>
                    </a:lnTo>
                    <a:lnTo>
                      <a:pt x="198" y="16103"/>
                    </a:lnTo>
                    <a:lnTo>
                      <a:pt x="79" y="17232"/>
                    </a:lnTo>
                    <a:lnTo>
                      <a:pt x="40" y="17787"/>
                    </a:lnTo>
                    <a:lnTo>
                      <a:pt x="0" y="18341"/>
                    </a:lnTo>
                    <a:lnTo>
                      <a:pt x="0" y="18421"/>
                    </a:lnTo>
                    <a:lnTo>
                      <a:pt x="20" y="18480"/>
                    </a:lnTo>
                    <a:lnTo>
                      <a:pt x="40" y="18540"/>
                    </a:lnTo>
                    <a:lnTo>
                      <a:pt x="79" y="18579"/>
                    </a:lnTo>
                    <a:lnTo>
                      <a:pt x="159" y="18639"/>
                    </a:lnTo>
                    <a:lnTo>
                      <a:pt x="258" y="18658"/>
                    </a:lnTo>
                    <a:lnTo>
                      <a:pt x="377" y="18639"/>
                    </a:lnTo>
                    <a:lnTo>
                      <a:pt x="456" y="18579"/>
                    </a:lnTo>
                    <a:lnTo>
                      <a:pt x="495" y="18540"/>
                    </a:lnTo>
                    <a:lnTo>
                      <a:pt x="535" y="18480"/>
                    </a:lnTo>
                    <a:lnTo>
                      <a:pt x="555" y="18421"/>
                    </a:lnTo>
                    <a:lnTo>
                      <a:pt x="575" y="18341"/>
                    </a:lnTo>
                    <a:lnTo>
                      <a:pt x="594" y="17787"/>
                    </a:lnTo>
                    <a:lnTo>
                      <a:pt x="654" y="17212"/>
                    </a:lnTo>
                    <a:lnTo>
                      <a:pt x="773" y="16084"/>
                    </a:lnTo>
                    <a:lnTo>
                      <a:pt x="931" y="14955"/>
                    </a:lnTo>
                    <a:lnTo>
                      <a:pt x="1129" y="13826"/>
                    </a:lnTo>
                    <a:lnTo>
                      <a:pt x="1545" y="11568"/>
                    </a:lnTo>
                    <a:lnTo>
                      <a:pt x="1743" y="10439"/>
                    </a:lnTo>
                    <a:lnTo>
                      <a:pt x="1941" y="9310"/>
                    </a:lnTo>
                    <a:lnTo>
                      <a:pt x="2120" y="8181"/>
                    </a:lnTo>
                    <a:lnTo>
                      <a:pt x="2278" y="7052"/>
                    </a:lnTo>
                    <a:lnTo>
                      <a:pt x="2377" y="5923"/>
                    </a:lnTo>
                    <a:lnTo>
                      <a:pt x="2417" y="5349"/>
                    </a:lnTo>
                    <a:lnTo>
                      <a:pt x="2436" y="4794"/>
                    </a:lnTo>
                    <a:lnTo>
                      <a:pt x="2456" y="4220"/>
                    </a:lnTo>
                    <a:lnTo>
                      <a:pt x="2456" y="3665"/>
                    </a:lnTo>
                    <a:lnTo>
                      <a:pt x="2436" y="3091"/>
                    </a:lnTo>
                    <a:lnTo>
                      <a:pt x="2397" y="2516"/>
                    </a:lnTo>
                    <a:lnTo>
                      <a:pt x="2337" y="1942"/>
                    </a:lnTo>
                    <a:lnTo>
                      <a:pt x="2258" y="1387"/>
                    </a:lnTo>
                    <a:lnTo>
                      <a:pt x="2159" y="813"/>
                    </a:lnTo>
                    <a:lnTo>
                      <a:pt x="2040" y="239"/>
                    </a:lnTo>
                    <a:lnTo>
                      <a:pt x="2020" y="159"/>
                    </a:lnTo>
                    <a:lnTo>
                      <a:pt x="1981" y="100"/>
                    </a:lnTo>
                    <a:lnTo>
                      <a:pt x="1961" y="60"/>
                    </a:lnTo>
                    <a:lnTo>
                      <a:pt x="1902" y="40"/>
                    </a:lnTo>
                    <a:lnTo>
                      <a:pt x="1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6" name="Google Shape;1756;p7"/>
              <p:cNvSpPr/>
              <p:nvPr/>
            </p:nvSpPr>
            <p:spPr>
              <a:xfrm>
                <a:off x="3325725" y="1365575"/>
                <a:ext cx="152050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82" h="74631" extrusionOk="0">
                    <a:moveTo>
                      <a:pt x="5725" y="1"/>
                    </a:moveTo>
                    <a:lnTo>
                      <a:pt x="5665" y="21"/>
                    </a:lnTo>
                    <a:lnTo>
                      <a:pt x="5625" y="60"/>
                    </a:lnTo>
                    <a:lnTo>
                      <a:pt x="5586" y="100"/>
                    </a:lnTo>
                    <a:lnTo>
                      <a:pt x="5546" y="179"/>
                    </a:lnTo>
                    <a:lnTo>
                      <a:pt x="5229" y="1031"/>
                    </a:lnTo>
                    <a:lnTo>
                      <a:pt x="4932" y="1882"/>
                    </a:lnTo>
                    <a:lnTo>
                      <a:pt x="4635" y="2754"/>
                    </a:lnTo>
                    <a:lnTo>
                      <a:pt x="4378" y="3606"/>
                    </a:lnTo>
                    <a:lnTo>
                      <a:pt x="4120" y="4477"/>
                    </a:lnTo>
                    <a:lnTo>
                      <a:pt x="3883" y="5348"/>
                    </a:lnTo>
                    <a:lnTo>
                      <a:pt x="3665" y="6220"/>
                    </a:lnTo>
                    <a:lnTo>
                      <a:pt x="3447" y="7091"/>
                    </a:lnTo>
                    <a:lnTo>
                      <a:pt x="3269" y="7963"/>
                    </a:lnTo>
                    <a:lnTo>
                      <a:pt x="3090" y="8854"/>
                    </a:lnTo>
                    <a:lnTo>
                      <a:pt x="2932" y="9726"/>
                    </a:lnTo>
                    <a:lnTo>
                      <a:pt x="2773" y="10617"/>
                    </a:lnTo>
                    <a:lnTo>
                      <a:pt x="2635" y="11508"/>
                    </a:lnTo>
                    <a:lnTo>
                      <a:pt x="2516" y="12400"/>
                    </a:lnTo>
                    <a:lnTo>
                      <a:pt x="2298" y="14182"/>
                    </a:lnTo>
                    <a:lnTo>
                      <a:pt x="2140" y="15965"/>
                    </a:lnTo>
                    <a:lnTo>
                      <a:pt x="2001" y="17767"/>
                    </a:lnTo>
                    <a:lnTo>
                      <a:pt x="1902" y="19569"/>
                    </a:lnTo>
                    <a:lnTo>
                      <a:pt x="1843" y="21372"/>
                    </a:lnTo>
                    <a:lnTo>
                      <a:pt x="1803" y="23174"/>
                    </a:lnTo>
                    <a:lnTo>
                      <a:pt x="1803" y="24996"/>
                    </a:lnTo>
                    <a:lnTo>
                      <a:pt x="1823" y="26818"/>
                    </a:lnTo>
                    <a:lnTo>
                      <a:pt x="1843" y="28641"/>
                    </a:lnTo>
                    <a:lnTo>
                      <a:pt x="1922" y="32305"/>
                    </a:lnTo>
                    <a:lnTo>
                      <a:pt x="2041" y="35949"/>
                    </a:lnTo>
                    <a:lnTo>
                      <a:pt x="2140" y="39613"/>
                    </a:lnTo>
                    <a:lnTo>
                      <a:pt x="2179" y="41435"/>
                    </a:lnTo>
                    <a:lnTo>
                      <a:pt x="2199" y="43258"/>
                    </a:lnTo>
                    <a:lnTo>
                      <a:pt x="2199" y="45080"/>
                    </a:lnTo>
                    <a:lnTo>
                      <a:pt x="2179" y="46902"/>
                    </a:lnTo>
                    <a:lnTo>
                      <a:pt x="2140" y="48724"/>
                    </a:lnTo>
                    <a:lnTo>
                      <a:pt x="2060" y="50546"/>
                    </a:lnTo>
                    <a:lnTo>
                      <a:pt x="1961" y="52349"/>
                    </a:lnTo>
                    <a:lnTo>
                      <a:pt x="1823" y="54151"/>
                    </a:lnTo>
                    <a:lnTo>
                      <a:pt x="1625" y="55934"/>
                    </a:lnTo>
                    <a:lnTo>
                      <a:pt x="1526" y="56845"/>
                    </a:lnTo>
                    <a:lnTo>
                      <a:pt x="1407" y="57736"/>
                    </a:lnTo>
                    <a:lnTo>
                      <a:pt x="1248" y="58706"/>
                    </a:lnTo>
                    <a:lnTo>
                      <a:pt x="1090" y="59697"/>
                    </a:lnTo>
                    <a:lnTo>
                      <a:pt x="753" y="61638"/>
                    </a:lnTo>
                    <a:lnTo>
                      <a:pt x="575" y="62628"/>
                    </a:lnTo>
                    <a:lnTo>
                      <a:pt x="416" y="63599"/>
                    </a:lnTo>
                    <a:lnTo>
                      <a:pt x="298" y="64589"/>
                    </a:lnTo>
                    <a:lnTo>
                      <a:pt x="179" y="65579"/>
                    </a:lnTo>
                    <a:lnTo>
                      <a:pt x="100" y="66669"/>
                    </a:lnTo>
                    <a:lnTo>
                      <a:pt x="40" y="67758"/>
                    </a:lnTo>
                    <a:lnTo>
                      <a:pt x="20" y="68847"/>
                    </a:lnTo>
                    <a:lnTo>
                      <a:pt x="1" y="69937"/>
                    </a:lnTo>
                    <a:lnTo>
                      <a:pt x="20" y="71046"/>
                    </a:lnTo>
                    <a:lnTo>
                      <a:pt x="60" y="72135"/>
                    </a:lnTo>
                    <a:lnTo>
                      <a:pt x="139" y="74314"/>
                    </a:lnTo>
                    <a:lnTo>
                      <a:pt x="159" y="74393"/>
                    </a:lnTo>
                    <a:lnTo>
                      <a:pt x="179" y="74452"/>
                    </a:lnTo>
                    <a:lnTo>
                      <a:pt x="199" y="74512"/>
                    </a:lnTo>
                    <a:lnTo>
                      <a:pt x="238" y="74551"/>
                    </a:lnTo>
                    <a:lnTo>
                      <a:pt x="337" y="74611"/>
                    </a:lnTo>
                    <a:lnTo>
                      <a:pt x="436" y="74631"/>
                    </a:lnTo>
                    <a:lnTo>
                      <a:pt x="555" y="74611"/>
                    </a:lnTo>
                    <a:lnTo>
                      <a:pt x="634" y="74551"/>
                    </a:lnTo>
                    <a:lnTo>
                      <a:pt x="674" y="74512"/>
                    </a:lnTo>
                    <a:lnTo>
                      <a:pt x="694" y="74452"/>
                    </a:lnTo>
                    <a:lnTo>
                      <a:pt x="714" y="74393"/>
                    </a:lnTo>
                    <a:lnTo>
                      <a:pt x="714" y="74314"/>
                    </a:lnTo>
                    <a:lnTo>
                      <a:pt x="634" y="72373"/>
                    </a:lnTo>
                    <a:lnTo>
                      <a:pt x="595" y="71402"/>
                    </a:lnTo>
                    <a:lnTo>
                      <a:pt x="575" y="70432"/>
                    </a:lnTo>
                    <a:lnTo>
                      <a:pt x="575" y="69461"/>
                    </a:lnTo>
                    <a:lnTo>
                      <a:pt x="595" y="68491"/>
                    </a:lnTo>
                    <a:lnTo>
                      <a:pt x="615" y="67520"/>
                    </a:lnTo>
                    <a:lnTo>
                      <a:pt x="674" y="66550"/>
                    </a:lnTo>
                    <a:lnTo>
                      <a:pt x="753" y="65619"/>
                    </a:lnTo>
                    <a:lnTo>
                      <a:pt x="852" y="64688"/>
                    </a:lnTo>
                    <a:lnTo>
                      <a:pt x="991" y="63757"/>
                    </a:lnTo>
                    <a:lnTo>
                      <a:pt x="1129" y="62846"/>
                    </a:lnTo>
                    <a:lnTo>
                      <a:pt x="1446" y="61004"/>
                    </a:lnTo>
                    <a:lnTo>
                      <a:pt x="1763" y="59162"/>
                    </a:lnTo>
                    <a:lnTo>
                      <a:pt x="1902" y="58271"/>
                    </a:lnTo>
                    <a:lnTo>
                      <a:pt x="2021" y="57379"/>
                    </a:lnTo>
                    <a:lnTo>
                      <a:pt x="2239" y="55597"/>
                    </a:lnTo>
                    <a:lnTo>
                      <a:pt x="2417" y="53814"/>
                    </a:lnTo>
                    <a:lnTo>
                      <a:pt x="2556" y="52012"/>
                    </a:lnTo>
                    <a:lnTo>
                      <a:pt x="2655" y="50210"/>
                    </a:lnTo>
                    <a:lnTo>
                      <a:pt x="2714" y="48407"/>
                    </a:lnTo>
                    <a:lnTo>
                      <a:pt x="2754" y="46605"/>
                    </a:lnTo>
                    <a:lnTo>
                      <a:pt x="2754" y="44803"/>
                    </a:lnTo>
                    <a:lnTo>
                      <a:pt x="2754" y="43000"/>
                    </a:lnTo>
                    <a:lnTo>
                      <a:pt x="2734" y="41218"/>
                    </a:lnTo>
                    <a:lnTo>
                      <a:pt x="2655" y="37613"/>
                    </a:lnTo>
                    <a:lnTo>
                      <a:pt x="2536" y="34008"/>
                    </a:lnTo>
                    <a:lnTo>
                      <a:pt x="2437" y="30423"/>
                    </a:lnTo>
                    <a:lnTo>
                      <a:pt x="2397" y="28621"/>
                    </a:lnTo>
                    <a:lnTo>
                      <a:pt x="2377" y="26818"/>
                    </a:lnTo>
                    <a:lnTo>
                      <a:pt x="2357" y="25016"/>
                    </a:lnTo>
                    <a:lnTo>
                      <a:pt x="2377" y="23234"/>
                    </a:lnTo>
                    <a:lnTo>
                      <a:pt x="2417" y="21431"/>
                    </a:lnTo>
                    <a:lnTo>
                      <a:pt x="2476" y="19629"/>
                    </a:lnTo>
                    <a:lnTo>
                      <a:pt x="2575" y="17826"/>
                    </a:lnTo>
                    <a:lnTo>
                      <a:pt x="2714" y="16044"/>
                    </a:lnTo>
                    <a:lnTo>
                      <a:pt x="2793" y="15034"/>
                    </a:lnTo>
                    <a:lnTo>
                      <a:pt x="2892" y="14043"/>
                    </a:lnTo>
                    <a:lnTo>
                      <a:pt x="3011" y="13053"/>
                    </a:lnTo>
                    <a:lnTo>
                      <a:pt x="3150" y="12043"/>
                    </a:lnTo>
                    <a:lnTo>
                      <a:pt x="3288" y="11053"/>
                    </a:lnTo>
                    <a:lnTo>
                      <a:pt x="3447" y="10062"/>
                    </a:lnTo>
                    <a:lnTo>
                      <a:pt x="3625" y="9092"/>
                    </a:lnTo>
                    <a:lnTo>
                      <a:pt x="3823" y="8102"/>
                    </a:lnTo>
                    <a:lnTo>
                      <a:pt x="4041" y="7131"/>
                    </a:lnTo>
                    <a:lnTo>
                      <a:pt x="4279" y="6161"/>
                    </a:lnTo>
                    <a:lnTo>
                      <a:pt x="4516" y="5210"/>
                    </a:lnTo>
                    <a:lnTo>
                      <a:pt x="4774" y="4259"/>
                    </a:lnTo>
                    <a:lnTo>
                      <a:pt x="5071" y="3308"/>
                    </a:lnTo>
                    <a:lnTo>
                      <a:pt x="5368" y="2358"/>
                    </a:lnTo>
                    <a:lnTo>
                      <a:pt x="5705" y="1427"/>
                    </a:lnTo>
                    <a:lnTo>
                      <a:pt x="6041" y="496"/>
                    </a:lnTo>
                    <a:lnTo>
                      <a:pt x="6061" y="437"/>
                    </a:lnTo>
                    <a:lnTo>
                      <a:pt x="6081" y="357"/>
                    </a:lnTo>
                    <a:lnTo>
                      <a:pt x="6061" y="238"/>
                    </a:lnTo>
                    <a:lnTo>
                      <a:pt x="6002" y="120"/>
                    </a:lnTo>
                    <a:lnTo>
                      <a:pt x="5903" y="40"/>
                    </a:lnTo>
                    <a:lnTo>
                      <a:pt x="582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7" name="Google Shape;1757;p7"/>
              <p:cNvSpPr/>
              <p:nvPr/>
            </p:nvSpPr>
            <p:spPr>
              <a:xfrm>
                <a:off x="3389100" y="2829750"/>
                <a:ext cx="896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86" h="15153" extrusionOk="0">
                    <a:moveTo>
                      <a:pt x="2120" y="1"/>
                    </a:moveTo>
                    <a:lnTo>
                      <a:pt x="2021" y="21"/>
                    </a:lnTo>
                    <a:lnTo>
                      <a:pt x="1942" y="40"/>
                    </a:lnTo>
                    <a:lnTo>
                      <a:pt x="1843" y="80"/>
                    </a:lnTo>
                    <a:lnTo>
                      <a:pt x="1684" y="179"/>
                    </a:lnTo>
                    <a:lnTo>
                      <a:pt x="1526" y="338"/>
                    </a:lnTo>
                    <a:lnTo>
                      <a:pt x="1407" y="496"/>
                    </a:lnTo>
                    <a:lnTo>
                      <a:pt x="1288" y="694"/>
                    </a:lnTo>
                    <a:lnTo>
                      <a:pt x="1189" y="892"/>
                    </a:lnTo>
                    <a:lnTo>
                      <a:pt x="1031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54" y="2754"/>
                    </a:lnTo>
                    <a:lnTo>
                      <a:pt x="496" y="3744"/>
                    </a:lnTo>
                    <a:lnTo>
                      <a:pt x="357" y="4695"/>
                    </a:lnTo>
                    <a:lnTo>
                      <a:pt x="219" y="5705"/>
                    </a:lnTo>
                    <a:lnTo>
                      <a:pt x="120" y="6735"/>
                    </a:lnTo>
                    <a:lnTo>
                      <a:pt x="60" y="7745"/>
                    </a:lnTo>
                    <a:lnTo>
                      <a:pt x="21" y="8775"/>
                    </a:lnTo>
                    <a:lnTo>
                      <a:pt x="1" y="9805"/>
                    </a:lnTo>
                    <a:lnTo>
                      <a:pt x="40" y="10835"/>
                    </a:lnTo>
                    <a:lnTo>
                      <a:pt x="80" y="11845"/>
                    </a:lnTo>
                    <a:lnTo>
                      <a:pt x="179" y="12875"/>
                    </a:lnTo>
                    <a:lnTo>
                      <a:pt x="179" y="12954"/>
                    </a:lnTo>
                    <a:lnTo>
                      <a:pt x="219" y="13014"/>
                    </a:lnTo>
                    <a:lnTo>
                      <a:pt x="238" y="13073"/>
                    </a:lnTo>
                    <a:lnTo>
                      <a:pt x="278" y="13113"/>
                    </a:lnTo>
                    <a:lnTo>
                      <a:pt x="377" y="13172"/>
                    </a:lnTo>
                    <a:lnTo>
                      <a:pt x="496" y="13192"/>
                    </a:lnTo>
                    <a:lnTo>
                      <a:pt x="595" y="13172"/>
                    </a:lnTo>
                    <a:lnTo>
                      <a:pt x="635" y="13152"/>
                    </a:lnTo>
                    <a:lnTo>
                      <a:pt x="674" y="13113"/>
                    </a:lnTo>
                    <a:lnTo>
                      <a:pt x="714" y="13073"/>
                    </a:lnTo>
                    <a:lnTo>
                      <a:pt x="734" y="13014"/>
                    </a:lnTo>
                    <a:lnTo>
                      <a:pt x="734" y="12954"/>
                    </a:lnTo>
                    <a:lnTo>
                      <a:pt x="734" y="12875"/>
                    </a:lnTo>
                    <a:lnTo>
                      <a:pt x="674" y="12063"/>
                    </a:lnTo>
                    <a:lnTo>
                      <a:pt x="615" y="11231"/>
                    </a:lnTo>
                    <a:lnTo>
                      <a:pt x="595" y="10419"/>
                    </a:lnTo>
                    <a:lnTo>
                      <a:pt x="575" y="9607"/>
                    </a:lnTo>
                    <a:lnTo>
                      <a:pt x="575" y="8775"/>
                    </a:lnTo>
                    <a:lnTo>
                      <a:pt x="615" y="7963"/>
                    </a:lnTo>
                    <a:lnTo>
                      <a:pt x="654" y="7151"/>
                    </a:lnTo>
                    <a:lnTo>
                      <a:pt x="734" y="6339"/>
                    </a:lnTo>
                    <a:lnTo>
                      <a:pt x="813" y="5507"/>
                    </a:lnTo>
                    <a:lnTo>
                      <a:pt x="932" y="4675"/>
                    </a:lnTo>
                    <a:lnTo>
                      <a:pt x="1070" y="3863"/>
                    </a:lnTo>
                    <a:lnTo>
                      <a:pt x="1229" y="3031"/>
                    </a:lnTo>
                    <a:lnTo>
                      <a:pt x="1387" y="2279"/>
                    </a:lnTo>
                    <a:lnTo>
                      <a:pt x="1486" y="1902"/>
                    </a:lnTo>
                    <a:lnTo>
                      <a:pt x="1585" y="1526"/>
                    </a:lnTo>
                    <a:lnTo>
                      <a:pt x="1645" y="1348"/>
                    </a:lnTo>
                    <a:lnTo>
                      <a:pt x="1704" y="1130"/>
                    </a:lnTo>
                    <a:lnTo>
                      <a:pt x="1803" y="932"/>
                    </a:lnTo>
                    <a:lnTo>
                      <a:pt x="1863" y="853"/>
                    </a:lnTo>
                    <a:lnTo>
                      <a:pt x="1922" y="793"/>
                    </a:lnTo>
                    <a:lnTo>
                      <a:pt x="1981" y="753"/>
                    </a:lnTo>
                    <a:lnTo>
                      <a:pt x="2061" y="734"/>
                    </a:lnTo>
                    <a:lnTo>
                      <a:pt x="2179" y="734"/>
                    </a:lnTo>
                    <a:lnTo>
                      <a:pt x="2278" y="773"/>
                    </a:lnTo>
                    <a:lnTo>
                      <a:pt x="2377" y="853"/>
                    </a:lnTo>
                    <a:lnTo>
                      <a:pt x="2457" y="952"/>
                    </a:lnTo>
                    <a:lnTo>
                      <a:pt x="2536" y="1090"/>
                    </a:lnTo>
                    <a:lnTo>
                      <a:pt x="2655" y="1328"/>
                    </a:lnTo>
                    <a:lnTo>
                      <a:pt x="2754" y="1704"/>
                    </a:lnTo>
                    <a:lnTo>
                      <a:pt x="2853" y="2120"/>
                    </a:lnTo>
                    <a:lnTo>
                      <a:pt x="2912" y="2516"/>
                    </a:lnTo>
                    <a:lnTo>
                      <a:pt x="2952" y="2952"/>
                    </a:lnTo>
                    <a:lnTo>
                      <a:pt x="2991" y="3368"/>
                    </a:lnTo>
                    <a:lnTo>
                      <a:pt x="3011" y="3784"/>
                    </a:lnTo>
                    <a:lnTo>
                      <a:pt x="3011" y="4616"/>
                    </a:lnTo>
                    <a:lnTo>
                      <a:pt x="3011" y="5507"/>
                    </a:lnTo>
                    <a:lnTo>
                      <a:pt x="2972" y="6398"/>
                    </a:lnTo>
                    <a:lnTo>
                      <a:pt x="2912" y="7270"/>
                    </a:lnTo>
                    <a:lnTo>
                      <a:pt x="2813" y="8161"/>
                    </a:lnTo>
                    <a:lnTo>
                      <a:pt x="2714" y="8993"/>
                    </a:lnTo>
                    <a:lnTo>
                      <a:pt x="2576" y="9825"/>
                    </a:lnTo>
                    <a:lnTo>
                      <a:pt x="2437" y="10657"/>
                    </a:lnTo>
                    <a:lnTo>
                      <a:pt x="2278" y="11469"/>
                    </a:lnTo>
                    <a:lnTo>
                      <a:pt x="1942" y="13113"/>
                    </a:lnTo>
                    <a:lnTo>
                      <a:pt x="1585" y="14737"/>
                    </a:lnTo>
                    <a:lnTo>
                      <a:pt x="1585" y="14816"/>
                    </a:lnTo>
                    <a:lnTo>
                      <a:pt x="1585" y="14875"/>
                    </a:lnTo>
                    <a:lnTo>
                      <a:pt x="1605" y="14955"/>
                    </a:lnTo>
                    <a:lnTo>
                      <a:pt x="1625" y="14994"/>
                    </a:lnTo>
                    <a:lnTo>
                      <a:pt x="1704" y="15093"/>
                    </a:lnTo>
                    <a:lnTo>
                      <a:pt x="1803" y="15133"/>
                    </a:lnTo>
                    <a:lnTo>
                      <a:pt x="1902" y="15153"/>
                    </a:lnTo>
                    <a:lnTo>
                      <a:pt x="2001" y="15133"/>
                    </a:lnTo>
                    <a:lnTo>
                      <a:pt x="2041" y="15093"/>
                    </a:lnTo>
                    <a:lnTo>
                      <a:pt x="2080" y="15054"/>
                    </a:lnTo>
                    <a:lnTo>
                      <a:pt x="2120" y="14994"/>
                    </a:lnTo>
                    <a:lnTo>
                      <a:pt x="2140" y="14915"/>
                    </a:lnTo>
                    <a:lnTo>
                      <a:pt x="2576" y="12875"/>
                    </a:lnTo>
                    <a:lnTo>
                      <a:pt x="2793" y="11845"/>
                    </a:lnTo>
                    <a:lnTo>
                      <a:pt x="2991" y="10835"/>
                    </a:lnTo>
                    <a:lnTo>
                      <a:pt x="3170" y="9785"/>
                    </a:lnTo>
                    <a:lnTo>
                      <a:pt x="3308" y="8755"/>
                    </a:lnTo>
                    <a:lnTo>
                      <a:pt x="3447" y="7705"/>
                    </a:lnTo>
                    <a:lnTo>
                      <a:pt x="3526" y="6676"/>
                    </a:lnTo>
                    <a:lnTo>
                      <a:pt x="3586" y="5626"/>
                    </a:lnTo>
                    <a:lnTo>
                      <a:pt x="3586" y="4576"/>
                    </a:lnTo>
                    <a:lnTo>
                      <a:pt x="3566" y="4061"/>
                    </a:lnTo>
                    <a:lnTo>
                      <a:pt x="3546" y="3546"/>
                    </a:lnTo>
                    <a:lnTo>
                      <a:pt x="3506" y="3031"/>
                    </a:lnTo>
                    <a:lnTo>
                      <a:pt x="3447" y="2516"/>
                    </a:lnTo>
                    <a:lnTo>
                      <a:pt x="3368" y="1823"/>
                    </a:lnTo>
                    <a:lnTo>
                      <a:pt x="3289" y="1467"/>
                    </a:lnTo>
                    <a:lnTo>
                      <a:pt x="3190" y="1110"/>
                    </a:lnTo>
                    <a:lnTo>
                      <a:pt x="3071" y="773"/>
                    </a:lnTo>
                    <a:lnTo>
                      <a:pt x="299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94" y="219"/>
                    </a:lnTo>
                    <a:lnTo>
                      <a:pt x="2556" y="139"/>
                    </a:lnTo>
                    <a:lnTo>
                      <a:pt x="2417" y="60"/>
                    </a:lnTo>
                    <a:lnTo>
                      <a:pt x="2318" y="21"/>
                    </a:lnTo>
                    <a:lnTo>
                      <a:pt x="221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8" name="Google Shape;1758;p7"/>
              <p:cNvSpPr/>
              <p:nvPr/>
            </p:nvSpPr>
            <p:spPr>
              <a:xfrm>
                <a:off x="3253425" y="1102150"/>
                <a:ext cx="951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1" y="120"/>
                    </a:lnTo>
                    <a:lnTo>
                      <a:pt x="2021" y="179"/>
                    </a:lnTo>
                    <a:lnTo>
                      <a:pt x="2001" y="239"/>
                    </a:lnTo>
                    <a:lnTo>
                      <a:pt x="1981" y="318"/>
                    </a:lnTo>
                    <a:lnTo>
                      <a:pt x="1585" y="4596"/>
                    </a:lnTo>
                    <a:lnTo>
                      <a:pt x="1387" y="6755"/>
                    </a:lnTo>
                    <a:lnTo>
                      <a:pt x="1229" y="8894"/>
                    </a:lnTo>
                    <a:lnTo>
                      <a:pt x="1110" y="11053"/>
                    </a:lnTo>
                    <a:lnTo>
                      <a:pt x="1011" y="13212"/>
                    </a:lnTo>
                    <a:lnTo>
                      <a:pt x="99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91" y="17529"/>
                    </a:lnTo>
                    <a:lnTo>
                      <a:pt x="1051" y="19688"/>
                    </a:lnTo>
                    <a:lnTo>
                      <a:pt x="1150" y="21867"/>
                    </a:lnTo>
                    <a:lnTo>
                      <a:pt x="1288" y="24026"/>
                    </a:lnTo>
                    <a:lnTo>
                      <a:pt x="1447" y="26205"/>
                    </a:lnTo>
                    <a:lnTo>
                      <a:pt x="1803" y="30542"/>
                    </a:lnTo>
                    <a:lnTo>
                      <a:pt x="2160" y="34860"/>
                    </a:lnTo>
                    <a:lnTo>
                      <a:pt x="2496" y="39138"/>
                    </a:lnTo>
                    <a:lnTo>
                      <a:pt x="2675" y="41277"/>
                    </a:lnTo>
                    <a:lnTo>
                      <a:pt x="2853" y="43416"/>
                    </a:lnTo>
                    <a:lnTo>
                      <a:pt x="2992" y="45555"/>
                    </a:lnTo>
                    <a:lnTo>
                      <a:pt x="3110" y="47694"/>
                    </a:lnTo>
                    <a:lnTo>
                      <a:pt x="3190" y="49853"/>
                    </a:lnTo>
                    <a:lnTo>
                      <a:pt x="3209" y="50923"/>
                    </a:lnTo>
                    <a:lnTo>
                      <a:pt x="3229" y="51992"/>
                    </a:lnTo>
                    <a:lnTo>
                      <a:pt x="3229" y="53062"/>
                    </a:lnTo>
                    <a:lnTo>
                      <a:pt x="3190" y="54131"/>
                    </a:lnTo>
                    <a:lnTo>
                      <a:pt x="3150" y="55201"/>
                    </a:lnTo>
                    <a:lnTo>
                      <a:pt x="3091" y="56270"/>
                    </a:lnTo>
                    <a:lnTo>
                      <a:pt x="2992" y="57340"/>
                    </a:lnTo>
                    <a:lnTo>
                      <a:pt x="2893" y="58409"/>
                    </a:lnTo>
                    <a:lnTo>
                      <a:pt x="2754" y="59479"/>
                    </a:lnTo>
                    <a:lnTo>
                      <a:pt x="2595" y="60529"/>
                    </a:lnTo>
                    <a:lnTo>
                      <a:pt x="2437" y="61578"/>
                    </a:lnTo>
                    <a:lnTo>
                      <a:pt x="2239" y="62589"/>
                    </a:lnTo>
                    <a:lnTo>
                      <a:pt x="1843" y="64648"/>
                    </a:lnTo>
                    <a:lnTo>
                      <a:pt x="1427" y="66688"/>
                    </a:lnTo>
                    <a:lnTo>
                      <a:pt x="1031" y="68729"/>
                    </a:lnTo>
                    <a:lnTo>
                      <a:pt x="833" y="69778"/>
                    </a:lnTo>
                    <a:lnTo>
                      <a:pt x="654" y="70828"/>
                    </a:lnTo>
                    <a:lnTo>
                      <a:pt x="496" y="71878"/>
                    </a:lnTo>
                    <a:lnTo>
                      <a:pt x="338" y="72947"/>
                    </a:lnTo>
                    <a:lnTo>
                      <a:pt x="219" y="74017"/>
                    </a:lnTo>
                    <a:lnTo>
                      <a:pt x="120" y="75086"/>
                    </a:lnTo>
                    <a:lnTo>
                      <a:pt x="40" y="76156"/>
                    </a:lnTo>
                    <a:lnTo>
                      <a:pt x="1" y="77206"/>
                    </a:lnTo>
                    <a:lnTo>
                      <a:pt x="1" y="78275"/>
                    </a:lnTo>
                    <a:lnTo>
                      <a:pt x="40" y="79345"/>
                    </a:lnTo>
                    <a:lnTo>
                      <a:pt x="120" y="80414"/>
                    </a:lnTo>
                    <a:lnTo>
                      <a:pt x="238" y="81464"/>
                    </a:lnTo>
                    <a:lnTo>
                      <a:pt x="318" y="81979"/>
                    </a:lnTo>
                    <a:lnTo>
                      <a:pt x="397" y="82514"/>
                    </a:lnTo>
                    <a:lnTo>
                      <a:pt x="516" y="83029"/>
                    </a:lnTo>
                    <a:lnTo>
                      <a:pt x="635" y="83544"/>
                    </a:lnTo>
                    <a:lnTo>
                      <a:pt x="753" y="84059"/>
                    </a:lnTo>
                    <a:lnTo>
                      <a:pt x="892" y="84574"/>
                    </a:lnTo>
                    <a:lnTo>
                      <a:pt x="1051" y="85088"/>
                    </a:lnTo>
                    <a:lnTo>
                      <a:pt x="1229" y="85584"/>
                    </a:lnTo>
                    <a:lnTo>
                      <a:pt x="1268" y="85643"/>
                    </a:lnTo>
                    <a:lnTo>
                      <a:pt x="1308" y="85702"/>
                    </a:lnTo>
                    <a:lnTo>
                      <a:pt x="1348" y="85742"/>
                    </a:lnTo>
                    <a:lnTo>
                      <a:pt x="140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83" y="85663"/>
                    </a:lnTo>
                    <a:lnTo>
                      <a:pt x="1803" y="85603"/>
                    </a:lnTo>
                    <a:lnTo>
                      <a:pt x="1803" y="85544"/>
                    </a:lnTo>
                    <a:lnTo>
                      <a:pt x="1803" y="85485"/>
                    </a:lnTo>
                    <a:lnTo>
                      <a:pt x="1783" y="85405"/>
                    </a:lnTo>
                    <a:lnTo>
                      <a:pt x="1625" y="84950"/>
                    </a:lnTo>
                    <a:lnTo>
                      <a:pt x="1466" y="84474"/>
                    </a:lnTo>
                    <a:lnTo>
                      <a:pt x="1348" y="83999"/>
                    </a:lnTo>
                    <a:lnTo>
                      <a:pt x="1209" y="83524"/>
                    </a:lnTo>
                    <a:lnTo>
                      <a:pt x="1011" y="82573"/>
                    </a:lnTo>
                    <a:lnTo>
                      <a:pt x="833" y="81603"/>
                    </a:lnTo>
                    <a:lnTo>
                      <a:pt x="714" y="80632"/>
                    </a:lnTo>
                    <a:lnTo>
                      <a:pt x="635" y="79662"/>
                    </a:lnTo>
                    <a:lnTo>
                      <a:pt x="575" y="78671"/>
                    </a:lnTo>
                    <a:lnTo>
                      <a:pt x="575" y="77681"/>
                    </a:lnTo>
                    <a:lnTo>
                      <a:pt x="595" y="76710"/>
                    </a:lnTo>
                    <a:lnTo>
                      <a:pt x="635" y="75720"/>
                    </a:lnTo>
                    <a:lnTo>
                      <a:pt x="714" y="74730"/>
                    </a:lnTo>
                    <a:lnTo>
                      <a:pt x="813" y="73740"/>
                    </a:lnTo>
                    <a:lnTo>
                      <a:pt x="932" y="72749"/>
                    </a:lnTo>
                    <a:lnTo>
                      <a:pt x="1070" y="71779"/>
                    </a:lnTo>
                    <a:lnTo>
                      <a:pt x="1229" y="70808"/>
                    </a:lnTo>
                    <a:lnTo>
                      <a:pt x="1407" y="69838"/>
                    </a:lnTo>
                    <a:lnTo>
                      <a:pt x="1783" y="67837"/>
                    </a:lnTo>
                    <a:lnTo>
                      <a:pt x="2160" y="65837"/>
                    </a:lnTo>
                    <a:lnTo>
                      <a:pt x="2556" y="63856"/>
                    </a:lnTo>
                    <a:lnTo>
                      <a:pt x="2912" y="61856"/>
                    </a:lnTo>
                    <a:lnTo>
                      <a:pt x="3071" y="60865"/>
                    </a:lnTo>
                    <a:lnTo>
                      <a:pt x="3229" y="59855"/>
                    </a:lnTo>
                    <a:lnTo>
                      <a:pt x="3368" y="58865"/>
                    </a:lnTo>
                    <a:lnTo>
                      <a:pt x="3487" y="57855"/>
                    </a:lnTo>
                    <a:lnTo>
                      <a:pt x="3586" y="56845"/>
                    </a:lnTo>
                    <a:lnTo>
                      <a:pt x="3685" y="55815"/>
                    </a:lnTo>
                    <a:lnTo>
                      <a:pt x="3744" y="54805"/>
                    </a:lnTo>
                    <a:lnTo>
                      <a:pt x="3784" y="53775"/>
                    </a:lnTo>
                    <a:lnTo>
                      <a:pt x="3804" y="52705"/>
                    </a:lnTo>
                    <a:lnTo>
                      <a:pt x="3804" y="51636"/>
                    </a:lnTo>
                    <a:lnTo>
                      <a:pt x="3784" y="50566"/>
                    </a:lnTo>
                    <a:lnTo>
                      <a:pt x="3744" y="49497"/>
                    </a:lnTo>
                    <a:lnTo>
                      <a:pt x="3665" y="47358"/>
                    </a:lnTo>
                    <a:lnTo>
                      <a:pt x="3526" y="45219"/>
                    </a:lnTo>
                    <a:lnTo>
                      <a:pt x="3388" y="43079"/>
                    </a:lnTo>
                    <a:lnTo>
                      <a:pt x="3209" y="40940"/>
                    </a:lnTo>
                    <a:lnTo>
                      <a:pt x="2853" y="36682"/>
                    </a:lnTo>
                    <a:lnTo>
                      <a:pt x="2516" y="32424"/>
                    </a:lnTo>
                    <a:lnTo>
                      <a:pt x="2160" y="28165"/>
                    </a:lnTo>
                    <a:lnTo>
                      <a:pt x="2001" y="26026"/>
                    </a:lnTo>
                    <a:lnTo>
                      <a:pt x="1863" y="23907"/>
                    </a:lnTo>
                    <a:lnTo>
                      <a:pt x="1724" y="21768"/>
                    </a:lnTo>
                    <a:lnTo>
                      <a:pt x="1625" y="19649"/>
                    </a:lnTo>
                    <a:lnTo>
                      <a:pt x="1585" y="18421"/>
                    </a:lnTo>
                    <a:lnTo>
                      <a:pt x="1546" y="17213"/>
                    </a:lnTo>
                    <a:lnTo>
                      <a:pt x="1546" y="16004"/>
                    </a:lnTo>
                    <a:lnTo>
                      <a:pt x="1566" y="14796"/>
                    </a:lnTo>
                    <a:lnTo>
                      <a:pt x="1585" y="13588"/>
                    </a:lnTo>
                    <a:lnTo>
                      <a:pt x="1625" y="12380"/>
                    </a:lnTo>
                    <a:lnTo>
                      <a:pt x="1684" y="11172"/>
                    </a:lnTo>
                    <a:lnTo>
                      <a:pt x="1744" y="9963"/>
                    </a:lnTo>
                    <a:lnTo>
                      <a:pt x="1902" y="7547"/>
                    </a:lnTo>
                    <a:lnTo>
                      <a:pt x="2100" y="5131"/>
                    </a:lnTo>
                    <a:lnTo>
                      <a:pt x="2318" y="2714"/>
                    </a:lnTo>
                    <a:lnTo>
                      <a:pt x="2556" y="318"/>
                    </a:lnTo>
                    <a:lnTo>
                      <a:pt x="2556" y="239"/>
                    </a:lnTo>
                    <a:lnTo>
                      <a:pt x="2556" y="179"/>
                    </a:lnTo>
                    <a:lnTo>
                      <a:pt x="2516" y="120"/>
                    </a:lnTo>
                    <a:lnTo>
                      <a:pt x="2496" y="80"/>
                    </a:lnTo>
                    <a:lnTo>
                      <a:pt x="241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9" name="Google Shape;1759;p7"/>
              <p:cNvSpPr/>
              <p:nvPr/>
            </p:nvSpPr>
            <p:spPr>
              <a:xfrm>
                <a:off x="3298000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4" y="0"/>
                    </a:moveTo>
                    <a:lnTo>
                      <a:pt x="6695" y="40"/>
                    </a:lnTo>
                    <a:lnTo>
                      <a:pt x="6655" y="79"/>
                    </a:lnTo>
                    <a:lnTo>
                      <a:pt x="6616" y="139"/>
                    </a:lnTo>
                    <a:lnTo>
                      <a:pt x="6299" y="674"/>
                    </a:lnTo>
                    <a:lnTo>
                      <a:pt x="6021" y="1208"/>
                    </a:lnTo>
                    <a:lnTo>
                      <a:pt x="5784" y="1743"/>
                    </a:lnTo>
                    <a:lnTo>
                      <a:pt x="5566" y="2298"/>
                    </a:lnTo>
                    <a:lnTo>
                      <a:pt x="5368" y="2872"/>
                    </a:lnTo>
                    <a:lnTo>
                      <a:pt x="5209" y="3446"/>
                    </a:lnTo>
                    <a:lnTo>
                      <a:pt x="5071" y="4021"/>
                    </a:lnTo>
                    <a:lnTo>
                      <a:pt x="4952" y="4595"/>
                    </a:lnTo>
                    <a:lnTo>
                      <a:pt x="4873" y="5189"/>
                    </a:lnTo>
                    <a:lnTo>
                      <a:pt x="4793" y="5784"/>
                    </a:lnTo>
                    <a:lnTo>
                      <a:pt x="4734" y="6378"/>
                    </a:lnTo>
                    <a:lnTo>
                      <a:pt x="4694" y="6972"/>
                    </a:lnTo>
                    <a:lnTo>
                      <a:pt x="4675" y="7586"/>
                    </a:lnTo>
                    <a:lnTo>
                      <a:pt x="4675" y="8180"/>
                    </a:lnTo>
                    <a:lnTo>
                      <a:pt x="4694" y="9408"/>
                    </a:lnTo>
                    <a:lnTo>
                      <a:pt x="4754" y="10636"/>
                    </a:lnTo>
                    <a:lnTo>
                      <a:pt x="4853" y="11884"/>
                    </a:lnTo>
                    <a:lnTo>
                      <a:pt x="5051" y="14340"/>
                    </a:lnTo>
                    <a:lnTo>
                      <a:pt x="5130" y="15588"/>
                    </a:lnTo>
                    <a:lnTo>
                      <a:pt x="5190" y="16796"/>
                    </a:lnTo>
                    <a:lnTo>
                      <a:pt x="5209" y="18004"/>
                    </a:lnTo>
                    <a:lnTo>
                      <a:pt x="5209" y="18598"/>
                    </a:lnTo>
                    <a:lnTo>
                      <a:pt x="5190" y="19192"/>
                    </a:lnTo>
                    <a:lnTo>
                      <a:pt x="5150" y="19886"/>
                    </a:lnTo>
                    <a:lnTo>
                      <a:pt x="5071" y="20579"/>
                    </a:lnTo>
                    <a:lnTo>
                      <a:pt x="4992" y="21272"/>
                    </a:lnTo>
                    <a:lnTo>
                      <a:pt x="4873" y="21946"/>
                    </a:lnTo>
                    <a:lnTo>
                      <a:pt x="4754" y="22619"/>
                    </a:lnTo>
                    <a:lnTo>
                      <a:pt x="4615" y="23292"/>
                    </a:lnTo>
                    <a:lnTo>
                      <a:pt x="4457" y="23966"/>
                    </a:lnTo>
                    <a:lnTo>
                      <a:pt x="4298" y="24639"/>
                    </a:lnTo>
                    <a:lnTo>
                      <a:pt x="3942" y="25907"/>
                    </a:lnTo>
                    <a:lnTo>
                      <a:pt x="3585" y="27174"/>
                    </a:lnTo>
                    <a:lnTo>
                      <a:pt x="3506" y="27452"/>
                    </a:lnTo>
                    <a:lnTo>
                      <a:pt x="3407" y="27848"/>
                    </a:lnTo>
                    <a:lnTo>
                      <a:pt x="3348" y="28046"/>
                    </a:lnTo>
                    <a:lnTo>
                      <a:pt x="3268" y="28204"/>
                    </a:lnTo>
                    <a:lnTo>
                      <a:pt x="3209" y="28323"/>
                    </a:lnTo>
                    <a:lnTo>
                      <a:pt x="3169" y="28363"/>
                    </a:lnTo>
                    <a:lnTo>
                      <a:pt x="3110" y="28363"/>
                    </a:lnTo>
                    <a:lnTo>
                      <a:pt x="3070" y="28323"/>
                    </a:lnTo>
                    <a:lnTo>
                      <a:pt x="3011" y="28224"/>
                    </a:lnTo>
                    <a:lnTo>
                      <a:pt x="2971" y="28066"/>
                    </a:lnTo>
                    <a:lnTo>
                      <a:pt x="2912" y="27887"/>
                    </a:lnTo>
                    <a:lnTo>
                      <a:pt x="2852" y="27491"/>
                    </a:lnTo>
                    <a:lnTo>
                      <a:pt x="2793" y="27194"/>
                    </a:lnTo>
                    <a:lnTo>
                      <a:pt x="2674" y="26521"/>
                    </a:lnTo>
                    <a:lnTo>
                      <a:pt x="2595" y="25867"/>
                    </a:lnTo>
                    <a:lnTo>
                      <a:pt x="2516" y="25174"/>
                    </a:lnTo>
                    <a:lnTo>
                      <a:pt x="2437" y="24501"/>
                    </a:lnTo>
                    <a:lnTo>
                      <a:pt x="2397" y="23827"/>
                    </a:lnTo>
                    <a:lnTo>
                      <a:pt x="2357" y="23154"/>
                    </a:lnTo>
                    <a:lnTo>
                      <a:pt x="2298" y="21787"/>
                    </a:lnTo>
                    <a:lnTo>
                      <a:pt x="2278" y="20420"/>
                    </a:lnTo>
                    <a:lnTo>
                      <a:pt x="2298" y="19054"/>
                    </a:lnTo>
                    <a:lnTo>
                      <a:pt x="2298" y="16321"/>
                    </a:lnTo>
                    <a:lnTo>
                      <a:pt x="2298" y="15152"/>
                    </a:lnTo>
                    <a:lnTo>
                      <a:pt x="2298" y="13904"/>
                    </a:lnTo>
                    <a:lnTo>
                      <a:pt x="2298" y="13270"/>
                    </a:lnTo>
                    <a:lnTo>
                      <a:pt x="2258" y="12637"/>
                    </a:lnTo>
                    <a:lnTo>
                      <a:pt x="2219" y="12003"/>
                    </a:lnTo>
                    <a:lnTo>
                      <a:pt x="2159" y="11369"/>
                    </a:lnTo>
                    <a:lnTo>
                      <a:pt x="2060" y="10735"/>
                    </a:lnTo>
                    <a:lnTo>
                      <a:pt x="1941" y="10121"/>
                    </a:lnTo>
                    <a:lnTo>
                      <a:pt x="1803" y="9527"/>
                    </a:lnTo>
                    <a:lnTo>
                      <a:pt x="1624" y="8953"/>
                    </a:lnTo>
                    <a:lnTo>
                      <a:pt x="1525" y="8675"/>
                    </a:lnTo>
                    <a:lnTo>
                      <a:pt x="1407" y="8398"/>
                    </a:lnTo>
                    <a:lnTo>
                      <a:pt x="1288" y="8141"/>
                    </a:lnTo>
                    <a:lnTo>
                      <a:pt x="1149" y="7883"/>
                    </a:lnTo>
                    <a:lnTo>
                      <a:pt x="991" y="7626"/>
                    </a:lnTo>
                    <a:lnTo>
                      <a:pt x="832" y="7388"/>
                    </a:lnTo>
                    <a:lnTo>
                      <a:pt x="674" y="7150"/>
                    </a:lnTo>
                    <a:lnTo>
                      <a:pt x="496" y="6932"/>
                    </a:lnTo>
                    <a:lnTo>
                      <a:pt x="436" y="6893"/>
                    </a:lnTo>
                    <a:lnTo>
                      <a:pt x="377" y="6853"/>
                    </a:lnTo>
                    <a:lnTo>
                      <a:pt x="337" y="6833"/>
                    </a:lnTo>
                    <a:lnTo>
                      <a:pt x="278" y="6833"/>
                    </a:lnTo>
                    <a:lnTo>
                      <a:pt x="179" y="6873"/>
                    </a:lnTo>
                    <a:lnTo>
                      <a:pt x="80" y="6952"/>
                    </a:lnTo>
                    <a:lnTo>
                      <a:pt x="20" y="7051"/>
                    </a:lnTo>
                    <a:lnTo>
                      <a:pt x="0" y="7150"/>
                    </a:lnTo>
                    <a:lnTo>
                      <a:pt x="0" y="7229"/>
                    </a:lnTo>
                    <a:lnTo>
                      <a:pt x="20" y="7289"/>
                    </a:lnTo>
                    <a:lnTo>
                      <a:pt x="40" y="7348"/>
                    </a:lnTo>
                    <a:lnTo>
                      <a:pt x="80" y="7408"/>
                    </a:lnTo>
                    <a:lnTo>
                      <a:pt x="278" y="7626"/>
                    </a:lnTo>
                    <a:lnTo>
                      <a:pt x="436" y="7863"/>
                    </a:lnTo>
                    <a:lnTo>
                      <a:pt x="595" y="8121"/>
                    </a:lnTo>
                    <a:lnTo>
                      <a:pt x="733" y="8378"/>
                    </a:lnTo>
                    <a:lnTo>
                      <a:pt x="872" y="8636"/>
                    </a:lnTo>
                    <a:lnTo>
                      <a:pt x="971" y="8913"/>
                    </a:lnTo>
                    <a:lnTo>
                      <a:pt x="1070" y="9190"/>
                    </a:lnTo>
                    <a:lnTo>
                      <a:pt x="1169" y="9468"/>
                    </a:lnTo>
                    <a:lnTo>
                      <a:pt x="1327" y="10062"/>
                    </a:lnTo>
                    <a:lnTo>
                      <a:pt x="1446" y="10656"/>
                    </a:lnTo>
                    <a:lnTo>
                      <a:pt x="1525" y="11270"/>
                    </a:lnTo>
                    <a:lnTo>
                      <a:pt x="1585" y="11884"/>
                    </a:lnTo>
                    <a:lnTo>
                      <a:pt x="1644" y="12577"/>
                    </a:lnTo>
                    <a:lnTo>
                      <a:pt x="1684" y="13270"/>
                    </a:lnTo>
                    <a:lnTo>
                      <a:pt x="1724" y="14657"/>
                    </a:lnTo>
                    <a:lnTo>
                      <a:pt x="1743" y="16043"/>
                    </a:lnTo>
                    <a:lnTo>
                      <a:pt x="1724" y="17430"/>
                    </a:lnTo>
                    <a:lnTo>
                      <a:pt x="1724" y="20143"/>
                    </a:lnTo>
                    <a:lnTo>
                      <a:pt x="1724" y="21510"/>
                    </a:lnTo>
                    <a:lnTo>
                      <a:pt x="1763" y="22876"/>
                    </a:lnTo>
                    <a:lnTo>
                      <a:pt x="1783" y="23570"/>
                    </a:lnTo>
                    <a:lnTo>
                      <a:pt x="1842" y="24243"/>
                    </a:lnTo>
                    <a:lnTo>
                      <a:pt x="1902" y="24936"/>
                    </a:lnTo>
                    <a:lnTo>
                      <a:pt x="1961" y="25610"/>
                    </a:lnTo>
                    <a:lnTo>
                      <a:pt x="2060" y="26283"/>
                    </a:lnTo>
                    <a:lnTo>
                      <a:pt x="2159" y="26956"/>
                    </a:lnTo>
                    <a:lnTo>
                      <a:pt x="2298" y="27610"/>
                    </a:lnTo>
                    <a:lnTo>
                      <a:pt x="2437" y="28284"/>
                    </a:lnTo>
                    <a:lnTo>
                      <a:pt x="2516" y="28600"/>
                    </a:lnTo>
                    <a:lnTo>
                      <a:pt x="2575" y="28759"/>
                    </a:lnTo>
                    <a:lnTo>
                      <a:pt x="2635" y="28897"/>
                    </a:lnTo>
                    <a:lnTo>
                      <a:pt x="2714" y="29036"/>
                    </a:lnTo>
                    <a:lnTo>
                      <a:pt x="2833" y="29135"/>
                    </a:lnTo>
                    <a:lnTo>
                      <a:pt x="2892" y="29175"/>
                    </a:lnTo>
                    <a:lnTo>
                      <a:pt x="2952" y="29195"/>
                    </a:lnTo>
                    <a:lnTo>
                      <a:pt x="3031" y="29214"/>
                    </a:lnTo>
                    <a:lnTo>
                      <a:pt x="3110" y="29214"/>
                    </a:lnTo>
                    <a:lnTo>
                      <a:pt x="3249" y="29195"/>
                    </a:lnTo>
                    <a:lnTo>
                      <a:pt x="3367" y="29115"/>
                    </a:lnTo>
                    <a:lnTo>
                      <a:pt x="3466" y="29036"/>
                    </a:lnTo>
                    <a:lnTo>
                      <a:pt x="3565" y="28917"/>
                    </a:lnTo>
                    <a:lnTo>
                      <a:pt x="3645" y="28798"/>
                    </a:lnTo>
                    <a:lnTo>
                      <a:pt x="3704" y="28660"/>
                    </a:lnTo>
                    <a:lnTo>
                      <a:pt x="3823" y="28402"/>
                    </a:lnTo>
                    <a:lnTo>
                      <a:pt x="4061" y="27749"/>
                    </a:lnTo>
                    <a:lnTo>
                      <a:pt x="4259" y="27095"/>
                    </a:lnTo>
                    <a:lnTo>
                      <a:pt x="4457" y="26422"/>
                    </a:lnTo>
                    <a:lnTo>
                      <a:pt x="4655" y="25748"/>
                    </a:lnTo>
                    <a:lnTo>
                      <a:pt x="4813" y="25055"/>
                    </a:lnTo>
                    <a:lnTo>
                      <a:pt x="4972" y="24362"/>
                    </a:lnTo>
                    <a:lnTo>
                      <a:pt x="5269" y="22995"/>
                    </a:lnTo>
                    <a:lnTo>
                      <a:pt x="5388" y="22302"/>
                    </a:lnTo>
                    <a:lnTo>
                      <a:pt x="5507" y="21609"/>
                    </a:lnTo>
                    <a:lnTo>
                      <a:pt x="5586" y="20896"/>
                    </a:lnTo>
                    <a:lnTo>
                      <a:pt x="5645" y="20203"/>
                    </a:lnTo>
                    <a:lnTo>
                      <a:pt x="5685" y="19509"/>
                    </a:lnTo>
                    <a:lnTo>
                      <a:pt x="5724" y="18796"/>
                    </a:lnTo>
                    <a:lnTo>
                      <a:pt x="5724" y="18103"/>
                    </a:lnTo>
                    <a:lnTo>
                      <a:pt x="5724" y="17410"/>
                    </a:lnTo>
                    <a:lnTo>
                      <a:pt x="5685" y="16023"/>
                    </a:lnTo>
                    <a:lnTo>
                      <a:pt x="5606" y="14617"/>
                    </a:lnTo>
                    <a:lnTo>
                      <a:pt x="5507" y="13211"/>
                    </a:lnTo>
                    <a:lnTo>
                      <a:pt x="5388" y="11785"/>
                    </a:lnTo>
                    <a:lnTo>
                      <a:pt x="5289" y="10319"/>
                    </a:lnTo>
                    <a:lnTo>
                      <a:pt x="5269" y="9586"/>
                    </a:lnTo>
                    <a:lnTo>
                      <a:pt x="5249" y="8854"/>
                    </a:lnTo>
                    <a:lnTo>
                      <a:pt x="5249" y="8121"/>
                    </a:lnTo>
                    <a:lnTo>
                      <a:pt x="5269" y="7368"/>
                    </a:lnTo>
                    <a:lnTo>
                      <a:pt x="5308" y="6635"/>
                    </a:lnTo>
                    <a:lnTo>
                      <a:pt x="5368" y="5902"/>
                    </a:lnTo>
                    <a:lnTo>
                      <a:pt x="5467" y="5189"/>
                    </a:lnTo>
                    <a:lnTo>
                      <a:pt x="5586" y="4476"/>
                    </a:lnTo>
                    <a:lnTo>
                      <a:pt x="5744" y="3763"/>
                    </a:lnTo>
                    <a:lnTo>
                      <a:pt x="5922" y="3070"/>
                    </a:lnTo>
                    <a:lnTo>
                      <a:pt x="6160" y="2397"/>
                    </a:lnTo>
                    <a:lnTo>
                      <a:pt x="6437" y="1743"/>
                    </a:lnTo>
                    <a:lnTo>
                      <a:pt x="6576" y="1406"/>
                    </a:lnTo>
                    <a:lnTo>
                      <a:pt x="6734" y="1090"/>
                    </a:lnTo>
                    <a:lnTo>
                      <a:pt x="6913" y="773"/>
                    </a:lnTo>
                    <a:lnTo>
                      <a:pt x="7111" y="476"/>
                    </a:lnTo>
                    <a:lnTo>
                      <a:pt x="7131" y="396"/>
                    </a:lnTo>
                    <a:lnTo>
                      <a:pt x="7150" y="337"/>
                    </a:lnTo>
                    <a:lnTo>
                      <a:pt x="7150" y="277"/>
                    </a:lnTo>
                    <a:lnTo>
                      <a:pt x="7150" y="218"/>
                    </a:lnTo>
                    <a:lnTo>
                      <a:pt x="7091" y="119"/>
                    </a:lnTo>
                    <a:lnTo>
                      <a:pt x="7012" y="40"/>
                    </a:lnTo>
                    <a:lnTo>
                      <a:pt x="691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0" name="Google Shape;1760;p7"/>
              <p:cNvSpPr/>
              <p:nvPr/>
            </p:nvSpPr>
            <p:spPr>
              <a:xfrm>
                <a:off x="3501500" y="818425"/>
                <a:ext cx="87675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07" h="14024" extrusionOk="0">
                    <a:moveTo>
                      <a:pt x="238" y="1"/>
                    </a:moveTo>
                    <a:lnTo>
                      <a:pt x="159" y="41"/>
                    </a:lnTo>
                    <a:lnTo>
                      <a:pt x="60" y="120"/>
                    </a:lnTo>
                    <a:lnTo>
                      <a:pt x="21" y="239"/>
                    </a:lnTo>
                    <a:lnTo>
                      <a:pt x="1" y="357"/>
                    </a:lnTo>
                    <a:lnTo>
                      <a:pt x="1" y="437"/>
                    </a:lnTo>
                    <a:lnTo>
                      <a:pt x="21" y="496"/>
                    </a:lnTo>
                    <a:lnTo>
                      <a:pt x="337" y="1288"/>
                    </a:lnTo>
                    <a:lnTo>
                      <a:pt x="615" y="2081"/>
                    </a:lnTo>
                    <a:lnTo>
                      <a:pt x="852" y="2893"/>
                    </a:lnTo>
                    <a:lnTo>
                      <a:pt x="1070" y="3705"/>
                    </a:lnTo>
                    <a:lnTo>
                      <a:pt x="1249" y="4537"/>
                    </a:lnTo>
                    <a:lnTo>
                      <a:pt x="1427" y="5388"/>
                    </a:lnTo>
                    <a:lnTo>
                      <a:pt x="1565" y="6220"/>
                    </a:lnTo>
                    <a:lnTo>
                      <a:pt x="1704" y="7072"/>
                    </a:lnTo>
                    <a:lnTo>
                      <a:pt x="1962" y="8775"/>
                    </a:lnTo>
                    <a:lnTo>
                      <a:pt x="2239" y="10459"/>
                    </a:lnTo>
                    <a:lnTo>
                      <a:pt x="2397" y="11310"/>
                    </a:lnTo>
                    <a:lnTo>
                      <a:pt x="2556" y="12142"/>
                    </a:lnTo>
                    <a:lnTo>
                      <a:pt x="2734" y="12974"/>
                    </a:lnTo>
                    <a:lnTo>
                      <a:pt x="2952" y="13806"/>
                    </a:lnTo>
                    <a:lnTo>
                      <a:pt x="2972" y="13865"/>
                    </a:lnTo>
                    <a:lnTo>
                      <a:pt x="3011" y="13925"/>
                    </a:lnTo>
                    <a:lnTo>
                      <a:pt x="3051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08" y="14024"/>
                    </a:lnTo>
                    <a:lnTo>
                      <a:pt x="3407" y="13964"/>
                    </a:lnTo>
                    <a:lnTo>
                      <a:pt x="3487" y="13885"/>
                    </a:lnTo>
                    <a:lnTo>
                      <a:pt x="3506" y="13826"/>
                    </a:lnTo>
                    <a:lnTo>
                      <a:pt x="3506" y="13766"/>
                    </a:lnTo>
                    <a:lnTo>
                      <a:pt x="3506" y="13687"/>
                    </a:lnTo>
                    <a:lnTo>
                      <a:pt x="3506" y="13628"/>
                    </a:lnTo>
                    <a:lnTo>
                      <a:pt x="3289" y="12796"/>
                    </a:lnTo>
                    <a:lnTo>
                      <a:pt x="3091" y="11944"/>
                    </a:lnTo>
                    <a:lnTo>
                      <a:pt x="2932" y="11092"/>
                    </a:lnTo>
                    <a:lnTo>
                      <a:pt x="2774" y="10241"/>
                    </a:lnTo>
                    <a:lnTo>
                      <a:pt x="2496" y="8537"/>
                    </a:lnTo>
                    <a:lnTo>
                      <a:pt x="2239" y="6814"/>
                    </a:lnTo>
                    <a:lnTo>
                      <a:pt x="2080" y="5963"/>
                    </a:lnTo>
                    <a:lnTo>
                      <a:pt x="1942" y="5111"/>
                    </a:lnTo>
                    <a:lnTo>
                      <a:pt x="1763" y="4259"/>
                    </a:lnTo>
                    <a:lnTo>
                      <a:pt x="1565" y="3427"/>
                    </a:lnTo>
                    <a:lnTo>
                      <a:pt x="1367" y="2596"/>
                    </a:lnTo>
                    <a:lnTo>
                      <a:pt x="1110" y="1764"/>
                    </a:lnTo>
                    <a:lnTo>
                      <a:pt x="833" y="952"/>
                    </a:lnTo>
                    <a:lnTo>
                      <a:pt x="516" y="159"/>
                    </a:lnTo>
                    <a:lnTo>
                      <a:pt x="476" y="100"/>
                    </a:lnTo>
                    <a:lnTo>
                      <a:pt x="436" y="60"/>
                    </a:lnTo>
                    <a:lnTo>
                      <a:pt x="397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1" name="Google Shape;1761;p7"/>
              <p:cNvSpPr/>
              <p:nvPr/>
            </p:nvSpPr>
            <p:spPr>
              <a:xfrm>
                <a:off x="3568850" y="724850"/>
                <a:ext cx="160450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8" h="83247" extrusionOk="0">
                    <a:moveTo>
                      <a:pt x="198" y="1"/>
                    </a:moveTo>
                    <a:lnTo>
                      <a:pt x="99" y="60"/>
                    </a:lnTo>
                    <a:lnTo>
                      <a:pt x="40" y="139"/>
                    </a:lnTo>
                    <a:lnTo>
                      <a:pt x="20" y="19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20" y="397"/>
                    </a:lnTo>
                    <a:lnTo>
                      <a:pt x="297" y="1328"/>
                    </a:lnTo>
                    <a:lnTo>
                      <a:pt x="535" y="2278"/>
                    </a:lnTo>
                    <a:lnTo>
                      <a:pt x="733" y="3229"/>
                    </a:lnTo>
                    <a:lnTo>
                      <a:pt x="911" y="4199"/>
                    </a:lnTo>
                    <a:lnTo>
                      <a:pt x="1090" y="5150"/>
                    </a:lnTo>
                    <a:lnTo>
                      <a:pt x="1228" y="6121"/>
                    </a:lnTo>
                    <a:lnTo>
                      <a:pt x="1506" y="8081"/>
                    </a:lnTo>
                    <a:lnTo>
                      <a:pt x="1783" y="10141"/>
                    </a:lnTo>
                    <a:lnTo>
                      <a:pt x="2021" y="12201"/>
                    </a:lnTo>
                    <a:lnTo>
                      <a:pt x="2258" y="14281"/>
                    </a:lnTo>
                    <a:lnTo>
                      <a:pt x="2476" y="16341"/>
                    </a:lnTo>
                    <a:lnTo>
                      <a:pt x="2654" y="18401"/>
                    </a:lnTo>
                    <a:lnTo>
                      <a:pt x="2813" y="20460"/>
                    </a:lnTo>
                    <a:lnTo>
                      <a:pt x="2971" y="22520"/>
                    </a:lnTo>
                    <a:lnTo>
                      <a:pt x="3090" y="24600"/>
                    </a:lnTo>
                    <a:lnTo>
                      <a:pt x="3209" y="26660"/>
                    </a:lnTo>
                    <a:lnTo>
                      <a:pt x="3288" y="28720"/>
                    </a:lnTo>
                    <a:lnTo>
                      <a:pt x="3367" y="30799"/>
                    </a:lnTo>
                    <a:lnTo>
                      <a:pt x="3407" y="32859"/>
                    </a:lnTo>
                    <a:lnTo>
                      <a:pt x="3427" y="34899"/>
                    </a:lnTo>
                    <a:lnTo>
                      <a:pt x="3447" y="36919"/>
                    </a:lnTo>
                    <a:lnTo>
                      <a:pt x="3427" y="38940"/>
                    </a:lnTo>
                    <a:lnTo>
                      <a:pt x="3407" y="40980"/>
                    </a:lnTo>
                    <a:lnTo>
                      <a:pt x="3348" y="43059"/>
                    </a:lnTo>
                    <a:lnTo>
                      <a:pt x="3288" y="45139"/>
                    </a:lnTo>
                    <a:lnTo>
                      <a:pt x="3268" y="47219"/>
                    </a:lnTo>
                    <a:lnTo>
                      <a:pt x="3268" y="48249"/>
                    </a:lnTo>
                    <a:lnTo>
                      <a:pt x="3288" y="49298"/>
                    </a:lnTo>
                    <a:lnTo>
                      <a:pt x="3328" y="50289"/>
                    </a:lnTo>
                    <a:lnTo>
                      <a:pt x="3407" y="51279"/>
                    </a:lnTo>
                    <a:lnTo>
                      <a:pt x="3506" y="52269"/>
                    </a:lnTo>
                    <a:lnTo>
                      <a:pt x="3625" y="53260"/>
                    </a:lnTo>
                    <a:lnTo>
                      <a:pt x="3764" y="54250"/>
                    </a:lnTo>
                    <a:lnTo>
                      <a:pt x="3922" y="55220"/>
                    </a:lnTo>
                    <a:lnTo>
                      <a:pt x="4279" y="57161"/>
                    </a:lnTo>
                    <a:lnTo>
                      <a:pt x="4635" y="59102"/>
                    </a:lnTo>
                    <a:lnTo>
                      <a:pt x="4992" y="61063"/>
                    </a:lnTo>
                    <a:lnTo>
                      <a:pt x="5170" y="62034"/>
                    </a:lnTo>
                    <a:lnTo>
                      <a:pt x="5328" y="63024"/>
                    </a:lnTo>
                    <a:lnTo>
                      <a:pt x="5447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4" y="67223"/>
                    </a:lnTo>
                    <a:lnTo>
                      <a:pt x="5804" y="68352"/>
                    </a:lnTo>
                    <a:lnTo>
                      <a:pt x="5843" y="69481"/>
                    </a:lnTo>
                    <a:lnTo>
                      <a:pt x="5843" y="70610"/>
                    </a:lnTo>
                    <a:lnTo>
                      <a:pt x="5843" y="71739"/>
                    </a:lnTo>
                    <a:lnTo>
                      <a:pt x="5804" y="72848"/>
                    </a:lnTo>
                    <a:lnTo>
                      <a:pt x="5744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7" y="77324"/>
                    </a:lnTo>
                    <a:lnTo>
                      <a:pt x="5289" y="78433"/>
                    </a:lnTo>
                    <a:lnTo>
                      <a:pt x="5130" y="79542"/>
                    </a:lnTo>
                    <a:lnTo>
                      <a:pt x="4932" y="80652"/>
                    </a:lnTo>
                    <a:lnTo>
                      <a:pt x="4734" y="81741"/>
                    </a:lnTo>
                    <a:lnTo>
                      <a:pt x="4496" y="82850"/>
                    </a:lnTo>
                    <a:lnTo>
                      <a:pt x="4477" y="82909"/>
                    </a:lnTo>
                    <a:lnTo>
                      <a:pt x="4477" y="82989"/>
                    </a:lnTo>
                    <a:lnTo>
                      <a:pt x="4496" y="83048"/>
                    </a:lnTo>
                    <a:lnTo>
                      <a:pt x="4516" y="83108"/>
                    </a:lnTo>
                    <a:lnTo>
                      <a:pt x="4595" y="83187"/>
                    </a:lnTo>
                    <a:lnTo>
                      <a:pt x="4694" y="83246"/>
                    </a:lnTo>
                    <a:lnTo>
                      <a:pt x="4793" y="83246"/>
                    </a:lnTo>
                    <a:lnTo>
                      <a:pt x="4893" y="83226"/>
                    </a:lnTo>
                    <a:lnTo>
                      <a:pt x="4952" y="83187"/>
                    </a:lnTo>
                    <a:lnTo>
                      <a:pt x="4992" y="83147"/>
                    </a:lnTo>
                    <a:lnTo>
                      <a:pt x="5011" y="83088"/>
                    </a:lnTo>
                    <a:lnTo>
                      <a:pt x="5031" y="83008"/>
                    </a:lnTo>
                    <a:lnTo>
                      <a:pt x="5249" y="82058"/>
                    </a:lnTo>
                    <a:lnTo>
                      <a:pt x="5427" y="81107"/>
                    </a:lnTo>
                    <a:lnTo>
                      <a:pt x="5606" y="80156"/>
                    </a:lnTo>
                    <a:lnTo>
                      <a:pt x="5764" y="79186"/>
                    </a:lnTo>
                    <a:lnTo>
                      <a:pt x="5903" y="78215"/>
                    </a:lnTo>
                    <a:lnTo>
                      <a:pt x="6021" y="77245"/>
                    </a:lnTo>
                    <a:lnTo>
                      <a:pt x="6140" y="76274"/>
                    </a:lnTo>
                    <a:lnTo>
                      <a:pt x="6220" y="75304"/>
                    </a:lnTo>
                    <a:lnTo>
                      <a:pt x="6299" y="74314"/>
                    </a:lnTo>
                    <a:lnTo>
                      <a:pt x="6358" y="73343"/>
                    </a:lnTo>
                    <a:lnTo>
                      <a:pt x="6398" y="72353"/>
                    </a:lnTo>
                    <a:lnTo>
                      <a:pt x="6418" y="71382"/>
                    </a:lnTo>
                    <a:lnTo>
                      <a:pt x="6418" y="70392"/>
                    </a:lnTo>
                    <a:lnTo>
                      <a:pt x="6418" y="69421"/>
                    </a:lnTo>
                    <a:lnTo>
                      <a:pt x="6378" y="68431"/>
                    </a:lnTo>
                    <a:lnTo>
                      <a:pt x="6338" y="67461"/>
                    </a:lnTo>
                    <a:lnTo>
                      <a:pt x="6259" y="66490"/>
                    </a:lnTo>
                    <a:lnTo>
                      <a:pt x="6180" y="65539"/>
                    </a:lnTo>
                    <a:lnTo>
                      <a:pt x="6081" y="64589"/>
                    </a:lnTo>
                    <a:lnTo>
                      <a:pt x="5982" y="63638"/>
                    </a:lnTo>
                    <a:lnTo>
                      <a:pt x="5843" y="62687"/>
                    </a:lnTo>
                    <a:lnTo>
                      <a:pt x="5705" y="61737"/>
                    </a:lnTo>
                    <a:lnTo>
                      <a:pt x="5546" y="60786"/>
                    </a:lnTo>
                    <a:lnTo>
                      <a:pt x="5368" y="59855"/>
                    </a:lnTo>
                    <a:lnTo>
                      <a:pt x="4952" y="57795"/>
                    </a:lnTo>
                    <a:lnTo>
                      <a:pt x="4556" y="55735"/>
                    </a:lnTo>
                    <a:lnTo>
                      <a:pt x="4378" y="54705"/>
                    </a:lnTo>
                    <a:lnTo>
                      <a:pt x="4199" y="53656"/>
                    </a:lnTo>
                    <a:lnTo>
                      <a:pt x="4080" y="52606"/>
                    </a:lnTo>
                    <a:lnTo>
                      <a:pt x="3962" y="51556"/>
                    </a:lnTo>
                    <a:lnTo>
                      <a:pt x="3902" y="50526"/>
                    </a:lnTo>
                    <a:lnTo>
                      <a:pt x="3863" y="49496"/>
                    </a:lnTo>
                    <a:lnTo>
                      <a:pt x="3843" y="48447"/>
                    </a:lnTo>
                    <a:lnTo>
                      <a:pt x="3823" y="47417"/>
                    </a:lnTo>
                    <a:lnTo>
                      <a:pt x="3863" y="45337"/>
                    </a:lnTo>
                    <a:lnTo>
                      <a:pt x="3922" y="43257"/>
                    </a:lnTo>
                    <a:lnTo>
                      <a:pt x="3962" y="41138"/>
                    </a:lnTo>
                    <a:lnTo>
                      <a:pt x="4001" y="39039"/>
                    </a:lnTo>
                    <a:lnTo>
                      <a:pt x="4001" y="36919"/>
                    </a:lnTo>
                    <a:lnTo>
                      <a:pt x="4001" y="34820"/>
                    </a:lnTo>
                    <a:lnTo>
                      <a:pt x="3981" y="32720"/>
                    </a:lnTo>
                    <a:lnTo>
                      <a:pt x="3922" y="30641"/>
                    </a:lnTo>
                    <a:lnTo>
                      <a:pt x="3863" y="28541"/>
                    </a:lnTo>
                    <a:lnTo>
                      <a:pt x="3764" y="26462"/>
                    </a:lnTo>
                    <a:lnTo>
                      <a:pt x="3645" y="24362"/>
                    </a:lnTo>
                    <a:lnTo>
                      <a:pt x="3526" y="22283"/>
                    </a:lnTo>
                    <a:lnTo>
                      <a:pt x="3367" y="20203"/>
                    </a:lnTo>
                    <a:lnTo>
                      <a:pt x="3189" y="18123"/>
                    </a:lnTo>
                    <a:lnTo>
                      <a:pt x="2991" y="15885"/>
                    </a:lnTo>
                    <a:lnTo>
                      <a:pt x="2753" y="13647"/>
                    </a:lnTo>
                    <a:lnTo>
                      <a:pt x="2496" y="11409"/>
                    </a:lnTo>
                    <a:lnTo>
                      <a:pt x="2219" y="9191"/>
                    </a:lnTo>
                    <a:lnTo>
                      <a:pt x="1922" y="6913"/>
                    </a:lnTo>
                    <a:lnTo>
                      <a:pt x="1763" y="5784"/>
                    </a:lnTo>
                    <a:lnTo>
                      <a:pt x="1585" y="4655"/>
                    </a:lnTo>
                    <a:lnTo>
                      <a:pt x="1387" y="3526"/>
                    </a:lnTo>
                    <a:lnTo>
                      <a:pt x="1149" y="2417"/>
                    </a:lnTo>
                    <a:lnTo>
                      <a:pt x="872" y="1308"/>
                    </a:lnTo>
                    <a:lnTo>
                      <a:pt x="733" y="773"/>
                    </a:lnTo>
                    <a:lnTo>
                      <a:pt x="575" y="218"/>
                    </a:lnTo>
                    <a:lnTo>
                      <a:pt x="535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416" y="20"/>
                    </a:lnTo>
                    <a:lnTo>
                      <a:pt x="29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2" name="Google Shape;1762;p7"/>
              <p:cNvSpPr/>
              <p:nvPr/>
            </p:nvSpPr>
            <p:spPr>
              <a:xfrm>
                <a:off x="3637675" y="2889675"/>
                <a:ext cx="351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0478" extrusionOk="0">
                    <a:moveTo>
                      <a:pt x="1110" y="0"/>
                    </a:moveTo>
                    <a:lnTo>
                      <a:pt x="991" y="20"/>
                    </a:lnTo>
                    <a:lnTo>
                      <a:pt x="951" y="60"/>
                    </a:lnTo>
                    <a:lnTo>
                      <a:pt x="912" y="99"/>
                    </a:lnTo>
                    <a:lnTo>
                      <a:pt x="872" y="159"/>
                    </a:lnTo>
                    <a:lnTo>
                      <a:pt x="832" y="218"/>
                    </a:lnTo>
                    <a:lnTo>
                      <a:pt x="674" y="832"/>
                    </a:lnTo>
                    <a:lnTo>
                      <a:pt x="515" y="1426"/>
                    </a:lnTo>
                    <a:lnTo>
                      <a:pt x="397" y="2040"/>
                    </a:lnTo>
                    <a:lnTo>
                      <a:pt x="298" y="2654"/>
                    </a:lnTo>
                    <a:lnTo>
                      <a:pt x="199" y="3268"/>
                    </a:lnTo>
                    <a:lnTo>
                      <a:pt x="139" y="3882"/>
                    </a:lnTo>
                    <a:lnTo>
                      <a:pt x="80" y="4516"/>
                    </a:lnTo>
                    <a:lnTo>
                      <a:pt x="40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60" y="10161"/>
                    </a:lnTo>
                    <a:lnTo>
                      <a:pt x="60" y="10220"/>
                    </a:lnTo>
                    <a:lnTo>
                      <a:pt x="80" y="10300"/>
                    </a:lnTo>
                    <a:lnTo>
                      <a:pt x="119" y="10339"/>
                    </a:lnTo>
                    <a:lnTo>
                      <a:pt x="139" y="10399"/>
                    </a:lnTo>
                    <a:lnTo>
                      <a:pt x="238" y="10458"/>
                    </a:lnTo>
                    <a:lnTo>
                      <a:pt x="337" y="10478"/>
                    </a:lnTo>
                    <a:lnTo>
                      <a:pt x="456" y="10458"/>
                    </a:lnTo>
                    <a:lnTo>
                      <a:pt x="535" y="10399"/>
                    </a:lnTo>
                    <a:lnTo>
                      <a:pt x="575" y="10339"/>
                    </a:lnTo>
                    <a:lnTo>
                      <a:pt x="595" y="10300"/>
                    </a:lnTo>
                    <a:lnTo>
                      <a:pt x="614" y="10220"/>
                    </a:lnTo>
                    <a:lnTo>
                      <a:pt x="614" y="10161"/>
                    </a:lnTo>
                    <a:lnTo>
                      <a:pt x="575" y="8913"/>
                    </a:lnTo>
                    <a:lnTo>
                      <a:pt x="555" y="7685"/>
                    </a:lnTo>
                    <a:lnTo>
                      <a:pt x="555" y="6457"/>
                    </a:lnTo>
                    <a:lnTo>
                      <a:pt x="595" y="5229"/>
                    </a:lnTo>
                    <a:lnTo>
                      <a:pt x="634" y="4615"/>
                    </a:lnTo>
                    <a:lnTo>
                      <a:pt x="694" y="4001"/>
                    </a:lnTo>
                    <a:lnTo>
                      <a:pt x="753" y="3387"/>
                    </a:lnTo>
                    <a:lnTo>
                      <a:pt x="852" y="2793"/>
                    </a:lnTo>
                    <a:lnTo>
                      <a:pt x="951" y="2179"/>
                    </a:lnTo>
                    <a:lnTo>
                      <a:pt x="1070" y="1585"/>
                    </a:lnTo>
                    <a:lnTo>
                      <a:pt x="1228" y="991"/>
                    </a:lnTo>
                    <a:lnTo>
                      <a:pt x="1387" y="397"/>
                    </a:lnTo>
                    <a:lnTo>
                      <a:pt x="1407" y="317"/>
                    </a:lnTo>
                    <a:lnTo>
                      <a:pt x="1407" y="258"/>
                    </a:lnTo>
                    <a:lnTo>
                      <a:pt x="1387" y="198"/>
                    </a:lnTo>
                    <a:lnTo>
                      <a:pt x="1367" y="139"/>
                    </a:lnTo>
                    <a:lnTo>
                      <a:pt x="1308" y="60"/>
                    </a:lnTo>
                    <a:lnTo>
                      <a:pt x="1209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3" name="Google Shape;1763;p7"/>
              <p:cNvSpPr/>
              <p:nvPr/>
            </p:nvSpPr>
            <p:spPr>
              <a:xfrm>
                <a:off x="3119750" y="754075"/>
                <a:ext cx="116875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5" h="96754" extrusionOk="0">
                    <a:moveTo>
                      <a:pt x="3644" y="0"/>
                    </a:moveTo>
                    <a:lnTo>
                      <a:pt x="3545" y="20"/>
                    </a:lnTo>
                    <a:lnTo>
                      <a:pt x="3486" y="40"/>
                    </a:lnTo>
                    <a:lnTo>
                      <a:pt x="3446" y="79"/>
                    </a:lnTo>
                    <a:lnTo>
                      <a:pt x="3427" y="119"/>
                    </a:lnTo>
                    <a:lnTo>
                      <a:pt x="3387" y="178"/>
                    </a:lnTo>
                    <a:lnTo>
                      <a:pt x="3387" y="238"/>
                    </a:lnTo>
                    <a:lnTo>
                      <a:pt x="3387" y="317"/>
                    </a:lnTo>
                    <a:lnTo>
                      <a:pt x="3605" y="2733"/>
                    </a:lnTo>
                    <a:lnTo>
                      <a:pt x="3803" y="5170"/>
                    </a:lnTo>
                    <a:lnTo>
                      <a:pt x="3942" y="7606"/>
                    </a:lnTo>
                    <a:lnTo>
                      <a:pt x="4041" y="10042"/>
                    </a:lnTo>
                    <a:lnTo>
                      <a:pt x="4100" y="12478"/>
                    </a:lnTo>
                    <a:lnTo>
                      <a:pt x="4120" y="14914"/>
                    </a:lnTo>
                    <a:lnTo>
                      <a:pt x="4080" y="17350"/>
                    </a:lnTo>
                    <a:lnTo>
                      <a:pt x="4021" y="19806"/>
                    </a:lnTo>
                    <a:lnTo>
                      <a:pt x="3902" y="22243"/>
                    </a:lnTo>
                    <a:lnTo>
                      <a:pt x="3744" y="24659"/>
                    </a:lnTo>
                    <a:lnTo>
                      <a:pt x="3545" y="27095"/>
                    </a:lnTo>
                    <a:lnTo>
                      <a:pt x="3308" y="29511"/>
                    </a:lnTo>
                    <a:lnTo>
                      <a:pt x="3030" y="31948"/>
                    </a:lnTo>
                    <a:lnTo>
                      <a:pt x="2714" y="34344"/>
                    </a:lnTo>
                    <a:lnTo>
                      <a:pt x="2337" y="36760"/>
                    </a:lnTo>
                    <a:lnTo>
                      <a:pt x="1921" y="39137"/>
                    </a:lnTo>
                    <a:lnTo>
                      <a:pt x="1486" y="41474"/>
                    </a:lnTo>
                    <a:lnTo>
                      <a:pt x="1050" y="43792"/>
                    </a:lnTo>
                    <a:lnTo>
                      <a:pt x="832" y="44940"/>
                    </a:lnTo>
                    <a:lnTo>
                      <a:pt x="634" y="46109"/>
                    </a:lnTo>
                    <a:lnTo>
                      <a:pt x="456" y="47278"/>
                    </a:lnTo>
                    <a:lnTo>
                      <a:pt x="297" y="48446"/>
                    </a:lnTo>
                    <a:lnTo>
                      <a:pt x="159" y="49635"/>
                    </a:lnTo>
                    <a:lnTo>
                      <a:pt x="79" y="50803"/>
                    </a:lnTo>
                    <a:lnTo>
                      <a:pt x="20" y="51991"/>
                    </a:lnTo>
                    <a:lnTo>
                      <a:pt x="0" y="53180"/>
                    </a:lnTo>
                    <a:lnTo>
                      <a:pt x="20" y="54348"/>
                    </a:lnTo>
                    <a:lnTo>
                      <a:pt x="60" y="55537"/>
                    </a:lnTo>
                    <a:lnTo>
                      <a:pt x="119" y="56725"/>
                    </a:lnTo>
                    <a:lnTo>
                      <a:pt x="198" y="57914"/>
                    </a:lnTo>
                    <a:lnTo>
                      <a:pt x="416" y="60370"/>
                    </a:lnTo>
                    <a:lnTo>
                      <a:pt x="65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50" y="67718"/>
                    </a:lnTo>
                    <a:lnTo>
                      <a:pt x="1208" y="70193"/>
                    </a:lnTo>
                    <a:lnTo>
                      <a:pt x="1307" y="72689"/>
                    </a:lnTo>
                    <a:lnTo>
                      <a:pt x="1367" y="75165"/>
                    </a:lnTo>
                    <a:lnTo>
                      <a:pt x="1406" y="77660"/>
                    </a:lnTo>
                    <a:lnTo>
                      <a:pt x="1387" y="78849"/>
                    </a:lnTo>
                    <a:lnTo>
                      <a:pt x="1387" y="80057"/>
                    </a:lnTo>
                    <a:lnTo>
                      <a:pt x="1347" y="82473"/>
                    </a:lnTo>
                    <a:lnTo>
                      <a:pt x="1327" y="83701"/>
                    </a:lnTo>
                    <a:lnTo>
                      <a:pt x="1347" y="84909"/>
                    </a:lnTo>
                    <a:lnTo>
                      <a:pt x="1367" y="86118"/>
                    </a:lnTo>
                    <a:lnTo>
                      <a:pt x="1406" y="87326"/>
                    </a:lnTo>
                    <a:lnTo>
                      <a:pt x="1486" y="88534"/>
                    </a:lnTo>
                    <a:lnTo>
                      <a:pt x="1604" y="89722"/>
                    </a:lnTo>
                    <a:lnTo>
                      <a:pt x="1684" y="90317"/>
                    </a:lnTo>
                    <a:lnTo>
                      <a:pt x="1763" y="90911"/>
                    </a:lnTo>
                    <a:lnTo>
                      <a:pt x="1862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8" y="93248"/>
                    </a:lnTo>
                    <a:lnTo>
                      <a:pt x="2397" y="93822"/>
                    </a:lnTo>
                    <a:lnTo>
                      <a:pt x="2575" y="94377"/>
                    </a:lnTo>
                    <a:lnTo>
                      <a:pt x="2753" y="94951"/>
                    </a:lnTo>
                    <a:lnTo>
                      <a:pt x="2971" y="95506"/>
                    </a:lnTo>
                    <a:lnTo>
                      <a:pt x="3189" y="96041"/>
                    </a:lnTo>
                    <a:lnTo>
                      <a:pt x="3427" y="96595"/>
                    </a:lnTo>
                    <a:lnTo>
                      <a:pt x="3466" y="96655"/>
                    </a:lnTo>
                    <a:lnTo>
                      <a:pt x="3506" y="96714"/>
                    </a:lnTo>
                    <a:lnTo>
                      <a:pt x="3545" y="96734"/>
                    </a:lnTo>
                    <a:lnTo>
                      <a:pt x="3605" y="96754"/>
                    </a:lnTo>
                    <a:lnTo>
                      <a:pt x="3704" y="96754"/>
                    </a:lnTo>
                    <a:lnTo>
                      <a:pt x="3803" y="96714"/>
                    </a:lnTo>
                    <a:lnTo>
                      <a:pt x="3882" y="96635"/>
                    </a:lnTo>
                    <a:lnTo>
                      <a:pt x="3942" y="96516"/>
                    </a:lnTo>
                    <a:lnTo>
                      <a:pt x="3961" y="96456"/>
                    </a:lnTo>
                    <a:lnTo>
                      <a:pt x="3961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704" y="95763"/>
                    </a:lnTo>
                    <a:lnTo>
                      <a:pt x="3506" y="95268"/>
                    </a:lnTo>
                    <a:lnTo>
                      <a:pt x="3308" y="94773"/>
                    </a:lnTo>
                    <a:lnTo>
                      <a:pt x="3130" y="94258"/>
                    </a:lnTo>
                    <a:lnTo>
                      <a:pt x="2971" y="93743"/>
                    </a:lnTo>
                    <a:lnTo>
                      <a:pt x="2832" y="93228"/>
                    </a:lnTo>
                    <a:lnTo>
                      <a:pt x="2694" y="92713"/>
                    </a:lnTo>
                    <a:lnTo>
                      <a:pt x="2575" y="92178"/>
                    </a:lnTo>
                    <a:lnTo>
                      <a:pt x="2476" y="91663"/>
                    </a:lnTo>
                    <a:lnTo>
                      <a:pt x="2377" y="91129"/>
                    </a:lnTo>
                    <a:lnTo>
                      <a:pt x="2218" y="90059"/>
                    </a:lnTo>
                    <a:lnTo>
                      <a:pt x="2100" y="88970"/>
                    </a:lnTo>
                    <a:lnTo>
                      <a:pt x="2020" y="87880"/>
                    </a:lnTo>
                    <a:lnTo>
                      <a:pt x="1961" y="86791"/>
                    </a:lnTo>
                    <a:lnTo>
                      <a:pt x="1921" y="85702"/>
                    </a:lnTo>
                    <a:lnTo>
                      <a:pt x="1902" y="84593"/>
                    </a:lnTo>
                    <a:lnTo>
                      <a:pt x="1902" y="83503"/>
                    </a:lnTo>
                    <a:lnTo>
                      <a:pt x="1941" y="81305"/>
                    </a:lnTo>
                    <a:lnTo>
                      <a:pt x="1961" y="79126"/>
                    </a:lnTo>
                    <a:lnTo>
                      <a:pt x="1961" y="76690"/>
                    </a:lnTo>
                    <a:lnTo>
                      <a:pt x="1902" y="74254"/>
                    </a:lnTo>
                    <a:lnTo>
                      <a:pt x="1822" y="71818"/>
                    </a:lnTo>
                    <a:lnTo>
                      <a:pt x="1684" y="69381"/>
                    </a:lnTo>
                    <a:lnTo>
                      <a:pt x="1525" y="66945"/>
                    </a:lnTo>
                    <a:lnTo>
                      <a:pt x="1347" y="64529"/>
                    </a:lnTo>
                    <a:lnTo>
                      <a:pt x="1149" y="62093"/>
                    </a:lnTo>
                    <a:lnTo>
                      <a:pt x="931" y="59676"/>
                    </a:lnTo>
                    <a:lnTo>
                      <a:pt x="812" y="58468"/>
                    </a:lnTo>
                    <a:lnTo>
                      <a:pt x="713" y="57280"/>
                    </a:lnTo>
                    <a:lnTo>
                      <a:pt x="634" y="56091"/>
                    </a:lnTo>
                    <a:lnTo>
                      <a:pt x="594" y="54883"/>
                    </a:lnTo>
                    <a:lnTo>
                      <a:pt x="555" y="53695"/>
                    </a:lnTo>
                    <a:lnTo>
                      <a:pt x="555" y="52487"/>
                    </a:lnTo>
                    <a:lnTo>
                      <a:pt x="594" y="51298"/>
                    </a:lnTo>
                    <a:lnTo>
                      <a:pt x="693" y="50110"/>
                    </a:lnTo>
                    <a:lnTo>
                      <a:pt x="812" y="48902"/>
                    </a:lnTo>
                    <a:lnTo>
                      <a:pt x="971" y="47694"/>
                    </a:lnTo>
                    <a:lnTo>
                      <a:pt x="1149" y="46505"/>
                    </a:lnTo>
                    <a:lnTo>
                      <a:pt x="1347" y="45317"/>
                    </a:lnTo>
                    <a:lnTo>
                      <a:pt x="1783" y="42940"/>
                    </a:lnTo>
                    <a:lnTo>
                      <a:pt x="2238" y="40563"/>
                    </a:lnTo>
                    <a:lnTo>
                      <a:pt x="2654" y="38266"/>
                    </a:lnTo>
                    <a:lnTo>
                      <a:pt x="3050" y="35948"/>
                    </a:lnTo>
                    <a:lnTo>
                      <a:pt x="3387" y="33611"/>
                    </a:lnTo>
                    <a:lnTo>
                      <a:pt x="3684" y="31294"/>
                    </a:lnTo>
                    <a:lnTo>
                      <a:pt x="3942" y="28957"/>
                    </a:lnTo>
                    <a:lnTo>
                      <a:pt x="4159" y="26600"/>
                    </a:lnTo>
                    <a:lnTo>
                      <a:pt x="4358" y="24263"/>
                    </a:lnTo>
                    <a:lnTo>
                      <a:pt x="4496" y="21906"/>
                    </a:lnTo>
                    <a:lnTo>
                      <a:pt x="4556" y="20559"/>
                    </a:lnTo>
                    <a:lnTo>
                      <a:pt x="4615" y="19212"/>
                    </a:lnTo>
                    <a:lnTo>
                      <a:pt x="4655" y="17846"/>
                    </a:lnTo>
                    <a:lnTo>
                      <a:pt x="4674" y="16499"/>
                    </a:lnTo>
                    <a:lnTo>
                      <a:pt x="4674" y="15152"/>
                    </a:lnTo>
                    <a:lnTo>
                      <a:pt x="4674" y="13805"/>
                    </a:lnTo>
                    <a:lnTo>
                      <a:pt x="4674" y="12438"/>
                    </a:lnTo>
                    <a:lnTo>
                      <a:pt x="4635" y="11092"/>
                    </a:lnTo>
                    <a:lnTo>
                      <a:pt x="4595" y="9745"/>
                    </a:lnTo>
                    <a:lnTo>
                      <a:pt x="4536" y="8398"/>
                    </a:lnTo>
                    <a:lnTo>
                      <a:pt x="4476" y="7051"/>
                    </a:lnTo>
                    <a:lnTo>
                      <a:pt x="4397" y="5704"/>
                    </a:lnTo>
                    <a:lnTo>
                      <a:pt x="4298" y="4338"/>
                    </a:lnTo>
                    <a:lnTo>
                      <a:pt x="4199" y="2991"/>
                    </a:lnTo>
                    <a:lnTo>
                      <a:pt x="4080" y="1664"/>
                    </a:lnTo>
                    <a:lnTo>
                      <a:pt x="3961" y="317"/>
                    </a:lnTo>
                    <a:lnTo>
                      <a:pt x="3942" y="238"/>
                    </a:lnTo>
                    <a:lnTo>
                      <a:pt x="3922" y="178"/>
                    </a:lnTo>
                    <a:lnTo>
                      <a:pt x="3882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44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4" name="Google Shape;1764;p7"/>
              <p:cNvSpPr/>
              <p:nvPr/>
            </p:nvSpPr>
            <p:spPr>
              <a:xfrm>
                <a:off x="3102400" y="364875"/>
                <a:ext cx="624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97" h="50527" extrusionOk="0">
                    <a:moveTo>
                      <a:pt x="971" y="0"/>
                    </a:moveTo>
                    <a:lnTo>
                      <a:pt x="872" y="20"/>
                    </a:lnTo>
                    <a:lnTo>
                      <a:pt x="773" y="80"/>
                    </a:lnTo>
                    <a:lnTo>
                      <a:pt x="734" y="139"/>
                    </a:lnTo>
                    <a:lnTo>
                      <a:pt x="694" y="179"/>
                    </a:lnTo>
                    <a:lnTo>
                      <a:pt x="674" y="258"/>
                    </a:lnTo>
                    <a:lnTo>
                      <a:pt x="655" y="317"/>
                    </a:lnTo>
                    <a:lnTo>
                      <a:pt x="456" y="2773"/>
                    </a:lnTo>
                    <a:lnTo>
                      <a:pt x="258" y="5209"/>
                    </a:lnTo>
                    <a:lnTo>
                      <a:pt x="199" y="6418"/>
                    </a:lnTo>
                    <a:lnTo>
                      <a:pt x="120" y="7626"/>
                    </a:lnTo>
                    <a:lnTo>
                      <a:pt x="80" y="8854"/>
                    </a:lnTo>
                    <a:lnTo>
                      <a:pt x="41" y="10062"/>
                    </a:lnTo>
                    <a:lnTo>
                      <a:pt x="21" y="11270"/>
                    </a:lnTo>
                    <a:lnTo>
                      <a:pt x="1" y="12498"/>
                    </a:lnTo>
                    <a:lnTo>
                      <a:pt x="21" y="13706"/>
                    </a:lnTo>
                    <a:lnTo>
                      <a:pt x="60" y="14934"/>
                    </a:lnTo>
                    <a:lnTo>
                      <a:pt x="120" y="16142"/>
                    </a:lnTo>
                    <a:lnTo>
                      <a:pt x="199" y="17370"/>
                    </a:lnTo>
                    <a:lnTo>
                      <a:pt x="298" y="18579"/>
                    </a:lnTo>
                    <a:lnTo>
                      <a:pt x="437" y="19807"/>
                    </a:lnTo>
                    <a:lnTo>
                      <a:pt x="734" y="22223"/>
                    </a:lnTo>
                    <a:lnTo>
                      <a:pt x="1070" y="24620"/>
                    </a:lnTo>
                    <a:lnTo>
                      <a:pt x="1387" y="27036"/>
                    </a:lnTo>
                    <a:lnTo>
                      <a:pt x="1526" y="28244"/>
                    </a:lnTo>
                    <a:lnTo>
                      <a:pt x="1665" y="29452"/>
                    </a:lnTo>
                    <a:lnTo>
                      <a:pt x="1783" y="30660"/>
                    </a:lnTo>
                    <a:lnTo>
                      <a:pt x="1863" y="31869"/>
                    </a:lnTo>
                    <a:lnTo>
                      <a:pt x="1902" y="33077"/>
                    </a:lnTo>
                    <a:lnTo>
                      <a:pt x="1942" y="34305"/>
                    </a:lnTo>
                    <a:lnTo>
                      <a:pt x="1942" y="35513"/>
                    </a:lnTo>
                    <a:lnTo>
                      <a:pt x="1922" y="36721"/>
                    </a:lnTo>
                    <a:lnTo>
                      <a:pt x="1883" y="37929"/>
                    </a:lnTo>
                    <a:lnTo>
                      <a:pt x="1843" y="39157"/>
                    </a:lnTo>
                    <a:lnTo>
                      <a:pt x="1684" y="41910"/>
                    </a:lnTo>
                    <a:lnTo>
                      <a:pt x="1605" y="43297"/>
                    </a:lnTo>
                    <a:lnTo>
                      <a:pt x="1546" y="44683"/>
                    </a:lnTo>
                    <a:lnTo>
                      <a:pt x="1526" y="46070"/>
                    </a:lnTo>
                    <a:lnTo>
                      <a:pt x="1546" y="47436"/>
                    </a:lnTo>
                    <a:lnTo>
                      <a:pt x="1566" y="48130"/>
                    </a:lnTo>
                    <a:lnTo>
                      <a:pt x="1585" y="48823"/>
                    </a:lnTo>
                    <a:lnTo>
                      <a:pt x="1625" y="49516"/>
                    </a:lnTo>
                    <a:lnTo>
                      <a:pt x="1684" y="50209"/>
                    </a:lnTo>
                    <a:lnTo>
                      <a:pt x="1704" y="50288"/>
                    </a:lnTo>
                    <a:lnTo>
                      <a:pt x="1724" y="50348"/>
                    </a:lnTo>
                    <a:lnTo>
                      <a:pt x="1764" y="50407"/>
                    </a:lnTo>
                    <a:lnTo>
                      <a:pt x="1803" y="50447"/>
                    </a:lnTo>
                    <a:lnTo>
                      <a:pt x="1902" y="50506"/>
                    </a:lnTo>
                    <a:lnTo>
                      <a:pt x="2001" y="50526"/>
                    </a:lnTo>
                    <a:lnTo>
                      <a:pt x="2100" y="50506"/>
                    </a:lnTo>
                    <a:lnTo>
                      <a:pt x="2199" y="50447"/>
                    </a:lnTo>
                    <a:lnTo>
                      <a:pt x="2219" y="50407"/>
                    </a:lnTo>
                    <a:lnTo>
                      <a:pt x="2259" y="50348"/>
                    </a:lnTo>
                    <a:lnTo>
                      <a:pt x="2259" y="50288"/>
                    </a:lnTo>
                    <a:lnTo>
                      <a:pt x="2259" y="50209"/>
                    </a:lnTo>
                    <a:lnTo>
                      <a:pt x="2160" y="48981"/>
                    </a:lnTo>
                    <a:lnTo>
                      <a:pt x="2100" y="47773"/>
                    </a:lnTo>
                    <a:lnTo>
                      <a:pt x="2081" y="46545"/>
                    </a:lnTo>
                    <a:lnTo>
                      <a:pt x="2081" y="45337"/>
                    </a:lnTo>
                    <a:lnTo>
                      <a:pt x="2120" y="44109"/>
                    </a:lnTo>
                    <a:lnTo>
                      <a:pt x="2160" y="42901"/>
                    </a:lnTo>
                    <a:lnTo>
                      <a:pt x="2279" y="40465"/>
                    </a:lnTo>
                    <a:lnTo>
                      <a:pt x="2397" y="38028"/>
                    </a:lnTo>
                    <a:lnTo>
                      <a:pt x="2437" y="36800"/>
                    </a:lnTo>
                    <a:lnTo>
                      <a:pt x="2477" y="35592"/>
                    </a:lnTo>
                    <a:lnTo>
                      <a:pt x="2496" y="34364"/>
                    </a:lnTo>
                    <a:lnTo>
                      <a:pt x="2477" y="33136"/>
                    </a:lnTo>
                    <a:lnTo>
                      <a:pt x="2437" y="31928"/>
                    </a:lnTo>
                    <a:lnTo>
                      <a:pt x="2358" y="30700"/>
                    </a:lnTo>
                    <a:lnTo>
                      <a:pt x="2239" y="29512"/>
                    </a:lnTo>
                    <a:lnTo>
                      <a:pt x="2120" y="28304"/>
                    </a:lnTo>
                    <a:lnTo>
                      <a:pt x="1823" y="25927"/>
                    </a:lnTo>
                    <a:lnTo>
                      <a:pt x="1209" y="21153"/>
                    </a:lnTo>
                    <a:lnTo>
                      <a:pt x="932" y="18777"/>
                    </a:lnTo>
                    <a:lnTo>
                      <a:pt x="813" y="17569"/>
                    </a:lnTo>
                    <a:lnTo>
                      <a:pt x="694" y="16380"/>
                    </a:lnTo>
                    <a:lnTo>
                      <a:pt x="615" y="15172"/>
                    </a:lnTo>
                    <a:lnTo>
                      <a:pt x="555" y="13984"/>
                    </a:lnTo>
                    <a:lnTo>
                      <a:pt x="516" y="12775"/>
                    </a:lnTo>
                    <a:lnTo>
                      <a:pt x="516" y="11567"/>
                    </a:lnTo>
                    <a:lnTo>
                      <a:pt x="536" y="10141"/>
                    </a:lnTo>
                    <a:lnTo>
                      <a:pt x="595" y="8735"/>
                    </a:lnTo>
                    <a:lnTo>
                      <a:pt x="674" y="7329"/>
                    </a:lnTo>
                    <a:lnTo>
                      <a:pt x="754" y="5922"/>
                    </a:lnTo>
                    <a:lnTo>
                      <a:pt x="872" y="4536"/>
                    </a:lnTo>
                    <a:lnTo>
                      <a:pt x="971" y="3130"/>
                    </a:lnTo>
                    <a:lnTo>
                      <a:pt x="1229" y="317"/>
                    </a:lnTo>
                    <a:lnTo>
                      <a:pt x="1229" y="258"/>
                    </a:lnTo>
                    <a:lnTo>
                      <a:pt x="1209" y="179"/>
                    </a:lnTo>
                    <a:lnTo>
                      <a:pt x="1189" y="139"/>
                    </a:lnTo>
                    <a:lnTo>
                      <a:pt x="1169" y="80"/>
                    </a:lnTo>
                    <a:lnTo>
                      <a:pt x="1070" y="20"/>
                    </a:ln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5" name="Google Shape;1765;p7"/>
              <p:cNvSpPr/>
              <p:nvPr/>
            </p:nvSpPr>
            <p:spPr>
              <a:xfrm>
                <a:off x="3324250" y="267325"/>
                <a:ext cx="609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699" extrusionOk="0">
                    <a:moveTo>
                      <a:pt x="1030" y="1"/>
                    </a:moveTo>
                    <a:lnTo>
                      <a:pt x="812" y="1407"/>
                    </a:lnTo>
                    <a:lnTo>
                      <a:pt x="614" y="2813"/>
                    </a:lnTo>
                    <a:lnTo>
                      <a:pt x="436" y="4239"/>
                    </a:lnTo>
                    <a:lnTo>
                      <a:pt x="277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20" y="9963"/>
                    </a:lnTo>
                    <a:lnTo>
                      <a:pt x="0" y="11389"/>
                    </a:lnTo>
                    <a:lnTo>
                      <a:pt x="20" y="12102"/>
                    </a:lnTo>
                    <a:lnTo>
                      <a:pt x="40" y="12815"/>
                    </a:lnTo>
                    <a:lnTo>
                      <a:pt x="79" y="13528"/>
                    </a:lnTo>
                    <a:lnTo>
                      <a:pt x="119" y="14241"/>
                    </a:lnTo>
                    <a:lnTo>
                      <a:pt x="178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74" y="17747"/>
                    </a:lnTo>
                    <a:lnTo>
                      <a:pt x="713" y="18440"/>
                    </a:lnTo>
                    <a:lnTo>
                      <a:pt x="872" y="19133"/>
                    </a:lnTo>
                    <a:lnTo>
                      <a:pt x="1050" y="19827"/>
                    </a:lnTo>
                    <a:lnTo>
                      <a:pt x="1228" y="20500"/>
                    </a:lnTo>
                    <a:lnTo>
                      <a:pt x="1446" y="21173"/>
                    </a:lnTo>
                    <a:lnTo>
                      <a:pt x="1664" y="21847"/>
                    </a:lnTo>
                    <a:lnTo>
                      <a:pt x="1902" y="22520"/>
                    </a:lnTo>
                    <a:lnTo>
                      <a:pt x="1941" y="22580"/>
                    </a:lnTo>
                    <a:lnTo>
                      <a:pt x="1981" y="22639"/>
                    </a:lnTo>
                    <a:lnTo>
                      <a:pt x="2020" y="22679"/>
                    </a:lnTo>
                    <a:lnTo>
                      <a:pt x="2080" y="22699"/>
                    </a:lnTo>
                    <a:lnTo>
                      <a:pt x="2179" y="22699"/>
                    </a:lnTo>
                    <a:lnTo>
                      <a:pt x="2258" y="22639"/>
                    </a:lnTo>
                    <a:lnTo>
                      <a:pt x="2357" y="22560"/>
                    </a:lnTo>
                    <a:lnTo>
                      <a:pt x="2416" y="22461"/>
                    </a:lnTo>
                    <a:lnTo>
                      <a:pt x="2436" y="22322"/>
                    </a:lnTo>
                    <a:lnTo>
                      <a:pt x="2416" y="22263"/>
                    </a:lnTo>
                    <a:lnTo>
                      <a:pt x="2397" y="22184"/>
                    </a:lnTo>
                    <a:lnTo>
                      <a:pt x="2159" y="21530"/>
                    </a:lnTo>
                    <a:lnTo>
                      <a:pt x="1941" y="20876"/>
                    </a:lnTo>
                    <a:lnTo>
                      <a:pt x="1743" y="20203"/>
                    </a:lnTo>
                    <a:lnTo>
                      <a:pt x="1545" y="19530"/>
                    </a:lnTo>
                    <a:lnTo>
                      <a:pt x="1387" y="18856"/>
                    </a:lnTo>
                    <a:lnTo>
                      <a:pt x="1228" y="18163"/>
                    </a:lnTo>
                    <a:lnTo>
                      <a:pt x="1109" y="17489"/>
                    </a:lnTo>
                    <a:lnTo>
                      <a:pt x="990" y="16796"/>
                    </a:lnTo>
                    <a:lnTo>
                      <a:pt x="891" y="16103"/>
                    </a:lnTo>
                    <a:lnTo>
                      <a:pt x="792" y="15410"/>
                    </a:lnTo>
                    <a:lnTo>
                      <a:pt x="733" y="14717"/>
                    </a:lnTo>
                    <a:lnTo>
                      <a:pt x="674" y="14023"/>
                    </a:lnTo>
                    <a:lnTo>
                      <a:pt x="614" y="13330"/>
                    </a:lnTo>
                    <a:lnTo>
                      <a:pt x="594" y="12617"/>
                    </a:lnTo>
                    <a:lnTo>
                      <a:pt x="574" y="11924"/>
                    </a:lnTo>
                    <a:lnTo>
                      <a:pt x="555" y="11211"/>
                    </a:lnTo>
                    <a:lnTo>
                      <a:pt x="574" y="9805"/>
                    </a:lnTo>
                    <a:lnTo>
                      <a:pt x="634" y="8379"/>
                    </a:lnTo>
                    <a:lnTo>
                      <a:pt x="733" y="6972"/>
                    </a:lnTo>
                    <a:lnTo>
                      <a:pt x="852" y="5566"/>
                    </a:lnTo>
                    <a:lnTo>
                      <a:pt x="1010" y="4160"/>
                    </a:lnTo>
                    <a:lnTo>
                      <a:pt x="1188" y="2754"/>
                    </a:lnTo>
                    <a:lnTo>
                      <a:pt x="1387" y="1367"/>
                    </a:lnTo>
                    <a:lnTo>
                      <a:pt x="160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6" name="Google Shape;1766;p7"/>
              <p:cNvSpPr/>
              <p:nvPr/>
            </p:nvSpPr>
            <p:spPr>
              <a:xfrm>
                <a:off x="3210350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6" y="1"/>
                    </a:moveTo>
                    <a:lnTo>
                      <a:pt x="417" y="21"/>
                    </a:lnTo>
                    <a:lnTo>
                      <a:pt x="318" y="80"/>
                    </a:lnTo>
                    <a:lnTo>
                      <a:pt x="278" y="140"/>
                    </a:lnTo>
                    <a:lnTo>
                      <a:pt x="258" y="179"/>
                    </a:lnTo>
                    <a:lnTo>
                      <a:pt x="238" y="258"/>
                    </a:lnTo>
                    <a:lnTo>
                      <a:pt x="219" y="318"/>
                    </a:lnTo>
                    <a:lnTo>
                      <a:pt x="1" y="12578"/>
                    </a:lnTo>
                    <a:lnTo>
                      <a:pt x="1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80" y="12816"/>
                    </a:lnTo>
                    <a:lnTo>
                      <a:pt x="179" y="12875"/>
                    </a:lnTo>
                    <a:lnTo>
                      <a:pt x="278" y="12895"/>
                    </a:lnTo>
                    <a:lnTo>
                      <a:pt x="377" y="12875"/>
                    </a:lnTo>
                    <a:lnTo>
                      <a:pt x="476" y="12816"/>
                    </a:lnTo>
                    <a:lnTo>
                      <a:pt x="516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75" y="12578"/>
                    </a:lnTo>
                    <a:lnTo>
                      <a:pt x="793" y="318"/>
                    </a:lnTo>
                    <a:lnTo>
                      <a:pt x="793" y="258"/>
                    </a:lnTo>
                    <a:lnTo>
                      <a:pt x="773" y="179"/>
                    </a:lnTo>
                    <a:lnTo>
                      <a:pt x="753" y="140"/>
                    </a:lnTo>
                    <a:lnTo>
                      <a:pt x="714" y="80"/>
                    </a:lnTo>
                    <a:lnTo>
                      <a:pt x="615" y="21"/>
                    </a:lnTo>
                    <a:lnTo>
                      <a:pt x="51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7" name="Google Shape;1767;p7"/>
              <p:cNvSpPr/>
              <p:nvPr/>
            </p:nvSpPr>
            <p:spPr>
              <a:xfrm>
                <a:off x="3471800" y="267325"/>
                <a:ext cx="50525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14856" extrusionOk="0">
                    <a:moveTo>
                      <a:pt x="0" y="1"/>
                    </a:moveTo>
                    <a:lnTo>
                      <a:pt x="892" y="5447"/>
                    </a:lnTo>
                    <a:lnTo>
                      <a:pt x="1070" y="6556"/>
                    </a:lnTo>
                    <a:lnTo>
                      <a:pt x="1228" y="7685"/>
                    </a:lnTo>
                    <a:lnTo>
                      <a:pt x="1347" y="8814"/>
                    </a:lnTo>
                    <a:lnTo>
                      <a:pt x="1387" y="9389"/>
                    </a:lnTo>
                    <a:lnTo>
                      <a:pt x="1426" y="9943"/>
                    </a:lnTo>
                    <a:lnTo>
                      <a:pt x="1446" y="10518"/>
                    </a:lnTo>
                    <a:lnTo>
                      <a:pt x="1446" y="11072"/>
                    </a:lnTo>
                    <a:lnTo>
                      <a:pt x="1426" y="11647"/>
                    </a:lnTo>
                    <a:lnTo>
                      <a:pt x="1407" y="12201"/>
                    </a:lnTo>
                    <a:lnTo>
                      <a:pt x="1367" y="12776"/>
                    </a:lnTo>
                    <a:lnTo>
                      <a:pt x="1288" y="13330"/>
                    </a:lnTo>
                    <a:lnTo>
                      <a:pt x="1209" y="13885"/>
                    </a:lnTo>
                    <a:lnTo>
                      <a:pt x="1090" y="14459"/>
                    </a:lnTo>
                    <a:lnTo>
                      <a:pt x="1070" y="14519"/>
                    </a:lnTo>
                    <a:lnTo>
                      <a:pt x="1090" y="14598"/>
                    </a:lnTo>
                    <a:lnTo>
                      <a:pt x="1090" y="14657"/>
                    </a:lnTo>
                    <a:lnTo>
                      <a:pt x="1129" y="14717"/>
                    </a:lnTo>
                    <a:lnTo>
                      <a:pt x="1189" y="14796"/>
                    </a:lnTo>
                    <a:lnTo>
                      <a:pt x="1288" y="14855"/>
                    </a:lnTo>
                    <a:lnTo>
                      <a:pt x="1407" y="14855"/>
                    </a:lnTo>
                    <a:lnTo>
                      <a:pt x="1506" y="14835"/>
                    </a:lnTo>
                    <a:lnTo>
                      <a:pt x="1545" y="14796"/>
                    </a:lnTo>
                    <a:lnTo>
                      <a:pt x="1585" y="14756"/>
                    </a:lnTo>
                    <a:lnTo>
                      <a:pt x="1624" y="14697"/>
                    </a:lnTo>
                    <a:lnTo>
                      <a:pt x="1644" y="14618"/>
                    </a:lnTo>
                    <a:lnTo>
                      <a:pt x="1743" y="14083"/>
                    </a:lnTo>
                    <a:lnTo>
                      <a:pt x="1842" y="13548"/>
                    </a:lnTo>
                    <a:lnTo>
                      <a:pt x="1902" y="12993"/>
                    </a:lnTo>
                    <a:lnTo>
                      <a:pt x="1961" y="12459"/>
                    </a:lnTo>
                    <a:lnTo>
                      <a:pt x="2001" y="11904"/>
                    </a:lnTo>
                    <a:lnTo>
                      <a:pt x="2001" y="11350"/>
                    </a:lnTo>
                    <a:lnTo>
                      <a:pt x="2021" y="10815"/>
                    </a:lnTo>
                    <a:lnTo>
                      <a:pt x="2001" y="10260"/>
                    </a:lnTo>
                    <a:lnTo>
                      <a:pt x="1981" y="9706"/>
                    </a:lnTo>
                    <a:lnTo>
                      <a:pt x="1941" y="9151"/>
                    </a:lnTo>
                    <a:lnTo>
                      <a:pt x="1842" y="8062"/>
                    </a:lnTo>
                    <a:lnTo>
                      <a:pt x="1704" y="6972"/>
                    </a:lnTo>
                    <a:lnTo>
                      <a:pt x="1545" y="5883"/>
                    </a:lnTo>
                    <a:lnTo>
                      <a:pt x="1070" y="2932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8" name="Google Shape;1768;p7"/>
              <p:cNvSpPr/>
              <p:nvPr/>
            </p:nvSpPr>
            <p:spPr>
              <a:xfrm>
                <a:off x="3380700" y="267325"/>
                <a:ext cx="61400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6" h="14420" extrusionOk="0">
                    <a:moveTo>
                      <a:pt x="1446" y="1"/>
                    </a:moveTo>
                    <a:lnTo>
                      <a:pt x="1386" y="60"/>
                    </a:lnTo>
                    <a:lnTo>
                      <a:pt x="1367" y="139"/>
                    </a:lnTo>
                    <a:lnTo>
                      <a:pt x="1347" y="218"/>
                    </a:lnTo>
                    <a:lnTo>
                      <a:pt x="1367" y="317"/>
                    </a:lnTo>
                    <a:lnTo>
                      <a:pt x="1446" y="654"/>
                    </a:lnTo>
                    <a:lnTo>
                      <a:pt x="1505" y="991"/>
                    </a:lnTo>
                    <a:lnTo>
                      <a:pt x="1624" y="1664"/>
                    </a:lnTo>
                    <a:lnTo>
                      <a:pt x="1703" y="2358"/>
                    </a:lnTo>
                    <a:lnTo>
                      <a:pt x="1763" y="3051"/>
                    </a:lnTo>
                    <a:lnTo>
                      <a:pt x="1783" y="3764"/>
                    </a:lnTo>
                    <a:lnTo>
                      <a:pt x="1802" y="4457"/>
                    </a:lnTo>
                    <a:lnTo>
                      <a:pt x="1842" y="5843"/>
                    </a:lnTo>
                    <a:lnTo>
                      <a:pt x="1882" y="7210"/>
                    </a:lnTo>
                    <a:lnTo>
                      <a:pt x="1901" y="8577"/>
                    </a:lnTo>
                    <a:lnTo>
                      <a:pt x="1862" y="9943"/>
                    </a:lnTo>
                    <a:lnTo>
                      <a:pt x="1842" y="10637"/>
                    </a:lnTo>
                    <a:lnTo>
                      <a:pt x="1802" y="11310"/>
                    </a:lnTo>
                    <a:lnTo>
                      <a:pt x="1723" y="12063"/>
                    </a:lnTo>
                    <a:lnTo>
                      <a:pt x="1644" y="12815"/>
                    </a:lnTo>
                    <a:lnTo>
                      <a:pt x="1624" y="13152"/>
                    </a:lnTo>
                    <a:lnTo>
                      <a:pt x="1604" y="13330"/>
                    </a:lnTo>
                    <a:lnTo>
                      <a:pt x="1565" y="13449"/>
                    </a:lnTo>
                    <a:lnTo>
                      <a:pt x="1485" y="13568"/>
                    </a:lnTo>
                    <a:lnTo>
                      <a:pt x="1446" y="13607"/>
                    </a:lnTo>
                    <a:lnTo>
                      <a:pt x="1406" y="13627"/>
                    </a:lnTo>
                    <a:lnTo>
                      <a:pt x="1367" y="13627"/>
                    </a:lnTo>
                    <a:lnTo>
                      <a:pt x="1327" y="13607"/>
                    </a:lnTo>
                    <a:lnTo>
                      <a:pt x="1268" y="13568"/>
                    </a:lnTo>
                    <a:lnTo>
                      <a:pt x="1228" y="13469"/>
                    </a:lnTo>
                    <a:lnTo>
                      <a:pt x="1169" y="13370"/>
                    </a:lnTo>
                    <a:lnTo>
                      <a:pt x="1089" y="13132"/>
                    </a:lnTo>
                    <a:lnTo>
                      <a:pt x="990" y="12835"/>
                    </a:lnTo>
                    <a:lnTo>
                      <a:pt x="891" y="12518"/>
                    </a:lnTo>
                    <a:lnTo>
                      <a:pt x="832" y="12201"/>
                    </a:lnTo>
                    <a:lnTo>
                      <a:pt x="753" y="11865"/>
                    </a:lnTo>
                    <a:lnTo>
                      <a:pt x="673" y="11211"/>
                    </a:lnTo>
                    <a:lnTo>
                      <a:pt x="614" y="10557"/>
                    </a:lnTo>
                    <a:lnTo>
                      <a:pt x="574" y="9904"/>
                    </a:lnTo>
                    <a:lnTo>
                      <a:pt x="574" y="9270"/>
                    </a:lnTo>
                    <a:lnTo>
                      <a:pt x="574" y="8636"/>
                    </a:lnTo>
                    <a:lnTo>
                      <a:pt x="614" y="7982"/>
                    </a:lnTo>
                    <a:lnTo>
                      <a:pt x="713" y="6695"/>
                    </a:lnTo>
                    <a:lnTo>
                      <a:pt x="832" y="5427"/>
                    </a:lnTo>
                    <a:lnTo>
                      <a:pt x="832" y="5348"/>
                    </a:lnTo>
                    <a:lnTo>
                      <a:pt x="812" y="5289"/>
                    </a:lnTo>
                    <a:lnTo>
                      <a:pt x="792" y="5229"/>
                    </a:lnTo>
                    <a:lnTo>
                      <a:pt x="772" y="5190"/>
                    </a:lnTo>
                    <a:lnTo>
                      <a:pt x="733" y="5150"/>
                    </a:lnTo>
                    <a:lnTo>
                      <a:pt x="673" y="5130"/>
                    </a:lnTo>
                    <a:lnTo>
                      <a:pt x="574" y="5111"/>
                    </a:lnTo>
                    <a:lnTo>
                      <a:pt x="475" y="5130"/>
                    </a:lnTo>
                    <a:lnTo>
                      <a:pt x="376" y="5190"/>
                    </a:lnTo>
                    <a:lnTo>
                      <a:pt x="337" y="5229"/>
                    </a:lnTo>
                    <a:lnTo>
                      <a:pt x="297" y="5289"/>
                    </a:lnTo>
                    <a:lnTo>
                      <a:pt x="277" y="5348"/>
                    </a:lnTo>
                    <a:lnTo>
                      <a:pt x="257" y="5427"/>
                    </a:lnTo>
                    <a:lnTo>
                      <a:pt x="99" y="7052"/>
                    </a:lnTo>
                    <a:lnTo>
                      <a:pt x="40" y="7864"/>
                    </a:lnTo>
                    <a:lnTo>
                      <a:pt x="0" y="8676"/>
                    </a:lnTo>
                    <a:lnTo>
                      <a:pt x="0" y="9488"/>
                    </a:lnTo>
                    <a:lnTo>
                      <a:pt x="20" y="10320"/>
                    </a:lnTo>
                    <a:lnTo>
                      <a:pt x="79" y="11112"/>
                    </a:lnTo>
                    <a:lnTo>
                      <a:pt x="139" y="11528"/>
                    </a:lnTo>
                    <a:lnTo>
                      <a:pt x="198" y="11924"/>
                    </a:lnTo>
                    <a:lnTo>
                      <a:pt x="317" y="12538"/>
                    </a:lnTo>
                    <a:lnTo>
                      <a:pt x="376" y="12875"/>
                    </a:lnTo>
                    <a:lnTo>
                      <a:pt x="475" y="13211"/>
                    </a:lnTo>
                    <a:lnTo>
                      <a:pt x="574" y="13528"/>
                    </a:lnTo>
                    <a:lnTo>
                      <a:pt x="713" y="13825"/>
                    </a:lnTo>
                    <a:lnTo>
                      <a:pt x="792" y="13964"/>
                    </a:lnTo>
                    <a:lnTo>
                      <a:pt x="891" y="14083"/>
                    </a:lnTo>
                    <a:lnTo>
                      <a:pt x="971" y="14182"/>
                    </a:lnTo>
                    <a:lnTo>
                      <a:pt x="1089" y="14281"/>
                    </a:lnTo>
                    <a:lnTo>
                      <a:pt x="1228" y="14360"/>
                    </a:lnTo>
                    <a:lnTo>
                      <a:pt x="1386" y="14420"/>
                    </a:lnTo>
                    <a:lnTo>
                      <a:pt x="1525" y="14420"/>
                    </a:lnTo>
                    <a:lnTo>
                      <a:pt x="1664" y="14380"/>
                    </a:lnTo>
                    <a:lnTo>
                      <a:pt x="1783" y="14301"/>
                    </a:lnTo>
                    <a:lnTo>
                      <a:pt x="1882" y="14182"/>
                    </a:lnTo>
                    <a:lnTo>
                      <a:pt x="1981" y="14043"/>
                    </a:lnTo>
                    <a:lnTo>
                      <a:pt x="2060" y="13865"/>
                    </a:lnTo>
                    <a:lnTo>
                      <a:pt x="2159" y="13528"/>
                    </a:lnTo>
                    <a:lnTo>
                      <a:pt x="2218" y="13152"/>
                    </a:lnTo>
                    <a:lnTo>
                      <a:pt x="2278" y="12776"/>
                    </a:lnTo>
                    <a:lnTo>
                      <a:pt x="2317" y="12379"/>
                    </a:lnTo>
                    <a:lnTo>
                      <a:pt x="2357" y="11587"/>
                    </a:lnTo>
                    <a:lnTo>
                      <a:pt x="2397" y="10835"/>
                    </a:lnTo>
                    <a:lnTo>
                      <a:pt x="2436" y="9904"/>
                    </a:lnTo>
                    <a:lnTo>
                      <a:pt x="2456" y="8993"/>
                    </a:lnTo>
                    <a:lnTo>
                      <a:pt x="2456" y="8062"/>
                    </a:lnTo>
                    <a:lnTo>
                      <a:pt x="2456" y="7131"/>
                    </a:lnTo>
                    <a:lnTo>
                      <a:pt x="2436" y="5388"/>
                    </a:lnTo>
                    <a:lnTo>
                      <a:pt x="2416" y="4497"/>
                    </a:lnTo>
                    <a:lnTo>
                      <a:pt x="2377" y="3605"/>
                    </a:lnTo>
                    <a:lnTo>
                      <a:pt x="2317" y="2714"/>
                    </a:lnTo>
                    <a:lnTo>
                      <a:pt x="2238" y="1843"/>
                    </a:lnTo>
                    <a:lnTo>
                      <a:pt x="2179" y="1407"/>
                    </a:lnTo>
                    <a:lnTo>
                      <a:pt x="2099" y="971"/>
                    </a:lnTo>
                    <a:lnTo>
                      <a:pt x="2020" y="555"/>
                    </a:lnTo>
                    <a:lnTo>
                      <a:pt x="1901" y="139"/>
                    </a:lnTo>
                    <a:lnTo>
                      <a:pt x="1882" y="60"/>
                    </a:lnTo>
                    <a:lnTo>
                      <a:pt x="18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9" name="Google Shape;1769;p7"/>
              <p:cNvSpPr/>
              <p:nvPr/>
            </p:nvSpPr>
            <p:spPr>
              <a:xfrm>
                <a:off x="3189550" y="1603750"/>
                <a:ext cx="1124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45318" extrusionOk="0">
                    <a:moveTo>
                      <a:pt x="1922" y="1"/>
                    </a:moveTo>
                    <a:lnTo>
                      <a:pt x="1823" y="20"/>
                    </a:lnTo>
                    <a:lnTo>
                      <a:pt x="1744" y="80"/>
                    </a:lnTo>
                    <a:lnTo>
                      <a:pt x="1704" y="119"/>
                    </a:lnTo>
                    <a:lnTo>
                      <a:pt x="1684" y="179"/>
                    </a:lnTo>
                    <a:lnTo>
                      <a:pt x="1665" y="238"/>
                    </a:lnTo>
                    <a:lnTo>
                      <a:pt x="1665" y="318"/>
                    </a:lnTo>
                    <a:lnTo>
                      <a:pt x="1704" y="852"/>
                    </a:lnTo>
                    <a:lnTo>
                      <a:pt x="1724" y="1407"/>
                    </a:lnTo>
                    <a:lnTo>
                      <a:pt x="1704" y="1942"/>
                    </a:lnTo>
                    <a:lnTo>
                      <a:pt x="1665" y="2476"/>
                    </a:lnTo>
                    <a:lnTo>
                      <a:pt x="1605" y="2991"/>
                    </a:lnTo>
                    <a:lnTo>
                      <a:pt x="1546" y="3526"/>
                    </a:lnTo>
                    <a:lnTo>
                      <a:pt x="1466" y="4041"/>
                    </a:lnTo>
                    <a:lnTo>
                      <a:pt x="1367" y="4576"/>
                    </a:lnTo>
                    <a:lnTo>
                      <a:pt x="1150" y="5606"/>
                    </a:lnTo>
                    <a:lnTo>
                      <a:pt x="912" y="6656"/>
                    </a:lnTo>
                    <a:lnTo>
                      <a:pt x="654" y="7685"/>
                    </a:lnTo>
                    <a:lnTo>
                      <a:pt x="437" y="8735"/>
                    </a:lnTo>
                    <a:lnTo>
                      <a:pt x="258" y="9706"/>
                    </a:lnTo>
                    <a:lnTo>
                      <a:pt x="179" y="10201"/>
                    </a:lnTo>
                    <a:lnTo>
                      <a:pt x="100" y="10696"/>
                    </a:lnTo>
                    <a:lnTo>
                      <a:pt x="60" y="11211"/>
                    </a:lnTo>
                    <a:lnTo>
                      <a:pt x="21" y="11706"/>
                    </a:lnTo>
                    <a:lnTo>
                      <a:pt x="1" y="12201"/>
                    </a:lnTo>
                    <a:lnTo>
                      <a:pt x="1" y="12716"/>
                    </a:lnTo>
                    <a:lnTo>
                      <a:pt x="40" y="13231"/>
                    </a:lnTo>
                    <a:lnTo>
                      <a:pt x="80" y="13766"/>
                    </a:lnTo>
                    <a:lnTo>
                      <a:pt x="139" y="14281"/>
                    </a:lnTo>
                    <a:lnTo>
                      <a:pt x="199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3" y="18024"/>
                    </a:lnTo>
                    <a:lnTo>
                      <a:pt x="971" y="19193"/>
                    </a:lnTo>
                    <a:lnTo>
                      <a:pt x="1110" y="20381"/>
                    </a:lnTo>
                    <a:lnTo>
                      <a:pt x="1209" y="21570"/>
                    </a:lnTo>
                    <a:lnTo>
                      <a:pt x="1288" y="22758"/>
                    </a:lnTo>
                    <a:lnTo>
                      <a:pt x="1348" y="23946"/>
                    </a:lnTo>
                    <a:lnTo>
                      <a:pt x="138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308" y="31136"/>
                    </a:lnTo>
                    <a:lnTo>
                      <a:pt x="1130" y="35909"/>
                    </a:lnTo>
                    <a:lnTo>
                      <a:pt x="1051" y="38246"/>
                    </a:lnTo>
                    <a:lnTo>
                      <a:pt x="1031" y="39435"/>
                    </a:lnTo>
                    <a:lnTo>
                      <a:pt x="1051" y="40029"/>
                    </a:lnTo>
                    <a:lnTo>
                      <a:pt x="1070" y="40603"/>
                    </a:lnTo>
                    <a:lnTo>
                      <a:pt x="1090" y="41198"/>
                    </a:lnTo>
                    <a:lnTo>
                      <a:pt x="1150" y="41772"/>
                    </a:lnTo>
                    <a:lnTo>
                      <a:pt x="1229" y="42346"/>
                    </a:lnTo>
                    <a:lnTo>
                      <a:pt x="1308" y="42921"/>
                    </a:lnTo>
                    <a:lnTo>
                      <a:pt x="1427" y="43495"/>
                    </a:lnTo>
                    <a:lnTo>
                      <a:pt x="1566" y="44050"/>
                    </a:lnTo>
                    <a:lnTo>
                      <a:pt x="1744" y="44604"/>
                    </a:lnTo>
                    <a:lnTo>
                      <a:pt x="1942" y="45159"/>
                    </a:lnTo>
                    <a:lnTo>
                      <a:pt x="2001" y="45238"/>
                    </a:lnTo>
                    <a:lnTo>
                      <a:pt x="2061" y="45297"/>
                    </a:lnTo>
                    <a:lnTo>
                      <a:pt x="2140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78" y="45238"/>
                    </a:lnTo>
                    <a:lnTo>
                      <a:pt x="2437" y="45179"/>
                    </a:lnTo>
                    <a:lnTo>
                      <a:pt x="2457" y="45080"/>
                    </a:lnTo>
                    <a:lnTo>
                      <a:pt x="2853" y="43079"/>
                    </a:lnTo>
                    <a:lnTo>
                      <a:pt x="322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62" y="36008"/>
                    </a:lnTo>
                    <a:lnTo>
                      <a:pt x="4061" y="34998"/>
                    </a:lnTo>
                    <a:lnTo>
                      <a:pt x="4160" y="33968"/>
                    </a:lnTo>
                    <a:lnTo>
                      <a:pt x="4259" y="32958"/>
                    </a:lnTo>
                    <a:lnTo>
                      <a:pt x="4338" y="31928"/>
                    </a:lnTo>
                    <a:lnTo>
                      <a:pt x="4398" y="30898"/>
                    </a:lnTo>
                    <a:lnTo>
                      <a:pt x="4437" y="29868"/>
                    </a:lnTo>
                    <a:lnTo>
                      <a:pt x="4477" y="28858"/>
                    </a:lnTo>
                    <a:lnTo>
                      <a:pt x="4497" y="27828"/>
                    </a:lnTo>
                    <a:lnTo>
                      <a:pt x="4497" y="26798"/>
                    </a:lnTo>
                    <a:lnTo>
                      <a:pt x="4477" y="25788"/>
                    </a:lnTo>
                    <a:lnTo>
                      <a:pt x="4457" y="24758"/>
                    </a:lnTo>
                    <a:lnTo>
                      <a:pt x="4398" y="23728"/>
                    </a:lnTo>
                    <a:lnTo>
                      <a:pt x="4338" y="22718"/>
                    </a:lnTo>
                    <a:lnTo>
                      <a:pt x="4259" y="21708"/>
                    </a:lnTo>
                    <a:lnTo>
                      <a:pt x="4160" y="20678"/>
                    </a:lnTo>
                    <a:lnTo>
                      <a:pt x="4021" y="19668"/>
                    </a:lnTo>
                    <a:lnTo>
                      <a:pt x="3883" y="18658"/>
                    </a:lnTo>
                    <a:lnTo>
                      <a:pt x="3724" y="17648"/>
                    </a:lnTo>
                    <a:lnTo>
                      <a:pt x="3546" y="16658"/>
                    </a:lnTo>
                    <a:lnTo>
                      <a:pt x="3348" y="15648"/>
                    </a:lnTo>
                    <a:lnTo>
                      <a:pt x="3130" y="14657"/>
                    </a:lnTo>
                    <a:lnTo>
                      <a:pt x="2893" y="13667"/>
                    </a:lnTo>
                    <a:lnTo>
                      <a:pt x="2635" y="12677"/>
                    </a:lnTo>
                    <a:lnTo>
                      <a:pt x="2595" y="12597"/>
                    </a:lnTo>
                    <a:lnTo>
                      <a:pt x="2556" y="12538"/>
                    </a:lnTo>
                    <a:lnTo>
                      <a:pt x="2516" y="12498"/>
                    </a:lnTo>
                    <a:lnTo>
                      <a:pt x="2477" y="12479"/>
                    </a:lnTo>
                    <a:lnTo>
                      <a:pt x="2378" y="12439"/>
                    </a:lnTo>
                    <a:lnTo>
                      <a:pt x="2259" y="12459"/>
                    </a:lnTo>
                    <a:lnTo>
                      <a:pt x="2179" y="12498"/>
                    </a:lnTo>
                    <a:lnTo>
                      <a:pt x="2100" y="12597"/>
                    </a:lnTo>
                    <a:lnTo>
                      <a:pt x="2080" y="12637"/>
                    </a:lnTo>
                    <a:lnTo>
                      <a:pt x="2061" y="12696"/>
                    </a:lnTo>
                    <a:lnTo>
                      <a:pt x="2061" y="12776"/>
                    </a:lnTo>
                    <a:lnTo>
                      <a:pt x="2080" y="12855"/>
                    </a:lnTo>
                    <a:lnTo>
                      <a:pt x="2338" y="13786"/>
                    </a:lnTo>
                    <a:lnTo>
                      <a:pt x="2556" y="14736"/>
                    </a:lnTo>
                    <a:lnTo>
                      <a:pt x="2774" y="15707"/>
                    </a:lnTo>
                    <a:lnTo>
                      <a:pt x="2972" y="16658"/>
                    </a:lnTo>
                    <a:lnTo>
                      <a:pt x="3150" y="17608"/>
                    </a:lnTo>
                    <a:lnTo>
                      <a:pt x="3308" y="18579"/>
                    </a:lnTo>
                    <a:lnTo>
                      <a:pt x="3447" y="19549"/>
                    </a:lnTo>
                    <a:lnTo>
                      <a:pt x="3566" y="20520"/>
                    </a:lnTo>
                    <a:lnTo>
                      <a:pt x="3665" y="21490"/>
                    </a:lnTo>
                    <a:lnTo>
                      <a:pt x="3744" y="22461"/>
                    </a:lnTo>
                    <a:lnTo>
                      <a:pt x="3804" y="23431"/>
                    </a:lnTo>
                    <a:lnTo>
                      <a:pt x="3863" y="24422"/>
                    </a:lnTo>
                    <a:lnTo>
                      <a:pt x="3903" y="25392"/>
                    </a:lnTo>
                    <a:lnTo>
                      <a:pt x="3922" y="26383"/>
                    </a:lnTo>
                    <a:lnTo>
                      <a:pt x="3922" y="27353"/>
                    </a:lnTo>
                    <a:lnTo>
                      <a:pt x="3922" y="28343"/>
                    </a:lnTo>
                    <a:lnTo>
                      <a:pt x="3883" y="29314"/>
                    </a:lnTo>
                    <a:lnTo>
                      <a:pt x="3863" y="30304"/>
                    </a:lnTo>
                    <a:lnTo>
                      <a:pt x="3804" y="31275"/>
                    </a:lnTo>
                    <a:lnTo>
                      <a:pt x="3744" y="32265"/>
                    </a:lnTo>
                    <a:lnTo>
                      <a:pt x="3665" y="33235"/>
                    </a:lnTo>
                    <a:lnTo>
                      <a:pt x="3566" y="34206"/>
                    </a:lnTo>
                    <a:lnTo>
                      <a:pt x="3368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7" y="41990"/>
                    </a:lnTo>
                    <a:lnTo>
                      <a:pt x="2120" y="43891"/>
                    </a:lnTo>
                    <a:lnTo>
                      <a:pt x="2001" y="43436"/>
                    </a:lnTo>
                    <a:lnTo>
                      <a:pt x="1902" y="42980"/>
                    </a:lnTo>
                    <a:lnTo>
                      <a:pt x="1803" y="42505"/>
                    </a:lnTo>
                    <a:lnTo>
                      <a:pt x="1744" y="42029"/>
                    </a:lnTo>
                    <a:lnTo>
                      <a:pt x="1684" y="41554"/>
                    </a:lnTo>
                    <a:lnTo>
                      <a:pt x="1645" y="41059"/>
                    </a:lnTo>
                    <a:lnTo>
                      <a:pt x="1605" y="40108"/>
                    </a:lnTo>
                    <a:lnTo>
                      <a:pt x="1605" y="39138"/>
                    </a:lnTo>
                    <a:lnTo>
                      <a:pt x="1625" y="38147"/>
                    </a:lnTo>
                    <a:lnTo>
                      <a:pt x="1684" y="36226"/>
                    </a:lnTo>
                    <a:lnTo>
                      <a:pt x="1823" y="31572"/>
                    </a:lnTo>
                    <a:lnTo>
                      <a:pt x="1902" y="26937"/>
                    </a:lnTo>
                    <a:lnTo>
                      <a:pt x="1922" y="25808"/>
                    </a:lnTo>
                    <a:lnTo>
                      <a:pt x="1922" y="24699"/>
                    </a:lnTo>
                    <a:lnTo>
                      <a:pt x="1902" y="23570"/>
                    </a:lnTo>
                    <a:lnTo>
                      <a:pt x="1863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6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2" y="15747"/>
                    </a:lnTo>
                    <a:lnTo>
                      <a:pt x="85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5" y="13469"/>
                    </a:lnTo>
                    <a:lnTo>
                      <a:pt x="575" y="12934"/>
                    </a:lnTo>
                    <a:lnTo>
                      <a:pt x="575" y="12380"/>
                    </a:lnTo>
                    <a:lnTo>
                      <a:pt x="595" y="11845"/>
                    </a:lnTo>
                    <a:lnTo>
                      <a:pt x="615" y="11310"/>
                    </a:lnTo>
                    <a:lnTo>
                      <a:pt x="674" y="10775"/>
                    </a:lnTo>
                    <a:lnTo>
                      <a:pt x="753" y="10240"/>
                    </a:lnTo>
                    <a:lnTo>
                      <a:pt x="833" y="9706"/>
                    </a:lnTo>
                    <a:lnTo>
                      <a:pt x="932" y="9171"/>
                    </a:lnTo>
                    <a:lnTo>
                      <a:pt x="1169" y="8082"/>
                    </a:lnTo>
                    <a:lnTo>
                      <a:pt x="1407" y="6992"/>
                    </a:lnTo>
                    <a:lnTo>
                      <a:pt x="1665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100" y="3685"/>
                    </a:lnTo>
                    <a:lnTo>
                      <a:pt x="2179" y="3130"/>
                    </a:lnTo>
                    <a:lnTo>
                      <a:pt x="2239" y="2575"/>
                    </a:lnTo>
                    <a:lnTo>
                      <a:pt x="2259" y="2021"/>
                    </a:lnTo>
                    <a:lnTo>
                      <a:pt x="2279" y="1466"/>
                    </a:lnTo>
                    <a:lnTo>
                      <a:pt x="2279" y="892"/>
                    </a:lnTo>
                    <a:lnTo>
                      <a:pt x="2239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60" y="119"/>
                    </a:lnTo>
                    <a:lnTo>
                      <a:pt x="2120" y="80"/>
                    </a:lnTo>
                    <a:lnTo>
                      <a:pt x="2021" y="20"/>
                    </a:lnTo>
                    <a:lnTo>
                      <a:pt x="19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0" name="Google Shape;1770;p7"/>
              <p:cNvSpPr/>
              <p:nvPr/>
            </p:nvSpPr>
            <p:spPr>
              <a:xfrm>
                <a:off x="3164800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60" y="80"/>
                    </a:lnTo>
                    <a:lnTo>
                      <a:pt x="40" y="120"/>
                    </a:lnTo>
                    <a:lnTo>
                      <a:pt x="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14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73" y="9132"/>
                    </a:lnTo>
                    <a:lnTo>
                      <a:pt x="813" y="9171"/>
                    </a:lnTo>
                    <a:lnTo>
                      <a:pt x="912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09" y="9171"/>
                    </a:lnTo>
                    <a:lnTo>
                      <a:pt x="1248" y="9132"/>
                    </a:lnTo>
                    <a:lnTo>
                      <a:pt x="126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5" y="318"/>
                    </a:lnTo>
                    <a:lnTo>
                      <a:pt x="555" y="239"/>
                    </a:lnTo>
                    <a:lnTo>
                      <a:pt x="535" y="179"/>
                    </a:lnTo>
                    <a:lnTo>
                      <a:pt x="496" y="120"/>
                    </a:lnTo>
                    <a:lnTo>
                      <a:pt x="456" y="80"/>
                    </a:lnTo>
                    <a:lnTo>
                      <a:pt x="357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1" name="Google Shape;1771;p7"/>
              <p:cNvSpPr/>
              <p:nvPr/>
            </p:nvSpPr>
            <p:spPr>
              <a:xfrm>
                <a:off x="3062300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7" y="1"/>
                    </a:moveTo>
                    <a:lnTo>
                      <a:pt x="2338" y="21"/>
                    </a:lnTo>
                    <a:lnTo>
                      <a:pt x="2278" y="60"/>
                    </a:lnTo>
                    <a:lnTo>
                      <a:pt x="2239" y="100"/>
                    </a:lnTo>
                    <a:lnTo>
                      <a:pt x="2219" y="159"/>
                    </a:lnTo>
                    <a:lnTo>
                      <a:pt x="2179" y="219"/>
                    </a:lnTo>
                    <a:lnTo>
                      <a:pt x="1922" y="1249"/>
                    </a:lnTo>
                    <a:lnTo>
                      <a:pt x="1684" y="2298"/>
                    </a:lnTo>
                    <a:lnTo>
                      <a:pt x="1486" y="3348"/>
                    </a:lnTo>
                    <a:lnTo>
                      <a:pt x="1308" y="4398"/>
                    </a:lnTo>
                    <a:lnTo>
                      <a:pt x="1130" y="5447"/>
                    </a:lnTo>
                    <a:lnTo>
                      <a:pt x="991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16" y="10894"/>
                    </a:lnTo>
                    <a:lnTo>
                      <a:pt x="318" y="13132"/>
                    </a:lnTo>
                    <a:lnTo>
                      <a:pt x="139" y="15390"/>
                    </a:lnTo>
                    <a:lnTo>
                      <a:pt x="80" y="16519"/>
                    </a:lnTo>
                    <a:lnTo>
                      <a:pt x="20" y="17648"/>
                    </a:lnTo>
                    <a:lnTo>
                      <a:pt x="1" y="18817"/>
                    </a:lnTo>
                    <a:lnTo>
                      <a:pt x="1" y="19965"/>
                    </a:lnTo>
                    <a:lnTo>
                      <a:pt x="20" y="21114"/>
                    </a:lnTo>
                    <a:lnTo>
                      <a:pt x="80" y="22283"/>
                    </a:lnTo>
                    <a:lnTo>
                      <a:pt x="159" y="23431"/>
                    </a:lnTo>
                    <a:lnTo>
                      <a:pt x="238" y="24580"/>
                    </a:lnTo>
                    <a:lnTo>
                      <a:pt x="456" y="26878"/>
                    </a:lnTo>
                    <a:lnTo>
                      <a:pt x="674" y="29195"/>
                    </a:lnTo>
                    <a:lnTo>
                      <a:pt x="892" y="31493"/>
                    </a:lnTo>
                    <a:lnTo>
                      <a:pt x="1070" y="33790"/>
                    </a:lnTo>
                    <a:lnTo>
                      <a:pt x="1248" y="36107"/>
                    </a:lnTo>
                    <a:lnTo>
                      <a:pt x="1407" y="38762"/>
                    </a:lnTo>
                    <a:lnTo>
                      <a:pt x="1526" y="41416"/>
                    </a:lnTo>
                    <a:lnTo>
                      <a:pt x="1625" y="44050"/>
                    </a:lnTo>
                    <a:lnTo>
                      <a:pt x="1704" y="46704"/>
                    </a:lnTo>
                    <a:lnTo>
                      <a:pt x="1704" y="46783"/>
                    </a:lnTo>
                    <a:lnTo>
                      <a:pt x="1724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882" y="47001"/>
                    </a:lnTo>
                    <a:lnTo>
                      <a:pt x="2001" y="47021"/>
                    </a:lnTo>
                    <a:lnTo>
                      <a:pt x="2100" y="47001"/>
                    </a:lnTo>
                    <a:lnTo>
                      <a:pt x="2179" y="46941"/>
                    </a:lnTo>
                    <a:lnTo>
                      <a:pt x="2219" y="46902"/>
                    </a:lnTo>
                    <a:lnTo>
                      <a:pt x="2259" y="46842"/>
                    </a:lnTo>
                    <a:lnTo>
                      <a:pt x="2259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20" y="42109"/>
                    </a:lnTo>
                    <a:lnTo>
                      <a:pt x="2021" y="39791"/>
                    </a:lnTo>
                    <a:lnTo>
                      <a:pt x="1902" y="37494"/>
                    </a:lnTo>
                    <a:lnTo>
                      <a:pt x="1744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6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54" y="22758"/>
                    </a:lnTo>
                    <a:lnTo>
                      <a:pt x="595" y="21649"/>
                    </a:lnTo>
                    <a:lnTo>
                      <a:pt x="55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5" y="17153"/>
                    </a:lnTo>
                    <a:lnTo>
                      <a:pt x="674" y="16004"/>
                    </a:lnTo>
                    <a:lnTo>
                      <a:pt x="753" y="14875"/>
                    </a:lnTo>
                    <a:lnTo>
                      <a:pt x="932" y="12597"/>
                    </a:lnTo>
                    <a:lnTo>
                      <a:pt x="1149" y="10340"/>
                    </a:lnTo>
                    <a:lnTo>
                      <a:pt x="1268" y="9072"/>
                    </a:lnTo>
                    <a:lnTo>
                      <a:pt x="1407" y="7824"/>
                    </a:lnTo>
                    <a:lnTo>
                      <a:pt x="1565" y="6576"/>
                    </a:lnTo>
                    <a:lnTo>
                      <a:pt x="1744" y="5329"/>
                    </a:lnTo>
                    <a:lnTo>
                      <a:pt x="1942" y="4081"/>
                    </a:lnTo>
                    <a:lnTo>
                      <a:pt x="2159" y="2853"/>
                    </a:lnTo>
                    <a:lnTo>
                      <a:pt x="2437" y="1625"/>
                    </a:lnTo>
                    <a:lnTo>
                      <a:pt x="2734" y="397"/>
                    </a:lnTo>
                    <a:lnTo>
                      <a:pt x="2754" y="337"/>
                    </a:lnTo>
                    <a:lnTo>
                      <a:pt x="2754" y="258"/>
                    </a:lnTo>
                    <a:lnTo>
                      <a:pt x="2734" y="199"/>
                    </a:lnTo>
                    <a:lnTo>
                      <a:pt x="2714" y="139"/>
                    </a:lnTo>
                    <a:lnTo>
                      <a:pt x="2635" y="60"/>
                    </a:lnTo>
                    <a:lnTo>
                      <a:pt x="253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2" name="Google Shape;1772;p7"/>
              <p:cNvSpPr/>
              <p:nvPr/>
            </p:nvSpPr>
            <p:spPr>
              <a:xfrm>
                <a:off x="2976650" y="276725"/>
                <a:ext cx="139650" cy="1292400"/>
              </a:xfrm>
              <a:custGeom>
                <a:avLst/>
                <a:gdLst/>
                <a:ahLst/>
                <a:cxnLst/>
                <a:rect l="l" t="t" r="r" b="b"/>
                <a:pathLst>
                  <a:path w="5586" h="51696" extrusionOk="0">
                    <a:moveTo>
                      <a:pt x="2080" y="1"/>
                    </a:moveTo>
                    <a:lnTo>
                      <a:pt x="2020" y="21"/>
                    </a:lnTo>
                    <a:lnTo>
                      <a:pt x="1961" y="40"/>
                    </a:lnTo>
                    <a:lnTo>
                      <a:pt x="1921" y="100"/>
                    </a:lnTo>
                    <a:lnTo>
                      <a:pt x="1882" y="159"/>
                    </a:lnTo>
                    <a:lnTo>
                      <a:pt x="1862" y="239"/>
                    </a:lnTo>
                    <a:lnTo>
                      <a:pt x="1644" y="1427"/>
                    </a:lnTo>
                    <a:lnTo>
                      <a:pt x="1466" y="2635"/>
                    </a:lnTo>
                    <a:lnTo>
                      <a:pt x="1327" y="3863"/>
                    </a:lnTo>
                    <a:lnTo>
                      <a:pt x="1189" y="5071"/>
                    </a:lnTo>
                    <a:lnTo>
                      <a:pt x="1109" y="6279"/>
                    </a:lnTo>
                    <a:lnTo>
                      <a:pt x="1050" y="7507"/>
                    </a:lnTo>
                    <a:lnTo>
                      <a:pt x="1010" y="8735"/>
                    </a:lnTo>
                    <a:lnTo>
                      <a:pt x="1010" y="9963"/>
                    </a:lnTo>
                    <a:lnTo>
                      <a:pt x="1030" y="11172"/>
                    </a:lnTo>
                    <a:lnTo>
                      <a:pt x="1070" y="12400"/>
                    </a:lnTo>
                    <a:lnTo>
                      <a:pt x="1169" y="13628"/>
                    </a:lnTo>
                    <a:lnTo>
                      <a:pt x="1268" y="14836"/>
                    </a:lnTo>
                    <a:lnTo>
                      <a:pt x="1406" y="16044"/>
                    </a:lnTo>
                    <a:lnTo>
                      <a:pt x="1585" y="17252"/>
                    </a:lnTo>
                    <a:lnTo>
                      <a:pt x="1783" y="18460"/>
                    </a:lnTo>
                    <a:lnTo>
                      <a:pt x="2001" y="19649"/>
                    </a:lnTo>
                    <a:lnTo>
                      <a:pt x="2179" y="20461"/>
                    </a:lnTo>
                    <a:lnTo>
                      <a:pt x="2377" y="21253"/>
                    </a:lnTo>
                    <a:lnTo>
                      <a:pt x="2595" y="22045"/>
                    </a:lnTo>
                    <a:lnTo>
                      <a:pt x="2813" y="22837"/>
                    </a:lnTo>
                    <a:lnTo>
                      <a:pt x="2793" y="22917"/>
                    </a:lnTo>
                    <a:lnTo>
                      <a:pt x="2793" y="22976"/>
                    </a:lnTo>
                    <a:lnTo>
                      <a:pt x="3130" y="26066"/>
                    </a:lnTo>
                    <a:lnTo>
                      <a:pt x="3288" y="27591"/>
                    </a:lnTo>
                    <a:lnTo>
                      <a:pt x="3427" y="29156"/>
                    </a:lnTo>
                    <a:lnTo>
                      <a:pt x="3565" y="30701"/>
                    </a:lnTo>
                    <a:lnTo>
                      <a:pt x="3684" y="32245"/>
                    </a:lnTo>
                    <a:lnTo>
                      <a:pt x="3763" y="33790"/>
                    </a:lnTo>
                    <a:lnTo>
                      <a:pt x="3823" y="35355"/>
                    </a:lnTo>
                    <a:lnTo>
                      <a:pt x="3862" y="36900"/>
                    </a:lnTo>
                    <a:lnTo>
                      <a:pt x="3862" y="38445"/>
                    </a:lnTo>
                    <a:lnTo>
                      <a:pt x="3843" y="40009"/>
                    </a:lnTo>
                    <a:lnTo>
                      <a:pt x="3763" y="41554"/>
                    </a:lnTo>
                    <a:lnTo>
                      <a:pt x="3644" y="43099"/>
                    </a:lnTo>
                    <a:lnTo>
                      <a:pt x="3565" y="43852"/>
                    </a:lnTo>
                    <a:lnTo>
                      <a:pt x="3486" y="44624"/>
                    </a:lnTo>
                    <a:lnTo>
                      <a:pt x="3367" y="45397"/>
                    </a:lnTo>
                    <a:lnTo>
                      <a:pt x="3268" y="46169"/>
                    </a:lnTo>
                    <a:lnTo>
                      <a:pt x="3130" y="46922"/>
                    </a:lnTo>
                    <a:lnTo>
                      <a:pt x="2991" y="47694"/>
                    </a:lnTo>
                    <a:lnTo>
                      <a:pt x="2872" y="47476"/>
                    </a:lnTo>
                    <a:lnTo>
                      <a:pt x="2753" y="47259"/>
                    </a:lnTo>
                    <a:lnTo>
                      <a:pt x="2535" y="46803"/>
                    </a:lnTo>
                    <a:lnTo>
                      <a:pt x="2377" y="46328"/>
                    </a:lnTo>
                    <a:lnTo>
                      <a:pt x="2238" y="45833"/>
                    </a:lnTo>
                    <a:lnTo>
                      <a:pt x="2119" y="45337"/>
                    </a:lnTo>
                    <a:lnTo>
                      <a:pt x="2020" y="44822"/>
                    </a:lnTo>
                    <a:lnTo>
                      <a:pt x="1842" y="43812"/>
                    </a:lnTo>
                    <a:lnTo>
                      <a:pt x="1426" y="40921"/>
                    </a:lnTo>
                    <a:lnTo>
                      <a:pt x="1228" y="39495"/>
                    </a:lnTo>
                    <a:lnTo>
                      <a:pt x="1030" y="38049"/>
                    </a:lnTo>
                    <a:lnTo>
                      <a:pt x="872" y="36642"/>
                    </a:lnTo>
                    <a:lnTo>
                      <a:pt x="753" y="35236"/>
                    </a:lnTo>
                    <a:lnTo>
                      <a:pt x="654" y="33830"/>
                    </a:lnTo>
                    <a:lnTo>
                      <a:pt x="594" y="32424"/>
                    </a:lnTo>
                    <a:lnTo>
                      <a:pt x="555" y="30998"/>
                    </a:lnTo>
                    <a:lnTo>
                      <a:pt x="575" y="30304"/>
                    </a:lnTo>
                    <a:lnTo>
                      <a:pt x="575" y="29591"/>
                    </a:lnTo>
                    <a:lnTo>
                      <a:pt x="614" y="28878"/>
                    </a:lnTo>
                    <a:lnTo>
                      <a:pt x="654" y="28185"/>
                    </a:lnTo>
                    <a:lnTo>
                      <a:pt x="713" y="27472"/>
                    </a:lnTo>
                    <a:lnTo>
                      <a:pt x="773" y="26779"/>
                    </a:lnTo>
                    <a:lnTo>
                      <a:pt x="951" y="27096"/>
                    </a:lnTo>
                    <a:lnTo>
                      <a:pt x="1089" y="27413"/>
                    </a:lnTo>
                    <a:lnTo>
                      <a:pt x="1228" y="27749"/>
                    </a:lnTo>
                    <a:lnTo>
                      <a:pt x="1347" y="28086"/>
                    </a:lnTo>
                    <a:lnTo>
                      <a:pt x="1446" y="28423"/>
                    </a:lnTo>
                    <a:lnTo>
                      <a:pt x="1525" y="28760"/>
                    </a:lnTo>
                    <a:lnTo>
                      <a:pt x="1604" y="29116"/>
                    </a:lnTo>
                    <a:lnTo>
                      <a:pt x="1664" y="29473"/>
                    </a:lnTo>
                    <a:lnTo>
                      <a:pt x="1763" y="30205"/>
                    </a:lnTo>
                    <a:lnTo>
                      <a:pt x="1822" y="30938"/>
                    </a:lnTo>
                    <a:lnTo>
                      <a:pt x="1862" y="31691"/>
                    </a:lnTo>
                    <a:lnTo>
                      <a:pt x="1862" y="32444"/>
                    </a:lnTo>
                    <a:lnTo>
                      <a:pt x="1842" y="33969"/>
                    </a:lnTo>
                    <a:lnTo>
                      <a:pt x="1842" y="35474"/>
                    </a:lnTo>
                    <a:lnTo>
                      <a:pt x="1842" y="36226"/>
                    </a:lnTo>
                    <a:lnTo>
                      <a:pt x="1882" y="36959"/>
                    </a:lnTo>
                    <a:lnTo>
                      <a:pt x="1941" y="37692"/>
                    </a:lnTo>
                    <a:lnTo>
                      <a:pt x="2040" y="38385"/>
                    </a:lnTo>
                    <a:lnTo>
                      <a:pt x="2060" y="38465"/>
                    </a:lnTo>
                    <a:lnTo>
                      <a:pt x="2100" y="38524"/>
                    </a:lnTo>
                    <a:lnTo>
                      <a:pt x="2119" y="38564"/>
                    </a:lnTo>
                    <a:lnTo>
                      <a:pt x="2179" y="38603"/>
                    </a:lnTo>
                    <a:lnTo>
                      <a:pt x="2218" y="38623"/>
                    </a:lnTo>
                    <a:lnTo>
                      <a:pt x="2377" y="38623"/>
                    </a:lnTo>
                    <a:lnTo>
                      <a:pt x="2476" y="38564"/>
                    </a:lnTo>
                    <a:lnTo>
                      <a:pt x="2555" y="38484"/>
                    </a:lnTo>
                    <a:lnTo>
                      <a:pt x="2575" y="38425"/>
                    </a:lnTo>
                    <a:lnTo>
                      <a:pt x="2595" y="38366"/>
                    </a:lnTo>
                    <a:lnTo>
                      <a:pt x="2595" y="38286"/>
                    </a:lnTo>
                    <a:lnTo>
                      <a:pt x="2595" y="38207"/>
                    </a:lnTo>
                    <a:lnTo>
                      <a:pt x="2535" y="37831"/>
                    </a:lnTo>
                    <a:lnTo>
                      <a:pt x="2476" y="37435"/>
                    </a:lnTo>
                    <a:lnTo>
                      <a:pt x="2416" y="36642"/>
                    </a:lnTo>
                    <a:lnTo>
                      <a:pt x="2377" y="35830"/>
                    </a:lnTo>
                    <a:lnTo>
                      <a:pt x="2357" y="35018"/>
                    </a:lnTo>
                    <a:lnTo>
                      <a:pt x="2377" y="33374"/>
                    </a:lnTo>
                    <a:lnTo>
                      <a:pt x="2377" y="32562"/>
                    </a:lnTo>
                    <a:lnTo>
                      <a:pt x="2377" y="31730"/>
                    </a:lnTo>
                    <a:lnTo>
                      <a:pt x="2357" y="30938"/>
                    </a:lnTo>
                    <a:lnTo>
                      <a:pt x="2298" y="30126"/>
                    </a:lnTo>
                    <a:lnTo>
                      <a:pt x="2199" y="29354"/>
                    </a:lnTo>
                    <a:lnTo>
                      <a:pt x="2119" y="28958"/>
                    </a:lnTo>
                    <a:lnTo>
                      <a:pt x="2040" y="28581"/>
                    </a:lnTo>
                    <a:lnTo>
                      <a:pt x="1961" y="28205"/>
                    </a:lnTo>
                    <a:lnTo>
                      <a:pt x="1842" y="27829"/>
                    </a:lnTo>
                    <a:lnTo>
                      <a:pt x="1723" y="27452"/>
                    </a:lnTo>
                    <a:lnTo>
                      <a:pt x="1565" y="27096"/>
                    </a:lnTo>
                    <a:lnTo>
                      <a:pt x="1406" y="26739"/>
                    </a:lnTo>
                    <a:lnTo>
                      <a:pt x="1228" y="26383"/>
                    </a:lnTo>
                    <a:lnTo>
                      <a:pt x="1030" y="26046"/>
                    </a:lnTo>
                    <a:lnTo>
                      <a:pt x="792" y="25690"/>
                    </a:lnTo>
                    <a:lnTo>
                      <a:pt x="733" y="25650"/>
                    </a:lnTo>
                    <a:lnTo>
                      <a:pt x="674" y="25610"/>
                    </a:lnTo>
                    <a:lnTo>
                      <a:pt x="515" y="25610"/>
                    </a:lnTo>
                    <a:lnTo>
                      <a:pt x="456" y="25650"/>
                    </a:lnTo>
                    <a:lnTo>
                      <a:pt x="396" y="25690"/>
                    </a:lnTo>
                    <a:lnTo>
                      <a:pt x="337" y="25769"/>
                    </a:lnTo>
                    <a:lnTo>
                      <a:pt x="317" y="25848"/>
                    </a:lnTo>
                    <a:lnTo>
                      <a:pt x="218" y="26620"/>
                    </a:lnTo>
                    <a:lnTo>
                      <a:pt x="159" y="27393"/>
                    </a:lnTo>
                    <a:lnTo>
                      <a:pt x="99" y="28165"/>
                    </a:lnTo>
                    <a:lnTo>
                      <a:pt x="40" y="28938"/>
                    </a:lnTo>
                    <a:lnTo>
                      <a:pt x="20" y="29710"/>
                    </a:lnTo>
                    <a:lnTo>
                      <a:pt x="0" y="30483"/>
                    </a:lnTo>
                    <a:lnTo>
                      <a:pt x="0" y="31255"/>
                    </a:lnTo>
                    <a:lnTo>
                      <a:pt x="20" y="32028"/>
                    </a:lnTo>
                    <a:lnTo>
                      <a:pt x="79" y="33592"/>
                    </a:lnTo>
                    <a:lnTo>
                      <a:pt x="178" y="35137"/>
                    </a:lnTo>
                    <a:lnTo>
                      <a:pt x="317" y="36682"/>
                    </a:lnTo>
                    <a:lnTo>
                      <a:pt x="495" y="38227"/>
                    </a:lnTo>
                    <a:lnTo>
                      <a:pt x="674" y="39752"/>
                    </a:lnTo>
                    <a:lnTo>
                      <a:pt x="891" y="41297"/>
                    </a:lnTo>
                    <a:lnTo>
                      <a:pt x="1109" y="42822"/>
                    </a:lnTo>
                    <a:lnTo>
                      <a:pt x="1347" y="44347"/>
                    </a:lnTo>
                    <a:lnTo>
                      <a:pt x="1446" y="44941"/>
                    </a:lnTo>
                    <a:lnTo>
                      <a:pt x="1565" y="45516"/>
                    </a:lnTo>
                    <a:lnTo>
                      <a:pt x="1703" y="46090"/>
                    </a:lnTo>
                    <a:lnTo>
                      <a:pt x="1862" y="46645"/>
                    </a:lnTo>
                    <a:lnTo>
                      <a:pt x="2060" y="47179"/>
                    </a:lnTo>
                    <a:lnTo>
                      <a:pt x="2179" y="47437"/>
                    </a:lnTo>
                    <a:lnTo>
                      <a:pt x="2317" y="47694"/>
                    </a:lnTo>
                    <a:lnTo>
                      <a:pt x="2456" y="47932"/>
                    </a:lnTo>
                    <a:lnTo>
                      <a:pt x="2595" y="48170"/>
                    </a:lnTo>
                    <a:lnTo>
                      <a:pt x="2753" y="48407"/>
                    </a:lnTo>
                    <a:lnTo>
                      <a:pt x="2931" y="48625"/>
                    </a:lnTo>
                    <a:lnTo>
                      <a:pt x="2991" y="48685"/>
                    </a:lnTo>
                    <a:lnTo>
                      <a:pt x="3070" y="48724"/>
                    </a:lnTo>
                    <a:lnTo>
                      <a:pt x="3209" y="48724"/>
                    </a:lnTo>
                    <a:lnTo>
                      <a:pt x="3268" y="48685"/>
                    </a:lnTo>
                    <a:lnTo>
                      <a:pt x="3328" y="48645"/>
                    </a:lnTo>
                    <a:lnTo>
                      <a:pt x="3387" y="48566"/>
                    </a:lnTo>
                    <a:lnTo>
                      <a:pt x="3407" y="48487"/>
                    </a:lnTo>
                    <a:lnTo>
                      <a:pt x="3545" y="47793"/>
                    </a:lnTo>
                    <a:lnTo>
                      <a:pt x="3684" y="47100"/>
                    </a:lnTo>
                    <a:lnTo>
                      <a:pt x="3902" y="45694"/>
                    </a:lnTo>
                    <a:lnTo>
                      <a:pt x="4100" y="44288"/>
                    </a:lnTo>
                    <a:lnTo>
                      <a:pt x="4239" y="42881"/>
                    </a:lnTo>
                    <a:lnTo>
                      <a:pt x="4338" y="41475"/>
                    </a:lnTo>
                    <a:lnTo>
                      <a:pt x="4397" y="40069"/>
                    </a:lnTo>
                    <a:lnTo>
                      <a:pt x="4437" y="38643"/>
                    </a:lnTo>
                    <a:lnTo>
                      <a:pt x="4437" y="37237"/>
                    </a:lnTo>
                    <a:lnTo>
                      <a:pt x="4417" y="35811"/>
                    </a:lnTo>
                    <a:lnTo>
                      <a:pt x="4358" y="34404"/>
                    </a:lnTo>
                    <a:lnTo>
                      <a:pt x="4278" y="32978"/>
                    </a:lnTo>
                    <a:lnTo>
                      <a:pt x="4199" y="31552"/>
                    </a:lnTo>
                    <a:lnTo>
                      <a:pt x="4080" y="30146"/>
                    </a:lnTo>
                    <a:lnTo>
                      <a:pt x="3961" y="28720"/>
                    </a:lnTo>
                    <a:lnTo>
                      <a:pt x="3684" y="25907"/>
                    </a:lnTo>
                    <a:lnTo>
                      <a:pt x="3902" y="26739"/>
                    </a:lnTo>
                    <a:lnTo>
                      <a:pt x="4120" y="27591"/>
                    </a:lnTo>
                    <a:lnTo>
                      <a:pt x="4318" y="28443"/>
                    </a:lnTo>
                    <a:lnTo>
                      <a:pt x="4476" y="29294"/>
                    </a:lnTo>
                    <a:lnTo>
                      <a:pt x="4575" y="29948"/>
                    </a:lnTo>
                    <a:lnTo>
                      <a:pt x="4674" y="30582"/>
                    </a:lnTo>
                    <a:lnTo>
                      <a:pt x="4754" y="31235"/>
                    </a:lnTo>
                    <a:lnTo>
                      <a:pt x="4813" y="31889"/>
                    </a:lnTo>
                    <a:lnTo>
                      <a:pt x="4932" y="33176"/>
                    </a:lnTo>
                    <a:lnTo>
                      <a:pt x="4991" y="34484"/>
                    </a:lnTo>
                    <a:lnTo>
                      <a:pt x="5011" y="35791"/>
                    </a:lnTo>
                    <a:lnTo>
                      <a:pt x="4991" y="37098"/>
                    </a:lnTo>
                    <a:lnTo>
                      <a:pt x="4952" y="38405"/>
                    </a:lnTo>
                    <a:lnTo>
                      <a:pt x="4892" y="39712"/>
                    </a:lnTo>
                    <a:lnTo>
                      <a:pt x="4813" y="41158"/>
                    </a:lnTo>
                    <a:lnTo>
                      <a:pt x="4694" y="42624"/>
                    </a:lnTo>
                    <a:lnTo>
                      <a:pt x="4575" y="44090"/>
                    </a:lnTo>
                    <a:lnTo>
                      <a:pt x="4437" y="45555"/>
                    </a:lnTo>
                    <a:lnTo>
                      <a:pt x="3862" y="51378"/>
                    </a:lnTo>
                    <a:lnTo>
                      <a:pt x="3862" y="51457"/>
                    </a:lnTo>
                    <a:lnTo>
                      <a:pt x="3882" y="51517"/>
                    </a:lnTo>
                    <a:lnTo>
                      <a:pt x="3902" y="51576"/>
                    </a:lnTo>
                    <a:lnTo>
                      <a:pt x="3942" y="51616"/>
                    </a:lnTo>
                    <a:lnTo>
                      <a:pt x="4021" y="51675"/>
                    </a:lnTo>
                    <a:lnTo>
                      <a:pt x="4120" y="51695"/>
                    </a:lnTo>
                    <a:lnTo>
                      <a:pt x="4239" y="51675"/>
                    </a:lnTo>
                    <a:lnTo>
                      <a:pt x="4338" y="51616"/>
                    </a:lnTo>
                    <a:lnTo>
                      <a:pt x="4377" y="51576"/>
                    </a:lnTo>
                    <a:lnTo>
                      <a:pt x="4397" y="51517"/>
                    </a:lnTo>
                    <a:lnTo>
                      <a:pt x="4417" y="51457"/>
                    </a:lnTo>
                    <a:lnTo>
                      <a:pt x="4437" y="51378"/>
                    </a:lnTo>
                    <a:lnTo>
                      <a:pt x="4694" y="48863"/>
                    </a:lnTo>
                    <a:lnTo>
                      <a:pt x="4952" y="46328"/>
                    </a:lnTo>
                    <a:lnTo>
                      <a:pt x="5209" y="43773"/>
                    </a:lnTo>
                    <a:lnTo>
                      <a:pt x="5308" y="42505"/>
                    </a:lnTo>
                    <a:lnTo>
                      <a:pt x="5407" y="41218"/>
                    </a:lnTo>
                    <a:lnTo>
                      <a:pt x="5486" y="39950"/>
                    </a:lnTo>
                    <a:lnTo>
                      <a:pt x="5546" y="38663"/>
                    </a:lnTo>
                    <a:lnTo>
                      <a:pt x="5585" y="37395"/>
                    </a:lnTo>
                    <a:lnTo>
                      <a:pt x="5585" y="36127"/>
                    </a:lnTo>
                    <a:lnTo>
                      <a:pt x="5566" y="34840"/>
                    </a:lnTo>
                    <a:lnTo>
                      <a:pt x="5526" y="33572"/>
                    </a:lnTo>
                    <a:lnTo>
                      <a:pt x="5427" y="32305"/>
                    </a:lnTo>
                    <a:lnTo>
                      <a:pt x="5308" y="31037"/>
                    </a:lnTo>
                    <a:lnTo>
                      <a:pt x="5229" y="30423"/>
                    </a:lnTo>
                    <a:lnTo>
                      <a:pt x="5130" y="29829"/>
                    </a:lnTo>
                    <a:lnTo>
                      <a:pt x="5011" y="29235"/>
                    </a:lnTo>
                    <a:lnTo>
                      <a:pt x="4892" y="28641"/>
                    </a:lnTo>
                    <a:lnTo>
                      <a:pt x="4635" y="27472"/>
                    </a:lnTo>
                    <a:lnTo>
                      <a:pt x="4338" y="26323"/>
                    </a:lnTo>
                    <a:lnTo>
                      <a:pt x="4021" y="25175"/>
                    </a:lnTo>
                    <a:lnTo>
                      <a:pt x="3684" y="24026"/>
                    </a:lnTo>
                    <a:lnTo>
                      <a:pt x="3367" y="22857"/>
                    </a:lnTo>
                    <a:lnTo>
                      <a:pt x="3070" y="21689"/>
                    </a:lnTo>
                    <a:lnTo>
                      <a:pt x="2773" y="20481"/>
                    </a:lnTo>
                    <a:lnTo>
                      <a:pt x="2516" y="19233"/>
                    </a:lnTo>
                    <a:lnTo>
                      <a:pt x="2278" y="18005"/>
                    </a:lnTo>
                    <a:lnTo>
                      <a:pt x="2080" y="16757"/>
                    </a:lnTo>
                    <a:lnTo>
                      <a:pt x="1921" y="15509"/>
                    </a:lnTo>
                    <a:lnTo>
                      <a:pt x="1783" y="14242"/>
                    </a:lnTo>
                    <a:lnTo>
                      <a:pt x="1684" y="12974"/>
                    </a:lnTo>
                    <a:lnTo>
                      <a:pt x="1604" y="11706"/>
                    </a:lnTo>
                    <a:lnTo>
                      <a:pt x="1565" y="10360"/>
                    </a:lnTo>
                    <a:lnTo>
                      <a:pt x="1565" y="8993"/>
                    </a:lnTo>
                    <a:lnTo>
                      <a:pt x="1604" y="7646"/>
                    </a:lnTo>
                    <a:lnTo>
                      <a:pt x="1664" y="6279"/>
                    </a:lnTo>
                    <a:lnTo>
                      <a:pt x="1783" y="4933"/>
                    </a:lnTo>
                    <a:lnTo>
                      <a:pt x="1921" y="3586"/>
                    </a:lnTo>
                    <a:lnTo>
                      <a:pt x="2100" y="2239"/>
                    </a:lnTo>
                    <a:lnTo>
                      <a:pt x="2317" y="912"/>
                    </a:lnTo>
                    <a:lnTo>
                      <a:pt x="2476" y="1130"/>
                    </a:lnTo>
                    <a:lnTo>
                      <a:pt x="2615" y="1368"/>
                    </a:lnTo>
                    <a:lnTo>
                      <a:pt x="2733" y="1625"/>
                    </a:lnTo>
                    <a:lnTo>
                      <a:pt x="2832" y="1922"/>
                    </a:lnTo>
                    <a:lnTo>
                      <a:pt x="2892" y="2199"/>
                    </a:lnTo>
                    <a:lnTo>
                      <a:pt x="2951" y="2496"/>
                    </a:lnTo>
                    <a:lnTo>
                      <a:pt x="3011" y="3091"/>
                    </a:lnTo>
                    <a:lnTo>
                      <a:pt x="3070" y="3923"/>
                    </a:lnTo>
                    <a:lnTo>
                      <a:pt x="3110" y="4754"/>
                    </a:lnTo>
                    <a:lnTo>
                      <a:pt x="3149" y="6418"/>
                    </a:lnTo>
                    <a:lnTo>
                      <a:pt x="3130" y="8161"/>
                    </a:lnTo>
                    <a:lnTo>
                      <a:pt x="3090" y="9924"/>
                    </a:lnTo>
                    <a:lnTo>
                      <a:pt x="3011" y="11687"/>
                    </a:lnTo>
                    <a:lnTo>
                      <a:pt x="2872" y="13449"/>
                    </a:lnTo>
                    <a:lnTo>
                      <a:pt x="2872" y="13509"/>
                    </a:lnTo>
                    <a:lnTo>
                      <a:pt x="2892" y="13588"/>
                    </a:lnTo>
                    <a:lnTo>
                      <a:pt x="2912" y="13628"/>
                    </a:lnTo>
                    <a:lnTo>
                      <a:pt x="2951" y="13687"/>
                    </a:lnTo>
                    <a:lnTo>
                      <a:pt x="3030" y="13746"/>
                    </a:lnTo>
                    <a:lnTo>
                      <a:pt x="3130" y="13766"/>
                    </a:lnTo>
                    <a:lnTo>
                      <a:pt x="3229" y="13727"/>
                    </a:lnTo>
                    <a:lnTo>
                      <a:pt x="3328" y="13667"/>
                    </a:lnTo>
                    <a:lnTo>
                      <a:pt x="3367" y="13628"/>
                    </a:lnTo>
                    <a:lnTo>
                      <a:pt x="3407" y="13568"/>
                    </a:lnTo>
                    <a:lnTo>
                      <a:pt x="3427" y="13509"/>
                    </a:lnTo>
                    <a:lnTo>
                      <a:pt x="3446" y="13449"/>
                    </a:lnTo>
                    <a:lnTo>
                      <a:pt x="3526" y="12400"/>
                    </a:lnTo>
                    <a:lnTo>
                      <a:pt x="3585" y="11370"/>
                    </a:lnTo>
                    <a:lnTo>
                      <a:pt x="3644" y="10320"/>
                    </a:lnTo>
                    <a:lnTo>
                      <a:pt x="3684" y="9290"/>
                    </a:lnTo>
                    <a:lnTo>
                      <a:pt x="3704" y="8240"/>
                    </a:lnTo>
                    <a:lnTo>
                      <a:pt x="3704" y="7210"/>
                    </a:lnTo>
                    <a:lnTo>
                      <a:pt x="3704" y="6161"/>
                    </a:lnTo>
                    <a:lnTo>
                      <a:pt x="3684" y="5131"/>
                    </a:lnTo>
                    <a:lnTo>
                      <a:pt x="3644" y="3744"/>
                    </a:lnTo>
                    <a:lnTo>
                      <a:pt x="3605" y="3031"/>
                    </a:lnTo>
                    <a:lnTo>
                      <a:pt x="3565" y="2675"/>
                    </a:lnTo>
                    <a:lnTo>
                      <a:pt x="3506" y="2318"/>
                    </a:lnTo>
                    <a:lnTo>
                      <a:pt x="3427" y="1962"/>
                    </a:lnTo>
                    <a:lnTo>
                      <a:pt x="3347" y="1645"/>
                    </a:lnTo>
                    <a:lnTo>
                      <a:pt x="3229" y="1308"/>
                    </a:lnTo>
                    <a:lnTo>
                      <a:pt x="3110" y="1011"/>
                    </a:lnTo>
                    <a:lnTo>
                      <a:pt x="2931" y="734"/>
                    </a:lnTo>
                    <a:lnTo>
                      <a:pt x="2753" y="476"/>
                    </a:lnTo>
                    <a:lnTo>
                      <a:pt x="2535" y="239"/>
                    </a:lnTo>
                    <a:lnTo>
                      <a:pt x="2278" y="40"/>
                    </a:lnTo>
                    <a:lnTo>
                      <a:pt x="221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3" name="Google Shape;1773;p7"/>
              <p:cNvSpPr/>
              <p:nvPr/>
            </p:nvSpPr>
            <p:spPr>
              <a:xfrm>
                <a:off x="3175200" y="267325"/>
                <a:ext cx="15375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15" h="1883" extrusionOk="0">
                    <a:moveTo>
                      <a:pt x="60" y="1"/>
                    </a:moveTo>
                    <a:lnTo>
                      <a:pt x="20" y="773"/>
                    </a:lnTo>
                    <a:lnTo>
                      <a:pt x="0" y="1565"/>
                    </a:lnTo>
                    <a:lnTo>
                      <a:pt x="0" y="1625"/>
                    </a:lnTo>
                    <a:lnTo>
                      <a:pt x="20" y="1704"/>
                    </a:lnTo>
                    <a:lnTo>
                      <a:pt x="60" y="1744"/>
                    </a:lnTo>
                    <a:lnTo>
                      <a:pt x="99" y="1803"/>
                    </a:lnTo>
                    <a:lnTo>
                      <a:pt x="179" y="1862"/>
                    </a:lnTo>
                    <a:lnTo>
                      <a:pt x="278" y="1882"/>
                    </a:lnTo>
                    <a:lnTo>
                      <a:pt x="397" y="1862"/>
                    </a:lnTo>
                    <a:lnTo>
                      <a:pt x="476" y="1803"/>
                    </a:lnTo>
                    <a:lnTo>
                      <a:pt x="515" y="1744"/>
                    </a:lnTo>
                    <a:lnTo>
                      <a:pt x="555" y="1704"/>
                    </a:lnTo>
                    <a:lnTo>
                      <a:pt x="575" y="1625"/>
                    </a:lnTo>
                    <a:lnTo>
                      <a:pt x="575" y="1565"/>
                    </a:lnTo>
                    <a:lnTo>
                      <a:pt x="595" y="773"/>
                    </a:lnTo>
                    <a:lnTo>
                      <a:pt x="61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4" name="Google Shape;1774;p7"/>
              <p:cNvSpPr/>
              <p:nvPr/>
            </p:nvSpPr>
            <p:spPr>
              <a:xfrm>
                <a:off x="3538650" y="267325"/>
                <a:ext cx="1639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57" h="44941" extrusionOk="0">
                    <a:moveTo>
                      <a:pt x="277" y="1"/>
                    </a:moveTo>
                    <a:lnTo>
                      <a:pt x="159" y="852"/>
                    </a:lnTo>
                    <a:lnTo>
                      <a:pt x="79" y="1684"/>
                    </a:lnTo>
                    <a:lnTo>
                      <a:pt x="40" y="2318"/>
                    </a:lnTo>
                    <a:lnTo>
                      <a:pt x="0" y="2972"/>
                    </a:lnTo>
                    <a:lnTo>
                      <a:pt x="0" y="3605"/>
                    </a:lnTo>
                    <a:lnTo>
                      <a:pt x="0" y="4239"/>
                    </a:lnTo>
                    <a:lnTo>
                      <a:pt x="20" y="4873"/>
                    </a:lnTo>
                    <a:lnTo>
                      <a:pt x="79" y="5487"/>
                    </a:lnTo>
                    <a:lnTo>
                      <a:pt x="119" y="6121"/>
                    </a:lnTo>
                    <a:lnTo>
                      <a:pt x="198" y="6754"/>
                    </a:lnTo>
                    <a:lnTo>
                      <a:pt x="297" y="7368"/>
                    </a:lnTo>
                    <a:lnTo>
                      <a:pt x="396" y="8002"/>
                    </a:lnTo>
                    <a:lnTo>
                      <a:pt x="535" y="8616"/>
                    </a:lnTo>
                    <a:lnTo>
                      <a:pt x="674" y="9230"/>
                    </a:lnTo>
                    <a:lnTo>
                      <a:pt x="832" y="9824"/>
                    </a:lnTo>
                    <a:lnTo>
                      <a:pt x="991" y="10438"/>
                    </a:lnTo>
                    <a:lnTo>
                      <a:pt x="1189" y="11033"/>
                    </a:lnTo>
                    <a:lnTo>
                      <a:pt x="1387" y="11627"/>
                    </a:lnTo>
                    <a:lnTo>
                      <a:pt x="1842" y="12835"/>
                    </a:lnTo>
                    <a:lnTo>
                      <a:pt x="2318" y="14043"/>
                    </a:lnTo>
                    <a:lnTo>
                      <a:pt x="2793" y="15251"/>
                    </a:lnTo>
                    <a:lnTo>
                      <a:pt x="3031" y="15865"/>
                    </a:lnTo>
                    <a:lnTo>
                      <a:pt x="3248" y="16479"/>
                    </a:lnTo>
                    <a:lnTo>
                      <a:pt x="3446" y="17093"/>
                    </a:lnTo>
                    <a:lnTo>
                      <a:pt x="3645" y="17727"/>
                    </a:lnTo>
                    <a:lnTo>
                      <a:pt x="3823" y="18361"/>
                    </a:lnTo>
                    <a:lnTo>
                      <a:pt x="4001" y="18995"/>
                    </a:lnTo>
                    <a:lnTo>
                      <a:pt x="4298" y="20262"/>
                    </a:lnTo>
                    <a:lnTo>
                      <a:pt x="4575" y="21570"/>
                    </a:lnTo>
                    <a:lnTo>
                      <a:pt x="4813" y="22956"/>
                    </a:lnTo>
                    <a:lnTo>
                      <a:pt x="5031" y="24362"/>
                    </a:lnTo>
                    <a:lnTo>
                      <a:pt x="5229" y="25768"/>
                    </a:lnTo>
                    <a:lnTo>
                      <a:pt x="5387" y="27175"/>
                    </a:lnTo>
                    <a:lnTo>
                      <a:pt x="5506" y="28601"/>
                    </a:lnTo>
                    <a:lnTo>
                      <a:pt x="5605" y="30007"/>
                    </a:lnTo>
                    <a:lnTo>
                      <a:pt x="5685" y="31433"/>
                    </a:lnTo>
                    <a:lnTo>
                      <a:pt x="5724" y="32859"/>
                    </a:lnTo>
                    <a:lnTo>
                      <a:pt x="5724" y="33592"/>
                    </a:lnTo>
                    <a:lnTo>
                      <a:pt x="5724" y="34345"/>
                    </a:lnTo>
                    <a:lnTo>
                      <a:pt x="5685" y="35830"/>
                    </a:lnTo>
                    <a:lnTo>
                      <a:pt x="5625" y="37316"/>
                    </a:lnTo>
                    <a:lnTo>
                      <a:pt x="5586" y="38801"/>
                    </a:lnTo>
                    <a:lnTo>
                      <a:pt x="5586" y="39554"/>
                    </a:lnTo>
                    <a:lnTo>
                      <a:pt x="5586" y="40286"/>
                    </a:lnTo>
                    <a:lnTo>
                      <a:pt x="5605" y="41039"/>
                    </a:lnTo>
                    <a:lnTo>
                      <a:pt x="5645" y="41772"/>
                    </a:lnTo>
                    <a:lnTo>
                      <a:pt x="5685" y="42505"/>
                    </a:lnTo>
                    <a:lnTo>
                      <a:pt x="5764" y="43238"/>
                    </a:lnTo>
                    <a:lnTo>
                      <a:pt x="5863" y="43970"/>
                    </a:lnTo>
                    <a:lnTo>
                      <a:pt x="6001" y="44703"/>
                    </a:lnTo>
                    <a:lnTo>
                      <a:pt x="6021" y="44782"/>
                    </a:lnTo>
                    <a:lnTo>
                      <a:pt x="6061" y="44842"/>
                    </a:lnTo>
                    <a:lnTo>
                      <a:pt x="6081" y="44882"/>
                    </a:lnTo>
                    <a:lnTo>
                      <a:pt x="6140" y="44921"/>
                    </a:lnTo>
                    <a:lnTo>
                      <a:pt x="6180" y="44941"/>
                    </a:lnTo>
                    <a:lnTo>
                      <a:pt x="6239" y="44941"/>
                    </a:lnTo>
                    <a:lnTo>
                      <a:pt x="6338" y="44921"/>
                    </a:lnTo>
                    <a:lnTo>
                      <a:pt x="6437" y="44882"/>
                    </a:lnTo>
                    <a:lnTo>
                      <a:pt x="6516" y="44782"/>
                    </a:lnTo>
                    <a:lnTo>
                      <a:pt x="6536" y="44743"/>
                    </a:lnTo>
                    <a:lnTo>
                      <a:pt x="6556" y="44683"/>
                    </a:lnTo>
                    <a:lnTo>
                      <a:pt x="6556" y="44604"/>
                    </a:lnTo>
                    <a:lnTo>
                      <a:pt x="6556" y="44525"/>
                    </a:lnTo>
                    <a:lnTo>
                      <a:pt x="6437" y="43891"/>
                    </a:lnTo>
                    <a:lnTo>
                      <a:pt x="6338" y="43238"/>
                    </a:lnTo>
                    <a:lnTo>
                      <a:pt x="6279" y="42604"/>
                    </a:lnTo>
                    <a:lnTo>
                      <a:pt x="6219" y="41950"/>
                    </a:lnTo>
                    <a:lnTo>
                      <a:pt x="6180" y="41297"/>
                    </a:lnTo>
                    <a:lnTo>
                      <a:pt x="6160" y="40663"/>
                    </a:lnTo>
                    <a:lnTo>
                      <a:pt x="6160" y="39356"/>
                    </a:lnTo>
                    <a:lnTo>
                      <a:pt x="6200" y="38048"/>
                    </a:lnTo>
                    <a:lnTo>
                      <a:pt x="6239" y="36741"/>
                    </a:lnTo>
                    <a:lnTo>
                      <a:pt x="6279" y="35434"/>
                    </a:lnTo>
                    <a:lnTo>
                      <a:pt x="6299" y="34147"/>
                    </a:lnTo>
                    <a:lnTo>
                      <a:pt x="6279" y="32839"/>
                    </a:lnTo>
                    <a:lnTo>
                      <a:pt x="6259" y="31552"/>
                    </a:lnTo>
                    <a:lnTo>
                      <a:pt x="6200" y="30265"/>
                    </a:lnTo>
                    <a:lnTo>
                      <a:pt x="6120" y="28977"/>
                    </a:lnTo>
                    <a:lnTo>
                      <a:pt x="6001" y="27690"/>
                    </a:lnTo>
                    <a:lnTo>
                      <a:pt x="5883" y="26422"/>
                    </a:lnTo>
                    <a:lnTo>
                      <a:pt x="5724" y="25135"/>
                    </a:lnTo>
                    <a:lnTo>
                      <a:pt x="5546" y="23867"/>
                    </a:lnTo>
                    <a:lnTo>
                      <a:pt x="5328" y="22599"/>
                    </a:lnTo>
                    <a:lnTo>
                      <a:pt x="5090" y="21352"/>
                    </a:lnTo>
                    <a:lnTo>
                      <a:pt x="4833" y="20124"/>
                    </a:lnTo>
                    <a:lnTo>
                      <a:pt x="4536" y="18896"/>
                    </a:lnTo>
                    <a:lnTo>
                      <a:pt x="4199" y="17688"/>
                    </a:lnTo>
                    <a:lnTo>
                      <a:pt x="3823" y="16499"/>
                    </a:lnTo>
                    <a:lnTo>
                      <a:pt x="3427" y="15311"/>
                    </a:lnTo>
                    <a:lnTo>
                      <a:pt x="2971" y="14142"/>
                    </a:lnTo>
                    <a:lnTo>
                      <a:pt x="2516" y="12934"/>
                    </a:lnTo>
                    <a:lnTo>
                      <a:pt x="2080" y="11746"/>
                    </a:lnTo>
                    <a:lnTo>
                      <a:pt x="1684" y="10537"/>
                    </a:lnTo>
                    <a:lnTo>
                      <a:pt x="1505" y="9943"/>
                    </a:lnTo>
                    <a:lnTo>
                      <a:pt x="1327" y="9329"/>
                    </a:lnTo>
                    <a:lnTo>
                      <a:pt x="1169" y="8715"/>
                    </a:lnTo>
                    <a:lnTo>
                      <a:pt x="1030" y="8101"/>
                    </a:lnTo>
                    <a:lnTo>
                      <a:pt x="911" y="7468"/>
                    </a:lnTo>
                    <a:lnTo>
                      <a:pt x="812" y="6834"/>
                    </a:lnTo>
                    <a:lnTo>
                      <a:pt x="713" y="6200"/>
                    </a:lnTo>
                    <a:lnTo>
                      <a:pt x="654" y="5566"/>
                    </a:lnTo>
                    <a:lnTo>
                      <a:pt x="594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594" y="2179"/>
                    </a:lnTo>
                    <a:lnTo>
                      <a:pt x="634" y="1625"/>
                    </a:lnTo>
                    <a:lnTo>
                      <a:pt x="674" y="1090"/>
                    </a:lnTo>
                    <a:lnTo>
                      <a:pt x="753" y="535"/>
                    </a:lnTo>
                    <a:lnTo>
                      <a:pt x="81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5" name="Google Shape;1775;p7"/>
              <p:cNvSpPr/>
              <p:nvPr/>
            </p:nvSpPr>
            <p:spPr>
              <a:xfrm>
                <a:off x="3619850" y="267325"/>
                <a:ext cx="83700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48" h="15351" extrusionOk="0">
                    <a:moveTo>
                      <a:pt x="436" y="1"/>
                    </a:moveTo>
                    <a:lnTo>
                      <a:pt x="337" y="733"/>
                    </a:lnTo>
                    <a:lnTo>
                      <a:pt x="258" y="1486"/>
                    </a:lnTo>
                    <a:lnTo>
                      <a:pt x="198" y="2219"/>
                    </a:lnTo>
                    <a:lnTo>
                      <a:pt x="139" y="2972"/>
                    </a:lnTo>
                    <a:lnTo>
                      <a:pt x="40" y="4556"/>
                    </a:lnTo>
                    <a:lnTo>
                      <a:pt x="20" y="5388"/>
                    </a:lnTo>
                    <a:lnTo>
                      <a:pt x="0" y="6220"/>
                    </a:lnTo>
                    <a:lnTo>
                      <a:pt x="20" y="7071"/>
                    </a:lnTo>
                    <a:lnTo>
                      <a:pt x="60" y="7923"/>
                    </a:lnTo>
                    <a:lnTo>
                      <a:pt x="119" y="8775"/>
                    </a:lnTo>
                    <a:lnTo>
                      <a:pt x="218" y="9607"/>
                    </a:lnTo>
                    <a:lnTo>
                      <a:pt x="377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54" y="11627"/>
                    </a:lnTo>
                    <a:lnTo>
                      <a:pt x="793" y="12003"/>
                    </a:lnTo>
                    <a:lnTo>
                      <a:pt x="931" y="12379"/>
                    </a:lnTo>
                    <a:lnTo>
                      <a:pt x="1070" y="12736"/>
                    </a:lnTo>
                    <a:lnTo>
                      <a:pt x="1228" y="13092"/>
                    </a:lnTo>
                    <a:lnTo>
                      <a:pt x="1407" y="13449"/>
                    </a:lnTo>
                    <a:lnTo>
                      <a:pt x="1605" y="13786"/>
                    </a:lnTo>
                    <a:lnTo>
                      <a:pt x="1823" y="14103"/>
                    </a:lnTo>
                    <a:lnTo>
                      <a:pt x="2040" y="14420"/>
                    </a:lnTo>
                    <a:lnTo>
                      <a:pt x="2278" y="14717"/>
                    </a:lnTo>
                    <a:lnTo>
                      <a:pt x="2536" y="14994"/>
                    </a:lnTo>
                    <a:lnTo>
                      <a:pt x="2833" y="15271"/>
                    </a:lnTo>
                    <a:lnTo>
                      <a:pt x="2892" y="15331"/>
                    </a:lnTo>
                    <a:lnTo>
                      <a:pt x="2971" y="15350"/>
                    </a:lnTo>
                    <a:lnTo>
                      <a:pt x="3051" y="15350"/>
                    </a:lnTo>
                    <a:lnTo>
                      <a:pt x="3130" y="15331"/>
                    </a:lnTo>
                    <a:lnTo>
                      <a:pt x="3209" y="15291"/>
                    </a:lnTo>
                    <a:lnTo>
                      <a:pt x="3249" y="15232"/>
                    </a:lnTo>
                    <a:lnTo>
                      <a:pt x="3288" y="15152"/>
                    </a:lnTo>
                    <a:lnTo>
                      <a:pt x="3308" y="15034"/>
                    </a:lnTo>
                    <a:lnTo>
                      <a:pt x="3348" y="13429"/>
                    </a:lnTo>
                    <a:lnTo>
                      <a:pt x="3348" y="11825"/>
                    </a:lnTo>
                    <a:lnTo>
                      <a:pt x="3288" y="10221"/>
                    </a:lnTo>
                    <a:lnTo>
                      <a:pt x="3209" y="8616"/>
                    </a:lnTo>
                    <a:lnTo>
                      <a:pt x="3090" y="7012"/>
                    </a:lnTo>
                    <a:lnTo>
                      <a:pt x="2952" y="5427"/>
                    </a:lnTo>
                    <a:lnTo>
                      <a:pt x="2753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76" y="2120"/>
                    </a:lnTo>
                    <a:lnTo>
                      <a:pt x="2437" y="2080"/>
                    </a:lnTo>
                    <a:lnTo>
                      <a:pt x="2397" y="2041"/>
                    </a:lnTo>
                    <a:lnTo>
                      <a:pt x="2357" y="2021"/>
                    </a:lnTo>
                    <a:lnTo>
                      <a:pt x="2199" y="2021"/>
                    </a:lnTo>
                    <a:lnTo>
                      <a:pt x="2100" y="2080"/>
                    </a:lnTo>
                    <a:lnTo>
                      <a:pt x="2021" y="2159"/>
                    </a:lnTo>
                    <a:lnTo>
                      <a:pt x="1981" y="2219"/>
                    </a:lnTo>
                    <a:lnTo>
                      <a:pt x="1981" y="2278"/>
                    </a:lnTo>
                    <a:lnTo>
                      <a:pt x="1961" y="2358"/>
                    </a:lnTo>
                    <a:lnTo>
                      <a:pt x="1961" y="2437"/>
                    </a:lnTo>
                    <a:lnTo>
                      <a:pt x="2179" y="3902"/>
                    </a:lnTo>
                    <a:lnTo>
                      <a:pt x="2377" y="5388"/>
                    </a:lnTo>
                    <a:lnTo>
                      <a:pt x="2516" y="6873"/>
                    </a:lnTo>
                    <a:lnTo>
                      <a:pt x="2635" y="8359"/>
                    </a:lnTo>
                    <a:lnTo>
                      <a:pt x="2714" y="9844"/>
                    </a:lnTo>
                    <a:lnTo>
                      <a:pt x="2753" y="11330"/>
                    </a:lnTo>
                    <a:lnTo>
                      <a:pt x="2773" y="12835"/>
                    </a:lnTo>
                    <a:lnTo>
                      <a:pt x="2753" y="14320"/>
                    </a:lnTo>
                    <a:lnTo>
                      <a:pt x="2555" y="14103"/>
                    </a:lnTo>
                    <a:lnTo>
                      <a:pt x="2377" y="13845"/>
                    </a:lnTo>
                    <a:lnTo>
                      <a:pt x="2199" y="13607"/>
                    </a:lnTo>
                    <a:lnTo>
                      <a:pt x="2040" y="13350"/>
                    </a:lnTo>
                    <a:lnTo>
                      <a:pt x="1902" y="13073"/>
                    </a:lnTo>
                    <a:lnTo>
                      <a:pt x="1763" y="12795"/>
                    </a:lnTo>
                    <a:lnTo>
                      <a:pt x="1506" y="12241"/>
                    </a:lnTo>
                    <a:lnTo>
                      <a:pt x="1288" y="11647"/>
                    </a:lnTo>
                    <a:lnTo>
                      <a:pt x="1110" y="11033"/>
                    </a:lnTo>
                    <a:lnTo>
                      <a:pt x="971" y="10399"/>
                    </a:lnTo>
                    <a:lnTo>
                      <a:pt x="852" y="9765"/>
                    </a:lnTo>
                    <a:lnTo>
                      <a:pt x="753" y="9111"/>
                    </a:lnTo>
                    <a:lnTo>
                      <a:pt x="674" y="8458"/>
                    </a:lnTo>
                    <a:lnTo>
                      <a:pt x="634" y="7784"/>
                    </a:lnTo>
                    <a:lnTo>
                      <a:pt x="614" y="7131"/>
                    </a:lnTo>
                    <a:lnTo>
                      <a:pt x="595" y="6477"/>
                    </a:lnTo>
                    <a:lnTo>
                      <a:pt x="595" y="5824"/>
                    </a:lnTo>
                    <a:lnTo>
                      <a:pt x="614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72" y="1130"/>
                    </a:lnTo>
                    <a:lnTo>
                      <a:pt x="101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6" name="Google Shape;1776;p7"/>
              <p:cNvSpPr/>
              <p:nvPr/>
            </p:nvSpPr>
            <p:spPr>
              <a:xfrm>
                <a:off x="3714925" y="267325"/>
                <a:ext cx="74775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2991" h="42169" extrusionOk="0">
                    <a:moveTo>
                      <a:pt x="0" y="1"/>
                    </a:moveTo>
                    <a:lnTo>
                      <a:pt x="198" y="595"/>
                    </a:lnTo>
                    <a:lnTo>
                      <a:pt x="377" y="1189"/>
                    </a:lnTo>
                    <a:lnTo>
                      <a:pt x="594" y="1961"/>
                    </a:lnTo>
                    <a:lnTo>
                      <a:pt x="792" y="2734"/>
                    </a:lnTo>
                    <a:lnTo>
                      <a:pt x="991" y="3506"/>
                    </a:lnTo>
                    <a:lnTo>
                      <a:pt x="1169" y="4279"/>
                    </a:lnTo>
                    <a:lnTo>
                      <a:pt x="1347" y="5071"/>
                    </a:lnTo>
                    <a:lnTo>
                      <a:pt x="1505" y="5843"/>
                    </a:lnTo>
                    <a:lnTo>
                      <a:pt x="1664" y="6636"/>
                    </a:lnTo>
                    <a:lnTo>
                      <a:pt x="1783" y="7428"/>
                    </a:lnTo>
                    <a:lnTo>
                      <a:pt x="1921" y="8220"/>
                    </a:lnTo>
                    <a:lnTo>
                      <a:pt x="2020" y="9012"/>
                    </a:lnTo>
                    <a:lnTo>
                      <a:pt x="2119" y="9805"/>
                    </a:lnTo>
                    <a:lnTo>
                      <a:pt x="2199" y="10617"/>
                    </a:lnTo>
                    <a:lnTo>
                      <a:pt x="2278" y="11409"/>
                    </a:lnTo>
                    <a:lnTo>
                      <a:pt x="2337" y="12221"/>
                    </a:lnTo>
                    <a:lnTo>
                      <a:pt x="2377" y="13013"/>
                    </a:lnTo>
                    <a:lnTo>
                      <a:pt x="2417" y="13825"/>
                    </a:lnTo>
                    <a:lnTo>
                      <a:pt x="2436" y="14657"/>
                    </a:lnTo>
                    <a:lnTo>
                      <a:pt x="2436" y="15489"/>
                    </a:lnTo>
                    <a:lnTo>
                      <a:pt x="2436" y="16321"/>
                    </a:lnTo>
                    <a:lnTo>
                      <a:pt x="2417" y="17153"/>
                    </a:lnTo>
                    <a:lnTo>
                      <a:pt x="2357" y="18797"/>
                    </a:lnTo>
                    <a:lnTo>
                      <a:pt x="2238" y="20460"/>
                    </a:lnTo>
                    <a:lnTo>
                      <a:pt x="2100" y="22104"/>
                    </a:lnTo>
                    <a:lnTo>
                      <a:pt x="1941" y="23748"/>
                    </a:lnTo>
                    <a:lnTo>
                      <a:pt x="1585" y="27036"/>
                    </a:lnTo>
                    <a:lnTo>
                      <a:pt x="1387" y="28878"/>
                    </a:lnTo>
                    <a:lnTo>
                      <a:pt x="1189" y="30740"/>
                    </a:lnTo>
                    <a:lnTo>
                      <a:pt x="1030" y="32582"/>
                    </a:lnTo>
                    <a:lnTo>
                      <a:pt x="891" y="34424"/>
                    </a:lnTo>
                    <a:lnTo>
                      <a:pt x="832" y="35355"/>
                    </a:lnTo>
                    <a:lnTo>
                      <a:pt x="792" y="36286"/>
                    </a:lnTo>
                    <a:lnTo>
                      <a:pt x="773" y="37197"/>
                    </a:lnTo>
                    <a:lnTo>
                      <a:pt x="753" y="38128"/>
                    </a:lnTo>
                    <a:lnTo>
                      <a:pt x="773" y="39058"/>
                    </a:lnTo>
                    <a:lnTo>
                      <a:pt x="792" y="39989"/>
                    </a:lnTo>
                    <a:lnTo>
                      <a:pt x="832" y="40920"/>
                    </a:lnTo>
                    <a:lnTo>
                      <a:pt x="891" y="41851"/>
                    </a:lnTo>
                    <a:lnTo>
                      <a:pt x="911" y="41911"/>
                    </a:lnTo>
                    <a:lnTo>
                      <a:pt x="931" y="41990"/>
                    </a:lnTo>
                    <a:lnTo>
                      <a:pt x="951" y="42029"/>
                    </a:lnTo>
                    <a:lnTo>
                      <a:pt x="991" y="42089"/>
                    </a:lnTo>
                    <a:lnTo>
                      <a:pt x="1090" y="42148"/>
                    </a:lnTo>
                    <a:lnTo>
                      <a:pt x="1208" y="42168"/>
                    </a:lnTo>
                    <a:lnTo>
                      <a:pt x="1307" y="42148"/>
                    </a:lnTo>
                    <a:lnTo>
                      <a:pt x="1387" y="42089"/>
                    </a:lnTo>
                    <a:lnTo>
                      <a:pt x="1426" y="42029"/>
                    </a:lnTo>
                    <a:lnTo>
                      <a:pt x="1446" y="41990"/>
                    </a:lnTo>
                    <a:lnTo>
                      <a:pt x="1466" y="41911"/>
                    </a:lnTo>
                    <a:lnTo>
                      <a:pt x="1466" y="41851"/>
                    </a:lnTo>
                    <a:lnTo>
                      <a:pt x="1406" y="40900"/>
                    </a:lnTo>
                    <a:lnTo>
                      <a:pt x="1347" y="39970"/>
                    </a:lnTo>
                    <a:lnTo>
                      <a:pt x="1327" y="39039"/>
                    </a:lnTo>
                    <a:lnTo>
                      <a:pt x="1327" y="38088"/>
                    </a:lnTo>
                    <a:lnTo>
                      <a:pt x="1327" y="37157"/>
                    </a:lnTo>
                    <a:lnTo>
                      <a:pt x="1367" y="36226"/>
                    </a:lnTo>
                    <a:lnTo>
                      <a:pt x="1406" y="35295"/>
                    </a:lnTo>
                    <a:lnTo>
                      <a:pt x="1446" y="34364"/>
                    </a:lnTo>
                    <a:lnTo>
                      <a:pt x="1585" y="32503"/>
                    </a:lnTo>
                    <a:lnTo>
                      <a:pt x="1763" y="30641"/>
                    </a:lnTo>
                    <a:lnTo>
                      <a:pt x="1941" y="28779"/>
                    </a:lnTo>
                    <a:lnTo>
                      <a:pt x="2139" y="26917"/>
                    </a:lnTo>
                    <a:lnTo>
                      <a:pt x="2357" y="25055"/>
                    </a:lnTo>
                    <a:lnTo>
                      <a:pt x="2535" y="23194"/>
                    </a:lnTo>
                    <a:lnTo>
                      <a:pt x="2714" y="21332"/>
                    </a:lnTo>
                    <a:lnTo>
                      <a:pt x="2852" y="19470"/>
                    </a:lnTo>
                    <a:lnTo>
                      <a:pt x="2912" y="18519"/>
                    </a:lnTo>
                    <a:lnTo>
                      <a:pt x="2951" y="17589"/>
                    </a:lnTo>
                    <a:lnTo>
                      <a:pt x="2991" y="16658"/>
                    </a:lnTo>
                    <a:lnTo>
                      <a:pt x="2991" y="15727"/>
                    </a:lnTo>
                    <a:lnTo>
                      <a:pt x="2991" y="14796"/>
                    </a:lnTo>
                    <a:lnTo>
                      <a:pt x="2991" y="13845"/>
                    </a:lnTo>
                    <a:lnTo>
                      <a:pt x="2951" y="12914"/>
                    </a:lnTo>
                    <a:lnTo>
                      <a:pt x="2892" y="11983"/>
                    </a:lnTo>
                    <a:lnTo>
                      <a:pt x="2813" y="11112"/>
                    </a:lnTo>
                    <a:lnTo>
                      <a:pt x="2733" y="10260"/>
                    </a:lnTo>
                    <a:lnTo>
                      <a:pt x="2654" y="9409"/>
                    </a:lnTo>
                    <a:lnTo>
                      <a:pt x="2535" y="8557"/>
                    </a:lnTo>
                    <a:lnTo>
                      <a:pt x="2417" y="7705"/>
                    </a:lnTo>
                    <a:lnTo>
                      <a:pt x="2278" y="6854"/>
                    </a:lnTo>
                    <a:lnTo>
                      <a:pt x="2119" y="6022"/>
                    </a:lnTo>
                    <a:lnTo>
                      <a:pt x="1961" y="5170"/>
                    </a:lnTo>
                    <a:lnTo>
                      <a:pt x="1684" y="3883"/>
                    </a:lnTo>
                    <a:lnTo>
                      <a:pt x="1387" y="2575"/>
                    </a:lnTo>
                    <a:lnTo>
                      <a:pt x="1208" y="1922"/>
                    </a:lnTo>
                    <a:lnTo>
                      <a:pt x="1030" y="1268"/>
                    </a:lnTo>
                    <a:lnTo>
                      <a:pt x="832" y="634"/>
                    </a:lnTo>
                    <a:lnTo>
                      <a:pt x="6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7" name="Google Shape;1777;p7"/>
              <p:cNvSpPr/>
              <p:nvPr/>
            </p:nvSpPr>
            <p:spPr>
              <a:xfrm>
                <a:off x="3700550" y="516400"/>
                <a:ext cx="162950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8" h="108083" extrusionOk="0">
                    <a:moveTo>
                      <a:pt x="5923" y="0"/>
                    </a:moveTo>
                    <a:lnTo>
                      <a:pt x="5883" y="20"/>
                    </a:lnTo>
                    <a:lnTo>
                      <a:pt x="5844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06" y="1525"/>
                    </a:lnTo>
                    <a:lnTo>
                      <a:pt x="5487" y="2813"/>
                    </a:lnTo>
                    <a:lnTo>
                      <a:pt x="5408" y="4100"/>
                    </a:lnTo>
                    <a:lnTo>
                      <a:pt x="5329" y="5407"/>
                    </a:lnTo>
                    <a:lnTo>
                      <a:pt x="5269" y="6695"/>
                    </a:lnTo>
                    <a:lnTo>
                      <a:pt x="5249" y="7982"/>
                    </a:lnTo>
                    <a:lnTo>
                      <a:pt x="5230" y="9289"/>
                    </a:lnTo>
                    <a:lnTo>
                      <a:pt x="5210" y="10577"/>
                    </a:lnTo>
                    <a:lnTo>
                      <a:pt x="5230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30" y="23609"/>
                    </a:lnTo>
                    <a:lnTo>
                      <a:pt x="5170" y="24956"/>
                    </a:lnTo>
                    <a:lnTo>
                      <a:pt x="5091" y="26283"/>
                    </a:lnTo>
                    <a:lnTo>
                      <a:pt x="4972" y="27610"/>
                    </a:lnTo>
                    <a:lnTo>
                      <a:pt x="4853" y="28917"/>
                    </a:lnTo>
                    <a:lnTo>
                      <a:pt x="4675" y="30244"/>
                    </a:lnTo>
                    <a:lnTo>
                      <a:pt x="4457" y="31551"/>
                    </a:lnTo>
                    <a:lnTo>
                      <a:pt x="4358" y="32185"/>
                    </a:lnTo>
                    <a:lnTo>
                      <a:pt x="4220" y="32819"/>
                    </a:lnTo>
                    <a:lnTo>
                      <a:pt x="3922" y="34067"/>
                    </a:lnTo>
                    <a:lnTo>
                      <a:pt x="3606" y="35295"/>
                    </a:lnTo>
                    <a:lnTo>
                      <a:pt x="3229" y="36503"/>
                    </a:lnTo>
                    <a:lnTo>
                      <a:pt x="2853" y="37711"/>
                    </a:lnTo>
                    <a:lnTo>
                      <a:pt x="2457" y="38919"/>
                    </a:lnTo>
                    <a:lnTo>
                      <a:pt x="1665" y="41316"/>
                    </a:lnTo>
                    <a:lnTo>
                      <a:pt x="1288" y="42544"/>
                    </a:lnTo>
                    <a:lnTo>
                      <a:pt x="952" y="43772"/>
                    </a:lnTo>
                    <a:lnTo>
                      <a:pt x="813" y="44386"/>
                    </a:lnTo>
                    <a:lnTo>
                      <a:pt x="674" y="45000"/>
                    </a:lnTo>
                    <a:lnTo>
                      <a:pt x="555" y="45614"/>
                    </a:lnTo>
                    <a:lnTo>
                      <a:pt x="437" y="46228"/>
                    </a:lnTo>
                    <a:lnTo>
                      <a:pt x="338" y="46862"/>
                    </a:lnTo>
                    <a:lnTo>
                      <a:pt x="258" y="47476"/>
                    </a:lnTo>
                    <a:lnTo>
                      <a:pt x="179" y="48109"/>
                    </a:lnTo>
                    <a:lnTo>
                      <a:pt x="120" y="48743"/>
                    </a:lnTo>
                    <a:lnTo>
                      <a:pt x="60" y="49377"/>
                    </a:lnTo>
                    <a:lnTo>
                      <a:pt x="21" y="50031"/>
                    </a:lnTo>
                    <a:lnTo>
                      <a:pt x="1" y="50664"/>
                    </a:lnTo>
                    <a:lnTo>
                      <a:pt x="1" y="51318"/>
                    </a:lnTo>
                    <a:lnTo>
                      <a:pt x="1" y="52645"/>
                    </a:lnTo>
                    <a:lnTo>
                      <a:pt x="60" y="53972"/>
                    </a:lnTo>
                    <a:lnTo>
                      <a:pt x="139" y="55299"/>
                    </a:lnTo>
                    <a:lnTo>
                      <a:pt x="258" y="56606"/>
                    </a:lnTo>
                    <a:lnTo>
                      <a:pt x="397" y="57933"/>
                    </a:lnTo>
                    <a:lnTo>
                      <a:pt x="555" y="59260"/>
                    </a:lnTo>
                    <a:lnTo>
                      <a:pt x="734" y="60568"/>
                    </a:lnTo>
                    <a:lnTo>
                      <a:pt x="932" y="61875"/>
                    </a:lnTo>
                    <a:lnTo>
                      <a:pt x="1150" y="63222"/>
                    </a:lnTo>
                    <a:lnTo>
                      <a:pt x="1367" y="64568"/>
                    </a:lnTo>
                    <a:lnTo>
                      <a:pt x="1843" y="67262"/>
                    </a:lnTo>
                    <a:lnTo>
                      <a:pt x="2338" y="69936"/>
                    </a:lnTo>
                    <a:lnTo>
                      <a:pt x="2853" y="72610"/>
                    </a:lnTo>
                    <a:lnTo>
                      <a:pt x="3368" y="75303"/>
                    </a:lnTo>
                    <a:lnTo>
                      <a:pt x="3883" y="77977"/>
                    </a:lnTo>
                    <a:lnTo>
                      <a:pt x="4358" y="80671"/>
                    </a:lnTo>
                    <a:lnTo>
                      <a:pt x="4596" y="81998"/>
                    </a:lnTo>
                    <a:lnTo>
                      <a:pt x="4814" y="83365"/>
                    </a:lnTo>
                    <a:lnTo>
                      <a:pt x="5032" y="84870"/>
                    </a:lnTo>
                    <a:lnTo>
                      <a:pt x="5230" y="86375"/>
                    </a:lnTo>
                    <a:lnTo>
                      <a:pt x="5428" y="87900"/>
                    </a:lnTo>
                    <a:lnTo>
                      <a:pt x="5586" y="89425"/>
                    </a:lnTo>
                    <a:lnTo>
                      <a:pt x="5705" y="90950"/>
                    </a:lnTo>
                    <a:lnTo>
                      <a:pt x="5824" y="92475"/>
                    </a:lnTo>
                    <a:lnTo>
                      <a:pt x="5883" y="94001"/>
                    </a:lnTo>
                    <a:lnTo>
                      <a:pt x="5923" y="95545"/>
                    </a:lnTo>
                    <a:lnTo>
                      <a:pt x="5943" y="97070"/>
                    </a:lnTo>
                    <a:lnTo>
                      <a:pt x="5903" y="98596"/>
                    </a:lnTo>
                    <a:lnTo>
                      <a:pt x="5844" y="100121"/>
                    </a:lnTo>
                    <a:lnTo>
                      <a:pt x="5725" y="101646"/>
                    </a:lnTo>
                    <a:lnTo>
                      <a:pt x="5566" y="103171"/>
                    </a:lnTo>
                    <a:lnTo>
                      <a:pt x="5467" y="103923"/>
                    </a:lnTo>
                    <a:lnTo>
                      <a:pt x="5349" y="104676"/>
                    </a:lnTo>
                    <a:lnTo>
                      <a:pt x="5230" y="105429"/>
                    </a:lnTo>
                    <a:lnTo>
                      <a:pt x="5111" y="106181"/>
                    </a:lnTo>
                    <a:lnTo>
                      <a:pt x="4952" y="106934"/>
                    </a:lnTo>
                    <a:lnTo>
                      <a:pt x="4794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4" y="107885"/>
                    </a:lnTo>
                    <a:lnTo>
                      <a:pt x="4834" y="107944"/>
                    </a:lnTo>
                    <a:lnTo>
                      <a:pt x="4913" y="108023"/>
                    </a:lnTo>
                    <a:lnTo>
                      <a:pt x="4992" y="108083"/>
                    </a:lnTo>
                    <a:lnTo>
                      <a:pt x="5111" y="108083"/>
                    </a:lnTo>
                    <a:lnTo>
                      <a:pt x="5210" y="108063"/>
                    </a:lnTo>
                    <a:lnTo>
                      <a:pt x="5249" y="108023"/>
                    </a:lnTo>
                    <a:lnTo>
                      <a:pt x="5289" y="107984"/>
                    </a:lnTo>
                    <a:lnTo>
                      <a:pt x="5329" y="107924"/>
                    </a:lnTo>
                    <a:lnTo>
                      <a:pt x="5349" y="107845"/>
                    </a:lnTo>
                    <a:lnTo>
                      <a:pt x="5626" y="106538"/>
                    </a:lnTo>
                    <a:lnTo>
                      <a:pt x="5844" y="105211"/>
                    </a:lnTo>
                    <a:lnTo>
                      <a:pt x="6042" y="103884"/>
                    </a:lnTo>
                    <a:lnTo>
                      <a:pt x="6200" y="102557"/>
                    </a:lnTo>
                    <a:lnTo>
                      <a:pt x="6339" y="101230"/>
                    </a:lnTo>
                    <a:lnTo>
                      <a:pt x="6418" y="99903"/>
                    </a:lnTo>
                    <a:lnTo>
                      <a:pt x="647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77" y="94595"/>
                    </a:lnTo>
                    <a:lnTo>
                      <a:pt x="6418" y="93248"/>
                    </a:lnTo>
                    <a:lnTo>
                      <a:pt x="6339" y="91921"/>
                    </a:lnTo>
                    <a:lnTo>
                      <a:pt x="6240" y="90594"/>
                    </a:lnTo>
                    <a:lnTo>
                      <a:pt x="6121" y="89287"/>
                    </a:lnTo>
                    <a:lnTo>
                      <a:pt x="5982" y="87960"/>
                    </a:lnTo>
                    <a:lnTo>
                      <a:pt x="5824" y="86633"/>
                    </a:lnTo>
                    <a:lnTo>
                      <a:pt x="5646" y="85306"/>
                    </a:lnTo>
                    <a:lnTo>
                      <a:pt x="5467" y="83979"/>
                    </a:lnTo>
                    <a:lnTo>
                      <a:pt x="5249" y="82652"/>
                    </a:lnTo>
                    <a:lnTo>
                      <a:pt x="5032" y="81344"/>
                    </a:lnTo>
                    <a:lnTo>
                      <a:pt x="4576" y="78710"/>
                    </a:lnTo>
                    <a:lnTo>
                      <a:pt x="4101" y="76076"/>
                    </a:lnTo>
                    <a:lnTo>
                      <a:pt x="3091" y="70827"/>
                    </a:lnTo>
                    <a:lnTo>
                      <a:pt x="2595" y="68233"/>
                    </a:lnTo>
                    <a:lnTo>
                      <a:pt x="2120" y="65638"/>
                    </a:lnTo>
                    <a:lnTo>
                      <a:pt x="1665" y="62964"/>
                    </a:lnTo>
                    <a:lnTo>
                      <a:pt x="1447" y="61617"/>
                    </a:lnTo>
                    <a:lnTo>
                      <a:pt x="1249" y="60270"/>
                    </a:lnTo>
                    <a:lnTo>
                      <a:pt x="1051" y="58904"/>
                    </a:lnTo>
                    <a:lnTo>
                      <a:pt x="892" y="57537"/>
                    </a:lnTo>
                    <a:lnTo>
                      <a:pt x="753" y="56151"/>
                    </a:lnTo>
                    <a:lnTo>
                      <a:pt x="654" y="54784"/>
                    </a:lnTo>
                    <a:lnTo>
                      <a:pt x="57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55" y="50664"/>
                    </a:lnTo>
                    <a:lnTo>
                      <a:pt x="595" y="49991"/>
                    </a:lnTo>
                    <a:lnTo>
                      <a:pt x="635" y="49298"/>
                    </a:lnTo>
                    <a:lnTo>
                      <a:pt x="674" y="48624"/>
                    </a:lnTo>
                    <a:lnTo>
                      <a:pt x="753" y="47951"/>
                    </a:lnTo>
                    <a:lnTo>
                      <a:pt x="833" y="47278"/>
                    </a:lnTo>
                    <a:lnTo>
                      <a:pt x="932" y="46604"/>
                    </a:lnTo>
                    <a:lnTo>
                      <a:pt x="1051" y="45931"/>
                    </a:lnTo>
                    <a:lnTo>
                      <a:pt x="1169" y="45257"/>
                    </a:lnTo>
                    <a:lnTo>
                      <a:pt x="1308" y="44604"/>
                    </a:lnTo>
                    <a:lnTo>
                      <a:pt x="1486" y="43930"/>
                    </a:lnTo>
                    <a:lnTo>
                      <a:pt x="1843" y="42683"/>
                    </a:lnTo>
                    <a:lnTo>
                      <a:pt x="221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47" y="37790"/>
                    </a:lnTo>
                    <a:lnTo>
                      <a:pt x="3843" y="36582"/>
                    </a:lnTo>
                    <a:lnTo>
                      <a:pt x="4220" y="35334"/>
                    </a:lnTo>
                    <a:lnTo>
                      <a:pt x="4378" y="34701"/>
                    </a:lnTo>
                    <a:lnTo>
                      <a:pt x="4536" y="34067"/>
                    </a:lnTo>
                    <a:lnTo>
                      <a:pt x="4794" y="32859"/>
                    </a:lnTo>
                    <a:lnTo>
                      <a:pt x="5032" y="31631"/>
                    </a:lnTo>
                    <a:lnTo>
                      <a:pt x="5230" y="30403"/>
                    </a:lnTo>
                    <a:lnTo>
                      <a:pt x="5388" y="29155"/>
                    </a:lnTo>
                    <a:lnTo>
                      <a:pt x="5527" y="27907"/>
                    </a:lnTo>
                    <a:lnTo>
                      <a:pt x="5626" y="26659"/>
                    </a:lnTo>
                    <a:lnTo>
                      <a:pt x="5705" y="25412"/>
                    </a:lnTo>
                    <a:lnTo>
                      <a:pt x="5764" y="24144"/>
                    </a:lnTo>
                    <a:lnTo>
                      <a:pt x="5824" y="22658"/>
                    </a:lnTo>
                    <a:lnTo>
                      <a:pt x="5844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24" y="15231"/>
                    </a:lnTo>
                    <a:lnTo>
                      <a:pt x="5784" y="12260"/>
                    </a:lnTo>
                    <a:lnTo>
                      <a:pt x="5784" y="10775"/>
                    </a:lnTo>
                    <a:lnTo>
                      <a:pt x="5784" y="9289"/>
                    </a:lnTo>
                    <a:lnTo>
                      <a:pt x="5804" y="7804"/>
                    </a:lnTo>
                    <a:lnTo>
                      <a:pt x="5844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41" y="1882"/>
                    </a:lnTo>
                    <a:lnTo>
                      <a:pt x="6299" y="416"/>
                    </a:lnTo>
                    <a:lnTo>
                      <a:pt x="6319" y="337"/>
                    </a:lnTo>
                    <a:lnTo>
                      <a:pt x="6299" y="258"/>
                    </a:lnTo>
                    <a:lnTo>
                      <a:pt x="6260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8" name="Google Shape;1778;p7"/>
              <p:cNvSpPr/>
              <p:nvPr/>
            </p:nvSpPr>
            <p:spPr>
              <a:xfrm>
                <a:off x="3722850" y="2585650"/>
                <a:ext cx="64375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5" h="26680" extrusionOk="0">
                    <a:moveTo>
                      <a:pt x="1862" y="0"/>
                    </a:moveTo>
                    <a:lnTo>
                      <a:pt x="1763" y="20"/>
                    </a:lnTo>
                    <a:lnTo>
                      <a:pt x="1664" y="60"/>
                    </a:lnTo>
                    <a:lnTo>
                      <a:pt x="1585" y="159"/>
                    </a:lnTo>
                    <a:lnTo>
                      <a:pt x="1565" y="218"/>
                    </a:lnTo>
                    <a:lnTo>
                      <a:pt x="1545" y="278"/>
                    </a:lnTo>
                    <a:lnTo>
                      <a:pt x="1545" y="337"/>
                    </a:lnTo>
                    <a:lnTo>
                      <a:pt x="1565" y="416"/>
                    </a:lnTo>
                    <a:lnTo>
                      <a:pt x="1664" y="872"/>
                    </a:lnTo>
                    <a:lnTo>
                      <a:pt x="1743" y="1327"/>
                    </a:lnTo>
                    <a:lnTo>
                      <a:pt x="1822" y="1803"/>
                    </a:lnTo>
                    <a:lnTo>
                      <a:pt x="1882" y="2258"/>
                    </a:lnTo>
                    <a:lnTo>
                      <a:pt x="1961" y="3189"/>
                    </a:lnTo>
                    <a:lnTo>
                      <a:pt x="2020" y="4120"/>
                    </a:lnTo>
                    <a:lnTo>
                      <a:pt x="2020" y="5031"/>
                    </a:lnTo>
                    <a:lnTo>
                      <a:pt x="1981" y="5962"/>
                    </a:lnTo>
                    <a:lnTo>
                      <a:pt x="1921" y="6893"/>
                    </a:lnTo>
                    <a:lnTo>
                      <a:pt x="1842" y="7804"/>
                    </a:lnTo>
                    <a:lnTo>
                      <a:pt x="1723" y="8735"/>
                    </a:lnTo>
                    <a:lnTo>
                      <a:pt x="1585" y="9666"/>
                    </a:lnTo>
                    <a:lnTo>
                      <a:pt x="1446" y="10577"/>
                    </a:lnTo>
                    <a:lnTo>
                      <a:pt x="1288" y="11508"/>
                    </a:lnTo>
                    <a:lnTo>
                      <a:pt x="951" y="13330"/>
                    </a:lnTo>
                    <a:lnTo>
                      <a:pt x="634" y="15152"/>
                    </a:lnTo>
                    <a:lnTo>
                      <a:pt x="495" y="16024"/>
                    </a:lnTo>
                    <a:lnTo>
                      <a:pt x="357" y="16915"/>
                    </a:lnTo>
                    <a:lnTo>
                      <a:pt x="238" y="17786"/>
                    </a:lnTo>
                    <a:lnTo>
                      <a:pt x="139" y="18678"/>
                    </a:lnTo>
                    <a:lnTo>
                      <a:pt x="79" y="19569"/>
                    </a:lnTo>
                    <a:lnTo>
                      <a:pt x="20" y="20460"/>
                    </a:lnTo>
                    <a:lnTo>
                      <a:pt x="0" y="21352"/>
                    </a:lnTo>
                    <a:lnTo>
                      <a:pt x="20" y="22243"/>
                    </a:lnTo>
                    <a:lnTo>
                      <a:pt x="60" y="22797"/>
                    </a:lnTo>
                    <a:lnTo>
                      <a:pt x="99" y="23352"/>
                    </a:lnTo>
                    <a:lnTo>
                      <a:pt x="218" y="24461"/>
                    </a:lnTo>
                    <a:lnTo>
                      <a:pt x="475" y="26679"/>
                    </a:lnTo>
                    <a:lnTo>
                      <a:pt x="1050" y="26679"/>
                    </a:lnTo>
                    <a:lnTo>
                      <a:pt x="792" y="24461"/>
                    </a:lnTo>
                    <a:lnTo>
                      <a:pt x="674" y="23352"/>
                    </a:lnTo>
                    <a:lnTo>
                      <a:pt x="634" y="22797"/>
                    </a:lnTo>
                    <a:lnTo>
                      <a:pt x="594" y="22243"/>
                    </a:lnTo>
                    <a:lnTo>
                      <a:pt x="574" y="21252"/>
                    </a:lnTo>
                    <a:lnTo>
                      <a:pt x="594" y="20262"/>
                    </a:lnTo>
                    <a:lnTo>
                      <a:pt x="654" y="19272"/>
                    </a:lnTo>
                    <a:lnTo>
                      <a:pt x="753" y="18282"/>
                    </a:lnTo>
                    <a:lnTo>
                      <a:pt x="872" y="17311"/>
                    </a:lnTo>
                    <a:lnTo>
                      <a:pt x="1010" y="16321"/>
                    </a:lnTo>
                    <a:lnTo>
                      <a:pt x="1169" y="15350"/>
                    </a:lnTo>
                    <a:lnTo>
                      <a:pt x="1347" y="14380"/>
                    </a:lnTo>
                    <a:lnTo>
                      <a:pt x="1664" y="12637"/>
                    </a:lnTo>
                    <a:lnTo>
                      <a:pt x="1961" y="10874"/>
                    </a:lnTo>
                    <a:lnTo>
                      <a:pt x="2100" y="9983"/>
                    </a:lnTo>
                    <a:lnTo>
                      <a:pt x="2238" y="9111"/>
                    </a:lnTo>
                    <a:lnTo>
                      <a:pt x="2357" y="8220"/>
                    </a:lnTo>
                    <a:lnTo>
                      <a:pt x="2456" y="7329"/>
                    </a:lnTo>
                    <a:lnTo>
                      <a:pt x="2516" y="6437"/>
                    </a:lnTo>
                    <a:lnTo>
                      <a:pt x="2575" y="5566"/>
                    </a:lnTo>
                    <a:lnTo>
                      <a:pt x="2575" y="4675"/>
                    </a:lnTo>
                    <a:lnTo>
                      <a:pt x="2575" y="3783"/>
                    </a:lnTo>
                    <a:lnTo>
                      <a:pt x="2516" y="2892"/>
                    </a:lnTo>
                    <a:lnTo>
                      <a:pt x="2416" y="2001"/>
                    </a:lnTo>
                    <a:lnTo>
                      <a:pt x="2278" y="1129"/>
                    </a:lnTo>
                    <a:lnTo>
                      <a:pt x="2199" y="674"/>
                    </a:lnTo>
                    <a:lnTo>
                      <a:pt x="2100" y="238"/>
                    </a:lnTo>
                    <a:lnTo>
                      <a:pt x="2080" y="159"/>
                    </a:lnTo>
                    <a:lnTo>
                      <a:pt x="2040" y="119"/>
                    </a:lnTo>
                    <a:lnTo>
                      <a:pt x="2020" y="60"/>
                    </a:lnTo>
                    <a:lnTo>
                      <a:pt x="1961" y="40"/>
                    </a:lnTo>
                    <a:lnTo>
                      <a:pt x="186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9" name="Google Shape;1779;p7"/>
              <p:cNvSpPr/>
              <p:nvPr/>
            </p:nvSpPr>
            <p:spPr>
              <a:xfrm>
                <a:off x="3790675" y="2936725"/>
                <a:ext cx="14375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2853" extrusionOk="0">
                    <a:moveTo>
                      <a:pt x="298" y="0"/>
                    </a:moveTo>
                    <a:lnTo>
                      <a:pt x="179" y="20"/>
                    </a:lnTo>
                    <a:lnTo>
                      <a:pt x="100" y="79"/>
                    </a:lnTo>
                    <a:lnTo>
                      <a:pt x="60" y="119"/>
                    </a:lnTo>
                    <a:lnTo>
                      <a:pt x="40" y="178"/>
                    </a:lnTo>
                    <a:lnTo>
                      <a:pt x="20" y="238"/>
                    </a:lnTo>
                    <a:lnTo>
                      <a:pt x="1" y="317"/>
                    </a:lnTo>
                    <a:lnTo>
                      <a:pt x="1" y="2515"/>
                    </a:lnTo>
                    <a:lnTo>
                      <a:pt x="20" y="2595"/>
                    </a:lnTo>
                    <a:lnTo>
                      <a:pt x="40" y="2654"/>
                    </a:lnTo>
                    <a:lnTo>
                      <a:pt x="60" y="2713"/>
                    </a:lnTo>
                    <a:lnTo>
                      <a:pt x="100" y="2773"/>
                    </a:lnTo>
                    <a:lnTo>
                      <a:pt x="179" y="2832"/>
                    </a:lnTo>
                    <a:lnTo>
                      <a:pt x="298" y="2852"/>
                    </a:lnTo>
                    <a:lnTo>
                      <a:pt x="397" y="2832"/>
                    </a:lnTo>
                    <a:lnTo>
                      <a:pt x="496" y="2773"/>
                    </a:lnTo>
                    <a:lnTo>
                      <a:pt x="516" y="2713"/>
                    </a:lnTo>
                    <a:lnTo>
                      <a:pt x="555" y="2654"/>
                    </a:lnTo>
                    <a:lnTo>
                      <a:pt x="575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75" y="238"/>
                    </a:lnTo>
                    <a:lnTo>
                      <a:pt x="555" y="178"/>
                    </a:lnTo>
                    <a:lnTo>
                      <a:pt x="516" y="119"/>
                    </a:lnTo>
                    <a:lnTo>
                      <a:pt x="496" y="79"/>
                    </a:lnTo>
                    <a:lnTo>
                      <a:pt x="397" y="20"/>
                    </a:lnTo>
                    <a:lnTo>
                      <a:pt x="29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0" name="Google Shape;1780;p7"/>
              <p:cNvSpPr/>
              <p:nvPr/>
            </p:nvSpPr>
            <p:spPr>
              <a:xfrm>
                <a:off x="3867425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65" y="0"/>
                    </a:moveTo>
                    <a:lnTo>
                      <a:pt x="1446" y="20"/>
                    </a:lnTo>
                    <a:lnTo>
                      <a:pt x="1347" y="80"/>
                    </a:lnTo>
                    <a:lnTo>
                      <a:pt x="1268" y="159"/>
                    </a:lnTo>
                    <a:lnTo>
                      <a:pt x="1248" y="218"/>
                    </a:lnTo>
                    <a:lnTo>
                      <a:pt x="1229" y="278"/>
                    </a:lnTo>
                    <a:lnTo>
                      <a:pt x="1229" y="337"/>
                    </a:lnTo>
                    <a:lnTo>
                      <a:pt x="1229" y="416"/>
                    </a:lnTo>
                    <a:lnTo>
                      <a:pt x="1387" y="1506"/>
                    </a:lnTo>
                    <a:lnTo>
                      <a:pt x="1486" y="2595"/>
                    </a:lnTo>
                    <a:lnTo>
                      <a:pt x="1585" y="3684"/>
                    </a:lnTo>
                    <a:lnTo>
                      <a:pt x="1644" y="4794"/>
                    </a:lnTo>
                    <a:lnTo>
                      <a:pt x="1684" y="5883"/>
                    </a:lnTo>
                    <a:lnTo>
                      <a:pt x="1704" y="6972"/>
                    </a:lnTo>
                    <a:lnTo>
                      <a:pt x="1704" y="8062"/>
                    </a:lnTo>
                    <a:lnTo>
                      <a:pt x="1684" y="9171"/>
                    </a:lnTo>
                    <a:lnTo>
                      <a:pt x="1644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367" y="15746"/>
                    </a:lnTo>
                    <a:lnTo>
                      <a:pt x="1248" y="17945"/>
                    </a:lnTo>
                    <a:lnTo>
                      <a:pt x="1149" y="20084"/>
                    </a:lnTo>
                    <a:lnTo>
                      <a:pt x="1129" y="21154"/>
                    </a:lnTo>
                    <a:lnTo>
                      <a:pt x="1110" y="22243"/>
                    </a:lnTo>
                    <a:lnTo>
                      <a:pt x="1090" y="23312"/>
                    </a:lnTo>
                    <a:lnTo>
                      <a:pt x="1110" y="24382"/>
                    </a:lnTo>
                    <a:lnTo>
                      <a:pt x="1149" y="25451"/>
                    </a:lnTo>
                    <a:lnTo>
                      <a:pt x="1209" y="26541"/>
                    </a:lnTo>
                    <a:lnTo>
                      <a:pt x="1288" y="27610"/>
                    </a:lnTo>
                    <a:lnTo>
                      <a:pt x="1407" y="28680"/>
                    </a:lnTo>
                    <a:lnTo>
                      <a:pt x="1545" y="29749"/>
                    </a:lnTo>
                    <a:lnTo>
                      <a:pt x="1684" y="30819"/>
                    </a:lnTo>
                    <a:lnTo>
                      <a:pt x="2021" y="32958"/>
                    </a:lnTo>
                    <a:lnTo>
                      <a:pt x="2377" y="35077"/>
                    </a:lnTo>
                    <a:lnTo>
                      <a:pt x="2575" y="36186"/>
                    </a:lnTo>
                    <a:lnTo>
                      <a:pt x="2734" y="37276"/>
                    </a:lnTo>
                    <a:lnTo>
                      <a:pt x="2892" y="38385"/>
                    </a:lnTo>
                    <a:lnTo>
                      <a:pt x="3011" y="39494"/>
                    </a:lnTo>
                    <a:lnTo>
                      <a:pt x="3130" y="40603"/>
                    </a:lnTo>
                    <a:lnTo>
                      <a:pt x="3209" y="41732"/>
                    </a:lnTo>
                    <a:lnTo>
                      <a:pt x="3269" y="42841"/>
                    </a:lnTo>
                    <a:lnTo>
                      <a:pt x="3308" y="43970"/>
                    </a:lnTo>
                    <a:lnTo>
                      <a:pt x="3288" y="45099"/>
                    </a:lnTo>
                    <a:lnTo>
                      <a:pt x="3269" y="46208"/>
                    </a:lnTo>
                    <a:lnTo>
                      <a:pt x="3209" y="47337"/>
                    </a:lnTo>
                    <a:lnTo>
                      <a:pt x="3130" y="48466"/>
                    </a:lnTo>
                    <a:lnTo>
                      <a:pt x="3051" y="49575"/>
                    </a:lnTo>
                    <a:lnTo>
                      <a:pt x="2932" y="50685"/>
                    </a:lnTo>
                    <a:lnTo>
                      <a:pt x="2813" y="51814"/>
                    </a:lnTo>
                    <a:lnTo>
                      <a:pt x="2674" y="52923"/>
                    </a:lnTo>
                    <a:lnTo>
                      <a:pt x="2377" y="55022"/>
                    </a:lnTo>
                    <a:lnTo>
                      <a:pt x="2060" y="57122"/>
                    </a:lnTo>
                    <a:lnTo>
                      <a:pt x="1367" y="61301"/>
                    </a:lnTo>
                    <a:lnTo>
                      <a:pt x="1050" y="63400"/>
                    </a:lnTo>
                    <a:lnTo>
                      <a:pt x="753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100" y="71937"/>
                    </a:lnTo>
                    <a:lnTo>
                      <a:pt x="40" y="73066"/>
                    </a:lnTo>
                    <a:lnTo>
                      <a:pt x="20" y="74175"/>
                    </a:lnTo>
                    <a:lnTo>
                      <a:pt x="1" y="75284"/>
                    </a:lnTo>
                    <a:lnTo>
                      <a:pt x="20" y="76393"/>
                    </a:lnTo>
                    <a:lnTo>
                      <a:pt x="80" y="77502"/>
                    </a:lnTo>
                    <a:lnTo>
                      <a:pt x="139" y="78611"/>
                    </a:lnTo>
                    <a:lnTo>
                      <a:pt x="258" y="79701"/>
                    </a:lnTo>
                    <a:lnTo>
                      <a:pt x="377" y="80790"/>
                    </a:lnTo>
                    <a:lnTo>
                      <a:pt x="555" y="81879"/>
                    </a:lnTo>
                    <a:lnTo>
                      <a:pt x="753" y="82969"/>
                    </a:lnTo>
                    <a:lnTo>
                      <a:pt x="1011" y="84038"/>
                    </a:lnTo>
                    <a:lnTo>
                      <a:pt x="1288" y="85088"/>
                    </a:lnTo>
                    <a:lnTo>
                      <a:pt x="1605" y="86138"/>
                    </a:lnTo>
                    <a:lnTo>
                      <a:pt x="1961" y="87188"/>
                    </a:lnTo>
                    <a:lnTo>
                      <a:pt x="2001" y="87247"/>
                    </a:lnTo>
                    <a:lnTo>
                      <a:pt x="2021" y="87306"/>
                    </a:lnTo>
                    <a:lnTo>
                      <a:pt x="2080" y="87326"/>
                    </a:lnTo>
                    <a:lnTo>
                      <a:pt x="2120" y="87346"/>
                    </a:lnTo>
                    <a:lnTo>
                      <a:pt x="2159" y="87366"/>
                    </a:lnTo>
                    <a:lnTo>
                      <a:pt x="2219" y="87346"/>
                    </a:lnTo>
                    <a:lnTo>
                      <a:pt x="2318" y="87306"/>
                    </a:lnTo>
                    <a:lnTo>
                      <a:pt x="2397" y="87227"/>
                    </a:lnTo>
                    <a:lnTo>
                      <a:pt x="2457" y="87128"/>
                    </a:lnTo>
                    <a:lnTo>
                      <a:pt x="2476" y="86989"/>
                    </a:lnTo>
                    <a:lnTo>
                      <a:pt x="2476" y="86930"/>
                    </a:lnTo>
                    <a:lnTo>
                      <a:pt x="2457" y="86851"/>
                    </a:lnTo>
                    <a:lnTo>
                      <a:pt x="2100" y="85861"/>
                    </a:lnTo>
                    <a:lnTo>
                      <a:pt x="1803" y="84850"/>
                    </a:lnTo>
                    <a:lnTo>
                      <a:pt x="1526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31" y="80770"/>
                    </a:lnTo>
                    <a:lnTo>
                      <a:pt x="793" y="79740"/>
                    </a:lnTo>
                    <a:lnTo>
                      <a:pt x="694" y="78710"/>
                    </a:lnTo>
                    <a:lnTo>
                      <a:pt x="615" y="77681"/>
                    </a:lnTo>
                    <a:lnTo>
                      <a:pt x="575" y="76651"/>
                    </a:lnTo>
                    <a:lnTo>
                      <a:pt x="555" y="75601"/>
                    </a:lnTo>
                    <a:lnTo>
                      <a:pt x="555" y="74551"/>
                    </a:lnTo>
                    <a:lnTo>
                      <a:pt x="575" y="73501"/>
                    </a:lnTo>
                    <a:lnTo>
                      <a:pt x="615" y="72471"/>
                    </a:lnTo>
                    <a:lnTo>
                      <a:pt x="674" y="71422"/>
                    </a:lnTo>
                    <a:lnTo>
                      <a:pt x="773" y="70372"/>
                    </a:lnTo>
                    <a:lnTo>
                      <a:pt x="852" y="69322"/>
                    </a:lnTo>
                    <a:lnTo>
                      <a:pt x="971" y="68253"/>
                    </a:lnTo>
                    <a:lnTo>
                      <a:pt x="1229" y="66153"/>
                    </a:lnTo>
                    <a:lnTo>
                      <a:pt x="1526" y="64054"/>
                    </a:lnTo>
                    <a:lnTo>
                      <a:pt x="1843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9" y="52665"/>
                    </a:lnTo>
                    <a:lnTo>
                      <a:pt x="3387" y="51596"/>
                    </a:lnTo>
                    <a:lnTo>
                      <a:pt x="3506" y="50546"/>
                    </a:lnTo>
                    <a:lnTo>
                      <a:pt x="3605" y="49476"/>
                    </a:lnTo>
                    <a:lnTo>
                      <a:pt x="3684" y="48427"/>
                    </a:lnTo>
                    <a:lnTo>
                      <a:pt x="3744" y="47357"/>
                    </a:lnTo>
                    <a:lnTo>
                      <a:pt x="3784" y="46307"/>
                    </a:lnTo>
                    <a:lnTo>
                      <a:pt x="3803" y="45258"/>
                    </a:lnTo>
                    <a:lnTo>
                      <a:pt x="3803" y="44188"/>
                    </a:lnTo>
                    <a:lnTo>
                      <a:pt x="3784" y="43138"/>
                    </a:lnTo>
                    <a:lnTo>
                      <a:pt x="3764" y="42089"/>
                    </a:lnTo>
                    <a:lnTo>
                      <a:pt x="3704" y="41019"/>
                    </a:lnTo>
                    <a:lnTo>
                      <a:pt x="3625" y="39969"/>
                    </a:lnTo>
                    <a:lnTo>
                      <a:pt x="3506" y="38900"/>
                    </a:lnTo>
                    <a:lnTo>
                      <a:pt x="3387" y="37830"/>
                    </a:lnTo>
                    <a:lnTo>
                      <a:pt x="3229" y="36781"/>
                    </a:lnTo>
                    <a:lnTo>
                      <a:pt x="2872" y="34562"/>
                    </a:lnTo>
                    <a:lnTo>
                      <a:pt x="2516" y="32364"/>
                    </a:lnTo>
                    <a:lnTo>
                      <a:pt x="2338" y="31275"/>
                    </a:lnTo>
                    <a:lnTo>
                      <a:pt x="2159" y="30165"/>
                    </a:lnTo>
                    <a:lnTo>
                      <a:pt x="2021" y="29056"/>
                    </a:lnTo>
                    <a:lnTo>
                      <a:pt x="1902" y="27947"/>
                    </a:lnTo>
                    <a:lnTo>
                      <a:pt x="1803" y="26878"/>
                    </a:lnTo>
                    <a:lnTo>
                      <a:pt x="1743" y="25788"/>
                    </a:lnTo>
                    <a:lnTo>
                      <a:pt x="1684" y="24719"/>
                    </a:lnTo>
                    <a:lnTo>
                      <a:pt x="1664" y="23649"/>
                    </a:lnTo>
                    <a:lnTo>
                      <a:pt x="1664" y="22580"/>
                    </a:lnTo>
                    <a:lnTo>
                      <a:pt x="1684" y="21490"/>
                    </a:lnTo>
                    <a:lnTo>
                      <a:pt x="1704" y="20421"/>
                    </a:lnTo>
                    <a:lnTo>
                      <a:pt x="1743" y="19351"/>
                    </a:lnTo>
                    <a:lnTo>
                      <a:pt x="1862" y="16955"/>
                    </a:lnTo>
                    <a:lnTo>
                      <a:pt x="2001" y="14558"/>
                    </a:lnTo>
                    <a:lnTo>
                      <a:pt x="2120" y="12181"/>
                    </a:lnTo>
                    <a:lnTo>
                      <a:pt x="2179" y="10973"/>
                    </a:lnTo>
                    <a:lnTo>
                      <a:pt x="2219" y="9785"/>
                    </a:lnTo>
                    <a:lnTo>
                      <a:pt x="2258" y="8596"/>
                    </a:lnTo>
                    <a:lnTo>
                      <a:pt x="2258" y="7388"/>
                    </a:lnTo>
                    <a:lnTo>
                      <a:pt x="2258" y="6200"/>
                    </a:lnTo>
                    <a:lnTo>
                      <a:pt x="2219" y="5011"/>
                    </a:lnTo>
                    <a:lnTo>
                      <a:pt x="2159" y="3823"/>
                    </a:lnTo>
                    <a:lnTo>
                      <a:pt x="2060" y="2615"/>
                    </a:lnTo>
                    <a:lnTo>
                      <a:pt x="1942" y="1427"/>
                    </a:lnTo>
                    <a:lnTo>
                      <a:pt x="1783" y="238"/>
                    </a:lnTo>
                    <a:lnTo>
                      <a:pt x="1763" y="179"/>
                    </a:lnTo>
                    <a:lnTo>
                      <a:pt x="1724" y="119"/>
                    </a:lnTo>
                    <a:lnTo>
                      <a:pt x="1704" y="80"/>
                    </a:lnTo>
                    <a:lnTo>
                      <a:pt x="1664" y="40"/>
                    </a:lnTo>
                    <a:lnTo>
                      <a:pt x="1605" y="20"/>
                    </a:ln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1" name="Google Shape;1781;p7"/>
              <p:cNvSpPr/>
              <p:nvPr/>
            </p:nvSpPr>
            <p:spPr>
              <a:xfrm>
                <a:off x="3861000" y="267325"/>
                <a:ext cx="36650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6" h="10261" extrusionOk="0">
                    <a:moveTo>
                      <a:pt x="0" y="1"/>
                    </a:moveTo>
                    <a:lnTo>
                      <a:pt x="238" y="1229"/>
                    </a:lnTo>
                    <a:lnTo>
                      <a:pt x="436" y="2457"/>
                    </a:lnTo>
                    <a:lnTo>
                      <a:pt x="594" y="3685"/>
                    </a:lnTo>
                    <a:lnTo>
                      <a:pt x="733" y="4932"/>
                    </a:lnTo>
                    <a:lnTo>
                      <a:pt x="812" y="6180"/>
                    </a:lnTo>
                    <a:lnTo>
                      <a:pt x="872" y="7428"/>
                    </a:lnTo>
                    <a:lnTo>
                      <a:pt x="891" y="8696"/>
                    </a:lnTo>
                    <a:lnTo>
                      <a:pt x="891" y="9943"/>
                    </a:lnTo>
                    <a:lnTo>
                      <a:pt x="891" y="10023"/>
                    </a:lnTo>
                    <a:lnTo>
                      <a:pt x="911" y="10082"/>
                    </a:lnTo>
                    <a:lnTo>
                      <a:pt x="931" y="10141"/>
                    </a:lnTo>
                    <a:lnTo>
                      <a:pt x="971" y="10181"/>
                    </a:lnTo>
                    <a:lnTo>
                      <a:pt x="1070" y="10240"/>
                    </a:lnTo>
                    <a:lnTo>
                      <a:pt x="1169" y="10260"/>
                    </a:lnTo>
                    <a:lnTo>
                      <a:pt x="1268" y="10240"/>
                    </a:lnTo>
                    <a:lnTo>
                      <a:pt x="1367" y="10181"/>
                    </a:lnTo>
                    <a:lnTo>
                      <a:pt x="1406" y="10141"/>
                    </a:lnTo>
                    <a:lnTo>
                      <a:pt x="1426" y="10082"/>
                    </a:lnTo>
                    <a:lnTo>
                      <a:pt x="1446" y="10023"/>
                    </a:lnTo>
                    <a:lnTo>
                      <a:pt x="1446" y="9943"/>
                    </a:lnTo>
                    <a:lnTo>
                      <a:pt x="1466" y="8913"/>
                    </a:lnTo>
                    <a:lnTo>
                      <a:pt x="1466" y="7864"/>
                    </a:lnTo>
                    <a:lnTo>
                      <a:pt x="1426" y="6834"/>
                    </a:lnTo>
                    <a:lnTo>
                      <a:pt x="1367" y="5784"/>
                    </a:lnTo>
                    <a:lnTo>
                      <a:pt x="1287" y="4754"/>
                    </a:lnTo>
                    <a:lnTo>
                      <a:pt x="1169" y="3724"/>
                    </a:lnTo>
                    <a:lnTo>
                      <a:pt x="1050" y="2694"/>
                    </a:lnTo>
                    <a:lnTo>
                      <a:pt x="891" y="1664"/>
                    </a:lnTo>
                    <a:lnTo>
                      <a:pt x="753" y="832"/>
                    </a:lnTo>
                    <a:lnTo>
                      <a:pt x="59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2" name="Google Shape;1782;p7"/>
              <p:cNvSpPr/>
              <p:nvPr/>
            </p:nvSpPr>
            <p:spPr>
              <a:xfrm>
                <a:off x="3792650" y="267325"/>
                <a:ext cx="35200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408" h="6616" extrusionOk="0">
                    <a:moveTo>
                      <a:pt x="1" y="1"/>
                    </a:moveTo>
                    <a:lnTo>
                      <a:pt x="219" y="1585"/>
                    </a:lnTo>
                    <a:lnTo>
                      <a:pt x="437" y="3189"/>
                    </a:lnTo>
                    <a:lnTo>
                      <a:pt x="852" y="6378"/>
                    </a:lnTo>
                    <a:lnTo>
                      <a:pt x="872" y="6457"/>
                    </a:lnTo>
                    <a:lnTo>
                      <a:pt x="892" y="6517"/>
                    </a:lnTo>
                    <a:lnTo>
                      <a:pt x="932" y="6556"/>
                    </a:lnTo>
                    <a:lnTo>
                      <a:pt x="971" y="6596"/>
                    </a:lnTo>
                    <a:lnTo>
                      <a:pt x="1031" y="6616"/>
                    </a:lnTo>
                    <a:lnTo>
                      <a:pt x="1070" y="6616"/>
                    </a:lnTo>
                    <a:lnTo>
                      <a:pt x="1169" y="6596"/>
                    </a:lnTo>
                    <a:lnTo>
                      <a:pt x="1268" y="6556"/>
                    </a:lnTo>
                    <a:lnTo>
                      <a:pt x="1348" y="6457"/>
                    </a:lnTo>
                    <a:lnTo>
                      <a:pt x="1407" y="6339"/>
                    </a:lnTo>
                    <a:lnTo>
                      <a:pt x="1407" y="6279"/>
                    </a:lnTo>
                    <a:lnTo>
                      <a:pt x="1407" y="6200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3" name="Google Shape;1783;p7"/>
              <p:cNvSpPr/>
              <p:nvPr/>
            </p:nvSpPr>
            <p:spPr>
              <a:xfrm>
                <a:off x="3769375" y="1504725"/>
                <a:ext cx="1109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38" h="26066" extrusionOk="0">
                    <a:moveTo>
                      <a:pt x="3051" y="0"/>
                    </a:moveTo>
                    <a:lnTo>
                      <a:pt x="2952" y="20"/>
                    </a:lnTo>
                    <a:lnTo>
                      <a:pt x="2893" y="40"/>
                    </a:lnTo>
                    <a:lnTo>
                      <a:pt x="2853" y="80"/>
                    </a:lnTo>
                    <a:lnTo>
                      <a:pt x="2833" y="119"/>
                    </a:lnTo>
                    <a:lnTo>
                      <a:pt x="2813" y="179"/>
                    </a:lnTo>
                    <a:lnTo>
                      <a:pt x="2794" y="238"/>
                    </a:lnTo>
                    <a:lnTo>
                      <a:pt x="2794" y="317"/>
                    </a:lnTo>
                    <a:lnTo>
                      <a:pt x="3130" y="3387"/>
                    </a:lnTo>
                    <a:lnTo>
                      <a:pt x="3289" y="4932"/>
                    </a:lnTo>
                    <a:lnTo>
                      <a:pt x="3427" y="6477"/>
                    </a:lnTo>
                    <a:lnTo>
                      <a:pt x="3566" y="8022"/>
                    </a:lnTo>
                    <a:lnTo>
                      <a:pt x="3665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43" y="17331"/>
                    </a:lnTo>
                    <a:lnTo>
                      <a:pt x="3764" y="18876"/>
                    </a:lnTo>
                    <a:lnTo>
                      <a:pt x="3645" y="20421"/>
                    </a:lnTo>
                    <a:lnTo>
                      <a:pt x="3566" y="21193"/>
                    </a:lnTo>
                    <a:lnTo>
                      <a:pt x="3467" y="21965"/>
                    </a:lnTo>
                    <a:lnTo>
                      <a:pt x="3368" y="22718"/>
                    </a:lnTo>
                    <a:lnTo>
                      <a:pt x="3269" y="23491"/>
                    </a:lnTo>
                    <a:lnTo>
                      <a:pt x="3130" y="24263"/>
                    </a:lnTo>
                    <a:lnTo>
                      <a:pt x="2992" y="25016"/>
                    </a:lnTo>
                    <a:lnTo>
                      <a:pt x="2853" y="24818"/>
                    </a:lnTo>
                    <a:lnTo>
                      <a:pt x="2754" y="24580"/>
                    </a:lnTo>
                    <a:lnTo>
                      <a:pt x="2536" y="24124"/>
                    </a:lnTo>
                    <a:lnTo>
                      <a:pt x="2378" y="23649"/>
                    </a:lnTo>
                    <a:lnTo>
                      <a:pt x="2219" y="23174"/>
                    </a:lnTo>
                    <a:lnTo>
                      <a:pt x="2120" y="22659"/>
                    </a:lnTo>
                    <a:lnTo>
                      <a:pt x="2001" y="22164"/>
                    </a:lnTo>
                    <a:lnTo>
                      <a:pt x="1843" y="21134"/>
                    </a:lnTo>
                    <a:lnTo>
                      <a:pt x="1407" y="18262"/>
                    </a:lnTo>
                    <a:lnTo>
                      <a:pt x="1209" y="16816"/>
                    </a:lnTo>
                    <a:lnTo>
                      <a:pt x="1031" y="15370"/>
                    </a:lnTo>
                    <a:lnTo>
                      <a:pt x="872" y="13984"/>
                    </a:lnTo>
                    <a:lnTo>
                      <a:pt x="754" y="12577"/>
                    </a:lnTo>
                    <a:lnTo>
                      <a:pt x="655" y="11151"/>
                    </a:lnTo>
                    <a:lnTo>
                      <a:pt x="575" y="9745"/>
                    </a:lnTo>
                    <a:lnTo>
                      <a:pt x="555" y="8339"/>
                    </a:lnTo>
                    <a:lnTo>
                      <a:pt x="555" y="7626"/>
                    </a:lnTo>
                    <a:lnTo>
                      <a:pt x="575" y="6933"/>
                    </a:lnTo>
                    <a:lnTo>
                      <a:pt x="615" y="6220"/>
                    </a:lnTo>
                    <a:lnTo>
                      <a:pt x="655" y="5506"/>
                    </a:lnTo>
                    <a:lnTo>
                      <a:pt x="714" y="4813"/>
                    </a:lnTo>
                    <a:lnTo>
                      <a:pt x="773" y="4100"/>
                    </a:lnTo>
                    <a:lnTo>
                      <a:pt x="952" y="4417"/>
                    </a:lnTo>
                    <a:lnTo>
                      <a:pt x="1090" y="4754"/>
                    </a:lnTo>
                    <a:lnTo>
                      <a:pt x="1229" y="5071"/>
                    </a:lnTo>
                    <a:lnTo>
                      <a:pt x="1348" y="5407"/>
                    </a:lnTo>
                    <a:lnTo>
                      <a:pt x="1447" y="5744"/>
                    </a:lnTo>
                    <a:lnTo>
                      <a:pt x="1526" y="6101"/>
                    </a:lnTo>
                    <a:lnTo>
                      <a:pt x="1605" y="6457"/>
                    </a:lnTo>
                    <a:lnTo>
                      <a:pt x="1665" y="6814"/>
                    </a:lnTo>
                    <a:lnTo>
                      <a:pt x="1764" y="7527"/>
                    </a:lnTo>
                    <a:lnTo>
                      <a:pt x="1823" y="8279"/>
                    </a:lnTo>
                    <a:lnTo>
                      <a:pt x="1863" y="9012"/>
                    </a:lnTo>
                    <a:lnTo>
                      <a:pt x="1863" y="9765"/>
                    </a:lnTo>
                    <a:lnTo>
                      <a:pt x="1843" y="11290"/>
                    </a:lnTo>
                    <a:lnTo>
                      <a:pt x="1843" y="12815"/>
                    </a:lnTo>
                    <a:lnTo>
                      <a:pt x="1843" y="13568"/>
                    </a:lnTo>
                    <a:lnTo>
                      <a:pt x="1882" y="14300"/>
                    </a:lnTo>
                    <a:lnTo>
                      <a:pt x="1942" y="15013"/>
                    </a:lnTo>
                    <a:lnTo>
                      <a:pt x="2041" y="15727"/>
                    </a:lnTo>
                    <a:lnTo>
                      <a:pt x="2061" y="15806"/>
                    </a:lnTo>
                    <a:lnTo>
                      <a:pt x="2100" y="15845"/>
                    </a:lnTo>
                    <a:lnTo>
                      <a:pt x="2120" y="15905"/>
                    </a:lnTo>
                    <a:lnTo>
                      <a:pt x="2180" y="15925"/>
                    </a:lnTo>
                    <a:lnTo>
                      <a:pt x="2219" y="15944"/>
                    </a:lnTo>
                    <a:lnTo>
                      <a:pt x="2259" y="15964"/>
                    </a:lnTo>
                    <a:lnTo>
                      <a:pt x="2378" y="15944"/>
                    </a:lnTo>
                    <a:lnTo>
                      <a:pt x="2477" y="15905"/>
                    </a:lnTo>
                    <a:lnTo>
                      <a:pt x="2556" y="15806"/>
                    </a:lnTo>
                    <a:lnTo>
                      <a:pt x="2576" y="15746"/>
                    </a:lnTo>
                    <a:lnTo>
                      <a:pt x="2596" y="15687"/>
                    </a:lnTo>
                    <a:lnTo>
                      <a:pt x="2596" y="15627"/>
                    </a:lnTo>
                    <a:lnTo>
                      <a:pt x="2596" y="15548"/>
                    </a:lnTo>
                    <a:lnTo>
                      <a:pt x="2536" y="15152"/>
                    </a:lnTo>
                    <a:lnTo>
                      <a:pt x="2477" y="14756"/>
                    </a:lnTo>
                    <a:lnTo>
                      <a:pt x="2417" y="13964"/>
                    </a:lnTo>
                    <a:lnTo>
                      <a:pt x="2378" y="13152"/>
                    </a:lnTo>
                    <a:lnTo>
                      <a:pt x="2358" y="12340"/>
                    </a:lnTo>
                    <a:lnTo>
                      <a:pt x="2378" y="10696"/>
                    </a:lnTo>
                    <a:lnTo>
                      <a:pt x="2378" y="9884"/>
                    </a:lnTo>
                    <a:lnTo>
                      <a:pt x="2378" y="9072"/>
                    </a:lnTo>
                    <a:lnTo>
                      <a:pt x="2358" y="8260"/>
                    </a:lnTo>
                    <a:lnTo>
                      <a:pt x="2298" y="7467"/>
                    </a:lnTo>
                    <a:lnTo>
                      <a:pt x="2199" y="6675"/>
                    </a:lnTo>
                    <a:lnTo>
                      <a:pt x="2120" y="6299"/>
                    </a:lnTo>
                    <a:lnTo>
                      <a:pt x="2041" y="5903"/>
                    </a:lnTo>
                    <a:lnTo>
                      <a:pt x="1962" y="5526"/>
                    </a:lnTo>
                    <a:lnTo>
                      <a:pt x="1843" y="5150"/>
                    </a:lnTo>
                    <a:lnTo>
                      <a:pt x="1724" y="4793"/>
                    </a:lnTo>
                    <a:lnTo>
                      <a:pt x="1566" y="4417"/>
                    </a:lnTo>
                    <a:lnTo>
                      <a:pt x="1407" y="4061"/>
                    </a:lnTo>
                    <a:lnTo>
                      <a:pt x="1229" y="3704"/>
                    </a:lnTo>
                    <a:lnTo>
                      <a:pt x="1031" y="3367"/>
                    </a:lnTo>
                    <a:lnTo>
                      <a:pt x="793" y="3031"/>
                    </a:lnTo>
                    <a:lnTo>
                      <a:pt x="734" y="2971"/>
                    </a:lnTo>
                    <a:lnTo>
                      <a:pt x="674" y="2951"/>
                    </a:lnTo>
                    <a:lnTo>
                      <a:pt x="595" y="2932"/>
                    </a:lnTo>
                    <a:lnTo>
                      <a:pt x="516" y="2951"/>
                    </a:lnTo>
                    <a:lnTo>
                      <a:pt x="456" y="2971"/>
                    </a:lnTo>
                    <a:lnTo>
                      <a:pt x="397" y="3031"/>
                    </a:lnTo>
                    <a:lnTo>
                      <a:pt x="338" y="3090"/>
                    </a:lnTo>
                    <a:lnTo>
                      <a:pt x="318" y="3169"/>
                    </a:lnTo>
                    <a:lnTo>
                      <a:pt x="219" y="3942"/>
                    </a:lnTo>
                    <a:lnTo>
                      <a:pt x="159" y="4714"/>
                    </a:lnTo>
                    <a:lnTo>
                      <a:pt x="80" y="5506"/>
                    </a:lnTo>
                    <a:lnTo>
                      <a:pt x="41" y="6279"/>
                    </a:lnTo>
                    <a:lnTo>
                      <a:pt x="21" y="7051"/>
                    </a:lnTo>
                    <a:lnTo>
                      <a:pt x="1" y="7824"/>
                    </a:lnTo>
                    <a:lnTo>
                      <a:pt x="1" y="8596"/>
                    </a:lnTo>
                    <a:lnTo>
                      <a:pt x="21" y="9369"/>
                    </a:lnTo>
                    <a:lnTo>
                      <a:pt x="80" y="10914"/>
                    </a:lnTo>
                    <a:lnTo>
                      <a:pt x="179" y="12458"/>
                    </a:lnTo>
                    <a:lnTo>
                      <a:pt x="318" y="14003"/>
                    </a:lnTo>
                    <a:lnTo>
                      <a:pt x="496" y="15548"/>
                    </a:lnTo>
                    <a:lnTo>
                      <a:pt x="674" y="17093"/>
                    </a:lnTo>
                    <a:lnTo>
                      <a:pt x="892" y="18618"/>
                    </a:lnTo>
                    <a:lnTo>
                      <a:pt x="1110" y="20143"/>
                    </a:lnTo>
                    <a:lnTo>
                      <a:pt x="1348" y="21668"/>
                    </a:lnTo>
                    <a:lnTo>
                      <a:pt x="1447" y="22263"/>
                    </a:lnTo>
                    <a:lnTo>
                      <a:pt x="1566" y="22837"/>
                    </a:lnTo>
                    <a:lnTo>
                      <a:pt x="1704" y="23411"/>
                    </a:lnTo>
                    <a:lnTo>
                      <a:pt x="1863" y="23966"/>
                    </a:lnTo>
                    <a:lnTo>
                      <a:pt x="2061" y="24501"/>
                    </a:lnTo>
                    <a:lnTo>
                      <a:pt x="2180" y="24778"/>
                    </a:lnTo>
                    <a:lnTo>
                      <a:pt x="2298" y="25016"/>
                    </a:lnTo>
                    <a:lnTo>
                      <a:pt x="2437" y="25273"/>
                    </a:lnTo>
                    <a:lnTo>
                      <a:pt x="2596" y="25511"/>
                    </a:lnTo>
                    <a:lnTo>
                      <a:pt x="2754" y="25748"/>
                    </a:lnTo>
                    <a:lnTo>
                      <a:pt x="2932" y="25966"/>
                    </a:lnTo>
                    <a:lnTo>
                      <a:pt x="2992" y="26026"/>
                    </a:lnTo>
                    <a:lnTo>
                      <a:pt x="3071" y="26046"/>
                    </a:lnTo>
                    <a:lnTo>
                      <a:pt x="3130" y="26065"/>
                    </a:lnTo>
                    <a:lnTo>
                      <a:pt x="3210" y="26046"/>
                    </a:lnTo>
                    <a:lnTo>
                      <a:pt x="3269" y="26026"/>
                    </a:lnTo>
                    <a:lnTo>
                      <a:pt x="3328" y="25966"/>
                    </a:lnTo>
                    <a:lnTo>
                      <a:pt x="3388" y="25907"/>
                    </a:lnTo>
                    <a:lnTo>
                      <a:pt x="3408" y="25828"/>
                    </a:lnTo>
                    <a:lnTo>
                      <a:pt x="3566" y="25035"/>
                    </a:lnTo>
                    <a:lnTo>
                      <a:pt x="3705" y="24243"/>
                    </a:lnTo>
                    <a:lnTo>
                      <a:pt x="3843" y="23451"/>
                    </a:lnTo>
                    <a:lnTo>
                      <a:pt x="3962" y="22659"/>
                    </a:lnTo>
                    <a:lnTo>
                      <a:pt x="4061" y="21866"/>
                    </a:lnTo>
                    <a:lnTo>
                      <a:pt x="4140" y="21074"/>
                    </a:lnTo>
                    <a:lnTo>
                      <a:pt x="4220" y="20282"/>
                    </a:lnTo>
                    <a:lnTo>
                      <a:pt x="4279" y="19490"/>
                    </a:lnTo>
                    <a:lnTo>
                      <a:pt x="4378" y="17885"/>
                    </a:lnTo>
                    <a:lnTo>
                      <a:pt x="4418" y="16301"/>
                    </a:lnTo>
                    <a:lnTo>
                      <a:pt x="4437" y="14697"/>
                    </a:lnTo>
                    <a:lnTo>
                      <a:pt x="4398" y="13092"/>
                    </a:lnTo>
                    <a:lnTo>
                      <a:pt x="433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22" y="6675"/>
                    </a:lnTo>
                    <a:lnTo>
                      <a:pt x="3863" y="5091"/>
                    </a:lnTo>
                    <a:lnTo>
                      <a:pt x="3705" y="3486"/>
                    </a:lnTo>
                    <a:lnTo>
                      <a:pt x="3368" y="317"/>
                    </a:lnTo>
                    <a:lnTo>
                      <a:pt x="3348" y="238"/>
                    </a:lnTo>
                    <a:lnTo>
                      <a:pt x="3328" y="179"/>
                    </a:lnTo>
                    <a:lnTo>
                      <a:pt x="3289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4" name="Google Shape;1784;p7"/>
              <p:cNvSpPr/>
              <p:nvPr/>
            </p:nvSpPr>
            <p:spPr>
              <a:xfrm>
                <a:off x="3944175" y="2381650"/>
                <a:ext cx="50025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2001" h="34840" extrusionOk="0">
                    <a:moveTo>
                      <a:pt x="951" y="0"/>
                    </a:moveTo>
                    <a:lnTo>
                      <a:pt x="832" y="20"/>
                    </a:lnTo>
                    <a:lnTo>
                      <a:pt x="733" y="79"/>
                    </a:lnTo>
                    <a:lnTo>
                      <a:pt x="694" y="119"/>
                    </a:lnTo>
                    <a:lnTo>
                      <a:pt x="674" y="178"/>
                    </a:lnTo>
                    <a:lnTo>
                      <a:pt x="654" y="258"/>
                    </a:lnTo>
                    <a:lnTo>
                      <a:pt x="634" y="317"/>
                    </a:lnTo>
                    <a:lnTo>
                      <a:pt x="476" y="2733"/>
                    </a:lnTo>
                    <a:lnTo>
                      <a:pt x="416" y="3942"/>
                    </a:lnTo>
                    <a:lnTo>
                      <a:pt x="357" y="5130"/>
                    </a:lnTo>
                    <a:lnTo>
                      <a:pt x="317" y="6338"/>
                    </a:lnTo>
                    <a:lnTo>
                      <a:pt x="298" y="7546"/>
                    </a:lnTo>
                    <a:lnTo>
                      <a:pt x="317" y="8755"/>
                    </a:lnTo>
                    <a:lnTo>
                      <a:pt x="337" y="9963"/>
                    </a:lnTo>
                    <a:lnTo>
                      <a:pt x="377" y="10577"/>
                    </a:lnTo>
                    <a:lnTo>
                      <a:pt x="416" y="11191"/>
                    </a:lnTo>
                    <a:lnTo>
                      <a:pt x="535" y="12399"/>
                    </a:lnTo>
                    <a:lnTo>
                      <a:pt x="674" y="13607"/>
                    </a:lnTo>
                    <a:lnTo>
                      <a:pt x="832" y="14815"/>
                    </a:lnTo>
                    <a:lnTo>
                      <a:pt x="1011" y="16023"/>
                    </a:lnTo>
                    <a:lnTo>
                      <a:pt x="1149" y="17232"/>
                    </a:lnTo>
                    <a:lnTo>
                      <a:pt x="1288" y="18440"/>
                    </a:lnTo>
                    <a:lnTo>
                      <a:pt x="1387" y="19648"/>
                    </a:lnTo>
                    <a:lnTo>
                      <a:pt x="1427" y="20619"/>
                    </a:lnTo>
                    <a:lnTo>
                      <a:pt x="1427" y="21569"/>
                    </a:lnTo>
                    <a:lnTo>
                      <a:pt x="1407" y="22520"/>
                    </a:lnTo>
                    <a:lnTo>
                      <a:pt x="1328" y="23471"/>
                    </a:lnTo>
                    <a:lnTo>
                      <a:pt x="1228" y="24421"/>
                    </a:lnTo>
                    <a:lnTo>
                      <a:pt x="1129" y="25372"/>
                    </a:lnTo>
                    <a:lnTo>
                      <a:pt x="852" y="27273"/>
                    </a:lnTo>
                    <a:lnTo>
                      <a:pt x="555" y="29155"/>
                    </a:lnTo>
                    <a:lnTo>
                      <a:pt x="416" y="30106"/>
                    </a:lnTo>
                    <a:lnTo>
                      <a:pt x="298" y="31037"/>
                    </a:lnTo>
                    <a:lnTo>
                      <a:pt x="179" y="31987"/>
                    </a:lnTo>
                    <a:lnTo>
                      <a:pt x="100" y="32938"/>
                    </a:lnTo>
                    <a:lnTo>
                      <a:pt x="40" y="33889"/>
                    </a:lnTo>
                    <a:lnTo>
                      <a:pt x="0" y="34839"/>
                    </a:lnTo>
                    <a:lnTo>
                      <a:pt x="575" y="34839"/>
                    </a:lnTo>
                    <a:lnTo>
                      <a:pt x="595" y="33988"/>
                    </a:lnTo>
                    <a:lnTo>
                      <a:pt x="654" y="33156"/>
                    </a:lnTo>
                    <a:lnTo>
                      <a:pt x="714" y="32304"/>
                    </a:lnTo>
                    <a:lnTo>
                      <a:pt x="813" y="31472"/>
                    </a:lnTo>
                    <a:lnTo>
                      <a:pt x="931" y="30640"/>
                    </a:lnTo>
                    <a:lnTo>
                      <a:pt x="1050" y="29789"/>
                    </a:lnTo>
                    <a:lnTo>
                      <a:pt x="1308" y="28125"/>
                    </a:lnTo>
                    <a:lnTo>
                      <a:pt x="1486" y="27036"/>
                    </a:lnTo>
                    <a:lnTo>
                      <a:pt x="1644" y="25946"/>
                    </a:lnTo>
                    <a:lnTo>
                      <a:pt x="1783" y="24857"/>
                    </a:lnTo>
                    <a:lnTo>
                      <a:pt x="1882" y="23748"/>
                    </a:lnTo>
                    <a:lnTo>
                      <a:pt x="1961" y="22659"/>
                    </a:lnTo>
                    <a:lnTo>
                      <a:pt x="2001" y="21549"/>
                    </a:lnTo>
                    <a:lnTo>
                      <a:pt x="2001" y="20995"/>
                    </a:lnTo>
                    <a:lnTo>
                      <a:pt x="2001" y="20440"/>
                    </a:lnTo>
                    <a:lnTo>
                      <a:pt x="1981" y="19886"/>
                    </a:lnTo>
                    <a:lnTo>
                      <a:pt x="1942" y="19331"/>
                    </a:lnTo>
                    <a:lnTo>
                      <a:pt x="1823" y="18163"/>
                    </a:lnTo>
                    <a:lnTo>
                      <a:pt x="1704" y="16994"/>
                    </a:lnTo>
                    <a:lnTo>
                      <a:pt x="1387" y="14657"/>
                    </a:lnTo>
                    <a:lnTo>
                      <a:pt x="1228" y="13488"/>
                    </a:lnTo>
                    <a:lnTo>
                      <a:pt x="1090" y="12320"/>
                    </a:lnTo>
                    <a:lnTo>
                      <a:pt x="991" y="11151"/>
                    </a:lnTo>
                    <a:lnTo>
                      <a:pt x="912" y="9963"/>
                    </a:lnTo>
                    <a:lnTo>
                      <a:pt x="872" y="8755"/>
                    </a:lnTo>
                    <a:lnTo>
                      <a:pt x="872" y="7546"/>
                    </a:lnTo>
                    <a:lnTo>
                      <a:pt x="892" y="6338"/>
                    </a:lnTo>
                    <a:lnTo>
                      <a:pt x="931" y="5130"/>
                    </a:lnTo>
                    <a:lnTo>
                      <a:pt x="991" y="3942"/>
                    </a:lnTo>
                    <a:lnTo>
                      <a:pt x="1050" y="2733"/>
                    </a:lnTo>
                    <a:lnTo>
                      <a:pt x="1209" y="317"/>
                    </a:lnTo>
                    <a:lnTo>
                      <a:pt x="1209" y="238"/>
                    </a:lnTo>
                    <a:lnTo>
                      <a:pt x="1189" y="178"/>
                    </a:lnTo>
                    <a:lnTo>
                      <a:pt x="1169" y="119"/>
                    </a:lnTo>
                    <a:lnTo>
                      <a:pt x="1129" y="79"/>
                    </a:lnTo>
                    <a:lnTo>
                      <a:pt x="1050" y="20"/>
                    </a:lnTo>
                    <a:lnTo>
                      <a:pt x="9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5" name="Google Shape;1785;p7"/>
              <p:cNvSpPr/>
              <p:nvPr/>
            </p:nvSpPr>
            <p:spPr>
              <a:xfrm>
                <a:off x="3859500" y="2972375"/>
                <a:ext cx="66875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75" h="11211" extrusionOk="0">
                    <a:moveTo>
                      <a:pt x="2318" y="0"/>
                    </a:moveTo>
                    <a:lnTo>
                      <a:pt x="2219" y="20"/>
                    </a:lnTo>
                    <a:lnTo>
                      <a:pt x="2140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60" y="238"/>
                    </a:lnTo>
                    <a:lnTo>
                      <a:pt x="2080" y="317"/>
                    </a:lnTo>
                    <a:lnTo>
                      <a:pt x="2120" y="1030"/>
                    </a:lnTo>
                    <a:lnTo>
                      <a:pt x="2120" y="1723"/>
                    </a:lnTo>
                    <a:lnTo>
                      <a:pt x="2080" y="2416"/>
                    </a:lnTo>
                    <a:lnTo>
                      <a:pt x="2001" y="3110"/>
                    </a:lnTo>
                    <a:lnTo>
                      <a:pt x="1902" y="3803"/>
                    </a:lnTo>
                    <a:lnTo>
                      <a:pt x="1763" y="4476"/>
                    </a:lnTo>
                    <a:lnTo>
                      <a:pt x="1605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94" y="8517"/>
                    </a:lnTo>
                    <a:lnTo>
                      <a:pt x="318" y="9864"/>
                    </a:lnTo>
                    <a:lnTo>
                      <a:pt x="139" y="10537"/>
                    </a:lnTo>
                    <a:lnTo>
                      <a:pt x="1" y="11210"/>
                    </a:lnTo>
                    <a:lnTo>
                      <a:pt x="535" y="11210"/>
                    </a:lnTo>
                    <a:lnTo>
                      <a:pt x="694" y="10537"/>
                    </a:lnTo>
                    <a:lnTo>
                      <a:pt x="852" y="9864"/>
                    </a:lnTo>
                    <a:lnTo>
                      <a:pt x="1229" y="8517"/>
                    </a:lnTo>
                    <a:lnTo>
                      <a:pt x="1625" y="7170"/>
                    </a:lnTo>
                    <a:lnTo>
                      <a:pt x="2001" y="5843"/>
                    </a:lnTo>
                    <a:lnTo>
                      <a:pt x="2160" y="5169"/>
                    </a:lnTo>
                    <a:lnTo>
                      <a:pt x="2318" y="4476"/>
                    </a:lnTo>
                    <a:lnTo>
                      <a:pt x="2457" y="3803"/>
                    </a:lnTo>
                    <a:lnTo>
                      <a:pt x="2556" y="3110"/>
                    </a:lnTo>
                    <a:lnTo>
                      <a:pt x="2635" y="2416"/>
                    </a:lnTo>
                    <a:lnTo>
                      <a:pt x="2674" y="1723"/>
                    </a:lnTo>
                    <a:lnTo>
                      <a:pt x="2674" y="1030"/>
                    </a:lnTo>
                    <a:lnTo>
                      <a:pt x="2635" y="317"/>
                    </a:lnTo>
                    <a:lnTo>
                      <a:pt x="2635" y="238"/>
                    </a:lnTo>
                    <a:lnTo>
                      <a:pt x="2595" y="178"/>
                    </a:lnTo>
                    <a:lnTo>
                      <a:pt x="2575" y="119"/>
                    </a:lnTo>
                    <a:lnTo>
                      <a:pt x="2536" y="79"/>
                    </a:lnTo>
                    <a:lnTo>
                      <a:pt x="2437" y="20"/>
                    </a:lnTo>
                    <a:lnTo>
                      <a:pt x="231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6" name="Google Shape;1786;p7"/>
              <p:cNvSpPr/>
              <p:nvPr/>
            </p:nvSpPr>
            <p:spPr>
              <a:xfrm>
                <a:off x="3943175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1" y="1"/>
                    </a:moveTo>
                    <a:lnTo>
                      <a:pt x="120" y="832"/>
                    </a:lnTo>
                    <a:lnTo>
                      <a:pt x="239" y="1684"/>
                    </a:lnTo>
                    <a:lnTo>
                      <a:pt x="437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73" y="8517"/>
                    </a:lnTo>
                    <a:lnTo>
                      <a:pt x="833" y="10240"/>
                    </a:lnTo>
                    <a:lnTo>
                      <a:pt x="853" y="11964"/>
                    </a:lnTo>
                    <a:lnTo>
                      <a:pt x="833" y="13687"/>
                    </a:lnTo>
                    <a:lnTo>
                      <a:pt x="813" y="15410"/>
                    </a:lnTo>
                    <a:lnTo>
                      <a:pt x="773" y="17133"/>
                    </a:lnTo>
                    <a:lnTo>
                      <a:pt x="635" y="20579"/>
                    </a:lnTo>
                    <a:lnTo>
                      <a:pt x="496" y="24026"/>
                    </a:lnTo>
                    <a:lnTo>
                      <a:pt x="338" y="27452"/>
                    </a:lnTo>
                    <a:lnTo>
                      <a:pt x="278" y="29532"/>
                    </a:lnTo>
                    <a:lnTo>
                      <a:pt x="219" y="31611"/>
                    </a:lnTo>
                    <a:lnTo>
                      <a:pt x="179" y="33711"/>
                    </a:lnTo>
                    <a:lnTo>
                      <a:pt x="179" y="35790"/>
                    </a:lnTo>
                    <a:lnTo>
                      <a:pt x="219" y="37870"/>
                    </a:lnTo>
                    <a:lnTo>
                      <a:pt x="298" y="39950"/>
                    </a:lnTo>
                    <a:lnTo>
                      <a:pt x="357" y="40980"/>
                    </a:lnTo>
                    <a:lnTo>
                      <a:pt x="437" y="42029"/>
                    </a:lnTo>
                    <a:lnTo>
                      <a:pt x="516" y="43059"/>
                    </a:lnTo>
                    <a:lnTo>
                      <a:pt x="615" y="44109"/>
                    </a:lnTo>
                    <a:lnTo>
                      <a:pt x="853" y="46228"/>
                    </a:lnTo>
                    <a:lnTo>
                      <a:pt x="1130" y="48328"/>
                    </a:lnTo>
                    <a:lnTo>
                      <a:pt x="1724" y="52566"/>
                    </a:lnTo>
                    <a:lnTo>
                      <a:pt x="2001" y="54666"/>
                    </a:lnTo>
                    <a:lnTo>
                      <a:pt x="2239" y="56785"/>
                    </a:lnTo>
                    <a:lnTo>
                      <a:pt x="2358" y="57855"/>
                    </a:lnTo>
                    <a:lnTo>
                      <a:pt x="2437" y="58924"/>
                    </a:lnTo>
                    <a:lnTo>
                      <a:pt x="2516" y="59994"/>
                    </a:lnTo>
                    <a:lnTo>
                      <a:pt x="2576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76" y="64747"/>
                    </a:lnTo>
                    <a:lnTo>
                      <a:pt x="251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60" y="69659"/>
                    </a:lnTo>
                    <a:lnTo>
                      <a:pt x="1962" y="70867"/>
                    </a:lnTo>
                    <a:lnTo>
                      <a:pt x="1744" y="71996"/>
                    </a:lnTo>
                    <a:lnTo>
                      <a:pt x="1506" y="73125"/>
                    </a:lnTo>
                    <a:lnTo>
                      <a:pt x="1268" y="74274"/>
                    </a:lnTo>
                    <a:lnTo>
                      <a:pt x="1051" y="75403"/>
                    </a:lnTo>
                    <a:lnTo>
                      <a:pt x="971" y="75977"/>
                    </a:lnTo>
                    <a:lnTo>
                      <a:pt x="872" y="76552"/>
                    </a:lnTo>
                    <a:lnTo>
                      <a:pt x="813" y="77126"/>
                    </a:lnTo>
                    <a:lnTo>
                      <a:pt x="773" y="77700"/>
                    </a:lnTo>
                    <a:lnTo>
                      <a:pt x="734" y="78295"/>
                    </a:lnTo>
                    <a:lnTo>
                      <a:pt x="734" y="78869"/>
                    </a:lnTo>
                    <a:lnTo>
                      <a:pt x="754" y="79443"/>
                    </a:lnTo>
                    <a:lnTo>
                      <a:pt x="813" y="80038"/>
                    </a:lnTo>
                    <a:lnTo>
                      <a:pt x="833" y="80117"/>
                    </a:lnTo>
                    <a:lnTo>
                      <a:pt x="853" y="80176"/>
                    </a:lnTo>
                    <a:lnTo>
                      <a:pt x="892" y="80236"/>
                    </a:lnTo>
                    <a:lnTo>
                      <a:pt x="932" y="80275"/>
                    </a:lnTo>
                    <a:lnTo>
                      <a:pt x="1031" y="80335"/>
                    </a:lnTo>
                    <a:lnTo>
                      <a:pt x="1130" y="80354"/>
                    </a:lnTo>
                    <a:lnTo>
                      <a:pt x="1229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48" y="80236"/>
                    </a:lnTo>
                    <a:lnTo>
                      <a:pt x="1368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28" y="79483"/>
                    </a:lnTo>
                    <a:lnTo>
                      <a:pt x="1308" y="78948"/>
                    </a:lnTo>
                    <a:lnTo>
                      <a:pt x="1308" y="78413"/>
                    </a:lnTo>
                    <a:lnTo>
                      <a:pt x="1328" y="77859"/>
                    </a:lnTo>
                    <a:lnTo>
                      <a:pt x="1368" y="77324"/>
                    </a:lnTo>
                    <a:lnTo>
                      <a:pt x="1427" y="76789"/>
                    </a:lnTo>
                    <a:lnTo>
                      <a:pt x="1506" y="76255"/>
                    </a:lnTo>
                    <a:lnTo>
                      <a:pt x="158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19" y="72551"/>
                    </a:lnTo>
                    <a:lnTo>
                      <a:pt x="2417" y="71501"/>
                    </a:lnTo>
                    <a:lnTo>
                      <a:pt x="2595" y="70491"/>
                    </a:lnTo>
                    <a:lnTo>
                      <a:pt x="2754" y="69461"/>
                    </a:lnTo>
                    <a:lnTo>
                      <a:pt x="2873" y="68451"/>
                    </a:lnTo>
                    <a:lnTo>
                      <a:pt x="2992" y="67421"/>
                    </a:lnTo>
                    <a:lnTo>
                      <a:pt x="3071" y="66391"/>
                    </a:lnTo>
                    <a:lnTo>
                      <a:pt x="3130" y="65361"/>
                    </a:lnTo>
                    <a:lnTo>
                      <a:pt x="3170" y="64311"/>
                    </a:lnTo>
                    <a:lnTo>
                      <a:pt x="3190" y="63282"/>
                    </a:lnTo>
                    <a:lnTo>
                      <a:pt x="3170" y="62212"/>
                    </a:lnTo>
                    <a:lnTo>
                      <a:pt x="3150" y="61142"/>
                    </a:lnTo>
                    <a:lnTo>
                      <a:pt x="3091" y="60053"/>
                    </a:lnTo>
                    <a:lnTo>
                      <a:pt x="3011" y="58984"/>
                    </a:lnTo>
                    <a:lnTo>
                      <a:pt x="2932" y="57914"/>
                    </a:lnTo>
                    <a:lnTo>
                      <a:pt x="2813" y="56864"/>
                    </a:lnTo>
                    <a:lnTo>
                      <a:pt x="2576" y="54725"/>
                    </a:lnTo>
                    <a:lnTo>
                      <a:pt x="2298" y="52606"/>
                    </a:lnTo>
                    <a:lnTo>
                      <a:pt x="2001" y="50487"/>
                    </a:lnTo>
                    <a:lnTo>
                      <a:pt x="1704" y="48348"/>
                    </a:lnTo>
                    <a:lnTo>
                      <a:pt x="1427" y="46228"/>
                    </a:lnTo>
                    <a:lnTo>
                      <a:pt x="1308" y="45179"/>
                    </a:lnTo>
                    <a:lnTo>
                      <a:pt x="1189" y="44129"/>
                    </a:lnTo>
                    <a:lnTo>
                      <a:pt x="1110" y="43079"/>
                    </a:lnTo>
                    <a:lnTo>
                      <a:pt x="1031" y="42029"/>
                    </a:lnTo>
                    <a:lnTo>
                      <a:pt x="952" y="40980"/>
                    </a:lnTo>
                    <a:lnTo>
                      <a:pt x="912" y="39910"/>
                    </a:lnTo>
                    <a:lnTo>
                      <a:pt x="833" y="37811"/>
                    </a:lnTo>
                    <a:lnTo>
                      <a:pt x="793" y="35711"/>
                    </a:lnTo>
                    <a:lnTo>
                      <a:pt x="813" y="33592"/>
                    </a:lnTo>
                    <a:lnTo>
                      <a:pt x="833" y="31492"/>
                    </a:lnTo>
                    <a:lnTo>
                      <a:pt x="892" y="29393"/>
                    </a:lnTo>
                    <a:lnTo>
                      <a:pt x="971" y="27294"/>
                    </a:lnTo>
                    <a:lnTo>
                      <a:pt x="1051" y="25174"/>
                    </a:lnTo>
                    <a:lnTo>
                      <a:pt x="1209" y="20956"/>
                    </a:lnTo>
                    <a:lnTo>
                      <a:pt x="1288" y="18856"/>
                    </a:lnTo>
                    <a:lnTo>
                      <a:pt x="1348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07" y="10953"/>
                    </a:lnTo>
                    <a:lnTo>
                      <a:pt x="1387" y="9369"/>
                    </a:lnTo>
                    <a:lnTo>
                      <a:pt x="1328" y="7804"/>
                    </a:lnTo>
                    <a:lnTo>
                      <a:pt x="1249" y="6220"/>
                    </a:lnTo>
                    <a:lnTo>
                      <a:pt x="1130" y="4655"/>
                    </a:lnTo>
                    <a:lnTo>
                      <a:pt x="991" y="3110"/>
                    </a:lnTo>
                    <a:lnTo>
                      <a:pt x="793" y="1545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7" name="Google Shape;1787;p7"/>
              <p:cNvSpPr/>
              <p:nvPr/>
            </p:nvSpPr>
            <p:spPr>
              <a:xfrm>
                <a:off x="3341075" y="1474025"/>
                <a:ext cx="21325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3" h="8359" extrusionOk="0">
                    <a:moveTo>
                      <a:pt x="496" y="0"/>
                    </a:moveTo>
                    <a:lnTo>
                      <a:pt x="397" y="20"/>
                    </a:lnTo>
                    <a:lnTo>
                      <a:pt x="317" y="80"/>
                    </a:lnTo>
                    <a:lnTo>
                      <a:pt x="278" y="119"/>
                    </a:lnTo>
                    <a:lnTo>
                      <a:pt x="258" y="179"/>
                    </a:lnTo>
                    <a:lnTo>
                      <a:pt x="238" y="238"/>
                    </a:lnTo>
                    <a:lnTo>
                      <a:pt x="238" y="317"/>
                    </a:lnTo>
                    <a:lnTo>
                      <a:pt x="278" y="1288"/>
                    </a:lnTo>
                    <a:lnTo>
                      <a:pt x="278" y="2258"/>
                    </a:lnTo>
                    <a:lnTo>
                      <a:pt x="278" y="3209"/>
                    </a:lnTo>
                    <a:lnTo>
                      <a:pt x="258" y="4179"/>
                    </a:lnTo>
                    <a:lnTo>
                      <a:pt x="218" y="5150"/>
                    </a:lnTo>
                    <a:lnTo>
                      <a:pt x="179" y="6121"/>
                    </a:lnTo>
                    <a:lnTo>
                      <a:pt x="100" y="7071"/>
                    </a:lnTo>
                    <a:lnTo>
                      <a:pt x="1" y="8042"/>
                    </a:lnTo>
                    <a:lnTo>
                      <a:pt x="1" y="8121"/>
                    </a:lnTo>
                    <a:lnTo>
                      <a:pt x="20" y="8180"/>
                    </a:lnTo>
                    <a:lnTo>
                      <a:pt x="40" y="8240"/>
                    </a:lnTo>
                    <a:lnTo>
                      <a:pt x="80" y="8279"/>
                    </a:lnTo>
                    <a:lnTo>
                      <a:pt x="100" y="8319"/>
                    </a:lnTo>
                    <a:lnTo>
                      <a:pt x="159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6" y="8240"/>
                    </a:lnTo>
                    <a:lnTo>
                      <a:pt x="535" y="8180"/>
                    </a:lnTo>
                    <a:lnTo>
                      <a:pt x="555" y="8121"/>
                    </a:lnTo>
                    <a:lnTo>
                      <a:pt x="575" y="8042"/>
                    </a:lnTo>
                    <a:lnTo>
                      <a:pt x="674" y="7071"/>
                    </a:lnTo>
                    <a:lnTo>
                      <a:pt x="733" y="6121"/>
                    </a:lnTo>
                    <a:lnTo>
                      <a:pt x="793" y="5150"/>
                    </a:lnTo>
                    <a:lnTo>
                      <a:pt x="832" y="4179"/>
                    </a:lnTo>
                    <a:lnTo>
                      <a:pt x="852" y="3209"/>
                    </a:lnTo>
                    <a:lnTo>
                      <a:pt x="852" y="2258"/>
                    </a:lnTo>
                    <a:lnTo>
                      <a:pt x="832" y="1288"/>
                    </a:lnTo>
                    <a:lnTo>
                      <a:pt x="813" y="317"/>
                    </a:lnTo>
                    <a:lnTo>
                      <a:pt x="793" y="238"/>
                    </a:lnTo>
                    <a:lnTo>
                      <a:pt x="773" y="179"/>
                    </a:lnTo>
                    <a:lnTo>
                      <a:pt x="733" y="119"/>
                    </a:lnTo>
                    <a:lnTo>
                      <a:pt x="714" y="80"/>
                    </a:lnTo>
                    <a:lnTo>
                      <a:pt x="615" y="20"/>
                    </a:lnTo>
                    <a:lnTo>
                      <a:pt x="49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8" name="Google Shape;1788;p7"/>
              <p:cNvSpPr/>
              <p:nvPr/>
            </p:nvSpPr>
            <p:spPr>
              <a:xfrm>
                <a:off x="3104400" y="2908975"/>
                <a:ext cx="29725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13747" extrusionOk="0">
                    <a:moveTo>
                      <a:pt x="535" y="1"/>
                    </a:moveTo>
                    <a:lnTo>
                      <a:pt x="436" y="21"/>
                    </a:lnTo>
                    <a:lnTo>
                      <a:pt x="357" y="80"/>
                    </a:lnTo>
                    <a:lnTo>
                      <a:pt x="317" y="120"/>
                    </a:lnTo>
                    <a:lnTo>
                      <a:pt x="297" y="179"/>
                    </a:lnTo>
                    <a:lnTo>
                      <a:pt x="277" y="239"/>
                    </a:lnTo>
                    <a:lnTo>
                      <a:pt x="277" y="318"/>
                    </a:lnTo>
                    <a:lnTo>
                      <a:pt x="297" y="853"/>
                    </a:lnTo>
                    <a:lnTo>
                      <a:pt x="317" y="1367"/>
                    </a:lnTo>
                    <a:lnTo>
                      <a:pt x="297" y="2417"/>
                    </a:lnTo>
                    <a:lnTo>
                      <a:pt x="277" y="3447"/>
                    </a:lnTo>
                    <a:lnTo>
                      <a:pt x="218" y="4497"/>
                    </a:lnTo>
                    <a:lnTo>
                      <a:pt x="79" y="6577"/>
                    </a:lnTo>
                    <a:lnTo>
                      <a:pt x="40" y="7606"/>
                    </a:lnTo>
                    <a:lnTo>
                      <a:pt x="0" y="8656"/>
                    </a:lnTo>
                    <a:lnTo>
                      <a:pt x="20" y="9310"/>
                    </a:lnTo>
                    <a:lnTo>
                      <a:pt x="40" y="9963"/>
                    </a:lnTo>
                    <a:lnTo>
                      <a:pt x="99" y="10597"/>
                    </a:lnTo>
                    <a:lnTo>
                      <a:pt x="159" y="11231"/>
                    </a:lnTo>
                    <a:lnTo>
                      <a:pt x="258" y="11865"/>
                    </a:lnTo>
                    <a:lnTo>
                      <a:pt x="357" y="12499"/>
                    </a:lnTo>
                    <a:lnTo>
                      <a:pt x="475" y="13132"/>
                    </a:lnTo>
                    <a:lnTo>
                      <a:pt x="594" y="13746"/>
                    </a:lnTo>
                    <a:lnTo>
                      <a:pt x="1189" y="13746"/>
                    </a:lnTo>
                    <a:lnTo>
                      <a:pt x="1050" y="13093"/>
                    </a:lnTo>
                    <a:lnTo>
                      <a:pt x="931" y="12419"/>
                    </a:lnTo>
                    <a:lnTo>
                      <a:pt x="812" y="11746"/>
                    </a:lnTo>
                    <a:lnTo>
                      <a:pt x="733" y="11092"/>
                    </a:lnTo>
                    <a:lnTo>
                      <a:pt x="654" y="10399"/>
                    </a:lnTo>
                    <a:lnTo>
                      <a:pt x="614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614" y="7329"/>
                    </a:lnTo>
                    <a:lnTo>
                      <a:pt x="674" y="6339"/>
                    </a:lnTo>
                    <a:lnTo>
                      <a:pt x="792" y="4338"/>
                    </a:lnTo>
                    <a:lnTo>
                      <a:pt x="852" y="3328"/>
                    </a:lnTo>
                    <a:lnTo>
                      <a:pt x="872" y="2338"/>
                    </a:lnTo>
                    <a:lnTo>
                      <a:pt x="872" y="1328"/>
                    </a:lnTo>
                    <a:lnTo>
                      <a:pt x="852" y="318"/>
                    </a:lnTo>
                    <a:lnTo>
                      <a:pt x="832" y="239"/>
                    </a:lnTo>
                    <a:lnTo>
                      <a:pt x="812" y="179"/>
                    </a:lnTo>
                    <a:lnTo>
                      <a:pt x="773" y="120"/>
                    </a:lnTo>
                    <a:lnTo>
                      <a:pt x="733" y="80"/>
                    </a:lnTo>
                    <a:lnTo>
                      <a:pt x="654" y="21"/>
                    </a:lnTo>
                    <a:lnTo>
                      <a:pt x="5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9" name="Google Shape;1789;p7"/>
              <p:cNvSpPr/>
              <p:nvPr/>
            </p:nvSpPr>
            <p:spPr>
              <a:xfrm>
                <a:off x="2553275" y="1821625"/>
                <a:ext cx="88175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27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60" y="80"/>
                    </a:lnTo>
                    <a:lnTo>
                      <a:pt x="40" y="139"/>
                    </a:lnTo>
                    <a:lnTo>
                      <a:pt x="21" y="17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80" y="1407"/>
                    </a:lnTo>
                    <a:lnTo>
                      <a:pt x="159" y="2496"/>
                    </a:lnTo>
                    <a:lnTo>
                      <a:pt x="278" y="4655"/>
                    </a:lnTo>
                    <a:lnTo>
                      <a:pt x="338" y="5744"/>
                    </a:lnTo>
                    <a:lnTo>
                      <a:pt x="417" y="6814"/>
                    </a:lnTo>
                    <a:lnTo>
                      <a:pt x="516" y="7903"/>
                    </a:lnTo>
                    <a:lnTo>
                      <a:pt x="635" y="8973"/>
                    </a:lnTo>
                    <a:lnTo>
                      <a:pt x="714" y="9527"/>
                    </a:lnTo>
                    <a:lnTo>
                      <a:pt x="813" y="10082"/>
                    </a:lnTo>
                    <a:lnTo>
                      <a:pt x="1031" y="11171"/>
                    </a:lnTo>
                    <a:lnTo>
                      <a:pt x="1268" y="12260"/>
                    </a:lnTo>
                    <a:lnTo>
                      <a:pt x="1526" y="13350"/>
                    </a:lnTo>
                    <a:lnTo>
                      <a:pt x="1783" y="14439"/>
                    </a:lnTo>
                    <a:lnTo>
                      <a:pt x="2061" y="15509"/>
                    </a:lnTo>
                    <a:lnTo>
                      <a:pt x="2298" y="16598"/>
                    </a:lnTo>
                    <a:lnTo>
                      <a:pt x="2496" y="17707"/>
                    </a:lnTo>
                    <a:lnTo>
                      <a:pt x="2655" y="18777"/>
                    </a:lnTo>
                    <a:lnTo>
                      <a:pt x="2793" y="19866"/>
                    </a:lnTo>
                    <a:lnTo>
                      <a:pt x="2873" y="20975"/>
                    </a:lnTo>
                    <a:lnTo>
                      <a:pt x="2932" y="22065"/>
                    </a:lnTo>
                    <a:lnTo>
                      <a:pt x="2972" y="23154"/>
                    </a:lnTo>
                    <a:lnTo>
                      <a:pt x="2952" y="24263"/>
                    </a:lnTo>
                    <a:lnTo>
                      <a:pt x="2912" y="25352"/>
                    </a:lnTo>
                    <a:lnTo>
                      <a:pt x="2833" y="26442"/>
                    </a:lnTo>
                    <a:lnTo>
                      <a:pt x="2774" y="27016"/>
                    </a:lnTo>
                    <a:lnTo>
                      <a:pt x="2694" y="27590"/>
                    </a:lnTo>
                    <a:lnTo>
                      <a:pt x="2516" y="28700"/>
                    </a:lnTo>
                    <a:lnTo>
                      <a:pt x="2318" y="29789"/>
                    </a:lnTo>
                    <a:lnTo>
                      <a:pt x="2061" y="30878"/>
                    </a:lnTo>
                    <a:lnTo>
                      <a:pt x="1803" y="31968"/>
                    </a:lnTo>
                    <a:lnTo>
                      <a:pt x="1506" y="33037"/>
                    </a:lnTo>
                    <a:lnTo>
                      <a:pt x="912" y="35196"/>
                    </a:lnTo>
                    <a:lnTo>
                      <a:pt x="654" y="36285"/>
                    </a:lnTo>
                    <a:lnTo>
                      <a:pt x="516" y="36820"/>
                    </a:lnTo>
                    <a:lnTo>
                      <a:pt x="417" y="37375"/>
                    </a:lnTo>
                    <a:lnTo>
                      <a:pt x="318" y="37929"/>
                    </a:lnTo>
                    <a:lnTo>
                      <a:pt x="219" y="38484"/>
                    </a:lnTo>
                    <a:lnTo>
                      <a:pt x="159" y="39038"/>
                    </a:lnTo>
                    <a:lnTo>
                      <a:pt x="100" y="39593"/>
                    </a:lnTo>
                    <a:lnTo>
                      <a:pt x="80" y="40148"/>
                    </a:lnTo>
                    <a:lnTo>
                      <a:pt x="60" y="40702"/>
                    </a:lnTo>
                    <a:lnTo>
                      <a:pt x="80" y="41257"/>
                    </a:lnTo>
                    <a:lnTo>
                      <a:pt x="120" y="41811"/>
                    </a:lnTo>
                    <a:lnTo>
                      <a:pt x="199" y="42366"/>
                    </a:lnTo>
                    <a:lnTo>
                      <a:pt x="278" y="42901"/>
                    </a:lnTo>
                    <a:lnTo>
                      <a:pt x="417" y="43455"/>
                    </a:lnTo>
                    <a:lnTo>
                      <a:pt x="575" y="43990"/>
                    </a:lnTo>
                    <a:lnTo>
                      <a:pt x="595" y="44069"/>
                    </a:lnTo>
                    <a:lnTo>
                      <a:pt x="635" y="44109"/>
                    </a:lnTo>
                    <a:lnTo>
                      <a:pt x="674" y="44168"/>
                    </a:lnTo>
                    <a:lnTo>
                      <a:pt x="734" y="44188"/>
                    </a:lnTo>
                    <a:lnTo>
                      <a:pt x="833" y="44228"/>
                    </a:lnTo>
                    <a:lnTo>
                      <a:pt x="932" y="44208"/>
                    </a:lnTo>
                    <a:lnTo>
                      <a:pt x="1031" y="44148"/>
                    </a:lnTo>
                    <a:lnTo>
                      <a:pt x="1110" y="44069"/>
                    </a:lnTo>
                    <a:lnTo>
                      <a:pt x="1130" y="44010"/>
                    </a:lnTo>
                    <a:lnTo>
                      <a:pt x="1130" y="43950"/>
                    </a:lnTo>
                    <a:lnTo>
                      <a:pt x="1130" y="43891"/>
                    </a:lnTo>
                    <a:lnTo>
                      <a:pt x="1110" y="43812"/>
                    </a:lnTo>
                    <a:lnTo>
                      <a:pt x="971" y="43297"/>
                    </a:lnTo>
                    <a:lnTo>
                      <a:pt x="852" y="42782"/>
                    </a:lnTo>
                    <a:lnTo>
                      <a:pt x="753" y="42247"/>
                    </a:lnTo>
                    <a:lnTo>
                      <a:pt x="694" y="41712"/>
                    </a:lnTo>
                    <a:lnTo>
                      <a:pt x="654" y="41178"/>
                    </a:lnTo>
                    <a:lnTo>
                      <a:pt x="635" y="40663"/>
                    </a:lnTo>
                    <a:lnTo>
                      <a:pt x="654" y="40128"/>
                    </a:lnTo>
                    <a:lnTo>
                      <a:pt x="674" y="39593"/>
                    </a:lnTo>
                    <a:lnTo>
                      <a:pt x="734" y="39058"/>
                    </a:lnTo>
                    <a:lnTo>
                      <a:pt x="793" y="38523"/>
                    </a:lnTo>
                    <a:lnTo>
                      <a:pt x="872" y="37989"/>
                    </a:lnTo>
                    <a:lnTo>
                      <a:pt x="971" y="37474"/>
                    </a:lnTo>
                    <a:lnTo>
                      <a:pt x="1209" y="36424"/>
                    </a:lnTo>
                    <a:lnTo>
                      <a:pt x="1466" y="35374"/>
                    </a:lnTo>
                    <a:lnTo>
                      <a:pt x="2021" y="33374"/>
                    </a:lnTo>
                    <a:lnTo>
                      <a:pt x="2298" y="32364"/>
                    </a:lnTo>
                    <a:lnTo>
                      <a:pt x="2536" y="31354"/>
                    </a:lnTo>
                    <a:lnTo>
                      <a:pt x="2774" y="30344"/>
                    </a:lnTo>
                    <a:lnTo>
                      <a:pt x="2992" y="29333"/>
                    </a:lnTo>
                    <a:lnTo>
                      <a:pt x="3170" y="28303"/>
                    </a:lnTo>
                    <a:lnTo>
                      <a:pt x="3308" y="27254"/>
                    </a:lnTo>
                    <a:lnTo>
                      <a:pt x="3407" y="26224"/>
                    </a:lnTo>
                    <a:lnTo>
                      <a:pt x="3487" y="25194"/>
                    </a:lnTo>
                    <a:lnTo>
                      <a:pt x="3526" y="24164"/>
                    </a:lnTo>
                    <a:lnTo>
                      <a:pt x="3526" y="23134"/>
                    </a:lnTo>
                    <a:lnTo>
                      <a:pt x="3507" y="22124"/>
                    </a:lnTo>
                    <a:lnTo>
                      <a:pt x="3447" y="21094"/>
                    </a:lnTo>
                    <a:lnTo>
                      <a:pt x="3368" y="20064"/>
                    </a:lnTo>
                    <a:lnTo>
                      <a:pt x="3269" y="19034"/>
                    </a:lnTo>
                    <a:lnTo>
                      <a:pt x="3190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75" y="15806"/>
                    </a:lnTo>
                    <a:lnTo>
                      <a:pt x="2437" y="14756"/>
                    </a:lnTo>
                    <a:lnTo>
                      <a:pt x="1922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48" y="9884"/>
                    </a:lnTo>
                    <a:lnTo>
                      <a:pt x="1249" y="9250"/>
                    </a:lnTo>
                    <a:lnTo>
                      <a:pt x="1169" y="8616"/>
                    </a:lnTo>
                    <a:lnTo>
                      <a:pt x="1090" y="7982"/>
                    </a:lnTo>
                    <a:lnTo>
                      <a:pt x="971" y="6715"/>
                    </a:lnTo>
                    <a:lnTo>
                      <a:pt x="892" y="5447"/>
                    </a:lnTo>
                    <a:lnTo>
                      <a:pt x="753" y="2872"/>
                    </a:lnTo>
                    <a:lnTo>
                      <a:pt x="674" y="1605"/>
                    </a:lnTo>
                    <a:lnTo>
                      <a:pt x="575" y="317"/>
                    </a:lnTo>
                    <a:lnTo>
                      <a:pt x="555" y="258"/>
                    </a:lnTo>
                    <a:lnTo>
                      <a:pt x="536" y="179"/>
                    </a:lnTo>
                    <a:lnTo>
                      <a:pt x="496" y="139"/>
                    </a:lnTo>
                    <a:lnTo>
                      <a:pt x="456" y="80"/>
                    </a:lnTo>
                    <a:lnTo>
                      <a:pt x="35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0" name="Google Shape;1790;p7"/>
              <p:cNvSpPr/>
              <p:nvPr/>
            </p:nvSpPr>
            <p:spPr>
              <a:xfrm>
                <a:off x="2461175" y="2171700"/>
                <a:ext cx="113425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37" h="18440" extrusionOk="0">
                    <a:moveTo>
                      <a:pt x="2318" y="0"/>
                    </a:moveTo>
                    <a:lnTo>
                      <a:pt x="2279" y="20"/>
                    </a:lnTo>
                    <a:lnTo>
                      <a:pt x="2199" y="99"/>
                    </a:lnTo>
                    <a:lnTo>
                      <a:pt x="2140" y="198"/>
                    </a:lnTo>
                    <a:lnTo>
                      <a:pt x="2100" y="317"/>
                    </a:lnTo>
                    <a:lnTo>
                      <a:pt x="2100" y="377"/>
                    </a:lnTo>
                    <a:lnTo>
                      <a:pt x="2120" y="436"/>
                    </a:lnTo>
                    <a:lnTo>
                      <a:pt x="2140" y="515"/>
                    </a:lnTo>
                    <a:lnTo>
                      <a:pt x="2180" y="575"/>
                    </a:lnTo>
                    <a:lnTo>
                      <a:pt x="2516" y="1010"/>
                    </a:lnTo>
                    <a:lnTo>
                      <a:pt x="2794" y="1486"/>
                    </a:lnTo>
                    <a:lnTo>
                      <a:pt x="3051" y="1961"/>
                    </a:lnTo>
                    <a:lnTo>
                      <a:pt x="3289" y="2437"/>
                    </a:lnTo>
                    <a:lnTo>
                      <a:pt x="3467" y="2932"/>
                    </a:lnTo>
                    <a:lnTo>
                      <a:pt x="362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2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596"/>
                    </a:lnTo>
                    <a:lnTo>
                      <a:pt x="3982" y="7150"/>
                    </a:lnTo>
                    <a:lnTo>
                      <a:pt x="3942" y="7705"/>
                    </a:lnTo>
                    <a:lnTo>
                      <a:pt x="3883" y="8260"/>
                    </a:lnTo>
                    <a:lnTo>
                      <a:pt x="3823" y="8814"/>
                    </a:lnTo>
                    <a:lnTo>
                      <a:pt x="3724" y="9369"/>
                    </a:lnTo>
                    <a:lnTo>
                      <a:pt x="3625" y="9923"/>
                    </a:lnTo>
                    <a:lnTo>
                      <a:pt x="3408" y="11052"/>
                    </a:lnTo>
                    <a:lnTo>
                      <a:pt x="3150" y="12161"/>
                    </a:lnTo>
                    <a:lnTo>
                      <a:pt x="2893" y="13271"/>
                    </a:lnTo>
                    <a:lnTo>
                      <a:pt x="2338" y="1542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04" y="17291"/>
                    </a:lnTo>
                    <a:lnTo>
                      <a:pt x="1566" y="17054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3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6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60"/>
                    </a:lnTo>
                    <a:lnTo>
                      <a:pt x="55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36" y="7210"/>
                    </a:lnTo>
                    <a:lnTo>
                      <a:pt x="516" y="7170"/>
                    </a:lnTo>
                    <a:lnTo>
                      <a:pt x="417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21" y="7329"/>
                    </a:lnTo>
                    <a:lnTo>
                      <a:pt x="21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22"/>
                    </a:lnTo>
                    <a:lnTo>
                      <a:pt x="21" y="10914"/>
                    </a:lnTo>
                    <a:lnTo>
                      <a:pt x="60" y="11785"/>
                    </a:lnTo>
                    <a:lnTo>
                      <a:pt x="120" y="12657"/>
                    </a:lnTo>
                    <a:lnTo>
                      <a:pt x="199" y="13528"/>
                    </a:lnTo>
                    <a:lnTo>
                      <a:pt x="278" y="14399"/>
                    </a:lnTo>
                    <a:lnTo>
                      <a:pt x="357" y="14974"/>
                    </a:lnTo>
                    <a:lnTo>
                      <a:pt x="456" y="15528"/>
                    </a:lnTo>
                    <a:lnTo>
                      <a:pt x="575" y="16083"/>
                    </a:lnTo>
                    <a:lnTo>
                      <a:pt x="654" y="16360"/>
                    </a:lnTo>
                    <a:lnTo>
                      <a:pt x="734" y="16618"/>
                    </a:lnTo>
                    <a:lnTo>
                      <a:pt x="833" y="16875"/>
                    </a:lnTo>
                    <a:lnTo>
                      <a:pt x="952" y="17133"/>
                    </a:lnTo>
                    <a:lnTo>
                      <a:pt x="1070" y="17370"/>
                    </a:lnTo>
                    <a:lnTo>
                      <a:pt x="1209" y="17588"/>
                    </a:lnTo>
                    <a:lnTo>
                      <a:pt x="1367" y="17806"/>
                    </a:lnTo>
                    <a:lnTo>
                      <a:pt x="1526" y="18024"/>
                    </a:lnTo>
                    <a:lnTo>
                      <a:pt x="170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00" y="18440"/>
                    </a:lnTo>
                    <a:lnTo>
                      <a:pt x="2160" y="18420"/>
                    </a:lnTo>
                    <a:lnTo>
                      <a:pt x="2219" y="18381"/>
                    </a:lnTo>
                    <a:lnTo>
                      <a:pt x="2279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36" y="17113"/>
                    </a:lnTo>
                    <a:lnTo>
                      <a:pt x="2794" y="16004"/>
                    </a:lnTo>
                    <a:lnTo>
                      <a:pt x="3071" y="14855"/>
                    </a:lnTo>
                    <a:lnTo>
                      <a:pt x="3348" y="13686"/>
                    </a:lnTo>
                    <a:lnTo>
                      <a:pt x="3625" y="12518"/>
                    </a:lnTo>
                    <a:lnTo>
                      <a:pt x="3903" y="11330"/>
                    </a:lnTo>
                    <a:lnTo>
                      <a:pt x="4140" y="10141"/>
                    </a:lnTo>
                    <a:lnTo>
                      <a:pt x="4259" y="9527"/>
                    </a:lnTo>
                    <a:lnTo>
                      <a:pt x="4338" y="8933"/>
                    </a:lnTo>
                    <a:lnTo>
                      <a:pt x="4418" y="8339"/>
                    </a:lnTo>
                    <a:lnTo>
                      <a:pt x="4477" y="7764"/>
                    </a:lnTo>
                    <a:lnTo>
                      <a:pt x="4517" y="7170"/>
                    </a:lnTo>
                    <a:lnTo>
                      <a:pt x="4536" y="6596"/>
                    </a:lnTo>
                    <a:lnTo>
                      <a:pt x="4536" y="6002"/>
                    </a:lnTo>
                    <a:lnTo>
                      <a:pt x="4517" y="5427"/>
                    </a:lnTo>
                    <a:lnTo>
                      <a:pt x="4477" y="4853"/>
                    </a:lnTo>
                    <a:lnTo>
                      <a:pt x="4398" y="4298"/>
                    </a:lnTo>
                    <a:lnTo>
                      <a:pt x="4279" y="3744"/>
                    </a:lnTo>
                    <a:lnTo>
                      <a:pt x="4140" y="3189"/>
                    </a:lnTo>
                    <a:lnTo>
                      <a:pt x="3982" y="2654"/>
                    </a:lnTo>
                    <a:lnTo>
                      <a:pt x="3784" y="2120"/>
                    </a:lnTo>
                    <a:lnTo>
                      <a:pt x="3526" y="1605"/>
                    </a:lnTo>
                    <a:lnTo>
                      <a:pt x="3249" y="1090"/>
                    </a:lnTo>
                    <a:lnTo>
                      <a:pt x="2932" y="595"/>
                    </a:lnTo>
                    <a:lnTo>
                      <a:pt x="2576" y="99"/>
                    </a:lnTo>
                    <a:lnTo>
                      <a:pt x="2536" y="60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1" name="Google Shape;1791;p7"/>
              <p:cNvSpPr/>
              <p:nvPr/>
            </p:nvSpPr>
            <p:spPr>
              <a:xfrm>
                <a:off x="2964750" y="2419275"/>
                <a:ext cx="113425" cy="461500"/>
              </a:xfrm>
              <a:custGeom>
                <a:avLst/>
                <a:gdLst/>
                <a:ahLst/>
                <a:cxnLst/>
                <a:rect l="l" t="t" r="r" b="b"/>
                <a:pathLst>
                  <a:path w="4537" h="18460" extrusionOk="0">
                    <a:moveTo>
                      <a:pt x="2378" y="0"/>
                    </a:moveTo>
                    <a:lnTo>
                      <a:pt x="2338" y="20"/>
                    </a:lnTo>
                    <a:lnTo>
                      <a:pt x="2279" y="40"/>
                    </a:lnTo>
                    <a:lnTo>
                      <a:pt x="2199" y="100"/>
                    </a:lnTo>
                    <a:lnTo>
                      <a:pt x="2140" y="199"/>
                    </a:lnTo>
                    <a:lnTo>
                      <a:pt x="2100" y="317"/>
                    </a:lnTo>
                    <a:lnTo>
                      <a:pt x="2100" y="377"/>
                    </a:lnTo>
                    <a:lnTo>
                      <a:pt x="2120" y="456"/>
                    </a:lnTo>
                    <a:lnTo>
                      <a:pt x="2140" y="515"/>
                    </a:lnTo>
                    <a:lnTo>
                      <a:pt x="2179" y="575"/>
                    </a:lnTo>
                    <a:lnTo>
                      <a:pt x="2516" y="1030"/>
                    </a:lnTo>
                    <a:lnTo>
                      <a:pt x="2813" y="1486"/>
                    </a:lnTo>
                    <a:lnTo>
                      <a:pt x="3071" y="1961"/>
                    </a:lnTo>
                    <a:lnTo>
                      <a:pt x="3289" y="2437"/>
                    </a:lnTo>
                    <a:lnTo>
                      <a:pt x="3467" y="2932"/>
                    </a:lnTo>
                    <a:lnTo>
                      <a:pt x="3625" y="3447"/>
                    </a:lnTo>
                    <a:lnTo>
                      <a:pt x="3764" y="3962"/>
                    </a:lnTo>
                    <a:lnTo>
                      <a:pt x="3863" y="4477"/>
                    </a:lnTo>
                    <a:lnTo>
                      <a:pt x="392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616"/>
                    </a:lnTo>
                    <a:lnTo>
                      <a:pt x="3982" y="7151"/>
                    </a:lnTo>
                    <a:lnTo>
                      <a:pt x="3942" y="7705"/>
                    </a:lnTo>
                    <a:lnTo>
                      <a:pt x="3883" y="8260"/>
                    </a:lnTo>
                    <a:lnTo>
                      <a:pt x="3823" y="8814"/>
                    </a:lnTo>
                    <a:lnTo>
                      <a:pt x="3724" y="9369"/>
                    </a:lnTo>
                    <a:lnTo>
                      <a:pt x="3645" y="9943"/>
                    </a:lnTo>
                    <a:lnTo>
                      <a:pt x="3407" y="11052"/>
                    </a:lnTo>
                    <a:lnTo>
                      <a:pt x="3150" y="12162"/>
                    </a:lnTo>
                    <a:lnTo>
                      <a:pt x="2892" y="13271"/>
                    </a:lnTo>
                    <a:lnTo>
                      <a:pt x="2338" y="1544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24" y="17291"/>
                    </a:lnTo>
                    <a:lnTo>
                      <a:pt x="1565" y="17073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5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8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80"/>
                    </a:lnTo>
                    <a:lnTo>
                      <a:pt x="55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55" y="7210"/>
                    </a:lnTo>
                    <a:lnTo>
                      <a:pt x="516" y="7170"/>
                    </a:lnTo>
                    <a:lnTo>
                      <a:pt x="417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21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42"/>
                    </a:lnTo>
                    <a:lnTo>
                      <a:pt x="21" y="10914"/>
                    </a:lnTo>
                    <a:lnTo>
                      <a:pt x="60" y="11785"/>
                    </a:lnTo>
                    <a:lnTo>
                      <a:pt x="120" y="12657"/>
                    </a:lnTo>
                    <a:lnTo>
                      <a:pt x="199" y="13528"/>
                    </a:lnTo>
                    <a:lnTo>
                      <a:pt x="298" y="14400"/>
                    </a:lnTo>
                    <a:lnTo>
                      <a:pt x="357" y="14974"/>
                    </a:lnTo>
                    <a:lnTo>
                      <a:pt x="456" y="15529"/>
                    </a:lnTo>
                    <a:lnTo>
                      <a:pt x="575" y="16083"/>
                    </a:lnTo>
                    <a:lnTo>
                      <a:pt x="654" y="16360"/>
                    </a:lnTo>
                    <a:lnTo>
                      <a:pt x="753" y="16618"/>
                    </a:lnTo>
                    <a:lnTo>
                      <a:pt x="833" y="16875"/>
                    </a:lnTo>
                    <a:lnTo>
                      <a:pt x="951" y="17133"/>
                    </a:lnTo>
                    <a:lnTo>
                      <a:pt x="1070" y="17371"/>
                    </a:lnTo>
                    <a:lnTo>
                      <a:pt x="1209" y="17588"/>
                    </a:lnTo>
                    <a:lnTo>
                      <a:pt x="1367" y="17826"/>
                    </a:lnTo>
                    <a:lnTo>
                      <a:pt x="1526" y="18024"/>
                    </a:lnTo>
                    <a:lnTo>
                      <a:pt x="172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041" y="18460"/>
                    </a:lnTo>
                    <a:lnTo>
                      <a:pt x="2100" y="18440"/>
                    </a:lnTo>
                    <a:lnTo>
                      <a:pt x="2160" y="18420"/>
                    </a:lnTo>
                    <a:lnTo>
                      <a:pt x="2219" y="18381"/>
                    </a:lnTo>
                    <a:lnTo>
                      <a:pt x="2279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36" y="17113"/>
                    </a:lnTo>
                    <a:lnTo>
                      <a:pt x="2793" y="16004"/>
                    </a:lnTo>
                    <a:lnTo>
                      <a:pt x="3071" y="14855"/>
                    </a:lnTo>
                    <a:lnTo>
                      <a:pt x="3348" y="13687"/>
                    </a:lnTo>
                    <a:lnTo>
                      <a:pt x="3645" y="12518"/>
                    </a:lnTo>
                    <a:lnTo>
                      <a:pt x="3903" y="11330"/>
                    </a:lnTo>
                    <a:lnTo>
                      <a:pt x="4140" y="10141"/>
                    </a:lnTo>
                    <a:lnTo>
                      <a:pt x="4259" y="9547"/>
                    </a:lnTo>
                    <a:lnTo>
                      <a:pt x="4338" y="8953"/>
                    </a:lnTo>
                    <a:lnTo>
                      <a:pt x="4418" y="8359"/>
                    </a:lnTo>
                    <a:lnTo>
                      <a:pt x="4477" y="7765"/>
                    </a:lnTo>
                    <a:lnTo>
                      <a:pt x="4517" y="7170"/>
                    </a:lnTo>
                    <a:lnTo>
                      <a:pt x="4536" y="6596"/>
                    </a:lnTo>
                    <a:lnTo>
                      <a:pt x="4536" y="6002"/>
                    </a:lnTo>
                    <a:lnTo>
                      <a:pt x="4517" y="5427"/>
                    </a:lnTo>
                    <a:lnTo>
                      <a:pt x="4477" y="4873"/>
                    </a:lnTo>
                    <a:lnTo>
                      <a:pt x="4398" y="4298"/>
                    </a:lnTo>
                    <a:lnTo>
                      <a:pt x="4279" y="3744"/>
                    </a:lnTo>
                    <a:lnTo>
                      <a:pt x="4160" y="3209"/>
                    </a:lnTo>
                    <a:lnTo>
                      <a:pt x="3982" y="2655"/>
                    </a:lnTo>
                    <a:lnTo>
                      <a:pt x="3784" y="2120"/>
                    </a:lnTo>
                    <a:lnTo>
                      <a:pt x="3546" y="1605"/>
                    </a:lnTo>
                    <a:lnTo>
                      <a:pt x="3269" y="1090"/>
                    </a:lnTo>
                    <a:lnTo>
                      <a:pt x="2932" y="595"/>
                    </a:lnTo>
                    <a:lnTo>
                      <a:pt x="2576" y="100"/>
                    </a:lnTo>
                    <a:lnTo>
                      <a:pt x="2536" y="60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2" name="Google Shape;1792;p7"/>
              <p:cNvSpPr/>
              <p:nvPr/>
            </p:nvSpPr>
            <p:spPr>
              <a:xfrm>
                <a:off x="2463175" y="1843400"/>
                <a:ext cx="54475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79" h="20738" extrusionOk="0">
                    <a:moveTo>
                      <a:pt x="753" y="1"/>
                    </a:moveTo>
                    <a:lnTo>
                      <a:pt x="634" y="21"/>
                    </a:lnTo>
                    <a:lnTo>
                      <a:pt x="535" y="80"/>
                    </a:lnTo>
                    <a:lnTo>
                      <a:pt x="475" y="159"/>
                    </a:lnTo>
                    <a:lnTo>
                      <a:pt x="456" y="219"/>
                    </a:lnTo>
                    <a:lnTo>
                      <a:pt x="436" y="278"/>
                    </a:lnTo>
                    <a:lnTo>
                      <a:pt x="436" y="338"/>
                    </a:lnTo>
                    <a:lnTo>
                      <a:pt x="456" y="417"/>
                    </a:lnTo>
                    <a:lnTo>
                      <a:pt x="614" y="1051"/>
                    </a:lnTo>
                    <a:lnTo>
                      <a:pt x="733" y="1684"/>
                    </a:lnTo>
                    <a:lnTo>
                      <a:pt x="852" y="2338"/>
                    </a:lnTo>
                    <a:lnTo>
                      <a:pt x="931" y="2972"/>
                    </a:lnTo>
                    <a:lnTo>
                      <a:pt x="990" y="3625"/>
                    </a:lnTo>
                    <a:lnTo>
                      <a:pt x="1010" y="4279"/>
                    </a:lnTo>
                    <a:lnTo>
                      <a:pt x="1010" y="4952"/>
                    </a:lnTo>
                    <a:lnTo>
                      <a:pt x="990" y="5606"/>
                    </a:lnTo>
                    <a:lnTo>
                      <a:pt x="931" y="6299"/>
                    </a:lnTo>
                    <a:lnTo>
                      <a:pt x="852" y="6973"/>
                    </a:lnTo>
                    <a:lnTo>
                      <a:pt x="733" y="7646"/>
                    </a:lnTo>
                    <a:lnTo>
                      <a:pt x="614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79" y="11587"/>
                    </a:lnTo>
                    <a:lnTo>
                      <a:pt x="20" y="12142"/>
                    </a:lnTo>
                    <a:lnTo>
                      <a:pt x="0" y="12716"/>
                    </a:lnTo>
                    <a:lnTo>
                      <a:pt x="0" y="13291"/>
                    </a:lnTo>
                    <a:lnTo>
                      <a:pt x="40" y="13845"/>
                    </a:lnTo>
                    <a:lnTo>
                      <a:pt x="99" y="14400"/>
                    </a:lnTo>
                    <a:lnTo>
                      <a:pt x="198" y="14974"/>
                    </a:lnTo>
                    <a:lnTo>
                      <a:pt x="317" y="15529"/>
                    </a:lnTo>
                    <a:lnTo>
                      <a:pt x="495" y="16143"/>
                    </a:lnTo>
                    <a:lnTo>
                      <a:pt x="673" y="16737"/>
                    </a:lnTo>
                    <a:lnTo>
                      <a:pt x="1050" y="17945"/>
                    </a:lnTo>
                    <a:lnTo>
                      <a:pt x="1228" y="18559"/>
                    </a:lnTo>
                    <a:lnTo>
                      <a:pt x="1387" y="19173"/>
                    </a:lnTo>
                    <a:lnTo>
                      <a:pt x="1525" y="19787"/>
                    </a:lnTo>
                    <a:lnTo>
                      <a:pt x="1565" y="20104"/>
                    </a:lnTo>
                    <a:lnTo>
                      <a:pt x="1604" y="20421"/>
                    </a:lnTo>
                    <a:lnTo>
                      <a:pt x="1624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3" y="20659"/>
                    </a:lnTo>
                    <a:lnTo>
                      <a:pt x="1822" y="20718"/>
                    </a:lnTo>
                    <a:lnTo>
                      <a:pt x="1921" y="20738"/>
                    </a:lnTo>
                    <a:lnTo>
                      <a:pt x="2020" y="20718"/>
                    </a:lnTo>
                    <a:lnTo>
                      <a:pt x="2080" y="20698"/>
                    </a:lnTo>
                    <a:lnTo>
                      <a:pt x="2119" y="20659"/>
                    </a:lnTo>
                    <a:lnTo>
                      <a:pt x="2139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2001" y="19252"/>
                    </a:lnTo>
                    <a:lnTo>
                      <a:pt x="1862" y="18678"/>
                    </a:lnTo>
                    <a:lnTo>
                      <a:pt x="1703" y="18124"/>
                    </a:lnTo>
                    <a:lnTo>
                      <a:pt x="1367" y="17014"/>
                    </a:lnTo>
                    <a:lnTo>
                      <a:pt x="1010" y="15885"/>
                    </a:lnTo>
                    <a:lnTo>
                      <a:pt x="911" y="15549"/>
                    </a:lnTo>
                    <a:lnTo>
                      <a:pt x="832" y="15192"/>
                    </a:lnTo>
                    <a:lnTo>
                      <a:pt x="773" y="14836"/>
                    </a:lnTo>
                    <a:lnTo>
                      <a:pt x="713" y="14499"/>
                    </a:lnTo>
                    <a:lnTo>
                      <a:pt x="634" y="13806"/>
                    </a:lnTo>
                    <a:lnTo>
                      <a:pt x="594" y="13113"/>
                    </a:lnTo>
                    <a:lnTo>
                      <a:pt x="594" y="12419"/>
                    </a:lnTo>
                    <a:lnTo>
                      <a:pt x="634" y="11726"/>
                    </a:lnTo>
                    <a:lnTo>
                      <a:pt x="713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87" y="7824"/>
                    </a:lnTo>
                    <a:lnTo>
                      <a:pt x="1387" y="7190"/>
                    </a:lnTo>
                    <a:lnTo>
                      <a:pt x="1466" y="6576"/>
                    </a:lnTo>
                    <a:lnTo>
                      <a:pt x="1525" y="5943"/>
                    </a:lnTo>
                    <a:lnTo>
                      <a:pt x="158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8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7" y="1486"/>
                    </a:lnTo>
                    <a:lnTo>
                      <a:pt x="1149" y="852"/>
                    </a:lnTo>
                    <a:lnTo>
                      <a:pt x="990" y="239"/>
                    </a:lnTo>
                    <a:lnTo>
                      <a:pt x="971" y="159"/>
                    </a:lnTo>
                    <a:lnTo>
                      <a:pt x="931" y="120"/>
                    </a:lnTo>
                    <a:lnTo>
                      <a:pt x="891" y="60"/>
                    </a:lnTo>
                    <a:lnTo>
                      <a:pt x="852" y="40"/>
                    </a:lnTo>
                    <a:lnTo>
                      <a:pt x="75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3" name="Google Shape;1793;p7"/>
              <p:cNvSpPr/>
              <p:nvPr/>
            </p:nvSpPr>
            <p:spPr>
              <a:xfrm>
                <a:off x="2991000" y="2091475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53" y="1"/>
                    </a:moveTo>
                    <a:lnTo>
                      <a:pt x="634" y="21"/>
                    </a:lnTo>
                    <a:lnTo>
                      <a:pt x="555" y="60"/>
                    </a:lnTo>
                    <a:lnTo>
                      <a:pt x="476" y="159"/>
                    </a:lnTo>
                    <a:lnTo>
                      <a:pt x="456" y="199"/>
                    </a:lnTo>
                    <a:lnTo>
                      <a:pt x="436" y="258"/>
                    </a:lnTo>
                    <a:lnTo>
                      <a:pt x="436" y="337"/>
                    </a:lnTo>
                    <a:lnTo>
                      <a:pt x="456" y="417"/>
                    </a:lnTo>
                    <a:lnTo>
                      <a:pt x="615" y="1050"/>
                    </a:lnTo>
                    <a:lnTo>
                      <a:pt x="733" y="1684"/>
                    </a:lnTo>
                    <a:lnTo>
                      <a:pt x="852" y="2318"/>
                    </a:lnTo>
                    <a:lnTo>
                      <a:pt x="931" y="2972"/>
                    </a:lnTo>
                    <a:lnTo>
                      <a:pt x="991" y="3625"/>
                    </a:lnTo>
                    <a:lnTo>
                      <a:pt x="1011" y="4279"/>
                    </a:lnTo>
                    <a:lnTo>
                      <a:pt x="1011" y="4933"/>
                    </a:lnTo>
                    <a:lnTo>
                      <a:pt x="991" y="5606"/>
                    </a:lnTo>
                    <a:lnTo>
                      <a:pt x="931" y="6279"/>
                    </a:lnTo>
                    <a:lnTo>
                      <a:pt x="852" y="6973"/>
                    </a:lnTo>
                    <a:lnTo>
                      <a:pt x="733" y="7646"/>
                    </a:lnTo>
                    <a:lnTo>
                      <a:pt x="615" y="8319"/>
                    </a:lnTo>
                    <a:lnTo>
                      <a:pt x="357" y="9646"/>
                    </a:lnTo>
                    <a:lnTo>
                      <a:pt x="238" y="10320"/>
                    </a:lnTo>
                    <a:lnTo>
                      <a:pt x="139" y="10993"/>
                    </a:lnTo>
                    <a:lnTo>
                      <a:pt x="80" y="11568"/>
                    </a:lnTo>
                    <a:lnTo>
                      <a:pt x="20" y="12142"/>
                    </a:lnTo>
                    <a:lnTo>
                      <a:pt x="1" y="12716"/>
                    </a:lnTo>
                    <a:lnTo>
                      <a:pt x="1" y="13271"/>
                    </a:lnTo>
                    <a:lnTo>
                      <a:pt x="40" y="13845"/>
                    </a:lnTo>
                    <a:lnTo>
                      <a:pt x="100" y="14400"/>
                    </a:lnTo>
                    <a:lnTo>
                      <a:pt x="199" y="14974"/>
                    </a:lnTo>
                    <a:lnTo>
                      <a:pt x="317" y="15529"/>
                    </a:lnTo>
                    <a:lnTo>
                      <a:pt x="496" y="16143"/>
                    </a:lnTo>
                    <a:lnTo>
                      <a:pt x="674" y="16737"/>
                    </a:lnTo>
                    <a:lnTo>
                      <a:pt x="1050" y="17945"/>
                    </a:lnTo>
                    <a:lnTo>
                      <a:pt x="1229" y="18539"/>
                    </a:lnTo>
                    <a:lnTo>
                      <a:pt x="1407" y="19153"/>
                    </a:lnTo>
                    <a:lnTo>
                      <a:pt x="1526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25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4" y="20659"/>
                    </a:lnTo>
                    <a:lnTo>
                      <a:pt x="182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080" y="20698"/>
                    </a:lnTo>
                    <a:lnTo>
                      <a:pt x="2120" y="20659"/>
                    </a:lnTo>
                    <a:lnTo>
                      <a:pt x="2140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2001" y="19252"/>
                    </a:lnTo>
                    <a:lnTo>
                      <a:pt x="1862" y="18678"/>
                    </a:lnTo>
                    <a:lnTo>
                      <a:pt x="1704" y="18123"/>
                    </a:lnTo>
                    <a:lnTo>
                      <a:pt x="1367" y="17014"/>
                    </a:lnTo>
                    <a:lnTo>
                      <a:pt x="1011" y="15885"/>
                    </a:lnTo>
                    <a:lnTo>
                      <a:pt x="912" y="15529"/>
                    </a:lnTo>
                    <a:lnTo>
                      <a:pt x="832" y="15192"/>
                    </a:lnTo>
                    <a:lnTo>
                      <a:pt x="773" y="14836"/>
                    </a:lnTo>
                    <a:lnTo>
                      <a:pt x="714" y="14499"/>
                    </a:lnTo>
                    <a:lnTo>
                      <a:pt x="634" y="13806"/>
                    </a:lnTo>
                    <a:lnTo>
                      <a:pt x="595" y="13112"/>
                    </a:lnTo>
                    <a:lnTo>
                      <a:pt x="595" y="12419"/>
                    </a:lnTo>
                    <a:lnTo>
                      <a:pt x="634" y="11706"/>
                    </a:lnTo>
                    <a:lnTo>
                      <a:pt x="714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88" y="7804"/>
                    </a:lnTo>
                    <a:lnTo>
                      <a:pt x="1387" y="7190"/>
                    </a:lnTo>
                    <a:lnTo>
                      <a:pt x="1466" y="6557"/>
                    </a:lnTo>
                    <a:lnTo>
                      <a:pt x="1526" y="5943"/>
                    </a:lnTo>
                    <a:lnTo>
                      <a:pt x="158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6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8" y="1466"/>
                    </a:lnTo>
                    <a:lnTo>
                      <a:pt x="1149" y="852"/>
                    </a:lnTo>
                    <a:lnTo>
                      <a:pt x="991" y="238"/>
                    </a:lnTo>
                    <a:lnTo>
                      <a:pt x="971" y="159"/>
                    </a:lnTo>
                    <a:lnTo>
                      <a:pt x="931" y="100"/>
                    </a:lnTo>
                    <a:lnTo>
                      <a:pt x="892" y="60"/>
                    </a:lnTo>
                    <a:lnTo>
                      <a:pt x="852" y="40"/>
                    </a:lnTo>
                    <a:lnTo>
                      <a:pt x="75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4" name="Google Shape;1794;p7"/>
              <p:cNvSpPr/>
              <p:nvPr/>
            </p:nvSpPr>
            <p:spPr>
              <a:xfrm>
                <a:off x="2397300" y="1963725"/>
                <a:ext cx="1020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81" h="51557" extrusionOk="0">
                    <a:moveTo>
                      <a:pt x="1625" y="1"/>
                    </a:moveTo>
                    <a:lnTo>
                      <a:pt x="1585" y="21"/>
                    </a:lnTo>
                    <a:lnTo>
                      <a:pt x="1546" y="40"/>
                    </a:lnTo>
                    <a:lnTo>
                      <a:pt x="1486" y="60"/>
                    </a:lnTo>
                    <a:lnTo>
                      <a:pt x="1467" y="120"/>
                    </a:lnTo>
                    <a:lnTo>
                      <a:pt x="1427" y="179"/>
                    </a:lnTo>
                    <a:lnTo>
                      <a:pt x="1407" y="238"/>
                    </a:lnTo>
                    <a:lnTo>
                      <a:pt x="1051" y="2774"/>
                    </a:lnTo>
                    <a:lnTo>
                      <a:pt x="872" y="4041"/>
                    </a:lnTo>
                    <a:lnTo>
                      <a:pt x="714" y="5309"/>
                    </a:lnTo>
                    <a:lnTo>
                      <a:pt x="575" y="6596"/>
                    </a:lnTo>
                    <a:lnTo>
                      <a:pt x="437" y="7884"/>
                    </a:lnTo>
                    <a:lnTo>
                      <a:pt x="318" y="9171"/>
                    </a:lnTo>
                    <a:lnTo>
                      <a:pt x="219" y="10458"/>
                    </a:lnTo>
                    <a:lnTo>
                      <a:pt x="139" y="11746"/>
                    </a:lnTo>
                    <a:lnTo>
                      <a:pt x="60" y="13033"/>
                    </a:lnTo>
                    <a:lnTo>
                      <a:pt x="21" y="14321"/>
                    </a:lnTo>
                    <a:lnTo>
                      <a:pt x="1" y="15608"/>
                    </a:lnTo>
                    <a:lnTo>
                      <a:pt x="1" y="16895"/>
                    </a:lnTo>
                    <a:lnTo>
                      <a:pt x="21" y="18183"/>
                    </a:lnTo>
                    <a:lnTo>
                      <a:pt x="60" y="19470"/>
                    </a:lnTo>
                    <a:lnTo>
                      <a:pt x="120" y="20738"/>
                    </a:lnTo>
                    <a:lnTo>
                      <a:pt x="219" y="21966"/>
                    </a:lnTo>
                    <a:lnTo>
                      <a:pt x="357" y="23174"/>
                    </a:lnTo>
                    <a:lnTo>
                      <a:pt x="516" y="24362"/>
                    </a:lnTo>
                    <a:lnTo>
                      <a:pt x="714" y="25551"/>
                    </a:lnTo>
                    <a:lnTo>
                      <a:pt x="932" y="26719"/>
                    </a:lnTo>
                    <a:lnTo>
                      <a:pt x="1169" y="27908"/>
                    </a:lnTo>
                    <a:lnTo>
                      <a:pt x="1447" y="29076"/>
                    </a:lnTo>
                    <a:lnTo>
                      <a:pt x="1724" y="30245"/>
                    </a:lnTo>
                    <a:lnTo>
                      <a:pt x="2318" y="32622"/>
                    </a:lnTo>
                    <a:lnTo>
                      <a:pt x="2615" y="33810"/>
                    </a:lnTo>
                    <a:lnTo>
                      <a:pt x="2873" y="34998"/>
                    </a:lnTo>
                    <a:lnTo>
                      <a:pt x="3110" y="36207"/>
                    </a:lnTo>
                    <a:lnTo>
                      <a:pt x="3209" y="36821"/>
                    </a:lnTo>
                    <a:lnTo>
                      <a:pt x="3289" y="37435"/>
                    </a:lnTo>
                    <a:lnTo>
                      <a:pt x="3368" y="38029"/>
                    </a:lnTo>
                    <a:lnTo>
                      <a:pt x="3427" y="38643"/>
                    </a:lnTo>
                    <a:lnTo>
                      <a:pt x="3467" y="39257"/>
                    </a:lnTo>
                    <a:lnTo>
                      <a:pt x="3507" y="39891"/>
                    </a:lnTo>
                    <a:lnTo>
                      <a:pt x="3507" y="40604"/>
                    </a:lnTo>
                    <a:lnTo>
                      <a:pt x="3487" y="41317"/>
                    </a:lnTo>
                    <a:lnTo>
                      <a:pt x="3447" y="42030"/>
                    </a:lnTo>
                    <a:lnTo>
                      <a:pt x="3388" y="42743"/>
                    </a:lnTo>
                    <a:lnTo>
                      <a:pt x="3249" y="44149"/>
                    </a:lnTo>
                    <a:lnTo>
                      <a:pt x="3091" y="45575"/>
                    </a:lnTo>
                    <a:lnTo>
                      <a:pt x="2952" y="46981"/>
                    </a:lnTo>
                    <a:lnTo>
                      <a:pt x="2893" y="47694"/>
                    </a:lnTo>
                    <a:lnTo>
                      <a:pt x="2833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3" y="50546"/>
                    </a:lnTo>
                    <a:lnTo>
                      <a:pt x="2893" y="51259"/>
                    </a:lnTo>
                    <a:lnTo>
                      <a:pt x="2912" y="51378"/>
                    </a:lnTo>
                    <a:lnTo>
                      <a:pt x="2952" y="51457"/>
                    </a:lnTo>
                    <a:lnTo>
                      <a:pt x="3011" y="51517"/>
                    </a:lnTo>
                    <a:lnTo>
                      <a:pt x="3091" y="51556"/>
                    </a:lnTo>
                    <a:lnTo>
                      <a:pt x="3308" y="51556"/>
                    </a:lnTo>
                    <a:lnTo>
                      <a:pt x="3368" y="51517"/>
                    </a:lnTo>
                    <a:lnTo>
                      <a:pt x="3427" y="51457"/>
                    </a:lnTo>
                    <a:lnTo>
                      <a:pt x="3447" y="51378"/>
                    </a:lnTo>
                    <a:lnTo>
                      <a:pt x="3447" y="51259"/>
                    </a:lnTo>
                    <a:lnTo>
                      <a:pt x="3408" y="50625"/>
                    </a:lnTo>
                    <a:lnTo>
                      <a:pt x="3388" y="50011"/>
                    </a:lnTo>
                    <a:lnTo>
                      <a:pt x="3368" y="49378"/>
                    </a:lnTo>
                    <a:lnTo>
                      <a:pt x="3388" y="48744"/>
                    </a:lnTo>
                    <a:lnTo>
                      <a:pt x="3427" y="48130"/>
                    </a:lnTo>
                    <a:lnTo>
                      <a:pt x="3467" y="47496"/>
                    </a:lnTo>
                    <a:lnTo>
                      <a:pt x="3586" y="46248"/>
                    </a:lnTo>
                    <a:lnTo>
                      <a:pt x="3863" y="43753"/>
                    </a:lnTo>
                    <a:lnTo>
                      <a:pt x="3982" y="42505"/>
                    </a:lnTo>
                    <a:lnTo>
                      <a:pt x="4022" y="41891"/>
                    </a:lnTo>
                    <a:lnTo>
                      <a:pt x="4061" y="41257"/>
                    </a:lnTo>
                    <a:lnTo>
                      <a:pt x="4081" y="40663"/>
                    </a:lnTo>
                    <a:lnTo>
                      <a:pt x="4061" y="40089"/>
                    </a:lnTo>
                    <a:lnTo>
                      <a:pt x="4041" y="39494"/>
                    </a:lnTo>
                    <a:lnTo>
                      <a:pt x="4002" y="38920"/>
                    </a:lnTo>
                    <a:lnTo>
                      <a:pt x="3962" y="38346"/>
                    </a:lnTo>
                    <a:lnTo>
                      <a:pt x="3903" y="37771"/>
                    </a:lnTo>
                    <a:lnTo>
                      <a:pt x="3744" y="36622"/>
                    </a:lnTo>
                    <a:lnTo>
                      <a:pt x="3546" y="35474"/>
                    </a:lnTo>
                    <a:lnTo>
                      <a:pt x="3308" y="34345"/>
                    </a:lnTo>
                    <a:lnTo>
                      <a:pt x="3051" y="33216"/>
                    </a:lnTo>
                    <a:lnTo>
                      <a:pt x="2774" y="32087"/>
                    </a:lnTo>
                    <a:lnTo>
                      <a:pt x="2180" y="29670"/>
                    </a:lnTo>
                    <a:lnTo>
                      <a:pt x="1902" y="28462"/>
                    </a:lnTo>
                    <a:lnTo>
                      <a:pt x="1625" y="27254"/>
                    </a:lnTo>
                    <a:lnTo>
                      <a:pt x="1367" y="26046"/>
                    </a:lnTo>
                    <a:lnTo>
                      <a:pt x="1150" y="24818"/>
                    </a:lnTo>
                    <a:lnTo>
                      <a:pt x="971" y="23590"/>
                    </a:lnTo>
                    <a:lnTo>
                      <a:pt x="813" y="22342"/>
                    </a:lnTo>
                    <a:lnTo>
                      <a:pt x="714" y="21055"/>
                    </a:lnTo>
                    <a:lnTo>
                      <a:pt x="635" y="19787"/>
                    </a:lnTo>
                    <a:lnTo>
                      <a:pt x="595" y="18500"/>
                    </a:lnTo>
                    <a:lnTo>
                      <a:pt x="575" y="17212"/>
                    </a:lnTo>
                    <a:lnTo>
                      <a:pt x="595" y="15925"/>
                    </a:lnTo>
                    <a:lnTo>
                      <a:pt x="615" y="14657"/>
                    </a:lnTo>
                    <a:lnTo>
                      <a:pt x="674" y="13370"/>
                    </a:lnTo>
                    <a:lnTo>
                      <a:pt x="734" y="12083"/>
                    </a:lnTo>
                    <a:lnTo>
                      <a:pt x="813" y="10617"/>
                    </a:lnTo>
                    <a:lnTo>
                      <a:pt x="932" y="9151"/>
                    </a:lnTo>
                    <a:lnTo>
                      <a:pt x="1051" y="7686"/>
                    </a:lnTo>
                    <a:lnTo>
                      <a:pt x="1209" y="6240"/>
                    </a:lnTo>
                    <a:lnTo>
                      <a:pt x="1367" y="4774"/>
                    </a:lnTo>
                    <a:lnTo>
                      <a:pt x="1546" y="3328"/>
                    </a:lnTo>
                    <a:lnTo>
                      <a:pt x="1744" y="1863"/>
                    </a:lnTo>
                    <a:lnTo>
                      <a:pt x="1962" y="417"/>
                    </a:lnTo>
                    <a:lnTo>
                      <a:pt x="1962" y="337"/>
                    </a:lnTo>
                    <a:lnTo>
                      <a:pt x="1962" y="278"/>
                    </a:lnTo>
                    <a:lnTo>
                      <a:pt x="1942" y="219"/>
                    </a:lnTo>
                    <a:lnTo>
                      <a:pt x="1922" y="159"/>
                    </a:lnTo>
                    <a:lnTo>
                      <a:pt x="1843" y="60"/>
                    </a:lnTo>
                    <a:lnTo>
                      <a:pt x="1744" y="21"/>
                    </a:lnTo>
                    <a:lnTo>
                      <a:pt x="162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5" name="Google Shape;1795;p7"/>
              <p:cNvSpPr/>
              <p:nvPr/>
            </p:nvSpPr>
            <p:spPr>
              <a:xfrm>
                <a:off x="252257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39" y="0"/>
                    </a:moveTo>
                    <a:lnTo>
                      <a:pt x="139" y="60"/>
                    </a:lnTo>
                    <a:lnTo>
                      <a:pt x="60" y="139"/>
                    </a:lnTo>
                    <a:lnTo>
                      <a:pt x="40" y="198"/>
                    </a:lnTo>
                    <a:lnTo>
                      <a:pt x="21" y="25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9" y="1941"/>
                    </a:lnTo>
                    <a:lnTo>
                      <a:pt x="397" y="3486"/>
                    </a:lnTo>
                    <a:lnTo>
                      <a:pt x="536" y="5031"/>
                    </a:lnTo>
                    <a:lnTo>
                      <a:pt x="615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5" y="11230"/>
                    </a:lnTo>
                    <a:lnTo>
                      <a:pt x="536" y="12795"/>
                    </a:lnTo>
                    <a:lnTo>
                      <a:pt x="536" y="12854"/>
                    </a:lnTo>
                    <a:lnTo>
                      <a:pt x="555" y="12934"/>
                    </a:lnTo>
                    <a:lnTo>
                      <a:pt x="575" y="12973"/>
                    </a:lnTo>
                    <a:lnTo>
                      <a:pt x="615" y="13033"/>
                    </a:lnTo>
                    <a:lnTo>
                      <a:pt x="694" y="13092"/>
                    </a:lnTo>
                    <a:lnTo>
                      <a:pt x="793" y="13112"/>
                    </a:lnTo>
                    <a:lnTo>
                      <a:pt x="912" y="13092"/>
                    </a:lnTo>
                    <a:lnTo>
                      <a:pt x="1011" y="13033"/>
                    </a:lnTo>
                    <a:lnTo>
                      <a:pt x="1051" y="12973"/>
                    </a:lnTo>
                    <a:lnTo>
                      <a:pt x="1070" y="12934"/>
                    </a:lnTo>
                    <a:lnTo>
                      <a:pt x="1090" y="12854"/>
                    </a:lnTo>
                    <a:lnTo>
                      <a:pt x="1110" y="12795"/>
                    </a:lnTo>
                    <a:lnTo>
                      <a:pt x="1189" y="11210"/>
                    </a:lnTo>
                    <a:lnTo>
                      <a:pt x="1229" y="9646"/>
                    </a:lnTo>
                    <a:lnTo>
                      <a:pt x="1229" y="8061"/>
                    </a:lnTo>
                    <a:lnTo>
                      <a:pt x="1189" y="6497"/>
                    </a:lnTo>
                    <a:lnTo>
                      <a:pt x="1090" y="4912"/>
                    </a:lnTo>
                    <a:lnTo>
                      <a:pt x="952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6" y="159"/>
                    </a:lnTo>
                    <a:lnTo>
                      <a:pt x="516" y="99"/>
                    </a:lnTo>
                    <a:lnTo>
                      <a:pt x="476" y="60"/>
                    </a:lnTo>
                    <a:lnTo>
                      <a:pt x="437" y="20"/>
                    </a:lnTo>
                    <a:lnTo>
                      <a:pt x="39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6" name="Google Shape;1796;p7"/>
              <p:cNvSpPr/>
              <p:nvPr/>
            </p:nvSpPr>
            <p:spPr>
              <a:xfrm>
                <a:off x="2422075" y="1002150"/>
                <a:ext cx="93100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4" h="35473" extrusionOk="0">
                    <a:moveTo>
                      <a:pt x="2397" y="0"/>
                    </a:moveTo>
                    <a:lnTo>
                      <a:pt x="2298" y="20"/>
                    </a:lnTo>
                    <a:lnTo>
                      <a:pt x="2199" y="59"/>
                    </a:lnTo>
                    <a:lnTo>
                      <a:pt x="2119" y="158"/>
                    </a:lnTo>
                    <a:lnTo>
                      <a:pt x="2060" y="277"/>
                    </a:lnTo>
                    <a:lnTo>
                      <a:pt x="2060" y="337"/>
                    </a:lnTo>
                    <a:lnTo>
                      <a:pt x="2060" y="416"/>
                    </a:lnTo>
                    <a:lnTo>
                      <a:pt x="2317" y="2753"/>
                    </a:lnTo>
                    <a:lnTo>
                      <a:pt x="2575" y="5110"/>
                    </a:lnTo>
                    <a:lnTo>
                      <a:pt x="2813" y="7467"/>
                    </a:lnTo>
                    <a:lnTo>
                      <a:pt x="2892" y="8655"/>
                    </a:lnTo>
                    <a:lnTo>
                      <a:pt x="2991" y="9824"/>
                    </a:lnTo>
                    <a:lnTo>
                      <a:pt x="3050" y="11012"/>
                    </a:lnTo>
                    <a:lnTo>
                      <a:pt x="3110" y="12181"/>
                    </a:lnTo>
                    <a:lnTo>
                      <a:pt x="3149" y="13369"/>
                    </a:lnTo>
                    <a:lnTo>
                      <a:pt x="3149" y="14558"/>
                    </a:lnTo>
                    <a:lnTo>
                      <a:pt x="3149" y="15746"/>
                    </a:lnTo>
                    <a:lnTo>
                      <a:pt x="3110" y="16915"/>
                    </a:lnTo>
                    <a:lnTo>
                      <a:pt x="3070" y="18103"/>
                    </a:lnTo>
                    <a:lnTo>
                      <a:pt x="2971" y="19291"/>
                    </a:lnTo>
                    <a:lnTo>
                      <a:pt x="2872" y="20420"/>
                    </a:lnTo>
                    <a:lnTo>
                      <a:pt x="2733" y="21529"/>
                    </a:lnTo>
                    <a:lnTo>
                      <a:pt x="2575" y="22639"/>
                    </a:lnTo>
                    <a:lnTo>
                      <a:pt x="2377" y="23748"/>
                    </a:lnTo>
                    <a:lnTo>
                      <a:pt x="2139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68" y="28065"/>
                    </a:lnTo>
                    <a:lnTo>
                      <a:pt x="654" y="29848"/>
                    </a:lnTo>
                    <a:lnTo>
                      <a:pt x="495" y="30284"/>
                    </a:lnTo>
                    <a:lnTo>
                      <a:pt x="376" y="30739"/>
                    </a:lnTo>
                    <a:lnTo>
                      <a:pt x="258" y="31195"/>
                    </a:lnTo>
                    <a:lnTo>
                      <a:pt x="159" y="31670"/>
                    </a:lnTo>
                    <a:lnTo>
                      <a:pt x="79" y="32126"/>
                    </a:lnTo>
                    <a:lnTo>
                      <a:pt x="20" y="32581"/>
                    </a:lnTo>
                    <a:lnTo>
                      <a:pt x="0" y="33037"/>
                    </a:lnTo>
                    <a:lnTo>
                      <a:pt x="20" y="33512"/>
                    </a:lnTo>
                    <a:lnTo>
                      <a:pt x="79" y="33968"/>
                    </a:lnTo>
                    <a:lnTo>
                      <a:pt x="198" y="34423"/>
                    </a:lnTo>
                    <a:lnTo>
                      <a:pt x="258" y="34641"/>
                    </a:lnTo>
                    <a:lnTo>
                      <a:pt x="337" y="34859"/>
                    </a:lnTo>
                    <a:lnTo>
                      <a:pt x="436" y="35097"/>
                    </a:lnTo>
                    <a:lnTo>
                      <a:pt x="555" y="35315"/>
                    </a:lnTo>
                    <a:lnTo>
                      <a:pt x="594" y="35374"/>
                    </a:lnTo>
                    <a:lnTo>
                      <a:pt x="634" y="35414"/>
                    </a:lnTo>
                    <a:lnTo>
                      <a:pt x="693" y="35453"/>
                    </a:lnTo>
                    <a:lnTo>
                      <a:pt x="733" y="35473"/>
                    </a:lnTo>
                    <a:lnTo>
                      <a:pt x="852" y="35473"/>
                    </a:lnTo>
                    <a:lnTo>
                      <a:pt x="951" y="35414"/>
                    </a:lnTo>
                    <a:lnTo>
                      <a:pt x="1030" y="35334"/>
                    </a:lnTo>
                    <a:lnTo>
                      <a:pt x="1070" y="35235"/>
                    </a:lnTo>
                    <a:lnTo>
                      <a:pt x="1090" y="35176"/>
                    </a:lnTo>
                    <a:lnTo>
                      <a:pt x="1090" y="35116"/>
                    </a:lnTo>
                    <a:lnTo>
                      <a:pt x="1070" y="35057"/>
                    </a:lnTo>
                    <a:lnTo>
                      <a:pt x="1050" y="34978"/>
                    </a:lnTo>
                    <a:lnTo>
                      <a:pt x="931" y="34740"/>
                    </a:lnTo>
                    <a:lnTo>
                      <a:pt x="832" y="34483"/>
                    </a:lnTo>
                    <a:lnTo>
                      <a:pt x="733" y="34245"/>
                    </a:lnTo>
                    <a:lnTo>
                      <a:pt x="674" y="33988"/>
                    </a:lnTo>
                    <a:lnTo>
                      <a:pt x="634" y="33730"/>
                    </a:lnTo>
                    <a:lnTo>
                      <a:pt x="594" y="33473"/>
                    </a:lnTo>
                    <a:lnTo>
                      <a:pt x="575" y="33195"/>
                    </a:lnTo>
                    <a:lnTo>
                      <a:pt x="555" y="32938"/>
                    </a:lnTo>
                    <a:lnTo>
                      <a:pt x="575" y="32680"/>
                    </a:lnTo>
                    <a:lnTo>
                      <a:pt x="594" y="32403"/>
                    </a:lnTo>
                    <a:lnTo>
                      <a:pt x="654" y="31868"/>
                    </a:lnTo>
                    <a:lnTo>
                      <a:pt x="753" y="31333"/>
                    </a:lnTo>
                    <a:lnTo>
                      <a:pt x="891" y="30799"/>
                    </a:lnTo>
                    <a:lnTo>
                      <a:pt x="1050" y="30244"/>
                    </a:lnTo>
                    <a:lnTo>
                      <a:pt x="1228" y="29709"/>
                    </a:lnTo>
                    <a:lnTo>
                      <a:pt x="1604" y="28660"/>
                    </a:lnTo>
                    <a:lnTo>
                      <a:pt x="1981" y="27650"/>
                    </a:lnTo>
                    <a:lnTo>
                      <a:pt x="2139" y="27154"/>
                    </a:lnTo>
                    <a:lnTo>
                      <a:pt x="2278" y="26679"/>
                    </a:lnTo>
                    <a:lnTo>
                      <a:pt x="2555" y="25669"/>
                    </a:lnTo>
                    <a:lnTo>
                      <a:pt x="2773" y="24639"/>
                    </a:lnTo>
                    <a:lnTo>
                      <a:pt x="2991" y="23609"/>
                    </a:lnTo>
                    <a:lnTo>
                      <a:pt x="3149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5" y="18380"/>
                    </a:lnTo>
                    <a:lnTo>
                      <a:pt x="3664" y="17231"/>
                    </a:lnTo>
                    <a:lnTo>
                      <a:pt x="3704" y="16102"/>
                    </a:lnTo>
                    <a:lnTo>
                      <a:pt x="3724" y="14954"/>
                    </a:lnTo>
                    <a:lnTo>
                      <a:pt x="3724" y="13825"/>
                    </a:lnTo>
                    <a:lnTo>
                      <a:pt x="3684" y="12696"/>
                    </a:lnTo>
                    <a:lnTo>
                      <a:pt x="3645" y="11547"/>
                    </a:lnTo>
                    <a:lnTo>
                      <a:pt x="3585" y="10418"/>
                    </a:lnTo>
                    <a:lnTo>
                      <a:pt x="3526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72" y="2496"/>
                    </a:lnTo>
                    <a:lnTo>
                      <a:pt x="2615" y="238"/>
                    </a:lnTo>
                    <a:lnTo>
                      <a:pt x="2595" y="158"/>
                    </a:lnTo>
                    <a:lnTo>
                      <a:pt x="2575" y="99"/>
                    </a:lnTo>
                    <a:lnTo>
                      <a:pt x="2535" y="59"/>
                    </a:lnTo>
                    <a:lnTo>
                      <a:pt x="2496" y="20"/>
                    </a:lnTo>
                    <a:lnTo>
                      <a:pt x="245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7" name="Google Shape;1797;p7"/>
              <p:cNvSpPr/>
              <p:nvPr/>
            </p:nvSpPr>
            <p:spPr>
              <a:xfrm>
                <a:off x="1957600" y="2309850"/>
                <a:ext cx="102525" cy="882875"/>
              </a:xfrm>
              <a:custGeom>
                <a:avLst/>
                <a:gdLst/>
                <a:ahLst/>
                <a:cxnLst/>
                <a:rect l="l" t="t" r="r" b="b"/>
                <a:pathLst>
                  <a:path w="4101" h="35315" extrusionOk="0">
                    <a:moveTo>
                      <a:pt x="298" y="0"/>
                    </a:moveTo>
                    <a:lnTo>
                      <a:pt x="199" y="40"/>
                    </a:lnTo>
                    <a:lnTo>
                      <a:pt x="100" y="119"/>
                    </a:lnTo>
                    <a:lnTo>
                      <a:pt x="41" y="21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" y="495"/>
                    </a:lnTo>
                    <a:lnTo>
                      <a:pt x="595" y="2734"/>
                    </a:lnTo>
                    <a:lnTo>
                      <a:pt x="1169" y="4991"/>
                    </a:lnTo>
                    <a:lnTo>
                      <a:pt x="1704" y="7269"/>
                    </a:lnTo>
                    <a:lnTo>
                      <a:pt x="1962" y="8418"/>
                    </a:lnTo>
                    <a:lnTo>
                      <a:pt x="2199" y="9547"/>
                    </a:lnTo>
                    <a:lnTo>
                      <a:pt x="2437" y="10696"/>
                    </a:lnTo>
                    <a:lnTo>
                      <a:pt x="2635" y="11864"/>
                    </a:lnTo>
                    <a:lnTo>
                      <a:pt x="2833" y="13013"/>
                    </a:lnTo>
                    <a:lnTo>
                      <a:pt x="3011" y="14182"/>
                    </a:lnTo>
                    <a:lnTo>
                      <a:pt x="3170" y="15350"/>
                    </a:lnTo>
                    <a:lnTo>
                      <a:pt x="3289" y="16519"/>
                    </a:lnTo>
                    <a:lnTo>
                      <a:pt x="3388" y="17687"/>
                    </a:lnTo>
                    <a:lnTo>
                      <a:pt x="3467" y="18876"/>
                    </a:lnTo>
                    <a:lnTo>
                      <a:pt x="3526" y="20005"/>
                    </a:lnTo>
                    <a:lnTo>
                      <a:pt x="3546" y="21134"/>
                    </a:lnTo>
                    <a:lnTo>
                      <a:pt x="3526" y="22263"/>
                    </a:lnTo>
                    <a:lnTo>
                      <a:pt x="3487" y="23411"/>
                    </a:lnTo>
                    <a:lnTo>
                      <a:pt x="3408" y="24540"/>
                    </a:lnTo>
                    <a:lnTo>
                      <a:pt x="3289" y="25669"/>
                    </a:lnTo>
                    <a:lnTo>
                      <a:pt x="3150" y="26798"/>
                    </a:lnTo>
                    <a:lnTo>
                      <a:pt x="2972" y="27907"/>
                    </a:lnTo>
                    <a:lnTo>
                      <a:pt x="2615" y="29789"/>
                    </a:lnTo>
                    <a:lnTo>
                      <a:pt x="2516" y="30264"/>
                    </a:lnTo>
                    <a:lnTo>
                      <a:pt x="2457" y="30740"/>
                    </a:lnTo>
                    <a:lnTo>
                      <a:pt x="2397" y="31215"/>
                    </a:lnTo>
                    <a:lnTo>
                      <a:pt x="2358" y="31690"/>
                    </a:lnTo>
                    <a:lnTo>
                      <a:pt x="2338" y="32166"/>
                    </a:lnTo>
                    <a:lnTo>
                      <a:pt x="2358" y="32621"/>
                    </a:lnTo>
                    <a:lnTo>
                      <a:pt x="2417" y="33077"/>
                    </a:lnTo>
                    <a:lnTo>
                      <a:pt x="2497" y="33532"/>
                    </a:lnTo>
                    <a:lnTo>
                      <a:pt x="2615" y="33968"/>
                    </a:lnTo>
                    <a:lnTo>
                      <a:pt x="2695" y="34186"/>
                    </a:lnTo>
                    <a:lnTo>
                      <a:pt x="2774" y="34384"/>
                    </a:lnTo>
                    <a:lnTo>
                      <a:pt x="2873" y="34602"/>
                    </a:lnTo>
                    <a:lnTo>
                      <a:pt x="2992" y="34800"/>
                    </a:lnTo>
                    <a:lnTo>
                      <a:pt x="3111" y="34998"/>
                    </a:lnTo>
                    <a:lnTo>
                      <a:pt x="3249" y="35196"/>
                    </a:lnTo>
                    <a:lnTo>
                      <a:pt x="3289" y="35255"/>
                    </a:lnTo>
                    <a:lnTo>
                      <a:pt x="3348" y="35275"/>
                    </a:lnTo>
                    <a:lnTo>
                      <a:pt x="3408" y="35295"/>
                    </a:lnTo>
                    <a:lnTo>
                      <a:pt x="3447" y="35315"/>
                    </a:lnTo>
                    <a:lnTo>
                      <a:pt x="3566" y="35275"/>
                    </a:lnTo>
                    <a:lnTo>
                      <a:pt x="3645" y="35216"/>
                    </a:lnTo>
                    <a:lnTo>
                      <a:pt x="3725" y="35117"/>
                    </a:lnTo>
                    <a:lnTo>
                      <a:pt x="3764" y="34998"/>
                    </a:lnTo>
                    <a:lnTo>
                      <a:pt x="3764" y="34939"/>
                    </a:lnTo>
                    <a:lnTo>
                      <a:pt x="3744" y="34879"/>
                    </a:lnTo>
                    <a:lnTo>
                      <a:pt x="3725" y="34820"/>
                    </a:lnTo>
                    <a:lnTo>
                      <a:pt x="3685" y="34760"/>
                    </a:lnTo>
                    <a:lnTo>
                      <a:pt x="3546" y="34542"/>
                    </a:lnTo>
                    <a:lnTo>
                      <a:pt x="3408" y="34325"/>
                    </a:lnTo>
                    <a:lnTo>
                      <a:pt x="3289" y="34087"/>
                    </a:lnTo>
                    <a:lnTo>
                      <a:pt x="3190" y="33849"/>
                    </a:lnTo>
                    <a:lnTo>
                      <a:pt x="3111" y="33611"/>
                    </a:lnTo>
                    <a:lnTo>
                      <a:pt x="3031" y="33374"/>
                    </a:lnTo>
                    <a:lnTo>
                      <a:pt x="2992" y="33116"/>
                    </a:lnTo>
                    <a:lnTo>
                      <a:pt x="2932" y="32859"/>
                    </a:lnTo>
                    <a:lnTo>
                      <a:pt x="2912" y="32601"/>
                    </a:lnTo>
                    <a:lnTo>
                      <a:pt x="2893" y="32324"/>
                    </a:lnTo>
                    <a:lnTo>
                      <a:pt x="2893" y="31789"/>
                    </a:lnTo>
                    <a:lnTo>
                      <a:pt x="2912" y="31235"/>
                    </a:lnTo>
                    <a:lnTo>
                      <a:pt x="2972" y="30660"/>
                    </a:lnTo>
                    <a:lnTo>
                      <a:pt x="3051" y="30106"/>
                    </a:lnTo>
                    <a:lnTo>
                      <a:pt x="3150" y="29531"/>
                    </a:lnTo>
                    <a:lnTo>
                      <a:pt x="3388" y="28402"/>
                    </a:lnTo>
                    <a:lnTo>
                      <a:pt x="3625" y="27333"/>
                    </a:lnTo>
                    <a:lnTo>
                      <a:pt x="3705" y="26798"/>
                    </a:lnTo>
                    <a:lnTo>
                      <a:pt x="3784" y="26303"/>
                    </a:lnTo>
                    <a:lnTo>
                      <a:pt x="3903" y="25253"/>
                    </a:lnTo>
                    <a:lnTo>
                      <a:pt x="4002" y="24184"/>
                    </a:lnTo>
                    <a:lnTo>
                      <a:pt x="4061" y="23134"/>
                    </a:lnTo>
                    <a:lnTo>
                      <a:pt x="4101" y="22064"/>
                    </a:lnTo>
                    <a:lnTo>
                      <a:pt x="4101" y="21015"/>
                    </a:lnTo>
                    <a:lnTo>
                      <a:pt x="4081" y="19945"/>
                    </a:lnTo>
                    <a:lnTo>
                      <a:pt x="4041" y="18895"/>
                    </a:lnTo>
                    <a:lnTo>
                      <a:pt x="3982" y="17826"/>
                    </a:lnTo>
                    <a:lnTo>
                      <a:pt x="3883" y="16697"/>
                    </a:lnTo>
                    <a:lnTo>
                      <a:pt x="3764" y="15568"/>
                    </a:lnTo>
                    <a:lnTo>
                      <a:pt x="3625" y="14439"/>
                    </a:lnTo>
                    <a:lnTo>
                      <a:pt x="3467" y="13330"/>
                    </a:lnTo>
                    <a:lnTo>
                      <a:pt x="3289" y="12221"/>
                    </a:lnTo>
                    <a:lnTo>
                      <a:pt x="3091" y="11112"/>
                    </a:lnTo>
                    <a:lnTo>
                      <a:pt x="2873" y="10002"/>
                    </a:lnTo>
                    <a:lnTo>
                      <a:pt x="2655" y="8893"/>
                    </a:lnTo>
                    <a:lnTo>
                      <a:pt x="2160" y="6715"/>
                    </a:lnTo>
                    <a:lnTo>
                      <a:pt x="1645" y="4536"/>
                    </a:lnTo>
                    <a:lnTo>
                      <a:pt x="1090" y="2357"/>
                    </a:lnTo>
                    <a:lnTo>
                      <a:pt x="536" y="198"/>
                    </a:lnTo>
                    <a:lnTo>
                      <a:pt x="516" y="119"/>
                    </a:lnTo>
                    <a:lnTo>
                      <a:pt x="476" y="80"/>
                    </a:lnTo>
                    <a:lnTo>
                      <a:pt x="437" y="40"/>
                    </a:lnTo>
                    <a:lnTo>
                      <a:pt x="397" y="20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8" name="Google Shape;1798;p7"/>
              <p:cNvSpPr/>
              <p:nvPr/>
            </p:nvSpPr>
            <p:spPr>
              <a:xfrm>
                <a:off x="2519600" y="1291300"/>
                <a:ext cx="614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8659" extrusionOk="0">
                    <a:moveTo>
                      <a:pt x="1803" y="1"/>
                    </a:moveTo>
                    <a:lnTo>
                      <a:pt x="1704" y="21"/>
                    </a:lnTo>
                    <a:lnTo>
                      <a:pt x="1605" y="60"/>
                    </a:lnTo>
                    <a:lnTo>
                      <a:pt x="1526" y="159"/>
                    </a:lnTo>
                    <a:lnTo>
                      <a:pt x="1506" y="199"/>
                    </a:lnTo>
                    <a:lnTo>
                      <a:pt x="1486" y="278"/>
                    </a:lnTo>
                    <a:lnTo>
                      <a:pt x="1486" y="338"/>
                    </a:lnTo>
                    <a:lnTo>
                      <a:pt x="1506" y="417"/>
                    </a:lnTo>
                    <a:lnTo>
                      <a:pt x="1625" y="971"/>
                    </a:lnTo>
                    <a:lnTo>
                      <a:pt x="1704" y="1546"/>
                    </a:lnTo>
                    <a:lnTo>
                      <a:pt x="1784" y="2100"/>
                    </a:lnTo>
                    <a:lnTo>
                      <a:pt x="1843" y="2675"/>
                    </a:lnTo>
                    <a:lnTo>
                      <a:pt x="1883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883" y="4913"/>
                    </a:lnTo>
                    <a:lnTo>
                      <a:pt x="1863" y="5467"/>
                    </a:lnTo>
                    <a:lnTo>
                      <a:pt x="1823" y="6042"/>
                    </a:lnTo>
                    <a:lnTo>
                      <a:pt x="1704" y="7151"/>
                    </a:lnTo>
                    <a:lnTo>
                      <a:pt x="1566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71" y="11627"/>
                    </a:lnTo>
                    <a:lnTo>
                      <a:pt x="556" y="13865"/>
                    </a:lnTo>
                    <a:lnTo>
                      <a:pt x="377" y="14994"/>
                    </a:lnTo>
                    <a:lnTo>
                      <a:pt x="219" y="16103"/>
                    </a:lnTo>
                    <a:lnTo>
                      <a:pt x="80" y="17232"/>
                    </a:lnTo>
                    <a:lnTo>
                      <a:pt x="41" y="17787"/>
                    </a:lnTo>
                    <a:lnTo>
                      <a:pt x="1" y="18341"/>
                    </a:lnTo>
                    <a:lnTo>
                      <a:pt x="1" y="18421"/>
                    </a:lnTo>
                    <a:lnTo>
                      <a:pt x="21" y="18480"/>
                    </a:lnTo>
                    <a:lnTo>
                      <a:pt x="41" y="18540"/>
                    </a:lnTo>
                    <a:lnTo>
                      <a:pt x="80" y="18579"/>
                    </a:lnTo>
                    <a:lnTo>
                      <a:pt x="159" y="18639"/>
                    </a:lnTo>
                    <a:lnTo>
                      <a:pt x="258" y="18658"/>
                    </a:lnTo>
                    <a:lnTo>
                      <a:pt x="377" y="18639"/>
                    </a:lnTo>
                    <a:lnTo>
                      <a:pt x="476" y="18579"/>
                    </a:lnTo>
                    <a:lnTo>
                      <a:pt x="496" y="18540"/>
                    </a:lnTo>
                    <a:lnTo>
                      <a:pt x="536" y="18480"/>
                    </a:lnTo>
                    <a:lnTo>
                      <a:pt x="556" y="18421"/>
                    </a:lnTo>
                    <a:lnTo>
                      <a:pt x="575" y="18341"/>
                    </a:lnTo>
                    <a:lnTo>
                      <a:pt x="595" y="17787"/>
                    </a:lnTo>
                    <a:lnTo>
                      <a:pt x="655" y="17212"/>
                    </a:lnTo>
                    <a:lnTo>
                      <a:pt x="773" y="16084"/>
                    </a:lnTo>
                    <a:lnTo>
                      <a:pt x="952" y="14955"/>
                    </a:lnTo>
                    <a:lnTo>
                      <a:pt x="1130" y="13826"/>
                    </a:lnTo>
                    <a:lnTo>
                      <a:pt x="1546" y="11568"/>
                    </a:lnTo>
                    <a:lnTo>
                      <a:pt x="1744" y="10439"/>
                    </a:lnTo>
                    <a:lnTo>
                      <a:pt x="1942" y="9310"/>
                    </a:lnTo>
                    <a:lnTo>
                      <a:pt x="2120" y="8181"/>
                    </a:lnTo>
                    <a:lnTo>
                      <a:pt x="2279" y="7052"/>
                    </a:lnTo>
                    <a:lnTo>
                      <a:pt x="2378" y="5923"/>
                    </a:lnTo>
                    <a:lnTo>
                      <a:pt x="2417" y="5349"/>
                    </a:lnTo>
                    <a:lnTo>
                      <a:pt x="2457" y="4794"/>
                    </a:lnTo>
                    <a:lnTo>
                      <a:pt x="2457" y="4220"/>
                    </a:lnTo>
                    <a:lnTo>
                      <a:pt x="2457" y="3665"/>
                    </a:lnTo>
                    <a:lnTo>
                      <a:pt x="2437" y="3091"/>
                    </a:lnTo>
                    <a:lnTo>
                      <a:pt x="2398" y="2516"/>
                    </a:lnTo>
                    <a:lnTo>
                      <a:pt x="2338" y="1942"/>
                    </a:lnTo>
                    <a:lnTo>
                      <a:pt x="2259" y="1387"/>
                    </a:lnTo>
                    <a:lnTo>
                      <a:pt x="2160" y="813"/>
                    </a:lnTo>
                    <a:lnTo>
                      <a:pt x="2041" y="239"/>
                    </a:lnTo>
                    <a:lnTo>
                      <a:pt x="2021" y="159"/>
                    </a:lnTo>
                    <a:lnTo>
                      <a:pt x="2001" y="100"/>
                    </a:lnTo>
                    <a:lnTo>
                      <a:pt x="1962" y="60"/>
                    </a:lnTo>
                    <a:lnTo>
                      <a:pt x="1902" y="40"/>
                    </a:lnTo>
                    <a:lnTo>
                      <a:pt x="1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9" name="Google Shape;1799;p7"/>
              <p:cNvSpPr/>
              <p:nvPr/>
            </p:nvSpPr>
            <p:spPr>
              <a:xfrm>
                <a:off x="2302250" y="1365575"/>
                <a:ext cx="151525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61" h="74631" extrusionOk="0">
                    <a:moveTo>
                      <a:pt x="5704" y="1"/>
                    </a:moveTo>
                    <a:lnTo>
                      <a:pt x="5645" y="21"/>
                    </a:lnTo>
                    <a:lnTo>
                      <a:pt x="5605" y="60"/>
                    </a:lnTo>
                    <a:lnTo>
                      <a:pt x="5566" y="100"/>
                    </a:lnTo>
                    <a:lnTo>
                      <a:pt x="5546" y="179"/>
                    </a:lnTo>
                    <a:lnTo>
                      <a:pt x="5209" y="1031"/>
                    </a:lnTo>
                    <a:lnTo>
                      <a:pt x="4912" y="1882"/>
                    </a:lnTo>
                    <a:lnTo>
                      <a:pt x="4615" y="2754"/>
                    </a:lnTo>
                    <a:lnTo>
                      <a:pt x="4357" y="3606"/>
                    </a:lnTo>
                    <a:lnTo>
                      <a:pt x="4100" y="4477"/>
                    </a:lnTo>
                    <a:lnTo>
                      <a:pt x="3862" y="5348"/>
                    </a:lnTo>
                    <a:lnTo>
                      <a:pt x="3644" y="6220"/>
                    </a:lnTo>
                    <a:lnTo>
                      <a:pt x="3446" y="7091"/>
                    </a:lnTo>
                    <a:lnTo>
                      <a:pt x="3248" y="7963"/>
                    </a:lnTo>
                    <a:lnTo>
                      <a:pt x="3070" y="8854"/>
                    </a:lnTo>
                    <a:lnTo>
                      <a:pt x="2912" y="9726"/>
                    </a:lnTo>
                    <a:lnTo>
                      <a:pt x="2753" y="10617"/>
                    </a:lnTo>
                    <a:lnTo>
                      <a:pt x="2614" y="11508"/>
                    </a:lnTo>
                    <a:lnTo>
                      <a:pt x="2496" y="12400"/>
                    </a:lnTo>
                    <a:lnTo>
                      <a:pt x="2278" y="14182"/>
                    </a:lnTo>
                    <a:lnTo>
                      <a:pt x="2119" y="15965"/>
                    </a:lnTo>
                    <a:lnTo>
                      <a:pt x="1981" y="17767"/>
                    </a:lnTo>
                    <a:lnTo>
                      <a:pt x="1882" y="19569"/>
                    </a:lnTo>
                    <a:lnTo>
                      <a:pt x="1822" y="21372"/>
                    </a:lnTo>
                    <a:lnTo>
                      <a:pt x="1802" y="23174"/>
                    </a:lnTo>
                    <a:lnTo>
                      <a:pt x="1783" y="24996"/>
                    </a:lnTo>
                    <a:lnTo>
                      <a:pt x="1802" y="26818"/>
                    </a:lnTo>
                    <a:lnTo>
                      <a:pt x="1822" y="28641"/>
                    </a:lnTo>
                    <a:lnTo>
                      <a:pt x="1921" y="32305"/>
                    </a:lnTo>
                    <a:lnTo>
                      <a:pt x="2020" y="35949"/>
                    </a:lnTo>
                    <a:lnTo>
                      <a:pt x="2119" y="39613"/>
                    </a:lnTo>
                    <a:lnTo>
                      <a:pt x="2159" y="41435"/>
                    </a:lnTo>
                    <a:lnTo>
                      <a:pt x="2179" y="43258"/>
                    </a:lnTo>
                    <a:lnTo>
                      <a:pt x="2179" y="45080"/>
                    </a:lnTo>
                    <a:lnTo>
                      <a:pt x="2159" y="46902"/>
                    </a:lnTo>
                    <a:lnTo>
                      <a:pt x="2119" y="48724"/>
                    </a:lnTo>
                    <a:lnTo>
                      <a:pt x="2060" y="50546"/>
                    </a:lnTo>
                    <a:lnTo>
                      <a:pt x="1941" y="52349"/>
                    </a:lnTo>
                    <a:lnTo>
                      <a:pt x="1802" y="54151"/>
                    </a:lnTo>
                    <a:lnTo>
                      <a:pt x="1624" y="55934"/>
                    </a:lnTo>
                    <a:lnTo>
                      <a:pt x="1505" y="56845"/>
                    </a:lnTo>
                    <a:lnTo>
                      <a:pt x="1386" y="57736"/>
                    </a:lnTo>
                    <a:lnTo>
                      <a:pt x="1228" y="58706"/>
                    </a:lnTo>
                    <a:lnTo>
                      <a:pt x="1070" y="59697"/>
                    </a:lnTo>
                    <a:lnTo>
                      <a:pt x="733" y="61638"/>
                    </a:lnTo>
                    <a:lnTo>
                      <a:pt x="555" y="62628"/>
                    </a:lnTo>
                    <a:lnTo>
                      <a:pt x="416" y="63599"/>
                    </a:lnTo>
                    <a:lnTo>
                      <a:pt x="277" y="64589"/>
                    </a:lnTo>
                    <a:lnTo>
                      <a:pt x="159" y="65579"/>
                    </a:lnTo>
                    <a:lnTo>
                      <a:pt x="79" y="66669"/>
                    </a:lnTo>
                    <a:lnTo>
                      <a:pt x="20" y="67758"/>
                    </a:lnTo>
                    <a:lnTo>
                      <a:pt x="0" y="68847"/>
                    </a:lnTo>
                    <a:lnTo>
                      <a:pt x="0" y="69937"/>
                    </a:lnTo>
                    <a:lnTo>
                      <a:pt x="0" y="71046"/>
                    </a:lnTo>
                    <a:lnTo>
                      <a:pt x="40" y="72135"/>
                    </a:lnTo>
                    <a:lnTo>
                      <a:pt x="119" y="74314"/>
                    </a:lnTo>
                    <a:lnTo>
                      <a:pt x="139" y="74393"/>
                    </a:lnTo>
                    <a:lnTo>
                      <a:pt x="159" y="74452"/>
                    </a:lnTo>
                    <a:lnTo>
                      <a:pt x="198" y="74512"/>
                    </a:lnTo>
                    <a:lnTo>
                      <a:pt x="238" y="74551"/>
                    </a:lnTo>
                    <a:lnTo>
                      <a:pt x="317" y="74611"/>
                    </a:lnTo>
                    <a:lnTo>
                      <a:pt x="436" y="74631"/>
                    </a:lnTo>
                    <a:lnTo>
                      <a:pt x="535" y="74611"/>
                    </a:lnTo>
                    <a:lnTo>
                      <a:pt x="614" y="74551"/>
                    </a:lnTo>
                    <a:lnTo>
                      <a:pt x="654" y="74512"/>
                    </a:lnTo>
                    <a:lnTo>
                      <a:pt x="673" y="74452"/>
                    </a:lnTo>
                    <a:lnTo>
                      <a:pt x="693" y="74393"/>
                    </a:lnTo>
                    <a:lnTo>
                      <a:pt x="693" y="74314"/>
                    </a:lnTo>
                    <a:lnTo>
                      <a:pt x="614" y="72373"/>
                    </a:lnTo>
                    <a:lnTo>
                      <a:pt x="574" y="71402"/>
                    </a:lnTo>
                    <a:lnTo>
                      <a:pt x="555" y="70432"/>
                    </a:lnTo>
                    <a:lnTo>
                      <a:pt x="555" y="69461"/>
                    </a:lnTo>
                    <a:lnTo>
                      <a:pt x="574" y="68491"/>
                    </a:lnTo>
                    <a:lnTo>
                      <a:pt x="594" y="67520"/>
                    </a:lnTo>
                    <a:lnTo>
                      <a:pt x="654" y="66550"/>
                    </a:lnTo>
                    <a:lnTo>
                      <a:pt x="733" y="65619"/>
                    </a:lnTo>
                    <a:lnTo>
                      <a:pt x="832" y="64688"/>
                    </a:lnTo>
                    <a:lnTo>
                      <a:pt x="971" y="63757"/>
                    </a:lnTo>
                    <a:lnTo>
                      <a:pt x="1109" y="62846"/>
                    </a:lnTo>
                    <a:lnTo>
                      <a:pt x="1426" y="61004"/>
                    </a:lnTo>
                    <a:lnTo>
                      <a:pt x="1743" y="59162"/>
                    </a:lnTo>
                    <a:lnTo>
                      <a:pt x="1882" y="58271"/>
                    </a:lnTo>
                    <a:lnTo>
                      <a:pt x="2000" y="57379"/>
                    </a:lnTo>
                    <a:lnTo>
                      <a:pt x="2218" y="55597"/>
                    </a:lnTo>
                    <a:lnTo>
                      <a:pt x="2397" y="53814"/>
                    </a:lnTo>
                    <a:lnTo>
                      <a:pt x="2535" y="52012"/>
                    </a:lnTo>
                    <a:lnTo>
                      <a:pt x="2634" y="50210"/>
                    </a:lnTo>
                    <a:lnTo>
                      <a:pt x="2694" y="48407"/>
                    </a:lnTo>
                    <a:lnTo>
                      <a:pt x="2733" y="46605"/>
                    </a:lnTo>
                    <a:lnTo>
                      <a:pt x="2753" y="44803"/>
                    </a:lnTo>
                    <a:lnTo>
                      <a:pt x="2733" y="43000"/>
                    </a:lnTo>
                    <a:lnTo>
                      <a:pt x="2714" y="41218"/>
                    </a:lnTo>
                    <a:lnTo>
                      <a:pt x="2634" y="37613"/>
                    </a:lnTo>
                    <a:lnTo>
                      <a:pt x="2515" y="34008"/>
                    </a:lnTo>
                    <a:lnTo>
                      <a:pt x="2416" y="30423"/>
                    </a:lnTo>
                    <a:lnTo>
                      <a:pt x="2377" y="28621"/>
                    </a:lnTo>
                    <a:lnTo>
                      <a:pt x="2357" y="26818"/>
                    </a:lnTo>
                    <a:lnTo>
                      <a:pt x="2337" y="25016"/>
                    </a:lnTo>
                    <a:lnTo>
                      <a:pt x="2357" y="23234"/>
                    </a:lnTo>
                    <a:lnTo>
                      <a:pt x="2397" y="21431"/>
                    </a:lnTo>
                    <a:lnTo>
                      <a:pt x="2456" y="19629"/>
                    </a:lnTo>
                    <a:lnTo>
                      <a:pt x="2555" y="17826"/>
                    </a:lnTo>
                    <a:lnTo>
                      <a:pt x="2694" y="16044"/>
                    </a:lnTo>
                    <a:lnTo>
                      <a:pt x="2773" y="15034"/>
                    </a:lnTo>
                    <a:lnTo>
                      <a:pt x="2872" y="14043"/>
                    </a:lnTo>
                    <a:lnTo>
                      <a:pt x="2991" y="13053"/>
                    </a:lnTo>
                    <a:lnTo>
                      <a:pt x="3129" y="12043"/>
                    </a:lnTo>
                    <a:lnTo>
                      <a:pt x="3268" y="11053"/>
                    </a:lnTo>
                    <a:lnTo>
                      <a:pt x="3446" y="10062"/>
                    </a:lnTo>
                    <a:lnTo>
                      <a:pt x="3625" y="9092"/>
                    </a:lnTo>
                    <a:lnTo>
                      <a:pt x="3803" y="8102"/>
                    </a:lnTo>
                    <a:lnTo>
                      <a:pt x="4021" y="7131"/>
                    </a:lnTo>
                    <a:lnTo>
                      <a:pt x="4258" y="6161"/>
                    </a:lnTo>
                    <a:lnTo>
                      <a:pt x="4496" y="5210"/>
                    </a:lnTo>
                    <a:lnTo>
                      <a:pt x="4773" y="4259"/>
                    </a:lnTo>
                    <a:lnTo>
                      <a:pt x="5051" y="3308"/>
                    </a:lnTo>
                    <a:lnTo>
                      <a:pt x="5348" y="2358"/>
                    </a:lnTo>
                    <a:lnTo>
                      <a:pt x="5684" y="1427"/>
                    </a:lnTo>
                    <a:lnTo>
                      <a:pt x="6021" y="496"/>
                    </a:lnTo>
                    <a:lnTo>
                      <a:pt x="6041" y="437"/>
                    </a:lnTo>
                    <a:lnTo>
                      <a:pt x="6061" y="357"/>
                    </a:lnTo>
                    <a:lnTo>
                      <a:pt x="6041" y="238"/>
                    </a:lnTo>
                    <a:lnTo>
                      <a:pt x="5982" y="120"/>
                    </a:lnTo>
                    <a:lnTo>
                      <a:pt x="5902" y="40"/>
                    </a:lnTo>
                    <a:lnTo>
                      <a:pt x="5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0" name="Google Shape;1800;p7"/>
              <p:cNvSpPr/>
              <p:nvPr/>
            </p:nvSpPr>
            <p:spPr>
              <a:xfrm>
                <a:off x="2365625" y="2829750"/>
                <a:ext cx="891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5153" extrusionOk="0">
                    <a:moveTo>
                      <a:pt x="2100" y="1"/>
                    </a:moveTo>
                    <a:lnTo>
                      <a:pt x="2001" y="21"/>
                    </a:lnTo>
                    <a:lnTo>
                      <a:pt x="1921" y="40"/>
                    </a:lnTo>
                    <a:lnTo>
                      <a:pt x="1822" y="80"/>
                    </a:lnTo>
                    <a:lnTo>
                      <a:pt x="1664" y="179"/>
                    </a:lnTo>
                    <a:lnTo>
                      <a:pt x="1506" y="33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0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34" y="2754"/>
                    </a:lnTo>
                    <a:lnTo>
                      <a:pt x="476" y="3744"/>
                    </a:lnTo>
                    <a:lnTo>
                      <a:pt x="337" y="4695"/>
                    </a:lnTo>
                    <a:lnTo>
                      <a:pt x="218" y="5705"/>
                    </a:lnTo>
                    <a:lnTo>
                      <a:pt x="99" y="6735"/>
                    </a:lnTo>
                    <a:lnTo>
                      <a:pt x="40" y="7745"/>
                    </a:lnTo>
                    <a:lnTo>
                      <a:pt x="0" y="8775"/>
                    </a:lnTo>
                    <a:lnTo>
                      <a:pt x="0" y="9805"/>
                    </a:lnTo>
                    <a:lnTo>
                      <a:pt x="20" y="10835"/>
                    </a:lnTo>
                    <a:lnTo>
                      <a:pt x="79" y="11845"/>
                    </a:lnTo>
                    <a:lnTo>
                      <a:pt x="159" y="12875"/>
                    </a:lnTo>
                    <a:lnTo>
                      <a:pt x="179" y="12954"/>
                    </a:lnTo>
                    <a:lnTo>
                      <a:pt x="198" y="13014"/>
                    </a:lnTo>
                    <a:lnTo>
                      <a:pt x="218" y="13073"/>
                    </a:lnTo>
                    <a:lnTo>
                      <a:pt x="258" y="13113"/>
                    </a:lnTo>
                    <a:lnTo>
                      <a:pt x="357" y="13172"/>
                    </a:lnTo>
                    <a:lnTo>
                      <a:pt x="476" y="13192"/>
                    </a:lnTo>
                    <a:lnTo>
                      <a:pt x="575" y="13172"/>
                    </a:lnTo>
                    <a:lnTo>
                      <a:pt x="614" y="13152"/>
                    </a:lnTo>
                    <a:lnTo>
                      <a:pt x="654" y="13113"/>
                    </a:lnTo>
                    <a:lnTo>
                      <a:pt x="693" y="13073"/>
                    </a:lnTo>
                    <a:lnTo>
                      <a:pt x="713" y="13014"/>
                    </a:lnTo>
                    <a:lnTo>
                      <a:pt x="733" y="12954"/>
                    </a:lnTo>
                    <a:lnTo>
                      <a:pt x="733" y="12875"/>
                    </a:lnTo>
                    <a:lnTo>
                      <a:pt x="654" y="12063"/>
                    </a:lnTo>
                    <a:lnTo>
                      <a:pt x="594" y="11231"/>
                    </a:lnTo>
                    <a:lnTo>
                      <a:pt x="575" y="10419"/>
                    </a:lnTo>
                    <a:lnTo>
                      <a:pt x="555" y="9607"/>
                    </a:lnTo>
                    <a:lnTo>
                      <a:pt x="575" y="8775"/>
                    </a:lnTo>
                    <a:lnTo>
                      <a:pt x="594" y="7963"/>
                    </a:lnTo>
                    <a:lnTo>
                      <a:pt x="634" y="7151"/>
                    </a:lnTo>
                    <a:lnTo>
                      <a:pt x="713" y="6339"/>
                    </a:lnTo>
                    <a:lnTo>
                      <a:pt x="812" y="5507"/>
                    </a:lnTo>
                    <a:lnTo>
                      <a:pt x="911" y="4675"/>
                    </a:lnTo>
                    <a:lnTo>
                      <a:pt x="1050" y="3863"/>
                    </a:lnTo>
                    <a:lnTo>
                      <a:pt x="1208" y="3031"/>
                    </a:lnTo>
                    <a:lnTo>
                      <a:pt x="1367" y="2279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4" y="1348"/>
                    </a:lnTo>
                    <a:lnTo>
                      <a:pt x="1704" y="1130"/>
                    </a:lnTo>
                    <a:lnTo>
                      <a:pt x="1783" y="932"/>
                    </a:lnTo>
                    <a:lnTo>
                      <a:pt x="1842" y="853"/>
                    </a:lnTo>
                    <a:lnTo>
                      <a:pt x="1902" y="793"/>
                    </a:lnTo>
                    <a:lnTo>
                      <a:pt x="1981" y="753"/>
                    </a:lnTo>
                    <a:lnTo>
                      <a:pt x="2040" y="734"/>
                    </a:lnTo>
                    <a:lnTo>
                      <a:pt x="2159" y="734"/>
                    </a:lnTo>
                    <a:lnTo>
                      <a:pt x="2258" y="773"/>
                    </a:lnTo>
                    <a:lnTo>
                      <a:pt x="2357" y="853"/>
                    </a:lnTo>
                    <a:lnTo>
                      <a:pt x="2456" y="952"/>
                    </a:lnTo>
                    <a:lnTo>
                      <a:pt x="2516" y="1090"/>
                    </a:lnTo>
                    <a:lnTo>
                      <a:pt x="2634" y="1328"/>
                    </a:lnTo>
                    <a:lnTo>
                      <a:pt x="2753" y="1704"/>
                    </a:lnTo>
                    <a:lnTo>
                      <a:pt x="2833" y="2120"/>
                    </a:lnTo>
                    <a:lnTo>
                      <a:pt x="2892" y="2516"/>
                    </a:lnTo>
                    <a:lnTo>
                      <a:pt x="2951" y="2952"/>
                    </a:lnTo>
                    <a:lnTo>
                      <a:pt x="2971" y="3368"/>
                    </a:lnTo>
                    <a:lnTo>
                      <a:pt x="2991" y="3784"/>
                    </a:lnTo>
                    <a:lnTo>
                      <a:pt x="3011" y="4616"/>
                    </a:lnTo>
                    <a:lnTo>
                      <a:pt x="2991" y="5507"/>
                    </a:lnTo>
                    <a:lnTo>
                      <a:pt x="2951" y="6398"/>
                    </a:lnTo>
                    <a:lnTo>
                      <a:pt x="2892" y="7270"/>
                    </a:lnTo>
                    <a:lnTo>
                      <a:pt x="2793" y="8161"/>
                    </a:lnTo>
                    <a:lnTo>
                      <a:pt x="2694" y="8993"/>
                    </a:lnTo>
                    <a:lnTo>
                      <a:pt x="2555" y="9825"/>
                    </a:lnTo>
                    <a:lnTo>
                      <a:pt x="2417" y="10657"/>
                    </a:lnTo>
                    <a:lnTo>
                      <a:pt x="2278" y="11469"/>
                    </a:lnTo>
                    <a:lnTo>
                      <a:pt x="1941" y="13113"/>
                    </a:lnTo>
                    <a:lnTo>
                      <a:pt x="1585" y="14737"/>
                    </a:lnTo>
                    <a:lnTo>
                      <a:pt x="1565" y="14816"/>
                    </a:lnTo>
                    <a:lnTo>
                      <a:pt x="1565" y="14875"/>
                    </a:lnTo>
                    <a:lnTo>
                      <a:pt x="1585" y="14955"/>
                    </a:lnTo>
                    <a:lnTo>
                      <a:pt x="1605" y="14994"/>
                    </a:lnTo>
                    <a:lnTo>
                      <a:pt x="1684" y="15093"/>
                    </a:lnTo>
                    <a:lnTo>
                      <a:pt x="1783" y="15133"/>
                    </a:lnTo>
                    <a:lnTo>
                      <a:pt x="1882" y="15153"/>
                    </a:lnTo>
                    <a:lnTo>
                      <a:pt x="1981" y="15133"/>
                    </a:lnTo>
                    <a:lnTo>
                      <a:pt x="2040" y="15093"/>
                    </a:lnTo>
                    <a:lnTo>
                      <a:pt x="2060" y="15054"/>
                    </a:lnTo>
                    <a:lnTo>
                      <a:pt x="2100" y="14994"/>
                    </a:lnTo>
                    <a:lnTo>
                      <a:pt x="2120" y="14915"/>
                    </a:lnTo>
                    <a:lnTo>
                      <a:pt x="2575" y="12875"/>
                    </a:lnTo>
                    <a:lnTo>
                      <a:pt x="2773" y="11845"/>
                    </a:lnTo>
                    <a:lnTo>
                      <a:pt x="2971" y="10835"/>
                    </a:lnTo>
                    <a:lnTo>
                      <a:pt x="3149" y="9785"/>
                    </a:lnTo>
                    <a:lnTo>
                      <a:pt x="3288" y="8755"/>
                    </a:lnTo>
                    <a:lnTo>
                      <a:pt x="3427" y="7705"/>
                    </a:lnTo>
                    <a:lnTo>
                      <a:pt x="3506" y="6676"/>
                    </a:lnTo>
                    <a:lnTo>
                      <a:pt x="3565" y="5626"/>
                    </a:lnTo>
                    <a:lnTo>
                      <a:pt x="3565" y="4576"/>
                    </a:lnTo>
                    <a:lnTo>
                      <a:pt x="3546" y="4061"/>
                    </a:lnTo>
                    <a:lnTo>
                      <a:pt x="3526" y="3546"/>
                    </a:lnTo>
                    <a:lnTo>
                      <a:pt x="3486" y="3031"/>
                    </a:lnTo>
                    <a:lnTo>
                      <a:pt x="3427" y="2516"/>
                    </a:lnTo>
                    <a:lnTo>
                      <a:pt x="3348" y="1823"/>
                    </a:lnTo>
                    <a:lnTo>
                      <a:pt x="3268" y="1467"/>
                    </a:lnTo>
                    <a:lnTo>
                      <a:pt x="3189" y="1110"/>
                    </a:lnTo>
                    <a:lnTo>
                      <a:pt x="3050" y="773"/>
                    </a:lnTo>
                    <a:lnTo>
                      <a:pt x="297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74" y="219"/>
                    </a:lnTo>
                    <a:lnTo>
                      <a:pt x="2535" y="139"/>
                    </a:lnTo>
                    <a:lnTo>
                      <a:pt x="2397" y="60"/>
                    </a:lnTo>
                    <a:lnTo>
                      <a:pt x="2298" y="21"/>
                    </a:lnTo>
                    <a:lnTo>
                      <a:pt x="219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1" name="Google Shape;1801;p7"/>
              <p:cNvSpPr/>
              <p:nvPr/>
            </p:nvSpPr>
            <p:spPr>
              <a:xfrm>
                <a:off x="1963550" y="979850"/>
                <a:ext cx="891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5153" extrusionOk="0">
                    <a:moveTo>
                      <a:pt x="2021" y="1"/>
                    </a:moveTo>
                    <a:lnTo>
                      <a:pt x="1922" y="40"/>
                    </a:lnTo>
                    <a:lnTo>
                      <a:pt x="1823" y="80"/>
                    </a:lnTo>
                    <a:lnTo>
                      <a:pt x="1664" y="179"/>
                    </a:lnTo>
                    <a:lnTo>
                      <a:pt x="1526" y="31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1" y="1328"/>
                    </a:lnTo>
                    <a:lnTo>
                      <a:pt x="872" y="1783"/>
                    </a:lnTo>
                    <a:lnTo>
                      <a:pt x="753" y="2259"/>
                    </a:lnTo>
                    <a:lnTo>
                      <a:pt x="654" y="2754"/>
                    </a:lnTo>
                    <a:lnTo>
                      <a:pt x="476" y="3744"/>
                    </a:lnTo>
                    <a:lnTo>
                      <a:pt x="357" y="4695"/>
                    </a:lnTo>
                    <a:lnTo>
                      <a:pt x="218" y="5705"/>
                    </a:lnTo>
                    <a:lnTo>
                      <a:pt x="119" y="6735"/>
                    </a:lnTo>
                    <a:lnTo>
                      <a:pt x="40" y="7745"/>
                    </a:lnTo>
                    <a:lnTo>
                      <a:pt x="1" y="8775"/>
                    </a:lnTo>
                    <a:lnTo>
                      <a:pt x="1" y="9805"/>
                    </a:lnTo>
                    <a:lnTo>
                      <a:pt x="20" y="10815"/>
                    </a:lnTo>
                    <a:lnTo>
                      <a:pt x="80" y="11845"/>
                    </a:lnTo>
                    <a:lnTo>
                      <a:pt x="159" y="12875"/>
                    </a:lnTo>
                    <a:lnTo>
                      <a:pt x="179" y="12934"/>
                    </a:lnTo>
                    <a:lnTo>
                      <a:pt x="199" y="12994"/>
                    </a:lnTo>
                    <a:lnTo>
                      <a:pt x="238" y="13053"/>
                    </a:lnTo>
                    <a:lnTo>
                      <a:pt x="278" y="13093"/>
                    </a:lnTo>
                    <a:lnTo>
                      <a:pt x="377" y="13152"/>
                    </a:lnTo>
                    <a:lnTo>
                      <a:pt x="476" y="13172"/>
                    </a:lnTo>
                    <a:lnTo>
                      <a:pt x="575" y="13172"/>
                    </a:lnTo>
                    <a:lnTo>
                      <a:pt x="654" y="13112"/>
                    </a:lnTo>
                    <a:lnTo>
                      <a:pt x="694" y="13053"/>
                    </a:lnTo>
                    <a:lnTo>
                      <a:pt x="714" y="13013"/>
                    </a:lnTo>
                    <a:lnTo>
                      <a:pt x="733" y="12934"/>
                    </a:lnTo>
                    <a:lnTo>
                      <a:pt x="733" y="12875"/>
                    </a:lnTo>
                    <a:lnTo>
                      <a:pt x="654" y="12043"/>
                    </a:lnTo>
                    <a:lnTo>
                      <a:pt x="615" y="11231"/>
                    </a:lnTo>
                    <a:lnTo>
                      <a:pt x="575" y="10419"/>
                    </a:lnTo>
                    <a:lnTo>
                      <a:pt x="555" y="9587"/>
                    </a:lnTo>
                    <a:lnTo>
                      <a:pt x="575" y="8775"/>
                    </a:lnTo>
                    <a:lnTo>
                      <a:pt x="595" y="7963"/>
                    </a:lnTo>
                    <a:lnTo>
                      <a:pt x="654" y="7131"/>
                    </a:lnTo>
                    <a:lnTo>
                      <a:pt x="714" y="6319"/>
                    </a:lnTo>
                    <a:lnTo>
                      <a:pt x="813" y="5487"/>
                    </a:lnTo>
                    <a:lnTo>
                      <a:pt x="931" y="4675"/>
                    </a:lnTo>
                    <a:lnTo>
                      <a:pt x="1070" y="3843"/>
                    </a:lnTo>
                    <a:lnTo>
                      <a:pt x="1229" y="3031"/>
                    </a:lnTo>
                    <a:lnTo>
                      <a:pt x="1367" y="2278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5" y="1348"/>
                    </a:lnTo>
                    <a:lnTo>
                      <a:pt x="1704" y="1130"/>
                    </a:lnTo>
                    <a:lnTo>
                      <a:pt x="1803" y="932"/>
                    </a:lnTo>
                    <a:lnTo>
                      <a:pt x="1843" y="852"/>
                    </a:lnTo>
                    <a:lnTo>
                      <a:pt x="1902" y="793"/>
                    </a:lnTo>
                    <a:lnTo>
                      <a:pt x="1981" y="753"/>
                    </a:lnTo>
                    <a:lnTo>
                      <a:pt x="2041" y="734"/>
                    </a:lnTo>
                    <a:lnTo>
                      <a:pt x="2100" y="714"/>
                    </a:lnTo>
                    <a:lnTo>
                      <a:pt x="2159" y="734"/>
                    </a:lnTo>
                    <a:lnTo>
                      <a:pt x="2278" y="773"/>
                    </a:lnTo>
                    <a:lnTo>
                      <a:pt x="2377" y="852"/>
                    </a:lnTo>
                    <a:lnTo>
                      <a:pt x="2457" y="951"/>
                    </a:lnTo>
                    <a:lnTo>
                      <a:pt x="2516" y="1070"/>
                    </a:lnTo>
                    <a:lnTo>
                      <a:pt x="2635" y="1328"/>
                    </a:lnTo>
                    <a:lnTo>
                      <a:pt x="2754" y="1704"/>
                    </a:lnTo>
                    <a:lnTo>
                      <a:pt x="2833" y="2100"/>
                    </a:lnTo>
                    <a:lnTo>
                      <a:pt x="2912" y="2516"/>
                    </a:lnTo>
                    <a:lnTo>
                      <a:pt x="2952" y="2932"/>
                    </a:lnTo>
                    <a:lnTo>
                      <a:pt x="2972" y="3368"/>
                    </a:lnTo>
                    <a:lnTo>
                      <a:pt x="2991" y="3784"/>
                    </a:lnTo>
                    <a:lnTo>
                      <a:pt x="3011" y="4596"/>
                    </a:lnTo>
                    <a:lnTo>
                      <a:pt x="3011" y="5487"/>
                    </a:lnTo>
                    <a:lnTo>
                      <a:pt x="2972" y="6378"/>
                    </a:lnTo>
                    <a:lnTo>
                      <a:pt x="2892" y="7270"/>
                    </a:lnTo>
                    <a:lnTo>
                      <a:pt x="2813" y="8161"/>
                    </a:lnTo>
                    <a:lnTo>
                      <a:pt x="2694" y="8993"/>
                    </a:lnTo>
                    <a:lnTo>
                      <a:pt x="2575" y="9825"/>
                    </a:lnTo>
                    <a:lnTo>
                      <a:pt x="2437" y="10637"/>
                    </a:lnTo>
                    <a:lnTo>
                      <a:pt x="2278" y="11469"/>
                    </a:lnTo>
                    <a:lnTo>
                      <a:pt x="1942" y="13112"/>
                    </a:lnTo>
                    <a:lnTo>
                      <a:pt x="1585" y="14737"/>
                    </a:lnTo>
                    <a:lnTo>
                      <a:pt x="1565" y="14816"/>
                    </a:lnTo>
                    <a:lnTo>
                      <a:pt x="1565" y="14875"/>
                    </a:lnTo>
                    <a:lnTo>
                      <a:pt x="1585" y="14935"/>
                    </a:lnTo>
                    <a:lnTo>
                      <a:pt x="1605" y="14994"/>
                    </a:lnTo>
                    <a:lnTo>
                      <a:pt x="1684" y="15073"/>
                    </a:lnTo>
                    <a:lnTo>
                      <a:pt x="1783" y="15133"/>
                    </a:lnTo>
                    <a:lnTo>
                      <a:pt x="1882" y="15153"/>
                    </a:lnTo>
                    <a:lnTo>
                      <a:pt x="1981" y="15113"/>
                    </a:lnTo>
                    <a:lnTo>
                      <a:pt x="2041" y="15093"/>
                    </a:lnTo>
                    <a:lnTo>
                      <a:pt x="2080" y="15034"/>
                    </a:lnTo>
                    <a:lnTo>
                      <a:pt x="2100" y="14974"/>
                    </a:lnTo>
                    <a:lnTo>
                      <a:pt x="2120" y="14915"/>
                    </a:lnTo>
                    <a:lnTo>
                      <a:pt x="2575" y="12875"/>
                    </a:lnTo>
                    <a:lnTo>
                      <a:pt x="2773" y="11845"/>
                    </a:lnTo>
                    <a:lnTo>
                      <a:pt x="2972" y="10815"/>
                    </a:lnTo>
                    <a:lnTo>
                      <a:pt x="3150" y="9785"/>
                    </a:lnTo>
                    <a:lnTo>
                      <a:pt x="3308" y="8755"/>
                    </a:lnTo>
                    <a:lnTo>
                      <a:pt x="3427" y="7705"/>
                    </a:lnTo>
                    <a:lnTo>
                      <a:pt x="3506" y="6656"/>
                    </a:lnTo>
                    <a:lnTo>
                      <a:pt x="3566" y="5626"/>
                    </a:lnTo>
                    <a:lnTo>
                      <a:pt x="3566" y="4576"/>
                    </a:lnTo>
                    <a:lnTo>
                      <a:pt x="3566" y="4061"/>
                    </a:lnTo>
                    <a:lnTo>
                      <a:pt x="3526" y="3546"/>
                    </a:lnTo>
                    <a:lnTo>
                      <a:pt x="3487" y="3011"/>
                    </a:lnTo>
                    <a:lnTo>
                      <a:pt x="3447" y="2496"/>
                    </a:lnTo>
                    <a:lnTo>
                      <a:pt x="3348" y="1823"/>
                    </a:lnTo>
                    <a:lnTo>
                      <a:pt x="3288" y="1466"/>
                    </a:lnTo>
                    <a:lnTo>
                      <a:pt x="3189" y="1090"/>
                    </a:lnTo>
                    <a:lnTo>
                      <a:pt x="3051" y="753"/>
                    </a:lnTo>
                    <a:lnTo>
                      <a:pt x="2972" y="595"/>
                    </a:lnTo>
                    <a:lnTo>
                      <a:pt x="2892" y="456"/>
                    </a:lnTo>
                    <a:lnTo>
                      <a:pt x="2793" y="337"/>
                    </a:lnTo>
                    <a:lnTo>
                      <a:pt x="2674" y="219"/>
                    </a:lnTo>
                    <a:lnTo>
                      <a:pt x="2556" y="120"/>
                    </a:lnTo>
                    <a:lnTo>
                      <a:pt x="2417" y="60"/>
                    </a:lnTo>
                    <a:lnTo>
                      <a:pt x="2298" y="21"/>
                    </a:lnTo>
                    <a:lnTo>
                      <a:pt x="219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2" name="Google Shape;1802;p7"/>
              <p:cNvSpPr/>
              <p:nvPr/>
            </p:nvSpPr>
            <p:spPr>
              <a:xfrm>
                <a:off x="2229450" y="1102150"/>
                <a:ext cx="951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0" y="120"/>
                    </a:lnTo>
                    <a:lnTo>
                      <a:pt x="2041" y="179"/>
                    </a:lnTo>
                    <a:lnTo>
                      <a:pt x="2001" y="239"/>
                    </a:lnTo>
                    <a:lnTo>
                      <a:pt x="2001" y="318"/>
                    </a:lnTo>
                    <a:lnTo>
                      <a:pt x="1585" y="4596"/>
                    </a:lnTo>
                    <a:lnTo>
                      <a:pt x="1407" y="6755"/>
                    </a:lnTo>
                    <a:lnTo>
                      <a:pt x="1229" y="8894"/>
                    </a:lnTo>
                    <a:lnTo>
                      <a:pt x="1110" y="11053"/>
                    </a:lnTo>
                    <a:lnTo>
                      <a:pt x="1011" y="13212"/>
                    </a:lnTo>
                    <a:lnTo>
                      <a:pt x="99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91" y="17529"/>
                    </a:lnTo>
                    <a:lnTo>
                      <a:pt x="1050" y="19688"/>
                    </a:lnTo>
                    <a:lnTo>
                      <a:pt x="1149" y="21867"/>
                    </a:lnTo>
                    <a:lnTo>
                      <a:pt x="1288" y="24026"/>
                    </a:lnTo>
                    <a:lnTo>
                      <a:pt x="1446" y="26205"/>
                    </a:lnTo>
                    <a:lnTo>
                      <a:pt x="1803" y="30542"/>
                    </a:lnTo>
                    <a:lnTo>
                      <a:pt x="2159" y="34860"/>
                    </a:lnTo>
                    <a:lnTo>
                      <a:pt x="2496" y="39138"/>
                    </a:lnTo>
                    <a:lnTo>
                      <a:pt x="2674" y="41277"/>
                    </a:lnTo>
                    <a:lnTo>
                      <a:pt x="2853" y="43416"/>
                    </a:lnTo>
                    <a:lnTo>
                      <a:pt x="2991" y="45555"/>
                    </a:lnTo>
                    <a:lnTo>
                      <a:pt x="3110" y="47694"/>
                    </a:lnTo>
                    <a:lnTo>
                      <a:pt x="3189" y="49853"/>
                    </a:lnTo>
                    <a:lnTo>
                      <a:pt x="3209" y="50923"/>
                    </a:lnTo>
                    <a:lnTo>
                      <a:pt x="3229" y="51992"/>
                    </a:lnTo>
                    <a:lnTo>
                      <a:pt x="3229" y="53062"/>
                    </a:lnTo>
                    <a:lnTo>
                      <a:pt x="3189" y="54131"/>
                    </a:lnTo>
                    <a:lnTo>
                      <a:pt x="3150" y="55201"/>
                    </a:lnTo>
                    <a:lnTo>
                      <a:pt x="3090" y="56270"/>
                    </a:lnTo>
                    <a:lnTo>
                      <a:pt x="3011" y="57340"/>
                    </a:lnTo>
                    <a:lnTo>
                      <a:pt x="2892" y="58409"/>
                    </a:lnTo>
                    <a:lnTo>
                      <a:pt x="2754" y="59479"/>
                    </a:lnTo>
                    <a:lnTo>
                      <a:pt x="2595" y="60529"/>
                    </a:lnTo>
                    <a:lnTo>
                      <a:pt x="2437" y="61578"/>
                    </a:lnTo>
                    <a:lnTo>
                      <a:pt x="2239" y="62589"/>
                    </a:lnTo>
                    <a:lnTo>
                      <a:pt x="1843" y="64648"/>
                    </a:lnTo>
                    <a:lnTo>
                      <a:pt x="1427" y="66688"/>
                    </a:lnTo>
                    <a:lnTo>
                      <a:pt x="1030" y="68729"/>
                    </a:lnTo>
                    <a:lnTo>
                      <a:pt x="832" y="69778"/>
                    </a:lnTo>
                    <a:lnTo>
                      <a:pt x="654" y="70828"/>
                    </a:lnTo>
                    <a:lnTo>
                      <a:pt x="496" y="71878"/>
                    </a:lnTo>
                    <a:lnTo>
                      <a:pt x="337" y="72947"/>
                    </a:lnTo>
                    <a:lnTo>
                      <a:pt x="218" y="74017"/>
                    </a:lnTo>
                    <a:lnTo>
                      <a:pt x="119" y="75086"/>
                    </a:lnTo>
                    <a:lnTo>
                      <a:pt x="60" y="76156"/>
                    </a:lnTo>
                    <a:lnTo>
                      <a:pt x="20" y="77206"/>
                    </a:lnTo>
                    <a:lnTo>
                      <a:pt x="1" y="78275"/>
                    </a:lnTo>
                    <a:lnTo>
                      <a:pt x="40" y="79345"/>
                    </a:lnTo>
                    <a:lnTo>
                      <a:pt x="119" y="80414"/>
                    </a:lnTo>
                    <a:lnTo>
                      <a:pt x="238" y="81464"/>
                    </a:lnTo>
                    <a:lnTo>
                      <a:pt x="317" y="81979"/>
                    </a:lnTo>
                    <a:lnTo>
                      <a:pt x="416" y="82514"/>
                    </a:lnTo>
                    <a:lnTo>
                      <a:pt x="516" y="83029"/>
                    </a:lnTo>
                    <a:lnTo>
                      <a:pt x="634" y="83544"/>
                    </a:lnTo>
                    <a:lnTo>
                      <a:pt x="753" y="84059"/>
                    </a:lnTo>
                    <a:lnTo>
                      <a:pt x="912" y="84574"/>
                    </a:lnTo>
                    <a:lnTo>
                      <a:pt x="1070" y="85088"/>
                    </a:lnTo>
                    <a:lnTo>
                      <a:pt x="1229" y="85584"/>
                    </a:lnTo>
                    <a:lnTo>
                      <a:pt x="1268" y="85643"/>
                    </a:lnTo>
                    <a:lnTo>
                      <a:pt x="1308" y="85702"/>
                    </a:lnTo>
                    <a:lnTo>
                      <a:pt x="1347" y="85742"/>
                    </a:lnTo>
                    <a:lnTo>
                      <a:pt x="140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83" y="85663"/>
                    </a:lnTo>
                    <a:lnTo>
                      <a:pt x="1803" y="85603"/>
                    </a:lnTo>
                    <a:lnTo>
                      <a:pt x="1803" y="85544"/>
                    </a:lnTo>
                    <a:lnTo>
                      <a:pt x="1803" y="85485"/>
                    </a:lnTo>
                    <a:lnTo>
                      <a:pt x="1783" y="85405"/>
                    </a:lnTo>
                    <a:lnTo>
                      <a:pt x="1625" y="84950"/>
                    </a:lnTo>
                    <a:lnTo>
                      <a:pt x="1466" y="84474"/>
                    </a:lnTo>
                    <a:lnTo>
                      <a:pt x="1347" y="83999"/>
                    </a:lnTo>
                    <a:lnTo>
                      <a:pt x="1209" y="83524"/>
                    </a:lnTo>
                    <a:lnTo>
                      <a:pt x="1011" y="82573"/>
                    </a:lnTo>
                    <a:lnTo>
                      <a:pt x="832" y="81603"/>
                    </a:lnTo>
                    <a:lnTo>
                      <a:pt x="714" y="80632"/>
                    </a:lnTo>
                    <a:lnTo>
                      <a:pt x="634" y="79662"/>
                    </a:lnTo>
                    <a:lnTo>
                      <a:pt x="595" y="78671"/>
                    </a:lnTo>
                    <a:lnTo>
                      <a:pt x="575" y="77681"/>
                    </a:lnTo>
                    <a:lnTo>
                      <a:pt x="595" y="76710"/>
                    </a:lnTo>
                    <a:lnTo>
                      <a:pt x="634" y="75720"/>
                    </a:lnTo>
                    <a:lnTo>
                      <a:pt x="714" y="74730"/>
                    </a:lnTo>
                    <a:lnTo>
                      <a:pt x="813" y="73740"/>
                    </a:lnTo>
                    <a:lnTo>
                      <a:pt x="931" y="72749"/>
                    </a:lnTo>
                    <a:lnTo>
                      <a:pt x="1070" y="71779"/>
                    </a:lnTo>
                    <a:lnTo>
                      <a:pt x="1229" y="70808"/>
                    </a:lnTo>
                    <a:lnTo>
                      <a:pt x="1407" y="69838"/>
                    </a:lnTo>
                    <a:lnTo>
                      <a:pt x="1783" y="67837"/>
                    </a:lnTo>
                    <a:lnTo>
                      <a:pt x="2159" y="65837"/>
                    </a:lnTo>
                    <a:lnTo>
                      <a:pt x="2556" y="63856"/>
                    </a:lnTo>
                    <a:lnTo>
                      <a:pt x="2912" y="61856"/>
                    </a:lnTo>
                    <a:lnTo>
                      <a:pt x="3071" y="60865"/>
                    </a:lnTo>
                    <a:lnTo>
                      <a:pt x="3229" y="59855"/>
                    </a:lnTo>
                    <a:lnTo>
                      <a:pt x="3368" y="58865"/>
                    </a:lnTo>
                    <a:lnTo>
                      <a:pt x="3486" y="57855"/>
                    </a:lnTo>
                    <a:lnTo>
                      <a:pt x="3605" y="56845"/>
                    </a:lnTo>
                    <a:lnTo>
                      <a:pt x="3685" y="55815"/>
                    </a:lnTo>
                    <a:lnTo>
                      <a:pt x="3744" y="54805"/>
                    </a:lnTo>
                    <a:lnTo>
                      <a:pt x="3784" y="53775"/>
                    </a:lnTo>
                    <a:lnTo>
                      <a:pt x="3803" y="52705"/>
                    </a:lnTo>
                    <a:lnTo>
                      <a:pt x="3803" y="51636"/>
                    </a:lnTo>
                    <a:lnTo>
                      <a:pt x="3784" y="50566"/>
                    </a:lnTo>
                    <a:lnTo>
                      <a:pt x="3764" y="49497"/>
                    </a:lnTo>
                    <a:lnTo>
                      <a:pt x="3665" y="47358"/>
                    </a:lnTo>
                    <a:lnTo>
                      <a:pt x="3546" y="45219"/>
                    </a:lnTo>
                    <a:lnTo>
                      <a:pt x="3387" y="43079"/>
                    </a:lnTo>
                    <a:lnTo>
                      <a:pt x="3209" y="40940"/>
                    </a:lnTo>
                    <a:lnTo>
                      <a:pt x="2853" y="36682"/>
                    </a:lnTo>
                    <a:lnTo>
                      <a:pt x="2516" y="32424"/>
                    </a:lnTo>
                    <a:lnTo>
                      <a:pt x="2159" y="28165"/>
                    </a:lnTo>
                    <a:lnTo>
                      <a:pt x="2001" y="26026"/>
                    </a:lnTo>
                    <a:lnTo>
                      <a:pt x="1862" y="23907"/>
                    </a:lnTo>
                    <a:lnTo>
                      <a:pt x="1724" y="21768"/>
                    </a:lnTo>
                    <a:lnTo>
                      <a:pt x="1625" y="19649"/>
                    </a:lnTo>
                    <a:lnTo>
                      <a:pt x="1585" y="18421"/>
                    </a:lnTo>
                    <a:lnTo>
                      <a:pt x="1545" y="17213"/>
                    </a:lnTo>
                    <a:lnTo>
                      <a:pt x="1545" y="16004"/>
                    </a:lnTo>
                    <a:lnTo>
                      <a:pt x="1565" y="14796"/>
                    </a:lnTo>
                    <a:lnTo>
                      <a:pt x="1585" y="13588"/>
                    </a:lnTo>
                    <a:lnTo>
                      <a:pt x="1625" y="12380"/>
                    </a:lnTo>
                    <a:lnTo>
                      <a:pt x="1684" y="11172"/>
                    </a:lnTo>
                    <a:lnTo>
                      <a:pt x="1743" y="9963"/>
                    </a:lnTo>
                    <a:lnTo>
                      <a:pt x="1922" y="7547"/>
                    </a:lnTo>
                    <a:lnTo>
                      <a:pt x="2100" y="5131"/>
                    </a:lnTo>
                    <a:lnTo>
                      <a:pt x="2338" y="2714"/>
                    </a:lnTo>
                    <a:lnTo>
                      <a:pt x="2556" y="318"/>
                    </a:lnTo>
                    <a:lnTo>
                      <a:pt x="2556" y="239"/>
                    </a:lnTo>
                    <a:lnTo>
                      <a:pt x="2556" y="179"/>
                    </a:lnTo>
                    <a:lnTo>
                      <a:pt x="2536" y="120"/>
                    </a:lnTo>
                    <a:lnTo>
                      <a:pt x="2496" y="80"/>
                    </a:lnTo>
                    <a:lnTo>
                      <a:pt x="241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3" name="Google Shape;1803;p7"/>
              <p:cNvSpPr/>
              <p:nvPr/>
            </p:nvSpPr>
            <p:spPr>
              <a:xfrm>
                <a:off x="2274025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4" y="0"/>
                    </a:moveTo>
                    <a:lnTo>
                      <a:pt x="6714" y="40"/>
                    </a:lnTo>
                    <a:lnTo>
                      <a:pt x="6655" y="79"/>
                    </a:lnTo>
                    <a:lnTo>
                      <a:pt x="6615" y="139"/>
                    </a:lnTo>
                    <a:lnTo>
                      <a:pt x="6298" y="674"/>
                    </a:lnTo>
                    <a:lnTo>
                      <a:pt x="6021" y="1208"/>
                    </a:lnTo>
                    <a:lnTo>
                      <a:pt x="5784" y="1743"/>
                    </a:lnTo>
                    <a:lnTo>
                      <a:pt x="5566" y="2298"/>
                    </a:lnTo>
                    <a:lnTo>
                      <a:pt x="5368" y="2872"/>
                    </a:lnTo>
                    <a:lnTo>
                      <a:pt x="5209" y="3446"/>
                    </a:lnTo>
                    <a:lnTo>
                      <a:pt x="5070" y="4021"/>
                    </a:lnTo>
                    <a:lnTo>
                      <a:pt x="4952" y="4595"/>
                    </a:lnTo>
                    <a:lnTo>
                      <a:pt x="4872" y="5189"/>
                    </a:lnTo>
                    <a:lnTo>
                      <a:pt x="4793" y="5784"/>
                    </a:lnTo>
                    <a:lnTo>
                      <a:pt x="4734" y="6378"/>
                    </a:lnTo>
                    <a:lnTo>
                      <a:pt x="4714" y="6972"/>
                    </a:lnTo>
                    <a:lnTo>
                      <a:pt x="4694" y="7586"/>
                    </a:lnTo>
                    <a:lnTo>
                      <a:pt x="4674" y="8180"/>
                    </a:lnTo>
                    <a:lnTo>
                      <a:pt x="4694" y="9408"/>
                    </a:lnTo>
                    <a:lnTo>
                      <a:pt x="4773" y="10636"/>
                    </a:lnTo>
                    <a:lnTo>
                      <a:pt x="4853" y="11884"/>
                    </a:lnTo>
                    <a:lnTo>
                      <a:pt x="5051" y="14340"/>
                    </a:lnTo>
                    <a:lnTo>
                      <a:pt x="5130" y="15588"/>
                    </a:lnTo>
                    <a:lnTo>
                      <a:pt x="5189" y="16796"/>
                    </a:lnTo>
                    <a:lnTo>
                      <a:pt x="5209" y="18004"/>
                    </a:lnTo>
                    <a:lnTo>
                      <a:pt x="5209" y="18598"/>
                    </a:lnTo>
                    <a:lnTo>
                      <a:pt x="5189" y="19192"/>
                    </a:lnTo>
                    <a:lnTo>
                      <a:pt x="5150" y="19886"/>
                    </a:lnTo>
                    <a:lnTo>
                      <a:pt x="5070" y="20579"/>
                    </a:lnTo>
                    <a:lnTo>
                      <a:pt x="4991" y="21272"/>
                    </a:lnTo>
                    <a:lnTo>
                      <a:pt x="4872" y="21946"/>
                    </a:lnTo>
                    <a:lnTo>
                      <a:pt x="4754" y="22619"/>
                    </a:lnTo>
                    <a:lnTo>
                      <a:pt x="4615" y="23292"/>
                    </a:lnTo>
                    <a:lnTo>
                      <a:pt x="4457" y="23966"/>
                    </a:lnTo>
                    <a:lnTo>
                      <a:pt x="4298" y="24639"/>
                    </a:lnTo>
                    <a:lnTo>
                      <a:pt x="3942" y="25907"/>
                    </a:lnTo>
                    <a:lnTo>
                      <a:pt x="3585" y="27174"/>
                    </a:lnTo>
                    <a:lnTo>
                      <a:pt x="3526" y="27452"/>
                    </a:lnTo>
                    <a:lnTo>
                      <a:pt x="3407" y="27848"/>
                    </a:lnTo>
                    <a:lnTo>
                      <a:pt x="3347" y="28046"/>
                    </a:lnTo>
                    <a:lnTo>
                      <a:pt x="3268" y="28204"/>
                    </a:lnTo>
                    <a:lnTo>
                      <a:pt x="3209" y="28323"/>
                    </a:lnTo>
                    <a:lnTo>
                      <a:pt x="3169" y="28363"/>
                    </a:lnTo>
                    <a:lnTo>
                      <a:pt x="3110" y="28363"/>
                    </a:lnTo>
                    <a:lnTo>
                      <a:pt x="3070" y="28323"/>
                    </a:lnTo>
                    <a:lnTo>
                      <a:pt x="3011" y="28224"/>
                    </a:lnTo>
                    <a:lnTo>
                      <a:pt x="2971" y="28066"/>
                    </a:lnTo>
                    <a:lnTo>
                      <a:pt x="2912" y="27887"/>
                    </a:lnTo>
                    <a:lnTo>
                      <a:pt x="2852" y="27491"/>
                    </a:lnTo>
                    <a:lnTo>
                      <a:pt x="2793" y="27194"/>
                    </a:lnTo>
                    <a:lnTo>
                      <a:pt x="2694" y="26521"/>
                    </a:lnTo>
                    <a:lnTo>
                      <a:pt x="2595" y="25867"/>
                    </a:lnTo>
                    <a:lnTo>
                      <a:pt x="2515" y="25174"/>
                    </a:lnTo>
                    <a:lnTo>
                      <a:pt x="2436" y="24501"/>
                    </a:lnTo>
                    <a:lnTo>
                      <a:pt x="2397" y="23827"/>
                    </a:lnTo>
                    <a:lnTo>
                      <a:pt x="2357" y="23154"/>
                    </a:lnTo>
                    <a:lnTo>
                      <a:pt x="2298" y="21787"/>
                    </a:lnTo>
                    <a:lnTo>
                      <a:pt x="2298" y="20420"/>
                    </a:lnTo>
                    <a:lnTo>
                      <a:pt x="2298" y="19054"/>
                    </a:lnTo>
                    <a:lnTo>
                      <a:pt x="2298" y="16321"/>
                    </a:lnTo>
                    <a:lnTo>
                      <a:pt x="2317" y="15152"/>
                    </a:lnTo>
                    <a:lnTo>
                      <a:pt x="2298" y="13904"/>
                    </a:lnTo>
                    <a:lnTo>
                      <a:pt x="2298" y="13270"/>
                    </a:lnTo>
                    <a:lnTo>
                      <a:pt x="2258" y="12637"/>
                    </a:lnTo>
                    <a:lnTo>
                      <a:pt x="2218" y="12003"/>
                    </a:lnTo>
                    <a:lnTo>
                      <a:pt x="2159" y="11369"/>
                    </a:lnTo>
                    <a:lnTo>
                      <a:pt x="2060" y="10735"/>
                    </a:lnTo>
                    <a:lnTo>
                      <a:pt x="1961" y="10121"/>
                    </a:lnTo>
                    <a:lnTo>
                      <a:pt x="1802" y="9527"/>
                    </a:lnTo>
                    <a:lnTo>
                      <a:pt x="1624" y="8953"/>
                    </a:lnTo>
                    <a:lnTo>
                      <a:pt x="1525" y="8675"/>
                    </a:lnTo>
                    <a:lnTo>
                      <a:pt x="1406" y="8398"/>
                    </a:lnTo>
                    <a:lnTo>
                      <a:pt x="1288" y="8141"/>
                    </a:lnTo>
                    <a:lnTo>
                      <a:pt x="1149" y="7883"/>
                    </a:lnTo>
                    <a:lnTo>
                      <a:pt x="1010" y="7626"/>
                    </a:lnTo>
                    <a:lnTo>
                      <a:pt x="852" y="7388"/>
                    </a:lnTo>
                    <a:lnTo>
                      <a:pt x="674" y="7150"/>
                    </a:lnTo>
                    <a:lnTo>
                      <a:pt x="495" y="6932"/>
                    </a:lnTo>
                    <a:lnTo>
                      <a:pt x="436" y="6893"/>
                    </a:lnTo>
                    <a:lnTo>
                      <a:pt x="376" y="6853"/>
                    </a:lnTo>
                    <a:lnTo>
                      <a:pt x="337" y="6833"/>
                    </a:lnTo>
                    <a:lnTo>
                      <a:pt x="277" y="6833"/>
                    </a:lnTo>
                    <a:lnTo>
                      <a:pt x="178" y="6873"/>
                    </a:lnTo>
                    <a:lnTo>
                      <a:pt x="99" y="6952"/>
                    </a:lnTo>
                    <a:lnTo>
                      <a:pt x="40" y="7051"/>
                    </a:lnTo>
                    <a:lnTo>
                      <a:pt x="0" y="7150"/>
                    </a:lnTo>
                    <a:lnTo>
                      <a:pt x="0" y="7229"/>
                    </a:lnTo>
                    <a:lnTo>
                      <a:pt x="20" y="7289"/>
                    </a:lnTo>
                    <a:lnTo>
                      <a:pt x="40" y="7348"/>
                    </a:lnTo>
                    <a:lnTo>
                      <a:pt x="79" y="7408"/>
                    </a:lnTo>
                    <a:lnTo>
                      <a:pt x="277" y="7626"/>
                    </a:lnTo>
                    <a:lnTo>
                      <a:pt x="436" y="7863"/>
                    </a:lnTo>
                    <a:lnTo>
                      <a:pt x="594" y="8121"/>
                    </a:lnTo>
                    <a:lnTo>
                      <a:pt x="733" y="8378"/>
                    </a:lnTo>
                    <a:lnTo>
                      <a:pt x="872" y="8636"/>
                    </a:lnTo>
                    <a:lnTo>
                      <a:pt x="971" y="8913"/>
                    </a:lnTo>
                    <a:lnTo>
                      <a:pt x="1089" y="9190"/>
                    </a:lnTo>
                    <a:lnTo>
                      <a:pt x="1169" y="9468"/>
                    </a:lnTo>
                    <a:lnTo>
                      <a:pt x="1327" y="10062"/>
                    </a:lnTo>
                    <a:lnTo>
                      <a:pt x="1446" y="10656"/>
                    </a:lnTo>
                    <a:lnTo>
                      <a:pt x="1525" y="11270"/>
                    </a:lnTo>
                    <a:lnTo>
                      <a:pt x="1585" y="11884"/>
                    </a:lnTo>
                    <a:lnTo>
                      <a:pt x="1644" y="12577"/>
                    </a:lnTo>
                    <a:lnTo>
                      <a:pt x="1684" y="13270"/>
                    </a:lnTo>
                    <a:lnTo>
                      <a:pt x="1723" y="14657"/>
                    </a:lnTo>
                    <a:lnTo>
                      <a:pt x="1743" y="16043"/>
                    </a:lnTo>
                    <a:lnTo>
                      <a:pt x="1743" y="17430"/>
                    </a:lnTo>
                    <a:lnTo>
                      <a:pt x="1723" y="20143"/>
                    </a:lnTo>
                    <a:lnTo>
                      <a:pt x="1723" y="21510"/>
                    </a:lnTo>
                    <a:lnTo>
                      <a:pt x="1763" y="22876"/>
                    </a:lnTo>
                    <a:lnTo>
                      <a:pt x="1802" y="23570"/>
                    </a:lnTo>
                    <a:lnTo>
                      <a:pt x="1842" y="24243"/>
                    </a:lnTo>
                    <a:lnTo>
                      <a:pt x="1902" y="24936"/>
                    </a:lnTo>
                    <a:lnTo>
                      <a:pt x="1961" y="25610"/>
                    </a:lnTo>
                    <a:lnTo>
                      <a:pt x="2060" y="26283"/>
                    </a:lnTo>
                    <a:lnTo>
                      <a:pt x="2159" y="26956"/>
                    </a:lnTo>
                    <a:lnTo>
                      <a:pt x="2298" y="27610"/>
                    </a:lnTo>
                    <a:lnTo>
                      <a:pt x="2436" y="28284"/>
                    </a:lnTo>
                    <a:lnTo>
                      <a:pt x="2515" y="28600"/>
                    </a:lnTo>
                    <a:lnTo>
                      <a:pt x="2575" y="28759"/>
                    </a:lnTo>
                    <a:lnTo>
                      <a:pt x="2634" y="28897"/>
                    </a:lnTo>
                    <a:lnTo>
                      <a:pt x="2733" y="29036"/>
                    </a:lnTo>
                    <a:lnTo>
                      <a:pt x="2832" y="29135"/>
                    </a:lnTo>
                    <a:lnTo>
                      <a:pt x="2892" y="29175"/>
                    </a:lnTo>
                    <a:lnTo>
                      <a:pt x="2951" y="29195"/>
                    </a:lnTo>
                    <a:lnTo>
                      <a:pt x="3030" y="29214"/>
                    </a:lnTo>
                    <a:lnTo>
                      <a:pt x="3110" y="29214"/>
                    </a:lnTo>
                    <a:lnTo>
                      <a:pt x="3248" y="29195"/>
                    </a:lnTo>
                    <a:lnTo>
                      <a:pt x="3367" y="29115"/>
                    </a:lnTo>
                    <a:lnTo>
                      <a:pt x="3466" y="29036"/>
                    </a:lnTo>
                    <a:lnTo>
                      <a:pt x="3565" y="28917"/>
                    </a:lnTo>
                    <a:lnTo>
                      <a:pt x="3644" y="28798"/>
                    </a:lnTo>
                    <a:lnTo>
                      <a:pt x="3704" y="28660"/>
                    </a:lnTo>
                    <a:lnTo>
                      <a:pt x="3823" y="28402"/>
                    </a:lnTo>
                    <a:lnTo>
                      <a:pt x="4060" y="27749"/>
                    </a:lnTo>
                    <a:lnTo>
                      <a:pt x="4278" y="27095"/>
                    </a:lnTo>
                    <a:lnTo>
                      <a:pt x="4457" y="26422"/>
                    </a:lnTo>
                    <a:lnTo>
                      <a:pt x="4655" y="25748"/>
                    </a:lnTo>
                    <a:lnTo>
                      <a:pt x="4813" y="25055"/>
                    </a:lnTo>
                    <a:lnTo>
                      <a:pt x="4971" y="24362"/>
                    </a:lnTo>
                    <a:lnTo>
                      <a:pt x="5269" y="22995"/>
                    </a:lnTo>
                    <a:lnTo>
                      <a:pt x="5387" y="22302"/>
                    </a:lnTo>
                    <a:lnTo>
                      <a:pt x="5506" y="21609"/>
                    </a:lnTo>
                    <a:lnTo>
                      <a:pt x="5585" y="20896"/>
                    </a:lnTo>
                    <a:lnTo>
                      <a:pt x="5645" y="20203"/>
                    </a:lnTo>
                    <a:lnTo>
                      <a:pt x="5684" y="19509"/>
                    </a:lnTo>
                    <a:lnTo>
                      <a:pt x="5724" y="18796"/>
                    </a:lnTo>
                    <a:lnTo>
                      <a:pt x="5724" y="18103"/>
                    </a:lnTo>
                    <a:lnTo>
                      <a:pt x="5724" y="17410"/>
                    </a:lnTo>
                    <a:lnTo>
                      <a:pt x="5684" y="16023"/>
                    </a:lnTo>
                    <a:lnTo>
                      <a:pt x="5605" y="14617"/>
                    </a:lnTo>
                    <a:lnTo>
                      <a:pt x="5506" y="13211"/>
                    </a:lnTo>
                    <a:lnTo>
                      <a:pt x="5407" y="11785"/>
                    </a:lnTo>
                    <a:lnTo>
                      <a:pt x="5308" y="10319"/>
                    </a:lnTo>
                    <a:lnTo>
                      <a:pt x="5269" y="9586"/>
                    </a:lnTo>
                    <a:lnTo>
                      <a:pt x="5249" y="8854"/>
                    </a:lnTo>
                    <a:lnTo>
                      <a:pt x="5249" y="8121"/>
                    </a:lnTo>
                    <a:lnTo>
                      <a:pt x="5269" y="7368"/>
                    </a:lnTo>
                    <a:lnTo>
                      <a:pt x="5308" y="6635"/>
                    </a:lnTo>
                    <a:lnTo>
                      <a:pt x="5368" y="5902"/>
                    </a:lnTo>
                    <a:lnTo>
                      <a:pt x="5467" y="5189"/>
                    </a:lnTo>
                    <a:lnTo>
                      <a:pt x="5585" y="4476"/>
                    </a:lnTo>
                    <a:lnTo>
                      <a:pt x="5744" y="3763"/>
                    </a:lnTo>
                    <a:lnTo>
                      <a:pt x="5942" y="3070"/>
                    </a:lnTo>
                    <a:lnTo>
                      <a:pt x="6160" y="2397"/>
                    </a:lnTo>
                    <a:lnTo>
                      <a:pt x="6437" y="1743"/>
                    </a:lnTo>
                    <a:lnTo>
                      <a:pt x="6576" y="1406"/>
                    </a:lnTo>
                    <a:lnTo>
                      <a:pt x="6754" y="1090"/>
                    </a:lnTo>
                    <a:lnTo>
                      <a:pt x="6912" y="773"/>
                    </a:lnTo>
                    <a:lnTo>
                      <a:pt x="7111" y="476"/>
                    </a:lnTo>
                    <a:lnTo>
                      <a:pt x="7130" y="396"/>
                    </a:lnTo>
                    <a:lnTo>
                      <a:pt x="7150" y="337"/>
                    </a:lnTo>
                    <a:lnTo>
                      <a:pt x="7150" y="277"/>
                    </a:lnTo>
                    <a:lnTo>
                      <a:pt x="7150" y="218"/>
                    </a:lnTo>
                    <a:lnTo>
                      <a:pt x="7111" y="119"/>
                    </a:lnTo>
                    <a:lnTo>
                      <a:pt x="7012" y="40"/>
                    </a:lnTo>
                    <a:lnTo>
                      <a:pt x="691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4" name="Google Shape;1804;p7"/>
              <p:cNvSpPr/>
              <p:nvPr/>
            </p:nvSpPr>
            <p:spPr>
              <a:xfrm>
                <a:off x="2477525" y="818425"/>
                <a:ext cx="88150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14024" extrusionOk="0">
                    <a:moveTo>
                      <a:pt x="258" y="1"/>
                    </a:moveTo>
                    <a:lnTo>
                      <a:pt x="159" y="41"/>
                    </a:lnTo>
                    <a:lnTo>
                      <a:pt x="80" y="120"/>
                    </a:lnTo>
                    <a:lnTo>
                      <a:pt x="20" y="239"/>
                    </a:lnTo>
                    <a:lnTo>
                      <a:pt x="0" y="357"/>
                    </a:lnTo>
                    <a:lnTo>
                      <a:pt x="0" y="437"/>
                    </a:lnTo>
                    <a:lnTo>
                      <a:pt x="20" y="496"/>
                    </a:lnTo>
                    <a:lnTo>
                      <a:pt x="337" y="1288"/>
                    </a:lnTo>
                    <a:lnTo>
                      <a:pt x="614" y="2081"/>
                    </a:lnTo>
                    <a:lnTo>
                      <a:pt x="852" y="2893"/>
                    </a:lnTo>
                    <a:lnTo>
                      <a:pt x="1070" y="3705"/>
                    </a:lnTo>
                    <a:lnTo>
                      <a:pt x="1248" y="4537"/>
                    </a:lnTo>
                    <a:lnTo>
                      <a:pt x="1427" y="5388"/>
                    </a:lnTo>
                    <a:lnTo>
                      <a:pt x="1565" y="6220"/>
                    </a:lnTo>
                    <a:lnTo>
                      <a:pt x="1704" y="7072"/>
                    </a:lnTo>
                    <a:lnTo>
                      <a:pt x="1981" y="8775"/>
                    </a:lnTo>
                    <a:lnTo>
                      <a:pt x="2239" y="10459"/>
                    </a:lnTo>
                    <a:lnTo>
                      <a:pt x="2397" y="11310"/>
                    </a:lnTo>
                    <a:lnTo>
                      <a:pt x="2555" y="12142"/>
                    </a:lnTo>
                    <a:lnTo>
                      <a:pt x="2754" y="12974"/>
                    </a:lnTo>
                    <a:lnTo>
                      <a:pt x="2952" y="13806"/>
                    </a:lnTo>
                    <a:lnTo>
                      <a:pt x="2991" y="13865"/>
                    </a:lnTo>
                    <a:lnTo>
                      <a:pt x="3011" y="13925"/>
                    </a:lnTo>
                    <a:lnTo>
                      <a:pt x="3051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08" y="14024"/>
                    </a:lnTo>
                    <a:lnTo>
                      <a:pt x="3407" y="13964"/>
                    </a:lnTo>
                    <a:lnTo>
                      <a:pt x="3486" y="13885"/>
                    </a:lnTo>
                    <a:lnTo>
                      <a:pt x="3506" y="13826"/>
                    </a:lnTo>
                    <a:lnTo>
                      <a:pt x="3526" y="13766"/>
                    </a:lnTo>
                    <a:lnTo>
                      <a:pt x="3526" y="13687"/>
                    </a:lnTo>
                    <a:lnTo>
                      <a:pt x="3506" y="13628"/>
                    </a:lnTo>
                    <a:lnTo>
                      <a:pt x="3288" y="12796"/>
                    </a:lnTo>
                    <a:lnTo>
                      <a:pt x="3110" y="11944"/>
                    </a:lnTo>
                    <a:lnTo>
                      <a:pt x="2932" y="11092"/>
                    </a:lnTo>
                    <a:lnTo>
                      <a:pt x="2773" y="10241"/>
                    </a:lnTo>
                    <a:lnTo>
                      <a:pt x="2496" y="8537"/>
                    </a:lnTo>
                    <a:lnTo>
                      <a:pt x="2239" y="6814"/>
                    </a:lnTo>
                    <a:lnTo>
                      <a:pt x="2100" y="5963"/>
                    </a:lnTo>
                    <a:lnTo>
                      <a:pt x="1941" y="5111"/>
                    </a:lnTo>
                    <a:lnTo>
                      <a:pt x="1763" y="4259"/>
                    </a:lnTo>
                    <a:lnTo>
                      <a:pt x="1585" y="3427"/>
                    </a:lnTo>
                    <a:lnTo>
                      <a:pt x="1367" y="2596"/>
                    </a:lnTo>
                    <a:lnTo>
                      <a:pt x="1110" y="1764"/>
                    </a:lnTo>
                    <a:lnTo>
                      <a:pt x="832" y="952"/>
                    </a:lnTo>
                    <a:lnTo>
                      <a:pt x="515" y="159"/>
                    </a:lnTo>
                    <a:lnTo>
                      <a:pt x="496" y="100"/>
                    </a:lnTo>
                    <a:lnTo>
                      <a:pt x="436" y="60"/>
                    </a:lnTo>
                    <a:lnTo>
                      <a:pt x="397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5" name="Google Shape;1805;p7"/>
              <p:cNvSpPr/>
              <p:nvPr/>
            </p:nvSpPr>
            <p:spPr>
              <a:xfrm>
                <a:off x="2544875" y="724850"/>
                <a:ext cx="160450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8" h="83247" extrusionOk="0">
                    <a:moveTo>
                      <a:pt x="198" y="1"/>
                    </a:moveTo>
                    <a:lnTo>
                      <a:pt x="99" y="60"/>
                    </a:lnTo>
                    <a:lnTo>
                      <a:pt x="40" y="139"/>
                    </a:lnTo>
                    <a:lnTo>
                      <a:pt x="20" y="19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20" y="397"/>
                    </a:lnTo>
                    <a:lnTo>
                      <a:pt x="297" y="1328"/>
                    </a:lnTo>
                    <a:lnTo>
                      <a:pt x="535" y="2278"/>
                    </a:lnTo>
                    <a:lnTo>
                      <a:pt x="733" y="3229"/>
                    </a:lnTo>
                    <a:lnTo>
                      <a:pt x="931" y="4199"/>
                    </a:lnTo>
                    <a:lnTo>
                      <a:pt x="1089" y="5150"/>
                    </a:lnTo>
                    <a:lnTo>
                      <a:pt x="1228" y="6121"/>
                    </a:lnTo>
                    <a:lnTo>
                      <a:pt x="1505" y="8081"/>
                    </a:lnTo>
                    <a:lnTo>
                      <a:pt x="1783" y="10141"/>
                    </a:lnTo>
                    <a:lnTo>
                      <a:pt x="2040" y="12201"/>
                    </a:lnTo>
                    <a:lnTo>
                      <a:pt x="2258" y="14281"/>
                    </a:lnTo>
                    <a:lnTo>
                      <a:pt x="2476" y="16341"/>
                    </a:lnTo>
                    <a:lnTo>
                      <a:pt x="2654" y="18401"/>
                    </a:lnTo>
                    <a:lnTo>
                      <a:pt x="2832" y="20460"/>
                    </a:lnTo>
                    <a:lnTo>
                      <a:pt x="2971" y="22520"/>
                    </a:lnTo>
                    <a:lnTo>
                      <a:pt x="3090" y="24600"/>
                    </a:lnTo>
                    <a:lnTo>
                      <a:pt x="3209" y="26660"/>
                    </a:lnTo>
                    <a:lnTo>
                      <a:pt x="3288" y="28720"/>
                    </a:lnTo>
                    <a:lnTo>
                      <a:pt x="3367" y="30799"/>
                    </a:lnTo>
                    <a:lnTo>
                      <a:pt x="3407" y="32859"/>
                    </a:lnTo>
                    <a:lnTo>
                      <a:pt x="3446" y="34899"/>
                    </a:lnTo>
                    <a:lnTo>
                      <a:pt x="3446" y="36919"/>
                    </a:lnTo>
                    <a:lnTo>
                      <a:pt x="3427" y="38940"/>
                    </a:lnTo>
                    <a:lnTo>
                      <a:pt x="3407" y="40980"/>
                    </a:lnTo>
                    <a:lnTo>
                      <a:pt x="3347" y="43059"/>
                    </a:lnTo>
                    <a:lnTo>
                      <a:pt x="3288" y="45139"/>
                    </a:lnTo>
                    <a:lnTo>
                      <a:pt x="3268" y="47219"/>
                    </a:lnTo>
                    <a:lnTo>
                      <a:pt x="3268" y="48249"/>
                    </a:lnTo>
                    <a:lnTo>
                      <a:pt x="3288" y="49298"/>
                    </a:lnTo>
                    <a:lnTo>
                      <a:pt x="3328" y="50289"/>
                    </a:lnTo>
                    <a:lnTo>
                      <a:pt x="3407" y="51279"/>
                    </a:lnTo>
                    <a:lnTo>
                      <a:pt x="3506" y="52269"/>
                    </a:lnTo>
                    <a:lnTo>
                      <a:pt x="3625" y="53260"/>
                    </a:lnTo>
                    <a:lnTo>
                      <a:pt x="3763" y="54250"/>
                    </a:lnTo>
                    <a:lnTo>
                      <a:pt x="3922" y="55220"/>
                    </a:lnTo>
                    <a:lnTo>
                      <a:pt x="4278" y="57161"/>
                    </a:lnTo>
                    <a:lnTo>
                      <a:pt x="4655" y="59102"/>
                    </a:lnTo>
                    <a:lnTo>
                      <a:pt x="5011" y="61063"/>
                    </a:lnTo>
                    <a:lnTo>
                      <a:pt x="5170" y="62034"/>
                    </a:lnTo>
                    <a:lnTo>
                      <a:pt x="5328" y="63024"/>
                    </a:lnTo>
                    <a:lnTo>
                      <a:pt x="5447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4" y="67223"/>
                    </a:lnTo>
                    <a:lnTo>
                      <a:pt x="5803" y="68352"/>
                    </a:lnTo>
                    <a:lnTo>
                      <a:pt x="5843" y="69481"/>
                    </a:lnTo>
                    <a:lnTo>
                      <a:pt x="5863" y="70610"/>
                    </a:lnTo>
                    <a:lnTo>
                      <a:pt x="5843" y="71739"/>
                    </a:lnTo>
                    <a:lnTo>
                      <a:pt x="5803" y="72848"/>
                    </a:lnTo>
                    <a:lnTo>
                      <a:pt x="5744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7" y="77324"/>
                    </a:lnTo>
                    <a:lnTo>
                      <a:pt x="5308" y="78433"/>
                    </a:lnTo>
                    <a:lnTo>
                      <a:pt x="5130" y="79542"/>
                    </a:lnTo>
                    <a:lnTo>
                      <a:pt x="4932" y="80652"/>
                    </a:lnTo>
                    <a:lnTo>
                      <a:pt x="4734" y="81741"/>
                    </a:lnTo>
                    <a:lnTo>
                      <a:pt x="4496" y="82850"/>
                    </a:lnTo>
                    <a:lnTo>
                      <a:pt x="4476" y="82909"/>
                    </a:lnTo>
                    <a:lnTo>
                      <a:pt x="4496" y="82989"/>
                    </a:lnTo>
                    <a:lnTo>
                      <a:pt x="4496" y="83048"/>
                    </a:lnTo>
                    <a:lnTo>
                      <a:pt x="4536" y="83108"/>
                    </a:lnTo>
                    <a:lnTo>
                      <a:pt x="4595" y="83187"/>
                    </a:lnTo>
                    <a:lnTo>
                      <a:pt x="4694" y="83246"/>
                    </a:lnTo>
                    <a:lnTo>
                      <a:pt x="4793" y="83246"/>
                    </a:lnTo>
                    <a:lnTo>
                      <a:pt x="4912" y="83226"/>
                    </a:lnTo>
                    <a:lnTo>
                      <a:pt x="4952" y="83187"/>
                    </a:lnTo>
                    <a:lnTo>
                      <a:pt x="4991" y="83147"/>
                    </a:lnTo>
                    <a:lnTo>
                      <a:pt x="5011" y="83088"/>
                    </a:lnTo>
                    <a:lnTo>
                      <a:pt x="5051" y="83008"/>
                    </a:lnTo>
                    <a:lnTo>
                      <a:pt x="5249" y="82058"/>
                    </a:lnTo>
                    <a:lnTo>
                      <a:pt x="5447" y="81107"/>
                    </a:lnTo>
                    <a:lnTo>
                      <a:pt x="5605" y="80156"/>
                    </a:lnTo>
                    <a:lnTo>
                      <a:pt x="5764" y="79186"/>
                    </a:lnTo>
                    <a:lnTo>
                      <a:pt x="5902" y="78215"/>
                    </a:lnTo>
                    <a:lnTo>
                      <a:pt x="6041" y="77245"/>
                    </a:lnTo>
                    <a:lnTo>
                      <a:pt x="6140" y="76274"/>
                    </a:lnTo>
                    <a:lnTo>
                      <a:pt x="6219" y="75304"/>
                    </a:lnTo>
                    <a:lnTo>
                      <a:pt x="6298" y="74314"/>
                    </a:lnTo>
                    <a:lnTo>
                      <a:pt x="6358" y="73343"/>
                    </a:lnTo>
                    <a:lnTo>
                      <a:pt x="6398" y="72353"/>
                    </a:lnTo>
                    <a:lnTo>
                      <a:pt x="6417" y="71382"/>
                    </a:lnTo>
                    <a:lnTo>
                      <a:pt x="6417" y="70392"/>
                    </a:lnTo>
                    <a:lnTo>
                      <a:pt x="6417" y="69421"/>
                    </a:lnTo>
                    <a:lnTo>
                      <a:pt x="6378" y="68431"/>
                    </a:lnTo>
                    <a:lnTo>
                      <a:pt x="6338" y="67461"/>
                    </a:lnTo>
                    <a:lnTo>
                      <a:pt x="6279" y="66490"/>
                    </a:lnTo>
                    <a:lnTo>
                      <a:pt x="6180" y="65539"/>
                    </a:lnTo>
                    <a:lnTo>
                      <a:pt x="6100" y="64589"/>
                    </a:lnTo>
                    <a:lnTo>
                      <a:pt x="5982" y="63638"/>
                    </a:lnTo>
                    <a:lnTo>
                      <a:pt x="5843" y="62687"/>
                    </a:lnTo>
                    <a:lnTo>
                      <a:pt x="5704" y="61737"/>
                    </a:lnTo>
                    <a:lnTo>
                      <a:pt x="5546" y="60786"/>
                    </a:lnTo>
                    <a:lnTo>
                      <a:pt x="5368" y="59855"/>
                    </a:lnTo>
                    <a:lnTo>
                      <a:pt x="4971" y="57795"/>
                    </a:lnTo>
                    <a:lnTo>
                      <a:pt x="4556" y="55735"/>
                    </a:lnTo>
                    <a:lnTo>
                      <a:pt x="4377" y="54705"/>
                    </a:lnTo>
                    <a:lnTo>
                      <a:pt x="4219" y="53656"/>
                    </a:lnTo>
                    <a:lnTo>
                      <a:pt x="4080" y="52606"/>
                    </a:lnTo>
                    <a:lnTo>
                      <a:pt x="3981" y="51556"/>
                    </a:lnTo>
                    <a:lnTo>
                      <a:pt x="3902" y="50526"/>
                    </a:lnTo>
                    <a:lnTo>
                      <a:pt x="3862" y="49496"/>
                    </a:lnTo>
                    <a:lnTo>
                      <a:pt x="3843" y="48447"/>
                    </a:lnTo>
                    <a:lnTo>
                      <a:pt x="3843" y="47417"/>
                    </a:lnTo>
                    <a:lnTo>
                      <a:pt x="3862" y="45337"/>
                    </a:lnTo>
                    <a:lnTo>
                      <a:pt x="3922" y="43257"/>
                    </a:lnTo>
                    <a:lnTo>
                      <a:pt x="3961" y="41138"/>
                    </a:lnTo>
                    <a:lnTo>
                      <a:pt x="4001" y="39039"/>
                    </a:lnTo>
                    <a:lnTo>
                      <a:pt x="4021" y="36919"/>
                    </a:lnTo>
                    <a:lnTo>
                      <a:pt x="4001" y="34820"/>
                    </a:lnTo>
                    <a:lnTo>
                      <a:pt x="3981" y="32720"/>
                    </a:lnTo>
                    <a:lnTo>
                      <a:pt x="3922" y="30641"/>
                    </a:lnTo>
                    <a:lnTo>
                      <a:pt x="3862" y="28541"/>
                    </a:lnTo>
                    <a:lnTo>
                      <a:pt x="3763" y="26462"/>
                    </a:lnTo>
                    <a:lnTo>
                      <a:pt x="3664" y="24362"/>
                    </a:lnTo>
                    <a:lnTo>
                      <a:pt x="3526" y="22283"/>
                    </a:lnTo>
                    <a:lnTo>
                      <a:pt x="3367" y="20203"/>
                    </a:lnTo>
                    <a:lnTo>
                      <a:pt x="3209" y="18123"/>
                    </a:lnTo>
                    <a:lnTo>
                      <a:pt x="2991" y="15885"/>
                    </a:lnTo>
                    <a:lnTo>
                      <a:pt x="2753" y="13647"/>
                    </a:lnTo>
                    <a:lnTo>
                      <a:pt x="2515" y="11409"/>
                    </a:lnTo>
                    <a:lnTo>
                      <a:pt x="2238" y="9191"/>
                    </a:lnTo>
                    <a:lnTo>
                      <a:pt x="1921" y="6913"/>
                    </a:lnTo>
                    <a:lnTo>
                      <a:pt x="1763" y="5784"/>
                    </a:lnTo>
                    <a:lnTo>
                      <a:pt x="1585" y="4655"/>
                    </a:lnTo>
                    <a:lnTo>
                      <a:pt x="1387" y="3526"/>
                    </a:lnTo>
                    <a:lnTo>
                      <a:pt x="1149" y="2417"/>
                    </a:lnTo>
                    <a:lnTo>
                      <a:pt x="872" y="1308"/>
                    </a:lnTo>
                    <a:lnTo>
                      <a:pt x="733" y="773"/>
                    </a:lnTo>
                    <a:lnTo>
                      <a:pt x="574" y="218"/>
                    </a:lnTo>
                    <a:lnTo>
                      <a:pt x="535" y="159"/>
                    </a:lnTo>
                    <a:lnTo>
                      <a:pt x="495" y="100"/>
                    </a:lnTo>
                    <a:lnTo>
                      <a:pt x="456" y="60"/>
                    </a:lnTo>
                    <a:lnTo>
                      <a:pt x="416" y="20"/>
                    </a:lnTo>
                    <a:lnTo>
                      <a:pt x="31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6" name="Google Shape;1806;p7"/>
              <p:cNvSpPr/>
              <p:nvPr/>
            </p:nvSpPr>
            <p:spPr>
              <a:xfrm>
                <a:off x="2613700" y="2889675"/>
                <a:ext cx="351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0478" extrusionOk="0">
                    <a:moveTo>
                      <a:pt x="1109" y="0"/>
                    </a:moveTo>
                    <a:lnTo>
                      <a:pt x="990" y="20"/>
                    </a:lnTo>
                    <a:lnTo>
                      <a:pt x="951" y="60"/>
                    </a:lnTo>
                    <a:lnTo>
                      <a:pt x="911" y="99"/>
                    </a:lnTo>
                    <a:lnTo>
                      <a:pt x="872" y="159"/>
                    </a:lnTo>
                    <a:lnTo>
                      <a:pt x="852" y="218"/>
                    </a:lnTo>
                    <a:lnTo>
                      <a:pt x="674" y="832"/>
                    </a:lnTo>
                    <a:lnTo>
                      <a:pt x="515" y="1426"/>
                    </a:lnTo>
                    <a:lnTo>
                      <a:pt x="396" y="2040"/>
                    </a:lnTo>
                    <a:lnTo>
                      <a:pt x="297" y="2654"/>
                    </a:lnTo>
                    <a:lnTo>
                      <a:pt x="198" y="3268"/>
                    </a:lnTo>
                    <a:lnTo>
                      <a:pt x="139" y="3882"/>
                    </a:lnTo>
                    <a:lnTo>
                      <a:pt x="79" y="4516"/>
                    </a:lnTo>
                    <a:lnTo>
                      <a:pt x="40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60" y="10161"/>
                    </a:lnTo>
                    <a:lnTo>
                      <a:pt x="60" y="10220"/>
                    </a:lnTo>
                    <a:lnTo>
                      <a:pt x="79" y="10300"/>
                    </a:lnTo>
                    <a:lnTo>
                      <a:pt x="119" y="10339"/>
                    </a:lnTo>
                    <a:lnTo>
                      <a:pt x="159" y="10399"/>
                    </a:lnTo>
                    <a:lnTo>
                      <a:pt x="238" y="10458"/>
                    </a:lnTo>
                    <a:lnTo>
                      <a:pt x="357" y="10478"/>
                    </a:lnTo>
                    <a:lnTo>
                      <a:pt x="456" y="10458"/>
                    </a:lnTo>
                    <a:lnTo>
                      <a:pt x="535" y="10399"/>
                    </a:lnTo>
                    <a:lnTo>
                      <a:pt x="575" y="10339"/>
                    </a:lnTo>
                    <a:lnTo>
                      <a:pt x="594" y="10300"/>
                    </a:lnTo>
                    <a:lnTo>
                      <a:pt x="614" y="10220"/>
                    </a:lnTo>
                    <a:lnTo>
                      <a:pt x="614" y="10161"/>
                    </a:lnTo>
                    <a:lnTo>
                      <a:pt x="594" y="8913"/>
                    </a:lnTo>
                    <a:lnTo>
                      <a:pt x="555" y="7685"/>
                    </a:lnTo>
                    <a:lnTo>
                      <a:pt x="555" y="6457"/>
                    </a:lnTo>
                    <a:lnTo>
                      <a:pt x="614" y="5229"/>
                    </a:lnTo>
                    <a:lnTo>
                      <a:pt x="654" y="4615"/>
                    </a:lnTo>
                    <a:lnTo>
                      <a:pt x="693" y="4001"/>
                    </a:lnTo>
                    <a:lnTo>
                      <a:pt x="773" y="3387"/>
                    </a:lnTo>
                    <a:lnTo>
                      <a:pt x="852" y="2793"/>
                    </a:lnTo>
                    <a:lnTo>
                      <a:pt x="951" y="2179"/>
                    </a:lnTo>
                    <a:lnTo>
                      <a:pt x="1070" y="1585"/>
                    </a:lnTo>
                    <a:lnTo>
                      <a:pt x="1228" y="991"/>
                    </a:lnTo>
                    <a:lnTo>
                      <a:pt x="1387" y="397"/>
                    </a:lnTo>
                    <a:lnTo>
                      <a:pt x="1406" y="317"/>
                    </a:lnTo>
                    <a:lnTo>
                      <a:pt x="1406" y="258"/>
                    </a:lnTo>
                    <a:lnTo>
                      <a:pt x="1387" y="198"/>
                    </a:lnTo>
                    <a:lnTo>
                      <a:pt x="1367" y="139"/>
                    </a:lnTo>
                    <a:lnTo>
                      <a:pt x="1307" y="60"/>
                    </a:lnTo>
                    <a:lnTo>
                      <a:pt x="120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7" name="Google Shape;1807;p7"/>
              <p:cNvSpPr/>
              <p:nvPr/>
            </p:nvSpPr>
            <p:spPr>
              <a:xfrm>
                <a:off x="2095750" y="754075"/>
                <a:ext cx="116900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6" h="96754" extrusionOk="0">
                    <a:moveTo>
                      <a:pt x="3645" y="0"/>
                    </a:moveTo>
                    <a:lnTo>
                      <a:pt x="3546" y="20"/>
                    </a:lnTo>
                    <a:lnTo>
                      <a:pt x="3487" y="40"/>
                    </a:lnTo>
                    <a:lnTo>
                      <a:pt x="3447" y="79"/>
                    </a:lnTo>
                    <a:lnTo>
                      <a:pt x="3427" y="119"/>
                    </a:lnTo>
                    <a:lnTo>
                      <a:pt x="3408" y="178"/>
                    </a:lnTo>
                    <a:lnTo>
                      <a:pt x="3388" y="238"/>
                    </a:lnTo>
                    <a:lnTo>
                      <a:pt x="3388" y="317"/>
                    </a:lnTo>
                    <a:lnTo>
                      <a:pt x="3625" y="2733"/>
                    </a:lnTo>
                    <a:lnTo>
                      <a:pt x="3804" y="5170"/>
                    </a:lnTo>
                    <a:lnTo>
                      <a:pt x="3942" y="7606"/>
                    </a:lnTo>
                    <a:lnTo>
                      <a:pt x="4041" y="10042"/>
                    </a:lnTo>
                    <a:lnTo>
                      <a:pt x="4101" y="12478"/>
                    </a:lnTo>
                    <a:lnTo>
                      <a:pt x="4121" y="14914"/>
                    </a:lnTo>
                    <a:lnTo>
                      <a:pt x="4081" y="17350"/>
                    </a:lnTo>
                    <a:lnTo>
                      <a:pt x="4022" y="19806"/>
                    </a:lnTo>
                    <a:lnTo>
                      <a:pt x="3903" y="22243"/>
                    </a:lnTo>
                    <a:lnTo>
                      <a:pt x="3744" y="24659"/>
                    </a:lnTo>
                    <a:lnTo>
                      <a:pt x="3546" y="27095"/>
                    </a:lnTo>
                    <a:lnTo>
                      <a:pt x="3309" y="29511"/>
                    </a:lnTo>
                    <a:lnTo>
                      <a:pt x="3031" y="31948"/>
                    </a:lnTo>
                    <a:lnTo>
                      <a:pt x="2714" y="34344"/>
                    </a:lnTo>
                    <a:lnTo>
                      <a:pt x="2338" y="36760"/>
                    </a:lnTo>
                    <a:lnTo>
                      <a:pt x="1922" y="39137"/>
                    </a:lnTo>
                    <a:lnTo>
                      <a:pt x="1486" y="41474"/>
                    </a:lnTo>
                    <a:lnTo>
                      <a:pt x="1051" y="43792"/>
                    </a:lnTo>
                    <a:lnTo>
                      <a:pt x="833" y="44940"/>
                    </a:lnTo>
                    <a:lnTo>
                      <a:pt x="635" y="46109"/>
                    </a:lnTo>
                    <a:lnTo>
                      <a:pt x="456" y="47278"/>
                    </a:lnTo>
                    <a:lnTo>
                      <a:pt x="298" y="48446"/>
                    </a:lnTo>
                    <a:lnTo>
                      <a:pt x="159" y="49635"/>
                    </a:lnTo>
                    <a:lnTo>
                      <a:pt x="80" y="50803"/>
                    </a:lnTo>
                    <a:lnTo>
                      <a:pt x="21" y="51991"/>
                    </a:lnTo>
                    <a:lnTo>
                      <a:pt x="1" y="53180"/>
                    </a:lnTo>
                    <a:lnTo>
                      <a:pt x="21" y="54348"/>
                    </a:lnTo>
                    <a:lnTo>
                      <a:pt x="60" y="55537"/>
                    </a:lnTo>
                    <a:lnTo>
                      <a:pt x="120" y="56725"/>
                    </a:lnTo>
                    <a:lnTo>
                      <a:pt x="199" y="57914"/>
                    </a:lnTo>
                    <a:lnTo>
                      <a:pt x="417" y="60370"/>
                    </a:lnTo>
                    <a:lnTo>
                      <a:pt x="65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70" y="67718"/>
                    </a:lnTo>
                    <a:lnTo>
                      <a:pt x="1209" y="70193"/>
                    </a:lnTo>
                    <a:lnTo>
                      <a:pt x="1308" y="72689"/>
                    </a:lnTo>
                    <a:lnTo>
                      <a:pt x="1367" y="75165"/>
                    </a:lnTo>
                    <a:lnTo>
                      <a:pt x="1407" y="77660"/>
                    </a:lnTo>
                    <a:lnTo>
                      <a:pt x="1387" y="78849"/>
                    </a:lnTo>
                    <a:lnTo>
                      <a:pt x="1387" y="80057"/>
                    </a:lnTo>
                    <a:lnTo>
                      <a:pt x="1348" y="82473"/>
                    </a:lnTo>
                    <a:lnTo>
                      <a:pt x="1348" y="83701"/>
                    </a:lnTo>
                    <a:lnTo>
                      <a:pt x="1348" y="84909"/>
                    </a:lnTo>
                    <a:lnTo>
                      <a:pt x="1367" y="86118"/>
                    </a:lnTo>
                    <a:lnTo>
                      <a:pt x="1407" y="87326"/>
                    </a:lnTo>
                    <a:lnTo>
                      <a:pt x="1486" y="88534"/>
                    </a:lnTo>
                    <a:lnTo>
                      <a:pt x="1605" y="89722"/>
                    </a:lnTo>
                    <a:lnTo>
                      <a:pt x="1684" y="90317"/>
                    </a:lnTo>
                    <a:lnTo>
                      <a:pt x="1764" y="90911"/>
                    </a:lnTo>
                    <a:lnTo>
                      <a:pt x="1863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9" y="93248"/>
                    </a:lnTo>
                    <a:lnTo>
                      <a:pt x="2397" y="93822"/>
                    </a:lnTo>
                    <a:lnTo>
                      <a:pt x="2576" y="94377"/>
                    </a:lnTo>
                    <a:lnTo>
                      <a:pt x="2754" y="94951"/>
                    </a:lnTo>
                    <a:lnTo>
                      <a:pt x="2972" y="95506"/>
                    </a:lnTo>
                    <a:lnTo>
                      <a:pt x="3190" y="96041"/>
                    </a:lnTo>
                    <a:lnTo>
                      <a:pt x="3427" y="96595"/>
                    </a:lnTo>
                    <a:lnTo>
                      <a:pt x="3467" y="96655"/>
                    </a:lnTo>
                    <a:lnTo>
                      <a:pt x="3507" y="96714"/>
                    </a:lnTo>
                    <a:lnTo>
                      <a:pt x="3566" y="96734"/>
                    </a:lnTo>
                    <a:lnTo>
                      <a:pt x="3606" y="96754"/>
                    </a:lnTo>
                    <a:lnTo>
                      <a:pt x="3705" y="96754"/>
                    </a:lnTo>
                    <a:lnTo>
                      <a:pt x="3804" y="96714"/>
                    </a:lnTo>
                    <a:lnTo>
                      <a:pt x="3883" y="96635"/>
                    </a:lnTo>
                    <a:lnTo>
                      <a:pt x="3942" y="96516"/>
                    </a:lnTo>
                    <a:lnTo>
                      <a:pt x="3962" y="96456"/>
                    </a:lnTo>
                    <a:lnTo>
                      <a:pt x="3962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705" y="95763"/>
                    </a:lnTo>
                    <a:lnTo>
                      <a:pt x="3507" y="95268"/>
                    </a:lnTo>
                    <a:lnTo>
                      <a:pt x="3309" y="94773"/>
                    </a:lnTo>
                    <a:lnTo>
                      <a:pt x="3130" y="94258"/>
                    </a:lnTo>
                    <a:lnTo>
                      <a:pt x="2972" y="93743"/>
                    </a:lnTo>
                    <a:lnTo>
                      <a:pt x="2833" y="93228"/>
                    </a:lnTo>
                    <a:lnTo>
                      <a:pt x="2714" y="92713"/>
                    </a:lnTo>
                    <a:lnTo>
                      <a:pt x="2595" y="92178"/>
                    </a:lnTo>
                    <a:lnTo>
                      <a:pt x="2477" y="91663"/>
                    </a:lnTo>
                    <a:lnTo>
                      <a:pt x="2378" y="91129"/>
                    </a:lnTo>
                    <a:lnTo>
                      <a:pt x="2219" y="90059"/>
                    </a:lnTo>
                    <a:lnTo>
                      <a:pt x="2100" y="88970"/>
                    </a:lnTo>
                    <a:lnTo>
                      <a:pt x="2021" y="87880"/>
                    </a:lnTo>
                    <a:lnTo>
                      <a:pt x="1962" y="86791"/>
                    </a:lnTo>
                    <a:lnTo>
                      <a:pt x="1922" y="85702"/>
                    </a:lnTo>
                    <a:lnTo>
                      <a:pt x="1922" y="84593"/>
                    </a:lnTo>
                    <a:lnTo>
                      <a:pt x="1922" y="83503"/>
                    </a:lnTo>
                    <a:lnTo>
                      <a:pt x="1942" y="81305"/>
                    </a:lnTo>
                    <a:lnTo>
                      <a:pt x="1962" y="79126"/>
                    </a:lnTo>
                    <a:lnTo>
                      <a:pt x="1962" y="76690"/>
                    </a:lnTo>
                    <a:lnTo>
                      <a:pt x="1902" y="74254"/>
                    </a:lnTo>
                    <a:lnTo>
                      <a:pt x="1823" y="71818"/>
                    </a:lnTo>
                    <a:lnTo>
                      <a:pt x="1684" y="69381"/>
                    </a:lnTo>
                    <a:lnTo>
                      <a:pt x="1526" y="66945"/>
                    </a:lnTo>
                    <a:lnTo>
                      <a:pt x="1348" y="64529"/>
                    </a:lnTo>
                    <a:lnTo>
                      <a:pt x="1150" y="62093"/>
                    </a:lnTo>
                    <a:lnTo>
                      <a:pt x="932" y="59676"/>
                    </a:lnTo>
                    <a:lnTo>
                      <a:pt x="813" y="58468"/>
                    </a:lnTo>
                    <a:lnTo>
                      <a:pt x="714" y="57280"/>
                    </a:lnTo>
                    <a:lnTo>
                      <a:pt x="654" y="56091"/>
                    </a:lnTo>
                    <a:lnTo>
                      <a:pt x="595" y="54883"/>
                    </a:lnTo>
                    <a:lnTo>
                      <a:pt x="555" y="53695"/>
                    </a:lnTo>
                    <a:lnTo>
                      <a:pt x="575" y="52487"/>
                    </a:lnTo>
                    <a:lnTo>
                      <a:pt x="615" y="51298"/>
                    </a:lnTo>
                    <a:lnTo>
                      <a:pt x="694" y="50110"/>
                    </a:lnTo>
                    <a:lnTo>
                      <a:pt x="813" y="48902"/>
                    </a:lnTo>
                    <a:lnTo>
                      <a:pt x="971" y="47694"/>
                    </a:lnTo>
                    <a:lnTo>
                      <a:pt x="1150" y="46505"/>
                    </a:lnTo>
                    <a:lnTo>
                      <a:pt x="1348" y="45317"/>
                    </a:lnTo>
                    <a:lnTo>
                      <a:pt x="1783" y="42940"/>
                    </a:lnTo>
                    <a:lnTo>
                      <a:pt x="2259" y="40563"/>
                    </a:lnTo>
                    <a:lnTo>
                      <a:pt x="2675" y="38266"/>
                    </a:lnTo>
                    <a:lnTo>
                      <a:pt x="3051" y="35948"/>
                    </a:lnTo>
                    <a:lnTo>
                      <a:pt x="3388" y="33611"/>
                    </a:lnTo>
                    <a:lnTo>
                      <a:pt x="3685" y="31294"/>
                    </a:lnTo>
                    <a:lnTo>
                      <a:pt x="3942" y="28957"/>
                    </a:lnTo>
                    <a:lnTo>
                      <a:pt x="4160" y="26600"/>
                    </a:lnTo>
                    <a:lnTo>
                      <a:pt x="4358" y="24263"/>
                    </a:lnTo>
                    <a:lnTo>
                      <a:pt x="4497" y="21906"/>
                    </a:lnTo>
                    <a:lnTo>
                      <a:pt x="4556" y="20559"/>
                    </a:lnTo>
                    <a:lnTo>
                      <a:pt x="4616" y="19212"/>
                    </a:lnTo>
                    <a:lnTo>
                      <a:pt x="4655" y="17846"/>
                    </a:lnTo>
                    <a:lnTo>
                      <a:pt x="4675" y="16499"/>
                    </a:lnTo>
                    <a:lnTo>
                      <a:pt x="4675" y="15152"/>
                    </a:lnTo>
                    <a:lnTo>
                      <a:pt x="4675" y="13805"/>
                    </a:lnTo>
                    <a:lnTo>
                      <a:pt x="4675" y="12438"/>
                    </a:lnTo>
                    <a:lnTo>
                      <a:pt x="4636" y="11092"/>
                    </a:lnTo>
                    <a:lnTo>
                      <a:pt x="4596" y="9745"/>
                    </a:lnTo>
                    <a:lnTo>
                      <a:pt x="4556" y="8398"/>
                    </a:lnTo>
                    <a:lnTo>
                      <a:pt x="4477" y="7051"/>
                    </a:lnTo>
                    <a:lnTo>
                      <a:pt x="4398" y="5704"/>
                    </a:lnTo>
                    <a:lnTo>
                      <a:pt x="4319" y="4338"/>
                    </a:lnTo>
                    <a:lnTo>
                      <a:pt x="4200" y="2991"/>
                    </a:lnTo>
                    <a:lnTo>
                      <a:pt x="4081" y="1664"/>
                    </a:lnTo>
                    <a:lnTo>
                      <a:pt x="3962" y="317"/>
                    </a:lnTo>
                    <a:lnTo>
                      <a:pt x="3942" y="238"/>
                    </a:lnTo>
                    <a:lnTo>
                      <a:pt x="3922" y="178"/>
                    </a:lnTo>
                    <a:lnTo>
                      <a:pt x="3883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4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8" name="Google Shape;1808;p7"/>
              <p:cNvSpPr/>
              <p:nvPr/>
            </p:nvSpPr>
            <p:spPr>
              <a:xfrm>
                <a:off x="2078925" y="364875"/>
                <a:ext cx="619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50527" extrusionOk="0">
                    <a:moveTo>
                      <a:pt x="951" y="0"/>
                    </a:moveTo>
                    <a:lnTo>
                      <a:pt x="852" y="20"/>
                    </a:lnTo>
                    <a:lnTo>
                      <a:pt x="753" y="80"/>
                    </a:lnTo>
                    <a:lnTo>
                      <a:pt x="713" y="139"/>
                    </a:lnTo>
                    <a:lnTo>
                      <a:pt x="674" y="179"/>
                    </a:lnTo>
                    <a:lnTo>
                      <a:pt x="654" y="258"/>
                    </a:lnTo>
                    <a:lnTo>
                      <a:pt x="634" y="317"/>
                    </a:lnTo>
                    <a:lnTo>
                      <a:pt x="436" y="2773"/>
                    </a:lnTo>
                    <a:lnTo>
                      <a:pt x="258" y="5209"/>
                    </a:lnTo>
                    <a:lnTo>
                      <a:pt x="179" y="6418"/>
                    </a:lnTo>
                    <a:lnTo>
                      <a:pt x="99" y="7626"/>
                    </a:lnTo>
                    <a:lnTo>
                      <a:pt x="60" y="8854"/>
                    </a:lnTo>
                    <a:lnTo>
                      <a:pt x="20" y="10062"/>
                    </a:lnTo>
                    <a:lnTo>
                      <a:pt x="0" y="11270"/>
                    </a:lnTo>
                    <a:lnTo>
                      <a:pt x="0" y="12498"/>
                    </a:lnTo>
                    <a:lnTo>
                      <a:pt x="0" y="13706"/>
                    </a:lnTo>
                    <a:lnTo>
                      <a:pt x="40" y="14934"/>
                    </a:lnTo>
                    <a:lnTo>
                      <a:pt x="99" y="16142"/>
                    </a:lnTo>
                    <a:lnTo>
                      <a:pt x="179" y="17370"/>
                    </a:lnTo>
                    <a:lnTo>
                      <a:pt x="278" y="18579"/>
                    </a:lnTo>
                    <a:lnTo>
                      <a:pt x="416" y="19807"/>
                    </a:lnTo>
                    <a:lnTo>
                      <a:pt x="713" y="22223"/>
                    </a:lnTo>
                    <a:lnTo>
                      <a:pt x="1050" y="24620"/>
                    </a:lnTo>
                    <a:lnTo>
                      <a:pt x="1367" y="27036"/>
                    </a:lnTo>
                    <a:lnTo>
                      <a:pt x="1526" y="28244"/>
                    </a:lnTo>
                    <a:lnTo>
                      <a:pt x="1644" y="29452"/>
                    </a:lnTo>
                    <a:lnTo>
                      <a:pt x="1763" y="30660"/>
                    </a:lnTo>
                    <a:lnTo>
                      <a:pt x="1842" y="31869"/>
                    </a:lnTo>
                    <a:lnTo>
                      <a:pt x="1902" y="33077"/>
                    </a:lnTo>
                    <a:lnTo>
                      <a:pt x="1922" y="34305"/>
                    </a:lnTo>
                    <a:lnTo>
                      <a:pt x="1922" y="35513"/>
                    </a:lnTo>
                    <a:lnTo>
                      <a:pt x="1902" y="36721"/>
                    </a:lnTo>
                    <a:lnTo>
                      <a:pt x="1882" y="37929"/>
                    </a:lnTo>
                    <a:lnTo>
                      <a:pt x="1823" y="39157"/>
                    </a:lnTo>
                    <a:lnTo>
                      <a:pt x="1664" y="41910"/>
                    </a:lnTo>
                    <a:lnTo>
                      <a:pt x="1585" y="43297"/>
                    </a:lnTo>
                    <a:lnTo>
                      <a:pt x="1545" y="44683"/>
                    </a:lnTo>
                    <a:lnTo>
                      <a:pt x="1506" y="46070"/>
                    </a:lnTo>
                    <a:lnTo>
                      <a:pt x="1526" y="47436"/>
                    </a:lnTo>
                    <a:lnTo>
                      <a:pt x="1545" y="48130"/>
                    </a:lnTo>
                    <a:lnTo>
                      <a:pt x="1565" y="48823"/>
                    </a:lnTo>
                    <a:lnTo>
                      <a:pt x="1625" y="49516"/>
                    </a:lnTo>
                    <a:lnTo>
                      <a:pt x="1684" y="50209"/>
                    </a:lnTo>
                    <a:lnTo>
                      <a:pt x="1684" y="50288"/>
                    </a:lnTo>
                    <a:lnTo>
                      <a:pt x="1704" y="50348"/>
                    </a:lnTo>
                    <a:lnTo>
                      <a:pt x="1743" y="50407"/>
                    </a:lnTo>
                    <a:lnTo>
                      <a:pt x="1783" y="50447"/>
                    </a:lnTo>
                    <a:lnTo>
                      <a:pt x="1882" y="50506"/>
                    </a:lnTo>
                    <a:lnTo>
                      <a:pt x="1981" y="50526"/>
                    </a:lnTo>
                    <a:lnTo>
                      <a:pt x="2100" y="50506"/>
                    </a:lnTo>
                    <a:lnTo>
                      <a:pt x="2140" y="50487"/>
                    </a:lnTo>
                    <a:lnTo>
                      <a:pt x="2179" y="50447"/>
                    </a:lnTo>
                    <a:lnTo>
                      <a:pt x="2219" y="50407"/>
                    </a:lnTo>
                    <a:lnTo>
                      <a:pt x="2239" y="50348"/>
                    </a:lnTo>
                    <a:lnTo>
                      <a:pt x="2239" y="50288"/>
                    </a:lnTo>
                    <a:lnTo>
                      <a:pt x="2239" y="50209"/>
                    </a:lnTo>
                    <a:lnTo>
                      <a:pt x="2140" y="48981"/>
                    </a:lnTo>
                    <a:lnTo>
                      <a:pt x="2080" y="47773"/>
                    </a:lnTo>
                    <a:lnTo>
                      <a:pt x="2060" y="46545"/>
                    </a:lnTo>
                    <a:lnTo>
                      <a:pt x="2060" y="45337"/>
                    </a:lnTo>
                    <a:lnTo>
                      <a:pt x="2100" y="44109"/>
                    </a:lnTo>
                    <a:lnTo>
                      <a:pt x="2140" y="42901"/>
                    </a:lnTo>
                    <a:lnTo>
                      <a:pt x="2258" y="40465"/>
                    </a:lnTo>
                    <a:lnTo>
                      <a:pt x="2377" y="38028"/>
                    </a:lnTo>
                    <a:lnTo>
                      <a:pt x="2437" y="36800"/>
                    </a:lnTo>
                    <a:lnTo>
                      <a:pt x="2456" y="35592"/>
                    </a:lnTo>
                    <a:lnTo>
                      <a:pt x="2476" y="34364"/>
                    </a:lnTo>
                    <a:lnTo>
                      <a:pt x="2456" y="33136"/>
                    </a:lnTo>
                    <a:lnTo>
                      <a:pt x="2417" y="31928"/>
                    </a:lnTo>
                    <a:lnTo>
                      <a:pt x="2338" y="30700"/>
                    </a:lnTo>
                    <a:lnTo>
                      <a:pt x="2219" y="29512"/>
                    </a:lnTo>
                    <a:lnTo>
                      <a:pt x="2100" y="28304"/>
                    </a:lnTo>
                    <a:lnTo>
                      <a:pt x="1823" y="25927"/>
                    </a:lnTo>
                    <a:lnTo>
                      <a:pt x="1189" y="21153"/>
                    </a:lnTo>
                    <a:lnTo>
                      <a:pt x="912" y="18777"/>
                    </a:lnTo>
                    <a:lnTo>
                      <a:pt x="793" y="17569"/>
                    </a:lnTo>
                    <a:lnTo>
                      <a:pt x="694" y="16380"/>
                    </a:lnTo>
                    <a:lnTo>
                      <a:pt x="595" y="15172"/>
                    </a:lnTo>
                    <a:lnTo>
                      <a:pt x="535" y="13984"/>
                    </a:lnTo>
                    <a:lnTo>
                      <a:pt x="496" y="12775"/>
                    </a:lnTo>
                    <a:lnTo>
                      <a:pt x="496" y="11567"/>
                    </a:lnTo>
                    <a:lnTo>
                      <a:pt x="535" y="10141"/>
                    </a:lnTo>
                    <a:lnTo>
                      <a:pt x="575" y="8735"/>
                    </a:lnTo>
                    <a:lnTo>
                      <a:pt x="654" y="7329"/>
                    </a:lnTo>
                    <a:lnTo>
                      <a:pt x="733" y="5922"/>
                    </a:lnTo>
                    <a:lnTo>
                      <a:pt x="852" y="4536"/>
                    </a:lnTo>
                    <a:lnTo>
                      <a:pt x="971" y="3130"/>
                    </a:lnTo>
                    <a:lnTo>
                      <a:pt x="1209" y="317"/>
                    </a:lnTo>
                    <a:lnTo>
                      <a:pt x="1209" y="258"/>
                    </a:lnTo>
                    <a:lnTo>
                      <a:pt x="1209" y="179"/>
                    </a:lnTo>
                    <a:lnTo>
                      <a:pt x="1169" y="139"/>
                    </a:lnTo>
                    <a:lnTo>
                      <a:pt x="1149" y="80"/>
                    </a:lnTo>
                    <a:lnTo>
                      <a:pt x="1050" y="20"/>
                    </a:lnTo>
                    <a:lnTo>
                      <a:pt x="9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9" name="Google Shape;1809;p7"/>
              <p:cNvSpPr/>
              <p:nvPr/>
            </p:nvSpPr>
            <p:spPr>
              <a:xfrm>
                <a:off x="2300250" y="267325"/>
                <a:ext cx="609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699" extrusionOk="0">
                    <a:moveTo>
                      <a:pt x="1031" y="1"/>
                    </a:moveTo>
                    <a:lnTo>
                      <a:pt x="813" y="1407"/>
                    </a:lnTo>
                    <a:lnTo>
                      <a:pt x="615" y="2813"/>
                    </a:lnTo>
                    <a:lnTo>
                      <a:pt x="437" y="4239"/>
                    </a:lnTo>
                    <a:lnTo>
                      <a:pt x="278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21" y="9963"/>
                    </a:lnTo>
                    <a:lnTo>
                      <a:pt x="1" y="11389"/>
                    </a:lnTo>
                    <a:lnTo>
                      <a:pt x="21" y="12102"/>
                    </a:lnTo>
                    <a:lnTo>
                      <a:pt x="40" y="12815"/>
                    </a:lnTo>
                    <a:lnTo>
                      <a:pt x="80" y="13528"/>
                    </a:lnTo>
                    <a:lnTo>
                      <a:pt x="120" y="14241"/>
                    </a:lnTo>
                    <a:lnTo>
                      <a:pt x="199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95" y="17747"/>
                    </a:lnTo>
                    <a:lnTo>
                      <a:pt x="714" y="18440"/>
                    </a:lnTo>
                    <a:lnTo>
                      <a:pt x="872" y="19133"/>
                    </a:lnTo>
                    <a:lnTo>
                      <a:pt x="1051" y="19827"/>
                    </a:lnTo>
                    <a:lnTo>
                      <a:pt x="1229" y="20500"/>
                    </a:lnTo>
                    <a:lnTo>
                      <a:pt x="1447" y="21173"/>
                    </a:lnTo>
                    <a:lnTo>
                      <a:pt x="1665" y="21847"/>
                    </a:lnTo>
                    <a:lnTo>
                      <a:pt x="1922" y="22520"/>
                    </a:lnTo>
                    <a:lnTo>
                      <a:pt x="1942" y="22580"/>
                    </a:lnTo>
                    <a:lnTo>
                      <a:pt x="1981" y="22639"/>
                    </a:lnTo>
                    <a:lnTo>
                      <a:pt x="2021" y="22679"/>
                    </a:lnTo>
                    <a:lnTo>
                      <a:pt x="2080" y="22699"/>
                    </a:lnTo>
                    <a:lnTo>
                      <a:pt x="2180" y="22699"/>
                    </a:lnTo>
                    <a:lnTo>
                      <a:pt x="2279" y="22639"/>
                    </a:lnTo>
                    <a:lnTo>
                      <a:pt x="2358" y="22560"/>
                    </a:lnTo>
                    <a:lnTo>
                      <a:pt x="2417" y="22461"/>
                    </a:lnTo>
                    <a:lnTo>
                      <a:pt x="2437" y="22322"/>
                    </a:lnTo>
                    <a:lnTo>
                      <a:pt x="2417" y="22263"/>
                    </a:lnTo>
                    <a:lnTo>
                      <a:pt x="2397" y="22184"/>
                    </a:lnTo>
                    <a:lnTo>
                      <a:pt x="2160" y="21530"/>
                    </a:lnTo>
                    <a:lnTo>
                      <a:pt x="1942" y="20876"/>
                    </a:lnTo>
                    <a:lnTo>
                      <a:pt x="1744" y="20203"/>
                    </a:lnTo>
                    <a:lnTo>
                      <a:pt x="1566" y="19530"/>
                    </a:lnTo>
                    <a:lnTo>
                      <a:pt x="1387" y="18856"/>
                    </a:lnTo>
                    <a:lnTo>
                      <a:pt x="1249" y="18163"/>
                    </a:lnTo>
                    <a:lnTo>
                      <a:pt x="1110" y="17489"/>
                    </a:lnTo>
                    <a:lnTo>
                      <a:pt x="991" y="16796"/>
                    </a:lnTo>
                    <a:lnTo>
                      <a:pt x="892" y="16103"/>
                    </a:lnTo>
                    <a:lnTo>
                      <a:pt x="793" y="15410"/>
                    </a:lnTo>
                    <a:lnTo>
                      <a:pt x="734" y="14717"/>
                    </a:lnTo>
                    <a:lnTo>
                      <a:pt x="674" y="14023"/>
                    </a:lnTo>
                    <a:lnTo>
                      <a:pt x="615" y="13330"/>
                    </a:lnTo>
                    <a:lnTo>
                      <a:pt x="595" y="12617"/>
                    </a:lnTo>
                    <a:lnTo>
                      <a:pt x="575" y="11924"/>
                    </a:lnTo>
                    <a:lnTo>
                      <a:pt x="555" y="11211"/>
                    </a:lnTo>
                    <a:lnTo>
                      <a:pt x="575" y="9805"/>
                    </a:lnTo>
                    <a:lnTo>
                      <a:pt x="635" y="8379"/>
                    </a:lnTo>
                    <a:lnTo>
                      <a:pt x="734" y="6972"/>
                    </a:lnTo>
                    <a:lnTo>
                      <a:pt x="853" y="5566"/>
                    </a:lnTo>
                    <a:lnTo>
                      <a:pt x="1011" y="4160"/>
                    </a:lnTo>
                    <a:lnTo>
                      <a:pt x="1189" y="2754"/>
                    </a:lnTo>
                    <a:lnTo>
                      <a:pt x="1387" y="1367"/>
                    </a:lnTo>
                    <a:lnTo>
                      <a:pt x="160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0" name="Google Shape;1810;p7"/>
              <p:cNvSpPr/>
              <p:nvPr/>
            </p:nvSpPr>
            <p:spPr>
              <a:xfrm>
                <a:off x="2186375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5" y="1"/>
                    </a:moveTo>
                    <a:lnTo>
                      <a:pt x="416" y="21"/>
                    </a:lnTo>
                    <a:lnTo>
                      <a:pt x="317" y="80"/>
                    </a:lnTo>
                    <a:lnTo>
                      <a:pt x="278" y="140"/>
                    </a:lnTo>
                    <a:lnTo>
                      <a:pt x="258" y="179"/>
                    </a:lnTo>
                    <a:lnTo>
                      <a:pt x="238" y="258"/>
                    </a:lnTo>
                    <a:lnTo>
                      <a:pt x="218" y="318"/>
                    </a:lnTo>
                    <a:lnTo>
                      <a:pt x="0" y="12578"/>
                    </a:lnTo>
                    <a:lnTo>
                      <a:pt x="0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80" y="12816"/>
                    </a:lnTo>
                    <a:lnTo>
                      <a:pt x="179" y="12875"/>
                    </a:lnTo>
                    <a:lnTo>
                      <a:pt x="278" y="12895"/>
                    </a:lnTo>
                    <a:lnTo>
                      <a:pt x="377" y="12875"/>
                    </a:lnTo>
                    <a:lnTo>
                      <a:pt x="476" y="12816"/>
                    </a:lnTo>
                    <a:lnTo>
                      <a:pt x="515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75" y="12578"/>
                    </a:lnTo>
                    <a:lnTo>
                      <a:pt x="793" y="318"/>
                    </a:lnTo>
                    <a:lnTo>
                      <a:pt x="793" y="258"/>
                    </a:lnTo>
                    <a:lnTo>
                      <a:pt x="773" y="179"/>
                    </a:lnTo>
                    <a:lnTo>
                      <a:pt x="753" y="140"/>
                    </a:lnTo>
                    <a:lnTo>
                      <a:pt x="713" y="80"/>
                    </a:lnTo>
                    <a:lnTo>
                      <a:pt x="614" y="21"/>
                    </a:ln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1" name="Google Shape;1811;p7"/>
              <p:cNvSpPr/>
              <p:nvPr/>
            </p:nvSpPr>
            <p:spPr>
              <a:xfrm>
                <a:off x="2447825" y="267325"/>
                <a:ext cx="50525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14856" extrusionOk="0">
                    <a:moveTo>
                      <a:pt x="0" y="1"/>
                    </a:moveTo>
                    <a:lnTo>
                      <a:pt x="911" y="5447"/>
                    </a:lnTo>
                    <a:lnTo>
                      <a:pt x="1070" y="6556"/>
                    </a:lnTo>
                    <a:lnTo>
                      <a:pt x="1228" y="7685"/>
                    </a:lnTo>
                    <a:lnTo>
                      <a:pt x="1347" y="8814"/>
                    </a:lnTo>
                    <a:lnTo>
                      <a:pt x="1387" y="9389"/>
                    </a:lnTo>
                    <a:lnTo>
                      <a:pt x="1426" y="9943"/>
                    </a:lnTo>
                    <a:lnTo>
                      <a:pt x="1446" y="10518"/>
                    </a:lnTo>
                    <a:lnTo>
                      <a:pt x="1446" y="11072"/>
                    </a:lnTo>
                    <a:lnTo>
                      <a:pt x="1446" y="11647"/>
                    </a:lnTo>
                    <a:lnTo>
                      <a:pt x="1406" y="12201"/>
                    </a:lnTo>
                    <a:lnTo>
                      <a:pt x="1367" y="12776"/>
                    </a:lnTo>
                    <a:lnTo>
                      <a:pt x="1287" y="13330"/>
                    </a:lnTo>
                    <a:lnTo>
                      <a:pt x="1208" y="13885"/>
                    </a:lnTo>
                    <a:lnTo>
                      <a:pt x="1089" y="14459"/>
                    </a:lnTo>
                    <a:lnTo>
                      <a:pt x="1089" y="14519"/>
                    </a:lnTo>
                    <a:lnTo>
                      <a:pt x="1089" y="14598"/>
                    </a:lnTo>
                    <a:lnTo>
                      <a:pt x="1109" y="14657"/>
                    </a:lnTo>
                    <a:lnTo>
                      <a:pt x="1129" y="14717"/>
                    </a:lnTo>
                    <a:lnTo>
                      <a:pt x="1208" y="14796"/>
                    </a:lnTo>
                    <a:lnTo>
                      <a:pt x="1287" y="14855"/>
                    </a:lnTo>
                    <a:lnTo>
                      <a:pt x="1406" y="14855"/>
                    </a:lnTo>
                    <a:lnTo>
                      <a:pt x="1505" y="14835"/>
                    </a:lnTo>
                    <a:lnTo>
                      <a:pt x="1545" y="14796"/>
                    </a:lnTo>
                    <a:lnTo>
                      <a:pt x="1585" y="14756"/>
                    </a:lnTo>
                    <a:lnTo>
                      <a:pt x="1624" y="14697"/>
                    </a:lnTo>
                    <a:lnTo>
                      <a:pt x="1644" y="14618"/>
                    </a:lnTo>
                    <a:lnTo>
                      <a:pt x="1743" y="14083"/>
                    </a:lnTo>
                    <a:lnTo>
                      <a:pt x="1842" y="13548"/>
                    </a:lnTo>
                    <a:lnTo>
                      <a:pt x="1901" y="12993"/>
                    </a:lnTo>
                    <a:lnTo>
                      <a:pt x="1961" y="12459"/>
                    </a:lnTo>
                    <a:lnTo>
                      <a:pt x="2001" y="11904"/>
                    </a:lnTo>
                    <a:lnTo>
                      <a:pt x="2020" y="11350"/>
                    </a:lnTo>
                    <a:lnTo>
                      <a:pt x="2020" y="10815"/>
                    </a:lnTo>
                    <a:lnTo>
                      <a:pt x="2001" y="10260"/>
                    </a:lnTo>
                    <a:lnTo>
                      <a:pt x="1981" y="9706"/>
                    </a:lnTo>
                    <a:lnTo>
                      <a:pt x="1941" y="9151"/>
                    </a:lnTo>
                    <a:lnTo>
                      <a:pt x="1842" y="8062"/>
                    </a:lnTo>
                    <a:lnTo>
                      <a:pt x="1703" y="6972"/>
                    </a:lnTo>
                    <a:lnTo>
                      <a:pt x="1545" y="5883"/>
                    </a:lnTo>
                    <a:lnTo>
                      <a:pt x="1070" y="2932"/>
                    </a:lnTo>
                    <a:lnTo>
                      <a:pt x="57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2" name="Google Shape;1812;p7"/>
              <p:cNvSpPr/>
              <p:nvPr/>
            </p:nvSpPr>
            <p:spPr>
              <a:xfrm>
                <a:off x="2356700" y="267325"/>
                <a:ext cx="61425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4420" extrusionOk="0">
                    <a:moveTo>
                      <a:pt x="1447" y="1"/>
                    </a:moveTo>
                    <a:lnTo>
                      <a:pt x="1387" y="60"/>
                    </a:lnTo>
                    <a:lnTo>
                      <a:pt x="1367" y="139"/>
                    </a:lnTo>
                    <a:lnTo>
                      <a:pt x="1348" y="218"/>
                    </a:lnTo>
                    <a:lnTo>
                      <a:pt x="1367" y="317"/>
                    </a:lnTo>
                    <a:lnTo>
                      <a:pt x="1447" y="654"/>
                    </a:lnTo>
                    <a:lnTo>
                      <a:pt x="1526" y="991"/>
                    </a:lnTo>
                    <a:lnTo>
                      <a:pt x="1625" y="1664"/>
                    </a:lnTo>
                    <a:lnTo>
                      <a:pt x="1704" y="2358"/>
                    </a:lnTo>
                    <a:lnTo>
                      <a:pt x="1763" y="3051"/>
                    </a:lnTo>
                    <a:lnTo>
                      <a:pt x="1783" y="3764"/>
                    </a:lnTo>
                    <a:lnTo>
                      <a:pt x="1803" y="4457"/>
                    </a:lnTo>
                    <a:lnTo>
                      <a:pt x="1843" y="5843"/>
                    </a:lnTo>
                    <a:lnTo>
                      <a:pt x="1882" y="7210"/>
                    </a:lnTo>
                    <a:lnTo>
                      <a:pt x="1902" y="8577"/>
                    </a:lnTo>
                    <a:lnTo>
                      <a:pt x="1863" y="9943"/>
                    </a:lnTo>
                    <a:lnTo>
                      <a:pt x="1843" y="10637"/>
                    </a:lnTo>
                    <a:lnTo>
                      <a:pt x="1803" y="11310"/>
                    </a:lnTo>
                    <a:lnTo>
                      <a:pt x="1744" y="12063"/>
                    </a:lnTo>
                    <a:lnTo>
                      <a:pt x="1645" y="12815"/>
                    </a:lnTo>
                    <a:lnTo>
                      <a:pt x="1625" y="13152"/>
                    </a:lnTo>
                    <a:lnTo>
                      <a:pt x="1605" y="13330"/>
                    </a:lnTo>
                    <a:lnTo>
                      <a:pt x="1565" y="13449"/>
                    </a:lnTo>
                    <a:lnTo>
                      <a:pt x="1486" y="13568"/>
                    </a:lnTo>
                    <a:lnTo>
                      <a:pt x="1447" y="13607"/>
                    </a:lnTo>
                    <a:lnTo>
                      <a:pt x="1407" y="13627"/>
                    </a:lnTo>
                    <a:lnTo>
                      <a:pt x="1367" y="13627"/>
                    </a:lnTo>
                    <a:lnTo>
                      <a:pt x="1348" y="13607"/>
                    </a:lnTo>
                    <a:lnTo>
                      <a:pt x="1288" y="13568"/>
                    </a:lnTo>
                    <a:lnTo>
                      <a:pt x="1229" y="13469"/>
                    </a:lnTo>
                    <a:lnTo>
                      <a:pt x="1169" y="13370"/>
                    </a:lnTo>
                    <a:lnTo>
                      <a:pt x="1090" y="13132"/>
                    </a:lnTo>
                    <a:lnTo>
                      <a:pt x="991" y="12835"/>
                    </a:lnTo>
                    <a:lnTo>
                      <a:pt x="912" y="12518"/>
                    </a:lnTo>
                    <a:lnTo>
                      <a:pt x="833" y="12201"/>
                    </a:lnTo>
                    <a:lnTo>
                      <a:pt x="773" y="11865"/>
                    </a:lnTo>
                    <a:lnTo>
                      <a:pt x="674" y="11211"/>
                    </a:lnTo>
                    <a:lnTo>
                      <a:pt x="615" y="10557"/>
                    </a:lnTo>
                    <a:lnTo>
                      <a:pt x="575" y="9904"/>
                    </a:lnTo>
                    <a:lnTo>
                      <a:pt x="575" y="9270"/>
                    </a:lnTo>
                    <a:lnTo>
                      <a:pt x="575" y="8636"/>
                    </a:lnTo>
                    <a:lnTo>
                      <a:pt x="615" y="7982"/>
                    </a:lnTo>
                    <a:lnTo>
                      <a:pt x="714" y="6695"/>
                    </a:lnTo>
                    <a:lnTo>
                      <a:pt x="833" y="5427"/>
                    </a:lnTo>
                    <a:lnTo>
                      <a:pt x="833" y="5348"/>
                    </a:lnTo>
                    <a:lnTo>
                      <a:pt x="833" y="5289"/>
                    </a:lnTo>
                    <a:lnTo>
                      <a:pt x="793" y="5229"/>
                    </a:lnTo>
                    <a:lnTo>
                      <a:pt x="773" y="5190"/>
                    </a:lnTo>
                    <a:lnTo>
                      <a:pt x="734" y="5150"/>
                    </a:lnTo>
                    <a:lnTo>
                      <a:pt x="694" y="5130"/>
                    </a:lnTo>
                    <a:lnTo>
                      <a:pt x="575" y="5111"/>
                    </a:lnTo>
                    <a:lnTo>
                      <a:pt x="476" y="5130"/>
                    </a:lnTo>
                    <a:lnTo>
                      <a:pt x="377" y="5190"/>
                    </a:lnTo>
                    <a:lnTo>
                      <a:pt x="337" y="5229"/>
                    </a:lnTo>
                    <a:lnTo>
                      <a:pt x="298" y="5289"/>
                    </a:lnTo>
                    <a:lnTo>
                      <a:pt x="278" y="5348"/>
                    </a:lnTo>
                    <a:lnTo>
                      <a:pt x="258" y="5427"/>
                    </a:lnTo>
                    <a:lnTo>
                      <a:pt x="120" y="7052"/>
                    </a:lnTo>
                    <a:lnTo>
                      <a:pt x="60" y="7864"/>
                    </a:lnTo>
                    <a:lnTo>
                      <a:pt x="21" y="8676"/>
                    </a:lnTo>
                    <a:lnTo>
                      <a:pt x="1" y="9488"/>
                    </a:lnTo>
                    <a:lnTo>
                      <a:pt x="21" y="10320"/>
                    </a:lnTo>
                    <a:lnTo>
                      <a:pt x="100" y="11112"/>
                    </a:lnTo>
                    <a:lnTo>
                      <a:pt x="139" y="11528"/>
                    </a:lnTo>
                    <a:lnTo>
                      <a:pt x="199" y="11924"/>
                    </a:lnTo>
                    <a:lnTo>
                      <a:pt x="318" y="12538"/>
                    </a:lnTo>
                    <a:lnTo>
                      <a:pt x="377" y="12875"/>
                    </a:lnTo>
                    <a:lnTo>
                      <a:pt x="476" y="13211"/>
                    </a:lnTo>
                    <a:lnTo>
                      <a:pt x="575" y="13528"/>
                    </a:lnTo>
                    <a:lnTo>
                      <a:pt x="714" y="13825"/>
                    </a:lnTo>
                    <a:lnTo>
                      <a:pt x="793" y="13964"/>
                    </a:lnTo>
                    <a:lnTo>
                      <a:pt x="892" y="14083"/>
                    </a:lnTo>
                    <a:lnTo>
                      <a:pt x="991" y="14182"/>
                    </a:lnTo>
                    <a:lnTo>
                      <a:pt x="1090" y="14281"/>
                    </a:lnTo>
                    <a:lnTo>
                      <a:pt x="1229" y="14360"/>
                    </a:lnTo>
                    <a:lnTo>
                      <a:pt x="1387" y="14420"/>
                    </a:lnTo>
                    <a:lnTo>
                      <a:pt x="1526" y="14420"/>
                    </a:lnTo>
                    <a:lnTo>
                      <a:pt x="1664" y="14380"/>
                    </a:lnTo>
                    <a:lnTo>
                      <a:pt x="1783" y="14301"/>
                    </a:lnTo>
                    <a:lnTo>
                      <a:pt x="1902" y="14182"/>
                    </a:lnTo>
                    <a:lnTo>
                      <a:pt x="1981" y="14043"/>
                    </a:lnTo>
                    <a:lnTo>
                      <a:pt x="2061" y="13865"/>
                    </a:lnTo>
                    <a:lnTo>
                      <a:pt x="2160" y="13528"/>
                    </a:lnTo>
                    <a:lnTo>
                      <a:pt x="2239" y="13152"/>
                    </a:lnTo>
                    <a:lnTo>
                      <a:pt x="2278" y="12776"/>
                    </a:lnTo>
                    <a:lnTo>
                      <a:pt x="2318" y="12379"/>
                    </a:lnTo>
                    <a:lnTo>
                      <a:pt x="2358" y="11587"/>
                    </a:lnTo>
                    <a:lnTo>
                      <a:pt x="2397" y="10835"/>
                    </a:lnTo>
                    <a:lnTo>
                      <a:pt x="2437" y="9904"/>
                    </a:lnTo>
                    <a:lnTo>
                      <a:pt x="2457" y="8993"/>
                    </a:lnTo>
                    <a:lnTo>
                      <a:pt x="2457" y="8062"/>
                    </a:lnTo>
                    <a:lnTo>
                      <a:pt x="2457" y="7131"/>
                    </a:lnTo>
                    <a:lnTo>
                      <a:pt x="2437" y="5388"/>
                    </a:lnTo>
                    <a:lnTo>
                      <a:pt x="2417" y="4497"/>
                    </a:lnTo>
                    <a:lnTo>
                      <a:pt x="2377" y="3605"/>
                    </a:lnTo>
                    <a:lnTo>
                      <a:pt x="2318" y="2714"/>
                    </a:lnTo>
                    <a:lnTo>
                      <a:pt x="2239" y="1843"/>
                    </a:lnTo>
                    <a:lnTo>
                      <a:pt x="2179" y="1407"/>
                    </a:lnTo>
                    <a:lnTo>
                      <a:pt x="2100" y="971"/>
                    </a:lnTo>
                    <a:lnTo>
                      <a:pt x="2021" y="555"/>
                    </a:lnTo>
                    <a:lnTo>
                      <a:pt x="1922" y="139"/>
                    </a:lnTo>
                    <a:lnTo>
                      <a:pt x="1882" y="60"/>
                    </a:lnTo>
                    <a:lnTo>
                      <a:pt x="184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3" name="Google Shape;1813;p7"/>
              <p:cNvSpPr/>
              <p:nvPr/>
            </p:nvSpPr>
            <p:spPr>
              <a:xfrm>
                <a:off x="2165575" y="1603750"/>
                <a:ext cx="1124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45318" extrusionOk="0">
                    <a:moveTo>
                      <a:pt x="1922" y="1"/>
                    </a:moveTo>
                    <a:lnTo>
                      <a:pt x="1823" y="20"/>
                    </a:lnTo>
                    <a:lnTo>
                      <a:pt x="1743" y="80"/>
                    </a:lnTo>
                    <a:lnTo>
                      <a:pt x="1704" y="119"/>
                    </a:lnTo>
                    <a:lnTo>
                      <a:pt x="1684" y="179"/>
                    </a:lnTo>
                    <a:lnTo>
                      <a:pt x="1664" y="238"/>
                    </a:lnTo>
                    <a:lnTo>
                      <a:pt x="1664" y="318"/>
                    </a:lnTo>
                    <a:lnTo>
                      <a:pt x="1704" y="852"/>
                    </a:lnTo>
                    <a:lnTo>
                      <a:pt x="1724" y="1407"/>
                    </a:lnTo>
                    <a:lnTo>
                      <a:pt x="1704" y="1942"/>
                    </a:lnTo>
                    <a:lnTo>
                      <a:pt x="1664" y="2476"/>
                    </a:lnTo>
                    <a:lnTo>
                      <a:pt x="1625" y="2991"/>
                    </a:lnTo>
                    <a:lnTo>
                      <a:pt x="1545" y="3526"/>
                    </a:lnTo>
                    <a:lnTo>
                      <a:pt x="1466" y="4041"/>
                    </a:lnTo>
                    <a:lnTo>
                      <a:pt x="1367" y="4576"/>
                    </a:lnTo>
                    <a:lnTo>
                      <a:pt x="1149" y="5606"/>
                    </a:lnTo>
                    <a:lnTo>
                      <a:pt x="912" y="6656"/>
                    </a:lnTo>
                    <a:lnTo>
                      <a:pt x="674" y="7685"/>
                    </a:lnTo>
                    <a:lnTo>
                      <a:pt x="436" y="8735"/>
                    </a:lnTo>
                    <a:lnTo>
                      <a:pt x="258" y="9706"/>
                    </a:lnTo>
                    <a:lnTo>
                      <a:pt x="179" y="10201"/>
                    </a:lnTo>
                    <a:lnTo>
                      <a:pt x="100" y="10696"/>
                    </a:lnTo>
                    <a:lnTo>
                      <a:pt x="60" y="11211"/>
                    </a:lnTo>
                    <a:lnTo>
                      <a:pt x="20" y="11706"/>
                    </a:lnTo>
                    <a:lnTo>
                      <a:pt x="1" y="12201"/>
                    </a:lnTo>
                    <a:lnTo>
                      <a:pt x="1" y="12716"/>
                    </a:lnTo>
                    <a:lnTo>
                      <a:pt x="40" y="13231"/>
                    </a:lnTo>
                    <a:lnTo>
                      <a:pt x="80" y="13766"/>
                    </a:lnTo>
                    <a:lnTo>
                      <a:pt x="139" y="14281"/>
                    </a:lnTo>
                    <a:lnTo>
                      <a:pt x="218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3" y="18024"/>
                    </a:lnTo>
                    <a:lnTo>
                      <a:pt x="971" y="19193"/>
                    </a:lnTo>
                    <a:lnTo>
                      <a:pt x="1110" y="20381"/>
                    </a:lnTo>
                    <a:lnTo>
                      <a:pt x="1209" y="21570"/>
                    </a:lnTo>
                    <a:lnTo>
                      <a:pt x="1288" y="22758"/>
                    </a:lnTo>
                    <a:lnTo>
                      <a:pt x="1347" y="23946"/>
                    </a:lnTo>
                    <a:lnTo>
                      <a:pt x="138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308" y="31136"/>
                    </a:lnTo>
                    <a:lnTo>
                      <a:pt x="1129" y="35909"/>
                    </a:lnTo>
                    <a:lnTo>
                      <a:pt x="1050" y="38246"/>
                    </a:lnTo>
                    <a:lnTo>
                      <a:pt x="1030" y="39435"/>
                    </a:lnTo>
                    <a:lnTo>
                      <a:pt x="1050" y="40029"/>
                    </a:lnTo>
                    <a:lnTo>
                      <a:pt x="1070" y="40603"/>
                    </a:lnTo>
                    <a:lnTo>
                      <a:pt x="1090" y="41198"/>
                    </a:lnTo>
                    <a:lnTo>
                      <a:pt x="1149" y="41772"/>
                    </a:lnTo>
                    <a:lnTo>
                      <a:pt x="1229" y="42346"/>
                    </a:lnTo>
                    <a:lnTo>
                      <a:pt x="1308" y="42921"/>
                    </a:lnTo>
                    <a:lnTo>
                      <a:pt x="1427" y="43495"/>
                    </a:lnTo>
                    <a:lnTo>
                      <a:pt x="1565" y="44050"/>
                    </a:lnTo>
                    <a:lnTo>
                      <a:pt x="1743" y="44604"/>
                    </a:lnTo>
                    <a:lnTo>
                      <a:pt x="1942" y="45159"/>
                    </a:lnTo>
                    <a:lnTo>
                      <a:pt x="2001" y="45238"/>
                    </a:lnTo>
                    <a:lnTo>
                      <a:pt x="2060" y="45297"/>
                    </a:lnTo>
                    <a:lnTo>
                      <a:pt x="2140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77" y="45238"/>
                    </a:lnTo>
                    <a:lnTo>
                      <a:pt x="2437" y="45179"/>
                    </a:lnTo>
                    <a:lnTo>
                      <a:pt x="2457" y="45080"/>
                    </a:lnTo>
                    <a:lnTo>
                      <a:pt x="2853" y="43079"/>
                    </a:lnTo>
                    <a:lnTo>
                      <a:pt x="322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62" y="36008"/>
                    </a:lnTo>
                    <a:lnTo>
                      <a:pt x="4081" y="34998"/>
                    </a:lnTo>
                    <a:lnTo>
                      <a:pt x="4180" y="33968"/>
                    </a:lnTo>
                    <a:lnTo>
                      <a:pt x="4259" y="32958"/>
                    </a:lnTo>
                    <a:lnTo>
                      <a:pt x="4338" y="31928"/>
                    </a:lnTo>
                    <a:lnTo>
                      <a:pt x="4398" y="30898"/>
                    </a:lnTo>
                    <a:lnTo>
                      <a:pt x="4437" y="29868"/>
                    </a:lnTo>
                    <a:lnTo>
                      <a:pt x="4477" y="28858"/>
                    </a:lnTo>
                    <a:lnTo>
                      <a:pt x="4497" y="27828"/>
                    </a:lnTo>
                    <a:lnTo>
                      <a:pt x="4497" y="26798"/>
                    </a:lnTo>
                    <a:lnTo>
                      <a:pt x="4477" y="25788"/>
                    </a:lnTo>
                    <a:lnTo>
                      <a:pt x="4457" y="24758"/>
                    </a:lnTo>
                    <a:lnTo>
                      <a:pt x="4398" y="23728"/>
                    </a:lnTo>
                    <a:lnTo>
                      <a:pt x="4338" y="22718"/>
                    </a:lnTo>
                    <a:lnTo>
                      <a:pt x="4259" y="21708"/>
                    </a:lnTo>
                    <a:lnTo>
                      <a:pt x="4160" y="20678"/>
                    </a:lnTo>
                    <a:lnTo>
                      <a:pt x="4041" y="19668"/>
                    </a:lnTo>
                    <a:lnTo>
                      <a:pt x="3902" y="18658"/>
                    </a:lnTo>
                    <a:lnTo>
                      <a:pt x="3744" y="17648"/>
                    </a:lnTo>
                    <a:lnTo>
                      <a:pt x="3566" y="16658"/>
                    </a:lnTo>
                    <a:lnTo>
                      <a:pt x="3348" y="15648"/>
                    </a:lnTo>
                    <a:lnTo>
                      <a:pt x="3130" y="14657"/>
                    </a:lnTo>
                    <a:lnTo>
                      <a:pt x="2892" y="13667"/>
                    </a:lnTo>
                    <a:lnTo>
                      <a:pt x="2635" y="12677"/>
                    </a:lnTo>
                    <a:lnTo>
                      <a:pt x="2595" y="12597"/>
                    </a:lnTo>
                    <a:lnTo>
                      <a:pt x="2575" y="12538"/>
                    </a:lnTo>
                    <a:lnTo>
                      <a:pt x="2516" y="12498"/>
                    </a:lnTo>
                    <a:lnTo>
                      <a:pt x="2476" y="12479"/>
                    </a:lnTo>
                    <a:lnTo>
                      <a:pt x="2377" y="12439"/>
                    </a:lnTo>
                    <a:lnTo>
                      <a:pt x="2278" y="12459"/>
                    </a:lnTo>
                    <a:lnTo>
                      <a:pt x="2179" y="12498"/>
                    </a:lnTo>
                    <a:lnTo>
                      <a:pt x="2100" y="12597"/>
                    </a:lnTo>
                    <a:lnTo>
                      <a:pt x="2080" y="12637"/>
                    </a:lnTo>
                    <a:lnTo>
                      <a:pt x="2060" y="12696"/>
                    </a:lnTo>
                    <a:lnTo>
                      <a:pt x="2060" y="12776"/>
                    </a:lnTo>
                    <a:lnTo>
                      <a:pt x="2080" y="12855"/>
                    </a:lnTo>
                    <a:lnTo>
                      <a:pt x="2338" y="13786"/>
                    </a:lnTo>
                    <a:lnTo>
                      <a:pt x="2575" y="14736"/>
                    </a:lnTo>
                    <a:lnTo>
                      <a:pt x="2773" y="15707"/>
                    </a:lnTo>
                    <a:lnTo>
                      <a:pt x="2971" y="16658"/>
                    </a:lnTo>
                    <a:lnTo>
                      <a:pt x="3150" y="17608"/>
                    </a:lnTo>
                    <a:lnTo>
                      <a:pt x="3308" y="18579"/>
                    </a:lnTo>
                    <a:lnTo>
                      <a:pt x="3447" y="19549"/>
                    </a:lnTo>
                    <a:lnTo>
                      <a:pt x="3566" y="20520"/>
                    </a:lnTo>
                    <a:lnTo>
                      <a:pt x="3665" y="21490"/>
                    </a:lnTo>
                    <a:lnTo>
                      <a:pt x="3744" y="22461"/>
                    </a:lnTo>
                    <a:lnTo>
                      <a:pt x="3823" y="23431"/>
                    </a:lnTo>
                    <a:lnTo>
                      <a:pt x="3863" y="24422"/>
                    </a:lnTo>
                    <a:lnTo>
                      <a:pt x="3902" y="25392"/>
                    </a:lnTo>
                    <a:lnTo>
                      <a:pt x="3922" y="26383"/>
                    </a:lnTo>
                    <a:lnTo>
                      <a:pt x="3922" y="27353"/>
                    </a:lnTo>
                    <a:lnTo>
                      <a:pt x="3922" y="28343"/>
                    </a:lnTo>
                    <a:lnTo>
                      <a:pt x="3902" y="29314"/>
                    </a:lnTo>
                    <a:lnTo>
                      <a:pt x="3863" y="30304"/>
                    </a:lnTo>
                    <a:lnTo>
                      <a:pt x="3803" y="31275"/>
                    </a:lnTo>
                    <a:lnTo>
                      <a:pt x="3744" y="32265"/>
                    </a:lnTo>
                    <a:lnTo>
                      <a:pt x="3665" y="33235"/>
                    </a:lnTo>
                    <a:lnTo>
                      <a:pt x="3585" y="34206"/>
                    </a:lnTo>
                    <a:lnTo>
                      <a:pt x="3368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6" y="41990"/>
                    </a:lnTo>
                    <a:lnTo>
                      <a:pt x="2120" y="43891"/>
                    </a:lnTo>
                    <a:lnTo>
                      <a:pt x="2001" y="43436"/>
                    </a:lnTo>
                    <a:lnTo>
                      <a:pt x="1902" y="42980"/>
                    </a:lnTo>
                    <a:lnTo>
                      <a:pt x="1803" y="42505"/>
                    </a:lnTo>
                    <a:lnTo>
                      <a:pt x="1743" y="42029"/>
                    </a:lnTo>
                    <a:lnTo>
                      <a:pt x="1684" y="41554"/>
                    </a:lnTo>
                    <a:lnTo>
                      <a:pt x="1644" y="41059"/>
                    </a:lnTo>
                    <a:lnTo>
                      <a:pt x="1605" y="40108"/>
                    </a:lnTo>
                    <a:lnTo>
                      <a:pt x="1605" y="39138"/>
                    </a:lnTo>
                    <a:lnTo>
                      <a:pt x="1625" y="38147"/>
                    </a:lnTo>
                    <a:lnTo>
                      <a:pt x="1684" y="36226"/>
                    </a:lnTo>
                    <a:lnTo>
                      <a:pt x="1823" y="31572"/>
                    </a:lnTo>
                    <a:lnTo>
                      <a:pt x="1922" y="26937"/>
                    </a:lnTo>
                    <a:lnTo>
                      <a:pt x="1922" y="25808"/>
                    </a:lnTo>
                    <a:lnTo>
                      <a:pt x="1922" y="24699"/>
                    </a:lnTo>
                    <a:lnTo>
                      <a:pt x="1902" y="23570"/>
                    </a:lnTo>
                    <a:lnTo>
                      <a:pt x="1882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5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1" y="15747"/>
                    </a:lnTo>
                    <a:lnTo>
                      <a:pt x="85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5" y="13469"/>
                    </a:lnTo>
                    <a:lnTo>
                      <a:pt x="595" y="12934"/>
                    </a:lnTo>
                    <a:lnTo>
                      <a:pt x="575" y="12380"/>
                    </a:lnTo>
                    <a:lnTo>
                      <a:pt x="595" y="11845"/>
                    </a:lnTo>
                    <a:lnTo>
                      <a:pt x="615" y="11310"/>
                    </a:lnTo>
                    <a:lnTo>
                      <a:pt x="674" y="10775"/>
                    </a:lnTo>
                    <a:lnTo>
                      <a:pt x="753" y="10240"/>
                    </a:lnTo>
                    <a:lnTo>
                      <a:pt x="832" y="9706"/>
                    </a:lnTo>
                    <a:lnTo>
                      <a:pt x="931" y="9171"/>
                    </a:lnTo>
                    <a:lnTo>
                      <a:pt x="1169" y="8082"/>
                    </a:lnTo>
                    <a:lnTo>
                      <a:pt x="1407" y="6992"/>
                    </a:lnTo>
                    <a:lnTo>
                      <a:pt x="1664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100" y="3685"/>
                    </a:lnTo>
                    <a:lnTo>
                      <a:pt x="2179" y="3130"/>
                    </a:lnTo>
                    <a:lnTo>
                      <a:pt x="2239" y="2575"/>
                    </a:lnTo>
                    <a:lnTo>
                      <a:pt x="2278" y="2021"/>
                    </a:lnTo>
                    <a:lnTo>
                      <a:pt x="2278" y="1466"/>
                    </a:lnTo>
                    <a:lnTo>
                      <a:pt x="2278" y="892"/>
                    </a:lnTo>
                    <a:lnTo>
                      <a:pt x="2239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79" y="119"/>
                    </a:lnTo>
                    <a:lnTo>
                      <a:pt x="2120" y="80"/>
                    </a:lnTo>
                    <a:lnTo>
                      <a:pt x="2041" y="20"/>
                    </a:lnTo>
                    <a:lnTo>
                      <a:pt x="19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4" name="Google Shape;1814;p7"/>
              <p:cNvSpPr/>
              <p:nvPr/>
            </p:nvSpPr>
            <p:spPr>
              <a:xfrm>
                <a:off x="2140825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60" y="80"/>
                    </a:lnTo>
                    <a:lnTo>
                      <a:pt x="40" y="120"/>
                    </a:lnTo>
                    <a:lnTo>
                      <a:pt x="2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13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92" y="9132"/>
                    </a:lnTo>
                    <a:lnTo>
                      <a:pt x="832" y="9171"/>
                    </a:lnTo>
                    <a:lnTo>
                      <a:pt x="911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08" y="9171"/>
                    </a:lnTo>
                    <a:lnTo>
                      <a:pt x="1248" y="9132"/>
                    </a:lnTo>
                    <a:lnTo>
                      <a:pt x="126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5" y="318"/>
                    </a:lnTo>
                    <a:lnTo>
                      <a:pt x="555" y="239"/>
                    </a:lnTo>
                    <a:lnTo>
                      <a:pt x="535" y="179"/>
                    </a:lnTo>
                    <a:lnTo>
                      <a:pt x="495" y="120"/>
                    </a:lnTo>
                    <a:lnTo>
                      <a:pt x="456" y="80"/>
                    </a:lnTo>
                    <a:lnTo>
                      <a:pt x="357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5" name="Google Shape;1815;p7"/>
              <p:cNvSpPr/>
              <p:nvPr/>
            </p:nvSpPr>
            <p:spPr>
              <a:xfrm>
                <a:off x="2038325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7" y="1"/>
                    </a:moveTo>
                    <a:lnTo>
                      <a:pt x="2337" y="21"/>
                    </a:lnTo>
                    <a:lnTo>
                      <a:pt x="2278" y="60"/>
                    </a:lnTo>
                    <a:lnTo>
                      <a:pt x="2238" y="100"/>
                    </a:lnTo>
                    <a:lnTo>
                      <a:pt x="2219" y="159"/>
                    </a:lnTo>
                    <a:lnTo>
                      <a:pt x="2179" y="219"/>
                    </a:lnTo>
                    <a:lnTo>
                      <a:pt x="1922" y="1249"/>
                    </a:lnTo>
                    <a:lnTo>
                      <a:pt x="1704" y="2298"/>
                    </a:lnTo>
                    <a:lnTo>
                      <a:pt x="1486" y="3348"/>
                    </a:lnTo>
                    <a:lnTo>
                      <a:pt x="1308" y="4398"/>
                    </a:lnTo>
                    <a:lnTo>
                      <a:pt x="1149" y="5447"/>
                    </a:lnTo>
                    <a:lnTo>
                      <a:pt x="991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15" y="10894"/>
                    </a:lnTo>
                    <a:lnTo>
                      <a:pt x="317" y="13132"/>
                    </a:lnTo>
                    <a:lnTo>
                      <a:pt x="139" y="15390"/>
                    </a:lnTo>
                    <a:lnTo>
                      <a:pt x="80" y="16519"/>
                    </a:lnTo>
                    <a:lnTo>
                      <a:pt x="20" y="17648"/>
                    </a:lnTo>
                    <a:lnTo>
                      <a:pt x="0" y="18817"/>
                    </a:lnTo>
                    <a:lnTo>
                      <a:pt x="0" y="19965"/>
                    </a:lnTo>
                    <a:lnTo>
                      <a:pt x="20" y="21114"/>
                    </a:lnTo>
                    <a:lnTo>
                      <a:pt x="80" y="22283"/>
                    </a:lnTo>
                    <a:lnTo>
                      <a:pt x="159" y="23431"/>
                    </a:lnTo>
                    <a:lnTo>
                      <a:pt x="238" y="24580"/>
                    </a:lnTo>
                    <a:lnTo>
                      <a:pt x="456" y="26878"/>
                    </a:lnTo>
                    <a:lnTo>
                      <a:pt x="694" y="29195"/>
                    </a:lnTo>
                    <a:lnTo>
                      <a:pt x="892" y="31493"/>
                    </a:lnTo>
                    <a:lnTo>
                      <a:pt x="1090" y="33790"/>
                    </a:lnTo>
                    <a:lnTo>
                      <a:pt x="1248" y="36107"/>
                    </a:lnTo>
                    <a:lnTo>
                      <a:pt x="1407" y="38762"/>
                    </a:lnTo>
                    <a:lnTo>
                      <a:pt x="1525" y="41416"/>
                    </a:lnTo>
                    <a:lnTo>
                      <a:pt x="1644" y="44050"/>
                    </a:lnTo>
                    <a:lnTo>
                      <a:pt x="1704" y="46704"/>
                    </a:lnTo>
                    <a:lnTo>
                      <a:pt x="1723" y="46783"/>
                    </a:lnTo>
                    <a:lnTo>
                      <a:pt x="1743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902" y="47001"/>
                    </a:lnTo>
                    <a:lnTo>
                      <a:pt x="2001" y="47021"/>
                    </a:lnTo>
                    <a:lnTo>
                      <a:pt x="2100" y="47001"/>
                    </a:lnTo>
                    <a:lnTo>
                      <a:pt x="2199" y="46941"/>
                    </a:lnTo>
                    <a:lnTo>
                      <a:pt x="2219" y="46902"/>
                    </a:lnTo>
                    <a:lnTo>
                      <a:pt x="2258" y="46842"/>
                    </a:lnTo>
                    <a:lnTo>
                      <a:pt x="2278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39" y="42109"/>
                    </a:lnTo>
                    <a:lnTo>
                      <a:pt x="2021" y="39791"/>
                    </a:lnTo>
                    <a:lnTo>
                      <a:pt x="1902" y="37494"/>
                    </a:lnTo>
                    <a:lnTo>
                      <a:pt x="1743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6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74" y="22758"/>
                    </a:lnTo>
                    <a:lnTo>
                      <a:pt x="595" y="21649"/>
                    </a:lnTo>
                    <a:lnTo>
                      <a:pt x="55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4" y="17153"/>
                    </a:lnTo>
                    <a:lnTo>
                      <a:pt x="674" y="16004"/>
                    </a:lnTo>
                    <a:lnTo>
                      <a:pt x="753" y="14875"/>
                    </a:lnTo>
                    <a:lnTo>
                      <a:pt x="951" y="12597"/>
                    </a:lnTo>
                    <a:lnTo>
                      <a:pt x="1149" y="10340"/>
                    </a:lnTo>
                    <a:lnTo>
                      <a:pt x="1268" y="9072"/>
                    </a:lnTo>
                    <a:lnTo>
                      <a:pt x="1407" y="7824"/>
                    </a:lnTo>
                    <a:lnTo>
                      <a:pt x="1565" y="6576"/>
                    </a:lnTo>
                    <a:lnTo>
                      <a:pt x="1743" y="5329"/>
                    </a:lnTo>
                    <a:lnTo>
                      <a:pt x="1941" y="4081"/>
                    </a:lnTo>
                    <a:lnTo>
                      <a:pt x="2159" y="2853"/>
                    </a:lnTo>
                    <a:lnTo>
                      <a:pt x="2437" y="1625"/>
                    </a:lnTo>
                    <a:lnTo>
                      <a:pt x="2734" y="397"/>
                    </a:lnTo>
                    <a:lnTo>
                      <a:pt x="2753" y="337"/>
                    </a:lnTo>
                    <a:lnTo>
                      <a:pt x="2753" y="258"/>
                    </a:lnTo>
                    <a:lnTo>
                      <a:pt x="2734" y="199"/>
                    </a:lnTo>
                    <a:lnTo>
                      <a:pt x="2714" y="139"/>
                    </a:lnTo>
                    <a:lnTo>
                      <a:pt x="2635" y="60"/>
                    </a:lnTo>
                    <a:lnTo>
                      <a:pt x="253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6" name="Google Shape;1816;p7"/>
              <p:cNvSpPr/>
              <p:nvPr/>
            </p:nvSpPr>
            <p:spPr>
              <a:xfrm>
                <a:off x="1977900" y="276725"/>
                <a:ext cx="114425" cy="1292400"/>
              </a:xfrm>
              <a:custGeom>
                <a:avLst/>
                <a:gdLst/>
                <a:ahLst/>
                <a:cxnLst/>
                <a:rect l="l" t="t" r="r" b="b"/>
                <a:pathLst>
                  <a:path w="4577" h="51696" extrusionOk="0">
                    <a:moveTo>
                      <a:pt x="1071" y="1"/>
                    </a:moveTo>
                    <a:lnTo>
                      <a:pt x="1011" y="21"/>
                    </a:lnTo>
                    <a:lnTo>
                      <a:pt x="952" y="40"/>
                    </a:lnTo>
                    <a:lnTo>
                      <a:pt x="912" y="100"/>
                    </a:lnTo>
                    <a:lnTo>
                      <a:pt x="872" y="159"/>
                    </a:lnTo>
                    <a:lnTo>
                      <a:pt x="853" y="239"/>
                    </a:lnTo>
                    <a:lnTo>
                      <a:pt x="635" y="1427"/>
                    </a:lnTo>
                    <a:lnTo>
                      <a:pt x="457" y="2635"/>
                    </a:lnTo>
                    <a:lnTo>
                      <a:pt x="318" y="3863"/>
                    </a:lnTo>
                    <a:lnTo>
                      <a:pt x="199" y="5071"/>
                    </a:lnTo>
                    <a:lnTo>
                      <a:pt x="100" y="6279"/>
                    </a:lnTo>
                    <a:lnTo>
                      <a:pt x="41" y="7507"/>
                    </a:lnTo>
                    <a:lnTo>
                      <a:pt x="1" y="8735"/>
                    </a:lnTo>
                    <a:lnTo>
                      <a:pt x="1" y="9963"/>
                    </a:lnTo>
                    <a:lnTo>
                      <a:pt x="21" y="11172"/>
                    </a:lnTo>
                    <a:lnTo>
                      <a:pt x="80" y="12400"/>
                    </a:lnTo>
                    <a:lnTo>
                      <a:pt x="159" y="13628"/>
                    </a:lnTo>
                    <a:lnTo>
                      <a:pt x="258" y="14836"/>
                    </a:lnTo>
                    <a:lnTo>
                      <a:pt x="397" y="16044"/>
                    </a:lnTo>
                    <a:lnTo>
                      <a:pt x="575" y="17252"/>
                    </a:lnTo>
                    <a:lnTo>
                      <a:pt x="773" y="18460"/>
                    </a:lnTo>
                    <a:lnTo>
                      <a:pt x="1011" y="19649"/>
                    </a:lnTo>
                    <a:lnTo>
                      <a:pt x="1130" y="20263"/>
                    </a:lnTo>
                    <a:lnTo>
                      <a:pt x="1269" y="20877"/>
                    </a:lnTo>
                    <a:lnTo>
                      <a:pt x="1585" y="22085"/>
                    </a:lnTo>
                    <a:lnTo>
                      <a:pt x="1922" y="23273"/>
                    </a:lnTo>
                    <a:lnTo>
                      <a:pt x="2259" y="24462"/>
                    </a:lnTo>
                    <a:lnTo>
                      <a:pt x="2615" y="25670"/>
                    </a:lnTo>
                    <a:lnTo>
                      <a:pt x="2932" y="26858"/>
                    </a:lnTo>
                    <a:lnTo>
                      <a:pt x="3229" y="28086"/>
                    </a:lnTo>
                    <a:lnTo>
                      <a:pt x="3348" y="28680"/>
                    </a:lnTo>
                    <a:lnTo>
                      <a:pt x="3467" y="29294"/>
                    </a:lnTo>
                    <a:lnTo>
                      <a:pt x="3566" y="29948"/>
                    </a:lnTo>
                    <a:lnTo>
                      <a:pt x="3665" y="30582"/>
                    </a:lnTo>
                    <a:lnTo>
                      <a:pt x="3744" y="31235"/>
                    </a:lnTo>
                    <a:lnTo>
                      <a:pt x="3824" y="31889"/>
                    </a:lnTo>
                    <a:lnTo>
                      <a:pt x="3923" y="33176"/>
                    </a:lnTo>
                    <a:lnTo>
                      <a:pt x="3982" y="34484"/>
                    </a:lnTo>
                    <a:lnTo>
                      <a:pt x="4002" y="35791"/>
                    </a:lnTo>
                    <a:lnTo>
                      <a:pt x="4002" y="37098"/>
                    </a:lnTo>
                    <a:lnTo>
                      <a:pt x="3962" y="38405"/>
                    </a:lnTo>
                    <a:lnTo>
                      <a:pt x="3903" y="39712"/>
                    </a:lnTo>
                    <a:lnTo>
                      <a:pt x="3804" y="41158"/>
                    </a:lnTo>
                    <a:lnTo>
                      <a:pt x="3685" y="42624"/>
                    </a:lnTo>
                    <a:lnTo>
                      <a:pt x="3566" y="44090"/>
                    </a:lnTo>
                    <a:lnTo>
                      <a:pt x="3447" y="45555"/>
                    </a:lnTo>
                    <a:lnTo>
                      <a:pt x="2873" y="51378"/>
                    </a:lnTo>
                    <a:lnTo>
                      <a:pt x="2873" y="51457"/>
                    </a:lnTo>
                    <a:lnTo>
                      <a:pt x="2873" y="51517"/>
                    </a:lnTo>
                    <a:lnTo>
                      <a:pt x="2893" y="51576"/>
                    </a:lnTo>
                    <a:lnTo>
                      <a:pt x="2932" y="51616"/>
                    </a:lnTo>
                    <a:lnTo>
                      <a:pt x="3012" y="51675"/>
                    </a:lnTo>
                    <a:lnTo>
                      <a:pt x="3111" y="51695"/>
                    </a:lnTo>
                    <a:lnTo>
                      <a:pt x="3229" y="51675"/>
                    </a:lnTo>
                    <a:lnTo>
                      <a:pt x="3328" y="51616"/>
                    </a:lnTo>
                    <a:lnTo>
                      <a:pt x="3368" y="51576"/>
                    </a:lnTo>
                    <a:lnTo>
                      <a:pt x="3388" y="51517"/>
                    </a:lnTo>
                    <a:lnTo>
                      <a:pt x="3427" y="51457"/>
                    </a:lnTo>
                    <a:lnTo>
                      <a:pt x="3427" y="51378"/>
                    </a:lnTo>
                    <a:lnTo>
                      <a:pt x="3685" y="48863"/>
                    </a:lnTo>
                    <a:lnTo>
                      <a:pt x="3942" y="46328"/>
                    </a:lnTo>
                    <a:lnTo>
                      <a:pt x="4200" y="43773"/>
                    </a:lnTo>
                    <a:lnTo>
                      <a:pt x="4299" y="42505"/>
                    </a:lnTo>
                    <a:lnTo>
                      <a:pt x="4398" y="41218"/>
                    </a:lnTo>
                    <a:lnTo>
                      <a:pt x="4477" y="39950"/>
                    </a:lnTo>
                    <a:lnTo>
                      <a:pt x="4537" y="38663"/>
                    </a:lnTo>
                    <a:lnTo>
                      <a:pt x="4576" y="37395"/>
                    </a:lnTo>
                    <a:lnTo>
                      <a:pt x="4576" y="36127"/>
                    </a:lnTo>
                    <a:lnTo>
                      <a:pt x="4556" y="34840"/>
                    </a:lnTo>
                    <a:lnTo>
                      <a:pt x="4517" y="33572"/>
                    </a:lnTo>
                    <a:lnTo>
                      <a:pt x="4418" y="32305"/>
                    </a:lnTo>
                    <a:lnTo>
                      <a:pt x="4299" y="31037"/>
                    </a:lnTo>
                    <a:lnTo>
                      <a:pt x="4220" y="30423"/>
                    </a:lnTo>
                    <a:lnTo>
                      <a:pt x="4121" y="29829"/>
                    </a:lnTo>
                    <a:lnTo>
                      <a:pt x="4022" y="29235"/>
                    </a:lnTo>
                    <a:lnTo>
                      <a:pt x="3903" y="28641"/>
                    </a:lnTo>
                    <a:lnTo>
                      <a:pt x="3626" y="27472"/>
                    </a:lnTo>
                    <a:lnTo>
                      <a:pt x="3328" y="26323"/>
                    </a:lnTo>
                    <a:lnTo>
                      <a:pt x="3012" y="25175"/>
                    </a:lnTo>
                    <a:lnTo>
                      <a:pt x="2695" y="24026"/>
                    </a:lnTo>
                    <a:lnTo>
                      <a:pt x="2358" y="22857"/>
                    </a:lnTo>
                    <a:lnTo>
                      <a:pt x="2061" y="21689"/>
                    </a:lnTo>
                    <a:lnTo>
                      <a:pt x="1764" y="20481"/>
                    </a:lnTo>
                    <a:lnTo>
                      <a:pt x="1506" y="19233"/>
                    </a:lnTo>
                    <a:lnTo>
                      <a:pt x="1269" y="18005"/>
                    </a:lnTo>
                    <a:lnTo>
                      <a:pt x="1071" y="16757"/>
                    </a:lnTo>
                    <a:lnTo>
                      <a:pt x="912" y="15509"/>
                    </a:lnTo>
                    <a:lnTo>
                      <a:pt x="773" y="14242"/>
                    </a:lnTo>
                    <a:lnTo>
                      <a:pt x="674" y="12974"/>
                    </a:lnTo>
                    <a:lnTo>
                      <a:pt x="595" y="11706"/>
                    </a:lnTo>
                    <a:lnTo>
                      <a:pt x="556" y="10360"/>
                    </a:lnTo>
                    <a:lnTo>
                      <a:pt x="556" y="8993"/>
                    </a:lnTo>
                    <a:lnTo>
                      <a:pt x="595" y="7646"/>
                    </a:lnTo>
                    <a:lnTo>
                      <a:pt x="655" y="6279"/>
                    </a:lnTo>
                    <a:lnTo>
                      <a:pt x="773" y="4933"/>
                    </a:lnTo>
                    <a:lnTo>
                      <a:pt x="912" y="3586"/>
                    </a:lnTo>
                    <a:lnTo>
                      <a:pt x="1090" y="2239"/>
                    </a:lnTo>
                    <a:lnTo>
                      <a:pt x="1308" y="912"/>
                    </a:lnTo>
                    <a:lnTo>
                      <a:pt x="1467" y="1130"/>
                    </a:lnTo>
                    <a:lnTo>
                      <a:pt x="1605" y="1368"/>
                    </a:lnTo>
                    <a:lnTo>
                      <a:pt x="1724" y="1625"/>
                    </a:lnTo>
                    <a:lnTo>
                      <a:pt x="1823" y="1922"/>
                    </a:lnTo>
                    <a:lnTo>
                      <a:pt x="1883" y="2199"/>
                    </a:lnTo>
                    <a:lnTo>
                      <a:pt x="1942" y="2496"/>
                    </a:lnTo>
                    <a:lnTo>
                      <a:pt x="2021" y="3091"/>
                    </a:lnTo>
                    <a:lnTo>
                      <a:pt x="2061" y="3923"/>
                    </a:lnTo>
                    <a:lnTo>
                      <a:pt x="2100" y="4754"/>
                    </a:lnTo>
                    <a:lnTo>
                      <a:pt x="2140" y="6418"/>
                    </a:lnTo>
                    <a:lnTo>
                      <a:pt x="2140" y="8161"/>
                    </a:lnTo>
                    <a:lnTo>
                      <a:pt x="2081" y="9924"/>
                    </a:lnTo>
                    <a:lnTo>
                      <a:pt x="2001" y="11687"/>
                    </a:lnTo>
                    <a:lnTo>
                      <a:pt x="1863" y="13449"/>
                    </a:lnTo>
                    <a:lnTo>
                      <a:pt x="1863" y="13509"/>
                    </a:lnTo>
                    <a:lnTo>
                      <a:pt x="1883" y="13588"/>
                    </a:lnTo>
                    <a:lnTo>
                      <a:pt x="1902" y="13628"/>
                    </a:lnTo>
                    <a:lnTo>
                      <a:pt x="1942" y="13687"/>
                    </a:lnTo>
                    <a:lnTo>
                      <a:pt x="2021" y="13746"/>
                    </a:lnTo>
                    <a:lnTo>
                      <a:pt x="2120" y="13766"/>
                    </a:lnTo>
                    <a:lnTo>
                      <a:pt x="2239" y="13727"/>
                    </a:lnTo>
                    <a:lnTo>
                      <a:pt x="2318" y="13667"/>
                    </a:lnTo>
                    <a:lnTo>
                      <a:pt x="2358" y="13628"/>
                    </a:lnTo>
                    <a:lnTo>
                      <a:pt x="2398" y="13568"/>
                    </a:lnTo>
                    <a:lnTo>
                      <a:pt x="2417" y="13509"/>
                    </a:lnTo>
                    <a:lnTo>
                      <a:pt x="2437" y="13449"/>
                    </a:lnTo>
                    <a:lnTo>
                      <a:pt x="2516" y="12400"/>
                    </a:lnTo>
                    <a:lnTo>
                      <a:pt x="2576" y="11370"/>
                    </a:lnTo>
                    <a:lnTo>
                      <a:pt x="2635" y="10320"/>
                    </a:lnTo>
                    <a:lnTo>
                      <a:pt x="2675" y="9290"/>
                    </a:lnTo>
                    <a:lnTo>
                      <a:pt x="2695" y="8240"/>
                    </a:lnTo>
                    <a:lnTo>
                      <a:pt x="2714" y="7210"/>
                    </a:lnTo>
                    <a:lnTo>
                      <a:pt x="2695" y="6161"/>
                    </a:lnTo>
                    <a:lnTo>
                      <a:pt x="2675" y="5131"/>
                    </a:lnTo>
                    <a:lnTo>
                      <a:pt x="2635" y="3744"/>
                    </a:lnTo>
                    <a:lnTo>
                      <a:pt x="2596" y="3031"/>
                    </a:lnTo>
                    <a:lnTo>
                      <a:pt x="2556" y="2675"/>
                    </a:lnTo>
                    <a:lnTo>
                      <a:pt x="2497" y="2318"/>
                    </a:lnTo>
                    <a:lnTo>
                      <a:pt x="2437" y="1962"/>
                    </a:lnTo>
                    <a:lnTo>
                      <a:pt x="2338" y="1645"/>
                    </a:lnTo>
                    <a:lnTo>
                      <a:pt x="2239" y="1308"/>
                    </a:lnTo>
                    <a:lnTo>
                      <a:pt x="2100" y="1011"/>
                    </a:lnTo>
                    <a:lnTo>
                      <a:pt x="1942" y="734"/>
                    </a:lnTo>
                    <a:lnTo>
                      <a:pt x="1744" y="476"/>
                    </a:lnTo>
                    <a:lnTo>
                      <a:pt x="1526" y="239"/>
                    </a:lnTo>
                    <a:lnTo>
                      <a:pt x="1269" y="40"/>
                    </a:lnTo>
                    <a:lnTo>
                      <a:pt x="120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7" name="Google Shape;1817;p7"/>
              <p:cNvSpPr/>
              <p:nvPr/>
            </p:nvSpPr>
            <p:spPr>
              <a:xfrm>
                <a:off x="2151225" y="267325"/>
                <a:ext cx="15850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34" h="1883" extrusionOk="0">
                    <a:moveTo>
                      <a:pt x="60" y="1"/>
                    </a:moveTo>
                    <a:lnTo>
                      <a:pt x="20" y="773"/>
                    </a:lnTo>
                    <a:lnTo>
                      <a:pt x="0" y="1565"/>
                    </a:lnTo>
                    <a:lnTo>
                      <a:pt x="20" y="1625"/>
                    </a:lnTo>
                    <a:lnTo>
                      <a:pt x="20" y="1704"/>
                    </a:lnTo>
                    <a:lnTo>
                      <a:pt x="60" y="1744"/>
                    </a:lnTo>
                    <a:lnTo>
                      <a:pt x="99" y="1803"/>
                    </a:lnTo>
                    <a:lnTo>
                      <a:pt x="178" y="1862"/>
                    </a:lnTo>
                    <a:lnTo>
                      <a:pt x="297" y="1882"/>
                    </a:lnTo>
                    <a:lnTo>
                      <a:pt x="396" y="1862"/>
                    </a:lnTo>
                    <a:lnTo>
                      <a:pt x="476" y="1803"/>
                    </a:lnTo>
                    <a:lnTo>
                      <a:pt x="515" y="1744"/>
                    </a:lnTo>
                    <a:lnTo>
                      <a:pt x="555" y="1704"/>
                    </a:lnTo>
                    <a:lnTo>
                      <a:pt x="575" y="1625"/>
                    </a:lnTo>
                    <a:lnTo>
                      <a:pt x="575" y="1565"/>
                    </a:lnTo>
                    <a:lnTo>
                      <a:pt x="594" y="773"/>
                    </a:lnTo>
                    <a:lnTo>
                      <a:pt x="6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8" name="Google Shape;1818;p7"/>
              <p:cNvSpPr/>
              <p:nvPr/>
            </p:nvSpPr>
            <p:spPr>
              <a:xfrm>
                <a:off x="2514650" y="267325"/>
                <a:ext cx="1639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57" h="44941" extrusionOk="0">
                    <a:moveTo>
                      <a:pt x="278" y="1"/>
                    </a:moveTo>
                    <a:lnTo>
                      <a:pt x="179" y="852"/>
                    </a:lnTo>
                    <a:lnTo>
                      <a:pt x="80" y="1684"/>
                    </a:lnTo>
                    <a:lnTo>
                      <a:pt x="41" y="2318"/>
                    </a:lnTo>
                    <a:lnTo>
                      <a:pt x="21" y="2972"/>
                    </a:lnTo>
                    <a:lnTo>
                      <a:pt x="1" y="3605"/>
                    </a:lnTo>
                    <a:lnTo>
                      <a:pt x="1" y="4239"/>
                    </a:lnTo>
                    <a:lnTo>
                      <a:pt x="41" y="4873"/>
                    </a:lnTo>
                    <a:lnTo>
                      <a:pt x="80" y="5487"/>
                    </a:lnTo>
                    <a:lnTo>
                      <a:pt x="140" y="6121"/>
                    </a:lnTo>
                    <a:lnTo>
                      <a:pt x="199" y="6754"/>
                    </a:lnTo>
                    <a:lnTo>
                      <a:pt x="298" y="7368"/>
                    </a:lnTo>
                    <a:lnTo>
                      <a:pt x="417" y="8002"/>
                    </a:lnTo>
                    <a:lnTo>
                      <a:pt x="536" y="8616"/>
                    </a:lnTo>
                    <a:lnTo>
                      <a:pt x="674" y="9230"/>
                    </a:lnTo>
                    <a:lnTo>
                      <a:pt x="833" y="9824"/>
                    </a:lnTo>
                    <a:lnTo>
                      <a:pt x="991" y="10438"/>
                    </a:lnTo>
                    <a:lnTo>
                      <a:pt x="1189" y="11033"/>
                    </a:lnTo>
                    <a:lnTo>
                      <a:pt x="1387" y="11627"/>
                    </a:lnTo>
                    <a:lnTo>
                      <a:pt x="1843" y="12835"/>
                    </a:lnTo>
                    <a:lnTo>
                      <a:pt x="2318" y="14043"/>
                    </a:lnTo>
                    <a:lnTo>
                      <a:pt x="2794" y="15251"/>
                    </a:lnTo>
                    <a:lnTo>
                      <a:pt x="3031" y="15865"/>
                    </a:lnTo>
                    <a:lnTo>
                      <a:pt x="3249" y="16479"/>
                    </a:lnTo>
                    <a:lnTo>
                      <a:pt x="3447" y="17093"/>
                    </a:lnTo>
                    <a:lnTo>
                      <a:pt x="3645" y="17727"/>
                    </a:lnTo>
                    <a:lnTo>
                      <a:pt x="3824" y="18361"/>
                    </a:lnTo>
                    <a:lnTo>
                      <a:pt x="4002" y="18995"/>
                    </a:lnTo>
                    <a:lnTo>
                      <a:pt x="4299" y="20262"/>
                    </a:lnTo>
                    <a:lnTo>
                      <a:pt x="4576" y="21570"/>
                    </a:lnTo>
                    <a:lnTo>
                      <a:pt x="4814" y="22956"/>
                    </a:lnTo>
                    <a:lnTo>
                      <a:pt x="5052" y="24362"/>
                    </a:lnTo>
                    <a:lnTo>
                      <a:pt x="5230" y="25768"/>
                    </a:lnTo>
                    <a:lnTo>
                      <a:pt x="5388" y="27175"/>
                    </a:lnTo>
                    <a:lnTo>
                      <a:pt x="5527" y="28601"/>
                    </a:lnTo>
                    <a:lnTo>
                      <a:pt x="5626" y="30007"/>
                    </a:lnTo>
                    <a:lnTo>
                      <a:pt x="5685" y="31433"/>
                    </a:lnTo>
                    <a:lnTo>
                      <a:pt x="5725" y="32859"/>
                    </a:lnTo>
                    <a:lnTo>
                      <a:pt x="5725" y="33592"/>
                    </a:lnTo>
                    <a:lnTo>
                      <a:pt x="5725" y="34345"/>
                    </a:lnTo>
                    <a:lnTo>
                      <a:pt x="5685" y="35830"/>
                    </a:lnTo>
                    <a:lnTo>
                      <a:pt x="5626" y="37316"/>
                    </a:lnTo>
                    <a:lnTo>
                      <a:pt x="5606" y="38801"/>
                    </a:lnTo>
                    <a:lnTo>
                      <a:pt x="5586" y="39554"/>
                    </a:lnTo>
                    <a:lnTo>
                      <a:pt x="5586" y="40286"/>
                    </a:lnTo>
                    <a:lnTo>
                      <a:pt x="5606" y="41039"/>
                    </a:lnTo>
                    <a:lnTo>
                      <a:pt x="5646" y="41772"/>
                    </a:lnTo>
                    <a:lnTo>
                      <a:pt x="5705" y="42505"/>
                    </a:lnTo>
                    <a:lnTo>
                      <a:pt x="5765" y="43238"/>
                    </a:lnTo>
                    <a:lnTo>
                      <a:pt x="5883" y="43970"/>
                    </a:lnTo>
                    <a:lnTo>
                      <a:pt x="6002" y="44703"/>
                    </a:lnTo>
                    <a:lnTo>
                      <a:pt x="6022" y="44782"/>
                    </a:lnTo>
                    <a:lnTo>
                      <a:pt x="6062" y="44842"/>
                    </a:lnTo>
                    <a:lnTo>
                      <a:pt x="6101" y="44882"/>
                    </a:lnTo>
                    <a:lnTo>
                      <a:pt x="6141" y="44921"/>
                    </a:lnTo>
                    <a:lnTo>
                      <a:pt x="6180" y="44941"/>
                    </a:lnTo>
                    <a:lnTo>
                      <a:pt x="6240" y="44941"/>
                    </a:lnTo>
                    <a:lnTo>
                      <a:pt x="6339" y="44921"/>
                    </a:lnTo>
                    <a:lnTo>
                      <a:pt x="6438" y="44882"/>
                    </a:lnTo>
                    <a:lnTo>
                      <a:pt x="6517" y="44782"/>
                    </a:lnTo>
                    <a:lnTo>
                      <a:pt x="6537" y="44743"/>
                    </a:lnTo>
                    <a:lnTo>
                      <a:pt x="6557" y="44683"/>
                    </a:lnTo>
                    <a:lnTo>
                      <a:pt x="6557" y="44604"/>
                    </a:lnTo>
                    <a:lnTo>
                      <a:pt x="6557" y="44525"/>
                    </a:lnTo>
                    <a:lnTo>
                      <a:pt x="6438" y="43891"/>
                    </a:lnTo>
                    <a:lnTo>
                      <a:pt x="6339" y="43238"/>
                    </a:lnTo>
                    <a:lnTo>
                      <a:pt x="6280" y="42604"/>
                    </a:lnTo>
                    <a:lnTo>
                      <a:pt x="6220" y="41950"/>
                    </a:lnTo>
                    <a:lnTo>
                      <a:pt x="6200" y="41297"/>
                    </a:lnTo>
                    <a:lnTo>
                      <a:pt x="6180" y="40663"/>
                    </a:lnTo>
                    <a:lnTo>
                      <a:pt x="6161" y="39356"/>
                    </a:lnTo>
                    <a:lnTo>
                      <a:pt x="6200" y="38048"/>
                    </a:lnTo>
                    <a:lnTo>
                      <a:pt x="6240" y="36741"/>
                    </a:lnTo>
                    <a:lnTo>
                      <a:pt x="6280" y="35434"/>
                    </a:lnTo>
                    <a:lnTo>
                      <a:pt x="6299" y="34147"/>
                    </a:lnTo>
                    <a:lnTo>
                      <a:pt x="6299" y="32839"/>
                    </a:lnTo>
                    <a:lnTo>
                      <a:pt x="6260" y="31552"/>
                    </a:lnTo>
                    <a:lnTo>
                      <a:pt x="6200" y="30265"/>
                    </a:lnTo>
                    <a:lnTo>
                      <a:pt x="6121" y="28977"/>
                    </a:lnTo>
                    <a:lnTo>
                      <a:pt x="6002" y="27690"/>
                    </a:lnTo>
                    <a:lnTo>
                      <a:pt x="5883" y="26422"/>
                    </a:lnTo>
                    <a:lnTo>
                      <a:pt x="5725" y="25135"/>
                    </a:lnTo>
                    <a:lnTo>
                      <a:pt x="5547" y="23867"/>
                    </a:lnTo>
                    <a:lnTo>
                      <a:pt x="5329" y="22599"/>
                    </a:lnTo>
                    <a:lnTo>
                      <a:pt x="5091" y="21352"/>
                    </a:lnTo>
                    <a:lnTo>
                      <a:pt x="4834" y="20124"/>
                    </a:lnTo>
                    <a:lnTo>
                      <a:pt x="4537" y="18896"/>
                    </a:lnTo>
                    <a:lnTo>
                      <a:pt x="4200" y="17688"/>
                    </a:lnTo>
                    <a:lnTo>
                      <a:pt x="3824" y="16499"/>
                    </a:lnTo>
                    <a:lnTo>
                      <a:pt x="3427" y="15311"/>
                    </a:lnTo>
                    <a:lnTo>
                      <a:pt x="2992" y="14142"/>
                    </a:lnTo>
                    <a:lnTo>
                      <a:pt x="2516" y="12934"/>
                    </a:lnTo>
                    <a:lnTo>
                      <a:pt x="2081" y="11746"/>
                    </a:lnTo>
                    <a:lnTo>
                      <a:pt x="1684" y="10537"/>
                    </a:lnTo>
                    <a:lnTo>
                      <a:pt x="1506" y="9943"/>
                    </a:lnTo>
                    <a:lnTo>
                      <a:pt x="1328" y="9329"/>
                    </a:lnTo>
                    <a:lnTo>
                      <a:pt x="1189" y="8715"/>
                    </a:lnTo>
                    <a:lnTo>
                      <a:pt x="1031" y="8101"/>
                    </a:lnTo>
                    <a:lnTo>
                      <a:pt x="912" y="7468"/>
                    </a:lnTo>
                    <a:lnTo>
                      <a:pt x="813" y="6834"/>
                    </a:lnTo>
                    <a:lnTo>
                      <a:pt x="714" y="6200"/>
                    </a:lnTo>
                    <a:lnTo>
                      <a:pt x="655" y="5566"/>
                    </a:lnTo>
                    <a:lnTo>
                      <a:pt x="595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595" y="2179"/>
                    </a:lnTo>
                    <a:lnTo>
                      <a:pt x="635" y="1625"/>
                    </a:lnTo>
                    <a:lnTo>
                      <a:pt x="694" y="1090"/>
                    </a:lnTo>
                    <a:lnTo>
                      <a:pt x="754" y="535"/>
                    </a:lnTo>
                    <a:lnTo>
                      <a:pt x="81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9" name="Google Shape;1819;p7"/>
              <p:cNvSpPr/>
              <p:nvPr/>
            </p:nvSpPr>
            <p:spPr>
              <a:xfrm>
                <a:off x="2690925" y="267325"/>
                <a:ext cx="75300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3012" h="42169" extrusionOk="0">
                    <a:moveTo>
                      <a:pt x="1" y="1"/>
                    </a:moveTo>
                    <a:lnTo>
                      <a:pt x="199" y="595"/>
                    </a:lnTo>
                    <a:lnTo>
                      <a:pt x="377" y="1189"/>
                    </a:lnTo>
                    <a:lnTo>
                      <a:pt x="595" y="1961"/>
                    </a:lnTo>
                    <a:lnTo>
                      <a:pt x="793" y="2734"/>
                    </a:lnTo>
                    <a:lnTo>
                      <a:pt x="991" y="3506"/>
                    </a:lnTo>
                    <a:lnTo>
                      <a:pt x="1189" y="4279"/>
                    </a:lnTo>
                    <a:lnTo>
                      <a:pt x="1348" y="5071"/>
                    </a:lnTo>
                    <a:lnTo>
                      <a:pt x="1506" y="5843"/>
                    </a:lnTo>
                    <a:lnTo>
                      <a:pt x="1665" y="6636"/>
                    </a:lnTo>
                    <a:lnTo>
                      <a:pt x="1803" y="7428"/>
                    </a:lnTo>
                    <a:lnTo>
                      <a:pt x="1922" y="8220"/>
                    </a:lnTo>
                    <a:lnTo>
                      <a:pt x="2021" y="9012"/>
                    </a:lnTo>
                    <a:lnTo>
                      <a:pt x="2120" y="9805"/>
                    </a:lnTo>
                    <a:lnTo>
                      <a:pt x="2199" y="10617"/>
                    </a:lnTo>
                    <a:lnTo>
                      <a:pt x="2279" y="11409"/>
                    </a:lnTo>
                    <a:lnTo>
                      <a:pt x="2338" y="12221"/>
                    </a:lnTo>
                    <a:lnTo>
                      <a:pt x="2378" y="13013"/>
                    </a:lnTo>
                    <a:lnTo>
                      <a:pt x="2417" y="13825"/>
                    </a:lnTo>
                    <a:lnTo>
                      <a:pt x="2437" y="14657"/>
                    </a:lnTo>
                    <a:lnTo>
                      <a:pt x="2457" y="15489"/>
                    </a:lnTo>
                    <a:lnTo>
                      <a:pt x="2437" y="16321"/>
                    </a:lnTo>
                    <a:lnTo>
                      <a:pt x="2417" y="17153"/>
                    </a:lnTo>
                    <a:lnTo>
                      <a:pt x="2358" y="18797"/>
                    </a:lnTo>
                    <a:lnTo>
                      <a:pt x="2239" y="20460"/>
                    </a:lnTo>
                    <a:lnTo>
                      <a:pt x="2100" y="22104"/>
                    </a:lnTo>
                    <a:lnTo>
                      <a:pt x="1942" y="23748"/>
                    </a:lnTo>
                    <a:lnTo>
                      <a:pt x="1585" y="27036"/>
                    </a:lnTo>
                    <a:lnTo>
                      <a:pt x="1387" y="28878"/>
                    </a:lnTo>
                    <a:lnTo>
                      <a:pt x="1189" y="30740"/>
                    </a:lnTo>
                    <a:lnTo>
                      <a:pt x="1031" y="32582"/>
                    </a:lnTo>
                    <a:lnTo>
                      <a:pt x="892" y="34424"/>
                    </a:lnTo>
                    <a:lnTo>
                      <a:pt x="833" y="35355"/>
                    </a:lnTo>
                    <a:lnTo>
                      <a:pt x="793" y="36286"/>
                    </a:lnTo>
                    <a:lnTo>
                      <a:pt x="773" y="37197"/>
                    </a:lnTo>
                    <a:lnTo>
                      <a:pt x="754" y="38128"/>
                    </a:lnTo>
                    <a:lnTo>
                      <a:pt x="773" y="39058"/>
                    </a:lnTo>
                    <a:lnTo>
                      <a:pt x="793" y="39989"/>
                    </a:lnTo>
                    <a:lnTo>
                      <a:pt x="833" y="40920"/>
                    </a:lnTo>
                    <a:lnTo>
                      <a:pt x="892" y="41851"/>
                    </a:lnTo>
                    <a:lnTo>
                      <a:pt x="912" y="41911"/>
                    </a:lnTo>
                    <a:lnTo>
                      <a:pt x="932" y="41990"/>
                    </a:lnTo>
                    <a:lnTo>
                      <a:pt x="971" y="42029"/>
                    </a:lnTo>
                    <a:lnTo>
                      <a:pt x="1011" y="42089"/>
                    </a:lnTo>
                    <a:lnTo>
                      <a:pt x="1090" y="42148"/>
                    </a:lnTo>
                    <a:lnTo>
                      <a:pt x="1209" y="42168"/>
                    </a:lnTo>
                    <a:lnTo>
                      <a:pt x="1308" y="42148"/>
                    </a:lnTo>
                    <a:lnTo>
                      <a:pt x="1387" y="42089"/>
                    </a:lnTo>
                    <a:lnTo>
                      <a:pt x="1427" y="42029"/>
                    </a:lnTo>
                    <a:lnTo>
                      <a:pt x="1447" y="41990"/>
                    </a:lnTo>
                    <a:lnTo>
                      <a:pt x="1467" y="41911"/>
                    </a:lnTo>
                    <a:lnTo>
                      <a:pt x="1467" y="41851"/>
                    </a:lnTo>
                    <a:lnTo>
                      <a:pt x="1407" y="40900"/>
                    </a:lnTo>
                    <a:lnTo>
                      <a:pt x="1368" y="39970"/>
                    </a:lnTo>
                    <a:lnTo>
                      <a:pt x="1328" y="39039"/>
                    </a:lnTo>
                    <a:lnTo>
                      <a:pt x="1328" y="38088"/>
                    </a:lnTo>
                    <a:lnTo>
                      <a:pt x="1348" y="37157"/>
                    </a:lnTo>
                    <a:lnTo>
                      <a:pt x="1368" y="36226"/>
                    </a:lnTo>
                    <a:lnTo>
                      <a:pt x="1407" y="35295"/>
                    </a:lnTo>
                    <a:lnTo>
                      <a:pt x="1447" y="34364"/>
                    </a:lnTo>
                    <a:lnTo>
                      <a:pt x="1585" y="32503"/>
                    </a:lnTo>
                    <a:lnTo>
                      <a:pt x="1764" y="30641"/>
                    </a:lnTo>
                    <a:lnTo>
                      <a:pt x="1942" y="28779"/>
                    </a:lnTo>
                    <a:lnTo>
                      <a:pt x="2140" y="26917"/>
                    </a:lnTo>
                    <a:lnTo>
                      <a:pt x="2358" y="25055"/>
                    </a:lnTo>
                    <a:lnTo>
                      <a:pt x="2536" y="23194"/>
                    </a:lnTo>
                    <a:lnTo>
                      <a:pt x="2714" y="21332"/>
                    </a:lnTo>
                    <a:lnTo>
                      <a:pt x="2853" y="19470"/>
                    </a:lnTo>
                    <a:lnTo>
                      <a:pt x="2912" y="18519"/>
                    </a:lnTo>
                    <a:lnTo>
                      <a:pt x="2952" y="17589"/>
                    </a:lnTo>
                    <a:lnTo>
                      <a:pt x="2992" y="16658"/>
                    </a:lnTo>
                    <a:lnTo>
                      <a:pt x="3011" y="15727"/>
                    </a:lnTo>
                    <a:lnTo>
                      <a:pt x="3011" y="14796"/>
                    </a:lnTo>
                    <a:lnTo>
                      <a:pt x="2992" y="13845"/>
                    </a:lnTo>
                    <a:lnTo>
                      <a:pt x="2952" y="12914"/>
                    </a:lnTo>
                    <a:lnTo>
                      <a:pt x="2893" y="11983"/>
                    </a:lnTo>
                    <a:lnTo>
                      <a:pt x="2833" y="11112"/>
                    </a:lnTo>
                    <a:lnTo>
                      <a:pt x="2754" y="10260"/>
                    </a:lnTo>
                    <a:lnTo>
                      <a:pt x="2655" y="9409"/>
                    </a:lnTo>
                    <a:lnTo>
                      <a:pt x="2536" y="8557"/>
                    </a:lnTo>
                    <a:lnTo>
                      <a:pt x="2417" y="7705"/>
                    </a:lnTo>
                    <a:lnTo>
                      <a:pt x="2279" y="6854"/>
                    </a:lnTo>
                    <a:lnTo>
                      <a:pt x="2120" y="6022"/>
                    </a:lnTo>
                    <a:lnTo>
                      <a:pt x="1962" y="5170"/>
                    </a:lnTo>
                    <a:lnTo>
                      <a:pt x="1684" y="3883"/>
                    </a:lnTo>
                    <a:lnTo>
                      <a:pt x="1387" y="2575"/>
                    </a:lnTo>
                    <a:lnTo>
                      <a:pt x="1209" y="1922"/>
                    </a:lnTo>
                    <a:lnTo>
                      <a:pt x="1031" y="1268"/>
                    </a:lnTo>
                    <a:lnTo>
                      <a:pt x="833" y="634"/>
                    </a:lnTo>
                    <a:lnTo>
                      <a:pt x="6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0" name="Google Shape;1820;p7"/>
              <p:cNvSpPr/>
              <p:nvPr/>
            </p:nvSpPr>
            <p:spPr>
              <a:xfrm>
                <a:off x="2595875" y="267325"/>
                <a:ext cx="83700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48" h="15351" extrusionOk="0">
                    <a:moveTo>
                      <a:pt x="436" y="1"/>
                    </a:moveTo>
                    <a:lnTo>
                      <a:pt x="337" y="733"/>
                    </a:lnTo>
                    <a:lnTo>
                      <a:pt x="258" y="1486"/>
                    </a:lnTo>
                    <a:lnTo>
                      <a:pt x="198" y="2219"/>
                    </a:lnTo>
                    <a:lnTo>
                      <a:pt x="139" y="2972"/>
                    </a:lnTo>
                    <a:lnTo>
                      <a:pt x="40" y="4556"/>
                    </a:lnTo>
                    <a:lnTo>
                      <a:pt x="20" y="5388"/>
                    </a:lnTo>
                    <a:lnTo>
                      <a:pt x="0" y="6220"/>
                    </a:lnTo>
                    <a:lnTo>
                      <a:pt x="20" y="7071"/>
                    </a:lnTo>
                    <a:lnTo>
                      <a:pt x="60" y="7923"/>
                    </a:lnTo>
                    <a:lnTo>
                      <a:pt x="119" y="8775"/>
                    </a:lnTo>
                    <a:lnTo>
                      <a:pt x="218" y="9607"/>
                    </a:lnTo>
                    <a:lnTo>
                      <a:pt x="376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74" y="11627"/>
                    </a:lnTo>
                    <a:lnTo>
                      <a:pt x="792" y="12003"/>
                    </a:lnTo>
                    <a:lnTo>
                      <a:pt x="931" y="12379"/>
                    </a:lnTo>
                    <a:lnTo>
                      <a:pt x="1070" y="12736"/>
                    </a:lnTo>
                    <a:lnTo>
                      <a:pt x="1248" y="13092"/>
                    </a:lnTo>
                    <a:lnTo>
                      <a:pt x="1426" y="13449"/>
                    </a:lnTo>
                    <a:lnTo>
                      <a:pt x="1604" y="13786"/>
                    </a:lnTo>
                    <a:lnTo>
                      <a:pt x="1822" y="14103"/>
                    </a:lnTo>
                    <a:lnTo>
                      <a:pt x="2040" y="14420"/>
                    </a:lnTo>
                    <a:lnTo>
                      <a:pt x="2298" y="14717"/>
                    </a:lnTo>
                    <a:lnTo>
                      <a:pt x="2555" y="14994"/>
                    </a:lnTo>
                    <a:lnTo>
                      <a:pt x="2832" y="15271"/>
                    </a:lnTo>
                    <a:lnTo>
                      <a:pt x="2892" y="15331"/>
                    </a:lnTo>
                    <a:lnTo>
                      <a:pt x="2971" y="15350"/>
                    </a:lnTo>
                    <a:lnTo>
                      <a:pt x="3050" y="15350"/>
                    </a:lnTo>
                    <a:lnTo>
                      <a:pt x="3130" y="15331"/>
                    </a:lnTo>
                    <a:lnTo>
                      <a:pt x="3209" y="15291"/>
                    </a:lnTo>
                    <a:lnTo>
                      <a:pt x="3248" y="15232"/>
                    </a:lnTo>
                    <a:lnTo>
                      <a:pt x="3288" y="15152"/>
                    </a:lnTo>
                    <a:lnTo>
                      <a:pt x="3308" y="15034"/>
                    </a:lnTo>
                    <a:lnTo>
                      <a:pt x="3347" y="13429"/>
                    </a:lnTo>
                    <a:lnTo>
                      <a:pt x="3347" y="11825"/>
                    </a:lnTo>
                    <a:lnTo>
                      <a:pt x="3308" y="10221"/>
                    </a:lnTo>
                    <a:lnTo>
                      <a:pt x="3229" y="8616"/>
                    </a:lnTo>
                    <a:lnTo>
                      <a:pt x="3110" y="7012"/>
                    </a:lnTo>
                    <a:lnTo>
                      <a:pt x="2951" y="5427"/>
                    </a:lnTo>
                    <a:lnTo>
                      <a:pt x="2753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76" y="2120"/>
                    </a:lnTo>
                    <a:lnTo>
                      <a:pt x="2436" y="2080"/>
                    </a:lnTo>
                    <a:lnTo>
                      <a:pt x="2397" y="2041"/>
                    </a:lnTo>
                    <a:lnTo>
                      <a:pt x="2357" y="2021"/>
                    </a:lnTo>
                    <a:lnTo>
                      <a:pt x="2199" y="2021"/>
                    </a:lnTo>
                    <a:lnTo>
                      <a:pt x="2100" y="2080"/>
                    </a:lnTo>
                    <a:lnTo>
                      <a:pt x="2020" y="2159"/>
                    </a:lnTo>
                    <a:lnTo>
                      <a:pt x="2001" y="2219"/>
                    </a:lnTo>
                    <a:lnTo>
                      <a:pt x="1981" y="2278"/>
                    </a:lnTo>
                    <a:lnTo>
                      <a:pt x="1961" y="2358"/>
                    </a:lnTo>
                    <a:lnTo>
                      <a:pt x="1981" y="2437"/>
                    </a:lnTo>
                    <a:lnTo>
                      <a:pt x="2199" y="3902"/>
                    </a:lnTo>
                    <a:lnTo>
                      <a:pt x="2377" y="5388"/>
                    </a:lnTo>
                    <a:lnTo>
                      <a:pt x="2516" y="6873"/>
                    </a:lnTo>
                    <a:lnTo>
                      <a:pt x="2634" y="8359"/>
                    </a:lnTo>
                    <a:lnTo>
                      <a:pt x="2714" y="9844"/>
                    </a:lnTo>
                    <a:lnTo>
                      <a:pt x="2773" y="11330"/>
                    </a:lnTo>
                    <a:lnTo>
                      <a:pt x="2773" y="12835"/>
                    </a:lnTo>
                    <a:lnTo>
                      <a:pt x="2753" y="14320"/>
                    </a:lnTo>
                    <a:lnTo>
                      <a:pt x="2575" y="14103"/>
                    </a:lnTo>
                    <a:lnTo>
                      <a:pt x="2377" y="13845"/>
                    </a:lnTo>
                    <a:lnTo>
                      <a:pt x="2218" y="13607"/>
                    </a:lnTo>
                    <a:lnTo>
                      <a:pt x="2040" y="13350"/>
                    </a:lnTo>
                    <a:lnTo>
                      <a:pt x="1902" y="13073"/>
                    </a:lnTo>
                    <a:lnTo>
                      <a:pt x="1763" y="12795"/>
                    </a:lnTo>
                    <a:lnTo>
                      <a:pt x="1505" y="12241"/>
                    </a:lnTo>
                    <a:lnTo>
                      <a:pt x="1288" y="11647"/>
                    </a:lnTo>
                    <a:lnTo>
                      <a:pt x="1109" y="11033"/>
                    </a:lnTo>
                    <a:lnTo>
                      <a:pt x="971" y="10399"/>
                    </a:lnTo>
                    <a:lnTo>
                      <a:pt x="852" y="9765"/>
                    </a:lnTo>
                    <a:lnTo>
                      <a:pt x="753" y="9111"/>
                    </a:lnTo>
                    <a:lnTo>
                      <a:pt x="693" y="8458"/>
                    </a:lnTo>
                    <a:lnTo>
                      <a:pt x="634" y="7784"/>
                    </a:lnTo>
                    <a:lnTo>
                      <a:pt x="614" y="7131"/>
                    </a:lnTo>
                    <a:lnTo>
                      <a:pt x="594" y="6477"/>
                    </a:lnTo>
                    <a:lnTo>
                      <a:pt x="594" y="5824"/>
                    </a:lnTo>
                    <a:lnTo>
                      <a:pt x="614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72" y="1130"/>
                    </a:lnTo>
                    <a:lnTo>
                      <a:pt x="1010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1" name="Google Shape;1821;p7"/>
              <p:cNvSpPr/>
              <p:nvPr/>
            </p:nvSpPr>
            <p:spPr>
              <a:xfrm>
                <a:off x="2676575" y="516400"/>
                <a:ext cx="162925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7" h="108083" extrusionOk="0">
                    <a:moveTo>
                      <a:pt x="5923" y="0"/>
                    </a:moveTo>
                    <a:lnTo>
                      <a:pt x="5883" y="20"/>
                    </a:lnTo>
                    <a:lnTo>
                      <a:pt x="5843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06" y="1525"/>
                    </a:lnTo>
                    <a:lnTo>
                      <a:pt x="5487" y="2813"/>
                    </a:lnTo>
                    <a:lnTo>
                      <a:pt x="5408" y="4100"/>
                    </a:lnTo>
                    <a:lnTo>
                      <a:pt x="5328" y="5407"/>
                    </a:lnTo>
                    <a:lnTo>
                      <a:pt x="5289" y="6695"/>
                    </a:lnTo>
                    <a:lnTo>
                      <a:pt x="5249" y="7982"/>
                    </a:lnTo>
                    <a:lnTo>
                      <a:pt x="5229" y="9289"/>
                    </a:lnTo>
                    <a:lnTo>
                      <a:pt x="5229" y="10577"/>
                    </a:lnTo>
                    <a:lnTo>
                      <a:pt x="5229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29" y="23609"/>
                    </a:lnTo>
                    <a:lnTo>
                      <a:pt x="5170" y="24956"/>
                    </a:lnTo>
                    <a:lnTo>
                      <a:pt x="5091" y="26283"/>
                    </a:lnTo>
                    <a:lnTo>
                      <a:pt x="4992" y="27610"/>
                    </a:lnTo>
                    <a:lnTo>
                      <a:pt x="4853" y="28917"/>
                    </a:lnTo>
                    <a:lnTo>
                      <a:pt x="4675" y="30244"/>
                    </a:lnTo>
                    <a:lnTo>
                      <a:pt x="4477" y="31551"/>
                    </a:lnTo>
                    <a:lnTo>
                      <a:pt x="4358" y="32185"/>
                    </a:lnTo>
                    <a:lnTo>
                      <a:pt x="4219" y="32819"/>
                    </a:lnTo>
                    <a:lnTo>
                      <a:pt x="3922" y="34067"/>
                    </a:lnTo>
                    <a:lnTo>
                      <a:pt x="3605" y="35295"/>
                    </a:lnTo>
                    <a:lnTo>
                      <a:pt x="3249" y="36503"/>
                    </a:lnTo>
                    <a:lnTo>
                      <a:pt x="2853" y="37711"/>
                    </a:lnTo>
                    <a:lnTo>
                      <a:pt x="2457" y="38919"/>
                    </a:lnTo>
                    <a:lnTo>
                      <a:pt x="1664" y="41316"/>
                    </a:lnTo>
                    <a:lnTo>
                      <a:pt x="1288" y="42544"/>
                    </a:lnTo>
                    <a:lnTo>
                      <a:pt x="951" y="43772"/>
                    </a:lnTo>
                    <a:lnTo>
                      <a:pt x="813" y="44386"/>
                    </a:lnTo>
                    <a:lnTo>
                      <a:pt x="674" y="45000"/>
                    </a:lnTo>
                    <a:lnTo>
                      <a:pt x="555" y="45614"/>
                    </a:lnTo>
                    <a:lnTo>
                      <a:pt x="436" y="46228"/>
                    </a:lnTo>
                    <a:lnTo>
                      <a:pt x="337" y="46862"/>
                    </a:lnTo>
                    <a:lnTo>
                      <a:pt x="258" y="47476"/>
                    </a:lnTo>
                    <a:lnTo>
                      <a:pt x="179" y="48109"/>
                    </a:lnTo>
                    <a:lnTo>
                      <a:pt x="119" y="48743"/>
                    </a:lnTo>
                    <a:lnTo>
                      <a:pt x="60" y="49377"/>
                    </a:lnTo>
                    <a:lnTo>
                      <a:pt x="40" y="50031"/>
                    </a:lnTo>
                    <a:lnTo>
                      <a:pt x="1" y="50664"/>
                    </a:lnTo>
                    <a:lnTo>
                      <a:pt x="1" y="51318"/>
                    </a:lnTo>
                    <a:lnTo>
                      <a:pt x="20" y="52645"/>
                    </a:lnTo>
                    <a:lnTo>
                      <a:pt x="60" y="53972"/>
                    </a:lnTo>
                    <a:lnTo>
                      <a:pt x="139" y="55299"/>
                    </a:lnTo>
                    <a:lnTo>
                      <a:pt x="258" y="56606"/>
                    </a:lnTo>
                    <a:lnTo>
                      <a:pt x="397" y="57933"/>
                    </a:lnTo>
                    <a:lnTo>
                      <a:pt x="555" y="59260"/>
                    </a:lnTo>
                    <a:lnTo>
                      <a:pt x="733" y="60568"/>
                    </a:lnTo>
                    <a:lnTo>
                      <a:pt x="931" y="61875"/>
                    </a:lnTo>
                    <a:lnTo>
                      <a:pt x="1149" y="63222"/>
                    </a:lnTo>
                    <a:lnTo>
                      <a:pt x="1367" y="64568"/>
                    </a:lnTo>
                    <a:lnTo>
                      <a:pt x="1843" y="67262"/>
                    </a:lnTo>
                    <a:lnTo>
                      <a:pt x="2338" y="69936"/>
                    </a:lnTo>
                    <a:lnTo>
                      <a:pt x="2853" y="72610"/>
                    </a:lnTo>
                    <a:lnTo>
                      <a:pt x="3368" y="75303"/>
                    </a:lnTo>
                    <a:lnTo>
                      <a:pt x="3883" y="77977"/>
                    </a:lnTo>
                    <a:lnTo>
                      <a:pt x="4358" y="80671"/>
                    </a:lnTo>
                    <a:lnTo>
                      <a:pt x="4596" y="81998"/>
                    </a:lnTo>
                    <a:lnTo>
                      <a:pt x="4813" y="83365"/>
                    </a:lnTo>
                    <a:lnTo>
                      <a:pt x="5031" y="84870"/>
                    </a:lnTo>
                    <a:lnTo>
                      <a:pt x="5229" y="86375"/>
                    </a:lnTo>
                    <a:lnTo>
                      <a:pt x="5427" y="87900"/>
                    </a:lnTo>
                    <a:lnTo>
                      <a:pt x="5586" y="89425"/>
                    </a:lnTo>
                    <a:lnTo>
                      <a:pt x="5705" y="90950"/>
                    </a:lnTo>
                    <a:lnTo>
                      <a:pt x="5824" y="92475"/>
                    </a:lnTo>
                    <a:lnTo>
                      <a:pt x="5903" y="94001"/>
                    </a:lnTo>
                    <a:lnTo>
                      <a:pt x="5942" y="95545"/>
                    </a:lnTo>
                    <a:lnTo>
                      <a:pt x="5942" y="97070"/>
                    </a:lnTo>
                    <a:lnTo>
                      <a:pt x="5903" y="98596"/>
                    </a:lnTo>
                    <a:lnTo>
                      <a:pt x="5843" y="100121"/>
                    </a:lnTo>
                    <a:lnTo>
                      <a:pt x="5725" y="101646"/>
                    </a:lnTo>
                    <a:lnTo>
                      <a:pt x="5566" y="103171"/>
                    </a:lnTo>
                    <a:lnTo>
                      <a:pt x="5467" y="103923"/>
                    </a:lnTo>
                    <a:lnTo>
                      <a:pt x="5368" y="104676"/>
                    </a:lnTo>
                    <a:lnTo>
                      <a:pt x="5229" y="105429"/>
                    </a:lnTo>
                    <a:lnTo>
                      <a:pt x="5111" y="106181"/>
                    </a:lnTo>
                    <a:lnTo>
                      <a:pt x="4952" y="106934"/>
                    </a:lnTo>
                    <a:lnTo>
                      <a:pt x="4794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3" y="107885"/>
                    </a:lnTo>
                    <a:lnTo>
                      <a:pt x="4833" y="107944"/>
                    </a:lnTo>
                    <a:lnTo>
                      <a:pt x="4913" y="108023"/>
                    </a:lnTo>
                    <a:lnTo>
                      <a:pt x="5012" y="108083"/>
                    </a:lnTo>
                    <a:lnTo>
                      <a:pt x="5111" y="108083"/>
                    </a:lnTo>
                    <a:lnTo>
                      <a:pt x="5210" y="108063"/>
                    </a:lnTo>
                    <a:lnTo>
                      <a:pt x="5249" y="108023"/>
                    </a:lnTo>
                    <a:lnTo>
                      <a:pt x="5289" y="107984"/>
                    </a:lnTo>
                    <a:lnTo>
                      <a:pt x="5328" y="107924"/>
                    </a:lnTo>
                    <a:lnTo>
                      <a:pt x="5348" y="107845"/>
                    </a:lnTo>
                    <a:lnTo>
                      <a:pt x="5626" y="106538"/>
                    </a:lnTo>
                    <a:lnTo>
                      <a:pt x="5863" y="105211"/>
                    </a:lnTo>
                    <a:lnTo>
                      <a:pt x="6061" y="103884"/>
                    </a:lnTo>
                    <a:lnTo>
                      <a:pt x="6220" y="102557"/>
                    </a:lnTo>
                    <a:lnTo>
                      <a:pt x="6339" y="101230"/>
                    </a:lnTo>
                    <a:lnTo>
                      <a:pt x="6418" y="99903"/>
                    </a:lnTo>
                    <a:lnTo>
                      <a:pt x="647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77" y="94595"/>
                    </a:lnTo>
                    <a:lnTo>
                      <a:pt x="6438" y="93248"/>
                    </a:lnTo>
                    <a:lnTo>
                      <a:pt x="6358" y="91921"/>
                    </a:lnTo>
                    <a:lnTo>
                      <a:pt x="6259" y="90594"/>
                    </a:lnTo>
                    <a:lnTo>
                      <a:pt x="6121" y="89287"/>
                    </a:lnTo>
                    <a:lnTo>
                      <a:pt x="5982" y="87960"/>
                    </a:lnTo>
                    <a:lnTo>
                      <a:pt x="5824" y="86633"/>
                    </a:lnTo>
                    <a:lnTo>
                      <a:pt x="5645" y="85306"/>
                    </a:lnTo>
                    <a:lnTo>
                      <a:pt x="5467" y="83979"/>
                    </a:lnTo>
                    <a:lnTo>
                      <a:pt x="5249" y="82652"/>
                    </a:lnTo>
                    <a:lnTo>
                      <a:pt x="5051" y="81344"/>
                    </a:lnTo>
                    <a:lnTo>
                      <a:pt x="4576" y="78710"/>
                    </a:lnTo>
                    <a:lnTo>
                      <a:pt x="4100" y="76076"/>
                    </a:lnTo>
                    <a:lnTo>
                      <a:pt x="3090" y="70827"/>
                    </a:lnTo>
                    <a:lnTo>
                      <a:pt x="2595" y="68233"/>
                    </a:lnTo>
                    <a:lnTo>
                      <a:pt x="2120" y="65638"/>
                    </a:lnTo>
                    <a:lnTo>
                      <a:pt x="1664" y="62964"/>
                    </a:lnTo>
                    <a:lnTo>
                      <a:pt x="1446" y="61617"/>
                    </a:lnTo>
                    <a:lnTo>
                      <a:pt x="1248" y="60270"/>
                    </a:lnTo>
                    <a:lnTo>
                      <a:pt x="1050" y="58904"/>
                    </a:lnTo>
                    <a:lnTo>
                      <a:pt x="892" y="57537"/>
                    </a:lnTo>
                    <a:lnTo>
                      <a:pt x="753" y="56151"/>
                    </a:lnTo>
                    <a:lnTo>
                      <a:pt x="654" y="54784"/>
                    </a:lnTo>
                    <a:lnTo>
                      <a:pt x="57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75" y="50664"/>
                    </a:lnTo>
                    <a:lnTo>
                      <a:pt x="595" y="49991"/>
                    </a:lnTo>
                    <a:lnTo>
                      <a:pt x="634" y="49298"/>
                    </a:lnTo>
                    <a:lnTo>
                      <a:pt x="694" y="48624"/>
                    </a:lnTo>
                    <a:lnTo>
                      <a:pt x="753" y="47951"/>
                    </a:lnTo>
                    <a:lnTo>
                      <a:pt x="832" y="47278"/>
                    </a:lnTo>
                    <a:lnTo>
                      <a:pt x="931" y="46604"/>
                    </a:lnTo>
                    <a:lnTo>
                      <a:pt x="1050" y="45931"/>
                    </a:lnTo>
                    <a:lnTo>
                      <a:pt x="1169" y="45257"/>
                    </a:lnTo>
                    <a:lnTo>
                      <a:pt x="1328" y="44604"/>
                    </a:lnTo>
                    <a:lnTo>
                      <a:pt x="1486" y="43930"/>
                    </a:lnTo>
                    <a:lnTo>
                      <a:pt x="1843" y="42683"/>
                    </a:lnTo>
                    <a:lnTo>
                      <a:pt x="221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47" y="37790"/>
                    </a:lnTo>
                    <a:lnTo>
                      <a:pt x="3843" y="36582"/>
                    </a:lnTo>
                    <a:lnTo>
                      <a:pt x="4219" y="35334"/>
                    </a:lnTo>
                    <a:lnTo>
                      <a:pt x="4378" y="34701"/>
                    </a:lnTo>
                    <a:lnTo>
                      <a:pt x="4536" y="34067"/>
                    </a:lnTo>
                    <a:lnTo>
                      <a:pt x="4813" y="32859"/>
                    </a:lnTo>
                    <a:lnTo>
                      <a:pt x="5031" y="31631"/>
                    </a:lnTo>
                    <a:lnTo>
                      <a:pt x="5229" y="30403"/>
                    </a:lnTo>
                    <a:lnTo>
                      <a:pt x="5388" y="29155"/>
                    </a:lnTo>
                    <a:lnTo>
                      <a:pt x="5526" y="27907"/>
                    </a:lnTo>
                    <a:lnTo>
                      <a:pt x="5626" y="26659"/>
                    </a:lnTo>
                    <a:lnTo>
                      <a:pt x="5705" y="25412"/>
                    </a:lnTo>
                    <a:lnTo>
                      <a:pt x="5784" y="24144"/>
                    </a:lnTo>
                    <a:lnTo>
                      <a:pt x="5824" y="22658"/>
                    </a:lnTo>
                    <a:lnTo>
                      <a:pt x="5843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24" y="15231"/>
                    </a:lnTo>
                    <a:lnTo>
                      <a:pt x="5784" y="12260"/>
                    </a:lnTo>
                    <a:lnTo>
                      <a:pt x="5784" y="10775"/>
                    </a:lnTo>
                    <a:lnTo>
                      <a:pt x="5784" y="9289"/>
                    </a:lnTo>
                    <a:lnTo>
                      <a:pt x="5804" y="7804"/>
                    </a:lnTo>
                    <a:lnTo>
                      <a:pt x="5843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40" y="1882"/>
                    </a:lnTo>
                    <a:lnTo>
                      <a:pt x="6319" y="416"/>
                    </a:lnTo>
                    <a:lnTo>
                      <a:pt x="6319" y="337"/>
                    </a:lnTo>
                    <a:lnTo>
                      <a:pt x="6299" y="258"/>
                    </a:lnTo>
                    <a:lnTo>
                      <a:pt x="6259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2" name="Google Shape;1822;p7"/>
              <p:cNvSpPr/>
              <p:nvPr/>
            </p:nvSpPr>
            <p:spPr>
              <a:xfrm>
                <a:off x="2699350" y="2585650"/>
                <a:ext cx="64400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6" h="26680" extrusionOk="0">
                    <a:moveTo>
                      <a:pt x="1843" y="0"/>
                    </a:moveTo>
                    <a:lnTo>
                      <a:pt x="1744" y="20"/>
                    </a:lnTo>
                    <a:lnTo>
                      <a:pt x="1645" y="60"/>
                    </a:lnTo>
                    <a:lnTo>
                      <a:pt x="1565" y="159"/>
                    </a:lnTo>
                    <a:lnTo>
                      <a:pt x="1546" y="218"/>
                    </a:lnTo>
                    <a:lnTo>
                      <a:pt x="1526" y="278"/>
                    </a:lnTo>
                    <a:lnTo>
                      <a:pt x="1526" y="337"/>
                    </a:lnTo>
                    <a:lnTo>
                      <a:pt x="1546" y="416"/>
                    </a:lnTo>
                    <a:lnTo>
                      <a:pt x="1645" y="872"/>
                    </a:lnTo>
                    <a:lnTo>
                      <a:pt x="1724" y="1327"/>
                    </a:lnTo>
                    <a:lnTo>
                      <a:pt x="1803" y="1803"/>
                    </a:lnTo>
                    <a:lnTo>
                      <a:pt x="1862" y="2258"/>
                    </a:lnTo>
                    <a:lnTo>
                      <a:pt x="1961" y="3189"/>
                    </a:lnTo>
                    <a:lnTo>
                      <a:pt x="2001" y="4120"/>
                    </a:lnTo>
                    <a:lnTo>
                      <a:pt x="2001" y="5031"/>
                    </a:lnTo>
                    <a:lnTo>
                      <a:pt x="1961" y="5962"/>
                    </a:lnTo>
                    <a:lnTo>
                      <a:pt x="1902" y="6893"/>
                    </a:lnTo>
                    <a:lnTo>
                      <a:pt x="1823" y="7804"/>
                    </a:lnTo>
                    <a:lnTo>
                      <a:pt x="1704" y="8735"/>
                    </a:lnTo>
                    <a:lnTo>
                      <a:pt x="1565" y="9666"/>
                    </a:lnTo>
                    <a:lnTo>
                      <a:pt x="1427" y="10577"/>
                    </a:lnTo>
                    <a:lnTo>
                      <a:pt x="1268" y="11508"/>
                    </a:lnTo>
                    <a:lnTo>
                      <a:pt x="932" y="13330"/>
                    </a:lnTo>
                    <a:lnTo>
                      <a:pt x="615" y="15152"/>
                    </a:lnTo>
                    <a:lnTo>
                      <a:pt x="476" y="16024"/>
                    </a:lnTo>
                    <a:lnTo>
                      <a:pt x="337" y="16915"/>
                    </a:lnTo>
                    <a:lnTo>
                      <a:pt x="219" y="17786"/>
                    </a:lnTo>
                    <a:lnTo>
                      <a:pt x="119" y="18678"/>
                    </a:lnTo>
                    <a:lnTo>
                      <a:pt x="60" y="19569"/>
                    </a:lnTo>
                    <a:lnTo>
                      <a:pt x="1" y="20460"/>
                    </a:lnTo>
                    <a:lnTo>
                      <a:pt x="1" y="21352"/>
                    </a:lnTo>
                    <a:lnTo>
                      <a:pt x="20" y="22243"/>
                    </a:lnTo>
                    <a:lnTo>
                      <a:pt x="40" y="22797"/>
                    </a:lnTo>
                    <a:lnTo>
                      <a:pt x="80" y="23352"/>
                    </a:lnTo>
                    <a:lnTo>
                      <a:pt x="199" y="24461"/>
                    </a:lnTo>
                    <a:lnTo>
                      <a:pt x="456" y="26679"/>
                    </a:lnTo>
                    <a:lnTo>
                      <a:pt x="1031" y="26679"/>
                    </a:lnTo>
                    <a:lnTo>
                      <a:pt x="773" y="24461"/>
                    </a:lnTo>
                    <a:lnTo>
                      <a:pt x="654" y="23352"/>
                    </a:lnTo>
                    <a:lnTo>
                      <a:pt x="615" y="22797"/>
                    </a:lnTo>
                    <a:lnTo>
                      <a:pt x="575" y="22243"/>
                    </a:lnTo>
                    <a:lnTo>
                      <a:pt x="555" y="21252"/>
                    </a:lnTo>
                    <a:lnTo>
                      <a:pt x="595" y="20262"/>
                    </a:lnTo>
                    <a:lnTo>
                      <a:pt x="654" y="19272"/>
                    </a:lnTo>
                    <a:lnTo>
                      <a:pt x="733" y="18282"/>
                    </a:lnTo>
                    <a:lnTo>
                      <a:pt x="852" y="17311"/>
                    </a:lnTo>
                    <a:lnTo>
                      <a:pt x="1011" y="16321"/>
                    </a:lnTo>
                    <a:lnTo>
                      <a:pt x="1169" y="15350"/>
                    </a:lnTo>
                    <a:lnTo>
                      <a:pt x="1328" y="14380"/>
                    </a:lnTo>
                    <a:lnTo>
                      <a:pt x="1645" y="12637"/>
                    </a:lnTo>
                    <a:lnTo>
                      <a:pt x="1942" y="10874"/>
                    </a:lnTo>
                    <a:lnTo>
                      <a:pt x="2100" y="9983"/>
                    </a:lnTo>
                    <a:lnTo>
                      <a:pt x="2219" y="9111"/>
                    </a:lnTo>
                    <a:lnTo>
                      <a:pt x="2338" y="8220"/>
                    </a:lnTo>
                    <a:lnTo>
                      <a:pt x="2437" y="7329"/>
                    </a:lnTo>
                    <a:lnTo>
                      <a:pt x="2496" y="6437"/>
                    </a:lnTo>
                    <a:lnTo>
                      <a:pt x="2556" y="5566"/>
                    </a:lnTo>
                    <a:lnTo>
                      <a:pt x="2575" y="4675"/>
                    </a:lnTo>
                    <a:lnTo>
                      <a:pt x="2556" y="3783"/>
                    </a:lnTo>
                    <a:lnTo>
                      <a:pt x="2496" y="2892"/>
                    </a:lnTo>
                    <a:lnTo>
                      <a:pt x="2397" y="2001"/>
                    </a:lnTo>
                    <a:lnTo>
                      <a:pt x="2278" y="1129"/>
                    </a:lnTo>
                    <a:lnTo>
                      <a:pt x="2179" y="674"/>
                    </a:lnTo>
                    <a:lnTo>
                      <a:pt x="2080" y="238"/>
                    </a:lnTo>
                    <a:lnTo>
                      <a:pt x="2060" y="159"/>
                    </a:lnTo>
                    <a:lnTo>
                      <a:pt x="2041" y="119"/>
                    </a:lnTo>
                    <a:lnTo>
                      <a:pt x="2001" y="60"/>
                    </a:lnTo>
                    <a:lnTo>
                      <a:pt x="1942" y="40"/>
                    </a:lnTo>
                    <a:lnTo>
                      <a:pt x="184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3" name="Google Shape;1823;p7"/>
              <p:cNvSpPr/>
              <p:nvPr/>
            </p:nvSpPr>
            <p:spPr>
              <a:xfrm>
                <a:off x="2766700" y="2936725"/>
                <a:ext cx="14375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2853" extrusionOk="0">
                    <a:moveTo>
                      <a:pt x="297" y="0"/>
                    </a:moveTo>
                    <a:lnTo>
                      <a:pt x="198" y="20"/>
                    </a:lnTo>
                    <a:lnTo>
                      <a:pt x="99" y="79"/>
                    </a:lnTo>
                    <a:lnTo>
                      <a:pt x="60" y="119"/>
                    </a:lnTo>
                    <a:lnTo>
                      <a:pt x="40" y="178"/>
                    </a:lnTo>
                    <a:lnTo>
                      <a:pt x="20" y="238"/>
                    </a:lnTo>
                    <a:lnTo>
                      <a:pt x="0" y="317"/>
                    </a:lnTo>
                    <a:lnTo>
                      <a:pt x="0" y="2515"/>
                    </a:lnTo>
                    <a:lnTo>
                      <a:pt x="20" y="2595"/>
                    </a:lnTo>
                    <a:lnTo>
                      <a:pt x="40" y="2654"/>
                    </a:lnTo>
                    <a:lnTo>
                      <a:pt x="60" y="2713"/>
                    </a:lnTo>
                    <a:lnTo>
                      <a:pt x="99" y="2773"/>
                    </a:lnTo>
                    <a:lnTo>
                      <a:pt x="198" y="2832"/>
                    </a:lnTo>
                    <a:lnTo>
                      <a:pt x="297" y="2852"/>
                    </a:lnTo>
                    <a:lnTo>
                      <a:pt x="396" y="2832"/>
                    </a:lnTo>
                    <a:lnTo>
                      <a:pt x="495" y="2773"/>
                    </a:lnTo>
                    <a:lnTo>
                      <a:pt x="515" y="2713"/>
                    </a:lnTo>
                    <a:lnTo>
                      <a:pt x="555" y="2654"/>
                    </a:lnTo>
                    <a:lnTo>
                      <a:pt x="575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75" y="238"/>
                    </a:lnTo>
                    <a:lnTo>
                      <a:pt x="555" y="178"/>
                    </a:lnTo>
                    <a:lnTo>
                      <a:pt x="515" y="119"/>
                    </a:lnTo>
                    <a:lnTo>
                      <a:pt x="495" y="79"/>
                    </a:lnTo>
                    <a:lnTo>
                      <a:pt x="396" y="20"/>
                    </a:lnTo>
                    <a:lnTo>
                      <a:pt x="29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4" name="Google Shape;1824;p7"/>
              <p:cNvSpPr/>
              <p:nvPr/>
            </p:nvSpPr>
            <p:spPr>
              <a:xfrm>
                <a:off x="2843450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65" y="0"/>
                    </a:moveTo>
                    <a:lnTo>
                      <a:pt x="1466" y="20"/>
                    </a:lnTo>
                    <a:lnTo>
                      <a:pt x="1367" y="80"/>
                    </a:lnTo>
                    <a:lnTo>
                      <a:pt x="1288" y="159"/>
                    </a:lnTo>
                    <a:lnTo>
                      <a:pt x="1248" y="218"/>
                    </a:lnTo>
                    <a:lnTo>
                      <a:pt x="1228" y="278"/>
                    </a:lnTo>
                    <a:lnTo>
                      <a:pt x="1228" y="337"/>
                    </a:lnTo>
                    <a:lnTo>
                      <a:pt x="1228" y="416"/>
                    </a:lnTo>
                    <a:lnTo>
                      <a:pt x="1387" y="1506"/>
                    </a:lnTo>
                    <a:lnTo>
                      <a:pt x="1506" y="2595"/>
                    </a:lnTo>
                    <a:lnTo>
                      <a:pt x="1585" y="3684"/>
                    </a:lnTo>
                    <a:lnTo>
                      <a:pt x="1644" y="4794"/>
                    </a:lnTo>
                    <a:lnTo>
                      <a:pt x="1684" y="5883"/>
                    </a:lnTo>
                    <a:lnTo>
                      <a:pt x="1704" y="6972"/>
                    </a:lnTo>
                    <a:lnTo>
                      <a:pt x="1704" y="8062"/>
                    </a:lnTo>
                    <a:lnTo>
                      <a:pt x="1684" y="9171"/>
                    </a:lnTo>
                    <a:lnTo>
                      <a:pt x="1644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367" y="15746"/>
                    </a:lnTo>
                    <a:lnTo>
                      <a:pt x="1248" y="17945"/>
                    </a:lnTo>
                    <a:lnTo>
                      <a:pt x="1149" y="20084"/>
                    </a:lnTo>
                    <a:lnTo>
                      <a:pt x="1129" y="21154"/>
                    </a:lnTo>
                    <a:lnTo>
                      <a:pt x="1109" y="22243"/>
                    </a:lnTo>
                    <a:lnTo>
                      <a:pt x="1109" y="23312"/>
                    </a:lnTo>
                    <a:lnTo>
                      <a:pt x="1109" y="24382"/>
                    </a:lnTo>
                    <a:lnTo>
                      <a:pt x="1149" y="25451"/>
                    </a:lnTo>
                    <a:lnTo>
                      <a:pt x="1208" y="26541"/>
                    </a:lnTo>
                    <a:lnTo>
                      <a:pt x="1307" y="27610"/>
                    </a:lnTo>
                    <a:lnTo>
                      <a:pt x="1407" y="28680"/>
                    </a:lnTo>
                    <a:lnTo>
                      <a:pt x="1545" y="29749"/>
                    </a:lnTo>
                    <a:lnTo>
                      <a:pt x="1704" y="30819"/>
                    </a:lnTo>
                    <a:lnTo>
                      <a:pt x="2040" y="32958"/>
                    </a:lnTo>
                    <a:lnTo>
                      <a:pt x="2397" y="35077"/>
                    </a:lnTo>
                    <a:lnTo>
                      <a:pt x="2575" y="36186"/>
                    </a:lnTo>
                    <a:lnTo>
                      <a:pt x="2734" y="37276"/>
                    </a:lnTo>
                    <a:lnTo>
                      <a:pt x="2892" y="38385"/>
                    </a:lnTo>
                    <a:lnTo>
                      <a:pt x="3031" y="39494"/>
                    </a:lnTo>
                    <a:lnTo>
                      <a:pt x="3130" y="40603"/>
                    </a:lnTo>
                    <a:lnTo>
                      <a:pt x="3229" y="41732"/>
                    </a:lnTo>
                    <a:lnTo>
                      <a:pt x="3268" y="42841"/>
                    </a:lnTo>
                    <a:lnTo>
                      <a:pt x="3308" y="43970"/>
                    </a:lnTo>
                    <a:lnTo>
                      <a:pt x="3308" y="45099"/>
                    </a:lnTo>
                    <a:lnTo>
                      <a:pt x="3268" y="46208"/>
                    </a:lnTo>
                    <a:lnTo>
                      <a:pt x="3209" y="47337"/>
                    </a:lnTo>
                    <a:lnTo>
                      <a:pt x="3149" y="48466"/>
                    </a:lnTo>
                    <a:lnTo>
                      <a:pt x="3050" y="49575"/>
                    </a:lnTo>
                    <a:lnTo>
                      <a:pt x="2932" y="50685"/>
                    </a:lnTo>
                    <a:lnTo>
                      <a:pt x="2813" y="51814"/>
                    </a:lnTo>
                    <a:lnTo>
                      <a:pt x="2674" y="52923"/>
                    </a:lnTo>
                    <a:lnTo>
                      <a:pt x="2377" y="55022"/>
                    </a:lnTo>
                    <a:lnTo>
                      <a:pt x="2060" y="57122"/>
                    </a:lnTo>
                    <a:lnTo>
                      <a:pt x="1387" y="61301"/>
                    </a:lnTo>
                    <a:lnTo>
                      <a:pt x="1050" y="63400"/>
                    </a:lnTo>
                    <a:lnTo>
                      <a:pt x="753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99" y="71937"/>
                    </a:lnTo>
                    <a:lnTo>
                      <a:pt x="40" y="73066"/>
                    </a:lnTo>
                    <a:lnTo>
                      <a:pt x="20" y="74175"/>
                    </a:lnTo>
                    <a:lnTo>
                      <a:pt x="0" y="75284"/>
                    </a:lnTo>
                    <a:lnTo>
                      <a:pt x="20" y="76393"/>
                    </a:lnTo>
                    <a:lnTo>
                      <a:pt x="79" y="77502"/>
                    </a:lnTo>
                    <a:lnTo>
                      <a:pt x="139" y="78611"/>
                    </a:lnTo>
                    <a:lnTo>
                      <a:pt x="258" y="79701"/>
                    </a:lnTo>
                    <a:lnTo>
                      <a:pt x="396" y="80790"/>
                    </a:lnTo>
                    <a:lnTo>
                      <a:pt x="555" y="81879"/>
                    </a:lnTo>
                    <a:lnTo>
                      <a:pt x="753" y="82969"/>
                    </a:lnTo>
                    <a:lnTo>
                      <a:pt x="1010" y="84038"/>
                    </a:lnTo>
                    <a:lnTo>
                      <a:pt x="1288" y="85088"/>
                    </a:lnTo>
                    <a:lnTo>
                      <a:pt x="1605" y="86138"/>
                    </a:lnTo>
                    <a:lnTo>
                      <a:pt x="1961" y="87188"/>
                    </a:lnTo>
                    <a:lnTo>
                      <a:pt x="2001" y="87247"/>
                    </a:lnTo>
                    <a:lnTo>
                      <a:pt x="2040" y="87306"/>
                    </a:lnTo>
                    <a:lnTo>
                      <a:pt x="2080" y="87326"/>
                    </a:lnTo>
                    <a:lnTo>
                      <a:pt x="2120" y="87346"/>
                    </a:lnTo>
                    <a:lnTo>
                      <a:pt x="2179" y="87366"/>
                    </a:lnTo>
                    <a:lnTo>
                      <a:pt x="2219" y="87346"/>
                    </a:lnTo>
                    <a:lnTo>
                      <a:pt x="2318" y="87306"/>
                    </a:lnTo>
                    <a:lnTo>
                      <a:pt x="2397" y="87227"/>
                    </a:lnTo>
                    <a:lnTo>
                      <a:pt x="2456" y="87128"/>
                    </a:lnTo>
                    <a:lnTo>
                      <a:pt x="2476" y="86989"/>
                    </a:lnTo>
                    <a:lnTo>
                      <a:pt x="2476" y="86930"/>
                    </a:lnTo>
                    <a:lnTo>
                      <a:pt x="2456" y="86851"/>
                    </a:lnTo>
                    <a:lnTo>
                      <a:pt x="2100" y="85861"/>
                    </a:lnTo>
                    <a:lnTo>
                      <a:pt x="1803" y="84850"/>
                    </a:lnTo>
                    <a:lnTo>
                      <a:pt x="1525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31" y="80770"/>
                    </a:lnTo>
                    <a:lnTo>
                      <a:pt x="793" y="79740"/>
                    </a:lnTo>
                    <a:lnTo>
                      <a:pt x="693" y="78710"/>
                    </a:lnTo>
                    <a:lnTo>
                      <a:pt x="614" y="77681"/>
                    </a:lnTo>
                    <a:lnTo>
                      <a:pt x="575" y="76651"/>
                    </a:lnTo>
                    <a:lnTo>
                      <a:pt x="555" y="75601"/>
                    </a:lnTo>
                    <a:lnTo>
                      <a:pt x="555" y="74551"/>
                    </a:lnTo>
                    <a:lnTo>
                      <a:pt x="575" y="73501"/>
                    </a:lnTo>
                    <a:lnTo>
                      <a:pt x="614" y="72471"/>
                    </a:lnTo>
                    <a:lnTo>
                      <a:pt x="693" y="71422"/>
                    </a:lnTo>
                    <a:lnTo>
                      <a:pt x="773" y="70372"/>
                    </a:lnTo>
                    <a:lnTo>
                      <a:pt x="872" y="69322"/>
                    </a:lnTo>
                    <a:lnTo>
                      <a:pt x="971" y="68253"/>
                    </a:lnTo>
                    <a:lnTo>
                      <a:pt x="1228" y="66153"/>
                    </a:lnTo>
                    <a:lnTo>
                      <a:pt x="1525" y="64054"/>
                    </a:lnTo>
                    <a:lnTo>
                      <a:pt x="1842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8" y="52665"/>
                    </a:lnTo>
                    <a:lnTo>
                      <a:pt x="3407" y="51596"/>
                    </a:lnTo>
                    <a:lnTo>
                      <a:pt x="3506" y="50546"/>
                    </a:lnTo>
                    <a:lnTo>
                      <a:pt x="3605" y="49476"/>
                    </a:lnTo>
                    <a:lnTo>
                      <a:pt x="3684" y="48427"/>
                    </a:lnTo>
                    <a:lnTo>
                      <a:pt x="3744" y="47357"/>
                    </a:lnTo>
                    <a:lnTo>
                      <a:pt x="3783" y="46307"/>
                    </a:lnTo>
                    <a:lnTo>
                      <a:pt x="3803" y="45258"/>
                    </a:lnTo>
                    <a:lnTo>
                      <a:pt x="3803" y="44188"/>
                    </a:lnTo>
                    <a:lnTo>
                      <a:pt x="3803" y="43138"/>
                    </a:lnTo>
                    <a:lnTo>
                      <a:pt x="3763" y="42089"/>
                    </a:lnTo>
                    <a:lnTo>
                      <a:pt x="3704" y="41019"/>
                    </a:lnTo>
                    <a:lnTo>
                      <a:pt x="3625" y="39969"/>
                    </a:lnTo>
                    <a:lnTo>
                      <a:pt x="3526" y="38900"/>
                    </a:lnTo>
                    <a:lnTo>
                      <a:pt x="3387" y="37830"/>
                    </a:lnTo>
                    <a:lnTo>
                      <a:pt x="3248" y="36781"/>
                    </a:lnTo>
                    <a:lnTo>
                      <a:pt x="2872" y="34562"/>
                    </a:lnTo>
                    <a:lnTo>
                      <a:pt x="2516" y="32364"/>
                    </a:lnTo>
                    <a:lnTo>
                      <a:pt x="2337" y="31275"/>
                    </a:lnTo>
                    <a:lnTo>
                      <a:pt x="2159" y="30165"/>
                    </a:lnTo>
                    <a:lnTo>
                      <a:pt x="2020" y="29056"/>
                    </a:lnTo>
                    <a:lnTo>
                      <a:pt x="1902" y="27947"/>
                    </a:lnTo>
                    <a:lnTo>
                      <a:pt x="1803" y="26878"/>
                    </a:lnTo>
                    <a:lnTo>
                      <a:pt x="1743" y="25788"/>
                    </a:lnTo>
                    <a:lnTo>
                      <a:pt x="1704" y="24719"/>
                    </a:lnTo>
                    <a:lnTo>
                      <a:pt x="1664" y="23649"/>
                    </a:lnTo>
                    <a:lnTo>
                      <a:pt x="1664" y="22580"/>
                    </a:lnTo>
                    <a:lnTo>
                      <a:pt x="1684" y="21490"/>
                    </a:lnTo>
                    <a:lnTo>
                      <a:pt x="1704" y="20421"/>
                    </a:lnTo>
                    <a:lnTo>
                      <a:pt x="1743" y="19351"/>
                    </a:lnTo>
                    <a:lnTo>
                      <a:pt x="1862" y="16955"/>
                    </a:lnTo>
                    <a:lnTo>
                      <a:pt x="2001" y="14558"/>
                    </a:lnTo>
                    <a:lnTo>
                      <a:pt x="2139" y="12181"/>
                    </a:lnTo>
                    <a:lnTo>
                      <a:pt x="2179" y="10973"/>
                    </a:lnTo>
                    <a:lnTo>
                      <a:pt x="2219" y="9785"/>
                    </a:lnTo>
                    <a:lnTo>
                      <a:pt x="2258" y="8596"/>
                    </a:lnTo>
                    <a:lnTo>
                      <a:pt x="2258" y="7388"/>
                    </a:lnTo>
                    <a:lnTo>
                      <a:pt x="2258" y="6200"/>
                    </a:lnTo>
                    <a:lnTo>
                      <a:pt x="2219" y="5011"/>
                    </a:lnTo>
                    <a:lnTo>
                      <a:pt x="2159" y="3823"/>
                    </a:lnTo>
                    <a:lnTo>
                      <a:pt x="2060" y="2615"/>
                    </a:lnTo>
                    <a:lnTo>
                      <a:pt x="1941" y="1427"/>
                    </a:lnTo>
                    <a:lnTo>
                      <a:pt x="1783" y="238"/>
                    </a:lnTo>
                    <a:lnTo>
                      <a:pt x="1763" y="179"/>
                    </a:lnTo>
                    <a:lnTo>
                      <a:pt x="1743" y="119"/>
                    </a:lnTo>
                    <a:lnTo>
                      <a:pt x="1704" y="80"/>
                    </a:lnTo>
                    <a:lnTo>
                      <a:pt x="1664" y="40"/>
                    </a:lnTo>
                    <a:lnTo>
                      <a:pt x="1605" y="20"/>
                    </a:ln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5" name="Google Shape;1825;p7"/>
              <p:cNvSpPr/>
              <p:nvPr/>
            </p:nvSpPr>
            <p:spPr>
              <a:xfrm>
                <a:off x="2769175" y="267325"/>
                <a:ext cx="34675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387" h="6616" extrusionOk="0">
                    <a:moveTo>
                      <a:pt x="0" y="1"/>
                    </a:moveTo>
                    <a:lnTo>
                      <a:pt x="198" y="1585"/>
                    </a:lnTo>
                    <a:lnTo>
                      <a:pt x="416" y="3189"/>
                    </a:lnTo>
                    <a:lnTo>
                      <a:pt x="832" y="6378"/>
                    </a:lnTo>
                    <a:lnTo>
                      <a:pt x="852" y="6457"/>
                    </a:lnTo>
                    <a:lnTo>
                      <a:pt x="892" y="6517"/>
                    </a:lnTo>
                    <a:lnTo>
                      <a:pt x="911" y="6556"/>
                    </a:lnTo>
                    <a:lnTo>
                      <a:pt x="951" y="6596"/>
                    </a:lnTo>
                    <a:lnTo>
                      <a:pt x="1010" y="6616"/>
                    </a:lnTo>
                    <a:lnTo>
                      <a:pt x="1050" y="6616"/>
                    </a:lnTo>
                    <a:lnTo>
                      <a:pt x="1149" y="6596"/>
                    </a:lnTo>
                    <a:lnTo>
                      <a:pt x="1248" y="6556"/>
                    </a:lnTo>
                    <a:lnTo>
                      <a:pt x="1327" y="6457"/>
                    </a:lnTo>
                    <a:lnTo>
                      <a:pt x="1387" y="6339"/>
                    </a:lnTo>
                    <a:lnTo>
                      <a:pt x="1387" y="6279"/>
                    </a:lnTo>
                    <a:lnTo>
                      <a:pt x="1387" y="6200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6" name="Google Shape;1826;p7"/>
              <p:cNvSpPr/>
              <p:nvPr/>
            </p:nvSpPr>
            <p:spPr>
              <a:xfrm>
                <a:off x="2837000" y="267325"/>
                <a:ext cx="36675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7" h="10261" extrusionOk="0">
                    <a:moveTo>
                      <a:pt x="1" y="1"/>
                    </a:moveTo>
                    <a:lnTo>
                      <a:pt x="238" y="1229"/>
                    </a:lnTo>
                    <a:lnTo>
                      <a:pt x="437" y="2457"/>
                    </a:lnTo>
                    <a:lnTo>
                      <a:pt x="595" y="3685"/>
                    </a:lnTo>
                    <a:lnTo>
                      <a:pt x="734" y="4932"/>
                    </a:lnTo>
                    <a:lnTo>
                      <a:pt x="813" y="6180"/>
                    </a:lnTo>
                    <a:lnTo>
                      <a:pt x="872" y="7428"/>
                    </a:lnTo>
                    <a:lnTo>
                      <a:pt x="912" y="8696"/>
                    </a:lnTo>
                    <a:lnTo>
                      <a:pt x="892" y="9943"/>
                    </a:lnTo>
                    <a:lnTo>
                      <a:pt x="892" y="10023"/>
                    </a:lnTo>
                    <a:lnTo>
                      <a:pt x="912" y="10082"/>
                    </a:lnTo>
                    <a:lnTo>
                      <a:pt x="932" y="10141"/>
                    </a:lnTo>
                    <a:lnTo>
                      <a:pt x="971" y="10181"/>
                    </a:lnTo>
                    <a:lnTo>
                      <a:pt x="1070" y="10240"/>
                    </a:lnTo>
                    <a:lnTo>
                      <a:pt x="1169" y="10260"/>
                    </a:lnTo>
                    <a:lnTo>
                      <a:pt x="1268" y="10240"/>
                    </a:lnTo>
                    <a:lnTo>
                      <a:pt x="1367" y="10181"/>
                    </a:lnTo>
                    <a:lnTo>
                      <a:pt x="1407" y="10141"/>
                    </a:lnTo>
                    <a:lnTo>
                      <a:pt x="1427" y="10082"/>
                    </a:lnTo>
                    <a:lnTo>
                      <a:pt x="1447" y="10023"/>
                    </a:lnTo>
                    <a:lnTo>
                      <a:pt x="1466" y="9943"/>
                    </a:lnTo>
                    <a:lnTo>
                      <a:pt x="1466" y="8913"/>
                    </a:lnTo>
                    <a:lnTo>
                      <a:pt x="1466" y="7864"/>
                    </a:lnTo>
                    <a:lnTo>
                      <a:pt x="1427" y="6834"/>
                    </a:lnTo>
                    <a:lnTo>
                      <a:pt x="1367" y="5784"/>
                    </a:lnTo>
                    <a:lnTo>
                      <a:pt x="1288" y="4754"/>
                    </a:lnTo>
                    <a:lnTo>
                      <a:pt x="1189" y="3724"/>
                    </a:lnTo>
                    <a:lnTo>
                      <a:pt x="1051" y="2694"/>
                    </a:lnTo>
                    <a:lnTo>
                      <a:pt x="892" y="1664"/>
                    </a:lnTo>
                    <a:lnTo>
                      <a:pt x="753" y="832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7" name="Google Shape;1827;p7"/>
              <p:cNvSpPr/>
              <p:nvPr/>
            </p:nvSpPr>
            <p:spPr>
              <a:xfrm>
                <a:off x="2745400" y="1504725"/>
                <a:ext cx="1109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38" h="26066" extrusionOk="0">
                    <a:moveTo>
                      <a:pt x="3051" y="0"/>
                    </a:moveTo>
                    <a:lnTo>
                      <a:pt x="2952" y="20"/>
                    </a:lnTo>
                    <a:lnTo>
                      <a:pt x="2892" y="40"/>
                    </a:lnTo>
                    <a:lnTo>
                      <a:pt x="2853" y="80"/>
                    </a:lnTo>
                    <a:lnTo>
                      <a:pt x="2833" y="119"/>
                    </a:lnTo>
                    <a:lnTo>
                      <a:pt x="2813" y="179"/>
                    </a:lnTo>
                    <a:lnTo>
                      <a:pt x="2793" y="238"/>
                    </a:lnTo>
                    <a:lnTo>
                      <a:pt x="2793" y="317"/>
                    </a:lnTo>
                    <a:lnTo>
                      <a:pt x="3130" y="3387"/>
                    </a:lnTo>
                    <a:lnTo>
                      <a:pt x="3288" y="4932"/>
                    </a:lnTo>
                    <a:lnTo>
                      <a:pt x="3427" y="6477"/>
                    </a:lnTo>
                    <a:lnTo>
                      <a:pt x="3566" y="8022"/>
                    </a:lnTo>
                    <a:lnTo>
                      <a:pt x="3685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43" y="17331"/>
                    </a:lnTo>
                    <a:lnTo>
                      <a:pt x="3764" y="18876"/>
                    </a:lnTo>
                    <a:lnTo>
                      <a:pt x="3645" y="20421"/>
                    </a:lnTo>
                    <a:lnTo>
                      <a:pt x="3566" y="21193"/>
                    </a:lnTo>
                    <a:lnTo>
                      <a:pt x="3487" y="21965"/>
                    </a:lnTo>
                    <a:lnTo>
                      <a:pt x="3368" y="22718"/>
                    </a:lnTo>
                    <a:lnTo>
                      <a:pt x="3269" y="23491"/>
                    </a:lnTo>
                    <a:lnTo>
                      <a:pt x="3130" y="24263"/>
                    </a:lnTo>
                    <a:lnTo>
                      <a:pt x="2991" y="25016"/>
                    </a:lnTo>
                    <a:lnTo>
                      <a:pt x="2873" y="24818"/>
                    </a:lnTo>
                    <a:lnTo>
                      <a:pt x="2754" y="24580"/>
                    </a:lnTo>
                    <a:lnTo>
                      <a:pt x="2536" y="24124"/>
                    </a:lnTo>
                    <a:lnTo>
                      <a:pt x="2377" y="23649"/>
                    </a:lnTo>
                    <a:lnTo>
                      <a:pt x="2239" y="23174"/>
                    </a:lnTo>
                    <a:lnTo>
                      <a:pt x="2120" y="22659"/>
                    </a:lnTo>
                    <a:lnTo>
                      <a:pt x="2021" y="22164"/>
                    </a:lnTo>
                    <a:lnTo>
                      <a:pt x="1843" y="21134"/>
                    </a:lnTo>
                    <a:lnTo>
                      <a:pt x="1427" y="18262"/>
                    </a:lnTo>
                    <a:lnTo>
                      <a:pt x="1229" y="16816"/>
                    </a:lnTo>
                    <a:lnTo>
                      <a:pt x="1031" y="15370"/>
                    </a:lnTo>
                    <a:lnTo>
                      <a:pt x="872" y="13984"/>
                    </a:lnTo>
                    <a:lnTo>
                      <a:pt x="753" y="12577"/>
                    </a:lnTo>
                    <a:lnTo>
                      <a:pt x="654" y="11151"/>
                    </a:lnTo>
                    <a:lnTo>
                      <a:pt x="595" y="9745"/>
                    </a:lnTo>
                    <a:lnTo>
                      <a:pt x="555" y="8339"/>
                    </a:lnTo>
                    <a:lnTo>
                      <a:pt x="575" y="7626"/>
                    </a:lnTo>
                    <a:lnTo>
                      <a:pt x="575" y="6933"/>
                    </a:lnTo>
                    <a:lnTo>
                      <a:pt x="615" y="6220"/>
                    </a:lnTo>
                    <a:lnTo>
                      <a:pt x="654" y="5506"/>
                    </a:lnTo>
                    <a:lnTo>
                      <a:pt x="714" y="4813"/>
                    </a:lnTo>
                    <a:lnTo>
                      <a:pt x="773" y="4100"/>
                    </a:lnTo>
                    <a:lnTo>
                      <a:pt x="951" y="4417"/>
                    </a:lnTo>
                    <a:lnTo>
                      <a:pt x="1090" y="4754"/>
                    </a:lnTo>
                    <a:lnTo>
                      <a:pt x="1229" y="5071"/>
                    </a:lnTo>
                    <a:lnTo>
                      <a:pt x="1347" y="5407"/>
                    </a:lnTo>
                    <a:lnTo>
                      <a:pt x="1446" y="5744"/>
                    </a:lnTo>
                    <a:lnTo>
                      <a:pt x="1526" y="6101"/>
                    </a:lnTo>
                    <a:lnTo>
                      <a:pt x="1605" y="6457"/>
                    </a:lnTo>
                    <a:lnTo>
                      <a:pt x="1664" y="6814"/>
                    </a:lnTo>
                    <a:lnTo>
                      <a:pt x="1763" y="7527"/>
                    </a:lnTo>
                    <a:lnTo>
                      <a:pt x="1823" y="8279"/>
                    </a:lnTo>
                    <a:lnTo>
                      <a:pt x="1862" y="9012"/>
                    </a:lnTo>
                    <a:lnTo>
                      <a:pt x="1862" y="9765"/>
                    </a:lnTo>
                    <a:lnTo>
                      <a:pt x="1843" y="11290"/>
                    </a:lnTo>
                    <a:lnTo>
                      <a:pt x="1843" y="12815"/>
                    </a:lnTo>
                    <a:lnTo>
                      <a:pt x="1843" y="13568"/>
                    </a:lnTo>
                    <a:lnTo>
                      <a:pt x="1882" y="14300"/>
                    </a:lnTo>
                    <a:lnTo>
                      <a:pt x="1942" y="15013"/>
                    </a:lnTo>
                    <a:lnTo>
                      <a:pt x="2041" y="15727"/>
                    </a:lnTo>
                    <a:lnTo>
                      <a:pt x="2060" y="15806"/>
                    </a:lnTo>
                    <a:lnTo>
                      <a:pt x="2100" y="15845"/>
                    </a:lnTo>
                    <a:lnTo>
                      <a:pt x="2140" y="15905"/>
                    </a:lnTo>
                    <a:lnTo>
                      <a:pt x="2179" y="15925"/>
                    </a:lnTo>
                    <a:lnTo>
                      <a:pt x="2219" y="15944"/>
                    </a:lnTo>
                    <a:lnTo>
                      <a:pt x="2278" y="15964"/>
                    </a:lnTo>
                    <a:lnTo>
                      <a:pt x="2377" y="15944"/>
                    </a:lnTo>
                    <a:lnTo>
                      <a:pt x="2476" y="15905"/>
                    </a:lnTo>
                    <a:lnTo>
                      <a:pt x="2556" y="15806"/>
                    </a:lnTo>
                    <a:lnTo>
                      <a:pt x="2575" y="15746"/>
                    </a:lnTo>
                    <a:lnTo>
                      <a:pt x="2595" y="15687"/>
                    </a:lnTo>
                    <a:lnTo>
                      <a:pt x="2595" y="15627"/>
                    </a:lnTo>
                    <a:lnTo>
                      <a:pt x="2595" y="15548"/>
                    </a:lnTo>
                    <a:lnTo>
                      <a:pt x="2536" y="15152"/>
                    </a:lnTo>
                    <a:lnTo>
                      <a:pt x="2476" y="14756"/>
                    </a:lnTo>
                    <a:lnTo>
                      <a:pt x="2417" y="13964"/>
                    </a:lnTo>
                    <a:lnTo>
                      <a:pt x="2377" y="13152"/>
                    </a:lnTo>
                    <a:lnTo>
                      <a:pt x="2358" y="12340"/>
                    </a:lnTo>
                    <a:lnTo>
                      <a:pt x="2377" y="10696"/>
                    </a:lnTo>
                    <a:lnTo>
                      <a:pt x="2377" y="9884"/>
                    </a:lnTo>
                    <a:lnTo>
                      <a:pt x="2377" y="9072"/>
                    </a:lnTo>
                    <a:lnTo>
                      <a:pt x="2358" y="8260"/>
                    </a:lnTo>
                    <a:lnTo>
                      <a:pt x="2298" y="7467"/>
                    </a:lnTo>
                    <a:lnTo>
                      <a:pt x="2199" y="6675"/>
                    </a:lnTo>
                    <a:lnTo>
                      <a:pt x="2140" y="6299"/>
                    </a:lnTo>
                    <a:lnTo>
                      <a:pt x="2041" y="5903"/>
                    </a:lnTo>
                    <a:lnTo>
                      <a:pt x="1961" y="5526"/>
                    </a:lnTo>
                    <a:lnTo>
                      <a:pt x="1843" y="5150"/>
                    </a:lnTo>
                    <a:lnTo>
                      <a:pt x="1724" y="4793"/>
                    </a:lnTo>
                    <a:lnTo>
                      <a:pt x="1585" y="4417"/>
                    </a:lnTo>
                    <a:lnTo>
                      <a:pt x="1407" y="4061"/>
                    </a:lnTo>
                    <a:lnTo>
                      <a:pt x="1229" y="3704"/>
                    </a:lnTo>
                    <a:lnTo>
                      <a:pt x="1031" y="3367"/>
                    </a:lnTo>
                    <a:lnTo>
                      <a:pt x="793" y="3031"/>
                    </a:lnTo>
                    <a:lnTo>
                      <a:pt x="733" y="2971"/>
                    </a:lnTo>
                    <a:lnTo>
                      <a:pt x="674" y="2951"/>
                    </a:lnTo>
                    <a:lnTo>
                      <a:pt x="595" y="2932"/>
                    </a:lnTo>
                    <a:lnTo>
                      <a:pt x="516" y="2951"/>
                    </a:lnTo>
                    <a:lnTo>
                      <a:pt x="456" y="2971"/>
                    </a:lnTo>
                    <a:lnTo>
                      <a:pt x="397" y="3031"/>
                    </a:lnTo>
                    <a:lnTo>
                      <a:pt x="337" y="3090"/>
                    </a:lnTo>
                    <a:lnTo>
                      <a:pt x="318" y="3169"/>
                    </a:lnTo>
                    <a:lnTo>
                      <a:pt x="218" y="3942"/>
                    </a:lnTo>
                    <a:lnTo>
                      <a:pt x="159" y="4714"/>
                    </a:lnTo>
                    <a:lnTo>
                      <a:pt x="100" y="5506"/>
                    </a:lnTo>
                    <a:lnTo>
                      <a:pt x="40" y="6279"/>
                    </a:lnTo>
                    <a:lnTo>
                      <a:pt x="20" y="7051"/>
                    </a:lnTo>
                    <a:lnTo>
                      <a:pt x="1" y="7824"/>
                    </a:lnTo>
                    <a:lnTo>
                      <a:pt x="1" y="8596"/>
                    </a:lnTo>
                    <a:lnTo>
                      <a:pt x="20" y="9369"/>
                    </a:lnTo>
                    <a:lnTo>
                      <a:pt x="80" y="10914"/>
                    </a:lnTo>
                    <a:lnTo>
                      <a:pt x="179" y="12458"/>
                    </a:lnTo>
                    <a:lnTo>
                      <a:pt x="318" y="14003"/>
                    </a:lnTo>
                    <a:lnTo>
                      <a:pt x="496" y="15548"/>
                    </a:lnTo>
                    <a:lnTo>
                      <a:pt x="694" y="17093"/>
                    </a:lnTo>
                    <a:lnTo>
                      <a:pt x="892" y="18618"/>
                    </a:lnTo>
                    <a:lnTo>
                      <a:pt x="1110" y="20143"/>
                    </a:lnTo>
                    <a:lnTo>
                      <a:pt x="1347" y="21668"/>
                    </a:lnTo>
                    <a:lnTo>
                      <a:pt x="1446" y="22263"/>
                    </a:lnTo>
                    <a:lnTo>
                      <a:pt x="1565" y="22837"/>
                    </a:lnTo>
                    <a:lnTo>
                      <a:pt x="1704" y="23411"/>
                    </a:lnTo>
                    <a:lnTo>
                      <a:pt x="1862" y="23966"/>
                    </a:lnTo>
                    <a:lnTo>
                      <a:pt x="2060" y="24501"/>
                    </a:lnTo>
                    <a:lnTo>
                      <a:pt x="2179" y="24778"/>
                    </a:lnTo>
                    <a:lnTo>
                      <a:pt x="2318" y="25016"/>
                    </a:lnTo>
                    <a:lnTo>
                      <a:pt x="2457" y="25273"/>
                    </a:lnTo>
                    <a:lnTo>
                      <a:pt x="2595" y="25511"/>
                    </a:lnTo>
                    <a:lnTo>
                      <a:pt x="2754" y="25748"/>
                    </a:lnTo>
                    <a:lnTo>
                      <a:pt x="2932" y="25966"/>
                    </a:lnTo>
                    <a:lnTo>
                      <a:pt x="2991" y="26026"/>
                    </a:lnTo>
                    <a:lnTo>
                      <a:pt x="3071" y="26046"/>
                    </a:lnTo>
                    <a:lnTo>
                      <a:pt x="3130" y="26065"/>
                    </a:lnTo>
                    <a:lnTo>
                      <a:pt x="3209" y="26046"/>
                    </a:lnTo>
                    <a:lnTo>
                      <a:pt x="3288" y="26026"/>
                    </a:lnTo>
                    <a:lnTo>
                      <a:pt x="3328" y="25966"/>
                    </a:lnTo>
                    <a:lnTo>
                      <a:pt x="3387" y="25907"/>
                    </a:lnTo>
                    <a:lnTo>
                      <a:pt x="3407" y="25828"/>
                    </a:lnTo>
                    <a:lnTo>
                      <a:pt x="3566" y="25035"/>
                    </a:lnTo>
                    <a:lnTo>
                      <a:pt x="3724" y="24243"/>
                    </a:lnTo>
                    <a:lnTo>
                      <a:pt x="3843" y="23451"/>
                    </a:lnTo>
                    <a:lnTo>
                      <a:pt x="3962" y="22659"/>
                    </a:lnTo>
                    <a:lnTo>
                      <a:pt x="4061" y="21866"/>
                    </a:lnTo>
                    <a:lnTo>
                      <a:pt x="4160" y="21074"/>
                    </a:lnTo>
                    <a:lnTo>
                      <a:pt x="4219" y="20282"/>
                    </a:lnTo>
                    <a:lnTo>
                      <a:pt x="4299" y="19490"/>
                    </a:lnTo>
                    <a:lnTo>
                      <a:pt x="4378" y="17885"/>
                    </a:lnTo>
                    <a:lnTo>
                      <a:pt x="4437" y="16301"/>
                    </a:lnTo>
                    <a:lnTo>
                      <a:pt x="4437" y="14697"/>
                    </a:lnTo>
                    <a:lnTo>
                      <a:pt x="4417" y="13092"/>
                    </a:lnTo>
                    <a:lnTo>
                      <a:pt x="435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21" y="6675"/>
                    </a:lnTo>
                    <a:lnTo>
                      <a:pt x="3863" y="5091"/>
                    </a:lnTo>
                    <a:lnTo>
                      <a:pt x="3704" y="3486"/>
                    </a:lnTo>
                    <a:lnTo>
                      <a:pt x="3368" y="317"/>
                    </a:lnTo>
                    <a:lnTo>
                      <a:pt x="3348" y="238"/>
                    </a:lnTo>
                    <a:lnTo>
                      <a:pt x="3328" y="179"/>
                    </a:lnTo>
                    <a:lnTo>
                      <a:pt x="3288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8" name="Google Shape;1828;p7"/>
              <p:cNvSpPr/>
              <p:nvPr/>
            </p:nvSpPr>
            <p:spPr>
              <a:xfrm>
                <a:off x="2920700" y="2381650"/>
                <a:ext cx="49525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34840" extrusionOk="0">
                    <a:moveTo>
                      <a:pt x="931" y="0"/>
                    </a:moveTo>
                    <a:lnTo>
                      <a:pt x="812" y="20"/>
                    </a:lnTo>
                    <a:lnTo>
                      <a:pt x="733" y="79"/>
                    </a:lnTo>
                    <a:lnTo>
                      <a:pt x="693" y="119"/>
                    </a:lnTo>
                    <a:lnTo>
                      <a:pt x="654" y="178"/>
                    </a:lnTo>
                    <a:lnTo>
                      <a:pt x="634" y="258"/>
                    </a:lnTo>
                    <a:lnTo>
                      <a:pt x="614" y="317"/>
                    </a:lnTo>
                    <a:lnTo>
                      <a:pt x="456" y="2733"/>
                    </a:lnTo>
                    <a:lnTo>
                      <a:pt x="396" y="3942"/>
                    </a:lnTo>
                    <a:lnTo>
                      <a:pt x="337" y="5130"/>
                    </a:lnTo>
                    <a:lnTo>
                      <a:pt x="297" y="6338"/>
                    </a:lnTo>
                    <a:lnTo>
                      <a:pt x="277" y="7546"/>
                    </a:lnTo>
                    <a:lnTo>
                      <a:pt x="297" y="8755"/>
                    </a:lnTo>
                    <a:lnTo>
                      <a:pt x="337" y="9963"/>
                    </a:lnTo>
                    <a:lnTo>
                      <a:pt x="357" y="10577"/>
                    </a:lnTo>
                    <a:lnTo>
                      <a:pt x="396" y="11191"/>
                    </a:lnTo>
                    <a:lnTo>
                      <a:pt x="515" y="12399"/>
                    </a:lnTo>
                    <a:lnTo>
                      <a:pt x="654" y="13607"/>
                    </a:lnTo>
                    <a:lnTo>
                      <a:pt x="812" y="14815"/>
                    </a:lnTo>
                    <a:lnTo>
                      <a:pt x="990" y="16023"/>
                    </a:lnTo>
                    <a:lnTo>
                      <a:pt x="1129" y="17232"/>
                    </a:lnTo>
                    <a:lnTo>
                      <a:pt x="1268" y="18440"/>
                    </a:lnTo>
                    <a:lnTo>
                      <a:pt x="1367" y="19648"/>
                    </a:lnTo>
                    <a:lnTo>
                      <a:pt x="1426" y="20619"/>
                    </a:lnTo>
                    <a:lnTo>
                      <a:pt x="1426" y="21569"/>
                    </a:lnTo>
                    <a:lnTo>
                      <a:pt x="1386" y="22520"/>
                    </a:lnTo>
                    <a:lnTo>
                      <a:pt x="1307" y="23471"/>
                    </a:lnTo>
                    <a:lnTo>
                      <a:pt x="1228" y="24421"/>
                    </a:lnTo>
                    <a:lnTo>
                      <a:pt x="1109" y="25372"/>
                    </a:lnTo>
                    <a:lnTo>
                      <a:pt x="832" y="27273"/>
                    </a:lnTo>
                    <a:lnTo>
                      <a:pt x="535" y="29155"/>
                    </a:lnTo>
                    <a:lnTo>
                      <a:pt x="396" y="30106"/>
                    </a:lnTo>
                    <a:lnTo>
                      <a:pt x="277" y="31037"/>
                    </a:lnTo>
                    <a:lnTo>
                      <a:pt x="158" y="31987"/>
                    </a:lnTo>
                    <a:lnTo>
                      <a:pt x="79" y="32938"/>
                    </a:lnTo>
                    <a:lnTo>
                      <a:pt x="20" y="33889"/>
                    </a:lnTo>
                    <a:lnTo>
                      <a:pt x="0" y="34839"/>
                    </a:lnTo>
                    <a:lnTo>
                      <a:pt x="555" y="34839"/>
                    </a:lnTo>
                    <a:lnTo>
                      <a:pt x="574" y="33988"/>
                    </a:lnTo>
                    <a:lnTo>
                      <a:pt x="634" y="33156"/>
                    </a:lnTo>
                    <a:lnTo>
                      <a:pt x="713" y="32304"/>
                    </a:lnTo>
                    <a:lnTo>
                      <a:pt x="792" y="31472"/>
                    </a:lnTo>
                    <a:lnTo>
                      <a:pt x="911" y="30640"/>
                    </a:lnTo>
                    <a:lnTo>
                      <a:pt x="1030" y="29789"/>
                    </a:lnTo>
                    <a:lnTo>
                      <a:pt x="1287" y="28125"/>
                    </a:lnTo>
                    <a:lnTo>
                      <a:pt x="1466" y="27036"/>
                    </a:lnTo>
                    <a:lnTo>
                      <a:pt x="1624" y="25946"/>
                    </a:lnTo>
                    <a:lnTo>
                      <a:pt x="1763" y="24857"/>
                    </a:lnTo>
                    <a:lnTo>
                      <a:pt x="1862" y="23748"/>
                    </a:lnTo>
                    <a:lnTo>
                      <a:pt x="1941" y="22659"/>
                    </a:lnTo>
                    <a:lnTo>
                      <a:pt x="1981" y="21549"/>
                    </a:lnTo>
                    <a:lnTo>
                      <a:pt x="1981" y="20995"/>
                    </a:lnTo>
                    <a:lnTo>
                      <a:pt x="1981" y="20440"/>
                    </a:lnTo>
                    <a:lnTo>
                      <a:pt x="1961" y="19886"/>
                    </a:lnTo>
                    <a:lnTo>
                      <a:pt x="1921" y="19331"/>
                    </a:lnTo>
                    <a:lnTo>
                      <a:pt x="1802" y="18163"/>
                    </a:lnTo>
                    <a:lnTo>
                      <a:pt x="1684" y="16994"/>
                    </a:lnTo>
                    <a:lnTo>
                      <a:pt x="1367" y="14657"/>
                    </a:lnTo>
                    <a:lnTo>
                      <a:pt x="1208" y="13488"/>
                    </a:lnTo>
                    <a:lnTo>
                      <a:pt x="1070" y="12320"/>
                    </a:lnTo>
                    <a:lnTo>
                      <a:pt x="971" y="11151"/>
                    </a:lnTo>
                    <a:lnTo>
                      <a:pt x="891" y="9963"/>
                    </a:lnTo>
                    <a:lnTo>
                      <a:pt x="872" y="8755"/>
                    </a:lnTo>
                    <a:lnTo>
                      <a:pt x="852" y="7546"/>
                    </a:lnTo>
                    <a:lnTo>
                      <a:pt x="872" y="6338"/>
                    </a:lnTo>
                    <a:lnTo>
                      <a:pt x="911" y="5130"/>
                    </a:lnTo>
                    <a:lnTo>
                      <a:pt x="971" y="3942"/>
                    </a:lnTo>
                    <a:lnTo>
                      <a:pt x="1030" y="2733"/>
                    </a:lnTo>
                    <a:lnTo>
                      <a:pt x="1188" y="317"/>
                    </a:lnTo>
                    <a:lnTo>
                      <a:pt x="1188" y="238"/>
                    </a:lnTo>
                    <a:lnTo>
                      <a:pt x="1169" y="178"/>
                    </a:lnTo>
                    <a:lnTo>
                      <a:pt x="1149" y="119"/>
                    </a:lnTo>
                    <a:lnTo>
                      <a:pt x="1109" y="79"/>
                    </a:lnTo>
                    <a:lnTo>
                      <a:pt x="1030" y="20"/>
                    </a:lnTo>
                    <a:lnTo>
                      <a:pt x="93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9" name="Google Shape;1829;p7"/>
              <p:cNvSpPr/>
              <p:nvPr/>
            </p:nvSpPr>
            <p:spPr>
              <a:xfrm>
                <a:off x="2835525" y="2972375"/>
                <a:ext cx="67350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94" h="11211" extrusionOk="0">
                    <a:moveTo>
                      <a:pt x="2337" y="0"/>
                    </a:moveTo>
                    <a:lnTo>
                      <a:pt x="2219" y="20"/>
                    </a:lnTo>
                    <a:lnTo>
                      <a:pt x="2139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80" y="238"/>
                    </a:lnTo>
                    <a:lnTo>
                      <a:pt x="2080" y="317"/>
                    </a:lnTo>
                    <a:lnTo>
                      <a:pt x="2120" y="1030"/>
                    </a:lnTo>
                    <a:lnTo>
                      <a:pt x="2120" y="1723"/>
                    </a:lnTo>
                    <a:lnTo>
                      <a:pt x="2080" y="2416"/>
                    </a:lnTo>
                    <a:lnTo>
                      <a:pt x="2001" y="3110"/>
                    </a:lnTo>
                    <a:lnTo>
                      <a:pt x="1902" y="3803"/>
                    </a:lnTo>
                    <a:lnTo>
                      <a:pt x="1763" y="4476"/>
                    </a:lnTo>
                    <a:lnTo>
                      <a:pt x="1624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94" y="8517"/>
                    </a:lnTo>
                    <a:lnTo>
                      <a:pt x="317" y="9864"/>
                    </a:lnTo>
                    <a:lnTo>
                      <a:pt x="159" y="10537"/>
                    </a:lnTo>
                    <a:lnTo>
                      <a:pt x="0" y="11210"/>
                    </a:lnTo>
                    <a:lnTo>
                      <a:pt x="535" y="11210"/>
                    </a:lnTo>
                    <a:lnTo>
                      <a:pt x="694" y="10537"/>
                    </a:lnTo>
                    <a:lnTo>
                      <a:pt x="852" y="9864"/>
                    </a:lnTo>
                    <a:lnTo>
                      <a:pt x="1228" y="8517"/>
                    </a:lnTo>
                    <a:lnTo>
                      <a:pt x="1624" y="7170"/>
                    </a:lnTo>
                    <a:lnTo>
                      <a:pt x="2001" y="5843"/>
                    </a:lnTo>
                    <a:lnTo>
                      <a:pt x="2179" y="5169"/>
                    </a:lnTo>
                    <a:lnTo>
                      <a:pt x="2318" y="4476"/>
                    </a:lnTo>
                    <a:lnTo>
                      <a:pt x="2456" y="3803"/>
                    </a:lnTo>
                    <a:lnTo>
                      <a:pt x="2575" y="3110"/>
                    </a:lnTo>
                    <a:lnTo>
                      <a:pt x="2635" y="2416"/>
                    </a:lnTo>
                    <a:lnTo>
                      <a:pt x="2674" y="1723"/>
                    </a:lnTo>
                    <a:lnTo>
                      <a:pt x="2694" y="1030"/>
                    </a:lnTo>
                    <a:lnTo>
                      <a:pt x="2635" y="317"/>
                    </a:lnTo>
                    <a:lnTo>
                      <a:pt x="2635" y="238"/>
                    </a:lnTo>
                    <a:lnTo>
                      <a:pt x="2595" y="178"/>
                    </a:lnTo>
                    <a:lnTo>
                      <a:pt x="2575" y="119"/>
                    </a:lnTo>
                    <a:lnTo>
                      <a:pt x="2536" y="79"/>
                    </a:lnTo>
                    <a:lnTo>
                      <a:pt x="2437" y="20"/>
                    </a:lnTo>
                    <a:lnTo>
                      <a:pt x="23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0" name="Google Shape;1830;p7"/>
              <p:cNvSpPr/>
              <p:nvPr/>
            </p:nvSpPr>
            <p:spPr>
              <a:xfrm>
                <a:off x="3008325" y="2850550"/>
                <a:ext cx="75300" cy="402100"/>
              </a:xfrm>
              <a:custGeom>
                <a:avLst/>
                <a:gdLst/>
                <a:ahLst/>
                <a:cxnLst/>
                <a:rect l="l" t="t" r="r" b="b"/>
                <a:pathLst>
                  <a:path w="3012" h="16084" extrusionOk="0">
                    <a:moveTo>
                      <a:pt x="2655" y="1"/>
                    </a:moveTo>
                    <a:lnTo>
                      <a:pt x="2556" y="21"/>
                    </a:lnTo>
                    <a:lnTo>
                      <a:pt x="2457" y="80"/>
                    </a:lnTo>
                    <a:lnTo>
                      <a:pt x="2437" y="139"/>
                    </a:lnTo>
                    <a:lnTo>
                      <a:pt x="2417" y="179"/>
                    </a:lnTo>
                    <a:lnTo>
                      <a:pt x="2397" y="258"/>
                    </a:lnTo>
                    <a:lnTo>
                      <a:pt x="2397" y="318"/>
                    </a:lnTo>
                    <a:lnTo>
                      <a:pt x="2437" y="833"/>
                    </a:lnTo>
                    <a:lnTo>
                      <a:pt x="2437" y="1328"/>
                    </a:lnTo>
                    <a:lnTo>
                      <a:pt x="2437" y="1823"/>
                    </a:lnTo>
                    <a:lnTo>
                      <a:pt x="2417" y="2318"/>
                    </a:lnTo>
                    <a:lnTo>
                      <a:pt x="2358" y="2813"/>
                    </a:lnTo>
                    <a:lnTo>
                      <a:pt x="2298" y="3308"/>
                    </a:lnTo>
                    <a:lnTo>
                      <a:pt x="2219" y="3804"/>
                    </a:lnTo>
                    <a:lnTo>
                      <a:pt x="2140" y="4279"/>
                    </a:lnTo>
                    <a:lnTo>
                      <a:pt x="1922" y="5249"/>
                    </a:lnTo>
                    <a:lnTo>
                      <a:pt x="1684" y="6200"/>
                    </a:lnTo>
                    <a:lnTo>
                      <a:pt x="1407" y="7151"/>
                    </a:lnTo>
                    <a:lnTo>
                      <a:pt x="1130" y="8101"/>
                    </a:lnTo>
                    <a:lnTo>
                      <a:pt x="852" y="9052"/>
                    </a:lnTo>
                    <a:lnTo>
                      <a:pt x="595" y="10003"/>
                    </a:lnTo>
                    <a:lnTo>
                      <a:pt x="377" y="10973"/>
                    </a:lnTo>
                    <a:lnTo>
                      <a:pt x="278" y="11449"/>
                    </a:lnTo>
                    <a:lnTo>
                      <a:pt x="199" y="11944"/>
                    </a:lnTo>
                    <a:lnTo>
                      <a:pt x="120" y="12419"/>
                    </a:lnTo>
                    <a:lnTo>
                      <a:pt x="60" y="12914"/>
                    </a:lnTo>
                    <a:lnTo>
                      <a:pt x="21" y="13410"/>
                    </a:lnTo>
                    <a:lnTo>
                      <a:pt x="1" y="13905"/>
                    </a:lnTo>
                    <a:lnTo>
                      <a:pt x="1" y="14400"/>
                    </a:lnTo>
                    <a:lnTo>
                      <a:pt x="21" y="14895"/>
                    </a:lnTo>
                    <a:lnTo>
                      <a:pt x="60" y="15410"/>
                    </a:lnTo>
                    <a:lnTo>
                      <a:pt x="120" y="15905"/>
                    </a:lnTo>
                    <a:lnTo>
                      <a:pt x="159" y="16004"/>
                    </a:lnTo>
                    <a:lnTo>
                      <a:pt x="199" y="16083"/>
                    </a:lnTo>
                    <a:lnTo>
                      <a:pt x="536" y="16083"/>
                    </a:lnTo>
                    <a:lnTo>
                      <a:pt x="595" y="16024"/>
                    </a:lnTo>
                    <a:lnTo>
                      <a:pt x="654" y="15945"/>
                    </a:lnTo>
                    <a:lnTo>
                      <a:pt x="674" y="15846"/>
                    </a:lnTo>
                    <a:lnTo>
                      <a:pt x="674" y="15727"/>
                    </a:lnTo>
                    <a:lnTo>
                      <a:pt x="615" y="15232"/>
                    </a:lnTo>
                    <a:lnTo>
                      <a:pt x="575" y="14737"/>
                    </a:lnTo>
                    <a:lnTo>
                      <a:pt x="555" y="14241"/>
                    </a:lnTo>
                    <a:lnTo>
                      <a:pt x="555" y="13766"/>
                    </a:lnTo>
                    <a:lnTo>
                      <a:pt x="575" y="13271"/>
                    </a:lnTo>
                    <a:lnTo>
                      <a:pt x="615" y="12796"/>
                    </a:lnTo>
                    <a:lnTo>
                      <a:pt x="674" y="12300"/>
                    </a:lnTo>
                    <a:lnTo>
                      <a:pt x="753" y="11825"/>
                    </a:lnTo>
                    <a:lnTo>
                      <a:pt x="833" y="11350"/>
                    </a:lnTo>
                    <a:lnTo>
                      <a:pt x="932" y="10874"/>
                    </a:lnTo>
                    <a:lnTo>
                      <a:pt x="1169" y="9924"/>
                    </a:lnTo>
                    <a:lnTo>
                      <a:pt x="1427" y="8973"/>
                    </a:lnTo>
                    <a:lnTo>
                      <a:pt x="1704" y="8042"/>
                    </a:lnTo>
                    <a:lnTo>
                      <a:pt x="1981" y="7091"/>
                    </a:lnTo>
                    <a:lnTo>
                      <a:pt x="2239" y="6141"/>
                    </a:lnTo>
                    <a:lnTo>
                      <a:pt x="2496" y="5190"/>
                    </a:lnTo>
                    <a:lnTo>
                      <a:pt x="2694" y="4239"/>
                    </a:lnTo>
                    <a:lnTo>
                      <a:pt x="2793" y="3764"/>
                    </a:lnTo>
                    <a:lnTo>
                      <a:pt x="2873" y="3289"/>
                    </a:lnTo>
                    <a:lnTo>
                      <a:pt x="2932" y="2793"/>
                    </a:lnTo>
                    <a:lnTo>
                      <a:pt x="2972" y="2298"/>
                    </a:lnTo>
                    <a:lnTo>
                      <a:pt x="3011" y="1823"/>
                    </a:lnTo>
                    <a:lnTo>
                      <a:pt x="3011" y="1328"/>
                    </a:lnTo>
                    <a:lnTo>
                      <a:pt x="2991" y="833"/>
                    </a:lnTo>
                    <a:lnTo>
                      <a:pt x="2972" y="318"/>
                    </a:lnTo>
                    <a:lnTo>
                      <a:pt x="2952" y="258"/>
                    </a:lnTo>
                    <a:lnTo>
                      <a:pt x="2932" y="179"/>
                    </a:lnTo>
                    <a:lnTo>
                      <a:pt x="2892" y="139"/>
                    </a:lnTo>
                    <a:lnTo>
                      <a:pt x="2853" y="80"/>
                    </a:lnTo>
                    <a:lnTo>
                      <a:pt x="2754" y="21"/>
                    </a:lnTo>
                    <a:lnTo>
                      <a:pt x="265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1" name="Google Shape;1831;p7"/>
              <p:cNvSpPr/>
              <p:nvPr/>
            </p:nvSpPr>
            <p:spPr>
              <a:xfrm>
                <a:off x="2919200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1" y="1"/>
                    </a:moveTo>
                    <a:lnTo>
                      <a:pt x="119" y="832"/>
                    </a:lnTo>
                    <a:lnTo>
                      <a:pt x="238" y="1684"/>
                    </a:lnTo>
                    <a:lnTo>
                      <a:pt x="436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93" y="8517"/>
                    </a:lnTo>
                    <a:lnTo>
                      <a:pt x="832" y="10240"/>
                    </a:lnTo>
                    <a:lnTo>
                      <a:pt x="852" y="11964"/>
                    </a:lnTo>
                    <a:lnTo>
                      <a:pt x="852" y="13687"/>
                    </a:lnTo>
                    <a:lnTo>
                      <a:pt x="813" y="15410"/>
                    </a:lnTo>
                    <a:lnTo>
                      <a:pt x="773" y="17133"/>
                    </a:lnTo>
                    <a:lnTo>
                      <a:pt x="654" y="20579"/>
                    </a:lnTo>
                    <a:lnTo>
                      <a:pt x="496" y="24026"/>
                    </a:lnTo>
                    <a:lnTo>
                      <a:pt x="357" y="27452"/>
                    </a:lnTo>
                    <a:lnTo>
                      <a:pt x="278" y="29532"/>
                    </a:lnTo>
                    <a:lnTo>
                      <a:pt x="218" y="31611"/>
                    </a:lnTo>
                    <a:lnTo>
                      <a:pt x="179" y="33711"/>
                    </a:lnTo>
                    <a:lnTo>
                      <a:pt x="199" y="35790"/>
                    </a:lnTo>
                    <a:lnTo>
                      <a:pt x="218" y="37870"/>
                    </a:lnTo>
                    <a:lnTo>
                      <a:pt x="298" y="39950"/>
                    </a:lnTo>
                    <a:lnTo>
                      <a:pt x="357" y="40980"/>
                    </a:lnTo>
                    <a:lnTo>
                      <a:pt x="436" y="42029"/>
                    </a:lnTo>
                    <a:lnTo>
                      <a:pt x="516" y="43059"/>
                    </a:lnTo>
                    <a:lnTo>
                      <a:pt x="615" y="44109"/>
                    </a:lnTo>
                    <a:lnTo>
                      <a:pt x="852" y="46228"/>
                    </a:lnTo>
                    <a:lnTo>
                      <a:pt x="1130" y="48328"/>
                    </a:lnTo>
                    <a:lnTo>
                      <a:pt x="1724" y="52566"/>
                    </a:lnTo>
                    <a:lnTo>
                      <a:pt x="2001" y="54666"/>
                    </a:lnTo>
                    <a:lnTo>
                      <a:pt x="2259" y="56785"/>
                    </a:lnTo>
                    <a:lnTo>
                      <a:pt x="2358" y="57855"/>
                    </a:lnTo>
                    <a:lnTo>
                      <a:pt x="2437" y="58924"/>
                    </a:lnTo>
                    <a:lnTo>
                      <a:pt x="2516" y="59994"/>
                    </a:lnTo>
                    <a:lnTo>
                      <a:pt x="2575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95" y="64747"/>
                    </a:lnTo>
                    <a:lnTo>
                      <a:pt x="253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59" y="69659"/>
                    </a:lnTo>
                    <a:lnTo>
                      <a:pt x="1961" y="70867"/>
                    </a:lnTo>
                    <a:lnTo>
                      <a:pt x="1744" y="71996"/>
                    </a:lnTo>
                    <a:lnTo>
                      <a:pt x="1506" y="73125"/>
                    </a:lnTo>
                    <a:lnTo>
                      <a:pt x="1268" y="74274"/>
                    </a:lnTo>
                    <a:lnTo>
                      <a:pt x="1050" y="75403"/>
                    </a:lnTo>
                    <a:lnTo>
                      <a:pt x="971" y="75977"/>
                    </a:lnTo>
                    <a:lnTo>
                      <a:pt x="892" y="76552"/>
                    </a:lnTo>
                    <a:lnTo>
                      <a:pt x="813" y="77126"/>
                    </a:lnTo>
                    <a:lnTo>
                      <a:pt x="773" y="77700"/>
                    </a:lnTo>
                    <a:lnTo>
                      <a:pt x="753" y="78295"/>
                    </a:lnTo>
                    <a:lnTo>
                      <a:pt x="733" y="78869"/>
                    </a:lnTo>
                    <a:lnTo>
                      <a:pt x="773" y="79443"/>
                    </a:lnTo>
                    <a:lnTo>
                      <a:pt x="813" y="80038"/>
                    </a:lnTo>
                    <a:lnTo>
                      <a:pt x="832" y="80117"/>
                    </a:lnTo>
                    <a:lnTo>
                      <a:pt x="852" y="80176"/>
                    </a:lnTo>
                    <a:lnTo>
                      <a:pt x="892" y="80236"/>
                    </a:lnTo>
                    <a:lnTo>
                      <a:pt x="932" y="80275"/>
                    </a:lnTo>
                    <a:lnTo>
                      <a:pt x="1031" y="80335"/>
                    </a:lnTo>
                    <a:lnTo>
                      <a:pt x="1130" y="80354"/>
                    </a:lnTo>
                    <a:lnTo>
                      <a:pt x="1229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47" y="80236"/>
                    </a:lnTo>
                    <a:lnTo>
                      <a:pt x="1367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28" y="79483"/>
                    </a:lnTo>
                    <a:lnTo>
                      <a:pt x="1308" y="78948"/>
                    </a:lnTo>
                    <a:lnTo>
                      <a:pt x="1308" y="78413"/>
                    </a:lnTo>
                    <a:lnTo>
                      <a:pt x="1328" y="77859"/>
                    </a:lnTo>
                    <a:lnTo>
                      <a:pt x="1367" y="77324"/>
                    </a:lnTo>
                    <a:lnTo>
                      <a:pt x="1427" y="76789"/>
                    </a:lnTo>
                    <a:lnTo>
                      <a:pt x="1506" y="76255"/>
                    </a:lnTo>
                    <a:lnTo>
                      <a:pt x="158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19" y="72551"/>
                    </a:lnTo>
                    <a:lnTo>
                      <a:pt x="2437" y="71501"/>
                    </a:lnTo>
                    <a:lnTo>
                      <a:pt x="2595" y="70491"/>
                    </a:lnTo>
                    <a:lnTo>
                      <a:pt x="2754" y="69461"/>
                    </a:lnTo>
                    <a:lnTo>
                      <a:pt x="2892" y="68451"/>
                    </a:lnTo>
                    <a:lnTo>
                      <a:pt x="2991" y="67421"/>
                    </a:lnTo>
                    <a:lnTo>
                      <a:pt x="3071" y="66391"/>
                    </a:lnTo>
                    <a:lnTo>
                      <a:pt x="3130" y="65361"/>
                    </a:lnTo>
                    <a:lnTo>
                      <a:pt x="3170" y="64311"/>
                    </a:lnTo>
                    <a:lnTo>
                      <a:pt x="3189" y="63282"/>
                    </a:lnTo>
                    <a:lnTo>
                      <a:pt x="3170" y="62212"/>
                    </a:lnTo>
                    <a:lnTo>
                      <a:pt x="3150" y="61142"/>
                    </a:lnTo>
                    <a:lnTo>
                      <a:pt x="3090" y="60053"/>
                    </a:lnTo>
                    <a:lnTo>
                      <a:pt x="3011" y="58984"/>
                    </a:lnTo>
                    <a:lnTo>
                      <a:pt x="2932" y="57914"/>
                    </a:lnTo>
                    <a:lnTo>
                      <a:pt x="2833" y="56864"/>
                    </a:lnTo>
                    <a:lnTo>
                      <a:pt x="2575" y="54725"/>
                    </a:lnTo>
                    <a:lnTo>
                      <a:pt x="2298" y="52606"/>
                    </a:lnTo>
                    <a:lnTo>
                      <a:pt x="2001" y="50487"/>
                    </a:lnTo>
                    <a:lnTo>
                      <a:pt x="1704" y="48348"/>
                    </a:lnTo>
                    <a:lnTo>
                      <a:pt x="1427" y="46228"/>
                    </a:lnTo>
                    <a:lnTo>
                      <a:pt x="1308" y="45179"/>
                    </a:lnTo>
                    <a:lnTo>
                      <a:pt x="1209" y="44129"/>
                    </a:lnTo>
                    <a:lnTo>
                      <a:pt x="1110" y="43079"/>
                    </a:lnTo>
                    <a:lnTo>
                      <a:pt x="1031" y="42029"/>
                    </a:lnTo>
                    <a:lnTo>
                      <a:pt x="971" y="40980"/>
                    </a:lnTo>
                    <a:lnTo>
                      <a:pt x="912" y="39910"/>
                    </a:lnTo>
                    <a:lnTo>
                      <a:pt x="832" y="37811"/>
                    </a:lnTo>
                    <a:lnTo>
                      <a:pt x="813" y="35711"/>
                    </a:lnTo>
                    <a:lnTo>
                      <a:pt x="813" y="33592"/>
                    </a:lnTo>
                    <a:lnTo>
                      <a:pt x="832" y="31492"/>
                    </a:lnTo>
                    <a:lnTo>
                      <a:pt x="892" y="29393"/>
                    </a:lnTo>
                    <a:lnTo>
                      <a:pt x="971" y="27294"/>
                    </a:lnTo>
                    <a:lnTo>
                      <a:pt x="1050" y="25174"/>
                    </a:lnTo>
                    <a:lnTo>
                      <a:pt x="1209" y="20956"/>
                    </a:lnTo>
                    <a:lnTo>
                      <a:pt x="1288" y="18856"/>
                    </a:lnTo>
                    <a:lnTo>
                      <a:pt x="1367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27" y="10953"/>
                    </a:lnTo>
                    <a:lnTo>
                      <a:pt x="1387" y="9369"/>
                    </a:lnTo>
                    <a:lnTo>
                      <a:pt x="1328" y="7804"/>
                    </a:lnTo>
                    <a:lnTo>
                      <a:pt x="1248" y="6220"/>
                    </a:lnTo>
                    <a:lnTo>
                      <a:pt x="1130" y="4655"/>
                    </a:lnTo>
                    <a:lnTo>
                      <a:pt x="991" y="3110"/>
                    </a:lnTo>
                    <a:lnTo>
                      <a:pt x="793" y="1545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2" name="Google Shape;1832;p7"/>
              <p:cNvSpPr/>
              <p:nvPr/>
            </p:nvSpPr>
            <p:spPr>
              <a:xfrm>
                <a:off x="2317100" y="1474025"/>
                <a:ext cx="21300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2" h="8359" extrusionOk="0">
                    <a:moveTo>
                      <a:pt x="515" y="0"/>
                    </a:moveTo>
                    <a:lnTo>
                      <a:pt x="396" y="20"/>
                    </a:lnTo>
                    <a:lnTo>
                      <a:pt x="317" y="80"/>
                    </a:lnTo>
                    <a:lnTo>
                      <a:pt x="278" y="119"/>
                    </a:lnTo>
                    <a:lnTo>
                      <a:pt x="258" y="179"/>
                    </a:lnTo>
                    <a:lnTo>
                      <a:pt x="238" y="238"/>
                    </a:lnTo>
                    <a:lnTo>
                      <a:pt x="238" y="317"/>
                    </a:lnTo>
                    <a:lnTo>
                      <a:pt x="278" y="1288"/>
                    </a:lnTo>
                    <a:lnTo>
                      <a:pt x="297" y="2258"/>
                    </a:lnTo>
                    <a:lnTo>
                      <a:pt x="278" y="3209"/>
                    </a:lnTo>
                    <a:lnTo>
                      <a:pt x="278" y="4179"/>
                    </a:lnTo>
                    <a:lnTo>
                      <a:pt x="238" y="5150"/>
                    </a:lnTo>
                    <a:lnTo>
                      <a:pt x="179" y="6121"/>
                    </a:lnTo>
                    <a:lnTo>
                      <a:pt x="99" y="7071"/>
                    </a:lnTo>
                    <a:lnTo>
                      <a:pt x="0" y="8042"/>
                    </a:lnTo>
                    <a:lnTo>
                      <a:pt x="0" y="8121"/>
                    </a:lnTo>
                    <a:lnTo>
                      <a:pt x="20" y="8180"/>
                    </a:lnTo>
                    <a:lnTo>
                      <a:pt x="40" y="8240"/>
                    </a:lnTo>
                    <a:lnTo>
                      <a:pt x="79" y="8279"/>
                    </a:lnTo>
                    <a:lnTo>
                      <a:pt x="119" y="8319"/>
                    </a:lnTo>
                    <a:lnTo>
                      <a:pt x="159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5" y="8240"/>
                    </a:lnTo>
                    <a:lnTo>
                      <a:pt x="535" y="8180"/>
                    </a:lnTo>
                    <a:lnTo>
                      <a:pt x="555" y="8121"/>
                    </a:lnTo>
                    <a:lnTo>
                      <a:pt x="575" y="8042"/>
                    </a:lnTo>
                    <a:lnTo>
                      <a:pt x="674" y="7071"/>
                    </a:lnTo>
                    <a:lnTo>
                      <a:pt x="733" y="6121"/>
                    </a:lnTo>
                    <a:lnTo>
                      <a:pt x="792" y="5150"/>
                    </a:lnTo>
                    <a:lnTo>
                      <a:pt x="832" y="4179"/>
                    </a:lnTo>
                    <a:lnTo>
                      <a:pt x="852" y="3209"/>
                    </a:lnTo>
                    <a:lnTo>
                      <a:pt x="852" y="2258"/>
                    </a:lnTo>
                    <a:lnTo>
                      <a:pt x="832" y="1288"/>
                    </a:lnTo>
                    <a:lnTo>
                      <a:pt x="812" y="317"/>
                    </a:lnTo>
                    <a:lnTo>
                      <a:pt x="792" y="238"/>
                    </a:lnTo>
                    <a:lnTo>
                      <a:pt x="773" y="179"/>
                    </a:lnTo>
                    <a:lnTo>
                      <a:pt x="753" y="119"/>
                    </a:lnTo>
                    <a:lnTo>
                      <a:pt x="713" y="80"/>
                    </a:lnTo>
                    <a:lnTo>
                      <a:pt x="614" y="20"/>
                    </a:lnTo>
                    <a:lnTo>
                      <a:pt x="51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3" name="Google Shape;1833;p7"/>
              <p:cNvSpPr/>
              <p:nvPr/>
            </p:nvSpPr>
            <p:spPr>
              <a:xfrm>
                <a:off x="1992775" y="1445800"/>
                <a:ext cx="32200" cy="208000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8320" extrusionOk="0">
                    <a:moveTo>
                      <a:pt x="277" y="0"/>
                    </a:moveTo>
                    <a:lnTo>
                      <a:pt x="178" y="40"/>
                    </a:lnTo>
                    <a:lnTo>
                      <a:pt x="79" y="119"/>
                    </a:lnTo>
                    <a:lnTo>
                      <a:pt x="20" y="238"/>
                    </a:lnTo>
                    <a:lnTo>
                      <a:pt x="0" y="298"/>
                    </a:lnTo>
                    <a:lnTo>
                      <a:pt x="0" y="377"/>
                    </a:lnTo>
                    <a:lnTo>
                      <a:pt x="20" y="1347"/>
                    </a:lnTo>
                    <a:lnTo>
                      <a:pt x="79" y="2318"/>
                    </a:lnTo>
                    <a:lnTo>
                      <a:pt x="139" y="3288"/>
                    </a:lnTo>
                    <a:lnTo>
                      <a:pt x="218" y="4239"/>
                    </a:lnTo>
                    <a:lnTo>
                      <a:pt x="317" y="5209"/>
                    </a:lnTo>
                    <a:lnTo>
                      <a:pt x="436" y="6160"/>
                    </a:lnTo>
                    <a:lnTo>
                      <a:pt x="575" y="7111"/>
                    </a:lnTo>
                    <a:lnTo>
                      <a:pt x="733" y="8062"/>
                    </a:lnTo>
                    <a:lnTo>
                      <a:pt x="753" y="8141"/>
                    </a:lnTo>
                    <a:lnTo>
                      <a:pt x="773" y="8200"/>
                    </a:lnTo>
                    <a:lnTo>
                      <a:pt x="812" y="8240"/>
                    </a:lnTo>
                    <a:lnTo>
                      <a:pt x="852" y="8279"/>
                    </a:lnTo>
                    <a:lnTo>
                      <a:pt x="951" y="8319"/>
                    </a:lnTo>
                    <a:lnTo>
                      <a:pt x="1050" y="8319"/>
                    </a:lnTo>
                    <a:lnTo>
                      <a:pt x="1149" y="8279"/>
                    </a:lnTo>
                    <a:lnTo>
                      <a:pt x="1248" y="8200"/>
                    </a:lnTo>
                    <a:lnTo>
                      <a:pt x="1268" y="8141"/>
                    </a:lnTo>
                    <a:lnTo>
                      <a:pt x="1288" y="8081"/>
                    </a:lnTo>
                    <a:lnTo>
                      <a:pt x="1288" y="8022"/>
                    </a:lnTo>
                    <a:lnTo>
                      <a:pt x="1288" y="7943"/>
                    </a:lnTo>
                    <a:lnTo>
                      <a:pt x="1129" y="6992"/>
                    </a:lnTo>
                    <a:lnTo>
                      <a:pt x="990" y="6041"/>
                    </a:lnTo>
                    <a:lnTo>
                      <a:pt x="872" y="5091"/>
                    </a:lnTo>
                    <a:lnTo>
                      <a:pt x="773" y="4140"/>
                    </a:lnTo>
                    <a:lnTo>
                      <a:pt x="693" y="3169"/>
                    </a:lnTo>
                    <a:lnTo>
                      <a:pt x="634" y="2199"/>
                    </a:lnTo>
                    <a:lnTo>
                      <a:pt x="594" y="1228"/>
                    </a:lnTo>
                    <a:lnTo>
                      <a:pt x="555" y="258"/>
                    </a:lnTo>
                    <a:lnTo>
                      <a:pt x="555" y="198"/>
                    </a:lnTo>
                    <a:lnTo>
                      <a:pt x="535" y="139"/>
                    </a:lnTo>
                    <a:lnTo>
                      <a:pt x="495" y="80"/>
                    </a:lnTo>
                    <a:lnTo>
                      <a:pt x="476" y="40"/>
                    </a:lnTo>
                    <a:lnTo>
                      <a:pt x="416" y="20"/>
                    </a:lnTo>
                    <a:lnTo>
                      <a:pt x="37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4" name="Google Shape;1834;p7"/>
              <p:cNvSpPr/>
              <p:nvPr/>
            </p:nvSpPr>
            <p:spPr>
              <a:xfrm>
                <a:off x="2080900" y="2908975"/>
                <a:ext cx="29250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70" h="13747" extrusionOk="0">
                    <a:moveTo>
                      <a:pt x="516" y="1"/>
                    </a:moveTo>
                    <a:lnTo>
                      <a:pt x="417" y="21"/>
                    </a:lnTo>
                    <a:lnTo>
                      <a:pt x="337" y="80"/>
                    </a:lnTo>
                    <a:lnTo>
                      <a:pt x="298" y="120"/>
                    </a:lnTo>
                    <a:lnTo>
                      <a:pt x="278" y="179"/>
                    </a:lnTo>
                    <a:lnTo>
                      <a:pt x="258" y="239"/>
                    </a:lnTo>
                    <a:lnTo>
                      <a:pt x="258" y="318"/>
                    </a:lnTo>
                    <a:lnTo>
                      <a:pt x="278" y="853"/>
                    </a:lnTo>
                    <a:lnTo>
                      <a:pt x="298" y="1367"/>
                    </a:lnTo>
                    <a:lnTo>
                      <a:pt x="298" y="2417"/>
                    </a:lnTo>
                    <a:lnTo>
                      <a:pt x="258" y="3447"/>
                    </a:lnTo>
                    <a:lnTo>
                      <a:pt x="199" y="4497"/>
                    </a:lnTo>
                    <a:lnTo>
                      <a:pt x="60" y="6577"/>
                    </a:lnTo>
                    <a:lnTo>
                      <a:pt x="20" y="7606"/>
                    </a:lnTo>
                    <a:lnTo>
                      <a:pt x="1" y="8656"/>
                    </a:lnTo>
                    <a:lnTo>
                      <a:pt x="1" y="9310"/>
                    </a:lnTo>
                    <a:lnTo>
                      <a:pt x="40" y="9963"/>
                    </a:lnTo>
                    <a:lnTo>
                      <a:pt x="80" y="10597"/>
                    </a:lnTo>
                    <a:lnTo>
                      <a:pt x="159" y="11231"/>
                    </a:lnTo>
                    <a:lnTo>
                      <a:pt x="238" y="11865"/>
                    </a:lnTo>
                    <a:lnTo>
                      <a:pt x="337" y="12499"/>
                    </a:lnTo>
                    <a:lnTo>
                      <a:pt x="456" y="13132"/>
                    </a:lnTo>
                    <a:lnTo>
                      <a:pt x="575" y="13746"/>
                    </a:lnTo>
                    <a:lnTo>
                      <a:pt x="1169" y="13746"/>
                    </a:lnTo>
                    <a:lnTo>
                      <a:pt x="1031" y="13093"/>
                    </a:lnTo>
                    <a:lnTo>
                      <a:pt x="912" y="12419"/>
                    </a:lnTo>
                    <a:lnTo>
                      <a:pt x="793" y="11746"/>
                    </a:lnTo>
                    <a:lnTo>
                      <a:pt x="714" y="11092"/>
                    </a:lnTo>
                    <a:lnTo>
                      <a:pt x="634" y="10399"/>
                    </a:lnTo>
                    <a:lnTo>
                      <a:pt x="595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595" y="7329"/>
                    </a:lnTo>
                    <a:lnTo>
                      <a:pt x="654" y="6339"/>
                    </a:lnTo>
                    <a:lnTo>
                      <a:pt x="773" y="4338"/>
                    </a:lnTo>
                    <a:lnTo>
                      <a:pt x="833" y="3328"/>
                    </a:lnTo>
                    <a:lnTo>
                      <a:pt x="852" y="2338"/>
                    </a:lnTo>
                    <a:lnTo>
                      <a:pt x="872" y="1328"/>
                    </a:lnTo>
                    <a:lnTo>
                      <a:pt x="833" y="318"/>
                    </a:lnTo>
                    <a:lnTo>
                      <a:pt x="813" y="239"/>
                    </a:lnTo>
                    <a:lnTo>
                      <a:pt x="793" y="179"/>
                    </a:lnTo>
                    <a:lnTo>
                      <a:pt x="773" y="120"/>
                    </a:lnTo>
                    <a:lnTo>
                      <a:pt x="734" y="80"/>
                    </a:lnTo>
                    <a:lnTo>
                      <a:pt x="634" y="21"/>
                    </a:lnTo>
                    <a:lnTo>
                      <a:pt x="51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5" name="Google Shape;1835;p7"/>
              <p:cNvSpPr/>
              <p:nvPr/>
            </p:nvSpPr>
            <p:spPr>
              <a:xfrm>
                <a:off x="1557025" y="1821625"/>
                <a:ext cx="88675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47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80" y="80"/>
                    </a:lnTo>
                    <a:lnTo>
                      <a:pt x="40" y="139"/>
                    </a:lnTo>
                    <a:lnTo>
                      <a:pt x="21" y="17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100" y="1407"/>
                    </a:lnTo>
                    <a:lnTo>
                      <a:pt x="159" y="2496"/>
                    </a:lnTo>
                    <a:lnTo>
                      <a:pt x="278" y="4655"/>
                    </a:lnTo>
                    <a:lnTo>
                      <a:pt x="357" y="5744"/>
                    </a:lnTo>
                    <a:lnTo>
                      <a:pt x="436" y="6814"/>
                    </a:lnTo>
                    <a:lnTo>
                      <a:pt x="535" y="7903"/>
                    </a:lnTo>
                    <a:lnTo>
                      <a:pt x="654" y="8973"/>
                    </a:lnTo>
                    <a:lnTo>
                      <a:pt x="734" y="9527"/>
                    </a:lnTo>
                    <a:lnTo>
                      <a:pt x="813" y="10082"/>
                    </a:lnTo>
                    <a:lnTo>
                      <a:pt x="1031" y="11171"/>
                    </a:lnTo>
                    <a:lnTo>
                      <a:pt x="1268" y="12260"/>
                    </a:lnTo>
                    <a:lnTo>
                      <a:pt x="1546" y="13350"/>
                    </a:lnTo>
                    <a:lnTo>
                      <a:pt x="1803" y="14439"/>
                    </a:lnTo>
                    <a:lnTo>
                      <a:pt x="2061" y="15509"/>
                    </a:lnTo>
                    <a:lnTo>
                      <a:pt x="2298" y="16598"/>
                    </a:lnTo>
                    <a:lnTo>
                      <a:pt x="2496" y="17707"/>
                    </a:lnTo>
                    <a:lnTo>
                      <a:pt x="2675" y="18777"/>
                    </a:lnTo>
                    <a:lnTo>
                      <a:pt x="2793" y="19866"/>
                    </a:lnTo>
                    <a:lnTo>
                      <a:pt x="2892" y="20975"/>
                    </a:lnTo>
                    <a:lnTo>
                      <a:pt x="2952" y="22065"/>
                    </a:lnTo>
                    <a:lnTo>
                      <a:pt x="2972" y="23154"/>
                    </a:lnTo>
                    <a:lnTo>
                      <a:pt x="2972" y="24263"/>
                    </a:lnTo>
                    <a:lnTo>
                      <a:pt x="2912" y="25352"/>
                    </a:lnTo>
                    <a:lnTo>
                      <a:pt x="2833" y="26442"/>
                    </a:lnTo>
                    <a:lnTo>
                      <a:pt x="2774" y="27016"/>
                    </a:lnTo>
                    <a:lnTo>
                      <a:pt x="2714" y="27590"/>
                    </a:lnTo>
                    <a:lnTo>
                      <a:pt x="2536" y="28700"/>
                    </a:lnTo>
                    <a:lnTo>
                      <a:pt x="2318" y="29789"/>
                    </a:lnTo>
                    <a:lnTo>
                      <a:pt x="2080" y="30878"/>
                    </a:lnTo>
                    <a:lnTo>
                      <a:pt x="1803" y="31968"/>
                    </a:lnTo>
                    <a:lnTo>
                      <a:pt x="1526" y="33037"/>
                    </a:lnTo>
                    <a:lnTo>
                      <a:pt x="932" y="35196"/>
                    </a:lnTo>
                    <a:lnTo>
                      <a:pt x="654" y="36285"/>
                    </a:lnTo>
                    <a:lnTo>
                      <a:pt x="535" y="36820"/>
                    </a:lnTo>
                    <a:lnTo>
                      <a:pt x="417" y="37375"/>
                    </a:lnTo>
                    <a:lnTo>
                      <a:pt x="318" y="37929"/>
                    </a:lnTo>
                    <a:lnTo>
                      <a:pt x="238" y="38484"/>
                    </a:lnTo>
                    <a:lnTo>
                      <a:pt x="159" y="39038"/>
                    </a:lnTo>
                    <a:lnTo>
                      <a:pt x="120" y="39593"/>
                    </a:lnTo>
                    <a:lnTo>
                      <a:pt x="80" y="40148"/>
                    </a:lnTo>
                    <a:lnTo>
                      <a:pt x="80" y="40702"/>
                    </a:lnTo>
                    <a:lnTo>
                      <a:pt x="100" y="41257"/>
                    </a:lnTo>
                    <a:lnTo>
                      <a:pt x="139" y="41811"/>
                    </a:lnTo>
                    <a:lnTo>
                      <a:pt x="199" y="42366"/>
                    </a:lnTo>
                    <a:lnTo>
                      <a:pt x="298" y="42901"/>
                    </a:lnTo>
                    <a:lnTo>
                      <a:pt x="417" y="43455"/>
                    </a:lnTo>
                    <a:lnTo>
                      <a:pt x="575" y="43990"/>
                    </a:lnTo>
                    <a:lnTo>
                      <a:pt x="615" y="44069"/>
                    </a:lnTo>
                    <a:lnTo>
                      <a:pt x="654" y="44109"/>
                    </a:lnTo>
                    <a:lnTo>
                      <a:pt x="694" y="44168"/>
                    </a:lnTo>
                    <a:lnTo>
                      <a:pt x="734" y="44188"/>
                    </a:lnTo>
                    <a:lnTo>
                      <a:pt x="852" y="44228"/>
                    </a:lnTo>
                    <a:lnTo>
                      <a:pt x="951" y="44208"/>
                    </a:lnTo>
                    <a:lnTo>
                      <a:pt x="1050" y="44148"/>
                    </a:lnTo>
                    <a:lnTo>
                      <a:pt x="1110" y="44069"/>
                    </a:lnTo>
                    <a:lnTo>
                      <a:pt x="1130" y="44010"/>
                    </a:lnTo>
                    <a:lnTo>
                      <a:pt x="1149" y="43950"/>
                    </a:lnTo>
                    <a:lnTo>
                      <a:pt x="1149" y="43891"/>
                    </a:lnTo>
                    <a:lnTo>
                      <a:pt x="1130" y="43812"/>
                    </a:lnTo>
                    <a:lnTo>
                      <a:pt x="971" y="43297"/>
                    </a:lnTo>
                    <a:lnTo>
                      <a:pt x="852" y="42782"/>
                    </a:lnTo>
                    <a:lnTo>
                      <a:pt x="753" y="42247"/>
                    </a:lnTo>
                    <a:lnTo>
                      <a:pt x="694" y="41712"/>
                    </a:lnTo>
                    <a:lnTo>
                      <a:pt x="654" y="41178"/>
                    </a:lnTo>
                    <a:lnTo>
                      <a:pt x="654" y="40663"/>
                    </a:lnTo>
                    <a:lnTo>
                      <a:pt x="654" y="40128"/>
                    </a:lnTo>
                    <a:lnTo>
                      <a:pt x="694" y="39593"/>
                    </a:lnTo>
                    <a:lnTo>
                      <a:pt x="734" y="39058"/>
                    </a:lnTo>
                    <a:lnTo>
                      <a:pt x="793" y="38523"/>
                    </a:lnTo>
                    <a:lnTo>
                      <a:pt x="892" y="37989"/>
                    </a:lnTo>
                    <a:lnTo>
                      <a:pt x="991" y="37474"/>
                    </a:lnTo>
                    <a:lnTo>
                      <a:pt x="1209" y="36424"/>
                    </a:lnTo>
                    <a:lnTo>
                      <a:pt x="1486" y="35374"/>
                    </a:lnTo>
                    <a:lnTo>
                      <a:pt x="2021" y="33374"/>
                    </a:lnTo>
                    <a:lnTo>
                      <a:pt x="2298" y="32364"/>
                    </a:lnTo>
                    <a:lnTo>
                      <a:pt x="2556" y="31354"/>
                    </a:lnTo>
                    <a:lnTo>
                      <a:pt x="2793" y="30344"/>
                    </a:lnTo>
                    <a:lnTo>
                      <a:pt x="3011" y="29333"/>
                    </a:lnTo>
                    <a:lnTo>
                      <a:pt x="3189" y="28303"/>
                    </a:lnTo>
                    <a:lnTo>
                      <a:pt x="3328" y="27254"/>
                    </a:lnTo>
                    <a:lnTo>
                      <a:pt x="3427" y="26224"/>
                    </a:lnTo>
                    <a:lnTo>
                      <a:pt x="3487" y="25194"/>
                    </a:lnTo>
                    <a:lnTo>
                      <a:pt x="3526" y="24164"/>
                    </a:lnTo>
                    <a:lnTo>
                      <a:pt x="3546" y="23134"/>
                    </a:lnTo>
                    <a:lnTo>
                      <a:pt x="3526" y="22124"/>
                    </a:lnTo>
                    <a:lnTo>
                      <a:pt x="3467" y="21094"/>
                    </a:lnTo>
                    <a:lnTo>
                      <a:pt x="3388" y="20064"/>
                    </a:lnTo>
                    <a:lnTo>
                      <a:pt x="3269" y="19034"/>
                    </a:lnTo>
                    <a:lnTo>
                      <a:pt x="3189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94" y="15806"/>
                    </a:lnTo>
                    <a:lnTo>
                      <a:pt x="2437" y="14756"/>
                    </a:lnTo>
                    <a:lnTo>
                      <a:pt x="1922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67" y="9884"/>
                    </a:lnTo>
                    <a:lnTo>
                      <a:pt x="1268" y="9250"/>
                    </a:lnTo>
                    <a:lnTo>
                      <a:pt x="1169" y="8616"/>
                    </a:lnTo>
                    <a:lnTo>
                      <a:pt x="1110" y="7982"/>
                    </a:lnTo>
                    <a:lnTo>
                      <a:pt x="991" y="6715"/>
                    </a:lnTo>
                    <a:lnTo>
                      <a:pt x="892" y="5447"/>
                    </a:lnTo>
                    <a:lnTo>
                      <a:pt x="753" y="2872"/>
                    </a:lnTo>
                    <a:lnTo>
                      <a:pt x="674" y="1605"/>
                    </a:lnTo>
                    <a:lnTo>
                      <a:pt x="575" y="317"/>
                    </a:lnTo>
                    <a:lnTo>
                      <a:pt x="575" y="258"/>
                    </a:lnTo>
                    <a:lnTo>
                      <a:pt x="535" y="179"/>
                    </a:lnTo>
                    <a:lnTo>
                      <a:pt x="516" y="139"/>
                    </a:lnTo>
                    <a:lnTo>
                      <a:pt x="476" y="80"/>
                    </a:lnTo>
                    <a:lnTo>
                      <a:pt x="37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6" name="Google Shape;1836;p7"/>
              <p:cNvSpPr/>
              <p:nvPr/>
            </p:nvSpPr>
            <p:spPr>
              <a:xfrm>
                <a:off x="1464925" y="2171700"/>
                <a:ext cx="113925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57" h="18440" extrusionOk="0">
                    <a:moveTo>
                      <a:pt x="2338" y="0"/>
                    </a:moveTo>
                    <a:lnTo>
                      <a:pt x="2278" y="20"/>
                    </a:lnTo>
                    <a:lnTo>
                      <a:pt x="2199" y="99"/>
                    </a:lnTo>
                    <a:lnTo>
                      <a:pt x="2140" y="198"/>
                    </a:lnTo>
                    <a:lnTo>
                      <a:pt x="2120" y="317"/>
                    </a:lnTo>
                    <a:lnTo>
                      <a:pt x="2120" y="377"/>
                    </a:lnTo>
                    <a:lnTo>
                      <a:pt x="2120" y="436"/>
                    </a:lnTo>
                    <a:lnTo>
                      <a:pt x="2140" y="515"/>
                    </a:lnTo>
                    <a:lnTo>
                      <a:pt x="2179" y="575"/>
                    </a:lnTo>
                    <a:lnTo>
                      <a:pt x="2516" y="1010"/>
                    </a:lnTo>
                    <a:lnTo>
                      <a:pt x="2813" y="1486"/>
                    </a:lnTo>
                    <a:lnTo>
                      <a:pt x="3071" y="1961"/>
                    </a:lnTo>
                    <a:lnTo>
                      <a:pt x="3289" y="2437"/>
                    </a:lnTo>
                    <a:lnTo>
                      <a:pt x="3487" y="2932"/>
                    </a:lnTo>
                    <a:lnTo>
                      <a:pt x="364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4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596"/>
                    </a:lnTo>
                    <a:lnTo>
                      <a:pt x="3982" y="7150"/>
                    </a:lnTo>
                    <a:lnTo>
                      <a:pt x="3942" y="7705"/>
                    </a:lnTo>
                    <a:lnTo>
                      <a:pt x="3903" y="8260"/>
                    </a:lnTo>
                    <a:lnTo>
                      <a:pt x="3823" y="8814"/>
                    </a:lnTo>
                    <a:lnTo>
                      <a:pt x="3744" y="9369"/>
                    </a:lnTo>
                    <a:lnTo>
                      <a:pt x="3645" y="9923"/>
                    </a:lnTo>
                    <a:lnTo>
                      <a:pt x="3427" y="11052"/>
                    </a:lnTo>
                    <a:lnTo>
                      <a:pt x="3170" y="12161"/>
                    </a:lnTo>
                    <a:lnTo>
                      <a:pt x="2892" y="13271"/>
                    </a:lnTo>
                    <a:lnTo>
                      <a:pt x="2358" y="1542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24" y="17291"/>
                    </a:lnTo>
                    <a:lnTo>
                      <a:pt x="1585" y="17054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5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6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60"/>
                    </a:lnTo>
                    <a:lnTo>
                      <a:pt x="57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55" y="7210"/>
                    </a:lnTo>
                    <a:lnTo>
                      <a:pt x="516" y="7170"/>
                    </a:lnTo>
                    <a:lnTo>
                      <a:pt x="436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40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22"/>
                    </a:lnTo>
                    <a:lnTo>
                      <a:pt x="40" y="10914"/>
                    </a:lnTo>
                    <a:lnTo>
                      <a:pt x="80" y="11785"/>
                    </a:lnTo>
                    <a:lnTo>
                      <a:pt x="139" y="12657"/>
                    </a:lnTo>
                    <a:lnTo>
                      <a:pt x="199" y="13528"/>
                    </a:lnTo>
                    <a:lnTo>
                      <a:pt x="298" y="14399"/>
                    </a:lnTo>
                    <a:lnTo>
                      <a:pt x="377" y="14974"/>
                    </a:lnTo>
                    <a:lnTo>
                      <a:pt x="456" y="15528"/>
                    </a:lnTo>
                    <a:lnTo>
                      <a:pt x="595" y="16083"/>
                    </a:lnTo>
                    <a:lnTo>
                      <a:pt x="674" y="16360"/>
                    </a:lnTo>
                    <a:lnTo>
                      <a:pt x="753" y="16618"/>
                    </a:lnTo>
                    <a:lnTo>
                      <a:pt x="852" y="16875"/>
                    </a:lnTo>
                    <a:lnTo>
                      <a:pt x="951" y="17133"/>
                    </a:lnTo>
                    <a:lnTo>
                      <a:pt x="1090" y="17370"/>
                    </a:lnTo>
                    <a:lnTo>
                      <a:pt x="1209" y="17588"/>
                    </a:lnTo>
                    <a:lnTo>
                      <a:pt x="1367" y="17806"/>
                    </a:lnTo>
                    <a:lnTo>
                      <a:pt x="1546" y="18024"/>
                    </a:lnTo>
                    <a:lnTo>
                      <a:pt x="172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20" y="18440"/>
                    </a:lnTo>
                    <a:lnTo>
                      <a:pt x="2179" y="18420"/>
                    </a:lnTo>
                    <a:lnTo>
                      <a:pt x="2239" y="18381"/>
                    </a:lnTo>
                    <a:lnTo>
                      <a:pt x="2278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56" y="17113"/>
                    </a:lnTo>
                    <a:lnTo>
                      <a:pt x="2793" y="16004"/>
                    </a:lnTo>
                    <a:lnTo>
                      <a:pt x="3071" y="14855"/>
                    </a:lnTo>
                    <a:lnTo>
                      <a:pt x="3368" y="13686"/>
                    </a:lnTo>
                    <a:lnTo>
                      <a:pt x="3645" y="12518"/>
                    </a:lnTo>
                    <a:lnTo>
                      <a:pt x="3922" y="11330"/>
                    </a:lnTo>
                    <a:lnTo>
                      <a:pt x="4160" y="10141"/>
                    </a:lnTo>
                    <a:lnTo>
                      <a:pt x="4259" y="9527"/>
                    </a:lnTo>
                    <a:lnTo>
                      <a:pt x="4358" y="8933"/>
                    </a:lnTo>
                    <a:lnTo>
                      <a:pt x="4418" y="8339"/>
                    </a:lnTo>
                    <a:lnTo>
                      <a:pt x="4497" y="7764"/>
                    </a:lnTo>
                    <a:lnTo>
                      <a:pt x="4536" y="7170"/>
                    </a:lnTo>
                    <a:lnTo>
                      <a:pt x="4556" y="6596"/>
                    </a:lnTo>
                    <a:lnTo>
                      <a:pt x="4556" y="6002"/>
                    </a:lnTo>
                    <a:lnTo>
                      <a:pt x="4517" y="5427"/>
                    </a:lnTo>
                    <a:lnTo>
                      <a:pt x="4477" y="4853"/>
                    </a:lnTo>
                    <a:lnTo>
                      <a:pt x="4398" y="4298"/>
                    </a:lnTo>
                    <a:lnTo>
                      <a:pt x="4299" y="3744"/>
                    </a:lnTo>
                    <a:lnTo>
                      <a:pt x="4160" y="3189"/>
                    </a:lnTo>
                    <a:lnTo>
                      <a:pt x="3982" y="2654"/>
                    </a:lnTo>
                    <a:lnTo>
                      <a:pt x="3784" y="2120"/>
                    </a:lnTo>
                    <a:lnTo>
                      <a:pt x="3546" y="1605"/>
                    </a:lnTo>
                    <a:lnTo>
                      <a:pt x="3269" y="1090"/>
                    </a:lnTo>
                    <a:lnTo>
                      <a:pt x="2952" y="595"/>
                    </a:lnTo>
                    <a:lnTo>
                      <a:pt x="2595" y="99"/>
                    </a:lnTo>
                    <a:lnTo>
                      <a:pt x="2536" y="60"/>
                    </a:lnTo>
                    <a:lnTo>
                      <a:pt x="2496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7" name="Google Shape;1837;p7"/>
              <p:cNvSpPr/>
              <p:nvPr/>
            </p:nvSpPr>
            <p:spPr>
              <a:xfrm>
                <a:off x="1467400" y="1843400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34" y="1"/>
                    </a:moveTo>
                    <a:lnTo>
                      <a:pt x="635" y="21"/>
                    </a:lnTo>
                    <a:lnTo>
                      <a:pt x="536" y="80"/>
                    </a:lnTo>
                    <a:lnTo>
                      <a:pt x="456" y="159"/>
                    </a:lnTo>
                    <a:lnTo>
                      <a:pt x="437" y="219"/>
                    </a:lnTo>
                    <a:lnTo>
                      <a:pt x="417" y="278"/>
                    </a:lnTo>
                    <a:lnTo>
                      <a:pt x="417" y="338"/>
                    </a:lnTo>
                    <a:lnTo>
                      <a:pt x="437" y="417"/>
                    </a:lnTo>
                    <a:lnTo>
                      <a:pt x="595" y="1051"/>
                    </a:lnTo>
                    <a:lnTo>
                      <a:pt x="734" y="1684"/>
                    </a:lnTo>
                    <a:lnTo>
                      <a:pt x="833" y="2338"/>
                    </a:lnTo>
                    <a:lnTo>
                      <a:pt x="932" y="2972"/>
                    </a:lnTo>
                    <a:lnTo>
                      <a:pt x="971" y="3625"/>
                    </a:lnTo>
                    <a:lnTo>
                      <a:pt x="1011" y="4279"/>
                    </a:lnTo>
                    <a:lnTo>
                      <a:pt x="1011" y="4952"/>
                    </a:lnTo>
                    <a:lnTo>
                      <a:pt x="991" y="5606"/>
                    </a:lnTo>
                    <a:lnTo>
                      <a:pt x="932" y="6299"/>
                    </a:lnTo>
                    <a:lnTo>
                      <a:pt x="833" y="6973"/>
                    </a:lnTo>
                    <a:lnTo>
                      <a:pt x="734" y="7646"/>
                    </a:lnTo>
                    <a:lnTo>
                      <a:pt x="615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60" y="11587"/>
                    </a:lnTo>
                    <a:lnTo>
                      <a:pt x="21" y="12142"/>
                    </a:lnTo>
                    <a:lnTo>
                      <a:pt x="1" y="12716"/>
                    </a:lnTo>
                    <a:lnTo>
                      <a:pt x="1" y="13291"/>
                    </a:lnTo>
                    <a:lnTo>
                      <a:pt x="21" y="13845"/>
                    </a:lnTo>
                    <a:lnTo>
                      <a:pt x="80" y="14400"/>
                    </a:lnTo>
                    <a:lnTo>
                      <a:pt x="179" y="14974"/>
                    </a:lnTo>
                    <a:lnTo>
                      <a:pt x="298" y="15529"/>
                    </a:lnTo>
                    <a:lnTo>
                      <a:pt x="476" y="16143"/>
                    </a:lnTo>
                    <a:lnTo>
                      <a:pt x="654" y="16737"/>
                    </a:lnTo>
                    <a:lnTo>
                      <a:pt x="1051" y="17945"/>
                    </a:lnTo>
                    <a:lnTo>
                      <a:pt x="1229" y="18559"/>
                    </a:lnTo>
                    <a:lnTo>
                      <a:pt x="1387" y="19173"/>
                    </a:lnTo>
                    <a:lnTo>
                      <a:pt x="1506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05" y="20500"/>
                    </a:lnTo>
                    <a:lnTo>
                      <a:pt x="1645" y="20560"/>
                    </a:lnTo>
                    <a:lnTo>
                      <a:pt x="1664" y="20619"/>
                    </a:lnTo>
                    <a:lnTo>
                      <a:pt x="1704" y="20659"/>
                    </a:lnTo>
                    <a:lnTo>
                      <a:pt x="180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100" y="20659"/>
                    </a:lnTo>
                    <a:lnTo>
                      <a:pt x="2140" y="20619"/>
                    </a:lnTo>
                    <a:lnTo>
                      <a:pt x="2160" y="20560"/>
                    </a:lnTo>
                    <a:lnTo>
                      <a:pt x="2179" y="20500"/>
                    </a:lnTo>
                    <a:lnTo>
                      <a:pt x="2160" y="20421"/>
                    </a:lnTo>
                    <a:lnTo>
                      <a:pt x="2100" y="19827"/>
                    </a:lnTo>
                    <a:lnTo>
                      <a:pt x="1981" y="19252"/>
                    </a:lnTo>
                    <a:lnTo>
                      <a:pt x="1843" y="18678"/>
                    </a:lnTo>
                    <a:lnTo>
                      <a:pt x="1684" y="18124"/>
                    </a:lnTo>
                    <a:lnTo>
                      <a:pt x="1348" y="17014"/>
                    </a:lnTo>
                    <a:lnTo>
                      <a:pt x="1011" y="15885"/>
                    </a:lnTo>
                    <a:lnTo>
                      <a:pt x="912" y="15549"/>
                    </a:lnTo>
                    <a:lnTo>
                      <a:pt x="833" y="15192"/>
                    </a:lnTo>
                    <a:lnTo>
                      <a:pt x="753" y="14836"/>
                    </a:lnTo>
                    <a:lnTo>
                      <a:pt x="694" y="14499"/>
                    </a:lnTo>
                    <a:lnTo>
                      <a:pt x="615" y="13806"/>
                    </a:lnTo>
                    <a:lnTo>
                      <a:pt x="575" y="13113"/>
                    </a:lnTo>
                    <a:lnTo>
                      <a:pt x="595" y="12419"/>
                    </a:lnTo>
                    <a:lnTo>
                      <a:pt x="635" y="11726"/>
                    </a:lnTo>
                    <a:lnTo>
                      <a:pt x="714" y="11013"/>
                    </a:lnTo>
                    <a:lnTo>
                      <a:pt x="813" y="10300"/>
                    </a:lnTo>
                    <a:lnTo>
                      <a:pt x="1051" y="9052"/>
                    </a:lnTo>
                    <a:lnTo>
                      <a:pt x="1268" y="7824"/>
                    </a:lnTo>
                    <a:lnTo>
                      <a:pt x="1367" y="7190"/>
                    </a:lnTo>
                    <a:lnTo>
                      <a:pt x="1466" y="6576"/>
                    </a:lnTo>
                    <a:lnTo>
                      <a:pt x="1526" y="5943"/>
                    </a:lnTo>
                    <a:lnTo>
                      <a:pt x="1565" y="5309"/>
                    </a:lnTo>
                    <a:lnTo>
                      <a:pt x="1585" y="4655"/>
                    </a:lnTo>
                    <a:lnTo>
                      <a:pt x="1565" y="4021"/>
                    </a:lnTo>
                    <a:lnTo>
                      <a:pt x="1526" y="3388"/>
                    </a:lnTo>
                    <a:lnTo>
                      <a:pt x="1466" y="2734"/>
                    </a:lnTo>
                    <a:lnTo>
                      <a:pt x="1387" y="2100"/>
                    </a:lnTo>
                    <a:lnTo>
                      <a:pt x="1268" y="1486"/>
                    </a:lnTo>
                    <a:lnTo>
                      <a:pt x="1150" y="852"/>
                    </a:lnTo>
                    <a:lnTo>
                      <a:pt x="991" y="239"/>
                    </a:lnTo>
                    <a:lnTo>
                      <a:pt x="951" y="159"/>
                    </a:lnTo>
                    <a:lnTo>
                      <a:pt x="932" y="120"/>
                    </a:lnTo>
                    <a:lnTo>
                      <a:pt x="892" y="60"/>
                    </a:lnTo>
                    <a:lnTo>
                      <a:pt x="833" y="40"/>
                    </a:lnTo>
                    <a:lnTo>
                      <a:pt x="7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8" name="Google Shape;1838;p7"/>
              <p:cNvSpPr/>
              <p:nvPr/>
            </p:nvSpPr>
            <p:spPr>
              <a:xfrm>
                <a:off x="1401050" y="1963725"/>
                <a:ext cx="1020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81" h="51557" extrusionOk="0">
                    <a:moveTo>
                      <a:pt x="1645" y="1"/>
                    </a:moveTo>
                    <a:lnTo>
                      <a:pt x="1585" y="21"/>
                    </a:lnTo>
                    <a:lnTo>
                      <a:pt x="1546" y="40"/>
                    </a:lnTo>
                    <a:lnTo>
                      <a:pt x="1506" y="60"/>
                    </a:lnTo>
                    <a:lnTo>
                      <a:pt x="1466" y="120"/>
                    </a:lnTo>
                    <a:lnTo>
                      <a:pt x="1447" y="179"/>
                    </a:lnTo>
                    <a:lnTo>
                      <a:pt x="1427" y="238"/>
                    </a:lnTo>
                    <a:lnTo>
                      <a:pt x="1050" y="2774"/>
                    </a:lnTo>
                    <a:lnTo>
                      <a:pt x="892" y="4041"/>
                    </a:lnTo>
                    <a:lnTo>
                      <a:pt x="714" y="5309"/>
                    </a:lnTo>
                    <a:lnTo>
                      <a:pt x="575" y="6596"/>
                    </a:lnTo>
                    <a:lnTo>
                      <a:pt x="436" y="7884"/>
                    </a:lnTo>
                    <a:lnTo>
                      <a:pt x="337" y="9171"/>
                    </a:lnTo>
                    <a:lnTo>
                      <a:pt x="219" y="10458"/>
                    </a:lnTo>
                    <a:lnTo>
                      <a:pt x="139" y="11746"/>
                    </a:lnTo>
                    <a:lnTo>
                      <a:pt x="80" y="13033"/>
                    </a:lnTo>
                    <a:lnTo>
                      <a:pt x="40" y="14321"/>
                    </a:lnTo>
                    <a:lnTo>
                      <a:pt x="1" y="15608"/>
                    </a:lnTo>
                    <a:lnTo>
                      <a:pt x="1" y="16895"/>
                    </a:lnTo>
                    <a:lnTo>
                      <a:pt x="21" y="18183"/>
                    </a:lnTo>
                    <a:lnTo>
                      <a:pt x="60" y="19470"/>
                    </a:lnTo>
                    <a:lnTo>
                      <a:pt x="139" y="20738"/>
                    </a:lnTo>
                    <a:lnTo>
                      <a:pt x="238" y="21966"/>
                    </a:lnTo>
                    <a:lnTo>
                      <a:pt x="357" y="23174"/>
                    </a:lnTo>
                    <a:lnTo>
                      <a:pt x="516" y="24362"/>
                    </a:lnTo>
                    <a:lnTo>
                      <a:pt x="714" y="25551"/>
                    </a:lnTo>
                    <a:lnTo>
                      <a:pt x="932" y="26719"/>
                    </a:lnTo>
                    <a:lnTo>
                      <a:pt x="1189" y="27908"/>
                    </a:lnTo>
                    <a:lnTo>
                      <a:pt x="1447" y="29076"/>
                    </a:lnTo>
                    <a:lnTo>
                      <a:pt x="1744" y="30245"/>
                    </a:lnTo>
                    <a:lnTo>
                      <a:pt x="2338" y="32622"/>
                    </a:lnTo>
                    <a:lnTo>
                      <a:pt x="2615" y="33810"/>
                    </a:lnTo>
                    <a:lnTo>
                      <a:pt x="2873" y="34998"/>
                    </a:lnTo>
                    <a:lnTo>
                      <a:pt x="3110" y="36207"/>
                    </a:lnTo>
                    <a:lnTo>
                      <a:pt x="3209" y="36821"/>
                    </a:lnTo>
                    <a:lnTo>
                      <a:pt x="3308" y="37435"/>
                    </a:lnTo>
                    <a:lnTo>
                      <a:pt x="3368" y="38029"/>
                    </a:lnTo>
                    <a:lnTo>
                      <a:pt x="3427" y="38643"/>
                    </a:lnTo>
                    <a:lnTo>
                      <a:pt x="3487" y="39257"/>
                    </a:lnTo>
                    <a:lnTo>
                      <a:pt x="3506" y="39891"/>
                    </a:lnTo>
                    <a:lnTo>
                      <a:pt x="3506" y="40604"/>
                    </a:lnTo>
                    <a:lnTo>
                      <a:pt x="3506" y="41317"/>
                    </a:lnTo>
                    <a:lnTo>
                      <a:pt x="3467" y="42030"/>
                    </a:lnTo>
                    <a:lnTo>
                      <a:pt x="3407" y="42743"/>
                    </a:lnTo>
                    <a:lnTo>
                      <a:pt x="3269" y="44149"/>
                    </a:lnTo>
                    <a:lnTo>
                      <a:pt x="3110" y="45575"/>
                    </a:lnTo>
                    <a:lnTo>
                      <a:pt x="2952" y="46981"/>
                    </a:lnTo>
                    <a:lnTo>
                      <a:pt x="2892" y="47694"/>
                    </a:lnTo>
                    <a:lnTo>
                      <a:pt x="2853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3" y="50546"/>
                    </a:lnTo>
                    <a:lnTo>
                      <a:pt x="2892" y="51259"/>
                    </a:lnTo>
                    <a:lnTo>
                      <a:pt x="2912" y="51378"/>
                    </a:lnTo>
                    <a:lnTo>
                      <a:pt x="2972" y="51457"/>
                    </a:lnTo>
                    <a:lnTo>
                      <a:pt x="3031" y="51517"/>
                    </a:lnTo>
                    <a:lnTo>
                      <a:pt x="3110" y="51556"/>
                    </a:lnTo>
                    <a:lnTo>
                      <a:pt x="3308" y="51556"/>
                    </a:lnTo>
                    <a:lnTo>
                      <a:pt x="3388" y="51517"/>
                    </a:lnTo>
                    <a:lnTo>
                      <a:pt x="3427" y="51457"/>
                    </a:lnTo>
                    <a:lnTo>
                      <a:pt x="3467" y="51378"/>
                    </a:lnTo>
                    <a:lnTo>
                      <a:pt x="3467" y="51259"/>
                    </a:lnTo>
                    <a:lnTo>
                      <a:pt x="3407" y="50625"/>
                    </a:lnTo>
                    <a:lnTo>
                      <a:pt x="3388" y="50011"/>
                    </a:lnTo>
                    <a:lnTo>
                      <a:pt x="3388" y="49378"/>
                    </a:lnTo>
                    <a:lnTo>
                      <a:pt x="3407" y="48744"/>
                    </a:lnTo>
                    <a:lnTo>
                      <a:pt x="3427" y="48130"/>
                    </a:lnTo>
                    <a:lnTo>
                      <a:pt x="3487" y="47496"/>
                    </a:lnTo>
                    <a:lnTo>
                      <a:pt x="3605" y="46248"/>
                    </a:lnTo>
                    <a:lnTo>
                      <a:pt x="3883" y="43753"/>
                    </a:lnTo>
                    <a:lnTo>
                      <a:pt x="4002" y="42505"/>
                    </a:lnTo>
                    <a:lnTo>
                      <a:pt x="4041" y="41891"/>
                    </a:lnTo>
                    <a:lnTo>
                      <a:pt x="4061" y="41257"/>
                    </a:lnTo>
                    <a:lnTo>
                      <a:pt x="4081" y="40663"/>
                    </a:lnTo>
                    <a:lnTo>
                      <a:pt x="4081" y="40089"/>
                    </a:lnTo>
                    <a:lnTo>
                      <a:pt x="4061" y="39494"/>
                    </a:lnTo>
                    <a:lnTo>
                      <a:pt x="4021" y="38920"/>
                    </a:lnTo>
                    <a:lnTo>
                      <a:pt x="3962" y="38346"/>
                    </a:lnTo>
                    <a:lnTo>
                      <a:pt x="3903" y="37771"/>
                    </a:lnTo>
                    <a:lnTo>
                      <a:pt x="3744" y="36622"/>
                    </a:lnTo>
                    <a:lnTo>
                      <a:pt x="3546" y="35474"/>
                    </a:lnTo>
                    <a:lnTo>
                      <a:pt x="3328" y="34345"/>
                    </a:lnTo>
                    <a:lnTo>
                      <a:pt x="3071" y="33216"/>
                    </a:lnTo>
                    <a:lnTo>
                      <a:pt x="2793" y="32087"/>
                    </a:lnTo>
                    <a:lnTo>
                      <a:pt x="2199" y="29670"/>
                    </a:lnTo>
                    <a:lnTo>
                      <a:pt x="1902" y="28462"/>
                    </a:lnTo>
                    <a:lnTo>
                      <a:pt x="1625" y="27254"/>
                    </a:lnTo>
                    <a:lnTo>
                      <a:pt x="1387" y="26046"/>
                    </a:lnTo>
                    <a:lnTo>
                      <a:pt x="1169" y="24818"/>
                    </a:lnTo>
                    <a:lnTo>
                      <a:pt x="971" y="23590"/>
                    </a:lnTo>
                    <a:lnTo>
                      <a:pt x="833" y="22342"/>
                    </a:lnTo>
                    <a:lnTo>
                      <a:pt x="734" y="21055"/>
                    </a:lnTo>
                    <a:lnTo>
                      <a:pt x="654" y="19787"/>
                    </a:lnTo>
                    <a:lnTo>
                      <a:pt x="615" y="18500"/>
                    </a:lnTo>
                    <a:lnTo>
                      <a:pt x="595" y="17212"/>
                    </a:lnTo>
                    <a:lnTo>
                      <a:pt x="595" y="15925"/>
                    </a:lnTo>
                    <a:lnTo>
                      <a:pt x="635" y="14657"/>
                    </a:lnTo>
                    <a:lnTo>
                      <a:pt x="674" y="13370"/>
                    </a:lnTo>
                    <a:lnTo>
                      <a:pt x="734" y="12083"/>
                    </a:lnTo>
                    <a:lnTo>
                      <a:pt x="833" y="10617"/>
                    </a:lnTo>
                    <a:lnTo>
                      <a:pt x="932" y="9151"/>
                    </a:lnTo>
                    <a:lnTo>
                      <a:pt x="1070" y="7686"/>
                    </a:lnTo>
                    <a:lnTo>
                      <a:pt x="1209" y="6240"/>
                    </a:lnTo>
                    <a:lnTo>
                      <a:pt x="1367" y="4774"/>
                    </a:lnTo>
                    <a:lnTo>
                      <a:pt x="1565" y="3328"/>
                    </a:lnTo>
                    <a:lnTo>
                      <a:pt x="1763" y="1863"/>
                    </a:lnTo>
                    <a:lnTo>
                      <a:pt x="1981" y="417"/>
                    </a:lnTo>
                    <a:lnTo>
                      <a:pt x="1981" y="337"/>
                    </a:lnTo>
                    <a:lnTo>
                      <a:pt x="1962" y="278"/>
                    </a:lnTo>
                    <a:lnTo>
                      <a:pt x="1962" y="219"/>
                    </a:lnTo>
                    <a:lnTo>
                      <a:pt x="1922" y="159"/>
                    </a:lnTo>
                    <a:lnTo>
                      <a:pt x="1843" y="60"/>
                    </a:lnTo>
                    <a:lnTo>
                      <a:pt x="1744" y="21"/>
                    </a:lnTo>
                    <a:lnTo>
                      <a:pt x="164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9" name="Google Shape;1839;p7"/>
              <p:cNvSpPr/>
              <p:nvPr/>
            </p:nvSpPr>
            <p:spPr>
              <a:xfrm>
                <a:off x="152682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18" y="0"/>
                    </a:moveTo>
                    <a:lnTo>
                      <a:pt x="119" y="60"/>
                    </a:lnTo>
                    <a:lnTo>
                      <a:pt x="40" y="139"/>
                    </a:lnTo>
                    <a:lnTo>
                      <a:pt x="20" y="198"/>
                    </a:lnTo>
                    <a:lnTo>
                      <a:pt x="1" y="25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8" y="1941"/>
                    </a:lnTo>
                    <a:lnTo>
                      <a:pt x="397" y="3486"/>
                    </a:lnTo>
                    <a:lnTo>
                      <a:pt x="515" y="5031"/>
                    </a:lnTo>
                    <a:lnTo>
                      <a:pt x="615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5" y="11230"/>
                    </a:lnTo>
                    <a:lnTo>
                      <a:pt x="535" y="12795"/>
                    </a:lnTo>
                    <a:lnTo>
                      <a:pt x="535" y="12854"/>
                    </a:lnTo>
                    <a:lnTo>
                      <a:pt x="535" y="12934"/>
                    </a:lnTo>
                    <a:lnTo>
                      <a:pt x="575" y="12973"/>
                    </a:lnTo>
                    <a:lnTo>
                      <a:pt x="595" y="13033"/>
                    </a:lnTo>
                    <a:lnTo>
                      <a:pt x="694" y="13092"/>
                    </a:lnTo>
                    <a:lnTo>
                      <a:pt x="793" y="13112"/>
                    </a:lnTo>
                    <a:lnTo>
                      <a:pt x="892" y="13092"/>
                    </a:lnTo>
                    <a:lnTo>
                      <a:pt x="991" y="13033"/>
                    </a:lnTo>
                    <a:lnTo>
                      <a:pt x="1030" y="12973"/>
                    </a:lnTo>
                    <a:lnTo>
                      <a:pt x="1070" y="12934"/>
                    </a:lnTo>
                    <a:lnTo>
                      <a:pt x="1090" y="12854"/>
                    </a:lnTo>
                    <a:lnTo>
                      <a:pt x="1090" y="12795"/>
                    </a:lnTo>
                    <a:lnTo>
                      <a:pt x="1189" y="11210"/>
                    </a:lnTo>
                    <a:lnTo>
                      <a:pt x="1229" y="9646"/>
                    </a:lnTo>
                    <a:lnTo>
                      <a:pt x="1209" y="8061"/>
                    </a:lnTo>
                    <a:lnTo>
                      <a:pt x="1169" y="6497"/>
                    </a:lnTo>
                    <a:lnTo>
                      <a:pt x="1070" y="4912"/>
                    </a:lnTo>
                    <a:lnTo>
                      <a:pt x="951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5" y="159"/>
                    </a:lnTo>
                    <a:lnTo>
                      <a:pt x="496" y="99"/>
                    </a:lnTo>
                    <a:lnTo>
                      <a:pt x="476" y="60"/>
                    </a:lnTo>
                    <a:lnTo>
                      <a:pt x="416" y="20"/>
                    </a:lnTo>
                    <a:lnTo>
                      <a:pt x="37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0" name="Google Shape;1840;p7"/>
              <p:cNvSpPr/>
              <p:nvPr/>
            </p:nvSpPr>
            <p:spPr>
              <a:xfrm>
                <a:off x="1426300" y="1002150"/>
                <a:ext cx="93125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5" h="35473" extrusionOk="0">
                    <a:moveTo>
                      <a:pt x="2397" y="0"/>
                    </a:moveTo>
                    <a:lnTo>
                      <a:pt x="2279" y="20"/>
                    </a:lnTo>
                    <a:lnTo>
                      <a:pt x="2180" y="59"/>
                    </a:lnTo>
                    <a:lnTo>
                      <a:pt x="2100" y="158"/>
                    </a:lnTo>
                    <a:lnTo>
                      <a:pt x="2061" y="277"/>
                    </a:lnTo>
                    <a:lnTo>
                      <a:pt x="2041" y="337"/>
                    </a:lnTo>
                    <a:lnTo>
                      <a:pt x="2041" y="416"/>
                    </a:lnTo>
                    <a:lnTo>
                      <a:pt x="2318" y="2753"/>
                    </a:lnTo>
                    <a:lnTo>
                      <a:pt x="2576" y="5110"/>
                    </a:lnTo>
                    <a:lnTo>
                      <a:pt x="2794" y="7467"/>
                    </a:lnTo>
                    <a:lnTo>
                      <a:pt x="2893" y="8655"/>
                    </a:lnTo>
                    <a:lnTo>
                      <a:pt x="2972" y="9824"/>
                    </a:lnTo>
                    <a:lnTo>
                      <a:pt x="3051" y="11012"/>
                    </a:lnTo>
                    <a:lnTo>
                      <a:pt x="3091" y="12181"/>
                    </a:lnTo>
                    <a:lnTo>
                      <a:pt x="3130" y="13369"/>
                    </a:lnTo>
                    <a:lnTo>
                      <a:pt x="3150" y="14558"/>
                    </a:lnTo>
                    <a:lnTo>
                      <a:pt x="3130" y="15746"/>
                    </a:lnTo>
                    <a:lnTo>
                      <a:pt x="3110" y="16915"/>
                    </a:lnTo>
                    <a:lnTo>
                      <a:pt x="3051" y="18103"/>
                    </a:lnTo>
                    <a:lnTo>
                      <a:pt x="2972" y="19291"/>
                    </a:lnTo>
                    <a:lnTo>
                      <a:pt x="2853" y="20420"/>
                    </a:lnTo>
                    <a:lnTo>
                      <a:pt x="2734" y="21529"/>
                    </a:lnTo>
                    <a:lnTo>
                      <a:pt x="2556" y="22639"/>
                    </a:lnTo>
                    <a:lnTo>
                      <a:pt x="2358" y="23748"/>
                    </a:lnTo>
                    <a:lnTo>
                      <a:pt x="2140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49" y="28065"/>
                    </a:lnTo>
                    <a:lnTo>
                      <a:pt x="635" y="29848"/>
                    </a:lnTo>
                    <a:lnTo>
                      <a:pt x="496" y="30284"/>
                    </a:lnTo>
                    <a:lnTo>
                      <a:pt x="357" y="30739"/>
                    </a:lnTo>
                    <a:lnTo>
                      <a:pt x="239" y="31195"/>
                    </a:lnTo>
                    <a:lnTo>
                      <a:pt x="139" y="31670"/>
                    </a:lnTo>
                    <a:lnTo>
                      <a:pt x="60" y="32126"/>
                    </a:lnTo>
                    <a:lnTo>
                      <a:pt x="21" y="32581"/>
                    </a:lnTo>
                    <a:lnTo>
                      <a:pt x="1" y="33037"/>
                    </a:lnTo>
                    <a:lnTo>
                      <a:pt x="21" y="33512"/>
                    </a:lnTo>
                    <a:lnTo>
                      <a:pt x="80" y="33968"/>
                    </a:lnTo>
                    <a:lnTo>
                      <a:pt x="179" y="34423"/>
                    </a:lnTo>
                    <a:lnTo>
                      <a:pt x="258" y="34641"/>
                    </a:lnTo>
                    <a:lnTo>
                      <a:pt x="338" y="34859"/>
                    </a:lnTo>
                    <a:lnTo>
                      <a:pt x="437" y="35097"/>
                    </a:lnTo>
                    <a:lnTo>
                      <a:pt x="536" y="35315"/>
                    </a:lnTo>
                    <a:lnTo>
                      <a:pt x="575" y="35374"/>
                    </a:lnTo>
                    <a:lnTo>
                      <a:pt x="635" y="35414"/>
                    </a:lnTo>
                    <a:lnTo>
                      <a:pt x="674" y="35453"/>
                    </a:lnTo>
                    <a:lnTo>
                      <a:pt x="734" y="35473"/>
                    </a:lnTo>
                    <a:lnTo>
                      <a:pt x="833" y="35473"/>
                    </a:lnTo>
                    <a:lnTo>
                      <a:pt x="932" y="35414"/>
                    </a:lnTo>
                    <a:lnTo>
                      <a:pt x="1011" y="35334"/>
                    </a:lnTo>
                    <a:lnTo>
                      <a:pt x="1070" y="35235"/>
                    </a:lnTo>
                    <a:lnTo>
                      <a:pt x="1070" y="35176"/>
                    </a:lnTo>
                    <a:lnTo>
                      <a:pt x="1070" y="35116"/>
                    </a:lnTo>
                    <a:lnTo>
                      <a:pt x="1070" y="35057"/>
                    </a:lnTo>
                    <a:lnTo>
                      <a:pt x="1031" y="34978"/>
                    </a:lnTo>
                    <a:lnTo>
                      <a:pt x="912" y="34740"/>
                    </a:lnTo>
                    <a:lnTo>
                      <a:pt x="813" y="34483"/>
                    </a:lnTo>
                    <a:lnTo>
                      <a:pt x="734" y="34245"/>
                    </a:lnTo>
                    <a:lnTo>
                      <a:pt x="674" y="33988"/>
                    </a:lnTo>
                    <a:lnTo>
                      <a:pt x="615" y="33730"/>
                    </a:lnTo>
                    <a:lnTo>
                      <a:pt x="575" y="33473"/>
                    </a:lnTo>
                    <a:lnTo>
                      <a:pt x="555" y="33195"/>
                    </a:lnTo>
                    <a:lnTo>
                      <a:pt x="555" y="32938"/>
                    </a:lnTo>
                    <a:lnTo>
                      <a:pt x="555" y="32680"/>
                    </a:lnTo>
                    <a:lnTo>
                      <a:pt x="575" y="32403"/>
                    </a:lnTo>
                    <a:lnTo>
                      <a:pt x="635" y="31868"/>
                    </a:lnTo>
                    <a:lnTo>
                      <a:pt x="753" y="31333"/>
                    </a:lnTo>
                    <a:lnTo>
                      <a:pt x="872" y="30799"/>
                    </a:lnTo>
                    <a:lnTo>
                      <a:pt x="1051" y="30244"/>
                    </a:lnTo>
                    <a:lnTo>
                      <a:pt x="1209" y="29709"/>
                    </a:lnTo>
                    <a:lnTo>
                      <a:pt x="1605" y="28660"/>
                    </a:lnTo>
                    <a:lnTo>
                      <a:pt x="1962" y="27650"/>
                    </a:lnTo>
                    <a:lnTo>
                      <a:pt x="2140" y="27154"/>
                    </a:lnTo>
                    <a:lnTo>
                      <a:pt x="2279" y="26679"/>
                    </a:lnTo>
                    <a:lnTo>
                      <a:pt x="2536" y="25669"/>
                    </a:lnTo>
                    <a:lnTo>
                      <a:pt x="2774" y="24639"/>
                    </a:lnTo>
                    <a:lnTo>
                      <a:pt x="2972" y="23609"/>
                    </a:lnTo>
                    <a:lnTo>
                      <a:pt x="3150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6" y="18380"/>
                    </a:lnTo>
                    <a:lnTo>
                      <a:pt x="3665" y="17231"/>
                    </a:lnTo>
                    <a:lnTo>
                      <a:pt x="3705" y="16102"/>
                    </a:lnTo>
                    <a:lnTo>
                      <a:pt x="3724" y="14954"/>
                    </a:lnTo>
                    <a:lnTo>
                      <a:pt x="3705" y="13825"/>
                    </a:lnTo>
                    <a:lnTo>
                      <a:pt x="3685" y="12696"/>
                    </a:lnTo>
                    <a:lnTo>
                      <a:pt x="3645" y="11547"/>
                    </a:lnTo>
                    <a:lnTo>
                      <a:pt x="3586" y="10418"/>
                    </a:lnTo>
                    <a:lnTo>
                      <a:pt x="3507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53" y="2496"/>
                    </a:lnTo>
                    <a:lnTo>
                      <a:pt x="2595" y="238"/>
                    </a:lnTo>
                    <a:lnTo>
                      <a:pt x="2576" y="158"/>
                    </a:lnTo>
                    <a:lnTo>
                      <a:pt x="2556" y="99"/>
                    </a:lnTo>
                    <a:lnTo>
                      <a:pt x="2516" y="59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1" name="Google Shape;1841;p7"/>
              <p:cNvSpPr/>
              <p:nvPr/>
            </p:nvSpPr>
            <p:spPr>
              <a:xfrm>
                <a:off x="1523350" y="1291300"/>
                <a:ext cx="619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8659" extrusionOk="0">
                    <a:moveTo>
                      <a:pt x="1823" y="1"/>
                    </a:moveTo>
                    <a:lnTo>
                      <a:pt x="1704" y="21"/>
                    </a:lnTo>
                    <a:lnTo>
                      <a:pt x="1625" y="60"/>
                    </a:lnTo>
                    <a:lnTo>
                      <a:pt x="1546" y="159"/>
                    </a:lnTo>
                    <a:lnTo>
                      <a:pt x="1526" y="199"/>
                    </a:lnTo>
                    <a:lnTo>
                      <a:pt x="1506" y="278"/>
                    </a:lnTo>
                    <a:lnTo>
                      <a:pt x="1506" y="338"/>
                    </a:lnTo>
                    <a:lnTo>
                      <a:pt x="1506" y="417"/>
                    </a:lnTo>
                    <a:lnTo>
                      <a:pt x="1625" y="971"/>
                    </a:lnTo>
                    <a:lnTo>
                      <a:pt x="1724" y="1546"/>
                    </a:lnTo>
                    <a:lnTo>
                      <a:pt x="1803" y="2100"/>
                    </a:lnTo>
                    <a:lnTo>
                      <a:pt x="1843" y="2675"/>
                    </a:lnTo>
                    <a:lnTo>
                      <a:pt x="1882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902" y="4913"/>
                    </a:lnTo>
                    <a:lnTo>
                      <a:pt x="1863" y="5467"/>
                    </a:lnTo>
                    <a:lnTo>
                      <a:pt x="1823" y="6042"/>
                    </a:lnTo>
                    <a:lnTo>
                      <a:pt x="1724" y="7151"/>
                    </a:lnTo>
                    <a:lnTo>
                      <a:pt x="1566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91" y="11627"/>
                    </a:lnTo>
                    <a:lnTo>
                      <a:pt x="575" y="13865"/>
                    </a:lnTo>
                    <a:lnTo>
                      <a:pt x="377" y="14994"/>
                    </a:lnTo>
                    <a:lnTo>
                      <a:pt x="219" y="16103"/>
                    </a:lnTo>
                    <a:lnTo>
                      <a:pt x="100" y="17232"/>
                    </a:lnTo>
                    <a:lnTo>
                      <a:pt x="40" y="17787"/>
                    </a:lnTo>
                    <a:lnTo>
                      <a:pt x="1" y="18341"/>
                    </a:lnTo>
                    <a:lnTo>
                      <a:pt x="21" y="18421"/>
                    </a:lnTo>
                    <a:lnTo>
                      <a:pt x="21" y="18480"/>
                    </a:lnTo>
                    <a:lnTo>
                      <a:pt x="60" y="18540"/>
                    </a:lnTo>
                    <a:lnTo>
                      <a:pt x="80" y="18579"/>
                    </a:lnTo>
                    <a:lnTo>
                      <a:pt x="179" y="18639"/>
                    </a:lnTo>
                    <a:lnTo>
                      <a:pt x="278" y="18658"/>
                    </a:lnTo>
                    <a:lnTo>
                      <a:pt x="377" y="18639"/>
                    </a:lnTo>
                    <a:lnTo>
                      <a:pt x="476" y="18579"/>
                    </a:lnTo>
                    <a:lnTo>
                      <a:pt x="516" y="18540"/>
                    </a:lnTo>
                    <a:lnTo>
                      <a:pt x="555" y="18480"/>
                    </a:lnTo>
                    <a:lnTo>
                      <a:pt x="575" y="18421"/>
                    </a:lnTo>
                    <a:lnTo>
                      <a:pt x="575" y="18341"/>
                    </a:lnTo>
                    <a:lnTo>
                      <a:pt x="615" y="17787"/>
                    </a:lnTo>
                    <a:lnTo>
                      <a:pt x="654" y="17212"/>
                    </a:lnTo>
                    <a:lnTo>
                      <a:pt x="793" y="16084"/>
                    </a:lnTo>
                    <a:lnTo>
                      <a:pt x="952" y="14955"/>
                    </a:lnTo>
                    <a:lnTo>
                      <a:pt x="1130" y="13826"/>
                    </a:lnTo>
                    <a:lnTo>
                      <a:pt x="1546" y="11568"/>
                    </a:lnTo>
                    <a:lnTo>
                      <a:pt x="1764" y="10439"/>
                    </a:lnTo>
                    <a:lnTo>
                      <a:pt x="1962" y="9310"/>
                    </a:lnTo>
                    <a:lnTo>
                      <a:pt x="2140" y="8181"/>
                    </a:lnTo>
                    <a:lnTo>
                      <a:pt x="2279" y="7052"/>
                    </a:lnTo>
                    <a:lnTo>
                      <a:pt x="2397" y="5923"/>
                    </a:lnTo>
                    <a:lnTo>
                      <a:pt x="2437" y="5349"/>
                    </a:lnTo>
                    <a:lnTo>
                      <a:pt x="2457" y="4794"/>
                    </a:lnTo>
                    <a:lnTo>
                      <a:pt x="2477" y="4220"/>
                    </a:lnTo>
                    <a:lnTo>
                      <a:pt x="2457" y="3665"/>
                    </a:lnTo>
                    <a:lnTo>
                      <a:pt x="2437" y="3091"/>
                    </a:lnTo>
                    <a:lnTo>
                      <a:pt x="2397" y="2516"/>
                    </a:lnTo>
                    <a:lnTo>
                      <a:pt x="2358" y="1942"/>
                    </a:lnTo>
                    <a:lnTo>
                      <a:pt x="2279" y="1387"/>
                    </a:lnTo>
                    <a:lnTo>
                      <a:pt x="2180" y="813"/>
                    </a:lnTo>
                    <a:lnTo>
                      <a:pt x="2061" y="239"/>
                    </a:lnTo>
                    <a:lnTo>
                      <a:pt x="2041" y="159"/>
                    </a:lnTo>
                    <a:lnTo>
                      <a:pt x="2001" y="100"/>
                    </a:lnTo>
                    <a:lnTo>
                      <a:pt x="1962" y="60"/>
                    </a:lnTo>
                    <a:lnTo>
                      <a:pt x="1922" y="40"/>
                    </a:lnTo>
                    <a:lnTo>
                      <a:pt x="182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2" name="Google Shape;1842;p7"/>
              <p:cNvSpPr/>
              <p:nvPr/>
            </p:nvSpPr>
            <p:spPr>
              <a:xfrm>
                <a:off x="1305975" y="1365575"/>
                <a:ext cx="151550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62" h="74631" extrusionOk="0">
                    <a:moveTo>
                      <a:pt x="5705" y="1"/>
                    </a:moveTo>
                    <a:lnTo>
                      <a:pt x="5666" y="21"/>
                    </a:lnTo>
                    <a:lnTo>
                      <a:pt x="5626" y="60"/>
                    </a:lnTo>
                    <a:lnTo>
                      <a:pt x="5586" y="100"/>
                    </a:lnTo>
                    <a:lnTo>
                      <a:pt x="5547" y="179"/>
                    </a:lnTo>
                    <a:lnTo>
                      <a:pt x="5230" y="1031"/>
                    </a:lnTo>
                    <a:lnTo>
                      <a:pt x="4913" y="1882"/>
                    </a:lnTo>
                    <a:lnTo>
                      <a:pt x="4636" y="2754"/>
                    </a:lnTo>
                    <a:lnTo>
                      <a:pt x="4358" y="3606"/>
                    </a:lnTo>
                    <a:lnTo>
                      <a:pt x="4121" y="4477"/>
                    </a:lnTo>
                    <a:lnTo>
                      <a:pt x="3883" y="5348"/>
                    </a:lnTo>
                    <a:lnTo>
                      <a:pt x="3645" y="6220"/>
                    </a:lnTo>
                    <a:lnTo>
                      <a:pt x="3447" y="7091"/>
                    </a:lnTo>
                    <a:lnTo>
                      <a:pt x="3249" y="7963"/>
                    </a:lnTo>
                    <a:lnTo>
                      <a:pt x="3071" y="8854"/>
                    </a:lnTo>
                    <a:lnTo>
                      <a:pt x="2912" y="9726"/>
                    </a:lnTo>
                    <a:lnTo>
                      <a:pt x="2774" y="10617"/>
                    </a:lnTo>
                    <a:lnTo>
                      <a:pt x="2635" y="11508"/>
                    </a:lnTo>
                    <a:lnTo>
                      <a:pt x="2516" y="12400"/>
                    </a:lnTo>
                    <a:lnTo>
                      <a:pt x="2298" y="14182"/>
                    </a:lnTo>
                    <a:lnTo>
                      <a:pt x="2120" y="15965"/>
                    </a:lnTo>
                    <a:lnTo>
                      <a:pt x="2001" y="17767"/>
                    </a:lnTo>
                    <a:lnTo>
                      <a:pt x="1902" y="19569"/>
                    </a:lnTo>
                    <a:lnTo>
                      <a:pt x="1843" y="21372"/>
                    </a:lnTo>
                    <a:lnTo>
                      <a:pt x="1803" y="23174"/>
                    </a:lnTo>
                    <a:lnTo>
                      <a:pt x="1803" y="24996"/>
                    </a:lnTo>
                    <a:lnTo>
                      <a:pt x="1803" y="26818"/>
                    </a:lnTo>
                    <a:lnTo>
                      <a:pt x="1843" y="28641"/>
                    </a:lnTo>
                    <a:lnTo>
                      <a:pt x="1922" y="32305"/>
                    </a:lnTo>
                    <a:lnTo>
                      <a:pt x="2041" y="35949"/>
                    </a:lnTo>
                    <a:lnTo>
                      <a:pt x="2140" y="39613"/>
                    </a:lnTo>
                    <a:lnTo>
                      <a:pt x="2160" y="41435"/>
                    </a:lnTo>
                    <a:lnTo>
                      <a:pt x="2199" y="43258"/>
                    </a:lnTo>
                    <a:lnTo>
                      <a:pt x="2199" y="45080"/>
                    </a:lnTo>
                    <a:lnTo>
                      <a:pt x="2180" y="46902"/>
                    </a:lnTo>
                    <a:lnTo>
                      <a:pt x="2140" y="48724"/>
                    </a:lnTo>
                    <a:lnTo>
                      <a:pt x="2061" y="50546"/>
                    </a:lnTo>
                    <a:lnTo>
                      <a:pt x="1962" y="52349"/>
                    </a:lnTo>
                    <a:lnTo>
                      <a:pt x="1803" y="54151"/>
                    </a:lnTo>
                    <a:lnTo>
                      <a:pt x="1625" y="55934"/>
                    </a:lnTo>
                    <a:lnTo>
                      <a:pt x="1526" y="56845"/>
                    </a:lnTo>
                    <a:lnTo>
                      <a:pt x="1387" y="57736"/>
                    </a:lnTo>
                    <a:lnTo>
                      <a:pt x="1249" y="58706"/>
                    </a:lnTo>
                    <a:lnTo>
                      <a:pt x="1090" y="59697"/>
                    </a:lnTo>
                    <a:lnTo>
                      <a:pt x="734" y="61638"/>
                    </a:lnTo>
                    <a:lnTo>
                      <a:pt x="575" y="62628"/>
                    </a:lnTo>
                    <a:lnTo>
                      <a:pt x="417" y="63599"/>
                    </a:lnTo>
                    <a:lnTo>
                      <a:pt x="278" y="64589"/>
                    </a:lnTo>
                    <a:lnTo>
                      <a:pt x="179" y="65579"/>
                    </a:lnTo>
                    <a:lnTo>
                      <a:pt x="80" y="66669"/>
                    </a:lnTo>
                    <a:lnTo>
                      <a:pt x="41" y="67758"/>
                    </a:lnTo>
                    <a:lnTo>
                      <a:pt x="1" y="68847"/>
                    </a:lnTo>
                    <a:lnTo>
                      <a:pt x="1" y="69937"/>
                    </a:lnTo>
                    <a:lnTo>
                      <a:pt x="21" y="71046"/>
                    </a:lnTo>
                    <a:lnTo>
                      <a:pt x="41" y="72135"/>
                    </a:lnTo>
                    <a:lnTo>
                      <a:pt x="140" y="74314"/>
                    </a:lnTo>
                    <a:lnTo>
                      <a:pt x="140" y="74393"/>
                    </a:lnTo>
                    <a:lnTo>
                      <a:pt x="179" y="74452"/>
                    </a:lnTo>
                    <a:lnTo>
                      <a:pt x="199" y="74512"/>
                    </a:lnTo>
                    <a:lnTo>
                      <a:pt x="239" y="74551"/>
                    </a:lnTo>
                    <a:lnTo>
                      <a:pt x="338" y="74611"/>
                    </a:lnTo>
                    <a:lnTo>
                      <a:pt x="437" y="74631"/>
                    </a:lnTo>
                    <a:lnTo>
                      <a:pt x="536" y="74611"/>
                    </a:lnTo>
                    <a:lnTo>
                      <a:pt x="635" y="74551"/>
                    </a:lnTo>
                    <a:lnTo>
                      <a:pt x="655" y="74512"/>
                    </a:lnTo>
                    <a:lnTo>
                      <a:pt x="694" y="74452"/>
                    </a:lnTo>
                    <a:lnTo>
                      <a:pt x="714" y="74393"/>
                    </a:lnTo>
                    <a:lnTo>
                      <a:pt x="714" y="74314"/>
                    </a:lnTo>
                    <a:lnTo>
                      <a:pt x="615" y="72373"/>
                    </a:lnTo>
                    <a:lnTo>
                      <a:pt x="595" y="71402"/>
                    </a:lnTo>
                    <a:lnTo>
                      <a:pt x="575" y="70432"/>
                    </a:lnTo>
                    <a:lnTo>
                      <a:pt x="575" y="69461"/>
                    </a:lnTo>
                    <a:lnTo>
                      <a:pt x="575" y="68491"/>
                    </a:lnTo>
                    <a:lnTo>
                      <a:pt x="615" y="67520"/>
                    </a:lnTo>
                    <a:lnTo>
                      <a:pt x="655" y="66550"/>
                    </a:lnTo>
                    <a:lnTo>
                      <a:pt x="734" y="65619"/>
                    </a:lnTo>
                    <a:lnTo>
                      <a:pt x="853" y="64688"/>
                    </a:lnTo>
                    <a:lnTo>
                      <a:pt x="971" y="63757"/>
                    </a:lnTo>
                    <a:lnTo>
                      <a:pt x="1130" y="62846"/>
                    </a:lnTo>
                    <a:lnTo>
                      <a:pt x="1447" y="61004"/>
                    </a:lnTo>
                    <a:lnTo>
                      <a:pt x="1744" y="59162"/>
                    </a:lnTo>
                    <a:lnTo>
                      <a:pt x="1883" y="58271"/>
                    </a:lnTo>
                    <a:lnTo>
                      <a:pt x="2021" y="57379"/>
                    </a:lnTo>
                    <a:lnTo>
                      <a:pt x="2239" y="55597"/>
                    </a:lnTo>
                    <a:lnTo>
                      <a:pt x="2397" y="53814"/>
                    </a:lnTo>
                    <a:lnTo>
                      <a:pt x="2536" y="52012"/>
                    </a:lnTo>
                    <a:lnTo>
                      <a:pt x="2635" y="50210"/>
                    </a:lnTo>
                    <a:lnTo>
                      <a:pt x="2714" y="48407"/>
                    </a:lnTo>
                    <a:lnTo>
                      <a:pt x="2734" y="46605"/>
                    </a:lnTo>
                    <a:lnTo>
                      <a:pt x="2754" y="44803"/>
                    </a:lnTo>
                    <a:lnTo>
                      <a:pt x="2754" y="43000"/>
                    </a:lnTo>
                    <a:lnTo>
                      <a:pt x="2714" y="41218"/>
                    </a:lnTo>
                    <a:lnTo>
                      <a:pt x="2635" y="37613"/>
                    </a:lnTo>
                    <a:lnTo>
                      <a:pt x="2536" y="34008"/>
                    </a:lnTo>
                    <a:lnTo>
                      <a:pt x="2437" y="30423"/>
                    </a:lnTo>
                    <a:lnTo>
                      <a:pt x="2397" y="28621"/>
                    </a:lnTo>
                    <a:lnTo>
                      <a:pt x="2358" y="26818"/>
                    </a:lnTo>
                    <a:lnTo>
                      <a:pt x="2358" y="25016"/>
                    </a:lnTo>
                    <a:lnTo>
                      <a:pt x="2378" y="23234"/>
                    </a:lnTo>
                    <a:lnTo>
                      <a:pt x="2397" y="21431"/>
                    </a:lnTo>
                    <a:lnTo>
                      <a:pt x="2477" y="19629"/>
                    </a:lnTo>
                    <a:lnTo>
                      <a:pt x="2556" y="17826"/>
                    </a:lnTo>
                    <a:lnTo>
                      <a:pt x="2695" y="16044"/>
                    </a:lnTo>
                    <a:lnTo>
                      <a:pt x="2794" y="15034"/>
                    </a:lnTo>
                    <a:lnTo>
                      <a:pt x="2893" y="14043"/>
                    </a:lnTo>
                    <a:lnTo>
                      <a:pt x="3011" y="13053"/>
                    </a:lnTo>
                    <a:lnTo>
                      <a:pt x="3130" y="12043"/>
                    </a:lnTo>
                    <a:lnTo>
                      <a:pt x="3289" y="11053"/>
                    </a:lnTo>
                    <a:lnTo>
                      <a:pt x="3447" y="10062"/>
                    </a:lnTo>
                    <a:lnTo>
                      <a:pt x="3625" y="9092"/>
                    </a:lnTo>
                    <a:lnTo>
                      <a:pt x="3824" y="8102"/>
                    </a:lnTo>
                    <a:lnTo>
                      <a:pt x="4041" y="7131"/>
                    </a:lnTo>
                    <a:lnTo>
                      <a:pt x="4259" y="6161"/>
                    </a:lnTo>
                    <a:lnTo>
                      <a:pt x="4517" y="5210"/>
                    </a:lnTo>
                    <a:lnTo>
                      <a:pt x="4774" y="4259"/>
                    </a:lnTo>
                    <a:lnTo>
                      <a:pt x="5052" y="3308"/>
                    </a:lnTo>
                    <a:lnTo>
                      <a:pt x="5368" y="2358"/>
                    </a:lnTo>
                    <a:lnTo>
                      <a:pt x="5685" y="1427"/>
                    </a:lnTo>
                    <a:lnTo>
                      <a:pt x="6042" y="496"/>
                    </a:lnTo>
                    <a:lnTo>
                      <a:pt x="6062" y="437"/>
                    </a:lnTo>
                    <a:lnTo>
                      <a:pt x="6062" y="357"/>
                    </a:lnTo>
                    <a:lnTo>
                      <a:pt x="6042" y="238"/>
                    </a:lnTo>
                    <a:lnTo>
                      <a:pt x="5982" y="120"/>
                    </a:lnTo>
                    <a:lnTo>
                      <a:pt x="5903" y="40"/>
                    </a:lnTo>
                    <a:lnTo>
                      <a:pt x="580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3" name="Google Shape;1843;p7"/>
              <p:cNvSpPr/>
              <p:nvPr/>
            </p:nvSpPr>
            <p:spPr>
              <a:xfrm>
                <a:off x="1369375" y="2829750"/>
                <a:ext cx="896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86" h="15153" extrusionOk="0">
                    <a:moveTo>
                      <a:pt x="2119" y="1"/>
                    </a:moveTo>
                    <a:lnTo>
                      <a:pt x="2020" y="21"/>
                    </a:lnTo>
                    <a:lnTo>
                      <a:pt x="1921" y="40"/>
                    </a:lnTo>
                    <a:lnTo>
                      <a:pt x="1842" y="80"/>
                    </a:lnTo>
                    <a:lnTo>
                      <a:pt x="1664" y="179"/>
                    </a:lnTo>
                    <a:lnTo>
                      <a:pt x="1525" y="33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0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54" y="2754"/>
                    </a:lnTo>
                    <a:lnTo>
                      <a:pt x="495" y="3744"/>
                    </a:lnTo>
                    <a:lnTo>
                      <a:pt x="357" y="4695"/>
                    </a:lnTo>
                    <a:lnTo>
                      <a:pt x="218" y="5705"/>
                    </a:lnTo>
                    <a:lnTo>
                      <a:pt x="119" y="6735"/>
                    </a:lnTo>
                    <a:lnTo>
                      <a:pt x="40" y="7745"/>
                    </a:lnTo>
                    <a:lnTo>
                      <a:pt x="0" y="8775"/>
                    </a:lnTo>
                    <a:lnTo>
                      <a:pt x="0" y="9805"/>
                    </a:lnTo>
                    <a:lnTo>
                      <a:pt x="20" y="10835"/>
                    </a:lnTo>
                    <a:lnTo>
                      <a:pt x="79" y="11845"/>
                    </a:lnTo>
                    <a:lnTo>
                      <a:pt x="159" y="12875"/>
                    </a:lnTo>
                    <a:lnTo>
                      <a:pt x="178" y="12954"/>
                    </a:lnTo>
                    <a:lnTo>
                      <a:pt x="198" y="13014"/>
                    </a:lnTo>
                    <a:lnTo>
                      <a:pt x="238" y="13073"/>
                    </a:lnTo>
                    <a:lnTo>
                      <a:pt x="277" y="13113"/>
                    </a:lnTo>
                    <a:lnTo>
                      <a:pt x="376" y="13172"/>
                    </a:lnTo>
                    <a:lnTo>
                      <a:pt x="475" y="13192"/>
                    </a:lnTo>
                    <a:lnTo>
                      <a:pt x="575" y="13172"/>
                    </a:lnTo>
                    <a:lnTo>
                      <a:pt x="634" y="13152"/>
                    </a:lnTo>
                    <a:lnTo>
                      <a:pt x="674" y="13113"/>
                    </a:lnTo>
                    <a:lnTo>
                      <a:pt x="693" y="13073"/>
                    </a:lnTo>
                    <a:lnTo>
                      <a:pt x="713" y="13014"/>
                    </a:lnTo>
                    <a:lnTo>
                      <a:pt x="733" y="12954"/>
                    </a:lnTo>
                    <a:lnTo>
                      <a:pt x="733" y="12875"/>
                    </a:lnTo>
                    <a:lnTo>
                      <a:pt x="654" y="12063"/>
                    </a:lnTo>
                    <a:lnTo>
                      <a:pt x="614" y="11231"/>
                    </a:lnTo>
                    <a:lnTo>
                      <a:pt x="575" y="10419"/>
                    </a:lnTo>
                    <a:lnTo>
                      <a:pt x="575" y="9607"/>
                    </a:lnTo>
                    <a:lnTo>
                      <a:pt x="575" y="8775"/>
                    </a:lnTo>
                    <a:lnTo>
                      <a:pt x="594" y="7963"/>
                    </a:lnTo>
                    <a:lnTo>
                      <a:pt x="654" y="7151"/>
                    </a:lnTo>
                    <a:lnTo>
                      <a:pt x="713" y="6339"/>
                    </a:lnTo>
                    <a:lnTo>
                      <a:pt x="812" y="5507"/>
                    </a:lnTo>
                    <a:lnTo>
                      <a:pt x="931" y="4675"/>
                    </a:lnTo>
                    <a:lnTo>
                      <a:pt x="1070" y="3863"/>
                    </a:lnTo>
                    <a:lnTo>
                      <a:pt x="1228" y="3031"/>
                    </a:lnTo>
                    <a:lnTo>
                      <a:pt x="1387" y="2279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4" y="1348"/>
                    </a:lnTo>
                    <a:lnTo>
                      <a:pt x="1703" y="1130"/>
                    </a:lnTo>
                    <a:lnTo>
                      <a:pt x="1803" y="932"/>
                    </a:lnTo>
                    <a:lnTo>
                      <a:pt x="1862" y="853"/>
                    </a:lnTo>
                    <a:lnTo>
                      <a:pt x="1921" y="793"/>
                    </a:lnTo>
                    <a:lnTo>
                      <a:pt x="1981" y="753"/>
                    </a:lnTo>
                    <a:lnTo>
                      <a:pt x="2040" y="734"/>
                    </a:lnTo>
                    <a:lnTo>
                      <a:pt x="2159" y="734"/>
                    </a:lnTo>
                    <a:lnTo>
                      <a:pt x="2278" y="773"/>
                    </a:lnTo>
                    <a:lnTo>
                      <a:pt x="2377" y="853"/>
                    </a:lnTo>
                    <a:lnTo>
                      <a:pt x="2456" y="952"/>
                    </a:lnTo>
                    <a:lnTo>
                      <a:pt x="2535" y="1090"/>
                    </a:lnTo>
                    <a:lnTo>
                      <a:pt x="2634" y="1328"/>
                    </a:lnTo>
                    <a:lnTo>
                      <a:pt x="2753" y="1704"/>
                    </a:lnTo>
                    <a:lnTo>
                      <a:pt x="2852" y="2120"/>
                    </a:lnTo>
                    <a:lnTo>
                      <a:pt x="2912" y="2516"/>
                    </a:lnTo>
                    <a:lnTo>
                      <a:pt x="2951" y="2952"/>
                    </a:lnTo>
                    <a:lnTo>
                      <a:pt x="2971" y="3368"/>
                    </a:lnTo>
                    <a:lnTo>
                      <a:pt x="2991" y="3784"/>
                    </a:lnTo>
                    <a:lnTo>
                      <a:pt x="3011" y="4616"/>
                    </a:lnTo>
                    <a:lnTo>
                      <a:pt x="3011" y="5507"/>
                    </a:lnTo>
                    <a:lnTo>
                      <a:pt x="2971" y="6398"/>
                    </a:lnTo>
                    <a:lnTo>
                      <a:pt x="2912" y="7270"/>
                    </a:lnTo>
                    <a:lnTo>
                      <a:pt x="2813" y="8161"/>
                    </a:lnTo>
                    <a:lnTo>
                      <a:pt x="2694" y="8993"/>
                    </a:lnTo>
                    <a:lnTo>
                      <a:pt x="2575" y="9825"/>
                    </a:lnTo>
                    <a:lnTo>
                      <a:pt x="2436" y="10657"/>
                    </a:lnTo>
                    <a:lnTo>
                      <a:pt x="2278" y="11469"/>
                    </a:lnTo>
                    <a:lnTo>
                      <a:pt x="1941" y="13113"/>
                    </a:lnTo>
                    <a:lnTo>
                      <a:pt x="1585" y="14737"/>
                    </a:lnTo>
                    <a:lnTo>
                      <a:pt x="1585" y="14816"/>
                    </a:lnTo>
                    <a:lnTo>
                      <a:pt x="1585" y="14875"/>
                    </a:lnTo>
                    <a:lnTo>
                      <a:pt x="1585" y="14955"/>
                    </a:lnTo>
                    <a:lnTo>
                      <a:pt x="1624" y="14994"/>
                    </a:lnTo>
                    <a:lnTo>
                      <a:pt x="1703" y="15093"/>
                    </a:lnTo>
                    <a:lnTo>
                      <a:pt x="1783" y="15133"/>
                    </a:lnTo>
                    <a:lnTo>
                      <a:pt x="1902" y="15153"/>
                    </a:lnTo>
                    <a:lnTo>
                      <a:pt x="2001" y="15133"/>
                    </a:lnTo>
                    <a:lnTo>
                      <a:pt x="2040" y="15093"/>
                    </a:lnTo>
                    <a:lnTo>
                      <a:pt x="2080" y="15054"/>
                    </a:lnTo>
                    <a:lnTo>
                      <a:pt x="2119" y="14994"/>
                    </a:lnTo>
                    <a:lnTo>
                      <a:pt x="2139" y="14915"/>
                    </a:lnTo>
                    <a:lnTo>
                      <a:pt x="2575" y="12875"/>
                    </a:lnTo>
                    <a:lnTo>
                      <a:pt x="2793" y="11845"/>
                    </a:lnTo>
                    <a:lnTo>
                      <a:pt x="2971" y="10835"/>
                    </a:lnTo>
                    <a:lnTo>
                      <a:pt x="3149" y="9785"/>
                    </a:lnTo>
                    <a:lnTo>
                      <a:pt x="3308" y="8755"/>
                    </a:lnTo>
                    <a:lnTo>
                      <a:pt x="3427" y="7705"/>
                    </a:lnTo>
                    <a:lnTo>
                      <a:pt x="3526" y="6676"/>
                    </a:lnTo>
                    <a:lnTo>
                      <a:pt x="3565" y="5626"/>
                    </a:lnTo>
                    <a:lnTo>
                      <a:pt x="3585" y="4576"/>
                    </a:lnTo>
                    <a:lnTo>
                      <a:pt x="3565" y="4061"/>
                    </a:lnTo>
                    <a:lnTo>
                      <a:pt x="3545" y="3546"/>
                    </a:lnTo>
                    <a:lnTo>
                      <a:pt x="3506" y="3031"/>
                    </a:lnTo>
                    <a:lnTo>
                      <a:pt x="3446" y="2516"/>
                    </a:lnTo>
                    <a:lnTo>
                      <a:pt x="3347" y="1823"/>
                    </a:lnTo>
                    <a:lnTo>
                      <a:pt x="3288" y="1467"/>
                    </a:lnTo>
                    <a:lnTo>
                      <a:pt x="3189" y="1110"/>
                    </a:lnTo>
                    <a:lnTo>
                      <a:pt x="3070" y="773"/>
                    </a:lnTo>
                    <a:lnTo>
                      <a:pt x="299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74" y="219"/>
                    </a:lnTo>
                    <a:lnTo>
                      <a:pt x="2555" y="139"/>
                    </a:lnTo>
                    <a:lnTo>
                      <a:pt x="2416" y="60"/>
                    </a:lnTo>
                    <a:lnTo>
                      <a:pt x="2317" y="21"/>
                    </a:lnTo>
                    <a:lnTo>
                      <a:pt x="221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4" name="Google Shape;1844;p7"/>
              <p:cNvSpPr/>
              <p:nvPr/>
            </p:nvSpPr>
            <p:spPr>
              <a:xfrm>
                <a:off x="1233700" y="1102150"/>
                <a:ext cx="946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78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0" y="120"/>
                    </a:lnTo>
                    <a:lnTo>
                      <a:pt x="2020" y="179"/>
                    </a:lnTo>
                    <a:lnTo>
                      <a:pt x="2001" y="239"/>
                    </a:lnTo>
                    <a:lnTo>
                      <a:pt x="1981" y="318"/>
                    </a:lnTo>
                    <a:lnTo>
                      <a:pt x="1565" y="4596"/>
                    </a:lnTo>
                    <a:lnTo>
                      <a:pt x="1387" y="6755"/>
                    </a:lnTo>
                    <a:lnTo>
                      <a:pt x="1228" y="8894"/>
                    </a:lnTo>
                    <a:lnTo>
                      <a:pt x="1090" y="11053"/>
                    </a:lnTo>
                    <a:lnTo>
                      <a:pt x="1010" y="13212"/>
                    </a:lnTo>
                    <a:lnTo>
                      <a:pt x="97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71" y="17529"/>
                    </a:lnTo>
                    <a:lnTo>
                      <a:pt x="1030" y="19688"/>
                    </a:lnTo>
                    <a:lnTo>
                      <a:pt x="1149" y="21867"/>
                    </a:lnTo>
                    <a:lnTo>
                      <a:pt x="1268" y="24026"/>
                    </a:lnTo>
                    <a:lnTo>
                      <a:pt x="1426" y="26205"/>
                    </a:lnTo>
                    <a:lnTo>
                      <a:pt x="1783" y="30542"/>
                    </a:lnTo>
                    <a:lnTo>
                      <a:pt x="2139" y="34860"/>
                    </a:lnTo>
                    <a:lnTo>
                      <a:pt x="2496" y="39138"/>
                    </a:lnTo>
                    <a:lnTo>
                      <a:pt x="2674" y="41277"/>
                    </a:lnTo>
                    <a:lnTo>
                      <a:pt x="2833" y="43416"/>
                    </a:lnTo>
                    <a:lnTo>
                      <a:pt x="2991" y="45555"/>
                    </a:lnTo>
                    <a:lnTo>
                      <a:pt x="3110" y="47694"/>
                    </a:lnTo>
                    <a:lnTo>
                      <a:pt x="3189" y="49853"/>
                    </a:lnTo>
                    <a:lnTo>
                      <a:pt x="3209" y="50923"/>
                    </a:lnTo>
                    <a:lnTo>
                      <a:pt x="3209" y="51992"/>
                    </a:lnTo>
                    <a:lnTo>
                      <a:pt x="3209" y="53062"/>
                    </a:lnTo>
                    <a:lnTo>
                      <a:pt x="3189" y="54131"/>
                    </a:lnTo>
                    <a:lnTo>
                      <a:pt x="3149" y="55201"/>
                    </a:lnTo>
                    <a:lnTo>
                      <a:pt x="3070" y="56270"/>
                    </a:lnTo>
                    <a:lnTo>
                      <a:pt x="2991" y="57340"/>
                    </a:lnTo>
                    <a:lnTo>
                      <a:pt x="2892" y="58409"/>
                    </a:lnTo>
                    <a:lnTo>
                      <a:pt x="2753" y="59479"/>
                    </a:lnTo>
                    <a:lnTo>
                      <a:pt x="2595" y="60529"/>
                    </a:lnTo>
                    <a:lnTo>
                      <a:pt x="2417" y="61578"/>
                    </a:lnTo>
                    <a:lnTo>
                      <a:pt x="2238" y="62589"/>
                    </a:lnTo>
                    <a:lnTo>
                      <a:pt x="1842" y="64648"/>
                    </a:lnTo>
                    <a:lnTo>
                      <a:pt x="1426" y="66688"/>
                    </a:lnTo>
                    <a:lnTo>
                      <a:pt x="1010" y="68729"/>
                    </a:lnTo>
                    <a:lnTo>
                      <a:pt x="832" y="69778"/>
                    </a:lnTo>
                    <a:lnTo>
                      <a:pt x="654" y="70828"/>
                    </a:lnTo>
                    <a:lnTo>
                      <a:pt x="476" y="71878"/>
                    </a:lnTo>
                    <a:lnTo>
                      <a:pt x="337" y="72947"/>
                    </a:lnTo>
                    <a:lnTo>
                      <a:pt x="218" y="74017"/>
                    </a:lnTo>
                    <a:lnTo>
                      <a:pt x="119" y="75086"/>
                    </a:lnTo>
                    <a:lnTo>
                      <a:pt x="40" y="76156"/>
                    </a:lnTo>
                    <a:lnTo>
                      <a:pt x="0" y="77206"/>
                    </a:lnTo>
                    <a:lnTo>
                      <a:pt x="0" y="78275"/>
                    </a:lnTo>
                    <a:lnTo>
                      <a:pt x="40" y="79345"/>
                    </a:lnTo>
                    <a:lnTo>
                      <a:pt x="99" y="80414"/>
                    </a:lnTo>
                    <a:lnTo>
                      <a:pt x="238" y="81464"/>
                    </a:lnTo>
                    <a:lnTo>
                      <a:pt x="317" y="81979"/>
                    </a:lnTo>
                    <a:lnTo>
                      <a:pt x="396" y="82514"/>
                    </a:lnTo>
                    <a:lnTo>
                      <a:pt x="495" y="83029"/>
                    </a:lnTo>
                    <a:lnTo>
                      <a:pt x="614" y="83544"/>
                    </a:lnTo>
                    <a:lnTo>
                      <a:pt x="753" y="84059"/>
                    </a:lnTo>
                    <a:lnTo>
                      <a:pt x="892" y="84574"/>
                    </a:lnTo>
                    <a:lnTo>
                      <a:pt x="1050" y="85088"/>
                    </a:lnTo>
                    <a:lnTo>
                      <a:pt x="1228" y="85584"/>
                    </a:lnTo>
                    <a:lnTo>
                      <a:pt x="1248" y="85643"/>
                    </a:lnTo>
                    <a:lnTo>
                      <a:pt x="1288" y="85702"/>
                    </a:lnTo>
                    <a:lnTo>
                      <a:pt x="1347" y="85742"/>
                    </a:lnTo>
                    <a:lnTo>
                      <a:pt x="138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63" y="85663"/>
                    </a:lnTo>
                    <a:lnTo>
                      <a:pt x="1783" y="85603"/>
                    </a:lnTo>
                    <a:lnTo>
                      <a:pt x="1803" y="85544"/>
                    </a:lnTo>
                    <a:lnTo>
                      <a:pt x="1783" y="85485"/>
                    </a:lnTo>
                    <a:lnTo>
                      <a:pt x="1763" y="85405"/>
                    </a:lnTo>
                    <a:lnTo>
                      <a:pt x="1605" y="84950"/>
                    </a:lnTo>
                    <a:lnTo>
                      <a:pt x="1466" y="84474"/>
                    </a:lnTo>
                    <a:lnTo>
                      <a:pt x="1327" y="83999"/>
                    </a:lnTo>
                    <a:lnTo>
                      <a:pt x="1208" y="83524"/>
                    </a:lnTo>
                    <a:lnTo>
                      <a:pt x="991" y="82573"/>
                    </a:lnTo>
                    <a:lnTo>
                      <a:pt x="832" y="81603"/>
                    </a:lnTo>
                    <a:lnTo>
                      <a:pt x="713" y="80632"/>
                    </a:lnTo>
                    <a:lnTo>
                      <a:pt x="614" y="79662"/>
                    </a:lnTo>
                    <a:lnTo>
                      <a:pt x="575" y="78671"/>
                    </a:lnTo>
                    <a:lnTo>
                      <a:pt x="555" y="77681"/>
                    </a:lnTo>
                    <a:lnTo>
                      <a:pt x="575" y="76710"/>
                    </a:lnTo>
                    <a:lnTo>
                      <a:pt x="634" y="75720"/>
                    </a:lnTo>
                    <a:lnTo>
                      <a:pt x="713" y="74730"/>
                    </a:lnTo>
                    <a:lnTo>
                      <a:pt x="812" y="73740"/>
                    </a:lnTo>
                    <a:lnTo>
                      <a:pt x="931" y="72749"/>
                    </a:lnTo>
                    <a:lnTo>
                      <a:pt x="1070" y="71779"/>
                    </a:lnTo>
                    <a:lnTo>
                      <a:pt x="1228" y="70808"/>
                    </a:lnTo>
                    <a:lnTo>
                      <a:pt x="1387" y="69838"/>
                    </a:lnTo>
                    <a:lnTo>
                      <a:pt x="1763" y="67837"/>
                    </a:lnTo>
                    <a:lnTo>
                      <a:pt x="2159" y="65837"/>
                    </a:lnTo>
                    <a:lnTo>
                      <a:pt x="2535" y="63856"/>
                    </a:lnTo>
                    <a:lnTo>
                      <a:pt x="2892" y="61856"/>
                    </a:lnTo>
                    <a:lnTo>
                      <a:pt x="3070" y="60865"/>
                    </a:lnTo>
                    <a:lnTo>
                      <a:pt x="3209" y="59855"/>
                    </a:lnTo>
                    <a:lnTo>
                      <a:pt x="3367" y="58865"/>
                    </a:lnTo>
                    <a:lnTo>
                      <a:pt x="3486" y="57855"/>
                    </a:lnTo>
                    <a:lnTo>
                      <a:pt x="3585" y="56845"/>
                    </a:lnTo>
                    <a:lnTo>
                      <a:pt x="3664" y="55815"/>
                    </a:lnTo>
                    <a:lnTo>
                      <a:pt x="3724" y="54805"/>
                    </a:lnTo>
                    <a:lnTo>
                      <a:pt x="3763" y="53775"/>
                    </a:lnTo>
                    <a:lnTo>
                      <a:pt x="3783" y="52705"/>
                    </a:lnTo>
                    <a:lnTo>
                      <a:pt x="3783" y="51636"/>
                    </a:lnTo>
                    <a:lnTo>
                      <a:pt x="3763" y="50566"/>
                    </a:lnTo>
                    <a:lnTo>
                      <a:pt x="3744" y="49497"/>
                    </a:lnTo>
                    <a:lnTo>
                      <a:pt x="3645" y="47358"/>
                    </a:lnTo>
                    <a:lnTo>
                      <a:pt x="3526" y="45219"/>
                    </a:lnTo>
                    <a:lnTo>
                      <a:pt x="3367" y="43079"/>
                    </a:lnTo>
                    <a:lnTo>
                      <a:pt x="3209" y="40940"/>
                    </a:lnTo>
                    <a:lnTo>
                      <a:pt x="2852" y="36682"/>
                    </a:lnTo>
                    <a:lnTo>
                      <a:pt x="2516" y="32424"/>
                    </a:lnTo>
                    <a:lnTo>
                      <a:pt x="2159" y="28165"/>
                    </a:lnTo>
                    <a:lnTo>
                      <a:pt x="2001" y="26026"/>
                    </a:lnTo>
                    <a:lnTo>
                      <a:pt x="1842" y="23907"/>
                    </a:lnTo>
                    <a:lnTo>
                      <a:pt x="1723" y="21768"/>
                    </a:lnTo>
                    <a:lnTo>
                      <a:pt x="1605" y="19649"/>
                    </a:lnTo>
                    <a:lnTo>
                      <a:pt x="1565" y="18421"/>
                    </a:lnTo>
                    <a:lnTo>
                      <a:pt x="1545" y="17213"/>
                    </a:lnTo>
                    <a:lnTo>
                      <a:pt x="1545" y="16004"/>
                    </a:lnTo>
                    <a:lnTo>
                      <a:pt x="1545" y="14796"/>
                    </a:lnTo>
                    <a:lnTo>
                      <a:pt x="1585" y="13588"/>
                    </a:lnTo>
                    <a:lnTo>
                      <a:pt x="1624" y="12380"/>
                    </a:lnTo>
                    <a:lnTo>
                      <a:pt x="1684" y="11172"/>
                    </a:lnTo>
                    <a:lnTo>
                      <a:pt x="1743" y="9963"/>
                    </a:lnTo>
                    <a:lnTo>
                      <a:pt x="1902" y="7547"/>
                    </a:lnTo>
                    <a:lnTo>
                      <a:pt x="2100" y="5131"/>
                    </a:lnTo>
                    <a:lnTo>
                      <a:pt x="2318" y="2714"/>
                    </a:lnTo>
                    <a:lnTo>
                      <a:pt x="2555" y="318"/>
                    </a:lnTo>
                    <a:lnTo>
                      <a:pt x="2555" y="239"/>
                    </a:lnTo>
                    <a:lnTo>
                      <a:pt x="2535" y="179"/>
                    </a:lnTo>
                    <a:lnTo>
                      <a:pt x="2516" y="120"/>
                    </a:lnTo>
                    <a:lnTo>
                      <a:pt x="2476" y="80"/>
                    </a:lnTo>
                    <a:lnTo>
                      <a:pt x="239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5" name="Google Shape;1845;p7"/>
              <p:cNvSpPr/>
              <p:nvPr/>
            </p:nvSpPr>
            <p:spPr>
              <a:xfrm>
                <a:off x="1278250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5" y="0"/>
                    </a:moveTo>
                    <a:lnTo>
                      <a:pt x="6695" y="40"/>
                    </a:lnTo>
                    <a:lnTo>
                      <a:pt x="6656" y="79"/>
                    </a:lnTo>
                    <a:lnTo>
                      <a:pt x="6596" y="139"/>
                    </a:lnTo>
                    <a:lnTo>
                      <a:pt x="6299" y="674"/>
                    </a:lnTo>
                    <a:lnTo>
                      <a:pt x="6022" y="1208"/>
                    </a:lnTo>
                    <a:lnTo>
                      <a:pt x="5764" y="1743"/>
                    </a:lnTo>
                    <a:lnTo>
                      <a:pt x="5547" y="2298"/>
                    </a:lnTo>
                    <a:lnTo>
                      <a:pt x="5368" y="2872"/>
                    </a:lnTo>
                    <a:lnTo>
                      <a:pt x="5210" y="3446"/>
                    </a:lnTo>
                    <a:lnTo>
                      <a:pt x="5071" y="4021"/>
                    </a:lnTo>
                    <a:lnTo>
                      <a:pt x="4952" y="4595"/>
                    </a:lnTo>
                    <a:lnTo>
                      <a:pt x="4853" y="5189"/>
                    </a:lnTo>
                    <a:lnTo>
                      <a:pt x="4794" y="5784"/>
                    </a:lnTo>
                    <a:lnTo>
                      <a:pt x="4734" y="6378"/>
                    </a:lnTo>
                    <a:lnTo>
                      <a:pt x="4695" y="6972"/>
                    </a:lnTo>
                    <a:lnTo>
                      <a:pt x="4675" y="7586"/>
                    </a:lnTo>
                    <a:lnTo>
                      <a:pt x="4675" y="8180"/>
                    </a:lnTo>
                    <a:lnTo>
                      <a:pt x="4695" y="9408"/>
                    </a:lnTo>
                    <a:lnTo>
                      <a:pt x="4754" y="10636"/>
                    </a:lnTo>
                    <a:lnTo>
                      <a:pt x="4834" y="11884"/>
                    </a:lnTo>
                    <a:lnTo>
                      <a:pt x="5032" y="14340"/>
                    </a:lnTo>
                    <a:lnTo>
                      <a:pt x="5131" y="15588"/>
                    </a:lnTo>
                    <a:lnTo>
                      <a:pt x="5190" y="16796"/>
                    </a:lnTo>
                    <a:lnTo>
                      <a:pt x="5210" y="18004"/>
                    </a:lnTo>
                    <a:lnTo>
                      <a:pt x="5210" y="18598"/>
                    </a:lnTo>
                    <a:lnTo>
                      <a:pt x="5190" y="19192"/>
                    </a:lnTo>
                    <a:lnTo>
                      <a:pt x="5131" y="19886"/>
                    </a:lnTo>
                    <a:lnTo>
                      <a:pt x="5071" y="20579"/>
                    </a:lnTo>
                    <a:lnTo>
                      <a:pt x="4972" y="21272"/>
                    </a:lnTo>
                    <a:lnTo>
                      <a:pt x="4873" y="21946"/>
                    </a:lnTo>
                    <a:lnTo>
                      <a:pt x="4754" y="22619"/>
                    </a:lnTo>
                    <a:lnTo>
                      <a:pt x="4596" y="23292"/>
                    </a:lnTo>
                    <a:lnTo>
                      <a:pt x="4457" y="23966"/>
                    </a:lnTo>
                    <a:lnTo>
                      <a:pt x="4279" y="24639"/>
                    </a:lnTo>
                    <a:lnTo>
                      <a:pt x="3942" y="25907"/>
                    </a:lnTo>
                    <a:lnTo>
                      <a:pt x="3566" y="27174"/>
                    </a:lnTo>
                    <a:lnTo>
                      <a:pt x="3506" y="27452"/>
                    </a:lnTo>
                    <a:lnTo>
                      <a:pt x="3388" y="27848"/>
                    </a:lnTo>
                    <a:lnTo>
                      <a:pt x="3328" y="28046"/>
                    </a:lnTo>
                    <a:lnTo>
                      <a:pt x="3269" y="28204"/>
                    </a:lnTo>
                    <a:lnTo>
                      <a:pt x="3209" y="28323"/>
                    </a:lnTo>
                    <a:lnTo>
                      <a:pt x="3170" y="28363"/>
                    </a:lnTo>
                    <a:lnTo>
                      <a:pt x="3110" y="28363"/>
                    </a:lnTo>
                    <a:lnTo>
                      <a:pt x="3071" y="28323"/>
                    </a:lnTo>
                    <a:lnTo>
                      <a:pt x="3011" y="28224"/>
                    </a:lnTo>
                    <a:lnTo>
                      <a:pt x="2952" y="28066"/>
                    </a:lnTo>
                    <a:lnTo>
                      <a:pt x="2912" y="27887"/>
                    </a:lnTo>
                    <a:lnTo>
                      <a:pt x="2833" y="27491"/>
                    </a:lnTo>
                    <a:lnTo>
                      <a:pt x="2793" y="27194"/>
                    </a:lnTo>
                    <a:lnTo>
                      <a:pt x="2675" y="26521"/>
                    </a:lnTo>
                    <a:lnTo>
                      <a:pt x="2576" y="25867"/>
                    </a:lnTo>
                    <a:lnTo>
                      <a:pt x="2496" y="25174"/>
                    </a:lnTo>
                    <a:lnTo>
                      <a:pt x="2437" y="24501"/>
                    </a:lnTo>
                    <a:lnTo>
                      <a:pt x="2378" y="23827"/>
                    </a:lnTo>
                    <a:lnTo>
                      <a:pt x="2338" y="23154"/>
                    </a:lnTo>
                    <a:lnTo>
                      <a:pt x="2298" y="21787"/>
                    </a:lnTo>
                    <a:lnTo>
                      <a:pt x="2279" y="20420"/>
                    </a:lnTo>
                    <a:lnTo>
                      <a:pt x="2279" y="19054"/>
                    </a:lnTo>
                    <a:lnTo>
                      <a:pt x="2298" y="16321"/>
                    </a:lnTo>
                    <a:lnTo>
                      <a:pt x="2298" y="15152"/>
                    </a:lnTo>
                    <a:lnTo>
                      <a:pt x="2298" y="13904"/>
                    </a:lnTo>
                    <a:lnTo>
                      <a:pt x="2279" y="13270"/>
                    </a:lnTo>
                    <a:lnTo>
                      <a:pt x="2259" y="12637"/>
                    </a:lnTo>
                    <a:lnTo>
                      <a:pt x="2219" y="12003"/>
                    </a:lnTo>
                    <a:lnTo>
                      <a:pt x="2140" y="11369"/>
                    </a:lnTo>
                    <a:lnTo>
                      <a:pt x="2061" y="10735"/>
                    </a:lnTo>
                    <a:lnTo>
                      <a:pt x="1942" y="10121"/>
                    </a:lnTo>
                    <a:lnTo>
                      <a:pt x="1803" y="9527"/>
                    </a:lnTo>
                    <a:lnTo>
                      <a:pt x="1625" y="8953"/>
                    </a:lnTo>
                    <a:lnTo>
                      <a:pt x="1506" y="8675"/>
                    </a:lnTo>
                    <a:lnTo>
                      <a:pt x="1407" y="8398"/>
                    </a:lnTo>
                    <a:lnTo>
                      <a:pt x="1268" y="8141"/>
                    </a:lnTo>
                    <a:lnTo>
                      <a:pt x="1130" y="7883"/>
                    </a:lnTo>
                    <a:lnTo>
                      <a:pt x="991" y="7626"/>
                    </a:lnTo>
                    <a:lnTo>
                      <a:pt x="833" y="7388"/>
                    </a:lnTo>
                    <a:lnTo>
                      <a:pt x="654" y="7150"/>
                    </a:lnTo>
                    <a:lnTo>
                      <a:pt x="476" y="6932"/>
                    </a:lnTo>
                    <a:lnTo>
                      <a:pt x="437" y="6893"/>
                    </a:lnTo>
                    <a:lnTo>
                      <a:pt x="377" y="6853"/>
                    </a:lnTo>
                    <a:lnTo>
                      <a:pt x="318" y="6833"/>
                    </a:lnTo>
                    <a:lnTo>
                      <a:pt x="278" y="6833"/>
                    </a:lnTo>
                    <a:lnTo>
                      <a:pt x="159" y="6873"/>
                    </a:lnTo>
                    <a:lnTo>
                      <a:pt x="80" y="6952"/>
                    </a:lnTo>
                    <a:lnTo>
                      <a:pt x="21" y="7051"/>
                    </a:lnTo>
                    <a:lnTo>
                      <a:pt x="1" y="7150"/>
                    </a:lnTo>
                    <a:lnTo>
                      <a:pt x="1" y="7229"/>
                    </a:lnTo>
                    <a:lnTo>
                      <a:pt x="1" y="7289"/>
                    </a:lnTo>
                    <a:lnTo>
                      <a:pt x="40" y="7348"/>
                    </a:lnTo>
                    <a:lnTo>
                      <a:pt x="80" y="7408"/>
                    </a:lnTo>
                    <a:lnTo>
                      <a:pt x="258" y="7626"/>
                    </a:lnTo>
                    <a:lnTo>
                      <a:pt x="437" y="7863"/>
                    </a:lnTo>
                    <a:lnTo>
                      <a:pt x="595" y="8121"/>
                    </a:lnTo>
                    <a:lnTo>
                      <a:pt x="734" y="8378"/>
                    </a:lnTo>
                    <a:lnTo>
                      <a:pt x="852" y="8636"/>
                    </a:lnTo>
                    <a:lnTo>
                      <a:pt x="971" y="8913"/>
                    </a:lnTo>
                    <a:lnTo>
                      <a:pt x="1070" y="9190"/>
                    </a:lnTo>
                    <a:lnTo>
                      <a:pt x="1169" y="9468"/>
                    </a:lnTo>
                    <a:lnTo>
                      <a:pt x="1308" y="10062"/>
                    </a:lnTo>
                    <a:lnTo>
                      <a:pt x="1427" y="10656"/>
                    </a:lnTo>
                    <a:lnTo>
                      <a:pt x="1526" y="11270"/>
                    </a:lnTo>
                    <a:lnTo>
                      <a:pt x="1585" y="11884"/>
                    </a:lnTo>
                    <a:lnTo>
                      <a:pt x="1625" y="12577"/>
                    </a:lnTo>
                    <a:lnTo>
                      <a:pt x="1665" y="13270"/>
                    </a:lnTo>
                    <a:lnTo>
                      <a:pt x="1724" y="14657"/>
                    </a:lnTo>
                    <a:lnTo>
                      <a:pt x="1724" y="16043"/>
                    </a:lnTo>
                    <a:lnTo>
                      <a:pt x="1724" y="17430"/>
                    </a:lnTo>
                    <a:lnTo>
                      <a:pt x="1704" y="20143"/>
                    </a:lnTo>
                    <a:lnTo>
                      <a:pt x="1724" y="21510"/>
                    </a:lnTo>
                    <a:lnTo>
                      <a:pt x="1744" y="22876"/>
                    </a:lnTo>
                    <a:lnTo>
                      <a:pt x="1783" y="23570"/>
                    </a:lnTo>
                    <a:lnTo>
                      <a:pt x="1823" y="24243"/>
                    </a:lnTo>
                    <a:lnTo>
                      <a:pt x="1882" y="24936"/>
                    </a:lnTo>
                    <a:lnTo>
                      <a:pt x="1962" y="25610"/>
                    </a:lnTo>
                    <a:lnTo>
                      <a:pt x="2041" y="26283"/>
                    </a:lnTo>
                    <a:lnTo>
                      <a:pt x="2160" y="26956"/>
                    </a:lnTo>
                    <a:lnTo>
                      <a:pt x="2279" y="27610"/>
                    </a:lnTo>
                    <a:lnTo>
                      <a:pt x="2437" y="28284"/>
                    </a:lnTo>
                    <a:lnTo>
                      <a:pt x="2516" y="28600"/>
                    </a:lnTo>
                    <a:lnTo>
                      <a:pt x="2556" y="28759"/>
                    </a:lnTo>
                    <a:lnTo>
                      <a:pt x="2635" y="28897"/>
                    </a:lnTo>
                    <a:lnTo>
                      <a:pt x="2714" y="29036"/>
                    </a:lnTo>
                    <a:lnTo>
                      <a:pt x="2813" y="29135"/>
                    </a:lnTo>
                    <a:lnTo>
                      <a:pt x="2873" y="29175"/>
                    </a:lnTo>
                    <a:lnTo>
                      <a:pt x="2952" y="29195"/>
                    </a:lnTo>
                    <a:lnTo>
                      <a:pt x="3011" y="29214"/>
                    </a:lnTo>
                    <a:lnTo>
                      <a:pt x="3091" y="29214"/>
                    </a:lnTo>
                    <a:lnTo>
                      <a:pt x="3229" y="29195"/>
                    </a:lnTo>
                    <a:lnTo>
                      <a:pt x="3348" y="29115"/>
                    </a:lnTo>
                    <a:lnTo>
                      <a:pt x="3467" y="29036"/>
                    </a:lnTo>
                    <a:lnTo>
                      <a:pt x="3546" y="28917"/>
                    </a:lnTo>
                    <a:lnTo>
                      <a:pt x="3625" y="28798"/>
                    </a:lnTo>
                    <a:lnTo>
                      <a:pt x="3705" y="28660"/>
                    </a:lnTo>
                    <a:lnTo>
                      <a:pt x="3823" y="28402"/>
                    </a:lnTo>
                    <a:lnTo>
                      <a:pt x="4041" y="27749"/>
                    </a:lnTo>
                    <a:lnTo>
                      <a:pt x="4259" y="27095"/>
                    </a:lnTo>
                    <a:lnTo>
                      <a:pt x="4457" y="26422"/>
                    </a:lnTo>
                    <a:lnTo>
                      <a:pt x="4635" y="25748"/>
                    </a:lnTo>
                    <a:lnTo>
                      <a:pt x="4814" y="25055"/>
                    </a:lnTo>
                    <a:lnTo>
                      <a:pt x="4972" y="24362"/>
                    </a:lnTo>
                    <a:lnTo>
                      <a:pt x="5249" y="22995"/>
                    </a:lnTo>
                    <a:lnTo>
                      <a:pt x="5388" y="22302"/>
                    </a:lnTo>
                    <a:lnTo>
                      <a:pt x="5487" y="21609"/>
                    </a:lnTo>
                    <a:lnTo>
                      <a:pt x="5566" y="20896"/>
                    </a:lnTo>
                    <a:lnTo>
                      <a:pt x="5646" y="20203"/>
                    </a:lnTo>
                    <a:lnTo>
                      <a:pt x="5685" y="19509"/>
                    </a:lnTo>
                    <a:lnTo>
                      <a:pt x="5705" y="18796"/>
                    </a:lnTo>
                    <a:lnTo>
                      <a:pt x="5725" y="18103"/>
                    </a:lnTo>
                    <a:lnTo>
                      <a:pt x="5725" y="17410"/>
                    </a:lnTo>
                    <a:lnTo>
                      <a:pt x="5685" y="16023"/>
                    </a:lnTo>
                    <a:lnTo>
                      <a:pt x="5606" y="14617"/>
                    </a:lnTo>
                    <a:lnTo>
                      <a:pt x="5507" y="13211"/>
                    </a:lnTo>
                    <a:lnTo>
                      <a:pt x="5388" y="11785"/>
                    </a:lnTo>
                    <a:lnTo>
                      <a:pt x="5289" y="10319"/>
                    </a:lnTo>
                    <a:lnTo>
                      <a:pt x="5249" y="9586"/>
                    </a:lnTo>
                    <a:lnTo>
                      <a:pt x="5249" y="8854"/>
                    </a:lnTo>
                    <a:lnTo>
                      <a:pt x="5230" y="8121"/>
                    </a:lnTo>
                    <a:lnTo>
                      <a:pt x="5249" y="7368"/>
                    </a:lnTo>
                    <a:lnTo>
                      <a:pt x="5289" y="6635"/>
                    </a:lnTo>
                    <a:lnTo>
                      <a:pt x="5368" y="5902"/>
                    </a:lnTo>
                    <a:lnTo>
                      <a:pt x="5448" y="5189"/>
                    </a:lnTo>
                    <a:lnTo>
                      <a:pt x="5586" y="4476"/>
                    </a:lnTo>
                    <a:lnTo>
                      <a:pt x="5725" y="3763"/>
                    </a:lnTo>
                    <a:lnTo>
                      <a:pt x="5923" y="3070"/>
                    </a:lnTo>
                    <a:lnTo>
                      <a:pt x="6161" y="2397"/>
                    </a:lnTo>
                    <a:lnTo>
                      <a:pt x="6418" y="1743"/>
                    </a:lnTo>
                    <a:lnTo>
                      <a:pt x="6576" y="1406"/>
                    </a:lnTo>
                    <a:lnTo>
                      <a:pt x="6735" y="1090"/>
                    </a:lnTo>
                    <a:lnTo>
                      <a:pt x="6913" y="773"/>
                    </a:lnTo>
                    <a:lnTo>
                      <a:pt x="7091" y="476"/>
                    </a:lnTo>
                    <a:lnTo>
                      <a:pt x="7131" y="396"/>
                    </a:lnTo>
                    <a:lnTo>
                      <a:pt x="7151" y="337"/>
                    </a:lnTo>
                    <a:lnTo>
                      <a:pt x="7151" y="277"/>
                    </a:lnTo>
                    <a:lnTo>
                      <a:pt x="7131" y="218"/>
                    </a:lnTo>
                    <a:lnTo>
                      <a:pt x="7091" y="119"/>
                    </a:lnTo>
                    <a:lnTo>
                      <a:pt x="7012" y="40"/>
                    </a:lnTo>
                    <a:lnTo>
                      <a:pt x="691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6" name="Google Shape;1846;p7"/>
              <p:cNvSpPr/>
              <p:nvPr/>
            </p:nvSpPr>
            <p:spPr>
              <a:xfrm>
                <a:off x="1481275" y="818425"/>
                <a:ext cx="88150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14024" extrusionOk="0">
                    <a:moveTo>
                      <a:pt x="258" y="1"/>
                    </a:moveTo>
                    <a:lnTo>
                      <a:pt x="159" y="41"/>
                    </a:lnTo>
                    <a:lnTo>
                      <a:pt x="80" y="120"/>
                    </a:lnTo>
                    <a:lnTo>
                      <a:pt x="20" y="239"/>
                    </a:lnTo>
                    <a:lnTo>
                      <a:pt x="0" y="357"/>
                    </a:lnTo>
                    <a:lnTo>
                      <a:pt x="20" y="437"/>
                    </a:lnTo>
                    <a:lnTo>
                      <a:pt x="40" y="496"/>
                    </a:lnTo>
                    <a:lnTo>
                      <a:pt x="357" y="1288"/>
                    </a:lnTo>
                    <a:lnTo>
                      <a:pt x="634" y="2081"/>
                    </a:lnTo>
                    <a:lnTo>
                      <a:pt x="872" y="2893"/>
                    </a:lnTo>
                    <a:lnTo>
                      <a:pt x="1070" y="3705"/>
                    </a:lnTo>
                    <a:lnTo>
                      <a:pt x="1268" y="4537"/>
                    </a:lnTo>
                    <a:lnTo>
                      <a:pt x="1426" y="5388"/>
                    </a:lnTo>
                    <a:lnTo>
                      <a:pt x="1585" y="6220"/>
                    </a:lnTo>
                    <a:lnTo>
                      <a:pt x="1723" y="7072"/>
                    </a:lnTo>
                    <a:lnTo>
                      <a:pt x="1981" y="8775"/>
                    </a:lnTo>
                    <a:lnTo>
                      <a:pt x="2258" y="10459"/>
                    </a:lnTo>
                    <a:lnTo>
                      <a:pt x="2397" y="11310"/>
                    </a:lnTo>
                    <a:lnTo>
                      <a:pt x="2575" y="12142"/>
                    </a:lnTo>
                    <a:lnTo>
                      <a:pt x="2753" y="12974"/>
                    </a:lnTo>
                    <a:lnTo>
                      <a:pt x="2971" y="13806"/>
                    </a:lnTo>
                    <a:lnTo>
                      <a:pt x="2991" y="13865"/>
                    </a:lnTo>
                    <a:lnTo>
                      <a:pt x="3031" y="13925"/>
                    </a:lnTo>
                    <a:lnTo>
                      <a:pt x="3070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28" y="14024"/>
                    </a:lnTo>
                    <a:lnTo>
                      <a:pt x="3427" y="13964"/>
                    </a:lnTo>
                    <a:lnTo>
                      <a:pt x="3486" y="13885"/>
                    </a:lnTo>
                    <a:lnTo>
                      <a:pt x="3506" y="13826"/>
                    </a:lnTo>
                    <a:lnTo>
                      <a:pt x="3526" y="13766"/>
                    </a:lnTo>
                    <a:lnTo>
                      <a:pt x="3526" y="13687"/>
                    </a:lnTo>
                    <a:lnTo>
                      <a:pt x="3506" y="13628"/>
                    </a:lnTo>
                    <a:lnTo>
                      <a:pt x="3308" y="12796"/>
                    </a:lnTo>
                    <a:lnTo>
                      <a:pt x="3110" y="11944"/>
                    </a:lnTo>
                    <a:lnTo>
                      <a:pt x="2951" y="11092"/>
                    </a:lnTo>
                    <a:lnTo>
                      <a:pt x="2793" y="10241"/>
                    </a:lnTo>
                    <a:lnTo>
                      <a:pt x="2516" y="8537"/>
                    </a:lnTo>
                    <a:lnTo>
                      <a:pt x="2238" y="6814"/>
                    </a:lnTo>
                    <a:lnTo>
                      <a:pt x="2100" y="5963"/>
                    </a:lnTo>
                    <a:lnTo>
                      <a:pt x="1941" y="5111"/>
                    </a:lnTo>
                    <a:lnTo>
                      <a:pt x="1783" y="4259"/>
                    </a:lnTo>
                    <a:lnTo>
                      <a:pt x="1585" y="3427"/>
                    </a:lnTo>
                    <a:lnTo>
                      <a:pt x="1367" y="2596"/>
                    </a:lnTo>
                    <a:lnTo>
                      <a:pt x="1129" y="1764"/>
                    </a:lnTo>
                    <a:lnTo>
                      <a:pt x="852" y="952"/>
                    </a:lnTo>
                    <a:lnTo>
                      <a:pt x="535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416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7" name="Google Shape;1847;p7"/>
              <p:cNvSpPr/>
              <p:nvPr/>
            </p:nvSpPr>
            <p:spPr>
              <a:xfrm>
                <a:off x="1549100" y="724850"/>
                <a:ext cx="160475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9" h="83247" extrusionOk="0">
                    <a:moveTo>
                      <a:pt x="199" y="1"/>
                    </a:moveTo>
                    <a:lnTo>
                      <a:pt x="100" y="60"/>
                    </a:lnTo>
                    <a:lnTo>
                      <a:pt x="21" y="139"/>
                    </a:lnTo>
                    <a:lnTo>
                      <a:pt x="1" y="19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21" y="397"/>
                    </a:lnTo>
                    <a:lnTo>
                      <a:pt x="278" y="1328"/>
                    </a:lnTo>
                    <a:lnTo>
                      <a:pt x="516" y="2278"/>
                    </a:lnTo>
                    <a:lnTo>
                      <a:pt x="734" y="3229"/>
                    </a:lnTo>
                    <a:lnTo>
                      <a:pt x="912" y="4199"/>
                    </a:lnTo>
                    <a:lnTo>
                      <a:pt x="1070" y="5150"/>
                    </a:lnTo>
                    <a:lnTo>
                      <a:pt x="1229" y="6121"/>
                    </a:lnTo>
                    <a:lnTo>
                      <a:pt x="1506" y="8081"/>
                    </a:lnTo>
                    <a:lnTo>
                      <a:pt x="1764" y="10141"/>
                    </a:lnTo>
                    <a:lnTo>
                      <a:pt x="2021" y="12201"/>
                    </a:lnTo>
                    <a:lnTo>
                      <a:pt x="2259" y="14281"/>
                    </a:lnTo>
                    <a:lnTo>
                      <a:pt x="2457" y="16341"/>
                    </a:lnTo>
                    <a:lnTo>
                      <a:pt x="2655" y="18401"/>
                    </a:lnTo>
                    <a:lnTo>
                      <a:pt x="2813" y="20460"/>
                    </a:lnTo>
                    <a:lnTo>
                      <a:pt x="2972" y="22520"/>
                    </a:lnTo>
                    <a:lnTo>
                      <a:pt x="3091" y="24600"/>
                    </a:lnTo>
                    <a:lnTo>
                      <a:pt x="3190" y="26660"/>
                    </a:lnTo>
                    <a:lnTo>
                      <a:pt x="3289" y="28720"/>
                    </a:lnTo>
                    <a:lnTo>
                      <a:pt x="3348" y="30799"/>
                    </a:lnTo>
                    <a:lnTo>
                      <a:pt x="3407" y="32859"/>
                    </a:lnTo>
                    <a:lnTo>
                      <a:pt x="3427" y="34899"/>
                    </a:lnTo>
                    <a:lnTo>
                      <a:pt x="3427" y="36919"/>
                    </a:lnTo>
                    <a:lnTo>
                      <a:pt x="3427" y="38940"/>
                    </a:lnTo>
                    <a:lnTo>
                      <a:pt x="3388" y="40980"/>
                    </a:lnTo>
                    <a:lnTo>
                      <a:pt x="3348" y="43059"/>
                    </a:lnTo>
                    <a:lnTo>
                      <a:pt x="3289" y="45139"/>
                    </a:lnTo>
                    <a:lnTo>
                      <a:pt x="3249" y="47219"/>
                    </a:lnTo>
                    <a:lnTo>
                      <a:pt x="3249" y="48249"/>
                    </a:lnTo>
                    <a:lnTo>
                      <a:pt x="3269" y="49298"/>
                    </a:lnTo>
                    <a:lnTo>
                      <a:pt x="3328" y="50289"/>
                    </a:lnTo>
                    <a:lnTo>
                      <a:pt x="3388" y="51279"/>
                    </a:lnTo>
                    <a:lnTo>
                      <a:pt x="3487" y="52269"/>
                    </a:lnTo>
                    <a:lnTo>
                      <a:pt x="3625" y="53260"/>
                    </a:lnTo>
                    <a:lnTo>
                      <a:pt x="3764" y="54250"/>
                    </a:lnTo>
                    <a:lnTo>
                      <a:pt x="3922" y="55220"/>
                    </a:lnTo>
                    <a:lnTo>
                      <a:pt x="4259" y="57161"/>
                    </a:lnTo>
                    <a:lnTo>
                      <a:pt x="4635" y="59102"/>
                    </a:lnTo>
                    <a:lnTo>
                      <a:pt x="4992" y="61063"/>
                    </a:lnTo>
                    <a:lnTo>
                      <a:pt x="5150" y="62034"/>
                    </a:lnTo>
                    <a:lnTo>
                      <a:pt x="5309" y="63024"/>
                    </a:lnTo>
                    <a:lnTo>
                      <a:pt x="5448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5" y="67223"/>
                    </a:lnTo>
                    <a:lnTo>
                      <a:pt x="5804" y="68352"/>
                    </a:lnTo>
                    <a:lnTo>
                      <a:pt x="5824" y="69481"/>
                    </a:lnTo>
                    <a:lnTo>
                      <a:pt x="5844" y="70610"/>
                    </a:lnTo>
                    <a:lnTo>
                      <a:pt x="5824" y="71739"/>
                    </a:lnTo>
                    <a:lnTo>
                      <a:pt x="5804" y="72848"/>
                    </a:lnTo>
                    <a:lnTo>
                      <a:pt x="5745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8" y="77324"/>
                    </a:lnTo>
                    <a:lnTo>
                      <a:pt x="5289" y="78433"/>
                    </a:lnTo>
                    <a:lnTo>
                      <a:pt x="5131" y="79542"/>
                    </a:lnTo>
                    <a:lnTo>
                      <a:pt x="4933" y="80652"/>
                    </a:lnTo>
                    <a:lnTo>
                      <a:pt x="4715" y="81741"/>
                    </a:lnTo>
                    <a:lnTo>
                      <a:pt x="4477" y="82850"/>
                    </a:lnTo>
                    <a:lnTo>
                      <a:pt x="4477" y="82909"/>
                    </a:lnTo>
                    <a:lnTo>
                      <a:pt x="4477" y="82989"/>
                    </a:lnTo>
                    <a:lnTo>
                      <a:pt x="4497" y="83048"/>
                    </a:lnTo>
                    <a:lnTo>
                      <a:pt x="4517" y="83108"/>
                    </a:lnTo>
                    <a:lnTo>
                      <a:pt x="4596" y="83187"/>
                    </a:lnTo>
                    <a:lnTo>
                      <a:pt x="4695" y="83246"/>
                    </a:lnTo>
                    <a:lnTo>
                      <a:pt x="4794" y="83246"/>
                    </a:lnTo>
                    <a:lnTo>
                      <a:pt x="4893" y="83226"/>
                    </a:lnTo>
                    <a:lnTo>
                      <a:pt x="4933" y="83187"/>
                    </a:lnTo>
                    <a:lnTo>
                      <a:pt x="4972" y="83147"/>
                    </a:lnTo>
                    <a:lnTo>
                      <a:pt x="5012" y="83088"/>
                    </a:lnTo>
                    <a:lnTo>
                      <a:pt x="5032" y="83008"/>
                    </a:lnTo>
                    <a:lnTo>
                      <a:pt x="5230" y="82058"/>
                    </a:lnTo>
                    <a:lnTo>
                      <a:pt x="5428" y="81107"/>
                    </a:lnTo>
                    <a:lnTo>
                      <a:pt x="5606" y="80156"/>
                    </a:lnTo>
                    <a:lnTo>
                      <a:pt x="5764" y="79186"/>
                    </a:lnTo>
                    <a:lnTo>
                      <a:pt x="5903" y="78215"/>
                    </a:lnTo>
                    <a:lnTo>
                      <a:pt x="6022" y="77245"/>
                    </a:lnTo>
                    <a:lnTo>
                      <a:pt x="6121" y="76274"/>
                    </a:lnTo>
                    <a:lnTo>
                      <a:pt x="6220" y="75304"/>
                    </a:lnTo>
                    <a:lnTo>
                      <a:pt x="6299" y="74314"/>
                    </a:lnTo>
                    <a:lnTo>
                      <a:pt x="6339" y="73343"/>
                    </a:lnTo>
                    <a:lnTo>
                      <a:pt x="6378" y="72353"/>
                    </a:lnTo>
                    <a:lnTo>
                      <a:pt x="6418" y="71382"/>
                    </a:lnTo>
                    <a:lnTo>
                      <a:pt x="6418" y="70392"/>
                    </a:lnTo>
                    <a:lnTo>
                      <a:pt x="6398" y="69421"/>
                    </a:lnTo>
                    <a:lnTo>
                      <a:pt x="6378" y="68431"/>
                    </a:lnTo>
                    <a:lnTo>
                      <a:pt x="6319" y="67461"/>
                    </a:lnTo>
                    <a:lnTo>
                      <a:pt x="6260" y="66490"/>
                    </a:lnTo>
                    <a:lnTo>
                      <a:pt x="6180" y="65539"/>
                    </a:lnTo>
                    <a:lnTo>
                      <a:pt x="6081" y="64589"/>
                    </a:lnTo>
                    <a:lnTo>
                      <a:pt x="5962" y="63638"/>
                    </a:lnTo>
                    <a:lnTo>
                      <a:pt x="5844" y="62687"/>
                    </a:lnTo>
                    <a:lnTo>
                      <a:pt x="5705" y="61737"/>
                    </a:lnTo>
                    <a:lnTo>
                      <a:pt x="5547" y="60786"/>
                    </a:lnTo>
                    <a:lnTo>
                      <a:pt x="5368" y="59855"/>
                    </a:lnTo>
                    <a:lnTo>
                      <a:pt x="4952" y="57795"/>
                    </a:lnTo>
                    <a:lnTo>
                      <a:pt x="4556" y="55735"/>
                    </a:lnTo>
                    <a:lnTo>
                      <a:pt x="4358" y="54705"/>
                    </a:lnTo>
                    <a:lnTo>
                      <a:pt x="4200" y="53656"/>
                    </a:lnTo>
                    <a:lnTo>
                      <a:pt x="4061" y="52606"/>
                    </a:lnTo>
                    <a:lnTo>
                      <a:pt x="3962" y="51556"/>
                    </a:lnTo>
                    <a:lnTo>
                      <a:pt x="3903" y="50526"/>
                    </a:lnTo>
                    <a:lnTo>
                      <a:pt x="3843" y="49496"/>
                    </a:lnTo>
                    <a:lnTo>
                      <a:pt x="3823" y="48447"/>
                    </a:lnTo>
                    <a:lnTo>
                      <a:pt x="3823" y="47417"/>
                    </a:lnTo>
                    <a:lnTo>
                      <a:pt x="3843" y="45337"/>
                    </a:lnTo>
                    <a:lnTo>
                      <a:pt x="3903" y="43257"/>
                    </a:lnTo>
                    <a:lnTo>
                      <a:pt x="3962" y="41138"/>
                    </a:lnTo>
                    <a:lnTo>
                      <a:pt x="3982" y="39039"/>
                    </a:lnTo>
                    <a:lnTo>
                      <a:pt x="4002" y="36919"/>
                    </a:lnTo>
                    <a:lnTo>
                      <a:pt x="4002" y="34820"/>
                    </a:lnTo>
                    <a:lnTo>
                      <a:pt x="3962" y="32720"/>
                    </a:lnTo>
                    <a:lnTo>
                      <a:pt x="3922" y="30641"/>
                    </a:lnTo>
                    <a:lnTo>
                      <a:pt x="3843" y="28541"/>
                    </a:lnTo>
                    <a:lnTo>
                      <a:pt x="3764" y="26462"/>
                    </a:lnTo>
                    <a:lnTo>
                      <a:pt x="3645" y="24362"/>
                    </a:lnTo>
                    <a:lnTo>
                      <a:pt x="3506" y="22283"/>
                    </a:lnTo>
                    <a:lnTo>
                      <a:pt x="3368" y="20203"/>
                    </a:lnTo>
                    <a:lnTo>
                      <a:pt x="3190" y="18123"/>
                    </a:lnTo>
                    <a:lnTo>
                      <a:pt x="2992" y="15885"/>
                    </a:lnTo>
                    <a:lnTo>
                      <a:pt x="2754" y="13647"/>
                    </a:lnTo>
                    <a:lnTo>
                      <a:pt x="2496" y="11409"/>
                    </a:lnTo>
                    <a:lnTo>
                      <a:pt x="2219" y="9191"/>
                    </a:lnTo>
                    <a:lnTo>
                      <a:pt x="1922" y="6913"/>
                    </a:lnTo>
                    <a:lnTo>
                      <a:pt x="1764" y="5784"/>
                    </a:lnTo>
                    <a:lnTo>
                      <a:pt x="1585" y="4655"/>
                    </a:lnTo>
                    <a:lnTo>
                      <a:pt x="1367" y="3526"/>
                    </a:lnTo>
                    <a:lnTo>
                      <a:pt x="1150" y="2417"/>
                    </a:lnTo>
                    <a:lnTo>
                      <a:pt x="872" y="1308"/>
                    </a:lnTo>
                    <a:lnTo>
                      <a:pt x="714" y="773"/>
                    </a:lnTo>
                    <a:lnTo>
                      <a:pt x="555" y="218"/>
                    </a:lnTo>
                    <a:lnTo>
                      <a:pt x="536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397" y="20"/>
                    </a:lnTo>
                    <a:lnTo>
                      <a:pt x="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8" name="Google Shape;1848;p7"/>
              <p:cNvSpPr/>
              <p:nvPr/>
            </p:nvSpPr>
            <p:spPr>
              <a:xfrm>
                <a:off x="1617450" y="2889675"/>
                <a:ext cx="356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27" h="10478" extrusionOk="0">
                    <a:moveTo>
                      <a:pt x="1109" y="0"/>
                    </a:moveTo>
                    <a:lnTo>
                      <a:pt x="1010" y="20"/>
                    </a:lnTo>
                    <a:lnTo>
                      <a:pt x="951" y="60"/>
                    </a:lnTo>
                    <a:lnTo>
                      <a:pt x="911" y="99"/>
                    </a:lnTo>
                    <a:lnTo>
                      <a:pt x="872" y="159"/>
                    </a:lnTo>
                    <a:lnTo>
                      <a:pt x="852" y="218"/>
                    </a:lnTo>
                    <a:lnTo>
                      <a:pt x="673" y="832"/>
                    </a:lnTo>
                    <a:lnTo>
                      <a:pt x="535" y="1426"/>
                    </a:lnTo>
                    <a:lnTo>
                      <a:pt x="416" y="2040"/>
                    </a:lnTo>
                    <a:lnTo>
                      <a:pt x="297" y="2654"/>
                    </a:lnTo>
                    <a:lnTo>
                      <a:pt x="218" y="3268"/>
                    </a:lnTo>
                    <a:lnTo>
                      <a:pt x="139" y="3882"/>
                    </a:lnTo>
                    <a:lnTo>
                      <a:pt x="99" y="4516"/>
                    </a:lnTo>
                    <a:lnTo>
                      <a:pt x="59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59" y="10161"/>
                    </a:lnTo>
                    <a:lnTo>
                      <a:pt x="79" y="10220"/>
                    </a:lnTo>
                    <a:lnTo>
                      <a:pt x="99" y="10300"/>
                    </a:lnTo>
                    <a:lnTo>
                      <a:pt x="119" y="10339"/>
                    </a:lnTo>
                    <a:lnTo>
                      <a:pt x="159" y="10399"/>
                    </a:lnTo>
                    <a:lnTo>
                      <a:pt x="258" y="10458"/>
                    </a:lnTo>
                    <a:lnTo>
                      <a:pt x="357" y="10478"/>
                    </a:lnTo>
                    <a:lnTo>
                      <a:pt x="456" y="10458"/>
                    </a:lnTo>
                    <a:lnTo>
                      <a:pt x="555" y="10399"/>
                    </a:lnTo>
                    <a:lnTo>
                      <a:pt x="594" y="10339"/>
                    </a:lnTo>
                    <a:lnTo>
                      <a:pt x="614" y="10300"/>
                    </a:lnTo>
                    <a:lnTo>
                      <a:pt x="634" y="10220"/>
                    </a:lnTo>
                    <a:lnTo>
                      <a:pt x="634" y="10161"/>
                    </a:lnTo>
                    <a:lnTo>
                      <a:pt x="594" y="8913"/>
                    </a:lnTo>
                    <a:lnTo>
                      <a:pt x="574" y="7685"/>
                    </a:lnTo>
                    <a:lnTo>
                      <a:pt x="574" y="6457"/>
                    </a:lnTo>
                    <a:lnTo>
                      <a:pt x="614" y="5229"/>
                    </a:lnTo>
                    <a:lnTo>
                      <a:pt x="654" y="4615"/>
                    </a:lnTo>
                    <a:lnTo>
                      <a:pt x="713" y="4001"/>
                    </a:lnTo>
                    <a:lnTo>
                      <a:pt x="772" y="3387"/>
                    </a:lnTo>
                    <a:lnTo>
                      <a:pt x="852" y="2793"/>
                    </a:lnTo>
                    <a:lnTo>
                      <a:pt x="971" y="2179"/>
                    </a:lnTo>
                    <a:lnTo>
                      <a:pt x="1089" y="1585"/>
                    </a:lnTo>
                    <a:lnTo>
                      <a:pt x="1228" y="991"/>
                    </a:lnTo>
                    <a:lnTo>
                      <a:pt x="1406" y="397"/>
                    </a:lnTo>
                    <a:lnTo>
                      <a:pt x="1406" y="317"/>
                    </a:lnTo>
                    <a:lnTo>
                      <a:pt x="1426" y="258"/>
                    </a:lnTo>
                    <a:lnTo>
                      <a:pt x="1406" y="198"/>
                    </a:lnTo>
                    <a:lnTo>
                      <a:pt x="1386" y="139"/>
                    </a:lnTo>
                    <a:lnTo>
                      <a:pt x="1307" y="60"/>
                    </a:lnTo>
                    <a:lnTo>
                      <a:pt x="122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9" name="Google Shape;1849;p7"/>
              <p:cNvSpPr/>
              <p:nvPr/>
            </p:nvSpPr>
            <p:spPr>
              <a:xfrm>
                <a:off x="1100000" y="754075"/>
                <a:ext cx="116875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5" h="96754" extrusionOk="0">
                    <a:moveTo>
                      <a:pt x="3625" y="0"/>
                    </a:moveTo>
                    <a:lnTo>
                      <a:pt x="3526" y="20"/>
                    </a:lnTo>
                    <a:lnTo>
                      <a:pt x="3486" y="40"/>
                    </a:lnTo>
                    <a:lnTo>
                      <a:pt x="3447" y="79"/>
                    </a:lnTo>
                    <a:lnTo>
                      <a:pt x="3407" y="119"/>
                    </a:lnTo>
                    <a:lnTo>
                      <a:pt x="3387" y="178"/>
                    </a:lnTo>
                    <a:lnTo>
                      <a:pt x="3387" y="238"/>
                    </a:lnTo>
                    <a:lnTo>
                      <a:pt x="3387" y="317"/>
                    </a:lnTo>
                    <a:lnTo>
                      <a:pt x="3605" y="2733"/>
                    </a:lnTo>
                    <a:lnTo>
                      <a:pt x="3784" y="5170"/>
                    </a:lnTo>
                    <a:lnTo>
                      <a:pt x="3922" y="7606"/>
                    </a:lnTo>
                    <a:lnTo>
                      <a:pt x="4021" y="10042"/>
                    </a:lnTo>
                    <a:lnTo>
                      <a:pt x="4081" y="12478"/>
                    </a:lnTo>
                    <a:lnTo>
                      <a:pt x="4100" y="14914"/>
                    </a:lnTo>
                    <a:lnTo>
                      <a:pt x="4081" y="17350"/>
                    </a:lnTo>
                    <a:lnTo>
                      <a:pt x="4001" y="19806"/>
                    </a:lnTo>
                    <a:lnTo>
                      <a:pt x="3902" y="22243"/>
                    </a:lnTo>
                    <a:lnTo>
                      <a:pt x="3744" y="24659"/>
                    </a:lnTo>
                    <a:lnTo>
                      <a:pt x="3546" y="27095"/>
                    </a:lnTo>
                    <a:lnTo>
                      <a:pt x="3308" y="29511"/>
                    </a:lnTo>
                    <a:lnTo>
                      <a:pt x="3031" y="31948"/>
                    </a:lnTo>
                    <a:lnTo>
                      <a:pt x="2694" y="34344"/>
                    </a:lnTo>
                    <a:lnTo>
                      <a:pt x="2338" y="36760"/>
                    </a:lnTo>
                    <a:lnTo>
                      <a:pt x="1922" y="39137"/>
                    </a:lnTo>
                    <a:lnTo>
                      <a:pt x="1486" y="41474"/>
                    </a:lnTo>
                    <a:lnTo>
                      <a:pt x="1030" y="43792"/>
                    </a:lnTo>
                    <a:lnTo>
                      <a:pt x="832" y="44940"/>
                    </a:lnTo>
                    <a:lnTo>
                      <a:pt x="634" y="46109"/>
                    </a:lnTo>
                    <a:lnTo>
                      <a:pt x="436" y="47278"/>
                    </a:lnTo>
                    <a:lnTo>
                      <a:pt x="278" y="48446"/>
                    </a:lnTo>
                    <a:lnTo>
                      <a:pt x="159" y="49635"/>
                    </a:lnTo>
                    <a:lnTo>
                      <a:pt x="60" y="50803"/>
                    </a:lnTo>
                    <a:lnTo>
                      <a:pt x="20" y="51991"/>
                    </a:lnTo>
                    <a:lnTo>
                      <a:pt x="1" y="53180"/>
                    </a:lnTo>
                    <a:lnTo>
                      <a:pt x="1" y="54348"/>
                    </a:lnTo>
                    <a:lnTo>
                      <a:pt x="40" y="55537"/>
                    </a:lnTo>
                    <a:lnTo>
                      <a:pt x="100" y="56725"/>
                    </a:lnTo>
                    <a:lnTo>
                      <a:pt x="199" y="57914"/>
                    </a:lnTo>
                    <a:lnTo>
                      <a:pt x="416" y="60370"/>
                    </a:lnTo>
                    <a:lnTo>
                      <a:pt x="63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50" y="67718"/>
                    </a:lnTo>
                    <a:lnTo>
                      <a:pt x="1189" y="70193"/>
                    </a:lnTo>
                    <a:lnTo>
                      <a:pt x="1288" y="72689"/>
                    </a:lnTo>
                    <a:lnTo>
                      <a:pt x="1367" y="75165"/>
                    </a:lnTo>
                    <a:lnTo>
                      <a:pt x="1387" y="77660"/>
                    </a:lnTo>
                    <a:lnTo>
                      <a:pt x="1387" y="78849"/>
                    </a:lnTo>
                    <a:lnTo>
                      <a:pt x="1367" y="80057"/>
                    </a:lnTo>
                    <a:lnTo>
                      <a:pt x="1328" y="82473"/>
                    </a:lnTo>
                    <a:lnTo>
                      <a:pt x="1328" y="83701"/>
                    </a:lnTo>
                    <a:lnTo>
                      <a:pt x="1328" y="84909"/>
                    </a:lnTo>
                    <a:lnTo>
                      <a:pt x="1347" y="86118"/>
                    </a:lnTo>
                    <a:lnTo>
                      <a:pt x="1407" y="87326"/>
                    </a:lnTo>
                    <a:lnTo>
                      <a:pt x="1486" y="88534"/>
                    </a:lnTo>
                    <a:lnTo>
                      <a:pt x="1605" y="89722"/>
                    </a:lnTo>
                    <a:lnTo>
                      <a:pt x="1684" y="90317"/>
                    </a:lnTo>
                    <a:lnTo>
                      <a:pt x="1763" y="90911"/>
                    </a:lnTo>
                    <a:lnTo>
                      <a:pt x="1862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9" y="93248"/>
                    </a:lnTo>
                    <a:lnTo>
                      <a:pt x="2397" y="93822"/>
                    </a:lnTo>
                    <a:lnTo>
                      <a:pt x="2556" y="94377"/>
                    </a:lnTo>
                    <a:lnTo>
                      <a:pt x="2754" y="94951"/>
                    </a:lnTo>
                    <a:lnTo>
                      <a:pt x="2952" y="95506"/>
                    </a:lnTo>
                    <a:lnTo>
                      <a:pt x="3189" y="96041"/>
                    </a:lnTo>
                    <a:lnTo>
                      <a:pt x="3427" y="96595"/>
                    </a:lnTo>
                    <a:lnTo>
                      <a:pt x="3467" y="96655"/>
                    </a:lnTo>
                    <a:lnTo>
                      <a:pt x="3506" y="96714"/>
                    </a:lnTo>
                    <a:lnTo>
                      <a:pt x="3546" y="96734"/>
                    </a:lnTo>
                    <a:lnTo>
                      <a:pt x="3605" y="96754"/>
                    </a:lnTo>
                    <a:lnTo>
                      <a:pt x="3704" y="96754"/>
                    </a:lnTo>
                    <a:lnTo>
                      <a:pt x="3803" y="96714"/>
                    </a:lnTo>
                    <a:lnTo>
                      <a:pt x="3883" y="96635"/>
                    </a:lnTo>
                    <a:lnTo>
                      <a:pt x="3942" y="96516"/>
                    </a:lnTo>
                    <a:lnTo>
                      <a:pt x="3942" y="96456"/>
                    </a:lnTo>
                    <a:lnTo>
                      <a:pt x="3942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685" y="95763"/>
                    </a:lnTo>
                    <a:lnTo>
                      <a:pt x="3486" y="95268"/>
                    </a:lnTo>
                    <a:lnTo>
                      <a:pt x="3308" y="94773"/>
                    </a:lnTo>
                    <a:lnTo>
                      <a:pt x="3130" y="94258"/>
                    </a:lnTo>
                    <a:lnTo>
                      <a:pt x="2971" y="93743"/>
                    </a:lnTo>
                    <a:lnTo>
                      <a:pt x="2833" y="93228"/>
                    </a:lnTo>
                    <a:lnTo>
                      <a:pt x="2694" y="92713"/>
                    </a:lnTo>
                    <a:lnTo>
                      <a:pt x="2575" y="92178"/>
                    </a:lnTo>
                    <a:lnTo>
                      <a:pt x="2476" y="91663"/>
                    </a:lnTo>
                    <a:lnTo>
                      <a:pt x="2377" y="91129"/>
                    </a:lnTo>
                    <a:lnTo>
                      <a:pt x="2219" y="90059"/>
                    </a:lnTo>
                    <a:lnTo>
                      <a:pt x="2100" y="88970"/>
                    </a:lnTo>
                    <a:lnTo>
                      <a:pt x="2001" y="87880"/>
                    </a:lnTo>
                    <a:lnTo>
                      <a:pt x="1942" y="86791"/>
                    </a:lnTo>
                    <a:lnTo>
                      <a:pt x="1922" y="85702"/>
                    </a:lnTo>
                    <a:lnTo>
                      <a:pt x="1902" y="84593"/>
                    </a:lnTo>
                    <a:lnTo>
                      <a:pt x="1902" y="83503"/>
                    </a:lnTo>
                    <a:lnTo>
                      <a:pt x="1922" y="81305"/>
                    </a:lnTo>
                    <a:lnTo>
                      <a:pt x="1961" y="79126"/>
                    </a:lnTo>
                    <a:lnTo>
                      <a:pt x="1942" y="76690"/>
                    </a:lnTo>
                    <a:lnTo>
                      <a:pt x="1902" y="74254"/>
                    </a:lnTo>
                    <a:lnTo>
                      <a:pt x="1803" y="71818"/>
                    </a:lnTo>
                    <a:lnTo>
                      <a:pt x="1684" y="69381"/>
                    </a:lnTo>
                    <a:lnTo>
                      <a:pt x="1526" y="66945"/>
                    </a:lnTo>
                    <a:lnTo>
                      <a:pt x="1347" y="64529"/>
                    </a:lnTo>
                    <a:lnTo>
                      <a:pt x="1130" y="62093"/>
                    </a:lnTo>
                    <a:lnTo>
                      <a:pt x="912" y="59676"/>
                    </a:lnTo>
                    <a:lnTo>
                      <a:pt x="813" y="58468"/>
                    </a:lnTo>
                    <a:lnTo>
                      <a:pt x="714" y="57280"/>
                    </a:lnTo>
                    <a:lnTo>
                      <a:pt x="634" y="56091"/>
                    </a:lnTo>
                    <a:lnTo>
                      <a:pt x="575" y="54883"/>
                    </a:lnTo>
                    <a:lnTo>
                      <a:pt x="555" y="53695"/>
                    </a:lnTo>
                    <a:lnTo>
                      <a:pt x="555" y="52487"/>
                    </a:lnTo>
                    <a:lnTo>
                      <a:pt x="595" y="51298"/>
                    </a:lnTo>
                    <a:lnTo>
                      <a:pt x="674" y="50110"/>
                    </a:lnTo>
                    <a:lnTo>
                      <a:pt x="793" y="48902"/>
                    </a:lnTo>
                    <a:lnTo>
                      <a:pt x="951" y="47694"/>
                    </a:lnTo>
                    <a:lnTo>
                      <a:pt x="1130" y="46505"/>
                    </a:lnTo>
                    <a:lnTo>
                      <a:pt x="1347" y="45317"/>
                    </a:lnTo>
                    <a:lnTo>
                      <a:pt x="1783" y="42940"/>
                    </a:lnTo>
                    <a:lnTo>
                      <a:pt x="2239" y="40563"/>
                    </a:lnTo>
                    <a:lnTo>
                      <a:pt x="2655" y="38266"/>
                    </a:lnTo>
                    <a:lnTo>
                      <a:pt x="3031" y="35948"/>
                    </a:lnTo>
                    <a:lnTo>
                      <a:pt x="3368" y="33611"/>
                    </a:lnTo>
                    <a:lnTo>
                      <a:pt x="3665" y="31294"/>
                    </a:lnTo>
                    <a:lnTo>
                      <a:pt x="3942" y="28957"/>
                    </a:lnTo>
                    <a:lnTo>
                      <a:pt x="4160" y="26600"/>
                    </a:lnTo>
                    <a:lnTo>
                      <a:pt x="4338" y="24263"/>
                    </a:lnTo>
                    <a:lnTo>
                      <a:pt x="4477" y="21906"/>
                    </a:lnTo>
                    <a:lnTo>
                      <a:pt x="4556" y="20559"/>
                    </a:lnTo>
                    <a:lnTo>
                      <a:pt x="4596" y="19212"/>
                    </a:lnTo>
                    <a:lnTo>
                      <a:pt x="4635" y="17846"/>
                    </a:lnTo>
                    <a:lnTo>
                      <a:pt x="4655" y="16499"/>
                    </a:lnTo>
                    <a:lnTo>
                      <a:pt x="4675" y="15152"/>
                    </a:lnTo>
                    <a:lnTo>
                      <a:pt x="4675" y="13805"/>
                    </a:lnTo>
                    <a:lnTo>
                      <a:pt x="4655" y="12438"/>
                    </a:lnTo>
                    <a:lnTo>
                      <a:pt x="4635" y="11092"/>
                    </a:lnTo>
                    <a:lnTo>
                      <a:pt x="4596" y="9745"/>
                    </a:lnTo>
                    <a:lnTo>
                      <a:pt x="4536" y="8398"/>
                    </a:lnTo>
                    <a:lnTo>
                      <a:pt x="4477" y="7051"/>
                    </a:lnTo>
                    <a:lnTo>
                      <a:pt x="4398" y="5704"/>
                    </a:lnTo>
                    <a:lnTo>
                      <a:pt x="4299" y="4338"/>
                    </a:lnTo>
                    <a:lnTo>
                      <a:pt x="4199" y="2991"/>
                    </a:lnTo>
                    <a:lnTo>
                      <a:pt x="4081" y="1664"/>
                    </a:lnTo>
                    <a:lnTo>
                      <a:pt x="3942" y="317"/>
                    </a:lnTo>
                    <a:lnTo>
                      <a:pt x="3942" y="238"/>
                    </a:lnTo>
                    <a:lnTo>
                      <a:pt x="3902" y="178"/>
                    </a:lnTo>
                    <a:lnTo>
                      <a:pt x="3883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2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0" name="Google Shape;1850;p7"/>
              <p:cNvSpPr/>
              <p:nvPr/>
            </p:nvSpPr>
            <p:spPr>
              <a:xfrm>
                <a:off x="1082675" y="364875"/>
                <a:ext cx="619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50527" extrusionOk="0">
                    <a:moveTo>
                      <a:pt x="971" y="0"/>
                    </a:moveTo>
                    <a:lnTo>
                      <a:pt x="852" y="20"/>
                    </a:lnTo>
                    <a:lnTo>
                      <a:pt x="773" y="80"/>
                    </a:lnTo>
                    <a:lnTo>
                      <a:pt x="713" y="139"/>
                    </a:lnTo>
                    <a:lnTo>
                      <a:pt x="694" y="179"/>
                    </a:lnTo>
                    <a:lnTo>
                      <a:pt x="674" y="258"/>
                    </a:lnTo>
                    <a:lnTo>
                      <a:pt x="654" y="317"/>
                    </a:lnTo>
                    <a:lnTo>
                      <a:pt x="436" y="2773"/>
                    </a:lnTo>
                    <a:lnTo>
                      <a:pt x="258" y="5209"/>
                    </a:lnTo>
                    <a:lnTo>
                      <a:pt x="179" y="6418"/>
                    </a:lnTo>
                    <a:lnTo>
                      <a:pt x="119" y="7626"/>
                    </a:lnTo>
                    <a:lnTo>
                      <a:pt x="60" y="8854"/>
                    </a:lnTo>
                    <a:lnTo>
                      <a:pt x="20" y="10062"/>
                    </a:lnTo>
                    <a:lnTo>
                      <a:pt x="0" y="11270"/>
                    </a:lnTo>
                    <a:lnTo>
                      <a:pt x="0" y="12498"/>
                    </a:lnTo>
                    <a:lnTo>
                      <a:pt x="20" y="13706"/>
                    </a:lnTo>
                    <a:lnTo>
                      <a:pt x="60" y="14934"/>
                    </a:lnTo>
                    <a:lnTo>
                      <a:pt x="99" y="16142"/>
                    </a:lnTo>
                    <a:lnTo>
                      <a:pt x="179" y="17370"/>
                    </a:lnTo>
                    <a:lnTo>
                      <a:pt x="297" y="18579"/>
                    </a:lnTo>
                    <a:lnTo>
                      <a:pt x="416" y="19807"/>
                    </a:lnTo>
                    <a:lnTo>
                      <a:pt x="733" y="22223"/>
                    </a:lnTo>
                    <a:lnTo>
                      <a:pt x="1070" y="24620"/>
                    </a:lnTo>
                    <a:lnTo>
                      <a:pt x="1387" y="27036"/>
                    </a:lnTo>
                    <a:lnTo>
                      <a:pt x="1525" y="28244"/>
                    </a:lnTo>
                    <a:lnTo>
                      <a:pt x="1664" y="29452"/>
                    </a:lnTo>
                    <a:lnTo>
                      <a:pt x="1763" y="30660"/>
                    </a:lnTo>
                    <a:lnTo>
                      <a:pt x="1842" y="31869"/>
                    </a:lnTo>
                    <a:lnTo>
                      <a:pt x="1902" y="33077"/>
                    </a:lnTo>
                    <a:lnTo>
                      <a:pt x="1941" y="34305"/>
                    </a:lnTo>
                    <a:lnTo>
                      <a:pt x="1941" y="35513"/>
                    </a:lnTo>
                    <a:lnTo>
                      <a:pt x="1922" y="36721"/>
                    </a:lnTo>
                    <a:lnTo>
                      <a:pt x="1882" y="37929"/>
                    </a:lnTo>
                    <a:lnTo>
                      <a:pt x="1823" y="39157"/>
                    </a:lnTo>
                    <a:lnTo>
                      <a:pt x="1664" y="41910"/>
                    </a:lnTo>
                    <a:lnTo>
                      <a:pt x="1605" y="43297"/>
                    </a:lnTo>
                    <a:lnTo>
                      <a:pt x="1545" y="44683"/>
                    </a:lnTo>
                    <a:lnTo>
                      <a:pt x="1525" y="46070"/>
                    </a:lnTo>
                    <a:lnTo>
                      <a:pt x="1525" y="47436"/>
                    </a:lnTo>
                    <a:lnTo>
                      <a:pt x="1545" y="48130"/>
                    </a:lnTo>
                    <a:lnTo>
                      <a:pt x="1585" y="48823"/>
                    </a:lnTo>
                    <a:lnTo>
                      <a:pt x="1624" y="49516"/>
                    </a:lnTo>
                    <a:lnTo>
                      <a:pt x="1684" y="50209"/>
                    </a:lnTo>
                    <a:lnTo>
                      <a:pt x="1704" y="50288"/>
                    </a:lnTo>
                    <a:lnTo>
                      <a:pt x="1723" y="50348"/>
                    </a:lnTo>
                    <a:lnTo>
                      <a:pt x="1763" y="50407"/>
                    </a:lnTo>
                    <a:lnTo>
                      <a:pt x="1803" y="50447"/>
                    </a:lnTo>
                    <a:lnTo>
                      <a:pt x="1902" y="50506"/>
                    </a:lnTo>
                    <a:lnTo>
                      <a:pt x="2001" y="50526"/>
                    </a:lnTo>
                    <a:lnTo>
                      <a:pt x="2100" y="50506"/>
                    </a:lnTo>
                    <a:lnTo>
                      <a:pt x="2139" y="50487"/>
                    </a:lnTo>
                    <a:lnTo>
                      <a:pt x="2179" y="50447"/>
                    </a:lnTo>
                    <a:lnTo>
                      <a:pt x="2219" y="50407"/>
                    </a:lnTo>
                    <a:lnTo>
                      <a:pt x="2238" y="50348"/>
                    </a:lnTo>
                    <a:lnTo>
                      <a:pt x="2258" y="50288"/>
                    </a:lnTo>
                    <a:lnTo>
                      <a:pt x="2258" y="50209"/>
                    </a:lnTo>
                    <a:lnTo>
                      <a:pt x="2159" y="48981"/>
                    </a:lnTo>
                    <a:lnTo>
                      <a:pt x="2100" y="47773"/>
                    </a:lnTo>
                    <a:lnTo>
                      <a:pt x="2080" y="46545"/>
                    </a:lnTo>
                    <a:lnTo>
                      <a:pt x="2080" y="45337"/>
                    </a:lnTo>
                    <a:lnTo>
                      <a:pt x="2100" y="44109"/>
                    </a:lnTo>
                    <a:lnTo>
                      <a:pt x="2159" y="42901"/>
                    </a:lnTo>
                    <a:lnTo>
                      <a:pt x="2258" y="40465"/>
                    </a:lnTo>
                    <a:lnTo>
                      <a:pt x="2397" y="38028"/>
                    </a:lnTo>
                    <a:lnTo>
                      <a:pt x="2437" y="36800"/>
                    </a:lnTo>
                    <a:lnTo>
                      <a:pt x="2476" y="35592"/>
                    </a:lnTo>
                    <a:lnTo>
                      <a:pt x="2476" y="34364"/>
                    </a:lnTo>
                    <a:lnTo>
                      <a:pt x="2476" y="33136"/>
                    </a:lnTo>
                    <a:lnTo>
                      <a:pt x="2417" y="31928"/>
                    </a:lnTo>
                    <a:lnTo>
                      <a:pt x="2337" y="30700"/>
                    </a:lnTo>
                    <a:lnTo>
                      <a:pt x="2238" y="29512"/>
                    </a:lnTo>
                    <a:lnTo>
                      <a:pt x="2100" y="28304"/>
                    </a:lnTo>
                    <a:lnTo>
                      <a:pt x="1823" y="25927"/>
                    </a:lnTo>
                    <a:lnTo>
                      <a:pt x="1209" y="21153"/>
                    </a:lnTo>
                    <a:lnTo>
                      <a:pt x="931" y="18777"/>
                    </a:lnTo>
                    <a:lnTo>
                      <a:pt x="793" y="17569"/>
                    </a:lnTo>
                    <a:lnTo>
                      <a:pt x="694" y="16380"/>
                    </a:lnTo>
                    <a:lnTo>
                      <a:pt x="614" y="15172"/>
                    </a:lnTo>
                    <a:lnTo>
                      <a:pt x="555" y="13984"/>
                    </a:lnTo>
                    <a:lnTo>
                      <a:pt x="515" y="12775"/>
                    </a:lnTo>
                    <a:lnTo>
                      <a:pt x="515" y="11567"/>
                    </a:lnTo>
                    <a:lnTo>
                      <a:pt x="535" y="10141"/>
                    </a:lnTo>
                    <a:lnTo>
                      <a:pt x="595" y="8735"/>
                    </a:lnTo>
                    <a:lnTo>
                      <a:pt x="654" y="7329"/>
                    </a:lnTo>
                    <a:lnTo>
                      <a:pt x="753" y="5922"/>
                    </a:lnTo>
                    <a:lnTo>
                      <a:pt x="852" y="4536"/>
                    </a:lnTo>
                    <a:lnTo>
                      <a:pt x="971" y="3130"/>
                    </a:lnTo>
                    <a:lnTo>
                      <a:pt x="1228" y="317"/>
                    </a:lnTo>
                    <a:lnTo>
                      <a:pt x="1228" y="258"/>
                    </a:lnTo>
                    <a:lnTo>
                      <a:pt x="1209" y="179"/>
                    </a:lnTo>
                    <a:lnTo>
                      <a:pt x="1189" y="139"/>
                    </a:lnTo>
                    <a:lnTo>
                      <a:pt x="1149" y="80"/>
                    </a:lnTo>
                    <a:lnTo>
                      <a:pt x="1070" y="20"/>
                    </a:ln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1" name="Google Shape;1851;p7"/>
              <p:cNvSpPr/>
              <p:nvPr/>
            </p:nvSpPr>
            <p:spPr>
              <a:xfrm>
                <a:off x="1304500" y="267325"/>
                <a:ext cx="604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22699" extrusionOk="0">
                    <a:moveTo>
                      <a:pt x="1030" y="1"/>
                    </a:moveTo>
                    <a:lnTo>
                      <a:pt x="813" y="1407"/>
                    </a:lnTo>
                    <a:lnTo>
                      <a:pt x="615" y="2813"/>
                    </a:lnTo>
                    <a:lnTo>
                      <a:pt x="436" y="4239"/>
                    </a:lnTo>
                    <a:lnTo>
                      <a:pt x="278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1" y="9963"/>
                    </a:lnTo>
                    <a:lnTo>
                      <a:pt x="1" y="11389"/>
                    </a:lnTo>
                    <a:lnTo>
                      <a:pt x="1" y="12102"/>
                    </a:lnTo>
                    <a:lnTo>
                      <a:pt x="40" y="12815"/>
                    </a:lnTo>
                    <a:lnTo>
                      <a:pt x="60" y="13528"/>
                    </a:lnTo>
                    <a:lnTo>
                      <a:pt x="119" y="14241"/>
                    </a:lnTo>
                    <a:lnTo>
                      <a:pt x="179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75" y="17747"/>
                    </a:lnTo>
                    <a:lnTo>
                      <a:pt x="714" y="18440"/>
                    </a:lnTo>
                    <a:lnTo>
                      <a:pt x="872" y="19133"/>
                    </a:lnTo>
                    <a:lnTo>
                      <a:pt x="1030" y="19827"/>
                    </a:lnTo>
                    <a:lnTo>
                      <a:pt x="1229" y="20500"/>
                    </a:lnTo>
                    <a:lnTo>
                      <a:pt x="1427" y="21173"/>
                    </a:lnTo>
                    <a:lnTo>
                      <a:pt x="1664" y="21847"/>
                    </a:lnTo>
                    <a:lnTo>
                      <a:pt x="1902" y="22520"/>
                    </a:lnTo>
                    <a:lnTo>
                      <a:pt x="1942" y="22580"/>
                    </a:lnTo>
                    <a:lnTo>
                      <a:pt x="1981" y="22639"/>
                    </a:lnTo>
                    <a:lnTo>
                      <a:pt x="2021" y="22679"/>
                    </a:lnTo>
                    <a:lnTo>
                      <a:pt x="2060" y="22699"/>
                    </a:lnTo>
                    <a:lnTo>
                      <a:pt x="2159" y="22699"/>
                    </a:lnTo>
                    <a:lnTo>
                      <a:pt x="2258" y="22639"/>
                    </a:lnTo>
                    <a:lnTo>
                      <a:pt x="2338" y="22560"/>
                    </a:lnTo>
                    <a:lnTo>
                      <a:pt x="2397" y="22461"/>
                    </a:lnTo>
                    <a:lnTo>
                      <a:pt x="2417" y="22322"/>
                    </a:lnTo>
                    <a:lnTo>
                      <a:pt x="2417" y="22263"/>
                    </a:lnTo>
                    <a:lnTo>
                      <a:pt x="2397" y="22184"/>
                    </a:lnTo>
                    <a:lnTo>
                      <a:pt x="2159" y="21530"/>
                    </a:lnTo>
                    <a:lnTo>
                      <a:pt x="1942" y="20876"/>
                    </a:lnTo>
                    <a:lnTo>
                      <a:pt x="1724" y="20203"/>
                    </a:lnTo>
                    <a:lnTo>
                      <a:pt x="1545" y="19530"/>
                    </a:lnTo>
                    <a:lnTo>
                      <a:pt x="1387" y="18856"/>
                    </a:lnTo>
                    <a:lnTo>
                      <a:pt x="1229" y="18163"/>
                    </a:lnTo>
                    <a:lnTo>
                      <a:pt x="1090" y="17489"/>
                    </a:lnTo>
                    <a:lnTo>
                      <a:pt x="971" y="16796"/>
                    </a:lnTo>
                    <a:lnTo>
                      <a:pt x="872" y="16103"/>
                    </a:lnTo>
                    <a:lnTo>
                      <a:pt x="793" y="15410"/>
                    </a:lnTo>
                    <a:lnTo>
                      <a:pt x="714" y="14717"/>
                    </a:lnTo>
                    <a:lnTo>
                      <a:pt x="654" y="14023"/>
                    </a:lnTo>
                    <a:lnTo>
                      <a:pt x="615" y="13330"/>
                    </a:lnTo>
                    <a:lnTo>
                      <a:pt x="575" y="12617"/>
                    </a:lnTo>
                    <a:lnTo>
                      <a:pt x="555" y="11924"/>
                    </a:lnTo>
                    <a:lnTo>
                      <a:pt x="555" y="11211"/>
                    </a:lnTo>
                    <a:lnTo>
                      <a:pt x="575" y="9805"/>
                    </a:lnTo>
                    <a:lnTo>
                      <a:pt x="634" y="8379"/>
                    </a:lnTo>
                    <a:lnTo>
                      <a:pt x="714" y="6972"/>
                    </a:lnTo>
                    <a:lnTo>
                      <a:pt x="852" y="5566"/>
                    </a:lnTo>
                    <a:lnTo>
                      <a:pt x="1011" y="4160"/>
                    </a:lnTo>
                    <a:lnTo>
                      <a:pt x="1189" y="2754"/>
                    </a:lnTo>
                    <a:lnTo>
                      <a:pt x="1387" y="1367"/>
                    </a:lnTo>
                    <a:lnTo>
                      <a:pt x="160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2" name="Google Shape;1852;p7"/>
              <p:cNvSpPr/>
              <p:nvPr/>
            </p:nvSpPr>
            <p:spPr>
              <a:xfrm>
                <a:off x="1190625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5" y="1"/>
                    </a:moveTo>
                    <a:lnTo>
                      <a:pt x="396" y="21"/>
                    </a:lnTo>
                    <a:lnTo>
                      <a:pt x="317" y="80"/>
                    </a:lnTo>
                    <a:lnTo>
                      <a:pt x="277" y="140"/>
                    </a:lnTo>
                    <a:lnTo>
                      <a:pt x="238" y="179"/>
                    </a:lnTo>
                    <a:lnTo>
                      <a:pt x="218" y="258"/>
                    </a:lnTo>
                    <a:lnTo>
                      <a:pt x="218" y="318"/>
                    </a:lnTo>
                    <a:lnTo>
                      <a:pt x="0" y="12578"/>
                    </a:lnTo>
                    <a:lnTo>
                      <a:pt x="0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79" y="12816"/>
                    </a:lnTo>
                    <a:lnTo>
                      <a:pt x="159" y="12875"/>
                    </a:lnTo>
                    <a:lnTo>
                      <a:pt x="277" y="12895"/>
                    </a:lnTo>
                    <a:lnTo>
                      <a:pt x="376" y="12875"/>
                    </a:lnTo>
                    <a:lnTo>
                      <a:pt x="456" y="12816"/>
                    </a:lnTo>
                    <a:lnTo>
                      <a:pt x="495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55" y="12578"/>
                    </a:lnTo>
                    <a:lnTo>
                      <a:pt x="792" y="318"/>
                    </a:lnTo>
                    <a:lnTo>
                      <a:pt x="773" y="258"/>
                    </a:lnTo>
                    <a:lnTo>
                      <a:pt x="773" y="179"/>
                    </a:lnTo>
                    <a:lnTo>
                      <a:pt x="733" y="140"/>
                    </a:lnTo>
                    <a:lnTo>
                      <a:pt x="693" y="80"/>
                    </a:lnTo>
                    <a:lnTo>
                      <a:pt x="614" y="21"/>
                    </a:ln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3" name="Google Shape;1853;p7"/>
              <p:cNvSpPr/>
              <p:nvPr/>
            </p:nvSpPr>
            <p:spPr>
              <a:xfrm>
                <a:off x="1451550" y="267325"/>
                <a:ext cx="50550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2" h="14856" extrusionOk="0">
                    <a:moveTo>
                      <a:pt x="1" y="1"/>
                    </a:moveTo>
                    <a:lnTo>
                      <a:pt x="912" y="5447"/>
                    </a:lnTo>
                    <a:lnTo>
                      <a:pt x="1090" y="6556"/>
                    </a:lnTo>
                    <a:lnTo>
                      <a:pt x="1249" y="7685"/>
                    </a:lnTo>
                    <a:lnTo>
                      <a:pt x="1368" y="8814"/>
                    </a:lnTo>
                    <a:lnTo>
                      <a:pt x="1407" y="9389"/>
                    </a:lnTo>
                    <a:lnTo>
                      <a:pt x="1427" y="9943"/>
                    </a:lnTo>
                    <a:lnTo>
                      <a:pt x="1447" y="10518"/>
                    </a:lnTo>
                    <a:lnTo>
                      <a:pt x="1467" y="11072"/>
                    </a:lnTo>
                    <a:lnTo>
                      <a:pt x="1447" y="11647"/>
                    </a:lnTo>
                    <a:lnTo>
                      <a:pt x="1427" y="12201"/>
                    </a:lnTo>
                    <a:lnTo>
                      <a:pt x="1368" y="12776"/>
                    </a:lnTo>
                    <a:lnTo>
                      <a:pt x="1308" y="13330"/>
                    </a:lnTo>
                    <a:lnTo>
                      <a:pt x="1209" y="13885"/>
                    </a:lnTo>
                    <a:lnTo>
                      <a:pt x="1110" y="14459"/>
                    </a:lnTo>
                    <a:lnTo>
                      <a:pt x="1090" y="14519"/>
                    </a:lnTo>
                    <a:lnTo>
                      <a:pt x="1090" y="14598"/>
                    </a:lnTo>
                    <a:lnTo>
                      <a:pt x="1110" y="14657"/>
                    </a:lnTo>
                    <a:lnTo>
                      <a:pt x="1130" y="14717"/>
                    </a:lnTo>
                    <a:lnTo>
                      <a:pt x="1209" y="14796"/>
                    </a:lnTo>
                    <a:lnTo>
                      <a:pt x="1308" y="14855"/>
                    </a:lnTo>
                    <a:lnTo>
                      <a:pt x="1407" y="14855"/>
                    </a:lnTo>
                    <a:lnTo>
                      <a:pt x="1506" y="14835"/>
                    </a:lnTo>
                    <a:lnTo>
                      <a:pt x="1566" y="14796"/>
                    </a:lnTo>
                    <a:lnTo>
                      <a:pt x="1605" y="14756"/>
                    </a:lnTo>
                    <a:lnTo>
                      <a:pt x="1625" y="14697"/>
                    </a:lnTo>
                    <a:lnTo>
                      <a:pt x="1645" y="14618"/>
                    </a:lnTo>
                    <a:lnTo>
                      <a:pt x="1764" y="14083"/>
                    </a:lnTo>
                    <a:lnTo>
                      <a:pt x="1843" y="13548"/>
                    </a:lnTo>
                    <a:lnTo>
                      <a:pt x="1922" y="12993"/>
                    </a:lnTo>
                    <a:lnTo>
                      <a:pt x="1962" y="12459"/>
                    </a:lnTo>
                    <a:lnTo>
                      <a:pt x="2001" y="11904"/>
                    </a:lnTo>
                    <a:lnTo>
                      <a:pt x="2021" y="11350"/>
                    </a:lnTo>
                    <a:lnTo>
                      <a:pt x="2021" y="10815"/>
                    </a:lnTo>
                    <a:lnTo>
                      <a:pt x="2021" y="10260"/>
                    </a:lnTo>
                    <a:lnTo>
                      <a:pt x="1982" y="9706"/>
                    </a:lnTo>
                    <a:lnTo>
                      <a:pt x="1962" y="9151"/>
                    </a:lnTo>
                    <a:lnTo>
                      <a:pt x="1863" y="8062"/>
                    </a:lnTo>
                    <a:lnTo>
                      <a:pt x="1724" y="6972"/>
                    </a:lnTo>
                    <a:lnTo>
                      <a:pt x="1566" y="5883"/>
                    </a:lnTo>
                    <a:lnTo>
                      <a:pt x="1090" y="2932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4" name="Google Shape;1854;p7"/>
              <p:cNvSpPr/>
              <p:nvPr/>
            </p:nvSpPr>
            <p:spPr>
              <a:xfrm>
                <a:off x="1360950" y="267325"/>
                <a:ext cx="61425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4420" extrusionOk="0">
                    <a:moveTo>
                      <a:pt x="1426" y="1"/>
                    </a:moveTo>
                    <a:lnTo>
                      <a:pt x="1387" y="60"/>
                    </a:lnTo>
                    <a:lnTo>
                      <a:pt x="1347" y="139"/>
                    </a:lnTo>
                    <a:lnTo>
                      <a:pt x="1347" y="218"/>
                    </a:lnTo>
                    <a:lnTo>
                      <a:pt x="1347" y="317"/>
                    </a:lnTo>
                    <a:lnTo>
                      <a:pt x="1426" y="654"/>
                    </a:lnTo>
                    <a:lnTo>
                      <a:pt x="1506" y="991"/>
                    </a:lnTo>
                    <a:lnTo>
                      <a:pt x="1625" y="1664"/>
                    </a:lnTo>
                    <a:lnTo>
                      <a:pt x="1704" y="2358"/>
                    </a:lnTo>
                    <a:lnTo>
                      <a:pt x="1743" y="3051"/>
                    </a:lnTo>
                    <a:lnTo>
                      <a:pt x="1783" y="3764"/>
                    </a:lnTo>
                    <a:lnTo>
                      <a:pt x="1803" y="4457"/>
                    </a:lnTo>
                    <a:lnTo>
                      <a:pt x="1842" y="5843"/>
                    </a:lnTo>
                    <a:lnTo>
                      <a:pt x="1882" y="7210"/>
                    </a:lnTo>
                    <a:lnTo>
                      <a:pt x="1882" y="8577"/>
                    </a:lnTo>
                    <a:lnTo>
                      <a:pt x="1862" y="9943"/>
                    </a:lnTo>
                    <a:lnTo>
                      <a:pt x="1823" y="10637"/>
                    </a:lnTo>
                    <a:lnTo>
                      <a:pt x="1783" y="11310"/>
                    </a:lnTo>
                    <a:lnTo>
                      <a:pt x="1724" y="12063"/>
                    </a:lnTo>
                    <a:lnTo>
                      <a:pt x="1644" y="12815"/>
                    </a:lnTo>
                    <a:lnTo>
                      <a:pt x="1625" y="13152"/>
                    </a:lnTo>
                    <a:lnTo>
                      <a:pt x="1605" y="13330"/>
                    </a:lnTo>
                    <a:lnTo>
                      <a:pt x="1545" y="13449"/>
                    </a:lnTo>
                    <a:lnTo>
                      <a:pt x="1466" y="13568"/>
                    </a:lnTo>
                    <a:lnTo>
                      <a:pt x="1426" y="13607"/>
                    </a:lnTo>
                    <a:lnTo>
                      <a:pt x="1387" y="13627"/>
                    </a:lnTo>
                    <a:lnTo>
                      <a:pt x="1367" y="13627"/>
                    </a:lnTo>
                    <a:lnTo>
                      <a:pt x="1327" y="13607"/>
                    </a:lnTo>
                    <a:lnTo>
                      <a:pt x="1268" y="13568"/>
                    </a:lnTo>
                    <a:lnTo>
                      <a:pt x="1209" y="13469"/>
                    </a:lnTo>
                    <a:lnTo>
                      <a:pt x="1169" y="13370"/>
                    </a:lnTo>
                    <a:lnTo>
                      <a:pt x="1090" y="13132"/>
                    </a:lnTo>
                    <a:lnTo>
                      <a:pt x="991" y="12835"/>
                    </a:lnTo>
                    <a:lnTo>
                      <a:pt x="892" y="12518"/>
                    </a:lnTo>
                    <a:lnTo>
                      <a:pt x="812" y="12201"/>
                    </a:lnTo>
                    <a:lnTo>
                      <a:pt x="753" y="11865"/>
                    </a:lnTo>
                    <a:lnTo>
                      <a:pt x="654" y="11211"/>
                    </a:lnTo>
                    <a:lnTo>
                      <a:pt x="595" y="10557"/>
                    </a:lnTo>
                    <a:lnTo>
                      <a:pt x="575" y="9904"/>
                    </a:lnTo>
                    <a:lnTo>
                      <a:pt x="555" y="9270"/>
                    </a:lnTo>
                    <a:lnTo>
                      <a:pt x="575" y="8636"/>
                    </a:lnTo>
                    <a:lnTo>
                      <a:pt x="595" y="7982"/>
                    </a:lnTo>
                    <a:lnTo>
                      <a:pt x="694" y="6695"/>
                    </a:lnTo>
                    <a:lnTo>
                      <a:pt x="832" y="5427"/>
                    </a:lnTo>
                    <a:lnTo>
                      <a:pt x="832" y="5348"/>
                    </a:lnTo>
                    <a:lnTo>
                      <a:pt x="812" y="5289"/>
                    </a:lnTo>
                    <a:lnTo>
                      <a:pt x="793" y="5229"/>
                    </a:lnTo>
                    <a:lnTo>
                      <a:pt x="753" y="5190"/>
                    </a:lnTo>
                    <a:lnTo>
                      <a:pt x="713" y="5150"/>
                    </a:lnTo>
                    <a:lnTo>
                      <a:pt x="674" y="5130"/>
                    </a:lnTo>
                    <a:lnTo>
                      <a:pt x="575" y="5111"/>
                    </a:lnTo>
                    <a:lnTo>
                      <a:pt x="476" y="5130"/>
                    </a:lnTo>
                    <a:lnTo>
                      <a:pt x="377" y="5190"/>
                    </a:lnTo>
                    <a:lnTo>
                      <a:pt x="337" y="5229"/>
                    </a:lnTo>
                    <a:lnTo>
                      <a:pt x="298" y="5289"/>
                    </a:lnTo>
                    <a:lnTo>
                      <a:pt x="278" y="5348"/>
                    </a:lnTo>
                    <a:lnTo>
                      <a:pt x="258" y="5427"/>
                    </a:lnTo>
                    <a:lnTo>
                      <a:pt x="99" y="7052"/>
                    </a:lnTo>
                    <a:lnTo>
                      <a:pt x="40" y="7864"/>
                    </a:lnTo>
                    <a:lnTo>
                      <a:pt x="0" y="8676"/>
                    </a:lnTo>
                    <a:lnTo>
                      <a:pt x="0" y="9488"/>
                    </a:lnTo>
                    <a:lnTo>
                      <a:pt x="20" y="10320"/>
                    </a:lnTo>
                    <a:lnTo>
                      <a:pt x="80" y="11112"/>
                    </a:lnTo>
                    <a:lnTo>
                      <a:pt x="139" y="11528"/>
                    </a:lnTo>
                    <a:lnTo>
                      <a:pt x="198" y="11924"/>
                    </a:lnTo>
                    <a:lnTo>
                      <a:pt x="298" y="12538"/>
                    </a:lnTo>
                    <a:lnTo>
                      <a:pt x="377" y="12875"/>
                    </a:lnTo>
                    <a:lnTo>
                      <a:pt x="456" y="13211"/>
                    </a:lnTo>
                    <a:lnTo>
                      <a:pt x="575" y="13528"/>
                    </a:lnTo>
                    <a:lnTo>
                      <a:pt x="713" y="13825"/>
                    </a:lnTo>
                    <a:lnTo>
                      <a:pt x="793" y="13964"/>
                    </a:lnTo>
                    <a:lnTo>
                      <a:pt x="872" y="14083"/>
                    </a:lnTo>
                    <a:lnTo>
                      <a:pt x="971" y="14182"/>
                    </a:lnTo>
                    <a:lnTo>
                      <a:pt x="1070" y="14281"/>
                    </a:lnTo>
                    <a:lnTo>
                      <a:pt x="1228" y="14360"/>
                    </a:lnTo>
                    <a:lnTo>
                      <a:pt x="1367" y="14420"/>
                    </a:lnTo>
                    <a:lnTo>
                      <a:pt x="1526" y="14420"/>
                    </a:lnTo>
                    <a:lnTo>
                      <a:pt x="1644" y="14380"/>
                    </a:lnTo>
                    <a:lnTo>
                      <a:pt x="1783" y="14301"/>
                    </a:lnTo>
                    <a:lnTo>
                      <a:pt x="1882" y="14182"/>
                    </a:lnTo>
                    <a:lnTo>
                      <a:pt x="1981" y="14043"/>
                    </a:lnTo>
                    <a:lnTo>
                      <a:pt x="2040" y="13865"/>
                    </a:lnTo>
                    <a:lnTo>
                      <a:pt x="2140" y="13528"/>
                    </a:lnTo>
                    <a:lnTo>
                      <a:pt x="2219" y="13152"/>
                    </a:lnTo>
                    <a:lnTo>
                      <a:pt x="2278" y="12776"/>
                    </a:lnTo>
                    <a:lnTo>
                      <a:pt x="2318" y="12379"/>
                    </a:lnTo>
                    <a:lnTo>
                      <a:pt x="2357" y="11587"/>
                    </a:lnTo>
                    <a:lnTo>
                      <a:pt x="2377" y="10835"/>
                    </a:lnTo>
                    <a:lnTo>
                      <a:pt x="2437" y="9904"/>
                    </a:lnTo>
                    <a:lnTo>
                      <a:pt x="2456" y="8993"/>
                    </a:lnTo>
                    <a:lnTo>
                      <a:pt x="2456" y="8062"/>
                    </a:lnTo>
                    <a:lnTo>
                      <a:pt x="2437" y="7131"/>
                    </a:lnTo>
                    <a:lnTo>
                      <a:pt x="2417" y="5388"/>
                    </a:lnTo>
                    <a:lnTo>
                      <a:pt x="2397" y="4497"/>
                    </a:lnTo>
                    <a:lnTo>
                      <a:pt x="2377" y="3605"/>
                    </a:lnTo>
                    <a:lnTo>
                      <a:pt x="2318" y="2714"/>
                    </a:lnTo>
                    <a:lnTo>
                      <a:pt x="2219" y="1843"/>
                    </a:lnTo>
                    <a:lnTo>
                      <a:pt x="2159" y="1407"/>
                    </a:lnTo>
                    <a:lnTo>
                      <a:pt x="2100" y="971"/>
                    </a:lnTo>
                    <a:lnTo>
                      <a:pt x="2001" y="555"/>
                    </a:lnTo>
                    <a:lnTo>
                      <a:pt x="1902" y="139"/>
                    </a:lnTo>
                    <a:lnTo>
                      <a:pt x="1862" y="60"/>
                    </a:lnTo>
                    <a:lnTo>
                      <a:pt x="182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5" name="Google Shape;1855;p7"/>
              <p:cNvSpPr/>
              <p:nvPr/>
            </p:nvSpPr>
            <p:spPr>
              <a:xfrm>
                <a:off x="1169825" y="1603750"/>
                <a:ext cx="1119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77" h="45318" extrusionOk="0">
                    <a:moveTo>
                      <a:pt x="1921" y="1"/>
                    </a:moveTo>
                    <a:lnTo>
                      <a:pt x="1822" y="20"/>
                    </a:lnTo>
                    <a:lnTo>
                      <a:pt x="1723" y="80"/>
                    </a:lnTo>
                    <a:lnTo>
                      <a:pt x="1704" y="119"/>
                    </a:lnTo>
                    <a:lnTo>
                      <a:pt x="1664" y="179"/>
                    </a:lnTo>
                    <a:lnTo>
                      <a:pt x="1664" y="238"/>
                    </a:lnTo>
                    <a:lnTo>
                      <a:pt x="1664" y="318"/>
                    </a:lnTo>
                    <a:lnTo>
                      <a:pt x="1704" y="852"/>
                    </a:lnTo>
                    <a:lnTo>
                      <a:pt x="1704" y="1407"/>
                    </a:lnTo>
                    <a:lnTo>
                      <a:pt x="1684" y="1942"/>
                    </a:lnTo>
                    <a:lnTo>
                      <a:pt x="1664" y="2476"/>
                    </a:lnTo>
                    <a:lnTo>
                      <a:pt x="1605" y="2991"/>
                    </a:lnTo>
                    <a:lnTo>
                      <a:pt x="1545" y="3526"/>
                    </a:lnTo>
                    <a:lnTo>
                      <a:pt x="1446" y="4041"/>
                    </a:lnTo>
                    <a:lnTo>
                      <a:pt x="1347" y="4576"/>
                    </a:lnTo>
                    <a:lnTo>
                      <a:pt x="1129" y="5606"/>
                    </a:lnTo>
                    <a:lnTo>
                      <a:pt x="892" y="6656"/>
                    </a:lnTo>
                    <a:lnTo>
                      <a:pt x="654" y="7685"/>
                    </a:lnTo>
                    <a:lnTo>
                      <a:pt x="436" y="8735"/>
                    </a:lnTo>
                    <a:lnTo>
                      <a:pt x="238" y="9706"/>
                    </a:lnTo>
                    <a:lnTo>
                      <a:pt x="159" y="10201"/>
                    </a:lnTo>
                    <a:lnTo>
                      <a:pt x="99" y="10696"/>
                    </a:lnTo>
                    <a:lnTo>
                      <a:pt x="40" y="11211"/>
                    </a:lnTo>
                    <a:lnTo>
                      <a:pt x="20" y="11706"/>
                    </a:lnTo>
                    <a:lnTo>
                      <a:pt x="0" y="12201"/>
                    </a:lnTo>
                    <a:lnTo>
                      <a:pt x="0" y="12716"/>
                    </a:lnTo>
                    <a:lnTo>
                      <a:pt x="20" y="13231"/>
                    </a:lnTo>
                    <a:lnTo>
                      <a:pt x="60" y="13766"/>
                    </a:lnTo>
                    <a:lnTo>
                      <a:pt x="119" y="14281"/>
                    </a:lnTo>
                    <a:lnTo>
                      <a:pt x="198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2" y="18024"/>
                    </a:lnTo>
                    <a:lnTo>
                      <a:pt x="951" y="19193"/>
                    </a:lnTo>
                    <a:lnTo>
                      <a:pt x="1090" y="20381"/>
                    </a:lnTo>
                    <a:lnTo>
                      <a:pt x="1208" y="21570"/>
                    </a:lnTo>
                    <a:lnTo>
                      <a:pt x="1288" y="22758"/>
                    </a:lnTo>
                    <a:lnTo>
                      <a:pt x="1347" y="23946"/>
                    </a:lnTo>
                    <a:lnTo>
                      <a:pt x="136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288" y="31136"/>
                    </a:lnTo>
                    <a:lnTo>
                      <a:pt x="1109" y="35909"/>
                    </a:lnTo>
                    <a:lnTo>
                      <a:pt x="1050" y="38246"/>
                    </a:lnTo>
                    <a:lnTo>
                      <a:pt x="1030" y="39435"/>
                    </a:lnTo>
                    <a:lnTo>
                      <a:pt x="1030" y="40029"/>
                    </a:lnTo>
                    <a:lnTo>
                      <a:pt x="1050" y="40603"/>
                    </a:lnTo>
                    <a:lnTo>
                      <a:pt x="1090" y="41198"/>
                    </a:lnTo>
                    <a:lnTo>
                      <a:pt x="1149" y="41772"/>
                    </a:lnTo>
                    <a:lnTo>
                      <a:pt x="1208" y="42346"/>
                    </a:lnTo>
                    <a:lnTo>
                      <a:pt x="1307" y="42921"/>
                    </a:lnTo>
                    <a:lnTo>
                      <a:pt x="1426" y="43495"/>
                    </a:lnTo>
                    <a:lnTo>
                      <a:pt x="1565" y="44050"/>
                    </a:lnTo>
                    <a:lnTo>
                      <a:pt x="1723" y="44604"/>
                    </a:lnTo>
                    <a:lnTo>
                      <a:pt x="1941" y="45159"/>
                    </a:lnTo>
                    <a:lnTo>
                      <a:pt x="1981" y="45238"/>
                    </a:lnTo>
                    <a:lnTo>
                      <a:pt x="2060" y="45297"/>
                    </a:lnTo>
                    <a:lnTo>
                      <a:pt x="2139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57" y="45238"/>
                    </a:lnTo>
                    <a:lnTo>
                      <a:pt x="2417" y="45179"/>
                    </a:lnTo>
                    <a:lnTo>
                      <a:pt x="2456" y="45080"/>
                    </a:lnTo>
                    <a:lnTo>
                      <a:pt x="2852" y="43079"/>
                    </a:lnTo>
                    <a:lnTo>
                      <a:pt x="320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42" y="36008"/>
                    </a:lnTo>
                    <a:lnTo>
                      <a:pt x="4061" y="34998"/>
                    </a:lnTo>
                    <a:lnTo>
                      <a:pt x="4160" y="33968"/>
                    </a:lnTo>
                    <a:lnTo>
                      <a:pt x="4259" y="32958"/>
                    </a:lnTo>
                    <a:lnTo>
                      <a:pt x="4318" y="31928"/>
                    </a:lnTo>
                    <a:lnTo>
                      <a:pt x="4377" y="30898"/>
                    </a:lnTo>
                    <a:lnTo>
                      <a:pt x="4437" y="29868"/>
                    </a:lnTo>
                    <a:lnTo>
                      <a:pt x="4457" y="28858"/>
                    </a:lnTo>
                    <a:lnTo>
                      <a:pt x="4476" y="27828"/>
                    </a:lnTo>
                    <a:lnTo>
                      <a:pt x="4476" y="26798"/>
                    </a:lnTo>
                    <a:lnTo>
                      <a:pt x="4476" y="25788"/>
                    </a:lnTo>
                    <a:lnTo>
                      <a:pt x="4437" y="24758"/>
                    </a:lnTo>
                    <a:lnTo>
                      <a:pt x="4397" y="23728"/>
                    </a:lnTo>
                    <a:lnTo>
                      <a:pt x="4318" y="22718"/>
                    </a:lnTo>
                    <a:lnTo>
                      <a:pt x="4239" y="21708"/>
                    </a:lnTo>
                    <a:lnTo>
                      <a:pt x="4140" y="20678"/>
                    </a:lnTo>
                    <a:lnTo>
                      <a:pt x="4021" y="19668"/>
                    </a:lnTo>
                    <a:lnTo>
                      <a:pt x="3882" y="18658"/>
                    </a:lnTo>
                    <a:lnTo>
                      <a:pt x="3724" y="17648"/>
                    </a:lnTo>
                    <a:lnTo>
                      <a:pt x="3546" y="16658"/>
                    </a:lnTo>
                    <a:lnTo>
                      <a:pt x="3347" y="15648"/>
                    </a:lnTo>
                    <a:lnTo>
                      <a:pt x="3130" y="14657"/>
                    </a:lnTo>
                    <a:lnTo>
                      <a:pt x="2892" y="13667"/>
                    </a:lnTo>
                    <a:lnTo>
                      <a:pt x="2615" y="12677"/>
                    </a:lnTo>
                    <a:lnTo>
                      <a:pt x="2595" y="12597"/>
                    </a:lnTo>
                    <a:lnTo>
                      <a:pt x="2555" y="12538"/>
                    </a:lnTo>
                    <a:lnTo>
                      <a:pt x="2516" y="12498"/>
                    </a:lnTo>
                    <a:lnTo>
                      <a:pt x="2476" y="12479"/>
                    </a:lnTo>
                    <a:lnTo>
                      <a:pt x="2357" y="12439"/>
                    </a:lnTo>
                    <a:lnTo>
                      <a:pt x="2258" y="12459"/>
                    </a:lnTo>
                    <a:lnTo>
                      <a:pt x="2159" y="12498"/>
                    </a:lnTo>
                    <a:lnTo>
                      <a:pt x="2100" y="12597"/>
                    </a:lnTo>
                    <a:lnTo>
                      <a:pt x="2060" y="12637"/>
                    </a:lnTo>
                    <a:lnTo>
                      <a:pt x="2060" y="12696"/>
                    </a:lnTo>
                    <a:lnTo>
                      <a:pt x="2060" y="12776"/>
                    </a:lnTo>
                    <a:lnTo>
                      <a:pt x="2060" y="12855"/>
                    </a:lnTo>
                    <a:lnTo>
                      <a:pt x="2318" y="13786"/>
                    </a:lnTo>
                    <a:lnTo>
                      <a:pt x="2555" y="14736"/>
                    </a:lnTo>
                    <a:lnTo>
                      <a:pt x="2773" y="15707"/>
                    </a:lnTo>
                    <a:lnTo>
                      <a:pt x="2971" y="16658"/>
                    </a:lnTo>
                    <a:lnTo>
                      <a:pt x="3130" y="17608"/>
                    </a:lnTo>
                    <a:lnTo>
                      <a:pt x="3288" y="18579"/>
                    </a:lnTo>
                    <a:lnTo>
                      <a:pt x="3427" y="19549"/>
                    </a:lnTo>
                    <a:lnTo>
                      <a:pt x="3546" y="20520"/>
                    </a:lnTo>
                    <a:lnTo>
                      <a:pt x="3645" y="21490"/>
                    </a:lnTo>
                    <a:lnTo>
                      <a:pt x="3744" y="22461"/>
                    </a:lnTo>
                    <a:lnTo>
                      <a:pt x="3803" y="23431"/>
                    </a:lnTo>
                    <a:lnTo>
                      <a:pt x="3862" y="24422"/>
                    </a:lnTo>
                    <a:lnTo>
                      <a:pt x="3882" y="25392"/>
                    </a:lnTo>
                    <a:lnTo>
                      <a:pt x="3902" y="26383"/>
                    </a:lnTo>
                    <a:lnTo>
                      <a:pt x="3922" y="27353"/>
                    </a:lnTo>
                    <a:lnTo>
                      <a:pt x="3902" y="28343"/>
                    </a:lnTo>
                    <a:lnTo>
                      <a:pt x="3882" y="29314"/>
                    </a:lnTo>
                    <a:lnTo>
                      <a:pt x="3843" y="30304"/>
                    </a:lnTo>
                    <a:lnTo>
                      <a:pt x="3803" y="31275"/>
                    </a:lnTo>
                    <a:lnTo>
                      <a:pt x="3724" y="32265"/>
                    </a:lnTo>
                    <a:lnTo>
                      <a:pt x="3664" y="33235"/>
                    </a:lnTo>
                    <a:lnTo>
                      <a:pt x="3565" y="34206"/>
                    </a:lnTo>
                    <a:lnTo>
                      <a:pt x="3347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6" y="41990"/>
                    </a:lnTo>
                    <a:lnTo>
                      <a:pt x="2119" y="43891"/>
                    </a:lnTo>
                    <a:lnTo>
                      <a:pt x="1981" y="43436"/>
                    </a:lnTo>
                    <a:lnTo>
                      <a:pt x="1882" y="42980"/>
                    </a:lnTo>
                    <a:lnTo>
                      <a:pt x="1803" y="42505"/>
                    </a:lnTo>
                    <a:lnTo>
                      <a:pt x="1743" y="42029"/>
                    </a:lnTo>
                    <a:lnTo>
                      <a:pt x="1684" y="41554"/>
                    </a:lnTo>
                    <a:lnTo>
                      <a:pt x="1644" y="41059"/>
                    </a:lnTo>
                    <a:lnTo>
                      <a:pt x="1605" y="40108"/>
                    </a:lnTo>
                    <a:lnTo>
                      <a:pt x="1585" y="39138"/>
                    </a:lnTo>
                    <a:lnTo>
                      <a:pt x="1605" y="38147"/>
                    </a:lnTo>
                    <a:lnTo>
                      <a:pt x="1684" y="36226"/>
                    </a:lnTo>
                    <a:lnTo>
                      <a:pt x="1803" y="31572"/>
                    </a:lnTo>
                    <a:lnTo>
                      <a:pt x="1902" y="26937"/>
                    </a:lnTo>
                    <a:lnTo>
                      <a:pt x="1921" y="25808"/>
                    </a:lnTo>
                    <a:lnTo>
                      <a:pt x="1921" y="24699"/>
                    </a:lnTo>
                    <a:lnTo>
                      <a:pt x="1902" y="23570"/>
                    </a:lnTo>
                    <a:lnTo>
                      <a:pt x="1862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5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1" y="15747"/>
                    </a:lnTo>
                    <a:lnTo>
                      <a:pt x="83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4" y="13469"/>
                    </a:lnTo>
                    <a:lnTo>
                      <a:pt x="575" y="12934"/>
                    </a:lnTo>
                    <a:lnTo>
                      <a:pt x="575" y="12380"/>
                    </a:lnTo>
                    <a:lnTo>
                      <a:pt x="575" y="11845"/>
                    </a:lnTo>
                    <a:lnTo>
                      <a:pt x="614" y="11310"/>
                    </a:lnTo>
                    <a:lnTo>
                      <a:pt x="674" y="10775"/>
                    </a:lnTo>
                    <a:lnTo>
                      <a:pt x="733" y="10240"/>
                    </a:lnTo>
                    <a:lnTo>
                      <a:pt x="812" y="9706"/>
                    </a:lnTo>
                    <a:lnTo>
                      <a:pt x="911" y="9171"/>
                    </a:lnTo>
                    <a:lnTo>
                      <a:pt x="1149" y="8082"/>
                    </a:lnTo>
                    <a:lnTo>
                      <a:pt x="1406" y="6992"/>
                    </a:lnTo>
                    <a:lnTo>
                      <a:pt x="1664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080" y="3685"/>
                    </a:lnTo>
                    <a:lnTo>
                      <a:pt x="2159" y="3130"/>
                    </a:lnTo>
                    <a:lnTo>
                      <a:pt x="2219" y="2575"/>
                    </a:lnTo>
                    <a:lnTo>
                      <a:pt x="2258" y="2021"/>
                    </a:lnTo>
                    <a:lnTo>
                      <a:pt x="2278" y="1466"/>
                    </a:lnTo>
                    <a:lnTo>
                      <a:pt x="2258" y="892"/>
                    </a:lnTo>
                    <a:lnTo>
                      <a:pt x="2238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59" y="119"/>
                    </a:lnTo>
                    <a:lnTo>
                      <a:pt x="2119" y="80"/>
                    </a:lnTo>
                    <a:lnTo>
                      <a:pt x="2020" y="20"/>
                    </a:lnTo>
                    <a:lnTo>
                      <a:pt x="192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6" name="Google Shape;1856;p7"/>
              <p:cNvSpPr/>
              <p:nvPr/>
            </p:nvSpPr>
            <p:spPr>
              <a:xfrm>
                <a:off x="1144575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79" y="80"/>
                    </a:lnTo>
                    <a:lnTo>
                      <a:pt x="40" y="120"/>
                    </a:lnTo>
                    <a:lnTo>
                      <a:pt x="2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33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92" y="9132"/>
                    </a:lnTo>
                    <a:lnTo>
                      <a:pt x="832" y="9171"/>
                    </a:lnTo>
                    <a:lnTo>
                      <a:pt x="931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28" y="9171"/>
                    </a:lnTo>
                    <a:lnTo>
                      <a:pt x="1248" y="9132"/>
                    </a:lnTo>
                    <a:lnTo>
                      <a:pt x="128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4" y="318"/>
                    </a:lnTo>
                    <a:lnTo>
                      <a:pt x="574" y="239"/>
                    </a:lnTo>
                    <a:lnTo>
                      <a:pt x="535" y="179"/>
                    </a:lnTo>
                    <a:lnTo>
                      <a:pt x="515" y="120"/>
                    </a:lnTo>
                    <a:lnTo>
                      <a:pt x="475" y="80"/>
                    </a:lnTo>
                    <a:lnTo>
                      <a:pt x="376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7" name="Google Shape;1857;p7"/>
              <p:cNvSpPr/>
              <p:nvPr/>
            </p:nvSpPr>
            <p:spPr>
              <a:xfrm>
                <a:off x="1042075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6" y="1"/>
                    </a:moveTo>
                    <a:lnTo>
                      <a:pt x="2337" y="21"/>
                    </a:lnTo>
                    <a:lnTo>
                      <a:pt x="2298" y="60"/>
                    </a:lnTo>
                    <a:lnTo>
                      <a:pt x="2258" y="100"/>
                    </a:lnTo>
                    <a:lnTo>
                      <a:pt x="2219" y="159"/>
                    </a:lnTo>
                    <a:lnTo>
                      <a:pt x="2199" y="219"/>
                    </a:lnTo>
                    <a:lnTo>
                      <a:pt x="1941" y="1249"/>
                    </a:lnTo>
                    <a:lnTo>
                      <a:pt x="1704" y="2298"/>
                    </a:lnTo>
                    <a:lnTo>
                      <a:pt x="1505" y="3348"/>
                    </a:lnTo>
                    <a:lnTo>
                      <a:pt x="1307" y="4398"/>
                    </a:lnTo>
                    <a:lnTo>
                      <a:pt x="1149" y="5447"/>
                    </a:lnTo>
                    <a:lnTo>
                      <a:pt x="1010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35" y="10894"/>
                    </a:lnTo>
                    <a:lnTo>
                      <a:pt x="317" y="13132"/>
                    </a:lnTo>
                    <a:lnTo>
                      <a:pt x="159" y="15390"/>
                    </a:lnTo>
                    <a:lnTo>
                      <a:pt x="79" y="16519"/>
                    </a:lnTo>
                    <a:lnTo>
                      <a:pt x="40" y="17648"/>
                    </a:lnTo>
                    <a:lnTo>
                      <a:pt x="0" y="18817"/>
                    </a:lnTo>
                    <a:lnTo>
                      <a:pt x="0" y="19965"/>
                    </a:lnTo>
                    <a:lnTo>
                      <a:pt x="40" y="21114"/>
                    </a:lnTo>
                    <a:lnTo>
                      <a:pt x="99" y="22283"/>
                    </a:lnTo>
                    <a:lnTo>
                      <a:pt x="159" y="23431"/>
                    </a:lnTo>
                    <a:lnTo>
                      <a:pt x="258" y="24580"/>
                    </a:lnTo>
                    <a:lnTo>
                      <a:pt x="476" y="26878"/>
                    </a:lnTo>
                    <a:lnTo>
                      <a:pt x="693" y="29195"/>
                    </a:lnTo>
                    <a:lnTo>
                      <a:pt x="911" y="31493"/>
                    </a:lnTo>
                    <a:lnTo>
                      <a:pt x="1090" y="33790"/>
                    </a:lnTo>
                    <a:lnTo>
                      <a:pt x="1248" y="36107"/>
                    </a:lnTo>
                    <a:lnTo>
                      <a:pt x="1406" y="38762"/>
                    </a:lnTo>
                    <a:lnTo>
                      <a:pt x="1545" y="41416"/>
                    </a:lnTo>
                    <a:lnTo>
                      <a:pt x="1644" y="44050"/>
                    </a:lnTo>
                    <a:lnTo>
                      <a:pt x="1723" y="46704"/>
                    </a:lnTo>
                    <a:lnTo>
                      <a:pt x="1723" y="46783"/>
                    </a:lnTo>
                    <a:lnTo>
                      <a:pt x="1743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902" y="47001"/>
                    </a:lnTo>
                    <a:lnTo>
                      <a:pt x="2001" y="47021"/>
                    </a:lnTo>
                    <a:lnTo>
                      <a:pt x="2119" y="47001"/>
                    </a:lnTo>
                    <a:lnTo>
                      <a:pt x="2199" y="46941"/>
                    </a:lnTo>
                    <a:lnTo>
                      <a:pt x="2238" y="46902"/>
                    </a:lnTo>
                    <a:lnTo>
                      <a:pt x="2258" y="46842"/>
                    </a:lnTo>
                    <a:lnTo>
                      <a:pt x="2278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39" y="42109"/>
                    </a:lnTo>
                    <a:lnTo>
                      <a:pt x="2040" y="39791"/>
                    </a:lnTo>
                    <a:lnTo>
                      <a:pt x="1902" y="37494"/>
                    </a:lnTo>
                    <a:lnTo>
                      <a:pt x="1763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8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74" y="22758"/>
                    </a:lnTo>
                    <a:lnTo>
                      <a:pt x="614" y="21649"/>
                    </a:lnTo>
                    <a:lnTo>
                      <a:pt x="57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4" y="17153"/>
                    </a:lnTo>
                    <a:lnTo>
                      <a:pt x="693" y="16004"/>
                    </a:lnTo>
                    <a:lnTo>
                      <a:pt x="753" y="14875"/>
                    </a:lnTo>
                    <a:lnTo>
                      <a:pt x="951" y="12597"/>
                    </a:lnTo>
                    <a:lnTo>
                      <a:pt x="1169" y="10340"/>
                    </a:lnTo>
                    <a:lnTo>
                      <a:pt x="1288" y="9072"/>
                    </a:lnTo>
                    <a:lnTo>
                      <a:pt x="1426" y="7824"/>
                    </a:lnTo>
                    <a:lnTo>
                      <a:pt x="1565" y="6576"/>
                    </a:lnTo>
                    <a:lnTo>
                      <a:pt x="1743" y="5329"/>
                    </a:lnTo>
                    <a:lnTo>
                      <a:pt x="1941" y="4081"/>
                    </a:lnTo>
                    <a:lnTo>
                      <a:pt x="2179" y="2853"/>
                    </a:lnTo>
                    <a:lnTo>
                      <a:pt x="2436" y="1625"/>
                    </a:lnTo>
                    <a:lnTo>
                      <a:pt x="2753" y="397"/>
                    </a:lnTo>
                    <a:lnTo>
                      <a:pt x="2753" y="337"/>
                    </a:lnTo>
                    <a:lnTo>
                      <a:pt x="2753" y="258"/>
                    </a:lnTo>
                    <a:lnTo>
                      <a:pt x="2733" y="199"/>
                    </a:lnTo>
                    <a:lnTo>
                      <a:pt x="2714" y="139"/>
                    </a:lnTo>
                    <a:lnTo>
                      <a:pt x="2654" y="60"/>
                    </a:lnTo>
                    <a:lnTo>
                      <a:pt x="255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8" name="Google Shape;1858;p7"/>
              <p:cNvSpPr/>
              <p:nvPr/>
            </p:nvSpPr>
            <p:spPr>
              <a:xfrm>
                <a:off x="1040100" y="316350"/>
                <a:ext cx="9425" cy="302550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2102" extrusionOk="0">
                    <a:moveTo>
                      <a:pt x="0" y="0"/>
                    </a:moveTo>
                    <a:lnTo>
                      <a:pt x="0" y="12102"/>
                    </a:lnTo>
                    <a:lnTo>
                      <a:pt x="40" y="12043"/>
                    </a:lnTo>
                    <a:lnTo>
                      <a:pt x="79" y="12003"/>
                    </a:lnTo>
                    <a:lnTo>
                      <a:pt x="99" y="11924"/>
                    </a:lnTo>
                    <a:lnTo>
                      <a:pt x="99" y="11864"/>
                    </a:lnTo>
                    <a:lnTo>
                      <a:pt x="198" y="10815"/>
                    </a:lnTo>
                    <a:lnTo>
                      <a:pt x="257" y="9785"/>
                    </a:lnTo>
                    <a:lnTo>
                      <a:pt x="317" y="8735"/>
                    </a:lnTo>
                    <a:lnTo>
                      <a:pt x="357" y="7705"/>
                    </a:lnTo>
                    <a:lnTo>
                      <a:pt x="376" y="6655"/>
                    </a:lnTo>
                    <a:lnTo>
                      <a:pt x="376" y="5625"/>
                    </a:lnTo>
                    <a:lnTo>
                      <a:pt x="376" y="4576"/>
                    </a:lnTo>
                    <a:lnTo>
                      <a:pt x="357" y="3546"/>
                    </a:lnTo>
                    <a:lnTo>
                      <a:pt x="337" y="2694"/>
                    </a:lnTo>
                    <a:lnTo>
                      <a:pt x="297" y="1783"/>
                    </a:lnTo>
                    <a:lnTo>
                      <a:pt x="257" y="1308"/>
                    </a:lnTo>
                    <a:lnTo>
                      <a:pt x="198" y="872"/>
                    </a:lnTo>
                    <a:lnTo>
                      <a:pt x="99" y="4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9" name="Google Shape;1859;p7"/>
              <p:cNvSpPr/>
              <p:nvPr/>
            </p:nvSpPr>
            <p:spPr>
              <a:xfrm>
                <a:off x="1040100" y="844175"/>
                <a:ext cx="56450" cy="724950"/>
              </a:xfrm>
              <a:custGeom>
                <a:avLst/>
                <a:gdLst/>
                <a:ahLst/>
                <a:cxnLst/>
                <a:rect l="l" t="t" r="r" b="b"/>
                <a:pathLst>
                  <a:path w="2258" h="28998" extrusionOk="0">
                    <a:moveTo>
                      <a:pt x="0" y="1"/>
                    </a:moveTo>
                    <a:lnTo>
                      <a:pt x="0" y="1962"/>
                    </a:lnTo>
                    <a:lnTo>
                      <a:pt x="317" y="3110"/>
                    </a:lnTo>
                    <a:lnTo>
                      <a:pt x="634" y="4259"/>
                    </a:lnTo>
                    <a:lnTo>
                      <a:pt x="911" y="5428"/>
                    </a:lnTo>
                    <a:lnTo>
                      <a:pt x="1030" y="6022"/>
                    </a:lnTo>
                    <a:lnTo>
                      <a:pt x="1149" y="6596"/>
                    </a:lnTo>
                    <a:lnTo>
                      <a:pt x="1248" y="7250"/>
                    </a:lnTo>
                    <a:lnTo>
                      <a:pt x="1347" y="7884"/>
                    </a:lnTo>
                    <a:lnTo>
                      <a:pt x="1426" y="8537"/>
                    </a:lnTo>
                    <a:lnTo>
                      <a:pt x="1485" y="9191"/>
                    </a:lnTo>
                    <a:lnTo>
                      <a:pt x="1584" y="10478"/>
                    </a:lnTo>
                    <a:lnTo>
                      <a:pt x="1644" y="11786"/>
                    </a:lnTo>
                    <a:lnTo>
                      <a:pt x="1664" y="13093"/>
                    </a:lnTo>
                    <a:lnTo>
                      <a:pt x="1664" y="14400"/>
                    </a:lnTo>
                    <a:lnTo>
                      <a:pt x="1624" y="15707"/>
                    </a:lnTo>
                    <a:lnTo>
                      <a:pt x="1565" y="17014"/>
                    </a:lnTo>
                    <a:lnTo>
                      <a:pt x="1466" y="18460"/>
                    </a:lnTo>
                    <a:lnTo>
                      <a:pt x="1367" y="19926"/>
                    </a:lnTo>
                    <a:lnTo>
                      <a:pt x="1248" y="21392"/>
                    </a:lnTo>
                    <a:lnTo>
                      <a:pt x="1109" y="22857"/>
                    </a:lnTo>
                    <a:lnTo>
                      <a:pt x="535" y="28680"/>
                    </a:lnTo>
                    <a:lnTo>
                      <a:pt x="535" y="28759"/>
                    </a:lnTo>
                    <a:lnTo>
                      <a:pt x="555" y="28819"/>
                    </a:lnTo>
                    <a:lnTo>
                      <a:pt x="574" y="28878"/>
                    </a:lnTo>
                    <a:lnTo>
                      <a:pt x="594" y="28918"/>
                    </a:lnTo>
                    <a:lnTo>
                      <a:pt x="693" y="28977"/>
                    </a:lnTo>
                    <a:lnTo>
                      <a:pt x="792" y="28997"/>
                    </a:lnTo>
                    <a:lnTo>
                      <a:pt x="891" y="28977"/>
                    </a:lnTo>
                    <a:lnTo>
                      <a:pt x="990" y="28918"/>
                    </a:lnTo>
                    <a:lnTo>
                      <a:pt x="1030" y="28878"/>
                    </a:lnTo>
                    <a:lnTo>
                      <a:pt x="1070" y="28819"/>
                    </a:lnTo>
                    <a:lnTo>
                      <a:pt x="1089" y="28759"/>
                    </a:lnTo>
                    <a:lnTo>
                      <a:pt x="1109" y="28680"/>
                    </a:lnTo>
                    <a:lnTo>
                      <a:pt x="1367" y="26165"/>
                    </a:lnTo>
                    <a:lnTo>
                      <a:pt x="1624" y="23630"/>
                    </a:lnTo>
                    <a:lnTo>
                      <a:pt x="1862" y="21075"/>
                    </a:lnTo>
                    <a:lnTo>
                      <a:pt x="1981" y="19807"/>
                    </a:lnTo>
                    <a:lnTo>
                      <a:pt x="2080" y="18520"/>
                    </a:lnTo>
                    <a:lnTo>
                      <a:pt x="2159" y="17252"/>
                    </a:lnTo>
                    <a:lnTo>
                      <a:pt x="2218" y="15965"/>
                    </a:lnTo>
                    <a:lnTo>
                      <a:pt x="2238" y="14697"/>
                    </a:lnTo>
                    <a:lnTo>
                      <a:pt x="2258" y="13429"/>
                    </a:lnTo>
                    <a:lnTo>
                      <a:pt x="2238" y="12142"/>
                    </a:lnTo>
                    <a:lnTo>
                      <a:pt x="2179" y="10874"/>
                    </a:lnTo>
                    <a:lnTo>
                      <a:pt x="2099" y="9607"/>
                    </a:lnTo>
                    <a:lnTo>
                      <a:pt x="1961" y="8339"/>
                    </a:lnTo>
                    <a:lnTo>
                      <a:pt x="1901" y="7804"/>
                    </a:lnTo>
                    <a:lnTo>
                      <a:pt x="1822" y="7270"/>
                    </a:lnTo>
                    <a:lnTo>
                      <a:pt x="1624" y="6200"/>
                    </a:lnTo>
                    <a:lnTo>
                      <a:pt x="1386" y="5150"/>
                    </a:lnTo>
                    <a:lnTo>
                      <a:pt x="1129" y="4121"/>
                    </a:lnTo>
                    <a:lnTo>
                      <a:pt x="852" y="3091"/>
                    </a:lnTo>
                    <a:lnTo>
                      <a:pt x="574" y="206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0" name="Google Shape;1860;p7"/>
              <p:cNvSpPr/>
              <p:nvPr/>
            </p:nvSpPr>
            <p:spPr>
              <a:xfrm>
                <a:off x="1155450" y="267325"/>
                <a:ext cx="15375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15" h="1883" extrusionOk="0">
                    <a:moveTo>
                      <a:pt x="40" y="1"/>
                    </a:moveTo>
                    <a:lnTo>
                      <a:pt x="21" y="773"/>
                    </a:lnTo>
                    <a:lnTo>
                      <a:pt x="1" y="1565"/>
                    </a:lnTo>
                    <a:lnTo>
                      <a:pt x="1" y="1625"/>
                    </a:lnTo>
                    <a:lnTo>
                      <a:pt x="21" y="1704"/>
                    </a:lnTo>
                    <a:lnTo>
                      <a:pt x="40" y="1744"/>
                    </a:lnTo>
                    <a:lnTo>
                      <a:pt x="80" y="1803"/>
                    </a:lnTo>
                    <a:lnTo>
                      <a:pt x="179" y="1862"/>
                    </a:lnTo>
                    <a:lnTo>
                      <a:pt x="278" y="1882"/>
                    </a:lnTo>
                    <a:lnTo>
                      <a:pt x="377" y="1862"/>
                    </a:lnTo>
                    <a:lnTo>
                      <a:pt x="476" y="1803"/>
                    </a:lnTo>
                    <a:lnTo>
                      <a:pt x="516" y="1744"/>
                    </a:lnTo>
                    <a:lnTo>
                      <a:pt x="536" y="1704"/>
                    </a:lnTo>
                    <a:lnTo>
                      <a:pt x="555" y="1625"/>
                    </a:lnTo>
                    <a:lnTo>
                      <a:pt x="555" y="1565"/>
                    </a:lnTo>
                    <a:lnTo>
                      <a:pt x="575" y="773"/>
                    </a:lnTo>
                    <a:lnTo>
                      <a:pt x="6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1" name="Google Shape;1861;p7"/>
              <p:cNvSpPr/>
              <p:nvPr/>
            </p:nvSpPr>
            <p:spPr>
              <a:xfrm>
                <a:off x="1518400" y="267325"/>
                <a:ext cx="1644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77" h="44941" extrusionOk="0">
                    <a:moveTo>
                      <a:pt x="298" y="1"/>
                    </a:moveTo>
                    <a:lnTo>
                      <a:pt x="179" y="852"/>
                    </a:lnTo>
                    <a:lnTo>
                      <a:pt x="100" y="1684"/>
                    </a:lnTo>
                    <a:lnTo>
                      <a:pt x="40" y="2318"/>
                    </a:lnTo>
                    <a:lnTo>
                      <a:pt x="21" y="2972"/>
                    </a:lnTo>
                    <a:lnTo>
                      <a:pt x="1" y="3605"/>
                    </a:lnTo>
                    <a:lnTo>
                      <a:pt x="21" y="4239"/>
                    </a:lnTo>
                    <a:lnTo>
                      <a:pt x="40" y="4873"/>
                    </a:lnTo>
                    <a:lnTo>
                      <a:pt x="80" y="5487"/>
                    </a:lnTo>
                    <a:lnTo>
                      <a:pt x="139" y="6121"/>
                    </a:lnTo>
                    <a:lnTo>
                      <a:pt x="219" y="6754"/>
                    </a:lnTo>
                    <a:lnTo>
                      <a:pt x="318" y="7368"/>
                    </a:lnTo>
                    <a:lnTo>
                      <a:pt x="417" y="8002"/>
                    </a:lnTo>
                    <a:lnTo>
                      <a:pt x="536" y="8616"/>
                    </a:lnTo>
                    <a:lnTo>
                      <a:pt x="674" y="9230"/>
                    </a:lnTo>
                    <a:lnTo>
                      <a:pt x="833" y="9824"/>
                    </a:lnTo>
                    <a:lnTo>
                      <a:pt x="1011" y="10438"/>
                    </a:lnTo>
                    <a:lnTo>
                      <a:pt x="1189" y="11033"/>
                    </a:lnTo>
                    <a:lnTo>
                      <a:pt x="1407" y="11627"/>
                    </a:lnTo>
                    <a:lnTo>
                      <a:pt x="1863" y="12835"/>
                    </a:lnTo>
                    <a:lnTo>
                      <a:pt x="2338" y="14043"/>
                    </a:lnTo>
                    <a:lnTo>
                      <a:pt x="2813" y="15251"/>
                    </a:lnTo>
                    <a:lnTo>
                      <a:pt x="3031" y="15865"/>
                    </a:lnTo>
                    <a:lnTo>
                      <a:pt x="3249" y="16479"/>
                    </a:lnTo>
                    <a:lnTo>
                      <a:pt x="3467" y="17093"/>
                    </a:lnTo>
                    <a:lnTo>
                      <a:pt x="3665" y="17727"/>
                    </a:lnTo>
                    <a:lnTo>
                      <a:pt x="3843" y="18361"/>
                    </a:lnTo>
                    <a:lnTo>
                      <a:pt x="4002" y="18995"/>
                    </a:lnTo>
                    <a:lnTo>
                      <a:pt x="4319" y="20262"/>
                    </a:lnTo>
                    <a:lnTo>
                      <a:pt x="4576" y="21570"/>
                    </a:lnTo>
                    <a:lnTo>
                      <a:pt x="4834" y="22956"/>
                    </a:lnTo>
                    <a:lnTo>
                      <a:pt x="5051" y="24362"/>
                    </a:lnTo>
                    <a:lnTo>
                      <a:pt x="5249" y="25768"/>
                    </a:lnTo>
                    <a:lnTo>
                      <a:pt x="5408" y="27175"/>
                    </a:lnTo>
                    <a:lnTo>
                      <a:pt x="5527" y="28601"/>
                    </a:lnTo>
                    <a:lnTo>
                      <a:pt x="5626" y="30007"/>
                    </a:lnTo>
                    <a:lnTo>
                      <a:pt x="5685" y="31433"/>
                    </a:lnTo>
                    <a:lnTo>
                      <a:pt x="5725" y="32859"/>
                    </a:lnTo>
                    <a:lnTo>
                      <a:pt x="5745" y="33592"/>
                    </a:lnTo>
                    <a:lnTo>
                      <a:pt x="5725" y="34345"/>
                    </a:lnTo>
                    <a:lnTo>
                      <a:pt x="5685" y="35830"/>
                    </a:lnTo>
                    <a:lnTo>
                      <a:pt x="5646" y="37316"/>
                    </a:lnTo>
                    <a:lnTo>
                      <a:pt x="5606" y="38801"/>
                    </a:lnTo>
                    <a:lnTo>
                      <a:pt x="5606" y="39554"/>
                    </a:lnTo>
                    <a:lnTo>
                      <a:pt x="5606" y="40286"/>
                    </a:lnTo>
                    <a:lnTo>
                      <a:pt x="5626" y="41039"/>
                    </a:lnTo>
                    <a:lnTo>
                      <a:pt x="5646" y="41772"/>
                    </a:lnTo>
                    <a:lnTo>
                      <a:pt x="5705" y="42505"/>
                    </a:lnTo>
                    <a:lnTo>
                      <a:pt x="5784" y="43238"/>
                    </a:lnTo>
                    <a:lnTo>
                      <a:pt x="5883" y="43970"/>
                    </a:lnTo>
                    <a:lnTo>
                      <a:pt x="6022" y="44703"/>
                    </a:lnTo>
                    <a:lnTo>
                      <a:pt x="6042" y="44782"/>
                    </a:lnTo>
                    <a:lnTo>
                      <a:pt x="6062" y="44842"/>
                    </a:lnTo>
                    <a:lnTo>
                      <a:pt x="6101" y="44882"/>
                    </a:lnTo>
                    <a:lnTo>
                      <a:pt x="6141" y="44921"/>
                    </a:lnTo>
                    <a:lnTo>
                      <a:pt x="6200" y="44941"/>
                    </a:lnTo>
                    <a:lnTo>
                      <a:pt x="6240" y="44941"/>
                    </a:lnTo>
                    <a:lnTo>
                      <a:pt x="6359" y="44921"/>
                    </a:lnTo>
                    <a:lnTo>
                      <a:pt x="6438" y="44882"/>
                    </a:lnTo>
                    <a:lnTo>
                      <a:pt x="6517" y="44782"/>
                    </a:lnTo>
                    <a:lnTo>
                      <a:pt x="6557" y="44743"/>
                    </a:lnTo>
                    <a:lnTo>
                      <a:pt x="6557" y="44683"/>
                    </a:lnTo>
                    <a:lnTo>
                      <a:pt x="6576" y="44604"/>
                    </a:lnTo>
                    <a:lnTo>
                      <a:pt x="6557" y="44525"/>
                    </a:lnTo>
                    <a:lnTo>
                      <a:pt x="6438" y="43891"/>
                    </a:lnTo>
                    <a:lnTo>
                      <a:pt x="6359" y="43238"/>
                    </a:lnTo>
                    <a:lnTo>
                      <a:pt x="6279" y="42604"/>
                    </a:lnTo>
                    <a:lnTo>
                      <a:pt x="6240" y="41950"/>
                    </a:lnTo>
                    <a:lnTo>
                      <a:pt x="6200" y="41297"/>
                    </a:lnTo>
                    <a:lnTo>
                      <a:pt x="6180" y="40663"/>
                    </a:lnTo>
                    <a:lnTo>
                      <a:pt x="6180" y="39356"/>
                    </a:lnTo>
                    <a:lnTo>
                      <a:pt x="6200" y="38048"/>
                    </a:lnTo>
                    <a:lnTo>
                      <a:pt x="6240" y="36741"/>
                    </a:lnTo>
                    <a:lnTo>
                      <a:pt x="6279" y="35434"/>
                    </a:lnTo>
                    <a:lnTo>
                      <a:pt x="6299" y="34147"/>
                    </a:lnTo>
                    <a:lnTo>
                      <a:pt x="6299" y="32839"/>
                    </a:lnTo>
                    <a:lnTo>
                      <a:pt x="6260" y="31552"/>
                    </a:lnTo>
                    <a:lnTo>
                      <a:pt x="6200" y="30265"/>
                    </a:lnTo>
                    <a:lnTo>
                      <a:pt x="6121" y="28977"/>
                    </a:lnTo>
                    <a:lnTo>
                      <a:pt x="6022" y="27690"/>
                    </a:lnTo>
                    <a:lnTo>
                      <a:pt x="5883" y="26422"/>
                    </a:lnTo>
                    <a:lnTo>
                      <a:pt x="5725" y="25135"/>
                    </a:lnTo>
                    <a:lnTo>
                      <a:pt x="5547" y="23867"/>
                    </a:lnTo>
                    <a:lnTo>
                      <a:pt x="5348" y="22599"/>
                    </a:lnTo>
                    <a:lnTo>
                      <a:pt x="5111" y="21352"/>
                    </a:lnTo>
                    <a:lnTo>
                      <a:pt x="4834" y="20124"/>
                    </a:lnTo>
                    <a:lnTo>
                      <a:pt x="4536" y="18896"/>
                    </a:lnTo>
                    <a:lnTo>
                      <a:pt x="4220" y="17688"/>
                    </a:lnTo>
                    <a:lnTo>
                      <a:pt x="3843" y="16499"/>
                    </a:lnTo>
                    <a:lnTo>
                      <a:pt x="3427" y="15311"/>
                    </a:lnTo>
                    <a:lnTo>
                      <a:pt x="2992" y="14142"/>
                    </a:lnTo>
                    <a:lnTo>
                      <a:pt x="2536" y="12934"/>
                    </a:lnTo>
                    <a:lnTo>
                      <a:pt x="2100" y="11746"/>
                    </a:lnTo>
                    <a:lnTo>
                      <a:pt x="1704" y="10537"/>
                    </a:lnTo>
                    <a:lnTo>
                      <a:pt x="1506" y="9943"/>
                    </a:lnTo>
                    <a:lnTo>
                      <a:pt x="1348" y="9329"/>
                    </a:lnTo>
                    <a:lnTo>
                      <a:pt x="1189" y="8715"/>
                    </a:lnTo>
                    <a:lnTo>
                      <a:pt x="1051" y="8101"/>
                    </a:lnTo>
                    <a:lnTo>
                      <a:pt x="932" y="7468"/>
                    </a:lnTo>
                    <a:lnTo>
                      <a:pt x="813" y="6834"/>
                    </a:lnTo>
                    <a:lnTo>
                      <a:pt x="734" y="6200"/>
                    </a:lnTo>
                    <a:lnTo>
                      <a:pt x="654" y="5566"/>
                    </a:lnTo>
                    <a:lnTo>
                      <a:pt x="615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615" y="2179"/>
                    </a:lnTo>
                    <a:lnTo>
                      <a:pt x="654" y="1625"/>
                    </a:lnTo>
                    <a:lnTo>
                      <a:pt x="694" y="1090"/>
                    </a:lnTo>
                    <a:lnTo>
                      <a:pt x="753" y="535"/>
                    </a:lnTo>
                    <a:lnTo>
                      <a:pt x="83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2" name="Google Shape;1862;p7"/>
              <p:cNvSpPr/>
              <p:nvPr/>
            </p:nvSpPr>
            <p:spPr>
              <a:xfrm>
                <a:off x="1600100" y="267325"/>
                <a:ext cx="83225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29" h="15351" extrusionOk="0">
                    <a:moveTo>
                      <a:pt x="437" y="1"/>
                    </a:moveTo>
                    <a:lnTo>
                      <a:pt x="338" y="733"/>
                    </a:lnTo>
                    <a:lnTo>
                      <a:pt x="258" y="1486"/>
                    </a:lnTo>
                    <a:lnTo>
                      <a:pt x="179" y="2219"/>
                    </a:lnTo>
                    <a:lnTo>
                      <a:pt x="120" y="2972"/>
                    </a:lnTo>
                    <a:lnTo>
                      <a:pt x="40" y="4556"/>
                    </a:lnTo>
                    <a:lnTo>
                      <a:pt x="1" y="5388"/>
                    </a:lnTo>
                    <a:lnTo>
                      <a:pt x="1" y="6220"/>
                    </a:lnTo>
                    <a:lnTo>
                      <a:pt x="1" y="7071"/>
                    </a:lnTo>
                    <a:lnTo>
                      <a:pt x="40" y="7923"/>
                    </a:lnTo>
                    <a:lnTo>
                      <a:pt x="120" y="8775"/>
                    </a:lnTo>
                    <a:lnTo>
                      <a:pt x="219" y="9607"/>
                    </a:lnTo>
                    <a:lnTo>
                      <a:pt x="357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54" y="11627"/>
                    </a:lnTo>
                    <a:lnTo>
                      <a:pt x="773" y="12003"/>
                    </a:lnTo>
                    <a:lnTo>
                      <a:pt x="912" y="12379"/>
                    </a:lnTo>
                    <a:lnTo>
                      <a:pt x="1070" y="12736"/>
                    </a:lnTo>
                    <a:lnTo>
                      <a:pt x="1229" y="13092"/>
                    </a:lnTo>
                    <a:lnTo>
                      <a:pt x="1407" y="13449"/>
                    </a:lnTo>
                    <a:lnTo>
                      <a:pt x="1605" y="13786"/>
                    </a:lnTo>
                    <a:lnTo>
                      <a:pt x="1803" y="14103"/>
                    </a:lnTo>
                    <a:lnTo>
                      <a:pt x="2041" y="14420"/>
                    </a:lnTo>
                    <a:lnTo>
                      <a:pt x="2279" y="14717"/>
                    </a:lnTo>
                    <a:lnTo>
                      <a:pt x="2536" y="14994"/>
                    </a:lnTo>
                    <a:lnTo>
                      <a:pt x="2813" y="15271"/>
                    </a:lnTo>
                    <a:lnTo>
                      <a:pt x="2893" y="15331"/>
                    </a:lnTo>
                    <a:lnTo>
                      <a:pt x="2972" y="15350"/>
                    </a:lnTo>
                    <a:lnTo>
                      <a:pt x="3051" y="15350"/>
                    </a:lnTo>
                    <a:lnTo>
                      <a:pt x="3130" y="15331"/>
                    </a:lnTo>
                    <a:lnTo>
                      <a:pt x="3190" y="15291"/>
                    </a:lnTo>
                    <a:lnTo>
                      <a:pt x="3249" y="15232"/>
                    </a:lnTo>
                    <a:lnTo>
                      <a:pt x="3289" y="15152"/>
                    </a:lnTo>
                    <a:lnTo>
                      <a:pt x="3308" y="15034"/>
                    </a:lnTo>
                    <a:lnTo>
                      <a:pt x="3328" y="13429"/>
                    </a:lnTo>
                    <a:lnTo>
                      <a:pt x="3328" y="11825"/>
                    </a:lnTo>
                    <a:lnTo>
                      <a:pt x="3289" y="10221"/>
                    </a:lnTo>
                    <a:lnTo>
                      <a:pt x="3209" y="8616"/>
                    </a:lnTo>
                    <a:lnTo>
                      <a:pt x="3091" y="7012"/>
                    </a:lnTo>
                    <a:lnTo>
                      <a:pt x="2932" y="5427"/>
                    </a:lnTo>
                    <a:lnTo>
                      <a:pt x="2734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57" y="2120"/>
                    </a:lnTo>
                    <a:lnTo>
                      <a:pt x="2437" y="2080"/>
                    </a:lnTo>
                    <a:lnTo>
                      <a:pt x="2397" y="2041"/>
                    </a:lnTo>
                    <a:lnTo>
                      <a:pt x="2338" y="2021"/>
                    </a:lnTo>
                    <a:lnTo>
                      <a:pt x="2180" y="2021"/>
                    </a:lnTo>
                    <a:lnTo>
                      <a:pt x="2080" y="2080"/>
                    </a:lnTo>
                    <a:lnTo>
                      <a:pt x="2021" y="2159"/>
                    </a:lnTo>
                    <a:lnTo>
                      <a:pt x="1981" y="2219"/>
                    </a:lnTo>
                    <a:lnTo>
                      <a:pt x="1962" y="2278"/>
                    </a:lnTo>
                    <a:lnTo>
                      <a:pt x="1962" y="2358"/>
                    </a:lnTo>
                    <a:lnTo>
                      <a:pt x="1962" y="2437"/>
                    </a:lnTo>
                    <a:lnTo>
                      <a:pt x="2180" y="3902"/>
                    </a:lnTo>
                    <a:lnTo>
                      <a:pt x="2358" y="5388"/>
                    </a:lnTo>
                    <a:lnTo>
                      <a:pt x="2516" y="6873"/>
                    </a:lnTo>
                    <a:lnTo>
                      <a:pt x="2635" y="8359"/>
                    </a:lnTo>
                    <a:lnTo>
                      <a:pt x="2714" y="9844"/>
                    </a:lnTo>
                    <a:lnTo>
                      <a:pt x="2754" y="11330"/>
                    </a:lnTo>
                    <a:lnTo>
                      <a:pt x="2774" y="12835"/>
                    </a:lnTo>
                    <a:lnTo>
                      <a:pt x="2754" y="14320"/>
                    </a:lnTo>
                    <a:lnTo>
                      <a:pt x="2556" y="14103"/>
                    </a:lnTo>
                    <a:lnTo>
                      <a:pt x="2378" y="13845"/>
                    </a:lnTo>
                    <a:lnTo>
                      <a:pt x="2199" y="13607"/>
                    </a:lnTo>
                    <a:lnTo>
                      <a:pt x="2041" y="13350"/>
                    </a:lnTo>
                    <a:lnTo>
                      <a:pt x="1882" y="13073"/>
                    </a:lnTo>
                    <a:lnTo>
                      <a:pt x="1744" y="12795"/>
                    </a:lnTo>
                    <a:lnTo>
                      <a:pt x="1486" y="12241"/>
                    </a:lnTo>
                    <a:lnTo>
                      <a:pt x="1288" y="11647"/>
                    </a:lnTo>
                    <a:lnTo>
                      <a:pt x="1110" y="11033"/>
                    </a:lnTo>
                    <a:lnTo>
                      <a:pt x="952" y="10399"/>
                    </a:lnTo>
                    <a:lnTo>
                      <a:pt x="833" y="9765"/>
                    </a:lnTo>
                    <a:lnTo>
                      <a:pt x="753" y="9111"/>
                    </a:lnTo>
                    <a:lnTo>
                      <a:pt x="674" y="8458"/>
                    </a:lnTo>
                    <a:lnTo>
                      <a:pt x="635" y="7784"/>
                    </a:lnTo>
                    <a:lnTo>
                      <a:pt x="595" y="7131"/>
                    </a:lnTo>
                    <a:lnTo>
                      <a:pt x="595" y="6477"/>
                    </a:lnTo>
                    <a:lnTo>
                      <a:pt x="595" y="5824"/>
                    </a:lnTo>
                    <a:lnTo>
                      <a:pt x="615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53" y="1130"/>
                    </a:lnTo>
                    <a:lnTo>
                      <a:pt x="101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3" name="Google Shape;1863;p7"/>
              <p:cNvSpPr/>
              <p:nvPr/>
            </p:nvSpPr>
            <p:spPr>
              <a:xfrm>
                <a:off x="1695175" y="267325"/>
                <a:ext cx="74800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2992" h="42169" extrusionOk="0">
                    <a:moveTo>
                      <a:pt x="1" y="1"/>
                    </a:moveTo>
                    <a:lnTo>
                      <a:pt x="179" y="595"/>
                    </a:lnTo>
                    <a:lnTo>
                      <a:pt x="357" y="1189"/>
                    </a:lnTo>
                    <a:lnTo>
                      <a:pt x="575" y="1961"/>
                    </a:lnTo>
                    <a:lnTo>
                      <a:pt x="793" y="2734"/>
                    </a:lnTo>
                    <a:lnTo>
                      <a:pt x="991" y="3506"/>
                    </a:lnTo>
                    <a:lnTo>
                      <a:pt x="1169" y="4279"/>
                    </a:lnTo>
                    <a:lnTo>
                      <a:pt x="1347" y="5071"/>
                    </a:lnTo>
                    <a:lnTo>
                      <a:pt x="1506" y="5843"/>
                    </a:lnTo>
                    <a:lnTo>
                      <a:pt x="1645" y="6636"/>
                    </a:lnTo>
                    <a:lnTo>
                      <a:pt x="1783" y="7428"/>
                    </a:lnTo>
                    <a:lnTo>
                      <a:pt x="1902" y="8220"/>
                    </a:lnTo>
                    <a:lnTo>
                      <a:pt x="2021" y="9012"/>
                    </a:lnTo>
                    <a:lnTo>
                      <a:pt x="2120" y="9805"/>
                    </a:lnTo>
                    <a:lnTo>
                      <a:pt x="2199" y="10617"/>
                    </a:lnTo>
                    <a:lnTo>
                      <a:pt x="2278" y="11409"/>
                    </a:lnTo>
                    <a:lnTo>
                      <a:pt x="2338" y="12221"/>
                    </a:lnTo>
                    <a:lnTo>
                      <a:pt x="2377" y="13013"/>
                    </a:lnTo>
                    <a:lnTo>
                      <a:pt x="2417" y="13825"/>
                    </a:lnTo>
                    <a:lnTo>
                      <a:pt x="2437" y="14657"/>
                    </a:lnTo>
                    <a:lnTo>
                      <a:pt x="2437" y="15489"/>
                    </a:lnTo>
                    <a:lnTo>
                      <a:pt x="2437" y="16321"/>
                    </a:lnTo>
                    <a:lnTo>
                      <a:pt x="2417" y="17153"/>
                    </a:lnTo>
                    <a:lnTo>
                      <a:pt x="2338" y="18797"/>
                    </a:lnTo>
                    <a:lnTo>
                      <a:pt x="2239" y="20460"/>
                    </a:lnTo>
                    <a:lnTo>
                      <a:pt x="2100" y="22104"/>
                    </a:lnTo>
                    <a:lnTo>
                      <a:pt x="1942" y="23748"/>
                    </a:lnTo>
                    <a:lnTo>
                      <a:pt x="1585" y="27036"/>
                    </a:lnTo>
                    <a:lnTo>
                      <a:pt x="1367" y="28878"/>
                    </a:lnTo>
                    <a:lnTo>
                      <a:pt x="1189" y="30740"/>
                    </a:lnTo>
                    <a:lnTo>
                      <a:pt x="1011" y="32582"/>
                    </a:lnTo>
                    <a:lnTo>
                      <a:pt x="872" y="34424"/>
                    </a:lnTo>
                    <a:lnTo>
                      <a:pt x="832" y="35355"/>
                    </a:lnTo>
                    <a:lnTo>
                      <a:pt x="793" y="36286"/>
                    </a:lnTo>
                    <a:lnTo>
                      <a:pt x="753" y="37197"/>
                    </a:lnTo>
                    <a:lnTo>
                      <a:pt x="753" y="38128"/>
                    </a:lnTo>
                    <a:lnTo>
                      <a:pt x="753" y="39058"/>
                    </a:lnTo>
                    <a:lnTo>
                      <a:pt x="773" y="39989"/>
                    </a:lnTo>
                    <a:lnTo>
                      <a:pt x="813" y="40920"/>
                    </a:lnTo>
                    <a:lnTo>
                      <a:pt x="892" y="41851"/>
                    </a:lnTo>
                    <a:lnTo>
                      <a:pt x="892" y="41911"/>
                    </a:lnTo>
                    <a:lnTo>
                      <a:pt x="912" y="41990"/>
                    </a:lnTo>
                    <a:lnTo>
                      <a:pt x="951" y="42029"/>
                    </a:lnTo>
                    <a:lnTo>
                      <a:pt x="991" y="42089"/>
                    </a:lnTo>
                    <a:lnTo>
                      <a:pt x="1090" y="42148"/>
                    </a:lnTo>
                    <a:lnTo>
                      <a:pt x="1189" y="42168"/>
                    </a:lnTo>
                    <a:lnTo>
                      <a:pt x="1288" y="42148"/>
                    </a:lnTo>
                    <a:lnTo>
                      <a:pt x="1387" y="42089"/>
                    </a:lnTo>
                    <a:lnTo>
                      <a:pt x="1407" y="42029"/>
                    </a:lnTo>
                    <a:lnTo>
                      <a:pt x="1446" y="41990"/>
                    </a:lnTo>
                    <a:lnTo>
                      <a:pt x="1446" y="41911"/>
                    </a:lnTo>
                    <a:lnTo>
                      <a:pt x="1446" y="41851"/>
                    </a:lnTo>
                    <a:lnTo>
                      <a:pt x="1387" y="40900"/>
                    </a:lnTo>
                    <a:lnTo>
                      <a:pt x="1347" y="39970"/>
                    </a:lnTo>
                    <a:lnTo>
                      <a:pt x="1328" y="39039"/>
                    </a:lnTo>
                    <a:lnTo>
                      <a:pt x="1328" y="38088"/>
                    </a:lnTo>
                    <a:lnTo>
                      <a:pt x="1328" y="37157"/>
                    </a:lnTo>
                    <a:lnTo>
                      <a:pt x="1347" y="36226"/>
                    </a:lnTo>
                    <a:lnTo>
                      <a:pt x="1387" y="35295"/>
                    </a:lnTo>
                    <a:lnTo>
                      <a:pt x="1446" y="34364"/>
                    </a:lnTo>
                    <a:lnTo>
                      <a:pt x="1585" y="32503"/>
                    </a:lnTo>
                    <a:lnTo>
                      <a:pt x="1744" y="30641"/>
                    </a:lnTo>
                    <a:lnTo>
                      <a:pt x="1942" y="28779"/>
                    </a:lnTo>
                    <a:lnTo>
                      <a:pt x="2140" y="26917"/>
                    </a:lnTo>
                    <a:lnTo>
                      <a:pt x="2338" y="25055"/>
                    </a:lnTo>
                    <a:lnTo>
                      <a:pt x="2536" y="23194"/>
                    </a:lnTo>
                    <a:lnTo>
                      <a:pt x="2714" y="21332"/>
                    </a:lnTo>
                    <a:lnTo>
                      <a:pt x="2853" y="19470"/>
                    </a:lnTo>
                    <a:lnTo>
                      <a:pt x="2912" y="18519"/>
                    </a:lnTo>
                    <a:lnTo>
                      <a:pt x="2952" y="17589"/>
                    </a:lnTo>
                    <a:lnTo>
                      <a:pt x="2972" y="16658"/>
                    </a:lnTo>
                    <a:lnTo>
                      <a:pt x="2991" y="15727"/>
                    </a:lnTo>
                    <a:lnTo>
                      <a:pt x="2991" y="14796"/>
                    </a:lnTo>
                    <a:lnTo>
                      <a:pt x="2972" y="13845"/>
                    </a:lnTo>
                    <a:lnTo>
                      <a:pt x="2932" y="12914"/>
                    </a:lnTo>
                    <a:lnTo>
                      <a:pt x="2892" y="11983"/>
                    </a:lnTo>
                    <a:lnTo>
                      <a:pt x="2813" y="11112"/>
                    </a:lnTo>
                    <a:lnTo>
                      <a:pt x="2734" y="10260"/>
                    </a:lnTo>
                    <a:lnTo>
                      <a:pt x="2635" y="9409"/>
                    </a:lnTo>
                    <a:lnTo>
                      <a:pt x="2536" y="8557"/>
                    </a:lnTo>
                    <a:lnTo>
                      <a:pt x="2397" y="7705"/>
                    </a:lnTo>
                    <a:lnTo>
                      <a:pt x="2259" y="6854"/>
                    </a:lnTo>
                    <a:lnTo>
                      <a:pt x="2120" y="6022"/>
                    </a:lnTo>
                    <a:lnTo>
                      <a:pt x="1961" y="5170"/>
                    </a:lnTo>
                    <a:lnTo>
                      <a:pt x="1684" y="3883"/>
                    </a:lnTo>
                    <a:lnTo>
                      <a:pt x="1367" y="2575"/>
                    </a:lnTo>
                    <a:lnTo>
                      <a:pt x="1209" y="1922"/>
                    </a:lnTo>
                    <a:lnTo>
                      <a:pt x="1031" y="1268"/>
                    </a:lnTo>
                    <a:lnTo>
                      <a:pt x="832" y="634"/>
                    </a:lnTo>
                    <a:lnTo>
                      <a:pt x="6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4" name="Google Shape;1864;p7"/>
              <p:cNvSpPr/>
              <p:nvPr/>
            </p:nvSpPr>
            <p:spPr>
              <a:xfrm>
                <a:off x="1680325" y="516400"/>
                <a:ext cx="162925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7" h="108083" extrusionOk="0">
                    <a:moveTo>
                      <a:pt x="5942" y="0"/>
                    </a:moveTo>
                    <a:lnTo>
                      <a:pt x="5883" y="20"/>
                    </a:lnTo>
                    <a:lnTo>
                      <a:pt x="5843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25" y="1525"/>
                    </a:lnTo>
                    <a:lnTo>
                      <a:pt x="5507" y="2813"/>
                    </a:lnTo>
                    <a:lnTo>
                      <a:pt x="5408" y="4100"/>
                    </a:lnTo>
                    <a:lnTo>
                      <a:pt x="5348" y="5407"/>
                    </a:lnTo>
                    <a:lnTo>
                      <a:pt x="5289" y="6695"/>
                    </a:lnTo>
                    <a:lnTo>
                      <a:pt x="5249" y="7982"/>
                    </a:lnTo>
                    <a:lnTo>
                      <a:pt x="5229" y="9289"/>
                    </a:lnTo>
                    <a:lnTo>
                      <a:pt x="5229" y="10577"/>
                    </a:lnTo>
                    <a:lnTo>
                      <a:pt x="5249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29" y="23609"/>
                    </a:lnTo>
                    <a:lnTo>
                      <a:pt x="5190" y="24956"/>
                    </a:lnTo>
                    <a:lnTo>
                      <a:pt x="5091" y="26283"/>
                    </a:lnTo>
                    <a:lnTo>
                      <a:pt x="4992" y="27610"/>
                    </a:lnTo>
                    <a:lnTo>
                      <a:pt x="4853" y="28917"/>
                    </a:lnTo>
                    <a:lnTo>
                      <a:pt x="4695" y="30244"/>
                    </a:lnTo>
                    <a:lnTo>
                      <a:pt x="4477" y="31551"/>
                    </a:lnTo>
                    <a:lnTo>
                      <a:pt x="4358" y="32185"/>
                    </a:lnTo>
                    <a:lnTo>
                      <a:pt x="4239" y="32819"/>
                    </a:lnTo>
                    <a:lnTo>
                      <a:pt x="3942" y="34067"/>
                    </a:lnTo>
                    <a:lnTo>
                      <a:pt x="3605" y="35295"/>
                    </a:lnTo>
                    <a:lnTo>
                      <a:pt x="3249" y="36503"/>
                    </a:lnTo>
                    <a:lnTo>
                      <a:pt x="2872" y="37711"/>
                    </a:lnTo>
                    <a:lnTo>
                      <a:pt x="2476" y="38919"/>
                    </a:lnTo>
                    <a:lnTo>
                      <a:pt x="1664" y="41316"/>
                    </a:lnTo>
                    <a:lnTo>
                      <a:pt x="1308" y="42544"/>
                    </a:lnTo>
                    <a:lnTo>
                      <a:pt x="971" y="43772"/>
                    </a:lnTo>
                    <a:lnTo>
                      <a:pt x="832" y="44386"/>
                    </a:lnTo>
                    <a:lnTo>
                      <a:pt x="694" y="45000"/>
                    </a:lnTo>
                    <a:lnTo>
                      <a:pt x="555" y="45614"/>
                    </a:lnTo>
                    <a:lnTo>
                      <a:pt x="456" y="46228"/>
                    </a:lnTo>
                    <a:lnTo>
                      <a:pt x="357" y="46862"/>
                    </a:lnTo>
                    <a:lnTo>
                      <a:pt x="258" y="47476"/>
                    </a:lnTo>
                    <a:lnTo>
                      <a:pt x="199" y="48109"/>
                    </a:lnTo>
                    <a:lnTo>
                      <a:pt x="119" y="48743"/>
                    </a:lnTo>
                    <a:lnTo>
                      <a:pt x="80" y="49377"/>
                    </a:lnTo>
                    <a:lnTo>
                      <a:pt x="40" y="50031"/>
                    </a:lnTo>
                    <a:lnTo>
                      <a:pt x="20" y="50664"/>
                    </a:lnTo>
                    <a:lnTo>
                      <a:pt x="0" y="51318"/>
                    </a:lnTo>
                    <a:lnTo>
                      <a:pt x="20" y="52645"/>
                    </a:lnTo>
                    <a:lnTo>
                      <a:pt x="80" y="53972"/>
                    </a:lnTo>
                    <a:lnTo>
                      <a:pt x="159" y="55299"/>
                    </a:lnTo>
                    <a:lnTo>
                      <a:pt x="278" y="56606"/>
                    </a:lnTo>
                    <a:lnTo>
                      <a:pt x="416" y="57933"/>
                    </a:lnTo>
                    <a:lnTo>
                      <a:pt x="575" y="59260"/>
                    </a:lnTo>
                    <a:lnTo>
                      <a:pt x="753" y="60568"/>
                    </a:lnTo>
                    <a:lnTo>
                      <a:pt x="951" y="61875"/>
                    </a:lnTo>
                    <a:lnTo>
                      <a:pt x="1149" y="63222"/>
                    </a:lnTo>
                    <a:lnTo>
                      <a:pt x="1367" y="64568"/>
                    </a:lnTo>
                    <a:lnTo>
                      <a:pt x="1842" y="67262"/>
                    </a:lnTo>
                    <a:lnTo>
                      <a:pt x="2357" y="69936"/>
                    </a:lnTo>
                    <a:lnTo>
                      <a:pt x="2872" y="72610"/>
                    </a:lnTo>
                    <a:lnTo>
                      <a:pt x="3387" y="75303"/>
                    </a:lnTo>
                    <a:lnTo>
                      <a:pt x="3902" y="77977"/>
                    </a:lnTo>
                    <a:lnTo>
                      <a:pt x="4378" y="80671"/>
                    </a:lnTo>
                    <a:lnTo>
                      <a:pt x="4595" y="81998"/>
                    </a:lnTo>
                    <a:lnTo>
                      <a:pt x="4813" y="83365"/>
                    </a:lnTo>
                    <a:lnTo>
                      <a:pt x="5051" y="84870"/>
                    </a:lnTo>
                    <a:lnTo>
                      <a:pt x="5249" y="86375"/>
                    </a:lnTo>
                    <a:lnTo>
                      <a:pt x="5427" y="87900"/>
                    </a:lnTo>
                    <a:lnTo>
                      <a:pt x="5586" y="89425"/>
                    </a:lnTo>
                    <a:lnTo>
                      <a:pt x="5724" y="90950"/>
                    </a:lnTo>
                    <a:lnTo>
                      <a:pt x="5823" y="92475"/>
                    </a:lnTo>
                    <a:lnTo>
                      <a:pt x="5903" y="94001"/>
                    </a:lnTo>
                    <a:lnTo>
                      <a:pt x="5942" y="95545"/>
                    </a:lnTo>
                    <a:lnTo>
                      <a:pt x="5942" y="97070"/>
                    </a:lnTo>
                    <a:lnTo>
                      <a:pt x="5923" y="98596"/>
                    </a:lnTo>
                    <a:lnTo>
                      <a:pt x="5843" y="100121"/>
                    </a:lnTo>
                    <a:lnTo>
                      <a:pt x="5724" y="101646"/>
                    </a:lnTo>
                    <a:lnTo>
                      <a:pt x="5566" y="103171"/>
                    </a:lnTo>
                    <a:lnTo>
                      <a:pt x="5487" y="103923"/>
                    </a:lnTo>
                    <a:lnTo>
                      <a:pt x="5368" y="104676"/>
                    </a:lnTo>
                    <a:lnTo>
                      <a:pt x="5249" y="105429"/>
                    </a:lnTo>
                    <a:lnTo>
                      <a:pt x="5110" y="106181"/>
                    </a:lnTo>
                    <a:lnTo>
                      <a:pt x="4972" y="106934"/>
                    </a:lnTo>
                    <a:lnTo>
                      <a:pt x="4813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3" y="107885"/>
                    </a:lnTo>
                    <a:lnTo>
                      <a:pt x="4833" y="107944"/>
                    </a:lnTo>
                    <a:lnTo>
                      <a:pt x="4912" y="108023"/>
                    </a:lnTo>
                    <a:lnTo>
                      <a:pt x="5011" y="108083"/>
                    </a:lnTo>
                    <a:lnTo>
                      <a:pt x="5110" y="108083"/>
                    </a:lnTo>
                    <a:lnTo>
                      <a:pt x="5209" y="108063"/>
                    </a:lnTo>
                    <a:lnTo>
                      <a:pt x="5269" y="108023"/>
                    </a:lnTo>
                    <a:lnTo>
                      <a:pt x="5309" y="107984"/>
                    </a:lnTo>
                    <a:lnTo>
                      <a:pt x="5328" y="107924"/>
                    </a:lnTo>
                    <a:lnTo>
                      <a:pt x="5348" y="107845"/>
                    </a:lnTo>
                    <a:lnTo>
                      <a:pt x="5625" y="106538"/>
                    </a:lnTo>
                    <a:lnTo>
                      <a:pt x="5863" y="105211"/>
                    </a:lnTo>
                    <a:lnTo>
                      <a:pt x="6061" y="103884"/>
                    </a:lnTo>
                    <a:lnTo>
                      <a:pt x="6220" y="102557"/>
                    </a:lnTo>
                    <a:lnTo>
                      <a:pt x="6338" y="101230"/>
                    </a:lnTo>
                    <a:lnTo>
                      <a:pt x="6437" y="99903"/>
                    </a:lnTo>
                    <a:lnTo>
                      <a:pt x="649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97" y="94595"/>
                    </a:lnTo>
                    <a:lnTo>
                      <a:pt x="6437" y="93248"/>
                    </a:lnTo>
                    <a:lnTo>
                      <a:pt x="6358" y="91921"/>
                    </a:lnTo>
                    <a:lnTo>
                      <a:pt x="6259" y="90594"/>
                    </a:lnTo>
                    <a:lnTo>
                      <a:pt x="6140" y="89287"/>
                    </a:lnTo>
                    <a:lnTo>
                      <a:pt x="6002" y="87960"/>
                    </a:lnTo>
                    <a:lnTo>
                      <a:pt x="5843" y="86633"/>
                    </a:lnTo>
                    <a:lnTo>
                      <a:pt x="5665" y="85306"/>
                    </a:lnTo>
                    <a:lnTo>
                      <a:pt x="5467" y="83979"/>
                    </a:lnTo>
                    <a:lnTo>
                      <a:pt x="5269" y="82652"/>
                    </a:lnTo>
                    <a:lnTo>
                      <a:pt x="5051" y="81344"/>
                    </a:lnTo>
                    <a:lnTo>
                      <a:pt x="4595" y="78710"/>
                    </a:lnTo>
                    <a:lnTo>
                      <a:pt x="4100" y="76076"/>
                    </a:lnTo>
                    <a:lnTo>
                      <a:pt x="3110" y="70827"/>
                    </a:lnTo>
                    <a:lnTo>
                      <a:pt x="2615" y="68233"/>
                    </a:lnTo>
                    <a:lnTo>
                      <a:pt x="2140" y="65638"/>
                    </a:lnTo>
                    <a:lnTo>
                      <a:pt x="1684" y="62964"/>
                    </a:lnTo>
                    <a:lnTo>
                      <a:pt x="1466" y="61617"/>
                    </a:lnTo>
                    <a:lnTo>
                      <a:pt x="1248" y="60270"/>
                    </a:lnTo>
                    <a:lnTo>
                      <a:pt x="1070" y="58904"/>
                    </a:lnTo>
                    <a:lnTo>
                      <a:pt x="912" y="57537"/>
                    </a:lnTo>
                    <a:lnTo>
                      <a:pt x="773" y="56151"/>
                    </a:lnTo>
                    <a:lnTo>
                      <a:pt x="654" y="54784"/>
                    </a:lnTo>
                    <a:lnTo>
                      <a:pt x="59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75" y="50664"/>
                    </a:lnTo>
                    <a:lnTo>
                      <a:pt x="595" y="49991"/>
                    </a:lnTo>
                    <a:lnTo>
                      <a:pt x="634" y="49298"/>
                    </a:lnTo>
                    <a:lnTo>
                      <a:pt x="694" y="48624"/>
                    </a:lnTo>
                    <a:lnTo>
                      <a:pt x="753" y="47951"/>
                    </a:lnTo>
                    <a:lnTo>
                      <a:pt x="852" y="47278"/>
                    </a:lnTo>
                    <a:lnTo>
                      <a:pt x="931" y="46604"/>
                    </a:lnTo>
                    <a:lnTo>
                      <a:pt x="1050" y="45931"/>
                    </a:lnTo>
                    <a:lnTo>
                      <a:pt x="1189" y="45257"/>
                    </a:lnTo>
                    <a:lnTo>
                      <a:pt x="1327" y="44604"/>
                    </a:lnTo>
                    <a:lnTo>
                      <a:pt x="1486" y="43930"/>
                    </a:lnTo>
                    <a:lnTo>
                      <a:pt x="1842" y="42683"/>
                    </a:lnTo>
                    <a:lnTo>
                      <a:pt x="223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67" y="37790"/>
                    </a:lnTo>
                    <a:lnTo>
                      <a:pt x="3863" y="36582"/>
                    </a:lnTo>
                    <a:lnTo>
                      <a:pt x="4219" y="35334"/>
                    </a:lnTo>
                    <a:lnTo>
                      <a:pt x="4397" y="34701"/>
                    </a:lnTo>
                    <a:lnTo>
                      <a:pt x="4556" y="34067"/>
                    </a:lnTo>
                    <a:lnTo>
                      <a:pt x="4813" y="32859"/>
                    </a:lnTo>
                    <a:lnTo>
                      <a:pt x="5051" y="31631"/>
                    </a:lnTo>
                    <a:lnTo>
                      <a:pt x="5229" y="30403"/>
                    </a:lnTo>
                    <a:lnTo>
                      <a:pt x="5408" y="29155"/>
                    </a:lnTo>
                    <a:lnTo>
                      <a:pt x="5526" y="27907"/>
                    </a:lnTo>
                    <a:lnTo>
                      <a:pt x="5645" y="26659"/>
                    </a:lnTo>
                    <a:lnTo>
                      <a:pt x="5724" y="25412"/>
                    </a:lnTo>
                    <a:lnTo>
                      <a:pt x="5784" y="24144"/>
                    </a:lnTo>
                    <a:lnTo>
                      <a:pt x="5843" y="22658"/>
                    </a:lnTo>
                    <a:lnTo>
                      <a:pt x="5863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43" y="15231"/>
                    </a:lnTo>
                    <a:lnTo>
                      <a:pt x="5804" y="12260"/>
                    </a:lnTo>
                    <a:lnTo>
                      <a:pt x="5804" y="10775"/>
                    </a:lnTo>
                    <a:lnTo>
                      <a:pt x="5804" y="9289"/>
                    </a:lnTo>
                    <a:lnTo>
                      <a:pt x="5823" y="7804"/>
                    </a:lnTo>
                    <a:lnTo>
                      <a:pt x="5863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60" y="1882"/>
                    </a:lnTo>
                    <a:lnTo>
                      <a:pt x="6319" y="416"/>
                    </a:lnTo>
                    <a:lnTo>
                      <a:pt x="6319" y="337"/>
                    </a:lnTo>
                    <a:lnTo>
                      <a:pt x="6319" y="258"/>
                    </a:lnTo>
                    <a:lnTo>
                      <a:pt x="6259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5" name="Google Shape;1865;p7"/>
              <p:cNvSpPr/>
              <p:nvPr/>
            </p:nvSpPr>
            <p:spPr>
              <a:xfrm>
                <a:off x="1703100" y="2585650"/>
                <a:ext cx="64400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6" h="26680" extrusionOk="0">
                    <a:moveTo>
                      <a:pt x="1862" y="0"/>
                    </a:moveTo>
                    <a:lnTo>
                      <a:pt x="1743" y="20"/>
                    </a:lnTo>
                    <a:lnTo>
                      <a:pt x="1664" y="60"/>
                    </a:lnTo>
                    <a:lnTo>
                      <a:pt x="1585" y="159"/>
                    </a:lnTo>
                    <a:lnTo>
                      <a:pt x="1565" y="218"/>
                    </a:lnTo>
                    <a:lnTo>
                      <a:pt x="1545" y="278"/>
                    </a:lnTo>
                    <a:lnTo>
                      <a:pt x="1545" y="337"/>
                    </a:lnTo>
                    <a:lnTo>
                      <a:pt x="1545" y="416"/>
                    </a:lnTo>
                    <a:lnTo>
                      <a:pt x="1644" y="872"/>
                    </a:lnTo>
                    <a:lnTo>
                      <a:pt x="1743" y="1327"/>
                    </a:lnTo>
                    <a:lnTo>
                      <a:pt x="1803" y="1803"/>
                    </a:lnTo>
                    <a:lnTo>
                      <a:pt x="1882" y="2258"/>
                    </a:lnTo>
                    <a:lnTo>
                      <a:pt x="1961" y="3189"/>
                    </a:lnTo>
                    <a:lnTo>
                      <a:pt x="2001" y="4120"/>
                    </a:lnTo>
                    <a:lnTo>
                      <a:pt x="2001" y="5031"/>
                    </a:lnTo>
                    <a:lnTo>
                      <a:pt x="1981" y="5962"/>
                    </a:lnTo>
                    <a:lnTo>
                      <a:pt x="1922" y="6893"/>
                    </a:lnTo>
                    <a:lnTo>
                      <a:pt x="1823" y="7804"/>
                    </a:lnTo>
                    <a:lnTo>
                      <a:pt x="1704" y="8735"/>
                    </a:lnTo>
                    <a:lnTo>
                      <a:pt x="1585" y="9666"/>
                    </a:lnTo>
                    <a:lnTo>
                      <a:pt x="1427" y="10577"/>
                    </a:lnTo>
                    <a:lnTo>
                      <a:pt x="1268" y="11508"/>
                    </a:lnTo>
                    <a:lnTo>
                      <a:pt x="951" y="13330"/>
                    </a:lnTo>
                    <a:lnTo>
                      <a:pt x="634" y="15152"/>
                    </a:lnTo>
                    <a:lnTo>
                      <a:pt x="476" y="16024"/>
                    </a:lnTo>
                    <a:lnTo>
                      <a:pt x="357" y="16915"/>
                    </a:lnTo>
                    <a:lnTo>
                      <a:pt x="238" y="17786"/>
                    </a:lnTo>
                    <a:lnTo>
                      <a:pt x="139" y="18678"/>
                    </a:lnTo>
                    <a:lnTo>
                      <a:pt x="60" y="19569"/>
                    </a:lnTo>
                    <a:lnTo>
                      <a:pt x="20" y="20460"/>
                    </a:lnTo>
                    <a:lnTo>
                      <a:pt x="1" y="21352"/>
                    </a:lnTo>
                    <a:lnTo>
                      <a:pt x="20" y="22243"/>
                    </a:lnTo>
                    <a:lnTo>
                      <a:pt x="60" y="22797"/>
                    </a:lnTo>
                    <a:lnTo>
                      <a:pt x="100" y="23352"/>
                    </a:lnTo>
                    <a:lnTo>
                      <a:pt x="218" y="24461"/>
                    </a:lnTo>
                    <a:lnTo>
                      <a:pt x="476" y="26679"/>
                    </a:lnTo>
                    <a:lnTo>
                      <a:pt x="1050" y="26679"/>
                    </a:lnTo>
                    <a:lnTo>
                      <a:pt x="773" y="24461"/>
                    </a:lnTo>
                    <a:lnTo>
                      <a:pt x="654" y="23352"/>
                    </a:lnTo>
                    <a:lnTo>
                      <a:pt x="615" y="22797"/>
                    </a:lnTo>
                    <a:lnTo>
                      <a:pt x="595" y="22243"/>
                    </a:lnTo>
                    <a:lnTo>
                      <a:pt x="575" y="21252"/>
                    </a:lnTo>
                    <a:lnTo>
                      <a:pt x="595" y="20262"/>
                    </a:lnTo>
                    <a:lnTo>
                      <a:pt x="654" y="19272"/>
                    </a:lnTo>
                    <a:lnTo>
                      <a:pt x="753" y="18282"/>
                    </a:lnTo>
                    <a:lnTo>
                      <a:pt x="872" y="17311"/>
                    </a:lnTo>
                    <a:lnTo>
                      <a:pt x="1011" y="16321"/>
                    </a:lnTo>
                    <a:lnTo>
                      <a:pt x="1169" y="15350"/>
                    </a:lnTo>
                    <a:lnTo>
                      <a:pt x="1347" y="14380"/>
                    </a:lnTo>
                    <a:lnTo>
                      <a:pt x="1644" y="12637"/>
                    </a:lnTo>
                    <a:lnTo>
                      <a:pt x="1961" y="10874"/>
                    </a:lnTo>
                    <a:lnTo>
                      <a:pt x="2100" y="9983"/>
                    </a:lnTo>
                    <a:lnTo>
                      <a:pt x="2239" y="9111"/>
                    </a:lnTo>
                    <a:lnTo>
                      <a:pt x="2338" y="8220"/>
                    </a:lnTo>
                    <a:lnTo>
                      <a:pt x="2437" y="7329"/>
                    </a:lnTo>
                    <a:lnTo>
                      <a:pt x="2516" y="6437"/>
                    </a:lnTo>
                    <a:lnTo>
                      <a:pt x="2556" y="5566"/>
                    </a:lnTo>
                    <a:lnTo>
                      <a:pt x="2575" y="4675"/>
                    </a:lnTo>
                    <a:lnTo>
                      <a:pt x="2556" y="3783"/>
                    </a:lnTo>
                    <a:lnTo>
                      <a:pt x="2516" y="2892"/>
                    </a:lnTo>
                    <a:lnTo>
                      <a:pt x="2417" y="2001"/>
                    </a:lnTo>
                    <a:lnTo>
                      <a:pt x="2278" y="1129"/>
                    </a:lnTo>
                    <a:lnTo>
                      <a:pt x="2199" y="674"/>
                    </a:lnTo>
                    <a:lnTo>
                      <a:pt x="2100" y="238"/>
                    </a:lnTo>
                    <a:lnTo>
                      <a:pt x="2080" y="159"/>
                    </a:lnTo>
                    <a:lnTo>
                      <a:pt x="2041" y="119"/>
                    </a:lnTo>
                    <a:lnTo>
                      <a:pt x="2001" y="60"/>
                    </a:lnTo>
                    <a:lnTo>
                      <a:pt x="1961" y="40"/>
                    </a:lnTo>
                    <a:lnTo>
                      <a:pt x="186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6" name="Google Shape;1866;p7"/>
              <p:cNvSpPr/>
              <p:nvPr/>
            </p:nvSpPr>
            <p:spPr>
              <a:xfrm>
                <a:off x="1770925" y="2936725"/>
                <a:ext cx="14400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6" h="2853" extrusionOk="0">
                    <a:moveTo>
                      <a:pt x="278" y="0"/>
                    </a:moveTo>
                    <a:lnTo>
                      <a:pt x="179" y="20"/>
                    </a:lnTo>
                    <a:lnTo>
                      <a:pt x="80" y="79"/>
                    </a:lnTo>
                    <a:lnTo>
                      <a:pt x="60" y="119"/>
                    </a:lnTo>
                    <a:lnTo>
                      <a:pt x="21" y="178"/>
                    </a:lnTo>
                    <a:lnTo>
                      <a:pt x="1" y="238"/>
                    </a:lnTo>
                    <a:lnTo>
                      <a:pt x="1" y="317"/>
                    </a:lnTo>
                    <a:lnTo>
                      <a:pt x="1" y="2515"/>
                    </a:lnTo>
                    <a:lnTo>
                      <a:pt x="1" y="2595"/>
                    </a:lnTo>
                    <a:lnTo>
                      <a:pt x="21" y="2654"/>
                    </a:lnTo>
                    <a:lnTo>
                      <a:pt x="60" y="2713"/>
                    </a:lnTo>
                    <a:lnTo>
                      <a:pt x="80" y="2773"/>
                    </a:lnTo>
                    <a:lnTo>
                      <a:pt x="179" y="2832"/>
                    </a:lnTo>
                    <a:lnTo>
                      <a:pt x="278" y="2852"/>
                    </a:lnTo>
                    <a:lnTo>
                      <a:pt x="397" y="2832"/>
                    </a:lnTo>
                    <a:lnTo>
                      <a:pt x="476" y="2773"/>
                    </a:lnTo>
                    <a:lnTo>
                      <a:pt x="516" y="2713"/>
                    </a:lnTo>
                    <a:lnTo>
                      <a:pt x="536" y="2654"/>
                    </a:lnTo>
                    <a:lnTo>
                      <a:pt x="556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56" y="238"/>
                    </a:lnTo>
                    <a:lnTo>
                      <a:pt x="536" y="178"/>
                    </a:lnTo>
                    <a:lnTo>
                      <a:pt x="516" y="119"/>
                    </a:lnTo>
                    <a:lnTo>
                      <a:pt x="476" y="79"/>
                    </a:lnTo>
                    <a:lnTo>
                      <a:pt x="397" y="20"/>
                    </a:lnTo>
                    <a:lnTo>
                      <a:pt x="27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7" name="Google Shape;1867;p7"/>
              <p:cNvSpPr/>
              <p:nvPr/>
            </p:nvSpPr>
            <p:spPr>
              <a:xfrm>
                <a:off x="1847675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46" y="0"/>
                    </a:moveTo>
                    <a:lnTo>
                      <a:pt x="1447" y="20"/>
                    </a:lnTo>
                    <a:lnTo>
                      <a:pt x="1348" y="80"/>
                    </a:lnTo>
                    <a:lnTo>
                      <a:pt x="1269" y="159"/>
                    </a:lnTo>
                    <a:lnTo>
                      <a:pt x="1249" y="218"/>
                    </a:lnTo>
                    <a:lnTo>
                      <a:pt x="1229" y="278"/>
                    </a:lnTo>
                    <a:lnTo>
                      <a:pt x="1209" y="337"/>
                    </a:lnTo>
                    <a:lnTo>
                      <a:pt x="1229" y="416"/>
                    </a:lnTo>
                    <a:lnTo>
                      <a:pt x="1368" y="1506"/>
                    </a:lnTo>
                    <a:lnTo>
                      <a:pt x="1486" y="2595"/>
                    </a:lnTo>
                    <a:lnTo>
                      <a:pt x="1585" y="3684"/>
                    </a:lnTo>
                    <a:lnTo>
                      <a:pt x="1645" y="4794"/>
                    </a:lnTo>
                    <a:lnTo>
                      <a:pt x="1684" y="5883"/>
                    </a:lnTo>
                    <a:lnTo>
                      <a:pt x="1684" y="6972"/>
                    </a:lnTo>
                    <a:lnTo>
                      <a:pt x="1684" y="8062"/>
                    </a:lnTo>
                    <a:lnTo>
                      <a:pt x="1665" y="9171"/>
                    </a:lnTo>
                    <a:lnTo>
                      <a:pt x="1645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229" y="17945"/>
                    </a:lnTo>
                    <a:lnTo>
                      <a:pt x="1150" y="20084"/>
                    </a:lnTo>
                    <a:lnTo>
                      <a:pt x="1110" y="21154"/>
                    </a:lnTo>
                    <a:lnTo>
                      <a:pt x="1090" y="22243"/>
                    </a:lnTo>
                    <a:lnTo>
                      <a:pt x="1090" y="23312"/>
                    </a:lnTo>
                    <a:lnTo>
                      <a:pt x="1110" y="24382"/>
                    </a:lnTo>
                    <a:lnTo>
                      <a:pt x="1150" y="25451"/>
                    </a:lnTo>
                    <a:lnTo>
                      <a:pt x="1209" y="26541"/>
                    </a:lnTo>
                    <a:lnTo>
                      <a:pt x="1288" y="27610"/>
                    </a:lnTo>
                    <a:lnTo>
                      <a:pt x="1407" y="28680"/>
                    </a:lnTo>
                    <a:lnTo>
                      <a:pt x="1526" y="29749"/>
                    </a:lnTo>
                    <a:lnTo>
                      <a:pt x="1684" y="30819"/>
                    </a:lnTo>
                    <a:lnTo>
                      <a:pt x="2021" y="32958"/>
                    </a:lnTo>
                    <a:lnTo>
                      <a:pt x="2378" y="35077"/>
                    </a:lnTo>
                    <a:lnTo>
                      <a:pt x="2556" y="36186"/>
                    </a:lnTo>
                    <a:lnTo>
                      <a:pt x="2734" y="37276"/>
                    </a:lnTo>
                    <a:lnTo>
                      <a:pt x="2873" y="38385"/>
                    </a:lnTo>
                    <a:lnTo>
                      <a:pt x="3011" y="39494"/>
                    </a:lnTo>
                    <a:lnTo>
                      <a:pt x="3130" y="40603"/>
                    </a:lnTo>
                    <a:lnTo>
                      <a:pt x="3210" y="41732"/>
                    </a:lnTo>
                    <a:lnTo>
                      <a:pt x="3269" y="42841"/>
                    </a:lnTo>
                    <a:lnTo>
                      <a:pt x="3289" y="43970"/>
                    </a:lnTo>
                    <a:lnTo>
                      <a:pt x="3289" y="45099"/>
                    </a:lnTo>
                    <a:lnTo>
                      <a:pt x="3249" y="46208"/>
                    </a:lnTo>
                    <a:lnTo>
                      <a:pt x="3210" y="47337"/>
                    </a:lnTo>
                    <a:lnTo>
                      <a:pt x="3130" y="48466"/>
                    </a:lnTo>
                    <a:lnTo>
                      <a:pt x="3031" y="49575"/>
                    </a:lnTo>
                    <a:lnTo>
                      <a:pt x="2932" y="50685"/>
                    </a:lnTo>
                    <a:lnTo>
                      <a:pt x="2794" y="51814"/>
                    </a:lnTo>
                    <a:lnTo>
                      <a:pt x="2655" y="52923"/>
                    </a:lnTo>
                    <a:lnTo>
                      <a:pt x="2358" y="55022"/>
                    </a:lnTo>
                    <a:lnTo>
                      <a:pt x="2041" y="57122"/>
                    </a:lnTo>
                    <a:lnTo>
                      <a:pt x="1368" y="61301"/>
                    </a:lnTo>
                    <a:lnTo>
                      <a:pt x="1051" y="63400"/>
                    </a:lnTo>
                    <a:lnTo>
                      <a:pt x="734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80" y="71937"/>
                    </a:lnTo>
                    <a:lnTo>
                      <a:pt x="41" y="73066"/>
                    </a:lnTo>
                    <a:lnTo>
                      <a:pt x="1" y="74175"/>
                    </a:lnTo>
                    <a:lnTo>
                      <a:pt x="1" y="75284"/>
                    </a:lnTo>
                    <a:lnTo>
                      <a:pt x="21" y="76393"/>
                    </a:lnTo>
                    <a:lnTo>
                      <a:pt x="60" y="77502"/>
                    </a:lnTo>
                    <a:lnTo>
                      <a:pt x="140" y="78611"/>
                    </a:lnTo>
                    <a:lnTo>
                      <a:pt x="239" y="79701"/>
                    </a:lnTo>
                    <a:lnTo>
                      <a:pt x="377" y="80790"/>
                    </a:lnTo>
                    <a:lnTo>
                      <a:pt x="556" y="81879"/>
                    </a:lnTo>
                    <a:lnTo>
                      <a:pt x="754" y="82969"/>
                    </a:lnTo>
                    <a:lnTo>
                      <a:pt x="991" y="84038"/>
                    </a:lnTo>
                    <a:lnTo>
                      <a:pt x="1269" y="85088"/>
                    </a:lnTo>
                    <a:lnTo>
                      <a:pt x="1585" y="86138"/>
                    </a:lnTo>
                    <a:lnTo>
                      <a:pt x="1962" y="87188"/>
                    </a:lnTo>
                    <a:lnTo>
                      <a:pt x="1982" y="87247"/>
                    </a:lnTo>
                    <a:lnTo>
                      <a:pt x="2021" y="87306"/>
                    </a:lnTo>
                    <a:lnTo>
                      <a:pt x="2061" y="87326"/>
                    </a:lnTo>
                    <a:lnTo>
                      <a:pt x="2120" y="87346"/>
                    </a:lnTo>
                    <a:lnTo>
                      <a:pt x="2160" y="87366"/>
                    </a:lnTo>
                    <a:lnTo>
                      <a:pt x="2219" y="87346"/>
                    </a:lnTo>
                    <a:lnTo>
                      <a:pt x="2298" y="87306"/>
                    </a:lnTo>
                    <a:lnTo>
                      <a:pt x="2398" y="87227"/>
                    </a:lnTo>
                    <a:lnTo>
                      <a:pt x="2457" y="87128"/>
                    </a:lnTo>
                    <a:lnTo>
                      <a:pt x="2477" y="86989"/>
                    </a:lnTo>
                    <a:lnTo>
                      <a:pt x="2457" y="86930"/>
                    </a:lnTo>
                    <a:lnTo>
                      <a:pt x="2437" y="86851"/>
                    </a:lnTo>
                    <a:lnTo>
                      <a:pt x="2100" y="85861"/>
                    </a:lnTo>
                    <a:lnTo>
                      <a:pt x="1784" y="84850"/>
                    </a:lnTo>
                    <a:lnTo>
                      <a:pt x="1526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12" y="80770"/>
                    </a:lnTo>
                    <a:lnTo>
                      <a:pt x="793" y="79740"/>
                    </a:lnTo>
                    <a:lnTo>
                      <a:pt x="694" y="78710"/>
                    </a:lnTo>
                    <a:lnTo>
                      <a:pt x="615" y="77681"/>
                    </a:lnTo>
                    <a:lnTo>
                      <a:pt x="556" y="76651"/>
                    </a:lnTo>
                    <a:lnTo>
                      <a:pt x="536" y="75601"/>
                    </a:lnTo>
                    <a:lnTo>
                      <a:pt x="536" y="74551"/>
                    </a:lnTo>
                    <a:lnTo>
                      <a:pt x="575" y="73501"/>
                    </a:lnTo>
                    <a:lnTo>
                      <a:pt x="615" y="72471"/>
                    </a:lnTo>
                    <a:lnTo>
                      <a:pt x="674" y="71422"/>
                    </a:lnTo>
                    <a:lnTo>
                      <a:pt x="754" y="70372"/>
                    </a:lnTo>
                    <a:lnTo>
                      <a:pt x="853" y="69322"/>
                    </a:lnTo>
                    <a:lnTo>
                      <a:pt x="971" y="68253"/>
                    </a:lnTo>
                    <a:lnTo>
                      <a:pt x="1229" y="66153"/>
                    </a:lnTo>
                    <a:lnTo>
                      <a:pt x="1526" y="64054"/>
                    </a:lnTo>
                    <a:lnTo>
                      <a:pt x="1843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9" y="52665"/>
                    </a:lnTo>
                    <a:lnTo>
                      <a:pt x="3388" y="51596"/>
                    </a:lnTo>
                    <a:lnTo>
                      <a:pt x="3507" y="50546"/>
                    </a:lnTo>
                    <a:lnTo>
                      <a:pt x="3586" y="49476"/>
                    </a:lnTo>
                    <a:lnTo>
                      <a:pt x="3665" y="48427"/>
                    </a:lnTo>
                    <a:lnTo>
                      <a:pt x="3725" y="47357"/>
                    </a:lnTo>
                    <a:lnTo>
                      <a:pt x="3764" y="46307"/>
                    </a:lnTo>
                    <a:lnTo>
                      <a:pt x="3804" y="45258"/>
                    </a:lnTo>
                    <a:lnTo>
                      <a:pt x="3804" y="44188"/>
                    </a:lnTo>
                    <a:lnTo>
                      <a:pt x="3784" y="43138"/>
                    </a:lnTo>
                    <a:lnTo>
                      <a:pt x="3744" y="42089"/>
                    </a:lnTo>
                    <a:lnTo>
                      <a:pt x="3685" y="41019"/>
                    </a:lnTo>
                    <a:lnTo>
                      <a:pt x="3606" y="39969"/>
                    </a:lnTo>
                    <a:lnTo>
                      <a:pt x="3507" y="38900"/>
                    </a:lnTo>
                    <a:lnTo>
                      <a:pt x="3388" y="37830"/>
                    </a:lnTo>
                    <a:lnTo>
                      <a:pt x="3229" y="36781"/>
                    </a:lnTo>
                    <a:lnTo>
                      <a:pt x="2873" y="34562"/>
                    </a:lnTo>
                    <a:lnTo>
                      <a:pt x="2497" y="32364"/>
                    </a:lnTo>
                    <a:lnTo>
                      <a:pt x="2318" y="31275"/>
                    </a:lnTo>
                    <a:lnTo>
                      <a:pt x="2160" y="30165"/>
                    </a:lnTo>
                    <a:lnTo>
                      <a:pt x="2021" y="29056"/>
                    </a:lnTo>
                    <a:lnTo>
                      <a:pt x="1883" y="27947"/>
                    </a:lnTo>
                    <a:lnTo>
                      <a:pt x="1803" y="26878"/>
                    </a:lnTo>
                    <a:lnTo>
                      <a:pt x="1724" y="25788"/>
                    </a:lnTo>
                    <a:lnTo>
                      <a:pt x="1684" y="24719"/>
                    </a:lnTo>
                    <a:lnTo>
                      <a:pt x="1665" y="23649"/>
                    </a:lnTo>
                    <a:lnTo>
                      <a:pt x="1665" y="22580"/>
                    </a:lnTo>
                    <a:lnTo>
                      <a:pt x="1665" y="21490"/>
                    </a:lnTo>
                    <a:lnTo>
                      <a:pt x="1704" y="20421"/>
                    </a:lnTo>
                    <a:lnTo>
                      <a:pt x="1744" y="19351"/>
                    </a:lnTo>
                    <a:lnTo>
                      <a:pt x="1863" y="16955"/>
                    </a:lnTo>
                    <a:lnTo>
                      <a:pt x="2001" y="14558"/>
                    </a:lnTo>
                    <a:lnTo>
                      <a:pt x="2120" y="12181"/>
                    </a:lnTo>
                    <a:lnTo>
                      <a:pt x="2180" y="10973"/>
                    </a:lnTo>
                    <a:lnTo>
                      <a:pt x="2219" y="9785"/>
                    </a:lnTo>
                    <a:lnTo>
                      <a:pt x="2239" y="8596"/>
                    </a:lnTo>
                    <a:lnTo>
                      <a:pt x="2259" y="7388"/>
                    </a:lnTo>
                    <a:lnTo>
                      <a:pt x="2239" y="6200"/>
                    </a:lnTo>
                    <a:lnTo>
                      <a:pt x="2199" y="5011"/>
                    </a:lnTo>
                    <a:lnTo>
                      <a:pt x="2140" y="3823"/>
                    </a:lnTo>
                    <a:lnTo>
                      <a:pt x="2061" y="2615"/>
                    </a:lnTo>
                    <a:lnTo>
                      <a:pt x="1922" y="1427"/>
                    </a:lnTo>
                    <a:lnTo>
                      <a:pt x="1764" y="238"/>
                    </a:lnTo>
                    <a:lnTo>
                      <a:pt x="1744" y="179"/>
                    </a:lnTo>
                    <a:lnTo>
                      <a:pt x="1724" y="119"/>
                    </a:lnTo>
                    <a:lnTo>
                      <a:pt x="1684" y="80"/>
                    </a:lnTo>
                    <a:lnTo>
                      <a:pt x="1645" y="40"/>
                    </a:lnTo>
                    <a:lnTo>
                      <a:pt x="1605" y="20"/>
                    </a:lnTo>
                    <a:lnTo>
                      <a:pt x="154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8" name="Google Shape;1868;p7"/>
              <p:cNvSpPr/>
              <p:nvPr/>
            </p:nvSpPr>
            <p:spPr>
              <a:xfrm>
                <a:off x="1841250" y="267325"/>
                <a:ext cx="36675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7" h="10261" extrusionOk="0">
                    <a:moveTo>
                      <a:pt x="0" y="1"/>
                    </a:moveTo>
                    <a:lnTo>
                      <a:pt x="218" y="1229"/>
                    </a:lnTo>
                    <a:lnTo>
                      <a:pt x="416" y="2457"/>
                    </a:lnTo>
                    <a:lnTo>
                      <a:pt x="595" y="3685"/>
                    </a:lnTo>
                    <a:lnTo>
                      <a:pt x="713" y="4932"/>
                    </a:lnTo>
                    <a:lnTo>
                      <a:pt x="813" y="6180"/>
                    </a:lnTo>
                    <a:lnTo>
                      <a:pt x="872" y="7428"/>
                    </a:lnTo>
                    <a:lnTo>
                      <a:pt x="892" y="8696"/>
                    </a:lnTo>
                    <a:lnTo>
                      <a:pt x="872" y="9943"/>
                    </a:lnTo>
                    <a:lnTo>
                      <a:pt x="892" y="10023"/>
                    </a:lnTo>
                    <a:lnTo>
                      <a:pt x="892" y="10082"/>
                    </a:lnTo>
                    <a:lnTo>
                      <a:pt x="931" y="10141"/>
                    </a:lnTo>
                    <a:lnTo>
                      <a:pt x="971" y="10181"/>
                    </a:lnTo>
                    <a:lnTo>
                      <a:pt x="1050" y="10240"/>
                    </a:lnTo>
                    <a:lnTo>
                      <a:pt x="1149" y="10260"/>
                    </a:lnTo>
                    <a:lnTo>
                      <a:pt x="1268" y="10240"/>
                    </a:lnTo>
                    <a:lnTo>
                      <a:pt x="1347" y="10181"/>
                    </a:lnTo>
                    <a:lnTo>
                      <a:pt x="1387" y="10141"/>
                    </a:lnTo>
                    <a:lnTo>
                      <a:pt x="1427" y="10082"/>
                    </a:lnTo>
                    <a:lnTo>
                      <a:pt x="1446" y="10023"/>
                    </a:lnTo>
                    <a:lnTo>
                      <a:pt x="1446" y="9943"/>
                    </a:lnTo>
                    <a:lnTo>
                      <a:pt x="1466" y="8913"/>
                    </a:lnTo>
                    <a:lnTo>
                      <a:pt x="1446" y="7864"/>
                    </a:lnTo>
                    <a:lnTo>
                      <a:pt x="1407" y="6834"/>
                    </a:lnTo>
                    <a:lnTo>
                      <a:pt x="1347" y="5784"/>
                    </a:lnTo>
                    <a:lnTo>
                      <a:pt x="1268" y="4754"/>
                    </a:lnTo>
                    <a:lnTo>
                      <a:pt x="1169" y="3724"/>
                    </a:lnTo>
                    <a:lnTo>
                      <a:pt x="1030" y="2694"/>
                    </a:lnTo>
                    <a:lnTo>
                      <a:pt x="892" y="1664"/>
                    </a:lnTo>
                    <a:lnTo>
                      <a:pt x="733" y="832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9" name="Google Shape;1869;p7"/>
              <p:cNvSpPr/>
              <p:nvPr/>
            </p:nvSpPr>
            <p:spPr>
              <a:xfrm>
                <a:off x="1772925" y="267325"/>
                <a:ext cx="35175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6616" extrusionOk="0">
                    <a:moveTo>
                      <a:pt x="0" y="1"/>
                    </a:moveTo>
                    <a:lnTo>
                      <a:pt x="198" y="1585"/>
                    </a:lnTo>
                    <a:lnTo>
                      <a:pt x="416" y="3189"/>
                    </a:lnTo>
                    <a:lnTo>
                      <a:pt x="852" y="6378"/>
                    </a:lnTo>
                    <a:lnTo>
                      <a:pt x="872" y="6457"/>
                    </a:lnTo>
                    <a:lnTo>
                      <a:pt x="891" y="6517"/>
                    </a:lnTo>
                    <a:lnTo>
                      <a:pt x="931" y="6556"/>
                    </a:lnTo>
                    <a:lnTo>
                      <a:pt x="971" y="6596"/>
                    </a:lnTo>
                    <a:lnTo>
                      <a:pt x="1010" y="6616"/>
                    </a:lnTo>
                    <a:lnTo>
                      <a:pt x="1070" y="6616"/>
                    </a:lnTo>
                    <a:lnTo>
                      <a:pt x="1169" y="6596"/>
                    </a:lnTo>
                    <a:lnTo>
                      <a:pt x="1268" y="6556"/>
                    </a:lnTo>
                    <a:lnTo>
                      <a:pt x="1347" y="6457"/>
                    </a:lnTo>
                    <a:lnTo>
                      <a:pt x="1387" y="6339"/>
                    </a:lnTo>
                    <a:lnTo>
                      <a:pt x="1406" y="6279"/>
                    </a:lnTo>
                    <a:lnTo>
                      <a:pt x="1406" y="6200"/>
                    </a:lnTo>
                    <a:lnTo>
                      <a:pt x="59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0" name="Google Shape;1870;p7"/>
              <p:cNvSpPr/>
              <p:nvPr/>
            </p:nvSpPr>
            <p:spPr>
              <a:xfrm>
                <a:off x="1749650" y="1504725"/>
                <a:ext cx="1104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18" h="26066" extrusionOk="0">
                    <a:moveTo>
                      <a:pt x="3031" y="0"/>
                    </a:moveTo>
                    <a:lnTo>
                      <a:pt x="2932" y="20"/>
                    </a:lnTo>
                    <a:lnTo>
                      <a:pt x="2892" y="40"/>
                    </a:lnTo>
                    <a:lnTo>
                      <a:pt x="2852" y="80"/>
                    </a:lnTo>
                    <a:lnTo>
                      <a:pt x="2813" y="119"/>
                    </a:lnTo>
                    <a:lnTo>
                      <a:pt x="2793" y="179"/>
                    </a:lnTo>
                    <a:lnTo>
                      <a:pt x="2793" y="238"/>
                    </a:lnTo>
                    <a:lnTo>
                      <a:pt x="2793" y="317"/>
                    </a:lnTo>
                    <a:lnTo>
                      <a:pt x="3130" y="3387"/>
                    </a:lnTo>
                    <a:lnTo>
                      <a:pt x="3268" y="4932"/>
                    </a:lnTo>
                    <a:lnTo>
                      <a:pt x="3427" y="6477"/>
                    </a:lnTo>
                    <a:lnTo>
                      <a:pt x="3546" y="8022"/>
                    </a:lnTo>
                    <a:lnTo>
                      <a:pt x="3664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23" y="17331"/>
                    </a:lnTo>
                    <a:lnTo>
                      <a:pt x="3744" y="18876"/>
                    </a:lnTo>
                    <a:lnTo>
                      <a:pt x="3625" y="20421"/>
                    </a:lnTo>
                    <a:lnTo>
                      <a:pt x="3565" y="21193"/>
                    </a:lnTo>
                    <a:lnTo>
                      <a:pt x="3466" y="21965"/>
                    </a:lnTo>
                    <a:lnTo>
                      <a:pt x="3367" y="22718"/>
                    </a:lnTo>
                    <a:lnTo>
                      <a:pt x="3249" y="23491"/>
                    </a:lnTo>
                    <a:lnTo>
                      <a:pt x="3130" y="24263"/>
                    </a:lnTo>
                    <a:lnTo>
                      <a:pt x="2971" y="25016"/>
                    </a:lnTo>
                    <a:lnTo>
                      <a:pt x="2852" y="24818"/>
                    </a:lnTo>
                    <a:lnTo>
                      <a:pt x="2734" y="24580"/>
                    </a:lnTo>
                    <a:lnTo>
                      <a:pt x="2536" y="24124"/>
                    </a:lnTo>
                    <a:lnTo>
                      <a:pt x="2357" y="23649"/>
                    </a:lnTo>
                    <a:lnTo>
                      <a:pt x="2219" y="23174"/>
                    </a:lnTo>
                    <a:lnTo>
                      <a:pt x="2100" y="22659"/>
                    </a:lnTo>
                    <a:lnTo>
                      <a:pt x="2001" y="22164"/>
                    </a:lnTo>
                    <a:lnTo>
                      <a:pt x="1842" y="21134"/>
                    </a:lnTo>
                    <a:lnTo>
                      <a:pt x="1407" y="18262"/>
                    </a:lnTo>
                    <a:lnTo>
                      <a:pt x="1208" y="16816"/>
                    </a:lnTo>
                    <a:lnTo>
                      <a:pt x="1030" y="15370"/>
                    </a:lnTo>
                    <a:lnTo>
                      <a:pt x="872" y="13984"/>
                    </a:lnTo>
                    <a:lnTo>
                      <a:pt x="733" y="12577"/>
                    </a:lnTo>
                    <a:lnTo>
                      <a:pt x="634" y="11151"/>
                    </a:lnTo>
                    <a:lnTo>
                      <a:pt x="575" y="9745"/>
                    </a:lnTo>
                    <a:lnTo>
                      <a:pt x="555" y="8339"/>
                    </a:lnTo>
                    <a:lnTo>
                      <a:pt x="555" y="7626"/>
                    </a:lnTo>
                    <a:lnTo>
                      <a:pt x="575" y="6933"/>
                    </a:lnTo>
                    <a:lnTo>
                      <a:pt x="595" y="6220"/>
                    </a:lnTo>
                    <a:lnTo>
                      <a:pt x="634" y="5506"/>
                    </a:lnTo>
                    <a:lnTo>
                      <a:pt x="694" y="4813"/>
                    </a:lnTo>
                    <a:lnTo>
                      <a:pt x="773" y="4100"/>
                    </a:lnTo>
                    <a:lnTo>
                      <a:pt x="931" y="4417"/>
                    </a:lnTo>
                    <a:lnTo>
                      <a:pt x="1090" y="4754"/>
                    </a:lnTo>
                    <a:lnTo>
                      <a:pt x="1208" y="5071"/>
                    </a:lnTo>
                    <a:lnTo>
                      <a:pt x="1327" y="5407"/>
                    </a:lnTo>
                    <a:lnTo>
                      <a:pt x="1426" y="5744"/>
                    </a:lnTo>
                    <a:lnTo>
                      <a:pt x="1525" y="6101"/>
                    </a:lnTo>
                    <a:lnTo>
                      <a:pt x="1605" y="6457"/>
                    </a:lnTo>
                    <a:lnTo>
                      <a:pt x="1664" y="6814"/>
                    </a:lnTo>
                    <a:lnTo>
                      <a:pt x="1763" y="7527"/>
                    </a:lnTo>
                    <a:lnTo>
                      <a:pt x="1822" y="8279"/>
                    </a:lnTo>
                    <a:lnTo>
                      <a:pt x="1842" y="9012"/>
                    </a:lnTo>
                    <a:lnTo>
                      <a:pt x="1862" y="9765"/>
                    </a:lnTo>
                    <a:lnTo>
                      <a:pt x="1842" y="11290"/>
                    </a:lnTo>
                    <a:lnTo>
                      <a:pt x="1822" y="12815"/>
                    </a:lnTo>
                    <a:lnTo>
                      <a:pt x="1842" y="13568"/>
                    </a:lnTo>
                    <a:lnTo>
                      <a:pt x="1862" y="14300"/>
                    </a:lnTo>
                    <a:lnTo>
                      <a:pt x="1941" y="15013"/>
                    </a:lnTo>
                    <a:lnTo>
                      <a:pt x="2040" y="15727"/>
                    </a:lnTo>
                    <a:lnTo>
                      <a:pt x="2060" y="15806"/>
                    </a:lnTo>
                    <a:lnTo>
                      <a:pt x="2080" y="15845"/>
                    </a:lnTo>
                    <a:lnTo>
                      <a:pt x="2120" y="15905"/>
                    </a:lnTo>
                    <a:lnTo>
                      <a:pt x="2159" y="15925"/>
                    </a:lnTo>
                    <a:lnTo>
                      <a:pt x="2219" y="15944"/>
                    </a:lnTo>
                    <a:lnTo>
                      <a:pt x="2258" y="15964"/>
                    </a:lnTo>
                    <a:lnTo>
                      <a:pt x="2357" y="15944"/>
                    </a:lnTo>
                    <a:lnTo>
                      <a:pt x="2456" y="15905"/>
                    </a:lnTo>
                    <a:lnTo>
                      <a:pt x="2536" y="15806"/>
                    </a:lnTo>
                    <a:lnTo>
                      <a:pt x="2575" y="15746"/>
                    </a:lnTo>
                    <a:lnTo>
                      <a:pt x="2575" y="15687"/>
                    </a:lnTo>
                    <a:lnTo>
                      <a:pt x="2595" y="15627"/>
                    </a:lnTo>
                    <a:lnTo>
                      <a:pt x="2575" y="15548"/>
                    </a:lnTo>
                    <a:lnTo>
                      <a:pt x="2516" y="15152"/>
                    </a:lnTo>
                    <a:lnTo>
                      <a:pt x="2476" y="14756"/>
                    </a:lnTo>
                    <a:lnTo>
                      <a:pt x="2397" y="13964"/>
                    </a:lnTo>
                    <a:lnTo>
                      <a:pt x="2357" y="13152"/>
                    </a:lnTo>
                    <a:lnTo>
                      <a:pt x="2357" y="12340"/>
                    </a:lnTo>
                    <a:lnTo>
                      <a:pt x="2377" y="10696"/>
                    </a:lnTo>
                    <a:lnTo>
                      <a:pt x="2377" y="9884"/>
                    </a:lnTo>
                    <a:lnTo>
                      <a:pt x="2377" y="9072"/>
                    </a:lnTo>
                    <a:lnTo>
                      <a:pt x="2337" y="8260"/>
                    </a:lnTo>
                    <a:lnTo>
                      <a:pt x="2278" y="7467"/>
                    </a:lnTo>
                    <a:lnTo>
                      <a:pt x="2179" y="6675"/>
                    </a:lnTo>
                    <a:lnTo>
                      <a:pt x="2120" y="6299"/>
                    </a:lnTo>
                    <a:lnTo>
                      <a:pt x="2040" y="5903"/>
                    </a:lnTo>
                    <a:lnTo>
                      <a:pt x="1941" y="5526"/>
                    </a:lnTo>
                    <a:lnTo>
                      <a:pt x="1842" y="5150"/>
                    </a:lnTo>
                    <a:lnTo>
                      <a:pt x="1704" y="4793"/>
                    </a:lnTo>
                    <a:lnTo>
                      <a:pt x="1565" y="4417"/>
                    </a:lnTo>
                    <a:lnTo>
                      <a:pt x="1407" y="4061"/>
                    </a:lnTo>
                    <a:lnTo>
                      <a:pt x="1208" y="3704"/>
                    </a:lnTo>
                    <a:lnTo>
                      <a:pt x="1010" y="3367"/>
                    </a:lnTo>
                    <a:lnTo>
                      <a:pt x="793" y="3031"/>
                    </a:lnTo>
                    <a:lnTo>
                      <a:pt x="733" y="2971"/>
                    </a:lnTo>
                    <a:lnTo>
                      <a:pt x="654" y="2951"/>
                    </a:lnTo>
                    <a:lnTo>
                      <a:pt x="595" y="2932"/>
                    </a:lnTo>
                    <a:lnTo>
                      <a:pt x="515" y="2951"/>
                    </a:lnTo>
                    <a:lnTo>
                      <a:pt x="436" y="2971"/>
                    </a:lnTo>
                    <a:lnTo>
                      <a:pt x="377" y="3031"/>
                    </a:lnTo>
                    <a:lnTo>
                      <a:pt x="337" y="3090"/>
                    </a:lnTo>
                    <a:lnTo>
                      <a:pt x="317" y="3169"/>
                    </a:lnTo>
                    <a:lnTo>
                      <a:pt x="218" y="3942"/>
                    </a:lnTo>
                    <a:lnTo>
                      <a:pt x="139" y="4714"/>
                    </a:lnTo>
                    <a:lnTo>
                      <a:pt x="80" y="5506"/>
                    </a:lnTo>
                    <a:lnTo>
                      <a:pt x="40" y="6279"/>
                    </a:lnTo>
                    <a:lnTo>
                      <a:pt x="0" y="7051"/>
                    </a:lnTo>
                    <a:lnTo>
                      <a:pt x="0" y="7824"/>
                    </a:lnTo>
                    <a:lnTo>
                      <a:pt x="0" y="8596"/>
                    </a:lnTo>
                    <a:lnTo>
                      <a:pt x="0" y="9369"/>
                    </a:lnTo>
                    <a:lnTo>
                      <a:pt x="60" y="10914"/>
                    </a:lnTo>
                    <a:lnTo>
                      <a:pt x="159" y="12458"/>
                    </a:lnTo>
                    <a:lnTo>
                      <a:pt x="317" y="14003"/>
                    </a:lnTo>
                    <a:lnTo>
                      <a:pt x="476" y="15548"/>
                    </a:lnTo>
                    <a:lnTo>
                      <a:pt x="674" y="17093"/>
                    </a:lnTo>
                    <a:lnTo>
                      <a:pt x="892" y="18618"/>
                    </a:lnTo>
                    <a:lnTo>
                      <a:pt x="1109" y="20143"/>
                    </a:lnTo>
                    <a:lnTo>
                      <a:pt x="1347" y="21668"/>
                    </a:lnTo>
                    <a:lnTo>
                      <a:pt x="1446" y="22263"/>
                    </a:lnTo>
                    <a:lnTo>
                      <a:pt x="1565" y="22837"/>
                    </a:lnTo>
                    <a:lnTo>
                      <a:pt x="1704" y="23411"/>
                    </a:lnTo>
                    <a:lnTo>
                      <a:pt x="1862" y="23966"/>
                    </a:lnTo>
                    <a:lnTo>
                      <a:pt x="2060" y="24501"/>
                    </a:lnTo>
                    <a:lnTo>
                      <a:pt x="2179" y="24778"/>
                    </a:lnTo>
                    <a:lnTo>
                      <a:pt x="2298" y="25016"/>
                    </a:lnTo>
                    <a:lnTo>
                      <a:pt x="2436" y="25273"/>
                    </a:lnTo>
                    <a:lnTo>
                      <a:pt x="2595" y="25511"/>
                    </a:lnTo>
                    <a:lnTo>
                      <a:pt x="2753" y="25748"/>
                    </a:lnTo>
                    <a:lnTo>
                      <a:pt x="2932" y="25966"/>
                    </a:lnTo>
                    <a:lnTo>
                      <a:pt x="2991" y="26026"/>
                    </a:lnTo>
                    <a:lnTo>
                      <a:pt x="3050" y="26046"/>
                    </a:lnTo>
                    <a:lnTo>
                      <a:pt x="3130" y="26065"/>
                    </a:lnTo>
                    <a:lnTo>
                      <a:pt x="3209" y="26046"/>
                    </a:lnTo>
                    <a:lnTo>
                      <a:pt x="3268" y="26026"/>
                    </a:lnTo>
                    <a:lnTo>
                      <a:pt x="3328" y="25966"/>
                    </a:lnTo>
                    <a:lnTo>
                      <a:pt x="3367" y="25907"/>
                    </a:lnTo>
                    <a:lnTo>
                      <a:pt x="3407" y="25828"/>
                    </a:lnTo>
                    <a:lnTo>
                      <a:pt x="3565" y="25035"/>
                    </a:lnTo>
                    <a:lnTo>
                      <a:pt x="3704" y="24243"/>
                    </a:lnTo>
                    <a:lnTo>
                      <a:pt x="3843" y="23451"/>
                    </a:lnTo>
                    <a:lnTo>
                      <a:pt x="3942" y="22659"/>
                    </a:lnTo>
                    <a:lnTo>
                      <a:pt x="4061" y="21866"/>
                    </a:lnTo>
                    <a:lnTo>
                      <a:pt x="4140" y="21074"/>
                    </a:lnTo>
                    <a:lnTo>
                      <a:pt x="4219" y="20282"/>
                    </a:lnTo>
                    <a:lnTo>
                      <a:pt x="4278" y="19490"/>
                    </a:lnTo>
                    <a:lnTo>
                      <a:pt x="4377" y="17885"/>
                    </a:lnTo>
                    <a:lnTo>
                      <a:pt x="4417" y="16301"/>
                    </a:lnTo>
                    <a:lnTo>
                      <a:pt x="4417" y="14697"/>
                    </a:lnTo>
                    <a:lnTo>
                      <a:pt x="4397" y="13092"/>
                    </a:lnTo>
                    <a:lnTo>
                      <a:pt x="433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01" y="6675"/>
                    </a:lnTo>
                    <a:lnTo>
                      <a:pt x="3863" y="5091"/>
                    </a:lnTo>
                    <a:lnTo>
                      <a:pt x="3704" y="3486"/>
                    </a:lnTo>
                    <a:lnTo>
                      <a:pt x="3348" y="317"/>
                    </a:lnTo>
                    <a:lnTo>
                      <a:pt x="3348" y="238"/>
                    </a:lnTo>
                    <a:lnTo>
                      <a:pt x="3308" y="179"/>
                    </a:lnTo>
                    <a:lnTo>
                      <a:pt x="3288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3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1" name="Google Shape;1871;p7"/>
              <p:cNvSpPr/>
              <p:nvPr/>
            </p:nvSpPr>
            <p:spPr>
              <a:xfrm>
                <a:off x="1924425" y="2381650"/>
                <a:ext cx="50050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2002" h="34840" extrusionOk="0">
                    <a:moveTo>
                      <a:pt x="932" y="0"/>
                    </a:moveTo>
                    <a:lnTo>
                      <a:pt x="833" y="20"/>
                    </a:lnTo>
                    <a:lnTo>
                      <a:pt x="734" y="79"/>
                    </a:lnTo>
                    <a:lnTo>
                      <a:pt x="694" y="119"/>
                    </a:lnTo>
                    <a:lnTo>
                      <a:pt x="655" y="178"/>
                    </a:lnTo>
                    <a:lnTo>
                      <a:pt x="635" y="258"/>
                    </a:lnTo>
                    <a:lnTo>
                      <a:pt x="635" y="317"/>
                    </a:lnTo>
                    <a:lnTo>
                      <a:pt x="476" y="2733"/>
                    </a:lnTo>
                    <a:lnTo>
                      <a:pt x="417" y="3942"/>
                    </a:lnTo>
                    <a:lnTo>
                      <a:pt x="357" y="5130"/>
                    </a:lnTo>
                    <a:lnTo>
                      <a:pt x="318" y="6338"/>
                    </a:lnTo>
                    <a:lnTo>
                      <a:pt x="298" y="7546"/>
                    </a:lnTo>
                    <a:lnTo>
                      <a:pt x="298" y="8755"/>
                    </a:lnTo>
                    <a:lnTo>
                      <a:pt x="338" y="9963"/>
                    </a:lnTo>
                    <a:lnTo>
                      <a:pt x="377" y="10577"/>
                    </a:lnTo>
                    <a:lnTo>
                      <a:pt x="417" y="11191"/>
                    </a:lnTo>
                    <a:lnTo>
                      <a:pt x="536" y="12399"/>
                    </a:lnTo>
                    <a:lnTo>
                      <a:pt x="674" y="13607"/>
                    </a:lnTo>
                    <a:lnTo>
                      <a:pt x="833" y="14815"/>
                    </a:lnTo>
                    <a:lnTo>
                      <a:pt x="991" y="16023"/>
                    </a:lnTo>
                    <a:lnTo>
                      <a:pt x="1150" y="17232"/>
                    </a:lnTo>
                    <a:lnTo>
                      <a:pt x="1288" y="18440"/>
                    </a:lnTo>
                    <a:lnTo>
                      <a:pt x="1387" y="19648"/>
                    </a:lnTo>
                    <a:lnTo>
                      <a:pt x="1427" y="20619"/>
                    </a:lnTo>
                    <a:lnTo>
                      <a:pt x="1427" y="21569"/>
                    </a:lnTo>
                    <a:lnTo>
                      <a:pt x="1387" y="22520"/>
                    </a:lnTo>
                    <a:lnTo>
                      <a:pt x="1328" y="23471"/>
                    </a:lnTo>
                    <a:lnTo>
                      <a:pt x="1229" y="24421"/>
                    </a:lnTo>
                    <a:lnTo>
                      <a:pt x="1110" y="25372"/>
                    </a:lnTo>
                    <a:lnTo>
                      <a:pt x="853" y="27273"/>
                    </a:lnTo>
                    <a:lnTo>
                      <a:pt x="555" y="29155"/>
                    </a:lnTo>
                    <a:lnTo>
                      <a:pt x="417" y="30106"/>
                    </a:lnTo>
                    <a:lnTo>
                      <a:pt x="298" y="31037"/>
                    </a:lnTo>
                    <a:lnTo>
                      <a:pt x="179" y="31987"/>
                    </a:lnTo>
                    <a:lnTo>
                      <a:pt x="100" y="32938"/>
                    </a:lnTo>
                    <a:lnTo>
                      <a:pt x="21" y="33889"/>
                    </a:lnTo>
                    <a:lnTo>
                      <a:pt x="1" y="34839"/>
                    </a:lnTo>
                    <a:lnTo>
                      <a:pt x="555" y="34839"/>
                    </a:lnTo>
                    <a:lnTo>
                      <a:pt x="595" y="33988"/>
                    </a:lnTo>
                    <a:lnTo>
                      <a:pt x="635" y="33156"/>
                    </a:lnTo>
                    <a:lnTo>
                      <a:pt x="714" y="32304"/>
                    </a:lnTo>
                    <a:lnTo>
                      <a:pt x="813" y="31472"/>
                    </a:lnTo>
                    <a:lnTo>
                      <a:pt x="932" y="30640"/>
                    </a:lnTo>
                    <a:lnTo>
                      <a:pt x="1051" y="29789"/>
                    </a:lnTo>
                    <a:lnTo>
                      <a:pt x="1308" y="28125"/>
                    </a:lnTo>
                    <a:lnTo>
                      <a:pt x="1486" y="27036"/>
                    </a:lnTo>
                    <a:lnTo>
                      <a:pt x="1625" y="25946"/>
                    </a:lnTo>
                    <a:lnTo>
                      <a:pt x="1764" y="24857"/>
                    </a:lnTo>
                    <a:lnTo>
                      <a:pt x="1883" y="23748"/>
                    </a:lnTo>
                    <a:lnTo>
                      <a:pt x="1962" y="22659"/>
                    </a:lnTo>
                    <a:lnTo>
                      <a:pt x="2001" y="21549"/>
                    </a:lnTo>
                    <a:lnTo>
                      <a:pt x="2001" y="20995"/>
                    </a:lnTo>
                    <a:lnTo>
                      <a:pt x="1982" y="20440"/>
                    </a:lnTo>
                    <a:lnTo>
                      <a:pt x="1962" y="19886"/>
                    </a:lnTo>
                    <a:lnTo>
                      <a:pt x="1922" y="19331"/>
                    </a:lnTo>
                    <a:lnTo>
                      <a:pt x="1823" y="18163"/>
                    </a:lnTo>
                    <a:lnTo>
                      <a:pt x="1684" y="16994"/>
                    </a:lnTo>
                    <a:lnTo>
                      <a:pt x="1387" y="14657"/>
                    </a:lnTo>
                    <a:lnTo>
                      <a:pt x="1229" y="13488"/>
                    </a:lnTo>
                    <a:lnTo>
                      <a:pt x="1090" y="12320"/>
                    </a:lnTo>
                    <a:lnTo>
                      <a:pt x="971" y="11151"/>
                    </a:lnTo>
                    <a:lnTo>
                      <a:pt x="912" y="9963"/>
                    </a:lnTo>
                    <a:lnTo>
                      <a:pt x="872" y="8755"/>
                    </a:lnTo>
                    <a:lnTo>
                      <a:pt x="872" y="7546"/>
                    </a:lnTo>
                    <a:lnTo>
                      <a:pt x="892" y="6338"/>
                    </a:lnTo>
                    <a:lnTo>
                      <a:pt x="912" y="5130"/>
                    </a:lnTo>
                    <a:lnTo>
                      <a:pt x="971" y="3942"/>
                    </a:lnTo>
                    <a:lnTo>
                      <a:pt x="1051" y="2733"/>
                    </a:lnTo>
                    <a:lnTo>
                      <a:pt x="1189" y="317"/>
                    </a:lnTo>
                    <a:lnTo>
                      <a:pt x="1189" y="238"/>
                    </a:lnTo>
                    <a:lnTo>
                      <a:pt x="1189" y="178"/>
                    </a:lnTo>
                    <a:lnTo>
                      <a:pt x="1150" y="119"/>
                    </a:lnTo>
                    <a:lnTo>
                      <a:pt x="1130" y="79"/>
                    </a:lnTo>
                    <a:lnTo>
                      <a:pt x="1031" y="20"/>
                    </a:lnTo>
                    <a:lnTo>
                      <a:pt x="93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2" name="Google Shape;1872;p7"/>
              <p:cNvSpPr/>
              <p:nvPr/>
            </p:nvSpPr>
            <p:spPr>
              <a:xfrm>
                <a:off x="1839775" y="2972375"/>
                <a:ext cx="66850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74" h="11211" extrusionOk="0">
                    <a:moveTo>
                      <a:pt x="2317" y="0"/>
                    </a:moveTo>
                    <a:lnTo>
                      <a:pt x="2218" y="20"/>
                    </a:lnTo>
                    <a:lnTo>
                      <a:pt x="2119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60" y="238"/>
                    </a:lnTo>
                    <a:lnTo>
                      <a:pt x="2060" y="317"/>
                    </a:lnTo>
                    <a:lnTo>
                      <a:pt x="2100" y="1030"/>
                    </a:lnTo>
                    <a:lnTo>
                      <a:pt x="2100" y="1723"/>
                    </a:lnTo>
                    <a:lnTo>
                      <a:pt x="2060" y="2416"/>
                    </a:lnTo>
                    <a:lnTo>
                      <a:pt x="2000" y="3110"/>
                    </a:lnTo>
                    <a:lnTo>
                      <a:pt x="1882" y="3803"/>
                    </a:lnTo>
                    <a:lnTo>
                      <a:pt x="1763" y="4476"/>
                    </a:lnTo>
                    <a:lnTo>
                      <a:pt x="1604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73" y="8517"/>
                    </a:lnTo>
                    <a:lnTo>
                      <a:pt x="317" y="9864"/>
                    </a:lnTo>
                    <a:lnTo>
                      <a:pt x="139" y="10537"/>
                    </a:lnTo>
                    <a:lnTo>
                      <a:pt x="0" y="11210"/>
                    </a:lnTo>
                    <a:lnTo>
                      <a:pt x="535" y="11210"/>
                    </a:lnTo>
                    <a:lnTo>
                      <a:pt x="673" y="10537"/>
                    </a:lnTo>
                    <a:lnTo>
                      <a:pt x="852" y="9864"/>
                    </a:lnTo>
                    <a:lnTo>
                      <a:pt x="1208" y="8517"/>
                    </a:lnTo>
                    <a:lnTo>
                      <a:pt x="1604" y="7170"/>
                    </a:lnTo>
                    <a:lnTo>
                      <a:pt x="1981" y="5843"/>
                    </a:lnTo>
                    <a:lnTo>
                      <a:pt x="2159" y="5169"/>
                    </a:lnTo>
                    <a:lnTo>
                      <a:pt x="2317" y="4476"/>
                    </a:lnTo>
                    <a:lnTo>
                      <a:pt x="2456" y="3803"/>
                    </a:lnTo>
                    <a:lnTo>
                      <a:pt x="2555" y="3110"/>
                    </a:lnTo>
                    <a:lnTo>
                      <a:pt x="2634" y="2416"/>
                    </a:lnTo>
                    <a:lnTo>
                      <a:pt x="2674" y="1723"/>
                    </a:lnTo>
                    <a:lnTo>
                      <a:pt x="2674" y="1030"/>
                    </a:lnTo>
                    <a:lnTo>
                      <a:pt x="2634" y="317"/>
                    </a:lnTo>
                    <a:lnTo>
                      <a:pt x="2614" y="238"/>
                    </a:lnTo>
                    <a:lnTo>
                      <a:pt x="2595" y="178"/>
                    </a:lnTo>
                    <a:lnTo>
                      <a:pt x="2555" y="119"/>
                    </a:lnTo>
                    <a:lnTo>
                      <a:pt x="2515" y="79"/>
                    </a:lnTo>
                    <a:lnTo>
                      <a:pt x="2416" y="20"/>
                    </a:lnTo>
                    <a:lnTo>
                      <a:pt x="231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3" name="Google Shape;1873;p7"/>
              <p:cNvSpPr/>
              <p:nvPr/>
            </p:nvSpPr>
            <p:spPr>
              <a:xfrm>
                <a:off x="1922950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0" y="1"/>
                    </a:moveTo>
                    <a:lnTo>
                      <a:pt x="139" y="832"/>
                    </a:lnTo>
                    <a:lnTo>
                      <a:pt x="258" y="1684"/>
                    </a:lnTo>
                    <a:lnTo>
                      <a:pt x="456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93" y="8517"/>
                    </a:lnTo>
                    <a:lnTo>
                      <a:pt x="832" y="10240"/>
                    </a:lnTo>
                    <a:lnTo>
                      <a:pt x="852" y="11964"/>
                    </a:lnTo>
                    <a:lnTo>
                      <a:pt x="852" y="13687"/>
                    </a:lnTo>
                    <a:lnTo>
                      <a:pt x="832" y="15410"/>
                    </a:lnTo>
                    <a:lnTo>
                      <a:pt x="773" y="17133"/>
                    </a:lnTo>
                    <a:lnTo>
                      <a:pt x="654" y="20579"/>
                    </a:lnTo>
                    <a:lnTo>
                      <a:pt x="496" y="24026"/>
                    </a:lnTo>
                    <a:lnTo>
                      <a:pt x="357" y="27452"/>
                    </a:lnTo>
                    <a:lnTo>
                      <a:pt x="278" y="29532"/>
                    </a:lnTo>
                    <a:lnTo>
                      <a:pt x="238" y="31611"/>
                    </a:lnTo>
                    <a:lnTo>
                      <a:pt x="199" y="33711"/>
                    </a:lnTo>
                    <a:lnTo>
                      <a:pt x="199" y="35790"/>
                    </a:lnTo>
                    <a:lnTo>
                      <a:pt x="238" y="37870"/>
                    </a:lnTo>
                    <a:lnTo>
                      <a:pt x="317" y="39950"/>
                    </a:lnTo>
                    <a:lnTo>
                      <a:pt x="377" y="40980"/>
                    </a:lnTo>
                    <a:lnTo>
                      <a:pt x="436" y="42029"/>
                    </a:lnTo>
                    <a:lnTo>
                      <a:pt x="535" y="43059"/>
                    </a:lnTo>
                    <a:lnTo>
                      <a:pt x="634" y="44109"/>
                    </a:lnTo>
                    <a:lnTo>
                      <a:pt x="872" y="46228"/>
                    </a:lnTo>
                    <a:lnTo>
                      <a:pt x="1149" y="48328"/>
                    </a:lnTo>
                    <a:lnTo>
                      <a:pt x="1743" y="52566"/>
                    </a:lnTo>
                    <a:lnTo>
                      <a:pt x="2021" y="54666"/>
                    </a:lnTo>
                    <a:lnTo>
                      <a:pt x="2258" y="56785"/>
                    </a:lnTo>
                    <a:lnTo>
                      <a:pt x="2357" y="57855"/>
                    </a:lnTo>
                    <a:lnTo>
                      <a:pt x="2456" y="58924"/>
                    </a:lnTo>
                    <a:lnTo>
                      <a:pt x="2536" y="59994"/>
                    </a:lnTo>
                    <a:lnTo>
                      <a:pt x="2575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95" y="64747"/>
                    </a:lnTo>
                    <a:lnTo>
                      <a:pt x="253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59" y="69659"/>
                    </a:lnTo>
                    <a:lnTo>
                      <a:pt x="1981" y="70867"/>
                    </a:lnTo>
                    <a:lnTo>
                      <a:pt x="1763" y="71996"/>
                    </a:lnTo>
                    <a:lnTo>
                      <a:pt x="1526" y="73125"/>
                    </a:lnTo>
                    <a:lnTo>
                      <a:pt x="1288" y="74274"/>
                    </a:lnTo>
                    <a:lnTo>
                      <a:pt x="1070" y="75403"/>
                    </a:lnTo>
                    <a:lnTo>
                      <a:pt x="971" y="75977"/>
                    </a:lnTo>
                    <a:lnTo>
                      <a:pt x="892" y="76552"/>
                    </a:lnTo>
                    <a:lnTo>
                      <a:pt x="832" y="77126"/>
                    </a:lnTo>
                    <a:lnTo>
                      <a:pt x="773" y="77700"/>
                    </a:lnTo>
                    <a:lnTo>
                      <a:pt x="753" y="78295"/>
                    </a:lnTo>
                    <a:lnTo>
                      <a:pt x="753" y="78869"/>
                    </a:lnTo>
                    <a:lnTo>
                      <a:pt x="773" y="79443"/>
                    </a:lnTo>
                    <a:lnTo>
                      <a:pt x="832" y="80038"/>
                    </a:lnTo>
                    <a:lnTo>
                      <a:pt x="832" y="80117"/>
                    </a:lnTo>
                    <a:lnTo>
                      <a:pt x="872" y="80176"/>
                    </a:lnTo>
                    <a:lnTo>
                      <a:pt x="892" y="80236"/>
                    </a:lnTo>
                    <a:lnTo>
                      <a:pt x="951" y="80275"/>
                    </a:lnTo>
                    <a:lnTo>
                      <a:pt x="1030" y="80335"/>
                    </a:lnTo>
                    <a:lnTo>
                      <a:pt x="1149" y="80354"/>
                    </a:lnTo>
                    <a:lnTo>
                      <a:pt x="1248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67" y="80236"/>
                    </a:lnTo>
                    <a:lnTo>
                      <a:pt x="1387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47" y="79483"/>
                    </a:lnTo>
                    <a:lnTo>
                      <a:pt x="1328" y="78948"/>
                    </a:lnTo>
                    <a:lnTo>
                      <a:pt x="1328" y="78413"/>
                    </a:lnTo>
                    <a:lnTo>
                      <a:pt x="1347" y="77859"/>
                    </a:lnTo>
                    <a:lnTo>
                      <a:pt x="1387" y="77324"/>
                    </a:lnTo>
                    <a:lnTo>
                      <a:pt x="1446" y="76789"/>
                    </a:lnTo>
                    <a:lnTo>
                      <a:pt x="1506" y="76255"/>
                    </a:lnTo>
                    <a:lnTo>
                      <a:pt x="160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39" y="72551"/>
                    </a:lnTo>
                    <a:lnTo>
                      <a:pt x="2437" y="71501"/>
                    </a:lnTo>
                    <a:lnTo>
                      <a:pt x="2615" y="70491"/>
                    </a:lnTo>
                    <a:lnTo>
                      <a:pt x="2754" y="69461"/>
                    </a:lnTo>
                    <a:lnTo>
                      <a:pt x="2892" y="68451"/>
                    </a:lnTo>
                    <a:lnTo>
                      <a:pt x="2991" y="67421"/>
                    </a:lnTo>
                    <a:lnTo>
                      <a:pt x="3090" y="66391"/>
                    </a:lnTo>
                    <a:lnTo>
                      <a:pt x="3150" y="65361"/>
                    </a:lnTo>
                    <a:lnTo>
                      <a:pt x="3189" y="64311"/>
                    </a:lnTo>
                    <a:lnTo>
                      <a:pt x="3189" y="63282"/>
                    </a:lnTo>
                    <a:lnTo>
                      <a:pt x="3189" y="62212"/>
                    </a:lnTo>
                    <a:lnTo>
                      <a:pt x="3150" y="61142"/>
                    </a:lnTo>
                    <a:lnTo>
                      <a:pt x="3110" y="60053"/>
                    </a:lnTo>
                    <a:lnTo>
                      <a:pt x="3031" y="58984"/>
                    </a:lnTo>
                    <a:lnTo>
                      <a:pt x="2932" y="57914"/>
                    </a:lnTo>
                    <a:lnTo>
                      <a:pt x="2833" y="56864"/>
                    </a:lnTo>
                    <a:lnTo>
                      <a:pt x="2595" y="54725"/>
                    </a:lnTo>
                    <a:lnTo>
                      <a:pt x="2318" y="52606"/>
                    </a:lnTo>
                    <a:lnTo>
                      <a:pt x="2021" y="50487"/>
                    </a:lnTo>
                    <a:lnTo>
                      <a:pt x="1724" y="48348"/>
                    </a:lnTo>
                    <a:lnTo>
                      <a:pt x="1446" y="46228"/>
                    </a:lnTo>
                    <a:lnTo>
                      <a:pt x="1328" y="45179"/>
                    </a:lnTo>
                    <a:lnTo>
                      <a:pt x="1209" y="44129"/>
                    </a:lnTo>
                    <a:lnTo>
                      <a:pt x="1110" y="43079"/>
                    </a:lnTo>
                    <a:lnTo>
                      <a:pt x="1030" y="42029"/>
                    </a:lnTo>
                    <a:lnTo>
                      <a:pt x="971" y="40980"/>
                    </a:lnTo>
                    <a:lnTo>
                      <a:pt x="912" y="39910"/>
                    </a:lnTo>
                    <a:lnTo>
                      <a:pt x="852" y="37811"/>
                    </a:lnTo>
                    <a:lnTo>
                      <a:pt x="813" y="35711"/>
                    </a:lnTo>
                    <a:lnTo>
                      <a:pt x="813" y="33592"/>
                    </a:lnTo>
                    <a:lnTo>
                      <a:pt x="852" y="31492"/>
                    </a:lnTo>
                    <a:lnTo>
                      <a:pt x="912" y="29393"/>
                    </a:lnTo>
                    <a:lnTo>
                      <a:pt x="971" y="27294"/>
                    </a:lnTo>
                    <a:lnTo>
                      <a:pt x="1050" y="25174"/>
                    </a:lnTo>
                    <a:lnTo>
                      <a:pt x="1228" y="20956"/>
                    </a:lnTo>
                    <a:lnTo>
                      <a:pt x="1308" y="18856"/>
                    </a:lnTo>
                    <a:lnTo>
                      <a:pt x="1367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27" y="10953"/>
                    </a:lnTo>
                    <a:lnTo>
                      <a:pt x="1387" y="9369"/>
                    </a:lnTo>
                    <a:lnTo>
                      <a:pt x="1347" y="7804"/>
                    </a:lnTo>
                    <a:lnTo>
                      <a:pt x="1248" y="6220"/>
                    </a:lnTo>
                    <a:lnTo>
                      <a:pt x="1149" y="4655"/>
                    </a:lnTo>
                    <a:lnTo>
                      <a:pt x="991" y="3110"/>
                    </a:lnTo>
                    <a:lnTo>
                      <a:pt x="813" y="1545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4" name="Google Shape;1874;p7"/>
              <p:cNvSpPr/>
              <p:nvPr/>
            </p:nvSpPr>
            <p:spPr>
              <a:xfrm>
                <a:off x="1321325" y="1474025"/>
                <a:ext cx="21325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3" h="8359" extrusionOk="0">
                    <a:moveTo>
                      <a:pt x="496" y="0"/>
                    </a:moveTo>
                    <a:lnTo>
                      <a:pt x="397" y="20"/>
                    </a:lnTo>
                    <a:lnTo>
                      <a:pt x="298" y="80"/>
                    </a:lnTo>
                    <a:lnTo>
                      <a:pt x="278" y="119"/>
                    </a:lnTo>
                    <a:lnTo>
                      <a:pt x="239" y="179"/>
                    </a:lnTo>
                    <a:lnTo>
                      <a:pt x="239" y="238"/>
                    </a:lnTo>
                    <a:lnTo>
                      <a:pt x="219" y="317"/>
                    </a:lnTo>
                    <a:lnTo>
                      <a:pt x="258" y="1288"/>
                    </a:lnTo>
                    <a:lnTo>
                      <a:pt x="278" y="2258"/>
                    </a:lnTo>
                    <a:lnTo>
                      <a:pt x="278" y="3209"/>
                    </a:lnTo>
                    <a:lnTo>
                      <a:pt x="258" y="4179"/>
                    </a:lnTo>
                    <a:lnTo>
                      <a:pt x="219" y="5150"/>
                    </a:lnTo>
                    <a:lnTo>
                      <a:pt x="159" y="6121"/>
                    </a:lnTo>
                    <a:lnTo>
                      <a:pt x="100" y="7071"/>
                    </a:lnTo>
                    <a:lnTo>
                      <a:pt x="1" y="8042"/>
                    </a:lnTo>
                    <a:lnTo>
                      <a:pt x="1" y="8121"/>
                    </a:lnTo>
                    <a:lnTo>
                      <a:pt x="1" y="8180"/>
                    </a:lnTo>
                    <a:lnTo>
                      <a:pt x="41" y="8240"/>
                    </a:lnTo>
                    <a:lnTo>
                      <a:pt x="60" y="8279"/>
                    </a:lnTo>
                    <a:lnTo>
                      <a:pt x="100" y="8319"/>
                    </a:lnTo>
                    <a:lnTo>
                      <a:pt x="140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6" y="8240"/>
                    </a:lnTo>
                    <a:lnTo>
                      <a:pt x="536" y="8180"/>
                    </a:lnTo>
                    <a:lnTo>
                      <a:pt x="556" y="8121"/>
                    </a:lnTo>
                    <a:lnTo>
                      <a:pt x="575" y="8042"/>
                    </a:lnTo>
                    <a:lnTo>
                      <a:pt x="655" y="7071"/>
                    </a:lnTo>
                    <a:lnTo>
                      <a:pt x="734" y="6121"/>
                    </a:lnTo>
                    <a:lnTo>
                      <a:pt x="793" y="5150"/>
                    </a:lnTo>
                    <a:lnTo>
                      <a:pt x="833" y="4179"/>
                    </a:lnTo>
                    <a:lnTo>
                      <a:pt x="853" y="3209"/>
                    </a:lnTo>
                    <a:lnTo>
                      <a:pt x="853" y="2258"/>
                    </a:lnTo>
                    <a:lnTo>
                      <a:pt x="833" y="1288"/>
                    </a:lnTo>
                    <a:lnTo>
                      <a:pt x="793" y="317"/>
                    </a:lnTo>
                    <a:lnTo>
                      <a:pt x="793" y="238"/>
                    </a:lnTo>
                    <a:lnTo>
                      <a:pt x="773" y="179"/>
                    </a:lnTo>
                    <a:lnTo>
                      <a:pt x="734" y="119"/>
                    </a:lnTo>
                    <a:lnTo>
                      <a:pt x="694" y="80"/>
                    </a:lnTo>
                    <a:lnTo>
                      <a:pt x="595" y="20"/>
                    </a:lnTo>
                    <a:lnTo>
                      <a:pt x="49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5" name="Google Shape;1875;p7"/>
              <p:cNvSpPr/>
              <p:nvPr/>
            </p:nvSpPr>
            <p:spPr>
              <a:xfrm>
                <a:off x="1084650" y="2908975"/>
                <a:ext cx="29725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13747" extrusionOk="0">
                    <a:moveTo>
                      <a:pt x="535" y="1"/>
                    </a:moveTo>
                    <a:lnTo>
                      <a:pt x="436" y="21"/>
                    </a:lnTo>
                    <a:lnTo>
                      <a:pt x="337" y="80"/>
                    </a:lnTo>
                    <a:lnTo>
                      <a:pt x="317" y="120"/>
                    </a:lnTo>
                    <a:lnTo>
                      <a:pt x="278" y="179"/>
                    </a:lnTo>
                    <a:lnTo>
                      <a:pt x="278" y="239"/>
                    </a:lnTo>
                    <a:lnTo>
                      <a:pt x="278" y="318"/>
                    </a:lnTo>
                    <a:lnTo>
                      <a:pt x="298" y="853"/>
                    </a:lnTo>
                    <a:lnTo>
                      <a:pt x="298" y="1367"/>
                    </a:lnTo>
                    <a:lnTo>
                      <a:pt x="298" y="2417"/>
                    </a:lnTo>
                    <a:lnTo>
                      <a:pt x="258" y="3447"/>
                    </a:lnTo>
                    <a:lnTo>
                      <a:pt x="199" y="4497"/>
                    </a:lnTo>
                    <a:lnTo>
                      <a:pt x="80" y="6577"/>
                    </a:lnTo>
                    <a:lnTo>
                      <a:pt x="20" y="7606"/>
                    </a:lnTo>
                    <a:lnTo>
                      <a:pt x="1" y="8656"/>
                    </a:lnTo>
                    <a:lnTo>
                      <a:pt x="1" y="9310"/>
                    </a:lnTo>
                    <a:lnTo>
                      <a:pt x="40" y="9963"/>
                    </a:lnTo>
                    <a:lnTo>
                      <a:pt x="100" y="10597"/>
                    </a:lnTo>
                    <a:lnTo>
                      <a:pt x="159" y="11231"/>
                    </a:lnTo>
                    <a:lnTo>
                      <a:pt x="238" y="11865"/>
                    </a:lnTo>
                    <a:lnTo>
                      <a:pt x="337" y="12499"/>
                    </a:lnTo>
                    <a:lnTo>
                      <a:pt x="456" y="13132"/>
                    </a:lnTo>
                    <a:lnTo>
                      <a:pt x="595" y="13746"/>
                    </a:lnTo>
                    <a:lnTo>
                      <a:pt x="1189" y="13746"/>
                    </a:lnTo>
                    <a:lnTo>
                      <a:pt x="1050" y="13093"/>
                    </a:lnTo>
                    <a:lnTo>
                      <a:pt x="912" y="12419"/>
                    </a:lnTo>
                    <a:lnTo>
                      <a:pt x="813" y="11746"/>
                    </a:lnTo>
                    <a:lnTo>
                      <a:pt x="714" y="11092"/>
                    </a:lnTo>
                    <a:lnTo>
                      <a:pt x="654" y="10399"/>
                    </a:lnTo>
                    <a:lnTo>
                      <a:pt x="595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615" y="7329"/>
                    </a:lnTo>
                    <a:lnTo>
                      <a:pt x="654" y="6339"/>
                    </a:lnTo>
                    <a:lnTo>
                      <a:pt x="773" y="4338"/>
                    </a:lnTo>
                    <a:lnTo>
                      <a:pt x="832" y="3328"/>
                    </a:lnTo>
                    <a:lnTo>
                      <a:pt x="872" y="2338"/>
                    </a:lnTo>
                    <a:lnTo>
                      <a:pt x="872" y="1328"/>
                    </a:lnTo>
                    <a:lnTo>
                      <a:pt x="832" y="318"/>
                    </a:lnTo>
                    <a:lnTo>
                      <a:pt x="832" y="239"/>
                    </a:lnTo>
                    <a:lnTo>
                      <a:pt x="813" y="179"/>
                    </a:lnTo>
                    <a:lnTo>
                      <a:pt x="773" y="120"/>
                    </a:lnTo>
                    <a:lnTo>
                      <a:pt x="733" y="80"/>
                    </a:lnTo>
                    <a:lnTo>
                      <a:pt x="634" y="21"/>
                    </a:lnTo>
                    <a:lnTo>
                      <a:pt x="5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1876" name="Google Shape;1876;p7"/>
          <p:cNvSpPr txBox="1">
            <a:spLocks noGrp="1"/>
          </p:cNvSpPr>
          <p:nvPr>
            <p:ph type="body" idx="1"/>
          </p:nvPr>
        </p:nvSpPr>
        <p:spPr>
          <a:xfrm>
            <a:off x="912000" y="1613200"/>
            <a:ext cx="4668000" cy="2194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30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Nunito Light"/>
              <a:buChar char="●"/>
              <a:defRPr/>
            </a:lvl1pPr>
            <a:lvl2pPr marL="914400" lvl="1" indent="-330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/>
            </a:lvl2pPr>
            <a:lvl3pPr marL="1371600" lvl="2" indent="-32385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500"/>
              <a:buFont typeface="Nunito Light"/>
              <a:buChar char="■"/>
              <a:defRPr/>
            </a:lvl3pPr>
            <a:lvl4pPr marL="1828800" lvl="3" indent="-32385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500"/>
              <a:buFont typeface="Nunito Light"/>
              <a:buChar char="●"/>
              <a:defRPr/>
            </a:lvl4pPr>
            <a:lvl5pPr marL="2286000" lvl="4" indent="-3175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5pPr>
            <a:lvl6pPr marL="2743200" lvl="5" indent="-31750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6pPr>
            <a:lvl7pPr marL="3200400" lvl="6" indent="-31115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300"/>
              <a:buFont typeface="Nunito Light"/>
              <a:buChar char="●"/>
              <a:defRPr/>
            </a:lvl7pPr>
            <a:lvl8pPr marL="3657600" lvl="7" indent="-31115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300"/>
              <a:buFont typeface="Nunito Light"/>
              <a:buChar char="○"/>
              <a:defRPr/>
            </a:lvl8pPr>
            <a:lvl9pPr marL="4114800" lvl="8" indent="-317500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Font typeface="Nunito Light"/>
              <a:buChar char="■"/>
              <a:defRPr/>
            </a:lvl9pPr>
          </a:lstStyle>
          <a:p>
            <a:endParaRPr/>
          </a:p>
        </p:txBody>
      </p:sp>
      <p:sp>
        <p:nvSpPr>
          <p:cNvPr id="1877" name="Google Shape;1877;p7"/>
          <p:cNvSpPr txBox="1">
            <a:spLocks noGrp="1"/>
          </p:cNvSpPr>
          <p:nvPr>
            <p:ph type="title"/>
          </p:nvPr>
        </p:nvSpPr>
        <p:spPr>
          <a:xfrm>
            <a:off x="720000" y="521208"/>
            <a:ext cx="7704000" cy="548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878" name="Google Shape;1878;p7"/>
          <p:cNvSpPr>
            <a:spLocks noGrp="1"/>
          </p:cNvSpPr>
          <p:nvPr>
            <p:ph type="pic" idx="2"/>
          </p:nvPr>
        </p:nvSpPr>
        <p:spPr>
          <a:xfrm>
            <a:off x="5530200" y="1359550"/>
            <a:ext cx="2701800" cy="2701800"/>
          </a:xfrm>
          <a:prstGeom prst="ellipse">
            <a:avLst/>
          </a:prstGeom>
          <a:noFill/>
          <a:ln w="76200" cap="flat" cmpd="sng">
            <a:solidFill>
              <a:schemeClr val="accent5"/>
            </a:solidFill>
            <a:prstDash val="solid"/>
            <a:round/>
            <a:headEnd type="none" w="sm" len="sm"/>
            <a:tailEnd type="none" w="sm" len="sm"/>
          </a:ln>
          <a:effectLst>
            <a:outerShdw dist="95250" dir="3600000" algn="bl" rotWithShape="0">
              <a:srgbClr val="000000">
                <a:alpha val="20000"/>
              </a:srgbClr>
            </a:outerShdw>
          </a:effectLst>
        </p:spPr>
      </p:sp>
      <p:grpSp>
        <p:nvGrpSpPr>
          <p:cNvPr id="1879" name="Google Shape;1879;p7"/>
          <p:cNvGrpSpPr/>
          <p:nvPr/>
        </p:nvGrpSpPr>
        <p:grpSpPr>
          <a:xfrm flipH="1">
            <a:off x="30732" y="25530"/>
            <a:ext cx="9082536" cy="5092441"/>
            <a:chOff x="61450" y="51200"/>
            <a:chExt cx="9082536" cy="5092441"/>
          </a:xfrm>
        </p:grpSpPr>
        <p:sp>
          <p:nvSpPr>
            <p:cNvPr id="1880" name="Google Shape;1880;p7"/>
            <p:cNvSpPr/>
            <p:nvPr/>
          </p:nvSpPr>
          <p:spPr>
            <a:xfrm rot="4734777" flipH="1">
              <a:off x="5681280" y="4500409"/>
              <a:ext cx="112080" cy="445859"/>
            </a:xfrm>
            <a:custGeom>
              <a:avLst/>
              <a:gdLst/>
              <a:ahLst/>
              <a:cxnLst/>
              <a:rect l="l" t="t" r="r" b="b"/>
              <a:pathLst>
                <a:path w="5325" h="17835" extrusionOk="0">
                  <a:moveTo>
                    <a:pt x="5133" y="0"/>
                  </a:moveTo>
                  <a:lnTo>
                    <a:pt x="4587" y="898"/>
                  </a:lnTo>
                  <a:lnTo>
                    <a:pt x="4042" y="1796"/>
                  </a:lnTo>
                  <a:lnTo>
                    <a:pt x="3561" y="2662"/>
                  </a:lnTo>
                  <a:lnTo>
                    <a:pt x="3112" y="3528"/>
                  </a:lnTo>
                  <a:lnTo>
                    <a:pt x="2727" y="4394"/>
                  </a:lnTo>
                  <a:lnTo>
                    <a:pt x="2342" y="5228"/>
                  </a:lnTo>
                  <a:lnTo>
                    <a:pt x="1989" y="6030"/>
                  </a:lnTo>
                  <a:lnTo>
                    <a:pt x="1700" y="6832"/>
                  </a:lnTo>
                  <a:lnTo>
                    <a:pt x="1444" y="7634"/>
                  </a:lnTo>
                  <a:lnTo>
                    <a:pt x="1187" y="8404"/>
                  </a:lnTo>
                  <a:lnTo>
                    <a:pt x="963" y="9142"/>
                  </a:lnTo>
                  <a:lnTo>
                    <a:pt x="770" y="9879"/>
                  </a:lnTo>
                  <a:lnTo>
                    <a:pt x="482" y="11259"/>
                  </a:lnTo>
                  <a:lnTo>
                    <a:pt x="257" y="12542"/>
                  </a:lnTo>
                  <a:lnTo>
                    <a:pt x="129" y="13696"/>
                  </a:lnTo>
                  <a:lnTo>
                    <a:pt x="32" y="14723"/>
                  </a:lnTo>
                  <a:lnTo>
                    <a:pt x="0" y="15653"/>
                  </a:lnTo>
                  <a:lnTo>
                    <a:pt x="0" y="16423"/>
                  </a:lnTo>
                  <a:lnTo>
                    <a:pt x="32" y="17032"/>
                  </a:lnTo>
                  <a:lnTo>
                    <a:pt x="65" y="17481"/>
                  </a:lnTo>
                  <a:lnTo>
                    <a:pt x="97" y="17834"/>
                  </a:lnTo>
                  <a:lnTo>
                    <a:pt x="706" y="17064"/>
                  </a:lnTo>
                  <a:lnTo>
                    <a:pt x="1283" y="16295"/>
                  </a:lnTo>
                  <a:lnTo>
                    <a:pt x="1797" y="15493"/>
                  </a:lnTo>
                  <a:lnTo>
                    <a:pt x="2246" y="14723"/>
                  </a:lnTo>
                  <a:lnTo>
                    <a:pt x="2695" y="13921"/>
                  </a:lnTo>
                  <a:lnTo>
                    <a:pt x="3080" y="13151"/>
                  </a:lnTo>
                  <a:lnTo>
                    <a:pt x="3433" y="12381"/>
                  </a:lnTo>
                  <a:lnTo>
                    <a:pt x="3753" y="11579"/>
                  </a:lnTo>
                  <a:lnTo>
                    <a:pt x="4010" y="10842"/>
                  </a:lnTo>
                  <a:lnTo>
                    <a:pt x="4266" y="10072"/>
                  </a:lnTo>
                  <a:lnTo>
                    <a:pt x="4491" y="9334"/>
                  </a:lnTo>
                  <a:lnTo>
                    <a:pt x="4651" y="8596"/>
                  </a:lnTo>
                  <a:lnTo>
                    <a:pt x="4812" y="7891"/>
                  </a:lnTo>
                  <a:lnTo>
                    <a:pt x="4972" y="7185"/>
                  </a:lnTo>
                  <a:lnTo>
                    <a:pt x="5165" y="5838"/>
                  </a:lnTo>
                  <a:lnTo>
                    <a:pt x="5261" y="4619"/>
                  </a:lnTo>
                  <a:lnTo>
                    <a:pt x="5325" y="3496"/>
                  </a:lnTo>
                  <a:lnTo>
                    <a:pt x="5325" y="2502"/>
                  </a:lnTo>
                  <a:lnTo>
                    <a:pt x="5293" y="1636"/>
                  </a:lnTo>
                  <a:lnTo>
                    <a:pt x="5261" y="962"/>
                  </a:lnTo>
                  <a:lnTo>
                    <a:pt x="5197" y="449"/>
                  </a:lnTo>
                  <a:lnTo>
                    <a:pt x="513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881" name="Google Shape;1881;p7"/>
            <p:cNvGrpSpPr/>
            <p:nvPr/>
          </p:nvGrpSpPr>
          <p:grpSpPr>
            <a:xfrm rot="-3303663">
              <a:off x="7667837" y="4605623"/>
              <a:ext cx="348301" cy="197312"/>
              <a:chOff x="2825789" y="371752"/>
              <a:chExt cx="645544" cy="365699"/>
            </a:xfrm>
          </p:grpSpPr>
          <p:sp>
            <p:nvSpPr>
              <p:cNvPr id="1882" name="Google Shape;1882;p7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3" name="Google Shape;1883;p7"/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4" name="Google Shape;1884;p7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85" name="Google Shape;1885;p7"/>
            <p:cNvGrpSpPr/>
            <p:nvPr/>
          </p:nvGrpSpPr>
          <p:grpSpPr>
            <a:xfrm rot="10800000" flipH="1">
              <a:off x="1456214" y="4445152"/>
              <a:ext cx="645544" cy="365699"/>
              <a:chOff x="2825789" y="371752"/>
              <a:chExt cx="645544" cy="365699"/>
            </a:xfrm>
          </p:grpSpPr>
          <p:sp>
            <p:nvSpPr>
              <p:cNvPr id="1886" name="Google Shape;1886;p7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7" name="Google Shape;1887;p7"/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8" name="Google Shape;1888;p7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889" name="Google Shape;1889;p7"/>
            <p:cNvSpPr/>
            <p:nvPr/>
          </p:nvSpPr>
          <p:spPr>
            <a:xfrm rot="10800000" flipH="1">
              <a:off x="61450" y="4758925"/>
              <a:ext cx="9082536" cy="192950"/>
            </a:xfrm>
            <a:custGeom>
              <a:avLst/>
              <a:gdLst/>
              <a:ahLst/>
              <a:cxnLst/>
              <a:rect l="l" t="t" r="r" b="b"/>
              <a:pathLst>
                <a:path w="145129" h="7718" extrusionOk="0">
                  <a:moveTo>
                    <a:pt x="1923" y="1"/>
                  </a:moveTo>
                  <a:lnTo>
                    <a:pt x="0" y="5415"/>
                  </a:lnTo>
                  <a:lnTo>
                    <a:pt x="145129" y="7718"/>
                  </a:lnTo>
                  <a:lnTo>
                    <a:pt x="145129" y="7718"/>
                  </a:lnTo>
                  <a:lnTo>
                    <a:pt x="1432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dist="47625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" name="Google Shape;1890;p7"/>
            <p:cNvSpPr/>
            <p:nvPr/>
          </p:nvSpPr>
          <p:spPr>
            <a:xfrm rot="10800000" flipH="1">
              <a:off x="6126100" y="4861075"/>
              <a:ext cx="1498925" cy="42750"/>
            </a:xfrm>
            <a:custGeom>
              <a:avLst/>
              <a:gdLst/>
              <a:ahLst/>
              <a:cxnLst/>
              <a:rect l="l" t="t" r="r" b="b"/>
              <a:pathLst>
                <a:path w="59957" h="1710" extrusionOk="0">
                  <a:moveTo>
                    <a:pt x="0" y="0"/>
                  </a:moveTo>
                  <a:lnTo>
                    <a:pt x="499" y="95"/>
                  </a:lnTo>
                  <a:lnTo>
                    <a:pt x="1259" y="190"/>
                  </a:lnTo>
                  <a:lnTo>
                    <a:pt x="2280" y="285"/>
                  </a:lnTo>
                  <a:lnTo>
                    <a:pt x="3538" y="380"/>
                  </a:lnTo>
                  <a:lnTo>
                    <a:pt x="6649" y="594"/>
                  </a:lnTo>
                  <a:lnTo>
                    <a:pt x="10472" y="784"/>
                  </a:lnTo>
                  <a:lnTo>
                    <a:pt x="14841" y="997"/>
                  </a:lnTo>
                  <a:lnTo>
                    <a:pt x="19661" y="1187"/>
                  </a:lnTo>
                  <a:lnTo>
                    <a:pt x="24742" y="1354"/>
                  </a:lnTo>
                  <a:lnTo>
                    <a:pt x="29966" y="1496"/>
                  </a:lnTo>
                  <a:lnTo>
                    <a:pt x="35214" y="1615"/>
                  </a:lnTo>
                  <a:lnTo>
                    <a:pt x="40295" y="1686"/>
                  </a:lnTo>
                  <a:lnTo>
                    <a:pt x="45092" y="1710"/>
                  </a:lnTo>
                  <a:lnTo>
                    <a:pt x="47348" y="1710"/>
                  </a:lnTo>
                  <a:lnTo>
                    <a:pt x="49485" y="1686"/>
                  </a:lnTo>
                  <a:lnTo>
                    <a:pt x="51479" y="1662"/>
                  </a:lnTo>
                  <a:lnTo>
                    <a:pt x="53308" y="1615"/>
                  </a:lnTo>
                  <a:lnTo>
                    <a:pt x="54946" y="1543"/>
                  </a:lnTo>
                  <a:lnTo>
                    <a:pt x="56418" y="1449"/>
                  </a:lnTo>
                  <a:lnTo>
                    <a:pt x="57653" y="1354"/>
                  </a:lnTo>
                  <a:lnTo>
                    <a:pt x="58674" y="1235"/>
                  </a:lnTo>
                  <a:lnTo>
                    <a:pt x="59101" y="1164"/>
                  </a:lnTo>
                  <a:lnTo>
                    <a:pt x="59434" y="1092"/>
                  </a:lnTo>
                  <a:lnTo>
                    <a:pt x="59719" y="1021"/>
                  </a:lnTo>
                  <a:lnTo>
                    <a:pt x="59956" y="926"/>
                  </a:lnTo>
                  <a:lnTo>
                    <a:pt x="57985" y="950"/>
                  </a:lnTo>
                  <a:lnTo>
                    <a:pt x="55373" y="974"/>
                  </a:lnTo>
                  <a:lnTo>
                    <a:pt x="48677" y="926"/>
                  </a:lnTo>
                  <a:lnTo>
                    <a:pt x="40462" y="855"/>
                  </a:lnTo>
                  <a:lnTo>
                    <a:pt x="31439" y="736"/>
                  </a:lnTo>
                  <a:lnTo>
                    <a:pt x="22202" y="594"/>
                  </a:lnTo>
                  <a:lnTo>
                    <a:pt x="13464" y="404"/>
                  </a:lnTo>
                  <a:lnTo>
                    <a:pt x="5842" y="214"/>
                  </a:lnTo>
                  <a:lnTo>
                    <a:pt x="2660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92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" name="Google Shape;1891;p7"/>
            <p:cNvSpPr/>
            <p:nvPr/>
          </p:nvSpPr>
          <p:spPr>
            <a:xfrm rot="10800000" flipH="1">
              <a:off x="270875" y="60820"/>
              <a:ext cx="192950" cy="5019405"/>
            </a:xfrm>
            <a:custGeom>
              <a:avLst/>
              <a:gdLst/>
              <a:ahLst/>
              <a:cxnLst/>
              <a:rect l="l" t="t" r="r" b="b"/>
              <a:pathLst>
                <a:path w="7718" h="143207" extrusionOk="0">
                  <a:moveTo>
                    <a:pt x="0" y="0"/>
                  </a:moveTo>
                  <a:lnTo>
                    <a:pt x="2066" y="141188"/>
                  </a:lnTo>
                  <a:lnTo>
                    <a:pt x="7717" y="143206"/>
                  </a:lnTo>
                  <a:lnTo>
                    <a:pt x="7717" y="19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" name="Google Shape;1892;p7"/>
            <p:cNvSpPr/>
            <p:nvPr/>
          </p:nvSpPr>
          <p:spPr>
            <a:xfrm rot="10800000" flipH="1">
              <a:off x="362875" y="1877014"/>
              <a:ext cx="32075" cy="1136825"/>
            </a:xfrm>
            <a:custGeom>
              <a:avLst/>
              <a:gdLst/>
              <a:ahLst/>
              <a:cxnLst/>
              <a:rect l="l" t="t" r="r" b="b"/>
              <a:pathLst>
                <a:path w="1283" h="45473" extrusionOk="0">
                  <a:moveTo>
                    <a:pt x="0" y="1"/>
                  </a:moveTo>
                  <a:lnTo>
                    <a:pt x="24" y="3397"/>
                  </a:lnTo>
                  <a:lnTo>
                    <a:pt x="72" y="8810"/>
                  </a:lnTo>
                  <a:lnTo>
                    <a:pt x="143" y="15554"/>
                  </a:lnTo>
                  <a:lnTo>
                    <a:pt x="285" y="22939"/>
                  </a:lnTo>
                  <a:lnTo>
                    <a:pt x="428" y="30323"/>
                  </a:lnTo>
                  <a:lnTo>
                    <a:pt x="523" y="33790"/>
                  </a:lnTo>
                  <a:lnTo>
                    <a:pt x="618" y="36996"/>
                  </a:lnTo>
                  <a:lnTo>
                    <a:pt x="737" y="39845"/>
                  </a:lnTo>
                  <a:lnTo>
                    <a:pt x="855" y="42267"/>
                  </a:lnTo>
                  <a:lnTo>
                    <a:pt x="974" y="44167"/>
                  </a:lnTo>
                  <a:lnTo>
                    <a:pt x="1045" y="44903"/>
                  </a:lnTo>
                  <a:lnTo>
                    <a:pt x="1117" y="45473"/>
                  </a:lnTo>
                  <a:lnTo>
                    <a:pt x="1140" y="45045"/>
                  </a:lnTo>
                  <a:lnTo>
                    <a:pt x="1164" y="44428"/>
                  </a:lnTo>
                  <a:lnTo>
                    <a:pt x="1211" y="42695"/>
                  </a:lnTo>
                  <a:lnTo>
                    <a:pt x="1259" y="40391"/>
                  </a:lnTo>
                  <a:lnTo>
                    <a:pt x="1283" y="37566"/>
                  </a:lnTo>
                  <a:lnTo>
                    <a:pt x="1283" y="34336"/>
                  </a:lnTo>
                  <a:lnTo>
                    <a:pt x="1259" y="30798"/>
                  </a:lnTo>
                  <a:lnTo>
                    <a:pt x="1235" y="27070"/>
                  </a:lnTo>
                  <a:lnTo>
                    <a:pt x="1188" y="23224"/>
                  </a:lnTo>
                  <a:lnTo>
                    <a:pt x="1117" y="19353"/>
                  </a:lnTo>
                  <a:lnTo>
                    <a:pt x="1022" y="15578"/>
                  </a:lnTo>
                  <a:lnTo>
                    <a:pt x="903" y="11968"/>
                  </a:lnTo>
                  <a:lnTo>
                    <a:pt x="760" y="8644"/>
                  </a:lnTo>
                  <a:lnTo>
                    <a:pt x="618" y="5676"/>
                  </a:lnTo>
                  <a:lnTo>
                    <a:pt x="523" y="4370"/>
                  </a:lnTo>
                  <a:lnTo>
                    <a:pt x="428" y="3207"/>
                  </a:lnTo>
                  <a:lnTo>
                    <a:pt x="333" y="2162"/>
                  </a:lnTo>
                  <a:lnTo>
                    <a:pt x="238" y="1259"/>
                  </a:lnTo>
                  <a:lnTo>
                    <a:pt x="119" y="54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" name="Google Shape;1893;p7"/>
            <p:cNvSpPr/>
            <p:nvPr/>
          </p:nvSpPr>
          <p:spPr>
            <a:xfrm>
              <a:off x="8700500" y="51200"/>
              <a:ext cx="192950" cy="5092441"/>
            </a:xfrm>
            <a:custGeom>
              <a:avLst/>
              <a:gdLst/>
              <a:ahLst/>
              <a:cxnLst/>
              <a:rect l="l" t="t" r="r" b="b"/>
              <a:pathLst>
                <a:path w="7718" h="143207" extrusionOk="0">
                  <a:moveTo>
                    <a:pt x="0" y="0"/>
                  </a:moveTo>
                  <a:lnTo>
                    <a:pt x="2066" y="141188"/>
                  </a:lnTo>
                  <a:lnTo>
                    <a:pt x="7717" y="143206"/>
                  </a:lnTo>
                  <a:lnTo>
                    <a:pt x="7717" y="19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" name="Google Shape;1894;p7"/>
            <p:cNvSpPr/>
            <p:nvPr/>
          </p:nvSpPr>
          <p:spPr>
            <a:xfrm>
              <a:off x="8792500" y="2117575"/>
              <a:ext cx="32075" cy="1136825"/>
            </a:xfrm>
            <a:custGeom>
              <a:avLst/>
              <a:gdLst/>
              <a:ahLst/>
              <a:cxnLst/>
              <a:rect l="l" t="t" r="r" b="b"/>
              <a:pathLst>
                <a:path w="1283" h="45473" extrusionOk="0">
                  <a:moveTo>
                    <a:pt x="0" y="1"/>
                  </a:moveTo>
                  <a:lnTo>
                    <a:pt x="24" y="3397"/>
                  </a:lnTo>
                  <a:lnTo>
                    <a:pt x="72" y="8810"/>
                  </a:lnTo>
                  <a:lnTo>
                    <a:pt x="143" y="15554"/>
                  </a:lnTo>
                  <a:lnTo>
                    <a:pt x="285" y="22939"/>
                  </a:lnTo>
                  <a:lnTo>
                    <a:pt x="428" y="30323"/>
                  </a:lnTo>
                  <a:lnTo>
                    <a:pt x="523" y="33790"/>
                  </a:lnTo>
                  <a:lnTo>
                    <a:pt x="618" y="36996"/>
                  </a:lnTo>
                  <a:lnTo>
                    <a:pt x="737" y="39845"/>
                  </a:lnTo>
                  <a:lnTo>
                    <a:pt x="855" y="42267"/>
                  </a:lnTo>
                  <a:lnTo>
                    <a:pt x="974" y="44167"/>
                  </a:lnTo>
                  <a:lnTo>
                    <a:pt x="1045" y="44903"/>
                  </a:lnTo>
                  <a:lnTo>
                    <a:pt x="1117" y="45473"/>
                  </a:lnTo>
                  <a:lnTo>
                    <a:pt x="1140" y="45045"/>
                  </a:lnTo>
                  <a:lnTo>
                    <a:pt x="1164" y="44428"/>
                  </a:lnTo>
                  <a:lnTo>
                    <a:pt x="1211" y="42695"/>
                  </a:lnTo>
                  <a:lnTo>
                    <a:pt x="1259" y="40391"/>
                  </a:lnTo>
                  <a:lnTo>
                    <a:pt x="1283" y="37566"/>
                  </a:lnTo>
                  <a:lnTo>
                    <a:pt x="1283" y="34336"/>
                  </a:lnTo>
                  <a:lnTo>
                    <a:pt x="1259" y="30798"/>
                  </a:lnTo>
                  <a:lnTo>
                    <a:pt x="1235" y="27070"/>
                  </a:lnTo>
                  <a:lnTo>
                    <a:pt x="1188" y="23224"/>
                  </a:lnTo>
                  <a:lnTo>
                    <a:pt x="1117" y="19353"/>
                  </a:lnTo>
                  <a:lnTo>
                    <a:pt x="1022" y="15578"/>
                  </a:lnTo>
                  <a:lnTo>
                    <a:pt x="903" y="11968"/>
                  </a:lnTo>
                  <a:lnTo>
                    <a:pt x="760" y="8644"/>
                  </a:lnTo>
                  <a:lnTo>
                    <a:pt x="618" y="5676"/>
                  </a:lnTo>
                  <a:lnTo>
                    <a:pt x="523" y="4370"/>
                  </a:lnTo>
                  <a:lnTo>
                    <a:pt x="428" y="3207"/>
                  </a:lnTo>
                  <a:lnTo>
                    <a:pt x="333" y="2162"/>
                  </a:lnTo>
                  <a:lnTo>
                    <a:pt x="238" y="1259"/>
                  </a:lnTo>
                  <a:lnTo>
                    <a:pt x="119" y="54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" name="Google Shape;1895;p7"/>
            <p:cNvSpPr/>
            <p:nvPr/>
          </p:nvSpPr>
          <p:spPr>
            <a:xfrm>
              <a:off x="61450" y="215500"/>
              <a:ext cx="9082536" cy="192950"/>
            </a:xfrm>
            <a:custGeom>
              <a:avLst/>
              <a:gdLst/>
              <a:ahLst/>
              <a:cxnLst/>
              <a:rect l="l" t="t" r="r" b="b"/>
              <a:pathLst>
                <a:path w="145129" h="7718" extrusionOk="0">
                  <a:moveTo>
                    <a:pt x="1923" y="1"/>
                  </a:moveTo>
                  <a:lnTo>
                    <a:pt x="0" y="5415"/>
                  </a:lnTo>
                  <a:lnTo>
                    <a:pt x="145129" y="7718"/>
                  </a:lnTo>
                  <a:lnTo>
                    <a:pt x="145129" y="7718"/>
                  </a:lnTo>
                  <a:lnTo>
                    <a:pt x="1432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dist="47625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" name="Google Shape;1896;p7"/>
            <p:cNvSpPr/>
            <p:nvPr/>
          </p:nvSpPr>
          <p:spPr>
            <a:xfrm>
              <a:off x="8680838" y="215500"/>
              <a:ext cx="239850" cy="190600"/>
            </a:xfrm>
            <a:custGeom>
              <a:avLst/>
              <a:gdLst/>
              <a:ahLst/>
              <a:cxnLst/>
              <a:rect l="l" t="t" r="r" b="b"/>
              <a:pathLst>
                <a:path w="9594" h="7624" extrusionOk="0">
                  <a:moveTo>
                    <a:pt x="618" y="1"/>
                  </a:moveTo>
                  <a:lnTo>
                    <a:pt x="1" y="7481"/>
                  </a:lnTo>
                  <a:lnTo>
                    <a:pt x="9594" y="7623"/>
                  </a:lnTo>
                  <a:lnTo>
                    <a:pt x="881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" name="Google Shape;1897;p7"/>
            <p:cNvSpPr/>
            <p:nvPr/>
          </p:nvSpPr>
          <p:spPr>
            <a:xfrm>
              <a:off x="1858900" y="282600"/>
              <a:ext cx="1498925" cy="42750"/>
            </a:xfrm>
            <a:custGeom>
              <a:avLst/>
              <a:gdLst/>
              <a:ahLst/>
              <a:cxnLst/>
              <a:rect l="l" t="t" r="r" b="b"/>
              <a:pathLst>
                <a:path w="59957" h="1710" extrusionOk="0">
                  <a:moveTo>
                    <a:pt x="0" y="0"/>
                  </a:moveTo>
                  <a:lnTo>
                    <a:pt x="499" y="95"/>
                  </a:lnTo>
                  <a:lnTo>
                    <a:pt x="1259" y="190"/>
                  </a:lnTo>
                  <a:lnTo>
                    <a:pt x="2280" y="285"/>
                  </a:lnTo>
                  <a:lnTo>
                    <a:pt x="3538" y="380"/>
                  </a:lnTo>
                  <a:lnTo>
                    <a:pt x="6649" y="594"/>
                  </a:lnTo>
                  <a:lnTo>
                    <a:pt x="10472" y="784"/>
                  </a:lnTo>
                  <a:lnTo>
                    <a:pt x="14841" y="997"/>
                  </a:lnTo>
                  <a:lnTo>
                    <a:pt x="19661" y="1187"/>
                  </a:lnTo>
                  <a:lnTo>
                    <a:pt x="24742" y="1354"/>
                  </a:lnTo>
                  <a:lnTo>
                    <a:pt x="29966" y="1496"/>
                  </a:lnTo>
                  <a:lnTo>
                    <a:pt x="35214" y="1615"/>
                  </a:lnTo>
                  <a:lnTo>
                    <a:pt x="40295" y="1686"/>
                  </a:lnTo>
                  <a:lnTo>
                    <a:pt x="45092" y="1710"/>
                  </a:lnTo>
                  <a:lnTo>
                    <a:pt x="47348" y="1710"/>
                  </a:lnTo>
                  <a:lnTo>
                    <a:pt x="49485" y="1686"/>
                  </a:lnTo>
                  <a:lnTo>
                    <a:pt x="51479" y="1662"/>
                  </a:lnTo>
                  <a:lnTo>
                    <a:pt x="53308" y="1615"/>
                  </a:lnTo>
                  <a:lnTo>
                    <a:pt x="54946" y="1543"/>
                  </a:lnTo>
                  <a:lnTo>
                    <a:pt x="56418" y="1449"/>
                  </a:lnTo>
                  <a:lnTo>
                    <a:pt x="57653" y="1354"/>
                  </a:lnTo>
                  <a:lnTo>
                    <a:pt x="58674" y="1235"/>
                  </a:lnTo>
                  <a:lnTo>
                    <a:pt x="59101" y="1164"/>
                  </a:lnTo>
                  <a:lnTo>
                    <a:pt x="59434" y="1092"/>
                  </a:lnTo>
                  <a:lnTo>
                    <a:pt x="59719" y="1021"/>
                  </a:lnTo>
                  <a:lnTo>
                    <a:pt x="59956" y="926"/>
                  </a:lnTo>
                  <a:lnTo>
                    <a:pt x="57985" y="950"/>
                  </a:lnTo>
                  <a:lnTo>
                    <a:pt x="55373" y="974"/>
                  </a:lnTo>
                  <a:lnTo>
                    <a:pt x="48677" y="926"/>
                  </a:lnTo>
                  <a:lnTo>
                    <a:pt x="40462" y="855"/>
                  </a:lnTo>
                  <a:lnTo>
                    <a:pt x="31439" y="736"/>
                  </a:lnTo>
                  <a:lnTo>
                    <a:pt x="22202" y="594"/>
                  </a:lnTo>
                  <a:lnTo>
                    <a:pt x="13464" y="404"/>
                  </a:lnTo>
                  <a:lnTo>
                    <a:pt x="5842" y="214"/>
                  </a:lnTo>
                  <a:lnTo>
                    <a:pt x="2660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92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898" name="Google Shape;1898;p7"/>
            <p:cNvGrpSpPr/>
            <p:nvPr/>
          </p:nvGrpSpPr>
          <p:grpSpPr>
            <a:xfrm>
              <a:off x="295544" y="215500"/>
              <a:ext cx="187625" cy="141325"/>
              <a:chOff x="295544" y="215500"/>
              <a:chExt cx="187625" cy="141325"/>
            </a:xfrm>
          </p:grpSpPr>
          <p:sp>
            <p:nvSpPr>
              <p:cNvPr id="1899" name="Google Shape;1899;p7"/>
              <p:cNvSpPr/>
              <p:nvPr/>
            </p:nvSpPr>
            <p:spPr>
              <a:xfrm>
                <a:off x="295544" y="215500"/>
                <a:ext cx="187625" cy="1413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5653" extrusionOk="0">
                    <a:moveTo>
                      <a:pt x="476" y="1"/>
                    </a:moveTo>
                    <a:lnTo>
                      <a:pt x="1" y="5533"/>
                    </a:lnTo>
                    <a:lnTo>
                      <a:pt x="7504" y="5652"/>
                    </a:lnTo>
                    <a:lnTo>
                      <a:pt x="686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0" name="Google Shape;1900;p7"/>
              <p:cNvSpPr/>
              <p:nvPr/>
            </p:nvSpPr>
            <p:spPr>
              <a:xfrm>
                <a:off x="342444" y="241025"/>
                <a:ext cx="92625" cy="92650"/>
              </a:xfrm>
              <a:custGeom>
                <a:avLst/>
                <a:gdLst/>
                <a:ahLst/>
                <a:cxnLst/>
                <a:rect l="l" t="t" r="r" b="b"/>
                <a:pathLst>
                  <a:path w="3705" h="3706" extrusionOk="0">
                    <a:moveTo>
                      <a:pt x="1663" y="1"/>
                    </a:moveTo>
                    <a:lnTo>
                      <a:pt x="1497" y="25"/>
                    </a:lnTo>
                    <a:lnTo>
                      <a:pt x="1307" y="72"/>
                    </a:lnTo>
                    <a:lnTo>
                      <a:pt x="1141" y="120"/>
                    </a:lnTo>
                    <a:lnTo>
                      <a:pt x="974" y="215"/>
                    </a:lnTo>
                    <a:lnTo>
                      <a:pt x="832" y="310"/>
                    </a:lnTo>
                    <a:lnTo>
                      <a:pt x="666" y="405"/>
                    </a:lnTo>
                    <a:lnTo>
                      <a:pt x="547" y="523"/>
                    </a:lnTo>
                    <a:lnTo>
                      <a:pt x="404" y="666"/>
                    </a:lnTo>
                    <a:lnTo>
                      <a:pt x="309" y="808"/>
                    </a:lnTo>
                    <a:lnTo>
                      <a:pt x="214" y="974"/>
                    </a:lnTo>
                    <a:lnTo>
                      <a:pt x="143" y="1141"/>
                    </a:lnTo>
                    <a:lnTo>
                      <a:pt x="72" y="1307"/>
                    </a:lnTo>
                    <a:lnTo>
                      <a:pt x="25" y="1473"/>
                    </a:lnTo>
                    <a:lnTo>
                      <a:pt x="1" y="1663"/>
                    </a:lnTo>
                    <a:lnTo>
                      <a:pt x="1" y="1853"/>
                    </a:lnTo>
                    <a:lnTo>
                      <a:pt x="1" y="2043"/>
                    </a:lnTo>
                    <a:lnTo>
                      <a:pt x="25" y="2209"/>
                    </a:lnTo>
                    <a:lnTo>
                      <a:pt x="72" y="2399"/>
                    </a:lnTo>
                    <a:lnTo>
                      <a:pt x="143" y="2565"/>
                    </a:lnTo>
                    <a:lnTo>
                      <a:pt x="214" y="2732"/>
                    </a:lnTo>
                    <a:lnTo>
                      <a:pt x="309" y="2874"/>
                    </a:lnTo>
                    <a:lnTo>
                      <a:pt x="428" y="3017"/>
                    </a:lnTo>
                    <a:lnTo>
                      <a:pt x="547" y="3159"/>
                    </a:lnTo>
                    <a:lnTo>
                      <a:pt x="666" y="3278"/>
                    </a:lnTo>
                    <a:lnTo>
                      <a:pt x="808" y="3396"/>
                    </a:lnTo>
                    <a:lnTo>
                      <a:pt x="974" y="3468"/>
                    </a:lnTo>
                    <a:lnTo>
                      <a:pt x="1117" y="3563"/>
                    </a:lnTo>
                    <a:lnTo>
                      <a:pt x="1307" y="3610"/>
                    </a:lnTo>
                    <a:lnTo>
                      <a:pt x="1473" y="3658"/>
                    </a:lnTo>
                    <a:lnTo>
                      <a:pt x="1663" y="3681"/>
                    </a:lnTo>
                    <a:lnTo>
                      <a:pt x="1853" y="3705"/>
                    </a:lnTo>
                    <a:lnTo>
                      <a:pt x="2043" y="3681"/>
                    </a:lnTo>
                    <a:lnTo>
                      <a:pt x="2233" y="3658"/>
                    </a:lnTo>
                    <a:lnTo>
                      <a:pt x="2399" y="3610"/>
                    </a:lnTo>
                    <a:lnTo>
                      <a:pt x="2565" y="3563"/>
                    </a:lnTo>
                    <a:lnTo>
                      <a:pt x="2731" y="3468"/>
                    </a:lnTo>
                    <a:lnTo>
                      <a:pt x="2898" y="3396"/>
                    </a:lnTo>
                    <a:lnTo>
                      <a:pt x="3040" y="3278"/>
                    </a:lnTo>
                    <a:lnTo>
                      <a:pt x="3159" y="3159"/>
                    </a:lnTo>
                    <a:lnTo>
                      <a:pt x="3278" y="3017"/>
                    </a:lnTo>
                    <a:lnTo>
                      <a:pt x="3396" y="2874"/>
                    </a:lnTo>
                    <a:lnTo>
                      <a:pt x="3491" y="2732"/>
                    </a:lnTo>
                    <a:lnTo>
                      <a:pt x="3563" y="2565"/>
                    </a:lnTo>
                    <a:lnTo>
                      <a:pt x="3634" y="2399"/>
                    </a:lnTo>
                    <a:lnTo>
                      <a:pt x="3657" y="2209"/>
                    </a:lnTo>
                    <a:lnTo>
                      <a:pt x="3705" y="2043"/>
                    </a:lnTo>
                    <a:lnTo>
                      <a:pt x="3705" y="1853"/>
                    </a:lnTo>
                    <a:lnTo>
                      <a:pt x="3705" y="1663"/>
                    </a:lnTo>
                    <a:lnTo>
                      <a:pt x="3657" y="1473"/>
                    </a:lnTo>
                    <a:lnTo>
                      <a:pt x="3634" y="1283"/>
                    </a:lnTo>
                    <a:lnTo>
                      <a:pt x="3563" y="1117"/>
                    </a:lnTo>
                    <a:lnTo>
                      <a:pt x="3491" y="951"/>
                    </a:lnTo>
                    <a:lnTo>
                      <a:pt x="3396" y="808"/>
                    </a:lnTo>
                    <a:lnTo>
                      <a:pt x="3278" y="666"/>
                    </a:lnTo>
                    <a:lnTo>
                      <a:pt x="3159" y="523"/>
                    </a:lnTo>
                    <a:lnTo>
                      <a:pt x="3040" y="405"/>
                    </a:lnTo>
                    <a:lnTo>
                      <a:pt x="2898" y="310"/>
                    </a:lnTo>
                    <a:lnTo>
                      <a:pt x="2731" y="215"/>
                    </a:lnTo>
                    <a:lnTo>
                      <a:pt x="2565" y="143"/>
                    </a:lnTo>
                    <a:lnTo>
                      <a:pt x="2399" y="72"/>
                    </a:lnTo>
                    <a:lnTo>
                      <a:pt x="2233" y="25"/>
                    </a:lnTo>
                    <a:lnTo>
                      <a:pt x="2043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19050" dir="3600000" algn="bl" rotWithShape="0">
                  <a:srgbClr val="000000">
                    <a:alpha val="2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901" name="Google Shape;1901;p7"/>
            <p:cNvSpPr/>
            <p:nvPr/>
          </p:nvSpPr>
          <p:spPr>
            <a:xfrm>
              <a:off x="8744963" y="251725"/>
              <a:ext cx="92625" cy="92625"/>
            </a:xfrm>
            <a:custGeom>
              <a:avLst/>
              <a:gdLst/>
              <a:ahLst/>
              <a:cxnLst/>
              <a:rect l="l" t="t" r="r" b="b"/>
              <a:pathLst>
                <a:path w="3705" h="3705" extrusionOk="0">
                  <a:moveTo>
                    <a:pt x="1663" y="0"/>
                  </a:moveTo>
                  <a:lnTo>
                    <a:pt x="1496" y="24"/>
                  </a:lnTo>
                  <a:lnTo>
                    <a:pt x="1306" y="72"/>
                  </a:lnTo>
                  <a:lnTo>
                    <a:pt x="1140" y="143"/>
                  </a:lnTo>
                  <a:lnTo>
                    <a:pt x="974" y="214"/>
                  </a:lnTo>
                  <a:lnTo>
                    <a:pt x="831" y="309"/>
                  </a:lnTo>
                  <a:lnTo>
                    <a:pt x="689" y="428"/>
                  </a:lnTo>
                  <a:lnTo>
                    <a:pt x="547" y="546"/>
                  </a:lnTo>
                  <a:lnTo>
                    <a:pt x="428" y="665"/>
                  </a:lnTo>
                  <a:lnTo>
                    <a:pt x="309" y="831"/>
                  </a:lnTo>
                  <a:lnTo>
                    <a:pt x="214" y="974"/>
                  </a:lnTo>
                  <a:lnTo>
                    <a:pt x="143" y="1140"/>
                  </a:lnTo>
                  <a:lnTo>
                    <a:pt x="72" y="1306"/>
                  </a:lnTo>
                  <a:lnTo>
                    <a:pt x="24" y="1496"/>
                  </a:lnTo>
                  <a:lnTo>
                    <a:pt x="0" y="1662"/>
                  </a:lnTo>
                  <a:lnTo>
                    <a:pt x="0" y="1852"/>
                  </a:lnTo>
                  <a:lnTo>
                    <a:pt x="0" y="2042"/>
                  </a:lnTo>
                  <a:lnTo>
                    <a:pt x="24" y="2232"/>
                  </a:lnTo>
                  <a:lnTo>
                    <a:pt x="72" y="2399"/>
                  </a:lnTo>
                  <a:lnTo>
                    <a:pt x="143" y="2565"/>
                  </a:lnTo>
                  <a:lnTo>
                    <a:pt x="214" y="2731"/>
                  </a:lnTo>
                  <a:lnTo>
                    <a:pt x="309" y="2897"/>
                  </a:lnTo>
                  <a:lnTo>
                    <a:pt x="428" y="3040"/>
                  </a:lnTo>
                  <a:lnTo>
                    <a:pt x="547" y="3158"/>
                  </a:lnTo>
                  <a:lnTo>
                    <a:pt x="665" y="3277"/>
                  </a:lnTo>
                  <a:lnTo>
                    <a:pt x="808" y="3396"/>
                  </a:lnTo>
                  <a:lnTo>
                    <a:pt x="974" y="3491"/>
                  </a:lnTo>
                  <a:lnTo>
                    <a:pt x="1140" y="3562"/>
                  </a:lnTo>
                  <a:lnTo>
                    <a:pt x="1306" y="3633"/>
                  </a:lnTo>
                  <a:lnTo>
                    <a:pt x="1473" y="3681"/>
                  </a:lnTo>
                  <a:lnTo>
                    <a:pt x="1663" y="3705"/>
                  </a:lnTo>
                  <a:lnTo>
                    <a:pt x="2042" y="3705"/>
                  </a:lnTo>
                  <a:lnTo>
                    <a:pt x="2232" y="3681"/>
                  </a:lnTo>
                  <a:lnTo>
                    <a:pt x="2399" y="3633"/>
                  </a:lnTo>
                  <a:lnTo>
                    <a:pt x="2565" y="3562"/>
                  </a:lnTo>
                  <a:lnTo>
                    <a:pt x="2731" y="3491"/>
                  </a:lnTo>
                  <a:lnTo>
                    <a:pt x="2897" y="3396"/>
                  </a:lnTo>
                  <a:lnTo>
                    <a:pt x="3040" y="3277"/>
                  </a:lnTo>
                  <a:lnTo>
                    <a:pt x="3158" y="3158"/>
                  </a:lnTo>
                  <a:lnTo>
                    <a:pt x="3277" y="3040"/>
                  </a:lnTo>
                  <a:lnTo>
                    <a:pt x="3396" y="2897"/>
                  </a:lnTo>
                  <a:lnTo>
                    <a:pt x="3491" y="2731"/>
                  </a:lnTo>
                  <a:lnTo>
                    <a:pt x="3562" y="2565"/>
                  </a:lnTo>
                  <a:lnTo>
                    <a:pt x="3633" y="2399"/>
                  </a:lnTo>
                  <a:lnTo>
                    <a:pt x="3681" y="2232"/>
                  </a:lnTo>
                  <a:lnTo>
                    <a:pt x="3705" y="2042"/>
                  </a:lnTo>
                  <a:lnTo>
                    <a:pt x="3705" y="1852"/>
                  </a:lnTo>
                  <a:lnTo>
                    <a:pt x="3705" y="1662"/>
                  </a:lnTo>
                  <a:lnTo>
                    <a:pt x="3681" y="1473"/>
                  </a:lnTo>
                  <a:lnTo>
                    <a:pt x="3633" y="1306"/>
                  </a:lnTo>
                  <a:lnTo>
                    <a:pt x="3562" y="1140"/>
                  </a:lnTo>
                  <a:lnTo>
                    <a:pt x="3491" y="974"/>
                  </a:lnTo>
                  <a:lnTo>
                    <a:pt x="3396" y="808"/>
                  </a:lnTo>
                  <a:lnTo>
                    <a:pt x="3277" y="665"/>
                  </a:lnTo>
                  <a:lnTo>
                    <a:pt x="3158" y="546"/>
                  </a:lnTo>
                  <a:lnTo>
                    <a:pt x="3040" y="428"/>
                  </a:lnTo>
                  <a:lnTo>
                    <a:pt x="2897" y="309"/>
                  </a:lnTo>
                  <a:lnTo>
                    <a:pt x="2731" y="214"/>
                  </a:lnTo>
                  <a:lnTo>
                    <a:pt x="2565" y="143"/>
                  </a:lnTo>
                  <a:lnTo>
                    <a:pt x="2399" y="72"/>
                  </a:lnTo>
                  <a:lnTo>
                    <a:pt x="2232" y="24"/>
                  </a:lnTo>
                  <a:lnTo>
                    <a:pt x="2042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19050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902" name="Google Shape;1902;p7"/>
            <p:cNvGrpSpPr/>
            <p:nvPr/>
          </p:nvGrpSpPr>
          <p:grpSpPr>
            <a:xfrm>
              <a:off x="2825789" y="352702"/>
              <a:ext cx="645544" cy="365699"/>
              <a:chOff x="2825789" y="371752"/>
              <a:chExt cx="645544" cy="365699"/>
            </a:xfrm>
          </p:grpSpPr>
          <p:sp>
            <p:nvSpPr>
              <p:cNvPr id="1903" name="Google Shape;1903;p7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4" name="Google Shape;1904;p7"/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5" name="Google Shape;1905;p7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906" name="Google Shape;1906;p7"/>
            <p:cNvGrpSpPr/>
            <p:nvPr/>
          </p:nvGrpSpPr>
          <p:grpSpPr>
            <a:xfrm rot="10800000" flipH="1">
              <a:off x="275913" y="4810550"/>
              <a:ext cx="187625" cy="141325"/>
              <a:chOff x="295544" y="215500"/>
              <a:chExt cx="187625" cy="141325"/>
            </a:xfrm>
          </p:grpSpPr>
          <p:sp>
            <p:nvSpPr>
              <p:cNvPr id="1907" name="Google Shape;1907;p7"/>
              <p:cNvSpPr/>
              <p:nvPr/>
            </p:nvSpPr>
            <p:spPr>
              <a:xfrm>
                <a:off x="295544" y="215500"/>
                <a:ext cx="187625" cy="1413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5653" extrusionOk="0">
                    <a:moveTo>
                      <a:pt x="476" y="1"/>
                    </a:moveTo>
                    <a:lnTo>
                      <a:pt x="1" y="5533"/>
                    </a:lnTo>
                    <a:lnTo>
                      <a:pt x="7504" y="5652"/>
                    </a:lnTo>
                    <a:lnTo>
                      <a:pt x="686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8" name="Google Shape;1908;p7"/>
              <p:cNvSpPr/>
              <p:nvPr/>
            </p:nvSpPr>
            <p:spPr>
              <a:xfrm>
                <a:off x="342444" y="241025"/>
                <a:ext cx="92625" cy="92650"/>
              </a:xfrm>
              <a:custGeom>
                <a:avLst/>
                <a:gdLst/>
                <a:ahLst/>
                <a:cxnLst/>
                <a:rect l="l" t="t" r="r" b="b"/>
                <a:pathLst>
                  <a:path w="3705" h="3706" extrusionOk="0">
                    <a:moveTo>
                      <a:pt x="1663" y="1"/>
                    </a:moveTo>
                    <a:lnTo>
                      <a:pt x="1497" y="25"/>
                    </a:lnTo>
                    <a:lnTo>
                      <a:pt x="1307" y="72"/>
                    </a:lnTo>
                    <a:lnTo>
                      <a:pt x="1141" y="120"/>
                    </a:lnTo>
                    <a:lnTo>
                      <a:pt x="974" y="215"/>
                    </a:lnTo>
                    <a:lnTo>
                      <a:pt x="832" y="310"/>
                    </a:lnTo>
                    <a:lnTo>
                      <a:pt x="666" y="405"/>
                    </a:lnTo>
                    <a:lnTo>
                      <a:pt x="547" y="523"/>
                    </a:lnTo>
                    <a:lnTo>
                      <a:pt x="404" y="666"/>
                    </a:lnTo>
                    <a:lnTo>
                      <a:pt x="309" y="808"/>
                    </a:lnTo>
                    <a:lnTo>
                      <a:pt x="214" y="974"/>
                    </a:lnTo>
                    <a:lnTo>
                      <a:pt x="143" y="1141"/>
                    </a:lnTo>
                    <a:lnTo>
                      <a:pt x="72" y="1307"/>
                    </a:lnTo>
                    <a:lnTo>
                      <a:pt x="25" y="1473"/>
                    </a:lnTo>
                    <a:lnTo>
                      <a:pt x="1" y="1663"/>
                    </a:lnTo>
                    <a:lnTo>
                      <a:pt x="1" y="1853"/>
                    </a:lnTo>
                    <a:lnTo>
                      <a:pt x="1" y="2043"/>
                    </a:lnTo>
                    <a:lnTo>
                      <a:pt x="25" y="2209"/>
                    </a:lnTo>
                    <a:lnTo>
                      <a:pt x="72" y="2399"/>
                    </a:lnTo>
                    <a:lnTo>
                      <a:pt x="143" y="2565"/>
                    </a:lnTo>
                    <a:lnTo>
                      <a:pt x="214" y="2732"/>
                    </a:lnTo>
                    <a:lnTo>
                      <a:pt x="309" y="2874"/>
                    </a:lnTo>
                    <a:lnTo>
                      <a:pt x="428" y="3017"/>
                    </a:lnTo>
                    <a:lnTo>
                      <a:pt x="547" y="3159"/>
                    </a:lnTo>
                    <a:lnTo>
                      <a:pt x="666" y="3278"/>
                    </a:lnTo>
                    <a:lnTo>
                      <a:pt x="808" y="3396"/>
                    </a:lnTo>
                    <a:lnTo>
                      <a:pt x="974" y="3468"/>
                    </a:lnTo>
                    <a:lnTo>
                      <a:pt x="1117" y="3563"/>
                    </a:lnTo>
                    <a:lnTo>
                      <a:pt x="1307" y="3610"/>
                    </a:lnTo>
                    <a:lnTo>
                      <a:pt x="1473" y="3658"/>
                    </a:lnTo>
                    <a:lnTo>
                      <a:pt x="1663" y="3681"/>
                    </a:lnTo>
                    <a:lnTo>
                      <a:pt x="1853" y="3705"/>
                    </a:lnTo>
                    <a:lnTo>
                      <a:pt x="2043" y="3681"/>
                    </a:lnTo>
                    <a:lnTo>
                      <a:pt x="2233" y="3658"/>
                    </a:lnTo>
                    <a:lnTo>
                      <a:pt x="2399" y="3610"/>
                    </a:lnTo>
                    <a:lnTo>
                      <a:pt x="2565" y="3563"/>
                    </a:lnTo>
                    <a:lnTo>
                      <a:pt x="2731" y="3468"/>
                    </a:lnTo>
                    <a:lnTo>
                      <a:pt x="2898" y="3396"/>
                    </a:lnTo>
                    <a:lnTo>
                      <a:pt x="3040" y="3278"/>
                    </a:lnTo>
                    <a:lnTo>
                      <a:pt x="3159" y="3159"/>
                    </a:lnTo>
                    <a:lnTo>
                      <a:pt x="3278" y="3017"/>
                    </a:lnTo>
                    <a:lnTo>
                      <a:pt x="3396" y="2874"/>
                    </a:lnTo>
                    <a:lnTo>
                      <a:pt x="3491" y="2732"/>
                    </a:lnTo>
                    <a:lnTo>
                      <a:pt x="3563" y="2565"/>
                    </a:lnTo>
                    <a:lnTo>
                      <a:pt x="3634" y="2399"/>
                    </a:lnTo>
                    <a:lnTo>
                      <a:pt x="3657" y="2209"/>
                    </a:lnTo>
                    <a:lnTo>
                      <a:pt x="3705" y="2043"/>
                    </a:lnTo>
                    <a:lnTo>
                      <a:pt x="3705" y="1853"/>
                    </a:lnTo>
                    <a:lnTo>
                      <a:pt x="3705" y="1663"/>
                    </a:lnTo>
                    <a:lnTo>
                      <a:pt x="3657" y="1473"/>
                    </a:lnTo>
                    <a:lnTo>
                      <a:pt x="3634" y="1283"/>
                    </a:lnTo>
                    <a:lnTo>
                      <a:pt x="3563" y="1117"/>
                    </a:lnTo>
                    <a:lnTo>
                      <a:pt x="3491" y="951"/>
                    </a:lnTo>
                    <a:lnTo>
                      <a:pt x="3396" y="808"/>
                    </a:lnTo>
                    <a:lnTo>
                      <a:pt x="3278" y="666"/>
                    </a:lnTo>
                    <a:lnTo>
                      <a:pt x="3159" y="523"/>
                    </a:lnTo>
                    <a:lnTo>
                      <a:pt x="3040" y="405"/>
                    </a:lnTo>
                    <a:lnTo>
                      <a:pt x="2898" y="310"/>
                    </a:lnTo>
                    <a:lnTo>
                      <a:pt x="2731" y="215"/>
                    </a:lnTo>
                    <a:lnTo>
                      <a:pt x="2565" y="143"/>
                    </a:lnTo>
                    <a:lnTo>
                      <a:pt x="2399" y="72"/>
                    </a:lnTo>
                    <a:lnTo>
                      <a:pt x="2233" y="25"/>
                    </a:lnTo>
                    <a:lnTo>
                      <a:pt x="2043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19050" dir="3600000" algn="bl" rotWithShape="0">
                  <a:srgbClr val="000000">
                    <a:alpha val="2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909" name="Google Shape;1909;p7"/>
            <p:cNvGrpSpPr/>
            <p:nvPr/>
          </p:nvGrpSpPr>
          <p:grpSpPr>
            <a:xfrm rot="10800000">
              <a:off x="8744975" y="4758933"/>
              <a:ext cx="187625" cy="184895"/>
              <a:chOff x="295550" y="171909"/>
              <a:chExt cx="187625" cy="184895"/>
            </a:xfrm>
          </p:grpSpPr>
          <p:sp>
            <p:nvSpPr>
              <p:cNvPr id="1910" name="Google Shape;1910;p7"/>
              <p:cNvSpPr/>
              <p:nvPr/>
            </p:nvSpPr>
            <p:spPr>
              <a:xfrm>
                <a:off x="295550" y="171909"/>
                <a:ext cx="187625" cy="18489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5653" extrusionOk="0">
                    <a:moveTo>
                      <a:pt x="476" y="1"/>
                    </a:moveTo>
                    <a:lnTo>
                      <a:pt x="1" y="5533"/>
                    </a:lnTo>
                    <a:lnTo>
                      <a:pt x="7504" y="5652"/>
                    </a:lnTo>
                    <a:lnTo>
                      <a:pt x="686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1" name="Google Shape;1911;p7"/>
              <p:cNvSpPr/>
              <p:nvPr/>
            </p:nvSpPr>
            <p:spPr>
              <a:xfrm>
                <a:off x="343044" y="214025"/>
                <a:ext cx="92625" cy="92650"/>
              </a:xfrm>
              <a:custGeom>
                <a:avLst/>
                <a:gdLst/>
                <a:ahLst/>
                <a:cxnLst/>
                <a:rect l="l" t="t" r="r" b="b"/>
                <a:pathLst>
                  <a:path w="3705" h="3706" extrusionOk="0">
                    <a:moveTo>
                      <a:pt x="1663" y="1"/>
                    </a:moveTo>
                    <a:lnTo>
                      <a:pt x="1497" y="25"/>
                    </a:lnTo>
                    <a:lnTo>
                      <a:pt x="1307" y="72"/>
                    </a:lnTo>
                    <a:lnTo>
                      <a:pt x="1141" y="120"/>
                    </a:lnTo>
                    <a:lnTo>
                      <a:pt x="974" y="215"/>
                    </a:lnTo>
                    <a:lnTo>
                      <a:pt x="832" y="310"/>
                    </a:lnTo>
                    <a:lnTo>
                      <a:pt x="666" y="405"/>
                    </a:lnTo>
                    <a:lnTo>
                      <a:pt x="547" y="523"/>
                    </a:lnTo>
                    <a:lnTo>
                      <a:pt x="404" y="666"/>
                    </a:lnTo>
                    <a:lnTo>
                      <a:pt x="309" y="808"/>
                    </a:lnTo>
                    <a:lnTo>
                      <a:pt x="214" y="974"/>
                    </a:lnTo>
                    <a:lnTo>
                      <a:pt x="143" y="1141"/>
                    </a:lnTo>
                    <a:lnTo>
                      <a:pt x="72" y="1307"/>
                    </a:lnTo>
                    <a:lnTo>
                      <a:pt x="25" y="1473"/>
                    </a:lnTo>
                    <a:lnTo>
                      <a:pt x="1" y="1663"/>
                    </a:lnTo>
                    <a:lnTo>
                      <a:pt x="1" y="1853"/>
                    </a:lnTo>
                    <a:lnTo>
                      <a:pt x="1" y="2043"/>
                    </a:lnTo>
                    <a:lnTo>
                      <a:pt x="25" y="2209"/>
                    </a:lnTo>
                    <a:lnTo>
                      <a:pt x="72" y="2399"/>
                    </a:lnTo>
                    <a:lnTo>
                      <a:pt x="143" y="2565"/>
                    </a:lnTo>
                    <a:lnTo>
                      <a:pt x="214" y="2732"/>
                    </a:lnTo>
                    <a:lnTo>
                      <a:pt x="309" y="2874"/>
                    </a:lnTo>
                    <a:lnTo>
                      <a:pt x="428" y="3017"/>
                    </a:lnTo>
                    <a:lnTo>
                      <a:pt x="547" y="3159"/>
                    </a:lnTo>
                    <a:lnTo>
                      <a:pt x="666" y="3278"/>
                    </a:lnTo>
                    <a:lnTo>
                      <a:pt x="808" y="3396"/>
                    </a:lnTo>
                    <a:lnTo>
                      <a:pt x="974" y="3468"/>
                    </a:lnTo>
                    <a:lnTo>
                      <a:pt x="1117" y="3563"/>
                    </a:lnTo>
                    <a:lnTo>
                      <a:pt x="1307" y="3610"/>
                    </a:lnTo>
                    <a:lnTo>
                      <a:pt x="1473" y="3658"/>
                    </a:lnTo>
                    <a:lnTo>
                      <a:pt x="1663" y="3681"/>
                    </a:lnTo>
                    <a:lnTo>
                      <a:pt x="1853" y="3705"/>
                    </a:lnTo>
                    <a:lnTo>
                      <a:pt x="2043" y="3681"/>
                    </a:lnTo>
                    <a:lnTo>
                      <a:pt x="2233" y="3658"/>
                    </a:lnTo>
                    <a:lnTo>
                      <a:pt x="2399" y="3610"/>
                    </a:lnTo>
                    <a:lnTo>
                      <a:pt x="2565" y="3563"/>
                    </a:lnTo>
                    <a:lnTo>
                      <a:pt x="2731" y="3468"/>
                    </a:lnTo>
                    <a:lnTo>
                      <a:pt x="2898" y="3396"/>
                    </a:lnTo>
                    <a:lnTo>
                      <a:pt x="3040" y="3278"/>
                    </a:lnTo>
                    <a:lnTo>
                      <a:pt x="3159" y="3159"/>
                    </a:lnTo>
                    <a:lnTo>
                      <a:pt x="3278" y="3017"/>
                    </a:lnTo>
                    <a:lnTo>
                      <a:pt x="3396" y="2874"/>
                    </a:lnTo>
                    <a:lnTo>
                      <a:pt x="3491" y="2732"/>
                    </a:lnTo>
                    <a:lnTo>
                      <a:pt x="3563" y="2565"/>
                    </a:lnTo>
                    <a:lnTo>
                      <a:pt x="3634" y="2399"/>
                    </a:lnTo>
                    <a:lnTo>
                      <a:pt x="3657" y="2209"/>
                    </a:lnTo>
                    <a:lnTo>
                      <a:pt x="3705" y="2043"/>
                    </a:lnTo>
                    <a:lnTo>
                      <a:pt x="3705" y="1853"/>
                    </a:lnTo>
                    <a:lnTo>
                      <a:pt x="3705" y="1663"/>
                    </a:lnTo>
                    <a:lnTo>
                      <a:pt x="3657" y="1473"/>
                    </a:lnTo>
                    <a:lnTo>
                      <a:pt x="3634" y="1283"/>
                    </a:lnTo>
                    <a:lnTo>
                      <a:pt x="3563" y="1117"/>
                    </a:lnTo>
                    <a:lnTo>
                      <a:pt x="3491" y="951"/>
                    </a:lnTo>
                    <a:lnTo>
                      <a:pt x="3396" y="808"/>
                    </a:lnTo>
                    <a:lnTo>
                      <a:pt x="3278" y="666"/>
                    </a:lnTo>
                    <a:lnTo>
                      <a:pt x="3159" y="523"/>
                    </a:lnTo>
                    <a:lnTo>
                      <a:pt x="3040" y="405"/>
                    </a:lnTo>
                    <a:lnTo>
                      <a:pt x="2898" y="310"/>
                    </a:lnTo>
                    <a:lnTo>
                      <a:pt x="2731" y="215"/>
                    </a:lnTo>
                    <a:lnTo>
                      <a:pt x="2565" y="143"/>
                    </a:lnTo>
                    <a:lnTo>
                      <a:pt x="2399" y="72"/>
                    </a:lnTo>
                    <a:lnTo>
                      <a:pt x="2233" y="25"/>
                    </a:lnTo>
                    <a:lnTo>
                      <a:pt x="2043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19050" dir="3600000" algn="bl" rotWithShape="0">
                  <a:srgbClr val="000000">
                    <a:alpha val="2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912" name="Google Shape;1912;p7"/>
            <p:cNvSpPr/>
            <p:nvPr/>
          </p:nvSpPr>
          <p:spPr>
            <a:xfrm flipH="1">
              <a:off x="214847" y="998125"/>
              <a:ext cx="112078" cy="445875"/>
            </a:xfrm>
            <a:custGeom>
              <a:avLst/>
              <a:gdLst/>
              <a:ahLst/>
              <a:cxnLst/>
              <a:rect l="l" t="t" r="r" b="b"/>
              <a:pathLst>
                <a:path w="5325" h="17835" extrusionOk="0">
                  <a:moveTo>
                    <a:pt x="5133" y="0"/>
                  </a:moveTo>
                  <a:lnTo>
                    <a:pt x="4587" y="898"/>
                  </a:lnTo>
                  <a:lnTo>
                    <a:pt x="4042" y="1796"/>
                  </a:lnTo>
                  <a:lnTo>
                    <a:pt x="3561" y="2662"/>
                  </a:lnTo>
                  <a:lnTo>
                    <a:pt x="3112" y="3528"/>
                  </a:lnTo>
                  <a:lnTo>
                    <a:pt x="2727" y="4394"/>
                  </a:lnTo>
                  <a:lnTo>
                    <a:pt x="2342" y="5228"/>
                  </a:lnTo>
                  <a:lnTo>
                    <a:pt x="1989" y="6030"/>
                  </a:lnTo>
                  <a:lnTo>
                    <a:pt x="1700" y="6832"/>
                  </a:lnTo>
                  <a:lnTo>
                    <a:pt x="1444" y="7634"/>
                  </a:lnTo>
                  <a:lnTo>
                    <a:pt x="1187" y="8404"/>
                  </a:lnTo>
                  <a:lnTo>
                    <a:pt x="963" y="9142"/>
                  </a:lnTo>
                  <a:lnTo>
                    <a:pt x="770" y="9879"/>
                  </a:lnTo>
                  <a:lnTo>
                    <a:pt x="482" y="11259"/>
                  </a:lnTo>
                  <a:lnTo>
                    <a:pt x="257" y="12542"/>
                  </a:lnTo>
                  <a:lnTo>
                    <a:pt x="129" y="13696"/>
                  </a:lnTo>
                  <a:lnTo>
                    <a:pt x="32" y="14723"/>
                  </a:lnTo>
                  <a:lnTo>
                    <a:pt x="0" y="15653"/>
                  </a:lnTo>
                  <a:lnTo>
                    <a:pt x="0" y="16423"/>
                  </a:lnTo>
                  <a:lnTo>
                    <a:pt x="32" y="17032"/>
                  </a:lnTo>
                  <a:lnTo>
                    <a:pt x="65" y="17481"/>
                  </a:lnTo>
                  <a:lnTo>
                    <a:pt x="97" y="17834"/>
                  </a:lnTo>
                  <a:lnTo>
                    <a:pt x="706" y="17064"/>
                  </a:lnTo>
                  <a:lnTo>
                    <a:pt x="1283" y="16295"/>
                  </a:lnTo>
                  <a:lnTo>
                    <a:pt x="1797" y="15493"/>
                  </a:lnTo>
                  <a:lnTo>
                    <a:pt x="2246" y="14723"/>
                  </a:lnTo>
                  <a:lnTo>
                    <a:pt x="2695" y="13921"/>
                  </a:lnTo>
                  <a:lnTo>
                    <a:pt x="3080" y="13151"/>
                  </a:lnTo>
                  <a:lnTo>
                    <a:pt x="3433" y="12381"/>
                  </a:lnTo>
                  <a:lnTo>
                    <a:pt x="3753" y="11579"/>
                  </a:lnTo>
                  <a:lnTo>
                    <a:pt x="4010" y="10842"/>
                  </a:lnTo>
                  <a:lnTo>
                    <a:pt x="4266" y="10072"/>
                  </a:lnTo>
                  <a:lnTo>
                    <a:pt x="4491" y="9334"/>
                  </a:lnTo>
                  <a:lnTo>
                    <a:pt x="4651" y="8596"/>
                  </a:lnTo>
                  <a:lnTo>
                    <a:pt x="4812" y="7891"/>
                  </a:lnTo>
                  <a:lnTo>
                    <a:pt x="4972" y="7185"/>
                  </a:lnTo>
                  <a:lnTo>
                    <a:pt x="5165" y="5838"/>
                  </a:lnTo>
                  <a:lnTo>
                    <a:pt x="5261" y="4619"/>
                  </a:lnTo>
                  <a:lnTo>
                    <a:pt x="5325" y="3496"/>
                  </a:lnTo>
                  <a:lnTo>
                    <a:pt x="5325" y="2502"/>
                  </a:lnTo>
                  <a:lnTo>
                    <a:pt x="5293" y="1636"/>
                  </a:lnTo>
                  <a:lnTo>
                    <a:pt x="5261" y="962"/>
                  </a:lnTo>
                  <a:lnTo>
                    <a:pt x="5197" y="449"/>
                  </a:lnTo>
                  <a:lnTo>
                    <a:pt x="513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" name="Google Shape;1913;p7"/>
            <p:cNvSpPr/>
            <p:nvPr/>
          </p:nvSpPr>
          <p:spPr>
            <a:xfrm rot="-5400000">
              <a:off x="1029625" y="255663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" name="Google Shape;1914;p7"/>
            <p:cNvSpPr/>
            <p:nvPr/>
          </p:nvSpPr>
          <p:spPr>
            <a:xfrm rot="-5400000">
              <a:off x="2675069" y="26755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" name="Google Shape;1915;p7"/>
            <p:cNvSpPr/>
            <p:nvPr/>
          </p:nvSpPr>
          <p:spPr>
            <a:xfrm rot="-5400000">
              <a:off x="4320513" y="25565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" name="Google Shape;1916;p7"/>
            <p:cNvSpPr/>
            <p:nvPr/>
          </p:nvSpPr>
          <p:spPr>
            <a:xfrm rot="-5400000">
              <a:off x="5965956" y="25565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" name="Google Shape;1917;p7"/>
            <p:cNvSpPr/>
            <p:nvPr/>
          </p:nvSpPr>
          <p:spPr>
            <a:xfrm rot="-5400000">
              <a:off x="7611400" y="25565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" name="Google Shape;1918;p7"/>
            <p:cNvSpPr/>
            <p:nvPr/>
          </p:nvSpPr>
          <p:spPr>
            <a:xfrm rot="-5400000">
              <a:off x="1029625" y="4846713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" name="Google Shape;1919;p7"/>
            <p:cNvSpPr/>
            <p:nvPr/>
          </p:nvSpPr>
          <p:spPr>
            <a:xfrm rot="-5400000">
              <a:off x="2675069" y="485860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" name="Google Shape;1920;p7"/>
            <p:cNvSpPr/>
            <p:nvPr/>
          </p:nvSpPr>
          <p:spPr>
            <a:xfrm rot="-5400000">
              <a:off x="4320513" y="484670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" name="Google Shape;1921;p7"/>
            <p:cNvSpPr/>
            <p:nvPr/>
          </p:nvSpPr>
          <p:spPr>
            <a:xfrm rot="-5400000">
              <a:off x="5965956" y="484670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" name="Google Shape;1922;p7"/>
            <p:cNvSpPr/>
            <p:nvPr/>
          </p:nvSpPr>
          <p:spPr>
            <a:xfrm rot="-5400000">
              <a:off x="7611400" y="484670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923" name="Google Shape;1923;p7"/>
            <p:cNvGrpSpPr/>
            <p:nvPr/>
          </p:nvGrpSpPr>
          <p:grpSpPr>
            <a:xfrm>
              <a:off x="298763" y="1260563"/>
              <a:ext cx="159175" cy="2277900"/>
              <a:chOff x="298763" y="1260563"/>
              <a:chExt cx="159175" cy="2277900"/>
            </a:xfrm>
          </p:grpSpPr>
          <p:sp>
            <p:nvSpPr>
              <p:cNvPr id="1924" name="Google Shape;1924;p7"/>
              <p:cNvSpPr/>
              <p:nvPr/>
            </p:nvSpPr>
            <p:spPr>
              <a:xfrm rot="10800000">
                <a:off x="320788" y="1260563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5" name="Google Shape;1925;p7"/>
              <p:cNvSpPr/>
              <p:nvPr/>
            </p:nvSpPr>
            <p:spPr>
              <a:xfrm rot="10800000">
                <a:off x="310338" y="2369025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6" name="Google Shape;1926;p7"/>
              <p:cNvSpPr/>
              <p:nvPr/>
            </p:nvSpPr>
            <p:spPr>
              <a:xfrm rot="10800000">
                <a:off x="298763" y="3477488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927" name="Google Shape;1927;p7"/>
            <p:cNvGrpSpPr/>
            <p:nvPr/>
          </p:nvGrpSpPr>
          <p:grpSpPr>
            <a:xfrm>
              <a:off x="8724750" y="1260563"/>
              <a:ext cx="159175" cy="2277900"/>
              <a:chOff x="298763" y="1260563"/>
              <a:chExt cx="159175" cy="2277900"/>
            </a:xfrm>
          </p:grpSpPr>
          <p:sp>
            <p:nvSpPr>
              <p:cNvPr id="1928" name="Google Shape;1928;p7"/>
              <p:cNvSpPr/>
              <p:nvPr/>
            </p:nvSpPr>
            <p:spPr>
              <a:xfrm rot="10800000">
                <a:off x="320788" y="1260563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9" name="Google Shape;1929;p7"/>
              <p:cNvSpPr/>
              <p:nvPr/>
            </p:nvSpPr>
            <p:spPr>
              <a:xfrm rot="10800000">
                <a:off x="310338" y="2369025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0" name="Google Shape;1930;p7"/>
              <p:cNvSpPr/>
              <p:nvPr/>
            </p:nvSpPr>
            <p:spPr>
              <a:xfrm rot="10800000">
                <a:off x="298763" y="3477488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931" name="Google Shape;1931;p7"/>
            <p:cNvGrpSpPr/>
            <p:nvPr/>
          </p:nvGrpSpPr>
          <p:grpSpPr>
            <a:xfrm rot="-9157976">
              <a:off x="8210525" y="1114771"/>
              <a:ext cx="645558" cy="365708"/>
              <a:chOff x="2825789" y="371752"/>
              <a:chExt cx="645544" cy="365699"/>
            </a:xfrm>
          </p:grpSpPr>
          <p:sp>
            <p:nvSpPr>
              <p:cNvPr id="1932" name="Google Shape;1932;p7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3" name="Google Shape;1933;p7"/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4" name="Google Shape;1934;p7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935" name="Google Shape;1935;p7"/>
            <p:cNvGrpSpPr/>
            <p:nvPr/>
          </p:nvGrpSpPr>
          <p:grpSpPr>
            <a:xfrm rot="-4963016">
              <a:off x="8829835" y="2719529"/>
              <a:ext cx="348305" cy="197314"/>
              <a:chOff x="2825789" y="371752"/>
              <a:chExt cx="645544" cy="365699"/>
            </a:xfrm>
          </p:grpSpPr>
          <p:sp>
            <p:nvSpPr>
              <p:cNvPr id="1936" name="Google Shape;1936;p7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7" name="Google Shape;1937;p7"/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8" name="Google Shape;1938;p7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939" name="Google Shape;1939;p7"/>
            <p:cNvGrpSpPr/>
            <p:nvPr/>
          </p:nvGrpSpPr>
          <p:grpSpPr>
            <a:xfrm rot="-4963016">
              <a:off x="386660" y="1860804"/>
              <a:ext cx="348305" cy="197314"/>
              <a:chOff x="2825789" y="371752"/>
              <a:chExt cx="645544" cy="365699"/>
            </a:xfrm>
          </p:grpSpPr>
          <p:sp>
            <p:nvSpPr>
              <p:cNvPr id="1940" name="Google Shape;1940;p7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1" name="Google Shape;1941;p7"/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2" name="Google Shape;1942;p7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943" name="Google Shape;1943;p7"/>
            <p:cNvSpPr/>
            <p:nvPr/>
          </p:nvSpPr>
          <p:spPr>
            <a:xfrm flipH="1">
              <a:off x="167222" y="3893725"/>
              <a:ext cx="112078" cy="445875"/>
            </a:xfrm>
            <a:custGeom>
              <a:avLst/>
              <a:gdLst/>
              <a:ahLst/>
              <a:cxnLst/>
              <a:rect l="l" t="t" r="r" b="b"/>
              <a:pathLst>
                <a:path w="5325" h="17835" extrusionOk="0">
                  <a:moveTo>
                    <a:pt x="5133" y="0"/>
                  </a:moveTo>
                  <a:lnTo>
                    <a:pt x="4587" y="898"/>
                  </a:lnTo>
                  <a:lnTo>
                    <a:pt x="4042" y="1796"/>
                  </a:lnTo>
                  <a:lnTo>
                    <a:pt x="3561" y="2662"/>
                  </a:lnTo>
                  <a:lnTo>
                    <a:pt x="3112" y="3528"/>
                  </a:lnTo>
                  <a:lnTo>
                    <a:pt x="2727" y="4394"/>
                  </a:lnTo>
                  <a:lnTo>
                    <a:pt x="2342" y="5228"/>
                  </a:lnTo>
                  <a:lnTo>
                    <a:pt x="1989" y="6030"/>
                  </a:lnTo>
                  <a:lnTo>
                    <a:pt x="1700" y="6832"/>
                  </a:lnTo>
                  <a:lnTo>
                    <a:pt x="1444" y="7634"/>
                  </a:lnTo>
                  <a:lnTo>
                    <a:pt x="1187" y="8404"/>
                  </a:lnTo>
                  <a:lnTo>
                    <a:pt x="963" y="9142"/>
                  </a:lnTo>
                  <a:lnTo>
                    <a:pt x="770" y="9879"/>
                  </a:lnTo>
                  <a:lnTo>
                    <a:pt x="482" y="11259"/>
                  </a:lnTo>
                  <a:lnTo>
                    <a:pt x="257" y="12542"/>
                  </a:lnTo>
                  <a:lnTo>
                    <a:pt x="129" y="13696"/>
                  </a:lnTo>
                  <a:lnTo>
                    <a:pt x="32" y="14723"/>
                  </a:lnTo>
                  <a:lnTo>
                    <a:pt x="0" y="15653"/>
                  </a:lnTo>
                  <a:lnTo>
                    <a:pt x="0" y="16423"/>
                  </a:lnTo>
                  <a:lnTo>
                    <a:pt x="32" y="17032"/>
                  </a:lnTo>
                  <a:lnTo>
                    <a:pt x="65" y="17481"/>
                  </a:lnTo>
                  <a:lnTo>
                    <a:pt x="97" y="17834"/>
                  </a:lnTo>
                  <a:lnTo>
                    <a:pt x="706" y="17064"/>
                  </a:lnTo>
                  <a:lnTo>
                    <a:pt x="1283" y="16295"/>
                  </a:lnTo>
                  <a:lnTo>
                    <a:pt x="1797" y="15493"/>
                  </a:lnTo>
                  <a:lnTo>
                    <a:pt x="2246" y="14723"/>
                  </a:lnTo>
                  <a:lnTo>
                    <a:pt x="2695" y="13921"/>
                  </a:lnTo>
                  <a:lnTo>
                    <a:pt x="3080" y="13151"/>
                  </a:lnTo>
                  <a:lnTo>
                    <a:pt x="3433" y="12381"/>
                  </a:lnTo>
                  <a:lnTo>
                    <a:pt x="3753" y="11579"/>
                  </a:lnTo>
                  <a:lnTo>
                    <a:pt x="4010" y="10842"/>
                  </a:lnTo>
                  <a:lnTo>
                    <a:pt x="4266" y="10072"/>
                  </a:lnTo>
                  <a:lnTo>
                    <a:pt x="4491" y="9334"/>
                  </a:lnTo>
                  <a:lnTo>
                    <a:pt x="4651" y="8596"/>
                  </a:lnTo>
                  <a:lnTo>
                    <a:pt x="4812" y="7891"/>
                  </a:lnTo>
                  <a:lnTo>
                    <a:pt x="4972" y="7185"/>
                  </a:lnTo>
                  <a:lnTo>
                    <a:pt x="5165" y="5838"/>
                  </a:lnTo>
                  <a:lnTo>
                    <a:pt x="5261" y="4619"/>
                  </a:lnTo>
                  <a:lnTo>
                    <a:pt x="5325" y="3496"/>
                  </a:lnTo>
                  <a:lnTo>
                    <a:pt x="5325" y="2502"/>
                  </a:lnTo>
                  <a:lnTo>
                    <a:pt x="5293" y="1636"/>
                  </a:lnTo>
                  <a:lnTo>
                    <a:pt x="5261" y="962"/>
                  </a:lnTo>
                  <a:lnTo>
                    <a:pt x="5197" y="449"/>
                  </a:lnTo>
                  <a:lnTo>
                    <a:pt x="513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rgbClr val="FFFFFF"/>
        </a:solidFill>
        <a:effectLst/>
      </p:bgPr>
    </p:bg>
    <p:spTree>
      <p:nvGrpSpPr>
        <p:cNvPr id="1" name="Shape 291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CUSTOM_9">
    <p:spTree>
      <p:nvGrpSpPr>
        <p:cNvPr id="1" name="Shape 6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83" name="Google Shape;6183;p23"/>
          <p:cNvGrpSpPr/>
          <p:nvPr/>
        </p:nvGrpSpPr>
        <p:grpSpPr>
          <a:xfrm>
            <a:off x="-567105" y="-7"/>
            <a:ext cx="10278209" cy="5143466"/>
            <a:chOff x="-29" y="-7"/>
            <a:chExt cx="10278209" cy="5143466"/>
          </a:xfrm>
        </p:grpSpPr>
        <p:grpSp>
          <p:nvGrpSpPr>
            <p:cNvPr id="6184" name="Google Shape;6184;p23"/>
            <p:cNvGrpSpPr/>
            <p:nvPr/>
          </p:nvGrpSpPr>
          <p:grpSpPr>
            <a:xfrm>
              <a:off x="-29" y="-7"/>
              <a:ext cx="5139109" cy="5143416"/>
              <a:chOff x="1040100" y="267325"/>
              <a:chExt cx="2982825" cy="2985325"/>
            </a:xfrm>
          </p:grpSpPr>
          <p:sp>
            <p:nvSpPr>
              <p:cNvPr id="6185" name="Google Shape;6185;p23"/>
              <p:cNvSpPr/>
              <p:nvPr/>
            </p:nvSpPr>
            <p:spPr>
              <a:xfrm>
                <a:off x="3577275" y="1821625"/>
                <a:ext cx="88150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60" y="80"/>
                    </a:lnTo>
                    <a:lnTo>
                      <a:pt x="40" y="139"/>
                    </a:lnTo>
                    <a:lnTo>
                      <a:pt x="0" y="17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79" y="1407"/>
                    </a:lnTo>
                    <a:lnTo>
                      <a:pt x="159" y="2496"/>
                    </a:lnTo>
                    <a:lnTo>
                      <a:pt x="277" y="4655"/>
                    </a:lnTo>
                    <a:lnTo>
                      <a:pt x="337" y="5744"/>
                    </a:lnTo>
                    <a:lnTo>
                      <a:pt x="416" y="6814"/>
                    </a:lnTo>
                    <a:lnTo>
                      <a:pt x="515" y="7903"/>
                    </a:lnTo>
                    <a:lnTo>
                      <a:pt x="634" y="8973"/>
                    </a:lnTo>
                    <a:lnTo>
                      <a:pt x="713" y="9527"/>
                    </a:lnTo>
                    <a:lnTo>
                      <a:pt x="812" y="10082"/>
                    </a:lnTo>
                    <a:lnTo>
                      <a:pt x="1010" y="11171"/>
                    </a:lnTo>
                    <a:lnTo>
                      <a:pt x="1268" y="12260"/>
                    </a:lnTo>
                    <a:lnTo>
                      <a:pt x="1525" y="13350"/>
                    </a:lnTo>
                    <a:lnTo>
                      <a:pt x="1783" y="14439"/>
                    </a:lnTo>
                    <a:lnTo>
                      <a:pt x="2040" y="15509"/>
                    </a:lnTo>
                    <a:lnTo>
                      <a:pt x="2278" y="16598"/>
                    </a:lnTo>
                    <a:lnTo>
                      <a:pt x="2496" y="17707"/>
                    </a:lnTo>
                    <a:lnTo>
                      <a:pt x="2654" y="18777"/>
                    </a:lnTo>
                    <a:lnTo>
                      <a:pt x="2793" y="19866"/>
                    </a:lnTo>
                    <a:lnTo>
                      <a:pt x="2872" y="20975"/>
                    </a:lnTo>
                    <a:lnTo>
                      <a:pt x="2931" y="22065"/>
                    </a:lnTo>
                    <a:lnTo>
                      <a:pt x="2971" y="23154"/>
                    </a:lnTo>
                    <a:lnTo>
                      <a:pt x="2951" y="24263"/>
                    </a:lnTo>
                    <a:lnTo>
                      <a:pt x="2912" y="25352"/>
                    </a:lnTo>
                    <a:lnTo>
                      <a:pt x="2832" y="26442"/>
                    </a:lnTo>
                    <a:lnTo>
                      <a:pt x="2773" y="27016"/>
                    </a:lnTo>
                    <a:lnTo>
                      <a:pt x="2694" y="27590"/>
                    </a:lnTo>
                    <a:lnTo>
                      <a:pt x="2515" y="28700"/>
                    </a:lnTo>
                    <a:lnTo>
                      <a:pt x="2298" y="29789"/>
                    </a:lnTo>
                    <a:lnTo>
                      <a:pt x="2060" y="30878"/>
                    </a:lnTo>
                    <a:lnTo>
                      <a:pt x="1802" y="31968"/>
                    </a:lnTo>
                    <a:lnTo>
                      <a:pt x="1505" y="33037"/>
                    </a:lnTo>
                    <a:lnTo>
                      <a:pt x="911" y="35196"/>
                    </a:lnTo>
                    <a:lnTo>
                      <a:pt x="634" y="36285"/>
                    </a:lnTo>
                    <a:lnTo>
                      <a:pt x="515" y="36820"/>
                    </a:lnTo>
                    <a:lnTo>
                      <a:pt x="396" y="37375"/>
                    </a:lnTo>
                    <a:lnTo>
                      <a:pt x="297" y="37929"/>
                    </a:lnTo>
                    <a:lnTo>
                      <a:pt x="218" y="38484"/>
                    </a:lnTo>
                    <a:lnTo>
                      <a:pt x="159" y="39038"/>
                    </a:lnTo>
                    <a:lnTo>
                      <a:pt x="99" y="39593"/>
                    </a:lnTo>
                    <a:lnTo>
                      <a:pt x="79" y="40148"/>
                    </a:lnTo>
                    <a:lnTo>
                      <a:pt x="60" y="40702"/>
                    </a:lnTo>
                    <a:lnTo>
                      <a:pt x="79" y="41257"/>
                    </a:lnTo>
                    <a:lnTo>
                      <a:pt x="119" y="41811"/>
                    </a:lnTo>
                    <a:lnTo>
                      <a:pt x="178" y="42366"/>
                    </a:lnTo>
                    <a:lnTo>
                      <a:pt x="277" y="42901"/>
                    </a:lnTo>
                    <a:lnTo>
                      <a:pt x="416" y="43455"/>
                    </a:lnTo>
                    <a:lnTo>
                      <a:pt x="574" y="43990"/>
                    </a:lnTo>
                    <a:lnTo>
                      <a:pt x="594" y="44069"/>
                    </a:lnTo>
                    <a:lnTo>
                      <a:pt x="634" y="44109"/>
                    </a:lnTo>
                    <a:lnTo>
                      <a:pt x="673" y="44168"/>
                    </a:lnTo>
                    <a:lnTo>
                      <a:pt x="733" y="44188"/>
                    </a:lnTo>
                    <a:lnTo>
                      <a:pt x="832" y="44228"/>
                    </a:lnTo>
                    <a:lnTo>
                      <a:pt x="931" y="44208"/>
                    </a:lnTo>
                    <a:lnTo>
                      <a:pt x="1030" y="44148"/>
                    </a:lnTo>
                    <a:lnTo>
                      <a:pt x="1109" y="44069"/>
                    </a:lnTo>
                    <a:lnTo>
                      <a:pt x="1129" y="44010"/>
                    </a:lnTo>
                    <a:lnTo>
                      <a:pt x="1129" y="43950"/>
                    </a:lnTo>
                    <a:lnTo>
                      <a:pt x="1129" y="43891"/>
                    </a:lnTo>
                    <a:lnTo>
                      <a:pt x="1109" y="43812"/>
                    </a:lnTo>
                    <a:lnTo>
                      <a:pt x="971" y="43297"/>
                    </a:lnTo>
                    <a:lnTo>
                      <a:pt x="832" y="42782"/>
                    </a:lnTo>
                    <a:lnTo>
                      <a:pt x="753" y="42247"/>
                    </a:lnTo>
                    <a:lnTo>
                      <a:pt x="693" y="41712"/>
                    </a:lnTo>
                    <a:lnTo>
                      <a:pt x="654" y="41178"/>
                    </a:lnTo>
                    <a:lnTo>
                      <a:pt x="634" y="40663"/>
                    </a:lnTo>
                    <a:lnTo>
                      <a:pt x="634" y="40128"/>
                    </a:lnTo>
                    <a:lnTo>
                      <a:pt x="673" y="39593"/>
                    </a:lnTo>
                    <a:lnTo>
                      <a:pt x="713" y="39058"/>
                    </a:lnTo>
                    <a:lnTo>
                      <a:pt x="792" y="38523"/>
                    </a:lnTo>
                    <a:lnTo>
                      <a:pt x="872" y="37989"/>
                    </a:lnTo>
                    <a:lnTo>
                      <a:pt x="971" y="37474"/>
                    </a:lnTo>
                    <a:lnTo>
                      <a:pt x="1208" y="36424"/>
                    </a:lnTo>
                    <a:lnTo>
                      <a:pt x="1466" y="35374"/>
                    </a:lnTo>
                    <a:lnTo>
                      <a:pt x="2020" y="33374"/>
                    </a:lnTo>
                    <a:lnTo>
                      <a:pt x="2278" y="32364"/>
                    </a:lnTo>
                    <a:lnTo>
                      <a:pt x="2535" y="31354"/>
                    </a:lnTo>
                    <a:lnTo>
                      <a:pt x="2773" y="30344"/>
                    </a:lnTo>
                    <a:lnTo>
                      <a:pt x="2991" y="29333"/>
                    </a:lnTo>
                    <a:lnTo>
                      <a:pt x="3169" y="28303"/>
                    </a:lnTo>
                    <a:lnTo>
                      <a:pt x="3308" y="27254"/>
                    </a:lnTo>
                    <a:lnTo>
                      <a:pt x="3407" y="26224"/>
                    </a:lnTo>
                    <a:lnTo>
                      <a:pt x="3486" y="25194"/>
                    </a:lnTo>
                    <a:lnTo>
                      <a:pt x="3526" y="24164"/>
                    </a:lnTo>
                    <a:lnTo>
                      <a:pt x="3526" y="23134"/>
                    </a:lnTo>
                    <a:lnTo>
                      <a:pt x="3506" y="22124"/>
                    </a:lnTo>
                    <a:lnTo>
                      <a:pt x="3446" y="21094"/>
                    </a:lnTo>
                    <a:lnTo>
                      <a:pt x="3367" y="20064"/>
                    </a:lnTo>
                    <a:lnTo>
                      <a:pt x="3268" y="19034"/>
                    </a:lnTo>
                    <a:lnTo>
                      <a:pt x="3189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74" y="15806"/>
                    </a:lnTo>
                    <a:lnTo>
                      <a:pt x="2436" y="14756"/>
                    </a:lnTo>
                    <a:lnTo>
                      <a:pt x="1921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47" y="9884"/>
                    </a:lnTo>
                    <a:lnTo>
                      <a:pt x="1248" y="9250"/>
                    </a:lnTo>
                    <a:lnTo>
                      <a:pt x="1169" y="8616"/>
                    </a:lnTo>
                    <a:lnTo>
                      <a:pt x="1089" y="7982"/>
                    </a:lnTo>
                    <a:lnTo>
                      <a:pt x="971" y="6715"/>
                    </a:lnTo>
                    <a:lnTo>
                      <a:pt x="891" y="5447"/>
                    </a:lnTo>
                    <a:lnTo>
                      <a:pt x="733" y="2872"/>
                    </a:lnTo>
                    <a:lnTo>
                      <a:pt x="654" y="1605"/>
                    </a:lnTo>
                    <a:lnTo>
                      <a:pt x="574" y="317"/>
                    </a:lnTo>
                    <a:lnTo>
                      <a:pt x="555" y="258"/>
                    </a:lnTo>
                    <a:lnTo>
                      <a:pt x="535" y="179"/>
                    </a:lnTo>
                    <a:lnTo>
                      <a:pt x="495" y="139"/>
                    </a:lnTo>
                    <a:lnTo>
                      <a:pt x="456" y="80"/>
                    </a:lnTo>
                    <a:lnTo>
                      <a:pt x="35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6" name="Google Shape;6186;p23"/>
              <p:cNvSpPr/>
              <p:nvPr/>
            </p:nvSpPr>
            <p:spPr>
              <a:xfrm>
                <a:off x="3484675" y="2171700"/>
                <a:ext cx="113900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56" h="18440" extrusionOk="0">
                    <a:moveTo>
                      <a:pt x="2337" y="0"/>
                    </a:moveTo>
                    <a:lnTo>
                      <a:pt x="2298" y="20"/>
                    </a:lnTo>
                    <a:lnTo>
                      <a:pt x="2219" y="99"/>
                    </a:lnTo>
                    <a:lnTo>
                      <a:pt x="2139" y="198"/>
                    </a:lnTo>
                    <a:lnTo>
                      <a:pt x="2120" y="317"/>
                    </a:lnTo>
                    <a:lnTo>
                      <a:pt x="2120" y="377"/>
                    </a:lnTo>
                    <a:lnTo>
                      <a:pt x="2139" y="436"/>
                    </a:lnTo>
                    <a:lnTo>
                      <a:pt x="2159" y="515"/>
                    </a:lnTo>
                    <a:lnTo>
                      <a:pt x="2199" y="575"/>
                    </a:lnTo>
                    <a:lnTo>
                      <a:pt x="2536" y="1010"/>
                    </a:lnTo>
                    <a:lnTo>
                      <a:pt x="2813" y="1486"/>
                    </a:lnTo>
                    <a:lnTo>
                      <a:pt x="3070" y="1961"/>
                    </a:lnTo>
                    <a:lnTo>
                      <a:pt x="3308" y="2437"/>
                    </a:lnTo>
                    <a:lnTo>
                      <a:pt x="3486" y="2932"/>
                    </a:lnTo>
                    <a:lnTo>
                      <a:pt x="364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42" y="4992"/>
                    </a:lnTo>
                    <a:lnTo>
                      <a:pt x="3981" y="5526"/>
                    </a:lnTo>
                    <a:lnTo>
                      <a:pt x="4021" y="6061"/>
                    </a:lnTo>
                    <a:lnTo>
                      <a:pt x="4021" y="6596"/>
                    </a:lnTo>
                    <a:lnTo>
                      <a:pt x="4001" y="7150"/>
                    </a:lnTo>
                    <a:lnTo>
                      <a:pt x="3962" y="7705"/>
                    </a:lnTo>
                    <a:lnTo>
                      <a:pt x="3902" y="8260"/>
                    </a:lnTo>
                    <a:lnTo>
                      <a:pt x="3843" y="8814"/>
                    </a:lnTo>
                    <a:lnTo>
                      <a:pt x="3744" y="9369"/>
                    </a:lnTo>
                    <a:lnTo>
                      <a:pt x="3645" y="9923"/>
                    </a:lnTo>
                    <a:lnTo>
                      <a:pt x="3427" y="11052"/>
                    </a:lnTo>
                    <a:lnTo>
                      <a:pt x="3169" y="12161"/>
                    </a:lnTo>
                    <a:lnTo>
                      <a:pt x="2892" y="13271"/>
                    </a:lnTo>
                    <a:lnTo>
                      <a:pt x="2357" y="15429"/>
                    </a:lnTo>
                    <a:lnTo>
                      <a:pt x="2100" y="16479"/>
                    </a:lnTo>
                    <a:lnTo>
                      <a:pt x="1902" y="17509"/>
                    </a:lnTo>
                    <a:lnTo>
                      <a:pt x="1723" y="17291"/>
                    </a:lnTo>
                    <a:lnTo>
                      <a:pt x="1585" y="17054"/>
                    </a:lnTo>
                    <a:lnTo>
                      <a:pt x="1446" y="16816"/>
                    </a:lnTo>
                    <a:lnTo>
                      <a:pt x="1347" y="16558"/>
                    </a:lnTo>
                    <a:lnTo>
                      <a:pt x="1248" y="16301"/>
                    </a:lnTo>
                    <a:lnTo>
                      <a:pt x="1149" y="16024"/>
                    </a:lnTo>
                    <a:lnTo>
                      <a:pt x="1090" y="15746"/>
                    </a:lnTo>
                    <a:lnTo>
                      <a:pt x="1010" y="15449"/>
                    </a:lnTo>
                    <a:lnTo>
                      <a:pt x="911" y="14855"/>
                    </a:lnTo>
                    <a:lnTo>
                      <a:pt x="852" y="14261"/>
                    </a:lnTo>
                    <a:lnTo>
                      <a:pt x="753" y="13132"/>
                    </a:lnTo>
                    <a:lnTo>
                      <a:pt x="654" y="11706"/>
                    </a:lnTo>
                    <a:lnTo>
                      <a:pt x="595" y="10260"/>
                    </a:lnTo>
                    <a:lnTo>
                      <a:pt x="575" y="8834"/>
                    </a:lnTo>
                    <a:lnTo>
                      <a:pt x="614" y="7408"/>
                    </a:lnTo>
                    <a:lnTo>
                      <a:pt x="595" y="7329"/>
                    </a:lnTo>
                    <a:lnTo>
                      <a:pt x="595" y="7269"/>
                    </a:lnTo>
                    <a:lnTo>
                      <a:pt x="555" y="7210"/>
                    </a:lnTo>
                    <a:lnTo>
                      <a:pt x="535" y="7170"/>
                    </a:lnTo>
                    <a:lnTo>
                      <a:pt x="436" y="7111"/>
                    </a:lnTo>
                    <a:lnTo>
                      <a:pt x="337" y="7091"/>
                    </a:lnTo>
                    <a:lnTo>
                      <a:pt x="218" y="7111"/>
                    </a:lnTo>
                    <a:lnTo>
                      <a:pt x="139" y="7170"/>
                    </a:lnTo>
                    <a:lnTo>
                      <a:pt x="99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40" y="7408"/>
                    </a:lnTo>
                    <a:lnTo>
                      <a:pt x="20" y="8279"/>
                    </a:lnTo>
                    <a:lnTo>
                      <a:pt x="0" y="9151"/>
                    </a:lnTo>
                    <a:lnTo>
                      <a:pt x="20" y="10022"/>
                    </a:lnTo>
                    <a:lnTo>
                      <a:pt x="40" y="10914"/>
                    </a:lnTo>
                    <a:lnTo>
                      <a:pt x="80" y="11785"/>
                    </a:lnTo>
                    <a:lnTo>
                      <a:pt x="139" y="12657"/>
                    </a:lnTo>
                    <a:lnTo>
                      <a:pt x="218" y="13528"/>
                    </a:lnTo>
                    <a:lnTo>
                      <a:pt x="297" y="14399"/>
                    </a:lnTo>
                    <a:lnTo>
                      <a:pt x="377" y="14974"/>
                    </a:lnTo>
                    <a:lnTo>
                      <a:pt x="476" y="15528"/>
                    </a:lnTo>
                    <a:lnTo>
                      <a:pt x="595" y="16083"/>
                    </a:lnTo>
                    <a:lnTo>
                      <a:pt x="674" y="16360"/>
                    </a:lnTo>
                    <a:lnTo>
                      <a:pt x="753" y="16618"/>
                    </a:lnTo>
                    <a:lnTo>
                      <a:pt x="852" y="16875"/>
                    </a:lnTo>
                    <a:lnTo>
                      <a:pt x="971" y="17133"/>
                    </a:lnTo>
                    <a:lnTo>
                      <a:pt x="1090" y="17370"/>
                    </a:lnTo>
                    <a:lnTo>
                      <a:pt x="1228" y="17588"/>
                    </a:lnTo>
                    <a:lnTo>
                      <a:pt x="1367" y="17806"/>
                    </a:lnTo>
                    <a:lnTo>
                      <a:pt x="1545" y="18024"/>
                    </a:lnTo>
                    <a:lnTo>
                      <a:pt x="1723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20" y="18440"/>
                    </a:lnTo>
                    <a:lnTo>
                      <a:pt x="2179" y="18420"/>
                    </a:lnTo>
                    <a:lnTo>
                      <a:pt x="2238" y="18381"/>
                    </a:lnTo>
                    <a:lnTo>
                      <a:pt x="2298" y="18341"/>
                    </a:lnTo>
                    <a:lnTo>
                      <a:pt x="2318" y="18282"/>
                    </a:lnTo>
                    <a:lnTo>
                      <a:pt x="2357" y="18202"/>
                    </a:lnTo>
                    <a:lnTo>
                      <a:pt x="2555" y="17113"/>
                    </a:lnTo>
                    <a:lnTo>
                      <a:pt x="2793" y="16004"/>
                    </a:lnTo>
                    <a:lnTo>
                      <a:pt x="3070" y="14855"/>
                    </a:lnTo>
                    <a:lnTo>
                      <a:pt x="3367" y="13686"/>
                    </a:lnTo>
                    <a:lnTo>
                      <a:pt x="3645" y="12518"/>
                    </a:lnTo>
                    <a:lnTo>
                      <a:pt x="3922" y="11330"/>
                    </a:lnTo>
                    <a:lnTo>
                      <a:pt x="4160" y="10141"/>
                    </a:lnTo>
                    <a:lnTo>
                      <a:pt x="4259" y="9527"/>
                    </a:lnTo>
                    <a:lnTo>
                      <a:pt x="4358" y="8933"/>
                    </a:lnTo>
                    <a:lnTo>
                      <a:pt x="4437" y="8339"/>
                    </a:lnTo>
                    <a:lnTo>
                      <a:pt x="4496" y="7764"/>
                    </a:lnTo>
                    <a:lnTo>
                      <a:pt x="4536" y="7170"/>
                    </a:lnTo>
                    <a:lnTo>
                      <a:pt x="4556" y="6596"/>
                    </a:lnTo>
                    <a:lnTo>
                      <a:pt x="4556" y="6002"/>
                    </a:lnTo>
                    <a:lnTo>
                      <a:pt x="4536" y="5427"/>
                    </a:lnTo>
                    <a:lnTo>
                      <a:pt x="4477" y="4853"/>
                    </a:lnTo>
                    <a:lnTo>
                      <a:pt x="4397" y="4298"/>
                    </a:lnTo>
                    <a:lnTo>
                      <a:pt x="4298" y="3744"/>
                    </a:lnTo>
                    <a:lnTo>
                      <a:pt x="4160" y="3189"/>
                    </a:lnTo>
                    <a:lnTo>
                      <a:pt x="4001" y="2654"/>
                    </a:lnTo>
                    <a:lnTo>
                      <a:pt x="3783" y="2120"/>
                    </a:lnTo>
                    <a:lnTo>
                      <a:pt x="3546" y="1605"/>
                    </a:lnTo>
                    <a:lnTo>
                      <a:pt x="3268" y="1090"/>
                    </a:lnTo>
                    <a:lnTo>
                      <a:pt x="2951" y="595"/>
                    </a:lnTo>
                    <a:lnTo>
                      <a:pt x="2595" y="99"/>
                    </a:lnTo>
                    <a:lnTo>
                      <a:pt x="2555" y="60"/>
                    </a:lnTo>
                    <a:lnTo>
                      <a:pt x="2496" y="20"/>
                    </a:lnTo>
                    <a:lnTo>
                      <a:pt x="243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7" name="Google Shape;6187;p23"/>
              <p:cNvSpPr/>
              <p:nvPr/>
            </p:nvSpPr>
            <p:spPr>
              <a:xfrm>
                <a:off x="3487150" y="1843400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33" y="1"/>
                    </a:moveTo>
                    <a:lnTo>
                      <a:pt x="634" y="21"/>
                    </a:lnTo>
                    <a:lnTo>
                      <a:pt x="535" y="80"/>
                    </a:lnTo>
                    <a:lnTo>
                      <a:pt x="476" y="159"/>
                    </a:lnTo>
                    <a:lnTo>
                      <a:pt x="436" y="219"/>
                    </a:lnTo>
                    <a:lnTo>
                      <a:pt x="436" y="278"/>
                    </a:lnTo>
                    <a:lnTo>
                      <a:pt x="436" y="338"/>
                    </a:lnTo>
                    <a:lnTo>
                      <a:pt x="436" y="417"/>
                    </a:lnTo>
                    <a:lnTo>
                      <a:pt x="614" y="1051"/>
                    </a:lnTo>
                    <a:lnTo>
                      <a:pt x="733" y="1684"/>
                    </a:lnTo>
                    <a:lnTo>
                      <a:pt x="852" y="2338"/>
                    </a:lnTo>
                    <a:lnTo>
                      <a:pt x="931" y="2972"/>
                    </a:lnTo>
                    <a:lnTo>
                      <a:pt x="991" y="3625"/>
                    </a:lnTo>
                    <a:lnTo>
                      <a:pt x="1010" y="4279"/>
                    </a:lnTo>
                    <a:lnTo>
                      <a:pt x="1010" y="4952"/>
                    </a:lnTo>
                    <a:lnTo>
                      <a:pt x="991" y="5606"/>
                    </a:lnTo>
                    <a:lnTo>
                      <a:pt x="931" y="6299"/>
                    </a:lnTo>
                    <a:lnTo>
                      <a:pt x="832" y="6973"/>
                    </a:lnTo>
                    <a:lnTo>
                      <a:pt x="733" y="7646"/>
                    </a:lnTo>
                    <a:lnTo>
                      <a:pt x="614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80" y="11587"/>
                    </a:lnTo>
                    <a:lnTo>
                      <a:pt x="20" y="12142"/>
                    </a:lnTo>
                    <a:lnTo>
                      <a:pt x="0" y="12716"/>
                    </a:lnTo>
                    <a:lnTo>
                      <a:pt x="0" y="13291"/>
                    </a:lnTo>
                    <a:lnTo>
                      <a:pt x="40" y="13845"/>
                    </a:lnTo>
                    <a:lnTo>
                      <a:pt x="99" y="14400"/>
                    </a:lnTo>
                    <a:lnTo>
                      <a:pt x="198" y="14974"/>
                    </a:lnTo>
                    <a:lnTo>
                      <a:pt x="317" y="15529"/>
                    </a:lnTo>
                    <a:lnTo>
                      <a:pt x="476" y="16143"/>
                    </a:lnTo>
                    <a:lnTo>
                      <a:pt x="674" y="16737"/>
                    </a:lnTo>
                    <a:lnTo>
                      <a:pt x="1050" y="17945"/>
                    </a:lnTo>
                    <a:lnTo>
                      <a:pt x="1228" y="18559"/>
                    </a:lnTo>
                    <a:lnTo>
                      <a:pt x="1387" y="19173"/>
                    </a:lnTo>
                    <a:lnTo>
                      <a:pt x="1525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24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3" y="20659"/>
                    </a:lnTo>
                    <a:lnTo>
                      <a:pt x="182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120" y="20659"/>
                    </a:lnTo>
                    <a:lnTo>
                      <a:pt x="2139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1981" y="19252"/>
                    </a:lnTo>
                    <a:lnTo>
                      <a:pt x="1862" y="18678"/>
                    </a:lnTo>
                    <a:lnTo>
                      <a:pt x="1704" y="18124"/>
                    </a:lnTo>
                    <a:lnTo>
                      <a:pt x="1347" y="17014"/>
                    </a:lnTo>
                    <a:lnTo>
                      <a:pt x="1010" y="15885"/>
                    </a:lnTo>
                    <a:lnTo>
                      <a:pt x="911" y="15549"/>
                    </a:lnTo>
                    <a:lnTo>
                      <a:pt x="832" y="15192"/>
                    </a:lnTo>
                    <a:lnTo>
                      <a:pt x="753" y="14836"/>
                    </a:lnTo>
                    <a:lnTo>
                      <a:pt x="713" y="14499"/>
                    </a:lnTo>
                    <a:lnTo>
                      <a:pt x="614" y="13806"/>
                    </a:lnTo>
                    <a:lnTo>
                      <a:pt x="595" y="13113"/>
                    </a:lnTo>
                    <a:lnTo>
                      <a:pt x="595" y="12419"/>
                    </a:lnTo>
                    <a:lnTo>
                      <a:pt x="634" y="11726"/>
                    </a:lnTo>
                    <a:lnTo>
                      <a:pt x="713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68" y="7824"/>
                    </a:lnTo>
                    <a:lnTo>
                      <a:pt x="1387" y="7190"/>
                    </a:lnTo>
                    <a:lnTo>
                      <a:pt x="1466" y="6576"/>
                    </a:lnTo>
                    <a:lnTo>
                      <a:pt x="1525" y="5943"/>
                    </a:lnTo>
                    <a:lnTo>
                      <a:pt x="156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8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8" y="1486"/>
                    </a:lnTo>
                    <a:lnTo>
                      <a:pt x="1149" y="852"/>
                    </a:lnTo>
                    <a:lnTo>
                      <a:pt x="991" y="239"/>
                    </a:lnTo>
                    <a:lnTo>
                      <a:pt x="971" y="159"/>
                    </a:lnTo>
                    <a:lnTo>
                      <a:pt x="931" y="120"/>
                    </a:lnTo>
                    <a:lnTo>
                      <a:pt x="892" y="60"/>
                    </a:lnTo>
                    <a:lnTo>
                      <a:pt x="852" y="40"/>
                    </a:lnTo>
                    <a:lnTo>
                      <a:pt x="73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8" name="Google Shape;6188;p23"/>
              <p:cNvSpPr/>
              <p:nvPr/>
            </p:nvSpPr>
            <p:spPr>
              <a:xfrm>
                <a:off x="3421300" y="1963725"/>
                <a:ext cx="1015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61" h="51557" extrusionOk="0">
                    <a:moveTo>
                      <a:pt x="1624" y="1"/>
                    </a:moveTo>
                    <a:lnTo>
                      <a:pt x="1585" y="21"/>
                    </a:lnTo>
                    <a:lnTo>
                      <a:pt x="1525" y="40"/>
                    </a:lnTo>
                    <a:lnTo>
                      <a:pt x="1486" y="60"/>
                    </a:lnTo>
                    <a:lnTo>
                      <a:pt x="1466" y="120"/>
                    </a:lnTo>
                    <a:lnTo>
                      <a:pt x="1426" y="179"/>
                    </a:lnTo>
                    <a:lnTo>
                      <a:pt x="1406" y="238"/>
                    </a:lnTo>
                    <a:lnTo>
                      <a:pt x="1050" y="2774"/>
                    </a:lnTo>
                    <a:lnTo>
                      <a:pt x="872" y="4041"/>
                    </a:lnTo>
                    <a:lnTo>
                      <a:pt x="713" y="5309"/>
                    </a:lnTo>
                    <a:lnTo>
                      <a:pt x="575" y="6596"/>
                    </a:lnTo>
                    <a:lnTo>
                      <a:pt x="436" y="7884"/>
                    </a:lnTo>
                    <a:lnTo>
                      <a:pt x="317" y="9171"/>
                    </a:lnTo>
                    <a:lnTo>
                      <a:pt x="218" y="10458"/>
                    </a:lnTo>
                    <a:lnTo>
                      <a:pt x="139" y="11746"/>
                    </a:lnTo>
                    <a:lnTo>
                      <a:pt x="60" y="13033"/>
                    </a:lnTo>
                    <a:lnTo>
                      <a:pt x="20" y="14321"/>
                    </a:lnTo>
                    <a:lnTo>
                      <a:pt x="0" y="15608"/>
                    </a:lnTo>
                    <a:lnTo>
                      <a:pt x="0" y="16895"/>
                    </a:lnTo>
                    <a:lnTo>
                      <a:pt x="20" y="18183"/>
                    </a:lnTo>
                    <a:lnTo>
                      <a:pt x="60" y="19470"/>
                    </a:lnTo>
                    <a:lnTo>
                      <a:pt x="119" y="20738"/>
                    </a:lnTo>
                    <a:lnTo>
                      <a:pt x="218" y="21966"/>
                    </a:lnTo>
                    <a:lnTo>
                      <a:pt x="357" y="23174"/>
                    </a:lnTo>
                    <a:lnTo>
                      <a:pt x="515" y="24362"/>
                    </a:lnTo>
                    <a:lnTo>
                      <a:pt x="713" y="25551"/>
                    </a:lnTo>
                    <a:lnTo>
                      <a:pt x="931" y="26719"/>
                    </a:lnTo>
                    <a:lnTo>
                      <a:pt x="1169" y="27908"/>
                    </a:lnTo>
                    <a:lnTo>
                      <a:pt x="1426" y="29076"/>
                    </a:lnTo>
                    <a:lnTo>
                      <a:pt x="1723" y="30245"/>
                    </a:lnTo>
                    <a:lnTo>
                      <a:pt x="2317" y="32622"/>
                    </a:lnTo>
                    <a:lnTo>
                      <a:pt x="2615" y="33810"/>
                    </a:lnTo>
                    <a:lnTo>
                      <a:pt x="2872" y="34998"/>
                    </a:lnTo>
                    <a:lnTo>
                      <a:pt x="3090" y="36207"/>
                    </a:lnTo>
                    <a:lnTo>
                      <a:pt x="3209" y="36821"/>
                    </a:lnTo>
                    <a:lnTo>
                      <a:pt x="3288" y="37435"/>
                    </a:lnTo>
                    <a:lnTo>
                      <a:pt x="3367" y="38029"/>
                    </a:lnTo>
                    <a:lnTo>
                      <a:pt x="3427" y="38643"/>
                    </a:lnTo>
                    <a:lnTo>
                      <a:pt x="3466" y="39257"/>
                    </a:lnTo>
                    <a:lnTo>
                      <a:pt x="3486" y="39891"/>
                    </a:lnTo>
                    <a:lnTo>
                      <a:pt x="3506" y="40604"/>
                    </a:lnTo>
                    <a:lnTo>
                      <a:pt x="3486" y="41317"/>
                    </a:lnTo>
                    <a:lnTo>
                      <a:pt x="3446" y="42030"/>
                    </a:lnTo>
                    <a:lnTo>
                      <a:pt x="3387" y="42743"/>
                    </a:lnTo>
                    <a:lnTo>
                      <a:pt x="3248" y="44149"/>
                    </a:lnTo>
                    <a:lnTo>
                      <a:pt x="3090" y="45575"/>
                    </a:lnTo>
                    <a:lnTo>
                      <a:pt x="2931" y="46981"/>
                    </a:lnTo>
                    <a:lnTo>
                      <a:pt x="2872" y="47694"/>
                    </a:lnTo>
                    <a:lnTo>
                      <a:pt x="2832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2" y="50546"/>
                    </a:lnTo>
                    <a:lnTo>
                      <a:pt x="2872" y="51259"/>
                    </a:lnTo>
                    <a:lnTo>
                      <a:pt x="2912" y="51378"/>
                    </a:lnTo>
                    <a:lnTo>
                      <a:pt x="2951" y="51457"/>
                    </a:lnTo>
                    <a:lnTo>
                      <a:pt x="3011" y="51517"/>
                    </a:lnTo>
                    <a:lnTo>
                      <a:pt x="3090" y="51556"/>
                    </a:lnTo>
                    <a:lnTo>
                      <a:pt x="3308" y="51556"/>
                    </a:lnTo>
                    <a:lnTo>
                      <a:pt x="3367" y="51517"/>
                    </a:lnTo>
                    <a:lnTo>
                      <a:pt x="3407" y="51457"/>
                    </a:lnTo>
                    <a:lnTo>
                      <a:pt x="3446" y="51378"/>
                    </a:lnTo>
                    <a:lnTo>
                      <a:pt x="3446" y="51259"/>
                    </a:lnTo>
                    <a:lnTo>
                      <a:pt x="3407" y="50625"/>
                    </a:lnTo>
                    <a:lnTo>
                      <a:pt x="3367" y="50011"/>
                    </a:lnTo>
                    <a:lnTo>
                      <a:pt x="3367" y="49378"/>
                    </a:lnTo>
                    <a:lnTo>
                      <a:pt x="3387" y="48744"/>
                    </a:lnTo>
                    <a:lnTo>
                      <a:pt x="3427" y="48130"/>
                    </a:lnTo>
                    <a:lnTo>
                      <a:pt x="3466" y="47496"/>
                    </a:lnTo>
                    <a:lnTo>
                      <a:pt x="3585" y="46248"/>
                    </a:lnTo>
                    <a:lnTo>
                      <a:pt x="3862" y="43753"/>
                    </a:lnTo>
                    <a:lnTo>
                      <a:pt x="3981" y="42505"/>
                    </a:lnTo>
                    <a:lnTo>
                      <a:pt x="4021" y="41891"/>
                    </a:lnTo>
                    <a:lnTo>
                      <a:pt x="4060" y="41257"/>
                    </a:lnTo>
                    <a:lnTo>
                      <a:pt x="4060" y="40663"/>
                    </a:lnTo>
                    <a:lnTo>
                      <a:pt x="4060" y="40089"/>
                    </a:lnTo>
                    <a:lnTo>
                      <a:pt x="4041" y="39494"/>
                    </a:lnTo>
                    <a:lnTo>
                      <a:pt x="4001" y="38920"/>
                    </a:lnTo>
                    <a:lnTo>
                      <a:pt x="3961" y="38346"/>
                    </a:lnTo>
                    <a:lnTo>
                      <a:pt x="3902" y="37771"/>
                    </a:lnTo>
                    <a:lnTo>
                      <a:pt x="3744" y="36622"/>
                    </a:lnTo>
                    <a:lnTo>
                      <a:pt x="3545" y="35474"/>
                    </a:lnTo>
                    <a:lnTo>
                      <a:pt x="3308" y="34345"/>
                    </a:lnTo>
                    <a:lnTo>
                      <a:pt x="3050" y="33216"/>
                    </a:lnTo>
                    <a:lnTo>
                      <a:pt x="2773" y="32087"/>
                    </a:lnTo>
                    <a:lnTo>
                      <a:pt x="2179" y="29670"/>
                    </a:lnTo>
                    <a:lnTo>
                      <a:pt x="1902" y="28462"/>
                    </a:lnTo>
                    <a:lnTo>
                      <a:pt x="1624" y="27254"/>
                    </a:lnTo>
                    <a:lnTo>
                      <a:pt x="1367" y="26046"/>
                    </a:lnTo>
                    <a:lnTo>
                      <a:pt x="1149" y="24818"/>
                    </a:lnTo>
                    <a:lnTo>
                      <a:pt x="971" y="23590"/>
                    </a:lnTo>
                    <a:lnTo>
                      <a:pt x="812" y="22342"/>
                    </a:lnTo>
                    <a:lnTo>
                      <a:pt x="713" y="21055"/>
                    </a:lnTo>
                    <a:lnTo>
                      <a:pt x="634" y="19787"/>
                    </a:lnTo>
                    <a:lnTo>
                      <a:pt x="594" y="18500"/>
                    </a:lnTo>
                    <a:lnTo>
                      <a:pt x="575" y="17212"/>
                    </a:lnTo>
                    <a:lnTo>
                      <a:pt x="594" y="15925"/>
                    </a:lnTo>
                    <a:lnTo>
                      <a:pt x="614" y="14657"/>
                    </a:lnTo>
                    <a:lnTo>
                      <a:pt x="654" y="13370"/>
                    </a:lnTo>
                    <a:lnTo>
                      <a:pt x="733" y="12083"/>
                    </a:lnTo>
                    <a:lnTo>
                      <a:pt x="812" y="10617"/>
                    </a:lnTo>
                    <a:lnTo>
                      <a:pt x="931" y="9151"/>
                    </a:lnTo>
                    <a:lnTo>
                      <a:pt x="1050" y="7686"/>
                    </a:lnTo>
                    <a:lnTo>
                      <a:pt x="1208" y="6240"/>
                    </a:lnTo>
                    <a:lnTo>
                      <a:pt x="1367" y="4774"/>
                    </a:lnTo>
                    <a:lnTo>
                      <a:pt x="1545" y="3328"/>
                    </a:lnTo>
                    <a:lnTo>
                      <a:pt x="1743" y="1863"/>
                    </a:lnTo>
                    <a:lnTo>
                      <a:pt x="1961" y="417"/>
                    </a:lnTo>
                    <a:lnTo>
                      <a:pt x="1961" y="337"/>
                    </a:lnTo>
                    <a:lnTo>
                      <a:pt x="1961" y="278"/>
                    </a:lnTo>
                    <a:lnTo>
                      <a:pt x="1941" y="219"/>
                    </a:lnTo>
                    <a:lnTo>
                      <a:pt x="1902" y="159"/>
                    </a:lnTo>
                    <a:lnTo>
                      <a:pt x="1822" y="60"/>
                    </a:lnTo>
                    <a:lnTo>
                      <a:pt x="1743" y="21"/>
                    </a:lnTo>
                    <a:lnTo>
                      <a:pt x="162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9" name="Google Shape;6189;p23"/>
              <p:cNvSpPr/>
              <p:nvPr/>
            </p:nvSpPr>
            <p:spPr>
              <a:xfrm>
                <a:off x="354657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38" y="0"/>
                    </a:moveTo>
                    <a:lnTo>
                      <a:pt x="139" y="60"/>
                    </a:lnTo>
                    <a:lnTo>
                      <a:pt x="60" y="139"/>
                    </a:lnTo>
                    <a:lnTo>
                      <a:pt x="20" y="198"/>
                    </a:lnTo>
                    <a:lnTo>
                      <a:pt x="0" y="258"/>
                    </a:lnTo>
                    <a:lnTo>
                      <a:pt x="0" y="337"/>
                    </a:lnTo>
                    <a:lnTo>
                      <a:pt x="0" y="416"/>
                    </a:lnTo>
                    <a:lnTo>
                      <a:pt x="218" y="1941"/>
                    </a:lnTo>
                    <a:lnTo>
                      <a:pt x="396" y="3486"/>
                    </a:lnTo>
                    <a:lnTo>
                      <a:pt x="535" y="5031"/>
                    </a:lnTo>
                    <a:lnTo>
                      <a:pt x="614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4" y="11230"/>
                    </a:lnTo>
                    <a:lnTo>
                      <a:pt x="535" y="12795"/>
                    </a:lnTo>
                    <a:lnTo>
                      <a:pt x="535" y="12854"/>
                    </a:lnTo>
                    <a:lnTo>
                      <a:pt x="555" y="12934"/>
                    </a:lnTo>
                    <a:lnTo>
                      <a:pt x="574" y="12973"/>
                    </a:lnTo>
                    <a:lnTo>
                      <a:pt x="614" y="13033"/>
                    </a:lnTo>
                    <a:lnTo>
                      <a:pt x="693" y="13092"/>
                    </a:lnTo>
                    <a:lnTo>
                      <a:pt x="792" y="13112"/>
                    </a:lnTo>
                    <a:lnTo>
                      <a:pt x="911" y="13092"/>
                    </a:lnTo>
                    <a:lnTo>
                      <a:pt x="990" y="13033"/>
                    </a:lnTo>
                    <a:lnTo>
                      <a:pt x="1030" y="12973"/>
                    </a:lnTo>
                    <a:lnTo>
                      <a:pt x="1070" y="12934"/>
                    </a:lnTo>
                    <a:lnTo>
                      <a:pt x="1089" y="12854"/>
                    </a:lnTo>
                    <a:lnTo>
                      <a:pt x="1109" y="12795"/>
                    </a:lnTo>
                    <a:lnTo>
                      <a:pt x="1188" y="11210"/>
                    </a:lnTo>
                    <a:lnTo>
                      <a:pt x="1228" y="9646"/>
                    </a:lnTo>
                    <a:lnTo>
                      <a:pt x="1228" y="8061"/>
                    </a:lnTo>
                    <a:lnTo>
                      <a:pt x="1169" y="6497"/>
                    </a:lnTo>
                    <a:lnTo>
                      <a:pt x="1089" y="4912"/>
                    </a:lnTo>
                    <a:lnTo>
                      <a:pt x="951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5" y="159"/>
                    </a:lnTo>
                    <a:lnTo>
                      <a:pt x="515" y="99"/>
                    </a:lnTo>
                    <a:lnTo>
                      <a:pt x="475" y="60"/>
                    </a:lnTo>
                    <a:lnTo>
                      <a:pt x="436" y="20"/>
                    </a:lnTo>
                    <a:lnTo>
                      <a:pt x="37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0" name="Google Shape;6190;p23"/>
              <p:cNvSpPr/>
              <p:nvPr/>
            </p:nvSpPr>
            <p:spPr>
              <a:xfrm>
                <a:off x="3446050" y="1002150"/>
                <a:ext cx="93100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4" h="35473" extrusionOk="0">
                    <a:moveTo>
                      <a:pt x="2397" y="0"/>
                    </a:moveTo>
                    <a:lnTo>
                      <a:pt x="2298" y="20"/>
                    </a:lnTo>
                    <a:lnTo>
                      <a:pt x="2199" y="59"/>
                    </a:lnTo>
                    <a:lnTo>
                      <a:pt x="2120" y="158"/>
                    </a:lnTo>
                    <a:lnTo>
                      <a:pt x="2060" y="277"/>
                    </a:lnTo>
                    <a:lnTo>
                      <a:pt x="2060" y="337"/>
                    </a:lnTo>
                    <a:lnTo>
                      <a:pt x="2060" y="416"/>
                    </a:lnTo>
                    <a:lnTo>
                      <a:pt x="2318" y="2753"/>
                    </a:lnTo>
                    <a:lnTo>
                      <a:pt x="2575" y="5110"/>
                    </a:lnTo>
                    <a:lnTo>
                      <a:pt x="2793" y="7467"/>
                    </a:lnTo>
                    <a:lnTo>
                      <a:pt x="2892" y="8655"/>
                    </a:lnTo>
                    <a:lnTo>
                      <a:pt x="2991" y="9824"/>
                    </a:lnTo>
                    <a:lnTo>
                      <a:pt x="3051" y="11012"/>
                    </a:lnTo>
                    <a:lnTo>
                      <a:pt x="3110" y="12181"/>
                    </a:lnTo>
                    <a:lnTo>
                      <a:pt x="3130" y="13369"/>
                    </a:lnTo>
                    <a:lnTo>
                      <a:pt x="3150" y="14558"/>
                    </a:lnTo>
                    <a:lnTo>
                      <a:pt x="3150" y="15746"/>
                    </a:lnTo>
                    <a:lnTo>
                      <a:pt x="3110" y="16915"/>
                    </a:lnTo>
                    <a:lnTo>
                      <a:pt x="3051" y="18103"/>
                    </a:lnTo>
                    <a:lnTo>
                      <a:pt x="2971" y="19291"/>
                    </a:lnTo>
                    <a:lnTo>
                      <a:pt x="2872" y="20420"/>
                    </a:lnTo>
                    <a:lnTo>
                      <a:pt x="2734" y="21529"/>
                    </a:lnTo>
                    <a:lnTo>
                      <a:pt x="2575" y="22639"/>
                    </a:lnTo>
                    <a:lnTo>
                      <a:pt x="2377" y="23748"/>
                    </a:lnTo>
                    <a:lnTo>
                      <a:pt x="2140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48" y="28065"/>
                    </a:lnTo>
                    <a:lnTo>
                      <a:pt x="654" y="29848"/>
                    </a:lnTo>
                    <a:lnTo>
                      <a:pt x="496" y="30284"/>
                    </a:lnTo>
                    <a:lnTo>
                      <a:pt x="377" y="30739"/>
                    </a:lnTo>
                    <a:lnTo>
                      <a:pt x="238" y="31195"/>
                    </a:lnTo>
                    <a:lnTo>
                      <a:pt x="139" y="31670"/>
                    </a:lnTo>
                    <a:lnTo>
                      <a:pt x="80" y="32126"/>
                    </a:lnTo>
                    <a:lnTo>
                      <a:pt x="20" y="32581"/>
                    </a:lnTo>
                    <a:lnTo>
                      <a:pt x="0" y="33037"/>
                    </a:lnTo>
                    <a:lnTo>
                      <a:pt x="20" y="33512"/>
                    </a:lnTo>
                    <a:lnTo>
                      <a:pt x="80" y="33968"/>
                    </a:lnTo>
                    <a:lnTo>
                      <a:pt x="198" y="34423"/>
                    </a:lnTo>
                    <a:lnTo>
                      <a:pt x="258" y="34641"/>
                    </a:lnTo>
                    <a:lnTo>
                      <a:pt x="337" y="34859"/>
                    </a:lnTo>
                    <a:lnTo>
                      <a:pt x="436" y="35097"/>
                    </a:lnTo>
                    <a:lnTo>
                      <a:pt x="555" y="35315"/>
                    </a:lnTo>
                    <a:lnTo>
                      <a:pt x="595" y="35374"/>
                    </a:lnTo>
                    <a:lnTo>
                      <a:pt x="634" y="35414"/>
                    </a:lnTo>
                    <a:lnTo>
                      <a:pt x="674" y="35453"/>
                    </a:lnTo>
                    <a:lnTo>
                      <a:pt x="733" y="35473"/>
                    </a:lnTo>
                    <a:lnTo>
                      <a:pt x="832" y="35473"/>
                    </a:lnTo>
                    <a:lnTo>
                      <a:pt x="931" y="35414"/>
                    </a:lnTo>
                    <a:lnTo>
                      <a:pt x="1030" y="35334"/>
                    </a:lnTo>
                    <a:lnTo>
                      <a:pt x="1070" y="35235"/>
                    </a:lnTo>
                    <a:lnTo>
                      <a:pt x="1090" y="35176"/>
                    </a:lnTo>
                    <a:lnTo>
                      <a:pt x="1090" y="35116"/>
                    </a:lnTo>
                    <a:lnTo>
                      <a:pt x="1070" y="35057"/>
                    </a:lnTo>
                    <a:lnTo>
                      <a:pt x="1050" y="34978"/>
                    </a:lnTo>
                    <a:lnTo>
                      <a:pt x="931" y="34740"/>
                    </a:lnTo>
                    <a:lnTo>
                      <a:pt x="812" y="34483"/>
                    </a:lnTo>
                    <a:lnTo>
                      <a:pt x="733" y="34245"/>
                    </a:lnTo>
                    <a:lnTo>
                      <a:pt x="674" y="33988"/>
                    </a:lnTo>
                    <a:lnTo>
                      <a:pt x="614" y="33730"/>
                    </a:lnTo>
                    <a:lnTo>
                      <a:pt x="595" y="33473"/>
                    </a:lnTo>
                    <a:lnTo>
                      <a:pt x="575" y="33195"/>
                    </a:lnTo>
                    <a:lnTo>
                      <a:pt x="555" y="32938"/>
                    </a:lnTo>
                    <a:lnTo>
                      <a:pt x="575" y="32680"/>
                    </a:lnTo>
                    <a:lnTo>
                      <a:pt x="575" y="32403"/>
                    </a:lnTo>
                    <a:lnTo>
                      <a:pt x="654" y="31868"/>
                    </a:lnTo>
                    <a:lnTo>
                      <a:pt x="753" y="31333"/>
                    </a:lnTo>
                    <a:lnTo>
                      <a:pt x="892" y="30799"/>
                    </a:lnTo>
                    <a:lnTo>
                      <a:pt x="1050" y="30244"/>
                    </a:lnTo>
                    <a:lnTo>
                      <a:pt x="1228" y="29709"/>
                    </a:lnTo>
                    <a:lnTo>
                      <a:pt x="1605" y="28660"/>
                    </a:lnTo>
                    <a:lnTo>
                      <a:pt x="1981" y="27650"/>
                    </a:lnTo>
                    <a:lnTo>
                      <a:pt x="2140" y="27154"/>
                    </a:lnTo>
                    <a:lnTo>
                      <a:pt x="2278" y="26679"/>
                    </a:lnTo>
                    <a:lnTo>
                      <a:pt x="2536" y="25669"/>
                    </a:lnTo>
                    <a:lnTo>
                      <a:pt x="2773" y="24639"/>
                    </a:lnTo>
                    <a:lnTo>
                      <a:pt x="2971" y="23609"/>
                    </a:lnTo>
                    <a:lnTo>
                      <a:pt x="3150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5" y="18380"/>
                    </a:lnTo>
                    <a:lnTo>
                      <a:pt x="3665" y="17231"/>
                    </a:lnTo>
                    <a:lnTo>
                      <a:pt x="3704" y="16102"/>
                    </a:lnTo>
                    <a:lnTo>
                      <a:pt x="3724" y="14954"/>
                    </a:lnTo>
                    <a:lnTo>
                      <a:pt x="3724" y="13825"/>
                    </a:lnTo>
                    <a:lnTo>
                      <a:pt x="3684" y="12696"/>
                    </a:lnTo>
                    <a:lnTo>
                      <a:pt x="3645" y="11547"/>
                    </a:lnTo>
                    <a:lnTo>
                      <a:pt x="3585" y="10418"/>
                    </a:lnTo>
                    <a:lnTo>
                      <a:pt x="3506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53" y="2496"/>
                    </a:lnTo>
                    <a:lnTo>
                      <a:pt x="2595" y="238"/>
                    </a:lnTo>
                    <a:lnTo>
                      <a:pt x="2595" y="158"/>
                    </a:lnTo>
                    <a:lnTo>
                      <a:pt x="2555" y="99"/>
                    </a:lnTo>
                    <a:lnTo>
                      <a:pt x="2536" y="59"/>
                    </a:lnTo>
                    <a:lnTo>
                      <a:pt x="2496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1" name="Google Shape;6191;p23"/>
              <p:cNvSpPr/>
              <p:nvPr/>
            </p:nvSpPr>
            <p:spPr>
              <a:xfrm>
                <a:off x="3543600" y="1291300"/>
                <a:ext cx="614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8659" extrusionOk="0">
                    <a:moveTo>
                      <a:pt x="1803" y="1"/>
                    </a:moveTo>
                    <a:lnTo>
                      <a:pt x="1704" y="21"/>
                    </a:lnTo>
                    <a:lnTo>
                      <a:pt x="1605" y="60"/>
                    </a:lnTo>
                    <a:lnTo>
                      <a:pt x="1525" y="159"/>
                    </a:lnTo>
                    <a:lnTo>
                      <a:pt x="1506" y="199"/>
                    </a:lnTo>
                    <a:lnTo>
                      <a:pt x="1486" y="278"/>
                    </a:lnTo>
                    <a:lnTo>
                      <a:pt x="1486" y="338"/>
                    </a:lnTo>
                    <a:lnTo>
                      <a:pt x="1506" y="417"/>
                    </a:lnTo>
                    <a:lnTo>
                      <a:pt x="1605" y="971"/>
                    </a:lnTo>
                    <a:lnTo>
                      <a:pt x="1704" y="1546"/>
                    </a:lnTo>
                    <a:lnTo>
                      <a:pt x="1783" y="2100"/>
                    </a:lnTo>
                    <a:lnTo>
                      <a:pt x="1842" y="2675"/>
                    </a:lnTo>
                    <a:lnTo>
                      <a:pt x="1882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882" y="4913"/>
                    </a:lnTo>
                    <a:lnTo>
                      <a:pt x="1862" y="5467"/>
                    </a:lnTo>
                    <a:lnTo>
                      <a:pt x="1822" y="6042"/>
                    </a:lnTo>
                    <a:lnTo>
                      <a:pt x="1704" y="7151"/>
                    </a:lnTo>
                    <a:lnTo>
                      <a:pt x="1565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71" y="11627"/>
                    </a:lnTo>
                    <a:lnTo>
                      <a:pt x="555" y="13865"/>
                    </a:lnTo>
                    <a:lnTo>
                      <a:pt x="377" y="14994"/>
                    </a:lnTo>
                    <a:lnTo>
                      <a:pt x="198" y="16103"/>
                    </a:lnTo>
                    <a:lnTo>
                      <a:pt x="79" y="17232"/>
                    </a:lnTo>
                    <a:lnTo>
                      <a:pt x="40" y="17787"/>
                    </a:lnTo>
                    <a:lnTo>
                      <a:pt x="0" y="18341"/>
                    </a:lnTo>
                    <a:lnTo>
                      <a:pt x="0" y="18421"/>
                    </a:lnTo>
                    <a:lnTo>
                      <a:pt x="20" y="18480"/>
                    </a:lnTo>
                    <a:lnTo>
                      <a:pt x="40" y="18540"/>
                    </a:lnTo>
                    <a:lnTo>
                      <a:pt x="79" y="18579"/>
                    </a:lnTo>
                    <a:lnTo>
                      <a:pt x="159" y="18639"/>
                    </a:lnTo>
                    <a:lnTo>
                      <a:pt x="258" y="18658"/>
                    </a:lnTo>
                    <a:lnTo>
                      <a:pt x="377" y="18639"/>
                    </a:lnTo>
                    <a:lnTo>
                      <a:pt x="456" y="18579"/>
                    </a:lnTo>
                    <a:lnTo>
                      <a:pt x="495" y="18540"/>
                    </a:lnTo>
                    <a:lnTo>
                      <a:pt x="535" y="18480"/>
                    </a:lnTo>
                    <a:lnTo>
                      <a:pt x="555" y="18421"/>
                    </a:lnTo>
                    <a:lnTo>
                      <a:pt x="575" y="18341"/>
                    </a:lnTo>
                    <a:lnTo>
                      <a:pt x="594" y="17787"/>
                    </a:lnTo>
                    <a:lnTo>
                      <a:pt x="654" y="17212"/>
                    </a:lnTo>
                    <a:lnTo>
                      <a:pt x="773" y="16084"/>
                    </a:lnTo>
                    <a:lnTo>
                      <a:pt x="931" y="14955"/>
                    </a:lnTo>
                    <a:lnTo>
                      <a:pt x="1129" y="13826"/>
                    </a:lnTo>
                    <a:lnTo>
                      <a:pt x="1545" y="11568"/>
                    </a:lnTo>
                    <a:lnTo>
                      <a:pt x="1743" y="10439"/>
                    </a:lnTo>
                    <a:lnTo>
                      <a:pt x="1941" y="9310"/>
                    </a:lnTo>
                    <a:lnTo>
                      <a:pt x="2120" y="8181"/>
                    </a:lnTo>
                    <a:lnTo>
                      <a:pt x="2278" y="7052"/>
                    </a:lnTo>
                    <a:lnTo>
                      <a:pt x="2377" y="5923"/>
                    </a:lnTo>
                    <a:lnTo>
                      <a:pt x="2417" y="5349"/>
                    </a:lnTo>
                    <a:lnTo>
                      <a:pt x="2436" y="4794"/>
                    </a:lnTo>
                    <a:lnTo>
                      <a:pt x="2456" y="4220"/>
                    </a:lnTo>
                    <a:lnTo>
                      <a:pt x="2456" y="3665"/>
                    </a:lnTo>
                    <a:lnTo>
                      <a:pt x="2436" y="3091"/>
                    </a:lnTo>
                    <a:lnTo>
                      <a:pt x="2397" y="2516"/>
                    </a:lnTo>
                    <a:lnTo>
                      <a:pt x="2337" y="1942"/>
                    </a:lnTo>
                    <a:lnTo>
                      <a:pt x="2258" y="1387"/>
                    </a:lnTo>
                    <a:lnTo>
                      <a:pt x="2159" y="813"/>
                    </a:lnTo>
                    <a:lnTo>
                      <a:pt x="2040" y="239"/>
                    </a:lnTo>
                    <a:lnTo>
                      <a:pt x="2020" y="159"/>
                    </a:lnTo>
                    <a:lnTo>
                      <a:pt x="1981" y="100"/>
                    </a:lnTo>
                    <a:lnTo>
                      <a:pt x="1961" y="60"/>
                    </a:lnTo>
                    <a:lnTo>
                      <a:pt x="1902" y="40"/>
                    </a:lnTo>
                    <a:lnTo>
                      <a:pt x="1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2" name="Google Shape;6192;p23"/>
              <p:cNvSpPr/>
              <p:nvPr/>
            </p:nvSpPr>
            <p:spPr>
              <a:xfrm>
                <a:off x="3325725" y="1365575"/>
                <a:ext cx="152050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82" h="74631" extrusionOk="0">
                    <a:moveTo>
                      <a:pt x="5725" y="1"/>
                    </a:moveTo>
                    <a:lnTo>
                      <a:pt x="5665" y="21"/>
                    </a:lnTo>
                    <a:lnTo>
                      <a:pt x="5625" y="60"/>
                    </a:lnTo>
                    <a:lnTo>
                      <a:pt x="5586" y="100"/>
                    </a:lnTo>
                    <a:lnTo>
                      <a:pt x="5546" y="179"/>
                    </a:lnTo>
                    <a:lnTo>
                      <a:pt x="5229" y="1031"/>
                    </a:lnTo>
                    <a:lnTo>
                      <a:pt x="4932" y="1882"/>
                    </a:lnTo>
                    <a:lnTo>
                      <a:pt x="4635" y="2754"/>
                    </a:lnTo>
                    <a:lnTo>
                      <a:pt x="4378" y="3606"/>
                    </a:lnTo>
                    <a:lnTo>
                      <a:pt x="4120" y="4477"/>
                    </a:lnTo>
                    <a:lnTo>
                      <a:pt x="3883" y="5348"/>
                    </a:lnTo>
                    <a:lnTo>
                      <a:pt x="3665" y="6220"/>
                    </a:lnTo>
                    <a:lnTo>
                      <a:pt x="3447" y="7091"/>
                    </a:lnTo>
                    <a:lnTo>
                      <a:pt x="3269" y="7963"/>
                    </a:lnTo>
                    <a:lnTo>
                      <a:pt x="3090" y="8854"/>
                    </a:lnTo>
                    <a:lnTo>
                      <a:pt x="2932" y="9726"/>
                    </a:lnTo>
                    <a:lnTo>
                      <a:pt x="2773" y="10617"/>
                    </a:lnTo>
                    <a:lnTo>
                      <a:pt x="2635" y="11508"/>
                    </a:lnTo>
                    <a:lnTo>
                      <a:pt x="2516" y="12400"/>
                    </a:lnTo>
                    <a:lnTo>
                      <a:pt x="2298" y="14182"/>
                    </a:lnTo>
                    <a:lnTo>
                      <a:pt x="2140" y="15965"/>
                    </a:lnTo>
                    <a:lnTo>
                      <a:pt x="2001" y="17767"/>
                    </a:lnTo>
                    <a:lnTo>
                      <a:pt x="1902" y="19569"/>
                    </a:lnTo>
                    <a:lnTo>
                      <a:pt x="1843" y="21372"/>
                    </a:lnTo>
                    <a:lnTo>
                      <a:pt x="1803" y="23174"/>
                    </a:lnTo>
                    <a:lnTo>
                      <a:pt x="1803" y="24996"/>
                    </a:lnTo>
                    <a:lnTo>
                      <a:pt x="1823" y="26818"/>
                    </a:lnTo>
                    <a:lnTo>
                      <a:pt x="1843" y="28641"/>
                    </a:lnTo>
                    <a:lnTo>
                      <a:pt x="1922" y="32305"/>
                    </a:lnTo>
                    <a:lnTo>
                      <a:pt x="2041" y="35949"/>
                    </a:lnTo>
                    <a:lnTo>
                      <a:pt x="2140" y="39613"/>
                    </a:lnTo>
                    <a:lnTo>
                      <a:pt x="2179" y="41435"/>
                    </a:lnTo>
                    <a:lnTo>
                      <a:pt x="2199" y="43258"/>
                    </a:lnTo>
                    <a:lnTo>
                      <a:pt x="2199" y="45080"/>
                    </a:lnTo>
                    <a:lnTo>
                      <a:pt x="2179" y="46902"/>
                    </a:lnTo>
                    <a:lnTo>
                      <a:pt x="2140" y="48724"/>
                    </a:lnTo>
                    <a:lnTo>
                      <a:pt x="2060" y="50546"/>
                    </a:lnTo>
                    <a:lnTo>
                      <a:pt x="1961" y="52349"/>
                    </a:lnTo>
                    <a:lnTo>
                      <a:pt x="1823" y="54151"/>
                    </a:lnTo>
                    <a:lnTo>
                      <a:pt x="1625" y="55934"/>
                    </a:lnTo>
                    <a:lnTo>
                      <a:pt x="1526" y="56845"/>
                    </a:lnTo>
                    <a:lnTo>
                      <a:pt x="1407" y="57736"/>
                    </a:lnTo>
                    <a:lnTo>
                      <a:pt x="1248" y="58706"/>
                    </a:lnTo>
                    <a:lnTo>
                      <a:pt x="1090" y="59697"/>
                    </a:lnTo>
                    <a:lnTo>
                      <a:pt x="753" y="61638"/>
                    </a:lnTo>
                    <a:lnTo>
                      <a:pt x="575" y="62628"/>
                    </a:lnTo>
                    <a:lnTo>
                      <a:pt x="416" y="63599"/>
                    </a:lnTo>
                    <a:lnTo>
                      <a:pt x="298" y="64589"/>
                    </a:lnTo>
                    <a:lnTo>
                      <a:pt x="179" y="65579"/>
                    </a:lnTo>
                    <a:lnTo>
                      <a:pt x="100" y="66669"/>
                    </a:lnTo>
                    <a:lnTo>
                      <a:pt x="40" y="67758"/>
                    </a:lnTo>
                    <a:lnTo>
                      <a:pt x="20" y="68847"/>
                    </a:lnTo>
                    <a:lnTo>
                      <a:pt x="1" y="69937"/>
                    </a:lnTo>
                    <a:lnTo>
                      <a:pt x="20" y="71046"/>
                    </a:lnTo>
                    <a:lnTo>
                      <a:pt x="60" y="72135"/>
                    </a:lnTo>
                    <a:lnTo>
                      <a:pt x="139" y="74314"/>
                    </a:lnTo>
                    <a:lnTo>
                      <a:pt x="159" y="74393"/>
                    </a:lnTo>
                    <a:lnTo>
                      <a:pt x="179" y="74452"/>
                    </a:lnTo>
                    <a:lnTo>
                      <a:pt x="199" y="74512"/>
                    </a:lnTo>
                    <a:lnTo>
                      <a:pt x="238" y="74551"/>
                    </a:lnTo>
                    <a:lnTo>
                      <a:pt x="337" y="74611"/>
                    </a:lnTo>
                    <a:lnTo>
                      <a:pt x="436" y="74631"/>
                    </a:lnTo>
                    <a:lnTo>
                      <a:pt x="555" y="74611"/>
                    </a:lnTo>
                    <a:lnTo>
                      <a:pt x="634" y="74551"/>
                    </a:lnTo>
                    <a:lnTo>
                      <a:pt x="674" y="74512"/>
                    </a:lnTo>
                    <a:lnTo>
                      <a:pt x="694" y="74452"/>
                    </a:lnTo>
                    <a:lnTo>
                      <a:pt x="714" y="74393"/>
                    </a:lnTo>
                    <a:lnTo>
                      <a:pt x="714" y="74314"/>
                    </a:lnTo>
                    <a:lnTo>
                      <a:pt x="634" y="72373"/>
                    </a:lnTo>
                    <a:lnTo>
                      <a:pt x="595" y="71402"/>
                    </a:lnTo>
                    <a:lnTo>
                      <a:pt x="575" y="70432"/>
                    </a:lnTo>
                    <a:lnTo>
                      <a:pt x="575" y="69461"/>
                    </a:lnTo>
                    <a:lnTo>
                      <a:pt x="595" y="68491"/>
                    </a:lnTo>
                    <a:lnTo>
                      <a:pt x="615" y="67520"/>
                    </a:lnTo>
                    <a:lnTo>
                      <a:pt x="674" y="66550"/>
                    </a:lnTo>
                    <a:lnTo>
                      <a:pt x="753" y="65619"/>
                    </a:lnTo>
                    <a:lnTo>
                      <a:pt x="852" y="64688"/>
                    </a:lnTo>
                    <a:lnTo>
                      <a:pt x="991" y="63757"/>
                    </a:lnTo>
                    <a:lnTo>
                      <a:pt x="1129" y="62846"/>
                    </a:lnTo>
                    <a:lnTo>
                      <a:pt x="1446" y="61004"/>
                    </a:lnTo>
                    <a:lnTo>
                      <a:pt x="1763" y="59162"/>
                    </a:lnTo>
                    <a:lnTo>
                      <a:pt x="1902" y="58271"/>
                    </a:lnTo>
                    <a:lnTo>
                      <a:pt x="2021" y="57379"/>
                    </a:lnTo>
                    <a:lnTo>
                      <a:pt x="2239" y="55597"/>
                    </a:lnTo>
                    <a:lnTo>
                      <a:pt x="2417" y="53814"/>
                    </a:lnTo>
                    <a:lnTo>
                      <a:pt x="2556" y="52012"/>
                    </a:lnTo>
                    <a:lnTo>
                      <a:pt x="2655" y="50210"/>
                    </a:lnTo>
                    <a:lnTo>
                      <a:pt x="2714" y="48407"/>
                    </a:lnTo>
                    <a:lnTo>
                      <a:pt x="2754" y="46605"/>
                    </a:lnTo>
                    <a:lnTo>
                      <a:pt x="2754" y="44803"/>
                    </a:lnTo>
                    <a:lnTo>
                      <a:pt x="2754" y="43000"/>
                    </a:lnTo>
                    <a:lnTo>
                      <a:pt x="2734" y="41218"/>
                    </a:lnTo>
                    <a:lnTo>
                      <a:pt x="2655" y="37613"/>
                    </a:lnTo>
                    <a:lnTo>
                      <a:pt x="2536" y="34008"/>
                    </a:lnTo>
                    <a:lnTo>
                      <a:pt x="2437" y="30423"/>
                    </a:lnTo>
                    <a:lnTo>
                      <a:pt x="2397" y="28621"/>
                    </a:lnTo>
                    <a:lnTo>
                      <a:pt x="2377" y="26818"/>
                    </a:lnTo>
                    <a:lnTo>
                      <a:pt x="2357" y="25016"/>
                    </a:lnTo>
                    <a:lnTo>
                      <a:pt x="2377" y="23234"/>
                    </a:lnTo>
                    <a:lnTo>
                      <a:pt x="2417" y="21431"/>
                    </a:lnTo>
                    <a:lnTo>
                      <a:pt x="2476" y="19629"/>
                    </a:lnTo>
                    <a:lnTo>
                      <a:pt x="2575" y="17826"/>
                    </a:lnTo>
                    <a:lnTo>
                      <a:pt x="2714" y="16044"/>
                    </a:lnTo>
                    <a:lnTo>
                      <a:pt x="2793" y="15034"/>
                    </a:lnTo>
                    <a:lnTo>
                      <a:pt x="2892" y="14043"/>
                    </a:lnTo>
                    <a:lnTo>
                      <a:pt x="3011" y="13053"/>
                    </a:lnTo>
                    <a:lnTo>
                      <a:pt x="3150" y="12043"/>
                    </a:lnTo>
                    <a:lnTo>
                      <a:pt x="3288" y="11053"/>
                    </a:lnTo>
                    <a:lnTo>
                      <a:pt x="3447" y="10062"/>
                    </a:lnTo>
                    <a:lnTo>
                      <a:pt x="3625" y="9092"/>
                    </a:lnTo>
                    <a:lnTo>
                      <a:pt x="3823" y="8102"/>
                    </a:lnTo>
                    <a:lnTo>
                      <a:pt x="4041" y="7131"/>
                    </a:lnTo>
                    <a:lnTo>
                      <a:pt x="4279" y="6161"/>
                    </a:lnTo>
                    <a:lnTo>
                      <a:pt x="4516" y="5210"/>
                    </a:lnTo>
                    <a:lnTo>
                      <a:pt x="4774" y="4259"/>
                    </a:lnTo>
                    <a:lnTo>
                      <a:pt x="5071" y="3308"/>
                    </a:lnTo>
                    <a:lnTo>
                      <a:pt x="5368" y="2358"/>
                    </a:lnTo>
                    <a:lnTo>
                      <a:pt x="5705" y="1427"/>
                    </a:lnTo>
                    <a:lnTo>
                      <a:pt x="6041" y="496"/>
                    </a:lnTo>
                    <a:lnTo>
                      <a:pt x="6061" y="437"/>
                    </a:lnTo>
                    <a:lnTo>
                      <a:pt x="6081" y="357"/>
                    </a:lnTo>
                    <a:lnTo>
                      <a:pt x="6061" y="238"/>
                    </a:lnTo>
                    <a:lnTo>
                      <a:pt x="6002" y="120"/>
                    </a:lnTo>
                    <a:lnTo>
                      <a:pt x="5903" y="40"/>
                    </a:lnTo>
                    <a:lnTo>
                      <a:pt x="582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3" name="Google Shape;6193;p23"/>
              <p:cNvSpPr/>
              <p:nvPr/>
            </p:nvSpPr>
            <p:spPr>
              <a:xfrm>
                <a:off x="3389100" y="2829750"/>
                <a:ext cx="896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86" h="15153" extrusionOk="0">
                    <a:moveTo>
                      <a:pt x="2120" y="1"/>
                    </a:moveTo>
                    <a:lnTo>
                      <a:pt x="2021" y="21"/>
                    </a:lnTo>
                    <a:lnTo>
                      <a:pt x="1942" y="40"/>
                    </a:lnTo>
                    <a:lnTo>
                      <a:pt x="1843" y="80"/>
                    </a:lnTo>
                    <a:lnTo>
                      <a:pt x="1684" y="179"/>
                    </a:lnTo>
                    <a:lnTo>
                      <a:pt x="1526" y="338"/>
                    </a:lnTo>
                    <a:lnTo>
                      <a:pt x="1407" y="496"/>
                    </a:lnTo>
                    <a:lnTo>
                      <a:pt x="1288" y="694"/>
                    </a:lnTo>
                    <a:lnTo>
                      <a:pt x="1189" y="892"/>
                    </a:lnTo>
                    <a:lnTo>
                      <a:pt x="1031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54" y="2754"/>
                    </a:lnTo>
                    <a:lnTo>
                      <a:pt x="496" y="3744"/>
                    </a:lnTo>
                    <a:lnTo>
                      <a:pt x="357" y="4695"/>
                    </a:lnTo>
                    <a:lnTo>
                      <a:pt x="219" y="5705"/>
                    </a:lnTo>
                    <a:lnTo>
                      <a:pt x="120" y="6735"/>
                    </a:lnTo>
                    <a:lnTo>
                      <a:pt x="60" y="7745"/>
                    </a:lnTo>
                    <a:lnTo>
                      <a:pt x="21" y="8775"/>
                    </a:lnTo>
                    <a:lnTo>
                      <a:pt x="1" y="9805"/>
                    </a:lnTo>
                    <a:lnTo>
                      <a:pt x="40" y="10835"/>
                    </a:lnTo>
                    <a:lnTo>
                      <a:pt x="80" y="11845"/>
                    </a:lnTo>
                    <a:lnTo>
                      <a:pt x="179" y="12875"/>
                    </a:lnTo>
                    <a:lnTo>
                      <a:pt x="179" y="12954"/>
                    </a:lnTo>
                    <a:lnTo>
                      <a:pt x="219" y="13014"/>
                    </a:lnTo>
                    <a:lnTo>
                      <a:pt x="238" y="13073"/>
                    </a:lnTo>
                    <a:lnTo>
                      <a:pt x="278" y="13113"/>
                    </a:lnTo>
                    <a:lnTo>
                      <a:pt x="377" y="13172"/>
                    </a:lnTo>
                    <a:lnTo>
                      <a:pt x="496" y="13192"/>
                    </a:lnTo>
                    <a:lnTo>
                      <a:pt x="595" y="13172"/>
                    </a:lnTo>
                    <a:lnTo>
                      <a:pt x="635" y="13152"/>
                    </a:lnTo>
                    <a:lnTo>
                      <a:pt x="674" y="13113"/>
                    </a:lnTo>
                    <a:lnTo>
                      <a:pt x="714" y="13073"/>
                    </a:lnTo>
                    <a:lnTo>
                      <a:pt x="734" y="13014"/>
                    </a:lnTo>
                    <a:lnTo>
                      <a:pt x="734" y="12954"/>
                    </a:lnTo>
                    <a:lnTo>
                      <a:pt x="734" y="12875"/>
                    </a:lnTo>
                    <a:lnTo>
                      <a:pt x="674" y="12063"/>
                    </a:lnTo>
                    <a:lnTo>
                      <a:pt x="615" y="11231"/>
                    </a:lnTo>
                    <a:lnTo>
                      <a:pt x="595" y="10419"/>
                    </a:lnTo>
                    <a:lnTo>
                      <a:pt x="575" y="9607"/>
                    </a:lnTo>
                    <a:lnTo>
                      <a:pt x="575" y="8775"/>
                    </a:lnTo>
                    <a:lnTo>
                      <a:pt x="615" y="7963"/>
                    </a:lnTo>
                    <a:lnTo>
                      <a:pt x="654" y="7151"/>
                    </a:lnTo>
                    <a:lnTo>
                      <a:pt x="734" y="6339"/>
                    </a:lnTo>
                    <a:lnTo>
                      <a:pt x="813" y="5507"/>
                    </a:lnTo>
                    <a:lnTo>
                      <a:pt x="932" y="4675"/>
                    </a:lnTo>
                    <a:lnTo>
                      <a:pt x="1070" y="3863"/>
                    </a:lnTo>
                    <a:lnTo>
                      <a:pt x="1229" y="3031"/>
                    </a:lnTo>
                    <a:lnTo>
                      <a:pt x="1387" y="2279"/>
                    </a:lnTo>
                    <a:lnTo>
                      <a:pt x="1486" y="1902"/>
                    </a:lnTo>
                    <a:lnTo>
                      <a:pt x="1585" y="1526"/>
                    </a:lnTo>
                    <a:lnTo>
                      <a:pt x="1645" y="1348"/>
                    </a:lnTo>
                    <a:lnTo>
                      <a:pt x="1704" y="1130"/>
                    </a:lnTo>
                    <a:lnTo>
                      <a:pt x="1803" y="932"/>
                    </a:lnTo>
                    <a:lnTo>
                      <a:pt x="1863" y="853"/>
                    </a:lnTo>
                    <a:lnTo>
                      <a:pt x="1922" y="793"/>
                    </a:lnTo>
                    <a:lnTo>
                      <a:pt x="1981" y="753"/>
                    </a:lnTo>
                    <a:lnTo>
                      <a:pt x="2061" y="734"/>
                    </a:lnTo>
                    <a:lnTo>
                      <a:pt x="2179" y="734"/>
                    </a:lnTo>
                    <a:lnTo>
                      <a:pt x="2278" y="773"/>
                    </a:lnTo>
                    <a:lnTo>
                      <a:pt x="2377" y="853"/>
                    </a:lnTo>
                    <a:lnTo>
                      <a:pt x="2457" y="952"/>
                    </a:lnTo>
                    <a:lnTo>
                      <a:pt x="2536" y="1090"/>
                    </a:lnTo>
                    <a:lnTo>
                      <a:pt x="2655" y="1328"/>
                    </a:lnTo>
                    <a:lnTo>
                      <a:pt x="2754" y="1704"/>
                    </a:lnTo>
                    <a:lnTo>
                      <a:pt x="2853" y="2120"/>
                    </a:lnTo>
                    <a:lnTo>
                      <a:pt x="2912" y="2516"/>
                    </a:lnTo>
                    <a:lnTo>
                      <a:pt x="2952" y="2952"/>
                    </a:lnTo>
                    <a:lnTo>
                      <a:pt x="2991" y="3368"/>
                    </a:lnTo>
                    <a:lnTo>
                      <a:pt x="3011" y="3784"/>
                    </a:lnTo>
                    <a:lnTo>
                      <a:pt x="3011" y="4616"/>
                    </a:lnTo>
                    <a:lnTo>
                      <a:pt x="3011" y="5507"/>
                    </a:lnTo>
                    <a:lnTo>
                      <a:pt x="2972" y="6398"/>
                    </a:lnTo>
                    <a:lnTo>
                      <a:pt x="2912" y="7270"/>
                    </a:lnTo>
                    <a:lnTo>
                      <a:pt x="2813" y="8161"/>
                    </a:lnTo>
                    <a:lnTo>
                      <a:pt x="2714" y="8993"/>
                    </a:lnTo>
                    <a:lnTo>
                      <a:pt x="2576" y="9825"/>
                    </a:lnTo>
                    <a:lnTo>
                      <a:pt x="2437" y="10657"/>
                    </a:lnTo>
                    <a:lnTo>
                      <a:pt x="2278" y="11469"/>
                    </a:lnTo>
                    <a:lnTo>
                      <a:pt x="1942" y="13113"/>
                    </a:lnTo>
                    <a:lnTo>
                      <a:pt x="1585" y="14737"/>
                    </a:lnTo>
                    <a:lnTo>
                      <a:pt x="1585" y="14816"/>
                    </a:lnTo>
                    <a:lnTo>
                      <a:pt x="1585" y="14875"/>
                    </a:lnTo>
                    <a:lnTo>
                      <a:pt x="1605" y="14955"/>
                    </a:lnTo>
                    <a:lnTo>
                      <a:pt x="1625" y="14994"/>
                    </a:lnTo>
                    <a:lnTo>
                      <a:pt x="1704" y="15093"/>
                    </a:lnTo>
                    <a:lnTo>
                      <a:pt x="1803" y="15133"/>
                    </a:lnTo>
                    <a:lnTo>
                      <a:pt x="1902" y="15153"/>
                    </a:lnTo>
                    <a:lnTo>
                      <a:pt x="2001" y="15133"/>
                    </a:lnTo>
                    <a:lnTo>
                      <a:pt x="2041" y="15093"/>
                    </a:lnTo>
                    <a:lnTo>
                      <a:pt x="2080" y="15054"/>
                    </a:lnTo>
                    <a:lnTo>
                      <a:pt x="2120" y="14994"/>
                    </a:lnTo>
                    <a:lnTo>
                      <a:pt x="2140" y="14915"/>
                    </a:lnTo>
                    <a:lnTo>
                      <a:pt x="2576" y="12875"/>
                    </a:lnTo>
                    <a:lnTo>
                      <a:pt x="2793" y="11845"/>
                    </a:lnTo>
                    <a:lnTo>
                      <a:pt x="2991" y="10835"/>
                    </a:lnTo>
                    <a:lnTo>
                      <a:pt x="3170" y="9785"/>
                    </a:lnTo>
                    <a:lnTo>
                      <a:pt x="3308" y="8755"/>
                    </a:lnTo>
                    <a:lnTo>
                      <a:pt x="3447" y="7705"/>
                    </a:lnTo>
                    <a:lnTo>
                      <a:pt x="3526" y="6676"/>
                    </a:lnTo>
                    <a:lnTo>
                      <a:pt x="3586" y="5626"/>
                    </a:lnTo>
                    <a:lnTo>
                      <a:pt x="3586" y="4576"/>
                    </a:lnTo>
                    <a:lnTo>
                      <a:pt x="3566" y="4061"/>
                    </a:lnTo>
                    <a:lnTo>
                      <a:pt x="3546" y="3546"/>
                    </a:lnTo>
                    <a:lnTo>
                      <a:pt x="3506" y="3031"/>
                    </a:lnTo>
                    <a:lnTo>
                      <a:pt x="3447" y="2516"/>
                    </a:lnTo>
                    <a:lnTo>
                      <a:pt x="3368" y="1823"/>
                    </a:lnTo>
                    <a:lnTo>
                      <a:pt x="3289" y="1467"/>
                    </a:lnTo>
                    <a:lnTo>
                      <a:pt x="3190" y="1110"/>
                    </a:lnTo>
                    <a:lnTo>
                      <a:pt x="3071" y="773"/>
                    </a:lnTo>
                    <a:lnTo>
                      <a:pt x="299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94" y="219"/>
                    </a:lnTo>
                    <a:lnTo>
                      <a:pt x="2556" y="139"/>
                    </a:lnTo>
                    <a:lnTo>
                      <a:pt x="2417" y="60"/>
                    </a:lnTo>
                    <a:lnTo>
                      <a:pt x="2318" y="21"/>
                    </a:lnTo>
                    <a:lnTo>
                      <a:pt x="221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4" name="Google Shape;6194;p23"/>
              <p:cNvSpPr/>
              <p:nvPr/>
            </p:nvSpPr>
            <p:spPr>
              <a:xfrm>
                <a:off x="3253425" y="1102150"/>
                <a:ext cx="951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1" y="120"/>
                    </a:lnTo>
                    <a:lnTo>
                      <a:pt x="2021" y="179"/>
                    </a:lnTo>
                    <a:lnTo>
                      <a:pt x="2001" y="239"/>
                    </a:lnTo>
                    <a:lnTo>
                      <a:pt x="1981" y="318"/>
                    </a:lnTo>
                    <a:lnTo>
                      <a:pt x="1585" y="4596"/>
                    </a:lnTo>
                    <a:lnTo>
                      <a:pt x="1387" y="6755"/>
                    </a:lnTo>
                    <a:lnTo>
                      <a:pt x="1229" y="8894"/>
                    </a:lnTo>
                    <a:lnTo>
                      <a:pt x="1110" y="11053"/>
                    </a:lnTo>
                    <a:lnTo>
                      <a:pt x="1011" y="13212"/>
                    </a:lnTo>
                    <a:lnTo>
                      <a:pt x="99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91" y="17529"/>
                    </a:lnTo>
                    <a:lnTo>
                      <a:pt x="1051" y="19688"/>
                    </a:lnTo>
                    <a:lnTo>
                      <a:pt x="1150" y="21867"/>
                    </a:lnTo>
                    <a:lnTo>
                      <a:pt x="1288" y="24026"/>
                    </a:lnTo>
                    <a:lnTo>
                      <a:pt x="1447" y="26205"/>
                    </a:lnTo>
                    <a:lnTo>
                      <a:pt x="1803" y="30542"/>
                    </a:lnTo>
                    <a:lnTo>
                      <a:pt x="2160" y="34860"/>
                    </a:lnTo>
                    <a:lnTo>
                      <a:pt x="2496" y="39138"/>
                    </a:lnTo>
                    <a:lnTo>
                      <a:pt x="2675" y="41277"/>
                    </a:lnTo>
                    <a:lnTo>
                      <a:pt x="2853" y="43416"/>
                    </a:lnTo>
                    <a:lnTo>
                      <a:pt x="2992" y="45555"/>
                    </a:lnTo>
                    <a:lnTo>
                      <a:pt x="3110" y="47694"/>
                    </a:lnTo>
                    <a:lnTo>
                      <a:pt x="3190" y="49853"/>
                    </a:lnTo>
                    <a:lnTo>
                      <a:pt x="3209" y="50923"/>
                    </a:lnTo>
                    <a:lnTo>
                      <a:pt x="3229" y="51992"/>
                    </a:lnTo>
                    <a:lnTo>
                      <a:pt x="3229" y="53062"/>
                    </a:lnTo>
                    <a:lnTo>
                      <a:pt x="3190" y="54131"/>
                    </a:lnTo>
                    <a:lnTo>
                      <a:pt x="3150" y="55201"/>
                    </a:lnTo>
                    <a:lnTo>
                      <a:pt x="3091" y="56270"/>
                    </a:lnTo>
                    <a:lnTo>
                      <a:pt x="2992" y="57340"/>
                    </a:lnTo>
                    <a:lnTo>
                      <a:pt x="2893" y="58409"/>
                    </a:lnTo>
                    <a:lnTo>
                      <a:pt x="2754" y="59479"/>
                    </a:lnTo>
                    <a:lnTo>
                      <a:pt x="2595" y="60529"/>
                    </a:lnTo>
                    <a:lnTo>
                      <a:pt x="2437" y="61578"/>
                    </a:lnTo>
                    <a:lnTo>
                      <a:pt x="2239" y="62589"/>
                    </a:lnTo>
                    <a:lnTo>
                      <a:pt x="1843" y="64648"/>
                    </a:lnTo>
                    <a:lnTo>
                      <a:pt x="1427" y="66688"/>
                    </a:lnTo>
                    <a:lnTo>
                      <a:pt x="1031" y="68729"/>
                    </a:lnTo>
                    <a:lnTo>
                      <a:pt x="833" y="69778"/>
                    </a:lnTo>
                    <a:lnTo>
                      <a:pt x="654" y="70828"/>
                    </a:lnTo>
                    <a:lnTo>
                      <a:pt x="496" y="71878"/>
                    </a:lnTo>
                    <a:lnTo>
                      <a:pt x="338" y="72947"/>
                    </a:lnTo>
                    <a:lnTo>
                      <a:pt x="219" y="74017"/>
                    </a:lnTo>
                    <a:lnTo>
                      <a:pt x="120" y="75086"/>
                    </a:lnTo>
                    <a:lnTo>
                      <a:pt x="40" y="76156"/>
                    </a:lnTo>
                    <a:lnTo>
                      <a:pt x="1" y="77206"/>
                    </a:lnTo>
                    <a:lnTo>
                      <a:pt x="1" y="78275"/>
                    </a:lnTo>
                    <a:lnTo>
                      <a:pt x="40" y="79345"/>
                    </a:lnTo>
                    <a:lnTo>
                      <a:pt x="120" y="80414"/>
                    </a:lnTo>
                    <a:lnTo>
                      <a:pt x="238" y="81464"/>
                    </a:lnTo>
                    <a:lnTo>
                      <a:pt x="318" y="81979"/>
                    </a:lnTo>
                    <a:lnTo>
                      <a:pt x="397" y="82514"/>
                    </a:lnTo>
                    <a:lnTo>
                      <a:pt x="516" y="83029"/>
                    </a:lnTo>
                    <a:lnTo>
                      <a:pt x="635" y="83544"/>
                    </a:lnTo>
                    <a:lnTo>
                      <a:pt x="753" y="84059"/>
                    </a:lnTo>
                    <a:lnTo>
                      <a:pt x="892" y="84574"/>
                    </a:lnTo>
                    <a:lnTo>
                      <a:pt x="1051" y="85088"/>
                    </a:lnTo>
                    <a:lnTo>
                      <a:pt x="1229" y="85584"/>
                    </a:lnTo>
                    <a:lnTo>
                      <a:pt x="1268" y="85643"/>
                    </a:lnTo>
                    <a:lnTo>
                      <a:pt x="1308" y="85702"/>
                    </a:lnTo>
                    <a:lnTo>
                      <a:pt x="1348" y="85742"/>
                    </a:lnTo>
                    <a:lnTo>
                      <a:pt x="140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83" y="85663"/>
                    </a:lnTo>
                    <a:lnTo>
                      <a:pt x="1803" y="85603"/>
                    </a:lnTo>
                    <a:lnTo>
                      <a:pt x="1803" y="85544"/>
                    </a:lnTo>
                    <a:lnTo>
                      <a:pt x="1803" y="85485"/>
                    </a:lnTo>
                    <a:lnTo>
                      <a:pt x="1783" y="85405"/>
                    </a:lnTo>
                    <a:lnTo>
                      <a:pt x="1625" y="84950"/>
                    </a:lnTo>
                    <a:lnTo>
                      <a:pt x="1466" y="84474"/>
                    </a:lnTo>
                    <a:lnTo>
                      <a:pt x="1348" y="83999"/>
                    </a:lnTo>
                    <a:lnTo>
                      <a:pt x="1209" y="83524"/>
                    </a:lnTo>
                    <a:lnTo>
                      <a:pt x="1011" y="82573"/>
                    </a:lnTo>
                    <a:lnTo>
                      <a:pt x="833" y="81603"/>
                    </a:lnTo>
                    <a:lnTo>
                      <a:pt x="714" y="80632"/>
                    </a:lnTo>
                    <a:lnTo>
                      <a:pt x="635" y="79662"/>
                    </a:lnTo>
                    <a:lnTo>
                      <a:pt x="575" y="78671"/>
                    </a:lnTo>
                    <a:lnTo>
                      <a:pt x="575" y="77681"/>
                    </a:lnTo>
                    <a:lnTo>
                      <a:pt x="595" y="76710"/>
                    </a:lnTo>
                    <a:lnTo>
                      <a:pt x="635" y="75720"/>
                    </a:lnTo>
                    <a:lnTo>
                      <a:pt x="714" y="74730"/>
                    </a:lnTo>
                    <a:lnTo>
                      <a:pt x="813" y="73740"/>
                    </a:lnTo>
                    <a:lnTo>
                      <a:pt x="932" y="72749"/>
                    </a:lnTo>
                    <a:lnTo>
                      <a:pt x="1070" y="71779"/>
                    </a:lnTo>
                    <a:lnTo>
                      <a:pt x="1229" y="70808"/>
                    </a:lnTo>
                    <a:lnTo>
                      <a:pt x="1407" y="69838"/>
                    </a:lnTo>
                    <a:lnTo>
                      <a:pt x="1783" y="67837"/>
                    </a:lnTo>
                    <a:lnTo>
                      <a:pt x="2160" y="65837"/>
                    </a:lnTo>
                    <a:lnTo>
                      <a:pt x="2556" y="63856"/>
                    </a:lnTo>
                    <a:lnTo>
                      <a:pt x="2912" y="61856"/>
                    </a:lnTo>
                    <a:lnTo>
                      <a:pt x="3071" y="60865"/>
                    </a:lnTo>
                    <a:lnTo>
                      <a:pt x="3229" y="59855"/>
                    </a:lnTo>
                    <a:lnTo>
                      <a:pt x="3368" y="58865"/>
                    </a:lnTo>
                    <a:lnTo>
                      <a:pt x="3487" y="57855"/>
                    </a:lnTo>
                    <a:lnTo>
                      <a:pt x="3586" y="56845"/>
                    </a:lnTo>
                    <a:lnTo>
                      <a:pt x="3685" y="55815"/>
                    </a:lnTo>
                    <a:lnTo>
                      <a:pt x="3744" y="54805"/>
                    </a:lnTo>
                    <a:lnTo>
                      <a:pt x="3784" y="53775"/>
                    </a:lnTo>
                    <a:lnTo>
                      <a:pt x="3804" y="52705"/>
                    </a:lnTo>
                    <a:lnTo>
                      <a:pt x="3804" y="51636"/>
                    </a:lnTo>
                    <a:lnTo>
                      <a:pt x="3784" y="50566"/>
                    </a:lnTo>
                    <a:lnTo>
                      <a:pt x="3744" y="49497"/>
                    </a:lnTo>
                    <a:lnTo>
                      <a:pt x="3665" y="47358"/>
                    </a:lnTo>
                    <a:lnTo>
                      <a:pt x="3526" y="45219"/>
                    </a:lnTo>
                    <a:lnTo>
                      <a:pt x="3388" y="43079"/>
                    </a:lnTo>
                    <a:lnTo>
                      <a:pt x="3209" y="40940"/>
                    </a:lnTo>
                    <a:lnTo>
                      <a:pt x="2853" y="36682"/>
                    </a:lnTo>
                    <a:lnTo>
                      <a:pt x="2516" y="32424"/>
                    </a:lnTo>
                    <a:lnTo>
                      <a:pt x="2160" y="28165"/>
                    </a:lnTo>
                    <a:lnTo>
                      <a:pt x="2001" y="26026"/>
                    </a:lnTo>
                    <a:lnTo>
                      <a:pt x="1863" y="23907"/>
                    </a:lnTo>
                    <a:lnTo>
                      <a:pt x="1724" y="21768"/>
                    </a:lnTo>
                    <a:lnTo>
                      <a:pt x="1625" y="19649"/>
                    </a:lnTo>
                    <a:lnTo>
                      <a:pt x="1585" y="18421"/>
                    </a:lnTo>
                    <a:lnTo>
                      <a:pt x="1546" y="17213"/>
                    </a:lnTo>
                    <a:lnTo>
                      <a:pt x="1546" y="16004"/>
                    </a:lnTo>
                    <a:lnTo>
                      <a:pt x="1566" y="14796"/>
                    </a:lnTo>
                    <a:lnTo>
                      <a:pt x="1585" y="13588"/>
                    </a:lnTo>
                    <a:lnTo>
                      <a:pt x="1625" y="12380"/>
                    </a:lnTo>
                    <a:lnTo>
                      <a:pt x="1684" y="11172"/>
                    </a:lnTo>
                    <a:lnTo>
                      <a:pt x="1744" y="9963"/>
                    </a:lnTo>
                    <a:lnTo>
                      <a:pt x="1902" y="7547"/>
                    </a:lnTo>
                    <a:lnTo>
                      <a:pt x="2100" y="5131"/>
                    </a:lnTo>
                    <a:lnTo>
                      <a:pt x="2318" y="2714"/>
                    </a:lnTo>
                    <a:lnTo>
                      <a:pt x="2556" y="318"/>
                    </a:lnTo>
                    <a:lnTo>
                      <a:pt x="2556" y="239"/>
                    </a:lnTo>
                    <a:lnTo>
                      <a:pt x="2556" y="179"/>
                    </a:lnTo>
                    <a:lnTo>
                      <a:pt x="2516" y="120"/>
                    </a:lnTo>
                    <a:lnTo>
                      <a:pt x="2496" y="80"/>
                    </a:lnTo>
                    <a:lnTo>
                      <a:pt x="241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5" name="Google Shape;6195;p23"/>
              <p:cNvSpPr/>
              <p:nvPr/>
            </p:nvSpPr>
            <p:spPr>
              <a:xfrm>
                <a:off x="3298000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4" y="0"/>
                    </a:moveTo>
                    <a:lnTo>
                      <a:pt x="6695" y="40"/>
                    </a:lnTo>
                    <a:lnTo>
                      <a:pt x="6655" y="79"/>
                    </a:lnTo>
                    <a:lnTo>
                      <a:pt x="6616" y="139"/>
                    </a:lnTo>
                    <a:lnTo>
                      <a:pt x="6299" y="674"/>
                    </a:lnTo>
                    <a:lnTo>
                      <a:pt x="6021" y="1208"/>
                    </a:lnTo>
                    <a:lnTo>
                      <a:pt x="5784" y="1743"/>
                    </a:lnTo>
                    <a:lnTo>
                      <a:pt x="5566" y="2298"/>
                    </a:lnTo>
                    <a:lnTo>
                      <a:pt x="5368" y="2872"/>
                    </a:lnTo>
                    <a:lnTo>
                      <a:pt x="5209" y="3446"/>
                    </a:lnTo>
                    <a:lnTo>
                      <a:pt x="5071" y="4021"/>
                    </a:lnTo>
                    <a:lnTo>
                      <a:pt x="4952" y="4595"/>
                    </a:lnTo>
                    <a:lnTo>
                      <a:pt x="4873" y="5189"/>
                    </a:lnTo>
                    <a:lnTo>
                      <a:pt x="4793" y="5784"/>
                    </a:lnTo>
                    <a:lnTo>
                      <a:pt x="4734" y="6378"/>
                    </a:lnTo>
                    <a:lnTo>
                      <a:pt x="4694" y="6972"/>
                    </a:lnTo>
                    <a:lnTo>
                      <a:pt x="4675" y="7586"/>
                    </a:lnTo>
                    <a:lnTo>
                      <a:pt x="4675" y="8180"/>
                    </a:lnTo>
                    <a:lnTo>
                      <a:pt x="4694" y="9408"/>
                    </a:lnTo>
                    <a:lnTo>
                      <a:pt x="4754" y="10636"/>
                    </a:lnTo>
                    <a:lnTo>
                      <a:pt x="4853" y="11884"/>
                    </a:lnTo>
                    <a:lnTo>
                      <a:pt x="5051" y="14340"/>
                    </a:lnTo>
                    <a:lnTo>
                      <a:pt x="5130" y="15588"/>
                    </a:lnTo>
                    <a:lnTo>
                      <a:pt x="5190" y="16796"/>
                    </a:lnTo>
                    <a:lnTo>
                      <a:pt x="5209" y="18004"/>
                    </a:lnTo>
                    <a:lnTo>
                      <a:pt x="5209" y="18598"/>
                    </a:lnTo>
                    <a:lnTo>
                      <a:pt x="5190" y="19192"/>
                    </a:lnTo>
                    <a:lnTo>
                      <a:pt x="5150" y="19886"/>
                    </a:lnTo>
                    <a:lnTo>
                      <a:pt x="5071" y="20579"/>
                    </a:lnTo>
                    <a:lnTo>
                      <a:pt x="4992" y="21272"/>
                    </a:lnTo>
                    <a:lnTo>
                      <a:pt x="4873" y="21946"/>
                    </a:lnTo>
                    <a:lnTo>
                      <a:pt x="4754" y="22619"/>
                    </a:lnTo>
                    <a:lnTo>
                      <a:pt x="4615" y="23292"/>
                    </a:lnTo>
                    <a:lnTo>
                      <a:pt x="4457" y="23966"/>
                    </a:lnTo>
                    <a:lnTo>
                      <a:pt x="4298" y="24639"/>
                    </a:lnTo>
                    <a:lnTo>
                      <a:pt x="3942" y="25907"/>
                    </a:lnTo>
                    <a:lnTo>
                      <a:pt x="3585" y="27174"/>
                    </a:lnTo>
                    <a:lnTo>
                      <a:pt x="3506" y="27452"/>
                    </a:lnTo>
                    <a:lnTo>
                      <a:pt x="3407" y="27848"/>
                    </a:lnTo>
                    <a:lnTo>
                      <a:pt x="3348" y="28046"/>
                    </a:lnTo>
                    <a:lnTo>
                      <a:pt x="3268" y="28204"/>
                    </a:lnTo>
                    <a:lnTo>
                      <a:pt x="3209" y="28323"/>
                    </a:lnTo>
                    <a:lnTo>
                      <a:pt x="3169" y="28363"/>
                    </a:lnTo>
                    <a:lnTo>
                      <a:pt x="3110" y="28363"/>
                    </a:lnTo>
                    <a:lnTo>
                      <a:pt x="3070" y="28323"/>
                    </a:lnTo>
                    <a:lnTo>
                      <a:pt x="3011" y="28224"/>
                    </a:lnTo>
                    <a:lnTo>
                      <a:pt x="2971" y="28066"/>
                    </a:lnTo>
                    <a:lnTo>
                      <a:pt x="2912" y="27887"/>
                    </a:lnTo>
                    <a:lnTo>
                      <a:pt x="2852" y="27491"/>
                    </a:lnTo>
                    <a:lnTo>
                      <a:pt x="2793" y="27194"/>
                    </a:lnTo>
                    <a:lnTo>
                      <a:pt x="2674" y="26521"/>
                    </a:lnTo>
                    <a:lnTo>
                      <a:pt x="2595" y="25867"/>
                    </a:lnTo>
                    <a:lnTo>
                      <a:pt x="2516" y="25174"/>
                    </a:lnTo>
                    <a:lnTo>
                      <a:pt x="2437" y="24501"/>
                    </a:lnTo>
                    <a:lnTo>
                      <a:pt x="2397" y="23827"/>
                    </a:lnTo>
                    <a:lnTo>
                      <a:pt x="2357" y="23154"/>
                    </a:lnTo>
                    <a:lnTo>
                      <a:pt x="2298" y="21787"/>
                    </a:lnTo>
                    <a:lnTo>
                      <a:pt x="2278" y="20420"/>
                    </a:lnTo>
                    <a:lnTo>
                      <a:pt x="2298" y="19054"/>
                    </a:lnTo>
                    <a:lnTo>
                      <a:pt x="2298" y="16321"/>
                    </a:lnTo>
                    <a:lnTo>
                      <a:pt x="2298" y="15152"/>
                    </a:lnTo>
                    <a:lnTo>
                      <a:pt x="2298" y="13904"/>
                    </a:lnTo>
                    <a:lnTo>
                      <a:pt x="2298" y="13270"/>
                    </a:lnTo>
                    <a:lnTo>
                      <a:pt x="2258" y="12637"/>
                    </a:lnTo>
                    <a:lnTo>
                      <a:pt x="2219" y="12003"/>
                    </a:lnTo>
                    <a:lnTo>
                      <a:pt x="2159" y="11369"/>
                    </a:lnTo>
                    <a:lnTo>
                      <a:pt x="2060" y="10735"/>
                    </a:lnTo>
                    <a:lnTo>
                      <a:pt x="1941" y="10121"/>
                    </a:lnTo>
                    <a:lnTo>
                      <a:pt x="1803" y="9527"/>
                    </a:lnTo>
                    <a:lnTo>
                      <a:pt x="1624" y="8953"/>
                    </a:lnTo>
                    <a:lnTo>
                      <a:pt x="1525" y="8675"/>
                    </a:lnTo>
                    <a:lnTo>
                      <a:pt x="1407" y="8398"/>
                    </a:lnTo>
                    <a:lnTo>
                      <a:pt x="1288" y="8141"/>
                    </a:lnTo>
                    <a:lnTo>
                      <a:pt x="1149" y="7883"/>
                    </a:lnTo>
                    <a:lnTo>
                      <a:pt x="991" y="7626"/>
                    </a:lnTo>
                    <a:lnTo>
                      <a:pt x="832" y="7388"/>
                    </a:lnTo>
                    <a:lnTo>
                      <a:pt x="674" y="7150"/>
                    </a:lnTo>
                    <a:lnTo>
                      <a:pt x="496" y="6932"/>
                    </a:lnTo>
                    <a:lnTo>
                      <a:pt x="436" y="6893"/>
                    </a:lnTo>
                    <a:lnTo>
                      <a:pt x="377" y="6853"/>
                    </a:lnTo>
                    <a:lnTo>
                      <a:pt x="337" y="6833"/>
                    </a:lnTo>
                    <a:lnTo>
                      <a:pt x="278" y="6833"/>
                    </a:lnTo>
                    <a:lnTo>
                      <a:pt x="179" y="6873"/>
                    </a:lnTo>
                    <a:lnTo>
                      <a:pt x="80" y="6952"/>
                    </a:lnTo>
                    <a:lnTo>
                      <a:pt x="20" y="7051"/>
                    </a:lnTo>
                    <a:lnTo>
                      <a:pt x="0" y="7150"/>
                    </a:lnTo>
                    <a:lnTo>
                      <a:pt x="0" y="7229"/>
                    </a:lnTo>
                    <a:lnTo>
                      <a:pt x="20" y="7289"/>
                    </a:lnTo>
                    <a:lnTo>
                      <a:pt x="40" y="7348"/>
                    </a:lnTo>
                    <a:lnTo>
                      <a:pt x="80" y="7408"/>
                    </a:lnTo>
                    <a:lnTo>
                      <a:pt x="278" y="7626"/>
                    </a:lnTo>
                    <a:lnTo>
                      <a:pt x="436" y="7863"/>
                    </a:lnTo>
                    <a:lnTo>
                      <a:pt x="595" y="8121"/>
                    </a:lnTo>
                    <a:lnTo>
                      <a:pt x="733" y="8378"/>
                    </a:lnTo>
                    <a:lnTo>
                      <a:pt x="872" y="8636"/>
                    </a:lnTo>
                    <a:lnTo>
                      <a:pt x="971" y="8913"/>
                    </a:lnTo>
                    <a:lnTo>
                      <a:pt x="1070" y="9190"/>
                    </a:lnTo>
                    <a:lnTo>
                      <a:pt x="1169" y="9468"/>
                    </a:lnTo>
                    <a:lnTo>
                      <a:pt x="1327" y="10062"/>
                    </a:lnTo>
                    <a:lnTo>
                      <a:pt x="1446" y="10656"/>
                    </a:lnTo>
                    <a:lnTo>
                      <a:pt x="1525" y="11270"/>
                    </a:lnTo>
                    <a:lnTo>
                      <a:pt x="1585" y="11884"/>
                    </a:lnTo>
                    <a:lnTo>
                      <a:pt x="1644" y="12577"/>
                    </a:lnTo>
                    <a:lnTo>
                      <a:pt x="1684" y="13270"/>
                    </a:lnTo>
                    <a:lnTo>
                      <a:pt x="1724" y="14657"/>
                    </a:lnTo>
                    <a:lnTo>
                      <a:pt x="1743" y="16043"/>
                    </a:lnTo>
                    <a:lnTo>
                      <a:pt x="1724" y="17430"/>
                    </a:lnTo>
                    <a:lnTo>
                      <a:pt x="1724" y="20143"/>
                    </a:lnTo>
                    <a:lnTo>
                      <a:pt x="1724" y="21510"/>
                    </a:lnTo>
                    <a:lnTo>
                      <a:pt x="1763" y="22876"/>
                    </a:lnTo>
                    <a:lnTo>
                      <a:pt x="1783" y="23570"/>
                    </a:lnTo>
                    <a:lnTo>
                      <a:pt x="1842" y="24243"/>
                    </a:lnTo>
                    <a:lnTo>
                      <a:pt x="1902" y="24936"/>
                    </a:lnTo>
                    <a:lnTo>
                      <a:pt x="1961" y="25610"/>
                    </a:lnTo>
                    <a:lnTo>
                      <a:pt x="2060" y="26283"/>
                    </a:lnTo>
                    <a:lnTo>
                      <a:pt x="2159" y="26956"/>
                    </a:lnTo>
                    <a:lnTo>
                      <a:pt x="2298" y="27610"/>
                    </a:lnTo>
                    <a:lnTo>
                      <a:pt x="2437" y="28284"/>
                    </a:lnTo>
                    <a:lnTo>
                      <a:pt x="2516" y="28600"/>
                    </a:lnTo>
                    <a:lnTo>
                      <a:pt x="2575" y="28759"/>
                    </a:lnTo>
                    <a:lnTo>
                      <a:pt x="2635" y="28897"/>
                    </a:lnTo>
                    <a:lnTo>
                      <a:pt x="2714" y="29036"/>
                    </a:lnTo>
                    <a:lnTo>
                      <a:pt x="2833" y="29135"/>
                    </a:lnTo>
                    <a:lnTo>
                      <a:pt x="2892" y="29175"/>
                    </a:lnTo>
                    <a:lnTo>
                      <a:pt x="2952" y="29195"/>
                    </a:lnTo>
                    <a:lnTo>
                      <a:pt x="3031" y="29214"/>
                    </a:lnTo>
                    <a:lnTo>
                      <a:pt x="3110" y="29214"/>
                    </a:lnTo>
                    <a:lnTo>
                      <a:pt x="3249" y="29195"/>
                    </a:lnTo>
                    <a:lnTo>
                      <a:pt x="3367" y="29115"/>
                    </a:lnTo>
                    <a:lnTo>
                      <a:pt x="3466" y="29036"/>
                    </a:lnTo>
                    <a:lnTo>
                      <a:pt x="3565" y="28917"/>
                    </a:lnTo>
                    <a:lnTo>
                      <a:pt x="3645" y="28798"/>
                    </a:lnTo>
                    <a:lnTo>
                      <a:pt x="3704" y="28660"/>
                    </a:lnTo>
                    <a:lnTo>
                      <a:pt x="3823" y="28402"/>
                    </a:lnTo>
                    <a:lnTo>
                      <a:pt x="4061" y="27749"/>
                    </a:lnTo>
                    <a:lnTo>
                      <a:pt x="4259" y="27095"/>
                    </a:lnTo>
                    <a:lnTo>
                      <a:pt x="4457" y="26422"/>
                    </a:lnTo>
                    <a:lnTo>
                      <a:pt x="4655" y="25748"/>
                    </a:lnTo>
                    <a:lnTo>
                      <a:pt x="4813" y="25055"/>
                    </a:lnTo>
                    <a:lnTo>
                      <a:pt x="4972" y="24362"/>
                    </a:lnTo>
                    <a:lnTo>
                      <a:pt x="5269" y="22995"/>
                    </a:lnTo>
                    <a:lnTo>
                      <a:pt x="5388" y="22302"/>
                    </a:lnTo>
                    <a:lnTo>
                      <a:pt x="5507" y="21609"/>
                    </a:lnTo>
                    <a:lnTo>
                      <a:pt x="5586" y="20896"/>
                    </a:lnTo>
                    <a:lnTo>
                      <a:pt x="5645" y="20203"/>
                    </a:lnTo>
                    <a:lnTo>
                      <a:pt x="5685" y="19509"/>
                    </a:lnTo>
                    <a:lnTo>
                      <a:pt x="5724" y="18796"/>
                    </a:lnTo>
                    <a:lnTo>
                      <a:pt x="5724" y="18103"/>
                    </a:lnTo>
                    <a:lnTo>
                      <a:pt x="5724" y="17410"/>
                    </a:lnTo>
                    <a:lnTo>
                      <a:pt x="5685" y="16023"/>
                    </a:lnTo>
                    <a:lnTo>
                      <a:pt x="5606" y="14617"/>
                    </a:lnTo>
                    <a:lnTo>
                      <a:pt x="5507" y="13211"/>
                    </a:lnTo>
                    <a:lnTo>
                      <a:pt x="5388" y="11785"/>
                    </a:lnTo>
                    <a:lnTo>
                      <a:pt x="5289" y="10319"/>
                    </a:lnTo>
                    <a:lnTo>
                      <a:pt x="5269" y="9586"/>
                    </a:lnTo>
                    <a:lnTo>
                      <a:pt x="5249" y="8854"/>
                    </a:lnTo>
                    <a:lnTo>
                      <a:pt x="5249" y="8121"/>
                    </a:lnTo>
                    <a:lnTo>
                      <a:pt x="5269" y="7368"/>
                    </a:lnTo>
                    <a:lnTo>
                      <a:pt x="5308" y="6635"/>
                    </a:lnTo>
                    <a:lnTo>
                      <a:pt x="5368" y="5902"/>
                    </a:lnTo>
                    <a:lnTo>
                      <a:pt x="5467" y="5189"/>
                    </a:lnTo>
                    <a:lnTo>
                      <a:pt x="5586" y="4476"/>
                    </a:lnTo>
                    <a:lnTo>
                      <a:pt x="5744" y="3763"/>
                    </a:lnTo>
                    <a:lnTo>
                      <a:pt x="5922" y="3070"/>
                    </a:lnTo>
                    <a:lnTo>
                      <a:pt x="6160" y="2397"/>
                    </a:lnTo>
                    <a:lnTo>
                      <a:pt x="6437" y="1743"/>
                    </a:lnTo>
                    <a:lnTo>
                      <a:pt x="6576" y="1406"/>
                    </a:lnTo>
                    <a:lnTo>
                      <a:pt x="6734" y="1090"/>
                    </a:lnTo>
                    <a:lnTo>
                      <a:pt x="6913" y="773"/>
                    </a:lnTo>
                    <a:lnTo>
                      <a:pt x="7111" y="476"/>
                    </a:lnTo>
                    <a:lnTo>
                      <a:pt x="7131" y="396"/>
                    </a:lnTo>
                    <a:lnTo>
                      <a:pt x="7150" y="337"/>
                    </a:lnTo>
                    <a:lnTo>
                      <a:pt x="7150" y="277"/>
                    </a:lnTo>
                    <a:lnTo>
                      <a:pt x="7150" y="218"/>
                    </a:lnTo>
                    <a:lnTo>
                      <a:pt x="7091" y="119"/>
                    </a:lnTo>
                    <a:lnTo>
                      <a:pt x="7012" y="40"/>
                    </a:lnTo>
                    <a:lnTo>
                      <a:pt x="691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6" name="Google Shape;6196;p23"/>
              <p:cNvSpPr/>
              <p:nvPr/>
            </p:nvSpPr>
            <p:spPr>
              <a:xfrm>
                <a:off x="3501500" y="818425"/>
                <a:ext cx="87675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07" h="14024" extrusionOk="0">
                    <a:moveTo>
                      <a:pt x="238" y="1"/>
                    </a:moveTo>
                    <a:lnTo>
                      <a:pt x="159" y="41"/>
                    </a:lnTo>
                    <a:lnTo>
                      <a:pt x="60" y="120"/>
                    </a:lnTo>
                    <a:lnTo>
                      <a:pt x="21" y="239"/>
                    </a:lnTo>
                    <a:lnTo>
                      <a:pt x="1" y="357"/>
                    </a:lnTo>
                    <a:lnTo>
                      <a:pt x="1" y="437"/>
                    </a:lnTo>
                    <a:lnTo>
                      <a:pt x="21" y="496"/>
                    </a:lnTo>
                    <a:lnTo>
                      <a:pt x="337" y="1288"/>
                    </a:lnTo>
                    <a:lnTo>
                      <a:pt x="615" y="2081"/>
                    </a:lnTo>
                    <a:lnTo>
                      <a:pt x="852" y="2893"/>
                    </a:lnTo>
                    <a:lnTo>
                      <a:pt x="1070" y="3705"/>
                    </a:lnTo>
                    <a:lnTo>
                      <a:pt x="1249" y="4537"/>
                    </a:lnTo>
                    <a:lnTo>
                      <a:pt x="1427" y="5388"/>
                    </a:lnTo>
                    <a:lnTo>
                      <a:pt x="1565" y="6220"/>
                    </a:lnTo>
                    <a:lnTo>
                      <a:pt x="1704" y="7072"/>
                    </a:lnTo>
                    <a:lnTo>
                      <a:pt x="1962" y="8775"/>
                    </a:lnTo>
                    <a:lnTo>
                      <a:pt x="2239" y="10459"/>
                    </a:lnTo>
                    <a:lnTo>
                      <a:pt x="2397" y="11310"/>
                    </a:lnTo>
                    <a:lnTo>
                      <a:pt x="2556" y="12142"/>
                    </a:lnTo>
                    <a:lnTo>
                      <a:pt x="2734" y="12974"/>
                    </a:lnTo>
                    <a:lnTo>
                      <a:pt x="2952" y="13806"/>
                    </a:lnTo>
                    <a:lnTo>
                      <a:pt x="2972" y="13865"/>
                    </a:lnTo>
                    <a:lnTo>
                      <a:pt x="3011" y="13925"/>
                    </a:lnTo>
                    <a:lnTo>
                      <a:pt x="3051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08" y="14024"/>
                    </a:lnTo>
                    <a:lnTo>
                      <a:pt x="3407" y="13964"/>
                    </a:lnTo>
                    <a:lnTo>
                      <a:pt x="3487" y="13885"/>
                    </a:lnTo>
                    <a:lnTo>
                      <a:pt x="3506" y="13826"/>
                    </a:lnTo>
                    <a:lnTo>
                      <a:pt x="3506" y="13766"/>
                    </a:lnTo>
                    <a:lnTo>
                      <a:pt x="3506" y="13687"/>
                    </a:lnTo>
                    <a:lnTo>
                      <a:pt x="3506" y="13628"/>
                    </a:lnTo>
                    <a:lnTo>
                      <a:pt x="3289" y="12796"/>
                    </a:lnTo>
                    <a:lnTo>
                      <a:pt x="3091" y="11944"/>
                    </a:lnTo>
                    <a:lnTo>
                      <a:pt x="2932" y="11092"/>
                    </a:lnTo>
                    <a:lnTo>
                      <a:pt x="2774" y="10241"/>
                    </a:lnTo>
                    <a:lnTo>
                      <a:pt x="2496" y="8537"/>
                    </a:lnTo>
                    <a:lnTo>
                      <a:pt x="2239" y="6814"/>
                    </a:lnTo>
                    <a:lnTo>
                      <a:pt x="2080" y="5963"/>
                    </a:lnTo>
                    <a:lnTo>
                      <a:pt x="1942" y="5111"/>
                    </a:lnTo>
                    <a:lnTo>
                      <a:pt x="1763" y="4259"/>
                    </a:lnTo>
                    <a:lnTo>
                      <a:pt x="1565" y="3427"/>
                    </a:lnTo>
                    <a:lnTo>
                      <a:pt x="1367" y="2596"/>
                    </a:lnTo>
                    <a:lnTo>
                      <a:pt x="1110" y="1764"/>
                    </a:lnTo>
                    <a:lnTo>
                      <a:pt x="833" y="952"/>
                    </a:lnTo>
                    <a:lnTo>
                      <a:pt x="516" y="159"/>
                    </a:lnTo>
                    <a:lnTo>
                      <a:pt x="476" y="100"/>
                    </a:lnTo>
                    <a:lnTo>
                      <a:pt x="436" y="60"/>
                    </a:lnTo>
                    <a:lnTo>
                      <a:pt x="397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7" name="Google Shape;6197;p23"/>
              <p:cNvSpPr/>
              <p:nvPr/>
            </p:nvSpPr>
            <p:spPr>
              <a:xfrm>
                <a:off x="3568850" y="724850"/>
                <a:ext cx="160450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8" h="83247" extrusionOk="0">
                    <a:moveTo>
                      <a:pt x="198" y="1"/>
                    </a:moveTo>
                    <a:lnTo>
                      <a:pt x="99" y="60"/>
                    </a:lnTo>
                    <a:lnTo>
                      <a:pt x="40" y="139"/>
                    </a:lnTo>
                    <a:lnTo>
                      <a:pt x="20" y="19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20" y="397"/>
                    </a:lnTo>
                    <a:lnTo>
                      <a:pt x="297" y="1328"/>
                    </a:lnTo>
                    <a:lnTo>
                      <a:pt x="535" y="2278"/>
                    </a:lnTo>
                    <a:lnTo>
                      <a:pt x="733" y="3229"/>
                    </a:lnTo>
                    <a:lnTo>
                      <a:pt x="911" y="4199"/>
                    </a:lnTo>
                    <a:lnTo>
                      <a:pt x="1090" y="5150"/>
                    </a:lnTo>
                    <a:lnTo>
                      <a:pt x="1228" y="6121"/>
                    </a:lnTo>
                    <a:lnTo>
                      <a:pt x="1506" y="8081"/>
                    </a:lnTo>
                    <a:lnTo>
                      <a:pt x="1783" y="10141"/>
                    </a:lnTo>
                    <a:lnTo>
                      <a:pt x="2021" y="12201"/>
                    </a:lnTo>
                    <a:lnTo>
                      <a:pt x="2258" y="14281"/>
                    </a:lnTo>
                    <a:lnTo>
                      <a:pt x="2476" y="16341"/>
                    </a:lnTo>
                    <a:lnTo>
                      <a:pt x="2654" y="18401"/>
                    </a:lnTo>
                    <a:lnTo>
                      <a:pt x="2813" y="20460"/>
                    </a:lnTo>
                    <a:lnTo>
                      <a:pt x="2971" y="22520"/>
                    </a:lnTo>
                    <a:lnTo>
                      <a:pt x="3090" y="24600"/>
                    </a:lnTo>
                    <a:lnTo>
                      <a:pt x="3209" y="26660"/>
                    </a:lnTo>
                    <a:lnTo>
                      <a:pt x="3288" y="28720"/>
                    </a:lnTo>
                    <a:lnTo>
                      <a:pt x="3367" y="30799"/>
                    </a:lnTo>
                    <a:lnTo>
                      <a:pt x="3407" y="32859"/>
                    </a:lnTo>
                    <a:lnTo>
                      <a:pt x="3427" y="34899"/>
                    </a:lnTo>
                    <a:lnTo>
                      <a:pt x="3447" y="36919"/>
                    </a:lnTo>
                    <a:lnTo>
                      <a:pt x="3427" y="38940"/>
                    </a:lnTo>
                    <a:lnTo>
                      <a:pt x="3407" y="40980"/>
                    </a:lnTo>
                    <a:lnTo>
                      <a:pt x="3348" y="43059"/>
                    </a:lnTo>
                    <a:lnTo>
                      <a:pt x="3288" y="45139"/>
                    </a:lnTo>
                    <a:lnTo>
                      <a:pt x="3268" y="47219"/>
                    </a:lnTo>
                    <a:lnTo>
                      <a:pt x="3268" y="48249"/>
                    </a:lnTo>
                    <a:lnTo>
                      <a:pt x="3288" y="49298"/>
                    </a:lnTo>
                    <a:lnTo>
                      <a:pt x="3328" y="50289"/>
                    </a:lnTo>
                    <a:lnTo>
                      <a:pt x="3407" y="51279"/>
                    </a:lnTo>
                    <a:lnTo>
                      <a:pt x="3506" y="52269"/>
                    </a:lnTo>
                    <a:lnTo>
                      <a:pt x="3625" y="53260"/>
                    </a:lnTo>
                    <a:lnTo>
                      <a:pt x="3764" y="54250"/>
                    </a:lnTo>
                    <a:lnTo>
                      <a:pt x="3922" y="55220"/>
                    </a:lnTo>
                    <a:lnTo>
                      <a:pt x="4279" y="57161"/>
                    </a:lnTo>
                    <a:lnTo>
                      <a:pt x="4635" y="59102"/>
                    </a:lnTo>
                    <a:lnTo>
                      <a:pt x="4992" y="61063"/>
                    </a:lnTo>
                    <a:lnTo>
                      <a:pt x="5170" y="62034"/>
                    </a:lnTo>
                    <a:lnTo>
                      <a:pt x="5328" y="63024"/>
                    </a:lnTo>
                    <a:lnTo>
                      <a:pt x="5447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4" y="67223"/>
                    </a:lnTo>
                    <a:lnTo>
                      <a:pt x="5804" y="68352"/>
                    </a:lnTo>
                    <a:lnTo>
                      <a:pt x="5843" y="69481"/>
                    </a:lnTo>
                    <a:lnTo>
                      <a:pt x="5843" y="70610"/>
                    </a:lnTo>
                    <a:lnTo>
                      <a:pt x="5843" y="71739"/>
                    </a:lnTo>
                    <a:lnTo>
                      <a:pt x="5804" y="72848"/>
                    </a:lnTo>
                    <a:lnTo>
                      <a:pt x="5744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7" y="77324"/>
                    </a:lnTo>
                    <a:lnTo>
                      <a:pt x="5289" y="78433"/>
                    </a:lnTo>
                    <a:lnTo>
                      <a:pt x="5130" y="79542"/>
                    </a:lnTo>
                    <a:lnTo>
                      <a:pt x="4932" y="80652"/>
                    </a:lnTo>
                    <a:lnTo>
                      <a:pt x="4734" y="81741"/>
                    </a:lnTo>
                    <a:lnTo>
                      <a:pt x="4496" y="82850"/>
                    </a:lnTo>
                    <a:lnTo>
                      <a:pt x="4477" y="82909"/>
                    </a:lnTo>
                    <a:lnTo>
                      <a:pt x="4477" y="82989"/>
                    </a:lnTo>
                    <a:lnTo>
                      <a:pt x="4496" y="83048"/>
                    </a:lnTo>
                    <a:lnTo>
                      <a:pt x="4516" y="83108"/>
                    </a:lnTo>
                    <a:lnTo>
                      <a:pt x="4595" y="83187"/>
                    </a:lnTo>
                    <a:lnTo>
                      <a:pt x="4694" y="83246"/>
                    </a:lnTo>
                    <a:lnTo>
                      <a:pt x="4793" y="83246"/>
                    </a:lnTo>
                    <a:lnTo>
                      <a:pt x="4893" y="83226"/>
                    </a:lnTo>
                    <a:lnTo>
                      <a:pt x="4952" y="83187"/>
                    </a:lnTo>
                    <a:lnTo>
                      <a:pt x="4992" y="83147"/>
                    </a:lnTo>
                    <a:lnTo>
                      <a:pt x="5011" y="83088"/>
                    </a:lnTo>
                    <a:lnTo>
                      <a:pt x="5031" y="83008"/>
                    </a:lnTo>
                    <a:lnTo>
                      <a:pt x="5249" y="82058"/>
                    </a:lnTo>
                    <a:lnTo>
                      <a:pt x="5427" y="81107"/>
                    </a:lnTo>
                    <a:lnTo>
                      <a:pt x="5606" y="80156"/>
                    </a:lnTo>
                    <a:lnTo>
                      <a:pt x="5764" y="79186"/>
                    </a:lnTo>
                    <a:lnTo>
                      <a:pt x="5903" y="78215"/>
                    </a:lnTo>
                    <a:lnTo>
                      <a:pt x="6021" y="77245"/>
                    </a:lnTo>
                    <a:lnTo>
                      <a:pt x="6140" y="76274"/>
                    </a:lnTo>
                    <a:lnTo>
                      <a:pt x="6220" y="75304"/>
                    </a:lnTo>
                    <a:lnTo>
                      <a:pt x="6299" y="74314"/>
                    </a:lnTo>
                    <a:lnTo>
                      <a:pt x="6358" y="73343"/>
                    </a:lnTo>
                    <a:lnTo>
                      <a:pt x="6398" y="72353"/>
                    </a:lnTo>
                    <a:lnTo>
                      <a:pt x="6418" y="71382"/>
                    </a:lnTo>
                    <a:lnTo>
                      <a:pt x="6418" y="70392"/>
                    </a:lnTo>
                    <a:lnTo>
                      <a:pt x="6418" y="69421"/>
                    </a:lnTo>
                    <a:lnTo>
                      <a:pt x="6378" y="68431"/>
                    </a:lnTo>
                    <a:lnTo>
                      <a:pt x="6338" y="67461"/>
                    </a:lnTo>
                    <a:lnTo>
                      <a:pt x="6259" y="66490"/>
                    </a:lnTo>
                    <a:lnTo>
                      <a:pt x="6180" y="65539"/>
                    </a:lnTo>
                    <a:lnTo>
                      <a:pt x="6081" y="64589"/>
                    </a:lnTo>
                    <a:lnTo>
                      <a:pt x="5982" y="63638"/>
                    </a:lnTo>
                    <a:lnTo>
                      <a:pt x="5843" y="62687"/>
                    </a:lnTo>
                    <a:lnTo>
                      <a:pt x="5705" y="61737"/>
                    </a:lnTo>
                    <a:lnTo>
                      <a:pt x="5546" y="60786"/>
                    </a:lnTo>
                    <a:lnTo>
                      <a:pt x="5368" y="59855"/>
                    </a:lnTo>
                    <a:lnTo>
                      <a:pt x="4952" y="57795"/>
                    </a:lnTo>
                    <a:lnTo>
                      <a:pt x="4556" y="55735"/>
                    </a:lnTo>
                    <a:lnTo>
                      <a:pt x="4378" y="54705"/>
                    </a:lnTo>
                    <a:lnTo>
                      <a:pt x="4199" y="53656"/>
                    </a:lnTo>
                    <a:lnTo>
                      <a:pt x="4080" y="52606"/>
                    </a:lnTo>
                    <a:lnTo>
                      <a:pt x="3962" y="51556"/>
                    </a:lnTo>
                    <a:lnTo>
                      <a:pt x="3902" y="50526"/>
                    </a:lnTo>
                    <a:lnTo>
                      <a:pt x="3863" y="49496"/>
                    </a:lnTo>
                    <a:lnTo>
                      <a:pt x="3843" y="48447"/>
                    </a:lnTo>
                    <a:lnTo>
                      <a:pt x="3823" y="47417"/>
                    </a:lnTo>
                    <a:lnTo>
                      <a:pt x="3863" y="45337"/>
                    </a:lnTo>
                    <a:lnTo>
                      <a:pt x="3922" y="43257"/>
                    </a:lnTo>
                    <a:lnTo>
                      <a:pt x="3962" y="41138"/>
                    </a:lnTo>
                    <a:lnTo>
                      <a:pt x="4001" y="39039"/>
                    </a:lnTo>
                    <a:lnTo>
                      <a:pt x="4001" y="36919"/>
                    </a:lnTo>
                    <a:lnTo>
                      <a:pt x="4001" y="34820"/>
                    </a:lnTo>
                    <a:lnTo>
                      <a:pt x="3981" y="32720"/>
                    </a:lnTo>
                    <a:lnTo>
                      <a:pt x="3922" y="30641"/>
                    </a:lnTo>
                    <a:lnTo>
                      <a:pt x="3863" y="28541"/>
                    </a:lnTo>
                    <a:lnTo>
                      <a:pt x="3764" y="26462"/>
                    </a:lnTo>
                    <a:lnTo>
                      <a:pt x="3645" y="24362"/>
                    </a:lnTo>
                    <a:lnTo>
                      <a:pt x="3526" y="22283"/>
                    </a:lnTo>
                    <a:lnTo>
                      <a:pt x="3367" y="20203"/>
                    </a:lnTo>
                    <a:lnTo>
                      <a:pt x="3189" y="18123"/>
                    </a:lnTo>
                    <a:lnTo>
                      <a:pt x="2991" y="15885"/>
                    </a:lnTo>
                    <a:lnTo>
                      <a:pt x="2753" y="13647"/>
                    </a:lnTo>
                    <a:lnTo>
                      <a:pt x="2496" y="11409"/>
                    </a:lnTo>
                    <a:lnTo>
                      <a:pt x="2219" y="9191"/>
                    </a:lnTo>
                    <a:lnTo>
                      <a:pt x="1922" y="6913"/>
                    </a:lnTo>
                    <a:lnTo>
                      <a:pt x="1763" y="5784"/>
                    </a:lnTo>
                    <a:lnTo>
                      <a:pt x="1585" y="4655"/>
                    </a:lnTo>
                    <a:lnTo>
                      <a:pt x="1387" y="3526"/>
                    </a:lnTo>
                    <a:lnTo>
                      <a:pt x="1149" y="2417"/>
                    </a:lnTo>
                    <a:lnTo>
                      <a:pt x="872" y="1308"/>
                    </a:lnTo>
                    <a:lnTo>
                      <a:pt x="733" y="773"/>
                    </a:lnTo>
                    <a:lnTo>
                      <a:pt x="575" y="218"/>
                    </a:lnTo>
                    <a:lnTo>
                      <a:pt x="535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416" y="20"/>
                    </a:lnTo>
                    <a:lnTo>
                      <a:pt x="29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8" name="Google Shape;6198;p23"/>
              <p:cNvSpPr/>
              <p:nvPr/>
            </p:nvSpPr>
            <p:spPr>
              <a:xfrm>
                <a:off x="3637675" y="2889675"/>
                <a:ext cx="351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0478" extrusionOk="0">
                    <a:moveTo>
                      <a:pt x="1110" y="0"/>
                    </a:moveTo>
                    <a:lnTo>
                      <a:pt x="991" y="20"/>
                    </a:lnTo>
                    <a:lnTo>
                      <a:pt x="951" y="60"/>
                    </a:lnTo>
                    <a:lnTo>
                      <a:pt x="912" y="99"/>
                    </a:lnTo>
                    <a:lnTo>
                      <a:pt x="872" y="159"/>
                    </a:lnTo>
                    <a:lnTo>
                      <a:pt x="832" y="218"/>
                    </a:lnTo>
                    <a:lnTo>
                      <a:pt x="674" y="832"/>
                    </a:lnTo>
                    <a:lnTo>
                      <a:pt x="515" y="1426"/>
                    </a:lnTo>
                    <a:lnTo>
                      <a:pt x="397" y="2040"/>
                    </a:lnTo>
                    <a:lnTo>
                      <a:pt x="298" y="2654"/>
                    </a:lnTo>
                    <a:lnTo>
                      <a:pt x="199" y="3268"/>
                    </a:lnTo>
                    <a:lnTo>
                      <a:pt x="139" y="3882"/>
                    </a:lnTo>
                    <a:lnTo>
                      <a:pt x="80" y="4516"/>
                    </a:lnTo>
                    <a:lnTo>
                      <a:pt x="40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60" y="10161"/>
                    </a:lnTo>
                    <a:lnTo>
                      <a:pt x="60" y="10220"/>
                    </a:lnTo>
                    <a:lnTo>
                      <a:pt x="80" y="10300"/>
                    </a:lnTo>
                    <a:lnTo>
                      <a:pt x="119" y="10339"/>
                    </a:lnTo>
                    <a:lnTo>
                      <a:pt x="139" y="10399"/>
                    </a:lnTo>
                    <a:lnTo>
                      <a:pt x="238" y="10458"/>
                    </a:lnTo>
                    <a:lnTo>
                      <a:pt x="337" y="10478"/>
                    </a:lnTo>
                    <a:lnTo>
                      <a:pt x="456" y="10458"/>
                    </a:lnTo>
                    <a:lnTo>
                      <a:pt x="535" y="10399"/>
                    </a:lnTo>
                    <a:lnTo>
                      <a:pt x="575" y="10339"/>
                    </a:lnTo>
                    <a:lnTo>
                      <a:pt x="595" y="10300"/>
                    </a:lnTo>
                    <a:lnTo>
                      <a:pt x="614" y="10220"/>
                    </a:lnTo>
                    <a:lnTo>
                      <a:pt x="614" y="10161"/>
                    </a:lnTo>
                    <a:lnTo>
                      <a:pt x="575" y="8913"/>
                    </a:lnTo>
                    <a:lnTo>
                      <a:pt x="555" y="7685"/>
                    </a:lnTo>
                    <a:lnTo>
                      <a:pt x="555" y="6457"/>
                    </a:lnTo>
                    <a:lnTo>
                      <a:pt x="595" y="5229"/>
                    </a:lnTo>
                    <a:lnTo>
                      <a:pt x="634" y="4615"/>
                    </a:lnTo>
                    <a:lnTo>
                      <a:pt x="694" y="4001"/>
                    </a:lnTo>
                    <a:lnTo>
                      <a:pt x="753" y="3387"/>
                    </a:lnTo>
                    <a:lnTo>
                      <a:pt x="852" y="2793"/>
                    </a:lnTo>
                    <a:lnTo>
                      <a:pt x="951" y="2179"/>
                    </a:lnTo>
                    <a:lnTo>
                      <a:pt x="1070" y="1585"/>
                    </a:lnTo>
                    <a:lnTo>
                      <a:pt x="1228" y="991"/>
                    </a:lnTo>
                    <a:lnTo>
                      <a:pt x="1387" y="397"/>
                    </a:lnTo>
                    <a:lnTo>
                      <a:pt x="1407" y="317"/>
                    </a:lnTo>
                    <a:lnTo>
                      <a:pt x="1407" y="258"/>
                    </a:lnTo>
                    <a:lnTo>
                      <a:pt x="1387" y="198"/>
                    </a:lnTo>
                    <a:lnTo>
                      <a:pt x="1367" y="139"/>
                    </a:lnTo>
                    <a:lnTo>
                      <a:pt x="1308" y="60"/>
                    </a:lnTo>
                    <a:lnTo>
                      <a:pt x="1209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9" name="Google Shape;6199;p23"/>
              <p:cNvSpPr/>
              <p:nvPr/>
            </p:nvSpPr>
            <p:spPr>
              <a:xfrm>
                <a:off x="3119750" y="754075"/>
                <a:ext cx="116875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5" h="96754" extrusionOk="0">
                    <a:moveTo>
                      <a:pt x="3644" y="0"/>
                    </a:moveTo>
                    <a:lnTo>
                      <a:pt x="3545" y="20"/>
                    </a:lnTo>
                    <a:lnTo>
                      <a:pt x="3486" y="40"/>
                    </a:lnTo>
                    <a:lnTo>
                      <a:pt x="3446" y="79"/>
                    </a:lnTo>
                    <a:lnTo>
                      <a:pt x="3427" y="119"/>
                    </a:lnTo>
                    <a:lnTo>
                      <a:pt x="3387" y="178"/>
                    </a:lnTo>
                    <a:lnTo>
                      <a:pt x="3387" y="238"/>
                    </a:lnTo>
                    <a:lnTo>
                      <a:pt x="3387" y="317"/>
                    </a:lnTo>
                    <a:lnTo>
                      <a:pt x="3605" y="2733"/>
                    </a:lnTo>
                    <a:lnTo>
                      <a:pt x="3803" y="5170"/>
                    </a:lnTo>
                    <a:lnTo>
                      <a:pt x="3942" y="7606"/>
                    </a:lnTo>
                    <a:lnTo>
                      <a:pt x="4041" y="10042"/>
                    </a:lnTo>
                    <a:lnTo>
                      <a:pt x="4100" y="12478"/>
                    </a:lnTo>
                    <a:lnTo>
                      <a:pt x="4120" y="14914"/>
                    </a:lnTo>
                    <a:lnTo>
                      <a:pt x="4080" y="17350"/>
                    </a:lnTo>
                    <a:lnTo>
                      <a:pt x="4021" y="19806"/>
                    </a:lnTo>
                    <a:lnTo>
                      <a:pt x="3902" y="22243"/>
                    </a:lnTo>
                    <a:lnTo>
                      <a:pt x="3744" y="24659"/>
                    </a:lnTo>
                    <a:lnTo>
                      <a:pt x="3545" y="27095"/>
                    </a:lnTo>
                    <a:lnTo>
                      <a:pt x="3308" y="29511"/>
                    </a:lnTo>
                    <a:lnTo>
                      <a:pt x="3030" y="31948"/>
                    </a:lnTo>
                    <a:lnTo>
                      <a:pt x="2714" y="34344"/>
                    </a:lnTo>
                    <a:lnTo>
                      <a:pt x="2337" y="36760"/>
                    </a:lnTo>
                    <a:lnTo>
                      <a:pt x="1921" y="39137"/>
                    </a:lnTo>
                    <a:lnTo>
                      <a:pt x="1486" y="41474"/>
                    </a:lnTo>
                    <a:lnTo>
                      <a:pt x="1050" y="43792"/>
                    </a:lnTo>
                    <a:lnTo>
                      <a:pt x="832" y="44940"/>
                    </a:lnTo>
                    <a:lnTo>
                      <a:pt x="634" y="46109"/>
                    </a:lnTo>
                    <a:lnTo>
                      <a:pt x="456" y="47278"/>
                    </a:lnTo>
                    <a:lnTo>
                      <a:pt x="297" y="48446"/>
                    </a:lnTo>
                    <a:lnTo>
                      <a:pt x="159" y="49635"/>
                    </a:lnTo>
                    <a:lnTo>
                      <a:pt x="79" y="50803"/>
                    </a:lnTo>
                    <a:lnTo>
                      <a:pt x="20" y="51991"/>
                    </a:lnTo>
                    <a:lnTo>
                      <a:pt x="0" y="53180"/>
                    </a:lnTo>
                    <a:lnTo>
                      <a:pt x="20" y="54348"/>
                    </a:lnTo>
                    <a:lnTo>
                      <a:pt x="60" y="55537"/>
                    </a:lnTo>
                    <a:lnTo>
                      <a:pt x="119" y="56725"/>
                    </a:lnTo>
                    <a:lnTo>
                      <a:pt x="198" y="57914"/>
                    </a:lnTo>
                    <a:lnTo>
                      <a:pt x="416" y="60370"/>
                    </a:lnTo>
                    <a:lnTo>
                      <a:pt x="65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50" y="67718"/>
                    </a:lnTo>
                    <a:lnTo>
                      <a:pt x="1208" y="70193"/>
                    </a:lnTo>
                    <a:lnTo>
                      <a:pt x="1307" y="72689"/>
                    </a:lnTo>
                    <a:lnTo>
                      <a:pt x="1367" y="75165"/>
                    </a:lnTo>
                    <a:lnTo>
                      <a:pt x="1406" y="77660"/>
                    </a:lnTo>
                    <a:lnTo>
                      <a:pt x="1387" y="78849"/>
                    </a:lnTo>
                    <a:lnTo>
                      <a:pt x="1387" y="80057"/>
                    </a:lnTo>
                    <a:lnTo>
                      <a:pt x="1347" y="82473"/>
                    </a:lnTo>
                    <a:lnTo>
                      <a:pt x="1327" y="83701"/>
                    </a:lnTo>
                    <a:lnTo>
                      <a:pt x="1347" y="84909"/>
                    </a:lnTo>
                    <a:lnTo>
                      <a:pt x="1367" y="86118"/>
                    </a:lnTo>
                    <a:lnTo>
                      <a:pt x="1406" y="87326"/>
                    </a:lnTo>
                    <a:lnTo>
                      <a:pt x="1486" y="88534"/>
                    </a:lnTo>
                    <a:lnTo>
                      <a:pt x="1604" y="89722"/>
                    </a:lnTo>
                    <a:lnTo>
                      <a:pt x="1684" y="90317"/>
                    </a:lnTo>
                    <a:lnTo>
                      <a:pt x="1763" y="90911"/>
                    </a:lnTo>
                    <a:lnTo>
                      <a:pt x="1862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8" y="93248"/>
                    </a:lnTo>
                    <a:lnTo>
                      <a:pt x="2397" y="93822"/>
                    </a:lnTo>
                    <a:lnTo>
                      <a:pt x="2575" y="94377"/>
                    </a:lnTo>
                    <a:lnTo>
                      <a:pt x="2753" y="94951"/>
                    </a:lnTo>
                    <a:lnTo>
                      <a:pt x="2971" y="95506"/>
                    </a:lnTo>
                    <a:lnTo>
                      <a:pt x="3189" y="96041"/>
                    </a:lnTo>
                    <a:lnTo>
                      <a:pt x="3427" y="96595"/>
                    </a:lnTo>
                    <a:lnTo>
                      <a:pt x="3466" y="96655"/>
                    </a:lnTo>
                    <a:lnTo>
                      <a:pt x="3506" y="96714"/>
                    </a:lnTo>
                    <a:lnTo>
                      <a:pt x="3545" y="96734"/>
                    </a:lnTo>
                    <a:lnTo>
                      <a:pt x="3605" y="96754"/>
                    </a:lnTo>
                    <a:lnTo>
                      <a:pt x="3704" y="96754"/>
                    </a:lnTo>
                    <a:lnTo>
                      <a:pt x="3803" y="96714"/>
                    </a:lnTo>
                    <a:lnTo>
                      <a:pt x="3882" y="96635"/>
                    </a:lnTo>
                    <a:lnTo>
                      <a:pt x="3942" y="96516"/>
                    </a:lnTo>
                    <a:lnTo>
                      <a:pt x="3961" y="96456"/>
                    </a:lnTo>
                    <a:lnTo>
                      <a:pt x="3961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704" y="95763"/>
                    </a:lnTo>
                    <a:lnTo>
                      <a:pt x="3506" y="95268"/>
                    </a:lnTo>
                    <a:lnTo>
                      <a:pt x="3308" y="94773"/>
                    </a:lnTo>
                    <a:lnTo>
                      <a:pt x="3130" y="94258"/>
                    </a:lnTo>
                    <a:lnTo>
                      <a:pt x="2971" y="93743"/>
                    </a:lnTo>
                    <a:lnTo>
                      <a:pt x="2832" y="93228"/>
                    </a:lnTo>
                    <a:lnTo>
                      <a:pt x="2694" y="92713"/>
                    </a:lnTo>
                    <a:lnTo>
                      <a:pt x="2575" y="92178"/>
                    </a:lnTo>
                    <a:lnTo>
                      <a:pt x="2476" y="91663"/>
                    </a:lnTo>
                    <a:lnTo>
                      <a:pt x="2377" y="91129"/>
                    </a:lnTo>
                    <a:lnTo>
                      <a:pt x="2218" y="90059"/>
                    </a:lnTo>
                    <a:lnTo>
                      <a:pt x="2100" y="88970"/>
                    </a:lnTo>
                    <a:lnTo>
                      <a:pt x="2020" y="87880"/>
                    </a:lnTo>
                    <a:lnTo>
                      <a:pt x="1961" y="86791"/>
                    </a:lnTo>
                    <a:lnTo>
                      <a:pt x="1921" y="85702"/>
                    </a:lnTo>
                    <a:lnTo>
                      <a:pt x="1902" y="84593"/>
                    </a:lnTo>
                    <a:lnTo>
                      <a:pt x="1902" y="83503"/>
                    </a:lnTo>
                    <a:lnTo>
                      <a:pt x="1941" y="81305"/>
                    </a:lnTo>
                    <a:lnTo>
                      <a:pt x="1961" y="79126"/>
                    </a:lnTo>
                    <a:lnTo>
                      <a:pt x="1961" y="76690"/>
                    </a:lnTo>
                    <a:lnTo>
                      <a:pt x="1902" y="74254"/>
                    </a:lnTo>
                    <a:lnTo>
                      <a:pt x="1822" y="71818"/>
                    </a:lnTo>
                    <a:lnTo>
                      <a:pt x="1684" y="69381"/>
                    </a:lnTo>
                    <a:lnTo>
                      <a:pt x="1525" y="66945"/>
                    </a:lnTo>
                    <a:lnTo>
                      <a:pt x="1347" y="64529"/>
                    </a:lnTo>
                    <a:lnTo>
                      <a:pt x="1149" y="62093"/>
                    </a:lnTo>
                    <a:lnTo>
                      <a:pt x="931" y="59676"/>
                    </a:lnTo>
                    <a:lnTo>
                      <a:pt x="812" y="58468"/>
                    </a:lnTo>
                    <a:lnTo>
                      <a:pt x="713" y="57280"/>
                    </a:lnTo>
                    <a:lnTo>
                      <a:pt x="634" y="56091"/>
                    </a:lnTo>
                    <a:lnTo>
                      <a:pt x="594" y="54883"/>
                    </a:lnTo>
                    <a:lnTo>
                      <a:pt x="555" y="53695"/>
                    </a:lnTo>
                    <a:lnTo>
                      <a:pt x="555" y="52487"/>
                    </a:lnTo>
                    <a:lnTo>
                      <a:pt x="594" y="51298"/>
                    </a:lnTo>
                    <a:lnTo>
                      <a:pt x="693" y="50110"/>
                    </a:lnTo>
                    <a:lnTo>
                      <a:pt x="812" y="48902"/>
                    </a:lnTo>
                    <a:lnTo>
                      <a:pt x="971" y="47694"/>
                    </a:lnTo>
                    <a:lnTo>
                      <a:pt x="1149" y="46505"/>
                    </a:lnTo>
                    <a:lnTo>
                      <a:pt x="1347" y="45317"/>
                    </a:lnTo>
                    <a:lnTo>
                      <a:pt x="1783" y="42940"/>
                    </a:lnTo>
                    <a:lnTo>
                      <a:pt x="2238" y="40563"/>
                    </a:lnTo>
                    <a:lnTo>
                      <a:pt x="2654" y="38266"/>
                    </a:lnTo>
                    <a:lnTo>
                      <a:pt x="3050" y="35948"/>
                    </a:lnTo>
                    <a:lnTo>
                      <a:pt x="3387" y="33611"/>
                    </a:lnTo>
                    <a:lnTo>
                      <a:pt x="3684" y="31294"/>
                    </a:lnTo>
                    <a:lnTo>
                      <a:pt x="3942" y="28957"/>
                    </a:lnTo>
                    <a:lnTo>
                      <a:pt x="4159" y="26600"/>
                    </a:lnTo>
                    <a:lnTo>
                      <a:pt x="4358" y="24263"/>
                    </a:lnTo>
                    <a:lnTo>
                      <a:pt x="4496" y="21906"/>
                    </a:lnTo>
                    <a:lnTo>
                      <a:pt x="4556" y="20559"/>
                    </a:lnTo>
                    <a:lnTo>
                      <a:pt x="4615" y="19212"/>
                    </a:lnTo>
                    <a:lnTo>
                      <a:pt x="4655" y="17846"/>
                    </a:lnTo>
                    <a:lnTo>
                      <a:pt x="4674" y="16499"/>
                    </a:lnTo>
                    <a:lnTo>
                      <a:pt x="4674" y="15152"/>
                    </a:lnTo>
                    <a:lnTo>
                      <a:pt x="4674" y="13805"/>
                    </a:lnTo>
                    <a:lnTo>
                      <a:pt x="4674" y="12438"/>
                    </a:lnTo>
                    <a:lnTo>
                      <a:pt x="4635" y="11092"/>
                    </a:lnTo>
                    <a:lnTo>
                      <a:pt x="4595" y="9745"/>
                    </a:lnTo>
                    <a:lnTo>
                      <a:pt x="4536" y="8398"/>
                    </a:lnTo>
                    <a:lnTo>
                      <a:pt x="4476" y="7051"/>
                    </a:lnTo>
                    <a:lnTo>
                      <a:pt x="4397" y="5704"/>
                    </a:lnTo>
                    <a:lnTo>
                      <a:pt x="4298" y="4338"/>
                    </a:lnTo>
                    <a:lnTo>
                      <a:pt x="4199" y="2991"/>
                    </a:lnTo>
                    <a:lnTo>
                      <a:pt x="4080" y="1664"/>
                    </a:lnTo>
                    <a:lnTo>
                      <a:pt x="3961" y="317"/>
                    </a:lnTo>
                    <a:lnTo>
                      <a:pt x="3942" y="238"/>
                    </a:lnTo>
                    <a:lnTo>
                      <a:pt x="3922" y="178"/>
                    </a:lnTo>
                    <a:lnTo>
                      <a:pt x="3882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44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0" name="Google Shape;6200;p23"/>
              <p:cNvSpPr/>
              <p:nvPr/>
            </p:nvSpPr>
            <p:spPr>
              <a:xfrm>
                <a:off x="3102400" y="364875"/>
                <a:ext cx="624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97" h="50527" extrusionOk="0">
                    <a:moveTo>
                      <a:pt x="971" y="0"/>
                    </a:moveTo>
                    <a:lnTo>
                      <a:pt x="872" y="20"/>
                    </a:lnTo>
                    <a:lnTo>
                      <a:pt x="773" y="80"/>
                    </a:lnTo>
                    <a:lnTo>
                      <a:pt x="734" y="139"/>
                    </a:lnTo>
                    <a:lnTo>
                      <a:pt x="694" y="179"/>
                    </a:lnTo>
                    <a:lnTo>
                      <a:pt x="674" y="258"/>
                    </a:lnTo>
                    <a:lnTo>
                      <a:pt x="655" y="317"/>
                    </a:lnTo>
                    <a:lnTo>
                      <a:pt x="456" y="2773"/>
                    </a:lnTo>
                    <a:lnTo>
                      <a:pt x="258" y="5209"/>
                    </a:lnTo>
                    <a:lnTo>
                      <a:pt x="199" y="6418"/>
                    </a:lnTo>
                    <a:lnTo>
                      <a:pt x="120" y="7626"/>
                    </a:lnTo>
                    <a:lnTo>
                      <a:pt x="80" y="8854"/>
                    </a:lnTo>
                    <a:lnTo>
                      <a:pt x="41" y="10062"/>
                    </a:lnTo>
                    <a:lnTo>
                      <a:pt x="21" y="11270"/>
                    </a:lnTo>
                    <a:lnTo>
                      <a:pt x="1" y="12498"/>
                    </a:lnTo>
                    <a:lnTo>
                      <a:pt x="21" y="13706"/>
                    </a:lnTo>
                    <a:lnTo>
                      <a:pt x="60" y="14934"/>
                    </a:lnTo>
                    <a:lnTo>
                      <a:pt x="120" y="16142"/>
                    </a:lnTo>
                    <a:lnTo>
                      <a:pt x="199" y="17370"/>
                    </a:lnTo>
                    <a:lnTo>
                      <a:pt x="298" y="18579"/>
                    </a:lnTo>
                    <a:lnTo>
                      <a:pt x="437" y="19807"/>
                    </a:lnTo>
                    <a:lnTo>
                      <a:pt x="734" y="22223"/>
                    </a:lnTo>
                    <a:lnTo>
                      <a:pt x="1070" y="24620"/>
                    </a:lnTo>
                    <a:lnTo>
                      <a:pt x="1387" y="27036"/>
                    </a:lnTo>
                    <a:lnTo>
                      <a:pt x="1526" y="28244"/>
                    </a:lnTo>
                    <a:lnTo>
                      <a:pt x="1665" y="29452"/>
                    </a:lnTo>
                    <a:lnTo>
                      <a:pt x="1783" y="30660"/>
                    </a:lnTo>
                    <a:lnTo>
                      <a:pt x="1863" y="31869"/>
                    </a:lnTo>
                    <a:lnTo>
                      <a:pt x="1902" y="33077"/>
                    </a:lnTo>
                    <a:lnTo>
                      <a:pt x="1942" y="34305"/>
                    </a:lnTo>
                    <a:lnTo>
                      <a:pt x="1942" y="35513"/>
                    </a:lnTo>
                    <a:lnTo>
                      <a:pt x="1922" y="36721"/>
                    </a:lnTo>
                    <a:lnTo>
                      <a:pt x="1883" y="37929"/>
                    </a:lnTo>
                    <a:lnTo>
                      <a:pt x="1843" y="39157"/>
                    </a:lnTo>
                    <a:lnTo>
                      <a:pt x="1684" y="41910"/>
                    </a:lnTo>
                    <a:lnTo>
                      <a:pt x="1605" y="43297"/>
                    </a:lnTo>
                    <a:lnTo>
                      <a:pt x="1546" y="44683"/>
                    </a:lnTo>
                    <a:lnTo>
                      <a:pt x="1526" y="46070"/>
                    </a:lnTo>
                    <a:lnTo>
                      <a:pt x="1546" y="47436"/>
                    </a:lnTo>
                    <a:lnTo>
                      <a:pt x="1566" y="48130"/>
                    </a:lnTo>
                    <a:lnTo>
                      <a:pt x="1585" y="48823"/>
                    </a:lnTo>
                    <a:lnTo>
                      <a:pt x="1625" y="49516"/>
                    </a:lnTo>
                    <a:lnTo>
                      <a:pt x="1684" y="50209"/>
                    </a:lnTo>
                    <a:lnTo>
                      <a:pt x="1704" y="50288"/>
                    </a:lnTo>
                    <a:lnTo>
                      <a:pt x="1724" y="50348"/>
                    </a:lnTo>
                    <a:lnTo>
                      <a:pt x="1764" y="50407"/>
                    </a:lnTo>
                    <a:lnTo>
                      <a:pt x="1803" y="50447"/>
                    </a:lnTo>
                    <a:lnTo>
                      <a:pt x="1902" y="50506"/>
                    </a:lnTo>
                    <a:lnTo>
                      <a:pt x="2001" y="50526"/>
                    </a:lnTo>
                    <a:lnTo>
                      <a:pt x="2100" y="50506"/>
                    </a:lnTo>
                    <a:lnTo>
                      <a:pt x="2199" y="50447"/>
                    </a:lnTo>
                    <a:lnTo>
                      <a:pt x="2219" y="50407"/>
                    </a:lnTo>
                    <a:lnTo>
                      <a:pt x="2259" y="50348"/>
                    </a:lnTo>
                    <a:lnTo>
                      <a:pt x="2259" y="50288"/>
                    </a:lnTo>
                    <a:lnTo>
                      <a:pt x="2259" y="50209"/>
                    </a:lnTo>
                    <a:lnTo>
                      <a:pt x="2160" y="48981"/>
                    </a:lnTo>
                    <a:lnTo>
                      <a:pt x="2100" y="47773"/>
                    </a:lnTo>
                    <a:lnTo>
                      <a:pt x="2081" y="46545"/>
                    </a:lnTo>
                    <a:lnTo>
                      <a:pt x="2081" y="45337"/>
                    </a:lnTo>
                    <a:lnTo>
                      <a:pt x="2120" y="44109"/>
                    </a:lnTo>
                    <a:lnTo>
                      <a:pt x="2160" y="42901"/>
                    </a:lnTo>
                    <a:lnTo>
                      <a:pt x="2279" y="40465"/>
                    </a:lnTo>
                    <a:lnTo>
                      <a:pt x="2397" y="38028"/>
                    </a:lnTo>
                    <a:lnTo>
                      <a:pt x="2437" y="36800"/>
                    </a:lnTo>
                    <a:lnTo>
                      <a:pt x="2477" y="35592"/>
                    </a:lnTo>
                    <a:lnTo>
                      <a:pt x="2496" y="34364"/>
                    </a:lnTo>
                    <a:lnTo>
                      <a:pt x="2477" y="33136"/>
                    </a:lnTo>
                    <a:lnTo>
                      <a:pt x="2437" y="31928"/>
                    </a:lnTo>
                    <a:lnTo>
                      <a:pt x="2358" y="30700"/>
                    </a:lnTo>
                    <a:lnTo>
                      <a:pt x="2239" y="29512"/>
                    </a:lnTo>
                    <a:lnTo>
                      <a:pt x="2120" y="28304"/>
                    </a:lnTo>
                    <a:lnTo>
                      <a:pt x="1823" y="25927"/>
                    </a:lnTo>
                    <a:lnTo>
                      <a:pt x="1209" y="21153"/>
                    </a:lnTo>
                    <a:lnTo>
                      <a:pt x="932" y="18777"/>
                    </a:lnTo>
                    <a:lnTo>
                      <a:pt x="813" y="17569"/>
                    </a:lnTo>
                    <a:lnTo>
                      <a:pt x="694" y="16380"/>
                    </a:lnTo>
                    <a:lnTo>
                      <a:pt x="615" y="15172"/>
                    </a:lnTo>
                    <a:lnTo>
                      <a:pt x="555" y="13984"/>
                    </a:lnTo>
                    <a:lnTo>
                      <a:pt x="516" y="12775"/>
                    </a:lnTo>
                    <a:lnTo>
                      <a:pt x="516" y="11567"/>
                    </a:lnTo>
                    <a:lnTo>
                      <a:pt x="536" y="10141"/>
                    </a:lnTo>
                    <a:lnTo>
                      <a:pt x="595" y="8735"/>
                    </a:lnTo>
                    <a:lnTo>
                      <a:pt x="674" y="7329"/>
                    </a:lnTo>
                    <a:lnTo>
                      <a:pt x="754" y="5922"/>
                    </a:lnTo>
                    <a:lnTo>
                      <a:pt x="872" y="4536"/>
                    </a:lnTo>
                    <a:lnTo>
                      <a:pt x="971" y="3130"/>
                    </a:lnTo>
                    <a:lnTo>
                      <a:pt x="1229" y="317"/>
                    </a:lnTo>
                    <a:lnTo>
                      <a:pt x="1229" y="258"/>
                    </a:lnTo>
                    <a:lnTo>
                      <a:pt x="1209" y="179"/>
                    </a:lnTo>
                    <a:lnTo>
                      <a:pt x="1189" y="139"/>
                    </a:lnTo>
                    <a:lnTo>
                      <a:pt x="1169" y="80"/>
                    </a:lnTo>
                    <a:lnTo>
                      <a:pt x="1070" y="20"/>
                    </a:ln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1" name="Google Shape;6201;p23"/>
              <p:cNvSpPr/>
              <p:nvPr/>
            </p:nvSpPr>
            <p:spPr>
              <a:xfrm>
                <a:off x="3324250" y="267325"/>
                <a:ext cx="609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699" extrusionOk="0">
                    <a:moveTo>
                      <a:pt x="1030" y="1"/>
                    </a:moveTo>
                    <a:lnTo>
                      <a:pt x="812" y="1407"/>
                    </a:lnTo>
                    <a:lnTo>
                      <a:pt x="614" y="2813"/>
                    </a:lnTo>
                    <a:lnTo>
                      <a:pt x="436" y="4239"/>
                    </a:lnTo>
                    <a:lnTo>
                      <a:pt x="277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20" y="9963"/>
                    </a:lnTo>
                    <a:lnTo>
                      <a:pt x="0" y="11389"/>
                    </a:lnTo>
                    <a:lnTo>
                      <a:pt x="20" y="12102"/>
                    </a:lnTo>
                    <a:lnTo>
                      <a:pt x="40" y="12815"/>
                    </a:lnTo>
                    <a:lnTo>
                      <a:pt x="79" y="13528"/>
                    </a:lnTo>
                    <a:lnTo>
                      <a:pt x="119" y="14241"/>
                    </a:lnTo>
                    <a:lnTo>
                      <a:pt x="178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74" y="17747"/>
                    </a:lnTo>
                    <a:lnTo>
                      <a:pt x="713" y="18440"/>
                    </a:lnTo>
                    <a:lnTo>
                      <a:pt x="872" y="19133"/>
                    </a:lnTo>
                    <a:lnTo>
                      <a:pt x="1050" y="19827"/>
                    </a:lnTo>
                    <a:lnTo>
                      <a:pt x="1228" y="20500"/>
                    </a:lnTo>
                    <a:lnTo>
                      <a:pt x="1446" y="21173"/>
                    </a:lnTo>
                    <a:lnTo>
                      <a:pt x="1664" y="21847"/>
                    </a:lnTo>
                    <a:lnTo>
                      <a:pt x="1902" y="22520"/>
                    </a:lnTo>
                    <a:lnTo>
                      <a:pt x="1941" y="22580"/>
                    </a:lnTo>
                    <a:lnTo>
                      <a:pt x="1981" y="22639"/>
                    </a:lnTo>
                    <a:lnTo>
                      <a:pt x="2020" y="22679"/>
                    </a:lnTo>
                    <a:lnTo>
                      <a:pt x="2080" y="22699"/>
                    </a:lnTo>
                    <a:lnTo>
                      <a:pt x="2179" y="22699"/>
                    </a:lnTo>
                    <a:lnTo>
                      <a:pt x="2258" y="22639"/>
                    </a:lnTo>
                    <a:lnTo>
                      <a:pt x="2357" y="22560"/>
                    </a:lnTo>
                    <a:lnTo>
                      <a:pt x="2416" y="22461"/>
                    </a:lnTo>
                    <a:lnTo>
                      <a:pt x="2436" y="22322"/>
                    </a:lnTo>
                    <a:lnTo>
                      <a:pt x="2416" y="22263"/>
                    </a:lnTo>
                    <a:lnTo>
                      <a:pt x="2397" y="22184"/>
                    </a:lnTo>
                    <a:lnTo>
                      <a:pt x="2159" y="21530"/>
                    </a:lnTo>
                    <a:lnTo>
                      <a:pt x="1941" y="20876"/>
                    </a:lnTo>
                    <a:lnTo>
                      <a:pt x="1743" y="20203"/>
                    </a:lnTo>
                    <a:lnTo>
                      <a:pt x="1545" y="19530"/>
                    </a:lnTo>
                    <a:lnTo>
                      <a:pt x="1387" y="18856"/>
                    </a:lnTo>
                    <a:lnTo>
                      <a:pt x="1228" y="18163"/>
                    </a:lnTo>
                    <a:lnTo>
                      <a:pt x="1109" y="17489"/>
                    </a:lnTo>
                    <a:lnTo>
                      <a:pt x="990" y="16796"/>
                    </a:lnTo>
                    <a:lnTo>
                      <a:pt x="891" y="16103"/>
                    </a:lnTo>
                    <a:lnTo>
                      <a:pt x="792" y="15410"/>
                    </a:lnTo>
                    <a:lnTo>
                      <a:pt x="733" y="14717"/>
                    </a:lnTo>
                    <a:lnTo>
                      <a:pt x="674" y="14023"/>
                    </a:lnTo>
                    <a:lnTo>
                      <a:pt x="614" y="13330"/>
                    </a:lnTo>
                    <a:lnTo>
                      <a:pt x="594" y="12617"/>
                    </a:lnTo>
                    <a:lnTo>
                      <a:pt x="574" y="11924"/>
                    </a:lnTo>
                    <a:lnTo>
                      <a:pt x="555" y="11211"/>
                    </a:lnTo>
                    <a:lnTo>
                      <a:pt x="574" y="9805"/>
                    </a:lnTo>
                    <a:lnTo>
                      <a:pt x="634" y="8379"/>
                    </a:lnTo>
                    <a:lnTo>
                      <a:pt x="733" y="6972"/>
                    </a:lnTo>
                    <a:lnTo>
                      <a:pt x="852" y="5566"/>
                    </a:lnTo>
                    <a:lnTo>
                      <a:pt x="1010" y="4160"/>
                    </a:lnTo>
                    <a:lnTo>
                      <a:pt x="1188" y="2754"/>
                    </a:lnTo>
                    <a:lnTo>
                      <a:pt x="1387" y="1367"/>
                    </a:lnTo>
                    <a:lnTo>
                      <a:pt x="160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2" name="Google Shape;6202;p23"/>
              <p:cNvSpPr/>
              <p:nvPr/>
            </p:nvSpPr>
            <p:spPr>
              <a:xfrm>
                <a:off x="3210350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6" y="1"/>
                    </a:moveTo>
                    <a:lnTo>
                      <a:pt x="417" y="21"/>
                    </a:lnTo>
                    <a:lnTo>
                      <a:pt x="318" y="80"/>
                    </a:lnTo>
                    <a:lnTo>
                      <a:pt x="278" y="140"/>
                    </a:lnTo>
                    <a:lnTo>
                      <a:pt x="258" y="179"/>
                    </a:lnTo>
                    <a:lnTo>
                      <a:pt x="238" y="258"/>
                    </a:lnTo>
                    <a:lnTo>
                      <a:pt x="219" y="318"/>
                    </a:lnTo>
                    <a:lnTo>
                      <a:pt x="1" y="12578"/>
                    </a:lnTo>
                    <a:lnTo>
                      <a:pt x="1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80" y="12816"/>
                    </a:lnTo>
                    <a:lnTo>
                      <a:pt x="179" y="12875"/>
                    </a:lnTo>
                    <a:lnTo>
                      <a:pt x="278" y="12895"/>
                    </a:lnTo>
                    <a:lnTo>
                      <a:pt x="377" y="12875"/>
                    </a:lnTo>
                    <a:lnTo>
                      <a:pt x="476" y="12816"/>
                    </a:lnTo>
                    <a:lnTo>
                      <a:pt x="516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75" y="12578"/>
                    </a:lnTo>
                    <a:lnTo>
                      <a:pt x="793" y="318"/>
                    </a:lnTo>
                    <a:lnTo>
                      <a:pt x="793" y="258"/>
                    </a:lnTo>
                    <a:lnTo>
                      <a:pt x="773" y="179"/>
                    </a:lnTo>
                    <a:lnTo>
                      <a:pt x="753" y="140"/>
                    </a:lnTo>
                    <a:lnTo>
                      <a:pt x="714" y="80"/>
                    </a:lnTo>
                    <a:lnTo>
                      <a:pt x="615" y="21"/>
                    </a:lnTo>
                    <a:lnTo>
                      <a:pt x="51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3" name="Google Shape;6203;p23"/>
              <p:cNvSpPr/>
              <p:nvPr/>
            </p:nvSpPr>
            <p:spPr>
              <a:xfrm>
                <a:off x="3471800" y="267325"/>
                <a:ext cx="50525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14856" extrusionOk="0">
                    <a:moveTo>
                      <a:pt x="0" y="1"/>
                    </a:moveTo>
                    <a:lnTo>
                      <a:pt x="892" y="5447"/>
                    </a:lnTo>
                    <a:lnTo>
                      <a:pt x="1070" y="6556"/>
                    </a:lnTo>
                    <a:lnTo>
                      <a:pt x="1228" y="7685"/>
                    </a:lnTo>
                    <a:lnTo>
                      <a:pt x="1347" y="8814"/>
                    </a:lnTo>
                    <a:lnTo>
                      <a:pt x="1387" y="9389"/>
                    </a:lnTo>
                    <a:lnTo>
                      <a:pt x="1426" y="9943"/>
                    </a:lnTo>
                    <a:lnTo>
                      <a:pt x="1446" y="10518"/>
                    </a:lnTo>
                    <a:lnTo>
                      <a:pt x="1446" y="11072"/>
                    </a:lnTo>
                    <a:lnTo>
                      <a:pt x="1426" y="11647"/>
                    </a:lnTo>
                    <a:lnTo>
                      <a:pt x="1407" y="12201"/>
                    </a:lnTo>
                    <a:lnTo>
                      <a:pt x="1367" y="12776"/>
                    </a:lnTo>
                    <a:lnTo>
                      <a:pt x="1288" y="13330"/>
                    </a:lnTo>
                    <a:lnTo>
                      <a:pt x="1209" y="13885"/>
                    </a:lnTo>
                    <a:lnTo>
                      <a:pt x="1090" y="14459"/>
                    </a:lnTo>
                    <a:lnTo>
                      <a:pt x="1070" y="14519"/>
                    </a:lnTo>
                    <a:lnTo>
                      <a:pt x="1090" y="14598"/>
                    </a:lnTo>
                    <a:lnTo>
                      <a:pt x="1090" y="14657"/>
                    </a:lnTo>
                    <a:lnTo>
                      <a:pt x="1129" y="14717"/>
                    </a:lnTo>
                    <a:lnTo>
                      <a:pt x="1189" y="14796"/>
                    </a:lnTo>
                    <a:lnTo>
                      <a:pt x="1288" y="14855"/>
                    </a:lnTo>
                    <a:lnTo>
                      <a:pt x="1407" y="14855"/>
                    </a:lnTo>
                    <a:lnTo>
                      <a:pt x="1506" y="14835"/>
                    </a:lnTo>
                    <a:lnTo>
                      <a:pt x="1545" y="14796"/>
                    </a:lnTo>
                    <a:lnTo>
                      <a:pt x="1585" y="14756"/>
                    </a:lnTo>
                    <a:lnTo>
                      <a:pt x="1624" y="14697"/>
                    </a:lnTo>
                    <a:lnTo>
                      <a:pt x="1644" y="14618"/>
                    </a:lnTo>
                    <a:lnTo>
                      <a:pt x="1743" y="14083"/>
                    </a:lnTo>
                    <a:lnTo>
                      <a:pt x="1842" y="13548"/>
                    </a:lnTo>
                    <a:lnTo>
                      <a:pt x="1902" y="12993"/>
                    </a:lnTo>
                    <a:lnTo>
                      <a:pt x="1961" y="12459"/>
                    </a:lnTo>
                    <a:lnTo>
                      <a:pt x="2001" y="11904"/>
                    </a:lnTo>
                    <a:lnTo>
                      <a:pt x="2001" y="11350"/>
                    </a:lnTo>
                    <a:lnTo>
                      <a:pt x="2021" y="10815"/>
                    </a:lnTo>
                    <a:lnTo>
                      <a:pt x="2001" y="10260"/>
                    </a:lnTo>
                    <a:lnTo>
                      <a:pt x="1981" y="9706"/>
                    </a:lnTo>
                    <a:lnTo>
                      <a:pt x="1941" y="9151"/>
                    </a:lnTo>
                    <a:lnTo>
                      <a:pt x="1842" y="8062"/>
                    </a:lnTo>
                    <a:lnTo>
                      <a:pt x="1704" y="6972"/>
                    </a:lnTo>
                    <a:lnTo>
                      <a:pt x="1545" y="5883"/>
                    </a:lnTo>
                    <a:lnTo>
                      <a:pt x="1070" y="2932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4" name="Google Shape;6204;p23"/>
              <p:cNvSpPr/>
              <p:nvPr/>
            </p:nvSpPr>
            <p:spPr>
              <a:xfrm>
                <a:off x="3380700" y="267325"/>
                <a:ext cx="61400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6" h="14420" extrusionOk="0">
                    <a:moveTo>
                      <a:pt x="1446" y="1"/>
                    </a:moveTo>
                    <a:lnTo>
                      <a:pt x="1386" y="60"/>
                    </a:lnTo>
                    <a:lnTo>
                      <a:pt x="1367" y="139"/>
                    </a:lnTo>
                    <a:lnTo>
                      <a:pt x="1347" y="218"/>
                    </a:lnTo>
                    <a:lnTo>
                      <a:pt x="1367" y="317"/>
                    </a:lnTo>
                    <a:lnTo>
                      <a:pt x="1446" y="654"/>
                    </a:lnTo>
                    <a:lnTo>
                      <a:pt x="1505" y="991"/>
                    </a:lnTo>
                    <a:lnTo>
                      <a:pt x="1624" y="1664"/>
                    </a:lnTo>
                    <a:lnTo>
                      <a:pt x="1703" y="2358"/>
                    </a:lnTo>
                    <a:lnTo>
                      <a:pt x="1763" y="3051"/>
                    </a:lnTo>
                    <a:lnTo>
                      <a:pt x="1783" y="3764"/>
                    </a:lnTo>
                    <a:lnTo>
                      <a:pt x="1802" y="4457"/>
                    </a:lnTo>
                    <a:lnTo>
                      <a:pt x="1842" y="5843"/>
                    </a:lnTo>
                    <a:lnTo>
                      <a:pt x="1882" y="7210"/>
                    </a:lnTo>
                    <a:lnTo>
                      <a:pt x="1901" y="8577"/>
                    </a:lnTo>
                    <a:lnTo>
                      <a:pt x="1862" y="9943"/>
                    </a:lnTo>
                    <a:lnTo>
                      <a:pt x="1842" y="10637"/>
                    </a:lnTo>
                    <a:lnTo>
                      <a:pt x="1802" y="11310"/>
                    </a:lnTo>
                    <a:lnTo>
                      <a:pt x="1723" y="12063"/>
                    </a:lnTo>
                    <a:lnTo>
                      <a:pt x="1644" y="12815"/>
                    </a:lnTo>
                    <a:lnTo>
                      <a:pt x="1624" y="13152"/>
                    </a:lnTo>
                    <a:lnTo>
                      <a:pt x="1604" y="13330"/>
                    </a:lnTo>
                    <a:lnTo>
                      <a:pt x="1565" y="13449"/>
                    </a:lnTo>
                    <a:lnTo>
                      <a:pt x="1485" y="13568"/>
                    </a:lnTo>
                    <a:lnTo>
                      <a:pt x="1446" y="13607"/>
                    </a:lnTo>
                    <a:lnTo>
                      <a:pt x="1406" y="13627"/>
                    </a:lnTo>
                    <a:lnTo>
                      <a:pt x="1367" y="13627"/>
                    </a:lnTo>
                    <a:lnTo>
                      <a:pt x="1327" y="13607"/>
                    </a:lnTo>
                    <a:lnTo>
                      <a:pt x="1268" y="13568"/>
                    </a:lnTo>
                    <a:lnTo>
                      <a:pt x="1228" y="13469"/>
                    </a:lnTo>
                    <a:lnTo>
                      <a:pt x="1169" y="13370"/>
                    </a:lnTo>
                    <a:lnTo>
                      <a:pt x="1089" y="13132"/>
                    </a:lnTo>
                    <a:lnTo>
                      <a:pt x="990" y="12835"/>
                    </a:lnTo>
                    <a:lnTo>
                      <a:pt x="891" y="12518"/>
                    </a:lnTo>
                    <a:lnTo>
                      <a:pt x="832" y="12201"/>
                    </a:lnTo>
                    <a:lnTo>
                      <a:pt x="753" y="11865"/>
                    </a:lnTo>
                    <a:lnTo>
                      <a:pt x="673" y="11211"/>
                    </a:lnTo>
                    <a:lnTo>
                      <a:pt x="614" y="10557"/>
                    </a:lnTo>
                    <a:lnTo>
                      <a:pt x="574" y="9904"/>
                    </a:lnTo>
                    <a:lnTo>
                      <a:pt x="574" y="9270"/>
                    </a:lnTo>
                    <a:lnTo>
                      <a:pt x="574" y="8636"/>
                    </a:lnTo>
                    <a:lnTo>
                      <a:pt x="614" y="7982"/>
                    </a:lnTo>
                    <a:lnTo>
                      <a:pt x="713" y="6695"/>
                    </a:lnTo>
                    <a:lnTo>
                      <a:pt x="832" y="5427"/>
                    </a:lnTo>
                    <a:lnTo>
                      <a:pt x="832" y="5348"/>
                    </a:lnTo>
                    <a:lnTo>
                      <a:pt x="812" y="5289"/>
                    </a:lnTo>
                    <a:lnTo>
                      <a:pt x="792" y="5229"/>
                    </a:lnTo>
                    <a:lnTo>
                      <a:pt x="772" y="5190"/>
                    </a:lnTo>
                    <a:lnTo>
                      <a:pt x="733" y="5150"/>
                    </a:lnTo>
                    <a:lnTo>
                      <a:pt x="673" y="5130"/>
                    </a:lnTo>
                    <a:lnTo>
                      <a:pt x="574" y="5111"/>
                    </a:lnTo>
                    <a:lnTo>
                      <a:pt x="475" y="5130"/>
                    </a:lnTo>
                    <a:lnTo>
                      <a:pt x="376" y="5190"/>
                    </a:lnTo>
                    <a:lnTo>
                      <a:pt x="337" y="5229"/>
                    </a:lnTo>
                    <a:lnTo>
                      <a:pt x="297" y="5289"/>
                    </a:lnTo>
                    <a:lnTo>
                      <a:pt x="277" y="5348"/>
                    </a:lnTo>
                    <a:lnTo>
                      <a:pt x="257" y="5427"/>
                    </a:lnTo>
                    <a:lnTo>
                      <a:pt x="99" y="7052"/>
                    </a:lnTo>
                    <a:lnTo>
                      <a:pt x="40" y="7864"/>
                    </a:lnTo>
                    <a:lnTo>
                      <a:pt x="0" y="8676"/>
                    </a:lnTo>
                    <a:lnTo>
                      <a:pt x="0" y="9488"/>
                    </a:lnTo>
                    <a:lnTo>
                      <a:pt x="20" y="10320"/>
                    </a:lnTo>
                    <a:lnTo>
                      <a:pt x="79" y="11112"/>
                    </a:lnTo>
                    <a:lnTo>
                      <a:pt x="139" y="11528"/>
                    </a:lnTo>
                    <a:lnTo>
                      <a:pt x="198" y="11924"/>
                    </a:lnTo>
                    <a:lnTo>
                      <a:pt x="317" y="12538"/>
                    </a:lnTo>
                    <a:lnTo>
                      <a:pt x="376" y="12875"/>
                    </a:lnTo>
                    <a:lnTo>
                      <a:pt x="475" y="13211"/>
                    </a:lnTo>
                    <a:lnTo>
                      <a:pt x="574" y="13528"/>
                    </a:lnTo>
                    <a:lnTo>
                      <a:pt x="713" y="13825"/>
                    </a:lnTo>
                    <a:lnTo>
                      <a:pt x="792" y="13964"/>
                    </a:lnTo>
                    <a:lnTo>
                      <a:pt x="891" y="14083"/>
                    </a:lnTo>
                    <a:lnTo>
                      <a:pt x="971" y="14182"/>
                    </a:lnTo>
                    <a:lnTo>
                      <a:pt x="1089" y="14281"/>
                    </a:lnTo>
                    <a:lnTo>
                      <a:pt x="1228" y="14360"/>
                    </a:lnTo>
                    <a:lnTo>
                      <a:pt x="1386" y="14420"/>
                    </a:lnTo>
                    <a:lnTo>
                      <a:pt x="1525" y="14420"/>
                    </a:lnTo>
                    <a:lnTo>
                      <a:pt x="1664" y="14380"/>
                    </a:lnTo>
                    <a:lnTo>
                      <a:pt x="1783" y="14301"/>
                    </a:lnTo>
                    <a:lnTo>
                      <a:pt x="1882" y="14182"/>
                    </a:lnTo>
                    <a:lnTo>
                      <a:pt x="1981" y="14043"/>
                    </a:lnTo>
                    <a:lnTo>
                      <a:pt x="2060" y="13865"/>
                    </a:lnTo>
                    <a:lnTo>
                      <a:pt x="2159" y="13528"/>
                    </a:lnTo>
                    <a:lnTo>
                      <a:pt x="2218" y="13152"/>
                    </a:lnTo>
                    <a:lnTo>
                      <a:pt x="2278" y="12776"/>
                    </a:lnTo>
                    <a:lnTo>
                      <a:pt x="2317" y="12379"/>
                    </a:lnTo>
                    <a:lnTo>
                      <a:pt x="2357" y="11587"/>
                    </a:lnTo>
                    <a:lnTo>
                      <a:pt x="2397" y="10835"/>
                    </a:lnTo>
                    <a:lnTo>
                      <a:pt x="2436" y="9904"/>
                    </a:lnTo>
                    <a:lnTo>
                      <a:pt x="2456" y="8993"/>
                    </a:lnTo>
                    <a:lnTo>
                      <a:pt x="2456" y="8062"/>
                    </a:lnTo>
                    <a:lnTo>
                      <a:pt x="2456" y="7131"/>
                    </a:lnTo>
                    <a:lnTo>
                      <a:pt x="2436" y="5388"/>
                    </a:lnTo>
                    <a:lnTo>
                      <a:pt x="2416" y="4497"/>
                    </a:lnTo>
                    <a:lnTo>
                      <a:pt x="2377" y="3605"/>
                    </a:lnTo>
                    <a:lnTo>
                      <a:pt x="2317" y="2714"/>
                    </a:lnTo>
                    <a:lnTo>
                      <a:pt x="2238" y="1843"/>
                    </a:lnTo>
                    <a:lnTo>
                      <a:pt x="2179" y="1407"/>
                    </a:lnTo>
                    <a:lnTo>
                      <a:pt x="2099" y="971"/>
                    </a:lnTo>
                    <a:lnTo>
                      <a:pt x="2020" y="555"/>
                    </a:lnTo>
                    <a:lnTo>
                      <a:pt x="1901" y="139"/>
                    </a:lnTo>
                    <a:lnTo>
                      <a:pt x="1882" y="60"/>
                    </a:lnTo>
                    <a:lnTo>
                      <a:pt x="18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5" name="Google Shape;6205;p23"/>
              <p:cNvSpPr/>
              <p:nvPr/>
            </p:nvSpPr>
            <p:spPr>
              <a:xfrm>
                <a:off x="3189550" y="1603750"/>
                <a:ext cx="1124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45318" extrusionOk="0">
                    <a:moveTo>
                      <a:pt x="1922" y="1"/>
                    </a:moveTo>
                    <a:lnTo>
                      <a:pt x="1823" y="20"/>
                    </a:lnTo>
                    <a:lnTo>
                      <a:pt x="1744" y="80"/>
                    </a:lnTo>
                    <a:lnTo>
                      <a:pt x="1704" y="119"/>
                    </a:lnTo>
                    <a:lnTo>
                      <a:pt x="1684" y="179"/>
                    </a:lnTo>
                    <a:lnTo>
                      <a:pt x="1665" y="238"/>
                    </a:lnTo>
                    <a:lnTo>
                      <a:pt x="1665" y="318"/>
                    </a:lnTo>
                    <a:lnTo>
                      <a:pt x="1704" y="852"/>
                    </a:lnTo>
                    <a:lnTo>
                      <a:pt x="1724" y="1407"/>
                    </a:lnTo>
                    <a:lnTo>
                      <a:pt x="1704" y="1942"/>
                    </a:lnTo>
                    <a:lnTo>
                      <a:pt x="1665" y="2476"/>
                    </a:lnTo>
                    <a:lnTo>
                      <a:pt x="1605" y="2991"/>
                    </a:lnTo>
                    <a:lnTo>
                      <a:pt x="1546" y="3526"/>
                    </a:lnTo>
                    <a:lnTo>
                      <a:pt x="1466" y="4041"/>
                    </a:lnTo>
                    <a:lnTo>
                      <a:pt x="1367" y="4576"/>
                    </a:lnTo>
                    <a:lnTo>
                      <a:pt x="1150" y="5606"/>
                    </a:lnTo>
                    <a:lnTo>
                      <a:pt x="912" y="6656"/>
                    </a:lnTo>
                    <a:lnTo>
                      <a:pt x="654" y="7685"/>
                    </a:lnTo>
                    <a:lnTo>
                      <a:pt x="437" y="8735"/>
                    </a:lnTo>
                    <a:lnTo>
                      <a:pt x="258" y="9706"/>
                    </a:lnTo>
                    <a:lnTo>
                      <a:pt x="179" y="10201"/>
                    </a:lnTo>
                    <a:lnTo>
                      <a:pt x="100" y="10696"/>
                    </a:lnTo>
                    <a:lnTo>
                      <a:pt x="60" y="11211"/>
                    </a:lnTo>
                    <a:lnTo>
                      <a:pt x="21" y="11706"/>
                    </a:lnTo>
                    <a:lnTo>
                      <a:pt x="1" y="12201"/>
                    </a:lnTo>
                    <a:lnTo>
                      <a:pt x="1" y="12716"/>
                    </a:lnTo>
                    <a:lnTo>
                      <a:pt x="40" y="13231"/>
                    </a:lnTo>
                    <a:lnTo>
                      <a:pt x="80" y="13766"/>
                    </a:lnTo>
                    <a:lnTo>
                      <a:pt x="139" y="14281"/>
                    </a:lnTo>
                    <a:lnTo>
                      <a:pt x="199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3" y="18024"/>
                    </a:lnTo>
                    <a:lnTo>
                      <a:pt x="971" y="19193"/>
                    </a:lnTo>
                    <a:lnTo>
                      <a:pt x="1110" y="20381"/>
                    </a:lnTo>
                    <a:lnTo>
                      <a:pt x="1209" y="21570"/>
                    </a:lnTo>
                    <a:lnTo>
                      <a:pt x="1288" y="22758"/>
                    </a:lnTo>
                    <a:lnTo>
                      <a:pt x="1348" y="23946"/>
                    </a:lnTo>
                    <a:lnTo>
                      <a:pt x="138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308" y="31136"/>
                    </a:lnTo>
                    <a:lnTo>
                      <a:pt x="1130" y="35909"/>
                    </a:lnTo>
                    <a:lnTo>
                      <a:pt x="1051" y="38246"/>
                    </a:lnTo>
                    <a:lnTo>
                      <a:pt x="1031" y="39435"/>
                    </a:lnTo>
                    <a:lnTo>
                      <a:pt x="1051" y="40029"/>
                    </a:lnTo>
                    <a:lnTo>
                      <a:pt x="1070" y="40603"/>
                    </a:lnTo>
                    <a:lnTo>
                      <a:pt x="1090" y="41198"/>
                    </a:lnTo>
                    <a:lnTo>
                      <a:pt x="1150" y="41772"/>
                    </a:lnTo>
                    <a:lnTo>
                      <a:pt x="1229" y="42346"/>
                    </a:lnTo>
                    <a:lnTo>
                      <a:pt x="1308" y="42921"/>
                    </a:lnTo>
                    <a:lnTo>
                      <a:pt x="1427" y="43495"/>
                    </a:lnTo>
                    <a:lnTo>
                      <a:pt x="1566" y="44050"/>
                    </a:lnTo>
                    <a:lnTo>
                      <a:pt x="1744" y="44604"/>
                    </a:lnTo>
                    <a:lnTo>
                      <a:pt x="1942" y="45159"/>
                    </a:lnTo>
                    <a:lnTo>
                      <a:pt x="2001" y="45238"/>
                    </a:lnTo>
                    <a:lnTo>
                      <a:pt x="2061" y="45297"/>
                    </a:lnTo>
                    <a:lnTo>
                      <a:pt x="2140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78" y="45238"/>
                    </a:lnTo>
                    <a:lnTo>
                      <a:pt x="2437" y="45179"/>
                    </a:lnTo>
                    <a:lnTo>
                      <a:pt x="2457" y="45080"/>
                    </a:lnTo>
                    <a:lnTo>
                      <a:pt x="2853" y="43079"/>
                    </a:lnTo>
                    <a:lnTo>
                      <a:pt x="322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62" y="36008"/>
                    </a:lnTo>
                    <a:lnTo>
                      <a:pt x="4061" y="34998"/>
                    </a:lnTo>
                    <a:lnTo>
                      <a:pt x="4160" y="33968"/>
                    </a:lnTo>
                    <a:lnTo>
                      <a:pt x="4259" y="32958"/>
                    </a:lnTo>
                    <a:lnTo>
                      <a:pt x="4338" y="31928"/>
                    </a:lnTo>
                    <a:lnTo>
                      <a:pt x="4398" y="30898"/>
                    </a:lnTo>
                    <a:lnTo>
                      <a:pt x="4437" y="29868"/>
                    </a:lnTo>
                    <a:lnTo>
                      <a:pt x="4477" y="28858"/>
                    </a:lnTo>
                    <a:lnTo>
                      <a:pt x="4497" y="27828"/>
                    </a:lnTo>
                    <a:lnTo>
                      <a:pt x="4497" y="26798"/>
                    </a:lnTo>
                    <a:lnTo>
                      <a:pt x="4477" y="25788"/>
                    </a:lnTo>
                    <a:lnTo>
                      <a:pt x="4457" y="24758"/>
                    </a:lnTo>
                    <a:lnTo>
                      <a:pt x="4398" y="23728"/>
                    </a:lnTo>
                    <a:lnTo>
                      <a:pt x="4338" y="22718"/>
                    </a:lnTo>
                    <a:lnTo>
                      <a:pt x="4259" y="21708"/>
                    </a:lnTo>
                    <a:lnTo>
                      <a:pt x="4160" y="20678"/>
                    </a:lnTo>
                    <a:lnTo>
                      <a:pt x="4021" y="19668"/>
                    </a:lnTo>
                    <a:lnTo>
                      <a:pt x="3883" y="18658"/>
                    </a:lnTo>
                    <a:lnTo>
                      <a:pt x="3724" y="17648"/>
                    </a:lnTo>
                    <a:lnTo>
                      <a:pt x="3546" y="16658"/>
                    </a:lnTo>
                    <a:lnTo>
                      <a:pt x="3348" y="15648"/>
                    </a:lnTo>
                    <a:lnTo>
                      <a:pt x="3130" y="14657"/>
                    </a:lnTo>
                    <a:lnTo>
                      <a:pt x="2893" y="13667"/>
                    </a:lnTo>
                    <a:lnTo>
                      <a:pt x="2635" y="12677"/>
                    </a:lnTo>
                    <a:lnTo>
                      <a:pt x="2595" y="12597"/>
                    </a:lnTo>
                    <a:lnTo>
                      <a:pt x="2556" y="12538"/>
                    </a:lnTo>
                    <a:lnTo>
                      <a:pt x="2516" y="12498"/>
                    </a:lnTo>
                    <a:lnTo>
                      <a:pt x="2477" y="12479"/>
                    </a:lnTo>
                    <a:lnTo>
                      <a:pt x="2378" y="12439"/>
                    </a:lnTo>
                    <a:lnTo>
                      <a:pt x="2259" y="12459"/>
                    </a:lnTo>
                    <a:lnTo>
                      <a:pt x="2179" y="12498"/>
                    </a:lnTo>
                    <a:lnTo>
                      <a:pt x="2100" y="12597"/>
                    </a:lnTo>
                    <a:lnTo>
                      <a:pt x="2080" y="12637"/>
                    </a:lnTo>
                    <a:lnTo>
                      <a:pt x="2061" y="12696"/>
                    </a:lnTo>
                    <a:lnTo>
                      <a:pt x="2061" y="12776"/>
                    </a:lnTo>
                    <a:lnTo>
                      <a:pt x="2080" y="12855"/>
                    </a:lnTo>
                    <a:lnTo>
                      <a:pt x="2338" y="13786"/>
                    </a:lnTo>
                    <a:lnTo>
                      <a:pt x="2556" y="14736"/>
                    </a:lnTo>
                    <a:lnTo>
                      <a:pt x="2774" y="15707"/>
                    </a:lnTo>
                    <a:lnTo>
                      <a:pt x="2972" y="16658"/>
                    </a:lnTo>
                    <a:lnTo>
                      <a:pt x="3150" y="17608"/>
                    </a:lnTo>
                    <a:lnTo>
                      <a:pt x="3308" y="18579"/>
                    </a:lnTo>
                    <a:lnTo>
                      <a:pt x="3447" y="19549"/>
                    </a:lnTo>
                    <a:lnTo>
                      <a:pt x="3566" y="20520"/>
                    </a:lnTo>
                    <a:lnTo>
                      <a:pt x="3665" y="21490"/>
                    </a:lnTo>
                    <a:lnTo>
                      <a:pt x="3744" y="22461"/>
                    </a:lnTo>
                    <a:lnTo>
                      <a:pt x="3804" y="23431"/>
                    </a:lnTo>
                    <a:lnTo>
                      <a:pt x="3863" y="24422"/>
                    </a:lnTo>
                    <a:lnTo>
                      <a:pt x="3903" y="25392"/>
                    </a:lnTo>
                    <a:lnTo>
                      <a:pt x="3922" y="26383"/>
                    </a:lnTo>
                    <a:lnTo>
                      <a:pt x="3922" y="27353"/>
                    </a:lnTo>
                    <a:lnTo>
                      <a:pt x="3922" y="28343"/>
                    </a:lnTo>
                    <a:lnTo>
                      <a:pt x="3883" y="29314"/>
                    </a:lnTo>
                    <a:lnTo>
                      <a:pt x="3863" y="30304"/>
                    </a:lnTo>
                    <a:lnTo>
                      <a:pt x="3804" y="31275"/>
                    </a:lnTo>
                    <a:lnTo>
                      <a:pt x="3744" y="32265"/>
                    </a:lnTo>
                    <a:lnTo>
                      <a:pt x="3665" y="33235"/>
                    </a:lnTo>
                    <a:lnTo>
                      <a:pt x="3566" y="34206"/>
                    </a:lnTo>
                    <a:lnTo>
                      <a:pt x="3368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7" y="41990"/>
                    </a:lnTo>
                    <a:lnTo>
                      <a:pt x="2120" y="43891"/>
                    </a:lnTo>
                    <a:lnTo>
                      <a:pt x="2001" y="43436"/>
                    </a:lnTo>
                    <a:lnTo>
                      <a:pt x="1902" y="42980"/>
                    </a:lnTo>
                    <a:lnTo>
                      <a:pt x="1803" y="42505"/>
                    </a:lnTo>
                    <a:lnTo>
                      <a:pt x="1744" y="42029"/>
                    </a:lnTo>
                    <a:lnTo>
                      <a:pt x="1684" y="41554"/>
                    </a:lnTo>
                    <a:lnTo>
                      <a:pt x="1645" y="41059"/>
                    </a:lnTo>
                    <a:lnTo>
                      <a:pt x="1605" y="40108"/>
                    </a:lnTo>
                    <a:lnTo>
                      <a:pt x="1605" y="39138"/>
                    </a:lnTo>
                    <a:lnTo>
                      <a:pt x="1625" y="38147"/>
                    </a:lnTo>
                    <a:lnTo>
                      <a:pt x="1684" y="36226"/>
                    </a:lnTo>
                    <a:lnTo>
                      <a:pt x="1823" y="31572"/>
                    </a:lnTo>
                    <a:lnTo>
                      <a:pt x="1902" y="26937"/>
                    </a:lnTo>
                    <a:lnTo>
                      <a:pt x="1922" y="25808"/>
                    </a:lnTo>
                    <a:lnTo>
                      <a:pt x="1922" y="24699"/>
                    </a:lnTo>
                    <a:lnTo>
                      <a:pt x="1902" y="23570"/>
                    </a:lnTo>
                    <a:lnTo>
                      <a:pt x="1863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6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2" y="15747"/>
                    </a:lnTo>
                    <a:lnTo>
                      <a:pt x="85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5" y="13469"/>
                    </a:lnTo>
                    <a:lnTo>
                      <a:pt x="575" y="12934"/>
                    </a:lnTo>
                    <a:lnTo>
                      <a:pt x="575" y="12380"/>
                    </a:lnTo>
                    <a:lnTo>
                      <a:pt x="595" y="11845"/>
                    </a:lnTo>
                    <a:lnTo>
                      <a:pt x="615" y="11310"/>
                    </a:lnTo>
                    <a:lnTo>
                      <a:pt x="674" y="10775"/>
                    </a:lnTo>
                    <a:lnTo>
                      <a:pt x="753" y="10240"/>
                    </a:lnTo>
                    <a:lnTo>
                      <a:pt x="833" y="9706"/>
                    </a:lnTo>
                    <a:lnTo>
                      <a:pt x="932" y="9171"/>
                    </a:lnTo>
                    <a:lnTo>
                      <a:pt x="1169" y="8082"/>
                    </a:lnTo>
                    <a:lnTo>
                      <a:pt x="1407" y="6992"/>
                    </a:lnTo>
                    <a:lnTo>
                      <a:pt x="1665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100" y="3685"/>
                    </a:lnTo>
                    <a:lnTo>
                      <a:pt x="2179" y="3130"/>
                    </a:lnTo>
                    <a:lnTo>
                      <a:pt x="2239" y="2575"/>
                    </a:lnTo>
                    <a:lnTo>
                      <a:pt x="2259" y="2021"/>
                    </a:lnTo>
                    <a:lnTo>
                      <a:pt x="2279" y="1466"/>
                    </a:lnTo>
                    <a:lnTo>
                      <a:pt x="2279" y="892"/>
                    </a:lnTo>
                    <a:lnTo>
                      <a:pt x="2239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60" y="119"/>
                    </a:lnTo>
                    <a:lnTo>
                      <a:pt x="2120" y="80"/>
                    </a:lnTo>
                    <a:lnTo>
                      <a:pt x="2021" y="20"/>
                    </a:lnTo>
                    <a:lnTo>
                      <a:pt x="19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6" name="Google Shape;6206;p23"/>
              <p:cNvSpPr/>
              <p:nvPr/>
            </p:nvSpPr>
            <p:spPr>
              <a:xfrm>
                <a:off x="3164800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60" y="80"/>
                    </a:lnTo>
                    <a:lnTo>
                      <a:pt x="40" y="120"/>
                    </a:lnTo>
                    <a:lnTo>
                      <a:pt x="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14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73" y="9132"/>
                    </a:lnTo>
                    <a:lnTo>
                      <a:pt x="813" y="9171"/>
                    </a:lnTo>
                    <a:lnTo>
                      <a:pt x="912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09" y="9171"/>
                    </a:lnTo>
                    <a:lnTo>
                      <a:pt x="1248" y="9132"/>
                    </a:lnTo>
                    <a:lnTo>
                      <a:pt x="126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5" y="318"/>
                    </a:lnTo>
                    <a:lnTo>
                      <a:pt x="555" y="239"/>
                    </a:lnTo>
                    <a:lnTo>
                      <a:pt x="535" y="179"/>
                    </a:lnTo>
                    <a:lnTo>
                      <a:pt x="496" y="120"/>
                    </a:lnTo>
                    <a:lnTo>
                      <a:pt x="456" y="80"/>
                    </a:lnTo>
                    <a:lnTo>
                      <a:pt x="357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7" name="Google Shape;6207;p23"/>
              <p:cNvSpPr/>
              <p:nvPr/>
            </p:nvSpPr>
            <p:spPr>
              <a:xfrm>
                <a:off x="3062300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7" y="1"/>
                    </a:moveTo>
                    <a:lnTo>
                      <a:pt x="2338" y="21"/>
                    </a:lnTo>
                    <a:lnTo>
                      <a:pt x="2278" y="60"/>
                    </a:lnTo>
                    <a:lnTo>
                      <a:pt x="2239" y="100"/>
                    </a:lnTo>
                    <a:lnTo>
                      <a:pt x="2219" y="159"/>
                    </a:lnTo>
                    <a:lnTo>
                      <a:pt x="2179" y="219"/>
                    </a:lnTo>
                    <a:lnTo>
                      <a:pt x="1922" y="1249"/>
                    </a:lnTo>
                    <a:lnTo>
                      <a:pt x="1684" y="2298"/>
                    </a:lnTo>
                    <a:lnTo>
                      <a:pt x="1486" y="3348"/>
                    </a:lnTo>
                    <a:lnTo>
                      <a:pt x="1308" y="4398"/>
                    </a:lnTo>
                    <a:lnTo>
                      <a:pt x="1130" y="5447"/>
                    </a:lnTo>
                    <a:lnTo>
                      <a:pt x="991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16" y="10894"/>
                    </a:lnTo>
                    <a:lnTo>
                      <a:pt x="318" y="13132"/>
                    </a:lnTo>
                    <a:lnTo>
                      <a:pt x="139" y="15390"/>
                    </a:lnTo>
                    <a:lnTo>
                      <a:pt x="80" y="16519"/>
                    </a:lnTo>
                    <a:lnTo>
                      <a:pt x="20" y="17648"/>
                    </a:lnTo>
                    <a:lnTo>
                      <a:pt x="1" y="18817"/>
                    </a:lnTo>
                    <a:lnTo>
                      <a:pt x="1" y="19965"/>
                    </a:lnTo>
                    <a:lnTo>
                      <a:pt x="20" y="21114"/>
                    </a:lnTo>
                    <a:lnTo>
                      <a:pt x="80" y="22283"/>
                    </a:lnTo>
                    <a:lnTo>
                      <a:pt x="159" y="23431"/>
                    </a:lnTo>
                    <a:lnTo>
                      <a:pt x="238" y="24580"/>
                    </a:lnTo>
                    <a:lnTo>
                      <a:pt x="456" y="26878"/>
                    </a:lnTo>
                    <a:lnTo>
                      <a:pt x="674" y="29195"/>
                    </a:lnTo>
                    <a:lnTo>
                      <a:pt x="892" y="31493"/>
                    </a:lnTo>
                    <a:lnTo>
                      <a:pt x="1070" y="33790"/>
                    </a:lnTo>
                    <a:lnTo>
                      <a:pt x="1248" y="36107"/>
                    </a:lnTo>
                    <a:lnTo>
                      <a:pt x="1407" y="38762"/>
                    </a:lnTo>
                    <a:lnTo>
                      <a:pt x="1526" y="41416"/>
                    </a:lnTo>
                    <a:lnTo>
                      <a:pt x="1625" y="44050"/>
                    </a:lnTo>
                    <a:lnTo>
                      <a:pt x="1704" y="46704"/>
                    </a:lnTo>
                    <a:lnTo>
                      <a:pt x="1704" y="46783"/>
                    </a:lnTo>
                    <a:lnTo>
                      <a:pt x="1724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882" y="47001"/>
                    </a:lnTo>
                    <a:lnTo>
                      <a:pt x="2001" y="47021"/>
                    </a:lnTo>
                    <a:lnTo>
                      <a:pt x="2100" y="47001"/>
                    </a:lnTo>
                    <a:lnTo>
                      <a:pt x="2179" y="46941"/>
                    </a:lnTo>
                    <a:lnTo>
                      <a:pt x="2219" y="46902"/>
                    </a:lnTo>
                    <a:lnTo>
                      <a:pt x="2259" y="46842"/>
                    </a:lnTo>
                    <a:lnTo>
                      <a:pt x="2259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20" y="42109"/>
                    </a:lnTo>
                    <a:lnTo>
                      <a:pt x="2021" y="39791"/>
                    </a:lnTo>
                    <a:lnTo>
                      <a:pt x="1902" y="37494"/>
                    </a:lnTo>
                    <a:lnTo>
                      <a:pt x="1744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6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54" y="22758"/>
                    </a:lnTo>
                    <a:lnTo>
                      <a:pt x="595" y="21649"/>
                    </a:lnTo>
                    <a:lnTo>
                      <a:pt x="55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5" y="17153"/>
                    </a:lnTo>
                    <a:lnTo>
                      <a:pt x="674" y="16004"/>
                    </a:lnTo>
                    <a:lnTo>
                      <a:pt x="753" y="14875"/>
                    </a:lnTo>
                    <a:lnTo>
                      <a:pt x="932" y="12597"/>
                    </a:lnTo>
                    <a:lnTo>
                      <a:pt x="1149" y="10340"/>
                    </a:lnTo>
                    <a:lnTo>
                      <a:pt x="1268" y="9072"/>
                    </a:lnTo>
                    <a:lnTo>
                      <a:pt x="1407" y="7824"/>
                    </a:lnTo>
                    <a:lnTo>
                      <a:pt x="1565" y="6576"/>
                    </a:lnTo>
                    <a:lnTo>
                      <a:pt x="1744" y="5329"/>
                    </a:lnTo>
                    <a:lnTo>
                      <a:pt x="1942" y="4081"/>
                    </a:lnTo>
                    <a:lnTo>
                      <a:pt x="2159" y="2853"/>
                    </a:lnTo>
                    <a:lnTo>
                      <a:pt x="2437" y="1625"/>
                    </a:lnTo>
                    <a:lnTo>
                      <a:pt x="2734" y="397"/>
                    </a:lnTo>
                    <a:lnTo>
                      <a:pt x="2754" y="337"/>
                    </a:lnTo>
                    <a:lnTo>
                      <a:pt x="2754" y="258"/>
                    </a:lnTo>
                    <a:lnTo>
                      <a:pt x="2734" y="199"/>
                    </a:lnTo>
                    <a:lnTo>
                      <a:pt x="2714" y="139"/>
                    </a:lnTo>
                    <a:lnTo>
                      <a:pt x="2635" y="60"/>
                    </a:lnTo>
                    <a:lnTo>
                      <a:pt x="253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8" name="Google Shape;6208;p23"/>
              <p:cNvSpPr/>
              <p:nvPr/>
            </p:nvSpPr>
            <p:spPr>
              <a:xfrm>
                <a:off x="2976650" y="276725"/>
                <a:ext cx="139650" cy="1292400"/>
              </a:xfrm>
              <a:custGeom>
                <a:avLst/>
                <a:gdLst/>
                <a:ahLst/>
                <a:cxnLst/>
                <a:rect l="l" t="t" r="r" b="b"/>
                <a:pathLst>
                  <a:path w="5586" h="51696" extrusionOk="0">
                    <a:moveTo>
                      <a:pt x="2080" y="1"/>
                    </a:moveTo>
                    <a:lnTo>
                      <a:pt x="2020" y="21"/>
                    </a:lnTo>
                    <a:lnTo>
                      <a:pt x="1961" y="40"/>
                    </a:lnTo>
                    <a:lnTo>
                      <a:pt x="1921" y="100"/>
                    </a:lnTo>
                    <a:lnTo>
                      <a:pt x="1882" y="159"/>
                    </a:lnTo>
                    <a:lnTo>
                      <a:pt x="1862" y="239"/>
                    </a:lnTo>
                    <a:lnTo>
                      <a:pt x="1644" y="1427"/>
                    </a:lnTo>
                    <a:lnTo>
                      <a:pt x="1466" y="2635"/>
                    </a:lnTo>
                    <a:lnTo>
                      <a:pt x="1327" y="3863"/>
                    </a:lnTo>
                    <a:lnTo>
                      <a:pt x="1189" y="5071"/>
                    </a:lnTo>
                    <a:lnTo>
                      <a:pt x="1109" y="6279"/>
                    </a:lnTo>
                    <a:lnTo>
                      <a:pt x="1050" y="7507"/>
                    </a:lnTo>
                    <a:lnTo>
                      <a:pt x="1010" y="8735"/>
                    </a:lnTo>
                    <a:lnTo>
                      <a:pt x="1010" y="9963"/>
                    </a:lnTo>
                    <a:lnTo>
                      <a:pt x="1030" y="11172"/>
                    </a:lnTo>
                    <a:lnTo>
                      <a:pt x="1070" y="12400"/>
                    </a:lnTo>
                    <a:lnTo>
                      <a:pt x="1169" y="13628"/>
                    </a:lnTo>
                    <a:lnTo>
                      <a:pt x="1268" y="14836"/>
                    </a:lnTo>
                    <a:lnTo>
                      <a:pt x="1406" y="16044"/>
                    </a:lnTo>
                    <a:lnTo>
                      <a:pt x="1585" y="17252"/>
                    </a:lnTo>
                    <a:lnTo>
                      <a:pt x="1783" y="18460"/>
                    </a:lnTo>
                    <a:lnTo>
                      <a:pt x="2001" y="19649"/>
                    </a:lnTo>
                    <a:lnTo>
                      <a:pt x="2179" y="20461"/>
                    </a:lnTo>
                    <a:lnTo>
                      <a:pt x="2377" y="21253"/>
                    </a:lnTo>
                    <a:lnTo>
                      <a:pt x="2595" y="22045"/>
                    </a:lnTo>
                    <a:lnTo>
                      <a:pt x="2813" y="22837"/>
                    </a:lnTo>
                    <a:lnTo>
                      <a:pt x="2793" y="22917"/>
                    </a:lnTo>
                    <a:lnTo>
                      <a:pt x="2793" y="22976"/>
                    </a:lnTo>
                    <a:lnTo>
                      <a:pt x="3130" y="26066"/>
                    </a:lnTo>
                    <a:lnTo>
                      <a:pt x="3288" y="27591"/>
                    </a:lnTo>
                    <a:lnTo>
                      <a:pt x="3427" y="29156"/>
                    </a:lnTo>
                    <a:lnTo>
                      <a:pt x="3565" y="30701"/>
                    </a:lnTo>
                    <a:lnTo>
                      <a:pt x="3684" y="32245"/>
                    </a:lnTo>
                    <a:lnTo>
                      <a:pt x="3763" y="33790"/>
                    </a:lnTo>
                    <a:lnTo>
                      <a:pt x="3823" y="35355"/>
                    </a:lnTo>
                    <a:lnTo>
                      <a:pt x="3862" y="36900"/>
                    </a:lnTo>
                    <a:lnTo>
                      <a:pt x="3862" y="38445"/>
                    </a:lnTo>
                    <a:lnTo>
                      <a:pt x="3843" y="40009"/>
                    </a:lnTo>
                    <a:lnTo>
                      <a:pt x="3763" y="41554"/>
                    </a:lnTo>
                    <a:lnTo>
                      <a:pt x="3644" y="43099"/>
                    </a:lnTo>
                    <a:lnTo>
                      <a:pt x="3565" y="43852"/>
                    </a:lnTo>
                    <a:lnTo>
                      <a:pt x="3486" y="44624"/>
                    </a:lnTo>
                    <a:lnTo>
                      <a:pt x="3367" y="45397"/>
                    </a:lnTo>
                    <a:lnTo>
                      <a:pt x="3268" y="46169"/>
                    </a:lnTo>
                    <a:lnTo>
                      <a:pt x="3130" y="46922"/>
                    </a:lnTo>
                    <a:lnTo>
                      <a:pt x="2991" y="47694"/>
                    </a:lnTo>
                    <a:lnTo>
                      <a:pt x="2872" y="47476"/>
                    </a:lnTo>
                    <a:lnTo>
                      <a:pt x="2753" y="47259"/>
                    </a:lnTo>
                    <a:lnTo>
                      <a:pt x="2535" y="46803"/>
                    </a:lnTo>
                    <a:lnTo>
                      <a:pt x="2377" y="46328"/>
                    </a:lnTo>
                    <a:lnTo>
                      <a:pt x="2238" y="45833"/>
                    </a:lnTo>
                    <a:lnTo>
                      <a:pt x="2119" y="45337"/>
                    </a:lnTo>
                    <a:lnTo>
                      <a:pt x="2020" y="44822"/>
                    </a:lnTo>
                    <a:lnTo>
                      <a:pt x="1842" y="43812"/>
                    </a:lnTo>
                    <a:lnTo>
                      <a:pt x="1426" y="40921"/>
                    </a:lnTo>
                    <a:lnTo>
                      <a:pt x="1228" y="39495"/>
                    </a:lnTo>
                    <a:lnTo>
                      <a:pt x="1030" y="38049"/>
                    </a:lnTo>
                    <a:lnTo>
                      <a:pt x="872" y="36642"/>
                    </a:lnTo>
                    <a:lnTo>
                      <a:pt x="753" y="35236"/>
                    </a:lnTo>
                    <a:lnTo>
                      <a:pt x="654" y="33830"/>
                    </a:lnTo>
                    <a:lnTo>
                      <a:pt x="594" y="32424"/>
                    </a:lnTo>
                    <a:lnTo>
                      <a:pt x="555" y="30998"/>
                    </a:lnTo>
                    <a:lnTo>
                      <a:pt x="575" y="30304"/>
                    </a:lnTo>
                    <a:lnTo>
                      <a:pt x="575" y="29591"/>
                    </a:lnTo>
                    <a:lnTo>
                      <a:pt x="614" y="28878"/>
                    </a:lnTo>
                    <a:lnTo>
                      <a:pt x="654" y="28185"/>
                    </a:lnTo>
                    <a:lnTo>
                      <a:pt x="713" y="27472"/>
                    </a:lnTo>
                    <a:lnTo>
                      <a:pt x="773" y="26779"/>
                    </a:lnTo>
                    <a:lnTo>
                      <a:pt x="951" y="27096"/>
                    </a:lnTo>
                    <a:lnTo>
                      <a:pt x="1089" y="27413"/>
                    </a:lnTo>
                    <a:lnTo>
                      <a:pt x="1228" y="27749"/>
                    </a:lnTo>
                    <a:lnTo>
                      <a:pt x="1347" y="28086"/>
                    </a:lnTo>
                    <a:lnTo>
                      <a:pt x="1446" y="28423"/>
                    </a:lnTo>
                    <a:lnTo>
                      <a:pt x="1525" y="28760"/>
                    </a:lnTo>
                    <a:lnTo>
                      <a:pt x="1604" y="29116"/>
                    </a:lnTo>
                    <a:lnTo>
                      <a:pt x="1664" y="29473"/>
                    </a:lnTo>
                    <a:lnTo>
                      <a:pt x="1763" y="30205"/>
                    </a:lnTo>
                    <a:lnTo>
                      <a:pt x="1822" y="30938"/>
                    </a:lnTo>
                    <a:lnTo>
                      <a:pt x="1862" y="31691"/>
                    </a:lnTo>
                    <a:lnTo>
                      <a:pt x="1862" y="32444"/>
                    </a:lnTo>
                    <a:lnTo>
                      <a:pt x="1842" y="33969"/>
                    </a:lnTo>
                    <a:lnTo>
                      <a:pt x="1842" y="35474"/>
                    </a:lnTo>
                    <a:lnTo>
                      <a:pt x="1842" y="36226"/>
                    </a:lnTo>
                    <a:lnTo>
                      <a:pt x="1882" y="36959"/>
                    </a:lnTo>
                    <a:lnTo>
                      <a:pt x="1941" y="37692"/>
                    </a:lnTo>
                    <a:lnTo>
                      <a:pt x="2040" y="38385"/>
                    </a:lnTo>
                    <a:lnTo>
                      <a:pt x="2060" y="38465"/>
                    </a:lnTo>
                    <a:lnTo>
                      <a:pt x="2100" y="38524"/>
                    </a:lnTo>
                    <a:lnTo>
                      <a:pt x="2119" y="38564"/>
                    </a:lnTo>
                    <a:lnTo>
                      <a:pt x="2179" y="38603"/>
                    </a:lnTo>
                    <a:lnTo>
                      <a:pt x="2218" y="38623"/>
                    </a:lnTo>
                    <a:lnTo>
                      <a:pt x="2377" y="38623"/>
                    </a:lnTo>
                    <a:lnTo>
                      <a:pt x="2476" y="38564"/>
                    </a:lnTo>
                    <a:lnTo>
                      <a:pt x="2555" y="38484"/>
                    </a:lnTo>
                    <a:lnTo>
                      <a:pt x="2575" y="38425"/>
                    </a:lnTo>
                    <a:lnTo>
                      <a:pt x="2595" y="38366"/>
                    </a:lnTo>
                    <a:lnTo>
                      <a:pt x="2595" y="38286"/>
                    </a:lnTo>
                    <a:lnTo>
                      <a:pt x="2595" y="38207"/>
                    </a:lnTo>
                    <a:lnTo>
                      <a:pt x="2535" y="37831"/>
                    </a:lnTo>
                    <a:lnTo>
                      <a:pt x="2476" y="37435"/>
                    </a:lnTo>
                    <a:lnTo>
                      <a:pt x="2416" y="36642"/>
                    </a:lnTo>
                    <a:lnTo>
                      <a:pt x="2377" y="35830"/>
                    </a:lnTo>
                    <a:lnTo>
                      <a:pt x="2357" y="35018"/>
                    </a:lnTo>
                    <a:lnTo>
                      <a:pt x="2377" y="33374"/>
                    </a:lnTo>
                    <a:lnTo>
                      <a:pt x="2377" y="32562"/>
                    </a:lnTo>
                    <a:lnTo>
                      <a:pt x="2377" y="31730"/>
                    </a:lnTo>
                    <a:lnTo>
                      <a:pt x="2357" y="30938"/>
                    </a:lnTo>
                    <a:lnTo>
                      <a:pt x="2298" y="30126"/>
                    </a:lnTo>
                    <a:lnTo>
                      <a:pt x="2199" y="29354"/>
                    </a:lnTo>
                    <a:lnTo>
                      <a:pt x="2119" y="28958"/>
                    </a:lnTo>
                    <a:lnTo>
                      <a:pt x="2040" y="28581"/>
                    </a:lnTo>
                    <a:lnTo>
                      <a:pt x="1961" y="28205"/>
                    </a:lnTo>
                    <a:lnTo>
                      <a:pt x="1842" y="27829"/>
                    </a:lnTo>
                    <a:lnTo>
                      <a:pt x="1723" y="27452"/>
                    </a:lnTo>
                    <a:lnTo>
                      <a:pt x="1565" y="27096"/>
                    </a:lnTo>
                    <a:lnTo>
                      <a:pt x="1406" y="26739"/>
                    </a:lnTo>
                    <a:lnTo>
                      <a:pt x="1228" y="26383"/>
                    </a:lnTo>
                    <a:lnTo>
                      <a:pt x="1030" y="26046"/>
                    </a:lnTo>
                    <a:lnTo>
                      <a:pt x="792" y="25690"/>
                    </a:lnTo>
                    <a:lnTo>
                      <a:pt x="733" y="25650"/>
                    </a:lnTo>
                    <a:lnTo>
                      <a:pt x="674" y="25610"/>
                    </a:lnTo>
                    <a:lnTo>
                      <a:pt x="515" y="25610"/>
                    </a:lnTo>
                    <a:lnTo>
                      <a:pt x="456" y="25650"/>
                    </a:lnTo>
                    <a:lnTo>
                      <a:pt x="396" y="25690"/>
                    </a:lnTo>
                    <a:lnTo>
                      <a:pt x="337" y="25769"/>
                    </a:lnTo>
                    <a:lnTo>
                      <a:pt x="317" y="25848"/>
                    </a:lnTo>
                    <a:lnTo>
                      <a:pt x="218" y="26620"/>
                    </a:lnTo>
                    <a:lnTo>
                      <a:pt x="159" y="27393"/>
                    </a:lnTo>
                    <a:lnTo>
                      <a:pt x="99" y="28165"/>
                    </a:lnTo>
                    <a:lnTo>
                      <a:pt x="40" y="28938"/>
                    </a:lnTo>
                    <a:lnTo>
                      <a:pt x="20" y="29710"/>
                    </a:lnTo>
                    <a:lnTo>
                      <a:pt x="0" y="30483"/>
                    </a:lnTo>
                    <a:lnTo>
                      <a:pt x="0" y="31255"/>
                    </a:lnTo>
                    <a:lnTo>
                      <a:pt x="20" y="32028"/>
                    </a:lnTo>
                    <a:lnTo>
                      <a:pt x="79" y="33592"/>
                    </a:lnTo>
                    <a:lnTo>
                      <a:pt x="178" y="35137"/>
                    </a:lnTo>
                    <a:lnTo>
                      <a:pt x="317" y="36682"/>
                    </a:lnTo>
                    <a:lnTo>
                      <a:pt x="495" y="38227"/>
                    </a:lnTo>
                    <a:lnTo>
                      <a:pt x="674" y="39752"/>
                    </a:lnTo>
                    <a:lnTo>
                      <a:pt x="891" y="41297"/>
                    </a:lnTo>
                    <a:lnTo>
                      <a:pt x="1109" y="42822"/>
                    </a:lnTo>
                    <a:lnTo>
                      <a:pt x="1347" y="44347"/>
                    </a:lnTo>
                    <a:lnTo>
                      <a:pt x="1446" y="44941"/>
                    </a:lnTo>
                    <a:lnTo>
                      <a:pt x="1565" y="45516"/>
                    </a:lnTo>
                    <a:lnTo>
                      <a:pt x="1703" y="46090"/>
                    </a:lnTo>
                    <a:lnTo>
                      <a:pt x="1862" y="46645"/>
                    </a:lnTo>
                    <a:lnTo>
                      <a:pt x="2060" y="47179"/>
                    </a:lnTo>
                    <a:lnTo>
                      <a:pt x="2179" y="47437"/>
                    </a:lnTo>
                    <a:lnTo>
                      <a:pt x="2317" y="47694"/>
                    </a:lnTo>
                    <a:lnTo>
                      <a:pt x="2456" y="47932"/>
                    </a:lnTo>
                    <a:lnTo>
                      <a:pt x="2595" y="48170"/>
                    </a:lnTo>
                    <a:lnTo>
                      <a:pt x="2753" y="48407"/>
                    </a:lnTo>
                    <a:lnTo>
                      <a:pt x="2931" y="48625"/>
                    </a:lnTo>
                    <a:lnTo>
                      <a:pt x="2991" y="48685"/>
                    </a:lnTo>
                    <a:lnTo>
                      <a:pt x="3070" y="48724"/>
                    </a:lnTo>
                    <a:lnTo>
                      <a:pt x="3209" y="48724"/>
                    </a:lnTo>
                    <a:lnTo>
                      <a:pt x="3268" y="48685"/>
                    </a:lnTo>
                    <a:lnTo>
                      <a:pt x="3328" y="48645"/>
                    </a:lnTo>
                    <a:lnTo>
                      <a:pt x="3387" y="48566"/>
                    </a:lnTo>
                    <a:lnTo>
                      <a:pt x="3407" y="48487"/>
                    </a:lnTo>
                    <a:lnTo>
                      <a:pt x="3545" y="47793"/>
                    </a:lnTo>
                    <a:lnTo>
                      <a:pt x="3684" y="47100"/>
                    </a:lnTo>
                    <a:lnTo>
                      <a:pt x="3902" y="45694"/>
                    </a:lnTo>
                    <a:lnTo>
                      <a:pt x="4100" y="44288"/>
                    </a:lnTo>
                    <a:lnTo>
                      <a:pt x="4239" y="42881"/>
                    </a:lnTo>
                    <a:lnTo>
                      <a:pt x="4338" y="41475"/>
                    </a:lnTo>
                    <a:lnTo>
                      <a:pt x="4397" y="40069"/>
                    </a:lnTo>
                    <a:lnTo>
                      <a:pt x="4437" y="38643"/>
                    </a:lnTo>
                    <a:lnTo>
                      <a:pt x="4437" y="37237"/>
                    </a:lnTo>
                    <a:lnTo>
                      <a:pt x="4417" y="35811"/>
                    </a:lnTo>
                    <a:lnTo>
                      <a:pt x="4358" y="34404"/>
                    </a:lnTo>
                    <a:lnTo>
                      <a:pt x="4278" y="32978"/>
                    </a:lnTo>
                    <a:lnTo>
                      <a:pt x="4199" y="31552"/>
                    </a:lnTo>
                    <a:lnTo>
                      <a:pt x="4080" y="30146"/>
                    </a:lnTo>
                    <a:lnTo>
                      <a:pt x="3961" y="28720"/>
                    </a:lnTo>
                    <a:lnTo>
                      <a:pt x="3684" y="25907"/>
                    </a:lnTo>
                    <a:lnTo>
                      <a:pt x="3902" y="26739"/>
                    </a:lnTo>
                    <a:lnTo>
                      <a:pt x="4120" y="27591"/>
                    </a:lnTo>
                    <a:lnTo>
                      <a:pt x="4318" y="28443"/>
                    </a:lnTo>
                    <a:lnTo>
                      <a:pt x="4476" y="29294"/>
                    </a:lnTo>
                    <a:lnTo>
                      <a:pt x="4575" y="29948"/>
                    </a:lnTo>
                    <a:lnTo>
                      <a:pt x="4674" y="30582"/>
                    </a:lnTo>
                    <a:lnTo>
                      <a:pt x="4754" y="31235"/>
                    </a:lnTo>
                    <a:lnTo>
                      <a:pt x="4813" y="31889"/>
                    </a:lnTo>
                    <a:lnTo>
                      <a:pt x="4932" y="33176"/>
                    </a:lnTo>
                    <a:lnTo>
                      <a:pt x="4991" y="34484"/>
                    </a:lnTo>
                    <a:lnTo>
                      <a:pt x="5011" y="35791"/>
                    </a:lnTo>
                    <a:lnTo>
                      <a:pt x="4991" y="37098"/>
                    </a:lnTo>
                    <a:lnTo>
                      <a:pt x="4952" y="38405"/>
                    </a:lnTo>
                    <a:lnTo>
                      <a:pt x="4892" y="39712"/>
                    </a:lnTo>
                    <a:lnTo>
                      <a:pt x="4813" y="41158"/>
                    </a:lnTo>
                    <a:lnTo>
                      <a:pt x="4694" y="42624"/>
                    </a:lnTo>
                    <a:lnTo>
                      <a:pt x="4575" y="44090"/>
                    </a:lnTo>
                    <a:lnTo>
                      <a:pt x="4437" y="45555"/>
                    </a:lnTo>
                    <a:lnTo>
                      <a:pt x="3862" y="51378"/>
                    </a:lnTo>
                    <a:lnTo>
                      <a:pt x="3862" y="51457"/>
                    </a:lnTo>
                    <a:lnTo>
                      <a:pt x="3882" y="51517"/>
                    </a:lnTo>
                    <a:lnTo>
                      <a:pt x="3902" y="51576"/>
                    </a:lnTo>
                    <a:lnTo>
                      <a:pt x="3942" y="51616"/>
                    </a:lnTo>
                    <a:lnTo>
                      <a:pt x="4021" y="51675"/>
                    </a:lnTo>
                    <a:lnTo>
                      <a:pt x="4120" y="51695"/>
                    </a:lnTo>
                    <a:lnTo>
                      <a:pt x="4239" y="51675"/>
                    </a:lnTo>
                    <a:lnTo>
                      <a:pt x="4338" y="51616"/>
                    </a:lnTo>
                    <a:lnTo>
                      <a:pt x="4377" y="51576"/>
                    </a:lnTo>
                    <a:lnTo>
                      <a:pt x="4397" y="51517"/>
                    </a:lnTo>
                    <a:lnTo>
                      <a:pt x="4417" y="51457"/>
                    </a:lnTo>
                    <a:lnTo>
                      <a:pt x="4437" y="51378"/>
                    </a:lnTo>
                    <a:lnTo>
                      <a:pt x="4694" y="48863"/>
                    </a:lnTo>
                    <a:lnTo>
                      <a:pt x="4952" y="46328"/>
                    </a:lnTo>
                    <a:lnTo>
                      <a:pt x="5209" y="43773"/>
                    </a:lnTo>
                    <a:lnTo>
                      <a:pt x="5308" y="42505"/>
                    </a:lnTo>
                    <a:lnTo>
                      <a:pt x="5407" y="41218"/>
                    </a:lnTo>
                    <a:lnTo>
                      <a:pt x="5486" y="39950"/>
                    </a:lnTo>
                    <a:lnTo>
                      <a:pt x="5546" y="38663"/>
                    </a:lnTo>
                    <a:lnTo>
                      <a:pt x="5585" y="37395"/>
                    </a:lnTo>
                    <a:lnTo>
                      <a:pt x="5585" y="36127"/>
                    </a:lnTo>
                    <a:lnTo>
                      <a:pt x="5566" y="34840"/>
                    </a:lnTo>
                    <a:lnTo>
                      <a:pt x="5526" y="33572"/>
                    </a:lnTo>
                    <a:lnTo>
                      <a:pt x="5427" y="32305"/>
                    </a:lnTo>
                    <a:lnTo>
                      <a:pt x="5308" y="31037"/>
                    </a:lnTo>
                    <a:lnTo>
                      <a:pt x="5229" y="30423"/>
                    </a:lnTo>
                    <a:lnTo>
                      <a:pt x="5130" y="29829"/>
                    </a:lnTo>
                    <a:lnTo>
                      <a:pt x="5011" y="29235"/>
                    </a:lnTo>
                    <a:lnTo>
                      <a:pt x="4892" y="28641"/>
                    </a:lnTo>
                    <a:lnTo>
                      <a:pt x="4635" y="27472"/>
                    </a:lnTo>
                    <a:lnTo>
                      <a:pt x="4338" y="26323"/>
                    </a:lnTo>
                    <a:lnTo>
                      <a:pt x="4021" y="25175"/>
                    </a:lnTo>
                    <a:lnTo>
                      <a:pt x="3684" y="24026"/>
                    </a:lnTo>
                    <a:lnTo>
                      <a:pt x="3367" y="22857"/>
                    </a:lnTo>
                    <a:lnTo>
                      <a:pt x="3070" y="21689"/>
                    </a:lnTo>
                    <a:lnTo>
                      <a:pt x="2773" y="20481"/>
                    </a:lnTo>
                    <a:lnTo>
                      <a:pt x="2516" y="19233"/>
                    </a:lnTo>
                    <a:lnTo>
                      <a:pt x="2278" y="18005"/>
                    </a:lnTo>
                    <a:lnTo>
                      <a:pt x="2080" y="16757"/>
                    </a:lnTo>
                    <a:lnTo>
                      <a:pt x="1921" y="15509"/>
                    </a:lnTo>
                    <a:lnTo>
                      <a:pt x="1783" y="14242"/>
                    </a:lnTo>
                    <a:lnTo>
                      <a:pt x="1684" y="12974"/>
                    </a:lnTo>
                    <a:lnTo>
                      <a:pt x="1604" y="11706"/>
                    </a:lnTo>
                    <a:lnTo>
                      <a:pt x="1565" y="10360"/>
                    </a:lnTo>
                    <a:lnTo>
                      <a:pt x="1565" y="8993"/>
                    </a:lnTo>
                    <a:lnTo>
                      <a:pt x="1604" y="7646"/>
                    </a:lnTo>
                    <a:lnTo>
                      <a:pt x="1664" y="6279"/>
                    </a:lnTo>
                    <a:lnTo>
                      <a:pt x="1783" y="4933"/>
                    </a:lnTo>
                    <a:lnTo>
                      <a:pt x="1921" y="3586"/>
                    </a:lnTo>
                    <a:lnTo>
                      <a:pt x="2100" y="2239"/>
                    </a:lnTo>
                    <a:lnTo>
                      <a:pt x="2317" y="912"/>
                    </a:lnTo>
                    <a:lnTo>
                      <a:pt x="2476" y="1130"/>
                    </a:lnTo>
                    <a:lnTo>
                      <a:pt x="2615" y="1368"/>
                    </a:lnTo>
                    <a:lnTo>
                      <a:pt x="2733" y="1625"/>
                    </a:lnTo>
                    <a:lnTo>
                      <a:pt x="2832" y="1922"/>
                    </a:lnTo>
                    <a:lnTo>
                      <a:pt x="2892" y="2199"/>
                    </a:lnTo>
                    <a:lnTo>
                      <a:pt x="2951" y="2496"/>
                    </a:lnTo>
                    <a:lnTo>
                      <a:pt x="3011" y="3091"/>
                    </a:lnTo>
                    <a:lnTo>
                      <a:pt x="3070" y="3923"/>
                    </a:lnTo>
                    <a:lnTo>
                      <a:pt x="3110" y="4754"/>
                    </a:lnTo>
                    <a:lnTo>
                      <a:pt x="3149" y="6418"/>
                    </a:lnTo>
                    <a:lnTo>
                      <a:pt x="3130" y="8161"/>
                    </a:lnTo>
                    <a:lnTo>
                      <a:pt x="3090" y="9924"/>
                    </a:lnTo>
                    <a:lnTo>
                      <a:pt x="3011" y="11687"/>
                    </a:lnTo>
                    <a:lnTo>
                      <a:pt x="2872" y="13449"/>
                    </a:lnTo>
                    <a:lnTo>
                      <a:pt x="2872" y="13509"/>
                    </a:lnTo>
                    <a:lnTo>
                      <a:pt x="2892" y="13588"/>
                    </a:lnTo>
                    <a:lnTo>
                      <a:pt x="2912" y="13628"/>
                    </a:lnTo>
                    <a:lnTo>
                      <a:pt x="2951" y="13687"/>
                    </a:lnTo>
                    <a:lnTo>
                      <a:pt x="3030" y="13746"/>
                    </a:lnTo>
                    <a:lnTo>
                      <a:pt x="3130" y="13766"/>
                    </a:lnTo>
                    <a:lnTo>
                      <a:pt x="3229" y="13727"/>
                    </a:lnTo>
                    <a:lnTo>
                      <a:pt x="3328" y="13667"/>
                    </a:lnTo>
                    <a:lnTo>
                      <a:pt x="3367" y="13628"/>
                    </a:lnTo>
                    <a:lnTo>
                      <a:pt x="3407" y="13568"/>
                    </a:lnTo>
                    <a:lnTo>
                      <a:pt x="3427" y="13509"/>
                    </a:lnTo>
                    <a:lnTo>
                      <a:pt x="3446" y="13449"/>
                    </a:lnTo>
                    <a:lnTo>
                      <a:pt x="3526" y="12400"/>
                    </a:lnTo>
                    <a:lnTo>
                      <a:pt x="3585" y="11370"/>
                    </a:lnTo>
                    <a:lnTo>
                      <a:pt x="3644" y="10320"/>
                    </a:lnTo>
                    <a:lnTo>
                      <a:pt x="3684" y="9290"/>
                    </a:lnTo>
                    <a:lnTo>
                      <a:pt x="3704" y="8240"/>
                    </a:lnTo>
                    <a:lnTo>
                      <a:pt x="3704" y="7210"/>
                    </a:lnTo>
                    <a:lnTo>
                      <a:pt x="3704" y="6161"/>
                    </a:lnTo>
                    <a:lnTo>
                      <a:pt x="3684" y="5131"/>
                    </a:lnTo>
                    <a:lnTo>
                      <a:pt x="3644" y="3744"/>
                    </a:lnTo>
                    <a:lnTo>
                      <a:pt x="3605" y="3031"/>
                    </a:lnTo>
                    <a:lnTo>
                      <a:pt x="3565" y="2675"/>
                    </a:lnTo>
                    <a:lnTo>
                      <a:pt x="3506" y="2318"/>
                    </a:lnTo>
                    <a:lnTo>
                      <a:pt x="3427" y="1962"/>
                    </a:lnTo>
                    <a:lnTo>
                      <a:pt x="3347" y="1645"/>
                    </a:lnTo>
                    <a:lnTo>
                      <a:pt x="3229" y="1308"/>
                    </a:lnTo>
                    <a:lnTo>
                      <a:pt x="3110" y="1011"/>
                    </a:lnTo>
                    <a:lnTo>
                      <a:pt x="2931" y="734"/>
                    </a:lnTo>
                    <a:lnTo>
                      <a:pt x="2753" y="476"/>
                    </a:lnTo>
                    <a:lnTo>
                      <a:pt x="2535" y="239"/>
                    </a:lnTo>
                    <a:lnTo>
                      <a:pt x="2278" y="40"/>
                    </a:lnTo>
                    <a:lnTo>
                      <a:pt x="221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9" name="Google Shape;6209;p23"/>
              <p:cNvSpPr/>
              <p:nvPr/>
            </p:nvSpPr>
            <p:spPr>
              <a:xfrm>
                <a:off x="3175200" y="267325"/>
                <a:ext cx="15375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15" h="1883" extrusionOk="0">
                    <a:moveTo>
                      <a:pt x="60" y="1"/>
                    </a:moveTo>
                    <a:lnTo>
                      <a:pt x="20" y="773"/>
                    </a:lnTo>
                    <a:lnTo>
                      <a:pt x="0" y="1565"/>
                    </a:lnTo>
                    <a:lnTo>
                      <a:pt x="0" y="1625"/>
                    </a:lnTo>
                    <a:lnTo>
                      <a:pt x="20" y="1704"/>
                    </a:lnTo>
                    <a:lnTo>
                      <a:pt x="60" y="1744"/>
                    </a:lnTo>
                    <a:lnTo>
                      <a:pt x="99" y="1803"/>
                    </a:lnTo>
                    <a:lnTo>
                      <a:pt x="179" y="1862"/>
                    </a:lnTo>
                    <a:lnTo>
                      <a:pt x="278" y="1882"/>
                    </a:lnTo>
                    <a:lnTo>
                      <a:pt x="397" y="1862"/>
                    </a:lnTo>
                    <a:lnTo>
                      <a:pt x="476" y="1803"/>
                    </a:lnTo>
                    <a:lnTo>
                      <a:pt x="515" y="1744"/>
                    </a:lnTo>
                    <a:lnTo>
                      <a:pt x="555" y="1704"/>
                    </a:lnTo>
                    <a:lnTo>
                      <a:pt x="575" y="1625"/>
                    </a:lnTo>
                    <a:lnTo>
                      <a:pt x="575" y="1565"/>
                    </a:lnTo>
                    <a:lnTo>
                      <a:pt x="595" y="773"/>
                    </a:lnTo>
                    <a:lnTo>
                      <a:pt x="61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0" name="Google Shape;6210;p23"/>
              <p:cNvSpPr/>
              <p:nvPr/>
            </p:nvSpPr>
            <p:spPr>
              <a:xfrm>
                <a:off x="3538650" y="267325"/>
                <a:ext cx="1639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57" h="44941" extrusionOk="0">
                    <a:moveTo>
                      <a:pt x="277" y="1"/>
                    </a:moveTo>
                    <a:lnTo>
                      <a:pt x="159" y="852"/>
                    </a:lnTo>
                    <a:lnTo>
                      <a:pt x="79" y="1684"/>
                    </a:lnTo>
                    <a:lnTo>
                      <a:pt x="40" y="2318"/>
                    </a:lnTo>
                    <a:lnTo>
                      <a:pt x="0" y="2972"/>
                    </a:lnTo>
                    <a:lnTo>
                      <a:pt x="0" y="3605"/>
                    </a:lnTo>
                    <a:lnTo>
                      <a:pt x="0" y="4239"/>
                    </a:lnTo>
                    <a:lnTo>
                      <a:pt x="20" y="4873"/>
                    </a:lnTo>
                    <a:lnTo>
                      <a:pt x="79" y="5487"/>
                    </a:lnTo>
                    <a:lnTo>
                      <a:pt x="119" y="6121"/>
                    </a:lnTo>
                    <a:lnTo>
                      <a:pt x="198" y="6754"/>
                    </a:lnTo>
                    <a:lnTo>
                      <a:pt x="297" y="7368"/>
                    </a:lnTo>
                    <a:lnTo>
                      <a:pt x="396" y="8002"/>
                    </a:lnTo>
                    <a:lnTo>
                      <a:pt x="535" y="8616"/>
                    </a:lnTo>
                    <a:lnTo>
                      <a:pt x="674" y="9230"/>
                    </a:lnTo>
                    <a:lnTo>
                      <a:pt x="832" y="9824"/>
                    </a:lnTo>
                    <a:lnTo>
                      <a:pt x="991" y="10438"/>
                    </a:lnTo>
                    <a:lnTo>
                      <a:pt x="1189" y="11033"/>
                    </a:lnTo>
                    <a:lnTo>
                      <a:pt x="1387" y="11627"/>
                    </a:lnTo>
                    <a:lnTo>
                      <a:pt x="1842" y="12835"/>
                    </a:lnTo>
                    <a:lnTo>
                      <a:pt x="2318" y="14043"/>
                    </a:lnTo>
                    <a:lnTo>
                      <a:pt x="2793" y="15251"/>
                    </a:lnTo>
                    <a:lnTo>
                      <a:pt x="3031" y="15865"/>
                    </a:lnTo>
                    <a:lnTo>
                      <a:pt x="3248" y="16479"/>
                    </a:lnTo>
                    <a:lnTo>
                      <a:pt x="3446" y="17093"/>
                    </a:lnTo>
                    <a:lnTo>
                      <a:pt x="3645" y="17727"/>
                    </a:lnTo>
                    <a:lnTo>
                      <a:pt x="3823" y="18361"/>
                    </a:lnTo>
                    <a:lnTo>
                      <a:pt x="4001" y="18995"/>
                    </a:lnTo>
                    <a:lnTo>
                      <a:pt x="4298" y="20262"/>
                    </a:lnTo>
                    <a:lnTo>
                      <a:pt x="4575" y="21570"/>
                    </a:lnTo>
                    <a:lnTo>
                      <a:pt x="4813" y="22956"/>
                    </a:lnTo>
                    <a:lnTo>
                      <a:pt x="5031" y="24362"/>
                    </a:lnTo>
                    <a:lnTo>
                      <a:pt x="5229" y="25768"/>
                    </a:lnTo>
                    <a:lnTo>
                      <a:pt x="5387" y="27175"/>
                    </a:lnTo>
                    <a:lnTo>
                      <a:pt x="5506" y="28601"/>
                    </a:lnTo>
                    <a:lnTo>
                      <a:pt x="5605" y="30007"/>
                    </a:lnTo>
                    <a:lnTo>
                      <a:pt x="5685" y="31433"/>
                    </a:lnTo>
                    <a:lnTo>
                      <a:pt x="5724" y="32859"/>
                    </a:lnTo>
                    <a:lnTo>
                      <a:pt x="5724" y="33592"/>
                    </a:lnTo>
                    <a:lnTo>
                      <a:pt x="5724" y="34345"/>
                    </a:lnTo>
                    <a:lnTo>
                      <a:pt x="5685" y="35830"/>
                    </a:lnTo>
                    <a:lnTo>
                      <a:pt x="5625" y="37316"/>
                    </a:lnTo>
                    <a:lnTo>
                      <a:pt x="5586" y="38801"/>
                    </a:lnTo>
                    <a:lnTo>
                      <a:pt x="5586" y="39554"/>
                    </a:lnTo>
                    <a:lnTo>
                      <a:pt x="5586" y="40286"/>
                    </a:lnTo>
                    <a:lnTo>
                      <a:pt x="5605" y="41039"/>
                    </a:lnTo>
                    <a:lnTo>
                      <a:pt x="5645" y="41772"/>
                    </a:lnTo>
                    <a:lnTo>
                      <a:pt x="5685" y="42505"/>
                    </a:lnTo>
                    <a:lnTo>
                      <a:pt x="5764" y="43238"/>
                    </a:lnTo>
                    <a:lnTo>
                      <a:pt x="5863" y="43970"/>
                    </a:lnTo>
                    <a:lnTo>
                      <a:pt x="6001" y="44703"/>
                    </a:lnTo>
                    <a:lnTo>
                      <a:pt x="6021" y="44782"/>
                    </a:lnTo>
                    <a:lnTo>
                      <a:pt x="6061" y="44842"/>
                    </a:lnTo>
                    <a:lnTo>
                      <a:pt x="6081" y="44882"/>
                    </a:lnTo>
                    <a:lnTo>
                      <a:pt x="6140" y="44921"/>
                    </a:lnTo>
                    <a:lnTo>
                      <a:pt x="6180" y="44941"/>
                    </a:lnTo>
                    <a:lnTo>
                      <a:pt x="6239" y="44941"/>
                    </a:lnTo>
                    <a:lnTo>
                      <a:pt x="6338" y="44921"/>
                    </a:lnTo>
                    <a:lnTo>
                      <a:pt x="6437" y="44882"/>
                    </a:lnTo>
                    <a:lnTo>
                      <a:pt x="6516" y="44782"/>
                    </a:lnTo>
                    <a:lnTo>
                      <a:pt x="6536" y="44743"/>
                    </a:lnTo>
                    <a:lnTo>
                      <a:pt x="6556" y="44683"/>
                    </a:lnTo>
                    <a:lnTo>
                      <a:pt x="6556" y="44604"/>
                    </a:lnTo>
                    <a:lnTo>
                      <a:pt x="6556" y="44525"/>
                    </a:lnTo>
                    <a:lnTo>
                      <a:pt x="6437" y="43891"/>
                    </a:lnTo>
                    <a:lnTo>
                      <a:pt x="6338" y="43238"/>
                    </a:lnTo>
                    <a:lnTo>
                      <a:pt x="6279" y="42604"/>
                    </a:lnTo>
                    <a:lnTo>
                      <a:pt x="6219" y="41950"/>
                    </a:lnTo>
                    <a:lnTo>
                      <a:pt x="6180" y="41297"/>
                    </a:lnTo>
                    <a:lnTo>
                      <a:pt x="6160" y="40663"/>
                    </a:lnTo>
                    <a:lnTo>
                      <a:pt x="6160" y="39356"/>
                    </a:lnTo>
                    <a:lnTo>
                      <a:pt x="6200" y="38048"/>
                    </a:lnTo>
                    <a:lnTo>
                      <a:pt x="6239" y="36741"/>
                    </a:lnTo>
                    <a:lnTo>
                      <a:pt x="6279" y="35434"/>
                    </a:lnTo>
                    <a:lnTo>
                      <a:pt x="6299" y="34147"/>
                    </a:lnTo>
                    <a:lnTo>
                      <a:pt x="6279" y="32839"/>
                    </a:lnTo>
                    <a:lnTo>
                      <a:pt x="6259" y="31552"/>
                    </a:lnTo>
                    <a:lnTo>
                      <a:pt x="6200" y="30265"/>
                    </a:lnTo>
                    <a:lnTo>
                      <a:pt x="6120" y="28977"/>
                    </a:lnTo>
                    <a:lnTo>
                      <a:pt x="6001" y="27690"/>
                    </a:lnTo>
                    <a:lnTo>
                      <a:pt x="5883" y="26422"/>
                    </a:lnTo>
                    <a:lnTo>
                      <a:pt x="5724" y="25135"/>
                    </a:lnTo>
                    <a:lnTo>
                      <a:pt x="5546" y="23867"/>
                    </a:lnTo>
                    <a:lnTo>
                      <a:pt x="5328" y="22599"/>
                    </a:lnTo>
                    <a:lnTo>
                      <a:pt x="5090" y="21352"/>
                    </a:lnTo>
                    <a:lnTo>
                      <a:pt x="4833" y="20124"/>
                    </a:lnTo>
                    <a:lnTo>
                      <a:pt x="4536" y="18896"/>
                    </a:lnTo>
                    <a:lnTo>
                      <a:pt x="4199" y="17688"/>
                    </a:lnTo>
                    <a:lnTo>
                      <a:pt x="3823" y="16499"/>
                    </a:lnTo>
                    <a:lnTo>
                      <a:pt x="3427" y="15311"/>
                    </a:lnTo>
                    <a:lnTo>
                      <a:pt x="2971" y="14142"/>
                    </a:lnTo>
                    <a:lnTo>
                      <a:pt x="2516" y="12934"/>
                    </a:lnTo>
                    <a:lnTo>
                      <a:pt x="2080" y="11746"/>
                    </a:lnTo>
                    <a:lnTo>
                      <a:pt x="1684" y="10537"/>
                    </a:lnTo>
                    <a:lnTo>
                      <a:pt x="1505" y="9943"/>
                    </a:lnTo>
                    <a:lnTo>
                      <a:pt x="1327" y="9329"/>
                    </a:lnTo>
                    <a:lnTo>
                      <a:pt x="1169" y="8715"/>
                    </a:lnTo>
                    <a:lnTo>
                      <a:pt x="1030" y="8101"/>
                    </a:lnTo>
                    <a:lnTo>
                      <a:pt x="911" y="7468"/>
                    </a:lnTo>
                    <a:lnTo>
                      <a:pt x="812" y="6834"/>
                    </a:lnTo>
                    <a:lnTo>
                      <a:pt x="713" y="6200"/>
                    </a:lnTo>
                    <a:lnTo>
                      <a:pt x="654" y="5566"/>
                    </a:lnTo>
                    <a:lnTo>
                      <a:pt x="594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594" y="2179"/>
                    </a:lnTo>
                    <a:lnTo>
                      <a:pt x="634" y="1625"/>
                    </a:lnTo>
                    <a:lnTo>
                      <a:pt x="674" y="1090"/>
                    </a:lnTo>
                    <a:lnTo>
                      <a:pt x="753" y="535"/>
                    </a:lnTo>
                    <a:lnTo>
                      <a:pt x="81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1" name="Google Shape;6211;p23"/>
              <p:cNvSpPr/>
              <p:nvPr/>
            </p:nvSpPr>
            <p:spPr>
              <a:xfrm>
                <a:off x="3619850" y="267325"/>
                <a:ext cx="83700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48" h="15351" extrusionOk="0">
                    <a:moveTo>
                      <a:pt x="436" y="1"/>
                    </a:moveTo>
                    <a:lnTo>
                      <a:pt x="337" y="733"/>
                    </a:lnTo>
                    <a:lnTo>
                      <a:pt x="258" y="1486"/>
                    </a:lnTo>
                    <a:lnTo>
                      <a:pt x="198" y="2219"/>
                    </a:lnTo>
                    <a:lnTo>
                      <a:pt x="139" y="2972"/>
                    </a:lnTo>
                    <a:lnTo>
                      <a:pt x="40" y="4556"/>
                    </a:lnTo>
                    <a:lnTo>
                      <a:pt x="20" y="5388"/>
                    </a:lnTo>
                    <a:lnTo>
                      <a:pt x="0" y="6220"/>
                    </a:lnTo>
                    <a:lnTo>
                      <a:pt x="20" y="7071"/>
                    </a:lnTo>
                    <a:lnTo>
                      <a:pt x="60" y="7923"/>
                    </a:lnTo>
                    <a:lnTo>
                      <a:pt x="119" y="8775"/>
                    </a:lnTo>
                    <a:lnTo>
                      <a:pt x="218" y="9607"/>
                    </a:lnTo>
                    <a:lnTo>
                      <a:pt x="377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54" y="11627"/>
                    </a:lnTo>
                    <a:lnTo>
                      <a:pt x="793" y="12003"/>
                    </a:lnTo>
                    <a:lnTo>
                      <a:pt x="931" y="12379"/>
                    </a:lnTo>
                    <a:lnTo>
                      <a:pt x="1070" y="12736"/>
                    </a:lnTo>
                    <a:lnTo>
                      <a:pt x="1228" y="13092"/>
                    </a:lnTo>
                    <a:lnTo>
                      <a:pt x="1407" y="13449"/>
                    </a:lnTo>
                    <a:lnTo>
                      <a:pt x="1605" y="13786"/>
                    </a:lnTo>
                    <a:lnTo>
                      <a:pt x="1823" y="14103"/>
                    </a:lnTo>
                    <a:lnTo>
                      <a:pt x="2040" y="14420"/>
                    </a:lnTo>
                    <a:lnTo>
                      <a:pt x="2278" y="14717"/>
                    </a:lnTo>
                    <a:lnTo>
                      <a:pt x="2536" y="14994"/>
                    </a:lnTo>
                    <a:lnTo>
                      <a:pt x="2833" y="15271"/>
                    </a:lnTo>
                    <a:lnTo>
                      <a:pt x="2892" y="15331"/>
                    </a:lnTo>
                    <a:lnTo>
                      <a:pt x="2971" y="15350"/>
                    </a:lnTo>
                    <a:lnTo>
                      <a:pt x="3051" y="15350"/>
                    </a:lnTo>
                    <a:lnTo>
                      <a:pt x="3130" y="15331"/>
                    </a:lnTo>
                    <a:lnTo>
                      <a:pt x="3209" y="15291"/>
                    </a:lnTo>
                    <a:lnTo>
                      <a:pt x="3249" y="15232"/>
                    </a:lnTo>
                    <a:lnTo>
                      <a:pt x="3288" y="15152"/>
                    </a:lnTo>
                    <a:lnTo>
                      <a:pt x="3308" y="15034"/>
                    </a:lnTo>
                    <a:lnTo>
                      <a:pt x="3348" y="13429"/>
                    </a:lnTo>
                    <a:lnTo>
                      <a:pt x="3348" y="11825"/>
                    </a:lnTo>
                    <a:lnTo>
                      <a:pt x="3288" y="10221"/>
                    </a:lnTo>
                    <a:lnTo>
                      <a:pt x="3209" y="8616"/>
                    </a:lnTo>
                    <a:lnTo>
                      <a:pt x="3090" y="7012"/>
                    </a:lnTo>
                    <a:lnTo>
                      <a:pt x="2952" y="5427"/>
                    </a:lnTo>
                    <a:lnTo>
                      <a:pt x="2753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76" y="2120"/>
                    </a:lnTo>
                    <a:lnTo>
                      <a:pt x="2437" y="2080"/>
                    </a:lnTo>
                    <a:lnTo>
                      <a:pt x="2397" y="2041"/>
                    </a:lnTo>
                    <a:lnTo>
                      <a:pt x="2357" y="2021"/>
                    </a:lnTo>
                    <a:lnTo>
                      <a:pt x="2199" y="2021"/>
                    </a:lnTo>
                    <a:lnTo>
                      <a:pt x="2100" y="2080"/>
                    </a:lnTo>
                    <a:lnTo>
                      <a:pt x="2021" y="2159"/>
                    </a:lnTo>
                    <a:lnTo>
                      <a:pt x="1981" y="2219"/>
                    </a:lnTo>
                    <a:lnTo>
                      <a:pt x="1981" y="2278"/>
                    </a:lnTo>
                    <a:lnTo>
                      <a:pt x="1961" y="2358"/>
                    </a:lnTo>
                    <a:lnTo>
                      <a:pt x="1961" y="2437"/>
                    </a:lnTo>
                    <a:lnTo>
                      <a:pt x="2179" y="3902"/>
                    </a:lnTo>
                    <a:lnTo>
                      <a:pt x="2377" y="5388"/>
                    </a:lnTo>
                    <a:lnTo>
                      <a:pt x="2516" y="6873"/>
                    </a:lnTo>
                    <a:lnTo>
                      <a:pt x="2635" y="8359"/>
                    </a:lnTo>
                    <a:lnTo>
                      <a:pt x="2714" y="9844"/>
                    </a:lnTo>
                    <a:lnTo>
                      <a:pt x="2753" y="11330"/>
                    </a:lnTo>
                    <a:lnTo>
                      <a:pt x="2773" y="12835"/>
                    </a:lnTo>
                    <a:lnTo>
                      <a:pt x="2753" y="14320"/>
                    </a:lnTo>
                    <a:lnTo>
                      <a:pt x="2555" y="14103"/>
                    </a:lnTo>
                    <a:lnTo>
                      <a:pt x="2377" y="13845"/>
                    </a:lnTo>
                    <a:lnTo>
                      <a:pt x="2199" y="13607"/>
                    </a:lnTo>
                    <a:lnTo>
                      <a:pt x="2040" y="13350"/>
                    </a:lnTo>
                    <a:lnTo>
                      <a:pt x="1902" y="13073"/>
                    </a:lnTo>
                    <a:lnTo>
                      <a:pt x="1763" y="12795"/>
                    </a:lnTo>
                    <a:lnTo>
                      <a:pt x="1506" y="12241"/>
                    </a:lnTo>
                    <a:lnTo>
                      <a:pt x="1288" y="11647"/>
                    </a:lnTo>
                    <a:lnTo>
                      <a:pt x="1110" y="11033"/>
                    </a:lnTo>
                    <a:lnTo>
                      <a:pt x="971" y="10399"/>
                    </a:lnTo>
                    <a:lnTo>
                      <a:pt x="852" y="9765"/>
                    </a:lnTo>
                    <a:lnTo>
                      <a:pt x="753" y="9111"/>
                    </a:lnTo>
                    <a:lnTo>
                      <a:pt x="674" y="8458"/>
                    </a:lnTo>
                    <a:lnTo>
                      <a:pt x="634" y="7784"/>
                    </a:lnTo>
                    <a:lnTo>
                      <a:pt x="614" y="7131"/>
                    </a:lnTo>
                    <a:lnTo>
                      <a:pt x="595" y="6477"/>
                    </a:lnTo>
                    <a:lnTo>
                      <a:pt x="595" y="5824"/>
                    </a:lnTo>
                    <a:lnTo>
                      <a:pt x="614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72" y="1130"/>
                    </a:lnTo>
                    <a:lnTo>
                      <a:pt x="101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2" name="Google Shape;6212;p23"/>
              <p:cNvSpPr/>
              <p:nvPr/>
            </p:nvSpPr>
            <p:spPr>
              <a:xfrm>
                <a:off x="3714925" y="267325"/>
                <a:ext cx="74775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2991" h="42169" extrusionOk="0">
                    <a:moveTo>
                      <a:pt x="0" y="1"/>
                    </a:moveTo>
                    <a:lnTo>
                      <a:pt x="198" y="595"/>
                    </a:lnTo>
                    <a:lnTo>
                      <a:pt x="377" y="1189"/>
                    </a:lnTo>
                    <a:lnTo>
                      <a:pt x="594" y="1961"/>
                    </a:lnTo>
                    <a:lnTo>
                      <a:pt x="792" y="2734"/>
                    </a:lnTo>
                    <a:lnTo>
                      <a:pt x="991" y="3506"/>
                    </a:lnTo>
                    <a:lnTo>
                      <a:pt x="1169" y="4279"/>
                    </a:lnTo>
                    <a:lnTo>
                      <a:pt x="1347" y="5071"/>
                    </a:lnTo>
                    <a:lnTo>
                      <a:pt x="1505" y="5843"/>
                    </a:lnTo>
                    <a:lnTo>
                      <a:pt x="1664" y="6636"/>
                    </a:lnTo>
                    <a:lnTo>
                      <a:pt x="1783" y="7428"/>
                    </a:lnTo>
                    <a:lnTo>
                      <a:pt x="1921" y="8220"/>
                    </a:lnTo>
                    <a:lnTo>
                      <a:pt x="2020" y="9012"/>
                    </a:lnTo>
                    <a:lnTo>
                      <a:pt x="2119" y="9805"/>
                    </a:lnTo>
                    <a:lnTo>
                      <a:pt x="2199" y="10617"/>
                    </a:lnTo>
                    <a:lnTo>
                      <a:pt x="2278" y="11409"/>
                    </a:lnTo>
                    <a:lnTo>
                      <a:pt x="2337" y="12221"/>
                    </a:lnTo>
                    <a:lnTo>
                      <a:pt x="2377" y="13013"/>
                    </a:lnTo>
                    <a:lnTo>
                      <a:pt x="2417" y="13825"/>
                    </a:lnTo>
                    <a:lnTo>
                      <a:pt x="2436" y="14657"/>
                    </a:lnTo>
                    <a:lnTo>
                      <a:pt x="2436" y="15489"/>
                    </a:lnTo>
                    <a:lnTo>
                      <a:pt x="2436" y="16321"/>
                    </a:lnTo>
                    <a:lnTo>
                      <a:pt x="2417" y="17153"/>
                    </a:lnTo>
                    <a:lnTo>
                      <a:pt x="2357" y="18797"/>
                    </a:lnTo>
                    <a:lnTo>
                      <a:pt x="2238" y="20460"/>
                    </a:lnTo>
                    <a:lnTo>
                      <a:pt x="2100" y="22104"/>
                    </a:lnTo>
                    <a:lnTo>
                      <a:pt x="1941" y="23748"/>
                    </a:lnTo>
                    <a:lnTo>
                      <a:pt x="1585" y="27036"/>
                    </a:lnTo>
                    <a:lnTo>
                      <a:pt x="1387" y="28878"/>
                    </a:lnTo>
                    <a:lnTo>
                      <a:pt x="1189" y="30740"/>
                    </a:lnTo>
                    <a:lnTo>
                      <a:pt x="1030" y="32582"/>
                    </a:lnTo>
                    <a:lnTo>
                      <a:pt x="891" y="34424"/>
                    </a:lnTo>
                    <a:lnTo>
                      <a:pt x="832" y="35355"/>
                    </a:lnTo>
                    <a:lnTo>
                      <a:pt x="792" y="36286"/>
                    </a:lnTo>
                    <a:lnTo>
                      <a:pt x="773" y="37197"/>
                    </a:lnTo>
                    <a:lnTo>
                      <a:pt x="753" y="38128"/>
                    </a:lnTo>
                    <a:lnTo>
                      <a:pt x="773" y="39058"/>
                    </a:lnTo>
                    <a:lnTo>
                      <a:pt x="792" y="39989"/>
                    </a:lnTo>
                    <a:lnTo>
                      <a:pt x="832" y="40920"/>
                    </a:lnTo>
                    <a:lnTo>
                      <a:pt x="891" y="41851"/>
                    </a:lnTo>
                    <a:lnTo>
                      <a:pt x="911" y="41911"/>
                    </a:lnTo>
                    <a:lnTo>
                      <a:pt x="931" y="41990"/>
                    </a:lnTo>
                    <a:lnTo>
                      <a:pt x="951" y="42029"/>
                    </a:lnTo>
                    <a:lnTo>
                      <a:pt x="991" y="42089"/>
                    </a:lnTo>
                    <a:lnTo>
                      <a:pt x="1090" y="42148"/>
                    </a:lnTo>
                    <a:lnTo>
                      <a:pt x="1208" y="42168"/>
                    </a:lnTo>
                    <a:lnTo>
                      <a:pt x="1307" y="42148"/>
                    </a:lnTo>
                    <a:lnTo>
                      <a:pt x="1387" y="42089"/>
                    </a:lnTo>
                    <a:lnTo>
                      <a:pt x="1426" y="42029"/>
                    </a:lnTo>
                    <a:lnTo>
                      <a:pt x="1446" y="41990"/>
                    </a:lnTo>
                    <a:lnTo>
                      <a:pt x="1466" y="41911"/>
                    </a:lnTo>
                    <a:lnTo>
                      <a:pt x="1466" y="41851"/>
                    </a:lnTo>
                    <a:lnTo>
                      <a:pt x="1406" y="40900"/>
                    </a:lnTo>
                    <a:lnTo>
                      <a:pt x="1347" y="39970"/>
                    </a:lnTo>
                    <a:lnTo>
                      <a:pt x="1327" y="39039"/>
                    </a:lnTo>
                    <a:lnTo>
                      <a:pt x="1327" y="38088"/>
                    </a:lnTo>
                    <a:lnTo>
                      <a:pt x="1327" y="37157"/>
                    </a:lnTo>
                    <a:lnTo>
                      <a:pt x="1367" y="36226"/>
                    </a:lnTo>
                    <a:lnTo>
                      <a:pt x="1406" y="35295"/>
                    </a:lnTo>
                    <a:lnTo>
                      <a:pt x="1446" y="34364"/>
                    </a:lnTo>
                    <a:lnTo>
                      <a:pt x="1585" y="32503"/>
                    </a:lnTo>
                    <a:lnTo>
                      <a:pt x="1763" y="30641"/>
                    </a:lnTo>
                    <a:lnTo>
                      <a:pt x="1941" y="28779"/>
                    </a:lnTo>
                    <a:lnTo>
                      <a:pt x="2139" y="26917"/>
                    </a:lnTo>
                    <a:lnTo>
                      <a:pt x="2357" y="25055"/>
                    </a:lnTo>
                    <a:lnTo>
                      <a:pt x="2535" y="23194"/>
                    </a:lnTo>
                    <a:lnTo>
                      <a:pt x="2714" y="21332"/>
                    </a:lnTo>
                    <a:lnTo>
                      <a:pt x="2852" y="19470"/>
                    </a:lnTo>
                    <a:lnTo>
                      <a:pt x="2912" y="18519"/>
                    </a:lnTo>
                    <a:lnTo>
                      <a:pt x="2951" y="17589"/>
                    </a:lnTo>
                    <a:lnTo>
                      <a:pt x="2991" y="16658"/>
                    </a:lnTo>
                    <a:lnTo>
                      <a:pt x="2991" y="15727"/>
                    </a:lnTo>
                    <a:lnTo>
                      <a:pt x="2991" y="14796"/>
                    </a:lnTo>
                    <a:lnTo>
                      <a:pt x="2991" y="13845"/>
                    </a:lnTo>
                    <a:lnTo>
                      <a:pt x="2951" y="12914"/>
                    </a:lnTo>
                    <a:lnTo>
                      <a:pt x="2892" y="11983"/>
                    </a:lnTo>
                    <a:lnTo>
                      <a:pt x="2813" y="11112"/>
                    </a:lnTo>
                    <a:lnTo>
                      <a:pt x="2733" y="10260"/>
                    </a:lnTo>
                    <a:lnTo>
                      <a:pt x="2654" y="9409"/>
                    </a:lnTo>
                    <a:lnTo>
                      <a:pt x="2535" y="8557"/>
                    </a:lnTo>
                    <a:lnTo>
                      <a:pt x="2417" y="7705"/>
                    </a:lnTo>
                    <a:lnTo>
                      <a:pt x="2278" y="6854"/>
                    </a:lnTo>
                    <a:lnTo>
                      <a:pt x="2119" y="6022"/>
                    </a:lnTo>
                    <a:lnTo>
                      <a:pt x="1961" y="5170"/>
                    </a:lnTo>
                    <a:lnTo>
                      <a:pt x="1684" y="3883"/>
                    </a:lnTo>
                    <a:lnTo>
                      <a:pt x="1387" y="2575"/>
                    </a:lnTo>
                    <a:lnTo>
                      <a:pt x="1208" y="1922"/>
                    </a:lnTo>
                    <a:lnTo>
                      <a:pt x="1030" y="1268"/>
                    </a:lnTo>
                    <a:lnTo>
                      <a:pt x="832" y="634"/>
                    </a:lnTo>
                    <a:lnTo>
                      <a:pt x="6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3" name="Google Shape;6213;p23"/>
              <p:cNvSpPr/>
              <p:nvPr/>
            </p:nvSpPr>
            <p:spPr>
              <a:xfrm>
                <a:off x="3700550" y="516400"/>
                <a:ext cx="162950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8" h="108083" extrusionOk="0">
                    <a:moveTo>
                      <a:pt x="5923" y="0"/>
                    </a:moveTo>
                    <a:lnTo>
                      <a:pt x="5883" y="20"/>
                    </a:lnTo>
                    <a:lnTo>
                      <a:pt x="5844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06" y="1525"/>
                    </a:lnTo>
                    <a:lnTo>
                      <a:pt x="5487" y="2813"/>
                    </a:lnTo>
                    <a:lnTo>
                      <a:pt x="5408" y="4100"/>
                    </a:lnTo>
                    <a:lnTo>
                      <a:pt x="5329" y="5407"/>
                    </a:lnTo>
                    <a:lnTo>
                      <a:pt x="5269" y="6695"/>
                    </a:lnTo>
                    <a:lnTo>
                      <a:pt x="5249" y="7982"/>
                    </a:lnTo>
                    <a:lnTo>
                      <a:pt x="5230" y="9289"/>
                    </a:lnTo>
                    <a:lnTo>
                      <a:pt x="5210" y="10577"/>
                    </a:lnTo>
                    <a:lnTo>
                      <a:pt x="5230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30" y="23609"/>
                    </a:lnTo>
                    <a:lnTo>
                      <a:pt x="5170" y="24956"/>
                    </a:lnTo>
                    <a:lnTo>
                      <a:pt x="5091" y="26283"/>
                    </a:lnTo>
                    <a:lnTo>
                      <a:pt x="4972" y="27610"/>
                    </a:lnTo>
                    <a:lnTo>
                      <a:pt x="4853" y="28917"/>
                    </a:lnTo>
                    <a:lnTo>
                      <a:pt x="4675" y="30244"/>
                    </a:lnTo>
                    <a:lnTo>
                      <a:pt x="4457" y="31551"/>
                    </a:lnTo>
                    <a:lnTo>
                      <a:pt x="4358" y="32185"/>
                    </a:lnTo>
                    <a:lnTo>
                      <a:pt x="4220" y="32819"/>
                    </a:lnTo>
                    <a:lnTo>
                      <a:pt x="3922" y="34067"/>
                    </a:lnTo>
                    <a:lnTo>
                      <a:pt x="3606" y="35295"/>
                    </a:lnTo>
                    <a:lnTo>
                      <a:pt x="3229" y="36503"/>
                    </a:lnTo>
                    <a:lnTo>
                      <a:pt x="2853" y="37711"/>
                    </a:lnTo>
                    <a:lnTo>
                      <a:pt x="2457" y="38919"/>
                    </a:lnTo>
                    <a:lnTo>
                      <a:pt x="1665" y="41316"/>
                    </a:lnTo>
                    <a:lnTo>
                      <a:pt x="1288" y="42544"/>
                    </a:lnTo>
                    <a:lnTo>
                      <a:pt x="952" y="43772"/>
                    </a:lnTo>
                    <a:lnTo>
                      <a:pt x="813" y="44386"/>
                    </a:lnTo>
                    <a:lnTo>
                      <a:pt x="674" y="45000"/>
                    </a:lnTo>
                    <a:lnTo>
                      <a:pt x="555" y="45614"/>
                    </a:lnTo>
                    <a:lnTo>
                      <a:pt x="437" y="46228"/>
                    </a:lnTo>
                    <a:lnTo>
                      <a:pt x="338" y="46862"/>
                    </a:lnTo>
                    <a:lnTo>
                      <a:pt x="258" y="47476"/>
                    </a:lnTo>
                    <a:lnTo>
                      <a:pt x="179" y="48109"/>
                    </a:lnTo>
                    <a:lnTo>
                      <a:pt x="120" y="48743"/>
                    </a:lnTo>
                    <a:lnTo>
                      <a:pt x="60" y="49377"/>
                    </a:lnTo>
                    <a:lnTo>
                      <a:pt x="21" y="50031"/>
                    </a:lnTo>
                    <a:lnTo>
                      <a:pt x="1" y="50664"/>
                    </a:lnTo>
                    <a:lnTo>
                      <a:pt x="1" y="51318"/>
                    </a:lnTo>
                    <a:lnTo>
                      <a:pt x="1" y="52645"/>
                    </a:lnTo>
                    <a:lnTo>
                      <a:pt x="60" y="53972"/>
                    </a:lnTo>
                    <a:lnTo>
                      <a:pt x="139" y="55299"/>
                    </a:lnTo>
                    <a:lnTo>
                      <a:pt x="258" y="56606"/>
                    </a:lnTo>
                    <a:lnTo>
                      <a:pt x="397" y="57933"/>
                    </a:lnTo>
                    <a:lnTo>
                      <a:pt x="555" y="59260"/>
                    </a:lnTo>
                    <a:lnTo>
                      <a:pt x="734" y="60568"/>
                    </a:lnTo>
                    <a:lnTo>
                      <a:pt x="932" y="61875"/>
                    </a:lnTo>
                    <a:lnTo>
                      <a:pt x="1150" y="63222"/>
                    </a:lnTo>
                    <a:lnTo>
                      <a:pt x="1367" y="64568"/>
                    </a:lnTo>
                    <a:lnTo>
                      <a:pt x="1843" y="67262"/>
                    </a:lnTo>
                    <a:lnTo>
                      <a:pt x="2338" y="69936"/>
                    </a:lnTo>
                    <a:lnTo>
                      <a:pt x="2853" y="72610"/>
                    </a:lnTo>
                    <a:lnTo>
                      <a:pt x="3368" y="75303"/>
                    </a:lnTo>
                    <a:lnTo>
                      <a:pt x="3883" y="77977"/>
                    </a:lnTo>
                    <a:lnTo>
                      <a:pt x="4358" y="80671"/>
                    </a:lnTo>
                    <a:lnTo>
                      <a:pt x="4596" y="81998"/>
                    </a:lnTo>
                    <a:lnTo>
                      <a:pt x="4814" y="83365"/>
                    </a:lnTo>
                    <a:lnTo>
                      <a:pt x="5032" y="84870"/>
                    </a:lnTo>
                    <a:lnTo>
                      <a:pt x="5230" y="86375"/>
                    </a:lnTo>
                    <a:lnTo>
                      <a:pt x="5428" y="87900"/>
                    </a:lnTo>
                    <a:lnTo>
                      <a:pt x="5586" y="89425"/>
                    </a:lnTo>
                    <a:lnTo>
                      <a:pt x="5705" y="90950"/>
                    </a:lnTo>
                    <a:lnTo>
                      <a:pt x="5824" y="92475"/>
                    </a:lnTo>
                    <a:lnTo>
                      <a:pt x="5883" y="94001"/>
                    </a:lnTo>
                    <a:lnTo>
                      <a:pt x="5923" y="95545"/>
                    </a:lnTo>
                    <a:lnTo>
                      <a:pt x="5943" y="97070"/>
                    </a:lnTo>
                    <a:lnTo>
                      <a:pt x="5903" y="98596"/>
                    </a:lnTo>
                    <a:lnTo>
                      <a:pt x="5844" y="100121"/>
                    </a:lnTo>
                    <a:lnTo>
                      <a:pt x="5725" y="101646"/>
                    </a:lnTo>
                    <a:lnTo>
                      <a:pt x="5566" y="103171"/>
                    </a:lnTo>
                    <a:lnTo>
                      <a:pt x="5467" y="103923"/>
                    </a:lnTo>
                    <a:lnTo>
                      <a:pt x="5349" y="104676"/>
                    </a:lnTo>
                    <a:lnTo>
                      <a:pt x="5230" y="105429"/>
                    </a:lnTo>
                    <a:lnTo>
                      <a:pt x="5111" y="106181"/>
                    </a:lnTo>
                    <a:lnTo>
                      <a:pt x="4952" y="106934"/>
                    </a:lnTo>
                    <a:lnTo>
                      <a:pt x="4794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4" y="107885"/>
                    </a:lnTo>
                    <a:lnTo>
                      <a:pt x="4834" y="107944"/>
                    </a:lnTo>
                    <a:lnTo>
                      <a:pt x="4913" y="108023"/>
                    </a:lnTo>
                    <a:lnTo>
                      <a:pt x="4992" y="108083"/>
                    </a:lnTo>
                    <a:lnTo>
                      <a:pt x="5111" y="108083"/>
                    </a:lnTo>
                    <a:lnTo>
                      <a:pt x="5210" y="108063"/>
                    </a:lnTo>
                    <a:lnTo>
                      <a:pt x="5249" y="108023"/>
                    </a:lnTo>
                    <a:lnTo>
                      <a:pt x="5289" y="107984"/>
                    </a:lnTo>
                    <a:lnTo>
                      <a:pt x="5329" y="107924"/>
                    </a:lnTo>
                    <a:lnTo>
                      <a:pt x="5349" y="107845"/>
                    </a:lnTo>
                    <a:lnTo>
                      <a:pt x="5626" y="106538"/>
                    </a:lnTo>
                    <a:lnTo>
                      <a:pt x="5844" y="105211"/>
                    </a:lnTo>
                    <a:lnTo>
                      <a:pt x="6042" y="103884"/>
                    </a:lnTo>
                    <a:lnTo>
                      <a:pt x="6200" y="102557"/>
                    </a:lnTo>
                    <a:lnTo>
                      <a:pt x="6339" y="101230"/>
                    </a:lnTo>
                    <a:lnTo>
                      <a:pt x="6418" y="99903"/>
                    </a:lnTo>
                    <a:lnTo>
                      <a:pt x="647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77" y="94595"/>
                    </a:lnTo>
                    <a:lnTo>
                      <a:pt x="6418" y="93248"/>
                    </a:lnTo>
                    <a:lnTo>
                      <a:pt x="6339" y="91921"/>
                    </a:lnTo>
                    <a:lnTo>
                      <a:pt x="6240" y="90594"/>
                    </a:lnTo>
                    <a:lnTo>
                      <a:pt x="6121" y="89287"/>
                    </a:lnTo>
                    <a:lnTo>
                      <a:pt x="5982" y="87960"/>
                    </a:lnTo>
                    <a:lnTo>
                      <a:pt x="5824" y="86633"/>
                    </a:lnTo>
                    <a:lnTo>
                      <a:pt x="5646" y="85306"/>
                    </a:lnTo>
                    <a:lnTo>
                      <a:pt x="5467" y="83979"/>
                    </a:lnTo>
                    <a:lnTo>
                      <a:pt x="5249" y="82652"/>
                    </a:lnTo>
                    <a:lnTo>
                      <a:pt x="5032" y="81344"/>
                    </a:lnTo>
                    <a:lnTo>
                      <a:pt x="4576" y="78710"/>
                    </a:lnTo>
                    <a:lnTo>
                      <a:pt x="4101" y="76076"/>
                    </a:lnTo>
                    <a:lnTo>
                      <a:pt x="3091" y="70827"/>
                    </a:lnTo>
                    <a:lnTo>
                      <a:pt x="2595" y="68233"/>
                    </a:lnTo>
                    <a:lnTo>
                      <a:pt x="2120" y="65638"/>
                    </a:lnTo>
                    <a:lnTo>
                      <a:pt x="1665" y="62964"/>
                    </a:lnTo>
                    <a:lnTo>
                      <a:pt x="1447" y="61617"/>
                    </a:lnTo>
                    <a:lnTo>
                      <a:pt x="1249" y="60270"/>
                    </a:lnTo>
                    <a:lnTo>
                      <a:pt x="1051" y="58904"/>
                    </a:lnTo>
                    <a:lnTo>
                      <a:pt x="892" y="57537"/>
                    </a:lnTo>
                    <a:lnTo>
                      <a:pt x="753" y="56151"/>
                    </a:lnTo>
                    <a:lnTo>
                      <a:pt x="654" y="54784"/>
                    </a:lnTo>
                    <a:lnTo>
                      <a:pt x="57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55" y="50664"/>
                    </a:lnTo>
                    <a:lnTo>
                      <a:pt x="595" y="49991"/>
                    </a:lnTo>
                    <a:lnTo>
                      <a:pt x="635" y="49298"/>
                    </a:lnTo>
                    <a:lnTo>
                      <a:pt x="674" y="48624"/>
                    </a:lnTo>
                    <a:lnTo>
                      <a:pt x="753" y="47951"/>
                    </a:lnTo>
                    <a:lnTo>
                      <a:pt x="833" y="47278"/>
                    </a:lnTo>
                    <a:lnTo>
                      <a:pt x="932" y="46604"/>
                    </a:lnTo>
                    <a:lnTo>
                      <a:pt x="1051" y="45931"/>
                    </a:lnTo>
                    <a:lnTo>
                      <a:pt x="1169" y="45257"/>
                    </a:lnTo>
                    <a:lnTo>
                      <a:pt x="1308" y="44604"/>
                    </a:lnTo>
                    <a:lnTo>
                      <a:pt x="1486" y="43930"/>
                    </a:lnTo>
                    <a:lnTo>
                      <a:pt x="1843" y="42683"/>
                    </a:lnTo>
                    <a:lnTo>
                      <a:pt x="221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47" y="37790"/>
                    </a:lnTo>
                    <a:lnTo>
                      <a:pt x="3843" y="36582"/>
                    </a:lnTo>
                    <a:lnTo>
                      <a:pt x="4220" y="35334"/>
                    </a:lnTo>
                    <a:lnTo>
                      <a:pt x="4378" y="34701"/>
                    </a:lnTo>
                    <a:lnTo>
                      <a:pt x="4536" y="34067"/>
                    </a:lnTo>
                    <a:lnTo>
                      <a:pt x="4794" y="32859"/>
                    </a:lnTo>
                    <a:lnTo>
                      <a:pt x="5032" y="31631"/>
                    </a:lnTo>
                    <a:lnTo>
                      <a:pt x="5230" y="30403"/>
                    </a:lnTo>
                    <a:lnTo>
                      <a:pt x="5388" y="29155"/>
                    </a:lnTo>
                    <a:lnTo>
                      <a:pt x="5527" y="27907"/>
                    </a:lnTo>
                    <a:lnTo>
                      <a:pt x="5626" y="26659"/>
                    </a:lnTo>
                    <a:lnTo>
                      <a:pt x="5705" y="25412"/>
                    </a:lnTo>
                    <a:lnTo>
                      <a:pt x="5764" y="24144"/>
                    </a:lnTo>
                    <a:lnTo>
                      <a:pt x="5824" y="22658"/>
                    </a:lnTo>
                    <a:lnTo>
                      <a:pt x="5844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24" y="15231"/>
                    </a:lnTo>
                    <a:lnTo>
                      <a:pt x="5784" y="12260"/>
                    </a:lnTo>
                    <a:lnTo>
                      <a:pt x="5784" y="10775"/>
                    </a:lnTo>
                    <a:lnTo>
                      <a:pt x="5784" y="9289"/>
                    </a:lnTo>
                    <a:lnTo>
                      <a:pt x="5804" y="7804"/>
                    </a:lnTo>
                    <a:lnTo>
                      <a:pt x="5844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41" y="1882"/>
                    </a:lnTo>
                    <a:lnTo>
                      <a:pt x="6299" y="416"/>
                    </a:lnTo>
                    <a:lnTo>
                      <a:pt x="6319" y="337"/>
                    </a:lnTo>
                    <a:lnTo>
                      <a:pt x="6299" y="258"/>
                    </a:lnTo>
                    <a:lnTo>
                      <a:pt x="6260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4" name="Google Shape;6214;p23"/>
              <p:cNvSpPr/>
              <p:nvPr/>
            </p:nvSpPr>
            <p:spPr>
              <a:xfrm>
                <a:off x="3722850" y="2585650"/>
                <a:ext cx="64375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5" h="26680" extrusionOk="0">
                    <a:moveTo>
                      <a:pt x="1862" y="0"/>
                    </a:moveTo>
                    <a:lnTo>
                      <a:pt x="1763" y="20"/>
                    </a:lnTo>
                    <a:lnTo>
                      <a:pt x="1664" y="60"/>
                    </a:lnTo>
                    <a:lnTo>
                      <a:pt x="1585" y="159"/>
                    </a:lnTo>
                    <a:lnTo>
                      <a:pt x="1565" y="218"/>
                    </a:lnTo>
                    <a:lnTo>
                      <a:pt x="1545" y="278"/>
                    </a:lnTo>
                    <a:lnTo>
                      <a:pt x="1545" y="337"/>
                    </a:lnTo>
                    <a:lnTo>
                      <a:pt x="1565" y="416"/>
                    </a:lnTo>
                    <a:lnTo>
                      <a:pt x="1664" y="872"/>
                    </a:lnTo>
                    <a:lnTo>
                      <a:pt x="1743" y="1327"/>
                    </a:lnTo>
                    <a:lnTo>
                      <a:pt x="1822" y="1803"/>
                    </a:lnTo>
                    <a:lnTo>
                      <a:pt x="1882" y="2258"/>
                    </a:lnTo>
                    <a:lnTo>
                      <a:pt x="1961" y="3189"/>
                    </a:lnTo>
                    <a:lnTo>
                      <a:pt x="2020" y="4120"/>
                    </a:lnTo>
                    <a:lnTo>
                      <a:pt x="2020" y="5031"/>
                    </a:lnTo>
                    <a:lnTo>
                      <a:pt x="1981" y="5962"/>
                    </a:lnTo>
                    <a:lnTo>
                      <a:pt x="1921" y="6893"/>
                    </a:lnTo>
                    <a:lnTo>
                      <a:pt x="1842" y="7804"/>
                    </a:lnTo>
                    <a:lnTo>
                      <a:pt x="1723" y="8735"/>
                    </a:lnTo>
                    <a:lnTo>
                      <a:pt x="1585" y="9666"/>
                    </a:lnTo>
                    <a:lnTo>
                      <a:pt x="1446" y="10577"/>
                    </a:lnTo>
                    <a:lnTo>
                      <a:pt x="1288" y="11508"/>
                    </a:lnTo>
                    <a:lnTo>
                      <a:pt x="951" y="13330"/>
                    </a:lnTo>
                    <a:lnTo>
                      <a:pt x="634" y="15152"/>
                    </a:lnTo>
                    <a:lnTo>
                      <a:pt x="495" y="16024"/>
                    </a:lnTo>
                    <a:lnTo>
                      <a:pt x="357" y="16915"/>
                    </a:lnTo>
                    <a:lnTo>
                      <a:pt x="238" y="17786"/>
                    </a:lnTo>
                    <a:lnTo>
                      <a:pt x="139" y="18678"/>
                    </a:lnTo>
                    <a:lnTo>
                      <a:pt x="79" y="19569"/>
                    </a:lnTo>
                    <a:lnTo>
                      <a:pt x="20" y="20460"/>
                    </a:lnTo>
                    <a:lnTo>
                      <a:pt x="0" y="21352"/>
                    </a:lnTo>
                    <a:lnTo>
                      <a:pt x="20" y="22243"/>
                    </a:lnTo>
                    <a:lnTo>
                      <a:pt x="60" y="22797"/>
                    </a:lnTo>
                    <a:lnTo>
                      <a:pt x="99" y="23352"/>
                    </a:lnTo>
                    <a:lnTo>
                      <a:pt x="218" y="24461"/>
                    </a:lnTo>
                    <a:lnTo>
                      <a:pt x="475" y="26679"/>
                    </a:lnTo>
                    <a:lnTo>
                      <a:pt x="1050" y="26679"/>
                    </a:lnTo>
                    <a:lnTo>
                      <a:pt x="792" y="24461"/>
                    </a:lnTo>
                    <a:lnTo>
                      <a:pt x="674" y="23352"/>
                    </a:lnTo>
                    <a:lnTo>
                      <a:pt x="634" y="22797"/>
                    </a:lnTo>
                    <a:lnTo>
                      <a:pt x="594" y="22243"/>
                    </a:lnTo>
                    <a:lnTo>
                      <a:pt x="574" y="21252"/>
                    </a:lnTo>
                    <a:lnTo>
                      <a:pt x="594" y="20262"/>
                    </a:lnTo>
                    <a:lnTo>
                      <a:pt x="654" y="19272"/>
                    </a:lnTo>
                    <a:lnTo>
                      <a:pt x="753" y="18282"/>
                    </a:lnTo>
                    <a:lnTo>
                      <a:pt x="872" y="17311"/>
                    </a:lnTo>
                    <a:lnTo>
                      <a:pt x="1010" y="16321"/>
                    </a:lnTo>
                    <a:lnTo>
                      <a:pt x="1169" y="15350"/>
                    </a:lnTo>
                    <a:lnTo>
                      <a:pt x="1347" y="14380"/>
                    </a:lnTo>
                    <a:lnTo>
                      <a:pt x="1664" y="12637"/>
                    </a:lnTo>
                    <a:lnTo>
                      <a:pt x="1961" y="10874"/>
                    </a:lnTo>
                    <a:lnTo>
                      <a:pt x="2100" y="9983"/>
                    </a:lnTo>
                    <a:lnTo>
                      <a:pt x="2238" y="9111"/>
                    </a:lnTo>
                    <a:lnTo>
                      <a:pt x="2357" y="8220"/>
                    </a:lnTo>
                    <a:lnTo>
                      <a:pt x="2456" y="7329"/>
                    </a:lnTo>
                    <a:lnTo>
                      <a:pt x="2516" y="6437"/>
                    </a:lnTo>
                    <a:lnTo>
                      <a:pt x="2575" y="5566"/>
                    </a:lnTo>
                    <a:lnTo>
                      <a:pt x="2575" y="4675"/>
                    </a:lnTo>
                    <a:lnTo>
                      <a:pt x="2575" y="3783"/>
                    </a:lnTo>
                    <a:lnTo>
                      <a:pt x="2516" y="2892"/>
                    </a:lnTo>
                    <a:lnTo>
                      <a:pt x="2416" y="2001"/>
                    </a:lnTo>
                    <a:lnTo>
                      <a:pt x="2278" y="1129"/>
                    </a:lnTo>
                    <a:lnTo>
                      <a:pt x="2199" y="674"/>
                    </a:lnTo>
                    <a:lnTo>
                      <a:pt x="2100" y="238"/>
                    </a:lnTo>
                    <a:lnTo>
                      <a:pt x="2080" y="159"/>
                    </a:lnTo>
                    <a:lnTo>
                      <a:pt x="2040" y="119"/>
                    </a:lnTo>
                    <a:lnTo>
                      <a:pt x="2020" y="60"/>
                    </a:lnTo>
                    <a:lnTo>
                      <a:pt x="1961" y="40"/>
                    </a:lnTo>
                    <a:lnTo>
                      <a:pt x="186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5" name="Google Shape;6215;p23"/>
              <p:cNvSpPr/>
              <p:nvPr/>
            </p:nvSpPr>
            <p:spPr>
              <a:xfrm>
                <a:off x="3790675" y="2936725"/>
                <a:ext cx="14375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2853" extrusionOk="0">
                    <a:moveTo>
                      <a:pt x="298" y="0"/>
                    </a:moveTo>
                    <a:lnTo>
                      <a:pt x="179" y="20"/>
                    </a:lnTo>
                    <a:lnTo>
                      <a:pt x="100" y="79"/>
                    </a:lnTo>
                    <a:lnTo>
                      <a:pt x="60" y="119"/>
                    </a:lnTo>
                    <a:lnTo>
                      <a:pt x="40" y="178"/>
                    </a:lnTo>
                    <a:lnTo>
                      <a:pt x="20" y="238"/>
                    </a:lnTo>
                    <a:lnTo>
                      <a:pt x="1" y="317"/>
                    </a:lnTo>
                    <a:lnTo>
                      <a:pt x="1" y="2515"/>
                    </a:lnTo>
                    <a:lnTo>
                      <a:pt x="20" y="2595"/>
                    </a:lnTo>
                    <a:lnTo>
                      <a:pt x="40" y="2654"/>
                    </a:lnTo>
                    <a:lnTo>
                      <a:pt x="60" y="2713"/>
                    </a:lnTo>
                    <a:lnTo>
                      <a:pt x="100" y="2773"/>
                    </a:lnTo>
                    <a:lnTo>
                      <a:pt x="179" y="2832"/>
                    </a:lnTo>
                    <a:lnTo>
                      <a:pt x="298" y="2852"/>
                    </a:lnTo>
                    <a:lnTo>
                      <a:pt x="397" y="2832"/>
                    </a:lnTo>
                    <a:lnTo>
                      <a:pt x="496" y="2773"/>
                    </a:lnTo>
                    <a:lnTo>
                      <a:pt x="516" y="2713"/>
                    </a:lnTo>
                    <a:lnTo>
                      <a:pt x="555" y="2654"/>
                    </a:lnTo>
                    <a:lnTo>
                      <a:pt x="575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75" y="238"/>
                    </a:lnTo>
                    <a:lnTo>
                      <a:pt x="555" y="178"/>
                    </a:lnTo>
                    <a:lnTo>
                      <a:pt x="516" y="119"/>
                    </a:lnTo>
                    <a:lnTo>
                      <a:pt x="496" y="79"/>
                    </a:lnTo>
                    <a:lnTo>
                      <a:pt x="397" y="20"/>
                    </a:lnTo>
                    <a:lnTo>
                      <a:pt x="29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6" name="Google Shape;6216;p23"/>
              <p:cNvSpPr/>
              <p:nvPr/>
            </p:nvSpPr>
            <p:spPr>
              <a:xfrm>
                <a:off x="3867425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65" y="0"/>
                    </a:moveTo>
                    <a:lnTo>
                      <a:pt x="1446" y="20"/>
                    </a:lnTo>
                    <a:lnTo>
                      <a:pt x="1347" y="80"/>
                    </a:lnTo>
                    <a:lnTo>
                      <a:pt x="1268" y="159"/>
                    </a:lnTo>
                    <a:lnTo>
                      <a:pt x="1248" y="218"/>
                    </a:lnTo>
                    <a:lnTo>
                      <a:pt x="1229" y="278"/>
                    </a:lnTo>
                    <a:lnTo>
                      <a:pt x="1229" y="337"/>
                    </a:lnTo>
                    <a:lnTo>
                      <a:pt x="1229" y="416"/>
                    </a:lnTo>
                    <a:lnTo>
                      <a:pt x="1387" y="1506"/>
                    </a:lnTo>
                    <a:lnTo>
                      <a:pt x="1486" y="2595"/>
                    </a:lnTo>
                    <a:lnTo>
                      <a:pt x="1585" y="3684"/>
                    </a:lnTo>
                    <a:lnTo>
                      <a:pt x="1644" y="4794"/>
                    </a:lnTo>
                    <a:lnTo>
                      <a:pt x="1684" y="5883"/>
                    </a:lnTo>
                    <a:lnTo>
                      <a:pt x="1704" y="6972"/>
                    </a:lnTo>
                    <a:lnTo>
                      <a:pt x="1704" y="8062"/>
                    </a:lnTo>
                    <a:lnTo>
                      <a:pt x="1684" y="9171"/>
                    </a:lnTo>
                    <a:lnTo>
                      <a:pt x="1644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367" y="15746"/>
                    </a:lnTo>
                    <a:lnTo>
                      <a:pt x="1248" y="17945"/>
                    </a:lnTo>
                    <a:lnTo>
                      <a:pt x="1149" y="20084"/>
                    </a:lnTo>
                    <a:lnTo>
                      <a:pt x="1129" y="21154"/>
                    </a:lnTo>
                    <a:lnTo>
                      <a:pt x="1110" y="22243"/>
                    </a:lnTo>
                    <a:lnTo>
                      <a:pt x="1090" y="23312"/>
                    </a:lnTo>
                    <a:lnTo>
                      <a:pt x="1110" y="24382"/>
                    </a:lnTo>
                    <a:lnTo>
                      <a:pt x="1149" y="25451"/>
                    </a:lnTo>
                    <a:lnTo>
                      <a:pt x="1209" y="26541"/>
                    </a:lnTo>
                    <a:lnTo>
                      <a:pt x="1288" y="27610"/>
                    </a:lnTo>
                    <a:lnTo>
                      <a:pt x="1407" y="28680"/>
                    </a:lnTo>
                    <a:lnTo>
                      <a:pt x="1545" y="29749"/>
                    </a:lnTo>
                    <a:lnTo>
                      <a:pt x="1684" y="30819"/>
                    </a:lnTo>
                    <a:lnTo>
                      <a:pt x="2021" y="32958"/>
                    </a:lnTo>
                    <a:lnTo>
                      <a:pt x="2377" y="35077"/>
                    </a:lnTo>
                    <a:lnTo>
                      <a:pt x="2575" y="36186"/>
                    </a:lnTo>
                    <a:lnTo>
                      <a:pt x="2734" y="37276"/>
                    </a:lnTo>
                    <a:lnTo>
                      <a:pt x="2892" y="38385"/>
                    </a:lnTo>
                    <a:lnTo>
                      <a:pt x="3011" y="39494"/>
                    </a:lnTo>
                    <a:lnTo>
                      <a:pt x="3130" y="40603"/>
                    </a:lnTo>
                    <a:lnTo>
                      <a:pt x="3209" y="41732"/>
                    </a:lnTo>
                    <a:lnTo>
                      <a:pt x="3269" y="42841"/>
                    </a:lnTo>
                    <a:lnTo>
                      <a:pt x="3308" y="43970"/>
                    </a:lnTo>
                    <a:lnTo>
                      <a:pt x="3288" y="45099"/>
                    </a:lnTo>
                    <a:lnTo>
                      <a:pt x="3269" y="46208"/>
                    </a:lnTo>
                    <a:lnTo>
                      <a:pt x="3209" y="47337"/>
                    </a:lnTo>
                    <a:lnTo>
                      <a:pt x="3130" y="48466"/>
                    </a:lnTo>
                    <a:lnTo>
                      <a:pt x="3051" y="49575"/>
                    </a:lnTo>
                    <a:lnTo>
                      <a:pt x="2932" y="50685"/>
                    </a:lnTo>
                    <a:lnTo>
                      <a:pt x="2813" y="51814"/>
                    </a:lnTo>
                    <a:lnTo>
                      <a:pt x="2674" y="52923"/>
                    </a:lnTo>
                    <a:lnTo>
                      <a:pt x="2377" y="55022"/>
                    </a:lnTo>
                    <a:lnTo>
                      <a:pt x="2060" y="57122"/>
                    </a:lnTo>
                    <a:lnTo>
                      <a:pt x="1367" y="61301"/>
                    </a:lnTo>
                    <a:lnTo>
                      <a:pt x="1050" y="63400"/>
                    </a:lnTo>
                    <a:lnTo>
                      <a:pt x="753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100" y="71937"/>
                    </a:lnTo>
                    <a:lnTo>
                      <a:pt x="40" y="73066"/>
                    </a:lnTo>
                    <a:lnTo>
                      <a:pt x="20" y="74175"/>
                    </a:lnTo>
                    <a:lnTo>
                      <a:pt x="1" y="75284"/>
                    </a:lnTo>
                    <a:lnTo>
                      <a:pt x="20" y="76393"/>
                    </a:lnTo>
                    <a:lnTo>
                      <a:pt x="80" y="77502"/>
                    </a:lnTo>
                    <a:lnTo>
                      <a:pt x="139" y="78611"/>
                    </a:lnTo>
                    <a:lnTo>
                      <a:pt x="258" y="79701"/>
                    </a:lnTo>
                    <a:lnTo>
                      <a:pt x="377" y="80790"/>
                    </a:lnTo>
                    <a:lnTo>
                      <a:pt x="555" y="81879"/>
                    </a:lnTo>
                    <a:lnTo>
                      <a:pt x="753" y="82969"/>
                    </a:lnTo>
                    <a:lnTo>
                      <a:pt x="1011" y="84038"/>
                    </a:lnTo>
                    <a:lnTo>
                      <a:pt x="1288" y="85088"/>
                    </a:lnTo>
                    <a:lnTo>
                      <a:pt x="1605" y="86138"/>
                    </a:lnTo>
                    <a:lnTo>
                      <a:pt x="1961" y="87188"/>
                    </a:lnTo>
                    <a:lnTo>
                      <a:pt x="2001" y="87247"/>
                    </a:lnTo>
                    <a:lnTo>
                      <a:pt x="2021" y="87306"/>
                    </a:lnTo>
                    <a:lnTo>
                      <a:pt x="2080" y="87326"/>
                    </a:lnTo>
                    <a:lnTo>
                      <a:pt x="2120" y="87346"/>
                    </a:lnTo>
                    <a:lnTo>
                      <a:pt x="2159" y="87366"/>
                    </a:lnTo>
                    <a:lnTo>
                      <a:pt x="2219" y="87346"/>
                    </a:lnTo>
                    <a:lnTo>
                      <a:pt x="2318" y="87306"/>
                    </a:lnTo>
                    <a:lnTo>
                      <a:pt x="2397" y="87227"/>
                    </a:lnTo>
                    <a:lnTo>
                      <a:pt x="2457" y="87128"/>
                    </a:lnTo>
                    <a:lnTo>
                      <a:pt x="2476" y="86989"/>
                    </a:lnTo>
                    <a:lnTo>
                      <a:pt x="2476" y="86930"/>
                    </a:lnTo>
                    <a:lnTo>
                      <a:pt x="2457" y="86851"/>
                    </a:lnTo>
                    <a:lnTo>
                      <a:pt x="2100" y="85861"/>
                    </a:lnTo>
                    <a:lnTo>
                      <a:pt x="1803" y="84850"/>
                    </a:lnTo>
                    <a:lnTo>
                      <a:pt x="1526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31" y="80770"/>
                    </a:lnTo>
                    <a:lnTo>
                      <a:pt x="793" y="79740"/>
                    </a:lnTo>
                    <a:lnTo>
                      <a:pt x="694" y="78710"/>
                    </a:lnTo>
                    <a:lnTo>
                      <a:pt x="615" y="77681"/>
                    </a:lnTo>
                    <a:lnTo>
                      <a:pt x="575" y="76651"/>
                    </a:lnTo>
                    <a:lnTo>
                      <a:pt x="555" y="75601"/>
                    </a:lnTo>
                    <a:lnTo>
                      <a:pt x="555" y="74551"/>
                    </a:lnTo>
                    <a:lnTo>
                      <a:pt x="575" y="73501"/>
                    </a:lnTo>
                    <a:lnTo>
                      <a:pt x="615" y="72471"/>
                    </a:lnTo>
                    <a:lnTo>
                      <a:pt x="674" y="71422"/>
                    </a:lnTo>
                    <a:lnTo>
                      <a:pt x="773" y="70372"/>
                    </a:lnTo>
                    <a:lnTo>
                      <a:pt x="852" y="69322"/>
                    </a:lnTo>
                    <a:lnTo>
                      <a:pt x="971" y="68253"/>
                    </a:lnTo>
                    <a:lnTo>
                      <a:pt x="1229" y="66153"/>
                    </a:lnTo>
                    <a:lnTo>
                      <a:pt x="1526" y="64054"/>
                    </a:lnTo>
                    <a:lnTo>
                      <a:pt x="1843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9" y="52665"/>
                    </a:lnTo>
                    <a:lnTo>
                      <a:pt x="3387" y="51596"/>
                    </a:lnTo>
                    <a:lnTo>
                      <a:pt x="3506" y="50546"/>
                    </a:lnTo>
                    <a:lnTo>
                      <a:pt x="3605" y="49476"/>
                    </a:lnTo>
                    <a:lnTo>
                      <a:pt x="3684" y="48427"/>
                    </a:lnTo>
                    <a:lnTo>
                      <a:pt x="3744" y="47357"/>
                    </a:lnTo>
                    <a:lnTo>
                      <a:pt x="3784" y="46307"/>
                    </a:lnTo>
                    <a:lnTo>
                      <a:pt x="3803" y="45258"/>
                    </a:lnTo>
                    <a:lnTo>
                      <a:pt x="3803" y="44188"/>
                    </a:lnTo>
                    <a:lnTo>
                      <a:pt x="3784" y="43138"/>
                    </a:lnTo>
                    <a:lnTo>
                      <a:pt x="3764" y="42089"/>
                    </a:lnTo>
                    <a:lnTo>
                      <a:pt x="3704" y="41019"/>
                    </a:lnTo>
                    <a:lnTo>
                      <a:pt x="3625" y="39969"/>
                    </a:lnTo>
                    <a:lnTo>
                      <a:pt x="3506" y="38900"/>
                    </a:lnTo>
                    <a:lnTo>
                      <a:pt x="3387" y="37830"/>
                    </a:lnTo>
                    <a:lnTo>
                      <a:pt x="3229" y="36781"/>
                    </a:lnTo>
                    <a:lnTo>
                      <a:pt x="2872" y="34562"/>
                    </a:lnTo>
                    <a:lnTo>
                      <a:pt x="2516" y="32364"/>
                    </a:lnTo>
                    <a:lnTo>
                      <a:pt x="2338" y="31275"/>
                    </a:lnTo>
                    <a:lnTo>
                      <a:pt x="2159" y="30165"/>
                    </a:lnTo>
                    <a:lnTo>
                      <a:pt x="2021" y="29056"/>
                    </a:lnTo>
                    <a:lnTo>
                      <a:pt x="1902" y="27947"/>
                    </a:lnTo>
                    <a:lnTo>
                      <a:pt x="1803" y="26878"/>
                    </a:lnTo>
                    <a:lnTo>
                      <a:pt x="1743" y="25788"/>
                    </a:lnTo>
                    <a:lnTo>
                      <a:pt x="1684" y="24719"/>
                    </a:lnTo>
                    <a:lnTo>
                      <a:pt x="1664" y="23649"/>
                    </a:lnTo>
                    <a:lnTo>
                      <a:pt x="1664" y="22580"/>
                    </a:lnTo>
                    <a:lnTo>
                      <a:pt x="1684" y="21490"/>
                    </a:lnTo>
                    <a:lnTo>
                      <a:pt x="1704" y="20421"/>
                    </a:lnTo>
                    <a:lnTo>
                      <a:pt x="1743" y="19351"/>
                    </a:lnTo>
                    <a:lnTo>
                      <a:pt x="1862" y="16955"/>
                    </a:lnTo>
                    <a:lnTo>
                      <a:pt x="2001" y="14558"/>
                    </a:lnTo>
                    <a:lnTo>
                      <a:pt x="2120" y="12181"/>
                    </a:lnTo>
                    <a:lnTo>
                      <a:pt x="2179" y="10973"/>
                    </a:lnTo>
                    <a:lnTo>
                      <a:pt x="2219" y="9785"/>
                    </a:lnTo>
                    <a:lnTo>
                      <a:pt x="2258" y="8596"/>
                    </a:lnTo>
                    <a:lnTo>
                      <a:pt x="2258" y="7388"/>
                    </a:lnTo>
                    <a:lnTo>
                      <a:pt x="2258" y="6200"/>
                    </a:lnTo>
                    <a:lnTo>
                      <a:pt x="2219" y="5011"/>
                    </a:lnTo>
                    <a:lnTo>
                      <a:pt x="2159" y="3823"/>
                    </a:lnTo>
                    <a:lnTo>
                      <a:pt x="2060" y="2615"/>
                    </a:lnTo>
                    <a:lnTo>
                      <a:pt x="1942" y="1427"/>
                    </a:lnTo>
                    <a:lnTo>
                      <a:pt x="1783" y="238"/>
                    </a:lnTo>
                    <a:lnTo>
                      <a:pt x="1763" y="179"/>
                    </a:lnTo>
                    <a:lnTo>
                      <a:pt x="1724" y="119"/>
                    </a:lnTo>
                    <a:lnTo>
                      <a:pt x="1704" y="80"/>
                    </a:lnTo>
                    <a:lnTo>
                      <a:pt x="1664" y="40"/>
                    </a:lnTo>
                    <a:lnTo>
                      <a:pt x="1605" y="20"/>
                    </a:ln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7" name="Google Shape;6217;p23"/>
              <p:cNvSpPr/>
              <p:nvPr/>
            </p:nvSpPr>
            <p:spPr>
              <a:xfrm>
                <a:off x="3861000" y="267325"/>
                <a:ext cx="36650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6" h="10261" extrusionOk="0">
                    <a:moveTo>
                      <a:pt x="0" y="1"/>
                    </a:moveTo>
                    <a:lnTo>
                      <a:pt x="238" y="1229"/>
                    </a:lnTo>
                    <a:lnTo>
                      <a:pt x="436" y="2457"/>
                    </a:lnTo>
                    <a:lnTo>
                      <a:pt x="594" y="3685"/>
                    </a:lnTo>
                    <a:lnTo>
                      <a:pt x="733" y="4932"/>
                    </a:lnTo>
                    <a:lnTo>
                      <a:pt x="812" y="6180"/>
                    </a:lnTo>
                    <a:lnTo>
                      <a:pt x="872" y="7428"/>
                    </a:lnTo>
                    <a:lnTo>
                      <a:pt x="891" y="8696"/>
                    </a:lnTo>
                    <a:lnTo>
                      <a:pt x="891" y="9943"/>
                    </a:lnTo>
                    <a:lnTo>
                      <a:pt x="891" y="10023"/>
                    </a:lnTo>
                    <a:lnTo>
                      <a:pt x="911" y="10082"/>
                    </a:lnTo>
                    <a:lnTo>
                      <a:pt x="931" y="10141"/>
                    </a:lnTo>
                    <a:lnTo>
                      <a:pt x="971" y="10181"/>
                    </a:lnTo>
                    <a:lnTo>
                      <a:pt x="1070" y="10240"/>
                    </a:lnTo>
                    <a:lnTo>
                      <a:pt x="1169" y="10260"/>
                    </a:lnTo>
                    <a:lnTo>
                      <a:pt x="1268" y="10240"/>
                    </a:lnTo>
                    <a:lnTo>
                      <a:pt x="1367" y="10181"/>
                    </a:lnTo>
                    <a:lnTo>
                      <a:pt x="1406" y="10141"/>
                    </a:lnTo>
                    <a:lnTo>
                      <a:pt x="1426" y="10082"/>
                    </a:lnTo>
                    <a:lnTo>
                      <a:pt x="1446" y="10023"/>
                    </a:lnTo>
                    <a:lnTo>
                      <a:pt x="1446" y="9943"/>
                    </a:lnTo>
                    <a:lnTo>
                      <a:pt x="1466" y="8913"/>
                    </a:lnTo>
                    <a:lnTo>
                      <a:pt x="1466" y="7864"/>
                    </a:lnTo>
                    <a:lnTo>
                      <a:pt x="1426" y="6834"/>
                    </a:lnTo>
                    <a:lnTo>
                      <a:pt x="1367" y="5784"/>
                    </a:lnTo>
                    <a:lnTo>
                      <a:pt x="1287" y="4754"/>
                    </a:lnTo>
                    <a:lnTo>
                      <a:pt x="1169" y="3724"/>
                    </a:lnTo>
                    <a:lnTo>
                      <a:pt x="1050" y="2694"/>
                    </a:lnTo>
                    <a:lnTo>
                      <a:pt x="891" y="1664"/>
                    </a:lnTo>
                    <a:lnTo>
                      <a:pt x="753" y="832"/>
                    </a:lnTo>
                    <a:lnTo>
                      <a:pt x="59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8" name="Google Shape;6218;p23"/>
              <p:cNvSpPr/>
              <p:nvPr/>
            </p:nvSpPr>
            <p:spPr>
              <a:xfrm>
                <a:off x="3792650" y="267325"/>
                <a:ext cx="35200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408" h="6616" extrusionOk="0">
                    <a:moveTo>
                      <a:pt x="1" y="1"/>
                    </a:moveTo>
                    <a:lnTo>
                      <a:pt x="219" y="1585"/>
                    </a:lnTo>
                    <a:lnTo>
                      <a:pt x="437" y="3189"/>
                    </a:lnTo>
                    <a:lnTo>
                      <a:pt x="852" y="6378"/>
                    </a:lnTo>
                    <a:lnTo>
                      <a:pt x="872" y="6457"/>
                    </a:lnTo>
                    <a:lnTo>
                      <a:pt x="892" y="6517"/>
                    </a:lnTo>
                    <a:lnTo>
                      <a:pt x="932" y="6556"/>
                    </a:lnTo>
                    <a:lnTo>
                      <a:pt x="971" y="6596"/>
                    </a:lnTo>
                    <a:lnTo>
                      <a:pt x="1031" y="6616"/>
                    </a:lnTo>
                    <a:lnTo>
                      <a:pt x="1070" y="6616"/>
                    </a:lnTo>
                    <a:lnTo>
                      <a:pt x="1169" y="6596"/>
                    </a:lnTo>
                    <a:lnTo>
                      <a:pt x="1268" y="6556"/>
                    </a:lnTo>
                    <a:lnTo>
                      <a:pt x="1348" y="6457"/>
                    </a:lnTo>
                    <a:lnTo>
                      <a:pt x="1407" y="6339"/>
                    </a:lnTo>
                    <a:lnTo>
                      <a:pt x="1407" y="6279"/>
                    </a:lnTo>
                    <a:lnTo>
                      <a:pt x="1407" y="6200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9" name="Google Shape;6219;p23"/>
              <p:cNvSpPr/>
              <p:nvPr/>
            </p:nvSpPr>
            <p:spPr>
              <a:xfrm>
                <a:off x="3769375" y="1504725"/>
                <a:ext cx="1109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38" h="26066" extrusionOk="0">
                    <a:moveTo>
                      <a:pt x="3051" y="0"/>
                    </a:moveTo>
                    <a:lnTo>
                      <a:pt x="2952" y="20"/>
                    </a:lnTo>
                    <a:lnTo>
                      <a:pt x="2893" y="40"/>
                    </a:lnTo>
                    <a:lnTo>
                      <a:pt x="2853" y="80"/>
                    </a:lnTo>
                    <a:lnTo>
                      <a:pt x="2833" y="119"/>
                    </a:lnTo>
                    <a:lnTo>
                      <a:pt x="2813" y="179"/>
                    </a:lnTo>
                    <a:lnTo>
                      <a:pt x="2794" y="238"/>
                    </a:lnTo>
                    <a:lnTo>
                      <a:pt x="2794" y="317"/>
                    </a:lnTo>
                    <a:lnTo>
                      <a:pt x="3130" y="3387"/>
                    </a:lnTo>
                    <a:lnTo>
                      <a:pt x="3289" y="4932"/>
                    </a:lnTo>
                    <a:lnTo>
                      <a:pt x="3427" y="6477"/>
                    </a:lnTo>
                    <a:lnTo>
                      <a:pt x="3566" y="8022"/>
                    </a:lnTo>
                    <a:lnTo>
                      <a:pt x="3665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43" y="17331"/>
                    </a:lnTo>
                    <a:lnTo>
                      <a:pt x="3764" y="18876"/>
                    </a:lnTo>
                    <a:lnTo>
                      <a:pt x="3645" y="20421"/>
                    </a:lnTo>
                    <a:lnTo>
                      <a:pt x="3566" y="21193"/>
                    </a:lnTo>
                    <a:lnTo>
                      <a:pt x="3467" y="21965"/>
                    </a:lnTo>
                    <a:lnTo>
                      <a:pt x="3368" y="22718"/>
                    </a:lnTo>
                    <a:lnTo>
                      <a:pt x="3269" y="23491"/>
                    </a:lnTo>
                    <a:lnTo>
                      <a:pt x="3130" y="24263"/>
                    </a:lnTo>
                    <a:lnTo>
                      <a:pt x="2992" y="25016"/>
                    </a:lnTo>
                    <a:lnTo>
                      <a:pt x="2853" y="24818"/>
                    </a:lnTo>
                    <a:lnTo>
                      <a:pt x="2754" y="24580"/>
                    </a:lnTo>
                    <a:lnTo>
                      <a:pt x="2536" y="24124"/>
                    </a:lnTo>
                    <a:lnTo>
                      <a:pt x="2378" y="23649"/>
                    </a:lnTo>
                    <a:lnTo>
                      <a:pt x="2219" y="23174"/>
                    </a:lnTo>
                    <a:lnTo>
                      <a:pt x="2120" y="22659"/>
                    </a:lnTo>
                    <a:lnTo>
                      <a:pt x="2001" y="22164"/>
                    </a:lnTo>
                    <a:lnTo>
                      <a:pt x="1843" y="21134"/>
                    </a:lnTo>
                    <a:lnTo>
                      <a:pt x="1407" y="18262"/>
                    </a:lnTo>
                    <a:lnTo>
                      <a:pt x="1209" y="16816"/>
                    </a:lnTo>
                    <a:lnTo>
                      <a:pt x="1031" y="15370"/>
                    </a:lnTo>
                    <a:lnTo>
                      <a:pt x="872" y="13984"/>
                    </a:lnTo>
                    <a:lnTo>
                      <a:pt x="754" y="12577"/>
                    </a:lnTo>
                    <a:lnTo>
                      <a:pt x="655" y="11151"/>
                    </a:lnTo>
                    <a:lnTo>
                      <a:pt x="575" y="9745"/>
                    </a:lnTo>
                    <a:lnTo>
                      <a:pt x="555" y="8339"/>
                    </a:lnTo>
                    <a:lnTo>
                      <a:pt x="555" y="7626"/>
                    </a:lnTo>
                    <a:lnTo>
                      <a:pt x="575" y="6933"/>
                    </a:lnTo>
                    <a:lnTo>
                      <a:pt x="615" y="6220"/>
                    </a:lnTo>
                    <a:lnTo>
                      <a:pt x="655" y="5506"/>
                    </a:lnTo>
                    <a:lnTo>
                      <a:pt x="714" y="4813"/>
                    </a:lnTo>
                    <a:lnTo>
                      <a:pt x="773" y="4100"/>
                    </a:lnTo>
                    <a:lnTo>
                      <a:pt x="952" y="4417"/>
                    </a:lnTo>
                    <a:lnTo>
                      <a:pt x="1090" y="4754"/>
                    </a:lnTo>
                    <a:lnTo>
                      <a:pt x="1229" y="5071"/>
                    </a:lnTo>
                    <a:lnTo>
                      <a:pt x="1348" y="5407"/>
                    </a:lnTo>
                    <a:lnTo>
                      <a:pt x="1447" y="5744"/>
                    </a:lnTo>
                    <a:lnTo>
                      <a:pt x="1526" y="6101"/>
                    </a:lnTo>
                    <a:lnTo>
                      <a:pt x="1605" y="6457"/>
                    </a:lnTo>
                    <a:lnTo>
                      <a:pt x="1665" y="6814"/>
                    </a:lnTo>
                    <a:lnTo>
                      <a:pt x="1764" y="7527"/>
                    </a:lnTo>
                    <a:lnTo>
                      <a:pt x="1823" y="8279"/>
                    </a:lnTo>
                    <a:lnTo>
                      <a:pt x="1863" y="9012"/>
                    </a:lnTo>
                    <a:lnTo>
                      <a:pt x="1863" y="9765"/>
                    </a:lnTo>
                    <a:lnTo>
                      <a:pt x="1843" y="11290"/>
                    </a:lnTo>
                    <a:lnTo>
                      <a:pt x="1843" y="12815"/>
                    </a:lnTo>
                    <a:lnTo>
                      <a:pt x="1843" y="13568"/>
                    </a:lnTo>
                    <a:lnTo>
                      <a:pt x="1882" y="14300"/>
                    </a:lnTo>
                    <a:lnTo>
                      <a:pt x="1942" y="15013"/>
                    </a:lnTo>
                    <a:lnTo>
                      <a:pt x="2041" y="15727"/>
                    </a:lnTo>
                    <a:lnTo>
                      <a:pt x="2061" y="15806"/>
                    </a:lnTo>
                    <a:lnTo>
                      <a:pt x="2100" y="15845"/>
                    </a:lnTo>
                    <a:lnTo>
                      <a:pt x="2120" y="15905"/>
                    </a:lnTo>
                    <a:lnTo>
                      <a:pt x="2180" y="15925"/>
                    </a:lnTo>
                    <a:lnTo>
                      <a:pt x="2219" y="15944"/>
                    </a:lnTo>
                    <a:lnTo>
                      <a:pt x="2259" y="15964"/>
                    </a:lnTo>
                    <a:lnTo>
                      <a:pt x="2378" y="15944"/>
                    </a:lnTo>
                    <a:lnTo>
                      <a:pt x="2477" y="15905"/>
                    </a:lnTo>
                    <a:lnTo>
                      <a:pt x="2556" y="15806"/>
                    </a:lnTo>
                    <a:lnTo>
                      <a:pt x="2576" y="15746"/>
                    </a:lnTo>
                    <a:lnTo>
                      <a:pt x="2596" y="15687"/>
                    </a:lnTo>
                    <a:lnTo>
                      <a:pt x="2596" y="15627"/>
                    </a:lnTo>
                    <a:lnTo>
                      <a:pt x="2596" y="15548"/>
                    </a:lnTo>
                    <a:lnTo>
                      <a:pt x="2536" y="15152"/>
                    </a:lnTo>
                    <a:lnTo>
                      <a:pt x="2477" y="14756"/>
                    </a:lnTo>
                    <a:lnTo>
                      <a:pt x="2417" y="13964"/>
                    </a:lnTo>
                    <a:lnTo>
                      <a:pt x="2378" y="13152"/>
                    </a:lnTo>
                    <a:lnTo>
                      <a:pt x="2358" y="12340"/>
                    </a:lnTo>
                    <a:lnTo>
                      <a:pt x="2378" y="10696"/>
                    </a:lnTo>
                    <a:lnTo>
                      <a:pt x="2378" y="9884"/>
                    </a:lnTo>
                    <a:lnTo>
                      <a:pt x="2378" y="9072"/>
                    </a:lnTo>
                    <a:lnTo>
                      <a:pt x="2358" y="8260"/>
                    </a:lnTo>
                    <a:lnTo>
                      <a:pt x="2298" y="7467"/>
                    </a:lnTo>
                    <a:lnTo>
                      <a:pt x="2199" y="6675"/>
                    </a:lnTo>
                    <a:lnTo>
                      <a:pt x="2120" y="6299"/>
                    </a:lnTo>
                    <a:lnTo>
                      <a:pt x="2041" y="5903"/>
                    </a:lnTo>
                    <a:lnTo>
                      <a:pt x="1962" y="5526"/>
                    </a:lnTo>
                    <a:lnTo>
                      <a:pt x="1843" y="5150"/>
                    </a:lnTo>
                    <a:lnTo>
                      <a:pt x="1724" y="4793"/>
                    </a:lnTo>
                    <a:lnTo>
                      <a:pt x="1566" y="4417"/>
                    </a:lnTo>
                    <a:lnTo>
                      <a:pt x="1407" y="4061"/>
                    </a:lnTo>
                    <a:lnTo>
                      <a:pt x="1229" y="3704"/>
                    </a:lnTo>
                    <a:lnTo>
                      <a:pt x="1031" y="3367"/>
                    </a:lnTo>
                    <a:lnTo>
                      <a:pt x="793" y="3031"/>
                    </a:lnTo>
                    <a:lnTo>
                      <a:pt x="734" y="2971"/>
                    </a:lnTo>
                    <a:lnTo>
                      <a:pt x="674" y="2951"/>
                    </a:lnTo>
                    <a:lnTo>
                      <a:pt x="595" y="2932"/>
                    </a:lnTo>
                    <a:lnTo>
                      <a:pt x="516" y="2951"/>
                    </a:lnTo>
                    <a:lnTo>
                      <a:pt x="456" y="2971"/>
                    </a:lnTo>
                    <a:lnTo>
                      <a:pt x="397" y="3031"/>
                    </a:lnTo>
                    <a:lnTo>
                      <a:pt x="338" y="3090"/>
                    </a:lnTo>
                    <a:lnTo>
                      <a:pt x="318" y="3169"/>
                    </a:lnTo>
                    <a:lnTo>
                      <a:pt x="219" y="3942"/>
                    </a:lnTo>
                    <a:lnTo>
                      <a:pt x="159" y="4714"/>
                    </a:lnTo>
                    <a:lnTo>
                      <a:pt x="80" y="5506"/>
                    </a:lnTo>
                    <a:lnTo>
                      <a:pt x="41" y="6279"/>
                    </a:lnTo>
                    <a:lnTo>
                      <a:pt x="21" y="7051"/>
                    </a:lnTo>
                    <a:lnTo>
                      <a:pt x="1" y="7824"/>
                    </a:lnTo>
                    <a:lnTo>
                      <a:pt x="1" y="8596"/>
                    </a:lnTo>
                    <a:lnTo>
                      <a:pt x="21" y="9369"/>
                    </a:lnTo>
                    <a:lnTo>
                      <a:pt x="80" y="10914"/>
                    </a:lnTo>
                    <a:lnTo>
                      <a:pt x="179" y="12458"/>
                    </a:lnTo>
                    <a:lnTo>
                      <a:pt x="318" y="14003"/>
                    </a:lnTo>
                    <a:lnTo>
                      <a:pt x="496" y="15548"/>
                    </a:lnTo>
                    <a:lnTo>
                      <a:pt x="674" y="17093"/>
                    </a:lnTo>
                    <a:lnTo>
                      <a:pt x="892" y="18618"/>
                    </a:lnTo>
                    <a:lnTo>
                      <a:pt x="1110" y="20143"/>
                    </a:lnTo>
                    <a:lnTo>
                      <a:pt x="1348" y="21668"/>
                    </a:lnTo>
                    <a:lnTo>
                      <a:pt x="1447" y="22263"/>
                    </a:lnTo>
                    <a:lnTo>
                      <a:pt x="1566" y="22837"/>
                    </a:lnTo>
                    <a:lnTo>
                      <a:pt x="1704" y="23411"/>
                    </a:lnTo>
                    <a:lnTo>
                      <a:pt x="1863" y="23966"/>
                    </a:lnTo>
                    <a:lnTo>
                      <a:pt x="2061" y="24501"/>
                    </a:lnTo>
                    <a:lnTo>
                      <a:pt x="2180" y="24778"/>
                    </a:lnTo>
                    <a:lnTo>
                      <a:pt x="2298" y="25016"/>
                    </a:lnTo>
                    <a:lnTo>
                      <a:pt x="2437" y="25273"/>
                    </a:lnTo>
                    <a:lnTo>
                      <a:pt x="2596" y="25511"/>
                    </a:lnTo>
                    <a:lnTo>
                      <a:pt x="2754" y="25748"/>
                    </a:lnTo>
                    <a:lnTo>
                      <a:pt x="2932" y="25966"/>
                    </a:lnTo>
                    <a:lnTo>
                      <a:pt x="2992" y="26026"/>
                    </a:lnTo>
                    <a:lnTo>
                      <a:pt x="3071" y="26046"/>
                    </a:lnTo>
                    <a:lnTo>
                      <a:pt x="3130" y="26065"/>
                    </a:lnTo>
                    <a:lnTo>
                      <a:pt x="3210" y="26046"/>
                    </a:lnTo>
                    <a:lnTo>
                      <a:pt x="3269" y="26026"/>
                    </a:lnTo>
                    <a:lnTo>
                      <a:pt x="3328" y="25966"/>
                    </a:lnTo>
                    <a:lnTo>
                      <a:pt x="3388" y="25907"/>
                    </a:lnTo>
                    <a:lnTo>
                      <a:pt x="3408" y="25828"/>
                    </a:lnTo>
                    <a:lnTo>
                      <a:pt x="3566" y="25035"/>
                    </a:lnTo>
                    <a:lnTo>
                      <a:pt x="3705" y="24243"/>
                    </a:lnTo>
                    <a:lnTo>
                      <a:pt x="3843" y="23451"/>
                    </a:lnTo>
                    <a:lnTo>
                      <a:pt x="3962" y="22659"/>
                    </a:lnTo>
                    <a:lnTo>
                      <a:pt x="4061" y="21866"/>
                    </a:lnTo>
                    <a:lnTo>
                      <a:pt x="4140" y="21074"/>
                    </a:lnTo>
                    <a:lnTo>
                      <a:pt x="4220" y="20282"/>
                    </a:lnTo>
                    <a:lnTo>
                      <a:pt x="4279" y="19490"/>
                    </a:lnTo>
                    <a:lnTo>
                      <a:pt x="4378" y="17885"/>
                    </a:lnTo>
                    <a:lnTo>
                      <a:pt x="4418" y="16301"/>
                    </a:lnTo>
                    <a:lnTo>
                      <a:pt x="4437" y="14697"/>
                    </a:lnTo>
                    <a:lnTo>
                      <a:pt x="4398" y="13092"/>
                    </a:lnTo>
                    <a:lnTo>
                      <a:pt x="433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22" y="6675"/>
                    </a:lnTo>
                    <a:lnTo>
                      <a:pt x="3863" y="5091"/>
                    </a:lnTo>
                    <a:lnTo>
                      <a:pt x="3705" y="3486"/>
                    </a:lnTo>
                    <a:lnTo>
                      <a:pt x="3368" y="317"/>
                    </a:lnTo>
                    <a:lnTo>
                      <a:pt x="3348" y="238"/>
                    </a:lnTo>
                    <a:lnTo>
                      <a:pt x="3328" y="179"/>
                    </a:lnTo>
                    <a:lnTo>
                      <a:pt x="3289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0" name="Google Shape;6220;p23"/>
              <p:cNvSpPr/>
              <p:nvPr/>
            </p:nvSpPr>
            <p:spPr>
              <a:xfrm>
                <a:off x="3944175" y="2381650"/>
                <a:ext cx="50025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2001" h="34840" extrusionOk="0">
                    <a:moveTo>
                      <a:pt x="951" y="0"/>
                    </a:moveTo>
                    <a:lnTo>
                      <a:pt x="832" y="20"/>
                    </a:lnTo>
                    <a:lnTo>
                      <a:pt x="733" y="79"/>
                    </a:lnTo>
                    <a:lnTo>
                      <a:pt x="694" y="119"/>
                    </a:lnTo>
                    <a:lnTo>
                      <a:pt x="674" y="178"/>
                    </a:lnTo>
                    <a:lnTo>
                      <a:pt x="654" y="258"/>
                    </a:lnTo>
                    <a:lnTo>
                      <a:pt x="634" y="317"/>
                    </a:lnTo>
                    <a:lnTo>
                      <a:pt x="476" y="2733"/>
                    </a:lnTo>
                    <a:lnTo>
                      <a:pt x="416" y="3942"/>
                    </a:lnTo>
                    <a:lnTo>
                      <a:pt x="357" y="5130"/>
                    </a:lnTo>
                    <a:lnTo>
                      <a:pt x="317" y="6338"/>
                    </a:lnTo>
                    <a:lnTo>
                      <a:pt x="298" y="7546"/>
                    </a:lnTo>
                    <a:lnTo>
                      <a:pt x="317" y="8755"/>
                    </a:lnTo>
                    <a:lnTo>
                      <a:pt x="337" y="9963"/>
                    </a:lnTo>
                    <a:lnTo>
                      <a:pt x="377" y="10577"/>
                    </a:lnTo>
                    <a:lnTo>
                      <a:pt x="416" y="11191"/>
                    </a:lnTo>
                    <a:lnTo>
                      <a:pt x="535" y="12399"/>
                    </a:lnTo>
                    <a:lnTo>
                      <a:pt x="674" y="13607"/>
                    </a:lnTo>
                    <a:lnTo>
                      <a:pt x="832" y="14815"/>
                    </a:lnTo>
                    <a:lnTo>
                      <a:pt x="1011" y="16023"/>
                    </a:lnTo>
                    <a:lnTo>
                      <a:pt x="1149" y="17232"/>
                    </a:lnTo>
                    <a:lnTo>
                      <a:pt x="1288" y="18440"/>
                    </a:lnTo>
                    <a:lnTo>
                      <a:pt x="1387" y="19648"/>
                    </a:lnTo>
                    <a:lnTo>
                      <a:pt x="1427" y="20619"/>
                    </a:lnTo>
                    <a:lnTo>
                      <a:pt x="1427" y="21569"/>
                    </a:lnTo>
                    <a:lnTo>
                      <a:pt x="1407" y="22520"/>
                    </a:lnTo>
                    <a:lnTo>
                      <a:pt x="1328" y="23471"/>
                    </a:lnTo>
                    <a:lnTo>
                      <a:pt x="1228" y="24421"/>
                    </a:lnTo>
                    <a:lnTo>
                      <a:pt x="1129" y="25372"/>
                    </a:lnTo>
                    <a:lnTo>
                      <a:pt x="852" y="27273"/>
                    </a:lnTo>
                    <a:lnTo>
                      <a:pt x="555" y="29155"/>
                    </a:lnTo>
                    <a:lnTo>
                      <a:pt x="416" y="30106"/>
                    </a:lnTo>
                    <a:lnTo>
                      <a:pt x="298" y="31037"/>
                    </a:lnTo>
                    <a:lnTo>
                      <a:pt x="179" y="31987"/>
                    </a:lnTo>
                    <a:lnTo>
                      <a:pt x="100" y="32938"/>
                    </a:lnTo>
                    <a:lnTo>
                      <a:pt x="40" y="33889"/>
                    </a:lnTo>
                    <a:lnTo>
                      <a:pt x="0" y="34839"/>
                    </a:lnTo>
                    <a:lnTo>
                      <a:pt x="575" y="34839"/>
                    </a:lnTo>
                    <a:lnTo>
                      <a:pt x="595" y="33988"/>
                    </a:lnTo>
                    <a:lnTo>
                      <a:pt x="654" y="33156"/>
                    </a:lnTo>
                    <a:lnTo>
                      <a:pt x="714" y="32304"/>
                    </a:lnTo>
                    <a:lnTo>
                      <a:pt x="813" y="31472"/>
                    </a:lnTo>
                    <a:lnTo>
                      <a:pt x="931" y="30640"/>
                    </a:lnTo>
                    <a:lnTo>
                      <a:pt x="1050" y="29789"/>
                    </a:lnTo>
                    <a:lnTo>
                      <a:pt x="1308" y="28125"/>
                    </a:lnTo>
                    <a:lnTo>
                      <a:pt x="1486" y="27036"/>
                    </a:lnTo>
                    <a:lnTo>
                      <a:pt x="1644" y="25946"/>
                    </a:lnTo>
                    <a:lnTo>
                      <a:pt x="1783" y="24857"/>
                    </a:lnTo>
                    <a:lnTo>
                      <a:pt x="1882" y="23748"/>
                    </a:lnTo>
                    <a:lnTo>
                      <a:pt x="1961" y="22659"/>
                    </a:lnTo>
                    <a:lnTo>
                      <a:pt x="2001" y="21549"/>
                    </a:lnTo>
                    <a:lnTo>
                      <a:pt x="2001" y="20995"/>
                    </a:lnTo>
                    <a:lnTo>
                      <a:pt x="2001" y="20440"/>
                    </a:lnTo>
                    <a:lnTo>
                      <a:pt x="1981" y="19886"/>
                    </a:lnTo>
                    <a:lnTo>
                      <a:pt x="1942" y="19331"/>
                    </a:lnTo>
                    <a:lnTo>
                      <a:pt x="1823" y="18163"/>
                    </a:lnTo>
                    <a:lnTo>
                      <a:pt x="1704" y="16994"/>
                    </a:lnTo>
                    <a:lnTo>
                      <a:pt x="1387" y="14657"/>
                    </a:lnTo>
                    <a:lnTo>
                      <a:pt x="1228" y="13488"/>
                    </a:lnTo>
                    <a:lnTo>
                      <a:pt x="1090" y="12320"/>
                    </a:lnTo>
                    <a:lnTo>
                      <a:pt x="991" y="11151"/>
                    </a:lnTo>
                    <a:lnTo>
                      <a:pt x="912" y="9963"/>
                    </a:lnTo>
                    <a:lnTo>
                      <a:pt x="872" y="8755"/>
                    </a:lnTo>
                    <a:lnTo>
                      <a:pt x="872" y="7546"/>
                    </a:lnTo>
                    <a:lnTo>
                      <a:pt x="892" y="6338"/>
                    </a:lnTo>
                    <a:lnTo>
                      <a:pt x="931" y="5130"/>
                    </a:lnTo>
                    <a:lnTo>
                      <a:pt x="991" y="3942"/>
                    </a:lnTo>
                    <a:lnTo>
                      <a:pt x="1050" y="2733"/>
                    </a:lnTo>
                    <a:lnTo>
                      <a:pt x="1209" y="317"/>
                    </a:lnTo>
                    <a:lnTo>
                      <a:pt x="1209" y="238"/>
                    </a:lnTo>
                    <a:lnTo>
                      <a:pt x="1189" y="178"/>
                    </a:lnTo>
                    <a:lnTo>
                      <a:pt x="1169" y="119"/>
                    </a:lnTo>
                    <a:lnTo>
                      <a:pt x="1129" y="79"/>
                    </a:lnTo>
                    <a:lnTo>
                      <a:pt x="1050" y="20"/>
                    </a:lnTo>
                    <a:lnTo>
                      <a:pt x="9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1" name="Google Shape;6221;p23"/>
              <p:cNvSpPr/>
              <p:nvPr/>
            </p:nvSpPr>
            <p:spPr>
              <a:xfrm>
                <a:off x="3859500" y="2972375"/>
                <a:ext cx="66875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75" h="11211" extrusionOk="0">
                    <a:moveTo>
                      <a:pt x="2318" y="0"/>
                    </a:moveTo>
                    <a:lnTo>
                      <a:pt x="2219" y="20"/>
                    </a:lnTo>
                    <a:lnTo>
                      <a:pt x="2140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60" y="238"/>
                    </a:lnTo>
                    <a:lnTo>
                      <a:pt x="2080" y="317"/>
                    </a:lnTo>
                    <a:lnTo>
                      <a:pt x="2120" y="1030"/>
                    </a:lnTo>
                    <a:lnTo>
                      <a:pt x="2120" y="1723"/>
                    </a:lnTo>
                    <a:lnTo>
                      <a:pt x="2080" y="2416"/>
                    </a:lnTo>
                    <a:lnTo>
                      <a:pt x="2001" y="3110"/>
                    </a:lnTo>
                    <a:lnTo>
                      <a:pt x="1902" y="3803"/>
                    </a:lnTo>
                    <a:lnTo>
                      <a:pt x="1763" y="4476"/>
                    </a:lnTo>
                    <a:lnTo>
                      <a:pt x="1605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94" y="8517"/>
                    </a:lnTo>
                    <a:lnTo>
                      <a:pt x="318" y="9864"/>
                    </a:lnTo>
                    <a:lnTo>
                      <a:pt x="139" y="10537"/>
                    </a:lnTo>
                    <a:lnTo>
                      <a:pt x="1" y="11210"/>
                    </a:lnTo>
                    <a:lnTo>
                      <a:pt x="535" y="11210"/>
                    </a:lnTo>
                    <a:lnTo>
                      <a:pt x="694" y="10537"/>
                    </a:lnTo>
                    <a:lnTo>
                      <a:pt x="852" y="9864"/>
                    </a:lnTo>
                    <a:lnTo>
                      <a:pt x="1229" y="8517"/>
                    </a:lnTo>
                    <a:lnTo>
                      <a:pt x="1625" y="7170"/>
                    </a:lnTo>
                    <a:lnTo>
                      <a:pt x="2001" y="5843"/>
                    </a:lnTo>
                    <a:lnTo>
                      <a:pt x="2160" y="5169"/>
                    </a:lnTo>
                    <a:lnTo>
                      <a:pt x="2318" y="4476"/>
                    </a:lnTo>
                    <a:lnTo>
                      <a:pt x="2457" y="3803"/>
                    </a:lnTo>
                    <a:lnTo>
                      <a:pt x="2556" y="3110"/>
                    </a:lnTo>
                    <a:lnTo>
                      <a:pt x="2635" y="2416"/>
                    </a:lnTo>
                    <a:lnTo>
                      <a:pt x="2674" y="1723"/>
                    </a:lnTo>
                    <a:lnTo>
                      <a:pt x="2674" y="1030"/>
                    </a:lnTo>
                    <a:lnTo>
                      <a:pt x="2635" y="317"/>
                    </a:lnTo>
                    <a:lnTo>
                      <a:pt x="2635" y="238"/>
                    </a:lnTo>
                    <a:lnTo>
                      <a:pt x="2595" y="178"/>
                    </a:lnTo>
                    <a:lnTo>
                      <a:pt x="2575" y="119"/>
                    </a:lnTo>
                    <a:lnTo>
                      <a:pt x="2536" y="79"/>
                    </a:lnTo>
                    <a:lnTo>
                      <a:pt x="2437" y="20"/>
                    </a:lnTo>
                    <a:lnTo>
                      <a:pt x="231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2" name="Google Shape;6222;p23"/>
              <p:cNvSpPr/>
              <p:nvPr/>
            </p:nvSpPr>
            <p:spPr>
              <a:xfrm>
                <a:off x="3943175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1" y="1"/>
                    </a:moveTo>
                    <a:lnTo>
                      <a:pt x="120" y="832"/>
                    </a:lnTo>
                    <a:lnTo>
                      <a:pt x="239" y="1684"/>
                    </a:lnTo>
                    <a:lnTo>
                      <a:pt x="437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73" y="8517"/>
                    </a:lnTo>
                    <a:lnTo>
                      <a:pt x="833" y="10240"/>
                    </a:lnTo>
                    <a:lnTo>
                      <a:pt x="853" y="11964"/>
                    </a:lnTo>
                    <a:lnTo>
                      <a:pt x="833" y="13687"/>
                    </a:lnTo>
                    <a:lnTo>
                      <a:pt x="813" y="15410"/>
                    </a:lnTo>
                    <a:lnTo>
                      <a:pt x="773" y="17133"/>
                    </a:lnTo>
                    <a:lnTo>
                      <a:pt x="635" y="20579"/>
                    </a:lnTo>
                    <a:lnTo>
                      <a:pt x="496" y="24026"/>
                    </a:lnTo>
                    <a:lnTo>
                      <a:pt x="338" y="27452"/>
                    </a:lnTo>
                    <a:lnTo>
                      <a:pt x="278" y="29532"/>
                    </a:lnTo>
                    <a:lnTo>
                      <a:pt x="219" y="31611"/>
                    </a:lnTo>
                    <a:lnTo>
                      <a:pt x="179" y="33711"/>
                    </a:lnTo>
                    <a:lnTo>
                      <a:pt x="179" y="35790"/>
                    </a:lnTo>
                    <a:lnTo>
                      <a:pt x="219" y="37870"/>
                    </a:lnTo>
                    <a:lnTo>
                      <a:pt x="298" y="39950"/>
                    </a:lnTo>
                    <a:lnTo>
                      <a:pt x="357" y="40980"/>
                    </a:lnTo>
                    <a:lnTo>
                      <a:pt x="437" y="42029"/>
                    </a:lnTo>
                    <a:lnTo>
                      <a:pt x="516" y="43059"/>
                    </a:lnTo>
                    <a:lnTo>
                      <a:pt x="615" y="44109"/>
                    </a:lnTo>
                    <a:lnTo>
                      <a:pt x="853" y="46228"/>
                    </a:lnTo>
                    <a:lnTo>
                      <a:pt x="1130" y="48328"/>
                    </a:lnTo>
                    <a:lnTo>
                      <a:pt x="1724" y="52566"/>
                    </a:lnTo>
                    <a:lnTo>
                      <a:pt x="2001" y="54666"/>
                    </a:lnTo>
                    <a:lnTo>
                      <a:pt x="2239" y="56785"/>
                    </a:lnTo>
                    <a:lnTo>
                      <a:pt x="2358" y="57855"/>
                    </a:lnTo>
                    <a:lnTo>
                      <a:pt x="2437" y="58924"/>
                    </a:lnTo>
                    <a:lnTo>
                      <a:pt x="2516" y="59994"/>
                    </a:lnTo>
                    <a:lnTo>
                      <a:pt x="2576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76" y="64747"/>
                    </a:lnTo>
                    <a:lnTo>
                      <a:pt x="251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60" y="69659"/>
                    </a:lnTo>
                    <a:lnTo>
                      <a:pt x="1962" y="70867"/>
                    </a:lnTo>
                    <a:lnTo>
                      <a:pt x="1744" y="71996"/>
                    </a:lnTo>
                    <a:lnTo>
                      <a:pt x="1506" y="73125"/>
                    </a:lnTo>
                    <a:lnTo>
                      <a:pt x="1268" y="74274"/>
                    </a:lnTo>
                    <a:lnTo>
                      <a:pt x="1051" y="75403"/>
                    </a:lnTo>
                    <a:lnTo>
                      <a:pt x="971" y="75977"/>
                    </a:lnTo>
                    <a:lnTo>
                      <a:pt x="872" y="76552"/>
                    </a:lnTo>
                    <a:lnTo>
                      <a:pt x="813" y="77126"/>
                    </a:lnTo>
                    <a:lnTo>
                      <a:pt x="773" y="77700"/>
                    </a:lnTo>
                    <a:lnTo>
                      <a:pt x="734" y="78295"/>
                    </a:lnTo>
                    <a:lnTo>
                      <a:pt x="734" y="78869"/>
                    </a:lnTo>
                    <a:lnTo>
                      <a:pt x="754" y="79443"/>
                    </a:lnTo>
                    <a:lnTo>
                      <a:pt x="813" y="80038"/>
                    </a:lnTo>
                    <a:lnTo>
                      <a:pt x="833" y="80117"/>
                    </a:lnTo>
                    <a:lnTo>
                      <a:pt x="853" y="80176"/>
                    </a:lnTo>
                    <a:lnTo>
                      <a:pt x="892" y="80236"/>
                    </a:lnTo>
                    <a:lnTo>
                      <a:pt x="932" y="80275"/>
                    </a:lnTo>
                    <a:lnTo>
                      <a:pt x="1031" y="80335"/>
                    </a:lnTo>
                    <a:lnTo>
                      <a:pt x="1130" y="80354"/>
                    </a:lnTo>
                    <a:lnTo>
                      <a:pt x="1229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48" y="80236"/>
                    </a:lnTo>
                    <a:lnTo>
                      <a:pt x="1368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28" y="79483"/>
                    </a:lnTo>
                    <a:lnTo>
                      <a:pt x="1308" y="78948"/>
                    </a:lnTo>
                    <a:lnTo>
                      <a:pt x="1308" y="78413"/>
                    </a:lnTo>
                    <a:lnTo>
                      <a:pt x="1328" y="77859"/>
                    </a:lnTo>
                    <a:lnTo>
                      <a:pt x="1368" y="77324"/>
                    </a:lnTo>
                    <a:lnTo>
                      <a:pt x="1427" y="76789"/>
                    </a:lnTo>
                    <a:lnTo>
                      <a:pt x="1506" y="76255"/>
                    </a:lnTo>
                    <a:lnTo>
                      <a:pt x="158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19" y="72551"/>
                    </a:lnTo>
                    <a:lnTo>
                      <a:pt x="2417" y="71501"/>
                    </a:lnTo>
                    <a:lnTo>
                      <a:pt x="2595" y="70491"/>
                    </a:lnTo>
                    <a:lnTo>
                      <a:pt x="2754" y="69461"/>
                    </a:lnTo>
                    <a:lnTo>
                      <a:pt x="2873" y="68451"/>
                    </a:lnTo>
                    <a:lnTo>
                      <a:pt x="2992" y="67421"/>
                    </a:lnTo>
                    <a:lnTo>
                      <a:pt x="3071" y="66391"/>
                    </a:lnTo>
                    <a:lnTo>
                      <a:pt x="3130" y="65361"/>
                    </a:lnTo>
                    <a:lnTo>
                      <a:pt x="3170" y="64311"/>
                    </a:lnTo>
                    <a:lnTo>
                      <a:pt x="3190" y="63282"/>
                    </a:lnTo>
                    <a:lnTo>
                      <a:pt x="3170" y="62212"/>
                    </a:lnTo>
                    <a:lnTo>
                      <a:pt x="3150" y="61142"/>
                    </a:lnTo>
                    <a:lnTo>
                      <a:pt x="3091" y="60053"/>
                    </a:lnTo>
                    <a:lnTo>
                      <a:pt x="3011" y="58984"/>
                    </a:lnTo>
                    <a:lnTo>
                      <a:pt x="2932" y="57914"/>
                    </a:lnTo>
                    <a:lnTo>
                      <a:pt x="2813" y="56864"/>
                    </a:lnTo>
                    <a:lnTo>
                      <a:pt x="2576" y="54725"/>
                    </a:lnTo>
                    <a:lnTo>
                      <a:pt x="2298" y="52606"/>
                    </a:lnTo>
                    <a:lnTo>
                      <a:pt x="2001" y="50487"/>
                    </a:lnTo>
                    <a:lnTo>
                      <a:pt x="1704" y="48348"/>
                    </a:lnTo>
                    <a:lnTo>
                      <a:pt x="1427" y="46228"/>
                    </a:lnTo>
                    <a:lnTo>
                      <a:pt x="1308" y="45179"/>
                    </a:lnTo>
                    <a:lnTo>
                      <a:pt x="1189" y="44129"/>
                    </a:lnTo>
                    <a:lnTo>
                      <a:pt x="1110" y="43079"/>
                    </a:lnTo>
                    <a:lnTo>
                      <a:pt x="1031" y="42029"/>
                    </a:lnTo>
                    <a:lnTo>
                      <a:pt x="952" y="40980"/>
                    </a:lnTo>
                    <a:lnTo>
                      <a:pt x="912" y="39910"/>
                    </a:lnTo>
                    <a:lnTo>
                      <a:pt x="833" y="37811"/>
                    </a:lnTo>
                    <a:lnTo>
                      <a:pt x="793" y="35711"/>
                    </a:lnTo>
                    <a:lnTo>
                      <a:pt x="813" y="33592"/>
                    </a:lnTo>
                    <a:lnTo>
                      <a:pt x="833" y="31492"/>
                    </a:lnTo>
                    <a:lnTo>
                      <a:pt x="892" y="29393"/>
                    </a:lnTo>
                    <a:lnTo>
                      <a:pt x="971" y="27294"/>
                    </a:lnTo>
                    <a:lnTo>
                      <a:pt x="1051" y="25174"/>
                    </a:lnTo>
                    <a:lnTo>
                      <a:pt x="1209" y="20956"/>
                    </a:lnTo>
                    <a:lnTo>
                      <a:pt x="1288" y="18856"/>
                    </a:lnTo>
                    <a:lnTo>
                      <a:pt x="1348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07" y="10953"/>
                    </a:lnTo>
                    <a:lnTo>
                      <a:pt x="1387" y="9369"/>
                    </a:lnTo>
                    <a:lnTo>
                      <a:pt x="1328" y="7804"/>
                    </a:lnTo>
                    <a:lnTo>
                      <a:pt x="1249" y="6220"/>
                    </a:lnTo>
                    <a:lnTo>
                      <a:pt x="1130" y="4655"/>
                    </a:lnTo>
                    <a:lnTo>
                      <a:pt x="991" y="3110"/>
                    </a:lnTo>
                    <a:lnTo>
                      <a:pt x="793" y="1545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3" name="Google Shape;6223;p23"/>
              <p:cNvSpPr/>
              <p:nvPr/>
            </p:nvSpPr>
            <p:spPr>
              <a:xfrm>
                <a:off x="3341075" y="1474025"/>
                <a:ext cx="21325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3" h="8359" extrusionOk="0">
                    <a:moveTo>
                      <a:pt x="496" y="0"/>
                    </a:moveTo>
                    <a:lnTo>
                      <a:pt x="397" y="20"/>
                    </a:lnTo>
                    <a:lnTo>
                      <a:pt x="317" y="80"/>
                    </a:lnTo>
                    <a:lnTo>
                      <a:pt x="278" y="119"/>
                    </a:lnTo>
                    <a:lnTo>
                      <a:pt x="258" y="179"/>
                    </a:lnTo>
                    <a:lnTo>
                      <a:pt x="238" y="238"/>
                    </a:lnTo>
                    <a:lnTo>
                      <a:pt x="238" y="317"/>
                    </a:lnTo>
                    <a:lnTo>
                      <a:pt x="278" y="1288"/>
                    </a:lnTo>
                    <a:lnTo>
                      <a:pt x="278" y="2258"/>
                    </a:lnTo>
                    <a:lnTo>
                      <a:pt x="278" y="3209"/>
                    </a:lnTo>
                    <a:lnTo>
                      <a:pt x="258" y="4179"/>
                    </a:lnTo>
                    <a:lnTo>
                      <a:pt x="218" y="5150"/>
                    </a:lnTo>
                    <a:lnTo>
                      <a:pt x="179" y="6121"/>
                    </a:lnTo>
                    <a:lnTo>
                      <a:pt x="100" y="7071"/>
                    </a:lnTo>
                    <a:lnTo>
                      <a:pt x="1" y="8042"/>
                    </a:lnTo>
                    <a:lnTo>
                      <a:pt x="1" y="8121"/>
                    </a:lnTo>
                    <a:lnTo>
                      <a:pt x="20" y="8180"/>
                    </a:lnTo>
                    <a:lnTo>
                      <a:pt x="40" y="8240"/>
                    </a:lnTo>
                    <a:lnTo>
                      <a:pt x="80" y="8279"/>
                    </a:lnTo>
                    <a:lnTo>
                      <a:pt x="100" y="8319"/>
                    </a:lnTo>
                    <a:lnTo>
                      <a:pt x="159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6" y="8240"/>
                    </a:lnTo>
                    <a:lnTo>
                      <a:pt x="535" y="8180"/>
                    </a:lnTo>
                    <a:lnTo>
                      <a:pt x="555" y="8121"/>
                    </a:lnTo>
                    <a:lnTo>
                      <a:pt x="575" y="8042"/>
                    </a:lnTo>
                    <a:lnTo>
                      <a:pt x="674" y="7071"/>
                    </a:lnTo>
                    <a:lnTo>
                      <a:pt x="733" y="6121"/>
                    </a:lnTo>
                    <a:lnTo>
                      <a:pt x="793" y="5150"/>
                    </a:lnTo>
                    <a:lnTo>
                      <a:pt x="832" y="4179"/>
                    </a:lnTo>
                    <a:lnTo>
                      <a:pt x="852" y="3209"/>
                    </a:lnTo>
                    <a:lnTo>
                      <a:pt x="852" y="2258"/>
                    </a:lnTo>
                    <a:lnTo>
                      <a:pt x="832" y="1288"/>
                    </a:lnTo>
                    <a:lnTo>
                      <a:pt x="813" y="317"/>
                    </a:lnTo>
                    <a:lnTo>
                      <a:pt x="793" y="238"/>
                    </a:lnTo>
                    <a:lnTo>
                      <a:pt x="773" y="179"/>
                    </a:lnTo>
                    <a:lnTo>
                      <a:pt x="733" y="119"/>
                    </a:lnTo>
                    <a:lnTo>
                      <a:pt x="714" y="80"/>
                    </a:lnTo>
                    <a:lnTo>
                      <a:pt x="615" y="20"/>
                    </a:lnTo>
                    <a:lnTo>
                      <a:pt x="49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4" name="Google Shape;6224;p23"/>
              <p:cNvSpPr/>
              <p:nvPr/>
            </p:nvSpPr>
            <p:spPr>
              <a:xfrm>
                <a:off x="3104400" y="2908975"/>
                <a:ext cx="29725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13747" extrusionOk="0">
                    <a:moveTo>
                      <a:pt x="535" y="1"/>
                    </a:moveTo>
                    <a:lnTo>
                      <a:pt x="436" y="21"/>
                    </a:lnTo>
                    <a:lnTo>
                      <a:pt x="357" y="80"/>
                    </a:lnTo>
                    <a:lnTo>
                      <a:pt x="317" y="120"/>
                    </a:lnTo>
                    <a:lnTo>
                      <a:pt x="297" y="179"/>
                    </a:lnTo>
                    <a:lnTo>
                      <a:pt x="277" y="239"/>
                    </a:lnTo>
                    <a:lnTo>
                      <a:pt x="277" y="318"/>
                    </a:lnTo>
                    <a:lnTo>
                      <a:pt x="297" y="853"/>
                    </a:lnTo>
                    <a:lnTo>
                      <a:pt x="317" y="1367"/>
                    </a:lnTo>
                    <a:lnTo>
                      <a:pt x="297" y="2417"/>
                    </a:lnTo>
                    <a:lnTo>
                      <a:pt x="277" y="3447"/>
                    </a:lnTo>
                    <a:lnTo>
                      <a:pt x="218" y="4497"/>
                    </a:lnTo>
                    <a:lnTo>
                      <a:pt x="79" y="6577"/>
                    </a:lnTo>
                    <a:lnTo>
                      <a:pt x="40" y="7606"/>
                    </a:lnTo>
                    <a:lnTo>
                      <a:pt x="0" y="8656"/>
                    </a:lnTo>
                    <a:lnTo>
                      <a:pt x="20" y="9310"/>
                    </a:lnTo>
                    <a:lnTo>
                      <a:pt x="40" y="9963"/>
                    </a:lnTo>
                    <a:lnTo>
                      <a:pt x="99" y="10597"/>
                    </a:lnTo>
                    <a:lnTo>
                      <a:pt x="159" y="11231"/>
                    </a:lnTo>
                    <a:lnTo>
                      <a:pt x="258" y="11865"/>
                    </a:lnTo>
                    <a:lnTo>
                      <a:pt x="357" y="12499"/>
                    </a:lnTo>
                    <a:lnTo>
                      <a:pt x="475" y="13132"/>
                    </a:lnTo>
                    <a:lnTo>
                      <a:pt x="594" y="13746"/>
                    </a:lnTo>
                    <a:lnTo>
                      <a:pt x="1189" y="13746"/>
                    </a:lnTo>
                    <a:lnTo>
                      <a:pt x="1050" y="13093"/>
                    </a:lnTo>
                    <a:lnTo>
                      <a:pt x="931" y="12419"/>
                    </a:lnTo>
                    <a:lnTo>
                      <a:pt x="812" y="11746"/>
                    </a:lnTo>
                    <a:lnTo>
                      <a:pt x="733" y="11092"/>
                    </a:lnTo>
                    <a:lnTo>
                      <a:pt x="654" y="10399"/>
                    </a:lnTo>
                    <a:lnTo>
                      <a:pt x="614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614" y="7329"/>
                    </a:lnTo>
                    <a:lnTo>
                      <a:pt x="674" y="6339"/>
                    </a:lnTo>
                    <a:lnTo>
                      <a:pt x="792" y="4338"/>
                    </a:lnTo>
                    <a:lnTo>
                      <a:pt x="852" y="3328"/>
                    </a:lnTo>
                    <a:lnTo>
                      <a:pt x="872" y="2338"/>
                    </a:lnTo>
                    <a:lnTo>
                      <a:pt x="872" y="1328"/>
                    </a:lnTo>
                    <a:lnTo>
                      <a:pt x="852" y="318"/>
                    </a:lnTo>
                    <a:lnTo>
                      <a:pt x="832" y="239"/>
                    </a:lnTo>
                    <a:lnTo>
                      <a:pt x="812" y="179"/>
                    </a:lnTo>
                    <a:lnTo>
                      <a:pt x="773" y="120"/>
                    </a:lnTo>
                    <a:lnTo>
                      <a:pt x="733" y="80"/>
                    </a:lnTo>
                    <a:lnTo>
                      <a:pt x="654" y="21"/>
                    </a:lnTo>
                    <a:lnTo>
                      <a:pt x="5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5" name="Google Shape;6225;p23"/>
              <p:cNvSpPr/>
              <p:nvPr/>
            </p:nvSpPr>
            <p:spPr>
              <a:xfrm>
                <a:off x="2553275" y="1821625"/>
                <a:ext cx="88175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27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60" y="80"/>
                    </a:lnTo>
                    <a:lnTo>
                      <a:pt x="40" y="139"/>
                    </a:lnTo>
                    <a:lnTo>
                      <a:pt x="21" y="17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80" y="1407"/>
                    </a:lnTo>
                    <a:lnTo>
                      <a:pt x="159" y="2496"/>
                    </a:lnTo>
                    <a:lnTo>
                      <a:pt x="278" y="4655"/>
                    </a:lnTo>
                    <a:lnTo>
                      <a:pt x="338" y="5744"/>
                    </a:lnTo>
                    <a:lnTo>
                      <a:pt x="417" y="6814"/>
                    </a:lnTo>
                    <a:lnTo>
                      <a:pt x="516" y="7903"/>
                    </a:lnTo>
                    <a:lnTo>
                      <a:pt x="635" y="8973"/>
                    </a:lnTo>
                    <a:lnTo>
                      <a:pt x="714" y="9527"/>
                    </a:lnTo>
                    <a:lnTo>
                      <a:pt x="813" y="10082"/>
                    </a:lnTo>
                    <a:lnTo>
                      <a:pt x="1031" y="11171"/>
                    </a:lnTo>
                    <a:lnTo>
                      <a:pt x="1268" y="12260"/>
                    </a:lnTo>
                    <a:lnTo>
                      <a:pt x="1526" y="13350"/>
                    </a:lnTo>
                    <a:lnTo>
                      <a:pt x="1783" y="14439"/>
                    </a:lnTo>
                    <a:lnTo>
                      <a:pt x="2061" y="15509"/>
                    </a:lnTo>
                    <a:lnTo>
                      <a:pt x="2298" y="16598"/>
                    </a:lnTo>
                    <a:lnTo>
                      <a:pt x="2496" y="17707"/>
                    </a:lnTo>
                    <a:lnTo>
                      <a:pt x="2655" y="18777"/>
                    </a:lnTo>
                    <a:lnTo>
                      <a:pt x="2793" y="19866"/>
                    </a:lnTo>
                    <a:lnTo>
                      <a:pt x="2873" y="20975"/>
                    </a:lnTo>
                    <a:lnTo>
                      <a:pt x="2932" y="22065"/>
                    </a:lnTo>
                    <a:lnTo>
                      <a:pt x="2972" y="23154"/>
                    </a:lnTo>
                    <a:lnTo>
                      <a:pt x="2952" y="24263"/>
                    </a:lnTo>
                    <a:lnTo>
                      <a:pt x="2912" y="25352"/>
                    </a:lnTo>
                    <a:lnTo>
                      <a:pt x="2833" y="26442"/>
                    </a:lnTo>
                    <a:lnTo>
                      <a:pt x="2774" y="27016"/>
                    </a:lnTo>
                    <a:lnTo>
                      <a:pt x="2694" y="27590"/>
                    </a:lnTo>
                    <a:lnTo>
                      <a:pt x="2516" y="28700"/>
                    </a:lnTo>
                    <a:lnTo>
                      <a:pt x="2318" y="29789"/>
                    </a:lnTo>
                    <a:lnTo>
                      <a:pt x="2061" y="30878"/>
                    </a:lnTo>
                    <a:lnTo>
                      <a:pt x="1803" y="31968"/>
                    </a:lnTo>
                    <a:lnTo>
                      <a:pt x="1506" y="33037"/>
                    </a:lnTo>
                    <a:lnTo>
                      <a:pt x="912" y="35196"/>
                    </a:lnTo>
                    <a:lnTo>
                      <a:pt x="654" y="36285"/>
                    </a:lnTo>
                    <a:lnTo>
                      <a:pt x="516" y="36820"/>
                    </a:lnTo>
                    <a:lnTo>
                      <a:pt x="417" y="37375"/>
                    </a:lnTo>
                    <a:lnTo>
                      <a:pt x="318" y="37929"/>
                    </a:lnTo>
                    <a:lnTo>
                      <a:pt x="219" y="38484"/>
                    </a:lnTo>
                    <a:lnTo>
                      <a:pt x="159" y="39038"/>
                    </a:lnTo>
                    <a:lnTo>
                      <a:pt x="100" y="39593"/>
                    </a:lnTo>
                    <a:lnTo>
                      <a:pt x="80" y="40148"/>
                    </a:lnTo>
                    <a:lnTo>
                      <a:pt x="60" y="40702"/>
                    </a:lnTo>
                    <a:lnTo>
                      <a:pt x="80" y="41257"/>
                    </a:lnTo>
                    <a:lnTo>
                      <a:pt x="120" y="41811"/>
                    </a:lnTo>
                    <a:lnTo>
                      <a:pt x="199" y="42366"/>
                    </a:lnTo>
                    <a:lnTo>
                      <a:pt x="278" y="42901"/>
                    </a:lnTo>
                    <a:lnTo>
                      <a:pt x="417" y="43455"/>
                    </a:lnTo>
                    <a:lnTo>
                      <a:pt x="575" y="43990"/>
                    </a:lnTo>
                    <a:lnTo>
                      <a:pt x="595" y="44069"/>
                    </a:lnTo>
                    <a:lnTo>
                      <a:pt x="635" y="44109"/>
                    </a:lnTo>
                    <a:lnTo>
                      <a:pt x="674" y="44168"/>
                    </a:lnTo>
                    <a:lnTo>
                      <a:pt x="734" y="44188"/>
                    </a:lnTo>
                    <a:lnTo>
                      <a:pt x="833" y="44228"/>
                    </a:lnTo>
                    <a:lnTo>
                      <a:pt x="932" y="44208"/>
                    </a:lnTo>
                    <a:lnTo>
                      <a:pt x="1031" y="44148"/>
                    </a:lnTo>
                    <a:lnTo>
                      <a:pt x="1110" y="44069"/>
                    </a:lnTo>
                    <a:lnTo>
                      <a:pt x="1130" y="44010"/>
                    </a:lnTo>
                    <a:lnTo>
                      <a:pt x="1130" y="43950"/>
                    </a:lnTo>
                    <a:lnTo>
                      <a:pt x="1130" y="43891"/>
                    </a:lnTo>
                    <a:lnTo>
                      <a:pt x="1110" y="43812"/>
                    </a:lnTo>
                    <a:lnTo>
                      <a:pt x="971" y="43297"/>
                    </a:lnTo>
                    <a:lnTo>
                      <a:pt x="852" y="42782"/>
                    </a:lnTo>
                    <a:lnTo>
                      <a:pt x="753" y="42247"/>
                    </a:lnTo>
                    <a:lnTo>
                      <a:pt x="694" y="41712"/>
                    </a:lnTo>
                    <a:lnTo>
                      <a:pt x="654" y="41178"/>
                    </a:lnTo>
                    <a:lnTo>
                      <a:pt x="635" y="40663"/>
                    </a:lnTo>
                    <a:lnTo>
                      <a:pt x="654" y="40128"/>
                    </a:lnTo>
                    <a:lnTo>
                      <a:pt x="674" y="39593"/>
                    </a:lnTo>
                    <a:lnTo>
                      <a:pt x="734" y="39058"/>
                    </a:lnTo>
                    <a:lnTo>
                      <a:pt x="793" y="38523"/>
                    </a:lnTo>
                    <a:lnTo>
                      <a:pt x="872" y="37989"/>
                    </a:lnTo>
                    <a:lnTo>
                      <a:pt x="971" y="37474"/>
                    </a:lnTo>
                    <a:lnTo>
                      <a:pt x="1209" y="36424"/>
                    </a:lnTo>
                    <a:lnTo>
                      <a:pt x="1466" y="35374"/>
                    </a:lnTo>
                    <a:lnTo>
                      <a:pt x="2021" y="33374"/>
                    </a:lnTo>
                    <a:lnTo>
                      <a:pt x="2298" y="32364"/>
                    </a:lnTo>
                    <a:lnTo>
                      <a:pt x="2536" y="31354"/>
                    </a:lnTo>
                    <a:lnTo>
                      <a:pt x="2774" y="30344"/>
                    </a:lnTo>
                    <a:lnTo>
                      <a:pt x="2992" y="29333"/>
                    </a:lnTo>
                    <a:lnTo>
                      <a:pt x="3170" y="28303"/>
                    </a:lnTo>
                    <a:lnTo>
                      <a:pt x="3308" y="27254"/>
                    </a:lnTo>
                    <a:lnTo>
                      <a:pt x="3407" y="26224"/>
                    </a:lnTo>
                    <a:lnTo>
                      <a:pt x="3487" y="25194"/>
                    </a:lnTo>
                    <a:lnTo>
                      <a:pt x="3526" y="24164"/>
                    </a:lnTo>
                    <a:lnTo>
                      <a:pt x="3526" y="23134"/>
                    </a:lnTo>
                    <a:lnTo>
                      <a:pt x="3507" y="22124"/>
                    </a:lnTo>
                    <a:lnTo>
                      <a:pt x="3447" y="21094"/>
                    </a:lnTo>
                    <a:lnTo>
                      <a:pt x="3368" y="20064"/>
                    </a:lnTo>
                    <a:lnTo>
                      <a:pt x="3269" y="19034"/>
                    </a:lnTo>
                    <a:lnTo>
                      <a:pt x="3190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75" y="15806"/>
                    </a:lnTo>
                    <a:lnTo>
                      <a:pt x="2437" y="14756"/>
                    </a:lnTo>
                    <a:lnTo>
                      <a:pt x="1922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48" y="9884"/>
                    </a:lnTo>
                    <a:lnTo>
                      <a:pt x="1249" y="9250"/>
                    </a:lnTo>
                    <a:lnTo>
                      <a:pt x="1169" y="8616"/>
                    </a:lnTo>
                    <a:lnTo>
                      <a:pt x="1090" y="7982"/>
                    </a:lnTo>
                    <a:lnTo>
                      <a:pt x="971" y="6715"/>
                    </a:lnTo>
                    <a:lnTo>
                      <a:pt x="892" y="5447"/>
                    </a:lnTo>
                    <a:lnTo>
                      <a:pt x="753" y="2872"/>
                    </a:lnTo>
                    <a:lnTo>
                      <a:pt x="674" y="1605"/>
                    </a:lnTo>
                    <a:lnTo>
                      <a:pt x="575" y="317"/>
                    </a:lnTo>
                    <a:lnTo>
                      <a:pt x="555" y="258"/>
                    </a:lnTo>
                    <a:lnTo>
                      <a:pt x="536" y="179"/>
                    </a:lnTo>
                    <a:lnTo>
                      <a:pt x="496" y="139"/>
                    </a:lnTo>
                    <a:lnTo>
                      <a:pt x="456" y="80"/>
                    </a:lnTo>
                    <a:lnTo>
                      <a:pt x="35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6" name="Google Shape;6226;p23"/>
              <p:cNvSpPr/>
              <p:nvPr/>
            </p:nvSpPr>
            <p:spPr>
              <a:xfrm>
                <a:off x="2461175" y="2171700"/>
                <a:ext cx="113425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37" h="18440" extrusionOk="0">
                    <a:moveTo>
                      <a:pt x="2318" y="0"/>
                    </a:moveTo>
                    <a:lnTo>
                      <a:pt x="2279" y="20"/>
                    </a:lnTo>
                    <a:lnTo>
                      <a:pt x="2199" y="99"/>
                    </a:lnTo>
                    <a:lnTo>
                      <a:pt x="2140" y="198"/>
                    </a:lnTo>
                    <a:lnTo>
                      <a:pt x="2100" y="317"/>
                    </a:lnTo>
                    <a:lnTo>
                      <a:pt x="2100" y="377"/>
                    </a:lnTo>
                    <a:lnTo>
                      <a:pt x="2120" y="436"/>
                    </a:lnTo>
                    <a:lnTo>
                      <a:pt x="2140" y="515"/>
                    </a:lnTo>
                    <a:lnTo>
                      <a:pt x="2180" y="575"/>
                    </a:lnTo>
                    <a:lnTo>
                      <a:pt x="2516" y="1010"/>
                    </a:lnTo>
                    <a:lnTo>
                      <a:pt x="2794" y="1486"/>
                    </a:lnTo>
                    <a:lnTo>
                      <a:pt x="3051" y="1961"/>
                    </a:lnTo>
                    <a:lnTo>
                      <a:pt x="3289" y="2437"/>
                    </a:lnTo>
                    <a:lnTo>
                      <a:pt x="3467" y="2932"/>
                    </a:lnTo>
                    <a:lnTo>
                      <a:pt x="362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2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596"/>
                    </a:lnTo>
                    <a:lnTo>
                      <a:pt x="3982" y="7150"/>
                    </a:lnTo>
                    <a:lnTo>
                      <a:pt x="3942" y="7705"/>
                    </a:lnTo>
                    <a:lnTo>
                      <a:pt x="3883" y="8260"/>
                    </a:lnTo>
                    <a:lnTo>
                      <a:pt x="3823" y="8814"/>
                    </a:lnTo>
                    <a:lnTo>
                      <a:pt x="3724" y="9369"/>
                    </a:lnTo>
                    <a:lnTo>
                      <a:pt x="3625" y="9923"/>
                    </a:lnTo>
                    <a:lnTo>
                      <a:pt x="3408" y="11052"/>
                    </a:lnTo>
                    <a:lnTo>
                      <a:pt x="3150" y="12161"/>
                    </a:lnTo>
                    <a:lnTo>
                      <a:pt x="2893" y="13271"/>
                    </a:lnTo>
                    <a:lnTo>
                      <a:pt x="2338" y="1542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04" y="17291"/>
                    </a:lnTo>
                    <a:lnTo>
                      <a:pt x="1566" y="17054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3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6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60"/>
                    </a:lnTo>
                    <a:lnTo>
                      <a:pt x="55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36" y="7210"/>
                    </a:lnTo>
                    <a:lnTo>
                      <a:pt x="516" y="7170"/>
                    </a:lnTo>
                    <a:lnTo>
                      <a:pt x="417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21" y="7329"/>
                    </a:lnTo>
                    <a:lnTo>
                      <a:pt x="21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22"/>
                    </a:lnTo>
                    <a:lnTo>
                      <a:pt x="21" y="10914"/>
                    </a:lnTo>
                    <a:lnTo>
                      <a:pt x="60" y="11785"/>
                    </a:lnTo>
                    <a:lnTo>
                      <a:pt x="120" y="12657"/>
                    </a:lnTo>
                    <a:lnTo>
                      <a:pt x="199" y="13528"/>
                    </a:lnTo>
                    <a:lnTo>
                      <a:pt x="278" y="14399"/>
                    </a:lnTo>
                    <a:lnTo>
                      <a:pt x="357" y="14974"/>
                    </a:lnTo>
                    <a:lnTo>
                      <a:pt x="456" y="15528"/>
                    </a:lnTo>
                    <a:lnTo>
                      <a:pt x="575" y="16083"/>
                    </a:lnTo>
                    <a:lnTo>
                      <a:pt x="654" y="16360"/>
                    </a:lnTo>
                    <a:lnTo>
                      <a:pt x="734" y="16618"/>
                    </a:lnTo>
                    <a:lnTo>
                      <a:pt x="833" y="16875"/>
                    </a:lnTo>
                    <a:lnTo>
                      <a:pt x="952" y="17133"/>
                    </a:lnTo>
                    <a:lnTo>
                      <a:pt x="1070" y="17370"/>
                    </a:lnTo>
                    <a:lnTo>
                      <a:pt x="1209" y="17588"/>
                    </a:lnTo>
                    <a:lnTo>
                      <a:pt x="1367" y="17806"/>
                    </a:lnTo>
                    <a:lnTo>
                      <a:pt x="1526" y="18024"/>
                    </a:lnTo>
                    <a:lnTo>
                      <a:pt x="170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00" y="18440"/>
                    </a:lnTo>
                    <a:lnTo>
                      <a:pt x="2160" y="18420"/>
                    </a:lnTo>
                    <a:lnTo>
                      <a:pt x="2219" y="18381"/>
                    </a:lnTo>
                    <a:lnTo>
                      <a:pt x="2279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36" y="17113"/>
                    </a:lnTo>
                    <a:lnTo>
                      <a:pt x="2794" y="16004"/>
                    </a:lnTo>
                    <a:lnTo>
                      <a:pt x="3071" y="14855"/>
                    </a:lnTo>
                    <a:lnTo>
                      <a:pt x="3348" y="13686"/>
                    </a:lnTo>
                    <a:lnTo>
                      <a:pt x="3625" y="12518"/>
                    </a:lnTo>
                    <a:lnTo>
                      <a:pt x="3903" y="11330"/>
                    </a:lnTo>
                    <a:lnTo>
                      <a:pt x="4140" y="10141"/>
                    </a:lnTo>
                    <a:lnTo>
                      <a:pt x="4259" y="9527"/>
                    </a:lnTo>
                    <a:lnTo>
                      <a:pt x="4338" y="8933"/>
                    </a:lnTo>
                    <a:lnTo>
                      <a:pt x="4418" y="8339"/>
                    </a:lnTo>
                    <a:lnTo>
                      <a:pt x="4477" y="7764"/>
                    </a:lnTo>
                    <a:lnTo>
                      <a:pt x="4517" y="7170"/>
                    </a:lnTo>
                    <a:lnTo>
                      <a:pt x="4536" y="6596"/>
                    </a:lnTo>
                    <a:lnTo>
                      <a:pt x="4536" y="6002"/>
                    </a:lnTo>
                    <a:lnTo>
                      <a:pt x="4517" y="5427"/>
                    </a:lnTo>
                    <a:lnTo>
                      <a:pt x="4477" y="4853"/>
                    </a:lnTo>
                    <a:lnTo>
                      <a:pt x="4398" y="4298"/>
                    </a:lnTo>
                    <a:lnTo>
                      <a:pt x="4279" y="3744"/>
                    </a:lnTo>
                    <a:lnTo>
                      <a:pt x="4140" y="3189"/>
                    </a:lnTo>
                    <a:lnTo>
                      <a:pt x="3982" y="2654"/>
                    </a:lnTo>
                    <a:lnTo>
                      <a:pt x="3784" y="2120"/>
                    </a:lnTo>
                    <a:lnTo>
                      <a:pt x="3526" y="1605"/>
                    </a:lnTo>
                    <a:lnTo>
                      <a:pt x="3249" y="1090"/>
                    </a:lnTo>
                    <a:lnTo>
                      <a:pt x="2932" y="595"/>
                    </a:lnTo>
                    <a:lnTo>
                      <a:pt x="2576" y="99"/>
                    </a:lnTo>
                    <a:lnTo>
                      <a:pt x="2536" y="60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7" name="Google Shape;6227;p23"/>
              <p:cNvSpPr/>
              <p:nvPr/>
            </p:nvSpPr>
            <p:spPr>
              <a:xfrm>
                <a:off x="2964750" y="2419275"/>
                <a:ext cx="113425" cy="461500"/>
              </a:xfrm>
              <a:custGeom>
                <a:avLst/>
                <a:gdLst/>
                <a:ahLst/>
                <a:cxnLst/>
                <a:rect l="l" t="t" r="r" b="b"/>
                <a:pathLst>
                  <a:path w="4537" h="18460" extrusionOk="0">
                    <a:moveTo>
                      <a:pt x="2378" y="0"/>
                    </a:moveTo>
                    <a:lnTo>
                      <a:pt x="2338" y="20"/>
                    </a:lnTo>
                    <a:lnTo>
                      <a:pt x="2279" y="40"/>
                    </a:lnTo>
                    <a:lnTo>
                      <a:pt x="2199" y="100"/>
                    </a:lnTo>
                    <a:lnTo>
                      <a:pt x="2140" y="199"/>
                    </a:lnTo>
                    <a:lnTo>
                      <a:pt x="2100" y="317"/>
                    </a:lnTo>
                    <a:lnTo>
                      <a:pt x="2100" y="377"/>
                    </a:lnTo>
                    <a:lnTo>
                      <a:pt x="2120" y="456"/>
                    </a:lnTo>
                    <a:lnTo>
                      <a:pt x="2140" y="515"/>
                    </a:lnTo>
                    <a:lnTo>
                      <a:pt x="2179" y="575"/>
                    </a:lnTo>
                    <a:lnTo>
                      <a:pt x="2516" y="1030"/>
                    </a:lnTo>
                    <a:lnTo>
                      <a:pt x="2813" y="1486"/>
                    </a:lnTo>
                    <a:lnTo>
                      <a:pt x="3071" y="1961"/>
                    </a:lnTo>
                    <a:lnTo>
                      <a:pt x="3289" y="2437"/>
                    </a:lnTo>
                    <a:lnTo>
                      <a:pt x="3467" y="2932"/>
                    </a:lnTo>
                    <a:lnTo>
                      <a:pt x="3625" y="3447"/>
                    </a:lnTo>
                    <a:lnTo>
                      <a:pt x="3764" y="3962"/>
                    </a:lnTo>
                    <a:lnTo>
                      <a:pt x="3863" y="4477"/>
                    </a:lnTo>
                    <a:lnTo>
                      <a:pt x="392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616"/>
                    </a:lnTo>
                    <a:lnTo>
                      <a:pt x="3982" y="7151"/>
                    </a:lnTo>
                    <a:lnTo>
                      <a:pt x="3942" y="7705"/>
                    </a:lnTo>
                    <a:lnTo>
                      <a:pt x="3883" y="8260"/>
                    </a:lnTo>
                    <a:lnTo>
                      <a:pt x="3823" y="8814"/>
                    </a:lnTo>
                    <a:lnTo>
                      <a:pt x="3724" y="9369"/>
                    </a:lnTo>
                    <a:lnTo>
                      <a:pt x="3645" y="9943"/>
                    </a:lnTo>
                    <a:lnTo>
                      <a:pt x="3407" y="11052"/>
                    </a:lnTo>
                    <a:lnTo>
                      <a:pt x="3150" y="12162"/>
                    </a:lnTo>
                    <a:lnTo>
                      <a:pt x="2892" y="13271"/>
                    </a:lnTo>
                    <a:lnTo>
                      <a:pt x="2338" y="1544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24" y="17291"/>
                    </a:lnTo>
                    <a:lnTo>
                      <a:pt x="1565" y="17073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5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8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80"/>
                    </a:lnTo>
                    <a:lnTo>
                      <a:pt x="55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55" y="7210"/>
                    </a:lnTo>
                    <a:lnTo>
                      <a:pt x="516" y="7170"/>
                    </a:lnTo>
                    <a:lnTo>
                      <a:pt x="417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21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42"/>
                    </a:lnTo>
                    <a:lnTo>
                      <a:pt x="21" y="10914"/>
                    </a:lnTo>
                    <a:lnTo>
                      <a:pt x="60" y="11785"/>
                    </a:lnTo>
                    <a:lnTo>
                      <a:pt x="120" y="12657"/>
                    </a:lnTo>
                    <a:lnTo>
                      <a:pt x="199" y="13528"/>
                    </a:lnTo>
                    <a:lnTo>
                      <a:pt x="298" y="14400"/>
                    </a:lnTo>
                    <a:lnTo>
                      <a:pt x="357" y="14974"/>
                    </a:lnTo>
                    <a:lnTo>
                      <a:pt x="456" y="15529"/>
                    </a:lnTo>
                    <a:lnTo>
                      <a:pt x="575" y="16083"/>
                    </a:lnTo>
                    <a:lnTo>
                      <a:pt x="654" y="16360"/>
                    </a:lnTo>
                    <a:lnTo>
                      <a:pt x="753" y="16618"/>
                    </a:lnTo>
                    <a:lnTo>
                      <a:pt x="833" y="16875"/>
                    </a:lnTo>
                    <a:lnTo>
                      <a:pt x="951" y="17133"/>
                    </a:lnTo>
                    <a:lnTo>
                      <a:pt x="1070" y="17371"/>
                    </a:lnTo>
                    <a:lnTo>
                      <a:pt x="1209" y="17588"/>
                    </a:lnTo>
                    <a:lnTo>
                      <a:pt x="1367" y="17826"/>
                    </a:lnTo>
                    <a:lnTo>
                      <a:pt x="1526" y="18024"/>
                    </a:lnTo>
                    <a:lnTo>
                      <a:pt x="172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041" y="18460"/>
                    </a:lnTo>
                    <a:lnTo>
                      <a:pt x="2100" y="18440"/>
                    </a:lnTo>
                    <a:lnTo>
                      <a:pt x="2160" y="18420"/>
                    </a:lnTo>
                    <a:lnTo>
                      <a:pt x="2219" y="18381"/>
                    </a:lnTo>
                    <a:lnTo>
                      <a:pt x="2279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36" y="17113"/>
                    </a:lnTo>
                    <a:lnTo>
                      <a:pt x="2793" y="16004"/>
                    </a:lnTo>
                    <a:lnTo>
                      <a:pt x="3071" y="14855"/>
                    </a:lnTo>
                    <a:lnTo>
                      <a:pt x="3348" y="13687"/>
                    </a:lnTo>
                    <a:lnTo>
                      <a:pt x="3645" y="12518"/>
                    </a:lnTo>
                    <a:lnTo>
                      <a:pt x="3903" y="11330"/>
                    </a:lnTo>
                    <a:lnTo>
                      <a:pt x="4140" y="10141"/>
                    </a:lnTo>
                    <a:lnTo>
                      <a:pt x="4259" y="9547"/>
                    </a:lnTo>
                    <a:lnTo>
                      <a:pt x="4338" y="8953"/>
                    </a:lnTo>
                    <a:lnTo>
                      <a:pt x="4418" y="8359"/>
                    </a:lnTo>
                    <a:lnTo>
                      <a:pt x="4477" y="7765"/>
                    </a:lnTo>
                    <a:lnTo>
                      <a:pt x="4517" y="7170"/>
                    </a:lnTo>
                    <a:lnTo>
                      <a:pt x="4536" y="6596"/>
                    </a:lnTo>
                    <a:lnTo>
                      <a:pt x="4536" y="6002"/>
                    </a:lnTo>
                    <a:lnTo>
                      <a:pt x="4517" y="5427"/>
                    </a:lnTo>
                    <a:lnTo>
                      <a:pt x="4477" y="4873"/>
                    </a:lnTo>
                    <a:lnTo>
                      <a:pt x="4398" y="4298"/>
                    </a:lnTo>
                    <a:lnTo>
                      <a:pt x="4279" y="3744"/>
                    </a:lnTo>
                    <a:lnTo>
                      <a:pt x="4160" y="3209"/>
                    </a:lnTo>
                    <a:lnTo>
                      <a:pt x="3982" y="2655"/>
                    </a:lnTo>
                    <a:lnTo>
                      <a:pt x="3784" y="2120"/>
                    </a:lnTo>
                    <a:lnTo>
                      <a:pt x="3546" y="1605"/>
                    </a:lnTo>
                    <a:lnTo>
                      <a:pt x="3269" y="1090"/>
                    </a:lnTo>
                    <a:lnTo>
                      <a:pt x="2932" y="595"/>
                    </a:lnTo>
                    <a:lnTo>
                      <a:pt x="2576" y="100"/>
                    </a:lnTo>
                    <a:lnTo>
                      <a:pt x="2536" y="60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8" name="Google Shape;6228;p23"/>
              <p:cNvSpPr/>
              <p:nvPr/>
            </p:nvSpPr>
            <p:spPr>
              <a:xfrm>
                <a:off x="2463175" y="1843400"/>
                <a:ext cx="54475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79" h="20738" extrusionOk="0">
                    <a:moveTo>
                      <a:pt x="753" y="1"/>
                    </a:moveTo>
                    <a:lnTo>
                      <a:pt x="634" y="21"/>
                    </a:lnTo>
                    <a:lnTo>
                      <a:pt x="535" y="80"/>
                    </a:lnTo>
                    <a:lnTo>
                      <a:pt x="475" y="159"/>
                    </a:lnTo>
                    <a:lnTo>
                      <a:pt x="456" y="219"/>
                    </a:lnTo>
                    <a:lnTo>
                      <a:pt x="436" y="278"/>
                    </a:lnTo>
                    <a:lnTo>
                      <a:pt x="436" y="338"/>
                    </a:lnTo>
                    <a:lnTo>
                      <a:pt x="456" y="417"/>
                    </a:lnTo>
                    <a:lnTo>
                      <a:pt x="614" y="1051"/>
                    </a:lnTo>
                    <a:lnTo>
                      <a:pt x="733" y="1684"/>
                    </a:lnTo>
                    <a:lnTo>
                      <a:pt x="852" y="2338"/>
                    </a:lnTo>
                    <a:lnTo>
                      <a:pt x="931" y="2972"/>
                    </a:lnTo>
                    <a:lnTo>
                      <a:pt x="990" y="3625"/>
                    </a:lnTo>
                    <a:lnTo>
                      <a:pt x="1010" y="4279"/>
                    </a:lnTo>
                    <a:lnTo>
                      <a:pt x="1010" y="4952"/>
                    </a:lnTo>
                    <a:lnTo>
                      <a:pt x="990" y="5606"/>
                    </a:lnTo>
                    <a:lnTo>
                      <a:pt x="931" y="6299"/>
                    </a:lnTo>
                    <a:lnTo>
                      <a:pt x="852" y="6973"/>
                    </a:lnTo>
                    <a:lnTo>
                      <a:pt x="733" y="7646"/>
                    </a:lnTo>
                    <a:lnTo>
                      <a:pt x="614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79" y="11587"/>
                    </a:lnTo>
                    <a:lnTo>
                      <a:pt x="20" y="12142"/>
                    </a:lnTo>
                    <a:lnTo>
                      <a:pt x="0" y="12716"/>
                    </a:lnTo>
                    <a:lnTo>
                      <a:pt x="0" y="13291"/>
                    </a:lnTo>
                    <a:lnTo>
                      <a:pt x="40" y="13845"/>
                    </a:lnTo>
                    <a:lnTo>
                      <a:pt x="99" y="14400"/>
                    </a:lnTo>
                    <a:lnTo>
                      <a:pt x="198" y="14974"/>
                    </a:lnTo>
                    <a:lnTo>
                      <a:pt x="317" y="15529"/>
                    </a:lnTo>
                    <a:lnTo>
                      <a:pt x="495" y="16143"/>
                    </a:lnTo>
                    <a:lnTo>
                      <a:pt x="673" y="16737"/>
                    </a:lnTo>
                    <a:lnTo>
                      <a:pt x="1050" y="17945"/>
                    </a:lnTo>
                    <a:lnTo>
                      <a:pt x="1228" y="18559"/>
                    </a:lnTo>
                    <a:lnTo>
                      <a:pt x="1387" y="19173"/>
                    </a:lnTo>
                    <a:lnTo>
                      <a:pt x="1525" y="19787"/>
                    </a:lnTo>
                    <a:lnTo>
                      <a:pt x="1565" y="20104"/>
                    </a:lnTo>
                    <a:lnTo>
                      <a:pt x="1604" y="20421"/>
                    </a:lnTo>
                    <a:lnTo>
                      <a:pt x="1624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3" y="20659"/>
                    </a:lnTo>
                    <a:lnTo>
                      <a:pt x="1822" y="20718"/>
                    </a:lnTo>
                    <a:lnTo>
                      <a:pt x="1921" y="20738"/>
                    </a:lnTo>
                    <a:lnTo>
                      <a:pt x="2020" y="20718"/>
                    </a:lnTo>
                    <a:lnTo>
                      <a:pt x="2080" y="20698"/>
                    </a:lnTo>
                    <a:lnTo>
                      <a:pt x="2119" y="20659"/>
                    </a:lnTo>
                    <a:lnTo>
                      <a:pt x="2139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2001" y="19252"/>
                    </a:lnTo>
                    <a:lnTo>
                      <a:pt x="1862" y="18678"/>
                    </a:lnTo>
                    <a:lnTo>
                      <a:pt x="1703" y="18124"/>
                    </a:lnTo>
                    <a:lnTo>
                      <a:pt x="1367" y="17014"/>
                    </a:lnTo>
                    <a:lnTo>
                      <a:pt x="1010" y="15885"/>
                    </a:lnTo>
                    <a:lnTo>
                      <a:pt x="911" y="15549"/>
                    </a:lnTo>
                    <a:lnTo>
                      <a:pt x="832" y="15192"/>
                    </a:lnTo>
                    <a:lnTo>
                      <a:pt x="773" y="14836"/>
                    </a:lnTo>
                    <a:lnTo>
                      <a:pt x="713" y="14499"/>
                    </a:lnTo>
                    <a:lnTo>
                      <a:pt x="634" y="13806"/>
                    </a:lnTo>
                    <a:lnTo>
                      <a:pt x="594" y="13113"/>
                    </a:lnTo>
                    <a:lnTo>
                      <a:pt x="594" y="12419"/>
                    </a:lnTo>
                    <a:lnTo>
                      <a:pt x="634" y="11726"/>
                    </a:lnTo>
                    <a:lnTo>
                      <a:pt x="713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87" y="7824"/>
                    </a:lnTo>
                    <a:lnTo>
                      <a:pt x="1387" y="7190"/>
                    </a:lnTo>
                    <a:lnTo>
                      <a:pt x="1466" y="6576"/>
                    </a:lnTo>
                    <a:lnTo>
                      <a:pt x="1525" y="5943"/>
                    </a:lnTo>
                    <a:lnTo>
                      <a:pt x="158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8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7" y="1486"/>
                    </a:lnTo>
                    <a:lnTo>
                      <a:pt x="1149" y="852"/>
                    </a:lnTo>
                    <a:lnTo>
                      <a:pt x="990" y="239"/>
                    </a:lnTo>
                    <a:lnTo>
                      <a:pt x="971" y="159"/>
                    </a:lnTo>
                    <a:lnTo>
                      <a:pt x="931" y="120"/>
                    </a:lnTo>
                    <a:lnTo>
                      <a:pt x="891" y="60"/>
                    </a:lnTo>
                    <a:lnTo>
                      <a:pt x="852" y="40"/>
                    </a:lnTo>
                    <a:lnTo>
                      <a:pt x="75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9" name="Google Shape;6229;p23"/>
              <p:cNvSpPr/>
              <p:nvPr/>
            </p:nvSpPr>
            <p:spPr>
              <a:xfrm>
                <a:off x="2991000" y="2091475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53" y="1"/>
                    </a:moveTo>
                    <a:lnTo>
                      <a:pt x="634" y="21"/>
                    </a:lnTo>
                    <a:lnTo>
                      <a:pt x="555" y="60"/>
                    </a:lnTo>
                    <a:lnTo>
                      <a:pt x="476" y="159"/>
                    </a:lnTo>
                    <a:lnTo>
                      <a:pt x="456" y="199"/>
                    </a:lnTo>
                    <a:lnTo>
                      <a:pt x="436" y="258"/>
                    </a:lnTo>
                    <a:lnTo>
                      <a:pt x="436" y="337"/>
                    </a:lnTo>
                    <a:lnTo>
                      <a:pt x="456" y="417"/>
                    </a:lnTo>
                    <a:lnTo>
                      <a:pt x="615" y="1050"/>
                    </a:lnTo>
                    <a:lnTo>
                      <a:pt x="733" y="1684"/>
                    </a:lnTo>
                    <a:lnTo>
                      <a:pt x="852" y="2318"/>
                    </a:lnTo>
                    <a:lnTo>
                      <a:pt x="931" y="2972"/>
                    </a:lnTo>
                    <a:lnTo>
                      <a:pt x="991" y="3625"/>
                    </a:lnTo>
                    <a:lnTo>
                      <a:pt x="1011" y="4279"/>
                    </a:lnTo>
                    <a:lnTo>
                      <a:pt x="1011" y="4933"/>
                    </a:lnTo>
                    <a:lnTo>
                      <a:pt x="991" y="5606"/>
                    </a:lnTo>
                    <a:lnTo>
                      <a:pt x="931" y="6279"/>
                    </a:lnTo>
                    <a:lnTo>
                      <a:pt x="852" y="6973"/>
                    </a:lnTo>
                    <a:lnTo>
                      <a:pt x="733" y="7646"/>
                    </a:lnTo>
                    <a:lnTo>
                      <a:pt x="615" y="8319"/>
                    </a:lnTo>
                    <a:lnTo>
                      <a:pt x="357" y="9646"/>
                    </a:lnTo>
                    <a:lnTo>
                      <a:pt x="238" y="10320"/>
                    </a:lnTo>
                    <a:lnTo>
                      <a:pt x="139" y="10993"/>
                    </a:lnTo>
                    <a:lnTo>
                      <a:pt x="80" y="11568"/>
                    </a:lnTo>
                    <a:lnTo>
                      <a:pt x="20" y="12142"/>
                    </a:lnTo>
                    <a:lnTo>
                      <a:pt x="1" y="12716"/>
                    </a:lnTo>
                    <a:lnTo>
                      <a:pt x="1" y="13271"/>
                    </a:lnTo>
                    <a:lnTo>
                      <a:pt x="40" y="13845"/>
                    </a:lnTo>
                    <a:lnTo>
                      <a:pt x="100" y="14400"/>
                    </a:lnTo>
                    <a:lnTo>
                      <a:pt x="199" y="14974"/>
                    </a:lnTo>
                    <a:lnTo>
                      <a:pt x="317" y="15529"/>
                    </a:lnTo>
                    <a:lnTo>
                      <a:pt x="496" y="16143"/>
                    </a:lnTo>
                    <a:lnTo>
                      <a:pt x="674" y="16737"/>
                    </a:lnTo>
                    <a:lnTo>
                      <a:pt x="1050" y="17945"/>
                    </a:lnTo>
                    <a:lnTo>
                      <a:pt x="1229" y="18539"/>
                    </a:lnTo>
                    <a:lnTo>
                      <a:pt x="1407" y="19153"/>
                    </a:lnTo>
                    <a:lnTo>
                      <a:pt x="1526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25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4" y="20659"/>
                    </a:lnTo>
                    <a:lnTo>
                      <a:pt x="182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080" y="20698"/>
                    </a:lnTo>
                    <a:lnTo>
                      <a:pt x="2120" y="20659"/>
                    </a:lnTo>
                    <a:lnTo>
                      <a:pt x="2140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2001" y="19252"/>
                    </a:lnTo>
                    <a:lnTo>
                      <a:pt x="1862" y="18678"/>
                    </a:lnTo>
                    <a:lnTo>
                      <a:pt x="1704" y="18123"/>
                    </a:lnTo>
                    <a:lnTo>
                      <a:pt x="1367" y="17014"/>
                    </a:lnTo>
                    <a:lnTo>
                      <a:pt x="1011" y="15885"/>
                    </a:lnTo>
                    <a:lnTo>
                      <a:pt x="912" y="15529"/>
                    </a:lnTo>
                    <a:lnTo>
                      <a:pt x="832" y="15192"/>
                    </a:lnTo>
                    <a:lnTo>
                      <a:pt x="773" y="14836"/>
                    </a:lnTo>
                    <a:lnTo>
                      <a:pt x="714" y="14499"/>
                    </a:lnTo>
                    <a:lnTo>
                      <a:pt x="634" y="13806"/>
                    </a:lnTo>
                    <a:lnTo>
                      <a:pt x="595" y="13112"/>
                    </a:lnTo>
                    <a:lnTo>
                      <a:pt x="595" y="12419"/>
                    </a:lnTo>
                    <a:lnTo>
                      <a:pt x="634" y="11706"/>
                    </a:lnTo>
                    <a:lnTo>
                      <a:pt x="714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88" y="7804"/>
                    </a:lnTo>
                    <a:lnTo>
                      <a:pt x="1387" y="7190"/>
                    </a:lnTo>
                    <a:lnTo>
                      <a:pt x="1466" y="6557"/>
                    </a:lnTo>
                    <a:lnTo>
                      <a:pt x="1526" y="5943"/>
                    </a:lnTo>
                    <a:lnTo>
                      <a:pt x="158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6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8" y="1466"/>
                    </a:lnTo>
                    <a:lnTo>
                      <a:pt x="1149" y="852"/>
                    </a:lnTo>
                    <a:lnTo>
                      <a:pt x="991" y="238"/>
                    </a:lnTo>
                    <a:lnTo>
                      <a:pt x="971" y="159"/>
                    </a:lnTo>
                    <a:lnTo>
                      <a:pt x="931" y="100"/>
                    </a:lnTo>
                    <a:lnTo>
                      <a:pt x="892" y="60"/>
                    </a:lnTo>
                    <a:lnTo>
                      <a:pt x="852" y="40"/>
                    </a:lnTo>
                    <a:lnTo>
                      <a:pt x="75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0" name="Google Shape;6230;p23"/>
              <p:cNvSpPr/>
              <p:nvPr/>
            </p:nvSpPr>
            <p:spPr>
              <a:xfrm>
                <a:off x="2397300" y="1963725"/>
                <a:ext cx="1020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81" h="51557" extrusionOk="0">
                    <a:moveTo>
                      <a:pt x="1625" y="1"/>
                    </a:moveTo>
                    <a:lnTo>
                      <a:pt x="1585" y="21"/>
                    </a:lnTo>
                    <a:lnTo>
                      <a:pt x="1546" y="40"/>
                    </a:lnTo>
                    <a:lnTo>
                      <a:pt x="1486" y="60"/>
                    </a:lnTo>
                    <a:lnTo>
                      <a:pt x="1467" y="120"/>
                    </a:lnTo>
                    <a:lnTo>
                      <a:pt x="1427" y="179"/>
                    </a:lnTo>
                    <a:lnTo>
                      <a:pt x="1407" y="238"/>
                    </a:lnTo>
                    <a:lnTo>
                      <a:pt x="1051" y="2774"/>
                    </a:lnTo>
                    <a:lnTo>
                      <a:pt x="872" y="4041"/>
                    </a:lnTo>
                    <a:lnTo>
                      <a:pt x="714" y="5309"/>
                    </a:lnTo>
                    <a:lnTo>
                      <a:pt x="575" y="6596"/>
                    </a:lnTo>
                    <a:lnTo>
                      <a:pt x="437" y="7884"/>
                    </a:lnTo>
                    <a:lnTo>
                      <a:pt x="318" y="9171"/>
                    </a:lnTo>
                    <a:lnTo>
                      <a:pt x="219" y="10458"/>
                    </a:lnTo>
                    <a:lnTo>
                      <a:pt x="139" y="11746"/>
                    </a:lnTo>
                    <a:lnTo>
                      <a:pt x="60" y="13033"/>
                    </a:lnTo>
                    <a:lnTo>
                      <a:pt x="21" y="14321"/>
                    </a:lnTo>
                    <a:lnTo>
                      <a:pt x="1" y="15608"/>
                    </a:lnTo>
                    <a:lnTo>
                      <a:pt x="1" y="16895"/>
                    </a:lnTo>
                    <a:lnTo>
                      <a:pt x="21" y="18183"/>
                    </a:lnTo>
                    <a:lnTo>
                      <a:pt x="60" y="19470"/>
                    </a:lnTo>
                    <a:lnTo>
                      <a:pt x="120" y="20738"/>
                    </a:lnTo>
                    <a:lnTo>
                      <a:pt x="219" y="21966"/>
                    </a:lnTo>
                    <a:lnTo>
                      <a:pt x="357" y="23174"/>
                    </a:lnTo>
                    <a:lnTo>
                      <a:pt x="516" y="24362"/>
                    </a:lnTo>
                    <a:lnTo>
                      <a:pt x="714" y="25551"/>
                    </a:lnTo>
                    <a:lnTo>
                      <a:pt x="932" y="26719"/>
                    </a:lnTo>
                    <a:lnTo>
                      <a:pt x="1169" y="27908"/>
                    </a:lnTo>
                    <a:lnTo>
                      <a:pt x="1447" y="29076"/>
                    </a:lnTo>
                    <a:lnTo>
                      <a:pt x="1724" y="30245"/>
                    </a:lnTo>
                    <a:lnTo>
                      <a:pt x="2318" y="32622"/>
                    </a:lnTo>
                    <a:lnTo>
                      <a:pt x="2615" y="33810"/>
                    </a:lnTo>
                    <a:lnTo>
                      <a:pt x="2873" y="34998"/>
                    </a:lnTo>
                    <a:lnTo>
                      <a:pt x="3110" y="36207"/>
                    </a:lnTo>
                    <a:lnTo>
                      <a:pt x="3209" y="36821"/>
                    </a:lnTo>
                    <a:lnTo>
                      <a:pt x="3289" y="37435"/>
                    </a:lnTo>
                    <a:lnTo>
                      <a:pt x="3368" y="38029"/>
                    </a:lnTo>
                    <a:lnTo>
                      <a:pt x="3427" y="38643"/>
                    </a:lnTo>
                    <a:lnTo>
                      <a:pt x="3467" y="39257"/>
                    </a:lnTo>
                    <a:lnTo>
                      <a:pt x="3507" y="39891"/>
                    </a:lnTo>
                    <a:lnTo>
                      <a:pt x="3507" y="40604"/>
                    </a:lnTo>
                    <a:lnTo>
                      <a:pt x="3487" y="41317"/>
                    </a:lnTo>
                    <a:lnTo>
                      <a:pt x="3447" y="42030"/>
                    </a:lnTo>
                    <a:lnTo>
                      <a:pt x="3388" y="42743"/>
                    </a:lnTo>
                    <a:lnTo>
                      <a:pt x="3249" y="44149"/>
                    </a:lnTo>
                    <a:lnTo>
                      <a:pt x="3091" y="45575"/>
                    </a:lnTo>
                    <a:lnTo>
                      <a:pt x="2952" y="46981"/>
                    </a:lnTo>
                    <a:lnTo>
                      <a:pt x="2893" y="47694"/>
                    </a:lnTo>
                    <a:lnTo>
                      <a:pt x="2833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3" y="50546"/>
                    </a:lnTo>
                    <a:lnTo>
                      <a:pt x="2893" y="51259"/>
                    </a:lnTo>
                    <a:lnTo>
                      <a:pt x="2912" y="51378"/>
                    </a:lnTo>
                    <a:lnTo>
                      <a:pt x="2952" y="51457"/>
                    </a:lnTo>
                    <a:lnTo>
                      <a:pt x="3011" y="51517"/>
                    </a:lnTo>
                    <a:lnTo>
                      <a:pt x="3091" y="51556"/>
                    </a:lnTo>
                    <a:lnTo>
                      <a:pt x="3308" y="51556"/>
                    </a:lnTo>
                    <a:lnTo>
                      <a:pt x="3368" y="51517"/>
                    </a:lnTo>
                    <a:lnTo>
                      <a:pt x="3427" y="51457"/>
                    </a:lnTo>
                    <a:lnTo>
                      <a:pt x="3447" y="51378"/>
                    </a:lnTo>
                    <a:lnTo>
                      <a:pt x="3447" y="51259"/>
                    </a:lnTo>
                    <a:lnTo>
                      <a:pt x="3408" y="50625"/>
                    </a:lnTo>
                    <a:lnTo>
                      <a:pt x="3388" y="50011"/>
                    </a:lnTo>
                    <a:lnTo>
                      <a:pt x="3368" y="49378"/>
                    </a:lnTo>
                    <a:lnTo>
                      <a:pt x="3388" y="48744"/>
                    </a:lnTo>
                    <a:lnTo>
                      <a:pt x="3427" y="48130"/>
                    </a:lnTo>
                    <a:lnTo>
                      <a:pt x="3467" y="47496"/>
                    </a:lnTo>
                    <a:lnTo>
                      <a:pt x="3586" y="46248"/>
                    </a:lnTo>
                    <a:lnTo>
                      <a:pt x="3863" y="43753"/>
                    </a:lnTo>
                    <a:lnTo>
                      <a:pt x="3982" y="42505"/>
                    </a:lnTo>
                    <a:lnTo>
                      <a:pt x="4022" y="41891"/>
                    </a:lnTo>
                    <a:lnTo>
                      <a:pt x="4061" y="41257"/>
                    </a:lnTo>
                    <a:lnTo>
                      <a:pt x="4081" y="40663"/>
                    </a:lnTo>
                    <a:lnTo>
                      <a:pt x="4061" y="40089"/>
                    </a:lnTo>
                    <a:lnTo>
                      <a:pt x="4041" y="39494"/>
                    </a:lnTo>
                    <a:lnTo>
                      <a:pt x="4002" y="38920"/>
                    </a:lnTo>
                    <a:lnTo>
                      <a:pt x="3962" y="38346"/>
                    </a:lnTo>
                    <a:lnTo>
                      <a:pt x="3903" y="37771"/>
                    </a:lnTo>
                    <a:lnTo>
                      <a:pt x="3744" y="36622"/>
                    </a:lnTo>
                    <a:lnTo>
                      <a:pt x="3546" y="35474"/>
                    </a:lnTo>
                    <a:lnTo>
                      <a:pt x="3308" y="34345"/>
                    </a:lnTo>
                    <a:lnTo>
                      <a:pt x="3051" y="33216"/>
                    </a:lnTo>
                    <a:lnTo>
                      <a:pt x="2774" y="32087"/>
                    </a:lnTo>
                    <a:lnTo>
                      <a:pt x="2180" y="29670"/>
                    </a:lnTo>
                    <a:lnTo>
                      <a:pt x="1902" y="28462"/>
                    </a:lnTo>
                    <a:lnTo>
                      <a:pt x="1625" y="27254"/>
                    </a:lnTo>
                    <a:lnTo>
                      <a:pt x="1367" y="26046"/>
                    </a:lnTo>
                    <a:lnTo>
                      <a:pt x="1150" y="24818"/>
                    </a:lnTo>
                    <a:lnTo>
                      <a:pt x="971" y="23590"/>
                    </a:lnTo>
                    <a:lnTo>
                      <a:pt x="813" y="22342"/>
                    </a:lnTo>
                    <a:lnTo>
                      <a:pt x="714" y="21055"/>
                    </a:lnTo>
                    <a:lnTo>
                      <a:pt x="635" y="19787"/>
                    </a:lnTo>
                    <a:lnTo>
                      <a:pt x="595" y="18500"/>
                    </a:lnTo>
                    <a:lnTo>
                      <a:pt x="575" y="17212"/>
                    </a:lnTo>
                    <a:lnTo>
                      <a:pt x="595" y="15925"/>
                    </a:lnTo>
                    <a:lnTo>
                      <a:pt x="615" y="14657"/>
                    </a:lnTo>
                    <a:lnTo>
                      <a:pt x="674" y="13370"/>
                    </a:lnTo>
                    <a:lnTo>
                      <a:pt x="734" y="12083"/>
                    </a:lnTo>
                    <a:lnTo>
                      <a:pt x="813" y="10617"/>
                    </a:lnTo>
                    <a:lnTo>
                      <a:pt x="932" y="9151"/>
                    </a:lnTo>
                    <a:lnTo>
                      <a:pt x="1051" y="7686"/>
                    </a:lnTo>
                    <a:lnTo>
                      <a:pt x="1209" y="6240"/>
                    </a:lnTo>
                    <a:lnTo>
                      <a:pt x="1367" y="4774"/>
                    </a:lnTo>
                    <a:lnTo>
                      <a:pt x="1546" y="3328"/>
                    </a:lnTo>
                    <a:lnTo>
                      <a:pt x="1744" y="1863"/>
                    </a:lnTo>
                    <a:lnTo>
                      <a:pt x="1962" y="417"/>
                    </a:lnTo>
                    <a:lnTo>
                      <a:pt x="1962" y="337"/>
                    </a:lnTo>
                    <a:lnTo>
                      <a:pt x="1962" y="278"/>
                    </a:lnTo>
                    <a:lnTo>
                      <a:pt x="1942" y="219"/>
                    </a:lnTo>
                    <a:lnTo>
                      <a:pt x="1922" y="159"/>
                    </a:lnTo>
                    <a:lnTo>
                      <a:pt x="1843" y="60"/>
                    </a:lnTo>
                    <a:lnTo>
                      <a:pt x="1744" y="21"/>
                    </a:lnTo>
                    <a:lnTo>
                      <a:pt x="162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1" name="Google Shape;6231;p23"/>
              <p:cNvSpPr/>
              <p:nvPr/>
            </p:nvSpPr>
            <p:spPr>
              <a:xfrm>
                <a:off x="252257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39" y="0"/>
                    </a:moveTo>
                    <a:lnTo>
                      <a:pt x="139" y="60"/>
                    </a:lnTo>
                    <a:lnTo>
                      <a:pt x="60" y="139"/>
                    </a:lnTo>
                    <a:lnTo>
                      <a:pt x="40" y="198"/>
                    </a:lnTo>
                    <a:lnTo>
                      <a:pt x="21" y="25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9" y="1941"/>
                    </a:lnTo>
                    <a:lnTo>
                      <a:pt x="397" y="3486"/>
                    </a:lnTo>
                    <a:lnTo>
                      <a:pt x="536" y="5031"/>
                    </a:lnTo>
                    <a:lnTo>
                      <a:pt x="615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5" y="11230"/>
                    </a:lnTo>
                    <a:lnTo>
                      <a:pt x="536" y="12795"/>
                    </a:lnTo>
                    <a:lnTo>
                      <a:pt x="536" y="12854"/>
                    </a:lnTo>
                    <a:lnTo>
                      <a:pt x="555" y="12934"/>
                    </a:lnTo>
                    <a:lnTo>
                      <a:pt x="575" y="12973"/>
                    </a:lnTo>
                    <a:lnTo>
                      <a:pt x="615" y="13033"/>
                    </a:lnTo>
                    <a:lnTo>
                      <a:pt x="694" y="13092"/>
                    </a:lnTo>
                    <a:lnTo>
                      <a:pt x="793" y="13112"/>
                    </a:lnTo>
                    <a:lnTo>
                      <a:pt x="912" y="13092"/>
                    </a:lnTo>
                    <a:lnTo>
                      <a:pt x="1011" y="13033"/>
                    </a:lnTo>
                    <a:lnTo>
                      <a:pt x="1051" y="12973"/>
                    </a:lnTo>
                    <a:lnTo>
                      <a:pt x="1070" y="12934"/>
                    </a:lnTo>
                    <a:lnTo>
                      <a:pt x="1090" y="12854"/>
                    </a:lnTo>
                    <a:lnTo>
                      <a:pt x="1110" y="12795"/>
                    </a:lnTo>
                    <a:lnTo>
                      <a:pt x="1189" y="11210"/>
                    </a:lnTo>
                    <a:lnTo>
                      <a:pt x="1229" y="9646"/>
                    </a:lnTo>
                    <a:lnTo>
                      <a:pt x="1229" y="8061"/>
                    </a:lnTo>
                    <a:lnTo>
                      <a:pt x="1189" y="6497"/>
                    </a:lnTo>
                    <a:lnTo>
                      <a:pt x="1090" y="4912"/>
                    </a:lnTo>
                    <a:lnTo>
                      <a:pt x="952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6" y="159"/>
                    </a:lnTo>
                    <a:lnTo>
                      <a:pt x="516" y="99"/>
                    </a:lnTo>
                    <a:lnTo>
                      <a:pt x="476" y="60"/>
                    </a:lnTo>
                    <a:lnTo>
                      <a:pt x="437" y="20"/>
                    </a:lnTo>
                    <a:lnTo>
                      <a:pt x="39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2" name="Google Shape;6232;p23"/>
              <p:cNvSpPr/>
              <p:nvPr/>
            </p:nvSpPr>
            <p:spPr>
              <a:xfrm>
                <a:off x="2422075" y="1002150"/>
                <a:ext cx="93100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4" h="35473" extrusionOk="0">
                    <a:moveTo>
                      <a:pt x="2397" y="0"/>
                    </a:moveTo>
                    <a:lnTo>
                      <a:pt x="2298" y="20"/>
                    </a:lnTo>
                    <a:lnTo>
                      <a:pt x="2199" y="59"/>
                    </a:lnTo>
                    <a:lnTo>
                      <a:pt x="2119" y="158"/>
                    </a:lnTo>
                    <a:lnTo>
                      <a:pt x="2060" y="277"/>
                    </a:lnTo>
                    <a:lnTo>
                      <a:pt x="2060" y="337"/>
                    </a:lnTo>
                    <a:lnTo>
                      <a:pt x="2060" y="416"/>
                    </a:lnTo>
                    <a:lnTo>
                      <a:pt x="2317" y="2753"/>
                    </a:lnTo>
                    <a:lnTo>
                      <a:pt x="2575" y="5110"/>
                    </a:lnTo>
                    <a:lnTo>
                      <a:pt x="2813" y="7467"/>
                    </a:lnTo>
                    <a:lnTo>
                      <a:pt x="2892" y="8655"/>
                    </a:lnTo>
                    <a:lnTo>
                      <a:pt x="2991" y="9824"/>
                    </a:lnTo>
                    <a:lnTo>
                      <a:pt x="3050" y="11012"/>
                    </a:lnTo>
                    <a:lnTo>
                      <a:pt x="3110" y="12181"/>
                    </a:lnTo>
                    <a:lnTo>
                      <a:pt x="3149" y="13369"/>
                    </a:lnTo>
                    <a:lnTo>
                      <a:pt x="3149" y="14558"/>
                    </a:lnTo>
                    <a:lnTo>
                      <a:pt x="3149" y="15746"/>
                    </a:lnTo>
                    <a:lnTo>
                      <a:pt x="3110" y="16915"/>
                    </a:lnTo>
                    <a:lnTo>
                      <a:pt x="3070" y="18103"/>
                    </a:lnTo>
                    <a:lnTo>
                      <a:pt x="2971" y="19291"/>
                    </a:lnTo>
                    <a:lnTo>
                      <a:pt x="2872" y="20420"/>
                    </a:lnTo>
                    <a:lnTo>
                      <a:pt x="2733" y="21529"/>
                    </a:lnTo>
                    <a:lnTo>
                      <a:pt x="2575" y="22639"/>
                    </a:lnTo>
                    <a:lnTo>
                      <a:pt x="2377" y="23748"/>
                    </a:lnTo>
                    <a:lnTo>
                      <a:pt x="2139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68" y="28065"/>
                    </a:lnTo>
                    <a:lnTo>
                      <a:pt x="654" y="29848"/>
                    </a:lnTo>
                    <a:lnTo>
                      <a:pt x="495" y="30284"/>
                    </a:lnTo>
                    <a:lnTo>
                      <a:pt x="376" y="30739"/>
                    </a:lnTo>
                    <a:lnTo>
                      <a:pt x="258" y="31195"/>
                    </a:lnTo>
                    <a:lnTo>
                      <a:pt x="159" y="31670"/>
                    </a:lnTo>
                    <a:lnTo>
                      <a:pt x="79" y="32126"/>
                    </a:lnTo>
                    <a:lnTo>
                      <a:pt x="20" y="32581"/>
                    </a:lnTo>
                    <a:lnTo>
                      <a:pt x="0" y="33037"/>
                    </a:lnTo>
                    <a:lnTo>
                      <a:pt x="20" y="33512"/>
                    </a:lnTo>
                    <a:lnTo>
                      <a:pt x="79" y="33968"/>
                    </a:lnTo>
                    <a:lnTo>
                      <a:pt x="198" y="34423"/>
                    </a:lnTo>
                    <a:lnTo>
                      <a:pt x="258" y="34641"/>
                    </a:lnTo>
                    <a:lnTo>
                      <a:pt x="337" y="34859"/>
                    </a:lnTo>
                    <a:lnTo>
                      <a:pt x="436" y="35097"/>
                    </a:lnTo>
                    <a:lnTo>
                      <a:pt x="555" y="35315"/>
                    </a:lnTo>
                    <a:lnTo>
                      <a:pt x="594" y="35374"/>
                    </a:lnTo>
                    <a:lnTo>
                      <a:pt x="634" y="35414"/>
                    </a:lnTo>
                    <a:lnTo>
                      <a:pt x="693" y="35453"/>
                    </a:lnTo>
                    <a:lnTo>
                      <a:pt x="733" y="35473"/>
                    </a:lnTo>
                    <a:lnTo>
                      <a:pt x="852" y="35473"/>
                    </a:lnTo>
                    <a:lnTo>
                      <a:pt x="951" y="35414"/>
                    </a:lnTo>
                    <a:lnTo>
                      <a:pt x="1030" y="35334"/>
                    </a:lnTo>
                    <a:lnTo>
                      <a:pt x="1070" y="35235"/>
                    </a:lnTo>
                    <a:lnTo>
                      <a:pt x="1090" y="35176"/>
                    </a:lnTo>
                    <a:lnTo>
                      <a:pt x="1090" y="35116"/>
                    </a:lnTo>
                    <a:lnTo>
                      <a:pt x="1070" y="35057"/>
                    </a:lnTo>
                    <a:lnTo>
                      <a:pt x="1050" y="34978"/>
                    </a:lnTo>
                    <a:lnTo>
                      <a:pt x="931" y="34740"/>
                    </a:lnTo>
                    <a:lnTo>
                      <a:pt x="832" y="34483"/>
                    </a:lnTo>
                    <a:lnTo>
                      <a:pt x="733" y="34245"/>
                    </a:lnTo>
                    <a:lnTo>
                      <a:pt x="674" y="33988"/>
                    </a:lnTo>
                    <a:lnTo>
                      <a:pt x="634" y="33730"/>
                    </a:lnTo>
                    <a:lnTo>
                      <a:pt x="594" y="33473"/>
                    </a:lnTo>
                    <a:lnTo>
                      <a:pt x="575" y="33195"/>
                    </a:lnTo>
                    <a:lnTo>
                      <a:pt x="555" y="32938"/>
                    </a:lnTo>
                    <a:lnTo>
                      <a:pt x="575" y="32680"/>
                    </a:lnTo>
                    <a:lnTo>
                      <a:pt x="594" y="32403"/>
                    </a:lnTo>
                    <a:lnTo>
                      <a:pt x="654" y="31868"/>
                    </a:lnTo>
                    <a:lnTo>
                      <a:pt x="753" y="31333"/>
                    </a:lnTo>
                    <a:lnTo>
                      <a:pt x="891" y="30799"/>
                    </a:lnTo>
                    <a:lnTo>
                      <a:pt x="1050" y="30244"/>
                    </a:lnTo>
                    <a:lnTo>
                      <a:pt x="1228" y="29709"/>
                    </a:lnTo>
                    <a:lnTo>
                      <a:pt x="1604" y="28660"/>
                    </a:lnTo>
                    <a:lnTo>
                      <a:pt x="1981" y="27650"/>
                    </a:lnTo>
                    <a:lnTo>
                      <a:pt x="2139" y="27154"/>
                    </a:lnTo>
                    <a:lnTo>
                      <a:pt x="2278" y="26679"/>
                    </a:lnTo>
                    <a:lnTo>
                      <a:pt x="2555" y="25669"/>
                    </a:lnTo>
                    <a:lnTo>
                      <a:pt x="2773" y="24639"/>
                    </a:lnTo>
                    <a:lnTo>
                      <a:pt x="2991" y="23609"/>
                    </a:lnTo>
                    <a:lnTo>
                      <a:pt x="3149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5" y="18380"/>
                    </a:lnTo>
                    <a:lnTo>
                      <a:pt x="3664" y="17231"/>
                    </a:lnTo>
                    <a:lnTo>
                      <a:pt x="3704" y="16102"/>
                    </a:lnTo>
                    <a:lnTo>
                      <a:pt x="3724" y="14954"/>
                    </a:lnTo>
                    <a:lnTo>
                      <a:pt x="3724" y="13825"/>
                    </a:lnTo>
                    <a:lnTo>
                      <a:pt x="3684" y="12696"/>
                    </a:lnTo>
                    <a:lnTo>
                      <a:pt x="3645" y="11547"/>
                    </a:lnTo>
                    <a:lnTo>
                      <a:pt x="3585" y="10418"/>
                    </a:lnTo>
                    <a:lnTo>
                      <a:pt x="3526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72" y="2496"/>
                    </a:lnTo>
                    <a:lnTo>
                      <a:pt x="2615" y="238"/>
                    </a:lnTo>
                    <a:lnTo>
                      <a:pt x="2595" y="158"/>
                    </a:lnTo>
                    <a:lnTo>
                      <a:pt x="2575" y="99"/>
                    </a:lnTo>
                    <a:lnTo>
                      <a:pt x="2535" y="59"/>
                    </a:lnTo>
                    <a:lnTo>
                      <a:pt x="2496" y="20"/>
                    </a:lnTo>
                    <a:lnTo>
                      <a:pt x="245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3" name="Google Shape;6233;p23"/>
              <p:cNvSpPr/>
              <p:nvPr/>
            </p:nvSpPr>
            <p:spPr>
              <a:xfrm>
                <a:off x="1957600" y="2309850"/>
                <a:ext cx="102525" cy="882875"/>
              </a:xfrm>
              <a:custGeom>
                <a:avLst/>
                <a:gdLst/>
                <a:ahLst/>
                <a:cxnLst/>
                <a:rect l="l" t="t" r="r" b="b"/>
                <a:pathLst>
                  <a:path w="4101" h="35315" extrusionOk="0">
                    <a:moveTo>
                      <a:pt x="298" y="0"/>
                    </a:moveTo>
                    <a:lnTo>
                      <a:pt x="199" y="40"/>
                    </a:lnTo>
                    <a:lnTo>
                      <a:pt x="100" y="119"/>
                    </a:lnTo>
                    <a:lnTo>
                      <a:pt x="41" y="21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" y="495"/>
                    </a:lnTo>
                    <a:lnTo>
                      <a:pt x="595" y="2734"/>
                    </a:lnTo>
                    <a:lnTo>
                      <a:pt x="1169" y="4991"/>
                    </a:lnTo>
                    <a:lnTo>
                      <a:pt x="1704" y="7269"/>
                    </a:lnTo>
                    <a:lnTo>
                      <a:pt x="1962" y="8418"/>
                    </a:lnTo>
                    <a:lnTo>
                      <a:pt x="2199" y="9547"/>
                    </a:lnTo>
                    <a:lnTo>
                      <a:pt x="2437" y="10696"/>
                    </a:lnTo>
                    <a:lnTo>
                      <a:pt x="2635" y="11864"/>
                    </a:lnTo>
                    <a:lnTo>
                      <a:pt x="2833" y="13013"/>
                    </a:lnTo>
                    <a:lnTo>
                      <a:pt x="3011" y="14182"/>
                    </a:lnTo>
                    <a:lnTo>
                      <a:pt x="3170" y="15350"/>
                    </a:lnTo>
                    <a:lnTo>
                      <a:pt x="3289" y="16519"/>
                    </a:lnTo>
                    <a:lnTo>
                      <a:pt x="3388" y="17687"/>
                    </a:lnTo>
                    <a:lnTo>
                      <a:pt x="3467" y="18876"/>
                    </a:lnTo>
                    <a:lnTo>
                      <a:pt x="3526" y="20005"/>
                    </a:lnTo>
                    <a:lnTo>
                      <a:pt x="3546" y="21134"/>
                    </a:lnTo>
                    <a:lnTo>
                      <a:pt x="3526" y="22263"/>
                    </a:lnTo>
                    <a:lnTo>
                      <a:pt x="3487" y="23411"/>
                    </a:lnTo>
                    <a:lnTo>
                      <a:pt x="3408" y="24540"/>
                    </a:lnTo>
                    <a:lnTo>
                      <a:pt x="3289" y="25669"/>
                    </a:lnTo>
                    <a:lnTo>
                      <a:pt x="3150" y="26798"/>
                    </a:lnTo>
                    <a:lnTo>
                      <a:pt x="2972" y="27907"/>
                    </a:lnTo>
                    <a:lnTo>
                      <a:pt x="2615" y="29789"/>
                    </a:lnTo>
                    <a:lnTo>
                      <a:pt x="2516" y="30264"/>
                    </a:lnTo>
                    <a:lnTo>
                      <a:pt x="2457" y="30740"/>
                    </a:lnTo>
                    <a:lnTo>
                      <a:pt x="2397" y="31215"/>
                    </a:lnTo>
                    <a:lnTo>
                      <a:pt x="2358" y="31690"/>
                    </a:lnTo>
                    <a:lnTo>
                      <a:pt x="2338" y="32166"/>
                    </a:lnTo>
                    <a:lnTo>
                      <a:pt x="2358" y="32621"/>
                    </a:lnTo>
                    <a:lnTo>
                      <a:pt x="2417" y="33077"/>
                    </a:lnTo>
                    <a:lnTo>
                      <a:pt x="2497" y="33532"/>
                    </a:lnTo>
                    <a:lnTo>
                      <a:pt x="2615" y="33968"/>
                    </a:lnTo>
                    <a:lnTo>
                      <a:pt x="2695" y="34186"/>
                    </a:lnTo>
                    <a:lnTo>
                      <a:pt x="2774" y="34384"/>
                    </a:lnTo>
                    <a:lnTo>
                      <a:pt x="2873" y="34602"/>
                    </a:lnTo>
                    <a:lnTo>
                      <a:pt x="2992" y="34800"/>
                    </a:lnTo>
                    <a:lnTo>
                      <a:pt x="3111" y="34998"/>
                    </a:lnTo>
                    <a:lnTo>
                      <a:pt x="3249" y="35196"/>
                    </a:lnTo>
                    <a:lnTo>
                      <a:pt x="3289" y="35255"/>
                    </a:lnTo>
                    <a:lnTo>
                      <a:pt x="3348" y="35275"/>
                    </a:lnTo>
                    <a:lnTo>
                      <a:pt x="3408" y="35295"/>
                    </a:lnTo>
                    <a:lnTo>
                      <a:pt x="3447" y="35315"/>
                    </a:lnTo>
                    <a:lnTo>
                      <a:pt x="3566" y="35275"/>
                    </a:lnTo>
                    <a:lnTo>
                      <a:pt x="3645" y="35216"/>
                    </a:lnTo>
                    <a:lnTo>
                      <a:pt x="3725" y="35117"/>
                    </a:lnTo>
                    <a:lnTo>
                      <a:pt x="3764" y="34998"/>
                    </a:lnTo>
                    <a:lnTo>
                      <a:pt x="3764" y="34939"/>
                    </a:lnTo>
                    <a:lnTo>
                      <a:pt x="3744" y="34879"/>
                    </a:lnTo>
                    <a:lnTo>
                      <a:pt x="3725" y="34820"/>
                    </a:lnTo>
                    <a:lnTo>
                      <a:pt x="3685" y="34760"/>
                    </a:lnTo>
                    <a:lnTo>
                      <a:pt x="3546" y="34542"/>
                    </a:lnTo>
                    <a:lnTo>
                      <a:pt x="3408" y="34325"/>
                    </a:lnTo>
                    <a:lnTo>
                      <a:pt x="3289" y="34087"/>
                    </a:lnTo>
                    <a:lnTo>
                      <a:pt x="3190" y="33849"/>
                    </a:lnTo>
                    <a:lnTo>
                      <a:pt x="3111" y="33611"/>
                    </a:lnTo>
                    <a:lnTo>
                      <a:pt x="3031" y="33374"/>
                    </a:lnTo>
                    <a:lnTo>
                      <a:pt x="2992" y="33116"/>
                    </a:lnTo>
                    <a:lnTo>
                      <a:pt x="2932" y="32859"/>
                    </a:lnTo>
                    <a:lnTo>
                      <a:pt x="2912" y="32601"/>
                    </a:lnTo>
                    <a:lnTo>
                      <a:pt x="2893" y="32324"/>
                    </a:lnTo>
                    <a:lnTo>
                      <a:pt x="2893" y="31789"/>
                    </a:lnTo>
                    <a:lnTo>
                      <a:pt x="2912" y="31235"/>
                    </a:lnTo>
                    <a:lnTo>
                      <a:pt x="2972" y="30660"/>
                    </a:lnTo>
                    <a:lnTo>
                      <a:pt x="3051" y="30106"/>
                    </a:lnTo>
                    <a:lnTo>
                      <a:pt x="3150" y="29531"/>
                    </a:lnTo>
                    <a:lnTo>
                      <a:pt x="3388" y="28402"/>
                    </a:lnTo>
                    <a:lnTo>
                      <a:pt x="3625" y="27333"/>
                    </a:lnTo>
                    <a:lnTo>
                      <a:pt x="3705" y="26798"/>
                    </a:lnTo>
                    <a:lnTo>
                      <a:pt x="3784" y="26303"/>
                    </a:lnTo>
                    <a:lnTo>
                      <a:pt x="3903" y="25253"/>
                    </a:lnTo>
                    <a:lnTo>
                      <a:pt x="4002" y="24184"/>
                    </a:lnTo>
                    <a:lnTo>
                      <a:pt x="4061" y="23134"/>
                    </a:lnTo>
                    <a:lnTo>
                      <a:pt x="4101" y="22064"/>
                    </a:lnTo>
                    <a:lnTo>
                      <a:pt x="4101" y="21015"/>
                    </a:lnTo>
                    <a:lnTo>
                      <a:pt x="4081" y="19945"/>
                    </a:lnTo>
                    <a:lnTo>
                      <a:pt x="4041" y="18895"/>
                    </a:lnTo>
                    <a:lnTo>
                      <a:pt x="3982" y="17826"/>
                    </a:lnTo>
                    <a:lnTo>
                      <a:pt x="3883" y="16697"/>
                    </a:lnTo>
                    <a:lnTo>
                      <a:pt x="3764" y="15568"/>
                    </a:lnTo>
                    <a:lnTo>
                      <a:pt x="3625" y="14439"/>
                    </a:lnTo>
                    <a:lnTo>
                      <a:pt x="3467" y="13330"/>
                    </a:lnTo>
                    <a:lnTo>
                      <a:pt x="3289" y="12221"/>
                    </a:lnTo>
                    <a:lnTo>
                      <a:pt x="3091" y="11112"/>
                    </a:lnTo>
                    <a:lnTo>
                      <a:pt x="2873" y="10002"/>
                    </a:lnTo>
                    <a:lnTo>
                      <a:pt x="2655" y="8893"/>
                    </a:lnTo>
                    <a:lnTo>
                      <a:pt x="2160" y="6715"/>
                    </a:lnTo>
                    <a:lnTo>
                      <a:pt x="1645" y="4536"/>
                    </a:lnTo>
                    <a:lnTo>
                      <a:pt x="1090" y="2357"/>
                    </a:lnTo>
                    <a:lnTo>
                      <a:pt x="536" y="198"/>
                    </a:lnTo>
                    <a:lnTo>
                      <a:pt x="516" y="119"/>
                    </a:lnTo>
                    <a:lnTo>
                      <a:pt x="476" y="80"/>
                    </a:lnTo>
                    <a:lnTo>
                      <a:pt x="437" y="40"/>
                    </a:lnTo>
                    <a:lnTo>
                      <a:pt x="397" y="20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4" name="Google Shape;6234;p23"/>
              <p:cNvSpPr/>
              <p:nvPr/>
            </p:nvSpPr>
            <p:spPr>
              <a:xfrm>
                <a:off x="2519600" y="1291300"/>
                <a:ext cx="614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8659" extrusionOk="0">
                    <a:moveTo>
                      <a:pt x="1803" y="1"/>
                    </a:moveTo>
                    <a:lnTo>
                      <a:pt x="1704" y="21"/>
                    </a:lnTo>
                    <a:lnTo>
                      <a:pt x="1605" y="60"/>
                    </a:lnTo>
                    <a:lnTo>
                      <a:pt x="1526" y="159"/>
                    </a:lnTo>
                    <a:lnTo>
                      <a:pt x="1506" y="199"/>
                    </a:lnTo>
                    <a:lnTo>
                      <a:pt x="1486" y="278"/>
                    </a:lnTo>
                    <a:lnTo>
                      <a:pt x="1486" y="338"/>
                    </a:lnTo>
                    <a:lnTo>
                      <a:pt x="1506" y="417"/>
                    </a:lnTo>
                    <a:lnTo>
                      <a:pt x="1625" y="971"/>
                    </a:lnTo>
                    <a:lnTo>
                      <a:pt x="1704" y="1546"/>
                    </a:lnTo>
                    <a:lnTo>
                      <a:pt x="1784" y="2100"/>
                    </a:lnTo>
                    <a:lnTo>
                      <a:pt x="1843" y="2675"/>
                    </a:lnTo>
                    <a:lnTo>
                      <a:pt x="1883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883" y="4913"/>
                    </a:lnTo>
                    <a:lnTo>
                      <a:pt x="1863" y="5467"/>
                    </a:lnTo>
                    <a:lnTo>
                      <a:pt x="1823" y="6042"/>
                    </a:lnTo>
                    <a:lnTo>
                      <a:pt x="1704" y="7151"/>
                    </a:lnTo>
                    <a:lnTo>
                      <a:pt x="1566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71" y="11627"/>
                    </a:lnTo>
                    <a:lnTo>
                      <a:pt x="556" y="13865"/>
                    </a:lnTo>
                    <a:lnTo>
                      <a:pt x="377" y="14994"/>
                    </a:lnTo>
                    <a:lnTo>
                      <a:pt x="219" y="16103"/>
                    </a:lnTo>
                    <a:lnTo>
                      <a:pt x="80" y="17232"/>
                    </a:lnTo>
                    <a:lnTo>
                      <a:pt x="41" y="17787"/>
                    </a:lnTo>
                    <a:lnTo>
                      <a:pt x="1" y="18341"/>
                    </a:lnTo>
                    <a:lnTo>
                      <a:pt x="1" y="18421"/>
                    </a:lnTo>
                    <a:lnTo>
                      <a:pt x="21" y="18480"/>
                    </a:lnTo>
                    <a:lnTo>
                      <a:pt x="41" y="18540"/>
                    </a:lnTo>
                    <a:lnTo>
                      <a:pt x="80" y="18579"/>
                    </a:lnTo>
                    <a:lnTo>
                      <a:pt x="159" y="18639"/>
                    </a:lnTo>
                    <a:lnTo>
                      <a:pt x="258" y="18658"/>
                    </a:lnTo>
                    <a:lnTo>
                      <a:pt x="377" y="18639"/>
                    </a:lnTo>
                    <a:lnTo>
                      <a:pt x="476" y="18579"/>
                    </a:lnTo>
                    <a:lnTo>
                      <a:pt x="496" y="18540"/>
                    </a:lnTo>
                    <a:lnTo>
                      <a:pt x="536" y="18480"/>
                    </a:lnTo>
                    <a:lnTo>
                      <a:pt x="556" y="18421"/>
                    </a:lnTo>
                    <a:lnTo>
                      <a:pt x="575" y="18341"/>
                    </a:lnTo>
                    <a:lnTo>
                      <a:pt x="595" y="17787"/>
                    </a:lnTo>
                    <a:lnTo>
                      <a:pt x="655" y="17212"/>
                    </a:lnTo>
                    <a:lnTo>
                      <a:pt x="773" y="16084"/>
                    </a:lnTo>
                    <a:lnTo>
                      <a:pt x="952" y="14955"/>
                    </a:lnTo>
                    <a:lnTo>
                      <a:pt x="1130" y="13826"/>
                    </a:lnTo>
                    <a:lnTo>
                      <a:pt x="1546" y="11568"/>
                    </a:lnTo>
                    <a:lnTo>
                      <a:pt x="1744" y="10439"/>
                    </a:lnTo>
                    <a:lnTo>
                      <a:pt x="1942" y="9310"/>
                    </a:lnTo>
                    <a:lnTo>
                      <a:pt x="2120" y="8181"/>
                    </a:lnTo>
                    <a:lnTo>
                      <a:pt x="2279" y="7052"/>
                    </a:lnTo>
                    <a:lnTo>
                      <a:pt x="2378" y="5923"/>
                    </a:lnTo>
                    <a:lnTo>
                      <a:pt x="2417" y="5349"/>
                    </a:lnTo>
                    <a:lnTo>
                      <a:pt x="2457" y="4794"/>
                    </a:lnTo>
                    <a:lnTo>
                      <a:pt x="2457" y="4220"/>
                    </a:lnTo>
                    <a:lnTo>
                      <a:pt x="2457" y="3665"/>
                    </a:lnTo>
                    <a:lnTo>
                      <a:pt x="2437" y="3091"/>
                    </a:lnTo>
                    <a:lnTo>
                      <a:pt x="2398" y="2516"/>
                    </a:lnTo>
                    <a:lnTo>
                      <a:pt x="2338" y="1942"/>
                    </a:lnTo>
                    <a:lnTo>
                      <a:pt x="2259" y="1387"/>
                    </a:lnTo>
                    <a:lnTo>
                      <a:pt x="2160" y="813"/>
                    </a:lnTo>
                    <a:lnTo>
                      <a:pt x="2041" y="239"/>
                    </a:lnTo>
                    <a:lnTo>
                      <a:pt x="2021" y="159"/>
                    </a:lnTo>
                    <a:lnTo>
                      <a:pt x="2001" y="100"/>
                    </a:lnTo>
                    <a:lnTo>
                      <a:pt x="1962" y="60"/>
                    </a:lnTo>
                    <a:lnTo>
                      <a:pt x="1902" y="40"/>
                    </a:lnTo>
                    <a:lnTo>
                      <a:pt x="1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5" name="Google Shape;6235;p23"/>
              <p:cNvSpPr/>
              <p:nvPr/>
            </p:nvSpPr>
            <p:spPr>
              <a:xfrm>
                <a:off x="2302250" y="1365575"/>
                <a:ext cx="151525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61" h="74631" extrusionOk="0">
                    <a:moveTo>
                      <a:pt x="5704" y="1"/>
                    </a:moveTo>
                    <a:lnTo>
                      <a:pt x="5645" y="21"/>
                    </a:lnTo>
                    <a:lnTo>
                      <a:pt x="5605" y="60"/>
                    </a:lnTo>
                    <a:lnTo>
                      <a:pt x="5566" y="100"/>
                    </a:lnTo>
                    <a:lnTo>
                      <a:pt x="5546" y="179"/>
                    </a:lnTo>
                    <a:lnTo>
                      <a:pt x="5209" y="1031"/>
                    </a:lnTo>
                    <a:lnTo>
                      <a:pt x="4912" y="1882"/>
                    </a:lnTo>
                    <a:lnTo>
                      <a:pt x="4615" y="2754"/>
                    </a:lnTo>
                    <a:lnTo>
                      <a:pt x="4357" y="3606"/>
                    </a:lnTo>
                    <a:lnTo>
                      <a:pt x="4100" y="4477"/>
                    </a:lnTo>
                    <a:lnTo>
                      <a:pt x="3862" y="5348"/>
                    </a:lnTo>
                    <a:lnTo>
                      <a:pt x="3644" y="6220"/>
                    </a:lnTo>
                    <a:lnTo>
                      <a:pt x="3446" y="7091"/>
                    </a:lnTo>
                    <a:lnTo>
                      <a:pt x="3248" y="7963"/>
                    </a:lnTo>
                    <a:lnTo>
                      <a:pt x="3070" y="8854"/>
                    </a:lnTo>
                    <a:lnTo>
                      <a:pt x="2912" y="9726"/>
                    </a:lnTo>
                    <a:lnTo>
                      <a:pt x="2753" y="10617"/>
                    </a:lnTo>
                    <a:lnTo>
                      <a:pt x="2614" y="11508"/>
                    </a:lnTo>
                    <a:lnTo>
                      <a:pt x="2496" y="12400"/>
                    </a:lnTo>
                    <a:lnTo>
                      <a:pt x="2278" y="14182"/>
                    </a:lnTo>
                    <a:lnTo>
                      <a:pt x="2119" y="15965"/>
                    </a:lnTo>
                    <a:lnTo>
                      <a:pt x="1981" y="17767"/>
                    </a:lnTo>
                    <a:lnTo>
                      <a:pt x="1882" y="19569"/>
                    </a:lnTo>
                    <a:lnTo>
                      <a:pt x="1822" y="21372"/>
                    </a:lnTo>
                    <a:lnTo>
                      <a:pt x="1802" y="23174"/>
                    </a:lnTo>
                    <a:lnTo>
                      <a:pt x="1783" y="24996"/>
                    </a:lnTo>
                    <a:lnTo>
                      <a:pt x="1802" y="26818"/>
                    </a:lnTo>
                    <a:lnTo>
                      <a:pt x="1822" y="28641"/>
                    </a:lnTo>
                    <a:lnTo>
                      <a:pt x="1921" y="32305"/>
                    </a:lnTo>
                    <a:lnTo>
                      <a:pt x="2020" y="35949"/>
                    </a:lnTo>
                    <a:lnTo>
                      <a:pt x="2119" y="39613"/>
                    </a:lnTo>
                    <a:lnTo>
                      <a:pt x="2159" y="41435"/>
                    </a:lnTo>
                    <a:lnTo>
                      <a:pt x="2179" y="43258"/>
                    </a:lnTo>
                    <a:lnTo>
                      <a:pt x="2179" y="45080"/>
                    </a:lnTo>
                    <a:lnTo>
                      <a:pt x="2159" y="46902"/>
                    </a:lnTo>
                    <a:lnTo>
                      <a:pt x="2119" y="48724"/>
                    </a:lnTo>
                    <a:lnTo>
                      <a:pt x="2060" y="50546"/>
                    </a:lnTo>
                    <a:lnTo>
                      <a:pt x="1941" y="52349"/>
                    </a:lnTo>
                    <a:lnTo>
                      <a:pt x="1802" y="54151"/>
                    </a:lnTo>
                    <a:lnTo>
                      <a:pt x="1624" y="55934"/>
                    </a:lnTo>
                    <a:lnTo>
                      <a:pt x="1505" y="56845"/>
                    </a:lnTo>
                    <a:lnTo>
                      <a:pt x="1386" y="57736"/>
                    </a:lnTo>
                    <a:lnTo>
                      <a:pt x="1228" y="58706"/>
                    </a:lnTo>
                    <a:lnTo>
                      <a:pt x="1070" y="59697"/>
                    </a:lnTo>
                    <a:lnTo>
                      <a:pt x="733" y="61638"/>
                    </a:lnTo>
                    <a:lnTo>
                      <a:pt x="555" y="62628"/>
                    </a:lnTo>
                    <a:lnTo>
                      <a:pt x="416" y="63599"/>
                    </a:lnTo>
                    <a:lnTo>
                      <a:pt x="277" y="64589"/>
                    </a:lnTo>
                    <a:lnTo>
                      <a:pt x="159" y="65579"/>
                    </a:lnTo>
                    <a:lnTo>
                      <a:pt x="79" y="66669"/>
                    </a:lnTo>
                    <a:lnTo>
                      <a:pt x="20" y="67758"/>
                    </a:lnTo>
                    <a:lnTo>
                      <a:pt x="0" y="68847"/>
                    </a:lnTo>
                    <a:lnTo>
                      <a:pt x="0" y="69937"/>
                    </a:lnTo>
                    <a:lnTo>
                      <a:pt x="0" y="71046"/>
                    </a:lnTo>
                    <a:lnTo>
                      <a:pt x="40" y="72135"/>
                    </a:lnTo>
                    <a:lnTo>
                      <a:pt x="119" y="74314"/>
                    </a:lnTo>
                    <a:lnTo>
                      <a:pt x="139" y="74393"/>
                    </a:lnTo>
                    <a:lnTo>
                      <a:pt x="159" y="74452"/>
                    </a:lnTo>
                    <a:lnTo>
                      <a:pt x="198" y="74512"/>
                    </a:lnTo>
                    <a:lnTo>
                      <a:pt x="238" y="74551"/>
                    </a:lnTo>
                    <a:lnTo>
                      <a:pt x="317" y="74611"/>
                    </a:lnTo>
                    <a:lnTo>
                      <a:pt x="436" y="74631"/>
                    </a:lnTo>
                    <a:lnTo>
                      <a:pt x="535" y="74611"/>
                    </a:lnTo>
                    <a:lnTo>
                      <a:pt x="614" y="74551"/>
                    </a:lnTo>
                    <a:lnTo>
                      <a:pt x="654" y="74512"/>
                    </a:lnTo>
                    <a:lnTo>
                      <a:pt x="673" y="74452"/>
                    </a:lnTo>
                    <a:lnTo>
                      <a:pt x="693" y="74393"/>
                    </a:lnTo>
                    <a:lnTo>
                      <a:pt x="693" y="74314"/>
                    </a:lnTo>
                    <a:lnTo>
                      <a:pt x="614" y="72373"/>
                    </a:lnTo>
                    <a:lnTo>
                      <a:pt x="574" y="71402"/>
                    </a:lnTo>
                    <a:lnTo>
                      <a:pt x="555" y="70432"/>
                    </a:lnTo>
                    <a:lnTo>
                      <a:pt x="555" y="69461"/>
                    </a:lnTo>
                    <a:lnTo>
                      <a:pt x="574" y="68491"/>
                    </a:lnTo>
                    <a:lnTo>
                      <a:pt x="594" y="67520"/>
                    </a:lnTo>
                    <a:lnTo>
                      <a:pt x="654" y="66550"/>
                    </a:lnTo>
                    <a:lnTo>
                      <a:pt x="733" y="65619"/>
                    </a:lnTo>
                    <a:lnTo>
                      <a:pt x="832" y="64688"/>
                    </a:lnTo>
                    <a:lnTo>
                      <a:pt x="971" y="63757"/>
                    </a:lnTo>
                    <a:lnTo>
                      <a:pt x="1109" y="62846"/>
                    </a:lnTo>
                    <a:lnTo>
                      <a:pt x="1426" y="61004"/>
                    </a:lnTo>
                    <a:lnTo>
                      <a:pt x="1743" y="59162"/>
                    </a:lnTo>
                    <a:lnTo>
                      <a:pt x="1882" y="58271"/>
                    </a:lnTo>
                    <a:lnTo>
                      <a:pt x="2000" y="57379"/>
                    </a:lnTo>
                    <a:lnTo>
                      <a:pt x="2218" y="55597"/>
                    </a:lnTo>
                    <a:lnTo>
                      <a:pt x="2397" y="53814"/>
                    </a:lnTo>
                    <a:lnTo>
                      <a:pt x="2535" y="52012"/>
                    </a:lnTo>
                    <a:lnTo>
                      <a:pt x="2634" y="50210"/>
                    </a:lnTo>
                    <a:lnTo>
                      <a:pt x="2694" y="48407"/>
                    </a:lnTo>
                    <a:lnTo>
                      <a:pt x="2733" y="46605"/>
                    </a:lnTo>
                    <a:lnTo>
                      <a:pt x="2753" y="44803"/>
                    </a:lnTo>
                    <a:lnTo>
                      <a:pt x="2733" y="43000"/>
                    </a:lnTo>
                    <a:lnTo>
                      <a:pt x="2714" y="41218"/>
                    </a:lnTo>
                    <a:lnTo>
                      <a:pt x="2634" y="37613"/>
                    </a:lnTo>
                    <a:lnTo>
                      <a:pt x="2515" y="34008"/>
                    </a:lnTo>
                    <a:lnTo>
                      <a:pt x="2416" y="30423"/>
                    </a:lnTo>
                    <a:lnTo>
                      <a:pt x="2377" y="28621"/>
                    </a:lnTo>
                    <a:lnTo>
                      <a:pt x="2357" y="26818"/>
                    </a:lnTo>
                    <a:lnTo>
                      <a:pt x="2337" y="25016"/>
                    </a:lnTo>
                    <a:lnTo>
                      <a:pt x="2357" y="23234"/>
                    </a:lnTo>
                    <a:lnTo>
                      <a:pt x="2397" y="21431"/>
                    </a:lnTo>
                    <a:lnTo>
                      <a:pt x="2456" y="19629"/>
                    </a:lnTo>
                    <a:lnTo>
                      <a:pt x="2555" y="17826"/>
                    </a:lnTo>
                    <a:lnTo>
                      <a:pt x="2694" y="16044"/>
                    </a:lnTo>
                    <a:lnTo>
                      <a:pt x="2773" y="15034"/>
                    </a:lnTo>
                    <a:lnTo>
                      <a:pt x="2872" y="14043"/>
                    </a:lnTo>
                    <a:lnTo>
                      <a:pt x="2991" y="13053"/>
                    </a:lnTo>
                    <a:lnTo>
                      <a:pt x="3129" y="12043"/>
                    </a:lnTo>
                    <a:lnTo>
                      <a:pt x="3268" y="11053"/>
                    </a:lnTo>
                    <a:lnTo>
                      <a:pt x="3446" y="10062"/>
                    </a:lnTo>
                    <a:lnTo>
                      <a:pt x="3625" y="9092"/>
                    </a:lnTo>
                    <a:lnTo>
                      <a:pt x="3803" y="8102"/>
                    </a:lnTo>
                    <a:lnTo>
                      <a:pt x="4021" y="7131"/>
                    </a:lnTo>
                    <a:lnTo>
                      <a:pt x="4258" y="6161"/>
                    </a:lnTo>
                    <a:lnTo>
                      <a:pt x="4496" y="5210"/>
                    </a:lnTo>
                    <a:lnTo>
                      <a:pt x="4773" y="4259"/>
                    </a:lnTo>
                    <a:lnTo>
                      <a:pt x="5051" y="3308"/>
                    </a:lnTo>
                    <a:lnTo>
                      <a:pt x="5348" y="2358"/>
                    </a:lnTo>
                    <a:lnTo>
                      <a:pt x="5684" y="1427"/>
                    </a:lnTo>
                    <a:lnTo>
                      <a:pt x="6021" y="496"/>
                    </a:lnTo>
                    <a:lnTo>
                      <a:pt x="6041" y="437"/>
                    </a:lnTo>
                    <a:lnTo>
                      <a:pt x="6061" y="357"/>
                    </a:lnTo>
                    <a:lnTo>
                      <a:pt x="6041" y="238"/>
                    </a:lnTo>
                    <a:lnTo>
                      <a:pt x="5982" y="120"/>
                    </a:lnTo>
                    <a:lnTo>
                      <a:pt x="5902" y="40"/>
                    </a:lnTo>
                    <a:lnTo>
                      <a:pt x="5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6" name="Google Shape;6236;p23"/>
              <p:cNvSpPr/>
              <p:nvPr/>
            </p:nvSpPr>
            <p:spPr>
              <a:xfrm>
                <a:off x="2365625" y="2829750"/>
                <a:ext cx="891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5153" extrusionOk="0">
                    <a:moveTo>
                      <a:pt x="2100" y="1"/>
                    </a:moveTo>
                    <a:lnTo>
                      <a:pt x="2001" y="21"/>
                    </a:lnTo>
                    <a:lnTo>
                      <a:pt x="1921" y="40"/>
                    </a:lnTo>
                    <a:lnTo>
                      <a:pt x="1822" y="80"/>
                    </a:lnTo>
                    <a:lnTo>
                      <a:pt x="1664" y="179"/>
                    </a:lnTo>
                    <a:lnTo>
                      <a:pt x="1506" y="33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0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34" y="2754"/>
                    </a:lnTo>
                    <a:lnTo>
                      <a:pt x="476" y="3744"/>
                    </a:lnTo>
                    <a:lnTo>
                      <a:pt x="337" y="4695"/>
                    </a:lnTo>
                    <a:lnTo>
                      <a:pt x="218" y="5705"/>
                    </a:lnTo>
                    <a:lnTo>
                      <a:pt x="99" y="6735"/>
                    </a:lnTo>
                    <a:lnTo>
                      <a:pt x="40" y="7745"/>
                    </a:lnTo>
                    <a:lnTo>
                      <a:pt x="0" y="8775"/>
                    </a:lnTo>
                    <a:lnTo>
                      <a:pt x="0" y="9805"/>
                    </a:lnTo>
                    <a:lnTo>
                      <a:pt x="20" y="10835"/>
                    </a:lnTo>
                    <a:lnTo>
                      <a:pt x="79" y="11845"/>
                    </a:lnTo>
                    <a:lnTo>
                      <a:pt x="159" y="12875"/>
                    </a:lnTo>
                    <a:lnTo>
                      <a:pt x="179" y="12954"/>
                    </a:lnTo>
                    <a:lnTo>
                      <a:pt x="198" y="13014"/>
                    </a:lnTo>
                    <a:lnTo>
                      <a:pt x="218" y="13073"/>
                    </a:lnTo>
                    <a:lnTo>
                      <a:pt x="258" y="13113"/>
                    </a:lnTo>
                    <a:lnTo>
                      <a:pt x="357" y="13172"/>
                    </a:lnTo>
                    <a:lnTo>
                      <a:pt x="476" y="13192"/>
                    </a:lnTo>
                    <a:lnTo>
                      <a:pt x="575" y="13172"/>
                    </a:lnTo>
                    <a:lnTo>
                      <a:pt x="614" y="13152"/>
                    </a:lnTo>
                    <a:lnTo>
                      <a:pt x="654" y="13113"/>
                    </a:lnTo>
                    <a:lnTo>
                      <a:pt x="693" y="13073"/>
                    </a:lnTo>
                    <a:lnTo>
                      <a:pt x="713" y="13014"/>
                    </a:lnTo>
                    <a:lnTo>
                      <a:pt x="733" y="12954"/>
                    </a:lnTo>
                    <a:lnTo>
                      <a:pt x="733" y="12875"/>
                    </a:lnTo>
                    <a:lnTo>
                      <a:pt x="654" y="12063"/>
                    </a:lnTo>
                    <a:lnTo>
                      <a:pt x="594" y="11231"/>
                    </a:lnTo>
                    <a:lnTo>
                      <a:pt x="575" y="10419"/>
                    </a:lnTo>
                    <a:lnTo>
                      <a:pt x="555" y="9607"/>
                    </a:lnTo>
                    <a:lnTo>
                      <a:pt x="575" y="8775"/>
                    </a:lnTo>
                    <a:lnTo>
                      <a:pt x="594" y="7963"/>
                    </a:lnTo>
                    <a:lnTo>
                      <a:pt x="634" y="7151"/>
                    </a:lnTo>
                    <a:lnTo>
                      <a:pt x="713" y="6339"/>
                    </a:lnTo>
                    <a:lnTo>
                      <a:pt x="812" y="5507"/>
                    </a:lnTo>
                    <a:lnTo>
                      <a:pt x="911" y="4675"/>
                    </a:lnTo>
                    <a:lnTo>
                      <a:pt x="1050" y="3863"/>
                    </a:lnTo>
                    <a:lnTo>
                      <a:pt x="1208" y="3031"/>
                    </a:lnTo>
                    <a:lnTo>
                      <a:pt x="1367" y="2279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4" y="1348"/>
                    </a:lnTo>
                    <a:lnTo>
                      <a:pt x="1704" y="1130"/>
                    </a:lnTo>
                    <a:lnTo>
                      <a:pt x="1783" y="932"/>
                    </a:lnTo>
                    <a:lnTo>
                      <a:pt x="1842" y="853"/>
                    </a:lnTo>
                    <a:lnTo>
                      <a:pt x="1902" y="793"/>
                    </a:lnTo>
                    <a:lnTo>
                      <a:pt x="1981" y="753"/>
                    </a:lnTo>
                    <a:lnTo>
                      <a:pt x="2040" y="734"/>
                    </a:lnTo>
                    <a:lnTo>
                      <a:pt x="2159" y="734"/>
                    </a:lnTo>
                    <a:lnTo>
                      <a:pt x="2258" y="773"/>
                    </a:lnTo>
                    <a:lnTo>
                      <a:pt x="2357" y="853"/>
                    </a:lnTo>
                    <a:lnTo>
                      <a:pt x="2456" y="952"/>
                    </a:lnTo>
                    <a:lnTo>
                      <a:pt x="2516" y="1090"/>
                    </a:lnTo>
                    <a:lnTo>
                      <a:pt x="2634" y="1328"/>
                    </a:lnTo>
                    <a:lnTo>
                      <a:pt x="2753" y="1704"/>
                    </a:lnTo>
                    <a:lnTo>
                      <a:pt x="2833" y="2120"/>
                    </a:lnTo>
                    <a:lnTo>
                      <a:pt x="2892" y="2516"/>
                    </a:lnTo>
                    <a:lnTo>
                      <a:pt x="2951" y="2952"/>
                    </a:lnTo>
                    <a:lnTo>
                      <a:pt x="2971" y="3368"/>
                    </a:lnTo>
                    <a:lnTo>
                      <a:pt x="2991" y="3784"/>
                    </a:lnTo>
                    <a:lnTo>
                      <a:pt x="3011" y="4616"/>
                    </a:lnTo>
                    <a:lnTo>
                      <a:pt x="2991" y="5507"/>
                    </a:lnTo>
                    <a:lnTo>
                      <a:pt x="2951" y="6398"/>
                    </a:lnTo>
                    <a:lnTo>
                      <a:pt x="2892" y="7270"/>
                    </a:lnTo>
                    <a:lnTo>
                      <a:pt x="2793" y="8161"/>
                    </a:lnTo>
                    <a:lnTo>
                      <a:pt x="2694" y="8993"/>
                    </a:lnTo>
                    <a:lnTo>
                      <a:pt x="2555" y="9825"/>
                    </a:lnTo>
                    <a:lnTo>
                      <a:pt x="2417" y="10657"/>
                    </a:lnTo>
                    <a:lnTo>
                      <a:pt x="2278" y="11469"/>
                    </a:lnTo>
                    <a:lnTo>
                      <a:pt x="1941" y="13113"/>
                    </a:lnTo>
                    <a:lnTo>
                      <a:pt x="1585" y="14737"/>
                    </a:lnTo>
                    <a:lnTo>
                      <a:pt x="1565" y="14816"/>
                    </a:lnTo>
                    <a:lnTo>
                      <a:pt x="1565" y="14875"/>
                    </a:lnTo>
                    <a:lnTo>
                      <a:pt x="1585" y="14955"/>
                    </a:lnTo>
                    <a:lnTo>
                      <a:pt x="1605" y="14994"/>
                    </a:lnTo>
                    <a:lnTo>
                      <a:pt x="1684" y="15093"/>
                    </a:lnTo>
                    <a:lnTo>
                      <a:pt x="1783" y="15133"/>
                    </a:lnTo>
                    <a:lnTo>
                      <a:pt x="1882" y="15153"/>
                    </a:lnTo>
                    <a:lnTo>
                      <a:pt x="1981" y="15133"/>
                    </a:lnTo>
                    <a:lnTo>
                      <a:pt x="2040" y="15093"/>
                    </a:lnTo>
                    <a:lnTo>
                      <a:pt x="2060" y="15054"/>
                    </a:lnTo>
                    <a:lnTo>
                      <a:pt x="2100" y="14994"/>
                    </a:lnTo>
                    <a:lnTo>
                      <a:pt x="2120" y="14915"/>
                    </a:lnTo>
                    <a:lnTo>
                      <a:pt x="2575" y="12875"/>
                    </a:lnTo>
                    <a:lnTo>
                      <a:pt x="2773" y="11845"/>
                    </a:lnTo>
                    <a:lnTo>
                      <a:pt x="2971" y="10835"/>
                    </a:lnTo>
                    <a:lnTo>
                      <a:pt x="3149" y="9785"/>
                    </a:lnTo>
                    <a:lnTo>
                      <a:pt x="3288" y="8755"/>
                    </a:lnTo>
                    <a:lnTo>
                      <a:pt x="3427" y="7705"/>
                    </a:lnTo>
                    <a:lnTo>
                      <a:pt x="3506" y="6676"/>
                    </a:lnTo>
                    <a:lnTo>
                      <a:pt x="3565" y="5626"/>
                    </a:lnTo>
                    <a:lnTo>
                      <a:pt x="3565" y="4576"/>
                    </a:lnTo>
                    <a:lnTo>
                      <a:pt x="3546" y="4061"/>
                    </a:lnTo>
                    <a:lnTo>
                      <a:pt x="3526" y="3546"/>
                    </a:lnTo>
                    <a:lnTo>
                      <a:pt x="3486" y="3031"/>
                    </a:lnTo>
                    <a:lnTo>
                      <a:pt x="3427" y="2516"/>
                    </a:lnTo>
                    <a:lnTo>
                      <a:pt x="3348" y="1823"/>
                    </a:lnTo>
                    <a:lnTo>
                      <a:pt x="3268" y="1467"/>
                    </a:lnTo>
                    <a:lnTo>
                      <a:pt x="3189" y="1110"/>
                    </a:lnTo>
                    <a:lnTo>
                      <a:pt x="3050" y="773"/>
                    </a:lnTo>
                    <a:lnTo>
                      <a:pt x="297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74" y="219"/>
                    </a:lnTo>
                    <a:lnTo>
                      <a:pt x="2535" y="139"/>
                    </a:lnTo>
                    <a:lnTo>
                      <a:pt x="2397" y="60"/>
                    </a:lnTo>
                    <a:lnTo>
                      <a:pt x="2298" y="21"/>
                    </a:lnTo>
                    <a:lnTo>
                      <a:pt x="219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7" name="Google Shape;6237;p23"/>
              <p:cNvSpPr/>
              <p:nvPr/>
            </p:nvSpPr>
            <p:spPr>
              <a:xfrm>
                <a:off x="1963550" y="979850"/>
                <a:ext cx="891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5153" extrusionOk="0">
                    <a:moveTo>
                      <a:pt x="2021" y="1"/>
                    </a:moveTo>
                    <a:lnTo>
                      <a:pt x="1922" y="40"/>
                    </a:lnTo>
                    <a:lnTo>
                      <a:pt x="1823" y="80"/>
                    </a:lnTo>
                    <a:lnTo>
                      <a:pt x="1664" y="179"/>
                    </a:lnTo>
                    <a:lnTo>
                      <a:pt x="1526" y="31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1" y="1328"/>
                    </a:lnTo>
                    <a:lnTo>
                      <a:pt x="872" y="1783"/>
                    </a:lnTo>
                    <a:lnTo>
                      <a:pt x="753" y="2259"/>
                    </a:lnTo>
                    <a:lnTo>
                      <a:pt x="654" y="2754"/>
                    </a:lnTo>
                    <a:lnTo>
                      <a:pt x="476" y="3744"/>
                    </a:lnTo>
                    <a:lnTo>
                      <a:pt x="357" y="4695"/>
                    </a:lnTo>
                    <a:lnTo>
                      <a:pt x="218" y="5705"/>
                    </a:lnTo>
                    <a:lnTo>
                      <a:pt x="119" y="6735"/>
                    </a:lnTo>
                    <a:lnTo>
                      <a:pt x="40" y="7745"/>
                    </a:lnTo>
                    <a:lnTo>
                      <a:pt x="1" y="8775"/>
                    </a:lnTo>
                    <a:lnTo>
                      <a:pt x="1" y="9805"/>
                    </a:lnTo>
                    <a:lnTo>
                      <a:pt x="20" y="10815"/>
                    </a:lnTo>
                    <a:lnTo>
                      <a:pt x="80" y="11845"/>
                    </a:lnTo>
                    <a:lnTo>
                      <a:pt x="159" y="12875"/>
                    </a:lnTo>
                    <a:lnTo>
                      <a:pt x="179" y="12934"/>
                    </a:lnTo>
                    <a:lnTo>
                      <a:pt x="199" y="12994"/>
                    </a:lnTo>
                    <a:lnTo>
                      <a:pt x="238" y="13053"/>
                    </a:lnTo>
                    <a:lnTo>
                      <a:pt x="278" y="13093"/>
                    </a:lnTo>
                    <a:lnTo>
                      <a:pt x="377" y="13152"/>
                    </a:lnTo>
                    <a:lnTo>
                      <a:pt x="476" y="13172"/>
                    </a:lnTo>
                    <a:lnTo>
                      <a:pt x="575" y="13172"/>
                    </a:lnTo>
                    <a:lnTo>
                      <a:pt x="654" y="13112"/>
                    </a:lnTo>
                    <a:lnTo>
                      <a:pt x="694" y="13053"/>
                    </a:lnTo>
                    <a:lnTo>
                      <a:pt x="714" y="13013"/>
                    </a:lnTo>
                    <a:lnTo>
                      <a:pt x="733" y="12934"/>
                    </a:lnTo>
                    <a:lnTo>
                      <a:pt x="733" y="12875"/>
                    </a:lnTo>
                    <a:lnTo>
                      <a:pt x="654" y="12043"/>
                    </a:lnTo>
                    <a:lnTo>
                      <a:pt x="615" y="11231"/>
                    </a:lnTo>
                    <a:lnTo>
                      <a:pt x="575" y="10419"/>
                    </a:lnTo>
                    <a:lnTo>
                      <a:pt x="555" y="9587"/>
                    </a:lnTo>
                    <a:lnTo>
                      <a:pt x="575" y="8775"/>
                    </a:lnTo>
                    <a:lnTo>
                      <a:pt x="595" y="7963"/>
                    </a:lnTo>
                    <a:lnTo>
                      <a:pt x="654" y="7131"/>
                    </a:lnTo>
                    <a:lnTo>
                      <a:pt x="714" y="6319"/>
                    </a:lnTo>
                    <a:lnTo>
                      <a:pt x="813" y="5487"/>
                    </a:lnTo>
                    <a:lnTo>
                      <a:pt x="931" y="4675"/>
                    </a:lnTo>
                    <a:lnTo>
                      <a:pt x="1070" y="3843"/>
                    </a:lnTo>
                    <a:lnTo>
                      <a:pt x="1229" y="3031"/>
                    </a:lnTo>
                    <a:lnTo>
                      <a:pt x="1367" y="2278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5" y="1348"/>
                    </a:lnTo>
                    <a:lnTo>
                      <a:pt x="1704" y="1130"/>
                    </a:lnTo>
                    <a:lnTo>
                      <a:pt x="1803" y="932"/>
                    </a:lnTo>
                    <a:lnTo>
                      <a:pt x="1843" y="852"/>
                    </a:lnTo>
                    <a:lnTo>
                      <a:pt x="1902" y="793"/>
                    </a:lnTo>
                    <a:lnTo>
                      <a:pt x="1981" y="753"/>
                    </a:lnTo>
                    <a:lnTo>
                      <a:pt x="2041" y="734"/>
                    </a:lnTo>
                    <a:lnTo>
                      <a:pt x="2100" y="714"/>
                    </a:lnTo>
                    <a:lnTo>
                      <a:pt x="2159" y="734"/>
                    </a:lnTo>
                    <a:lnTo>
                      <a:pt x="2278" y="773"/>
                    </a:lnTo>
                    <a:lnTo>
                      <a:pt x="2377" y="852"/>
                    </a:lnTo>
                    <a:lnTo>
                      <a:pt x="2457" y="951"/>
                    </a:lnTo>
                    <a:lnTo>
                      <a:pt x="2516" y="1070"/>
                    </a:lnTo>
                    <a:lnTo>
                      <a:pt x="2635" y="1328"/>
                    </a:lnTo>
                    <a:lnTo>
                      <a:pt x="2754" y="1704"/>
                    </a:lnTo>
                    <a:lnTo>
                      <a:pt x="2833" y="2100"/>
                    </a:lnTo>
                    <a:lnTo>
                      <a:pt x="2912" y="2516"/>
                    </a:lnTo>
                    <a:lnTo>
                      <a:pt x="2952" y="2932"/>
                    </a:lnTo>
                    <a:lnTo>
                      <a:pt x="2972" y="3368"/>
                    </a:lnTo>
                    <a:lnTo>
                      <a:pt x="2991" y="3784"/>
                    </a:lnTo>
                    <a:lnTo>
                      <a:pt x="3011" y="4596"/>
                    </a:lnTo>
                    <a:lnTo>
                      <a:pt x="3011" y="5487"/>
                    </a:lnTo>
                    <a:lnTo>
                      <a:pt x="2972" y="6378"/>
                    </a:lnTo>
                    <a:lnTo>
                      <a:pt x="2892" y="7270"/>
                    </a:lnTo>
                    <a:lnTo>
                      <a:pt x="2813" y="8161"/>
                    </a:lnTo>
                    <a:lnTo>
                      <a:pt x="2694" y="8993"/>
                    </a:lnTo>
                    <a:lnTo>
                      <a:pt x="2575" y="9825"/>
                    </a:lnTo>
                    <a:lnTo>
                      <a:pt x="2437" y="10637"/>
                    </a:lnTo>
                    <a:lnTo>
                      <a:pt x="2278" y="11469"/>
                    </a:lnTo>
                    <a:lnTo>
                      <a:pt x="1942" y="13112"/>
                    </a:lnTo>
                    <a:lnTo>
                      <a:pt x="1585" y="14737"/>
                    </a:lnTo>
                    <a:lnTo>
                      <a:pt x="1565" y="14816"/>
                    </a:lnTo>
                    <a:lnTo>
                      <a:pt x="1565" y="14875"/>
                    </a:lnTo>
                    <a:lnTo>
                      <a:pt x="1585" y="14935"/>
                    </a:lnTo>
                    <a:lnTo>
                      <a:pt x="1605" y="14994"/>
                    </a:lnTo>
                    <a:lnTo>
                      <a:pt x="1684" y="15073"/>
                    </a:lnTo>
                    <a:lnTo>
                      <a:pt x="1783" y="15133"/>
                    </a:lnTo>
                    <a:lnTo>
                      <a:pt x="1882" y="15153"/>
                    </a:lnTo>
                    <a:lnTo>
                      <a:pt x="1981" y="15113"/>
                    </a:lnTo>
                    <a:lnTo>
                      <a:pt x="2041" y="15093"/>
                    </a:lnTo>
                    <a:lnTo>
                      <a:pt x="2080" y="15034"/>
                    </a:lnTo>
                    <a:lnTo>
                      <a:pt x="2100" y="14974"/>
                    </a:lnTo>
                    <a:lnTo>
                      <a:pt x="2120" y="14915"/>
                    </a:lnTo>
                    <a:lnTo>
                      <a:pt x="2575" y="12875"/>
                    </a:lnTo>
                    <a:lnTo>
                      <a:pt x="2773" y="11845"/>
                    </a:lnTo>
                    <a:lnTo>
                      <a:pt x="2972" y="10815"/>
                    </a:lnTo>
                    <a:lnTo>
                      <a:pt x="3150" y="9785"/>
                    </a:lnTo>
                    <a:lnTo>
                      <a:pt x="3308" y="8755"/>
                    </a:lnTo>
                    <a:lnTo>
                      <a:pt x="3427" y="7705"/>
                    </a:lnTo>
                    <a:lnTo>
                      <a:pt x="3506" y="6656"/>
                    </a:lnTo>
                    <a:lnTo>
                      <a:pt x="3566" y="5626"/>
                    </a:lnTo>
                    <a:lnTo>
                      <a:pt x="3566" y="4576"/>
                    </a:lnTo>
                    <a:lnTo>
                      <a:pt x="3566" y="4061"/>
                    </a:lnTo>
                    <a:lnTo>
                      <a:pt x="3526" y="3546"/>
                    </a:lnTo>
                    <a:lnTo>
                      <a:pt x="3487" y="3011"/>
                    </a:lnTo>
                    <a:lnTo>
                      <a:pt x="3447" y="2496"/>
                    </a:lnTo>
                    <a:lnTo>
                      <a:pt x="3348" y="1823"/>
                    </a:lnTo>
                    <a:lnTo>
                      <a:pt x="3288" y="1466"/>
                    </a:lnTo>
                    <a:lnTo>
                      <a:pt x="3189" y="1090"/>
                    </a:lnTo>
                    <a:lnTo>
                      <a:pt x="3051" y="753"/>
                    </a:lnTo>
                    <a:lnTo>
                      <a:pt x="2972" y="595"/>
                    </a:lnTo>
                    <a:lnTo>
                      <a:pt x="2892" y="456"/>
                    </a:lnTo>
                    <a:lnTo>
                      <a:pt x="2793" y="337"/>
                    </a:lnTo>
                    <a:lnTo>
                      <a:pt x="2674" y="219"/>
                    </a:lnTo>
                    <a:lnTo>
                      <a:pt x="2556" y="120"/>
                    </a:lnTo>
                    <a:lnTo>
                      <a:pt x="2417" y="60"/>
                    </a:lnTo>
                    <a:lnTo>
                      <a:pt x="2298" y="21"/>
                    </a:lnTo>
                    <a:lnTo>
                      <a:pt x="219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8" name="Google Shape;6238;p23"/>
              <p:cNvSpPr/>
              <p:nvPr/>
            </p:nvSpPr>
            <p:spPr>
              <a:xfrm>
                <a:off x="2229450" y="1102150"/>
                <a:ext cx="951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0" y="120"/>
                    </a:lnTo>
                    <a:lnTo>
                      <a:pt x="2041" y="179"/>
                    </a:lnTo>
                    <a:lnTo>
                      <a:pt x="2001" y="239"/>
                    </a:lnTo>
                    <a:lnTo>
                      <a:pt x="2001" y="318"/>
                    </a:lnTo>
                    <a:lnTo>
                      <a:pt x="1585" y="4596"/>
                    </a:lnTo>
                    <a:lnTo>
                      <a:pt x="1407" y="6755"/>
                    </a:lnTo>
                    <a:lnTo>
                      <a:pt x="1229" y="8894"/>
                    </a:lnTo>
                    <a:lnTo>
                      <a:pt x="1110" y="11053"/>
                    </a:lnTo>
                    <a:lnTo>
                      <a:pt x="1011" y="13212"/>
                    </a:lnTo>
                    <a:lnTo>
                      <a:pt x="99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91" y="17529"/>
                    </a:lnTo>
                    <a:lnTo>
                      <a:pt x="1050" y="19688"/>
                    </a:lnTo>
                    <a:lnTo>
                      <a:pt x="1149" y="21867"/>
                    </a:lnTo>
                    <a:lnTo>
                      <a:pt x="1288" y="24026"/>
                    </a:lnTo>
                    <a:lnTo>
                      <a:pt x="1446" y="26205"/>
                    </a:lnTo>
                    <a:lnTo>
                      <a:pt x="1803" y="30542"/>
                    </a:lnTo>
                    <a:lnTo>
                      <a:pt x="2159" y="34860"/>
                    </a:lnTo>
                    <a:lnTo>
                      <a:pt x="2496" y="39138"/>
                    </a:lnTo>
                    <a:lnTo>
                      <a:pt x="2674" y="41277"/>
                    </a:lnTo>
                    <a:lnTo>
                      <a:pt x="2853" y="43416"/>
                    </a:lnTo>
                    <a:lnTo>
                      <a:pt x="2991" y="45555"/>
                    </a:lnTo>
                    <a:lnTo>
                      <a:pt x="3110" y="47694"/>
                    </a:lnTo>
                    <a:lnTo>
                      <a:pt x="3189" y="49853"/>
                    </a:lnTo>
                    <a:lnTo>
                      <a:pt x="3209" y="50923"/>
                    </a:lnTo>
                    <a:lnTo>
                      <a:pt x="3229" y="51992"/>
                    </a:lnTo>
                    <a:lnTo>
                      <a:pt x="3229" y="53062"/>
                    </a:lnTo>
                    <a:lnTo>
                      <a:pt x="3189" y="54131"/>
                    </a:lnTo>
                    <a:lnTo>
                      <a:pt x="3150" y="55201"/>
                    </a:lnTo>
                    <a:lnTo>
                      <a:pt x="3090" y="56270"/>
                    </a:lnTo>
                    <a:lnTo>
                      <a:pt x="3011" y="57340"/>
                    </a:lnTo>
                    <a:lnTo>
                      <a:pt x="2892" y="58409"/>
                    </a:lnTo>
                    <a:lnTo>
                      <a:pt x="2754" y="59479"/>
                    </a:lnTo>
                    <a:lnTo>
                      <a:pt x="2595" y="60529"/>
                    </a:lnTo>
                    <a:lnTo>
                      <a:pt x="2437" y="61578"/>
                    </a:lnTo>
                    <a:lnTo>
                      <a:pt x="2239" y="62589"/>
                    </a:lnTo>
                    <a:lnTo>
                      <a:pt x="1843" y="64648"/>
                    </a:lnTo>
                    <a:lnTo>
                      <a:pt x="1427" y="66688"/>
                    </a:lnTo>
                    <a:lnTo>
                      <a:pt x="1030" y="68729"/>
                    </a:lnTo>
                    <a:lnTo>
                      <a:pt x="832" y="69778"/>
                    </a:lnTo>
                    <a:lnTo>
                      <a:pt x="654" y="70828"/>
                    </a:lnTo>
                    <a:lnTo>
                      <a:pt x="496" y="71878"/>
                    </a:lnTo>
                    <a:lnTo>
                      <a:pt x="337" y="72947"/>
                    </a:lnTo>
                    <a:lnTo>
                      <a:pt x="218" y="74017"/>
                    </a:lnTo>
                    <a:lnTo>
                      <a:pt x="119" y="75086"/>
                    </a:lnTo>
                    <a:lnTo>
                      <a:pt x="60" y="76156"/>
                    </a:lnTo>
                    <a:lnTo>
                      <a:pt x="20" y="77206"/>
                    </a:lnTo>
                    <a:lnTo>
                      <a:pt x="1" y="78275"/>
                    </a:lnTo>
                    <a:lnTo>
                      <a:pt x="40" y="79345"/>
                    </a:lnTo>
                    <a:lnTo>
                      <a:pt x="119" y="80414"/>
                    </a:lnTo>
                    <a:lnTo>
                      <a:pt x="238" y="81464"/>
                    </a:lnTo>
                    <a:lnTo>
                      <a:pt x="317" y="81979"/>
                    </a:lnTo>
                    <a:lnTo>
                      <a:pt x="416" y="82514"/>
                    </a:lnTo>
                    <a:lnTo>
                      <a:pt x="516" y="83029"/>
                    </a:lnTo>
                    <a:lnTo>
                      <a:pt x="634" y="83544"/>
                    </a:lnTo>
                    <a:lnTo>
                      <a:pt x="753" y="84059"/>
                    </a:lnTo>
                    <a:lnTo>
                      <a:pt x="912" y="84574"/>
                    </a:lnTo>
                    <a:lnTo>
                      <a:pt x="1070" y="85088"/>
                    </a:lnTo>
                    <a:lnTo>
                      <a:pt x="1229" y="85584"/>
                    </a:lnTo>
                    <a:lnTo>
                      <a:pt x="1268" y="85643"/>
                    </a:lnTo>
                    <a:lnTo>
                      <a:pt x="1308" y="85702"/>
                    </a:lnTo>
                    <a:lnTo>
                      <a:pt x="1347" y="85742"/>
                    </a:lnTo>
                    <a:lnTo>
                      <a:pt x="140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83" y="85663"/>
                    </a:lnTo>
                    <a:lnTo>
                      <a:pt x="1803" y="85603"/>
                    </a:lnTo>
                    <a:lnTo>
                      <a:pt x="1803" y="85544"/>
                    </a:lnTo>
                    <a:lnTo>
                      <a:pt x="1803" y="85485"/>
                    </a:lnTo>
                    <a:lnTo>
                      <a:pt x="1783" y="85405"/>
                    </a:lnTo>
                    <a:lnTo>
                      <a:pt x="1625" y="84950"/>
                    </a:lnTo>
                    <a:lnTo>
                      <a:pt x="1466" y="84474"/>
                    </a:lnTo>
                    <a:lnTo>
                      <a:pt x="1347" y="83999"/>
                    </a:lnTo>
                    <a:lnTo>
                      <a:pt x="1209" y="83524"/>
                    </a:lnTo>
                    <a:lnTo>
                      <a:pt x="1011" y="82573"/>
                    </a:lnTo>
                    <a:lnTo>
                      <a:pt x="832" y="81603"/>
                    </a:lnTo>
                    <a:lnTo>
                      <a:pt x="714" y="80632"/>
                    </a:lnTo>
                    <a:lnTo>
                      <a:pt x="634" y="79662"/>
                    </a:lnTo>
                    <a:lnTo>
                      <a:pt x="595" y="78671"/>
                    </a:lnTo>
                    <a:lnTo>
                      <a:pt x="575" y="77681"/>
                    </a:lnTo>
                    <a:lnTo>
                      <a:pt x="595" y="76710"/>
                    </a:lnTo>
                    <a:lnTo>
                      <a:pt x="634" y="75720"/>
                    </a:lnTo>
                    <a:lnTo>
                      <a:pt x="714" y="74730"/>
                    </a:lnTo>
                    <a:lnTo>
                      <a:pt x="813" y="73740"/>
                    </a:lnTo>
                    <a:lnTo>
                      <a:pt x="931" y="72749"/>
                    </a:lnTo>
                    <a:lnTo>
                      <a:pt x="1070" y="71779"/>
                    </a:lnTo>
                    <a:lnTo>
                      <a:pt x="1229" y="70808"/>
                    </a:lnTo>
                    <a:lnTo>
                      <a:pt x="1407" y="69838"/>
                    </a:lnTo>
                    <a:lnTo>
                      <a:pt x="1783" y="67837"/>
                    </a:lnTo>
                    <a:lnTo>
                      <a:pt x="2159" y="65837"/>
                    </a:lnTo>
                    <a:lnTo>
                      <a:pt x="2556" y="63856"/>
                    </a:lnTo>
                    <a:lnTo>
                      <a:pt x="2912" y="61856"/>
                    </a:lnTo>
                    <a:lnTo>
                      <a:pt x="3071" y="60865"/>
                    </a:lnTo>
                    <a:lnTo>
                      <a:pt x="3229" y="59855"/>
                    </a:lnTo>
                    <a:lnTo>
                      <a:pt x="3368" y="58865"/>
                    </a:lnTo>
                    <a:lnTo>
                      <a:pt x="3486" y="57855"/>
                    </a:lnTo>
                    <a:lnTo>
                      <a:pt x="3605" y="56845"/>
                    </a:lnTo>
                    <a:lnTo>
                      <a:pt x="3685" y="55815"/>
                    </a:lnTo>
                    <a:lnTo>
                      <a:pt x="3744" y="54805"/>
                    </a:lnTo>
                    <a:lnTo>
                      <a:pt x="3784" y="53775"/>
                    </a:lnTo>
                    <a:lnTo>
                      <a:pt x="3803" y="52705"/>
                    </a:lnTo>
                    <a:lnTo>
                      <a:pt x="3803" y="51636"/>
                    </a:lnTo>
                    <a:lnTo>
                      <a:pt x="3784" y="50566"/>
                    </a:lnTo>
                    <a:lnTo>
                      <a:pt x="3764" y="49497"/>
                    </a:lnTo>
                    <a:lnTo>
                      <a:pt x="3665" y="47358"/>
                    </a:lnTo>
                    <a:lnTo>
                      <a:pt x="3546" y="45219"/>
                    </a:lnTo>
                    <a:lnTo>
                      <a:pt x="3387" y="43079"/>
                    </a:lnTo>
                    <a:lnTo>
                      <a:pt x="3209" y="40940"/>
                    </a:lnTo>
                    <a:lnTo>
                      <a:pt x="2853" y="36682"/>
                    </a:lnTo>
                    <a:lnTo>
                      <a:pt x="2516" y="32424"/>
                    </a:lnTo>
                    <a:lnTo>
                      <a:pt x="2159" y="28165"/>
                    </a:lnTo>
                    <a:lnTo>
                      <a:pt x="2001" y="26026"/>
                    </a:lnTo>
                    <a:lnTo>
                      <a:pt x="1862" y="23907"/>
                    </a:lnTo>
                    <a:lnTo>
                      <a:pt x="1724" y="21768"/>
                    </a:lnTo>
                    <a:lnTo>
                      <a:pt x="1625" y="19649"/>
                    </a:lnTo>
                    <a:lnTo>
                      <a:pt x="1585" y="18421"/>
                    </a:lnTo>
                    <a:lnTo>
                      <a:pt x="1545" y="17213"/>
                    </a:lnTo>
                    <a:lnTo>
                      <a:pt x="1545" y="16004"/>
                    </a:lnTo>
                    <a:lnTo>
                      <a:pt x="1565" y="14796"/>
                    </a:lnTo>
                    <a:lnTo>
                      <a:pt x="1585" y="13588"/>
                    </a:lnTo>
                    <a:lnTo>
                      <a:pt x="1625" y="12380"/>
                    </a:lnTo>
                    <a:lnTo>
                      <a:pt x="1684" y="11172"/>
                    </a:lnTo>
                    <a:lnTo>
                      <a:pt x="1743" y="9963"/>
                    </a:lnTo>
                    <a:lnTo>
                      <a:pt x="1922" y="7547"/>
                    </a:lnTo>
                    <a:lnTo>
                      <a:pt x="2100" y="5131"/>
                    </a:lnTo>
                    <a:lnTo>
                      <a:pt x="2338" y="2714"/>
                    </a:lnTo>
                    <a:lnTo>
                      <a:pt x="2556" y="318"/>
                    </a:lnTo>
                    <a:lnTo>
                      <a:pt x="2556" y="239"/>
                    </a:lnTo>
                    <a:lnTo>
                      <a:pt x="2556" y="179"/>
                    </a:lnTo>
                    <a:lnTo>
                      <a:pt x="2536" y="120"/>
                    </a:lnTo>
                    <a:lnTo>
                      <a:pt x="2496" y="80"/>
                    </a:lnTo>
                    <a:lnTo>
                      <a:pt x="241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9" name="Google Shape;6239;p23"/>
              <p:cNvSpPr/>
              <p:nvPr/>
            </p:nvSpPr>
            <p:spPr>
              <a:xfrm>
                <a:off x="2274025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4" y="0"/>
                    </a:moveTo>
                    <a:lnTo>
                      <a:pt x="6714" y="40"/>
                    </a:lnTo>
                    <a:lnTo>
                      <a:pt x="6655" y="79"/>
                    </a:lnTo>
                    <a:lnTo>
                      <a:pt x="6615" y="139"/>
                    </a:lnTo>
                    <a:lnTo>
                      <a:pt x="6298" y="674"/>
                    </a:lnTo>
                    <a:lnTo>
                      <a:pt x="6021" y="1208"/>
                    </a:lnTo>
                    <a:lnTo>
                      <a:pt x="5784" y="1743"/>
                    </a:lnTo>
                    <a:lnTo>
                      <a:pt x="5566" y="2298"/>
                    </a:lnTo>
                    <a:lnTo>
                      <a:pt x="5368" y="2872"/>
                    </a:lnTo>
                    <a:lnTo>
                      <a:pt x="5209" y="3446"/>
                    </a:lnTo>
                    <a:lnTo>
                      <a:pt x="5070" y="4021"/>
                    </a:lnTo>
                    <a:lnTo>
                      <a:pt x="4952" y="4595"/>
                    </a:lnTo>
                    <a:lnTo>
                      <a:pt x="4872" y="5189"/>
                    </a:lnTo>
                    <a:lnTo>
                      <a:pt x="4793" y="5784"/>
                    </a:lnTo>
                    <a:lnTo>
                      <a:pt x="4734" y="6378"/>
                    </a:lnTo>
                    <a:lnTo>
                      <a:pt x="4714" y="6972"/>
                    </a:lnTo>
                    <a:lnTo>
                      <a:pt x="4694" y="7586"/>
                    </a:lnTo>
                    <a:lnTo>
                      <a:pt x="4674" y="8180"/>
                    </a:lnTo>
                    <a:lnTo>
                      <a:pt x="4694" y="9408"/>
                    </a:lnTo>
                    <a:lnTo>
                      <a:pt x="4773" y="10636"/>
                    </a:lnTo>
                    <a:lnTo>
                      <a:pt x="4853" y="11884"/>
                    </a:lnTo>
                    <a:lnTo>
                      <a:pt x="5051" y="14340"/>
                    </a:lnTo>
                    <a:lnTo>
                      <a:pt x="5130" y="15588"/>
                    </a:lnTo>
                    <a:lnTo>
                      <a:pt x="5189" y="16796"/>
                    </a:lnTo>
                    <a:lnTo>
                      <a:pt x="5209" y="18004"/>
                    </a:lnTo>
                    <a:lnTo>
                      <a:pt x="5209" y="18598"/>
                    </a:lnTo>
                    <a:lnTo>
                      <a:pt x="5189" y="19192"/>
                    </a:lnTo>
                    <a:lnTo>
                      <a:pt x="5150" y="19886"/>
                    </a:lnTo>
                    <a:lnTo>
                      <a:pt x="5070" y="20579"/>
                    </a:lnTo>
                    <a:lnTo>
                      <a:pt x="4991" y="21272"/>
                    </a:lnTo>
                    <a:lnTo>
                      <a:pt x="4872" y="21946"/>
                    </a:lnTo>
                    <a:lnTo>
                      <a:pt x="4754" y="22619"/>
                    </a:lnTo>
                    <a:lnTo>
                      <a:pt x="4615" y="23292"/>
                    </a:lnTo>
                    <a:lnTo>
                      <a:pt x="4457" y="23966"/>
                    </a:lnTo>
                    <a:lnTo>
                      <a:pt x="4298" y="24639"/>
                    </a:lnTo>
                    <a:lnTo>
                      <a:pt x="3942" y="25907"/>
                    </a:lnTo>
                    <a:lnTo>
                      <a:pt x="3585" y="27174"/>
                    </a:lnTo>
                    <a:lnTo>
                      <a:pt x="3526" y="27452"/>
                    </a:lnTo>
                    <a:lnTo>
                      <a:pt x="3407" y="27848"/>
                    </a:lnTo>
                    <a:lnTo>
                      <a:pt x="3347" y="28046"/>
                    </a:lnTo>
                    <a:lnTo>
                      <a:pt x="3268" y="28204"/>
                    </a:lnTo>
                    <a:lnTo>
                      <a:pt x="3209" y="28323"/>
                    </a:lnTo>
                    <a:lnTo>
                      <a:pt x="3169" y="28363"/>
                    </a:lnTo>
                    <a:lnTo>
                      <a:pt x="3110" y="28363"/>
                    </a:lnTo>
                    <a:lnTo>
                      <a:pt x="3070" y="28323"/>
                    </a:lnTo>
                    <a:lnTo>
                      <a:pt x="3011" y="28224"/>
                    </a:lnTo>
                    <a:lnTo>
                      <a:pt x="2971" y="28066"/>
                    </a:lnTo>
                    <a:lnTo>
                      <a:pt x="2912" y="27887"/>
                    </a:lnTo>
                    <a:lnTo>
                      <a:pt x="2852" y="27491"/>
                    </a:lnTo>
                    <a:lnTo>
                      <a:pt x="2793" y="27194"/>
                    </a:lnTo>
                    <a:lnTo>
                      <a:pt x="2694" y="26521"/>
                    </a:lnTo>
                    <a:lnTo>
                      <a:pt x="2595" y="25867"/>
                    </a:lnTo>
                    <a:lnTo>
                      <a:pt x="2515" y="25174"/>
                    </a:lnTo>
                    <a:lnTo>
                      <a:pt x="2436" y="24501"/>
                    </a:lnTo>
                    <a:lnTo>
                      <a:pt x="2397" y="23827"/>
                    </a:lnTo>
                    <a:lnTo>
                      <a:pt x="2357" y="23154"/>
                    </a:lnTo>
                    <a:lnTo>
                      <a:pt x="2298" y="21787"/>
                    </a:lnTo>
                    <a:lnTo>
                      <a:pt x="2298" y="20420"/>
                    </a:lnTo>
                    <a:lnTo>
                      <a:pt x="2298" y="19054"/>
                    </a:lnTo>
                    <a:lnTo>
                      <a:pt x="2298" y="16321"/>
                    </a:lnTo>
                    <a:lnTo>
                      <a:pt x="2317" y="15152"/>
                    </a:lnTo>
                    <a:lnTo>
                      <a:pt x="2298" y="13904"/>
                    </a:lnTo>
                    <a:lnTo>
                      <a:pt x="2298" y="13270"/>
                    </a:lnTo>
                    <a:lnTo>
                      <a:pt x="2258" y="12637"/>
                    </a:lnTo>
                    <a:lnTo>
                      <a:pt x="2218" y="12003"/>
                    </a:lnTo>
                    <a:lnTo>
                      <a:pt x="2159" y="11369"/>
                    </a:lnTo>
                    <a:lnTo>
                      <a:pt x="2060" y="10735"/>
                    </a:lnTo>
                    <a:lnTo>
                      <a:pt x="1961" y="10121"/>
                    </a:lnTo>
                    <a:lnTo>
                      <a:pt x="1802" y="9527"/>
                    </a:lnTo>
                    <a:lnTo>
                      <a:pt x="1624" y="8953"/>
                    </a:lnTo>
                    <a:lnTo>
                      <a:pt x="1525" y="8675"/>
                    </a:lnTo>
                    <a:lnTo>
                      <a:pt x="1406" y="8398"/>
                    </a:lnTo>
                    <a:lnTo>
                      <a:pt x="1288" y="8141"/>
                    </a:lnTo>
                    <a:lnTo>
                      <a:pt x="1149" y="7883"/>
                    </a:lnTo>
                    <a:lnTo>
                      <a:pt x="1010" y="7626"/>
                    </a:lnTo>
                    <a:lnTo>
                      <a:pt x="852" y="7388"/>
                    </a:lnTo>
                    <a:lnTo>
                      <a:pt x="674" y="7150"/>
                    </a:lnTo>
                    <a:lnTo>
                      <a:pt x="495" y="6932"/>
                    </a:lnTo>
                    <a:lnTo>
                      <a:pt x="436" y="6893"/>
                    </a:lnTo>
                    <a:lnTo>
                      <a:pt x="376" y="6853"/>
                    </a:lnTo>
                    <a:lnTo>
                      <a:pt x="337" y="6833"/>
                    </a:lnTo>
                    <a:lnTo>
                      <a:pt x="277" y="6833"/>
                    </a:lnTo>
                    <a:lnTo>
                      <a:pt x="178" y="6873"/>
                    </a:lnTo>
                    <a:lnTo>
                      <a:pt x="99" y="6952"/>
                    </a:lnTo>
                    <a:lnTo>
                      <a:pt x="40" y="7051"/>
                    </a:lnTo>
                    <a:lnTo>
                      <a:pt x="0" y="7150"/>
                    </a:lnTo>
                    <a:lnTo>
                      <a:pt x="0" y="7229"/>
                    </a:lnTo>
                    <a:lnTo>
                      <a:pt x="20" y="7289"/>
                    </a:lnTo>
                    <a:lnTo>
                      <a:pt x="40" y="7348"/>
                    </a:lnTo>
                    <a:lnTo>
                      <a:pt x="79" y="7408"/>
                    </a:lnTo>
                    <a:lnTo>
                      <a:pt x="277" y="7626"/>
                    </a:lnTo>
                    <a:lnTo>
                      <a:pt x="436" y="7863"/>
                    </a:lnTo>
                    <a:lnTo>
                      <a:pt x="594" y="8121"/>
                    </a:lnTo>
                    <a:lnTo>
                      <a:pt x="733" y="8378"/>
                    </a:lnTo>
                    <a:lnTo>
                      <a:pt x="872" y="8636"/>
                    </a:lnTo>
                    <a:lnTo>
                      <a:pt x="971" y="8913"/>
                    </a:lnTo>
                    <a:lnTo>
                      <a:pt x="1089" y="9190"/>
                    </a:lnTo>
                    <a:lnTo>
                      <a:pt x="1169" y="9468"/>
                    </a:lnTo>
                    <a:lnTo>
                      <a:pt x="1327" y="10062"/>
                    </a:lnTo>
                    <a:lnTo>
                      <a:pt x="1446" y="10656"/>
                    </a:lnTo>
                    <a:lnTo>
                      <a:pt x="1525" y="11270"/>
                    </a:lnTo>
                    <a:lnTo>
                      <a:pt x="1585" y="11884"/>
                    </a:lnTo>
                    <a:lnTo>
                      <a:pt x="1644" y="12577"/>
                    </a:lnTo>
                    <a:lnTo>
                      <a:pt x="1684" y="13270"/>
                    </a:lnTo>
                    <a:lnTo>
                      <a:pt x="1723" y="14657"/>
                    </a:lnTo>
                    <a:lnTo>
                      <a:pt x="1743" y="16043"/>
                    </a:lnTo>
                    <a:lnTo>
                      <a:pt x="1743" y="17430"/>
                    </a:lnTo>
                    <a:lnTo>
                      <a:pt x="1723" y="20143"/>
                    </a:lnTo>
                    <a:lnTo>
                      <a:pt x="1723" y="21510"/>
                    </a:lnTo>
                    <a:lnTo>
                      <a:pt x="1763" y="22876"/>
                    </a:lnTo>
                    <a:lnTo>
                      <a:pt x="1802" y="23570"/>
                    </a:lnTo>
                    <a:lnTo>
                      <a:pt x="1842" y="24243"/>
                    </a:lnTo>
                    <a:lnTo>
                      <a:pt x="1902" y="24936"/>
                    </a:lnTo>
                    <a:lnTo>
                      <a:pt x="1961" y="25610"/>
                    </a:lnTo>
                    <a:lnTo>
                      <a:pt x="2060" y="26283"/>
                    </a:lnTo>
                    <a:lnTo>
                      <a:pt x="2159" y="26956"/>
                    </a:lnTo>
                    <a:lnTo>
                      <a:pt x="2298" y="27610"/>
                    </a:lnTo>
                    <a:lnTo>
                      <a:pt x="2436" y="28284"/>
                    </a:lnTo>
                    <a:lnTo>
                      <a:pt x="2515" y="28600"/>
                    </a:lnTo>
                    <a:lnTo>
                      <a:pt x="2575" y="28759"/>
                    </a:lnTo>
                    <a:lnTo>
                      <a:pt x="2634" y="28897"/>
                    </a:lnTo>
                    <a:lnTo>
                      <a:pt x="2733" y="29036"/>
                    </a:lnTo>
                    <a:lnTo>
                      <a:pt x="2832" y="29135"/>
                    </a:lnTo>
                    <a:lnTo>
                      <a:pt x="2892" y="29175"/>
                    </a:lnTo>
                    <a:lnTo>
                      <a:pt x="2951" y="29195"/>
                    </a:lnTo>
                    <a:lnTo>
                      <a:pt x="3030" y="29214"/>
                    </a:lnTo>
                    <a:lnTo>
                      <a:pt x="3110" y="29214"/>
                    </a:lnTo>
                    <a:lnTo>
                      <a:pt x="3248" y="29195"/>
                    </a:lnTo>
                    <a:lnTo>
                      <a:pt x="3367" y="29115"/>
                    </a:lnTo>
                    <a:lnTo>
                      <a:pt x="3466" y="29036"/>
                    </a:lnTo>
                    <a:lnTo>
                      <a:pt x="3565" y="28917"/>
                    </a:lnTo>
                    <a:lnTo>
                      <a:pt x="3644" y="28798"/>
                    </a:lnTo>
                    <a:lnTo>
                      <a:pt x="3704" y="28660"/>
                    </a:lnTo>
                    <a:lnTo>
                      <a:pt x="3823" y="28402"/>
                    </a:lnTo>
                    <a:lnTo>
                      <a:pt x="4060" y="27749"/>
                    </a:lnTo>
                    <a:lnTo>
                      <a:pt x="4278" y="27095"/>
                    </a:lnTo>
                    <a:lnTo>
                      <a:pt x="4457" y="26422"/>
                    </a:lnTo>
                    <a:lnTo>
                      <a:pt x="4655" y="25748"/>
                    </a:lnTo>
                    <a:lnTo>
                      <a:pt x="4813" y="25055"/>
                    </a:lnTo>
                    <a:lnTo>
                      <a:pt x="4971" y="24362"/>
                    </a:lnTo>
                    <a:lnTo>
                      <a:pt x="5269" y="22995"/>
                    </a:lnTo>
                    <a:lnTo>
                      <a:pt x="5387" y="22302"/>
                    </a:lnTo>
                    <a:lnTo>
                      <a:pt x="5506" y="21609"/>
                    </a:lnTo>
                    <a:lnTo>
                      <a:pt x="5585" y="20896"/>
                    </a:lnTo>
                    <a:lnTo>
                      <a:pt x="5645" y="20203"/>
                    </a:lnTo>
                    <a:lnTo>
                      <a:pt x="5684" y="19509"/>
                    </a:lnTo>
                    <a:lnTo>
                      <a:pt x="5724" y="18796"/>
                    </a:lnTo>
                    <a:lnTo>
                      <a:pt x="5724" y="18103"/>
                    </a:lnTo>
                    <a:lnTo>
                      <a:pt x="5724" y="17410"/>
                    </a:lnTo>
                    <a:lnTo>
                      <a:pt x="5684" y="16023"/>
                    </a:lnTo>
                    <a:lnTo>
                      <a:pt x="5605" y="14617"/>
                    </a:lnTo>
                    <a:lnTo>
                      <a:pt x="5506" y="13211"/>
                    </a:lnTo>
                    <a:lnTo>
                      <a:pt x="5407" y="11785"/>
                    </a:lnTo>
                    <a:lnTo>
                      <a:pt x="5308" y="10319"/>
                    </a:lnTo>
                    <a:lnTo>
                      <a:pt x="5269" y="9586"/>
                    </a:lnTo>
                    <a:lnTo>
                      <a:pt x="5249" y="8854"/>
                    </a:lnTo>
                    <a:lnTo>
                      <a:pt x="5249" y="8121"/>
                    </a:lnTo>
                    <a:lnTo>
                      <a:pt x="5269" y="7368"/>
                    </a:lnTo>
                    <a:lnTo>
                      <a:pt x="5308" y="6635"/>
                    </a:lnTo>
                    <a:lnTo>
                      <a:pt x="5368" y="5902"/>
                    </a:lnTo>
                    <a:lnTo>
                      <a:pt x="5467" y="5189"/>
                    </a:lnTo>
                    <a:lnTo>
                      <a:pt x="5585" y="4476"/>
                    </a:lnTo>
                    <a:lnTo>
                      <a:pt x="5744" y="3763"/>
                    </a:lnTo>
                    <a:lnTo>
                      <a:pt x="5942" y="3070"/>
                    </a:lnTo>
                    <a:lnTo>
                      <a:pt x="6160" y="2397"/>
                    </a:lnTo>
                    <a:lnTo>
                      <a:pt x="6437" y="1743"/>
                    </a:lnTo>
                    <a:lnTo>
                      <a:pt x="6576" y="1406"/>
                    </a:lnTo>
                    <a:lnTo>
                      <a:pt x="6754" y="1090"/>
                    </a:lnTo>
                    <a:lnTo>
                      <a:pt x="6912" y="773"/>
                    </a:lnTo>
                    <a:lnTo>
                      <a:pt x="7111" y="476"/>
                    </a:lnTo>
                    <a:lnTo>
                      <a:pt x="7130" y="396"/>
                    </a:lnTo>
                    <a:lnTo>
                      <a:pt x="7150" y="337"/>
                    </a:lnTo>
                    <a:lnTo>
                      <a:pt x="7150" y="277"/>
                    </a:lnTo>
                    <a:lnTo>
                      <a:pt x="7150" y="218"/>
                    </a:lnTo>
                    <a:lnTo>
                      <a:pt x="7111" y="119"/>
                    </a:lnTo>
                    <a:lnTo>
                      <a:pt x="7012" y="40"/>
                    </a:lnTo>
                    <a:lnTo>
                      <a:pt x="691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0" name="Google Shape;6240;p23"/>
              <p:cNvSpPr/>
              <p:nvPr/>
            </p:nvSpPr>
            <p:spPr>
              <a:xfrm>
                <a:off x="2477525" y="818425"/>
                <a:ext cx="88150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14024" extrusionOk="0">
                    <a:moveTo>
                      <a:pt x="258" y="1"/>
                    </a:moveTo>
                    <a:lnTo>
                      <a:pt x="159" y="41"/>
                    </a:lnTo>
                    <a:lnTo>
                      <a:pt x="80" y="120"/>
                    </a:lnTo>
                    <a:lnTo>
                      <a:pt x="20" y="239"/>
                    </a:lnTo>
                    <a:lnTo>
                      <a:pt x="0" y="357"/>
                    </a:lnTo>
                    <a:lnTo>
                      <a:pt x="0" y="437"/>
                    </a:lnTo>
                    <a:lnTo>
                      <a:pt x="20" y="496"/>
                    </a:lnTo>
                    <a:lnTo>
                      <a:pt x="337" y="1288"/>
                    </a:lnTo>
                    <a:lnTo>
                      <a:pt x="614" y="2081"/>
                    </a:lnTo>
                    <a:lnTo>
                      <a:pt x="852" y="2893"/>
                    </a:lnTo>
                    <a:lnTo>
                      <a:pt x="1070" y="3705"/>
                    </a:lnTo>
                    <a:lnTo>
                      <a:pt x="1248" y="4537"/>
                    </a:lnTo>
                    <a:lnTo>
                      <a:pt x="1427" y="5388"/>
                    </a:lnTo>
                    <a:lnTo>
                      <a:pt x="1565" y="6220"/>
                    </a:lnTo>
                    <a:lnTo>
                      <a:pt x="1704" y="7072"/>
                    </a:lnTo>
                    <a:lnTo>
                      <a:pt x="1981" y="8775"/>
                    </a:lnTo>
                    <a:lnTo>
                      <a:pt x="2239" y="10459"/>
                    </a:lnTo>
                    <a:lnTo>
                      <a:pt x="2397" y="11310"/>
                    </a:lnTo>
                    <a:lnTo>
                      <a:pt x="2555" y="12142"/>
                    </a:lnTo>
                    <a:lnTo>
                      <a:pt x="2754" y="12974"/>
                    </a:lnTo>
                    <a:lnTo>
                      <a:pt x="2952" y="13806"/>
                    </a:lnTo>
                    <a:lnTo>
                      <a:pt x="2991" y="13865"/>
                    </a:lnTo>
                    <a:lnTo>
                      <a:pt x="3011" y="13925"/>
                    </a:lnTo>
                    <a:lnTo>
                      <a:pt x="3051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08" y="14024"/>
                    </a:lnTo>
                    <a:lnTo>
                      <a:pt x="3407" y="13964"/>
                    </a:lnTo>
                    <a:lnTo>
                      <a:pt x="3486" y="13885"/>
                    </a:lnTo>
                    <a:lnTo>
                      <a:pt x="3506" y="13826"/>
                    </a:lnTo>
                    <a:lnTo>
                      <a:pt x="3526" y="13766"/>
                    </a:lnTo>
                    <a:lnTo>
                      <a:pt x="3526" y="13687"/>
                    </a:lnTo>
                    <a:lnTo>
                      <a:pt x="3506" y="13628"/>
                    </a:lnTo>
                    <a:lnTo>
                      <a:pt x="3288" y="12796"/>
                    </a:lnTo>
                    <a:lnTo>
                      <a:pt x="3110" y="11944"/>
                    </a:lnTo>
                    <a:lnTo>
                      <a:pt x="2932" y="11092"/>
                    </a:lnTo>
                    <a:lnTo>
                      <a:pt x="2773" y="10241"/>
                    </a:lnTo>
                    <a:lnTo>
                      <a:pt x="2496" y="8537"/>
                    </a:lnTo>
                    <a:lnTo>
                      <a:pt x="2239" y="6814"/>
                    </a:lnTo>
                    <a:lnTo>
                      <a:pt x="2100" y="5963"/>
                    </a:lnTo>
                    <a:lnTo>
                      <a:pt x="1941" y="5111"/>
                    </a:lnTo>
                    <a:lnTo>
                      <a:pt x="1763" y="4259"/>
                    </a:lnTo>
                    <a:lnTo>
                      <a:pt x="1585" y="3427"/>
                    </a:lnTo>
                    <a:lnTo>
                      <a:pt x="1367" y="2596"/>
                    </a:lnTo>
                    <a:lnTo>
                      <a:pt x="1110" y="1764"/>
                    </a:lnTo>
                    <a:lnTo>
                      <a:pt x="832" y="952"/>
                    </a:lnTo>
                    <a:lnTo>
                      <a:pt x="515" y="159"/>
                    </a:lnTo>
                    <a:lnTo>
                      <a:pt x="496" y="100"/>
                    </a:lnTo>
                    <a:lnTo>
                      <a:pt x="436" y="60"/>
                    </a:lnTo>
                    <a:lnTo>
                      <a:pt x="397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1" name="Google Shape;6241;p23"/>
              <p:cNvSpPr/>
              <p:nvPr/>
            </p:nvSpPr>
            <p:spPr>
              <a:xfrm>
                <a:off x="2544875" y="724850"/>
                <a:ext cx="160450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8" h="83247" extrusionOk="0">
                    <a:moveTo>
                      <a:pt x="198" y="1"/>
                    </a:moveTo>
                    <a:lnTo>
                      <a:pt x="99" y="60"/>
                    </a:lnTo>
                    <a:lnTo>
                      <a:pt x="40" y="139"/>
                    </a:lnTo>
                    <a:lnTo>
                      <a:pt x="20" y="19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20" y="397"/>
                    </a:lnTo>
                    <a:lnTo>
                      <a:pt x="297" y="1328"/>
                    </a:lnTo>
                    <a:lnTo>
                      <a:pt x="535" y="2278"/>
                    </a:lnTo>
                    <a:lnTo>
                      <a:pt x="733" y="3229"/>
                    </a:lnTo>
                    <a:lnTo>
                      <a:pt x="931" y="4199"/>
                    </a:lnTo>
                    <a:lnTo>
                      <a:pt x="1089" y="5150"/>
                    </a:lnTo>
                    <a:lnTo>
                      <a:pt x="1228" y="6121"/>
                    </a:lnTo>
                    <a:lnTo>
                      <a:pt x="1505" y="8081"/>
                    </a:lnTo>
                    <a:lnTo>
                      <a:pt x="1783" y="10141"/>
                    </a:lnTo>
                    <a:lnTo>
                      <a:pt x="2040" y="12201"/>
                    </a:lnTo>
                    <a:lnTo>
                      <a:pt x="2258" y="14281"/>
                    </a:lnTo>
                    <a:lnTo>
                      <a:pt x="2476" y="16341"/>
                    </a:lnTo>
                    <a:lnTo>
                      <a:pt x="2654" y="18401"/>
                    </a:lnTo>
                    <a:lnTo>
                      <a:pt x="2832" y="20460"/>
                    </a:lnTo>
                    <a:lnTo>
                      <a:pt x="2971" y="22520"/>
                    </a:lnTo>
                    <a:lnTo>
                      <a:pt x="3090" y="24600"/>
                    </a:lnTo>
                    <a:lnTo>
                      <a:pt x="3209" y="26660"/>
                    </a:lnTo>
                    <a:lnTo>
                      <a:pt x="3288" y="28720"/>
                    </a:lnTo>
                    <a:lnTo>
                      <a:pt x="3367" y="30799"/>
                    </a:lnTo>
                    <a:lnTo>
                      <a:pt x="3407" y="32859"/>
                    </a:lnTo>
                    <a:lnTo>
                      <a:pt x="3446" y="34899"/>
                    </a:lnTo>
                    <a:lnTo>
                      <a:pt x="3446" y="36919"/>
                    </a:lnTo>
                    <a:lnTo>
                      <a:pt x="3427" y="38940"/>
                    </a:lnTo>
                    <a:lnTo>
                      <a:pt x="3407" y="40980"/>
                    </a:lnTo>
                    <a:lnTo>
                      <a:pt x="3347" y="43059"/>
                    </a:lnTo>
                    <a:lnTo>
                      <a:pt x="3288" y="45139"/>
                    </a:lnTo>
                    <a:lnTo>
                      <a:pt x="3268" y="47219"/>
                    </a:lnTo>
                    <a:lnTo>
                      <a:pt x="3268" y="48249"/>
                    </a:lnTo>
                    <a:lnTo>
                      <a:pt x="3288" y="49298"/>
                    </a:lnTo>
                    <a:lnTo>
                      <a:pt x="3328" y="50289"/>
                    </a:lnTo>
                    <a:lnTo>
                      <a:pt x="3407" y="51279"/>
                    </a:lnTo>
                    <a:lnTo>
                      <a:pt x="3506" y="52269"/>
                    </a:lnTo>
                    <a:lnTo>
                      <a:pt x="3625" y="53260"/>
                    </a:lnTo>
                    <a:lnTo>
                      <a:pt x="3763" y="54250"/>
                    </a:lnTo>
                    <a:lnTo>
                      <a:pt x="3922" y="55220"/>
                    </a:lnTo>
                    <a:lnTo>
                      <a:pt x="4278" y="57161"/>
                    </a:lnTo>
                    <a:lnTo>
                      <a:pt x="4655" y="59102"/>
                    </a:lnTo>
                    <a:lnTo>
                      <a:pt x="5011" y="61063"/>
                    </a:lnTo>
                    <a:lnTo>
                      <a:pt x="5170" y="62034"/>
                    </a:lnTo>
                    <a:lnTo>
                      <a:pt x="5328" y="63024"/>
                    </a:lnTo>
                    <a:lnTo>
                      <a:pt x="5447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4" y="67223"/>
                    </a:lnTo>
                    <a:lnTo>
                      <a:pt x="5803" y="68352"/>
                    </a:lnTo>
                    <a:lnTo>
                      <a:pt x="5843" y="69481"/>
                    </a:lnTo>
                    <a:lnTo>
                      <a:pt x="5863" y="70610"/>
                    </a:lnTo>
                    <a:lnTo>
                      <a:pt x="5843" y="71739"/>
                    </a:lnTo>
                    <a:lnTo>
                      <a:pt x="5803" y="72848"/>
                    </a:lnTo>
                    <a:lnTo>
                      <a:pt x="5744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7" y="77324"/>
                    </a:lnTo>
                    <a:lnTo>
                      <a:pt x="5308" y="78433"/>
                    </a:lnTo>
                    <a:lnTo>
                      <a:pt x="5130" y="79542"/>
                    </a:lnTo>
                    <a:lnTo>
                      <a:pt x="4932" y="80652"/>
                    </a:lnTo>
                    <a:lnTo>
                      <a:pt x="4734" y="81741"/>
                    </a:lnTo>
                    <a:lnTo>
                      <a:pt x="4496" y="82850"/>
                    </a:lnTo>
                    <a:lnTo>
                      <a:pt x="4476" y="82909"/>
                    </a:lnTo>
                    <a:lnTo>
                      <a:pt x="4496" y="82989"/>
                    </a:lnTo>
                    <a:lnTo>
                      <a:pt x="4496" y="83048"/>
                    </a:lnTo>
                    <a:lnTo>
                      <a:pt x="4536" y="83108"/>
                    </a:lnTo>
                    <a:lnTo>
                      <a:pt x="4595" y="83187"/>
                    </a:lnTo>
                    <a:lnTo>
                      <a:pt x="4694" y="83246"/>
                    </a:lnTo>
                    <a:lnTo>
                      <a:pt x="4793" y="83246"/>
                    </a:lnTo>
                    <a:lnTo>
                      <a:pt x="4912" y="83226"/>
                    </a:lnTo>
                    <a:lnTo>
                      <a:pt x="4952" y="83187"/>
                    </a:lnTo>
                    <a:lnTo>
                      <a:pt x="4991" y="83147"/>
                    </a:lnTo>
                    <a:lnTo>
                      <a:pt x="5011" y="83088"/>
                    </a:lnTo>
                    <a:lnTo>
                      <a:pt x="5051" y="83008"/>
                    </a:lnTo>
                    <a:lnTo>
                      <a:pt x="5249" y="82058"/>
                    </a:lnTo>
                    <a:lnTo>
                      <a:pt x="5447" y="81107"/>
                    </a:lnTo>
                    <a:lnTo>
                      <a:pt x="5605" y="80156"/>
                    </a:lnTo>
                    <a:lnTo>
                      <a:pt x="5764" y="79186"/>
                    </a:lnTo>
                    <a:lnTo>
                      <a:pt x="5902" y="78215"/>
                    </a:lnTo>
                    <a:lnTo>
                      <a:pt x="6041" y="77245"/>
                    </a:lnTo>
                    <a:lnTo>
                      <a:pt x="6140" y="76274"/>
                    </a:lnTo>
                    <a:lnTo>
                      <a:pt x="6219" y="75304"/>
                    </a:lnTo>
                    <a:lnTo>
                      <a:pt x="6298" y="74314"/>
                    </a:lnTo>
                    <a:lnTo>
                      <a:pt x="6358" y="73343"/>
                    </a:lnTo>
                    <a:lnTo>
                      <a:pt x="6398" y="72353"/>
                    </a:lnTo>
                    <a:lnTo>
                      <a:pt x="6417" y="71382"/>
                    </a:lnTo>
                    <a:lnTo>
                      <a:pt x="6417" y="70392"/>
                    </a:lnTo>
                    <a:lnTo>
                      <a:pt x="6417" y="69421"/>
                    </a:lnTo>
                    <a:lnTo>
                      <a:pt x="6378" y="68431"/>
                    </a:lnTo>
                    <a:lnTo>
                      <a:pt x="6338" y="67461"/>
                    </a:lnTo>
                    <a:lnTo>
                      <a:pt x="6279" y="66490"/>
                    </a:lnTo>
                    <a:lnTo>
                      <a:pt x="6180" y="65539"/>
                    </a:lnTo>
                    <a:lnTo>
                      <a:pt x="6100" y="64589"/>
                    </a:lnTo>
                    <a:lnTo>
                      <a:pt x="5982" y="63638"/>
                    </a:lnTo>
                    <a:lnTo>
                      <a:pt x="5843" y="62687"/>
                    </a:lnTo>
                    <a:lnTo>
                      <a:pt x="5704" y="61737"/>
                    </a:lnTo>
                    <a:lnTo>
                      <a:pt x="5546" y="60786"/>
                    </a:lnTo>
                    <a:lnTo>
                      <a:pt x="5368" y="59855"/>
                    </a:lnTo>
                    <a:lnTo>
                      <a:pt x="4971" y="57795"/>
                    </a:lnTo>
                    <a:lnTo>
                      <a:pt x="4556" y="55735"/>
                    </a:lnTo>
                    <a:lnTo>
                      <a:pt x="4377" y="54705"/>
                    </a:lnTo>
                    <a:lnTo>
                      <a:pt x="4219" y="53656"/>
                    </a:lnTo>
                    <a:lnTo>
                      <a:pt x="4080" y="52606"/>
                    </a:lnTo>
                    <a:lnTo>
                      <a:pt x="3981" y="51556"/>
                    </a:lnTo>
                    <a:lnTo>
                      <a:pt x="3902" y="50526"/>
                    </a:lnTo>
                    <a:lnTo>
                      <a:pt x="3862" y="49496"/>
                    </a:lnTo>
                    <a:lnTo>
                      <a:pt x="3843" y="48447"/>
                    </a:lnTo>
                    <a:lnTo>
                      <a:pt x="3843" y="47417"/>
                    </a:lnTo>
                    <a:lnTo>
                      <a:pt x="3862" y="45337"/>
                    </a:lnTo>
                    <a:lnTo>
                      <a:pt x="3922" y="43257"/>
                    </a:lnTo>
                    <a:lnTo>
                      <a:pt x="3961" y="41138"/>
                    </a:lnTo>
                    <a:lnTo>
                      <a:pt x="4001" y="39039"/>
                    </a:lnTo>
                    <a:lnTo>
                      <a:pt x="4021" y="36919"/>
                    </a:lnTo>
                    <a:lnTo>
                      <a:pt x="4001" y="34820"/>
                    </a:lnTo>
                    <a:lnTo>
                      <a:pt x="3981" y="32720"/>
                    </a:lnTo>
                    <a:lnTo>
                      <a:pt x="3922" y="30641"/>
                    </a:lnTo>
                    <a:lnTo>
                      <a:pt x="3862" y="28541"/>
                    </a:lnTo>
                    <a:lnTo>
                      <a:pt x="3763" y="26462"/>
                    </a:lnTo>
                    <a:lnTo>
                      <a:pt x="3664" y="24362"/>
                    </a:lnTo>
                    <a:lnTo>
                      <a:pt x="3526" y="22283"/>
                    </a:lnTo>
                    <a:lnTo>
                      <a:pt x="3367" y="20203"/>
                    </a:lnTo>
                    <a:lnTo>
                      <a:pt x="3209" y="18123"/>
                    </a:lnTo>
                    <a:lnTo>
                      <a:pt x="2991" y="15885"/>
                    </a:lnTo>
                    <a:lnTo>
                      <a:pt x="2753" y="13647"/>
                    </a:lnTo>
                    <a:lnTo>
                      <a:pt x="2515" y="11409"/>
                    </a:lnTo>
                    <a:lnTo>
                      <a:pt x="2238" y="9191"/>
                    </a:lnTo>
                    <a:lnTo>
                      <a:pt x="1921" y="6913"/>
                    </a:lnTo>
                    <a:lnTo>
                      <a:pt x="1763" y="5784"/>
                    </a:lnTo>
                    <a:lnTo>
                      <a:pt x="1585" y="4655"/>
                    </a:lnTo>
                    <a:lnTo>
                      <a:pt x="1387" y="3526"/>
                    </a:lnTo>
                    <a:lnTo>
                      <a:pt x="1149" y="2417"/>
                    </a:lnTo>
                    <a:lnTo>
                      <a:pt x="872" y="1308"/>
                    </a:lnTo>
                    <a:lnTo>
                      <a:pt x="733" y="773"/>
                    </a:lnTo>
                    <a:lnTo>
                      <a:pt x="574" y="218"/>
                    </a:lnTo>
                    <a:lnTo>
                      <a:pt x="535" y="159"/>
                    </a:lnTo>
                    <a:lnTo>
                      <a:pt x="495" y="100"/>
                    </a:lnTo>
                    <a:lnTo>
                      <a:pt x="456" y="60"/>
                    </a:lnTo>
                    <a:lnTo>
                      <a:pt x="416" y="20"/>
                    </a:lnTo>
                    <a:lnTo>
                      <a:pt x="31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2" name="Google Shape;6242;p23"/>
              <p:cNvSpPr/>
              <p:nvPr/>
            </p:nvSpPr>
            <p:spPr>
              <a:xfrm>
                <a:off x="2613700" y="2889675"/>
                <a:ext cx="351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0478" extrusionOk="0">
                    <a:moveTo>
                      <a:pt x="1109" y="0"/>
                    </a:moveTo>
                    <a:lnTo>
                      <a:pt x="990" y="20"/>
                    </a:lnTo>
                    <a:lnTo>
                      <a:pt x="951" y="60"/>
                    </a:lnTo>
                    <a:lnTo>
                      <a:pt x="911" y="99"/>
                    </a:lnTo>
                    <a:lnTo>
                      <a:pt x="872" y="159"/>
                    </a:lnTo>
                    <a:lnTo>
                      <a:pt x="852" y="218"/>
                    </a:lnTo>
                    <a:lnTo>
                      <a:pt x="674" y="832"/>
                    </a:lnTo>
                    <a:lnTo>
                      <a:pt x="515" y="1426"/>
                    </a:lnTo>
                    <a:lnTo>
                      <a:pt x="396" y="2040"/>
                    </a:lnTo>
                    <a:lnTo>
                      <a:pt x="297" y="2654"/>
                    </a:lnTo>
                    <a:lnTo>
                      <a:pt x="198" y="3268"/>
                    </a:lnTo>
                    <a:lnTo>
                      <a:pt x="139" y="3882"/>
                    </a:lnTo>
                    <a:lnTo>
                      <a:pt x="79" y="4516"/>
                    </a:lnTo>
                    <a:lnTo>
                      <a:pt x="40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60" y="10161"/>
                    </a:lnTo>
                    <a:lnTo>
                      <a:pt x="60" y="10220"/>
                    </a:lnTo>
                    <a:lnTo>
                      <a:pt x="79" y="10300"/>
                    </a:lnTo>
                    <a:lnTo>
                      <a:pt x="119" y="10339"/>
                    </a:lnTo>
                    <a:lnTo>
                      <a:pt x="159" y="10399"/>
                    </a:lnTo>
                    <a:lnTo>
                      <a:pt x="238" y="10458"/>
                    </a:lnTo>
                    <a:lnTo>
                      <a:pt x="357" y="10478"/>
                    </a:lnTo>
                    <a:lnTo>
                      <a:pt x="456" y="10458"/>
                    </a:lnTo>
                    <a:lnTo>
                      <a:pt x="535" y="10399"/>
                    </a:lnTo>
                    <a:lnTo>
                      <a:pt x="575" y="10339"/>
                    </a:lnTo>
                    <a:lnTo>
                      <a:pt x="594" y="10300"/>
                    </a:lnTo>
                    <a:lnTo>
                      <a:pt x="614" y="10220"/>
                    </a:lnTo>
                    <a:lnTo>
                      <a:pt x="614" y="10161"/>
                    </a:lnTo>
                    <a:lnTo>
                      <a:pt x="594" y="8913"/>
                    </a:lnTo>
                    <a:lnTo>
                      <a:pt x="555" y="7685"/>
                    </a:lnTo>
                    <a:lnTo>
                      <a:pt x="555" y="6457"/>
                    </a:lnTo>
                    <a:lnTo>
                      <a:pt x="614" y="5229"/>
                    </a:lnTo>
                    <a:lnTo>
                      <a:pt x="654" y="4615"/>
                    </a:lnTo>
                    <a:lnTo>
                      <a:pt x="693" y="4001"/>
                    </a:lnTo>
                    <a:lnTo>
                      <a:pt x="773" y="3387"/>
                    </a:lnTo>
                    <a:lnTo>
                      <a:pt x="852" y="2793"/>
                    </a:lnTo>
                    <a:lnTo>
                      <a:pt x="951" y="2179"/>
                    </a:lnTo>
                    <a:lnTo>
                      <a:pt x="1070" y="1585"/>
                    </a:lnTo>
                    <a:lnTo>
                      <a:pt x="1228" y="991"/>
                    </a:lnTo>
                    <a:lnTo>
                      <a:pt x="1387" y="397"/>
                    </a:lnTo>
                    <a:lnTo>
                      <a:pt x="1406" y="317"/>
                    </a:lnTo>
                    <a:lnTo>
                      <a:pt x="1406" y="258"/>
                    </a:lnTo>
                    <a:lnTo>
                      <a:pt x="1387" y="198"/>
                    </a:lnTo>
                    <a:lnTo>
                      <a:pt x="1367" y="139"/>
                    </a:lnTo>
                    <a:lnTo>
                      <a:pt x="1307" y="60"/>
                    </a:lnTo>
                    <a:lnTo>
                      <a:pt x="120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3" name="Google Shape;6243;p23"/>
              <p:cNvSpPr/>
              <p:nvPr/>
            </p:nvSpPr>
            <p:spPr>
              <a:xfrm>
                <a:off x="2095750" y="754075"/>
                <a:ext cx="116900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6" h="96754" extrusionOk="0">
                    <a:moveTo>
                      <a:pt x="3645" y="0"/>
                    </a:moveTo>
                    <a:lnTo>
                      <a:pt x="3546" y="20"/>
                    </a:lnTo>
                    <a:lnTo>
                      <a:pt x="3487" y="40"/>
                    </a:lnTo>
                    <a:lnTo>
                      <a:pt x="3447" y="79"/>
                    </a:lnTo>
                    <a:lnTo>
                      <a:pt x="3427" y="119"/>
                    </a:lnTo>
                    <a:lnTo>
                      <a:pt x="3408" y="178"/>
                    </a:lnTo>
                    <a:lnTo>
                      <a:pt x="3388" y="238"/>
                    </a:lnTo>
                    <a:lnTo>
                      <a:pt x="3388" y="317"/>
                    </a:lnTo>
                    <a:lnTo>
                      <a:pt x="3625" y="2733"/>
                    </a:lnTo>
                    <a:lnTo>
                      <a:pt x="3804" y="5170"/>
                    </a:lnTo>
                    <a:lnTo>
                      <a:pt x="3942" y="7606"/>
                    </a:lnTo>
                    <a:lnTo>
                      <a:pt x="4041" y="10042"/>
                    </a:lnTo>
                    <a:lnTo>
                      <a:pt x="4101" y="12478"/>
                    </a:lnTo>
                    <a:lnTo>
                      <a:pt x="4121" y="14914"/>
                    </a:lnTo>
                    <a:lnTo>
                      <a:pt x="4081" y="17350"/>
                    </a:lnTo>
                    <a:lnTo>
                      <a:pt x="4022" y="19806"/>
                    </a:lnTo>
                    <a:lnTo>
                      <a:pt x="3903" y="22243"/>
                    </a:lnTo>
                    <a:lnTo>
                      <a:pt x="3744" y="24659"/>
                    </a:lnTo>
                    <a:lnTo>
                      <a:pt x="3546" y="27095"/>
                    </a:lnTo>
                    <a:lnTo>
                      <a:pt x="3309" y="29511"/>
                    </a:lnTo>
                    <a:lnTo>
                      <a:pt x="3031" y="31948"/>
                    </a:lnTo>
                    <a:lnTo>
                      <a:pt x="2714" y="34344"/>
                    </a:lnTo>
                    <a:lnTo>
                      <a:pt x="2338" y="36760"/>
                    </a:lnTo>
                    <a:lnTo>
                      <a:pt x="1922" y="39137"/>
                    </a:lnTo>
                    <a:lnTo>
                      <a:pt x="1486" y="41474"/>
                    </a:lnTo>
                    <a:lnTo>
                      <a:pt x="1051" y="43792"/>
                    </a:lnTo>
                    <a:lnTo>
                      <a:pt x="833" y="44940"/>
                    </a:lnTo>
                    <a:lnTo>
                      <a:pt x="635" y="46109"/>
                    </a:lnTo>
                    <a:lnTo>
                      <a:pt x="456" y="47278"/>
                    </a:lnTo>
                    <a:lnTo>
                      <a:pt x="298" y="48446"/>
                    </a:lnTo>
                    <a:lnTo>
                      <a:pt x="159" y="49635"/>
                    </a:lnTo>
                    <a:lnTo>
                      <a:pt x="80" y="50803"/>
                    </a:lnTo>
                    <a:lnTo>
                      <a:pt x="21" y="51991"/>
                    </a:lnTo>
                    <a:lnTo>
                      <a:pt x="1" y="53180"/>
                    </a:lnTo>
                    <a:lnTo>
                      <a:pt x="21" y="54348"/>
                    </a:lnTo>
                    <a:lnTo>
                      <a:pt x="60" y="55537"/>
                    </a:lnTo>
                    <a:lnTo>
                      <a:pt x="120" y="56725"/>
                    </a:lnTo>
                    <a:lnTo>
                      <a:pt x="199" y="57914"/>
                    </a:lnTo>
                    <a:lnTo>
                      <a:pt x="417" y="60370"/>
                    </a:lnTo>
                    <a:lnTo>
                      <a:pt x="65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70" y="67718"/>
                    </a:lnTo>
                    <a:lnTo>
                      <a:pt x="1209" y="70193"/>
                    </a:lnTo>
                    <a:lnTo>
                      <a:pt x="1308" y="72689"/>
                    </a:lnTo>
                    <a:lnTo>
                      <a:pt x="1367" y="75165"/>
                    </a:lnTo>
                    <a:lnTo>
                      <a:pt x="1407" y="77660"/>
                    </a:lnTo>
                    <a:lnTo>
                      <a:pt x="1387" y="78849"/>
                    </a:lnTo>
                    <a:lnTo>
                      <a:pt x="1387" y="80057"/>
                    </a:lnTo>
                    <a:lnTo>
                      <a:pt x="1348" y="82473"/>
                    </a:lnTo>
                    <a:lnTo>
                      <a:pt x="1348" y="83701"/>
                    </a:lnTo>
                    <a:lnTo>
                      <a:pt x="1348" y="84909"/>
                    </a:lnTo>
                    <a:lnTo>
                      <a:pt x="1367" y="86118"/>
                    </a:lnTo>
                    <a:lnTo>
                      <a:pt x="1407" y="87326"/>
                    </a:lnTo>
                    <a:lnTo>
                      <a:pt x="1486" y="88534"/>
                    </a:lnTo>
                    <a:lnTo>
                      <a:pt x="1605" y="89722"/>
                    </a:lnTo>
                    <a:lnTo>
                      <a:pt x="1684" y="90317"/>
                    </a:lnTo>
                    <a:lnTo>
                      <a:pt x="1764" y="90911"/>
                    </a:lnTo>
                    <a:lnTo>
                      <a:pt x="1863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9" y="93248"/>
                    </a:lnTo>
                    <a:lnTo>
                      <a:pt x="2397" y="93822"/>
                    </a:lnTo>
                    <a:lnTo>
                      <a:pt x="2576" y="94377"/>
                    </a:lnTo>
                    <a:lnTo>
                      <a:pt x="2754" y="94951"/>
                    </a:lnTo>
                    <a:lnTo>
                      <a:pt x="2972" y="95506"/>
                    </a:lnTo>
                    <a:lnTo>
                      <a:pt x="3190" y="96041"/>
                    </a:lnTo>
                    <a:lnTo>
                      <a:pt x="3427" y="96595"/>
                    </a:lnTo>
                    <a:lnTo>
                      <a:pt x="3467" y="96655"/>
                    </a:lnTo>
                    <a:lnTo>
                      <a:pt x="3507" y="96714"/>
                    </a:lnTo>
                    <a:lnTo>
                      <a:pt x="3566" y="96734"/>
                    </a:lnTo>
                    <a:lnTo>
                      <a:pt x="3606" y="96754"/>
                    </a:lnTo>
                    <a:lnTo>
                      <a:pt x="3705" y="96754"/>
                    </a:lnTo>
                    <a:lnTo>
                      <a:pt x="3804" y="96714"/>
                    </a:lnTo>
                    <a:lnTo>
                      <a:pt x="3883" y="96635"/>
                    </a:lnTo>
                    <a:lnTo>
                      <a:pt x="3942" y="96516"/>
                    </a:lnTo>
                    <a:lnTo>
                      <a:pt x="3962" y="96456"/>
                    </a:lnTo>
                    <a:lnTo>
                      <a:pt x="3962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705" y="95763"/>
                    </a:lnTo>
                    <a:lnTo>
                      <a:pt x="3507" y="95268"/>
                    </a:lnTo>
                    <a:lnTo>
                      <a:pt x="3309" y="94773"/>
                    </a:lnTo>
                    <a:lnTo>
                      <a:pt x="3130" y="94258"/>
                    </a:lnTo>
                    <a:lnTo>
                      <a:pt x="2972" y="93743"/>
                    </a:lnTo>
                    <a:lnTo>
                      <a:pt x="2833" y="93228"/>
                    </a:lnTo>
                    <a:lnTo>
                      <a:pt x="2714" y="92713"/>
                    </a:lnTo>
                    <a:lnTo>
                      <a:pt x="2595" y="92178"/>
                    </a:lnTo>
                    <a:lnTo>
                      <a:pt x="2477" y="91663"/>
                    </a:lnTo>
                    <a:lnTo>
                      <a:pt x="2378" y="91129"/>
                    </a:lnTo>
                    <a:lnTo>
                      <a:pt x="2219" y="90059"/>
                    </a:lnTo>
                    <a:lnTo>
                      <a:pt x="2100" y="88970"/>
                    </a:lnTo>
                    <a:lnTo>
                      <a:pt x="2021" y="87880"/>
                    </a:lnTo>
                    <a:lnTo>
                      <a:pt x="1962" y="86791"/>
                    </a:lnTo>
                    <a:lnTo>
                      <a:pt x="1922" y="85702"/>
                    </a:lnTo>
                    <a:lnTo>
                      <a:pt x="1922" y="84593"/>
                    </a:lnTo>
                    <a:lnTo>
                      <a:pt x="1922" y="83503"/>
                    </a:lnTo>
                    <a:lnTo>
                      <a:pt x="1942" y="81305"/>
                    </a:lnTo>
                    <a:lnTo>
                      <a:pt x="1962" y="79126"/>
                    </a:lnTo>
                    <a:lnTo>
                      <a:pt x="1962" y="76690"/>
                    </a:lnTo>
                    <a:lnTo>
                      <a:pt x="1902" y="74254"/>
                    </a:lnTo>
                    <a:lnTo>
                      <a:pt x="1823" y="71818"/>
                    </a:lnTo>
                    <a:lnTo>
                      <a:pt x="1684" y="69381"/>
                    </a:lnTo>
                    <a:lnTo>
                      <a:pt x="1526" y="66945"/>
                    </a:lnTo>
                    <a:lnTo>
                      <a:pt x="1348" y="64529"/>
                    </a:lnTo>
                    <a:lnTo>
                      <a:pt x="1150" y="62093"/>
                    </a:lnTo>
                    <a:lnTo>
                      <a:pt x="932" y="59676"/>
                    </a:lnTo>
                    <a:lnTo>
                      <a:pt x="813" y="58468"/>
                    </a:lnTo>
                    <a:lnTo>
                      <a:pt x="714" y="57280"/>
                    </a:lnTo>
                    <a:lnTo>
                      <a:pt x="654" y="56091"/>
                    </a:lnTo>
                    <a:lnTo>
                      <a:pt x="595" y="54883"/>
                    </a:lnTo>
                    <a:lnTo>
                      <a:pt x="555" y="53695"/>
                    </a:lnTo>
                    <a:lnTo>
                      <a:pt x="575" y="52487"/>
                    </a:lnTo>
                    <a:lnTo>
                      <a:pt x="615" y="51298"/>
                    </a:lnTo>
                    <a:lnTo>
                      <a:pt x="694" y="50110"/>
                    </a:lnTo>
                    <a:lnTo>
                      <a:pt x="813" y="48902"/>
                    </a:lnTo>
                    <a:lnTo>
                      <a:pt x="971" y="47694"/>
                    </a:lnTo>
                    <a:lnTo>
                      <a:pt x="1150" y="46505"/>
                    </a:lnTo>
                    <a:lnTo>
                      <a:pt x="1348" y="45317"/>
                    </a:lnTo>
                    <a:lnTo>
                      <a:pt x="1783" y="42940"/>
                    </a:lnTo>
                    <a:lnTo>
                      <a:pt x="2259" y="40563"/>
                    </a:lnTo>
                    <a:lnTo>
                      <a:pt x="2675" y="38266"/>
                    </a:lnTo>
                    <a:lnTo>
                      <a:pt x="3051" y="35948"/>
                    </a:lnTo>
                    <a:lnTo>
                      <a:pt x="3388" y="33611"/>
                    </a:lnTo>
                    <a:lnTo>
                      <a:pt x="3685" y="31294"/>
                    </a:lnTo>
                    <a:lnTo>
                      <a:pt x="3942" y="28957"/>
                    </a:lnTo>
                    <a:lnTo>
                      <a:pt x="4160" y="26600"/>
                    </a:lnTo>
                    <a:lnTo>
                      <a:pt x="4358" y="24263"/>
                    </a:lnTo>
                    <a:lnTo>
                      <a:pt x="4497" y="21906"/>
                    </a:lnTo>
                    <a:lnTo>
                      <a:pt x="4556" y="20559"/>
                    </a:lnTo>
                    <a:lnTo>
                      <a:pt x="4616" y="19212"/>
                    </a:lnTo>
                    <a:lnTo>
                      <a:pt x="4655" y="17846"/>
                    </a:lnTo>
                    <a:lnTo>
                      <a:pt x="4675" y="16499"/>
                    </a:lnTo>
                    <a:lnTo>
                      <a:pt x="4675" y="15152"/>
                    </a:lnTo>
                    <a:lnTo>
                      <a:pt x="4675" y="13805"/>
                    </a:lnTo>
                    <a:lnTo>
                      <a:pt x="4675" y="12438"/>
                    </a:lnTo>
                    <a:lnTo>
                      <a:pt x="4636" y="11092"/>
                    </a:lnTo>
                    <a:lnTo>
                      <a:pt x="4596" y="9745"/>
                    </a:lnTo>
                    <a:lnTo>
                      <a:pt x="4556" y="8398"/>
                    </a:lnTo>
                    <a:lnTo>
                      <a:pt x="4477" y="7051"/>
                    </a:lnTo>
                    <a:lnTo>
                      <a:pt x="4398" y="5704"/>
                    </a:lnTo>
                    <a:lnTo>
                      <a:pt x="4319" y="4338"/>
                    </a:lnTo>
                    <a:lnTo>
                      <a:pt x="4200" y="2991"/>
                    </a:lnTo>
                    <a:lnTo>
                      <a:pt x="4081" y="1664"/>
                    </a:lnTo>
                    <a:lnTo>
                      <a:pt x="3962" y="317"/>
                    </a:lnTo>
                    <a:lnTo>
                      <a:pt x="3942" y="238"/>
                    </a:lnTo>
                    <a:lnTo>
                      <a:pt x="3922" y="178"/>
                    </a:lnTo>
                    <a:lnTo>
                      <a:pt x="3883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4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4" name="Google Shape;6244;p23"/>
              <p:cNvSpPr/>
              <p:nvPr/>
            </p:nvSpPr>
            <p:spPr>
              <a:xfrm>
                <a:off x="2078925" y="364875"/>
                <a:ext cx="619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50527" extrusionOk="0">
                    <a:moveTo>
                      <a:pt x="951" y="0"/>
                    </a:moveTo>
                    <a:lnTo>
                      <a:pt x="852" y="20"/>
                    </a:lnTo>
                    <a:lnTo>
                      <a:pt x="753" y="80"/>
                    </a:lnTo>
                    <a:lnTo>
                      <a:pt x="713" y="139"/>
                    </a:lnTo>
                    <a:lnTo>
                      <a:pt x="674" y="179"/>
                    </a:lnTo>
                    <a:lnTo>
                      <a:pt x="654" y="258"/>
                    </a:lnTo>
                    <a:lnTo>
                      <a:pt x="634" y="317"/>
                    </a:lnTo>
                    <a:lnTo>
                      <a:pt x="436" y="2773"/>
                    </a:lnTo>
                    <a:lnTo>
                      <a:pt x="258" y="5209"/>
                    </a:lnTo>
                    <a:lnTo>
                      <a:pt x="179" y="6418"/>
                    </a:lnTo>
                    <a:lnTo>
                      <a:pt x="99" y="7626"/>
                    </a:lnTo>
                    <a:lnTo>
                      <a:pt x="60" y="8854"/>
                    </a:lnTo>
                    <a:lnTo>
                      <a:pt x="20" y="10062"/>
                    </a:lnTo>
                    <a:lnTo>
                      <a:pt x="0" y="11270"/>
                    </a:lnTo>
                    <a:lnTo>
                      <a:pt x="0" y="12498"/>
                    </a:lnTo>
                    <a:lnTo>
                      <a:pt x="0" y="13706"/>
                    </a:lnTo>
                    <a:lnTo>
                      <a:pt x="40" y="14934"/>
                    </a:lnTo>
                    <a:lnTo>
                      <a:pt x="99" y="16142"/>
                    </a:lnTo>
                    <a:lnTo>
                      <a:pt x="179" y="17370"/>
                    </a:lnTo>
                    <a:lnTo>
                      <a:pt x="278" y="18579"/>
                    </a:lnTo>
                    <a:lnTo>
                      <a:pt x="416" y="19807"/>
                    </a:lnTo>
                    <a:lnTo>
                      <a:pt x="713" y="22223"/>
                    </a:lnTo>
                    <a:lnTo>
                      <a:pt x="1050" y="24620"/>
                    </a:lnTo>
                    <a:lnTo>
                      <a:pt x="1367" y="27036"/>
                    </a:lnTo>
                    <a:lnTo>
                      <a:pt x="1526" y="28244"/>
                    </a:lnTo>
                    <a:lnTo>
                      <a:pt x="1644" y="29452"/>
                    </a:lnTo>
                    <a:lnTo>
                      <a:pt x="1763" y="30660"/>
                    </a:lnTo>
                    <a:lnTo>
                      <a:pt x="1842" y="31869"/>
                    </a:lnTo>
                    <a:lnTo>
                      <a:pt x="1902" y="33077"/>
                    </a:lnTo>
                    <a:lnTo>
                      <a:pt x="1922" y="34305"/>
                    </a:lnTo>
                    <a:lnTo>
                      <a:pt x="1922" y="35513"/>
                    </a:lnTo>
                    <a:lnTo>
                      <a:pt x="1902" y="36721"/>
                    </a:lnTo>
                    <a:lnTo>
                      <a:pt x="1882" y="37929"/>
                    </a:lnTo>
                    <a:lnTo>
                      <a:pt x="1823" y="39157"/>
                    </a:lnTo>
                    <a:lnTo>
                      <a:pt x="1664" y="41910"/>
                    </a:lnTo>
                    <a:lnTo>
                      <a:pt x="1585" y="43297"/>
                    </a:lnTo>
                    <a:lnTo>
                      <a:pt x="1545" y="44683"/>
                    </a:lnTo>
                    <a:lnTo>
                      <a:pt x="1506" y="46070"/>
                    </a:lnTo>
                    <a:lnTo>
                      <a:pt x="1526" y="47436"/>
                    </a:lnTo>
                    <a:lnTo>
                      <a:pt x="1545" y="48130"/>
                    </a:lnTo>
                    <a:lnTo>
                      <a:pt x="1565" y="48823"/>
                    </a:lnTo>
                    <a:lnTo>
                      <a:pt x="1625" y="49516"/>
                    </a:lnTo>
                    <a:lnTo>
                      <a:pt x="1684" y="50209"/>
                    </a:lnTo>
                    <a:lnTo>
                      <a:pt x="1684" y="50288"/>
                    </a:lnTo>
                    <a:lnTo>
                      <a:pt x="1704" y="50348"/>
                    </a:lnTo>
                    <a:lnTo>
                      <a:pt x="1743" y="50407"/>
                    </a:lnTo>
                    <a:lnTo>
                      <a:pt x="1783" y="50447"/>
                    </a:lnTo>
                    <a:lnTo>
                      <a:pt x="1882" y="50506"/>
                    </a:lnTo>
                    <a:lnTo>
                      <a:pt x="1981" y="50526"/>
                    </a:lnTo>
                    <a:lnTo>
                      <a:pt x="2100" y="50506"/>
                    </a:lnTo>
                    <a:lnTo>
                      <a:pt x="2140" y="50487"/>
                    </a:lnTo>
                    <a:lnTo>
                      <a:pt x="2179" y="50447"/>
                    </a:lnTo>
                    <a:lnTo>
                      <a:pt x="2219" y="50407"/>
                    </a:lnTo>
                    <a:lnTo>
                      <a:pt x="2239" y="50348"/>
                    </a:lnTo>
                    <a:lnTo>
                      <a:pt x="2239" y="50288"/>
                    </a:lnTo>
                    <a:lnTo>
                      <a:pt x="2239" y="50209"/>
                    </a:lnTo>
                    <a:lnTo>
                      <a:pt x="2140" y="48981"/>
                    </a:lnTo>
                    <a:lnTo>
                      <a:pt x="2080" y="47773"/>
                    </a:lnTo>
                    <a:lnTo>
                      <a:pt x="2060" y="46545"/>
                    </a:lnTo>
                    <a:lnTo>
                      <a:pt x="2060" y="45337"/>
                    </a:lnTo>
                    <a:lnTo>
                      <a:pt x="2100" y="44109"/>
                    </a:lnTo>
                    <a:lnTo>
                      <a:pt x="2140" y="42901"/>
                    </a:lnTo>
                    <a:lnTo>
                      <a:pt x="2258" y="40465"/>
                    </a:lnTo>
                    <a:lnTo>
                      <a:pt x="2377" y="38028"/>
                    </a:lnTo>
                    <a:lnTo>
                      <a:pt x="2437" y="36800"/>
                    </a:lnTo>
                    <a:lnTo>
                      <a:pt x="2456" y="35592"/>
                    </a:lnTo>
                    <a:lnTo>
                      <a:pt x="2476" y="34364"/>
                    </a:lnTo>
                    <a:lnTo>
                      <a:pt x="2456" y="33136"/>
                    </a:lnTo>
                    <a:lnTo>
                      <a:pt x="2417" y="31928"/>
                    </a:lnTo>
                    <a:lnTo>
                      <a:pt x="2338" y="30700"/>
                    </a:lnTo>
                    <a:lnTo>
                      <a:pt x="2219" y="29512"/>
                    </a:lnTo>
                    <a:lnTo>
                      <a:pt x="2100" y="28304"/>
                    </a:lnTo>
                    <a:lnTo>
                      <a:pt x="1823" y="25927"/>
                    </a:lnTo>
                    <a:lnTo>
                      <a:pt x="1189" y="21153"/>
                    </a:lnTo>
                    <a:lnTo>
                      <a:pt x="912" y="18777"/>
                    </a:lnTo>
                    <a:lnTo>
                      <a:pt x="793" y="17569"/>
                    </a:lnTo>
                    <a:lnTo>
                      <a:pt x="694" y="16380"/>
                    </a:lnTo>
                    <a:lnTo>
                      <a:pt x="595" y="15172"/>
                    </a:lnTo>
                    <a:lnTo>
                      <a:pt x="535" y="13984"/>
                    </a:lnTo>
                    <a:lnTo>
                      <a:pt x="496" y="12775"/>
                    </a:lnTo>
                    <a:lnTo>
                      <a:pt x="496" y="11567"/>
                    </a:lnTo>
                    <a:lnTo>
                      <a:pt x="535" y="10141"/>
                    </a:lnTo>
                    <a:lnTo>
                      <a:pt x="575" y="8735"/>
                    </a:lnTo>
                    <a:lnTo>
                      <a:pt x="654" y="7329"/>
                    </a:lnTo>
                    <a:lnTo>
                      <a:pt x="733" y="5922"/>
                    </a:lnTo>
                    <a:lnTo>
                      <a:pt x="852" y="4536"/>
                    </a:lnTo>
                    <a:lnTo>
                      <a:pt x="971" y="3130"/>
                    </a:lnTo>
                    <a:lnTo>
                      <a:pt x="1209" y="317"/>
                    </a:lnTo>
                    <a:lnTo>
                      <a:pt x="1209" y="258"/>
                    </a:lnTo>
                    <a:lnTo>
                      <a:pt x="1209" y="179"/>
                    </a:lnTo>
                    <a:lnTo>
                      <a:pt x="1169" y="139"/>
                    </a:lnTo>
                    <a:lnTo>
                      <a:pt x="1149" y="80"/>
                    </a:lnTo>
                    <a:lnTo>
                      <a:pt x="1050" y="20"/>
                    </a:lnTo>
                    <a:lnTo>
                      <a:pt x="9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5" name="Google Shape;6245;p23"/>
              <p:cNvSpPr/>
              <p:nvPr/>
            </p:nvSpPr>
            <p:spPr>
              <a:xfrm>
                <a:off x="2300250" y="267325"/>
                <a:ext cx="609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699" extrusionOk="0">
                    <a:moveTo>
                      <a:pt x="1031" y="1"/>
                    </a:moveTo>
                    <a:lnTo>
                      <a:pt x="813" y="1407"/>
                    </a:lnTo>
                    <a:lnTo>
                      <a:pt x="615" y="2813"/>
                    </a:lnTo>
                    <a:lnTo>
                      <a:pt x="437" y="4239"/>
                    </a:lnTo>
                    <a:lnTo>
                      <a:pt x="278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21" y="9963"/>
                    </a:lnTo>
                    <a:lnTo>
                      <a:pt x="1" y="11389"/>
                    </a:lnTo>
                    <a:lnTo>
                      <a:pt x="21" y="12102"/>
                    </a:lnTo>
                    <a:lnTo>
                      <a:pt x="40" y="12815"/>
                    </a:lnTo>
                    <a:lnTo>
                      <a:pt x="80" y="13528"/>
                    </a:lnTo>
                    <a:lnTo>
                      <a:pt x="120" y="14241"/>
                    </a:lnTo>
                    <a:lnTo>
                      <a:pt x="199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95" y="17747"/>
                    </a:lnTo>
                    <a:lnTo>
                      <a:pt x="714" y="18440"/>
                    </a:lnTo>
                    <a:lnTo>
                      <a:pt x="872" y="19133"/>
                    </a:lnTo>
                    <a:lnTo>
                      <a:pt x="1051" y="19827"/>
                    </a:lnTo>
                    <a:lnTo>
                      <a:pt x="1229" y="20500"/>
                    </a:lnTo>
                    <a:lnTo>
                      <a:pt x="1447" y="21173"/>
                    </a:lnTo>
                    <a:lnTo>
                      <a:pt x="1665" y="21847"/>
                    </a:lnTo>
                    <a:lnTo>
                      <a:pt x="1922" y="22520"/>
                    </a:lnTo>
                    <a:lnTo>
                      <a:pt x="1942" y="22580"/>
                    </a:lnTo>
                    <a:lnTo>
                      <a:pt x="1981" y="22639"/>
                    </a:lnTo>
                    <a:lnTo>
                      <a:pt x="2021" y="22679"/>
                    </a:lnTo>
                    <a:lnTo>
                      <a:pt x="2080" y="22699"/>
                    </a:lnTo>
                    <a:lnTo>
                      <a:pt x="2180" y="22699"/>
                    </a:lnTo>
                    <a:lnTo>
                      <a:pt x="2279" y="22639"/>
                    </a:lnTo>
                    <a:lnTo>
                      <a:pt x="2358" y="22560"/>
                    </a:lnTo>
                    <a:lnTo>
                      <a:pt x="2417" y="22461"/>
                    </a:lnTo>
                    <a:lnTo>
                      <a:pt x="2437" y="22322"/>
                    </a:lnTo>
                    <a:lnTo>
                      <a:pt x="2417" y="22263"/>
                    </a:lnTo>
                    <a:lnTo>
                      <a:pt x="2397" y="22184"/>
                    </a:lnTo>
                    <a:lnTo>
                      <a:pt x="2160" y="21530"/>
                    </a:lnTo>
                    <a:lnTo>
                      <a:pt x="1942" y="20876"/>
                    </a:lnTo>
                    <a:lnTo>
                      <a:pt x="1744" y="20203"/>
                    </a:lnTo>
                    <a:lnTo>
                      <a:pt x="1566" y="19530"/>
                    </a:lnTo>
                    <a:lnTo>
                      <a:pt x="1387" y="18856"/>
                    </a:lnTo>
                    <a:lnTo>
                      <a:pt x="1249" y="18163"/>
                    </a:lnTo>
                    <a:lnTo>
                      <a:pt x="1110" y="17489"/>
                    </a:lnTo>
                    <a:lnTo>
                      <a:pt x="991" y="16796"/>
                    </a:lnTo>
                    <a:lnTo>
                      <a:pt x="892" y="16103"/>
                    </a:lnTo>
                    <a:lnTo>
                      <a:pt x="793" y="15410"/>
                    </a:lnTo>
                    <a:lnTo>
                      <a:pt x="734" y="14717"/>
                    </a:lnTo>
                    <a:lnTo>
                      <a:pt x="674" y="14023"/>
                    </a:lnTo>
                    <a:lnTo>
                      <a:pt x="615" y="13330"/>
                    </a:lnTo>
                    <a:lnTo>
                      <a:pt x="595" y="12617"/>
                    </a:lnTo>
                    <a:lnTo>
                      <a:pt x="575" y="11924"/>
                    </a:lnTo>
                    <a:lnTo>
                      <a:pt x="555" y="11211"/>
                    </a:lnTo>
                    <a:lnTo>
                      <a:pt x="575" y="9805"/>
                    </a:lnTo>
                    <a:lnTo>
                      <a:pt x="635" y="8379"/>
                    </a:lnTo>
                    <a:lnTo>
                      <a:pt x="734" y="6972"/>
                    </a:lnTo>
                    <a:lnTo>
                      <a:pt x="853" y="5566"/>
                    </a:lnTo>
                    <a:lnTo>
                      <a:pt x="1011" y="4160"/>
                    </a:lnTo>
                    <a:lnTo>
                      <a:pt x="1189" y="2754"/>
                    </a:lnTo>
                    <a:lnTo>
                      <a:pt x="1387" y="1367"/>
                    </a:lnTo>
                    <a:lnTo>
                      <a:pt x="160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6" name="Google Shape;6246;p23"/>
              <p:cNvSpPr/>
              <p:nvPr/>
            </p:nvSpPr>
            <p:spPr>
              <a:xfrm>
                <a:off x="2186375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5" y="1"/>
                    </a:moveTo>
                    <a:lnTo>
                      <a:pt x="416" y="21"/>
                    </a:lnTo>
                    <a:lnTo>
                      <a:pt x="317" y="80"/>
                    </a:lnTo>
                    <a:lnTo>
                      <a:pt x="278" y="140"/>
                    </a:lnTo>
                    <a:lnTo>
                      <a:pt x="258" y="179"/>
                    </a:lnTo>
                    <a:lnTo>
                      <a:pt x="238" y="258"/>
                    </a:lnTo>
                    <a:lnTo>
                      <a:pt x="218" y="318"/>
                    </a:lnTo>
                    <a:lnTo>
                      <a:pt x="0" y="12578"/>
                    </a:lnTo>
                    <a:lnTo>
                      <a:pt x="0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80" y="12816"/>
                    </a:lnTo>
                    <a:lnTo>
                      <a:pt x="179" y="12875"/>
                    </a:lnTo>
                    <a:lnTo>
                      <a:pt x="278" y="12895"/>
                    </a:lnTo>
                    <a:lnTo>
                      <a:pt x="377" y="12875"/>
                    </a:lnTo>
                    <a:lnTo>
                      <a:pt x="476" y="12816"/>
                    </a:lnTo>
                    <a:lnTo>
                      <a:pt x="515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75" y="12578"/>
                    </a:lnTo>
                    <a:lnTo>
                      <a:pt x="793" y="318"/>
                    </a:lnTo>
                    <a:lnTo>
                      <a:pt x="793" y="258"/>
                    </a:lnTo>
                    <a:lnTo>
                      <a:pt x="773" y="179"/>
                    </a:lnTo>
                    <a:lnTo>
                      <a:pt x="753" y="140"/>
                    </a:lnTo>
                    <a:lnTo>
                      <a:pt x="713" y="80"/>
                    </a:lnTo>
                    <a:lnTo>
                      <a:pt x="614" y="21"/>
                    </a:ln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7" name="Google Shape;6247;p23"/>
              <p:cNvSpPr/>
              <p:nvPr/>
            </p:nvSpPr>
            <p:spPr>
              <a:xfrm>
                <a:off x="2447825" y="267325"/>
                <a:ext cx="50525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14856" extrusionOk="0">
                    <a:moveTo>
                      <a:pt x="0" y="1"/>
                    </a:moveTo>
                    <a:lnTo>
                      <a:pt x="911" y="5447"/>
                    </a:lnTo>
                    <a:lnTo>
                      <a:pt x="1070" y="6556"/>
                    </a:lnTo>
                    <a:lnTo>
                      <a:pt x="1228" y="7685"/>
                    </a:lnTo>
                    <a:lnTo>
                      <a:pt x="1347" y="8814"/>
                    </a:lnTo>
                    <a:lnTo>
                      <a:pt x="1387" y="9389"/>
                    </a:lnTo>
                    <a:lnTo>
                      <a:pt x="1426" y="9943"/>
                    </a:lnTo>
                    <a:lnTo>
                      <a:pt x="1446" y="10518"/>
                    </a:lnTo>
                    <a:lnTo>
                      <a:pt x="1446" y="11072"/>
                    </a:lnTo>
                    <a:lnTo>
                      <a:pt x="1446" y="11647"/>
                    </a:lnTo>
                    <a:lnTo>
                      <a:pt x="1406" y="12201"/>
                    </a:lnTo>
                    <a:lnTo>
                      <a:pt x="1367" y="12776"/>
                    </a:lnTo>
                    <a:lnTo>
                      <a:pt x="1287" y="13330"/>
                    </a:lnTo>
                    <a:lnTo>
                      <a:pt x="1208" y="13885"/>
                    </a:lnTo>
                    <a:lnTo>
                      <a:pt x="1089" y="14459"/>
                    </a:lnTo>
                    <a:lnTo>
                      <a:pt x="1089" y="14519"/>
                    </a:lnTo>
                    <a:lnTo>
                      <a:pt x="1089" y="14598"/>
                    </a:lnTo>
                    <a:lnTo>
                      <a:pt x="1109" y="14657"/>
                    </a:lnTo>
                    <a:lnTo>
                      <a:pt x="1129" y="14717"/>
                    </a:lnTo>
                    <a:lnTo>
                      <a:pt x="1208" y="14796"/>
                    </a:lnTo>
                    <a:lnTo>
                      <a:pt x="1287" y="14855"/>
                    </a:lnTo>
                    <a:lnTo>
                      <a:pt x="1406" y="14855"/>
                    </a:lnTo>
                    <a:lnTo>
                      <a:pt x="1505" y="14835"/>
                    </a:lnTo>
                    <a:lnTo>
                      <a:pt x="1545" y="14796"/>
                    </a:lnTo>
                    <a:lnTo>
                      <a:pt x="1585" y="14756"/>
                    </a:lnTo>
                    <a:lnTo>
                      <a:pt x="1624" y="14697"/>
                    </a:lnTo>
                    <a:lnTo>
                      <a:pt x="1644" y="14618"/>
                    </a:lnTo>
                    <a:lnTo>
                      <a:pt x="1743" y="14083"/>
                    </a:lnTo>
                    <a:lnTo>
                      <a:pt x="1842" y="13548"/>
                    </a:lnTo>
                    <a:lnTo>
                      <a:pt x="1901" y="12993"/>
                    </a:lnTo>
                    <a:lnTo>
                      <a:pt x="1961" y="12459"/>
                    </a:lnTo>
                    <a:lnTo>
                      <a:pt x="2001" y="11904"/>
                    </a:lnTo>
                    <a:lnTo>
                      <a:pt x="2020" y="11350"/>
                    </a:lnTo>
                    <a:lnTo>
                      <a:pt x="2020" y="10815"/>
                    </a:lnTo>
                    <a:lnTo>
                      <a:pt x="2001" y="10260"/>
                    </a:lnTo>
                    <a:lnTo>
                      <a:pt x="1981" y="9706"/>
                    </a:lnTo>
                    <a:lnTo>
                      <a:pt x="1941" y="9151"/>
                    </a:lnTo>
                    <a:lnTo>
                      <a:pt x="1842" y="8062"/>
                    </a:lnTo>
                    <a:lnTo>
                      <a:pt x="1703" y="6972"/>
                    </a:lnTo>
                    <a:lnTo>
                      <a:pt x="1545" y="5883"/>
                    </a:lnTo>
                    <a:lnTo>
                      <a:pt x="1070" y="2932"/>
                    </a:lnTo>
                    <a:lnTo>
                      <a:pt x="57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8" name="Google Shape;6248;p23"/>
              <p:cNvSpPr/>
              <p:nvPr/>
            </p:nvSpPr>
            <p:spPr>
              <a:xfrm>
                <a:off x="2356700" y="267325"/>
                <a:ext cx="61425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4420" extrusionOk="0">
                    <a:moveTo>
                      <a:pt x="1447" y="1"/>
                    </a:moveTo>
                    <a:lnTo>
                      <a:pt x="1387" y="60"/>
                    </a:lnTo>
                    <a:lnTo>
                      <a:pt x="1367" y="139"/>
                    </a:lnTo>
                    <a:lnTo>
                      <a:pt x="1348" y="218"/>
                    </a:lnTo>
                    <a:lnTo>
                      <a:pt x="1367" y="317"/>
                    </a:lnTo>
                    <a:lnTo>
                      <a:pt x="1447" y="654"/>
                    </a:lnTo>
                    <a:lnTo>
                      <a:pt x="1526" y="991"/>
                    </a:lnTo>
                    <a:lnTo>
                      <a:pt x="1625" y="1664"/>
                    </a:lnTo>
                    <a:lnTo>
                      <a:pt x="1704" y="2358"/>
                    </a:lnTo>
                    <a:lnTo>
                      <a:pt x="1763" y="3051"/>
                    </a:lnTo>
                    <a:lnTo>
                      <a:pt x="1783" y="3764"/>
                    </a:lnTo>
                    <a:lnTo>
                      <a:pt x="1803" y="4457"/>
                    </a:lnTo>
                    <a:lnTo>
                      <a:pt x="1843" y="5843"/>
                    </a:lnTo>
                    <a:lnTo>
                      <a:pt x="1882" y="7210"/>
                    </a:lnTo>
                    <a:lnTo>
                      <a:pt x="1902" y="8577"/>
                    </a:lnTo>
                    <a:lnTo>
                      <a:pt x="1863" y="9943"/>
                    </a:lnTo>
                    <a:lnTo>
                      <a:pt x="1843" y="10637"/>
                    </a:lnTo>
                    <a:lnTo>
                      <a:pt x="1803" y="11310"/>
                    </a:lnTo>
                    <a:lnTo>
                      <a:pt x="1744" y="12063"/>
                    </a:lnTo>
                    <a:lnTo>
                      <a:pt x="1645" y="12815"/>
                    </a:lnTo>
                    <a:lnTo>
                      <a:pt x="1625" y="13152"/>
                    </a:lnTo>
                    <a:lnTo>
                      <a:pt x="1605" y="13330"/>
                    </a:lnTo>
                    <a:lnTo>
                      <a:pt x="1565" y="13449"/>
                    </a:lnTo>
                    <a:lnTo>
                      <a:pt x="1486" y="13568"/>
                    </a:lnTo>
                    <a:lnTo>
                      <a:pt x="1447" y="13607"/>
                    </a:lnTo>
                    <a:lnTo>
                      <a:pt x="1407" y="13627"/>
                    </a:lnTo>
                    <a:lnTo>
                      <a:pt x="1367" y="13627"/>
                    </a:lnTo>
                    <a:lnTo>
                      <a:pt x="1348" y="13607"/>
                    </a:lnTo>
                    <a:lnTo>
                      <a:pt x="1288" y="13568"/>
                    </a:lnTo>
                    <a:lnTo>
                      <a:pt x="1229" y="13469"/>
                    </a:lnTo>
                    <a:lnTo>
                      <a:pt x="1169" y="13370"/>
                    </a:lnTo>
                    <a:lnTo>
                      <a:pt x="1090" y="13132"/>
                    </a:lnTo>
                    <a:lnTo>
                      <a:pt x="991" y="12835"/>
                    </a:lnTo>
                    <a:lnTo>
                      <a:pt x="912" y="12518"/>
                    </a:lnTo>
                    <a:lnTo>
                      <a:pt x="833" y="12201"/>
                    </a:lnTo>
                    <a:lnTo>
                      <a:pt x="773" y="11865"/>
                    </a:lnTo>
                    <a:lnTo>
                      <a:pt x="674" y="11211"/>
                    </a:lnTo>
                    <a:lnTo>
                      <a:pt x="615" y="10557"/>
                    </a:lnTo>
                    <a:lnTo>
                      <a:pt x="575" y="9904"/>
                    </a:lnTo>
                    <a:lnTo>
                      <a:pt x="575" y="9270"/>
                    </a:lnTo>
                    <a:lnTo>
                      <a:pt x="575" y="8636"/>
                    </a:lnTo>
                    <a:lnTo>
                      <a:pt x="615" y="7982"/>
                    </a:lnTo>
                    <a:lnTo>
                      <a:pt x="714" y="6695"/>
                    </a:lnTo>
                    <a:lnTo>
                      <a:pt x="833" y="5427"/>
                    </a:lnTo>
                    <a:lnTo>
                      <a:pt x="833" y="5348"/>
                    </a:lnTo>
                    <a:lnTo>
                      <a:pt x="833" y="5289"/>
                    </a:lnTo>
                    <a:lnTo>
                      <a:pt x="793" y="5229"/>
                    </a:lnTo>
                    <a:lnTo>
                      <a:pt x="773" y="5190"/>
                    </a:lnTo>
                    <a:lnTo>
                      <a:pt x="734" y="5150"/>
                    </a:lnTo>
                    <a:lnTo>
                      <a:pt x="694" y="5130"/>
                    </a:lnTo>
                    <a:lnTo>
                      <a:pt x="575" y="5111"/>
                    </a:lnTo>
                    <a:lnTo>
                      <a:pt x="476" y="5130"/>
                    </a:lnTo>
                    <a:lnTo>
                      <a:pt x="377" y="5190"/>
                    </a:lnTo>
                    <a:lnTo>
                      <a:pt x="337" y="5229"/>
                    </a:lnTo>
                    <a:lnTo>
                      <a:pt x="298" y="5289"/>
                    </a:lnTo>
                    <a:lnTo>
                      <a:pt x="278" y="5348"/>
                    </a:lnTo>
                    <a:lnTo>
                      <a:pt x="258" y="5427"/>
                    </a:lnTo>
                    <a:lnTo>
                      <a:pt x="120" y="7052"/>
                    </a:lnTo>
                    <a:lnTo>
                      <a:pt x="60" y="7864"/>
                    </a:lnTo>
                    <a:lnTo>
                      <a:pt x="21" y="8676"/>
                    </a:lnTo>
                    <a:lnTo>
                      <a:pt x="1" y="9488"/>
                    </a:lnTo>
                    <a:lnTo>
                      <a:pt x="21" y="10320"/>
                    </a:lnTo>
                    <a:lnTo>
                      <a:pt x="100" y="11112"/>
                    </a:lnTo>
                    <a:lnTo>
                      <a:pt x="139" y="11528"/>
                    </a:lnTo>
                    <a:lnTo>
                      <a:pt x="199" y="11924"/>
                    </a:lnTo>
                    <a:lnTo>
                      <a:pt x="318" y="12538"/>
                    </a:lnTo>
                    <a:lnTo>
                      <a:pt x="377" y="12875"/>
                    </a:lnTo>
                    <a:lnTo>
                      <a:pt x="476" y="13211"/>
                    </a:lnTo>
                    <a:lnTo>
                      <a:pt x="575" y="13528"/>
                    </a:lnTo>
                    <a:lnTo>
                      <a:pt x="714" y="13825"/>
                    </a:lnTo>
                    <a:lnTo>
                      <a:pt x="793" y="13964"/>
                    </a:lnTo>
                    <a:lnTo>
                      <a:pt x="892" y="14083"/>
                    </a:lnTo>
                    <a:lnTo>
                      <a:pt x="991" y="14182"/>
                    </a:lnTo>
                    <a:lnTo>
                      <a:pt x="1090" y="14281"/>
                    </a:lnTo>
                    <a:lnTo>
                      <a:pt x="1229" y="14360"/>
                    </a:lnTo>
                    <a:lnTo>
                      <a:pt x="1387" y="14420"/>
                    </a:lnTo>
                    <a:lnTo>
                      <a:pt x="1526" y="14420"/>
                    </a:lnTo>
                    <a:lnTo>
                      <a:pt x="1664" y="14380"/>
                    </a:lnTo>
                    <a:lnTo>
                      <a:pt x="1783" y="14301"/>
                    </a:lnTo>
                    <a:lnTo>
                      <a:pt x="1902" y="14182"/>
                    </a:lnTo>
                    <a:lnTo>
                      <a:pt x="1981" y="14043"/>
                    </a:lnTo>
                    <a:lnTo>
                      <a:pt x="2061" y="13865"/>
                    </a:lnTo>
                    <a:lnTo>
                      <a:pt x="2160" y="13528"/>
                    </a:lnTo>
                    <a:lnTo>
                      <a:pt x="2239" y="13152"/>
                    </a:lnTo>
                    <a:lnTo>
                      <a:pt x="2278" y="12776"/>
                    </a:lnTo>
                    <a:lnTo>
                      <a:pt x="2318" y="12379"/>
                    </a:lnTo>
                    <a:lnTo>
                      <a:pt x="2358" y="11587"/>
                    </a:lnTo>
                    <a:lnTo>
                      <a:pt x="2397" y="10835"/>
                    </a:lnTo>
                    <a:lnTo>
                      <a:pt x="2437" y="9904"/>
                    </a:lnTo>
                    <a:lnTo>
                      <a:pt x="2457" y="8993"/>
                    </a:lnTo>
                    <a:lnTo>
                      <a:pt x="2457" y="8062"/>
                    </a:lnTo>
                    <a:lnTo>
                      <a:pt x="2457" y="7131"/>
                    </a:lnTo>
                    <a:lnTo>
                      <a:pt x="2437" y="5388"/>
                    </a:lnTo>
                    <a:lnTo>
                      <a:pt x="2417" y="4497"/>
                    </a:lnTo>
                    <a:lnTo>
                      <a:pt x="2377" y="3605"/>
                    </a:lnTo>
                    <a:lnTo>
                      <a:pt x="2318" y="2714"/>
                    </a:lnTo>
                    <a:lnTo>
                      <a:pt x="2239" y="1843"/>
                    </a:lnTo>
                    <a:lnTo>
                      <a:pt x="2179" y="1407"/>
                    </a:lnTo>
                    <a:lnTo>
                      <a:pt x="2100" y="971"/>
                    </a:lnTo>
                    <a:lnTo>
                      <a:pt x="2021" y="555"/>
                    </a:lnTo>
                    <a:lnTo>
                      <a:pt x="1922" y="139"/>
                    </a:lnTo>
                    <a:lnTo>
                      <a:pt x="1882" y="60"/>
                    </a:lnTo>
                    <a:lnTo>
                      <a:pt x="184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9" name="Google Shape;6249;p23"/>
              <p:cNvSpPr/>
              <p:nvPr/>
            </p:nvSpPr>
            <p:spPr>
              <a:xfrm>
                <a:off x="2165575" y="1603750"/>
                <a:ext cx="1124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45318" extrusionOk="0">
                    <a:moveTo>
                      <a:pt x="1922" y="1"/>
                    </a:moveTo>
                    <a:lnTo>
                      <a:pt x="1823" y="20"/>
                    </a:lnTo>
                    <a:lnTo>
                      <a:pt x="1743" y="80"/>
                    </a:lnTo>
                    <a:lnTo>
                      <a:pt x="1704" y="119"/>
                    </a:lnTo>
                    <a:lnTo>
                      <a:pt x="1684" y="179"/>
                    </a:lnTo>
                    <a:lnTo>
                      <a:pt x="1664" y="238"/>
                    </a:lnTo>
                    <a:lnTo>
                      <a:pt x="1664" y="318"/>
                    </a:lnTo>
                    <a:lnTo>
                      <a:pt x="1704" y="852"/>
                    </a:lnTo>
                    <a:lnTo>
                      <a:pt x="1724" y="1407"/>
                    </a:lnTo>
                    <a:lnTo>
                      <a:pt x="1704" y="1942"/>
                    </a:lnTo>
                    <a:lnTo>
                      <a:pt x="1664" y="2476"/>
                    </a:lnTo>
                    <a:lnTo>
                      <a:pt x="1625" y="2991"/>
                    </a:lnTo>
                    <a:lnTo>
                      <a:pt x="1545" y="3526"/>
                    </a:lnTo>
                    <a:lnTo>
                      <a:pt x="1466" y="4041"/>
                    </a:lnTo>
                    <a:lnTo>
                      <a:pt x="1367" y="4576"/>
                    </a:lnTo>
                    <a:lnTo>
                      <a:pt x="1149" y="5606"/>
                    </a:lnTo>
                    <a:lnTo>
                      <a:pt x="912" y="6656"/>
                    </a:lnTo>
                    <a:lnTo>
                      <a:pt x="674" y="7685"/>
                    </a:lnTo>
                    <a:lnTo>
                      <a:pt x="436" y="8735"/>
                    </a:lnTo>
                    <a:lnTo>
                      <a:pt x="258" y="9706"/>
                    </a:lnTo>
                    <a:lnTo>
                      <a:pt x="179" y="10201"/>
                    </a:lnTo>
                    <a:lnTo>
                      <a:pt x="100" y="10696"/>
                    </a:lnTo>
                    <a:lnTo>
                      <a:pt x="60" y="11211"/>
                    </a:lnTo>
                    <a:lnTo>
                      <a:pt x="20" y="11706"/>
                    </a:lnTo>
                    <a:lnTo>
                      <a:pt x="1" y="12201"/>
                    </a:lnTo>
                    <a:lnTo>
                      <a:pt x="1" y="12716"/>
                    </a:lnTo>
                    <a:lnTo>
                      <a:pt x="40" y="13231"/>
                    </a:lnTo>
                    <a:lnTo>
                      <a:pt x="80" y="13766"/>
                    </a:lnTo>
                    <a:lnTo>
                      <a:pt x="139" y="14281"/>
                    </a:lnTo>
                    <a:lnTo>
                      <a:pt x="218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3" y="18024"/>
                    </a:lnTo>
                    <a:lnTo>
                      <a:pt x="971" y="19193"/>
                    </a:lnTo>
                    <a:lnTo>
                      <a:pt x="1110" y="20381"/>
                    </a:lnTo>
                    <a:lnTo>
                      <a:pt x="1209" y="21570"/>
                    </a:lnTo>
                    <a:lnTo>
                      <a:pt x="1288" y="22758"/>
                    </a:lnTo>
                    <a:lnTo>
                      <a:pt x="1347" y="23946"/>
                    </a:lnTo>
                    <a:lnTo>
                      <a:pt x="138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308" y="31136"/>
                    </a:lnTo>
                    <a:lnTo>
                      <a:pt x="1129" y="35909"/>
                    </a:lnTo>
                    <a:lnTo>
                      <a:pt x="1050" y="38246"/>
                    </a:lnTo>
                    <a:lnTo>
                      <a:pt x="1030" y="39435"/>
                    </a:lnTo>
                    <a:lnTo>
                      <a:pt x="1050" y="40029"/>
                    </a:lnTo>
                    <a:lnTo>
                      <a:pt x="1070" y="40603"/>
                    </a:lnTo>
                    <a:lnTo>
                      <a:pt x="1090" y="41198"/>
                    </a:lnTo>
                    <a:lnTo>
                      <a:pt x="1149" y="41772"/>
                    </a:lnTo>
                    <a:lnTo>
                      <a:pt x="1229" y="42346"/>
                    </a:lnTo>
                    <a:lnTo>
                      <a:pt x="1308" y="42921"/>
                    </a:lnTo>
                    <a:lnTo>
                      <a:pt x="1427" y="43495"/>
                    </a:lnTo>
                    <a:lnTo>
                      <a:pt x="1565" y="44050"/>
                    </a:lnTo>
                    <a:lnTo>
                      <a:pt x="1743" y="44604"/>
                    </a:lnTo>
                    <a:lnTo>
                      <a:pt x="1942" y="45159"/>
                    </a:lnTo>
                    <a:lnTo>
                      <a:pt x="2001" y="45238"/>
                    </a:lnTo>
                    <a:lnTo>
                      <a:pt x="2060" y="45297"/>
                    </a:lnTo>
                    <a:lnTo>
                      <a:pt x="2140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77" y="45238"/>
                    </a:lnTo>
                    <a:lnTo>
                      <a:pt x="2437" y="45179"/>
                    </a:lnTo>
                    <a:lnTo>
                      <a:pt x="2457" y="45080"/>
                    </a:lnTo>
                    <a:lnTo>
                      <a:pt x="2853" y="43079"/>
                    </a:lnTo>
                    <a:lnTo>
                      <a:pt x="322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62" y="36008"/>
                    </a:lnTo>
                    <a:lnTo>
                      <a:pt x="4081" y="34998"/>
                    </a:lnTo>
                    <a:lnTo>
                      <a:pt x="4180" y="33968"/>
                    </a:lnTo>
                    <a:lnTo>
                      <a:pt x="4259" y="32958"/>
                    </a:lnTo>
                    <a:lnTo>
                      <a:pt x="4338" y="31928"/>
                    </a:lnTo>
                    <a:lnTo>
                      <a:pt x="4398" y="30898"/>
                    </a:lnTo>
                    <a:lnTo>
                      <a:pt x="4437" y="29868"/>
                    </a:lnTo>
                    <a:lnTo>
                      <a:pt x="4477" y="28858"/>
                    </a:lnTo>
                    <a:lnTo>
                      <a:pt x="4497" y="27828"/>
                    </a:lnTo>
                    <a:lnTo>
                      <a:pt x="4497" y="26798"/>
                    </a:lnTo>
                    <a:lnTo>
                      <a:pt x="4477" y="25788"/>
                    </a:lnTo>
                    <a:lnTo>
                      <a:pt x="4457" y="24758"/>
                    </a:lnTo>
                    <a:lnTo>
                      <a:pt x="4398" y="23728"/>
                    </a:lnTo>
                    <a:lnTo>
                      <a:pt x="4338" y="22718"/>
                    </a:lnTo>
                    <a:lnTo>
                      <a:pt x="4259" y="21708"/>
                    </a:lnTo>
                    <a:lnTo>
                      <a:pt x="4160" y="20678"/>
                    </a:lnTo>
                    <a:lnTo>
                      <a:pt x="4041" y="19668"/>
                    </a:lnTo>
                    <a:lnTo>
                      <a:pt x="3902" y="18658"/>
                    </a:lnTo>
                    <a:lnTo>
                      <a:pt x="3744" y="17648"/>
                    </a:lnTo>
                    <a:lnTo>
                      <a:pt x="3566" y="16658"/>
                    </a:lnTo>
                    <a:lnTo>
                      <a:pt x="3348" y="15648"/>
                    </a:lnTo>
                    <a:lnTo>
                      <a:pt x="3130" y="14657"/>
                    </a:lnTo>
                    <a:lnTo>
                      <a:pt x="2892" y="13667"/>
                    </a:lnTo>
                    <a:lnTo>
                      <a:pt x="2635" y="12677"/>
                    </a:lnTo>
                    <a:lnTo>
                      <a:pt x="2595" y="12597"/>
                    </a:lnTo>
                    <a:lnTo>
                      <a:pt x="2575" y="12538"/>
                    </a:lnTo>
                    <a:lnTo>
                      <a:pt x="2516" y="12498"/>
                    </a:lnTo>
                    <a:lnTo>
                      <a:pt x="2476" y="12479"/>
                    </a:lnTo>
                    <a:lnTo>
                      <a:pt x="2377" y="12439"/>
                    </a:lnTo>
                    <a:lnTo>
                      <a:pt x="2278" y="12459"/>
                    </a:lnTo>
                    <a:lnTo>
                      <a:pt x="2179" y="12498"/>
                    </a:lnTo>
                    <a:lnTo>
                      <a:pt x="2100" y="12597"/>
                    </a:lnTo>
                    <a:lnTo>
                      <a:pt x="2080" y="12637"/>
                    </a:lnTo>
                    <a:lnTo>
                      <a:pt x="2060" y="12696"/>
                    </a:lnTo>
                    <a:lnTo>
                      <a:pt x="2060" y="12776"/>
                    </a:lnTo>
                    <a:lnTo>
                      <a:pt x="2080" y="12855"/>
                    </a:lnTo>
                    <a:lnTo>
                      <a:pt x="2338" y="13786"/>
                    </a:lnTo>
                    <a:lnTo>
                      <a:pt x="2575" y="14736"/>
                    </a:lnTo>
                    <a:lnTo>
                      <a:pt x="2773" y="15707"/>
                    </a:lnTo>
                    <a:lnTo>
                      <a:pt x="2971" y="16658"/>
                    </a:lnTo>
                    <a:lnTo>
                      <a:pt x="3150" y="17608"/>
                    </a:lnTo>
                    <a:lnTo>
                      <a:pt x="3308" y="18579"/>
                    </a:lnTo>
                    <a:lnTo>
                      <a:pt x="3447" y="19549"/>
                    </a:lnTo>
                    <a:lnTo>
                      <a:pt x="3566" y="20520"/>
                    </a:lnTo>
                    <a:lnTo>
                      <a:pt x="3665" y="21490"/>
                    </a:lnTo>
                    <a:lnTo>
                      <a:pt x="3744" y="22461"/>
                    </a:lnTo>
                    <a:lnTo>
                      <a:pt x="3823" y="23431"/>
                    </a:lnTo>
                    <a:lnTo>
                      <a:pt x="3863" y="24422"/>
                    </a:lnTo>
                    <a:lnTo>
                      <a:pt x="3902" y="25392"/>
                    </a:lnTo>
                    <a:lnTo>
                      <a:pt x="3922" y="26383"/>
                    </a:lnTo>
                    <a:lnTo>
                      <a:pt x="3922" y="27353"/>
                    </a:lnTo>
                    <a:lnTo>
                      <a:pt x="3922" y="28343"/>
                    </a:lnTo>
                    <a:lnTo>
                      <a:pt x="3902" y="29314"/>
                    </a:lnTo>
                    <a:lnTo>
                      <a:pt x="3863" y="30304"/>
                    </a:lnTo>
                    <a:lnTo>
                      <a:pt x="3803" y="31275"/>
                    </a:lnTo>
                    <a:lnTo>
                      <a:pt x="3744" y="32265"/>
                    </a:lnTo>
                    <a:lnTo>
                      <a:pt x="3665" y="33235"/>
                    </a:lnTo>
                    <a:lnTo>
                      <a:pt x="3585" y="34206"/>
                    </a:lnTo>
                    <a:lnTo>
                      <a:pt x="3368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6" y="41990"/>
                    </a:lnTo>
                    <a:lnTo>
                      <a:pt x="2120" y="43891"/>
                    </a:lnTo>
                    <a:lnTo>
                      <a:pt x="2001" y="43436"/>
                    </a:lnTo>
                    <a:lnTo>
                      <a:pt x="1902" y="42980"/>
                    </a:lnTo>
                    <a:lnTo>
                      <a:pt x="1803" y="42505"/>
                    </a:lnTo>
                    <a:lnTo>
                      <a:pt x="1743" y="42029"/>
                    </a:lnTo>
                    <a:lnTo>
                      <a:pt x="1684" y="41554"/>
                    </a:lnTo>
                    <a:lnTo>
                      <a:pt x="1644" y="41059"/>
                    </a:lnTo>
                    <a:lnTo>
                      <a:pt x="1605" y="40108"/>
                    </a:lnTo>
                    <a:lnTo>
                      <a:pt x="1605" y="39138"/>
                    </a:lnTo>
                    <a:lnTo>
                      <a:pt x="1625" y="38147"/>
                    </a:lnTo>
                    <a:lnTo>
                      <a:pt x="1684" y="36226"/>
                    </a:lnTo>
                    <a:lnTo>
                      <a:pt x="1823" y="31572"/>
                    </a:lnTo>
                    <a:lnTo>
                      <a:pt x="1922" y="26937"/>
                    </a:lnTo>
                    <a:lnTo>
                      <a:pt x="1922" y="25808"/>
                    </a:lnTo>
                    <a:lnTo>
                      <a:pt x="1922" y="24699"/>
                    </a:lnTo>
                    <a:lnTo>
                      <a:pt x="1902" y="23570"/>
                    </a:lnTo>
                    <a:lnTo>
                      <a:pt x="1882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5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1" y="15747"/>
                    </a:lnTo>
                    <a:lnTo>
                      <a:pt x="85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5" y="13469"/>
                    </a:lnTo>
                    <a:lnTo>
                      <a:pt x="595" y="12934"/>
                    </a:lnTo>
                    <a:lnTo>
                      <a:pt x="575" y="12380"/>
                    </a:lnTo>
                    <a:lnTo>
                      <a:pt x="595" y="11845"/>
                    </a:lnTo>
                    <a:lnTo>
                      <a:pt x="615" y="11310"/>
                    </a:lnTo>
                    <a:lnTo>
                      <a:pt x="674" y="10775"/>
                    </a:lnTo>
                    <a:lnTo>
                      <a:pt x="753" y="10240"/>
                    </a:lnTo>
                    <a:lnTo>
                      <a:pt x="832" y="9706"/>
                    </a:lnTo>
                    <a:lnTo>
                      <a:pt x="931" y="9171"/>
                    </a:lnTo>
                    <a:lnTo>
                      <a:pt x="1169" y="8082"/>
                    </a:lnTo>
                    <a:lnTo>
                      <a:pt x="1407" y="6992"/>
                    </a:lnTo>
                    <a:lnTo>
                      <a:pt x="1664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100" y="3685"/>
                    </a:lnTo>
                    <a:lnTo>
                      <a:pt x="2179" y="3130"/>
                    </a:lnTo>
                    <a:lnTo>
                      <a:pt x="2239" y="2575"/>
                    </a:lnTo>
                    <a:lnTo>
                      <a:pt x="2278" y="2021"/>
                    </a:lnTo>
                    <a:lnTo>
                      <a:pt x="2278" y="1466"/>
                    </a:lnTo>
                    <a:lnTo>
                      <a:pt x="2278" y="892"/>
                    </a:lnTo>
                    <a:lnTo>
                      <a:pt x="2239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79" y="119"/>
                    </a:lnTo>
                    <a:lnTo>
                      <a:pt x="2120" y="80"/>
                    </a:lnTo>
                    <a:lnTo>
                      <a:pt x="2041" y="20"/>
                    </a:lnTo>
                    <a:lnTo>
                      <a:pt x="19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0" name="Google Shape;6250;p23"/>
              <p:cNvSpPr/>
              <p:nvPr/>
            </p:nvSpPr>
            <p:spPr>
              <a:xfrm>
                <a:off x="2140825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60" y="80"/>
                    </a:lnTo>
                    <a:lnTo>
                      <a:pt x="40" y="120"/>
                    </a:lnTo>
                    <a:lnTo>
                      <a:pt x="2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13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92" y="9132"/>
                    </a:lnTo>
                    <a:lnTo>
                      <a:pt x="832" y="9171"/>
                    </a:lnTo>
                    <a:lnTo>
                      <a:pt x="911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08" y="9171"/>
                    </a:lnTo>
                    <a:lnTo>
                      <a:pt x="1248" y="9132"/>
                    </a:lnTo>
                    <a:lnTo>
                      <a:pt x="126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5" y="318"/>
                    </a:lnTo>
                    <a:lnTo>
                      <a:pt x="555" y="239"/>
                    </a:lnTo>
                    <a:lnTo>
                      <a:pt x="535" y="179"/>
                    </a:lnTo>
                    <a:lnTo>
                      <a:pt x="495" y="120"/>
                    </a:lnTo>
                    <a:lnTo>
                      <a:pt x="456" y="80"/>
                    </a:lnTo>
                    <a:lnTo>
                      <a:pt x="357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1" name="Google Shape;6251;p23"/>
              <p:cNvSpPr/>
              <p:nvPr/>
            </p:nvSpPr>
            <p:spPr>
              <a:xfrm>
                <a:off x="2038325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7" y="1"/>
                    </a:moveTo>
                    <a:lnTo>
                      <a:pt x="2337" y="21"/>
                    </a:lnTo>
                    <a:lnTo>
                      <a:pt x="2278" y="60"/>
                    </a:lnTo>
                    <a:lnTo>
                      <a:pt x="2238" y="100"/>
                    </a:lnTo>
                    <a:lnTo>
                      <a:pt x="2219" y="159"/>
                    </a:lnTo>
                    <a:lnTo>
                      <a:pt x="2179" y="219"/>
                    </a:lnTo>
                    <a:lnTo>
                      <a:pt x="1922" y="1249"/>
                    </a:lnTo>
                    <a:lnTo>
                      <a:pt x="1704" y="2298"/>
                    </a:lnTo>
                    <a:lnTo>
                      <a:pt x="1486" y="3348"/>
                    </a:lnTo>
                    <a:lnTo>
                      <a:pt x="1308" y="4398"/>
                    </a:lnTo>
                    <a:lnTo>
                      <a:pt x="1149" y="5447"/>
                    </a:lnTo>
                    <a:lnTo>
                      <a:pt x="991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15" y="10894"/>
                    </a:lnTo>
                    <a:lnTo>
                      <a:pt x="317" y="13132"/>
                    </a:lnTo>
                    <a:lnTo>
                      <a:pt x="139" y="15390"/>
                    </a:lnTo>
                    <a:lnTo>
                      <a:pt x="80" y="16519"/>
                    </a:lnTo>
                    <a:lnTo>
                      <a:pt x="20" y="17648"/>
                    </a:lnTo>
                    <a:lnTo>
                      <a:pt x="0" y="18817"/>
                    </a:lnTo>
                    <a:lnTo>
                      <a:pt x="0" y="19965"/>
                    </a:lnTo>
                    <a:lnTo>
                      <a:pt x="20" y="21114"/>
                    </a:lnTo>
                    <a:lnTo>
                      <a:pt x="80" y="22283"/>
                    </a:lnTo>
                    <a:lnTo>
                      <a:pt x="159" y="23431"/>
                    </a:lnTo>
                    <a:lnTo>
                      <a:pt x="238" y="24580"/>
                    </a:lnTo>
                    <a:lnTo>
                      <a:pt x="456" y="26878"/>
                    </a:lnTo>
                    <a:lnTo>
                      <a:pt x="694" y="29195"/>
                    </a:lnTo>
                    <a:lnTo>
                      <a:pt x="892" y="31493"/>
                    </a:lnTo>
                    <a:lnTo>
                      <a:pt x="1090" y="33790"/>
                    </a:lnTo>
                    <a:lnTo>
                      <a:pt x="1248" y="36107"/>
                    </a:lnTo>
                    <a:lnTo>
                      <a:pt x="1407" y="38762"/>
                    </a:lnTo>
                    <a:lnTo>
                      <a:pt x="1525" y="41416"/>
                    </a:lnTo>
                    <a:lnTo>
                      <a:pt x="1644" y="44050"/>
                    </a:lnTo>
                    <a:lnTo>
                      <a:pt x="1704" y="46704"/>
                    </a:lnTo>
                    <a:lnTo>
                      <a:pt x="1723" y="46783"/>
                    </a:lnTo>
                    <a:lnTo>
                      <a:pt x="1743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902" y="47001"/>
                    </a:lnTo>
                    <a:lnTo>
                      <a:pt x="2001" y="47021"/>
                    </a:lnTo>
                    <a:lnTo>
                      <a:pt x="2100" y="47001"/>
                    </a:lnTo>
                    <a:lnTo>
                      <a:pt x="2199" y="46941"/>
                    </a:lnTo>
                    <a:lnTo>
                      <a:pt x="2219" y="46902"/>
                    </a:lnTo>
                    <a:lnTo>
                      <a:pt x="2258" y="46842"/>
                    </a:lnTo>
                    <a:lnTo>
                      <a:pt x="2278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39" y="42109"/>
                    </a:lnTo>
                    <a:lnTo>
                      <a:pt x="2021" y="39791"/>
                    </a:lnTo>
                    <a:lnTo>
                      <a:pt x="1902" y="37494"/>
                    </a:lnTo>
                    <a:lnTo>
                      <a:pt x="1743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6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74" y="22758"/>
                    </a:lnTo>
                    <a:lnTo>
                      <a:pt x="595" y="21649"/>
                    </a:lnTo>
                    <a:lnTo>
                      <a:pt x="55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4" y="17153"/>
                    </a:lnTo>
                    <a:lnTo>
                      <a:pt x="674" y="16004"/>
                    </a:lnTo>
                    <a:lnTo>
                      <a:pt x="753" y="14875"/>
                    </a:lnTo>
                    <a:lnTo>
                      <a:pt x="951" y="12597"/>
                    </a:lnTo>
                    <a:lnTo>
                      <a:pt x="1149" y="10340"/>
                    </a:lnTo>
                    <a:lnTo>
                      <a:pt x="1268" y="9072"/>
                    </a:lnTo>
                    <a:lnTo>
                      <a:pt x="1407" y="7824"/>
                    </a:lnTo>
                    <a:lnTo>
                      <a:pt x="1565" y="6576"/>
                    </a:lnTo>
                    <a:lnTo>
                      <a:pt x="1743" y="5329"/>
                    </a:lnTo>
                    <a:lnTo>
                      <a:pt x="1941" y="4081"/>
                    </a:lnTo>
                    <a:lnTo>
                      <a:pt x="2159" y="2853"/>
                    </a:lnTo>
                    <a:lnTo>
                      <a:pt x="2437" y="1625"/>
                    </a:lnTo>
                    <a:lnTo>
                      <a:pt x="2734" y="397"/>
                    </a:lnTo>
                    <a:lnTo>
                      <a:pt x="2753" y="337"/>
                    </a:lnTo>
                    <a:lnTo>
                      <a:pt x="2753" y="258"/>
                    </a:lnTo>
                    <a:lnTo>
                      <a:pt x="2734" y="199"/>
                    </a:lnTo>
                    <a:lnTo>
                      <a:pt x="2714" y="139"/>
                    </a:lnTo>
                    <a:lnTo>
                      <a:pt x="2635" y="60"/>
                    </a:lnTo>
                    <a:lnTo>
                      <a:pt x="253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2" name="Google Shape;6252;p23"/>
              <p:cNvSpPr/>
              <p:nvPr/>
            </p:nvSpPr>
            <p:spPr>
              <a:xfrm>
                <a:off x="1977900" y="276725"/>
                <a:ext cx="114425" cy="1292400"/>
              </a:xfrm>
              <a:custGeom>
                <a:avLst/>
                <a:gdLst/>
                <a:ahLst/>
                <a:cxnLst/>
                <a:rect l="l" t="t" r="r" b="b"/>
                <a:pathLst>
                  <a:path w="4577" h="51696" extrusionOk="0">
                    <a:moveTo>
                      <a:pt x="1071" y="1"/>
                    </a:moveTo>
                    <a:lnTo>
                      <a:pt x="1011" y="21"/>
                    </a:lnTo>
                    <a:lnTo>
                      <a:pt x="952" y="40"/>
                    </a:lnTo>
                    <a:lnTo>
                      <a:pt x="912" y="100"/>
                    </a:lnTo>
                    <a:lnTo>
                      <a:pt x="872" y="159"/>
                    </a:lnTo>
                    <a:lnTo>
                      <a:pt x="853" y="239"/>
                    </a:lnTo>
                    <a:lnTo>
                      <a:pt x="635" y="1427"/>
                    </a:lnTo>
                    <a:lnTo>
                      <a:pt x="457" y="2635"/>
                    </a:lnTo>
                    <a:lnTo>
                      <a:pt x="318" y="3863"/>
                    </a:lnTo>
                    <a:lnTo>
                      <a:pt x="199" y="5071"/>
                    </a:lnTo>
                    <a:lnTo>
                      <a:pt x="100" y="6279"/>
                    </a:lnTo>
                    <a:lnTo>
                      <a:pt x="41" y="7507"/>
                    </a:lnTo>
                    <a:lnTo>
                      <a:pt x="1" y="8735"/>
                    </a:lnTo>
                    <a:lnTo>
                      <a:pt x="1" y="9963"/>
                    </a:lnTo>
                    <a:lnTo>
                      <a:pt x="21" y="11172"/>
                    </a:lnTo>
                    <a:lnTo>
                      <a:pt x="80" y="12400"/>
                    </a:lnTo>
                    <a:lnTo>
                      <a:pt x="159" y="13628"/>
                    </a:lnTo>
                    <a:lnTo>
                      <a:pt x="258" y="14836"/>
                    </a:lnTo>
                    <a:lnTo>
                      <a:pt x="397" y="16044"/>
                    </a:lnTo>
                    <a:lnTo>
                      <a:pt x="575" y="17252"/>
                    </a:lnTo>
                    <a:lnTo>
                      <a:pt x="773" y="18460"/>
                    </a:lnTo>
                    <a:lnTo>
                      <a:pt x="1011" y="19649"/>
                    </a:lnTo>
                    <a:lnTo>
                      <a:pt x="1130" y="20263"/>
                    </a:lnTo>
                    <a:lnTo>
                      <a:pt x="1269" y="20877"/>
                    </a:lnTo>
                    <a:lnTo>
                      <a:pt x="1585" y="22085"/>
                    </a:lnTo>
                    <a:lnTo>
                      <a:pt x="1922" y="23273"/>
                    </a:lnTo>
                    <a:lnTo>
                      <a:pt x="2259" y="24462"/>
                    </a:lnTo>
                    <a:lnTo>
                      <a:pt x="2615" y="25670"/>
                    </a:lnTo>
                    <a:lnTo>
                      <a:pt x="2932" y="26858"/>
                    </a:lnTo>
                    <a:lnTo>
                      <a:pt x="3229" y="28086"/>
                    </a:lnTo>
                    <a:lnTo>
                      <a:pt x="3348" y="28680"/>
                    </a:lnTo>
                    <a:lnTo>
                      <a:pt x="3467" y="29294"/>
                    </a:lnTo>
                    <a:lnTo>
                      <a:pt x="3566" y="29948"/>
                    </a:lnTo>
                    <a:lnTo>
                      <a:pt x="3665" y="30582"/>
                    </a:lnTo>
                    <a:lnTo>
                      <a:pt x="3744" y="31235"/>
                    </a:lnTo>
                    <a:lnTo>
                      <a:pt x="3824" y="31889"/>
                    </a:lnTo>
                    <a:lnTo>
                      <a:pt x="3923" y="33176"/>
                    </a:lnTo>
                    <a:lnTo>
                      <a:pt x="3982" y="34484"/>
                    </a:lnTo>
                    <a:lnTo>
                      <a:pt x="4002" y="35791"/>
                    </a:lnTo>
                    <a:lnTo>
                      <a:pt x="4002" y="37098"/>
                    </a:lnTo>
                    <a:lnTo>
                      <a:pt x="3962" y="38405"/>
                    </a:lnTo>
                    <a:lnTo>
                      <a:pt x="3903" y="39712"/>
                    </a:lnTo>
                    <a:lnTo>
                      <a:pt x="3804" y="41158"/>
                    </a:lnTo>
                    <a:lnTo>
                      <a:pt x="3685" y="42624"/>
                    </a:lnTo>
                    <a:lnTo>
                      <a:pt x="3566" y="44090"/>
                    </a:lnTo>
                    <a:lnTo>
                      <a:pt x="3447" y="45555"/>
                    </a:lnTo>
                    <a:lnTo>
                      <a:pt x="2873" y="51378"/>
                    </a:lnTo>
                    <a:lnTo>
                      <a:pt x="2873" y="51457"/>
                    </a:lnTo>
                    <a:lnTo>
                      <a:pt x="2873" y="51517"/>
                    </a:lnTo>
                    <a:lnTo>
                      <a:pt x="2893" y="51576"/>
                    </a:lnTo>
                    <a:lnTo>
                      <a:pt x="2932" y="51616"/>
                    </a:lnTo>
                    <a:lnTo>
                      <a:pt x="3012" y="51675"/>
                    </a:lnTo>
                    <a:lnTo>
                      <a:pt x="3111" y="51695"/>
                    </a:lnTo>
                    <a:lnTo>
                      <a:pt x="3229" y="51675"/>
                    </a:lnTo>
                    <a:lnTo>
                      <a:pt x="3328" y="51616"/>
                    </a:lnTo>
                    <a:lnTo>
                      <a:pt x="3368" y="51576"/>
                    </a:lnTo>
                    <a:lnTo>
                      <a:pt x="3388" y="51517"/>
                    </a:lnTo>
                    <a:lnTo>
                      <a:pt x="3427" y="51457"/>
                    </a:lnTo>
                    <a:lnTo>
                      <a:pt x="3427" y="51378"/>
                    </a:lnTo>
                    <a:lnTo>
                      <a:pt x="3685" y="48863"/>
                    </a:lnTo>
                    <a:lnTo>
                      <a:pt x="3942" y="46328"/>
                    </a:lnTo>
                    <a:lnTo>
                      <a:pt x="4200" y="43773"/>
                    </a:lnTo>
                    <a:lnTo>
                      <a:pt x="4299" y="42505"/>
                    </a:lnTo>
                    <a:lnTo>
                      <a:pt x="4398" y="41218"/>
                    </a:lnTo>
                    <a:lnTo>
                      <a:pt x="4477" y="39950"/>
                    </a:lnTo>
                    <a:lnTo>
                      <a:pt x="4537" y="38663"/>
                    </a:lnTo>
                    <a:lnTo>
                      <a:pt x="4576" y="37395"/>
                    </a:lnTo>
                    <a:lnTo>
                      <a:pt x="4576" y="36127"/>
                    </a:lnTo>
                    <a:lnTo>
                      <a:pt x="4556" y="34840"/>
                    </a:lnTo>
                    <a:lnTo>
                      <a:pt x="4517" y="33572"/>
                    </a:lnTo>
                    <a:lnTo>
                      <a:pt x="4418" y="32305"/>
                    </a:lnTo>
                    <a:lnTo>
                      <a:pt x="4299" y="31037"/>
                    </a:lnTo>
                    <a:lnTo>
                      <a:pt x="4220" y="30423"/>
                    </a:lnTo>
                    <a:lnTo>
                      <a:pt x="4121" y="29829"/>
                    </a:lnTo>
                    <a:lnTo>
                      <a:pt x="4022" y="29235"/>
                    </a:lnTo>
                    <a:lnTo>
                      <a:pt x="3903" y="28641"/>
                    </a:lnTo>
                    <a:lnTo>
                      <a:pt x="3626" y="27472"/>
                    </a:lnTo>
                    <a:lnTo>
                      <a:pt x="3328" y="26323"/>
                    </a:lnTo>
                    <a:lnTo>
                      <a:pt x="3012" y="25175"/>
                    </a:lnTo>
                    <a:lnTo>
                      <a:pt x="2695" y="24026"/>
                    </a:lnTo>
                    <a:lnTo>
                      <a:pt x="2358" y="22857"/>
                    </a:lnTo>
                    <a:lnTo>
                      <a:pt x="2061" y="21689"/>
                    </a:lnTo>
                    <a:lnTo>
                      <a:pt x="1764" y="20481"/>
                    </a:lnTo>
                    <a:lnTo>
                      <a:pt x="1506" y="19233"/>
                    </a:lnTo>
                    <a:lnTo>
                      <a:pt x="1269" y="18005"/>
                    </a:lnTo>
                    <a:lnTo>
                      <a:pt x="1071" y="16757"/>
                    </a:lnTo>
                    <a:lnTo>
                      <a:pt x="912" y="15509"/>
                    </a:lnTo>
                    <a:lnTo>
                      <a:pt x="773" y="14242"/>
                    </a:lnTo>
                    <a:lnTo>
                      <a:pt x="674" y="12974"/>
                    </a:lnTo>
                    <a:lnTo>
                      <a:pt x="595" y="11706"/>
                    </a:lnTo>
                    <a:lnTo>
                      <a:pt x="556" y="10360"/>
                    </a:lnTo>
                    <a:lnTo>
                      <a:pt x="556" y="8993"/>
                    </a:lnTo>
                    <a:lnTo>
                      <a:pt x="595" y="7646"/>
                    </a:lnTo>
                    <a:lnTo>
                      <a:pt x="655" y="6279"/>
                    </a:lnTo>
                    <a:lnTo>
                      <a:pt x="773" y="4933"/>
                    </a:lnTo>
                    <a:lnTo>
                      <a:pt x="912" y="3586"/>
                    </a:lnTo>
                    <a:lnTo>
                      <a:pt x="1090" y="2239"/>
                    </a:lnTo>
                    <a:lnTo>
                      <a:pt x="1308" y="912"/>
                    </a:lnTo>
                    <a:lnTo>
                      <a:pt x="1467" y="1130"/>
                    </a:lnTo>
                    <a:lnTo>
                      <a:pt x="1605" y="1368"/>
                    </a:lnTo>
                    <a:lnTo>
                      <a:pt x="1724" y="1625"/>
                    </a:lnTo>
                    <a:lnTo>
                      <a:pt x="1823" y="1922"/>
                    </a:lnTo>
                    <a:lnTo>
                      <a:pt x="1883" y="2199"/>
                    </a:lnTo>
                    <a:lnTo>
                      <a:pt x="1942" y="2496"/>
                    </a:lnTo>
                    <a:lnTo>
                      <a:pt x="2021" y="3091"/>
                    </a:lnTo>
                    <a:lnTo>
                      <a:pt x="2061" y="3923"/>
                    </a:lnTo>
                    <a:lnTo>
                      <a:pt x="2100" y="4754"/>
                    </a:lnTo>
                    <a:lnTo>
                      <a:pt x="2140" y="6418"/>
                    </a:lnTo>
                    <a:lnTo>
                      <a:pt x="2140" y="8161"/>
                    </a:lnTo>
                    <a:lnTo>
                      <a:pt x="2081" y="9924"/>
                    </a:lnTo>
                    <a:lnTo>
                      <a:pt x="2001" y="11687"/>
                    </a:lnTo>
                    <a:lnTo>
                      <a:pt x="1863" y="13449"/>
                    </a:lnTo>
                    <a:lnTo>
                      <a:pt x="1863" y="13509"/>
                    </a:lnTo>
                    <a:lnTo>
                      <a:pt x="1883" y="13588"/>
                    </a:lnTo>
                    <a:lnTo>
                      <a:pt x="1902" y="13628"/>
                    </a:lnTo>
                    <a:lnTo>
                      <a:pt x="1942" y="13687"/>
                    </a:lnTo>
                    <a:lnTo>
                      <a:pt x="2021" y="13746"/>
                    </a:lnTo>
                    <a:lnTo>
                      <a:pt x="2120" y="13766"/>
                    </a:lnTo>
                    <a:lnTo>
                      <a:pt x="2239" y="13727"/>
                    </a:lnTo>
                    <a:lnTo>
                      <a:pt x="2318" y="13667"/>
                    </a:lnTo>
                    <a:lnTo>
                      <a:pt x="2358" y="13628"/>
                    </a:lnTo>
                    <a:lnTo>
                      <a:pt x="2398" y="13568"/>
                    </a:lnTo>
                    <a:lnTo>
                      <a:pt x="2417" y="13509"/>
                    </a:lnTo>
                    <a:lnTo>
                      <a:pt x="2437" y="13449"/>
                    </a:lnTo>
                    <a:lnTo>
                      <a:pt x="2516" y="12400"/>
                    </a:lnTo>
                    <a:lnTo>
                      <a:pt x="2576" y="11370"/>
                    </a:lnTo>
                    <a:lnTo>
                      <a:pt x="2635" y="10320"/>
                    </a:lnTo>
                    <a:lnTo>
                      <a:pt x="2675" y="9290"/>
                    </a:lnTo>
                    <a:lnTo>
                      <a:pt x="2695" y="8240"/>
                    </a:lnTo>
                    <a:lnTo>
                      <a:pt x="2714" y="7210"/>
                    </a:lnTo>
                    <a:lnTo>
                      <a:pt x="2695" y="6161"/>
                    </a:lnTo>
                    <a:lnTo>
                      <a:pt x="2675" y="5131"/>
                    </a:lnTo>
                    <a:lnTo>
                      <a:pt x="2635" y="3744"/>
                    </a:lnTo>
                    <a:lnTo>
                      <a:pt x="2596" y="3031"/>
                    </a:lnTo>
                    <a:lnTo>
                      <a:pt x="2556" y="2675"/>
                    </a:lnTo>
                    <a:lnTo>
                      <a:pt x="2497" y="2318"/>
                    </a:lnTo>
                    <a:lnTo>
                      <a:pt x="2437" y="1962"/>
                    </a:lnTo>
                    <a:lnTo>
                      <a:pt x="2338" y="1645"/>
                    </a:lnTo>
                    <a:lnTo>
                      <a:pt x="2239" y="1308"/>
                    </a:lnTo>
                    <a:lnTo>
                      <a:pt x="2100" y="1011"/>
                    </a:lnTo>
                    <a:lnTo>
                      <a:pt x="1942" y="734"/>
                    </a:lnTo>
                    <a:lnTo>
                      <a:pt x="1744" y="476"/>
                    </a:lnTo>
                    <a:lnTo>
                      <a:pt x="1526" y="239"/>
                    </a:lnTo>
                    <a:lnTo>
                      <a:pt x="1269" y="40"/>
                    </a:lnTo>
                    <a:lnTo>
                      <a:pt x="120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3" name="Google Shape;6253;p23"/>
              <p:cNvSpPr/>
              <p:nvPr/>
            </p:nvSpPr>
            <p:spPr>
              <a:xfrm>
                <a:off x="2151225" y="267325"/>
                <a:ext cx="15850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34" h="1883" extrusionOk="0">
                    <a:moveTo>
                      <a:pt x="60" y="1"/>
                    </a:moveTo>
                    <a:lnTo>
                      <a:pt x="20" y="773"/>
                    </a:lnTo>
                    <a:lnTo>
                      <a:pt x="0" y="1565"/>
                    </a:lnTo>
                    <a:lnTo>
                      <a:pt x="20" y="1625"/>
                    </a:lnTo>
                    <a:lnTo>
                      <a:pt x="20" y="1704"/>
                    </a:lnTo>
                    <a:lnTo>
                      <a:pt x="60" y="1744"/>
                    </a:lnTo>
                    <a:lnTo>
                      <a:pt x="99" y="1803"/>
                    </a:lnTo>
                    <a:lnTo>
                      <a:pt x="178" y="1862"/>
                    </a:lnTo>
                    <a:lnTo>
                      <a:pt x="297" y="1882"/>
                    </a:lnTo>
                    <a:lnTo>
                      <a:pt x="396" y="1862"/>
                    </a:lnTo>
                    <a:lnTo>
                      <a:pt x="476" y="1803"/>
                    </a:lnTo>
                    <a:lnTo>
                      <a:pt x="515" y="1744"/>
                    </a:lnTo>
                    <a:lnTo>
                      <a:pt x="555" y="1704"/>
                    </a:lnTo>
                    <a:lnTo>
                      <a:pt x="575" y="1625"/>
                    </a:lnTo>
                    <a:lnTo>
                      <a:pt x="575" y="1565"/>
                    </a:lnTo>
                    <a:lnTo>
                      <a:pt x="594" y="773"/>
                    </a:lnTo>
                    <a:lnTo>
                      <a:pt x="6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4" name="Google Shape;6254;p23"/>
              <p:cNvSpPr/>
              <p:nvPr/>
            </p:nvSpPr>
            <p:spPr>
              <a:xfrm>
                <a:off x="2514650" y="267325"/>
                <a:ext cx="1639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57" h="44941" extrusionOk="0">
                    <a:moveTo>
                      <a:pt x="278" y="1"/>
                    </a:moveTo>
                    <a:lnTo>
                      <a:pt x="179" y="852"/>
                    </a:lnTo>
                    <a:lnTo>
                      <a:pt x="80" y="1684"/>
                    </a:lnTo>
                    <a:lnTo>
                      <a:pt x="41" y="2318"/>
                    </a:lnTo>
                    <a:lnTo>
                      <a:pt x="21" y="2972"/>
                    </a:lnTo>
                    <a:lnTo>
                      <a:pt x="1" y="3605"/>
                    </a:lnTo>
                    <a:lnTo>
                      <a:pt x="1" y="4239"/>
                    </a:lnTo>
                    <a:lnTo>
                      <a:pt x="41" y="4873"/>
                    </a:lnTo>
                    <a:lnTo>
                      <a:pt x="80" y="5487"/>
                    </a:lnTo>
                    <a:lnTo>
                      <a:pt x="140" y="6121"/>
                    </a:lnTo>
                    <a:lnTo>
                      <a:pt x="199" y="6754"/>
                    </a:lnTo>
                    <a:lnTo>
                      <a:pt x="298" y="7368"/>
                    </a:lnTo>
                    <a:lnTo>
                      <a:pt x="417" y="8002"/>
                    </a:lnTo>
                    <a:lnTo>
                      <a:pt x="536" y="8616"/>
                    </a:lnTo>
                    <a:lnTo>
                      <a:pt x="674" y="9230"/>
                    </a:lnTo>
                    <a:lnTo>
                      <a:pt x="833" y="9824"/>
                    </a:lnTo>
                    <a:lnTo>
                      <a:pt x="991" y="10438"/>
                    </a:lnTo>
                    <a:lnTo>
                      <a:pt x="1189" y="11033"/>
                    </a:lnTo>
                    <a:lnTo>
                      <a:pt x="1387" y="11627"/>
                    </a:lnTo>
                    <a:lnTo>
                      <a:pt x="1843" y="12835"/>
                    </a:lnTo>
                    <a:lnTo>
                      <a:pt x="2318" y="14043"/>
                    </a:lnTo>
                    <a:lnTo>
                      <a:pt x="2794" y="15251"/>
                    </a:lnTo>
                    <a:lnTo>
                      <a:pt x="3031" y="15865"/>
                    </a:lnTo>
                    <a:lnTo>
                      <a:pt x="3249" y="16479"/>
                    </a:lnTo>
                    <a:lnTo>
                      <a:pt x="3447" y="17093"/>
                    </a:lnTo>
                    <a:lnTo>
                      <a:pt x="3645" y="17727"/>
                    </a:lnTo>
                    <a:lnTo>
                      <a:pt x="3824" y="18361"/>
                    </a:lnTo>
                    <a:lnTo>
                      <a:pt x="4002" y="18995"/>
                    </a:lnTo>
                    <a:lnTo>
                      <a:pt x="4299" y="20262"/>
                    </a:lnTo>
                    <a:lnTo>
                      <a:pt x="4576" y="21570"/>
                    </a:lnTo>
                    <a:lnTo>
                      <a:pt x="4814" y="22956"/>
                    </a:lnTo>
                    <a:lnTo>
                      <a:pt x="5052" y="24362"/>
                    </a:lnTo>
                    <a:lnTo>
                      <a:pt x="5230" y="25768"/>
                    </a:lnTo>
                    <a:lnTo>
                      <a:pt x="5388" y="27175"/>
                    </a:lnTo>
                    <a:lnTo>
                      <a:pt x="5527" y="28601"/>
                    </a:lnTo>
                    <a:lnTo>
                      <a:pt x="5626" y="30007"/>
                    </a:lnTo>
                    <a:lnTo>
                      <a:pt x="5685" y="31433"/>
                    </a:lnTo>
                    <a:lnTo>
                      <a:pt x="5725" y="32859"/>
                    </a:lnTo>
                    <a:lnTo>
                      <a:pt x="5725" y="33592"/>
                    </a:lnTo>
                    <a:lnTo>
                      <a:pt x="5725" y="34345"/>
                    </a:lnTo>
                    <a:lnTo>
                      <a:pt x="5685" y="35830"/>
                    </a:lnTo>
                    <a:lnTo>
                      <a:pt x="5626" y="37316"/>
                    </a:lnTo>
                    <a:lnTo>
                      <a:pt x="5606" y="38801"/>
                    </a:lnTo>
                    <a:lnTo>
                      <a:pt x="5586" y="39554"/>
                    </a:lnTo>
                    <a:lnTo>
                      <a:pt x="5586" y="40286"/>
                    </a:lnTo>
                    <a:lnTo>
                      <a:pt x="5606" y="41039"/>
                    </a:lnTo>
                    <a:lnTo>
                      <a:pt x="5646" y="41772"/>
                    </a:lnTo>
                    <a:lnTo>
                      <a:pt x="5705" y="42505"/>
                    </a:lnTo>
                    <a:lnTo>
                      <a:pt x="5765" y="43238"/>
                    </a:lnTo>
                    <a:lnTo>
                      <a:pt x="5883" y="43970"/>
                    </a:lnTo>
                    <a:lnTo>
                      <a:pt x="6002" y="44703"/>
                    </a:lnTo>
                    <a:lnTo>
                      <a:pt x="6022" y="44782"/>
                    </a:lnTo>
                    <a:lnTo>
                      <a:pt x="6062" y="44842"/>
                    </a:lnTo>
                    <a:lnTo>
                      <a:pt x="6101" y="44882"/>
                    </a:lnTo>
                    <a:lnTo>
                      <a:pt x="6141" y="44921"/>
                    </a:lnTo>
                    <a:lnTo>
                      <a:pt x="6180" y="44941"/>
                    </a:lnTo>
                    <a:lnTo>
                      <a:pt x="6240" y="44941"/>
                    </a:lnTo>
                    <a:lnTo>
                      <a:pt x="6339" y="44921"/>
                    </a:lnTo>
                    <a:lnTo>
                      <a:pt x="6438" y="44882"/>
                    </a:lnTo>
                    <a:lnTo>
                      <a:pt x="6517" y="44782"/>
                    </a:lnTo>
                    <a:lnTo>
                      <a:pt x="6537" y="44743"/>
                    </a:lnTo>
                    <a:lnTo>
                      <a:pt x="6557" y="44683"/>
                    </a:lnTo>
                    <a:lnTo>
                      <a:pt x="6557" y="44604"/>
                    </a:lnTo>
                    <a:lnTo>
                      <a:pt x="6557" y="44525"/>
                    </a:lnTo>
                    <a:lnTo>
                      <a:pt x="6438" y="43891"/>
                    </a:lnTo>
                    <a:lnTo>
                      <a:pt x="6339" y="43238"/>
                    </a:lnTo>
                    <a:lnTo>
                      <a:pt x="6280" y="42604"/>
                    </a:lnTo>
                    <a:lnTo>
                      <a:pt x="6220" y="41950"/>
                    </a:lnTo>
                    <a:lnTo>
                      <a:pt x="6200" y="41297"/>
                    </a:lnTo>
                    <a:lnTo>
                      <a:pt x="6180" y="40663"/>
                    </a:lnTo>
                    <a:lnTo>
                      <a:pt x="6161" y="39356"/>
                    </a:lnTo>
                    <a:lnTo>
                      <a:pt x="6200" y="38048"/>
                    </a:lnTo>
                    <a:lnTo>
                      <a:pt x="6240" y="36741"/>
                    </a:lnTo>
                    <a:lnTo>
                      <a:pt x="6280" y="35434"/>
                    </a:lnTo>
                    <a:lnTo>
                      <a:pt x="6299" y="34147"/>
                    </a:lnTo>
                    <a:lnTo>
                      <a:pt x="6299" y="32839"/>
                    </a:lnTo>
                    <a:lnTo>
                      <a:pt x="6260" y="31552"/>
                    </a:lnTo>
                    <a:lnTo>
                      <a:pt x="6200" y="30265"/>
                    </a:lnTo>
                    <a:lnTo>
                      <a:pt x="6121" y="28977"/>
                    </a:lnTo>
                    <a:lnTo>
                      <a:pt x="6002" y="27690"/>
                    </a:lnTo>
                    <a:lnTo>
                      <a:pt x="5883" y="26422"/>
                    </a:lnTo>
                    <a:lnTo>
                      <a:pt x="5725" y="25135"/>
                    </a:lnTo>
                    <a:lnTo>
                      <a:pt x="5547" y="23867"/>
                    </a:lnTo>
                    <a:lnTo>
                      <a:pt x="5329" y="22599"/>
                    </a:lnTo>
                    <a:lnTo>
                      <a:pt x="5091" y="21352"/>
                    </a:lnTo>
                    <a:lnTo>
                      <a:pt x="4834" y="20124"/>
                    </a:lnTo>
                    <a:lnTo>
                      <a:pt x="4537" y="18896"/>
                    </a:lnTo>
                    <a:lnTo>
                      <a:pt x="4200" y="17688"/>
                    </a:lnTo>
                    <a:lnTo>
                      <a:pt x="3824" y="16499"/>
                    </a:lnTo>
                    <a:lnTo>
                      <a:pt x="3427" y="15311"/>
                    </a:lnTo>
                    <a:lnTo>
                      <a:pt x="2992" y="14142"/>
                    </a:lnTo>
                    <a:lnTo>
                      <a:pt x="2516" y="12934"/>
                    </a:lnTo>
                    <a:lnTo>
                      <a:pt x="2081" y="11746"/>
                    </a:lnTo>
                    <a:lnTo>
                      <a:pt x="1684" y="10537"/>
                    </a:lnTo>
                    <a:lnTo>
                      <a:pt x="1506" y="9943"/>
                    </a:lnTo>
                    <a:lnTo>
                      <a:pt x="1328" y="9329"/>
                    </a:lnTo>
                    <a:lnTo>
                      <a:pt x="1189" y="8715"/>
                    </a:lnTo>
                    <a:lnTo>
                      <a:pt x="1031" y="8101"/>
                    </a:lnTo>
                    <a:lnTo>
                      <a:pt x="912" y="7468"/>
                    </a:lnTo>
                    <a:lnTo>
                      <a:pt x="813" y="6834"/>
                    </a:lnTo>
                    <a:lnTo>
                      <a:pt x="714" y="6200"/>
                    </a:lnTo>
                    <a:lnTo>
                      <a:pt x="655" y="5566"/>
                    </a:lnTo>
                    <a:lnTo>
                      <a:pt x="595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595" y="2179"/>
                    </a:lnTo>
                    <a:lnTo>
                      <a:pt x="635" y="1625"/>
                    </a:lnTo>
                    <a:lnTo>
                      <a:pt x="694" y="1090"/>
                    </a:lnTo>
                    <a:lnTo>
                      <a:pt x="754" y="535"/>
                    </a:lnTo>
                    <a:lnTo>
                      <a:pt x="81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5" name="Google Shape;6255;p23"/>
              <p:cNvSpPr/>
              <p:nvPr/>
            </p:nvSpPr>
            <p:spPr>
              <a:xfrm>
                <a:off x="2690925" y="267325"/>
                <a:ext cx="75300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3012" h="42169" extrusionOk="0">
                    <a:moveTo>
                      <a:pt x="1" y="1"/>
                    </a:moveTo>
                    <a:lnTo>
                      <a:pt x="199" y="595"/>
                    </a:lnTo>
                    <a:lnTo>
                      <a:pt x="377" y="1189"/>
                    </a:lnTo>
                    <a:lnTo>
                      <a:pt x="595" y="1961"/>
                    </a:lnTo>
                    <a:lnTo>
                      <a:pt x="793" y="2734"/>
                    </a:lnTo>
                    <a:lnTo>
                      <a:pt x="991" y="3506"/>
                    </a:lnTo>
                    <a:lnTo>
                      <a:pt x="1189" y="4279"/>
                    </a:lnTo>
                    <a:lnTo>
                      <a:pt x="1348" y="5071"/>
                    </a:lnTo>
                    <a:lnTo>
                      <a:pt x="1506" y="5843"/>
                    </a:lnTo>
                    <a:lnTo>
                      <a:pt x="1665" y="6636"/>
                    </a:lnTo>
                    <a:lnTo>
                      <a:pt x="1803" y="7428"/>
                    </a:lnTo>
                    <a:lnTo>
                      <a:pt x="1922" y="8220"/>
                    </a:lnTo>
                    <a:lnTo>
                      <a:pt x="2021" y="9012"/>
                    </a:lnTo>
                    <a:lnTo>
                      <a:pt x="2120" y="9805"/>
                    </a:lnTo>
                    <a:lnTo>
                      <a:pt x="2199" y="10617"/>
                    </a:lnTo>
                    <a:lnTo>
                      <a:pt x="2279" y="11409"/>
                    </a:lnTo>
                    <a:lnTo>
                      <a:pt x="2338" y="12221"/>
                    </a:lnTo>
                    <a:lnTo>
                      <a:pt x="2378" y="13013"/>
                    </a:lnTo>
                    <a:lnTo>
                      <a:pt x="2417" y="13825"/>
                    </a:lnTo>
                    <a:lnTo>
                      <a:pt x="2437" y="14657"/>
                    </a:lnTo>
                    <a:lnTo>
                      <a:pt x="2457" y="15489"/>
                    </a:lnTo>
                    <a:lnTo>
                      <a:pt x="2437" y="16321"/>
                    </a:lnTo>
                    <a:lnTo>
                      <a:pt x="2417" y="17153"/>
                    </a:lnTo>
                    <a:lnTo>
                      <a:pt x="2358" y="18797"/>
                    </a:lnTo>
                    <a:lnTo>
                      <a:pt x="2239" y="20460"/>
                    </a:lnTo>
                    <a:lnTo>
                      <a:pt x="2100" y="22104"/>
                    </a:lnTo>
                    <a:lnTo>
                      <a:pt x="1942" y="23748"/>
                    </a:lnTo>
                    <a:lnTo>
                      <a:pt x="1585" y="27036"/>
                    </a:lnTo>
                    <a:lnTo>
                      <a:pt x="1387" y="28878"/>
                    </a:lnTo>
                    <a:lnTo>
                      <a:pt x="1189" y="30740"/>
                    </a:lnTo>
                    <a:lnTo>
                      <a:pt x="1031" y="32582"/>
                    </a:lnTo>
                    <a:lnTo>
                      <a:pt x="892" y="34424"/>
                    </a:lnTo>
                    <a:lnTo>
                      <a:pt x="833" y="35355"/>
                    </a:lnTo>
                    <a:lnTo>
                      <a:pt x="793" y="36286"/>
                    </a:lnTo>
                    <a:lnTo>
                      <a:pt x="773" y="37197"/>
                    </a:lnTo>
                    <a:lnTo>
                      <a:pt x="754" y="38128"/>
                    </a:lnTo>
                    <a:lnTo>
                      <a:pt x="773" y="39058"/>
                    </a:lnTo>
                    <a:lnTo>
                      <a:pt x="793" y="39989"/>
                    </a:lnTo>
                    <a:lnTo>
                      <a:pt x="833" y="40920"/>
                    </a:lnTo>
                    <a:lnTo>
                      <a:pt x="892" y="41851"/>
                    </a:lnTo>
                    <a:lnTo>
                      <a:pt x="912" y="41911"/>
                    </a:lnTo>
                    <a:lnTo>
                      <a:pt x="932" y="41990"/>
                    </a:lnTo>
                    <a:lnTo>
                      <a:pt x="971" y="42029"/>
                    </a:lnTo>
                    <a:lnTo>
                      <a:pt x="1011" y="42089"/>
                    </a:lnTo>
                    <a:lnTo>
                      <a:pt x="1090" y="42148"/>
                    </a:lnTo>
                    <a:lnTo>
                      <a:pt x="1209" y="42168"/>
                    </a:lnTo>
                    <a:lnTo>
                      <a:pt x="1308" y="42148"/>
                    </a:lnTo>
                    <a:lnTo>
                      <a:pt x="1387" y="42089"/>
                    </a:lnTo>
                    <a:lnTo>
                      <a:pt x="1427" y="42029"/>
                    </a:lnTo>
                    <a:lnTo>
                      <a:pt x="1447" y="41990"/>
                    </a:lnTo>
                    <a:lnTo>
                      <a:pt x="1467" y="41911"/>
                    </a:lnTo>
                    <a:lnTo>
                      <a:pt x="1467" y="41851"/>
                    </a:lnTo>
                    <a:lnTo>
                      <a:pt x="1407" y="40900"/>
                    </a:lnTo>
                    <a:lnTo>
                      <a:pt x="1368" y="39970"/>
                    </a:lnTo>
                    <a:lnTo>
                      <a:pt x="1328" y="39039"/>
                    </a:lnTo>
                    <a:lnTo>
                      <a:pt x="1328" y="38088"/>
                    </a:lnTo>
                    <a:lnTo>
                      <a:pt x="1348" y="37157"/>
                    </a:lnTo>
                    <a:lnTo>
                      <a:pt x="1368" y="36226"/>
                    </a:lnTo>
                    <a:lnTo>
                      <a:pt x="1407" y="35295"/>
                    </a:lnTo>
                    <a:lnTo>
                      <a:pt x="1447" y="34364"/>
                    </a:lnTo>
                    <a:lnTo>
                      <a:pt x="1585" y="32503"/>
                    </a:lnTo>
                    <a:lnTo>
                      <a:pt x="1764" y="30641"/>
                    </a:lnTo>
                    <a:lnTo>
                      <a:pt x="1942" y="28779"/>
                    </a:lnTo>
                    <a:lnTo>
                      <a:pt x="2140" y="26917"/>
                    </a:lnTo>
                    <a:lnTo>
                      <a:pt x="2358" y="25055"/>
                    </a:lnTo>
                    <a:lnTo>
                      <a:pt x="2536" y="23194"/>
                    </a:lnTo>
                    <a:lnTo>
                      <a:pt x="2714" y="21332"/>
                    </a:lnTo>
                    <a:lnTo>
                      <a:pt x="2853" y="19470"/>
                    </a:lnTo>
                    <a:lnTo>
                      <a:pt x="2912" y="18519"/>
                    </a:lnTo>
                    <a:lnTo>
                      <a:pt x="2952" y="17589"/>
                    </a:lnTo>
                    <a:lnTo>
                      <a:pt x="2992" y="16658"/>
                    </a:lnTo>
                    <a:lnTo>
                      <a:pt x="3011" y="15727"/>
                    </a:lnTo>
                    <a:lnTo>
                      <a:pt x="3011" y="14796"/>
                    </a:lnTo>
                    <a:lnTo>
                      <a:pt x="2992" y="13845"/>
                    </a:lnTo>
                    <a:lnTo>
                      <a:pt x="2952" y="12914"/>
                    </a:lnTo>
                    <a:lnTo>
                      <a:pt x="2893" y="11983"/>
                    </a:lnTo>
                    <a:lnTo>
                      <a:pt x="2833" y="11112"/>
                    </a:lnTo>
                    <a:lnTo>
                      <a:pt x="2754" y="10260"/>
                    </a:lnTo>
                    <a:lnTo>
                      <a:pt x="2655" y="9409"/>
                    </a:lnTo>
                    <a:lnTo>
                      <a:pt x="2536" y="8557"/>
                    </a:lnTo>
                    <a:lnTo>
                      <a:pt x="2417" y="7705"/>
                    </a:lnTo>
                    <a:lnTo>
                      <a:pt x="2279" y="6854"/>
                    </a:lnTo>
                    <a:lnTo>
                      <a:pt x="2120" y="6022"/>
                    </a:lnTo>
                    <a:lnTo>
                      <a:pt x="1962" y="5170"/>
                    </a:lnTo>
                    <a:lnTo>
                      <a:pt x="1684" y="3883"/>
                    </a:lnTo>
                    <a:lnTo>
                      <a:pt x="1387" y="2575"/>
                    </a:lnTo>
                    <a:lnTo>
                      <a:pt x="1209" y="1922"/>
                    </a:lnTo>
                    <a:lnTo>
                      <a:pt x="1031" y="1268"/>
                    </a:lnTo>
                    <a:lnTo>
                      <a:pt x="833" y="634"/>
                    </a:lnTo>
                    <a:lnTo>
                      <a:pt x="6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6" name="Google Shape;6256;p23"/>
              <p:cNvSpPr/>
              <p:nvPr/>
            </p:nvSpPr>
            <p:spPr>
              <a:xfrm>
                <a:off x="2595875" y="267325"/>
                <a:ext cx="83700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48" h="15351" extrusionOk="0">
                    <a:moveTo>
                      <a:pt x="436" y="1"/>
                    </a:moveTo>
                    <a:lnTo>
                      <a:pt x="337" y="733"/>
                    </a:lnTo>
                    <a:lnTo>
                      <a:pt x="258" y="1486"/>
                    </a:lnTo>
                    <a:lnTo>
                      <a:pt x="198" y="2219"/>
                    </a:lnTo>
                    <a:lnTo>
                      <a:pt x="139" y="2972"/>
                    </a:lnTo>
                    <a:lnTo>
                      <a:pt x="40" y="4556"/>
                    </a:lnTo>
                    <a:lnTo>
                      <a:pt x="20" y="5388"/>
                    </a:lnTo>
                    <a:lnTo>
                      <a:pt x="0" y="6220"/>
                    </a:lnTo>
                    <a:lnTo>
                      <a:pt x="20" y="7071"/>
                    </a:lnTo>
                    <a:lnTo>
                      <a:pt x="60" y="7923"/>
                    </a:lnTo>
                    <a:lnTo>
                      <a:pt x="119" y="8775"/>
                    </a:lnTo>
                    <a:lnTo>
                      <a:pt x="218" y="9607"/>
                    </a:lnTo>
                    <a:lnTo>
                      <a:pt x="376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74" y="11627"/>
                    </a:lnTo>
                    <a:lnTo>
                      <a:pt x="792" y="12003"/>
                    </a:lnTo>
                    <a:lnTo>
                      <a:pt x="931" y="12379"/>
                    </a:lnTo>
                    <a:lnTo>
                      <a:pt x="1070" y="12736"/>
                    </a:lnTo>
                    <a:lnTo>
                      <a:pt x="1248" y="13092"/>
                    </a:lnTo>
                    <a:lnTo>
                      <a:pt x="1426" y="13449"/>
                    </a:lnTo>
                    <a:lnTo>
                      <a:pt x="1604" y="13786"/>
                    </a:lnTo>
                    <a:lnTo>
                      <a:pt x="1822" y="14103"/>
                    </a:lnTo>
                    <a:lnTo>
                      <a:pt x="2040" y="14420"/>
                    </a:lnTo>
                    <a:lnTo>
                      <a:pt x="2298" y="14717"/>
                    </a:lnTo>
                    <a:lnTo>
                      <a:pt x="2555" y="14994"/>
                    </a:lnTo>
                    <a:lnTo>
                      <a:pt x="2832" y="15271"/>
                    </a:lnTo>
                    <a:lnTo>
                      <a:pt x="2892" y="15331"/>
                    </a:lnTo>
                    <a:lnTo>
                      <a:pt x="2971" y="15350"/>
                    </a:lnTo>
                    <a:lnTo>
                      <a:pt x="3050" y="15350"/>
                    </a:lnTo>
                    <a:lnTo>
                      <a:pt x="3130" y="15331"/>
                    </a:lnTo>
                    <a:lnTo>
                      <a:pt x="3209" y="15291"/>
                    </a:lnTo>
                    <a:lnTo>
                      <a:pt x="3248" y="15232"/>
                    </a:lnTo>
                    <a:lnTo>
                      <a:pt x="3288" y="15152"/>
                    </a:lnTo>
                    <a:lnTo>
                      <a:pt x="3308" y="15034"/>
                    </a:lnTo>
                    <a:lnTo>
                      <a:pt x="3347" y="13429"/>
                    </a:lnTo>
                    <a:lnTo>
                      <a:pt x="3347" y="11825"/>
                    </a:lnTo>
                    <a:lnTo>
                      <a:pt x="3308" y="10221"/>
                    </a:lnTo>
                    <a:lnTo>
                      <a:pt x="3229" y="8616"/>
                    </a:lnTo>
                    <a:lnTo>
                      <a:pt x="3110" y="7012"/>
                    </a:lnTo>
                    <a:lnTo>
                      <a:pt x="2951" y="5427"/>
                    </a:lnTo>
                    <a:lnTo>
                      <a:pt x="2753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76" y="2120"/>
                    </a:lnTo>
                    <a:lnTo>
                      <a:pt x="2436" y="2080"/>
                    </a:lnTo>
                    <a:lnTo>
                      <a:pt x="2397" y="2041"/>
                    </a:lnTo>
                    <a:lnTo>
                      <a:pt x="2357" y="2021"/>
                    </a:lnTo>
                    <a:lnTo>
                      <a:pt x="2199" y="2021"/>
                    </a:lnTo>
                    <a:lnTo>
                      <a:pt x="2100" y="2080"/>
                    </a:lnTo>
                    <a:lnTo>
                      <a:pt x="2020" y="2159"/>
                    </a:lnTo>
                    <a:lnTo>
                      <a:pt x="2001" y="2219"/>
                    </a:lnTo>
                    <a:lnTo>
                      <a:pt x="1981" y="2278"/>
                    </a:lnTo>
                    <a:lnTo>
                      <a:pt x="1961" y="2358"/>
                    </a:lnTo>
                    <a:lnTo>
                      <a:pt x="1981" y="2437"/>
                    </a:lnTo>
                    <a:lnTo>
                      <a:pt x="2199" y="3902"/>
                    </a:lnTo>
                    <a:lnTo>
                      <a:pt x="2377" y="5388"/>
                    </a:lnTo>
                    <a:lnTo>
                      <a:pt x="2516" y="6873"/>
                    </a:lnTo>
                    <a:lnTo>
                      <a:pt x="2634" y="8359"/>
                    </a:lnTo>
                    <a:lnTo>
                      <a:pt x="2714" y="9844"/>
                    </a:lnTo>
                    <a:lnTo>
                      <a:pt x="2773" y="11330"/>
                    </a:lnTo>
                    <a:lnTo>
                      <a:pt x="2773" y="12835"/>
                    </a:lnTo>
                    <a:lnTo>
                      <a:pt x="2753" y="14320"/>
                    </a:lnTo>
                    <a:lnTo>
                      <a:pt x="2575" y="14103"/>
                    </a:lnTo>
                    <a:lnTo>
                      <a:pt x="2377" y="13845"/>
                    </a:lnTo>
                    <a:lnTo>
                      <a:pt x="2218" y="13607"/>
                    </a:lnTo>
                    <a:lnTo>
                      <a:pt x="2040" y="13350"/>
                    </a:lnTo>
                    <a:lnTo>
                      <a:pt x="1902" y="13073"/>
                    </a:lnTo>
                    <a:lnTo>
                      <a:pt x="1763" y="12795"/>
                    </a:lnTo>
                    <a:lnTo>
                      <a:pt x="1505" y="12241"/>
                    </a:lnTo>
                    <a:lnTo>
                      <a:pt x="1288" y="11647"/>
                    </a:lnTo>
                    <a:lnTo>
                      <a:pt x="1109" y="11033"/>
                    </a:lnTo>
                    <a:lnTo>
                      <a:pt x="971" y="10399"/>
                    </a:lnTo>
                    <a:lnTo>
                      <a:pt x="852" y="9765"/>
                    </a:lnTo>
                    <a:lnTo>
                      <a:pt x="753" y="9111"/>
                    </a:lnTo>
                    <a:lnTo>
                      <a:pt x="693" y="8458"/>
                    </a:lnTo>
                    <a:lnTo>
                      <a:pt x="634" y="7784"/>
                    </a:lnTo>
                    <a:lnTo>
                      <a:pt x="614" y="7131"/>
                    </a:lnTo>
                    <a:lnTo>
                      <a:pt x="594" y="6477"/>
                    </a:lnTo>
                    <a:lnTo>
                      <a:pt x="594" y="5824"/>
                    </a:lnTo>
                    <a:lnTo>
                      <a:pt x="614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72" y="1130"/>
                    </a:lnTo>
                    <a:lnTo>
                      <a:pt x="1010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7" name="Google Shape;6257;p23"/>
              <p:cNvSpPr/>
              <p:nvPr/>
            </p:nvSpPr>
            <p:spPr>
              <a:xfrm>
                <a:off x="2676575" y="516400"/>
                <a:ext cx="162925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7" h="108083" extrusionOk="0">
                    <a:moveTo>
                      <a:pt x="5923" y="0"/>
                    </a:moveTo>
                    <a:lnTo>
                      <a:pt x="5883" y="20"/>
                    </a:lnTo>
                    <a:lnTo>
                      <a:pt x="5843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06" y="1525"/>
                    </a:lnTo>
                    <a:lnTo>
                      <a:pt x="5487" y="2813"/>
                    </a:lnTo>
                    <a:lnTo>
                      <a:pt x="5408" y="4100"/>
                    </a:lnTo>
                    <a:lnTo>
                      <a:pt x="5328" y="5407"/>
                    </a:lnTo>
                    <a:lnTo>
                      <a:pt x="5289" y="6695"/>
                    </a:lnTo>
                    <a:lnTo>
                      <a:pt x="5249" y="7982"/>
                    </a:lnTo>
                    <a:lnTo>
                      <a:pt x="5229" y="9289"/>
                    </a:lnTo>
                    <a:lnTo>
                      <a:pt x="5229" y="10577"/>
                    </a:lnTo>
                    <a:lnTo>
                      <a:pt x="5229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29" y="23609"/>
                    </a:lnTo>
                    <a:lnTo>
                      <a:pt x="5170" y="24956"/>
                    </a:lnTo>
                    <a:lnTo>
                      <a:pt x="5091" y="26283"/>
                    </a:lnTo>
                    <a:lnTo>
                      <a:pt x="4992" y="27610"/>
                    </a:lnTo>
                    <a:lnTo>
                      <a:pt x="4853" y="28917"/>
                    </a:lnTo>
                    <a:lnTo>
                      <a:pt x="4675" y="30244"/>
                    </a:lnTo>
                    <a:lnTo>
                      <a:pt x="4477" y="31551"/>
                    </a:lnTo>
                    <a:lnTo>
                      <a:pt x="4358" y="32185"/>
                    </a:lnTo>
                    <a:lnTo>
                      <a:pt x="4219" y="32819"/>
                    </a:lnTo>
                    <a:lnTo>
                      <a:pt x="3922" y="34067"/>
                    </a:lnTo>
                    <a:lnTo>
                      <a:pt x="3605" y="35295"/>
                    </a:lnTo>
                    <a:lnTo>
                      <a:pt x="3249" y="36503"/>
                    </a:lnTo>
                    <a:lnTo>
                      <a:pt x="2853" y="37711"/>
                    </a:lnTo>
                    <a:lnTo>
                      <a:pt x="2457" y="38919"/>
                    </a:lnTo>
                    <a:lnTo>
                      <a:pt x="1664" y="41316"/>
                    </a:lnTo>
                    <a:lnTo>
                      <a:pt x="1288" y="42544"/>
                    </a:lnTo>
                    <a:lnTo>
                      <a:pt x="951" y="43772"/>
                    </a:lnTo>
                    <a:lnTo>
                      <a:pt x="813" y="44386"/>
                    </a:lnTo>
                    <a:lnTo>
                      <a:pt x="674" y="45000"/>
                    </a:lnTo>
                    <a:lnTo>
                      <a:pt x="555" y="45614"/>
                    </a:lnTo>
                    <a:lnTo>
                      <a:pt x="436" y="46228"/>
                    </a:lnTo>
                    <a:lnTo>
                      <a:pt x="337" y="46862"/>
                    </a:lnTo>
                    <a:lnTo>
                      <a:pt x="258" y="47476"/>
                    </a:lnTo>
                    <a:lnTo>
                      <a:pt x="179" y="48109"/>
                    </a:lnTo>
                    <a:lnTo>
                      <a:pt x="119" y="48743"/>
                    </a:lnTo>
                    <a:lnTo>
                      <a:pt x="60" y="49377"/>
                    </a:lnTo>
                    <a:lnTo>
                      <a:pt x="40" y="50031"/>
                    </a:lnTo>
                    <a:lnTo>
                      <a:pt x="1" y="50664"/>
                    </a:lnTo>
                    <a:lnTo>
                      <a:pt x="1" y="51318"/>
                    </a:lnTo>
                    <a:lnTo>
                      <a:pt x="20" y="52645"/>
                    </a:lnTo>
                    <a:lnTo>
                      <a:pt x="60" y="53972"/>
                    </a:lnTo>
                    <a:lnTo>
                      <a:pt x="139" y="55299"/>
                    </a:lnTo>
                    <a:lnTo>
                      <a:pt x="258" y="56606"/>
                    </a:lnTo>
                    <a:lnTo>
                      <a:pt x="397" y="57933"/>
                    </a:lnTo>
                    <a:lnTo>
                      <a:pt x="555" y="59260"/>
                    </a:lnTo>
                    <a:lnTo>
                      <a:pt x="733" y="60568"/>
                    </a:lnTo>
                    <a:lnTo>
                      <a:pt x="931" y="61875"/>
                    </a:lnTo>
                    <a:lnTo>
                      <a:pt x="1149" y="63222"/>
                    </a:lnTo>
                    <a:lnTo>
                      <a:pt x="1367" y="64568"/>
                    </a:lnTo>
                    <a:lnTo>
                      <a:pt x="1843" y="67262"/>
                    </a:lnTo>
                    <a:lnTo>
                      <a:pt x="2338" y="69936"/>
                    </a:lnTo>
                    <a:lnTo>
                      <a:pt x="2853" y="72610"/>
                    </a:lnTo>
                    <a:lnTo>
                      <a:pt x="3368" y="75303"/>
                    </a:lnTo>
                    <a:lnTo>
                      <a:pt x="3883" y="77977"/>
                    </a:lnTo>
                    <a:lnTo>
                      <a:pt x="4358" y="80671"/>
                    </a:lnTo>
                    <a:lnTo>
                      <a:pt x="4596" y="81998"/>
                    </a:lnTo>
                    <a:lnTo>
                      <a:pt x="4813" y="83365"/>
                    </a:lnTo>
                    <a:lnTo>
                      <a:pt x="5031" y="84870"/>
                    </a:lnTo>
                    <a:lnTo>
                      <a:pt x="5229" y="86375"/>
                    </a:lnTo>
                    <a:lnTo>
                      <a:pt x="5427" y="87900"/>
                    </a:lnTo>
                    <a:lnTo>
                      <a:pt x="5586" y="89425"/>
                    </a:lnTo>
                    <a:lnTo>
                      <a:pt x="5705" y="90950"/>
                    </a:lnTo>
                    <a:lnTo>
                      <a:pt x="5824" y="92475"/>
                    </a:lnTo>
                    <a:lnTo>
                      <a:pt x="5903" y="94001"/>
                    </a:lnTo>
                    <a:lnTo>
                      <a:pt x="5942" y="95545"/>
                    </a:lnTo>
                    <a:lnTo>
                      <a:pt x="5942" y="97070"/>
                    </a:lnTo>
                    <a:lnTo>
                      <a:pt x="5903" y="98596"/>
                    </a:lnTo>
                    <a:lnTo>
                      <a:pt x="5843" y="100121"/>
                    </a:lnTo>
                    <a:lnTo>
                      <a:pt x="5725" y="101646"/>
                    </a:lnTo>
                    <a:lnTo>
                      <a:pt x="5566" y="103171"/>
                    </a:lnTo>
                    <a:lnTo>
                      <a:pt x="5467" y="103923"/>
                    </a:lnTo>
                    <a:lnTo>
                      <a:pt x="5368" y="104676"/>
                    </a:lnTo>
                    <a:lnTo>
                      <a:pt x="5229" y="105429"/>
                    </a:lnTo>
                    <a:lnTo>
                      <a:pt x="5111" y="106181"/>
                    </a:lnTo>
                    <a:lnTo>
                      <a:pt x="4952" y="106934"/>
                    </a:lnTo>
                    <a:lnTo>
                      <a:pt x="4794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3" y="107885"/>
                    </a:lnTo>
                    <a:lnTo>
                      <a:pt x="4833" y="107944"/>
                    </a:lnTo>
                    <a:lnTo>
                      <a:pt x="4913" y="108023"/>
                    </a:lnTo>
                    <a:lnTo>
                      <a:pt x="5012" y="108083"/>
                    </a:lnTo>
                    <a:lnTo>
                      <a:pt x="5111" y="108083"/>
                    </a:lnTo>
                    <a:lnTo>
                      <a:pt x="5210" y="108063"/>
                    </a:lnTo>
                    <a:lnTo>
                      <a:pt x="5249" y="108023"/>
                    </a:lnTo>
                    <a:lnTo>
                      <a:pt x="5289" y="107984"/>
                    </a:lnTo>
                    <a:lnTo>
                      <a:pt x="5328" y="107924"/>
                    </a:lnTo>
                    <a:lnTo>
                      <a:pt x="5348" y="107845"/>
                    </a:lnTo>
                    <a:lnTo>
                      <a:pt x="5626" y="106538"/>
                    </a:lnTo>
                    <a:lnTo>
                      <a:pt x="5863" y="105211"/>
                    </a:lnTo>
                    <a:lnTo>
                      <a:pt x="6061" y="103884"/>
                    </a:lnTo>
                    <a:lnTo>
                      <a:pt x="6220" y="102557"/>
                    </a:lnTo>
                    <a:lnTo>
                      <a:pt x="6339" y="101230"/>
                    </a:lnTo>
                    <a:lnTo>
                      <a:pt x="6418" y="99903"/>
                    </a:lnTo>
                    <a:lnTo>
                      <a:pt x="647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77" y="94595"/>
                    </a:lnTo>
                    <a:lnTo>
                      <a:pt x="6438" y="93248"/>
                    </a:lnTo>
                    <a:lnTo>
                      <a:pt x="6358" y="91921"/>
                    </a:lnTo>
                    <a:lnTo>
                      <a:pt x="6259" y="90594"/>
                    </a:lnTo>
                    <a:lnTo>
                      <a:pt x="6121" y="89287"/>
                    </a:lnTo>
                    <a:lnTo>
                      <a:pt x="5982" y="87960"/>
                    </a:lnTo>
                    <a:lnTo>
                      <a:pt x="5824" y="86633"/>
                    </a:lnTo>
                    <a:lnTo>
                      <a:pt x="5645" y="85306"/>
                    </a:lnTo>
                    <a:lnTo>
                      <a:pt x="5467" y="83979"/>
                    </a:lnTo>
                    <a:lnTo>
                      <a:pt x="5249" y="82652"/>
                    </a:lnTo>
                    <a:lnTo>
                      <a:pt x="5051" y="81344"/>
                    </a:lnTo>
                    <a:lnTo>
                      <a:pt x="4576" y="78710"/>
                    </a:lnTo>
                    <a:lnTo>
                      <a:pt x="4100" y="76076"/>
                    </a:lnTo>
                    <a:lnTo>
                      <a:pt x="3090" y="70827"/>
                    </a:lnTo>
                    <a:lnTo>
                      <a:pt x="2595" y="68233"/>
                    </a:lnTo>
                    <a:lnTo>
                      <a:pt x="2120" y="65638"/>
                    </a:lnTo>
                    <a:lnTo>
                      <a:pt x="1664" y="62964"/>
                    </a:lnTo>
                    <a:lnTo>
                      <a:pt x="1446" y="61617"/>
                    </a:lnTo>
                    <a:lnTo>
                      <a:pt x="1248" y="60270"/>
                    </a:lnTo>
                    <a:lnTo>
                      <a:pt x="1050" y="58904"/>
                    </a:lnTo>
                    <a:lnTo>
                      <a:pt x="892" y="57537"/>
                    </a:lnTo>
                    <a:lnTo>
                      <a:pt x="753" y="56151"/>
                    </a:lnTo>
                    <a:lnTo>
                      <a:pt x="654" y="54784"/>
                    </a:lnTo>
                    <a:lnTo>
                      <a:pt x="57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75" y="50664"/>
                    </a:lnTo>
                    <a:lnTo>
                      <a:pt x="595" y="49991"/>
                    </a:lnTo>
                    <a:lnTo>
                      <a:pt x="634" y="49298"/>
                    </a:lnTo>
                    <a:lnTo>
                      <a:pt x="694" y="48624"/>
                    </a:lnTo>
                    <a:lnTo>
                      <a:pt x="753" y="47951"/>
                    </a:lnTo>
                    <a:lnTo>
                      <a:pt x="832" y="47278"/>
                    </a:lnTo>
                    <a:lnTo>
                      <a:pt x="931" y="46604"/>
                    </a:lnTo>
                    <a:lnTo>
                      <a:pt x="1050" y="45931"/>
                    </a:lnTo>
                    <a:lnTo>
                      <a:pt x="1169" y="45257"/>
                    </a:lnTo>
                    <a:lnTo>
                      <a:pt x="1328" y="44604"/>
                    </a:lnTo>
                    <a:lnTo>
                      <a:pt x="1486" y="43930"/>
                    </a:lnTo>
                    <a:lnTo>
                      <a:pt x="1843" y="42683"/>
                    </a:lnTo>
                    <a:lnTo>
                      <a:pt x="221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47" y="37790"/>
                    </a:lnTo>
                    <a:lnTo>
                      <a:pt x="3843" y="36582"/>
                    </a:lnTo>
                    <a:lnTo>
                      <a:pt x="4219" y="35334"/>
                    </a:lnTo>
                    <a:lnTo>
                      <a:pt x="4378" y="34701"/>
                    </a:lnTo>
                    <a:lnTo>
                      <a:pt x="4536" y="34067"/>
                    </a:lnTo>
                    <a:lnTo>
                      <a:pt x="4813" y="32859"/>
                    </a:lnTo>
                    <a:lnTo>
                      <a:pt x="5031" y="31631"/>
                    </a:lnTo>
                    <a:lnTo>
                      <a:pt x="5229" y="30403"/>
                    </a:lnTo>
                    <a:lnTo>
                      <a:pt x="5388" y="29155"/>
                    </a:lnTo>
                    <a:lnTo>
                      <a:pt x="5526" y="27907"/>
                    </a:lnTo>
                    <a:lnTo>
                      <a:pt x="5626" y="26659"/>
                    </a:lnTo>
                    <a:lnTo>
                      <a:pt x="5705" y="25412"/>
                    </a:lnTo>
                    <a:lnTo>
                      <a:pt x="5784" y="24144"/>
                    </a:lnTo>
                    <a:lnTo>
                      <a:pt x="5824" y="22658"/>
                    </a:lnTo>
                    <a:lnTo>
                      <a:pt x="5843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24" y="15231"/>
                    </a:lnTo>
                    <a:lnTo>
                      <a:pt x="5784" y="12260"/>
                    </a:lnTo>
                    <a:lnTo>
                      <a:pt x="5784" y="10775"/>
                    </a:lnTo>
                    <a:lnTo>
                      <a:pt x="5784" y="9289"/>
                    </a:lnTo>
                    <a:lnTo>
                      <a:pt x="5804" y="7804"/>
                    </a:lnTo>
                    <a:lnTo>
                      <a:pt x="5843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40" y="1882"/>
                    </a:lnTo>
                    <a:lnTo>
                      <a:pt x="6319" y="416"/>
                    </a:lnTo>
                    <a:lnTo>
                      <a:pt x="6319" y="337"/>
                    </a:lnTo>
                    <a:lnTo>
                      <a:pt x="6299" y="258"/>
                    </a:lnTo>
                    <a:lnTo>
                      <a:pt x="6259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8" name="Google Shape;6258;p23"/>
              <p:cNvSpPr/>
              <p:nvPr/>
            </p:nvSpPr>
            <p:spPr>
              <a:xfrm>
                <a:off x="2699350" y="2585650"/>
                <a:ext cx="64400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6" h="26680" extrusionOk="0">
                    <a:moveTo>
                      <a:pt x="1843" y="0"/>
                    </a:moveTo>
                    <a:lnTo>
                      <a:pt x="1744" y="20"/>
                    </a:lnTo>
                    <a:lnTo>
                      <a:pt x="1645" y="60"/>
                    </a:lnTo>
                    <a:lnTo>
                      <a:pt x="1565" y="159"/>
                    </a:lnTo>
                    <a:lnTo>
                      <a:pt x="1546" y="218"/>
                    </a:lnTo>
                    <a:lnTo>
                      <a:pt x="1526" y="278"/>
                    </a:lnTo>
                    <a:lnTo>
                      <a:pt x="1526" y="337"/>
                    </a:lnTo>
                    <a:lnTo>
                      <a:pt x="1546" y="416"/>
                    </a:lnTo>
                    <a:lnTo>
                      <a:pt x="1645" y="872"/>
                    </a:lnTo>
                    <a:lnTo>
                      <a:pt x="1724" y="1327"/>
                    </a:lnTo>
                    <a:lnTo>
                      <a:pt x="1803" y="1803"/>
                    </a:lnTo>
                    <a:lnTo>
                      <a:pt x="1862" y="2258"/>
                    </a:lnTo>
                    <a:lnTo>
                      <a:pt x="1961" y="3189"/>
                    </a:lnTo>
                    <a:lnTo>
                      <a:pt x="2001" y="4120"/>
                    </a:lnTo>
                    <a:lnTo>
                      <a:pt x="2001" y="5031"/>
                    </a:lnTo>
                    <a:lnTo>
                      <a:pt x="1961" y="5962"/>
                    </a:lnTo>
                    <a:lnTo>
                      <a:pt x="1902" y="6893"/>
                    </a:lnTo>
                    <a:lnTo>
                      <a:pt x="1823" y="7804"/>
                    </a:lnTo>
                    <a:lnTo>
                      <a:pt x="1704" y="8735"/>
                    </a:lnTo>
                    <a:lnTo>
                      <a:pt x="1565" y="9666"/>
                    </a:lnTo>
                    <a:lnTo>
                      <a:pt x="1427" y="10577"/>
                    </a:lnTo>
                    <a:lnTo>
                      <a:pt x="1268" y="11508"/>
                    </a:lnTo>
                    <a:lnTo>
                      <a:pt x="932" y="13330"/>
                    </a:lnTo>
                    <a:lnTo>
                      <a:pt x="615" y="15152"/>
                    </a:lnTo>
                    <a:lnTo>
                      <a:pt x="476" y="16024"/>
                    </a:lnTo>
                    <a:lnTo>
                      <a:pt x="337" y="16915"/>
                    </a:lnTo>
                    <a:lnTo>
                      <a:pt x="219" y="17786"/>
                    </a:lnTo>
                    <a:lnTo>
                      <a:pt x="119" y="18678"/>
                    </a:lnTo>
                    <a:lnTo>
                      <a:pt x="60" y="19569"/>
                    </a:lnTo>
                    <a:lnTo>
                      <a:pt x="1" y="20460"/>
                    </a:lnTo>
                    <a:lnTo>
                      <a:pt x="1" y="21352"/>
                    </a:lnTo>
                    <a:lnTo>
                      <a:pt x="20" y="22243"/>
                    </a:lnTo>
                    <a:lnTo>
                      <a:pt x="40" y="22797"/>
                    </a:lnTo>
                    <a:lnTo>
                      <a:pt x="80" y="23352"/>
                    </a:lnTo>
                    <a:lnTo>
                      <a:pt x="199" y="24461"/>
                    </a:lnTo>
                    <a:lnTo>
                      <a:pt x="456" y="26679"/>
                    </a:lnTo>
                    <a:lnTo>
                      <a:pt x="1031" y="26679"/>
                    </a:lnTo>
                    <a:lnTo>
                      <a:pt x="773" y="24461"/>
                    </a:lnTo>
                    <a:lnTo>
                      <a:pt x="654" y="23352"/>
                    </a:lnTo>
                    <a:lnTo>
                      <a:pt x="615" y="22797"/>
                    </a:lnTo>
                    <a:lnTo>
                      <a:pt x="575" y="22243"/>
                    </a:lnTo>
                    <a:lnTo>
                      <a:pt x="555" y="21252"/>
                    </a:lnTo>
                    <a:lnTo>
                      <a:pt x="595" y="20262"/>
                    </a:lnTo>
                    <a:lnTo>
                      <a:pt x="654" y="19272"/>
                    </a:lnTo>
                    <a:lnTo>
                      <a:pt x="733" y="18282"/>
                    </a:lnTo>
                    <a:lnTo>
                      <a:pt x="852" y="17311"/>
                    </a:lnTo>
                    <a:lnTo>
                      <a:pt x="1011" y="16321"/>
                    </a:lnTo>
                    <a:lnTo>
                      <a:pt x="1169" y="15350"/>
                    </a:lnTo>
                    <a:lnTo>
                      <a:pt x="1328" y="14380"/>
                    </a:lnTo>
                    <a:lnTo>
                      <a:pt x="1645" y="12637"/>
                    </a:lnTo>
                    <a:lnTo>
                      <a:pt x="1942" y="10874"/>
                    </a:lnTo>
                    <a:lnTo>
                      <a:pt x="2100" y="9983"/>
                    </a:lnTo>
                    <a:lnTo>
                      <a:pt x="2219" y="9111"/>
                    </a:lnTo>
                    <a:lnTo>
                      <a:pt x="2338" y="8220"/>
                    </a:lnTo>
                    <a:lnTo>
                      <a:pt x="2437" y="7329"/>
                    </a:lnTo>
                    <a:lnTo>
                      <a:pt x="2496" y="6437"/>
                    </a:lnTo>
                    <a:lnTo>
                      <a:pt x="2556" y="5566"/>
                    </a:lnTo>
                    <a:lnTo>
                      <a:pt x="2575" y="4675"/>
                    </a:lnTo>
                    <a:lnTo>
                      <a:pt x="2556" y="3783"/>
                    </a:lnTo>
                    <a:lnTo>
                      <a:pt x="2496" y="2892"/>
                    </a:lnTo>
                    <a:lnTo>
                      <a:pt x="2397" y="2001"/>
                    </a:lnTo>
                    <a:lnTo>
                      <a:pt x="2278" y="1129"/>
                    </a:lnTo>
                    <a:lnTo>
                      <a:pt x="2179" y="674"/>
                    </a:lnTo>
                    <a:lnTo>
                      <a:pt x="2080" y="238"/>
                    </a:lnTo>
                    <a:lnTo>
                      <a:pt x="2060" y="159"/>
                    </a:lnTo>
                    <a:lnTo>
                      <a:pt x="2041" y="119"/>
                    </a:lnTo>
                    <a:lnTo>
                      <a:pt x="2001" y="60"/>
                    </a:lnTo>
                    <a:lnTo>
                      <a:pt x="1942" y="40"/>
                    </a:lnTo>
                    <a:lnTo>
                      <a:pt x="184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9" name="Google Shape;6259;p23"/>
              <p:cNvSpPr/>
              <p:nvPr/>
            </p:nvSpPr>
            <p:spPr>
              <a:xfrm>
                <a:off x="2766700" y="2936725"/>
                <a:ext cx="14375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2853" extrusionOk="0">
                    <a:moveTo>
                      <a:pt x="297" y="0"/>
                    </a:moveTo>
                    <a:lnTo>
                      <a:pt x="198" y="20"/>
                    </a:lnTo>
                    <a:lnTo>
                      <a:pt x="99" y="79"/>
                    </a:lnTo>
                    <a:lnTo>
                      <a:pt x="60" y="119"/>
                    </a:lnTo>
                    <a:lnTo>
                      <a:pt x="40" y="178"/>
                    </a:lnTo>
                    <a:lnTo>
                      <a:pt x="20" y="238"/>
                    </a:lnTo>
                    <a:lnTo>
                      <a:pt x="0" y="317"/>
                    </a:lnTo>
                    <a:lnTo>
                      <a:pt x="0" y="2515"/>
                    </a:lnTo>
                    <a:lnTo>
                      <a:pt x="20" y="2595"/>
                    </a:lnTo>
                    <a:lnTo>
                      <a:pt x="40" y="2654"/>
                    </a:lnTo>
                    <a:lnTo>
                      <a:pt x="60" y="2713"/>
                    </a:lnTo>
                    <a:lnTo>
                      <a:pt x="99" y="2773"/>
                    </a:lnTo>
                    <a:lnTo>
                      <a:pt x="198" y="2832"/>
                    </a:lnTo>
                    <a:lnTo>
                      <a:pt x="297" y="2852"/>
                    </a:lnTo>
                    <a:lnTo>
                      <a:pt x="396" y="2832"/>
                    </a:lnTo>
                    <a:lnTo>
                      <a:pt x="495" y="2773"/>
                    </a:lnTo>
                    <a:lnTo>
                      <a:pt x="515" y="2713"/>
                    </a:lnTo>
                    <a:lnTo>
                      <a:pt x="555" y="2654"/>
                    </a:lnTo>
                    <a:lnTo>
                      <a:pt x="575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75" y="238"/>
                    </a:lnTo>
                    <a:lnTo>
                      <a:pt x="555" y="178"/>
                    </a:lnTo>
                    <a:lnTo>
                      <a:pt x="515" y="119"/>
                    </a:lnTo>
                    <a:lnTo>
                      <a:pt x="495" y="79"/>
                    </a:lnTo>
                    <a:lnTo>
                      <a:pt x="396" y="20"/>
                    </a:lnTo>
                    <a:lnTo>
                      <a:pt x="29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0" name="Google Shape;6260;p23"/>
              <p:cNvSpPr/>
              <p:nvPr/>
            </p:nvSpPr>
            <p:spPr>
              <a:xfrm>
                <a:off x="2843450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65" y="0"/>
                    </a:moveTo>
                    <a:lnTo>
                      <a:pt x="1466" y="20"/>
                    </a:lnTo>
                    <a:lnTo>
                      <a:pt x="1367" y="80"/>
                    </a:lnTo>
                    <a:lnTo>
                      <a:pt x="1288" y="159"/>
                    </a:lnTo>
                    <a:lnTo>
                      <a:pt x="1248" y="218"/>
                    </a:lnTo>
                    <a:lnTo>
                      <a:pt x="1228" y="278"/>
                    </a:lnTo>
                    <a:lnTo>
                      <a:pt x="1228" y="337"/>
                    </a:lnTo>
                    <a:lnTo>
                      <a:pt x="1228" y="416"/>
                    </a:lnTo>
                    <a:lnTo>
                      <a:pt x="1387" y="1506"/>
                    </a:lnTo>
                    <a:lnTo>
                      <a:pt x="1506" y="2595"/>
                    </a:lnTo>
                    <a:lnTo>
                      <a:pt x="1585" y="3684"/>
                    </a:lnTo>
                    <a:lnTo>
                      <a:pt x="1644" y="4794"/>
                    </a:lnTo>
                    <a:lnTo>
                      <a:pt x="1684" y="5883"/>
                    </a:lnTo>
                    <a:lnTo>
                      <a:pt x="1704" y="6972"/>
                    </a:lnTo>
                    <a:lnTo>
                      <a:pt x="1704" y="8062"/>
                    </a:lnTo>
                    <a:lnTo>
                      <a:pt x="1684" y="9171"/>
                    </a:lnTo>
                    <a:lnTo>
                      <a:pt x="1644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367" y="15746"/>
                    </a:lnTo>
                    <a:lnTo>
                      <a:pt x="1248" y="17945"/>
                    </a:lnTo>
                    <a:lnTo>
                      <a:pt x="1149" y="20084"/>
                    </a:lnTo>
                    <a:lnTo>
                      <a:pt x="1129" y="21154"/>
                    </a:lnTo>
                    <a:lnTo>
                      <a:pt x="1109" y="22243"/>
                    </a:lnTo>
                    <a:lnTo>
                      <a:pt x="1109" y="23312"/>
                    </a:lnTo>
                    <a:lnTo>
                      <a:pt x="1109" y="24382"/>
                    </a:lnTo>
                    <a:lnTo>
                      <a:pt x="1149" y="25451"/>
                    </a:lnTo>
                    <a:lnTo>
                      <a:pt x="1208" y="26541"/>
                    </a:lnTo>
                    <a:lnTo>
                      <a:pt x="1307" y="27610"/>
                    </a:lnTo>
                    <a:lnTo>
                      <a:pt x="1407" y="28680"/>
                    </a:lnTo>
                    <a:lnTo>
                      <a:pt x="1545" y="29749"/>
                    </a:lnTo>
                    <a:lnTo>
                      <a:pt x="1704" y="30819"/>
                    </a:lnTo>
                    <a:lnTo>
                      <a:pt x="2040" y="32958"/>
                    </a:lnTo>
                    <a:lnTo>
                      <a:pt x="2397" y="35077"/>
                    </a:lnTo>
                    <a:lnTo>
                      <a:pt x="2575" y="36186"/>
                    </a:lnTo>
                    <a:lnTo>
                      <a:pt x="2734" y="37276"/>
                    </a:lnTo>
                    <a:lnTo>
                      <a:pt x="2892" y="38385"/>
                    </a:lnTo>
                    <a:lnTo>
                      <a:pt x="3031" y="39494"/>
                    </a:lnTo>
                    <a:lnTo>
                      <a:pt x="3130" y="40603"/>
                    </a:lnTo>
                    <a:lnTo>
                      <a:pt x="3229" y="41732"/>
                    </a:lnTo>
                    <a:lnTo>
                      <a:pt x="3268" y="42841"/>
                    </a:lnTo>
                    <a:lnTo>
                      <a:pt x="3308" y="43970"/>
                    </a:lnTo>
                    <a:lnTo>
                      <a:pt x="3308" y="45099"/>
                    </a:lnTo>
                    <a:lnTo>
                      <a:pt x="3268" y="46208"/>
                    </a:lnTo>
                    <a:lnTo>
                      <a:pt x="3209" y="47337"/>
                    </a:lnTo>
                    <a:lnTo>
                      <a:pt x="3149" y="48466"/>
                    </a:lnTo>
                    <a:lnTo>
                      <a:pt x="3050" y="49575"/>
                    </a:lnTo>
                    <a:lnTo>
                      <a:pt x="2932" y="50685"/>
                    </a:lnTo>
                    <a:lnTo>
                      <a:pt x="2813" y="51814"/>
                    </a:lnTo>
                    <a:lnTo>
                      <a:pt x="2674" y="52923"/>
                    </a:lnTo>
                    <a:lnTo>
                      <a:pt x="2377" y="55022"/>
                    </a:lnTo>
                    <a:lnTo>
                      <a:pt x="2060" y="57122"/>
                    </a:lnTo>
                    <a:lnTo>
                      <a:pt x="1387" y="61301"/>
                    </a:lnTo>
                    <a:lnTo>
                      <a:pt x="1050" y="63400"/>
                    </a:lnTo>
                    <a:lnTo>
                      <a:pt x="753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99" y="71937"/>
                    </a:lnTo>
                    <a:lnTo>
                      <a:pt x="40" y="73066"/>
                    </a:lnTo>
                    <a:lnTo>
                      <a:pt x="20" y="74175"/>
                    </a:lnTo>
                    <a:lnTo>
                      <a:pt x="0" y="75284"/>
                    </a:lnTo>
                    <a:lnTo>
                      <a:pt x="20" y="76393"/>
                    </a:lnTo>
                    <a:lnTo>
                      <a:pt x="79" y="77502"/>
                    </a:lnTo>
                    <a:lnTo>
                      <a:pt x="139" y="78611"/>
                    </a:lnTo>
                    <a:lnTo>
                      <a:pt x="258" y="79701"/>
                    </a:lnTo>
                    <a:lnTo>
                      <a:pt x="396" y="80790"/>
                    </a:lnTo>
                    <a:lnTo>
                      <a:pt x="555" y="81879"/>
                    </a:lnTo>
                    <a:lnTo>
                      <a:pt x="753" y="82969"/>
                    </a:lnTo>
                    <a:lnTo>
                      <a:pt x="1010" y="84038"/>
                    </a:lnTo>
                    <a:lnTo>
                      <a:pt x="1288" y="85088"/>
                    </a:lnTo>
                    <a:lnTo>
                      <a:pt x="1605" y="86138"/>
                    </a:lnTo>
                    <a:lnTo>
                      <a:pt x="1961" y="87188"/>
                    </a:lnTo>
                    <a:lnTo>
                      <a:pt x="2001" y="87247"/>
                    </a:lnTo>
                    <a:lnTo>
                      <a:pt x="2040" y="87306"/>
                    </a:lnTo>
                    <a:lnTo>
                      <a:pt x="2080" y="87326"/>
                    </a:lnTo>
                    <a:lnTo>
                      <a:pt x="2120" y="87346"/>
                    </a:lnTo>
                    <a:lnTo>
                      <a:pt x="2179" y="87366"/>
                    </a:lnTo>
                    <a:lnTo>
                      <a:pt x="2219" y="87346"/>
                    </a:lnTo>
                    <a:lnTo>
                      <a:pt x="2318" y="87306"/>
                    </a:lnTo>
                    <a:lnTo>
                      <a:pt x="2397" y="87227"/>
                    </a:lnTo>
                    <a:lnTo>
                      <a:pt x="2456" y="87128"/>
                    </a:lnTo>
                    <a:lnTo>
                      <a:pt x="2476" y="86989"/>
                    </a:lnTo>
                    <a:lnTo>
                      <a:pt x="2476" y="86930"/>
                    </a:lnTo>
                    <a:lnTo>
                      <a:pt x="2456" y="86851"/>
                    </a:lnTo>
                    <a:lnTo>
                      <a:pt x="2100" y="85861"/>
                    </a:lnTo>
                    <a:lnTo>
                      <a:pt x="1803" y="84850"/>
                    </a:lnTo>
                    <a:lnTo>
                      <a:pt x="1525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31" y="80770"/>
                    </a:lnTo>
                    <a:lnTo>
                      <a:pt x="793" y="79740"/>
                    </a:lnTo>
                    <a:lnTo>
                      <a:pt x="693" y="78710"/>
                    </a:lnTo>
                    <a:lnTo>
                      <a:pt x="614" y="77681"/>
                    </a:lnTo>
                    <a:lnTo>
                      <a:pt x="575" y="76651"/>
                    </a:lnTo>
                    <a:lnTo>
                      <a:pt x="555" y="75601"/>
                    </a:lnTo>
                    <a:lnTo>
                      <a:pt x="555" y="74551"/>
                    </a:lnTo>
                    <a:lnTo>
                      <a:pt x="575" y="73501"/>
                    </a:lnTo>
                    <a:lnTo>
                      <a:pt x="614" y="72471"/>
                    </a:lnTo>
                    <a:lnTo>
                      <a:pt x="693" y="71422"/>
                    </a:lnTo>
                    <a:lnTo>
                      <a:pt x="773" y="70372"/>
                    </a:lnTo>
                    <a:lnTo>
                      <a:pt x="872" y="69322"/>
                    </a:lnTo>
                    <a:lnTo>
                      <a:pt x="971" y="68253"/>
                    </a:lnTo>
                    <a:lnTo>
                      <a:pt x="1228" y="66153"/>
                    </a:lnTo>
                    <a:lnTo>
                      <a:pt x="1525" y="64054"/>
                    </a:lnTo>
                    <a:lnTo>
                      <a:pt x="1842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8" y="52665"/>
                    </a:lnTo>
                    <a:lnTo>
                      <a:pt x="3407" y="51596"/>
                    </a:lnTo>
                    <a:lnTo>
                      <a:pt x="3506" y="50546"/>
                    </a:lnTo>
                    <a:lnTo>
                      <a:pt x="3605" y="49476"/>
                    </a:lnTo>
                    <a:lnTo>
                      <a:pt x="3684" y="48427"/>
                    </a:lnTo>
                    <a:lnTo>
                      <a:pt x="3744" y="47357"/>
                    </a:lnTo>
                    <a:lnTo>
                      <a:pt x="3783" y="46307"/>
                    </a:lnTo>
                    <a:lnTo>
                      <a:pt x="3803" y="45258"/>
                    </a:lnTo>
                    <a:lnTo>
                      <a:pt x="3803" y="44188"/>
                    </a:lnTo>
                    <a:lnTo>
                      <a:pt x="3803" y="43138"/>
                    </a:lnTo>
                    <a:lnTo>
                      <a:pt x="3763" y="42089"/>
                    </a:lnTo>
                    <a:lnTo>
                      <a:pt x="3704" y="41019"/>
                    </a:lnTo>
                    <a:lnTo>
                      <a:pt x="3625" y="39969"/>
                    </a:lnTo>
                    <a:lnTo>
                      <a:pt x="3526" y="38900"/>
                    </a:lnTo>
                    <a:lnTo>
                      <a:pt x="3387" y="37830"/>
                    </a:lnTo>
                    <a:lnTo>
                      <a:pt x="3248" y="36781"/>
                    </a:lnTo>
                    <a:lnTo>
                      <a:pt x="2872" y="34562"/>
                    </a:lnTo>
                    <a:lnTo>
                      <a:pt x="2516" y="32364"/>
                    </a:lnTo>
                    <a:lnTo>
                      <a:pt x="2337" y="31275"/>
                    </a:lnTo>
                    <a:lnTo>
                      <a:pt x="2159" y="30165"/>
                    </a:lnTo>
                    <a:lnTo>
                      <a:pt x="2020" y="29056"/>
                    </a:lnTo>
                    <a:lnTo>
                      <a:pt x="1902" y="27947"/>
                    </a:lnTo>
                    <a:lnTo>
                      <a:pt x="1803" y="26878"/>
                    </a:lnTo>
                    <a:lnTo>
                      <a:pt x="1743" y="25788"/>
                    </a:lnTo>
                    <a:lnTo>
                      <a:pt x="1704" y="24719"/>
                    </a:lnTo>
                    <a:lnTo>
                      <a:pt x="1664" y="23649"/>
                    </a:lnTo>
                    <a:lnTo>
                      <a:pt x="1664" y="22580"/>
                    </a:lnTo>
                    <a:lnTo>
                      <a:pt x="1684" y="21490"/>
                    </a:lnTo>
                    <a:lnTo>
                      <a:pt x="1704" y="20421"/>
                    </a:lnTo>
                    <a:lnTo>
                      <a:pt x="1743" y="19351"/>
                    </a:lnTo>
                    <a:lnTo>
                      <a:pt x="1862" y="16955"/>
                    </a:lnTo>
                    <a:lnTo>
                      <a:pt x="2001" y="14558"/>
                    </a:lnTo>
                    <a:lnTo>
                      <a:pt x="2139" y="12181"/>
                    </a:lnTo>
                    <a:lnTo>
                      <a:pt x="2179" y="10973"/>
                    </a:lnTo>
                    <a:lnTo>
                      <a:pt x="2219" y="9785"/>
                    </a:lnTo>
                    <a:lnTo>
                      <a:pt x="2258" y="8596"/>
                    </a:lnTo>
                    <a:lnTo>
                      <a:pt x="2258" y="7388"/>
                    </a:lnTo>
                    <a:lnTo>
                      <a:pt x="2258" y="6200"/>
                    </a:lnTo>
                    <a:lnTo>
                      <a:pt x="2219" y="5011"/>
                    </a:lnTo>
                    <a:lnTo>
                      <a:pt x="2159" y="3823"/>
                    </a:lnTo>
                    <a:lnTo>
                      <a:pt x="2060" y="2615"/>
                    </a:lnTo>
                    <a:lnTo>
                      <a:pt x="1941" y="1427"/>
                    </a:lnTo>
                    <a:lnTo>
                      <a:pt x="1783" y="238"/>
                    </a:lnTo>
                    <a:lnTo>
                      <a:pt x="1763" y="179"/>
                    </a:lnTo>
                    <a:lnTo>
                      <a:pt x="1743" y="119"/>
                    </a:lnTo>
                    <a:lnTo>
                      <a:pt x="1704" y="80"/>
                    </a:lnTo>
                    <a:lnTo>
                      <a:pt x="1664" y="40"/>
                    </a:lnTo>
                    <a:lnTo>
                      <a:pt x="1605" y="20"/>
                    </a:ln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1" name="Google Shape;6261;p23"/>
              <p:cNvSpPr/>
              <p:nvPr/>
            </p:nvSpPr>
            <p:spPr>
              <a:xfrm>
                <a:off x="2769175" y="267325"/>
                <a:ext cx="34675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387" h="6616" extrusionOk="0">
                    <a:moveTo>
                      <a:pt x="0" y="1"/>
                    </a:moveTo>
                    <a:lnTo>
                      <a:pt x="198" y="1585"/>
                    </a:lnTo>
                    <a:lnTo>
                      <a:pt x="416" y="3189"/>
                    </a:lnTo>
                    <a:lnTo>
                      <a:pt x="832" y="6378"/>
                    </a:lnTo>
                    <a:lnTo>
                      <a:pt x="852" y="6457"/>
                    </a:lnTo>
                    <a:lnTo>
                      <a:pt x="892" y="6517"/>
                    </a:lnTo>
                    <a:lnTo>
                      <a:pt x="911" y="6556"/>
                    </a:lnTo>
                    <a:lnTo>
                      <a:pt x="951" y="6596"/>
                    </a:lnTo>
                    <a:lnTo>
                      <a:pt x="1010" y="6616"/>
                    </a:lnTo>
                    <a:lnTo>
                      <a:pt x="1050" y="6616"/>
                    </a:lnTo>
                    <a:lnTo>
                      <a:pt x="1149" y="6596"/>
                    </a:lnTo>
                    <a:lnTo>
                      <a:pt x="1248" y="6556"/>
                    </a:lnTo>
                    <a:lnTo>
                      <a:pt x="1327" y="6457"/>
                    </a:lnTo>
                    <a:lnTo>
                      <a:pt x="1387" y="6339"/>
                    </a:lnTo>
                    <a:lnTo>
                      <a:pt x="1387" y="6279"/>
                    </a:lnTo>
                    <a:lnTo>
                      <a:pt x="1387" y="6200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2" name="Google Shape;6262;p23"/>
              <p:cNvSpPr/>
              <p:nvPr/>
            </p:nvSpPr>
            <p:spPr>
              <a:xfrm>
                <a:off x="2837000" y="267325"/>
                <a:ext cx="36675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7" h="10261" extrusionOk="0">
                    <a:moveTo>
                      <a:pt x="1" y="1"/>
                    </a:moveTo>
                    <a:lnTo>
                      <a:pt x="238" y="1229"/>
                    </a:lnTo>
                    <a:lnTo>
                      <a:pt x="437" y="2457"/>
                    </a:lnTo>
                    <a:lnTo>
                      <a:pt x="595" y="3685"/>
                    </a:lnTo>
                    <a:lnTo>
                      <a:pt x="734" y="4932"/>
                    </a:lnTo>
                    <a:lnTo>
                      <a:pt x="813" y="6180"/>
                    </a:lnTo>
                    <a:lnTo>
                      <a:pt x="872" y="7428"/>
                    </a:lnTo>
                    <a:lnTo>
                      <a:pt x="912" y="8696"/>
                    </a:lnTo>
                    <a:lnTo>
                      <a:pt x="892" y="9943"/>
                    </a:lnTo>
                    <a:lnTo>
                      <a:pt x="892" y="10023"/>
                    </a:lnTo>
                    <a:lnTo>
                      <a:pt x="912" y="10082"/>
                    </a:lnTo>
                    <a:lnTo>
                      <a:pt x="932" y="10141"/>
                    </a:lnTo>
                    <a:lnTo>
                      <a:pt x="971" y="10181"/>
                    </a:lnTo>
                    <a:lnTo>
                      <a:pt x="1070" y="10240"/>
                    </a:lnTo>
                    <a:lnTo>
                      <a:pt x="1169" y="10260"/>
                    </a:lnTo>
                    <a:lnTo>
                      <a:pt x="1268" y="10240"/>
                    </a:lnTo>
                    <a:lnTo>
                      <a:pt x="1367" y="10181"/>
                    </a:lnTo>
                    <a:lnTo>
                      <a:pt x="1407" y="10141"/>
                    </a:lnTo>
                    <a:lnTo>
                      <a:pt x="1427" y="10082"/>
                    </a:lnTo>
                    <a:lnTo>
                      <a:pt x="1447" y="10023"/>
                    </a:lnTo>
                    <a:lnTo>
                      <a:pt x="1466" y="9943"/>
                    </a:lnTo>
                    <a:lnTo>
                      <a:pt x="1466" y="8913"/>
                    </a:lnTo>
                    <a:lnTo>
                      <a:pt x="1466" y="7864"/>
                    </a:lnTo>
                    <a:lnTo>
                      <a:pt x="1427" y="6834"/>
                    </a:lnTo>
                    <a:lnTo>
                      <a:pt x="1367" y="5784"/>
                    </a:lnTo>
                    <a:lnTo>
                      <a:pt x="1288" y="4754"/>
                    </a:lnTo>
                    <a:lnTo>
                      <a:pt x="1189" y="3724"/>
                    </a:lnTo>
                    <a:lnTo>
                      <a:pt x="1051" y="2694"/>
                    </a:lnTo>
                    <a:lnTo>
                      <a:pt x="892" y="1664"/>
                    </a:lnTo>
                    <a:lnTo>
                      <a:pt x="753" y="832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3" name="Google Shape;6263;p23"/>
              <p:cNvSpPr/>
              <p:nvPr/>
            </p:nvSpPr>
            <p:spPr>
              <a:xfrm>
                <a:off x="2745400" y="1504725"/>
                <a:ext cx="1109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38" h="26066" extrusionOk="0">
                    <a:moveTo>
                      <a:pt x="3051" y="0"/>
                    </a:moveTo>
                    <a:lnTo>
                      <a:pt x="2952" y="20"/>
                    </a:lnTo>
                    <a:lnTo>
                      <a:pt x="2892" y="40"/>
                    </a:lnTo>
                    <a:lnTo>
                      <a:pt x="2853" y="80"/>
                    </a:lnTo>
                    <a:lnTo>
                      <a:pt x="2833" y="119"/>
                    </a:lnTo>
                    <a:lnTo>
                      <a:pt x="2813" y="179"/>
                    </a:lnTo>
                    <a:lnTo>
                      <a:pt x="2793" y="238"/>
                    </a:lnTo>
                    <a:lnTo>
                      <a:pt x="2793" y="317"/>
                    </a:lnTo>
                    <a:lnTo>
                      <a:pt x="3130" y="3387"/>
                    </a:lnTo>
                    <a:lnTo>
                      <a:pt x="3288" y="4932"/>
                    </a:lnTo>
                    <a:lnTo>
                      <a:pt x="3427" y="6477"/>
                    </a:lnTo>
                    <a:lnTo>
                      <a:pt x="3566" y="8022"/>
                    </a:lnTo>
                    <a:lnTo>
                      <a:pt x="3685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43" y="17331"/>
                    </a:lnTo>
                    <a:lnTo>
                      <a:pt x="3764" y="18876"/>
                    </a:lnTo>
                    <a:lnTo>
                      <a:pt x="3645" y="20421"/>
                    </a:lnTo>
                    <a:lnTo>
                      <a:pt x="3566" y="21193"/>
                    </a:lnTo>
                    <a:lnTo>
                      <a:pt x="3487" y="21965"/>
                    </a:lnTo>
                    <a:lnTo>
                      <a:pt x="3368" y="22718"/>
                    </a:lnTo>
                    <a:lnTo>
                      <a:pt x="3269" y="23491"/>
                    </a:lnTo>
                    <a:lnTo>
                      <a:pt x="3130" y="24263"/>
                    </a:lnTo>
                    <a:lnTo>
                      <a:pt x="2991" y="25016"/>
                    </a:lnTo>
                    <a:lnTo>
                      <a:pt x="2873" y="24818"/>
                    </a:lnTo>
                    <a:lnTo>
                      <a:pt x="2754" y="24580"/>
                    </a:lnTo>
                    <a:lnTo>
                      <a:pt x="2536" y="24124"/>
                    </a:lnTo>
                    <a:lnTo>
                      <a:pt x="2377" y="23649"/>
                    </a:lnTo>
                    <a:lnTo>
                      <a:pt x="2239" y="23174"/>
                    </a:lnTo>
                    <a:lnTo>
                      <a:pt x="2120" y="22659"/>
                    </a:lnTo>
                    <a:lnTo>
                      <a:pt x="2021" y="22164"/>
                    </a:lnTo>
                    <a:lnTo>
                      <a:pt x="1843" y="21134"/>
                    </a:lnTo>
                    <a:lnTo>
                      <a:pt x="1427" y="18262"/>
                    </a:lnTo>
                    <a:lnTo>
                      <a:pt x="1229" y="16816"/>
                    </a:lnTo>
                    <a:lnTo>
                      <a:pt x="1031" y="15370"/>
                    </a:lnTo>
                    <a:lnTo>
                      <a:pt x="872" y="13984"/>
                    </a:lnTo>
                    <a:lnTo>
                      <a:pt x="753" y="12577"/>
                    </a:lnTo>
                    <a:lnTo>
                      <a:pt x="654" y="11151"/>
                    </a:lnTo>
                    <a:lnTo>
                      <a:pt x="595" y="9745"/>
                    </a:lnTo>
                    <a:lnTo>
                      <a:pt x="555" y="8339"/>
                    </a:lnTo>
                    <a:lnTo>
                      <a:pt x="575" y="7626"/>
                    </a:lnTo>
                    <a:lnTo>
                      <a:pt x="575" y="6933"/>
                    </a:lnTo>
                    <a:lnTo>
                      <a:pt x="615" y="6220"/>
                    </a:lnTo>
                    <a:lnTo>
                      <a:pt x="654" y="5506"/>
                    </a:lnTo>
                    <a:lnTo>
                      <a:pt x="714" y="4813"/>
                    </a:lnTo>
                    <a:lnTo>
                      <a:pt x="773" y="4100"/>
                    </a:lnTo>
                    <a:lnTo>
                      <a:pt x="951" y="4417"/>
                    </a:lnTo>
                    <a:lnTo>
                      <a:pt x="1090" y="4754"/>
                    </a:lnTo>
                    <a:lnTo>
                      <a:pt x="1229" y="5071"/>
                    </a:lnTo>
                    <a:lnTo>
                      <a:pt x="1347" y="5407"/>
                    </a:lnTo>
                    <a:lnTo>
                      <a:pt x="1446" y="5744"/>
                    </a:lnTo>
                    <a:lnTo>
                      <a:pt x="1526" y="6101"/>
                    </a:lnTo>
                    <a:lnTo>
                      <a:pt x="1605" y="6457"/>
                    </a:lnTo>
                    <a:lnTo>
                      <a:pt x="1664" y="6814"/>
                    </a:lnTo>
                    <a:lnTo>
                      <a:pt x="1763" y="7527"/>
                    </a:lnTo>
                    <a:lnTo>
                      <a:pt x="1823" y="8279"/>
                    </a:lnTo>
                    <a:lnTo>
                      <a:pt x="1862" y="9012"/>
                    </a:lnTo>
                    <a:lnTo>
                      <a:pt x="1862" y="9765"/>
                    </a:lnTo>
                    <a:lnTo>
                      <a:pt x="1843" y="11290"/>
                    </a:lnTo>
                    <a:lnTo>
                      <a:pt x="1843" y="12815"/>
                    </a:lnTo>
                    <a:lnTo>
                      <a:pt x="1843" y="13568"/>
                    </a:lnTo>
                    <a:lnTo>
                      <a:pt x="1882" y="14300"/>
                    </a:lnTo>
                    <a:lnTo>
                      <a:pt x="1942" y="15013"/>
                    </a:lnTo>
                    <a:lnTo>
                      <a:pt x="2041" y="15727"/>
                    </a:lnTo>
                    <a:lnTo>
                      <a:pt x="2060" y="15806"/>
                    </a:lnTo>
                    <a:lnTo>
                      <a:pt x="2100" y="15845"/>
                    </a:lnTo>
                    <a:lnTo>
                      <a:pt x="2140" y="15905"/>
                    </a:lnTo>
                    <a:lnTo>
                      <a:pt x="2179" y="15925"/>
                    </a:lnTo>
                    <a:lnTo>
                      <a:pt x="2219" y="15944"/>
                    </a:lnTo>
                    <a:lnTo>
                      <a:pt x="2278" y="15964"/>
                    </a:lnTo>
                    <a:lnTo>
                      <a:pt x="2377" y="15944"/>
                    </a:lnTo>
                    <a:lnTo>
                      <a:pt x="2476" y="15905"/>
                    </a:lnTo>
                    <a:lnTo>
                      <a:pt x="2556" y="15806"/>
                    </a:lnTo>
                    <a:lnTo>
                      <a:pt x="2575" y="15746"/>
                    </a:lnTo>
                    <a:lnTo>
                      <a:pt x="2595" y="15687"/>
                    </a:lnTo>
                    <a:lnTo>
                      <a:pt x="2595" y="15627"/>
                    </a:lnTo>
                    <a:lnTo>
                      <a:pt x="2595" y="15548"/>
                    </a:lnTo>
                    <a:lnTo>
                      <a:pt x="2536" y="15152"/>
                    </a:lnTo>
                    <a:lnTo>
                      <a:pt x="2476" y="14756"/>
                    </a:lnTo>
                    <a:lnTo>
                      <a:pt x="2417" y="13964"/>
                    </a:lnTo>
                    <a:lnTo>
                      <a:pt x="2377" y="13152"/>
                    </a:lnTo>
                    <a:lnTo>
                      <a:pt x="2358" y="12340"/>
                    </a:lnTo>
                    <a:lnTo>
                      <a:pt x="2377" y="10696"/>
                    </a:lnTo>
                    <a:lnTo>
                      <a:pt x="2377" y="9884"/>
                    </a:lnTo>
                    <a:lnTo>
                      <a:pt x="2377" y="9072"/>
                    </a:lnTo>
                    <a:lnTo>
                      <a:pt x="2358" y="8260"/>
                    </a:lnTo>
                    <a:lnTo>
                      <a:pt x="2298" y="7467"/>
                    </a:lnTo>
                    <a:lnTo>
                      <a:pt x="2199" y="6675"/>
                    </a:lnTo>
                    <a:lnTo>
                      <a:pt x="2140" y="6299"/>
                    </a:lnTo>
                    <a:lnTo>
                      <a:pt x="2041" y="5903"/>
                    </a:lnTo>
                    <a:lnTo>
                      <a:pt x="1961" y="5526"/>
                    </a:lnTo>
                    <a:lnTo>
                      <a:pt x="1843" y="5150"/>
                    </a:lnTo>
                    <a:lnTo>
                      <a:pt x="1724" y="4793"/>
                    </a:lnTo>
                    <a:lnTo>
                      <a:pt x="1585" y="4417"/>
                    </a:lnTo>
                    <a:lnTo>
                      <a:pt x="1407" y="4061"/>
                    </a:lnTo>
                    <a:lnTo>
                      <a:pt x="1229" y="3704"/>
                    </a:lnTo>
                    <a:lnTo>
                      <a:pt x="1031" y="3367"/>
                    </a:lnTo>
                    <a:lnTo>
                      <a:pt x="793" y="3031"/>
                    </a:lnTo>
                    <a:lnTo>
                      <a:pt x="733" y="2971"/>
                    </a:lnTo>
                    <a:lnTo>
                      <a:pt x="674" y="2951"/>
                    </a:lnTo>
                    <a:lnTo>
                      <a:pt x="595" y="2932"/>
                    </a:lnTo>
                    <a:lnTo>
                      <a:pt x="516" y="2951"/>
                    </a:lnTo>
                    <a:lnTo>
                      <a:pt x="456" y="2971"/>
                    </a:lnTo>
                    <a:lnTo>
                      <a:pt x="397" y="3031"/>
                    </a:lnTo>
                    <a:lnTo>
                      <a:pt x="337" y="3090"/>
                    </a:lnTo>
                    <a:lnTo>
                      <a:pt x="318" y="3169"/>
                    </a:lnTo>
                    <a:lnTo>
                      <a:pt x="218" y="3942"/>
                    </a:lnTo>
                    <a:lnTo>
                      <a:pt x="159" y="4714"/>
                    </a:lnTo>
                    <a:lnTo>
                      <a:pt x="100" y="5506"/>
                    </a:lnTo>
                    <a:lnTo>
                      <a:pt x="40" y="6279"/>
                    </a:lnTo>
                    <a:lnTo>
                      <a:pt x="20" y="7051"/>
                    </a:lnTo>
                    <a:lnTo>
                      <a:pt x="1" y="7824"/>
                    </a:lnTo>
                    <a:lnTo>
                      <a:pt x="1" y="8596"/>
                    </a:lnTo>
                    <a:lnTo>
                      <a:pt x="20" y="9369"/>
                    </a:lnTo>
                    <a:lnTo>
                      <a:pt x="80" y="10914"/>
                    </a:lnTo>
                    <a:lnTo>
                      <a:pt x="179" y="12458"/>
                    </a:lnTo>
                    <a:lnTo>
                      <a:pt x="318" y="14003"/>
                    </a:lnTo>
                    <a:lnTo>
                      <a:pt x="496" y="15548"/>
                    </a:lnTo>
                    <a:lnTo>
                      <a:pt x="694" y="17093"/>
                    </a:lnTo>
                    <a:lnTo>
                      <a:pt x="892" y="18618"/>
                    </a:lnTo>
                    <a:lnTo>
                      <a:pt x="1110" y="20143"/>
                    </a:lnTo>
                    <a:lnTo>
                      <a:pt x="1347" y="21668"/>
                    </a:lnTo>
                    <a:lnTo>
                      <a:pt x="1446" y="22263"/>
                    </a:lnTo>
                    <a:lnTo>
                      <a:pt x="1565" y="22837"/>
                    </a:lnTo>
                    <a:lnTo>
                      <a:pt x="1704" y="23411"/>
                    </a:lnTo>
                    <a:lnTo>
                      <a:pt x="1862" y="23966"/>
                    </a:lnTo>
                    <a:lnTo>
                      <a:pt x="2060" y="24501"/>
                    </a:lnTo>
                    <a:lnTo>
                      <a:pt x="2179" y="24778"/>
                    </a:lnTo>
                    <a:lnTo>
                      <a:pt x="2318" y="25016"/>
                    </a:lnTo>
                    <a:lnTo>
                      <a:pt x="2457" y="25273"/>
                    </a:lnTo>
                    <a:lnTo>
                      <a:pt x="2595" y="25511"/>
                    </a:lnTo>
                    <a:lnTo>
                      <a:pt x="2754" y="25748"/>
                    </a:lnTo>
                    <a:lnTo>
                      <a:pt x="2932" y="25966"/>
                    </a:lnTo>
                    <a:lnTo>
                      <a:pt x="2991" y="26026"/>
                    </a:lnTo>
                    <a:lnTo>
                      <a:pt x="3071" y="26046"/>
                    </a:lnTo>
                    <a:lnTo>
                      <a:pt x="3130" y="26065"/>
                    </a:lnTo>
                    <a:lnTo>
                      <a:pt x="3209" y="26046"/>
                    </a:lnTo>
                    <a:lnTo>
                      <a:pt x="3288" y="26026"/>
                    </a:lnTo>
                    <a:lnTo>
                      <a:pt x="3328" y="25966"/>
                    </a:lnTo>
                    <a:lnTo>
                      <a:pt x="3387" y="25907"/>
                    </a:lnTo>
                    <a:lnTo>
                      <a:pt x="3407" y="25828"/>
                    </a:lnTo>
                    <a:lnTo>
                      <a:pt x="3566" y="25035"/>
                    </a:lnTo>
                    <a:lnTo>
                      <a:pt x="3724" y="24243"/>
                    </a:lnTo>
                    <a:lnTo>
                      <a:pt x="3843" y="23451"/>
                    </a:lnTo>
                    <a:lnTo>
                      <a:pt x="3962" y="22659"/>
                    </a:lnTo>
                    <a:lnTo>
                      <a:pt x="4061" y="21866"/>
                    </a:lnTo>
                    <a:lnTo>
                      <a:pt x="4160" y="21074"/>
                    </a:lnTo>
                    <a:lnTo>
                      <a:pt x="4219" y="20282"/>
                    </a:lnTo>
                    <a:lnTo>
                      <a:pt x="4299" y="19490"/>
                    </a:lnTo>
                    <a:lnTo>
                      <a:pt x="4378" y="17885"/>
                    </a:lnTo>
                    <a:lnTo>
                      <a:pt x="4437" y="16301"/>
                    </a:lnTo>
                    <a:lnTo>
                      <a:pt x="4437" y="14697"/>
                    </a:lnTo>
                    <a:lnTo>
                      <a:pt x="4417" y="13092"/>
                    </a:lnTo>
                    <a:lnTo>
                      <a:pt x="435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21" y="6675"/>
                    </a:lnTo>
                    <a:lnTo>
                      <a:pt x="3863" y="5091"/>
                    </a:lnTo>
                    <a:lnTo>
                      <a:pt x="3704" y="3486"/>
                    </a:lnTo>
                    <a:lnTo>
                      <a:pt x="3368" y="317"/>
                    </a:lnTo>
                    <a:lnTo>
                      <a:pt x="3348" y="238"/>
                    </a:lnTo>
                    <a:lnTo>
                      <a:pt x="3328" y="179"/>
                    </a:lnTo>
                    <a:lnTo>
                      <a:pt x="3288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4" name="Google Shape;6264;p23"/>
              <p:cNvSpPr/>
              <p:nvPr/>
            </p:nvSpPr>
            <p:spPr>
              <a:xfrm>
                <a:off x="2920700" y="2381650"/>
                <a:ext cx="49525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34840" extrusionOk="0">
                    <a:moveTo>
                      <a:pt x="931" y="0"/>
                    </a:moveTo>
                    <a:lnTo>
                      <a:pt x="812" y="20"/>
                    </a:lnTo>
                    <a:lnTo>
                      <a:pt x="733" y="79"/>
                    </a:lnTo>
                    <a:lnTo>
                      <a:pt x="693" y="119"/>
                    </a:lnTo>
                    <a:lnTo>
                      <a:pt x="654" y="178"/>
                    </a:lnTo>
                    <a:lnTo>
                      <a:pt x="634" y="258"/>
                    </a:lnTo>
                    <a:lnTo>
                      <a:pt x="614" y="317"/>
                    </a:lnTo>
                    <a:lnTo>
                      <a:pt x="456" y="2733"/>
                    </a:lnTo>
                    <a:lnTo>
                      <a:pt x="396" y="3942"/>
                    </a:lnTo>
                    <a:lnTo>
                      <a:pt x="337" y="5130"/>
                    </a:lnTo>
                    <a:lnTo>
                      <a:pt x="297" y="6338"/>
                    </a:lnTo>
                    <a:lnTo>
                      <a:pt x="277" y="7546"/>
                    </a:lnTo>
                    <a:lnTo>
                      <a:pt x="297" y="8755"/>
                    </a:lnTo>
                    <a:lnTo>
                      <a:pt x="337" y="9963"/>
                    </a:lnTo>
                    <a:lnTo>
                      <a:pt x="357" y="10577"/>
                    </a:lnTo>
                    <a:lnTo>
                      <a:pt x="396" y="11191"/>
                    </a:lnTo>
                    <a:lnTo>
                      <a:pt x="515" y="12399"/>
                    </a:lnTo>
                    <a:lnTo>
                      <a:pt x="654" y="13607"/>
                    </a:lnTo>
                    <a:lnTo>
                      <a:pt x="812" y="14815"/>
                    </a:lnTo>
                    <a:lnTo>
                      <a:pt x="990" y="16023"/>
                    </a:lnTo>
                    <a:lnTo>
                      <a:pt x="1129" y="17232"/>
                    </a:lnTo>
                    <a:lnTo>
                      <a:pt x="1268" y="18440"/>
                    </a:lnTo>
                    <a:lnTo>
                      <a:pt x="1367" y="19648"/>
                    </a:lnTo>
                    <a:lnTo>
                      <a:pt x="1426" y="20619"/>
                    </a:lnTo>
                    <a:lnTo>
                      <a:pt x="1426" y="21569"/>
                    </a:lnTo>
                    <a:lnTo>
                      <a:pt x="1386" y="22520"/>
                    </a:lnTo>
                    <a:lnTo>
                      <a:pt x="1307" y="23471"/>
                    </a:lnTo>
                    <a:lnTo>
                      <a:pt x="1228" y="24421"/>
                    </a:lnTo>
                    <a:lnTo>
                      <a:pt x="1109" y="25372"/>
                    </a:lnTo>
                    <a:lnTo>
                      <a:pt x="832" y="27273"/>
                    </a:lnTo>
                    <a:lnTo>
                      <a:pt x="535" y="29155"/>
                    </a:lnTo>
                    <a:lnTo>
                      <a:pt x="396" y="30106"/>
                    </a:lnTo>
                    <a:lnTo>
                      <a:pt x="277" y="31037"/>
                    </a:lnTo>
                    <a:lnTo>
                      <a:pt x="158" y="31987"/>
                    </a:lnTo>
                    <a:lnTo>
                      <a:pt x="79" y="32938"/>
                    </a:lnTo>
                    <a:lnTo>
                      <a:pt x="20" y="33889"/>
                    </a:lnTo>
                    <a:lnTo>
                      <a:pt x="0" y="34839"/>
                    </a:lnTo>
                    <a:lnTo>
                      <a:pt x="555" y="34839"/>
                    </a:lnTo>
                    <a:lnTo>
                      <a:pt x="574" y="33988"/>
                    </a:lnTo>
                    <a:lnTo>
                      <a:pt x="634" y="33156"/>
                    </a:lnTo>
                    <a:lnTo>
                      <a:pt x="713" y="32304"/>
                    </a:lnTo>
                    <a:lnTo>
                      <a:pt x="792" y="31472"/>
                    </a:lnTo>
                    <a:lnTo>
                      <a:pt x="911" y="30640"/>
                    </a:lnTo>
                    <a:lnTo>
                      <a:pt x="1030" y="29789"/>
                    </a:lnTo>
                    <a:lnTo>
                      <a:pt x="1287" y="28125"/>
                    </a:lnTo>
                    <a:lnTo>
                      <a:pt x="1466" y="27036"/>
                    </a:lnTo>
                    <a:lnTo>
                      <a:pt x="1624" y="25946"/>
                    </a:lnTo>
                    <a:lnTo>
                      <a:pt x="1763" y="24857"/>
                    </a:lnTo>
                    <a:lnTo>
                      <a:pt x="1862" y="23748"/>
                    </a:lnTo>
                    <a:lnTo>
                      <a:pt x="1941" y="22659"/>
                    </a:lnTo>
                    <a:lnTo>
                      <a:pt x="1981" y="21549"/>
                    </a:lnTo>
                    <a:lnTo>
                      <a:pt x="1981" y="20995"/>
                    </a:lnTo>
                    <a:lnTo>
                      <a:pt x="1981" y="20440"/>
                    </a:lnTo>
                    <a:lnTo>
                      <a:pt x="1961" y="19886"/>
                    </a:lnTo>
                    <a:lnTo>
                      <a:pt x="1921" y="19331"/>
                    </a:lnTo>
                    <a:lnTo>
                      <a:pt x="1802" y="18163"/>
                    </a:lnTo>
                    <a:lnTo>
                      <a:pt x="1684" y="16994"/>
                    </a:lnTo>
                    <a:lnTo>
                      <a:pt x="1367" y="14657"/>
                    </a:lnTo>
                    <a:lnTo>
                      <a:pt x="1208" y="13488"/>
                    </a:lnTo>
                    <a:lnTo>
                      <a:pt x="1070" y="12320"/>
                    </a:lnTo>
                    <a:lnTo>
                      <a:pt x="971" y="11151"/>
                    </a:lnTo>
                    <a:lnTo>
                      <a:pt x="891" y="9963"/>
                    </a:lnTo>
                    <a:lnTo>
                      <a:pt x="872" y="8755"/>
                    </a:lnTo>
                    <a:lnTo>
                      <a:pt x="852" y="7546"/>
                    </a:lnTo>
                    <a:lnTo>
                      <a:pt x="872" y="6338"/>
                    </a:lnTo>
                    <a:lnTo>
                      <a:pt x="911" y="5130"/>
                    </a:lnTo>
                    <a:lnTo>
                      <a:pt x="971" y="3942"/>
                    </a:lnTo>
                    <a:lnTo>
                      <a:pt x="1030" y="2733"/>
                    </a:lnTo>
                    <a:lnTo>
                      <a:pt x="1188" y="317"/>
                    </a:lnTo>
                    <a:lnTo>
                      <a:pt x="1188" y="238"/>
                    </a:lnTo>
                    <a:lnTo>
                      <a:pt x="1169" y="178"/>
                    </a:lnTo>
                    <a:lnTo>
                      <a:pt x="1149" y="119"/>
                    </a:lnTo>
                    <a:lnTo>
                      <a:pt x="1109" y="79"/>
                    </a:lnTo>
                    <a:lnTo>
                      <a:pt x="1030" y="20"/>
                    </a:lnTo>
                    <a:lnTo>
                      <a:pt x="93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5" name="Google Shape;6265;p23"/>
              <p:cNvSpPr/>
              <p:nvPr/>
            </p:nvSpPr>
            <p:spPr>
              <a:xfrm>
                <a:off x="2835525" y="2972375"/>
                <a:ext cx="67350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94" h="11211" extrusionOk="0">
                    <a:moveTo>
                      <a:pt x="2337" y="0"/>
                    </a:moveTo>
                    <a:lnTo>
                      <a:pt x="2219" y="20"/>
                    </a:lnTo>
                    <a:lnTo>
                      <a:pt x="2139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80" y="238"/>
                    </a:lnTo>
                    <a:lnTo>
                      <a:pt x="2080" y="317"/>
                    </a:lnTo>
                    <a:lnTo>
                      <a:pt x="2120" y="1030"/>
                    </a:lnTo>
                    <a:lnTo>
                      <a:pt x="2120" y="1723"/>
                    </a:lnTo>
                    <a:lnTo>
                      <a:pt x="2080" y="2416"/>
                    </a:lnTo>
                    <a:lnTo>
                      <a:pt x="2001" y="3110"/>
                    </a:lnTo>
                    <a:lnTo>
                      <a:pt x="1902" y="3803"/>
                    </a:lnTo>
                    <a:lnTo>
                      <a:pt x="1763" y="4476"/>
                    </a:lnTo>
                    <a:lnTo>
                      <a:pt x="1624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94" y="8517"/>
                    </a:lnTo>
                    <a:lnTo>
                      <a:pt x="317" y="9864"/>
                    </a:lnTo>
                    <a:lnTo>
                      <a:pt x="159" y="10537"/>
                    </a:lnTo>
                    <a:lnTo>
                      <a:pt x="0" y="11210"/>
                    </a:lnTo>
                    <a:lnTo>
                      <a:pt x="535" y="11210"/>
                    </a:lnTo>
                    <a:lnTo>
                      <a:pt x="694" y="10537"/>
                    </a:lnTo>
                    <a:lnTo>
                      <a:pt x="852" y="9864"/>
                    </a:lnTo>
                    <a:lnTo>
                      <a:pt x="1228" y="8517"/>
                    </a:lnTo>
                    <a:lnTo>
                      <a:pt x="1624" y="7170"/>
                    </a:lnTo>
                    <a:lnTo>
                      <a:pt x="2001" y="5843"/>
                    </a:lnTo>
                    <a:lnTo>
                      <a:pt x="2179" y="5169"/>
                    </a:lnTo>
                    <a:lnTo>
                      <a:pt x="2318" y="4476"/>
                    </a:lnTo>
                    <a:lnTo>
                      <a:pt x="2456" y="3803"/>
                    </a:lnTo>
                    <a:lnTo>
                      <a:pt x="2575" y="3110"/>
                    </a:lnTo>
                    <a:lnTo>
                      <a:pt x="2635" y="2416"/>
                    </a:lnTo>
                    <a:lnTo>
                      <a:pt x="2674" y="1723"/>
                    </a:lnTo>
                    <a:lnTo>
                      <a:pt x="2694" y="1030"/>
                    </a:lnTo>
                    <a:lnTo>
                      <a:pt x="2635" y="317"/>
                    </a:lnTo>
                    <a:lnTo>
                      <a:pt x="2635" y="238"/>
                    </a:lnTo>
                    <a:lnTo>
                      <a:pt x="2595" y="178"/>
                    </a:lnTo>
                    <a:lnTo>
                      <a:pt x="2575" y="119"/>
                    </a:lnTo>
                    <a:lnTo>
                      <a:pt x="2536" y="79"/>
                    </a:lnTo>
                    <a:lnTo>
                      <a:pt x="2437" y="20"/>
                    </a:lnTo>
                    <a:lnTo>
                      <a:pt x="23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6" name="Google Shape;6266;p23"/>
              <p:cNvSpPr/>
              <p:nvPr/>
            </p:nvSpPr>
            <p:spPr>
              <a:xfrm>
                <a:off x="3008325" y="2850550"/>
                <a:ext cx="75300" cy="402100"/>
              </a:xfrm>
              <a:custGeom>
                <a:avLst/>
                <a:gdLst/>
                <a:ahLst/>
                <a:cxnLst/>
                <a:rect l="l" t="t" r="r" b="b"/>
                <a:pathLst>
                  <a:path w="3012" h="16084" extrusionOk="0">
                    <a:moveTo>
                      <a:pt x="2655" y="1"/>
                    </a:moveTo>
                    <a:lnTo>
                      <a:pt x="2556" y="21"/>
                    </a:lnTo>
                    <a:lnTo>
                      <a:pt x="2457" y="80"/>
                    </a:lnTo>
                    <a:lnTo>
                      <a:pt x="2437" y="139"/>
                    </a:lnTo>
                    <a:lnTo>
                      <a:pt x="2417" y="179"/>
                    </a:lnTo>
                    <a:lnTo>
                      <a:pt x="2397" y="258"/>
                    </a:lnTo>
                    <a:lnTo>
                      <a:pt x="2397" y="318"/>
                    </a:lnTo>
                    <a:lnTo>
                      <a:pt x="2437" y="833"/>
                    </a:lnTo>
                    <a:lnTo>
                      <a:pt x="2437" y="1328"/>
                    </a:lnTo>
                    <a:lnTo>
                      <a:pt x="2437" y="1823"/>
                    </a:lnTo>
                    <a:lnTo>
                      <a:pt x="2417" y="2318"/>
                    </a:lnTo>
                    <a:lnTo>
                      <a:pt x="2358" y="2813"/>
                    </a:lnTo>
                    <a:lnTo>
                      <a:pt x="2298" y="3308"/>
                    </a:lnTo>
                    <a:lnTo>
                      <a:pt x="2219" y="3804"/>
                    </a:lnTo>
                    <a:lnTo>
                      <a:pt x="2140" y="4279"/>
                    </a:lnTo>
                    <a:lnTo>
                      <a:pt x="1922" y="5249"/>
                    </a:lnTo>
                    <a:lnTo>
                      <a:pt x="1684" y="6200"/>
                    </a:lnTo>
                    <a:lnTo>
                      <a:pt x="1407" y="7151"/>
                    </a:lnTo>
                    <a:lnTo>
                      <a:pt x="1130" y="8101"/>
                    </a:lnTo>
                    <a:lnTo>
                      <a:pt x="852" y="9052"/>
                    </a:lnTo>
                    <a:lnTo>
                      <a:pt x="595" y="10003"/>
                    </a:lnTo>
                    <a:lnTo>
                      <a:pt x="377" y="10973"/>
                    </a:lnTo>
                    <a:lnTo>
                      <a:pt x="278" y="11449"/>
                    </a:lnTo>
                    <a:lnTo>
                      <a:pt x="199" y="11944"/>
                    </a:lnTo>
                    <a:lnTo>
                      <a:pt x="120" y="12419"/>
                    </a:lnTo>
                    <a:lnTo>
                      <a:pt x="60" y="12914"/>
                    </a:lnTo>
                    <a:lnTo>
                      <a:pt x="21" y="13410"/>
                    </a:lnTo>
                    <a:lnTo>
                      <a:pt x="1" y="13905"/>
                    </a:lnTo>
                    <a:lnTo>
                      <a:pt x="1" y="14400"/>
                    </a:lnTo>
                    <a:lnTo>
                      <a:pt x="21" y="14895"/>
                    </a:lnTo>
                    <a:lnTo>
                      <a:pt x="60" y="15410"/>
                    </a:lnTo>
                    <a:lnTo>
                      <a:pt x="120" y="15905"/>
                    </a:lnTo>
                    <a:lnTo>
                      <a:pt x="159" y="16004"/>
                    </a:lnTo>
                    <a:lnTo>
                      <a:pt x="199" y="16083"/>
                    </a:lnTo>
                    <a:lnTo>
                      <a:pt x="536" y="16083"/>
                    </a:lnTo>
                    <a:lnTo>
                      <a:pt x="595" y="16024"/>
                    </a:lnTo>
                    <a:lnTo>
                      <a:pt x="654" y="15945"/>
                    </a:lnTo>
                    <a:lnTo>
                      <a:pt x="674" y="15846"/>
                    </a:lnTo>
                    <a:lnTo>
                      <a:pt x="674" y="15727"/>
                    </a:lnTo>
                    <a:lnTo>
                      <a:pt x="615" y="15232"/>
                    </a:lnTo>
                    <a:lnTo>
                      <a:pt x="575" y="14737"/>
                    </a:lnTo>
                    <a:lnTo>
                      <a:pt x="555" y="14241"/>
                    </a:lnTo>
                    <a:lnTo>
                      <a:pt x="555" y="13766"/>
                    </a:lnTo>
                    <a:lnTo>
                      <a:pt x="575" y="13271"/>
                    </a:lnTo>
                    <a:lnTo>
                      <a:pt x="615" y="12796"/>
                    </a:lnTo>
                    <a:lnTo>
                      <a:pt x="674" y="12300"/>
                    </a:lnTo>
                    <a:lnTo>
                      <a:pt x="753" y="11825"/>
                    </a:lnTo>
                    <a:lnTo>
                      <a:pt x="833" y="11350"/>
                    </a:lnTo>
                    <a:lnTo>
                      <a:pt x="932" y="10874"/>
                    </a:lnTo>
                    <a:lnTo>
                      <a:pt x="1169" y="9924"/>
                    </a:lnTo>
                    <a:lnTo>
                      <a:pt x="1427" y="8973"/>
                    </a:lnTo>
                    <a:lnTo>
                      <a:pt x="1704" y="8042"/>
                    </a:lnTo>
                    <a:lnTo>
                      <a:pt x="1981" y="7091"/>
                    </a:lnTo>
                    <a:lnTo>
                      <a:pt x="2239" y="6141"/>
                    </a:lnTo>
                    <a:lnTo>
                      <a:pt x="2496" y="5190"/>
                    </a:lnTo>
                    <a:lnTo>
                      <a:pt x="2694" y="4239"/>
                    </a:lnTo>
                    <a:lnTo>
                      <a:pt x="2793" y="3764"/>
                    </a:lnTo>
                    <a:lnTo>
                      <a:pt x="2873" y="3289"/>
                    </a:lnTo>
                    <a:lnTo>
                      <a:pt x="2932" y="2793"/>
                    </a:lnTo>
                    <a:lnTo>
                      <a:pt x="2972" y="2298"/>
                    </a:lnTo>
                    <a:lnTo>
                      <a:pt x="3011" y="1823"/>
                    </a:lnTo>
                    <a:lnTo>
                      <a:pt x="3011" y="1328"/>
                    </a:lnTo>
                    <a:lnTo>
                      <a:pt x="2991" y="833"/>
                    </a:lnTo>
                    <a:lnTo>
                      <a:pt x="2972" y="318"/>
                    </a:lnTo>
                    <a:lnTo>
                      <a:pt x="2952" y="258"/>
                    </a:lnTo>
                    <a:lnTo>
                      <a:pt x="2932" y="179"/>
                    </a:lnTo>
                    <a:lnTo>
                      <a:pt x="2892" y="139"/>
                    </a:lnTo>
                    <a:lnTo>
                      <a:pt x="2853" y="80"/>
                    </a:lnTo>
                    <a:lnTo>
                      <a:pt x="2754" y="21"/>
                    </a:lnTo>
                    <a:lnTo>
                      <a:pt x="265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7" name="Google Shape;6267;p23"/>
              <p:cNvSpPr/>
              <p:nvPr/>
            </p:nvSpPr>
            <p:spPr>
              <a:xfrm>
                <a:off x="2919200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1" y="1"/>
                    </a:moveTo>
                    <a:lnTo>
                      <a:pt x="119" y="832"/>
                    </a:lnTo>
                    <a:lnTo>
                      <a:pt x="238" y="1684"/>
                    </a:lnTo>
                    <a:lnTo>
                      <a:pt x="436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93" y="8517"/>
                    </a:lnTo>
                    <a:lnTo>
                      <a:pt x="832" y="10240"/>
                    </a:lnTo>
                    <a:lnTo>
                      <a:pt x="852" y="11964"/>
                    </a:lnTo>
                    <a:lnTo>
                      <a:pt x="852" y="13687"/>
                    </a:lnTo>
                    <a:lnTo>
                      <a:pt x="813" y="15410"/>
                    </a:lnTo>
                    <a:lnTo>
                      <a:pt x="773" y="17133"/>
                    </a:lnTo>
                    <a:lnTo>
                      <a:pt x="654" y="20579"/>
                    </a:lnTo>
                    <a:lnTo>
                      <a:pt x="496" y="24026"/>
                    </a:lnTo>
                    <a:lnTo>
                      <a:pt x="357" y="27452"/>
                    </a:lnTo>
                    <a:lnTo>
                      <a:pt x="278" y="29532"/>
                    </a:lnTo>
                    <a:lnTo>
                      <a:pt x="218" y="31611"/>
                    </a:lnTo>
                    <a:lnTo>
                      <a:pt x="179" y="33711"/>
                    </a:lnTo>
                    <a:lnTo>
                      <a:pt x="199" y="35790"/>
                    </a:lnTo>
                    <a:lnTo>
                      <a:pt x="218" y="37870"/>
                    </a:lnTo>
                    <a:lnTo>
                      <a:pt x="298" y="39950"/>
                    </a:lnTo>
                    <a:lnTo>
                      <a:pt x="357" y="40980"/>
                    </a:lnTo>
                    <a:lnTo>
                      <a:pt x="436" y="42029"/>
                    </a:lnTo>
                    <a:lnTo>
                      <a:pt x="516" y="43059"/>
                    </a:lnTo>
                    <a:lnTo>
                      <a:pt x="615" y="44109"/>
                    </a:lnTo>
                    <a:lnTo>
                      <a:pt x="852" y="46228"/>
                    </a:lnTo>
                    <a:lnTo>
                      <a:pt x="1130" y="48328"/>
                    </a:lnTo>
                    <a:lnTo>
                      <a:pt x="1724" y="52566"/>
                    </a:lnTo>
                    <a:lnTo>
                      <a:pt x="2001" y="54666"/>
                    </a:lnTo>
                    <a:lnTo>
                      <a:pt x="2259" y="56785"/>
                    </a:lnTo>
                    <a:lnTo>
                      <a:pt x="2358" y="57855"/>
                    </a:lnTo>
                    <a:lnTo>
                      <a:pt x="2437" y="58924"/>
                    </a:lnTo>
                    <a:lnTo>
                      <a:pt x="2516" y="59994"/>
                    </a:lnTo>
                    <a:lnTo>
                      <a:pt x="2575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95" y="64747"/>
                    </a:lnTo>
                    <a:lnTo>
                      <a:pt x="253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59" y="69659"/>
                    </a:lnTo>
                    <a:lnTo>
                      <a:pt x="1961" y="70867"/>
                    </a:lnTo>
                    <a:lnTo>
                      <a:pt x="1744" y="71996"/>
                    </a:lnTo>
                    <a:lnTo>
                      <a:pt x="1506" y="73125"/>
                    </a:lnTo>
                    <a:lnTo>
                      <a:pt x="1268" y="74274"/>
                    </a:lnTo>
                    <a:lnTo>
                      <a:pt x="1050" y="75403"/>
                    </a:lnTo>
                    <a:lnTo>
                      <a:pt x="971" y="75977"/>
                    </a:lnTo>
                    <a:lnTo>
                      <a:pt x="892" y="76552"/>
                    </a:lnTo>
                    <a:lnTo>
                      <a:pt x="813" y="77126"/>
                    </a:lnTo>
                    <a:lnTo>
                      <a:pt x="773" y="77700"/>
                    </a:lnTo>
                    <a:lnTo>
                      <a:pt x="753" y="78295"/>
                    </a:lnTo>
                    <a:lnTo>
                      <a:pt x="733" y="78869"/>
                    </a:lnTo>
                    <a:lnTo>
                      <a:pt x="773" y="79443"/>
                    </a:lnTo>
                    <a:lnTo>
                      <a:pt x="813" y="80038"/>
                    </a:lnTo>
                    <a:lnTo>
                      <a:pt x="832" y="80117"/>
                    </a:lnTo>
                    <a:lnTo>
                      <a:pt x="852" y="80176"/>
                    </a:lnTo>
                    <a:lnTo>
                      <a:pt x="892" y="80236"/>
                    </a:lnTo>
                    <a:lnTo>
                      <a:pt x="932" y="80275"/>
                    </a:lnTo>
                    <a:lnTo>
                      <a:pt x="1031" y="80335"/>
                    </a:lnTo>
                    <a:lnTo>
                      <a:pt x="1130" y="80354"/>
                    </a:lnTo>
                    <a:lnTo>
                      <a:pt x="1229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47" y="80236"/>
                    </a:lnTo>
                    <a:lnTo>
                      <a:pt x="1367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28" y="79483"/>
                    </a:lnTo>
                    <a:lnTo>
                      <a:pt x="1308" y="78948"/>
                    </a:lnTo>
                    <a:lnTo>
                      <a:pt x="1308" y="78413"/>
                    </a:lnTo>
                    <a:lnTo>
                      <a:pt x="1328" y="77859"/>
                    </a:lnTo>
                    <a:lnTo>
                      <a:pt x="1367" y="77324"/>
                    </a:lnTo>
                    <a:lnTo>
                      <a:pt x="1427" y="76789"/>
                    </a:lnTo>
                    <a:lnTo>
                      <a:pt x="1506" y="76255"/>
                    </a:lnTo>
                    <a:lnTo>
                      <a:pt x="158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19" y="72551"/>
                    </a:lnTo>
                    <a:lnTo>
                      <a:pt x="2437" y="71501"/>
                    </a:lnTo>
                    <a:lnTo>
                      <a:pt x="2595" y="70491"/>
                    </a:lnTo>
                    <a:lnTo>
                      <a:pt x="2754" y="69461"/>
                    </a:lnTo>
                    <a:lnTo>
                      <a:pt x="2892" y="68451"/>
                    </a:lnTo>
                    <a:lnTo>
                      <a:pt x="2991" y="67421"/>
                    </a:lnTo>
                    <a:lnTo>
                      <a:pt x="3071" y="66391"/>
                    </a:lnTo>
                    <a:lnTo>
                      <a:pt x="3130" y="65361"/>
                    </a:lnTo>
                    <a:lnTo>
                      <a:pt x="3170" y="64311"/>
                    </a:lnTo>
                    <a:lnTo>
                      <a:pt x="3189" y="63282"/>
                    </a:lnTo>
                    <a:lnTo>
                      <a:pt x="3170" y="62212"/>
                    </a:lnTo>
                    <a:lnTo>
                      <a:pt x="3150" y="61142"/>
                    </a:lnTo>
                    <a:lnTo>
                      <a:pt x="3090" y="60053"/>
                    </a:lnTo>
                    <a:lnTo>
                      <a:pt x="3011" y="58984"/>
                    </a:lnTo>
                    <a:lnTo>
                      <a:pt x="2932" y="57914"/>
                    </a:lnTo>
                    <a:lnTo>
                      <a:pt x="2833" y="56864"/>
                    </a:lnTo>
                    <a:lnTo>
                      <a:pt x="2575" y="54725"/>
                    </a:lnTo>
                    <a:lnTo>
                      <a:pt x="2298" y="52606"/>
                    </a:lnTo>
                    <a:lnTo>
                      <a:pt x="2001" y="50487"/>
                    </a:lnTo>
                    <a:lnTo>
                      <a:pt x="1704" y="48348"/>
                    </a:lnTo>
                    <a:lnTo>
                      <a:pt x="1427" y="46228"/>
                    </a:lnTo>
                    <a:lnTo>
                      <a:pt x="1308" y="45179"/>
                    </a:lnTo>
                    <a:lnTo>
                      <a:pt x="1209" y="44129"/>
                    </a:lnTo>
                    <a:lnTo>
                      <a:pt x="1110" y="43079"/>
                    </a:lnTo>
                    <a:lnTo>
                      <a:pt x="1031" y="42029"/>
                    </a:lnTo>
                    <a:lnTo>
                      <a:pt x="971" y="40980"/>
                    </a:lnTo>
                    <a:lnTo>
                      <a:pt x="912" y="39910"/>
                    </a:lnTo>
                    <a:lnTo>
                      <a:pt x="832" y="37811"/>
                    </a:lnTo>
                    <a:lnTo>
                      <a:pt x="813" y="35711"/>
                    </a:lnTo>
                    <a:lnTo>
                      <a:pt x="813" y="33592"/>
                    </a:lnTo>
                    <a:lnTo>
                      <a:pt x="832" y="31492"/>
                    </a:lnTo>
                    <a:lnTo>
                      <a:pt x="892" y="29393"/>
                    </a:lnTo>
                    <a:lnTo>
                      <a:pt x="971" y="27294"/>
                    </a:lnTo>
                    <a:lnTo>
                      <a:pt x="1050" y="25174"/>
                    </a:lnTo>
                    <a:lnTo>
                      <a:pt x="1209" y="20956"/>
                    </a:lnTo>
                    <a:lnTo>
                      <a:pt x="1288" y="18856"/>
                    </a:lnTo>
                    <a:lnTo>
                      <a:pt x="1367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27" y="10953"/>
                    </a:lnTo>
                    <a:lnTo>
                      <a:pt x="1387" y="9369"/>
                    </a:lnTo>
                    <a:lnTo>
                      <a:pt x="1328" y="7804"/>
                    </a:lnTo>
                    <a:lnTo>
                      <a:pt x="1248" y="6220"/>
                    </a:lnTo>
                    <a:lnTo>
                      <a:pt x="1130" y="4655"/>
                    </a:lnTo>
                    <a:lnTo>
                      <a:pt x="991" y="3110"/>
                    </a:lnTo>
                    <a:lnTo>
                      <a:pt x="793" y="1545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8" name="Google Shape;6268;p23"/>
              <p:cNvSpPr/>
              <p:nvPr/>
            </p:nvSpPr>
            <p:spPr>
              <a:xfrm>
                <a:off x="2317100" y="1474025"/>
                <a:ext cx="21300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2" h="8359" extrusionOk="0">
                    <a:moveTo>
                      <a:pt x="515" y="0"/>
                    </a:moveTo>
                    <a:lnTo>
                      <a:pt x="396" y="20"/>
                    </a:lnTo>
                    <a:lnTo>
                      <a:pt x="317" y="80"/>
                    </a:lnTo>
                    <a:lnTo>
                      <a:pt x="278" y="119"/>
                    </a:lnTo>
                    <a:lnTo>
                      <a:pt x="258" y="179"/>
                    </a:lnTo>
                    <a:lnTo>
                      <a:pt x="238" y="238"/>
                    </a:lnTo>
                    <a:lnTo>
                      <a:pt x="238" y="317"/>
                    </a:lnTo>
                    <a:lnTo>
                      <a:pt x="278" y="1288"/>
                    </a:lnTo>
                    <a:lnTo>
                      <a:pt x="297" y="2258"/>
                    </a:lnTo>
                    <a:lnTo>
                      <a:pt x="278" y="3209"/>
                    </a:lnTo>
                    <a:lnTo>
                      <a:pt x="278" y="4179"/>
                    </a:lnTo>
                    <a:lnTo>
                      <a:pt x="238" y="5150"/>
                    </a:lnTo>
                    <a:lnTo>
                      <a:pt x="179" y="6121"/>
                    </a:lnTo>
                    <a:lnTo>
                      <a:pt x="99" y="7071"/>
                    </a:lnTo>
                    <a:lnTo>
                      <a:pt x="0" y="8042"/>
                    </a:lnTo>
                    <a:lnTo>
                      <a:pt x="0" y="8121"/>
                    </a:lnTo>
                    <a:lnTo>
                      <a:pt x="20" y="8180"/>
                    </a:lnTo>
                    <a:lnTo>
                      <a:pt x="40" y="8240"/>
                    </a:lnTo>
                    <a:lnTo>
                      <a:pt x="79" y="8279"/>
                    </a:lnTo>
                    <a:lnTo>
                      <a:pt x="119" y="8319"/>
                    </a:lnTo>
                    <a:lnTo>
                      <a:pt x="159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5" y="8240"/>
                    </a:lnTo>
                    <a:lnTo>
                      <a:pt x="535" y="8180"/>
                    </a:lnTo>
                    <a:lnTo>
                      <a:pt x="555" y="8121"/>
                    </a:lnTo>
                    <a:lnTo>
                      <a:pt x="575" y="8042"/>
                    </a:lnTo>
                    <a:lnTo>
                      <a:pt x="674" y="7071"/>
                    </a:lnTo>
                    <a:lnTo>
                      <a:pt x="733" y="6121"/>
                    </a:lnTo>
                    <a:lnTo>
                      <a:pt x="792" y="5150"/>
                    </a:lnTo>
                    <a:lnTo>
                      <a:pt x="832" y="4179"/>
                    </a:lnTo>
                    <a:lnTo>
                      <a:pt x="852" y="3209"/>
                    </a:lnTo>
                    <a:lnTo>
                      <a:pt x="852" y="2258"/>
                    </a:lnTo>
                    <a:lnTo>
                      <a:pt x="832" y="1288"/>
                    </a:lnTo>
                    <a:lnTo>
                      <a:pt x="812" y="317"/>
                    </a:lnTo>
                    <a:lnTo>
                      <a:pt x="792" y="238"/>
                    </a:lnTo>
                    <a:lnTo>
                      <a:pt x="773" y="179"/>
                    </a:lnTo>
                    <a:lnTo>
                      <a:pt x="753" y="119"/>
                    </a:lnTo>
                    <a:lnTo>
                      <a:pt x="713" y="80"/>
                    </a:lnTo>
                    <a:lnTo>
                      <a:pt x="614" y="20"/>
                    </a:lnTo>
                    <a:lnTo>
                      <a:pt x="51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9" name="Google Shape;6269;p23"/>
              <p:cNvSpPr/>
              <p:nvPr/>
            </p:nvSpPr>
            <p:spPr>
              <a:xfrm>
                <a:off x="1992775" y="1445800"/>
                <a:ext cx="32200" cy="208000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8320" extrusionOk="0">
                    <a:moveTo>
                      <a:pt x="277" y="0"/>
                    </a:moveTo>
                    <a:lnTo>
                      <a:pt x="178" y="40"/>
                    </a:lnTo>
                    <a:lnTo>
                      <a:pt x="79" y="119"/>
                    </a:lnTo>
                    <a:lnTo>
                      <a:pt x="20" y="238"/>
                    </a:lnTo>
                    <a:lnTo>
                      <a:pt x="0" y="298"/>
                    </a:lnTo>
                    <a:lnTo>
                      <a:pt x="0" y="377"/>
                    </a:lnTo>
                    <a:lnTo>
                      <a:pt x="20" y="1347"/>
                    </a:lnTo>
                    <a:lnTo>
                      <a:pt x="79" y="2318"/>
                    </a:lnTo>
                    <a:lnTo>
                      <a:pt x="139" y="3288"/>
                    </a:lnTo>
                    <a:lnTo>
                      <a:pt x="218" y="4239"/>
                    </a:lnTo>
                    <a:lnTo>
                      <a:pt x="317" y="5209"/>
                    </a:lnTo>
                    <a:lnTo>
                      <a:pt x="436" y="6160"/>
                    </a:lnTo>
                    <a:lnTo>
                      <a:pt x="575" y="7111"/>
                    </a:lnTo>
                    <a:lnTo>
                      <a:pt x="733" y="8062"/>
                    </a:lnTo>
                    <a:lnTo>
                      <a:pt x="753" y="8141"/>
                    </a:lnTo>
                    <a:lnTo>
                      <a:pt x="773" y="8200"/>
                    </a:lnTo>
                    <a:lnTo>
                      <a:pt x="812" y="8240"/>
                    </a:lnTo>
                    <a:lnTo>
                      <a:pt x="852" y="8279"/>
                    </a:lnTo>
                    <a:lnTo>
                      <a:pt x="951" y="8319"/>
                    </a:lnTo>
                    <a:lnTo>
                      <a:pt x="1050" y="8319"/>
                    </a:lnTo>
                    <a:lnTo>
                      <a:pt x="1149" y="8279"/>
                    </a:lnTo>
                    <a:lnTo>
                      <a:pt x="1248" y="8200"/>
                    </a:lnTo>
                    <a:lnTo>
                      <a:pt x="1268" y="8141"/>
                    </a:lnTo>
                    <a:lnTo>
                      <a:pt x="1288" y="8081"/>
                    </a:lnTo>
                    <a:lnTo>
                      <a:pt x="1288" y="8022"/>
                    </a:lnTo>
                    <a:lnTo>
                      <a:pt x="1288" y="7943"/>
                    </a:lnTo>
                    <a:lnTo>
                      <a:pt x="1129" y="6992"/>
                    </a:lnTo>
                    <a:lnTo>
                      <a:pt x="990" y="6041"/>
                    </a:lnTo>
                    <a:lnTo>
                      <a:pt x="872" y="5091"/>
                    </a:lnTo>
                    <a:lnTo>
                      <a:pt x="773" y="4140"/>
                    </a:lnTo>
                    <a:lnTo>
                      <a:pt x="693" y="3169"/>
                    </a:lnTo>
                    <a:lnTo>
                      <a:pt x="634" y="2199"/>
                    </a:lnTo>
                    <a:lnTo>
                      <a:pt x="594" y="1228"/>
                    </a:lnTo>
                    <a:lnTo>
                      <a:pt x="555" y="258"/>
                    </a:lnTo>
                    <a:lnTo>
                      <a:pt x="555" y="198"/>
                    </a:lnTo>
                    <a:lnTo>
                      <a:pt x="535" y="139"/>
                    </a:lnTo>
                    <a:lnTo>
                      <a:pt x="495" y="80"/>
                    </a:lnTo>
                    <a:lnTo>
                      <a:pt x="476" y="40"/>
                    </a:lnTo>
                    <a:lnTo>
                      <a:pt x="416" y="20"/>
                    </a:lnTo>
                    <a:lnTo>
                      <a:pt x="37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0" name="Google Shape;6270;p23"/>
              <p:cNvSpPr/>
              <p:nvPr/>
            </p:nvSpPr>
            <p:spPr>
              <a:xfrm>
                <a:off x="2080900" y="2908975"/>
                <a:ext cx="29250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70" h="13747" extrusionOk="0">
                    <a:moveTo>
                      <a:pt x="516" y="1"/>
                    </a:moveTo>
                    <a:lnTo>
                      <a:pt x="417" y="21"/>
                    </a:lnTo>
                    <a:lnTo>
                      <a:pt x="337" y="80"/>
                    </a:lnTo>
                    <a:lnTo>
                      <a:pt x="298" y="120"/>
                    </a:lnTo>
                    <a:lnTo>
                      <a:pt x="278" y="179"/>
                    </a:lnTo>
                    <a:lnTo>
                      <a:pt x="258" y="239"/>
                    </a:lnTo>
                    <a:lnTo>
                      <a:pt x="258" y="318"/>
                    </a:lnTo>
                    <a:lnTo>
                      <a:pt x="278" y="853"/>
                    </a:lnTo>
                    <a:lnTo>
                      <a:pt x="298" y="1367"/>
                    </a:lnTo>
                    <a:lnTo>
                      <a:pt x="298" y="2417"/>
                    </a:lnTo>
                    <a:lnTo>
                      <a:pt x="258" y="3447"/>
                    </a:lnTo>
                    <a:lnTo>
                      <a:pt x="199" y="4497"/>
                    </a:lnTo>
                    <a:lnTo>
                      <a:pt x="60" y="6577"/>
                    </a:lnTo>
                    <a:lnTo>
                      <a:pt x="20" y="7606"/>
                    </a:lnTo>
                    <a:lnTo>
                      <a:pt x="1" y="8656"/>
                    </a:lnTo>
                    <a:lnTo>
                      <a:pt x="1" y="9310"/>
                    </a:lnTo>
                    <a:lnTo>
                      <a:pt x="40" y="9963"/>
                    </a:lnTo>
                    <a:lnTo>
                      <a:pt x="80" y="10597"/>
                    </a:lnTo>
                    <a:lnTo>
                      <a:pt x="159" y="11231"/>
                    </a:lnTo>
                    <a:lnTo>
                      <a:pt x="238" y="11865"/>
                    </a:lnTo>
                    <a:lnTo>
                      <a:pt x="337" y="12499"/>
                    </a:lnTo>
                    <a:lnTo>
                      <a:pt x="456" y="13132"/>
                    </a:lnTo>
                    <a:lnTo>
                      <a:pt x="575" y="13746"/>
                    </a:lnTo>
                    <a:lnTo>
                      <a:pt x="1169" y="13746"/>
                    </a:lnTo>
                    <a:lnTo>
                      <a:pt x="1031" y="13093"/>
                    </a:lnTo>
                    <a:lnTo>
                      <a:pt x="912" y="12419"/>
                    </a:lnTo>
                    <a:lnTo>
                      <a:pt x="793" y="11746"/>
                    </a:lnTo>
                    <a:lnTo>
                      <a:pt x="714" y="11092"/>
                    </a:lnTo>
                    <a:lnTo>
                      <a:pt x="634" y="10399"/>
                    </a:lnTo>
                    <a:lnTo>
                      <a:pt x="595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595" y="7329"/>
                    </a:lnTo>
                    <a:lnTo>
                      <a:pt x="654" y="6339"/>
                    </a:lnTo>
                    <a:lnTo>
                      <a:pt x="773" y="4338"/>
                    </a:lnTo>
                    <a:lnTo>
                      <a:pt x="833" y="3328"/>
                    </a:lnTo>
                    <a:lnTo>
                      <a:pt x="852" y="2338"/>
                    </a:lnTo>
                    <a:lnTo>
                      <a:pt x="872" y="1328"/>
                    </a:lnTo>
                    <a:lnTo>
                      <a:pt x="833" y="318"/>
                    </a:lnTo>
                    <a:lnTo>
                      <a:pt x="813" y="239"/>
                    </a:lnTo>
                    <a:lnTo>
                      <a:pt x="793" y="179"/>
                    </a:lnTo>
                    <a:lnTo>
                      <a:pt x="773" y="120"/>
                    </a:lnTo>
                    <a:lnTo>
                      <a:pt x="734" y="80"/>
                    </a:lnTo>
                    <a:lnTo>
                      <a:pt x="634" y="21"/>
                    </a:lnTo>
                    <a:lnTo>
                      <a:pt x="51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1" name="Google Shape;6271;p23"/>
              <p:cNvSpPr/>
              <p:nvPr/>
            </p:nvSpPr>
            <p:spPr>
              <a:xfrm>
                <a:off x="1557025" y="1821625"/>
                <a:ext cx="88675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47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80" y="80"/>
                    </a:lnTo>
                    <a:lnTo>
                      <a:pt x="40" y="139"/>
                    </a:lnTo>
                    <a:lnTo>
                      <a:pt x="21" y="17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100" y="1407"/>
                    </a:lnTo>
                    <a:lnTo>
                      <a:pt x="159" y="2496"/>
                    </a:lnTo>
                    <a:lnTo>
                      <a:pt x="278" y="4655"/>
                    </a:lnTo>
                    <a:lnTo>
                      <a:pt x="357" y="5744"/>
                    </a:lnTo>
                    <a:lnTo>
                      <a:pt x="436" y="6814"/>
                    </a:lnTo>
                    <a:lnTo>
                      <a:pt x="535" y="7903"/>
                    </a:lnTo>
                    <a:lnTo>
                      <a:pt x="654" y="8973"/>
                    </a:lnTo>
                    <a:lnTo>
                      <a:pt x="734" y="9527"/>
                    </a:lnTo>
                    <a:lnTo>
                      <a:pt x="813" y="10082"/>
                    </a:lnTo>
                    <a:lnTo>
                      <a:pt x="1031" y="11171"/>
                    </a:lnTo>
                    <a:lnTo>
                      <a:pt x="1268" y="12260"/>
                    </a:lnTo>
                    <a:lnTo>
                      <a:pt x="1546" y="13350"/>
                    </a:lnTo>
                    <a:lnTo>
                      <a:pt x="1803" y="14439"/>
                    </a:lnTo>
                    <a:lnTo>
                      <a:pt x="2061" y="15509"/>
                    </a:lnTo>
                    <a:lnTo>
                      <a:pt x="2298" y="16598"/>
                    </a:lnTo>
                    <a:lnTo>
                      <a:pt x="2496" y="17707"/>
                    </a:lnTo>
                    <a:lnTo>
                      <a:pt x="2675" y="18777"/>
                    </a:lnTo>
                    <a:lnTo>
                      <a:pt x="2793" y="19866"/>
                    </a:lnTo>
                    <a:lnTo>
                      <a:pt x="2892" y="20975"/>
                    </a:lnTo>
                    <a:lnTo>
                      <a:pt x="2952" y="22065"/>
                    </a:lnTo>
                    <a:lnTo>
                      <a:pt x="2972" y="23154"/>
                    </a:lnTo>
                    <a:lnTo>
                      <a:pt x="2972" y="24263"/>
                    </a:lnTo>
                    <a:lnTo>
                      <a:pt x="2912" y="25352"/>
                    </a:lnTo>
                    <a:lnTo>
                      <a:pt x="2833" y="26442"/>
                    </a:lnTo>
                    <a:lnTo>
                      <a:pt x="2774" y="27016"/>
                    </a:lnTo>
                    <a:lnTo>
                      <a:pt x="2714" y="27590"/>
                    </a:lnTo>
                    <a:lnTo>
                      <a:pt x="2536" y="28700"/>
                    </a:lnTo>
                    <a:lnTo>
                      <a:pt x="2318" y="29789"/>
                    </a:lnTo>
                    <a:lnTo>
                      <a:pt x="2080" y="30878"/>
                    </a:lnTo>
                    <a:lnTo>
                      <a:pt x="1803" y="31968"/>
                    </a:lnTo>
                    <a:lnTo>
                      <a:pt x="1526" y="33037"/>
                    </a:lnTo>
                    <a:lnTo>
                      <a:pt x="932" y="35196"/>
                    </a:lnTo>
                    <a:lnTo>
                      <a:pt x="654" y="36285"/>
                    </a:lnTo>
                    <a:lnTo>
                      <a:pt x="535" y="36820"/>
                    </a:lnTo>
                    <a:lnTo>
                      <a:pt x="417" y="37375"/>
                    </a:lnTo>
                    <a:lnTo>
                      <a:pt x="318" y="37929"/>
                    </a:lnTo>
                    <a:lnTo>
                      <a:pt x="238" y="38484"/>
                    </a:lnTo>
                    <a:lnTo>
                      <a:pt x="159" y="39038"/>
                    </a:lnTo>
                    <a:lnTo>
                      <a:pt x="120" y="39593"/>
                    </a:lnTo>
                    <a:lnTo>
                      <a:pt x="80" y="40148"/>
                    </a:lnTo>
                    <a:lnTo>
                      <a:pt x="80" y="40702"/>
                    </a:lnTo>
                    <a:lnTo>
                      <a:pt x="100" y="41257"/>
                    </a:lnTo>
                    <a:lnTo>
                      <a:pt x="139" y="41811"/>
                    </a:lnTo>
                    <a:lnTo>
                      <a:pt x="199" y="42366"/>
                    </a:lnTo>
                    <a:lnTo>
                      <a:pt x="298" y="42901"/>
                    </a:lnTo>
                    <a:lnTo>
                      <a:pt x="417" y="43455"/>
                    </a:lnTo>
                    <a:lnTo>
                      <a:pt x="575" y="43990"/>
                    </a:lnTo>
                    <a:lnTo>
                      <a:pt x="615" y="44069"/>
                    </a:lnTo>
                    <a:lnTo>
                      <a:pt x="654" y="44109"/>
                    </a:lnTo>
                    <a:lnTo>
                      <a:pt x="694" y="44168"/>
                    </a:lnTo>
                    <a:lnTo>
                      <a:pt x="734" y="44188"/>
                    </a:lnTo>
                    <a:lnTo>
                      <a:pt x="852" y="44228"/>
                    </a:lnTo>
                    <a:lnTo>
                      <a:pt x="951" y="44208"/>
                    </a:lnTo>
                    <a:lnTo>
                      <a:pt x="1050" y="44148"/>
                    </a:lnTo>
                    <a:lnTo>
                      <a:pt x="1110" y="44069"/>
                    </a:lnTo>
                    <a:lnTo>
                      <a:pt x="1130" y="44010"/>
                    </a:lnTo>
                    <a:lnTo>
                      <a:pt x="1149" y="43950"/>
                    </a:lnTo>
                    <a:lnTo>
                      <a:pt x="1149" y="43891"/>
                    </a:lnTo>
                    <a:lnTo>
                      <a:pt x="1130" y="43812"/>
                    </a:lnTo>
                    <a:lnTo>
                      <a:pt x="971" y="43297"/>
                    </a:lnTo>
                    <a:lnTo>
                      <a:pt x="852" y="42782"/>
                    </a:lnTo>
                    <a:lnTo>
                      <a:pt x="753" y="42247"/>
                    </a:lnTo>
                    <a:lnTo>
                      <a:pt x="694" y="41712"/>
                    </a:lnTo>
                    <a:lnTo>
                      <a:pt x="654" y="41178"/>
                    </a:lnTo>
                    <a:lnTo>
                      <a:pt x="654" y="40663"/>
                    </a:lnTo>
                    <a:lnTo>
                      <a:pt x="654" y="40128"/>
                    </a:lnTo>
                    <a:lnTo>
                      <a:pt x="694" y="39593"/>
                    </a:lnTo>
                    <a:lnTo>
                      <a:pt x="734" y="39058"/>
                    </a:lnTo>
                    <a:lnTo>
                      <a:pt x="793" y="38523"/>
                    </a:lnTo>
                    <a:lnTo>
                      <a:pt x="892" y="37989"/>
                    </a:lnTo>
                    <a:lnTo>
                      <a:pt x="991" y="37474"/>
                    </a:lnTo>
                    <a:lnTo>
                      <a:pt x="1209" y="36424"/>
                    </a:lnTo>
                    <a:lnTo>
                      <a:pt x="1486" y="35374"/>
                    </a:lnTo>
                    <a:lnTo>
                      <a:pt x="2021" y="33374"/>
                    </a:lnTo>
                    <a:lnTo>
                      <a:pt x="2298" y="32364"/>
                    </a:lnTo>
                    <a:lnTo>
                      <a:pt x="2556" y="31354"/>
                    </a:lnTo>
                    <a:lnTo>
                      <a:pt x="2793" y="30344"/>
                    </a:lnTo>
                    <a:lnTo>
                      <a:pt x="3011" y="29333"/>
                    </a:lnTo>
                    <a:lnTo>
                      <a:pt x="3189" y="28303"/>
                    </a:lnTo>
                    <a:lnTo>
                      <a:pt x="3328" y="27254"/>
                    </a:lnTo>
                    <a:lnTo>
                      <a:pt x="3427" y="26224"/>
                    </a:lnTo>
                    <a:lnTo>
                      <a:pt x="3487" y="25194"/>
                    </a:lnTo>
                    <a:lnTo>
                      <a:pt x="3526" y="24164"/>
                    </a:lnTo>
                    <a:lnTo>
                      <a:pt x="3546" y="23134"/>
                    </a:lnTo>
                    <a:lnTo>
                      <a:pt x="3526" y="22124"/>
                    </a:lnTo>
                    <a:lnTo>
                      <a:pt x="3467" y="21094"/>
                    </a:lnTo>
                    <a:lnTo>
                      <a:pt x="3388" y="20064"/>
                    </a:lnTo>
                    <a:lnTo>
                      <a:pt x="3269" y="19034"/>
                    </a:lnTo>
                    <a:lnTo>
                      <a:pt x="3189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94" y="15806"/>
                    </a:lnTo>
                    <a:lnTo>
                      <a:pt x="2437" y="14756"/>
                    </a:lnTo>
                    <a:lnTo>
                      <a:pt x="1922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67" y="9884"/>
                    </a:lnTo>
                    <a:lnTo>
                      <a:pt x="1268" y="9250"/>
                    </a:lnTo>
                    <a:lnTo>
                      <a:pt x="1169" y="8616"/>
                    </a:lnTo>
                    <a:lnTo>
                      <a:pt x="1110" y="7982"/>
                    </a:lnTo>
                    <a:lnTo>
                      <a:pt x="991" y="6715"/>
                    </a:lnTo>
                    <a:lnTo>
                      <a:pt x="892" y="5447"/>
                    </a:lnTo>
                    <a:lnTo>
                      <a:pt x="753" y="2872"/>
                    </a:lnTo>
                    <a:lnTo>
                      <a:pt x="674" y="1605"/>
                    </a:lnTo>
                    <a:lnTo>
                      <a:pt x="575" y="317"/>
                    </a:lnTo>
                    <a:lnTo>
                      <a:pt x="575" y="258"/>
                    </a:lnTo>
                    <a:lnTo>
                      <a:pt x="535" y="179"/>
                    </a:lnTo>
                    <a:lnTo>
                      <a:pt x="516" y="139"/>
                    </a:lnTo>
                    <a:lnTo>
                      <a:pt x="476" y="80"/>
                    </a:lnTo>
                    <a:lnTo>
                      <a:pt x="37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2" name="Google Shape;6272;p23"/>
              <p:cNvSpPr/>
              <p:nvPr/>
            </p:nvSpPr>
            <p:spPr>
              <a:xfrm>
                <a:off x="1464925" y="2171700"/>
                <a:ext cx="113925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57" h="18440" extrusionOk="0">
                    <a:moveTo>
                      <a:pt x="2338" y="0"/>
                    </a:moveTo>
                    <a:lnTo>
                      <a:pt x="2278" y="20"/>
                    </a:lnTo>
                    <a:lnTo>
                      <a:pt x="2199" y="99"/>
                    </a:lnTo>
                    <a:lnTo>
                      <a:pt x="2140" y="198"/>
                    </a:lnTo>
                    <a:lnTo>
                      <a:pt x="2120" y="317"/>
                    </a:lnTo>
                    <a:lnTo>
                      <a:pt x="2120" y="377"/>
                    </a:lnTo>
                    <a:lnTo>
                      <a:pt x="2120" y="436"/>
                    </a:lnTo>
                    <a:lnTo>
                      <a:pt x="2140" y="515"/>
                    </a:lnTo>
                    <a:lnTo>
                      <a:pt x="2179" y="575"/>
                    </a:lnTo>
                    <a:lnTo>
                      <a:pt x="2516" y="1010"/>
                    </a:lnTo>
                    <a:lnTo>
                      <a:pt x="2813" y="1486"/>
                    </a:lnTo>
                    <a:lnTo>
                      <a:pt x="3071" y="1961"/>
                    </a:lnTo>
                    <a:lnTo>
                      <a:pt x="3289" y="2437"/>
                    </a:lnTo>
                    <a:lnTo>
                      <a:pt x="3487" y="2932"/>
                    </a:lnTo>
                    <a:lnTo>
                      <a:pt x="364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4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596"/>
                    </a:lnTo>
                    <a:lnTo>
                      <a:pt x="3982" y="7150"/>
                    </a:lnTo>
                    <a:lnTo>
                      <a:pt x="3942" y="7705"/>
                    </a:lnTo>
                    <a:lnTo>
                      <a:pt x="3903" y="8260"/>
                    </a:lnTo>
                    <a:lnTo>
                      <a:pt x="3823" y="8814"/>
                    </a:lnTo>
                    <a:lnTo>
                      <a:pt x="3744" y="9369"/>
                    </a:lnTo>
                    <a:lnTo>
                      <a:pt x="3645" y="9923"/>
                    </a:lnTo>
                    <a:lnTo>
                      <a:pt x="3427" y="11052"/>
                    </a:lnTo>
                    <a:lnTo>
                      <a:pt x="3170" y="12161"/>
                    </a:lnTo>
                    <a:lnTo>
                      <a:pt x="2892" y="13271"/>
                    </a:lnTo>
                    <a:lnTo>
                      <a:pt x="2358" y="1542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24" y="17291"/>
                    </a:lnTo>
                    <a:lnTo>
                      <a:pt x="1585" y="17054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5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6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60"/>
                    </a:lnTo>
                    <a:lnTo>
                      <a:pt x="57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55" y="7210"/>
                    </a:lnTo>
                    <a:lnTo>
                      <a:pt x="516" y="7170"/>
                    </a:lnTo>
                    <a:lnTo>
                      <a:pt x="436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40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22"/>
                    </a:lnTo>
                    <a:lnTo>
                      <a:pt x="40" y="10914"/>
                    </a:lnTo>
                    <a:lnTo>
                      <a:pt x="80" y="11785"/>
                    </a:lnTo>
                    <a:lnTo>
                      <a:pt x="139" y="12657"/>
                    </a:lnTo>
                    <a:lnTo>
                      <a:pt x="199" y="13528"/>
                    </a:lnTo>
                    <a:lnTo>
                      <a:pt x="298" y="14399"/>
                    </a:lnTo>
                    <a:lnTo>
                      <a:pt x="377" y="14974"/>
                    </a:lnTo>
                    <a:lnTo>
                      <a:pt x="456" y="15528"/>
                    </a:lnTo>
                    <a:lnTo>
                      <a:pt x="595" y="16083"/>
                    </a:lnTo>
                    <a:lnTo>
                      <a:pt x="674" y="16360"/>
                    </a:lnTo>
                    <a:lnTo>
                      <a:pt x="753" y="16618"/>
                    </a:lnTo>
                    <a:lnTo>
                      <a:pt x="852" y="16875"/>
                    </a:lnTo>
                    <a:lnTo>
                      <a:pt x="951" y="17133"/>
                    </a:lnTo>
                    <a:lnTo>
                      <a:pt x="1090" y="17370"/>
                    </a:lnTo>
                    <a:lnTo>
                      <a:pt x="1209" y="17588"/>
                    </a:lnTo>
                    <a:lnTo>
                      <a:pt x="1367" y="17806"/>
                    </a:lnTo>
                    <a:lnTo>
                      <a:pt x="1546" y="18024"/>
                    </a:lnTo>
                    <a:lnTo>
                      <a:pt x="172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20" y="18440"/>
                    </a:lnTo>
                    <a:lnTo>
                      <a:pt x="2179" y="18420"/>
                    </a:lnTo>
                    <a:lnTo>
                      <a:pt x="2239" y="18381"/>
                    </a:lnTo>
                    <a:lnTo>
                      <a:pt x="2278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56" y="17113"/>
                    </a:lnTo>
                    <a:lnTo>
                      <a:pt x="2793" y="16004"/>
                    </a:lnTo>
                    <a:lnTo>
                      <a:pt x="3071" y="14855"/>
                    </a:lnTo>
                    <a:lnTo>
                      <a:pt x="3368" y="13686"/>
                    </a:lnTo>
                    <a:lnTo>
                      <a:pt x="3645" y="12518"/>
                    </a:lnTo>
                    <a:lnTo>
                      <a:pt x="3922" y="11330"/>
                    </a:lnTo>
                    <a:lnTo>
                      <a:pt x="4160" y="10141"/>
                    </a:lnTo>
                    <a:lnTo>
                      <a:pt x="4259" y="9527"/>
                    </a:lnTo>
                    <a:lnTo>
                      <a:pt x="4358" y="8933"/>
                    </a:lnTo>
                    <a:lnTo>
                      <a:pt x="4418" y="8339"/>
                    </a:lnTo>
                    <a:lnTo>
                      <a:pt x="4497" y="7764"/>
                    </a:lnTo>
                    <a:lnTo>
                      <a:pt x="4536" y="7170"/>
                    </a:lnTo>
                    <a:lnTo>
                      <a:pt x="4556" y="6596"/>
                    </a:lnTo>
                    <a:lnTo>
                      <a:pt x="4556" y="6002"/>
                    </a:lnTo>
                    <a:lnTo>
                      <a:pt x="4517" y="5427"/>
                    </a:lnTo>
                    <a:lnTo>
                      <a:pt x="4477" y="4853"/>
                    </a:lnTo>
                    <a:lnTo>
                      <a:pt x="4398" y="4298"/>
                    </a:lnTo>
                    <a:lnTo>
                      <a:pt x="4299" y="3744"/>
                    </a:lnTo>
                    <a:lnTo>
                      <a:pt x="4160" y="3189"/>
                    </a:lnTo>
                    <a:lnTo>
                      <a:pt x="3982" y="2654"/>
                    </a:lnTo>
                    <a:lnTo>
                      <a:pt x="3784" y="2120"/>
                    </a:lnTo>
                    <a:lnTo>
                      <a:pt x="3546" y="1605"/>
                    </a:lnTo>
                    <a:lnTo>
                      <a:pt x="3269" y="1090"/>
                    </a:lnTo>
                    <a:lnTo>
                      <a:pt x="2952" y="595"/>
                    </a:lnTo>
                    <a:lnTo>
                      <a:pt x="2595" y="99"/>
                    </a:lnTo>
                    <a:lnTo>
                      <a:pt x="2536" y="60"/>
                    </a:lnTo>
                    <a:lnTo>
                      <a:pt x="2496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3" name="Google Shape;6273;p23"/>
              <p:cNvSpPr/>
              <p:nvPr/>
            </p:nvSpPr>
            <p:spPr>
              <a:xfrm>
                <a:off x="1467400" y="1843400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34" y="1"/>
                    </a:moveTo>
                    <a:lnTo>
                      <a:pt x="635" y="21"/>
                    </a:lnTo>
                    <a:lnTo>
                      <a:pt x="536" y="80"/>
                    </a:lnTo>
                    <a:lnTo>
                      <a:pt x="456" y="159"/>
                    </a:lnTo>
                    <a:lnTo>
                      <a:pt x="437" y="219"/>
                    </a:lnTo>
                    <a:lnTo>
                      <a:pt x="417" y="278"/>
                    </a:lnTo>
                    <a:lnTo>
                      <a:pt x="417" y="338"/>
                    </a:lnTo>
                    <a:lnTo>
                      <a:pt x="437" y="417"/>
                    </a:lnTo>
                    <a:lnTo>
                      <a:pt x="595" y="1051"/>
                    </a:lnTo>
                    <a:lnTo>
                      <a:pt x="734" y="1684"/>
                    </a:lnTo>
                    <a:lnTo>
                      <a:pt x="833" y="2338"/>
                    </a:lnTo>
                    <a:lnTo>
                      <a:pt x="932" y="2972"/>
                    </a:lnTo>
                    <a:lnTo>
                      <a:pt x="971" y="3625"/>
                    </a:lnTo>
                    <a:lnTo>
                      <a:pt x="1011" y="4279"/>
                    </a:lnTo>
                    <a:lnTo>
                      <a:pt x="1011" y="4952"/>
                    </a:lnTo>
                    <a:lnTo>
                      <a:pt x="991" y="5606"/>
                    </a:lnTo>
                    <a:lnTo>
                      <a:pt x="932" y="6299"/>
                    </a:lnTo>
                    <a:lnTo>
                      <a:pt x="833" y="6973"/>
                    </a:lnTo>
                    <a:lnTo>
                      <a:pt x="734" y="7646"/>
                    </a:lnTo>
                    <a:lnTo>
                      <a:pt x="615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60" y="11587"/>
                    </a:lnTo>
                    <a:lnTo>
                      <a:pt x="21" y="12142"/>
                    </a:lnTo>
                    <a:lnTo>
                      <a:pt x="1" y="12716"/>
                    </a:lnTo>
                    <a:lnTo>
                      <a:pt x="1" y="13291"/>
                    </a:lnTo>
                    <a:lnTo>
                      <a:pt x="21" y="13845"/>
                    </a:lnTo>
                    <a:lnTo>
                      <a:pt x="80" y="14400"/>
                    </a:lnTo>
                    <a:lnTo>
                      <a:pt x="179" y="14974"/>
                    </a:lnTo>
                    <a:lnTo>
                      <a:pt x="298" y="15529"/>
                    </a:lnTo>
                    <a:lnTo>
                      <a:pt x="476" y="16143"/>
                    </a:lnTo>
                    <a:lnTo>
                      <a:pt x="654" y="16737"/>
                    </a:lnTo>
                    <a:lnTo>
                      <a:pt x="1051" y="17945"/>
                    </a:lnTo>
                    <a:lnTo>
                      <a:pt x="1229" y="18559"/>
                    </a:lnTo>
                    <a:lnTo>
                      <a:pt x="1387" y="19173"/>
                    </a:lnTo>
                    <a:lnTo>
                      <a:pt x="1506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05" y="20500"/>
                    </a:lnTo>
                    <a:lnTo>
                      <a:pt x="1645" y="20560"/>
                    </a:lnTo>
                    <a:lnTo>
                      <a:pt x="1664" y="20619"/>
                    </a:lnTo>
                    <a:lnTo>
                      <a:pt x="1704" y="20659"/>
                    </a:lnTo>
                    <a:lnTo>
                      <a:pt x="180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100" y="20659"/>
                    </a:lnTo>
                    <a:lnTo>
                      <a:pt x="2140" y="20619"/>
                    </a:lnTo>
                    <a:lnTo>
                      <a:pt x="2160" y="20560"/>
                    </a:lnTo>
                    <a:lnTo>
                      <a:pt x="2179" y="20500"/>
                    </a:lnTo>
                    <a:lnTo>
                      <a:pt x="2160" y="20421"/>
                    </a:lnTo>
                    <a:lnTo>
                      <a:pt x="2100" y="19827"/>
                    </a:lnTo>
                    <a:lnTo>
                      <a:pt x="1981" y="19252"/>
                    </a:lnTo>
                    <a:lnTo>
                      <a:pt x="1843" y="18678"/>
                    </a:lnTo>
                    <a:lnTo>
                      <a:pt x="1684" y="18124"/>
                    </a:lnTo>
                    <a:lnTo>
                      <a:pt x="1348" y="17014"/>
                    </a:lnTo>
                    <a:lnTo>
                      <a:pt x="1011" y="15885"/>
                    </a:lnTo>
                    <a:lnTo>
                      <a:pt x="912" y="15549"/>
                    </a:lnTo>
                    <a:lnTo>
                      <a:pt x="833" y="15192"/>
                    </a:lnTo>
                    <a:lnTo>
                      <a:pt x="753" y="14836"/>
                    </a:lnTo>
                    <a:lnTo>
                      <a:pt x="694" y="14499"/>
                    </a:lnTo>
                    <a:lnTo>
                      <a:pt x="615" y="13806"/>
                    </a:lnTo>
                    <a:lnTo>
                      <a:pt x="575" y="13113"/>
                    </a:lnTo>
                    <a:lnTo>
                      <a:pt x="595" y="12419"/>
                    </a:lnTo>
                    <a:lnTo>
                      <a:pt x="635" y="11726"/>
                    </a:lnTo>
                    <a:lnTo>
                      <a:pt x="714" y="11013"/>
                    </a:lnTo>
                    <a:lnTo>
                      <a:pt x="813" y="10300"/>
                    </a:lnTo>
                    <a:lnTo>
                      <a:pt x="1051" y="9052"/>
                    </a:lnTo>
                    <a:lnTo>
                      <a:pt x="1268" y="7824"/>
                    </a:lnTo>
                    <a:lnTo>
                      <a:pt x="1367" y="7190"/>
                    </a:lnTo>
                    <a:lnTo>
                      <a:pt x="1466" y="6576"/>
                    </a:lnTo>
                    <a:lnTo>
                      <a:pt x="1526" y="5943"/>
                    </a:lnTo>
                    <a:lnTo>
                      <a:pt x="1565" y="5309"/>
                    </a:lnTo>
                    <a:lnTo>
                      <a:pt x="1585" y="4655"/>
                    </a:lnTo>
                    <a:lnTo>
                      <a:pt x="1565" y="4021"/>
                    </a:lnTo>
                    <a:lnTo>
                      <a:pt x="1526" y="3388"/>
                    </a:lnTo>
                    <a:lnTo>
                      <a:pt x="1466" y="2734"/>
                    </a:lnTo>
                    <a:lnTo>
                      <a:pt x="1387" y="2100"/>
                    </a:lnTo>
                    <a:lnTo>
                      <a:pt x="1268" y="1486"/>
                    </a:lnTo>
                    <a:lnTo>
                      <a:pt x="1150" y="852"/>
                    </a:lnTo>
                    <a:lnTo>
                      <a:pt x="991" y="239"/>
                    </a:lnTo>
                    <a:lnTo>
                      <a:pt x="951" y="159"/>
                    </a:lnTo>
                    <a:lnTo>
                      <a:pt x="932" y="120"/>
                    </a:lnTo>
                    <a:lnTo>
                      <a:pt x="892" y="60"/>
                    </a:lnTo>
                    <a:lnTo>
                      <a:pt x="833" y="40"/>
                    </a:lnTo>
                    <a:lnTo>
                      <a:pt x="7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4" name="Google Shape;6274;p23"/>
              <p:cNvSpPr/>
              <p:nvPr/>
            </p:nvSpPr>
            <p:spPr>
              <a:xfrm>
                <a:off x="1401050" y="1963725"/>
                <a:ext cx="1020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81" h="51557" extrusionOk="0">
                    <a:moveTo>
                      <a:pt x="1645" y="1"/>
                    </a:moveTo>
                    <a:lnTo>
                      <a:pt x="1585" y="21"/>
                    </a:lnTo>
                    <a:lnTo>
                      <a:pt x="1546" y="40"/>
                    </a:lnTo>
                    <a:lnTo>
                      <a:pt x="1506" y="60"/>
                    </a:lnTo>
                    <a:lnTo>
                      <a:pt x="1466" y="120"/>
                    </a:lnTo>
                    <a:lnTo>
                      <a:pt x="1447" y="179"/>
                    </a:lnTo>
                    <a:lnTo>
                      <a:pt x="1427" y="238"/>
                    </a:lnTo>
                    <a:lnTo>
                      <a:pt x="1050" y="2774"/>
                    </a:lnTo>
                    <a:lnTo>
                      <a:pt x="892" y="4041"/>
                    </a:lnTo>
                    <a:lnTo>
                      <a:pt x="714" y="5309"/>
                    </a:lnTo>
                    <a:lnTo>
                      <a:pt x="575" y="6596"/>
                    </a:lnTo>
                    <a:lnTo>
                      <a:pt x="436" y="7884"/>
                    </a:lnTo>
                    <a:lnTo>
                      <a:pt x="337" y="9171"/>
                    </a:lnTo>
                    <a:lnTo>
                      <a:pt x="219" y="10458"/>
                    </a:lnTo>
                    <a:lnTo>
                      <a:pt x="139" y="11746"/>
                    </a:lnTo>
                    <a:lnTo>
                      <a:pt x="80" y="13033"/>
                    </a:lnTo>
                    <a:lnTo>
                      <a:pt x="40" y="14321"/>
                    </a:lnTo>
                    <a:lnTo>
                      <a:pt x="1" y="15608"/>
                    </a:lnTo>
                    <a:lnTo>
                      <a:pt x="1" y="16895"/>
                    </a:lnTo>
                    <a:lnTo>
                      <a:pt x="21" y="18183"/>
                    </a:lnTo>
                    <a:lnTo>
                      <a:pt x="60" y="19470"/>
                    </a:lnTo>
                    <a:lnTo>
                      <a:pt x="139" y="20738"/>
                    </a:lnTo>
                    <a:lnTo>
                      <a:pt x="238" y="21966"/>
                    </a:lnTo>
                    <a:lnTo>
                      <a:pt x="357" y="23174"/>
                    </a:lnTo>
                    <a:lnTo>
                      <a:pt x="516" y="24362"/>
                    </a:lnTo>
                    <a:lnTo>
                      <a:pt x="714" y="25551"/>
                    </a:lnTo>
                    <a:lnTo>
                      <a:pt x="932" y="26719"/>
                    </a:lnTo>
                    <a:lnTo>
                      <a:pt x="1189" y="27908"/>
                    </a:lnTo>
                    <a:lnTo>
                      <a:pt x="1447" y="29076"/>
                    </a:lnTo>
                    <a:lnTo>
                      <a:pt x="1744" y="30245"/>
                    </a:lnTo>
                    <a:lnTo>
                      <a:pt x="2338" y="32622"/>
                    </a:lnTo>
                    <a:lnTo>
                      <a:pt x="2615" y="33810"/>
                    </a:lnTo>
                    <a:lnTo>
                      <a:pt x="2873" y="34998"/>
                    </a:lnTo>
                    <a:lnTo>
                      <a:pt x="3110" y="36207"/>
                    </a:lnTo>
                    <a:lnTo>
                      <a:pt x="3209" y="36821"/>
                    </a:lnTo>
                    <a:lnTo>
                      <a:pt x="3308" y="37435"/>
                    </a:lnTo>
                    <a:lnTo>
                      <a:pt x="3368" y="38029"/>
                    </a:lnTo>
                    <a:lnTo>
                      <a:pt x="3427" y="38643"/>
                    </a:lnTo>
                    <a:lnTo>
                      <a:pt x="3487" y="39257"/>
                    </a:lnTo>
                    <a:lnTo>
                      <a:pt x="3506" y="39891"/>
                    </a:lnTo>
                    <a:lnTo>
                      <a:pt x="3506" y="40604"/>
                    </a:lnTo>
                    <a:lnTo>
                      <a:pt x="3506" y="41317"/>
                    </a:lnTo>
                    <a:lnTo>
                      <a:pt x="3467" y="42030"/>
                    </a:lnTo>
                    <a:lnTo>
                      <a:pt x="3407" y="42743"/>
                    </a:lnTo>
                    <a:lnTo>
                      <a:pt x="3269" y="44149"/>
                    </a:lnTo>
                    <a:lnTo>
                      <a:pt x="3110" y="45575"/>
                    </a:lnTo>
                    <a:lnTo>
                      <a:pt x="2952" y="46981"/>
                    </a:lnTo>
                    <a:lnTo>
                      <a:pt x="2892" y="47694"/>
                    </a:lnTo>
                    <a:lnTo>
                      <a:pt x="2853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3" y="50546"/>
                    </a:lnTo>
                    <a:lnTo>
                      <a:pt x="2892" y="51259"/>
                    </a:lnTo>
                    <a:lnTo>
                      <a:pt x="2912" y="51378"/>
                    </a:lnTo>
                    <a:lnTo>
                      <a:pt x="2972" y="51457"/>
                    </a:lnTo>
                    <a:lnTo>
                      <a:pt x="3031" y="51517"/>
                    </a:lnTo>
                    <a:lnTo>
                      <a:pt x="3110" y="51556"/>
                    </a:lnTo>
                    <a:lnTo>
                      <a:pt x="3308" y="51556"/>
                    </a:lnTo>
                    <a:lnTo>
                      <a:pt x="3388" y="51517"/>
                    </a:lnTo>
                    <a:lnTo>
                      <a:pt x="3427" y="51457"/>
                    </a:lnTo>
                    <a:lnTo>
                      <a:pt x="3467" y="51378"/>
                    </a:lnTo>
                    <a:lnTo>
                      <a:pt x="3467" y="51259"/>
                    </a:lnTo>
                    <a:lnTo>
                      <a:pt x="3407" y="50625"/>
                    </a:lnTo>
                    <a:lnTo>
                      <a:pt x="3388" y="50011"/>
                    </a:lnTo>
                    <a:lnTo>
                      <a:pt x="3388" y="49378"/>
                    </a:lnTo>
                    <a:lnTo>
                      <a:pt x="3407" y="48744"/>
                    </a:lnTo>
                    <a:lnTo>
                      <a:pt x="3427" y="48130"/>
                    </a:lnTo>
                    <a:lnTo>
                      <a:pt x="3487" y="47496"/>
                    </a:lnTo>
                    <a:lnTo>
                      <a:pt x="3605" y="46248"/>
                    </a:lnTo>
                    <a:lnTo>
                      <a:pt x="3883" y="43753"/>
                    </a:lnTo>
                    <a:lnTo>
                      <a:pt x="4002" y="42505"/>
                    </a:lnTo>
                    <a:lnTo>
                      <a:pt x="4041" y="41891"/>
                    </a:lnTo>
                    <a:lnTo>
                      <a:pt x="4061" y="41257"/>
                    </a:lnTo>
                    <a:lnTo>
                      <a:pt x="4081" y="40663"/>
                    </a:lnTo>
                    <a:lnTo>
                      <a:pt x="4081" y="40089"/>
                    </a:lnTo>
                    <a:lnTo>
                      <a:pt x="4061" y="39494"/>
                    </a:lnTo>
                    <a:lnTo>
                      <a:pt x="4021" y="38920"/>
                    </a:lnTo>
                    <a:lnTo>
                      <a:pt x="3962" y="38346"/>
                    </a:lnTo>
                    <a:lnTo>
                      <a:pt x="3903" y="37771"/>
                    </a:lnTo>
                    <a:lnTo>
                      <a:pt x="3744" y="36622"/>
                    </a:lnTo>
                    <a:lnTo>
                      <a:pt x="3546" y="35474"/>
                    </a:lnTo>
                    <a:lnTo>
                      <a:pt x="3328" y="34345"/>
                    </a:lnTo>
                    <a:lnTo>
                      <a:pt x="3071" y="33216"/>
                    </a:lnTo>
                    <a:lnTo>
                      <a:pt x="2793" y="32087"/>
                    </a:lnTo>
                    <a:lnTo>
                      <a:pt x="2199" y="29670"/>
                    </a:lnTo>
                    <a:lnTo>
                      <a:pt x="1902" y="28462"/>
                    </a:lnTo>
                    <a:lnTo>
                      <a:pt x="1625" y="27254"/>
                    </a:lnTo>
                    <a:lnTo>
                      <a:pt x="1387" y="26046"/>
                    </a:lnTo>
                    <a:lnTo>
                      <a:pt x="1169" y="24818"/>
                    </a:lnTo>
                    <a:lnTo>
                      <a:pt x="971" y="23590"/>
                    </a:lnTo>
                    <a:lnTo>
                      <a:pt x="833" y="22342"/>
                    </a:lnTo>
                    <a:lnTo>
                      <a:pt x="734" y="21055"/>
                    </a:lnTo>
                    <a:lnTo>
                      <a:pt x="654" y="19787"/>
                    </a:lnTo>
                    <a:lnTo>
                      <a:pt x="615" y="18500"/>
                    </a:lnTo>
                    <a:lnTo>
                      <a:pt x="595" y="17212"/>
                    </a:lnTo>
                    <a:lnTo>
                      <a:pt x="595" y="15925"/>
                    </a:lnTo>
                    <a:lnTo>
                      <a:pt x="635" y="14657"/>
                    </a:lnTo>
                    <a:lnTo>
                      <a:pt x="674" y="13370"/>
                    </a:lnTo>
                    <a:lnTo>
                      <a:pt x="734" y="12083"/>
                    </a:lnTo>
                    <a:lnTo>
                      <a:pt x="833" y="10617"/>
                    </a:lnTo>
                    <a:lnTo>
                      <a:pt x="932" y="9151"/>
                    </a:lnTo>
                    <a:lnTo>
                      <a:pt x="1070" y="7686"/>
                    </a:lnTo>
                    <a:lnTo>
                      <a:pt x="1209" y="6240"/>
                    </a:lnTo>
                    <a:lnTo>
                      <a:pt x="1367" y="4774"/>
                    </a:lnTo>
                    <a:lnTo>
                      <a:pt x="1565" y="3328"/>
                    </a:lnTo>
                    <a:lnTo>
                      <a:pt x="1763" y="1863"/>
                    </a:lnTo>
                    <a:lnTo>
                      <a:pt x="1981" y="417"/>
                    </a:lnTo>
                    <a:lnTo>
                      <a:pt x="1981" y="337"/>
                    </a:lnTo>
                    <a:lnTo>
                      <a:pt x="1962" y="278"/>
                    </a:lnTo>
                    <a:lnTo>
                      <a:pt x="1962" y="219"/>
                    </a:lnTo>
                    <a:lnTo>
                      <a:pt x="1922" y="159"/>
                    </a:lnTo>
                    <a:lnTo>
                      <a:pt x="1843" y="60"/>
                    </a:lnTo>
                    <a:lnTo>
                      <a:pt x="1744" y="21"/>
                    </a:lnTo>
                    <a:lnTo>
                      <a:pt x="164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5" name="Google Shape;6275;p23"/>
              <p:cNvSpPr/>
              <p:nvPr/>
            </p:nvSpPr>
            <p:spPr>
              <a:xfrm>
                <a:off x="152682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18" y="0"/>
                    </a:moveTo>
                    <a:lnTo>
                      <a:pt x="119" y="60"/>
                    </a:lnTo>
                    <a:lnTo>
                      <a:pt x="40" y="139"/>
                    </a:lnTo>
                    <a:lnTo>
                      <a:pt x="20" y="198"/>
                    </a:lnTo>
                    <a:lnTo>
                      <a:pt x="1" y="25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8" y="1941"/>
                    </a:lnTo>
                    <a:lnTo>
                      <a:pt x="397" y="3486"/>
                    </a:lnTo>
                    <a:lnTo>
                      <a:pt x="515" y="5031"/>
                    </a:lnTo>
                    <a:lnTo>
                      <a:pt x="615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5" y="11230"/>
                    </a:lnTo>
                    <a:lnTo>
                      <a:pt x="535" y="12795"/>
                    </a:lnTo>
                    <a:lnTo>
                      <a:pt x="535" y="12854"/>
                    </a:lnTo>
                    <a:lnTo>
                      <a:pt x="535" y="12934"/>
                    </a:lnTo>
                    <a:lnTo>
                      <a:pt x="575" y="12973"/>
                    </a:lnTo>
                    <a:lnTo>
                      <a:pt x="595" y="13033"/>
                    </a:lnTo>
                    <a:lnTo>
                      <a:pt x="694" y="13092"/>
                    </a:lnTo>
                    <a:lnTo>
                      <a:pt x="793" y="13112"/>
                    </a:lnTo>
                    <a:lnTo>
                      <a:pt x="892" y="13092"/>
                    </a:lnTo>
                    <a:lnTo>
                      <a:pt x="991" y="13033"/>
                    </a:lnTo>
                    <a:lnTo>
                      <a:pt x="1030" y="12973"/>
                    </a:lnTo>
                    <a:lnTo>
                      <a:pt x="1070" y="12934"/>
                    </a:lnTo>
                    <a:lnTo>
                      <a:pt x="1090" y="12854"/>
                    </a:lnTo>
                    <a:lnTo>
                      <a:pt x="1090" y="12795"/>
                    </a:lnTo>
                    <a:lnTo>
                      <a:pt x="1189" y="11210"/>
                    </a:lnTo>
                    <a:lnTo>
                      <a:pt x="1229" y="9646"/>
                    </a:lnTo>
                    <a:lnTo>
                      <a:pt x="1209" y="8061"/>
                    </a:lnTo>
                    <a:lnTo>
                      <a:pt x="1169" y="6497"/>
                    </a:lnTo>
                    <a:lnTo>
                      <a:pt x="1070" y="4912"/>
                    </a:lnTo>
                    <a:lnTo>
                      <a:pt x="951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5" y="159"/>
                    </a:lnTo>
                    <a:lnTo>
                      <a:pt x="496" y="99"/>
                    </a:lnTo>
                    <a:lnTo>
                      <a:pt x="476" y="60"/>
                    </a:lnTo>
                    <a:lnTo>
                      <a:pt x="416" y="20"/>
                    </a:lnTo>
                    <a:lnTo>
                      <a:pt x="37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6" name="Google Shape;6276;p23"/>
              <p:cNvSpPr/>
              <p:nvPr/>
            </p:nvSpPr>
            <p:spPr>
              <a:xfrm>
                <a:off x="1426300" y="1002150"/>
                <a:ext cx="93125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5" h="35473" extrusionOk="0">
                    <a:moveTo>
                      <a:pt x="2397" y="0"/>
                    </a:moveTo>
                    <a:lnTo>
                      <a:pt x="2279" y="20"/>
                    </a:lnTo>
                    <a:lnTo>
                      <a:pt x="2180" y="59"/>
                    </a:lnTo>
                    <a:lnTo>
                      <a:pt x="2100" y="158"/>
                    </a:lnTo>
                    <a:lnTo>
                      <a:pt x="2061" y="277"/>
                    </a:lnTo>
                    <a:lnTo>
                      <a:pt x="2041" y="337"/>
                    </a:lnTo>
                    <a:lnTo>
                      <a:pt x="2041" y="416"/>
                    </a:lnTo>
                    <a:lnTo>
                      <a:pt x="2318" y="2753"/>
                    </a:lnTo>
                    <a:lnTo>
                      <a:pt x="2576" y="5110"/>
                    </a:lnTo>
                    <a:lnTo>
                      <a:pt x="2794" y="7467"/>
                    </a:lnTo>
                    <a:lnTo>
                      <a:pt x="2893" y="8655"/>
                    </a:lnTo>
                    <a:lnTo>
                      <a:pt x="2972" y="9824"/>
                    </a:lnTo>
                    <a:lnTo>
                      <a:pt x="3051" y="11012"/>
                    </a:lnTo>
                    <a:lnTo>
                      <a:pt x="3091" y="12181"/>
                    </a:lnTo>
                    <a:lnTo>
                      <a:pt x="3130" y="13369"/>
                    </a:lnTo>
                    <a:lnTo>
                      <a:pt x="3150" y="14558"/>
                    </a:lnTo>
                    <a:lnTo>
                      <a:pt x="3130" y="15746"/>
                    </a:lnTo>
                    <a:lnTo>
                      <a:pt x="3110" y="16915"/>
                    </a:lnTo>
                    <a:lnTo>
                      <a:pt x="3051" y="18103"/>
                    </a:lnTo>
                    <a:lnTo>
                      <a:pt x="2972" y="19291"/>
                    </a:lnTo>
                    <a:lnTo>
                      <a:pt x="2853" y="20420"/>
                    </a:lnTo>
                    <a:lnTo>
                      <a:pt x="2734" y="21529"/>
                    </a:lnTo>
                    <a:lnTo>
                      <a:pt x="2556" y="22639"/>
                    </a:lnTo>
                    <a:lnTo>
                      <a:pt x="2358" y="23748"/>
                    </a:lnTo>
                    <a:lnTo>
                      <a:pt x="2140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49" y="28065"/>
                    </a:lnTo>
                    <a:lnTo>
                      <a:pt x="635" y="29848"/>
                    </a:lnTo>
                    <a:lnTo>
                      <a:pt x="496" y="30284"/>
                    </a:lnTo>
                    <a:lnTo>
                      <a:pt x="357" y="30739"/>
                    </a:lnTo>
                    <a:lnTo>
                      <a:pt x="239" y="31195"/>
                    </a:lnTo>
                    <a:lnTo>
                      <a:pt x="139" y="31670"/>
                    </a:lnTo>
                    <a:lnTo>
                      <a:pt x="60" y="32126"/>
                    </a:lnTo>
                    <a:lnTo>
                      <a:pt x="21" y="32581"/>
                    </a:lnTo>
                    <a:lnTo>
                      <a:pt x="1" y="33037"/>
                    </a:lnTo>
                    <a:lnTo>
                      <a:pt x="21" y="33512"/>
                    </a:lnTo>
                    <a:lnTo>
                      <a:pt x="80" y="33968"/>
                    </a:lnTo>
                    <a:lnTo>
                      <a:pt x="179" y="34423"/>
                    </a:lnTo>
                    <a:lnTo>
                      <a:pt x="258" y="34641"/>
                    </a:lnTo>
                    <a:lnTo>
                      <a:pt x="338" y="34859"/>
                    </a:lnTo>
                    <a:lnTo>
                      <a:pt x="437" y="35097"/>
                    </a:lnTo>
                    <a:lnTo>
                      <a:pt x="536" y="35315"/>
                    </a:lnTo>
                    <a:lnTo>
                      <a:pt x="575" y="35374"/>
                    </a:lnTo>
                    <a:lnTo>
                      <a:pt x="635" y="35414"/>
                    </a:lnTo>
                    <a:lnTo>
                      <a:pt x="674" y="35453"/>
                    </a:lnTo>
                    <a:lnTo>
                      <a:pt x="734" y="35473"/>
                    </a:lnTo>
                    <a:lnTo>
                      <a:pt x="833" y="35473"/>
                    </a:lnTo>
                    <a:lnTo>
                      <a:pt x="932" y="35414"/>
                    </a:lnTo>
                    <a:lnTo>
                      <a:pt x="1011" y="35334"/>
                    </a:lnTo>
                    <a:lnTo>
                      <a:pt x="1070" y="35235"/>
                    </a:lnTo>
                    <a:lnTo>
                      <a:pt x="1070" y="35176"/>
                    </a:lnTo>
                    <a:lnTo>
                      <a:pt x="1070" y="35116"/>
                    </a:lnTo>
                    <a:lnTo>
                      <a:pt x="1070" y="35057"/>
                    </a:lnTo>
                    <a:lnTo>
                      <a:pt x="1031" y="34978"/>
                    </a:lnTo>
                    <a:lnTo>
                      <a:pt x="912" y="34740"/>
                    </a:lnTo>
                    <a:lnTo>
                      <a:pt x="813" y="34483"/>
                    </a:lnTo>
                    <a:lnTo>
                      <a:pt x="734" y="34245"/>
                    </a:lnTo>
                    <a:lnTo>
                      <a:pt x="674" y="33988"/>
                    </a:lnTo>
                    <a:lnTo>
                      <a:pt x="615" y="33730"/>
                    </a:lnTo>
                    <a:lnTo>
                      <a:pt x="575" y="33473"/>
                    </a:lnTo>
                    <a:lnTo>
                      <a:pt x="555" y="33195"/>
                    </a:lnTo>
                    <a:lnTo>
                      <a:pt x="555" y="32938"/>
                    </a:lnTo>
                    <a:lnTo>
                      <a:pt x="555" y="32680"/>
                    </a:lnTo>
                    <a:lnTo>
                      <a:pt x="575" y="32403"/>
                    </a:lnTo>
                    <a:lnTo>
                      <a:pt x="635" y="31868"/>
                    </a:lnTo>
                    <a:lnTo>
                      <a:pt x="753" y="31333"/>
                    </a:lnTo>
                    <a:lnTo>
                      <a:pt x="872" y="30799"/>
                    </a:lnTo>
                    <a:lnTo>
                      <a:pt x="1051" y="30244"/>
                    </a:lnTo>
                    <a:lnTo>
                      <a:pt x="1209" y="29709"/>
                    </a:lnTo>
                    <a:lnTo>
                      <a:pt x="1605" y="28660"/>
                    </a:lnTo>
                    <a:lnTo>
                      <a:pt x="1962" y="27650"/>
                    </a:lnTo>
                    <a:lnTo>
                      <a:pt x="2140" y="27154"/>
                    </a:lnTo>
                    <a:lnTo>
                      <a:pt x="2279" y="26679"/>
                    </a:lnTo>
                    <a:lnTo>
                      <a:pt x="2536" y="25669"/>
                    </a:lnTo>
                    <a:lnTo>
                      <a:pt x="2774" y="24639"/>
                    </a:lnTo>
                    <a:lnTo>
                      <a:pt x="2972" y="23609"/>
                    </a:lnTo>
                    <a:lnTo>
                      <a:pt x="3150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6" y="18380"/>
                    </a:lnTo>
                    <a:lnTo>
                      <a:pt x="3665" y="17231"/>
                    </a:lnTo>
                    <a:lnTo>
                      <a:pt x="3705" y="16102"/>
                    </a:lnTo>
                    <a:lnTo>
                      <a:pt x="3724" y="14954"/>
                    </a:lnTo>
                    <a:lnTo>
                      <a:pt x="3705" y="13825"/>
                    </a:lnTo>
                    <a:lnTo>
                      <a:pt x="3685" y="12696"/>
                    </a:lnTo>
                    <a:lnTo>
                      <a:pt x="3645" y="11547"/>
                    </a:lnTo>
                    <a:lnTo>
                      <a:pt x="3586" y="10418"/>
                    </a:lnTo>
                    <a:lnTo>
                      <a:pt x="3507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53" y="2496"/>
                    </a:lnTo>
                    <a:lnTo>
                      <a:pt x="2595" y="238"/>
                    </a:lnTo>
                    <a:lnTo>
                      <a:pt x="2576" y="158"/>
                    </a:lnTo>
                    <a:lnTo>
                      <a:pt x="2556" y="99"/>
                    </a:lnTo>
                    <a:lnTo>
                      <a:pt x="2516" y="59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7" name="Google Shape;6277;p23"/>
              <p:cNvSpPr/>
              <p:nvPr/>
            </p:nvSpPr>
            <p:spPr>
              <a:xfrm>
                <a:off x="1523350" y="1291300"/>
                <a:ext cx="619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8659" extrusionOk="0">
                    <a:moveTo>
                      <a:pt x="1823" y="1"/>
                    </a:moveTo>
                    <a:lnTo>
                      <a:pt x="1704" y="21"/>
                    </a:lnTo>
                    <a:lnTo>
                      <a:pt x="1625" y="60"/>
                    </a:lnTo>
                    <a:lnTo>
                      <a:pt x="1546" y="159"/>
                    </a:lnTo>
                    <a:lnTo>
                      <a:pt x="1526" y="199"/>
                    </a:lnTo>
                    <a:lnTo>
                      <a:pt x="1506" y="278"/>
                    </a:lnTo>
                    <a:lnTo>
                      <a:pt x="1506" y="338"/>
                    </a:lnTo>
                    <a:lnTo>
                      <a:pt x="1506" y="417"/>
                    </a:lnTo>
                    <a:lnTo>
                      <a:pt x="1625" y="971"/>
                    </a:lnTo>
                    <a:lnTo>
                      <a:pt x="1724" y="1546"/>
                    </a:lnTo>
                    <a:lnTo>
                      <a:pt x="1803" y="2100"/>
                    </a:lnTo>
                    <a:lnTo>
                      <a:pt x="1843" y="2675"/>
                    </a:lnTo>
                    <a:lnTo>
                      <a:pt x="1882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902" y="4913"/>
                    </a:lnTo>
                    <a:lnTo>
                      <a:pt x="1863" y="5467"/>
                    </a:lnTo>
                    <a:lnTo>
                      <a:pt x="1823" y="6042"/>
                    </a:lnTo>
                    <a:lnTo>
                      <a:pt x="1724" y="7151"/>
                    </a:lnTo>
                    <a:lnTo>
                      <a:pt x="1566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91" y="11627"/>
                    </a:lnTo>
                    <a:lnTo>
                      <a:pt x="575" y="13865"/>
                    </a:lnTo>
                    <a:lnTo>
                      <a:pt x="377" y="14994"/>
                    </a:lnTo>
                    <a:lnTo>
                      <a:pt x="219" y="16103"/>
                    </a:lnTo>
                    <a:lnTo>
                      <a:pt x="100" y="17232"/>
                    </a:lnTo>
                    <a:lnTo>
                      <a:pt x="40" y="17787"/>
                    </a:lnTo>
                    <a:lnTo>
                      <a:pt x="1" y="18341"/>
                    </a:lnTo>
                    <a:lnTo>
                      <a:pt x="21" y="18421"/>
                    </a:lnTo>
                    <a:lnTo>
                      <a:pt x="21" y="18480"/>
                    </a:lnTo>
                    <a:lnTo>
                      <a:pt x="60" y="18540"/>
                    </a:lnTo>
                    <a:lnTo>
                      <a:pt x="80" y="18579"/>
                    </a:lnTo>
                    <a:lnTo>
                      <a:pt x="179" y="18639"/>
                    </a:lnTo>
                    <a:lnTo>
                      <a:pt x="278" y="18658"/>
                    </a:lnTo>
                    <a:lnTo>
                      <a:pt x="377" y="18639"/>
                    </a:lnTo>
                    <a:lnTo>
                      <a:pt x="476" y="18579"/>
                    </a:lnTo>
                    <a:lnTo>
                      <a:pt x="516" y="18540"/>
                    </a:lnTo>
                    <a:lnTo>
                      <a:pt x="555" y="18480"/>
                    </a:lnTo>
                    <a:lnTo>
                      <a:pt x="575" y="18421"/>
                    </a:lnTo>
                    <a:lnTo>
                      <a:pt x="575" y="18341"/>
                    </a:lnTo>
                    <a:lnTo>
                      <a:pt x="615" y="17787"/>
                    </a:lnTo>
                    <a:lnTo>
                      <a:pt x="654" y="17212"/>
                    </a:lnTo>
                    <a:lnTo>
                      <a:pt x="793" y="16084"/>
                    </a:lnTo>
                    <a:lnTo>
                      <a:pt x="952" y="14955"/>
                    </a:lnTo>
                    <a:lnTo>
                      <a:pt x="1130" y="13826"/>
                    </a:lnTo>
                    <a:lnTo>
                      <a:pt x="1546" y="11568"/>
                    </a:lnTo>
                    <a:lnTo>
                      <a:pt x="1764" y="10439"/>
                    </a:lnTo>
                    <a:lnTo>
                      <a:pt x="1962" y="9310"/>
                    </a:lnTo>
                    <a:lnTo>
                      <a:pt x="2140" y="8181"/>
                    </a:lnTo>
                    <a:lnTo>
                      <a:pt x="2279" y="7052"/>
                    </a:lnTo>
                    <a:lnTo>
                      <a:pt x="2397" y="5923"/>
                    </a:lnTo>
                    <a:lnTo>
                      <a:pt x="2437" y="5349"/>
                    </a:lnTo>
                    <a:lnTo>
                      <a:pt x="2457" y="4794"/>
                    </a:lnTo>
                    <a:lnTo>
                      <a:pt x="2477" y="4220"/>
                    </a:lnTo>
                    <a:lnTo>
                      <a:pt x="2457" y="3665"/>
                    </a:lnTo>
                    <a:lnTo>
                      <a:pt x="2437" y="3091"/>
                    </a:lnTo>
                    <a:lnTo>
                      <a:pt x="2397" y="2516"/>
                    </a:lnTo>
                    <a:lnTo>
                      <a:pt x="2358" y="1942"/>
                    </a:lnTo>
                    <a:lnTo>
                      <a:pt x="2279" y="1387"/>
                    </a:lnTo>
                    <a:lnTo>
                      <a:pt x="2180" y="813"/>
                    </a:lnTo>
                    <a:lnTo>
                      <a:pt x="2061" y="239"/>
                    </a:lnTo>
                    <a:lnTo>
                      <a:pt x="2041" y="159"/>
                    </a:lnTo>
                    <a:lnTo>
                      <a:pt x="2001" y="100"/>
                    </a:lnTo>
                    <a:lnTo>
                      <a:pt x="1962" y="60"/>
                    </a:lnTo>
                    <a:lnTo>
                      <a:pt x="1922" y="40"/>
                    </a:lnTo>
                    <a:lnTo>
                      <a:pt x="182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8" name="Google Shape;6278;p23"/>
              <p:cNvSpPr/>
              <p:nvPr/>
            </p:nvSpPr>
            <p:spPr>
              <a:xfrm>
                <a:off x="1305975" y="1365575"/>
                <a:ext cx="151550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62" h="74631" extrusionOk="0">
                    <a:moveTo>
                      <a:pt x="5705" y="1"/>
                    </a:moveTo>
                    <a:lnTo>
                      <a:pt x="5666" y="21"/>
                    </a:lnTo>
                    <a:lnTo>
                      <a:pt x="5626" y="60"/>
                    </a:lnTo>
                    <a:lnTo>
                      <a:pt x="5586" y="100"/>
                    </a:lnTo>
                    <a:lnTo>
                      <a:pt x="5547" y="179"/>
                    </a:lnTo>
                    <a:lnTo>
                      <a:pt x="5230" y="1031"/>
                    </a:lnTo>
                    <a:lnTo>
                      <a:pt x="4913" y="1882"/>
                    </a:lnTo>
                    <a:lnTo>
                      <a:pt x="4636" y="2754"/>
                    </a:lnTo>
                    <a:lnTo>
                      <a:pt x="4358" y="3606"/>
                    </a:lnTo>
                    <a:lnTo>
                      <a:pt x="4121" y="4477"/>
                    </a:lnTo>
                    <a:lnTo>
                      <a:pt x="3883" y="5348"/>
                    </a:lnTo>
                    <a:lnTo>
                      <a:pt x="3645" y="6220"/>
                    </a:lnTo>
                    <a:lnTo>
                      <a:pt x="3447" y="7091"/>
                    </a:lnTo>
                    <a:lnTo>
                      <a:pt x="3249" y="7963"/>
                    </a:lnTo>
                    <a:lnTo>
                      <a:pt x="3071" y="8854"/>
                    </a:lnTo>
                    <a:lnTo>
                      <a:pt x="2912" y="9726"/>
                    </a:lnTo>
                    <a:lnTo>
                      <a:pt x="2774" y="10617"/>
                    </a:lnTo>
                    <a:lnTo>
                      <a:pt x="2635" y="11508"/>
                    </a:lnTo>
                    <a:lnTo>
                      <a:pt x="2516" y="12400"/>
                    </a:lnTo>
                    <a:lnTo>
                      <a:pt x="2298" y="14182"/>
                    </a:lnTo>
                    <a:lnTo>
                      <a:pt x="2120" y="15965"/>
                    </a:lnTo>
                    <a:lnTo>
                      <a:pt x="2001" y="17767"/>
                    </a:lnTo>
                    <a:lnTo>
                      <a:pt x="1902" y="19569"/>
                    </a:lnTo>
                    <a:lnTo>
                      <a:pt x="1843" y="21372"/>
                    </a:lnTo>
                    <a:lnTo>
                      <a:pt x="1803" y="23174"/>
                    </a:lnTo>
                    <a:lnTo>
                      <a:pt x="1803" y="24996"/>
                    </a:lnTo>
                    <a:lnTo>
                      <a:pt x="1803" y="26818"/>
                    </a:lnTo>
                    <a:lnTo>
                      <a:pt x="1843" y="28641"/>
                    </a:lnTo>
                    <a:lnTo>
                      <a:pt x="1922" y="32305"/>
                    </a:lnTo>
                    <a:lnTo>
                      <a:pt x="2041" y="35949"/>
                    </a:lnTo>
                    <a:lnTo>
                      <a:pt x="2140" y="39613"/>
                    </a:lnTo>
                    <a:lnTo>
                      <a:pt x="2160" y="41435"/>
                    </a:lnTo>
                    <a:lnTo>
                      <a:pt x="2199" y="43258"/>
                    </a:lnTo>
                    <a:lnTo>
                      <a:pt x="2199" y="45080"/>
                    </a:lnTo>
                    <a:lnTo>
                      <a:pt x="2180" y="46902"/>
                    </a:lnTo>
                    <a:lnTo>
                      <a:pt x="2140" y="48724"/>
                    </a:lnTo>
                    <a:lnTo>
                      <a:pt x="2061" y="50546"/>
                    </a:lnTo>
                    <a:lnTo>
                      <a:pt x="1962" y="52349"/>
                    </a:lnTo>
                    <a:lnTo>
                      <a:pt x="1803" y="54151"/>
                    </a:lnTo>
                    <a:lnTo>
                      <a:pt x="1625" y="55934"/>
                    </a:lnTo>
                    <a:lnTo>
                      <a:pt x="1526" y="56845"/>
                    </a:lnTo>
                    <a:lnTo>
                      <a:pt x="1387" y="57736"/>
                    </a:lnTo>
                    <a:lnTo>
                      <a:pt x="1249" y="58706"/>
                    </a:lnTo>
                    <a:lnTo>
                      <a:pt x="1090" y="59697"/>
                    </a:lnTo>
                    <a:lnTo>
                      <a:pt x="734" y="61638"/>
                    </a:lnTo>
                    <a:lnTo>
                      <a:pt x="575" y="62628"/>
                    </a:lnTo>
                    <a:lnTo>
                      <a:pt x="417" y="63599"/>
                    </a:lnTo>
                    <a:lnTo>
                      <a:pt x="278" y="64589"/>
                    </a:lnTo>
                    <a:lnTo>
                      <a:pt x="179" y="65579"/>
                    </a:lnTo>
                    <a:lnTo>
                      <a:pt x="80" y="66669"/>
                    </a:lnTo>
                    <a:lnTo>
                      <a:pt x="41" y="67758"/>
                    </a:lnTo>
                    <a:lnTo>
                      <a:pt x="1" y="68847"/>
                    </a:lnTo>
                    <a:lnTo>
                      <a:pt x="1" y="69937"/>
                    </a:lnTo>
                    <a:lnTo>
                      <a:pt x="21" y="71046"/>
                    </a:lnTo>
                    <a:lnTo>
                      <a:pt x="41" y="72135"/>
                    </a:lnTo>
                    <a:lnTo>
                      <a:pt x="140" y="74314"/>
                    </a:lnTo>
                    <a:lnTo>
                      <a:pt x="140" y="74393"/>
                    </a:lnTo>
                    <a:lnTo>
                      <a:pt x="179" y="74452"/>
                    </a:lnTo>
                    <a:lnTo>
                      <a:pt x="199" y="74512"/>
                    </a:lnTo>
                    <a:lnTo>
                      <a:pt x="239" y="74551"/>
                    </a:lnTo>
                    <a:lnTo>
                      <a:pt x="338" y="74611"/>
                    </a:lnTo>
                    <a:lnTo>
                      <a:pt x="437" y="74631"/>
                    </a:lnTo>
                    <a:lnTo>
                      <a:pt x="536" y="74611"/>
                    </a:lnTo>
                    <a:lnTo>
                      <a:pt x="635" y="74551"/>
                    </a:lnTo>
                    <a:lnTo>
                      <a:pt x="655" y="74512"/>
                    </a:lnTo>
                    <a:lnTo>
                      <a:pt x="694" y="74452"/>
                    </a:lnTo>
                    <a:lnTo>
                      <a:pt x="714" y="74393"/>
                    </a:lnTo>
                    <a:lnTo>
                      <a:pt x="714" y="74314"/>
                    </a:lnTo>
                    <a:lnTo>
                      <a:pt x="615" y="72373"/>
                    </a:lnTo>
                    <a:lnTo>
                      <a:pt x="595" y="71402"/>
                    </a:lnTo>
                    <a:lnTo>
                      <a:pt x="575" y="70432"/>
                    </a:lnTo>
                    <a:lnTo>
                      <a:pt x="575" y="69461"/>
                    </a:lnTo>
                    <a:lnTo>
                      <a:pt x="575" y="68491"/>
                    </a:lnTo>
                    <a:lnTo>
                      <a:pt x="615" y="67520"/>
                    </a:lnTo>
                    <a:lnTo>
                      <a:pt x="655" y="66550"/>
                    </a:lnTo>
                    <a:lnTo>
                      <a:pt x="734" y="65619"/>
                    </a:lnTo>
                    <a:lnTo>
                      <a:pt x="853" y="64688"/>
                    </a:lnTo>
                    <a:lnTo>
                      <a:pt x="971" y="63757"/>
                    </a:lnTo>
                    <a:lnTo>
                      <a:pt x="1130" y="62846"/>
                    </a:lnTo>
                    <a:lnTo>
                      <a:pt x="1447" y="61004"/>
                    </a:lnTo>
                    <a:lnTo>
                      <a:pt x="1744" y="59162"/>
                    </a:lnTo>
                    <a:lnTo>
                      <a:pt x="1883" y="58271"/>
                    </a:lnTo>
                    <a:lnTo>
                      <a:pt x="2021" y="57379"/>
                    </a:lnTo>
                    <a:lnTo>
                      <a:pt x="2239" y="55597"/>
                    </a:lnTo>
                    <a:lnTo>
                      <a:pt x="2397" y="53814"/>
                    </a:lnTo>
                    <a:lnTo>
                      <a:pt x="2536" y="52012"/>
                    </a:lnTo>
                    <a:lnTo>
                      <a:pt x="2635" y="50210"/>
                    </a:lnTo>
                    <a:lnTo>
                      <a:pt x="2714" y="48407"/>
                    </a:lnTo>
                    <a:lnTo>
                      <a:pt x="2734" y="46605"/>
                    </a:lnTo>
                    <a:lnTo>
                      <a:pt x="2754" y="44803"/>
                    </a:lnTo>
                    <a:lnTo>
                      <a:pt x="2754" y="43000"/>
                    </a:lnTo>
                    <a:lnTo>
                      <a:pt x="2714" y="41218"/>
                    </a:lnTo>
                    <a:lnTo>
                      <a:pt x="2635" y="37613"/>
                    </a:lnTo>
                    <a:lnTo>
                      <a:pt x="2536" y="34008"/>
                    </a:lnTo>
                    <a:lnTo>
                      <a:pt x="2437" y="30423"/>
                    </a:lnTo>
                    <a:lnTo>
                      <a:pt x="2397" y="28621"/>
                    </a:lnTo>
                    <a:lnTo>
                      <a:pt x="2358" y="26818"/>
                    </a:lnTo>
                    <a:lnTo>
                      <a:pt x="2358" y="25016"/>
                    </a:lnTo>
                    <a:lnTo>
                      <a:pt x="2378" y="23234"/>
                    </a:lnTo>
                    <a:lnTo>
                      <a:pt x="2397" y="21431"/>
                    </a:lnTo>
                    <a:lnTo>
                      <a:pt x="2477" y="19629"/>
                    </a:lnTo>
                    <a:lnTo>
                      <a:pt x="2556" y="17826"/>
                    </a:lnTo>
                    <a:lnTo>
                      <a:pt x="2695" y="16044"/>
                    </a:lnTo>
                    <a:lnTo>
                      <a:pt x="2794" y="15034"/>
                    </a:lnTo>
                    <a:lnTo>
                      <a:pt x="2893" y="14043"/>
                    </a:lnTo>
                    <a:lnTo>
                      <a:pt x="3011" y="13053"/>
                    </a:lnTo>
                    <a:lnTo>
                      <a:pt x="3130" y="12043"/>
                    </a:lnTo>
                    <a:lnTo>
                      <a:pt x="3289" y="11053"/>
                    </a:lnTo>
                    <a:lnTo>
                      <a:pt x="3447" y="10062"/>
                    </a:lnTo>
                    <a:lnTo>
                      <a:pt x="3625" y="9092"/>
                    </a:lnTo>
                    <a:lnTo>
                      <a:pt x="3824" y="8102"/>
                    </a:lnTo>
                    <a:lnTo>
                      <a:pt x="4041" y="7131"/>
                    </a:lnTo>
                    <a:lnTo>
                      <a:pt x="4259" y="6161"/>
                    </a:lnTo>
                    <a:lnTo>
                      <a:pt x="4517" y="5210"/>
                    </a:lnTo>
                    <a:lnTo>
                      <a:pt x="4774" y="4259"/>
                    </a:lnTo>
                    <a:lnTo>
                      <a:pt x="5052" y="3308"/>
                    </a:lnTo>
                    <a:lnTo>
                      <a:pt x="5368" y="2358"/>
                    </a:lnTo>
                    <a:lnTo>
                      <a:pt x="5685" y="1427"/>
                    </a:lnTo>
                    <a:lnTo>
                      <a:pt x="6042" y="496"/>
                    </a:lnTo>
                    <a:lnTo>
                      <a:pt x="6062" y="437"/>
                    </a:lnTo>
                    <a:lnTo>
                      <a:pt x="6062" y="357"/>
                    </a:lnTo>
                    <a:lnTo>
                      <a:pt x="6042" y="238"/>
                    </a:lnTo>
                    <a:lnTo>
                      <a:pt x="5982" y="120"/>
                    </a:lnTo>
                    <a:lnTo>
                      <a:pt x="5903" y="40"/>
                    </a:lnTo>
                    <a:lnTo>
                      <a:pt x="580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9" name="Google Shape;6279;p23"/>
              <p:cNvSpPr/>
              <p:nvPr/>
            </p:nvSpPr>
            <p:spPr>
              <a:xfrm>
                <a:off x="1369375" y="2829750"/>
                <a:ext cx="896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86" h="15153" extrusionOk="0">
                    <a:moveTo>
                      <a:pt x="2119" y="1"/>
                    </a:moveTo>
                    <a:lnTo>
                      <a:pt x="2020" y="21"/>
                    </a:lnTo>
                    <a:lnTo>
                      <a:pt x="1921" y="40"/>
                    </a:lnTo>
                    <a:lnTo>
                      <a:pt x="1842" y="80"/>
                    </a:lnTo>
                    <a:lnTo>
                      <a:pt x="1664" y="179"/>
                    </a:lnTo>
                    <a:lnTo>
                      <a:pt x="1525" y="33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0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54" y="2754"/>
                    </a:lnTo>
                    <a:lnTo>
                      <a:pt x="495" y="3744"/>
                    </a:lnTo>
                    <a:lnTo>
                      <a:pt x="357" y="4695"/>
                    </a:lnTo>
                    <a:lnTo>
                      <a:pt x="218" y="5705"/>
                    </a:lnTo>
                    <a:lnTo>
                      <a:pt x="119" y="6735"/>
                    </a:lnTo>
                    <a:lnTo>
                      <a:pt x="40" y="7745"/>
                    </a:lnTo>
                    <a:lnTo>
                      <a:pt x="0" y="8775"/>
                    </a:lnTo>
                    <a:lnTo>
                      <a:pt x="0" y="9805"/>
                    </a:lnTo>
                    <a:lnTo>
                      <a:pt x="20" y="10835"/>
                    </a:lnTo>
                    <a:lnTo>
                      <a:pt x="79" y="11845"/>
                    </a:lnTo>
                    <a:lnTo>
                      <a:pt x="159" y="12875"/>
                    </a:lnTo>
                    <a:lnTo>
                      <a:pt x="178" y="12954"/>
                    </a:lnTo>
                    <a:lnTo>
                      <a:pt x="198" y="13014"/>
                    </a:lnTo>
                    <a:lnTo>
                      <a:pt x="238" y="13073"/>
                    </a:lnTo>
                    <a:lnTo>
                      <a:pt x="277" y="13113"/>
                    </a:lnTo>
                    <a:lnTo>
                      <a:pt x="376" y="13172"/>
                    </a:lnTo>
                    <a:lnTo>
                      <a:pt x="475" y="13192"/>
                    </a:lnTo>
                    <a:lnTo>
                      <a:pt x="575" y="13172"/>
                    </a:lnTo>
                    <a:lnTo>
                      <a:pt x="634" y="13152"/>
                    </a:lnTo>
                    <a:lnTo>
                      <a:pt x="674" y="13113"/>
                    </a:lnTo>
                    <a:lnTo>
                      <a:pt x="693" y="13073"/>
                    </a:lnTo>
                    <a:lnTo>
                      <a:pt x="713" y="13014"/>
                    </a:lnTo>
                    <a:lnTo>
                      <a:pt x="733" y="12954"/>
                    </a:lnTo>
                    <a:lnTo>
                      <a:pt x="733" y="12875"/>
                    </a:lnTo>
                    <a:lnTo>
                      <a:pt x="654" y="12063"/>
                    </a:lnTo>
                    <a:lnTo>
                      <a:pt x="614" y="11231"/>
                    </a:lnTo>
                    <a:lnTo>
                      <a:pt x="575" y="10419"/>
                    </a:lnTo>
                    <a:lnTo>
                      <a:pt x="575" y="9607"/>
                    </a:lnTo>
                    <a:lnTo>
                      <a:pt x="575" y="8775"/>
                    </a:lnTo>
                    <a:lnTo>
                      <a:pt x="594" y="7963"/>
                    </a:lnTo>
                    <a:lnTo>
                      <a:pt x="654" y="7151"/>
                    </a:lnTo>
                    <a:lnTo>
                      <a:pt x="713" y="6339"/>
                    </a:lnTo>
                    <a:lnTo>
                      <a:pt x="812" y="5507"/>
                    </a:lnTo>
                    <a:lnTo>
                      <a:pt x="931" y="4675"/>
                    </a:lnTo>
                    <a:lnTo>
                      <a:pt x="1070" y="3863"/>
                    </a:lnTo>
                    <a:lnTo>
                      <a:pt x="1228" y="3031"/>
                    </a:lnTo>
                    <a:lnTo>
                      <a:pt x="1387" y="2279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4" y="1348"/>
                    </a:lnTo>
                    <a:lnTo>
                      <a:pt x="1703" y="1130"/>
                    </a:lnTo>
                    <a:lnTo>
                      <a:pt x="1803" y="932"/>
                    </a:lnTo>
                    <a:lnTo>
                      <a:pt x="1862" y="853"/>
                    </a:lnTo>
                    <a:lnTo>
                      <a:pt x="1921" y="793"/>
                    </a:lnTo>
                    <a:lnTo>
                      <a:pt x="1981" y="753"/>
                    </a:lnTo>
                    <a:lnTo>
                      <a:pt x="2040" y="734"/>
                    </a:lnTo>
                    <a:lnTo>
                      <a:pt x="2159" y="734"/>
                    </a:lnTo>
                    <a:lnTo>
                      <a:pt x="2278" y="773"/>
                    </a:lnTo>
                    <a:lnTo>
                      <a:pt x="2377" y="853"/>
                    </a:lnTo>
                    <a:lnTo>
                      <a:pt x="2456" y="952"/>
                    </a:lnTo>
                    <a:lnTo>
                      <a:pt x="2535" y="1090"/>
                    </a:lnTo>
                    <a:lnTo>
                      <a:pt x="2634" y="1328"/>
                    </a:lnTo>
                    <a:lnTo>
                      <a:pt x="2753" y="1704"/>
                    </a:lnTo>
                    <a:lnTo>
                      <a:pt x="2852" y="2120"/>
                    </a:lnTo>
                    <a:lnTo>
                      <a:pt x="2912" y="2516"/>
                    </a:lnTo>
                    <a:lnTo>
                      <a:pt x="2951" y="2952"/>
                    </a:lnTo>
                    <a:lnTo>
                      <a:pt x="2971" y="3368"/>
                    </a:lnTo>
                    <a:lnTo>
                      <a:pt x="2991" y="3784"/>
                    </a:lnTo>
                    <a:lnTo>
                      <a:pt x="3011" y="4616"/>
                    </a:lnTo>
                    <a:lnTo>
                      <a:pt x="3011" y="5507"/>
                    </a:lnTo>
                    <a:lnTo>
                      <a:pt x="2971" y="6398"/>
                    </a:lnTo>
                    <a:lnTo>
                      <a:pt x="2912" y="7270"/>
                    </a:lnTo>
                    <a:lnTo>
                      <a:pt x="2813" y="8161"/>
                    </a:lnTo>
                    <a:lnTo>
                      <a:pt x="2694" y="8993"/>
                    </a:lnTo>
                    <a:lnTo>
                      <a:pt x="2575" y="9825"/>
                    </a:lnTo>
                    <a:lnTo>
                      <a:pt x="2436" y="10657"/>
                    </a:lnTo>
                    <a:lnTo>
                      <a:pt x="2278" y="11469"/>
                    </a:lnTo>
                    <a:lnTo>
                      <a:pt x="1941" y="13113"/>
                    </a:lnTo>
                    <a:lnTo>
                      <a:pt x="1585" y="14737"/>
                    </a:lnTo>
                    <a:lnTo>
                      <a:pt x="1585" y="14816"/>
                    </a:lnTo>
                    <a:lnTo>
                      <a:pt x="1585" y="14875"/>
                    </a:lnTo>
                    <a:lnTo>
                      <a:pt x="1585" y="14955"/>
                    </a:lnTo>
                    <a:lnTo>
                      <a:pt x="1624" y="14994"/>
                    </a:lnTo>
                    <a:lnTo>
                      <a:pt x="1703" y="15093"/>
                    </a:lnTo>
                    <a:lnTo>
                      <a:pt x="1783" y="15133"/>
                    </a:lnTo>
                    <a:lnTo>
                      <a:pt x="1902" y="15153"/>
                    </a:lnTo>
                    <a:lnTo>
                      <a:pt x="2001" y="15133"/>
                    </a:lnTo>
                    <a:lnTo>
                      <a:pt x="2040" y="15093"/>
                    </a:lnTo>
                    <a:lnTo>
                      <a:pt x="2080" y="15054"/>
                    </a:lnTo>
                    <a:lnTo>
                      <a:pt x="2119" y="14994"/>
                    </a:lnTo>
                    <a:lnTo>
                      <a:pt x="2139" y="14915"/>
                    </a:lnTo>
                    <a:lnTo>
                      <a:pt x="2575" y="12875"/>
                    </a:lnTo>
                    <a:lnTo>
                      <a:pt x="2793" y="11845"/>
                    </a:lnTo>
                    <a:lnTo>
                      <a:pt x="2971" y="10835"/>
                    </a:lnTo>
                    <a:lnTo>
                      <a:pt x="3149" y="9785"/>
                    </a:lnTo>
                    <a:lnTo>
                      <a:pt x="3308" y="8755"/>
                    </a:lnTo>
                    <a:lnTo>
                      <a:pt x="3427" y="7705"/>
                    </a:lnTo>
                    <a:lnTo>
                      <a:pt x="3526" y="6676"/>
                    </a:lnTo>
                    <a:lnTo>
                      <a:pt x="3565" y="5626"/>
                    </a:lnTo>
                    <a:lnTo>
                      <a:pt x="3585" y="4576"/>
                    </a:lnTo>
                    <a:lnTo>
                      <a:pt x="3565" y="4061"/>
                    </a:lnTo>
                    <a:lnTo>
                      <a:pt x="3545" y="3546"/>
                    </a:lnTo>
                    <a:lnTo>
                      <a:pt x="3506" y="3031"/>
                    </a:lnTo>
                    <a:lnTo>
                      <a:pt x="3446" y="2516"/>
                    </a:lnTo>
                    <a:lnTo>
                      <a:pt x="3347" y="1823"/>
                    </a:lnTo>
                    <a:lnTo>
                      <a:pt x="3288" y="1467"/>
                    </a:lnTo>
                    <a:lnTo>
                      <a:pt x="3189" y="1110"/>
                    </a:lnTo>
                    <a:lnTo>
                      <a:pt x="3070" y="773"/>
                    </a:lnTo>
                    <a:lnTo>
                      <a:pt x="299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74" y="219"/>
                    </a:lnTo>
                    <a:lnTo>
                      <a:pt x="2555" y="139"/>
                    </a:lnTo>
                    <a:lnTo>
                      <a:pt x="2416" y="60"/>
                    </a:lnTo>
                    <a:lnTo>
                      <a:pt x="2317" y="21"/>
                    </a:lnTo>
                    <a:lnTo>
                      <a:pt x="221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0" name="Google Shape;6280;p23"/>
              <p:cNvSpPr/>
              <p:nvPr/>
            </p:nvSpPr>
            <p:spPr>
              <a:xfrm>
                <a:off x="1233700" y="1102150"/>
                <a:ext cx="946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78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0" y="120"/>
                    </a:lnTo>
                    <a:lnTo>
                      <a:pt x="2020" y="179"/>
                    </a:lnTo>
                    <a:lnTo>
                      <a:pt x="2001" y="239"/>
                    </a:lnTo>
                    <a:lnTo>
                      <a:pt x="1981" y="318"/>
                    </a:lnTo>
                    <a:lnTo>
                      <a:pt x="1565" y="4596"/>
                    </a:lnTo>
                    <a:lnTo>
                      <a:pt x="1387" y="6755"/>
                    </a:lnTo>
                    <a:lnTo>
                      <a:pt x="1228" y="8894"/>
                    </a:lnTo>
                    <a:lnTo>
                      <a:pt x="1090" y="11053"/>
                    </a:lnTo>
                    <a:lnTo>
                      <a:pt x="1010" y="13212"/>
                    </a:lnTo>
                    <a:lnTo>
                      <a:pt x="97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71" y="17529"/>
                    </a:lnTo>
                    <a:lnTo>
                      <a:pt x="1030" y="19688"/>
                    </a:lnTo>
                    <a:lnTo>
                      <a:pt x="1149" y="21867"/>
                    </a:lnTo>
                    <a:lnTo>
                      <a:pt x="1268" y="24026"/>
                    </a:lnTo>
                    <a:lnTo>
                      <a:pt x="1426" y="26205"/>
                    </a:lnTo>
                    <a:lnTo>
                      <a:pt x="1783" y="30542"/>
                    </a:lnTo>
                    <a:lnTo>
                      <a:pt x="2139" y="34860"/>
                    </a:lnTo>
                    <a:lnTo>
                      <a:pt x="2496" y="39138"/>
                    </a:lnTo>
                    <a:lnTo>
                      <a:pt x="2674" y="41277"/>
                    </a:lnTo>
                    <a:lnTo>
                      <a:pt x="2833" y="43416"/>
                    </a:lnTo>
                    <a:lnTo>
                      <a:pt x="2991" y="45555"/>
                    </a:lnTo>
                    <a:lnTo>
                      <a:pt x="3110" y="47694"/>
                    </a:lnTo>
                    <a:lnTo>
                      <a:pt x="3189" y="49853"/>
                    </a:lnTo>
                    <a:lnTo>
                      <a:pt x="3209" y="50923"/>
                    </a:lnTo>
                    <a:lnTo>
                      <a:pt x="3209" y="51992"/>
                    </a:lnTo>
                    <a:lnTo>
                      <a:pt x="3209" y="53062"/>
                    </a:lnTo>
                    <a:lnTo>
                      <a:pt x="3189" y="54131"/>
                    </a:lnTo>
                    <a:lnTo>
                      <a:pt x="3149" y="55201"/>
                    </a:lnTo>
                    <a:lnTo>
                      <a:pt x="3070" y="56270"/>
                    </a:lnTo>
                    <a:lnTo>
                      <a:pt x="2991" y="57340"/>
                    </a:lnTo>
                    <a:lnTo>
                      <a:pt x="2892" y="58409"/>
                    </a:lnTo>
                    <a:lnTo>
                      <a:pt x="2753" y="59479"/>
                    </a:lnTo>
                    <a:lnTo>
                      <a:pt x="2595" y="60529"/>
                    </a:lnTo>
                    <a:lnTo>
                      <a:pt x="2417" y="61578"/>
                    </a:lnTo>
                    <a:lnTo>
                      <a:pt x="2238" y="62589"/>
                    </a:lnTo>
                    <a:lnTo>
                      <a:pt x="1842" y="64648"/>
                    </a:lnTo>
                    <a:lnTo>
                      <a:pt x="1426" y="66688"/>
                    </a:lnTo>
                    <a:lnTo>
                      <a:pt x="1010" y="68729"/>
                    </a:lnTo>
                    <a:lnTo>
                      <a:pt x="832" y="69778"/>
                    </a:lnTo>
                    <a:lnTo>
                      <a:pt x="654" y="70828"/>
                    </a:lnTo>
                    <a:lnTo>
                      <a:pt x="476" y="71878"/>
                    </a:lnTo>
                    <a:lnTo>
                      <a:pt x="337" y="72947"/>
                    </a:lnTo>
                    <a:lnTo>
                      <a:pt x="218" y="74017"/>
                    </a:lnTo>
                    <a:lnTo>
                      <a:pt x="119" y="75086"/>
                    </a:lnTo>
                    <a:lnTo>
                      <a:pt x="40" y="76156"/>
                    </a:lnTo>
                    <a:lnTo>
                      <a:pt x="0" y="77206"/>
                    </a:lnTo>
                    <a:lnTo>
                      <a:pt x="0" y="78275"/>
                    </a:lnTo>
                    <a:lnTo>
                      <a:pt x="40" y="79345"/>
                    </a:lnTo>
                    <a:lnTo>
                      <a:pt x="99" y="80414"/>
                    </a:lnTo>
                    <a:lnTo>
                      <a:pt x="238" y="81464"/>
                    </a:lnTo>
                    <a:lnTo>
                      <a:pt x="317" y="81979"/>
                    </a:lnTo>
                    <a:lnTo>
                      <a:pt x="396" y="82514"/>
                    </a:lnTo>
                    <a:lnTo>
                      <a:pt x="495" y="83029"/>
                    </a:lnTo>
                    <a:lnTo>
                      <a:pt x="614" y="83544"/>
                    </a:lnTo>
                    <a:lnTo>
                      <a:pt x="753" y="84059"/>
                    </a:lnTo>
                    <a:lnTo>
                      <a:pt x="892" y="84574"/>
                    </a:lnTo>
                    <a:lnTo>
                      <a:pt x="1050" y="85088"/>
                    </a:lnTo>
                    <a:lnTo>
                      <a:pt x="1228" y="85584"/>
                    </a:lnTo>
                    <a:lnTo>
                      <a:pt x="1248" y="85643"/>
                    </a:lnTo>
                    <a:lnTo>
                      <a:pt x="1288" y="85702"/>
                    </a:lnTo>
                    <a:lnTo>
                      <a:pt x="1347" y="85742"/>
                    </a:lnTo>
                    <a:lnTo>
                      <a:pt x="138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63" y="85663"/>
                    </a:lnTo>
                    <a:lnTo>
                      <a:pt x="1783" y="85603"/>
                    </a:lnTo>
                    <a:lnTo>
                      <a:pt x="1803" y="85544"/>
                    </a:lnTo>
                    <a:lnTo>
                      <a:pt x="1783" y="85485"/>
                    </a:lnTo>
                    <a:lnTo>
                      <a:pt x="1763" y="85405"/>
                    </a:lnTo>
                    <a:lnTo>
                      <a:pt x="1605" y="84950"/>
                    </a:lnTo>
                    <a:lnTo>
                      <a:pt x="1466" y="84474"/>
                    </a:lnTo>
                    <a:lnTo>
                      <a:pt x="1327" y="83999"/>
                    </a:lnTo>
                    <a:lnTo>
                      <a:pt x="1208" y="83524"/>
                    </a:lnTo>
                    <a:lnTo>
                      <a:pt x="991" y="82573"/>
                    </a:lnTo>
                    <a:lnTo>
                      <a:pt x="832" y="81603"/>
                    </a:lnTo>
                    <a:lnTo>
                      <a:pt x="713" y="80632"/>
                    </a:lnTo>
                    <a:lnTo>
                      <a:pt x="614" y="79662"/>
                    </a:lnTo>
                    <a:lnTo>
                      <a:pt x="575" y="78671"/>
                    </a:lnTo>
                    <a:lnTo>
                      <a:pt x="555" y="77681"/>
                    </a:lnTo>
                    <a:lnTo>
                      <a:pt x="575" y="76710"/>
                    </a:lnTo>
                    <a:lnTo>
                      <a:pt x="634" y="75720"/>
                    </a:lnTo>
                    <a:lnTo>
                      <a:pt x="713" y="74730"/>
                    </a:lnTo>
                    <a:lnTo>
                      <a:pt x="812" y="73740"/>
                    </a:lnTo>
                    <a:lnTo>
                      <a:pt x="931" y="72749"/>
                    </a:lnTo>
                    <a:lnTo>
                      <a:pt x="1070" y="71779"/>
                    </a:lnTo>
                    <a:lnTo>
                      <a:pt x="1228" y="70808"/>
                    </a:lnTo>
                    <a:lnTo>
                      <a:pt x="1387" y="69838"/>
                    </a:lnTo>
                    <a:lnTo>
                      <a:pt x="1763" y="67837"/>
                    </a:lnTo>
                    <a:lnTo>
                      <a:pt x="2159" y="65837"/>
                    </a:lnTo>
                    <a:lnTo>
                      <a:pt x="2535" y="63856"/>
                    </a:lnTo>
                    <a:lnTo>
                      <a:pt x="2892" y="61856"/>
                    </a:lnTo>
                    <a:lnTo>
                      <a:pt x="3070" y="60865"/>
                    </a:lnTo>
                    <a:lnTo>
                      <a:pt x="3209" y="59855"/>
                    </a:lnTo>
                    <a:lnTo>
                      <a:pt x="3367" y="58865"/>
                    </a:lnTo>
                    <a:lnTo>
                      <a:pt x="3486" y="57855"/>
                    </a:lnTo>
                    <a:lnTo>
                      <a:pt x="3585" y="56845"/>
                    </a:lnTo>
                    <a:lnTo>
                      <a:pt x="3664" y="55815"/>
                    </a:lnTo>
                    <a:lnTo>
                      <a:pt x="3724" y="54805"/>
                    </a:lnTo>
                    <a:lnTo>
                      <a:pt x="3763" y="53775"/>
                    </a:lnTo>
                    <a:lnTo>
                      <a:pt x="3783" y="52705"/>
                    </a:lnTo>
                    <a:lnTo>
                      <a:pt x="3783" y="51636"/>
                    </a:lnTo>
                    <a:lnTo>
                      <a:pt x="3763" y="50566"/>
                    </a:lnTo>
                    <a:lnTo>
                      <a:pt x="3744" y="49497"/>
                    </a:lnTo>
                    <a:lnTo>
                      <a:pt x="3645" y="47358"/>
                    </a:lnTo>
                    <a:lnTo>
                      <a:pt x="3526" y="45219"/>
                    </a:lnTo>
                    <a:lnTo>
                      <a:pt x="3367" y="43079"/>
                    </a:lnTo>
                    <a:lnTo>
                      <a:pt x="3209" y="40940"/>
                    </a:lnTo>
                    <a:lnTo>
                      <a:pt x="2852" y="36682"/>
                    </a:lnTo>
                    <a:lnTo>
                      <a:pt x="2516" y="32424"/>
                    </a:lnTo>
                    <a:lnTo>
                      <a:pt x="2159" y="28165"/>
                    </a:lnTo>
                    <a:lnTo>
                      <a:pt x="2001" y="26026"/>
                    </a:lnTo>
                    <a:lnTo>
                      <a:pt x="1842" y="23907"/>
                    </a:lnTo>
                    <a:lnTo>
                      <a:pt x="1723" y="21768"/>
                    </a:lnTo>
                    <a:lnTo>
                      <a:pt x="1605" y="19649"/>
                    </a:lnTo>
                    <a:lnTo>
                      <a:pt x="1565" y="18421"/>
                    </a:lnTo>
                    <a:lnTo>
                      <a:pt x="1545" y="17213"/>
                    </a:lnTo>
                    <a:lnTo>
                      <a:pt x="1545" y="16004"/>
                    </a:lnTo>
                    <a:lnTo>
                      <a:pt x="1545" y="14796"/>
                    </a:lnTo>
                    <a:lnTo>
                      <a:pt x="1585" y="13588"/>
                    </a:lnTo>
                    <a:lnTo>
                      <a:pt x="1624" y="12380"/>
                    </a:lnTo>
                    <a:lnTo>
                      <a:pt x="1684" y="11172"/>
                    </a:lnTo>
                    <a:lnTo>
                      <a:pt x="1743" y="9963"/>
                    </a:lnTo>
                    <a:lnTo>
                      <a:pt x="1902" y="7547"/>
                    </a:lnTo>
                    <a:lnTo>
                      <a:pt x="2100" y="5131"/>
                    </a:lnTo>
                    <a:lnTo>
                      <a:pt x="2318" y="2714"/>
                    </a:lnTo>
                    <a:lnTo>
                      <a:pt x="2555" y="318"/>
                    </a:lnTo>
                    <a:lnTo>
                      <a:pt x="2555" y="239"/>
                    </a:lnTo>
                    <a:lnTo>
                      <a:pt x="2535" y="179"/>
                    </a:lnTo>
                    <a:lnTo>
                      <a:pt x="2516" y="120"/>
                    </a:lnTo>
                    <a:lnTo>
                      <a:pt x="2476" y="80"/>
                    </a:lnTo>
                    <a:lnTo>
                      <a:pt x="239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1" name="Google Shape;6281;p23"/>
              <p:cNvSpPr/>
              <p:nvPr/>
            </p:nvSpPr>
            <p:spPr>
              <a:xfrm>
                <a:off x="1278250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5" y="0"/>
                    </a:moveTo>
                    <a:lnTo>
                      <a:pt x="6695" y="40"/>
                    </a:lnTo>
                    <a:lnTo>
                      <a:pt x="6656" y="79"/>
                    </a:lnTo>
                    <a:lnTo>
                      <a:pt x="6596" y="139"/>
                    </a:lnTo>
                    <a:lnTo>
                      <a:pt x="6299" y="674"/>
                    </a:lnTo>
                    <a:lnTo>
                      <a:pt x="6022" y="1208"/>
                    </a:lnTo>
                    <a:lnTo>
                      <a:pt x="5764" y="1743"/>
                    </a:lnTo>
                    <a:lnTo>
                      <a:pt x="5547" y="2298"/>
                    </a:lnTo>
                    <a:lnTo>
                      <a:pt x="5368" y="2872"/>
                    </a:lnTo>
                    <a:lnTo>
                      <a:pt x="5210" y="3446"/>
                    </a:lnTo>
                    <a:lnTo>
                      <a:pt x="5071" y="4021"/>
                    </a:lnTo>
                    <a:lnTo>
                      <a:pt x="4952" y="4595"/>
                    </a:lnTo>
                    <a:lnTo>
                      <a:pt x="4853" y="5189"/>
                    </a:lnTo>
                    <a:lnTo>
                      <a:pt x="4794" y="5784"/>
                    </a:lnTo>
                    <a:lnTo>
                      <a:pt x="4734" y="6378"/>
                    </a:lnTo>
                    <a:lnTo>
                      <a:pt x="4695" y="6972"/>
                    </a:lnTo>
                    <a:lnTo>
                      <a:pt x="4675" y="7586"/>
                    </a:lnTo>
                    <a:lnTo>
                      <a:pt x="4675" y="8180"/>
                    </a:lnTo>
                    <a:lnTo>
                      <a:pt x="4695" y="9408"/>
                    </a:lnTo>
                    <a:lnTo>
                      <a:pt x="4754" y="10636"/>
                    </a:lnTo>
                    <a:lnTo>
                      <a:pt x="4834" y="11884"/>
                    </a:lnTo>
                    <a:lnTo>
                      <a:pt x="5032" y="14340"/>
                    </a:lnTo>
                    <a:lnTo>
                      <a:pt x="5131" y="15588"/>
                    </a:lnTo>
                    <a:lnTo>
                      <a:pt x="5190" y="16796"/>
                    </a:lnTo>
                    <a:lnTo>
                      <a:pt x="5210" y="18004"/>
                    </a:lnTo>
                    <a:lnTo>
                      <a:pt x="5210" y="18598"/>
                    </a:lnTo>
                    <a:lnTo>
                      <a:pt x="5190" y="19192"/>
                    </a:lnTo>
                    <a:lnTo>
                      <a:pt x="5131" y="19886"/>
                    </a:lnTo>
                    <a:lnTo>
                      <a:pt x="5071" y="20579"/>
                    </a:lnTo>
                    <a:lnTo>
                      <a:pt x="4972" y="21272"/>
                    </a:lnTo>
                    <a:lnTo>
                      <a:pt x="4873" y="21946"/>
                    </a:lnTo>
                    <a:lnTo>
                      <a:pt x="4754" y="22619"/>
                    </a:lnTo>
                    <a:lnTo>
                      <a:pt x="4596" y="23292"/>
                    </a:lnTo>
                    <a:lnTo>
                      <a:pt x="4457" y="23966"/>
                    </a:lnTo>
                    <a:lnTo>
                      <a:pt x="4279" y="24639"/>
                    </a:lnTo>
                    <a:lnTo>
                      <a:pt x="3942" y="25907"/>
                    </a:lnTo>
                    <a:lnTo>
                      <a:pt x="3566" y="27174"/>
                    </a:lnTo>
                    <a:lnTo>
                      <a:pt x="3506" y="27452"/>
                    </a:lnTo>
                    <a:lnTo>
                      <a:pt x="3388" y="27848"/>
                    </a:lnTo>
                    <a:lnTo>
                      <a:pt x="3328" y="28046"/>
                    </a:lnTo>
                    <a:lnTo>
                      <a:pt x="3269" y="28204"/>
                    </a:lnTo>
                    <a:lnTo>
                      <a:pt x="3209" y="28323"/>
                    </a:lnTo>
                    <a:lnTo>
                      <a:pt x="3170" y="28363"/>
                    </a:lnTo>
                    <a:lnTo>
                      <a:pt x="3110" y="28363"/>
                    </a:lnTo>
                    <a:lnTo>
                      <a:pt x="3071" y="28323"/>
                    </a:lnTo>
                    <a:lnTo>
                      <a:pt x="3011" y="28224"/>
                    </a:lnTo>
                    <a:lnTo>
                      <a:pt x="2952" y="28066"/>
                    </a:lnTo>
                    <a:lnTo>
                      <a:pt x="2912" y="27887"/>
                    </a:lnTo>
                    <a:lnTo>
                      <a:pt x="2833" y="27491"/>
                    </a:lnTo>
                    <a:lnTo>
                      <a:pt x="2793" y="27194"/>
                    </a:lnTo>
                    <a:lnTo>
                      <a:pt x="2675" y="26521"/>
                    </a:lnTo>
                    <a:lnTo>
                      <a:pt x="2576" y="25867"/>
                    </a:lnTo>
                    <a:lnTo>
                      <a:pt x="2496" y="25174"/>
                    </a:lnTo>
                    <a:lnTo>
                      <a:pt x="2437" y="24501"/>
                    </a:lnTo>
                    <a:lnTo>
                      <a:pt x="2378" y="23827"/>
                    </a:lnTo>
                    <a:lnTo>
                      <a:pt x="2338" y="23154"/>
                    </a:lnTo>
                    <a:lnTo>
                      <a:pt x="2298" y="21787"/>
                    </a:lnTo>
                    <a:lnTo>
                      <a:pt x="2279" y="20420"/>
                    </a:lnTo>
                    <a:lnTo>
                      <a:pt x="2279" y="19054"/>
                    </a:lnTo>
                    <a:lnTo>
                      <a:pt x="2298" y="16321"/>
                    </a:lnTo>
                    <a:lnTo>
                      <a:pt x="2298" y="15152"/>
                    </a:lnTo>
                    <a:lnTo>
                      <a:pt x="2298" y="13904"/>
                    </a:lnTo>
                    <a:lnTo>
                      <a:pt x="2279" y="13270"/>
                    </a:lnTo>
                    <a:lnTo>
                      <a:pt x="2259" y="12637"/>
                    </a:lnTo>
                    <a:lnTo>
                      <a:pt x="2219" y="12003"/>
                    </a:lnTo>
                    <a:lnTo>
                      <a:pt x="2140" y="11369"/>
                    </a:lnTo>
                    <a:lnTo>
                      <a:pt x="2061" y="10735"/>
                    </a:lnTo>
                    <a:lnTo>
                      <a:pt x="1942" y="10121"/>
                    </a:lnTo>
                    <a:lnTo>
                      <a:pt x="1803" y="9527"/>
                    </a:lnTo>
                    <a:lnTo>
                      <a:pt x="1625" y="8953"/>
                    </a:lnTo>
                    <a:lnTo>
                      <a:pt x="1506" y="8675"/>
                    </a:lnTo>
                    <a:lnTo>
                      <a:pt x="1407" y="8398"/>
                    </a:lnTo>
                    <a:lnTo>
                      <a:pt x="1268" y="8141"/>
                    </a:lnTo>
                    <a:lnTo>
                      <a:pt x="1130" y="7883"/>
                    </a:lnTo>
                    <a:lnTo>
                      <a:pt x="991" y="7626"/>
                    </a:lnTo>
                    <a:lnTo>
                      <a:pt x="833" y="7388"/>
                    </a:lnTo>
                    <a:lnTo>
                      <a:pt x="654" y="7150"/>
                    </a:lnTo>
                    <a:lnTo>
                      <a:pt x="476" y="6932"/>
                    </a:lnTo>
                    <a:lnTo>
                      <a:pt x="437" y="6893"/>
                    </a:lnTo>
                    <a:lnTo>
                      <a:pt x="377" y="6853"/>
                    </a:lnTo>
                    <a:lnTo>
                      <a:pt x="318" y="6833"/>
                    </a:lnTo>
                    <a:lnTo>
                      <a:pt x="278" y="6833"/>
                    </a:lnTo>
                    <a:lnTo>
                      <a:pt x="159" y="6873"/>
                    </a:lnTo>
                    <a:lnTo>
                      <a:pt x="80" y="6952"/>
                    </a:lnTo>
                    <a:lnTo>
                      <a:pt x="21" y="7051"/>
                    </a:lnTo>
                    <a:lnTo>
                      <a:pt x="1" y="7150"/>
                    </a:lnTo>
                    <a:lnTo>
                      <a:pt x="1" y="7229"/>
                    </a:lnTo>
                    <a:lnTo>
                      <a:pt x="1" y="7289"/>
                    </a:lnTo>
                    <a:lnTo>
                      <a:pt x="40" y="7348"/>
                    </a:lnTo>
                    <a:lnTo>
                      <a:pt x="80" y="7408"/>
                    </a:lnTo>
                    <a:lnTo>
                      <a:pt x="258" y="7626"/>
                    </a:lnTo>
                    <a:lnTo>
                      <a:pt x="437" y="7863"/>
                    </a:lnTo>
                    <a:lnTo>
                      <a:pt x="595" y="8121"/>
                    </a:lnTo>
                    <a:lnTo>
                      <a:pt x="734" y="8378"/>
                    </a:lnTo>
                    <a:lnTo>
                      <a:pt x="852" y="8636"/>
                    </a:lnTo>
                    <a:lnTo>
                      <a:pt x="971" y="8913"/>
                    </a:lnTo>
                    <a:lnTo>
                      <a:pt x="1070" y="9190"/>
                    </a:lnTo>
                    <a:lnTo>
                      <a:pt x="1169" y="9468"/>
                    </a:lnTo>
                    <a:lnTo>
                      <a:pt x="1308" y="10062"/>
                    </a:lnTo>
                    <a:lnTo>
                      <a:pt x="1427" y="10656"/>
                    </a:lnTo>
                    <a:lnTo>
                      <a:pt x="1526" y="11270"/>
                    </a:lnTo>
                    <a:lnTo>
                      <a:pt x="1585" y="11884"/>
                    </a:lnTo>
                    <a:lnTo>
                      <a:pt x="1625" y="12577"/>
                    </a:lnTo>
                    <a:lnTo>
                      <a:pt x="1665" y="13270"/>
                    </a:lnTo>
                    <a:lnTo>
                      <a:pt x="1724" y="14657"/>
                    </a:lnTo>
                    <a:lnTo>
                      <a:pt x="1724" y="16043"/>
                    </a:lnTo>
                    <a:lnTo>
                      <a:pt x="1724" y="17430"/>
                    </a:lnTo>
                    <a:lnTo>
                      <a:pt x="1704" y="20143"/>
                    </a:lnTo>
                    <a:lnTo>
                      <a:pt x="1724" y="21510"/>
                    </a:lnTo>
                    <a:lnTo>
                      <a:pt x="1744" y="22876"/>
                    </a:lnTo>
                    <a:lnTo>
                      <a:pt x="1783" y="23570"/>
                    </a:lnTo>
                    <a:lnTo>
                      <a:pt x="1823" y="24243"/>
                    </a:lnTo>
                    <a:lnTo>
                      <a:pt x="1882" y="24936"/>
                    </a:lnTo>
                    <a:lnTo>
                      <a:pt x="1962" y="25610"/>
                    </a:lnTo>
                    <a:lnTo>
                      <a:pt x="2041" y="26283"/>
                    </a:lnTo>
                    <a:lnTo>
                      <a:pt x="2160" y="26956"/>
                    </a:lnTo>
                    <a:lnTo>
                      <a:pt x="2279" y="27610"/>
                    </a:lnTo>
                    <a:lnTo>
                      <a:pt x="2437" y="28284"/>
                    </a:lnTo>
                    <a:lnTo>
                      <a:pt x="2516" y="28600"/>
                    </a:lnTo>
                    <a:lnTo>
                      <a:pt x="2556" y="28759"/>
                    </a:lnTo>
                    <a:lnTo>
                      <a:pt x="2635" y="28897"/>
                    </a:lnTo>
                    <a:lnTo>
                      <a:pt x="2714" y="29036"/>
                    </a:lnTo>
                    <a:lnTo>
                      <a:pt x="2813" y="29135"/>
                    </a:lnTo>
                    <a:lnTo>
                      <a:pt x="2873" y="29175"/>
                    </a:lnTo>
                    <a:lnTo>
                      <a:pt x="2952" y="29195"/>
                    </a:lnTo>
                    <a:lnTo>
                      <a:pt x="3011" y="29214"/>
                    </a:lnTo>
                    <a:lnTo>
                      <a:pt x="3091" y="29214"/>
                    </a:lnTo>
                    <a:lnTo>
                      <a:pt x="3229" y="29195"/>
                    </a:lnTo>
                    <a:lnTo>
                      <a:pt x="3348" y="29115"/>
                    </a:lnTo>
                    <a:lnTo>
                      <a:pt x="3467" y="29036"/>
                    </a:lnTo>
                    <a:lnTo>
                      <a:pt x="3546" y="28917"/>
                    </a:lnTo>
                    <a:lnTo>
                      <a:pt x="3625" y="28798"/>
                    </a:lnTo>
                    <a:lnTo>
                      <a:pt x="3705" y="28660"/>
                    </a:lnTo>
                    <a:lnTo>
                      <a:pt x="3823" y="28402"/>
                    </a:lnTo>
                    <a:lnTo>
                      <a:pt x="4041" y="27749"/>
                    </a:lnTo>
                    <a:lnTo>
                      <a:pt x="4259" y="27095"/>
                    </a:lnTo>
                    <a:lnTo>
                      <a:pt x="4457" y="26422"/>
                    </a:lnTo>
                    <a:lnTo>
                      <a:pt x="4635" y="25748"/>
                    </a:lnTo>
                    <a:lnTo>
                      <a:pt x="4814" y="25055"/>
                    </a:lnTo>
                    <a:lnTo>
                      <a:pt x="4972" y="24362"/>
                    </a:lnTo>
                    <a:lnTo>
                      <a:pt x="5249" y="22995"/>
                    </a:lnTo>
                    <a:lnTo>
                      <a:pt x="5388" y="22302"/>
                    </a:lnTo>
                    <a:lnTo>
                      <a:pt x="5487" y="21609"/>
                    </a:lnTo>
                    <a:lnTo>
                      <a:pt x="5566" y="20896"/>
                    </a:lnTo>
                    <a:lnTo>
                      <a:pt x="5646" y="20203"/>
                    </a:lnTo>
                    <a:lnTo>
                      <a:pt x="5685" y="19509"/>
                    </a:lnTo>
                    <a:lnTo>
                      <a:pt x="5705" y="18796"/>
                    </a:lnTo>
                    <a:lnTo>
                      <a:pt x="5725" y="18103"/>
                    </a:lnTo>
                    <a:lnTo>
                      <a:pt x="5725" y="17410"/>
                    </a:lnTo>
                    <a:lnTo>
                      <a:pt x="5685" y="16023"/>
                    </a:lnTo>
                    <a:lnTo>
                      <a:pt x="5606" y="14617"/>
                    </a:lnTo>
                    <a:lnTo>
                      <a:pt x="5507" y="13211"/>
                    </a:lnTo>
                    <a:lnTo>
                      <a:pt x="5388" y="11785"/>
                    </a:lnTo>
                    <a:lnTo>
                      <a:pt x="5289" y="10319"/>
                    </a:lnTo>
                    <a:lnTo>
                      <a:pt x="5249" y="9586"/>
                    </a:lnTo>
                    <a:lnTo>
                      <a:pt x="5249" y="8854"/>
                    </a:lnTo>
                    <a:lnTo>
                      <a:pt x="5230" y="8121"/>
                    </a:lnTo>
                    <a:lnTo>
                      <a:pt x="5249" y="7368"/>
                    </a:lnTo>
                    <a:lnTo>
                      <a:pt x="5289" y="6635"/>
                    </a:lnTo>
                    <a:lnTo>
                      <a:pt x="5368" y="5902"/>
                    </a:lnTo>
                    <a:lnTo>
                      <a:pt x="5448" y="5189"/>
                    </a:lnTo>
                    <a:lnTo>
                      <a:pt x="5586" y="4476"/>
                    </a:lnTo>
                    <a:lnTo>
                      <a:pt x="5725" y="3763"/>
                    </a:lnTo>
                    <a:lnTo>
                      <a:pt x="5923" y="3070"/>
                    </a:lnTo>
                    <a:lnTo>
                      <a:pt x="6161" y="2397"/>
                    </a:lnTo>
                    <a:lnTo>
                      <a:pt x="6418" y="1743"/>
                    </a:lnTo>
                    <a:lnTo>
                      <a:pt x="6576" y="1406"/>
                    </a:lnTo>
                    <a:lnTo>
                      <a:pt x="6735" y="1090"/>
                    </a:lnTo>
                    <a:lnTo>
                      <a:pt x="6913" y="773"/>
                    </a:lnTo>
                    <a:lnTo>
                      <a:pt x="7091" y="476"/>
                    </a:lnTo>
                    <a:lnTo>
                      <a:pt x="7131" y="396"/>
                    </a:lnTo>
                    <a:lnTo>
                      <a:pt x="7151" y="337"/>
                    </a:lnTo>
                    <a:lnTo>
                      <a:pt x="7151" y="277"/>
                    </a:lnTo>
                    <a:lnTo>
                      <a:pt x="7131" y="218"/>
                    </a:lnTo>
                    <a:lnTo>
                      <a:pt x="7091" y="119"/>
                    </a:lnTo>
                    <a:lnTo>
                      <a:pt x="7012" y="40"/>
                    </a:lnTo>
                    <a:lnTo>
                      <a:pt x="691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2" name="Google Shape;6282;p23"/>
              <p:cNvSpPr/>
              <p:nvPr/>
            </p:nvSpPr>
            <p:spPr>
              <a:xfrm>
                <a:off x="1481275" y="818425"/>
                <a:ext cx="88150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14024" extrusionOk="0">
                    <a:moveTo>
                      <a:pt x="258" y="1"/>
                    </a:moveTo>
                    <a:lnTo>
                      <a:pt x="159" y="41"/>
                    </a:lnTo>
                    <a:lnTo>
                      <a:pt x="80" y="120"/>
                    </a:lnTo>
                    <a:lnTo>
                      <a:pt x="20" y="239"/>
                    </a:lnTo>
                    <a:lnTo>
                      <a:pt x="0" y="357"/>
                    </a:lnTo>
                    <a:lnTo>
                      <a:pt x="20" y="437"/>
                    </a:lnTo>
                    <a:lnTo>
                      <a:pt x="40" y="496"/>
                    </a:lnTo>
                    <a:lnTo>
                      <a:pt x="357" y="1288"/>
                    </a:lnTo>
                    <a:lnTo>
                      <a:pt x="634" y="2081"/>
                    </a:lnTo>
                    <a:lnTo>
                      <a:pt x="872" y="2893"/>
                    </a:lnTo>
                    <a:lnTo>
                      <a:pt x="1070" y="3705"/>
                    </a:lnTo>
                    <a:lnTo>
                      <a:pt x="1268" y="4537"/>
                    </a:lnTo>
                    <a:lnTo>
                      <a:pt x="1426" y="5388"/>
                    </a:lnTo>
                    <a:lnTo>
                      <a:pt x="1585" y="6220"/>
                    </a:lnTo>
                    <a:lnTo>
                      <a:pt x="1723" y="7072"/>
                    </a:lnTo>
                    <a:lnTo>
                      <a:pt x="1981" y="8775"/>
                    </a:lnTo>
                    <a:lnTo>
                      <a:pt x="2258" y="10459"/>
                    </a:lnTo>
                    <a:lnTo>
                      <a:pt x="2397" y="11310"/>
                    </a:lnTo>
                    <a:lnTo>
                      <a:pt x="2575" y="12142"/>
                    </a:lnTo>
                    <a:lnTo>
                      <a:pt x="2753" y="12974"/>
                    </a:lnTo>
                    <a:lnTo>
                      <a:pt x="2971" y="13806"/>
                    </a:lnTo>
                    <a:lnTo>
                      <a:pt x="2991" y="13865"/>
                    </a:lnTo>
                    <a:lnTo>
                      <a:pt x="3031" y="13925"/>
                    </a:lnTo>
                    <a:lnTo>
                      <a:pt x="3070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28" y="14024"/>
                    </a:lnTo>
                    <a:lnTo>
                      <a:pt x="3427" y="13964"/>
                    </a:lnTo>
                    <a:lnTo>
                      <a:pt x="3486" y="13885"/>
                    </a:lnTo>
                    <a:lnTo>
                      <a:pt x="3506" y="13826"/>
                    </a:lnTo>
                    <a:lnTo>
                      <a:pt x="3526" y="13766"/>
                    </a:lnTo>
                    <a:lnTo>
                      <a:pt x="3526" y="13687"/>
                    </a:lnTo>
                    <a:lnTo>
                      <a:pt x="3506" y="13628"/>
                    </a:lnTo>
                    <a:lnTo>
                      <a:pt x="3308" y="12796"/>
                    </a:lnTo>
                    <a:lnTo>
                      <a:pt x="3110" y="11944"/>
                    </a:lnTo>
                    <a:lnTo>
                      <a:pt x="2951" y="11092"/>
                    </a:lnTo>
                    <a:lnTo>
                      <a:pt x="2793" y="10241"/>
                    </a:lnTo>
                    <a:lnTo>
                      <a:pt x="2516" y="8537"/>
                    </a:lnTo>
                    <a:lnTo>
                      <a:pt x="2238" y="6814"/>
                    </a:lnTo>
                    <a:lnTo>
                      <a:pt x="2100" y="5963"/>
                    </a:lnTo>
                    <a:lnTo>
                      <a:pt x="1941" y="5111"/>
                    </a:lnTo>
                    <a:lnTo>
                      <a:pt x="1783" y="4259"/>
                    </a:lnTo>
                    <a:lnTo>
                      <a:pt x="1585" y="3427"/>
                    </a:lnTo>
                    <a:lnTo>
                      <a:pt x="1367" y="2596"/>
                    </a:lnTo>
                    <a:lnTo>
                      <a:pt x="1129" y="1764"/>
                    </a:lnTo>
                    <a:lnTo>
                      <a:pt x="852" y="952"/>
                    </a:lnTo>
                    <a:lnTo>
                      <a:pt x="535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416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3" name="Google Shape;6283;p23"/>
              <p:cNvSpPr/>
              <p:nvPr/>
            </p:nvSpPr>
            <p:spPr>
              <a:xfrm>
                <a:off x="1549100" y="724850"/>
                <a:ext cx="160475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9" h="83247" extrusionOk="0">
                    <a:moveTo>
                      <a:pt x="199" y="1"/>
                    </a:moveTo>
                    <a:lnTo>
                      <a:pt x="100" y="60"/>
                    </a:lnTo>
                    <a:lnTo>
                      <a:pt x="21" y="139"/>
                    </a:lnTo>
                    <a:lnTo>
                      <a:pt x="1" y="19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21" y="397"/>
                    </a:lnTo>
                    <a:lnTo>
                      <a:pt x="278" y="1328"/>
                    </a:lnTo>
                    <a:lnTo>
                      <a:pt x="516" y="2278"/>
                    </a:lnTo>
                    <a:lnTo>
                      <a:pt x="734" y="3229"/>
                    </a:lnTo>
                    <a:lnTo>
                      <a:pt x="912" y="4199"/>
                    </a:lnTo>
                    <a:lnTo>
                      <a:pt x="1070" y="5150"/>
                    </a:lnTo>
                    <a:lnTo>
                      <a:pt x="1229" y="6121"/>
                    </a:lnTo>
                    <a:lnTo>
                      <a:pt x="1506" y="8081"/>
                    </a:lnTo>
                    <a:lnTo>
                      <a:pt x="1764" y="10141"/>
                    </a:lnTo>
                    <a:lnTo>
                      <a:pt x="2021" y="12201"/>
                    </a:lnTo>
                    <a:lnTo>
                      <a:pt x="2259" y="14281"/>
                    </a:lnTo>
                    <a:lnTo>
                      <a:pt x="2457" y="16341"/>
                    </a:lnTo>
                    <a:lnTo>
                      <a:pt x="2655" y="18401"/>
                    </a:lnTo>
                    <a:lnTo>
                      <a:pt x="2813" y="20460"/>
                    </a:lnTo>
                    <a:lnTo>
                      <a:pt x="2972" y="22520"/>
                    </a:lnTo>
                    <a:lnTo>
                      <a:pt x="3091" y="24600"/>
                    </a:lnTo>
                    <a:lnTo>
                      <a:pt x="3190" y="26660"/>
                    </a:lnTo>
                    <a:lnTo>
                      <a:pt x="3289" y="28720"/>
                    </a:lnTo>
                    <a:lnTo>
                      <a:pt x="3348" y="30799"/>
                    </a:lnTo>
                    <a:lnTo>
                      <a:pt x="3407" y="32859"/>
                    </a:lnTo>
                    <a:lnTo>
                      <a:pt x="3427" y="34899"/>
                    </a:lnTo>
                    <a:lnTo>
                      <a:pt x="3427" y="36919"/>
                    </a:lnTo>
                    <a:lnTo>
                      <a:pt x="3427" y="38940"/>
                    </a:lnTo>
                    <a:lnTo>
                      <a:pt x="3388" y="40980"/>
                    </a:lnTo>
                    <a:lnTo>
                      <a:pt x="3348" y="43059"/>
                    </a:lnTo>
                    <a:lnTo>
                      <a:pt x="3289" y="45139"/>
                    </a:lnTo>
                    <a:lnTo>
                      <a:pt x="3249" y="47219"/>
                    </a:lnTo>
                    <a:lnTo>
                      <a:pt x="3249" y="48249"/>
                    </a:lnTo>
                    <a:lnTo>
                      <a:pt x="3269" y="49298"/>
                    </a:lnTo>
                    <a:lnTo>
                      <a:pt x="3328" y="50289"/>
                    </a:lnTo>
                    <a:lnTo>
                      <a:pt x="3388" y="51279"/>
                    </a:lnTo>
                    <a:lnTo>
                      <a:pt x="3487" y="52269"/>
                    </a:lnTo>
                    <a:lnTo>
                      <a:pt x="3625" y="53260"/>
                    </a:lnTo>
                    <a:lnTo>
                      <a:pt x="3764" y="54250"/>
                    </a:lnTo>
                    <a:lnTo>
                      <a:pt x="3922" y="55220"/>
                    </a:lnTo>
                    <a:lnTo>
                      <a:pt x="4259" y="57161"/>
                    </a:lnTo>
                    <a:lnTo>
                      <a:pt x="4635" y="59102"/>
                    </a:lnTo>
                    <a:lnTo>
                      <a:pt x="4992" y="61063"/>
                    </a:lnTo>
                    <a:lnTo>
                      <a:pt x="5150" y="62034"/>
                    </a:lnTo>
                    <a:lnTo>
                      <a:pt x="5309" y="63024"/>
                    </a:lnTo>
                    <a:lnTo>
                      <a:pt x="5448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5" y="67223"/>
                    </a:lnTo>
                    <a:lnTo>
                      <a:pt x="5804" y="68352"/>
                    </a:lnTo>
                    <a:lnTo>
                      <a:pt x="5824" y="69481"/>
                    </a:lnTo>
                    <a:lnTo>
                      <a:pt x="5844" y="70610"/>
                    </a:lnTo>
                    <a:lnTo>
                      <a:pt x="5824" y="71739"/>
                    </a:lnTo>
                    <a:lnTo>
                      <a:pt x="5804" y="72848"/>
                    </a:lnTo>
                    <a:lnTo>
                      <a:pt x="5745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8" y="77324"/>
                    </a:lnTo>
                    <a:lnTo>
                      <a:pt x="5289" y="78433"/>
                    </a:lnTo>
                    <a:lnTo>
                      <a:pt x="5131" y="79542"/>
                    </a:lnTo>
                    <a:lnTo>
                      <a:pt x="4933" y="80652"/>
                    </a:lnTo>
                    <a:lnTo>
                      <a:pt x="4715" y="81741"/>
                    </a:lnTo>
                    <a:lnTo>
                      <a:pt x="4477" y="82850"/>
                    </a:lnTo>
                    <a:lnTo>
                      <a:pt x="4477" y="82909"/>
                    </a:lnTo>
                    <a:lnTo>
                      <a:pt x="4477" y="82989"/>
                    </a:lnTo>
                    <a:lnTo>
                      <a:pt x="4497" y="83048"/>
                    </a:lnTo>
                    <a:lnTo>
                      <a:pt x="4517" y="83108"/>
                    </a:lnTo>
                    <a:lnTo>
                      <a:pt x="4596" y="83187"/>
                    </a:lnTo>
                    <a:lnTo>
                      <a:pt x="4695" y="83246"/>
                    </a:lnTo>
                    <a:lnTo>
                      <a:pt x="4794" y="83246"/>
                    </a:lnTo>
                    <a:lnTo>
                      <a:pt x="4893" y="83226"/>
                    </a:lnTo>
                    <a:lnTo>
                      <a:pt x="4933" y="83187"/>
                    </a:lnTo>
                    <a:lnTo>
                      <a:pt x="4972" y="83147"/>
                    </a:lnTo>
                    <a:lnTo>
                      <a:pt x="5012" y="83088"/>
                    </a:lnTo>
                    <a:lnTo>
                      <a:pt x="5032" y="83008"/>
                    </a:lnTo>
                    <a:lnTo>
                      <a:pt x="5230" y="82058"/>
                    </a:lnTo>
                    <a:lnTo>
                      <a:pt x="5428" y="81107"/>
                    </a:lnTo>
                    <a:lnTo>
                      <a:pt x="5606" y="80156"/>
                    </a:lnTo>
                    <a:lnTo>
                      <a:pt x="5764" y="79186"/>
                    </a:lnTo>
                    <a:lnTo>
                      <a:pt x="5903" y="78215"/>
                    </a:lnTo>
                    <a:lnTo>
                      <a:pt x="6022" y="77245"/>
                    </a:lnTo>
                    <a:lnTo>
                      <a:pt x="6121" y="76274"/>
                    </a:lnTo>
                    <a:lnTo>
                      <a:pt x="6220" y="75304"/>
                    </a:lnTo>
                    <a:lnTo>
                      <a:pt x="6299" y="74314"/>
                    </a:lnTo>
                    <a:lnTo>
                      <a:pt x="6339" y="73343"/>
                    </a:lnTo>
                    <a:lnTo>
                      <a:pt x="6378" y="72353"/>
                    </a:lnTo>
                    <a:lnTo>
                      <a:pt x="6418" y="71382"/>
                    </a:lnTo>
                    <a:lnTo>
                      <a:pt x="6418" y="70392"/>
                    </a:lnTo>
                    <a:lnTo>
                      <a:pt x="6398" y="69421"/>
                    </a:lnTo>
                    <a:lnTo>
                      <a:pt x="6378" y="68431"/>
                    </a:lnTo>
                    <a:lnTo>
                      <a:pt x="6319" y="67461"/>
                    </a:lnTo>
                    <a:lnTo>
                      <a:pt x="6260" y="66490"/>
                    </a:lnTo>
                    <a:lnTo>
                      <a:pt x="6180" y="65539"/>
                    </a:lnTo>
                    <a:lnTo>
                      <a:pt x="6081" y="64589"/>
                    </a:lnTo>
                    <a:lnTo>
                      <a:pt x="5962" y="63638"/>
                    </a:lnTo>
                    <a:lnTo>
                      <a:pt x="5844" y="62687"/>
                    </a:lnTo>
                    <a:lnTo>
                      <a:pt x="5705" y="61737"/>
                    </a:lnTo>
                    <a:lnTo>
                      <a:pt x="5547" y="60786"/>
                    </a:lnTo>
                    <a:lnTo>
                      <a:pt x="5368" y="59855"/>
                    </a:lnTo>
                    <a:lnTo>
                      <a:pt x="4952" y="57795"/>
                    </a:lnTo>
                    <a:lnTo>
                      <a:pt x="4556" y="55735"/>
                    </a:lnTo>
                    <a:lnTo>
                      <a:pt x="4358" y="54705"/>
                    </a:lnTo>
                    <a:lnTo>
                      <a:pt x="4200" y="53656"/>
                    </a:lnTo>
                    <a:lnTo>
                      <a:pt x="4061" y="52606"/>
                    </a:lnTo>
                    <a:lnTo>
                      <a:pt x="3962" y="51556"/>
                    </a:lnTo>
                    <a:lnTo>
                      <a:pt x="3903" y="50526"/>
                    </a:lnTo>
                    <a:lnTo>
                      <a:pt x="3843" y="49496"/>
                    </a:lnTo>
                    <a:lnTo>
                      <a:pt x="3823" y="48447"/>
                    </a:lnTo>
                    <a:lnTo>
                      <a:pt x="3823" y="47417"/>
                    </a:lnTo>
                    <a:lnTo>
                      <a:pt x="3843" y="45337"/>
                    </a:lnTo>
                    <a:lnTo>
                      <a:pt x="3903" y="43257"/>
                    </a:lnTo>
                    <a:lnTo>
                      <a:pt x="3962" y="41138"/>
                    </a:lnTo>
                    <a:lnTo>
                      <a:pt x="3982" y="39039"/>
                    </a:lnTo>
                    <a:lnTo>
                      <a:pt x="4002" y="36919"/>
                    </a:lnTo>
                    <a:lnTo>
                      <a:pt x="4002" y="34820"/>
                    </a:lnTo>
                    <a:lnTo>
                      <a:pt x="3962" y="32720"/>
                    </a:lnTo>
                    <a:lnTo>
                      <a:pt x="3922" y="30641"/>
                    </a:lnTo>
                    <a:lnTo>
                      <a:pt x="3843" y="28541"/>
                    </a:lnTo>
                    <a:lnTo>
                      <a:pt x="3764" y="26462"/>
                    </a:lnTo>
                    <a:lnTo>
                      <a:pt x="3645" y="24362"/>
                    </a:lnTo>
                    <a:lnTo>
                      <a:pt x="3506" y="22283"/>
                    </a:lnTo>
                    <a:lnTo>
                      <a:pt x="3368" y="20203"/>
                    </a:lnTo>
                    <a:lnTo>
                      <a:pt x="3190" y="18123"/>
                    </a:lnTo>
                    <a:lnTo>
                      <a:pt x="2992" y="15885"/>
                    </a:lnTo>
                    <a:lnTo>
                      <a:pt x="2754" y="13647"/>
                    </a:lnTo>
                    <a:lnTo>
                      <a:pt x="2496" y="11409"/>
                    </a:lnTo>
                    <a:lnTo>
                      <a:pt x="2219" y="9191"/>
                    </a:lnTo>
                    <a:lnTo>
                      <a:pt x="1922" y="6913"/>
                    </a:lnTo>
                    <a:lnTo>
                      <a:pt x="1764" y="5784"/>
                    </a:lnTo>
                    <a:lnTo>
                      <a:pt x="1585" y="4655"/>
                    </a:lnTo>
                    <a:lnTo>
                      <a:pt x="1367" y="3526"/>
                    </a:lnTo>
                    <a:lnTo>
                      <a:pt x="1150" y="2417"/>
                    </a:lnTo>
                    <a:lnTo>
                      <a:pt x="872" y="1308"/>
                    </a:lnTo>
                    <a:lnTo>
                      <a:pt x="714" y="773"/>
                    </a:lnTo>
                    <a:lnTo>
                      <a:pt x="555" y="218"/>
                    </a:lnTo>
                    <a:lnTo>
                      <a:pt x="536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397" y="20"/>
                    </a:lnTo>
                    <a:lnTo>
                      <a:pt x="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4" name="Google Shape;6284;p23"/>
              <p:cNvSpPr/>
              <p:nvPr/>
            </p:nvSpPr>
            <p:spPr>
              <a:xfrm>
                <a:off x="1617450" y="2889675"/>
                <a:ext cx="356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27" h="10478" extrusionOk="0">
                    <a:moveTo>
                      <a:pt x="1109" y="0"/>
                    </a:moveTo>
                    <a:lnTo>
                      <a:pt x="1010" y="20"/>
                    </a:lnTo>
                    <a:lnTo>
                      <a:pt x="951" y="60"/>
                    </a:lnTo>
                    <a:lnTo>
                      <a:pt x="911" y="99"/>
                    </a:lnTo>
                    <a:lnTo>
                      <a:pt x="872" y="159"/>
                    </a:lnTo>
                    <a:lnTo>
                      <a:pt x="852" y="218"/>
                    </a:lnTo>
                    <a:lnTo>
                      <a:pt x="673" y="832"/>
                    </a:lnTo>
                    <a:lnTo>
                      <a:pt x="535" y="1426"/>
                    </a:lnTo>
                    <a:lnTo>
                      <a:pt x="416" y="2040"/>
                    </a:lnTo>
                    <a:lnTo>
                      <a:pt x="297" y="2654"/>
                    </a:lnTo>
                    <a:lnTo>
                      <a:pt x="218" y="3268"/>
                    </a:lnTo>
                    <a:lnTo>
                      <a:pt x="139" y="3882"/>
                    </a:lnTo>
                    <a:lnTo>
                      <a:pt x="99" y="4516"/>
                    </a:lnTo>
                    <a:lnTo>
                      <a:pt x="59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59" y="10161"/>
                    </a:lnTo>
                    <a:lnTo>
                      <a:pt x="79" y="10220"/>
                    </a:lnTo>
                    <a:lnTo>
                      <a:pt x="99" y="10300"/>
                    </a:lnTo>
                    <a:lnTo>
                      <a:pt x="119" y="10339"/>
                    </a:lnTo>
                    <a:lnTo>
                      <a:pt x="159" y="10399"/>
                    </a:lnTo>
                    <a:lnTo>
                      <a:pt x="258" y="10458"/>
                    </a:lnTo>
                    <a:lnTo>
                      <a:pt x="357" y="10478"/>
                    </a:lnTo>
                    <a:lnTo>
                      <a:pt x="456" y="10458"/>
                    </a:lnTo>
                    <a:lnTo>
                      <a:pt x="555" y="10399"/>
                    </a:lnTo>
                    <a:lnTo>
                      <a:pt x="594" y="10339"/>
                    </a:lnTo>
                    <a:lnTo>
                      <a:pt x="614" y="10300"/>
                    </a:lnTo>
                    <a:lnTo>
                      <a:pt x="634" y="10220"/>
                    </a:lnTo>
                    <a:lnTo>
                      <a:pt x="634" y="10161"/>
                    </a:lnTo>
                    <a:lnTo>
                      <a:pt x="594" y="8913"/>
                    </a:lnTo>
                    <a:lnTo>
                      <a:pt x="574" y="7685"/>
                    </a:lnTo>
                    <a:lnTo>
                      <a:pt x="574" y="6457"/>
                    </a:lnTo>
                    <a:lnTo>
                      <a:pt x="614" y="5229"/>
                    </a:lnTo>
                    <a:lnTo>
                      <a:pt x="654" y="4615"/>
                    </a:lnTo>
                    <a:lnTo>
                      <a:pt x="713" y="4001"/>
                    </a:lnTo>
                    <a:lnTo>
                      <a:pt x="772" y="3387"/>
                    </a:lnTo>
                    <a:lnTo>
                      <a:pt x="852" y="2793"/>
                    </a:lnTo>
                    <a:lnTo>
                      <a:pt x="971" y="2179"/>
                    </a:lnTo>
                    <a:lnTo>
                      <a:pt x="1089" y="1585"/>
                    </a:lnTo>
                    <a:lnTo>
                      <a:pt x="1228" y="991"/>
                    </a:lnTo>
                    <a:lnTo>
                      <a:pt x="1406" y="397"/>
                    </a:lnTo>
                    <a:lnTo>
                      <a:pt x="1406" y="317"/>
                    </a:lnTo>
                    <a:lnTo>
                      <a:pt x="1426" y="258"/>
                    </a:lnTo>
                    <a:lnTo>
                      <a:pt x="1406" y="198"/>
                    </a:lnTo>
                    <a:lnTo>
                      <a:pt x="1386" y="139"/>
                    </a:lnTo>
                    <a:lnTo>
                      <a:pt x="1307" y="60"/>
                    </a:lnTo>
                    <a:lnTo>
                      <a:pt x="122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5" name="Google Shape;6285;p23"/>
              <p:cNvSpPr/>
              <p:nvPr/>
            </p:nvSpPr>
            <p:spPr>
              <a:xfrm>
                <a:off x="1100000" y="754075"/>
                <a:ext cx="116875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5" h="96754" extrusionOk="0">
                    <a:moveTo>
                      <a:pt x="3625" y="0"/>
                    </a:moveTo>
                    <a:lnTo>
                      <a:pt x="3526" y="20"/>
                    </a:lnTo>
                    <a:lnTo>
                      <a:pt x="3486" y="40"/>
                    </a:lnTo>
                    <a:lnTo>
                      <a:pt x="3447" y="79"/>
                    </a:lnTo>
                    <a:lnTo>
                      <a:pt x="3407" y="119"/>
                    </a:lnTo>
                    <a:lnTo>
                      <a:pt x="3387" y="178"/>
                    </a:lnTo>
                    <a:lnTo>
                      <a:pt x="3387" y="238"/>
                    </a:lnTo>
                    <a:lnTo>
                      <a:pt x="3387" y="317"/>
                    </a:lnTo>
                    <a:lnTo>
                      <a:pt x="3605" y="2733"/>
                    </a:lnTo>
                    <a:lnTo>
                      <a:pt x="3784" y="5170"/>
                    </a:lnTo>
                    <a:lnTo>
                      <a:pt x="3922" y="7606"/>
                    </a:lnTo>
                    <a:lnTo>
                      <a:pt x="4021" y="10042"/>
                    </a:lnTo>
                    <a:lnTo>
                      <a:pt x="4081" y="12478"/>
                    </a:lnTo>
                    <a:lnTo>
                      <a:pt x="4100" y="14914"/>
                    </a:lnTo>
                    <a:lnTo>
                      <a:pt x="4081" y="17350"/>
                    </a:lnTo>
                    <a:lnTo>
                      <a:pt x="4001" y="19806"/>
                    </a:lnTo>
                    <a:lnTo>
                      <a:pt x="3902" y="22243"/>
                    </a:lnTo>
                    <a:lnTo>
                      <a:pt x="3744" y="24659"/>
                    </a:lnTo>
                    <a:lnTo>
                      <a:pt x="3546" y="27095"/>
                    </a:lnTo>
                    <a:lnTo>
                      <a:pt x="3308" y="29511"/>
                    </a:lnTo>
                    <a:lnTo>
                      <a:pt x="3031" y="31948"/>
                    </a:lnTo>
                    <a:lnTo>
                      <a:pt x="2694" y="34344"/>
                    </a:lnTo>
                    <a:lnTo>
                      <a:pt x="2338" y="36760"/>
                    </a:lnTo>
                    <a:lnTo>
                      <a:pt x="1922" y="39137"/>
                    </a:lnTo>
                    <a:lnTo>
                      <a:pt x="1486" y="41474"/>
                    </a:lnTo>
                    <a:lnTo>
                      <a:pt x="1030" y="43792"/>
                    </a:lnTo>
                    <a:lnTo>
                      <a:pt x="832" y="44940"/>
                    </a:lnTo>
                    <a:lnTo>
                      <a:pt x="634" y="46109"/>
                    </a:lnTo>
                    <a:lnTo>
                      <a:pt x="436" y="47278"/>
                    </a:lnTo>
                    <a:lnTo>
                      <a:pt x="278" y="48446"/>
                    </a:lnTo>
                    <a:lnTo>
                      <a:pt x="159" y="49635"/>
                    </a:lnTo>
                    <a:lnTo>
                      <a:pt x="60" y="50803"/>
                    </a:lnTo>
                    <a:lnTo>
                      <a:pt x="20" y="51991"/>
                    </a:lnTo>
                    <a:lnTo>
                      <a:pt x="1" y="53180"/>
                    </a:lnTo>
                    <a:lnTo>
                      <a:pt x="1" y="54348"/>
                    </a:lnTo>
                    <a:lnTo>
                      <a:pt x="40" y="55537"/>
                    </a:lnTo>
                    <a:lnTo>
                      <a:pt x="100" y="56725"/>
                    </a:lnTo>
                    <a:lnTo>
                      <a:pt x="199" y="57914"/>
                    </a:lnTo>
                    <a:lnTo>
                      <a:pt x="416" y="60370"/>
                    </a:lnTo>
                    <a:lnTo>
                      <a:pt x="63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50" y="67718"/>
                    </a:lnTo>
                    <a:lnTo>
                      <a:pt x="1189" y="70193"/>
                    </a:lnTo>
                    <a:lnTo>
                      <a:pt x="1288" y="72689"/>
                    </a:lnTo>
                    <a:lnTo>
                      <a:pt x="1367" y="75165"/>
                    </a:lnTo>
                    <a:lnTo>
                      <a:pt x="1387" y="77660"/>
                    </a:lnTo>
                    <a:lnTo>
                      <a:pt x="1387" y="78849"/>
                    </a:lnTo>
                    <a:lnTo>
                      <a:pt x="1367" y="80057"/>
                    </a:lnTo>
                    <a:lnTo>
                      <a:pt x="1328" y="82473"/>
                    </a:lnTo>
                    <a:lnTo>
                      <a:pt x="1328" y="83701"/>
                    </a:lnTo>
                    <a:lnTo>
                      <a:pt x="1328" y="84909"/>
                    </a:lnTo>
                    <a:lnTo>
                      <a:pt x="1347" y="86118"/>
                    </a:lnTo>
                    <a:lnTo>
                      <a:pt x="1407" y="87326"/>
                    </a:lnTo>
                    <a:lnTo>
                      <a:pt x="1486" y="88534"/>
                    </a:lnTo>
                    <a:lnTo>
                      <a:pt x="1605" y="89722"/>
                    </a:lnTo>
                    <a:lnTo>
                      <a:pt x="1684" y="90317"/>
                    </a:lnTo>
                    <a:lnTo>
                      <a:pt x="1763" y="90911"/>
                    </a:lnTo>
                    <a:lnTo>
                      <a:pt x="1862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9" y="93248"/>
                    </a:lnTo>
                    <a:lnTo>
                      <a:pt x="2397" y="93822"/>
                    </a:lnTo>
                    <a:lnTo>
                      <a:pt x="2556" y="94377"/>
                    </a:lnTo>
                    <a:lnTo>
                      <a:pt x="2754" y="94951"/>
                    </a:lnTo>
                    <a:lnTo>
                      <a:pt x="2952" y="95506"/>
                    </a:lnTo>
                    <a:lnTo>
                      <a:pt x="3189" y="96041"/>
                    </a:lnTo>
                    <a:lnTo>
                      <a:pt x="3427" y="96595"/>
                    </a:lnTo>
                    <a:lnTo>
                      <a:pt x="3467" y="96655"/>
                    </a:lnTo>
                    <a:lnTo>
                      <a:pt x="3506" y="96714"/>
                    </a:lnTo>
                    <a:lnTo>
                      <a:pt x="3546" y="96734"/>
                    </a:lnTo>
                    <a:lnTo>
                      <a:pt x="3605" y="96754"/>
                    </a:lnTo>
                    <a:lnTo>
                      <a:pt x="3704" y="96754"/>
                    </a:lnTo>
                    <a:lnTo>
                      <a:pt x="3803" y="96714"/>
                    </a:lnTo>
                    <a:lnTo>
                      <a:pt x="3883" y="96635"/>
                    </a:lnTo>
                    <a:lnTo>
                      <a:pt x="3942" y="96516"/>
                    </a:lnTo>
                    <a:lnTo>
                      <a:pt x="3942" y="96456"/>
                    </a:lnTo>
                    <a:lnTo>
                      <a:pt x="3942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685" y="95763"/>
                    </a:lnTo>
                    <a:lnTo>
                      <a:pt x="3486" y="95268"/>
                    </a:lnTo>
                    <a:lnTo>
                      <a:pt x="3308" y="94773"/>
                    </a:lnTo>
                    <a:lnTo>
                      <a:pt x="3130" y="94258"/>
                    </a:lnTo>
                    <a:lnTo>
                      <a:pt x="2971" y="93743"/>
                    </a:lnTo>
                    <a:lnTo>
                      <a:pt x="2833" y="93228"/>
                    </a:lnTo>
                    <a:lnTo>
                      <a:pt x="2694" y="92713"/>
                    </a:lnTo>
                    <a:lnTo>
                      <a:pt x="2575" y="92178"/>
                    </a:lnTo>
                    <a:lnTo>
                      <a:pt x="2476" y="91663"/>
                    </a:lnTo>
                    <a:lnTo>
                      <a:pt x="2377" y="91129"/>
                    </a:lnTo>
                    <a:lnTo>
                      <a:pt x="2219" y="90059"/>
                    </a:lnTo>
                    <a:lnTo>
                      <a:pt x="2100" y="88970"/>
                    </a:lnTo>
                    <a:lnTo>
                      <a:pt x="2001" y="87880"/>
                    </a:lnTo>
                    <a:lnTo>
                      <a:pt x="1942" y="86791"/>
                    </a:lnTo>
                    <a:lnTo>
                      <a:pt x="1922" y="85702"/>
                    </a:lnTo>
                    <a:lnTo>
                      <a:pt x="1902" y="84593"/>
                    </a:lnTo>
                    <a:lnTo>
                      <a:pt x="1902" y="83503"/>
                    </a:lnTo>
                    <a:lnTo>
                      <a:pt x="1922" y="81305"/>
                    </a:lnTo>
                    <a:lnTo>
                      <a:pt x="1961" y="79126"/>
                    </a:lnTo>
                    <a:lnTo>
                      <a:pt x="1942" y="76690"/>
                    </a:lnTo>
                    <a:lnTo>
                      <a:pt x="1902" y="74254"/>
                    </a:lnTo>
                    <a:lnTo>
                      <a:pt x="1803" y="71818"/>
                    </a:lnTo>
                    <a:lnTo>
                      <a:pt x="1684" y="69381"/>
                    </a:lnTo>
                    <a:lnTo>
                      <a:pt x="1526" y="66945"/>
                    </a:lnTo>
                    <a:lnTo>
                      <a:pt x="1347" y="64529"/>
                    </a:lnTo>
                    <a:lnTo>
                      <a:pt x="1130" y="62093"/>
                    </a:lnTo>
                    <a:lnTo>
                      <a:pt x="912" y="59676"/>
                    </a:lnTo>
                    <a:lnTo>
                      <a:pt x="813" y="58468"/>
                    </a:lnTo>
                    <a:lnTo>
                      <a:pt x="714" y="57280"/>
                    </a:lnTo>
                    <a:lnTo>
                      <a:pt x="634" y="56091"/>
                    </a:lnTo>
                    <a:lnTo>
                      <a:pt x="575" y="54883"/>
                    </a:lnTo>
                    <a:lnTo>
                      <a:pt x="555" y="53695"/>
                    </a:lnTo>
                    <a:lnTo>
                      <a:pt x="555" y="52487"/>
                    </a:lnTo>
                    <a:lnTo>
                      <a:pt x="595" y="51298"/>
                    </a:lnTo>
                    <a:lnTo>
                      <a:pt x="674" y="50110"/>
                    </a:lnTo>
                    <a:lnTo>
                      <a:pt x="793" y="48902"/>
                    </a:lnTo>
                    <a:lnTo>
                      <a:pt x="951" y="47694"/>
                    </a:lnTo>
                    <a:lnTo>
                      <a:pt x="1130" y="46505"/>
                    </a:lnTo>
                    <a:lnTo>
                      <a:pt x="1347" y="45317"/>
                    </a:lnTo>
                    <a:lnTo>
                      <a:pt x="1783" y="42940"/>
                    </a:lnTo>
                    <a:lnTo>
                      <a:pt x="2239" y="40563"/>
                    </a:lnTo>
                    <a:lnTo>
                      <a:pt x="2655" y="38266"/>
                    </a:lnTo>
                    <a:lnTo>
                      <a:pt x="3031" y="35948"/>
                    </a:lnTo>
                    <a:lnTo>
                      <a:pt x="3368" y="33611"/>
                    </a:lnTo>
                    <a:lnTo>
                      <a:pt x="3665" y="31294"/>
                    </a:lnTo>
                    <a:lnTo>
                      <a:pt x="3942" y="28957"/>
                    </a:lnTo>
                    <a:lnTo>
                      <a:pt x="4160" y="26600"/>
                    </a:lnTo>
                    <a:lnTo>
                      <a:pt x="4338" y="24263"/>
                    </a:lnTo>
                    <a:lnTo>
                      <a:pt x="4477" y="21906"/>
                    </a:lnTo>
                    <a:lnTo>
                      <a:pt x="4556" y="20559"/>
                    </a:lnTo>
                    <a:lnTo>
                      <a:pt x="4596" y="19212"/>
                    </a:lnTo>
                    <a:lnTo>
                      <a:pt x="4635" y="17846"/>
                    </a:lnTo>
                    <a:lnTo>
                      <a:pt x="4655" y="16499"/>
                    </a:lnTo>
                    <a:lnTo>
                      <a:pt x="4675" y="15152"/>
                    </a:lnTo>
                    <a:lnTo>
                      <a:pt x="4675" y="13805"/>
                    </a:lnTo>
                    <a:lnTo>
                      <a:pt x="4655" y="12438"/>
                    </a:lnTo>
                    <a:lnTo>
                      <a:pt x="4635" y="11092"/>
                    </a:lnTo>
                    <a:lnTo>
                      <a:pt x="4596" y="9745"/>
                    </a:lnTo>
                    <a:lnTo>
                      <a:pt x="4536" y="8398"/>
                    </a:lnTo>
                    <a:lnTo>
                      <a:pt x="4477" y="7051"/>
                    </a:lnTo>
                    <a:lnTo>
                      <a:pt x="4398" y="5704"/>
                    </a:lnTo>
                    <a:lnTo>
                      <a:pt x="4299" y="4338"/>
                    </a:lnTo>
                    <a:lnTo>
                      <a:pt x="4199" y="2991"/>
                    </a:lnTo>
                    <a:lnTo>
                      <a:pt x="4081" y="1664"/>
                    </a:lnTo>
                    <a:lnTo>
                      <a:pt x="3942" y="317"/>
                    </a:lnTo>
                    <a:lnTo>
                      <a:pt x="3942" y="238"/>
                    </a:lnTo>
                    <a:lnTo>
                      <a:pt x="3902" y="178"/>
                    </a:lnTo>
                    <a:lnTo>
                      <a:pt x="3883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2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6" name="Google Shape;6286;p23"/>
              <p:cNvSpPr/>
              <p:nvPr/>
            </p:nvSpPr>
            <p:spPr>
              <a:xfrm>
                <a:off x="1082675" y="364875"/>
                <a:ext cx="619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50527" extrusionOk="0">
                    <a:moveTo>
                      <a:pt x="971" y="0"/>
                    </a:moveTo>
                    <a:lnTo>
                      <a:pt x="852" y="20"/>
                    </a:lnTo>
                    <a:lnTo>
                      <a:pt x="773" y="80"/>
                    </a:lnTo>
                    <a:lnTo>
                      <a:pt x="713" y="139"/>
                    </a:lnTo>
                    <a:lnTo>
                      <a:pt x="694" y="179"/>
                    </a:lnTo>
                    <a:lnTo>
                      <a:pt x="674" y="258"/>
                    </a:lnTo>
                    <a:lnTo>
                      <a:pt x="654" y="317"/>
                    </a:lnTo>
                    <a:lnTo>
                      <a:pt x="436" y="2773"/>
                    </a:lnTo>
                    <a:lnTo>
                      <a:pt x="258" y="5209"/>
                    </a:lnTo>
                    <a:lnTo>
                      <a:pt x="179" y="6418"/>
                    </a:lnTo>
                    <a:lnTo>
                      <a:pt x="119" y="7626"/>
                    </a:lnTo>
                    <a:lnTo>
                      <a:pt x="60" y="8854"/>
                    </a:lnTo>
                    <a:lnTo>
                      <a:pt x="20" y="10062"/>
                    </a:lnTo>
                    <a:lnTo>
                      <a:pt x="0" y="11270"/>
                    </a:lnTo>
                    <a:lnTo>
                      <a:pt x="0" y="12498"/>
                    </a:lnTo>
                    <a:lnTo>
                      <a:pt x="20" y="13706"/>
                    </a:lnTo>
                    <a:lnTo>
                      <a:pt x="60" y="14934"/>
                    </a:lnTo>
                    <a:lnTo>
                      <a:pt x="99" y="16142"/>
                    </a:lnTo>
                    <a:lnTo>
                      <a:pt x="179" y="17370"/>
                    </a:lnTo>
                    <a:lnTo>
                      <a:pt x="297" y="18579"/>
                    </a:lnTo>
                    <a:lnTo>
                      <a:pt x="416" y="19807"/>
                    </a:lnTo>
                    <a:lnTo>
                      <a:pt x="733" y="22223"/>
                    </a:lnTo>
                    <a:lnTo>
                      <a:pt x="1070" y="24620"/>
                    </a:lnTo>
                    <a:lnTo>
                      <a:pt x="1387" y="27036"/>
                    </a:lnTo>
                    <a:lnTo>
                      <a:pt x="1525" y="28244"/>
                    </a:lnTo>
                    <a:lnTo>
                      <a:pt x="1664" y="29452"/>
                    </a:lnTo>
                    <a:lnTo>
                      <a:pt x="1763" y="30660"/>
                    </a:lnTo>
                    <a:lnTo>
                      <a:pt x="1842" y="31869"/>
                    </a:lnTo>
                    <a:lnTo>
                      <a:pt x="1902" y="33077"/>
                    </a:lnTo>
                    <a:lnTo>
                      <a:pt x="1941" y="34305"/>
                    </a:lnTo>
                    <a:lnTo>
                      <a:pt x="1941" y="35513"/>
                    </a:lnTo>
                    <a:lnTo>
                      <a:pt x="1922" y="36721"/>
                    </a:lnTo>
                    <a:lnTo>
                      <a:pt x="1882" y="37929"/>
                    </a:lnTo>
                    <a:lnTo>
                      <a:pt x="1823" y="39157"/>
                    </a:lnTo>
                    <a:lnTo>
                      <a:pt x="1664" y="41910"/>
                    </a:lnTo>
                    <a:lnTo>
                      <a:pt x="1605" y="43297"/>
                    </a:lnTo>
                    <a:lnTo>
                      <a:pt x="1545" y="44683"/>
                    </a:lnTo>
                    <a:lnTo>
                      <a:pt x="1525" y="46070"/>
                    </a:lnTo>
                    <a:lnTo>
                      <a:pt x="1525" y="47436"/>
                    </a:lnTo>
                    <a:lnTo>
                      <a:pt x="1545" y="48130"/>
                    </a:lnTo>
                    <a:lnTo>
                      <a:pt x="1585" y="48823"/>
                    </a:lnTo>
                    <a:lnTo>
                      <a:pt x="1624" y="49516"/>
                    </a:lnTo>
                    <a:lnTo>
                      <a:pt x="1684" y="50209"/>
                    </a:lnTo>
                    <a:lnTo>
                      <a:pt x="1704" y="50288"/>
                    </a:lnTo>
                    <a:lnTo>
                      <a:pt x="1723" y="50348"/>
                    </a:lnTo>
                    <a:lnTo>
                      <a:pt x="1763" y="50407"/>
                    </a:lnTo>
                    <a:lnTo>
                      <a:pt x="1803" y="50447"/>
                    </a:lnTo>
                    <a:lnTo>
                      <a:pt x="1902" y="50506"/>
                    </a:lnTo>
                    <a:lnTo>
                      <a:pt x="2001" y="50526"/>
                    </a:lnTo>
                    <a:lnTo>
                      <a:pt x="2100" y="50506"/>
                    </a:lnTo>
                    <a:lnTo>
                      <a:pt x="2139" y="50487"/>
                    </a:lnTo>
                    <a:lnTo>
                      <a:pt x="2179" y="50447"/>
                    </a:lnTo>
                    <a:lnTo>
                      <a:pt x="2219" y="50407"/>
                    </a:lnTo>
                    <a:lnTo>
                      <a:pt x="2238" y="50348"/>
                    </a:lnTo>
                    <a:lnTo>
                      <a:pt x="2258" y="50288"/>
                    </a:lnTo>
                    <a:lnTo>
                      <a:pt x="2258" y="50209"/>
                    </a:lnTo>
                    <a:lnTo>
                      <a:pt x="2159" y="48981"/>
                    </a:lnTo>
                    <a:lnTo>
                      <a:pt x="2100" y="47773"/>
                    </a:lnTo>
                    <a:lnTo>
                      <a:pt x="2080" y="46545"/>
                    </a:lnTo>
                    <a:lnTo>
                      <a:pt x="2080" y="45337"/>
                    </a:lnTo>
                    <a:lnTo>
                      <a:pt x="2100" y="44109"/>
                    </a:lnTo>
                    <a:lnTo>
                      <a:pt x="2159" y="42901"/>
                    </a:lnTo>
                    <a:lnTo>
                      <a:pt x="2258" y="40465"/>
                    </a:lnTo>
                    <a:lnTo>
                      <a:pt x="2397" y="38028"/>
                    </a:lnTo>
                    <a:lnTo>
                      <a:pt x="2437" y="36800"/>
                    </a:lnTo>
                    <a:lnTo>
                      <a:pt x="2476" y="35592"/>
                    </a:lnTo>
                    <a:lnTo>
                      <a:pt x="2476" y="34364"/>
                    </a:lnTo>
                    <a:lnTo>
                      <a:pt x="2476" y="33136"/>
                    </a:lnTo>
                    <a:lnTo>
                      <a:pt x="2417" y="31928"/>
                    </a:lnTo>
                    <a:lnTo>
                      <a:pt x="2337" y="30700"/>
                    </a:lnTo>
                    <a:lnTo>
                      <a:pt x="2238" y="29512"/>
                    </a:lnTo>
                    <a:lnTo>
                      <a:pt x="2100" y="28304"/>
                    </a:lnTo>
                    <a:lnTo>
                      <a:pt x="1823" y="25927"/>
                    </a:lnTo>
                    <a:lnTo>
                      <a:pt x="1209" y="21153"/>
                    </a:lnTo>
                    <a:lnTo>
                      <a:pt x="931" y="18777"/>
                    </a:lnTo>
                    <a:lnTo>
                      <a:pt x="793" y="17569"/>
                    </a:lnTo>
                    <a:lnTo>
                      <a:pt x="694" y="16380"/>
                    </a:lnTo>
                    <a:lnTo>
                      <a:pt x="614" y="15172"/>
                    </a:lnTo>
                    <a:lnTo>
                      <a:pt x="555" y="13984"/>
                    </a:lnTo>
                    <a:lnTo>
                      <a:pt x="515" y="12775"/>
                    </a:lnTo>
                    <a:lnTo>
                      <a:pt x="515" y="11567"/>
                    </a:lnTo>
                    <a:lnTo>
                      <a:pt x="535" y="10141"/>
                    </a:lnTo>
                    <a:lnTo>
                      <a:pt x="595" y="8735"/>
                    </a:lnTo>
                    <a:lnTo>
                      <a:pt x="654" y="7329"/>
                    </a:lnTo>
                    <a:lnTo>
                      <a:pt x="753" y="5922"/>
                    </a:lnTo>
                    <a:lnTo>
                      <a:pt x="852" y="4536"/>
                    </a:lnTo>
                    <a:lnTo>
                      <a:pt x="971" y="3130"/>
                    </a:lnTo>
                    <a:lnTo>
                      <a:pt x="1228" y="317"/>
                    </a:lnTo>
                    <a:lnTo>
                      <a:pt x="1228" y="258"/>
                    </a:lnTo>
                    <a:lnTo>
                      <a:pt x="1209" y="179"/>
                    </a:lnTo>
                    <a:lnTo>
                      <a:pt x="1189" y="139"/>
                    </a:lnTo>
                    <a:lnTo>
                      <a:pt x="1149" y="80"/>
                    </a:lnTo>
                    <a:lnTo>
                      <a:pt x="1070" y="20"/>
                    </a:ln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7" name="Google Shape;6287;p23"/>
              <p:cNvSpPr/>
              <p:nvPr/>
            </p:nvSpPr>
            <p:spPr>
              <a:xfrm>
                <a:off x="1304500" y="267325"/>
                <a:ext cx="604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22699" extrusionOk="0">
                    <a:moveTo>
                      <a:pt x="1030" y="1"/>
                    </a:moveTo>
                    <a:lnTo>
                      <a:pt x="813" y="1407"/>
                    </a:lnTo>
                    <a:lnTo>
                      <a:pt x="615" y="2813"/>
                    </a:lnTo>
                    <a:lnTo>
                      <a:pt x="436" y="4239"/>
                    </a:lnTo>
                    <a:lnTo>
                      <a:pt x="278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1" y="9963"/>
                    </a:lnTo>
                    <a:lnTo>
                      <a:pt x="1" y="11389"/>
                    </a:lnTo>
                    <a:lnTo>
                      <a:pt x="1" y="12102"/>
                    </a:lnTo>
                    <a:lnTo>
                      <a:pt x="40" y="12815"/>
                    </a:lnTo>
                    <a:lnTo>
                      <a:pt x="60" y="13528"/>
                    </a:lnTo>
                    <a:lnTo>
                      <a:pt x="119" y="14241"/>
                    </a:lnTo>
                    <a:lnTo>
                      <a:pt x="179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75" y="17747"/>
                    </a:lnTo>
                    <a:lnTo>
                      <a:pt x="714" y="18440"/>
                    </a:lnTo>
                    <a:lnTo>
                      <a:pt x="872" y="19133"/>
                    </a:lnTo>
                    <a:lnTo>
                      <a:pt x="1030" y="19827"/>
                    </a:lnTo>
                    <a:lnTo>
                      <a:pt x="1229" y="20500"/>
                    </a:lnTo>
                    <a:lnTo>
                      <a:pt x="1427" y="21173"/>
                    </a:lnTo>
                    <a:lnTo>
                      <a:pt x="1664" y="21847"/>
                    </a:lnTo>
                    <a:lnTo>
                      <a:pt x="1902" y="22520"/>
                    </a:lnTo>
                    <a:lnTo>
                      <a:pt x="1942" y="22580"/>
                    </a:lnTo>
                    <a:lnTo>
                      <a:pt x="1981" y="22639"/>
                    </a:lnTo>
                    <a:lnTo>
                      <a:pt x="2021" y="22679"/>
                    </a:lnTo>
                    <a:lnTo>
                      <a:pt x="2060" y="22699"/>
                    </a:lnTo>
                    <a:lnTo>
                      <a:pt x="2159" y="22699"/>
                    </a:lnTo>
                    <a:lnTo>
                      <a:pt x="2258" y="22639"/>
                    </a:lnTo>
                    <a:lnTo>
                      <a:pt x="2338" y="22560"/>
                    </a:lnTo>
                    <a:lnTo>
                      <a:pt x="2397" y="22461"/>
                    </a:lnTo>
                    <a:lnTo>
                      <a:pt x="2417" y="22322"/>
                    </a:lnTo>
                    <a:lnTo>
                      <a:pt x="2417" y="22263"/>
                    </a:lnTo>
                    <a:lnTo>
                      <a:pt x="2397" y="22184"/>
                    </a:lnTo>
                    <a:lnTo>
                      <a:pt x="2159" y="21530"/>
                    </a:lnTo>
                    <a:lnTo>
                      <a:pt x="1942" y="20876"/>
                    </a:lnTo>
                    <a:lnTo>
                      <a:pt x="1724" y="20203"/>
                    </a:lnTo>
                    <a:lnTo>
                      <a:pt x="1545" y="19530"/>
                    </a:lnTo>
                    <a:lnTo>
                      <a:pt x="1387" y="18856"/>
                    </a:lnTo>
                    <a:lnTo>
                      <a:pt x="1229" y="18163"/>
                    </a:lnTo>
                    <a:lnTo>
                      <a:pt x="1090" y="17489"/>
                    </a:lnTo>
                    <a:lnTo>
                      <a:pt x="971" y="16796"/>
                    </a:lnTo>
                    <a:lnTo>
                      <a:pt x="872" y="16103"/>
                    </a:lnTo>
                    <a:lnTo>
                      <a:pt x="793" y="15410"/>
                    </a:lnTo>
                    <a:lnTo>
                      <a:pt x="714" y="14717"/>
                    </a:lnTo>
                    <a:lnTo>
                      <a:pt x="654" y="14023"/>
                    </a:lnTo>
                    <a:lnTo>
                      <a:pt x="615" y="13330"/>
                    </a:lnTo>
                    <a:lnTo>
                      <a:pt x="575" y="12617"/>
                    </a:lnTo>
                    <a:lnTo>
                      <a:pt x="555" y="11924"/>
                    </a:lnTo>
                    <a:lnTo>
                      <a:pt x="555" y="11211"/>
                    </a:lnTo>
                    <a:lnTo>
                      <a:pt x="575" y="9805"/>
                    </a:lnTo>
                    <a:lnTo>
                      <a:pt x="634" y="8379"/>
                    </a:lnTo>
                    <a:lnTo>
                      <a:pt x="714" y="6972"/>
                    </a:lnTo>
                    <a:lnTo>
                      <a:pt x="852" y="5566"/>
                    </a:lnTo>
                    <a:lnTo>
                      <a:pt x="1011" y="4160"/>
                    </a:lnTo>
                    <a:lnTo>
                      <a:pt x="1189" y="2754"/>
                    </a:lnTo>
                    <a:lnTo>
                      <a:pt x="1387" y="1367"/>
                    </a:lnTo>
                    <a:lnTo>
                      <a:pt x="160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8" name="Google Shape;6288;p23"/>
              <p:cNvSpPr/>
              <p:nvPr/>
            </p:nvSpPr>
            <p:spPr>
              <a:xfrm>
                <a:off x="1190625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5" y="1"/>
                    </a:moveTo>
                    <a:lnTo>
                      <a:pt x="396" y="21"/>
                    </a:lnTo>
                    <a:lnTo>
                      <a:pt x="317" y="80"/>
                    </a:lnTo>
                    <a:lnTo>
                      <a:pt x="277" y="140"/>
                    </a:lnTo>
                    <a:lnTo>
                      <a:pt x="238" y="179"/>
                    </a:lnTo>
                    <a:lnTo>
                      <a:pt x="218" y="258"/>
                    </a:lnTo>
                    <a:lnTo>
                      <a:pt x="218" y="318"/>
                    </a:lnTo>
                    <a:lnTo>
                      <a:pt x="0" y="12578"/>
                    </a:lnTo>
                    <a:lnTo>
                      <a:pt x="0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79" y="12816"/>
                    </a:lnTo>
                    <a:lnTo>
                      <a:pt x="159" y="12875"/>
                    </a:lnTo>
                    <a:lnTo>
                      <a:pt x="277" y="12895"/>
                    </a:lnTo>
                    <a:lnTo>
                      <a:pt x="376" y="12875"/>
                    </a:lnTo>
                    <a:lnTo>
                      <a:pt x="456" y="12816"/>
                    </a:lnTo>
                    <a:lnTo>
                      <a:pt x="495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55" y="12578"/>
                    </a:lnTo>
                    <a:lnTo>
                      <a:pt x="792" y="318"/>
                    </a:lnTo>
                    <a:lnTo>
                      <a:pt x="773" y="258"/>
                    </a:lnTo>
                    <a:lnTo>
                      <a:pt x="773" y="179"/>
                    </a:lnTo>
                    <a:lnTo>
                      <a:pt x="733" y="140"/>
                    </a:lnTo>
                    <a:lnTo>
                      <a:pt x="693" y="80"/>
                    </a:lnTo>
                    <a:lnTo>
                      <a:pt x="614" y="21"/>
                    </a:ln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9" name="Google Shape;6289;p23"/>
              <p:cNvSpPr/>
              <p:nvPr/>
            </p:nvSpPr>
            <p:spPr>
              <a:xfrm>
                <a:off x="1451550" y="267325"/>
                <a:ext cx="50550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2" h="14856" extrusionOk="0">
                    <a:moveTo>
                      <a:pt x="1" y="1"/>
                    </a:moveTo>
                    <a:lnTo>
                      <a:pt x="912" y="5447"/>
                    </a:lnTo>
                    <a:lnTo>
                      <a:pt x="1090" y="6556"/>
                    </a:lnTo>
                    <a:lnTo>
                      <a:pt x="1249" y="7685"/>
                    </a:lnTo>
                    <a:lnTo>
                      <a:pt x="1368" y="8814"/>
                    </a:lnTo>
                    <a:lnTo>
                      <a:pt x="1407" y="9389"/>
                    </a:lnTo>
                    <a:lnTo>
                      <a:pt x="1427" y="9943"/>
                    </a:lnTo>
                    <a:lnTo>
                      <a:pt x="1447" y="10518"/>
                    </a:lnTo>
                    <a:lnTo>
                      <a:pt x="1467" y="11072"/>
                    </a:lnTo>
                    <a:lnTo>
                      <a:pt x="1447" y="11647"/>
                    </a:lnTo>
                    <a:lnTo>
                      <a:pt x="1427" y="12201"/>
                    </a:lnTo>
                    <a:lnTo>
                      <a:pt x="1368" y="12776"/>
                    </a:lnTo>
                    <a:lnTo>
                      <a:pt x="1308" y="13330"/>
                    </a:lnTo>
                    <a:lnTo>
                      <a:pt x="1209" y="13885"/>
                    </a:lnTo>
                    <a:lnTo>
                      <a:pt x="1110" y="14459"/>
                    </a:lnTo>
                    <a:lnTo>
                      <a:pt x="1090" y="14519"/>
                    </a:lnTo>
                    <a:lnTo>
                      <a:pt x="1090" y="14598"/>
                    </a:lnTo>
                    <a:lnTo>
                      <a:pt x="1110" y="14657"/>
                    </a:lnTo>
                    <a:lnTo>
                      <a:pt x="1130" y="14717"/>
                    </a:lnTo>
                    <a:lnTo>
                      <a:pt x="1209" y="14796"/>
                    </a:lnTo>
                    <a:lnTo>
                      <a:pt x="1308" y="14855"/>
                    </a:lnTo>
                    <a:lnTo>
                      <a:pt x="1407" y="14855"/>
                    </a:lnTo>
                    <a:lnTo>
                      <a:pt x="1506" y="14835"/>
                    </a:lnTo>
                    <a:lnTo>
                      <a:pt x="1566" y="14796"/>
                    </a:lnTo>
                    <a:lnTo>
                      <a:pt x="1605" y="14756"/>
                    </a:lnTo>
                    <a:lnTo>
                      <a:pt x="1625" y="14697"/>
                    </a:lnTo>
                    <a:lnTo>
                      <a:pt x="1645" y="14618"/>
                    </a:lnTo>
                    <a:lnTo>
                      <a:pt x="1764" y="14083"/>
                    </a:lnTo>
                    <a:lnTo>
                      <a:pt x="1843" y="13548"/>
                    </a:lnTo>
                    <a:lnTo>
                      <a:pt x="1922" y="12993"/>
                    </a:lnTo>
                    <a:lnTo>
                      <a:pt x="1962" y="12459"/>
                    </a:lnTo>
                    <a:lnTo>
                      <a:pt x="2001" y="11904"/>
                    </a:lnTo>
                    <a:lnTo>
                      <a:pt x="2021" y="11350"/>
                    </a:lnTo>
                    <a:lnTo>
                      <a:pt x="2021" y="10815"/>
                    </a:lnTo>
                    <a:lnTo>
                      <a:pt x="2021" y="10260"/>
                    </a:lnTo>
                    <a:lnTo>
                      <a:pt x="1982" y="9706"/>
                    </a:lnTo>
                    <a:lnTo>
                      <a:pt x="1962" y="9151"/>
                    </a:lnTo>
                    <a:lnTo>
                      <a:pt x="1863" y="8062"/>
                    </a:lnTo>
                    <a:lnTo>
                      <a:pt x="1724" y="6972"/>
                    </a:lnTo>
                    <a:lnTo>
                      <a:pt x="1566" y="5883"/>
                    </a:lnTo>
                    <a:lnTo>
                      <a:pt x="1090" y="2932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0" name="Google Shape;6290;p23"/>
              <p:cNvSpPr/>
              <p:nvPr/>
            </p:nvSpPr>
            <p:spPr>
              <a:xfrm>
                <a:off x="1360950" y="267325"/>
                <a:ext cx="61425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4420" extrusionOk="0">
                    <a:moveTo>
                      <a:pt x="1426" y="1"/>
                    </a:moveTo>
                    <a:lnTo>
                      <a:pt x="1387" y="60"/>
                    </a:lnTo>
                    <a:lnTo>
                      <a:pt x="1347" y="139"/>
                    </a:lnTo>
                    <a:lnTo>
                      <a:pt x="1347" y="218"/>
                    </a:lnTo>
                    <a:lnTo>
                      <a:pt x="1347" y="317"/>
                    </a:lnTo>
                    <a:lnTo>
                      <a:pt x="1426" y="654"/>
                    </a:lnTo>
                    <a:lnTo>
                      <a:pt x="1506" y="991"/>
                    </a:lnTo>
                    <a:lnTo>
                      <a:pt x="1625" y="1664"/>
                    </a:lnTo>
                    <a:lnTo>
                      <a:pt x="1704" y="2358"/>
                    </a:lnTo>
                    <a:lnTo>
                      <a:pt x="1743" y="3051"/>
                    </a:lnTo>
                    <a:lnTo>
                      <a:pt x="1783" y="3764"/>
                    </a:lnTo>
                    <a:lnTo>
                      <a:pt x="1803" y="4457"/>
                    </a:lnTo>
                    <a:lnTo>
                      <a:pt x="1842" y="5843"/>
                    </a:lnTo>
                    <a:lnTo>
                      <a:pt x="1882" y="7210"/>
                    </a:lnTo>
                    <a:lnTo>
                      <a:pt x="1882" y="8577"/>
                    </a:lnTo>
                    <a:lnTo>
                      <a:pt x="1862" y="9943"/>
                    </a:lnTo>
                    <a:lnTo>
                      <a:pt x="1823" y="10637"/>
                    </a:lnTo>
                    <a:lnTo>
                      <a:pt x="1783" y="11310"/>
                    </a:lnTo>
                    <a:lnTo>
                      <a:pt x="1724" y="12063"/>
                    </a:lnTo>
                    <a:lnTo>
                      <a:pt x="1644" y="12815"/>
                    </a:lnTo>
                    <a:lnTo>
                      <a:pt x="1625" y="13152"/>
                    </a:lnTo>
                    <a:lnTo>
                      <a:pt x="1605" y="13330"/>
                    </a:lnTo>
                    <a:lnTo>
                      <a:pt x="1545" y="13449"/>
                    </a:lnTo>
                    <a:lnTo>
                      <a:pt x="1466" y="13568"/>
                    </a:lnTo>
                    <a:lnTo>
                      <a:pt x="1426" y="13607"/>
                    </a:lnTo>
                    <a:lnTo>
                      <a:pt x="1387" y="13627"/>
                    </a:lnTo>
                    <a:lnTo>
                      <a:pt x="1367" y="13627"/>
                    </a:lnTo>
                    <a:lnTo>
                      <a:pt x="1327" y="13607"/>
                    </a:lnTo>
                    <a:lnTo>
                      <a:pt x="1268" y="13568"/>
                    </a:lnTo>
                    <a:lnTo>
                      <a:pt x="1209" y="13469"/>
                    </a:lnTo>
                    <a:lnTo>
                      <a:pt x="1169" y="13370"/>
                    </a:lnTo>
                    <a:lnTo>
                      <a:pt x="1090" y="13132"/>
                    </a:lnTo>
                    <a:lnTo>
                      <a:pt x="991" y="12835"/>
                    </a:lnTo>
                    <a:lnTo>
                      <a:pt x="892" y="12518"/>
                    </a:lnTo>
                    <a:lnTo>
                      <a:pt x="812" y="12201"/>
                    </a:lnTo>
                    <a:lnTo>
                      <a:pt x="753" y="11865"/>
                    </a:lnTo>
                    <a:lnTo>
                      <a:pt x="654" y="11211"/>
                    </a:lnTo>
                    <a:lnTo>
                      <a:pt x="595" y="10557"/>
                    </a:lnTo>
                    <a:lnTo>
                      <a:pt x="575" y="9904"/>
                    </a:lnTo>
                    <a:lnTo>
                      <a:pt x="555" y="9270"/>
                    </a:lnTo>
                    <a:lnTo>
                      <a:pt x="575" y="8636"/>
                    </a:lnTo>
                    <a:lnTo>
                      <a:pt x="595" y="7982"/>
                    </a:lnTo>
                    <a:lnTo>
                      <a:pt x="694" y="6695"/>
                    </a:lnTo>
                    <a:lnTo>
                      <a:pt x="832" y="5427"/>
                    </a:lnTo>
                    <a:lnTo>
                      <a:pt x="832" y="5348"/>
                    </a:lnTo>
                    <a:lnTo>
                      <a:pt x="812" y="5289"/>
                    </a:lnTo>
                    <a:lnTo>
                      <a:pt x="793" y="5229"/>
                    </a:lnTo>
                    <a:lnTo>
                      <a:pt x="753" y="5190"/>
                    </a:lnTo>
                    <a:lnTo>
                      <a:pt x="713" y="5150"/>
                    </a:lnTo>
                    <a:lnTo>
                      <a:pt x="674" y="5130"/>
                    </a:lnTo>
                    <a:lnTo>
                      <a:pt x="575" y="5111"/>
                    </a:lnTo>
                    <a:lnTo>
                      <a:pt x="476" y="5130"/>
                    </a:lnTo>
                    <a:lnTo>
                      <a:pt x="377" y="5190"/>
                    </a:lnTo>
                    <a:lnTo>
                      <a:pt x="337" y="5229"/>
                    </a:lnTo>
                    <a:lnTo>
                      <a:pt x="298" y="5289"/>
                    </a:lnTo>
                    <a:lnTo>
                      <a:pt x="278" y="5348"/>
                    </a:lnTo>
                    <a:lnTo>
                      <a:pt x="258" y="5427"/>
                    </a:lnTo>
                    <a:lnTo>
                      <a:pt x="99" y="7052"/>
                    </a:lnTo>
                    <a:lnTo>
                      <a:pt x="40" y="7864"/>
                    </a:lnTo>
                    <a:lnTo>
                      <a:pt x="0" y="8676"/>
                    </a:lnTo>
                    <a:lnTo>
                      <a:pt x="0" y="9488"/>
                    </a:lnTo>
                    <a:lnTo>
                      <a:pt x="20" y="10320"/>
                    </a:lnTo>
                    <a:lnTo>
                      <a:pt x="80" y="11112"/>
                    </a:lnTo>
                    <a:lnTo>
                      <a:pt x="139" y="11528"/>
                    </a:lnTo>
                    <a:lnTo>
                      <a:pt x="198" y="11924"/>
                    </a:lnTo>
                    <a:lnTo>
                      <a:pt x="298" y="12538"/>
                    </a:lnTo>
                    <a:lnTo>
                      <a:pt x="377" y="12875"/>
                    </a:lnTo>
                    <a:lnTo>
                      <a:pt x="456" y="13211"/>
                    </a:lnTo>
                    <a:lnTo>
                      <a:pt x="575" y="13528"/>
                    </a:lnTo>
                    <a:lnTo>
                      <a:pt x="713" y="13825"/>
                    </a:lnTo>
                    <a:lnTo>
                      <a:pt x="793" y="13964"/>
                    </a:lnTo>
                    <a:lnTo>
                      <a:pt x="872" y="14083"/>
                    </a:lnTo>
                    <a:lnTo>
                      <a:pt x="971" y="14182"/>
                    </a:lnTo>
                    <a:lnTo>
                      <a:pt x="1070" y="14281"/>
                    </a:lnTo>
                    <a:lnTo>
                      <a:pt x="1228" y="14360"/>
                    </a:lnTo>
                    <a:lnTo>
                      <a:pt x="1367" y="14420"/>
                    </a:lnTo>
                    <a:lnTo>
                      <a:pt x="1526" y="14420"/>
                    </a:lnTo>
                    <a:lnTo>
                      <a:pt x="1644" y="14380"/>
                    </a:lnTo>
                    <a:lnTo>
                      <a:pt x="1783" y="14301"/>
                    </a:lnTo>
                    <a:lnTo>
                      <a:pt x="1882" y="14182"/>
                    </a:lnTo>
                    <a:lnTo>
                      <a:pt x="1981" y="14043"/>
                    </a:lnTo>
                    <a:lnTo>
                      <a:pt x="2040" y="13865"/>
                    </a:lnTo>
                    <a:lnTo>
                      <a:pt x="2140" y="13528"/>
                    </a:lnTo>
                    <a:lnTo>
                      <a:pt x="2219" y="13152"/>
                    </a:lnTo>
                    <a:lnTo>
                      <a:pt x="2278" y="12776"/>
                    </a:lnTo>
                    <a:lnTo>
                      <a:pt x="2318" y="12379"/>
                    </a:lnTo>
                    <a:lnTo>
                      <a:pt x="2357" y="11587"/>
                    </a:lnTo>
                    <a:lnTo>
                      <a:pt x="2377" y="10835"/>
                    </a:lnTo>
                    <a:lnTo>
                      <a:pt x="2437" y="9904"/>
                    </a:lnTo>
                    <a:lnTo>
                      <a:pt x="2456" y="8993"/>
                    </a:lnTo>
                    <a:lnTo>
                      <a:pt x="2456" y="8062"/>
                    </a:lnTo>
                    <a:lnTo>
                      <a:pt x="2437" y="7131"/>
                    </a:lnTo>
                    <a:lnTo>
                      <a:pt x="2417" y="5388"/>
                    </a:lnTo>
                    <a:lnTo>
                      <a:pt x="2397" y="4497"/>
                    </a:lnTo>
                    <a:lnTo>
                      <a:pt x="2377" y="3605"/>
                    </a:lnTo>
                    <a:lnTo>
                      <a:pt x="2318" y="2714"/>
                    </a:lnTo>
                    <a:lnTo>
                      <a:pt x="2219" y="1843"/>
                    </a:lnTo>
                    <a:lnTo>
                      <a:pt x="2159" y="1407"/>
                    </a:lnTo>
                    <a:lnTo>
                      <a:pt x="2100" y="971"/>
                    </a:lnTo>
                    <a:lnTo>
                      <a:pt x="2001" y="555"/>
                    </a:lnTo>
                    <a:lnTo>
                      <a:pt x="1902" y="139"/>
                    </a:lnTo>
                    <a:lnTo>
                      <a:pt x="1862" y="60"/>
                    </a:lnTo>
                    <a:lnTo>
                      <a:pt x="182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1" name="Google Shape;6291;p23"/>
              <p:cNvSpPr/>
              <p:nvPr/>
            </p:nvSpPr>
            <p:spPr>
              <a:xfrm>
                <a:off x="1169825" y="1603750"/>
                <a:ext cx="1119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77" h="45318" extrusionOk="0">
                    <a:moveTo>
                      <a:pt x="1921" y="1"/>
                    </a:moveTo>
                    <a:lnTo>
                      <a:pt x="1822" y="20"/>
                    </a:lnTo>
                    <a:lnTo>
                      <a:pt x="1723" y="80"/>
                    </a:lnTo>
                    <a:lnTo>
                      <a:pt x="1704" y="119"/>
                    </a:lnTo>
                    <a:lnTo>
                      <a:pt x="1664" y="179"/>
                    </a:lnTo>
                    <a:lnTo>
                      <a:pt x="1664" y="238"/>
                    </a:lnTo>
                    <a:lnTo>
                      <a:pt x="1664" y="318"/>
                    </a:lnTo>
                    <a:lnTo>
                      <a:pt x="1704" y="852"/>
                    </a:lnTo>
                    <a:lnTo>
                      <a:pt x="1704" y="1407"/>
                    </a:lnTo>
                    <a:lnTo>
                      <a:pt x="1684" y="1942"/>
                    </a:lnTo>
                    <a:lnTo>
                      <a:pt x="1664" y="2476"/>
                    </a:lnTo>
                    <a:lnTo>
                      <a:pt x="1605" y="2991"/>
                    </a:lnTo>
                    <a:lnTo>
                      <a:pt x="1545" y="3526"/>
                    </a:lnTo>
                    <a:lnTo>
                      <a:pt x="1446" y="4041"/>
                    </a:lnTo>
                    <a:lnTo>
                      <a:pt x="1347" y="4576"/>
                    </a:lnTo>
                    <a:lnTo>
                      <a:pt x="1129" y="5606"/>
                    </a:lnTo>
                    <a:lnTo>
                      <a:pt x="892" y="6656"/>
                    </a:lnTo>
                    <a:lnTo>
                      <a:pt x="654" y="7685"/>
                    </a:lnTo>
                    <a:lnTo>
                      <a:pt x="436" y="8735"/>
                    </a:lnTo>
                    <a:lnTo>
                      <a:pt x="238" y="9706"/>
                    </a:lnTo>
                    <a:lnTo>
                      <a:pt x="159" y="10201"/>
                    </a:lnTo>
                    <a:lnTo>
                      <a:pt x="99" y="10696"/>
                    </a:lnTo>
                    <a:lnTo>
                      <a:pt x="40" y="11211"/>
                    </a:lnTo>
                    <a:lnTo>
                      <a:pt x="20" y="11706"/>
                    </a:lnTo>
                    <a:lnTo>
                      <a:pt x="0" y="12201"/>
                    </a:lnTo>
                    <a:lnTo>
                      <a:pt x="0" y="12716"/>
                    </a:lnTo>
                    <a:lnTo>
                      <a:pt x="20" y="13231"/>
                    </a:lnTo>
                    <a:lnTo>
                      <a:pt x="60" y="13766"/>
                    </a:lnTo>
                    <a:lnTo>
                      <a:pt x="119" y="14281"/>
                    </a:lnTo>
                    <a:lnTo>
                      <a:pt x="198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2" y="18024"/>
                    </a:lnTo>
                    <a:lnTo>
                      <a:pt x="951" y="19193"/>
                    </a:lnTo>
                    <a:lnTo>
                      <a:pt x="1090" y="20381"/>
                    </a:lnTo>
                    <a:lnTo>
                      <a:pt x="1208" y="21570"/>
                    </a:lnTo>
                    <a:lnTo>
                      <a:pt x="1288" y="22758"/>
                    </a:lnTo>
                    <a:lnTo>
                      <a:pt x="1347" y="23946"/>
                    </a:lnTo>
                    <a:lnTo>
                      <a:pt x="136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288" y="31136"/>
                    </a:lnTo>
                    <a:lnTo>
                      <a:pt x="1109" y="35909"/>
                    </a:lnTo>
                    <a:lnTo>
                      <a:pt x="1050" y="38246"/>
                    </a:lnTo>
                    <a:lnTo>
                      <a:pt x="1030" y="39435"/>
                    </a:lnTo>
                    <a:lnTo>
                      <a:pt x="1030" y="40029"/>
                    </a:lnTo>
                    <a:lnTo>
                      <a:pt x="1050" y="40603"/>
                    </a:lnTo>
                    <a:lnTo>
                      <a:pt x="1090" y="41198"/>
                    </a:lnTo>
                    <a:lnTo>
                      <a:pt x="1149" y="41772"/>
                    </a:lnTo>
                    <a:lnTo>
                      <a:pt x="1208" y="42346"/>
                    </a:lnTo>
                    <a:lnTo>
                      <a:pt x="1307" y="42921"/>
                    </a:lnTo>
                    <a:lnTo>
                      <a:pt x="1426" y="43495"/>
                    </a:lnTo>
                    <a:lnTo>
                      <a:pt x="1565" y="44050"/>
                    </a:lnTo>
                    <a:lnTo>
                      <a:pt x="1723" y="44604"/>
                    </a:lnTo>
                    <a:lnTo>
                      <a:pt x="1941" y="45159"/>
                    </a:lnTo>
                    <a:lnTo>
                      <a:pt x="1981" y="45238"/>
                    </a:lnTo>
                    <a:lnTo>
                      <a:pt x="2060" y="45297"/>
                    </a:lnTo>
                    <a:lnTo>
                      <a:pt x="2139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57" y="45238"/>
                    </a:lnTo>
                    <a:lnTo>
                      <a:pt x="2417" y="45179"/>
                    </a:lnTo>
                    <a:lnTo>
                      <a:pt x="2456" y="45080"/>
                    </a:lnTo>
                    <a:lnTo>
                      <a:pt x="2852" y="43079"/>
                    </a:lnTo>
                    <a:lnTo>
                      <a:pt x="320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42" y="36008"/>
                    </a:lnTo>
                    <a:lnTo>
                      <a:pt x="4061" y="34998"/>
                    </a:lnTo>
                    <a:lnTo>
                      <a:pt x="4160" y="33968"/>
                    </a:lnTo>
                    <a:lnTo>
                      <a:pt x="4259" y="32958"/>
                    </a:lnTo>
                    <a:lnTo>
                      <a:pt x="4318" y="31928"/>
                    </a:lnTo>
                    <a:lnTo>
                      <a:pt x="4377" y="30898"/>
                    </a:lnTo>
                    <a:lnTo>
                      <a:pt x="4437" y="29868"/>
                    </a:lnTo>
                    <a:lnTo>
                      <a:pt x="4457" y="28858"/>
                    </a:lnTo>
                    <a:lnTo>
                      <a:pt x="4476" y="27828"/>
                    </a:lnTo>
                    <a:lnTo>
                      <a:pt x="4476" y="26798"/>
                    </a:lnTo>
                    <a:lnTo>
                      <a:pt x="4476" y="25788"/>
                    </a:lnTo>
                    <a:lnTo>
                      <a:pt x="4437" y="24758"/>
                    </a:lnTo>
                    <a:lnTo>
                      <a:pt x="4397" y="23728"/>
                    </a:lnTo>
                    <a:lnTo>
                      <a:pt x="4318" y="22718"/>
                    </a:lnTo>
                    <a:lnTo>
                      <a:pt x="4239" y="21708"/>
                    </a:lnTo>
                    <a:lnTo>
                      <a:pt x="4140" y="20678"/>
                    </a:lnTo>
                    <a:lnTo>
                      <a:pt x="4021" y="19668"/>
                    </a:lnTo>
                    <a:lnTo>
                      <a:pt x="3882" y="18658"/>
                    </a:lnTo>
                    <a:lnTo>
                      <a:pt x="3724" y="17648"/>
                    </a:lnTo>
                    <a:lnTo>
                      <a:pt x="3546" y="16658"/>
                    </a:lnTo>
                    <a:lnTo>
                      <a:pt x="3347" y="15648"/>
                    </a:lnTo>
                    <a:lnTo>
                      <a:pt x="3130" y="14657"/>
                    </a:lnTo>
                    <a:lnTo>
                      <a:pt x="2892" y="13667"/>
                    </a:lnTo>
                    <a:lnTo>
                      <a:pt x="2615" y="12677"/>
                    </a:lnTo>
                    <a:lnTo>
                      <a:pt x="2595" y="12597"/>
                    </a:lnTo>
                    <a:lnTo>
                      <a:pt x="2555" y="12538"/>
                    </a:lnTo>
                    <a:lnTo>
                      <a:pt x="2516" y="12498"/>
                    </a:lnTo>
                    <a:lnTo>
                      <a:pt x="2476" y="12479"/>
                    </a:lnTo>
                    <a:lnTo>
                      <a:pt x="2357" y="12439"/>
                    </a:lnTo>
                    <a:lnTo>
                      <a:pt x="2258" y="12459"/>
                    </a:lnTo>
                    <a:lnTo>
                      <a:pt x="2159" y="12498"/>
                    </a:lnTo>
                    <a:lnTo>
                      <a:pt x="2100" y="12597"/>
                    </a:lnTo>
                    <a:lnTo>
                      <a:pt x="2060" y="12637"/>
                    </a:lnTo>
                    <a:lnTo>
                      <a:pt x="2060" y="12696"/>
                    </a:lnTo>
                    <a:lnTo>
                      <a:pt x="2060" y="12776"/>
                    </a:lnTo>
                    <a:lnTo>
                      <a:pt x="2060" y="12855"/>
                    </a:lnTo>
                    <a:lnTo>
                      <a:pt x="2318" y="13786"/>
                    </a:lnTo>
                    <a:lnTo>
                      <a:pt x="2555" y="14736"/>
                    </a:lnTo>
                    <a:lnTo>
                      <a:pt x="2773" y="15707"/>
                    </a:lnTo>
                    <a:lnTo>
                      <a:pt x="2971" y="16658"/>
                    </a:lnTo>
                    <a:lnTo>
                      <a:pt x="3130" y="17608"/>
                    </a:lnTo>
                    <a:lnTo>
                      <a:pt x="3288" y="18579"/>
                    </a:lnTo>
                    <a:lnTo>
                      <a:pt x="3427" y="19549"/>
                    </a:lnTo>
                    <a:lnTo>
                      <a:pt x="3546" y="20520"/>
                    </a:lnTo>
                    <a:lnTo>
                      <a:pt x="3645" y="21490"/>
                    </a:lnTo>
                    <a:lnTo>
                      <a:pt x="3744" y="22461"/>
                    </a:lnTo>
                    <a:lnTo>
                      <a:pt x="3803" y="23431"/>
                    </a:lnTo>
                    <a:lnTo>
                      <a:pt x="3862" y="24422"/>
                    </a:lnTo>
                    <a:lnTo>
                      <a:pt x="3882" y="25392"/>
                    </a:lnTo>
                    <a:lnTo>
                      <a:pt x="3902" y="26383"/>
                    </a:lnTo>
                    <a:lnTo>
                      <a:pt x="3922" y="27353"/>
                    </a:lnTo>
                    <a:lnTo>
                      <a:pt x="3902" y="28343"/>
                    </a:lnTo>
                    <a:lnTo>
                      <a:pt x="3882" y="29314"/>
                    </a:lnTo>
                    <a:lnTo>
                      <a:pt x="3843" y="30304"/>
                    </a:lnTo>
                    <a:lnTo>
                      <a:pt x="3803" y="31275"/>
                    </a:lnTo>
                    <a:lnTo>
                      <a:pt x="3724" y="32265"/>
                    </a:lnTo>
                    <a:lnTo>
                      <a:pt x="3664" y="33235"/>
                    </a:lnTo>
                    <a:lnTo>
                      <a:pt x="3565" y="34206"/>
                    </a:lnTo>
                    <a:lnTo>
                      <a:pt x="3347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6" y="41990"/>
                    </a:lnTo>
                    <a:lnTo>
                      <a:pt x="2119" y="43891"/>
                    </a:lnTo>
                    <a:lnTo>
                      <a:pt x="1981" y="43436"/>
                    </a:lnTo>
                    <a:lnTo>
                      <a:pt x="1882" y="42980"/>
                    </a:lnTo>
                    <a:lnTo>
                      <a:pt x="1803" y="42505"/>
                    </a:lnTo>
                    <a:lnTo>
                      <a:pt x="1743" y="42029"/>
                    </a:lnTo>
                    <a:lnTo>
                      <a:pt x="1684" y="41554"/>
                    </a:lnTo>
                    <a:lnTo>
                      <a:pt x="1644" y="41059"/>
                    </a:lnTo>
                    <a:lnTo>
                      <a:pt x="1605" y="40108"/>
                    </a:lnTo>
                    <a:lnTo>
                      <a:pt x="1585" y="39138"/>
                    </a:lnTo>
                    <a:lnTo>
                      <a:pt x="1605" y="38147"/>
                    </a:lnTo>
                    <a:lnTo>
                      <a:pt x="1684" y="36226"/>
                    </a:lnTo>
                    <a:lnTo>
                      <a:pt x="1803" y="31572"/>
                    </a:lnTo>
                    <a:lnTo>
                      <a:pt x="1902" y="26937"/>
                    </a:lnTo>
                    <a:lnTo>
                      <a:pt x="1921" y="25808"/>
                    </a:lnTo>
                    <a:lnTo>
                      <a:pt x="1921" y="24699"/>
                    </a:lnTo>
                    <a:lnTo>
                      <a:pt x="1902" y="23570"/>
                    </a:lnTo>
                    <a:lnTo>
                      <a:pt x="1862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5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1" y="15747"/>
                    </a:lnTo>
                    <a:lnTo>
                      <a:pt x="83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4" y="13469"/>
                    </a:lnTo>
                    <a:lnTo>
                      <a:pt x="575" y="12934"/>
                    </a:lnTo>
                    <a:lnTo>
                      <a:pt x="575" y="12380"/>
                    </a:lnTo>
                    <a:lnTo>
                      <a:pt x="575" y="11845"/>
                    </a:lnTo>
                    <a:lnTo>
                      <a:pt x="614" y="11310"/>
                    </a:lnTo>
                    <a:lnTo>
                      <a:pt x="674" y="10775"/>
                    </a:lnTo>
                    <a:lnTo>
                      <a:pt x="733" y="10240"/>
                    </a:lnTo>
                    <a:lnTo>
                      <a:pt x="812" y="9706"/>
                    </a:lnTo>
                    <a:lnTo>
                      <a:pt x="911" y="9171"/>
                    </a:lnTo>
                    <a:lnTo>
                      <a:pt x="1149" y="8082"/>
                    </a:lnTo>
                    <a:lnTo>
                      <a:pt x="1406" y="6992"/>
                    </a:lnTo>
                    <a:lnTo>
                      <a:pt x="1664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080" y="3685"/>
                    </a:lnTo>
                    <a:lnTo>
                      <a:pt x="2159" y="3130"/>
                    </a:lnTo>
                    <a:lnTo>
                      <a:pt x="2219" y="2575"/>
                    </a:lnTo>
                    <a:lnTo>
                      <a:pt x="2258" y="2021"/>
                    </a:lnTo>
                    <a:lnTo>
                      <a:pt x="2278" y="1466"/>
                    </a:lnTo>
                    <a:lnTo>
                      <a:pt x="2258" y="892"/>
                    </a:lnTo>
                    <a:lnTo>
                      <a:pt x="2238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59" y="119"/>
                    </a:lnTo>
                    <a:lnTo>
                      <a:pt x="2119" y="80"/>
                    </a:lnTo>
                    <a:lnTo>
                      <a:pt x="2020" y="20"/>
                    </a:lnTo>
                    <a:lnTo>
                      <a:pt x="192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2" name="Google Shape;6292;p23"/>
              <p:cNvSpPr/>
              <p:nvPr/>
            </p:nvSpPr>
            <p:spPr>
              <a:xfrm>
                <a:off x="1144575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79" y="80"/>
                    </a:lnTo>
                    <a:lnTo>
                      <a:pt x="40" y="120"/>
                    </a:lnTo>
                    <a:lnTo>
                      <a:pt x="2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33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92" y="9132"/>
                    </a:lnTo>
                    <a:lnTo>
                      <a:pt x="832" y="9171"/>
                    </a:lnTo>
                    <a:lnTo>
                      <a:pt x="931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28" y="9171"/>
                    </a:lnTo>
                    <a:lnTo>
                      <a:pt x="1248" y="9132"/>
                    </a:lnTo>
                    <a:lnTo>
                      <a:pt x="128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4" y="318"/>
                    </a:lnTo>
                    <a:lnTo>
                      <a:pt x="574" y="239"/>
                    </a:lnTo>
                    <a:lnTo>
                      <a:pt x="535" y="179"/>
                    </a:lnTo>
                    <a:lnTo>
                      <a:pt x="515" y="120"/>
                    </a:lnTo>
                    <a:lnTo>
                      <a:pt x="475" y="80"/>
                    </a:lnTo>
                    <a:lnTo>
                      <a:pt x="376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3" name="Google Shape;6293;p23"/>
              <p:cNvSpPr/>
              <p:nvPr/>
            </p:nvSpPr>
            <p:spPr>
              <a:xfrm>
                <a:off x="1042075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6" y="1"/>
                    </a:moveTo>
                    <a:lnTo>
                      <a:pt x="2337" y="21"/>
                    </a:lnTo>
                    <a:lnTo>
                      <a:pt x="2298" y="60"/>
                    </a:lnTo>
                    <a:lnTo>
                      <a:pt x="2258" y="100"/>
                    </a:lnTo>
                    <a:lnTo>
                      <a:pt x="2219" y="159"/>
                    </a:lnTo>
                    <a:lnTo>
                      <a:pt x="2199" y="219"/>
                    </a:lnTo>
                    <a:lnTo>
                      <a:pt x="1941" y="1249"/>
                    </a:lnTo>
                    <a:lnTo>
                      <a:pt x="1704" y="2298"/>
                    </a:lnTo>
                    <a:lnTo>
                      <a:pt x="1505" y="3348"/>
                    </a:lnTo>
                    <a:lnTo>
                      <a:pt x="1307" y="4398"/>
                    </a:lnTo>
                    <a:lnTo>
                      <a:pt x="1149" y="5447"/>
                    </a:lnTo>
                    <a:lnTo>
                      <a:pt x="1010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35" y="10894"/>
                    </a:lnTo>
                    <a:lnTo>
                      <a:pt x="317" y="13132"/>
                    </a:lnTo>
                    <a:lnTo>
                      <a:pt x="159" y="15390"/>
                    </a:lnTo>
                    <a:lnTo>
                      <a:pt x="79" y="16519"/>
                    </a:lnTo>
                    <a:lnTo>
                      <a:pt x="40" y="17648"/>
                    </a:lnTo>
                    <a:lnTo>
                      <a:pt x="0" y="18817"/>
                    </a:lnTo>
                    <a:lnTo>
                      <a:pt x="0" y="19965"/>
                    </a:lnTo>
                    <a:lnTo>
                      <a:pt x="40" y="21114"/>
                    </a:lnTo>
                    <a:lnTo>
                      <a:pt x="99" y="22283"/>
                    </a:lnTo>
                    <a:lnTo>
                      <a:pt x="159" y="23431"/>
                    </a:lnTo>
                    <a:lnTo>
                      <a:pt x="258" y="24580"/>
                    </a:lnTo>
                    <a:lnTo>
                      <a:pt x="476" y="26878"/>
                    </a:lnTo>
                    <a:lnTo>
                      <a:pt x="693" y="29195"/>
                    </a:lnTo>
                    <a:lnTo>
                      <a:pt x="911" y="31493"/>
                    </a:lnTo>
                    <a:lnTo>
                      <a:pt x="1090" y="33790"/>
                    </a:lnTo>
                    <a:lnTo>
                      <a:pt x="1248" y="36107"/>
                    </a:lnTo>
                    <a:lnTo>
                      <a:pt x="1406" y="38762"/>
                    </a:lnTo>
                    <a:lnTo>
                      <a:pt x="1545" y="41416"/>
                    </a:lnTo>
                    <a:lnTo>
                      <a:pt x="1644" y="44050"/>
                    </a:lnTo>
                    <a:lnTo>
                      <a:pt x="1723" y="46704"/>
                    </a:lnTo>
                    <a:lnTo>
                      <a:pt x="1723" y="46783"/>
                    </a:lnTo>
                    <a:lnTo>
                      <a:pt x="1743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902" y="47001"/>
                    </a:lnTo>
                    <a:lnTo>
                      <a:pt x="2001" y="47021"/>
                    </a:lnTo>
                    <a:lnTo>
                      <a:pt x="2119" y="47001"/>
                    </a:lnTo>
                    <a:lnTo>
                      <a:pt x="2199" y="46941"/>
                    </a:lnTo>
                    <a:lnTo>
                      <a:pt x="2238" y="46902"/>
                    </a:lnTo>
                    <a:lnTo>
                      <a:pt x="2258" y="46842"/>
                    </a:lnTo>
                    <a:lnTo>
                      <a:pt x="2278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39" y="42109"/>
                    </a:lnTo>
                    <a:lnTo>
                      <a:pt x="2040" y="39791"/>
                    </a:lnTo>
                    <a:lnTo>
                      <a:pt x="1902" y="37494"/>
                    </a:lnTo>
                    <a:lnTo>
                      <a:pt x="1763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8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74" y="22758"/>
                    </a:lnTo>
                    <a:lnTo>
                      <a:pt x="614" y="21649"/>
                    </a:lnTo>
                    <a:lnTo>
                      <a:pt x="57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4" y="17153"/>
                    </a:lnTo>
                    <a:lnTo>
                      <a:pt x="693" y="16004"/>
                    </a:lnTo>
                    <a:lnTo>
                      <a:pt x="753" y="14875"/>
                    </a:lnTo>
                    <a:lnTo>
                      <a:pt x="951" y="12597"/>
                    </a:lnTo>
                    <a:lnTo>
                      <a:pt x="1169" y="10340"/>
                    </a:lnTo>
                    <a:lnTo>
                      <a:pt x="1288" y="9072"/>
                    </a:lnTo>
                    <a:lnTo>
                      <a:pt x="1426" y="7824"/>
                    </a:lnTo>
                    <a:lnTo>
                      <a:pt x="1565" y="6576"/>
                    </a:lnTo>
                    <a:lnTo>
                      <a:pt x="1743" y="5329"/>
                    </a:lnTo>
                    <a:lnTo>
                      <a:pt x="1941" y="4081"/>
                    </a:lnTo>
                    <a:lnTo>
                      <a:pt x="2179" y="2853"/>
                    </a:lnTo>
                    <a:lnTo>
                      <a:pt x="2436" y="1625"/>
                    </a:lnTo>
                    <a:lnTo>
                      <a:pt x="2753" y="397"/>
                    </a:lnTo>
                    <a:lnTo>
                      <a:pt x="2753" y="337"/>
                    </a:lnTo>
                    <a:lnTo>
                      <a:pt x="2753" y="258"/>
                    </a:lnTo>
                    <a:lnTo>
                      <a:pt x="2733" y="199"/>
                    </a:lnTo>
                    <a:lnTo>
                      <a:pt x="2714" y="139"/>
                    </a:lnTo>
                    <a:lnTo>
                      <a:pt x="2654" y="60"/>
                    </a:lnTo>
                    <a:lnTo>
                      <a:pt x="255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4" name="Google Shape;6294;p23"/>
              <p:cNvSpPr/>
              <p:nvPr/>
            </p:nvSpPr>
            <p:spPr>
              <a:xfrm>
                <a:off x="1040100" y="316350"/>
                <a:ext cx="9425" cy="302550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2102" extrusionOk="0">
                    <a:moveTo>
                      <a:pt x="0" y="0"/>
                    </a:moveTo>
                    <a:lnTo>
                      <a:pt x="0" y="12102"/>
                    </a:lnTo>
                    <a:lnTo>
                      <a:pt x="40" y="12043"/>
                    </a:lnTo>
                    <a:lnTo>
                      <a:pt x="79" y="12003"/>
                    </a:lnTo>
                    <a:lnTo>
                      <a:pt x="99" y="11924"/>
                    </a:lnTo>
                    <a:lnTo>
                      <a:pt x="99" y="11864"/>
                    </a:lnTo>
                    <a:lnTo>
                      <a:pt x="198" y="10815"/>
                    </a:lnTo>
                    <a:lnTo>
                      <a:pt x="257" y="9785"/>
                    </a:lnTo>
                    <a:lnTo>
                      <a:pt x="317" y="8735"/>
                    </a:lnTo>
                    <a:lnTo>
                      <a:pt x="357" y="7705"/>
                    </a:lnTo>
                    <a:lnTo>
                      <a:pt x="376" y="6655"/>
                    </a:lnTo>
                    <a:lnTo>
                      <a:pt x="376" y="5625"/>
                    </a:lnTo>
                    <a:lnTo>
                      <a:pt x="376" y="4576"/>
                    </a:lnTo>
                    <a:lnTo>
                      <a:pt x="357" y="3546"/>
                    </a:lnTo>
                    <a:lnTo>
                      <a:pt x="337" y="2694"/>
                    </a:lnTo>
                    <a:lnTo>
                      <a:pt x="297" y="1783"/>
                    </a:lnTo>
                    <a:lnTo>
                      <a:pt x="257" y="1308"/>
                    </a:lnTo>
                    <a:lnTo>
                      <a:pt x="198" y="872"/>
                    </a:lnTo>
                    <a:lnTo>
                      <a:pt x="99" y="4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5" name="Google Shape;6295;p23"/>
              <p:cNvSpPr/>
              <p:nvPr/>
            </p:nvSpPr>
            <p:spPr>
              <a:xfrm>
                <a:off x="1040100" y="844175"/>
                <a:ext cx="56450" cy="724950"/>
              </a:xfrm>
              <a:custGeom>
                <a:avLst/>
                <a:gdLst/>
                <a:ahLst/>
                <a:cxnLst/>
                <a:rect l="l" t="t" r="r" b="b"/>
                <a:pathLst>
                  <a:path w="2258" h="28998" extrusionOk="0">
                    <a:moveTo>
                      <a:pt x="0" y="1"/>
                    </a:moveTo>
                    <a:lnTo>
                      <a:pt x="0" y="1962"/>
                    </a:lnTo>
                    <a:lnTo>
                      <a:pt x="317" y="3110"/>
                    </a:lnTo>
                    <a:lnTo>
                      <a:pt x="634" y="4259"/>
                    </a:lnTo>
                    <a:lnTo>
                      <a:pt x="911" y="5428"/>
                    </a:lnTo>
                    <a:lnTo>
                      <a:pt x="1030" y="6022"/>
                    </a:lnTo>
                    <a:lnTo>
                      <a:pt x="1149" y="6596"/>
                    </a:lnTo>
                    <a:lnTo>
                      <a:pt x="1248" y="7250"/>
                    </a:lnTo>
                    <a:lnTo>
                      <a:pt x="1347" y="7884"/>
                    </a:lnTo>
                    <a:lnTo>
                      <a:pt x="1426" y="8537"/>
                    </a:lnTo>
                    <a:lnTo>
                      <a:pt x="1485" y="9191"/>
                    </a:lnTo>
                    <a:lnTo>
                      <a:pt x="1584" y="10478"/>
                    </a:lnTo>
                    <a:lnTo>
                      <a:pt x="1644" y="11786"/>
                    </a:lnTo>
                    <a:lnTo>
                      <a:pt x="1664" y="13093"/>
                    </a:lnTo>
                    <a:lnTo>
                      <a:pt x="1664" y="14400"/>
                    </a:lnTo>
                    <a:lnTo>
                      <a:pt x="1624" y="15707"/>
                    </a:lnTo>
                    <a:lnTo>
                      <a:pt x="1565" y="17014"/>
                    </a:lnTo>
                    <a:lnTo>
                      <a:pt x="1466" y="18460"/>
                    </a:lnTo>
                    <a:lnTo>
                      <a:pt x="1367" y="19926"/>
                    </a:lnTo>
                    <a:lnTo>
                      <a:pt x="1248" y="21392"/>
                    </a:lnTo>
                    <a:lnTo>
                      <a:pt x="1109" y="22857"/>
                    </a:lnTo>
                    <a:lnTo>
                      <a:pt x="535" y="28680"/>
                    </a:lnTo>
                    <a:lnTo>
                      <a:pt x="535" y="28759"/>
                    </a:lnTo>
                    <a:lnTo>
                      <a:pt x="555" y="28819"/>
                    </a:lnTo>
                    <a:lnTo>
                      <a:pt x="574" y="28878"/>
                    </a:lnTo>
                    <a:lnTo>
                      <a:pt x="594" y="28918"/>
                    </a:lnTo>
                    <a:lnTo>
                      <a:pt x="693" y="28977"/>
                    </a:lnTo>
                    <a:lnTo>
                      <a:pt x="792" y="28997"/>
                    </a:lnTo>
                    <a:lnTo>
                      <a:pt x="891" y="28977"/>
                    </a:lnTo>
                    <a:lnTo>
                      <a:pt x="990" y="28918"/>
                    </a:lnTo>
                    <a:lnTo>
                      <a:pt x="1030" y="28878"/>
                    </a:lnTo>
                    <a:lnTo>
                      <a:pt x="1070" y="28819"/>
                    </a:lnTo>
                    <a:lnTo>
                      <a:pt x="1089" y="28759"/>
                    </a:lnTo>
                    <a:lnTo>
                      <a:pt x="1109" y="28680"/>
                    </a:lnTo>
                    <a:lnTo>
                      <a:pt x="1367" y="26165"/>
                    </a:lnTo>
                    <a:lnTo>
                      <a:pt x="1624" y="23630"/>
                    </a:lnTo>
                    <a:lnTo>
                      <a:pt x="1862" y="21075"/>
                    </a:lnTo>
                    <a:lnTo>
                      <a:pt x="1981" y="19807"/>
                    </a:lnTo>
                    <a:lnTo>
                      <a:pt x="2080" y="18520"/>
                    </a:lnTo>
                    <a:lnTo>
                      <a:pt x="2159" y="17252"/>
                    </a:lnTo>
                    <a:lnTo>
                      <a:pt x="2218" y="15965"/>
                    </a:lnTo>
                    <a:lnTo>
                      <a:pt x="2238" y="14697"/>
                    </a:lnTo>
                    <a:lnTo>
                      <a:pt x="2258" y="13429"/>
                    </a:lnTo>
                    <a:lnTo>
                      <a:pt x="2238" y="12142"/>
                    </a:lnTo>
                    <a:lnTo>
                      <a:pt x="2179" y="10874"/>
                    </a:lnTo>
                    <a:lnTo>
                      <a:pt x="2099" y="9607"/>
                    </a:lnTo>
                    <a:lnTo>
                      <a:pt x="1961" y="8339"/>
                    </a:lnTo>
                    <a:lnTo>
                      <a:pt x="1901" y="7804"/>
                    </a:lnTo>
                    <a:lnTo>
                      <a:pt x="1822" y="7270"/>
                    </a:lnTo>
                    <a:lnTo>
                      <a:pt x="1624" y="6200"/>
                    </a:lnTo>
                    <a:lnTo>
                      <a:pt x="1386" y="5150"/>
                    </a:lnTo>
                    <a:lnTo>
                      <a:pt x="1129" y="4121"/>
                    </a:lnTo>
                    <a:lnTo>
                      <a:pt x="852" y="3091"/>
                    </a:lnTo>
                    <a:lnTo>
                      <a:pt x="574" y="206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6" name="Google Shape;6296;p23"/>
              <p:cNvSpPr/>
              <p:nvPr/>
            </p:nvSpPr>
            <p:spPr>
              <a:xfrm>
                <a:off x="1155450" y="267325"/>
                <a:ext cx="15375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15" h="1883" extrusionOk="0">
                    <a:moveTo>
                      <a:pt x="40" y="1"/>
                    </a:moveTo>
                    <a:lnTo>
                      <a:pt x="21" y="773"/>
                    </a:lnTo>
                    <a:lnTo>
                      <a:pt x="1" y="1565"/>
                    </a:lnTo>
                    <a:lnTo>
                      <a:pt x="1" y="1625"/>
                    </a:lnTo>
                    <a:lnTo>
                      <a:pt x="21" y="1704"/>
                    </a:lnTo>
                    <a:lnTo>
                      <a:pt x="40" y="1744"/>
                    </a:lnTo>
                    <a:lnTo>
                      <a:pt x="80" y="1803"/>
                    </a:lnTo>
                    <a:lnTo>
                      <a:pt x="179" y="1862"/>
                    </a:lnTo>
                    <a:lnTo>
                      <a:pt x="278" y="1882"/>
                    </a:lnTo>
                    <a:lnTo>
                      <a:pt x="377" y="1862"/>
                    </a:lnTo>
                    <a:lnTo>
                      <a:pt x="476" y="1803"/>
                    </a:lnTo>
                    <a:lnTo>
                      <a:pt x="516" y="1744"/>
                    </a:lnTo>
                    <a:lnTo>
                      <a:pt x="536" y="1704"/>
                    </a:lnTo>
                    <a:lnTo>
                      <a:pt x="555" y="1625"/>
                    </a:lnTo>
                    <a:lnTo>
                      <a:pt x="555" y="1565"/>
                    </a:lnTo>
                    <a:lnTo>
                      <a:pt x="575" y="773"/>
                    </a:lnTo>
                    <a:lnTo>
                      <a:pt x="6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7" name="Google Shape;6297;p23"/>
              <p:cNvSpPr/>
              <p:nvPr/>
            </p:nvSpPr>
            <p:spPr>
              <a:xfrm>
                <a:off x="1518400" y="267325"/>
                <a:ext cx="1644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77" h="44941" extrusionOk="0">
                    <a:moveTo>
                      <a:pt x="298" y="1"/>
                    </a:moveTo>
                    <a:lnTo>
                      <a:pt x="179" y="852"/>
                    </a:lnTo>
                    <a:lnTo>
                      <a:pt x="100" y="1684"/>
                    </a:lnTo>
                    <a:lnTo>
                      <a:pt x="40" y="2318"/>
                    </a:lnTo>
                    <a:lnTo>
                      <a:pt x="21" y="2972"/>
                    </a:lnTo>
                    <a:lnTo>
                      <a:pt x="1" y="3605"/>
                    </a:lnTo>
                    <a:lnTo>
                      <a:pt x="21" y="4239"/>
                    </a:lnTo>
                    <a:lnTo>
                      <a:pt x="40" y="4873"/>
                    </a:lnTo>
                    <a:lnTo>
                      <a:pt x="80" y="5487"/>
                    </a:lnTo>
                    <a:lnTo>
                      <a:pt x="139" y="6121"/>
                    </a:lnTo>
                    <a:lnTo>
                      <a:pt x="219" y="6754"/>
                    </a:lnTo>
                    <a:lnTo>
                      <a:pt x="318" y="7368"/>
                    </a:lnTo>
                    <a:lnTo>
                      <a:pt x="417" y="8002"/>
                    </a:lnTo>
                    <a:lnTo>
                      <a:pt x="536" y="8616"/>
                    </a:lnTo>
                    <a:lnTo>
                      <a:pt x="674" y="9230"/>
                    </a:lnTo>
                    <a:lnTo>
                      <a:pt x="833" y="9824"/>
                    </a:lnTo>
                    <a:lnTo>
                      <a:pt x="1011" y="10438"/>
                    </a:lnTo>
                    <a:lnTo>
                      <a:pt x="1189" y="11033"/>
                    </a:lnTo>
                    <a:lnTo>
                      <a:pt x="1407" y="11627"/>
                    </a:lnTo>
                    <a:lnTo>
                      <a:pt x="1863" y="12835"/>
                    </a:lnTo>
                    <a:lnTo>
                      <a:pt x="2338" y="14043"/>
                    </a:lnTo>
                    <a:lnTo>
                      <a:pt x="2813" y="15251"/>
                    </a:lnTo>
                    <a:lnTo>
                      <a:pt x="3031" y="15865"/>
                    </a:lnTo>
                    <a:lnTo>
                      <a:pt x="3249" y="16479"/>
                    </a:lnTo>
                    <a:lnTo>
                      <a:pt x="3467" y="17093"/>
                    </a:lnTo>
                    <a:lnTo>
                      <a:pt x="3665" y="17727"/>
                    </a:lnTo>
                    <a:lnTo>
                      <a:pt x="3843" y="18361"/>
                    </a:lnTo>
                    <a:lnTo>
                      <a:pt x="4002" y="18995"/>
                    </a:lnTo>
                    <a:lnTo>
                      <a:pt x="4319" y="20262"/>
                    </a:lnTo>
                    <a:lnTo>
                      <a:pt x="4576" y="21570"/>
                    </a:lnTo>
                    <a:lnTo>
                      <a:pt x="4834" y="22956"/>
                    </a:lnTo>
                    <a:lnTo>
                      <a:pt x="5051" y="24362"/>
                    </a:lnTo>
                    <a:lnTo>
                      <a:pt x="5249" y="25768"/>
                    </a:lnTo>
                    <a:lnTo>
                      <a:pt x="5408" y="27175"/>
                    </a:lnTo>
                    <a:lnTo>
                      <a:pt x="5527" y="28601"/>
                    </a:lnTo>
                    <a:lnTo>
                      <a:pt x="5626" y="30007"/>
                    </a:lnTo>
                    <a:lnTo>
                      <a:pt x="5685" y="31433"/>
                    </a:lnTo>
                    <a:lnTo>
                      <a:pt x="5725" y="32859"/>
                    </a:lnTo>
                    <a:lnTo>
                      <a:pt x="5745" y="33592"/>
                    </a:lnTo>
                    <a:lnTo>
                      <a:pt x="5725" y="34345"/>
                    </a:lnTo>
                    <a:lnTo>
                      <a:pt x="5685" y="35830"/>
                    </a:lnTo>
                    <a:lnTo>
                      <a:pt x="5646" y="37316"/>
                    </a:lnTo>
                    <a:lnTo>
                      <a:pt x="5606" y="38801"/>
                    </a:lnTo>
                    <a:lnTo>
                      <a:pt x="5606" y="39554"/>
                    </a:lnTo>
                    <a:lnTo>
                      <a:pt x="5606" y="40286"/>
                    </a:lnTo>
                    <a:lnTo>
                      <a:pt x="5626" y="41039"/>
                    </a:lnTo>
                    <a:lnTo>
                      <a:pt x="5646" y="41772"/>
                    </a:lnTo>
                    <a:lnTo>
                      <a:pt x="5705" y="42505"/>
                    </a:lnTo>
                    <a:lnTo>
                      <a:pt x="5784" y="43238"/>
                    </a:lnTo>
                    <a:lnTo>
                      <a:pt x="5883" y="43970"/>
                    </a:lnTo>
                    <a:lnTo>
                      <a:pt x="6022" y="44703"/>
                    </a:lnTo>
                    <a:lnTo>
                      <a:pt x="6042" y="44782"/>
                    </a:lnTo>
                    <a:lnTo>
                      <a:pt x="6062" y="44842"/>
                    </a:lnTo>
                    <a:lnTo>
                      <a:pt x="6101" y="44882"/>
                    </a:lnTo>
                    <a:lnTo>
                      <a:pt x="6141" y="44921"/>
                    </a:lnTo>
                    <a:lnTo>
                      <a:pt x="6200" y="44941"/>
                    </a:lnTo>
                    <a:lnTo>
                      <a:pt x="6240" y="44941"/>
                    </a:lnTo>
                    <a:lnTo>
                      <a:pt x="6359" y="44921"/>
                    </a:lnTo>
                    <a:lnTo>
                      <a:pt x="6438" y="44882"/>
                    </a:lnTo>
                    <a:lnTo>
                      <a:pt x="6517" y="44782"/>
                    </a:lnTo>
                    <a:lnTo>
                      <a:pt x="6557" y="44743"/>
                    </a:lnTo>
                    <a:lnTo>
                      <a:pt x="6557" y="44683"/>
                    </a:lnTo>
                    <a:lnTo>
                      <a:pt x="6576" y="44604"/>
                    </a:lnTo>
                    <a:lnTo>
                      <a:pt x="6557" y="44525"/>
                    </a:lnTo>
                    <a:lnTo>
                      <a:pt x="6438" y="43891"/>
                    </a:lnTo>
                    <a:lnTo>
                      <a:pt x="6359" y="43238"/>
                    </a:lnTo>
                    <a:lnTo>
                      <a:pt x="6279" y="42604"/>
                    </a:lnTo>
                    <a:lnTo>
                      <a:pt x="6240" y="41950"/>
                    </a:lnTo>
                    <a:lnTo>
                      <a:pt x="6200" y="41297"/>
                    </a:lnTo>
                    <a:lnTo>
                      <a:pt x="6180" y="40663"/>
                    </a:lnTo>
                    <a:lnTo>
                      <a:pt x="6180" y="39356"/>
                    </a:lnTo>
                    <a:lnTo>
                      <a:pt x="6200" y="38048"/>
                    </a:lnTo>
                    <a:lnTo>
                      <a:pt x="6240" y="36741"/>
                    </a:lnTo>
                    <a:lnTo>
                      <a:pt x="6279" y="35434"/>
                    </a:lnTo>
                    <a:lnTo>
                      <a:pt x="6299" y="34147"/>
                    </a:lnTo>
                    <a:lnTo>
                      <a:pt x="6299" y="32839"/>
                    </a:lnTo>
                    <a:lnTo>
                      <a:pt x="6260" y="31552"/>
                    </a:lnTo>
                    <a:lnTo>
                      <a:pt x="6200" y="30265"/>
                    </a:lnTo>
                    <a:lnTo>
                      <a:pt x="6121" y="28977"/>
                    </a:lnTo>
                    <a:lnTo>
                      <a:pt x="6022" y="27690"/>
                    </a:lnTo>
                    <a:lnTo>
                      <a:pt x="5883" y="26422"/>
                    </a:lnTo>
                    <a:lnTo>
                      <a:pt x="5725" y="25135"/>
                    </a:lnTo>
                    <a:lnTo>
                      <a:pt x="5547" y="23867"/>
                    </a:lnTo>
                    <a:lnTo>
                      <a:pt x="5348" y="22599"/>
                    </a:lnTo>
                    <a:lnTo>
                      <a:pt x="5111" y="21352"/>
                    </a:lnTo>
                    <a:lnTo>
                      <a:pt x="4834" y="20124"/>
                    </a:lnTo>
                    <a:lnTo>
                      <a:pt x="4536" y="18896"/>
                    </a:lnTo>
                    <a:lnTo>
                      <a:pt x="4220" y="17688"/>
                    </a:lnTo>
                    <a:lnTo>
                      <a:pt x="3843" y="16499"/>
                    </a:lnTo>
                    <a:lnTo>
                      <a:pt x="3427" y="15311"/>
                    </a:lnTo>
                    <a:lnTo>
                      <a:pt x="2992" y="14142"/>
                    </a:lnTo>
                    <a:lnTo>
                      <a:pt x="2536" y="12934"/>
                    </a:lnTo>
                    <a:lnTo>
                      <a:pt x="2100" y="11746"/>
                    </a:lnTo>
                    <a:lnTo>
                      <a:pt x="1704" y="10537"/>
                    </a:lnTo>
                    <a:lnTo>
                      <a:pt x="1506" y="9943"/>
                    </a:lnTo>
                    <a:lnTo>
                      <a:pt x="1348" y="9329"/>
                    </a:lnTo>
                    <a:lnTo>
                      <a:pt x="1189" y="8715"/>
                    </a:lnTo>
                    <a:lnTo>
                      <a:pt x="1051" y="8101"/>
                    </a:lnTo>
                    <a:lnTo>
                      <a:pt x="932" y="7468"/>
                    </a:lnTo>
                    <a:lnTo>
                      <a:pt x="813" y="6834"/>
                    </a:lnTo>
                    <a:lnTo>
                      <a:pt x="734" y="6200"/>
                    </a:lnTo>
                    <a:lnTo>
                      <a:pt x="654" y="5566"/>
                    </a:lnTo>
                    <a:lnTo>
                      <a:pt x="615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615" y="2179"/>
                    </a:lnTo>
                    <a:lnTo>
                      <a:pt x="654" y="1625"/>
                    </a:lnTo>
                    <a:lnTo>
                      <a:pt x="694" y="1090"/>
                    </a:lnTo>
                    <a:lnTo>
                      <a:pt x="753" y="535"/>
                    </a:lnTo>
                    <a:lnTo>
                      <a:pt x="83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8" name="Google Shape;6298;p23"/>
              <p:cNvSpPr/>
              <p:nvPr/>
            </p:nvSpPr>
            <p:spPr>
              <a:xfrm>
                <a:off x="1600100" y="267325"/>
                <a:ext cx="83225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29" h="15351" extrusionOk="0">
                    <a:moveTo>
                      <a:pt x="437" y="1"/>
                    </a:moveTo>
                    <a:lnTo>
                      <a:pt x="338" y="733"/>
                    </a:lnTo>
                    <a:lnTo>
                      <a:pt x="258" y="1486"/>
                    </a:lnTo>
                    <a:lnTo>
                      <a:pt x="179" y="2219"/>
                    </a:lnTo>
                    <a:lnTo>
                      <a:pt x="120" y="2972"/>
                    </a:lnTo>
                    <a:lnTo>
                      <a:pt x="40" y="4556"/>
                    </a:lnTo>
                    <a:lnTo>
                      <a:pt x="1" y="5388"/>
                    </a:lnTo>
                    <a:lnTo>
                      <a:pt x="1" y="6220"/>
                    </a:lnTo>
                    <a:lnTo>
                      <a:pt x="1" y="7071"/>
                    </a:lnTo>
                    <a:lnTo>
                      <a:pt x="40" y="7923"/>
                    </a:lnTo>
                    <a:lnTo>
                      <a:pt x="120" y="8775"/>
                    </a:lnTo>
                    <a:lnTo>
                      <a:pt x="219" y="9607"/>
                    </a:lnTo>
                    <a:lnTo>
                      <a:pt x="357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54" y="11627"/>
                    </a:lnTo>
                    <a:lnTo>
                      <a:pt x="773" y="12003"/>
                    </a:lnTo>
                    <a:lnTo>
                      <a:pt x="912" y="12379"/>
                    </a:lnTo>
                    <a:lnTo>
                      <a:pt x="1070" y="12736"/>
                    </a:lnTo>
                    <a:lnTo>
                      <a:pt x="1229" y="13092"/>
                    </a:lnTo>
                    <a:lnTo>
                      <a:pt x="1407" y="13449"/>
                    </a:lnTo>
                    <a:lnTo>
                      <a:pt x="1605" y="13786"/>
                    </a:lnTo>
                    <a:lnTo>
                      <a:pt x="1803" y="14103"/>
                    </a:lnTo>
                    <a:lnTo>
                      <a:pt x="2041" y="14420"/>
                    </a:lnTo>
                    <a:lnTo>
                      <a:pt x="2279" y="14717"/>
                    </a:lnTo>
                    <a:lnTo>
                      <a:pt x="2536" y="14994"/>
                    </a:lnTo>
                    <a:lnTo>
                      <a:pt x="2813" y="15271"/>
                    </a:lnTo>
                    <a:lnTo>
                      <a:pt x="2893" y="15331"/>
                    </a:lnTo>
                    <a:lnTo>
                      <a:pt x="2972" y="15350"/>
                    </a:lnTo>
                    <a:lnTo>
                      <a:pt x="3051" y="15350"/>
                    </a:lnTo>
                    <a:lnTo>
                      <a:pt x="3130" y="15331"/>
                    </a:lnTo>
                    <a:lnTo>
                      <a:pt x="3190" y="15291"/>
                    </a:lnTo>
                    <a:lnTo>
                      <a:pt x="3249" y="15232"/>
                    </a:lnTo>
                    <a:lnTo>
                      <a:pt x="3289" y="15152"/>
                    </a:lnTo>
                    <a:lnTo>
                      <a:pt x="3308" y="15034"/>
                    </a:lnTo>
                    <a:lnTo>
                      <a:pt x="3328" y="13429"/>
                    </a:lnTo>
                    <a:lnTo>
                      <a:pt x="3328" y="11825"/>
                    </a:lnTo>
                    <a:lnTo>
                      <a:pt x="3289" y="10221"/>
                    </a:lnTo>
                    <a:lnTo>
                      <a:pt x="3209" y="8616"/>
                    </a:lnTo>
                    <a:lnTo>
                      <a:pt x="3091" y="7012"/>
                    </a:lnTo>
                    <a:lnTo>
                      <a:pt x="2932" y="5427"/>
                    </a:lnTo>
                    <a:lnTo>
                      <a:pt x="2734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57" y="2120"/>
                    </a:lnTo>
                    <a:lnTo>
                      <a:pt x="2437" y="2080"/>
                    </a:lnTo>
                    <a:lnTo>
                      <a:pt x="2397" y="2041"/>
                    </a:lnTo>
                    <a:lnTo>
                      <a:pt x="2338" y="2021"/>
                    </a:lnTo>
                    <a:lnTo>
                      <a:pt x="2180" y="2021"/>
                    </a:lnTo>
                    <a:lnTo>
                      <a:pt x="2080" y="2080"/>
                    </a:lnTo>
                    <a:lnTo>
                      <a:pt x="2021" y="2159"/>
                    </a:lnTo>
                    <a:lnTo>
                      <a:pt x="1981" y="2219"/>
                    </a:lnTo>
                    <a:lnTo>
                      <a:pt x="1962" y="2278"/>
                    </a:lnTo>
                    <a:lnTo>
                      <a:pt x="1962" y="2358"/>
                    </a:lnTo>
                    <a:lnTo>
                      <a:pt x="1962" y="2437"/>
                    </a:lnTo>
                    <a:lnTo>
                      <a:pt x="2180" y="3902"/>
                    </a:lnTo>
                    <a:lnTo>
                      <a:pt x="2358" y="5388"/>
                    </a:lnTo>
                    <a:lnTo>
                      <a:pt x="2516" y="6873"/>
                    </a:lnTo>
                    <a:lnTo>
                      <a:pt x="2635" y="8359"/>
                    </a:lnTo>
                    <a:lnTo>
                      <a:pt x="2714" y="9844"/>
                    </a:lnTo>
                    <a:lnTo>
                      <a:pt x="2754" y="11330"/>
                    </a:lnTo>
                    <a:lnTo>
                      <a:pt x="2774" y="12835"/>
                    </a:lnTo>
                    <a:lnTo>
                      <a:pt x="2754" y="14320"/>
                    </a:lnTo>
                    <a:lnTo>
                      <a:pt x="2556" y="14103"/>
                    </a:lnTo>
                    <a:lnTo>
                      <a:pt x="2378" y="13845"/>
                    </a:lnTo>
                    <a:lnTo>
                      <a:pt x="2199" y="13607"/>
                    </a:lnTo>
                    <a:lnTo>
                      <a:pt x="2041" y="13350"/>
                    </a:lnTo>
                    <a:lnTo>
                      <a:pt x="1882" y="13073"/>
                    </a:lnTo>
                    <a:lnTo>
                      <a:pt x="1744" y="12795"/>
                    </a:lnTo>
                    <a:lnTo>
                      <a:pt x="1486" y="12241"/>
                    </a:lnTo>
                    <a:lnTo>
                      <a:pt x="1288" y="11647"/>
                    </a:lnTo>
                    <a:lnTo>
                      <a:pt x="1110" y="11033"/>
                    </a:lnTo>
                    <a:lnTo>
                      <a:pt x="952" y="10399"/>
                    </a:lnTo>
                    <a:lnTo>
                      <a:pt x="833" y="9765"/>
                    </a:lnTo>
                    <a:lnTo>
                      <a:pt x="753" y="9111"/>
                    </a:lnTo>
                    <a:lnTo>
                      <a:pt x="674" y="8458"/>
                    </a:lnTo>
                    <a:lnTo>
                      <a:pt x="635" y="7784"/>
                    </a:lnTo>
                    <a:lnTo>
                      <a:pt x="595" y="7131"/>
                    </a:lnTo>
                    <a:lnTo>
                      <a:pt x="595" y="6477"/>
                    </a:lnTo>
                    <a:lnTo>
                      <a:pt x="595" y="5824"/>
                    </a:lnTo>
                    <a:lnTo>
                      <a:pt x="615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53" y="1130"/>
                    </a:lnTo>
                    <a:lnTo>
                      <a:pt x="101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9" name="Google Shape;6299;p23"/>
              <p:cNvSpPr/>
              <p:nvPr/>
            </p:nvSpPr>
            <p:spPr>
              <a:xfrm>
                <a:off x="1695175" y="267325"/>
                <a:ext cx="74800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2992" h="42169" extrusionOk="0">
                    <a:moveTo>
                      <a:pt x="1" y="1"/>
                    </a:moveTo>
                    <a:lnTo>
                      <a:pt x="179" y="595"/>
                    </a:lnTo>
                    <a:lnTo>
                      <a:pt x="357" y="1189"/>
                    </a:lnTo>
                    <a:lnTo>
                      <a:pt x="575" y="1961"/>
                    </a:lnTo>
                    <a:lnTo>
                      <a:pt x="793" y="2734"/>
                    </a:lnTo>
                    <a:lnTo>
                      <a:pt x="991" y="3506"/>
                    </a:lnTo>
                    <a:lnTo>
                      <a:pt x="1169" y="4279"/>
                    </a:lnTo>
                    <a:lnTo>
                      <a:pt x="1347" y="5071"/>
                    </a:lnTo>
                    <a:lnTo>
                      <a:pt x="1506" y="5843"/>
                    </a:lnTo>
                    <a:lnTo>
                      <a:pt x="1645" y="6636"/>
                    </a:lnTo>
                    <a:lnTo>
                      <a:pt x="1783" y="7428"/>
                    </a:lnTo>
                    <a:lnTo>
                      <a:pt x="1902" y="8220"/>
                    </a:lnTo>
                    <a:lnTo>
                      <a:pt x="2021" y="9012"/>
                    </a:lnTo>
                    <a:lnTo>
                      <a:pt x="2120" y="9805"/>
                    </a:lnTo>
                    <a:lnTo>
                      <a:pt x="2199" y="10617"/>
                    </a:lnTo>
                    <a:lnTo>
                      <a:pt x="2278" y="11409"/>
                    </a:lnTo>
                    <a:lnTo>
                      <a:pt x="2338" y="12221"/>
                    </a:lnTo>
                    <a:lnTo>
                      <a:pt x="2377" y="13013"/>
                    </a:lnTo>
                    <a:lnTo>
                      <a:pt x="2417" y="13825"/>
                    </a:lnTo>
                    <a:lnTo>
                      <a:pt x="2437" y="14657"/>
                    </a:lnTo>
                    <a:lnTo>
                      <a:pt x="2437" y="15489"/>
                    </a:lnTo>
                    <a:lnTo>
                      <a:pt x="2437" y="16321"/>
                    </a:lnTo>
                    <a:lnTo>
                      <a:pt x="2417" y="17153"/>
                    </a:lnTo>
                    <a:lnTo>
                      <a:pt x="2338" y="18797"/>
                    </a:lnTo>
                    <a:lnTo>
                      <a:pt x="2239" y="20460"/>
                    </a:lnTo>
                    <a:lnTo>
                      <a:pt x="2100" y="22104"/>
                    </a:lnTo>
                    <a:lnTo>
                      <a:pt x="1942" y="23748"/>
                    </a:lnTo>
                    <a:lnTo>
                      <a:pt x="1585" y="27036"/>
                    </a:lnTo>
                    <a:lnTo>
                      <a:pt x="1367" y="28878"/>
                    </a:lnTo>
                    <a:lnTo>
                      <a:pt x="1189" y="30740"/>
                    </a:lnTo>
                    <a:lnTo>
                      <a:pt x="1011" y="32582"/>
                    </a:lnTo>
                    <a:lnTo>
                      <a:pt x="872" y="34424"/>
                    </a:lnTo>
                    <a:lnTo>
                      <a:pt x="832" y="35355"/>
                    </a:lnTo>
                    <a:lnTo>
                      <a:pt x="793" y="36286"/>
                    </a:lnTo>
                    <a:lnTo>
                      <a:pt x="753" y="37197"/>
                    </a:lnTo>
                    <a:lnTo>
                      <a:pt x="753" y="38128"/>
                    </a:lnTo>
                    <a:lnTo>
                      <a:pt x="753" y="39058"/>
                    </a:lnTo>
                    <a:lnTo>
                      <a:pt x="773" y="39989"/>
                    </a:lnTo>
                    <a:lnTo>
                      <a:pt x="813" y="40920"/>
                    </a:lnTo>
                    <a:lnTo>
                      <a:pt x="892" y="41851"/>
                    </a:lnTo>
                    <a:lnTo>
                      <a:pt x="892" y="41911"/>
                    </a:lnTo>
                    <a:lnTo>
                      <a:pt x="912" y="41990"/>
                    </a:lnTo>
                    <a:lnTo>
                      <a:pt x="951" y="42029"/>
                    </a:lnTo>
                    <a:lnTo>
                      <a:pt x="991" y="42089"/>
                    </a:lnTo>
                    <a:lnTo>
                      <a:pt x="1090" y="42148"/>
                    </a:lnTo>
                    <a:lnTo>
                      <a:pt x="1189" y="42168"/>
                    </a:lnTo>
                    <a:lnTo>
                      <a:pt x="1288" y="42148"/>
                    </a:lnTo>
                    <a:lnTo>
                      <a:pt x="1387" y="42089"/>
                    </a:lnTo>
                    <a:lnTo>
                      <a:pt x="1407" y="42029"/>
                    </a:lnTo>
                    <a:lnTo>
                      <a:pt x="1446" y="41990"/>
                    </a:lnTo>
                    <a:lnTo>
                      <a:pt x="1446" y="41911"/>
                    </a:lnTo>
                    <a:lnTo>
                      <a:pt x="1446" y="41851"/>
                    </a:lnTo>
                    <a:lnTo>
                      <a:pt x="1387" y="40900"/>
                    </a:lnTo>
                    <a:lnTo>
                      <a:pt x="1347" y="39970"/>
                    </a:lnTo>
                    <a:lnTo>
                      <a:pt x="1328" y="39039"/>
                    </a:lnTo>
                    <a:lnTo>
                      <a:pt x="1328" y="38088"/>
                    </a:lnTo>
                    <a:lnTo>
                      <a:pt x="1328" y="37157"/>
                    </a:lnTo>
                    <a:lnTo>
                      <a:pt x="1347" y="36226"/>
                    </a:lnTo>
                    <a:lnTo>
                      <a:pt x="1387" y="35295"/>
                    </a:lnTo>
                    <a:lnTo>
                      <a:pt x="1446" y="34364"/>
                    </a:lnTo>
                    <a:lnTo>
                      <a:pt x="1585" y="32503"/>
                    </a:lnTo>
                    <a:lnTo>
                      <a:pt x="1744" y="30641"/>
                    </a:lnTo>
                    <a:lnTo>
                      <a:pt x="1942" y="28779"/>
                    </a:lnTo>
                    <a:lnTo>
                      <a:pt x="2140" y="26917"/>
                    </a:lnTo>
                    <a:lnTo>
                      <a:pt x="2338" y="25055"/>
                    </a:lnTo>
                    <a:lnTo>
                      <a:pt x="2536" y="23194"/>
                    </a:lnTo>
                    <a:lnTo>
                      <a:pt x="2714" y="21332"/>
                    </a:lnTo>
                    <a:lnTo>
                      <a:pt x="2853" y="19470"/>
                    </a:lnTo>
                    <a:lnTo>
                      <a:pt x="2912" y="18519"/>
                    </a:lnTo>
                    <a:lnTo>
                      <a:pt x="2952" y="17589"/>
                    </a:lnTo>
                    <a:lnTo>
                      <a:pt x="2972" y="16658"/>
                    </a:lnTo>
                    <a:lnTo>
                      <a:pt x="2991" y="15727"/>
                    </a:lnTo>
                    <a:lnTo>
                      <a:pt x="2991" y="14796"/>
                    </a:lnTo>
                    <a:lnTo>
                      <a:pt x="2972" y="13845"/>
                    </a:lnTo>
                    <a:lnTo>
                      <a:pt x="2932" y="12914"/>
                    </a:lnTo>
                    <a:lnTo>
                      <a:pt x="2892" y="11983"/>
                    </a:lnTo>
                    <a:lnTo>
                      <a:pt x="2813" y="11112"/>
                    </a:lnTo>
                    <a:lnTo>
                      <a:pt x="2734" y="10260"/>
                    </a:lnTo>
                    <a:lnTo>
                      <a:pt x="2635" y="9409"/>
                    </a:lnTo>
                    <a:lnTo>
                      <a:pt x="2536" y="8557"/>
                    </a:lnTo>
                    <a:lnTo>
                      <a:pt x="2397" y="7705"/>
                    </a:lnTo>
                    <a:lnTo>
                      <a:pt x="2259" y="6854"/>
                    </a:lnTo>
                    <a:lnTo>
                      <a:pt x="2120" y="6022"/>
                    </a:lnTo>
                    <a:lnTo>
                      <a:pt x="1961" y="5170"/>
                    </a:lnTo>
                    <a:lnTo>
                      <a:pt x="1684" y="3883"/>
                    </a:lnTo>
                    <a:lnTo>
                      <a:pt x="1367" y="2575"/>
                    </a:lnTo>
                    <a:lnTo>
                      <a:pt x="1209" y="1922"/>
                    </a:lnTo>
                    <a:lnTo>
                      <a:pt x="1031" y="1268"/>
                    </a:lnTo>
                    <a:lnTo>
                      <a:pt x="832" y="634"/>
                    </a:lnTo>
                    <a:lnTo>
                      <a:pt x="6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0" name="Google Shape;6300;p23"/>
              <p:cNvSpPr/>
              <p:nvPr/>
            </p:nvSpPr>
            <p:spPr>
              <a:xfrm>
                <a:off x="1680325" y="516400"/>
                <a:ext cx="162925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7" h="108083" extrusionOk="0">
                    <a:moveTo>
                      <a:pt x="5942" y="0"/>
                    </a:moveTo>
                    <a:lnTo>
                      <a:pt x="5883" y="20"/>
                    </a:lnTo>
                    <a:lnTo>
                      <a:pt x="5843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25" y="1525"/>
                    </a:lnTo>
                    <a:lnTo>
                      <a:pt x="5507" y="2813"/>
                    </a:lnTo>
                    <a:lnTo>
                      <a:pt x="5408" y="4100"/>
                    </a:lnTo>
                    <a:lnTo>
                      <a:pt x="5348" y="5407"/>
                    </a:lnTo>
                    <a:lnTo>
                      <a:pt x="5289" y="6695"/>
                    </a:lnTo>
                    <a:lnTo>
                      <a:pt x="5249" y="7982"/>
                    </a:lnTo>
                    <a:lnTo>
                      <a:pt x="5229" y="9289"/>
                    </a:lnTo>
                    <a:lnTo>
                      <a:pt x="5229" y="10577"/>
                    </a:lnTo>
                    <a:lnTo>
                      <a:pt x="5249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29" y="23609"/>
                    </a:lnTo>
                    <a:lnTo>
                      <a:pt x="5190" y="24956"/>
                    </a:lnTo>
                    <a:lnTo>
                      <a:pt x="5091" y="26283"/>
                    </a:lnTo>
                    <a:lnTo>
                      <a:pt x="4992" y="27610"/>
                    </a:lnTo>
                    <a:lnTo>
                      <a:pt x="4853" y="28917"/>
                    </a:lnTo>
                    <a:lnTo>
                      <a:pt x="4695" y="30244"/>
                    </a:lnTo>
                    <a:lnTo>
                      <a:pt x="4477" y="31551"/>
                    </a:lnTo>
                    <a:lnTo>
                      <a:pt x="4358" y="32185"/>
                    </a:lnTo>
                    <a:lnTo>
                      <a:pt x="4239" y="32819"/>
                    </a:lnTo>
                    <a:lnTo>
                      <a:pt x="3942" y="34067"/>
                    </a:lnTo>
                    <a:lnTo>
                      <a:pt x="3605" y="35295"/>
                    </a:lnTo>
                    <a:lnTo>
                      <a:pt x="3249" y="36503"/>
                    </a:lnTo>
                    <a:lnTo>
                      <a:pt x="2872" y="37711"/>
                    </a:lnTo>
                    <a:lnTo>
                      <a:pt x="2476" y="38919"/>
                    </a:lnTo>
                    <a:lnTo>
                      <a:pt x="1664" y="41316"/>
                    </a:lnTo>
                    <a:lnTo>
                      <a:pt x="1308" y="42544"/>
                    </a:lnTo>
                    <a:lnTo>
                      <a:pt x="971" y="43772"/>
                    </a:lnTo>
                    <a:lnTo>
                      <a:pt x="832" y="44386"/>
                    </a:lnTo>
                    <a:lnTo>
                      <a:pt x="694" y="45000"/>
                    </a:lnTo>
                    <a:lnTo>
                      <a:pt x="555" y="45614"/>
                    </a:lnTo>
                    <a:lnTo>
                      <a:pt x="456" y="46228"/>
                    </a:lnTo>
                    <a:lnTo>
                      <a:pt x="357" y="46862"/>
                    </a:lnTo>
                    <a:lnTo>
                      <a:pt x="258" y="47476"/>
                    </a:lnTo>
                    <a:lnTo>
                      <a:pt x="199" y="48109"/>
                    </a:lnTo>
                    <a:lnTo>
                      <a:pt x="119" y="48743"/>
                    </a:lnTo>
                    <a:lnTo>
                      <a:pt x="80" y="49377"/>
                    </a:lnTo>
                    <a:lnTo>
                      <a:pt x="40" y="50031"/>
                    </a:lnTo>
                    <a:lnTo>
                      <a:pt x="20" y="50664"/>
                    </a:lnTo>
                    <a:lnTo>
                      <a:pt x="0" y="51318"/>
                    </a:lnTo>
                    <a:lnTo>
                      <a:pt x="20" y="52645"/>
                    </a:lnTo>
                    <a:lnTo>
                      <a:pt x="80" y="53972"/>
                    </a:lnTo>
                    <a:lnTo>
                      <a:pt x="159" y="55299"/>
                    </a:lnTo>
                    <a:lnTo>
                      <a:pt x="278" y="56606"/>
                    </a:lnTo>
                    <a:lnTo>
                      <a:pt x="416" y="57933"/>
                    </a:lnTo>
                    <a:lnTo>
                      <a:pt x="575" y="59260"/>
                    </a:lnTo>
                    <a:lnTo>
                      <a:pt x="753" y="60568"/>
                    </a:lnTo>
                    <a:lnTo>
                      <a:pt x="951" y="61875"/>
                    </a:lnTo>
                    <a:lnTo>
                      <a:pt x="1149" y="63222"/>
                    </a:lnTo>
                    <a:lnTo>
                      <a:pt x="1367" y="64568"/>
                    </a:lnTo>
                    <a:lnTo>
                      <a:pt x="1842" y="67262"/>
                    </a:lnTo>
                    <a:lnTo>
                      <a:pt x="2357" y="69936"/>
                    </a:lnTo>
                    <a:lnTo>
                      <a:pt x="2872" y="72610"/>
                    </a:lnTo>
                    <a:lnTo>
                      <a:pt x="3387" y="75303"/>
                    </a:lnTo>
                    <a:lnTo>
                      <a:pt x="3902" y="77977"/>
                    </a:lnTo>
                    <a:lnTo>
                      <a:pt x="4378" y="80671"/>
                    </a:lnTo>
                    <a:lnTo>
                      <a:pt x="4595" y="81998"/>
                    </a:lnTo>
                    <a:lnTo>
                      <a:pt x="4813" y="83365"/>
                    </a:lnTo>
                    <a:lnTo>
                      <a:pt x="5051" y="84870"/>
                    </a:lnTo>
                    <a:lnTo>
                      <a:pt x="5249" y="86375"/>
                    </a:lnTo>
                    <a:lnTo>
                      <a:pt x="5427" y="87900"/>
                    </a:lnTo>
                    <a:lnTo>
                      <a:pt x="5586" y="89425"/>
                    </a:lnTo>
                    <a:lnTo>
                      <a:pt x="5724" y="90950"/>
                    </a:lnTo>
                    <a:lnTo>
                      <a:pt x="5823" y="92475"/>
                    </a:lnTo>
                    <a:lnTo>
                      <a:pt x="5903" y="94001"/>
                    </a:lnTo>
                    <a:lnTo>
                      <a:pt x="5942" y="95545"/>
                    </a:lnTo>
                    <a:lnTo>
                      <a:pt x="5942" y="97070"/>
                    </a:lnTo>
                    <a:lnTo>
                      <a:pt x="5923" y="98596"/>
                    </a:lnTo>
                    <a:lnTo>
                      <a:pt x="5843" y="100121"/>
                    </a:lnTo>
                    <a:lnTo>
                      <a:pt x="5724" y="101646"/>
                    </a:lnTo>
                    <a:lnTo>
                      <a:pt x="5566" y="103171"/>
                    </a:lnTo>
                    <a:lnTo>
                      <a:pt x="5487" y="103923"/>
                    </a:lnTo>
                    <a:lnTo>
                      <a:pt x="5368" y="104676"/>
                    </a:lnTo>
                    <a:lnTo>
                      <a:pt x="5249" y="105429"/>
                    </a:lnTo>
                    <a:lnTo>
                      <a:pt x="5110" y="106181"/>
                    </a:lnTo>
                    <a:lnTo>
                      <a:pt x="4972" y="106934"/>
                    </a:lnTo>
                    <a:lnTo>
                      <a:pt x="4813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3" y="107885"/>
                    </a:lnTo>
                    <a:lnTo>
                      <a:pt x="4833" y="107944"/>
                    </a:lnTo>
                    <a:lnTo>
                      <a:pt x="4912" y="108023"/>
                    </a:lnTo>
                    <a:lnTo>
                      <a:pt x="5011" y="108083"/>
                    </a:lnTo>
                    <a:lnTo>
                      <a:pt x="5110" y="108083"/>
                    </a:lnTo>
                    <a:lnTo>
                      <a:pt x="5209" y="108063"/>
                    </a:lnTo>
                    <a:lnTo>
                      <a:pt x="5269" y="108023"/>
                    </a:lnTo>
                    <a:lnTo>
                      <a:pt x="5309" y="107984"/>
                    </a:lnTo>
                    <a:lnTo>
                      <a:pt x="5328" y="107924"/>
                    </a:lnTo>
                    <a:lnTo>
                      <a:pt x="5348" y="107845"/>
                    </a:lnTo>
                    <a:lnTo>
                      <a:pt x="5625" y="106538"/>
                    </a:lnTo>
                    <a:lnTo>
                      <a:pt x="5863" y="105211"/>
                    </a:lnTo>
                    <a:lnTo>
                      <a:pt x="6061" y="103884"/>
                    </a:lnTo>
                    <a:lnTo>
                      <a:pt x="6220" y="102557"/>
                    </a:lnTo>
                    <a:lnTo>
                      <a:pt x="6338" y="101230"/>
                    </a:lnTo>
                    <a:lnTo>
                      <a:pt x="6437" y="99903"/>
                    </a:lnTo>
                    <a:lnTo>
                      <a:pt x="649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97" y="94595"/>
                    </a:lnTo>
                    <a:lnTo>
                      <a:pt x="6437" y="93248"/>
                    </a:lnTo>
                    <a:lnTo>
                      <a:pt x="6358" y="91921"/>
                    </a:lnTo>
                    <a:lnTo>
                      <a:pt x="6259" y="90594"/>
                    </a:lnTo>
                    <a:lnTo>
                      <a:pt x="6140" y="89287"/>
                    </a:lnTo>
                    <a:lnTo>
                      <a:pt x="6002" y="87960"/>
                    </a:lnTo>
                    <a:lnTo>
                      <a:pt x="5843" y="86633"/>
                    </a:lnTo>
                    <a:lnTo>
                      <a:pt x="5665" y="85306"/>
                    </a:lnTo>
                    <a:lnTo>
                      <a:pt x="5467" y="83979"/>
                    </a:lnTo>
                    <a:lnTo>
                      <a:pt x="5269" y="82652"/>
                    </a:lnTo>
                    <a:lnTo>
                      <a:pt x="5051" y="81344"/>
                    </a:lnTo>
                    <a:lnTo>
                      <a:pt x="4595" y="78710"/>
                    </a:lnTo>
                    <a:lnTo>
                      <a:pt x="4100" y="76076"/>
                    </a:lnTo>
                    <a:lnTo>
                      <a:pt x="3110" y="70827"/>
                    </a:lnTo>
                    <a:lnTo>
                      <a:pt x="2615" y="68233"/>
                    </a:lnTo>
                    <a:lnTo>
                      <a:pt x="2140" y="65638"/>
                    </a:lnTo>
                    <a:lnTo>
                      <a:pt x="1684" y="62964"/>
                    </a:lnTo>
                    <a:lnTo>
                      <a:pt x="1466" y="61617"/>
                    </a:lnTo>
                    <a:lnTo>
                      <a:pt x="1248" y="60270"/>
                    </a:lnTo>
                    <a:lnTo>
                      <a:pt x="1070" y="58904"/>
                    </a:lnTo>
                    <a:lnTo>
                      <a:pt x="912" y="57537"/>
                    </a:lnTo>
                    <a:lnTo>
                      <a:pt x="773" y="56151"/>
                    </a:lnTo>
                    <a:lnTo>
                      <a:pt x="654" y="54784"/>
                    </a:lnTo>
                    <a:lnTo>
                      <a:pt x="59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75" y="50664"/>
                    </a:lnTo>
                    <a:lnTo>
                      <a:pt x="595" y="49991"/>
                    </a:lnTo>
                    <a:lnTo>
                      <a:pt x="634" y="49298"/>
                    </a:lnTo>
                    <a:lnTo>
                      <a:pt x="694" y="48624"/>
                    </a:lnTo>
                    <a:lnTo>
                      <a:pt x="753" y="47951"/>
                    </a:lnTo>
                    <a:lnTo>
                      <a:pt x="852" y="47278"/>
                    </a:lnTo>
                    <a:lnTo>
                      <a:pt x="931" y="46604"/>
                    </a:lnTo>
                    <a:lnTo>
                      <a:pt x="1050" y="45931"/>
                    </a:lnTo>
                    <a:lnTo>
                      <a:pt x="1189" y="45257"/>
                    </a:lnTo>
                    <a:lnTo>
                      <a:pt x="1327" y="44604"/>
                    </a:lnTo>
                    <a:lnTo>
                      <a:pt x="1486" y="43930"/>
                    </a:lnTo>
                    <a:lnTo>
                      <a:pt x="1842" y="42683"/>
                    </a:lnTo>
                    <a:lnTo>
                      <a:pt x="223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67" y="37790"/>
                    </a:lnTo>
                    <a:lnTo>
                      <a:pt x="3863" y="36582"/>
                    </a:lnTo>
                    <a:lnTo>
                      <a:pt x="4219" y="35334"/>
                    </a:lnTo>
                    <a:lnTo>
                      <a:pt x="4397" y="34701"/>
                    </a:lnTo>
                    <a:lnTo>
                      <a:pt x="4556" y="34067"/>
                    </a:lnTo>
                    <a:lnTo>
                      <a:pt x="4813" y="32859"/>
                    </a:lnTo>
                    <a:lnTo>
                      <a:pt x="5051" y="31631"/>
                    </a:lnTo>
                    <a:lnTo>
                      <a:pt x="5229" y="30403"/>
                    </a:lnTo>
                    <a:lnTo>
                      <a:pt x="5408" y="29155"/>
                    </a:lnTo>
                    <a:lnTo>
                      <a:pt x="5526" y="27907"/>
                    </a:lnTo>
                    <a:lnTo>
                      <a:pt x="5645" y="26659"/>
                    </a:lnTo>
                    <a:lnTo>
                      <a:pt x="5724" y="25412"/>
                    </a:lnTo>
                    <a:lnTo>
                      <a:pt x="5784" y="24144"/>
                    </a:lnTo>
                    <a:lnTo>
                      <a:pt x="5843" y="22658"/>
                    </a:lnTo>
                    <a:lnTo>
                      <a:pt x="5863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43" y="15231"/>
                    </a:lnTo>
                    <a:lnTo>
                      <a:pt x="5804" y="12260"/>
                    </a:lnTo>
                    <a:lnTo>
                      <a:pt x="5804" y="10775"/>
                    </a:lnTo>
                    <a:lnTo>
                      <a:pt x="5804" y="9289"/>
                    </a:lnTo>
                    <a:lnTo>
                      <a:pt x="5823" y="7804"/>
                    </a:lnTo>
                    <a:lnTo>
                      <a:pt x="5863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60" y="1882"/>
                    </a:lnTo>
                    <a:lnTo>
                      <a:pt x="6319" y="416"/>
                    </a:lnTo>
                    <a:lnTo>
                      <a:pt x="6319" y="337"/>
                    </a:lnTo>
                    <a:lnTo>
                      <a:pt x="6319" y="258"/>
                    </a:lnTo>
                    <a:lnTo>
                      <a:pt x="6259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1" name="Google Shape;6301;p23"/>
              <p:cNvSpPr/>
              <p:nvPr/>
            </p:nvSpPr>
            <p:spPr>
              <a:xfrm>
                <a:off x="1703100" y="2585650"/>
                <a:ext cx="64400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6" h="26680" extrusionOk="0">
                    <a:moveTo>
                      <a:pt x="1862" y="0"/>
                    </a:moveTo>
                    <a:lnTo>
                      <a:pt x="1743" y="20"/>
                    </a:lnTo>
                    <a:lnTo>
                      <a:pt x="1664" y="60"/>
                    </a:lnTo>
                    <a:lnTo>
                      <a:pt x="1585" y="159"/>
                    </a:lnTo>
                    <a:lnTo>
                      <a:pt x="1565" y="218"/>
                    </a:lnTo>
                    <a:lnTo>
                      <a:pt x="1545" y="278"/>
                    </a:lnTo>
                    <a:lnTo>
                      <a:pt x="1545" y="337"/>
                    </a:lnTo>
                    <a:lnTo>
                      <a:pt x="1545" y="416"/>
                    </a:lnTo>
                    <a:lnTo>
                      <a:pt x="1644" y="872"/>
                    </a:lnTo>
                    <a:lnTo>
                      <a:pt x="1743" y="1327"/>
                    </a:lnTo>
                    <a:lnTo>
                      <a:pt x="1803" y="1803"/>
                    </a:lnTo>
                    <a:lnTo>
                      <a:pt x="1882" y="2258"/>
                    </a:lnTo>
                    <a:lnTo>
                      <a:pt x="1961" y="3189"/>
                    </a:lnTo>
                    <a:lnTo>
                      <a:pt x="2001" y="4120"/>
                    </a:lnTo>
                    <a:lnTo>
                      <a:pt x="2001" y="5031"/>
                    </a:lnTo>
                    <a:lnTo>
                      <a:pt x="1981" y="5962"/>
                    </a:lnTo>
                    <a:lnTo>
                      <a:pt x="1922" y="6893"/>
                    </a:lnTo>
                    <a:lnTo>
                      <a:pt x="1823" y="7804"/>
                    </a:lnTo>
                    <a:lnTo>
                      <a:pt x="1704" y="8735"/>
                    </a:lnTo>
                    <a:lnTo>
                      <a:pt x="1585" y="9666"/>
                    </a:lnTo>
                    <a:lnTo>
                      <a:pt x="1427" y="10577"/>
                    </a:lnTo>
                    <a:lnTo>
                      <a:pt x="1268" y="11508"/>
                    </a:lnTo>
                    <a:lnTo>
                      <a:pt x="951" y="13330"/>
                    </a:lnTo>
                    <a:lnTo>
                      <a:pt x="634" y="15152"/>
                    </a:lnTo>
                    <a:lnTo>
                      <a:pt x="476" y="16024"/>
                    </a:lnTo>
                    <a:lnTo>
                      <a:pt x="357" y="16915"/>
                    </a:lnTo>
                    <a:lnTo>
                      <a:pt x="238" y="17786"/>
                    </a:lnTo>
                    <a:lnTo>
                      <a:pt x="139" y="18678"/>
                    </a:lnTo>
                    <a:lnTo>
                      <a:pt x="60" y="19569"/>
                    </a:lnTo>
                    <a:lnTo>
                      <a:pt x="20" y="20460"/>
                    </a:lnTo>
                    <a:lnTo>
                      <a:pt x="1" y="21352"/>
                    </a:lnTo>
                    <a:lnTo>
                      <a:pt x="20" y="22243"/>
                    </a:lnTo>
                    <a:lnTo>
                      <a:pt x="60" y="22797"/>
                    </a:lnTo>
                    <a:lnTo>
                      <a:pt x="100" y="23352"/>
                    </a:lnTo>
                    <a:lnTo>
                      <a:pt x="218" y="24461"/>
                    </a:lnTo>
                    <a:lnTo>
                      <a:pt x="476" y="26679"/>
                    </a:lnTo>
                    <a:lnTo>
                      <a:pt x="1050" y="26679"/>
                    </a:lnTo>
                    <a:lnTo>
                      <a:pt x="773" y="24461"/>
                    </a:lnTo>
                    <a:lnTo>
                      <a:pt x="654" y="23352"/>
                    </a:lnTo>
                    <a:lnTo>
                      <a:pt x="615" y="22797"/>
                    </a:lnTo>
                    <a:lnTo>
                      <a:pt x="595" y="22243"/>
                    </a:lnTo>
                    <a:lnTo>
                      <a:pt x="575" y="21252"/>
                    </a:lnTo>
                    <a:lnTo>
                      <a:pt x="595" y="20262"/>
                    </a:lnTo>
                    <a:lnTo>
                      <a:pt x="654" y="19272"/>
                    </a:lnTo>
                    <a:lnTo>
                      <a:pt x="753" y="18282"/>
                    </a:lnTo>
                    <a:lnTo>
                      <a:pt x="872" y="17311"/>
                    </a:lnTo>
                    <a:lnTo>
                      <a:pt x="1011" y="16321"/>
                    </a:lnTo>
                    <a:lnTo>
                      <a:pt x="1169" y="15350"/>
                    </a:lnTo>
                    <a:lnTo>
                      <a:pt x="1347" y="14380"/>
                    </a:lnTo>
                    <a:lnTo>
                      <a:pt x="1644" y="12637"/>
                    </a:lnTo>
                    <a:lnTo>
                      <a:pt x="1961" y="10874"/>
                    </a:lnTo>
                    <a:lnTo>
                      <a:pt x="2100" y="9983"/>
                    </a:lnTo>
                    <a:lnTo>
                      <a:pt x="2239" y="9111"/>
                    </a:lnTo>
                    <a:lnTo>
                      <a:pt x="2338" y="8220"/>
                    </a:lnTo>
                    <a:lnTo>
                      <a:pt x="2437" y="7329"/>
                    </a:lnTo>
                    <a:lnTo>
                      <a:pt x="2516" y="6437"/>
                    </a:lnTo>
                    <a:lnTo>
                      <a:pt x="2556" y="5566"/>
                    </a:lnTo>
                    <a:lnTo>
                      <a:pt x="2575" y="4675"/>
                    </a:lnTo>
                    <a:lnTo>
                      <a:pt x="2556" y="3783"/>
                    </a:lnTo>
                    <a:lnTo>
                      <a:pt x="2516" y="2892"/>
                    </a:lnTo>
                    <a:lnTo>
                      <a:pt x="2417" y="2001"/>
                    </a:lnTo>
                    <a:lnTo>
                      <a:pt x="2278" y="1129"/>
                    </a:lnTo>
                    <a:lnTo>
                      <a:pt x="2199" y="674"/>
                    </a:lnTo>
                    <a:lnTo>
                      <a:pt x="2100" y="238"/>
                    </a:lnTo>
                    <a:lnTo>
                      <a:pt x="2080" y="159"/>
                    </a:lnTo>
                    <a:lnTo>
                      <a:pt x="2041" y="119"/>
                    </a:lnTo>
                    <a:lnTo>
                      <a:pt x="2001" y="60"/>
                    </a:lnTo>
                    <a:lnTo>
                      <a:pt x="1961" y="40"/>
                    </a:lnTo>
                    <a:lnTo>
                      <a:pt x="186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2" name="Google Shape;6302;p23"/>
              <p:cNvSpPr/>
              <p:nvPr/>
            </p:nvSpPr>
            <p:spPr>
              <a:xfrm>
                <a:off x="1770925" y="2936725"/>
                <a:ext cx="14400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6" h="2853" extrusionOk="0">
                    <a:moveTo>
                      <a:pt x="278" y="0"/>
                    </a:moveTo>
                    <a:lnTo>
                      <a:pt x="179" y="20"/>
                    </a:lnTo>
                    <a:lnTo>
                      <a:pt x="80" y="79"/>
                    </a:lnTo>
                    <a:lnTo>
                      <a:pt x="60" y="119"/>
                    </a:lnTo>
                    <a:lnTo>
                      <a:pt x="21" y="178"/>
                    </a:lnTo>
                    <a:lnTo>
                      <a:pt x="1" y="238"/>
                    </a:lnTo>
                    <a:lnTo>
                      <a:pt x="1" y="317"/>
                    </a:lnTo>
                    <a:lnTo>
                      <a:pt x="1" y="2515"/>
                    </a:lnTo>
                    <a:lnTo>
                      <a:pt x="1" y="2595"/>
                    </a:lnTo>
                    <a:lnTo>
                      <a:pt x="21" y="2654"/>
                    </a:lnTo>
                    <a:lnTo>
                      <a:pt x="60" y="2713"/>
                    </a:lnTo>
                    <a:lnTo>
                      <a:pt x="80" y="2773"/>
                    </a:lnTo>
                    <a:lnTo>
                      <a:pt x="179" y="2832"/>
                    </a:lnTo>
                    <a:lnTo>
                      <a:pt x="278" y="2852"/>
                    </a:lnTo>
                    <a:lnTo>
                      <a:pt x="397" y="2832"/>
                    </a:lnTo>
                    <a:lnTo>
                      <a:pt x="476" y="2773"/>
                    </a:lnTo>
                    <a:lnTo>
                      <a:pt x="516" y="2713"/>
                    </a:lnTo>
                    <a:lnTo>
                      <a:pt x="536" y="2654"/>
                    </a:lnTo>
                    <a:lnTo>
                      <a:pt x="556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56" y="238"/>
                    </a:lnTo>
                    <a:lnTo>
                      <a:pt x="536" y="178"/>
                    </a:lnTo>
                    <a:lnTo>
                      <a:pt x="516" y="119"/>
                    </a:lnTo>
                    <a:lnTo>
                      <a:pt x="476" y="79"/>
                    </a:lnTo>
                    <a:lnTo>
                      <a:pt x="397" y="20"/>
                    </a:lnTo>
                    <a:lnTo>
                      <a:pt x="27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3" name="Google Shape;6303;p23"/>
              <p:cNvSpPr/>
              <p:nvPr/>
            </p:nvSpPr>
            <p:spPr>
              <a:xfrm>
                <a:off x="1847675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46" y="0"/>
                    </a:moveTo>
                    <a:lnTo>
                      <a:pt x="1447" y="20"/>
                    </a:lnTo>
                    <a:lnTo>
                      <a:pt x="1348" y="80"/>
                    </a:lnTo>
                    <a:lnTo>
                      <a:pt x="1269" y="159"/>
                    </a:lnTo>
                    <a:lnTo>
                      <a:pt x="1249" y="218"/>
                    </a:lnTo>
                    <a:lnTo>
                      <a:pt x="1229" y="278"/>
                    </a:lnTo>
                    <a:lnTo>
                      <a:pt x="1209" y="337"/>
                    </a:lnTo>
                    <a:lnTo>
                      <a:pt x="1229" y="416"/>
                    </a:lnTo>
                    <a:lnTo>
                      <a:pt x="1368" y="1506"/>
                    </a:lnTo>
                    <a:lnTo>
                      <a:pt x="1486" y="2595"/>
                    </a:lnTo>
                    <a:lnTo>
                      <a:pt x="1585" y="3684"/>
                    </a:lnTo>
                    <a:lnTo>
                      <a:pt x="1645" y="4794"/>
                    </a:lnTo>
                    <a:lnTo>
                      <a:pt x="1684" y="5883"/>
                    </a:lnTo>
                    <a:lnTo>
                      <a:pt x="1684" y="6972"/>
                    </a:lnTo>
                    <a:lnTo>
                      <a:pt x="1684" y="8062"/>
                    </a:lnTo>
                    <a:lnTo>
                      <a:pt x="1665" y="9171"/>
                    </a:lnTo>
                    <a:lnTo>
                      <a:pt x="1645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229" y="17945"/>
                    </a:lnTo>
                    <a:lnTo>
                      <a:pt x="1150" y="20084"/>
                    </a:lnTo>
                    <a:lnTo>
                      <a:pt x="1110" y="21154"/>
                    </a:lnTo>
                    <a:lnTo>
                      <a:pt x="1090" y="22243"/>
                    </a:lnTo>
                    <a:lnTo>
                      <a:pt x="1090" y="23312"/>
                    </a:lnTo>
                    <a:lnTo>
                      <a:pt x="1110" y="24382"/>
                    </a:lnTo>
                    <a:lnTo>
                      <a:pt x="1150" y="25451"/>
                    </a:lnTo>
                    <a:lnTo>
                      <a:pt x="1209" y="26541"/>
                    </a:lnTo>
                    <a:lnTo>
                      <a:pt x="1288" y="27610"/>
                    </a:lnTo>
                    <a:lnTo>
                      <a:pt x="1407" y="28680"/>
                    </a:lnTo>
                    <a:lnTo>
                      <a:pt x="1526" y="29749"/>
                    </a:lnTo>
                    <a:lnTo>
                      <a:pt x="1684" y="30819"/>
                    </a:lnTo>
                    <a:lnTo>
                      <a:pt x="2021" y="32958"/>
                    </a:lnTo>
                    <a:lnTo>
                      <a:pt x="2378" y="35077"/>
                    </a:lnTo>
                    <a:lnTo>
                      <a:pt x="2556" y="36186"/>
                    </a:lnTo>
                    <a:lnTo>
                      <a:pt x="2734" y="37276"/>
                    </a:lnTo>
                    <a:lnTo>
                      <a:pt x="2873" y="38385"/>
                    </a:lnTo>
                    <a:lnTo>
                      <a:pt x="3011" y="39494"/>
                    </a:lnTo>
                    <a:lnTo>
                      <a:pt x="3130" y="40603"/>
                    </a:lnTo>
                    <a:lnTo>
                      <a:pt x="3210" y="41732"/>
                    </a:lnTo>
                    <a:lnTo>
                      <a:pt x="3269" y="42841"/>
                    </a:lnTo>
                    <a:lnTo>
                      <a:pt x="3289" y="43970"/>
                    </a:lnTo>
                    <a:lnTo>
                      <a:pt x="3289" y="45099"/>
                    </a:lnTo>
                    <a:lnTo>
                      <a:pt x="3249" y="46208"/>
                    </a:lnTo>
                    <a:lnTo>
                      <a:pt x="3210" y="47337"/>
                    </a:lnTo>
                    <a:lnTo>
                      <a:pt x="3130" y="48466"/>
                    </a:lnTo>
                    <a:lnTo>
                      <a:pt x="3031" y="49575"/>
                    </a:lnTo>
                    <a:lnTo>
                      <a:pt x="2932" y="50685"/>
                    </a:lnTo>
                    <a:lnTo>
                      <a:pt x="2794" y="51814"/>
                    </a:lnTo>
                    <a:lnTo>
                      <a:pt x="2655" y="52923"/>
                    </a:lnTo>
                    <a:lnTo>
                      <a:pt x="2358" y="55022"/>
                    </a:lnTo>
                    <a:lnTo>
                      <a:pt x="2041" y="57122"/>
                    </a:lnTo>
                    <a:lnTo>
                      <a:pt x="1368" y="61301"/>
                    </a:lnTo>
                    <a:lnTo>
                      <a:pt x="1051" y="63400"/>
                    </a:lnTo>
                    <a:lnTo>
                      <a:pt x="734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80" y="71937"/>
                    </a:lnTo>
                    <a:lnTo>
                      <a:pt x="41" y="73066"/>
                    </a:lnTo>
                    <a:lnTo>
                      <a:pt x="1" y="74175"/>
                    </a:lnTo>
                    <a:lnTo>
                      <a:pt x="1" y="75284"/>
                    </a:lnTo>
                    <a:lnTo>
                      <a:pt x="21" y="76393"/>
                    </a:lnTo>
                    <a:lnTo>
                      <a:pt x="60" y="77502"/>
                    </a:lnTo>
                    <a:lnTo>
                      <a:pt x="140" y="78611"/>
                    </a:lnTo>
                    <a:lnTo>
                      <a:pt x="239" y="79701"/>
                    </a:lnTo>
                    <a:lnTo>
                      <a:pt x="377" y="80790"/>
                    </a:lnTo>
                    <a:lnTo>
                      <a:pt x="556" y="81879"/>
                    </a:lnTo>
                    <a:lnTo>
                      <a:pt x="754" y="82969"/>
                    </a:lnTo>
                    <a:lnTo>
                      <a:pt x="991" y="84038"/>
                    </a:lnTo>
                    <a:lnTo>
                      <a:pt x="1269" y="85088"/>
                    </a:lnTo>
                    <a:lnTo>
                      <a:pt x="1585" y="86138"/>
                    </a:lnTo>
                    <a:lnTo>
                      <a:pt x="1962" y="87188"/>
                    </a:lnTo>
                    <a:lnTo>
                      <a:pt x="1982" y="87247"/>
                    </a:lnTo>
                    <a:lnTo>
                      <a:pt x="2021" y="87306"/>
                    </a:lnTo>
                    <a:lnTo>
                      <a:pt x="2061" y="87326"/>
                    </a:lnTo>
                    <a:lnTo>
                      <a:pt x="2120" y="87346"/>
                    </a:lnTo>
                    <a:lnTo>
                      <a:pt x="2160" y="87366"/>
                    </a:lnTo>
                    <a:lnTo>
                      <a:pt x="2219" y="87346"/>
                    </a:lnTo>
                    <a:lnTo>
                      <a:pt x="2298" y="87306"/>
                    </a:lnTo>
                    <a:lnTo>
                      <a:pt x="2398" y="87227"/>
                    </a:lnTo>
                    <a:lnTo>
                      <a:pt x="2457" y="87128"/>
                    </a:lnTo>
                    <a:lnTo>
                      <a:pt x="2477" y="86989"/>
                    </a:lnTo>
                    <a:lnTo>
                      <a:pt x="2457" y="86930"/>
                    </a:lnTo>
                    <a:lnTo>
                      <a:pt x="2437" y="86851"/>
                    </a:lnTo>
                    <a:lnTo>
                      <a:pt x="2100" y="85861"/>
                    </a:lnTo>
                    <a:lnTo>
                      <a:pt x="1784" y="84850"/>
                    </a:lnTo>
                    <a:lnTo>
                      <a:pt x="1526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12" y="80770"/>
                    </a:lnTo>
                    <a:lnTo>
                      <a:pt x="793" y="79740"/>
                    </a:lnTo>
                    <a:lnTo>
                      <a:pt x="694" y="78710"/>
                    </a:lnTo>
                    <a:lnTo>
                      <a:pt x="615" y="77681"/>
                    </a:lnTo>
                    <a:lnTo>
                      <a:pt x="556" y="76651"/>
                    </a:lnTo>
                    <a:lnTo>
                      <a:pt x="536" y="75601"/>
                    </a:lnTo>
                    <a:lnTo>
                      <a:pt x="536" y="74551"/>
                    </a:lnTo>
                    <a:lnTo>
                      <a:pt x="575" y="73501"/>
                    </a:lnTo>
                    <a:lnTo>
                      <a:pt x="615" y="72471"/>
                    </a:lnTo>
                    <a:lnTo>
                      <a:pt x="674" y="71422"/>
                    </a:lnTo>
                    <a:lnTo>
                      <a:pt x="754" y="70372"/>
                    </a:lnTo>
                    <a:lnTo>
                      <a:pt x="853" y="69322"/>
                    </a:lnTo>
                    <a:lnTo>
                      <a:pt x="971" y="68253"/>
                    </a:lnTo>
                    <a:lnTo>
                      <a:pt x="1229" y="66153"/>
                    </a:lnTo>
                    <a:lnTo>
                      <a:pt x="1526" y="64054"/>
                    </a:lnTo>
                    <a:lnTo>
                      <a:pt x="1843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9" y="52665"/>
                    </a:lnTo>
                    <a:lnTo>
                      <a:pt x="3388" y="51596"/>
                    </a:lnTo>
                    <a:lnTo>
                      <a:pt x="3507" y="50546"/>
                    </a:lnTo>
                    <a:lnTo>
                      <a:pt x="3586" y="49476"/>
                    </a:lnTo>
                    <a:lnTo>
                      <a:pt x="3665" y="48427"/>
                    </a:lnTo>
                    <a:lnTo>
                      <a:pt x="3725" y="47357"/>
                    </a:lnTo>
                    <a:lnTo>
                      <a:pt x="3764" y="46307"/>
                    </a:lnTo>
                    <a:lnTo>
                      <a:pt x="3804" y="45258"/>
                    </a:lnTo>
                    <a:lnTo>
                      <a:pt x="3804" y="44188"/>
                    </a:lnTo>
                    <a:lnTo>
                      <a:pt x="3784" y="43138"/>
                    </a:lnTo>
                    <a:lnTo>
                      <a:pt x="3744" y="42089"/>
                    </a:lnTo>
                    <a:lnTo>
                      <a:pt x="3685" y="41019"/>
                    </a:lnTo>
                    <a:lnTo>
                      <a:pt x="3606" y="39969"/>
                    </a:lnTo>
                    <a:lnTo>
                      <a:pt x="3507" y="38900"/>
                    </a:lnTo>
                    <a:lnTo>
                      <a:pt x="3388" y="37830"/>
                    </a:lnTo>
                    <a:lnTo>
                      <a:pt x="3229" y="36781"/>
                    </a:lnTo>
                    <a:lnTo>
                      <a:pt x="2873" y="34562"/>
                    </a:lnTo>
                    <a:lnTo>
                      <a:pt x="2497" y="32364"/>
                    </a:lnTo>
                    <a:lnTo>
                      <a:pt x="2318" y="31275"/>
                    </a:lnTo>
                    <a:lnTo>
                      <a:pt x="2160" y="30165"/>
                    </a:lnTo>
                    <a:lnTo>
                      <a:pt x="2021" y="29056"/>
                    </a:lnTo>
                    <a:lnTo>
                      <a:pt x="1883" y="27947"/>
                    </a:lnTo>
                    <a:lnTo>
                      <a:pt x="1803" y="26878"/>
                    </a:lnTo>
                    <a:lnTo>
                      <a:pt x="1724" y="25788"/>
                    </a:lnTo>
                    <a:lnTo>
                      <a:pt x="1684" y="24719"/>
                    </a:lnTo>
                    <a:lnTo>
                      <a:pt x="1665" y="23649"/>
                    </a:lnTo>
                    <a:lnTo>
                      <a:pt x="1665" y="22580"/>
                    </a:lnTo>
                    <a:lnTo>
                      <a:pt x="1665" y="21490"/>
                    </a:lnTo>
                    <a:lnTo>
                      <a:pt x="1704" y="20421"/>
                    </a:lnTo>
                    <a:lnTo>
                      <a:pt x="1744" y="19351"/>
                    </a:lnTo>
                    <a:lnTo>
                      <a:pt x="1863" y="16955"/>
                    </a:lnTo>
                    <a:lnTo>
                      <a:pt x="2001" y="14558"/>
                    </a:lnTo>
                    <a:lnTo>
                      <a:pt x="2120" y="12181"/>
                    </a:lnTo>
                    <a:lnTo>
                      <a:pt x="2180" y="10973"/>
                    </a:lnTo>
                    <a:lnTo>
                      <a:pt x="2219" y="9785"/>
                    </a:lnTo>
                    <a:lnTo>
                      <a:pt x="2239" y="8596"/>
                    </a:lnTo>
                    <a:lnTo>
                      <a:pt x="2259" y="7388"/>
                    </a:lnTo>
                    <a:lnTo>
                      <a:pt x="2239" y="6200"/>
                    </a:lnTo>
                    <a:lnTo>
                      <a:pt x="2199" y="5011"/>
                    </a:lnTo>
                    <a:lnTo>
                      <a:pt x="2140" y="3823"/>
                    </a:lnTo>
                    <a:lnTo>
                      <a:pt x="2061" y="2615"/>
                    </a:lnTo>
                    <a:lnTo>
                      <a:pt x="1922" y="1427"/>
                    </a:lnTo>
                    <a:lnTo>
                      <a:pt x="1764" y="238"/>
                    </a:lnTo>
                    <a:lnTo>
                      <a:pt x="1744" y="179"/>
                    </a:lnTo>
                    <a:lnTo>
                      <a:pt x="1724" y="119"/>
                    </a:lnTo>
                    <a:lnTo>
                      <a:pt x="1684" y="80"/>
                    </a:lnTo>
                    <a:lnTo>
                      <a:pt x="1645" y="40"/>
                    </a:lnTo>
                    <a:lnTo>
                      <a:pt x="1605" y="20"/>
                    </a:lnTo>
                    <a:lnTo>
                      <a:pt x="154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4" name="Google Shape;6304;p23"/>
              <p:cNvSpPr/>
              <p:nvPr/>
            </p:nvSpPr>
            <p:spPr>
              <a:xfrm>
                <a:off x="1841250" y="267325"/>
                <a:ext cx="36675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7" h="10261" extrusionOk="0">
                    <a:moveTo>
                      <a:pt x="0" y="1"/>
                    </a:moveTo>
                    <a:lnTo>
                      <a:pt x="218" y="1229"/>
                    </a:lnTo>
                    <a:lnTo>
                      <a:pt x="416" y="2457"/>
                    </a:lnTo>
                    <a:lnTo>
                      <a:pt x="595" y="3685"/>
                    </a:lnTo>
                    <a:lnTo>
                      <a:pt x="713" y="4932"/>
                    </a:lnTo>
                    <a:lnTo>
                      <a:pt x="813" y="6180"/>
                    </a:lnTo>
                    <a:lnTo>
                      <a:pt x="872" y="7428"/>
                    </a:lnTo>
                    <a:lnTo>
                      <a:pt x="892" y="8696"/>
                    </a:lnTo>
                    <a:lnTo>
                      <a:pt x="872" y="9943"/>
                    </a:lnTo>
                    <a:lnTo>
                      <a:pt x="892" y="10023"/>
                    </a:lnTo>
                    <a:lnTo>
                      <a:pt x="892" y="10082"/>
                    </a:lnTo>
                    <a:lnTo>
                      <a:pt x="931" y="10141"/>
                    </a:lnTo>
                    <a:lnTo>
                      <a:pt x="971" y="10181"/>
                    </a:lnTo>
                    <a:lnTo>
                      <a:pt x="1050" y="10240"/>
                    </a:lnTo>
                    <a:lnTo>
                      <a:pt x="1149" y="10260"/>
                    </a:lnTo>
                    <a:lnTo>
                      <a:pt x="1268" y="10240"/>
                    </a:lnTo>
                    <a:lnTo>
                      <a:pt x="1347" y="10181"/>
                    </a:lnTo>
                    <a:lnTo>
                      <a:pt x="1387" y="10141"/>
                    </a:lnTo>
                    <a:lnTo>
                      <a:pt x="1427" y="10082"/>
                    </a:lnTo>
                    <a:lnTo>
                      <a:pt x="1446" y="10023"/>
                    </a:lnTo>
                    <a:lnTo>
                      <a:pt x="1446" y="9943"/>
                    </a:lnTo>
                    <a:lnTo>
                      <a:pt x="1466" y="8913"/>
                    </a:lnTo>
                    <a:lnTo>
                      <a:pt x="1446" y="7864"/>
                    </a:lnTo>
                    <a:lnTo>
                      <a:pt x="1407" y="6834"/>
                    </a:lnTo>
                    <a:lnTo>
                      <a:pt x="1347" y="5784"/>
                    </a:lnTo>
                    <a:lnTo>
                      <a:pt x="1268" y="4754"/>
                    </a:lnTo>
                    <a:lnTo>
                      <a:pt x="1169" y="3724"/>
                    </a:lnTo>
                    <a:lnTo>
                      <a:pt x="1030" y="2694"/>
                    </a:lnTo>
                    <a:lnTo>
                      <a:pt x="892" y="1664"/>
                    </a:lnTo>
                    <a:lnTo>
                      <a:pt x="733" y="832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5" name="Google Shape;6305;p23"/>
              <p:cNvSpPr/>
              <p:nvPr/>
            </p:nvSpPr>
            <p:spPr>
              <a:xfrm>
                <a:off x="1772925" y="267325"/>
                <a:ext cx="35175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6616" extrusionOk="0">
                    <a:moveTo>
                      <a:pt x="0" y="1"/>
                    </a:moveTo>
                    <a:lnTo>
                      <a:pt x="198" y="1585"/>
                    </a:lnTo>
                    <a:lnTo>
                      <a:pt x="416" y="3189"/>
                    </a:lnTo>
                    <a:lnTo>
                      <a:pt x="852" y="6378"/>
                    </a:lnTo>
                    <a:lnTo>
                      <a:pt x="872" y="6457"/>
                    </a:lnTo>
                    <a:lnTo>
                      <a:pt x="891" y="6517"/>
                    </a:lnTo>
                    <a:lnTo>
                      <a:pt x="931" y="6556"/>
                    </a:lnTo>
                    <a:lnTo>
                      <a:pt x="971" y="6596"/>
                    </a:lnTo>
                    <a:lnTo>
                      <a:pt x="1010" y="6616"/>
                    </a:lnTo>
                    <a:lnTo>
                      <a:pt x="1070" y="6616"/>
                    </a:lnTo>
                    <a:lnTo>
                      <a:pt x="1169" y="6596"/>
                    </a:lnTo>
                    <a:lnTo>
                      <a:pt x="1268" y="6556"/>
                    </a:lnTo>
                    <a:lnTo>
                      <a:pt x="1347" y="6457"/>
                    </a:lnTo>
                    <a:lnTo>
                      <a:pt x="1387" y="6339"/>
                    </a:lnTo>
                    <a:lnTo>
                      <a:pt x="1406" y="6279"/>
                    </a:lnTo>
                    <a:lnTo>
                      <a:pt x="1406" y="6200"/>
                    </a:lnTo>
                    <a:lnTo>
                      <a:pt x="59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6" name="Google Shape;6306;p23"/>
              <p:cNvSpPr/>
              <p:nvPr/>
            </p:nvSpPr>
            <p:spPr>
              <a:xfrm>
                <a:off x="1749650" y="1504725"/>
                <a:ext cx="1104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18" h="26066" extrusionOk="0">
                    <a:moveTo>
                      <a:pt x="3031" y="0"/>
                    </a:moveTo>
                    <a:lnTo>
                      <a:pt x="2932" y="20"/>
                    </a:lnTo>
                    <a:lnTo>
                      <a:pt x="2892" y="40"/>
                    </a:lnTo>
                    <a:lnTo>
                      <a:pt x="2852" y="80"/>
                    </a:lnTo>
                    <a:lnTo>
                      <a:pt x="2813" y="119"/>
                    </a:lnTo>
                    <a:lnTo>
                      <a:pt x="2793" y="179"/>
                    </a:lnTo>
                    <a:lnTo>
                      <a:pt x="2793" y="238"/>
                    </a:lnTo>
                    <a:lnTo>
                      <a:pt x="2793" y="317"/>
                    </a:lnTo>
                    <a:lnTo>
                      <a:pt x="3130" y="3387"/>
                    </a:lnTo>
                    <a:lnTo>
                      <a:pt x="3268" y="4932"/>
                    </a:lnTo>
                    <a:lnTo>
                      <a:pt x="3427" y="6477"/>
                    </a:lnTo>
                    <a:lnTo>
                      <a:pt x="3546" y="8022"/>
                    </a:lnTo>
                    <a:lnTo>
                      <a:pt x="3664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23" y="17331"/>
                    </a:lnTo>
                    <a:lnTo>
                      <a:pt x="3744" y="18876"/>
                    </a:lnTo>
                    <a:lnTo>
                      <a:pt x="3625" y="20421"/>
                    </a:lnTo>
                    <a:lnTo>
                      <a:pt x="3565" y="21193"/>
                    </a:lnTo>
                    <a:lnTo>
                      <a:pt x="3466" y="21965"/>
                    </a:lnTo>
                    <a:lnTo>
                      <a:pt x="3367" y="22718"/>
                    </a:lnTo>
                    <a:lnTo>
                      <a:pt x="3249" y="23491"/>
                    </a:lnTo>
                    <a:lnTo>
                      <a:pt x="3130" y="24263"/>
                    </a:lnTo>
                    <a:lnTo>
                      <a:pt x="2971" y="25016"/>
                    </a:lnTo>
                    <a:lnTo>
                      <a:pt x="2852" y="24818"/>
                    </a:lnTo>
                    <a:lnTo>
                      <a:pt x="2734" y="24580"/>
                    </a:lnTo>
                    <a:lnTo>
                      <a:pt x="2536" y="24124"/>
                    </a:lnTo>
                    <a:lnTo>
                      <a:pt x="2357" y="23649"/>
                    </a:lnTo>
                    <a:lnTo>
                      <a:pt x="2219" y="23174"/>
                    </a:lnTo>
                    <a:lnTo>
                      <a:pt x="2100" y="22659"/>
                    </a:lnTo>
                    <a:lnTo>
                      <a:pt x="2001" y="22164"/>
                    </a:lnTo>
                    <a:lnTo>
                      <a:pt x="1842" y="21134"/>
                    </a:lnTo>
                    <a:lnTo>
                      <a:pt x="1407" y="18262"/>
                    </a:lnTo>
                    <a:lnTo>
                      <a:pt x="1208" y="16816"/>
                    </a:lnTo>
                    <a:lnTo>
                      <a:pt x="1030" y="15370"/>
                    </a:lnTo>
                    <a:lnTo>
                      <a:pt x="872" y="13984"/>
                    </a:lnTo>
                    <a:lnTo>
                      <a:pt x="733" y="12577"/>
                    </a:lnTo>
                    <a:lnTo>
                      <a:pt x="634" y="11151"/>
                    </a:lnTo>
                    <a:lnTo>
                      <a:pt x="575" y="9745"/>
                    </a:lnTo>
                    <a:lnTo>
                      <a:pt x="555" y="8339"/>
                    </a:lnTo>
                    <a:lnTo>
                      <a:pt x="555" y="7626"/>
                    </a:lnTo>
                    <a:lnTo>
                      <a:pt x="575" y="6933"/>
                    </a:lnTo>
                    <a:lnTo>
                      <a:pt x="595" y="6220"/>
                    </a:lnTo>
                    <a:lnTo>
                      <a:pt x="634" y="5506"/>
                    </a:lnTo>
                    <a:lnTo>
                      <a:pt x="694" y="4813"/>
                    </a:lnTo>
                    <a:lnTo>
                      <a:pt x="773" y="4100"/>
                    </a:lnTo>
                    <a:lnTo>
                      <a:pt x="931" y="4417"/>
                    </a:lnTo>
                    <a:lnTo>
                      <a:pt x="1090" y="4754"/>
                    </a:lnTo>
                    <a:lnTo>
                      <a:pt x="1208" y="5071"/>
                    </a:lnTo>
                    <a:lnTo>
                      <a:pt x="1327" y="5407"/>
                    </a:lnTo>
                    <a:lnTo>
                      <a:pt x="1426" y="5744"/>
                    </a:lnTo>
                    <a:lnTo>
                      <a:pt x="1525" y="6101"/>
                    </a:lnTo>
                    <a:lnTo>
                      <a:pt x="1605" y="6457"/>
                    </a:lnTo>
                    <a:lnTo>
                      <a:pt x="1664" y="6814"/>
                    </a:lnTo>
                    <a:lnTo>
                      <a:pt x="1763" y="7527"/>
                    </a:lnTo>
                    <a:lnTo>
                      <a:pt x="1822" y="8279"/>
                    </a:lnTo>
                    <a:lnTo>
                      <a:pt x="1842" y="9012"/>
                    </a:lnTo>
                    <a:lnTo>
                      <a:pt x="1862" y="9765"/>
                    </a:lnTo>
                    <a:lnTo>
                      <a:pt x="1842" y="11290"/>
                    </a:lnTo>
                    <a:lnTo>
                      <a:pt x="1822" y="12815"/>
                    </a:lnTo>
                    <a:lnTo>
                      <a:pt x="1842" y="13568"/>
                    </a:lnTo>
                    <a:lnTo>
                      <a:pt x="1862" y="14300"/>
                    </a:lnTo>
                    <a:lnTo>
                      <a:pt x="1941" y="15013"/>
                    </a:lnTo>
                    <a:lnTo>
                      <a:pt x="2040" y="15727"/>
                    </a:lnTo>
                    <a:lnTo>
                      <a:pt x="2060" y="15806"/>
                    </a:lnTo>
                    <a:lnTo>
                      <a:pt x="2080" y="15845"/>
                    </a:lnTo>
                    <a:lnTo>
                      <a:pt x="2120" y="15905"/>
                    </a:lnTo>
                    <a:lnTo>
                      <a:pt x="2159" y="15925"/>
                    </a:lnTo>
                    <a:lnTo>
                      <a:pt x="2219" y="15944"/>
                    </a:lnTo>
                    <a:lnTo>
                      <a:pt x="2258" y="15964"/>
                    </a:lnTo>
                    <a:lnTo>
                      <a:pt x="2357" y="15944"/>
                    </a:lnTo>
                    <a:lnTo>
                      <a:pt x="2456" y="15905"/>
                    </a:lnTo>
                    <a:lnTo>
                      <a:pt x="2536" y="15806"/>
                    </a:lnTo>
                    <a:lnTo>
                      <a:pt x="2575" y="15746"/>
                    </a:lnTo>
                    <a:lnTo>
                      <a:pt x="2575" y="15687"/>
                    </a:lnTo>
                    <a:lnTo>
                      <a:pt x="2595" y="15627"/>
                    </a:lnTo>
                    <a:lnTo>
                      <a:pt x="2575" y="15548"/>
                    </a:lnTo>
                    <a:lnTo>
                      <a:pt x="2516" y="15152"/>
                    </a:lnTo>
                    <a:lnTo>
                      <a:pt x="2476" y="14756"/>
                    </a:lnTo>
                    <a:lnTo>
                      <a:pt x="2397" y="13964"/>
                    </a:lnTo>
                    <a:lnTo>
                      <a:pt x="2357" y="13152"/>
                    </a:lnTo>
                    <a:lnTo>
                      <a:pt x="2357" y="12340"/>
                    </a:lnTo>
                    <a:lnTo>
                      <a:pt x="2377" y="10696"/>
                    </a:lnTo>
                    <a:lnTo>
                      <a:pt x="2377" y="9884"/>
                    </a:lnTo>
                    <a:lnTo>
                      <a:pt x="2377" y="9072"/>
                    </a:lnTo>
                    <a:lnTo>
                      <a:pt x="2337" y="8260"/>
                    </a:lnTo>
                    <a:lnTo>
                      <a:pt x="2278" y="7467"/>
                    </a:lnTo>
                    <a:lnTo>
                      <a:pt x="2179" y="6675"/>
                    </a:lnTo>
                    <a:lnTo>
                      <a:pt x="2120" y="6299"/>
                    </a:lnTo>
                    <a:lnTo>
                      <a:pt x="2040" y="5903"/>
                    </a:lnTo>
                    <a:lnTo>
                      <a:pt x="1941" y="5526"/>
                    </a:lnTo>
                    <a:lnTo>
                      <a:pt x="1842" y="5150"/>
                    </a:lnTo>
                    <a:lnTo>
                      <a:pt x="1704" y="4793"/>
                    </a:lnTo>
                    <a:lnTo>
                      <a:pt x="1565" y="4417"/>
                    </a:lnTo>
                    <a:lnTo>
                      <a:pt x="1407" y="4061"/>
                    </a:lnTo>
                    <a:lnTo>
                      <a:pt x="1208" y="3704"/>
                    </a:lnTo>
                    <a:lnTo>
                      <a:pt x="1010" y="3367"/>
                    </a:lnTo>
                    <a:lnTo>
                      <a:pt x="793" y="3031"/>
                    </a:lnTo>
                    <a:lnTo>
                      <a:pt x="733" y="2971"/>
                    </a:lnTo>
                    <a:lnTo>
                      <a:pt x="654" y="2951"/>
                    </a:lnTo>
                    <a:lnTo>
                      <a:pt x="595" y="2932"/>
                    </a:lnTo>
                    <a:lnTo>
                      <a:pt x="515" y="2951"/>
                    </a:lnTo>
                    <a:lnTo>
                      <a:pt x="436" y="2971"/>
                    </a:lnTo>
                    <a:lnTo>
                      <a:pt x="377" y="3031"/>
                    </a:lnTo>
                    <a:lnTo>
                      <a:pt x="337" y="3090"/>
                    </a:lnTo>
                    <a:lnTo>
                      <a:pt x="317" y="3169"/>
                    </a:lnTo>
                    <a:lnTo>
                      <a:pt x="218" y="3942"/>
                    </a:lnTo>
                    <a:lnTo>
                      <a:pt x="139" y="4714"/>
                    </a:lnTo>
                    <a:lnTo>
                      <a:pt x="80" y="5506"/>
                    </a:lnTo>
                    <a:lnTo>
                      <a:pt x="40" y="6279"/>
                    </a:lnTo>
                    <a:lnTo>
                      <a:pt x="0" y="7051"/>
                    </a:lnTo>
                    <a:lnTo>
                      <a:pt x="0" y="7824"/>
                    </a:lnTo>
                    <a:lnTo>
                      <a:pt x="0" y="8596"/>
                    </a:lnTo>
                    <a:lnTo>
                      <a:pt x="0" y="9369"/>
                    </a:lnTo>
                    <a:lnTo>
                      <a:pt x="60" y="10914"/>
                    </a:lnTo>
                    <a:lnTo>
                      <a:pt x="159" y="12458"/>
                    </a:lnTo>
                    <a:lnTo>
                      <a:pt x="317" y="14003"/>
                    </a:lnTo>
                    <a:lnTo>
                      <a:pt x="476" y="15548"/>
                    </a:lnTo>
                    <a:lnTo>
                      <a:pt x="674" y="17093"/>
                    </a:lnTo>
                    <a:lnTo>
                      <a:pt x="892" y="18618"/>
                    </a:lnTo>
                    <a:lnTo>
                      <a:pt x="1109" y="20143"/>
                    </a:lnTo>
                    <a:lnTo>
                      <a:pt x="1347" y="21668"/>
                    </a:lnTo>
                    <a:lnTo>
                      <a:pt x="1446" y="22263"/>
                    </a:lnTo>
                    <a:lnTo>
                      <a:pt x="1565" y="22837"/>
                    </a:lnTo>
                    <a:lnTo>
                      <a:pt x="1704" y="23411"/>
                    </a:lnTo>
                    <a:lnTo>
                      <a:pt x="1862" y="23966"/>
                    </a:lnTo>
                    <a:lnTo>
                      <a:pt x="2060" y="24501"/>
                    </a:lnTo>
                    <a:lnTo>
                      <a:pt x="2179" y="24778"/>
                    </a:lnTo>
                    <a:lnTo>
                      <a:pt x="2298" y="25016"/>
                    </a:lnTo>
                    <a:lnTo>
                      <a:pt x="2436" y="25273"/>
                    </a:lnTo>
                    <a:lnTo>
                      <a:pt x="2595" y="25511"/>
                    </a:lnTo>
                    <a:lnTo>
                      <a:pt x="2753" y="25748"/>
                    </a:lnTo>
                    <a:lnTo>
                      <a:pt x="2932" y="25966"/>
                    </a:lnTo>
                    <a:lnTo>
                      <a:pt x="2991" y="26026"/>
                    </a:lnTo>
                    <a:lnTo>
                      <a:pt x="3050" y="26046"/>
                    </a:lnTo>
                    <a:lnTo>
                      <a:pt x="3130" y="26065"/>
                    </a:lnTo>
                    <a:lnTo>
                      <a:pt x="3209" y="26046"/>
                    </a:lnTo>
                    <a:lnTo>
                      <a:pt x="3268" y="26026"/>
                    </a:lnTo>
                    <a:lnTo>
                      <a:pt x="3328" y="25966"/>
                    </a:lnTo>
                    <a:lnTo>
                      <a:pt x="3367" y="25907"/>
                    </a:lnTo>
                    <a:lnTo>
                      <a:pt x="3407" y="25828"/>
                    </a:lnTo>
                    <a:lnTo>
                      <a:pt x="3565" y="25035"/>
                    </a:lnTo>
                    <a:lnTo>
                      <a:pt x="3704" y="24243"/>
                    </a:lnTo>
                    <a:lnTo>
                      <a:pt x="3843" y="23451"/>
                    </a:lnTo>
                    <a:lnTo>
                      <a:pt x="3942" y="22659"/>
                    </a:lnTo>
                    <a:lnTo>
                      <a:pt x="4061" y="21866"/>
                    </a:lnTo>
                    <a:lnTo>
                      <a:pt x="4140" y="21074"/>
                    </a:lnTo>
                    <a:lnTo>
                      <a:pt x="4219" y="20282"/>
                    </a:lnTo>
                    <a:lnTo>
                      <a:pt x="4278" y="19490"/>
                    </a:lnTo>
                    <a:lnTo>
                      <a:pt x="4377" y="17885"/>
                    </a:lnTo>
                    <a:lnTo>
                      <a:pt x="4417" y="16301"/>
                    </a:lnTo>
                    <a:lnTo>
                      <a:pt x="4417" y="14697"/>
                    </a:lnTo>
                    <a:lnTo>
                      <a:pt x="4397" y="13092"/>
                    </a:lnTo>
                    <a:lnTo>
                      <a:pt x="433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01" y="6675"/>
                    </a:lnTo>
                    <a:lnTo>
                      <a:pt x="3863" y="5091"/>
                    </a:lnTo>
                    <a:lnTo>
                      <a:pt x="3704" y="3486"/>
                    </a:lnTo>
                    <a:lnTo>
                      <a:pt x="3348" y="317"/>
                    </a:lnTo>
                    <a:lnTo>
                      <a:pt x="3348" y="238"/>
                    </a:lnTo>
                    <a:lnTo>
                      <a:pt x="3308" y="179"/>
                    </a:lnTo>
                    <a:lnTo>
                      <a:pt x="3288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3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7" name="Google Shape;6307;p23"/>
              <p:cNvSpPr/>
              <p:nvPr/>
            </p:nvSpPr>
            <p:spPr>
              <a:xfrm>
                <a:off x="1924425" y="2381650"/>
                <a:ext cx="50050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2002" h="34840" extrusionOk="0">
                    <a:moveTo>
                      <a:pt x="932" y="0"/>
                    </a:moveTo>
                    <a:lnTo>
                      <a:pt x="833" y="20"/>
                    </a:lnTo>
                    <a:lnTo>
                      <a:pt x="734" y="79"/>
                    </a:lnTo>
                    <a:lnTo>
                      <a:pt x="694" y="119"/>
                    </a:lnTo>
                    <a:lnTo>
                      <a:pt x="655" y="178"/>
                    </a:lnTo>
                    <a:lnTo>
                      <a:pt x="635" y="258"/>
                    </a:lnTo>
                    <a:lnTo>
                      <a:pt x="635" y="317"/>
                    </a:lnTo>
                    <a:lnTo>
                      <a:pt x="476" y="2733"/>
                    </a:lnTo>
                    <a:lnTo>
                      <a:pt x="417" y="3942"/>
                    </a:lnTo>
                    <a:lnTo>
                      <a:pt x="357" y="5130"/>
                    </a:lnTo>
                    <a:lnTo>
                      <a:pt x="318" y="6338"/>
                    </a:lnTo>
                    <a:lnTo>
                      <a:pt x="298" y="7546"/>
                    </a:lnTo>
                    <a:lnTo>
                      <a:pt x="298" y="8755"/>
                    </a:lnTo>
                    <a:lnTo>
                      <a:pt x="338" y="9963"/>
                    </a:lnTo>
                    <a:lnTo>
                      <a:pt x="377" y="10577"/>
                    </a:lnTo>
                    <a:lnTo>
                      <a:pt x="417" y="11191"/>
                    </a:lnTo>
                    <a:lnTo>
                      <a:pt x="536" y="12399"/>
                    </a:lnTo>
                    <a:lnTo>
                      <a:pt x="674" y="13607"/>
                    </a:lnTo>
                    <a:lnTo>
                      <a:pt x="833" y="14815"/>
                    </a:lnTo>
                    <a:lnTo>
                      <a:pt x="991" y="16023"/>
                    </a:lnTo>
                    <a:lnTo>
                      <a:pt x="1150" y="17232"/>
                    </a:lnTo>
                    <a:lnTo>
                      <a:pt x="1288" y="18440"/>
                    </a:lnTo>
                    <a:lnTo>
                      <a:pt x="1387" y="19648"/>
                    </a:lnTo>
                    <a:lnTo>
                      <a:pt x="1427" y="20619"/>
                    </a:lnTo>
                    <a:lnTo>
                      <a:pt x="1427" y="21569"/>
                    </a:lnTo>
                    <a:lnTo>
                      <a:pt x="1387" y="22520"/>
                    </a:lnTo>
                    <a:lnTo>
                      <a:pt x="1328" y="23471"/>
                    </a:lnTo>
                    <a:lnTo>
                      <a:pt x="1229" y="24421"/>
                    </a:lnTo>
                    <a:lnTo>
                      <a:pt x="1110" y="25372"/>
                    </a:lnTo>
                    <a:lnTo>
                      <a:pt x="853" y="27273"/>
                    </a:lnTo>
                    <a:lnTo>
                      <a:pt x="555" y="29155"/>
                    </a:lnTo>
                    <a:lnTo>
                      <a:pt x="417" y="30106"/>
                    </a:lnTo>
                    <a:lnTo>
                      <a:pt x="298" y="31037"/>
                    </a:lnTo>
                    <a:lnTo>
                      <a:pt x="179" y="31987"/>
                    </a:lnTo>
                    <a:lnTo>
                      <a:pt x="100" y="32938"/>
                    </a:lnTo>
                    <a:lnTo>
                      <a:pt x="21" y="33889"/>
                    </a:lnTo>
                    <a:lnTo>
                      <a:pt x="1" y="34839"/>
                    </a:lnTo>
                    <a:lnTo>
                      <a:pt x="555" y="34839"/>
                    </a:lnTo>
                    <a:lnTo>
                      <a:pt x="595" y="33988"/>
                    </a:lnTo>
                    <a:lnTo>
                      <a:pt x="635" y="33156"/>
                    </a:lnTo>
                    <a:lnTo>
                      <a:pt x="714" y="32304"/>
                    </a:lnTo>
                    <a:lnTo>
                      <a:pt x="813" y="31472"/>
                    </a:lnTo>
                    <a:lnTo>
                      <a:pt x="932" y="30640"/>
                    </a:lnTo>
                    <a:lnTo>
                      <a:pt x="1051" y="29789"/>
                    </a:lnTo>
                    <a:lnTo>
                      <a:pt x="1308" y="28125"/>
                    </a:lnTo>
                    <a:lnTo>
                      <a:pt x="1486" y="27036"/>
                    </a:lnTo>
                    <a:lnTo>
                      <a:pt x="1625" y="25946"/>
                    </a:lnTo>
                    <a:lnTo>
                      <a:pt x="1764" y="24857"/>
                    </a:lnTo>
                    <a:lnTo>
                      <a:pt x="1883" y="23748"/>
                    </a:lnTo>
                    <a:lnTo>
                      <a:pt x="1962" y="22659"/>
                    </a:lnTo>
                    <a:lnTo>
                      <a:pt x="2001" y="21549"/>
                    </a:lnTo>
                    <a:lnTo>
                      <a:pt x="2001" y="20995"/>
                    </a:lnTo>
                    <a:lnTo>
                      <a:pt x="1982" y="20440"/>
                    </a:lnTo>
                    <a:lnTo>
                      <a:pt x="1962" y="19886"/>
                    </a:lnTo>
                    <a:lnTo>
                      <a:pt x="1922" y="19331"/>
                    </a:lnTo>
                    <a:lnTo>
                      <a:pt x="1823" y="18163"/>
                    </a:lnTo>
                    <a:lnTo>
                      <a:pt x="1684" y="16994"/>
                    </a:lnTo>
                    <a:lnTo>
                      <a:pt x="1387" y="14657"/>
                    </a:lnTo>
                    <a:lnTo>
                      <a:pt x="1229" y="13488"/>
                    </a:lnTo>
                    <a:lnTo>
                      <a:pt x="1090" y="12320"/>
                    </a:lnTo>
                    <a:lnTo>
                      <a:pt x="971" y="11151"/>
                    </a:lnTo>
                    <a:lnTo>
                      <a:pt x="912" y="9963"/>
                    </a:lnTo>
                    <a:lnTo>
                      <a:pt x="872" y="8755"/>
                    </a:lnTo>
                    <a:lnTo>
                      <a:pt x="872" y="7546"/>
                    </a:lnTo>
                    <a:lnTo>
                      <a:pt x="892" y="6338"/>
                    </a:lnTo>
                    <a:lnTo>
                      <a:pt x="912" y="5130"/>
                    </a:lnTo>
                    <a:lnTo>
                      <a:pt x="971" y="3942"/>
                    </a:lnTo>
                    <a:lnTo>
                      <a:pt x="1051" y="2733"/>
                    </a:lnTo>
                    <a:lnTo>
                      <a:pt x="1189" y="317"/>
                    </a:lnTo>
                    <a:lnTo>
                      <a:pt x="1189" y="238"/>
                    </a:lnTo>
                    <a:lnTo>
                      <a:pt x="1189" y="178"/>
                    </a:lnTo>
                    <a:lnTo>
                      <a:pt x="1150" y="119"/>
                    </a:lnTo>
                    <a:lnTo>
                      <a:pt x="1130" y="79"/>
                    </a:lnTo>
                    <a:lnTo>
                      <a:pt x="1031" y="20"/>
                    </a:lnTo>
                    <a:lnTo>
                      <a:pt x="93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8" name="Google Shape;6308;p23"/>
              <p:cNvSpPr/>
              <p:nvPr/>
            </p:nvSpPr>
            <p:spPr>
              <a:xfrm>
                <a:off x="1839775" y="2972375"/>
                <a:ext cx="66850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74" h="11211" extrusionOk="0">
                    <a:moveTo>
                      <a:pt x="2317" y="0"/>
                    </a:moveTo>
                    <a:lnTo>
                      <a:pt x="2218" y="20"/>
                    </a:lnTo>
                    <a:lnTo>
                      <a:pt x="2119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60" y="238"/>
                    </a:lnTo>
                    <a:lnTo>
                      <a:pt x="2060" y="317"/>
                    </a:lnTo>
                    <a:lnTo>
                      <a:pt x="2100" y="1030"/>
                    </a:lnTo>
                    <a:lnTo>
                      <a:pt x="2100" y="1723"/>
                    </a:lnTo>
                    <a:lnTo>
                      <a:pt x="2060" y="2416"/>
                    </a:lnTo>
                    <a:lnTo>
                      <a:pt x="2000" y="3110"/>
                    </a:lnTo>
                    <a:lnTo>
                      <a:pt x="1882" y="3803"/>
                    </a:lnTo>
                    <a:lnTo>
                      <a:pt x="1763" y="4476"/>
                    </a:lnTo>
                    <a:lnTo>
                      <a:pt x="1604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73" y="8517"/>
                    </a:lnTo>
                    <a:lnTo>
                      <a:pt x="317" y="9864"/>
                    </a:lnTo>
                    <a:lnTo>
                      <a:pt x="139" y="10537"/>
                    </a:lnTo>
                    <a:lnTo>
                      <a:pt x="0" y="11210"/>
                    </a:lnTo>
                    <a:lnTo>
                      <a:pt x="535" y="11210"/>
                    </a:lnTo>
                    <a:lnTo>
                      <a:pt x="673" y="10537"/>
                    </a:lnTo>
                    <a:lnTo>
                      <a:pt x="852" y="9864"/>
                    </a:lnTo>
                    <a:lnTo>
                      <a:pt x="1208" y="8517"/>
                    </a:lnTo>
                    <a:lnTo>
                      <a:pt x="1604" y="7170"/>
                    </a:lnTo>
                    <a:lnTo>
                      <a:pt x="1981" y="5843"/>
                    </a:lnTo>
                    <a:lnTo>
                      <a:pt x="2159" y="5169"/>
                    </a:lnTo>
                    <a:lnTo>
                      <a:pt x="2317" y="4476"/>
                    </a:lnTo>
                    <a:lnTo>
                      <a:pt x="2456" y="3803"/>
                    </a:lnTo>
                    <a:lnTo>
                      <a:pt x="2555" y="3110"/>
                    </a:lnTo>
                    <a:lnTo>
                      <a:pt x="2634" y="2416"/>
                    </a:lnTo>
                    <a:lnTo>
                      <a:pt x="2674" y="1723"/>
                    </a:lnTo>
                    <a:lnTo>
                      <a:pt x="2674" y="1030"/>
                    </a:lnTo>
                    <a:lnTo>
                      <a:pt x="2634" y="317"/>
                    </a:lnTo>
                    <a:lnTo>
                      <a:pt x="2614" y="238"/>
                    </a:lnTo>
                    <a:lnTo>
                      <a:pt x="2595" y="178"/>
                    </a:lnTo>
                    <a:lnTo>
                      <a:pt x="2555" y="119"/>
                    </a:lnTo>
                    <a:lnTo>
                      <a:pt x="2515" y="79"/>
                    </a:lnTo>
                    <a:lnTo>
                      <a:pt x="2416" y="20"/>
                    </a:lnTo>
                    <a:lnTo>
                      <a:pt x="231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9" name="Google Shape;6309;p23"/>
              <p:cNvSpPr/>
              <p:nvPr/>
            </p:nvSpPr>
            <p:spPr>
              <a:xfrm>
                <a:off x="1922950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0" y="1"/>
                    </a:moveTo>
                    <a:lnTo>
                      <a:pt x="139" y="832"/>
                    </a:lnTo>
                    <a:lnTo>
                      <a:pt x="258" y="1684"/>
                    </a:lnTo>
                    <a:lnTo>
                      <a:pt x="456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93" y="8517"/>
                    </a:lnTo>
                    <a:lnTo>
                      <a:pt x="832" y="10240"/>
                    </a:lnTo>
                    <a:lnTo>
                      <a:pt x="852" y="11964"/>
                    </a:lnTo>
                    <a:lnTo>
                      <a:pt x="852" y="13687"/>
                    </a:lnTo>
                    <a:lnTo>
                      <a:pt x="832" y="15410"/>
                    </a:lnTo>
                    <a:lnTo>
                      <a:pt x="773" y="17133"/>
                    </a:lnTo>
                    <a:lnTo>
                      <a:pt x="654" y="20579"/>
                    </a:lnTo>
                    <a:lnTo>
                      <a:pt x="496" y="24026"/>
                    </a:lnTo>
                    <a:lnTo>
                      <a:pt x="357" y="27452"/>
                    </a:lnTo>
                    <a:lnTo>
                      <a:pt x="278" y="29532"/>
                    </a:lnTo>
                    <a:lnTo>
                      <a:pt x="238" y="31611"/>
                    </a:lnTo>
                    <a:lnTo>
                      <a:pt x="199" y="33711"/>
                    </a:lnTo>
                    <a:lnTo>
                      <a:pt x="199" y="35790"/>
                    </a:lnTo>
                    <a:lnTo>
                      <a:pt x="238" y="37870"/>
                    </a:lnTo>
                    <a:lnTo>
                      <a:pt x="317" y="39950"/>
                    </a:lnTo>
                    <a:lnTo>
                      <a:pt x="377" y="40980"/>
                    </a:lnTo>
                    <a:lnTo>
                      <a:pt x="436" y="42029"/>
                    </a:lnTo>
                    <a:lnTo>
                      <a:pt x="535" y="43059"/>
                    </a:lnTo>
                    <a:lnTo>
                      <a:pt x="634" y="44109"/>
                    </a:lnTo>
                    <a:lnTo>
                      <a:pt x="872" y="46228"/>
                    </a:lnTo>
                    <a:lnTo>
                      <a:pt x="1149" y="48328"/>
                    </a:lnTo>
                    <a:lnTo>
                      <a:pt x="1743" y="52566"/>
                    </a:lnTo>
                    <a:lnTo>
                      <a:pt x="2021" y="54666"/>
                    </a:lnTo>
                    <a:lnTo>
                      <a:pt x="2258" y="56785"/>
                    </a:lnTo>
                    <a:lnTo>
                      <a:pt x="2357" y="57855"/>
                    </a:lnTo>
                    <a:lnTo>
                      <a:pt x="2456" y="58924"/>
                    </a:lnTo>
                    <a:lnTo>
                      <a:pt x="2536" y="59994"/>
                    </a:lnTo>
                    <a:lnTo>
                      <a:pt x="2575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95" y="64747"/>
                    </a:lnTo>
                    <a:lnTo>
                      <a:pt x="253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59" y="69659"/>
                    </a:lnTo>
                    <a:lnTo>
                      <a:pt x="1981" y="70867"/>
                    </a:lnTo>
                    <a:lnTo>
                      <a:pt x="1763" y="71996"/>
                    </a:lnTo>
                    <a:lnTo>
                      <a:pt x="1526" y="73125"/>
                    </a:lnTo>
                    <a:lnTo>
                      <a:pt x="1288" y="74274"/>
                    </a:lnTo>
                    <a:lnTo>
                      <a:pt x="1070" y="75403"/>
                    </a:lnTo>
                    <a:lnTo>
                      <a:pt x="971" y="75977"/>
                    </a:lnTo>
                    <a:lnTo>
                      <a:pt x="892" y="76552"/>
                    </a:lnTo>
                    <a:lnTo>
                      <a:pt x="832" y="77126"/>
                    </a:lnTo>
                    <a:lnTo>
                      <a:pt x="773" y="77700"/>
                    </a:lnTo>
                    <a:lnTo>
                      <a:pt x="753" y="78295"/>
                    </a:lnTo>
                    <a:lnTo>
                      <a:pt x="753" y="78869"/>
                    </a:lnTo>
                    <a:lnTo>
                      <a:pt x="773" y="79443"/>
                    </a:lnTo>
                    <a:lnTo>
                      <a:pt x="832" y="80038"/>
                    </a:lnTo>
                    <a:lnTo>
                      <a:pt x="832" y="80117"/>
                    </a:lnTo>
                    <a:lnTo>
                      <a:pt x="872" y="80176"/>
                    </a:lnTo>
                    <a:lnTo>
                      <a:pt x="892" y="80236"/>
                    </a:lnTo>
                    <a:lnTo>
                      <a:pt x="951" y="80275"/>
                    </a:lnTo>
                    <a:lnTo>
                      <a:pt x="1030" y="80335"/>
                    </a:lnTo>
                    <a:lnTo>
                      <a:pt x="1149" y="80354"/>
                    </a:lnTo>
                    <a:lnTo>
                      <a:pt x="1248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67" y="80236"/>
                    </a:lnTo>
                    <a:lnTo>
                      <a:pt x="1387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47" y="79483"/>
                    </a:lnTo>
                    <a:lnTo>
                      <a:pt x="1328" y="78948"/>
                    </a:lnTo>
                    <a:lnTo>
                      <a:pt x="1328" y="78413"/>
                    </a:lnTo>
                    <a:lnTo>
                      <a:pt x="1347" y="77859"/>
                    </a:lnTo>
                    <a:lnTo>
                      <a:pt x="1387" y="77324"/>
                    </a:lnTo>
                    <a:lnTo>
                      <a:pt x="1446" y="76789"/>
                    </a:lnTo>
                    <a:lnTo>
                      <a:pt x="1506" y="76255"/>
                    </a:lnTo>
                    <a:lnTo>
                      <a:pt x="160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39" y="72551"/>
                    </a:lnTo>
                    <a:lnTo>
                      <a:pt x="2437" y="71501"/>
                    </a:lnTo>
                    <a:lnTo>
                      <a:pt x="2615" y="70491"/>
                    </a:lnTo>
                    <a:lnTo>
                      <a:pt x="2754" y="69461"/>
                    </a:lnTo>
                    <a:lnTo>
                      <a:pt x="2892" y="68451"/>
                    </a:lnTo>
                    <a:lnTo>
                      <a:pt x="2991" y="67421"/>
                    </a:lnTo>
                    <a:lnTo>
                      <a:pt x="3090" y="66391"/>
                    </a:lnTo>
                    <a:lnTo>
                      <a:pt x="3150" y="65361"/>
                    </a:lnTo>
                    <a:lnTo>
                      <a:pt x="3189" y="64311"/>
                    </a:lnTo>
                    <a:lnTo>
                      <a:pt x="3189" y="63282"/>
                    </a:lnTo>
                    <a:lnTo>
                      <a:pt x="3189" y="62212"/>
                    </a:lnTo>
                    <a:lnTo>
                      <a:pt x="3150" y="61142"/>
                    </a:lnTo>
                    <a:lnTo>
                      <a:pt x="3110" y="60053"/>
                    </a:lnTo>
                    <a:lnTo>
                      <a:pt x="3031" y="58984"/>
                    </a:lnTo>
                    <a:lnTo>
                      <a:pt x="2932" y="57914"/>
                    </a:lnTo>
                    <a:lnTo>
                      <a:pt x="2833" y="56864"/>
                    </a:lnTo>
                    <a:lnTo>
                      <a:pt x="2595" y="54725"/>
                    </a:lnTo>
                    <a:lnTo>
                      <a:pt x="2318" y="52606"/>
                    </a:lnTo>
                    <a:lnTo>
                      <a:pt x="2021" y="50487"/>
                    </a:lnTo>
                    <a:lnTo>
                      <a:pt x="1724" y="48348"/>
                    </a:lnTo>
                    <a:lnTo>
                      <a:pt x="1446" y="46228"/>
                    </a:lnTo>
                    <a:lnTo>
                      <a:pt x="1328" y="45179"/>
                    </a:lnTo>
                    <a:lnTo>
                      <a:pt x="1209" y="44129"/>
                    </a:lnTo>
                    <a:lnTo>
                      <a:pt x="1110" y="43079"/>
                    </a:lnTo>
                    <a:lnTo>
                      <a:pt x="1030" y="42029"/>
                    </a:lnTo>
                    <a:lnTo>
                      <a:pt x="971" y="40980"/>
                    </a:lnTo>
                    <a:lnTo>
                      <a:pt x="912" y="39910"/>
                    </a:lnTo>
                    <a:lnTo>
                      <a:pt x="852" y="37811"/>
                    </a:lnTo>
                    <a:lnTo>
                      <a:pt x="813" y="35711"/>
                    </a:lnTo>
                    <a:lnTo>
                      <a:pt x="813" y="33592"/>
                    </a:lnTo>
                    <a:lnTo>
                      <a:pt x="852" y="31492"/>
                    </a:lnTo>
                    <a:lnTo>
                      <a:pt x="912" y="29393"/>
                    </a:lnTo>
                    <a:lnTo>
                      <a:pt x="971" y="27294"/>
                    </a:lnTo>
                    <a:lnTo>
                      <a:pt x="1050" y="25174"/>
                    </a:lnTo>
                    <a:lnTo>
                      <a:pt x="1228" y="20956"/>
                    </a:lnTo>
                    <a:lnTo>
                      <a:pt x="1308" y="18856"/>
                    </a:lnTo>
                    <a:lnTo>
                      <a:pt x="1367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27" y="10953"/>
                    </a:lnTo>
                    <a:lnTo>
                      <a:pt x="1387" y="9369"/>
                    </a:lnTo>
                    <a:lnTo>
                      <a:pt x="1347" y="7804"/>
                    </a:lnTo>
                    <a:lnTo>
                      <a:pt x="1248" y="6220"/>
                    </a:lnTo>
                    <a:lnTo>
                      <a:pt x="1149" y="4655"/>
                    </a:lnTo>
                    <a:lnTo>
                      <a:pt x="991" y="3110"/>
                    </a:lnTo>
                    <a:lnTo>
                      <a:pt x="813" y="1545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0" name="Google Shape;6310;p23"/>
              <p:cNvSpPr/>
              <p:nvPr/>
            </p:nvSpPr>
            <p:spPr>
              <a:xfrm>
                <a:off x="1321325" y="1474025"/>
                <a:ext cx="21325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3" h="8359" extrusionOk="0">
                    <a:moveTo>
                      <a:pt x="496" y="0"/>
                    </a:moveTo>
                    <a:lnTo>
                      <a:pt x="397" y="20"/>
                    </a:lnTo>
                    <a:lnTo>
                      <a:pt x="298" y="80"/>
                    </a:lnTo>
                    <a:lnTo>
                      <a:pt x="278" y="119"/>
                    </a:lnTo>
                    <a:lnTo>
                      <a:pt x="239" y="179"/>
                    </a:lnTo>
                    <a:lnTo>
                      <a:pt x="239" y="238"/>
                    </a:lnTo>
                    <a:lnTo>
                      <a:pt x="219" y="317"/>
                    </a:lnTo>
                    <a:lnTo>
                      <a:pt x="258" y="1288"/>
                    </a:lnTo>
                    <a:lnTo>
                      <a:pt x="278" y="2258"/>
                    </a:lnTo>
                    <a:lnTo>
                      <a:pt x="278" y="3209"/>
                    </a:lnTo>
                    <a:lnTo>
                      <a:pt x="258" y="4179"/>
                    </a:lnTo>
                    <a:lnTo>
                      <a:pt x="219" y="5150"/>
                    </a:lnTo>
                    <a:lnTo>
                      <a:pt x="159" y="6121"/>
                    </a:lnTo>
                    <a:lnTo>
                      <a:pt x="100" y="7071"/>
                    </a:lnTo>
                    <a:lnTo>
                      <a:pt x="1" y="8042"/>
                    </a:lnTo>
                    <a:lnTo>
                      <a:pt x="1" y="8121"/>
                    </a:lnTo>
                    <a:lnTo>
                      <a:pt x="1" y="8180"/>
                    </a:lnTo>
                    <a:lnTo>
                      <a:pt x="41" y="8240"/>
                    </a:lnTo>
                    <a:lnTo>
                      <a:pt x="60" y="8279"/>
                    </a:lnTo>
                    <a:lnTo>
                      <a:pt x="100" y="8319"/>
                    </a:lnTo>
                    <a:lnTo>
                      <a:pt x="140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6" y="8240"/>
                    </a:lnTo>
                    <a:lnTo>
                      <a:pt x="536" y="8180"/>
                    </a:lnTo>
                    <a:lnTo>
                      <a:pt x="556" y="8121"/>
                    </a:lnTo>
                    <a:lnTo>
                      <a:pt x="575" y="8042"/>
                    </a:lnTo>
                    <a:lnTo>
                      <a:pt x="655" y="7071"/>
                    </a:lnTo>
                    <a:lnTo>
                      <a:pt x="734" y="6121"/>
                    </a:lnTo>
                    <a:lnTo>
                      <a:pt x="793" y="5150"/>
                    </a:lnTo>
                    <a:lnTo>
                      <a:pt x="833" y="4179"/>
                    </a:lnTo>
                    <a:lnTo>
                      <a:pt x="853" y="3209"/>
                    </a:lnTo>
                    <a:lnTo>
                      <a:pt x="853" y="2258"/>
                    </a:lnTo>
                    <a:lnTo>
                      <a:pt x="833" y="1288"/>
                    </a:lnTo>
                    <a:lnTo>
                      <a:pt x="793" y="317"/>
                    </a:lnTo>
                    <a:lnTo>
                      <a:pt x="793" y="238"/>
                    </a:lnTo>
                    <a:lnTo>
                      <a:pt x="773" y="179"/>
                    </a:lnTo>
                    <a:lnTo>
                      <a:pt x="734" y="119"/>
                    </a:lnTo>
                    <a:lnTo>
                      <a:pt x="694" y="80"/>
                    </a:lnTo>
                    <a:lnTo>
                      <a:pt x="595" y="20"/>
                    </a:lnTo>
                    <a:lnTo>
                      <a:pt x="49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1" name="Google Shape;6311;p23"/>
              <p:cNvSpPr/>
              <p:nvPr/>
            </p:nvSpPr>
            <p:spPr>
              <a:xfrm>
                <a:off x="1084650" y="2908975"/>
                <a:ext cx="29725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13747" extrusionOk="0">
                    <a:moveTo>
                      <a:pt x="535" y="1"/>
                    </a:moveTo>
                    <a:lnTo>
                      <a:pt x="436" y="21"/>
                    </a:lnTo>
                    <a:lnTo>
                      <a:pt x="337" y="80"/>
                    </a:lnTo>
                    <a:lnTo>
                      <a:pt x="317" y="120"/>
                    </a:lnTo>
                    <a:lnTo>
                      <a:pt x="278" y="179"/>
                    </a:lnTo>
                    <a:lnTo>
                      <a:pt x="278" y="239"/>
                    </a:lnTo>
                    <a:lnTo>
                      <a:pt x="278" y="318"/>
                    </a:lnTo>
                    <a:lnTo>
                      <a:pt x="298" y="853"/>
                    </a:lnTo>
                    <a:lnTo>
                      <a:pt x="298" y="1367"/>
                    </a:lnTo>
                    <a:lnTo>
                      <a:pt x="298" y="2417"/>
                    </a:lnTo>
                    <a:lnTo>
                      <a:pt x="258" y="3447"/>
                    </a:lnTo>
                    <a:lnTo>
                      <a:pt x="199" y="4497"/>
                    </a:lnTo>
                    <a:lnTo>
                      <a:pt x="80" y="6577"/>
                    </a:lnTo>
                    <a:lnTo>
                      <a:pt x="20" y="7606"/>
                    </a:lnTo>
                    <a:lnTo>
                      <a:pt x="1" y="8656"/>
                    </a:lnTo>
                    <a:lnTo>
                      <a:pt x="1" y="9310"/>
                    </a:lnTo>
                    <a:lnTo>
                      <a:pt x="40" y="9963"/>
                    </a:lnTo>
                    <a:lnTo>
                      <a:pt x="100" y="10597"/>
                    </a:lnTo>
                    <a:lnTo>
                      <a:pt x="159" y="11231"/>
                    </a:lnTo>
                    <a:lnTo>
                      <a:pt x="238" y="11865"/>
                    </a:lnTo>
                    <a:lnTo>
                      <a:pt x="337" y="12499"/>
                    </a:lnTo>
                    <a:lnTo>
                      <a:pt x="456" y="13132"/>
                    </a:lnTo>
                    <a:lnTo>
                      <a:pt x="595" y="13746"/>
                    </a:lnTo>
                    <a:lnTo>
                      <a:pt x="1189" y="13746"/>
                    </a:lnTo>
                    <a:lnTo>
                      <a:pt x="1050" y="13093"/>
                    </a:lnTo>
                    <a:lnTo>
                      <a:pt x="912" y="12419"/>
                    </a:lnTo>
                    <a:lnTo>
                      <a:pt x="813" y="11746"/>
                    </a:lnTo>
                    <a:lnTo>
                      <a:pt x="714" y="11092"/>
                    </a:lnTo>
                    <a:lnTo>
                      <a:pt x="654" y="10399"/>
                    </a:lnTo>
                    <a:lnTo>
                      <a:pt x="595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615" y="7329"/>
                    </a:lnTo>
                    <a:lnTo>
                      <a:pt x="654" y="6339"/>
                    </a:lnTo>
                    <a:lnTo>
                      <a:pt x="773" y="4338"/>
                    </a:lnTo>
                    <a:lnTo>
                      <a:pt x="832" y="3328"/>
                    </a:lnTo>
                    <a:lnTo>
                      <a:pt x="872" y="2338"/>
                    </a:lnTo>
                    <a:lnTo>
                      <a:pt x="872" y="1328"/>
                    </a:lnTo>
                    <a:lnTo>
                      <a:pt x="832" y="318"/>
                    </a:lnTo>
                    <a:lnTo>
                      <a:pt x="832" y="239"/>
                    </a:lnTo>
                    <a:lnTo>
                      <a:pt x="813" y="179"/>
                    </a:lnTo>
                    <a:lnTo>
                      <a:pt x="773" y="120"/>
                    </a:lnTo>
                    <a:lnTo>
                      <a:pt x="733" y="80"/>
                    </a:lnTo>
                    <a:lnTo>
                      <a:pt x="634" y="21"/>
                    </a:lnTo>
                    <a:lnTo>
                      <a:pt x="5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312" name="Google Shape;6312;p23"/>
            <p:cNvGrpSpPr/>
            <p:nvPr/>
          </p:nvGrpSpPr>
          <p:grpSpPr>
            <a:xfrm>
              <a:off x="5139071" y="43"/>
              <a:ext cx="5139109" cy="5143416"/>
              <a:chOff x="1040100" y="267325"/>
              <a:chExt cx="2982825" cy="2985325"/>
            </a:xfrm>
          </p:grpSpPr>
          <p:sp>
            <p:nvSpPr>
              <p:cNvPr id="6313" name="Google Shape;6313;p23"/>
              <p:cNvSpPr/>
              <p:nvPr/>
            </p:nvSpPr>
            <p:spPr>
              <a:xfrm>
                <a:off x="3577275" y="1821625"/>
                <a:ext cx="88150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60" y="80"/>
                    </a:lnTo>
                    <a:lnTo>
                      <a:pt x="40" y="139"/>
                    </a:lnTo>
                    <a:lnTo>
                      <a:pt x="0" y="17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79" y="1407"/>
                    </a:lnTo>
                    <a:lnTo>
                      <a:pt x="159" y="2496"/>
                    </a:lnTo>
                    <a:lnTo>
                      <a:pt x="277" y="4655"/>
                    </a:lnTo>
                    <a:lnTo>
                      <a:pt x="337" y="5744"/>
                    </a:lnTo>
                    <a:lnTo>
                      <a:pt x="416" y="6814"/>
                    </a:lnTo>
                    <a:lnTo>
                      <a:pt x="515" y="7903"/>
                    </a:lnTo>
                    <a:lnTo>
                      <a:pt x="634" y="8973"/>
                    </a:lnTo>
                    <a:lnTo>
                      <a:pt x="713" y="9527"/>
                    </a:lnTo>
                    <a:lnTo>
                      <a:pt x="812" y="10082"/>
                    </a:lnTo>
                    <a:lnTo>
                      <a:pt x="1010" y="11171"/>
                    </a:lnTo>
                    <a:lnTo>
                      <a:pt x="1268" y="12260"/>
                    </a:lnTo>
                    <a:lnTo>
                      <a:pt x="1525" y="13350"/>
                    </a:lnTo>
                    <a:lnTo>
                      <a:pt x="1783" y="14439"/>
                    </a:lnTo>
                    <a:lnTo>
                      <a:pt x="2040" y="15509"/>
                    </a:lnTo>
                    <a:lnTo>
                      <a:pt x="2278" y="16598"/>
                    </a:lnTo>
                    <a:lnTo>
                      <a:pt x="2496" y="17707"/>
                    </a:lnTo>
                    <a:lnTo>
                      <a:pt x="2654" y="18777"/>
                    </a:lnTo>
                    <a:lnTo>
                      <a:pt x="2793" y="19866"/>
                    </a:lnTo>
                    <a:lnTo>
                      <a:pt x="2872" y="20975"/>
                    </a:lnTo>
                    <a:lnTo>
                      <a:pt x="2931" y="22065"/>
                    </a:lnTo>
                    <a:lnTo>
                      <a:pt x="2971" y="23154"/>
                    </a:lnTo>
                    <a:lnTo>
                      <a:pt x="2951" y="24263"/>
                    </a:lnTo>
                    <a:lnTo>
                      <a:pt x="2912" y="25352"/>
                    </a:lnTo>
                    <a:lnTo>
                      <a:pt x="2832" y="26442"/>
                    </a:lnTo>
                    <a:lnTo>
                      <a:pt x="2773" y="27016"/>
                    </a:lnTo>
                    <a:lnTo>
                      <a:pt x="2694" y="27590"/>
                    </a:lnTo>
                    <a:lnTo>
                      <a:pt x="2515" y="28700"/>
                    </a:lnTo>
                    <a:lnTo>
                      <a:pt x="2298" y="29789"/>
                    </a:lnTo>
                    <a:lnTo>
                      <a:pt x="2060" y="30878"/>
                    </a:lnTo>
                    <a:lnTo>
                      <a:pt x="1802" y="31968"/>
                    </a:lnTo>
                    <a:lnTo>
                      <a:pt x="1505" y="33037"/>
                    </a:lnTo>
                    <a:lnTo>
                      <a:pt x="911" y="35196"/>
                    </a:lnTo>
                    <a:lnTo>
                      <a:pt x="634" y="36285"/>
                    </a:lnTo>
                    <a:lnTo>
                      <a:pt x="515" y="36820"/>
                    </a:lnTo>
                    <a:lnTo>
                      <a:pt x="396" y="37375"/>
                    </a:lnTo>
                    <a:lnTo>
                      <a:pt x="297" y="37929"/>
                    </a:lnTo>
                    <a:lnTo>
                      <a:pt x="218" y="38484"/>
                    </a:lnTo>
                    <a:lnTo>
                      <a:pt x="159" y="39038"/>
                    </a:lnTo>
                    <a:lnTo>
                      <a:pt x="99" y="39593"/>
                    </a:lnTo>
                    <a:lnTo>
                      <a:pt x="79" y="40148"/>
                    </a:lnTo>
                    <a:lnTo>
                      <a:pt x="60" y="40702"/>
                    </a:lnTo>
                    <a:lnTo>
                      <a:pt x="79" y="41257"/>
                    </a:lnTo>
                    <a:lnTo>
                      <a:pt x="119" y="41811"/>
                    </a:lnTo>
                    <a:lnTo>
                      <a:pt x="178" y="42366"/>
                    </a:lnTo>
                    <a:lnTo>
                      <a:pt x="277" y="42901"/>
                    </a:lnTo>
                    <a:lnTo>
                      <a:pt x="416" y="43455"/>
                    </a:lnTo>
                    <a:lnTo>
                      <a:pt x="574" y="43990"/>
                    </a:lnTo>
                    <a:lnTo>
                      <a:pt x="594" y="44069"/>
                    </a:lnTo>
                    <a:lnTo>
                      <a:pt x="634" y="44109"/>
                    </a:lnTo>
                    <a:lnTo>
                      <a:pt x="673" y="44168"/>
                    </a:lnTo>
                    <a:lnTo>
                      <a:pt x="733" y="44188"/>
                    </a:lnTo>
                    <a:lnTo>
                      <a:pt x="832" y="44228"/>
                    </a:lnTo>
                    <a:lnTo>
                      <a:pt x="931" y="44208"/>
                    </a:lnTo>
                    <a:lnTo>
                      <a:pt x="1030" y="44148"/>
                    </a:lnTo>
                    <a:lnTo>
                      <a:pt x="1109" y="44069"/>
                    </a:lnTo>
                    <a:lnTo>
                      <a:pt x="1129" y="44010"/>
                    </a:lnTo>
                    <a:lnTo>
                      <a:pt x="1129" y="43950"/>
                    </a:lnTo>
                    <a:lnTo>
                      <a:pt x="1129" y="43891"/>
                    </a:lnTo>
                    <a:lnTo>
                      <a:pt x="1109" y="43812"/>
                    </a:lnTo>
                    <a:lnTo>
                      <a:pt x="971" y="43297"/>
                    </a:lnTo>
                    <a:lnTo>
                      <a:pt x="832" y="42782"/>
                    </a:lnTo>
                    <a:lnTo>
                      <a:pt x="753" y="42247"/>
                    </a:lnTo>
                    <a:lnTo>
                      <a:pt x="693" y="41712"/>
                    </a:lnTo>
                    <a:lnTo>
                      <a:pt x="654" y="41178"/>
                    </a:lnTo>
                    <a:lnTo>
                      <a:pt x="634" y="40663"/>
                    </a:lnTo>
                    <a:lnTo>
                      <a:pt x="634" y="40128"/>
                    </a:lnTo>
                    <a:lnTo>
                      <a:pt x="673" y="39593"/>
                    </a:lnTo>
                    <a:lnTo>
                      <a:pt x="713" y="39058"/>
                    </a:lnTo>
                    <a:lnTo>
                      <a:pt x="792" y="38523"/>
                    </a:lnTo>
                    <a:lnTo>
                      <a:pt x="872" y="37989"/>
                    </a:lnTo>
                    <a:lnTo>
                      <a:pt x="971" y="37474"/>
                    </a:lnTo>
                    <a:lnTo>
                      <a:pt x="1208" y="36424"/>
                    </a:lnTo>
                    <a:lnTo>
                      <a:pt x="1466" y="35374"/>
                    </a:lnTo>
                    <a:lnTo>
                      <a:pt x="2020" y="33374"/>
                    </a:lnTo>
                    <a:lnTo>
                      <a:pt x="2278" y="32364"/>
                    </a:lnTo>
                    <a:lnTo>
                      <a:pt x="2535" y="31354"/>
                    </a:lnTo>
                    <a:lnTo>
                      <a:pt x="2773" y="30344"/>
                    </a:lnTo>
                    <a:lnTo>
                      <a:pt x="2991" y="29333"/>
                    </a:lnTo>
                    <a:lnTo>
                      <a:pt x="3169" y="28303"/>
                    </a:lnTo>
                    <a:lnTo>
                      <a:pt x="3308" y="27254"/>
                    </a:lnTo>
                    <a:lnTo>
                      <a:pt x="3407" y="26224"/>
                    </a:lnTo>
                    <a:lnTo>
                      <a:pt x="3486" y="25194"/>
                    </a:lnTo>
                    <a:lnTo>
                      <a:pt x="3526" y="24164"/>
                    </a:lnTo>
                    <a:lnTo>
                      <a:pt x="3526" y="23134"/>
                    </a:lnTo>
                    <a:lnTo>
                      <a:pt x="3506" y="22124"/>
                    </a:lnTo>
                    <a:lnTo>
                      <a:pt x="3446" y="21094"/>
                    </a:lnTo>
                    <a:lnTo>
                      <a:pt x="3367" y="20064"/>
                    </a:lnTo>
                    <a:lnTo>
                      <a:pt x="3268" y="19034"/>
                    </a:lnTo>
                    <a:lnTo>
                      <a:pt x="3189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74" y="15806"/>
                    </a:lnTo>
                    <a:lnTo>
                      <a:pt x="2436" y="14756"/>
                    </a:lnTo>
                    <a:lnTo>
                      <a:pt x="1921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47" y="9884"/>
                    </a:lnTo>
                    <a:lnTo>
                      <a:pt x="1248" y="9250"/>
                    </a:lnTo>
                    <a:lnTo>
                      <a:pt x="1169" y="8616"/>
                    </a:lnTo>
                    <a:lnTo>
                      <a:pt x="1089" y="7982"/>
                    </a:lnTo>
                    <a:lnTo>
                      <a:pt x="971" y="6715"/>
                    </a:lnTo>
                    <a:lnTo>
                      <a:pt x="891" y="5447"/>
                    </a:lnTo>
                    <a:lnTo>
                      <a:pt x="733" y="2872"/>
                    </a:lnTo>
                    <a:lnTo>
                      <a:pt x="654" y="1605"/>
                    </a:lnTo>
                    <a:lnTo>
                      <a:pt x="574" y="317"/>
                    </a:lnTo>
                    <a:lnTo>
                      <a:pt x="555" y="258"/>
                    </a:lnTo>
                    <a:lnTo>
                      <a:pt x="535" y="179"/>
                    </a:lnTo>
                    <a:lnTo>
                      <a:pt x="495" y="139"/>
                    </a:lnTo>
                    <a:lnTo>
                      <a:pt x="456" y="80"/>
                    </a:lnTo>
                    <a:lnTo>
                      <a:pt x="35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4" name="Google Shape;6314;p23"/>
              <p:cNvSpPr/>
              <p:nvPr/>
            </p:nvSpPr>
            <p:spPr>
              <a:xfrm>
                <a:off x="3484675" y="2171700"/>
                <a:ext cx="113900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56" h="18440" extrusionOk="0">
                    <a:moveTo>
                      <a:pt x="2337" y="0"/>
                    </a:moveTo>
                    <a:lnTo>
                      <a:pt x="2298" y="20"/>
                    </a:lnTo>
                    <a:lnTo>
                      <a:pt x="2219" y="99"/>
                    </a:lnTo>
                    <a:lnTo>
                      <a:pt x="2139" y="198"/>
                    </a:lnTo>
                    <a:lnTo>
                      <a:pt x="2120" y="317"/>
                    </a:lnTo>
                    <a:lnTo>
                      <a:pt x="2120" y="377"/>
                    </a:lnTo>
                    <a:lnTo>
                      <a:pt x="2139" y="436"/>
                    </a:lnTo>
                    <a:lnTo>
                      <a:pt x="2159" y="515"/>
                    </a:lnTo>
                    <a:lnTo>
                      <a:pt x="2199" y="575"/>
                    </a:lnTo>
                    <a:lnTo>
                      <a:pt x="2536" y="1010"/>
                    </a:lnTo>
                    <a:lnTo>
                      <a:pt x="2813" y="1486"/>
                    </a:lnTo>
                    <a:lnTo>
                      <a:pt x="3070" y="1961"/>
                    </a:lnTo>
                    <a:lnTo>
                      <a:pt x="3308" y="2437"/>
                    </a:lnTo>
                    <a:lnTo>
                      <a:pt x="3486" y="2932"/>
                    </a:lnTo>
                    <a:lnTo>
                      <a:pt x="364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42" y="4992"/>
                    </a:lnTo>
                    <a:lnTo>
                      <a:pt x="3981" y="5526"/>
                    </a:lnTo>
                    <a:lnTo>
                      <a:pt x="4021" y="6061"/>
                    </a:lnTo>
                    <a:lnTo>
                      <a:pt x="4021" y="6596"/>
                    </a:lnTo>
                    <a:lnTo>
                      <a:pt x="4001" y="7150"/>
                    </a:lnTo>
                    <a:lnTo>
                      <a:pt x="3962" y="7705"/>
                    </a:lnTo>
                    <a:lnTo>
                      <a:pt x="3902" y="8260"/>
                    </a:lnTo>
                    <a:lnTo>
                      <a:pt x="3843" y="8814"/>
                    </a:lnTo>
                    <a:lnTo>
                      <a:pt x="3744" y="9369"/>
                    </a:lnTo>
                    <a:lnTo>
                      <a:pt x="3645" y="9923"/>
                    </a:lnTo>
                    <a:lnTo>
                      <a:pt x="3427" y="11052"/>
                    </a:lnTo>
                    <a:lnTo>
                      <a:pt x="3169" y="12161"/>
                    </a:lnTo>
                    <a:lnTo>
                      <a:pt x="2892" y="13271"/>
                    </a:lnTo>
                    <a:lnTo>
                      <a:pt x="2357" y="15429"/>
                    </a:lnTo>
                    <a:lnTo>
                      <a:pt x="2100" y="16479"/>
                    </a:lnTo>
                    <a:lnTo>
                      <a:pt x="1902" y="17509"/>
                    </a:lnTo>
                    <a:lnTo>
                      <a:pt x="1723" y="17291"/>
                    </a:lnTo>
                    <a:lnTo>
                      <a:pt x="1585" y="17054"/>
                    </a:lnTo>
                    <a:lnTo>
                      <a:pt x="1446" y="16816"/>
                    </a:lnTo>
                    <a:lnTo>
                      <a:pt x="1347" y="16558"/>
                    </a:lnTo>
                    <a:lnTo>
                      <a:pt x="1248" y="16301"/>
                    </a:lnTo>
                    <a:lnTo>
                      <a:pt x="1149" y="16024"/>
                    </a:lnTo>
                    <a:lnTo>
                      <a:pt x="1090" y="15746"/>
                    </a:lnTo>
                    <a:lnTo>
                      <a:pt x="1010" y="15449"/>
                    </a:lnTo>
                    <a:lnTo>
                      <a:pt x="911" y="14855"/>
                    </a:lnTo>
                    <a:lnTo>
                      <a:pt x="852" y="14261"/>
                    </a:lnTo>
                    <a:lnTo>
                      <a:pt x="753" y="13132"/>
                    </a:lnTo>
                    <a:lnTo>
                      <a:pt x="654" y="11706"/>
                    </a:lnTo>
                    <a:lnTo>
                      <a:pt x="595" y="10260"/>
                    </a:lnTo>
                    <a:lnTo>
                      <a:pt x="575" y="8834"/>
                    </a:lnTo>
                    <a:lnTo>
                      <a:pt x="614" y="7408"/>
                    </a:lnTo>
                    <a:lnTo>
                      <a:pt x="595" y="7329"/>
                    </a:lnTo>
                    <a:lnTo>
                      <a:pt x="595" y="7269"/>
                    </a:lnTo>
                    <a:lnTo>
                      <a:pt x="555" y="7210"/>
                    </a:lnTo>
                    <a:lnTo>
                      <a:pt x="535" y="7170"/>
                    </a:lnTo>
                    <a:lnTo>
                      <a:pt x="436" y="7111"/>
                    </a:lnTo>
                    <a:lnTo>
                      <a:pt x="337" y="7091"/>
                    </a:lnTo>
                    <a:lnTo>
                      <a:pt x="218" y="7111"/>
                    </a:lnTo>
                    <a:lnTo>
                      <a:pt x="139" y="7170"/>
                    </a:lnTo>
                    <a:lnTo>
                      <a:pt x="99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40" y="7408"/>
                    </a:lnTo>
                    <a:lnTo>
                      <a:pt x="20" y="8279"/>
                    </a:lnTo>
                    <a:lnTo>
                      <a:pt x="0" y="9151"/>
                    </a:lnTo>
                    <a:lnTo>
                      <a:pt x="20" y="10022"/>
                    </a:lnTo>
                    <a:lnTo>
                      <a:pt x="40" y="10914"/>
                    </a:lnTo>
                    <a:lnTo>
                      <a:pt x="80" y="11785"/>
                    </a:lnTo>
                    <a:lnTo>
                      <a:pt x="139" y="12657"/>
                    </a:lnTo>
                    <a:lnTo>
                      <a:pt x="218" y="13528"/>
                    </a:lnTo>
                    <a:lnTo>
                      <a:pt x="297" y="14399"/>
                    </a:lnTo>
                    <a:lnTo>
                      <a:pt x="377" y="14974"/>
                    </a:lnTo>
                    <a:lnTo>
                      <a:pt x="476" y="15528"/>
                    </a:lnTo>
                    <a:lnTo>
                      <a:pt x="595" y="16083"/>
                    </a:lnTo>
                    <a:lnTo>
                      <a:pt x="674" y="16360"/>
                    </a:lnTo>
                    <a:lnTo>
                      <a:pt x="753" y="16618"/>
                    </a:lnTo>
                    <a:lnTo>
                      <a:pt x="852" y="16875"/>
                    </a:lnTo>
                    <a:lnTo>
                      <a:pt x="971" y="17133"/>
                    </a:lnTo>
                    <a:lnTo>
                      <a:pt x="1090" y="17370"/>
                    </a:lnTo>
                    <a:lnTo>
                      <a:pt x="1228" y="17588"/>
                    </a:lnTo>
                    <a:lnTo>
                      <a:pt x="1367" y="17806"/>
                    </a:lnTo>
                    <a:lnTo>
                      <a:pt x="1545" y="18024"/>
                    </a:lnTo>
                    <a:lnTo>
                      <a:pt x="1723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20" y="18440"/>
                    </a:lnTo>
                    <a:lnTo>
                      <a:pt x="2179" y="18420"/>
                    </a:lnTo>
                    <a:lnTo>
                      <a:pt x="2238" y="18381"/>
                    </a:lnTo>
                    <a:lnTo>
                      <a:pt x="2298" y="18341"/>
                    </a:lnTo>
                    <a:lnTo>
                      <a:pt x="2318" y="18282"/>
                    </a:lnTo>
                    <a:lnTo>
                      <a:pt x="2357" y="18202"/>
                    </a:lnTo>
                    <a:lnTo>
                      <a:pt x="2555" y="17113"/>
                    </a:lnTo>
                    <a:lnTo>
                      <a:pt x="2793" y="16004"/>
                    </a:lnTo>
                    <a:lnTo>
                      <a:pt x="3070" y="14855"/>
                    </a:lnTo>
                    <a:lnTo>
                      <a:pt x="3367" y="13686"/>
                    </a:lnTo>
                    <a:lnTo>
                      <a:pt x="3645" y="12518"/>
                    </a:lnTo>
                    <a:lnTo>
                      <a:pt x="3922" y="11330"/>
                    </a:lnTo>
                    <a:lnTo>
                      <a:pt x="4160" y="10141"/>
                    </a:lnTo>
                    <a:lnTo>
                      <a:pt x="4259" y="9527"/>
                    </a:lnTo>
                    <a:lnTo>
                      <a:pt x="4358" y="8933"/>
                    </a:lnTo>
                    <a:lnTo>
                      <a:pt x="4437" y="8339"/>
                    </a:lnTo>
                    <a:lnTo>
                      <a:pt x="4496" y="7764"/>
                    </a:lnTo>
                    <a:lnTo>
                      <a:pt x="4536" y="7170"/>
                    </a:lnTo>
                    <a:lnTo>
                      <a:pt x="4556" y="6596"/>
                    </a:lnTo>
                    <a:lnTo>
                      <a:pt x="4556" y="6002"/>
                    </a:lnTo>
                    <a:lnTo>
                      <a:pt x="4536" y="5427"/>
                    </a:lnTo>
                    <a:lnTo>
                      <a:pt x="4477" y="4853"/>
                    </a:lnTo>
                    <a:lnTo>
                      <a:pt x="4397" y="4298"/>
                    </a:lnTo>
                    <a:lnTo>
                      <a:pt x="4298" y="3744"/>
                    </a:lnTo>
                    <a:lnTo>
                      <a:pt x="4160" y="3189"/>
                    </a:lnTo>
                    <a:lnTo>
                      <a:pt x="4001" y="2654"/>
                    </a:lnTo>
                    <a:lnTo>
                      <a:pt x="3783" y="2120"/>
                    </a:lnTo>
                    <a:lnTo>
                      <a:pt x="3546" y="1605"/>
                    </a:lnTo>
                    <a:lnTo>
                      <a:pt x="3268" y="1090"/>
                    </a:lnTo>
                    <a:lnTo>
                      <a:pt x="2951" y="595"/>
                    </a:lnTo>
                    <a:lnTo>
                      <a:pt x="2595" y="99"/>
                    </a:lnTo>
                    <a:lnTo>
                      <a:pt x="2555" y="60"/>
                    </a:lnTo>
                    <a:lnTo>
                      <a:pt x="2496" y="20"/>
                    </a:lnTo>
                    <a:lnTo>
                      <a:pt x="243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5" name="Google Shape;6315;p23"/>
              <p:cNvSpPr/>
              <p:nvPr/>
            </p:nvSpPr>
            <p:spPr>
              <a:xfrm>
                <a:off x="3487150" y="1843400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33" y="1"/>
                    </a:moveTo>
                    <a:lnTo>
                      <a:pt x="634" y="21"/>
                    </a:lnTo>
                    <a:lnTo>
                      <a:pt x="535" y="80"/>
                    </a:lnTo>
                    <a:lnTo>
                      <a:pt x="476" y="159"/>
                    </a:lnTo>
                    <a:lnTo>
                      <a:pt x="436" y="219"/>
                    </a:lnTo>
                    <a:lnTo>
                      <a:pt x="436" y="278"/>
                    </a:lnTo>
                    <a:lnTo>
                      <a:pt x="436" y="338"/>
                    </a:lnTo>
                    <a:lnTo>
                      <a:pt x="436" y="417"/>
                    </a:lnTo>
                    <a:lnTo>
                      <a:pt x="614" y="1051"/>
                    </a:lnTo>
                    <a:lnTo>
                      <a:pt x="733" y="1684"/>
                    </a:lnTo>
                    <a:lnTo>
                      <a:pt x="852" y="2338"/>
                    </a:lnTo>
                    <a:lnTo>
                      <a:pt x="931" y="2972"/>
                    </a:lnTo>
                    <a:lnTo>
                      <a:pt x="991" y="3625"/>
                    </a:lnTo>
                    <a:lnTo>
                      <a:pt x="1010" y="4279"/>
                    </a:lnTo>
                    <a:lnTo>
                      <a:pt x="1010" y="4952"/>
                    </a:lnTo>
                    <a:lnTo>
                      <a:pt x="991" y="5606"/>
                    </a:lnTo>
                    <a:lnTo>
                      <a:pt x="931" y="6299"/>
                    </a:lnTo>
                    <a:lnTo>
                      <a:pt x="832" y="6973"/>
                    </a:lnTo>
                    <a:lnTo>
                      <a:pt x="733" y="7646"/>
                    </a:lnTo>
                    <a:lnTo>
                      <a:pt x="614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80" y="11587"/>
                    </a:lnTo>
                    <a:lnTo>
                      <a:pt x="20" y="12142"/>
                    </a:lnTo>
                    <a:lnTo>
                      <a:pt x="0" y="12716"/>
                    </a:lnTo>
                    <a:lnTo>
                      <a:pt x="0" y="13291"/>
                    </a:lnTo>
                    <a:lnTo>
                      <a:pt x="40" y="13845"/>
                    </a:lnTo>
                    <a:lnTo>
                      <a:pt x="99" y="14400"/>
                    </a:lnTo>
                    <a:lnTo>
                      <a:pt x="198" y="14974"/>
                    </a:lnTo>
                    <a:lnTo>
                      <a:pt x="317" y="15529"/>
                    </a:lnTo>
                    <a:lnTo>
                      <a:pt x="476" y="16143"/>
                    </a:lnTo>
                    <a:lnTo>
                      <a:pt x="674" y="16737"/>
                    </a:lnTo>
                    <a:lnTo>
                      <a:pt x="1050" y="17945"/>
                    </a:lnTo>
                    <a:lnTo>
                      <a:pt x="1228" y="18559"/>
                    </a:lnTo>
                    <a:lnTo>
                      <a:pt x="1387" y="19173"/>
                    </a:lnTo>
                    <a:lnTo>
                      <a:pt x="1525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24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3" y="20659"/>
                    </a:lnTo>
                    <a:lnTo>
                      <a:pt x="182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120" y="20659"/>
                    </a:lnTo>
                    <a:lnTo>
                      <a:pt x="2139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1981" y="19252"/>
                    </a:lnTo>
                    <a:lnTo>
                      <a:pt x="1862" y="18678"/>
                    </a:lnTo>
                    <a:lnTo>
                      <a:pt x="1704" y="18124"/>
                    </a:lnTo>
                    <a:lnTo>
                      <a:pt x="1347" y="17014"/>
                    </a:lnTo>
                    <a:lnTo>
                      <a:pt x="1010" y="15885"/>
                    </a:lnTo>
                    <a:lnTo>
                      <a:pt x="911" y="15549"/>
                    </a:lnTo>
                    <a:lnTo>
                      <a:pt x="832" y="15192"/>
                    </a:lnTo>
                    <a:lnTo>
                      <a:pt x="753" y="14836"/>
                    </a:lnTo>
                    <a:lnTo>
                      <a:pt x="713" y="14499"/>
                    </a:lnTo>
                    <a:lnTo>
                      <a:pt x="614" y="13806"/>
                    </a:lnTo>
                    <a:lnTo>
                      <a:pt x="595" y="13113"/>
                    </a:lnTo>
                    <a:lnTo>
                      <a:pt x="595" y="12419"/>
                    </a:lnTo>
                    <a:lnTo>
                      <a:pt x="634" y="11726"/>
                    </a:lnTo>
                    <a:lnTo>
                      <a:pt x="713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68" y="7824"/>
                    </a:lnTo>
                    <a:lnTo>
                      <a:pt x="1387" y="7190"/>
                    </a:lnTo>
                    <a:lnTo>
                      <a:pt x="1466" y="6576"/>
                    </a:lnTo>
                    <a:lnTo>
                      <a:pt x="1525" y="5943"/>
                    </a:lnTo>
                    <a:lnTo>
                      <a:pt x="156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8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8" y="1486"/>
                    </a:lnTo>
                    <a:lnTo>
                      <a:pt x="1149" y="852"/>
                    </a:lnTo>
                    <a:lnTo>
                      <a:pt x="991" y="239"/>
                    </a:lnTo>
                    <a:lnTo>
                      <a:pt x="971" y="159"/>
                    </a:lnTo>
                    <a:lnTo>
                      <a:pt x="931" y="120"/>
                    </a:lnTo>
                    <a:lnTo>
                      <a:pt x="892" y="60"/>
                    </a:lnTo>
                    <a:lnTo>
                      <a:pt x="852" y="40"/>
                    </a:lnTo>
                    <a:lnTo>
                      <a:pt x="73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6" name="Google Shape;6316;p23"/>
              <p:cNvSpPr/>
              <p:nvPr/>
            </p:nvSpPr>
            <p:spPr>
              <a:xfrm>
                <a:off x="3421300" y="1963725"/>
                <a:ext cx="1015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61" h="51557" extrusionOk="0">
                    <a:moveTo>
                      <a:pt x="1624" y="1"/>
                    </a:moveTo>
                    <a:lnTo>
                      <a:pt x="1585" y="21"/>
                    </a:lnTo>
                    <a:lnTo>
                      <a:pt x="1525" y="40"/>
                    </a:lnTo>
                    <a:lnTo>
                      <a:pt x="1486" y="60"/>
                    </a:lnTo>
                    <a:lnTo>
                      <a:pt x="1466" y="120"/>
                    </a:lnTo>
                    <a:lnTo>
                      <a:pt x="1426" y="179"/>
                    </a:lnTo>
                    <a:lnTo>
                      <a:pt x="1406" y="238"/>
                    </a:lnTo>
                    <a:lnTo>
                      <a:pt x="1050" y="2774"/>
                    </a:lnTo>
                    <a:lnTo>
                      <a:pt x="872" y="4041"/>
                    </a:lnTo>
                    <a:lnTo>
                      <a:pt x="713" y="5309"/>
                    </a:lnTo>
                    <a:lnTo>
                      <a:pt x="575" y="6596"/>
                    </a:lnTo>
                    <a:lnTo>
                      <a:pt x="436" y="7884"/>
                    </a:lnTo>
                    <a:lnTo>
                      <a:pt x="317" y="9171"/>
                    </a:lnTo>
                    <a:lnTo>
                      <a:pt x="218" y="10458"/>
                    </a:lnTo>
                    <a:lnTo>
                      <a:pt x="139" y="11746"/>
                    </a:lnTo>
                    <a:lnTo>
                      <a:pt x="60" y="13033"/>
                    </a:lnTo>
                    <a:lnTo>
                      <a:pt x="20" y="14321"/>
                    </a:lnTo>
                    <a:lnTo>
                      <a:pt x="0" y="15608"/>
                    </a:lnTo>
                    <a:lnTo>
                      <a:pt x="0" y="16895"/>
                    </a:lnTo>
                    <a:lnTo>
                      <a:pt x="20" y="18183"/>
                    </a:lnTo>
                    <a:lnTo>
                      <a:pt x="60" y="19470"/>
                    </a:lnTo>
                    <a:lnTo>
                      <a:pt x="119" y="20738"/>
                    </a:lnTo>
                    <a:lnTo>
                      <a:pt x="218" y="21966"/>
                    </a:lnTo>
                    <a:lnTo>
                      <a:pt x="357" y="23174"/>
                    </a:lnTo>
                    <a:lnTo>
                      <a:pt x="515" y="24362"/>
                    </a:lnTo>
                    <a:lnTo>
                      <a:pt x="713" y="25551"/>
                    </a:lnTo>
                    <a:lnTo>
                      <a:pt x="931" y="26719"/>
                    </a:lnTo>
                    <a:lnTo>
                      <a:pt x="1169" y="27908"/>
                    </a:lnTo>
                    <a:lnTo>
                      <a:pt x="1426" y="29076"/>
                    </a:lnTo>
                    <a:lnTo>
                      <a:pt x="1723" y="30245"/>
                    </a:lnTo>
                    <a:lnTo>
                      <a:pt x="2317" y="32622"/>
                    </a:lnTo>
                    <a:lnTo>
                      <a:pt x="2615" y="33810"/>
                    </a:lnTo>
                    <a:lnTo>
                      <a:pt x="2872" y="34998"/>
                    </a:lnTo>
                    <a:lnTo>
                      <a:pt x="3090" y="36207"/>
                    </a:lnTo>
                    <a:lnTo>
                      <a:pt x="3209" y="36821"/>
                    </a:lnTo>
                    <a:lnTo>
                      <a:pt x="3288" y="37435"/>
                    </a:lnTo>
                    <a:lnTo>
                      <a:pt x="3367" y="38029"/>
                    </a:lnTo>
                    <a:lnTo>
                      <a:pt x="3427" y="38643"/>
                    </a:lnTo>
                    <a:lnTo>
                      <a:pt x="3466" y="39257"/>
                    </a:lnTo>
                    <a:lnTo>
                      <a:pt x="3486" y="39891"/>
                    </a:lnTo>
                    <a:lnTo>
                      <a:pt x="3506" y="40604"/>
                    </a:lnTo>
                    <a:lnTo>
                      <a:pt x="3486" y="41317"/>
                    </a:lnTo>
                    <a:lnTo>
                      <a:pt x="3446" y="42030"/>
                    </a:lnTo>
                    <a:lnTo>
                      <a:pt x="3387" y="42743"/>
                    </a:lnTo>
                    <a:lnTo>
                      <a:pt x="3248" y="44149"/>
                    </a:lnTo>
                    <a:lnTo>
                      <a:pt x="3090" y="45575"/>
                    </a:lnTo>
                    <a:lnTo>
                      <a:pt x="2931" y="46981"/>
                    </a:lnTo>
                    <a:lnTo>
                      <a:pt x="2872" y="47694"/>
                    </a:lnTo>
                    <a:lnTo>
                      <a:pt x="2832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2" y="50546"/>
                    </a:lnTo>
                    <a:lnTo>
                      <a:pt x="2872" y="51259"/>
                    </a:lnTo>
                    <a:lnTo>
                      <a:pt x="2912" y="51378"/>
                    </a:lnTo>
                    <a:lnTo>
                      <a:pt x="2951" y="51457"/>
                    </a:lnTo>
                    <a:lnTo>
                      <a:pt x="3011" y="51517"/>
                    </a:lnTo>
                    <a:lnTo>
                      <a:pt x="3090" y="51556"/>
                    </a:lnTo>
                    <a:lnTo>
                      <a:pt x="3308" y="51556"/>
                    </a:lnTo>
                    <a:lnTo>
                      <a:pt x="3367" y="51517"/>
                    </a:lnTo>
                    <a:lnTo>
                      <a:pt x="3407" y="51457"/>
                    </a:lnTo>
                    <a:lnTo>
                      <a:pt x="3446" y="51378"/>
                    </a:lnTo>
                    <a:lnTo>
                      <a:pt x="3446" y="51259"/>
                    </a:lnTo>
                    <a:lnTo>
                      <a:pt x="3407" y="50625"/>
                    </a:lnTo>
                    <a:lnTo>
                      <a:pt x="3367" y="50011"/>
                    </a:lnTo>
                    <a:lnTo>
                      <a:pt x="3367" y="49378"/>
                    </a:lnTo>
                    <a:lnTo>
                      <a:pt x="3387" y="48744"/>
                    </a:lnTo>
                    <a:lnTo>
                      <a:pt x="3427" y="48130"/>
                    </a:lnTo>
                    <a:lnTo>
                      <a:pt x="3466" y="47496"/>
                    </a:lnTo>
                    <a:lnTo>
                      <a:pt x="3585" y="46248"/>
                    </a:lnTo>
                    <a:lnTo>
                      <a:pt x="3862" y="43753"/>
                    </a:lnTo>
                    <a:lnTo>
                      <a:pt x="3981" y="42505"/>
                    </a:lnTo>
                    <a:lnTo>
                      <a:pt x="4021" y="41891"/>
                    </a:lnTo>
                    <a:lnTo>
                      <a:pt x="4060" y="41257"/>
                    </a:lnTo>
                    <a:lnTo>
                      <a:pt x="4060" y="40663"/>
                    </a:lnTo>
                    <a:lnTo>
                      <a:pt x="4060" y="40089"/>
                    </a:lnTo>
                    <a:lnTo>
                      <a:pt x="4041" y="39494"/>
                    </a:lnTo>
                    <a:lnTo>
                      <a:pt x="4001" y="38920"/>
                    </a:lnTo>
                    <a:lnTo>
                      <a:pt x="3961" y="38346"/>
                    </a:lnTo>
                    <a:lnTo>
                      <a:pt x="3902" y="37771"/>
                    </a:lnTo>
                    <a:lnTo>
                      <a:pt x="3744" y="36622"/>
                    </a:lnTo>
                    <a:lnTo>
                      <a:pt x="3545" y="35474"/>
                    </a:lnTo>
                    <a:lnTo>
                      <a:pt x="3308" y="34345"/>
                    </a:lnTo>
                    <a:lnTo>
                      <a:pt x="3050" y="33216"/>
                    </a:lnTo>
                    <a:lnTo>
                      <a:pt x="2773" y="32087"/>
                    </a:lnTo>
                    <a:lnTo>
                      <a:pt x="2179" y="29670"/>
                    </a:lnTo>
                    <a:lnTo>
                      <a:pt x="1902" y="28462"/>
                    </a:lnTo>
                    <a:lnTo>
                      <a:pt x="1624" y="27254"/>
                    </a:lnTo>
                    <a:lnTo>
                      <a:pt x="1367" y="26046"/>
                    </a:lnTo>
                    <a:lnTo>
                      <a:pt x="1149" y="24818"/>
                    </a:lnTo>
                    <a:lnTo>
                      <a:pt x="971" y="23590"/>
                    </a:lnTo>
                    <a:lnTo>
                      <a:pt x="812" y="22342"/>
                    </a:lnTo>
                    <a:lnTo>
                      <a:pt x="713" y="21055"/>
                    </a:lnTo>
                    <a:lnTo>
                      <a:pt x="634" y="19787"/>
                    </a:lnTo>
                    <a:lnTo>
                      <a:pt x="594" y="18500"/>
                    </a:lnTo>
                    <a:lnTo>
                      <a:pt x="575" y="17212"/>
                    </a:lnTo>
                    <a:lnTo>
                      <a:pt x="594" y="15925"/>
                    </a:lnTo>
                    <a:lnTo>
                      <a:pt x="614" y="14657"/>
                    </a:lnTo>
                    <a:lnTo>
                      <a:pt x="654" y="13370"/>
                    </a:lnTo>
                    <a:lnTo>
                      <a:pt x="733" y="12083"/>
                    </a:lnTo>
                    <a:lnTo>
                      <a:pt x="812" y="10617"/>
                    </a:lnTo>
                    <a:lnTo>
                      <a:pt x="931" y="9151"/>
                    </a:lnTo>
                    <a:lnTo>
                      <a:pt x="1050" y="7686"/>
                    </a:lnTo>
                    <a:lnTo>
                      <a:pt x="1208" y="6240"/>
                    </a:lnTo>
                    <a:lnTo>
                      <a:pt x="1367" y="4774"/>
                    </a:lnTo>
                    <a:lnTo>
                      <a:pt x="1545" y="3328"/>
                    </a:lnTo>
                    <a:lnTo>
                      <a:pt x="1743" y="1863"/>
                    </a:lnTo>
                    <a:lnTo>
                      <a:pt x="1961" y="417"/>
                    </a:lnTo>
                    <a:lnTo>
                      <a:pt x="1961" y="337"/>
                    </a:lnTo>
                    <a:lnTo>
                      <a:pt x="1961" y="278"/>
                    </a:lnTo>
                    <a:lnTo>
                      <a:pt x="1941" y="219"/>
                    </a:lnTo>
                    <a:lnTo>
                      <a:pt x="1902" y="159"/>
                    </a:lnTo>
                    <a:lnTo>
                      <a:pt x="1822" y="60"/>
                    </a:lnTo>
                    <a:lnTo>
                      <a:pt x="1743" y="21"/>
                    </a:lnTo>
                    <a:lnTo>
                      <a:pt x="162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7" name="Google Shape;6317;p23"/>
              <p:cNvSpPr/>
              <p:nvPr/>
            </p:nvSpPr>
            <p:spPr>
              <a:xfrm>
                <a:off x="354657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38" y="0"/>
                    </a:moveTo>
                    <a:lnTo>
                      <a:pt x="139" y="60"/>
                    </a:lnTo>
                    <a:lnTo>
                      <a:pt x="60" y="139"/>
                    </a:lnTo>
                    <a:lnTo>
                      <a:pt x="20" y="198"/>
                    </a:lnTo>
                    <a:lnTo>
                      <a:pt x="0" y="258"/>
                    </a:lnTo>
                    <a:lnTo>
                      <a:pt x="0" y="337"/>
                    </a:lnTo>
                    <a:lnTo>
                      <a:pt x="0" y="416"/>
                    </a:lnTo>
                    <a:lnTo>
                      <a:pt x="218" y="1941"/>
                    </a:lnTo>
                    <a:lnTo>
                      <a:pt x="396" y="3486"/>
                    </a:lnTo>
                    <a:lnTo>
                      <a:pt x="535" y="5031"/>
                    </a:lnTo>
                    <a:lnTo>
                      <a:pt x="614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4" y="11230"/>
                    </a:lnTo>
                    <a:lnTo>
                      <a:pt x="535" y="12795"/>
                    </a:lnTo>
                    <a:lnTo>
                      <a:pt x="535" y="12854"/>
                    </a:lnTo>
                    <a:lnTo>
                      <a:pt x="555" y="12934"/>
                    </a:lnTo>
                    <a:lnTo>
                      <a:pt x="574" y="12973"/>
                    </a:lnTo>
                    <a:lnTo>
                      <a:pt x="614" y="13033"/>
                    </a:lnTo>
                    <a:lnTo>
                      <a:pt x="693" y="13092"/>
                    </a:lnTo>
                    <a:lnTo>
                      <a:pt x="792" y="13112"/>
                    </a:lnTo>
                    <a:lnTo>
                      <a:pt x="911" y="13092"/>
                    </a:lnTo>
                    <a:lnTo>
                      <a:pt x="990" y="13033"/>
                    </a:lnTo>
                    <a:lnTo>
                      <a:pt x="1030" y="12973"/>
                    </a:lnTo>
                    <a:lnTo>
                      <a:pt x="1070" y="12934"/>
                    </a:lnTo>
                    <a:lnTo>
                      <a:pt x="1089" y="12854"/>
                    </a:lnTo>
                    <a:lnTo>
                      <a:pt x="1109" y="12795"/>
                    </a:lnTo>
                    <a:lnTo>
                      <a:pt x="1188" y="11210"/>
                    </a:lnTo>
                    <a:lnTo>
                      <a:pt x="1228" y="9646"/>
                    </a:lnTo>
                    <a:lnTo>
                      <a:pt x="1228" y="8061"/>
                    </a:lnTo>
                    <a:lnTo>
                      <a:pt x="1169" y="6497"/>
                    </a:lnTo>
                    <a:lnTo>
                      <a:pt x="1089" y="4912"/>
                    </a:lnTo>
                    <a:lnTo>
                      <a:pt x="951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5" y="159"/>
                    </a:lnTo>
                    <a:lnTo>
                      <a:pt x="515" y="99"/>
                    </a:lnTo>
                    <a:lnTo>
                      <a:pt x="475" y="60"/>
                    </a:lnTo>
                    <a:lnTo>
                      <a:pt x="436" y="20"/>
                    </a:lnTo>
                    <a:lnTo>
                      <a:pt x="37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8" name="Google Shape;6318;p23"/>
              <p:cNvSpPr/>
              <p:nvPr/>
            </p:nvSpPr>
            <p:spPr>
              <a:xfrm>
                <a:off x="3446050" y="1002150"/>
                <a:ext cx="93100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4" h="35473" extrusionOk="0">
                    <a:moveTo>
                      <a:pt x="2397" y="0"/>
                    </a:moveTo>
                    <a:lnTo>
                      <a:pt x="2298" y="20"/>
                    </a:lnTo>
                    <a:lnTo>
                      <a:pt x="2199" y="59"/>
                    </a:lnTo>
                    <a:lnTo>
                      <a:pt x="2120" y="158"/>
                    </a:lnTo>
                    <a:lnTo>
                      <a:pt x="2060" y="277"/>
                    </a:lnTo>
                    <a:lnTo>
                      <a:pt x="2060" y="337"/>
                    </a:lnTo>
                    <a:lnTo>
                      <a:pt x="2060" y="416"/>
                    </a:lnTo>
                    <a:lnTo>
                      <a:pt x="2318" y="2753"/>
                    </a:lnTo>
                    <a:lnTo>
                      <a:pt x="2575" y="5110"/>
                    </a:lnTo>
                    <a:lnTo>
                      <a:pt x="2793" y="7467"/>
                    </a:lnTo>
                    <a:lnTo>
                      <a:pt x="2892" y="8655"/>
                    </a:lnTo>
                    <a:lnTo>
                      <a:pt x="2991" y="9824"/>
                    </a:lnTo>
                    <a:lnTo>
                      <a:pt x="3051" y="11012"/>
                    </a:lnTo>
                    <a:lnTo>
                      <a:pt x="3110" y="12181"/>
                    </a:lnTo>
                    <a:lnTo>
                      <a:pt x="3130" y="13369"/>
                    </a:lnTo>
                    <a:lnTo>
                      <a:pt x="3150" y="14558"/>
                    </a:lnTo>
                    <a:lnTo>
                      <a:pt x="3150" y="15746"/>
                    </a:lnTo>
                    <a:lnTo>
                      <a:pt x="3110" y="16915"/>
                    </a:lnTo>
                    <a:lnTo>
                      <a:pt x="3051" y="18103"/>
                    </a:lnTo>
                    <a:lnTo>
                      <a:pt x="2971" y="19291"/>
                    </a:lnTo>
                    <a:lnTo>
                      <a:pt x="2872" y="20420"/>
                    </a:lnTo>
                    <a:lnTo>
                      <a:pt x="2734" y="21529"/>
                    </a:lnTo>
                    <a:lnTo>
                      <a:pt x="2575" y="22639"/>
                    </a:lnTo>
                    <a:lnTo>
                      <a:pt x="2377" y="23748"/>
                    </a:lnTo>
                    <a:lnTo>
                      <a:pt x="2140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48" y="28065"/>
                    </a:lnTo>
                    <a:lnTo>
                      <a:pt x="654" y="29848"/>
                    </a:lnTo>
                    <a:lnTo>
                      <a:pt x="496" y="30284"/>
                    </a:lnTo>
                    <a:lnTo>
                      <a:pt x="377" y="30739"/>
                    </a:lnTo>
                    <a:lnTo>
                      <a:pt x="238" y="31195"/>
                    </a:lnTo>
                    <a:lnTo>
                      <a:pt x="139" y="31670"/>
                    </a:lnTo>
                    <a:lnTo>
                      <a:pt x="80" y="32126"/>
                    </a:lnTo>
                    <a:lnTo>
                      <a:pt x="20" y="32581"/>
                    </a:lnTo>
                    <a:lnTo>
                      <a:pt x="0" y="33037"/>
                    </a:lnTo>
                    <a:lnTo>
                      <a:pt x="20" y="33512"/>
                    </a:lnTo>
                    <a:lnTo>
                      <a:pt x="80" y="33968"/>
                    </a:lnTo>
                    <a:lnTo>
                      <a:pt x="198" y="34423"/>
                    </a:lnTo>
                    <a:lnTo>
                      <a:pt x="258" y="34641"/>
                    </a:lnTo>
                    <a:lnTo>
                      <a:pt x="337" y="34859"/>
                    </a:lnTo>
                    <a:lnTo>
                      <a:pt x="436" y="35097"/>
                    </a:lnTo>
                    <a:lnTo>
                      <a:pt x="555" y="35315"/>
                    </a:lnTo>
                    <a:lnTo>
                      <a:pt x="595" y="35374"/>
                    </a:lnTo>
                    <a:lnTo>
                      <a:pt x="634" y="35414"/>
                    </a:lnTo>
                    <a:lnTo>
                      <a:pt x="674" y="35453"/>
                    </a:lnTo>
                    <a:lnTo>
                      <a:pt x="733" y="35473"/>
                    </a:lnTo>
                    <a:lnTo>
                      <a:pt x="832" y="35473"/>
                    </a:lnTo>
                    <a:lnTo>
                      <a:pt x="931" y="35414"/>
                    </a:lnTo>
                    <a:lnTo>
                      <a:pt x="1030" y="35334"/>
                    </a:lnTo>
                    <a:lnTo>
                      <a:pt x="1070" y="35235"/>
                    </a:lnTo>
                    <a:lnTo>
                      <a:pt x="1090" y="35176"/>
                    </a:lnTo>
                    <a:lnTo>
                      <a:pt x="1090" y="35116"/>
                    </a:lnTo>
                    <a:lnTo>
                      <a:pt x="1070" y="35057"/>
                    </a:lnTo>
                    <a:lnTo>
                      <a:pt x="1050" y="34978"/>
                    </a:lnTo>
                    <a:lnTo>
                      <a:pt x="931" y="34740"/>
                    </a:lnTo>
                    <a:lnTo>
                      <a:pt x="812" y="34483"/>
                    </a:lnTo>
                    <a:lnTo>
                      <a:pt x="733" y="34245"/>
                    </a:lnTo>
                    <a:lnTo>
                      <a:pt x="674" y="33988"/>
                    </a:lnTo>
                    <a:lnTo>
                      <a:pt x="614" y="33730"/>
                    </a:lnTo>
                    <a:lnTo>
                      <a:pt x="595" y="33473"/>
                    </a:lnTo>
                    <a:lnTo>
                      <a:pt x="575" y="33195"/>
                    </a:lnTo>
                    <a:lnTo>
                      <a:pt x="555" y="32938"/>
                    </a:lnTo>
                    <a:lnTo>
                      <a:pt x="575" y="32680"/>
                    </a:lnTo>
                    <a:lnTo>
                      <a:pt x="575" y="32403"/>
                    </a:lnTo>
                    <a:lnTo>
                      <a:pt x="654" y="31868"/>
                    </a:lnTo>
                    <a:lnTo>
                      <a:pt x="753" y="31333"/>
                    </a:lnTo>
                    <a:lnTo>
                      <a:pt x="892" y="30799"/>
                    </a:lnTo>
                    <a:lnTo>
                      <a:pt x="1050" y="30244"/>
                    </a:lnTo>
                    <a:lnTo>
                      <a:pt x="1228" y="29709"/>
                    </a:lnTo>
                    <a:lnTo>
                      <a:pt x="1605" y="28660"/>
                    </a:lnTo>
                    <a:lnTo>
                      <a:pt x="1981" y="27650"/>
                    </a:lnTo>
                    <a:lnTo>
                      <a:pt x="2140" y="27154"/>
                    </a:lnTo>
                    <a:lnTo>
                      <a:pt x="2278" y="26679"/>
                    </a:lnTo>
                    <a:lnTo>
                      <a:pt x="2536" y="25669"/>
                    </a:lnTo>
                    <a:lnTo>
                      <a:pt x="2773" y="24639"/>
                    </a:lnTo>
                    <a:lnTo>
                      <a:pt x="2971" y="23609"/>
                    </a:lnTo>
                    <a:lnTo>
                      <a:pt x="3150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5" y="18380"/>
                    </a:lnTo>
                    <a:lnTo>
                      <a:pt x="3665" y="17231"/>
                    </a:lnTo>
                    <a:lnTo>
                      <a:pt x="3704" y="16102"/>
                    </a:lnTo>
                    <a:lnTo>
                      <a:pt x="3724" y="14954"/>
                    </a:lnTo>
                    <a:lnTo>
                      <a:pt x="3724" y="13825"/>
                    </a:lnTo>
                    <a:lnTo>
                      <a:pt x="3684" y="12696"/>
                    </a:lnTo>
                    <a:lnTo>
                      <a:pt x="3645" y="11547"/>
                    </a:lnTo>
                    <a:lnTo>
                      <a:pt x="3585" y="10418"/>
                    </a:lnTo>
                    <a:lnTo>
                      <a:pt x="3506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53" y="2496"/>
                    </a:lnTo>
                    <a:lnTo>
                      <a:pt x="2595" y="238"/>
                    </a:lnTo>
                    <a:lnTo>
                      <a:pt x="2595" y="158"/>
                    </a:lnTo>
                    <a:lnTo>
                      <a:pt x="2555" y="99"/>
                    </a:lnTo>
                    <a:lnTo>
                      <a:pt x="2536" y="59"/>
                    </a:lnTo>
                    <a:lnTo>
                      <a:pt x="2496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9" name="Google Shape;6319;p23"/>
              <p:cNvSpPr/>
              <p:nvPr/>
            </p:nvSpPr>
            <p:spPr>
              <a:xfrm>
                <a:off x="3543600" y="1291300"/>
                <a:ext cx="614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8659" extrusionOk="0">
                    <a:moveTo>
                      <a:pt x="1803" y="1"/>
                    </a:moveTo>
                    <a:lnTo>
                      <a:pt x="1704" y="21"/>
                    </a:lnTo>
                    <a:lnTo>
                      <a:pt x="1605" y="60"/>
                    </a:lnTo>
                    <a:lnTo>
                      <a:pt x="1525" y="159"/>
                    </a:lnTo>
                    <a:lnTo>
                      <a:pt x="1506" y="199"/>
                    </a:lnTo>
                    <a:lnTo>
                      <a:pt x="1486" y="278"/>
                    </a:lnTo>
                    <a:lnTo>
                      <a:pt x="1486" y="338"/>
                    </a:lnTo>
                    <a:lnTo>
                      <a:pt x="1506" y="417"/>
                    </a:lnTo>
                    <a:lnTo>
                      <a:pt x="1605" y="971"/>
                    </a:lnTo>
                    <a:lnTo>
                      <a:pt x="1704" y="1546"/>
                    </a:lnTo>
                    <a:lnTo>
                      <a:pt x="1783" y="2100"/>
                    </a:lnTo>
                    <a:lnTo>
                      <a:pt x="1842" y="2675"/>
                    </a:lnTo>
                    <a:lnTo>
                      <a:pt x="1882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882" y="4913"/>
                    </a:lnTo>
                    <a:lnTo>
                      <a:pt x="1862" y="5467"/>
                    </a:lnTo>
                    <a:lnTo>
                      <a:pt x="1822" y="6042"/>
                    </a:lnTo>
                    <a:lnTo>
                      <a:pt x="1704" y="7151"/>
                    </a:lnTo>
                    <a:lnTo>
                      <a:pt x="1565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71" y="11627"/>
                    </a:lnTo>
                    <a:lnTo>
                      <a:pt x="555" y="13865"/>
                    </a:lnTo>
                    <a:lnTo>
                      <a:pt x="377" y="14994"/>
                    </a:lnTo>
                    <a:lnTo>
                      <a:pt x="198" y="16103"/>
                    </a:lnTo>
                    <a:lnTo>
                      <a:pt x="79" y="17232"/>
                    </a:lnTo>
                    <a:lnTo>
                      <a:pt x="40" y="17787"/>
                    </a:lnTo>
                    <a:lnTo>
                      <a:pt x="0" y="18341"/>
                    </a:lnTo>
                    <a:lnTo>
                      <a:pt x="0" y="18421"/>
                    </a:lnTo>
                    <a:lnTo>
                      <a:pt x="20" y="18480"/>
                    </a:lnTo>
                    <a:lnTo>
                      <a:pt x="40" y="18540"/>
                    </a:lnTo>
                    <a:lnTo>
                      <a:pt x="79" y="18579"/>
                    </a:lnTo>
                    <a:lnTo>
                      <a:pt x="159" y="18639"/>
                    </a:lnTo>
                    <a:lnTo>
                      <a:pt x="258" y="18658"/>
                    </a:lnTo>
                    <a:lnTo>
                      <a:pt x="377" y="18639"/>
                    </a:lnTo>
                    <a:lnTo>
                      <a:pt x="456" y="18579"/>
                    </a:lnTo>
                    <a:lnTo>
                      <a:pt x="495" y="18540"/>
                    </a:lnTo>
                    <a:lnTo>
                      <a:pt x="535" y="18480"/>
                    </a:lnTo>
                    <a:lnTo>
                      <a:pt x="555" y="18421"/>
                    </a:lnTo>
                    <a:lnTo>
                      <a:pt x="575" y="18341"/>
                    </a:lnTo>
                    <a:lnTo>
                      <a:pt x="594" y="17787"/>
                    </a:lnTo>
                    <a:lnTo>
                      <a:pt x="654" y="17212"/>
                    </a:lnTo>
                    <a:lnTo>
                      <a:pt x="773" y="16084"/>
                    </a:lnTo>
                    <a:lnTo>
                      <a:pt x="931" y="14955"/>
                    </a:lnTo>
                    <a:lnTo>
                      <a:pt x="1129" y="13826"/>
                    </a:lnTo>
                    <a:lnTo>
                      <a:pt x="1545" y="11568"/>
                    </a:lnTo>
                    <a:lnTo>
                      <a:pt x="1743" y="10439"/>
                    </a:lnTo>
                    <a:lnTo>
                      <a:pt x="1941" y="9310"/>
                    </a:lnTo>
                    <a:lnTo>
                      <a:pt x="2120" y="8181"/>
                    </a:lnTo>
                    <a:lnTo>
                      <a:pt x="2278" y="7052"/>
                    </a:lnTo>
                    <a:lnTo>
                      <a:pt x="2377" y="5923"/>
                    </a:lnTo>
                    <a:lnTo>
                      <a:pt x="2417" y="5349"/>
                    </a:lnTo>
                    <a:lnTo>
                      <a:pt x="2436" y="4794"/>
                    </a:lnTo>
                    <a:lnTo>
                      <a:pt x="2456" y="4220"/>
                    </a:lnTo>
                    <a:lnTo>
                      <a:pt x="2456" y="3665"/>
                    </a:lnTo>
                    <a:lnTo>
                      <a:pt x="2436" y="3091"/>
                    </a:lnTo>
                    <a:lnTo>
                      <a:pt x="2397" y="2516"/>
                    </a:lnTo>
                    <a:lnTo>
                      <a:pt x="2337" y="1942"/>
                    </a:lnTo>
                    <a:lnTo>
                      <a:pt x="2258" y="1387"/>
                    </a:lnTo>
                    <a:lnTo>
                      <a:pt x="2159" y="813"/>
                    </a:lnTo>
                    <a:lnTo>
                      <a:pt x="2040" y="239"/>
                    </a:lnTo>
                    <a:lnTo>
                      <a:pt x="2020" y="159"/>
                    </a:lnTo>
                    <a:lnTo>
                      <a:pt x="1981" y="100"/>
                    </a:lnTo>
                    <a:lnTo>
                      <a:pt x="1961" y="60"/>
                    </a:lnTo>
                    <a:lnTo>
                      <a:pt x="1902" y="40"/>
                    </a:lnTo>
                    <a:lnTo>
                      <a:pt x="1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0" name="Google Shape;6320;p23"/>
              <p:cNvSpPr/>
              <p:nvPr/>
            </p:nvSpPr>
            <p:spPr>
              <a:xfrm>
                <a:off x="3325725" y="1365575"/>
                <a:ext cx="152050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82" h="74631" extrusionOk="0">
                    <a:moveTo>
                      <a:pt x="5725" y="1"/>
                    </a:moveTo>
                    <a:lnTo>
                      <a:pt x="5665" y="21"/>
                    </a:lnTo>
                    <a:lnTo>
                      <a:pt x="5625" y="60"/>
                    </a:lnTo>
                    <a:lnTo>
                      <a:pt x="5586" y="100"/>
                    </a:lnTo>
                    <a:lnTo>
                      <a:pt x="5546" y="179"/>
                    </a:lnTo>
                    <a:lnTo>
                      <a:pt x="5229" y="1031"/>
                    </a:lnTo>
                    <a:lnTo>
                      <a:pt x="4932" y="1882"/>
                    </a:lnTo>
                    <a:lnTo>
                      <a:pt x="4635" y="2754"/>
                    </a:lnTo>
                    <a:lnTo>
                      <a:pt x="4378" y="3606"/>
                    </a:lnTo>
                    <a:lnTo>
                      <a:pt x="4120" y="4477"/>
                    </a:lnTo>
                    <a:lnTo>
                      <a:pt x="3883" y="5348"/>
                    </a:lnTo>
                    <a:lnTo>
                      <a:pt x="3665" y="6220"/>
                    </a:lnTo>
                    <a:lnTo>
                      <a:pt x="3447" y="7091"/>
                    </a:lnTo>
                    <a:lnTo>
                      <a:pt x="3269" y="7963"/>
                    </a:lnTo>
                    <a:lnTo>
                      <a:pt x="3090" y="8854"/>
                    </a:lnTo>
                    <a:lnTo>
                      <a:pt x="2932" y="9726"/>
                    </a:lnTo>
                    <a:lnTo>
                      <a:pt x="2773" y="10617"/>
                    </a:lnTo>
                    <a:lnTo>
                      <a:pt x="2635" y="11508"/>
                    </a:lnTo>
                    <a:lnTo>
                      <a:pt x="2516" y="12400"/>
                    </a:lnTo>
                    <a:lnTo>
                      <a:pt x="2298" y="14182"/>
                    </a:lnTo>
                    <a:lnTo>
                      <a:pt x="2140" y="15965"/>
                    </a:lnTo>
                    <a:lnTo>
                      <a:pt x="2001" y="17767"/>
                    </a:lnTo>
                    <a:lnTo>
                      <a:pt x="1902" y="19569"/>
                    </a:lnTo>
                    <a:lnTo>
                      <a:pt x="1843" y="21372"/>
                    </a:lnTo>
                    <a:lnTo>
                      <a:pt x="1803" y="23174"/>
                    </a:lnTo>
                    <a:lnTo>
                      <a:pt x="1803" y="24996"/>
                    </a:lnTo>
                    <a:lnTo>
                      <a:pt x="1823" y="26818"/>
                    </a:lnTo>
                    <a:lnTo>
                      <a:pt x="1843" y="28641"/>
                    </a:lnTo>
                    <a:lnTo>
                      <a:pt x="1922" y="32305"/>
                    </a:lnTo>
                    <a:lnTo>
                      <a:pt x="2041" y="35949"/>
                    </a:lnTo>
                    <a:lnTo>
                      <a:pt x="2140" y="39613"/>
                    </a:lnTo>
                    <a:lnTo>
                      <a:pt x="2179" y="41435"/>
                    </a:lnTo>
                    <a:lnTo>
                      <a:pt x="2199" y="43258"/>
                    </a:lnTo>
                    <a:lnTo>
                      <a:pt x="2199" y="45080"/>
                    </a:lnTo>
                    <a:lnTo>
                      <a:pt x="2179" y="46902"/>
                    </a:lnTo>
                    <a:lnTo>
                      <a:pt x="2140" y="48724"/>
                    </a:lnTo>
                    <a:lnTo>
                      <a:pt x="2060" y="50546"/>
                    </a:lnTo>
                    <a:lnTo>
                      <a:pt x="1961" y="52349"/>
                    </a:lnTo>
                    <a:lnTo>
                      <a:pt x="1823" y="54151"/>
                    </a:lnTo>
                    <a:lnTo>
                      <a:pt x="1625" y="55934"/>
                    </a:lnTo>
                    <a:lnTo>
                      <a:pt x="1526" y="56845"/>
                    </a:lnTo>
                    <a:lnTo>
                      <a:pt x="1407" y="57736"/>
                    </a:lnTo>
                    <a:lnTo>
                      <a:pt x="1248" y="58706"/>
                    </a:lnTo>
                    <a:lnTo>
                      <a:pt x="1090" y="59697"/>
                    </a:lnTo>
                    <a:lnTo>
                      <a:pt x="753" y="61638"/>
                    </a:lnTo>
                    <a:lnTo>
                      <a:pt x="575" y="62628"/>
                    </a:lnTo>
                    <a:lnTo>
                      <a:pt x="416" y="63599"/>
                    </a:lnTo>
                    <a:lnTo>
                      <a:pt x="298" y="64589"/>
                    </a:lnTo>
                    <a:lnTo>
                      <a:pt x="179" y="65579"/>
                    </a:lnTo>
                    <a:lnTo>
                      <a:pt x="100" y="66669"/>
                    </a:lnTo>
                    <a:lnTo>
                      <a:pt x="40" y="67758"/>
                    </a:lnTo>
                    <a:lnTo>
                      <a:pt x="20" y="68847"/>
                    </a:lnTo>
                    <a:lnTo>
                      <a:pt x="1" y="69937"/>
                    </a:lnTo>
                    <a:lnTo>
                      <a:pt x="20" y="71046"/>
                    </a:lnTo>
                    <a:lnTo>
                      <a:pt x="60" y="72135"/>
                    </a:lnTo>
                    <a:lnTo>
                      <a:pt x="139" y="74314"/>
                    </a:lnTo>
                    <a:lnTo>
                      <a:pt x="159" y="74393"/>
                    </a:lnTo>
                    <a:lnTo>
                      <a:pt x="179" y="74452"/>
                    </a:lnTo>
                    <a:lnTo>
                      <a:pt x="199" y="74512"/>
                    </a:lnTo>
                    <a:lnTo>
                      <a:pt x="238" y="74551"/>
                    </a:lnTo>
                    <a:lnTo>
                      <a:pt x="337" y="74611"/>
                    </a:lnTo>
                    <a:lnTo>
                      <a:pt x="436" y="74631"/>
                    </a:lnTo>
                    <a:lnTo>
                      <a:pt x="555" y="74611"/>
                    </a:lnTo>
                    <a:lnTo>
                      <a:pt x="634" y="74551"/>
                    </a:lnTo>
                    <a:lnTo>
                      <a:pt x="674" y="74512"/>
                    </a:lnTo>
                    <a:lnTo>
                      <a:pt x="694" y="74452"/>
                    </a:lnTo>
                    <a:lnTo>
                      <a:pt x="714" y="74393"/>
                    </a:lnTo>
                    <a:lnTo>
                      <a:pt x="714" y="74314"/>
                    </a:lnTo>
                    <a:lnTo>
                      <a:pt x="634" y="72373"/>
                    </a:lnTo>
                    <a:lnTo>
                      <a:pt x="595" y="71402"/>
                    </a:lnTo>
                    <a:lnTo>
                      <a:pt x="575" y="70432"/>
                    </a:lnTo>
                    <a:lnTo>
                      <a:pt x="575" y="69461"/>
                    </a:lnTo>
                    <a:lnTo>
                      <a:pt x="595" y="68491"/>
                    </a:lnTo>
                    <a:lnTo>
                      <a:pt x="615" y="67520"/>
                    </a:lnTo>
                    <a:lnTo>
                      <a:pt x="674" y="66550"/>
                    </a:lnTo>
                    <a:lnTo>
                      <a:pt x="753" y="65619"/>
                    </a:lnTo>
                    <a:lnTo>
                      <a:pt x="852" y="64688"/>
                    </a:lnTo>
                    <a:lnTo>
                      <a:pt x="991" y="63757"/>
                    </a:lnTo>
                    <a:lnTo>
                      <a:pt x="1129" y="62846"/>
                    </a:lnTo>
                    <a:lnTo>
                      <a:pt x="1446" y="61004"/>
                    </a:lnTo>
                    <a:lnTo>
                      <a:pt x="1763" y="59162"/>
                    </a:lnTo>
                    <a:lnTo>
                      <a:pt x="1902" y="58271"/>
                    </a:lnTo>
                    <a:lnTo>
                      <a:pt x="2021" y="57379"/>
                    </a:lnTo>
                    <a:lnTo>
                      <a:pt x="2239" y="55597"/>
                    </a:lnTo>
                    <a:lnTo>
                      <a:pt x="2417" y="53814"/>
                    </a:lnTo>
                    <a:lnTo>
                      <a:pt x="2556" y="52012"/>
                    </a:lnTo>
                    <a:lnTo>
                      <a:pt x="2655" y="50210"/>
                    </a:lnTo>
                    <a:lnTo>
                      <a:pt x="2714" y="48407"/>
                    </a:lnTo>
                    <a:lnTo>
                      <a:pt x="2754" y="46605"/>
                    </a:lnTo>
                    <a:lnTo>
                      <a:pt x="2754" y="44803"/>
                    </a:lnTo>
                    <a:lnTo>
                      <a:pt x="2754" y="43000"/>
                    </a:lnTo>
                    <a:lnTo>
                      <a:pt x="2734" y="41218"/>
                    </a:lnTo>
                    <a:lnTo>
                      <a:pt x="2655" y="37613"/>
                    </a:lnTo>
                    <a:lnTo>
                      <a:pt x="2536" y="34008"/>
                    </a:lnTo>
                    <a:lnTo>
                      <a:pt x="2437" y="30423"/>
                    </a:lnTo>
                    <a:lnTo>
                      <a:pt x="2397" y="28621"/>
                    </a:lnTo>
                    <a:lnTo>
                      <a:pt x="2377" y="26818"/>
                    </a:lnTo>
                    <a:lnTo>
                      <a:pt x="2357" y="25016"/>
                    </a:lnTo>
                    <a:lnTo>
                      <a:pt x="2377" y="23234"/>
                    </a:lnTo>
                    <a:lnTo>
                      <a:pt x="2417" y="21431"/>
                    </a:lnTo>
                    <a:lnTo>
                      <a:pt x="2476" y="19629"/>
                    </a:lnTo>
                    <a:lnTo>
                      <a:pt x="2575" y="17826"/>
                    </a:lnTo>
                    <a:lnTo>
                      <a:pt x="2714" y="16044"/>
                    </a:lnTo>
                    <a:lnTo>
                      <a:pt x="2793" y="15034"/>
                    </a:lnTo>
                    <a:lnTo>
                      <a:pt x="2892" y="14043"/>
                    </a:lnTo>
                    <a:lnTo>
                      <a:pt x="3011" y="13053"/>
                    </a:lnTo>
                    <a:lnTo>
                      <a:pt x="3150" y="12043"/>
                    </a:lnTo>
                    <a:lnTo>
                      <a:pt x="3288" y="11053"/>
                    </a:lnTo>
                    <a:lnTo>
                      <a:pt x="3447" y="10062"/>
                    </a:lnTo>
                    <a:lnTo>
                      <a:pt x="3625" y="9092"/>
                    </a:lnTo>
                    <a:lnTo>
                      <a:pt x="3823" y="8102"/>
                    </a:lnTo>
                    <a:lnTo>
                      <a:pt x="4041" y="7131"/>
                    </a:lnTo>
                    <a:lnTo>
                      <a:pt x="4279" y="6161"/>
                    </a:lnTo>
                    <a:lnTo>
                      <a:pt x="4516" y="5210"/>
                    </a:lnTo>
                    <a:lnTo>
                      <a:pt x="4774" y="4259"/>
                    </a:lnTo>
                    <a:lnTo>
                      <a:pt x="5071" y="3308"/>
                    </a:lnTo>
                    <a:lnTo>
                      <a:pt x="5368" y="2358"/>
                    </a:lnTo>
                    <a:lnTo>
                      <a:pt x="5705" y="1427"/>
                    </a:lnTo>
                    <a:lnTo>
                      <a:pt x="6041" y="496"/>
                    </a:lnTo>
                    <a:lnTo>
                      <a:pt x="6061" y="437"/>
                    </a:lnTo>
                    <a:lnTo>
                      <a:pt x="6081" y="357"/>
                    </a:lnTo>
                    <a:lnTo>
                      <a:pt x="6061" y="238"/>
                    </a:lnTo>
                    <a:lnTo>
                      <a:pt x="6002" y="120"/>
                    </a:lnTo>
                    <a:lnTo>
                      <a:pt x="5903" y="40"/>
                    </a:lnTo>
                    <a:lnTo>
                      <a:pt x="582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1" name="Google Shape;6321;p23"/>
              <p:cNvSpPr/>
              <p:nvPr/>
            </p:nvSpPr>
            <p:spPr>
              <a:xfrm>
                <a:off x="3389100" y="2829750"/>
                <a:ext cx="896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86" h="15153" extrusionOk="0">
                    <a:moveTo>
                      <a:pt x="2120" y="1"/>
                    </a:moveTo>
                    <a:lnTo>
                      <a:pt x="2021" y="21"/>
                    </a:lnTo>
                    <a:lnTo>
                      <a:pt x="1942" y="40"/>
                    </a:lnTo>
                    <a:lnTo>
                      <a:pt x="1843" y="80"/>
                    </a:lnTo>
                    <a:lnTo>
                      <a:pt x="1684" y="179"/>
                    </a:lnTo>
                    <a:lnTo>
                      <a:pt x="1526" y="338"/>
                    </a:lnTo>
                    <a:lnTo>
                      <a:pt x="1407" y="496"/>
                    </a:lnTo>
                    <a:lnTo>
                      <a:pt x="1288" y="694"/>
                    </a:lnTo>
                    <a:lnTo>
                      <a:pt x="1189" y="892"/>
                    </a:lnTo>
                    <a:lnTo>
                      <a:pt x="1031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54" y="2754"/>
                    </a:lnTo>
                    <a:lnTo>
                      <a:pt x="496" y="3744"/>
                    </a:lnTo>
                    <a:lnTo>
                      <a:pt x="357" y="4695"/>
                    </a:lnTo>
                    <a:lnTo>
                      <a:pt x="219" y="5705"/>
                    </a:lnTo>
                    <a:lnTo>
                      <a:pt x="120" y="6735"/>
                    </a:lnTo>
                    <a:lnTo>
                      <a:pt x="60" y="7745"/>
                    </a:lnTo>
                    <a:lnTo>
                      <a:pt x="21" y="8775"/>
                    </a:lnTo>
                    <a:lnTo>
                      <a:pt x="1" y="9805"/>
                    </a:lnTo>
                    <a:lnTo>
                      <a:pt x="40" y="10835"/>
                    </a:lnTo>
                    <a:lnTo>
                      <a:pt x="80" y="11845"/>
                    </a:lnTo>
                    <a:lnTo>
                      <a:pt x="179" y="12875"/>
                    </a:lnTo>
                    <a:lnTo>
                      <a:pt x="179" y="12954"/>
                    </a:lnTo>
                    <a:lnTo>
                      <a:pt x="219" y="13014"/>
                    </a:lnTo>
                    <a:lnTo>
                      <a:pt x="238" y="13073"/>
                    </a:lnTo>
                    <a:lnTo>
                      <a:pt x="278" y="13113"/>
                    </a:lnTo>
                    <a:lnTo>
                      <a:pt x="377" y="13172"/>
                    </a:lnTo>
                    <a:lnTo>
                      <a:pt x="496" y="13192"/>
                    </a:lnTo>
                    <a:lnTo>
                      <a:pt x="595" y="13172"/>
                    </a:lnTo>
                    <a:lnTo>
                      <a:pt x="635" y="13152"/>
                    </a:lnTo>
                    <a:lnTo>
                      <a:pt x="674" y="13113"/>
                    </a:lnTo>
                    <a:lnTo>
                      <a:pt x="714" y="13073"/>
                    </a:lnTo>
                    <a:lnTo>
                      <a:pt x="734" y="13014"/>
                    </a:lnTo>
                    <a:lnTo>
                      <a:pt x="734" y="12954"/>
                    </a:lnTo>
                    <a:lnTo>
                      <a:pt x="734" y="12875"/>
                    </a:lnTo>
                    <a:lnTo>
                      <a:pt x="674" y="12063"/>
                    </a:lnTo>
                    <a:lnTo>
                      <a:pt x="615" y="11231"/>
                    </a:lnTo>
                    <a:lnTo>
                      <a:pt x="595" y="10419"/>
                    </a:lnTo>
                    <a:lnTo>
                      <a:pt x="575" y="9607"/>
                    </a:lnTo>
                    <a:lnTo>
                      <a:pt x="575" y="8775"/>
                    </a:lnTo>
                    <a:lnTo>
                      <a:pt x="615" y="7963"/>
                    </a:lnTo>
                    <a:lnTo>
                      <a:pt x="654" y="7151"/>
                    </a:lnTo>
                    <a:lnTo>
                      <a:pt x="734" y="6339"/>
                    </a:lnTo>
                    <a:lnTo>
                      <a:pt x="813" y="5507"/>
                    </a:lnTo>
                    <a:lnTo>
                      <a:pt x="932" y="4675"/>
                    </a:lnTo>
                    <a:lnTo>
                      <a:pt x="1070" y="3863"/>
                    </a:lnTo>
                    <a:lnTo>
                      <a:pt x="1229" y="3031"/>
                    </a:lnTo>
                    <a:lnTo>
                      <a:pt x="1387" y="2279"/>
                    </a:lnTo>
                    <a:lnTo>
                      <a:pt x="1486" y="1902"/>
                    </a:lnTo>
                    <a:lnTo>
                      <a:pt x="1585" y="1526"/>
                    </a:lnTo>
                    <a:lnTo>
                      <a:pt x="1645" y="1348"/>
                    </a:lnTo>
                    <a:lnTo>
                      <a:pt x="1704" y="1130"/>
                    </a:lnTo>
                    <a:lnTo>
                      <a:pt x="1803" y="932"/>
                    </a:lnTo>
                    <a:lnTo>
                      <a:pt x="1863" y="853"/>
                    </a:lnTo>
                    <a:lnTo>
                      <a:pt x="1922" y="793"/>
                    </a:lnTo>
                    <a:lnTo>
                      <a:pt x="1981" y="753"/>
                    </a:lnTo>
                    <a:lnTo>
                      <a:pt x="2061" y="734"/>
                    </a:lnTo>
                    <a:lnTo>
                      <a:pt x="2179" y="734"/>
                    </a:lnTo>
                    <a:lnTo>
                      <a:pt x="2278" y="773"/>
                    </a:lnTo>
                    <a:lnTo>
                      <a:pt x="2377" y="853"/>
                    </a:lnTo>
                    <a:lnTo>
                      <a:pt x="2457" y="952"/>
                    </a:lnTo>
                    <a:lnTo>
                      <a:pt x="2536" y="1090"/>
                    </a:lnTo>
                    <a:lnTo>
                      <a:pt x="2655" y="1328"/>
                    </a:lnTo>
                    <a:lnTo>
                      <a:pt x="2754" y="1704"/>
                    </a:lnTo>
                    <a:lnTo>
                      <a:pt x="2853" y="2120"/>
                    </a:lnTo>
                    <a:lnTo>
                      <a:pt x="2912" y="2516"/>
                    </a:lnTo>
                    <a:lnTo>
                      <a:pt x="2952" y="2952"/>
                    </a:lnTo>
                    <a:lnTo>
                      <a:pt x="2991" y="3368"/>
                    </a:lnTo>
                    <a:lnTo>
                      <a:pt x="3011" y="3784"/>
                    </a:lnTo>
                    <a:lnTo>
                      <a:pt x="3011" y="4616"/>
                    </a:lnTo>
                    <a:lnTo>
                      <a:pt x="3011" y="5507"/>
                    </a:lnTo>
                    <a:lnTo>
                      <a:pt x="2972" y="6398"/>
                    </a:lnTo>
                    <a:lnTo>
                      <a:pt x="2912" y="7270"/>
                    </a:lnTo>
                    <a:lnTo>
                      <a:pt x="2813" y="8161"/>
                    </a:lnTo>
                    <a:lnTo>
                      <a:pt x="2714" y="8993"/>
                    </a:lnTo>
                    <a:lnTo>
                      <a:pt x="2576" y="9825"/>
                    </a:lnTo>
                    <a:lnTo>
                      <a:pt x="2437" y="10657"/>
                    </a:lnTo>
                    <a:lnTo>
                      <a:pt x="2278" y="11469"/>
                    </a:lnTo>
                    <a:lnTo>
                      <a:pt x="1942" y="13113"/>
                    </a:lnTo>
                    <a:lnTo>
                      <a:pt x="1585" y="14737"/>
                    </a:lnTo>
                    <a:lnTo>
                      <a:pt x="1585" y="14816"/>
                    </a:lnTo>
                    <a:lnTo>
                      <a:pt x="1585" y="14875"/>
                    </a:lnTo>
                    <a:lnTo>
                      <a:pt x="1605" y="14955"/>
                    </a:lnTo>
                    <a:lnTo>
                      <a:pt x="1625" y="14994"/>
                    </a:lnTo>
                    <a:lnTo>
                      <a:pt x="1704" y="15093"/>
                    </a:lnTo>
                    <a:lnTo>
                      <a:pt x="1803" y="15133"/>
                    </a:lnTo>
                    <a:lnTo>
                      <a:pt x="1902" y="15153"/>
                    </a:lnTo>
                    <a:lnTo>
                      <a:pt x="2001" y="15133"/>
                    </a:lnTo>
                    <a:lnTo>
                      <a:pt x="2041" y="15093"/>
                    </a:lnTo>
                    <a:lnTo>
                      <a:pt x="2080" y="15054"/>
                    </a:lnTo>
                    <a:lnTo>
                      <a:pt x="2120" y="14994"/>
                    </a:lnTo>
                    <a:lnTo>
                      <a:pt x="2140" y="14915"/>
                    </a:lnTo>
                    <a:lnTo>
                      <a:pt x="2576" y="12875"/>
                    </a:lnTo>
                    <a:lnTo>
                      <a:pt x="2793" y="11845"/>
                    </a:lnTo>
                    <a:lnTo>
                      <a:pt x="2991" y="10835"/>
                    </a:lnTo>
                    <a:lnTo>
                      <a:pt x="3170" y="9785"/>
                    </a:lnTo>
                    <a:lnTo>
                      <a:pt x="3308" y="8755"/>
                    </a:lnTo>
                    <a:lnTo>
                      <a:pt x="3447" y="7705"/>
                    </a:lnTo>
                    <a:lnTo>
                      <a:pt x="3526" y="6676"/>
                    </a:lnTo>
                    <a:lnTo>
                      <a:pt x="3586" y="5626"/>
                    </a:lnTo>
                    <a:lnTo>
                      <a:pt x="3586" y="4576"/>
                    </a:lnTo>
                    <a:lnTo>
                      <a:pt x="3566" y="4061"/>
                    </a:lnTo>
                    <a:lnTo>
                      <a:pt x="3546" y="3546"/>
                    </a:lnTo>
                    <a:lnTo>
                      <a:pt x="3506" y="3031"/>
                    </a:lnTo>
                    <a:lnTo>
                      <a:pt x="3447" y="2516"/>
                    </a:lnTo>
                    <a:lnTo>
                      <a:pt x="3368" y="1823"/>
                    </a:lnTo>
                    <a:lnTo>
                      <a:pt x="3289" y="1467"/>
                    </a:lnTo>
                    <a:lnTo>
                      <a:pt x="3190" y="1110"/>
                    </a:lnTo>
                    <a:lnTo>
                      <a:pt x="3071" y="773"/>
                    </a:lnTo>
                    <a:lnTo>
                      <a:pt x="299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94" y="219"/>
                    </a:lnTo>
                    <a:lnTo>
                      <a:pt x="2556" y="139"/>
                    </a:lnTo>
                    <a:lnTo>
                      <a:pt x="2417" y="60"/>
                    </a:lnTo>
                    <a:lnTo>
                      <a:pt x="2318" y="21"/>
                    </a:lnTo>
                    <a:lnTo>
                      <a:pt x="221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2" name="Google Shape;6322;p23"/>
              <p:cNvSpPr/>
              <p:nvPr/>
            </p:nvSpPr>
            <p:spPr>
              <a:xfrm>
                <a:off x="3253425" y="1102150"/>
                <a:ext cx="951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1" y="120"/>
                    </a:lnTo>
                    <a:lnTo>
                      <a:pt x="2021" y="179"/>
                    </a:lnTo>
                    <a:lnTo>
                      <a:pt x="2001" y="239"/>
                    </a:lnTo>
                    <a:lnTo>
                      <a:pt x="1981" y="318"/>
                    </a:lnTo>
                    <a:lnTo>
                      <a:pt x="1585" y="4596"/>
                    </a:lnTo>
                    <a:lnTo>
                      <a:pt x="1387" y="6755"/>
                    </a:lnTo>
                    <a:lnTo>
                      <a:pt x="1229" y="8894"/>
                    </a:lnTo>
                    <a:lnTo>
                      <a:pt x="1110" y="11053"/>
                    </a:lnTo>
                    <a:lnTo>
                      <a:pt x="1011" y="13212"/>
                    </a:lnTo>
                    <a:lnTo>
                      <a:pt x="99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91" y="17529"/>
                    </a:lnTo>
                    <a:lnTo>
                      <a:pt x="1051" y="19688"/>
                    </a:lnTo>
                    <a:lnTo>
                      <a:pt x="1150" y="21867"/>
                    </a:lnTo>
                    <a:lnTo>
                      <a:pt x="1288" y="24026"/>
                    </a:lnTo>
                    <a:lnTo>
                      <a:pt x="1447" y="26205"/>
                    </a:lnTo>
                    <a:lnTo>
                      <a:pt x="1803" y="30542"/>
                    </a:lnTo>
                    <a:lnTo>
                      <a:pt x="2160" y="34860"/>
                    </a:lnTo>
                    <a:lnTo>
                      <a:pt x="2496" y="39138"/>
                    </a:lnTo>
                    <a:lnTo>
                      <a:pt x="2675" y="41277"/>
                    </a:lnTo>
                    <a:lnTo>
                      <a:pt x="2853" y="43416"/>
                    </a:lnTo>
                    <a:lnTo>
                      <a:pt x="2992" y="45555"/>
                    </a:lnTo>
                    <a:lnTo>
                      <a:pt x="3110" y="47694"/>
                    </a:lnTo>
                    <a:lnTo>
                      <a:pt x="3190" y="49853"/>
                    </a:lnTo>
                    <a:lnTo>
                      <a:pt x="3209" y="50923"/>
                    </a:lnTo>
                    <a:lnTo>
                      <a:pt x="3229" y="51992"/>
                    </a:lnTo>
                    <a:lnTo>
                      <a:pt x="3229" y="53062"/>
                    </a:lnTo>
                    <a:lnTo>
                      <a:pt x="3190" y="54131"/>
                    </a:lnTo>
                    <a:lnTo>
                      <a:pt x="3150" y="55201"/>
                    </a:lnTo>
                    <a:lnTo>
                      <a:pt x="3091" y="56270"/>
                    </a:lnTo>
                    <a:lnTo>
                      <a:pt x="2992" y="57340"/>
                    </a:lnTo>
                    <a:lnTo>
                      <a:pt x="2893" y="58409"/>
                    </a:lnTo>
                    <a:lnTo>
                      <a:pt x="2754" y="59479"/>
                    </a:lnTo>
                    <a:lnTo>
                      <a:pt x="2595" y="60529"/>
                    </a:lnTo>
                    <a:lnTo>
                      <a:pt x="2437" y="61578"/>
                    </a:lnTo>
                    <a:lnTo>
                      <a:pt x="2239" y="62589"/>
                    </a:lnTo>
                    <a:lnTo>
                      <a:pt x="1843" y="64648"/>
                    </a:lnTo>
                    <a:lnTo>
                      <a:pt x="1427" y="66688"/>
                    </a:lnTo>
                    <a:lnTo>
                      <a:pt x="1031" y="68729"/>
                    </a:lnTo>
                    <a:lnTo>
                      <a:pt x="833" y="69778"/>
                    </a:lnTo>
                    <a:lnTo>
                      <a:pt x="654" y="70828"/>
                    </a:lnTo>
                    <a:lnTo>
                      <a:pt x="496" y="71878"/>
                    </a:lnTo>
                    <a:lnTo>
                      <a:pt x="338" y="72947"/>
                    </a:lnTo>
                    <a:lnTo>
                      <a:pt x="219" y="74017"/>
                    </a:lnTo>
                    <a:lnTo>
                      <a:pt x="120" y="75086"/>
                    </a:lnTo>
                    <a:lnTo>
                      <a:pt x="40" y="76156"/>
                    </a:lnTo>
                    <a:lnTo>
                      <a:pt x="1" y="77206"/>
                    </a:lnTo>
                    <a:lnTo>
                      <a:pt x="1" y="78275"/>
                    </a:lnTo>
                    <a:lnTo>
                      <a:pt x="40" y="79345"/>
                    </a:lnTo>
                    <a:lnTo>
                      <a:pt x="120" y="80414"/>
                    </a:lnTo>
                    <a:lnTo>
                      <a:pt x="238" y="81464"/>
                    </a:lnTo>
                    <a:lnTo>
                      <a:pt x="318" y="81979"/>
                    </a:lnTo>
                    <a:lnTo>
                      <a:pt x="397" y="82514"/>
                    </a:lnTo>
                    <a:lnTo>
                      <a:pt x="516" y="83029"/>
                    </a:lnTo>
                    <a:lnTo>
                      <a:pt x="635" y="83544"/>
                    </a:lnTo>
                    <a:lnTo>
                      <a:pt x="753" y="84059"/>
                    </a:lnTo>
                    <a:lnTo>
                      <a:pt x="892" y="84574"/>
                    </a:lnTo>
                    <a:lnTo>
                      <a:pt x="1051" y="85088"/>
                    </a:lnTo>
                    <a:lnTo>
                      <a:pt x="1229" y="85584"/>
                    </a:lnTo>
                    <a:lnTo>
                      <a:pt x="1268" y="85643"/>
                    </a:lnTo>
                    <a:lnTo>
                      <a:pt x="1308" y="85702"/>
                    </a:lnTo>
                    <a:lnTo>
                      <a:pt x="1348" y="85742"/>
                    </a:lnTo>
                    <a:lnTo>
                      <a:pt x="140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83" y="85663"/>
                    </a:lnTo>
                    <a:lnTo>
                      <a:pt x="1803" y="85603"/>
                    </a:lnTo>
                    <a:lnTo>
                      <a:pt x="1803" y="85544"/>
                    </a:lnTo>
                    <a:lnTo>
                      <a:pt x="1803" y="85485"/>
                    </a:lnTo>
                    <a:lnTo>
                      <a:pt x="1783" y="85405"/>
                    </a:lnTo>
                    <a:lnTo>
                      <a:pt x="1625" y="84950"/>
                    </a:lnTo>
                    <a:lnTo>
                      <a:pt x="1466" y="84474"/>
                    </a:lnTo>
                    <a:lnTo>
                      <a:pt x="1348" y="83999"/>
                    </a:lnTo>
                    <a:lnTo>
                      <a:pt x="1209" y="83524"/>
                    </a:lnTo>
                    <a:lnTo>
                      <a:pt x="1011" y="82573"/>
                    </a:lnTo>
                    <a:lnTo>
                      <a:pt x="833" y="81603"/>
                    </a:lnTo>
                    <a:lnTo>
                      <a:pt x="714" y="80632"/>
                    </a:lnTo>
                    <a:lnTo>
                      <a:pt x="635" y="79662"/>
                    </a:lnTo>
                    <a:lnTo>
                      <a:pt x="575" y="78671"/>
                    </a:lnTo>
                    <a:lnTo>
                      <a:pt x="575" y="77681"/>
                    </a:lnTo>
                    <a:lnTo>
                      <a:pt x="595" y="76710"/>
                    </a:lnTo>
                    <a:lnTo>
                      <a:pt x="635" y="75720"/>
                    </a:lnTo>
                    <a:lnTo>
                      <a:pt x="714" y="74730"/>
                    </a:lnTo>
                    <a:lnTo>
                      <a:pt x="813" y="73740"/>
                    </a:lnTo>
                    <a:lnTo>
                      <a:pt x="932" y="72749"/>
                    </a:lnTo>
                    <a:lnTo>
                      <a:pt x="1070" y="71779"/>
                    </a:lnTo>
                    <a:lnTo>
                      <a:pt x="1229" y="70808"/>
                    </a:lnTo>
                    <a:lnTo>
                      <a:pt x="1407" y="69838"/>
                    </a:lnTo>
                    <a:lnTo>
                      <a:pt x="1783" y="67837"/>
                    </a:lnTo>
                    <a:lnTo>
                      <a:pt x="2160" y="65837"/>
                    </a:lnTo>
                    <a:lnTo>
                      <a:pt x="2556" y="63856"/>
                    </a:lnTo>
                    <a:lnTo>
                      <a:pt x="2912" y="61856"/>
                    </a:lnTo>
                    <a:lnTo>
                      <a:pt x="3071" y="60865"/>
                    </a:lnTo>
                    <a:lnTo>
                      <a:pt x="3229" y="59855"/>
                    </a:lnTo>
                    <a:lnTo>
                      <a:pt x="3368" y="58865"/>
                    </a:lnTo>
                    <a:lnTo>
                      <a:pt x="3487" y="57855"/>
                    </a:lnTo>
                    <a:lnTo>
                      <a:pt x="3586" y="56845"/>
                    </a:lnTo>
                    <a:lnTo>
                      <a:pt x="3685" y="55815"/>
                    </a:lnTo>
                    <a:lnTo>
                      <a:pt x="3744" y="54805"/>
                    </a:lnTo>
                    <a:lnTo>
                      <a:pt x="3784" y="53775"/>
                    </a:lnTo>
                    <a:lnTo>
                      <a:pt x="3804" y="52705"/>
                    </a:lnTo>
                    <a:lnTo>
                      <a:pt x="3804" y="51636"/>
                    </a:lnTo>
                    <a:lnTo>
                      <a:pt x="3784" y="50566"/>
                    </a:lnTo>
                    <a:lnTo>
                      <a:pt x="3744" y="49497"/>
                    </a:lnTo>
                    <a:lnTo>
                      <a:pt x="3665" y="47358"/>
                    </a:lnTo>
                    <a:lnTo>
                      <a:pt x="3526" y="45219"/>
                    </a:lnTo>
                    <a:lnTo>
                      <a:pt x="3388" y="43079"/>
                    </a:lnTo>
                    <a:lnTo>
                      <a:pt x="3209" y="40940"/>
                    </a:lnTo>
                    <a:lnTo>
                      <a:pt x="2853" y="36682"/>
                    </a:lnTo>
                    <a:lnTo>
                      <a:pt x="2516" y="32424"/>
                    </a:lnTo>
                    <a:lnTo>
                      <a:pt x="2160" y="28165"/>
                    </a:lnTo>
                    <a:lnTo>
                      <a:pt x="2001" y="26026"/>
                    </a:lnTo>
                    <a:lnTo>
                      <a:pt x="1863" y="23907"/>
                    </a:lnTo>
                    <a:lnTo>
                      <a:pt x="1724" y="21768"/>
                    </a:lnTo>
                    <a:lnTo>
                      <a:pt x="1625" y="19649"/>
                    </a:lnTo>
                    <a:lnTo>
                      <a:pt x="1585" y="18421"/>
                    </a:lnTo>
                    <a:lnTo>
                      <a:pt x="1546" y="17213"/>
                    </a:lnTo>
                    <a:lnTo>
                      <a:pt x="1546" y="16004"/>
                    </a:lnTo>
                    <a:lnTo>
                      <a:pt x="1566" y="14796"/>
                    </a:lnTo>
                    <a:lnTo>
                      <a:pt x="1585" y="13588"/>
                    </a:lnTo>
                    <a:lnTo>
                      <a:pt x="1625" y="12380"/>
                    </a:lnTo>
                    <a:lnTo>
                      <a:pt x="1684" y="11172"/>
                    </a:lnTo>
                    <a:lnTo>
                      <a:pt x="1744" y="9963"/>
                    </a:lnTo>
                    <a:lnTo>
                      <a:pt x="1902" y="7547"/>
                    </a:lnTo>
                    <a:lnTo>
                      <a:pt x="2100" y="5131"/>
                    </a:lnTo>
                    <a:lnTo>
                      <a:pt x="2318" y="2714"/>
                    </a:lnTo>
                    <a:lnTo>
                      <a:pt x="2556" y="318"/>
                    </a:lnTo>
                    <a:lnTo>
                      <a:pt x="2556" y="239"/>
                    </a:lnTo>
                    <a:lnTo>
                      <a:pt x="2556" y="179"/>
                    </a:lnTo>
                    <a:lnTo>
                      <a:pt x="2516" y="120"/>
                    </a:lnTo>
                    <a:lnTo>
                      <a:pt x="2496" y="80"/>
                    </a:lnTo>
                    <a:lnTo>
                      <a:pt x="241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3" name="Google Shape;6323;p23"/>
              <p:cNvSpPr/>
              <p:nvPr/>
            </p:nvSpPr>
            <p:spPr>
              <a:xfrm>
                <a:off x="3298000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4" y="0"/>
                    </a:moveTo>
                    <a:lnTo>
                      <a:pt x="6695" y="40"/>
                    </a:lnTo>
                    <a:lnTo>
                      <a:pt x="6655" y="79"/>
                    </a:lnTo>
                    <a:lnTo>
                      <a:pt x="6616" y="139"/>
                    </a:lnTo>
                    <a:lnTo>
                      <a:pt x="6299" y="674"/>
                    </a:lnTo>
                    <a:lnTo>
                      <a:pt x="6021" y="1208"/>
                    </a:lnTo>
                    <a:lnTo>
                      <a:pt x="5784" y="1743"/>
                    </a:lnTo>
                    <a:lnTo>
                      <a:pt x="5566" y="2298"/>
                    </a:lnTo>
                    <a:lnTo>
                      <a:pt x="5368" y="2872"/>
                    </a:lnTo>
                    <a:lnTo>
                      <a:pt x="5209" y="3446"/>
                    </a:lnTo>
                    <a:lnTo>
                      <a:pt x="5071" y="4021"/>
                    </a:lnTo>
                    <a:lnTo>
                      <a:pt x="4952" y="4595"/>
                    </a:lnTo>
                    <a:lnTo>
                      <a:pt x="4873" y="5189"/>
                    </a:lnTo>
                    <a:lnTo>
                      <a:pt x="4793" y="5784"/>
                    </a:lnTo>
                    <a:lnTo>
                      <a:pt x="4734" y="6378"/>
                    </a:lnTo>
                    <a:lnTo>
                      <a:pt x="4694" y="6972"/>
                    </a:lnTo>
                    <a:lnTo>
                      <a:pt x="4675" y="7586"/>
                    </a:lnTo>
                    <a:lnTo>
                      <a:pt x="4675" y="8180"/>
                    </a:lnTo>
                    <a:lnTo>
                      <a:pt x="4694" y="9408"/>
                    </a:lnTo>
                    <a:lnTo>
                      <a:pt x="4754" y="10636"/>
                    </a:lnTo>
                    <a:lnTo>
                      <a:pt x="4853" y="11884"/>
                    </a:lnTo>
                    <a:lnTo>
                      <a:pt x="5051" y="14340"/>
                    </a:lnTo>
                    <a:lnTo>
                      <a:pt x="5130" y="15588"/>
                    </a:lnTo>
                    <a:lnTo>
                      <a:pt x="5190" y="16796"/>
                    </a:lnTo>
                    <a:lnTo>
                      <a:pt x="5209" y="18004"/>
                    </a:lnTo>
                    <a:lnTo>
                      <a:pt x="5209" y="18598"/>
                    </a:lnTo>
                    <a:lnTo>
                      <a:pt x="5190" y="19192"/>
                    </a:lnTo>
                    <a:lnTo>
                      <a:pt x="5150" y="19886"/>
                    </a:lnTo>
                    <a:lnTo>
                      <a:pt x="5071" y="20579"/>
                    </a:lnTo>
                    <a:lnTo>
                      <a:pt x="4992" y="21272"/>
                    </a:lnTo>
                    <a:lnTo>
                      <a:pt x="4873" y="21946"/>
                    </a:lnTo>
                    <a:lnTo>
                      <a:pt x="4754" y="22619"/>
                    </a:lnTo>
                    <a:lnTo>
                      <a:pt x="4615" y="23292"/>
                    </a:lnTo>
                    <a:lnTo>
                      <a:pt x="4457" y="23966"/>
                    </a:lnTo>
                    <a:lnTo>
                      <a:pt x="4298" y="24639"/>
                    </a:lnTo>
                    <a:lnTo>
                      <a:pt x="3942" y="25907"/>
                    </a:lnTo>
                    <a:lnTo>
                      <a:pt x="3585" y="27174"/>
                    </a:lnTo>
                    <a:lnTo>
                      <a:pt x="3506" y="27452"/>
                    </a:lnTo>
                    <a:lnTo>
                      <a:pt x="3407" y="27848"/>
                    </a:lnTo>
                    <a:lnTo>
                      <a:pt x="3348" y="28046"/>
                    </a:lnTo>
                    <a:lnTo>
                      <a:pt x="3268" y="28204"/>
                    </a:lnTo>
                    <a:lnTo>
                      <a:pt x="3209" y="28323"/>
                    </a:lnTo>
                    <a:lnTo>
                      <a:pt x="3169" y="28363"/>
                    </a:lnTo>
                    <a:lnTo>
                      <a:pt x="3110" y="28363"/>
                    </a:lnTo>
                    <a:lnTo>
                      <a:pt x="3070" y="28323"/>
                    </a:lnTo>
                    <a:lnTo>
                      <a:pt x="3011" y="28224"/>
                    </a:lnTo>
                    <a:lnTo>
                      <a:pt x="2971" y="28066"/>
                    </a:lnTo>
                    <a:lnTo>
                      <a:pt x="2912" y="27887"/>
                    </a:lnTo>
                    <a:lnTo>
                      <a:pt x="2852" y="27491"/>
                    </a:lnTo>
                    <a:lnTo>
                      <a:pt x="2793" y="27194"/>
                    </a:lnTo>
                    <a:lnTo>
                      <a:pt x="2674" y="26521"/>
                    </a:lnTo>
                    <a:lnTo>
                      <a:pt x="2595" y="25867"/>
                    </a:lnTo>
                    <a:lnTo>
                      <a:pt x="2516" y="25174"/>
                    </a:lnTo>
                    <a:lnTo>
                      <a:pt x="2437" y="24501"/>
                    </a:lnTo>
                    <a:lnTo>
                      <a:pt x="2397" y="23827"/>
                    </a:lnTo>
                    <a:lnTo>
                      <a:pt x="2357" y="23154"/>
                    </a:lnTo>
                    <a:lnTo>
                      <a:pt x="2298" y="21787"/>
                    </a:lnTo>
                    <a:lnTo>
                      <a:pt x="2278" y="20420"/>
                    </a:lnTo>
                    <a:lnTo>
                      <a:pt x="2298" y="19054"/>
                    </a:lnTo>
                    <a:lnTo>
                      <a:pt x="2298" y="16321"/>
                    </a:lnTo>
                    <a:lnTo>
                      <a:pt x="2298" y="15152"/>
                    </a:lnTo>
                    <a:lnTo>
                      <a:pt x="2298" y="13904"/>
                    </a:lnTo>
                    <a:lnTo>
                      <a:pt x="2298" y="13270"/>
                    </a:lnTo>
                    <a:lnTo>
                      <a:pt x="2258" y="12637"/>
                    </a:lnTo>
                    <a:lnTo>
                      <a:pt x="2219" y="12003"/>
                    </a:lnTo>
                    <a:lnTo>
                      <a:pt x="2159" y="11369"/>
                    </a:lnTo>
                    <a:lnTo>
                      <a:pt x="2060" y="10735"/>
                    </a:lnTo>
                    <a:lnTo>
                      <a:pt x="1941" y="10121"/>
                    </a:lnTo>
                    <a:lnTo>
                      <a:pt x="1803" y="9527"/>
                    </a:lnTo>
                    <a:lnTo>
                      <a:pt x="1624" y="8953"/>
                    </a:lnTo>
                    <a:lnTo>
                      <a:pt x="1525" y="8675"/>
                    </a:lnTo>
                    <a:lnTo>
                      <a:pt x="1407" y="8398"/>
                    </a:lnTo>
                    <a:lnTo>
                      <a:pt x="1288" y="8141"/>
                    </a:lnTo>
                    <a:lnTo>
                      <a:pt x="1149" y="7883"/>
                    </a:lnTo>
                    <a:lnTo>
                      <a:pt x="991" y="7626"/>
                    </a:lnTo>
                    <a:lnTo>
                      <a:pt x="832" y="7388"/>
                    </a:lnTo>
                    <a:lnTo>
                      <a:pt x="674" y="7150"/>
                    </a:lnTo>
                    <a:lnTo>
                      <a:pt x="496" y="6932"/>
                    </a:lnTo>
                    <a:lnTo>
                      <a:pt x="436" y="6893"/>
                    </a:lnTo>
                    <a:lnTo>
                      <a:pt x="377" y="6853"/>
                    </a:lnTo>
                    <a:lnTo>
                      <a:pt x="337" y="6833"/>
                    </a:lnTo>
                    <a:lnTo>
                      <a:pt x="278" y="6833"/>
                    </a:lnTo>
                    <a:lnTo>
                      <a:pt x="179" y="6873"/>
                    </a:lnTo>
                    <a:lnTo>
                      <a:pt x="80" y="6952"/>
                    </a:lnTo>
                    <a:lnTo>
                      <a:pt x="20" y="7051"/>
                    </a:lnTo>
                    <a:lnTo>
                      <a:pt x="0" y="7150"/>
                    </a:lnTo>
                    <a:lnTo>
                      <a:pt x="0" y="7229"/>
                    </a:lnTo>
                    <a:lnTo>
                      <a:pt x="20" y="7289"/>
                    </a:lnTo>
                    <a:lnTo>
                      <a:pt x="40" y="7348"/>
                    </a:lnTo>
                    <a:lnTo>
                      <a:pt x="80" y="7408"/>
                    </a:lnTo>
                    <a:lnTo>
                      <a:pt x="278" y="7626"/>
                    </a:lnTo>
                    <a:lnTo>
                      <a:pt x="436" y="7863"/>
                    </a:lnTo>
                    <a:lnTo>
                      <a:pt x="595" y="8121"/>
                    </a:lnTo>
                    <a:lnTo>
                      <a:pt x="733" y="8378"/>
                    </a:lnTo>
                    <a:lnTo>
                      <a:pt x="872" y="8636"/>
                    </a:lnTo>
                    <a:lnTo>
                      <a:pt x="971" y="8913"/>
                    </a:lnTo>
                    <a:lnTo>
                      <a:pt x="1070" y="9190"/>
                    </a:lnTo>
                    <a:lnTo>
                      <a:pt x="1169" y="9468"/>
                    </a:lnTo>
                    <a:lnTo>
                      <a:pt x="1327" y="10062"/>
                    </a:lnTo>
                    <a:lnTo>
                      <a:pt x="1446" y="10656"/>
                    </a:lnTo>
                    <a:lnTo>
                      <a:pt x="1525" y="11270"/>
                    </a:lnTo>
                    <a:lnTo>
                      <a:pt x="1585" y="11884"/>
                    </a:lnTo>
                    <a:lnTo>
                      <a:pt x="1644" y="12577"/>
                    </a:lnTo>
                    <a:lnTo>
                      <a:pt x="1684" y="13270"/>
                    </a:lnTo>
                    <a:lnTo>
                      <a:pt x="1724" y="14657"/>
                    </a:lnTo>
                    <a:lnTo>
                      <a:pt x="1743" y="16043"/>
                    </a:lnTo>
                    <a:lnTo>
                      <a:pt x="1724" y="17430"/>
                    </a:lnTo>
                    <a:lnTo>
                      <a:pt x="1724" y="20143"/>
                    </a:lnTo>
                    <a:lnTo>
                      <a:pt x="1724" y="21510"/>
                    </a:lnTo>
                    <a:lnTo>
                      <a:pt x="1763" y="22876"/>
                    </a:lnTo>
                    <a:lnTo>
                      <a:pt x="1783" y="23570"/>
                    </a:lnTo>
                    <a:lnTo>
                      <a:pt x="1842" y="24243"/>
                    </a:lnTo>
                    <a:lnTo>
                      <a:pt x="1902" y="24936"/>
                    </a:lnTo>
                    <a:lnTo>
                      <a:pt x="1961" y="25610"/>
                    </a:lnTo>
                    <a:lnTo>
                      <a:pt x="2060" y="26283"/>
                    </a:lnTo>
                    <a:lnTo>
                      <a:pt x="2159" y="26956"/>
                    </a:lnTo>
                    <a:lnTo>
                      <a:pt x="2298" y="27610"/>
                    </a:lnTo>
                    <a:lnTo>
                      <a:pt x="2437" y="28284"/>
                    </a:lnTo>
                    <a:lnTo>
                      <a:pt x="2516" y="28600"/>
                    </a:lnTo>
                    <a:lnTo>
                      <a:pt x="2575" y="28759"/>
                    </a:lnTo>
                    <a:lnTo>
                      <a:pt x="2635" y="28897"/>
                    </a:lnTo>
                    <a:lnTo>
                      <a:pt x="2714" y="29036"/>
                    </a:lnTo>
                    <a:lnTo>
                      <a:pt x="2833" y="29135"/>
                    </a:lnTo>
                    <a:lnTo>
                      <a:pt x="2892" y="29175"/>
                    </a:lnTo>
                    <a:lnTo>
                      <a:pt x="2952" y="29195"/>
                    </a:lnTo>
                    <a:lnTo>
                      <a:pt x="3031" y="29214"/>
                    </a:lnTo>
                    <a:lnTo>
                      <a:pt x="3110" y="29214"/>
                    </a:lnTo>
                    <a:lnTo>
                      <a:pt x="3249" y="29195"/>
                    </a:lnTo>
                    <a:lnTo>
                      <a:pt x="3367" y="29115"/>
                    </a:lnTo>
                    <a:lnTo>
                      <a:pt x="3466" y="29036"/>
                    </a:lnTo>
                    <a:lnTo>
                      <a:pt x="3565" y="28917"/>
                    </a:lnTo>
                    <a:lnTo>
                      <a:pt x="3645" y="28798"/>
                    </a:lnTo>
                    <a:lnTo>
                      <a:pt x="3704" y="28660"/>
                    </a:lnTo>
                    <a:lnTo>
                      <a:pt x="3823" y="28402"/>
                    </a:lnTo>
                    <a:lnTo>
                      <a:pt x="4061" y="27749"/>
                    </a:lnTo>
                    <a:lnTo>
                      <a:pt x="4259" y="27095"/>
                    </a:lnTo>
                    <a:lnTo>
                      <a:pt x="4457" y="26422"/>
                    </a:lnTo>
                    <a:lnTo>
                      <a:pt x="4655" y="25748"/>
                    </a:lnTo>
                    <a:lnTo>
                      <a:pt x="4813" y="25055"/>
                    </a:lnTo>
                    <a:lnTo>
                      <a:pt x="4972" y="24362"/>
                    </a:lnTo>
                    <a:lnTo>
                      <a:pt x="5269" y="22995"/>
                    </a:lnTo>
                    <a:lnTo>
                      <a:pt x="5388" y="22302"/>
                    </a:lnTo>
                    <a:lnTo>
                      <a:pt x="5507" y="21609"/>
                    </a:lnTo>
                    <a:lnTo>
                      <a:pt x="5586" y="20896"/>
                    </a:lnTo>
                    <a:lnTo>
                      <a:pt x="5645" y="20203"/>
                    </a:lnTo>
                    <a:lnTo>
                      <a:pt x="5685" y="19509"/>
                    </a:lnTo>
                    <a:lnTo>
                      <a:pt x="5724" y="18796"/>
                    </a:lnTo>
                    <a:lnTo>
                      <a:pt x="5724" y="18103"/>
                    </a:lnTo>
                    <a:lnTo>
                      <a:pt x="5724" y="17410"/>
                    </a:lnTo>
                    <a:lnTo>
                      <a:pt x="5685" y="16023"/>
                    </a:lnTo>
                    <a:lnTo>
                      <a:pt x="5606" y="14617"/>
                    </a:lnTo>
                    <a:lnTo>
                      <a:pt x="5507" y="13211"/>
                    </a:lnTo>
                    <a:lnTo>
                      <a:pt x="5388" y="11785"/>
                    </a:lnTo>
                    <a:lnTo>
                      <a:pt x="5289" y="10319"/>
                    </a:lnTo>
                    <a:lnTo>
                      <a:pt x="5269" y="9586"/>
                    </a:lnTo>
                    <a:lnTo>
                      <a:pt x="5249" y="8854"/>
                    </a:lnTo>
                    <a:lnTo>
                      <a:pt x="5249" y="8121"/>
                    </a:lnTo>
                    <a:lnTo>
                      <a:pt x="5269" y="7368"/>
                    </a:lnTo>
                    <a:lnTo>
                      <a:pt x="5308" y="6635"/>
                    </a:lnTo>
                    <a:lnTo>
                      <a:pt x="5368" y="5902"/>
                    </a:lnTo>
                    <a:lnTo>
                      <a:pt x="5467" y="5189"/>
                    </a:lnTo>
                    <a:lnTo>
                      <a:pt x="5586" y="4476"/>
                    </a:lnTo>
                    <a:lnTo>
                      <a:pt x="5744" y="3763"/>
                    </a:lnTo>
                    <a:lnTo>
                      <a:pt x="5922" y="3070"/>
                    </a:lnTo>
                    <a:lnTo>
                      <a:pt x="6160" y="2397"/>
                    </a:lnTo>
                    <a:lnTo>
                      <a:pt x="6437" y="1743"/>
                    </a:lnTo>
                    <a:lnTo>
                      <a:pt x="6576" y="1406"/>
                    </a:lnTo>
                    <a:lnTo>
                      <a:pt x="6734" y="1090"/>
                    </a:lnTo>
                    <a:lnTo>
                      <a:pt x="6913" y="773"/>
                    </a:lnTo>
                    <a:lnTo>
                      <a:pt x="7111" y="476"/>
                    </a:lnTo>
                    <a:lnTo>
                      <a:pt x="7131" y="396"/>
                    </a:lnTo>
                    <a:lnTo>
                      <a:pt x="7150" y="337"/>
                    </a:lnTo>
                    <a:lnTo>
                      <a:pt x="7150" y="277"/>
                    </a:lnTo>
                    <a:lnTo>
                      <a:pt x="7150" y="218"/>
                    </a:lnTo>
                    <a:lnTo>
                      <a:pt x="7091" y="119"/>
                    </a:lnTo>
                    <a:lnTo>
                      <a:pt x="7012" y="40"/>
                    </a:lnTo>
                    <a:lnTo>
                      <a:pt x="691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4" name="Google Shape;6324;p23"/>
              <p:cNvSpPr/>
              <p:nvPr/>
            </p:nvSpPr>
            <p:spPr>
              <a:xfrm>
                <a:off x="3501500" y="818425"/>
                <a:ext cx="87675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07" h="14024" extrusionOk="0">
                    <a:moveTo>
                      <a:pt x="238" y="1"/>
                    </a:moveTo>
                    <a:lnTo>
                      <a:pt x="159" y="41"/>
                    </a:lnTo>
                    <a:lnTo>
                      <a:pt x="60" y="120"/>
                    </a:lnTo>
                    <a:lnTo>
                      <a:pt x="21" y="239"/>
                    </a:lnTo>
                    <a:lnTo>
                      <a:pt x="1" y="357"/>
                    </a:lnTo>
                    <a:lnTo>
                      <a:pt x="1" y="437"/>
                    </a:lnTo>
                    <a:lnTo>
                      <a:pt x="21" y="496"/>
                    </a:lnTo>
                    <a:lnTo>
                      <a:pt x="337" y="1288"/>
                    </a:lnTo>
                    <a:lnTo>
                      <a:pt x="615" y="2081"/>
                    </a:lnTo>
                    <a:lnTo>
                      <a:pt x="852" y="2893"/>
                    </a:lnTo>
                    <a:lnTo>
                      <a:pt x="1070" y="3705"/>
                    </a:lnTo>
                    <a:lnTo>
                      <a:pt x="1249" y="4537"/>
                    </a:lnTo>
                    <a:lnTo>
                      <a:pt x="1427" y="5388"/>
                    </a:lnTo>
                    <a:lnTo>
                      <a:pt x="1565" y="6220"/>
                    </a:lnTo>
                    <a:lnTo>
                      <a:pt x="1704" y="7072"/>
                    </a:lnTo>
                    <a:lnTo>
                      <a:pt x="1962" y="8775"/>
                    </a:lnTo>
                    <a:lnTo>
                      <a:pt x="2239" y="10459"/>
                    </a:lnTo>
                    <a:lnTo>
                      <a:pt x="2397" y="11310"/>
                    </a:lnTo>
                    <a:lnTo>
                      <a:pt x="2556" y="12142"/>
                    </a:lnTo>
                    <a:lnTo>
                      <a:pt x="2734" y="12974"/>
                    </a:lnTo>
                    <a:lnTo>
                      <a:pt x="2952" y="13806"/>
                    </a:lnTo>
                    <a:lnTo>
                      <a:pt x="2972" y="13865"/>
                    </a:lnTo>
                    <a:lnTo>
                      <a:pt x="3011" y="13925"/>
                    </a:lnTo>
                    <a:lnTo>
                      <a:pt x="3051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08" y="14024"/>
                    </a:lnTo>
                    <a:lnTo>
                      <a:pt x="3407" y="13964"/>
                    </a:lnTo>
                    <a:lnTo>
                      <a:pt x="3487" y="13885"/>
                    </a:lnTo>
                    <a:lnTo>
                      <a:pt x="3506" y="13826"/>
                    </a:lnTo>
                    <a:lnTo>
                      <a:pt x="3506" y="13766"/>
                    </a:lnTo>
                    <a:lnTo>
                      <a:pt x="3506" y="13687"/>
                    </a:lnTo>
                    <a:lnTo>
                      <a:pt x="3506" y="13628"/>
                    </a:lnTo>
                    <a:lnTo>
                      <a:pt x="3289" y="12796"/>
                    </a:lnTo>
                    <a:lnTo>
                      <a:pt x="3091" y="11944"/>
                    </a:lnTo>
                    <a:lnTo>
                      <a:pt x="2932" y="11092"/>
                    </a:lnTo>
                    <a:lnTo>
                      <a:pt x="2774" y="10241"/>
                    </a:lnTo>
                    <a:lnTo>
                      <a:pt x="2496" y="8537"/>
                    </a:lnTo>
                    <a:lnTo>
                      <a:pt x="2239" y="6814"/>
                    </a:lnTo>
                    <a:lnTo>
                      <a:pt x="2080" y="5963"/>
                    </a:lnTo>
                    <a:lnTo>
                      <a:pt x="1942" y="5111"/>
                    </a:lnTo>
                    <a:lnTo>
                      <a:pt x="1763" y="4259"/>
                    </a:lnTo>
                    <a:lnTo>
                      <a:pt x="1565" y="3427"/>
                    </a:lnTo>
                    <a:lnTo>
                      <a:pt x="1367" y="2596"/>
                    </a:lnTo>
                    <a:lnTo>
                      <a:pt x="1110" y="1764"/>
                    </a:lnTo>
                    <a:lnTo>
                      <a:pt x="833" y="952"/>
                    </a:lnTo>
                    <a:lnTo>
                      <a:pt x="516" y="159"/>
                    </a:lnTo>
                    <a:lnTo>
                      <a:pt x="476" y="100"/>
                    </a:lnTo>
                    <a:lnTo>
                      <a:pt x="436" y="60"/>
                    </a:lnTo>
                    <a:lnTo>
                      <a:pt x="397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5" name="Google Shape;6325;p23"/>
              <p:cNvSpPr/>
              <p:nvPr/>
            </p:nvSpPr>
            <p:spPr>
              <a:xfrm>
                <a:off x="3568850" y="724850"/>
                <a:ext cx="160450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8" h="83247" extrusionOk="0">
                    <a:moveTo>
                      <a:pt x="198" y="1"/>
                    </a:moveTo>
                    <a:lnTo>
                      <a:pt x="99" y="60"/>
                    </a:lnTo>
                    <a:lnTo>
                      <a:pt x="40" y="139"/>
                    </a:lnTo>
                    <a:lnTo>
                      <a:pt x="20" y="19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20" y="397"/>
                    </a:lnTo>
                    <a:lnTo>
                      <a:pt x="297" y="1328"/>
                    </a:lnTo>
                    <a:lnTo>
                      <a:pt x="535" y="2278"/>
                    </a:lnTo>
                    <a:lnTo>
                      <a:pt x="733" y="3229"/>
                    </a:lnTo>
                    <a:lnTo>
                      <a:pt x="911" y="4199"/>
                    </a:lnTo>
                    <a:lnTo>
                      <a:pt x="1090" y="5150"/>
                    </a:lnTo>
                    <a:lnTo>
                      <a:pt x="1228" y="6121"/>
                    </a:lnTo>
                    <a:lnTo>
                      <a:pt x="1506" y="8081"/>
                    </a:lnTo>
                    <a:lnTo>
                      <a:pt x="1783" y="10141"/>
                    </a:lnTo>
                    <a:lnTo>
                      <a:pt x="2021" y="12201"/>
                    </a:lnTo>
                    <a:lnTo>
                      <a:pt x="2258" y="14281"/>
                    </a:lnTo>
                    <a:lnTo>
                      <a:pt x="2476" y="16341"/>
                    </a:lnTo>
                    <a:lnTo>
                      <a:pt x="2654" y="18401"/>
                    </a:lnTo>
                    <a:lnTo>
                      <a:pt x="2813" y="20460"/>
                    </a:lnTo>
                    <a:lnTo>
                      <a:pt x="2971" y="22520"/>
                    </a:lnTo>
                    <a:lnTo>
                      <a:pt x="3090" y="24600"/>
                    </a:lnTo>
                    <a:lnTo>
                      <a:pt x="3209" y="26660"/>
                    </a:lnTo>
                    <a:lnTo>
                      <a:pt x="3288" y="28720"/>
                    </a:lnTo>
                    <a:lnTo>
                      <a:pt x="3367" y="30799"/>
                    </a:lnTo>
                    <a:lnTo>
                      <a:pt x="3407" y="32859"/>
                    </a:lnTo>
                    <a:lnTo>
                      <a:pt x="3427" y="34899"/>
                    </a:lnTo>
                    <a:lnTo>
                      <a:pt x="3447" y="36919"/>
                    </a:lnTo>
                    <a:lnTo>
                      <a:pt x="3427" y="38940"/>
                    </a:lnTo>
                    <a:lnTo>
                      <a:pt x="3407" y="40980"/>
                    </a:lnTo>
                    <a:lnTo>
                      <a:pt x="3348" y="43059"/>
                    </a:lnTo>
                    <a:lnTo>
                      <a:pt x="3288" y="45139"/>
                    </a:lnTo>
                    <a:lnTo>
                      <a:pt x="3268" y="47219"/>
                    </a:lnTo>
                    <a:lnTo>
                      <a:pt x="3268" y="48249"/>
                    </a:lnTo>
                    <a:lnTo>
                      <a:pt x="3288" y="49298"/>
                    </a:lnTo>
                    <a:lnTo>
                      <a:pt x="3328" y="50289"/>
                    </a:lnTo>
                    <a:lnTo>
                      <a:pt x="3407" y="51279"/>
                    </a:lnTo>
                    <a:lnTo>
                      <a:pt x="3506" y="52269"/>
                    </a:lnTo>
                    <a:lnTo>
                      <a:pt x="3625" y="53260"/>
                    </a:lnTo>
                    <a:lnTo>
                      <a:pt x="3764" y="54250"/>
                    </a:lnTo>
                    <a:lnTo>
                      <a:pt x="3922" y="55220"/>
                    </a:lnTo>
                    <a:lnTo>
                      <a:pt x="4279" y="57161"/>
                    </a:lnTo>
                    <a:lnTo>
                      <a:pt x="4635" y="59102"/>
                    </a:lnTo>
                    <a:lnTo>
                      <a:pt x="4992" y="61063"/>
                    </a:lnTo>
                    <a:lnTo>
                      <a:pt x="5170" y="62034"/>
                    </a:lnTo>
                    <a:lnTo>
                      <a:pt x="5328" y="63024"/>
                    </a:lnTo>
                    <a:lnTo>
                      <a:pt x="5447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4" y="67223"/>
                    </a:lnTo>
                    <a:lnTo>
                      <a:pt x="5804" y="68352"/>
                    </a:lnTo>
                    <a:lnTo>
                      <a:pt x="5843" y="69481"/>
                    </a:lnTo>
                    <a:lnTo>
                      <a:pt x="5843" y="70610"/>
                    </a:lnTo>
                    <a:lnTo>
                      <a:pt x="5843" y="71739"/>
                    </a:lnTo>
                    <a:lnTo>
                      <a:pt x="5804" y="72848"/>
                    </a:lnTo>
                    <a:lnTo>
                      <a:pt x="5744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7" y="77324"/>
                    </a:lnTo>
                    <a:lnTo>
                      <a:pt x="5289" y="78433"/>
                    </a:lnTo>
                    <a:lnTo>
                      <a:pt x="5130" y="79542"/>
                    </a:lnTo>
                    <a:lnTo>
                      <a:pt x="4932" y="80652"/>
                    </a:lnTo>
                    <a:lnTo>
                      <a:pt x="4734" y="81741"/>
                    </a:lnTo>
                    <a:lnTo>
                      <a:pt x="4496" y="82850"/>
                    </a:lnTo>
                    <a:lnTo>
                      <a:pt x="4477" y="82909"/>
                    </a:lnTo>
                    <a:lnTo>
                      <a:pt x="4477" y="82989"/>
                    </a:lnTo>
                    <a:lnTo>
                      <a:pt x="4496" y="83048"/>
                    </a:lnTo>
                    <a:lnTo>
                      <a:pt x="4516" y="83108"/>
                    </a:lnTo>
                    <a:lnTo>
                      <a:pt x="4595" y="83187"/>
                    </a:lnTo>
                    <a:lnTo>
                      <a:pt x="4694" y="83246"/>
                    </a:lnTo>
                    <a:lnTo>
                      <a:pt x="4793" y="83246"/>
                    </a:lnTo>
                    <a:lnTo>
                      <a:pt x="4893" y="83226"/>
                    </a:lnTo>
                    <a:lnTo>
                      <a:pt x="4952" y="83187"/>
                    </a:lnTo>
                    <a:lnTo>
                      <a:pt x="4992" y="83147"/>
                    </a:lnTo>
                    <a:lnTo>
                      <a:pt x="5011" y="83088"/>
                    </a:lnTo>
                    <a:lnTo>
                      <a:pt x="5031" y="83008"/>
                    </a:lnTo>
                    <a:lnTo>
                      <a:pt x="5249" y="82058"/>
                    </a:lnTo>
                    <a:lnTo>
                      <a:pt x="5427" y="81107"/>
                    </a:lnTo>
                    <a:lnTo>
                      <a:pt x="5606" y="80156"/>
                    </a:lnTo>
                    <a:lnTo>
                      <a:pt x="5764" y="79186"/>
                    </a:lnTo>
                    <a:lnTo>
                      <a:pt x="5903" y="78215"/>
                    </a:lnTo>
                    <a:lnTo>
                      <a:pt x="6021" y="77245"/>
                    </a:lnTo>
                    <a:lnTo>
                      <a:pt x="6140" y="76274"/>
                    </a:lnTo>
                    <a:lnTo>
                      <a:pt x="6220" y="75304"/>
                    </a:lnTo>
                    <a:lnTo>
                      <a:pt x="6299" y="74314"/>
                    </a:lnTo>
                    <a:lnTo>
                      <a:pt x="6358" y="73343"/>
                    </a:lnTo>
                    <a:lnTo>
                      <a:pt x="6398" y="72353"/>
                    </a:lnTo>
                    <a:lnTo>
                      <a:pt x="6418" y="71382"/>
                    </a:lnTo>
                    <a:lnTo>
                      <a:pt x="6418" y="70392"/>
                    </a:lnTo>
                    <a:lnTo>
                      <a:pt x="6418" y="69421"/>
                    </a:lnTo>
                    <a:lnTo>
                      <a:pt x="6378" y="68431"/>
                    </a:lnTo>
                    <a:lnTo>
                      <a:pt x="6338" y="67461"/>
                    </a:lnTo>
                    <a:lnTo>
                      <a:pt x="6259" y="66490"/>
                    </a:lnTo>
                    <a:lnTo>
                      <a:pt x="6180" y="65539"/>
                    </a:lnTo>
                    <a:lnTo>
                      <a:pt x="6081" y="64589"/>
                    </a:lnTo>
                    <a:lnTo>
                      <a:pt x="5982" y="63638"/>
                    </a:lnTo>
                    <a:lnTo>
                      <a:pt x="5843" y="62687"/>
                    </a:lnTo>
                    <a:lnTo>
                      <a:pt x="5705" y="61737"/>
                    </a:lnTo>
                    <a:lnTo>
                      <a:pt x="5546" y="60786"/>
                    </a:lnTo>
                    <a:lnTo>
                      <a:pt x="5368" y="59855"/>
                    </a:lnTo>
                    <a:lnTo>
                      <a:pt x="4952" y="57795"/>
                    </a:lnTo>
                    <a:lnTo>
                      <a:pt x="4556" y="55735"/>
                    </a:lnTo>
                    <a:lnTo>
                      <a:pt x="4378" y="54705"/>
                    </a:lnTo>
                    <a:lnTo>
                      <a:pt x="4199" y="53656"/>
                    </a:lnTo>
                    <a:lnTo>
                      <a:pt x="4080" y="52606"/>
                    </a:lnTo>
                    <a:lnTo>
                      <a:pt x="3962" y="51556"/>
                    </a:lnTo>
                    <a:lnTo>
                      <a:pt x="3902" y="50526"/>
                    </a:lnTo>
                    <a:lnTo>
                      <a:pt x="3863" y="49496"/>
                    </a:lnTo>
                    <a:lnTo>
                      <a:pt x="3843" y="48447"/>
                    </a:lnTo>
                    <a:lnTo>
                      <a:pt x="3823" y="47417"/>
                    </a:lnTo>
                    <a:lnTo>
                      <a:pt x="3863" y="45337"/>
                    </a:lnTo>
                    <a:lnTo>
                      <a:pt x="3922" y="43257"/>
                    </a:lnTo>
                    <a:lnTo>
                      <a:pt x="3962" y="41138"/>
                    </a:lnTo>
                    <a:lnTo>
                      <a:pt x="4001" y="39039"/>
                    </a:lnTo>
                    <a:lnTo>
                      <a:pt x="4001" y="36919"/>
                    </a:lnTo>
                    <a:lnTo>
                      <a:pt x="4001" y="34820"/>
                    </a:lnTo>
                    <a:lnTo>
                      <a:pt x="3981" y="32720"/>
                    </a:lnTo>
                    <a:lnTo>
                      <a:pt x="3922" y="30641"/>
                    </a:lnTo>
                    <a:lnTo>
                      <a:pt x="3863" y="28541"/>
                    </a:lnTo>
                    <a:lnTo>
                      <a:pt x="3764" y="26462"/>
                    </a:lnTo>
                    <a:lnTo>
                      <a:pt x="3645" y="24362"/>
                    </a:lnTo>
                    <a:lnTo>
                      <a:pt x="3526" y="22283"/>
                    </a:lnTo>
                    <a:lnTo>
                      <a:pt x="3367" y="20203"/>
                    </a:lnTo>
                    <a:lnTo>
                      <a:pt x="3189" y="18123"/>
                    </a:lnTo>
                    <a:lnTo>
                      <a:pt x="2991" y="15885"/>
                    </a:lnTo>
                    <a:lnTo>
                      <a:pt x="2753" y="13647"/>
                    </a:lnTo>
                    <a:lnTo>
                      <a:pt x="2496" y="11409"/>
                    </a:lnTo>
                    <a:lnTo>
                      <a:pt x="2219" y="9191"/>
                    </a:lnTo>
                    <a:lnTo>
                      <a:pt x="1922" y="6913"/>
                    </a:lnTo>
                    <a:lnTo>
                      <a:pt x="1763" y="5784"/>
                    </a:lnTo>
                    <a:lnTo>
                      <a:pt x="1585" y="4655"/>
                    </a:lnTo>
                    <a:lnTo>
                      <a:pt x="1387" y="3526"/>
                    </a:lnTo>
                    <a:lnTo>
                      <a:pt x="1149" y="2417"/>
                    </a:lnTo>
                    <a:lnTo>
                      <a:pt x="872" y="1308"/>
                    </a:lnTo>
                    <a:lnTo>
                      <a:pt x="733" y="773"/>
                    </a:lnTo>
                    <a:lnTo>
                      <a:pt x="575" y="218"/>
                    </a:lnTo>
                    <a:lnTo>
                      <a:pt x="535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416" y="20"/>
                    </a:lnTo>
                    <a:lnTo>
                      <a:pt x="29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6" name="Google Shape;6326;p23"/>
              <p:cNvSpPr/>
              <p:nvPr/>
            </p:nvSpPr>
            <p:spPr>
              <a:xfrm>
                <a:off x="3637675" y="2889675"/>
                <a:ext cx="351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0478" extrusionOk="0">
                    <a:moveTo>
                      <a:pt x="1110" y="0"/>
                    </a:moveTo>
                    <a:lnTo>
                      <a:pt x="991" y="20"/>
                    </a:lnTo>
                    <a:lnTo>
                      <a:pt x="951" y="60"/>
                    </a:lnTo>
                    <a:lnTo>
                      <a:pt x="912" y="99"/>
                    </a:lnTo>
                    <a:lnTo>
                      <a:pt x="872" y="159"/>
                    </a:lnTo>
                    <a:lnTo>
                      <a:pt x="832" y="218"/>
                    </a:lnTo>
                    <a:lnTo>
                      <a:pt x="674" y="832"/>
                    </a:lnTo>
                    <a:lnTo>
                      <a:pt x="515" y="1426"/>
                    </a:lnTo>
                    <a:lnTo>
                      <a:pt x="397" y="2040"/>
                    </a:lnTo>
                    <a:lnTo>
                      <a:pt x="298" y="2654"/>
                    </a:lnTo>
                    <a:lnTo>
                      <a:pt x="199" y="3268"/>
                    </a:lnTo>
                    <a:lnTo>
                      <a:pt x="139" y="3882"/>
                    </a:lnTo>
                    <a:lnTo>
                      <a:pt x="80" y="4516"/>
                    </a:lnTo>
                    <a:lnTo>
                      <a:pt x="40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60" y="10161"/>
                    </a:lnTo>
                    <a:lnTo>
                      <a:pt x="60" y="10220"/>
                    </a:lnTo>
                    <a:lnTo>
                      <a:pt x="80" y="10300"/>
                    </a:lnTo>
                    <a:lnTo>
                      <a:pt x="119" y="10339"/>
                    </a:lnTo>
                    <a:lnTo>
                      <a:pt x="139" y="10399"/>
                    </a:lnTo>
                    <a:lnTo>
                      <a:pt x="238" y="10458"/>
                    </a:lnTo>
                    <a:lnTo>
                      <a:pt x="337" y="10478"/>
                    </a:lnTo>
                    <a:lnTo>
                      <a:pt x="456" y="10458"/>
                    </a:lnTo>
                    <a:lnTo>
                      <a:pt x="535" y="10399"/>
                    </a:lnTo>
                    <a:lnTo>
                      <a:pt x="575" y="10339"/>
                    </a:lnTo>
                    <a:lnTo>
                      <a:pt x="595" y="10300"/>
                    </a:lnTo>
                    <a:lnTo>
                      <a:pt x="614" y="10220"/>
                    </a:lnTo>
                    <a:lnTo>
                      <a:pt x="614" y="10161"/>
                    </a:lnTo>
                    <a:lnTo>
                      <a:pt x="575" y="8913"/>
                    </a:lnTo>
                    <a:lnTo>
                      <a:pt x="555" y="7685"/>
                    </a:lnTo>
                    <a:lnTo>
                      <a:pt x="555" y="6457"/>
                    </a:lnTo>
                    <a:lnTo>
                      <a:pt x="595" y="5229"/>
                    </a:lnTo>
                    <a:lnTo>
                      <a:pt x="634" y="4615"/>
                    </a:lnTo>
                    <a:lnTo>
                      <a:pt x="694" y="4001"/>
                    </a:lnTo>
                    <a:lnTo>
                      <a:pt x="753" y="3387"/>
                    </a:lnTo>
                    <a:lnTo>
                      <a:pt x="852" y="2793"/>
                    </a:lnTo>
                    <a:lnTo>
                      <a:pt x="951" y="2179"/>
                    </a:lnTo>
                    <a:lnTo>
                      <a:pt x="1070" y="1585"/>
                    </a:lnTo>
                    <a:lnTo>
                      <a:pt x="1228" y="991"/>
                    </a:lnTo>
                    <a:lnTo>
                      <a:pt x="1387" y="397"/>
                    </a:lnTo>
                    <a:lnTo>
                      <a:pt x="1407" y="317"/>
                    </a:lnTo>
                    <a:lnTo>
                      <a:pt x="1407" y="258"/>
                    </a:lnTo>
                    <a:lnTo>
                      <a:pt x="1387" y="198"/>
                    </a:lnTo>
                    <a:lnTo>
                      <a:pt x="1367" y="139"/>
                    </a:lnTo>
                    <a:lnTo>
                      <a:pt x="1308" y="60"/>
                    </a:lnTo>
                    <a:lnTo>
                      <a:pt x="1209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7" name="Google Shape;6327;p23"/>
              <p:cNvSpPr/>
              <p:nvPr/>
            </p:nvSpPr>
            <p:spPr>
              <a:xfrm>
                <a:off x="3119750" y="754075"/>
                <a:ext cx="116875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5" h="96754" extrusionOk="0">
                    <a:moveTo>
                      <a:pt x="3644" y="0"/>
                    </a:moveTo>
                    <a:lnTo>
                      <a:pt x="3545" y="20"/>
                    </a:lnTo>
                    <a:lnTo>
                      <a:pt x="3486" y="40"/>
                    </a:lnTo>
                    <a:lnTo>
                      <a:pt x="3446" y="79"/>
                    </a:lnTo>
                    <a:lnTo>
                      <a:pt x="3427" y="119"/>
                    </a:lnTo>
                    <a:lnTo>
                      <a:pt x="3387" y="178"/>
                    </a:lnTo>
                    <a:lnTo>
                      <a:pt x="3387" y="238"/>
                    </a:lnTo>
                    <a:lnTo>
                      <a:pt x="3387" y="317"/>
                    </a:lnTo>
                    <a:lnTo>
                      <a:pt x="3605" y="2733"/>
                    </a:lnTo>
                    <a:lnTo>
                      <a:pt x="3803" y="5170"/>
                    </a:lnTo>
                    <a:lnTo>
                      <a:pt x="3942" y="7606"/>
                    </a:lnTo>
                    <a:lnTo>
                      <a:pt x="4041" y="10042"/>
                    </a:lnTo>
                    <a:lnTo>
                      <a:pt x="4100" y="12478"/>
                    </a:lnTo>
                    <a:lnTo>
                      <a:pt x="4120" y="14914"/>
                    </a:lnTo>
                    <a:lnTo>
                      <a:pt x="4080" y="17350"/>
                    </a:lnTo>
                    <a:lnTo>
                      <a:pt x="4021" y="19806"/>
                    </a:lnTo>
                    <a:lnTo>
                      <a:pt x="3902" y="22243"/>
                    </a:lnTo>
                    <a:lnTo>
                      <a:pt x="3744" y="24659"/>
                    </a:lnTo>
                    <a:lnTo>
                      <a:pt x="3545" y="27095"/>
                    </a:lnTo>
                    <a:lnTo>
                      <a:pt x="3308" y="29511"/>
                    </a:lnTo>
                    <a:lnTo>
                      <a:pt x="3030" y="31948"/>
                    </a:lnTo>
                    <a:lnTo>
                      <a:pt x="2714" y="34344"/>
                    </a:lnTo>
                    <a:lnTo>
                      <a:pt x="2337" y="36760"/>
                    </a:lnTo>
                    <a:lnTo>
                      <a:pt x="1921" y="39137"/>
                    </a:lnTo>
                    <a:lnTo>
                      <a:pt x="1486" y="41474"/>
                    </a:lnTo>
                    <a:lnTo>
                      <a:pt x="1050" y="43792"/>
                    </a:lnTo>
                    <a:lnTo>
                      <a:pt x="832" y="44940"/>
                    </a:lnTo>
                    <a:lnTo>
                      <a:pt x="634" y="46109"/>
                    </a:lnTo>
                    <a:lnTo>
                      <a:pt x="456" y="47278"/>
                    </a:lnTo>
                    <a:lnTo>
                      <a:pt x="297" y="48446"/>
                    </a:lnTo>
                    <a:lnTo>
                      <a:pt x="159" y="49635"/>
                    </a:lnTo>
                    <a:lnTo>
                      <a:pt x="79" y="50803"/>
                    </a:lnTo>
                    <a:lnTo>
                      <a:pt x="20" y="51991"/>
                    </a:lnTo>
                    <a:lnTo>
                      <a:pt x="0" y="53180"/>
                    </a:lnTo>
                    <a:lnTo>
                      <a:pt x="20" y="54348"/>
                    </a:lnTo>
                    <a:lnTo>
                      <a:pt x="60" y="55537"/>
                    </a:lnTo>
                    <a:lnTo>
                      <a:pt x="119" y="56725"/>
                    </a:lnTo>
                    <a:lnTo>
                      <a:pt x="198" y="57914"/>
                    </a:lnTo>
                    <a:lnTo>
                      <a:pt x="416" y="60370"/>
                    </a:lnTo>
                    <a:lnTo>
                      <a:pt x="65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50" y="67718"/>
                    </a:lnTo>
                    <a:lnTo>
                      <a:pt x="1208" y="70193"/>
                    </a:lnTo>
                    <a:lnTo>
                      <a:pt x="1307" y="72689"/>
                    </a:lnTo>
                    <a:lnTo>
                      <a:pt x="1367" y="75165"/>
                    </a:lnTo>
                    <a:lnTo>
                      <a:pt x="1406" y="77660"/>
                    </a:lnTo>
                    <a:lnTo>
                      <a:pt x="1387" y="78849"/>
                    </a:lnTo>
                    <a:lnTo>
                      <a:pt x="1387" y="80057"/>
                    </a:lnTo>
                    <a:lnTo>
                      <a:pt x="1347" y="82473"/>
                    </a:lnTo>
                    <a:lnTo>
                      <a:pt x="1327" y="83701"/>
                    </a:lnTo>
                    <a:lnTo>
                      <a:pt x="1347" y="84909"/>
                    </a:lnTo>
                    <a:lnTo>
                      <a:pt x="1367" y="86118"/>
                    </a:lnTo>
                    <a:lnTo>
                      <a:pt x="1406" y="87326"/>
                    </a:lnTo>
                    <a:lnTo>
                      <a:pt x="1486" y="88534"/>
                    </a:lnTo>
                    <a:lnTo>
                      <a:pt x="1604" y="89722"/>
                    </a:lnTo>
                    <a:lnTo>
                      <a:pt x="1684" y="90317"/>
                    </a:lnTo>
                    <a:lnTo>
                      <a:pt x="1763" y="90911"/>
                    </a:lnTo>
                    <a:lnTo>
                      <a:pt x="1862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8" y="93248"/>
                    </a:lnTo>
                    <a:lnTo>
                      <a:pt x="2397" y="93822"/>
                    </a:lnTo>
                    <a:lnTo>
                      <a:pt x="2575" y="94377"/>
                    </a:lnTo>
                    <a:lnTo>
                      <a:pt x="2753" y="94951"/>
                    </a:lnTo>
                    <a:lnTo>
                      <a:pt x="2971" y="95506"/>
                    </a:lnTo>
                    <a:lnTo>
                      <a:pt x="3189" y="96041"/>
                    </a:lnTo>
                    <a:lnTo>
                      <a:pt x="3427" y="96595"/>
                    </a:lnTo>
                    <a:lnTo>
                      <a:pt x="3466" y="96655"/>
                    </a:lnTo>
                    <a:lnTo>
                      <a:pt x="3506" y="96714"/>
                    </a:lnTo>
                    <a:lnTo>
                      <a:pt x="3545" y="96734"/>
                    </a:lnTo>
                    <a:lnTo>
                      <a:pt x="3605" y="96754"/>
                    </a:lnTo>
                    <a:lnTo>
                      <a:pt x="3704" y="96754"/>
                    </a:lnTo>
                    <a:lnTo>
                      <a:pt x="3803" y="96714"/>
                    </a:lnTo>
                    <a:lnTo>
                      <a:pt x="3882" y="96635"/>
                    </a:lnTo>
                    <a:lnTo>
                      <a:pt x="3942" y="96516"/>
                    </a:lnTo>
                    <a:lnTo>
                      <a:pt x="3961" y="96456"/>
                    </a:lnTo>
                    <a:lnTo>
                      <a:pt x="3961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704" y="95763"/>
                    </a:lnTo>
                    <a:lnTo>
                      <a:pt x="3506" y="95268"/>
                    </a:lnTo>
                    <a:lnTo>
                      <a:pt x="3308" y="94773"/>
                    </a:lnTo>
                    <a:lnTo>
                      <a:pt x="3130" y="94258"/>
                    </a:lnTo>
                    <a:lnTo>
                      <a:pt x="2971" y="93743"/>
                    </a:lnTo>
                    <a:lnTo>
                      <a:pt x="2832" y="93228"/>
                    </a:lnTo>
                    <a:lnTo>
                      <a:pt x="2694" y="92713"/>
                    </a:lnTo>
                    <a:lnTo>
                      <a:pt x="2575" y="92178"/>
                    </a:lnTo>
                    <a:lnTo>
                      <a:pt x="2476" y="91663"/>
                    </a:lnTo>
                    <a:lnTo>
                      <a:pt x="2377" y="91129"/>
                    </a:lnTo>
                    <a:lnTo>
                      <a:pt x="2218" y="90059"/>
                    </a:lnTo>
                    <a:lnTo>
                      <a:pt x="2100" y="88970"/>
                    </a:lnTo>
                    <a:lnTo>
                      <a:pt x="2020" y="87880"/>
                    </a:lnTo>
                    <a:lnTo>
                      <a:pt x="1961" y="86791"/>
                    </a:lnTo>
                    <a:lnTo>
                      <a:pt x="1921" y="85702"/>
                    </a:lnTo>
                    <a:lnTo>
                      <a:pt x="1902" y="84593"/>
                    </a:lnTo>
                    <a:lnTo>
                      <a:pt x="1902" y="83503"/>
                    </a:lnTo>
                    <a:lnTo>
                      <a:pt x="1941" y="81305"/>
                    </a:lnTo>
                    <a:lnTo>
                      <a:pt x="1961" y="79126"/>
                    </a:lnTo>
                    <a:lnTo>
                      <a:pt x="1961" y="76690"/>
                    </a:lnTo>
                    <a:lnTo>
                      <a:pt x="1902" y="74254"/>
                    </a:lnTo>
                    <a:lnTo>
                      <a:pt x="1822" y="71818"/>
                    </a:lnTo>
                    <a:lnTo>
                      <a:pt x="1684" y="69381"/>
                    </a:lnTo>
                    <a:lnTo>
                      <a:pt x="1525" y="66945"/>
                    </a:lnTo>
                    <a:lnTo>
                      <a:pt x="1347" y="64529"/>
                    </a:lnTo>
                    <a:lnTo>
                      <a:pt x="1149" y="62093"/>
                    </a:lnTo>
                    <a:lnTo>
                      <a:pt x="931" y="59676"/>
                    </a:lnTo>
                    <a:lnTo>
                      <a:pt x="812" y="58468"/>
                    </a:lnTo>
                    <a:lnTo>
                      <a:pt x="713" y="57280"/>
                    </a:lnTo>
                    <a:lnTo>
                      <a:pt x="634" y="56091"/>
                    </a:lnTo>
                    <a:lnTo>
                      <a:pt x="594" y="54883"/>
                    </a:lnTo>
                    <a:lnTo>
                      <a:pt x="555" y="53695"/>
                    </a:lnTo>
                    <a:lnTo>
                      <a:pt x="555" y="52487"/>
                    </a:lnTo>
                    <a:lnTo>
                      <a:pt x="594" y="51298"/>
                    </a:lnTo>
                    <a:lnTo>
                      <a:pt x="693" y="50110"/>
                    </a:lnTo>
                    <a:lnTo>
                      <a:pt x="812" y="48902"/>
                    </a:lnTo>
                    <a:lnTo>
                      <a:pt x="971" y="47694"/>
                    </a:lnTo>
                    <a:lnTo>
                      <a:pt x="1149" y="46505"/>
                    </a:lnTo>
                    <a:lnTo>
                      <a:pt x="1347" y="45317"/>
                    </a:lnTo>
                    <a:lnTo>
                      <a:pt x="1783" y="42940"/>
                    </a:lnTo>
                    <a:lnTo>
                      <a:pt x="2238" y="40563"/>
                    </a:lnTo>
                    <a:lnTo>
                      <a:pt x="2654" y="38266"/>
                    </a:lnTo>
                    <a:lnTo>
                      <a:pt x="3050" y="35948"/>
                    </a:lnTo>
                    <a:lnTo>
                      <a:pt x="3387" y="33611"/>
                    </a:lnTo>
                    <a:lnTo>
                      <a:pt x="3684" y="31294"/>
                    </a:lnTo>
                    <a:lnTo>
                      <a:pt x="3942" y="28957"/>
                    </a:lnTo>
                    <a:lnTo>
                      <a:pt x="4159" y="26600"/>
                    </a:lnTo>
                    <a:lnTo>
                      <a:pt x="4358" y="24263"/>
                    </a:lnTo>
                    <a:lnTo>
                      <a:pt x="4496" y="21906"/>
                    </a:lnTo>
                    <a:lnTo>
                      <a:pt x="4556" y="20559"/>
                    </a:lnTo>
                    <a:lnTo>
                      <a:pt x="4615" y="19212"/>
                    </a:lnTo>
                    <a:lnTo>
                      <a:pt x="4655" y="17846"/>
                    </a:lnTo>
                    <a:lnTo>
                      <a:pt x="4674" y="16499"/>
                    </a:lnTo>
                    <a:lnTo>
                      <a:pt x="4674" y="15152"/>
                    </a:lnTo>
                    <a:lnTo>
                      <a:pt x="4674" y="13805"/>
                    </a:lnTo>
                    <a:lnTo>
                      <a:pt x="4674" y="12438"/>
                    </a:lnTo>
                    <a:lnTo>
                      <a:pt x="4635" y="11092"/>
                    </a:lnTo>
                    <a:lnTo>
                      <a:pt x="4595" y="9745"/>
                    </a:lnTo>
                    <a:lnTo>
                      <a:pt x="4536" y="8398"/>
                    </a:lnTo>
                    <a:lnTo>
                      <a:pt x="4476" y="7051"/>
                    </a:lnTo>
                    <a:lnTo>
                      <a:pt x="4397" y="5704"/>
                    </a:lnTo>
                    <a:lnTo>
                      <a:pt x="4298" y="4338"/>
                    </a:lnTo>
                    <a:lnTo>
                      <a:pt x="4199" y="2991"/>
                    </a:lnTo>
                    <a:lnTo>
                      <a:pt x="4080" y="1664"/>
                    </a:lnTo>
                    <a:lnTo>
                      <a:pt x="3961" y="317"/>
                    </a:lnTo>
                    <a:lnTo>
                      <a:pt x="3942" y="238"/>
                    </a:lnTo>
                    <a:lnTo>
                      <a:pt x="3922" y="178"/>
                    </a:lnTo>
                    <a:lnTo>
                      <a:pt x="3882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44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8" name="Google Shape;6328;p23"/>
              <p:cNvSpPr/>
              <p:nvPr/>
            </p:nvSpPr>
            <p:spPr>
              <a:xfrm>
                <a:off x="3102400" y="364875"/>
                <a:ext cx="624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97" h="50527" extrusionOk="0">
                    <a:moveTo>
                      <a:pt x="971" y="0"/>
                    </a:moveTo>
                    <a:lnTo>
                      <a:pt x="872" y="20"/>
                    </a:lnTo>
                    <a:lnTo>
                      <a:pt x="773" y="80"/>
                    </a:lnTo>
                    <a:lnTo>
                      <a:pt x="734" y="139"/>
                    </a:lnTo>
                    <a:lnTo>
                      <a:pt x="694" y="179"/>
                    </a:lnTo>
                    <a:lnTo>
                      <a:pt x="674" y="258"/>
                    </a:lnTo>
                    <a:lnTo>
                      <a:pt x="655" y="317"/>
                    </a:lnTo>
                    <a:lnTo>
                      <a:pt x="456" y="2773"/>
                    </a:lnTo>
                    <a:lnTo>
                      <a:pt x="258" y="5209"/>
                    </a:lnTo>
                    <a:lnTo>
                      <a:pt x="199" y="6418"/>
                    </a:lnTo>
                    <a:lnTo>
                      <a:pt x="120" y="7626"/>
                    </a:lnTo>
                    <a:lnTo>
                      <a:pt x="80" y="8854"/>
                    </a:lnTo>
                    <a:lnTo>
                      <a:pt x="41" y="10062"/>
                    </a:lnTo>
                    <a:lnTo>
                      <a:pt x="21" y="11270"/>
                    </a:lnTo>
                    <a:lnTo>
                      <a:pt x="1" y="12498"/>
                    </a:lnTo>
                    <a:lnTo>
                      <a:pt x="21" y="13706"/>
                    </a:lnTo>
                    <a:lnTo>
                      <a:pt x="60" y="14934"/>
                    </a:lnTo>
                    <a:lnTo>
                      <a:pt x="120" y="16142"/>
                    </a:lnTo>
                    <a:lnTo>
                      <a:pt x="199" y="17370"/>
                    </a:lnTo>
                    <a:lnTo>
                      <a:pt x="298" y="18579"/>
                    </a:lnTo>
                    <a:lnTo>
                      <a:pt x="437" y="19807"/>
                    </a:lnTo>
                    <a:lnTo>
                      <a:pt x="734" y="22223"/>
                    </a:lnTo>
                    <a:lnTo>
                      <a:pt x="1070" y="24620"/>
                    </a:lnTo>
                    <a:lnTo>
                      <a:pt x="1387" y="27036"/>
                    </a:lnTo>
                    <a:lnTo>
                      <a:pt x="1526" y="28244"/>
                    </a:lnTo>
                    <a:lnTo>
                      <a:pt x="1665" y="29452"/>
                    </a:lnTo>
                    <a:lnTo>
                      <a:pt x="1783" y="30660"/>
                    </a:lnTo>
                    <a:lnTo>
                      <a:pt x="1863" y="31869"/>
                    </a:lnTo>
                    <a:lnTo>
                      <a:pt x="1902" y="33077"/>
                    </a:lnTo>
                    <a:lnTo>
                      <a:pt x="1942" y="34305"/>
                    </a:lnTo>
                    <a:lnTo>
                      <a:pt x="1942" y="35513"/>
                    </a:lnTo>
                    <a:lnTo>
                      <a:pt x="1922" y="36721"/>
                    </a:lnTo>
                    <a:lnTo>
                      <a:pt x="1883" y="37929"/>
                    </a:lnTo>
                    <a:lnTo>
                      <a:pt x="1843" y="39157"/>
                    </a:lnTo>
                    <a:lnTo>
                      <a:pt x="1684" y="41910"/>
                    </a:lnTo>
                    <a:lnTo>
                      <a:pt x="1605" y="43297"/>
                    </a:lnTo>
                    <a:lnTo>
                      <a:pt x="1546" y="44683"/>
                    </a:lnTo>
                    <a:lnTo>
                      <a:pt x="1526" y="46070"/>
                    </a:lnTo>
                    <a:lnTo>
                      <a:pt x="1546" y="47436"/>
                    </a:lnTo>
                    <a:lnTo>
                      <a:pt x="1566" y="48130"/>
                    </a:lnTo>
                    <a:lnTo>
                      <a:pt x="1585" y="48823"/>
                    </a:lnTo>
                    <a:lnTo>
                      <a:pt x="1625" y="49516"/>
                    </a:lnTo>
                    <a:lnTo>
                      <a:pt x="1684" y="50209"/>
                    </a:lnTo>
                    <a:lnTo>
                      <a:pt x="1704" y="50288"/>
                    </a:lnTo>
                    <a:lnTo>
                      <a:pt x="1724" y="50348"/>
                    </a:lnTo>
                    <a:lnTo>
                      <a:pt x="1764" y="50407"/>
                    </a:lnTo>
                    <a:lnTo>
                      <a:pt x="1803" y="50447"/>
                    </a:lnTo>
                    <a:lnTo>
                      <a:pt x="1902" y="50506"/>
                    </a:lnTo>
                    <a:lnTo>
                      <a:pt x="2001" y="50526"/>
                    </a:lnTo>
                    <a:lnTo>
                      <a:pt x="2100" y="50506"/>
                    </a:lnTo>
                    <a:lnTo>
                      <a:pt x="2199" y="50447"/>
                    </a:lnTo>
                    <a:lnTo>
                      <a:pt x="2219" y="50407"/>
                    </a:lnTo>
                    <a:lnTo>
                      <a:pt x="2259" y="50348"/>
                    </a:lnTo>
                    <a:lnTo>
                      <a:pt x="2259" y="50288"/>
                    </a:lnTo>
                    <a:lnTo>
                      <a:pt x="2259" y="50209"/>
                    </a:lnTo>
                    <a:lnTo>
                      <a:pt x="2160" y="48981"/>
                    </a:lnTo>
                    <a:lnTo>
                      <a:pt x="2100" y="47773"/>
                    </a:lnTo>
                    <a:lnTo>
                      <a:pt x="2081" y="46545"/>
                    </a:lnTo>
                    <a:lnTo>
                      <a:pt x="2081" y="45337"/>
                    </a:lnTo>
                    <a:lnTo>
                      <a:pt x="2120" y="44109"/>
                    </a:lnTo>
                    <a:lnTo>
                      <a:pt x="2160" y="42901"/>
                    </a:lnTo>
                    <a:lnTo>
                      <a:pt x="2279" y="40465"/>
                    </a:lnTo>
                    <a:lnTo>
                      <a:pt x="2397" y="38028"/>
                    </a:lnTo>
                    <a:lnTo>
                      <a:pt x="2437" y="36800"/>
                    </a:lnTo>
                    <a:lnTo>
                      <a:pt x="2477" y="35592"/>
                    </a:lnTo>
                    <a:lnTo>
                      <a:pt x="2496" y="34364"/>
                    </a:lnTo>
                    <a:lnTo>
                      <a:pt x="2477" y="33136"/>
                    </a:lnTo>
                    <a:lnTo>
                      <a:pt x="2437" y="31928"/>
                    </a:lnTo>
                    <a:lnTo>
                      <a:pt x="2358" y="30700"/>
                    </a:lnTo>
                    <a:lnTo>
                      <a:pt x="2239" y="29512"/>
                    </a:lnTo>
                    <a:lnTo>
                      <a:pt x="2120" y="28304"/>
                    </a:lnTo>
                    <a:lnTo>
                      <a:pt x="1823" y="25927"/>
                    </a:lnTo>
                    <a:lnTo>
                      <a:pt x="1209" y="21153"/>
                    </a:lnTo>
                    <a:lnTo>
                      <a:pt x="932" y="18777"/>
                    </a:lnTo>
                    <a:lnTo>
                      <a:pt x="813" y="17569"/>
                    </a:lnTo>
                    <a:lnTo>
                      <a:pt x="694" y="16380"/>
                    </a:lnTo>
                    <a:lnTo>
                      <a:pt x="615" y="15172"/>
                    </a:lnTo>
                    <a:lnTo>
                      <a:pt x="555" y="13984"/>
                    </a:lnTo>
                    <a:lnTo>
                      <a:pt x="516" y="12775"/>
                    </a:lnTo>
                    <a:lnTo>
                      <a:pt x="516" y="11567"/>
                    </a:lnTo>
                    <a:lnTo>
                      <a:pt x="536" y="10141"/>
                    </a:lnTo>
                    <a:lnTo>
                      <a:pt x="595" y="8735"/>
                    </a:lnTo>
                    <a:lnTo>
                      <a:pt x="674" y="7329"/>
                    </a:lnTo>
                    <a:lnTo>
                      <a:pt x="754" y="5922"/>
                    </a:lnTo>
                    <a:lnTo>
                      <a:pt x="872" y="4536"/>
                    </a:lnTo>
                    <a:lnTo>
                      <a:pt x="971" y="3130"/>
                    </a:lnTo>
                    <a:lnTo>
                      <a:pt x="1229" y="317"/>
                    </a:lnTo>
                    <a:lnTo>
                      <a:pt x="1229" y="258"/>
                    </a:lnTo>
                    <a:lnTo>
                      <a:pt x="1209" y="179"/>
                    </a:lnTo>
                    <a:lnTo>
                      <a:pt x="1189" y="139"/>
                    </a:lnTo>
                    <a:lnTo>
                      <a:pt x="1169" y="80"/>
                    </a:lnTo>
                    <a:lnTo>
                      <a:pt x="1070" y="20"/>
                    </a:ln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9" name="Google Shape;6329;p23"/>
              <p:cNvSpPr/>
              <p:nvPr/>
            </p:nvSpPr>
            <p:spPr>
              <a:xfrm>
                <a:off x="3324250" y="267325"/>
                <a:ext cx="609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699" extrusionOk="0">
                    <a:moveTo>
                      <a:pt x="1030" y="1"/>
                    </a:moveTo>
                    <a:lnTo>
                      <a:pt x="812" y="1407"/>
                    </a:lnTo>
                    <a:lnTo>
                      <a:pt x="614" y="2813"/>
                    </a:lnTo>
                    <a:lnTo>
                      <a:pt x="436" y="4239"/>
                    </a:lnTo>
                    <a:lnTo>
                      <a:pt x="277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20" y="9963"/>
                    </a:lnTo>
                    <a:lnTo>
                      <a:pt x="0" y="11389"/>
                    </a:lnTo>
                    <a:lnTo>
                      <a:pt x="20" y="12102"/>
                    </a:lnTo>
                    <a:lnTo>
                      <a:pt x="40" y="12815"/>
                    </a:lnTo>
                    <a:lnTo>
                      <a:pt x="79" y="13528"/>
                    </a:lnTo>
                    <a:lnTo>
                      <a:pt x="119" y="14241"/>
                    </a:lnTo>
                    <a:lnTo>
                      <a:pt x="178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74" y="17747"/>
                    </a:lnTo>
                    <a:lnTo>
                      <a:pt x="713" y="18440"/>
                    </a:lnTo>
                    <a:lnTo>
                      <a:pt x="872" y="19133"/>
                    </a:lnTo>
                    <a:lnTo>
                      <a:pt x="1050" y="19827"/>
                    </a:lnTo>
                    <a:lnTo>
                      <a:pt x="1228" y="20500"/>
                    </a:lnTo>
                    <a:lnTo>
                      <a:pt x="1446" y="21173"/>
                    </a:lnTo>
                    <a:lnTo>
                      <a:pt x="1664" y="21847"/>
                    </a:lnTo>
                    <a:lnTo>
                      <a:pt x="1902" y="22520"/>
                    </a:lnTo>
                    <a:lnTo>
                      <a:pt x="1941" y="22580"/>
                    </a:lnTo>
                    <a:lnTo>
                      <a:pt x="1981" y="22639"/>
                    </a:lnTo>
                    <a:lnTo>
                      <a:pt x="2020" y="22679"/>
                    </a:lnTo>
                    <a:lnTo>
                      <a:pt x="2080" y="22699"/>
                    </a:lnTo>
                    <a:lnTo>
                      <a:pt x="2179" y="22699"/>
                    </a:lnTo>
                    <a:lnTo>
                      <a:pt x="2258" y="22639"/>
                    </a:lnTo>
                    <a:lnTo>
                      <a:pt x="2357" y="22560"/>
                    </a:lnTo>
                    <a:lnTo>
                      <a:pt x="2416" y="22461"/>
                    </a:lnTo>
                    <a:lnTo>
                      <a:pt x="2436" y="22322"/>
                    </a:lnTo>
                    <a:lnTo>
                      <a:pt x="2416" y="22263"/>
                    </a:lnTo>
                    <a:lnTo>
                      <a:pt x="2397" y="22184"/>
                    </a:lnTo>
                    <a:lnTo>
                      <a:pt x="2159" y="21530"/>
                    </a:lnTo>
                    <a:lnTo>
                      <a:pt x="1941" y="20876"/>
                    </a:lnTo>
                    <a:lnTo>
                      <a:pt x="1743" y="20203"/>
                    </a:lnTo>
                    <a:lnTo>
                      <a:pt x="1545" y="19530"/>
                    </a:lnTo>
                    <a:lnTo>
                      <a:pt x="1387" y="18856"/>
                    </a:lnTo>
                    <a:lnTo>
                      <a:pt x="1228" y="18163"/>
                    </a:lnTo>
                    <a:lnTo>
                      <a:pt x="1109" y="17489"/>
                    </a:lnTo>
                    <a:lnTo>
                      <a:pt x="990" y="16796"/>
                    </a:lnTo>
                    <a:lnTo>
                      <a:pt x="891" y="16103"/>
                    </a:lnTo>
                    <a:lnTo>
                      <a:pt x="792" y="15410"/>
                    </a:lnTo>
                    <a:lnTo>
                      <a:pt x="733" y="14717"/>
                    </a:lnTo>
                    <a:lnTo>
                      <a:pt x="674" y="14023"/>
                    </a:lnTo>
                    <a:lnTo>
                      <a:pt x="614" y="13330"/>
                    </a:lnTo>
                    <a:lnTo>
                      <a:pt x="594" y="12617"/>
                    </a:lnTo>
                    <a:lnTo>
                      <a:pt x="574" y="11924"/>
                    </a:lnTo>
                    <a:lnTo>
                      <a:pt x="555" y="11211"/>
                    </a:lnTo>
                    <a:lnTo>
                      <a:pt x="574" y="9805"/>
                    </a:lnTo>
                    <a:lnTo>
                      <a:pt x="634" y="8379"/>
                    </a:lnTo>
                    <a:lnTo>
                      <a:pt x="733" y="6972"/>
                    </a:lnTo>
                    <a:lnTo>
                      <a:pt x="852" y="5566"/>
                    </a:lnTo>
                    <a:lnTo>
                      <a:pt x="1010" y="4160"/>
                    </a:lnTo>
                    <a:lnTo>
                      <a:pt x="1188" y="2754"/>
                    </a:lnTo>
                    <a:lnTo>
                      <a:pt x="1387" y="1367"/>
                    </a:lnTo>
                    <a:lnTo>
                      <a:pt x="160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0" name="Google Shape;6330;p23"/>
              <p:cNvSpPr/>
              <p:nvPr/>
            </p:nvSpPr>
            <p:spPr>
              <a:xfrm>
                <a:off x="3210350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6" y="1"/>
                    </a:moveTo>
                    <a:lnTo>
                      <a:pt x="417" y="21"/>
                    </a:lnTo>
                    <a:lnTo>
                      <a:pt x="318" y="80"/>
                    </a:lnTo>
                    <a:lnTo>
                      <a:pt x="278" y="140"/>
                    </a:lnTo>
                    <a:lnTo>
                      <a:pt x="258" y="179"/>
                    </a:lnTo>
                    <a:lnTo>
                      <a:pt x="238" y="258"/>
                    </a:lnTo>
                    <a:lnTo>
                      <a:pt x="219" y="318"/>
                    </a:lnTo>
                    <a:lnTo>
                      <a:pt x="1" y="12578"/>
                    </a:lnTo>
                    <a:lnTo>
                      <a:pt x="1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80" y="12816"/>
                    </a:lnTo>
                    <a:lnTo>
                      <a:pt x="179" y="12875"/>
                    </a:lnTo>
                    <a:lnTo>
                      <a:pt x="278" y="12895"/>
                    </a:lnTo>
                    <a:lnTo>
                      <a:pt x="377" y="12875"/>
                    </a:lnTo>
                    <a:lnTo>
                      <a:pt x="476" y="12816"/>
                    </a:lnTo>
                    <a:lnTo>
                      <a:pt x="516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75" y="12578"/>
                    </a:lnTo>
                    <a:lnTo>
                      <a:pt x="793" y="318"/>
                    </a:lnTo>
                    <a:lnTo>
                      <a:pt x="793" y="258"/>
                    </a:lnTo>
                    <a:lnTo>
                      <a:pt x="773" y="179"/>
                    </a:lnTo>
                    <a:lnTo>
                      <a:pt x="753" y="140"/>
                    </a:lnTo>
                    <a:lnTo>
                      <a:pt x="714" y="80"/>
                    </a:lnTo>
                    <a:lnTo>
                      <a:pt x="615" y="21"/>
                    </a:lnTo>
                    <a:lnTo>
                      <a:pt x="51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1" name="Google Shape;6331;p23"/>
              <p:cNvSpPr/>
              <p:nvPr/>
            </p:nvSpPr>
            <p:spPr>
              <a:xfrm>
                <a:off x="3471800" y="267325"/>
                <a:ext cx="50525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14856" extrusionOk="0">
                    <a:moveTo>
                      <a:pt x="0" y="1"/>
                    </a:moveTo>
                    <a:lnTo>
                      <a:pt x="892" y="5447"/>
                    </a:lnTo>
                    <a:lnTo>
                      <a:pt x="1070" y="6556"/>
                    </a:lnTo>
                    <a:lnTo>
                      <a:pt x="1228" y="7685"/>
                    </a:lnTo>
                    <a:lnTo>
                      <a:pt x="1347" y="8814"/>
                    </a:lnTo>
                    <a:lnTo>
                      <a:pt x="1387" y="9389"/>
                    </a:lnTo>
                    <a:lnTo>
                      <a:pt x="1426" y="9943"/>
                    </a:lnTo>
                    <a:lnTo>
                      <a:pt x="1446" y="10518"/>
                    </a:lnTo>
                    <a:lnTo>
                      <a:pt x="1446" y="11072"/>
                    </a:lnTo>
                    <a:lnTo>
                      <a:pt x="1426" y="11647"/>
                    </a:lnTo>
                    <a:lnTo>
                      <a:pt x="1407" y="12201"/>
                    </a:lnTo>
                    <a:lnTo>
                      <a:pt x="1367" y="12776"/>
                    </a:lnTo>
                    <a:lnTo>
                      <a:pt x="1288" y="13330"/>
                    </a:lnTo>
                    <a:lnTo>
                      <a:pt x="1209" y="13885"/>
                    </a:lnTo>
                    <a:lnTo>
                      <a:pt x="1090" y="14459"/>
                    </a:lnTo>
                    <a:lnTo>
                      <a:pt x="1070" y="14519"/>
                    </a:lnTo>
                    <a:lnTo>
                      <a:pt x="1090" y="14598"/>
                    </a:lnTo>
                    <a:lnTo>
                      <a:pt x="1090" y="14657"/>
                    </a:lnTo>
                    <a:lnTo>
                      <a:pt x="1129" y="14717"/>
                    </a:lnTo>
                    <a:lnTo>
                      <a:pt x="1189" y="14796"/>
                    </a:lnTo>
                    <a:lnTo>
                      <a:pt x="1288" y="14855"/>
                    </a:lnTo>
                    <a:lnTo>
                      <a:pt x="1407" y="14855"/>
                    </a:lnTo>
                    <a:lnTo>
                      <a:pt x="1506" y="14835"/>
                    </a:lnTo>
                    <a:lnTo>
                      <a:pt x="1545" y="14796"/>
                    </a:lnTo>
                    <a:lnTo>
                      <a:pt x="1585" y="14756"/>
                    </a:lnTo>
                    <a:lnTo>
                      <a:pt x="1624" y="14697"/>
                    </a:lnTo>
                    <a:lnTo>
                      <a:pt x="1644" y="14618"/>
                    </a:lnTo>
                    <a:lnTo>
                      <a:pt x="1743" y="14083"/>
                    </a:lnTo>
                    <a:lnTo>
                      <a:pt x="1842" y="13548"/>
                    </a:lnTo>
                    <a:lnTo>
                      <a:pt x="1902" y="12993"/>
                    </a:lnTo>
                    <a:lnTo>
                      <a:pt x="1961" y="12459"/>
                    </a:lnTo>
                    <a:lnTo>
                      <a:pt x="2001" y="11904"/>
                    </a:lnTo>
                    <a:lnTo>
                      <a:pt x="2001" y="11350"/>
                    </a:lnTo>
                    <a:lnTo>
                      <a:pt x="2021" y="10815"/>
                    </a:lnTo>
                    <a:lnTo>
                      <a:pt x="2001" y="10260"/>
                    </a:lnTo>
                    <a:lnTo>
                      <a:pt x="1981" y="9706"/>
                    </a:lnTo>
                    <a:lnTo>
                      <a:pt x="1941" y="9151"/>
                    </a:lnTo>
                    <a:lnTo>
                      <a:pt x="1842" y="8062"/>
                    </a:lnTo>
                    <a:lnTo>
                      <a:pt x="1704" y="6972"/>
                    </a:lnTo>
                    <a:lnTo>
                      <a:pt x="1545" y="5883"/>
                    </a:lnTo>
                    <a:lnTo>
                      <a:pt x="1070" y="2932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2" name="Google Shape;6332;p23"/>
              <p:cNvSpPr/>
              <p:nvPr/>
            </p:nvSpPr>
            <p:spPr>
              <a:xfrm>
                <a:off x="3380700" y="267325"/>
                <a:ext cx="61400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6" h="14420" extrusionOk="0">
                    <a:moveTo>
                      <a:pt x="1446" y="1"/>
                    </a:moveTo>
                    <a:lnTo>
                      <a:pt x="1386" y="60"/>
                    </a:lnTo>
                    <a:lnTo>
                      <a:pt x="1367" y="139"/>
                    </a:lnTo>
                    <a:lnTo>
                      <a:pt x="1347" y="218"/>
                    </a:lnTo>
                    <a:lnTo>
                      <a:pt x="1367" y="317"/>
                    </a:lnTo>
                    <a:lnTo>
                      <a:pt x="1446" y="654"/>
                    </a:lnTo>
                    <a:lnTo>
                      <a:pt x="1505" y="991"/>
                    </a:lnTo>
                    <a:lnTo>
                      <a:pt x="1624" y="1664"/>
                    </a:lnTo>
                    <a:lnTo>
                      <a:pt x="1703" y="2358"/>
                    </a:lnTo>
                    <a:lnTo>
                      <a:pt x="1763" y="3051"/>
                    </a:lnTo>
                    <a:lnTo>
                      <a:pt x="1783" y="3764"/>
                    </a:lnTo>
                    <a:lnTo>
                      <a:pt x="1802" y="4457"/>
                    </a:lnTo>
                    <a:lnTo>
                      <a:pt x="1842" y="5843"/>
                    </a:lnTo>
                    <a:lnTo>
                      <a:pt x="1882" y="7210"/>
                    </a:lnTo>
                    <a:lnTo>
                      <a:pt x="1901" y="8577"/>
                    </a:lnTo>
                    <a:lnTo>
                      <a:pt x="1862" y="9943"/>
                    </a:lnTo>
                    <a:lnTo>
                      <a:pt x="1842" y="10637"/>
                    </a:lnTo>
                    <a:lnTo>
                      <a:pt x="1802" y="11310"/>
                    </a:lnTo>
                    <a:lnTo>
                      <a:pt x="1723" y="12063"/>
                    </a:lnTo>
                    <a:lnTo>
                      <a:pt x="1644" y="12815"/>
                    </a:lnTo>
                    <a:lnTo>
                      <a:pt x="1624" y="13152"/>
                    </a:lnTo>
                    <a:lnTo>
                      <a:pt x="1604" y="13330"/>
                    </a:lnTo>
                    <a:lnTo>
                      <a:pt x="1565" y="13449"/>
                    </a:lnTo>
                    <a:lnTo>
                      <a:pt x="1485" y="13568"/>
                    </a:lnTo>
                    <a:lnTo>
                      <a:pt x="1446" y="13607"/>
                    </a:lnTo>
                    <a:lnTo>
                      <a:pt x="1406" y="13627"/>
                    </a:lnTo>
                    <a:lnTo>
                      <a:pt x="1367" y="13627"/>
                    </a:lnTo>
                    <a:lnTo>
                      <a:pt x="1327" y="13607"/>
                    </a:lnTo>
                    <a:lnTo>
                      <a:pt x="1268" y="13568"/>
                    </a:lnTo>
                    <a:lnTo>
                      <a:pt x="1228" y="13469"/>
                    </a:lnTo>
                    <a:lnTo>
                      <a:pt x="1169" y="13370"/>
                    </a:lnTo>
                    <a:lnTo>
                      <a:pt x="1089" y="13132"/>
                    </a:lnTo>
                    <a:lnTo>
                      <a:pt x="990" y="12835"/>
                    </a:lnTo>
                    <a:lnTo>
                      <a:pt x="891" y="12518"/>
                    </a:lnTo>
                    <a:lnTo>
                      <a:pt x="832" y="12201"/>
                    </a:lnTo>
                    <a:lnTo>
                      <a:pt x="753" y="11865"/>
                    </a:lnTo>
                    <a:lnTo>
                      <a:pt x="673" y="11211"/>
                    </a:lnTo>
                    <a:lnTo>
                      <a:pt x="614" y="10557"/>
                    </a:lnTo>
                    <a:lnTo>
                      <a:pt x="574" y="9904"/>
                    </a:lnTo>
                    <a:lnTo>
                      <a:pt x="574" y="9270"/>
                    </a:lnTo>
                    <a:lnTo>
                      <a:pt x="574" y="8636"/>
                    </a:lnTo>
                    <a:lnTo>
                      <a:pt x="614" y="7982"/>
                    </a:lnTo>
                    <a:lnTo>
                      <a:pt x="713" y="6695"/>
                    </a:lnTo>
                    <a:lnTo>
                      <a:pt x="832" y="5427"/>
                    </a:lnTo>
                    <a:lnTo>
                      <a:pt x="832" y="5348"/>
                    </a:lnTo>
                    <a:lnTo>
                      <a:pt x="812" y="5289"/>
                    </a:lnTo>
                    <a:lnTo>
                      <a:pt x="792" y="5229"/>
                    </a:lnTo>
                    <a:lnTo>
                      <a:pt x="772" y="5190"/>
                    </a:lnTo>
                    <a:lnTo>
                      <a:pt x="733" y="5150"/>
                    </a:lnTo>
                    <a:lnTo>
                      <a:pt x="673" y="5130"/>
                    </a:lnTo>
                    <a:lnTo>
                      <a:pt x="574" y="5111"/>
                    </a:lnTo>
                    <a:lnTo>
                      <a:pt x="475" y="5130"/>
                    </a:lnTo>
                    <a:lnTo>
                      <a:pt x="376" y="5190"/>
                    </a:lnTo>
                    <a:lnTo>
                      <a:pt x="337" y="5229"/>
                    </a:lnTo>
                    <a:lnTo>
                      <a:pt x="297" y="5289"/>
                    </a:lnTo>
                    <a:lnTo>
                      <a:pt x="277" y="5348"/>
                    </a:lnTo>
                    <a:lnTo>
                      <a:pt x="257" y="5427"/>
                    </a:lnTo>
                    <a:lnTo>
                      <a:pt x="99" y="7052"/>
                    </a:lnTo>
                    <a:lnTo>
                      <a:pt x="40" y="7864"/>
                    </a:lnTo>
                    <a:lnTo>
                      <a:pt x="0" y="8676"/>
                    </a:lnTo>
                    <a:lnTo>
                      <a:pt x="0" y="9488"/>
                    </a:lnTo>
                    <a:lnTo>
                      <a:pt x="20" y="10320"/>
                    </a:lnTo>
                    <a:lnTo>
                      <a:pt x="79" y="11112"/>
                    </a:lnTo>
                    <a:lnTo>
                      <a:pt x="139" y="11528"/>
                    </a:lnTo>
                    <a:lnTo>
                      <a:pt x="198" y="11924"/>
                    </a:lnTo>
                    <a:lnTo>
                      <a:pt x="317" y="12538"/>
                    </a:lnTo>
                    <a:lnTo>
                      <a:pt x="376" y="12875"/>
                    </a:lnTo>
                    <a:lnTo>
                      <a:pt x="475" y="13211"/>
                    </a:lnTo>
                    <a:lnTo>
                      <a:pt x="574" y="13528"/>
                    </a:lnTo>
                    <a:lnTo>
                      <a:pt x="713" y="13825"/>
                    </a:lnTo>
                    <a:lnTo>
                      <a:pt x="792" y="13964"/>
                    </a:lnTo>
                    <a:lnTo>
                      <a:pt x="891" y="14083"/>
                    </a:lnTo>
                    <a:lnTo>
                      <a:pt x="971" y="14182"/>
                    </a:lnTo>
                    <a:lnTo>
                      <a:pt x="1089" y="14281"/>
                    </a:lnTo>
                    <a:lnTo>
                      <a:pt x="1228" y="14360"/>
                    </a:lnTo>
                    <a:lnTo>
                      <a:pt x="1386" y="14420"/>
                    </a:lnTo>
                    <a:lnTo>
                      <a:pt x="1525" y="14420"/>
                    </a:lnTo>
                    <a:lnTo>
                      <a:pt x="1664" y="14380"/>
                    </a:lnTo>
                    <a:lnTo>
                      <a:pt x="1783" y="14301"/>
                    </a:lnTo>
                    <a:lnTo>
                      <a:pt x="1882" y="14182"/>
                    </a:lnTo>
                    <a:lnTo>
                      <a:pt x="1981" y="14043"/>
                    </a:lnTo>
                    <a:lnTo>
                      <a:pt x="2060" y="13865"/>
                    </a:lnTo>
                    <a:lnTo>
                      <a:pt x="2159" y="13528"/>
                    </a:lnTo>
                    <a:lnTo>
                      <a:pt x="2218" y="13152"/>
                    </a:lnTo>
                    <a:lnTo>
                      <a:pt x="2278" y="12776"/>
                    </a:lnTo>
                    <a:lnTo>
                      <a:pt x="2317" y="12379"/>
                    </a:lnTo>
                    <a:lnTo>
                      <a:pt x="2357" y="11587"/>
                    </a:lnTo>
                    <a:lnTo>
                      <a:pt x="2397" y="10835"/>
                    </a:lnTo>
                    <a:lnTo>
                      <a:pt x="2436" y="9904"/>
                    </a:lnTo>
                    <a:lnTo>
                      <a:pt x="2456" y="8993"/>
                    </a:lnTo>
                    <a:lnTo>
                      <a:pt x="2456" y="8062"/>
                    </a:lnTo>
                    <a:lnTo>
                      <a:pt x="2456" y="7131"/>
                    </a:lnTo>
                    <a:lnTo>
                      <a:pt x="2436" y="5388"/>
                    </a:lnTo>
                    <a:lnTo>
                      <a:pt x="2416" y="4497"/>
                    </a:lnTo>
                    <a:lnTo>
                      <a:pt x="2377" y="3605"/>
                    </a:lnTo>
                    <a:lnTo>
                      <a:pt x="2317" y="2714"/>
                    </a:lnTo>
                    <a:lnTo>
                      <a:pt x="2238" y="1843"/>
                    </a:lnTo>
                    <a:lnTo>
                      <a:pt x="2179" y="1407"/>
                    </a:lnTo>
                    <a:lnTo>
                      <a:pt x="2099" y="971"/>
                    </a:lnTo>
                    <a:lnTo>
                      <a:pt x="2020" y="555"/>
                    </a:lnTo>
                    <a:lnTo>
                      <a:pt x="1901" y="139"/>
                    </a:lnTo>
                    <a:lnTo>
                      <a:pt x="1882" y="60"/>
                    </a:lnTo>
                    <a:lnTo>
                      <a:pt x="18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3" name="Google Shape;6333;p23"/>
              <p:cNvSpPr/>
              <p:nvPr/>
            </p:nvSpPr>
            <p:spPr>
              <a:xfrm>
                <a:off x="3189550" y="1603750"/>
                <a:ext cx="1124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45318" extrusionOk="0">
                    <a:moveTo>
                      <a:pt x="1922" y="1"/>
                    </a:moveTo>
                    <a:lnTo>
                      <a:pt x="1823" y="20"/>
                    </a:lnTo>
                    <a:lnTo>
                      <a:pt x="1744" y="80"/>
                    </a:lnTo>
                    <a:lnTo>
                      <a:pt x="1704" y="119"/>
                    </a:lnTo>
                    <a:lnTo>
                      <a:pt x="1684" y="179"/>
                    </a:lnTo>
                    <a:lnTo>
                      <a:pt x="1665" y="238"/>
                    </a:lnTo>
                    <a:lnTo>
                      <a:pt x="1665" y="318"/>
                    </a:lnTo>
                    <a:lnTo>
                      <a:pt x="1704" y="852"/>
                    </a:lnTo>
                    <a:lnTo>
                      <a:pt x="1724" y="1407"/>
                    </a:lnTo>
                    <a:lnTo>
                      <a:pt x="1704" y="1942"/>
                    </a:lnTo>
                    <a:lnTo>
                      <a:pt x="1665" y="2476"/>
                    </a:lnTo>
                    <a:lnTo>
                      <a:pt x="1605" y="2991"/>
                    </a:lnTo>
                    <a:lnTo>
                      <a:pt x="1546" y="3526"/>
                    </a:lnTo>
                    <a:lnTo>
                      <a:pt x="1466" y="4041"/>
                    </a:lnTo>
                    <a:lnTo>
                      <a:pt x="1367" y="4576"/>
                    </a:lnTo>
                    <a:lnTo>
                      <a:pt x="1150" y="5606"/>
                    </a:lnTo>
                    <a:lnTo>
                      <a:pt x="912" y="6656"/>
                    </a:lnTo>
                    <a:lnTo>
                      <a:pt x="654" y="7685"/>
                    </a:lnTo>
                    <a:lnTo>
                      <a:pt x="437" y="8735"/>
                    </a:lnTo>
                    <a:lnTo>
                      <a:pt x="258" y="9706"/>
                    </a:lnTo>
                    <a:lnTo>
                      <a:pt x="179" y="10201"/>
                    </a:lnTo>
                    <a:lnTo>
                      <a:pt x="100" y="10696"/>
                    </a:lnTo>
                    <a:lnTo>
                      <a:pt x="60" y="11211"/>
                    </a:lnTo>
                    <a:lnTo>
                      <a:pt x="21" y="11706"/>
                    </a:lnTo>
                    <a:lnTo>
                      <a:pt x="1" y="12201"/>
                    </a:lnTo>
                    <a:lnTo>
                      <a:pt x="1" y="12716"/>
                    </a:lnTo>
                    <a:lnTo>
                      <a:pt x="40" y="13231"/>
                    </a:lnTo>
                    <a:lnTo>
                      <a:pt x="80" y="13766"/>
                    </a:lnTo>
                    <a:lnTo>
                      <a:pt x="139" y="14281"/>
                    </a:lnTo>
                    <a:lnTo>
                      <a:pt x="199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3" y="18024"/>
                    </a:lnTo>
                    <a:lnTo>
                      <a:pt x="971" y="19193"/>
                    </a:lnTo>
                    <a:lnTo>
                      <a:pt x="1110" y="20381"/>
                    </a:lnTo>
                    <a:lnTo>
                      <a:pt x="1209" y="21570"/>
                    </a:lnTo>
                    <a:lnTo>
                      <a:pt x="1288" y="22758"/>
                    </a:lnTo>
                    <a:lnTo>
                      <a:pt x="1348" y="23946"/>
                    </a:lnTo>
                    <a:lnTo>
                      <a:pt x="138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308" y="31136"/>
                    </a:lnTo>
                    <a:lnTo>
                      <a:pt x="1130" y="35909"/>
                    </a:lnTo>
                    <a:lnTo>
                      <a:pt x="1051" y="38246"/>
                    </a:lnTo>
                    <a:lnTo>
                      <a:pt x="1031" y="39435"/>
                    </a:lnTo>
                    <a:lnTo>
                      <a:pt x="1051" y="40029"/>
                    </a:lnTo>
                    <a:lnTo>
                      <a:pt x="1070" y="40603"/>
                    </a:lnTo>
                    <a:lnTo>
                      <a:pt x="1090" y="41198"/>
                    </a:lnTo>
                    <a:lnTo>
                      <a:pt x="1150" y="41772"/>
                    </a:lnTo>
                    <a:lnTo>
                      <a:pt x="1229" y="42346"/>
                    </a:lnTo>
                    <a:lnTo>
                      <a:pt x="1308" y="42921"/>
                    </a:lnTo>
                    <a:lnTo>
                      <a:pt x="1427" y="43495"/>
                    </a:lnTo>
                    <a:lnTo>
                      <a:pt x="1566" y="44050"/>
                    </a:lnTo>
                    <a:lnTo>
                      <a:pt x="1744" y="44604"/>
                    </a:lnTo>
                    <a:lnTo>
                      <a:pt x="1942" y="45159"/>
                    </a:lnTo>
                    <a:lnTo>
                      <a:pt x="2001" y="45238"/>
                    </a:lnTo>
                    <a:lnTo>
                      <a:pt x="2061" y="45297"/>
                    </a:lnTo>
                    <a:lnTo>
                      <a:pt x="2140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78" y="45238"/>
                    </a:lnTo>
                    <a:lnTo>
                      <a:pt x="2437" y="45179"/>
                    </a:lnTo>
                    <a:lnTo>
                      <a:pt x="2457" y="45080"/>
                    </a:lnTo>
                    <a:lnTo>
                      <a:pt x="2853" y="43079"/>
                    </a:lnTo>
                    <a:lnTo>
                      <a:pt x="322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62" y="36008"/>
                    </a:lnTo>
                    <a:lnTo>
                      <a:pt x="4061" y="34998"/>
                    </a:lnTo>
                    <a:lnTo>
                      <a:pt x="4160" y="33968"/>
                    </a:lnTo>
                    <a:lnTo>
                      <a:pt x="4259" y="32958"/>
                    </a:lnTo>
                    <a:lnTo>
                      <a:pt x="4338" y="31928"/>
                    </a:lnTo>
                    <a:lnTo>
                      <a:pt x="4398" y="30898"/>
                    </a:lnTo>
                    <a:lnTo>
                      <a:pt x="4437" y="29868"/>
                    </a:lnTo>
                    <a:lnTo>
                      <a:pt x="4477" y="28858"/>
                    </a:lnTo>
                    <a:lnTo>
                      <a:pt x="4497" y="27828"/>
                    </a:lnTo>
                    <a:lnTo>
                      <a:pt x="4497" y="26798"/>
                    </a:lnTo>
                    <a:lnTo>
                      <a:pt x="4477" y="25788"/>
                    </a:lnTo>
                    <a:lnTo>
                      <a:pt x="4457" y="24758"/>
                    </a:lnTo>
                    <a:lnTo>
                      <a:pt x="4398" y="23728"/>
                    </a:lnTo>
                    <a:lnTo>
                      <a:pt x="4338" y="22718"/>
                    </a:lnTo>
                    <a:lnTo>
                      <a:pt x="4259" y="21708"/>
                    </a:lnTo>
                    <a:lnTo>
                      <a:pt x="4160" y="20678"/>
                    </a:lnTo>
                    <a:lnTo>
                      <a:pt x="4021" y="19668"/>
                    </a:lnTo>
                    <a:lnTo>
                      <a:pt x="3883" y="18658"/>
                    </a:lnTo>
                    <a:lnTo>
                      <a:pt x="3724" y="17648"/>
                    </a:lnTo>
                    <a:lnTo>
                      <a:pt x="3546" y="16658"/>
                    </a:lnTo>
                    <a:lnTo>
                      <a:pt x="3348" y="15648"/>
                    </a:lnTo>
                    <a:lnTo>
                      <a:pt x="3130" y="14657"/>
                    </a:lnTo>
                    <a:lnTo>
                      <a:pt x="2893" y="13667"/>
                    </a:lnTo>
                    <a:lnTo>
                      <a:pt x="2635" y="12677"/>
                    </a:lnTo>
                    <a:lnTo>
                      <a:pt x="2595" y="12597"/>
                    </a:lnTo>
                    <a:lnTo>
                      <a:pt x="2556" y="12538"/>
                    </a:lnTo>
                    <a:lnTo>
                      <a:pt x="2516" y="12498"/>
                    </a:lnTo>
                    <a:lnTo>
                      <a:pt x="2477" y="12479"/>
                    </a:lnTo>
                    <a:lnTo>
                      <a:pt x="2378" y="12439"/>
                    </a:lnTo>
                    <a:lnTo>
                      <a:pt x="2259" y="12459"/>
                    </a:lnTo>
                    <a:lnTo>
                      <a:pt x="2179" y="12498"/>
                    </a:lnTo>
                    <a:lnTo>
                      <a:pt x="2100" y="12597"/>
                    </a:lnTo>
                    <a:lnTo>
                      <a:pt x="2080" y="12637"/>
                    </a:lnTo>
                    <a:lnTo>
                      <a:pt x="2061" y="12696"/>
                    </a:lnTo>
                    <a:lnTo>
                      <a:pt x="2061" y="12776"/>
                    </a:lnTo>
                    <a:lnTo>
                      <a:pt x="2080" y="12855"/>
                    </a:lnTo>
                    <a:lnTo>
                      <a:pt x="2338" y="13786"/>
                    </a:lnTo>
                    <a:lnTo>
                      <a:pt x="2556" y="14736"/>
                    </a:lnTo>
                    <a:lnTo>
                      <a:pt x="2774" y="15707"/>
                    </a:lnTo>
                    <a:lnTo>
                      <a:pt x="2972" y="16658"/>
                    </a:lnTo>
                    <a:lnTo>
                      <a:pt x="3150" y="17608"/>
                    </a:lnTo>
                    <a:lnTo>
                      <a:pt x="3308" y="18579"/>
                    </a:lnTo>
                    <a:lnTo>
                      <a:pt x="3447" y="19549"/>
                    </a:lnTo>
                    <a:lnTo>
                      <a:pt x="3566" y="20520"/>
                    </a:lnTo>
                    <a:lnTo>
                      <a:pt x="3665" y="21490"/>
                    </a:lnTo>
                    <a:lnTo>
                      <a:pt x="3744" y="22461"/>
                    </a:lnTo>
                    <a:lnTo>
                      <a:pt x="3804" y="23431"/>
                    </a:lnTo>
                    <a:lnTo>
                      <a:pt x="3863" y="24422"/>
                    </a:lnTo>
                    <a:lnTo>
                      <a:pt x="3903" y="25392"/>
                    </a:lnTo>
                    <a:lnTo>
                      <a:pt x="3922" y="26383"/>
                    </a:lnTo>
                    <a:lnTo>
                      <a:pt x="3922" y="27353"/>
                    </a:lnTo>
                    <a:lnTo>
                      <a:pt x="3922" y="28343"/>
                    </a:lnTo>
                    <a:lnTo>
                      <a:pt x="3883" y="29314"/>
                    </a:lnTo>
                    <a:lnTo>
                      <a:pt x="3863" y="30304"/>
                    </a:lnTo>
                    <a:lnTo>
                      <a:pt x="3804" y="31275"/>
                    </a:lnTo>
                    <a:lnTo>
                      <a:pt x="3744" y="32265"/>
                    </a:lnTo>
                    <a:lnTo>
                      <a:pt x="3665" y="33235"/>
                    </a:lnTo>
                    <a:lnTo>
                      <a:pt x="3566" y="34206"/>
                    </a:lnTo>
                    <a:lnTo>
                      <a:pt x="3368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7" y="41990"/>
                    </a:lnTo>
                    <a:lnTo>
                      <a:pt x="2120" y="43891"/>
                    </a:lnTo>
                    <a:lnTo>
                      <a:pt x="2001" y="43436"/>
                    </a:lnTo>
                    <a:lnTo>
                      <a:pt x="1902" y="42980"/>
                    </a:lnTo>
                    <a:lnTo>
                      <a:pt x="1803" y="42505"/>
                    </a:lnTo>
                    <a:lnTo>
                      <a:pt x="1744" y="42029"/>
                    </a:lnTo>
                    <a:lnTo>
                      <a:pt x="1684" y="41554"/>
                    </a:lnTo>
                    <a:lnTo>
                      <a:pt x="1645" y="41059"/>
                    </a:lnTo>
                    <a:lnTo>
                      <a:pt x="1605" y="40108"/>
                    </a:lnTo>
                    <a:lnTo>
                      <a:pt x="1605" y="39138"/>
                    </a:lnTo>
                    <a:lnTo>
                      <a:pt x="1625" y="38147"/>
                    </a:lnTo>
                    <a:lnTo>
                      <a:pt x="1684" y="36226"/>
                    </a:lnTo>
                    <a:lnTo>
                      <a:pt x="1823" y="31572"/>
                    </a:lnTo>
                    <a:lnTo>
                      <a:pt x="1902" y="26937"/>
                    </a:lnTo>
                    <a:lnTo>
                      <a:pt x="1922" y="25808"/>
                    </a:lnTo>
                    <a:lnTo>
                      <a:pt x="1922" y="24699"/>
                    </a:lnTo>
                    <a:lnTo>
                      <a:pt x="1902" y="23570"/>
                    </a:lnTo>
                    <a:lnTo>
                      <a:pt x="1863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6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2" y="15747"/>
                    </a:lnTo>
                    <a:lnTo>
                      <a:pt x="85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5" y="13469"/>
                    </a:lnTo>
                    <a:lnTo>
                      <a:pt x="575" y="12934"/>
                    </a:lnTo>
                    <a:lnTo>
                      <a:pt x="575" y="12380"/>
                    </a:lnTo>
                    <a:lnTo>
                      <a:pt x="595" y="11845"/>
                    </a:lnTo>
                    <a:lnTo>
                      <a:pt x="615" y="11310"/>
                    </a:lnTo>
                    <a:lnTo>
                      <a:pt x="674" y="10775"/>
                    </a:lnTo>
                    <a:lnTo>
                      <a:pt x="753" y="10240"/>
                    </a:lnTo>
                    <a:lnTo>
                      <a:pt x="833" y="9706"/>
                    </a:lnTo>
                    <a:lnTo>
                      <a:pt x="932" y="9171"/>
                    </a:lnTo>
                    <a:lnTo>
                      <a:pt x="1169" y="8082"/>
                    </a:lnTo>
                    <a:lnTo>
                      <a:pt x="1407" y="6992"/>
                    </a:lnTo>
                    <a:lnTo>
                      <a:pt x="1665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100" y="3685"/>
                    </a:lnTo>
                    <a:lnTo>
                      <a:pt x="2179" y="3130"/>
                    </a:lnTo>
                    <a:lnTo>
                      <a:pt x="2239" y="2575"/>
                    </a:lnTo>
                    <a:lnTo>
                      <a:pt x="2259" y="2021"/>
                    </a:lnTo>
                    <a:lnTo>
                      <a:pt x="2279" y="1466"/>
                    </a:lnTo>
                    <a:lnTo>
                      <a:pt x="2279" y="892"/>
                    </a:lnTo>
                    <a:lnTo>
                      <a:pt x="2239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60" y="119"/>
                    </a:lnTo>
                    <a:lnTo>
                      <a:pt x="2120" y="80"/>
                    </a:lnTo>
                    <a:lnTo>
                      <a:pt x="2021" y="20"/>
                    </a:lnTo>
                    <a:lnTo>
                      <a:pt x="19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4" name="Google Shape;6334;p23"/>
              <p:cNvSpPr/>
              <p:nvPr/>
            </p:nvSpPr>
            <p:spPr>
              <a:xfrm>
                <a:off x="3164800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60" y="80"/>
                    </a:lnTo>
                    <a:lnTo>
                      <a:pt x="40" y="120"/>
                    </a:lnTo>
                    <a:lnTo>
                      <a:pt x="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14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73" y="9132"/>
                    </a:lnTo>
                    <a:lnTo>
                      <a:pt x="813" y="9171"/>
                    </a:lnTo>
                    <a:lnTo>
                      <a:pt x="912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09" y="9171"/>
                    </a:lnTo>
                    <a:lnTo>
                      <a:pt x="1248" y="9132"/>
                    </a:lnTo>
                    <a:lnTo>
                      <a:pt x="126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5" y="318"/>
                    </a:lnTo>
                    <a:lnTo>
                      <a:pt x="555" y="239"/>
                    </a:lnTo>
                    <a:lnTo>
                      <a:pt x="535" y="179"/>
                    </a:lnTo>
                    <a:lnTo>
                      <a:pt x="496" y="120"/>
                    </a:lnTo>
                    <a:lnTo>
                      <a:pt x="456" y="80"/>
                    </a:lnTo>
                    <a:lnTo>
                      <a:pt x="357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5" name="Google Shape;6335;p23"/>
              <p:cNvSpPr/>
              <p:nvPr/>
            </p:nvSpPr>
            <p:spPr>
              <a:xfrm>
                <a:off x="3062300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7" y="1"/>
                    </a:moveTo>
                    <a:lnTo>
                      <a:pt x="2338" y="21"/>
                    </a:lnTo>
                    <a:lnTo>
                      <a:pt x="2278" y="60"/>
                    </a:lnTo>
                    <a:lnTo>
                      <a:pt x="2239" y="100"/>
                    </a:lnTo>
                    <a:lnTo>
                      <a:pt x="2219" y="159"/>
                    </a:lnTo>
                    <a:lnTo>
                      <a:pt x="2179" y="219"/>
                    </a:lnTo>
                    <a:lnTo>
                      <a:pt x="1922" y="1249"/>
                    </a:lnTo>
                    <a:lnTo>
                      <a:pt x="1684" y="2298"/>
                    </a:lnTo>
                    <a:lnTo>
                      <a:pt x="1486" y="3348"/>
                    </a:lnTo>
                    <a:lnTo>
                      <a:pt x="1308" y="4398"/>
                    </a:lnTo>
                    <a:lnTo>
                      <a:pt x="1130" y="5447"/>
                    </a:lnTo>
                    <a:lnTo>
                      <a:pt x="991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16" y="10894"/>
                    </a:lnTo>
                    <a:lnTo>
                      <a:pt x="318" y="13132"/>
                    </a:lnTo>
                    <a:lnTo>
                      <a:pt x="139" y="15390"/>
                    </a:lnTo>
                    <a:lnTo>
                      <a:pt x="80" y="16519"/>
                    </a:lnTo>
                    <a:lnTo>
                      <a:pt x="20" y="17648"/>
                    </a:lnTo>
                    <a:lnTo>
                      <a:pt x="1" y="18817"/>
                    </a:lnTo>
                    <a:lnTo>
                      <a:pt x="1" y="19965"/>
                    </a:lnTo>
                    <a:lnTo>
                      <a:pt x="20" y="21114"/>
                    </a:lnTo>
                    <a:lnTo>
                      <a:pt x="80" y="22283"/>
                    </a:lnTo>
                    <a:lnTo>
                      <a:pt x="159" y="23431"/>
                    </a:lnTo>
                    <a:lnTo>
                      <a:pt x="238" y="24580"/>
                    </a:lnTo>
                    <a:lnTo>
                      <a:pt x="456" y="26878"/>
                    </a:lnTo>
                    <a:lnTo>
                      <a:pt x="674" y="29195"/>
                    </a:lnTo>
                    <a:lnTo>
                      <a:pt x="892" y="31493"/>
                    </a:lnTo>
                    <a:lnTo>
                      <a:pt x="1070" y="33790"/>
                    </a:lnTo>
                    <a:lnTo>
                      <a:pt x="1248" y="36107"/>
                    </a:lnTo>
                    <a:lnTo>
                      <a:pt x="1407" y="38762"/>
                    </a:lnTo>
                    <a:lnTo>
                      <a:pt x="1526" y="41416"/>
                    </a:lnTo>
                    <a:lnTo>
                      <a:pt x="1625" y="44050"/>
                    </a:lnTo>
                    <a:lnTo>
                      <a:pt x="1704" y="46704"/>
                    </a:lnTo>
                    <a:lnTo>
                      <a:pt x="1704" y="46783"/>
                    </a:lnTo>
                    <a:lnTo>
                      <a:pt x="1724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882" y="47001"/>
                    </a:lnTo>
                    <a:lnTo>
                      <a:pt x="2001" y="47021"/>
                    </a:lnTo>
                    <a:lnTo>
                      <a:pt x="2100" y="47001"/>
                    </a:lnTo>
                    <a:lnTo>
                      <a:pt x="2179" y="46941"/>
                    </a:lnTo>
                    <a:lnTo>
                      <a:pt x="2219" y="46902"/>
                    </a:lnTo>
                    <a:lnTo>
                      <a:pt x="2259" y="46842"/>
                    </a:lnTo>
                    <a:lnTo>
                      <a:pt x="2259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20" y="42109"/>
                    </a:lnTo>
                    <a:lnTo>
                      <a:pt x="2021" y="39791"/>
                    </a:lnTo>
                    <a:lnTo>
                      <a:pt x="1902" y="37494"/>
                    </a:lnTo>
                    <a:lnTo>
                      <a:pt x="1744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6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54" y="22758"/>
                    </a:lnTo>
                    <a:lnTo>
                      <a:pt x="595" y="21649"/>
                    </a:lnTo>
                    <a:lnTo>
                      <a:pt x="55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5" y="17153"/>
                    </a:lnTo>
                    <a:lnTo>
                      <a:pt x="674" y="16004"/>
                    </a:lnTo>
                    <a:lnTo>
                      <a:pt x="753" y="14875"/>
                    </a:lnTo>
                    <a:lnTo>
                      <a:pt x="932" y="12597"/>
                    </a:lnTo>
                    <a:lnTo>
                      <a:pt x="1149" y="10340"/>
                    </a:lnTo>
                    <a:lnTo>
                      <a:pt x="1268" y="9072"/>
                    </a:lnTo>
                    <a:lnTo>
                      <a:pt x="1407" y="7824"/>
                    </a:lnTo>
                    <a:lnTo>
                      <a:pt x="1565" y="6576"/>
                    </a:lnTo>
                    <a:lnTo>
                      <a:pt x="1744" y="5329"/>
                    </a:lnTo>
                    <a:lnTo>
                      <a:pt x="1942" y="4081"/>
                    </a:lnTo>
                    <a:lnTo>
                      <a:pt x="2159" y="2853"/>
                    </a:lnTo>
                    <a:lnTo>
                      <a:pt x="2437" y="1625"/>
                    </a:lnTo>
                    <a:lnTo>
                      <a:pt x="2734" y="397"/>
                    </a:lnTo>
                    <a:lnTo>
                      <a:pt x="2754" y="337"/>
                    </a:lnTo>
                    <a:lnTo>
                      <a:pt x="2754" y="258"/>
                    </a:lnTo>
                    <a:lnTo>
                      <a:pt x="2734" y="199"/>
                    </a:lnTo>
                    <a:lnTo>
                      <a:pt x="2714" y="139"/>
                    </a:lnTo>
                    <a:lnTo>
                      <a:pt x="2635" y="60"/>
                    </a:lnTo>
                    <a:lnTo>
                      <a:pt x="253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6" name="Google Shape;6336;p23"/>
              <p:cNvSpPr/>
              <p:nvPr/>
            </p:nvSpPr>
            <p:spPr>
              <a:xfrm>
                <a:off x="2976650" y="276725"/>
                <a:ext cx="139650" cy="1292400"/>
              </a:xfrm>
              <a:custGeom>
                <a:avLst/>
                <a:gdLst/>
                <a:ahLst/>
                <a:cxnLst/>
                <a:rect l="l" t="t" r="r" b="b"/>
                <a:pathLst>
                  <a:path w="5586" h="51696" extrusionOk="0">
                    <a:moveTo>
                      <a:pt x="2080" y="1"/>
                    </a:moveTo>
                    <a:lnTo>
                      <a:pt x="2020" y="21"/>
                    </a:lnTo>
                    <a:lnTo>
                      <a:pt x="1961" y="40"/>
                    </a:lnTo>
                    <a:lnTo>
                      <a:pt x="1921" y="100"/>
                    </a:lnTo>
                    <a:lnTo>
                      <a:pt x="1882" y="159"/>
                    </a:lnTo>
                    <a:lnTo>
                      <a:pt x="1862" y="239"/>
                    </a:lnTo>
                    <a:lnTo>
                      <a:pt x="1644" y="1427"/>
                    </a:lnTo>
                    <a:lnTo>
                      <a:pt x="1466" y="2635"/>
                    </a:lnTo>
                    <a:lnTo>
                      <a:pt x="1327" y="3863"/>
                    </a:lnTo>
                    <a:lnTo>
                      <a:pt x="1189" y="5071"/>
                    </a:lnTo>
                    <a:lnTo>
                      <a:pt x="1109" y="6279"/>
                    </a:lnTo>
                    <a:lnTo>
                      <a:pt x="1050" y="7507"/>
                    </a:lnTo>
                    <a:lnTo>
                      <a:pt x="1010" y="8735"/>
                    </a:lnTo>
                    <a:lnTo>
                      <a:pt x="1010" y="9963"/>
                    </a:lnTo>
                    <a:lnTo>
                      <a:pt x="1030" y="11172"/>
                    </a:lnTo>
                    <a:lnTo>
                      <a:pt x="1070" y="12400"/>
                    </a:lnTo>
                    <a:lnTo>
                      <a:pt x="1169" y="13628"/>
                    </a:lnTo>
                    <a:lnTo>
                      <a:pt x="1268" y="14836"/>
                    </a:lnTo>
                    <a:lnTo>
                      <a:pt x="1406" y="16044"/>
                    </a:lnTo>
                    <a:lnTo>
                      <a:pt x="1585" y="17252"/>
                    </a:lnTo>
                    <a:lnTo>
                      <a:pt x="1783" y="18460"/>
                    </a:lnTo>
                    <a:lnTo>
                      <a:pt x="2001" y="19649"/>
                    </a:lnTo>
                    <a:lnTo>
                      <a:pt x="2179" y="20461"/>
                    </a:lnTo>
                    <a:lnTo>
                      <a:pt x="2377" y="21253"/>
                    </a:lnTo>
                    <a:lnTo>
                      <a:pt x="2595" y="22045"/>
                    </a:lnTo>
                    <a:lnTo>
                      <a:pt x="2813" y="22837"/>
                    </a:lnTo>
                    <a:lnTo>
                      <a:pt x="2793" y="22917"/>
                    </a:lnTo>
                    <a:lnTo>
                      <a:pt x="2793" y="22976"/>
                    </a:lnTo>
                    <a:lnTo>
                      <a:pt x="3130" y="26066"/>
                    </a:lnTo>
                    <a:lnTo>
                      <a:pt x="3288" y="27591"/>
                    </a:lnTo>
                    <a:lnTo>
                      <a:pt x="3427" y="29156"/>
                    </a:lnTo>
                    <a:lnTo>
                      <a:pt x="3565" y="30701"/>
                    </a:lnTo>
                    <a:lnTo>
                      <a:pt x="3684" y="32245"/>
                    </a:lnTo>
                    <a:lnTo>
                      <a:pt x="3763" y="33790"/>
                    </a:lnTo>
                    <a:lnTo>
                      <a:pt x="3823" y="35355"/>
                    </a:lnTo>
                    <a:lnTo>
                      <a:pt x="3862" y="36900"/>
                    </a:lnTo>
                    <a:lnTo>
                      <a:pt x="3862" y="38445"/>
                    </a:lnTo>
                    <a:lnTo>
                      <a:pt x="3843" y="40009"/>
                    </a:lnTo>
                    <a:lnTo>
                      <a:pt x="3763" y="41554"/>
                    </a:lnTo>
                    <a:lnTo>
                      <a:pt x="3644" y="43099"/>
                    </a:lnTo>
                    <a:lnTo>
                      <a:pt x="3565" y="43852"/>
                    </a:lnTo>
                    <a:lnTo>
                      <a:pt x="3486" y="44624"/>
                    </a:lnTo>
                    <a:lnTo>
                      <a:pt x="3367" y="45397"/>
                    </a:lnTo>
                    <a:lnTo>
                      <a:pt x="3268" y="46169"/>
                    </a:lnTo>
                    <a:lnTo>
                      <a:pt x="3130" y="46922"/>
                    </a:lnTo>
                    <a:lnTo>
                      <a:pt x="2991" y="47694"/>
                    </a:lnTo>
                    <a:lnTo>
                      <a:pt x="2872" y="47476"/>
                    </a:lnTo>
                    <a:lnTo>
                      <a:pt x="2753" y="47259"/>
                    </a:lnTo>
                    <a:lnTo>
                      <a:pt x="2535" y="46803"/>
                    </a:lnTo>
                    <a:lnTo>
                      <a:pt x="2377" y="46328"/>
                    </a:lnTo>
                    <a:lnTo>
                      <a:pt x="2238" y="45833"/>
                    </a:lnTo>
                    <a:lnTo>
                      <a:pt x="2119" y="45337"/>
                    </a:lnTo>
                    <a:lnTo>
                      <a:pt x="2020" y="44822"/>
                    </a:lnTo>
                    <a:lnTo>
                      <a:pt x="1842" y="43812"/>
                    </a:lnTo>
                    <a:lnTo>
                      <a:pt x="1426" y="40921"/>
                    </a:lnTo>
                    <a:lnTo>
                      <a:pt x="1228" y="39495"/>
                    </a:lnTo>
                    <a:lnTo>
                      <a:pt x="1030" y="38049"/>
                    </a:lnTo>
                    <a:lnTo>
                      <a:pt x="872" y="36642"/>
                    </a:lnTo>
                    <a:lnTo>
                      <a:pt x="753" y="35236"/>
                    </a:lnTo>
                    <a:lnTo>
                      <a:pt x="654" y="33830"/>
                    </a:lnTo>
                    <a:lnTo>
                      <a:pt x="594" y="32424"/>
                    </a:lnTo>
                    <a:lnTo>
                      <a:pt x="555" y="30998"/>
                    </a:lnTo>
                    <a:lnTo>
                      <a:pt x="575" y="30304"/>
                    </a:lnTo>
                    <a:lnTo>
                      <a:pt x="575" y="29591"/>
                    </a:lnTo>
                    <a:lnTo>
                      <a:pt x="614" y="28878"/>
                    </a:lnTo>
                    <a:lnTo>
                      <a:pt x="654" y="28185"/>
                    </a:lnTo>
                    <a:lnTo>
                      <a:pt x="713" y="27472"/>
                    </a:lnTo>
                    <a:lnTo>
                      <a:pt x="773" y="26779"/>
                    </a:lnTo>
                    <a:lnTo>
                      <a:pt x="951" y="27096"/>
                    </a:lnTo>
                    <a:lnTo>
                      <a:pt x="1089" y="27413"/>
                    </a:lnTo>
                    <a:lnTo>
                      <a:pt x="1228" y="27749"/>
                    </a:lnTo>
                    <a:lnTo>
                      <a:pt x="1347" y="28086"/>
                    </a:lnTo>
                    <a:lnTo>
                      <a:pt x="1446" y="28423"/>
                    </a:lnTo>
                    <a:lnTo>
                      <a:pt x="1525" y="28760"/>
                    </a:lnTo>
                    <a:lnTo>
                      <a:pt x="1604" y="29116"/>
                    </a:lnTo>
                    <a:lnTo>
                      <a:pt x="1664" y="29473"/>
                    </a:lnTo>
                    <a:lnTo>
                      <a:pt x="1763" y="30205"/>
                    </a:lnTo>
                    <a:lnTo>
                      <a:pt x="1822" y="30938"/>
                    </a:lnTo>
                    <a:lnTo>
                      <a:pt x="1862" y="31691"/>
                    </a:lnTo>
                    <a:lnTo>
                      <a:pt x="1862" y="32444"/>
                    </a:lnTo>
                    <a:lnTo>
                      <a:pt x="1842" y="33969"/>
                    </a:lnTo>
                    <a:lnTo>
                      <a:pt x="1842" y="35474"/>
                    </a:lnTo>
                    <a:lnTo>
                      <a:pt x="1842" y="36226"/>
                    </a:lnTo>
                    <a:lnTo>
                      <a:pt x="1882" y="36959"/>
                    </a:lnTo>
                    <a:lnTo>
                      <a:pt x="1941" y="37692"/>
                    </a:lnTo>
                    <a:lnTo>
                      <a:pt x="2040" y="38385"/>
                    </a:lnTo>
                    <a:lnTo>
                      <a:pt x="2060" y="38465"/>
                    </a:lnTo>
                    <a:lnTo>
                      <a:pt x="2100" y="38524"/>
                    </a:lnTo>
                    <a:lnTo>
                      <a:pt x="2119" y="38564"/>
                    </a:lnTo>
                    <a:lnTo>
                      <a:pt x="2179" y="38603"/>
                    </a:lnTo>
                    <a:lnTo>
                      <a:pt x="2218" y="38623"/>
                    </a:lnTo>
                    <a:lnTo>
                      <a:pt x="2377" y="38623"/>
                    </a:lnTo>
                    <a:lnTo>
                      <a:pt x="2476" y="38564"/>
                    </a:lnTo>
                    <a:lnTo>
                      <a:pt x="2555" y="38484"/>
                    </a:lnTo>
                    <a:lnTo>
                      <a:pt x="2575" y="38425"/>
                    </a:lnTo>
                    <a:lnTo>
                      <a:pt x="2595" y="38366"/>
                    </a:lnTo>
                    <a:lnTo>
                      <a:pt x="2595" y="38286"/>
                    </a:lnTo>
                    <a:lnTo>
                      <a:pt x="2595" y="38207"/>
                    </a:lnTo>
                    <a:lnTo>
                      <a:pt x="2535" y="37831"/>
                    </a:lnTo>
                    <a:lnTo>
                      <a:pt x="2476" y="37435"/>
                    </a:lnTo>
                    <a:lnTo>
                      <a:pt x="2416" y="36642"/>
                    </a:lnTo>
                    <a:lnTo>
                      <a:pt x="2377" y="35830"/>
                    </a:lnTo>
                    <a:lnTo>
                      <a:pt x="2357" y="35018"/>
                    </a:lnTo>
                    <a:lnTo>
                      <a:pt x="2377" y="33374"/>
                    </a:lnTo>
                    <a:lnTo>
                      <a:pt x="2377" y="32562"/>
                    </a:lnTo>
                    <a:lnTo>
                      <a:pt x="2377" y="31730"/>
                    </a:lnTo>
                    <a:lnTo>
                      <a:pt x="2357" y="30938"/>
                    </a:lnTo>
                    <a:lnTo>
                      <a:pt x="2298" y="30126"/>
                    </a:lnTo>
                    <a:lnTo>
                      <a:pt x="2199" y="29354"/>
                    </a:lnTo>
                    <a:lnTo>
                      <a:pt x="2119" y="28958"/>
                    </a:lnTo>
                    <a:lnTo>
                      <a:pt x="2040" y="28581"/>
                    </a:lnTo>
                    <a:lnTo>
                      <a:pt x="1961" y="28205"/>
                    </a:lnTo>
                    <a:lnTo>
                      <a:pt x="1842" y="27829"/>
                    </a:lnTo>
                    <a:lnTo>
                      <a:pt x="1723" y="27452"/>
                    </a:lnTo>
                    <a:lnTo>
                      <a:pt x="1565" y="27096"/>
                    </a:lnTo>
                    <a:lnTo>
                      <a:pt x="1406" y="26739"/>
                    </a:lnTo>
                    <a:lnTo>
                      <a:pt x="1228" y="26383"/>
                    </a:lnTo>
                    <a:lnTo>
                      <a:pt x="1030" y="26046"/>
                    </a:lnTo>
                    <a:lnTo>
                      <a:pt x="792" y="25690"/>
                    </a:lnTo>
                    <a:lnTo>
                      <a:pt x="733" y="25650"/>
                    </a:lnTo>
                    <a:lnTo>
                      <a:pt x="674" y="25610"/>
                    </a:lnTo>
                    <a:lnTo>
                      <a:pt x="515" y="25610"/>
                    </a:lnTo>
                    <a:lnTo>
                      <a:pt x="456" y="25650"/>
                    </a:lnTo>
                    <a:lnTo>
                      <a:pt x="396" y="25690"/>
                    </a:lnTo>
                    <a:lnTo>
                      <a:pt x="337" y="25769"/>
                    </a:lnTo>
                    <a:lnTo>
                      <a:pt x="317" y="25848"/>
                    </a:lnTo>
                    <a:lnTo>
                      <a:pt x="218" y="26620"/>
                    </a:lnTo>
                    <a:lnTo>
                      <a:pt x="159" y="27393"/>
                    </a:lnTo>
                    <a:lnTo>
                      <a:pt x="99" y="28165"/>
                    </a:lnTo>
                    <a:lnTo>
                      <a:pt x="40" y="28938"/>
                    </a:lnTo>
                    <a:lnTo>
                      <a:pt x="20" y="29710"/>
                    </a:lnTo>
                    <a:lnTo>
                      <a:pt x="0" y="30483"/>
                    </a:lnTo>
                    <a:lnTo>
                      <a:pt x="0" y="31255"/>
                    </a:lnTo>
                    <a:lnTo>
                      <a:pt x="20" y="32028"/>
                    </a:lnTo>
                    <a:lnTo>
                      <a:pt x="79" y="33592"/>
                    </a:lnTo>
                    <a:lnTo>
                      <a:pt x="178" y="35137"/>
                    </a:lnTo>
                    <a:lnTo>
                      <a:pt x="317" y="36682"/>
                    </a:lnTo>
                    <a:lnTo>
                      <a:pt x="495" y="38227"/>
                    </a:lnTo>
                    <a:lnTo>
                      <a:pt x="674" y="39752"/>
                    </a:lnTo>
                    <a:lnTo>
                      <a:pt x="891" y="41297"/>
                    </a:lnTo>
                    <a:lnTo>
                      <a:pt x="1109" y="42822"/>
                    </a:lnTo>
                    <a:lnTo>
                      <a:pt x="1347" y="44347"/>
                    </a:lnTo>
                    <a:lnTo>
                      <a:pt x="1446" y="44941"/>
                    </a:lnTo>
                    <a:lnTo>
                      <a:pt x="1565" y="45516"/>
                    </a:lnTo>
                    <a:lnTo>
                      <a:pt x="1703" y="46090"/>
                    </a:lnTo>
                    <a:lnTo>
                      <a:pt x="1862" y="46645"/>
                    </a:lnTo>
                    <a:lnTo>
                      <a:pt x="2060" y="47179"/>
                    </a:lnTo>
                    <a:lnTo>
                      <a:pt x="2179" y="47437"/>
                    </a:lnTo>
                    <a:lnTo>
                      <a:pt x="2317" y="47694"/>
                    </a:lnTo>
                    <a:lnTo>
                      <a:pt x="2456" y="47932"/>
                    </a:lnTo>
                    <a:lnTo>
                      <a:pt x="2595" y="48170"/>
                    </a:lnTo>
                    <a:lnTo>
                      <a:pt x="2753" y="48407"/>
                    </a:lnTo>
                    <a:lnTo>
                      <a:pt x="2931" y="48625"/>
                    </a:lnTo>
                    <a:lnTo>
                      <a:pt x="2991" y="48685"/>
                    </a:lnTo>
                    <a:lnTo>
                      <a:pt x="3070" y="48724"/>
                    </a:lnTo>
                    <a:lnTo>
                      <a:pt x="3209" y="48724"/>
                    </a:lnTo>
                    <a:lnTo>
                      <a:pt x="3268" y="48685"/>
                    </a:lnTo>
                    <a:lnTo>
                      <a:pt x="3328" y="48645"/>
                    </a:lnTo>
                    <a:lnTo>
                      <a:pt x="3387" y="48566"/>
                    </a:lnTo>
                    <a:lnTo>
                      <a:pt x="3407" y="48487"/>
                    </a:lnTo>
                    <a:lnTo>
                      <a:pt x="3545" y="47793"/>
                    </a:lnTo>
                    <a:lnTo>
                      <a:pt x="3684" y="47100"/>
                    </a:lnTo>
                    <a:lnTo>
                      <a:pt x="3902" y="45694"/>
                    </a:lnTo>
                    <a:lnTo>
                      <a:pt x="4100" y="44288"/>
                    </a:lnTo>
                    <a:lnTo>
                      <a:pt x="4239" y="42881"/>
                    </a:lnTo>
                    <a:lnTo>
                      <a:pt x="4338" y="41475"/>
                    </a:lnTo>
                    <a:lnTo>
                      <a:pt x="4397" y="40069"/>
                    </a:lnTo>
                    <a:lnTo>
                      <a:pt x="4437" y="38643"/>
                    </a:lnTo>
                    <a:lnTo>
                      <a:pt x="4437" y="37237"/>
                    </a:lnTo>
                    <a:lnTo>
                      <a:pt x="4417" y="35811"/>
                    </a:lnTo>
                    <a:lnTo>
                      <a:pt x="4358" y="34404"/>
                    </a:lnTo>
                    <a:lnTo>
                      <a:pt x="4278" y="32978"/>
                    </a:lnTo>
                    <a:lnTo>
                      <a:pt x="4199" y="31552"/>
                    </a:lnTo>
                    <a:lnTo>
                      <a:pt x="4080" y="30146"/>
                    </a:lnTo>
                    <a:lnTo>
                      <a:pt x="3961" y="28720"/>
                    </a:lnTo>
                    <a:lnTo>
                      <a:pt x="3684" y="25907"/>
                    </a:lnTo>
                    <a:lnTo>
                      <a:pt x="3902" y="26739"/>
                    </a:lnTo>
                    <a:lnTo>
                      <a:pt x="4120" y="27591"/>
                    </a:lnTo>
                    <a:lnTo>
                      <a:pt x="4318" y="28443"/>
                    </a:lnTo>
                    <a:lnTo>
                      <a:pt x="4476" y="29294"/>
                    </a:lnTo>
                    <a:lnTo>
                      <a:pt x="4575" y="29948"/>
                    </a:lnTo>
                    <a:lnTo>
                      <a:pt x="4674" y="30582"/>
                    </a:lnTo>
                    <a:lnTo>
                      <a:pt x="4754" y="31235"/>
                    </a:lnTo>
                    <a:lnTo>
                      <a:pt x="4813" y="31889"/>
                    </a:lnTo>
                    <a:lnTo>
                      <a:pt x="4932" y="33176"/>
                    </a:lnTo>
                    <a:lnTo>
                      <a:pt x="4991" y="34484"/>
                    </a:lnTo>
                    <a:lnTo>
                      <a:pt x="5011" y="35791"/>
                    </a:lnTo>
                    <a:lnTo>
                      <a:pt x="4991" y="37098"/>
                    </a:lnTo>
                    <a:lnTo>
                      <a:pt x="4952" y="38405"/>
                    </a:lnTo>
                    <a:lnTo>
                      <a:pt x="4892" y="39712"/>
                    </a:lnTo>
                    <a:lnTo>
                      <a:pt x="4813" y="41158"/>
                    </a:lnTo>
                    <a:lnTo>
                      <a:pt x="4694" y="42624"/>
                    </a:lnTo>
                    <a:lnTo>
                      <a:pt x="4575" y="44090"/>
                    </a:lnTo>
                    <a:lnTo>
                      <a:pt x="4437" y="45555"/>
                    </a:lnTo>
                    <a:lnTo>
                      <a:pt x="3862" y="51378"/>
                    </a:lnTo>
                    <a:lnTo>
                      <a:pt x="3862" y="51457"/>
                    </a:lnTo>
                    <a:lnTo>
                      <a:pt x="3882" y="51517"/>
                    </a:lnTo>
                    <a:lnTo>
                      <a:pt x="3902" y="51576"/>
                    </a:lnTo>
                    <a:lnTo>
                      <a:pt x="3942" y="51616"/>
                    </a:lnTo>
                    <a:lnTo>
                      <a:pt x="4021" y="51675"/>
                    </a:lnTo>
                    <a:lnTo>
                      <a:pt x="4120" y="51695"/>
                    </a:lnTo>
                    <a:lnTo>
                      <a:pt x="4239" y="51675"/>
                    </a:lnTo>
                    <a:lnTo>
                      <a:pt x="4338" y="51616"/>
                    </a:lnTo>
                    <a:lnTo>
                      <a:pt x="4377" y="51576"/>
                    </a:lnTo>
                    <a:lnTo>
                      <a:pt x="4397" y="51517"/>
                    </a:lnTo>
                    <a:lnTo>
                      <a:pt x="4417" y="51457"/>
                    </a:lnTo>
                    <a:lnTo>
                      <a:pt x="4437" y="51378"/>
                    </a:lnTo>
                    <a:lnTo>
                      <a:pt x="4694" y="48863"/>
                    </a:lnTo>
                    <a:lnTo>
                      <a:pt x="4952" y="46328"/>
                    </a:lnTo>
                    <a:lnTo>
                      <a:pt x="5209" y="43773"/>
                    </a:lnTo>
                    <a:lnTo>
                      <a:pt x="5308" y="42505"/>
                    </a:lnTo>
                    <a:lnTo>
                      <a:pt x="5407" y="41218"/>
                    </a:lnTo>
                    <a:lnTo>
                      <a:pt x="5486" y="39950"/>
                    </a:lnTo>
                    <a:lnTo>
                      <a:pt x="5546" y="38663"/>
                    </a:lnTo>
                    <a:lnTo>
                      <a:pt x="5585" y="37395"/>
                    </a:lnTo>
                    <a:lnTo>
                      <a:pt x="5585" y="36127"/>
                    </a:lnTo>
                    <a:lnTo>
                      <a:pt x="5566" y="34840"/>
                    </a:lnTo>
                    <a:lnTo>
                      <a:pt x="5526" y="33572"/>
                    </a:lnTo>
                    <a:lnTo>
                      <a:pt x="5427" y="32305"/>
                    </a:lnTo>
                    <a:lnTo>
                      <a:pt x="5308" y="31037"/>
                    </a:lnTo>
                    <a:lnTo>
                      <a:pt x="5229" y="30423"/>
                    </a:lnTo>
                    <a:lnTo>
                      <a:pt x="5130" y="29829"/>
                    </a:lnTo>
                    <a:lnTo>
                      <a:pt x="5011" y="29235"/>
                    </a:lnTo>
                    <a:lnTo>
                      <a:pt x="4892" y="28641"/>
                    </a:lnTo>
                    <a:lnTo>
                      <a:pt x="4635" y="27472"/>
                    </a:lnTo>
                    <a:lnTo>
                      <a:pt x="4338" y="26323"/>
                    </a:lnTo>
                    <a:lnTo>
                      <a:pt x="4021" y="25175"/>
                    </a:lnTo>
                    <a:lnTo>
                      <a:pt x="3684" y="24026"/>
                    </a:lnTo>
                    <a:lnTo>
                      <a:pt x="3367" y="22857"/>
                    </a:lnTo>
                    <a:lnTo>
                      <a:pt x="3070" y="21689"/>
                    </a:lnTo>
                    <a:lnTo>
                      <a:pt x="2773" y="20481"/>
                    </a:lnTo>
                    <a:lnTo>
                      <a:pt x="2516" y="19233"/>
                    </a:lnTo>
                    <a:lnTo>
                      <a:pt x="2278" y="18005"/>
                    </a:lnTo>
                    <a:lnTo>
                      <a:pt x="2080" y="16757"/>
                    </a:lnTo>
                    <a:lnTo>
                      <a:pt x="1921" y="15509"/>
                    </a:lnTo>
                    <a:lnTo>
                      <a:pt x="1783" y="14242"/>
                    </a:lnTo>
                    <a:lnTo>
                      <a:pt x="1684" y="12974"/>
                    </a:lnTo>
                    <a:lnTo>
                      <a:pt x="1604" y="11706"/>
                    </a:lnTo>
                    <a:lnTo>
                      <a:pt x="1565" y="10360"/>
                    </a:lnTo>
                    <a:lnTo>
                      <a:pt x="1565" y="8993"/>
                    </a:lnTo>
                    <a:lnTo>
                      <a:pt x="1604" y="7646"/>
                    </a:lnTo>
                    <a:lnTo>
                      <a:pt x="1664" y="6279"/>
                    </a:lnTo>
                    <a:lnTo>
                      <a:pt x="1783" y="4933"/>
                    </a:lnTo>
                    <a:lnTo>
                      <a:pt x="1921" y="3586"/>
                    </a:lnTo>
                    <a:lnTo>
                      <a:pt x="2100" y="2239"/>
                    </a:lnTo>
                    <a:lnTo>
                      <a:pt x="2317" y="912"/>
                    </a:lnTo>
                    <a:lnTo>
                      <a:pt x="2476" y="1130"/>
                    </a:lnTo>
                    <a:lnTo>
                      <a:pt x="2615" y="1368"/>
                    </a:lnTo>
                    <a:lnTo>
                      <a:pt x="2733" y="1625"/>
                    </a:lnTo>
                    <a:lnTo>
                      <a:pt x="2832" y="1922"/>
                    </a:lnTo>
                    <a:lnTo>
                      <a:pt x="2892" y="2199"/>
                    </a:lnTo>
                    <a:lnTo>
                      <a:pt x="2951" y="2496"/>
                    </a:lnTo>
                    <a:lnTo>
                      <a:pt x="3011" y="3091"/>
                    </a:lnTo>
                    <a:lnTo>
                      <a:pt x="3070" y="3923"/>
                    </a:lnTo>
                    <a:lnTo>
                      <a:pt x="3110" y="4754"/>
                    </a:lnTo>
                    <a:lnTo>
                      <a:pt x="3149" y="6418"/>
                    </a:lnTo>
                    <a:lnTo>
                      <a:pt x="3130" y="8161"/>
                    </a:lnTo>
                    <a:lnTo>
                      <a:pt x="3090" y="9924"/>
                    </a:lnTo>
                    <a:lnTo>
                      <a:pt x="3011" y="11687"/>
                    </a:lnTo>
                    <a:lnTo>
                      <a:pt x="2872" y="13449"/>
                    </a:lnTo>
                    <a:lnTo>
                      <a:pt x="2872" y="13509"/>
                    </a:lnTo>
                    <a:lnTo>
                      <a:pt x="2892" y="13588"/>
                    </a:lnTo>
                    <a:lnTo>
                      <a:pt x="2912" y="13628"/>
                    </a:lnTo>
                    <a:lnTo>
                      <a:pt x="2951" y="13687"/>
                    </a:lnTo>
                    <a:lnTo>
                      <a:pt x="3030" y="13746"/>
                    </a:lnTo>
                    <a:lnTo>
                      <a:pt x="3130" y="13766"/>
                    </a:lnTo>
                    <a:lnTo>
                      <a:pt x="3229" y="13727"/>
                    </a:lnTo>
                    <a:lnTo>
                      <a:pt x="3328" y="13667"/>
                    </a:lnTo>
                    <a:lnTo>
                      <a:pt x="3367" y="13628"/>
                    </a:lnTo>
                    <a:lnTo>
                      <a:pt x="3407" y="13568"/>
                    </a:lnTo>
                    <a:lnTo>
                      <a:pt x="3427" y="13509"/>
                    </a:lnTo>
                    <a:lnTo>
                      <a:pt x="3446" y="13449"/>
                    </a:lnTo>
                    <a:lnTo>
                      <a:pt x="3526" y="12400"/>
                    </a:lnTo>
                    <a:lnTo>
                      <a:pt x="3585" y="11370"/>
                    </a:lnTo>
                    <a:lnTo>
                      <a:pt x="3644" y="10320"/>
                    </a:lnTo>
                    <a:lnTo>
                      <a:pt x="3684" y="9290"/>
                    </a:lnTo>
                    <a:lnTo>
                      <a:pt x="3704" y="8240"/>
                    </a:lnTo>
                    <a:lnTo>
                      <a:pt x="3704" y="7210"/>
                    </a:lnTo>
                    <a:lnTo>
                      <a:pt x="3704" y="6161"/>
                    </a:lnTo>
                    <a:lnTo>
                      <a:pt x="3684" y="5131"/>
                    </a:lnTo>
                    <a:lnTo>
                      <a:pt x="3644" y="3744"/>
                    </a:lnTo>
                    <a:lnTo>
                      <a:pt x="3605" y="3031"/>
                    </a:lnTo>
                    <a:lnTo>
                      <a:pt x="3565" y="2675"/>
                    </a:lnTo>
                    <a:lnTo>
                      <a:pt x="3506" y="2318"/>
                    </a:lnTo>
                    <a:lnTo>
                      <a:pt x="3427" y="1962"/>
                    </a:lnTo>
                    <a:lnTo>
                      <a:pt x="3347" y="1645"/>
                    </a:lnTo>
                    <a:lnTo>
                      <a:pt x="3229" y="1308"/>
                    </a:lnTo>
                    <a:lnTo>
                      <a:pt x="3110" y="1011"/>
                    </a:lnTo>
                    <a:lnTo>
                      <a:pt x="2931" y="734"/>
                    </a:lnTo>
                    <a:lnTo>
                      <a:pt x="2753" y="476"/>
                    </a:lnTo>
                    <a:lnTo>
                      <a:pt x="2535" y="239"/>
                    </a:lnTo>
                    <a:lnTo>
                      <a:pt x="2278" y="40"/>
                    </a:lnTo>
                    <a:lnTo>
                      <a:pt x="221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7" name="Google Shape;6337;p23"/>
              <p:cNvSpPr/>
              <p:nvPr/>
            </p:nvSpPr>
            <p:spPr>
              <a:xfrm>
                <a:off x="3175200" y="267325"/>
                <a:ext cx="15375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15" h="1883" extrusionOk="0">
                    <a:moveTo>
                      <a:pt x="60" y="1"/>
                    </a:moveTo>
                    <a:lnTo>
                      <a:pt x="20" y="773"/>
                    </a:lnTo>
                    <a:lnTo>
                      <a:pt x="0" y="1565"/>
                    </a:lnTo>
                    <a:lnTo>
                      <a:pt x="0" y="1625"/>
                    </a:lnTo>
                    <a:lnTo>
                      <a:pt x="20" y="1704"/>
                    </a:lnTo>
                    <a:lnTo>
                      <a:pt x="60" y="1744"/>
                    </a:lnTo>
                    <a:lnTo>
                      <a:pt x="99" y="1803"/>
                    </a:lnTo>
                    <a:lnTo>
                      <a:pt x="179" y="1862"/>
                    </a:lnTo>
                    <a:lnTo>
                      <a:pt x="278" y="1882"/>
                    </a:lnTo>
                    <a:lnTo>
                      <a:pt x="397" y="1862"/>
                    </a:lnTo>
                    <a:lnTo>
                      <a:pt x="476" y="1803"/>
                    </a:lnTo>
                    <a:lnTo>
                      <a:pt x="515" y="1744"/>
                    </a:lnTo>
                    <a:lnTo>
                      <a:pt x="555" y="1704"/>
                    </a:lnTo>
                    <a:lnTo>
                      <a:pt x="575" y="1625"/>
                    </a:lnTo>
                    <a:lnTo>
                      <a:pt x="575" y="1565"/>
                    </a:lnTo>
                    <a:lnTo>
                      <a:pt x="595" y="773"/>
                    </a:lnTo>
                    <a:lnTo>
                      <a:pt x="61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8" name="Google Shape;6338;p23"/>
              <p:cNvSpPr/>
              <p:nvPr/>
            </p:nvSpPr>
            <p:spPr>
              <a:xfrm>
                <a:off x="3538650" y="267325"/>
                <a:ext cx="1639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57" h="44941" extrusionOk="0">
                    <a:moveTo>
                      <a:pt x="277" y="1"/>
                    </a:moveTo>
                    <a:lnTo>
                      <a:pt x="159" y="852"/>
                    </a:lnTo>
                    <a:lnTo>
                      <a:pt x="79" y="1684"/>
                    </a:lnTo>
                    <a:lnTo>
                      <a:pt x="40" y="2318"/>
                    </a:lnTo>
                    <a:lnTo>
                      <a:pt x="0" y="2972"/>
                    </a:lnTo>
                    <a:lnTo>
                      <a:pt x="0" y="3605"/>
                    </a:lnTo>
                    <a:lnTo>
                      <a:pt x="0" y="4239"/>
                    </a:lnTo>
                    <a:lnTo>
                      <a:pt x="20" y="4873"/>
                    </a:lnTo>
                    <a:lnTo>
                      <a:pt x="79" y="5487"/>
                    </a:lnTo>
                    <a:lnTo>
                      <a:pt x="119" y="6121"/>
                    </a:lnTo>
                    <a:lnTo>
                      <a:pt x="198" y="6754"/>
                    </a:lnTo>
                    <a:lnTo>
                      <a:pt x="297" y="7368"/>
                    </a:lnTo>
                    <a:lnTo>
                      <a:pt x="396" y="8002"/>
                    </a:lnTo>
                    <a:lnTo>
                      <a:pt x="535" y="8616"/>
                    </a:lnTo>
                    <a:lnTo>
                      <a:pt x="674" y="9230"/>
                    </a:lnTo>
                    <a:lnTo>
                      <a:pt x="832" y="9824"/>
                    </a:lnTo>
                    <a:lnTo>
                      <a:pt x="991" y="10438"/>
                    </a:lnTo>
                    <a:lnTo>
                      <a:pt x="1189" y="11033"/>
                    </a:lnTo>
                    <a:lnTo>
                      <a:pt x="1387" y="11627"/>
                    </a:lnTo>
                    <a:lnTo>
                      <a:pt x="1842" y="12835"/>
                    </a:lnTo>
                    <a:lnTo>
                      <a:pt x="2318" y="14043"/>
                    </a:lnTo>
                    <a:lnTo>
                      <a:pt x="2793" y="15251"/>
                    </a:lnTo>
                    <a:lnTo>
                      <a:pt x="3031" y="15865"/>
                    </a:lnTo>
                    <a:lnTo>
                      <a:pt x="3248" y="16479"/>
                    </a:lnTo>
                    <a:lnTo>
                      <a:pt x="3446" y="17093"/>
                    </a:lnTo>
                    <a:lnTo>
                      <a:pt x="3645" y="17727"/>
                    </a:lnTo>
                    <a:lnTo>
                      <a:pt x="3823" y="18361"/>
                    </a:lnTo>
                    <a:lnTo>
                      <a:pt x="4001" y="18995"/>
                    </a:lnTo>
                    <a:lnTo>
                      <a:pt x="4298" y="20262"/>
                    </a:lnTo>
                    <a:lnTo>
                      <a:pt x="4575" y="21570"/>
                    </a:lnTo>
                    <a:lnTo>
                      <a:pt x="4813" y="22956"/>
                    </a:lnTo>
                    <a:lnTo>
                      <a:pt x="5031" y="24362"/>
                    </a:lnTo>
                    <a:lnTo>
                      <a:pt x="5229" y="25768"/>
                    </a:lnTo>
                    <a:lnTo>
                      <a:pt x="5387" y="27175"/>
                    </a:lnTo>
                    <a:lnTo>
                      <a:pt x="5506" y="28601"/>
                    </a:lnTo>
                    <a:lnTo>
                      <a:pt x="5605" y="30007"/>
                    </a:lnTo>
                    <a:lnTo>
                      <a:pt x="5685" y="31433"/>
                    </a:lnTo>
                    <a:lnTo>
                      <a:pt x="5724" y="32859"/>
                    </a:lnTo>
                    <a:lnTo>
                      <a:pt x="5724" y="33592"/>
                    </a:lnTo>
                    <a:lnTo>
                      <a:pt x="5724" y="34345"/>
                    </a:lnTo>
                    <a:lnTo>
                      <a:pt x="5685" y="35830"/>
                    </a:lnTo>
                    <a:lnTo>
                      <a:pt x="5625" y="37316"/>
                    </a:lnTo>
                    <a:lnTo>
                      <a:pt x="5586" y="38801"/>
                    </a:lnTo>
                    <a:lnTo>
                      <a:pt x="5586" y="39554"/>
                    </a:lnTo>
                    <a:lnTo>
                      <a:pt x="5586" y="40286"/>
                    </a:lnTo>
                    <a:lnTo>
                      <a:pt x="5605" y="41039"/>
                    </a:lnTo>
                    <a:lnTo>
                      <a:pt x="5645" y="41772"/>
                    </a:lnTo>
                    <a:lnTo>
                      <a:pt x="5685" y="42505"/>
                    </a:lnTo>
                    <a:lnTo>
                      <a:pt x="5764" y="43238"/>
                    </a:lnTo>
                    <a:lnTo>
                      <a:pt x="5863" y="43970"/>
                    </a:lnTo>
                    <a:lnTo>
                      <a:pt x="6001" y="44703"/>
                    </a:lnTo>
                    <a:lnTo>
                      <a:pt x="6021" y="44782"/>
                    </a:lnTo>
                    <a:lnTo>
                      <a:pt x="6061" y="44842"/>
                    </a:lnTo>
                    <a:lnTo>
                      <a:pt x="6081" y="44882"/>
                    </a:lnTo>
                    <a:lnTo>
                      <a:pt x="6140" y="44921"/>
                    </a:lnTo>
                    <a:lnTo>
                      <a:pt x="6180" y="44941"/>
                    </a:lnTo>
                    <a:lnTo>
                      <a:pt x="6239" y="44941"/>
                    </a:lnTo>
                    <a:lnTo>
                      <a:pt x="6338" y="44921"/>
                    </a:lnTo>
                    <a:lnTo>
                      <a:pt x="6437" y="44882"/>
                    </a:lnTo>
                    <a:lnTo>
                      <a:pt x="6516" y="44782"/>
                    </a:lnTo>
                    <a:lnTo>
                      <a:pt x="6536" y="44743"/>
                    </a:lnTo>
                    <a:lnTo>
                      <a:pt x="6556" y="44683"/>
                    </a:lnTo>
                    <a:lnTo>
                      <a:pt x="6556" y="44604"/>
                    </a:lnTo>
                    <a:lnTo>
                      <a:pt x="6556" y="44525"/>
                    </a:lnTo>
                    <a:lnTo>
                      <a:pt x="6437" y="43891"/>
                    </a:lnTo>
                    <a:lnTo>
                      <a:pt x="6338" y="43238"/>
                    </a:lnTo>
                    <a:lnTo>
                      <a:pt x="6279" y="42604"/>
                    </a:lnTo>
                    <a:lnTo>
                      <a:pt x="6219" y="41950"/>
                    </a:lnTo>
                    <a:lnTo>
                      <a:pt x="6180" y="41297"/>
                    </a:lnTo>
                    <a:lnTo>
                      <a:pt x="6160" y="40663"/>
                    </a:lnTo>
                    <a:lnTo>
                      <a:pt x="6160" y="39356"/>
                    </a:lnTo>
                    <a:lnTo>
                      <a:pt x="6200" y="38048"/>
                    </a:lnTo>
                    <a:lnTo>
                      <a:pt x="6239" y="36741"/>
                    </a:lnTo>
                    <a:lnTo>
                      <a:pt x="6279" y="35434"/>
                    </a:lnTo>
                    <a:lnTo>
                      <a:pt x="6299" y="34147"/>
                    </a:lnTo>
                    <a:lnTo>
                      <a:pt x="6279" y="32839"/>
                    </a:lnTo>
                    <a:lnTo>
                      <a:pt x="6259" y="31552"/>
                    </a:lnTo>
                    <a:lnTo>
                      <a:pt x="6200" y="30265"/>
                    </a:lnTo>
                    <a:lnTo>
                      <a:pt x="6120" y="28977"/>
                    </a:lnTo>
                    <a:lnTo>
                      <a:pt x="6001" y="27690"/>
                    </a:lnTo>
                    <a:lnTo>
                      <a:pt x="5883" y="26422"/>
                    </a:lnTo>
                    <a:lnTo>
                      <a:pt x="5724" y="25135"/>
                    </a:lnTo>
                    <a:lnTo>
                      <a:pt x="5546" y="23867"/>
                    </a:lnTo>
                    <a:lnTo>
                      <a:pt x="5328" y="22599"/>
                    </a:lnTo>
                    <a:lnTo>
                      <a:pt x="5090" y="21352"/>
                    </a:lnTo>
                    <a:lnTo>
                      <a:pt x="4833" y="20124"/>
                    </a:lnTo>
                    <a:lnTo>
                      <a:pt x="4536" y="18896"/>
                    </a:lnTo>
                    <a:lnTo>
                      <a:pt x="4199" y="17688"/>
                    </a:lnTo>
                    <a:lnTo>
                      <a:pt x="3823" y="16499"/>
                    </a:lnTo>
                    <a:lnTo>
                      <a:pt x="3427" y="15311"/>
                    </a:lnTo>
                    <a:lnTo>
                      <a:pt x="2971" y="14142"/>
                    </a:lnTo>
                    <a:lnTo>
                      <a:pt x="2516" y="12934"/>
                    </a:lnTo>
                    <a:lnTo>
                      <a:pt x="2080" y="11746"/>
                    </a:lnTo>
                    <a:lnTo>
                      <a:pt x="1684" y="10537"/>
                    </a:lnTo>
                    <a:lnTo>
                      <a:pt x="1505" y="9943"/>
                    </a:lnTo>
                    <a:lnTo>
                      <a:pt x="1327" y="9329"/>
                    </a:lnTo>
                    <a:lnTo>
                      <a:pt x="1169" y="8715"/>
                    </a:lnTo>
                    <a:lnTo>
                      <a:pt x="1030" y="8101"/>
                    </a:lnTo>
                    <a:lnTo>
                      <a:pt x="911" y="7468"/>
                    </a:lnTo>
                    <a:lnTo>
                      <a:pt x="812" y="6834"/>
                    </a:lnTo>
                    <a:lnTo>
                      <a:pt x="713" y="6200"/>
                    </a:lnTo>
                    <a:lnTo>
                      <a:pt x="654" y="5566"/>
                    </a:lnTo>
                    <a:lnTo>
                      <a:pt x="594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594" y="2179"/>
                    </a:lnTo>
                    <a:lnTo>
                      <a:pt x="634" y="1625"/>
                    </a:lnTo>
                    <a:lnTo>
                      <a:pt x="674" y="1090"/>
                    </a:lnTo>
                    <a:lnTo>
                      <a:pt x="753" y="535"/>
                    </a:lnTo>
                    <a:lnTo>
                      <a:pt x="81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9" name="Google Shape;6339;p23"/>
              <p:cNvSpPr/>
              <p:nvPr/>
            </p:nvSpPr>
            <p:spPr>
              <a:xfrm>
                <a:off x="3619850" y="267325"/>
                <a:ext cx="83700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48" h="15351" extrusionOk="0">
                    <a:moveTo>
                      <a:pt x="436" y="1"/>
                    </a:moveTo>
                    <a:lnTo>
                      <a:pt x="337" y="733"/>
                    </a:lnTo>
                    <a:lnTo>
                      <a:pt x="258" y="1486"/>
                    </a:lnTo>
                    <a:lnTo>
                      <a:pt x="198" y="2219"/>
                    </a:lnTo>
                    <a:lnTo>
                      <a:pt x="139" y="2972"/>
                    </a:lnTo>
                    <a:lnTo>
                      <a:pt x="40" y="4556"/>
                    </a:lnTo>
                    <a:lnTo>
                      <a:pt x="20" y="5388"/>
                    </a:lnTo>
                    <a:lnTo>
                      <a:pt x="0" y="6220"/>
                    </a:lnTo>
                    <a:lnTo>
                      <a:pt x="20" y="7071"/>
                    </a:lnTo>
                    <a:lnTo>
                      <a:pt x="60" y="7923"/>
                    </a:lnTo>
                    <a:lnTo>
                      <a:pt x="119" y="8775"/>
                    </a:lnTo>
                    <a:lnTo>
                      <a:pt x="218" y="9607"/>
                    </a:lnTo>
                    <a:lnTo>
                      <a:pt x="377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54" y="11627"/>
                    </a:lnTo>
                    <a:lnTo>
                      <a:pt x="793" y="12003"/>
                    </a:lnTo>
                    <a:lnTo>
                      <a:pt x="931" y="12379"/>
                    </a:lnTo>
                    <a:lnTo>
                      <a:pt x="1070" y="12736"/>
                    </a:lnTo>
                    <a:lnTo>
                      <a:pt x="1228" y="13092"/>
                    </a:lnTo>
                    <a:lnTo>
                      <a:pt x="1407" y="13449"/>
                    </a:lnTo>
                    <a:lnTo>
                      <a:pt x="1605" y="13786"/>
                    </a:lnTo>
                    <a:lnTo>
                      <a:pt x="1823" y="14103"/>
                    </a:lnTo>
                    <a:lnTo>
                      <a:pt x="2040" y="14420"/>
                    </a:lnTo>
                    <a:lnTo>
                      <a:pt x="2278" y="14717"/>
                    </a:lnTo>
                    <a:lnTo>
                      <a:pt x="2536" y="14994"/>
                    </a:lnTo>
                    <a:lnTo>
                      <a:pt x="2833" y="15271"/>
                    </a:lnTo>
                    <a:lnTo>
                      <a:pt x="2892" y="15331"/>
                    </a:lnTo>
                    <a:lnTo>
                      <a:pt x="2971" y="15350"/>
                    </a:lnTo>
                    <a:lnTo>
                      <a:pt x="3051" y="15350"/>
                    </a:lnTo>
                    <a:lnTo>
                      <a:pt x="3130" y="15331"/>
                    </a:lnTo>
                    <a:lnTo>
                      <a:pt x="3209" y="15291"/>
                    </a:lnTo>
                    <a:lnTo>
                      <a:pt x="3249" y="15232"/>
                    </a:lnTo>
                    <a:lnTo>
                      <a:pt x="3288" y="15152"/>
                    </a:lnTo>
                    <a:lnTo>
                      <a:pt x="3308" y="15034"/>
                    </a:lnTo>
                    <a:lnTo>
                      <a:pt x="3348" y="13429"/>
                    </a:lnTo>
                    <a:lnTo>
                      <a:pt x="3348" y="11825"/>
                    </a:lnTo>
                    <a:lnTo>
                      <a:pt x="3288" y="10221"/>
                    </a:lnTo>
                    <a:lnTo>
                      <a:pt x="3209" y="8616"/>
                    </a:lnTo>
                    <a:lnTo>
                      <a:pt x="3090" y="7012"/>
                    </a:lnTo>
                    <a:lnTo>
                      <a:pt x="2952" y="5427"/>
                    </a:lnTo>
                    <a:lnTo>
                      <a:pt x="2753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76" y="2120"/>
                    </a:lnTo>
                    <a:lnTo>
                      <a:pt x="2437" y="2080"/>
                    </a:lnTo>
                    <a:lnTo>
                      <a:pt x="2397" y="2041"/>
                    </a:lnTo>
                    <a:lnTo>
                      <a:pt x="2357" y="2021"/>
                    </a:lnTo>
                    <a:lnTo>
                      <a:pt x="2199" y="2021"/>
                    </a:lnTo>
                    <a:lnTo>
                      <a:pt x="2100" y="2080"/>
                    </a:lnTo>
                    <a:lnTo>
                      <a:pt x="2021" y="2159"/>
                    </a:lnTo>
                    <a:lnTo>
                      <a:pt x="1981" y="2219"/>
                    </a:lnTo>
                    <a:lnTo>
                      <a:pt x="1981" y="2278"/>
                    </a:lnTo>
                    <a:lnTo>
                      <a:pt x="1961" y="2358"/>
                    </a:lnTo>
                    <a:lnTo>
                      <a:pt x="1961" y="2437"/>
                    </a:lnTo>
                    <a:lnTo>
                      <a:pt x="2179" y="3902"/>
                    </a:lnTo>
                    <a:lnTo>
                      <a:pt x="2377" y="5388"/>
                    </a:lnTo>
                    <a:lnTo>
                      <a:pt x="2516" y="6873"/>
                    </a:lnTo>
                    <a:lnTo>
                      <a:pt x="2635" y="8359"/>
                    </a:lnTo>
                    <a:lnTo>
                      <a:pt x="2714" y="9844"/>
                    </a:lnTo>
                    <a:lnTo>
                      <a:pt x="2753" y="11330"/>
                    </a:lnTo>
                    <a:lnTo>
                      <a:pt x="2773" y="12835"/>
                    </a:lnTo>
                    <a:lnTo>
                      <a:pt x="2753" y="14320"/>
                    </a:lnTo>
                    <a:lnTo>
                      <a:pt x="2555" y="14103"/>
                    </a:lnTo>
                    <a:lnTo>
                      <a:pt x="2377" y="13845"/>
                    </a:lnTo>
                    <a:lnTo>
                      <a:pt x="2199" y="13607"/>
                    </a:lnTo>
                    <a:lnTo>
                      <a:pt x="2040" y="13350"/>
                    </a:lnTo>
                    <a:lnTo>
                      <a:pt x="1902" y="13073"/>
                    </a:lnTo>
                    <a:lnTo>
                      <a:pt x="1763" y="12795"/>
                    </a:lnTo>
                    <a:lnTo>
                      <a:pt x="1506" y="12241"/>
                    </a:lnTo>
                    <a:lnTo>
                      <a:pt x="1288" y="11647"/>
                    </a:lnTo>
                    <a:lnTo>
                      <a:pt x="1110" y="11033"/>
                    </a:lnTo>
                    <a:lnTo>
                      <a:pt x="971" y="10399"/>
                    </a:lnTo>
                    <a:lnTo>
                      <a:pt x="852" y="9765"/>
                    </a:lnTo>
                    <a:lnTo>
                      <a:pt x="753" y="9111"/>
                    </a:lnTo>
                    <a:lnTo>
                      <a:pt x="674" y="8458"/>
                    </a:lnTo>
                    <a:lnTo>
                      <a:pt x="634" y="7784"/>
                    </a:lnTo>
                    <a:lnTo>
                      <a:pt x="614" y="7131"/>
                    </a:lnTo>
                    <a:lnTo>
                      <a:pt x="595" y="6477"/>
                    </a:lnTo>
                    <a:lnTo>
                      <a:pt x="595" y="5824"/>
                    </a:lnTo>
                    <a:lnTo>
                      <a:pt x="614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72" y="1130"/>
                    </a:lnTo>
                    <a:lnTo>
                      <a:pt x="101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0" name="Google Shape;6340;p23"/>
              <p:cNvSpPr/>
              <p:nvPr/>
            </p:nvSpPr>
            <p:spPr>
              <a:xfrm>
                <a:off x="3714925" y="267325"/>
                <a:ext cx="74775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2991" h="42169" extrusionOk="0">
                    <a:moveTo>
                      <a:pt x="0" y="1"/>
                    </a:moveTo>
                    <a:lnTo>
                      <a:pt x="198" y="595"/>
                    </a:lnTo>
                    <a:lnTo>
                      <a:pt x="377" y="1189"/>
                    </a:lnTo>
                    <a:lnTo>
                      <a:pt x="594" y="1961"/>
                    </a:lnTo>
                    <a:lnTo>
                      <a:pt x="792" y="2734"/>
                    </a:lnTo>
                    <a:lnTo>
                      <a:pt x="991" y="3506"/>
                    </a:lnTo>
                    <a:lnTo>
                      <a:pt x="1169" y="4279"/>
                    </a:lnTo>
                    <a:lnTo>
                      <a:pt x="1347" y="5071"/>
                    </a:lnTo>
                    <a:lnTo>
                      <a:pt x="1505" y="5843"/>
                    </a:lnTo>
                    <a:lnTo>
                      <a:pt x="1664" y="6636"/>
                    </a:lnTo>
                    <a:lnTo>
                      <a:pt x="1783" y="7428"/>
                    </a:lnTo>
                    <a:lnTo>
                      <a:pt x="1921" y="8220"/>
                    </a:lnTo>
                    <a:lnTo>
                      <a:pt x="2020" y="9012"/>
                    </a:lnTo>
                    <a:lnTo>
                      <a:pt x="2119" y="9805"/>
                    </a:lnTo>
                    <a:lnTo>
                      <a:pt x="2199" y="10617"/>
                    </a:lnTo>
                    <a:lnTo>
                      <a:pt x="2278" y="11409"/>
                    </a:lnTo>
                    <a:lnTo>
                      <a:pt x="2337" y="12221"/>
                    </a:lnTo>
                    <a:lnTo>
                      <a:pt x="2377" y="13013"/>
                    </a:lnTo>
                    <a:lnTo>
                      <a:pt x="2417" y="13825"/>
                    </a:lnTo>
                    <a:lnTo>
                      <a:pt x="2436" y="14657"/>
                    </a:lnTo>
                    <a:lnTo>
                      <a:pt x="2436" y="15489"/>
                    </a:lnTo>
                    <a:lnTo>
                      <a:pt x="2436" y="16321"/>
                    </a:lnTo>
                    <a:lnTo>
                      <a:pt x="2417" y="17153"/>
                    </a:lnTo>
                    <a:lnTo>
                      <a:pt x="2357" y="18797"/>
                    </a:lnTo>
                    <a:lnTo>
                      <a:pt x="2238" y="20460"/>
                    </a:lnTo>
                    <a:lnTo>
                      <a:pt x="2100" y="22104"/>
                    </a:lnTo>
                    <a:lnTo>
                      <a:pt x="1941" y="23748"/>
                    </a:lnTo>
                    <a:lnTo>
                      <a:pt x="1585" y="27036"/>
                    </a:lnTo>
                    <a:lnTo>
                      <a:pt x="1387" y="28878"/>
                    </a:lnTo>
                    <a:lnTo>
                      <a:pt x="1189" y="30740"/>
                    </a:lnTo>
                    <a:lnTo>
                      <a:pt x="1030" y="32582"/>
                    </a:lnTo>
                    <a:lnTo>
                      <a:pt x="891" y="34424"/>
                    </a:lnTo>
                    <a:lnTo>
                      <a:pt x="832" y="35355"/>
                    </a:lnTo>
                    <a:lnTo>
                      <a:pt x="792" y="36286"/>
                    </a:lnTo>
                    <a:lnTo>
                      <a:pt x="773" y="37197"/>
                    </a:lnTo>
                    <a:lnTo>
                      <a:pt x="753" y="38128"/>
                    </a:lnTo>
                    <a:lnTo>
                      <a:pt x="773" y="39058"/>
                    </a:lnTo>
                    <a:lnTo>
                      <a:pt x="792" y="39989"/>
                    </a:lnTo>
                    <a:lnTo>
                      <a:pt x="832" y="40920"/>
                    </a:lnTo>
                    <a:lnTo>
                      <a:pt x="891" y="41851"/>
                    </a:lnTo>
                    <a:lnTo>
                      <a:pt x="911" y="41911"/>
                    </a:lnTo>
                    <a:lnTo>
                      <a:pt x="931" y="41990"/>
                    </a:lnTo>
                    <a:lnTo>
                      <a:pt x="951" y="42029"/>
                    </a:lnTo>
                    <a:lnTo>
                      <a:pt x="991" y="42089"/>
                    </a:lnTo>
                    <a:lnTo>
                      <a:pt x="1090" y="42148"/>
                    </a:lnTo>
                    <a:lnTo>
                      <a:pt x="1208" y="42168"/>
                    </a:lnTo>
                    <a:lnTo>
                      <a:pt x="1307" y="42148"/>
                    </a:lnTo>
                    <a:lnTo>
                      <a:pt x="1387" y="42089"/>
                    </a:lnTo>
                    <a:lnTo>
                      <a:pt x="1426" y="42029"/>
                    </a:lnTo>
                    <a:lnTo>
                      <a:pt x="1446" y="41990"/>
                    </a:lnTo>
                    <a:lnTo>
                      <a:pt x="1466" y="41911"/>
                    </a:lnTo>
                    <a:lnTo>
                      <a:pt x="1466" y="41851"/>
                    </a:lnTo>
                    <a:lnTo>
                      <a:pt x="1406" y="40900"/>
                    </a:lnTo>
                    <a:lnTo>
                      <a:pt x="1347" y="39970"/>
                    </a:lnTo>
                    <a:lnTo>
                      <a:pt x="1327" y="39039"/>
                    </a:lnTo>
                    <a:lnTo>
                      <a:pt x="1327" y="38088"/>
                    </a:lnTo>
                    <a:lnTo>
                      <a:pt x="1327" y="37157"/>
                    </a:lnTo>
                    <a:lnTo>
                      <a:pt x="1367" y="36226"/>
                    </a:lnTo>
                    <a:lnTo>
                      <a:pt x="1406" y="35295"/>
                    </a:lnTo>
                    <a:lnTo>
                      <a:pt x="1446" y="34364"/>
                    </a:lnTo>
                    <a:lnTo>
                      <a:pt x="1585" y="32503"/>
                    </a:lnTo>
                    <a:lnTo>
                      <a:pt x="1763" y="30641"/>
                    </a:lnTo>
                    <a:lnTo>
                      <a:pt x="1941" y="28779"/>
                    </a:lnTo>
                    <a:lnTo>
                      <a:pt x="2139" y="26917"/>
                    </a:lnTo>
                    <a:lnTo>
                      <a:pt x="2357" y="25055"/>
                    </a:lnTo>
                    <a:lnTo>
                      <a:pt x="2535" y="23194"/>
                    </a:lnTo>
                    <a:lnTo>
                      <a:pt x="2714" y="21332"/>
                    </a:lnTo>
                    <a:lnTo>
                      <a:pt x="2852" y="19470"/>
                    </a:lnTo>
                    <a:lnTo>
                      <a:pt x="2912" y="18519"/>
                    </a:lnTo>
                    <a:lnTo>
                      <a:pt x="2951" y="17589"/>
                    </a:lnTo>
                    <a:lnTo>
                      <a:pt x="2991" y="16658"/>
                    </a:lnTo>
                    <a:lnTo>
                      <a:pt x="2991" y="15727"/>
                    </a:lnTo>
                    <a:lnTo>
                      <a:pt x="2991" y="14796"/>
                    </a:lnTo>
                    <a:lnTo>
                      <a:pt x="2991" y="13845"/>
                    </a:lnTo>
                    <a:lnTo>
                      <a:pt x="2951" y="12914"/>
                    </a:lnTo>
                    <a:lnTo>
                      <a:pt x="2892" y="11983"/>
                    </a:lnTo>
                    <a:lnTo>
                      <a:pt x="2813" y="11112"/>
                    </a:lnTo>
                    <a:lnTo>
                      <a:pt x="2733" y="10260"/>
                    </a:lnTo>
                    <a:lnTo>
                      <a:pt x="2654" y="9409"/>
                    </a:lnTo>
                    <a:lnTo>
                      <a:pt x="2535" y="8557"/>
                    </a:lnTo>
                    <a:lnTo>
                      <a:pt x="2417" y="7705"/>
                    </a:lnTo>
                    <a:lnTo>
                      <a:pt x="2278" y="6854"/>
                    </a:lnTo>
                    <a:lnTo>
                      <a:pt x="2119" y="6022"/>
                    </a:lnTo>
                    <a:lnTo>
                      <a:pt x="1961" y="5170"/>
                    </a:lnTo>
                    <a:lnTo>
                      <a:pt x="1684" y="3883"/>
                    </a:lnTo>
                    <a:lnTo>
                      <a:pt x="1387" y="2575"/>
                    </a:lnTo>
                    <a:lnTo>
                      <a:pt x="1208" y="1922"/>
                    </a:lnTo>
                    <a:lnTo>
                      <a:pt x="1030" y="1268"/>
                    </a:lnTo>
                    <a:lnTo>
                      <a:pt x="832" y="634"/>
                    </a:lnTo>
                    <a:lnTo>
                      <a:pt x="6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1" name="Google Shape;6341;p23"/>
              <p:cNvSpPr/>
              <p:nvPr/>
            </p:nvSpPr>
            <p:spPr>
              <a:xfrm>
                <a:off x="3700550" y="516400"/>
                <a:ext cx="162950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8" h="108083" extrusionOk="0">
                    <a:moveTo>
                      <a:pt x="5923" y="0"/>
                    </a:moveTo>
                    <a:lnTo>
                      <a:pt x="5883" y="20"/>
                    </a:lnTo>
                    <a:lnTo>
                      <a:pt x="5844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06" y="1525"/>
                    </a:lnTo>
                    <a:lnTo>
                      <a:pt x="5487" y="2813"/>
                    </a:lnTo>
                    <a:lnTo>
                      <a:pt x="5408" y="4100"/>
                    </a:lnTo>
                    <a:lnTo>
                      <a:pt x="5329" y="5407"/>
                    </a:lnTo>
                    <a:lnTo>
                      <a:pt x="5269" y="6695"/>
                    </a:lnTo>
                    <a:lnTo>
                      <a:pt x="5249" y="7982"/>
                    </a:lnTo>
                    <a:lnTo>
                      <a:pt x="5230" y="9289"/>
                    </a:lnTo>
                    <a:lnTo>
                      <a:pt x="5210" y="10577"/>
                    </a:lnTo>
                    <a:lnTo>
                      <a:pt x="5230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30" y="23609"/>
                    </a:lnTo>
                    <a:lnTo>
                      <a:pt x="5170" y="24956"/>
                    </a:lnTo>
                    <a:lnTo>
                      <a:pt x="5091" y="26283"/>
                    </a:lnTo>
                    <a:lnTo>
                      <a:pt x="4972" y="27610"/>
                    </a:lnTo>
                    <a:lnTo>
                      <a:pt x="4853" y="28917"/>
                    </a:lnTo>
                    <a:lnTo>
                      <a:pt x="4675" y="30244"/>
                    </a:lnTo>
                    <a:lnTo>
                      <a:pt x="4457" y="31551"/>
                    </a:lnTo>
                    <a:lnTo>
                      <a:pt x="4358" y="32185"/>
                    </a:lnTo>
                    <a:lnTo>
                      <a:pt x="4220" y="32819"/>
                    </a:lnTo>
                    <a:lnTo>
                      <a:pt x="3922" y="34067"/>
                    </a:lnTo>
                    <a:lnTo>
                      <a:pt x="3606" y="35295"/>
                    </a:lnTo>
                    <a:lnTo>
                      <a:pt x="3229" y="36503"/>
                    </a:lnTo>
                    <a:lnTo>
                      <a:pt x="2853" y="37711"/>
                    </a:lnTo>
                    <a:lnTo>
                      <a:pt x="2457" y="38919"/>
                    </a:lnTo>
                    <a:lnTo>
                      <a:pt x="1665" y="41316"/>
                    </a:lnTo>
                    <a:lnTo>
                      <a:pt x="1288" y="42544"/>
                    </a:lnTo>
                    <a:lnTo>
                      <a:pt x="952" y="43772"/>
                    </a:lnTo>
                    <a:lnTo>
                      <a:pt x="813" y="44386"/>
                    </a:lnTo>
                    <a:lnTo>
                      <a:pt x="674" y="45000"/>
                    </a:lnTo>
                    <a:lnTo>
                      <a:pt x="555" y="45614"/>
                    </a:lnTo>
                    <a:lnTo>
                      <a:pt x="437" y="46228"/>
                    </a:lnTo>
                    <a:lnTo>
                      <a:pt x="338" y="46862"/>
                    </a:lnTo>
                    <a:lnTo>
                      <a:pt x="258" y="47476"/>
                    </a:lnTo>
                    <a:lnTo>
                      <a:pt x="179" y="48109"/>
                    </a:lnTo>
                    <a:lnTo>
                      <a:pt x="120" y="48743"/>
                    </a:lnTo>
                    <a:lnTo>
                      <a:pt x="60" y="49377"/>
                    </a:lnTo>
                    <a:lnTo>
                      <a:pt x="21" y="50031"/>
                    </a:lnTo>
                    <a:lnTo>
                      <a:pt x="1" y="50664"/>
                    </a:lnTo>
                    <a:lnTo>
                      <a:pt x="1" y="51318"/>
                    </a:lnTo>
                    <a:lnTo>
                      <a:pt x="1" y="52645"/>
                    </a:lnTo>
                    <a:lnTo>
                      <a:pt x="60" y="53972"/>
                    </a:lnTo>
                    <a:lnTo>
                      <a:pt x="139" y="55299"/>
                    </a:lnTo>
                    <a:lnTo>
                      <a:pt x="258" y="56606"/>
                    </a:lnTo>
                    <a:lnTo>
                      <a:pt x="397" y="57933"/>
                    </a:lnTo>
                    <a:lnTo>
                      <a:pt x="555" y="59260"/>
                    </a:lnTo>
                    <a:lnTo>
                      <a:pt x="734" y="60568"/>
                    </a:lnTo>
                    <a:lnTo>
                      <a:pt x="932" y="61875"/>
                    </a:lnTo>
                    <a:lnTo>
                      <a:pt x="1150" y="63222"/>
                    </a:lnTo>
                    <a:lnTo>
                      <a:pt x="1367" y="64568"/>
                    </a:lnTo>
                    <a:lnTo>
                      <a:pt x="1843" y="67262"/>
                    </a:lnTo>
                    <a:lnTo>
                      <a:pt x="2338" y="69936"/>
                    </a:lnTo>
                    <a:lnTo>
                      <a:pt x="2853" y="72610"/>
                    </a:lnTo>
                    <a:lnTo>
                      <a:pt x="3368" y="75303"/>
                    </a:lnTo>
                    <a:lnTo>
                      <a:pt x="3883" y="77977"/>
                    </a:lnTo>
                    <a:lnTo>
                      <a:pt x="4358" y="80671"/>
                    </a:lnTo>
                    <a:lnTo>
                      <a:pt x="4596" y="81998"/>
                    </a:lnTo>
                    <a:lnTo>
                      <a:pt x="4814" y="83365"/>
                    </a:lnTo>
                    <a:lnTo>
                      <a:pt x="5032" y="84870"/>
                    </a:lnTo>
                    <a:lnTo>
                      <a:pt x="5230" y="86375"/>
                    </a:lnTo>
                    <a:lnTo>
                      <a:pt x="5428" y="87900"/>
                    </a:lnTo>
                    <a:lnTo>
                      <a:pt x="5586" y="89425"/>
                    </a:lnTo>
                    <a:lnTo>
                      <a:pt x="5705" y="90950"/>
                    </a:lnTo>
                    <a:lnTo>
                      <a:pt x="5824" y="92475"/>
                    </a:lnTo>
                    <a:lnTo>
                      <a:pt x="5883" y="94001"/>
                    </a:lnTo>
                    <a:lnTo>
                      <a:pt x="5923" y="95545"/>
                    </a:lnTo>
                    <a:lnTo>
                      <a:pt x="5943" y="97070"/>
                    </a:lnTo>
                    <a:lnTo>
                      <a:pt x="5903" y="98596"/>
                    </a:lnTo>
                    <a:lnTo>
                      <a:pt x="5844" y="100121"/>
                    </a:lnTo>
                    <a:lnTo>
                      <a:pt x="5725" y="101646"/>
                    </a:lnTo>
                    <a:lnTo>
                      <a:pt x="5566" y="103171"/>
                    </a:lnTo>
                    <a:lnTo>
                      <a:pt x="5467" y="103923"/>
                    </a:lnTo>
                    <a:lnTo>
                      <a:pt x="5349" y="104676"/>
                    </a:lnTo>
                    <a:lnTo>
                      <a:pt x="5230" y="105429"/>
                    </a:lnTo>
                    <a:lnTo>
                      <a:pt x="5111" y="106181"/>
                    </a:lnTo>
                    <a:lnTo>
                      <a:pt x="4952" y="106934"/>
                    </a:lnTo>
                    <a:lnTo>
                      <a:pt x="4794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4" y="107885"/>
                    </a:lnTo>
                    <a:lnTo>
                      <a:pt x="4834" y="107944"/>
                    </a:lnTo>
                    <a:lnTo>
                      <a:pt x="4913" y="108023"/>
                    </a:lnTo>
                    <a:lnTo>
                      <a:pt x="4992" y="108083"/>
                    </a:lnTo>
                    <a:lnTo>
                      <a:pt x="5111" y="108083"/>
                    </a:lnTo>
                    <a:lnTo>
                      <a:pt x="5210" y="108063"/>
                    </a:lnTo>
                    <a:lnTo>
                      <a:pt x="5249" y="108023"/>
                    </a:lnTo>
                    <a:lnTo>
                      <a:pt x="5289" y="107984"/>
                    </a:lnTo>
                    <a:lnTo>
                      <a:pt x="5329" y="107924"/>
                    </a:lnTo>
                    <a:lnTo>
                      <a:pt x="5349" y="107845"/>
                    </a:lnTo>
                    <a:lnTo>
                      <a:pt x="5626" y="106538"/>
                    </a:lnTo>
                    <a:lnTo>
                      <a:pt x="5844" y="105211"/>
                    </a:lnTo>
                    <a:lnTo>
                      <a:pt x="6042" y="103884"/>
                    </a:lnTo>
                    <a:lnTo>
                      <a:pt x="6200" y="102557"/>
                    </a:lnTo>
                    <a:lnTo>
                      <a:pt x="6339" y="101230"/>
                    </a:lnTo>
                    <a:lnTo>
                      <a:pt x="6418" y="99903"/>
                    </a:lnTo>
                    <a:lnTo>
                      <a:pt x="647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77" y="94595"/>
                    </a:lnTo>
                    <a:lnTo>
                      <a:pt x="6418" y="93248"/>
                    </a:lnTo>
                    <a:lnTo>
                      <a:pt x="6339" y="91921"/>
                    </a:lnTo>
                    <a:lnTo>
                      <a:pt x="6240" y="90594"/>
                    </a:lnTo>
                    <a:lnTo>
                      <a:pt x="6121" y="89287"/>
                    </a:lnTo>
                    <a:lnTo>
                      <a:pt x="5982" y="87960"/>
                    </a:lnTo>
                    <a:lnTo>
                      <a:pt x="5824" y="86633"/>
                    </a:lnTo>
                    <a:lnTo>
                      <a:pt x="5646" y="85306"/>
                    </a:lnTo>
                    <a:lnTo>
                      <a:pt x="5467" y="83979"/>
                    </a:lnTo>
                    <a:lnTo>
                      <a:pt x="5249" y="82652"/>
                    </a:lnTo>
                    <a:lnTo>
                      <a:pt x="5032" y="81344"/>
                    </a:lnTo>
                    <a:lnTo>
                      <a:pt x="4576" y="78710"/>
                    </a:lnTo>
                    <a:lnTo>
                      <a:pt x="4101" y="76076"/>
                    </a:lnTo>
                    <a:lnTo>
                      <a:pt x="3091" y="70827"/>
                    </a:lnTo>
                    <a:lnTo>
                      <a:pt x="2595" y="68233"/>
                    </a:lnTo>
                    <a:lnTo>
                      <a:pt x="2120" y="65638"/>
                    </a:lnTo>
                    <a:lnTo>
                      <a:pt x="1665" y="62964"/>
                    </a:lnTo>
                    <a:lnTo>
                      <a:pt x="1447" y="61617"/>
                    </a:lnTo>
                    <a:lnTo>
                      <a:pt x="1249" y="60270"/>
                    </a:lnTo>
                    <a:lnTo>
                      <a:pt x="1051" y="58904"/>
                    </a:lnTo>
                    <a:lnTo>
                      <a:pt x="892" y="57537"/>
                    </a:lnTo>
                    <a:lnTo>
                      <a:pt x="753" y="56151"/>
                    </a:lnTo>
                    <a:lnTo>
                      <a:pt x="654" y="54784"/>
                    </a:lnTo>
                    <a:lnTo>
                      <a:pt x="57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55" y="50664"/>
                    </a:lnTo>
                    <a:lnTo>
                      <a:pt x="595" y="49991"/>
                    </a:lnTo>
                    <a:lnTo>
                      <a:pt x="635" y="49298"/>
                    </a:lnTo>
                    <a:lnTo>
                      <a:pt x="674" y="48624"/>
                    </a:lnTo>
                    <a:lnTo>
                      <a:pt x="753" y="47951"/>
                    </a:lnTo>
                    <a:lnTo>
                      <a:pt x="833" y="47278"/>
                    </a:lnTo>
                    <a:lnTo>
                      <a:pt x="932" y="46604"/>
                    </a:lnTo>
                    <a:lnTo>
                      <a:pt x="1051" y="45931"/>
                    </a:lnTo>
                    <a:lnTo>
                      <a:pt x="1169" y="45257"/>
                    </a:lnTo>
                    <a:lnTo>
                      <a:pt x="1308" y="44604"/>
                    </a:lnTo>
                    <a:lnTo>
                      <a:pt x="1486" y="43930"/>
                    </a:lnTo>
                    <a:lnTo>
                      <a:pt x="1843" y="42683"/>
                    </a:lnTo>
                    <a:lnTo>
                      <a:pt x="221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47" y="37790"/>
                    </a:lnTo>
                    <a:lnTo>
                      <a:pt x="3843" y="36582"/>
                    </a:lnTo>
                    <a:lnTo>
                      <a:pt x="4220" y="35334"/>
                    </a:lnTo>
                    <a:lnTo>
                      <a:pt x="4378" y="34701"/>
                    </a:lnTo>
                    <a:lnTo>
                      <a:pt x="4536" y="34067"/>
                    </a:lnTo>
                    <a:lnTo>
                      <a:pt x="4794" y="32859"/>
                    </a:lnTo>
                    <a:lnTo>
                      <a:pt x="5032" y="31631"/>
                    </a:lnTo>
                    <a:lnTo>
                      <a:pt x="5230" y="30403"/>
                    </a:lnTo>
                    <a:lnTo>
                      <a:pt x="5388" y="29155"/>
                    </a:lnTo>
                    <a:lnTo>
                      <a:pt x="5527" y="27907"/>
                    </a:lnTo>
                    <a:lnTo>
                      <a:pt x="5626" y="26659"/>
                    </a:lnTo>
                    <a:lnTo>
                      <a:pt x="5705" y="25412"/>
                    </a:lnTo>
                    <a:lnTo>
                      <a:pt x="5764" y="24144"/>
                    </a:lnTo>
                    <a:lnTo>
                      <a:pt x="5824" y="22658"/>
                    </a:lnTo>
                    <a:lnTo>
                      <a:pt x="5844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24" y="15231"/>
                    </a:lnTo>
                    <a:lnTo>
                      <a:pt x="5784" y="12260"/>
                    </a:lnTo>
                    <a:lnTo>
                      <a:pt x="5784" y="10775"/>
                    </a:lnTo>
                    <a:lnTo>
                      <a:pt x="5784" y="9289"/>
                    </a:lnTo>
                    <a:lnTo>
                      <a:pt x="5804" y="7804"/>
                    </a:lnTo>
                    <a:lnTo>
                      <a:pt x="5844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41" y="1882"/>
                    </a:lnTo>
                    <a:lnTo>
                      <a:pt x="6299" y="416"/>
                    </a:lnTo>
                    <a:lnTo>
                      <a:pt x="6319" y="337"/>
                    </a:lnTo>
                    <a:lnTo>
                      <a:pt x="6299" y="258"/>
                    </a:lnTo>
                    <a:lnTo>
                      <a:pt x="6260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2" name="Google Shape;6342;p23"/>
              <p:cNvSpPr/>
              <p:nvPr/>
            </p:nvSpPr>
            <p:spPr>
              <a:xfrm>
                <a:off x="3722850" y="2585650"/>
                <a:ext cx="64375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5" h="26680" extrusionOk="0">
                    <a:moveTo>
                      <a:pt x="1862" y="0"/>
                    </a:moveTo>
                    <a:lnTo>
                      <a:pt x="1763" y="20"/>
                    </a:lnTo>
                    <a:lnTo>
                      <a:pt x="1664" y="60"/>
                    </a:lnTo>
                    <a:lnTo>
                      <a:pt x="1585" y="159"/>
                    </a:lnTo>
                    <a:lnTo>
                      <a:pt x="1565" y="218"/>
                    </a:lnTo>
                    <a:lnTo>
                      <a:pt x="1545" y="278"/>
                    </a:lnTo>
                    <a:lnTo>
                      <a:pt x="1545" y="337"/>
                    </a:lnTo>
                    <a:lnTo>
                      <a:pt x="1565" y="416"/>
                    </a:lnTo>
                    <a:lnTo>
                      <a:pt x="1664" y="872"/>
                    </a:lnTo>
                    <a:lnTo>
                      <a:pt x="1743" y="1327"/>
                    </a:lnTo>
                    <a:lnTo>
                      <a:pt x="1822" y="1803"/>
                    </a:lnTo>
                    <a:lnTo>
                      <a:pt x="1882" y="2258"/>
                    </a:lnTo>
                    <a:lnTo>
                      <a:pt x="1961" y="3189"/>
                    </a:lnTo>
                    <a:lnTo>
                      <a:pt x="2020" y="4120"/>
                    </a:lnTo>
                    <a:lnTo>
                      <a:pt x="2020" y="5031"/>
                    </a:lnTo>
                    <a:lnTo>
                      <a:pt x="1981" y="5962"/>
                    </a:lnTo>
                    <a:lnTo>
                      <a:pt x="1921" y="6893"/>
                    </a:lnTo>
                    <a:lnTo>
                      <a:pt x="1842" y="7804"/>
                    </a:lnTo>
                    <a:lnTo>
                      <a:pt x="1723" y="8735"/>
                    </a:lnTo>
                    <a:lnTo>
                      <a:pt x="1585" y="9666"/>
                    </a:lnTo>
                    <a:lnTo>
                      <a:pt x="1446" y="10577"/>
                    </a:lnTo>
                    <a:lnTo>
                      <a:pt x="1288" y="11508"/>
                    </a:lnTo>
                    <a:lnTo>
                      <a:pt x="951" y="13330"/>
                    </a:lnTo>
                    <a:lnTo>
                      <a:pt x="634" y="15152"/>
                    </a:lnTo>
                    <a:lnTo>
                      <a:pt x="495" y="16024"/>
                    </a:lnTo>
                    <a:lnTo>
                      <a:pt x="357" y="16915"/>
                    </a:lnTo>
                    <a:lnTo>
                      <a:pt x="238" y="17786"/>
                    </a:lnTo>
                    <a:lnTo>
                      <a:pt x="139" y="18678"/>
                    </a:lnTo>
                    <a:lnTo>
                      <a:pt x="79" y="19569"/>
                    </a:lnTo>
                    <a:lnTo>
                      <a:pt x="20" y="20460"/>
                    </a:lnTo>
                    <a:lnTo>
                      <a:pt x="0" y="21352"/>
                    </a:lnTo>
                    <a:lnTo>
                      <a:pt x="20" y="22243"/>
                    </a:lnTo>
                    <a:lnTo>
                      <a:pt x="60" y="22797"/>
                    </a:lnTo>
                    <a:lnTo>
                      <a:pt x="99" y="23352"/>
                    </a:lnTo>
                    <a:lnTo>
                      <a:pt x="218" y="24461"/>
                    </a:lnTo>
                    <a:lnTo>
                      <a:pt x="475" y="26679"/>
                    </a:lnTo>
                    <a:lnTo>
                      <a:pt x="1050" y="26679"/>
                    </a:lnTo>
                    <a:lnTo>
                      <a:pt x="792" y="24461"/>
                    </a:lnTo>
                    <a:lnTo>
                      <a:pt x="674" y="23352"/>
                    </a:lnTo>
                    <a:lnTo>
                      <a:pt x="634" y="22797"/>
                    </a:lnTo>
                    <a:lnTo>
                      <a:pt x="594" y="22243"/>
                    </a:lnTo>
                    <a:lnTo>
                      <a:pt x="574" y="21252"/>
                    </a:lnTo>
                    <a:lnTo>
                      <a:pt x="594" y="20262"/>
                    </a:lnTo>
                    <a:lnTo>
                      <a:pt x="654" y="19272"/>
                    </a:lnTo>
                    <a:lnTo>
                      <a:pt x="753" y="18282"/>
                    </a:lnTo>
                    <a:lnTo>
                      <a:pt x="872" y="17311"/>
                    </a:lnTo>
                    <a:lnTo>
                      <a:pt x="1010" y="16321"/>
                    </a:lnTo>
                    <a:lnTo>
                      <a:pt x="1169" y="15350"/>
                    </a:lnTo>
                    <a:lnTo>
                      <a:pt x="1347" y="14380"/>
                    </a:lnTo>
                    <a:lnTo>
                      <a:pt x="1664" y="12637"/>
                    </a:lnTo>
                    <a:lnTo>
                      <a:pt x="1961" y="10874"/>
                    </a:lnTo>
                    <a:lnTo>
                      <a:pt x="2100" y="9983"/>
                    </a:lnTo>
                    <a:lnTo>
                      <a:pt x="2238" y="9111"/>
                    </a:lnTo>
                    <a:lnTo>
                      <a:pt x="2357" y="8220"/>
                    </a:lnTo>
                    <a:lnTo>
                      <a:pt x="2456" y="7329"/>
                    </a:lnTo>
                    <a:lnTo>
                      <a:pt x="2516" y="6437"/>
                    </a:lnTo>
                    <a:lnTo>
                      <a:pt x="2575" y="5566"/>
                    </a:lnTo>
                    <a:lnTo>
                      <a:pt x="2575" y="4675"/>
                    </a:lnTo>
                    <a:lnTo>
                      <a:pt x="2575" y="3783"/>
                    </a:lnTo>
                    <a:lnTo>
                      <a:pt x="2516" y="2892"/>
                    </a:lnTo>
                    <a:lnTo>
                      <a:pt x="2416" y="2001"/>
                    </a:lnTo>
                    <a:lnTo>
                      <a:pt x="2278" y="1129"/>
                    </a:lnTo>
                    <a:lnTo>
                      <a:pt x="2199" y="674"/>
                    </a:lnTo>
                    <a:lnTo>
                      <a:pt x="2100" y="238"/>
                    </a:lnTo>
                    <a:lnTo>
                      <a:pt x="2080" y="159"/>
                    </a:lnTo>
                    <a:lnTo>
                      <a:pt x="2040" y="119"/>
                    </a:lnTo>
                    <a:lnTo>
                      <a:pt x="2020" y="60"/>
                    </a:lnTo>
                    <a:lnTo>
                      <a:pt x="1961" y="40"/>
                    </a:lnTo>
                    <a:lnTo>
                      <a:pt x="186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3" name="Google Shape;6343;p23"/>
              <p:cNvSpPr/>
              <p:nvPr/>
            </p:nvSpPr>
            <p:spPr>
              <a:xfrm>
                <a:off x="3790675" y="2936725"/>
                <a:ext cx="14375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2853" extrusionOk="0">
                    <a:moveTo>
                      <a:pt x="298" y="0"/>
                    </a:moveTo>
                    <a:lnTo>
                      <a:pt x="179" y="20"/>
                    </a:lnTo>
                    <a:lnTo>
                      <a:pt x="100" y="79"/>
                    </a:lnTo>
                    <a:lnTo>
                      <a:pt x="60" y="119"/>
                    </a:lnTo>
                    <a:lnTo>
                      <a:pt x="40" y="178"/>
                    </a:lnTo>
                    <a:lnTo>
                      <a:pt x="20" y="238"/>
                    </a:lnTo>
                    <a:lnTo>
                      <a:pt x="1" y="317"/>
                    </a:lnTo>
                    <a:lnTo>
                      <a:pt x="1" y="2515"/>
                    </a:lnTo>
                    <a:lnTo>
                      <a:pt x="20" y="2595"/>
                    </a:lnTo>
                    <a:lnTo>
                      <a:pt x="40" y="2654"/>
                    </a:lnTo>
                    <a:lnTo>
                      <a:pt x="60" y="2713"/>
                    </a:lnTo>
                    <a:lnTo>
                      <a:pt x="100" y="2773"/>
                    </a:lnTo>
                    <a:lnTo>
                      <a:pt x="179" y="2832"/>
                    </a:lnTo>
                    <a:lnTo>
                      <a:pt x="298" y="2852"/>
                    </a:lnTo>
                    <a:lnTo>
                      <a:pt x="397" y="2832"/>
                    </a:lnTo>
                    <a:lnTo>
                      <a:pt x="496" y="2773"/>
                    </a:lnTo>
                    <a:lnTo>
                      <a:pt x="516" y="2713"/>
                    </a:lnTo>
                    <a:lnTo>
                      <a:pt x="555" y="2654"/>
                    </a:lnTo>
                    <a:lnTo>
                      <a:pt x="575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75" y="238"/>
                    </a:lnTo>
                    <a:lnTo>
                      <a:pt x="555" y="178"/>
                    </a:lnTo>
                    <a:lnTo>
                      <a:pt x="516" y="119"/>
                    </a:lnTo>
                    <a:lnTo>
                      <a:pt x="496" y="79"/>
                    </a:lnTo>
                    <a:lnTo>
                      <a:pt x="397" y="20"/>
                    </a:lnTo>
                    <a:lnTo>
                      <a:pt x="29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4" name="Google Shape;6344;p23"/>
              <p:cNvSpPr/>
              <p:nvPr/>
            </p:nvSpPr>
            <p:spPr>
              <a:xfrm>
                <a:off x="3867425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65" y="0"/>
                    </a:moveTo>
                    <a:lnTo>
                      <a:pt x="1446" y="20"/>
                    </a:lnTo>
                    <a:lnTo>
                      <a:pt x="1347" y="80"/>
                    </a:lnTo>
                    <a:lnTo>
                      <a:pt x="1268" y="159"/>
                    </a:lnTo>
                    <a:lnTo>
                      <a:pt x="1248" y="218"/>
                    </a:lnTo>
                    <a:lnTo>
                      <a:pt x="1229" y="278"/>
                    </a:lnTo>
                    <a:lnTo>
                      <a:pt x="1229" y="337"/>
                    </a:lnTo>
                    <a:lnTo>
                      <a:pt x="1229" y="416"/>
                    </a:lnTo>
                    <a:lnTo>
                      <a:pt x="1387" y="1506"/>
                    </a:lnTo>
                    <a:lnTo>
                      <a:pt x="1486" y="2595"/>
                    </a:lnTo>
                    <a:lnTo>
                      <a:pt x="1585" y="3684"/>
                    </a:lnTo>
                    <a:lnTo>
                      <a:pt x="1644" y="4794"/>
                    </a:lnTo>
                    <a:lnTo>
                      <a:pt x="1684" y="5883"/>
                    </a:lnTo>
                    <a:lnTo>
                      <a:pt x="1704" y="6972"/>
                    </a:lnTo>
                    <a:lnTo>
                      <a:pt x="1704" y="8062"/>
                    </a:lnTo>
                    <a:lnTo>
                      <a:pt x="1684" y="9171"/>
                    </a:lnTo>
                    <a:lnTo>
                      <a:pt x="1644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367" y="15746"/>
                    </a:lnTo>
                    <a:lnTo>
                      <a:pt x="1248" y="17945"/>
                    </a:lnTo>
                    <a:lnTo>
                      <a:pt x="1149" y="20084"/>
                    </a:lnTo>
                    <a:lnTo>
                      <a:pt x="1129" y="21154"/>
                    </a:lnTo>
                    <a:lnTo>
                      <a:pt x="1110" y="22243"/>
                    </a:lnTo>
                    <a:lnTo>
                      <a:pt x="1090" y="23312"/>
                    </a:lnTo>
                    <a:lnTo>
                      <a:pt x="1110" y="24382"/>
                    </a:lnTo>
                    <a:lnTo>
                      <a:pt x="1149" y="25451"/>
                    </a:lnTo>
                    <a:lnTo>
                      <a:pt x="1209" y="26541"/>
                    </a:lnTo>
                    <a:lnTo>
                      <a:pt x="1288" y="27610"/>
                    </a:lnTo>
                    <a:lnTo>
                      <a:pt x="1407" y="28680"/>
                    </a:lnTo>
                    <a:lnTo>
                      <a:pt x="1545" y="29749"/>
                    </a:lnTo>
                    <a:lnTo>
                      <a:pt x="1684" y="30819"/>
                    </a:lnTo>
                    <a:lnTo>
                      <a:pt x="2021" y="32958"/>
                    </a:lnTo>
                    <a:lnTo>
                      <a:pt x="2377" y="35077"/>
                    </a:lnTo>
                    <a:lnTo>
                      <a:pt x="2575" y="36186"/>
                    </a:lnTo>
                    <a:lnTo>
                      <a:pt x="2734" y="37276"/>
                    </a:lnTo>
                    <a:lnTo>
                      <a:pt x="2892" y="38385"/>
                    </a:lnTo>
                    <a:lnTo>
                      <a:pt x="3011" y="39494"/>
                    </a:lnTo>
                    <a:lnTo>
                      <a:pt x="3130" y="40603"/>
                    </a:lnTo>
                    <a:lnTo>
                      <a:pt x="3209" y="41732"/>
                    </a:lnTo>
                    <a:lnTo>
                      <a:pt x="3269" y="42841"/>
                    </a:lnTo>
                    <a:lnTo>
                      <a:pt x="3308" y="43970"/>
                    </a:lnTo>
                    <a:lnTo>
                      <a:pt x="3288" y="45099"/>
                    </a:lnTo>
                    <a:lnTo>
                      <a:pt x="3269" y="46208"/>
                    </a:lnTo>
                    <a:lnTo>
                      <a:pt x="3209" y="47337"/>
                    </a:lnTo>
                    <a:lnTo>
                      <a:pt x="3130" y="48466"/>
                    </a:lnTo>
                    <a:lnTo>
                      <a:pt x="3051" y="49575"/>
                    </a:lnTo>
                    <a:lnTo>
                      <a:pt x="2932" y="50685"/>
                    </a:lnTo>
                    <a:lnTo>
                      <a:pt x="2813" y="51814"/>
                    </a:lnTo>
                    <a:lnTo>
                      <a:pt x="2674" y="52923"/>
                    </a:lnTo>
                    <a:lnTo>
                      <a:pt x="2377" y="55022"/>
                    </a:lnTo>
                    <a:lnTo>
                      <a:pt x="2060" y="57122"/>
                    </a:lnTo>
                    <a:lnTo>
                      <a:pt x="1367" y="61301"/>
                    </a:lnTo>
                    <a:lnTo>
                      <a:pt x="1050" y="63400"/>
                    </a:lnTo>
                    <a:lnTo>
                      <a:pt x="753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100" y="71937"/>
                    </a:lnTo>
                    <a:lnTo>
                      <a:pt x="40" y="73066"/>
                    </a:lnTo>
                    <a:lnTo>
                      <a:pt x="20" y="74175"/>
                    </a:lnTo>
                    <a:lnTo>
                      <a:pt x="1" y="75284"/>
                    </a:lnTo>
                    <a:lnTo>
                      <a:pt x="20" y="76393"/>
                    </a:lnTo>
                    <a:lnTo>
                      <a:pt x="80" y="77502"/>
                    </a:lnTo>
                    <a:lnTo>
                      <a:pt x="139" y="78611"/>
                    </a:lnTo>
                    <a:lnTo>
                      <a:pt x="258" y="79701"/>
                    </a:lnTo>
                    <a:lnTo>
                      <a:pt x="377" y="80790"/>
                    </a:lnTo>
                    <a:lnTo>
                      <a:pt x="555" y="81879"/>
                    </a:lnTo>
                    <a:lnTo>
                      <a:pt x="753" y="82969"/>
                    </a:lnTo>
                    <a:lnTo>
                      <a:pt x="1011" y="84038"/>
                    </a:lnTo>
                    <a:lnTo>
                      <a:pt x="1288" y="85088"/>
                    </a:lnTo>
                    <a:lnTo>
                      <a:pt x="1605" y="86138"/>
                    </a:lnTo>
                    <a:lnTo>
                      <a:pt x="1961" y="87188"/>
                    </a:lnTo>
                    <a:lnTo>
                      <a:pt x="2001" y="87247"/>
                    </a:lnTo>
                    <a:lnTo>
                      <a:pt x="2021" y="87306"/>
                    </a:lnTo>
                    <a:lnTo>
                      <a:pt x="2080" y="87326"/>
                    </a:lnTo>
                    <a:lnTo>
                      <a:pt x="2120" y="87346"/>
                    </a:lnTo>
                    <a:lnTo>
                      <a:pt x="2159" y="87366"/>
                    </a:lnTo>
                    <a:lnTo>
                      <a:pt x="2219" y="87346"/>
                    </a:lnTo>
                    <a:lnTo>
                      <a:pt x="2318" y="87306"/>
                    </a:lnTo>
                    <a:lnTo>
                      <a:pt x="2397" y="87227"/>
                    </a:lnTo>
                    <a:lnTo>
                      <a:pt x="2457" y="87128"/>
                    </a:lnTo>
                    <a:lnTo>
                      <a:pt x="2476" y="86989"/>
                    </a:lnTo>
                    <a:lnTo>
                      <a:pt x="2476" y="86930"/>
                    </a:lnTo>
                    <a:lnTo>
                      <a:pt x="2457" y="86851"/>
                    </a:lnTo>
                    <a:lnTo>
                      <a:pt x="2100" y="85861"/>
                    </a:lnTo>
                    <a:lnTo>
                      <a:pt x="1803" y="84850"/>
                    </a:lnTo>
                    <a:lnTo>
                      <a:pt x="1526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31" y="80770"/>
                    </a:lnTo>
                    <a:lnTo>
                      <a:pt x="793" y="79740"/>
                    </a:lnTo>
                    <a:lnTo>
                      <a:pt x="694" y="78710"/>
                    </a:lnTo>
                    <a:lnTo>
                      <a:pt x="615" y="77681"/>
                    </a:lnTo>
                    <a:lnTo>
                      <a:pt x="575" y="76651"/>
                    </a:lnTo>
                    <a:lnTo>
                      <a:pt x="555" y="75601"/>
                    </a:lnTo>
                    <a:lnTo>
                      <a:pt x="555" y="74551"/>
                    </a:lnTo>
                    <a:lnTo>
                      <a:pt x="575" y="73501"/>
                    </a:lnTo>
                    <a:lnTo>
                      <a:pt x="615" y="72471"/>
                    </a:lnTo>
                    <a:lnTo>
                      <a:pt x="674" y="71422"/>
                    </a:lnTo>
                    <a:lnTo>
                      <a:pt x="773" y="70372"/>
                    </a:lnTo>
                    <a:lnTo>
                      <a:pt x="852" y="69322"/>
                    </a:lnTo>
                    <a:lnTo>
                      <a:pt x="971" y="68253"/>
                    </a:lnTo>
                    <a:lnTo>
                      <a:pt x="1229" y="66153"/>
                    </a:lnTo>
                    <a:lnTo>
                      <a:pt x="1526" y="64054"/>
                    </a:lnTo>
                    <a:lnTo>
                      <a:pt x="1843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9" y="52665"/>
                    </a:lnTo>
                    <a:lnTo>
                      <a:pt x="3387" y="51596"/>
                    </a:lnTo>
                    <a:lnTo>
                      <a:pt x="3506" y="50546"/>
                    </a:lnTo>
                    <a:lnTo>
                      <a:pt x="3605" y="49476"/>
                    </a:lnTo>
                    <a:lnTo>
                      <a:pt x="3684" y="48427"/>
                    </a:lnTo>
                    <a:lnTo>
                      <a:pt x="3744" y="47357"/>
                    </a:lnTo>
                    <a:lnTo>
                      <a:pt x="3784" y="46307"/>
                    </a:lnTo>
                    <a:lnTo>
                      <a:pt x="3803" y="45258"/>
                    </a:lnTo>
                    <a:lnTo>
                      <a:pt x="3803" y="44188"/>
                    </a:lnTo>
                    <a:lnTo>
                      <a:pt x="3784" y="43138"/>
                    </a:lnTo>
                    <a:lnTo>
                      <a:pt x="3764" y="42089"/>
                    </a:lnTo>
                    <a:lnTo>
                      <a:pt x="3704" y="41019"/>
                    </a:lnTo>
                    <a:lnTo>
                      <a:pt x="3625" y="39969"/>
                    </a:lnTo>
                    <a:lnTo>
                      <a:pt x="3506" y="38900"/>
                    </a:lnTo>
                    <a:lnTo>
                      <a:pt x="3387" y="37830"/>
                    </a:lnTo>
                    <a:lnTo>
                      <a:pt x="3229" y="36781"/>
                    </a:lnTo>
                    <a:lnTo>
                      <a:pt x="2872" y="34562"/>
                    </a:lnTo>
                    <a:lnTo>
                      <a:pt x="2516" y="32364"/>
                    </a:lnTo>
                    <a:lnTo>
                      <a:pt x="2338" y="31275"/>
                    </a:lnTo>
                    <a:lnTo>
                      <a:pt x="2159" y="30165"/>
                    </a:lnTo>
                    <a:lnTo>
                      <a:pt x="2021" y="29056"/>
                    </a:lnTo>
                    <a:lnTo>
                      <a:pt x="1902" y="27947"/>
                    </a:lnTo>
                    <a:lnTo>
                      <a:pt x="1803" y="26878"/>
                    </a:lnTo>
                    <a:lnTo>
                      <a:pt x="1743" y="25788"/>
                    </a:lnTo>
                    <a:lnTo>
                      <a:pt x="1684" y="24719"/>
                    </a:lnTo>
                    <a:lnTo>
                      <a:pt x="1664" y="23649"/>
                    </a:lnTo>
                    <a:lnTo>
                      <a:pt x="1664" y="22580"/>
                    </a:lnTo>
                    <a:lnTo>
                      <a:pt x="1684" y="21490"/>
                    </a:lnTo>
                    <a:lnTo>
                      <a:pt x="1704" y="20421"/>
                    </a:lnTo>
                    <a:lnTo>
                      <a:pt x="1743" y="19351"/>
                    </a:lnTo>
                    <a:lnTo>
                      <a:pt x="1862" y="16955"/>
                    </a:lnTo>
                    <a:lnTo>
                      <a:pt x="2001" y="14558"/>
                    </a:lnTo>
                    <a:lnTo>
                      <a:pt x="2120" y="12181"/>
                    </a:lnTo>
                    <a:lnTo>
                      <a:pt x="2179" y="10973"/>
                    </a:lnTo>
                    <a:lnTo>
                      <a:pt x="2219" y="9785"/>
                    </a:lnTo>
                    <a:lnTo>
                      <a:pt x="2258" y="8596"/>
                    </a:lnTo>
                    <a:lnTo>
                      <a:pt x="2258" y="7388"/>
                    </a:lnTo>
                    <a:lnTo>
                      <a:pt x="2258" y="6200"/>
                    </a:lnTo>
                    <a:lnTo>
                      <a:pt x="2219" y="5011"/>
                    </a:lnTo>
                    <a:lnTo>
                      <a:pt x="2159" y="3823"/>
                    </a:lnTo>
                    <a:lnTo>
                      <a:pt x="2060" y="2615"/>
                    </a:lnTo>
                    <a:lnTo>
                      <a:pt x="1942" y="1427"/>
                    </a:lnTo>
                    <a:lnTo>
                      <a:pt x="1783" y="238"/>
                    </a:lnTo>
                    <a:lnTo>
                      <a:pt x="1763" y="179"/>
                    </a:lnTo>
                    <a:lnTo>
                      <a:pt x="1724" y="119"/>
                    </a:lnTo>
                    <a:lnTo>
                      <a:pt x="1704" y="80"/>
                    </a:lnTo>
                    <a:lnTo>
                      <a:pt x="1664" y="40"/>
                    </a:lnTo>
                    <a:lnTo>
                      <a:pt x="1605" y="20"/>
                    </a:ln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5" name="Google Shape;6345;p23"/>
              <p:cNvSpPr/>
              <p:nvPr/>
            </p:nvSpPr>
            <p:spPr>
              <a:xfrm>
                <a:off x="3861000" y="267325"/>
                <a:ext cx="36650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6" h="10261" extrusionOk="0">
                    <a:moveTo>
                      <a:pt x="0" y="1"/>
                    </a:moveTo>
                    <a:lnTo>
                      <a:pt x="238" y="1229"/>
                    </a:lnTo>
                    <a:lnTo>
                      <a:pt x="436" y="2457"/>
                    </a:lnTo>
                    <a:lnTo>
                      <a:pt x="594" y="3685"/>
                    </a:lnTo>
                    <a:lnTo>
                      <a:pt x="733" y="4932"/>
                    </a:lnTo>
                    <a:lnTo>
                      <a:pt x="812" y="6180"/>
                    </a:lnTo>
                    <a:lnTo>
                      <a:pt x="872" y="7428"/>
                    </a:lnTo>
                    <a:lnTo>
                      <a:pt x="891" y="8696"/>
                    </a:lnTo>
                    <a:lnTo>
                      <a:pt x="891" y="9943"/>
                    </a:lnTo>
                    <a:lnTo>
                      <a:pt x="891" y="10023"/>
                    </a:lnTo>
                    <a:lnTo>
                      <a:pt x="911" y="10082"/>
                    </a:lnTo>
                    <a:lnTo>
                      <a:pt x="931" y="10141"/>
                    </a:lnTo>
                    <a:lnTo>
                      <a:pt x="971" y="10181"/>
                    </a:lnTo>
                    <a:lnTo>
                      <a:pt x="1070" y="10240"/>
                    </a:lnTo>
                    <a:lnTo>
                      <a:pt x="1169" y="10260"/>
                    </a:lnTo>
                    <a:lnTo>
                      <a:pt x="1268" y="10240"/>
                    </a:lnTo>
                    <a:lnTo>
                      <a:pt x="1367" y="10181"/>
                    </a:lnTo>
                    <a:lnTo>
                      <a:pt x="1406" y="10141"/>
                    </a:lnTo>
                    <a:lnTo>
                      <a:pt x="1426" y="10082"/>
                    </a:lnTo>
                    <a:lnTo>
                      <a:pt x="1446" y="10023"/>
                    </a:lnTo>
                    <a:lnTo>
                      <a:pt x="1446" y="9943"/>
                    </a:lnTo>
                    <a:lnTo>
                      <a:pt x="1466" y="8913"/>
                    </a:lnTo>
                    <a:lnTo>
                      <a:pt x="1466" y="7864"/>
                    </a:lnTo>
                    <a:lnTo>
                      <a:pt x="1426" y="6834"/>
                    </a:lnTo>
                    <a:lnTo>
                      <a:pt x="1367" y="5784"/>
                    </a:lnTo>
                    <a:lnTo>
                      <a:pt x="1287" y="4754"/>
                    </a:lnTo>
                    <a:lnTo>
                      <a:pt x="1169" y="3724"/>
                    </a:lnTo>
                    <a:lnTo>
                      <a:pt x="1050" y="2694"/>
                    </a:lnTo>
                    <a:lnTo>
                      <a:pt x="891" y="1664"/>
                    </a:lnTo>
                    <a:lnTo>
                      <a:pt x="753" y="832"/>
                    </a:lnTo>
                    <a:lnTo>
                      <a:pt x="59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6" name="Google Shape;6346;p23"/>
              <p:cNvSpPr/>
              <p:nvPr/>
            </p:nvSpPr>
            <p:spPr>
              <a:xfrm>
                <a:off x="3792650" y="267325"/>
                <a:ext cx="35200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408" h="6616" extrusionOk="0">
                    <a:moveTo>
                      <a:pt x="1" y="1"/>
                    </a:moveTo>
                    <a:lnTo>
                      <a:pt x="219" y="1585"/>
                    </a:lnTo>
                    <a:lnTo>
                      <a:pt x="437" y="3189"/>
                    </a:lnTo>
                    <a:lnTo>
                      <a:pt x="852" y="6378"/>
                    </a:lnTo>
                    <a:lnTo>
                      <a:pt x="872" y="6457"/>
                    </a:lnTo>
                    <a:lnTo>
                      <a:pt x="892" y="6517"/>
                    </a:lnTo>
                    <a:lnTo>
                      <a:pt x="932" y="6556"/>
                    </a:lnTo>
                    <a:lnTo>
                      <a:pt x="971" y="6596"/>
                    </a:lnTo>
                    <a:lnTo>
                      <a:pt x="1031" y="6616"/>
                    </a:lnTo>
                    <a:lnTo>
                      <a:pt x="1070" y="6616"/>
                    </a:lnTo>
                    <a:lnTo>
                      <a:pt x="1169" y="6596"/>
                    </a:lnTo>
                    <a:lnTo>
                      <a:pt x="1268" y="6556"/>
                    </a:lnTo>
                    <a:lnTo>
                      <a:pt x="1348" y="6457"/>
                    </a:lnTo>
                    <a:lnTo>
                      <a:pt x="1407" y="6339"/>
                    </a:lnTo>
                    <a:lnTo>
                      <a:pt x="1407" y="6279"/>
                    </a:lnTo>
                    <a:lnTo>
                      <a:pt x="1407" y="6200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7" name="Google Shape;6347;p23"/>
              <p:cNvSpPr/>
              <p:nvPr/>
            </p:nvSpPr>
            <p:spPr>
              <a:xfrm>
                <a:off x="3769375" y="1504725"/>
                <a:ext cx="1109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38" h="26066" extrusionOk="0">
                    <a:moveTo>
                      <a:pt x="3051" y="0"/>
                    </a:moveTo>
                    <a:lnTo>
                      <a:pt x="2952" y="20"/>
                    </a:lnTo>
                    <a:lnTo>
                      <a:pt x="2893" y="40"/>
                    </a:lnTo>
                    <a:lnTo>
                      <a:pt x="2853" y="80"/>
                    </a:lnTo>
                    <a:lnTo>
                      <a:pt x="2833" y="119"/>
                    </a:lnTo>
                    <a:lnTo>
                      <a:pt x="2813" y="179"/>
                    </a:lnTo>
                    <a:lnTo>
                      <a:pt x="2794" y="238"/>
                    </a:lnTo>
                    <a:lnTo>
                      <a:pt x="2794" y="317"/>
                    </a:lnTo>
                    <a:lnTo>
                      <a:pt x="3130" y="3387"/>
                    </a:lnTo>
                    <a:lnTo>
                      <a:pt x="3289" y="4932"/>
                    </a:lnTo>
                    <a:lnTo>
                      <a:pt x="3427" y="6477"/>
                    </a:lnTo>
                    <a:lnTo>
                      <a:pt x="3566" y="8022"/>
                    </a:lnTo>
                    <a:lnTo>
                      <a:pt x="3665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43" y="17331"/>
                    </a:lnTo>
                    <a:lnTo>
                      <a:pt x="3764" y="18876"/>
                    </a:lnTo>
                    <a:lnTo>
                      <a:pt x="3645" y="20421"/>
                    </a:lnTo>
                    <a:lnTo>
                      <a:pt x="3566" y="21193"/>
                    </a:lnTo>
                    <a:lnTo>
                      <a:pt x="3467" y="21965"/>
                    </a:lnTo>
                    <a:lnTo>
                      <a:pt x="3368" y="22718"/>
                    </a:lnTo>
                    <a:lnTo>
                      <a:pt x="3269" y="23491"/>
                    </a:lnTo>
                    <a:lnTo>
                      <a:pt x="3130" y="24263"/>
                    </a:lnTo>
                    <a:lnTo>
                      <a:pt x="2992" y="25016"/>
                    </a:lnTo>
                    <a:lnTo>
                      <a:pt x="2853" y="24818"/>
                    </a:lnTo>
                    <a:lnTo>
                      <a:pt x="2754" y="24580"/>
                    </a:lnTo>
                    <a:lnTo>
                      <a:pt x="2536" y="24124"/>
                    </a:lnTo>
                    <a:lnTo>
                      <a:pt x="2378" y="23649"/>
                    </a:lnTo>
                    <a:lnTo>
                      <a:pt x="2219" y="23174"/>
                    </a:lnTo>
                    <a:lnTo>
                      <a:pt x="2120" y="22659"/>
                    </a:lnTo>
                    <a:lnTo>
                      <a:pt x="2001" y="22164"/>
                    </a:lnTo>
                    <a:lnTo>
                      <a:pt x="1843" y="21134"/>
                    </a:lnTo>
                    <a:lnTo>
                      <a:pt x="1407" y="18262"/>
                    </a:lnTo>
                    <a:lnTo>
                      <a:pt x="1209" y="16816"/>
                    </a:lnTo>
                    <a:lnTo>
                      <a:pt x="1031" y="15370"/>
                    </a:lnTo>
                    <a:lnTo>
                      <a:pt x="872" y="13984"/>
                    </a:lnTo>
                    <a:lnTo>
                      <a:pt x="754" y="12577"/>
                    </a:lnTo>
                    <a:lnTo>
                      <a:pt x="655" y="11151"/>
                    </a:lnTo>
                    <a:lnTo>
                      <a:pt x="575" y="9745"/>
                    </a:lnTo>
                    <a:lnTo>
                      <a:pt x="555" y="8339"/>
                    </a:lnTo>
                    <a:lnTo>
                      <a:pt x="555" y="7626"/>
                    </a:lnTo>
                    <a:lnTo>
                      <a:pt x="575" y="6933"/>
                    </a:lnTo>
                    <a:lnTo>
                      <a:pt x="615" y="6220"/>
                    </a:lnTo>
                    <a:lnTo>
                      <a:pt x="655" y="5506"/>
                    </a:lnTo>
                    <a:lnTo>
                      <a:pt x="714" y="4813"/>
                    </a:lnTo>
                    <a:lnTo>
                      <a:pt x="773" y="4100"/>
                    </a:lnTo>
                    <a:lnTo>
                      <a:pt x="952" y="4417"/>
                    </a:lnTo>
                    <a:lnTo>
                      <a:pt x="1090" y="4754"/>
                    </a:lnTo>
                    <a:lnTo>
                      <a:pt x="1229" y="5071"/>
                    </a:lnTo>
                    <a:lnTo>
                      <a:pt x="1348" y="5407"/>
                    </a:lnTo>
                    <a:lnTo>
                      <a:pt x="1447" y="5744"/>
                    </a:lnTo>
                    <a:lnTo>
                      <a:pt x="1526" y="6101"/>
                    </a:lnTo>
                    <a:lnTo>
                      <a:pt x="1605" y="6457"/>
                    </a:lnTo>
                    <a:lnTo>
                      <a:pt x="1665" y="6814"/>
                    </a:lnTo>
                    <a:lnTo>
                      <a:pt x="1764" y="7527"/>
                    </a:lnTo>
                    <a:lnTo>
                      <a:pt x="1823" y="8279"/>
                    </a:lnTo>
                    <a:lnTo>
                      <a:pt x="1863" y="9012"/>
                    </a:lnTo>
                    <a:lnTo>
                      <a:pt x="1863" y="9765"/>
                    </a:lnTo>
                    <a:lnTo>
                      <a:pt x="1843" y="11290"/>
                    </a:lnTo>
                    <a:lnTo>
                      <a:pt x="1843" y="12815"/>
                    </a:lnTo>
                    <a:lnTo>
                      <a:pt x="1843" y="13568"/>
                    </a:lnTo>
                    <a:lnTo>
                      <a:pt x="1882" y="14300"/>
                    </a:lnTo>
                    <a:lnTo>
                      <a:pt x="1942" y="15013"/>
                    </a:lnTo>
                    <a:lnTo>
                      <a:pt x="2041" y="15727"/>
                    </a:lnTo>
                    <a:lnTo>
                      <a:pt x="2061" y="15806"/>
                    </a:lnTo>
                    <a:lnTo>
                      <a:pt x="2100" y="15845"/>
                    </a:lnTo>
                    <a:lnTo>
                      <a:pt x="2120" y="15905"/>
                    </a:lnTo>
                    <a:lnTo>
                      <a:pt x="2180" y="15925"/>
                    </a:lnTo>
                    <a:lnTo>
                      <a:pt x="2219" y="15944"/>
                    </a:lnTo>
                    <a:lnTo>
                      <a:pt x="2259" y="15964"/>
                    </a:lnTo>
                    <a:lnTo>
                      <a:pt x="2378" y="15944"/>
                    </a:lnTo>
                    <a:lnTo>
                      <a:pt x="2477" y="15905"/>
                    </a:lnTo>
                    <a:lnTo>
                      <a:pt x="2556" y="15806"/>
                    </a:lnTo>
                    <a:lnTo>
                      <a:pt x="2576" y="15746"/>
                    </a:lnTo>
                    <a:lnTo>
                      <a:pt x="2596" y="15687"/>
                    </a:lnTo>
                    <a:lnTo>
                      <a:pt x="2596" y="15627"/>
                    </a:lnTo>
                    <a:lnTo>
                      <a:pt x="2596" y="15548"/>
                    </a:lnTo>
                    <a:lnTo>
                      <a:pt x="2536" y="15152"/>
                    </a:lnTo>
                    <a:lnTo>
                      <a:pt x="2477" y="14756"/>
                    </a:lnTo>
                    <a:lnTo>
                      <a:pt x="2417" y="13964"/>
                    </a:lnTo>
                    <a:lnTo>
                      <a:pt x="2378" y="13152"/>
                    </a:lnTo>
                    <a:lnTo>
                      <a:pt x="2358" y="12340"/>
                    </a:lnTo>
                    <a:lnTo>
                      <a:pt x="2378" y="10696"/>
                    </a:lnTo>
                    <a:lnTo>
                      <a:pt x="2378" y="9884"/>
                    </a:lnTo>
                    <a:lnTo>
                      <a:pt x="2378" y="9072"/>
                    </a:lnTo>
                    <a:lnTo>
                      <a:pt x="2358" y="8260"/>
                    </a:lnTo>
                    <a:lnTo>
                      <a:pt x="2298" y="7467"/>
                    </a:lnTo>
                    <a:lnTo>
                      <a:pt x="2199" y="6675"/>
                    </a:lnTo>
                    <a:lnTo>
                      <a:pt x="2120" y="6299"/>
                    </a:lnTo>
                    <a:lnTo>
                      <a:pt x="2041" y="5903"/>
                    </a:lnTo>
                    <a:lnTo>
                      <a:pt x="1962" y="5526"/>
                    </a:lnTo>
                    <a:lnTo>
                      <a:pt x="1843" y="5150"/>
                    </a:lnTo>
                    <a:lnTo>
                      <a:pt x="1724" y="4793"/>
                    </a:lnTo>
                    <a:lnTo>
                      <a:pt x="1566" y="4417"/>
                    </a:lnTo>
                    <a:lnTo>
                      <a:pt x="1407" y="4061"/>
                    </a:lnTo>
                    <a:lnTo>
                      <a:pt x="1229" y="3704"/>
                    </a:lnTo>
                    <a:lnTo>
                      <a:pt x="1031" y="3367"/>
                    </a:lnTo>
                    <a:lnTo>
                      <a:pt x="793" y="3031"/>
                    </a:lnTo>
                    <a:lnTo>
                      <a:pt x="734" y="2971"/>
                    </a:lnTo>
                    <a:lnTo>
                      <a:pt x="674" y="2951"/>
                    </a:lnTo>
                    <a:lnTo>
                      <a:pt x="595" y="2932"/>
                    </a:lnTo>
                    <a:lnTo>
                      <a:pt x="516" y="2951"/>
                    </a:lnTo>
                    <a:lnTo>
                      <a:pt x="456" y="2971"/>
                    </a:lnTo>
                    <a:lnTo>
                      <a:pt x="397" y="3031"/>
                    </a:lnTo>
                    <a:lnTo>
                      <a:pt x="338" y="3090"/>
                    </a:lnTo>
                    <a:lnTo>
                      <a:pt x="318" y="3169"/>
                    </a:lnTo>
                    <a:lnTo>
                      <a:pt x="219" y="3942"/>
                    </a:lnTo>
                    <a:lnTo>
                      <a:pt x="159" y="4714"/>
                    </a:lnTo>
                    <a:lnTo>
                      <a:pt x="80" y="5506"/>
                    </a:lnTo>
                    <a:lnTo>
                      <a:pt x="41" y="6279"/>
                    </a:lnTo>
                    <a:lnTo>
                      <a:pt x="21" y="7051"/>
                    </a:lnTo>
                    <a:lnTo>
                      <a:pt x="1" y="7824"/>
                    </a:lnTo>
                    <a:lnTo>
                      <a:pt x="1" y="8596"/>
                    </a:lnTo>
                    <a:lnTo>
                      <a:pt x="21" y="9369"/>
                    </a:lnTo>
                    <a:lnTo>
                      <a:pt x="80" y="10914"/>
                    </a:lnTo>
                    <a:lnTo>
                      <a:pt x="179" y="12458"/>
                    </a:lnTo>
                    <a:lnTo>
                      <a:pt x="318" y="14003"/>
                    </a:lnTo>
                    <a:lnTo>
                      <a:pt x="496" y="15548"/>
                    </a:lnTo>
                    <a:lnTo>
                      <a:pt x="674" y="17093"/>
                    </a:lnTo>
                    <a:lnTo>
                      <a:pt x="892" y="18618"/>
                    </a:lnTo>
                    <a:lnTo>
                      <a:pt x="1110" y="20143"/>
                    </a:lnTo>
                    <a:lnTo>
                      <a:pt x="1348" y="21668"/>
                    </a:lnTo>
                    <a:lnTo>
                      <a:pt x="1447" y="22263"/>
                    </a:lnTo>
                    <a:lnTo>
                      <a:pt x="1566" y="22837"/>
                    </a:lnTo>
                    <a:lnTo>
                      <a:pt x="1704" y="23411"/>
                    </a:lnTo>
                    <a:lnTo>
                      <a:pt x="1863" y="23966"/>
                    </a:lnTo>
                    <a:lnTo>
                      <a:pt x="2061" y="24501"/>
                    </a:lnTo>
                    <a:lnTo>
                      <a:pt x="2180" y="24778"/>
                    </a:lnTo>
                    <a:lnTo>
                      <a:pt x="2298" y="25016"/>
                    </a:lnTo>
                    <a:lnTo>
                      <a:pt x="2437" y="25273"/>
                    </a:lnTo>
                    <a:lnTo>
                      <a:pt x="2596" y="25511"/>
                    </a:lnTo>
                    <a:lnTo>
                      <a:pt x="2754" y="25748"/>
                    </a:lnTo>
                    <a:lnTo>
                      <a:pt x="2932" y="25966"/>
                    </a:lnTo>
                    <a:lnTo>
                      <a:pt x="2992" y="26026"/>
                    </a:lnTo>
                    <a:lnTo>
                      <a:pt x="3071" y="26046"/>
                    </a:lnTo>
                    <a:lnTo>
                      <a:pt x="3130" y="26065"/>
                    </a:lnTo>
                    <a:lnTo>
                      <a:pt x="3210" y="26046"/>
                    </a:lnTo>
                    <a:lnTo>
                      <a:pt x="3269" y="26026"/>
                    </a:lnTo>
                    <a:lnTo>
                      <a:pt x="3328" y="25966"/>
                    </a:lnTo>
                    <a:lnTo>
                      <a:pt x="3388" y="25907"/>
                    </a:lnTo>
                    <a:lnTo>
                      <a:pt x="3408" y="25828"/>
                    </a:lnTo>
                    <a:lnTo>
                      <a:pt x="3566" y="25035"/>
                    </a:lnTo>
                    <a:lnTo>
                      <a:pt x="3705" y="24243"/>
                    </a:lnTo>
                    <a:lnTo>
                      <a:pt x="3843" y="23451"/>
                    </a:lnTo>
                    <a:lnTo>
                      <a:pt x="3962" y="22659"/>
                    </a:lnTo>
                    <a:lnTo>
                      <a:pt x="4061" y="21866"/>
                    </a:lnTo>
                    <a:lnTo>
                      <a:pt x="4140" y="21074"/>
                    </a:lnTo>
                    <a:lnTo>
                      <a:pt x="4220" y="20282"/>
                    </a:lnTo>
                    <a:lnTo>
                      <a:pt x="4279" y="19490"/>
                    </a:lnTo>
                    <a:lnTo>
                      <a:pt x="4378" y="17885"/>
                    </a:lnTo>
                    <a:lnTo>
                      <a:pt x="4418" y="16301"/>
                    </a:lnTo>
                    <a:lnTo>
                      <a:pt x="4437" y="14697"/>
                    </a:lnTo>
                    <a:lnTo>
                      <a:pt x="4398" y="13092"/>
                    </a:lnTo>
                    <a:lnTo>
                      <a:pt x="433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22" y="6675"/>
                    </a:lnTo>
                    <a:lnTo>
                      <a:pt x="3863" y="5091"/>
                    </a:lnTo>
                    <a:lnTo>
                      <a:pt x="3705" y="3486"/>
                    </a:lnTo>
                    <a:lnTo>
                      <a:pt x="3368" y="317"/>
                    </a:lnTo>
                    <a:lnTo>
                      <a:pt x="3348" y="238"/>
                    </a:lnTo>
                    <a:lnTo>
                      <a:pt x="3328" y="179"/>
                    </a:lnTo>
                    <a:lnTo>
                      <a:pt x="3289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8" name="Google Shape;6348;p23"/>
              <p:cNvSpPr/>
              <p:nvPr/>
            </p:nvSpPr>
            <p:spPr>
              <a:xfrm>
                <a:off x="3944175" y="2381650"/>
                <a:ext cx="50025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2001" h="34840" extrusionOk="0">
                    <a:moveTo>
                      <a:pt x="951" y="0"/>
                    </a:moveTo>
                    <a:lnTo>
                      <a:pt x="832" y="20"/>
                    </a:lnTo>
                    <a:lnTo>
                      <a:pt x="733" y="79"/>
                    </a:lnTo>
                    <a:lnTo>
                      <a:pt x="694" y="119"/>
                    </a:lnTo>
                    <a:lnTo>
                      <a:pt x="674" y="178"/>
                    </a:lnTo>
                    <a:lnTo>
                      <a:pt x="654" y="258"/>
                    </a:lnTo>
                    <a:lnTo>
                      <a:pt x="634" y="317"/>
                    </a:lnTo>
                    <a:lnTo>
                      <a:pt x="476" y="2733"/>
                    </a:lnTo>
                    <a:lnTo>
                      <a:pt x="416" y="3942"/>
                    </a:lnTo>
                    <a:lnTo>
                      <a:pt x="357" y="5130"/>
                    </a:lnTo>
                    <a:lnTo>
                      <a:pt x="317" y="6338"/>
                    </a:lnTo>
                    <a:lnTo>
                      <a:pt x="298" y="7546"/>
                    </a:lnTo>
                    <a:lnTo>
                      <a:pt x="317" y="8755"/>
                    </a:lnTo>
                    <a:lnTo>
                      <a:pt x="337" y="9963"/>
                    </a:lnTo>
                    <a:lnTo>
                      <a:pt x="377" y="10577"/>
                    </a:lnTo>
                    <a:lnTo>
                      <a:pt x="416" y="11191"/>
                    </a:lnTo>
                    <a:lnTo>
                      <a:pt x="535" y="12399"/>
                    </a:lnTo>
                    <a:lnTo>
                      <a:pt x="674" y="13607"/>
                    </a:lnTo>
                    <a:lnTo>
                      <a:pt x="832" y="14815"/>
                    </a:lnTo>
                    <a:lnTo>
                      <a:pt x="1011" y="16023"/>
                    </a:lnTo>
                    <a:lnTo>
                      <a:pt x="1149" y="17232"/>
                    </a:lnTo>
                    <a:lnTo>
                      <a:pt x="1288" y="18440"/>
                    </a:lnTo>
                    <a:lnTo>
                      <a:pt x="1387" y="19648"/>
                    </a:lnTo>
                    <a:lnTo>
                      <a:pt x="1427" y="20619"/>
                    </a:lnTo>
                    <a:lnTo>
                      <a:pt x="1427" y="21569"/>
                    </a:lnTo>
                    <a:lnTo>
                      <a:pt x="1407" y="22520"/>
                    </a:lnTo>
                    <a:lnTo>
                      <a:pt x="1328" y="23471"/>
                    </a:lnTo>
                    <a:lnTo>
                      <a:pt x="1228" y="24421"/>
                    </a:lnTo>
                    <a:lnTo>
                      <a:pt x="1129" y="25372"/>
                    </a:lnTo>
                    <a:lnTo>
                      <a:pt x="852" y="27273"/>
                    </a:lnTo>
                    <a:lnTo>
                      <a:pt x="555" y="29155"/>
                    </a:lnTo>
                    <a:lnTo>
                      <a:pt x="416" y="30106"/>
                    </a:lnTo>
                    <a:lnTo>
                      <a:pt x="298" y="31037"/>
                    </a:lnTo>
                    <a:lnTo>
                      <a:pt x="179" y="31987"/>
                    </a:lnTo>
                    <a:lnTo>
                      <a:pt x="100" y="32938"/>
                    </a:lnTo>
                    <a:lnTo>
                      <a:pt x="40" y="33889"/>
                    </a:lnTo>
                    <a:lnTo>
                      <a:pt x="0" y="34839"/>
                    </a:lnTo>
                    <a:lnTo>
                      <a:pt x="575" y="34839"/>
                    </a:lnTo>
                    <a:lnTo>
                      <a:pt x="595" y="33988"/>
                    </a:lnTo>
                    <a:lnTo>
                      <a:pt x="654" y="33156"/>
                    </a:lnTo>
                    <a:lnTo>
                      <a:pt x="714" y="32304"/>
                    </a:lnTo>
                    <a:lnTo>
                      <a:pt x="813" y="31472"/>
                    </a:lnTo>
                    <a:lnTo>
                      <a:pt x="931" y="30640"/>
                    </a:lnTo>
                    <a:lnTo>
                      <a:pt x="1050" y="29789"/>
                    </a:lnTo>
                    <a:lnTo>
                      <a:pt x="1308" y="28125"/>
                    </a:lnTo>
                    <a:lnTo>
                      <a:pt x="1486" y="27036"/>
                    </a:lnTo>
                    <a:lnTo>
                      <a:pt x="1644" y="25946"/>
                    </a:lnTo>
                    <a:lnTo>
                      <a:pt x="1783" y="24857"/>
                    </a:lnTo>
                    <a:lnTo>
                      <a:pt x="1882" y="23748"/>
                    </a:lnTo>
                    <a:lnTo>
                      <a:pt x="1961" y="22659"/>
                    </a:lnTo>
                    <a:lnTo>
                      <a:pt x="2001" y="21549"/>
                    </a:lnTo>
                    <a:lnTo>
                      <a:pt x="2001" y="20995"/>
                    </a:lnTo>
                    <a:lnTo>
                      <a:pt x="2001" y="20440"/>
                    </a:lnTo>
                    <a:lnTo>
                      <a:pt x="1981" y="19886"/>
                    </a:lnTo>
                    <a:lnTo>
                      <a:pt x="1942" y="19331"/>
                    </a:lnTo>
                    <a:lnTo>
                      <a:pt x="1823" y="18163"/>
                    </a:lnTo>
                    <a:lnTo>
                      <a:pt x="1704" y="16994"/>
                    </a:lnTo>
                    <a:lnTo>
                      <a:pt x="1387" y="14657"/>
                    </a:lnTo>
                    <a:lnTo>
                      <a:pt x="1228" y="13488"/>
                    </a:lnTo>
                    <a:lnTo>
                      <a:pt x="1090" y="12320"/>
                    </a:lnTo>
                    <a:lnTo>
                      <a:pt x="991" y="11151"/>
                    </a:lnTo>
                    <a:lnTo>
                      <a:pt x="912" y="9963"/>
                    </a:lnTo>
                    <a:lnTo>
                      <a:pt x="872" y="8755"/>
                    </a:lnTo>
                    <a:lnTo>
                      <a:pt x="872" y="7546"/>
                    </a:lnTo>
                    <a:lnTo>
                      <a:pt x="892" y="6338"/>
                    </a:lnTo>
                    <a:lnTo>
                      <a:pt x="931" y="5130"/>
                    </a:lnTo>
                    <a:lnTo>
                      <a:pt x="991" y="3942"/>
                    </a:lnTo>
                    <a:lnTo>
                      <a:pt x="1050" y="2733"/>
                    </a:lnTo>
                    <a:lnTo>
                      <a:pt x="1209" y="317"/>
                    </a:lnTo>
                    <a:lnTo>
                      <a:pt x="1209" y="238"/>
                    </a:lnTo>
                    <a:lnTo>
                      <a:pt x="1189" y="178"/>
                    </a:lnTo>
                    <a:lnTo>
                      <a:pt x="1169" y="119"/>
                    </a:lnTo>
                    <a:lnTo>
                      <a:pt x="1129" y="79"/>
                    </a:lnTo>
                    <a:lnTo>
                      <a:pt x="1050" y="20"/>
                    </a:lnTo>
                    <a:lnTo>
                      <a:pt x="9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9" name="Google Shape;6349;p23"/>
              <p:cNvSpPr/>
              <p:nvPr/>
            </p:nvSpPr>
            <p:spPr>
              <a:xfrm>
                <a:off x="3859500" y="2972375"/>
                <a:ext cx="66875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75" h="11211" extrusionOk="0">
                    <a:moveTo>
                      <a:pt x="2318" y="0"/>
                    </a:moveTo>
                    <a:lnTo>
                      <a:pt x="2219" y="20"/>
                    </a:lnTo>
                    <a:lnTo>
                      <a:pt x="2140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60" y="238"/>
                    </a:lnTo>
                    <a:lnTo>
                      <a:pt x="2080" y="317"/>
                    </a:lnTo>
                    <a:lnTo>
                      <a:pt x="2120" y="1030"/>
                    </a:lnTo>
                    <a:lnTo>
                      <a:pt x="2120" y="1723"/>
                    </a:lnTo>
                    <a:lnTo>
                      <a:pt x="2080" y="2416"/>
                    </a:lnTo>
                    <a:lnTo>
                      <a:pt x="2001" y="3110"/>
                    </a:lnTo>
                    <a:lnTo>
                      <a:pt x="1902" y="3803"/>
                    </a:lnTo>
                    <a:lnTo>
                      <a:pt x="1763" y="4476"/>
                    </a:lnTo>
                    <a:lnTo>
                      <a:pt x="1605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94" y="8517"/>
                    </a:lnTo>
                    <a:lnTo>
                      <a:pt x="318" y="9864"/>
                    </a:lnTo>
                    <a:lnTo>
                      <a:pt x="139" y="10537"/>
                    </a:lnTo>
                    <a:lnTo>
                      <a:pt x="1" y="11210"/>
                    </a:lnTo>
                    <a:lnTo>
                      <a:pt x="535" y="11210"/>
                    </a:lnTo>
                    <a:lnTo>
                      <a:pt x="694" y="10537"/>
                    </a:lnTo>
                    <a:lnTo>
                      <a:pt x="852" y="9864"/>
                    </a:lnTo>
                    <a:lnTo>
                      <a:pt x="1229" y="8517"/>
                    </a:lnTo>
                    <a:lnTo>
                      <a:pt x="1625" y="7170"/>
                    </a:lnTo>
                    <a:lnTo>
                      <a:pt x="2001" y="5843"/>
                    </a:lnTo>
                    <a:lnTo>
                      <a:pt x="2160" y="5169"/>
                    </a:lnTo>
                    <a:lnTo>
                      <a:pt x="2318" y="4476"/>
                    </a:lnTo>
                    <a:lnTo>
                      <a:pt x="2457" y="3803"/>
                    </a:lnTo>
                    <a:lnTo>
                      <a:pt x="2556" y="3110"/>
                    </a:lnTo>
                    <a:lnTo>
                      <a:pt x="2635" y="2416"/>
                    </a:lnTo>
                    <a:lnTo>
                      <a:pt x="2674" y="1723"/>
                    </a:lnTo>
                    <a:lnTo>
                      <a:pt x="2674" y="1030"/>
                    </a:lnTo>
                    <a:lnTo>
                      <a:pt x="2635" y="317"/>
                    </a:lnTo>
                    <a:lnTo>
                      <a:pt x="2635" y="238"/>
                    </a:lnTo>
                    <a:lnTo>
                      <a:pt x="2595" y="178"/>
                    </a:lnTo>
                    <a:lnTo>
                      <a:pt x="2575" y="119"/>
                    </a:lnTo>
                    <a:lnTo>
                      <a:pt x="2536" y="79"/>
                    </a:lnTo>
                    <a:lnTo>
                      <a:pt x="2437" y="20"/>
                    </a:lnTo>
                    <a:lnTo>
                      <a:pt x="231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0" name="Google Shape;6350;p23"/>
              <p:cNvSpPr/>
              <p:nvPr/>
            </p:nvSpPr>
            <p:spPr>
              <a:xfrm>
                <a:off x="3943175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1" y="1"/>
                    </a:moveTo>
                    <a:lnTo>
                      <a:pt x="120" y="832"/>
                    </a:lnTo>
                    <a:lnTo>
                      <a:pt x="239" y="1684"/>
                    </a:lnTo>
                    <a:lnTo>
                      <a:pt x="437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73" y="8517"/>
                    </a:lnTo>
                    <a:lnTo>
                      <a:pt x="833" y="10240"/>
                    </a:lnTo>
                    <a:lnTo>
                      <a:pt x="853" y="11964"/>
                    </a:lnTo>
                    <a:lnTo>
                      <a:pt x="833" y="13687"/>
                    </a:lnTo>
                    <a:lnTo>
                      <a:pt x="813" y="15410"/>
                    </a:lnTo>
                    <a:lnTo>
                      <a:pt x="773" y="17133"/>
                    </a:lnTo>
                    <a:lnTo>
                      <a:pt x="635" y="20579"/>
                    </a:lnTo>
                    <a:lnTo>
                      <a:pt x="496" y="24026"/>
                    </a:lnTo>
                    <a:lnTo>
                      <a:pt x="338" y="27452"/>
                    </a:lnTo>
                    <a:lnTo>
                      <a:pt x="278" y="29532"/>
                    </a:lnTo>
                    <a:lnTo>
                      <a:pt x="219" y="31611"/>
                    </a:lnTo>
                    <a:lnTo>
                      <a:pt x="179" y="33711"/>
                    </a:lnTo>
                    <a:lnTo>
                      <a:pt x="179" y="35790"/>
                    </a:lnTo>
                    <a:lnTo>
                      <a:pt x="219" y="37870"/>
                    </a:lnTo>
                    <a:lnTo>
                      <a:pt x="298" y="39950"/>
                    </a:lnTo>
                    <a:lnTo>
                      <a:pt x="357" y="40980"/>
                    </a:lnTo>
                    <a:lnTo>
                      <a:pt x="437" y="42029"/>
                    </a:lnTo>
                    <a:lnTo>
                      <a:pt x="516" y="43059"/>
                    </a:lnTo>
                    <a:lnTo>
                      <a:pt x="615" y="44109"/>
                    </a:lnTo>
                    <a:lnTo>
                      <a:pt x="853" y="46228"/>
                    </a:lnTo>
                    <a:lnTo>
                      <a:pt x="1130" y="48328"/>
                    </a:lnTo>
                    <a:lnTo>
                      <a:pt x="1724" y="52566"/>
                    </a:lnTo>
                    <a:lnTo>
                      <a:pt x="2001" y="54666"/>
                    </a:lnTo>
                    <a:lnTo>
                      <a:pt x="2239" y="56785"/>
                    </a:lnTo>
                    <a:lnTo>
                      <a:pt x="2358" y="57855"/>
                    </a:lnTo>
                    <a:lnTo>
                      <a:pt x="2437" y="58924"/>
                    </a:lnTo>
                    <a:lnTo>
                      <a:pt x="2516" y="59994"/>
                    </a:lnTo>
                    <a:lnTo>
                      <a:pt x="2576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76" y="64747"/>
                    </a:lnTo>
                    <a:lnTo>
                      <a:pt x="251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60" y="69659"/>
                    </a:lnTo>
                    <a:lnTo>
                      <a:pt x="1962" y="70867"/>
                    </a:lnTo>
                    <a:lnTo>
                      <a:pt x="1744" y="71996"/>
                    </a:lnTo>
                    <a:lnTo>
                      <a:pt x="1506" y="73125"/>
                    </a:lnTo>
                    <a:lnTo>
                      <a:pt x="1268" y="74274"/>
                    </a:lnTo>
                    <a:lnTo>
                      <a:pt x="1051" y="75403"/>
                    </a:lnTo>
                    <a:lnTo>
                      <a:pt x="971" y="75977"/>
                    </a:lnTo>
                    <a:lnTo>
                      <a:pt x="872" y="76552"/>
                    </a:lnTo>
                    <a:lnTo>
                      <a:pt x="813" y="77126"/>
                    </a:lnTo>
                    <a:lnTo>
                      <a:pt x="773" y="77700"/>
                    </a:lnTo>
                    <a:lnTo>
                      <a:pt x="734" y="78295"/>
                    </a:lnTo>
                    <a:lnTo>
                      <a:pt x="734" y="78869"/>
                    </a:lnTo>
                    <a:lnTo>
                      <a:pt x="754" y="79443"/>
                    </a:lnTo>
                    <a:lnTo>
                      <a:pt x="813" y="80038"/>
                    </a:lnTo>
                    <a:lnTo>
                      <a:pt x="833" y="80117"/>
                    </a:lnTo>
                    <a:lnTo>
                      <a:pt x="853" y="80176"/>
                    </a:lnTo>
                    <a:lnTo>
                      <a:pt x="892" y="80236"/>
                    </a:lnTo>
                    <a:lnTo>
                      <a:pt x="932" y="80275"/>
                    </a:lnTo>
                    <a:lnTo>
                      <a:pt x="1031" y="80335"/>
                    </a:lnTo>
                    <a:lnTo>
                      <a:pt x="1130" y="80354"/>
                    </a:lnTo>
                    <a:lnTo>
                      <a:pt x="1229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48" y="80236"/>
                    </a:lnTo>
                    <a:lnTo>
                      <a:pt x="1368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28" y="79483"/>
                    </a:lnTo>
                    <a:lnTo>
                      <a:pt x="1308" y="78948"/>
                    </a:lnTo>
                    <a:lnTo>
                      <a:pt x="1308" y="78413"/>
                    </a:lnTo>
                    <a:lnTo>
                      <a:pt x="1328" y="77859"/>
                    </a:lnTo>
                    <a:lnTo>
                      <a:pt x="1368" y="77324"/>
                    </a:lnTo>
                    <a:lnTo>
                      <a:pt x="1427" y="76789"/>
                    </a:lnTo>
                    <a:lnTo>
                      <a:pt x="1506" y="76255"/>
                    </a:lnTo>
                    <a:lnTo>
                      <a:pt x="158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19" y="72551"/>
                    </a:lnTo>
                    <a:lnTo>
                      <a:pt x="2417" y="71501"/>
                    </a:lnTo>
                    <a:lnTo>
                      <a:pt x="2595" y="70491"/>
                    </a:lnTo>
                    <a:lnTo>
                      <a:pt x="2754" y="69461"/>
                    </a:lnTo>
                    <a:lnTo>
                      <a:pt x="2873" y="68451"/>
                    </a:lnTo>
                    <a:lnTo>
                      <a:pt x="2992" y="67421"/>
                    </a:lnTo>
                    <a:lnTo>
                      <a:pt x="3071" y="66391"/>
                    </a:lnTo>
                    <a:lnTo>
                      <a:pt x="3130" y="65361"/>
                    </a:lnTo>
                    <a:lnTo>
                      <a:pt x="3170" y="64311"/>
                    </a:lnTo>
                    <a:lnTo>
                      <a:pt x="3190" y="63282"/>
                    </a:lnTo>
                    <a:lnTo>
                      <a:pt x="3170" y="62212"/>
                    </a:lnTo>
                    <a:lnTo>
                      <a:pt x="3150" y="61142"/>
                    </a:lnTo>
                    <a:lnTo>
                      <a:pt x="3091" y="60053"/>
                    </a:lnTo>
                    <a:lnTo>
                      <a:pt x="3011" y="58984"/>
                    </a:lnTo>
                    <a:lnTo>
                      <a:pt x="2932" y="57914"/>
                    </a:lnTo>
                    <a:lnTo>
                      <a:pt x="2813" y="56864"/>
                    </a:lnTo>
                    <a:lnTo>
                      <a:pt x="2576" y="54725"/>
                    </a:lnTo>
                    <a:lnTo>
                      <a:pt x="2298" y="52606"/>
                    </a:lnTo>
                    <a:lnTo>
                      <a:pt x="2001" y="50487"/>
                    </a:lnTo>
                    <a:lnTo>
                      <a:pt x="1704" y="48348"/>
                    </a:lnTo>
                    <a:lnTo>
                      <a:pt x="1427" y="46228"/>
                    </a:lnTo>
                    <a:lnTo>
                      <a:pt x="1308" y="45179"/>
                    </a:lnTo>
                    <a:lnTo>
                      <a:pt x="1189" y="44129"/>
                    </a:lnTo>
                    <a:lnTo>
                      <a:pt x="1110" y="43079"/>
                    </a:lnTo>
                    <a:lnTo>
                      <a:pt x="1031" y="42029"/>
                    </a:lnTo>
                    <a:lnTo>
                      <a:pt x="952" y="40980"/>
                    </a:lnTo>
                    <a:lnTo>
                      <a:pt x="912" y="39910"/>
                    </a:lnTo>
                    <a:lnTo>
                      <a:pt x="833" y="37811"/>
                    </a:lnTo>
                    <a:lnTo>
                      <a:pt x="793" y="35711"/>
                    </a:lnTo>
                    <a:lnTo>
                      <a:pt x="813" y="33592"/>
                    </a:lnTo>
                    <a:lnTo>
                      <a:pt x="833" y="31492"/>
                    </a:lnTo>
                    <a:lnTo>
                      <a:pt x="892" y="29393"/>
                    </a:lnTo>
                    <a:lnTo>
                      <a:pt x="971" y="27294"/>
                    </a:lnTo>
                    <a:lnTo>
                      <a:pt x="1051" y="25174"/>
                    </a:lnTo>
                    <a:lnTo>
                      <a:pt x="1209" y="20956"/>
                    </a:lnTo>
                    <a:lnTo>
                      <a:pt x="1288" y="18856"/>
                    </a:lnTo>
                    <a:lnTo>
                      <a:pt x="1348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07" y="10953"/>
                    </a:lnTo>
                    <a:lnTo>
                      <a:pt x="1387" y="9369"/>
                    </a:lnTo>
                    <a:lnTo>
                      <a:pt x="1328" y="7804"/>
                    </a:lnTo>
                    <a:lnTo>
                      <a:pt x="1249" y="6220"/>
                    </a:lnTo>
                    <a:lnTo>
                      <a:pt x="1130" y="4655"/>
                    </a:lnTo>
                    <a:lnTo>
                      <a:pt x="991" y="3110"/>
                    </a:lnTo>
                    <a:lnTo>
                      <a:pt x="793" y="1545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1" name="Google Shape;6351;p23"/>
              <p:cNvSpPr/>
              <p:nvPr/>
            </p:nvSpPr>
            <p:spPr>
              <a:xfrm>
                <a:off x="3341075" y="1474025"/>
                <a:ext cx="21325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3" h="8359" extrusionOk="0">
                    <a:moveTo>
                      <a:pt x="496" y="0"/>
                    </a:moveTo>
                    <a:lnTo>
                      <a:pt x="397" y="20"/>
                    </a:lnTo>
                    <a:lnTo>
                      <a:pt x="317" y="80"/>
                    </a:lnTo>
                    <a:lnTo>
                      <a:pt x="278" y="119"/>
                    </a:lnTo>
                    <a:lnTo>
                      <a:pt x="258" y="179"/>
                    </a:lnTo>
                    <a:lnTo>
                      <a:pt x="238" y="238"/>
                    </a:lnTo>
                    <a:lnTo>
                      <a:pt x="238" y="317"/>
                    </a:lnTo>
                    <a:lnTo>
                      <a:pt x="278" y="1288"/>
                    </a:lnTo>
                    <a:lnTo>
                      <a:pt x="278" y="2258"/>
                    </a:lnTo>
                    <a:lnTo>
                      <a:pt x="278" y="3209"/>
                    </a:lnTo>
                    <a:lnTo>
                      <a:pt x="258" y="4179"/>
                    </a:lnTo>
                    <a:lnTo>
                      <a:pt x="218" y="5150"/>
                    </a:lnTo>
                    <a:lnTo>
                      <a:pt x="179" y="6121"/>
                    </a:lnTo>
                    <a:lnTo>
                      <a:pt x="100" y="7071"/>
                    </a:lnTo>
                    <a:lnTo>
                      <a:pt x="1" y="8042"/>
                    </a:lnTo>
                    <a:lnTo>
                      <a:pt x="1" y="8121"/>
                    </a:lnTo>
                    <a:lnTo>
                      <a:pt x="20" y="8180"/>
                    </a:lnTo>
                    <a:lnTo>
                      <a:pt x="40" y="8240"/>
                    </a:lnTo>
                    <a:lnTo>
                      <a:pt x="80" y="8279"/>
                    </a:lnTo>
                    <a:lnTo>
                      <a:pt x="100" y="8319"/>
                    </a:lnTo>
                    <a:lnTo>
                      <a:pt x="159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6" y="8240"/>
                    </a:lnTo>
                    <a:lnTo>
                      <a:pt x="535" y="8180"/>
                    </a:lnTo>
                    <a:lnTo>
                      <a:pt x="555" y="8121"/>
                    </a:lnTo>
                    <a:lnTo>
                      <a:pt x="575" y="8042"/>
                    </a:lnTo>
                    <a:lnTo>
                      <a:pt x="674" y="7071"/>
                    </a:lnTo>
                    <a:lnTo>
                      <a:pt x="733" y="6121"/>
                    </a:lnTo>
                    <a:lnTo>
                      <a:pt x="793" y="5150"/>
                    </a:lnTo>
                    <a:lnTo>
                      <a:pt x="832" y="4179"/>
                    </a:lnTo>
                    <a:lnTo>
                      <a:pt x="852" y="3209"/>
                    </a:lnTo>
                    <a:lnTo>
                      <a:pt x="852" y="2258"/>
                    </a:lnTo>
                    <a:lnTo>
                      <a:pt x="832" y="1288"/>
                    </a:lnTo>
                    <a:lnTo>
                      <a:pt x="813" y="317"/>
                    </a:lnTo>
                    <a:lnTo>
                      <a:pt x="793" y="238"/>
                    </a:lnTo>
                    <a:lnTo>
                      <a:pt x="773" y="179"/>
                    </a:lnTo>
                    <a:lnTo>
                      <a:pt x="733" y="119"/>
                    </a:lnTo>
                    <a:lnTo>
                      <a:pt x="714" y="80"/>
                    </a:lnTo>
                    <a:lnTo>
                      <a:pt x="615" y="20"/>
                    </a:lnTo>
                    <a:lnTo>
                      <a:pt x="49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2" name="Google Shape;6352;p23"/>
              <p:cNvSpPr/>
              <p:nvPr/>
            </p:nvSpPr>
            <p:spPr>
              <a:xfrm>
                <a:off x="3104400" y="2908975"/>
                <a:ext cx="29725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13747" extrusionOk="0">
                    <a:moveTo>
                      <a:pt x="535" y="1"/>
                    </a:moveTo>
                    <a:lnTo>
                      <a:pt x="436" y="21"/>
                    </a:lnTo>
                    <a:lnTo>
                      <a:pt x="357" y="80"/>
                    </a:lnTo>
                    <a:lnTo>
                      <a:pt x="317" y="120"/>
                    </a:lnTo>
                    <a:lnTo>
                      <a:pt x="297" y="179"/>
                    </a:lnTo>
                    <a:lnTo>
                      <a:pt x="277" y="239"/>
                    </a:lnTo>
                    <a:lnTo>
                      <a:pt x="277" y="318"/>
                    </a:lnTo>
                    <a:lnTo>
                      <a:pt x="297" y="853"/>
                    </a:lnTo>
                    <a:lnTo>
                      <a:pt x="317" y="1367"/>
                    </a:lnTo>
                    <a:lnTo>
                      <a:pt x="297" y="2417"/>
                    </a:lnTo>
                    <a:lnTo>
                      <a:pt x="277" y="3447"/>
                    </a:lnTo>
                    <a:lnTo>
                      <a:pt x="218" y="4497"/>
                    </a:lnTo>
                    <a:lnTo>
                      <a:pt x="79" y="6577"/>
                    </a:lnTo>
                    <a:lnTo>
                      <a:pt x="40" y="7606"/>
                    </a:lnTo>
                    <a:lnTo>
                      <a:pt x="0" y="8656"/>
                    </a:lnTo>
                    <a:lnTo>
                      <a:pt x="20" y="9310"/>
                    </a:lnTo>
                    <a:lnTo>
                      <a:pt x="40" y="9963"/>
                    </a:lnTo>
                    <a:lnTo>
                      <a:pt x="99" y="10597"/>
                    </a:lnTo>
                    <a:lnTo>
                      <a:pt x="159" y="11231"/>
                    </a:lnTo>
                    <a:lnTo>
                      <a:pt x="258" y="11865"/>
                    </a:lnTo>
                    <a:lnTo>
                      <a:pt x="357" y="12499"/>
                    </a:lnTo>
                    <a:lnTo>
                      <a:pt x="475" y="13132"/>
                    </a:lnTo>
                    <a:lnTo>
                      <a:pt x="594" y="13746"/>
                    </a:lnTo>
                    <a:lnTo>
                      <a:pt x="1189" y="13746"/>
                    </a:lnTo>
                    <a:lnTo>
                      <a:pt x="1050" y="13093"/>
                    </a:lnTo>
                    <a:lnTo>
                      <a:pt x="931" y="12419"/>
                    </a:lnTo>
                    <a:lnTo>
                      <a:pt x="812" y="11746"/>
                    </a:lnTo>
                    <a:lnTo>
                      <a:pt x="733" y="11092"/>
                    </a:lnTo>
                    <a:lnTo>
                      <a:pt x="654" y="10399"/>
                    </a:lnTo>
                    <a:lnTo>
                      <a:pt x="614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614" y="7329"/>
                    </a:lnTo>
                    <a:lnTo>
                      <a:pt x="674" y="6339"/>
                    </a:lnTo>
                    <a:lnTo>
                      <a:pt x="792" y="4338"/>
                    </a:lnTo>
                    <a:lnTo>
                      <a:pt x="852" y="3328"/>
                    </a:lnTo>
                    <a:lnTo>
                      <a:pt x="872" y="2338"/>
                    </a:lnTo>
                    <a:lnTo>
                      <a:pt x="872" y="1328"/>
                    </a:lnTo>
                    <a:lnTo>
                      <a:pt x="852" y="318"/>
                    </a:lnTo>
                    <a:lnTo>
                      <a:pt x="832" y="239"/>
                    </a:lnTo>
                    <a:lnTo>
                      <a:pt x="812" y="179"/>
                    </a:lnTo>
                    <a:lnTo>
                      <a:pt x="773" y="120"/>
                    </a:lnTo>
                    <a:lnTo>
                      <a:pt x="733" y="80"/>
                    </a:lnTo>
                    <a:lnTo>
                      <a:pt x="654" y="21"/>
                    </a:lnTo>
                    <a:lnTo>
                      <a:pt x="5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3" name="Google Shape;6353;p23"/>
              <p:cNvSpPr/>
              <p:nvPr/>
            </p:nvSpPr>
            <p:spPr>
              <a:xfrm>
                <a:off x="2553275" y="1821625"/>
                <a:ext cx="88175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27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60" y="80"/>
                    </a:lnTo>
                    <a:lnTo>
                      <a:pt x="40" y="139"/>
                    </a:lnTo>
                    <a:lnTo>
                      <a:pt x="21" y="17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80" y="1407"/>
                    </a:lnTo>
                    <a:lnTo>
                      <a:pt x="159" y="2496"/>
                    </a:lnTo>
                    <a:lnTo>
                      <a:pt x="278" y="4655"/>
                    </a:lnTo>
                    <a:lnTo>
                      <a:pt x="338" y="5744"/>
                    </a:lnTo>
                    <a:lnTo>
                      <a:pt x="417" y="6814"/>
                    </a:lnTo>
                    <a:lnTo>
                      <a:pt x="516" y="7903"/>
                    </a:lnTo>
                    <a:lnTo>
                      <a:pt x="635" y="8973"/>
                    </a:lnTo>
                    <a:lnTo>
                      <a:pt x="714" y="9527"/>
                    </a:lnTo>
                    <a:lnTo>
                      <a:pt x="813" y="10082"/>
                    </a:lnTo>
                    <a:lnTo>
                      <a:pt x="1031" y="11171"/>
                    </a:lnTo>
                    <a:lnTo>
                      <a:pt x="1268" y="12260"/>
                    </a:lnTo>
                    <a:lnTo>
                      <a:pt x="1526" y="13350"/>
                    </a:lnTo>
                    <a:lnTo>
                      <a:pt x="1783" y="14439"/>
                    </a:lnTo>
                    <a:lnTo>
                      <a:pt x="2061" y="15509"/>
                    </a:lnTo>
                    <a:lnTo>
                      <a:pt x="2298" y="16598"/>
                    </a:lnTo>
                    <a:lnTo>
                      <a:pt x="2496" y="17707"/>
                    </a:lnTo>
                    <a:lnTo>
                      <a:pt x="2655" y="18777"/>
                    </a:lnTo>
                    <a:lnTo>
                      <a:pt x="2793" y="19866"/>
                    </a:lnTo>
                    <a:lnTo>
                      <a:pt x="2873" y="20975"/>
                    </a:lnTo>
                    <a:lnTo>
                      <a:pt x="2932" y="22065"/>
                    </a:lnTo>
                    <a:lnTo>
                      <a:pt x="2972" y="23154"/>
                    </a:lnTo>
                    <a:lnTo>
                      <a:pt x="2952" y="24263"/>
                    </a:lnTo>
                    <a:lnTo>
                      <a:pt x="2912" y="25352"/>
                    </a:lnTo>
                    <a:lnTo>
                      <a:pt x="2833" y="26442"/>
                    </a:lnTo>
                    <a:lnTo>
                      <a:pt x="2774" y="27016"/>
                    </a:lnTo>
                    <a:lnTo>
                      <a:pt x="2694" y="27590"/>
                    </a:lnTo>
                    <a:lnTo>
                      <a:pt x="2516" y="28700"/>
                    </a:lnTo>
                    <a:lnTo>
                      <a:pt x="2318" y="29789"/>
                    </a:lnTo>
                    <a:lnTo>
                      <a:pt x="2061" y="30878"/>
                    </a:lnTo>
                    <a:lnTo>
                      <a:pt x="1803" y="31968"/>
                    </a:lnTo>
                    <a:lnTo>
                      <a:pt x="1506" y="33037"/>
                    </a:lnTo>
                    <a:lnTo>
                      <a:pt x="912" y="35196"/>
                    </a:lnTo>
                    <a:lnTo>
                      <a:pt x="654" y="36285"/>
                    </a:lnTo>
                    <a:lnTo>
                      <a:pt x="516" y="36820"/>
                    </a:lnTo>
                    <a:lnTo>
                      <a:pt x="417" y="37375"/>
                    </a:lnTo>
                    <a:lnTo>
                      <a:pt x="318" y="37929"/>
                    </a:lnTo>
                    <a:lnTo>
                      <a:pt x="219" y="38484"/>
                    </a:lnTo>
                    <a:lnTo>
                      <a:pt x="159" y="39038"/>
                    </a:lnTo>
                    <a:lnTo>
                      <a:pt x="100" y="39593"/>
                    </a:lnTo>
                    <a:lnTo>
                      <a:pt x="80" y="40148"/>
                    </a:lnTo>
                    <a:lnTo>
                      <a:pt x="60" y="40702"/>
                    </a:lnTo>
                    <a:lnTo>
                      <a:pt x="80" y="41257"/>
                    </a:lnTo>
                    <a:lnTo>
                      <a:pt x="120" y="41811"/>
                    </a:lnTo>
                    <a:lnTo>
                      <a:pt x="199" y="42366"/>
                    </a:lnTo>
                    <a:lnTo>
                      <a:pt x="278" y="42901"/>
                    </a:lnTo>
                    <a:lnTo>
                      <a:pt x="417" y="43455"/>
                    </a:lnTo>
                    <a:lnTo>
                      <a:pt x="575" y="43990"/>
                    </a:lnTo>
                    <a:lnTo>
                      <a:pt x="595" y="44069"/>
                    </a:lnTo>
                    <a:lnTo>
                      <a:pt x="635" y="44109"/>
                    </a:lnTo>
                    <a:lnTo>
                      <a:pt x="674" y="44168"/>
                    </a:lnTo>
                    <a:lnTo>
                      <a:pt x="734" y="44188"/>
                    </a:lnTo>
                    <a:lnTo>
                      <a:pt x="833" y="44228"/>
                    </a:lnTo>
                    <a:lnTo>
                      <a:pt x="932" y="44208"/>
                    </a:lnTo>
                    <a:lnTo>
                      <a:pt x="1031" y="44148"/>
                    </a:lnTo>
                    <a:lnTo>
                      <a:pt x="1110" y="44069"/>
                    </a:lnTo>
                    <a:lnTo>
                      <a:pt x="1130" y="44010"/>
                    </a:lnTo>
                    <a:lnTo>
                      <a:pt x="1130" y="43950"/>
                    </a:lnTo>
                    <a:lnTo>
                      <a:pt x="1130" y="43891"/>
                    </a:lnTo>
                    <a:lnTo>
                      <a:pt x="1110" y="43812"/>
                    </a:lnTo>
                    <a:lnTo>
                      <a:pt x="971" y="43297"/>
                    </a:lnTo>
                    <a:lnTo>
                      <a:pt x="852" y="42782"/>
                    </a:lnTo>
                    <a:lnTo>
                      <a:pt x="753" y="42247"/>
                    </a:lnTo>
                    <a:lnTo>
                      <a:pt x="694" y="41712"/>
                    </a:lnTo>
                    <a:lnTo>
                      <a:pt x="654" y="41178"/>
                    </a:lnTo>
                    <a:lnTo>
                      <a:pt x="635" y="40663"/>
                    </a:lnTo>
                    <a:lnTo>
                      <a:pt x="654" y="40128"/>
                    </a:lnTo>
                    <a:lnTo>
                      <a:pt x="674" y="39593"/>
                    </a:lnTo>
                    <a:lnTo>
                      <a:pt x="734" y="39058"/>
                    </a:lnTo>
                    <a:lnTo>
                      <a:pt x="793" y="38523"/>
                    </a:lnTo>
                    <a:lnTo>
                      <a:pt x="872" y="37989"/>
                    </a:lnTo>
                    <a:lnTo>
                      <a:pt x="971" y="37474"/>
                    </a:lnTo>
                    <a:lnTo>
                      <a:pt x="1209" y="36424"/>
                    </a:lnTo>
                    <a:lnTo>
                      <a:pt x="1466" y="35374"/>
                    </a:lnTo>
                    <a:lnTo>
                      <a:pt x="2021" y="33374"/>
                    </a:lnTo>
                    <a:lnTo>
                      <a:pt x="2298" y="32364"/>
                    </a:lnTo>
                    <a:lnTo>
                      <a:pt x="2536" y="31354"/>
                    </a:lnTo>
                    <a:lnTo>
                      <a:pt x="2774" y="30344"/>
                    </a:lnTo>
                    <a:lnTo>
                      <a:pt x="2992" y="29333"/>
                    </a:lnTo>
                    <a:lnTo>
                      <a:pt x="3170" y="28303"/>
                    </a:lnTo>
                    <a:lnTo>
                      <a:pt x="3308" y="27254"/>
                    </a:lnTo>
                    <a:lnTo>
                      <a:pt x="3407" y="26224"/>
                    </a:lnTo>
                    <a:lnTo>
                      <a:pt x="3487" y="25194"/>
                    </a:lnTo>
                    <a:lnTo>
                      <a:pt x="3526" y="24164"/>
                    </a:lnTo>
                    <a:lnTo>
                      <a:pt x="3526" y="23134"/>
                    </a:lnTo>
                    <a:lnTo>
                      <a:pt x="3507" y="22124"/>
                    </a:lnTo>
                    <a:lnTo>
                      <a:pt x="3447" y="21094"/>
                    </a:lnTo>
                    <a:lnTo>
                      <a:pt x="3368" y="20064"/>
                    </a:lnTo>
                    <a:lnTo>
                      <a:pt x="3269" y="19034"/>
                    </a:lnTo>
                    <a:lnTo>
                      <a:pt x="3190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75" y="15806"/>
                    </a:lnTo>
                    <a:lnTo>
                      <a:pt x="2437" y="14756"/>
                    </a:lnTo>
                    <a:lnTo>
                      <a:pt x="1922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48" y="9884"/>
                    </a:lnTo>
                    <a:lnTo>
                      <a:pt x="1249" y="9250"/>
                    </a:lnTo>
                    <a:lnTo>
                      <a:pt x="1169" y="8616"/>
                    </a:lnTo>
                    <a:lnTo>
                      <a:pt x="1090" y="7982"/>
                    </a:lnTo>
                    <a:lnTo>
                      <a:pt x="971" y="6715"/>
                    </a:lnTo>
                    <a:lnTo>
                      <a:pt x="892" y="5447"/>
                    </a:lnTo>
                    <a:lnTo>
                      <a:pt x="753" y="2872"/>
                    </a:lnTo>
                    <a:lnTo>
                      <a:pt x="674" y="1605"/>
                    </a:lnTo>
                    <a:lnTo>
                      <a:pt x="575" y="317"/>
                    </a:lnTo>
                    <a:lnTo>
                      <a:pt x="555" y="258"/>
                    </a:lnTo>
                    <a:lnTo>
                      <a:pt x="536" y="179"/>
                    </a:lnTo>
                    <a:lnTo>
                      <a:pt x="496" y="139"/>
                    </a:lnTo>
                    <a:lnTo>
                      <a:pt x="456" y="80"/>
                    </a:lnTo>
                    <a:lnTo>
                      <a:pt x="35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4" name="Google Shape;6354;p23"/>
              <p:cNvSpPr/>
              <p:nvPr/>
            </p:nvSpPr>
            <p:spPr>
              <a:xfrm>
                <a:off x="2461175" y="2171700"/>
                <a:ext cx="113425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37" h="18440" extrusionOk="0">
                    <a:moveTo>
                      <a:pt x="2318" y="0"/>
                    </a:moveTo>
                    <a:lnTo>
                      <a:pt x="2279" y="20"/>
                    </a:lnTo>
                    <a:lnTo>
                      <a:pt x="2199" y="99"/>
                    </a:lnTo>
                    <a:lnTo>
                      <a:pt x="2140" y="198"/>
                    </a:lnTo>
                    <a:lnTo>
                      <a:pt x="2100" y="317"/>
                    </a:lnTo>
                    <a:lnTo>
                      <a:pt x="2100" y="377"/>
                    </a:lnTo>
                    <a:lnTo>
                      <a:pt x="2120" y="436"/>
                    </a:lnTo>
                    <a:lnTo>
                      <a:pt x="2140" y="515"/>
                    </a:lnTo>
                    <a:lnTo>
                      <a:pt x="2180" y="575"/>
                    </a:lnTo>
                    <a:lnTo>
                      <a:pt x="2516" y="1010"/>
                    </a:lnTo>
                    <a:lnTo>
                      <a:pt x="2794" y="1486"/>
                    </a:lnTo>
                    <a:lnTo>
                      <a:pt x="3051" y="1961"/>
                    </a:lnTo>
                    <a:lnTo>
                      <a:pt x="3289" y="2437"/>
                    </a:lnTo>
                    <a:lnTo>
                      <a:pt x="3467" y="2932"/>
                    </a:lnTo>
                    <a:lnTo>
                      <a:pt x="362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2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596"/>
                    </a:lnTo>
                    <a:lnTo>
                      <a:pt x="3982" y="7150"/>
                    </a:lnTo>
                    <a:lnTo>
                      <a:pt x="3942" y="7705"/>
                    </a:lnTo>
                    <a:lnTo>
                      <a:pt x="3883" y="8260"/>
                    </a:lnTo>
                    <a:lnTo>
                      <a:pt x="3823" y="8814"/>
                    </a:lnTo>
                    <a:lnTo>
                      <a:pt x="3724" y="9369"/>
                    </a:lnTo>
                    <a:lnTo>
                      <a:pt x="3625" y="9923"/>
                    </a:lnTo>
                    <a:lnTo>
                      <a:pt x="3408" y="11052"/>
                    </a:lnTo>
                    <a:lnTo>
                      <a:pt x="3150" y="12161"/>
                    </a:lnTo>
                    <a:lnTo>
                      <a:pt x="2893" y="13271"/>
                    </a:lnTo>
                    <a:lnTo>
                      <a:pt x="2338" y="1542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04" y="17291"/>
                    </a:lnTo>
                    <a:lnTo>
                      <a:pt x="1566" y="17054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3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6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60"/>
                    </a:lnTo>
                    <a:lnTo>
                      <a:pt x="55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36" y="7210"/>
                    </a:lnTo>
                    <a:lnTo>
                      <a:pt x="516" y="7170"/>
                    </a:lnTo>
                    <a:lnTo>
                      <a:pt x="417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21" y="7329"/>
                    </a:lnTo>
                    <a:lnTo>
                      <a:pt x="21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22"/>
                    </a:lnTo>
                    <a:lnTo>
                      <a:pt x="21" y="10914"/>
                    </a:lnTo>
                    <a:lnTo>
                      <a:pt x="60" y="11785"/>
                    </a:lnTo>
                    <a:lnTo>
                      <a:pt x="120" y="12657"/>
                    </a:lnTo>
                    <a:lnTo>
                      <a:pt x="199" y="13528"/>
                    </a:lnTo>
                    <a:lnTo>
                      <a:pt x="278" y="14399"/>
                    </a:lnTo>
                    <a:lnTo>
                      <a:pt x="357" y="14974"/>
                    </a:lnTo>
                    <a:lnTo>
                      <a:pt x="456" y="15528"/>
                    </a:lnTo>
                    <a:lnTo>
                      <a:pt x="575" y="16083"/>
                    </a:lnTo>
                    <a:lnTo>
                      <a:pt x="654" y="16360"/>
                    </a:lnTo>
                    <a:lnTo>
                      <a:pt x="734" y="16618"/>
                    </a:lnTo>
                    <a:lnTo>
                      <a:pt x="833" y="16875"/>
                    </a:lnTo>
                    <a:lnTo>
                      <a:pt x="952" y="17133"/>
                    </a:lnTo>
                    <a:lnTo>
                      <a:pt x="1070" y="17370"/>
                    </a:lnTo>
                    <a:lnTo>
                      <a:pt x="1209" y="17588"/>
                    </a:lnTo>
                    <a:lnTo>
                      <a:pt x="1367" y="17806"/>
                    </a:lnTo>
                    <a:lnTo>
                      <a:pt x="1526" y="18024"/>
                    </a:lnTo>
                    <a:lnTo>
                      <a:pt x="170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00" y="18440"/>
                    </a:lnTo>
                    <a:lnTo>
                      <a:pt x="2160" y="18420"/>
                    </a:lnTo>
                    <a:lnTo>
                      <a:pt x="2219" y="18381"/>
                    </a:lnTo>
                    <a:lnTo>
                      <a:pt x="2279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36" y="17113"/>
                    </a:lnTo>
                    <a:lnTo>
                      <a:pt x="2794" y="16004"/>
                    </a:lnTo>
                    <a:lnTo>
                      <a:pt x="3071" y="14855"/>
                    </a:lnTo>
                    <a:lnTo>
                      <a:pt x="3348" y="13686"/>
                    </a:lnTo>
                    <a:lnTo>
                      <a:pt x="3625" y="12518"/>
                    </a:lnTo>
                    <a:lnTo>
                      <a:pt x="3903" y="11330"/>
                    </a:lnTo>
                    <a:lnTo>
                      <a:pt x="4140" y="10141"/>
                    </a:lnTo>
                    <a:lnTo>
                      <a:pt x="4259" y="9527"/>
                    </a:lnTo>
                    <a:lnTo>
                      <a:pt x="4338" y="8933"/>
                    </a:lnTo>
                    <a:lnTo>
                      <a:pt x="4418" y="8339"/>
                    </a:lnTo>
                    <a:lnTo>
                      <a:pt x="4477" y="7764"/>
                    </a:lnTo>
                    <a:lnTo>
                      <a:pt x="4517" y="7170"/>
                    </a:lnTo>
                    <a:lnTo>
                      <a:pt x="4536" y="6596"/>
                    </a:lnTo>
                    <a:lnTo>
                      <a:pt x="4536" y="6002"/>
                    </a:lnTo>
                    <a:lnTo>
                      <a:pt x="4517" y="5427"/>
                    </a:lnTo>
                    <a:lnTo>
                      <a:pt x="4477" y="4853"/>
                    </a:lnTo>
                    <a:lnTo>
                      <a:pt x="4398" y="4298"/>
                    </a:lnTo>
                    <a:lnTo>
                      <a:pt x="4279" y="3744"/>
                    </a:lnTo>
                    <a:lnTo>
                      <a:pt x="4140" y="3189"/>
                    </a:lnTo>
                    <a:lnTo>
                      <a:pt x="3982" y="2654"/>
                    </a:lnTo>
                    <a:lnTo>
                      <a:pt x="3784" y="2120"/>
                    </a:lnTo>
                    <a:lnTo>
                      <a:pt x="3526" y="1605"/>
                    </a:lnTo>
                    <a:lnTo>
                      <a:pt x="3249" y="1090"/>
                    </a:lnTo>
                    <a:lnTo>
                      <a:pt x="2932" y="595"/>
                    </a:lnTo>
                    <a:lnTo>
                      <a:pt x="2576" y="99"/>
                    </a:lnTo>
                    <a:lnTo>
                      <a:pt x="2536" y="60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5" name="Google Shape;6355;p23"/>
              <p:cNvSpPr/>
              <p:nvPr/>
            </p:nvSpPr>
            <p:spPr>
              <a:xfrm>
                <a:off x="2964750" y="2419275"/>
                <a:ext cx="113425" cy="461500"/>
              </a:xfrm>
              <a:custGeom>
                <a:avLst/>
                <a:gdLst/>
                <a:ahLst/>
                <a:cxnLst/>
                <a:rect l="l" t="t" r="r" b="b"/>
                <a:pathLst>
                  <a:path w="4537" h="18460" extrusionOk="0">
                    <a:moveTo>
                      <a:pt x="2378" y="0"/>
                    </a:moveTo>
                    <a:lnTo>
                      <a:pt x="2338" y="20"/>
                    </a:lnTo>
                    <a:lnTo>
                      <a:pt x="2279" y="40"/>
                    </a:lnTo>
                    <a:lnTo>
                      <a:pt x="2199" y="100"/>
                    </a:lnTo>
                    <a:lnTo>
                      <a:pt x="2140" y="199"/>
                    </a:lnTo>
                    <a:lnTo>
                      <a:pt x="2100" y="317"/>
                    </a:lnTo>
                    <a:lnTo>
                      <a:pt x="2100" y="377"/>
                    </a:lnTo>
                    <a:lnTo>
                      <a:pt x="2120" y="456"/>
                    </a:lnTo>
                    <a:lnTo>
                      <a:pt x="2140" y="515"/>
                    </a:lnTo>
                    <a:lnTo>
                      <a:pt x="2179" y="575"/>
                    </a:lnTo>
                    <a:lnTo>
                      <a:pt x="2516" y="1030"/>
                    </a:lnTo>
                    <a:lnTo>
                      <a:pt x="2813" y="1486"/>
                    </a:lnTo>
                    <a:lnTo>
                      <a:pt x="3071" y="1961"/>
                    </a:lnTo>
                    <a:lnTo>
                      <a:pt x="3289" y="2437"/>
                    </a:lnTo>
                    <a:lnTo>
                      <a:pt x="3467" y="2932"/>
                    </a:lnTo>
                    <a:lnTo>
                      <a:pt x="3625" y="3447"/>
                    </a:lnTo>
                    <a:lnTo>
                      <a:pt x="3764" y="3962"/>
                    </a:lnTo>
                    <a:lnTo>
                      <a:pt x="3863" y="4477"/>
                    </a:lnTo>
                    <a:lnTo>
                      <a:pt x="392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616"/>
                    </a:lnTo>
                    <a:lnTo>
                      <a:pt x="3982" y="7151"/>
                    </a:lnTo>
                    <a:lnTo>
                      <a:pt x="3942" y="7705"/>
                    </a:lnTo>
                    <a:lnTo>
                      <a:pt x="3883" y="8260"/>
                    </a:lnTo>
                    <a:lnTo>
                      <a:pt x="3823" y="8814"/>
                    </a:lnTo>
                    <a:lnTo>
                      <a:pt x="3724" y="9369"/>
                    </a:lnTo>
                    <a:lnTo>
                      <a:pt x="3645" y="9943"/>
                    </a:lnTo>
                    <a:lnTo>
                      <a:pt x="3407" y="11052"/>
                    </a:lnTo>
                    <a:lnTo>
                      <a:pt x="3150" y="12162"/>
                    </a:lnTo>
                    <a:lnTo>
                      <a:pt x="2892" y="13271"/>
                    </a:lnTo>
                    <a:lnTo>
                      <a:pt x="2338" y="1544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24" y="17291"/>
                    </a:lnTo>
                    <a:lnTo>
                      <a:pt x="1565" y="17073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5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8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80"/>
                    </a:lnTo>
                    <a:lnTo>
                      <a:pt x="55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55" y="7210"/>
                    </a:lnTo>
                    <a:lnTo>
                      <a:pt x="516" y="7170"/>
                    </a:lnTo>
                    <a:lnTo>
                      <a:pt x="417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21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42"/>
                    </a:lnTo>
                    <a:lnTo>
                      <a:pt x="21" y="10914"/>
                    </a:lnTo>
                    <a:lnTo>
                      <a:pt x="60" y="11785"/>
                    </a:lnTo>
                    <a:lnTo>
                      <a:pt x="120" y="12657"/>
                    </a:lnTo>
                    <a:lnTo>
                      <a:pt x="199" y="13528"/>
                    </a:lnTo>
                    <a:lnTo>
                      <a:pt x="298" y="14400"/>
                    </a:lnTo>
                    <a:lnTo>
                      <a:pt x="357" y="14974"/>
                    </a:lnTo>
                    <a:lnTo>
                      <a:pt x="456" y="15529"/>
                    </a:lnTo>
                    <a:lnTo>
                      <a:pt x="575" y="16083"/>
                    </a:lnTo>
                    <a:lnTo>
                      <a:pt x="654" y="16360"/>
                    </a:lnTo>
                    <a:lnTo>
                      <a:pt x="753" y="16618"/>
                    </a:lnTo>
                    <a:lnTo>
                      <a:pt x="833" y="16875"/>
                    </a:lnTo>
                    <a:lnTo>
                      <a:pt x="951" y="17133"/>
                    </a:lnTo>
                    <a:lnTo>
                      <a:pt x="1070" y="17371"/>
                    </a:lnTo>
                    <a:lnTo>
                      <a:pt x="1209" y="17588"/>
                    </a:lnTo>
                    <a:lnTo>
                      <a:pt x="1367" y="17826"/>
                    </a:lnTo>
                    <a:lnTo>
                      <a:pt x="1526" y="18024"/>
                    </a:lnTo>
                    <a:lnTo>
                      <a:pt x="172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041" y="18460"/>
                    </a:lnTo>
                    <a:lnTo>
                      <a:pt x="2100" y="18440"/>
                    </a:lnTo>
                    <a:lnTo>
                      <a:pt x="2160" y="18420"/>
                    </a:lnTo>
                    <a:lnTo>
                      <a:pt x="2219" y="18381"/>
                    </a:lnTo>
                    <a:lnTo>
                      <a:pt x="2279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36" y="17113"/>
                    </a:lnTo>
                    <a:lnTo>
                      <a:pt x="2793" y="16004"/>
                    </a:lnTo>
                    <a:lnTo>
                      <a:pt x="3071" y="14855"/>
                    </a:lnTo>
                    <a:lnTo>
                      <a:pt x="3348" y="13687"/>
                    </a:lnTo>
                    <a:lnTo>
                      <a:pt x="3645" y="12518"/>
                    </a:lnTo>
                    <a:lnTo>
                      <a:pt x="3903" y="11330"/>
                    </a:lnTo>
                    <a:lnTo>
                      <a:pt x="4140" y="10141"/>
                    </a:lnTo>
                    <a:lnTo>
                      <a:pt x="4259" y="9547"/>
                    </a:lnTo>
                    <a:lnTo>
                      <a:pt x="4338" y="8953"/>
                    </a:lnTo>
                    <a:lnTo>
                      <a:pt x="4418" y="8359"/>
                    </a:lnTo>
                    <a:lnTo>
                      <a:pt x="4477" y="7765"/>
                    </a:lnTo>
                    <a:lnTo>
                      <a:pt x="4517" y="7170"/>
                    </a:lnTo>
                    <a:lnTo>
                      <a:pt x="4536" y="6596"/>
                    </a:lnTo>
                    <a:lnTo>
                      <a:pt x="4536" y="6002"/>
                    </a:lnTo>
                    <a:lnTo>
                      <a:pt x="4517" y="5427"/>
                    </a:lnTo>
                    <a:lnTo>
                      <a:pt x="4477" y="4873"/>
                    </a:lnTo>
                    <a:lnTo>
                      <a:pt x="4398" y="4298"/>
                    </a:lnTo>
                    <a:lnTo>
                      <a:pt x="4279" y="3744"/>
                    </a:lnTo>
                    <a:lnTo>
                      <a:pt x="4160" y="3209"/>
                    </a:lnTo>
                    <a:lnTo>
                      <a:pt x="3982" y="2655"/>
                    </a:lnTo>
                    <a:lnTo>
                      <a:pt x="3784" y="2120"/>
                    </a:lnTo>
                    <a:lnTo>
                      <a:pt x="3546" y="1605"/>
                    </a:lnTo>
                    <a:lnTo>
                      <a:pt x="3269" y="1090"/>
                    </a:lnTo>
                    <a:lnTo>
                      <a:pt x="2932" y="595"/>
                    </a:lnTo>
                    <a:lnTo>
                      <a:pt x="2576" y="100"/>
                    </a:lnTo>
                    <a:lnTo>
                      <a:pt x="2536" y="60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6" name="Google Shape;6356;p23"/>
              <p:cNvSpPr/>
              <p:nvPr/>
            </p:nvSpPr>
            <p:spPr>
              <a:xfrm>
                <a:off x="2463175" y="1843400"/>
                <a:ext cx="54475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79" h="20738" extrusionOk="0">
                    <a:moveTo>
                      <a:pt x="753" y="1"/>
                    </a:moveTo>
                    <a:lnTo>
                      <a:pt x="634" y="21"/>
                    </a:lnTo>
                    <a:lnTo>
                      <a:pt x="535" y="80"/>
                    </a:lnTo>
                    <a:lnTo>
                      <a:pt x="475" y="159"/>
                    </a:lnTo>
                    <a:lnTo>
                      <a:pt x="456" y="219"/>
                    </a:lnTo>
                    <a:lnTo>
                      <a:pt x="436" y="278"/>
                    </a:lnTo>
                    <a:lnTo>
                      <a:pt x="436" y="338"/>
                    </a:lnTo>
                    <a:lnTo>
                      <a:pt x="456" y="417"/>
                    </a:lnTo>
                    <a:lnTo>
                      <a:pt x="614" y="1051"/>
                    </a:lnTo>
                    <a:lnTo>
                      <a:pt x="733" y="1684"/>
                    </a:lnTo>
                    <a:lnTo>
                      <a:pt x="852" y="2338"/>
                    </a:lnTo>
                    <a:lnTo>
                      <a:pt x="931" y="2972"/>
                    </a:lnTo>
                    <a:lnTo>
                      <a:pt x="990" y="3625"/>
                    </a:lnTo>
                    <a:lnTo>
                      <a:pt x="1010" y="4279"/>
                    </a:lnTo>
                    <a:lnTo>
                      <a:pt x="1010" y="4952"/>
                    </a:lnTo>
                    <a:lnTo>
                      <a:pt x="990" y="5606"/>
                    </a:lnTo>
                    <a:lnTo>
                      <a:pt x="931" y="6299"/>
                    </a:lnTo>
                    <a:lnTo>
                      <a:pt x="852" y="6973"/>
                    </a:lnTo>
                    <a:lnTo>
                      <a:pt x="733" y="7646"/>
                    </a:lnTo>
                    <a:lnTo>
                      <a:pt x="614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79" y="11587"/>
                    </a:lnTo>
                    <a:lnTo>
                      <a:pt x="20" y="12142"/>
                    </a:lnTo>
                    <a:lnTo>
                      <a:pt x="0" y="12716"/>
                    </a:lnTo>
                    <a:lnTo>
                      <a:pt x="0" y="13291"/>
                    </a:lnTo>
                    <a:lnTo>
                      <a:pt x="40" y="13845"/>
                    </a:lnTo>
                    <a:lnTo>
                      <a:pt x="99" y="14400"/>
                    </a:lnTo>
                    <a:lnTo>
                      <a:pt x="198" y="14974"/>
                    </a:lnTo>
                    <a:lnTo>
                      <a:pt x="317" y="15529"/>
                    </a:lnTo>
                    <a:lnTo>
                      <a:pt x="495" y="16143"/>
                    </a:lnTo>
                    <a:lnTo>
                      <a:pt x="673" y="16737"/>
                    </a:lnTo>
                    <a:lnTo>
                      <a:pt x="1050" y="17945"/>
                    </a:lnTo>
                    <a:lnTo>
                      <a:pt x="1228" y="18559"/>
                    </a:lnTo>
                    <a:lnTo>
                      <a:pt x="1387" y="19173"/>
                    </a:lnTo>
                    <a:lnTo>
                      <a:pt x="1525" y="19787"/>
                    </a:lnTo>
                    <a:lnTo>
                      <a:pt x="1565" y="20104"/>
                    </a:lnTo>
                    <a:lnTo>
                      <a:pt x="1604" y="20421"/>
                    </a:lnTo>
                    <a:lnTo>
                      <a:pt x="1624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3" y="20659"/>
                    </a:lnTo>
                    <a:lnTo>
                      <a:pt x="1822" y="20718"/>
                    </a:lnTo>
                    <a:lnTo>
                      <a:pt x="1921" y="20738"/>
                    </a:lnTo>
                    <a:lnTo>
                      <a:pt x="2020" y="20718"/>
                    </a:lnTo>
                    <a:lnTo>
                      <a:pt x="2080" y="20698"/>
                    </a:lnTo>
                    <a:lnTo>
                      <a:pt x="2119" y="20659"/>
                    </a:lnTo>
                    <a:lnTo>
                      <a:pt x="2139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2001" y="19252"/>
                    </a:lnTo>
                    <a:lnTo>
                      <a:pt x="1862" y="18678"/>
                    </a:lnTo>
                    <a:lnTo>
                      <a:pt x="1703" y="18124"/>
                    </a:lnTo>
                    <a:lnTo>
                      <a:pt x="1367" y="17014"/>
                    </a:lnTo>
                    <a:lnTo>
                      <a:pt x="1010" y="15885"/>
                    </a:lnTo>
                    <a:lnTo>
                      <a:pt x="911" y="15549"/>
                    </a:lnTo>
                    <a:lnTo>
                      <a:pt x="832" y="15192"/>
                    </a:lnTo>
                    <a:lnTo>
                      <a:pt x="773" y="14836"/>
                    </a:lnTo>
                    <a:lnTo>
                      <a:pt x="713" y="14499"/>
                    </a:lnTo>
                    <a:lnTo>
                      <a:pt x="634" y="13806"/>
                    </a:lnTo>
                    <a:lnTo>
                      <a:pt x="594" y="13113"/>
                    </a:lnTo>
                    <a:lnTo>
                      <a:pt x="594" y="12419"/>
                    </a:lnTo>
                    <a:lnTo>
                      <a:pt x="634" y="11726"/>
                    </a:lnTo>
                    <a:lnTo>
                      <a:pt x="713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87" y="7824"/>
                    </a:lnTo>
                    <a:lnTo>
                      <a:pt x="1387" y="7190"/>
                    </a:lnTo>
                    <a:lnTo>
                      <a:pt x="1466" y="6576"/>
                    </a:lnTo>
                    <a:lnTo>
                      <a:pt x="1525" y="5943"/>
                    </a:lnTo>
                    <a:lnTo>
                      <a:pt x="158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8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7" y="1486"/>
                    </a:lnTo>
                    <a:lnTo>
                      <a:pt x="1149" y="852"/>
                    </a:lnTo>
                    <a:lnTo>
                      <a:pt x="990" y="239"/>
                    </a:lnTo>
                    <a:lnTo>
                      <a:pt x="971" y="159"/>
                    </a:lnTo>
                    <a:lnTo>
                      <a:pt x="931" y="120"/>
                    </a:lnTo>
                    <a:lnTo>
                      <a:pt x="891" y="60"/>
                    </a:lnTo>
                    <a:lnTo>
                      <a:pt x="852" y="40"/>
                    </a:lnTo>
                    <a:lnTo>
                      <a:pt x="75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7" name="Google Shape;6357;p23"/>
              <p:cNvSpPr/>
              <p:nvPr/>
            </p:nvSpPr>
            <p:spPr>
              <a:xfrm>
                <a:off x="2991000" y="2091475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53" y="1"/>
                    </a:moveTo>
                    <a:lnTo>
                      <a:pt x="634" y="21"/>
                    </a:lnTo>
                    <a:lnTo>
                      <a:pt x="555" y="60"/>
                    </a:lnTo>
                    <a:lnTo>
                      <a:pt x="476" y="159"/>
                    </a:lnTo>
                    <a:lnTo>
                      <a:pt x="456" y="199"/>
                    </a:lnTo>
                    <a:lnTo>
                      <a:pt x="436" y="258"/>
                    </a:lnTo>
                    <a:lnTo>
                      <a:pt x="436" y="337"/>
                    </a:lnTo>
                    <a:lnTo>
                      <a:pt x="456" y="417"/>
                    </a:lnTo>
                    <a:lnTo>
                      <a:pt x="615" y="1050"/>
                    </a:lnTo>
                    <a:lnTo>
                      <a:pt x="733" y="1684"/>
                    </a:lnTo>
                    <a:lnTo>
                      <a:pt x="852" y="2318"/>
                    </a:lnTo>
                    <a:lnTo>
                      <a:pt x="931" y="2972"/>
                    </a:lnTo>
                    <a:lnTo>
                      <a:pt x="991" y="3625"/>
                    </a:lnTo>
                    <a:lnTo>
                      <a:pt x="1011" y="4279"/>
                    </a:lnTo>
                    <a:lnTo>
                      <a:pt x="1011" y="4933"/>
                    </a:lnTo>
                    <a:lnTo>
                      <a:pt x="991" y="5606"/>
                    </a:lnTo>
                    <a:lnTo>
                      <a:pt x="931" y="6279"/>
                    </a:lnTo>
                    <a:lnTo>
                      <a:pt x="852" y="6973"/>
                    </a:lnTo>
                    <a:lnTo>
                      <a:pt x="733" y="7646"/>
                    </a:lnTo>
                    <a:lnTo>
                      <a:pt x="615" y="8319"/>
                    </a:lnTo>
                    <a:lnTo>
                      <a:pt x="357" y="9646"/>
                    </a:lnTo>
                    <a:lnTo>
                      <a:pt x="238" y="10320"/>
                    </a:lnTo>
                    <a:lnTo>
                      <a:pt x="139" y="10993"/>
                    </a:lnTo>
                    <a:lnTo>
                      <a:pt x="80" y="11568"/>
                    </a:lnTo>
                    <a:lnTo>
                      <a:pt x="20" y="12142"/>
                    </a:lnTo>
                    <a:lnTo>
                      <a:pt x="1" y="12716"/>
                    </a:lnTo>
                    <a:lnTo>
                      <a:pt x="1" y="13271"/>
                    </a:lnTo>
                    <a:lnTo>
                      <a:pt x="40" y="13845"/>
                    </a:lnTo>
                    <a:lnTo>
                      <a:pt x="100" y="14400"/>
                    </a:lnTo>
                    <a:lnTo>
                      <a:pt x="199" y="14974"/>
                    </a:lnTo>
                    <a:lnTo>
                      <a:pt x="317" y="15529"/>
                    </a:lnTo>
                    <a:lnTo>
                      <a:pt x="496" y="16143"/>
                    </a:lnTo>
                    <a:lnTo>
                      <a:pt x="674" y="16737"/>
                    </a:lnTo>
                    <a:lnTo>
                      <a:pt x="1050" y="17945"/>
                    </a:lnTo>
                    <a:lnTo>
                      <a:pt x="1229" y="18539"/>
                    </a:lnTo>
                    <a:lnTo>
                      <a:pt x="1407" y="19153"/>
                    </a:lnTo>
                    <a:lnTo>
                      <a:pt x="1526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25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4" y="20659"/>
                    </a:lnTo>
                    <a:lnTo>
                      <a:pt x="182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080" y="20698"/>
                    </a:lnTo>
                    <a:lnTo>
                      <a:pt x="2120" y="20659"/>
                    </a:lnTo>
                    <a:lnTo>
                      <a:pt x="2140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2001" y="19252"/>
                    </a:lnTo>
                    <a:lnTo>
                      <a:pt x="1862" y="18678"/>
                    </a:lnTo>
                    <a:lnTo>
                      <a:pt x="1704" y="18123"/>
                    </a:lnTo>
                    <a:lnTo>
                      <a:pt x="1367" y="17014"/>
                    </a:lnTo>
                    <a:lnTo>
                      <a:pt x="1011" y="15885"/>
                    </a:lnTo>
                    <a:lnTo>
                      <a:pt x="912" y="15529"/>
                    </a:lnTo>
                    <a:lnTo>
                      <a:pt x="832" y="15192"/>
                    </a:lnTo>
                    <a:lnTo>
                      <a:pt x="773" y="14836"/>
                    </a:lnTo>
                    <a:lnTo>
                      <a:pt x="714" y="14499"/>
                    </a:lnTo>
                    <a:lnTo>
                      <a:pt x="634" y="13806"/>
                    </a:lnTo>
                    <a:lnTo>
                      <a:pt x="595" y="13112"/>
                    </a:lnTo>
                    <a:lnTo>
                      <a:pt x="595" y="12419"/>
                    </a:lnTo>
                    <a:lnTo>
                      <a:pt x="634" y="11706"/>
                    </a:lnTo>
                    <a:lnTo>
                      <a:pt x="714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88" y="7804"/>
                    </a:lnTo>
                    <a:lnTo>
                      <a:pt x="1387" y="7190"/>
                    </a:lnTo>
                    <a:lnTo>
                      <a:pt x="1466" y="6557"/>
                    </a:lnTo>
                    <a:lnTo>
                      <a:pt x="1526" y="5943"/>
                    </a:lnTo>
                    <a:lnTo>
                      <a:pt x="158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6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8" y="1466"/>
                    </a:lnTo>
                    <a:lnTo>
                      <a:pt x="1149" y="852"/>
                    </a:lnTo>
                    <a:lnTo>
                      <a:pt x="991" y="238"/>
                    </a:lnTo>
                    <a:lnTo>
                      <a:pt x="971" y="159"/>
                    </a:lnTo>
                    <a:lnTo>
                      <a:pt x="931" y="100"/>
                    </a:lnTo>
                    <a:lnTo>
                      <a:pt x="892" y="60"/>
                    </a:lnTo>
                    <a:lnTo>
                      <a:pt x="852" y="40"/>
                    </a:lnTo>
                    <a:lnTo>
                      <a:pt x="75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8" name="Google Shape;6358;p23"/>
              <p:cNvSpPr/>
              <p:nvPr/>
            </p:nvSpPr>
            <p:spPr>
              <a:xfrm>
                <a:off x="2397300" y="1963725"/>
                <a:ext cx="1020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81" h="51557" extrusionOk="0">
                    <a:moveTo>
                      <a:pt x="1625" y="1"/>
                    </a:moveTo>
                    <a:lnTo>
                      <a:pt x="1585" y="21"/>
                    </a:lnTo>
                    <a:lnTo>
                      <a:pt x="1546" y="40"/>
                    </a:lnTo>
                    <a:lnTo>
                      <a:pt x="1486" y="60"/>
                    </a:lnTo>
                    <a:lnTo>
                      <a:pt x="1467" y="120"/>
                    </a:lnTo>
                    <a:lnTo>
                      <a:pt x="1427" y="179"/>
                    </a:lnTo>
                    <a:lnTo>
                      <a:pt x="1407" y="238"/>
                    </a:lnTo>
                    <a:lnTo>
                      <a:pt x="1051" y="2774"/>
                    </a:lnTo>
                    <a:lnTo>
                      <a:pt x="872" y="4041"/>
                    </a:lnTo>
                    <a:lnTo>
                      <a:pt x="714" y="5309"/>
                    </a:lnTo>
                    <a:lnTo>
                      <a:pt x="575" y="6596"/>
                    </a:lnTo>
                    <a:lnTo>
                      <a:pt x="437" y="7884"/>
                    </a:lnTo>
                    <a:lnTo>
                      <a:pt x="318" y="9171"/>
                    </a:lnTo>
                    <a:lnTo>
                      <a:pt x="219" y="10458"/>
                    </a:lnTo>
                    <a:lnTo>
                      <a:pt x="139" y="11746"/>
                    </a:lnTo>
                    <a:lnTo>
                      <a:pt x="60" y="13033"/>
                    </a:lnTo>
                    <a:lnTo>
                      <a:pt x="21" y="14321"/>
                    </a:lnTo>
                    <a:lnTo>
                      <a:pt x="1" y="15608"/>
                    </a:lnTo>
                    <a:lnTo>
                      <a:pt x="1" y="16895"/>
                    </a:lnTo>
                    <a:lnTo>
                      <a:pt x="21" y="18183"/>
                    </a:lnTo>
                    <a:lnTo>
                      <a:pt x="60" y="19470"/>
                    </a:lnTo>
                    <a:lnTo>
                      <a:pt x="120" y="20738"/>
                    </a:lnTo>
                    <a:lnTo>
                      <a:pt x="219" y="21966"/>
                    </a:lnTo>
                    <a:lnTo>
                      <a:pt x="357" y="23174"/>
                    </a:lnTo>
                    <a:lnTo>
                      <a:pt x="516" y="24362"/>
                    </a:lnTo>
                    <a:lnTo>
                      <a:pt x="714" y="25551"/>
                    </a:lnTo>
                    <a:lnTo>
                      <a:pt x="932" y="26719"/>
                    </a:lnTo>
                    <a:lnTo>
                      <a:pt x="1169" y="27908"/>
                    </a:lnTo>
                    <a:lnTo>
                      <a:pt x="1447" y="29076"/>
                    </a:lnTo>
                    <a:lnTo>
                      <a:pt x="1724" y="30245"/>
                    </a:lnTo>
                    <a:lnTo>
                      <a:pt x="2318" y="32622"/>
                    </a:lnTo>
                    <a:lnTo>
                      <a:pt x="2615" y="33810"/>
                    </a:lnTo>
                    <a:lnTo>
                      <a:pt x="2873" y="34998"/>
                    </a:lnTo>
                    <a:lnTo>
                      <a:pt x="3110" y="36207"/>
                    </a:lnTo>
                    <a:lnTo>
                      <a:pt x="3209" y="36821"/>
                    </a:lnTo>
                    <a:lnTo>
                      <a:pt x="3289" y="37435"/>
                    </a:lnTo>
                    <a:lnTo>
                      <a:pt x="3368" y="38029"/>
                    </a:lnTo>
                    <a:lnTo>
                      <a:pt x="3427" y="38643"/>
                    </a:lnTo>
                    <a:lnTo>
                      <a:pt x="3467" y="39257"/>
                    </a:lnTo>
                    <a:lnTo>
                      <a:pt x="3507" y="39891"/>
                    </a:lnTo>
                    <a:lnTo>
                      <a:pt x="3507" y="40604"/>
                    </a:lnTo>
                    <a:lnTo>
                      <a:pt x="3487" y="41317"/>
                    </a:lnTo>
                    <a:lnTo>
                      <a:pt x="3447" y="42030"/>
                    </a:lnTo>
                    <a:lnTo>
                      <a:pt x="3388" y="42743"/>
                    </a:lnTo>
                    <a:lnTo>
                      <a:pt x="3249" y="44149"/>
                    </a:lnTo>
                    <a:lnTo>
                      <a:pt x="3091" y="45575"/>
                    </a:lnTo>
                    <a:lnTo>
                      <a:pt x="2952" y="46981"/>
                    </a:lnTo>
                    <a:lnTo>
                      <a:pt x="2893" y="47694"/>
                    </a:lnTo>
                    <a:lnTo>
                      <a:pt x="2833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3" y="50546"/>
                    </a:lnTo>
                    <a:lnTo>
                      <a:pt x="2893" y="51259"/>
                    </a:lnTo>
                    <a:lnTo>
                      <a:pt x="2912" y="51378"/>
                    </a:lnTo>
                    <a:lnTo>
                      <a:pt x="2952" y="51457"/>
                    </a:lnTo>
                    <a:lnTo>
                      <a:pt x="3011" y="51517"/>
                    </a:lnTo>
                    <a:lnTo>
                      <a:pt x="3091" y="51556"/>
                    </a:lnTo>
                    <a:lnTo>
                      <a:pt x="3308" y="51556"/>
                    </a:lnTo>
                    <a:lnTo>
                      <a:pt x="3368" y="51517"/>
                    </a:lnTo>
                    <a:lnTo>
                      <a:pt x="3427" y="51457"/>
                    </a:lnTo>
                    <a:lnTo>
                      <a:pt x="3447" y="51378"/>
                    </a:lnTo>
                    <a:lnTo>
                      <a:pt x="3447" y="51259"/>
                    </a:lnTo>
                    <a:lnTo>
                      <a:pt x="3408" y="50625"/>
                    </a:lnTo>
                    <a:lnTo>
                      <a:pt x="3388" y="50011"/>
                    </a:lnTo>
                    <a:lnTo>
                      <a:pt x="3368" y="49378"/>
                    </a:lnTo>
                    <a:lnTo>
                      <a:pt x="3388" y="48744"/>
                    </a:lnTo>
                    <a:lnTo>
                      <a:pt x="3427" y="48130"/>
                    </a:lnTo>
                    <a:lnTo>
                      <a:pt x="3467" y="47496"/>
                    </a:lnTo>
                    <a:lnTo>
                      <a:pt x="3586" y="46248"/>
                    </a:lnTo>
                    <a:lnTo>
                      <a:pt x="3863" y="43753"/>
                    </a:lnTo>
                    <a:lnTo>
                      <a:pt x="3982" y="42505"/>
                    </a:lnTo>
                    <a:lnTo>
                      <a:pt x="4022" y="41891"/>
                    </a:lnTo>
                    <a:lnTo>
                      <a:pt x="4061" y="41257"/>
                    </a:lnTo>
                    <a:lnTo>
                      <a:pt x="4081" y="40663"/>
                    </a:lnTo>
                    <a:lnTo>
                      <a:pt x="4061" y="40089"/>
                    </a:lnTo>
                    <a:lnTo>
                      <a:pt x="4041" y="39494"/>
                    </a:lnTo>
                    <a:lnTo>
                      <a:pt x="4002" y="38920"/>
                    </a:lnTo>
                    <a:lnTo>
                      <a:pt x="3962" y="38346"/>
                    </a:lnTo>
                    <a:lnTo>
                      <a:pt x="3903" y="37771"/>
                    </a:lnTo>
                    <a:lnTo>
                      <a:pt x="3744" y="36622"/>
                    </a:lnTo>
                    <a:lnTo>
                      <a:pt x="3546" y="35474"/>
                    </a:lnTo>
                    <a:lnTo>
                      <a:pt x="3308" y="34345"/>
                    </a:lnTo>
                    <a:lnTo>
                      <a:pt x="3051" y="33216"/>
                    </a:lnTo>
                    <a:lnTo>
                      <a:pt x="2774" y="32087"/>
                    </a:lnTo>
                    <a:lnTo>
                      <a:pt x="2180" y="29670"/>
                    </a:lnTo>
                    <a:lnTo>
                      <a:pt x="1902" y="28462"/>
                    </a:lnTo>
                    <a:lnTo>
                      <a:pt x="1625" y="27254"/>
                    </a:lnTo>
                    <a:lnTo>
                      <a:pt x="1367" y="26046"/>
                    </a:lnTo>
                    <a:lnTo>
                      <a:pt x="1150" y="24818"/>
                    </a:lnTo>
                    <a:lnTo>
                      <a:pt x="971" y="23590"/>
                    </a:lnTo>
                    <a:lnTo>
                      <a:pt x="813" y="22342"/>
                    </a:lnTo>
                    <a:lnTo>
                      <a:pt x="714" y="21055"/>
                    </a:lnTo>
                    <a:lnTo>
                      <a:pt x="635" y="19787"/>
                    </a:lnTo>
                    <a:lnTo>
                      <a:pt x="595" y="18500"/>
                    </a:lnTo>
                    <a:lnTo>
                      <a:pt x="575" y="17212"/>
                    </a:lnTo>
                    <a:lnTo>
                      <a:pt x="595" y="15925"/>
                    </a:lnTo>
                    <a:lnTo>
                      <a:pt x="615" y="14657"/>
                    </a:lnTo>
                    <a:lnTo>
                      <a:pt x="674" y="13370"/>
                    </a:lnTo>
                    <a:lnTo>
                      <a:pt x="734" y="12083"/>
                    </a:lnTo>
                    <a:lnTo>
                      <a:pt x="813" y="10617"/>
                    </a:lnTo>
                    <a:lnTo>
                      <a:pt x="932" y="9151"/>
                    </a:lnTo>
                    <a:lnTo>
                      <a:pt x="1051" y="7686"/>
                    </a:lnTo>
                    <a:lnTo>
                      <a:pt x="1209" y="6240"/>
                    </a:lnTo>
                    <a:lnTo>
                      <a:pt x="1367" y="4774"/>
                    </a:lnTo>
                    <a:lnTo>
                      <a:pt x="1546" y="3328"/>
                    </a:lnTo>
                    <a:lnTo>
                      <a:pt x="1744" y="1863"/>
                    </a:lnTo>
                    <a:lnTo>
                      <a:pt x="1962" y="417"/>
                    </a:lnTo>
                    <a:lnTo>
                      <a:pt x="1962" y="337"/>
                    </a:lnTo>
                    <a:lnTo>
                      <a:pt x="1962" y="278"/>
                    </a:lnTo>
                    <a:lnTo>
                      <a:pt x="1942" y="219"/>
                    </a:lnTo>
                    <a:lnTo>
                      <a:pt x="1922" y="159"/>
                    </a:lnTo>
                    <a:lnTo>
                      <a:pt x="1843" y="60"/>
                    </a:lnTo>
                    <a:lnTo>
                      <a:pt x="1744" y="21"/>
                    </a:lnTo>
                    <a:lnTo>
                      <a:pt x="162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9" name="Google Shape;6359;p23"/>
              <p:cNvSpPr/>
              <p:nvPr/>
            </p:nvSpPr>
            <p:spPr>
              <a:xfrm>
                <a:off x="252257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39" y="0"/>
                    </a:moveTo>
                    <a:lnTo>
                      <a:pt x="139" y="60"/>
                    </a:lnTo>
                    <a:lnTo>
                      <a:pt x="60" y="139"/>
                    </a:lnTo>
                    <a:lnTo>
                      <a:pt x="40" y="198"/>
                    </a:lnTo>
                    <a:lnTo>
                      <a:pt x="21" y="25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9" y="1941"/>
                    </a:lnTo>
                    <a:lnTo>
                      <a:pt x="397" y="3486"/>
                    </a:lnTo>
                    <a:lnTo>
                      <a:pt x="536" y="5031"/>
                    </a:lnTo>
                    <a:lnTo>
                      <a:pt x="615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5" y="11230"/>
                    </a:lnTo>
                    <a:lnTo>
                      <a:pt x="536" y="12795"/>
                    </a:lnTo>
                    <a:lnTo>
                      <a:pt x="536" y="12854"/>
                    </a:lnTo>
                    <a:lnTo>
                      <a:pt x="555" y="12934"/>
                    </a:lnTo>
                    <a:lnTo>
                      <a:pt x="575" y="12973"/>
                    </a:lnTo>
                    <a:lnTo>
                      <a:pt x="615" y="13033"/>
                    </a:lnTo>
                    <a:lnTo>
                      <a:pt x="694" y="13092"/>
                    </a:lnTo>
                    <a:lnTo>
                      <a:pt x="793" y="13112"/>
                    </a:lnTo>
                    <a:lnTo>
                      <a:pt x="912" y="13092"/>
                    </a:lnTo>
                    <a:lnTo>
                      <a:pt x="1011" y="13033"/>
                    </a:lnTo>
                    <a:lnTo>
                      <a:pt x="1051" y="12973"/>
                    </a:lnTo>
                    <a:lnTo>
                      <a:pt x="1070" y="12934"/>
                    </a:lnTo>
                    <a:lnTo>
                      <a:pt x="1090" y="12854"/>
                    </a:lnTo>
                    <a:lnTo>
                      <a:pt x="1110" y="12795"/>
                    </a:lnTo>
                    <a:lnTo>
                      <a:pt x="1189" y="11210"/>
                    </a:lnTo>
                    <a:lnTo>
                      <a:pt x="1229" y="9646"/>
                    </a:lnTo>
                    <a:lnTo>
                      <a:pt x="1229" y="8061"/>
                    </a:lnTo>
                    <a:lnTo>
                      <a:pt x="1189" y="6497"/>
                    </a:lnTo>
                    <a:lnTo>
                      <a:pt x="1090" y="4912"/>
                    </a:lnTo>
                    <a:lnTo>
                      <a:pt x="952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6" y="159"/>
                    </a:lnTo>
                    <a:lnTo>
                      <a:pt x="516" y="99"/>
                    </a:lnTo>
                    <a:lnTo>
                      <a:pt x="476" y="60"/>
                    </a:lnTo>
                    <a:lnTo>
                      <a:pt x="437" y="20"/>
                    </a:lnTo>
                    <a:lnTo>
                      <a:pt x="39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0" name="Google Shape;6360;p23"/>
              <p:cNvSpPr/>
              <p:nvPr/>
            </p:nvSpPr>
            <p:spPr>
              <a:xfrm>
                <a:off x="2422075" y="1002150"/>
                <a:ext cx="93100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4" h="35473" extrusionOk="0">
                    <a:moveTo>
                      <a:pt x="2397" y="0"/>
                    </a:moveTo>
                    <a:lnTo>
                      <a:pt x="2298" y="20"/>
                    </a:lnTo>
                    <a:lnTo>
                      <a:pt x="2199" y="59"/>
                    </a:lnTo>
                    <a:lnTo>
                      <a:pt x="2119" y="158"/>
                    </a:lnTo>
                    <a:lnTo>
                      <a:pt x="2060" y="277"/>
                    </a:lnTo>
                    <a:lnTo>
                      <a:pt x="2060" y="337"/>
                    </a:lnTo>
                    <a:lnTo>
                      <a:pt x="2060" y="416"/>
                    </a:lnTo>
                    <a:lnTo>
                      <a:pt x="2317" y="2753"/>
                    </a:lnTo>
                    <a:lnTo>
                      <a:pt x="2575" y="5110"/>
                    </a:lnTo>
                    <a:lnTo>
                      <a:pt x="2813" y="7467"/>
                    </a:lnTo>
                    <a:lnTo>
                      <a:pt x="2892" y="8655"/>
                    </a:lnTo>
                    <a:lnTo>
                      <a:pt x="2991" y="9824"/>
                    </a:lnTo>
                    <a:lnTo>
                      <a:pt x="3050" y="11012"/>
                    </a:lnTo>
                    <a:lnTo>
                      <a:pt x="3110" y="12181"/>
                    </a:lnTo>
                    <a:lnTo>
                      <a:pt x="3149" y="13369"/>
                    </a:lnTo>
                    <a:lnTo>
                      <a:pt x="3149" y="14558"/>
                    </a:lnTo>
                    <a:lnTo>
                      <a:pt x="3149" y="15746"/>
                    </a:lnTo>
                    <a:lnTo>
                      <a:pt x="3110" y="16915"/>
                    </a:lnTo>
                    <a:lnTo>
                      <a:pt x="3070" y="18103"/>
                    </a:lnTo>
                    <a:lnTo>
                      <a:pt x="2971" y="19291"/>
                    </a:lnTo>
                    <a:lnTo>
                      <a:pt x="2872" y="20420"/>
                    </a:lnTo>
                    <a:lnTo>
                      <a:pt x="2733" y="21529"/>
                    </a:lnTo>
                    <a:lnTo>
                      <a:pt x="2575" y="22639"/>
                    </a:lnTo>
                    <a:lnTo>
                      <a:pt x="2377" y="23748"/>
                    </a:lnTo>
                    <a:lnTo>
                      <a:pt x="2139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68" y="28065"/>
                    </a:lnTo>
                    <a:lnTo>
                      <a:pt x="654" y="29848"/>
                    </a:lnTo>
                    <a:lnTo>
                      <a:pt x="495" y="30284"/>
                    </a:lnTo>
                    <a:lnTo>
                      <a:pt x="376" y="30739"/>
                    </a:lnTo>
                    <a:lnTo>
                      <a:pt x="258" y="31195"/>
                    </a:lnTo>
                    <a:lnTo>
                      <a:pt x="159" y="31670"/>
                    </a:lnTo>
                    <a:lnTo>
                      <a:pt x="79" y="32126"/>
                    </a:lnTo>
                    <a:lnTo>
                      <a:pt x="20" y="32581"/>
                    </a:lnTo>
                    <a:lnTo>
                      <a:pt x="0" y="33037"/>
                    </a:lnTo>
                    <a:lnTo>
                      <a:pt x="20" y="33512"/>
                    </a:lnTo>
                    <a:lnTo>
                      <a:pt x="79" y="33968"/>
                    </a:lnTo>
                    <a:lnTo>
                      <a:pt x="198" y="34423"/>
                    </a:lnTo>
                    <a:lnTo>
                      <a:pt x="258" y="34641"/>
                    </a:lnTo>
                    <a:lnTo>
                      <a:pt x="337" y="34859"/>
                    </a:lnTo>
                    <a:lnTo>
                      <a:pt x="436" y="35097"/>
                    </a:lnTo>
                    <a:lnTo>
                      <a:pt x="555" y="35315"/>
                    </a:lnTo>
                    <a:lnTo>
                      <a:pt x="594" y="35374"/>
                    </a:lnTo>
                    <a:lnTo>
                      <a:pt x="634" y="35414"/>
                    </a:lnTo>
                    <a:lnTo>
                      <a:pt x="693" y="35453"/>
                    </a:lnTo>
                    <a:lnTo>
                      <a:pt x="733" y="35473"/>
                    </a:lnTo>
                    <a:lnTo>
                      <a:pt x="852" y="35473"/>
                    </a:lnTo>
                    <a:lnTo>
                      <a:pt x="951" y="35414"/>
                    </a:lnTo>
                    <a:lnTo>
                      <a:pt x="1030" y="35334"/>
                    </a:lnTo>
                    <a:lnTo>
                      <a:pt x="1070" y="35235"/>
                    </a:lnTo>
                    <a:lnTo>
                      <a:pt x="1090" y="35176"/>
                    </a:lnTo>
                    <a:lnTo>
                      <a:pt x="1090" y="35116"/>
                    </a:lnTo>
                    <a:lnTo>
                      <a:pt x="1070" y="35057"/>
                    </a:lnTo>
                    <a:lnTo>
                      <a:pt x="1050" y="34978"/>
                    </a:lnTo>
                    <a:lnTo>
                      <a:pt x="931" y="34740"/>
                    </a:lnTo>
                    <a:lnTo>
                      <a:pt x="832" y="34483"/>
                    </a:lnTo>
                    <a:lnTo>
                      <a:pt x="733" y="34245"/>
                    </a:lnTo>
                    <a:lnTo>
                      <a:pt x="674" y="33988"/>
                    </a:lnTo>
                    <a:lnTo>
                      <a:pt x="634" y="33730"/>
                    </a:lnTo>
                    <a:lnTo>
                      <a:pt x="594" y="33473"/>
                    </a:lnTo>
                    <a:lnTo>
                      <a:pt x="575" y="33195"/>
                    </a:lnTo>
                    <a:lnTo>
                      <a:pt x="555" y="32938"/>
                    </a:lnTo>
                    <a:lnTo>
                      <a:pt x="575" y="32680"/>
                    </a:lnTo>
                    <a:lnTo>
                      <a:pt x="594" y="32403"/>
                    </a:lnTo>
                    <a:lnTo>
                      <a:pt x="654" y="31868"/>
                    </a:lnTo>
                    <a:lnTo>
                      <a:pt x="753" y="31333"/>
                    </a:lnTo>
                    <a:lnTo>
                      <a:pt x="891" y="30799"/>
                    </a:lnTo>
                    <a:lnTo>
                      <a:pt x="1050" y="30244"/>
                    </a:lnTo>
                    <a:lnTo>
                      <a:pt x="1228" y="29709"/>
                    </a:lnTo>
                    <a:lnTo>
                      <a:pt x="1604" y="28660"/>
                    </a:lnTo>
                    <a:lnTo>
                      <a:pt x="1981" y="27650"/>
                    </a:lnTo>
                    <a:lnTo>
                      <a:pt x="2139" y="27154"/>
                    </a:lnTo>
                    <a:lnTo>
                      <a:pt x="2278" y="26679"/>
                    </a:lnTo>
                    <a:lnTo>
                      <a:pt x="2555" y="25669"/>
                    </a:lnTo>
                    <a:lnTo>
                      <a:pt x="2773" y="24639"/>
                    </a:lnTo>
                    <a:lnTo>
                      <a:pt x="2991" y="23609"/>
                    </a:lnTo>
                    <a:lnTo>
                      <a:pt x="3149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5" y="18380"/>
                    </a:lnTo>
                    <a:lnTo>
                      <a:pt x="3664" y="17231"/>
                    </a:lnTo>
                    <a:lnTo>
                      <a:pt x="3704" y="16102"/>
                    </a:lnTo>
                    <a:lnTo>
                      <a:pt x="3724" y="14954"/>
                    </a:lnTo>
                    <a:lnTo>
                      <a:pt x="3724" y="13825"/>
                    </a:lnTo>
                    <a:lnTo>
                      <a:pt x="3684" y="12696"/>
                    </a:lnTo>
                    <a:lnTo>
                      <a:pt x="3645" y="11547"/>
                    </a:lnTo>
                    <a:lnTo>
                      <a:pt x="3585" y="10418"/>
                    </a:lnTo>
                    <a:lnTo>
                      <a:pt x="3526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72" y="2496"/>
                    </a:lnTo>
                    <a:lnTo>
                      <a:pt x="2615" y="238"/>
                    </a:lnTo>
                    <a:lnTo>
                      <a:pt x="2595" y="158"/>
                    </a:lnTo>
                    <a:lnTo>
                      <a:pt x="2575" y="99"/>
                    </a:lnTo>
                    <a:lnTo>
                      <a:pt x="2535" y="59"/>
                    </a:lnTo>
                    <a:lnTo>
                      <a:pt x="2496" y="20"/>
                    </a:lnTo>
                    <a:lnTo>
                      <a:pt x="245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1" name="Google Shape;6361;p23"/>
              <p:cNvSpPr/>
              <p:nvPr/>
            </p:nvSpPr>
            <p:spPr>
              <a:xfrm>
                <a:off x="1957600" y="2309850"/>
                <a:ext cx="102525" cy="882875"/>
              </a:xfrm>
              <a:custGeom>
                <a:avLst/>
                <a:gdLst/>
                <a:ahLst/>
                <a:cxnLst/>
                <a:rect l="l" t="t" r="r" b="b"/>
                <a:pathLst>
                  <a:path w="4101" h="35315" extrusionOk="0">
                    <a:moveTo>
                      <a:pt x="298" y="0"/>
                    </a:moveTo>
                    <a:lnTo>
                      <a:pt x="199" y="40"/>
                    </a:lnTo>
                    <a:lnTo>
                      <a:pt x="100" y="119"/>
                    </a:lnTo>
                    <a:lnTo>
                      <a:pt x="41" y="21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" y="495"/>
                    </a:lnTo>
                    <a:lnTo>
                      <a:pt x="595" y="2734"/>
                    </a:lnTo>
                    <a:lnTo>
                      <a:pt x="1169" y="4991"/>
                    </a:lnTo>
                    <a:lnTo>
                      <a:pt x="1704" y="7269"/>
                    </a:lnTo>
                    <a:lnTo>
                      <a:pt x="1962" y="8418"/>
                    </a:lnTo>
                    <a:lnTo>
                      <a:pt x="2199" y="9547"/>
                    </a:lnTo>
                    <a:lnTo>
                      <a:pt x="2437" y="10696"/>
                    </a:lnTo>
                    <a:lnTo>
                      <a:pt x="2635" y="11864"/>
                    </a:lnTo>
                    <a:lnTo>
                      <a:pt x="2833" y="13013"/>
                    </a:lnTo>
                    <a:lnTo>
                      <a:pt x="3011" y="14182"/>
                    </a:lnTo>
                    <a:lnTo>
                      <a:pt x="3170" y="15350"/>
                    </a:lnTo>
                    <a:lnTo>
                      <a:pt x="3289" y="16519"/>
                    </a:lnTo>
                    <a:lnTo>
                      <a:pt x="3388" y="17687"/>
                    </a:lnTo>
                    <a:lnTo>
                      <a:pt x="3467" y="18876"/>
                    </a:lnTo>
                    <a:lnTo>
                      <a:pt x="3526" y="20005"/>
                    </a:lnTo>
                    <a:lnTo>
                      <a:pt x="3546" y="21134"/>
                    </a:lnTo>
                    <a:lnTo>
                      <a:pt x="3526" y="22263"/>
                    </a:lnTo>
                    <a:lnTo>
                      <a:pt x="3487" y="23411"/>
                    </a:lnTo>
                    <a:lnTo>
                      <a:pt x="3408" y="24540"/>
                    </a:lnTo>
                    <a:lnTo>
                      <a:pt x="3289" y="25669"/>
                    </a:lnTo>
                    <a:lnTo>
                      <a:pt x="3150" y="26798"/>
                    </a:lnTo>
                    <a:lnTo>
                      <a:pt x="2972" y="27907"/>
                    </a:lnTo>
                    <a:lnTo>
                      <a:pt x="2615" y="29789"/>
                    </a:lnTo>
                    <a:lnTo>
                      <a:pt x="2516" y="30264"/>
                    </a:lnTo>
                    <a:lnTo>
                      <a:pt x="2457" y="30740"/>
                    </a:lnTo>
                    <a:lnTo>
                      <a:pt x="2397" y="31215"/>
                    </a:lnTo>
                    <a:lnTo>
                      <a:pt x="2358" y="31690"/>
                    </a:lnTo>
                    <a:lnTo>
                      <a:pt x="2338" y="32166"/>
                    </a:lnTo>
                    <a:lnTo>
                      <a:pt x="2358" y="32621"/>
                    </a:lnTo>
                    <a:lnTo>
                      <a:pt x="2417" y="33077"/>
                    </a:lnTo>
                    <a:lnTo>
                      <a:pt x="2497" y="33532"/>
                    </a:lnTo>
                    <a:lnTo>
                      <a:pt x="2615" y="33968"/>
                    </a:lnTo>
                    <a:lnTo>
                      <a:pt x="2695" y="34186"/>
                    </a:lnTo>
                    <a:lnTo>
                      <a:pt x="2774" y="34384"/>
                    </a:lnTo>
                    <a:lnTo>
                      <a:pt x="2873" y="34602"/>
                    </a:lnTo>
                    <a:lnTo>
                      <a:pt x="2992" y="34800"/>
                    </a:lnTo>
                    <a:lnTo>
                      <a:pt x="3111" y="34998"/>
                    </a:lnTo>
                    <a:lnTo>
                      <a:pt x="3249" y="35196"/>
                    </a:lnTo>
                    <a:lnTo>
                      <a:pt x="3289" y="35255"/>
                    </a:lnTo>
                    <a:lnTo>
                      <a:pt x="3348" y="35275"/>
                    </a:lnTo>
                    <a:lnTo>
                      <a:pt x="3408" y="35295"/>
                    </a:lnTo>
                    <a:lnTo>
                      <a:pt x="3447" y="35315"/>
                    </a:lnTo>
                    <a:lnTo>
                      <a:pt x="3566" y="35275"/>
                    </a:lnTo>
                    <a:lnTo>
                      <a:pt x="3645" y="35216"/>
                    </a:lnTo>
                    <a:lnTo>
                      <a:pt x="3725" y="35117"/>
                    </a:lnTo>
                    <a:lnTo>
                      <a:pt x="3764" y="34998"/>
                    </a:lnTo>
                    <a:lnTo>
                      <a:pt x="3764" y="34939"/>
                    </a:lnTo>
                    <a:lnTo>
                      <a:pt x="3744" y="34879"/>
                    </a:lnTo>
                    <a:lnTo>
                      <a:pt x="3725" y="34820"/>
                    </a:lnTo>
                    <a:lnTo>
                      <a:pt x="3685" y="34760"/>
                    </a:lnTo>
                    <a:lnTo>
                      <a:pt x="3546" y="34542"/>
                    </a:lnTo>
                    <a:lnTo>
                      <a:pt x="3408" y="34325"/>
                    </a:lnTo>
                    <a:lnTo>
                      <a:pt x="3289" y="34087"/>
                    </a:lnTo>
                    <a:lnTo>
                      <a:pt x="3190" y="33849"/>
                    </a:lnTo>
                    <a:lnTo>
                      <a:pt x="3111" y="33611"/>
                    </a:lnTo>
                    <a:lnTo>
                      <a:pt x="3031" y="33374"/>
                    </a:lnTo>
                    <a:lnTo>
                      <a:pt x="2992" y="33116"/>
                    </a:lnTo>
                    <a:lnTo>
                      <a:pt x="2932" y="32859"/>
                    </a:lnTo>
                    <a:lnTo>
                      <a:pt x="2912" y="32601"/>
                    </a:lnTo>
                    <a:lnTo>
                      <a:pt x="2893" y="32324"/>
                    </a:lnTo>
                    <a:lnTo>
                      <a:pt x="2893" y="31789"/>
                    </a:lnTo>
                    <a:lnTo>
                      <a:pt x="2912" y="31235"/>
                    </a:lnTo>
                    <a:lnTo>
                      <a:pt x="2972" y="30660"/>
                    </a:lnTo>
                    <a:lnTo>
                      <a:pt x="3051" y="30106"/>
                    </a:lnTo>
                    <a:lnTo>
                      <a:pt x="3150" y="29531"/>
                    </a:lnTo>
                    <a:lnTo>
                      <a:pt x="3388" y="28402"/>
                    </a:lnTo>
                    <a:lnTo>
                      <a:pt x="3625" y="27333"/>
                    </a:lnTo>
                    <a:lnTo>
                      <a:pt x="3705" y="26798"/>
                    </a:lnTo>
                    <a:lnTo>
                      <a:pt x="3784" y="26303"/>
                    </a:lnTo>
                    <a:lnTo>
                      <a:pt x="3903" y="25253"/>
                    </a:lnTo>
                    <a:lnTo>
                      <a:pt x="4002" y="24184"/>
                    </a:lnTo>
                    <a:lnTo>
                      <a:pt x="4061" y="23134"/>
                    </a:lnTo>
                    <a:lnTo>
                      <a:pt x="4101" y="22064"/>
                    </a:lnTo>
                    <a:lnTo>
                      <a:pt x="4101" y="21015"/>
                    </a:lnTo>
                    <a:lnTo>
                      <a:pt x="4081" y="19945"/>
                    </a:lnTo>
                    <a:lnTo>
                      <a:pt x="4041" y="18895"/>
                    </a:lnTo>
                    <a:lnTo>
                      <a:pt x="3982" y="17826"/>
                    </a:lnTo>
                    <a:lnTo>
                      <a:pt x="3883" y="16697"/>
                    </a:lnTo>
                    <a:lnTo>
                      <a:pt x="3764" y="15568"/>
                    </a:lnTo>
                    <a:lnTo>
                      <a:pt x="3625" y="14439"/>
                    </a:lnTo>
                    <a:lnTo>
                      <a:pt x="3467" y="13330"/>
                    </a:lnTo>
                    <a:lnTo>
                      <a:pt x="3289" y="12221"/>
                    </a:lnTo>
                    <a:lnTo>
                      <a:pt x="3091" y="11112"/>
                    </a:lnTo>
                    <a:lnTo>
                      <a:pt x="2873" y="10002"/>
                    </a:lnTo>
                    <a:lnTo>
                      <a:pt x="2655" y="8893"/>
                    </a:lnTo>
                    <a:lnTo>
                      <a:pt x="2160" y="6715"/>
                    </a:lnTo>
                    <a:lnTo>
                      <a:pt x="1645" y="4536"/>
                    </a:lnTo>
                    <a:lnTo>
                      <a:pt x="1090" y="2357"/>
                    </a:lnTo>
                    <a:lnTo>
                      <a:pt x="536" y="198"/>
                    </a:lnTo>
                    <a:lnTo>
                      <a:pt x="516" y="119"/>
                    </a:lnTo>
                    <a:lnTo>
                      <a:pt x="476" y="80"/>
                    </a:lnTo>
                    <a:lnTo>
                      <a:pt x="437" y="40"/>
                    </a:lnTo>
                    <a:lnTo>
                      <a:pt x="397" y="20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2" name="Google Shape;6362;p23"/>
              <p:cNvSpPr/>
              <p:nvPr/>
            </p:nvSpPr>
            <p:spPr>
              <a:xfrm>
                <a:off x="2519600" y="1291300"/>
                <a:ext cx="614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8659" extrusionOk="0">
                    <a:moveTo>
                      <a:pt x="1803" y="1"/>
                    </a:moveTo>
                    <a:lnTo>
                      <a:pt x="1704" y="21"/>
                    </a:lnTo>
                    <a:lnTo>
                      <a:pt x="1605" y="60"/>
                    </a:lnTo>
                    <a:lnTo>
                      <a:pt x="1526" y="159"/>
                    </a:lnTo>
                    <a:lnTo>
                      <a:pt x="1506" y="199"/>
                    </a:lnTo>
                    <a:lnTo>
                      <a:pt x="1486" y="278"/>
                    </a:lnTo>
                    <a:lnTo>
                      <a:pt x="1486" y="338"/>
                    </a:lnTo>
                    <a:lnTo>
                      <a:pt x="1506" y="417"/>
                    </a:lnTo>
                    <a:lnTo>
                      <a:pt x="1625" y="971"/>
                    </a:lnTo>
                    <a:lnTo>
                      <a:pt x="1704" y="1546"/>
                    </a:lnTo>
                    <a:lnTo>
                      <a:pt x="1784" y="2100"/>
                    </a:lnTo>
                    <a:lnTo>
                      <a:pt x="1843" y="2675"/>
                    </a:lnTo>
                    <a:lnTo>
                      <a:pt x="1883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883" y="4913"/>
                    </a:lnTo>
                    <a:lnTo>
                      <a:pt x="1863" y="5467"/>
                    </a:lnTo>
                    <a:lnTo>
                      <a:pt x="1823" y="6042"/>
                    </a:lnTo>
                    <a:lnTo>
                      <a:pt x="1704" y="7151"/>
                    </a:lnTo>
                    <a:lnTo>
                      <a:pt x="1566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71" y="11627"/>
                    </a:lnTo>
                    <a:lnTo>
                      <a:pt x="556" y="13865"/>
                    </a:lnTo>
                    <a:lnTo>
                      <a:pt x="377" y="14994"/>
                    </a:lnTo>
                    <a:lnTo>
                      <a:pt x="219" y="16103"/>
                    </a:lnTo>
                    <a:lnTo>
                      <a:pt x="80" y="17232"/>
                    </a:lnTo>
                    <a:lnTo>
                      <a:pt x="41" y="17787"/>
                    </a:lnTo>
                    <a:lnTo>
                      <a:pt x="1" y="18341"/>
                    </a:lnTo>
                    <a:lnTo>
                      <a:pt x="1" y="18421"/>
                    </a:lnTo>
                    <a:lnTo>
                      <a:pt x="21" y="18480"/>
                    </a:lnTo>
                    <a:lnTo>
                      <a:pt x="41" y="18540"/>
                    </a:lnTo>
                    <a:lnTo>
                      <a:pt x="80" y="18579"/>
                    </a:lnTo>
                    <a:lnTo>
                      <a:pt x="159" y="18639"/>
                    </a:lnTo>
                    <a:lnTo>
                      <a:pt x="258" y="18658"/>
                    </a:lnTo>
                    <a:lnTo>
                      <a:pt x="377" y="18639"/>
                    </a:lnTo>
                    <a:lnTo>
                      <a:pt x="476" y="18579"/>
                    </a:lnTo>
                    <a:lnTo>
                      <a:pt x="496" y="18540"/>
                    </a:lnTo>
                    <a:lnTo>
                      <a:pt x="536" y="18480"/>
                    </a:lnTo>
                    <a:lnTo>
                      <a:pt x="556" y="18421"/>
                    </a:lnTo>
                    <a:lnTo>
                      <a:pt x="575" y="18341"/>
                    </a:lnTo>
                    <a:lnTo>
                      <a:pt x="595" y="17787"/>
                    </a:lnTo>
                    <a:lnTo>
                      <a:pt x="655" y="17212"/>
                    </a:lnTo>
                    <a:lnTo>
                      <a:pt x="773" y="16084"/>
                    </a:lnTo>
                    <a:lnTo>
                      <a:pt x="952" y="14955"/>
                    </a:lnTo>
                    <a:lnTo>
                      <a:pt x="1130" y="13826"/>
                    </a:lnTo>
                    <a:lnTo>
                      <a:pt x="1546" y="11568"/>
                    </a:lnTo>
                    <a:lnTo>
                      <a:pt x="1744" y="10439"/>
                    </a:lnTo>
                    <a:lnTo>
                      <a:pt x="1942" y="9310"/>
                    </a:lnTo>
                    <a:lnTo>
                      <a:pt x="2120" y="8181"/>
                    </a:lnTo>
                    <a:lnTo>
                      <a:pt x="2279" y="7052"/>
                    </a:lnTo>
                    <a:lnTo>
                      <a:pt x="2378" y="5923"/>
                    </a:lnTo>
                    <a:lnTo>
                      <a:pt x="2417" y="5349"/>
                    </a:lnTo>
                    <a:lnTo>
                      <a:pt x="2457" y="4794"/>
                    </a:lnTo>
                    <a:lnTo>
                      <a:pt x="2457" y="4220"/>
                    </a:lnTo>
                    <a:lnTo>
                      <a:pt x="2457" y="3665"/>
                    </a:lnTo>
                    <a:lnTo>
                      <a:pt x="2437" y="3091"/>
                    </a:lnTo>
                    <a:lnTo>
                      <a:pt x="2398" y="2516"/>
                    </a:lnTo>
                    <a:lnTo>
                      <a:pt x="2338" y="1942"/>
                    </a:lnTo>
                    <a:lnTo>
                      <a:pt x="2259" y="1387"/>
                    </a:lnTo>
                    <a:lnTo>
                      <a:pt x="2160" y="813"/>
                    </a:lnTo>
                    <a:lnTo>
                      <a:pt x="2041" y="239"/>
                    </a:lnTo>
                    <a:lnTo>
                      <a:pt x="2021" y="159"/>
                    </a:lnTo>
                    <a:lnTo>
                      <a:pt x="2001" y="100"/>
                    </a:lnTo>
                    <a:lnTo>
                      <a:pt x="1962" y="60"/>
                    </a:lnTo>
                    <a:lnTo>
                      <a:pt x="1902" y="40"/>
                    </a:lnTo>
                    <a:lnTo>
                      <a:pt x="1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3" name="Google Shape;6363;p23"/>
              <p:cNvSpPr/>
              <p:nvPr/>
            </p:nvSpPr>
            <p:spPr>
              <a:xfrm>
                <a:off x="2302250" y="1365575"/>
                <a:ext cx="151525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61" h="74631" extrusionOk="0">
                    <a:moveTo>
                      <a:pt x="5704" y="1"/>
                    </a:moveTo>
                    <a:lnTo>
                      <a:pt x="5645" y="21"/>
                    </a:lnTo>
                    <a:lnTo>
                      <a:pt x="5605" y="60"/>
                    </a:lnTo>
                    <a:lnTo>
                      <a:pt x="5566" y="100"/>
                    </a:lnTo>
                    <a:lnTo>
                      <a:pt x="5546" y="179"/>
                    </a:lnTo>
                    <a:lnTo>
                      <a:pt x="5209" y="1031"/>
                    </a:lnTo>
                    <a:lnTo>
                      <a:pt x="4912" y="1882"/>
                    </a:lnTo>
                    <a:lnTo>
                      <a:pt x="4615" y="2754"/>
                    </a:lnTo>
                    <a:lnTo>
                      <a:pt x="4357" y="3606"/>
                    </a:lnTo>
                    <a:lnTo>
                      <a:pt x="4100" y="4477"/>
                    </a:lnTo>
                    <a:lnTo>
                      <a:pt x="3862" y="5348"/>
                    </a:lnTo>
                    <a:lnTo>
                      <a:pt x="3644" y="6220"/>
                    </a:lnTo>
                    <a:lnTo>
                      <a:pt x="3446" y="7091"/>
                    </a:lnTo>
                    <a:lnTo>
                      <a:pt x="3248" y="7963"/>
                    </a:lnTo>
                    <a:lnTo>
                      <a:pt x="3070" y="8854"/>
                    </a:lnTo>
                    <a:lnTo>
                      <a:pt x="2912" y="9726"/>
                    </a:lnTo>
                    <a:lnTo>
                      <a:pt x="2753" y="10617"/>
                    </a:lnTo>
                    <a:lnTo>
                      <a:pt x="2614" y="11508"/>
                    </a:lnTo>
                    <a:lnTo>
                      <a:pt x="2496" y="12400"/>
                    </a:lnTo>
                    <a:lnTo>
                      <a:pt x="2278" y="14182"/>
                    </a:lnTo>
                    <a:lnTo>
                      <a:pt x="2119" y="15965"/>
                    </a:lnTo>
                    <a:lnTo>
                      <a:pt x="1981" y="17767"/>
                    </a:lnTo>
                    <a:lnTo>
                      <a:pt x="1882" y="19569"/>
                    </a:lnTo>
                    <a:lnTo>
                      <a:pt x="1822" y="21372"/>
                    </a:lnTo>
                    <a:lnTo>
                      <a:pt x="1802" y="23174"/>
                    </a:lnTo>
                    <a:lnTo>
                      <a:pt x="1783" y="24996"/>
                    </a:lnTo>
                    <a:lnTo>
                      <a:pt x="1802" y="26818"/>
                    </a:lnTo>
                    <a:lnTo>
                      <a:pt x="1822" y="28641"/>
                    </a:lnTo>
                    <a:lnTo>
                      <a:pt x="1921" y="32305"/>
                    </a:lnTo>
                    <a:lnTo>
                      <a:pt x="2020" y="35949"/>
                    </a:lnTo>
                    <a:lnTo>
                      <a:pt x="2119" y="39613"/>
                    </a:lnTo>
                    <a:lnTo>
                      <a:pt x="2159" y="41435"/>
                    </a:lnTo>
                    <a:lnTo>
                      <a:pt x="2179" y="43258"/>
                    </a:lnTo>
                    <a:lnTo>
                      <a:pt x="2179" y="45080"/>
                    </a:lnTo>
                    <a:lnTo>
                      <a:pt x="2159" y="46902"/>
                    </a:lnTo>
                    <a:lnTo>
                      <a:pt x="2119" y="48724"/>
                    </a:lnTo>
                    <a:lnTo>
                      <a:pt x="2060" y="50546"/>
                    </a:lnTo>
                    <a:lnTo>
                      <a:pt x="1941" y="52349"/>
                    </a:lnTo>
                    <a:lnTo>
                      <a:pt x="1802" y="54151"/>
                    </a:lnTo>
                    <a:lnTo>
                      <a:pt x="1624" y="55934"/>
                    </a:lnTo>
                    <a:lnTo>
                      <a:pt x="1505" y="56845"/>
                    </a:lnTo>
                    <a:lnTo>
                      <a:pt x="1386" y="57736"/>
                    </a:lnTo>
                    <a:lnTo>
                      <a:pt x="1228" y="58706"/>
                    </a:lnTo>
                    <a:lnTo>
                      <a:pt x="1070" y="59697"/>
                    </a:lnTo>
                    <a:lnTo>
                      <a:pt x="733" y="61638"/>
                    </a:lnTo>
                    <a:lnTo>
                      <a:pt x="555" y="62628"/>
                    </a:lnTo>
                    <a:lnTo>
                      <a:pt x="416" y="63599"/>
                    </a:lnTo>
                    <a:lnTo>
                      <a:pt x="277" y="64589"/>
                    </a:lnTo>
                    <a:lnTo>
                      <a:pt x="159" y="65579"/>
                    </a:lnTo>
                    <a:lnTo>
                      <a:pt x="79" y="66669"/>
                    </a:lnTo>
                    <a:lnTo>
                      <a:pt x="20" y="67758"/>
                    </a:lnTo>
                    <a:lnTo>
                      <a:pt x="0" y="68847"/>
                    </a:lnTo>
                    <a:lnTo>
                      <a:pt x="0" y="69937"/>
                    </a:lnTo>
                    <a:lnTo>
                      <a:pt x="0" y="71046"/>
                    </a:lnTo>
                    <a:lnTo>
                      <a:pt x="40" y="72135"/>
                    </a:lnTo>
                    <a:lnTo>
                      <a:pt x="119" y="74314"/>
                    </a:lnTo>
                    <a:lnTo>
                      <a:pt x="139" y="74393"/>
                    </a:lnTo>
                    <a:lnTo>
                      <a:pt x="159" y="74452"/>
                    </a:lnTo>
                    <a:lnTo>
                      <a:pt x="198" y="74512"/>
                    </a:lnTo>
                    <a:lnTo>
                      <a:pt x="238" y="74551"/>
                    </a:lnTo>
                    <a:lnTo>
                      <a:pt x="317" y="74611"/>
                    </a:lnTo>
                    <a:lnTo>
                      <a:pt x="436" y="74631"/>
                    </a:lnTo>
                    <a:lnTo>
                      <a:pt x="535" y="74611"/>
                    </a:lnTo>
                    <a:lnTo>
                      <a:pt x="614" y="74551"/>
                    </a:lnTo>
                    <a:lnTo>
                      <a:pt x="654" y="74512"/>
                    </a:lnTo>
                    <a:lnTo>
                      <a:pt x="673" y="74452"/>
                    </a:lnTo>
                    <a:lnTo>
                      <a:pt x="693" y="74393"/>
                    </a:lnTo>
                    <a:lnTo>
                      <a:pt x="693" y="74314"/>
                    </a:lnTo>
                    <a:lnTo>
                      <a:pt x="614" y="72373"/>
                    </a:lnTo>
                    <a:lnTo>
                      <a:pt x="574" y="71402"/>
                    </a:lnTo>
                    <a:lnTo>
                      <a:pt x="555" y="70432"/>
                    </a:lnTo>
                    <a:lnTo>
                      <a:pt x="555" y="69461"/>
                    </a:lnTo>
                    <a:lnTo>
                      <a:pt x="574" y="68491"/>
                    </a:lnTo>
                    <a:lnTo>
                      <a:pt x="594" y="67520"/>
                    </a:lnTo>
                    <a:lnTo>
                      <a:pt x="654" y="66550"/>
                    </a:lnTo>
                    <a:lnTo>
                      <a:pt x="733" y="65619"/>
                    </a:lnTo>
                    <a:lnTo>
                      <a:pt x="832" y="64688"/>
                    </a:lnTo>
                    <a:lnTo>
                      <a:pt x="971" y="63757"/>
                    </a:lnTo>
                    <a:lnTo>
                      <a:pt x="1109" y="62846"/>
                    </a:lnTo>
                    <a:lnTo>
                      <a:pt x="1426" y="61004"/>
                    </a:lnTo>
                    <a:lnTo>
                      <a:pt x="1743" y="59162"/>
                    </a:lnTo>
                    <a:lnTo>
                      <a:pt x="1882" y="58271"/>
                    </a:lnTo>
                    <a:lnTo>
                      <a:pt x="2000" y="57379"/>
                    </a:lnTo>
                    <a:lnTo>
                      <a:pt x="2218" y="55597"/>
                    </a:lnTo>
                    <a:lnTo>
                      <a:pt x="2397" y="53814"/>
                    </a:lnTo>
                    <a:lnTo>
                      <a:pt x="2535" y="52012"/>
                    </a:lnTo>
                    <a:lnTo>
                      <a:pt x="2634" y="50210"/>
                    </a:lnTo>
                    <a:lnTo>
                      <a:pt x="2694" y="48407"/>
                    </a:lnTo>
                    <a:lnTo>
                      <a:pt x="2733" y="46605"/>
                    </a:lnTo>
                    <a:lnTo>
                      <a:pt x="2753" y="44803"/>
                    </a:lnTo>
                    <a:lnTo>
                      <a:pt x="2733" y="43000"/>
                    </a:lnTo>
                    <a:lnTo>
                      <a:pt x="2714" y="41218"/>
                    </a:lnTo>
                    <a:lnTo>
                      <a:pt x="2634" y="37613"/>
                    </a:lnTo>
                    <a:lnTo>
                      <a:pt x="2515" y="34008"/>
                    </a:lnTo>
                    <a:lnTo>
                      <a:pt x="2416" y="30423"/>
                    </a:lnTo>
                    <a:lnTo>
                      <a:pt x="2377" y="28621"/>
                    </a:lnTo>
                    <a:lnTo>
                      <a:pt x="2357" y="26818"/>
                    </a:lnTo>
                    <a:lnTo>
                      <a:pt x="2337" y="25016"/>
                    </a:lnTo>
                    <a:lnTo>
                      <a:pt x="2357" y="23234"/>
                    </a:lnTo>
                    <a:lnTo>
                      <a:pt x="2397" y="21431"/>
                    </a:lnTo>
                    <a:lnTo>
                      <a:pt x="2456" y="19629"/>
                    </a:lnTo>
                    <a:lnTo>
                      <a:pt x="2555" y="17826"/>
                    </a:lnTo>
                    <a:lnTo>
                      <a:pt x="2694" y="16044"/>
                    </a:lnTo>
                    <a:lnTo>
                      <a:pt x="2773" y="15034"/>
                    </a:lnTo>
                    <a:lnTo>
                      <a:pt x="2872" y="14043"/>
                    </a:lnTo>
                    <a:lnTo>
                      <a:pt x="2991" y="13053"/>
                    </a:lnTo>
                    <a:lnTo>
                      <a:pt x="3129" y="12043"/>
                    </a:lnTo>
                    <a:lnTo>
                      <a:pt x="3268" y="11053"/>
                    </a:lnTo>
                    <a:lnTo>
                      <a:pt x="3446" y="10062"/>
                    </a:lnTo>
                    <a:lnTo>
                      <a:pt x="3625" y="9092"/>
                    </a:lnTo>
                    <a:lnTo>
                      <a:pt x="3803" y="8102"/>
                    </a:lnTo>
                    <a:lnTo>
                      <a:pt x="4021" y="7131"/>
                    </a:lnTo>
                    <a:lnTo>
                      <a:pt x="4258" y="6161"/>
                    </a:lnTo>
                    <a:lnTo>
                      <a:pt x="4496" y="5210"/>
                    </a:lnTo>
                    <a:lnTo>
                      <a:pt x="4773" y="4259"/>
                    </a:lnTo>
                    <a:lnTo>
                      <a:pt x="5051" y="3308"/>
                    </a:lnTo>
                    <a:lnTo>
                      <a:pt x="5348" y="2358"/>
                    </a:lnTo>
                    <a:lnTo>
                      <a:pt x="5684" y="1427"/>
                    </a:lnTo>
                    <a:lnTo>
                      <a:pt x="6021" y="496"/>
                    </a:lnTo>
                    <a:lnTo>
                      <a:pt x="6041" y="437"/>
                    </a:lnTo>
                    <a:lnTo>
                      <a:pt x="6061" y="357"/>
                    </a:lnTo>
                    <a:lnTo>
                      <a:pt x="6041" y="238"/>
                    </a:lnTo>
                    <a:lnTo>
                      <a:pt x="5982" y="120"/>
                    </a:lnTo>
                    <a:lnTo>
                      <a:pt x="5902" y="40"/>
                    </a:lnTo>
                    <a:lnTo>
                      <a:pt x="5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4" name="Google Shape;6364;p23"/>
              <p:cNvSpPr/>
              <p:nvPr/>
            </p:nvSpPr>
            <p:spPr>
              <a:xfrm>
                <a:off x="2365625" y="2829750"/>
                <a:ext cx="891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5153" extrusionOk="0">
                    <a:moveTo>
                      <a:pt x="2100" y="1"/>
                    </a:moveTo>
                    <a:lnTo>
                      <a:pt x="2001" y="21"/>
                    </a:lnTo>
                    <a:lnTo>
                      <a:pt x="1921" y="40"/>
                    </a:lnTo>
                    <a:lnTo>
                      <a:pt x="1822" y="80"/>
                    </a:lnTo>
                    <a:lnTo>
                      <a:pt x="1664" y="179"/>
                    </a:lnTo>
                    <a:lnTo>
                      <a:pt x="1506" y="33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0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34" y="2754"/>
                    </a:lnTo>
                    <a:lnTo>
                      <a:pt x="476" y="3744"/>
                    </a:lnTo>
                    <a:lnTo>
                      <a:pt x="337" y="4695"/>
                    </a:lnTo>
                    <a:lnTo>
                      <a:pt x="218" y="5705"/>
                    </a:lnTo>
                    <a:lnTo>
                      <a:pt x="99" y="6735"/>
                    </a:lnTo>
                    <a:lnTo>
                      <a:pt x="40" y="7745"/>
                    </a:lnTo>
                    <a:lnTo>
                      <a:pt x="0" y="8775"/>
                    </a:lnTo>
                    <a:lnTo>
                      <a:pt x="0" y="9805"/>
                    </a:lnTo>
                    <a:lnTo>
                      <a:pt x="20" y="10835"/>
                    </a:lnTo>
                    <a:lnTo>
                      <a:pt x="79" y="11845"/>
                    </a:lnTo>
                    <a:lnTo>
                      <a:pt x="159" y="12875"/>
                    </a:lnTo>
                    <a:lnTo>
                      <a:pt x="179" y="12954"/>
                    </a:lnTo>
                    <a:lnTo>
                      <a:pt x="198" y="13014"/>
                    </a:lnTo>
                    <a:lnTo>
                      <a:pt x="218" y="13073"/>
                    </a:lnTo>
                    <a:lnTo>
                      <a:pt x="258" y="13113"/>
                    </a:lnTo>
                    <a:lnTo>
                      <a:pt x="357" y="13172"/>
                    </a:lnTo>
                    <a:lnTo>
                      <a:pt x="476" y="13192"/>
                    </a:lnTo>
                    <a:lnTo>
                      <a:pt x="575" y="13172"/>
                    </a:lnTo>
                    <a:lnTo>
                      <a:pt x="614" y="13152"/>
                    </a:lnTo>
                    <a:lnTo>
                      <a:pt x="654" y="13113"/>
                    </a:lnTo>
                    <a:lnTo>
                      <a:pt x="693" y="13073"/>
                    </a:lnTo>
                    <a:lnTo>
                      <a:pt x="713" y="13014"/>
                    </a:lnTo>
                    <a:lnTo>
                      <a:pt x="733" y="12954"/>
                    </a:lnTo>
                    <a:lnTo>
                      <a:pt x="733" y="12875"/>
                    </a:lnTo>
                    <a:lnTo>
                      <a:pt x="654" y="12063"/>
                    </a:lnTo>
                    <a:lnTo>
                      <a:pt x="594" y="11231"/>
                    </a:lnTo>
                    <a:lnTo>
                      <a:pt x="575" y="10419"/>
                    </a:lnTo>
                    <a:lnTo>
                      <a:pt x="555" y="9607"/>
                    </a:lnTo>
                    <a:lnTo>
                      <a:pt x="575" y="8775"/>
                    </a:lnTo>
                    <a:lnTo>
                      <a:pt x="594" y="7963"/>
                    </a:lnTo>
                    <a:lnTo>
                      <a:pt x="634" y="7151"/>
                    </a:lnTo>
                    <a:lnTo>
                      <a:pt x="713" y="6339"/>
                    </a:lnTo>
                    <a:lnTo>
                      <a:pt x="812" y="5507"/>
                    </a:lnTo>
                    <a:lnTo>
                      <a:pt x="911" y="4675"/>
                    </a:lnTo>
                    <a:lnTo>
                      <a:pt x="1050" y="3863"/>
                    </a:lnTo>
                    <a:lnTo>
                      <a:pt x="1208" y="3031"/>
                    </a:lnTo>
                    <a:lnTo>
                      <a:pt x="1367" y="2279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4" y="1348"/>
                    </a:lnTo>
                    <a:lnTo>
                      <a:pt x="1704" y="1130"/>
                    </a:lnTo>
                    <a:lnTo>
                      <a:pt x="1783" y="932"/>
                    </a:lnTo>
                    <a:lnTo>
                      <a:pt x="1842" y="853"/>
                    </a:lnTo>
                    <a:lnTo>
                      <a:pt x="1902" y="793"/>
                    </a:lnTo>
                    <a:lnTo>
                      <a:pt x="1981" y="753"/>
                    </a:lnTo>
                    <a:lnTo>
                      <a:pt x="2040" y="734"/>
                    </a:lnTo>
                    <a:lnTo>
                      <a:pt x="2159" y="734"/>
                    </a:lnTo>
                    <a:lnTo>
                      <a:pt x="2258" y="773"/>
                    </a:lnTo>
                    <a:lnTo>
                      <a:pt x="2357" y="853"/>
                    </a:lnTo>
                    <a:lnTo>
                      <a:pt x="2456" y="952"/>
                    </a:lnTo>
                    <a:lnTo>
                      <a:pt x="2516" y="1090"/>
                    </a:lnTo>
                    <a:lnTo>
                      <a:pt x="2634" y="1328"/>
                    </a:lnTo>
                    <a:lnTo>
                      <a:pt x="2753" y="1704"/>
                    </a:lnTo>
                    <a:lnTo>
                      <a:pt x="2833" y="2120"/>
                    </a:lnTo>
                    <a:lnTo>
                      <a:pt x="2892" y="2516"/>
                    </a:lnTo>
                    <a:lnTo>
                      <a:pt x="2951" y="2952"/>
                    </a:lnTo>
                    <a:lnTo>
                      <a:pt x="2971" y="3368"/>
                    </a:lnTo>
                    <a:lnTo>
                      <a:pt x="2991" y="3784"/>
                    </a:lnTo>
                    <a:lnTo>
                      <a:pt x="3011" y="4616"/>
                    </a:lnTo>
                    <a:lnTo>
                      <a:pt x="2991" y="5507"/>
                    </a:lnTo>
                    <a:lnTo>
                      <a:pt x="2951" y="6398"/>
                    </a:lnTo>
                    <a:lnTo>
                      <a:pt x="2892" y="7270"/>
                    </a:lnTo>
                    <a:lnTo>
                      <a:pt x="2793" y="8161"/>
                    </a:lnTo>
                    <a:lnTo>
                      <a:pt x="2694" y="8993"/>
                    </a:lnTo>
                    <a:lnTo>
                      <a:pt x="2555" y="9825"/>
                    </a:lnTo>
                    <a:lnTo>
                      <a:pt x="2417" y="10657"/>
                    </a:lnTo>
                    <a:lnTo>
                      <a:pt x="2278" y="11469"/>
                    </a:lnTo>
                    <a:lnTo>
                      <a:pt x="1941" y="13113"/>
                    </a:lnTo>
                    <a:lnTo>
                      <a:pt x="1585" y="14737"/>
                    </a:lnTo>
                    <a:lnTo>
                      <a:pt x="1565" y="14816"/>
                    </a:lnTo>
                    <a:lnTo>
                      <a:pt x="1565" y="14875"/>
                    </a:lnTo>
                    <a:lnTo>
                      <a:pt x="1585" y="14955"/>
                    </a:lnTo>
                    <a:lnTo>
                      <a:pt x="1605" y="14994"/>
                    </a:lnTo>
                    <a:lnTo>
                      <a:pt x="1684" y="15093"/>
                    </a:lnTo>
                    <a:lnTo>
                      <a:pt x="1783" y="15133"/>
                    </a:lnTo>
                    <a:lnTo>
                      <a:pt x="1882" y="15153"/>
                    </a:lnTo>
                    <a:lnTo>
                      <a:pt x="1981" y="15133"/>
                    </a:lnTo>
                    <a:lnTo>
                      <a:pt x="2040" y="15093"/>
                    </a:lnTo>
                    <a:lnTo>
                      <a:pt x="2060" y="15054"/>
                    </a:lnTo>
                    <a:lnTo>
                      <a:pt x="2100" y="14994"/>
                    </a:lnTo>
                    <a:lnTo>
                      <a:pt x="2120" y="14915"/>
                    </a:lnTo>
                    <a:lnTo>
                      <a:pt x="2575" y="12875"/>
                    </a:lnTo>
                    <a:lnTo>
                      <a:pt x="2773" y="11845"/>
                    </a:lnTo>
                    <a:lnTo>
                      <a:pt x="2971" y="10835"/>
                    </a:lnTo>
                    <a:lnTo>
                      <a:pt x="3149" y="9785"/>
                    </a:lnTo>
                    <a:lnTo>
                      <a:pt x="3288" y="8755"/>
                    </a:lnTo>
                    <a:lnTo>
                      <a:pt x="3427" y="7705"/>
                    </a:lnTo>
                    <a:lnTo>
                      <a:pt x="3506" y="6676"/>
                    </a:lnTo>
                    <a:lnTo>
                      <a:pt x="3565" y="5626"/>
                    </a:lnTo>
                    <a:lnTo>
                      <a:pt x="3565" y="4576"/>
                    </a:lnTo>
                    <a:lnTo>
                      <a:pt x="3546" y="4061"/>
                    </a:lnTo>
                    <a:lnTo>
                      <a:pt x="3526" y="3546"/>
                    </a:lnTo>
                    <a:lnTo>
                      <a:pt x="3486" y="3031"/>
                    </a:lnTo>
                    <a:lnTo>
                      <a:pt x="3427" y="2516"/>
                    </a:lnTo>
                    <a:lnTo>
                      <a:pt x="3348" y="1823"/>
                    </a:lnTo>
                    <a:lnTo>
                      <a:pt x="3268" y="1467"/>
                    </a:lnTo>
                    <a:lnTo>
                      <a:pt x="3189" y="1110"/>
                    </a:lnTo>
                    <a:lnTo>
                      <a:pt x="3050" y="773"/>
                    </a:lnTo>
                    <a:lnTo>
                      <a:pt x="297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74" y="219"/>
                    </a:lnTo>
                    <a:lnTo>
                      <a:pt x="2535" y="139"/>
                    </a:lnTo>
                    <a:lnTo>
                      <a:pt x="2397" y="60"/>
                    </a:lnTo>
                    <a:lnTo>
                      <a:pt x="2298" y="21"/>
                    </a:lnTo>
                    <a:lnTo>
                      <a:pt x="219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5" name="Google Shape;6365;p23"/>
              <p:cNvSpPr/>
              <p:nvPr/>
            </p:nvSpPr>
            <p:spPr>
              <a:xfrm>
                <a:off x="1963550" y="979850"/>
                <a:ext cx="891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5153" extrusionOk="0">
                    <a:moveTo>
                      <a:pt x="2021" y="1"/>
                    </a:moveTo>
                    <a:lnTo>
                      <a:pt x="1922" y="40"/>
                    </a:lnTo>
                    <a:lnTo>
                      <a:pt x="1823" y="80"/>
                    </a:lnTo>
                    <a:lnTo>
                      <a:pt x="1664" y="179"/>
                    </a:lnTo>
                    <a:lnTo>
                      <a:pt x="1526" y="31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1" y="1328"/>
                    </a:lnTo>
                    <a:lnTo>
                      <a:pt x="872" y="1783"/>
                    </a:lnTo>
                    <a:lnTo>
                      <a:pt x="753" y="2259"/>
                    </a:lnTo>
                    <a:lnTo>
                      <a:pt x="654" y="2754"/>
                    </a:lnTo>
                    <a:lnTo>
                      <a:pt x="476" y="3744"/>
                    </a:lnTo>
                    <a:lnTo>
                      <a:pt x="357" y="4695"/>
                    </a:lnTo>
                    <a:lnTo>
                      <a:pt x="218" y="5705"/>
                    </a:lnTo>
                    <a:lnTo>
                      <a:pt x="119" y="6735"/>
                    </a:lnTo>
                    <a:lnTo>
                      <a:pt x="40" y="7745"/>
                    </a:lnTo>
                    <a:lnTo>
                      <a:pt x="1" y="8775"/>
                    </a:lnTo>
                    <a:lnTo>
                      <a:pt x="1" y="9805"/>
                    </a:lnTo>
                    <a:lnTo>
                      <a:pt x="20" y="10815"/>
                    </a:lnTo>
                    <a:lnTo>
                      <a:pt x="80" y="11845"/>
                    </a:lnTo>
                    <a:lnTo>
                      <a:pt x="159" y="12875"/>
                    </a:lnTo>
                    <a:lnTo>
                      <a:pt x="179" y="12934"/>
                    </a:lnTo>
                    <a:lnTo>
                      <a:pt x="199" y="12994"/>
                    </a:lnTo>
                    <a:lnTo>
                      <a:pt x="238" y="13053"/>
                    </a:lnTo>
                    <a:lnTo>
                      <a:pt x="278" y="13093"/>
                    </a:lnTo>
                    <a:lnTo>
                      <a:pt x="377" y="13152"/>
                    </a:lnTo>
                    <a:lnTo>
                      <a:pt x="476" y="13172"/>
                    </a:lnTo>
                    <a:lnTo>
                      <a:pt x="575" y="13172"/>
                    </a:lnTo>
                    <a:lnTo>
                      <a:pt x="654" y="13112"/>
                    </a:lnTo>
                    <a:lnTo>
                      <a:pt x="694" y="13053"/>
                    </a:lnTo>
                    <a:lnTo>
                      <a:pt x="714" y="13013"/>
                    </a:lnTo>
                    <a:lnTo>
                      <a:pt x="733" y="12934"/>
                    </a:lnTo>
                    <a:lnTo>
                      <a:pt x="733" y="12875"/>
                    </a:lnTo>
                    <a:lnTo>
                      <a:pt x="654" y="12043"/>
                    </a:lnTo>
                    <a:lnTo>
                      <a:pt x="615" y="11231"/>
                    </a:lnTo>
                    <a:lnTo>
                      <a:pt x="575" y="10419"/>
                    </a:lnTo>
                    <a:lnTo>
                      <a:pt x="555" y="9587"/>
                    </a:lnTo>
                    <a:lnTo>
                      <a:pt x="575" y="8775"/>
                    </a:lnTo>
                    <a:lnTo>
                      <a:pt x="595" y="7963"/>
                    </a:lnTo>
                    <a:lnTo>
                      <a:pt x="654" y="7131"/>
                    </a:lnTo>
                    <a:lnTo>
                      <a:pt x="714" y="6319"/>
                    </a:lnTo>
                    <a:lnTo>
                      <a:pt x="813" y="5487"/>
                    </a:lnTo>
                    <a:lnTo>
                      <a:pt x="931" y="4675"/>
                    </a:lnTo>
                    <a:lnTo>
                      <a:pt x="1070" y="3843"/>
                    </a:lnTo>
                    <a:lnTo>
                      <a:pt x="1229" y="3031"/>
                    </a:lnTo>
                    <a:lnTo>
                      <a:pt x="1367" y="2278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5" y="1348"/>
                    </a:lnTo>
                    <a:lnTo>
                      <a:pt x="1704" y="1130"/>
                    </a:lnTo>
                    <a:lnTo>
                      <a:pt x="1803" y="932"/>
                    </a:lnTo>
                    <a:lnTo>
                      <a:pt x="1843" y="852"/>
                    </a:lnTo>
                    <a:lnTo>
                      <a:pt x="1902" y="793"/>
                    </a:lnTo>
                    <a:lnTo>
                      <a:pt x="1981" y="753"/>
                    </a:lnTo>
                    <a:lnTo>
                      <a:pt x="2041" y="734"/>
                    </a:lnTo>
                    <a:lnTo>
                      <a:pt x="2100" y="714"/>
                    </a:lnTo>
                    <a:lnTo>
                      <a:pt x="2159" y="734"/>
                    </a:lnTo>
                    <a:lnTo>
                      <a:pt x="2278" y="773"/>
                    </a:lnTo>
                    <a:lnTo>
                      <a:pt x="2377" y="852"/>
                    </a:lnTo>
                    <a:lnTo>
                      <a:pt x="2457" y="951"/>
                    </a:lnTo>
                    <a:lnTo>
                      <a:pt x="2516" y="1070"/>
                    </a:lnTo>
                    <a:lnTo>
                      <a:pt x="2635" y="1328"/>
                    </a:lnTo>
                    <a:lnTo>
                      <a:pt x="2754" y="1704"/>
                    </a:lnTo>
                    <a:lnTo>
                      <a:pt x="2833" y="2100"/>
                    </a:lnTo>
                    <a:lnTo>
                      <a:pt x="2912" y="2516"/>
                    </a:lnTo>
                    <a:lnTo>
                      <a:pt x="2952" y="2932"/>
                    </a:lnTo>
                    <a:lnTo>
                      <a:pt x="2972" y="3368"/>
                    </a:lnTo>
                    <a:lnTo>
                      <a:pt x="2991" y="3784"/>
                    </a:lnTo>
                    <a:lnTo>
                      <a:pt x="3011" y="4596"/>
                    </a:lnTo>
                    <a:lnTo>
                      <a:pt x="3011" y="5487"/>
                    </a:lnTo>
                    <a:lnTo>
                      <a:pt x="2972" y="6378"/>
                    </a:lnTo>
                    <a:lnTo>
                      <a:pt x="2892" y="7270"/>
                    </a:lnTo>
                    <a:lnTo>
                      <a:pt x="2813" y="8161"/>
                    </a:lnTo>
                    <a:lnTo>
                      <a:pt x="2694" y="8993"/>
                    </a:lnTo>
                    <a:lnTo>
                      <a:pt x="2575" y="9825"/>
                    </a:lnTo>
                    <a:lnTo>
                      <a:pt x="2437" y="10637"/>
                    </a:lnTo>
                    <a:lnTo>
                      <a:pt x="2278" y="11469"/>
                    </a:lnTo>
                    <a:lnTo>
                      <a:pt x="1942" y="13112"/>
                    </a:lnTo>
                    <a:lnTo>
                      <a:pt x="1585" y="14737"/>
                    </a:lnTo>
                    <a:lnTo>
                      <a:pt x="1565" y="14816"/>
                    </a:lnTo>
                    <a:lnTo>
                      <a:pt x="1565" y="14875"/>
                    </a:lnTo>
                    <a:lnTo>
                      <a:pt x="1585" y="14935"/>
                    </a:lnTo>
                    <a:lnTo>
                      <a:pt x="1605" y="14994"/>
                    </a:lnTo>
                    <a:lnTo>
                      <a:pt x="1684" y="15073"/>
                    </a:lnTo>
                    <a:lnTo>
                      <a:pt x="1783" y="15133"/>
                    </a:lnTo>
                    <a:lnTo>
                      <a:pt x="1882" y="15153"/>
                    </a:lnTo>
                    <a:lnTo>
                      <a:pt x="1981" y="15113"/>
                    </a:lnTo>
                    <a:lnTo>
                      <a:pt x="2041" y="15093"/>
                    </a:lnTo>
                    <a:lnTo>
                      <a:pt x="2080" y="15034"/>
                    </a:lnTo>
                    <a:lnTo>
                      <a:pt x="2100" y="14974"/>
                    </a:lnTo>
                    <a:lnTo>
                      <a:pt x="2120" y="14915"/>
                    </a:lnTo>
                    <a:lnTo>
                      <a:pt x="2575" y="12875"/>
                    </a:lnTo>
                    <a:lnTo>
                      <a:pt x="2773" y="11845"/>
                    </a:lnTo>
                    <a:lnTo>
                      <a:pt x="2972" y="10815"/>
                    </a:lnTo>
                    <a:lnTo>
                      <a:pt x="3150" y="9785"/>
                    </a:lnTo>
                    <a:lnTo>
                      <a:pt x="3308" y="8755"/>
                    </a:lnTo>
                    <a:lnTo>
                      <a:pt x="3427" y="7705"/>
                    </a:lnTo>
                    <a:lnTo>
                      <a:pt x="3506" y="6656"/>
                    </a:lnTo>
                    <a:lnTo>
                      <a:pt x="3566" y="5626"/>
                    </a:lnTo>
                    <a:lnTo>
                      <a:pt x="3566" y="4576"/>
                    </a:lnTo>
                    <a:lnTo>
                      <a:pt x="3566" y="4061"/>
                    </a:lnTo>
                    <a:lnTo>
                      <a:pt x="3526" y="3546"/>
                    </a:lnTo>
                    <a:lnTo>
                      <a:pt x="3487" y="3011"/>
                    </a:lnTo>
                    <a:lnTo>
                      <a:pt x="3447" y="2496"/>
                    </a:lnTo>
                    <a:lnTo>
                      <a:pt x="3348" y="1823"/>
                    </a:lnTo>
                    <a:lnTo>
                      <a:pt x="3288" y="1466"/>
                    </a:lnTo>
                    <a:lnTo>
                      <a:pt x="3189" y="1090"/>
                    </a:lnTo>
                    <a:lnTo>
                      <a:pt x="3051" y="753"/>
                    </a:lnTo>
                    <a:lnTo>
                      <a:pt x="2972" y="595"/>
                    </a:lnTo>
                    <a:lnTo>
                      <a:pt x="2892" y="456"/>
                    </a:lnTo>
                    <a:lnTo>
                      <a:pt x="2793" y="337"/>
                    </a:lnTo>
                    <a:lnTo>
                      <a:pt x="2674" y="219"/>
                    </a:lnTo>
                    <a:lnTo>
                      <a:pt x="2556" y="120"/>
                    </a:lnTo>
                    <a:lnTo>
                      <a:pt x="2417" y="60"/>
                    </a:lnTo>
                    <a:lnTo>
                      <a:pt x="2298" y="21"/>
                    </a:lnTo>
                    <a:lnTo>
                      <a:pt x="219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6" name="Google Shape;6366;p23"/>
              <p:cNvSpPr/>
              <p:nvPr/>
            </p:nvSpPr>
            <p:spPr>
              <a:xfrm>
                <a:off x="2229450" y="1102150"/>
                <a:ext cx="951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0" y="120"/>
                    </a:lnTo>
                    <a:lnTo>
                      <a:pt x="2041" y="179"/>
                    </a:lnTo>
                    <a:lnTo>
                      <a:pt x="2001" y="239"/>
                    </a:lnTo>
                    <a:lnTo>
                      <a:pt x="2001" y="318"/>
                    </a:lnTo>
                    <a:lnTo>
                      <a:pt x="1585" y="4596"/>
                    </a:lnTo>
                    <a:lnTo>
                      <a:pt x="1407" y="6755"/>
                    </a:lnTo>
                    <a:lnTo>
                      <a:pt x="1229" y="8894"/>
                    </a:lnTo>
                    <a:lnTo>
                      <a:pt x="1110" y="11053"/>
                    </a:lnTo>
                    <a:lnTo>
                      <a:pt x="1011" y="13212"/>
                    </a:lnTo>
                    <a:lnTo>
                      <a:pt x="99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91" y="17529"/>
                    </a:lnTo>
                    <a:lnTo>
                      <a:pt x="1050" y="19688"/>
                    </a:lnTo>
                    <a:lnTo>
                      <a:pt x="1149" y="21867"/>
                    </a:lnTo>
                    <a:lnTo>
                      <a:pt x="1288" y="24026"/>
                    </a:lnTo>
                    <a:lnTo>
                      <a:pt x="1446" y="26205"/>
                    </a:lnTo>
                    <a:lnTo>
                      <a:pt x="1803" y="30542"/>
                    </a:lnTo>
                    <a:lnTo>
                      <a:pt x="2159" y="34860"/>
                    </a:lnTo>
                    <a:lnTo>
                      <a:pt x="2496" y="39138"/>
                    </a:lnTo>
                    <a:lnTo>
                      <a:pt x="2674" y="41277"/>
                    </a:lnTo>
                    <a:lnTo>
                      <a:pt x="2853" y="43416"/>
                    </a:lnTo>
                    <a:lnTo>
                      <a:pt x="2991" y="45555"/>
                    </a:lnTo>
                    <a:lnTo>
                      <a:pt x="3110" y="47694"/>
                    </a:lnTo>
                    <a:lnTo>
                      <a:pt x="3189" y="49853"/>
                    </a:lnTo>
                    <a:lnTo>
                      <a:pt x="3209" y="50923"/>
                    </a:lnTo>
                    <a:lnTo>
                      <a:pt x="3229" y="51992"/>
                    </a:lnTo>
                    <a:lnTo>
                      <a:pt x="3229" y="53062"/>
                    </a:lnTo>
                    <a:lnTo>
                      <a:pt x="3189" y="54131"/>
                    </a:lnTo>
                    <a:lnTo>
                      <a:pt x="3150" y="55201"/>
                    </a:lnTo>
                    <a:lnTo>
                      <a:pt x="3090" y="56270"/>
                    </a:lnTo>
                    <a:lnTo>
                      <a:pt x="3011" y="57340"/>
                    </a:lnTo>
                    <a:lnTo>
                      <a:pt x="2892" y="58409"/>
                    </a:lnTo>
                    <a:lnTo>
                      <a:pt x="2754" y="59479"/>
                    </a:lnTo>
                    <a:lnTo>
                      <a:pt x="2595" y="60529"/>
                    </a:lnTo>
                    <a:lnTo>
                      <a:pt x="2437" y="61578"/>
                    </a:lnTo>
                    <a:lnTo>
                      <a:pt x="2239" y="62589"/>
                    </a:lnTo>
                    <a:lnTo>
                      <a:pt x="1843" y="64648"/>
                    </a:lnTo>
                    <a:lnTo>
                      <a:pt x="1427" y="66688"/>
                    </a:lnTo>
                    <a:lnTo>
                      <a:pt x="1030" y="68729"/>
                    </a:lnTo>
                    <a:lnTo>
                      <a:pt x="832" y="69778"/>
                    </a:lnTo>
                    <a:lnTo>
                      <a:pt x="654" y="70828"/>
                    </a:lnTo>
                    <a:lnTo>
                      <a:pt x="496" y="71878"/>
                    </a:lnTo>
                    <a:lnTo>
                      <a:pt x="337" y="72947"/>
                    </a:lnTo>
                    <a:lnTo>
                      <a:pt x="218" y="74017"/>
                    </a:lnTo>
                    <a:lnTo>
                      <a:pt x="119" y="75086"/>
                    </a:lnTo>
                    <a:lnTo>
                      <a:pt x="60" y="76156"/>
                    </a:lnTo>
                    <a:lnTo>
                      <a:pt x="20" y="77206"/>
                    </a:lnTo>
                    <a:lnTo>
                      <a:pt x="1" y="78275"/>
                    </a:lnTo>
                    <a:lnTo>
                      <a:pt x="40" y="79345"/>
                    </a:lnTo>
                    <a:lnTo>
                      <a:pt x="119" y="80414"/>
                    </a:lnTo>
                    <a:lnTo>
                      <a:pt x="238" y="81464"/>
                    </a:lnTo>
                    <a:lnTo>
                      <a:pt x="317" y="81979"/>
                    </a:lnTo>
                    <a:lnTo>
                      <a:pt x="416" y="82514"/>
                    </a:lnTo>
                    <a:lnTo>
                      <a:pt x="516" y="83029"/>
                    </a:lnTo>
                    <a:lnTo>
                      <a:pt x="634" y="83544"/>
                    </a:lnTo>
                    <a:lnTo>
                      <a:pt x="753" y="84059"/>
                    </a:lnTo>
                    <a:lnTo>
                      <a:pt x="912" y="84574"/>
                    </a:lnTo>
                    <a:lnTo>
                      <a:pt x="1070" y="85088"/>
                    </a:lnTo>
                    <a:lnTo>
                      <a:pt x="1229" y="85584"/>
                    </a:lnTo>
                    <a:lnTo>
                      <a:pt x="1268" y="85643"/>
                    </a:lnTo>
                    <a:lnTo>
                      <a:pt x="1308" y="85702"/>
                    </a:lnTo>
                    <a:lnTo>
                      <a:pt x="1347" y="85742"/>
                    </a:lnTo>
                    <a:lnTo>
                      <a:pt x="140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83" y="85663"/>
                    </a:lnTo>
                    <a:lnTo>
                      <a:pt x="1803" y="85603"/>
                    </a:lnTo>
                    <a:lnTo>
                      <a:pt x="1803" y="85544"/>
                    </a:lnTo>
                    <a:lnTo>
                      <a:pt x="1803" y="85485"/>
                    </a:lnTo>
                    <a:lnTo>
                      <a:pt x="1783" y="85405"/>
                    </a:lnTo>
                    <a:lnTo>
                      <a:pt x="1625" y="84950"/>
                    </a:lnTo>
                    <a:lnTo>
                      <a:pt x="1466" y="84474"/>
                    </a:lnTo>
                    <a:lnTo>
                      <a:pt x="1347" y="83999"/>
                    </a:lnTo>
                    <a:lnTo>
                      <a:pt x="1209" y="83524"/>
                    </a:lnTo>
                    <a:lnTo>
                      <a:pt x="1011" y="82573"/>
                    </a:lnTo>
                    <a:lnTo>
                      <a:pt x="832" y="81603"/>
                    </a:lnTo>
                    <a:lnTo>
                      <a:pt x="714" y="80632"/>
                    </a:lnTo>
                    <a:lnTo>
                      <a:pt x="634" y="79662"/>
                    </a:lnTo>
                    <a:lnTo>
                      <a:pt x="595" y="78671"/>
                    </a:lnTo>
                    <a:lnTo>
                      <a:pt x="575" y="77681"/>
                    </a:lnTo>
                    <a:lnTo>
                      <a:pt x="595" y="76710"/>
                    </a:lnTo>
                    <a:lnTo>
                      <a:pt x="634" y="75720"/>
                    </a:lnTo>
                    <a:lnTo>
                      <a:pt x="714" y="74730"/>
                    </a:lnTo>
                    <a:lnTo>
                      <a:pt x="813" y="73740"/>
                    </a:lnTo>
                    <a:lnTo>
                      <a:pt x="931" y="72749"/>
                    </a:lnTo>
                    <a:lnTo>
                      <a:pt x="1070" y="71779"/>
                    </a:lnTo>
                    <a:lnTo>
                      <a:pt x="1229" y="70808"/>
                    </a:lnTo>
                    <a:lnTo>
                      <a:pt x="1407" y="69838"/>
                    </a:lnTo>
                    <a:lnTo>
                      <a:pt x="1783" y="67837"/>
                    </a:lnTo>
                    <a:lnTo>
                      <a:pt x="2159" y="65837"/>
                    </a:lnTo>
                    <a:lnTo>
                      <a:pt x="2556" y="63856"/>
                    </a:lnTo>
                    <a:lnTo>
                      <a:pt x="2912" y="61856"/>
                    </a:lnTo>
                    <a:lnTo>
                      <a:pt x="3071" y="60865"/>
                    </a:lnTo>
                    <a:lnTo>
                      <a:pt x="3229" y="59855"/>
                    </a:lnTo>
                    <a:lnTo>
                      <a:pt x="3368" y="58865"/>
                    </a:lnTo>
                    <a:lnTo>
                      <a:pt x="3486" y="57855"/>
                    </a:lnTo>
                    <a:lnTo>
                      <a:pt x="3605" y="56845"/>
                    </a:lnTo>
                    <a:lnTo>
                      <a:pt x="3685" y="55815"/>
                    </a:lnTo>
                    <a:lnTo>
                      <a:pt x="3744" y="54805"/>
                    </a:lnTo>
                    <a:lnTo>
                      <a:pt x="3784" y="53775"/>
                    </a:lnTo>
                    <a:lnTo>
                      <a:pt x="3803" y="52705"/>
                    </a:lnTo>
                    <a:lnTo>
                      <a:pt x="3803" y="51636"/>
                    </a:lnTo>
                    <a:lnTo>
                      <a:pt x="3784" y="50566"/>
                    </a:lnTo>
                    <a:lnTo>
                      <a:pt x="3764" y="49497"/>
                    </a:lnTo>
                    <a:lnTo>
                      <a:pt x="3665" y="47358"/>
                    </a:lnTo>
                    <a:lnTo>
                      <a:pt x="3546" y="45219"/>
                    </a:lnTo>
                    <a:lnTo>
                      <a:pt x="3387" y="43079"/>
                    </a:lnTo>
                    <a:lnTo>
                      <a:pt x="3209" y="40940"/>
                    </a:lnTo>
                    <a:lnTo>
                      <a:pt x="2853" y="36682"/>
                    </a:lnTo>
                    <a:lnTo>
                      <a:pt x="2516" y="32424"/>
                    </a:lnTo>
                    <a:lnTo>
                      <a:pt x="2159" y="28165"/>
                    </a:lnTo>
                    <a:lnTo>
                      <a:pt x="2001" y="26026"/>
                    </a:lnTo>
                    <a:lnTo>
                      <a:pt x="1862" y="23907"/>
                    </a:lnTo>
                    <a:lnTo>
                      <a:pt x="1724" y="21768"/>
                    </a:lnTo>
                    <a:lnTo>
                      <a:pt x="1625" y="19649"/>
                    </a:lnTo>
                    <a:lnTo>
                      <a:pt x="1585" y="18421"/>
                    </a:lnTo>
                    <a:lnTo>
                      <a:pt x="1545" y="17213"/>
                    </a:lnTo>
                    <a:lnTo>
                      <a:pt x="1545" y="16004"/>
                    </a:lnTo>
                    <a:lnTo>
                      <a:pt x="1565" y="14796"/>
                    </a:lnTo>
                    <a:lnTo>
                      <a:pt x="1585" y="13588"/>
                    </a:lnTo>
                    <a:lnTo>
                      <a:pt x="1625" y="12380"/>
                    </a:lnTo>
                    <a:lnTo>
                      <a:pt x="1684" y="11172"/>
                    </a:lnTo>
                    <a:lnTo>
                      <a:pt x="1743" y="9963"/>
                    </a:lnTo>
                    <a:lnTo>
                      <a:pt x="1922" y="7547"/>
                    </a:lnTo>
                    <a:lnTo>
                      <a:pt x="2100" y="5131"/>
                    </a:lnTo>
                    <a:lnTo>
                      <a:pt x="2338" y="2714"/>
                    </a:lnTo>
                    <a:lnTo>
                      <a:pt x="2556" y="318"/>
                    </a:lnTo>
                    <a:lnTo>
                      <a:pt x="2556" y="239"/>
                    </a:lnTo>
                    <a:lnTo>
                      <a:pt x="2556" y="179"/>
                    </a:lnTo>
                    <a:lnTo>
                      <a:pt x="2536" y="120"/>
                    </a:lnTo>
                    <a:lnTo>
                      <a:pt x="2496" y="80"/>
                    </a:lnTo>
                    <a:lnTo>
                      <a:pt x="241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7" name="Google Shape;6367;p23"/>
              <p:cNvSpPr/>
              <p:nvPr/>
            </p:nvSpPr>
            <p:spPr>
              <a:xfrm>
                <a:off x="2274025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4" y="0"/>
                    </a:moveTo>
                    <a:lnTo>
                      <a:pt x="6714" y="40"/>
                    </a:lnTo>
                    <a:lnTo>
                      <a:pt x="6655" y="79"/>
                    </a:lnTo>
                    <a:lnTo>
                      <a:pt x="6615" y="139"/>
                    </a:lnTo>
                    <a:lnTo>
                      <a:pt x="6298" y="674"/>
                    </a:lnTo>
                    <a:lnTo>
                      <a:pt x="6021" y="1208"/>
                    </a:lnTo>
                    <a:lnTo>
                      <a:pt x="5784" y="1743"/>
                    </a:lnTo>
                    <a:lnTo>
                      <a:pt x="5566" y="2298"/>
                    </a:lnTo>
                    <a:lnTo>
                      <a:pt x="5368" y="2872"/>
                    </a:lnTo>
                    <a:lnTo>
                      <a:pt x="5209" y="3446"/>
                    </a:lnTo>
                    <a:lnTo>
                      <a:pt x="5070" y="4021"/>
                    </a:lnTo>
                    <a:lnTo>
                      <a:pt x="4952" y="4595"/>
                    </a:lnTo>
                    <a:lnTo>
                      <a:pt x="4872" y="5189"/>
                    </a:lnTo>
                    <a:lnTo>
                      <a:pt x="4793" y="5784"/>
                    </a:lnTo>
                    <a:lnTo>
                      <a:pt x="4734" y="6378"/>
                    </a:lnTo>
                    <a:lnTo>
                      <a:pt x="4714" y="6972"/>
                    </a:lnTo>
                    <a:lnTo>
                      <a:pt x="4694" y="7586"/>
                    </a:lnTo>
                    <a:lnTo>
                      <a:pt x="4674" y="8180"/>
                    </a:lnTo>
                    <a:lnTo>
                      <a:pt x="4694" y="9408"/>
                    </a:lnTo>
                    <a:lnTo>
                      <a:pt x="4773" y="10636"/>
                    </a:lnTo>
                    <a:lnTo>
                      <a:pt x="4853" y="11884"/>
                    </a:lnTo>
                    <a:lnTo>
                      <a:pt x="5051" y="14340"/>
                    </a:lnTo>
                    <a:lnTo>
                      <a:pt x="5130" y="15588"/>
                    </a:lnTo>
                    <a:lnTo>
                      <a:pt x="5189" y="16796"/>
                    </a:lnTo>
                    <a:lnTo>
                      <a:pt x="5209" y="18004"/>
                    </a:lnTo>
                    <a:lnTo>
                      <a:pt x="5209" y="18598"/>
                    </a:lnTo>
                    <a:lnTo>
                      <a:pt x="5189" y="19192"/>
                    </a:lnTo>
                    <a:lnTo>
                      <a:pt x="5150" y="19886"/>
                    </a:lnTo>
                    <a:lnTo>
                      <a:pt x="5070" y="20579"/>
                    </a:lnTo>
                    <a:lnTo>
                      <a:pt x="4991" y="21272"/>
                    </a:lnTo>
                    <a:lnTo>
                      <a:pt x="4872" y="21946"/>
                    </a:lnTo>
                    <a:lnTo>
                      <a:pt x="4754" y="22619"/>
                    </a:lnTo>
                    <a:lnTo>
                      <a:pt x="4615" y="23292"/>
                    </a:lnTo>
                    <a:lnTo>
                      <a:pt x="4457" y="23966"/>
                    </a:lnTo>
                    <a:lnTo>
                      <a:pt x="4298" y="24639"/>
                    </a:lnTo>
                    <a:lnTo>
                      <a:pt x="3942" y="25907"/>
                    </a:lnTo>
                    <a:lnTo>
                      <a:pt x="3585" y="27174"/>
                    </a:lnTo>
                    <a:lnTo>
                      <a:pt x="3526" y="27452"/>
                    </a:lnTo>
                    <a:lnTo>
                      <a:pt x="3407" y="27848"/>
                    </a:lnTo>
                    <a:lnTo>
                      <a:pt x="3347" y="28046"/>
                    </a:lnTo>
                    <a:lnTo>
                      <a:pt x="3268" y="28204"/>
                    </a:lnTo>
                    <a:lnTo>
                      <a:pt x="3209" y="28323"/>
                    </a:lnTo>
                    <a:lnTo>
                      <a:pt x="3169" y="28363"/>
                    </a:lnTo>
                    <a:lnTo>
                      <a:pt x="3110" y="28363"/>
                    </a:lnTo>
                    <a:lnTo>
                      <a:pt x="3070" y="28323"/>
                    </a:lnTo>
                    <a:lnTo>
                      <a:pt x="3011" y="28224"/>
                    </a:lnTo>
                    <a:lnTo>
                      <a:pt x="2971" y="28066"/>
                    </a:lnTo>
                    <a:lnTo>
                      <a:pt x="2912" y="27887"/>
                    </a:lnTo>
                    <a:lnTo>
                      <a:pt x="2852" y="27491"/>
                    </a:lnTo>
                    <a:lnTo>
                      <a:pt x="2793" y="27194"/>
                    </a:lnTo>
                    <a:lnTo>
                      <a:pt x="2694" y="26521"/>
                    </a:lnTo>
                    <a:lnTo>
                      <a:pt x="2595" y="25867"/>
                    </a:lnTo>
                    <a:lnTo>
                      <a:pt x="2515" y="25174"/>
                    </a:lnTo>
                    <a:lnTo>
                      <a:pt x="2436" y="24501"/>
                    </a:lnTo>
                    <a:lnTo>
                      <a:pt x="2397" y="23827"/>
                    </a:lnTo>
                    <a:lnTo>
                      <a:pt x="2357" y="23154"/>
                    </a:lnTo>
                    <a:lnTo>
                      <a:pt x="2298" y="21787"/>
                    </a:lnTo>
                    <a:lnTo>
                      <a:pt x="2298" y="20420"/>
                    </a:lnTo>
                    <a:lnTo>
                      <a:pt x="2298" y="19054"/>
                    </a:lnTo>
                    <a:lnTo>
                      <a:pt x="2298" y="16321"/>
                    </a:lnTo>
                    <a:lnTo>
                      <a:pt x="2317" y="15152"/>
                    </a:lnTo>
                    <a:lnTo>
                      <a:pt x="2298" y="13904"/>
                    </a:lnTo>
                    <a:lnTo>
                      <a:pt x="2298" y="13270"/>
                    </a:lnTo>
                    <a:lnTo>
                      <a:pt x="2258" y="12637"/>
                    </a:lnTo>
                    <a:lnTo>
                      <a:pt x="2218" y="12003"/>
                    </a:lnTo>
                    <a:lnTo>
                      <a:pt x="2159" y="11369"/>
                    </a:lnTo>
                    <a:lnTo>
                      <a:pt x="2060" y="10735"/>
                    </a:lnTo>
                    <a:lnTo>
                      <a:pt x="1961" y="10121"/>
                    </a:lnTo>
                    <a:lnTo>
                      <a:pt x="1802" y="9527"/>
                    </a:lnTo>
                    <a:lnTo>
                      <a:pt x="1624" y="8953"/>
                    </a:lnTo>
                    <a:lnTo>
                      <a:pt x="1525" y="8675"/>
                    </a:lnTo>
                    <a:lnTo>
                      <a:pt x="1406" y="8398"/>
                    </a:lnTo>
                    <a:lnTo>
                      <a:pt x="1288" y="8141"/>
                    </a:lnTo>
                    <a:lnTo>
                      <a:pt x="1149" y="7883"/>
                    </a:lnTo>
                    <a:lnTo>
                      <a:pt x="1010" y="7626"/>
                    </a:lnTo>
                    <a:lnTo>
                      <a:pt x="852" y="7388"/>
                    </a:lnTo>
                    <a:lnTo>
                      <a:pt x="674" y="7150"/>
                    </a:lnTo>
                    <a:lnTo>
                      <a:pt x="495" y="6932"/>
                    </a:lnTo>
                    <a:lnTo>
                      <a:pt x="436" y="6893"/>
                    </a:lnTo>
                    <a:lnTo>
                      <a:pt x="376" y="6853"/>
                    </a:lnTo>
                    <a:lnTo>
                      <a:pt x="337" y="6833"/>
                    </a:lnTo>
                    <a:lnTo>
                      <a:pt x="277" y="6833"/>
                    </a:lnTo>
                    <a:lnTo>
                      <a:pt x="178" y="6873"/>
                    </a:lnTo>
                    <a:lnTo>
                      <a:pt x="99" y="6952"/>
                    </a:lnTo>
                    <a:lnTo>
                      <a:pt x="40" y="7051"/>
                    </a:lnTo>
                    <a:lnTo>
                      <a:pt x="0" y="7150"/>
                    </a:lnTo>
                    <a:lnTo>
                      <a:pt x="0" y="7229"/>
                    </a:lnTo>
                    <a:lnTo>
                      <a:pt x="20" y="7289"/>
                    </a:lnTo>
                    <a:lnTo>
                      <a:pt x="40" y="7348"/>
                    </a:lnTo>
                    <a:lnTo>
                      <a:pt x="79" y="7408"/>
                    </a:lnTo>
                    <a:lnTo>
                      <a:pt x="277" y="7626"/>
                    </a:lnTo>
                    <a:lnTo>
                      <a:pt x="436" y="7863"/>
                    </a:lnTo>
                    <a:lnTo>
                      <a:pt x="594" y="8121"/>
                    </a:lnTo>
                    <a:lnTo>
                      <a:pt x="733" y="8378"/>
                    </a:lnTo>
                    <a:lnTo>
                      <a:pt x="872" y="8636"/>
                    </a:lnTo>
                    <a:lnTo>
                      <a:pt x="971" y="8913"/>
                    </a:lnTo>
                    <a:lnTo>
                      <a:pt x="1089" y="9190"/>
                    </a:lnTo>
                    <a:lnTo>
                      <a:pt x="1169" y="9468"/>
                    </a:lnTo>
                    <a:lnTo>
                      <a:pt x="1327" y="10062"/>
                    </a:lnTo>
                    <a:lnTo>
                      <a:pt x="1446" y="10656"/>
                    </a:lnTo>
                    <a:lnTo>
                      <a:pt x="1525" y="11270"/>
                    </a:lnTo>
                    <a:lnTo>
                      <a:pt x="1585" y="11884"/>
                    </a:lnTo>
                    <a:lnTo>
                      <a:pt x="1644" y="12577"/>
                    </a:lnTo>
                    <a:lnTo>
                      <a:pt x="1684" y="13270"/>
                    </a:lnTo>
                    <a:lnTo>
                      <a:pt x="1723" y="14657"/>
                    </a:lnTo>
                    <a:lnTo>
                      <a:pt x="1743" y="16043"/>
                    </a:lnTo>
                    <a:lnTo>
                      <a:pt x="1743" y="17430"/>
                    </a:lnTo>
                    <a:lnTo>
                      <a:pt x="1723" y="20143"/>
                    </a:lnTo>
                    <a:lnTo>
                      <a:pt x="1723" y="21510"/>
                    </a:lnTo>
                    <a:lnTo>
                      <a:pt x="1763" y="22876"/>
                    </a:lnTo>
                    <a:lnTo>
                      <a:pt x="1802" y="23570"/>
                    </a:lnTo>
                    <a:lnTo>
                      <a:pt x="1842" y="24243"/>
                    </a:lnTo>
                    <a:lnTo>
                      <a:pt x="1902" y="24936"/>
                    </a:lnTo>
                    <a:lnTo>
                      <a:pt x="1961" y="25610"/>
                    </a:lnTo>
                    <a:lnTo>
                      <a:pt x="2060" y="26283"/>
                    </a:lnTo>
                    <a:lnTo>
                      <a:pt x="2159" y="26956"/>
                    </a:lnTo>
                    <a:lnTo>
                      <a:pt x="2298" y="27610"/>
                    </a:lnTo>
                    <a:lnTo>
                      <a:pt x="2436" y="28284"/>
                    </a:lnTo>
                    <a:lnTo>
                      <a:pt x="2515" y="28600"/>
                    </a:lnTo>
                    <a:lnTo>
                      <a:pt x="2575" y="28759"/>
                    </a:lnTo>
                    <a:lnTo>
                      <a:pt x="2634" y="28897"/>
                    </a:lnTo>
                    <a:lnTo>
                      <a:pt x="2733" y="29036"/>
                    </a:lnTo>
                    <a:lnTo>
                      <a:pt x="2832" y="29135"/>
                    </a:lnTo>
                    <a:lnTo>
                      <a:pt x="2892" y="29175"/>
                    </a:lnTo>
                    <a:lnTo>
                      <a:pt x="2951" y="29195"/>
                    </a:lnTo>
                    <a:lnTo>
                      <a:pt x="3030" y="29214"/>
                    </a:lnTo>
                    <a:lnTo>
                      <a:pt x="3110" y="29214"/>
                    </a:lnTo>
                    <a:lnTo>
                      <a:pt x="3248" y="29195"/>
                    </a:lnTo>
                    <a:lnTo>
                      <a:pt x="3367" y="29115"/>
                    </a:lnTo>
                    <a:lnTo>
                      <a:pt x="3466" y="29036"/>
                    </a:lnTo>
                    <a:lnTo>
                      <a:pt x="3565" y="28917"/>
                    </a:lnTo>
                    <a:lnTo>
                      <a:pt x="3644" y="28798"/>
                    </a:lnTo>
                    <a:lnTo>
                      <a:pt x="3704" y="28660"/>
                    </a:lnTo>
                    <a:lnTo>
                      <a:pt x="3823" y="28402"/>
                    </a:lnTo>
                    <a:lnTo>
                      <a:pt x="4060" y="27749"/>
                    </a:lnTo>
                    <a:lnTo>
                      <a:pt x="4278" y="27095"/>
                    </a:lnTo>
                    <a:lnTo>
                      <a:pt x="4457" y="26422"/>
                    </a:lnTo>
                    <a:lnTo>
                      <a:pt x="4655" y="25748"/>
                    </a:lnTo>
                    <a:lnTo>
                      <a:pt x="4813" y="25055"/>
                    </a:lnTo>
                    <a:lnTo>
                      <a:pt x="4971" y="24362"/>
                    </a:lnTo>
                    <a:lnTo>
                      <a:pt x="5269" y="22995"/>
                    </a:lnTo>
                    <a:lnTo>
                      <a:pt x="5387" y="22302"/>
                    </a:lnTo>
                    <a:lnTo>
                      <a:pt x="5506" y="21609"/>
                    </a:lnTo>
                    <a:lnTo>
                      <a:pt x="5585" y="20896"/>
                    </a:lnTo>
                    <a:lnTo>
                      <a:pt x="5645" y="20203"/>
                    </a:lnTo>
                    <a:lnTo>
                      <a:pt x="5684" y="19509"/>
                    </a:lnTo>
                    <a:lnTo>
                      <a:pt x="5724" y="18796"/>
                    </a:lnTo>
                    <a:lnTo>
                      <a:pt x="5724" y="18103"/>
                    </a:lnTo>
                    <a:lnTo>
                      <a:pt x="5724" y="17410"/>
                    </a:lnTo>
                    <a:lnTo>
                      <a:pt x="5684" y="16023"/>
                    </a:lnTo>
                    <a:lnTo>
                      <a:pt x="5605" y="14617"/>
                    </a:lnTo>
                    <a:lnTo>
                      <a:pt x="5506" y="13211"/>
                    </a:lnTo>
                    <a:lnTo>
                      <a:pt x="5407" y="11785"/>
                    </a:lnTo>
                    <a:lnTo>
                      <a:pt x="5308" y="10319"/>
                    </a:lnTo>
                    <a:lnTo>
                      <a:pt x="5269" y="9586"/>
                    </a:lnTo>
                    <a:lnTo>
                      <a:pt x="5249" y="8854"/>
                    </a:lnTo>
                    <a:lnTo>
                      <a:pt x="5249" y="8121"/>
                    </a:lnTo>
                    <a:lnTo>
                      <a:pt x="5269" y="7368"/>
                    </a:lnTo>
                    <a:lnTo>
                      <a:pt x="5308" y="6635"/>
                    </a:lnTo>
                    <a:lnTo>
                      <a:pt x="5368" y="5902"/>
                    </a:lnTo>
                    <a:lnTo>
                      <a:pt x="5467" y="5189"/>
                    </a:lnTo>
                    <a:lnTo>
                      <a:pt x="5585" y="4476"/>
                    </a:lnTo>
                    <a:lnTo>
                      <a:pt x="5744" y="3763"/>
                    </a:lnTo>
                    <a:lnTo>
                      <a:pt x="5942" y="3070"/>
                    </a:lnTo>
                    <a:lnTo>
                      <a:pt x="6160" y="2397"/>
                    </a:lnTo>
                    <a:lnTo>
                      <a:pt x="6437" y="1743"/>
                    </a:lnTo>
                    <a:lnTo>
                      <a:pt x="6576" y="1406"/>
                    </a:lnTo>
                    <a:lnTo>
                      <a:pt x="6754" y="1090"/>
                    </a:lnTo>
                    <a:lnTo>
                      <a:pt x="6912" y="773"/>
                    </a:lnTo>
                    <a:lnTo>
                      <a:pt x="7111" y="476"/>
                    </a:lnTo>
                    <a:lnTo>
                      <a:pt x="7130" y="396"/>
                    </a:lnTo>
                    <a:lnTo>
                      <a:pt x="7150" y="337"/>
                    </a:lnTo>
                    <a:lnTo>
                      <a:pt x="7150" y="277"/>
                    </a:lnTo>
                    <a:lnTo>
                      <a:pt x="7150" y="218"/>
                    </a:lnTo>
                    <a:lnTo>
                      <a:pt x="7111" y="119"/>
                    </a:lnTo>
                    <a:lnTo>
                      <a:pt x="7012" y="40"/>
                    </a:lnTo>
                    <a:lnTo>
                      <a:pt x="691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8" name="Google Shape;6368;p23"/>
              <p:cNvSpPr/>
              <p:nvPr/>
            </p:nvSpPr>
            <p:spPr>
              <a:xfrm>
                <a:off x="2477525" y="818425"/>
                <a:ext cx="88150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14024" extrusionOk="0">
                    <a:moveTo>
                      <a:pt x="258" y="1"/>
                    </a:moveTo>
                    <a:lnTo>
                      <a:pt x="159" y="41"/>
                    </a:lnTo>
                    <a:lnTo>
                      <a:pt x="80" y="120"/>
                    </a:lnTo>
                    <a:lnTo>
                      <a:pt x="20" y="239"/>
                    </a:lnTo>
                    <a:lnTo>
                      <a:pt x="0" y="357"/>
                    </a:lnTo>
                    <a:lnTo>
                      <a:pt x="0" y="437"/>
                    </a:lnTo>
                    <a:lnTo>
                      <a:pt x="20" y="496"/>
                    </a:lnTo>
                    <a:lnTo>
                      <a:pt x="337" y="1288"/>
                    </a:lnTo>
                    <a:lnTo>
                      <a:pt x="614" y="2081"/>
                    </a:lnTo>
                    <a:lnTo>
                      <a:pt x="852" y="2893"/>
                    </a:lnTo>
                    <a:lnTo>
                      <a:pt x="1070" y="3705"/>
                    </a:lnTo>
                    <a:lnTo>
                      <a:pt x="1248" y="4537"/>
                    </a:lnTo>
                    <a:lnTo>
                      <a:pt x="1427" y="5388"/>
                    </a:lnTo>
                    <a:lnTo>
                      <a:pt x="1565" y="6220"/>
                    </a:lnTo>
                    <a:lnTo>
                      <a:pt x="1704" y="7072"/>
                    </a:lnTo>
                    <a:lnTo>
                      <a:pt x="1981" y="8775"/>
                    </a:lnTo>
                    <a:lnTo>
                      <a:pt x="2239" y="10459"/>
                    </a:lnTo>
                    <a:lnTo>
                      <a:pt x="2397" y="11310"/>
                    </a:lnTo>
                    <a:lnTo>
                      <a:pt x="2555" y="12142"/>
                    </a:lnTo>
                    <a:lnTo>
                      <a:pt x="2754" y="12974"/>
                    </a:lnTo>
                    <a:lnTo>
                      <a:pt x="2952" y="13806"/>
                    </a:lnTo>
                    <a:lnTo>
                      <a:pt x="2991" y="13865"/>
                    </a:lnTo>
                    <a:lnTo>
                      <a:pt x="3011" y="13925"/>
                    </a:lnTo>
                    <a:lnTo>
                      <a:pt x="3051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08" y="14024"/>
                    </a:lnTo>
                    <a:lnTo>
                      <a:pt x="3407" y="13964"/>
                    </a:lnTo>
                    <a:lnTo>
                      <a:pt x="3486" y="13885"/>
                    </a:lnTo>
                    <a:lnTo>
                      <a:pt x="3506" y="13826"/>
                    </a:lnTo>
                    <a:lnTo>
                      <a:pt x="3526" y="13766"/>
                    </a:lnTo>
                    <a:lnTo>
                      <a:pt x="3526" y="13687"/>
                    </a:lnTo>
                    <a:lnTo>
                      <a:pt x="3506" y="13628"/>
                    </a:lnTo>
                    <a:lnTo>
                      <a:pt x="3288" y="12796"/>
                    </a:lnTo>
                    <a:lnTo>
                      <a:pt x="3110" y="11944"/>
                    </a:lnTo>
                    <a:lnTo>
                      <a:pt x="2932" y="11092"/>
                    </a:lnTo>
                    <a:lnTo>
                      <a:pt x="2773" y="10241"/>
                    </a:lnTo>
                    <a:lnTo>
                      <a:pt x="2496" y="8537"/>
                    </a:lnTo>
                    <a:lnTo>
                      <a:pt x="2239" y="6814"/>
                    </a:lnTo>
                    <a:lnTo>
                      <a:pt x="2100" y="5963"/>
                    </a:lnTo>
                    <a:lnTo>
                      <a:pt x="1941" y="5111"/>
                    </a:lnTo>
                    <a:lnTo>
                      <a:pt x="1763" y="4259"/>
                    </a:lnTo>
                    <a:lnTo>
                      <a:pt x="1585" y="3427"/>
                    </a:lnTo>
                    <a:lnTo>
                      <a:pt x="1367" y="2596"/>
                    </a:lnTo>
                    <a:lnTo>
                      <a:pt x="1110" y="1764"/>
                    </a:lnTo>
                    <a:lnTo>
                      <a:pt x="832" y="952"/>
                    </a:lnTo>
                    <a:lnTo>
                      <a:pt x="515" y="159"/>
                    </a:lnTo>
                    <a:lnTo>
                      <a:pt x="496" y="100"/>
                    </a:lnTo>
                    <a:lnTo>
                      <a:pt x="436" y="60"/>
                    </a:lnTo>
                    <a:lnTo>
                      <a:pt x="397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9" name="Google Shape;6369;p23"/>
              <p:cNvSpPr/>
              <p:nvPr/>
            </p:nvSpPr>
            <p:spPr>
              <a:xfrm>
                <a:off x="2544875" y="724850"/>
                <a:ext cx="160450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8" h="83247" extrusionOk="0">
                    <a:moveTo>
                      <a:pt x="198" y="1"/>
                    </a:moveTo>
                    <a:lnTo>
                      <a:pt x="99" y="60"/>
                    </a:lnTo>
                    <a:lnTo>
                      <a:pt x="40" y="139"/>
                    </a:lnTo>
                    <a:lnTo>
                      <a:pt x="20" y="19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20" y="397"/>
                    </a:lnTo>
                    <a:lnTo>
                      <a:pt x="297" y="1328"/>
                    </a:lnTo>
                    <a:lnTo>
                      <a:pt x="535" y="2278"/>
                    </a:lnTo>
                    <a:lnTo>
                      <a:pt x="733" y="3229"/>
                    </a:lnTo>
                    <a:lnTo>
                      <a:pt x="931" y="4199"/>
                    </a:lnTo>
                    <a:lnTo>
                      <a:pt x="1089" y="5150"/>
                    </a:lnTo>
                    <a:lnTo>
                      <a:pt x="1228" y="6121"/>
                    </a:lnTo>
                    <a:lnTo>
                      <a:pt x="1505" y="8081"/>
                    </a:lnTo>
                    <a:lnTo>
                      <a:pt x="1783" y="10141"/>
                    </a:lnTo>
                    <a:lnTo>
                      <a:pt x="2040" y="12201"/>
                    </a:lnTo>
                    <a:lnTo>
                      <a:pt x="2258" y="14281"/>
                    </a:lnTo>
                    <a:lnTo>
                      <a:pt x="2476" y="16341"/>
                    </a:lnTo>
                    <a:lnTo>
                      <a:pt x="2654" y="18401"/>
                    </a:lnTo>
                    <a:lnTo>
                      <a:pt x="2832" y="20460"/>
                    </a:lnTo>
                    <a:lnTo>
                      <a:pt x="2971" y="22520"/>
                    </a:lnTo>
                    <a:lnTo>
                      <a:pt x="3090" y="24600"/>
                    </a:lnTo>
                    <a:lnTo>
                      <a:pt x="3209" y="26660"/>
                    </a:lnTo>
                    <a:lnTo>
                      <a:pt x="3288" y="28720"/>
                    </a:lnTo>
                    <a:lnTo>
                      <a:pt x="3367" y="30799"/>
                    </a:lnTo>
                    <a:lnTo>
                      <a:pt x="3407" y="32859"/>
                    </a:lnTo>
                    <a:lnTo>
                      <a:pt x="3446" y="34899"/>
                    </a:lnTo>
                    <a:lnTo>
                      <a:pt x="3446" y="36919"/>
                    </a:lnTo>
                    <a:lnTo>
                      <a:pt x="3427" y="38940"/>
                    </a:lnTo>
                    <a:lnTo>
                      <a:pt x="3407" y="40980"/>
                    </a:lnTo>
                    <a:lnTo>
                      <a:pt x="3347" y="43059"/>
                    </a:lnTo>
                    <a:lnTo>
                      <a:pt x="3288" y="45139"/>
                    </a:lnTo>
                    <a:lnTo>
                      <a:pt x="3268" y="47219"/>
                    </a:lnTo>
                    <a:lnTo>
                      <a:pt x="3268" y="48249"/>
                    </a:lnTo>
                    <a:lnTo>
                      <a:pt x="3288" y="49298"/>
                    </a:lnTo>
                    <a:lnTo>
                      <a:pt x="3328" y="50289"/>
                    </a:lnTo>
                    <a:lnTo>
                      <a:pt x="3407" y="51279"/>
                    </a:lnTo>
                    <a:lnTo>
                      <a:pt x="3506" y="52269"/>
                    </a:lnTo>
                    <a:lnTo>
                      <a:pt x="3625" y="53260"/>
                    </a:lnTo>
                    <a:lnTo>
                      <a:pt x="3763" y="54250"/>
                    </a:lnTo>
                    <a:lnTo>
                      <a:pt x="3922" y="55220"/>
                    </a:lnTo>
                    <a:lnTo>
                      <a:pt x="4278" y="57161"/>
                    </a:lnTo>
                    <a:lnTo>
                      <a:pt x="4655" y="59102"/>
                    </a:lnTo>
                    <a:lnTo>
                      <a:pt x="5011" y="61063"/>
                    </a:lnTo>
                    <a:lnTo>
                      <a:pt x="5170" y="62034"/>
                    </a:lnTo>
                    <a:lnTo>
                      <a:pt x="5328" y="63024"/>
                    </a:lnTo>
                    <a:lnTo>
                      <a:pt x="5447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4" y="67223"/>
                    </a:lnTo>
                    <a:lnTo>
                      <a:pt x="5803" y="68352"/>
                    </a:lnTo>
                    <a:lnTo>
                      <a:pt x="5843" y="69481"/>
                    </a:lnTo>
                    <a:lnTo>
                      <a:pt x="5863" y="70610"/>
                    </a:lnTo>
                    <a:lnTo>
                      <a:pt x="5843" y="71739"/>
                    </a:lnTo>
                    <a:lnTo>
                      <a:pt x="5803" y="72848"/>
                    </a:lnTo>
                    <a:lnTo>
                      <a:pt x="5744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7" y="77324"/>
                    </a:lnTo>
                    <a:lnTo>
                      <a:pt x="5308" y="78433"/>
                    </a:lnTo>
                    <a:lnTo>
                      <a:pt x="5130" y="79542"/>
                    </a:lnTo>
                    <a:lnTo>
                      <a:pt x="4932" y="80652"/>
                    </a:lnTo>
                    <a:lnTo>
                      <a:pt x="4734" y="81741"/>
                    </a:lnTo>
                    <a:lnTo>
                      <a:pt x="4496" y="82850"/>
                    </a:lnTo>
                    <a:lnTo>
                      <a:pt x="4476" y="82909"/>
                    </a:lnTo>
                    <a:lnTo>
                      <a:pt x="4496" y="82989"/>
                    </a:lnTo>
                    <a:lnTo>
                      <a:pt x="4496" y="83048"/>
                    </a:lnTo>
                    <a:lnTo>
                      <a:pt x="4536" y="83108"/>
                    </a:lnTo>
                    <a:lnTo>
                      <a:pt x="4595" y="83187"/>
                    </a:lnTo>
                    <a:lnTo>
                      <a:pt x="4694" y="83246"/>
                    </a:lnTo>
                    <a:lnTo>
                      <a:pt x="4793" y="83246"/>
                    </a:lnTo>
                    <a:lnTo>
                      <a:pt x="4912" y="83226"/>
                    </a:lnTo>
                    <a:lnTo>
                      <a:pt x="4952" y="83187"/>
                    </a:lnTo>
                    <a:lnTo>
                      <a:pt x="4991" y="83147"/>
                    </a:lnTo>
                    <a:lnTo>
                      <a:pt x="5011" y="83088"/>
                    </a:lnTo>
                    <a:lnTo>
                      <a:pt x="5051" y="83008"/>
                    </a:lnTo>
                    <a:lnTo>
                      <a:pt x="5249" y="82058"/>
                    </a:lnTo>
                    <a:lnTo>
                      <a:pt x="5447" y="81107"/>
                    </a:lnTo>
                    <a:lnTo>
                      <a:pt x="5605" y="80156"/>
                    </a:lnTo>
                    <a:lnTo>
                      <a:pt x="5764" y="79186"/>
                    </a:lnTo>
                    <a:lnTo>
                      <a:pt x="5902" y="78215"/>
                    </a:lnTo>
                    <a:lnTo>
                      <a:pt x="6041" y="77245"/>
                    </a:lnTo>
                    <a:lnTo>
                      <a:pt x="6140" y="76274"/>
                    </a:lnTo>
                    <a:lnTo>
                      <a:pt x="6219" y="75304"/>
                    </a:lnTo>
                    <a:lnTo>
                      <a:pt x="6298" y="74314"/>
                    </a:lnTo>
                    <a:lnTo>
                      <a:pt x="6358" y="73343"/>
                    </a:lnTo>
                    <a:lnTo>
                      <a:pt x="6398" y="72353"/>
                    </a:lnTo>
                    <a:lnTo>
                      <a:pt x="6417" y="71382"/>
                    </a:lnTo>
                    <a:lnTo>
                      <a:pt x="6417" y="70392"/>
                    </a:lnTo>
                    <a:lnTo>
                      <a:pt x="6417" y="69421"/>
                    </a:lnTo>
                    <a:lnTo>
                      <a:pt x="6378" y="68431"/>
                    </a:lnTo>
                    <a:lnTo>
                      <a:pt x="6338" y="67461"/>
                    </a:lnTo>
                    <a:lnTo>
                      <a:pt x="6279" y="66490"/>
                    </a:lnTo>
                    <a:lnTo>
                      <a:pt x="6180" y="65539"/>
                    </a:lnTo>
                    <a:lnTo>
                      <a:pt x="6100" y="64589"/>
                    </a:lnTo>
                    <a:lnTo>
                      <a:pt x="5982" y="63638"/>
                    </a:lnTo>
                    <a:lnTo>
                      <a:pt x="5843" y="62687"/>
                    </a:lnTo>
                    <a:lnTo>
                      <a:pt x="5704" y="61737"/>
                    </a:lnTo>
                    <a:lnTo>
                      <a:pt x="5546" y="60786"/>
                    </a:lnTo>
                    <a:lnTo>
                      <a:pt x="5368" y="59855"/>
                    </a:lnTo>
                    <a:lnTo>
                      <a:pt x="4971" y="57795"/>
                    </a:lnTo>
                    <a:lnTo>
                      <a:pt x="4556" y="55735"/>
                    </a:lnTo>
                    <a:lnTo>
                      <a:pt x="4377" y="54705"/>
                    </a:lnTo>
                    <a:lnTo>
                      <a:pt x="4219" y="53656"/>
                    </a:lnTo>
                    <a:lnTo>
                      <a:pt x="4080" y="52606"/>
                    </a:lnTo>
                    <a:lnTo>
                      <a:pt x="3981" y="51556"/>
                    </a:lnTo>
                    <a:lnTo>
                      <a:pt x="3902" y="50526"/>
                    </a:lnTo>
                    <a:lnTo>
                      <a:pt x="3862" y="49496"/>
                    </a:lnTo>
                    <a:lnTo>
                      <a:pt x="3843" y="48447"/>
                    </a:lnTo>
                    <a:lnTo>
                      <a:pt x="3843" y="47417"/>
                    </a:lnTo>
                    <a:lnTo>
                      <a:pt x="3862" y="45337"/>
                    </a:lnTo>
                    <a:lnTo>
                      <a:pt x="3922" y="43257"/>
                    </a:lnTo>
                    <a:lnTo>
                      <a:pt x="3961" y="41138"/>
                    </a:lnTo>
                    <a:lnTo>
                      <a:pt x="4001" y="39039"/>
                    </a:lnTo>
                    <a:lnTo>
                      <a:pt x="4021" y="36919"/>
                    </a:lnTo>
                    <a:lnTo>
                      <a:pt x="4001" y="34820"/>
                    </a:lnTo>
                    <a:lnTo>
                      <a:pt x="3981" y="32720"/>
                    </a:lnTo>
                    <a:lnTo>
                      <a:pt x="3922" y="30641"/>
                    </a:lnTo>
                    <a:lnTo>
                      <a:pt x="3862" y="28541"/>
                    </a:lnTo>
                    <a:lnTo>
                      <a:pt x="3763" y="26462"/>
                    </a:lnTo>
                    <a:lnTo>
                      <a:pt x="3664" y="24362"/>
                    </a:lnTo>
                    <a:lnTo>
                      <a:pt x="3526" y="22283"/>
                    </a:lnTo>
                    <a:lnTo>
                      <a:pt x="3367" y="20203"/>
                    </a:lnTo>
                    <a:lnTo>
                      <a:pt x="3209" y="18123"/>
                    </a:lnTo>
                    <a:lnTo>
                      <a:pt x="2991" y="15885"/>
                    </a:lnTo>
                    <a:lnTo>
                      <a:pt x="2753" y="13647"/>
                    </a:lnTo>
                    <a:lnTo>
                      <a:pt x="2515" y="11409"/>
                    </a:lnTo>
                    <a:lnTo>
                      <a:pt x="2238" y="9191"/>
                    </a:lnTo>
                    <a:lnTo>
                      <a:pt x="1921" y="6913"/>
                    </a:lnTo>
                    <a:lnTo>
                      <a:pt x="1763" y="5784"/>
                    </a:lnTo>
                    <a:lnTo>
                      <a:pt x="1585" y="4655"/>
                    </a:lnTo>
                    <a:lnTo>
                      <a:pt x="1387" y="3526"/>
                    </a:lnTo>
                    <a:lnTo>
                      <a:pt x="1149" y="2417"/>
                    </a:lnTo>
                    <a:lnTo>
                      <a:pt x="872" y="1308"/>
                    </a:lnTo>
                    <a:lnTo>
                      <a:pt x="733" y="773"/>
                    </a:lnTo>
                    <a:lnTo>
                      <a:pt x="574" y="218"/>
                    </a:lnTo>
                    <a:lnTo>
                      <a:pt x="535" y="159"/>
                    </a:lnTo>
                    <a:lnTo>
                      <a:pt x="495" y="100"/>
                    </a:lnTo>
                    <a:lnTo>
                      <a:pt x="456" y="60"/>
                    </a:lnTo>
                    <a:lnTo>
                      <a:pt x="416" y="20"/>
                    </a:lnTo>
                    <a:lnTo>
                      <a:pt x="31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0" name="Google Shape;6370;p23"/>
              <p:cNvSpPr/>
              <p:nvPr/>
            </p:nvSpPr>
            <p:spPr>
              <a:xfrm>
                <a:off x="2613700" y="2889675"/>
                <a:ext cx="351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0478" extrusionOk="0">
                    <a:moveTo>
                      <a:pt x="1109" y="0"/>
                    </a:moveTo>
                    <a:lnTo>
                      <a:pt x="990" y="20"/>
                    </a:lnTo>
                    <a:lnTo>
                      <a:pt x="951" y="60"/>
                    </a:lnTo>
                    <a:lnTo>
                      <a:pt x="911" y="99"/>
                    </a:lnTo>
                    <a:lnTo>
                      <a:pt x="872" y="159"/>
                    </a:lnTo>
                    <a:lnTo>
                      <a:pt x="852" y="218"/>
                    </a:lnTo>
                    <a:lnTo>
                      <a:pt x="674" y="832"/>
                    </a:lnTo>
                    <a:lnTo>
                      <a:pt x="515" y="1426"/>
                    </a:lnTo>
                    <a:lnTo>
                      <a:pt x="396" y="2040"/>
                    </a:lnTo>
                    <a:lnTo>
                      <a:pt x="297" y="2654"/>
                    </a:lnTo>
                    <a:lnTo>
                      <a:pt x="198" y="3268"/>
                    </a:lnTo>
                    <a:lnTo>
                      <a:pt x="139" y="3882"/>
                    </a:lnTo>
                    <a:lnTo>
                      <a:pt x="79" y="4516"/>
                    </a:lnTo>
                    <a:lnTo>
                      <a:pt x="40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60" y="10161"/>
                    </a:lnTo>
                    <a:lnTo>
                      <a:pt x="60" y="10220"/>
                    </a:lnTo>
                    <a:lnTo>
                      <a:pt x="79" y="10300"/>
                    </a:lnTo>
                    <a:lnTo>
                      <a:pt x="119" y="10339"/>
                    </a:lnTo>
                    <a:lnTo>
                      <a:pt x="159" y="10399"/>
                    </a:lnTo>
                    <a:lnTo>
                      <a:pt x="238" y="10458"/>
                    </a:lnTo>
                    <a:lnTo>
                      <a:pt x="357" y="10478"/>
                    </a:lnTo>
                    <a:lnTo>
                      <a:pt x="456" y="10458"/>
                    </a:lnTo>
                    <a:lnTo>
                      <a:pt x="535" y="10399"/>
                    </a:lnTo>
                    <a:lnTo>
                      <a:pt x="575" y="10339"/>
                    </a:lnTo>
                    <a:lnTo>
                      <a:pt x="594" y="10300"/>
                    </a:lnTo>
                    <a:lnTo>
                      <a:pt x="614" y="10220"/>
                    </a:lnTo>
                    <a:lnTo>
                      <a:pt x="614" y="10161"/>
                    </a:lnTo>
                    <a:lnTo>
                      <a:pt x="594" y="8913"/>
                    </a:lnTo>
                    <a:lnTo>
                      <a:pt x="555" y="7685"/>
                    </a:lnTo>
                    <a:lnTo>
                      <a:pt x="555" y="6457"/>
                    </a:lnTo>
                    <a:lnTo>
                      <a:pt x="614" y="5229"/>
                    </a:lnTo>
                    <a:lnTo>
                      <a:pt x="654" y="4615"/>
                    </a:lnTo>
                    <a:lnTo>
                      <a:pt x="693" y="4001"/>
                    </a:lnTo>
                    <a:lnTo>
                      <a:pt x="773" y="3387"/>
                    </a:lnTo>
                    <a:lnTo>
                      <a:pt x="852" y="2793"/>
                    </a:lnTo>
                    <a:lnTo>
                      <a:pt x="951" y="2179"/>
                    </a:lnTo>
                    <a:lnTo>
                      <a:pt x="1070" y="1585"/>
                    </a:lnTo>
                    <a:lnTo>
                      <a:pt x="1228" y="991"/>
                    </a:lnTo>
                    <a:lnTo>
                      <a:pt x="1387" y="397"/>
                    </a:lnTo>
                    <a:lnTo>
                      <a:pt x="1406" y="317"/>
                    </a:lnTo>
                    <a:lnTo>
                      <a:pt x="1406" y="258"/>
                    </a:lnTo>
                    <a:lnTo>
                      <a:pt x="1387" y="198"/>
                    </a:lnTo>
                    <a:lnTo>
                      <a:pt x="1367" y="139"/>
                    </a:lnTo>
                    <a:lnTo>
                      <a:pt x="1307" y="60"/>
                    </a:lnTo>
                    <a:lnTo>
                      <a:pt x="120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1" name="Google Shape;6371;p23"/>
              <p:cNvSpPr/>
              <p:nvPr/>
            </p:nvSpPr>
            <p:spPr>
              <a:xfrm>
                <a:off x="2095750" y="754075"/>
                <a:ext cx="116900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6" h="96754" extrusionOk="0">
                    <a:moveTo>
                      <a:pt x="3645" y="0"/>
                    </a:moveTo>
                    <a:lnTo>
                      <a:pt x="3546" y="20"/>
                    </a:lnTo>
                    <a:lnTo>
                      <a:pt x="3487" y="40"/>
                    </a:lnTo>
                    <a:lnTo>
                      <a:pt x="3447" y="79"/>
                    </a:lnTo>
                    <a:lnTo>
                      <a:pt x="3427" y="119"/>
                    </a:lnTo>
                    <a:lnTo>
                      <a:pt x="3408" y="178"/>
                    </a:lnTo>
                    <a:lnTo>
                      <a:pt x="3388" y="238"/>
                    </a:lnTo>
                    <a:lnTo>
                      <a:pt x="3388" y="317"/>
                    </a:lnTo>
                    <a:lnTo>
                      <a:pt x="3625" y="2733"/>
                    </a:lnTo>
                    <a:lnTo>
                      <a:pt x="3804" y="5170"/>
                    </a:lnTo>
                    <a:lnTo>
                      <a:pt x="3942" y="7606"/>
                    </a:lnTo>
                    <a:lnTo>
                      <a:pt x="4041" y="10042"/>
                    </a:lnTo>
                    <a:lnTo>
                      <a:pt x="4101" y="12478"/>
                    </a:lnTo>
                    <a:lnTo>
                      <a:pt x="4121" y="14914"/>
                    </a:lnTo>
                    <a:lnTo>
                      <a:pt x="4081" y="17350"/>
                    </a:lnTo>
                    <a:lnTo>
                      <a:pt x="4022" y="19806"/>
                    </a:lnTo>
                    <a:lnTo>
                      <a:pt x="3903" y="22243"/>
                    </a:lnTo>
                    <a:lnTo>
                      <a:pt x="3744" y="24659"/>
                    </a:lnTo>
                    <a:lnTo>
                      <a:pt x="3546" y="27095"/>
                    </a:lnTo>
                    <a:lnTo>
                      <a:pt x="3309" y="29511"/>
                    </a:lnTo>
                    <a:lnTo>
                      <a:pt x="3031" y="31948"/>
                    </a:lnTo>
                    <a:lnTo>
                      <a:pt x="2714" y="34344"/>
                    </a:lnTo>
                    <a:lnTo>
                      <a:pt x="2338" y="36760"/>
                    </a:lnTo>
                    <a:lnTo>
                      <a:pt x="1922" y="39137"/>
                    </a:lnTo>
                    <a:lnTo>
                      <a:pt x="1486" y="41474"/>
                    </a:lnTo>
                    <a:lnTo>
                      <a:pt x="1051" y="43792"/>
                    </a:lnTo>
                    <a:lnTo>
                      <a:pt x="833" y="44940"/>
                    </a:lnTo>
                    <a:lnTo>
                      <a:pt x="635" y="46109"/>
                    </a:lnTo>
                    <a:lnTo>
                      <a:pt x="456" y="47278"/>
                    </a:lnTo>
                    <a:lnTo>
                      <a:pt x="298" y="48446"/>
                    </a:lnTo>
                    <a:lnTo>
                      <a:pt x="159" y="49635"/>
                    </a:lnTo>
                    <a:lnTo>
                      <a:pt x="80" y="50803"/>
                    </a:lnTo>
                    <a:lnTo>
                      <a:pt x="21" y="51991"/>
                    </a:lnTo>
                    <a:lnTo>
                      <a:pt x="1" y="53180"/>
                    </a:lnTo>
                    <a:lnTo>
                      <a:pt x="21" y="54348"/>
                    </a:lnTo>
                    <a:lnTo>
                      <a:pt x="60" y="55537"/>
                    </a:lnTo>
                    <a:lnTo>
                      <a:pt x="120" y="56725"/>
                    </a:lnTo>
                    <a:lnTo>
                      <a:pt x="199" y="57914"/>
                    </a:lnTo>
                    <a:lnTo>
                      <a:pt x="417" y="60370"/>
                    </a:lnTo>
                    <a:lnTo>
                      <a:pt x="65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70" y="67718"/>
                    </a:lnTo>
                    <a:lnTo>
                      <a:pt x="1209" y="70193"/>
                    </a:lnTo>
                    <a:lnTo>
                      <a:pt x="1308" y="72689"/>
                    </a:lnTo>
                    <a:lnTo>
                      <a:pt x="1367" y="75165"/>
                    </a:lnTo>
                    <a:lnTo>
                      <a:pt x="1407" y="77660"/>
                    </a:lnTo>
                    <a:lnTo>
                      <a:pt x="1387" y="78849"/>
                    </a:lnTo>
                    <a:lnTo>
                      <a:pt x="1387" y="80057"/>
                    </a:lnTo>
                    <a:lnTo>
                      <a:pt x="1348" y="82473"/>
                    </a:lnTo>
                    <a:lnTo>
                      <a:pt x="1348" y="83701"/>
                    </a:lnTo>
                    <a:lnTo>
                      <a:pt x="1348" y="84909"/>
                    </a:lnTo>
                    <a:lnTo>
                      <a:pt x="1367" y="86118"/>
                    </a:lnTo>
                    <a:lnTo>
                      <a:pt x="1407" y="87326"/>
                    </a:lnTo>
                    <a:lnTo>
                      <a:pt x="1486" y="88534"/>
                    </a:lnTo>
                    <a:lnTo>
                      <a:pt x="1605" y="89722"/>
                    </a:lnTo>
                    <a:lnTo>
                      <a:pt x="1684" y="90317"/>
                    </a:lnTo>
                    <a:lnTo>
                      <a:pt x="1764" y="90911"/>
                    </a:lnTo>
                    <a:lnTo>
                      <a:pt x="1863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9" y="93248"/>
                    </a:lnTo>
                    <a:lnTo>
                      <a:pt x="2397" y="93822"/>
                    </a:lnTo>
                    <a:lnTo>
                      <a:pt x="2576" y="94377"/>
                    </a:lnTo>
                    <a:lnTo>
                      <a:pt x="2754" y="94951"/>
                    </a:lnTo>
                    <a:lnTo>
                      <a:pt x="2972" y="95506"/>
                    </a:lnTo>
                    <a:lnTo>
                      <a:pt x="3190" y="96041"/>
                    </a:lnTo>
                    <a:lnTo>
                      <a:pt x="3427" y="96595"/>
                    </a:lnTo>
                    <a:lnTo>
                      <a:pt x="3467" y="96655"/>
                    </a:lnTo>
                    <a:lnTo>
                      <a:pt x="3507" y="96714"/>
                    </a:lnTo>
                    <a:lnTo>
                      <a:pt x="3566" y="96734"/>
                    </a:lnTo>
                    <a:lnTo>
                      <a:pt x="3606" y="96754"/>
                    </a:lnTo>
                    <a:lnTo>
                      <a:pt x="3705" y="96754"/>
                    </a:lnTo>
                    <a:lnTo>
                      <a:pt x="3804" y="96714"/>
                    </a:lnTo>
                    <a:lnTo>
                      <a:pt x="3883" y="96635"/>
                    </a:lnTo>
                    <a:lnTo>
                      <a:pt x="3942" y="96516"/>
                    </a:lnTo>
                    <a:lnTo>
                      <a:pt x="3962" y="96456"/>
                    </a:lnTo>
                    <a:lnTo>
                      <a:pt x="3962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705" y="95763"/>
                    </a:lnTo>
                    <a:lnTo>
                      <a:pt x="3507" y="95268"/>
                    </a:lnTo>
                    <a:lnTo>
                      <a:pt x="3309" y="94773"/>
                    </a:lnTo>
                    <a:lnTo>
                      <a:pt x="3130" y="94258"/>
                    </a:lnTo>
                    <a:lnTo>
                      <a:pt x="2972" y="93743"/>
                    </a:lnTo>
                    <a:lnTo>
                      <a:pt x="2833" y="93228"/>
                    </a:lnTo>
                    <a:lnTo>
                      <a:pt x="2714" y="92713"/>
                    </a:lnTo>
                    <a:lnTo>
                      <a:pt x="2595" y="92178"/>
                    </a:lnTo>
                    <a:lnTo>
                      <a:pt x="2477" y="91663"/>
                    </a:lnTo>
                    <a:lnTo>
                      <a:pt x="2378" y="91129"/>
                    </a:lnTo>
                    <a:lnTo>
                      <a:pt x="2219" y="90059"/>
                    </a:lnTo>
                    <a:lnTo>
                      <a:pt x="2100" y="88970"/>
                    </a:lnTo>
                    <a:lnTo>
                      <a:pt x="2021" y="87880"/>
                    </a:lnTo>
                    <a:lnTo>
                      <a:pt x="1962" y="86791"/>
                    </a:lnTo>
                    <a:lnTo>
                      <a:pt x="1922" y="85702"/>
                    </a:lnTo>
                    <a:lnTo>
                      <a:pt x="1922" y="84593"/>
                    </a:lnTo>
                    <a:lnTo>
                      <a:pt x="1922" y="83503"/>
                    </a:lnTo>
                    <a:lnTo>
                      <a:pt x="1942" y="81305"/>
                    </a:lnTo>
                    <a:lnTo>
                      <a:pt x="1962" y="79126"/>
                    </a:lnTo>
                    <a:lnTo>
                      <a:pt x="1962" y="76690"/>
                    </a:lnTo>
                    <a:lnTo>
                      <a:pt x="1902" y="74254"/>
                    </a:lnTo>
                    <a:lnTo>
                      <a:pt x="1823" y="71818"/>
                    </a:lnTo>
                    <a:lnTo>
                      <a:pt x="1684" y="69381"/>
                    </a:lnTo>
                    <a:lnTo>
                      <a:pt x="1526" y="66945"/>
                    </a:lnTo>
                    <a:lnTo>
                      <a:pt x="1348" y="64529"/>
                    </a:lnTo>
                    <a:lnTo>
                      <a:pt x="1150" y="62093"/>
                    </a:lnTo>
                    <a:lnTo>
                      <a:pt x="932" y="59676"/>
                    </a:lnTo>
                    <a:lnTo>
                      <a:pt x="813" y="58468"/>
                    </a:lnTo>
                    <a:lnTo>
                      <a:pt x="714" y="57280"/>
                    </a:lnTo>
                    <a:lnTo>
                      <a:pt x="654" y="56091"/>
                    </a:lnTo>
                    <a:lnTo>
                      <a:pt x="595" y="54883"/>
                    </a:lnTo>
                    <a:lnTo>
                      <a:pt x="555" y="53695"/>
                    </a:lnTo>
                    <a:lnTo>
                      <a:pt x="575" y="52487"/>
                    </a:lnTo>
                    <a:lnTo>
                      <a:pt x="615" y="51298"/>
                    </a:lnTo>
                    <a:lnTo>
                      <a:pt x="694" y="50110"/>
                    </a:lnTo>
                    <a:lnTo>
                      <a:pt x="813" y="48902"/>
                    </a:lnTo>
                    <a:lnTo>
                      <a:pt x="971" y="47694"/>
                    </a:lnTo>
                    <a:lnTo>
                      <a:pt x="1150" y="46505"/>
                    </a:lnTo>
                    <a:lnTo>
                      <a:pt x="1348" y="45317"/>
                    </a:lnTo>
                    <a:lnTo>
                      <a:pt x="1783" y="42940"/>
                    </a:lnTo>
                    <a:lnTo>
                      <a:pt x="2259" y="40563"/>
                    </a:lnTo>
                    <a:lnTo>
                      <a:pt x="2675" y="38266"/>
                    </a:lnTo>
                    <a:lnTo>
                      <a:pt x="3051" y="35948"/>
                    </a:lnTo>
                    <a:lnTo>
                      <a:pt x="3388" y="33611"/>
                    </a:lnTo>
                    <a:lnTo>
                      <a:pt x="3685" y="31294"/>
                    </a:lnTo>
                    <a:lnTo>
                      <a:pt x="3942" y="28957"/>
                    </a:lnTo>
                    <a:lnTo>
                      <a:pt x="4160" y="26600"/>
                    </a:lnTo>
                    <a:lnTo>
                      <a:pt x="4358" y="24263"/>
                    </a:lnTo>
                    <a:lnTo>
                      <a:pt x="4497" y="21906"/>
                    </a:lnTo>
                    <a:lnTo>
                      <a:pt x="4556" y="20559"/>
                    </a:lnTo>
                    <a:lnTo>
                      <a:pt x="4616" y="19212"/>
                    </a:lnTo>
                    <a:lnTo>
                      <a:pt x="4655" y="17846"/>
                    </a:lnTo>
                    <a:lnTo>
                      <a:pt x="4675" y="16499"/>
                    </a:lnTo>
                    <a:lnTo>
                      <a:pt x="4675" y="15152"/>
                    </a:lnTo>
                    <a:lnTo>
                      <a:pt x="4675" y="13805"/>
                    </a:lnTo>
                    <a:lnTo>
                      <a:pt x="4675" y="12438"/>
                    </a:lnTo>
                    <a:lnTo>
                      <a:pt x="4636" y="11092"/>
                    </a:lnTo>
                    <a:lnTo>
                      <a:pt x="4596" y="9745"/>
                    </a:lnTo>
                    <a:lnTo>
                      <a:pt x="4556" y="8398"/>
                    </a:lnTo>
                    <a:lnTo>
                      <a:pt x="4477" y="7051"/>
                    </a:lnTo>
                    <a:lnTo>
                      <a:pt x="4398" y="5704"/>
                    </a:lnTo>
                    <a:lnTo>
                      <a:pt x="4319" y="4338"/>
                    </a:lnTo>
                    <a:lnTo>
                      <a:pt x="4200" y="2991"/>
                    </a:lnTo>
                    <a:lnTo>
                      <a:pt x="4081" y="1664"/>
                    </a:lnTo>
                    <a:lnTo>
                      <a:pt x="3962" y="317"/>
                    </a:lnTo>
                    <a:lnTo>
                      <a:pt x="3942" y="238"/>
                    </a:lnTo>
                    <a:lnTo>
                      <a:pt x="3922" y="178"/>
                    </a:lnTo>
                    <a:lnTo>
                      <a:pt x="3883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4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2" name="Google Shape;6372;p23"/>
              <p:cNvSpPr/>
              <p:nvPr/>
            </p:nvSpPr>
            <p:spPr>
              <a:xfrm>
                <a:off x="2078925" y="364875"/>
                <a:ext cx="619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50527" extrusionOk="0">
                    <a:moveTo>
                      <a:pt x="951" y="0"/>
                    </a:moveTo>
                    <a:lnTo>
                      <a:pt x="852" y="20"/>
                    </a:lnTo>
                    <a:lnTo>
                      <a:pt x="753" y="80"/>
                    </a:lnTo>
                    <a:lnTo>
                      <a:pt x="713" y="139"/>
                    </a:lnTo>
                    <a:lnTo>
                      <a:pt x="674" y="179"/>
                    </a:lnTo>
                    <a:lnTo>
                      <a:pt x="654" y="258"/>
                    </a:lnTo>
                    <a:lnTo>
                      <a:pt x="634" y="317"/>
                    </a:lnTo>
                    <a:lnTo>
                      <a:pt x="436" y="2773"/>
                    </a:lnTo>
                    <a:lnTo>
                      <a:pt x="258" y="5209"/>
                    </a:lnTo>
                    <a:lnTo>
                      <a:pt x="179" y="6418"/>
                    </a:lnTo>
                    <a:lnTo>
                      <a:pt x="99" y="7626"/>
                    </a:lnTo>
                    <a:lnTo>
                      <a:pt x="60" y="8854"/>
                    </a:lnTo>
                    <a:lnTo>
                      <a:pt x="20" y="10062"/>
                    </a:lnTo>
                    <a:lnTo>
                      <a:pt x="0" y="11270"/>
                    </a:lnTo>
                    <a:lnTo>
                      <a:pt x="0" y="12498"/>
                    </a:lnTo>
                    <a:lnTo>
                      <a:pt x="0" y="13706"/>
                    </a:lnTo>
                    <a:lnTo>
                      <a:pt x="40" y="14934"/>
                    </a:lnTo>
                    <a:lnTo>
                      <a:pt x="99" y="16142"/>
                    </a:lnTo>
                    <a:lnTo>
                      <a:pt x="179" y="17370"/>
                    </a:lnTo>
                    <a:lnTo>
                      <a:pt x="278" y="18579"/>
                    </a:lnTo>
                    <a:lnTo>
                      <a:pt x="416" y="19807"/>
                    </a:lnTo>
                    <a:lnTo>
                      <a:pt x="713" y="22223"/>
                    </a:lnTo>
                    <a:lnTo>
                      <a:pt x="1050" y="24620"/>
                    </a:lnTo>
                    <a:lnTo>
                      <a:pt x="1367" y="27036"/>
                    </a:lnTo>
                    <a:lnTo>
                      <a:pt x="1526" y="28244"/>
                    </a:lnTo>
                    <a:lnTo>
                      <a:pt x="1644" y="29452"/>
                    </a:lnTo>
                    <a:lnTo>
                      <a:pt x="1763" y="30660"/>
                    </a:lnTo>
                    <a:lnTo>
                      <a:pt x="1842" y="31869"/>
                    </a:lnTo>
                    <a:lnTo>
                      <a:pt x="1902" y="33077"/>
                    </a:lnTo>
                    <a:lnTo>
                      <a:pt x="1922" y="34305"/>
                    </a:lnTo>
                    <a:lnTo>
                      <a:pt x="1922" y="35513"/>
                    </a:lnTo>
                    <a:lnTo>
                      <a:pt x="1902" y="36721"/>
                    </a:lnTo>
                    <a:lnTo>
                      <a:pt x="1882" y="37929"/>
                    </a:lnTo>
                    <a:lnTo>
                      <a:pt x="1823" y="39157"/>
                    </a:lnTo>
                    <a:lnTo>
                      <a:pt x="1664" y="41910"/>
                    </a:lnTo>
                    <a:lnTo>
                      <a:pt x="1585" y="43297"/>
                    </a:lnTo>
                    <a:lnTo>
                      <a:pt x="1545" y="44683"/>
                    </a:lnTo>
                    <a:lnTo>
                      <a:pt x="1506" y="46070"/>
                    </a:lnTo>
                    <a:lnTo>
                      <a:pt x="1526" y="47436"/>
                    </a:lnTo>
                    <a:lnTo>
                      <a:pt x="1545" y="48130"/>
                    </a:lnTo>
                    <a:lnTo>
                      <a:pt x="1565" y="48823"/>
                    </a:lnTo>
                    <a:lnTo>
                      <a:pt x="1625" y="49516"/>
                    </a:lnTo>
                    <a:lnTo>
                      <a:pt x="1684" y="50209"/>
                    </a:lnTo>
                    <a:lnTo>
                      <a:pt x="1684" y="50288"/>
                    </a:lnTo>
                    <a:lnTo>
                      <a:pt x="1704" y="50348"/>
                    </a:lnTo>
                    <a:lnTo>
                      <a:pt x="1743" y="50407"/>
                    </a:lnTo>
                    <a:lnTo>
                      <a:pt x="1783" y="50447"/>
                    </a:lnTo>
                    <a:lnTo>
                      <a:pt x="1882" y="50506"/>
                    </a:lnTo>
                    <a:lnTo>
                      <a:pt x="1981" y="50526"/>
                    </a:lnTo>
                    <a:lnTo>
                      <a:pt x="2100" y="50506"/>
                    </a:lnTo>
                    <a:lnTo>
                      <a:pt x="2140" y="50487"/>
                    </a:lnTo>
                    <a:lnTo>
                      <a:pt x="2179" y="50447"/>
                    </a:lnTo>
                    <a:lnTo>
                      <a:pt x="2219" y="50407"/>
                    </a:lnTo>
                    <a:lnTo>
                      <a:pt x="2239" y="50348"/>
                    </a:lnTo>
                    <a:lnTo>
                      <a:pt x="2239" y="50288"/>
                    </a:lnTo>
                    <a:lnTo>
                      <a:pt x="2239" y="50209"/>
                    </a:lnTo>
                    <a:lnTo>
                      <a:pt x="2140" y="48981"/>
                    </a:lnTo>
                    <a:lnTo>
                      <a:pt x="2080" y="47773"/>
                    </a:lnTo>
                    <a:lnTo>
                      <a:pt x="2060" y="46545"/>
                    </a:lnTo>
                    <a:lnTo>
                      <a:pt x="2060" y="45337"/>
                    </a:lnTo>
                    <a:lnTo>
                      <a:pt x="2100" y="44109"/>
                    </a:lnTo>
                    <a:lnTo>
                      <a:pt x="2140" y="42901"/>
                    </a:lnTo>
                    <a:lnTo>
                      <a:pt x="2258" y="40465"/>
                    </a:lnTo>
                    <a:lnTo>
                      <a:pt x="2377" y="38028"/>
                    </a:lnTo>
                    <a:lnTo>
                      <a:pt x="2437" y="36800"/>
                    </a:lnTo>
                    <a:lnTo>
                      <a:pt x="2456" y="35592"/>
                    </a:lnTo>
                    <a:lnTo>
                      <a:pt x="2476" y="34364"/>
                    </a:lnTo>
                    <a:lnTo>
                      <a:pt x="2456" y="33136"/>
                    </a:lnTo>
                    <a:lnTo>
                      <a:pt x="2417" y="31928"/>
                    </a:lnTo>
                    <a:lnTo>
                      <a:pt x="2338" y="30700"/>
                    </a:lnTo>
                    <a:lnTo>
                      <a:pt x="2219" y="29512"/>
                    </a:lnTo>
                    <a:lnTo>
                      <a:pt x="2100" y="28304"/>
                    </a:lnTo>
                    <a:lnTo>
                      <a:pt x="1823" y="25927"/>
                    </a:lnTo>
                    <a:lnTo>
                      <a:pt x="1189" y="21153"/>
                    </a:lnTo>
                    <a:lnTo>
                      <a:pt x="912" y="18777"/>
                    </a:lnTo>
                    <a:lnTo>
                      <a:pt x="793" y="17569"/>
                    </a:lnTo>
                    <a:lnTo>
                      <a:pt x="694" y="16380"/>
                    </a:lnTo>
                    <a:lnTo>
                      <a:pt x="595" y="15172"/>
                    </a:lnTo>
                    <a:lnTo>
                      <a:pt x="535" y="13984"/>
                    </a:lnTo>
                    <a:lnTo>
                      <a:pt x="496" y="12775"/>
                    </a:lnTo>
                    <a:lnTo>
                      <a:pt x="496" y="11567"/>
                    </a:lnTo>
                    <a:lnTo>
                      <a:pt x="535" y="10141"/>
                    </a:lnTo>
                    <a:lnTo>
                      <a:pt x="575" y="8735"/>
                    </a:lnTo>
                    <a:lnTo>
                      <a:pt x="654" y="7329"/>
                    </a:lnTo>
                    <a:lnTo>
                      <a:pt x="733" y="5922"/>
                    </a:lnTo>
                    <a:lnTo>
                      <a:pt x="852" y="4536"/>
                    </a:lnTo>
                    <a:lnTo>
                      <a:pt x="971" y="3130"/>
                    </a:lnTo>
                    <a:lnTo>
                      <a:pt x="1209" y="317"/>
                    </a:lnTo>
                    <a:lnTo>
                      <a:pt x="1209" y="258"/>
                    </a:lnTo>
                    <a:lnTo>
                      <a:pt x="1209" y="179"/>
                    </a:lnTo>
                    <a:lnTo>
                      <a:pt x="1169" y="139"/>
                    </a:lnTo>
                    <a:lnTo>
                      <a:pt x="1149" y="80"/>
                    </a:lnTo>
                    <a:lnTo>
                      <a:pt x="1050" y="20"/>
                    </a:lnTo>
                    <a:lnTo>
                      <a:pt x="9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3" name="Google Shape;6373;p23"/>
              <p:cNvSpPr/>
              <p:nvPr/>
            </p:nvSpPr>
            <p:spPr>
              <a:xfrm>
                <a:off x="2300250" y="267325"/>
                <a:ext cx="609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699" extrusionOk="0">
                    <a:moveTo>
                      <a:pt x="1031" y="1"/>
                    </a:moveTo>
                    <a:lnTo>
                      <a:pt x="813" y="1407"/>
                    </a:lnTo>
                    <a:lnTo>
                      <a:pt x="615" y="2813"/>
                    </a:lnTo>
                    <a:lnTo>
                      <a:pt x="437" y="4239"/>
                    </a:lnTo>
                    <a:lnTo>
                      <a:pt x="278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21" y="9963"/>
                    </a:lnTo>
                    <a:lnTo>
                      <a:pt x="1" y="11389"/>
                    </a:lnTo>
                    <a:lnTo>
                      <a:pt x="21" y="12102"/>
                    </a:lnTo>
                    <a:lnTo>
                      <a:pt x="40" y="12815"/>
                    </a:lnTo>
                    <a:lnTo>
                      <a:pt x="80" y="13528"/>
                    </a:lnTo>
                    <a:lnTo>
                      <a:pt x="120" y="14241"/>
                    </a:lnTo>
                    <a:lnTo>
                      <a:pt x="199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95" y="17747"/>
                    </a:lnTo>
                    <a:lnTo>
                      <a:pt x="714" y="18440"/>
                    </a:lnTo>
                    <a:lnTo>
                      <a:pt x="872" y="19133"/>
                    </a:lnTo>
                    <a:lnTo>
                      <a:pt x="1051" y="19827"/>
                    </a:lnTo>
                    <a:lnTo>
                      <a:pt x="1229" y="20500"/>
                    </a:lnTo>
                    <a:lnTo>
                      <a:pt x="1447" y="21173"/>
                    </a:lnTo>
                    <a:lnTo>
                      <a:pt x="1665" y="21847"/>
                    </a:lnTo>
                    <a:lnTo>
                      <a:pt x="1922" y="22520"/>
                    </a:lnTo>
                    <a:lnTo>
                      <a:pt x="1942" y="22580"/>
                    </a:lnTo>
                    <a:lnTo>
                      <a:pt x="1981" y="22639"/>
                    </a:lnTo>
                    <a:lnTo>
                      <a:pt x="2021" y="22679"/>
                    </a:lnTo>
                    <a:lnTo>
                      <a:pt x="2080" y="22699"/>
                    </a:lnTo>
                    <a:lnTo>
                      <a:pt x="2180" y="22699"/>
                    </a:lnTo>
                    <a:lnTo>
                      <a:pt x="2279" y="22639"/>
                    </a:lnTo>
                    <a:lnTo>
                      <a:pt x="2358" y="22560"/>
                    </a:lnTo>
                    <a:lnTo>
                      <a:pt x="2417" y="22461"/>
                    </a:lnTo>
                    <a:lnTo>
                      <a:pt x="2437" y="22322"/>
                    </a:lnTo>
                    <a:lnTo>
                      <a:pt x="2417" y="22263"/>
                    </a:lnTo>
                    <a:lnTo>
                      <a:pt x="2397" y="22184"/>
                    </a:lnTo>
                    <a:lnTo>
                      <a:pt x="2160" y="21530"/>
                    </a:lnTo>
                    <a:lnTo>
                      <a:pt x="1942" y="20876"/>
                    </a:lnTo>
                    <a:lnTo>
                      <a:pt x="1744" y="20203"/>
                    </a:lnTo>
                    <a:lnTo>
                      <a:pt x="1566" y="19530"/>
                    </a:lnTo>
                    <a:lnTo>
                      <a:pt x="1387" y="18856"/>
                    </a:lnTo>
                    <a:lnTo>
                      <a:pt x="1249" y="18163"/>
                    </a:lnTo>
                    <a:lnTo>
                      <a:pt x="1110" y="17489"/>
                    </a:lnTo>
                    <a:lnTo>
                      <a:pt x="991" y="16796"/>
                    </a:lnTo>
                    <a:lnTo>
                      <a:pt x="892" y="16103"/>
                    </a:lnTo>
                    <a:lnTo>
                      <a:pt x="793" y="15410"/>
                    </a:lnTo>
                    <a:lnTo>
                      <a:pt x="734" y="14717"/>
                    </a:lnTo>
                    <a:lnTo>
                      <a:pt x="674" y="14023"/>
                    </a:lnTo>
                    <a:lnTo>
                      <a:pt x="615" y="13330"/>
                    </a:lnTo>
                    <a:lnTo>
                      <a:pt x="595" y="12617"/>
                    </a:lnTo>
                    <a:lnTo>
                      <a:pt x="575" y="11924"/>
                    </a:lnTo>
                    <a:lnTo>
                      <a:pt x="555" y="11211"/>
                    </a:lnTo>
                    <a:lnTo>
                      <a:pt x="575" y="9805"/>
                    </a:lnTo>
                    <a:lnTo>
                      <a:pt x="635" y="8379"/>
                    </a:lnTo>
                    <a:lnTo>
                      <a:pt x="734" y="6972"/>
                    </a:lnTo>
                    <a:lnTo>
                      <a:pt x="853" y="5566"/>
                    </a:lnTo>
                    <a:lnTo>
                      <a:pt x="1011" y="4160"/>
                    </a:lnTo>
                    <a:lnTo>
                      <a:pt x="1189" y="2754"/>
                    </a:lnTo>
                    <a:lnTo>
                      <a:pt x="1387" y="1367"/>
                    </a:lnTo>
                    <a:lnTo>
                      <a:pt x="160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4" name="Google Shape;6374;p23"/>
              <p:cNvSpPr/>
              <p:nvPr/>
            </p:nvSpPr>
            <p:spPr>
              <a:xfrm>
                <a:off x="2186375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5" y="1"/>
                    </a:moveTo>
                    <a:lnTo>
                      <a:pt x="416" y="21"/>
                    </a:lnTo>
                    <a:lnTo>
                      <a:pt x="317" y="80"/>
                    </a:lnTo>
                    <a:lnTo>
                      <a:pt x="278" y="140"/>
                    </a:lnTo>
                    <a:lnTo>
                      <a:pt x="258" y="179"/>
                    </a:lnTo>
                    <a:lnTo>
                      <a:pt x="238" y="258"/>
                    </a:lnTo>
                    <a:lnTo>
                      <a:pt x="218" y="318"/>
                    </a:lnTo>
                    <a:lnTo>
                      <a:pt x="0" y="12578"/>
                    </a:lnTo>
                    <a:lnTo>
                      <a:pt x="0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80" y="12816"/>
                    </a:lnTo>
                    <a:lnTo>
                      <a:pt x="179" y="12875"/>
                    </a:lnTo>
                    <a:lnTo>
                      <a:pt x="278" y="12895"/>
                    </a:lnTo>
                    <a:lnTo>
                      <a:pt x="377" y="12875"/>
                    </a:lnTo>
                    <a:lnTo>
                      <a:pt x="476" y="12816"/>
                    </a:lnTo>
                    <a:lnTo>
                      <a:pt x="515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75" y="12578"/>
                    </a:lnTo>
                    <a:lnTo>
                      <a:pt x="793" y="318"/>
                    </a:lnTo>
                    <a:lnTo>
                      <a:pt x="793" y="258"/>
                    </a:lnTo>
                    <a:lnTo>
                      <a:pt x="773" y="179"/>
                    </a:lnTo>
                    <a:lnTo>
                      <a:pt x="753" y="140"/>
                    </a:lnTo>
                    <a:lnTo>
                      <a:pt x="713" y="80"/>
                    </a:lnTo>
                    <a:lnTo>
                      <a:pt x="614" y="21"/>
                    </a:ln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5" name="Google Shape;6375;p23"/>
              <p:cNvSpPr/>
              <p:nvPr/>
            </p:nvSpPr>
            <p:spPr>
              <a:xfrm>
                <a:off x="2447825" y="267325"/>
                <a:ext cx="50525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14856" extrusionOk="0">
                    <a:moveTo>
                      <a:pt x="0" y="1"/>
                    </a:moveTo>
                    <a:lnTo>
                      <a:pt x="911" y="5447"/>
                    </a:lnTo>
                    <a:lnTo>
                      <a:pt x="1070" y="6556"/>
                    </a:lnTo>
                    <a:lnTo>
                      <a:pt x="1228" y="7685"/>
                    </a:lnTo>
                    <a:lnTo>
                      <a:pt x="1347" y="8814"/>
                    </a:lnTo>
                    <a:lnTo>
                      <a:pt x="1387" y="9389"/>
                    </a:lnTo>
                    <a:lnTo>
                      <a:pt x="1426" y="9943"/>
                    </a:lnTo>
                    <a:lnTo>
                      <a:pt x="1446" y="10518"/>
                    </a:lnTo>
                    <a:lnTo>
                      <a:pt x="1446" y="11072"/>
                    </a:lnTo>
                    <a:lnTo>
                      <a:pt x="1446" y="11647"/>
                    </a:lnTo>
                    <a:lnTo>
                      <a:pt x="1406" y="12201"/>
                    </a:lnTo>
                    <a:lnTo>
                      <a:pt x="1367" y="12776"/>
                    </a:lnTo>
                    <a:lnTo>
                      <a:pt x="1287" y="13330"/>
                    </a:lnTo>
                    <a:lnTo>
                      <a:pt x="1208" y="13885"/>
                    </a:lnTo>
                    <a:lnTo>
                      <a:pt x="1089" y="14459"/>
                    </a:lnTo>
                    <a:lnTo>
                      <a:pt x="1089" y="14519"/>
                    </a:lnTo>
                    <a:lnTo>
                      <a:pt x="1089" y="14598"/>
                    </a:lnTo>
                    <a:lnTo>
                      <a:pt x="1109" y="14657"/>
                    </a:lnTo>
                    <a:lnTo>
                      <a:pt x="1129" y="14717"/>
                    </a:lnTo>
                    <a:lnTo>
                      <a:pt x="1208" y="14796"/>
                    </a:lnTo>
                    <a:lnTo>
                      <a:pt x="1287" y="14855"/>
                    </a:lnTo>
                    <a:lnTo>
                      <a:pt x="1406" y="14855"/>
                    </a:lnTo>
                    <a:lnTo>
                      <a:pt x="1505" y="14835"/>
                    </a:lnTo>
                    <a:lnTo>
                      <a:pt x="1545" y="14796"/>
                    </a:lnTo>
                    <a:lnTo>
                      <a:pt x="1585" y="14756"/>
                    </a:lnTo>
                    <a:lnTo>
                      <a:pt x="1624" y="14697"/>
                    </a:lnTo>
                    <a:lnTo>
                      <a:pt x="1644" y="14618"/>
                    </a:lnTo>
                    <a:lnTo>
                      <a:pt x="1743" y="14083"/>
                    </a:lnTo>
                    <a:lnTo>
                      <a:pt x="1842" y="13548"/>
                    </a:lnTo>
                    <a:lnTo>
                      <a:pt x="1901" y="12993"/>
                    </a:lnTo>
                    <a:lnTo>
                      <a:pt x="1961" y="12459"/>
                    </a:lnTo>
                    <a:lnTo>
                      <a:pt x="2001" y="11904"/>
                    </a:lnTo>
                    <a:lnTo>
                      <a:pt x="2020" y="11350"/>
                    </a:lnTo>
                    <a:lnTo>
                      <a:pt x="2020" y="10815"/>
                    </a:lnTo>
                    <a:lnTo>
                      <a:pt x="2001" y="10260"/>
                    </a:lnTo>
                    <a:lnTo>
                      <a:pt x="1981" y="9706"/>
                    </a:lnTo>
                    <a:lnTo>
                      <a:pt x="1941" y="9151"/>
                    </a:lnTo>
                    <a:lnTo>
                      <a:pt x="1842" y="8062"/>
                    </a:lnTo>
                    <a:lnTo>
                      <a:pt x="1703" y="6972"/>
                    </a:lnTo>
                    <a:lnTo>
                      <a:pt x="1545" y="5883"/>
                    </a:lnTo>
                    <a:lnTo>
                      <a:pt x="1070" y="2932"/>
                    </a:lnTo>
                    <a:lnTo>
                      <a:pt x="57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6" name="Google Shape;6376;p23"/>
              <p:cNvSpPr/>
              <p:nvPr/>
            </p:nvSpPr>
            <p:spPr>
              <a:xfrm>
                <a:off x="2356700" y="267325"/>
                <a:ext cx="61425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4420" extrusionOk="0">
                    <a:moveTo>
                      <a:pt x="1447" y="1"/>
                    </a:moveTo>
                    <a:lnTo>
                      <a:pt x="1387" y="60"/>
                    </a:lnTo>
                    <a:lnTo>
                      <a:pt x="1367" y="139"/>
                    </a:lnTo>
                    <a:lnTo>
                      <a:pt x="1348" y="218"/>
                    </a:lnTo>
                    <a:lnTo>
                      <a:pt x="1367" y="317"/>
                    </a:lnTo>
                    <a:lnTo>
                      <a:pt x="1447" y="654"/>
                    </a:lnTo>
                    <a:lnTo>
                      <a:pt x="1526" y="991"/>
                    </a:lnTo>
                    <a:lnTo>
                      <a:pt x="1625" y="1664"/>
                    </a:lnTo>
                    <a:lnTo>
                      <a:pt x="1704" y="2358"/>
                    </a:lnTo>
                    <a:lnTo>
                      <a:pt x="1763" y="3051"/>
                    </a:lnTo>
                    <a:lnTo>
                      <a:pt x="1783" y="3764"/>
                    </a:lnTo>
                    <a:lnTo>
                      <a:pt x="1803" y="4457"/>
                    </a:lnTo>
                    <a:lnTo>
                      <a:pt x="1843" y="5843"/>
                    </a:lnTo>
                    <a:lnTo>
                      <a:pt x="1882" y="7210"/>
                    </a:lnTo>
                    <a:lnTo>
                      <a:pt x="1902" y="8577"/>
                    </a:lnTo>
                    <a:lnTo>
                      <a:pt x="1863" y="9943"/>
                    </a:lnTo>
                    <a:lnTo>
                      <a:pt x="1843" y="10637"/>
                    </a:lnTo>
                    <a:lnTo>
                      <a:pt x="1803" y="11310"/>
                    </a:lnTo>
                    <a:lnTo>
                      <a:pt x="1744" y="12063"/>
                    </a:lnTo>
                    <a:lnTo>
                      <a:pt x="1645" y="12815"/>
                    </a:lnTo>
                    <a:lnTo>
                      <a:pt x="1625" y="13152"/>
                    </a:lnTo>
                    <a:lnTo>
                      <a:pt x="1605" y="13330"/>
                    </a:lnTo>
                    <a:lnTo>
                      <a:pt x="1565" y="13449"/>
                    </a:lnTo>
                    <a:lnTo>
                      <a:pt x="1486" y="13568"/>
                    </a:lnTo>
                    <a:lnTo>
                      <a:pt x="1447" y="13607"/>
                    </a:lnTo>
                    <a:lnTo>
                      <a:pt x="1407" y="13627"/>
                    </a:lnTo>
                    <a:lnTo>
                      <a:pt x="1367" y="13627"/>
                    </a:lnTo>
                    <a:lnTo>
                      <a:pt x="1348" y="13607"/>
                    </a:lnTo>
                    <a:lnTo>
                      <a:pt x="1288" y="13568"/>
                    </a:lnTo>
                    <a:lnTo>
                      <a:pt x="1229" y="13469"/>
                    </a:lnTo>
                    <a:lnTo>
                      <a:pt x="1169" y="13370"/>
                    </a:lnTo>
                    <a:lnTo>
                      <a:pt x="1090" y="13132"/>
                    </a:lnTo>
                    <a:lnTo>
                      <a:pt x="991" y="12835"/>
                    </a:lnTo>
                    <a:lnTo>
                      <a:pt x="912" y="12518"/>
                    </a:lnTo>
                    <a:lnTo>
                      <a:pt x="833" y="12201"/>
                    </a:lnTo>
                    <a:lnTo>
                      <a:pt x="773" y="11865"/>
                    </a:lnTo>
                    <a:lnTo>
                      <a:pt x="674" y="11211"/>
                    </a:lnTo>
                    <a:lnTo>
                      <a:pt x="615" y="10557"/>
                    </a:lnTo>
                    <a:lnTo>
                      <a:pt x="575" y="9904"/>
                    </a:lnTo>
                    <a:lnTo>
                      <a:pt x="575" y="9270"/>
                    </a:lnTo>
                    <a:lnTo>
                      <a:pt x="575" y="8636"/>
                    </a:lnTo>
                    <a:lnTo>
                      <a:pt x="615" y="7982"/>
                    </a:lnTo>
                    <a:lnTo>
                      <a:pt x="714" y="6695"/>
                    </a:lnTo>
                    <a:lnTo>
                      <a:pt x="833" y="5427"/>
                    </a:lnTo>
                    <a:lnTo>
                      <a:pt x="833" y="5348"/>
                    </a:lnTo>
                    <a:lnTo>
                      <a:pt x="833" y="5289"/>
                    </a:lnTo>
                    <a:lnTo>
                      <a:pt x="793" y="5229"/>
                    </a:lnTo>
                    <a:lnTo>
                      <a:pt x="773" y="5190"/>
                    </a:lnTo>
                    <a:lnTo>
                      <a:pt x="734" y="5150"/>
                    </a:lnTo>
                    <a:lnTo>
                      <a:pt x="694" y="5130"/>
                    </a:lnTo>
                    <a:lnTo>
                      <a:pt x="575" y="5111"/>
                    </a:lnTo>
                    <a:lnTo>
                      <a:pt x="476" y="5130"/>
                    </a:lnTo>
                    <a:lnTo>
                      <a:pt x="377" y="5190"/>
                    </a:lnTo>
                    <a:lnTo>
                      <a:pt x="337" y="5229"/>
                    </a:lnTo>
                    <a:lnTo>
                      <a:pt x="298" y="5289"/>
                    </a:lnTo>
                    <a:lnTo>
                      <a:pt x="278" y="5348"/>
                    </a:lnTo>
                    <a:lnTo>
                      <a:pt x="258" y="5427"/>
                    </a:lnTo>
                    <a:lnTo>
                      <a:pt x="120" y="7052"/>
                    </a:lnTo>
                    <a:lnTo>
                      <a:pt x="60" y="7864"/>
                    </a:lnTo>
                    <a:lnTo>
                      <a:pt x="21" y="8676"/>
                    </a:lnTo>
                    <a:lnTo>
                      <a:pt x="1" y="9488"/>
                    </a:lnTo>
                    <a:lnTo>
                      <a:pt x="21" y="10320"/>
                    </a:lnTo>
                    <a:lnTo>
                      <a:pt x="100" y="11112"/>
                    </a:lnTo>
                    <a:lnTo>
                      <a:pt x="139" y="11528"/>
                    </a:lnTo>
                    <a:lnTo>
                      <a:pt x="199" y="11924"/>
                    </a:lnTo>
                    <a:lnTo>
                      <a:pt x="318" y="12538"/>
                    </a:lnTo>
                    <a:lnTo>
                      <a:pt x="377" y="12875"/>
                    </a:lnTo>
                    <a:lnTo>
                      <a:pt x="476" y="13211"/>
                    </a:lnTo>
                    <a:lnTo>
                      <a:pt x="575" y="13528"/>
                    </a:lnTo>
                    <a:lnTo>
                      <a:pt x="714" y="13825"/>
                    </a:lnTo>
                    <a:lnTo>
                      <a:pt x="793" y="13964"/>
                    </a:lnTo>
                    <a:lnTo>
                      <a:pt x="892" y="14083"/>
                    </a:lnTo>
                    <a:lnTo>
                      <a:pt x="991" y="14182"/>
                    </a:lnTo>
                    <a:lnTo>
                      <a:pt x="1090" y="14281"/>
                    </a:lnTo>
                    <a:lnTo>
                      <a:pt x="1229" y="14360"/>
                    </a:lnTo>
                    <a:lnTo>
                      <a:pt x="1387" y="14420"/>
                    </a:lnTo>
                    <a:lnTo>
                      <a:pt x="1526" y="14420"/>
                    </a:lnTo>
                    <a:lnTo>
                      <a:pt x="1664" y="14380"/>
                    </a:lnTo>
                    <a:lnTo>
                      <a:pt x="1783" y="14301"/>
                    </a:lnTo>
                    <a:lnTo>
                      <a:pt x="1902" y="14182"/>
                    </a:lnTo>
                    <a:lnTo>
                      <a:pt x="1981" y="14043"/>
                    </a:lnTo>
                    <a:lnTo>
                      <a:pt x="2061" y="13865"/>
                    </a:lnTo>
                    <a:lnTo>
                      <a:pt x="2160" y="13528"/>
                    </a:lnTo>
                    <a:lnTo>
                      <a:pt x="2239" y="13152"/>
                    </a:lnTo>
                    <a:lnTo>
                      <a:pt x="2278" y="12776"/>
                    </a:lnTo>
                    <a:lnTo>
                      <a:pt x="2318" y="12379"/>
                    </a:lnTo>
                    <a:lnTo>
                      <a:pt x="2358" y="11587"/>
                    </a:lnTo>
                    <a:lnTo>
                      <a:pt x="2397" y="10835"/>
                    </a:lnTo>
                    <a:lnTo>
                      <a:pt x="2437" y="9904"/>
                    </a:lnTo>
                    <a:lnTo>
                      <a:pt x="2457" y="8993"/>
                    </a:lnTo>
                    <a:lnTo>
                      <a:pt x="2457" y="8062"/>
                    </a:lnTo>
                    <a:lnTo>
                      <a:pt x="2457" y="7131"/>
                    </a:lnTo>
                    <a:lnTo>
                      <a:pt x="2437" y="5388"/>
                    </a:lnTo>
                    <a:lnTo>
                      <a:pt x="2417" y="4497"/>
                    </a:lnTo>
                    <a:lnTo>
                      <a:pt x="2377" y="3605"/>
                    </a:lnTo>
                    <a:lnTo>
                      <a:pt x="2318" y="2714"/>
                    </a:lnTo>
                    <a:lnTo>
                      <a:pt x="2239" y="1843"/>
                    </a:lnTo>
                    <a:lnTo>
                      <a:pt x="2179" y="1407"/>
                    </a:lnTo>
                    <a:lnTo>
                      <a:pt x="2100" y="971"/>
                    </a:lnTo>
                    <a:lnTo>
                      <a:pt x="2021" y="555"/>
                    </a:lnTo>
                    <a:lnTo>
                      <a:pt x="1922" y="139"/>
                    </a:lnTo>
                    <a:lnTo>
                      <a:pt x="1882" y="60"/>
                    </a:lnTo>
                    <a:lnTo>
                      <a:pt x="184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7" name="Google Shape;6377;p23"/>
              <p:cNvSpPr/>
              <p:nvPr/>
            </p:nvSpPr>
            <p:spPr>
              <a:xfrm>
                <a:off x="2165575" y="1603750"/>
                <a:ext cx="1124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45318" extrusionOk="0">
                    <a:moveTo>
                      <a:pt x="1922" y="1"/>
                    </a:moveTo>
                    <a:lnTo>
                      <a:pt x="1823" y="20"/>
                    </a:lnTo>
                    <a:lnTo>
                      <a:pt x="1743" y="80"/>
                    </a:lnTo>
                    <a:lnTo>
                      <a:pt x="1704" y="119"/>
                    </a:lnTo>
                    <a:lnTo>
                      <a:pt x="1684" y="179"/>
                    </a:lnTo>
                    <a:lnTo>
                      <a:pt x="1664" y="238"/>
                    </a:lnTo>
                    <a:lnTo>
                      <a:pt x="1664" y="318"/>
                    </a:lnTo>
                    <a:lnTo>
                      <a:pt x="1704" y="852"/>
                    </a:lnTo>
                    <a:lnTo>
                      <a:pt x="1724" y="1407"/>
                    </a:lnTo>
                    <a:lnTo>
                      <a:pt x="1704" y="1942"/>
                    </a:lnTo>
                    <a:lnTo>
                      <a:pt x="1664" y="2476"/>
                    </a:lnTo>
                    <a:lnTo>
                      <a:pt x="1625" y="2991"/>
                    </a:lnTo>
                    <a:lnTo>
                      <a:pt x="1545" y="3526"/>
                    </a:lnTo>
                    <a:lnTo>
                      <a:pt x="1466" y="4041"/>
                    </a:lnTo>
                    <a:lnTo>
                      <a:pt x="1367" y="4576"/>
                    </a:lnTo>
                    <a:lnTo>
                      <a:pt x="1149" y="5606"/>
                    </a:lnTo>
                    <a:lnTo>
                      <a:pt x="912" y="6656"/>
                    </a:lnTo>
                    <a:lnTo>
                      <a:pt x="674" y="7685"/>
                    </a:lnTo>
                    <a:lnTo>
                      <a:pt x="436" y="8735"/>
                    </a:lnTo>
                    <a:lnTo>
                      <a:pt x="258" y="9706"/>
                    </a:lnTo>
                    <a:lnTo>
                      <a:pt x="179" y="10201"/>
                    </a:lnTo>
                    <a:lnTo>
                      <a:pt x="100" y="10696"/>
                    </a:lnTo>
                    <a:lnTo>
                      <a:pt x="60" y="11211"/>
                    </a:lnTo>
                    <a:lnTo>
                      <a:pt x="20" y="11706"/>
                    </a:lnTo>
                    <a:lnTo>
                      <a:pt x="1" y="12201"/>
                    </a:lnTo>
                    <a:lnTo>
                      <a:pt x="1" y="12716"/>
                    </a:lnTo>
                    <a:lnTo>
                      <a:pt x="40" y="13231"/>
                    </a:lnTo>
                    <a:lnTo>
                      <a:pt x="80" y="13766"/>
                    </a:lnTo>
                    <a:lnTo>
                      <a:pt x="139" y="14281"/>
                    </a:lnTo>
                    <a:lnTo>
                      <a:pt x="218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3" y="18024"/>
                    </a:lnTo>
                    <a:lnTo>
                      <a:pt x="971" y="19193"/>
                    </a:lnTo>
                    <a:lnTo>
                      <a:pt x="1110" y="20381"/>
                    </a:lnTo>
                    <a:lnTo>
                      <a:pt x="1209" y="21570"/>
                    </a:lnTo>
                    <a:lnTo>
                      <a:pt x="1288" y="22758"/>
                    </a:lnTo>
                    <a:lnTo>
                      <a:pt x="1347" y="23946"/>
                    </a:lnTo>
                    <a:lnTo>
                      <a:pt x="138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308" y="31136"/>
                    </a:lnTo>
                    <a:lnTo>
                      <a:pt x="1129" y="35909"/>
                    </a:lnTo>
                    <a:lnTo>
                      <a:pt x="1050" y="38246"/>
                    </a:lnTo>
                    <a:lnTo>
                      <a:pt x="1030" y="39435"/>
                    </a:lnTo>
                    <a:lnTo>
                      <a:pt x="1050" y="40029"/>
                    </a:lnTo>
                    <a:lnTo>
                      <a:pt x="1070" y="40603"/>
                    </a:lnTo>
                    <a:lnTo>
                      <a:pt x="1090" y="41198"/>
                    </a:lnTo>
                    <a:lnTo>
                      <a:pt x="1149" y="41772"/>
                    </a:lnTo>
                    <a:lnTo>
                      <a:pt x="1229" y="42346"/>
                    </a:lnTo>
                    <a:lnTo>
                      <a:pt x="1308" y="42921"/>
                    </a:lnTo>
                    <a:lnTo>
                      <a:pt x="1427" y="43495"/>
                    </a:lnTo>
                    <a:lnTo>
                      <a:pt x="1565" y="44050"/>
                    </a:lnTo>
                    <a:lnTo>
                      <a:pt x="1743" y="44604"/>
                    </a:lnTo>
                    <a:lnTo>
                      <a:pt x="1942" y="45159"/>
                    </a:lnTo>
                    <a:lnTo>
                      <a:pt x="2001" y="45238"/>
                    </a:lnTo>
                    <a:lnTo>
                      <a:pt x="2060" y="45297"/>
                    </a:lnTo>
                    <a:lnTo>
                      <a:pt x="2140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77" y="45238"/>
                    </a:lnTo>
                    <a:lnTo>
                      <a:pt x="2437" y="45179"/>
                    </a:lnTo>
                    <a:lnTo>
                      <a:pt x="2457" y="45080"/>
                    </a:lnTo>
                    <a:lnTo>
                      <a:pt x="2853" y="43079"/>
                    </a:lnTo>
                    <a:lnTo>
                      <a:pt x="322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62" y="36008"/>
                    </a:lnTo>
                    <a:lnTo>
                      <a:pt x="4081" y="34998"/>
                    </a:lnTo>
                    <a:lnTo>
                      <a:pt x="4180" y="33968"/>
                    </a:lnTo>
                    <a:lnTo>
                      <a:pt x="4259" y="32958"/>
                    </a:lnTo>
                    <a:lnTo>
                      <a:pt x="4338" y="31928"/>
                    </a:lnTo>
                    <a:lnTo>
                      <a:pt x="4398" y="30898"/>
                    </a:lnTo>
                    <a:lnTo>
                      <a:pt x="4437" y="29868"/>
                    </a:lnTo>
                    <a:lnTo>
                      <a:pt x="4477" y="28858"/>
                    </a:lnTo>
                    <a:lnTo>
                      <a:pt x="4497" y="27828"/>
                    </a:lnTo>
                    <a:lnTo>
                      <a:pt x="4497" y="26798"/>
                    </a:lnTo>
                    <a:lnTo>
                      <a:pt x="4477" y="25788"/>
                    </a:lnTo>
                    <a:lnTo>
                      <a:pt x="4457" y="24758"/>
                    </a:lnTo>
                    <a:lnTo>
                      <a:pt x="4398" y="23728"/>
                    </a:lnTo>
                    <a:lnTo>
                      <a:pt x="4338" y="22718"/>
                    </a:lnTo>
                    <a:lnTo>
                      <a:pt x="4259" y="21708"/>
                    </a:lnTo>
                    <a:lnTo>
                      <a:pt x="4160" y="20678"/>
                    </a:lnTo>
                    <a:lnTo>
                      <a:pt x="4041" y="19668"/>
                    </a:lnTo>
                    <a:lnTo>
                      <a:pt x="3902" y="18658"/>
                    </a:lnTo>
                    <a:lnTo>
                      <a:pt x="3744" y="17648"/>
                    </a:lnTo>
                    <a:lnTo>
                      <a:pt x="3566" y="16658"/>
                    </a:lnTo>
                    <a:lnTo>
                      <a:pt x="3348" y="15648"/>
                    </a:lnTo>
                    <a:lnTo>
                      <a:pt x="3130" y="14657"/>
                    </a:lnTo>
                    <a:lnTo>
                      <a:pt x="2892" y="13667"/>
                    </a:lnTo>
                    <a:lnTo>
                      <a:pt x="2635" y="12677"/>
                    </a:lnTo>
                    <a:lnTo>
                      <a:pt x="2595" y="12597"/>
                    </a:lnTo>
                    <a:lnTo>
                      <a:pt x="2575" y="12538"/>
                    </a:lnTo>
                    <a:lnTo>
                      <a:pt x="2516" y="12498"/>
                    </a:lnTo>
                    <a:lnTo>
                      <a:pt x="2476" y="12479"/>
                    </a:lnTo>
                    <a:lnTo>
                      <a:pt x="2377" y="12439"/>
                    </a:lnTo>
                    <a:lnTo>
                      <a:pt x="2278" y="12459"/>
                    </a:lnTo>
                    <a:lnTo>
                      <a:pt x="2179" y="12498"/>
                    </a:lnTo>
                    <a:lnTo>
                      <a:pt x="2100" y="12597"/>
                    </a:lnTo>
                    <a:lnTo>
                      <a:pt x="2080" y="12637"/>
                    </a:lnTo>
                    <a:lnTo>
                      <a:pt x="2060" y="12696"/>
                    </a:lnTo>
                    <a:lnTo>
                      <a:pt x="2060" y="12776"/>
                    </a:lnTo>
                    <a:lnTo>
                      <a:pt x="2080" y="12855"/>
                    </a:lnTo>
                    <a:lnTo>
                      <a:pt x="2338" y="13786"/>
                    </a:lnTo>
                    <a:lnTo>
                      <a:pt x="2575" y="14736"/>
                    </a:lnTo>
                    <a:lnTo>
                      <a:pt x="2773" y="15707"/>
                    </a:lnTo>
                    <a:lnTo>
                      <a:pt x="2971" y="16658"/>
                    </a:lnTo>
                    <a:lnTo>
                      <a:pt x="3150" y="17608"/>
                    </a:lnTo>
                    <a:lnTo>
                      <a:pt x="3308" y="18579"/>
                    </a:lnTo>
                    <a:lnTo>
                      <a:pt x="3447" y="19549"/>
                    </a:lnTo>
                    <a:lnTo>
                      <a:pt x="3566" y="20520"/>
                    </a:lnTo>
                    <a:lnTo>
                      <a:pt x="3665" y="21490"/>
                    </a:lnTo>
                    <a:lnTo>
                      <a:pt x="3744" y="22461"/>
                    </a:lnTo>
                    <a:lnTo>
                      <a:pt x="3823" y="23431"/>
                    </a:lnTo>
                    <a:lnTo>
                      <a:pt x="3863" y="24422"/>
                    </a:lnTo>
                    <a:lnTo>
                      <a:pt x="3902" y="25392"/>
                    </a:lnTo>
                    <a:lnTo>
                      <a:pt x="3922" y="26383"/>
                    </a:lnTo>
                    <a:lnTo>
                      <a:pt x="3922" y="27353"/>
                    </a:lnTo>
                    <a:lnTo>
                      <a:pt x="3922" y="28343"/>
                    </a:lnTo>
                    <a:lnTo>
                      <a:pt x="3902" y="29314"/>
                    </a:lnTo>
                    <a:lnTo>
                      <a:pt x="3863" y="30304"/>
                    </a:lnTo>
                    <a:lnTo>
                      <a:pt x="3803" y="31275"/>
                    </a:lnTo>
                    <a:lnTo>
                      <a:pt x="3744" y="32265"/>
                    </a:lnTo>
                    <a:lnTo>
                      <a:pt x="3665" y="33235"/>
                    </a:lnTo>
                    <a:lnTo>
                      <a:pt x="3585" y="34206"/>
                    </a:lnTo>
                    <a:lnTo>
                      <a:pt x="3368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6" y="41990"/>
                    </a:lnTo>
                    <a:lnTo>
                      <a:pt x="2120" y="43891"/>
                    </a:lnTo>
                    <a:lnTo>
                      <a:pt x="2001" y="43436"/>
                    </a:lnTo>
                    <a:lnTo>
                      <a:pt x="1902" y="42980"/>
                    </a:lnTo>
                    <a:lnTo>
                      <a:pt x="1803" y="42505"/>
                    </a:lnTo>
                    <a:lnTo>
                      <a:pt x="1743" y="42029"/>
                    </a:lnTo>
                    <a:lnTo>
                      <a:pt x="1684" y="41554"/>
                    </a:lnTo>
                    <a:lnTo>
                      <a:pt x="1644" y="41059"/>
                    </a:lnTo>
                    <a:lnTo>
                      <a:pt x="1605" y="40108"/>
                    </a:lnTo>
                    <a:lnTo>
                      <a:pt x="1605" y="39138"/>
                    </a:lnTo>
                    <a:lnTo>
                      <a:pt x="1625" y="38147"/>
                    </a:lnTo>
                    <a:lnTo>
                      <a:pt x="1684" y="36226"/>
                    </a:lnTo>
                    <a:lnTo>
                      <a:pt x="1823" y="31572"/>
                    </a:lnTo>
                    <a:lnTo>
                      <a:pt x="1922" y="26937"/>
                    </a:lnTo>
                    <a:lnTo>
                      <a:pt x="1922" y="25808"/>
                    </a:lnTo>
                    <a:lnTo>
                      <a:pt x="1922" y="24699"/>
                    </a:lnTo>
                    <a:lnTo>
                      <a:pt x="1902" y="23570"/>
                    </a:lnTo>
                    <a:lnTo>
                      <a:pt x="1882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5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1" y="15747"/>
                    </a:lnTo>
                    <a:lnTo>
                      <a:pt x="85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5" y="13469"/>
                    </a:lnTo>
                    <a:lnTo>
                      <a:pt x="595" y="12934"/>
                    </a:lnTo>
                    <a:lnTo>
                      <a:pt x="575" y="12380"/>
                    </a:lnTo>
                    <a:lnTo>
                      <a:pt x="595" y="11845"/>
                    </a:lnTo>
                    <a:lnTo>
                      <a:pt x="615" y="11310"/>
                    </a:lnTo>
                    <a:lnTo>
                      <a:pt x="674" y="10775"/>
                    </a:lnTo>
                    <a:lnTo>
                      <a:pt x="753" y="10240"/>
                    </a:lnTo>
                    <a:lnTo>
                      <a:pt x="832" y="9706"/>
                    </a:lnTo>
                    <a:lnTo>
                      <a:pt x="931" y="9171"/>
                    </a:lnTo>
                    <a:lnTo>
                      <a:pt x="1169" y="8082"/>
                    </a:lnTo>
                    <a:lnTo>
                      <a:pt x="1407" y="6992"/>
                    </a:lnTo>
                    <a:lnTo>
                      <a:pt x="1664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100" y="3685"/>
                    </a:lnTo>
                    <a:lnTo>
                      <a:pt x="2179" y="3130"/>
                    </a:lnTo>
                    <a:lnTo>
                      <a:pt x="2239" y="2575"/>
                    </a:lnTo>
                    <a:lnTo>
                      <a:pt x="2278" y="2021"/>
                    </a:lnTo>
                    <a:lnTo>
                      <a:pt x="2278" y="1466"/>
                    </a:lnTo>
                    <a:lnTo>
                      <a:pt x="2278" y="892"/>
                    </a:lnTo>
                    <a:lnTo>
                      <a:pt x="2239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79" y="119"/>
                    </a:lnTo>
                    <a:lnTo>
                      <a:pt x="2120" y="80"/>
                    </a:lnTo>
                    <a:lnTo>
                      <a:pt x="2041" y="20"/>
                    </a:lnTo>
                    <a:lnTo>
                      <a:pt x="19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8" name="Google Shape;6378;p23"/>
              <p:cNvSpPr/>
              <p:nvPr/>
            </p:nvSpPr>
            <p:spPr>
              <a:xfrm>
                <a:off x="2140825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60" y="80"/>
                    </a:lnTo>
                    <a:lnTo>
                      <a:pt x="40" y="120"/>
                    </a:lnTo>
                    <a:lnTo>
                      <a:pt x="2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13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92" y="9132"/>
                    </a:lnTo>
                    <a:lnTo>
                      <a:pt x="832" y="9171"/>
                    </a:lnTo>
                    <a:lnTo>
                      <a:pt x="911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08" y="9171"/>
                    </a:lnTo>
                    <a:lnTo>
                      <a:pt x="1248" y="9132"/>
                    </a:lnTo>
                    <a:lnTo>
                      <a:pt x="126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5" y="318"/>
                    </a:lnTo>
                    <a:lnTo>
                      <a:pt x="555" y="239"/>
                    </a:lnTo>
                    <a:lnTo>
                      <a:pt x="535" y="179"/>
                    </a:lnTo>
                    <a:lnTo>
                      <a:pt x="495" y="120"/>
                    </a:lnTo>
                    <a:lnTo>
                      <a:pt x="456" y="80"/>
                    </a:lnTo>
                    <a:lnTo>
                      <a:pt x="357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9" name="Google Shape;6379;p23"/>
              <p:cNvSpPr/>
              <p:nvPr/>
            </p:nvSpPr>
            <p:spPr>
              <a:xfrm>
                <a:off x="2038325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7" y="1"/>
                    </a:moveTo>
                    <a:lnTo>
                      <a:pt x="2337" y="21"/>
                    </a:lnTo>
                    <a:lnTo>
                      <a:pt x="2278" y="60"/>
                    </a:lnTo>
                    <a:lnTo>
                      <a:pt x="2238" y="100"/>
                    </a:lnTo>
                    <a:lnTo>
                      <a:pt x="2219" y="159"/>
                    </a:lnTo>
                    <a:lnTo>
                      <a:pt x="2179" y="219"/>
                    </a:lnTo>
                    <a:lnTo>
                      <a:pt x="1922" y="1249"/>
                    </a:lnTo>
                    <a:lnTo>
                      <a:pt x="1704" y="2298"/>
                    </a:lnTo>
                    <a:lnTo>
                      <a:pt x="1486" y="3348"/>
                    </a:lnTo>
                    <a:lnTo>
                      <a:pt x="1308" y="4398"/>
                    </a:lnTo>
                    <a:lnTo>
                      <a:pt x="1149" y="5447"/>
                    </a:lnTo>
                    <a:lnTo>
                      <a:pt x="991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15" y="10894"/>
                    </a:lnTo>
                    <a:lnTo>
                      <a:pt x="317" y="13132"/>
                    </a:lnTo>
                    <a:lnTo>
                      <a:pt x="139" y="15390"/>
                    </a:lnTo>
                    <a:lnTo>
                      <a:pt x="80" y="16519"/>
                    </a:lnTo>
                    <a:lnTo>
                      <a:pt x="20" y="17648"/>
                    </a:lnTo>
                    <a:lnTo>
                      <a:pt x="0" y="18817"/>
                    </a:lnTo>
                    <a:lnTo>
                      <a:pt x="0" y="19965"/>
                    </a:lnTo>
                    <a:lnTo>
                      <a:pt x="20" y="21114"/>
                    </a:lnTo>
                    <a:lnTo>
                      <a:pt x="80" y="22283"/>
                    </a:lnTo>
                    <a:lnTo>
                      <a:pt x="159" y="23431"/>
                    </a:lnTo>
                    <a:lnTo>
                      <a:pt x="238" y="24580"/>
                    </a:lnTo>
                    <a:lnTo>
                      <a:pt x="456" y="26878"/>
                    </a:lnTo>
                    <a:lnTo>
                      <a:pt x="694" y="29195"/>
                    </a:lnTo>
                    <a:lnTo>
                      <a:pt x="892" y="31493"/>
                    </a:lnTo>
                    <a:lnTo>
                      <a:pt x="1090" y="33790"/>
                    </a:lnTo>
                    <a:lnTo>
                      <a:pt x="1248" y="36107"/>
                    </a:lnTo>
                    <a:lnTo>
                      <a:pt x="1407" y="38762"/>
                    </a:lnTo>
                    <a:lnTo>
                      <a:pt x="1525" y="41416"/>
                    </a:lnTo>
                    <a:lnTo>
                      <a:pt x="1644" y="44050"/>
                    </a:lnTo>
                    <a:lnTo>
                      <a:pt x="1704" y="46704"/>
                    </a:lnTo>
                    <a:lnTo>
                      <a:pt x="1723" y="46783"/>
                    </a:lnTo>
                    <a:lnTo>
                      <a:pt x="1743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902" y="47001"/>
                    </a:lnTo>
                    <a:lnTo>
                      <a:pt x="2001" y="47021"/>
                    </a:lnTo>
                    <a:lnTo>
                      <a:pt x="2100" y="47001"/>
                    </a:lnTo>
                    <a:lnTo>
                      <a:pt x="2199" y="46941"/>
                    </a:lnTo>
                    <a:lnTo>
                      <a:pt x="2219" y="46902"/>
                    </a:lnTo>
                    <a:lnTo>
                      <a:pt x="2258" y="46842"/>
                    </a:lnTo>
                    <a:lnTo>
                      <a:pt x="2278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39" y="42109"/>
                    </a:lnTo>
                    <a:lnTo>
                      <a:pt x="2021" y="39791"/>
                    </a:lnTo>
                    <a:lnTo>
                      <a:pt x="1902" y="37494"/>
                    </a:lnTo>
                    <a:lnTo>
                      <a:pt x="1743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6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74" y="22758"/>
                    </a:lnTo>
                    <a:lnTo>
                      <a:pt x="595" y="21649"/>
                    </a:lnTo>
                    <a:lnTo>
                      <a:pt x="55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4" y="17153"/>
                    </a:lnTo>
                    <a:lnTo>
                      <a:pt x="674" y="16004"/>
                    </a:lnTo>
                    <a:lnTo>
                      <a:pt x="753" y="14875"/>
                    </a:lnTo>
                    <a:lnTo>
                      <a:pt x="951" y="12597"/>
                    </a:lnTo>
                    <a:lnTo>
                      <a:pt x="1149" y="10340"/>
                    </a:lnTo>
                    <a:lnTo>
                      <a:pt x="1268" y="9072"/>
                    </a:lnTo>
                    <a:lnTo>
                      <a:pt x="1407" y="7824"/>
                    </a:lnTo>
                    <a:lnTo>
                      <a:pt x="1565" y="6576"/>
                    </a:lnTo>
                    <a:lnTo>
                      <a:pt x="1743" y="5329"/>
                    </a:lnTo>
                    <a:lnTo>
                      <a:pt x="1941" y="4081"/>
                    </a:lnTo>
                    <a:lnTo>
                      <a:pt x="2159" y="2853"/>
                    </a:lnTo>
                    <a:lnTo>
                      <a:pt x="2437" y="1625"/>
                    </a:lnTo>
                    <a:lnTo>
                      <a:pt x="2734" y="397"/>
                    </a:lnTo>
                    <a:lnTo>
                      <a:pt x="2753" y="337"/>
                    </a:lnTo>
                    <a:lnTo>
                      <a:pt x="2753" y="258"/>
                    </a:lnTo>
                    <a:lnTo>
                      <a:pt x="2734" y="199"/>
                    </a:lnTo>
                    <a:lnTo>
                      <a:pt x="2714" y="139"/>
                    </a:lnTo>
                    <a:lnTo>
                      <a:pt x="2635" y="60"/>
                    </a:lnTo>
                    <a:lnTo>
                      <a:pt x="253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0" name="Google Shape;6380;p23"/>
              <p:cNvSpPr/>
              <p:nvPr/>
            </p:nvSpPr>
            <p:spPr>
              <a:xfrm>
                <a:off x="1977900" y="276725"/>
                <a:ext cx="114425" cy="1292400"/>
              </a:xfrm>
              <a:custGeom>
                <a:avLst/>
                <a:gdLst/>
                <a:ahLst/>
                <a:cxnLst/>
                <a:rect l="l" t="t" r="r" b="b"/>
                <a:pathLst>
                  <a:path w="4577" h="51696" extrusionOk="0">
                    <a:moveTo>
                      <a:pt x="1071" y="1"/>
                    </a:moveTo>
                    <a:lnTo>
                      <a:pt x="1011" y="21"/>
                    </a:lnTo>
                    <a:lnTo>
                      <a:pt x="952" y="40"/>
                    </a:lnTo>
                    <a:lnTo>
                      <a:pt x="912" y="100"/>
                    </a:lnTo>
                    <a:lnTo>
                      <a:pt x="872" y="159"/>
                    </a:lnTo>
                    <a:lnTo>
                      <a:pt x="853" y="239"/>
                    </a:lnTo>
                    <a:lnTo>
                      <a:pt x="635" y="1427"/>
                    </a:lnTo>
                    <a:lnTo>
                      <a:pt x="457" y="2635"/>
                    </a:lnTo>
                    <a:lnTo>
                      <a:pt x="318" y="3863"/>
                    </a:lnTo>
                    <a:lnTo>
                      <a:pt x="199" y="5071"/>
                    </a:lnTo>
                    <a:lnTo>
                      <a:pt x="100" y="6279"/>
                    </a:lnTo>
                    <a:lnTo>
                      <a:pt x="41" y="7507"/>
                    </a:lnTo>
                    <a:lnTo>
                      <a:pt x="1" y="8735"/>
                    </a:lnTo>
                    <a:lnTo>
                      <a:pt x="1" y="9963"/>
                    </a:lnTo>
                    <a:lnTo>
                      <a:pt x="21" y="11172"/>
                    </a:lnTo>
                    <a:lnTo>
                      <a:pt x="80" y="12400"/>
                    </a:lnTo>
                    <a:lnTo>
                      <a:pt x="159" y="13628"/>
                    </a:lnTo>
                    <a:lnTo>
                      <a:pt x="258" y="14836"/>
                    </a:lnTo>
                    <a:lnTo>
                      <a:pt x="397" y="16044"/>
                    </a:lnTo>
                    <a:lnTo>
                      <a:pt x="575" y="17252"/>
                    </a:lnTo>
                    <a:lnTo>
                      <a:pt x="773" y="18460"/>
                    </a:lnTo>
                    <a:lnTo>
                      <a:pt x="1011" y="19649"/>
                    </a:lnTo>
                    <a:lnTo>
                      <a:pt x="1130" y="20263"/>
                    </a:lnTo>
                    <a:lnTo>
                      <a:pt x="1269" y="20877"/>
                    </a:lnTo>
                    <a:lnTo>
                      <a:pt x="1585" y="22085"/>
                    </a:lnTo>
                    <a:lnTo>
                      <a:pt x="1922" y="23273"/>
                    </a:lnTo>
                    <a:lnTo>
                      <a:pt x="2259" y="24462"/>
                    </a:lnTo>
                    <a:lnTo>
                      <a:pt x="2615" y="25670"/>
                    </a:lnTo>
                    <a:lnTo>
                      <a:pt x="2932" y="26858"/>
                    </a:lnTo>
                    <a:lnTo>
                      <a:pt x="3229" y="28086"/>
                    </a:lnTo>
                    <a:lnTo>
                      <a:pt x="3348" y="28680"/>
                    </a:lnTo>
                    <a:lnTo>
                      <a:pt x="3467" y="29294"/>
                    </a:lnTo>
                    <a:lnTo>
                      <a:pt x="3566" y="29948"/>
                    </a:lnTo>
                    <a:lnTo>
                      <a:pt x="3665" y="30582"/>
                    </a:lnTo>
                    <a:lnTo>
                      <a:pt x="3744" y="31235"/>
                    </a:lnTo>
                    <a:lnTo>
                      <a:pt x="3824" y="31889"/>
                    </a:lnTo>
                    <a:lnTo>
                      <a:pt x="3923" y="33176"/>
                    </a:lnTo>
                    <a:lnTo>
                      <a:pt x="3982" y="34484"/>
                    </a:lnTo>
                    <a:lnTo>
                      <a:pt x="4002" y="35791"/>
                    </a:lnTo>
                    <a:lnTo>
                      <a:pt x="4002" y="37098"/>
                    </a:lnTo>
                    <a:lnTo>
                      <a:pt x="3962" y="38405"/>
                    </a:lnTo>
                    <a:lnTo>
                      <a:pt x="3903" y="39712"/>
                    </a:lnTo>
                    <a:lnTo>
                      <a:pt x="3804" y="41158"/>
                    </a:lnTo>
                    <a:lnTo>
                      <a:pt x="3685" y="42624"/>
                    </a:lnTo>
                    <a:lnTo>
                      <a:pt x="3566" y="44090"/>
                    </a:lnTo>
                    <a:lnTo>
                      <a:pt x="3447" y="45555"/>
                    </a:lnTo>
                    <a:lnTo>
                      <a:pt x="2873" y="51378"/>
                    </a:lnTo>
                    <a:lnTo>
                      <a:pt x="2873" y="51457"/>
                    </a:lnTo>
                    <a:lnTo>
                      <a:pt x="2873" y="51517"/>
                    </a:lnTo>
                    <a:lnTo>
                      <a:pt x="2893" y="51576"/>
                    </a:lnTo>
                    <a:lnTo>
                      <a:pt x="2932" y="51616"/>
                    </a:lnTo>
                    <a:lnTo>
                      <a:pt x="3012" y="51675"/>
                    </a:lnTo>
                    <a:lnTo>
                      <a:pt x="3111" y="51695"/>
                    </a:lnTo>
                    <a:lnTo>
                      <a:pt x="3229" y="51675"/>
                    </a:lnTo>
                    <a:lnTo>
                      <a:pt x="3328" y="51616"/>
                    </a:lnTo>
                    <a:lnTo>
                      <a:pt x="3368" y="51576"/>
                    </a:lnTo>
                    <a:lnTo>
                      <a:pt x="3388" y="51517"/>
                    </a:lnTo>
                    <a:lnTo>
                      <a:pt x="3427" y="51457"/>
                    </a:lnTo>
                    <a:lnTo>
                      <a:pt x="3427" y="51378"/>
                    </a:lnTo>
                    <a:lnTo>
                      <a:pt x="3685" y="48863"/>
                    </a:lnTo>
                    <a:lnTo>
                      <a:pt x="3942" y="46328"/>
                    </a:lnTo>
                    <a:lnTo>
                      <a:pt x="4200" y="43773"/>
                    </a:lnTo>
                    <a:lnTo>
                      <a:pt x="4299" y="42505"/>
                    </a:lnTo>
                    <a:lnTo>
                      <a:pt x="4398" y="41218"/>
                    </a:lnTo>
                    <a:lnTo>
                      <a:pt x="4477" y="39950"/>
                    </a:lnTo>
                    <a:lnTo>
                      <a:pt x="4537" y="38663"/>
                    </a:lnTo>
                    <a:lnTo>
                      <a:pt x="4576" y="37395"/>
                    </a:lnTo>
                    <a:lnTo>
                      <a:pt x="4576" y="36127"/>
                    </a:lnTo>
                    <a:lnTo>
                      <a:pt x="4556" y="34840"/>
                    </a:lnTo>
                    <a:lnTo>
                      <a:pt x="4517" y="33572"/>
                    </a:lnTo>
                    <a:lnTo>
                      <a:pt x="4418" y="32305"/>
                    </a:lnTo>
                    <a:lnTo>
                      <a:pt x="4299" y="31037"/>
                    </a:lnTo>
                    <a:lnTo>
                      <a:pt x="4220" y="30423"/>
                    </a:lnTo>
                    <a:lnTo>
                      <a:pt x="4121" y="29829"/>
                    </a:lnTo>
                    <a:lnTo>
                      <a:pt x="4022" y="29235"/>
                    </a:lnTo>
                    <a:lnTo>
                      <a:pt x="3903" y="28641"/>
                    </a:lnTo>
                    <a:lnTo>
                      <a:pt x="3626" y="27472"/>
                    </a:lnTo>
                    <a:lnTo>
                      <a:pt x="3328" y="26323"/>
                    </a:lnTo>
                    <a:lnTo>
                      <a:pt x="3012" y="25175"/>
                    </a:lnTo>
                    <a:lnTo>
                      <a:pt x="2695" y="24026"/>
                    </a:lnTo>
                    <a:lnTo>
                      <a:pt x="2358" y="22857"/>
                    </a:lnTo>
                    <a:lnTo>
                      <a:pt x="2061" y="21689"/>
                    </a:lnTo>
                    <a:lnTo>
                      <a:pt x="1764" y="20481"/>
                    </a:lnTo>
                    <a:lnTo>
                      <a:pt x="1506" y="19233"/>
                    </a:lnTo>
                    <a:lnTo>
                      <a:pt x="1269" y="18005"/>
                    </a:lnTo>
                    <a:lnTo>
                      <a:pt x="1071" y="16757"/>
                    </a:lnTo>
                    <a:lnTo>
                      <a:pt x="912" y="15509"/>
                    </a:lnTo>
                    <a:lnTo>
                      <a:pt x="773" y="14242"/>
                    </a:lnTo>
                    <a:lnTo>
                      <a:pt x="674" y="12974"/>
                    </a:lnTo>
                    <a:lnTo>
                      <a:pt x="595" y="11706"/>
                    </a:lnTo>
                    <a:lnTo>
                      <a:pt x="556" y="10360"/>
                    </a:lnTo>
                    <a:lnTo>
                      <a:pt x="556" y="8993"/>
                    </a:lnTo>
                    <a:lnTo>
                      <a:pt x="595" y="7646"/>
                    </a:lnTo>
                    <a:lnTo>
                      <a:pt x="655" y="6279"/>
                    </a:lnTo>
                    <a:lnTo>
                      <a:pt x="773" y="4933"/>
                    </a:lnTo>
                    <a:lnTo>
                      <a:pt x="912" y="3586"/>
                    </a:lnTo>
                    <a:lnTo>
                      <a:pt x="1090" y="2239"/>
                    </a:lnTo>
                    <a:lnTo>
                      <a:pt x="1308" y="912"/>
                    </a:lnTo>
                    <a:lnTo>
                      <a:pt x="1467" y="1130"/>
                    </a:lnTo>
                    <a:lnTo>
                      <a:pt x="1605" y="1368"/>
                    </a:lnTo>
                    <a:lnTo>
                      <a:pt x="1724" y="1625"/>
                    </a:lnTo>
                    <a:lnTo>
                      <a:pt x="1823" y="1922"/>
                    </a:lnTo>
                    <a:lnTo>
                      <a:pt x="1883" y="2199"/>
                    </a:lnTo>
                    <a:lnTo>
                      <a:pt x="1942" y="2496"/>
                    </a:lnTo>
                    <a:lnTo>
                      <a:pt x="2021" y="3091"/>
                    </a:lnTo>
                    <a:lnTo>
                      <a:pt x="2061" y="3923"/>
                    </a:lnTo>
                    <a:lnTo>
                      <a:pt x="2100" y="4754"/>
                    </a:lnTo>
                    <a:lnTo>
                      <a:pt x="2140" y="6418"/>
                    </a:lnTo>
                    <a:lnTo>
                      <a:pt x="2140" y="8161"/>
                    </a:lnTo>
                    <a:lnTo>
                      <a:pt x="2081" y="9924"/>
                    </a:lnTo>
                    <a:lnTo>
                      <a:pt x="2001" y="11687"/>
                    </a:lnTo>
                    <a:lnTo>
                      <a:pt x="1863" y="13449"/>
                    </a:lnTo>
                    <a:lnTo>
                      <a:pt x="1863" y="13509"/>
                    </a:lnTo>
                    <a:lnTo>
                      <a:pt x="1883" y="13588"/>
                    </a:lnTo>
                    <a:lnTo>
                      <a:pt x="1902" y="13628"/>
                    </a:lnTo>
                    <a:lnTo>
                      <a:pt x="1942" y="13687"/>
                    </a:lnTo>
                    <a:lnTo>
                      <a:pt x="2021" y="13746"/>
                    </a:lnTo>
                    <a:lnTo>
                      <a:pt x="2120" y="13766"/>
                    </a:lnTo>
                    <a:lnTo>
                      <a:pt x="2239" y="13727"/>
                    </a:lnTo>
                    <a:lnTo>
                      <a:pt x="2318" y="13667"/>
                    </a:lnTo>
                    <a:lnTo>
                      <a:pt x="2358" y="13628"/>
                    </a:lnTo>
                    <a:lnTo>
                      <a:pt x="2398" y="13568"/>
                    </a:lnTo>
                    <a:lnTo>
                      <a:pt x="2417" y="13509"/>
                    </a:lnTo>
                    <a:lnTo>
                      <a:pt x="2437" y="13449"/>
                    </a:lnTo>
                    <a:lnTo>
                      <a:pt x="2516" y="12400"/>
                    </a:lnTo>
                    <a:lnTo>
                      <a:pt x="2576" y="11370"/>
                    </a:lnTo>
                    <a:lnTo>
                      <a:pt x="2635" y="10320"/>
                    </a:lnTo>
                    <a:lnTo>
                      <a:pt x="2675" y="9290"/>
                    </a:lnTo>
                    <a:lnTo>
                      <a:pt x="2695" y="8240"/>
                    </a:lnTo>
                    <a:lnTo>
                      <a:pt x="2714" y="7210"/>
                    </a:lnTo>
                    <a:lnTo>
                      <a:pt x="2695" y="6161"/>
                    </a:lnTo>
                    <a:lnTo>
                      <a:pt x="2675" y="5131"/>
                    </a:lnTo>
                    <a:lnTo>
                      <a:pt x="2635" y="3744"/>
                    </a:lnTo>
                    <a:lnTo>
                      <a:pt x="2596" y="3031"/>
                    </a:lnTo>
                    <a:lnTo>
                      <a:pt x="2556" y="2675"/>
                    </a:lnTo>
                    <a:lnTo>
                      <a:pt x="2497" y="2318"/>
                    </a:lnTo>
                    <a:lnTo>
                      <a:pt x="2437" y="1962"/>
                    </a:lnTo>
                    <a:lnTo>
                      <a:pt x="2338" y="1645"/>
                    </a:lnTo>
                    <a:lnTo>
                      <a:pt x="2239" y="1308"/>
                    </a:lnTo>
                    <a:lnTo>
                      <a:pt x="2100" y="1011"/>
                    </a:lnTo>
                    <a:lnTo>
                      <a:pt x="1942" y="734"/>
                    </a:lnTo>
                    <a:lnTo>
                      <a:pt x="1744" y="476"/>
                    </a:lnTo>
                    <a:lnTo>
                      <a:pt x="1526" y="239"/>
                    </a:lnTo>
                    <a:lnTo>
                      <a:pt x="1269" y="40"/>
                    </a:lnTo>
                    <a:lnTo>
                      <a:pt x="120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1" name="Google Shape;6381;p23"/>
              <p:cNvSpPr/>
              <p:nvPr/>
            </p:nvSpPr>
            <p:spPr>
              <a:xfrm>
                <a:off x="2151225" y="267325"/>
                <a:ext cx="15850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34" h="1883" extrusionOk="0">
                    <a:moveTo>
                      <a:pt x="60" y="1"/>
                    </a:moveTo>
                    <a:lnTo>
                      <a:pt x="20" y="773"/>
                    </a:lnTo>
                    <a:lnTo>
                      <a:pt x="0" y="1565"/>
                    </a:lnTo>
                    <a:lnTo>
                      <a:pt x="20" y="1625"/>
                    </a:lnTo>
                    <a:lnTo>
                      <a:pt x="20" y="1704"/>
                    </a:lnTo>
                    <a:lnTo>
                      <a:pt x="60" y="1744"/>
                    </a:lnTo>
                    <a:lnTo>
                      <a:pt x="99" y="1803"/>
                    </a:lnTo>
                    <a:lnTo>
                      <a:pt x="178" y="1862"/>
                    </a:lnTo>
                    <a:lnTo>
                      <a:pt x="297" y="1882"/>
                    </a:lnTo>
                    <a:lnTo>
                      <a:pt x="396" y="1862"/>
                    </a:lnTo>
                    <a:lnTo>
                      <a:pt x="476" y="1803"/>
                    </a:lnTo>
                    <a:lnTo>
                      <a:pt x="515" y="1744"/>
                    </a:lnTo>
                    <a:lnTo>
                      <a:pt x="555" y="1704"/>
                    </a:lnTo>
                    <a:lnTo>
                      <a:pt x="575" y="1625"/>
                    </a:lnTo>
                    <a:lnTo>
                      <a:pt x="575" y="1565"/>
                    </a:lnTo>
                    <a:lnTo>
                      <a:pt x="594" y="773"/>
                    </a:lnTo>
                    <a:lnTo>
                      <a:pt x="6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2" name="Google Shape;6382;p23"/>
              <p:cNvSpPr/>
              <p:nvPr/>
            </p:nvSpPr>
            <p:spPr>
              <a:xfrm>
                <a:off x="2514650" y="267325"/>
                <a:ext cx="1639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57" h="44941" extrusionOk="0">
                    <a:moveTo>
                      <a:pt x="278" y="1"/>
                    </a:moveTo>
                    <a:lnTo>
                      <a:pt x="179" y="852"/>
                    </a:lnTo>
                    <a:lnTo>
                      <a:pt x="80" y="1684"/>
                    </a:lnTo>
                    <a:lnTo>
                      <a:pt x="41" y="2318"/>
                    </a:lnTo>
                    <a:lnTo>
                      <a:pt x="21" y="2972"/>
                    </a:lnTo>
                    <a:lnTo>
                      <a:pt x="1" y="3605"/>
                    </a:lnTo>
                    <a:lnTo>
                      <a:pt x="1" y="4239"/>
                    </a:lnTo>
                    <a:lnTo>
                      <a:pt x="41" y="4873"/>
                    </a:lnTo>
                    <a:lnTo>
                      <a:pt x="80" y="5487"/>
                    </a:lnTo>
                    <a:lnTo>
                      <a:pt x="140" y="6121"/>
                    </a:lnTo>
                    <a:lnTo>
                      <a:pt x="199" y="6754"/>
                    </a:lnTo>
                    <a:lnTo>
                      <a:pt x="298" y="7368"/>
                    </a:lnTo>
                    <a:lnTo>
                      <a:pt x="417" y="8002"/>
                    </a:lnTo>
                    <a:lnTo>
                      <a:pt x="536" y="8616"/>
                    </a:lnTo>
                    <a:lnTo>
                      <a:pt x="674" y="9230"/>
                    </a:lnTo>
                    <a:lnTo>
                      <a:pt x="833" y="9824"/>
                    </a:lnTo>
                    <a:lnTo>
                      <a:pt x="991" y="10438"/>
                    </a:lnTo>
                    <a:lnTo>
                      <a:pt x="1189" y="11033"/>
                    </a:lnTo>
                    <a:lnTo>
                      <a:pt x="1387" y="11627"/>
                    </a:lnTo>
                    <a:lnTo>
                      <a:pt x="1843" y="12835"/>
                    </a:lnTo>
                    <a:lnTo>
                      <a:pt x="2318" y="14043"/>
                    </a:lnTo>
                    <a:lnTo>
                      <a:pt x="2794" y="15251"/>
                    </a:lnTo>
                    <a:lnTo>
                      <a:pt x="3031" y="15865"/>
                    </a:lnTo>
                    <a:lnTo>
                      <a:pt x="3249" y="16479"/>
                    </a:lnTo>
                    <a:lnTo>
                      <a:pt x="3447" y="17093"/>
                    </a:lnTo>
                    <a:lnTo>
                      <a:pt x="3645" y="17727"/>
                    </a:lnTo>
                    <a:lnTo>
                      <a:pt x="3824" y="18361"/>
                    </a:lnTo>
                    <a:lnTo>
                      <a:pt x="4002" y="18995"/>
                    </a:lnTo>
                    <a:lnTo>
                      <a:pt x="4299" y="20262"/>
                    </a:lnTo>
                    <a:lnTo>
                      <a:pt x="4576" y="21570"/>
                    </a:lnTo>
                    <a:lnTo>
                      <a:pt x="4814" y="22956"/>
                    </a:lnTo>
                    <a:lnTo>
                      <a:pt x="5052" y="24362"/>
                    </a:lnTo>
                    <a:lnTo>
                      <a:pt x="5230" y="25768"/>
                    </a:lnTo>
                    <a:lnTo>
                      <a:pt x="5388" y="27175"/>
                    </a:lnTo>
                    <a:lnTo>
                      <a:pt x="5527" y="28601"/>
                    </a:lnTo>
                    <a:lnTo>
                      <a:pt x="5626" y="30007"/>
                    </a:lnTo>
                    <a:lnTo>
                      <a:pt x="5685" y="31433"/>
                    </a:lnTo>
                    <a:lnTo>
                      <a:pt x="5725" y="32859"/>
                    </a:lnTo>
                    <a:lnTo>
                      <a:pt x="5725" y="33592"/>
                    </a:lnTo>
                    <a:lnTo>
                      <a:pt x="5725" y="34345"/>
                    </a:lnTo>
                    <a:lnTo>
                      <a:pt x="5685" y="35830"/>
                    </a:lnTo>
                    <a:lnTo>
                      <a:pt x="5626" y="37316"/>
                    </a:lnTo>
                    <a:lnTo>
                      <a:pt x="5606" y="38801"/>
                    </a:lnTo>
                    <a:lnTo>
                      <a:pt x="5586" y="39554"/>
                    </a:lnTo>
                    <a:lnTo>
                      <a:pt x="5586" y="40286"/>
                    </a:lnTo>
                    <a:lnTo>
                      <a:pt x="5606" y="41039"/>
                    </a:lnTo>
                    <a:lnTo>
                      <a:pt x="5646" y="41772"/>
                    </a:lnTo>
                    <a:lnTo>
                      <a:pt x="5705" y="42505"/>
                    </a:lnTo>
                    <a:lnTo>
                      <a:pt x="5765" y="43238"/>
                    </a:lnTo>
                    <a:lnTo>
                      <a:pt x="5883" y="43970"/>
                    </a:lnTo>
                    <a:lnTo>
                      <a:pt x="6002" y="44703"/>
                    </a:lnTo>
                    <a:lnTo>
                      <a:pt x="6022" y="44782"/>
                    </a:lnTo>
                    <a:lnTo>
                      <a:pt x="6062" y="44842"/>
                    </a:lnTo>
                    <a:lnTo>
                      <a:pt x="6101" y="44882"/>
                    </a:lnTo>
                    <a:lnTo>
                      <a:pt x="6141" y="44921"/>
                    </a:lnTo>
                    <a:lnTo>
                      <a:pt x="6180" y="44941"/>
                    </a:lnTo>
                    <a:lnTo>
                      <a:pt x="6240" y="44941"/>
                    </a:lnTo>
                    <a:lnTo>
                      <a:pt x="6339" y="44921"/>
                    </a:lnTo>
                    <a:lnTo>
                      <a:pt x="6438" y="44882"/>
                    </a:lnTo>
                    <a:lnTo>
                      <a:pt x="6517" y="44782"/>
                    </a:lnTo>
                    <a:lnTo>
                      <a:pt x="6537" y="44743"/>
                    </a:lnTo>
                    <a:lnTo>
                      <a:pt x="6557" y="44683"/>
                    </a:lnTo>
                    <a:lnTo>
                      <a:pt x="6557" y="44604"/>
                    </a:lnTo>
                    <a:lnTo>
                      <a:pt x="6557" y="44525"/>
                    </a:lnTo>
                    <a:lnTo>
                      <a:pt x="6438" y="43891"/>
                    </a:lnTo>
                    <a:lnTo>
                      <a:pt x="6339" y="43238"/>
                    </a:lnTo>
                    <a:lnTo>
                      <a:pt x="6280" y="42604"/>
                    </a:lnTo>
                    <a:lnTo>
                      <a:pt x="6220" y="41950"/>
                    </a:lnTo>
                    <a:lnTo>
                      <a:pt x="6200" y="41297"/>
                    </a:lnTo>
                    <a:lnTo>
                      <a:pt x="6180" y="40663"/>
                    </a:lnTo>
                    <a:lnTo>
                      <a:pt x="6161" y="39356"/>
                    </a:lnTo>
                    <a:lnTo>
                      <a:pt x="6200" y="38048"/>
                    </a:lnTo>
                    <a:lnTo>
                      <a:pt x="6240" y="36741"/>
                    </a:lnTo>
                    <a:lnTo>
                      <a:pt x="6280" y="35434"/>
                    </a:lnTo>
                    <a:lnTo>
                      <a:pt x="6299" y="34147"/>
                    </a:lnTo>
                    <a:lnTo>
                      <a:pt x="6299" y="32839"/>
                    </a:lnTo>
                    <a:lnTo>
                      <a:pt x="6260" y="31552"/>
                    </a:lnTo>
                    <a:lnTo>
                      <a:pt x="6200" y="30265"/>
                    </a:lnTo>
                    <a:lnTo>
                      <a:pt x="6121" y="28977"/>
                    </a:lnTo>
                    <a:lnTo>
                      <a:pt x="6002" y="27690"/>
                    </a:lnTo>
                    <a:lnTo>
                      <a:pt x="5883" y="26422"/>
                    </a:lnTo>
                    <a:lnTo>
                      <a:pt x="5725" y="25135"/>
                    </a:lnTo>
                    <a:lnTo>
                      <a:pt x="5547" y="23867"/>
                    </a:lnTo>
                    <a:lnTo>
                      <a:pt x="5329" y="22599"/>
                    </a:lnTo>
                    <a:lnTo>
                      <a:pt x="5091" y="21352"/>
                    </a:lnTo>
                    <a:lnTo>
                      <a:pt x="4834" y="20124"/>
                    </a:lnTo>
                    <a:lnTo>
                      <a:pt x="4537" y="18896"/>
                    </a:lnTo>
                    <a:lnTo>
                      <a:pt x="4200" y="17688"/>
                    </a:lnTo>
                    <a:lnTo>
                      <a:pt x="3824" y="16499"/>
                    </a:lnTo>
                    <a:lnTo>
                      <a:pt x="3427" y="15311"/>
                    </a:lnTo>
                    <a:lnTo>
                      <a:pt x="2992" y="14142"/>
                    </a:lnTo>
                    <a:lnTo>
                      <a:pt x="2516" y="12934"/>
                    </a:lnTo>
                    <a:lnTo>
                      <a:pt x="2081" y="11746"/>
                    </a:lnTo>
                    <a:lnTo>
                      <a:pt x="1684" y="10537"/>
                    </a:lnTo>
                    <a:lnTo>
                      <a:pt x="1506" y="9943"/>
                    </a:lnTo>
                    <a:lnTo>
                      <a:pt x="1328" y="9329"/>
                    </a:lnTo>
                    <a:lnTo>
                      <a:pt x="1189" y="8715"/>
                    </a:lnTo>
                    <a:lnTo>
                      <a:pt x="1031" y="8101"/>
                    </a:lnTo>
                    <a:lnTo>
                      <a:pt x="912" y="7468"/>
                    </a:lnTo>
                    <a:lnTo>
                      <a:pt x="813" y="6834"/>
                    </a:lnTo>
                    <a:lnTo>
                      <a:pt x="714" y="6200"/>
                    </a:lnTo>
                    <a:lnTo>
                      <a:pt x="655" y="5566"/>
                    </a:lnTo>
                    <a:lnTo>
                      <a:pt x="595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595" y="2179"/>
                    </a:lnTo>
                    <a:lnTo>
                      <a:pt x="635" y="1625"/>
                    </a:lnTo>
                    <a:lnTo>
                      <a:pt x="694" y="1090"/>
                    </a:lnTo>
                    <a:lnTo>
                      <a:pt x="754" y="535"/>
                    </a:lnTo>
                    <a:lnTo>
                      <a:pt x="81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3" name="Google Shape;6383;p23"/>
              <p:cNvSpPr/>
              <p:nvPr/>
            </p:nvSpPr>
            <p:spPr>
              <a:xfrm>
                <a:off x="2690925" y="267325"/>
                <a:ext cx="75300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3012" h="42169" extrusionOk="0">
                    <a:moveTo>
                      <a:pt x="1" y="1"/>
                    </a:moveTo>
                    <a:lnTo>
                      <a:pt x="199" y="595"/>
                    </a:lnTo>
                    <a:lnTo>
                      <a:pt x="377" y="1189"/>
                    </a:lnTo>
                    <a:lnTo>
                      <a:pt x="595" y="1961"/>
                    </a:lnTo>
                    <a:lnTo>
                      <a:pt x="793" y="2734"/>
                    </a:lnTo>
                    <a:lnTo>
                      <a:pt x="991" y="3506"/>
                    </a:lnTo>
                    <a:lnTo>
                      <a:pt x="1189" y="4279"/>
                    </a:lnTo>
                    <a:lnTo>
                      <a:pt x="1348" y="5071"/>
                    </a:lnTo>
                    <a:lnTo>
                      <a:pt x="1506" y="5843"/>
                    </a:lnTo>
                    <a:lnTo>
                      <a:pt x="1665" y="6636"/>
                    </a:lnTo>
                    <a:lnTo>
                      <a:pt x="1803" y="7428"/>
                    </a:lnTo>
                    <a:lnTo>
                      <a:pt x="1922" y="8220"/>
                    </a:lnTo>
                    <a:lnTo>
                      <a:pt x="2021" y="9012"/>
                    </a:lnTo>
                    <a:lnTo>
                      <a:pt x="2120" y="9805"/>
                    </a:lnTo>
                    <a:lnTo>
                      <a:pt x="2199" y="10617"/>
                    </a:lnTo>
                    <a:lnTo>
                      <a:pt x="2279" y="11409"/>
                    </a:lnTo>
                    <a:lnTo>
                      <a:pt x="2338" y="12221"/>
                    </a:lnTo>
                    <a:lnTo>
                      <a:pt x="2378" y="13013"/>
                    </a:lnTo>
                    <a:lnTo>
                      <a:pt x="2417" y="13825"/>
                    </a:lnTo>
                    <a:lnTo>
                      <a:pt x="2437" y="14657"/>
                    </a:lnTo>
                    <a:lnTo>
                      <a:pt x="2457" y="15489"/>
                    </a:lnTo>
                    <a:lnTo>
                      <a:pt x="2437" y="16321"/>
                    </a:lnTo>
                    <a:lnTo>
                      <a:pt x="2417" y="17153"/>
                    </a:lnTo>
                    <a:lnTo>
                      <a:pt x="2358" y="18797"/>
                    </a:lnTo>
                    <a:lnTo>
                      <a:pt x="2239" y="20460"/>
                    </a:lnTo>
                    <a:lnTo>
                      <a:pt x="2100" y="22104"/>
                    </a:lnTo>
                    <a:lnTo>
                      <a:pt x="1942" y="23748"/>
                    </a:lnTo>
                    <a:lnTo>
                      <a:pt x="1585" y="27036"/>
                    </a:lnTo>
                    <a:lnTo>
                      <a:pt x="1387" y="28878"/>
                    </a:lnTo>
                    <a:lnTo>
                      <a:pt x="1189" y="30740"/>
                    </a:lnTo>
                    <a:lnTo>
                      <a:pt x="1031" y="32582"/>
                    </a:lnTo>
                    <a:lnTo>
                      <a:pt x="892" y="34424"/>
                    </a:lnTo>
                    <a:lnTo>
                      <a:pt x="833" y="35355"/>
                    </a:lnTo>
                    <a:lnTo>
                      <a:pt x="793" y="36286"/>
                    </a:lnTo>
                    <a:lnTo>
                      <a:pt x="773" y="37197"/>
                    </a:lnTo>
                    <a:lnTo>
                      <a:pt x="754" y="38128"/>
                    </a:lnTo>
                    <a:lnTo>
                      <a:pt x="773" y="39058"/>
                    </a:lnTo>
                    <a:lnTo>
                      <a:pt x="793" y="39989"/>
                    </a:lnTo>
                    <a:lnTo>
                      <a:pt x="833" y="40920"/>
                    </a:lnTo>
                    <a:lnTo>
                      <a:pt x="892" y="41851"/>
                    </a:lnTo>
                    <a:lnTo>
                      <a:pt x="912" y="41911"/>
                    </a:lnTo>
                    <a:lnTo>
                      <a:pt x="932" y="41990"/>
                    </a:lnTo>
                    <a:lnTo>
                      <a:pt x="971" y="42029"/>
                    </a:lnTo>
                    <a:lnTo>
                      <a:pt x="1011" y="42089"/>
                    </a:lnTo>
                    <a:lnTo>
                      <a:pt x="1090" y="42148"/>
                    </a:lnTo>
                    <a:lnTo>
                      <a:pt x="1209" y="42168"/>
                    </a:lnTo>
                    <a:lnTo>
                      <a:pt x="1308" y="42148"/>
                    </a:lnTo>
                    <a:lnTo>
                      <a:pt x="1387" y="42089"/>
                    </a:lnTo>
                    <a:lnTo>
                      <a:pt x="1427" y="42029"/>
                    </a:lnTo>
                    <a:lnTo>
                      <a:pt x="1447" y="41990"/>
                    </a:lnTo>
                    <a:lnTo>
                      <a:pt x="1467" y="41911"/>
                    </a:lnTo>
                    <a:lnTo>
                      <a:pt x="1467" y="41851"/>
                    </a:lnTo>
                    <a:lnTo>
                      <a:pt x="1407" y="40900"/>
                    </a:lnTo>
                    <a:lnTo>
                      <a:pt x="1368" y="39970"/>
                    </a:lnTo>
                    <a:lnTo>
                      <a:pt x="1328" y="39039"/>
                    </a:lnTo>
                    <a:lnTo>
                      <a:pt x="1328" y="38088"/>
                    </a:lnTo>
                    <a:lnTo>
                      <a:pt x="1348" y="37157"/>
                    </a:lnTo>
                    <a:lnTo>
                      <a:pt x="1368" y="36226"/>
                    </a:lnTo>
                    <a:lnTo>
                      <a:pt x="1407" y="35295"/>
                    </a:lnTo>
                    <a:lnTo>
                      <a:pt x="1447" y="34364"/>
                    </a:lnTo>
                    <a:lnTo>
                      <a:pt x="1585" y="32503"/>
                    </a:lnTo>
                    <a:lnTo>
                      <a:pt x="1764" y="30641"/>
                    </a:lnTo>
                    <a:lnTo>
                      <a:pt x="1942" y="28779"/>
                    </a:lnTo>
                    <a:lnTo>
                      <a:pt x="2140" y="26917"/>
                    </a:lnTo>
                    <a:lnTo>
                      <a:pt x="2358" y="25055"/>
                    </a:lnTo>
                    <a:lnTo>
                      <a:pt x="2536" y="23194"/>
                    </a:lnTo>
                    <a:lnTo>
                      <a:pt x="2714" y="21332"/>
                    </a:lnTo>
                    <a:lnTo>
                      <a:pt x="2853" y="19470"/>
                    </a:lnTo>
                    <a:lnTo>
                      <a:pt x="2912" y="18519"/>
                    </a:lnTo>
                    <a:lnTo>
                      <a:pt x="2952" y="17589"/>
                    </a:lnTo>
                    <a:lnTo>
                      <a:pt x="2992" y="16658"/>
                    </a:lnTo>
                    <a:lnTo>
                      <a:pt x="3011" y="15727"/>
                    </a:lnTo>
                    <a:lnTo>
                      <a:pt x="3011" y="14796"/>
                    </a:lnTo>
                    <a:lnTo>
                      <a:pt x="2992" y="13845"/>
                    </a:lnTo>
                    <a:lnTo>
                      <a:pt x="2952" y="12914"/>
                    </a:lnTo>
                    <a:lnTo>
                      <a:pt x="2893" y="11983"/>
                    </a:lnTo>
                    <a:lnTo>
                      <a:pt x="2833" y="11112"/>
                    </a:lnTo>
                    <a:lnTo>
                      <a:pt x="2754" y="10260"/>
                    </a:lnTo>
                    <a:lnTo>
                      <a:pt x="2655" y="9409"/>
                    </a:lnTo>
                    <a:lnTo>
                      <a:pt x="2536" y="8557"/>
                    </a:lnTo>
                    <a:lnTo>
                      <a:pt x="2417" y="7705"/>
                    </a:lnTo>
                    <a:lnTo>
                      <a:pt x="2279" y="6854"/>
                    </a:lnTo>
                    <a:lnTo>
                      <a:pt x="2120" y="6022"/>
                    </a:lnTo>
                    <a:lnTo>
                      <a:pt x="1962" y="5170"/>
                    </a:lnTo>
                    <a:lnTo>
                      <a:pt x="1684" y="3883"/>
                    </a:lnTo>
                    <a:lnTo>
                      <a:pt x="1387" y="2575"/>
                    </a:lnTo>
                    <a:lnTo>
                      <a:pt x="1209" y="1922"/>
                    </a:lnTo>
                    <a:lnTo>
                      <a:pt x="1031" y="1268"/>
                    </a:lnTo>
                    <a:lnTo>
                      <a:pt x="833" y="634"/>
                    </a:lnTo>
                    <a:lnTo>
                      <a:pt x="6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4" name="Google Shape;6384;p23"/>
              <p:cNvSpPr/>
              <p:nvPr/>
            </p:nvSpPr>
            <p:spPr>
              <a:xfrm>
                <a:off x="2595875" y="267325"/>
                <a:ext cx="83700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48" h="15351" extrusionOk="0">
                    <a:moveTo>
                      <a:pt x="436" y="1"/>
                    </a:moveTo>
                    <a:lnTo>
                      <a:pt x="337" y="733"/>
                    </a:lnTo>
                    <a:lnTo>
                      <a:pt x="258" y="1486"/>
                    </a:lnTo>
                    <a:lnTo>
                      <a:pt x="198" y="2219"/>
                    </a:lnTo>
                    <a:lnTo>
                      <a:pt x="139" y="2972"/>
                    </a:lnTo>
                    <a:lnTo>
                      <a:pt x="40" y="4556"/>
                    </a:lnTo>
                    <a:lnTo>
                      <a:pt x="20" y="5388"/>
                    </a:lnTo>
                    <a:lnTo>
                      <a:pt x="0" y="6220"/>
                    </a:lnTo>
                    <a:lnTo>
                      <a:pt x="20" y="7071"/>
                    </a:lnTo>
                    <a:lnTo>
                      <a:pt x="60" y="7923"/>
                    </a:lnTo>
                    <a:lnTo>
                      <a:pt x="119" y="8775"/>
                    </a:lnTo>
                    <a:lnTo>
                      <a:pt x="218" y="9607"/>
                    </a:lnTo>
                    <a:lnTo>
                      <a:pt x="376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74" y="11627"/>
                    </a:lnTo>
                    <a:lnTo>
                      <a:pt x="792" y="12003"/>
                    </a:lnTo>
                    <a:lnTo>
                      <a:pt x="931" y="12379"/>
                    </a:lnTo>
                    <a:lnTo>
                      <a:pt x="1070" y="12736"/>
                    </a:lnTo>
                    <a:lnTo>
                      <a:pt x="1248" y="13092"/>
                    </a:lnTo>
                    <a:lnTo>
                      <a:pt x="1426" y="13449"/>
                    </a:lnTo>
                    <a:lnTo>
                      <a:pt x="1604" y="13786"/>
                    </a:lnTo>
                    <a:lnTo>
                      <a:pt x="1822" y="14103"/>
                    </a:lnTo>
                    <a:lnTo>
                      <a:pt x="2040" y="14420"/>
                    </a:lnTo>
                    <a:lnTo>
                      <a:pt x="2298" y="14717"/>
                    </a:lnTo>
                    <a:lnTo>
                      <a:pt x="2555" y="14994"/>
                    </a:lnTo>
                    <a:lnTo>
                      <a:pt x="2832" y="15271"/>
                    </a:lnTo>
                    <a:lnTo>
                      <a:pt x="2892" y="15331"/>
                    </a:lnTo>
                    <a:lnTo>
                      <a:pt x="2971" y="15350"/>
                    </a:lnTo>
                    <a:lnTo>
                      <a:pt x="3050" y="15350"/>
                    </a:lnTo>
                    <a:lnTo>
                      <a:pt x="3130" y="15331"/>
                    </a:lnTo>
                    <a:lnTo>
                      <a:pt x="3209" y="15291"/>
                    </a:lnTo>
                    <a:lnTo>
                      <a:pt x="3248" y="15232"/>
                    </a:lnTo>
                    <a:lnTo>
                      <a:pt x="3288" y="15152"/>
                    </a:lnTo>
                    <a:lnTo>
                      <a:pt x="3308" y="15034"/>
                    </a:lnTo>
                    <a:lnTo>
                      <a:pt x="3347" y="13429"/>
                    </a:lnTo>
                    <a:lnTo>
                      <a:pt x="3347" y="11825"/>
                    </a:lnTo>
                    <a:lnTo>
                      <a:pt x="3308" y="10221"/>
                    </a:lnTo>
                    <a:lnTo>
                      <a:pt x="3229" y="8616"/>
                    </a:lnTo>
                    <a:lnTo>
                      <a:pt x="3110" y="7012"/>
                    </a:lnTo>
                    <a:lnTo>
                      <a:pt x="2951" y="5427"/>
                    </a:lnTo>
                    <a:lnTo>
                      <a:pt x="2753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76" y="2120"/>
                    </a:lnTo>
                    <a:lnTo>
                      <a:pt x="2436" y="2080"/>
                    </a:lnTo>
                    <a:lnTo>
                      <a:pt x="2397" y="2041"/>
                    </a:lnTo>
                    <a:lnTo>
                      <a:pt x="2357" y="2021"/>
                    </a:lnTo>
                    <a:lnTo>
                      <a:pt x="2199" y="2021"/>
                    </a:lnTo>
                    <a:lnTo>
                      <a:pt x="2100" y="2080"/>
                    </a:lnTo>
                    <a:lnTo>
                      <a:pt x="2020" y="2159"/>
                    </a:lnTo>
                    <a:lnTo>
                      <a:pt x="2001" y="2219"/>
                    </a:lnTo>
                    <a:lnTo>
                      <a:pt x="1981" y="2278"/>
                    </a:lnTo>
                    <a:lnTo>
                      <a:pt x="1961" y="2358"/>
                    </a:lnTo>
                    <a:lnTo>
                      <a:pt x="1981" y="2437"/>
                    </a:lnTo>
                    <a:lnTo>
                      <a:pt x="2199" y="3902"/>
                    </a:lnTo>
                    <a:lnTo>
                      <a:pt x="2377" y="5388"/>
                    </a:lnTo>
                    <a:lnTo>
                      <a:pt x="2516" y="6873"/>
                    </a:lnTo>
                    <a:lnTo>
                      <a:pt x="2634" y="8359"/>
                    </a:lnTo>
                    <a:lnTo>
                      <a:pt x="2714" y="9844"/>
                    </a:lnTo>
                    <a:lnTo>
                      <a:pt x="2773" y="11330"/>
                    </a:lnTo>
                    <a:lnTo>
                      <a:pt x="2773" y="12835"/>
                    </a:lnTo>
                    <a:lnTo>
                      <a:pt x="2753" y="14320"/>
                    </a:lnTo>
                    <a:lnTo>
                      <a:pt x="2575" y="14103"/>
                    </a:lnTo>
                    <a:lnTo>
                      <a:pt x="2377" y="13845"/>
                    </a:lnTo>
                    <a:lnTo>
                      <a:pt x="2218" y="13607"/>
                    </a:lnTo>
                    <a:lnTo>
                      <a:pt x="2040" y="13350"/>
                    </a:lnTo>
                    <a:lnTo>
                      <a:pt x="1902" y="13073"/>
                    </a:lnTo>
                    <a:lnTo>
                      <a:pt x="1763" y="12795"/>
                    </a:lnTo>
                    <a:lnTo>
                      <a:pt x="1505" y="12241"/>
                    </a:lnTo>
                    <a:lnTo>
                      <a:pt x="1288" y="11647"/>
                    </a:lnTo>
                    <a:lnTo>
                      <a:pt x="1109" y="11033"/>
                    </a:lnTo>
                    <a:lnTo>
                      <a:pt x="971" y="10399"/>
                    </a:lnTo>
                    <a:lnTo>
                      <a:pt x="852" y="9765"/>
                    </a:lnTo>
                    <a:lnTo>
                      <a:pt x="753" y="9111"/>
                    </a:lnTo>
                    <a:lnTo>
                      <a:pt x="693" y="8458"/>
                    </a:lnTo>
                    <a:lnTo>
                      <a:pt x="634" y="7784"/>
                    </a:lnTo>
                    <a:lnTo>
                      <a:pt x="614" y="7131"/>
                    </a:lnTo>
                    <a:lnTo>
                      <a:pt x="594" y="6477"/>
                    </a:lnTo>
                    <a:lnTo>
                      <a:pt x="594" y="5824"/>
                    </a:lnTo>
                    <a:lnTo>
                      <a:pt x="614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72" y="1130"/>
                    </a:lnTo>
                    <a:lnTo>
                      <a:pt x="1010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5" name="Google Shape;6385;p23"/>
              <p:cNvSpPr/>
              <p:nvPr/>
            </p:nvSpPr>
            <p:spPr>
              <a:xfrm>
                <a:off x="2676575" y="516400"/>
                <a:ext cx="162925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7" h="108083" extrusionOk="0">
                    <a:moveTo>
                      <a:pt x="5923" y="0"/>
                    </a:moveTo>
                    <a:lnTo>
                      <a:pt x="5883" y="20"/>
                    </a:lnTo>
                    <a:lnTo>
                      <a:pt x="5843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06" y="1525"/>
                    </a:lnTo>
                    <a:lnTo>
                      <a:pt x="5487" y="2813"/>
                    </a:lnTo>
                    <a:lnTo>
                      <a:pt x="5408" y="4100"/>
                    </a:lnTo>
                    <a:lnTo>
                      <a:pt x="5328" y="5407"/>
                    </a:lnTo>
                    <a:lnTo>
                      <a:pt x="5289" y="6695"/>
                    </a:lnTo>
                    <a:lnTo>
                      <a:pt x="5249" y="7982"/>
                    </a:lnTo>
                    <a:lnTo>
                      <a:pt x="5229" y="9289"/>
                    </a:lnTo>
                    <a:lnTo>
                      <a:pt x="5229" y="10577"/>
                    </a:lnTo>
                    <a:lnTo>
                      <a:pt x="5229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29" y="23609"/>
                    </a:lnTo>
                    <a:lnTo>
                      <a:pt x="5170" y="24956"/>
                    </a:lnTo>
                    <a:lnTo>
                      <a:pt x="5091" y="26283"/>
                    </a:lnTo>
                    <a:lnTo>
                      <a:pt x="4992" y="27610"/>
                    </a:lnTo>
                    <a:lnTo>
                      <a:pt x="4853" y="28917"/>
                    </a:lnTo>
                    <a:lnTo>
                      <a:pt x="4675" y="30244"/>
                    </a:lnTo>
                    <a:lnTo>
                      <a:pt x="4477" y="31551"/>
                    </a:lnTo>
                    <a:lnTo>
                      <a:pt x="4358" y="32185"/>
                    </a:lnTo>
                    <a:lnTo>
                      <a:pt x="4219" y="32819"/>
                    </a:lnTo>
                    <a:lnTo>
                      <a:pt x="3922" y="34067"/>
                    </a:lnTo>
                    <a:lnTo>
                      <a:pt x="3605" y="35295"/>
                    </a:lnTo>
                    <a:lnTo>
                      <a:pt x="3249" y="36503"/>
                    </a:lnTo>
                    <a:lnTo>
                      <a:pt x="2853" y="37711"/>
                    </a:lnTo>
                    <a:lnTo>
                      <a:pt x="2457" y="38919"/>
                    </a:lnTo>
                    <a:lnTo>
                      <a:pt x="1664" y="41316"/>
                    </a:lnTo>
                    <a:lnTo>
                      <a:pt x="1288" y="42544"/>
                    </a:lnTo>
                    <a:lnTo>
                      <a:pt x="951" y="43772"/>
                    </a:lnTo>
                    <a:lnTo>
                      <a:pt x="813" y="44386"/>
                    </a:lnTo>
                    <a:lnTo>
                      <a:pt x="674" y="45000"/>
                    </a:lnTo>
                    <a:lnTo>
                      <a:pt x="555" y="45614"/>
                    </a:lnTo>
                    <a:lnTo>
                      <a:pt x="436" y="46228"/>
                    </a:lnTo>
                    <a:lnTo>
                      <a:pt x="337" y="46862"/>
                    </a:lnTo>
                    <a:lnTo>
                      <a:pt x="258" y="47476"/>
                    </a:lnTo>
                    <a:lnTo>
                      <a:pt x="179" y="48109"/>
                    </a:lnTo>
                    <a:lnTo>
                      <a:pt x="119" y="48743"/>
                    </a:lnTo>
                    <a:lnTo>
                      <a:pt x="60" y="49377"/>
                    </a:lnTo>
                    <a:lnTo>
                      <a:pt x="40" y="50031"/>
                    </a:lnTo>
                    <a:lnTo>
                      <a:pt x="1" y="50664"/>
                    </a:lnTo>
                    <a:lnTo>
                      <a:pt x="1" y="51318"/>
                    </a:lnTo>
                    <a:lnTo>
                      <a:pt x="20" y="52645"/>
                    </a:lnTo>
                    <a:lnTo>
                      <a:pt x="60" y="53972"/>
                    </a:lnTo>
                    <a:lnTo>
                      <a:pt x="139" y="55299"/>
                    </a:lnTo>
                    <a:lnTo>
                      <a:pt x="258" y="56606"/>
                    </a:lnTo>
                    <a:lnTo>
                      <a:pt x="397" y="57933"/>
                    </a:lnTo>
                    <a:lnTo>
                      <a:pt x="555" y="59260"/>
                    </a:lnTo>
                    <a:lnTo>
                      <a:pt x="733" y="60568"/>
                    </a:lnTo>
                    <a:lnTo>
                      <a:pt x="931" y="61875"/>
                    </a:lnTo>
                    <a:lnTo>
                      <a:pt x="1149" y="63222"/>
                    </a:lnTo>
                    <a:lnTo>
                      <a:pt x="1367" y="64568"/>
                    </a:lnTo>
                    <a:lnTo>
                      <a:pt x="1843" y="67262"/>
                    </a:lnTo>
                    <a:lnTo>
                      <a:pt x="2338" y="69936"/>
                    </a:lnTo>
                    <a:lnTo>
                      <a:pt x="2853" y="72610"/>
                    </a:lnTo>
                    <a:lnTo>
                      <a:pt x="3368" y="75303"/>
                    </a:lnTo>
                    <a:lnTo>
                      <a:pt x="3883" y="77977"/>
                    </a:lnTo>
                    <a:lnTo>
                      <a:pt x="4358" y="80671"/>
                    </a:lnTo>
                    <a:lnTo>
                      <a:pt x="4596" y="81998"/>
                    </a:lnTo>
                    <a:lnTo>
                      <a:pt x="4813" y="83365"/>
                    </a:lnTo>
                    <a:lnTo>
                      <a:pt x="5031" y="84870"/>
                    </a:lnTo>
                    <a:lnTo>
                      <a:pt x="5229" y="86375"/>
                    </a:lnTo>
                    <a:lnTo>
                      <a:pt x="5427" y="87900"/>
                    </a:lnTo>
                    <a:lnTo>
                      <a:pt x="5586" y="89425"/>
                    </a:lnTo>
                    <a:lnTo>
                      <a:pt x="5705" y="90950"/>
                    </a:lnTo>
                    <a:lnTo>
                      <a:pt x="5824" y="92475"/>
                    </a:lnTo>
                    <a:lnTo>
                      <a:pt x="5903" y="94001"/>
                    </a:lnTo>
                    <a:lnTo>
                      <a:pt x="5942" y="95545"/>
                    </a:lnTo>
                    <a:lnTo>
                      <a:pt x="5942" y="97070"/>
                    </a:lnTo>
                    <a:lnTo>
                      <a:pt x="5903" y="98596"/>
                    </a:lnTo>
                    <a:lnTo>
                      <a:pt x="5843" y="100121"/>
                    </a:lnTo>
                    <a:lnTo>
                      <a:pt x="5725" y="101646"/>
                    </a:lnTo>
                    <a:lnTo>
                      <a:pt x="5566" y="103171"/>
                    </a:lnTo>
                    <a:lnTo>
                      <a:pt x="5467" y="103923"/>
                    </a:lnTo>
                    <a:lnTo>
                      <a:pt x="5368" y="104676"/>
                    </a:lnTo>
                    <a:lnTo>
                      <a:pt x="5229" y="105429"/>
                    </a:lnTo>
                    <a:lnTo>
                      <a:pt x="5111" y="106181"/>
                    </a:lnTo>
                    <a:lnTo>
                      <a:pt x="4952" y="106934"/>
                    </a:lnTo>
                    <a:lnTo>
                      <a:pt x="4794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3" y="107885"/>
                    </a:lnTo>
                    <a:lnTo>
                      <a:pt x="4833" y="107944"/>
                    </a:lnTo>
                    <a:lnTo>
                      <a:pt x="4913" y="108023"/>
                    </a:lnTo>
                    <a:lnTo>
                      <a:pt x="5012" y="108083"/>
                    </a:lnTo>
                    <a:lnTo>
                      <a:pt x="5111" y="108083"/>
                    </a:lnTo>
                    <a:lnTo>
                      <a:pt x="5210" y="108063"/>
                    </a:lnTo>
                    <a:lnTo>
                      <a:pt x="5249" y="108023"/>
                    </a:lnTo>
                    <a:lnTo>
                      <a:pt x="5289" y="107984"/>
                    </a:lnTo>
                    <a:lnTo>
                      <a:pt x="5328" y="107924"/>
                    </a:lnTo>
                    <a:lnTo>
                      <a:pt x="5348" y="107845"/>
                    </a:lnTo>
                    <a:lnTo>
                      <a:pt x="5626" y="106538"/>
                    </a:lnTo>
                    <a:lnTo>
                      <a:pt x="5863" y="105211"/>
                    </a:lnTo>
                    <a:lnTo>
                      <a:pt x="6061" y="103884"/>
                    </a:lnTo>
                    <a:lnTo>
                      <a:pt x="6220" y="102557"/>
                    </a:lnTo>
                    <a:lnTo>
                      <a:pt x="6339" y="101230"/>
                    </a:lnTo>
                    <a:lnTo>
                      <a:pt x="6418" y="99903"/>
                    </a:lnTo>
                    <a:lnTo>
                      <a:pt x="647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77" y="94595"/>
                    </a:lnTo>
                    <a:lnTo>
                      <a:pt x="6438" y="93248"/>
                    </a:lnTo>
                    <a:lnTo>
                      <a:pt x="6358" y="91921"/>
                    </a:lnTo>
                    <a:lnTo>
                      <a:pt x="6259" y="90594"/>
                    </a:lnTo>
                    <a:lnTo>
                      <a:pt x="6121" y="89287"/>
                    </a:lnTo>
                    <a:lnTo>
                      <a:pt x="5982" y="87960"/>
                    </a:lnTo>
                    <a:lnTo>
                      <a:pt x="5824" y="86633"/>
                    </a:lnTo>
                    <a:lnTo>
                      <a:pt x="5645" y="85306"/>
                    </a:lnTo>
                    <a:lnTo>
                      <a:pt x="5467" y="83979"/>
                    </a:lnTo>
                    <a:lnTo>
                      <a:pt x="5249" y="82652"/>
                    </a:lnTo>
                    <a:lnTo>
                      <a:pt x="5051" y="81344"/>
                    </a:lnTo>
                    <a:lnTo>
                      <a:pt x="4576" y="78710"/>
                    </a:lnTo>
                    <a:lnTo>
                      <a:pt x="4100" y="76076"/>
                    </a:lnTo>
                    <a:lnTo>
                      <a:pt x="3090" y="70827"/>
                    </a:lnTo>
                    <a:lnTo>
                      <a:pt x="2595" y="68233"/>
                    </a:lnTo>
                    <a:lnTo>
                      <a:pt x="2120" y="65638"/>
                    </a:lnTo>
                    <a:lnTo>
                      <a:pt x="1664" y="62964"/>
                    </a:lnTo>
                    <a:lnTo>
                      <a:pt x="1446" y="61617"/>
                    </a:lnTo>
                    <a:lnTo>
                      <a:pt x="1248" y="60270"/>
                    </a:lnTo>
                    <a:lnTo>
                      <a:pt x="1050" y="58904"/>
                    </a:lnTo>
                    <a:lnTo>
                      <a:pt x="892" y="57537"/>
                    </a:lnTo>
                    <a:lnTo>
                      <a:pt x="753" y="56151"/>
                    </a:lnTo>
                    <a:lnTo>
                      <a:pt x="654" y="54784"/>
                    </a:lnTo>
                    <a:lnTo>
                      <a:pt x="57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75" y="50664"/>
                    </a:lnTo>
                    <a:lnTo>
                      <a:pt x="595" y="49991"/>
                    </a:lnTo>
                    <a:lnTo>
                      <a:pt x="634" y="49298"/>
                    </a:lnTo>
                    <a:lnTo>
                      <a:pt x="694" y="48624"/>
                    </a:lnTo>
                    <a:lnTo>
                      <a:pt x="753" y="47951"/>
                    </a:lnTo>
                    <a:lnTo>
                      <a:pt x="832" y="47278"/>
                    </a:lnTo>
                    <a:lnTo>
                      <a:pt x="931" y="46604"/>
                    </a:lnTo>
                    <a:lnTo>
                      <a:pt x="1050" y="45931"/>
                    </a:lnTo>
                    <a:lnTo>
                      <a:pt x="1169" y="45257"/>
                    </a:lnTo>
                    <a:lnTo>
                      <a:pt x="1328" y="44604"/>
                    </a:lnTo>
                    <a:lnTo>
                      <a:pt x="1486" y="43930"/>
                    </a:lnTo>
                    <a:lnTo>
                      <a:pt x="1843" y="42683"/>
                    </a:lnTo>
                    <a:lnTo>
                      <a:pt x="221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47" y="37790"/>
                    </a:lnTo>
                    <a:lnTo>
                      <a:pt x="3843" y="36582"/>
                    </a:lnTo>
                    <a:lnTo>
                      <a:pt x="4219" y="35334"/>
                    </a:lnTo>
                    <a:lnTo>
                      <a:pt x="4378" y="34701"/>
                    </a:lnTo>
                    <a:lnTo>
                      <a:pt x="4536" y="34067"/>
                    </a:lnTo>
                    <a:lnTo>
                      <a:pt x="4813" y="32859"/>
                    </a:lnTo>
                    <a:lnTo>
                      <a:pt x="5031" y="31631"/>
                    </a:lnTo>
                    <a:lnTo>
                      <a:pt x="5229" y="30403"/>
                    </a:lnTo>
                    <a:lnTo>
                      <a:pt x="5388" y="29155"/>
                    </a:lnTo>
                    <a:lnTo>
                      <a:pt x="5526" y="27907"/>
                    </a:lnTo>
                    <a:lnTo>
                      <a:pt x="5626" y="26659"/>
                    </a:lnTo>
                    <a:lnTo>
                      <a:pt x="5705" y="25412"/>
                    </a:lnTo>
                    <a:lnTo>
                      <a:pt x="5784" y="24144"/>
                    </a:lnTo>
                    <a:lnTo>
                      <a:pt x="5824" y="22658"/>
                    </a:lnTo>
                    <a:lnTo>
                      <a:pt x="5843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24" y="15231"/>
                    </a:lnTo>
                    <a:lnTo>
                      <a:pt x="5784" y="12260"/>
                    </a:lnTo>
                    <a:lnTo>
                      <a:pt x="5784" y="10775"/>
                    </a:lnTo>
                    <a:lnTo>
                      <a:pt x="5784" y="9289"/>
                    </a:lnTo>
                    <a:lnTo>
                      <a:pt x="5804" y="7804"/>
                    </a:lnTo>
                    <a:lnTo>
                      <a:pt x="5843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40" y="1882"/>
                    </a:lnTo>
                    <a:lnTo>
                      <a:pt x="6319" y="416"/>
                    </a:lnTo>
                    <a:lnTo>
                      <a:pt x="6319" y="337"/>
                    </a:lnTo>
                    <a:lnTo>
                      <a:pt x="6299" y="258"/>
                    </a:lnTo>
                    <a:lnTo>
                      <a:pt x="6259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6" name="Google Shape;6386;p23"/>
              <p:cNvSpPr/>
              <p:nvPr/>
            </p:nvSpPr>
            <p:spPr>
              <a:xfrm>
                <a:off x="2699350" y="2585650"/>
                <a:ext cx="64400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6" h="26680" extrusionOk="0">
                    <a:moveTo>
                      <a:pt x="1843" y="0"/>
                    </a:moveTo>
                    <a:lnTo>
                      <a:pt x="1744" y="20"/>
                    </a:lnTo>
                    <a:lnTo>
                      <a:pt x="1645" y="60"/>
                    </a:lnTo>
                    <a:lnTo>
                      <a:pt x="1565" y="159"/>
                    </a:lnTo>
                    <a:lnTo>
                      <a:pt x="1546" y="218"/>
                    </a:lnTo>
                    <a:lnTo>
                      <a:pt x="1526" y="278"/>
                    </a:lnTo>
                    <a:lnTo>
                      <a:pt x="1526" y="337"/>
                    </a:lnTo>
                    <a:lnTo>
                      <a:pt x="1546" y="416"/>
                    </a:lnTo>
                    <a:lnTo>
                      <a:pt x="1645" y="872"/>
                    </a:lnTo>
                    <a:lnTo>
                      <a:pt x="1724" y="1327"/>
                    </a:lnTo>
                    <a:lnTo>
                      <a:pt x="1803" y="1803"/>
                    </a:lnTo>
                    <a:lnTo>
                      <a:pt x="1862" y="2258"/>
                    </a:lnTo>
                    <a:lnTo>
                      <a:pt x="1961" y="3189"/>
                    </a:lnTo>
                    <a:lnTo>
                      <a:pt x="2001" y="4120"/>
                    </a:lnTo>
                    <a:lnTo>
                      <a:pt x="2001" y="5031"/>
                    </a:lnTo>
                    <a:lnTo>
                      <a:pt x="1961" y="5962"/>
                    </a:lnTo>
                    <a:lnTo>
                      <a:pt x="1902" y="6893"/>
                    </a:lnTo>
                    <a:lnTo>
                      <a:pt x="1823" y="7804"/>
                    </a:lnTo>
                    <a:lnTo>
                      <a:pt x="1704" y="8735"/>
                    </a:lnTo>
                    <a:lnTo>
                      <a:pt x="1565" y="9666"/>
                    </a:lnTo>
                    <a:lnTo>
                      <a:pt x="1427" y="10577"/>
                    </a:lnTo>
                    <a:lnTo>
                      <a:pt x="1268" y="11508"/>
                    </a:lnTo>
                    <a:lnTo>
                      <a:pt x="932" y="13330"/>
                    </a:lnTo>
                    <a:lnTo>
                      <a:pt x="615" y="15152"/>
                    </a:lnTo>
                    <a:lnTo>
                      <a:pt x="476" y="16024"/>
                    </a:lnTo>
                    <a:lnTo>
                      <a:pt x="337" y="16915"/>
                    </a:lnTo>
                    <a:lnTo>
                      <a:pt x="219" y="17786"/>
                    </a:lnTo>
                    <a:lnTo>
                      <a:pt x="119" y="18678"/>
                    </a:lnTo>
                    <a:lnTo>
                      <a:pt x="60" y="19569"/>
                    </a:lnTo>
                    <a:lnTo>
                      <a:pt x="1" y="20460"/>
                    </a:lnTo>
                    <a:lnTo>
                      <a:pt x="1" y="21352"/>
                    </a:lnTo>
                    <a:lnTo>
                      <a:pt x="20" y="22243"/>
                    </a:lnTo>
                    <a:lnTo>
                      <a:pt x="40" y="22797"/>
                    </a:lnTo>
                    <a:lnTo>
                      <a:pt x="80" y="23352"/>
                    </a:lnTo>
                    <a:lnTo>
                      <a:pt x="199" y="24461"/>
                    </a:lnTo>
                    <a:lnTo>
                      <a:pt x="456" y="26679"/>
                    </a:lnTo>
                    <a:lnTo>
                      <a:pt x="1031" y="26679"/>
                    </a:lnTo>
                    <a:lnTo>
                      <a:pt x="773" y="24461"/>
                    </a:lnTo>
                    <a:lnTo>
                      <a:pt x="654" y="23352"/>
                    </a:lnTo>
                    <a:lnTo>
                      <a:pt x="615" y="22797"/>
                    </a:lnTo>
                    <a:lnTo>
                      <a:pt x="575" y="22243"/>
                    </a:lnTo>
                    <a:lnTo>
                      <a:pt x="555" y="21252"/>
                    </a:lnTo>
                    <a:lnTo>
                      <a:pt x="595" y="20262"/>
                    </a:lnTo>
                    <a:lnTo>
                      <a:pt x="654" y="19272"/>
                    </a:lnTo>
                    <a:lnTo>
                      <a:pt x="733" y="18282"/>
                    </a:lnTo>
                    <a:lnTo>
                      <a:pt x="852" y="17311"/>
                    </a:lnTo>
                    <a:lnTo>
                      <a:pt x="1011" y="16321"/>
                    </a:lnTo>
                    <a:lnTo>
                      <a:pt x="1169" y="15350"/>
                    </a:lnTo>
                    <a:lnTo>
                      <a:pt x="1328" y="14380"/>
                    </a:lnTo>
                    <a:lnTo>
                      <a:pt x="1645" y="12637"/>
                    </a:lnTo>
                    <a:lnTo>
                      <a:pt x="1942" y="10874"/>
                    </a:lnTo>
                    <a:lnTo>
                      <a:pt x="2100" y="9983"/>
                    </a:lnTo>
                    <a:lnTo>
                      <a:pt x="2219" y="9111"/>
                    </a:lnTo>
                    <a:lnTo>
                      <a:pt x="2338" y="8220"/>
                    </a:lnTo>
                    <a:lnTo>
                      <a:pt x="2437" y="7329"/>
                    </a:lnTo>
                    <a:lnTo>
                      <a:pt x="2496" y="6437"/>
                    </a:lnTo>
                    <a:lnTo>
                      <a:pt x="2556" y="5566"/>
                    </a:lnTo>
                    <a:lnTo>
                      <a:pt x="2575" y="4675"/>
                    </a:lnTo>
                    <a:lnTo>
                      <a:pt x="2556" y="3783"/>
                    </a:lnTo>
                    <a:lnTo>
                      <a:pt x="2496" y="2892"/>
                    </a:lnTo>
                    <a:lnTo>
                      <a:pt x="2397" y="2001"/>
                    </a:lnTo>
                    <a:lnTo>
                      <a:pt x="2278" y="1129"/>
                    </a:lnTo>
                    <a:lnTo>
                      <a:pt x="2179" y="674"/>
                    </a:lnTo>
                    <a:lnTo>
                      <a:pt x="2080" y="238"/>
                    </a:lnTo>
                    <a:lnTo>
                      <a:pt x="2060" y="159"/>
                    </a:lnTo>
                    <a:lnTo>
                      <a:pt x="2041" y="119"/>
                    </a:lnTo>
                    <a:lnTo>
                      <a:pt x="2001" y="60"/>
                    </a:lnTo>
                    <a:lnTo>
                      <a:pt x="1942" y="40"/>
                    </a:lnTo>
                    <a:lnTo>
                      <a:pt x="184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7" name="Google Shape;6387;p23"/>
              <p:cNvSpPr/>
              <p:nvPr/>
            </p:nvSpPr>
            <p:spPr>
              <a:xfrm>
                <a:off x="2766700" y="2936725"/>
                <a:ext cx="14375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2853" extrusionOk="0">
                    <a:moveTo>
                      <a:pt x="297" y="0"/>
                    </a:moveTo>
                    <a:lnTo>
                      <a:pt x="198" y="20"/>
                    </a:lnTo>
                    <a:lnTo>
                      <a:pt x="99" y="79"/>
                    </a:lnTo>
                    <a:lnTo>
                      <a:pt x="60" y="119"/>
                    </a:lnTo>
                    <a:lnTo>
                      <a:pt x="40" y="178"/>
                    </a:lnTo>
                    <a:lnTo>
                      <a:pt x="20" y="238"/>
                    </a:lnTo>
                    <a:lnTo>
                      <a:pt x="0" y="317"/>
                    </a:lnTo>
                    <a:lnTo>
                      <a:pt x="0" y="2515"/>
                    </a:lnTo>
                    <a:lnTo>
                      <a:pt x="20" y="2595"/>
                    </a:lnTo>
                    <a:lnTo>
                      <a:pt x="40" y="2654"/>
                    </a:lnTo>
                    <a:lnTo>
                      <a:pt x="60" y="2713"/>
                    </a:lnTo>
                    <a:lnTo>
                      <a:pt x="99" y="2773"/>
                    </a:lnTo>
                    <a:lnTo>
                      <a:pt x="198" y="2832"/>
                    </a:lnTo>
                    <a:lnTo>
                      <a:pt x="297" y="2852"/>
                    </a:lnTo>
                    <a:lnTo>
                      <a:pt x="396" y="2832"/>
                    </a:lnTo>
                    <a:lnTo>
                      <a:pt x="495" y="2773"/>
                    </a:lnTo>
                    <a:lnTo>
                      <a:pt x="515" y="2713"/>
                    </a:lnTo>
                    <a:lnTo>
                      <a:pt x="555" y="2654"/>
                    </a:lnTo>
                    <a:lnTo>
                      <a:pt x="575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75" y="238"/>
                    </a:lnTo>
                    <a:lnTo>
                      <a:pt x="555" y="178"/>
                    </a:lnTo>
                    <a:lnTo>
                      <a:pt x="515" y="119"/>
                    </a:lnTo>
                    <a:lnTo>
                      <a:pt x="495" y="79"/>
                    </a:lnTo>
                    <a:lnTo>
                      <a:pt x="396" y="20"/>
                    </a:lnTo>
                    <a:lnTo>
                      <a:pt x="29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8" name="Google Shape;6388;p23"/>
              <p:cNvSpPr/>
              <p:nvPr/>
            </p:nvSpPr>
            <p:spPr>
              <a:xfrm>
                <a:off x="2843450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65" y="0"/>
                    </a:moveTo>
                    <a:lnTo>
                      <a:pt x="1466" y="20"/>
                    </a:lnTo>
                    <a:lnTo>
                      <a:pt x="1367" y="80"/>
                    </a:lnTo>
                    <a:lnTo>
                      <a:pt x="1288" y="159"/>
                    </a:lnTo>
                    <a:lnTo>
                      <a:pt x="1248" y="218"/>
                    </a:lnTo>
                    <a:lnTo>
                      <a:pt x="1228" y="278"/>
                    </a:lnTo>
                    <a:lnTo>
                      <a:pt x="1228" y="337"/>
                    </a:lnTo>
                    <a:lnTo>
                      <a:pt x="1228" y="416"/>
                    </a:lnTo>
                    <a:lnTo>
                      <a:pt x="1387" y="1506"/>
                    </a:lnTo>
                    <a:lnTo>
                      <a:pt x="1506" y="2595"/>
                    </a:lnTo>
                    <a:lnTo>
                      <a:pt x="1585" y="3684"/>
                    </a:lnTo>
                    <a:lnTo>
                      <a:pt x="1644" y="4794"/>
                    </a:lnTo>
                    <a:lnTo>
                      <a:pt x="1684" y="5883"/>
                    </a:lnTo>
                    <a:lnTo>
                      <a:pt x="1704" y="6972"/>
                    </a:lnTo>
                    <a:lnTo>
                      <a:pt x="1704" y="8062"/>
                    </a:lnTo>
                    <a:lnTo>
                      <a:pt x="1684" y="9171"/>
                    </a:lnTo>
                    <a:lnTo>
                      <a:pt x="1644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367" y="15746"/>
                    </a:lnTo>
                    <a:lnTo>
                      <a:pt x="1248" y="17945"/>
                    </a:lnTo>
                    <a:lnTo>
                      <a:pt x="1149" y="20084"/>
                    </a:lnTo>
                    <a:lnTo>
                      <a:pt x="1129" y="21154"/>
                    </a:lnTo>
                    <a:lnTo>
                      <a:pt x="1109" y="22243"/>
                    </a:lnTo>
                    <a:lnTo>
                      <a:pt x="1109" y="23312"/>
                    </a:lnTo>
                    <a:lnTo>
                      <a:pt x="1109" y="24382"/>
                    </a:lnTo>
                    <a:lnTo>
                      <a:pt x="1149" y="25451"/>
                    </a:lnTo>
                    <a:lnTo>
                      <a:pt x="1208" y="26541"/>
                    </a:lnTo>
                    <a:lnTo>
                      <a:pt x="1307" y="27610"/>
                    </a:lnTo>
                    <a:lnTo>
                      <a:pt x="1407" y="28680"/>
                    </a:lnTo>
                    <a:lnTo>
                      <a:pt x="1545" y="29749"/>
                    </a:lnTo>
                    <a:lnTo>
                      <a:pt x="1704" y="30819"/>
                    </a:lnTo>
                    <a:lnTo>
                      <a:pt x="2040" y="32958"/>
                    </a:lnTo>
                    <a:lnTo>
                      <a:pt x="2397" y="35077"/>
                    </a:lnTo>
                    <a:lnTo>
                      <a:pt x="2575" y="36186"/>
                    </a:lnTo>
                    <a:lnTo>
                      <a:pt x="2734" y="37276"/>
                    </a:lnTo>
                    <a:lnTo>
                      <a:pt x="2892" y="38385"/>
                    </a:lnTo>
                    <a:lnTo>
                      <a:pt x="3031" y="39494"/>
                    </a:lnTo>
                    <a:lnTo>
                      <a:pt x="3130" y="40603"/>
                    </a:lnTo>
                    <a:lnTo>
                      <a:pt x="3229" y="41732"/>
                    </a:lnTo>
                    <a:lnTo>
                      <a:pt x="3268" y="42841"/>
                    </a:lnTo>
                    <a:lnTo>
                      <a:pt x="3308" y="43970"/>
                    </a:lnTo>
                    <a:lnTo>
                      <a:pt x="3308" y="45099"/>
                    </a:lnTo>
                    <a:lnTo>
                      <a:pt x="3268" y="46208"/>
                    </a:lnTo>
                    <a:lnTo>
                      <a:pt x="3209" y="47337"/>
                    </a:lnTo>
                    <a:lnTo>
                      <a:pt x="3149" y="48466"/>
                    </a:lnTo>
                    <a:lnTo>
                      <a:pt x="3050" y="49575"/>
                    </a:lnTo>
                    <a:lnTo>
                      <a:pt x="2932" y="50685"/>
                    </a:lnTo>
                    <a:lnTo>
                      <a:pt x="2813" y="51814"/>
                    </a:lnTo>
                    <a:lnTo>
                      <a:pt x="2674" y="52923"/>
                    </a:lnTo>
                    <a:lnTo>
                      <a:pt x="2377" y="55022"/>
                    </a:lnTo>
                    <a:lnTo>
                      <a:pt x="2060" y="57122"/>
                    </a:lnTo>
                    <a:lnTo>
                      <a:pt x="1387" y="61301"/>
                    </a:lnTo>
                    <a:lnTo>
                      <a:pt x="1050" y="63400"/>
                    </a:lnTo>
                    <a:lnTo>
                      <a:pt x="753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99" y="71937"/>
                    </a:lnTo>
                    <a:lnTo>
                      <a:pt x="40" y="73066"/>
                    </a:lnTo>
                    <a:lnTo>
                      <a:pt x="20" y="74175"/>
                    </a:lnTo>
                    <a:lnTo>
                      <a:pt x="0" y="75284"/>
                    </a:lnTo>
                    <a:lnTo>
                      <a:pt x="20" y="76393"/>
                    </a:lnTo>
                    <a:lnTo>
                      <a:pt x="79" y="77502"/>
                    </a:lnTo>
                    <a:lnTo>
                      <a:pt x="139" y="78611"/>
                    </a:lnTo>
                    <a:lnTo>
                      <a:pt x="258" y="79701"/>
                    </a:lnTo>
                    <a:lnTo>
                      <a:pt x="396" y="80790"/>
                    </a:lnTo>
                    <a:lnTo>
                      <a:pt x="555" y="81879"/>
                    </a:lnTo>
                    <a:lnTo>
                      <a:pt x="753" y="82969"/>
                    </a:lnTo>
                    <a:lnTo>
                      <a:pt x="1010" y="84038"/>
                    </a:lnTo>
                    <a:lnTo>
                      <a:pt x="1288" y="85088"/>
                    </a:lnTo>
                    <a:lnTo>
                      <a:pt x="1605" y="86138"/>
                    </a:lnTo>
                    <a:lnTo>
                      <a:pt x="1961" y="87188"/>
                    </a:lnTo>
                    <a:lnTo>
                      <a:pt x="2001" y="87247"/>
                    </a:lnTo>
                    <a:lnTo>
                      <a:pt x="2040" y="87306"/>
                    </a:lnTo>
                    <a:lnTo>
                      <a:pt x="2080" y="87326"/>
                    </a:lnTo>
                    <a:lnTo>
                      <a:pt x="2120" y="87346"/>
                    </a:lnTo>
                    <a:lnTo>
                      <a:pt x="2179" y="87366"/>
                    </a:lnTo>
                    <a:lnTo>
                      <a:pt x="2219" y="87346"/>
                    </a:lnTo>
                    <a:lnTo>
                      <a:pt x="2318" y="87306"/>
                    </a:lnTo>
                    <a:lnTo>
                      <a:pt x="2397" y="87227"/>
                    </a:lnTo>
                    <a:lnTo>
                      <a:pt x="2456" y="87128"/>
                    </a:lnTo>
                    <a:lnTo>
                      <a:pt x="2476" y="86989"/>
                    </a:lnTo>
                    <a:lnTo>
                      <a:pt x="2476" y="86930"/>
                    </a:lnTo>
                    <a:lnTo>
                      <a:pt x="2456" y="86851"/>
                    </a:lnTo>
                    <a:lnTo>
                      <a:pt x="2100" y="85861"/>
                    </a:lnTo>
                    <a:lnTo>
                      <a:pt x="1803" y="84850"/>
                    </a:lnTo>
                    <a:lnTo>
                      <a:pt x="1525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31" y="80770"/>
                    </a:lnTo>
                    <a:lnTo>
                      <a:pt x="793" y="79740"/>
                    </a:lnTo>
                    <a:lnTo>
                      <a:pt x="693" y="78710"/>
                    </a:lnTo>
                    <a:lnTo>
                      <a:pt x="614" y="77681"/>
                    </a:lnTo>
                    <a:lnTo>
                      <a:pt x="575" y="76651"/>
                    </a:lnTo>
                    <a:lnTo>
                      <a:pt x="555" y="75601"/>
                    </a:lnTo>
                    <a:lnTo>
                      <a:pt x="555" y="74551"/>
                    </a:lnTo>
                    <a:lnTo>
                      <a:pt x="575" y="73501"/>
                    </a:lnTo>
                    <a:lnTo>
                      <a:pt x="614" y="72471"/>
                    </a:lnTo>
                    <a:lnTo>
                      <a:pt x="693" y="71422"/>
                    </a:lnTo>
                    <a:lnTo>
                      <a:pt x="773" y="70372"/>
                    </a:lnTo>
                    <a:lnTo>
                      <a:pt x="872" y="69322"/>
                    </a:lnTo>
                    <a:lnTo>
                      <a:pt x="971" y="68253"/>
                    </a:lnTo>
                    <a:lnTo>
                      <a:pt x="1228" y="66153"/>
                    </a:lnTo>
                    <a:lnTo>
                      <a:pt x="1525" y="64054"/>
                    </a:lnTo>
                    <a:lnTo>
                      <a:pt x="1842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8" y="52665"/>
                    </a:lnTo>
                    <a:lnTo>
                      <a:pt x="3407" y="51596"/>
                    </a:lnTo>
                    <a:lnTo>
                      <a:pt x="3506" y="50546"/>
                    </a:lnTo>
                    <a:lnTo>
                      <a:pt x="3605" y="49476"/>
                    </a:lnTo>
                    <a:lnTo>
                      <a:pt x="3684" y="48427"/>
                    </a:lnTo>
                    <a:lnTo>
                      <a:pt x="3744" y="47357"/>
                    </a:lnTo>
                    <a:lnTo>
                      <a:pt x="3783" y="46307"/>
                    </a:lnTo>
                    <a:lnTo>
                      <a:pt x="3803" y="45258"/>
                    </a:lnTo>
                    <a:lnTo>
                      <a:pt x="3803" y="44188"/>
                    </a:lnTo>
                    <a:lnTo>
                      <a:pt x="3803" y="43138"/>
                    </a:lnTo>
                    <a:lnTo>
                      <a:pt x="3763" y="42089"/>
                    </a:lnTo>
                    <a:lnTo>
                      <a:pt x="3704" y="41019"/>
                    </a:lnTo>
                    <a:lnTo>
                      <a:pt x="3625" y="39969"/>
                    </a:lnTo>
                    <a:lnTo>
                      <a:pt x="3526" y="38900"/>
                    </a:lnTo>
                    <a:lnTo>
                      <a:pt x="3387" y="37830"/>
                    </a:lnTo>
                    <a:lnTo>
                      <a:pt x="3248" y="36781"/>
                    </a:lnTo>
                    <a:lnTo>
                      <a:pt x="2872" y="34562"/>
                    </a:lnTo>
                    <a:lnTo>
                      <a:pt x="2516" y="32364"/>
                    </a:lnTo>
                    <a:lnTo>
                      <a:pt x="2337" y="31275"/>
                    </a:lnTo>
                    <a:lnTo>
                      <a:pt x="2159" y="30165"/>
                    </a:lnTo>
                    <a:lnTo>
                      <a:pt x="2020" y="29056"/>
                    </a:lnTo>
                    <a:lnTo>
                      <a:pt x="1902" y="27947"/>
                    </a:lnTo>
                    <a:lnTo>
                      <a:pt x="1803" y="26878"/>
                    </a:lnTo>
                    <a:lnTo>
                      <a:pt x="1743" y="25788"/>
                    </a:lnTo>
                    <a:lnTo>
                      <a:pt x="1704" y="24719"/>
                    </a:lnTo>
                    <a:lnTo>
                      <a:pt x="1664" y="23649"/>
                    </a:lnTo>
                    <a:lnTo>
                      <a:pt x="1664" y="22580"/>
                    </a:lnTo>
                    <a:lnTo>
                      <a:pt x="1684" y="21490"/>
                    </a:lnTo>
                    <a:lnTo>
                      <a:pt x="1704" y="20421"/>
                    </a:lnTo>
                    <a:lnTo>
                      <a:pt x="1743" y="19351"/>
                    </a:lnTo>
                    <a:lnTo>
                      <a:pt x="1862" y="16955"/>
                    </a:lnTo>
                    <a:lnTo>
                      <a:pt x="2001" y="14558"/>
                    </a:lnTo>
                    <a:lnTo>
                      <a:pt x="2139" y="12181"/>
                    </a:lnTo>
                    <a:lnTo>
                      <a:pt x="2179" y="10973"/>
                    </a:lnTo>
                    <a:lnTo>
                      <a:pt x="2219" y="9785"/>
                    </a:lnTo>
                    <a:lnTo>
                      <a:pt x="2258" y="8596"/>
                    </a:lnTo>
                    <a:lnTo>
                      <a:pt x="2258" y="7388"/>
                    </a:lnTo>
                    <a:lnTo>
                      <a:pt x="2258" y="6200"/>
                    </a:lnTo>
                    <a:lnTo>
                      <a:pt x="2219" y="5011"/>
                    </a:lnTo>
                    <a:lnTo>
                      <a:pt x="2159" y="3823"/>
                    </a:lnTo>
                    <a:lnTo>
                      <a:pt x="2060" y="2615"/>
                    </a:lnTo>
                    <a:lnTo>
                      <a:pt x="1941" y="1427"/>
                    </a:lnTo>
                    <a:lnTo>
                      <a:pt x="1783" y="238"/>
                    </a:lnTo>
                    <a:lnTo>
                      <a:pt x="1763" y="179"/>
                    </a:lnTo>
                    <a:lnTo>
                      <a:pt x="1743" y="119"/>
                    </a:lnTo>
                    <a:lnTo>
                      <a:pt x="1704" y="80"/>
                    </a:lnTo>
                    <a:lnTo>
                      <a:pt x="1664" y="40"/>
                    </a:lnTo>
                    <a:lnTo>
                      <a:pt x="1605" y="20"/>
                    </a:ln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9" name="Google Shape;6389;p23"/>
              <p:cNvSpPr/>
              <p:nvPr/>
            </p:nvSpPr>
            <p:spPr>
              <a:xfrm>
                <a:off x="2769175" y="267325"/>
                <a:ext cx="34675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387" h="6616" extrusionOk="0">
                    <a:moveTo>
                      <a:pt x="0" y="1"/>
                    </a:moveTo>
                    <a:lnTo>
                      <a:pt x="198" y="1585"/>
                    </a:lnTo>
                    <a:lnTo>
                      <a:pt x="416" y="3189"/>
                    </a:lnTo>
                    <a:lnTo>
                      <a:pt x="832" y="6378"/>
                    </a:lnTo>
                    <a:lnTo>
                      <a:pt x="852" y="6457"/>
                    </a:lnTo>
                    <a:lnTo>
                      <a:pt x="892" y="6517"/>
                    </a:lnTo>
                    <a:lnTo>
                      <a:pt x="911" y="6556"/>
                    </a:lnTo>
                    <a:lnTo>
                      <a:pt x="951" y="6596"/>
                    </a:lnTo>
                    <a:lnTo>
                      <a:pt x="1010" y="6616"/>
                    </a:lnTo>
                    <a:lnTo>
                      <a:pt x="1050" y="6616"/>
                    </a:lnTo>
                    <a:lnTo>
                      <a:pt x="1149" y="6596"/>
                    </a:lnTo>
                    <a:lnTo>
                      <a:pt x="1248" y="6556"/>
                    </a:lnTo>
                    <a:lnTo>
                      <a:pt x="1327" y="6457"/>
                    </a:lnTo>
                    <a:lnTo>
                      <a:pt x="1387" y="6339"/>
                    </a:lnTo>
                    <a:lnTo>
                      <a:pt x="1387" y="6279"/>
                    </a:lnTo>
                    <a:lnTo>
                      <a:pt x="1387" y="6200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0" name="Google Shape;6390;p23"/>
              <p:cNvSpPr/>
              <p:nvPr/>
            </p:nvSpPr>
            <p:spPr>
              <a:xfrm>
                <a:off x="2837000" y="267325"/>
                <a:ext cx="36675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7" h="10261" extrusionOk="0">
                    <a:moveTo>
                      <a:pt x="1" y="1"/>
                    </a:moveTo>
                    <a:lnTo>
                      <a:pt x="238" y="1229"/>
                    </a:lnTo>
                    <a:lnTo>
                      <a:pt x="437" y="2457"/>
                    </a:lnTo>
                    <a:lnTo>
                      <a:pt x="595" y="3685"/>
                    </a:lnTo>
                    <a:lnTo>
                      <a:pt x="734" y="4932"/>
                    </a:lnTo>
                    <a:lnTo>
                      <a:pt x="813" y="6180"/>
                    </a:lnTo>
                    <a:lnTo>
                      <a:pt x="872" y="7428"/>
                    </a:lnTo>
                    <a:lnTo>
                      <a:pt x="912" y="8696"/>
                    </a:lnTo>
                    <a:lnTo>
                      <a:pt x="892" y="9943"/>
                    </a:lnTo>
                    <a:lnTo>
                      <a:pt x="892" y="10023"/>
                    </a:lnTo>
                    <a:lnTo>
                      <a:pt x="912" y="10082"/>
                    </a:lnTo>
                    <a:lnTo>
                      <a:pt x="932" y="10141"/>
                    </a:lnTo>
                    <a:lnTo>
                      <a:pt x="971" y="10181"/>
                    </a:lnTo>
                    <a:lnTo>
                      <a:pt x="1070" y="10240"/>
                    </a:lnTo>
                    <a:lnTo>
                      <a:pt x="1169" y="10260"/>
                    </a:lnTo>
                    <a:lnTo>
                      <a:pt x="1268" y="10240"/>
                    </a:lnTo>
                    <a:lnTo>
                      <a:pt x="1367" y="10181"/>
                    </a:lnTo>
                    <a:lnTo>
                      <a:pt x="1407" y="10141"/>
                    </a:lnTo>
                    <a:lnTo>
                      <a:pt x="1427" y="10082"/>
                    </a:lnTo>
                    <a:lnTo>
                      <a:pt x="1447" y="10023"/>
                    </a:lnTo>
                    <a:lnTo>
                      <a:pt x="1466" y="9943"/>
                    </a:lnTo>
                    <a:lnTo>
                      <a:pt x="1466" y="8913"/>
                    </a:lnTo>
                    <a:lnTo>
                      <a:pt x="1466" y="7864"/>
                    </a:lnTo>
                    <a:lnTo>
                      <a:pt x="1427" y="6834"/>
                    </a:lnTo>
                    <a:lnTo>
                      <a:pt x="1367" y="5784"/>
                    </a:lnTo>
                    <a:lnTo>
                      <a:pt x="1288" y="4754"/>
                    </a:lnTo>
                    <a:lnTo>
                      <a:pt x="1189" y="3724"/>
                    </a:lnTo>
                    <a:lnTo>
                      <a:pt x="1051" y="2694"/>
                    </a:lnTo>
                    <a:lnTo>
                      <a:pt x="892" y="1664"/>
                    </a:lnTo>
                    <a:lnTo>
                      <a:pt x="753" y="832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1" name="Google Shape;6391;p23"/>
              <p:cNvSpPr/>
              <p:nvPr/>
            </p:nvSpPr>
            <p:spPr>
              <a:xfrm>
                <a:off x="2745400" y="1504725"/>
                <a:ext cx="1109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38" h="26066" extrusionOk="0">
                    <a:moveTo>
                      <a:pt x="3051" y="0"/>
                    </a:moveTo>
                    <a:lnTo>
                      <a:pt x="2952" y="20"/>
                    </a:lnTo>
                    <a:lnTo>
                      <a:pt x="2892" y="40"/>
                    </a:lnTo>
                    <a:lnTo>
                      <a:pt x="2853" y="80"/>
                    </a:lnTo>
                    <a:lnTo>
                      <a:pt x="2833" y="119"/>
                    </a:lnTo>
                    <a:lnTo>
                      <a:pt x="2813" y="179"/>
                    </a:lnTo>
                    <a:lnTo>
                      <a:pt x="2793" y="238"/>
                    </a:lnTo>
                    <a:lnTo>
                      <a:pt x="2793" y="317"/>
                    </a:lnTo>
                    <a:lnTo>
                      <a:pt x="3130" y="3387"/>
                    </a:lnTo>
                    <a:lnTo>
                      <a:pt x="3288" y="4932"/>
                    </a:lnTo>
                    <a:lnTo>
                      <a:pt x="3427" y="6477"/>
                    </a:lnTo>
                    <a:lnTo>
                      <a:pt x="3566" y="8022"/>
                    </a:lnTo>
                    <a:lnTo>
                      <a:pt x="3685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43" y="17331"/>
                    </a:lnTo>
                    <a:lnTo>
                      <a:pt x="3764" y="18876"/>
                    </a:lnTo>
                    <a:lnTo>
                      <a:pt x="3645" y="20421"/>
                    </a:lnTo>
                    <a:lnTo>
                      <a:pt x="3566" y="21193"/>
                    </a:lnTo>
                    <a:lnTo>
                      <a:pt x="3487" y="21965"/>
                    </a:lnTo>
                    <a:lnTo>
                      <a:pt x="3368" y="22718"/>
                    </a:lnTo>
                    <a:lnTo>
                      <a:pt x="3269" y="23491"/>
                    </a:lnTo>
                    <a:lnTo>
                      <a:pt x="3130" y="24263"/>
                    </a:lnTo>
                    <a:lnTo>
                      <a:pt x="2991" y="25016"/>
                    </a:lnTo>
                    <a:lnTo>
                      <a:pt x="2873" y="24818"/>
                    </a:lnTo>
                    <a:lnTo>
                      <a:pt x="2754" y="24580"/>
                    </a:lnTo>
                    <a:lnTo>
                      <a:pt x="2536" y="24124"/>
                    </a:lnTo>
                    <a:lnTo>
                      <a:pt x="2377" y="23649"/>
                    </a:lnTo>
                    <a:lnTo>
                      <a:pt x="2239" y="23174"/>
                    </a:lnTo>
                    <a:lnTo>
                      <a:pt x="2120" y="22659"/>
                    </a:lnTo>
                    <a:lnTo>
                      <a:pt x="2021" y="22164"/>
                    </a:lnTo>
                    <a:lnTo>
                      <a:pt x="1843" y="21134"/>
                    </a:lnTo>
                    <a:lnTo>
                      <a:pt x="1427" y="18262"/>
                    </a:lnTo>
                    <a:lnTo>
                      <a:pt x="1229" y="16816"/>
                    </a:lnTo>
                    <a:lnTo>
                      <a:pt x="1031" y="15370"/>
                    </a:lnTo>
                    <a:lnTo>
                      <a:pt x="872" y="13984"/>
                    </a:lnTo>
                    <a:lnTo>
                      <a:pt x="753" y="12577"/>
                    </a:lnTo>
                    <a:lnTo>
                      <a:pt x="654" y="11151"/>
                    </a:lnTo>
                    <a:lnTo>
                      <a:pt x="595" y="9745"/>
                    </a:lnTo>
                    <a:lnTo>
                      <a:pt x="555" y="8339"/>
                    </a:lnTo>
                    <a:lnTo>
                      <a:pt x="575" y="7626"/>
                    </a:lnTo>
                    <a:lnTo>
                      <a:pt x="575" y="6933"/>
                    </a:lnTo>
                    <a:lnTo>
                      <a:pt x="615" y="6220"/>
                    </a:lnTo>
                    <a:lnTo>
                      <a:pt x="654" y="5506"/>
                    </a:lnTo>
                    <a:lnTo>
                      <a:pt x="714" y="4813"/>
                    </a:lnTo>
                    <a:lnTo>
                      <a:pt x="773" y="4100"/>
                    </a:lnTo>
                    <a:lnTo>
                      <a:pt x="951" y="4417"/>
                    </a:lnTo>
                    <a:lnTo>
                      <a:pt x="1090" y="4754"/>
                    </a:lnTo>
                    <a:lnTo>
                      <a:pt x="1229" y="5071"/>
                    </a:lnTo>
                    <a:lnTo>
                      <a:pt x="1347" y="5407"/>
                    </a:lnTo>
                    <a:lnTo>
                      <a:pt x="1446" y="5744"/>
                    </a:lnTo>
                    <a:lnTo>
                      <a:pt x="1526" y="6101"/>
                    </a:lnTo>
                    <a:lnTo>
                      <a:pt x="1605" y="6457"/>
                    </a:lnTo>
                    <a:lnTo>
                      <a:pt x="1664" y="6814"/>
                    </a:lnTo>
                    <a:lnTo>
                      <a:pt x="1763" y="7527"/>
                    </a:lnTo>
                    <a:lnTo>
                      <a:pt x="1823" y="8279"/>
                    </a:lnTo>
                    <a:lnTo>
                      <a:pt x="1862" y="9012"/>
                    </a:lnTo>
                    <a:lnTo>
                      <a:pt x="1862" y="9765"/>
                    </a:lnTo>
                    <a:lnTo>
                      <a:pt x="1843" y="11290"/>
                    </a:lnTo>
                    <a:lnTo>
                      <a:pt x="1843" y="12815"/>
                    </a:lnTo>
                    <a:lnTo>
                      <a:pt x="1843" y="13568"/>
                    </a:lnTo>
                    <a:lnTo>
                      <a:pt x="1882" y="14300"/>
                    </a:lnTo>
                    <a:lnTo>
                      <a:pt x="1942" y="15013"/>
                    </a:lnTo>
                    <a:lnTo>
                      <a:pt x="2041" y="15727"/>
                    </a:lnTo>
                    <a:lnTo>
                      <a:pt x="2060" y="15806"/>
                    </a:lnTo>
                    <a:lnTo>
                      <a:pt x="2100" y="15845"/>
                    </a:lnTo>
                    <a:lnTo>
                      <a:pt x="2140" y="15905"/>
                    </a:lnTo>
                    <a:lnTo>
                      <a:pt x="2179" y="15925"/>
                    </a:lnTo>
                    <a:lnTo>
                      <a:pt x="2219" y="15944"/>
                    </a:lnTo>
                    <a:lnTo>
                      <a:pt x="2278" y="15964"/>
                    </a:lnTo>
                    <a:lnTo>
                      <a:pt x="2377" y="15944"/>
                    </a:lnTo>
                    <a:lnTo>
                      <a:pt x="2476" y="15905"/>
                    </a:lnTo>
                    <a:lnTo>
                      <a:pt x="2556" y="15806"/>
                    </a:lnTo>
                    <a:lnTo>
                      <a:pt x="2575" y="15746"/>
                    </a:lnTo>
                    <a:lnTo>
                      <a:pt x="2595" y="15687"/>
                    </a:lnTo>
                    <a:lnTo>
                      <a:pt x="2595" y="15627"/>
                    </a:lnTo>
                    <a:lnTo>
                      <a:pt x="2595" y="15548"/>
                    </a:lnTo>
                    <a:lnTo>
                      <a:pt x="2536" y="15152"/>
                    </a:lnTo>
                    <a:lnTo>
                      <a:pt x="2476" y="14756"/>
                    </a:lnTo>
                    <a:lnTo>
                      <a:pt x="2417" y="13964"/>
                    </a:lnTo>
                    <a:lnTo>
                      <a:pt x="2377" y="13152"/>
                    </a:lnTo>
                    <a:lnTo>
                      <a:pt x="2358" y="12340"/>
                    </a:lnTo>
                    <a:lnTo>
                      <a:pt x="2377" y="10696"/>
                    </a:lnTo>
                    <a:lnTo>
                      <a:pt x="2377" y="9884"/>
                    </a:lnTo>
                    <a:lnTo>
                      <a:pt x="2377" y="9072"/>
                    </a:lnTo>
                    <a:lnTo>
                      <a:pt x="2358" y="8260"/>
                    </a:lnTo>
                    <a:lnTo>
                      <a:pt x="2298" y="7467"/>
                    </a:lnTo>
                    <a:lnTo>
                      <a:pt x="2199" y="6675"/>
                    </a:lnTo>
                    <a:lnTo>
                      <a:pt x="2140" y="6299"/>
                    </a:lnTo>
                    <a:lnTo>
                      <a:pt x="2041" y="5903"/>
                    </a:lnTo>
                    <a:lnTo>
                      <a:pt x="1961" y="5526"/>
                    </a:lnTo>
                    <a:lnTo>
                      <a:pt x="1843" y="5150"/>
                    </a:lnTo>
                    <a:lnTo>
                      <a:pt x="1724" y="4793"/>
                    </a:lnTo>
                    <a:lnTo>
                      <a:pt x="1585" y="4417"/>
                    </a:lnTo>
                    <a:lnTo>
                      <a:pt x="1407" y="4061"/>
                    </a:lnTo>
                    <a:lnTo>
                      <a:pt x="1229" y="3704"/>
                    </a:lnTo>
                    <a:lnTo>
                      <a:pt x="1031" y="3367"/>
                    </a:lnTo>
                    <a:lnTo>
                      <a:pt x="793" y="3031"/>
                    </a:lnTo>
                    <a:lnTo>
                      <a:pt x="733" y="2971"/>
                    </a:lnTo>
                    <a:lnTo>
                      <a:pt x="674" y="2951"/>
                    </a:lnTo>
                    <a:lnTo>
                      <a:pt x="595" y="2932"/>
                    </a:lnTo>
                    <a:lnTo>
                      <a:pt x="516" y="2951"/>
                    </a:lnTo>
                    <a:lnTo>
                      <a:pt x="456" y="2971"/>
                    </a:lnTo>
                    <a:lnTo>
                      <a:pt x="397" y="3031"/>
                    </a:lnTo>
                    <a:lnTo>
                      <a:pt x="337" y="3090"/>
                    </a:lnTo>
                    <a:lnTo>
                      <a:pt x="318" y="3169"/>
                    </a:lnTo>
                    <a:lnTo>
                      <a:pt x="218" y="3942"/>
                    </a:lnTo>
                    <a:lnTo>
                      <a:pt x="159" y="4714"/>
                    </a:lnTo>
                    <a:lnTo>
                      <a:pt x="100" y="5506"/>
                    </a:lnTo>
                    <a:lnTo>
                      <a:pt x="40" y="6279"/>
                    </a:lnTo>
                    <a:lnTo>
                      <a:pt x="20" y="7051"/>
                    </a:lnTo>
                    <a:lnTo>
                      <a:pt x="1" y="7824"/>
                    </a:lnTo>
                    <a:lnTo>
                      <a:pt x="1" y="8596"/>
                    </a:lnTo>
                    <a:lnTo>
                      <a:pt x="20" y="9369"/>
                    </a:lnTo>
                    <a:lnTo>
                      <a:pt x="80" y="10914"/>
                    </a:lnTo>
                    <a:lnTo>
                      <a:pt x="179" y="12458"/>
                    </a:lnTo>
                    <a:lnTo>
                      <a:pt x="318" y="14003"/>
                    </a:lnTo>
                    <a:lnTo>
                      <a:pt x="496" y="15548"/>
                    </a:lnTo>
                    <a:lnTo>
                      <a:pt x="694" y="17093"/>
                    </a:lnTo>
                    <a:lnTo>
                      <a:pt x="892" y="18618"/>
                    </a:lnTo>
                    <a:lnTo>
                      <a:pt x="1110" y="20143"/>
                    </a:lnTo>
                    <a:lnTo>
                      <a:pt x="1347" y="21668"/>
                    </a:lnTo>
                    <a:lnTo>
                      <a:pt x="1446" y="22263"/>
                    </a:lnTo>
                    <a:lnTo>
                      <a:pt x="1565" y="22837"/>
                    </a:lnTo>
                    <a:lnTo>
                      <a:pt x="1704" y="23411"/>
                    </a:lnTo>
                    <a:lnTo>
                      <a:pt x="1862" y="23966"/>
                    </a:lnTo>
                    <a:lnTo>
                      <a:pt x="2060" y="24501"/>
                    </a:lnTo>
                    <a:lnTo>
                      <a:pt x="2179" y="24778"/>
                    </a:lnTo>
                    <a:lnTo>
                      <a:pt x="2318" y="25016"/>
                    </a:lnTo>
                    <a:lnTo>
                      <a:pt x="2457" y="25273"/>
                    </a:lnTo>
                    <a:lnTo>
                      <a:pt x="2595" y="25511"/>
                    </a:lnTo>
                    <a:lnTo>
                      <a:pt x="2754" y="25748"/>
                    </a:lnTo>
                    <a:lnTo>
                      <a:pt x="2932" y="25966"/>
                    </a:lnTo>
                    <a:lnTo>
                      <a:pt x="2991" y="26026"/>
                    </a:lnTo>
                    <a:lnTo>
                      <a:pt x="3071" y="26046"/>
                    </a:lnTo>
                    <a:lnTo>
                      <a:pt x="3130" y="26065"/>
                    </a:lnTo>
                    <a:lnTo>
                      <a:pt x="3209" y="26046"/>
                    </a:lnTo>
                    <a:lnTo>
                      <a:pt x="3288" y="26026"/>
                    </a:lnTo>
                    <a:lnTo>
                      <a:pt x="3328" y="25966"/>
                    </a:lnTo>
                    <a:lnTo>
                      <a:pt x="3387" y="25907"/>
                    </a:lnTo>
                    <a:lnTo>
                      <a:pt x="3407" y="25828"/>
                    </a:lnTo>
                    <a:lnTo>
                      <a:pt x="3566" y="25035"/>
                    </a:lnTo>
                    <a:lnTo>
                      <a:pt x="3724" y="24243"/>
                    </a:lnTo>
                    <a:lnTo>
                      <a:pt x="3843" y="23451"/>
                    </a:lnTo>
                    <a:lnTo>
                      <a:pt x="3962" y="22659"/>
                    </a:lnTo>
                    <a:lnTo>
                      <a:pt x="4061" y="21866"/>
                    </a:lnTo>
                    <a:lnTo>
                      <a:pt x="4160" y="21074"/>
                    </a:lnTo>
                    <a:lnTo>
                      <a:pt x="4219" y="20282"/>
                    </a:lnTo>
                    <a:lnTo>
                      <a:pt x="4299" y="19490"/>
                    </a:lnTo>
                    <a:lnTo>
                      <a:pt x="4378" y="17885"/>
                    </a:lnTo>
                    <a:lnTo>
                      <a:pt x="4437" y="16301"/>
                    </a:lnTo>
                    <a:lnTo>
                      <a:pt x="4437" y="14697"/>
                    </a:lnTo>
                    <a:lnTo>
                      <a:pt x="4417" y="13092"/>
                    </a:lnTo>
                    <a:lnTo>
                      <a:pt x="435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21" y="6675"/>
                    </a:lnTo>
                    <a:lnTo>
                      <a:pt x="3863" y="5091"/>
                    </a:lnTo>
                    <a:lnTo>
                      <a:pt x="3704" y="3486"/>
                    </a:lnTo>
                    <a:lnTo>
                      <a:pt x="3368" y="317"/>
                    </a:lnTo>
                    <a:lnTo>
                      <a:pt x="3348" y="238"/>
                    </a:lnTo>
                    <a:lnTo>
                      <a:pt x="3328" y="179"/>
                    </a:lnTo>
                    <a:lnTo>
                      <a:pt x="3288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2" name="Google Shape;6392;p23"/>
              <p:cNvSpPr/>
              <p:nvPr/>
            </p:nvSpPr>
            <p:spPr>
              <a:xfrm>
                <a:off x="2920700" y="2381650"/>
                <a:ext cx="49525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34840" extrusionOk="0">
                    <a:moveTo>
                      <a:pt x="931" y="0"/>
                    </a:moveTo>
                    <a:lnTo>
                      <a:pt x="812" y="20"/>
                    </a:lnTo>
                    <a:lnTo>
                      <a:pt x="733" y="79"/>
                    </a:lnTo>
                    <a:lnTo>
                      <a:pt x="693" y="119"/>
                    </a:lnTo>
                    <a:lnTo>
                      <a:pt x="654" y="178"/>
                    </a:lnTo>
                    <a:lnTo>
                      <a:pt x="634" y="258"/>
                    </a:lnTo>
                    <a:lnTo>
                      <a:pt x="614" y="317"/>
                    </a:lnTo>
                    <a:lnTo>
                      <a:pt x="456" y="2733"/>
                    </a:lnTo>
                    <a:lnTo>
                      <a:pt x="396" y="3942"/>
                    </a:lnTo>
                    <a:lnTo>
                      <a:pt x="337" y="5130"/>
                    </a:lnTo>
                    <a:lnTo>
                      <a:pt x="297" y="6338"/>
                    </a:lnTo>
                    <a:lnTo>
                      <a:pt x="277" y="7546"/>
                    </a:lnTo>
                    <a:lnTo>
                      <a:pt x="297" y="8755"/>
                    </a:lnTo>
                    <a:lnTo>
                      <a:pt x="337" y="9963"/>
                    </a:lnTo>
                    <a:lnTo>
                      <a:pt x="357" y="10577"/>
                    </a:lnTo>
                    <a:lnTo>
                      <a:pt x="396" y="11191"/>
                    </a:lnTo>
                    <a:lnTo>
                      <a:pt x="515" y="12399"/>
                    </a:lnTo>
                    <a:lnTo>
                      <a:pt x="654" y="13607"/>
                    </a:lnTo>
                    <a:lnTo>
                      <a:pt x="812" y="14815"/>
                    </a:lnTo>
                    <a:lnTo>
                      <a:pt x="990" y="16023"/>
                    </a:lnTo>
                    <a:lnTo>
                      <a:pt x="1129" y="17232"/>
                    </a:lnTo>
                    <a:lnTo>
                      <a:pt x="1268" y="18440"/>
                    </a:lnTo>
                    <a:lnTo>
                      <a:pt x="1367" y="19648"/>
                    </a:lnTo>
                    <a:lnTo>
                      <a:pt x="1426" y="20619"/>
                    </a:lnTo>
                    <a:lnTo>
                      <a:pt x="1426" y="21569"/>
                    </a:lnTo>
                    <a:lnTo>
                      <a:pt x="1386" y="22520"/>
                    </a:lnTo>
                    <a:lnTo>
                      <a:pt x="1307" y="23471"/>
                    </a:lnTo>
                    <a:lnTo>
                      <a:pt x="1228" y="24421"/>
                    </a:lnTo>
                    <a:lnTo>
                      <a:pt x="1109" y="25372"/>
                    </a:lnTo>
                    <a:lnTo>
                      <a:pt x="832" y="27273"/>
                    </a:lnTo>
                    <a:lnTo>
                      <a:pt x="535" y="29155"/>
                    </a:lnTo>
                    <a:lnTo>
                      <a:pt x="396" y="30106"/>
                    </a:lnTo>
                    <a:lnTo>
                      <a:pt x="277" y="31037"/>
                    </a:lnTo>
                    <a:lnTo>
                      <a:pt x="158" y="31987"/>
                    </a:lnTo>
                    <a:lnTo>
                      <a:pt x="79" y="32938"/>
                    </a:lnTo>
                    <a:lnTo>
                      <a:pt x="20" y="33889"/>
                    </a:lnTo>
                    <a:lnTo>
                      <a:pt x="0" y="34839"/>
                    </a:lnTo>
                    <a:lnTo>
                      <a:pt x="555" y="34839"/>
                    </a:lnTo>
                    <a:lnTo>
                      <a:pt x="574" y="33988"/>
                    </a:lnTo>
                    <a:lnTo>
                      <a:pt x="634" y="33156"/>
                    </a:lnTo>
                    <a:lnTo>
                      <a:pt x="713" y="32304"/>
                    </a:lnTo>
                    <a:lnTo>
                      <a:pt x="792" y="31472"/>
                    </a:lnTo>
                    <a:lnTo>
                      <a:pt x="911" y="30640"/>
                    </a:lnTo>
                    <a:lnTo>
                      <a:pt x="1030" y="29789"/>
                    </a:lnTo>
                    <a:lnTo>
                      <a:pt x="1287" y="28125"/>
                    </a:lnTo>
                    <a:lnTo>
                      <a:pt x="1466" y="27036"/>
                    </a:lnTo>
                    <a:lnTo>
                      <a:pt x="1624" y="25946"/>
                    </a:lnTo>
                    <a:lnTo>
                      <a:pt x="1763" y="24857"/>
                    </a:lnTo>
                    <a:lnTo>
                      <a:pt x="1862" y="23748"/>
                    </a:lnTo>
                    <a:lnTo>
                      <a:pt x="1941" y="22659"/>
                    </a:lnTo>
                    <a:lnTo>
                      <a:pt x="1981" y="21549"/>
                    </a:lnTo>
                    <a:lnTo>
                      <a:pt x="1981" y="20995"/>
                    </a:lnTo>
                    <a:lnTo>
                      <a:pt x="1981" y="20440"/>
                    </a:lnTo>
                    <a:lnTo>
                      <a:pt x="1961" y="19886"/>
                    </a:lnTo>
                    <a:lnTo>
                      <a:pt x="1921" y="19331"/>
                    </a:lnTo>
                    <a:lnTo>
                      <a:pt x="1802" y="18163"/>
                    </a:lnTo>
                    <a:lnTo>
                      <a:pt x="1684" y="16994"/>
                    </a:lnTo>
                    <a:lnTo>
                      <a:pt x="1367" y="14657"/>
                    </a:lnTo>
                    <a:lnTo>
                      <a:pt x="1208" y="13488"/>
                    </a:lnTo>
                    <a:lnTo>
                      <a:pt x="1070" y="12320"/>
                    </a:lnTo>
                    <a:lnTo>
                      <a:pt x="971" y="11151"/>
                    </a:lnTo>
                    <a:lnTo>
                      <a:pt x="891" y="9963"/>
                    </a:lnTo>
                    <a:lnTo>
                      <a:pt x="872" y="8755"/>
                    </a:lnTo>
                    <a:lnTo>
                      <a:pt x="852" y="7546"/>
                    </a:lnTo>
                    <a:lnTo>
                      <a:pt x="872" y="6338"/>
                    </a:lnTo>
                    <a:lnTo>
                      <a:pt x="911" y="5130"/>
                    </a:lnTo>
                    <a:lnTo>
                      <a:pt x="971" y="3942"/>
                    </a:lnTo>
                    <a:lnTo>
                      <a:pt x="1030" y="2733"/>
                    </a:lnTo>
                    <a:lnTo>
                      <a:pt x="1188" y="317"/>
                    </a:lnTo>
                    <a:lnTo>
                      <a:pt x="1188" y="238"/>
                    </a:lnTo>
                    <a:lnTo>
                      <a:pt x="1169" y="178"/>
                    </a:lnTo>
                    <a:lnTo>
                      <a:pt x="1149" y="119"/>
                    </a:lnTo>
                    <a:lnTo>
                      <a:pt x="1109" y="79"/>
                    </a:lnTo>
                    <a:lnTo>
                      <a:pt x="1030" y="20"/>
                    </a:lnTo>
                    <a:lnTo>
                      <a:pt x="93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3" name="Google Shape;6393;p23"/>
              <p:cNvSpPr/>
              <p:nvPr/>
            </p:nvSpPr>
            <p:spPr>
              <a:xfrm>
                <a:off x="2835525" y="2972375"/>
                <a:ext cx="67350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94" h="11211" extrusionOk="0">
                    <a:moveTo>
                      <a:pt x="2337" y="0"/>
                    </a:moveTo>
                    <a:lnTo>
                      <a:pt x="2219" y="20"/>
                    </a:lnTo>
                    <a:lnTo>
                      <a:pt x="2139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80" y="238"/>
                    </a:lnTo>
                    <a:lnTo>
                      <a:pt x="2080" y="317"/>
                    </a:lnTo>
                    <a:lnTo>
                      <a:pt x="2120" y="1030"/>
                    </a:lnTo>
                    <a:lnTo>
                      <a:pt x="2120" y="1723"/>
                    </a:lnTo>
                    <a:lnTo>
                      <a:pt x="2080" y="2416"/>
                    </a:lnTo>
                    <a:lnTo>
                      <a:pt x="2001" y="3110"/>
                    </a:lnTo>
                    <a:lnTo>
                      <a:pt x="1902" y="3803"/>
                    </a:lnTo>
                    <a:lnTo>
                      <a:pt x="1763" y="4476"/>
                    </a:lnTo>
                    <a:lnTo>
                      <a:pt x="1624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94" y="8517"/>
                    </a:lnTo>
                    <a:lnTo>
                      <a:pt x="317" y="9864"/>
                    </a:lnTo>
                    <a:lnTo>
                      <a:pt x="159" y="10537"/>
                    </a:lnTo>
                    <a:lnTo>
                      <a:pt x="0" y="11210"/>
                    </a:lnTo>
                    <a:lnTo>
                      <a:pt x="535" y="11210"/>
                    </a:lnTo>
                    <a:lnTo>
                      <a:pt x="694" y="10537"/>
                    </a:lnTo>
                    <a:lnTo>
                      <a:pt x="852" y="9864"/>
                    </a:lnTo>
                    <a:lnTo>
                      <a:pt x="1228" y="8517"/>
                    </a:lnTo>
                    <a:lnTo>
                      <a:pt x="1624" y="7170"/>
                    </a:lnTo>
                    <a:lnTo>
                      <a:pt x="2001" y="5843"/>
                    </a:lnTo>
                    <a:lnTo>
                      <a:pt x="2179" y="5169"/>
                    </a:lnTo>
                    <a:lnTo>
                      <a:pt x="2318" y="4476"/>
                    </a:lnTo>
                    <a:lnTo>
                      <a:pt x="2456" y="3803"/>
                    </a:lnTo>
                    <a:lnTo>
                      <a:pt x="2575" y="3110"/>
                    </a:lnTo>
                    <a:lnTo>
                      <a:pt x="2635" y="2416"/>
                    </a:lnTo>
                    <a:lnTo>
                      <a:pt x="2674" y="1723"/>
                    </a:lnTo>
                    <a:lnTo>
                      <a:pt x="2694" y="1030"/>
                    </a:lnTo>
                    <a:lnTo>
                      <a:pt x="2635" y="317"/>
                    </a:lnTo>
                    <a:lnTo>
                      <a:pt x="2635" y="238"/>
                    </a:lnTo>
                    <a:lnTo>
                      <a:pt x="2595" y="178"/>
                    </a:lnTo>
                    <a:lnTo>
                      <a:pt x="2575" y="119"/>
                    </a:lnTo>
                    <a:lnTo>
                      <a:pt x="2536" y="79"/>
                    </a:lnTo>
                    <a:lnTo>
                      <a:pt x="2437" y="20"/>
                    </a:lnTo>
                    <a:lnTo>
                      <a:pt x="23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4" name="Google Shape;6394;p23"/>
              <p:cNvSpPr/>
              <p:nvPr/>
            </p:nvSpPr>
            <p:spPr>
              <a:xfrm>
                <a:off x="3008325" y="2850550"/>
                <a:ext cx="75300" cy="402100"/>
              </a:xfrm>
              <a:custGeom>
                <a:avLst/>
                <a:gdLst/>
                <a:ahLst/>
                <a:cxnLst/>
                <a:rect l="l" t="t" r="r" b="b"/>
                <a:pathLst>
                  <a:path w="3012" h="16084" extrusionOk="0">
                    <a:moveTo>
                      <a:pt x="2655" y="1"/>
                    </a:moveTo>
                    <a:lnTo>
                      <a:pt x="2556" y="21"/>
                    </a:lnTo>
                    <a:lnTo>
                      <a:pt x="2457" y="80"/>
                    </a:lnTo>
                    <a:lnTo>
                      <a:pt x="2437" y="139"/>
                    </a:lnTo>
                    <a:lnTo>
                      <a:pt x="2417" y="179"/>
                    </a:lnTo>
                    <a:lnTo>
                      <a:pt x="2397" y="258"/>
                    </a:lnTo>
                    <a:lnTo>
                      <a:pt x="2397" y="318"/>
                    </a:lnTo>
                    <a:lnTo>
                      <a:pt x="2437" y="833"/>
                    </a:lnTo>
                    <a:lnTo>
                      <a:pt x="2437" y="1328"/>
                    </a:lnTo>
                    <a:lnTo>
                      <a:pt x="2437" y="1823"/>
                    </a:lnTo>
                    <a:lnTo>
                      <a:pt x="2417" y="2318"/>
                    </a:lnTo>
                    <a:lnTo>
                      <a:pt x="2358" y="2813"/>
                    </a:lnTo>
                    <a:lnTo>
                      <a:pt x="2298" y="3308"/>
                    </a:lnTo>
                    <a:lnTo>
                      <a:pt x="2219" y="3804"/>
                    </a:lnTo>
                    <a:lnTo>
                      <a:pt x="2140" y="4279"/>
                    </a:lnTo>
                    <a:lnTo>
                      <a:pt x="1922" y="5249"/>
                    </a:lnTo>
                    <a:lnTo>
                      <a:pt x="1684" y="6200"/>
                    </a:lnTo>
                    <a:lnTo>
                      <a:pt x="1407" y="7151"/>
                    </a:lnTo>
                    <a:lnTo>
                      <a:pt x="1130" y="8101"/>
                    </a:lnTo>
                    <a:lnTo>
                      <a:pt x="852" y="9052"/>
                    </a:lnTo>
                    <a:lnTo>
                      <a:pt x="595" y="10003"/>
                    </a:lnTo>
                    <a:lnTo>
                      <a:pt x="377" y="10973"/>
                    </a:lnTo>
                    <a:lnTo>
                      <a:pt x="278" y="11449"/>
                    </a:lnTo>
                    <a:lnTo>
                      <a:pt x="199" y="11944"/>
                    </a:lnTo>
                    <a:lnTo>
                      <a:pt x="120" y="12419"/>
                    </a:lnTo>
                    <a:lnTo>
                      <a:pt x="60" y="12914"/>
                    </a:lnTo>
                    <a:lnTo>
                      <a:pt x="21" y="13410"/>
                    </a:lnTo>
                    <a:lnTo>
                      <a:pt x="1" y="13905"/>
                    </a:lnTo>
                    <a:lnTo>
                      <a:pt x="1" y="14400"/>
                    </a:lnTo>
                    <a:lnTo>
                      <a:pt x="21" y="14895"/>
                    </a:lnTo>
                    <a:lnTo>
                      <a:pt x="60" y="15410"/>
                    </a:lnTo>
                    <a:lnTo>
                      <a:pt x="120" y="15905"/>
                    </a:lnTo>
                    <a:lnTo>
                      <a:pt x="159" y="16004"/>
                    </a:lnTo>
                    <a:lnTo>
                      <a:pt x="199" y="16083"/>
                    </a:lnTo>
                    <a:lnTo>
                      <a:pt x="536" y="16083"/>
                    </a:lnTo>
                    <a:lnTo>
                      <a:pt x="595" y="16024"/>
                    </a:lnTo>
                    <a:lnTo>
                      <a:pt x="654" y="15945"/>
                    </a:lnTo>
                    <a:lnTo>
                      <a:pt x="674" y="15846"/>
                    </a:lnTo>
                    <a:lnTo>
                      <a:pt x="674" y="15727"/>
                    </a:lnTo>
                    <a:lnTo>
                      <a:pt x="615" y="15232"/>
                    </a:lnTo>
                    <a:lnTo>
                      <a:pt x="575" y="14737"/>
                    </a:lnTo>
                    <a:lnTo>
                      <a:pt x="555" y="14241"/>
                    </a:lnTo>
                    <a:lnTo>
                      <a:pt x="555" y="13766"/>
                    </a:lnTo>
                    <a:lnTo>
                      <a:pt x="575" y="13271"/>
                    </a:lnTo>
                    <a:lnTo>
                      <a:pt x="615" y="12796"/>
                    </a:lnTo>
                    <a:lnTo>
                      <a:pt x="674" y="12300"/>
                    </a:lnTo>
                    <a:lnTo>
                      <a:pt x="753" y="11825"/>
                    </a:lnTo>
                    <a:lnTo>
                      <a:pt x="833" y="11350"/>
                    </a:lnTo>
                    <a:lnTo>
                      <a:pt x="932" y="10874"/>
                    </a:lnTo>
                    <a:lnTo>
                      <a:pt x="1169" y="9924"/>
                    </a:lnTo>
                    <a:lnTo>
                      <a:pt x="1427" y="8973"/>
                    </a:lnTo>
                    <a:lnTo>
                      <a:pt x="1704" y="8042"/>
                    </a:lnTo>
                    <a:lnTo>
                      <a:pt x="1981" y="7091"/>
                    </a:lnTo>
                    <a:lnTo>
                      <a:pt x="2239" y="6141"/>
                    </a:lnTo>
                    <a:lnTo>
                      <a:pt x="2496" y="5190"/>
                    </a:lnTo>
                    <a:lnTo>
                      <a:pt x="2694" y="4239"/>
                    </a:lnTo>
                    <a:lnTo>
                      <a:pt x="2793" y="3764"/>
                    </a:lnTo>
                    <a:lnTo>
                      <a:pt x="2873" y="3289"/>
                    </a:lnTo>
                    <a:lnTo>
                      <a:pt x="2932" y="2793"/>
                    </a:lnTo>
                    <a:lnTo>
                      <a:pt x="2972" y="2298"/>
                    </a:lnTo>
                    <a:lnTo>
                      <a:pt x="3011" y="1823"/>
                    </a:lnTo>
                    <a:lnTo>
                      <a:pt x="3011" y="1328"/>
                    </a:lnTo>
                    <a:lnTo>
                      <a:pt x="2991" y="833"/>
                    </a:lnTo>
                    <a:lnTo>
                      <a:pt x="2972" y="318"/>
                    </a:lnTo>
                    <a:lnTo>
                      <a:pt x="2952" y="258"/>
                    </a:lnTo>
                    <a:lnTo>
                      <a:pt x="2932" y="179"/>
                    </a:lnTo>
                    <a:lnTo>
                      <a:pt x="2892" y="139"/>
                    </a:lnTo>
                    <a:lnTo>
                      <a:pt x="2853" y="80"/>
                    </a:lnTo>
                    <a:lnTo>
                      <a:pt x="2754" y="21"/>
                    </a:lnTo>
                    <a:lnTo>
                      <a:pt x="265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5" name="Google Shape;6395;p23"/>
              <p:cNvSpPr/>
              <p:nvPr/>
            </p:nvSpPr>
            <p:spPr>
              <a:xfrm>
                <a:off x="2919200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1" y="1"/>
                    </a:moveTo>
                    <a:lnTo>
                      <a:pt x="119" y="832"/>
                    </a:lnTo>
                    <a:lnTo>
                      <a:pt x="238" y="1684"/>
                    </a:lnTo>
                    <a:lnTo>
                      <a:pt x="436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93" y="8517"/>
                    </a:lnTo>
                    <a:lnTo>
                      <a:pt x="832" y="10240"/>
                    </a:lnTo>
                    <a:lnTo>
                      <a:pt x="852" y="11964"/>
                    </a:lnTo>
                    <a:lnTo>
                      <a:pt x="852" y="13687"/>
                    </a:lnTo>
                    <a:lnTo>
                      <a:pt x="813" y="15410"/>
                    </a:lnTo>
                    <a:lnTo>
                      <a:pt x="773" y="17133"/>
                    </a:lnTo>
                    <a:lnTo>
                      <a:pt x="654" y="20579"/>
                    </a:lnTo>
                    <a:lnTo>
                      <a:pt x="496" y="24026"/>
                    </a:lnTo>
                    <a:lnTo>
                      <a:pt x="357" y="27452"/>
                    </a:lnTo>
                    <a:lnTo>
                      <a:pt x="278" y="29532"/>
                    </a:lnTo>
                    <a:lnTo>
                      <a:pt x="218" y="31611"/>
                    </a:lnTo>
                    <a:lnTo>
                      <a:pt x="179" y="33711"/>
                    </a:lnTo>
                    <a:lnTo>
                      <a:pt x="199" y="35790"/>
                    </a:lnTo>
                    <a:lnTo>
                      <a:pt x="218" y="37870"/>
                    </a:lnTo>
                    <a:lnTo>
                      <a:pt x="298" y="39950"/>
                    </a:lnTo>
                    <a:lnTo>
                      <a:pt x="357" y="40980"/>
                    </a:lnTo>
                    <a:lnTo>
                      <a:pt x="436" y="42029"/>
                    </a:lnTo>
                    <a:lnTo>
                      <a:pt x="516" y="43059"/>
                    </a:lnTo>
                    <a:lnTo>
                      <a:pt x="615" y="44109"/>
                    </a:lnTo>
                    <a:lnTo>
                      <a:pt x="852" y="46228"/>
                    </a:lnTo>
                    <a:lnTo>
                      <a:pt x="1130" y="48328"/>
                    </a:lnTo>
                    <a:lnTo>
                      <a:pt x="1724" y="52566"/>
                    </a:lnTo>
                    <a:lnTo>
                      <a:pt x="2001" y="54666"/>
                    </a:lnTo>
                    <a:lnTo>
                      <a:pt x="2259" y="56785"/>
                    </a:lnTo>
                    <a:lnTo>
                      <a:pt x="2358" y="57855"/>
                    </a:lnTo>
                    <a:lnTo>
                      <a:pt x="2437" y="58924"/>
                    </a:lnTo>
                    <a:lnTo>
                      <a:pt x="2516" y="59994"/>
                    </a:lnTo>
                    <a:lnTo>
                      <a:pt x="2575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95" y="64747"/>
                    </a:lnTo>
                    <a:lnTo>
                      <a:pt x="253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59" y="69659"/>
                    </a:lnTo>
                    <a:lnTo>
                      <a:pt x="1961" y="70867"/>
                    </a:lnTo>
                    <a:lnTo>
                      <a:pt x="1744" y="71996"/>
                    </a:lnTo>
                    <a:lnTo>
                      <a:pt x="1506" y="73125"/>
                    </a:lnTo>
                    <a:lnTo>
                      <a:pt x="1268" y="74274"/>
                    </a:lnTo>
                    <a:lnTo>
                      <a:pt x="1050" y="75403"/>
                    </a:lnTo>
                    <a:lnTo>
                      <a:pt x="971" y="75977"/>
                    </a:lnTo>
                    <a:lnTo>
                      <a:pt x="892" y="76552"/>
                    </a:lnTo>
                    <a:lnTo>
                      <a:pt x="813" y="77126"/>
                    </a:lnTo>
                    <a:lnTo>
                      <a:pt x="773" y="77700"/>
                    </a:lnTo>
                    <a:lnTo>
                      <a:pt x="753" y="78295"/>
                    </a:lnTo>
                    <a:lnTo>
                      <a:pt x="733" y="78869"/>
                    </a:lnTo>
                    <a:lnTo>
                      <a:pt x="773" y="79443"/>
                    </a:lnTo>
                    <a:lnTo>
                      <a:pt x="813" y="80038"/>
                    </a:lnTo>
                    <a:lnTo>
                      <a:pt x="832" y="80117"/>
                    </a:lnTo>
                    <a:lnTo>
                      <a:pt x="852" y="80176"/>
                    </a:lnTo>
                    <a:lnTo>
                      <a:pt x="892" y="80236"/>
                    </a:lnTo>
                    <a:lnTo>
                      <a:pt x="932" y="80275"/>
                    </a:lnTo>
                    <a:lnTo>
                      <a:pt x="1031" y="80335"/>
                    </a:lnTo>
                    <a:lnTo>
                      <a:pt x="1130" y="80354"/>
                    </a:lnTo>
                    <a:lnTo>
                      <a:pt x="1229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47" y="80236"/>
                    </a:lnTo>
                    <a:lnTo>
                      <a:pt x="1367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28" y="79483"/>
                    </a:lnTo>
                    <a:lnTo>
                      <a:pt x="1308" y="78948"/>
                    </a:lnTo>
                    <a:lnTo>
                      <a:pt x="1308" y="78413"/>
                    </a:lnTo>
                    <a:lnTo>
                      <a:pt x="1328" y="77859"/>
                    </a:lnTo>
                    <a:lnTo>
                      <a:pt x="1367" y="77324"/>
                    </a:lnTo>
                    <a:lnTo>
                      <a:pt x="1427" y="76789"/>
                    </a:lnTo>
                    <a:lnTo>
                      <a:pt x="1506" y="76255"/>
                    </a:lnTo>
                    <a:lnTo>
                      <a:pt x="158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19" y="72551"/>
                    </a:lnTo>
                    <a:lnTo>
                      <a:pt x="2437" y="71501"/>
                    </a:lnTo>
                    <a:lnTo>
                      <a:pt x="2595" y="70491"/>
                    </a:lnTo>
                    <a:lnTo>
                      <a:pt x="2754" y="69461"/>
                    </a:lnTo>
                    <a:lnTo>
                      <a:pt x="2892" y="68451"/>
                    </a:lnTo>
                    <a:lnTo>
                      <a:pt x="2991" y="67421"/>
                    </a:lnTo>
                    <a:lnTo>
                      <a:pt x="3071" y="66391"/>
                    </a:lnTo>
                    <a:lnTo>
                      <a:pt x="3130" y="65361"/>
                    </a:lnTo>
                    <a:lnTo>
                      <a:pt x="3170" y="64311"/>
                    </a:lnTo>
                    <a:lnTo>
                      <a:pt x="3189" y="63282"/>
                    </a:lnTo>
                    <a:lnTo>
                      <a:pt x="3170" y="62212"/>
                    </a:lnTo>
                    <a:lnTo>
                      <a:pt x="3150" y="61142"/>
                    </a:lnTo>
                    <a:lnTo>
                      <a:pt x="3090" y="60053"/>
                    </a:lnTo>
                    <a:lnTo>
                      <a:pt x="3011" y="58984"/>
                    </a:lnTo>
                    <a:lnTo>
                      <a:pt x="2932" y="57914"/>
                    </a:lnTo>
                    <a:lnTo>
                      <a:pt x="2833" y="56864"/>
                    </a:lnTo>
                    <a:lnTo>
                      <a:pt x="2575" y="54725"/>
                    </a:lnTo>
                    <a:lnTo>
                      <a:pt x="2298" y="52606"/>
                    </a:lnTo>
                    <a:lnTo>
                      <a:pt x="2001" y="50487"/>
                    </a:lnTo>
                    <a:lnTo>
                      <a:pt x="1704" y="48348"/>
                    </a:lnTo>
                    <a:lnTo>
                      <a:pt x="1427" y="46228"/>
                    </a:lnTo>
                    <a:lnTo>
                      <a:pt x="1308" y="45179"/>
                    </a:lnTo>
                    <a:lnTo>
                      <a:pt x="1209" y="44129"/>
                    </a:lnTo>
                    <a:lnTo>
                      <a:pt x="1110" y="43079"/>
                    </a:lnTo>
                    <a:lnTo>
                      <a:pt x="1031" y="42029"/>
                    </a:lnTo>
                    <a:lnTo>
                      <a:pt x="971" y="40980"/>
                    </a:lnTo>
                    <a:lnTo>
                      <a:pt x="912" y="39910"/>
                    </a:lnTo>
                    <a:lnTo>
                      <a:pt x="832" y="37811"/>
                    </a:lnTo>
                    <a:lnTo>
                      <a:pt x="813" y="35711"/>
                    </a:lnTo>
                    <a:lnTo>
                      <a:pt x="813" y="33592"/>
                    </a:lnTo>
                    <a:lnTo>
                      <a:pt x="832" y="31492"/>
                    </a:lnTo>
                    <a:lnTo>
                      <a:pt x="892" y="29393"/>
                    </a:lnTo>
                    <a:lnTo>
                      <a:pt x="971" y="27294"/>
                    </a:lnTo>
                    <a:lnTo>
                      <a:pt x="1050" y="25174"/>
                    </a:lnTo>
                    <a:lnTo>
                      <a:pt x="1209" y="20956"/>
                    </a:lnTo>
                    <a:lnTo>
                      <a:pt x="1288" y="18856"/>
                    </a:lnTo>
                    <a:lnTo>
                      <a:pt x="1367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27" y="10953"/>
                    </a:lnTo>
                    <a:lnTo>
                      <a:pt x="1387" y="9369"/>
                    </a:lnTo>
                    <a:lnTo>
                      <a:pt x="1328" y="7804"/>
                    </a:lnTo>
                    <a:lnTo>
                      <a:pt x="1248" y="6220"/>
                    </a:lnTo>
                    <a:lnTo>
                      <a:pt x="1130" y="4655"/>
                    </a:lnTo>
                    <a:lnTo>
                      <a:pt x="991" y="3110"/>
                    </a:lnTo>
                    <a:lnTo>
                      <a:pt x="793" y="1545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6" name="Google Shape;6396;p23"/>
              <p:cNvSpPr/>
              <p:nvPr/>
            </p:nvSpPr>
            <p:spPr>
              <a:xfrm>
                <a:off x="2317100" y="1474025"/>
                <a:ext cx="21300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2" h="8359" extrusionOk="0">
                    <a:moveTo>
                      <a:pt x="515" y="0"/>
                    </a:moveTo>
                    <a:lnTo>
                      <a:pt x="396" y="20"/>
                    </a:lnTo>
                    <a:lnTo>
                      <a:pt x="317" y="80"/>
                    </a:lnTo>
                    <a:lnTo>
                      <a:pt x="278" y="119"/>
                    </a:lnTo>
                    <a:lnTo>
                      <a:pt x="258" y="179"/>
                    </a:lnTo>
                    <a:lnTo>
                      <a:pt x="238" y="238"/>
                    </a:lnTo>
                    <a:lnTo>
                      <a:pt x="238" y="317"/>
                    </a:lnTo>
                    <a:lnTo>
                      <a:pt x="278" y="1288"/>
                    </a:lnTo>
                    <a:lnTo>
                      <a:pt x="297" y="2258"/>
                    </a:lnTo>
                    <a:lnTo>
                      <a:pt x="278" y="3209"/>
                    </a:lnTo>
                    <a:lnTo>
                      <a:pt x="278" y="4179"/>
                    </a:lnTo>
                    <a:lnTo>
                      <a:pt x="238" y="5150"/>
                    </a:lnTo>
                    <a:lnTo>
                      <a:pt x="179" y="6121"/>
                    </a:lnTo>
                    <a:lnTo>
                      <a:pt x="99" y="7071"/>
                    </a:lnTo>
                    <a:lnTo>
                      <a:pt x="0" y="8042"/>
                    </a:lnTo>
                    <a:lnTo>
                      <a:pt x="0" y="8121"/>
                    </a:lnTo>
                    <a:lnTo>
                      <a:pt x="20" y="8180"/>
                    </a:lnTo>
                    <a:lnTo>
                      <a:pt x="40" y="8240"/>
                    </a:lnTo>
                    <a:lnTo>
                      <a:pt x="79" y="8279"/>
                    </a:lnTo>
                    <a:lnTo>
                      <a:pt x="119" y="8319"/>
                    </a:lnTo>
                    <a:lnTo>
                      <a:pt x="159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5" y="8240"/>
                    </a:lnTo>
                    <a:lnTo>
                      <a:pt x="535" y="8180"/>
                    </a:lnTo>
                    <a:lnTo>
                      <a:pt x="555" y="8121"/>
                    </a:lnTo>
                    <a:lnTo>
                      <a:pt x="575" y="8042"/>
                    </a:lnTo>
                    <a:lnTo>
                      <a:pt x="674" y="7071"/>
                    </a:lnTo>
                    <a:lnTo>
                      <a:pt x="733" y="6121"/>
                    </a:lnTo>
                    <a:lnTo>
                      <a:pt x="792" y="5150"/>
                    </a:lnTo>
                    <a:lnTo>
                      <a:pt x="832" y="4179"/>
                    </a:lnTo>
                    <a:lnTo>
                      <a:pt x="852" y="3209"/>
                    </a:lnTo>
                    <a:lnTo>
                      <a:pt x="852" y="2258"/>
                    </a:lnTo>
                    <a:lnTo>
                      <a:pt x="832" y="1288"/>
                    </a:lnTo>
                    <a:lnTo>
                      <a:pt x="812" y="317"/>
                    </a:lnTo>
                    <a:lnTo>
                      <a:pt x="792" y="238"/>
                    </a:lnTo>
                    <a:lnTo>
                      <a:pt x="773" y="179"/>
                    </a:lnTo>
                    <a:lnTo>
                      <a:pt x="753" y="119"/>
                    </a:lnTo>
                    <a:lnTo>
                      <a:pt x="713" y="80"/>
                    </a:lnTo>
                    <a:lnTo>
                      <a:pt x="614" y="20"/>
                    </a:lnTo>
                    <a:lnTo>
                      <a:pt x="51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7" name="Google Shape;6397;p23"/>
              <p:cNvSpPr/>
              <p:nvPr/>
            </p:nvSpPr>
            <p:spPr>
              <a:xfrm>
                <a:off x="1992775" y="1445800"/>
                <a:ext cx="32200" cy="208000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8320" extrusionOk="0">
                    <a:moveTo>
                      <a:pt x="277" y="0"/>
                    </a:moveTo>
                    <a:lnTo>
                      <a:pt x="178" y="40"/>
                    </a:lnTo>
                    <a:lnTo>
                      <a:pt x="79" y="119"/>
                    </a:lnTo>
                    <a:lnTo>
                      <a:pt x="20" y="238"/>
                    </a:lnTo>
                    <a:lnTo>
                      <a:pt x="0" y="298"/>
                    </a:lnTo>
                    <a:lnTo>
                      <a:pt x="0" y="377"/>
                    </a:lnTo>
                    <a:lnTo>
                      <a:pt x="20" y="1347"/>
                    </a:lnTo>
                    <a:lnTo>
                      <a:pt x="79" y="2318"/>
                    </a:lnTo>
                    <a:lnTo>
                      <a:pt x="139" y="3288"/>
                    </a:lnTo>
                    <a:lnTo>
                      <a:pt x="218" y="4239"/>
                    </a:lnTo>
                    <a:lnTo>
                      <a:pt x="317" y="5209"/>
                    </a:lnTo>
                    <a:lnTo>
                      <a:pt x="436" y="6160"/>
                    </a:lnTo>
                    <a:lnTo>
                      <a:pt x="575" y="7111"/>
                    </a:lnTo>
                    <a:lnTo>
                      <a:pt x="733" y="8062"/>
                    </a:lnTo>
                    <a:lnTo>
                      <a:pt x="753" y="8141"/>
                    </a:lnTo>
                    <a:lnTo>
                      <a:pt x="773" y="8200"/>
                    </a:lnTo>
                    <a:lnTo>
                      <a:pt x="812" y="8240"/>
                    </a:lnTo>
                    <a:lnTo>
                      <a:pt x="852" y="8279"/>
                    </a:lnTo>
                    <a:lnTo>
                      <a:pt x="951" y="8319"/>
                    </a:lnTo>
                    <a:lnTo>
                      <a:pt x="1050" y="8319"/>
                    </a:lnTo>
                    <a:lnTo>
                      <a:pt x="1149" y="8279"/>
                    </a:lnTo>
                    <a:lnTo>
                      <a:pt x="1248" y="8200"/>
                    </a:lnTo>
                    <a:lnTo>
                      <a:pt x="1268" y="8141"/>
                    </a:lnTo>
                    <a:lnTo>
                      <a:pt x="1288" y="8081"/>
                    </a:lnTo>
                    <a:lnTo>
                      <a:pt x="1288" y="8022"/>
                    </a:lnTo>
                    <a:lnTo>
                      <a:pt x="1288" y="7943"/>
                    </a:lnTo>
                    <a:lnTo>
                      <a:pt x="1129" y="6992"/>
                    </a:lnTo>
                    <a:lnTo>
                      <a:pt x="990" y="6041"/>
                    </a:lnTo>
                    <a:lnTo>
                      <a:pt x="872" y="5091"/>
                    </a:lnTo>
                    <a:lnTo>
                      <a:pt x="773" y="4140"/>
                    </a:lnTo>
                    <a:lnTo>
                      <a:pt x="693" y="3169"/>
                    </a:lnTo>
                    <a:lnTo>
                      <a:pt x="634" y="2199"/>
                    </a:lnTo>
                    <a:lnTo>
                      <a:pt x="594" y="1228"/>
                    </a:lnTo>
                    <a:lnTo>
                      <a:pt x="555" y="258"/>
                    </a:lnTo>
                    <a:lnTo>
                      <a:pt x="555" y="198"/>
                    </a:lnTo>
                    <a:lnTo>
                      <a:pt x="535" y="139"/>
                    </a:lnTo>
                    <a:lnTo>
                      <a:pt x="495" y="80"/>
                    </a:lnTo>
                    <a:lnTo>
                      <a:pt x="476" y="40"/>
                    </a:lnTo>
                    <a:lnTo>
                      <a:pt x="416" y="20"/>
                    </a:lnTo>
                    <a:lnTo>
                      <a:pt x="37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8" name="Google Shape;6398;p23"/>
              <p:cNvSpPr/>
              <p:nvPr/>
            </p:nvSpPr>
            <p:spPr>
              <a:xfrm>
                <a:off x="2080900" y="2908975"/>
                <a:ext cx="29250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70" h="13747" extrusionOk="0">
                    <a:moveTo>
                      <a:pt x="516" y="1"/>
                    </a:moveTo>
                    <a:lnTo>
                      <a:pt x="417" y="21"/>
                    </a:lnTo>
                    <a:lnTo>
                      <a:pt x="337" y="80"/>
                    </a:lnTo>
                    <a:lnTo>
                      <a:pt x="298" y="120"/>
                    </a:lnTo>
                    <a:lnTo>
                      <a:pt x="278" y="179"/>
                    </a:lnTo>
                    <a:lnTo>
                      <a:pt x="258" y="239"/>
                    </a:lnTo>
                    <a:lnTo>
                      <a:pt x="258" y="318"/>
                    </a:lnTo>
                    <a:lnTo>
                      <a:pt x="278" y="853"/>
                    </a:lnTo>
                    <a:lnTo>
                      <a:pt x="298" y="1367"/>
                    </a:lnTo>
                    <a:lnTo>
                      <a:pt x="298" y="2417"/>
                    </a:lnTo>
                    <a:lnTo>
                      <a:pt x="258" y="3447"/>
                    </a:lnTo>
                    <a:lnTo>
                      <a:pt x="199" y="4497"/>
                    </a:lnTo>
                    <a:lnTo>
                      <a:pt x="60" y="6577"/>
                    </a:lnTo>
                    <a:lnTo>
                      <a:pt x="20" y="7606"/>
                    </a:lnTo>
                    <a:lnTo>
                      <a:pt x="1" y="8656"/>
                    </a:lnTo>
                    <a:lnTo>
                      <a:pt x="1" y="9310"/>
                    </a:lnTo>
                    <a:lnTo>
                      <a:pt x="40" y="9963"/>
                    </a:lnTo>
                    <a:lnTo>
                      <a:pt x="80" y="10597"/>
                    </a:lnTo>
                    <a:lnTo>
                      <a:pt x="159" y="11231"/>
                    </a:lnTo>
                    <a:lnTo>
                      <a:pt x="238" y="11865"/>
                    </a:lnTo>
                    <a:lnTo>
                      <a:pt x="337" y="12499"/>
                    </a:lnTo>
                    <a:lnTo>
                      <a:pt x="456" y="13132"/>
                    </a:lnTo>
                    <a:lnTo>
                      <a:pt x="575" y="13746"/>
                    </a:lnTo>
                    <a:lnTo>
                      <a:pt x="1169" y="13746"/>
                    </a:lnTo>
                    <a:lnTo>
                      <a:pt x="1031" y="13093"/>
                    </a:lnTo>
                    <a:lnTo>
                      <a:pt x="912" y="12419"/>
                    </a:lnTo>
                    <a:lnTo>
                      <a:pt x="793" y="11746"/>
                    </a:lnTo>
                    <a:lnTo>
                      <a:pt x="714" y="11092"/>
                    </a:lnTo>
                    <a:lnTo>
                      <a:pt x="634" y="10399"/>
                    </a:lnTo>
                    <a:lnTo>
                      <a:pt x="595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595" y="7329"/>
                    </a:lnTo>
                    <a:lnTo>
                      <a:pt x="654" y="6339"/>
                    </a:lnTo>
                    <a:lnTo>
                      <a:pt x="773" y="4338"/>
                    </a:lnTo>
                    <a:lnTo>
                      <a:pt x="833" y="3328"/>
                    </a:lnTo>
                    <a:lnTo>
                      <a:pt x="852" y="2338"/>
                    </a:lnTo>
                    <a:lnTo>
                      <a:pt x="872" y="1328"/>
                    </a:lnTo>
                    <a:lnTo>
                      <a:pt x="833" y="318"/>
                    </a:lnTo>
                    <a:lnTo>
                      <a:pt x="813" y="239"/>
                    </a:lnTo>
                    <a:lnTo>
                      <a:pt x="793" y="179"/>
                    </a:lnTo>
                    <a:lnTo>
                      <a:pt x="773" y="120"/>
                    </a:lnTo>
                    <a:lnTo>
                      <a:pt x="734" y="80"/>
                    </a:lnTo>
                    <a:lnTo>
                      <a:pt x="634" y="21"/>
                    </a:lnTo>
                    <a:lnTo>
                      <a:pt x="51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9" name="Google Shape;6399;p23"/>
              <p:cNvSpPr/>
              <p:nvPr/>
            </p:nvSpPr>
            <p:spPr>
              <a:xfrm>
                <a:off x="1557025" y="1821625"/>
                <a:ext cx="88675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47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80" y="80"/>
                    </a:lnTo>
                    <a:lnTo>
                      <a:pt x="40" y="139"/>
                    </a:lnTo>
                    <a:lnTo>
                      <a:pt x="21" y="17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100" y="1407"/>
                    </a:lnTo>
                    <a:lnTo>
                      <a:pt x="159" y="2496"/>
                    </a:lnTo>
                    <a:lnTo>
                      <a:pt x="278" y="4655"/>
                    </a:lnTo>
                    <a:lnTo>
                      <a:pt x="357" y="5744"/>
                    </a:lnTo>
                    <a:lnTo>
                      <a:pt x="436" y="6814"/>
                    </a:lnTo>
                    <a:lnTo>
                      <a:pt x="535" y="7903"/>
                    </a:lnTo>
                    <a:lnTo>
                      <a:pt x="654" y="8973"/>
                    </a:lnTo>
                    <a:lnTo>
                      <a:pt x="734" y="9527"/>
                    </a:lnTo>
                    <a:lnTo>
                      <a:pt x="813" y="10082"/>
                    </a:lnTo>
                    <a:lnTo>
                      <a:pt x="1031" y="11171"/>
                    </a:lnTo>
                    <a:lnTo>
                      <a:pt x="1268" y="12260"/>
                    </a:lnTo>
                    <a:lnTo>
                      <a:pt x="1546" y="13350"/>
                    </a:lnTo>
                    <a:lnTo>
                      <a:pt x="1803" y="14439"/>
                    </a:lnTo>
                    <a:lnTo>
                      <a:pt x="2061" y="15509"/>
                    </a:lnTo>
                    <a:lnTo>
                      <a:pt x="2298" y="16598"/>
                    </a:lnTo>
                    <a:lnTo>
                      <a:pt x="2496" y="17707"/>
                    </a:lnTo>
                    <a:lnTo>
                      <a:pt x="2675" y="18777"/>
                    </a:lnTo>
                    <a:lnTo>
                      <a:pt x="2793" y="19866"/>
                    </a:lnTo>
                    <a:lnTo>
                      <a:pt x="2892" y="20975"/>
                    </a:lnTo>
                    <a:lnTo>
                      <a:pt x="2952" y="22065"/>
                    </a:lnTo>
                    <a:lnTo>
                      <a:pt x="2972" y="23154"/>
                    </a:lnTo>
                    <a:lnTo>
                      <a:pt x="2972" y="24263"/>
                    </a:lnTo>
                    <a:lnTo>
                      <a:pt x="2912" y="25352"/>
                    </a:lnTo>
                    <a:lnTo>
                      <a:pt x="2833" y="26442"/>
                    </a:lnTo>
                    <a:lnTo>
                      <a:pt x="2774" y="27016"/>
                    </a:lnTo>
                    <a:lnTo>
                      <a:pt x="2714" y="27590"/>
                    </a:lnTo>
                    <a:lnTo>
                      <a:pt x="2536" y="28700"/>
                    </a:lnTo>
                    <a:lnTo>
                      <a:pt x="2318" y="29789"/>
                    </a:lnTo>
                    <a:lnTo>
                      <a:pt x="2080" y="30878"/>
                    </a:lnTo>
                    <a:lnTo>
                      <a:pt x="1803" y="31968"/>
                    </a:lnTo>
                    <a:lnTo>
                      <a:pt x="1526" y="33037"/>
                    </a:lnTo>
                    <a:lnTo>
                      <a:pt x="932" y="35196"/>
                    </a:lnTo>
                    <a:lnTo>
                      <a:pt x="654" y="36285"/>
                    </a:lnTo>
                    <a:lnTo>
                      <a:pt x="535" y="36820"/>
                    </a:lnTo>
                    <a:lnTo>
                      <a:pt x="417" y="37375"/>
                    </a:lnTo>
                    <a:lnTo>
                      <a:pt x="318" y="37929"/>
                    </a:lnTo>
                    <a:lnTo>
                      <a:pt x="238" y="38484"/>
                    </a:lnTo>
                    <a:lnTo>
                      <a:pt x="159" y="39038"/>
                    </a:lnTo>
                    <a:lnTo>
                      <a:pt x="120" y="39593"/>
                    </a:lnTo>
                    <a:lnTo>
                      <a:pt x="80" y="40148"/>
                    </a:lnTo>
                    <a:lnTo>
                      <a:pt x="80" y="40702"/>
                    </a:lnTo>
                    <a:lnTo>
                      <a:pt x="100" y="41257"/>
                    </a:lnTo>
                    <a:lnTo>
                      <a:pt x="139" y="41811"/>
                    </a:lnTo>
                    <a:lnTo>
                      <a:pt x="199" y="42366"/>
                    </a:lnTo>
                    <a:lnTo>
                      <a:pt x="298" y="42901"/>
                    </a:lnTo>
                    <a:lnTo>
                      <a:pt x="417" y="43455"/>
                    </a:lnTo>
                    <a:lnTo>
                      <a:pt x="575" y="43990"/>
                    </a:lnTo>
                    <a:lnTo>
                      <a:pt x="615" y="44069"/>
                    </a:lnTo>
                    <a:lnTo>
                      <a:pt x="654" y="44109"/>
                    </a:lnTo>
                    <a:lnTo>
                      <a:pt x="694" y="44168"/>
                    </a:lnTo>
                    <a:lnTo>
                      <a:pt x="734" y="44188"/>
                    </a:lnTo>
                    <a:lnTo>
                      <a:pt x="852" y="44228"/>
                    </a:lnTo>
                    <a:lnTo>
                      <a:pt x="951" y="44208"/>
                    </a:lnTo>
                    <a:lnTo>
                      <a:pt x="1050" y="44148"/>
                    </a:lnTo>
                    <a:lnTo>
                      <a:pt x="1110" y="44069"/>
                    </a:lnTo>
                    <a:lnTo>
                      <a:pt x="1130" y="44010"/>
                    </a:lnTo>
                    <a:lnTo>
                      <a:pt x="1149" y="43950"/>
                    </a:lnTo>
                    <a:lnTo>
                      <a:pt x="1149" y="43891"/>
                    </a:lnTo>
                    <a:lnTo>
                      <a:pt x="1130" y="43812"/>
                    </a:lnTo>
                    <a:lnTo>
                      <a:pt x="971" y="43297"/>
                    </a:lnTo>
                    <a:lnTo>
                      <a:pt x="852" y="42782"/>
                    </a:lnTo>
                    <a:lnTo>
                      <a:pt x="753" y="42247"/>
                    </a:lnTo>
                    <a:lnTo>
                      <a:pt x="694" y="41712"/>
                    </a:lnTo>
                    <a:lnTo>
                      <a:pt x="654" y="41178"/>
                    </a:lnTo>
                    <a:lnTo>
                      <a:pt x="654" y="40663"/>
                    </a:lnTo>
                    <a:lnTo>
                      <a:pt x="654" y="40128"/>
                    </a:lnTo>
                    <a:lnTo>
                      <a:pt x="694" y="39593"/>
                    </a:lnTo>
                    <a:lnTo>
                      <a:pt x="734" y="39058"/>
                    </a:lnTo>
                    <a:lnTo>
                      <a:pt x="793" y="38523"/>
                    </a:lnTo>
                    <a:lnTo>
                      <a:pt x="892" y="37989"/>
                    </a:lnTo>
                    <a:lnTo>
                      <a:pt x="991" y="37474"/>
                    </a:lnTo>
                    <a:lnTo>
                      <a:pt x="1209" y="36424"/>
                    </a:lnTo>
                    <a:lnTo>
                      <a:pt x="1486" y="35374"/>
                    </a:lnTo>
                    <a:lnTo>
                      <a:pt x="2021" y="33374"/>
                    </a:lnTo>
                    <a:lnTo>
                      <a:pt x="2298" y="32364"/>
                    </a:lnTo>
                    <a:lnTo>
                      <a:pt x="2556" y="31354"/>
                    </a:lnTo>
                    <a:lnTo>
                      <a:pt x="2793" y="30344"/>
                    </a:lnTo>
                    <a:lnTo>
                      <a:pt x="3011" y="29333"/>
                    </a:lnTo>
                    <a:lnTo>
                      <a:pt x="3189" y="28303"/>
                    </a:lnTo>
                    <a:lnTo>
                      <a:pt x="3328" y="27254"/>
                    </a:lnTo>
                    <a:lnTo>
                      <a:pt x="3427" y="26224"/>
                    </a:lnTo>
                    <a:lnTo>
                      <a:pt x="3487" y="25194"/>
                    </a:lnTo>
                    <a:lnTo>
                      <a:pt x="3526" y="24164"/>
                    </a:lnTo>
                    <a:lnTo>
                      <a:pt x="3546" y="23134"/>
                    </a:lnTo>
                    <a:lnTo>
                      <a:pt x="3526" y="22124"/>
                    </a:lnTo>
                    <a:lnTo>
                      <a:pt x="3467" y="21094"/>
                    </a:lnTo>
                    <a:lnTo>
                      <a:pt x="3388" y="20064"/>
                    </a:lnTo>
                    <a:lnTo>
                      <a:pt x="3269" y="19034"/>
                    </a:lnTo>
                    <a:lnTo>
                      <a:pt x="3189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94" y="15806"/>
                    </a:lnTo>
                    <a:lnTo>
                      <a:pt x="2437" y="14756"/>
                    </a:lnTo>
                    <a:lnTo>
                      <a:pt x="1922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67" y="9884"/>
                    </a:lnTo>
                    <a:lnTo>
                      <a:pt x="1268" y="9250"/>
                    </a:lnTo>
                    <a:lnTo>
                      <a:pt x="1169" y="8616"/>
                    </a:lnTo>
                    <a:lnTo>
                      <a:pt x="1110" y="7982"/>
                    </a:lnTo>
                    <a:lnTo>
                      <a:pt x="991" y="6715"/>
                    </a:lnTo>
                    <a:lnTo>
                      <a:pt x="892" y="5447"/>
                    </a:lnTo>
                    <a:lnTo>
                      <a:pt x="753" y="2872"/>
                    </a:lnTo>
                    <a:lnTo>
                      <a:pt x="674" y="1605"/>
                    </a:lnTo>
                    <a:lnTo>
                      <a:pt x="575" y="317"/>
                    </a:lnTo>
                    <a:lnTo>
                      <a:pt x="575" y="258"/>
                    </a:lnTo>
                    <a:lnTo>
                      <a:pt x="535" y="179"/>
                    </a:lnTo>
                    <a:lnTo>
                      <a:pt x="516" y="139"/>
                    </a:lnTo>
                    <a:lnTo>
                      <a:pt x="476" y="80"/>
                    </a:lnTo>
                    <a:lnTo>
                      <a:pt x="37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0" name="Google Shape;6400;p23"/>
              <p:cNvSpPr/>
              <p:nvPr/>
            </p:nvSpPr>
            <p:spPr>
              <a:xfrm>
                <a:off x="1464925" y="2171700"/>
                <a:ext cx="113925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57" h="18440" extrusionOk="0">
                    <a:moveTo>
                      <a:pt x="2338" y="0"/>
                    </a:moveTo>
                    <a:lnTo>
                      <a:pt x="2278" y="20"/>
                    </a:lnTo>
                    <a:lnTo>
                      <a:pt x="2199" y="99"/>
                    </a:lnTo>
                    <a:lnTo>
                      <a:pt x="2140" y="198"/>
                    </a:lnTo>
                    <a:lnTo>
                      <a:pt x="2120" y="317"/>
                    </a:lnTo>
                    <a:lnTo>
                      <a:pt x="2120" y="377"/>
                    </a:lnTo>
                    <a:lnTo>
                      <a:pt x="2120" y="436"/>
                    </a:lnTo>
                    <a:lnTo>
                      <a:pt x="2140" y="515"/>
                    </a:lnTo>
                    <a:lnTo>
                      <a:pt x="2179" y="575"/>
                    </a:lnTo>
                    <a:lnTo>
                      <a:pt x="2516" y="1010"/>
                    </a:lnTo>
                    <a:lnTo>
                      <a:pt x="2813" y="1486"/>
                    </a:lnTo>
                    <a:lnTo>
                      <a:pt x="3071" y="1961"/>
                    </a:lnTo>
                    <a:lnTo>
                      <a:pt x="3289" y="2437"/>
                    </a:lnTo>
                    <a:lnTo>
                      <a:pt x="3487" y="2932"/>
                    </a:lnTo>
                    <a:lnTo>
                      <a:pt x="364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4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596"/>
                    </a:lnTo>
                    <a:lnTo>
                      <a:pt x="3982" y="7150"/>
                    </a:lnTo>
                    <a:lnTo>
                      <a:pt x="3942" y="7705"/>
                    </a:lnTo>
                    <a:lnTo>
                      <a:pt x="3903" y="8260"/>
                    </a:lnTo>
                    <a:lnTo>
                      <a:pt x="3823" y="8814"/>
                    </a:lnTo>
                    <a:lnTo>
                      <a:pt x="3744" y="9369"/>
                    </a:lnTo>
                    <a:lnTo>
                      <a:pt x="3645" y="9923"/>
                    </a:lnTo>
                    <a:lnTo>
                      <a:pt x="3427" y="11052"/>
                    </a:lnTo>
                    <a:lnTo>
                      <a:pt x="3170" y="12161"/>
                    </a:lnTo>
                    <a:lnTo>
                      <a:pt x="2892" y="13271"/>
                    </a:lnTo>
                    <a:lnTo>
                      <a:pt x="2358" y="1542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24" y="17291"/>
                    </a:lnTo>
                    <a:lnTo>
                      <a:pt x="1585" y="17054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5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6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60"/>
                    </a:lnTo>
                    <a:lnTo>
                      <a:pt x="57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55" y="7210"/>
                    </a:lnTo>
                    <a:lnTo>
                      <a:pt x="516" y="7170"/>
                    </a:lnTo>
                    <a:lnTo>
                      <a:pt x="436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40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22"/>
                    </a:lnTo>
                    <a:lnTo>
                      <a:pt x="40" y="10914"/>
                    </a:lnTo>
                    <a:lnTo>
                      <a:pt x="80" y="11785"/>
                    </a:lnTo>
                    <a:lnTo>
                      <a:pt x="139" y="12657"/>
                    </a:lnTo>
                    <a:lnTo>
                      <a:pt x="199" y="13528"/>
                    </a:lnTo>
                    <a:lnTo>
                      <a:pt x="298" y="14399"/>
                    </a:lnTo>
                    <a:lnTo>
                      <a:pt x="377" y="14974"/>
                    </a:lnTo>
                    <a:lnTo>
                      <a:pt x="456" y="15528"/>
                    </a:lnTo>
                    <a:lnTo>
                      <a:pt x="595" y="16083"/>
                    </a:lnTo>
                    <a:lnTo>
                      <a:pt x="674" y="16360"/>
                    </a:lnTo>
                    <a:lnTo>
                      <a:pt x="753" y="16618"/>
                    </a:lnTo>
                    <a:lnTo>
                      <a:pt x="852" y="16875"/>
                    </a:lnTo>
                    <a:lnTo>
                      <a:pt x="951" y="17133"/>
                    </a:lnTo>
                    <a:lnTo>
                      <a:pt x="1090" y="17370"/>
                    </a:lnTo>
                    <a:lnTo>
                      <a:pt x="1209" y="17588"/>
                    </a:lnTo>
                    <a:lnTo>
                      <a:pt x="1367" y="17806"/>
                    </a:lnTo>
                    <a:lnTo>
                      <a:pt x="1546" y="18024"/>
                    </a:lnTo>
                    <a:lnTo>
                      <a:pt x="172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20" y="18440"/>
                    </a:lnTo>
                    <a:lnTo>
                      <a:pt x="2179" y="18420"/>
                    </a:lnTo>
                    <a:lnTo>
                      <a:pt x="2239" y="18381"/>
                    </a:lnTo>
                    <a:lnTo>
                      <a:pt x="2278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56" y="17113"/>
                    </a:lnTo>
                    <a:lnTo>
                      <a:pt x="2793" y="16004"/>
                    </a:lnTo>
                    <a:lnTo>
                      <a:pt x="3071" y="14855"/>
                    </a:lnTo>
                    <a:lnTo>
                      <a:pt x="3368" y="13686"/>
                    </a:lnTo>
                    <a:lnTo>
                      <a:pt x="3645" y="12518"/>
                    </a:lnTo>
                    <a:lnTo>
                      <a:pt x="3922" y="11330"/>
                    </a:lnTo>
                    <a:lnTo>
                      <a:pt x="4160" y="10141"/>
                    </a:lnTo>
                    <a:lnTo>
                      <a:pt x="4259" y="9527"/>
                    </a:lnTo>
                    <a:lnTo>
                      <a:pt x="4358" y="8933"/>
                    </a:lnTo>
                    <a:lnTo>
                      <a:pt x="4418" y="8339"/>
                    </a:lnTo>
                    <a:lnTo>
                      <a:pt x="4497" y="7764"/>
                    </a:lnTo>
                    <a:lnTo>
                      <a:pt x="4536" y="7170"/>
                    </a:lnTo>
                    <a:lnTo>
                      <a:pt x="4556" y="6596"/>
                    </a:lnTo>
                    <a:lnTo>
                      <a:pt x="4556" y="6002"/>
                    </a:lnTo>
                    <a:lnTo>
                      <a:pt x="4517" y="5427"/>
                    </a:lnTo>
                    <a:lnTo>
                      <a:pt x="4477" y="4853"/>
                    </a:lnTo>
                    <a:lnTo>
                      <a:pt x="4398" y="4298"/>
                    </a:lnTo>
                    <a:lnTo>
                      <a:pt x="4299" y="3744"/>
                    </a:lnTo>
                    <a:lnTo>
                      <a:pt x="4160" y="3189"/>
                    </a:lnTo>
                    <a:lnTo>
                      <a:pt x="3982" y="2654"/>
                    </a:lnTo>
                    <a:lnTo>
                      <a:pt x="3784" y="2120"/>
                    </a:lnTo>
                    <a:lnTo>
                      <a:pt x="3546" y="1605"/>
                    </a:lnTo>
                    <a:lnTo>
                      <a:pt x="3269" y="1090"/>
                    </a:lnTo>
                    <a:lnTo>
                      <a:pt x="2952" y="595"/>
                    </a:lnTo>
                    <a:lnTo>
                      <a:pt x="2595" y="99"/>
                    </a:lnTo>
                    <a:lnTo>
                      <a:pt x="2536" y="60"/>
                    </a:lnTo>
                    <a:lnTo>
                      <a:pt x="2496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1" name="Google Shape;6401;p23"/>
              <p:cNvSpPr/>
              <p:nvPr/>
            </p:nvSpPr>
            <p:spPr>
              <a:xfrm>
                <a:off x="1467400" y="1843400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34" y="1"/>
                    </a:moveTo>
                    <a:lnTo>
                      <a:pt x="635" y="21"/>
                    </a:lnTo>
                    <a:lnTo>
                      <a:pt x="536" y="80"/>
                    </a:lnTo>
                    <a:lnTo>
                      <a:pt x="456" y="159"/>
                    </a:lnTo>
                    <a:lnTo>
                      <a:pt x="437" y="219"/>
                    </a:lnTo>
                    <a:lnTo>
                      <a:pt x="417" y="278"/>
                    </a:lnTo>
                    <a:lnTo>
                      <a:pt x="417" y="338"/>
                    </a:lnTo>
                    <a:lnTo>
                      <a:pt x="437" y="417"/>
                    </a:lnTo>
                    <a:lnTo>
                      <a:pt x="595" y="1051"/>
                    </a:lnTo>
                    <a:lnTo>
                      <a:pt x="734" y="1684"/>
                    </a:lnTo>
                    <a:lnTo>
                      <a:pt x="833" y="2338"/>
                    </a:lnTo>
                    <a:lnTo>
                      <a:pt x="932" y="2972"/>
                    </a:lnTo>
                    <a:lnTo>
                      <a:pt x="971" y="3625"/>
                    </a:lnTo>
                    <a:lnTo>
                      <a:pt x="1011" y="4279"/>
                    </a:lnTo>
                    <a:lnTo>
                      <a:pt x="1011" y="4952"/>
                    </a:lnTo>
                    <a:lnTo>
                      <a:pt x="991" y="5606"/>
                    </a:lnTo>
                    <a:lnTo>
                      <a:pt x="932" y="6299"/>
                    </a:lnTo>
                    <a:lnTo>
                      <a:pt x="833" y="6973"/>
                    </a:lnTo>
                    <a:lnTo>
                      <a:pt x="734" y="7646"/>
                    </a:lnTo>
                    <a:lnTo>
                      <a:pt x="615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60" y="11587"/>
                    </a:lnTo>
                    <a:lnTo>
                      <a:pt x="21" y="12142"/>
                    </a:lnTo>
                    <a:lnTo>
                      <a:pt x="1" y="12716"/>
                    </a:lnTo>
                    <a:lnTo>
                      <a:pt x="1" y="13291"/>
                    </a:lnTo>
                    <a:lnTo>
                      <a:pt x="21" y="13845"/>
                    </a:lnTo>
                    <a:lnTo>
                      <a:pt x="80" y="14400"/>
                    </a:lnTo>
                    <a:lnTo>
                      <a:pt x="179" y="14974"/>
                    </a:lnTo>
                    <a:lnTo>
                      <a:pt x="298" y="15529"/>
                    </a:lnTo>
                    <a:lnTo>
                      <a:pt x="476" y="16143"/>
                    </a:lnTo>
                    <a:lnTo>
                      <a:pt x="654" y="16737"/>
                    </a:lnTo>
                    <a:lnTo>
                      <a:pt x="1051" y="17945"/>
                    </a:lnTo>
                    <a:lnTo>
                      <a:pt x="1229" y="18559"/>
                    </a:lnTo>
                    <a:lnTo>
                      <a:pt x="1387" y="19173"/>
                    </a:lnTo>
                    <a:lnTo>
                      <a:pt x="1506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05" y="20500"/>
                    </a:lnTo>
                    <a:lnTo>
                      <a:pt x="1645" y="20560"/>
                    </a:lnTo>
                    <a:lnTo>
                      <a:pt x="1664" y="20619"/>
                    </a:lnTo>
                    <a:lnTo>
                      <a:pt x="1704" y="20659"/>
                    </a:lnTo>
                    <a:lnTo>
                      <a:pt x="180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100" y="20659"/>
                    </a:lnTo>
                    <a:lnTo>
                      <a:pt x="2140" y="20619"/>
                    </a:lnTo>
                    <a:lnTo>
                      <a:pt x="2160" y="20560"/>
                    </a:lnTo>
                    <a:lnTo>
                      <a:pt x="2179" y="20500"/>
                    </a:lnTo>
                    <a:lnTo>
                      <a:pt x="2160" y="20421"/>
                    </a:lnTo>
                    <a:lnTo>
                      <a:pt x="2100" y="19827"/>
                    </a:lnTo>
                    <a:lnTo>
                      <a:pt x="1981" y="19252"/>
                    </a:lnTo>
                    <a:lnTo>
                      <a:pt x="1843" y="18678"/>
                    </a:lnTo>
                    <a:lnTo>
                      <a:pt x="1684" y="18124"/>
                    </a:lnTo>
                    <a:lnTo>
                      <a:pt x="1348" y="17014"/>
                    </a:lnTo>
                    <a:lnTo>
                      <a:pt x="1011" y="15885"/>
                    </a:lnTo>
                    <a:lnTo>
                      <a:pt x="912" y="15549"/>
                    </a:lnTo>
                    <a:lnTo>
                      <a:pt x="833" y="15192"/>
                    </a:lnTo>
                    <a:lnTo>
                      <a:pt x="753" y="14836"/>
                    </a:lnTo>
                    <a:lnTo>
                      <a:pt x="694" y="14499"/>
                    </a:lnTo>
                    <a:lnTo>
                      <a:pt x="615" y="13806"/>
                    </a:lnTo>
                    <a:lnTo>
                      <a:pt x="575" y="13113"/>
                    </a:lnTo>
                    <a:lnTo>
                      <a:pt x="595" y="12419"/>
                    </a:lnTo>
                    <a:lnTo>
                      <a:pt x="635" y="11726"/>
                    </a:lnTo>
                    <a:lnTo>
                      <a:pt x="714" y="11013"/>
                    </a:lnTo>
                    <a:lnTo>
                      <a:pt x="813" y="10300"/>
                    </a:lnTo>
                    <a:lnTo>
                      <a:pt x="1051" y="9052"/>
                    </a:lnTo>
                    <a:lnTo>
                      <a:pt x="1268" y="7824"/>
                    </a:lnTo>
                    <a:lnTo>
                      <a:pt x="1367" y="7190"/>
                    </a:lnTo>
                    <a:lnTo>
                      <a:pt x="1466" y="6576"/>
                    </a:lnTo>
                    <a:lnTo>
                      <a:pt x="1526" y="5943"/>
                    </a:lnTo>
                    <a:lnTo>
                      <a:pt x="1565" y="5309"/>
                    </a:lnTo>
                    <a:lnTo>
                      <a:pt x="1585" y="4655"/>
                    </a:lnTo>
                    <a:lnTo>
                      <a:pt x="1565" y="4021"/>
                    </a:lnTo>
                    <a:lnTo>
                      <a:pt x="1526" y="3388"/>
                    </a:lnTo>
                    <a:lnTo>
                      <a:pt x="1466" y="2734"/>
                    </a:lnTo>
                    <a:lnTo>
                      <a:pt x="1387" y="2100"/>
                    </a:lnTo>
                    <a:lnTo>
                      <a:pt x="1268" y="1486"/>
                    </a:lnTo>
                    <a:lnTo>
                      <a:pt x="1150" y="852"/>
                    </a:lnTo>
                    <a:lnTo>
                      <a:pt x="991" y="239"/>
                    </a:lnTo>
                    <a:lnTo>
                      <a:pt x="951" y="159"/>
                    </a:lnTo>
                    <a:lnTo>
                      <a:pt x="932" y="120"/>
                    </a:lnTo>
                    <a:lnTo>
                      <a:pt x="892" y="60"/>
                    </a:lnTo>
                    <a:lnTo>
                      <a:pt x="833" y="40"/>
                    </a:lnTo>
                    <a:lnTo>
                      <a:pt x="7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2" name="Google Shape;6402;p23"/>
              <p:cNvSpPr/>
              <p:nvPr/>
            </p:nvSpPr>
            <p:spPr>
              <a:xfrm>
                <a:off x="1401050" y="1963725"/>
                <a:ext cx="1020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81" h="51557" extrusionOk="0">
                    <a:moveTo>
                      <a:pt x="1645" y="1"/>
                    </a:moveTo>
                    <a:lnTo>
                      <a:pt x="1585" y="21"/>
                    </a:lnTo>
                    <a:lnTo>
                      <a:pt x="1546" y="40"/>
                    </a:lnTo>
                    <a:lnTo>
                      <a:pt x="1506" y="60"/>
                    </a:lnTo>
                    <a:lnTo>
                      <a:pt x="1466" y="120"/>
                    </a:lnTo>
                    <a:lnTo>
                      <a:pt x="1447" y="179"/>
                    </a:lnTo>
                    <a:lnTo>
                      <a:pt x="1427" y="238"/>
                    </a:lnTo>
                    <a:lnTo>
                      <a:pt x="1050" y="2774"/>
                    </a:lnTo>
                    <a:lnTo>
                      <a:pt x="892" y="4041"/>
                    </a:lnTo>
                    <a:lnTo>
                      <a:pt x="714" y="5309"/>
                    </a:lnTo>
                    <a:lnTo>
                      <a:pt x="575" y="6596"/>
                    </a:lnTo>
                    <a:lnTo>
                      <a:pt x="436" y="7884"/>
                    </a:lnTo>
                    <a:lnTo>
                      <a:pt x="337" y="9171"/>
                    </a:lnTo>
                    <a:lnTo>
                      <a:pt x="219" y="10458"/>
                    </a:lnTo>
                    <a:lnTo>
                      <a:pt x="139" y="11746"/>
                    </a:lnTo>
                    <a:lnTo>
                      <a:pt x="80" y="13033"/>
                    </a:lnTo>
                    <a:lnTo>
                      <a:pt x="40" y="14321"/>
                    </a:lnTo>
                    <a:lnTo>
                      <a:pt x="1" y="15608"/>
                    </a:lnTo>
                    <a:lnTo>
                      <a:pt x="1" y="16895"/>
                    </a:lnTo>
                    <a:lnTo>
                      <a:pt x="21" y="18183"/>
                    </a:lnTo>
                    <a:lnTo>
                      <a:pt x="60" y="19470"/>
                    </a:lnTo>
                    <a:lnTo>
                      <a:pt x="139" y="20738"/>
                    </a:lnTo>
                    <a:lnTo>
                      <a:pt x="238" y="21966"/>
                    </a:lnTo>
                    <a:lnTo>
                      <a:pt x="357" y="23174"/>
                    </a:lnTo>
                    <a:lnTo>
                      <a:pt x="516" y="24362"/>
                    </a:lnTo>
                    <a:lnTo>
                      <a:pt x="714" y="25551"/>
                    </a:lnTo>
                    <a:lnTo>
                      <a:pt x="932" y="26719"/>
                    </a:lnTo>
                    <a:lnTo>
                      <a:pt x="1189" y="27908"/>
                    </a:lnTo>
                    <a:lnTo>
                      <a:pt x="1447" y="29076"/>
                    </a:lnTo>
                    <a:lnTo>
                      <a:pt x="1744" y="30245"/>
                    </a:lnTo>
                    <a:lnTo>
                      <a:pt x="2338" y="32622"/>
                    </a:lnTo>
                    <a:lnTo>
                      <a:pt x="2615" y="33810"/>
                    </a:lnTo>
                    <a:lnTo>
                      <a:pt x="2873" y="34998"/>
                    </a:lnTo>
                    <a:lnTo>
                      <a:pt x="3110" y="36207"/>
                    </a:lnTo>
                    <a:lnTo>
                      <a:pt x="3209" y="36821"/>
                    </a:lnTo>
                    <a:lnTo>
                      <a:pt x="3308" y="37435"/>
                    </a:lnTo>
                    <a:lnTo>
                      <a:pt x="3368" y="38029"/>
                    </a:lnTo>
                    <a:lnTo>
                      <a:pt x="3427" y="38643"/>
                    </a:lnTo>
                    <a:lnTo>
                      <a:pt x="3487" y="39257"/>
                    </a:lnTo>
                    <a:lnTo>
                      <a:pt x="3506" y="39891"/>
                    </a:lnTo>
                    <a:lnTo>
                      <a:pt x="3506" y="40604"/>
                    </a:lnTo>
                    <a:lnTo>
                      <a:pt x="3506" y="41317"/>
                    </a:lnTo>
                    <a:lnTo>
                      <a:pt x="3467" y="42030"/>
                    </a:lnTo>
                    <a:lnTo>
                      <a:pt x="3407" y="42743"/>
                    </a:lnTo>
                    <a:lnTo>
                      <a:pt x="3269" y="44149"/>
                    </a:lnTo>
                    <a:lnTo>
                      <a:pt x="3110" y="45575"/>
                    </a:lnTo>
                    <a:lnTo>
                      <a:pt x="2952" y="46981"/>
                    </a:lnTo>
                    <a:lnTo>
                      <a:pt x="2892" y="47694"/>
                    </a:lnTo>
                    <a:lnTo>
                      <a:pt x="2853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3" y="50546"/>
                    </a:lnTo>
                    <a:lnTo>
                      <a:pt x="2892" y="51259"/>
                    </a:lnTo>
                    <a:lnTo>
                      <a:pt x="2912" y="51378"/>
                    </a:lnTo>
                    <a:lnTo>
                      <a:pt x="2972" y="51457"/>
                    </a:lnTo>
                    <a:lnTo>
                      <a:pt x="3031" y="51517"/>
                    </a:lnTo>
                    <a:lnTo>
                      <a:pt x="3110" y="51556"/>
                    </a:lnTo>
                    <a:lnTo>
                      <a:pt x="3308" y="51556"/>
                    </a:lnTo>
                    <a:lnTo>
                      <a:pt x="3388" y="51517"/>
                    </a:lnTo>
                    <a:lnTo>
                      <a:pt x="3427" y="51457"/>
                    </a:lnTo>
                    <a:lnTo>
                      <a:pt x="3467" y="51378"/>
                    </a:lnTo>
                    <a:lnTo>
                      <a:pt x="3467" y="51259"/>
                    </a:lnTo>
                    <a:lnTo>
                      <a:pt x="3407" y="50625"/>
                    </a:lnTo>
                    <a:lnTo>
                      <a:pt x="3388" y="50011"/>
                    </a:lnTo>
                    <a:lnTo>
                      <a:pt x="3388" y="49378"/>
                    </a:lnTo>
                    <a:lnTo>
                      <a:pt x="3407" y="48744"/>
                    </a:lnTo>
                    <a:lnTo>
                      <a:pt x="3427" y="48130"/>
                    </a:lnTo>
                    <a:lnTo>
                      <a:pt x="3487" y="47496"/>
                    </a:lnTo>
                    <a:lnTo>
                      <a:pt x="3605" y="46248"/>
                    </a:lnTo>
                    <a:lnTo>
                      <a:pt x="3883" y="43753"/>
                    </a:lnTo>
                    <a:lnTo>
                      <a:pt x="4002" y="42505"/>
                    </a:lnTo>
                    <a:lnTo>
                      <a:pt x="4041" y="41891"/>
                    </a:lnTo>
                    <a:lnTo>
                      <a:pt x="4061" y="41257"/>
                    </a:lnTo>
                    <a:lnTo>
                      <a:pt x="4081" y="40663"/>
                    </a:lnTo>
                    <a:lnTo>
                      <a:pt x="4081" y="40089"/>
                    </a:lnTo>
                    <a:lnTo>
                      <a:pt x="4061" y="39494"/>
                    </a:lnTo>
                    <a:lnTo>
                      <a:pt x="4021" y="38920"/>
                    </a:lnTo>
                    <a:lnTo>
                      <a:pt x="3962" y="38346"/>
                    </a:lnTo>
                    <a:lnTo>
                      <a:pt x="3903" y="37771"/>
                    </a:lnTo>
                    <a:lnTo>
                      <a:pt x="3744" y="36622"/>
                    </a:lnTo>
                    <a:lnTo>
                      <a:pt x="3546" y="35474"/>
                    </a:lnTo>
                    <a:lnTo>
                      <a:pt x="3328" y="34345"/>
                    </a:lnTo>
                    <a:lnTo>
                      <a:pt x="3071" y="33216"/>
                    </a:lnTo>
                    <a:lnTo>
                      <a:pt x="2793" y="32087"/>
                    </a:lnTo>
                    <a:lnTo>
                      <a:pt x="2199" y="29670"/>
                    </a:lnTo>
                    <a:lnTo>
                      <a:pt x="1902" y="28462"/>
                    </a:lnTo>
                    <a:lnTo>
                      <a:pt x="1625" y="27254"/>
                    </a:lnTo>
                    <a:lnTo>
                      <a:pt x="1387" y="26046"/>
                    </a:lnTo>
                    <a:lnTo>
                      <a:pt x="1169" y="24818"/>
                    </a:lnTo>
                    <a:lnTo>
                      <a:pt x="971" y="23590"/>
                    </a:lnTo>
                    <a:lnTo>
                      <a:pt x="833" y="22342"/>
                    </a:lnTo>
                    <a:lnTo>
                      <a:pt x="734" y="21055"/>
                    </a:lnTo>
                    <a:lnTo>
                      <a:pt x="654" y="19787"/>
                    </a:lnTo>
                    <a:lnTo>
                      <a:pt x="615" y="18500"/>
                    </a:lnTo>
                    <a:lnTo>
                      <a:pt x="595" y="17212"/>
                    </a:lnTo>
                    <a:lnTo>
                      <a:pt x="595" y="15925"/>
                    </a:lnTo>
                    <a:lnTo>
                      <a:pt x="635" y="14657"/>
                    </a:lnTo>
                    <a:lnTo>
                      <a:pt x="674" y="13370"/>
                    </a:lnTo>
                    <a:lnTo>
                      <a:pt x="734" y="12083"/>
                    </a:lnTo>
                    <a:lnTo>
                      <a:pt x="833" y="10617"/>
                    </a:lnTo>
                    <a:lnTo>
                      <a:pt x="932" y="9151"/>
                    </a:lnTo>
                    <a:lnTo>
                      <a:pt x="1070" y="7686"/>
                    </a:lnTo>
                    <a:lnTo>
                      <a:pt x="1209" y="6240"/>
                    </a:lnTo>
                    <a:lnTo>
                      <a:pt x="1367" y="4774"/>
                    </a:lnTo>
                    <a:lnTo>
                      <a:pt x="1565" y="3328"/>
                    </a:lnTo>
                    <a:lnTo>
                      <a:pt x="1763" y="1863"/>
                    </a:lnTo>
                    <a:lnTo>
                      <a:pt x="1981" y="417"/>
                    </a:lnTo>
                    <a:lnTo>
                      <a:pt x="1981" y="337"/>
                    </a:lnTo>
                    <a:lnTo>
                      <a:pt x="1962" y="278"/>
                    </a:lnTo>
                    <a:lnTo>
                      <a:pt x="1962" y="219"/>
                    </a:lnTo>
                    <a:lnTo>
                      <a:pt x="1922" y="159"/>
                    </a:lnTo>
                    <a:lnTo>
                      <a:pt x="1843" y="60"/>
                    </a:lnTo>
                    <a:lnTo>
                      <a:pt x="1744" y="21"/>
                    </a:lnTo>
                    <a:lnTo>
                      <a:pt x="164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3" name="Google Shape;6403;p23"/>
              <p:cNvSpPr/>
              <p:nvPr/>
            </p:nvSpPr>
            <p:spPr>
              <a:xfrm>
                <a:off x="152682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18" y="0"/>
                    </a:moveTo>
                    <a:lnTo>
                      <a:pt x="119" y="60"/>
                    </a:lnTo>
                    <a:lnTo>
                      <a:pt x="40" y="139"/>
                    </a:lnTo>
                    <a:lnTo>
                      <a:pt x="20" y="198"/>
                    </a:lnTo>
                    <a:lnTo>
                      <a:pt x="1" y="25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8" y="1941"/>
                    </a:lnTo>
                    <a:lnTo>
                      <a:pt x="397" y="3486"/>
                    </a:lnTo>
                    <a:lnTo>
                      <a:pt x="515" y="5031"/>
                    </a:lnTo>
                    <a:lnTo>
                      <a:pt x="615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5" y="11230"/>
                    </a:lnTo>
                    <a:lnTo>
                      <a:pt x="535" y="12795"/>
                    </a:lnTo>
                    <a:lnTo>
                      <a:pt x="535" y="12854"/>
                    </a:lnTo>
                    <a:lnTo>
                      <a:pt x="535" y="12934"/>
                    </a:lnTo>
                    <a:lnTo>
                      <a:pt x="575" y="12973"/>
                    </a:lnTo>
                    <a:lnTo>
                      <a:pt x="595" y="13033"/>
                    </a:lnTo>
                    <a:lnTo>
                      <a:pt x="694" y="13092"/>
                    </a:lnTo>
                    <a:lnTo>
                      <a:pt x="793" y="13112"/>
                    </a:lnTo>
                    <a:lnTo>
                      <a:pt x="892" y="13092"/>
                    </a:lnTo>
                    <a:lnTo>
                      <a:pt x="991" y="13033"/>
                    </a:lnTo>
                    <a:lnTo>
                      <a:pt x="1030" y="12973"/>
                    </a:lnTo>
                    <a:lnTo>
                      <a:pt x="1070" y="12934"/>
                    </a:lnTo>
                    <a:lnTo>
                      <a:pt x="1090" y="12854"/>
                    </a:lnTo>
                    <a:lnTo>
                      <a:pt x="1090" y="12795"/>
                    </a:lnTo>
                    <a:lnTo>
                      <a:pt x="1189" y="11210"/>
                    </a:lnTo>
                    <a:lnTo>
                      <a:pt x="1229" y="9646"/>
                    </a:lnTo>
                    <a:lnTo>
                      <a:pt x="1209" y="8061"/>
                    </a:lnTo>
                    <a:lnTo>
                      <a:pt x="1169" y="6497"/>
                    </a:lnTo>
                    <a:lnTo>
                      <a:pt x="1070" y="4912"/>
                    </a:lnTo>
                    <a:lnTo>
                      <a:pt x="951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5" y="159"/>
                    </a:lnTo>
                    <a:lnTo>
                      <a:pt x="496" y="99"/>
                    </a:lnTo>
                    <a:lnTo>
                      <a:pt x="476" y="60"/>
                    </a:lnTo>
                    <a:lnTo>
                      <a:pt x="416" y="20"/>
                    </a:lnTo>
                    <a:lnTo>
                      <a:pt x="37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4" name="Google Shape;6404;p23"/>
              <p:cNvSpPr/>
              <p:nvPr/>
            </p:nvSpPr>
            <p:spPr>
              <a:xfrm>
                <a:off x="1426300" y="1002150"/>
                <a:ext cx="93125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5" h="35473" extrusionOk="0">
                    <a:moveTo>
                      <a:pt x="2397" y="0"/>
                    </a:moveTo>
                    <a:lnTo>
                      <a:pt x="2279" y="20"/>
                    </a:lnTo>
                    <a:lnTo>
                      <a:pt x="2180" y="59"/>
                    </a:lnTo>
                    <a:lnTo>
                      <a:pt x="2100" y="158"/>
                    </a:lnTo>
                    <a:lnTo>
                      <a:pt x="2061" y="277"/>
                    </a:lnTo>
                    <a:lnTo>
                      <a:pt x="2041" y="337"/>
                    </a:lnTo>
                    <a:lnTo>
                      <a:pt x="2041" y="416"/>
                    </a:lnTo>
                    <a:lnTo>
                      <a:pt x="2318" y="2753"/>
                    </a:lnTo>
                    <a:lnTo>
                      <a:pt x="2576" y="5110"/>
                    </a:lnTo>
                    <a:lnTo>
                      <a:pt x="2794" y="7467"/>
                    </a:lnTo>
                    <a:lnTo>
                      <a:pt x="2893" y="8655"/>
                    </a:lnTo>
                    <a:lnTo>
                      <a:pt x="2972" y="9824"/>
                    </a:lnTo>
                    <a:lnTo>
                      <a:pt x="3051" y="11012"/>
                    </a:lnTo>
                    <a:lnTo>
                      <a:pt x="3091" y="12181"/>
                    </a:lnTo>
                    <a:lnTo>
                      <a:pt x="3130" y="13369"/>
                    </a:lnTo>
                    <a:lnTo>
                      <a:pt x="3150" y="14558"/>
                    </a:lnTo>
                    <a:lnTo>
                      <a:pt x="3130" y="15746"/>
                    </a:lnTo>
                    <a:lnTo>
                      <a:pt x="3110" y="16915"/>
                    </a:lnTo>
                    <a:lnTo>
                      <a:pt x="3051" y="18103"/>
                    </a:lnTo>
                    <a:lnTo>
                      <a:pt x="2972" y="19291"/>
                    </a:lnTo>
                    <a:lnTo>
                      <a:pt x="2853" y="20420"/>
                    </a:lnTo>
                    <a:lnTo>
                      <a:pt x="2734" y="21529"/>
                    </a:lnTo>
                    <a:lnTo>
                      <a:pt x="2556" y="22639"/>
                    </a:lnTo>
                    <a:lnTo>
                      <a:pt x="2358" y="23748"/>
                    </a:lnTo>
                    <a:lnTo>
                      <a:pt x="2140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49" y="28065"/>
                    </a:lnTo>
                    <a:lnTo>
                      <a:pt x="635" y="29848"/>
                    </a:lnTo>
                    <a:lnTo>
                      <a:pt x="496" y="30284"/>
                    </a:lnTo>
                    <a:lnTo>
                      <a:pt x="357" y="30739"/>
                    </a:lnTo>
                    <a:lnTo>
                      <a:pt x="239" y="31195"/>
                    </a:lnTo>
                    <a:lnTo>
                      <a:pt x="139" y="31670"/>
                    </a:lnTo>
                    <a:lnTo>
                      <a:pt x="60" y="32126"/>
                    </a:lnTo>
                    <a:lnTo>
                      <a:pt x="21" y="32581"/>
                    </a:lnTo>
                    <a:lnTo>
                      <a:pt x="1" y="33037"/>
                    </a:lnTo>
                    <a:lnTo>
                      <a:pt x="21" y="33512"/>
                    </a:lnTo>
                    <a:lnTo>
                      <a:pt x="80" y="33968"/>
                    </a:lnTo>
                    <a:lnTo>
                      <a:pt x="179" y="34423"/>
                    </a:lnTo>
                    <a:lnTo>
                      <a:pt x="258" y="34641"/>
                    </a:lnTo>
                    <a:lnTo>
                      <a:pt x="338" y="34859"/>
                    </a:lnTo>
                    <a:lnTo>
                      <a:pt x="437" y="35097"/>
                    </a:lnTo>
                    <a:lnTo>
                      <a:pt x="536" y="35315"/>
                    </a:lnTo>
                    <a:lnTo>
                      <a:pt x="575" y="35374"/>
                    </a:lnTo>
                    <a:lnTo>
                      <a:pt x="635" y="35414"/>
                    </a:lnTo>
                    <a:lnTo>
                      <a:pt x="674" y="35453"/>
                    </a:lnTo>
                    <a:lnTo>
                      <a:pt x="734" y="35473"/>
                    </a:lnTo>
                    <a:lnTo>
                      <a:pt x="833" y="35473"/>
                    </a:lnTo>
                    <a:lnTo>
                      <a:pt x="932" y="35414"/>
                    </a:lnTo>
                    <a:lnTo>
                      <a:pt x="1011" y="35334"/>
                    </a:lnTo>
                    <a:lnTo>
                      <a:pt x="1070" y="35235"/>
                    </a:lnTo>
                    <a:lnTo>
                      <a:pt x="1070" y="35176"/>
                    </a:lnTo>
                    <a:lnTo>
                      <a:pt x="1070" y="35116"/>
                    </a:lnTo>
                    <a:lnTo>
                      <a:pt x="1070" y="35057"/>
                    </a:lnTo>
                    <a:lnTo>
                      <a:pt x="1031" y="34978"/>
                    </a:lnTo>
                    <a:lnTo>
                      <a:pt x="912" y="34740"/>
                    </a:lnTo>
                    <a:lnTo>
                      <a:pt x="813" y="34483"/>
                    </a:lnTo>
                    <a:lnTo>
                      <a:pt x="734" y="34245"/>
                    </a:lnTo>
                    <a:lnTo>
                      <a:pt x="674" y="33988"/>
                    </a:lnTo>
                    <a:lnTo>
                      <a:pt x="615" y="33730"/>
                    </a:lnTo>
                    <a:lnTo>
                      <a:pt x="575" y="33473"/>
                    </a:lnTo>
                    <a:lnTo>
                      <a:pt x="555" y="33195"/>
                    </a:lnTo>
                    <a:lnTo>
                      <a:pt x="555" y="32938"/>
                    </a:lnTo>
                    <a:lnTo>
                      <a:pt x="555" y="32680"/>
                    </a:lnTo>
                    <a:lnTo>
                      <a:pt x="575" y="32403"/>
                    </a:lnTo>
                    <a:lnTo>
                      <a:pt x="635" y="31868"/>
                    </a:lnTo>
                    <a:lnTo>
                      <a:pt x="753" y="31333"/>
                    </a:lnTo>
                    <a:lnTo>
                      <a:pt x="872" y="30799"/>
                    </a:lnTo>
                    <a:lnTo>
                      <a:pt x="1051" y="30244"/>
                    </a:lnTo>
                    <a:lnTo>
                      <a:pt x="1209" y="29709"/>
                    </a:lnTo>
                    <a:lnTo>
                      <a:pt x="1605" y="28660"/>
                    </a:lnTo>
                    <a:lnTo>
                      <a:pt x="1962" y="27650"/>
                    </a:lnTo>
                    <a:lnTo>
                      <a:pt x="2140" y="27154"/>
                    </a:lnTo>
                    <a:lnTo>
                      <a:pt x="2279" y="26679"/>
                    </a:lnTo>
                    <a:lnTo>
                      <a:pt x="2536" y="25669"/>
                    </a:lnTo>
                    <a:lnTo>
                      <a:pt x="2774" y="24639"/>
                    </a:lnTo>
                    <a:lnTo>
                      <a:pt x="2972" y="23609"/>
                    </a:lnTo>
                    <a:lnTo>
                      <a:pt x="3150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6" y="18380"/>
                    </a:lnTo>
                    <a:lnTo>
                      <a:pt x="3665" y="17231"/>
                    </a:lnTo>
                    <a:lnTo>
                      <a:pt x="3705" y="16102"/>
                    </a:lnTo>
                    <a:lnTo>
                      <a:pt x="3724" y="14954"/>
                    </a:lnTo>
                    <a:lnTo>
                      <a:pt x="3705" y="13825"/>
                    </a:lnTo>
                    <a:lnTo>
                      <a:pt x="3685" y="12696"/>
                    </a:lnTo>
                    <a:lnTo>
                      <a:pt x="3645" y="11547"/>
                    </a:lnTo>
                    <a:lnTo>
                      <a:pt x="3586" y="10418"/>
                    </a:lnTo>
                    <a:lnTo>
                      <a:pt x="3507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53" y="2496"/>
                    </a:lnTo>
                    <a:lnTo>
                      <a:pt x="2595" y="238"/>
                    </a:lnTo>
                    <a:lnTo>
                      <a:pt x="2576" y="158"/>
                    </a:lnTo>
                    <a:lnTo>
                      <a:pt x="2556" y="99"/>
                    </a:lnTo>
                    <a:lnTo>
                      <a:pt x="2516" y="59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5" name="Google Shape;6405;p23"/>
              <p:cNvSpPr/>
              <p:nvPr/>
            </p:nvSpPr>
            <p:spPr>
              <a:xfrm>
                <a:off x="1523350" y="1291300"/>
                <a:ext cx="619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8659" extrusionOk="0">
                    <a:moveTo>
                      <a:pt x="1823" y="1"/>
                    </a:moveTo>
                    <a:lnTo>
                      <a:pt x="1704" y="21"/>
                    </a:lnTo>
                    <a:lnTo>
                      <a:pt x="1625" y="60"/>
                    </a:lnTo>
                    <a:lnTo>
                      <a:pt x="1546" y="159"/>
                    </a:lnTo>
                    <a:lnTo>
                      <a:pt x="1526" y="199"/>
                    </a:lnTo>
                    <a:lnTo>
                      <a:pt x="1506" y="278"/>
                    </a:lnTo>
                    <a:lnTo>
                      <a:pt x="1506" y="338"/>
                    </a:lnTo>
                    <a:lnTo>
                      <a:pt x="1506" y="417"/>
                    </a:lnTo>
                    <a:lnTo>
                      <a:pt x="1625" y="971"/>
                    </a:lnTo>
                    <a:lnTo>
                      <a:pt x="1724" y="1546"/>
                    </a:lnTo>
                    <a:lnTo>
                      <a:pt x="1803" y="2100"/>
                    </a:lnTo>
                    <a:lnTo>
                      <a:pt x="1843" y="2675"/>
                    </a:lnTo>
                    <a:lnTo>
                      <a:pt x="1882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902" y="4913"/>
                    </a:lnTo>
                    <a:lnTo>
                      <a:pt x="1863" y="5467"/>
                    </a:lnTo>
                    <a:lnTo>
                      <a:pt x="1823" y="6042"/>
                    </a:lnTo>
                    <a:lnTo>
                      <a:pt x="1724" y="7151"/>
                    </a:lnTo>
                    <a:lnTo>
                      <a:pt x="1566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91" y="11627"/>
                    </a:lnTo>
                    <a:lnTo>
                      <a:pt x="575" y="13865"/>
                    </a:lnTo>
                    <a:lnTo>
                      <a:pt x="377" y="14994"/>
                    </a:lnTo>
                    <a:lnTo>
                      <a:pt x="219" y="16103"/>
                    </a:lnTo>
                    <a:lnTo>
                      <a:pt x="100" y="17232"/>
                    </a:lnTo>
                    <a:lnTo>
                      <a:pt x="40" y="17787"/>
                    </a:lnTo>
                    <a:lnTo>
                      <a:pt x="1" y="18341"/>
                    </a:lnTo>
                    <a:lnTo>
                      <a:pt x="21" y="18421"/>
                    </a:lnTo>
                    <a:lnTo>
                      <a:pt x="21" y="18480"/>
                    </a:lnTo>
                    <a:lnTo>
                      <a:pt x="60" y="18540"/>
                    </a:lnTo>
                    <a:lnTo>
                      <a:pt x="80" y="18579"/>
                    </a:lnTo>
                    <a:lnTo>
                      <a:pt x="179" y="18639"/>
                    </a:lnTo>
                    <a:lnTo>
                      <a:pt x="278" y="18658"/>
                    </a:lnTo>
                    <a:lnTo>
                      <a:pt x="377" y="18639"/>
                    </a:lnTo>
                    <a:lnTo>
                      <a:pt x="476" y="18579"/>
                    </a:lnTo>
                    <a:lnTo>
                      <a:pt x="516" y="18540"/>
                    </a:lnTo>
                    <a:lnTo>
                      <a:pt x="555" y="18480"/>
                    </a:lnTo>
                    <a:lnTo>
                      <a:pt x="575" y="18421"/>
                    </a:lnTo>
                    <a:lnTo>
                      <a:pt x="575" y="18341"/>
                    </a:lnTo>
                    <a:lnTo>
                      <a:pt x="615" y="17787"/>
                    </a:lnTo>
                    <a:lnTo>
                      <a:pt x="654" y="17212"/>
                    </a:lnTo>
                    <a:lnTo>
                      <a:pt x="793" y="16084"/>
                    </a:lnTo>
                    <a:lnTo>
                      <a:pt x="952" y="14955"/>
                    </a:lnTo>
                    <a:lnTo>
                      <a:pt x="1130" y="13826"/>
                    </a:lnTo>
                    <a:lnTo>
                      <a:pt x="1546" y="11568"/>
                    </a:lnTo>
                    <a:lnTo>
                      <a:pt x="1764" y="10439"/>
                    </a:lnTo>
                    <a:lnTo>
                      <a:pt x="1962" y="9310"/>
                    </a:lnTo>
                    <a:lnTo>
                      <a:pt x="2140" y="8181"/>
                    </a:lnTo>
                    <a:lnTo>
                      <a:pt x="2279" y="7052"/>
                    </a:lnTo>
                    <a:lnTo>
                      <a:pt x="2397" y="5923"/>
                    </a:lnTo>
                    <a:lnTo>
                      <a:pt x="2437" y="5349"/>
                    </a:lnTo>
                    <a:lnTo>
                      <a:pt x="2457" y="4794"/>
                    </a:lnTo>
                    <a:lnTo>
                      <a:pt x="2477" y="4220"/>
                    </a:lnTo>
                    <a:lnTo>
                      <a:pt x="2457" y="3665"/>
                    </a:lnTo>
                    <a:lnTo>
                      <a:pt x="2437" y="3091"/>
                    </a:lnTo>
                    <a:lnTo>
                      <a:pt x="2397" y="2516"/>
                    </a:lnTo>
                    <a:lnTo>
                      <a:pt x="2358" y="1942"/>
                    </a:lnTo>
                    <a:lnTo>
                      <a:pt x="2279" y="1387"/>
                    </a:lnTo>
                    <a:lnTo>
                      <a:pt x="2180" y="813"/>
                    </a:lnTo>
                    <a:lnTo>
                      <a:pt x="2061" y="239"/>
                    </a:lnTo>
                    <a:lnTo>
                      <a:pt x="2041" y="159"/>
                    </a:lnTo>
                    <a:lnTo>
                      <a:pt x="2001" y="100"/>
                    </a:lnTo>
                    <a:lnTo>
                      <a:pt x="1962" y="60"/>
                    </a:lnTo>
                    <a:lnTo>
                      <a:pt x="1922" y="40"/>
                    </a:lnTo>
                    <a:lnTo>
                      <a:pt x="182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6" name="Google Shape;6406;p23"/>
              <p:cNvSpPr/>
              <p:nvPr/>
            </p:nvSpPr>
            <p:spPr>
              <a:xfrm>
                <a:off x="1305975" y="1365575"/>
                <a:ext cx="151550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62" h="74631" extrusionOk="0">
                    <a:moveTo>
                      <a:pt x="5705" y="1"/>
                    </a:moveTo>
                    <a:lnTo>
                      <a:pt x="5666" y="21"/>
                    </a:lnTo>
                    <a:lnTo>
                      <a:pt x="5626" y="60"/>
                    </a:lnTo>
                    <a:lnTo>
                      <a:pt x="5586" y="100"/>
                    </a:lnTo>
                    <a:lnTo>
                      <a:pt x="5547" y="179"/>
                    </a:lnTo>
                    <a:lnTo>
                      <a:pt x="5230" y="1031"/>
                    </a:lnTo>
                    <a:lnTo>
                      <a:pt x="4913" y="1882"/>
                    </a:lnTo>
                    <a:lnTo>
                      <a:pt x="4636" y="2754"/>
                    </a:lnTo>
                    <a:lnTo>
                      <a:pt x="4358" y="3606"/>
                    </a:lnTo>
                    <a:lnTo>
                      <a:pt x="4121" y="4477"/>
                    </a:lnTo>
                    <a:lnTo>
                      <a:pt x="3883" y="5348"/>
                    </a:lnTo>
                    <a:lnTo>
                      <a:pt x="3645" y="6220"/>
                    </a:lnTo>
                    <a:lnTo>
                      <a:pt x="3447" y="7091"/>
                    </a:lnTo>
                    <a:lnTo>
                      <a:pt x="3249" y="7963"/>
                    </a:lnTo>
                    <a:lnTo>
                      <a:pt x="3071" y="8854"/>
                    </a:lnTo>
                    <a:lnTo>
                      <a:pt x="2912" y="9726"/>
                    </a:lnTo>
                    <a:lnTo>
                      <a:pt x="2774" y="10617"/>
                    </a:lnTo>
                    <a:lnTo>
                      <a:pt x="2635" y="11508"/>
                    </a:lnTo>
                    <a:lnTo>
                      <a:pt x="2516" y="12400"/>
                    </a:lnTo>
                    <a:lnTo>
                      <a:pt x="2298" y="14182"/>
                    </a:lnTo>
                    <a:lnTo>
                      <a:pt x="2120" y="15965"/>
                    </a:lnTo>
                    <a:lnTo>
                      <a:pt x="2001" y="17767"/>
                    </a:lnTo>
                    <a:lnTo>
                      <a:pt x="1902" y="19569"/>
                    </a:lnTo>
                    <a:lnTo>
                      <a:pt x="1843" y="21372"/>
                    </a:lnTo>
                    <a:lnTo>
                      <a:pt x="1803" y="23174"/>
                    </a:lnTo>
                    <a:lnTo>
                      <a:pt x="1803" y="24996"/>
                    </a:lnTo>
                    <a:lnTo>
                      <a:pt x="1803" y="26818"/>
                    </a:lnTo>
                    <a:lnTo>
                      <a:pt x="1843" y="28641"/>
                    </a:lnTo>
                    <a:lnTo>
                      <a:pt x="1922" y="32305"/>
                    </a:lnTo>
                    <a:lnTo>
                      <a:pt x="2041" y="35949"/>
                    </a:lnTo>
                    <a:lnTo>
                      <a:pt x="2140" y="39613"/>
                    </a:lnTo>
                    <a:lnTo>
                      <a:pt x="2160" y="41435"/>
                    </a:lnTo>
                    <a:lnTo>
                      <a:pt x="2199" y="43258"/>
                    </a:lnTo>
                    <a:lnTo>
                      <a:pt x="2199" y="45080"/>
                    </a:lnTo>
                    <a:lnTo>
                      <a:pt x="2180" y="46902"/>
                    </a:lnTo>
                    <a:lnTo>
                      <a:pt x="2140" y="48724"/>
                    </a:lnTo>
                    <a:lnTo>
                      <a:pt x="2061" y="50546"/>
                    </a:lnTo>
                    <a:lnTo>
                      <a:pt x="1962" y="52349"/>
                    </a:lnTo>
                    <a:lnTo>
                      <a:pt x="1803" y="54151"/>
                    </a:lnTo>
                    <a:lnTo>
                      <a:pt x="1625" y="55934"/>
                    </a:lnTo>
                    <a:lnTo>
                      <a:pt x="1526" y="56845"/>
                    </a:lnTo>
                    <a:lnTo>
                      <a:pt x="1387" y="57736"/>
                    </a:lnTo>
                    <a:lnTo>
                      <a:pt x="1249" y="58706"/>
                    </a:lnTo>
                    <a:lnTo>
                      <a:pt x="1090" y="59697"/>
                    </a:lnTo>
                    <a:lnTo>
                      <a:pt x="734" y="61638"/>
                    </a:lnTo>
                    <a:lnTo>
                      <a:pt x="575" y="62628"/>
                    </a:lnTo>
                    <a:lnTo>
                      <a:pt x="417" y="63599"/>
                    </a:lnTo>
                    <a:lnTo>
                      <a:pt x="278" y="64589"/>
                    </a:lnTo>
                    <a:lnTo>
                      <a:pt x="179" y="65579"/>
                    </a:lnTo>
                    <a:lnTo>
                      <a:pt x="80" y="66669"/>
                    </a:lnTo>
                    <a:lnTo>
                      <a:pt x="41" y="67758"/>
                    </a:lnTo>
                    <a:lnTo>
                      <a:pt x="1" y="68847"/>
                    </a:lnTo>
                    <a:lnTo>
                      <a:pt x="1" y="69937"/>
                    </a:lnTo>
                    <a:lnTo>
                      <a:pt x="21" y="71046"/>
                    </a:lnTo>
                    <a:lnTo>
                      <a:pt x="41" y="72135"/>
                    </a:lnTo>
                    <a:lnTo>
                      <a:pt x="140" y="74314"/>
                    </a:lnTo>
                    <a:lnTo>
                      <a:pt x="140" y="74393"/>
                    </a:lnTo>
                    <a:lnTo>
                      <a:pt x="179" y="74452"/>
                    </a:lnTo>
                    <a:lnTo>
                      <a:pt x="199" y="74512"/>
                    </a:lnTo>
                    <a:lnTo>
                      <a:pt x="239" y="74551"/>
                    </a:lnTo>
                    <a:lnTo>
                      <a:pt x="338" y="74611"/>
                    </a:lnTo>
                    <a:lnTo>
                      <a:pt x="437" y="74631"/>
                    </a:lnTo>
                    <a:lnTo>
                      <a:pt x="536" y="74611"/>
                    </a:lnTo>
                    <a:lnTo>
                      <a:pt x="635" y="74551"/>
                    </a:lnTo>
                    <a:lnTo>
                      <a:pt x="655" y="74512"/>
                    </a:lnTo>
                    <a:lnTo>
                      <a:pt x="694" y="74452"/>
                    </a:lnTo>
                    <a:lnTo>
                      <a:pt x="714" y="74393"/>
                    </a:lnTo>
                    <a:lnTo>
                      <a:pt x="714" y="74314"/>
                    </a:lnTo>
                    <a:lnTo>
                      <a:pt x="615" y="72373"/>
                    </a:lnTo>
                    <a:lnTo>
                      <a:pt x="595" y="71402"/>
                    </a:lnTo>
                    <a:lnTo>
                      <a:pt x="575" y="70432"/>
                    </a:lnTo>
                    <a:lnTo>
                      <a:pt x="575" y="69461"/>
                    </a:lnTo>
                    <a:lnTo>
                      <a:pt x="575" y="68491"/>
                    </a:lnTo>
                    <a:lnTo>
                      <a:pt x="615" y="67520"/>
                    </a:lnTo>
                    <a:lnTo>
                      <a:pt x="655" y="66550"/>
                    </a:lnTo>
                    <a:lnTo>
                      <a:pt x="734" y="65619"/>
                    </a:lnTo>
                    <a:lnTo>
                      <a:pt x="853" y="64688"/>
                    </a:lnTo>
                    <a:lnTo>
                      <a:pt x="971" y="63757"/>
                    </a:lnTo>
                    <a:lnTo>
                      <a:pt x="1130" y="62846"/>
                    </a:lnTo>
                    <a:lnTo>
                      <a:pt x="1447" y="61004"/>
                    </a:lnTo>
                    <a:lnTo>
                      <a:pt x="1744" y="59162"/>
                    </a:lnTo>
                    <a:lnTo>
                      <a:pt x="1883" y="58271"/>
                    </a:lnTo>
                    <a:lnTo>
                      <a:pt x="2021" y="57379"/>
                    </a:lnTo>
                    <a:lnTo>
                      <a:pt x="2239" y="55597"/>
                    </a:lnTo>
                    <a:lnTo>
                      <a:pt x="2397" y="53814"/>
                    </a:lnTo>
                    <a:lnTo>
                      <a:pt x="2536" y="52012"/>
                    </a:lnTo>
                    <a:lnTo>
                      <a:pt x="2635" y="50210"/>
                    </a:lnTo>
                    <a:lnTo>
                      <a:pt x="2714" y="48407"/>
                    </a:lnTo>
                    <a:lnTo>
                      <a:pt x="2734" y="46605"/>
                    </a:lnTo>
                    <a:lnTo>
                      <a:pt x="2754" y="44803"/>
                    </a:lnTo>
                    <a:lnTo>
                      <a:pt x="2754" y="43000"/>
                    </a:lnTo>
                    <a:lnTo>
                      <a:pt x="2714" y="41218"/>
                    </a:lnTo>
                    <a:lnTo>
                      <a:pt x="2635" y="37613"/>
                    </a:lnTo>
                    <a:lnTo>
                      <a:pt x="2536" y="34008"/>
                    </a:lnTo>
                    <a:lnTo>
                      <a:pt x="2437" y="30423"/>
                    </a:lnTo>
                    <a:lnTo>
                      <a:pt x="2397" y="28621"/>
                    </a:lnTo>
                    <a:lnTo>
                      <a:pt x="2358" y="26818"/>
                    </a:lnTo>
                    <a:lnTo>
                      <a:pt x="2358" y="25016"/>
                    </a:lnTo>
                    <a:lnTo>
                      <a:pt x="2378" y="23234"/>
                    </a:lnTo>
                    <a:lnTo>
                      <a:pt x="2397" y="21431"/>
                    </a:lnTo>
                    <a:lnTo>
                      <a:pt x="2477" y="19629"/>
                    </a:lnTo>
                    <a:lnTo>
                      <a:pt x="2556" y="17826"/>
                    </a:lnTo>
                    <a:lnTo>
                      <a:pt x="2695" y="16044"/>
                    </a:lnTo>
                    <a:lnTo>
                      <a:pt x="2794" y="15034"/>
                    </a:lnTo>
                    <a:lnTo>
                      <a:pt x="2893" y="14043"/>
                    </a:lnTo>
                    <a:lnTo>
                      <a:pt x="3011" y="13053"/>
                    </a:lnTo>
                    <a:lnTo>
                      <a:pt x="3130" y="12043"/>
                    </a:lnTo>
                    <a:lnTo>
                      <a:pt x="3289" y="11053"/>
                    </a:lnTo>
                    <a:lnTo>
                      <a:pt x="3447" y="10062"/>
                    </a:lnTo>
                    <a:lnTo>
                      <a:pt x="3625" y="9092"/>
                    </a:lnTo>
                    <a:lnTo>
                      <a:pt x="3824" y="8102"/>
                    </a:lnTo>
                    <a:lnTo>
                      <a:pt x="4041" y="7131"/>
                    </a:lnTo>
                    <a:lnTo>
                      <a:pt x="4259" y="6161"/>
                    </a:lnTo>
                    <a:lnTo>
                      <a:pt x="4517" y="5210"/>
                    </a:lnTo>
                    <a:lnTo>
                      <a:pt x="4774" y="4259"/>
                    </a:lnTo>
                    <a:lnTo>
                      <a:pt x="5052" y="3308"/>
                    </a:lnTo>
                    <a:lnTo>
                      <a:pt x="5368" y="2358"/>
                    </a:lnTo>
                    <a:lnTo>
                      <a:pt x="5685" y="1427"/>
                    </a:lnTo>
                    <a:lnTo>
                      <a:pt x="6042" y="496"/>
                    </a:lnTo>
                    <a:lnTo>
                      <a:pt x="6062" y="437"/>
                    </a:lnTo>
                    <a:lnTo>
                      <a:pt x="6062" y="357"/>
                    </a:lnTo>
                    <a:lnTo>
                      <a:pt x="6042" y="238"/>
                    </a:lnTo>
                    <a:lnTo>
                      <a:pt x="5982" y="120"/>
                    </a:lnTo>
                    <a:lnTo>
                      <a:pt x="5903" y="40"/>
                    </a:lnTo>
                    <a:lnTo>
                      <a:pt x="580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7" name="Google Shape;6407;p23"/>
              <p:cNvSpPr/>
              <p:nvPr/>
            </p:nvSpPr>
            <p:spPr>
              <a:xfrm>
                <a:off x="1369375" y="2829750"/>
                <a:ext cx="896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86" h="15153" extrusionOk="0">
                    <a:moveTo>
                      <a:pt x="2119" y="1"/>
                    </a:moveTo>
                    <a:lnTo>
                      <a:pt x="2020" y="21"/>
                    </a:lnTo>
                    <a:lnTo>
                      <a:pt x="1921" y="40"/>
                    </a:lnTo>
                    <a:lnTo>
                      <a:pt x="1842" y="80"/>
                    </a:lnTo>
                    <a:lnTo>
                      <a:pt x="1664" y="179"/>
                    </a:lnTo>
                    <a:lnTo>
                      <a:pt x="1525" y="33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0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54" y="2754"/>
                    </a:lnTo>
                    <a:lnTo>
                      <a:pt x="495" y="3744"/>
                    </a:lnTo>
                    <a:lnTo>
                      <a:pt x="357" y="4695"/>
                    </a:lnTo>
                    <a:lnTo>
                      <a:pt x="218" y="5705"/>
                    </a:lnTo>
                    <a:lnTo>
                      <a:pt x="119" y="6735"/>
                    </a:lnTo>
                    <a:lnTo>
                      <a:pt x="40" y="7745"/>
                    </a:lnTo>
                    <a:lnTo>
                      <a:pt x="0" y="8775"/>
                    </a:lnTo>
                    <a:lnTo>
                      <a:pt x="0" y="9805"/>
                    </a:lnTo>
                    <a:lnTo>
                      <a:pt x="20" y="10835"/>
                    </a:lnTo>
                    <a:lnTo>
                      <a:pt x="79" y="11845"/>
                    </a:lnTo>
                    <a:lnTo>
                      <a:pt x="159" y="12875"/>
                    </a:lnTo>
                    <a:lnTo>
                      <a:pt x="178" y="12954"/>
                    </a:lnTo>
                    <a:lnTo>
                      <a:pt x="198" y="13014"/>
                    </a:lnTo>
                    <a:lnTo>
                      <a:pt x="238" y="13073"/>
                    </a:lnTo>
                    <a:lnTo>
                      <a:pt x="277" y="13113"/>
                    </a:lnTo>
                    <a:lnTo>
                      <a:pt x="376" y="13172"/>
                    </a:lnTo>
                    <a:lnTo>
                      <a:pt x="475" y="13192"/>
                    </a:lnTo>
                    <a:lnTo>
                      <a:pt x="575" y="13172"/>
                    </a:lnTo>
                    <a:lnTo>
                      <a:pt x="634" y="13152"/>
                    </a:lnTo>
                    <a:lnTo>
                      <a:pt x="674" y="13113"/>
                    </a:lnTo>
                    <a:lnTo>
                      <a:pt x="693" y="13073"/>
                    </a:lnTo>
                    <a:lnTo>
                      <a:pt x="713" y="13014"/>
                    </a:lnTo>
                    <a:lnTo>
                      <a:pt x="733" y="12954"/>
                    </a:lnTo>
                    <a:lnTo>
                      <a:pt x="733" y="12875"/>
                    </a:lnTo>
                    <a:lnTo>
                      <a:pt x="654" y="12063"/>
                    </a:lnTo>
                    <a:lnTo>
                      <a:pt x="614" y="11231"/>
                    </a:lnTo>
                    <a:lnTo>
                      <a:pt x="575" y="10419"/>
                    </a:lnTo>
                    <a:lnTo>
                      <a:pt x="575" y="9607"/>
                    </a:lnTo>
                    <a:lnTo>
                      <a:pt x="575" y="8775"/>
                    </a:lnTo>
                    <a:lnTo>
                      <a:pt x="594" y="7963"/>
                    </a:lnTo>
                    <a:lnTo>
                      <a:pt x="654" y="7151"/>
                    </a:lnTo>
                    <a:lnTo>
                      <a:pt x="713" y="6339"/>
                    </a:lnTo>
                    <a:lnTo>
                      <a:pt x="812" y="5507"/>
                    </a:lnTo>
                    <a:lnTo>
                      <a:pt x="931" y="4675"/>
                    </a:lnTo>
                    <a:lnTo>
                      <a:pt x="1070" y="3863"/>
                    </a:lnTo>
                    <a:lnTo>
                      <a:pt x="1228" y="3031"/>
                    </a:lnTo>
                    <a:lnTo>
                      <a:pt x="1387" y="2279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4" y="1348"/>
                    </a:lnTo>
                    <a:lnTo>
                      <a:pt x="1703" y="1130"/>
                    </a:lnTo>
                    <a:lnTo>
                      <a:pt x="1803" y="932"/>
                    </a:lnTo>
                    <a:lnTo>
                      <a:pt x="1862" y="853"/>
                    </a:lnTo>
                    <a:lnTo>
                      <a:pt x="1921" y="793"/>
                    </a:lnTo>
                    <a:lnTo>
                      <a:pt x="1981" y="753"/>
                    </a:lnTo>
                    <a:lnTo>
                      <a:pt x="2040" y="734"/>
                    </a:lnTo>
                    <a:lnTo>
                      <a:pt x="2159" y="734"/>
                    </a:lnTo>
                    <a:lnTo>
                      <a:pt x="2278" y="773"/>
                    </a:lnTo>
                    <a:lnTo>
                      <a:pt x="2377" y="853"/>
                    </a:lnTo>
                    <a:lnTo>
                      <a:pt x="2456" y="952"/>
                    </a:lnTo>
                    <a:lnTo>
                      <a:pt x="2535" y="1090"/>
                    </a:lnTo>
                    <a:lnTo>
                      <a:pt x="2634" y="1328"/>
                    </a:lnTo>
                    <a:lnTo>
                      <a:pt x="2753" y="1704"/>
                    </a:lnTo>
                    <a:lnTo>
                      <a:pt x="2852" y="2120"/>
                    </a:lnTo>
                    <a:lnTo>
                      <a:pt x="2912" y="2516"/>
                    </a:lnTo>
                    <a:lnTo>
                      <a:pt x="2951" y="2952"/>
                    </a:lnTo>
                    <a:lnTo>
                      <a:pt x="2971" y="3368"/>
                    </a:lnTo>
                    <a:lnTo>
                      <a:pt x="2991" y="3784"/>
                    </a:lnTo>
                    <a:lnTo>
                      <a:pt x="3011" y="4616"/>
                    </a:lnTo>
                    <a:lnTo>
                      <a:pt x="3011" y="5507"/>
                    </a:lnTo>
                    <a:lnTo>
                      <a:pt x="2971" y="6398"/>
                    </a:lnTo>
                    <a:lnTo>
                      <a:pt x="2912" y="7270"/>
                    </a:lnTo>
                    <a:lnTo>
                      <a:pt x="2813" y="8161"/>
                    </a:lnTo>
                    <a:lnTo>
                      <a:pt x="2694" y="8993"/>
                    </a:lnTo>
                    <a:lnTo>
                      <a:pt x="2575" y="9825"/>
                    </a:lnTo>
                    <a:lnTo>
                      <a:pt x="2436" y="10657"/>
                    </a:lnTo>
                    <a:lnTo>
                      <a:pt x="2278" y="11469"/>
                    </a:lnTo>
                    <a:lnTo>
                      <a:pt x="1941" y="13113"/>
                    </a:lnTo>
                    <a:lnTo>
                      <a:pt x="1585" y="14737"/>
                    </a:lnTo>
                    <a:lnTo>
                      <a:pt x="1585" y="14816"/>
                    </a:lnTo>
                    <a:lnTo>
                      <a:pt x="1585" y="14875"/>
                    </a:lnTo>
                    <a:lnTo>
                      <a:pt x="1585" y="14955"/>
                    </a:lnTo>
                    <a:lnTo>
                      <a:pt x="1624" y="14994"/>
                    </a:lnTo>
                    <a:lnTo>
                      <a:pt x="1703" y="15093"/>
                    </a:lnTo>
                    <a:lnTo>
                      <a:pt x="1783" y="15133"/>
                    </a:lnTo>
                    <a:lnTo>
                      <a:pt x="1902" y="15153"/>
                    </a:lnTo>
                    <a:lnTo>
                      <a:pt x="2001" y="15133"/>
                    </a:lnTo>
                    <a:lnTo>
                      <a:pt x="2040" y="15093"/>
                    </a:lnTo>
                    <a:lnTo>
                      <a:pt x="2080" y="15054"/>
                    </a:lnTo>
                    <a:lnTo>
                      <a:pt x="2119" y="14994"/>
                    </a:lnTo>
                    <a:lnTo>
                      <a:pt x="2139" y="14915"/>
                    </a:lnTo>
                    <a:lnTo>
                      <a:pt x="2575" y="12875"/>
                    </a:lnTo>
                    <a:lnTo>
                      <a:pt x="2793" y="11845"/>
                    </a:lnTo>
                    <a:lnTo>
                      <a:pt x="2971" y="10835"/>
                    </a:lnTo>
                    <a:lnTo>
                      <a:pt x="3149" y="9785"/>
                    </a:lnTo>
                    <a:lnTo>
                      <a:pt x="3308" y="8755"/>
                    </a:lnTo>
                    <a:lnTo>
                      <a:pt x="3427" y="7705"/>
                    </a:lnTo>
                    <a:lnTo>
                      <a:pt x="3526" y="6676"/>
                    </a:lnTo>
                    <a:lnTo>
                      <a:pt x="3565" y="5626"/>
                    </a:lnTo>
                    <a:lnTo>
                      <a:pt x="3585" y="4576"/>
                    </a:lnTo>
                    <a:lnTo>
                      <a:pt x="3565" y="4061"/>
                    </a:lnTo>
                    <a:lnTo>
                      <a:pt x="3545" y="3546"/>
                    </a:lnTo>
                    <a:lnTo>
                      <a:pt x="3506" y="3031"/>
                    </a:lnTo>
                    <a:lnTo>
                      <a:pt x="3446" y="2516"/>
                    </a:lnTo>
                    <a:lnTo>
                      <a:pt x="3347" y="1823"/>
                    </a:lnTo>
                    <a:lnTo>
                      <a:pt x="3288" y="1467"/>
                    </a:lnTo>
                    <a:lnTo>
                      <a:pt x="3189" y="1110"/>
                    </a:lnTo>
                    <a:lnTo>
                      <a:pt x="3070" y="773"/>
                    </a:lnTo>
                    <a:lnTo>
                      <a:pt x="299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74" y="219"/>
                    </a:lnTo>
                    <a:lnTo>
                      <a:pt x="2555" y="139"/>
                    </a:lnTo>
                    <a:lnTo>
                      <a:pt x="2416" y="60"/>
                    </a:lnTo>
                    <a:lnTo>
                      <a:pt x="2317" y="21"/>
                    </a:lnTo>
                    <a:lnTo>
                      <a:pt x="221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8" name="Google Shape;6408;p23"/>
              <p:cNvSpPr/>
              <p:nvPr/>
            </p:nvSpPr>
            <p:spPr>
              <a:xfrm>
                <a:off x="1233700" y="1102150"/>
                <a:ext cx="946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78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0" y="120"/>
                    </a:lnTo>
                    <a:lnTo>
                      <a:pt x="2020" y="179"/>
                    </a:lnTo>
                    <a:lnTo>
                      <a:pt x="2001" y="239"/>
                    </a:lnTo>
                    <a:lnTo>
                      <a:pt x="1981" y="318"/>
                    </a:lnTo>
                    <a:lnTo>
                      <a:pt x="1565" y="4596"/>
                    </a:lnTo>
                    <a:lnTo>
                      <a:pt x="1387" y="6755"/>
                    </a:lnTo>
                    <a:lnTo>
                      <a:pt x="1228" y="8894"/>
                    </a:lnTo>
                    <a:lnTo>
                      <a:pt x="1090" y="11053"/>
                    </a:lnTo>
                    <a:lnTo>
                      <a:pt x="1010" y="13212"/>
                    </a:lnTo>
                    <a:lnTo>
                      <a:pt x="97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71" y="17529"/>
                    </a:lnTo>
                    <a:lnTo>
                      <a:pt x="1030" y="19688"/>
                    </a:lnTo>
                    <a:lnTo>
                      <a:pt x="1149" y="21867"/>
                    </a:lnTo>
                    <a:lnTo>
                      <a:pt x="1268" y="24026"/>
                    </a:lnTo>
                    <a:lnTo>
                      <a:pt x="1426" y="26205"/>
                    </a:lnTo>
                    <a:lnTo>
                      <a:pt x="1783" y="30542"/>
                    </a:lnTo>
                    <a:lnTo>
                      <a:pt x="2139" y="34860"/>
                    </a:lnTo>
                    <a:lnTo>
                      <a:pt x="2496" y="39138"/>
                    </a:lnTo>
                    <a:lnTo>
                      <a:pt x="2674" y="41277"/>
                    </a:lnTo>
                    <a:lnTo>
                      <a:pt x="2833" y="43416"/>
                    </a:lnTo>
                    <a:lnTo>
                      <a:pt x="2991" y="45555"/>
                    </a:lnTo>
                    <a:lnTo>
                      <a:pt x="3110" y="47694"/>
                    </a:lnTo>
                    <a:lnTo>
                      <a:pt x="3189" y="49853"/>
                    </a:lnTo>
                    <a:lnTo>
                      <a:pt x="3209" y="50923"/>
                    </a:lnTo>
                    <a:lnTo>
                      <a:pt x="3209" y="51992"/>
                    </a:lnTo>
                    <a:lnTo>
                      <a:pt x="3209" y="53062"/>
                    </a:lnTo>
                    <a:lnTo>
                      <a:pt x="3189" y="54131"/>
                    </a:lnTo>
                    <a:lnTo>
                      <a:pt x="3149" y="55201"/>
                    </a:lnTo>
                    <a:lnTo>
                      <a:pt x="3070" y="56270"/>
                    </a:lnTo>
                    <a:lnTo>
                      <a:pt x="2991" y="57340"/>
                    </a:lnTo>
                    <a:lnTo>
                      <a:pt x="2892" y="58409"/>
                    </a:lnTo>
                    <a:lnTo>
                      <a:pt x="2753" y="59479"/>
                    </a:lnTo>
                    <a:lnTo>
                      <a:pt x="2595" y="60529"/>
                    </a:lnTo>
                    <a:lnTo>
                      <a:pt x="2417" y="61578"/>
                    </a:lnTo>
                    <a:lnTo>
                      <a:pt x="2238" y="62589"/>
                    </a:lnTo>
                    <a:lnTo>
                      <a:pt x="1842" y="64648"/>
                    </a:lnTo>
                    <a:lnTo>
                      <a:pt x="1426" y="66688"/>
                    </a:lnTo>
                    <a:lnTo>
                      <a:pt x="1010" y="68729"/>
                    </a:lnTo>
                    <a:lnTo>
                      <a:pt x="832" y="69778"/>
                    </a:lnTo>
                    <a:lnTo>
                      <a:pt x="654" y="70828"/>
                    </a:lnTo>
                    <a:lnTo>
                      <a:pt x="476" y="71878"/>
                    </a:lnTo>
                    <a:lnTo>
                      <a:pt x="337" y="72947"/>
                    </a:lnTo>
                    <a:lnTo>
                      <a:pt x="218" y="74017"/>
                    </a:lnTo>
                    <a:lnTo>
                      <a:pt x="119" y="75086"/>
                    </a:lnTo>
                    <a:lnTo>
                      <a:pt x="40" y="76156"/>
                    </a:lnTo>
                    <a:lnTo>
                      <a:pt x="0" y="77206"/>
                    </a:lnTo>
                    <a:lnTo>
                      <a:pt x="0" y="78275"/>
                    </a:lnTo>
                    <a:lnTo>
                      <a:pt x="40" y="79345"/>
                    </a:lnTo>
                    <a:lnTo>
                      <a:pt x="99" y="80414"/>
                    </a:lnTo>
                    <a:lnTo>
                      <a:pt x="238" y="81464"/>
                    </a:lnTo>
                    <a:lnTo>
                      <a:pt x="317" y="81979"/>
                    </a:lnTo>
                    <a:lnTo>
                      <a:pt x="396" y="82514"/>
                    </a:lnTo>
                    <a:lnTo>
                      <a:pt x="495" y="83029"/>
                    </a:lnTo>
                    <a:lnTo>
                      <a:pt x="614" y="83544"/>
                    </a:lnTo>
                    <a:lnTo>
                      <a:pt x="753" y="84059"/>
                    </a:lnTo>
                    <a:lnTo>
                      <a:pt x="892" y="84574"/>
                    </a:lnTo>
                    <a:lnTo>
                      <a:pt x="1050" y="85088"/>
                    </a:lnTo>
                    <a:lnTo>
                      <a:pt x="1228" y="85584"/>
                    </a:lnTo>
                    <a:lnTo>
                      <a:pt x="1248" y="85643"/>
                    </a:lnTo>
                    <a:lnTo>
                      <a:pt x="1288" y="85702"/>
                    </a:lnTo>
                    <a:lnTo>
                      <a:pt x="1347" y="85742"/>
                    </a:lnTo>
                    <a:lnTo>
                      <a:pt x="138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63" y="85663"/>
                    </a:lnTo>
                    <a:lnTo>
                      <a:pt x="1783" y="85603"/>
                    </a:lnTo>
                    <a:lnTo>
                      <a:pt x="1803" y="85544"/>
                    </a:lnTo>
                    <a:lnTo>
                      <a:pt x="1783" y="85485"/>
                    </a:lnTo>
                    <a:lnTo>
                      <a:pt x="1763" y="85405"/>
                    </a:lnTo>
                    <a:lnTo>
                      <a:pt x="1605" y="84950"/>
                    </a:lnTo>
                    <a:lnTo>
                      <a:pt x="1466" y="84474"/>
                    </a:lnTo>
                    <a:lnTo>
                      <a:pt x="1327" y="83999"/>
                    </a:lnTo>
                    <a:lnTo>
                      <a:pt x="1208" y="83524"/>
                    </a:lnTo>
                    <a:lnTo>
                      <a:pt x="991" y="82573"/>
                    </a:lnTo>
                    <a:lnTo>
                      <a:pt x="832" y="81603"/>
                    </a:lnTo>
                    <a:lnTo>
                      <a:pt x="713" y="80632"/>
                    </a:lnTo>
                    <a:lnTo>
                      <a:pt x="614" y="79662"/>
                    </a:lnTo>
                    <a:lnTo>
                      <a:pt x="575" y="78671"/>
                    </a:lnTo>
                    <a:lnTo>
                      <a:pt x="555" y="77681"/>
                    </a:lnTo>
                    <a:lnTo>
                      <a:pt x="575" y="76710"/>
                    </a:lnTo>
                    <a:lnTo>
                      <a:pt x="634" y="75720"/>
                    </a:lnTo>
                    <a:lnTo>
                      <a:pt x="713" y="74730"/>
                    </a:lnTo>
                    <a:lnTo>
                      <a:pt x="812" y="73740"/>
                    </a:lnTo>
                    <a:lnTo>
                      <a:pt x="931" y="72749"/>
                    </a:lnTo>
                    <a:lnTo>
                      <a:pt x="1070" y="71779"/>
                    </a:lnTo>
                    <a:lnTo>
                      <a:pt x="1228" y="70808"/>
                    </a:lnTo>
                    <a:lnTo>
                      <a:pt x="1387" y="69838"/>
                    </a:lnTo>
                    <a:lnTo>
                      <a:pt x="1763" y="67837"/>
                    </a:lnTo>
                    <a:lnTo>
                      <a:pt x="2159" y="65837"/>
                    </a:lnTo>
                    <a:lnTo>
                      <a:pt x="2535" y="63856"/>
                    </a:lnTo>
                    <a:lnTo>
                      <a:pt x="2892" y="61856"/>
                    </a:lnTo>
                    <a:lnTo>
                      <a:pt x="3070" y="60865"/>
                    </a:lnTo>
                    <a:lnTo>
                      <a:pt x="3209" y="59855"/>
                    </a:lnTo>
                    <a:lnTo>
                      <a:pt x="3367" y="58865"/>
                    </a:lnTo>
                    <a:lnTo>
                      <a:pt x="3486" y="57855"/>
                    </a:lnTo>
                    <a:lnTo>
                      <a:pt x="3585" y="56845"/>
                    </a:lnTo>
                    <a:lnTo>
                      <a:pt x="3664" y="55815"/>
                    </a:lnTo>
                    <a:lnTo>
                      <a:pt x="3724" y="54805"/>
                    </a:lnTo>
                    <a:lnTo>
                      <a:pt x="3763" y="53775"/>
                    </a:lnTo>
                    <a:lnTo>
                      <a:pt x="3783" y="52705"/>
                    </a:lnTo>
                    <a:lnTo>
                      <a:pt x="3783" y="51636"/>
                    </a:lnTo>
                    <a:lnTo>
                      <a:pt x="3763" y="50566"/>
                    </a:lnTo>
                    <a:lnTo>
                      <a:pt x="3744" y="49497"/>
                    </a:lnTo>
                    <a:lnTo>
                      <a:pt x="3645" y="47358"/>
                    </a:lnTo>
                    <a:lnTo>
                      <a:pt x="3526" y="45219"/>
                    </a:lnTo>
                    <a:lnTo>
                      <a:pt x="3367" y="43079"/>
                    </a:lnTo>
                    <a:lnTo>
                      <a:pt x="3209" y="40940"/>
                    </a:lnTo>
                    <a:lnTo>
                      <a:pt x="2852" y="36682"/>
                    </a:lnTo>
                    <a:lnTo>
                      <a:pt x="2516" y="32424"/>
                    </a:lnTo>
                    <a:lnTo>
                      <a:pt x="2159" y="28165"/>
                    </a:lnTo>
                    <a:lnTo>
                      <a:pt x="2001" y="26026"/>
                    </a:lnTo>
                    <a:lnTo>
                      <a:pt x="1842" y="23907"/>
                    </a:lnTo>
                    <a:lnTo>
                      <a:pt x="1723" y="21768"/>
                    </a:lnTo>
                    <a:lnTo>
                      <a:pt x="1605" y="19649"/>
                    </a:lnTo>
                    <a:lnTo>
                      <a:pt x="1565" y="18421"/>
                    </a:lnTo>
                    <a:lnTo>
                      <a:pt x="1545" y="17213"/>
                    </a:lnTo>
                    <a:lnTo>
                      <a:pt x="1545" y="16004"/>
                    </a:lnTo>
                    <a:lnTo>
                      <a:pt x="1545" y="14796"/>
                    </a:lnTo>
                    <a:lnTo>
                      <a:pt x="1585" y="13588"/>
                    </a:lnTo>
                    <a:lnTo>
                      <a:pt x="1624" y="12380"/>
                    </a:lnTo>
                    <a:lnTo>
                      <a:pt x="1684" y="11172"/>
                    </a:lnTo>
                    <a:lnTo>
                      <a:pt x="1743" y="9963"/>
                    </a:lnTo>
                    <a:lnTo>
                      <a:pt x="1902" y="7547"/>
                    </a:lnTo>
                    <a:lnTo>
                      <a:pt x="2100" y="5131"/>
                    </a:lnTo>
                    <a:lnTo>
                      <a:pt x="2318" y="2714"/>
                    </a:lnTo>
                    <a:lnTo>
                      <a:pt x="2555" y="318"/>
                    </a:lnTo>
                    <a:lnTo>
                      <a:pt x="2555" y="239"/>
                    </a:lnTo>
                    <a:lnTo>
                      <a:pt x="2535" y="179"/>
                    </a:lnTo>
                    <a:lnTo>
                      <a:pt x="2516" y="120"/>
                    </a:lnTo>
                    <a:lnTo>
                      <a:pt x="2476" y="80"/>
                    </a:lnTo>
                    <a:lnTo>
                      <a:pt x="239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9" name="Google Shape;6409;p23"/>
              <p:cNvSpPr/>
              <p:nvPr/>
            </p:nvSpPr>
            <p:spPr>
              <a:xfrm>
                <a:off x="1278250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5" y="0"/>
                    </a:moveTo>
                    <a:lnTo>
                      <a:pt x="6695" y="40"/>
                    </a:lnTo>
                    <a:lnTo>
                      <a:pt x="6656" y="79"/>
                    </a:lnTo>
                    <a:lnTo>
                      <a:pt x="6596" y="139"/>
                    </a:lnTo>
                    <a:lnTo>
                      <a:pt x="6299" y="674"/>
                    </a:lnTo>
                    <a:lnTo>
                      <a:pt x="6022" y="1208"/>
                    </a:lnTo>
                    <a:lnTo>
                      <a:pt x="5764" y="1743"/>
                    </a:lnTo>
                    <a:lnTo>
                      <a:pt x="5547" y="2298"/>
                    </a:lnTo>
                    <a:lnTo>
                      <a:pt x="5368" y="2872"/>
                    </a:lnTo>
                    <a:lnTo>
                      <a:pt x="5210" y="3446"/>
                    </a:lnTo>
                    <a:lnTo>
                      <a:pt x="5071" y="4021"/>
                    </a:lnTo>
                    <a:lnTo>
                      <a:pt x="4952" y="4595"/>
                    </a:lnTo>
                    <a:lnTo>
                      <a:pt x="4853" y="5189"/>
                    </a:lnTo>
                    <a:lnTo>
                      <a:pt x="4794" y="5784"/>
                    </a:lnTo>
                    <a:lnTo>
                      <a:pt x="4734" y="6378"/>
                    </a:lnTo>
                    <a:lnTo>
                      <a:pt x="4695" y="6972"/>
                    </a:lnTo>
                    <a:lnTo>
                      <a:pt x="4675" y="7586"/>
                    </a:lnTo>
                    <a:lnTo>
                      <a:pt x="4675" y="8180"/>
                    </a:lnTo>
                    <a:lnTo>
                      <a:pt x="4695" y="9408"/>
                    </a:lnTo>
                    <a:lnTo>
                      <a:pt x="4754" y="10636"/>
                    </a:lnTo>
                    <a:lnTo>
                      <a:pt x="4834" y="11884"/>
                    </a:lnTo>
                    <a:lnTo>
                      <a:pt x="5032" y="14340"/>
                    </a:lnTo>
                    <a:lnTo>
                      <a:pt x="5131" y="15588"/>
                    </a:lnTo>
                    <a:lnTo>
                      <a:pt x="5190" y="16796"/>
                    </a:lnTo>
                    <a:lnTo>
                      <a:pt x="5210" y="18004"/>
                    </a:lnTo>
                    <a:lnTo>
                      <a:pt x="5210" y="18598"/>
                    </a:lnTo>
                    <a:lnTo>
                      <a:pt x="5190" y="19192"/>
                    </a:lnTo>
                    <a:lnTo>
                      <a:pt x="5131" y="19886"/>
                    </a:lnTo>
                    <a:lnTo>
                      <a:pt x="5071" y="20579"/>
                    </a:lnTo>
                    <a:lnTo>
                      <a:pt x="4972" y="21272"/>
                    </a:lnTo>
                    <a:lnTo>
                      <a:pt x="4873" y="21946"/>
                    </a:lnTo>
                    <a:lnTo>
                      <a:pt x="4754" y="22619"/>
                    </a:lnTo>
                    <a:lnTo>
                      <a:pt x="4596" y="23292"/>
                    </a:lnTo>
                    <a:lnTo>
                      <a:pt x="4457" y="23966"/>
                    </a:lnTo>
                    <a:lnTo>
                      <a:pt x="4279" y="24639"/>
                    </a:lnTo>
                    <a:lnTo>
                      <a:pt x="3942" y="25907"/>
                    </a:lnTo>
                    <a:lnTo>
                      <a:pt x="3566" y="27174"/>
                    </a:lnTo>
                    <a:lnTo>
                      <a:pt x="3506" y="27452"/>
                    </a:lnTo>
                    <a:lnTo>
                      <a:pt x="3388" y="27848"/>
                    </a:lnTo>
                    <a:lnTo>
                      <a:pt x="3328" y="28046"/>
                    </a:lnTo>
                    <a:lnTo>
                      <a:pt x="3269" y="28204"/>
                    </a:lnTo>
                    <a:lnTo>
                      <a:pt x="3209" y="28323"/>
                    </a:lnTo>
                    <a:lnTo>
                      <a:pt x="3170" y="28363"/>
                    </a:lnTo>
                    <a:lnTo>
                      <a:pt x="3110" y="28363"/>
                    </a:lnTo>
                    <a:lnTo>
                      <a:pt x="3071" y="28323"/>
                    </a:lnTo>
                    <a:lnTo>
                      <a:pt x="3011" y="28224"/>
                    </a:lnTo>
                    <a:lnTo>
                      <a:pt x="2952" y="28066"/>
                    </a:lnTo>
                    <a:lnTo>
                      <a:pt x="2912" y="27887"/>
                    </a:lnTo>
                    <a:lnTo>
                      <a:pt x="2833" y="27491"/>
                    </a:lnTo>
                    <a:lnTo>
                      <a:pt x="2793" y="27194"/>
                    </a:lnTo>
                    <a:lnTo>
                      <a:pt x="2675" y="26521"/>
                    </a:lnTo>
                    <a:lnTo>
                      <a:pt x="2576" y="25867"/>
                    </a:lnTo>
                    <a:lnTo>
                      <a:pt x="2496" y="25174"/>
                    </a:lnTo>
                    <a:lnTo>
                      <a:pt x="2437" y="24501"/>
                    </a:lnTo>
                    <a:lnTo>
                      <a:pt x="2378" y="23827"/>
                    </a:lnTo>
                    <a:lnTo>
                      <a:pt x="2338" y="23154"/>
                    </a:lnTo>
                    <a:lnTo>
                      <a:pt x="2298" y="21787"/>
                    </a:lnTo>
                    <a:lnTo>
                      <a:pt x="2279" y="20420"/>
                    </a:lnTo>
                    <a:lnTo>
                      <a:pt x="2279" y="19054"/>
                    </a:lnTo>
                    <a:lnTo>
                      <a:pt x="2298" y="16321"/>
                    </a:lnTo>
                    <a:lnTo>
                      <a:pt x="2298" y="15152"/>
                    </a:lnTo>
                    <a:lnTo>
                      <a:pt x="2298" y="13904"/>
                    </a:lnTo>
                    <a:lnTo>
                      <a:pt x="2279" y="13270"/>
                    </a:lnTo>
                    <a:lnTo>
                      <a:pt x="2259" y="12637"/>
                    </a:lnTo>
                    <a:lnTo>
                      <a:pt x="2219" y="12003"/>
                    </a:lnTo>
                    <a:lnTo>
                      <a:pt x="2140" y="11369"/>
                    </a:lnTo>
                    <a:lnTo>
                      <a:pt x="2061" y="10735"/>
                    </a:lnTo>
                    <a:lnTo>
                      <a:pt x="1942" y="10121"/>
                    </a:lnTo>
                    <a:lnTo>
                      <a:pt x="1803" y="9527"/>
                    </a:lnTo>
                    <a:lnTo>
                      <a:pt x="1625" y="8953"/>
                    </a:lnTo>
                    <a:lnTo>
                      <a:pt x="1506" y="8675"/>
                    </a:lnTo>
                    <a:lnTo>
                      <a:pt x="1407" y="8398"/>
                    </a:lnTo>
                    <a:lnTo>
                      <a:pt x="1268" y="8141"/>
                    </a:lnTo>
                    <a:lnTo>
                      <a:pt x="1130" y="7883"/>
                    </a:lnTo>
                    <a:lnTo>
                      <a:pt x="991" y="7626"/>
                    </a:lnTo>
                    <a:lnTo>
                      <a:pt x="833" y="7388"/>
                    </a:lnTo>
                    <a:lnTo>
                      <a:pt x="654" y="7150"/>
                    </a:lnTo>
                    <a:lnTo>
                      <a:pt x="476" y="6932"/>
                    </a:lnTo>
                    <a:lnTo>
                      <a:pt x="437" y="6893"/>
                    </a:lnTo>
                    <a:lnTo>
                      <a:pt x="377" y="6853"/>
                    </a:lnTo>
                    <a:lnTo>
                      <a:pt x="318" y="6833"/>
                    </a:lnTo>
                    <a:lnTo>
                      <a:pt x="278" y="6833"/>
                    </a:lnTo>
                    <a:lnTo>
                      <a:pt x="159" y="6873"/>
                    </a:lnTo>
                    <a:lnTo>
                      <a:pt x="80" y="6952"/>
                    </a:lnTo>
                    <a:lnTo>
                      <a:pt x="21" y="7051"/>
                    </a:lnTo>
                    <a:lnTo>
                      <a:pt x="1" y="7150"/>
                    </a:lnTo>
                    <a:lnTo>
                      <a:pt x="1" y="7229"/>
                    </a:lnTo>
                    <a:lnTo>
                      <a:pt x="1" y="7289"/>
                    </a:lnTo>
                    <a:lnTo>
                      <a:pt x="40" y="7348"/>
                    </a:lnTo>
                    <a:lnTo>
                      <a:pt x="80" y="7408"/>
                    </a:lnTo>
                    <a:lnTo>
                      <a:pt x="258" y="7626"/>
                    </a:lnTo>
                    <a:lnTo>
                      <a:pt x="437" y="7863"/>
                    </a:lnTo>
                    <a:lnTo>
                      <a:pt x="595" y="8121"/>
                    </a:lnTo>
                    <a:lnTo>
                      <a:pt x="734" y="8378"/>
                    </a:lnTo>
                    <a:lnTo>
                      <a:pt x="852" y="8636"/>
                    </a:lnTo>
                    <a:lnTo>
                      <a:pt x="971" y="8913"/>
                    </a:lnTo>
                    <a:lnTo>
                      <a:pt x="1070" y="9190"/>
                    </a:lnTo>
                    <a:lnTo>
                      <a:pt x="1169" y="9468"/>
                    </a:lnTo>
                    <a:lnTo>
                      <a:pt x="1308" y="10062"/>
                    </a:lnTo>
                    <a:lnTo>
                      <a:pt x="1427" y="10656"/>
                    </a:lnTo>
                    <a:lnTo>
                      <a:pt x="1526" y="11270"/>
                    </a:lnTo>
                    <a:lnTo>
                      <a:pt x="1585" y="11884"/>
                    </a:lnTo>
                    <a:lnTo>
                      <a:pt x="1625" y="12577"/>
                    </a:lnTo>
                    <a:lnTo>
                      <a:pt x="1665" y="13270"/>
                    </a:lnTo>
                    <a:lnTo>
                      <a:pt x="1724" y="14657"/>
                    </a:lnTo>
                    <a:lnTo>
                      <a:pt x="1724" y="16043"/>
                    </a:lnTo>
                    <a:lnTo>
                      <a:pt x="1724" y="17430"/>
                    </a:lnTo>
                    <a:lnTo>
                      <a:pt x="1704" y="20143"/>
                    </a:lnTo>
                    <a:lnTo>
                      <a:pt x="1724" y="21510"/>
                    </a:lnTo>
                    <a:lnTo>
                      <a:pt x="1744" y="22876"/>
                    </a:lnTo>
                    <a:lnTo>
                      <a:pt x="1783" y="23570"/>
                    </a:lnTo>
                    <a:lnTo>
                      <a:pt x="1823" y="24243"/>
                    </a:lnTo>
                    <a:lnTo>
                      <a:pt x="1882" y="24936"/>
                    </a:lnTo>
                    <a:lnTo>
                      <a:pt x="1962" y="25610"/>
                    </a:lnTo>
                    <a:lnTo>
                      <a:pt x="2041" y="26283"/>
                    </a:lnTo>
                    <a:lnTo>
                      <a:pt x="2160" y="26956"/>
                    </a:lnTo>
                    <a:lnTo>
                      <a:pt x="2279" y="27610"/>
                    </a:lnTo>
                    <a:lnTo>
                      <a:pt x="2437" y="28284"/>
                    </a:lnTo>
                    <a:lnTo>
                      <a:pt x="2516" y="28600"/>
                    </a:lnTo>
                    <a:lnTo>
                      <a:pt x="2556" y="28759"/>
                    </a:lnTo>
                    <a:lnTo>
                      <a:pt x="2635" y="28897"/>
                    </a:lnTo>
                    <a:lnTo>
                      <a:pt x="2714" y="29036"/>
                    </a:lnTo>
                    <a:lnTo>
                      <a:pt x="2813" y="29135"/>
                    </a:lnTo>
                    <a:lnTo>
                      <a:pt x="2873" y="29175"/>
                    </a:lnTo>
                    <a:lnTo>
                      <a:pt x="2952" y="29195"/>
                    </a:lnTo>
                    <a:lnTo>
                      <a:pt x="3011" y="29214"/>
                    </a:lnTo>
                    <a:lnTo>
                      <a:pt x="3091" y="29214"/>
                    </a:lnTo>
                    <a:lnTo>
                      <a:pt x="3229" y="29195"/>
                    </a:lnTo>
                    <a:lnTo>
                      <a:pt x="3348" y="29115"/>
                    </a:lnTo>
                    <a:lnTo>
                      <a:pt x="3467" y="29036"/>
                    </a:lnTo>
                    <a:lnTo>
                      <a:pt x="3546" y="28917"/>
                    </a:lnTo>
                    <a:lnTo>
                      <a:pt x="3625" y="28798"/>
                    </a:lnTo>
                    <a:lnTo>
                      <a:pt x="3705" y="28660"/>
                    </a:lnTo>
                    <a:lnTo>
                      <a:pt x="3823" y="28402"/>
                    </a:lnTo>
                    <a:lnTo>
                      <a:pt x="4041" y="27749"/>
                    </a:lnTo>
                    <a:lnTo>
                      <a:pt x="4259" y="27095"/>
                    </a:lnTo>
                    <a:lnTo>
                      <a:pt x="4457" y="26422"/>
                    </a:lnTo>
                    <a:lnTo>
                      <a:pt x="4635" y="25748"/>
                    </a:lnTo>
                    <a:lnTo>
                      <a:pt x="4814" y="25055"/>
                    </a:lnTo>
                    <a:lnTo>
                      <a:pt x="4972" y="24362"/>
                    </a:lnTo>
                    <a:lnTo>
                      <a:pt x="5249" y="22995"/>
                    </a:lnTo>
                    <a:lnTo>
                      <a:pt x="5388" y="22302"/>
                    </a:lnTo>
                    <a:lnTo>
                      <a:pt x="5487" y="21609"/>
                    </a:lnTo>
                    <a:lnTo>
                      <a:pt x="5566" y="20896"/>
                    </a:lnTo>
                    <a:lnTo>
                      <a:pt x="5646" y="20203"/>
                    </a:lnTo>
                    <a:lnTo>
                      <a:pt x="5685" y="19509"/>
                    </a:lnTo>
                    <a:lnTo>
                      <a:pt x="5705" y="18796"/>
                    </a:lnTo>
                    <a:lnTo>
                      <a:pt x="5725" y="18103"/>
                    </a:lnTo>
                    <a:lnTo>
                      <a:pt x="5725" y="17410"/>
                    </a:lnTo>
                    <a:lnTo>
                      <a:pt x="5685" y="16023"/>
                    </a:lnTo>
                    <a:lnTo>
                      <a:pt x="5606" y="14617"/>
                    </a:lnTo>
                    <a:lnTo>
                      <a:pt x="5507" y="13211"/>
                    </a:lnTo>
                    <a:lnTo>
                      <a:pt x="5388" y="11785"/>
                    </a:lnTo>
                    <a:lnTo>
                      <a:pt x="5289" y="10319"/>
                    </a:lnTo>
                    <a:lnTo>
                      <a:pt x="5249" y="9586"/>
                    </a:lnTo>
                    <a:lnTo>
                      <a:pt x="5249" y="8854"/>
                    </a:lnTo>
                    <a:lnTo>
                      <a:pt x="5230" y="8121"/>
                    </a:lnTo>
                    <a:lnTo>
                      <a:pt x="5249" y="7368"/>
                    </a:lnTo>
                    <a:lnTo>
                      <a:pt x="5289" y="6635"/>
                    </a:lnTo>
                    <a:lnTo>
                      <a:pt x="5368" y="5902"/>
                    </a:lnTo>
                    <a:lnTo>
                      <a:pt x="5448" y="5189"/>
                    </a:lnTo>
                    <a:lnTo>
                      <a:pt x="5586" y="4476"/>
                    </a:lnTo>
                    <a:lnTo>
                      <a:pt x="5725" y="3763"/>
                    </a:lnTo>
                    <a:lnTo>
                      <a:pt x="5923" y="3070"/>
                    </a:lnTo>
                    <a:lnTo>
                      <a:pt x="6161" y="2397"/>
                    </a:lnTo>
                    <a:lnTo>
                      <a:pt x="6418" y="1743"/>
                    </a:lnTo>
                    <a:lnTo>
                      <a:pt x="6576" y="1406"/>
                    </a:lnTo>
                    <a:lnTo>
                      <a:pt x="6735" y="1090"/>
                    </a:lnTo>
                    <a:lnTo>
                      <a:pt x="6913" y="773"/>
                    </a:lnTo>
                    <a:lnTo>
                      <a:pt x="7091" y="476"/>
                    </a:lnTo>
                    <a:lnTo>
                      <a:pt x="7131" y="396"/>
                    </a:lnTo>
                    <a:lnTo>
                      <a:pt x="7151" y="337"/>
                    </a:lnTo>
                    <a:lnTo>
                      <a:pt x="7151" y="277"/>
                    </a:lnTo>
                    <a:lnTo>
                      <a:pt x="7131" y="218"/>
                    </a:lnTo>
                    <a:lnTo>
                      <a:pt x="7091" y="119"/>
                    </a:lnTo>
                    <a:lnTo>
                      <a:pt x="7012" y="40"/>
                    </a:lnTo>
                    <a:lnTo>
                      <a:pt x="691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0" name="Google Shape;6410;p23"/>
              <p:cNvSpPr/>
              <p:nvPr/>
            </p:nvSpPr>
            <p:spPr>
              <a:xfrm>
                <a:off x="1481275" y="818425"/>
                <a:ext cx="88150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14024" extrusionOk="0">
                    <a:moveTo>
                      <a:pt x="258" y="1"/>
                    </a:moveTo>
                    <a:lnTo>
                      <a:pt x="159" y="41"/>
                    </a:lnTo>
                    <a:lnTo>
                      <a:pt x="80" y="120"/>
                    </a:lnTo>
                    <a:lnTo>
                      <a:pt x="20" y="239"/>
                    </a:lnTo>
                    <a:lnTo>
                      <a:pt x="0" y="357"/>
                    </a:lnTo>
                    <a:lnTo>
                      <a:pt x="20" y="437"/>
                    </a:lnTo>
                    <a:lnTo>
                      <a:pt x="40" y="496"/>
                    </a:lnTo>
                    <a:lnTo>
                      <a:pt x="357" y="1288"/>
                    </a:lnTo>
                    <a:lnTo>
                      <a:pt x="634" y="2081"/>
                    </a:lnTo>
                    <a:lnTo>
                      <a:pt x="872" y="2893"/>
                    </a:lnTo>
                    <a:lnTo>
                      <a:pt x="1070" y="3705"/>
                    </a:lnTo>
                    <a:lnTo>
                      <a:pt x="1268" y="4537"/>
                    </a:lnTo>
                    <a:lnTo>
                      <a:pt x="1426" y="5388"/>
                    </a:lnTo>
                    <a:lnTo>
                      <a:pt x="1585" y="6220"/>
                    </a:lnTo>
                    <a:lnTo>
                      <a:pt x="1723" y="7072"/>
                    </a:lnTo>
                    <a:lnTo>
                      <a:pt x="1981" y="8775"/>
                    </a:lnTo>
                    <a:lnTo>
                      <a:pt x="2258" y="10459"/>
                    </a:lnTo>
                    <a:lnTo>
                      <a:pt x="2397" y="11310"/>
                    </a:lnTo>
                    <a:lnTo>
                      <a:pt x="2575" y="12142"/>
                    </a:lnTo>
                    <a:lnTo>
                      <a:pt x="2753" y="12974"/>
                    </a:lnTo>
                    <a:lnTo>
                      <a:pt x="2971" y="13806"/>
                    </a:lnTo>
                    <a:lnTo>
                      <a:pt x="2991" y="13865"/>
                    </a:lnTo>
                    <a:lnTo>
                      <a:pt x="3031" y="13925"/>
                    </a:lnTo>
                    <a:lnTo>
                      <a:pt x="3070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28" y="14024"/>
                    </a:lnTo>
                    <a:lnTo>
                      <a:pt x="3427" y="13964"/>
                    </a:lnTo>
                    <a:lnTo>
                      <a:pt x="3486" y="13885"/>
                    </a:lnTo>
                    <a:lnTo>
                      <a:pt x="3506" y="13826"/>
                    </a:lnTo>
                    <a:lnTo>
                      <a:pt x="3526" y="13766"/>
                    </a:lnTo>
                    <a:lnTo>
                      <a:pt x="3526" y="13687"/>
                    </a:lnTo>
                    <a:lnTo>
                      <a:pt x="3506" y="13628"/>
                    </a:lnTo>
                    <a:lnTo>
                      <a:pt x="3308" y="12796"/>
                    </a:lnTo>
                    <a:lnTo>
                      <a:pt x="3110" y="11944"/>
                    </a:lnTo>
                    <a:lnTo>
                      <a:pt x="2951" y="11092"/>
                    </a:lnTo>
                    <a:lnTo>
                      <a:pt x="2793" y="10241"/>
                    </a:lnTo>
                    <a:lnTo>
                      <a:pt x="2516" y="8537"/>
                    </a:lnTo>
                    <a:lnTo>
                      <a:pt x="2238" y="6814"/>
                    </a:lnTo>
                    <a:lnTo>
                      <a:pt x="2100" y="5963"/>
                    </a:lnTo>
                    <a:lnTo>
                      <a:pt x="1941" y="5111"/>
                    </a:lnTo>
                    <a:lnTo>
                      <a:pt x="1783" y="4259"/>
                    </a:lnTo>
                    <a:lnTo>
                      <a:pt x="1585" y="3427"/>
                    </a:lnTo>
                    <a:lnTo>
                      <a:pt x="1367" y="2596"/>
                    </a:lnTo>
                    <a:lnTo>
                      <a:pt x="1129" y="1764"/>
                    </a:lnTo>
                    <a:lnTo>
                      <a:pt x="852" y="952"/>
                    </a:lnTo>
                    <a:lnTo>
                      <a:pt x="535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416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1" name="Google Shape;6411;p23"/>
              <p:cNvSpPr/>
              <p:nvPr/>
            </p:nvSpPr>
            <p:spPr>
              <a:xfrm>
                <a:off x="1549100" y="724850"/>
                <a:ext cx="160475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9" h="83247" extrusionOk="0">
                    <a:moveTo>
                      <a:pt x="199" y="1"/>
                    </a:moveTo>
                    <a:lnTo>
                      <a:pt x="100" y="60"/>
                    </a:lnTo>
                    <a:lnTo>
                      <a:pt x="21" y="139"/>
                    </a:lnTo>
                    <a:lnTo>
                      <a:pt x="1" y="19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21" y="397"/>
                    </a:lnTo>
                    <a:lnTo>
                      <a:pt x="278" y="1328"/>
                    </a:lnTo>
                    <a:lnTo>
                      <a:pt x="516" y="2278"/>
                    </a:lnTo>
                    <a:lnTo>
                      <a:pt x="734" y="3229"/>
                    </a:lnTo>
                    <a:lnTo>
                      <a:pt x="912" y="4199"/>
                    </a:lnTo>
                    <a:lnTo>
                      <a:pt x="1070" y="5150"/>
                    </a:lnTo>
                    <a:lnTo>
                      <a:pt x="1229" y="6121"/>
                    </a:lnTo>
                    <a:lnTo>
                      <a:pt x="1506" y="8081"/>
                    </a:lnTo>
                    <a:lnTo>
                      <a:pt x="1764" y="10141"/>
                    </a:lnTo>
                    <a:lnTo>
                      <a:pt x="2021" y="12201"/>
                    </a:lnTo>
                    <a:lnTo>
                      <a:pt x="2259" y="14281"/>
                    </a:lnTo>
                    <a:lnTo>
                      <a:pt x="2457" y="16341"/>
                    </a:lnTo>
                    <a:lnTo>
                      <a:pt x="2655" y="18401"/>
                    </a:lnTo>
                    <a:lnTo>
                      <a:pt x="2813" y="20460"/>
                    </a:lnTo>
                    <a:lnTo>
                      <a:pt x="2972" y="22520"/>
                    </a:lnTo>
                    <a:lnTo>
                      <a:pt x="3091" y="24600"/>
                    </a:lnTo>
                    <a:lnTo>
                      <a:pt x="3190" y="26660"/>
                    </a:lnTo>
                    <a:lnTo>
                      <a:pt x="3289" y="28720"/>
                    </a:lnTo>
                    <a:lnTo>
                      <a:pt x="3348" y="30799"/>
                    </a:lnTo>
                    <a:lnTo>
                      <a:pt x="3407" y="32859"/>
                    </a:lnTo>
                    <a:lnTo>
                      <a:pt x="3427" y="34899"/>
                    </a:lnTo>
                    <a:lnTo>
                      <a:pt x="3427" y="36919"/>
                    </a:lnTo>
                    <a:lnTo>
                      <a:pt x="3427" y="38940"/>
                    </a:lnTo>
                    <a:lnTo>
                      <a:pt x="3388" y="40980"/>
                    </a:lnTo>
                    <a:lnTo>
                      <a:pt x="3348" y="43059"/>
                    </a:lnTo>
                    <a:lnTo>
                      <a:pt x="3289" y="45139"/>
                    </a:lnTo>
                    <a:lnTo>
                      <a:pt x="3249" y="47219"/>
                    </a:lnTo>
                    <a:lnTo>
                      <a:pt x="3249" y="48249"/>
                    </a:lnTo>
                    <a:lnTo>
                      <a:pt x="3269" y="49298"/>
                    </a:lnTo>
                    <a:lnTo>
                      <a:pt x="3328" y="50289"/>
                    </a:lnTo>
                    <a:lnTo>
                      <a:pt x="3388" y="51279"/>
                    </a:lnTo>
                    <a:lnTo>
                      <a:pt x="3487" y="52269"/>
                    </a:lnTo>
                    <a:lnTo>
                      <a:pt x="3625" y="53260"/>
                    </a:lnTo>
                    <a:lnTo>
                      <a:pt x="3764" y="54250"/>
                    </a:lnTo>
                    <a:lnTo>
                      <a:pt x="3922" y="55220"/>
                    </a:lnTo>
                    <a:lnTo>
                      <a:pt x="4259" y="57161"/>
                    </a:lnTo>
                    <a:lnTo>
                      <a:pt x="4635" y="59102"/>
                    </a:lnTo>
                    <a:lnTo>
                      <a:pt x="4992" y="61063"/>
                    </a:lnTo>
                    <a:lnTo>
                      <a:pt x="5150" y="62034"/>
                    </a:lnTo>
                    <a:lnTo>
                      <a:pt x="5309" y="63024"/>
                    </a:lnTo>
                    <a:lnTo>
                      <a:pt x="5448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5" y="67223"/>
                    </a:lnTo>
                    <a:lnTo>
                      <a:pt x="5804" y="68352"/>
                    </a:lnTo>
                    <a:lnTo>
                      <a:pt x="5824" y="69481"/>
                    </a:lnTo>
                    <a:lnTo>
                      <a:pt x="5844" y="70610"/>
                    </a:lnTo>
                    <a:lnTo>
                      <a:pt x="5824" y="71739"/>
                    </a:lnTo>
                    <a:lnTo>
                      <a:pt x="5804" y="72848"/>
                    </a:lnTo>
                    <a:lnTo>
                      <a:pt x="5745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8" y="77324"/>
                    </a:lnTo>
                    <a:lnTo>
                      <a:pt x="5289" y="78433"/>
                    </a:lnTo>
                    <a:lnTo>
                      <a:pt x="5131" y="79542"/>
                    </a:lnTo>
                    <a:lnTo>
                      <a:pt x="4933" y="80652"/>
                    </a:lnTo>
                    <a:lnTo>
                      <a:pt x="4715" y="81741"/>
                    </a:lnTo>
                    <a:lnTo>
                      <a:pt x="4477" y="82850"/>
                    </a:lnTo>
                    <a:lnTo>
                      <a:pt x="4477" y="82909"/>
                    </a:lnTo>
                    <a:lnTo>
                      <a:pt x="4477" y="82989"/>
                    </a:lnTo>
                    <a:lnTo>
                      <a:pt x="4497" y="83048"/>
                    </a:lnTo>
                    <a:lnTo>
                      <a:pt x="4517" y="83108"/>
                    </a:lnTo>
                    <a:lnTo>
                      <a:pt x="4596" y="83187"/>
                    </a:lnTo>
                    <a:lnTo>
                      <a:pt x="4695" y="83246"/>
                    </a:lnTo>
                    <a:lnTo>
                      <a:pt x="4794" y="83246"/>
                    </a:lnTo>
                    <a:lnTo>
                      <a:pt x="4893" y="83226"/>
                    </a:lnTo>
                    <a:lnTo>
                      <a:pt x="4933" y="83187"/>
                    </a:lnTo>
                    <a:lnTo>
                      <a:pt x="4972" y="83147"/>
                    </a:lnTo>
                    <a:lnTo>
                      <a:pt x="5012" y="83088"/>
                    </a:lnTo>
                    <a:lnTo>
                      <a:pt x="5032" y="83008"/>
                    </a:lnTo>
                    <a:lnTo>
                      <a:pt x="5230" y="82058"/>
                    </a:lnTo>
                    <a:lnTo>
                      <a:pt x="5428" y="81107"/>
                    </a:lnTo>
                    <a:lnTo>
                      <a:pt x="5606" y="80156"/>
                    </a:lnTo>
                    <a:lnTo>
                      <a:pt x="5764" y="79186"/>
                    </a:lnTo>
                    <a:lnTo>
                      <a:pt x="5903" y="78215"/>
                    </a:lnTo>
                    <a:lnTo>
                      <a:pt x="6022" y="77245"/>
                    </a:lnTo>
                    <a:lnTo>
                      <a:pt x="6121" y="76274"/>
                    </a:lnTo>
                    <a:lnTo>
                      <a:pt x="6220" y="75304"/>
                    </a:lnTo>
                    <a:lnTo>
                      <a:pt x="6299" y="74314"/>
                    </a:lnTo>
                    <a:lnTo>
                      <a:pt x="6339" y="73343"/>
                    </a:lnTo>
                    <a:lnTo>
                      <a:pt x="6378" y="72353"/>
                    </a:lnTo>
                    <a:lnTo>
                      <a:pt x="6418" y="71382"/>
                    </a:lnTo>
                    <a:lnTo>
                      <a:pt x="6418" y="70392"/>
                    </a:lnTo>
                    <a:lnTo>
                      <a:pt x="6398" y="69421"/>
                    </a:lnTo>
                    <a:lnTo>
                      <a:pt x="6378" y="68431"/>
                    </a:lnTo>
                    <a:lnTo>
                      <a:pt x="6319" y="67461"/>
                    </a:lnTo>
                    <a:lnTo>
                      <a:pt x="6260" y="66490"/>
                    </a:lnTo>
                    <a:lnTo>
                      <a:pt x="6180" y="65539"/>
                    </a:lnTo>
                    <a:lnTo>
                      <a:pt x="6081" y="64589"/>
                    </a:lnTo>
                    <a:lnTo>
                      <a:pt x="5962" y="63638"/>
                    </a:lnTo>
                    <a:lnTo>
                      <a:pt x="5844" y="62687"/>
                    </a:lnTo>
                    <a:lnTo>
                      <a:pt x="5705" y="61737"/>
                    </a:lnTo>
                    <a:lnTo>
                      <a:pt x="5547" y="60786"/>
                    </a:lnTo>
                    <a:lnTo>
                      <a:pt x="5368" y="59855"/>
                    </a:lnTo>
                    <a:lnTo>
                      <a:pt x="4952" y="57795"/>
                    </a:lnTo>
                    <a:lnTo>
                      <a:pt x="4556" y="55735"/>
                    </a:lnTo>
                    <a:lnTo>
                      <a:pt x="4358" y="54705"/>
                    </a:lnTo>
                    <a:lnTo>
                      <a:pt x="4200" y="53656"/>
                    </a:lnTo>
                    <a:lnTo>
                      <a:pt x="4061" y="52606"/>
                    </a:lnTo>
                    <a:lnTo>
                      <a:pt x="3962" y="51556"/>
                    </a:lnTo>
                    <a:lnTo>
                      <a:pt x="3903" y="50526"/>
                    </a:lnTo>
                    <a:lnTo>
                      <a:pt x="3843" y="49496"/>
                    </a:lnTo>
                    <a:lnTo>
                      <a:pt x="3823" y="48447"/>
                    </a:lnTo>
                    <a:lnTo>
                      <a:pt x="3823" y="47417"/>
                    </a:lnTo>
                    <a:lnTo>
                      <a:pt x="3843" y="45337"/>
                    </a:lnTo>
                    <a:lnTo>
                      <a:pt x="3903" y="43257"/>
                    </a:lnTo>
                    <a:lnTo>
                      <a:pt x="3962" y="41138"/>
                    </a:lnTo>
                    <a:lnTo>
                      <a:pt x="3982" y="39039"/>
                    </a:lnTo>
                    <a:lnTo>
                      <a:pt x="4002" y="36919"/>
                    </a:lnTo>
                    <a:lnTo>
                      <a:pt x="4002" y="34820"/>
                    </a:lnTo>
                    <a:lnTo>
                      <a:pt x="3962" y="32720"/>
                    </a:lnTo>
                    <a:lnTo>
                      <a:pt x="3922" y="30641"/>
                    </a:lnTo>
                    <a:lnTo>
                      <a:pt x="3843" y="28541"/>
                    </a:lnTo>
                    <a:lnTo>
                      <a:pt x="3764" y="26462"/>
                    </a:lnTo>
                    <a:lnTo>
                      <a:pt x="3645" y="24362"/>
                    </a:lnTo>
                    <a:lnTo>
                      <a:pt x="3506" y="22283"/>
                    </a:lnTo>
                    <a:lnTo>
                      <a:pt x="3368" y="20203"/>
                    </a:lnTo>
                    <a:lnTo>
                      <a:pt x="3190" y="18123"/>
                    </a:lnTo>
                    <a:lnTo>
                      <a:pt x="2992" y="15885"/>
                    </a:lnTo>
                    <a:lnTo>
                      <a:pt x="2754" y="13647"/>
                    </a:lnTo>
                    <a:lnTo>
                      <a:pt x="2496" y="11409"/>
                    </a:lnTo>
                    <a:lnTo>
                      <a:pt x="2219" y="9191"/>
                    </a:lnTo>
                    <a:lnTo>
                      <a:pt x="1922" y="6913"/>
                    </a:lnTo>
                    <a:lnTo>
                      <a:pt x="1764" y="5784"/>
                    </a:lnTo>
                    <a:lnTo>
                      <a:pt x="1585" y="4655"/>
                    </a:lnTo>
                    <a:lnTo>
                      <a:pt x="1367" y="3526"/>
                    </a:lnTo>
                    <a:lnTo>
                      <a:pt x="1150" y="2417"/>
                    </a:lnTo>
                    <a:lnTo>
                      <a:pt x="872" y="1308"/>
                    </a:lnTo>
                    <a:lnTo>
                      <a:pt x="714" y="773"/>
                    </a:lnTo>
                    <a:lnTo>
                      <a:pt x="555" y="218"/>
                    </a:lnTo>
                    <a:lnTo>
                      <a:pt x="536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397" y="20"/>
                    </a:lnTo>
                    <a:lnTo>
                      <a:pt x="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2" name="Google Shape;6412;p23"/>
              <p:cNvSpPr/>
              <p:nvPr/>
            </p:nvSpPr>
            <p:spPr>
              <a:xfrm>
                <a:off x="1617450" y="2889675"/>
                <a:ext cx="356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27" h="10478" extrusionOk="0">
                    <a:moveTo>
                      <a:pt x="1109" y="0"/>
                    </a:moveTo>
                    <a:lnTo>
                      <a:pt x="1010" y="20"/>
                    </a:lnTo>
                    <a:lnTo>
                      <a:pt x="951" y="60"/>
                    </a:lnTo>
                    <a:lnTo>
                      <a:pt x="911" y="99"/>
                    </a:lnTo>
                    <a:lnTo>
                      <a:pt x="872" y="159"/>
                    </a:lnTo>
                    <a:lnTo>
                      <a:pt x="852" y="218"/>
                    </a:lnTo>
                    <a:lnTo>
                      <a:pt x="673" y="832"/>
                    </a:lnTo>
                    <a:lnTo>
                      <a:pt x="535" y="1426"/>
                    </a:lnTo>
                    <a:lnTo>
                      <a:pt x="416" y="2040"/>
                    </a:lnTo>
                    <a:lnTo>
                      <a:pt x="297" y="2654"/>
                    </a:lnTo>
                    <a:lnTo>
                      <a:pt x="218" y="3268"/>
                    </a:lnTo>
                    <a:lnTo>
                      <a:pt x="139" y="3882"/>
                    </a:lnTo>
                    <a:lnTo>
                      <a:pt x="99" y="4516"/>
                    </a:lnTo>
                    <a:lnTo>
                      <a:pt x="59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59" y="10161"/>
                    </a:lnTo>
                    <a:lnTo>
                      <a:pt x="79" y="10220"/>
                    </a:lnTo>
                    <a:lnTo>
                      <a:pt x="99" y="10300"/>
                    </a:lnTo>
                    <a:lnTo>
                      <a:pt x="119" y="10339"/>
                    </a:lnTo>
                    <a:lnTo>
                      <a:pt x="159" y="10399"/>
                    </a:lnTo>
                    <a:lnTo>
                      <a:pt x="258" y="10458"/>
                    </a:lnTo>
                    <a:lnTo>
                      <a:pt x="357" y="10478"/>
                    </a:lnTo>
                    <a:lnTo>
                      <a:pt x="456" y="10458"/>
                    </a:lnTo>
                    <a:lnTo>
                      <a:pt x="555" y="10399"/>
                    </a:lnTo>
                    <a:lnTo>
                      <a:pt x="594" y="10339"/>
                    </a:lnTo>
                    <a:lnTo>
                      <a:pt x="614" y="10300"/>
                    </a:lnTo>
                    <a:lnTo>
                      <a:pt x="634" y="10220"/>
                    </a:lnTo>
                    <a:lnTo>
                      <a:pt x="634" y="10161"/>
                    </a:lnTo>
                    <a:lnTo>
                      <a:pt x="594" y="8913"/>
                    </a:lnTo>
                    <a:lnTo>
                      <a:pt x="574" y="7685"/>
                    </a:lnTo>
                    <a:lnTo>
                      <a:pt x="574" y="6457"/>
                    </a:lnTo>
                    <a:lnTo>
                      <a:pt x="614" y="5229"/>
                    </a:lnTo>
                    <a:lnTo>
                      <a:pt x="654" y="4615"/>
                    </a:lnTo>
                    <a:lnTo>
                      <a:pt x="713" y="4001"/>
                    </a:lnTo>
                    <a:lnTo>
                      <a:pt x="772" y="3387"/>
                    </a:lnTo>
                    <a:lnTo>
                      <a:pt x="852" y="2793"/>
                    </a:lnTo>
                    <a:lnTo>
                      <a:pt x="971" y="2179"/>
                    </a:lnTo>
                    <a:lnTo>
                      <a:pt x="1089" y="1585"/>
                    </a:lnTo>
                    <a:lnTo>
                      <a:pt x="1228" y="991"/>
                    </a:lnTo>
                    <a:lnTo>
                      <a:pt x="1406" y="397"/>
                    </a:lnTo>
                    <a:lnTo>
                      <a:pt x="1406" y="317"/>
                    </a:lnTo>
                    <a:lnTo>
                      <a:pt x="1426" y="258"/>
                    </a:lnTo>
                    <a:lnTo>
                      <a:pt x="1406" y="198"/>
                    </a:lnTo>
                    <a:lnTo>
                      <a:pt x="1386" y="139"/>
                    </a:lnTo>
                    <a:lnTo>
                      <a:pt x="1307" y="60"/>
                    </a:lnTo>
                    <a:lnTo>
                      <a:pt x="122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3" name="Google Shape;6413;p23"/>
              <p:cNvSpPr/>
              <p:nvPr/>
            </p:nvSpPr>
            <p:spPr>
              <a:xfrm>
                <a:off x="1100000" y="754075"/>
                <a:ext cx="116875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5" h="96754" extrusionOk="0">
                    <a:moveTo>
                      <a:pt x="3625" y="0"/>
                    </a:moveTo>
                    <a:lnTo>
                      <a:pt x="3526" y="20"/>
                    </a:lnTo>
                    <a:lnTo>
                      <a:pt x="3486" y="40"/>
                    </a:lnTo>
                    <a:lnTo>
                      <a:pt x="3447" y="79"/>
                    </a:lnTo>
                    <a:lnTo>
                      <a:pt x="3407" y="119"/>
                    </a:lnTo>
                    <a:lnTo>
                      <a:pt x="3387" y="178"/>
                    </a:lnTo>
                    <a:lnTo>
                      <a:pt x="3387" y="238"/>
                    </a:lnTo>
                    <a:lnTo>
                      <a:pt x="3387" y="317"/>
                    </a:lnTo>
                    <a:lnTo>
                      <a:pt x="3605" y="2733"/>
                    </a:lnTo>
                    <a:lnTo>
                      <a:pt x="3784" y="5170"/>
                    </a:lnTo>
                    <a:lnTo>
                      <a:pt x="3922" y="7606"/>
                    </a:lnTo>
                    <a:lnTo>
                      <a:pt x="4021" y="10042"/>
                    </a:lnTo>
                    <a:lnTo>
                      <a:pt x="4081" y="12478"/>
                    </a:lnTo>
                    <a:lnTo>
                      <a:pt x="4100" y="14914"/>
                    </a:lnTo>
                    <a:lnTo>
                      <a:pt x="4081" y="17350"/>
                    </a:lnTo>
                    <a:lnTo>
                      <a:pt x="4001" y="19806"/>
                    </a:lnTo>
                    <a:lnTo>
                      <a:pt x="3902" y="22243"/>
                    </a:lnTo>
                    <a:lnTo>
                      <a:pt x="3744" y="24659"/>
                    </a:lnTo>
                    <a:lnTo>
                      <a:pt x="3546" y="27095"/>
                    </a:lnTo>
                    <a:lnTo>
                      <a:pt x="3308" y="29511"/>
                    </a:lnTo>
                    <a:lnTo>
                      <a:pt x="3031" y="31948"/>
                    </a:lnTo>
                    <a:lnTo>
                      <a:pt x="2694" y="34344"/>
                    </a:lnTo>
                    <a:lnTo>
                      <a:pt x="2338" y="36760"/>
                    </a:lnTo>
                    <a:lnTo>
                      <a:pt x="1922" y="39137"/>
                    </a:lnTo>
                    <a:lnTo>
                      <a:pt x="1486" y="41474"/>
                    </a:lnTo>
                    <a:lnTo>
                      <a:pt x="1030" y="43792"/>
                    </a:lnTo>
                    <a:lnTo>
                      <a:pt x="832" y="44940"/>
                    </a:lnTo>
                    <a:lnTo>
                      <a:pt x="634" y="46109"/>
                    </a:lnTo>
                    <a:lnTo>
                      <a:pt x="436" y="47278"/>
                    </a:lnTo>
                    <a:lnTo>
                      <a:pt x="278" y="48446"/>
                    </a:lnTo>
                    <a:lnTo>
                      <a:pt x="159" y="49635"/>
                    </a:lnTo>
                    <a:lnTo>
                      <a:pt x="60" y="50803"/>
                    </a:lnTo>
                    <a:lnTo>
                      <a:pt x="20" y="51991"/>
                    </a:lnTo>
                    <a:lnTo>
                      <a:pt x="1" y="53180"/>
                    </a:lnTo>
                    <a:lnTo>
                      <a:pt x="1" y="54348"/>
                    </a:lnTo>
                    <a:lnTo>
                      <a:pt x="40" y="55537"/>
                    </a:lnTo>
                    <a:lnTo>
                      <a:pt x="100" y="56725"/>
                    </a:lnTo>
                    <a:lnTo>
                      <a:pt x="199" y="57914"/>
                    </a:lnTo>
                    <a:lnTo>
                      <a:pt x="416" y="60370"/>
                    </a:lnTo>
                    <a:lnTo>
                      <a:pt x="63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50" y="67718"/>
                    </a:lnTo>
                    <a:lnTo>
                      <a:pt x="1189" y="70193"/>
                    </a:lnTo>
                    <a:lnTo>
                      <a:pt x="1288" y="72689"/>
                    </a:lnTo>
                    <a:lnTo>
                      <a:pt x="1367" y="75165"/>
                    </a:lnTo>
                    <a:lnTo>
                      <a:pt x="1387" y="77660"/>
                    </a:lnTo>
                    <a:lnTo>
                      <a:pt x="1387" y="78849"/>
                    </a:lnTo>
                    <a:lnTo>
                      <a:pt x="1367" y="80057"/>
                    </a:lnTo>
                    <a:lnTo>
                      <a:pt x="1328" y="82473"/>
                    </a:lnTo>
                    <a:lnTo>
                      <a:pt x="1328" y="83701"/>
                    </a:lnTo>
                    <a:lnTo>
                      <a:pt x="1328" y="84909"/>
                    </a:lnTo>
                    <a:lnTo>
                      <a:pt x="1347" y="86118"/>
                    </a:lnTo>
                    <a:lnTo>
                      <a:pt x="1407" y="87326"/>
                    </a:lnTo>
                    <a:lnTo>
                      <a:pt x="1486" y="88534"/>
                    </a:lnTo>
                    <a:lnTo>
                      <a:pt x="1605" y="89722"/>
                    </a:lnTo>
                    <a:lnTo>
                      <a:pt x="1684" y="90317"/>
                    </a:lnTo>
                    <a:lnTo>
                      <a:pt x="1763" y="90911"/>
                    </a:lnTo>
                    <a:lnTo>
                      <a:pt x="1862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9" y="93248"/>
                    </a:lnTo>
                    <a:lnTo>
                      <a:pt x="2397" y="93822"/>
                    </a:lnTo>
                    <a:lnTo>
                      <a:pt x="2556" y="94377"/>
                    </a:lnTo>
                    <a:lnTo>
                      <a:pt x="2754" y="94951"/>
                    </a:lnTo>
                    <a:lnTo>
                      <a:pt x="2952" y="95506"/>
                    </a:lnTo>
                    <a:lnTo>
                      <a:pt x="3189" y="96041"/>
                    </a:lnTo>
                    <a:lnTo>
                      <a:pt x="3427" y="96595"/>
                    </a:lnTo>
                    <a:lnTo>
                      <a:pt x="3467" y="96655"/>
                    </a:lnTo>
                    <a:lnTo>
                      <a:pt x="3506" y="96714"/>
                    </a:lnTo>
                    <a:lnTo>
                      <a:pt x="3546" y="96734"/>
                    </a:lnTo>
                    <a:lnTo>
                      <a:pt x="3605" y="96754"/>
                    </a:lnTo>
                    <a:lnTo>
                      <a:pt x="3704" y="96754"/>
                    </a:lnTo>
                    <a:lnTo>
                      <a:pt x="3803" y="96714"/>
                    </a:lnTo>
                    <a:lnTo>
                      <a:pt x="3883" y="96635"/>
                    </a:lnTo>
                    <a:lnTo>
                      <a:pt x="3942" y="96516"/>
                    </a:lnTo>
                    <a:lnTo>
                      <a:pt x="3942" y="96456"/>
                    </a:lnTo>
                    <a:lnTo>
                      <a:pt x="3942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685" y="95763"/>
                    </a:lnTo>
                    <a:lnTo>
                      <a:pt x="3486" y="95268"/>
                    </a:lnTo>
                    <a:lnTo>
                      <a:pt x="3308" y="94773"/>
                    </a:lnTo>
                    <a:lnTo>
                      <a:pt x="3130" y="94258"/>
                    </a:lnTo>
                    <a:lnTo>
                      <a:pt x="2971" y="93743"/>
                    </a:lnTo>
                    <a:lnTo>
                      <a:pt x="2833" y="93228"/>
                    </a:lnTo>
                    <a:lnTo>
                      <a:pt x="2694" y="92713"/>
                    </a:lnTo>
                    <a:lnTo>
                      <a:pt x="2575" y="92178"/>
                    </a:lnTo>
                    <a:lnTo>
                      <a:pt x="2476" y="91663"/>
                    </a:lnTo>
                    <a:lnTo>
                      <a:pt x="2377" y="91129"/>
                    </a:lnTo>
                    <a:lnTo>
                      <a:pt x="2219" y="90059"/>
                    </a:lnTo>
                    <a:lnTo>
                      <a:pt x="2100" y="88970"/>
                    </a:lnTo>
                    <a:lnTo>
                      <a:pt x="2001" y="87880"/>
                    </a:lnTo>
                    <a:lnTo>
                      <a:pt x="1942" y="86791"/>
                    </a:lnTo>
                    <a:lnTo>
                      <a:pt x="1922" y="85702"/>
                    </a:lnTo>
                    <a:lnTo>
                      <a:pt x="1902" y="84593"/>
                    </a:lnTo>
                    <a:lnTo>
                      <a:pt x="1902" y="83503"/>
                    </a:lnTo>
                    <a:lnTo>
                      <a:pt x="1922" y="81305"/>
                    </a:lnTo>
                    <a:lnTo>
                      <a:pt x="1961" y="79126"/>
                    </a:lnTo>
                    <a:lnTo>
                      <a:pt x="1942" y="76690"/>
                    </a:lnTo>
                    <a:lnTo>
                      <a:pt x="1902" y="74254"/>
                    </a:lnTo>
                    <a:lnTo>
                      <a:pt x="1803" y="71818"/>
                    </a:lnTo>
                    <a:lnTo>
                      <a:pt x="1684" y="69381"/>
                    </a:lnTo>
                    <a:lnTo>
                      <a:pt x="1526" y="66945"/>
                    </a:lnTo>
                    <a:lnTo>
                      <a:pt x="1347" y="64529"/>
                    </a:lnTo>
                    <a:lnTo>
                      <a:pt x="1130" y="62093"/>
                    </a:lnTo>
                    <a:lnTo>
                      <a:pt x="912" y="59676"/>
                    </a:lnTo>
                    <a:lnTo>
                      <a:pt x="813" y="58468"/>
                    </a:lnTo>
                    <a:lnTo>
                      <a:pt x="714" y="57280"/>
                    </a:lnTo>
                    <a:lnTo>
                      <a:pt x="634" y="56091"/>
                    </a:lnTo>
                    <a:lnTo>
                      <a:pt x="575" y="54883"/>
                    </a:lnTo>
                    <a:lnTo>
                      <a:pt x="555" y="53695"/>
                    </a:lnTo>
                    <a:lnTo>
                      <a:pt x="555" y="52487"/>
                    </a:lnTo>
                    <a:lnTo>
                      <a:pt x="595" y="51298"/>
                    </a:lnTo>
                    <a:lnTo>
                      <a:pt x="674" y="50110"/>
                    </a:lnTo>
                    <a:lnTo>
                      <a:pt x="793" y="48902"/>
                    </a:lnTo>
                    <a:lnTo>
                      <a:pt x="951" y="47694"/>
                    </a:lnTo>
                    <a:lnTo>
                      <a:pt x="1130" y="46505"/>
                    </a:lnTo>
                    <a:lnTo>
                      <a:pt x="1347" y="45317"/>
                    </a:lnTo>
                    <a:lnTo>
                      <a:pt x="1783" y="42940"/>
                    </a:lnTo>
                    <a:lnTo>
                      <a:pt x="2239" y="40563"/>
                    </a:lnTo>
                    <a:lnTo>
                      <a:pt x="2655" y="38266"/>
                    </a:lnTo>
                    <a:lnTo>
                      <a:pt x="3031" y="35948"/>
                    </a:lnTo>
                    <a:lnTo>
                      <a:pt x="3368" y="33611"/>
                    </a:lnTo>
                    <a:lnTo>
                      <a:pt x="3665" y="31294"/>
                    </a:lnTo>
                    <a:lnTo>
                      <a:pt x="3942" y="28957"/>
                    </a:lnTo>
                    <a:lnTo>
                      <a:pt x="4160" y="26600"/>
                    </a:lnTo>
                    <a:lnTo>
                      <a:pt x="4338" y="24263"/>
                    </a:lnTo>
                    <a:lnTo>
                      <a:pt x="4477" y="21906"/>
                    </a:lnTo>
                    <a:lnTo>
                      <a:pt x="4556" y="20559"/>
                    </a:lnTo>
                    <a:lnTo>
                      <a:pt x="4596" y="19212"/>
                    </a:lnTo>
                    <a:lnTo>
                      <a:pt x="4635" y="17846"/>
                    </a:lnTo>
                    <a:lnTo>
                      <a:pt x="4655" y="16499"/>
                    </a:lnTo>
                    <a:lnTo>
                      <a:pt x="4675" y="15152"/>
                    </a:lnTo>
                    <a:lnTo>
                      <a:pt x="4675" y="13805"/>
                    </a:lnTo>
                    <a:lnTo>
                      <a:pt x="4655" y="12438"/>
                    </a:lnTo>
                    <a:lnTo>
                      <a:pt x="4635" y="11092"/>
                    </a:lnTo>
                    <a:lnTo>
                      <a:pt x="4596" y="9745"/>
                    </a:lnTo>
                    <a:lnTo>
                      <a:pt x="4536" y="8398"/>
                    </a:lnTo>
                    <a:lnTo>
                      <a:pt x="4477" y="7051"/>
                    </a:lnTo>
                    <a:lnTo>
                      <a:pt x="4398" y="5704"/>
                    </a:lnTo>
                    <a:lnTo>
                      <a:pt x="4299" y="4338"/>
                    </a:lnTo>
                    <a:lnTo>
                      <a:pt x="4199" y="2991"/>
                    </a:lnTo>
                    <a:lnTo>
                      <a:pt x="4081" y="1664"/>
                    </a:lnTo>
                    <a:lnTo>
                      <a:pt x="3942" y="317"/>
                    </a:lnTo>
                    <a:lnTo>
                      <a:pt x="3942" y="238"/>
                    </a:lnTo>
                    <a:lnTo>
                      <a:pt x="3902" y="178"/>
                    </a:lnTo>
                    <a:lnTo>
                      <a:pt x="3883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2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4" name="Google Shape;6414;p23"/>
              <p:cNvSpPr/>
              <p:nvPr/>
            </p:nvSpPr>
            <p:spPr>
              <a:xfrm>
                <a:off x="1082675" y="364875"/>
                <a:ext cx="619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50527" extrusionOk="0">
                    <a:moveTo>
                      <a:pt x="971" y="0"/>
                    </a:moveTo>
                    <a:lnTo>
                      <a:pt x="852" y="20"/>
                    </a:lnTo>
                    <a:lnTo>
                      <a:pt x="773" y="80"/>
                    </a:lnTo>
                    <a:lnTo>
                      <a:pt x="713" y="139"/>
                    </a:lnTo>
                    <a:lnTo>
                      <a:pt x="694" y="179"/>
                    </a:lnTo>
                    <a:lnTo>
                      <a:pt x="674" y="258"/>
                    </a:lnTo>
                    <a:lnTo>
                      <a:pt x="654" y="317"/>
                    </a:lnTo>
                    <a:lnTo>
                      <a:pt x="436" y="2773"/>
                    </a:lnTo>
                    <a:lnTo>
                      <a:pt x="258" y="5209"/>
                    </a:lnTo>
                    <a:lnTo>
                      <a:pt x="179" y="6418"/>
                    </a:lnTo>
                    <a:lnTo>
                      <a:pt x="119" y="7626"/>
                    </a:lnTo>
                    <a:lnTo>
                      <a:pt x="60" y="8854"/>
                    </a:lnTo>
                    <a:lnTo>
                      <a:pt x="20" y="10062"/>
                    </a:lnTo>
                    <a:lnTo>
                      <a:pt x="0" y="11270"/>
                    </a:lnTo>
                    <a:lnTo>
                      <a:pt x="0" y="12498"/>
                    </a:lnTo>
                    <a:lnTo>
                      <a:pt x="20" y="13706"/>
                    </a:lnTo>
                    <a:lnTo>
                      <a:pt x="60" y="14934"/>
                    </a:lnTo>
                    <a:lnTo>
                      <a:pt x="99" y="16142"/>
                    </a:lnTo>
                    <a:lnTo>
                      <a:pt x="179" y="17370"/>
                    </a:lnTo>
                    <a:lnTo>
                      <a:pt x="297" y="18579"/>
                    </a:lnTo>
                    <a:lnTo>
                      <a:pt x="416" y="19807"/>
                    </a:lnTo>
                    <a:lnTo>
                      <a:pt x="733" y="22223"/>
                    </a:lnTo>
                    <a:lnTo>
                      <a:pt x="1070" y="24620"/>
                    </a:lnTo>
                    <a:lnTo>
                      <a:pt x="1387" y="27036"/>
                    </a:lnTo>
                    <a:lnTo>
                      <a:pt x="1525" y="28244"/>
                    </a:lnTo>
                    <a:lnTo>
                      <a:pt x="1664" y="29452"/>
                    </a:lnTo>
                    <a:lnTo>
                      <a:pt x="1763" y="30660"/>
                    </a:lnTo>
                    <a:lnTo>
                      <a:pt x="1842" y="31869"/>
                    </a:lnTo>
                    <a:lnTo>
                      <a:pt x="1902" y="33077"/>
                    </a:lnTo>
                    <a:lnTo>
                      <a:pt x="1941" y="34305"/>
                    </a:lnTo>
                    <a:lnTo>
                      <a:pt x="1941" y="35513"/>
                    </a:lnTo>
                    <a:lnTo>
                      <a:pt x="1922" y="36721"/>
                    </a:lnTo>
                    <a:lnTo>
                      <a:pt x="1882" y="37929"/>
                    </a:lnTo>
                    <a:lnTo>
                      <a:pt x="1823" y="39157"/>
                    </a:lnTo>
                    <a:lnTo>
                      <a:pt x="1664" y="41910"/>
                    </a:lnTo>
                    <a:lnTo>
                      <a:pt x="1605" y="43297"/>
                    </a:lnTo>
                    <a:lnTo>
                      <a:pt x="1545" y="44683"/>
                    </a:lnTo>
                    <a:lnTo>
                      <a:pt x="1525" y="46070"/>
                    </a:lnTo>
                    <a:lnTo>
                      <a:pt x="1525" y="47436"/>
                    </a:lnTo>
                    <a:lnTo>
                      <a:pt x="1545" y="48130"/>
                    </a:lnTo>
                    <a:lnTo>
                      <a:pt x="1585" y="48823"/>
                    </a:lnTo>
                    <a:lnTo>
                      <a:pt x="1624" y="49516"/>
                    </a:lnTo>
                    <a:lnTo>
                      <a:pt x="1684" y="50209"/>
                    </a:lnTo>
                    <a:lnTo>
                      <a:pt x="1704" y="50288"/>
                    </a:lnTo>
                    <a:lnTo>
                      <a:pt x="1723" y="50348"/>
                    </a:lnTo>
                    <a:lnTo>
                      <a:pt x="1763" y="50407"/>
                    </a:lnTo>
                    <a:lnTo>
                      <a:pt x="1803" y="50447"/>
                    </a:lnTo>
                    <a:lnTo>
                      <a:pt x="1902" y="50506"/>
                    </a:lnTo>
                    <a:lnTo>
                      <a:pt x="2001" y="50526"/>
                    </a:lnTo>
                    <a:lnTo>
                      <a:pt x="2100" y="50506"/>
                    </a:lnTo>
                    <a:lnTo>
                      <a:pt x="2139" y="50487"/>
                    </a:lnTo>
                    <a:lnTo>
                      <a:pt x="2179" y="50447"/>
                    </a:lnTo>
                    <a:lnTo>
                      <a:pt x="2219" y="50407"/>
                    </a:lnTo>
                    <a:lnTo>
                      <a:pt x="2238" y="50348"/>
                    </a:lnTo>
                    <a:lnTo>
                      <a:pt x="2258" y="50288"/>
                    </a:lnTo>
                    <a:lnTo>
                      <a:pt x="2258" y="50209"/>
                    </a:lnTo>
                    <a:lnTo>
                      <a:pt x="2159" y="48981"/>
                    </a:lnTo>
                    <a:lnTo>
                      <a:pt x="2100" y="47773"/>
                    </a:lnTo>
                    <a:lnTo>
                      <a:pt x="2080" y="46545"/>
                    </a:lnTo>
                    <a:lnTo>
                      <a:pt x="2080" y="45337"/>
                    </a:lnTo>
                    <a:lnTo>
                      <a:pt x="2100" y="44109"/>
                    </a:lnTo>
                    <a:lnTo>
                      <a:pt x="2159" y="42901"/>
                    </a:lnTo>
                    <a:lnTo>
                      <a:pt x="2258" y="40465"/>
                    </a:lnTo>
                    <a:lnTo>
                      <a:pt x="2397" y="38028"/>
                    </a:lnTo>
                    <a:lnTo>
                      <a:pt x="2437" y="36800"/>
                    </a:lnTo>
                    <a:lnTo>
                      <a:pt x="2476" y="35592"/>
                    </a:lnTo>
                    <a:lnTo>
                      <a:pt x="2476" y="34364"/>
                    </a:lnTo>
                    <a:lnTo>
                      <a:pt x="2476" y="33136"/>
                    </a:lnTo>
                    <a:lnTo>
                      <a:pt x="2417" y="31928"/>
                    </a:lnTo>
                    <a:lnTo>
                      <a:pt x="2337" y="30700"/>
                    </a:lnTo>
                    <a:lnTo>
                      <a:pt x="2238" y="29512"/>
                    </a:lnTo>
                    <a:lnTo>
                      <a:pt x="2100" y="28304"/>
                    </a:lnTo>
                    <a:lnTo>
                      <a:pt x="1823" y="25927"/>
                    </a:lnTo>
                    <a:lnTo>
                      <a:pt x="1209" y="21153"/>
                    </a:lnTo>
                    <a:lnTo>
                      <a:pt x="931" y="18777"/>
                    </a:lnTo>
                    <a:lnTo>
                      <a:pt x="793" y="17569"/>
                    </a:lnTo>
                    <a:lnTo>
                      <a:pt x="694" y="16380"/>
                    </a:lnTo>
                    <a:lnTo>
                      <a:pt x="614" y="15172"/>
                    </a:lnTo>
                    <a:lnTo>
                      <a:pt x="555" y="13984"/>
                    </a:lnTo>
                    <a:lnTo>
                      <a:pt x="515" y="12775"/>
                    </a:lnTo>
                    <a:lnTo>
                      <a:pt x="515" y="11567"/>
                    </a:lnTo>
                    <a:lnTo>
                      <a:pt x="535" y="10141"/>
                    </a:lnTo>
                    <a:lnTo>
                      <a:pt x="595" y="8735"/>
                    </a:lnTo>
                    <a:lnTo>
                      <a:pt x="654" y="7329"/>
                    </a:lnTo>
                    <a:lnTo>
                      <a:pt x="753" y="5922"/>
                    </a:lnTo>
                    <a:lnTo>
                      <a:pt x="852" y="4536"/>
                    </a:lnTo>
                    <a:lnTo>
                      <a:pt x="971" y="3130"/>
                    </a:lnTo>
                    <a:lnTo>
                      <a:pt x="1228" y="317"/>
                    </a:lnTo>
                    <a:lnTo>
                      <a:pt x="1228" y="258"/>
                    </a:lnTo>
                    <a:lnTo>
                      <a:pt x="1209" y="179"/>
                    </a:lnTo>
                    <a:lnTo>
                      <a:pt x="1189" y="139"/>
                    </a:lnTo>
                    <a:lnTo>
                      <a:pt x="1149" y="80"/>
                    </a:lnTo>
                    <a:lnTo>
                      <a:pt x="1070" y="20"/>
                    </a:ln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5" name="Google Shape;6415;p23"/>
              <p:cNvSpPr/>
              <p:nvPr/>
            </p:nvSpPr>
            <p:spPr>
              <a:xfrm>
                <a:off x="1304500" y="267325"/>
                <a:ext cx="604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22699" extrusionOk="0">
                    <a:moveTo>
                      <a:pt x="1030" y="1"/>
                    </a:moveTo>
                    <a:lnTo>
                      <a:pt x="813" y="1407"/>
                    </a:lnTo>
                    <a:lnTo>
                      <a:pt x="615" y="2813"/>
                    </a:lnTo>
                    <a:lnTo>
                      <a:pt x="436" y="4239"/>
                    </a:lnTo>
                    <a:lnTo>
                      <a:pt x="278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1" y="9963"/>
                    </a:lnTo>
                    <a:lnTo>
                      <a:pt x="1" y="11389"/>
                    </a:lnTo>
                    <a:lnTo>
                      <a:pt x="1" y="12102"/>
                    </a:lnTo>
                    <a:lnTo>
                      <a:pt x="40" y="12815"/>
                    </a:lnTo>
                    <a:lnTo>
                      <a:pt x="60" y="13528"/>
                    </a:lnTo>
                    <a:lnTo>
                      <a:pt x="119" y="14241"/>
                    </a:lnTo>
                    <a:lnTo>
                      <a:pt x="179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75" y="17747"/>
                    </a:lnTo>
                    <a:lnTo>
                      <a:pt x="714" y="18440"/>
                    </a:lnTo>
                    <a:lnTo>
                      <a:pt x="872" y="19133"/>
                    </a:lnTo>
                    <a:lnTo>
                      <a:pt x="1030" y="19827"/>
                    </a:lnTo>
                    <a:lnTo>
                      <a:pt x="1229" y="20500"/>
                    </a:lnTo>
                    <a:lnTo>
                      <a:pt x="1427" y="21173"/>
                    </a:lnTo>
                    <a:lnTo>
                      <a:pt x="1664" y="21847"/>
                    </a:lnTo>
                    <a:lnTo>
                      <a:pt x="1902" y="22520"/>
                    </a:lnTo>
                    <a:lnTo>
                      <a:pt x="1942" y="22580"/>
                    </a:lnTo>
                    <a:lnTo>
                      <a:pt x="1981" y="22639"/>
                    </a:lnTo>
                    <a:lnTo>
                      <a:pt x="2021" y="22679"/>
                    </a:lnTo>
                    <a:lnTo>
                      <a:pt x="2060" y="22699"/>
                    </a:lnTo>
                    <a:lnTo>
                      <a:pt x="2159" y="22699"/>
                    </a:lnTo>
                    <a:lnTo>
                      <a:pt x="2258" y="22639"/>
                    </a:lnTo>
                    <a:lnTo>
                      <a:pt x="2338" y="22560"/>
                    </a:lnTo>
                    <a:lnTo>
                      <a:pt x="2397" y="22461"/>
                    </a:lnTo>
                    <a:lnTo>
                      <a:pt x="2417" y="22322"/>
                    </a:lnTo>
                    <a:lnTo>
                      <a:pt x="2417" y="22263"/>
                    </a:lnTo>
                    <a:lnTo>
                      <a:pt x="2397" y="22184"/>
                    </a:lnTo>
                    <a:lnTo>
                      <a:pt x="2159" y="21530"/>
                    </a:lnTo>
                    <a:lnTo>
                      <a:pt x="1942" y="20876"/>
                    </a:lnTo>
                    <a:lnTo>
                      <a:pt x="1724" y="20203"/>
                    </a:lnTo>
                    <a:lnTo>
                      <a:pt x="1545" y="19530"/>
                    </a:lnTo>
                    <a:lnTo>
                      <a:pt x="1387" y="18856"/>
                    </a:lnTo>
                    <a:lnTo>
                      <a:pt x="1229" y="18163"/>
                    </a:lnTo>
                    <a:lnTo>
                      <a:pt x="1090" y="17489"/>
                    </a:lnTo>
                    <a:lnTo>
                      <a:pt x="971" y="16796"/>
                    </a:lnTo>
                    <a:lnTo>
                      <a:pt x="872" y="16103"/>
                    </a:lnTo>
                    <a:lnTo>
                      <a:pt x="793" y="15410"/>
                    </a:lnTo>
                    <a:lnTo>
                      <a:pt x="714" y="14717"/>
                    </a:lnTo>
                    <a:lnTo>
                      <a:pt x="654" y="14023"/>
                    </a:lnTo>
                    <a:lnTo>
                      <a:pt x="615" y="13330"/>
                    </a:lnTo>
                    <a:lnTo>
                      <a:pt x="575" y="12617"/>
                    </a:lnTo>
                    <a:lnTo>
                      <a:pt x="555" y="11924"/>
                    </a:lnTo>
                    <a:lnTo>
                      <a:pt x="555" y="11211"/>
                    </a:lnTo>
                    <a:lnTo>
                      <a:pt x="575" y="9805"/>
                    </a:lnTo>
                    <a:lnTo>
                      <a:pt x="634" y="8379"/>
                    </a:lnTo>
                    <a:lnTo>
                      <a:pt x="714" y="6972"/>
                    </a:lnTo>
                    <a:lnTo>
                      <a:pt x="852" y="5566"/>
                    </a:lnTo>
                    <a:lnTo>
                      <a:pt x="1011" y="4160"/>
                    </a:lnTo>
                    <a:lnTo>
                      <a:pt x="1189" y="2754"/>
                    </a:lnTo>
                    <a:lnTo>
                      <a:pt x="1387" y="1367"/>
                    </a:lnTo>
                    <a:lnTo>
                      <a:pt x="160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6" name="Google Shape;6416;p23"/>
              <p:cNvSpPr/>
              <p:nvPr/>
            </p:nvSpPr>
            <p:spPr>
              <a:xfrm>
                <a:off x="1190625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5" y="1"/>
                    </a:moveTo>
                    <a:lnTo>
                      <a:pt x="396" y="21"/>
                    </a:lnTo>
                    <a:lnTo>
                      <a:pt x="317" y="80"/>
                    </a:lnTo>
                    <a:lnTo>
                      <a:pt x="277" y="140"/>
                    </a:lnTo>
                    <a:lnTo>
                      <a:pt x="238" y="179"/>
                    </a:lnTo>
                    <a:lnTo>
                      <a:pt x="218" y="258"/>
                    </a:lnTo>
                    <a:lnTo>
                      <a:pt x="218" y="318"/>
                    </a:lnTo>
                    <a:lnTo>
                      <a:pt x="0" y="12578"/>
                    </a:lnTo>
                    <a:lnTo>
                      <a:pt x="0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79" y="12816"/>
                    </a:lnTo>
                    <a:lnTo>
                      <a:pt x="159" y="12875"/>
                    </a:lnTo>
                    <a:lnTo>
                      <a:pt x="277" y="12895"/>
                    </a:lnTo>
                    <a:lnTo>
                      <a:pt x="376" y="12875"/>
                    </a:lnTo>
                    <a:lnTo>
                      <a:pt x="456" y="12816"/>
                    </a:lnTo>
                    <a:lnTo>
                      <a:pt x="495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55" y="12578"/>
                    </a:lnTo>
                    <a:lnTo>
                      <a:pt x="792" y="318"/>
                    </a:lnTo>
                    <a:lnTo>
                      <a:pt x="773" y="258"/>
                    </a:lnTo>
                    <a:lnTo>
                      <a:pt x="773" y="179"/>
                    </a:lnTo>
                    <a:lnTo>
                      <a:pt x="733" y="140"/>
                    </a:lnTo>
                    <a:lnTo>
                      <a:pt x="693" y="80"/>
                    </a:lnTo>
                    <a:lnTo>
                      <a:pt x="614" y="21"/>
                    </a:ln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7" name="Google Shape;6417;p23"/>
              <p:cNvSpPr/>
              <p:nvPr/>
            </p:nvSpPr>
            <p:spPr>
              <a:xfrm>
                <a:off x="1451550" y="267325"/>
                <a:ext cx="50550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2" h="14856" extrusionOk="0">
                    <a:moveTo>
                      <a:pt x="1" y="1"/>
                    </a:moveTo>
                    <a:lnTo>
                      <a:pt x="912" y="5447"/>
                    </a:lnTo>
                    <a:lnTo>
                      <a:pt x="1090" y="6556"/>
                    </a:lnTo>
                    <a:lnTo>
                      <a:pt x="1249" y="7685"/>
                    </a:lnTo>
                    <a:lnTo>
                      <a:pt x="1368" y="8814"/>
                    </a:lnTo>
                    <a:lnTo>
                      <a:pt x="1407" y="9389"/>
                    </a:lnTo>
                    <a:lnTo>
                      <a:pt x="1427" y="9943"/>
                    </a:lnTo>
                    <a:lnTo>
                      <a:pt x="1447" y="10518"/>
                    </a:lnTo>
                    <a:lnTo>
                      <a:pt x="1467" y="11072"/>
                    </a:lnTo>
                    <a:lnTo>
                      <a:pt x="1447" y="11647"/>
                    </a:lnTo>
                    <a:lnTo>
                      <a:pt x="1427" y="12201"/>
                    </a:lnTo>
                    <a:lnTo>
                      <a:pt x="1368" y="12776"/>
                    </a:lnTo>
                    <a:lnTo>
                      <a:pt x="1308" y="13330"/>
                    </a:lnTo>
                    <a:lnTo>
                      <a:pt x="1209" y="13885"/>
                    </a:lnTo>
                    <a:lnTo>
                      <a:pt x="1110" y="14459"/>
                    </a:lnTo>
                    <a:lnTo>
                      <a:pt x="1090" y="14519"/>
                    </a:lnTo>
                    <a:lnTo>
                      <a:pt x="1090" y="14598"/>
                    </a:lnTo>
                    <a:lnTo>
                      <a:pt x="1110" y="14657"/>
                    </a:lnTo>
                    <a:lnTo>
                      <a:pt x="1130" y="14717"/>
                    </a:lnTo>
                    <a:lnTo>
                      <a:pt x="1209" y="14796"/>
                    </a:lnTo>
                    <a:lnTo>
                      <a:pt x="1308" y="14855"/>
                    </a:lnTo>
                    <a:lnTo>
                      <a:pt x="1407" y="14855"/>
                    </a:lnTo>
                    <a:lnTo>
                      <a:pt x="1506" y="14835"/>
                    </a:lnTo>
                    <a:lnTo>
                      <a:pt x="1566" y="14796"/>
                    </a:lnTo>
                    <a:lnTo>
                      <a:pt x="1605" y="14756"/>
                    </a:lnTo>
                    <a:lnTo>
                      <a:pt x="1625" y="14697"/>
                    </a:lnTo>
                    <a:lnTo>
                      <a:pt x="1645" y="14618"/>
                    </a:lnTo>
                    <a:lnTo>
                      <a:pt x="1764" y="14083"/>
                    </a:lnTo>
                    <a:lnTo>
                      <a:pt x="1843" y="13548"/>
                    </a:lnTo>
                    <a:lnTo>
                      <a:pt x="1922" y="12993"/>
                    </a:lnTo>
                    <a:lnTo>
                      <a:pt x="1962" y="12459"/>
                    </a:lnTo>
                    <a:lnTo>
                      <a:pt x="2001" y="11904"/>
                    </a:lnTo>
                    <a:lnTo>
                      <a:pt x="2021" y="11350"/>
                    </a:lnTo>
                    <a:lnTo>
                      <a:pt x="2021" y="10815"/>
                    </a:lnTo>
                    <a:lnTo>
                      <a:pt x="2021" y="10260"/>
                    </a:lnTo>
                    <a:lnTo>
                      <a:pt x="1982" y="9706"/>
                    </a:lnTo>
                    <a:lnTo>
                      <a:pt x="1962" y="9151"/>
                    </a:lnTo>
                    <a:lnTo>
                      <a:pt x="1863" y="8062"/>
                    </a:lnTo>
                    <a:lnTo>
                      <a:pt x="1724" y="6972"/>
                    </a:lnTo>
                    <a:lnTo>
                      <a:pt x="1566" y="5883"/>
                    </a:lnTo>
                    <a:lnTo>
                      <a:pt x="1090" y="2932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8" name="Google Shape;6418;p23"/>
              <p:cNvSpPr/>
              <p:nvPr/>
            </p:nvSpPr>
            <p:spPr>
              <a:xfrm>
                <a:off x="1360950" y="267325"/>
                <a:ext cx="61425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4420" extrusionOk="0">
                    <a:moveTo>
                      <a:pt x="1426" y="1"/>
                    </a:moveTo>
                    <a:lnTo>
                      <a:pt x="1387" y="60"/>
                    </a:lnTo>
                    <a:lnTo>
                      <a:pt x="1347" y="139"/>
                    </a:lnTo>
                    <a:lnTo>
                      <a:pt x="1347" y="218"/>
                    </a:lnTo>
                    <a:lnTo>
                      <a:pt x="1347" y="317"/>
                    </a:lnTo>
                    <a:lnTo>
                      <a:pt x="1426" y="654"/>
                    </a:lnTo>
                    <a:lnTo>
                      <a:pt x="1506" y="991"/>
                    </a:lnTo>
                    <a:lnTo>
                      <a:pt x="1625" y="1664"/>
                    </a:lnTo>
                    <a:lnTo>
                      <a:pt x="1704" y="2358"/>
                    </a:lnTo>
                    <a:lnTo>
                      <a:pt x="1743" y="3051"/>
                    </a:lnTo>
                    <a:lnTo>
                      <a:pt x="1783" y="3764"/>
                    </a:lnTo>
                    <a:lnTo>
                      <a:pt x="1803" y="4457"/>
                    </a:lnTo>
                    <a:lnTo>
                      <a:pt x="1842" y="5843"/>
                    </a:lnTo>
                    <a:lnTo>
                      <a:pt x="1882" y="7210"/>
                    </a:lnTo>
                    <a:lnTo>
                      <a:pt x="1882" y="8577"/>
                    </a:lnTo>
                    <a:lnTo>
                      <a:pt x="1862" y="9943"/>
                    </a:lnTo>
                    <a:lnTo>
                      <a:pt x="1823" y="10637"/>
                    </a:lnTo>
                    <a:lnTo>
                      <a:pt x="1783" y="11310"/>
                    </a:lnTo>
                    <a:lnTo>
                      <a:pt x="1724" y="12063"/>
                    </a:lnTo>
                    <a:lnTo>
                      <a:pt x="1644" y="12815"/>
                    </a:lnTo>
                    <a:lnTo>
                      <a:pt x="1625" y="13152"/>
                    </a:lnTo>
                    <a:lnTo>
                      <a:pt x="1605" y="13330"/>
                    </a:lnTo>
                    <a:lnTo>
                      <a:pt x="1545" y="13449"/>
                    </a:lnTo>
                    <a:lnTo>
                      <a:pt x="1466" y="13568"/>
                    </a:lnTo>
                    <a:lnTo>
                      <a:pt x="1426" y="13607"/>
                    </a:lnTo>
                    <a:lnTo>
                      <a:pt x="1387" y="13627"/>
                    </a:lnTo>
                    <a:lnTo>
                      <a:pt x="1367" y="13627"/>
                    </a:lnTo>
                    <a:lnTo>
                      <a:pt x="1327" y="13607"/>
                    </a:lnTo>
                    <a:lnTo>
                      <a:pt x="1268" y="13568"/>
                    </a:lnTo>
                    <a:lnTo>
                      <a:pt x="1209" y="13469"/>
                    </a:lnTo>
                    <a:lnTo>
                      <a:pt x="1169" y="13370"/>
                    </a:lnTo>
                    <a:lnTo>
                      <a:pt x="1090" y="13132"/>
                    </a:lnTo>
                    <a:lnTo>
                      <a:pt x="991" y="12835"/>
                    </a:lnTo>
                    <a:lnTo>
                      <a:pt x="892" y="12518"/>
                    </a:lnTo>
                    <a:lnTo>
                      <a:pt x="812" y="12201"/>
                    </a:lnTo>
                    <a:lnTo>
                      <a:pt x="753" y="11865"/>
                    </a:lnTo>
                    <a:lnTo>
                      <a:pt x="654" y="11211"/>
                    </a:lnTo>
                    <a:lnTo>
                      <a:pt x="595" y="10557"/>
                    </a:lnTo>
                    <a:lnTo>
                      <a:pt x="575" y="9904"/>
                    </a:lnTo>
                    <a:lnTo>
                      <a:pt x="555" y="9270"/>
                    </a:lnTo>
                    <a:lnTo>
                      <a:pt x="575" y="8636"/>
                    </a:lnTo>
                    <a:lnTo>
                      <a:pt x="595" y="7982"/>
                    </a:lnTo>
                    <a:lnTo>
                      <a:pt x="694" y="6695"/>
                    </a:lnTo>
                    <a:lnTo>
                      <a:pt x="832" y="5427"/>
                    </a:lnTo>
                    <a:lnTo>
                      <a:pt x="832" y="5348"/>
                    </a:lnTo>
                    <a:lnTo>
                      <a:pt x="812" y="5289"/>
                    </a:lnTo>
                    <a:lnTo>
                      <a:pt x="793" y="5229"/>
                    </a:lnTo>
                    <a:lnTo>
                      <a:pt x="753" y="5190"/>
                    </a:lnTo>
                    <a:lnTo>
                      <a:pt x="713" y="5150"/>
                    </a:lnTo>
                    <a:lnTo>
                      <a:pt x="674" y="5130"/>
                    </a:lnTo>
                    <a:lnTo>
                      <a:pt x="575" y="5111"/>
                    </a:lnTo>
                    <a:lnTo>
                      <a:pt x="476" y="5130"/>
                    </a:lnTo>
                    <a:lnTo>
                      <a:pt x="377" y="5190"/>
                    </a:lnTo>
                    <a:lnTo>
                      <a:pt x="337" y="5229"/>
                    </a:lnTo>
                    <a:lnTo>
                      <a:pt x="298" y="5289"/>
                    </a:lnTo>
                    <a:lnTo>
                      <a:pt x="278" y="5348"/>
                    </a:lnTo>
                    <a:lnTo>
                      <a:pt x="258" y="5427"/>
                    </a:lnTo>
                    <a:lnTo>
                      <a:pt x="99" y="7052"/>
                    </a:lnTo>
                    <a:lnTo>
                      <a:pt x="40" y="7864"/>
                    </a:lnTo>
                    <a:lnTo>
                      <a:pt x="0" y="8676"/>
                    </a:lnTo>
                    <a:lnTo>
                      <a:pt x="0" y="9488"/>
                    </a:lnTo>
                    <a:lnTo>
                      <a:pt x="20" y="10320"/>
                    </a:lnTo>
                    <a:lnTo>
                      <a:pt x="80" y="11112"/>
                    </a:lnTo>
                    <a:lnTo>
                      <a:pt x="139" y="11528"/>
                    </a:lnTo>
                    <a:lnTo>
                      <a:pt x="198" y="11924"/>
                    </a:lnTo>
                    <a:lnTo>
                      <a:pt x="298" y="12538"/>
                    </a:lnTo>
                    <a:lnTo>
                      <a:pt x="377" y="12875"/>
                    </a:lnTo>
                    <a:lnTo>
                      <a:pt x="456" y="13211"/>
                    </a:lnTo>
                    <a:lnTo>
                      <a:pt x="575" y="13528"/>
                    </a:lnTo>
                    <a:lnTo>
                      <a:pt x="713" y="13825"/>
                    </a:lnTo>
                    <a:lnTo>
                      <a:pt x="793" y="13964"/>
                    </a:lnTo>
                    <a:lnTo>
                      <a:pt x="872" y="14083"/>
                    </a:lnTo>
                    <a:lnTo>
                      <a:pt x="971" y="14182"/>
                    </a:lnTo>
                    <a:lnTo>
                      <a:pt x="1070" y="14281"/>
                    </a:lnTo>
                    <a:lnTo>
                      <a:pt x="1228" y="14360"/>
                    </a:lnTo>
                    <a:lnTo>
                      <a:pt x="1367" y="14420"/>
                    </a:lnTo>
                    <a:lnTo>
                      <a:pt x="1526" y="14420"/>
                    </a:lnTo>
                    <a:lnTo>
                      <a:pt x="1644" y="14380"/>
                    </a:lnTo>
                    <a:lnTo>
                      <a:pt x="1783" y="14301"/>
                    </a:lnTo>
                    <a:lnTo>
                      <a:pt x="1882" y="14182"/>
                    </a:lnTo>
                    <a:lnTo>
                      <a:pt x="1981" y="14043"/>
                    </a:lnTo>
                    <a:lnTo>
                      <a:pt x="2040" y="13865"/>
                    </a:lnTo>
                    <a:lnTo>
                      <a:pt x="2140" y="13528"/>
                    </a:lnTo>
                    <a:lnTo>
                      <a:pt x="2219" y="13152"/>
                    </a:lnTo>
                    <a:lnTo>
                      <a:pt x="2278" y="12776"/>
                    </a:lnTo>
                    <a:lnTo>
                      <a:pt x="2318" y="12379"/>
                    </a:lnTo>
                    <a:lnTo>
                      <a:pt x="2357" y="11587"/>
                    </a:lnTo>
                    <a:lnTo>
                      <a:pt x="2377" y="10835"/>
                    </a:lnTo>
                    <a:lnTo>
                      <a:pt x="2437" y="9904"/>
                    </a:lnTo>
                    <a:lnTo>
                      <a:pt x="2456" y="8993"/>
                    </a:lnTo>
                    <a:lnTo>
                      <a:pt x="2456" y="8062"/>
                    </a:lnTo>
                    <a:lnTo>
                      <a:pt x="2437" y="7131"/>
                    </a:lnTo>
                    <a:lnTo>
                      <a:pt x="2417" y="5388"/>
                    </a:lnTo>
                    <a:lnTo>
                      <a:pt x="2397" y="4497"/>
                    </a:lnTo>
                    <a:lnTo>
                      <a:pt x="2377" y="3605"/>
                    </a:lnTo>
                    <a:lnTo>
                      <a:pt x="2318" y="2714"/>
                    </a:lnTo>
                    <a:lnTo>
                      <a:pt x="2219" y="1843"/>
                    </a:lnTo>
                    <a:lnTo>
                      <a:pt x="2159" y="1407"/>
                    </a:lnTo>
                    <a:lnTo>
                      <a:pt x="2100" y="971"/>
                    </a:lnTo>
                    <a:lnTo>
                      <a:pt x="2001" y="555"/>
                    </a:lnTo>
                    <a:lnTo>
                      <a:pt x="1902" y="139"/>
                    </a:lnTo>
                    <a:lnTo>
                      <a:pt x="1862" y="60"/>
                    </a:lnTo>
                    <a:lnTo>
                      <a:pt x="182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9" name="Google Shape;6419;p23"/>
              <p:cNvSpPr/>
              <p:nvPr/>
            </p:nvSpPr>
            <p:spPr>
              <a:xfrm>
                <a:off x="1169825" y="1603750"/>
                <a:ext cx="1119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77" h="45318" extrusionOk="0">
                    <a:moveTo>
                      <a:pt x="1921" y="1"/>
                    </a:moveTo>
                    <a:lnTo>
                      <a:pt x="1822" y="20"/>
                    </a:lnTo>
                    <a:lnTo>
                      <a:pt x="1723" y="80"/>
                    </a:lnTo>
                    <a:lnTo>
                      <a:pt x="1704" y="119"/>
                    </a:lnTo>
                    <a:lnTo>
                      <a:pt x="1664" y="179"/>
                    </a:lnTo>
                    <a:lnTo>
                      <a:pt x="1664" y="238"/>
                    </a:lnTo>
                    <a:lnTo>
                      <a:pt x="1664" y="318"/>
                    </a:lnTo>
                    <a:lnTo>
                      <a:pt x="1704" y="852"/>
                    </a:lnTo>
                    <a:lnTo>
                      <a:pt x="1704" y="1407"/>
                    </a:lnTo>
                    <a:lnTo>
                      <a:pt x="1684" y="1942"/>
                    </a:lnTo>
                    <a:lnTo>
                      <a:pt x="1664" y="2476"/>
                    </a:lnTo>
                    <a:lnTo>
                      <a:pt x="1605" y="2991"/>
                    </a:lnTo>
                    <a:lnTo>
                      <a:pt x="1545" y="3526"/>
                    </a:lnTo>
                    <a:lnTo>
                      <a:pt x="1446" y="4041"/>
                    </a:lnTo>
                    <a:lnTo>
                      <a:pt x="1347" y="4576"/>
                    </a:lnTo>
                    <a:lnTo>
                      <a:pt x="1129" y="5606"/>
                    </a:lnTo>
                    <a:lnTo>
                      <a:pt x="892" y="6656"/>
                    </a:lnTo>
                    <a:lnTo>
                      <a:pt x="654" y="7685"/>
                    </a:lnTo>
                    <a:lnTo>
                      <a:pt x="436" y="8735"/>
                    </a:lnTo>
                    <a:lnTo>
                      <a:pt x="238" y="9706"/>
                    </a:lnTo>
                    <a:lnTo>
                      <a:pt x="159" y="10201"/>
                    </a:lnTo>
                    <a:lnTo>
                      <a:pt x="99" y="10696"/>
                    </a:lnTo>
                    <a:lnTo>
                      <a:pt x="40" y="11211"/>
                    </a:lnTo>
                    <a:lnTo>
                      <a:pt x="20" y="11706"/>
                    </a:lnTo>
                    <a:lnTo>
                      <a:pt x="0" y="12201"/>
                    </a:lnTo>
                    <a:lnTo>
                      <a:pt x="0" y="12716"/>
                    </a:lnTo>
                    <a:lnTo>
                      <a:pt x="20" y="13231"/>
                    </a:lnTo>
                    <a:lnTo>
                      <a:pt x="60" y="13766"/>
                    </a:lnTo>
                    <a:lnTo>
                      <a:pt x="119" y="14281"/>
                    </a:lnTo>
                    <a:lnTo>
                      <a:pt x="198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2" y="18024"/>
                    </a:lnTo>
                    <a:lnTo>
                      <a:pt x="951" y="19193"/>
                    </a:lnTo>
                    <a:lnTo>
                      <a:pt x="1090" y="20381"/>
                    </a:lnTo>
                    <a:lnTo>
                      <a:pt x="1208" y="21570"/>
                    </a:lnTo>
                    <a:lnTo>
                      <a:pt x="1288" y="22758"/>
                    </a:lnTo>
                    <a:lnTo>
                      <a:pt x="1347" y="23946"/>
                    </a:lnTo>
                    <a:lnTo>
                      <a:pt x="136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288" y="31136"/>
                    </a:lnTo>
                    <a:lnTo>
                      <a:pt x="1109" y="35909"/>
                    </a:lnTo>
                    <a:lnTo>
                      <a:pt x="1050" y="38246"/>
                    </a:lnTo>
                    <a:lnTo>
                      <a:pt x="1030" y="39435"/>
                    </a:lnTo>
                    <a:lnTo>
                      <a:pt x="1030" y="40029"/>
                    </a:lnTo>
                    <a:lnTo>
                      <a:pt x="1050" y="40603"/>
                    </a:lnTo>
                    <a:lnTo>
                      <a:pt x="1090" y="41198"/>
                    </a:lnTo>
                    <a:lnTo>
                      <a:pt x="1149" y="41772"/>
                    </a:lnTo>
                    <a:lnTo>
                      <a:pt x="1208" y="42346"/>
                    </a:lnTo>
                    <a:lnTo>
                      <a:pt x="1307" y="42921"/>
                    </a:lnTo>
                    <a:lnTo>
                      <a:pt x="1426" y="43495"/>
                    </a:lnTo>
                    <a:lnTo>
                      <a:pt x="1565" y="44050"/>
                    </a:lnTo>
                    <a:lnTo>
                      <a:pt x="1723" y="44604"/>
                    </a:lnTo>
                    <a:lnTo>
                      <a:pt x="1941" y="45159"/>
                    </a:lnTo>
                    <a:lnTo>
                      <a:pt x="1981" y="45238"/>
                    </a:lnTo>
                    <a:lnTo>
                      <a:pt x="2060" y="45297"/>
                    </a:lnTo>
                    <a:lnTo>
                      <a:pt x="2139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57" y="45238"/>
                    </a:lnTo>
                    <a:lnTo>
                      <a:pt x="2417" y="45179"/>
                    </a:lnTo>
                    <a:lnTo>
                      <a:pt x="2456" y="45080"/>
                    </a:lnTo>
                    <a:lnTo>
                      <a:pt x="2852" y="43079"/>
                    </a:lnTo>
                    <a:lnTo>
                      <a:pt x="320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42" y="36008"/>
                    </a:lnTo>
                    <a:lnTo>
                      <a:pt x="4061" y="34998"/>
                    </a:lnTo>
                    <a:lnTo>
                      <a:pt x="4160" y="33968"/>
                    </a:lnTo>
                    <a:lnTo>
                      <a:pt x="4259" y="32958"/>
                    </a:lnTo>
                    <a:lnTo>
                      <a:pt x="4318" y="31928"/>
                    </a:lnTo>
                    <a:lnTo>
                      <a:pt x="4377" y="30898"/>
                    </a:lnTo>
                    <a:lnTo>
                      <a:pt x="4437" y="29868"/>
                    </a:lnTo>
                    <a:lnTo>
                      <a:pt x="4457" y="28858"/>
                    </a:lnTo>
                    <a:lnTo>
                      <a:pt x="4476" y="27828"/>
                    </a:lnTo>
                    <a:lnTo>
                      <a:pt x="4476" y="26798"/>
                    </a:lnTo>
                    <a:lnTo>
                      <a:pt x="4476" y="25788"/>
                    </a:lnTo>
                    <a:lnTo>
                      <a:pt x="4437" y="24758"/>
                    </a:lnTo>
                    <a:lnTo>
                      <a:pt x="4397" y="23728"/>
                    </a:lnTo>
                    <a:lnTo>
                      <a:pt x="4318" y="22718"/>
                    </a:lnTo>
                    <a:lnTo>
                      <a:pt x="4239" y="21708"/>
                    </a:lnTo>
                    <a:lnTo>
                      <a:pt x="4140" y="20678"/>
                    </a:lnTo>
                    <a:lnTo>
                      <a:pt x="4021" y="19668"/>
                    </a:lnTo>
                    <a:lnTo>
                      <a:pt x="3882" y="18658"/>
                    </a:lnTo>
                    <a:lnTo>
                      <a:pt x="3724" y="17648"/>
                    </a:lnTo>
                    <a:lnTo>
                      <a:pt x="3546" y="16658"/>
                    </a:lnTo>
                    <a:lnTo>
                      <a:pt x="3347" y="15648"/>
                    </a:lnTo>
                    <a:lnTo>
                      <a:pt x="3130" y="14657"/>
                    </a:lnTo>
                    <a:lnTo>
                      <a:pt x="2892" y="13667"/>
                    </a:lnTo>
                    <a:lnTo>
                      <a:pt x="2615" y="12677"/>
                    </a:lnTo>
                    <a:lnTo>
                      <a:pt x="2595" y="12597"/>
                    </a:lnTo>
                    <a:lnTo>
                      <a:pt x="2555" y="12538"/>
                    </a:lnTo>
                    <a:lnTo>
                      <a:pt x="2516" y="12498"/>
                    </a:lnTo>
                    <a:lnTo>
                      <a:pt x="2476" y="12479"/>
                    </a:lnTo>
                    <a:lnTo>
                      <a:pt x="2357" y="12439"/>
                    </a:lnTo>
                    <a:lnTo>
                      <a:pt x="2258" y="12459"/>
                    </a:lnTo>
                    <a:lnTo>
                      <a:pt x="2159" y="12498"/>
                    </a:lnTo>
                    <a:lnTo>
                      <a:pt x="2100" y="12597"/>
                    </a:lnTo>
                    <a:lnTo>
                      <a:pt x="2060" y="12637"/>
                    </a:lnTo>
                    <a:lnTo>
                      <a:pt x="2060" y="12696"/>
                    </a:lnTo>
                    <a:lnTo>
                      <a:pt x="2060" y="12776"/>
                    </a:lnTo>
                    <a:lnTo>
                      <a:pt x="2060" y="12855"/>
                    </a:lnTo>
                    <a:lnTo>
                      <a:pt x="2318" y="13786"/>
                    </a:lnTo>
                    <a:lnTo>
                      <a:pt x="2555" y="14736"/>
                    </a:lnTo>
                    <a:lnTo>
                      <a:pt x="2773" y="15707"/>
                    </a:lnTo>
                    <a:lnTo>
                      <a:pt x="2971" y="16658"/>
                    </a:lnTo>
                    <a:lnTo>
                      <a:pt x="3130" y="17608"/>
                    </a:lnTo>
                    <a:lnTo>
                      <a:pt x="3288" y="18579"/>
                    </a:lnTo>
                    <a:lnTo>
                      <a:pt x="3427" y="19549"/>
                    </a:lnTo>
                    <a:lnTo>
                      <a:pt x="3546" y="20520"/>
                    </a:lnTo>
                    <a:lnTo>
                      <a:pt x="3645" y="21490"/>
                    </a:lnTo>
                    <a:lnTo>
                      <a:pt x="3744" y="22461"/>
                    </a:lnTo>
                    <a:lnTo>
                      <a:pt x="3803" y="23431"/>
                    </a:lnTo>
                    <a:lnTo>
                      <a:pt x="3862" y="24422"/>
                    </a:lnTo>
                    <a:lnTo>
                      <a:pt x="3882" y="25392"/>
                    </a:lnTo>
                    <a:lnTo>
                      <a:pt x="3902" y="26383"/>
                    </a:lnTo>
                    <a:lnTo>
                      <a:pt x="3922" y="27353"/>
                    </a:lnTo>
                    <a:lnTo>
                      <a:pt x="3902" y="28343"/>
                    </a:lnTo>
                    <a:lnTo>
                      <a:pt x="3882" y="29314"/>
                    </a:lnTo>
                    <a:lnTo>
                      <a:pt x="3843" y="30304"/>
                    </a:lnTo>
                    <a:lnTo>
                      <a:pt x="3803" y="31275"/>
                    </a:lnTo>
                    <a:lnTo>
                      <a:pt x="3724" y="32265"/>
                    </a:lnTo>
                    <a:lnTo>
                      <a:pt x="3664" y="33235"/>
                    </a:lnTo>
                    <a:lnTo>
                      <a:pt x="3565" y="34206"/>
                    </a:lnTo>
                    <a:lnTo>
                      <a:pt x="3347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6" y="41990"/>
                    </a:lnTo>
                    <a:lnTo>
                      <a:pt x="2119" y="43891"/>
                    </a:lnTo>
                    <a:lnTo>
                      <a:pt x="1981" y="43436"/>
                    </a:lnTo>
                    <a:lnTo>
                      <a:pt x="1882" y="42980"/>
                    </a:lnTo>
                    <a:lnTo>
                      <a:pt x="1803" y="42505"/>
                    </a:lnTo>
                    <a:lnTo>
                      <a:pt x="1743" y="42029"/>
                    </a:lnTo>
                    <a:lnTo>
                      <a:pt x="1684" y="41554"/>
                    </a:lnTo>
                    <a:lnTo>
                      <a:pt x="1644" y="41059"/>
                    </a:lnTo>
                    <a:lnTo>
                      <a:pt x="1605" y="40108"/>
                    </a:lnTo>
                    <a:lnTo>
                      <a:pt x="1585" y="39138"/>
                    </a:lnTo>
                    <a:lnTo>
                      <a:pt x="1605" y="38147"/>
                    </a:lnTo>
                    <a:lnTo>
                      <a:pt x="1684" y="36226"/>
                    </a:lnTo>
                    <a:lnTo>
                      <a:pt x="1803" y="31572"/>
                    </a:lnTo>
                    <a:lnTo>
                      <a:pt x="1902" y="26937"/>
                    </a:lnTo>
                    <a:lnTo>
                      <a:pt x="1921" y="25808"/>
                    </a:lnTo>
                    <a:lnTo>
                      <a:pt x="1921" y="24699"/>
                    </a:lnTo>
                    <a:lnTo>
                      <a:pt x="1902" y="23570"/>
                    </a:lnTo>
                    <a:lnTo>
                      <a:pt x="1862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5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1" y="15747"/>
                    </a:lnTo>
                    <a:lnTo>
                      <a:pt x="83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4" y="13469"/>
                    </a:lnTo>
                    <a:lnTo>
                      <a:pt x="575" y="12934"/>
                    </a:lnTo>
                    <a:lnTo>
                      <a:pt x="575" y="12380"/>
                    </a:lnTo>
                    <a:lnTo>
                      <a:pt x="575" y="11845"/>
                    </a:lnTo>
                    <a:lnTo>
                      <a:pt x="614" y="11310"/>
                    </a:lnTo>
                    <a:lnTo>
                      <a:pt x="674" y="10775"/>
                    </a:lnTo>
                    <a:lnTo>
                      <a:pt x="733" y="10240"/>
                    </a:lnTo>
                    <a:lnTo>
                      <a:pt x="812" y="9706"/>
                    </a:lnTo>
                    <a:lnTo>
                      <a:pt x="911" y="9171"/>
                    </a:lnTo>
                    <a:lnTo>
                      <a:pt x="1149" y="8082"/>
                    </a:lnTo>
                    <a:lnTo>
                      <a:pt x="1406" y="6992"/>
                    </a:lnTo>
                    <a:lnTo>
                      <a:pt x="1664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080" y="3685"/>
                    </a:lnTo>
                    <a:lnTo>
                      <a:pt x="2159" y="3130"/>
                    </a:lnTo>
                    <a:lnTo>
                      <a:pt x="2219" y="2575"/>
                    </a:lnTo>
                    <a:lnTo>
                      <a:pt x="2258" y="2021"/>
                    </a:lnTo>
                    <a:lnTo>
                      <a:pt x="2278" y="1466"/>
                    </a:lnTo>
                    <a:lnTo>
                      <a:pt x="2258" y="892"/>
                    </a:lnTo>
                    <a:lnTo>
                      <a:pt x="2238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59" y="119"/>
                    </a:lnTo>
                    <a:lnTo>
                      <a:pt x="2119" y="80"/>
                    </a:lnTo>
                    <a:lnTo>
                      <a:pt x="2020" y="20"/>
                    </a:lnTo>
                    <a:lnTo>
                      <a:pt x="192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0" name="Google Shape;6420;p23"/>
              <p:cNvSpPr/>
              <p:nvPr/>
            </p:nvSpPr>
            <p:spPr>
              <a:xfrm>
                <a:off x="1144575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79" y="80"/>
                    </a:lnTo>
                    <a:lnTo>
                      <a:pt x="40" y="120"/>
                    </a:lnTo>
                    <a:lnTo>
                      <a:pt x="2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33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92" y="9132"/>
                    </a:lnTo>
                    <a:lnTo>
                      <a:pt x="832" y="9171"/>
                    </a:lnTo>
                    <a:lnTo>
                      <a:pt x="931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28" y="9171"/>
                    </a:lnTo>
                    <a:lnTo>
                      <a:pt x="1248" y="9132"/>
                    </a:lnTo>
                    <a:lnTo>
                      <a:pt x="128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4" y="318"/>
                    </a:lnTo>
                    <a:lnTo>
                      <a:pt x="574" y="239"/>
                    </a:lnTo>
                    <a:lnTo>
                      <a:pt x="535" y="179"/>
                    </a:lnTo>
                    <a:lnTo>
                      <a:pt x="515" y="120"/>
                    </a:lnTo>
                    <a:lnTo>
                      <a:pt x="475" y="80"/>
                    </a:lnTo>
                    <a:lnTo>
                      <a:pt x="376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1" name="Google Shape;6421;p23"/>
              <p:cNvSpPr/>
              <p:nvPr/>
            </p:nvSpPr>
            <p:spPr>
              <a:xfrm>
                <a:off x="1042075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6" y="1"/>
                    </a:moveTo>
                    <a:lnTo>
                      <a:pt x="2337" y="21"/>
                    </a:lnTo>
                    <a:lnTo>
                      <a:pt x="2298" y="60"/>
                    </a:lnTo>
                    <a:lnTo>
                      <a:pt x="2258" y="100"/>
                    </a:lnTo>
                    <a:lnTo>
                      <a:pt x="2219" y="159"/>
                    </a:lnTo>
                    <a:lnTo>
                      <a:pt x="2199" y="219"/>
                    </a:lnTo>
                    <a:lnTo>
                      <a:pt x="1941" y="1249"/>
                    </a:lnTo>
                    <a:lnTo>
                      <a:pt x="1704" y="2298"/>
                    </a:lnTo>
                    <a:lnTo>
                      <a:pt x="1505" y="3348"/>
                    </a:lnTo>
                    <a:lnTo>
                      <a:pt x="1307" y="4398"/>
                    </a:lnTo>
                    <a:lnTo>
                      <a:pt x="1149" y="5447"/>
                    </a:lnTo>
                    <a:lnTo>
                      <a:pt x="1010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35" y="10894"/>
                    </a:lnTo>
                    <a:lnTo>
                      <a:pt x="317" y="13132"/>
                    </a:lnTo>
                    <a:lnTo>
                      <a:pt x="159" y="15390"/>
                    </a:lnTo>
                    <a:lnTo>
                      <a:pt x="79" y="16519"/>
                    </a:lnTo>
                    <a:lnTo>
                      <a:pt x="40" y="17648"/>
                    </a:lnTo>
                    <a:lnTo>
                      <a:pt x="0" y="18817"/>
                    </a:lnTo>
                    <a:lnTo>
                      <a:pt x="0" y="19965"/>
                    </a:lnTo>
                    <a:lnTo>
                      <a:pt x="40" y="21114"/>
                    </a:lnTo>
                    <a:lnTo>
                      <a:pt x="99" y="22283"/>
                    </a:lnTo>
                    <a:lnTo>
                      <a:pt x="159" y="23431"/>
                    </a:lnTo>
                    <a:lnTo>
                      <a:pt x="258" y="24580"/>
                    </a:lnTo>
                    <a:lnTo>
                      <a:pt x="476" y="26878"/>
                    </a:lnTo>
                    <a:lnTo>
                      <a:pt x="693" y="29195"/>
                    </a:lnTo>
                    <a:lnTo>
                      <a:pt x="911" y="31493"/>
                    </a:lnTo>
                    <a:lnTo>
                      <a:pt x="1090" y="33790"/>
                    </a:lnTo>
                    <a:lnTo>
                      <a:pt x="1248" y="36107"/>
                    </a:lnTo>
                    <a:lnTo>
                      <a:pt x="1406" y="38762"/>
                    </a:lnTo>
                    <a:lnTo>
                      <a:pt x="1545" y="41416"/>
                    </a:lnTo>
                    <a:lnTo>
                      <a:pt x="1644" y="44050"/>
                    </a:lnTo>
                    <a:lnTo>
                      <a:pt x="1723" y="46704"/>
                    </a:lnTo>
                    <a:lnTo>
                      <a:pt x="1723" y="46783"/>
                    </a:lnTo>
                    <a:lnTo>
                      <a:pt x="1743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902" y="47001"/>
                    </a:lnTo>
                    <a:lnTo>
                      <a:pt x="2001" y="47021"/>
                    </a:lnTo>
                    <a:lnTo>
                      <a:pt x="2119" y="47001"/>
                    </a:lnTo>
                    <a:lnTo>
                      <a:pt x="2199" y="46941"/>
                    </a:lnTo>
                    <a:lnTo>
                      <a:pt x="2238" y="46902"/>
                    </a:lnTo>
                    <a:lnTo>
                      <a:pt x="2258" y="46842"/>
                    </a:lnTo>
                    <a:lnTo>
                      <a:pt x="2278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39" y="42109"/>
                    </a:lnTo>
                    <a:lnTo>
                      <a:pt x="2040" y="39791"/>
                    </a:lnTo>
                    <a:lnTo>
                      <a:pt x="1902" y="37494"/>
                    </a:lnTo>
                    <a:lnTo>
                      <a:pt x="1763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8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74" y="22758"/>
                    </a:lnTo>
                    <a:lnTo>
                      <a:pt x="614" y="21649"/>
                    </a:lnTo>
                    <a:lnTo>
                      <a:pt x="57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4" y="17153"/>
                    </a:lnTo>
                    <a:lnTo>
                      <a:pt x="693" y="16004"/>
                    </a:lnTo>
                    <a:lnTo>
                      <a:pt x="753" y="14875"/>
                    </a:lnTo>
                    <a:lnTo>
                      <a:pt x="951" y="12597"/>
                    </a:lnTo>
                    <a:lnTo>
                      <a:pt x="1169" y="10340"/>
                    </a:lnTo>
                    <a:lnTo>
                      <a:pt x="1288" y="9072"/>
                    </a:lnTo>
                    <a:lnTo>
                      <a:pt x="1426" y="7824"/>
                    </a:lnTo>
                    <a:lnTo>
                      <a:pt x="1565" y="6576"/>
                    </a:lnTo>
                    <a:lnTo>
                      <a:pt x="1743" y="5329"/>
                    </a:lnTo>
                    <a:lnTo>
                      <a:pt x="1941" y="4081"/>
                    </a:lnTo>
                    <a:lnTo>
                      <a:pt x="2179" y="2853"/>
                    </a:lnTo>
                    <a:lnTo>
                      <a:pt x="2436" y="1625"/>
                    </a:lnTo>
                    <a:lnTo>
                      <a:pt x="2753" y="397"/>
                    </a:lnTo>
                    <a:lnTo>
                      <a:pt x="2753" y="337"/>
                    </a:lnTo>
                    <a:lnTo>
                      <a:pt x="2753" y="258"/>
                    </a:lnTo>
                    <a:lnTo>
                      <a:pt x="2733" y="199"/>
                    </a:lnTo>
                    <a:lnTo>
                      <a:pt x="2714" y="139"/>
                    </a:lnTo>
                    <a:lnTo>
                      <a:pt x="2654" y="60"/>
                    </a:lnTo>
                    <a:lnTo>
                      <a:pt x="255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2" name="Google Shape;6422;p23"/>
              <p:cNvSpPr/>
              <p:nvPr/>
            </p:nvSpPr>
            <p:spPr>
              <a:xfrm>
                <a:off x="1040100" y="316350"/>
                <a:ext cx="9425" cy="302550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2102" extrusionOk="0">
                    <a:moveTo>
                      <a:pt x="0" y="0"/>
                    </a:moveTo>
                    <a:lnTo>
                      <a:pt x="0" y="12102"/>
                    </a:lnTo>
                    <a:lnTo>
                      <a:pt x="40" y="12043"/>
                    </a:lnTo>
                    <a:lnTo>
                      <a:pt x="79" y="12003"/>
                    </a:lnTo>
                    <a:lnTo>
                      <a:pt x="99" y="11924"/>
                    </a:lnTo>
                    <a:lnTo>
                      <a:pt x="99" y="11864"/>
                    </a:lnTo>
                    <a:lnTo>
                      <a:pt x="198" y="10815"/>
                    </a:lnTo>
                    <a:lnTo>
                      <a:pt x="257" y="9785"/>
                    </a:lnTo>
                    <a:lnTo>
                      <a:pt x="317" y="8735"/>
                    </a:lnTo>
                    <a:lnTo>
                      <a:pt x="357" y="7705"/>
                    </a:lnTo>
                    <a:lnTo>
                      <a:pt x="376" y="6655"/>
                    </a:lnTo>
                    <a:lnTo>
                      <a:pt x="376" y="5625"/>
                    </a:lnTo>
                    <a:lnTo>
                      <a:pt x="376" y="4576"/>
                    </a:lnTo>
                    <a:lnTo>
                      <a:pt x="357" y="3546"/>
                    </a:lnTo>
                    <a:lnTo>
                      <a:pt x="337" y="2694"/>
                    </a:lnTo>
                    <a:lnTo>
                      <a:pt x="297" y="1783"/>
                    </a:lnTo>
                    <a:lnTo>
                      <a:pt x="257" y="1308"/>
                    </a:lnTo>
                    <a:lnTo>
                      <a:pt x="198" y="872"/>
                    </a:lnTo>
                    <a:lnTo>
                      <a:pt x="99" y="4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3" name="Google Shape;6423;p23"/>
              <p:cNvSpPr/>
              <p:nvPr/>
            </p:nvSpPr>
            <p:spPr>
              <a:xfrm>
                <a:off x="1040100" y="844175"/>
                <a:ext cx="56450" cy="724950"/>
              </a:xfrm>
              <a:custGeom>
                <a:avLst/>
                <a:gdLst/>
                <a:ahLst/>
                <a:cxnLst/>
                <a:rect l="l" t="t" r="r" b="b"/>
                <a:pathLst>
                  <a:path w="2258" h="28998" extrusionOk="0">
                    <a:moveTo>
                      <a:pt x="0" y="1"/>
                    </a:moveTo>
                    <a:lnTo>
                      <a:pt x="0" y="1962"/>
                    </a:lnTo>
                    <a:lnTo>
                      <a:pt x="317" y="3110"/>
                    </a:lnTo>
                    <a:lnTo>
                      <a:pt x="634" y="4259"/>
                    </a:lnTo>
                    <a:lnTo>
                      <a:pt x="911" y="5428"/>
                    </a:lnTo>
                    <a:lnTo>
                      <a:pt x="1030" y="6022"/>
                    </a:lnTo>
                    <a:lnTo>
                      <a:pt x="1149" y="6596"/>
                    </a:lnTo>
                    <a:lnTo>
                      <a:pt x="1248" y="7250"/>
                    </a:lnTo>
                    <a:lnTo>
                      <a:pt x="1347" y="7884"/>
                    </a:lnTo>
                    <a:lnTo>
                      <a:pt x="1426" y="8537"/>
                    </a:lnTo>
                    <a:lnTo>
                      <a:pt x="1485" y="9191"/>
                    </a:lnTo>
                    <a:lnTo>
                      <a:pt x="1584" y="10478"/>
                    </a:lnTo>
                    <a:lnTo>
                      <a:pt x="1644" y="11786"/>
                    </a:lnTo>
                    <a:lnTo>
                      <a:pt x="1664" y="13093"/>
                    </a:lnTo>
                    <a:lnTo>
                      <a:pt x="1664" y="14400"/>
                    </a:lnTo>
                    <a:lnTo>
                      <a:pt x="1624" y="15707"/>
                    </a:lnTo>
                    <a:lnTo>
                      <a:pt x="1565" y="17014"/>
                    </a:lnTo>
                    <a:lnTo>
                      <a:pt x="1466" y="18460"/>
                    </a:lnTo>
                    <a:lnTo>
                      <a:pt x="1367" y="19926"/>
                    </a:lnTo>
                    <a:lnTo>
                      <a:pt x="1248" y="21392"/>
                    </a:lnTo>
                    <a:lnTo>
                      <a:pt x="1109" y="22857"/>
                    </a:lnTo>
                    <a:lnTo>
                      <a:pt x="535" y="28680"/>
                    </a:lnTo>
                    <a:lnTo>
                      <a:pt x="535" y="28759"/>
                    </a:lnTo>
                    <a:lnTo>
                      <a:pt x="555" y="28819"/>
                    </a:lnTo>
                    <a:lnTo>
                      <a:pt x="574" y="28878"/>
                    </a:lnTo>
                    <a:lnTo>
                      <a:pt x="594" y="28918"/>
                    </a:lnTo>
                    <a:lnTo>
                      <a:pt x="693" y="28977"/>
                    </a:lnTo>
                    <a:lnTo>
                      <a:pt x="792" y="28997"/>
                    </a:lnTo>
                    <a:lnTo>
                      <a:pt x="891" y="28977"/>
                    </a:lnTo>
                    <a:lnTo>
                      <a:pt x="990" y="28918"/>
                    </a:lnTo>
                    <a:lnTo>
                      <a:pt x="1030" y="28878"/>
                    </a:lnTo>
                    <a:lnTo>
                      <a:pt x="1070" y="28819"/>
                    </a:lnTo>
                    <a:lnTo>
                      <a:pt x="1089" y="28759"/>
                    </a:lnTo>
                    <a:lnTo>
                      <a:pt x="1109" y="28680"/>
                    </a:lnTo>
                    <a:lnTo>
                      <a:pt x="1367" y="26165"/>
                    </a:lnTo>
                    <a:lnTo>
                      <a:pt x="1624" y="23630"/>
                    </a:lnTo>
                    <a:lnTo>
                      <a:pt x="1862" y="21075"/>
                    </a:lnTo>
                    <a:lnTo>
                      <a:pt x="1981" y="19807"/>
                    </a:lnTo>
                    <a:lnTo>
                      <a:pt x="2080" y="18520"/>
                    </a:lnTo>
                    <a:lnTo>
                      <a:pt x="2159" y="17252"/>
                    </a:lnTo>
                    <a:lnTo>
                      <a:pt x="2218" y="15965"/>
                    </a:lnTo>
                    <a:lnTo>
                      <a:pt x="2238" y="14697"/>
                    </a:lnTo>
                    <a:lnTo>
                      <a:pt x="2258" y="13429"/>
                    </a:lnTo>
                    <a:lnTo>
                      <a:pt x="2238" y="12142"/>
                    </a:lnTo>
                    <a:lnTo>
                      <a:pt x="2179" y="10874"/>
                    </a:lnTo>
                    <a:lnTo>
                      <a:pt x="2099" y="9607"/>
                    </a:lnTo>
                    <a:lnTo>
                      <a:pt x="1961" y="8339"/>
                    </a:lnTo>
                    <a:lnTo>
                      <a:pt x="1901" y="7804"/>
                    </a:lnTo>
                    <a:lnTo>
                      <a:pt x="1822" y="7270"/>
                    </a:lnTo>
                    <a:lnTo>
                      <a:pt x="1624" y="6200"/>
                    </a:lnTo>
                    <a:lnTo>
                      <a:pt x="1386" y="5150"/>
                    </a:lnTo>
                    <a:lnTo>
                      <a:pt x="1129" y="4121"/>
                    </a:lnTo>
                    <a:lnTo>
                      <a:pt x="852" y="3091"/>
                    </a:lnTo>
                    <a:lnTo>
                      <a:pt x="574" y="206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4" name="Google Shape;6424;p23"/>
              <p:cNvSpPr/>
              <p:nvPr/>
            </p:nvSpPr>
            <p:spPr>
              <a:xfrm>
                <a:off x="1155450" y="267325"/>
                <a:ext cx="15375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15" h="1883" extrusionOk="0">
                    <a:moveTo>
                      <a:pt x="40" y="1"/>
                    </a:moveTo>
                    <a:lnTo>
                      <a:pt x="21" y="773"/>
                    </a:lnTo>
                    <a:lnTo>
                      <a:pt x="1" y="1565"/>
                    </a:lnTo>
                    <a:lnTo>
                      <a:pt x="1" y="1625"/>
                    </a:lnTo>
                    <a:lnTo>
                      <a:pt x="21" y="1704"/>
                    </a:lnTo>
                    <a:lnTo>
                      <a:pt x="40" y="1744"/>
                    </a:lnTo>
                    <a:lnTo>
                      <a:pt x="80" y="1803"/>
                    </a:lnTo>
                    <a:lnTo>
                      <a:pt x="179" y="1862"/>
                    </a:lnTo>
                    <a:lnTo>
                      <a:pt x="278" y="1882"/>
                    </a:lnTo>
                    <a:lnTo>
                      <a:pt x="377" y="1862"/>
                    </a:lnTo>
                    <a:lnTo>
                      <a:pt x="476" y="1803"/>
                    </a:lnTo>
                    <a:lnTo>
                      <a:pt x="516" y="1744"/>
                    </a:lnTo>
                    <a:lnTo>
                      <a:pt x="536" y="1704"/>
                    </a:lnTo>
                    <a:lnTo>
                      <a:pt x="555" y="1625"/>
                    </a:lnTo>
                    <a:lnTo>
                      <a:pt x="555" y="1565"/>
                    </a:lnTo>
                    <a:lnTo>
                      <a:pt x="575" y="773"/>
                    </a:lnTo>
                    <a:lnTo>
                      <a:pt x="6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5" name="Google Shape;6425;p23"/>
              <p:cNvSpPr/>
              <p:nvPr/>
            </p:nvSpPr>
            <p:spPr>
              <a:xfrm>
                <a:off x="1518400" y="267325"/>
                <a:ext cx="1644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77" h="44941" extrusionOk="0">
                    <a:moveTo>
                      <a:pt x="298" y="1"/>
                    </a:moveTo>
                    <a:lnTo>
                      <a:pt x="179" y="852"/>
                    </a:lnTo>
                    <a:lnTo>
                      <a:pt x="100" y="1684"/>
                    </a:lnTo>
                    <a:lnTo>
                      <a:pt x="40" y="2318"/>
                    </a:lnTo>
                    <a:lnTo>
                      <a:pt x="21" y="2972"/>
                    </a:lnTo>
                    <a:lnTo>
                      <a:pt x="1" y="3605"/>
                    </a:lnTo>
                    <a:lnTo>
                      <a:pt x="21" y="4239"/>
                    </a:lnTo>
                    <a:lnTo>
                      <a:pt x="40" y="4873"/>
                    </a:lnTo>
                    <a:lnTo>
                      <a:pt x="80" y="5487"/>
                    </a:lnTo>
                    <a:lnTo>
                      <a:pt x="139" y="6121"/>
                    </a:lnTo>
                    <a:lnTo>
                      <a:pt x="219" y="6754"/>
                    </a:lnTo>
                    <a:lnTo>
                      <a:pt x="318" y="7368"/>
                    </a:lnTo>
                    <a:lnTo>
                      <a:pt x="417" y="8002"/>
                    </a:lnTo>
                    <a:lnTo>
                      <a:pt x="536" y="8616"/>
                    </a:lnTo>
                    <a:lnTo>
                      <a:pt x="674" y="9230"/>
                    </a:lnTo>
                    <a:lnTo>
                      <a:pt x="833" y="9824"/>
                    </a:lnTo>
                    <a:lnTo>
                      <a:pt x="1011" y="10438"/>
                    </a:lnTo>
                    <a:lnTo>
                      <a:pt x="1189" y="11033"/>
                    </a:lnTo>
                    <a:lnTo>
                      <a:pt x="1407" y="11627"/>
                    </a:lnTo>
                    <a:lnTo>
                      <a:pt x="1863" y="12835"/>
                    </a:lnTo>
                    <a:lnTo>
                      <a:pt x="2338" y="14043"/>
                    </a:lnTo>
                    <a:lnTo>
                      <a:pt x="2813" y="15251"/>
                    </a:lnTo>
                    <a:lnTo>
                      <a:pt x="3031" y="15865"/>
                    </a:lnTo>
                    <a:lnTo>
                      <a:pt x="3249" y="16479"/>
                    </a:lnTo>
                    <a:lnTo>
                      <a:pt x="3467" y="17093"/>
                    </a:lnTo>
                    <a:lnTo>
                      <a:pt x="3665" y="17727"/>
                    </a:lnTo>
                    <a:lnTo>
                      <a:pt x="3843" y="18361"/>
                    </a:lnTo>
                    <a:lnTo>
                      <a:pt x="4002" y="18995"/>
                    </a:lnTo>
                    <a:lnTo>
                      <a:pt x="4319" y="20262"/>
                    </a:lnTo>
                    <a:lnTo>
                      <a:pt x="4576" y="21570"/>
                    </a:lnTo>
                    <a:lnTo>
                      <a:pt x="4834" y="22956"/>
                    </a:lnTo>
                    <a:lnTo>
                      <a:pt x="5051" y="24362"/>
                    </a:lnTo>
                    <a:lnTo>
                      <a:pt x="5249" y="25768"/>
                    </a:lnTo>
                    <a:lnTo>
                      <a:pt x="5408" y="27175"/>
                    </a:lnTo>
                    <a:lnTo>
                      <a:pt x="5527" y="28601"/>
                    </a:lnTo>
                    <a:lnTo>
                      <a:pt x="5626" y="30007"/>
                    </a:lnTo>
                    <a:lnTo>
                      <a:pt x="5685" y="31433"/>
                    </a:lnTo>
                    <a:lnTo>
                      <a:pt x="5725" y="32859"/>
                    </a:lnTo>
                    <a:lnTo>
                      <a:pt x="5745" y="33592"/>
                    </a:lnTo>
                    <a:lnTo>
                      <a:pt x="5725" y="34345"/>
                    </a:lnTo>
                    <a:lnTo>
                      <a:pt x="5685" y="35830"/>
                    </a:lnTo>
                    <a:lnTo>
                      <a:pt x="5646" y="37316"/>
                    </a:lnTo>
                    <a:lnTo>
                      <a:pt x="5606" y="38801"/>
                    </a:lnTo>
                    <a:lnTo>
                      <a:pt x="5606" y="39554"/>
                    </a:lnTo>
                    <a:lnTo>
                      <a:pt x="5606" y="40286"/>
                    </a:lnTo>
                    <a:lnTo>
                      <a:pt x="5626" y="41039"/>
                    </a:lnTo>
                    <a:lnTo>
                      <a:pt x="5646" y="41772"/>
                    </a:lnTo>
                    <a:lnTo>
                      <a:pt x="5705" y="42505"/>
                    </a:lnTo>
                    <a:lnTo>
                      <a:pt x="5784" y="43238"/>
                    </a:lnTo>
                    <a:lnTo>
                      <a:pt x="5883" y="43970"/>
                    </a:lnTo>
                    <a:lnTo>
                      <a:pt x="6022" y="44703"/>
                    </a:lnTo>
                    <a:lnTo>
                      <a:pt x="6042" y="44782"/>
                    </a:lnTo>
                    <a:lnTo>
                      <a:pt x="6062" y="44842"/>
                    </a:lnTo>
                    <a:lnTo>
                      <a:pt x="6101" y="44882"/>
                    </a:lnTo>
                    <a:lnTo>
                      <a:pt x="6141" y="44921"/>
                    </a:lnTo>
                    <a:lnTo>
                      <a:pt x="6200" y="44941"/>
                    </a:lnTo>
                    <a:lnTo>
                      <a:pt x="6240" y="44941"/>
                    </a:lnTo>
                    <a:lnTo>
                      <a:pt x="6359" y="44921"/>
                    </a:lnTo>
                    <a:lnTo>
                      <a:pt x="6438" y="44882"/>
                    </a:lnTo>
                    <a:lnTo>
                      <a:pt x="6517" y="44782"/>
                    </a:lnTo>
                    <a:lnTo>
                      <a:pt x="6557" y="44743"/>
                    </a:lnTo>
                    <a:lnTo>
                      <a:pt x="6557" y="44683"/>
                    </a:lnTo>
                    <a:lnTo>
                      <a:pt x="6576" y="44604"/>
                    </a:lnTo>
                    <a:lnTo>
                      <a:pt x="6557" y="44525"/>
                    </a:lnTo>
                    <a:lnTo>
                      <a:pt x="6438" y="43891"/>
                    </a:lnTo>
                    <a:lnTo>
                      <a:pt x="6359" y="43238"/>
                    </a:lnTo>
                    <a:lnTo>
                      <a:pt x="6279" y="42604"/>
                    </a:lnTo>
                    <a:lnTo>
                      <a:pt x="6240" y="41950"/>
                    </a:lnTo>
                    <a:lnTo>
                      <a:pt x="6200" y="41297"/>
                    </a:lnTo>
                    <a:lnTo>
                      <a:pt x="6180" y="40663"/>
                    </a:lnTo>
                    <a:lnTo>
                      <a:pt x="6180" y="39356"/>
                    </a:lnTo>
                    <a:lnTo>
                      <a:pt x="6200" y="38048"/>
                    </a:lnTo>
                    <a:lnTo>
                      <a:pt x="6240" y="36741"/>
                    </a:lnTo>
                    <a:lnTo>
                      <a:pt x="6279" y="35434"/>
                    </a:lnTo>
                    <a:lnTo>
                      <a:pt x="6299" y="34147"/>
                    </a:lnTo>
                    <a:lnTo>
                      <a:pt x="6299" y="32839"/>
                    </a:lnTo>
                    <a:lnTo>
                      <a:pt x="6260" y="31552"/>
                    </a:lnTo>
                    <a:lnTo>
                      <a:pt x="6200" y="30265"/>
                    </a:lnTo>
                    <a:lnTo>
                      <a:pt x="6121" y="28977"/>
                    </a:lnTo>
                    <a:lnTo>
                      <a:pt x="6022" y="27690"/>
                    </a:lnTo>
                    <a:lnTo>
                      <a:pt x="5883" y="26422"/>
                    </a:lnTo>
                    <a:lnTo>
                      <a:pt x="5725" y="25135"/>
                    </a:lnTo>
                    <a:lnTo>
                      <a:pt x="5547" y="23867"/>
                    </a:lnTo>
                    <a:lnTo>
                      <a:pt x="5348" y="22599"/>
                    </a:lnTo>
                    <a:lnTo>
                      <a:pt x="5111" y="21352"/>
                    </a:lnTo>
                    <a:lnTo>
                      <a:pt x="4834" y="20124"/>
                    </a:lnTo>
                    <a:lnTo>
                      <a:pt x="4536" y="18896"/>
                    </a:lnTo>
                    <a:lnTo>
                      <a:pt x="4220" y="17688"/>
                    </a:lnTo>
                    <a:lnTo>
                      <a:pt x="3843" y="16499"/>
                    </a:lnTo>
                    <a:lnTo>
                      <a:pt x="3427" y="15311"/>
                    </a:lnTo>
                    <a:lnTo>
                      <a:pt x="2992" y="14142"/>
                    </a:lnTo>
                    <a:lnTo>
                      <a:pt x="2536" y="12934"/>
                    </a:lnTo>
                    <a:lnTo>
                      <a:pt x="2100" y="11746"/>
                    </a:lnTo>
                    <a:lnTo>
                      <a:pt x="1704" y="10537"/>
                    </a:lnTo>
                    <a:lnTo>
                      <a:pt x="1506" y="9943"/>
                    </a:lnTo>
                    <a:lnTo>
                      <a:pt x="1348" y="9329"/>
                    </a:lnTo>
                    <a:lnTo>
                      <a:pt x="1189" y="8715"/>
                    </a:lnTo>
                    <a:lnTo>
                      <a:pt x="1051" y="8101"/>
                    </a:lnTo>
                    <a:lnTo>
                      <a:pt x="932" y="7468"/>
                    </a:lnTo>
                    <a:lnTo>
                      <a:pt x="813" y="6834"/>
                    </a:lnTo>
                    <a:lnTo>
                      <a:pt x="734" y="6200"/>
                    </a:lnTo>
                    <a:lnTo>
                      <a:pt x="654" y="5566"/>
                    </a:lnTo>
                    <a:lnTo>
                      <a:pt x="615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615" y="2179"/>
                    </a:lnTo>
                    <a:lnTo>
                      <a:pt x="654" y="1625"/>
                    </a:lnTo>
                    <a:lnTo>
                      <a:pt x="694" y="1090"/>
                    </a:lnTo>
                    <a:lnTo>
                      <a:pt x="753" y="535"/>
                    </a:lnTo>
                    <a:lnTo>
                      <a:pt x="83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6" name="Google Shape;6426;p23"/>
              <p:cNvSpPr/>
              <p:nvPr/>
            </p:nvSpPr>
            <p:spPr>
              <a:xfrm>
                <a:off x="1600100" y="267325"/>
                <a:ext cx="83225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29" h="15351" extrusionOk="0">
                    <a:moveTo>
                      <a:pt x="437" y="1"/>
                    </a:moveTo>
                    <a:lnTo>
                      <a:pt x="338" y="733"/>
                    </a:lnTo>
                    <a:lnTo>
                      <a:pt x="258" y="1486"/>
                    </a:lnTo>
                    <a:lnTo>
                      <a:pt x="179" y="2219"/>
                    </a:lnTo>
                    <a:lnTo>
                      <a:pt x="120" y="2972"/>
                    </a:lnTo>
                    <a:lnTo>
                      <a:pt x="40" y="4556"/>
                    </a:lnTo>
                    <a:lnTo>
                      <a:pt x="1" y="5388"/>
                    </a:lnTo>
                    <a:lnTo>
                      <a:pt x="1" y="6220"/>
                    </a:lnTo>
                    <a:lnTo>
                      <a:pt x="1" y="7071"/>
                    </a:lnTo>
                    <a:lnTo>
                      <a:pt x="40" y="7923"/>
                    </a:lnTo>
                    <a:lnTo>
                      <a:pt x="120" y="8775"/>
                    </a:lnTo>
                    <a:lnTo>
                      <a:pt x="219" y="9607"/>
                    </a:lnTo>
                    <a:lnTo>
                      <a:pt x="357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54" y="11627"/>
                    </a:lnTo>
                    <a:lnTo>
                      <a:pt x="773" y="12003"/>
                    </a:lnTo>
                    <a:lnTo>
                      <a:pt x="912" y="12379"/>
                    </a:lnTo>
                    <a:lnTo>
                      <a:pt x="1070" y="12736"/>
                    </a:lnTo>
                    <a:lnTo>
                      <a:pt x="1229" y="13092"/>
                    </a:lnTo>
                    <a:lnTo>
                      <a:pt x="1407" y="13449"/>
                    </a:lnTo>
                    <a:lnTo>
                      <a:pt x="1605" y="13786"/>
                    </a:lnTo>
                    <a:lnTo>
                      <a:pt x="1803" y="14103"/>
                    </a:lnTo>
                    <a:lnTo>
                      <a:pt x="2041" y="14420"/>
                    </a:lnTo>
                    <a:lnTo>
                      <a:pt x="2279" y="14717"/>
                    </a:lnTo>
                    <a:lnTo>
                      <a:pt x="2536" y="14994"/>
                    </a:lnTo>
                    <a:lnTo>
                      <a:pt x="2813" y="15271"/>
                    </a:lnTo>
                    <a:lnTo>
                      <a:pt x="2893" y="15331"/>
                    </a:lnTo>
                    <a:lnTo>
                      <a:pt x="2972" y="15350"/>
                    </a:lnTo>
                    <a:lnTo>
                      <a:pt x="3051" y="15350"/>
                    </a:lnTo>
                    <a:lnTo>
                      <a:pt x="3130" y="15331"/>
                    </a:lnTo>
                    <a:lnTo>
                      <a:pt x="3190" y="15291"/>
                    </a:lnTo>
                    <a:lnTo>
                      <a:pt x="3249" y="15232"/>
                    </a:lnTo>
                    <a:lnTo>
                      <a:pt x="3289" y="15152"/>
                    </a:lnTo>
                    <a:lnTo>
                      <a:pt x="3308" y="15034"/>
                    </a:lnTo>
                    <a:lnTo>
                      <a:pt x="3328" y="13429"/>
                    </a:lnTo>
                    <a:lnTo>
                      <a:pt x="3328" y="11825"/>
                    </a:lnTo>
                    <a:lnTo>
                      <a:pt x="3289" y="10221"/>
                    </a:lnTo>
                    <a:lnTo>
                      <a:pt x="3209" y="8616"/>
                    </a:lnTo>
                    <a:lnTo>
                      <a:pt x="3091" y="7012"/>
                    </a:lnTo>
                    <a:lnTo>
                      <a:pt x="2932" y="5427"/>
                    </a:lnTo>
                    <a:lnTo>
                      <a:pt x="2734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57" y="2120"/>
                    </a:lnTo>
                    <a:lnTo>
                      <a:pt x="2437" y="2080"/>
                    </a:lnTo>
                    <a:lnTo>
                      <a:pt x="2397" y="2041"/>
                    </a:lnTo>
                    <a:lnTo>
                      <a:pt x="2338" y="2021"/>
                    </a:lnTo>
                    <a:lnTo>
                      <a:pt x="2180" y="2021"/>
                    </a:lnTo>
                    <a:lnTo>
                      <a:pt x="2080" y="2080"/>
                    </a:lnTo>
                    <a:lnTo>
                      <a:pt x="2021" y="2159"/>
                    </a:lnTo>
                    <a:lnTo>
                      <a:pt x="1981" y="2219"/>
                    </a:lnTo>
                    <a:lnTo>
                      <a:pt x="1962" y="2278"/>
                    </a:lnTo>
                    <a:lnTo>
                      <a:pt x="1962" y="2358"/>
                    </a:lnTo>
                    <a:lnTo>
                      <a:pt x="1962" y="2437"/>
                    </a:lnTo>
                    <a:lnTo>
                      <a:pt x="2180" y="3902"/>
                    </a:lnTo>
                    <a:lnTo>
                      <a:pt x="2358" y="5388"/>
                    </a:lnTo>
                    <a:lnTo>
                      <a:pt x="2516" y="6873"/>
                    </a:lnTo>
                    <a:lnTo>
                      <a:pt x="2635" y="8359"/>
                    </a:lnTo>
                    <a:lnTo>
                      <a:pt x="2714" y="9844"/>
                    </a:lnTo>
                    <a:lnTo>
                      <a:pt x="2754" y="11330"/>
                    </a:lnTo>
                    <a:lnTo>
                      <a:pt x="2774" y="12835"/>
                    </a:lnTo>
                    <a:lnTo>
                      <a:pt x="2754" y="14320"/>
                    </a:lnTo>
                    <a:lnTo>
                      <a:pt x="2556" y="14103"/>
                    </a:lnTo>
                    <a:lnTo>
                      <a:pt x="2378" y="13845"/>
                    </a:lnTo>
                    <a:lnTo>
                      <a:pt x="2199" y="13607"/>
                    </a:lnTo>
                    <a:lnTo>
                      <a:pt x="2041" y="13350"/>
                    </a:lnTo>
                    <a:lnTo>
                      <a:pt x="1882" y="13073"/>
                    </a:lnTo>
                    <a:lnTo>
                      <a:pt x="1744" y="12795"/>
                    </a:lnTo>
                    <a:lnTo>
                      <a:pt x="1486" y="12241"/>
                    </a:lnTo>
                    <a:lnTo>
                      <a:pt x="1288" y="11647"/>
                    </a:lnTo>
                    <a:lnTo>
                      <a:pt x="1110" y="11033"/>
                    </a:lnTo>
                    <a:lnTo>
                      <a:pt x="952" y="10399"/>
                    </a:lnTo>
                    <a:lnTo>
                      <a:pt x="833" y="9765"/>
                    </a:lnTo>
                    <a:lnTo>
                      <a:pt x="753" y="9111"/>
                    </a:lnTo>
                    <a:lnTo>
                      <a:pt x="674" y="8458"/>
                    </a:lnTo>
                    <a:lnTo>
                      <a:pt x="635" y="7784"/>
                    </a:lnTo>
                    <a:lnTo>
                      <a:pt x="595" y="7131"/>
                    </a:lnTo>
                    <a:lnTo>
                      <a:pt x="595" y="6477"/>
                    </a:lnTo>
                    <a:lnTo>
                      <a:pt x="595" y="5824"/>
                    </a:lnTo>
                    <a:lnTo>
                      <a:pt x="615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53" y="1130"/>
                    </a:lnTo>
                    <a:lnTo>
                      <a:pt x="101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7" name="Google Shape;6427;p23"/>
              <p:cNvSpPr/>
              <p:nvPr/>
            </p:nvSpPr>
            <p:spPr>
              <a:xfrm>
                <a:off x="1695175" y="267325"/>
                <a:ext cx="74800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2992" h="42169" extrusionOk="0">
                    <a:moveTo>
                      <a:pt x="1" y="1"/>
                    </a:moveTo>
                    <a:lnTo>
                      <a:pt x="179" y="595"/>
                    </a:lnTo>
                    <a:lnTo>
                      <a:pt x="357" y="1189"/>
                    </a:lnTo>
                    <a:lnTo>
                      <a:pt x="575" y="1961"/>
                    </a:lnTo>
                    <a:lnTo>
                      <a:pt x="793" y="2734"/>
                    </a:lnTo>
                    <a:lnTo>
                      <a:pt x="991" y="3506"/>
                    </a:lnTo>
                    <a:lnTo>
                      <a:pt x="1169" y="4279"/>
                    </a:lnTo>
                    <a:lnTo>
                      <a:pt x="1347" y="5071"/>
                    </a:lnTo>
                    <a:lnTo>
                      <a:pt x="1506" y="5843"/>
                    </a:lnTo>
                    <a:lnTo>
                      <a:pt x="1645" y="6636"/>
                    </a:lnTo>
                    <a:lnTo>
                      <a:pt x="1783" y="7428"/>
                    </a:lnTo>
                    <a:lnTo>
                      <a:pt x="1902" y="8220"/>
                    </a:lnTo>
                    <a:lnTo>
                      <a:pt x="2021" y="9012"/>
                    </a:lnTo>
                    <a:lnTo>
                      <a:pt x="2120" y="9805"/>
                    </a:lnTo>
                    <a:lnTo>
                      <a:pt x="2199" y="10617"/>
                    </a:lnTo>
                    <a:lnTo>
                      <a:pt x="2278" y="11409"/>
                    </a:lnTo>
                    <a:lnTo>
                      <a:pt x="2338" y="12221"/>
                    </a:lnTo>
                    <a:lnTo>
                      <a:pt x="2377" y="13013"/>
                    </a:lnTo>
                    <a:lnTo>
                      <a:pt x="2417" y="13825"/>
                    </a:lnTo>
                    <a:lnTo>
                      <a:pt x="2437" y="14657"/>
                    </a:lnTo>
                    <a:lnTo>
                      <a:pt x="2437" y="15489"/>
                    </a:lnTo>
                    <a:lnTo>
                      <a:pt x="2437" y="16321"/>
                    </a:lnTo>
                    <a:lnTo>
                      <a:pt x="2417" y="17153"/>
                    </a:lnTo>
                    <a:lnTo>
                      <a:pt x="2338" y="18797"/>
                    </a:lnTo>
                    <a:lnTo>
                      <a:pt x="2239" y="20460"/>
                    </a:lnTo>
                    <a:lnTo>
                      <a:pt x="2100" y="22104"/>
                    </a:lnTo>
                    <a:lnTo>
                      <a:pt x="1942" y="23748"/>
                    </a:lnTo>
                    <a:lnTo>
                      <a:pt x="1585" y="27036"/>
                    </a:lnTo>
                    <a:lnTo>
                      <a:pt x="1367" y="28878"/>
                    </a:lnTo>
                    <a:lnTo>
                      <a:pt x="1189" y="30740"/>
                    </a:lnTo>
                    <a:lnTo>
                      <a:pt x="1011" y="32582"/>
                    </a:lnTo>
                    <a:lnTo>
                      <a:pt x="872" y="34424"/>
                    </a:lnTo>
                    <a:lnTo>
                      <a:pt x="832" y="35355"/>
                    </a:lnTo>
                    <a:lnTo>
                      <a:pt x="793" y="36286"/>
                    </a:lnTo>
                    <a:lnTo>
                      <a:pt x="753" y="37197"/>
                    </a:lnTo>
                    <a:lnTo>
                      <a:pt x="753" y="38128"/>
                    </a:lnTo>
                    <a:lnTo>
                      <a:pt x="753" y="39058"/>
                    </a:lnTo>
                    <a:lnTo>
                      <a:pt x="773" y="39989"/>
                    </a:lnTo>
                    <a:lnTo>
                      <a:pt x="813" y="40920"/>
                    </a:lnTo>
                    <a:lnTo>
                      <a:pt x="892" y="41851"/>
                    </a:lnTo>
                    <a:lnTo>
                      <a:pt x="892" y="41911"/>
                    </a:lnTo>
                    <a:lnTo>
                      <a:pt x="912" y="41990"/>
                    </a:lnTo>
                    <a:lnTo>
                      <a:pt x="951" y="42029"/>
                    </a:lnTo>
                    <a:lnTo>
                      <a:pt x="991" y="42089"/>
                    </a:lnTo>
                    <a:lnTo>
                      <a:pt x="1090" y="42148"/>
                    </a:lnTo>
                    <a:lnTo>
                      <a:pt x="1189" y="42168"/>
                    </a:lnTo>
                    <a:lnTo>
                      <a:pt x="1288" y="42148"/>
                    </a:lnTo>
                    <a:lnTo>
                      <a:pt x="1387" y="42089"/>
                    </a:lnTo>
                    <a:lnTo>
                      <a:pt x="1407" y="42029"/>
                    </a:lnTo>
                    <a:lnTo>
                      <a:pt x="1446" y="41990"/>
                    </a:lnTo>
                    <a:lnTo>
                      <a:pt x="1446" y="41911"/>
                    </a:lnTo>
                    <a:lnTo>
                      <a:pt x="1446" y="41851"/>
                    </a:lnTo>
                    <a:lnTo>
                      <a:pt x="1387" y="40900"/>
                    </a:lnTo>
                    <a:lnTo>
                      <a:pt x="1347" y="39970"/>
                    </a:lnTo>
                    <a:lnTo>
                      <a:pt x="1328" y="39039"/>
                    </a:lnTo>
                    <a:lnTo>
                      <a:pt x="1328" y="38088"/>
                    </a:lnTo>
                    <a:lnTo>
                      <a:pt x="1328" y="37157"/>
                    </a:lnTo>
                    <a:lnTo>
                      <a:pt x="1347" y="36226"/>
                    </a:lnTo>
                    <a:lnTo>
                      <a:pt x="1387" y="35295"/>
                    </a:lnTo>
                    <a:lnTo>
                      <a:pt x="1446" y="34364"/>
                    </a:lnTo>
                    <a:lnTo>
                      <a:pt x="1585" y="32503"/>
                    </a:lnTo>
                    <a:lnTo>
                      <a:pt x="1744" y="30641"/>
                    </a:lnTo>
                    <a:lnTo>
                      <a:pt x="1942" y="28779"/>
                    </a:lnTo>
                    <a:lnTo>
                      <a:pt x="2140" y="26917"/>
                    </a:lnTo>
                    <a:lnTo>
                      <a:pt x="2338" y="25055"/>
                    </a:lnTo>
                    <a:lnTo>
                      <a:pt x="2536" y="23194"/>
                    </a:lnTo>
                    <a:lnTo>
                      <a:pt x="2714" y="21332"/>
                    </a:lnTo>
                    <a:lnTo>
                      <a:pt x="2853" y="19470"/>
                    </a:lnTo>
                    <a:lnTo>
                      <a:pt x="2912" y="18519"/>
                    </a:lnTo>
                    <a:lnTo>
                      <a:pt x="2952" y="17589"/>
                    </a:lnTo>
                    <a:lnTo>
                      <a:pt x="2972" y="16658"/>
                    </a:lnTo>
                    <a:lnTo>
                      <a:pt x="2991" y="15727"/>
                    </a:lnTo>
                    <a:lnTo>
                      <a:pt x="2991" y="14796"/>
                    </a:lnTo>
                    <a:lnTo>
                      <a:pt x="2972" y="13845"/>
                    </a:lnTo>
                    <a:lnTo>
                      <a:pt x="2932" y="12914"/>
                    </a:lnTo>
                    <a:lnTo>
                      <a:pt x="2892" y="11983"/>
                    </a:lnTo>
                    <a:lnTo>
                      <a:pt x="2813" y="11112"/>
                    </a:lnTo>
                    <a:lnTo>
                      <a:pt x="2734" y="10260"/>
                    </a:lnTo>
                    <a:lnTo>
                      <a:pt x="2635" y="9409"/>
                    </a:lnTo>
                    <a:lnTo>
                      <a:pt x="2536" y="8557"/>
                    </a:lnTo>
                    <a:lnTo>
                      <a:pt x="2397" y="7705"/>
                    </a:lnTo>
                    <a:lnTo>
                      <a:pt x="2259" y="6854"/>
                    </a:lnTo>
                    <a:lnTo>
                      <a:pt x="2120" y="6022"/>
                    </a:lnTo>
                    <a:lnTo>
                      <a:pt x="1961" y="5170"/>
                    </a:lnTo>
                    <a:lnTo>
                      <a:pt x="1684" y="3883"/>
                    </a:lnTo>
                    <a:lnTo>
                      <a:pt x="1367" y="2575"/>
                    </a:lnTo>
                    <a:lnTo>
                      <a:pt x="1209" y="1922"/>
                    </a:lnTo>
                    <a:lnTo>
                      <a:pt x="1031" y="1268"/>
                    </a:lnTo>
                    <a:lnTo>
                      <a:pt x="832" y="634"/>
                    </a:lnTo>
                    <a:lnTo>
                      <a:pt x="6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8" name="Google Shape;6428;p23"/>
              <p:cNvSpPr/>
              <p:nvPr/>
            </p:nvSpPr>
            <p:spPr>
              <a:xfrm>
                <a:off x="1680325" y="516400"/>
                <a:ext cx="162925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7" h="108083" extrusionOk="0">
                    <a:moveTo>
                      <a:pt x="5942" y="0"/>
                    </a:moveTo>
                    <a:lnTo>
                      <a:pt x="5883" y="20"/>
                    </a:lnTo>
                    <a:lnTo>
                      <a:pt x="5843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25" y="1525"/>
                    </a:lnTo>
                    <a:lnTo>
                      <a:pt x="5507" y="2813"/>
                    </a:lnTo>
                    <a:lnTo>
                      <a:pt x="5408" y="4100"/>
                    </a:lnTo>
                    <a:lnTo>
                      <a:pt x="5348" y="5407"/>
                    </a:lnTo>
                    <a:lnTo>
                      <a:pt x="5289" y="6695"/>
                    </a:lnTo>
                    <a:lnTo>
                      <a:pt x="5249" y="7982"/>
                    </a:lnTo>
                    <a:lnTo>
                      <a:pt x="5229" y="9289"/>
                    </a:lnTo>
                    <a:lnTo>
                      <a:pt x="5229" y="10577"/>
                    </a:lnTo>
                    <a:lnTo>
                      <a:pt x="5249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29" y="23609"/>
                    </a:lnTo>
                    <a:lnTo>
                      <a:pt x="5190" y="24956"/>
                    </a:lnTo>
                    <a:lnTo>
                      <a:pt x="5091" y="26283"/>
                    </a:lnTo>
                    <a:lnTo>
                      <a:pt x="4992" y="27610"/>
                    </a:lnTo>
                    <a:lnTo>
                      <a:pt x="4853" y="28917"/>
                    </a:lnTo>
                    <a:lnTo>
                      <a:pt x="4695" y="30244"/>
                    </a:lnTo>
                    <a:lnTo>
                      <a:pt x="4477" y="31551"/>
                    </a:lnTo>
                    <a:lnTo>
                      <a:pt x="4358" y="32185"/>
                    </a:lnTo>
                    <a:lnTo>
                      <a:pt x="4239" y="32819"/>
                    </a:lnTo>
                    <a:lnTo>
                      <a:pt x="3942" y="34067"/>
                    </a:lnTo>
                    <a:lnTo>
                      <a:pt x="3605" y="35295"/>
                    </a:lnTo>
                    <a:lnTo>
                      <a:pt x="3249" y="36503"/>
                    </a:lnTo>
                    <a:lnTo>
                      <a:pt x="2872" y="37711"/>
                    </a:lnTo>
                    <a:lnTo>
                      <a:pt x="2476" y="38919"/>
                    </a:lnTo>
                    <a:lnTo>
                      <a:pt x="1664" y="41316"/>
                    </a:lnTo>
                    <a:lnTo>
                      <a:pt x="1308" y="42544"/>
                    </a:lnTo>
                    <a:lnTo>
                      <a:pt x="971" y="43772"/>
                    </a:lnTo>
                    <a:lnTo>
                      <a:pt x="832" y="44386"/>
                    </a:lnTo>
                    <a:lnTo>
                      <a:pt x="694" y="45000"/>
                    </a:lnTo>
                    <a:lnTo>
                      <a:pt x="555" y="45614"/>
                    </a:lnTo>
                    <a:lnTo>
                      <a:pt x="456" y="46228"/>
                    </a:lnTo>
                    <a:lnTo>
                      <a:pt x="357" y="46862"/>
                    </a:lnTo>
                    <a:lnTo>
                      <a:pt x="258" y="47476"/>
                    </a:lnTo>
                    <a:lnTo>
                      <a:pt x="199" y="48109"/>
                    </a:lnTo>
                    <a:lnTo>
                      <a:pt x="119" y="48743"/>
                    </a:lnTo>
                    <a:lnTo>
                      <a:pt x="80" y="49377"/>
                    </a:lnTo>
                    <a:lnTo>
                      <a:pt x="40" y="50031"/>
                    </a:lnTo>
                    <a:lnTo>
                      <a:pt x="20" y="50664"/>
                    </a:lnTo>
                    <a:lnTo>
                      <a:pt x="0" y="51318"/>
                    </a:lnTo>
                    <a:lnTo>
                      <a:pt x="20" y="52645"/>
                    </a:lnTo>
                    <a:lnTo>
                      <a:pt x="80" y="53972"/>
                    </a:lnTo>
                    <a:lnTo>
                      <a:pt x="159" y="55299"/>
                    </a:lnTo>
                    <a:lnTo>
                      <a:pt x="278" y="56606"/>
                    </a:lnTo>
                    <a:lnTo>
                      <a:pt x="416" y="57933"/>
                    </a:lnTo>
                    <a:lnTo>
                      <a:pt x="575" y="59260"/>
                    </a:lnTo>
                    <a:lnTo>
                      <a:pt x="753" y="60568"/>
                    </a:lnTo>
                    <a:lnTo>
                      <a:pt x="951" y="61875"/>
                    </a:lnTo>
                    <a:lnTo>
                      <a:pt x="1149" y="63222"/>
                    </a:lnTo>
                    <a:lnTo>
                      <a:pt x="1367" y="64568"/>
                    </a:lnTo>
                    <a:lnTo>
                      <a:pt x="1842" y="67262"/>
                    </a:lnTo>
                    <a:lnTo>
                      <a:pt x="2357" y="69936"/>
                    </a:lnTo>
                    <a:lnTo>
                      <a:pt x="2872" y="72610"/>
                    </a:lnTo>
                    <a:lnTo>
                      <a:pt x="3387" y="75303"/>
                    </a:lnTo>
                    <a:lnTo>
                      <a:pt x="3902" y="77977"/>
                    </a:lnTo>
                    <a:lnTo>
                      <a:pt x="4378" y="80671"/>
                    </a:lnTo>
                    <a:lnTo>
                      <a:pt x="4595" y="81998"/>
                    </a:lnTo>
                    <a:lnTo>
                      <a:pt x="4813" y="83365"/>
                    </a:lnTo>
                    <a:lnTo>
                      <a:pt x="5051" y="84870"/>
                    </a:lnTo>
                    <a:lnTo>
                      <a:pt x="5249" y="86375"/>
                    </a:lnTo>
                    <a:lnTo>
                      <a:pt x="5427" y="87900"/>
                    </a:lnTo>
                    <a:lnTo>
                      <a:pt x="5586" y="89425"/>
                    </a:lnTo>
                    <a:lnTo>
                      <a:pt x="5724" y="90950"/>
                    </a:lnTo>
                    <a:lnTo>
                      <a:pt x="5823" y="92475"/>
                    </a:lnTo>
                    <a:lnTo>
                      <a:pt x="5903" y="94001"/>
                    </a:lnTo>
                    <a:lnTo>
                      <a:pt x="5942" y="95545"/>
                    </a:lnTo>
                    <a:lnTo>
                      <a:pt x="5942" y="97070"/>
                    </a:lnTo>
                    <a:lnTo>
                      <a:pt x="5923" y="98596"/>
                    </a:lnTo>
                    <a:lnTo>
                      <a:pt x="5843" y="100121"/>
                    </a:lnTo>
                    <a:lnTo>
                      <a:pt x="5724" y="101646"/>
                    </a:lnTo>
                    <a:lnTo>
                      <a:pt x="5566" y="103171"/>
                    </a:lnTo>
                    <a:lnTo>
                      <a:pt x="5487" y="103923"/>
                    </a:lnTo>
                    <a:lnTo>
                      <a:pt x="5368" y="104676"/>
                    </a:lnTo>
                    <a:lnTo>
                      <a:pt x="5249" y="105429"/>
                    </a:lnTo>
                    <a:lnTo>
                      <a:pt x="5110" y="106181"/>
                    </a:lnTo>
                    <a:lnTo>
                      <a:pt x="4972" y="106934"/>
                    </a:lnTo>
                    <a:lnTo>
                      <a:pt x="4813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3" y="107885"/>
                    </a:lnTo>
                    <a:lnTo>
                      <a:pt x="4833" y="107944"/>
                    </a:lnTo>
                    <a:lnTo>
                      <a:pt x="4912" y="108023"/>
                    </a:lnTo>
                    <a:lnTo>
                      <a:pt x="5011" y="108083"/>
                    </a:lnTo>
                    <a:lnTo>
                      <a:pt x="5110" y="108083"/>
                    </a:lnTo>
                    <a:lnTo>
                      <a:pt x="5209" y="108063"/>
                    </a:lnTo>
                    <a:lnTo>
                      <a:pt x="5269" y="108023"/>
                    </a:lnTo>
                    <a:lnTo>
                      <a:pt x="5309" y="107984"/>
                    </a:lnTo>
                    <a:lnTo>
                      <a:pt x="5328" y="107924"/>
                    </a:lnTo>
                    <a:lnTo>
                      <a:pt x="5348" y="107845"/>
                    </a:lnTo>
                    <a:lnTo>
                      <a:pt x="5625" y="106538"/>
                    </a:lnTo>
                    <a:lnTo>
                      <a:pt x="5863" y="105211"/>
                    </a:lnTo>
                    <a:lnTo>
                      <a:pt x="6061" y="103884"/>
                    </a:lnTo>
                    <a:lnTo>
                      <a:pt x="6220" y="102557"/>
                    </a:lnTo>
                    <a:lnTo>
                      <a:pt x="6338" y="101230"/>
                    </a:lnTo>
                    <a:lnTo>
                      <a:pt x="6437" y="99903"/>
                    </a:lnTo>
                    <a:lnTo>
                      <a:pt x="649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97" y="94595"/>
                    </a:lnTo>
                    <a:lnTo>
                      <a:pt x="6437" y="93248"/>
                    </a:lnTo>
                    <a:lnTo>
                      <a:pt x="6358" y="91921"/>
                    </a:lnTo>
                    <a:lnTo>
                      <a:pt x="6259" y="90594"/>
                    </a:lnTo>
                    <a:lnTo>
                      <a:pt x="6140" y="89287"/>
                    </a:lnTo>
                    <a:lnTo>
                      <a:pt x="6002" y="87960"/>
                    </a:lnTo>
                    <a:lnTo>
                      <a:pt x="5843" y="86633"/>
                    </a:lnTo>
                    <a:lnTo>
                      <a:pt x="5665" y="85306"/>
                    </a:lnTo>
                    <a:lnTo>
                      <a:pt x="5467" y="83979"/>
                    </a:lnTo>
                    <a:lnTo>
                      <a:pt x="5269" y="82652"/>
                    </a:lnTo>
                    <a:lnTo>
                      <a:pt x="5051" y="81344"/>
                    </a:lnTo>
                    <a:lnTo>
                      <a:pt x="4595" y="78710"/>
                    </a:lnTo>
                    <a:lnTo>
                      <a:pt x="4100" y="76076"/>
                    </a:lnTo>
                    <a:lnTo>
                      <a:pt x="3110" y="70827"/>
                    </a:lnTo>
                    <a:lnTo>
                      <a:pt x="2615" y="68233"/>
                    </a:lnTo>
                    <a:lnTo>
                      <a:pt x="2140" y="65638"/>
                    </a:lnTo>
                    <a:lnTo>
                      <a:pt x="1684" y="62964"/>
                    </a:lnTo>
                    <a:lnTo>
                      <a:pt x="1466" y="61617"/>
                    </a:lnTo>
                    <a:lnTo>
                      <a:pt x="1248" y="60270"/>
                    </a:lnTo>
                    <a:lnTo>
                      <a:pt x="1070" y="58904"/>
                    </a:lnTo>
                    <a:lnTo>
                      <a:pt x="912" y="57537"/>
                    </a:lnTo>
                    <a:lnTo>
                      <a:pt x="773" y="56151"/>
                    </a:lnTo>
                    <a:lnTo>
                      <a:pt x="654" y="54784"/>
                    </a:lnTo>
                    <a:lnTo>
                      <a:pt x="59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75" y="50664"/>
                    </a:lnTo>
                    <a:lnTo>
                      <a:pt x="595" y="49991"/>
                    </a:lnTo>
                    <a:lnTo>
                      <a:pt x="634" y="49298"/>
                    </a:lnTo>
                    <a:lnTo>
                      <a:pt x="694" y="48624"/>
                    </a:lnTo>
                    <a:lnTo>
                      <a:pt x="753" y="47951"/>
                    </a:lnTo>
                    <a:lnTo>
                      <a:pt x="852" y="47278"/>
                    </a:lnTo>
                    <a:lnTo>
                      <a:pt x="931" y="46604"/>
                    </a:lnTo>
                    <a:lnTo>
                      <a:pt x="1050" y="45931"/>
                    </a:lnTo>
                    <a:lnTo>
                      <a:pt x="1189" y="45257"/>
                    </a:lnTo>
                    <a:lnTo>
                      <a:pt x="1327" y="44604"/>
                    </a:lnTo>
                    <a:lnTo>
                      <a:pt x="1486" y="43930"/>
                    </a:lnTo>
                    <a:lnTo>
                      <a:pt x="1842" y="42683"/>
                    </a:lnTo>
                    <a:lnTo>
                      <a:pt x="223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67" y="37790"/>
                    </a:lnTo>
                    <a:lnTo>
                      <a:pt x="3863" y="36582"/>
                    </a:lnTo>
                    <a:lnTo>
                      <a:pt x="4219" y="35334"/>
                    </a:lnTo>
                    <a:lnTo>
                      <a:pt x="4397" y="34701"/>
                    </a:lnTo>
                    <a:lnTo>
                      <a:pt x="4556" y="34067"/>
                    </a:lnTo>
                    <a:lnTo>
                      <a:pt x="4813" y="32859"/>
                    </a:lnTo>
                    <a:lnTo>
                      <a:pt x="5051" y="31631"/>
                    </a:lnTo>
                    <a:lnTo>
                      <a:pt x="5229" y="30403"/>
                    </a:lnTo>
                    <a:lnTo>
                      <a:pt x="5408" y="29155"/>
                    </a:lnTo>
                    <a:lnTo>
                      <a:pt x="5526" y="27907"/>
                    </a:lnTo>
                    <a:lnTo>
                      <a:pt x="5645" y="26659"/>
                    </a:lnTo>
                    <a:lnTo>
                      <a:pt x="5724" y="25412"/>
                    </a:lnTo>
                    <a:lnTo>
                      <a:pt x="5784" y="24144"/>
                    </a:lnTo>
                    <a:lnTo>
                      <a:pt x="5843" y="22658"/>
                    </a:lnTo>
                    <a:lnTo>
                      <a:pt x="5863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43" y="15231"/>
                    </a:lnTo>
                    <a:lnTo>
                      <a:pt x="5804" y="12260"/>
                    </a:lnTo>
                    <a:lnTo>
                      <a:pt x="5804" y="10775"/>
                    </a:lnTo>
                    <a:lnTo>
                      <a:pt x="5804" y="9289"/>
                    </a:lnTo>
                    <a:lnTo>
                      <a:pt x="5823" y="7804"/>
                    </a:lnTo>
                    <a:lnTo>
                      <a:pt x="5863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60" y="1882"/>
                    </a:lnTo>
                    <a:lnTo>
                      <a:pt x="6319" y="416"/>
                    </a:lnTo>
                    <a:lnTo>
                      <a:pt x="6319" y="337"/>
                    </a:lnTo>
                    <a:lnTo>
                      <a:pt x="6319" y="258"/>
                    </a:lnTo>
                    <a:lnTo>
                      <a:pt x="6259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9" name="Google Shape;6429;p23"/>
              <p:cNvSpPr/>
              <p:nvPr/>
            </p:nvSpPr>
            <p:spPr>
              <a:xfrm>
                <a:off x="1703100" y="2585650"/>
                <a:ext cx="64400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6" h="26680" extrusionOk="0">
                    <a:moveTo>
                      <a:pt x="1862" y="0"/>
                    </a:moveTo>
                    <a:lnTo>
                      <a:pt x="1743" y="20"/>
                    </a:lnTo>
                    <a:lnTo>
                      <a:pt x="1664" y="60"/>
                    </a:lnTo>
                    <a:lnTo>
                      <a:pt x="1585" y="159"/>
                    </a:lnTo>
                    <a:lnTo>
                      <a:pt x="1565" y="218"/>
                    </a:lnTo>
                    <a:lnTo>
                      <a:pt x="1545" y="278"/>
                    </a:lnTo>
                    <a:lnTo>
                      <a:pt x="1545" y="337"/>
                    </a:lnTo>
                    <a:lnTo>
                      <a:pt x="1545" y="416"/>
                    </a:lnTo>
                    <a:lnTo>
                      <a:pt x="1644" y="872"/>
                    </a:lnTo>
                    <a:lnTo>
                      <a:pt x="1743" y="1327"/>
                    </a:lnTo>
                    <a:lnTo>
                      <a:pt x="1803" y="1803"/>
                    </a:lnTo>
                    <a:lnTo>
                      <a:pt x="1882" y="2258"/>
                    </a:lnTo>
                    <a:lnTo>
                      <a:pt x="1961" y="3189"/>
                    </a:lnTo>
                    <a:lnTo>
                      <a:pt x="2001" y="4120"/>
                    </a:lnTo>
                    <a:lnTo>
                      <a:pt x="2001" y="5031"/>
                    </a:lnTo>
                    <a:lnTo>
                      <a:pt x="1981" y="5962"/>
                    </a:lnTo>
                    <a:lnTo>
                      <a:pt x="1922" y="6893"/>
                    </a:lnTo>
                    <a:lnTo>
                      <a:pt x="1823" y="7804"/>
                    </a:lnTo>
                    <a:lnTo>
                      <a:pt x="1704" y="8735"/>
                    </a:lnTo>
                    <a:lnTo>
                      <a:pt x="1585" y="9666"/>
                    </a:lnTo>
                    <a:lnTo>
                      <a:pt x="1427" y="10577"/>
                    </a:lnTo>
                    <a:lnTo>
                      <a:pt x="1268" y="11508"/>
                    </a:lnTo>
                    <a:lnTo>
                      <a:pt x="951" y="13330"/>
                    </a:lnTo>
                    <a:lnTo>
                      <a:pt x="634" y="15152"/>
                    </a:lnTo>
                    <a:lnTo>
                      <a:pt x="476" y="16024"/>
                    </a:lnTo>
                    <a:lnTo>
                      <a:pt x="357" y="16915"/>
                    </a:lnTo>
                    <a:lnTo>
                      <a:pt x="238" y="17786"/>
                    </a:lnTo>
                    <a:lnTo>
                      <a:pt x="139" y="18678"/>
                    </a:lnTo>
                    <a:lnTo>
                      <a:pt x="60" y="19569"/>
                    </a:lnTo>
                    <a:lnTo>
                      <a:pt x="20" y="20460"/>
                    </a:lnTo>
                    <a:lnTo>
                      <a:pt x="1" y="21352"/>
                    </a:lnTo>
                    <a:lnTo>
                      <a:pt x="20" y="22243"/>
                    </a:lnTo>
                    <a:lnTo>
                      <a:pt x="60" y="22797"/>
                    </a:lnTo>
                    <a:lnTo>
                      <a:pt x="100" y="23352"/>
                    </a:lnTo>
                    <a:lnTo>
                      <a:pt x="218" y="24461"/>
                    </a:lnTo>
                    <a:lnTo>
                      <a:pt x="476" y="26679"/>
                    </a:lnTo>
                    <a:lnTo>
                      <a:pt x="1050" y="26679"/>
                    </a:lnTo>
                    <a:lnTo>
                      <a:pt x="773" y="24461"/>
                    </a:lnTo>
                    <a:lnTo>
                      <a:pt x="654" y="23352"/>
                    </a:lnTo>
                    <a:lnTo>
                      <a:pt x="615" y="22797"/>
                    </a:lnTo>
                    <a:lnTo>
                      <a:pt x="595" y="22243"/>
                    </a:lnTo>
                    <a:lnTo>
                      <a:pt x="575" y="21252"/>
                    </a:lnTo>
                    <a:lnTo>
                      <a:pt x="595" y="20262"/>
                    </a:lnTo>
                    <a:lnTo>
                      <a:pt x="654" y="19272"/>
                    </a:lnTo>
                    <a:lnTo>
                      <a:pt x="753" y="18282"/>
                    </a:lnTo>
                    <a:lnTo>
                      <a:pt x="872" y="17311"/>
                    </a:lnTo>
                    <a:lnTo>
                      <a:pt x="1011" y="16321"/>
                    </a:lnTo>
                    <a:lnTo>
                      <a:pt x="1169" y="15350"/>
                    </a:lnTo>
                    <a:lnTo>
                      <a:pt x="1347" y="14380"/>
                    </a:lnTo>
                    <a:lnTo>
                      <a:pt x="1644" y="12637"/>
                    </a:lnTo>
                    <a:lnTo>
                      <a:pt x="1961" y="10874"/>
                    </a:lnTo>
                    <a:lnTo>
                      <a:pt x="2100" y="9983"/>
                    </a:lnTo>
                    <a:lnTo>
                      <a:pt x="2239" y="9111"/>
                    </a:lnTo>
                    <a:lnTo>
                      <a:pt x="2338" y="8220"/>
                    </a:lnTo>
                    <a:lnTo>
                      <a:pt x="2437" y="7329"/>
                    </a:lnTo>
                    <a:lnTo>
                      <a:pt x="2516" y="6437"/>
                    </a:lnTo>
                    <a:lnTo>
                      <a:pt x="2556" y="5566"/>
                    </a:lnTo>
                    <a:lnTo>
                      <a:pt x="2575" y="4675"/>
                    </a:lnTo>
                    <a:lnTo>
                      <a:pt x="2556" y="3783"/>
                    </a:lnTo>
                    <a:lnTo>
                      <a:pt x="2516" y="2892"/>
                    </a:lnTo>
                    <a:lnTo>
                      <a:pt x="2417" y="2001"/>
                    </a:lnTo>
                    <a:lnTo>
                      <a:pt x="2278" y="1129"/>
                    </a:lnTo>
                    <a:lnTo>
                      <a:pt x="2199" y="674"/>
                    </a:lnTo>
                    <a:lnTo>
                      <a:pt x="2100" y="238"/>
                    </a:lnTo>
                    <a:lnTo>
                      <a:pt x="2080" y="159"/>
                    </a:lnTo>
                    <a:lnTo>
                      <a:pt x="2041" y="119"/>
                    </a:lnTo>
                    <a:lnTo>
                      <a:pt x="2001" y="60"/>
                    </a:lnTo>
                    <a:lnTo>
                      <a:pt x="1961" y="40"/>
                    </a:lnTo>
                    <a:lnTo>
                      <a:pt x="186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0" name="Google Shape;6430;p23"/>
              <p:cNvSpPr/>
              <p:nvPr/>
            </p:nvSpPr>
            <p:spPr>
              <a:xfrm>
                <a:off x="1770925" y="2936725"/>
                <a:ext cx="14400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6" h="2853" extrusionOk="0">
                    <a:moveTo>
                      <a:pt x="278" y="0"/>
                    </a:moveTo>
                    <a:lnTo>
                      <a:pt x="179" y="20"/>
                    </a:lnTo>
                    <a:lnTo>
                      <a:pt x="80" y="79"/>
                    </a:lnTo>
                    <a:lnTo>
                      <a:pt x="60" y="119"/>
                    </a:lnTo>
                    <a:lnTo>
                      <a:pt x="21" y="178"/>
                    </a:lnTo>
                    <a:lnTo>
                      <a:pt x="1" y="238"/>
                    </a:lnTo>
                    <a:lnTo>
                      <a:pt x="1" y="317"/>
                    </a:lnTo>
                    <a:lnTo>
                      <a:pt x="1" y="2515"/>
                    </a:lnTo>
                    <a:lnTo>
                      <a:pt x="1" y="2595"/>
                    </a:lnTo>
                    <a:lnTo>
                      <a:pt x="21" y="2654"/>
                    </a:lnTo>
                    <a:lnTo>
                      <a:pt x="60" y="2713"/>
                    </a:lnTo>
                    <a:lnTo>
                      <a:pt x="80" y="2773"/>
                    </a:lnTo>
                    <a:lnTo>
                      <a:pt x="179" y="2832"/>
                    </a:lnTo>
                    <a:lnTo>
                      <a:pt x="278" y="2852"/>
                    </a:lnTo>
                    <a:lnTo>
                      <a:pt x="397" y="2832"/>
                    </a:lnTo>
                    <a:lnTo>
                      <a:pt x="476" y="2773"/>
                    </a:lnTo>
                    <a:lnTo>
                      <a:pt x="516" y="2713"/>
                    </a:lnTo>
                    <a:lnTo>
                      <a:pt x="536" y="2654"/>
                    </a:lnTo>
                    <a:lnTo>
                      <a:pt x="556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56" y="238"/>
                    </a:lnTo>
                    <a:lnTo>
                      <a:pt x="536" y="178"/>
                    </a:lnTo>
                    <a:lnTo>
                      <a:pt x="516" y="119"/>
                    </a:lnTo>
                    <a:lnTo>
                      <a:pt x="476" y="79"/>
                    </a:lnTo>
                    <a:lnTo>
                      <a:pt x="397" y="20"/>
                    </a:lnTo>
                    <a:lnTo>
                      <a:pt x="27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1" name="Google Shape;6431;p23"/>
              <p:cNvSpPr/>
              <p:nvPr/>
            </p:nvSpPr>
            <p:spPr>
              <a:xfrm>
                <a:off x="1847675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46" y="0"/>
                    </a:moveTo>
                    <a:lnTo>
                      <a:pt x="1447" y="20"/>
                    </a:lnTo>
                    <a:lnTo>
                      <a:pt x="1348" y="80"/>
                    </a:lnTo>
                    <a:lnTo>
                      <a:pt x="1269" y="159"/>
                    </a:lnTo>
                    <a:lnTo>
                      <a:pt x="1249" y="218"/>
                    </a:lnTo>
                    <a:lnTo>
                      <a:pt x="1229" y="278"/>
                    </a:lnTo>
                    <a:lnTo>
                      <a:pt x="1209" y="337"/>
                    </a:lnTo>
                    <a:lnTo>
                      <a:pt x="1229" y="416"/>
                    </a:lnTo>
                    <a:lnTo>
                      <a:pt x="1368" y="1506"/>
                    </a:lnTo>
                    <a:lnTo>
                      <a:pt x="1486" y="2595"/>
                    </a:lnTo>
                    <a:lnTo>
                      <a:pt x="1585" y="3684"/>
                    </a:lnTo>
                    <a:lnTo>
                      <a:pt x="1645" y="4794"/>
                    </a:lnTo>
                    <a:lnTo>
                      <a:pt x="1684" y="5883"/>
                    </a:lnTo>
                    <a:lnTo>
                      <a:pt x="1684" y="6972"/>
                    </a:lnTo>
                    <a:lnTo>
                      <a:pt x="1684" y="8062"/>
                    </a:lnTo>
                    <a:lnTo>
                      <a:pt x="1665" y="9171"/>
                    </a:lnTo>
                    <a:lnTo>
                      <a:pt x="1645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229" y="17945"/>
                    </a:lnTo>
                    <a:lnTo>
                      <a:pt x="1150" y="20084"/>
                    </a:lnTo>
                    <a:lnTo>
                      <a:pt x="1110" y="21154"/>
                    </a:lnTo>
                    <a:lnTo>
                      <a:pt x="1090" y="22243"/>
                    </a:lnTo>
                    <a:lnTo>
                      <a:pt x="1090" y="23312"/>
                    </a:lnTo>
                    <a:lnTo>
                      <a:pt x="1110" y="24382"/>
                    </a:lnTo>
                    <a:lnTo>
                      <a:pt x="1150" y="25451"/>
                    </a:lnTo>
                    <a:lnTo>
                      <a:pt x="1209" y="26541"/>
                    </a:lnTo>
                    <a:lnTo>
                      <a:pt x="1288" y="27610"/>
                    </a:lnTo>
                    <a:lnTo>
                      <a:pt x="1407" y="28680"/>
                    </a:lnTo>
                    <a:lnTo>
                      <a:pt x="1526" y="29749"/>
                    </a:lnTo>
                    <a:lnTo>
                      <a:pt x="1684" y="30819"/>
                    </a:lnTo>
                    <a:lnTo>
                      <a:pt x="2021" y="32958"/>
                    </a:lnTo>
                    <a:lnTo>
                      <a:pt x="2378" y="35077"/>
                    </a:lnTo>
                    <a:lnTo>
                      <a:pt x="2556" y="36186"/>
                    </a:lnTo>
                    <a:lnTo>
                      <a:pt x="2734" y="37276"/>
                    </a:lnTo>
                    <a:lnTo>
                      <a:pt x="2873" y="38385"/>
                    </a:lnTo>
                    <a:lnTo>
                      <a:pt x="3011" y="39494"/>
                    </a:lnTo>
                    <a:lnTo>
                      <a:pt x="3130" y="40603"/>
                    </a:lnTo>
                    <a:lnTo>
                      <a:pt x="3210" y="41732"/>
                    </a:lnTo>
                    <a:lnTo>
                      <a:pt x="3269" y="42841"/>
                    </a:lnTo>
                    <a:lnTo>
                      <a:pt x="3289" y="43970"/>
                    </a:lnTo>
                    <a:lnTo>
                      <a:pt x="3289" y="45099"/>
                    </a:lnTo>
                    <a:lnTo>
                      <a:pt x="3249" y="46208"/>
                    </a:lnTo>
                    <a:lnTo>
                      <a:pt x="3210" y="47337"/>
                    </a:lnTo>
                    <a:lnTo>
                      <a:pt x="3130" y="48466"/>
                    </a:lnTo>
                    <a:lnTo>
                      <a:pt x="3031" y="49575"/>
                    </a:lnTo>
                    <a:lnTo>
                      <a:pt x="2932" y="50685"/>
                    </a:lnTo>
                    <a:lnTo>
                      <a:pt x="2794" y="51814"/>
                    </a:lnTo>
                    <a:lnTo>
                      <a:pt x="2655" y="52923"/>
                    </a:lnTo>
                    <a:lnTo>
                      <a:pt x="2358" y="55022"/>
                    </a:lnTo>
                    <a:lnTo>
                      <a:pt x="2041" y="57122"/>
                    </a:lnTo>
                    <a:lnTo>
                      <a:pt x="1368" y="61301"/>
                    </a:lnTo>
                    <a:lnTo>
                      <a:pt x="1051" y="63400"/>
                    </a:lnTo>
                    <a:lnTo>
                      <a:pt x="734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80" y="71937"/>
                    </a:lnTo>
                    <a:lnTo>
                      <a:pt x="41" y="73066"/>
                    </a:lnTo>
                    <a:lnTo>
                      <a:pt x="1" y="74175"/>
                    </a:lnTo>
                    <a:lnTo>
                      <a:pt x="1" y="75284"/>
                    </a:lnTo>
                    <a:lnTo>
                      <a:pt x="21" y="76393"/>
                    </a:lnTo>
                    <a:lnTo>
                      <a:pt x="60" y="77502"/>
                    </a:lnTo>
                    <a:lnTo>
                      <a:pt x="140" y="78611"/>
                    </a:lnTo>
                    <a:lnTo>
                      <a:pt x="239" y="79701"/>
                    </a:lnTo>
                    <a:lnTo>
                      <a:pt x="377" y="80790"/>
                    </a:lnTo>
                    <a:lnTo>
                      <a:pt x="556" y="81879"/>
                    </a:lnTo>
                    <a:lnTo>
                      <a:pt x="754" y="82969"/>
                    </a:lnTo>
                    <a:lnTo>
                      <a:pt x="991" y="84038"/>
                    </a:lnTo>
                    <a:lnTo>
                      <a:pt x="1269" y="85088"/>
                    </a:lnTo>
                    <a:lnTo>
                      <a:pt x="1585" y="86138"/>
                    </a:lnTo>
                    <a:lnTo>
                      <a:pt x="1962" y="87188"/>
                    </a:lnTo>
                    <a:lnTo>
                      <a:pt x="1982" y="87247"/>
                    </a:lnTo>
                    <a:lnTo>
                      <a:pt x="2021" y="87306"/>
                    </a:lnTo>
                    <a:lnTo>
                      <a:pt x="2061" y="87326"/>
                    </a:lnTo>
                    <a:lnTo>
                      <a:pt x="2120" y="87346"/>
                    </a:lnTo>
                    <a:lnTo>
                      <a:pt x="2160" y="87366"/>
                    </a:lnTo>
                    <a:lnTo>
                      <a:pt x="2219" y="87346"/>
                    </a:lnTo>
                    <a:lnTo>
                      <a:pt x="2298" y="87306"/>
                    </a:lnTo>
                    <a:lnTo>
                      <a:pt x="2398" y="87227"/>
                    </a:lnTo>
                    <a:lnTo>
                      <a:pt x="2457" y="87128"/>
                    </a:lnTo>
                    <a:lnTo>
                      <a:pt x="2477" y="86989"/>
                    </a:lnTo>
                    <a:lnTo>
                      <a:pt x="2457" y="86930"/>
                    </a:lnTo>
                    <a:lnTo>
                      <a:pt x="2437" y="86851"/>
                    </a:lnTo>
                    <a:lnTo>
                      <a:pt x="2100" y="85861"/>
                    </a:lnTo>
                    <a:lnTo>
                      <a:pt x="1784" y="84850"/>
                    </a:lnTo>
                    <a:lnTo>
                      <a:pt x="1526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12" y="80770"/>
                    </a:lnTo>
                    <a:lnTo>
                      <a:pt x="793" y="79740"/>
                    </a:lnTo>
                    <a:lnTo>
                      <a:pt x="694" y="78710"/>
                    </a:lnTo>
                    <a:lnTo>
                      <a:pt x="615" y="77681"/>
                    </a:lnTo>
                    <a:lnTo>
                      <a:pt x="556" y="76651"/>
                    </a:lnTo>
                    <a:lnTo>
                      <a:pt x="536" y="75601"/>
                    </a:lnTo>
                    <a:lnTo>
                      <a:pt x="536" y="74551"/>
                    </a:lnTo>
                    <a:lnTo>
                      <a:pt x="575" y="73501"/>
                    </a:lnTo>
                    <a:lnTo>
                      <a:pt x="615" y="72471"/>
                    </a:lnTo>
                    <a:lnTo>
                      <a:pt x="674" y="71422"/>
                    </a:lnTo>
                    <a:lnTo>
                      <a:pt x="754" y="70372"/>
                    </a:lnTo>
                    <a:lnTo>
                      <a:pt x="853" y="69322"/>
                    </a:lnTo>
                    <a:lnTo>
                      <a:pt x="971" y="68253"/>
                    </a:lnTo>
                    <a:lnTo>
                      <a:pt x="1229" y="66153"/>
                    </a:lnTo>
                    <a:lnTo>
                      <a:pt x="1526" y="64054"/>
                    </a:lnTo>
                    <a:lnTo>
                      <a:pt x="1843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9" y="52665"/>
                    </a:lnTo>
                    <a:lnTo>
                      <a:pt x="3388" y="51596"/>
                    </a:lnTo>
                    <a:lnTo>
                      <a:pt x="3507" y="50546"/>
                    </a:lnTo>
                    <a:lnTo>
                      <a:pt x="3586" y="49476"/>
                    </a:lnTo>
                    <a:lnTo>
                      <a:pt x="3665" y="48427"/>
                    </a:lnTo>
                    <a:lnTo>
                      <a:pt x="3725" y="47357"/>
                    </a:lnTo>
                    <a:lnTo>
                      <a:pt x="3764" y="46307"/>
                    </a:lnTo>
                    <a:lnTo>
                      <a:pt x="3804" y="45258"/>
                    </a:lnTo>
                    <a:lnTo>
                      <a:pt x="3804" y="44188"/>
                    </a:lnTo>
                    <a:lnTo>
                      <a:pt x="3784" y="43138"/>
                    </a:lnTo>
                    <a:lnTo>
                      <a:pt x="3744" y="42089"/>
                    </a:lnTo>
                    <a:lnTo>
                      <a:pt x="3685" y="41019"/>
                    </a:lnTo>
                    <a:lnTo>
                      <a:pt x="3606" y="39969"/>
                    </a:lnTo>
                    <a:lnTo>
                      <a:pt x="3507" y="38900"/>
                    </a:lnTo>
                    <a:lnTo>
                      <a:pt x="3388" y="37830"/>
                    </a:lnTo>
                    <a:lnTo>
                      <a:pt x="3229" y="36781"/>
                    </a:lnTo>
                    <a:lnTo>
                      <a:pt x="2873" y="34562"/>
                    </a:lnTo>
                    <a:lnTo>
                      <a:pt x="2497" y="32364"/>
                    </a:lnTo>
                    <a:lnTo>
                      <a:pt x="2318" y="31275"/>
                    </a:lnTo>
                    <a:lnTo>
                      <a:pt x="2160" y="30165"/>
                    </a:lnTo>
                    <a:lnTo>
                      <a:pt x="2021" y="29056"/>
                    </a:lnTo>
                    <a:lnTo>
                      <a:pt x="1883" y="27947"/>
                    </a:lnTo>
                    <a:lnTo>
                      <a:pt x="1803" y="26878"/>
                    </a:lnTo>
                    <a:lnTo>
                      <a:pt x="1724" y="25788"/>
                    </a:lnTo>
                    <a:lnTo>
                      <a:pt x="1684" y="24719"/>
                    </a:lnTo>
                    <a:lnTo>
                      <a:pt x="1665" y="23649"/>
                    </a:lnTo>
                    <a:lnTo>
                      <a:pt x="1665" y="22580"/>
                    </a:lnTo>
                    <a:lnTo>
                      <a:pt x="1665" y="21490"/>
                    </a:lnTo>
                    <a:lnTo>
                      <a:pt x="1704" y="20421"/>
                    </a:lnTo>
                    <a:lnTo>
                      <a:pt x="1744" y="19351"/>
                    </a:lnTo>
                    <a:lnTo>
                      <a:pt x="1863" y="16955"/>
                    </a:lnTo>
                    <a:lnTo>
                      <a:pt x="2001" y="14558"/>
                    </a:lnTo>
                    <a:lnTo>
                      <a:pt x="2120" y="12181"/>
                    </a:lnTo>
                    <a:lnTo>
                      <a:pt x="2180" y="10973"/>
                    </a:lnTo>
                    <a:lnTo>
                      <a:pt x="2219" y="9785"/>
                    </a:lnTo>
                    <a:lnTo>
                      <a:pt x="2239" y="8596"/>
                    </a:lnTo>
                    <a:lnTo>
                      <a:pt x="2259" y="7388"/>
                    </a:lnTo>
                    <a:lnTo>
                      <a:pt x="2239" y="6200"/>
                    </a:lnTo>
                    <a:lnTo>
                      <a:pt x="2199" y="5011"/>
                    </a:lnTo>
                    <a:lnTo>
                      <a:pt x="2140" y="3823"/>
                    </a:lnTo>
                    <a:lnTo>
                      <a:pt x="2061" y="2615"/>
                    </a:lnTo>
                    <a:lnTo>
                      <a:pt x="1922" y="1427"/>
                    </a:lnTo>
                    <a:lnTo>
                      <a:pt x="1764" y="238"/>
                    </a:lnTo>
                    <a:lnTo>
                      <a:pt x="1744" y="179"/>
                    </a:lnTo>
                    <a:lnTo>
                      <a:pt x="1724" y="119"/>
                    </a:lnTo>
                    <a:lnTo>
                      <a:pt x="1684" y="80"/>
                    </a:lnTo>
                    <a:lnTo>
                      <a:pt x="1645" y="40"/>
                    </a:lnTo>
                    <a:lnTo>
                      <a:pt x="1605" y="20"/>
                    </a:lnTo>
                    <a:lnTo>
                      <a:pt x="154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2" name="Google Shape;6432;p23"/>
              <p:cNvSpPr/>
              <p:nvPr/>
            </p:nvSpPr>
            <p:spPr>
              <a:xfrm>
                <a:off x="1841250" y="267325"/>
                <a:ext cx="36675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7" h="10261" extrusionOk="0">
                    <a:moveTo>
                      <a:pt x="0" y="1"/>
                    </a:moveTo>
                    <a:lnTo>
                      <a:pt x="218" y="1229"/>
                    </a:lnTo>
                    <a:lnTo>
                      <a:pt x="416" y="2457"/>
                    </a:lnTo>
                    <a:lnTo>
                      <a:pt x="595" y="3685"/>
                    </a:lnTo>
                    <a:lnTo>
                      <a:pt x="713" y="4932"/>
                    </a:lnTo>
                    <a:lnTo>
                      <a:pt x="813" y="6180"/>
                    </a:lnTo>
                    <a:lnTo>
                      <a:pt x="872" y="7428"/>
                    </a:lnTo>
                    <a:lnTo>
                      <a:pt x="892" y="8696"/>
                    </a:lnTo>
                    <a:lnTo>
                      <a:pt x="872" y="9943"/>
                    </a:lnTo>
                    <a:lnTo>
                      <a:pt x="892" y="10023"/>
                    </a:lnTo>
                    <a:lnTo>
                      <a:pt x="892" y="10082"/>
                    </a:lnTo>
                    <a:lnTo>
                      <a:pt x="931" y="10141"/>
                    </a:lnTo>
                    <a:lnTo>
                      <a:pt x="971" y="10181"/>
                    </a:lnTo>
                    <a:lnTo>
                      <a:pt x="1050" y="10240"/>
                    </a:lnTo>
                    <a:lnTo>
                      <a:pt x="1149" y="10260"/>
                    </a:lnTo>
                    <a:lnTo>
                      <a:pt x="1268" y="10240"/>
                    </a:lnTo>
                    <a:lnTo>
                      <a:pt x="1347" y="10181"/>
                    </a:lnTo>
                    <a:lnTo>
                      <a:pt x="1387" y="10141"/>
                    </a:lnTo>
                    <a:lnTo>
                      <a:pt x="1427" y="10082"/>
                    </a:lnTo>
                    <a:lnTo>
                      <a:pt x="1446" y="10023"/>
                    </a:lnTo>
                    <a:lnTo>
                      <a:pt x="1446" y="9943"/>
                    </a:lnTo>
                    <a:lnTo>
                      <a:pt x="1466" y="8913"/>
                    </a:lnTo>
                    <a:lnTo>
                      <a:pt x="1446" y="7864"/>
                    </a:lnTo>
                    <a:lnTo>
                      <a:pt x="1407" y="6834"/>
                    </a:lnTo>
                    <a:lnTo>
                      <a:pt x="1347" y="5784"/>
                    </a:lnTo>
                    <a:lnTo>
                      <a:pt x="1268" y="4754"/>
                    </a:lnTo>
                    <a:lnTo>
                      <a:pt x="1169" y="3724"/>
                    </a:lnTo>
                    <a:lnTo>
                      <a:pt x="1030" y="2694"/>
                    </a:lnTo>
                    <a:lnTo>
                      <a:pt x="892" y="1664"/>
                    </a:lnTo>
                    <a:lnTo>
                      <a:pt x="733" y="832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3" name="Google Shape;6433;p23"/>
              <p:cNvSpPr/>
              <p:nvPr/>
            </p:nvSpPr>
            <p:spPr>
              <a:xfrm>
                <a:off x="1772925" y="267325"/>
                <a:ext cx="35175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6616" extrusionOk="0">
                    <a:moveTo>
                      <a:pt x="0" y="1"/>
                    </a:moveTo>
                    <a:lnTo>
                      <a:pt x="198" y="1585"/>
                    </a:lnTo>
                    <a:lnTo>
                      <a:pt x="416" y="3189"/>
                    </a:lnTo>
                    <a:lnTo>
                      <a:pt x="852" y="6378"/>
                    </a:lnTo>
                    <a:lnTo>
                      <a:pt x="872" y="6457"/>
                    </a:lnTo>
                    <a:lnTo>
                      <a:pt x="891" y="6517"/>
                    </a:lnTo>
                    <a:lnTo>
                      <a:pt x="931" y="6556"/>
                    </a:lnTo>
                    <a:lnTo>
                      <a:pt x="971" y="6596"/>
                    </a:lnTo>
                    <a:lnTo>
                      <a:pt x="1010" y="6616"/>
                    </a:lnTo>
                    <a:lnTo>
                      <a:pt x="1070" y="6616"/>
                    </a:lnTo>
                    <a:lnTo>
                      <a:pt x="1169" y="6596"/>
                    </a:lnTo>
                    <a:lnTo>
                      <a:pt x="1268" y="6556"/>
                    </a:lnTo>
                    <a:lnTo>
                      <a:pt x="1347" y="6457"/>
                    </a:lnTo>
                    <a:lnTo>
                      <a:pt x="1387" y="6339"/>
                    </a:lnTo>
                    <a:lnTo>
                      <a:pt x="1406" y="6279"/>
                    </a:lnTo>
                    <a:lnTo>
                      <a:pt x="1406" y="6200"/>
                    </a:lnTo>
                    <a:lnTo>
                      <a:pt x="59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4" name="Google Shape;6434;p23"/>
              <p:cNvSpPr/>
              <p:nvPr/>
            </p:nvSpPr>
            <p:spPr>
              <a:xfrm>
                <a:off x="1749650" y="1504725"/>
                <a:ext cx="1104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18" h="26066" extrusionOk="0">
                    <a:moveTo>
                      <a:pt x="3031" y="0"/>
                    </a:moveTo>
                    <a:lnTo>
                      <a:pt x="2932" y="20"/>
                    </a:lnTo>
                    <a:lnTo>
                      <a:pt x="2892" y="40"/>
                    </a:lnTo>
                    <a:lnTo>
                      <a:pt x="2852" y="80"/>
                    </a:lnTo>
                    <a:lnTo>
                      <a:pt x="2813" y="119"/>
                    </a:lnTo>
                    <a:lnTo>
                      <a:pt x="2793" y="179"/>
                    </a:lnTo>
                    <a:lnTo>
                      <a:pt x="2793" y="238"/>
                    </a:lnTo>
                    <a:lnTo>
                      <a:pt x="2793" y="317"/>
                    </a:lnTo>
                    <a:lnTo>
                      <a:pt x="3130" y="3387"/>
                    </a:lnTo>
                    <a:lnTo>
                      <a:pt x="3268" y="4932"/>
                    </a:lnTo>
                    <a:lnTo>
                      <a:pt x="3427" y="6477"/>
                    </a:lnTo>
                    <a:lnTo>
                      <a:pt x="3546" y="8022"/>
                    </a:lnTo>
                    <a:lnTo>
                      <a:pt x="3664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23" y="17331"/>
                    </a:lnTo>
                    <a:lnTo>
                      <a:pt x="3744" y="18876"/>
                    </a:lnTo>
                    <a:lnTo>
                      <a:pt x="3625" y="20421"/>
                    </a:lnTo>
                    <a:lnTo>
                      <a:pt x="3565" y="21193"/>
                    </a:lnTo>
                    <a:lnTo>
                      <a:pt x="3466" y="21965"/>
                    </a:lnTo>
                    <a:lnTo>
                      <a:pt x="3367" y="22718"/>
                    </a:lnTo>
                    <a:lnTo>
                      <a:pt x="3249" y="23491"/>
                    </a:lnTo>
                    <a:lnTo>
                      <a:pt x="3130" y="24263"/>
                    </a:lnTo>
                    <a:lnTo>
                      <a:pt x="2971" y="25016"/>
                    </a:lnTo>
                    <a:lnTo>
                      <a:pt x="2852" y="24818"/>
                    </a:lnTo>
                    <a:lnTo>
                      <a:pt x="2734" y="24580"/>
                    </a:lnTo>
                    <a:lnTo>
                      <a:pt x="2536" y="24124"/>
                    </a:lnTo>
                    <a:lnTo>
                      <a:pt x="2357" y="23649"/>
                    </a:lnTo>
                    <a:lnTo>
                      <a:pt x="2219" y="23174"/>
                    </a:lnTo>
                    <a:lnTo>
                      <a:pt x="2100" y="22659"/>
                    </a:lnTo>
                    <a:lnTo>
                      <a:pt x="2001" y="22164"/>
                    </a:lnTo>
                    <a:lnTo>
                      <a:pt x="1842" y="21134"/>
                    </a:lnTo>
                    <a:lnTo>
                      <a:pt x="1407" y="18262"/>
                    </a:lnTo>
                    <a:lnTo>
                      <a:pt x="1208" y="16816"/>
                    </a:lnTo>
                    <a:lnTo>
                      <a:pt x="1030" y="15370"/>
                    </a:lnTo>
                    <a:lnTo>
                      <a:pt x="872" y="13984"/>
                    </a:lnTo>
                    <a:lnTo>
                      <a:pt x="733" y="12577"/>
                    </a:lnTo>
                    <a:lnTo>
                      <a:pt x="634" y="11151"/>
                    </a:lnTo>
                    <a:lnTo>
                      <a:pt x="575" y="9745"/>
                    </a:lnTo>
                    <a:lnTo>
                      <a:pt x="555" y="8339"/>
                    </a:lnTo>
                    <a:lnTo>
                      <a:pt x="555" y="7626"/>
                    </a:lnTo>
                    <a:lnTo>
                      <a:pt x="575" y="6933"/>
                    </a:lnTo>
                    <a:lnTo>
                      <a:pt x="595" y="6220"/>
                    </a:lnTo>
                    <a:lnTo>
                      <a:pt x="634" y="5506"/>
                    </a:lnTo>
                    <a:lnTo>
                      <a:pt x="694" y="4813"/>
                    </a:lnTo>
                    <a:lnTo>
                      <a:pt x="773" y="4100"/>
                    </a:lnTo>
                    <a:lnTo>
                      <a:pt x="931" y="4417"/>
                    </a:lnTo>
                    <a:lnTo>
                      <a:pt x="1090" y="4754"/>
                    </a:lnTo>
                    <a:lnTo>
                      <a:pt x="1208" y="5071"/>
                    </a:lnTo>
                    <a:lnTo>
                      <a:pt x="1327" y="5407"/>
                    </a:lnTo>
                    <a:lnTo>
                      <a:pt x="1426" y="5744"/>
                    </a:lnTo>
                    <a:lnTo>
                      <a:pt x="1525" y="6101"/>
                    </a:lnTo>
                    <a:lnTo>
                      <a:pt x="1605" y="6457"/>
                    </a:lnTo>
                    <a:lnTo>
                      <a:pt x="1664" y="6814"/>
                    </a:lnTo>
                    <a:lnTo>
                      <a:pt x="1763" y="7527"/>
                    </a:lnTo>
                    <a:lnTo>
                      <a:pt x="1822" y="8279"/>
                    </a:lnTo>
                    <a:lnTo>
                      <a:pt x="1842" y="9012"/>
                    </a:lnTo>
                    <a:lnTo>
                      <a:pt x="1862" y="9765"/>
                    </a:lnTo>
                    <a:lnTo>
                      <a:pt x="1842" y="11290"/>
                    </a:lnTo>
                    <a:lnTo>
                      <a:pt x="1822" y="12815"/>
                    </a:lnTo>
                    <a:lnTo>
                      <a:pt x="1842" y="13568"/>
                    </a:lnTo>
                    <a:lnTo>
                      <a:pt x="1862" y="14300"/>
                    </a:lnTo>
                    <a:lnTo>
                      <a:pt x="1941" y="15013"/>
                    </a:lnTo>
                    <a:lnTo>
                      <a:pt x="2040" y="15727"/>
                    </a:lnTo>
                    <a:lnTo>
                      <a:pt x="2060" y="15806"/>
                    </a:lnTo>
                    <a:lnTo>
                      <a:pt x="2080" y="15845"/>
                    </a:lnTo>
                    <a:lnTo>
                      <a:pt x="2120" y="15905"/>
                    </a:lnTo>
                    <a:lnTo>
                      <a:pt x="2159" y="15925"/>
                    </a:lnTo>
                    <a:lnTo>
                      <a:pt x="2219" y="15944"/>
                    </a:lnTo>
                    <a:lnTo>
                      <a:pt x="2258" y="15964"/>
                    </a:lnTo>
                    <a:lnTo>
                      <a:pt x="2357" y="15944"/>
                    </a:lnTo>
                    <a:lnTo>
                      <a:pt x="2456" y="15905"/>
                    </a:lnTo>
                    <a:lnTo>
                      <a:pt x="2536" y="15806"/>
                    </a:lnTo>
                    <a:lnTo>
                      <a:pt x="2575" y="15746"/>
                    </a:lnTo>
                    <a:lnTo>
                      <a:pt x="2575" y="15687"/>
                    </a:lnTo>
                    <a:lnTo>
                      <a:pt x="2595" y="15627"/>
                    </a:lnTo>
                    <a:lnTo>
                      <a:pt x="2575" y="15548"/>
                    </a:lnTo>
                    <a:lnTo>
                      <a:pt x="2516" y="15152"/>
                    </a:lnTo>
                    <a:lnTo>
                      <a:pt x="2476" y="14756"/>
                    </a:lnTo>
                    <a:lnTo>
                      <a:pt x="2397" y="13964"/>
                    </a:lnTo>
                    <a:lnTo>
                      <a:pt x="2357" y="13152"/>
                    </a:lnTo>
                    <a:lnTo>
                      <a:pt x="2357" y="12340"/>
                    </a:lnTo>
                    <a:lnTo>
                      <a:pt x="2377" y="10696"/>
                    </a:lnTo>
                    <a:lnTo>
                      <a:pt x="2377" y="9884"/>
                    </a:lnTo>
                    <a:lnTo>
                      <a:pt x="2377" y="9072"/>
                    </a:lnTo>
                    <a:lnTo>
                      <a:pt x="2337" y="8260"/>
                    </a:lnTo>
                    <a:lnTo>
                      <a:pt x="2278" y="7467"/>
                    </a:lnTo>
                    <a:lnTo>
                      <a:pt x="2179" y="6675"/>
                    </a:lnTo>
                    <a:lnTo>
                      <a:pt x="2120" y="6299"/>
                    </a:lnTo>
                    <a:lnTo>
                      <a:pt x="2040" y="5903"/>
                    </a:lnTo>
                    <a:lnTo>
                      <a:pt x="1941" y="5526"/>
                    </a:lnTo>
                    <a:lnTo>
                      <a:pt x="1842" y="5150"/>
                    </a:lnTo>
                    <a:lnTo>
                      <a:pt x="1704" y="4793"/>
                    </a:lnTo>
                    <a:lnTo>
                      <a:pt x="1565" y="4417"/>
                    </a:lnTo>
                    <a:lnTo>
                      <a:pt x="1407" y="4061"/>
                    </a:lnTo>
                    <a:lnTo>
                      <a:pt x="1208" y="3704"/>
                    </a:lnTo>
                    <a:lnTo>
                      <a:pt x="1010" y="3367"/>
                    </a:lnTo>
                    <a:lnTo>
                      <a:pt x="793" y="3031"/>
                    </a:lnTo>
                    <a:lnTo>
                      <a:pt x="733" y="2971"/>
                    </a:lnTo>
                    <a:lnTo>
                      <a:pt x="654" y="2951"/>
                    </a:lnTo>
                    <a:lnTo>
                      <a:pt x="595" y="2932"/>
                    </a:lnTo>
                    <a:lnTo>
                      <a:pt x="515" y="2951"/>
                    </a:lnTo>
                    <a:lnTo>
                      <a:pt x="436" y="2971"/>
                    </a:lnTo>
                    <a:lnTo>
                      <a:pt x="377" y="3031"/>
                    </a:lnTo>
                    <a:lnTo>
                      <a:pt x="337" y="3090"/>
                    </a:lnTo>
                    <a:lnTo>
                      <a:pt x="317" y="3169"/>
                    </a:lnTo>
                    <a:lnTo>
                      <a:pt x="218" y="3942"/>
                    </a:lnTo>
                    <a:lnTo>
                      <a:pt x="139" y="4714"/>
                    </a:lnTo>
                    <a:lnTo>
                      <a:pt x="80" y="5506"/>
                    </a:lnTo>
                    <a:lnTo>
                      <a:pt x="40" y="6279"/>
                    </a:lnTo>
                    <a:lnTo>
                      <a:pt x="0" y="7051"/>
                    </a:lnTo>
                    <a:lnTo>
                      <a:pt x="0" y="7824"/>
                    </a:lnTo>
                    <a:lnTo>
                      <a:pt x="0" y="8596"/>
                    </a:lnTo>
                    <a:lnTo>
                      <a:pt x="0" y="9369"/>
                    </a:lnTo>
                    <a:lnTo>
                      <a:pt x="60" y="10914"/>
                    </a:lnTo>
                    <a:lnTo>
                      <a:pt x="159" y="12458"/>
                    </a:lnTo>
                    <a:lnTo>
                      <a:pt x="317" y="14003"/>
                    </a:lnTo>
                    <a:lnTo>
                      <a:pt x="476" y="15548"/>
                    </a:lnTo>
                    <a:lnTo>
                      <a:pt x="674" y="17093"/>
                    </a:lnTo>
                    <a:lnTo>
                      <a:pt x="892" y="18618"/>
                    </a:lnTo>
                    <a:lnTo>
                      <a:pt x="1109" y="20143"/>
                    </a:lnTo>
                    <a:lnTo>
                      <a:pt x="1347" y="21668"/>
                    </a:lnTo>
                    <a:lnTo>
                      <a:pt x="1446" y="22263"/>
                    </a:lnTo>
                    <a:lnTo>
                      <a:pt x="1565" y="22837"/>
                    </a:lnTo>
                    <a:lnTo>
                      <a:pt x="1704" y="23411"/>
                    </a:lnTo>
                    <a:lnTo>
                      <a:pt x="1862" y="23966"/>
                    </a:lnTo>
                    <a:lnTo>
                      <a:pt x="2060" y="24501"/>
                    </a:lnTo>
                    <a:lnTo>
                      <a:pt x="2179" y="24778"/>
                    </a:lnTo>
                    <a:lnTo>
                      <a:pt x="2298" y="25016"/>
                    </a:lnTo>
                    <a:lnTo>
                      <a:pt x="2436" y="25273"/>
                    </a:lnTo>
                    <a:lnTo>
                      <a:pt x="2595" y="25511"/>
                    </a:lnTo>
                    <a:lnTo>
                      <a:pt x="2753" y="25748"/>
                    </a:lnTo>
                    <a:lnTo>
                      <a:pt x="2932" y="25966"/>
                    </a:lnTo>
                    <a:lnTo>
                      <a:pt x="2991" y="26026"/>
                    </a:lnTo>
                    <a:lnTo>
                      <a:pt x="3050" y="26046"/>
                    </a:lnTo>
                    <a:lnTo>
                      <a:pt x="3130" y="26065"/>
                    </a:lnTo>
                    <a:lnTo>
                      <a:pt x="3209" y="26046"/>
                    </a:lnTo>
                    <a:lnTo>
                      <a:pt x="3268" y="26026"/>
                    </a:lnTo>
                    <a:lnTo>
                      <a:pt x="3328" y="25966"/>
                    </a:lnTo>
                    <a:lnTo>
                      <a:pt x="3367" y="25907"/>
                    </a:lnTo>
                    <a:lnTo>
                      <a:pt x="3407" y="25828"/>
                    </a:lnTo>
                    <a:lnTo>
                      <a:pt x="3565" y="25035"/>
                    </a:lnTo>
                    <a:lnTo>
                      <a:pt x="3704" y="24243"/>
                    </a:lnTo>
                    <a:lnTo>
                      <a:pt x="3843" y="23451"/>
                    </a:lnTo>
                    <a:lnTo>
                      <a:pt x="3942" y="22659"/>
                    </a:lnTo>
                    <a:lnTo>
                      <a:pt x="4061" y="21866"/>
                    </a:lnTo>
                    <a:lnTo>
                      <a:pt x="4140" y="21074"/>
                    </a:lnTo>
                    <a:lnTo>
                      <a:pt x="4219" y="20282"/>
                    </a:lnTo>
                    <a:lnTo>
                      <a:pt x="4278" y="19490"/>
                    </a:lnTo>
                    <a:lnTo>
                      <a:pt x="4377" y="17885"/>
                    </a:lnTo>
                    <a:lnTo>
                      <a:pt x="4417" y="16301"/>
                    </a:lnTo>
                    <a:lnTo>
                      <a:pt x="4417" y="14697"/>
                    </a:lnTo>
                    <a:lnTo>
                      <a:pt x="4397" y="13092"/>
                    </a:lnTo>
                    <a:lnTo>
                      <a:pt x="433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01" y="6675"/>
                    </a:lnTo>
                    <a:lnTo>
                      <a:pt x="3863" y="5091"/>
                    </a:lnTo>
                    <a:lnTo>
                      <a:pt x="3704" y="3486"/>
                    </a:lnTo>
                    <a:lnTo>
                      <a:pt x="3348" y="317"/>
                    </a:lnTo>
                    <a:lnTo>
                      <a:pt x="3348" y="238"/>
                    </a:lnTo>
                    <a:lnTo>
                      <a:pt x="3308" y="179"/>
                    </a:lnTo>
                    <a:lnTo>
                      <a:pt x="3288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3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5" name="Google Shape;6435;p23"/>
              <p:cNvSpPr/>
              <p:nvPr/>
            </p:nvSpPr>
            <p:spPr>
              <a:xfrm>
                <a:off x="1924425" y="2381650"/>
                <a:ext cx="50050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2002" h="34840" extrusionOk="0">
                    <a:moveTo>
                      <a:pt x="932" y="0"/>
                    </a:moveTo>
                    <a:lnTo>
                      <a:pt x="833" y="20"/>
                    </a:lnTo>
                    <a:lnTo>
                      <a:pt x="734" y="79"/>
                    </a:lnTo>
                    <a:lnTo>
                      <a:pt x="694" y="119"/>
                    </a:lnTo>
                    <a:lnTo>
                      <a:pt x="655" y="178"/>
                    </a:lnTo>
                    <a:lnTo>
                      <a:pt x="635" y="258"/>
                    </a:lnTo>
                    <a:lnTo>
                      <a:pt x="635" y="317"/>
                    </a:lnTo>
                    <a:lnTo>
                      <a:pt x="476" y="2733"/>
                    </a:lnTo>
                    <a:lnTo>
                      <a:pt x="417" y="3942"/>
                    </a:lnTo>
                    <a:lnTo>
                      <a:pt x="357" y="5130"/>
                    </a:lnTo>
                    <a:lnTo>
                      <a:pt x="318" y="6338"/>
                    </a:lnTo>
                    <a:lnTo>
                      <a:pt x="298" y="7546"/>
                    </a:lnTo>
                    <a:lnTo>
                      <a:pt x="298" y="8755"/>
                    </a:lnTo>
                    <a:lnTo>
                      <a:pt x="338" y="9963"/>
                    </a:lnTo>
                    <a:lnTo>
                      <a:pt x="377" y="10577"/>
                    </a:lnTo>
                    <a:lnTo>
                      <a:pt x="417" y="11191"/>
                    </a:lnTo>
                    <a:lnTo>
                      <a:pt x="536" y="12399"/>
                    </a:lnTo>
                    <a:lnTo>
                      <a:pt x="674" y="13607"/>
                    </a:lnTo>
                    <a:lnTo>
                      <a:pt x="833" y="14815"/>
                    </a:lnTo>
                    <a:lnTo>
                      <a:pt x="991" y="16023"/>
                    </a:lnTo>
                    <a:lnTo>
                      <a:pt x="1150" y="17232"/>
                    </a:lnTo>
                    <a:lnTo>
                      <a:pt x="1288" y="18440"/>
                    </a:lnTo>
                    <a:lnTo>
                      <a:pt x="1387" y="19648"/>
                    </a:lnTo>
                    <a:lnTo>
                      <a:pt x="1427" y="20619"/>
                    </a:lnTo>
                    <a:lnTo>
                      <a:pt x="1427" y="21569"/>
                    </a:lnTo>
                    <a:lnTo>
                      <a:pt x="1387" y="22520"/>
                    </a:lnTo>
                    <a:lnTo>
                      <a:pt x="1328" y="23471"/>
                    </a:lnTo>
                    <a:lnTo>
                      <a:pt x="1229" y="24421"/>
                    </a:lnTo>
                    <a:lnTo>
                      <a:pt x="1110" y="25372"/>
                    </a:lnTo>
                    <a:lnTo>
                      <a:pt x="853" y="27273"/>
                    </a:lnTo>
                    <a:lnTo>
                      <a:pt x="555" y="29155"/>
                    </a:lnTo>
                    <a:lnTo>
                      <a:pt x="417" y="30106"/>
                    </a:lnTo>
                    <a:lnTo>
                      <a:pt x="298" y="31037"/>
                    </a:lnTo>
                    <a:lnTo>
                      <a:pt x="179" y="31987"/>
                    </a:lnTo>
                    <a:lnTo>
                      <a:pt x="100" y="32938"/>
                    </a:lnTo>
                    <a:lnTo>
                      <a:pt x="21" y="33889"/>
                    </a:lnTo>
                    <a:lnTo>
                      <a:pt x="1" y="34839"/>
                    </a:lnTo>
                    <a:lnTo>
                      <a:pt x="555" y="34839"/>
                    </a:lnTo>
                    <a:lnTo>
                      <a:pt x="595" y="33988"/>
                    </a:lnTo>
                    <a:lnTo>
                      <a:pt x="635" y="33156"/>
                    </a:lnTo>
                    <a:lnTo>
                      <a:pt x="714" y="32304"/>
                    </a:lnTo>
                    <a:lnTo>
                      <a:pt x="813" y="31472"/>
                    </a:lnTo>
                    <a:lnTo>
                      <a:pt x="932" y="30640"/>
                    </a:lnTo>
                    <a:lnTo>
                      <a:pt x="1051" y="29789"/>
                    </a:lnTo>
                    <a:lnTo>
                      <a:pt x="1308" y="28125"/>
                    </a:lnTo>
                    <a:lnTo>
                      <a:pt x="1486" y="27036"/>
                    </a:lnTo>
                    <a:lnTo>
                      <a:pt x="1625" y="25946"/>
                    </a:lnTo>
                    <a:lnTo>
                      <a:pt x="1764" y="24857"/>
                    </a:lnTo>
                    <a:lnTo>
                      <a:pt x="1883" y="23748"/>
                    </a:lnTo>
                    <a:lnTo>
                      <a:pt x="1962" y="22659"/>
                    </a:lnTo>
                    <a:lnTo>
                      <a:pt x="2001" y="21549"/>
                    </a:lnTo>
                    <a:lnTo>
                      <a:pt x="2001" y="20995"/>
                    </a:lnTo>
                    <a:lnTo>
                      <a:pt x="1982" y="20440"/>
                    </a:lnTo>
                    <a:lnTo>
                      <a:pt x="1962" y="19886"/>
                    </a:lnTo>
                    <a:lnTo>
                      <a:pt x="1922" y="19331"/>
                    </a:lnTo>
                    <a:lnTo>
                      <a:pt x="1823" y="18163"/>
                    </a:lnTo>
                    <a:lnTo>
                      <a:pt x="1684" y="16994"/>
                    </a:lnTo>
                    <a:lnTo>
                      <a:pt x="1387" y="14657"/>
                    </a:lnTo>
                    <a:lnTo>
                      <a:pt x="1229" y="13488"/>
                    </a:lnTo>
                    <a:lnTo>
                      <a:pt x="1090" y="12320"/>
                    </a:lnTo>
                    <a:lnTo>
                      <a:pt x="971" y="11151"/>
                    </a:lnTo>
                    <a:lnTo>
                      <a:pt x="912" y="9963"/>
                    </a:lnTo>
                    <a:lnTo>
                      <a:pt x="872" y="8755"/>
                    </a:lnTo>
                    <a:lnTo>
                      <a:pt x="872" y="7546"/>
                    </a:lnTo>
                    <a:lnTo>
                      <a:pt x="892" y="6338"/>
                    </a:lnTo>
                    <a:lnTo>
                      <a:pt x="912" y="5130"/>
                    </a:lnTo>
                    <a:lnTo>
                      <a:pt x="971" y="3942"/>
                    </a:lnTo>
                    <a:lnTo>
                      <a:pt x="1051" y="2733"/>
                    </a:lnTo>
                    <a:lnTo>
                      <a:pt x="1189" y="317"/>
                    </a:lnTo>
                    <a:lnTo>
                      <a:pt x="1189" y="238"/>
                    </a:lnTo>
                    <a:lnTo>
                      <a:pt x="1189" y="178"/>
                    </a:lnTo>
                    <a:lnTo>
                      <a:pt x="1150" y="119"/>
                    </a:lnTo>
                    <a:lnTo>
                      <a:pt x="1130" y="79"/>
                    </a:lnTo>
                    <a:lnTo>
                      <a:pt x="1031" y="20"/>
                    </a:lnTo>
                    <a:lnTo>
                      <a:pt x="93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6" name="Google Shape;6436;p23"/>
              <p:cNvSpPr/>
              <p:nvPr/>
            </p:nvSpPr>
            <p:spPr>
              <a:xfrm>
                <a:off x="1839775" y="2972375"/>
                <a:ext cx="66850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74" h="11211" extrusionOk="0">
                    <a:moveTo>
                      <a:pt x="2317" y="0"/>
                    </a:moveTo>
                    <a:lnTo>
                      <a:pt x="2218" y="20"/>
                    </a:lnTo>
                    <a:lnTo>
                      <a:pt x="2119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60" y="238"/>
                    </a:lnTo>
                    <a:lnTo>
                      <a:pt x="2060" y="317"/>
                    </a:lnTo>
                    <a:lnTo>
                      <a:pt x="2100" y="1030"/>
                    </a:lnTo>
                    <a:lnTo>
                      <a:pt x="2100" y="1723"/>
                    </a:lnTo>
                    <a:lnTo>
                      <a:pt x="2060" y="2416"/>
                    </a:lnTo>
                    <a:lnTo>
                      <a:pt x="2000" y="3110"/>
                    </a:lnTo>
                    <a:lnTo>
                      <a:pt x="1882" y="3803"/>
                    </a:lnTo>
                    <a:lnTo>
                      <a:pt x="1763" y="4476"/>
                    </a:lnTo>
                    <a:lnTo>
                      <a:pt x="1604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73" y="8517"/>
                    </a:lnTo>
                    <a:lnTo>
                      <a:pt x="317" y="9864"/>
                    </a:lnTo>
                    <a:lnTo>
                      <a:pt x="139" y="10537"/>
                    </a:lnTo>
                    <a:lnTo>
                      <a:pt x="0" y="11210"/>
                    </a:lnTo>
                    <a:lnTo>
                      <a:pt x="535" y="11210"/>
                    </a:lnTo>
                    <a:lnTo>
                      <a:pt x="673" y="10537"/>
                    </a:lnTo>
                    <a:lnTo>
                      <a:pt x="852" y="9864"/>
                    </a:lnTo>
                    <a:lnTo>
                      <a:pt x="1208" y="8517"/>
                    </a:lnTo>
                    <a:lnTo>
                      <a:pt x="1604" y="7170"/>
                    </a:lnTo>
                    <a:lnTo>
                      <a:pt x="1981" y="5843"/>
                    </a:lnTo>
                    <a:lnTo>
                      <a:pt x="2159" y="5169"/>
                    </a:lnTo>
                    <a:lnTo>
                      <a:pt x="2317" y="4476"/>
                    </a:lnTo>
                    <a:lnTo>
                      <a:pt x="2456" y="3803"/>
                    </a:lnTo>
                    <a:lnTo>
                      <a:pt x="2555" y="3110"/>
                    </a:lnTo>
                    <a:lnTo>
                      <a:pt x="2634" y="2416"/>
                    </a:lnTo>
                    <a:lnTo>
                      <a:pt x="2674" y="1723"/>
                    </a:lnTo>
                    <a:lnTo>
                      <a:pt x="2674" y="1030"/>
                    </a:lnTo>
                    <a:lnTo>
                      <a:pt x="2634" y="317"/>
                    </a:lnTo>
                    <a:lnTo>
                      <a:pt x="2614" y="238"/>
                    </a:lnTo>
                    <a:lnTo>
                      <a:pt x="2595" y="178"/>
                    </a:lnTo>
                    <a:lnTo>
                      <a:pt x="2555" y="119"/>
                    </a:lnTo>
                    <a:lnTo>
                      <a:pt x="2515" y="79"/>
                    </a:lnTo>
                    <a:lnTo>
                      <a:pt x="2416" y="20"/>
                    </a:lnTo>
                    <a:lnTo>
                      <a:pt x="231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7" name="Google Shape;6437;p23"/>
              <p:cNvSpPr/>
              <p:nvPr/>
            </p:nvSpPr>
            <p:spPr>
              <a:xfrm>
                <a:off x="1922950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0" y="1"/>
                    </a:moveTo>
                    <a:lnTo>
                      <a:pt x="139" y="832"/>
                    </a:lnTo>
                    <a:lnTo>
                      <a:pt x="258" y="1684"/>
                    </a:lnTo>
                    <a:lnTo>
                      <a:pt x="456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93" y="8517"/>
                    </a:lnTo>
                    <a:lnTo>
                      <a:pt x="832" y="10240"/>
                    </a:lnTo>
                    <a:lnTo>
                      <a:pt x="852" y="11964"/>
                    </a:lnTo>
                    <a:lnTo>
                      <a:pt x="852" y="13687"/>
                    </a:lnTo>
                    <a:lnTo>
                      <a:pt x="832" y="15410"/>
                    </a:lnTo>
                    <a:lnTo>
                      <a:pt x="773" y="17133"/>
                    </a:lnTo>
                    <a:lnTo>
                      <a:pt x="654" y="20579"/>
                    </a:lnTo>
                    <a:lnTo>
                      <a:pt x="496" y="24026"/>
                    </a:lnTo>
                    <a:lnTo>
                      <a:pt x="357" y="27452"/>
                    </a:lnTo>
                    <a:lnTo>
                      <a:pt x="278" y="29532"/>
                    </a:lnTo>
                    <a:lnTo>
                      <a:pt x="238" y="31611"/>
                    </a:lnTo>
                    <a:lnTo>
                      <a:pt x="199" y="33711"/>
                    </a:lnTo>
                    <a:lnTo>
                      <a:pt x="199" y="35790"/>
                    </a:lnTo>
                    <a:lnTo>
                      <a:pt x="238" y="37870"/>
                    </a:lnTo>
                    <a:lnTo>
                      <a:pt x="317" y="39950"/>
                    </a:lnTo>
                    <a:lnTo>
                      <a:pt x="377" y="40980"/>
                    </a:lnTo>
                    <a:lnTo>
                      <a:pt x="436" y="42029"/>
                    </a:lnTo>
                    <a:lnTo>
                      <a:pt x="535" y="43059"/>
                    </a:lnTo>
                    <a:lnTo>
                      <a:pt x="634" y="44109"/>
                    </a:lnTo>
                    <a:lnTo>
                      <a:pt x="872" y="46228"/>
                    </a:lnTo>
                    <a:lnTo>
                      <a:pt x="1149" y="48328"/>
                    </a:lnTo>
                    <a:lnTo>
                      <a:pt x="1743" y="52566"/>
                    </a:lnTo>
                    <a:lnTo>
                      <a:pt x="2021" y="54666"/>
                    </a:lnTo>
                    <a:lnTo>
                      <a:pt x="2258" y="56785"/>
                    </a:lnTo>
                    <a:lnTo>
                      <a:pt x="2357" y="57855"/>
                    </a:lnTo>
                    <a:lnTo>
                      <a:pt x="2456" y="58924"/>
                    </a:lnTo>
                    <a:lnTo>
                      <a:pt x="2536" y="59994"/>
                    </a:lnTo>
                    <a:lnTo>
                      <a:pt x="2575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95" y="64747"/>
                    </a:lnTo>
                    <a:lnTo>
                      <a:pt x="253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59" y="69659"/>
                    </a:lnTo>
                    <a:lnTo>
                      <a:pt x="1981" y="70867"/>
                    </a:lnTo>
                    <a:lnTo>
                      <a:pt x="1763" y="71996"/>
                    </a:lnTo>
                    <a:lnTo>
                      <a:pt x="1526" y="73125"/>
                    </a:lnTo>
                    <a:lnTo>
                      <a:pt x="1288" y="74274"/>
                    </a:lnTo>
                    <a:lnTo>
                      <a:pt x="1070" y="75403"/>
                    </a:lnTo>
                    <a:lnTo>
                      <a:pt x="971" y="75977"/>
                    </a:lnTo>
                    <a:lnTo>
                      <a:pt x="892" y="76552"/>
                    </a:lnTo>
                    <a:lnTo>
                      <a:pt x="832" y="77126"/>
                    </a:lnTo>
                    <a:lnTo>
                      <a:pt x="773" y="77700"/>
                    </a:lnTo>
                    <a:lnTo>
                      <a:pt x="753" y="78295"/>
                    </a:lnTo>
                    <a:lnTo>
                      <a:pt x="753" y="78869"/>
                    </a:lnTo>
                    <a:lnTo>
                      <a:pt x="773" y="79443"/>
                    </a:lnTo>
                    <a:lnTo>
                      <a:pt x="832" y="80038"/>
                    </a:lnTo>
                    <a:lnTo>
                      <a:pt x="832" y="80117"/>
                    </a:lnTo>
                    <a:lnTo>
                      <a:pt x="872" y="80176"/>
                    </a:lnTo>
                    <a:lnTo>
                      <a:pt x="892" y="80236"/>
                    </a:lnTo>
                    <a:lnTo>
                      <a:pt x="951" y="80275"/>
                    </a:lnTo>
                    <a:lnTo>
                      <a:pt x="1030" y="80335"/>
                    </a:lnTo>
                    <a:lnTo>
                      <a:pt x="1149" y="80354"/>
                    </a:lnTo>
                    <a:lnTo>
                      <a:pt x="1248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67" y="80236"/>
                    </a:lnTo>
                    <a:lnTo>
                      <a:pt x="1387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47" y="79483"/>
                    </a:lnTo>
                    <a:lnTo>
                      <a:pt x="1328" y="78948"/>
                    </a:lnTo>
                    <a:lnTo>
                      <a:pt x="1328" y="78413"/>
                    </a:lnTo>
                    <a:lnTo>
                      <a:pt x="1347" y="77859"/>
                    </a:lnTo>
                    <a:lnTo>
                      <a:pt x="1387" y="77324"/>
                    </a:lnTo>
                    <a:lnTo>
                      <a:pt x="1446" y="76789"/>
                    </a:lnTo>
                    <a:lnTo>
                      <a:pt x="1506" y="76255"/>
                    </a:lnTo>
                    <a:lnTo>
                      <a:pt x="160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39" y="72551"/>
                    </a:lnTo>
                    <a:lnTo>
                      <a:pt x="2437" y="71501"/>
                    </a:lnTo>
                    <a:lnTo>
                      <a:pt x="2615" y="70491"/>
                    </a:lnTo>
                    <a:lnTo>
                      <a:pt x="2754" y="69461"/>
                    </a:lnTo>
                    <a:lnTo>
                      <a:pt x="2892" y="68451"/>
                    </a:lnTo>
                    <a:lnTo>
                      <a:pt x="2991" y="67421"/>
                    </a:lnTo>
                    <a:lnTo>
                      <a:pt x="3090" y="66391"/>
                    </a:lnTo>
                    <a:lnTo>
                      <a:pt x="3150" y="65361"/>
                    </a:lnTo>
                    <a:lnTo>
                      <a:pt x="3189" y="64311"/>
                    </a:lnTo>
                    <a:lnTo>
                      <a:pt x="3189" y="63282"/>
                    </a:lnTo>
                    <a:lnTo>
                      <a:pt x="3189" y="62212"/>
                    </a:lnTo>
                    <a:lnTo>
                      <a:pt x="3150" y="61142"/>
                    </a:lnTo>
                    <a:lnTo>
                      <a:pt x="3110" y="60053"/>
                    </a:lnTo>
                    <a:lnTo>
                      <a:pt x="3031" y="58984"/>
                    </a:lnTo>
                    <a:lnTo>
                      <a:pt x="2932" y="57914"/>
                    </a:lnTo>
                    <a:lnTo>
                      <a:pt x="2833" y="56864"/>
                    </a:lnTo>
                    <a:lnTo>
                      <a:pt x="2595" y="54725"/>
                    </a:lnTo>
                    <a:lnTo>
                      <a:pt x="2318" y="52606"/>
                    </a:lnTo>
                    <a:lnTo>
                      <a:pt x="2021" y="50487"/>
                    </a:lnTo>
                    <a:lnTo>
                      <a:pt x="1724" y="48348"/>
                    </a:lnTo>
                    <a:lnTo>
                      <a:pt x="1446" y="46228"/>
                    </a:lnTo>
                    <a:lnTo>
                      <a:pt x="1328" y="45179"/>
                    </a:lnTo>
                    <a:lnTo>
                      <a:pt x="1209" y="44129"/>
                    </a:lnTo>
                    <a:lnTo>
                      <a:pt x="1110" y="43079"/>
                    </a:lnTo>
                    <a:lnTo>
                      <a:pt x="1030" y="42029"/>
                    </a:lnTo>
                    <a:lnTo>
                      <a:pt x="971" y="40980"/>
                    </a:lnTo>
                    <a:lnTo>
                      <a:pt x="912" y="39910"/>
                    </a:lnTo>
                    <a:lnTo>
                      <a:pt x="852" y="37811"/>
                    </a:lnTo>
                    <a:lnTo>
                      <a:pt x="813" y="35711"/>
                    </a:lnTo>
                    <a:lnTo>
                      <a:pt x="813" y="33592"/>
                    </a:lnTo>
                    <a:lnTo>
                      <a:pt x="852" y="31492"/>
                    </a:lnTo>
                    <a:lnTo>
                      <a:pt x="912" y="29393"/>
                    </a:lnTo>
                    <a:lnTo>
                      <a:pt x="971" y="27294"/>
                    </a:lnTo>
                    <a:lnTo>
                      <a:pt x="1050" y="25174"/>
                    </a:lnTo>
                    <a:lnTo>
                      <a:pt x="1228" y="20956"/>
                    </a:lnTo>
                    <a:lnTo>
                      <a:pt x="1308" y="18856"/>
                    </a:lnTo>
                    <a:lnTo>
                      <a:pt x="1367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27" y="10953"/>
                    </a:lnTo>
                    <a:lnTo>
                      <a:pt x="1387" y="9369"/>
                    </a:lnTo>
                    <a:lnTo>
                      <a:pt x="1347" y="7804"/>
                    </a:lnTo>
                    <a:lnTo>
                      <a:pt x="1248" y="6220"/>
                    </a:lnTo>
                    <a:lnTo>
                      <a:pt x="1149" y="4655"/>
                    </a:lnTo>
                    <a:lnTo>
                      <a:pt x="991" y="3110"/>
                    </a:lnTo>
                    <a:lnTo>
                      <a:pt x="813" y="1545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8" name="Google Shape;6438;p23"/>
              <p:cNvSpPr/>
              <p:nvPr/>
            </p:nvSpPr>
            <p:spPr>
              <a:xfrm>
                <a:off x="1321325" y="1474025"/>
                <a:ext cx="21325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3" h="8359" extrusionOk="0">
                    <a:moveTo>
                      <a:pt x="496" y="0"/>
                    </a:moveTo>
                    <a:lnTo>
                      <a:pt x="397" y="20"/>
                    </a:lnTo>
                    <a:lnTo>
                      <a:pt x="298" y="80"/>
                    </a:lnTo>
                    <a:lnTo>
                      <a:pt x="278" y="119"/>
                    </a:lnTo>
                    <a:lnTo>
                      <a:pt x="239" y="179"/>
                    </a:lnTo>
                    <a:lnTo>
                      <a:pt x="239" y="238"/>
                    </a:lnTo>
                    <a:lnTo>
                      <a:pt x="219" y="317"/>
                    </a:lnTo>
                    <a:lnTo>
                      <a:pt x="258" y="1288"/>
                    </a:lnTo>
                    <a:lnTo>
                      <a:pt x="278" y="2258"/>
                    </a:lnTo>
                    <a:lnTo>
                      <a:pt x="278" y="3209"/>
                    </a:lnTo>
                    <a:lnTo>
                      <a:pt x="258" y="4179"/>
                    </a:lnTo>
                    <a:lnTo>
                      <a:pt x="219" y="5150"/>
                    </a:lnTo>
                    <a:lnTo>
                      <a:pt x="159" y="6121"/>
                    </a:lnTo>
                    <a:lnTo>
                      <a:pt x="100" y="7071"/>
                    </a:lnTo>
                    <a:lnTo>
                      <a:pt x="1" y="8042"/>
                    </a:lnTo>
                    <a:lnTo>
                      <a:pt x="1" y="8121"/>
                    </a:lnTo>
                    <a:lnTo>
                      <a:pt x="1" y="8180"/>
                    </a:lnTo>
                    <a:lnTo>
                      <a:pt x="41" y="8240"/>
                    </a:lnTo>
                    <a:lnTo>
                      <a:pt x="60" y="8279"/>
                    </a:lnTo>
                    <a:lnTo>
                      <a:pt x="100" y="8319"/>
                    </a:lnTo>
                    <a:lnTo>
                      <a:pt x="140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6" y="8240"/>
                    </a:lnTo>
                    <a:lnTo>
                      <a:pt x="536" y="8180"/>
                    </a:lnTo>
                    <a:lnTo>
                      <a:pt x="556" y="8121"/>
                    </a:lnTo>
                    <a:lnTo>
                      <a:pt x="575" y="8042"/>
                    </a:lnTo>
                    <a:lnTo>
                      <a:pt x="655" y="7071"/>
                    </a:lnTo>
                    <a:lnTo>
                      <a:pt x="734" y="6121"/>
                    </a:lnTo>
                    <a:lnTo>
                      <a:pt x="793" y="5150"/>
                    </a:lnTo>
                    <a:lnTo>
                      <a:pt x="833" y="4179"/>
                    </a:lnTo>
                    <a:lnTo>
                      <a:pt x="853" y="3209"/>
                    </a:lnTo>
                    <a:lnTo>
                      <a:pt x="853" y="2258"/>
                    </a:lnTo>
                    <a:lnTo>
                      <a:pt x="833" y="1288"/>
                    </a:lnTo>
                    <a:lnTo>
                      <a:pt x="793" y="317"/>
                    </a:lnTo>
                    <a:lnTo>
                      <a:pt x="793" y="238"/>
                    </a:lnTo>
                    <a:lnTo>
                      <a:pt x="773" y="179"/>
                    </a:lnTo>
                    <a:lnTo>
                      <a:pt x="734" y="119"/>
                    </a:lnTo>
                    <a:lnTo>
                      <a:pt x="694" y="80"/>
                    </a:lnTo>
                    <a:lnTo>
                      <a:pt x="595" y="20"/>
                    </a:lnTo>
                    <a:lnTo>
                      <a:pt x="49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9" name="Google Shape;6439;p23"/>
              <p:cNvSpPr/>
              <p:nvPr/>
            </p:nvSpPr>
            <p:spPr>
              <a:xfrm>
                <a:off x="1084650" y="2908975"/>
                <a:ext cx="29725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13747" extrusionOk="0">
                    <a:moveTo>
                      <a:pt x="535" y="1"/>
                    </a:moveTo>
                    <a:lnTo>
                      <a:pt x="436" y="21"/>
                    </a:lnTo>
                    <a:lnTo>
                      <a:pt x="337" y="80"/>
                    </a:lnTo>
                    <a:lnTo>
                      <a:pt x="317" y="120"/>
                    </a:lnTo>
                    <a:lnTo>
                      <a:pt x="278" y="179"/>
                    </a:lnTo>
                    <a:lnTo>
                      <a:pt x="278" y="239"/>
                    </a:lnTo>
                    <a:lnTo>
                      <a:pt x="278" y="318"/>
                    </a:lnTo>
                    <a:lnTo>
                      <a:pt x="298" y="853"/>
                    </a:lnTo>
                    <a:lnTo>
                      <a:pt x="298" y="1367"/>
                    </a:lnTo>
                    <a:lnTo>
                      <a:pt x="298" y="2417"/>
                    </a:lnTo>
                    <a:lnTo>
                      <a:pt x="258" y="3447"/>
                    </a:lnTo>
                    <a:lnTo>
                      <a:pt x="199" y="4497"/>
                    </a:lnTo>
                    <a:lnTo>
                      <a:pt x="80" y="6577"/>
                    </a:lnTo>
                    <a:lnTo>
                      <a:pt x="20" y="7606"/>
                    </a:lnTo>
                    <a:lnTo>
                      <a:pt x="1" y="8656"/>
                    </a:lnTo>
                    <a:lnTo>
                      <a:pt x="1" y="9310"/>
                    </a:lnTo>
                    <a:lnTo>
                      <a:pt x="40" y="9963"/>
                    </a:lnTo>
                    <a:lnTo>
                      <a:pt x="100" y="10597"/>
                    </a:lnTo>
                    <a:lnTo>
                      <a:pt x="159" y="11231"/>
                    </a:lnTo>
                    <a:lnTo>
                      <a:pt x="238" y="11865"/>
                    </a:lnTo>
                    <a:lnTo>
                      <a:pt x="337" y="12499"/>
                    </a:lnTo>
                    <a:lnTo>
                      <a:pt x="456" y="13132"/>
                    </a:lnTo>
                    <a:lnTo>
                      <a:pt x="595" y="13746"/>
                    </a:lnTo>
                    <a:lnTo>
                      <a:pt x="1189" y="13746"/>
                    </a:lnTo>
                    <a:lnTo>
                      <a:pt x="1050" y="13093"/>
                    </a:lnTo>
                    <a:lnTo>
                      <a:pt x="912" y="12419"/>
                    </a:lnTo>
                    <a:lnTo>
                      <a:pt x="813" y="11746"/>
                    </a:lnTo>
                    <a:lnTo>
                      <a:pt x="714" y="11092"/>
                    </a:lnTo>
                    <a:lnTo>
                      <a:pt x="654" y="10399"/>
                    </a:lnTo>
                    <a:lnTo>
                      <a:pt x="595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615" y="7329"/>
                    </a:lnTo>
                    <a:lnTo>
                      <a:pt x="654" y="6339"/>
                    </a:lnTo>
                    <a:lnTo>
                      <a:pt x="773" y="4338"/>
                    </a:lnTo>
                    <a:lnTo>
                      <a:pt x="832" y="3328"/>
                    </a:lnTo>
                    <a:lnTo>
                      <a:pt x="872" y="2338"/>
                    </a:lnTo>
                    <a:lnTo>
                      <a:pt x="872" y="1328"/>
                    </a:lnTo>
                    <a:lnTo>
                      <a:pt x="832" y="318"/>
                    </a:lnTo>
                    <a:lnTo>
                      <a:pt x="832" y="239"/>
                    </a:lnTo>
                    <a:lnTo>
                      <a:pt x="813" y="179"/>
                    </a:lnTo>
                    <a:lnTo>
                      <a:pt x="773" y="120"/>
                    </a:lnTo>
                    <a:lnTo>
                      <a:pt x="733" y="80"/>
                    </a:lnTo>
                    <a:lnTo>
                      <a:pt x="634" y="21"/>
                    </a:lnTo>
                    <a:lnTo>
                      <a:pt x="5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6440" name="Google Shape;6440;p23"/>
          <p:cNvGrpSpPr/>
          <p:nvPr/>
        </p:nvGrpSpPr>
        <p:grpSpPr>
          <a:xfrm rot="10800000" flipH="1">
            <a:off x="30732" y="25530"/>
            <a:ext cx="9082536" cy="5092441"/>
            <a:chOff x="61450" y="51200"/>
            <a:chExt cx="9082536" cy="5092441"/>
          </a:xfrm>
        </p:grpSpPr>
        <p:sp>
          <p:nvSpPr>
            <p:cNvPr id="6441" name="Google Shape;6441;p23"/>
            <p:cNvSpPr/>
            <p:nvPr/>
          </p:nvSpPr>
          <p:spPr>
            <a:xfrm rot="4734777" flipH="1">
              <a:off x="5681280" y="4500409"/>
              <a:ext cx="112080" cy="445859"/>
            </a:xfrm>
            <a:custGeom>
              <a:avLst/>
              <a:gdLst/>
              <a:ahLst/>
              <a:cxnLst/>
              <a:rect l="l" t="t" r="r" b="b"/>
              <a:pathLst>
                <a:path w="5325" h="17835" extrusionOk="0">
                  <a:moveTo>
                    <a:pt x="5133" y="0"/>
                  </a:moveTo>
                  <a:lnTo>
                    <a:pt x="4587" y="898"/>
                  </a:lnTo>
                  <a:lnTo>
                    <a:pt x="4042" y="1796"/>
                  </a:lnTo>
                  <a:lnTo>
                    <a:pt x="3561" y="2662"/>
                  </a:lnTo>
                  <a:lnTo>
                    <a:pt x="3112" y="3528"/>
                  </a:lnTo>
                  <a:lnTo>
                    <a:pt x="2727" y="4394"/>
                  </a:lnTo>
                  <a:lnTo>
                    <a:pt x="2342" y="5228"/>
                  </a:lnTo>
                  <a:lnTo>
                    <a:pt x="1989" y="6030"/>
                  </a:lnTo>
                  <a:lnTo>
                    <a:pt x="1700" y="6832"/>
                  </a:lnTo>
                  <a:lnTo>
                    <a:pt x="1444" y="7634"/>
                  </a:lnTo>
                  <a:lnTo>
                    <a:pt x="1187" y="8404"/>
                  </a:lnTo>
                  <a:lnTo>
                    <a:pt x="963" y="9142"/>
                  </a:lnTo>
                  <a:lnTo>
                    <a:pt x="770" y="9879"/>
                  </a:lnTo>
                  <a:lnTo>
                    <a:pt x="482" y="11259"/>
                  </a:lnTo>
                  <a:lnTo>
                    <a:pt x="257" y="12542"/>
                  </a:lnTo>
                  <a:lnTo>
                    <a:pt x="129" y="13696"/>
                  </a:lnTo>
                  <a:lnTo>
                    <a:pt x="32" y="14723"/>
                  </a:lnTo>
                  <a:lnTo>
                    <a:pt x="0" y="15653"/>
                  </a:lnTo>
                  <a:lnTo>
                    <a:pt x="0" y="16423"/>
                  </a:lnTo>
                  <a:lnTo>
                    <a:pt x="32" y="17032"/>
                  </a:lnTo>
                  <a:lnTo>
                    <a:pt x="65" y="17481"/>
                  </a:lnTo>
                  <a:lnTo>
                    <a:pt x="97" y="17834"/>
                  </a:lnTo>
                  <a:lnTo>
                    <a:pt x="706" y="17064"/>
                  </a:lnTo>
                  <a:lnTo>
                    <a:pt x="1283" y="16295"/>
                  </a:lnTo>
                  <a:lnTo>
                    <a:pt x="1797" y="15493"/>
                  </a:lnTo>
                  <a:lnTo>
                    <a:pt x="2246" y="14723"/>
                  </a:lnTo>
                  <a:lnTo>
                    <a:pt x="2695" y="13921"/>
                  </a:lnTo>
                  <a:lnTo>
                    <a:pt x="3080" y="13151"/>
                  </a:lnTo>
                  <a:lnTo>
                    <a:pt x="3433" y="12381"/>
                  </a:lnTo>
                  <a:lnTo>
                    <a:pt x="3753" y="11579"/>
                  </a:lnTo>
                  <a:lnTo>
                    <a:pt x="4010" y="10842"/>
                  </a:lnTo>
                  <a:lnTo>
                    <a:pt x="4266" y="10072"/>
                  </a:lnTo>
                  <a:lnTo>
                    <a:pt x="4491" y="9334"/>
                  </a:lnTo>
                  <a:lnTo>
                    <a:pt x="4651" y="8596"/>
                  </a:lnTo>
                  <a:lnTo>
                    <a:pt x="4812" y="7891"/>
                  </a:lnTo>
                  <a:lnTo>
                    <a:pt x="4972" y="7185"/>
                  </a:lnTo>
                  <a:lnTo>
                    <a:pt x="5165" y="5838"/>
                  </a:lnTo>
                  <a:lnTo>
                    <a:pt x="5261" y="4619"/>
                  </a:lnTo>
                  <a:lnTo>
                    <a:pt x="5325" y="3496"/>
                  </a:lnTo>
                  <a:lnTo>
                    <a:pt x="5325" y="2502"/>
                  </a:lnTo>
                  <a:lnTo>
                    <a:pt x="5293" y="1636"/>
                  </a:lnTo>
                  <a:lnTo>
                    <a:pt x="5261" y="962"/>
                  </a:lnTo>
                  <a:lnTo>
                    <a:pt x="5197" y="449"/>
                  </a:lnTo>
                  <a:lnTo>
                    <a:pt x="513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442" name="Google Shape;6442;p23"/>
            <p:cNvGrpSpPr/>
            <p:nvPr/>
          </p:nvGrpSpPr>
          <p:grpSpPr>
            <a:xfrm rot="-3303663">
              <a:off x="7667837" y="4605623"/>
              <a:ext cx="348301" cy="197312"/>
              <a:chOff x="2825789" y="371752"/>
              <a:chExt cx="645544" cy="365699"/>
            </a:xfrm>
          </p:grpSpPr>
          <p:sp>
            <p:nvSpPr>
              <p:cNvPr id="6443" name="Google Shape;6443;p23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4" name="Google Shape;6444;p23"/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5" name="Google Shape;6445;p23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446" name="Google Shape;6446;p23"/>
            <p:cNvGrpSpPr/>
            <p:nvPr/>
          </p:nvGrpSpPr>
          <p:grpSpPr>
            <a:xfrm rot="10800000" flipH="1">
              <a:off x="1456214" y="4445152"/>
              <a:ext cx="645544" cy="365699"/>
              <a:chOff x="2825789" y="371752"/>
              <a:chExt cx="645544" cy="365699"/>
            </a:xfrm>
          </p:grpSpPr>
          <p:sp>
            <p:nvSpPr>
              <p:cNvPr id="6447" name="Google Shape;6447;p23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8" name="Google Shape;6448;p23"/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9" name="Google Shape;6449;p23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450" name="Google Shape;6450;p23"/>
            <p:cNvSpPr/>
            <p:nvPr/>
          </p:nvSpPr>
          <p:spPr>
            <a:xfrm rot="10800000" flipH="1">
              <a:off x="61450" y="4758925"/>
              <a:ext cx="9082536" cy="192950"/>
            </a:xfrm>
            <a:custGeom>
              <a:avLst/>
              <a:gdLst/>
              <a:ahLst/>
              <a:cxnLst/>
              <a:rect l="l" t="t" r="r" b="b"/>
              <a:pathLst>
                <a:path w="145129" h="7718" extrusionOk="0">
                  <a:moveTo>
                    <a:pt x="1923" y="1"/>
                  </a:moveTo>
                  <a:lnTo>
                    <a:pt x="0" y="5415"/>
                  </a:lnTo>
                  <a:lnTo>
                    <a:pt x="145129" y="7718"/>
                  </a:lnTo>
                  <a:lnTo>
                    <a:pt x="145129" y="7718"/>
                  </a:lnTo>
                  <a:lnTo>
                    <a:pt x="1432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dist="47625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1" name="Google Shape;6451;p23"/>
            <p:cNvSpPr/>
            <p:nvPr/>
          </p:nvSpPr>
          <p:spPr>
            <a:xfrm rot="10800000" flipH="1">
              <a:off x="6126100" y="4861075"/>
              <a:ext cx="1498925" cy="42750"/>
            </a:xfrm>
            <a:custGeom>
              <a:avLst/>
              <a:gdLst/>
              <a:ahLst/>
              <a:cxnLst/>
              <a:rect l="l" t="t" r="r" b="b"/>
              <a:pathLst>
                <a:path w="59957" h="1710" extrusionOk="0">
                  <a:moveTo>
                    <a:pt x="0" y="0"/>
                  </a:moveTo>
                  <a:lnTo>
                    <a:pt x="499" y="95"/>
                  </a:lnTo>
                  <a:lnTo>
                    <a:pt x="1259" y="190"/>
                  </a:lnTo>
                  <a:lnTo>
                    <a:pt x="2280" y="285"/>
                  </a:lnTo>
                  <a:lnTo>
                    <a:pt x="3538" y="380"/>
                  </a:lnTo>
                  <a:lnTo>
                    <a:pt x="6649" y="594"/>
                  </a:lnTo>
                  <a:lnTo>
                    <a:pt x="10472" y="784"/>
                  </a:lnTo>
                  <a:lnTo>
                    <a:pt x="14841" y="997"/>
                  </a:lnTo>
                  <a:lnTo>
                    <a:pt x="19661" y="1187"/>
                  </a:lnTo>
                  <a:lnTo>
                    <a:pt x="24742" y="1354"/>
                  </a:lnTo>
                  <a:lnTo>
                    <a:pt x="29966" y="1496"/>
                  </a:lnTo>
                  <a:lnTo>
                    <a:pt x="35214" y="1615"/>
                  </a:lnTo>
                  <a:lnTo>
                    <a:pt x="40295" y="1686"/>
                  </a:lnTo>
                  <a:lnTo>
                    <a:pt x="45092" y="1710"/>
                  </a:lnTo>
                  <a:lnTo>
                    <a:pt x="47348" y="1710"/>
                  </a:lnTo>
                  <a:lnTo>
                    <a:pt x="49485" y="1686"/>
                  </a:lnTo>
                  <a:lnTo>
                    <a:pt x="51479" y="1662"/>
                  </a:lnTo>
                  <a:lnTo>
                    <a:pt x="53308" y="1615"/>
                  </a:lnTo>
                  <a:lnTo>
                    <a:pt x="54946" y="1543"/>
                  </a:lnTo>
                  <a:lnTo>
                    <a:pt x="56418" y="1449"/>
                  </a:lnTo>
                  <a:lnTo>
                    <a:pt x="57653" y="1354"/>
                  </a:lnTo>
                  <a:lnTo>
                    <a:pt x="58674" y="1235"/>
                  </a:lnTo>
                  <a:lnTo>
                    <a:pt x="59101" y="1164"/>
                  </a:lnTo>
                  <a:lnTo>
                    <a:pt x="59434" y="1092"/>
                  </a:lnTo>
                  <a:lnTo>
                    <a:pt x="59719" y="1021"/>
                  </a:lnTo>
                  <a:lnTo>
                    <a:pt x="59956" y="926"/>
                  </a:lnTo>
                  <a:lnTo>
                    <a:pt x="57985" y="950"/>
                  </a:lnTo>
                  <a:lnTo>
                    <a:pt x="55373" y="974"/>
                  </a:lnTo>
                  <a:lnTo>
                    <a:pt x="48677" y="926"/>
                  </a:lnTo>
                  <a:lnTo>
                    <a:pt x="40462" y="855"/>
                  </a:lnTo>
                  <a:lnTo>
                    <a:pt x="31439" y="736"/>
                  </a:lnTo>
                  <a:lnTo>
                    <a:pt x="22202" y="594"/>
                  </a:lnTo>
                  <a:lnTo>
                    <a:pt x="13464" y="404"/>
                  </a:lnTo>
                  <a:lnTo>
                    <a:pt x="5842" y="214"/>
                  </a:lnTo>
                  <a:lnTo>
                    <a:pt x="2660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92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2" name="Google Shape;6452;p23"/>
            <p:cNvSpPr/>
            <p:nvPr/>
          </p:nvSpPr>
          <p:spPr>
            <a:xfrm rot="10800000" flipH="1">
              <a:off x="270875" y="60820"/>
              <a:ext cx="192950" cy="5019405"/>
            </a:xfrm>
            <a:custGeom>
              <a:avLst/>
              <a:gdLst/>
              <a:ahLst/>
              <a:cxnLst/>
              <a:rect l="l" t="t" r="r" b="b"/>
              <a:pathLst>
                <a:path w="7718" h="143207" extrusionOk="0">
                  <a:moveTo>
                    <a:pt x="0" y="0"/>
                  </a:moveTo>
                  <a:lnTo>
                    <a:pt x="2066" y="141188"/>
                  </a:lnTo>
                  <a:lnTo>
                    <a:pt x="7717" y="143206"/>
                  </a:lnTo>
                  <a:lnTo>
                    <a:pt x="7717" y="19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3" name="Google Shape;6453;p23"/>
            <p:cNvSpPr/>
            <p:nvPr/>
          </p:nvSpPr>
          <p:spPr>
            <a:xfrm rot="10800000" flipH="1">
              <a:off x="362875" y="1877014"/>
              <a:ext cx="32075" cy="1136825"/>
            </a:xfrm>
            <a:custGeom>
              <a:avLst/>
              <a:gdLst/>
              <a:ahLst/>
              <a:cxnLst/>
              <a:rect l="l" t="t" r="r" b="b"/>
              <a:pathLst>
                <a:path w="1283" h="45473" extrusionOk="0">
                  <a:moveTo>
                    <a:pt x="0" y="1"/>
                  </a:moveTo>
                  <a:lnTo>
                    <a:pt x="24" y="3397"/>
                  </a:lnTo>
                  <a:lnTo>
                    <a:pt x="72" y="8810"/>
                  </a:lnTo>
                  <a:lnTo>
                    <a:pt x="143" y="15554"/>
                  </a:lnTo>
                  <a:lnTo>
                    <a:pt x="285" y="22939"/>
                  </a:lnTo>
                  <a:lnTo>
                    <a:pt x="428" y="30323"/>
                  </a:lnTo>
                  <a:lnTo>
                    <a:pt x="523" y="33790"/>
                  </a:lnTo>
                  <a:lnTo>
                    <a:pt x="618" y="36996"/>
                  </a:lnTo>
                  <a:lnTo>
                    <a:pt x="737" y="39845"/>
                  </a:lnTo>
                  <a:lnTo>
                    <a:pt x="855" y="42267"/>
                  </a:lnTo>
                  <a:lnTo>
                    <a:pt x="974" y="44167"/>
                  </a:lnTo>
                  <a:lnTo>
                    <a:pt x="1045" y="44903"/>
                  </a:lnTo>
                  <a:lnTo>
                    <a:pt x="1117" y="45473"/>
                  </a:lnTo>
                  <a:lnTo>
                    <a:pt x="1140" y="45045"/>
                  </a:lnTo>
                  <a:lnTo>
                    <a:pt x="1164" y="44428"/>
                  </a:lnTo>
                  <a:lnTo>
                    <a:pt x="1211" y="42695"/>
                  </a:lnTo>
                  <a:lnTo>
                    <a:pt x="1259" y="40391"/>
                  </a:lnTo>
                  <a:lnTo>
                    <a:pt x="1283" y="37566"/>
                  </a:lnTo>
                  <a:lnTo>
                    <a:pt x="1283" y="34336"/>
                  </a:lnTo>
                  <a:lnTo>
                    <a:pt x="1259" y="30798"/>
                  </a:lnTo>
                  <a:lnTo>
                    <a:pt x="1235" y="27070"/>
                  </a:lnTo>
                  <a:lnTo>
                    <a:pt x="1188" y="23224"/>
                  </a:lnTo>
                  <a:lnTo>
                    <a:pt x="1117" y="19353"/>
                  </a:lnTo>
                  <a:lnTo>
                    <a:pt x="1022" y="15578"/>
                  </a:lnTo>
                  <a:lnTo>
                    <a:pt x="903" y="11968"/>
                  </a:lnTo>
                  <a:lnTo>
                    <a:pt x="760" y="8644"/>
                  </a:lnTo>
                  <a:lnTo>
                    <a:pt x="618" y="5676"/>
                  </a:lnTo>
                  <a:lnTo>
                    <a:pt x="523" y="4370"/>
                  </a:lnTo>
                  <a:lnTo>
                    <a:pt x="428" y="3207"/>
                  </a:lnTo>
                  <a:lnTo>
                    <a:pt x="333" y="2162"/>
                  </a:lnTo>
                  <a:lnTo>
                    <a:pt x="238" y="1259"/>
                  </a:lnTo>
                  <a:lnTo>
                    <a:pt x="119" y="54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4" name="Google Shape;6454;p23"/>
            <p:cNvSpPr/>
            <p:nvPr/>
          </p:nvSpPr>
          <p:spPr>
            <a:xfrm>
              <a:off x="8700500" y="51200"/>
              <a:ext cx="192950" cy="5092441"/>
            </a:xfrm>
            <a:custGeom>
              <a:avLst/>
              <a:gdLst/>
              <a:ahLst/>
              <a:cxnLst/>
              <a:rect l="l" t="t" r="r" b="b"/>
              <a:pathLst>
                <a:path w="7718" h="143207" extrusionOk="0">
                  <a:moveTo>
                    <a:pt x="0" y="0"/>
                  </a:moveTo>
                  <a:lnTo>
                    <a:pt x="2066" y="141188"/>
                  </a:lnTo>
                  <a:lnTo>
                    <a:pt x="7717" y="143206"/>
                  </a:lnTo>
                  <a:lnTo>
                    <a:pt x="7717" y="19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5" name="Google Shape;6455;p23"/>
            <p:cNvSpPr/>
            <p:nvPr/>
          </p:nvSpPr>
          <p:spPr>
            <a:xfrm>
              <a:off x="8792500" y="2117575"/>
              <a:ext cx="32075" cy="1136825"/>
            </a:xfrm>
            <a:custGeom>
              <a:avLst/>
              <a:gdLst/>
              <a:ahLst/>
              <a:cxnLst/>
              <a:rect l="l" t="t" r="r" b="b"/>
              <a:pathLst>
                <a:path w="1283" h="45473" extrusionOk="0">
                  <a:moveTo>
                    <a:pt x="0" y="1"/>
                  </a:moveTo>
                  <a:lnTo>
                    <a:pt x="24" y="3397"/>
                  </a:lnTo>
                  <a:lnTo>
                    <a:pt x="72" y="8810"/>
                  </a:lnTo>
                  <a:lnTo>
                    <a:pt x="143" y="15554"/>
                  </a:lnTo>
                  <a:lnTo>
                    <a:pt x="285" y="22939"/>
                  </a:lnTo>
                  <a:lnTo>
                    <a:pt x="428" y="30323"/>
                  </a:lnTo>
                  <a:lnTo>
                    <a:pt x="523" y="33790"/>
                  </a:lnTo>
                  <a:lnTo>
                    <a:pt x="618" y="36996"/>
                  </a:lnTo>
                  <a:lnTo>
                    <a:pt x="737" y="39845"/>
                  </a:lnTo>
                  <a:lnTo>
                    <a:pt x="855" y="42267"/>
                  </a:lnTo>
                  <a:lnTo>
                    <a:pt x="974" y="44167"/>
                  </a:lnTo>
                  <a:lnTo>
                    <a:pt x="1045" y="44903"/>
                  </a:lnTo>
                  <a:lnTo>
                    <a:pt x="1117" y="45473"/>
                  </a:lnTo>
                  <a:lnTo>
                    <a:pt x="1140" y="45045"/>
                  </a:lnTo>
                  <a:lnTo>
                    <a:pt x="1164" y="44428"/>
                  </a:lnTo>
                  <a:lnTo>
                    <a:pt x="1211" y="42695"/>
                  </a:lnTo>
                  <a:lnTo>
                    <a:pt x="1259" y="40391"/>
                  </a:lnTo>
                  <a:lnTo>
                    <a:pt x="1283" y="37566"/>
                  </a:lnTo>
                  <a:lnTo>
                    <a:pt x="1283" y="34336"/>
                  </a:lnTo>
                  <a:lnTo>
                    <a:pt x="1259" y="30798"/>
                  </a:lnTo>
                  <a:lnTo>
                    <a:pt x="1235" y="27070"/>
                  </a:lnTo>
                  <a:lnTo>
                    <a:pt x="1188" y="23224"/>
                  </a:lnTo>
                  <a:lnTo>
                    <a:pt x="1117" y="19353"/>
                  </a:lnTo>
                  <a:lnTo>
                    <a:pt x="1022" y="15578"/>
                  </a:lnTo>
                  <a:lnTo>
                    <a:pt x="903" y="11968"/>
                  </a:lnTo>
                  <a:lnTo>
                    <a:pt x="760" y="8644"/>
                  </a:lnTo>
                  <a:lnTo>
                    <a:pt x="618" y="5676"/>
                  </a:lnTo>
                  <a:lnTo>
                    <a:pt x="523" y="4370"/>
                  </a:lnTo>
                  <a:lnTo>
                    <a:pt x="428" y="3207"/>
                  </a:lnTo>
                  <a:lnTo>
                    <a:pt x="333" y="2162"/>
                  </a:lnTo>
                  <a:lnTo>
                    <a:pt x="238" y="1259"/>
                  </a:lnTo>
                  <a:lnTo>
                    <a:pt x="119" y="54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6" name="Google Shape;6456;p23"/>
            <p:cNvSpPr/>
            <p:nvPr/>
          </p:nvSpPr>
          <p:spPr>
            <a:xfrm>
              <a:off x="61450" y="215500"/>
              <a:ext cx="9082536" cy="192950"/>
            </a:xfrm>
            <a:custGeom>
              <a:avLst/>
              <a:gdLst/>
              <a:ahLst/>
              <a:cxnLst/>
              <a:rect l="l" t="t" r="r" b="b"/>
              <a:pathLst>
                <a:path w="145129" h="7718" extrusionOk="0">
                  <a:moveTo>
                    <a:pt x="1923" y="1"/>
                  </a:moveTo>
                  <a:lnTo>
                    <a:pt x="0" y="5415"/>
                  </a:lnTo>
                  <a:lnTo>
                    <a:pt x="145129" y="7718"/>
                  </a:lnTo>
                  <a:lnTo>
                    <a:pt x="145129" y="7718"/>
                  </a:lnTo>
                  <a:lnTo>
                    <a:pt x="1432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dist="47625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7" name="Google Shape;6457;p23"/>
            <p:cNvSpPr/>
            <p:nvPr/>
          </p:nvSpPr>
          <p:spPr>
            <a:xfrm>
              <a:off x="8680838" y="215500"/>
              <a:ext cx="239850" cy="190600"/>
            </a:xfrm>
            <a:custGeom>
              <a:avLst/>
              <a:gdLst/>
              <a:ahLst/>
              <a:cxnLst/>
              <a:rect l="l" t="t" r="r" b="b"/>
              <a:pathLst>
                <a:path w="9594" h="7624" extrusionOk="0">
                  <a:moveTo>
                    <a:pt x="618" y="1"/>
                  </a:moveTo>
                  <a:lnTo>
                    <a:pt x="1" y="7481"/>
                  </a:lnTo>
                  <a:lnTo>
                    <a:pt x="9594" y="7623"/>
                  </a:lnTo>
                  <a:lnTo>
                    <a:pt x="881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8" name="Google Shape;6458;p23"/>
            <p:cNvSpPr/>
            <p:nvPr/>
          </p:nvSpPr>
          <p:spPr>
            <a:xfrm>
              <a:off x="1858900" y="282600"/>
              <a:ext cx="1498925" cy="42750"/>
            </a:xfrm>
            <a:custGeom>
              <a:avLst/>
              <a:gdLst/>
              <a:ahLst/>
              <a:cxnLst/>
              <a:rect l="l" t="t" r="r" b="b"/>
              <a:pathLst>
                <a:path w="59957" h="1710" extrusionOk="0">
                  <a:moveTo>
                    <a:pt x="0" y="0"/>
                  </a:moveTo>
                  <a:lnTo>
                    <a:pt x="499" y="95"/>
                  </a:lnTo>
                  <a:lnTo>
                    <a:pt x="1259" y="190"/>
                  </a:lnTo>
                  <a:lnTo>
                    <a:pt x="2280" y="285"/>
                  </a:lnTo>
                  <a:lnTo>
                    <a:pt x="3538" y="380"/>
                  </a:lnTo>
                  <a:lnTo>
                    <a:pt x="6649" y="594"/>
                  </a:lnTo>
                  <a:lnTo>
                    <a:pt x="10472" y="784"/>
                  </a:lnTo>
                  <a:lnTo>
                    <a:pt x="14841" y="997"/>
                  </a:lnTo>
                  <a:lnTo>
                    <a:pt x="19661" y="1187"/>
                  </a:lnTo>
                  <a:lnTo>
                    <a:pt x="24742" y="1354"/>
                  </a:lnTo>
                  <a:lnTo>
                    <a:pt x="29966" y="1496"/>
                  </a:lnTo>
                  <a:lnTo>
                    <a:pt x="35214" y="1615"/>
                  </a:lnTo>
                  <a:lnTo>
                    <a:pt x="40295" y="1686"/>
                  </a:lnTo>
                  <a:lnTo>
                    <a:pt x="45092" y="1710"/>
                  </a:lnTo>
                  <a:lnTo>
                    <a:pt x="47348" y="1710"/>
                  </a:lnTo>
                  <a:lnTo>
                    <a:pt x="49485" y="1686"/>
                  </a:lnTo>
                  <a:lnTo>
                    <a:pt x="51479" y="1662"/>
                  </a:lnTo>
                  <a:lnTo>
                    <a:pt x="53308" y="1615"/>
                  </a:lnTo>
                  <a:lnTo>
                    <a:pt x="54946" y="1543"/>
                  </a:lnTo>
                  <a:lnTo>
                    <a:pt x="56418" y="1449"/>
                  </a:lnTo>
                  <a:lnTo>
                    <a:pt x="57653" y="1354"/>
                  </a:lnTo>
                  <a:lnTo>
                    <a:pt x="58674" y="1235"/>
                  </a:lnTo>
                  <a:lnTo>
                    <a:pt x="59101" y="1164"/>
                  </a:lnTo>
                  <a:lnTo>
                    <a:pt x="59434" y="1092"/>
                  </a:lnTo>
                  <a:lnTo>
                    <a:pt x="59719" y="1021"/>
                  </a:lnTo>
                  <a:lnTo>
                    <a:pt x="59956" y="926"/>
                  </a:lnTo>
                  <a:lnTo>
                    <a:pt x="57985" y="950"/>
                  </a:lnTo>
                  <a:lnTo>
                    <a:pt x="55373" y="974"/>
                  </a:lnTo>
                  <a:lnTo>
                    <a:pt x="48677" y="926"/>
                  </a:lnTo>
                  <a:lnTo>
                    <a:pt x="40462" y="855"/>
                  </a:lnTo>
                  <a:lnTo>
                    <a:pt x="31439" y="736"/>
                  </a:lnTo>
                  <a:lnTo>
                    <a:pt x="22202" y="594"/>
                  </a:lnTo>
                  <a:lnTo>
                    <a:pt x="13464" y="404"/>
                  </a:lnTo>
                  <a:lnTo>
                    <a:pt x="5842" y="214"/>
                  </a:lnTo>
                  <a:lnTo>
                    <a:pt x="2660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92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459" name="Google Shape;6459;p23"/>
            <p:cNvGrpSpPr/>
            <p:nvPr/>
          </p:nvGrpSpPr>
          <p:grpSpPr>
            <a:xfrm>
              <a:off x="295544" y="215500"/>
              <a:ext cx="187625" cy="141325"/>
              <a:chOff x="295544" y="215500"/>
              <a:chExt cx="187625" cy="141325"/>
            </a:xfrm>
          </p:grpSpPr>
          <p:sp>
            <p:nvSpPr>
              <p:cNvPr id="6460" name="Google Shape;6460;p23"/>
              <p:cNvSpPr/>
              <p:nvPr/>
            </p:nvSpPr>
            <p:spPr>
              <a:xfrm>
                <a:off x="295544" y="215500"/>
                <a:ext cx="187625" cy="1413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5653" extrusionOk="0">
                    <a:moveTo>
                      <a:pt x="476" y="1"/>
                    </a:moveTo>
                    <a:lnTo>
                      <a:pt x="1" y="5533"/>
                    </a:lnTo>
                    <a:lnTo>
                      <a:pt x="7504" y="5652"/>
                    </a:lnTo>
                    <a:lnTo>
                      <a:pt x="686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1" name="Google Shape;6461;p23"/>
              <p:cNvSpPr/>
              <p:nvPr/>
            </p:nvSpPr>
            <p:spPr>
              <a:xfrm>
                <a:off x="342444" y="241025"/>
                <a:ext cx="92625" cy="92650"/>
              </a:xfrm>
              <a:custGeom>
                <a:avLst/>
                <a:gdLst/>
                <a:ahLst/>
                <a:cxnLst/>
                <a:rect l="l" t="t" r="r" b="b"/>
                <a:pathLst>
                  <a:path w="3705" h="3706" extrusionOk="0">
                    <a:moveTo>
                      <a:pt x="1663" y="1"/>
                    </a:moveTo>
                    <a:lnTo>
                      <a:pt x="1497" y="25"/>
                    </a:lnTo>
                    <a:lnTo>
                      <a:pt x="1307" y="72"/>
                    </a:lnTo>
                    <a:lnTo>
                      <a:pt x="1141" y="120"/>
                    </a:lnTo>
                    <a:lnTo>
                      <a:pt x="974" y="215"/>
                    </a:lnTo>
                    <a:lnTo>
                      <a:pt x="832" y="310"/>
                    </a:lnTo>
                    <a:lnTo>
                      <a:pt x="666" y="405"/>
                    </a:lnTo>
                    <a:lnTo>
                      <a:pt x="547" y="523"/>
                    </a:lnTo>
                    <a:lnTo>
                      <a:pt x="404" y="666"/>
                    </a:lnTo>
                    <a:lnTo>
                      <a:pt x="309" y="808"/>
                    </a:lnTo>
                    <a:lnTo>
                      <a:pt x="214" y="974"/>
                    </a:lnTo>
                    <a:lnTo>
                      <a:pt x="143" y="1141"/>
                    </a:lnTo>
                    <a:lnTo>
                      <a:pt x="72" y="1307"/>
                    </a:lnTo>
                    <a:lnTo>
                      <a:pt x="25" y="1473"/>
                    </a:lnTo>
                    <a:lnTo>
                      <a:pt x="1" y="1663"/>
                    </a:lnTo>
                    <a:lnTo>
                      <a:pt x="1" y="1853"/>
                    </a:lnTo>
                    <a:lnTo>
                      <a:pt x="1" y="2043"/>
                    </a:lnTo>
                    <a:lnTo>
                      <a:pt x="25" y="2209"/>
                    </a:lnTo>
                    <a:lnTo>
                      <a:pt x="72" y="2399"/>
                    </a:lnTo>
                    <a:lnTo>
                      <a:pt x="143" y="2565"/>
                    </a:lnTo>
                    <a:lnTo>
                      <a:pt x="214" y="2732"/>
                    </a:lnTo>
                    <a:lnTo>
                      <a:pt x="309" y="2874"/>
                    </a:lnTo>
                    <a:lnTo>
                      <a:pt x="428" y="3017"/>
                    </a:lnTo>
                    <a:lnTo>
                      <a:pt x="547" y="3159"/>
                    </a:lnTo>
                    <a:lnTo>
                      <a:pt x="666" y="3278"/>
                    </a:lnTo>
                    <a:lnTo>
                      <a:pt x="808" y="3396"/>
                    </a:lnTo>
                    <a:lnTo>
                      <a:pt x="974" y="3468"/>
                    </a:lnTo>
                    <a:lnTo>
                      <a:pt x="1117" y="3563"/>
                    </a:lnTo>
                    <a:lnTo>
                      <a:pt x="1307" y="3610"/>
                    </a:lnTo>
                    <a:lnTo>
                      <a:pt x="1473" y="3658"/>
                    </a:lnTo>
                    <a:lnTo>
                      <a:pt x="1663" y="3681"/>
                    </a:lnTo>
                    <a:lnTo>
                      <a:pt x="1853" y="3705"/>
                    </a:lnTo>
                    <a:lnTo>
                      <a:pt x="2043" y="3681"/>
                    </a:lnTo>
                    <a:lnTo>
                      <a:pt x="2233" y="3658"/>
                    </a:lnTo>
                    <a:lnTo>
                      <a:pt x="2399" y="3610"/>
                    </a:lnTo>
                    <a:lnTo>
                      <a:pt x="2565" y="3563"/>
                    </a:lnTo>
                    <a:lnTo>
                      <a:pt x="2731" y="3468"/>
                    </a:lnTo>
                    <a:lnTo>
                      <a:pt x="2898" y="3396"/>
                    </a:lnTo>
                    <a:lnTo>
                      <a:pt x="3040" y="3278"/>
                    </a:lnTo>
                    <a:lnTo>
                      <a:pt x="3159" y="3159"/>
                    </a:lnTo>
                    <a:lnTo>
                      <a:pt x="3278" y="3017"/>
                    </a:lnTo>
                    <a:lnTo>
                      <a:pt x="3396" y="2874"/>
                    </a:lnTo>
                    <a:lnTo>
                      <a:pt x="3491" y="2732"/>
                    </a:lnTo>
                    <a:lnTo>
                      <a:pt x="3563" y="2565"/>
                    </a:lnTo>
                    <a:lnTo>
                      <a:pt x="3634" y="2399"/>
                    </a:lnTo>
                    <a:lnTo>
                      <a:pt x="3657" y="2209"/>
                    </a:lnTo>
                    <a:lnTo>
                      <a:pt x="3705" y="2043"/>
                    </a:lnTo>
                    <a:lnTo>
                      <a:pt x="3705" y="1853"/>
                    </a:lnTo>
                    <a:lnTo>
                      <a:pt x="3705" y="1663"/>
                    </a:lnTo>
                    <a:lnTo>
                      <a:pt x="3657" y="1473"/>
                    </a:lnTo>
                    <a:lnTo>
                      <a:pt x="3634" y="1283"/>
                    </a:lnTo>
                    <a:lnTo>
                      <a:pt x="3563" y="1117"/>
                    </a:lnTo>
                    <a:lnTo>
                      <a:pt x="3491" y="951"/>
                    </a:lnTo>
                    <a:lnTo>
                      <a:pt x="3396" y="808"/>
                    </a:lnTo>
                    <a:lnTo>
                      <a:pt x="3278" y="666"/>
                    </a:lnTo>
                    <a:lnTo>
                      <a:pt x="3159" y="523"/>
                    </a:lnTo>
                    <a:lnTo>
                      <a:pt x="3040" y="405"/>
                    </a:lnTo>
                    <a:lnTo>
                      <a:pt x="2898" y="310"/>
                    </a:lnTo>
                    <a:lnTo>
                      <a:pt x="2731" y="215"/>
                    </a:lnTo>
                    <a:lnTo>
                      <a:pt x="2565" y="143"/>
                    </a:lnTo>
                    <a:lnTo>
                      <a:pt x="2399" y="72"/>
                    </a:lnTo>
                    <a:lnTo>
                      <a:pt x="2233" y="25"/>
                    </a:lnTo>
                    <a:lnTo>
                      <a:pt x="2043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19050" dir="3600000" algn="bl" rotWithShape="0">
                  <a:srgbClr val="000000">
                    <a:alpha val="2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462" name="Google Shape;6462;p23"/>
            <p:cNvSpPr/>
            <p:nvPr/>
          </p:nvSpPr>
          <p:spPr>
            <a:xfrm>
              <a:off x="8744963" y="251725"/>
              <a:ext cx="92625" cy="92625"/>
            </a:xfrm>
            <a:custGeom>
              <a:avLst/>
              <a:gdLst/>
              <a:ahLst/>
              <a:cxnLst/>
              <a:rect l="l" t="t" r="r" b="b"/>
              <a:pathLst>
                <a:path w="3705" h="3705" extrusionOk="0">
                  <a:moveTo>
                    <a:pt x="1663" y="0"/>
                  </a:moveTo>
                  <a:lnTo>
                    <a:pt x="1496" y="24"/>
                  </a:lnTo>
                  <a:lnTo>
                    <a:pt x="1306" y="72"/>
                  </a:lnTo>
                  <a:lnTo>
                    <a:pt x="1140" y="143"/>
                  </a:lnTo>
                  <a:lnTo>
                    <a:pt x="974" y="214"/>
                  </a:lnTo>
                  <a:lnTo>
                    <a:pt x="831" y="309"/>
                  </a:lnTo>
                  <a:lnTo>
                    <a:pt x="689" y="428"/>
                  </a:lnTo>
                  <a:lnTo>
                    <a:pt x="547" y="546"/>
                  </a:lnTo>
                  <a:lnTo>
                    <a:pt x="428" y="665"/>
                  </a:lnTo>
                  <a:lnTo>
                    <a:pt x="309" y="831"/>
                  </a:lnTo>
                  <a:lnTo>
                    <a:pt x="214" y="974"/>
                  </a:lnTo>
                  <a:lnTo>
                    <a:pt x="143" y="1140"/>
                  </a:lnTo>
                  <a:lnTo>
                    <a:pt x="72" y="1306"/>
                  </a:lnTo>
                  <a:lnTo>
                    <a:pt x="24" y="1496"/>
                  </a:lnTo>
                  <a:lnTo>
                    <a:pt x="0" y="1662"/>
                  </a:lnTo>
                  <a:lnTo>
                    <a:pt x="0" y="1852"/>
                  </a:lnTo>
                  <a:lnTo>
                    <a:pt x="0" y="2042"/>
                  </a:lnTo>
                  <a:lnTo>
                    <a:pt x="24" y="2232"/>
                  </a:lnTo>
                  <a:lnTo>
                    <a:pt x="72" y="2399"/>
                  </a:lnTo>
                  <a:lnTo>
                    <a:pt x="143" y="2565"/>
                  </a:lnTo>
                  <a:lnTo>
                    <a:pt x="214" y="2731"/>
                  </a:lnTo>
                  <a:lnTo>
                    <a:pt x="309" y="2897"/>
                  </a:lnTo>
                  <a:lnTo>
                    <a:pt x="428" y="3040"/>
                  </a:lnTo>
                  <a:lnTo>
                    <a:pt x="547" y="3158"/>
                  </a:lnTo>
                  <a:lnTo>
                    <a:pt x="665" y="3277"/>
                  </a:lnTo>
                  <a:lnTo>
                    <a:pt x="808" y="3396"/>
                  </a:lnTo>
                  <a:lnTo>
                    <a:pt x="974" y="3491"/>
                  </a:lnTo>
                  <a:lnTo>
                    <a:pt x="1140" y="3562"/>
                  </a:lnTo>
                  <a:lnTo>
                    <a:pt x="1306" y="3633"/>
                  </a:lnTo>
                  <a:lnTo>
                    <a:pt x="1473" y="3681"/>
                  </a:lnTo>
                  <a:lnTo>
                    <a:pt x="1663" y="3705"/>
                  </a:lnTo>
                  <a:lnTo>
                    <a:pt x="2042" y="3705"/>
                  </a:lnTo>
                  <a:lnTo>
                    <a:pt x="2232" y="3681"/>
                  </a:lnTo>
                  <a:lnTo>
                    <a:pt x="2399" y="3633"/>
                  </a:lnTo>
                  <a:lnTo>
                    <a:pt x="2565" y="3562"/>
                  </a:lnTo>
                  <a:lnTo>
                    <a:pt x="2731" y="3491"/>
                  </a:lnTo>
                  <a:lnTo>
                    <a:pt x="2897" y="3396"/>
                  </a:lnTo>
                  <a:lnTo>
                    <a:pt x="3040" y="3277"/>
                  </a:lnTo>
                  <a:lnTo>
                    <a:pt x="3158" y="3158"/>
                  </a:lnTo>
                  <a:lnTo>
                    <a:pt x="3277" y="3040"/>
                  </a:lnTo>
                  <a:lnTo>
                    <a:pt x="3396" y="2897"/>
                  </a:lnTo>
                  <a:lnTo>
                    <a:pt x="3491" y="2731"/>
                  </a:lnTo>
                  <a:lnTo>
                    <a:pt x="3562" y="2565"/>
                  </a:lnTo>
                  <a:lnTo>
                    <a:pt x="3633" y="2399"/>
                  </a:lnTo>
                  <a:lnTo>
                    <a:pt x="3681" y="2232"/>
                  </a:lnTo>
                  <a:lnTo>
                    <a:pt x="3705" y="2042"/>
                  </a:lnTo>
                  <a:lnTo>
                    <a:pt x="3705" y="1852"/>
                  </a:lnTo>
                  <a:lnTo>
                    <a:pt x="3705" y="1662"/>
                  </a:lnTo>
                  <a:lnTo>
                    <a:pt x="3681" y="1473"/>
                  </a:lnTo>
                  <a:lnTo>
                    <a:pt x="3633" y="1306"/>
                  </a:lnTo>
                  <a:lnTo>
                    <a:pt x="3562" y="1140"/>
                  </a:lnTo>
                  <a:lnTo>
                    <a:pt x="3491" y="974"/>
                  </a:lnTo>
                  <a:lnTo>
                    <a:pt x="3396" y="808"/>
                  </a:lnTo>
                  <a:lnTo>
                    <a:pt x="3277" y="665"/>
                  </a:lnTo>
                  <a:lnTo>
                    <a:pt x="3158" y="546"/>
                  </a:lnTo>
                  <a:lnTo>
                    <a:pt x="3040" y="428"/>
                  </a:lnTo>
                  <a:lnTo>
                    <a:pt x="2897" y="309"/>
                  </a:lnTo>
                  <a:lnTo>
                    <a:pt x="2731" y="214"/>
                  </a:lnTo>
                  <a:lnTo>
                    <a:pt x="2565" y="143"/>
                  </a:lnTo>
                  <a:lnTo>
                    <a:pt x="2399" y="72"/>
                  </a:lnTo>
                  <a:lnTo>
                    <a:pt x="2232" y="24"/>
                  </a:lnTo>
                  <a:lnTo>
                    <a:pt x="2042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19050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463" name="Google Shape;6463;p23"/>
            <p:cNvGrpSpPr/>
            <p:nvPr/>
          </p:nvGrpSpPr>
          <p:grpSpPr>
            <a:xfrm>
              <a:off x="2825789" y="352702"/>
              <a:ext cx="645544" cy="365699"/>
              <a:chOff x="2825789" y="371752"/>
              <a:chExt cx="645544" cy="365699"/>
            </a:xfrm>
          </p:grpSpPr>
          <p:sp>
            <p:nvSpPr>
              <p:cNvPr id="6464" name="Google Shape;6464;p23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5" name="Google Shape;6465;p23"/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6" name="Google Shape;6466;p23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467" name="Google Shape;6467;p23"/>
            <p:cNvGrpSpPr/>
            <p:nvPr/>
          </p:nvGrpSpPr>
          <p:grpSpPr>
            <a:xfrm rot="10800000" flipH="1">
              <a:off x="275913" y="4810550"/>
              <a:ext cx="187625" cy="141325"/>
              <a:chOff x="295544" y="215500"/>
              <a:chExt cx="187625" cy="141325"/>
            </a:xfrm>
          </p:grpSpPr>
          <p:sp>
            <p:nvSpPr>
              <p:cNvPr id="6468" name="Google Shape;6468;p23"/>
              <p:cNvSpPr/>
              <p:nvPr/>
            </p:nvSpPr>
            <p:spPr>
              <a:xfrm>
                <a:off x="295544" y="215500"/>
                <a:ext cx="187625" cy="1413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5653" extrusionOk="0">
                    <a:moveTo>
                      <a:pt x="476" y="1"/>
                    </a:moveTo>
                    <a:lnTo>
                      <a:pt x="1" y="5533"/>
                    </a:lnTo>
                    <a:lnTo>
                      <a:pt x="7504" y="5652"/>
                    </a:lnTo>
                    <a:lnTo>
                      <a:pt x="686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9" name="Google Shape;6469;p23"/>
              <p:cNvSpPr/>
              <p:nvPr/>
            </p:nvSpPr>
            <p:spPr>
              <a:xfrm>
                <a:off x="342444" y="241025"/>
                <a:ext cx="92625" cy="92650"/>
              </a:xfrm>
              <a:custGeom>
                <a:avLst/>
                <a:gdLst/>
                <a:ahLst/>
                <a:cxnLst/>
                <a:rect l="l" t="t" r="r" b="b"/>
                <a:pathLst>
                  <a:path w="3705" h="3706" extrusionOk="0">
                    <a:moveTo>
                      <a:pt x="1663" y="1"/>
                    </a:moveTo>
                    <a:lnTo>
                      <a:pt x="1497" y="25"/>
                    </a:lnTo>
                    <a:lnTo>
                      <a:pt x="1307" y="72"/>
                    </a:lnTo>
                    <a:lnTo>
                      <a:pt x="1141" y="120"/>
                    </a:lnTo>
                    <a:lnTo>
                      <a:pt x="974" y="215"/>
                    </a:lnTo>
                    <a:lnTo>
                      <a:pt x="832" y="310"/>
                    </a:lnTo>
                    <a:lnTo>
                      <a:pt x="666" y="405"/>
                    </a:lnTo>
                    <a:lnTo>
                      <a:pt x="547" y="523"/>
                    </a:lnTo>
                    <a:lnTo>
                      <a:pt x="404" y="666"/>
                    </a:lnTo>
                    <a:lnTo>
                      <a:pt x="309" y="808"/>
                    </a:lnTo>
                    <a:lnTo>
                      <a:pt x="214" y="974"/>
                    </a:lnTo>
                    <a:lnTo>
                      <a:pt x="143" y="1141"/>
                    </a:lnTo>
                    <a:lnTo>
                      <a:pt x="72" y="1307"/>
                    </a:lnTo>
                    <a:lnTo>
                      <a:pt x="25" y="1473"/>
                    </a:lnTo>
                    <a:lnTo>
                      <a:pt x="1" y="1663"/>
                    </a:lnTo>
                    <a:lnTo>
                      <a:pt x="1" y="1853"/>
                    </a:lnTo>
                    <a:lnTo>
                      <a:pt x="1" y="2043"/>
                    </a:lnTo>
                    <a:lnTo>
                      <a:pt x="25" y="2209"/>
                    </a:lnTo>
                    <a:lnTo>
                      <a:pt x="72" y="2399"/>
                    </a:lnTo>
                    <a:lnTo>
                      <a:pt x="143" y="2565"/>
                    </a:lnTo>
                    <a:lnTo>
                      <a:pt x="214" y="2732"/>
                    </a:lnTo>
                    <a:lnTo>
                      <a:pt x="309" y="2874"/>
                    </a:lnTo>
                    <a:lnTo>
                      <a:pt x="428" y="3017"/>
                    </a:lnTo>
                    <a:lnTo>
                      <a:pt x="547" y="3159"/>
                    </a:lnTo>
                    <a:lnTo>
                      <a:pt x="666" y="3278"/>
                    </a:lnTo>
                    <a:lnTo>
                      <a:pt x="808" y="3396"/>
                    </a:lnTo>
                    <a:lnTo>
                      <a:pt x="974" y="3468"/>
                    </a:lnTo>
                    <a:lnTo>
                      <a:pt x="1117" y="3563"/>
                    </a:lnTo>
                    <a:lnTo>
                      <a:pt x="1307" y="3610"/>
                    </a:lnTo>
                    <a:lnTo>
                      <a:pt x="1473" y="3658"/>
                    </a:lnTo>
                    <a:lnTo>
                      <a:pt x="1663" y="3681"/>
                    </a:lnTo>
                    <a:lnTo>
                      <a:pt x="1853" y="3705"/>
                    </a:lnTo>
                    <a:lnTo>
                      <a:pt x="2043" y="3681"/>
                    </a:lnTo>
                    <a:lnTo>
                      <a:pt x="2233" y="3658"/>
                    </a:lnTo>
                    <a:lnTo>
                      <a:pt x="2399" y="3610"/>
                    </a:lnTo>
                    <a:lnTo>
                      <a:pt x="2565" y="3563"/>
                    </a:lnTo>
                    <a:lnTo>
                      <a:pt x="2731" y="3468"/>
                    </a:lnTo>
                    <a:lnTo>
                      <a:pt x="2898" y="3396"/>
                    </a:lnTo>
                    <a:lnTo>
                      <a:pt x="3040" y="3278"/>
                    </a:lnTo>
                    <a:lnTo>
                      <a:pt x="3159" y="3159"/>
                    </a:lnTo>
                    <a:lnTo>
                      <a:pt x="3278" y="3017"/>
                    </a:lnTo>
                    <a:lnTo>
                      <a:pt x="3396" y="2874"/>
                    </a:lnTo>
                    <a:lnTo>
                      <a:pt x="3491" y="2732"/>
                    </a:lnTo>
                    <a:lnTo>
                      <a:pt x="3563" y="2565"/>
                    </a:lnTo>
                    <a:lnTo>
                      <a:pt x="3634" y="2399"/>
                    </a:lnTo>
                    <a:lnTo>
                      <a:pt x="3657" y="2209"/>
                    </a:lnTo>
                    <a:lnTo>
                      <a:pt x="3705" y="2043"/>
                    </a:lnTo>
                    <a:lnTo>
                      <a:pt x="3705" y="1853"/>
                    </a:lnTo>
                    <a:lnTo>
                      <a:pt x="3705" y="1663"/>
                    </a:lnTo>
                    <a:lnTo>
                      <a:pt x="3657" y="1473"/>
                    </a:lnTo>
                    <a:lnTo>
                      <a:pt x="3634" y="1283"/>
                    </a:lnTo>
                    <a:lnTo>
                      <a:pt x="3563" y="1117"/>
                    </a:lnTo>
                    <a:lnTo>
                      <a:pt x="3491" y="951"/>
                    </a:lnTo>
                    <a:lnTo>
                      <a:pt x="3396" y="808"/>
                    </a:lnTo>
                    <a:lnTo>
                      <a:pt x="3278" y="666"/>
                    </a:lnTo>
                    <a:lnTo>
                      <a:pt x="3159" y="523"/>
                    </a:lnTo>
                    <a:lnTo>
                      <a:pt x="3040" y="405"/>
                    </a:lnTo>
                    <a:lnTo>
                      <a:pt x="2898" y="310"/>
                    </a:lnTo>
                    <a:lnTo>
                      <a:pt x="2731" y="215"/>
                    </a:lnTo>
                    <a:lnTo>
                      <a:pt x="2565" y="143"/>
                    </a:lnTo>
                    <a:lnTo>
                      <a:pt x="2399" y="72"/>
                    </a:lnTo>
                    <a:lnTo>
                      <a:pt x="2233" y="25"/>
                    </a:lnTo>
                    <a:lnTo>
                      <a:pt x="2043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19050" dir="3600000" algn="bl" rotWithShape="0">
                  <a:srgbClr val="000000">
                    <a:alpha val="2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470" name="Google Shape;6470;p23"/>
            <p:cNvGrpSpPr/>
            <p:nvPr/>
          </p:nvGrpSpPr>
          <p:grpSpPr>
            <a:xfrm rot="10800000">
              <a:off x="8744975" y="4758933"/>
              <a:ext cx="187625" cy="184895"/>
              <a:chOff x="295550" y="171909"/>
              <a:chExt cx="187625" cy="184895"/>
            </a:xfrm>
          </p:grpSpPr>
          <p:sp>
            <p:nvSpPr>
              <p:cNvPr id="6471" name="Google Shape;6471;p23"/>
              <p:cNvSpPr/>
              <p:nvPr/>
            </p:nvSpPr>
            <p:spPr>
              <a:xfrm>
                <a:off x="295550" y="171909"/>
                <a:ext cx="187625" cy="18489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5653" extrusionOk="0">
                    <a:moveTo>
                      <a:pt x="476" y="1"/>
                    </a:moveTo>
                    <a:lnTo>
                      <a:pt x="1" y="5533"/>
                    </a:lnTo>
                    <a:lnTo>
                      <a:pt x="7504" y="5652"/>
                    </a:lnTo>
                    <a:lnTo>
                      <a:pt x="686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2" name="Google Shape;6472;p23"/>
              <p:cNvSpPr/>
              <p:nvPr/>
            </p:nvSpPr>
            <p:spPr>
              <a:xfrm>
                <a:off x="343044" y="214025"/>
                <a:ext cx="92625" cy="92650"/>
              </a:xfrm>
              <a:custGeom>
                <a:avLst/>
                <a:gdLst/>
                <a:ahLst/>
                <a:cxnLst/>
                <a:rect l="l" t="t" r="r" b="b"/>
                <a:pathLst>
                  <a:path w="3705" h="3706" extrusionOk="0">
                    <a:moveTo>
                      <a:pt x="1663" y="1"/>
                    </a:moveTo>
                    <a:lnTo>
                      <a:pt x="1497" y="25"/>
                    </a:lnTo>
                    <a:lnTo>
                      <a:pt x="1307" y="72"/>
                    </a:lnTo>
                    <a:lnTo>
                      <a:pt x="1141" y="120"/>
                    </a:lnTo>
                    <a:lnTo>
                      <a:pt x="974" y="215"/>
                    </a:lnTo>
                    <a:lnTo>
                      <a:pt x="832" y="310"/>
                    </a:lnTo>
                    <a:lnTo>
                      <a:pt x="666" y="405"/>
                    </a:lnTo>
                    <a:lnTo>
                      <a:pt x="547" y="523"/>
                    </a:lnTo>
                    <a:lnTo>
                      <a:pt x="404" y="666"/>
                    </a:lnTo>
                    <a:lnTo>
                      <a:pt x="309" y="808"/>
                    </a:lnTo>
                    <a:lnTo>
                      <a:pt x="214" y="974"/>
                    </a:lnTo>
                    <a:lnTo>
                      <a:pt x="143" y="1141"/>
                    </a:lnTo>
                    <a:lnTo>
                      <a:pt x="72" y="1307"/>
                    </a:lnTo>
                    <a:lnTo>
                      <a:pt x="25" y="1473"/>
                    </a:lnTo>
                    <a:lnTo>
                      <a:pt x="1" y="1663"/>
                    </a:lnTo>
                    <a:lnTo>
                      <a:pt x="1" y="1853"/>
                    </a:lnTo>
                    <a:lnTo>
                      <a:pt x="1" y="2043"/>
                    </a:lnTo>
                    <a:lnTo>
                      <a:pt x="25" y="2209"/>
                    </a:lnTo>
                    <a:lnTo>
                      <a:pt x="72" y="2399"/>
                    </a:lnTo>
                    <a:lnTo>
                      <a:pt x="143" y="2565"/>
                    </a:lnTo>
                    <a:lnTo>
                      <a:pt x="214" y="2732"/>
                    </a:lnTo>
                    <a:lnTo>
                      <a:pt x="309" y="2874"/>
                    </a:lnTo>
                    <a:lnTo>
                      <a:pt x="428" y="3017"/>
                    </a:lnTo>
                    <a:lnTo>
                      <a:pt x="547" y="3159"/>
                    </a:lnTo>
                    <a:lnTo>
                      <a:pt x="666" y="3278"/>
                    </a:lnTo>
                    <a:lnTo>
                      <a:pt x="808" y="3396"/>
                    </a:lnTo>
                    <a:lnTo>
                      <a:pt x="974" y="3468"/>
                    </a:lnTo>
                    <a:lnTo>
                      <a:pt x="1117" y="3563"/>
                    </a:lnTo>
                    <a:lnTo>
                      <a:pt x="1307" y="3610"/>
                    </a:lnTo>
                    <a:lnTo>
                      <a:pt x="1473" y="3658"/>
                    </a:lnTo>
                    <a:lnTo>
                      <a:pt x="1663" y="3681"/>
                    </a:lnTo>
                    <a:lnTo>
                      <a:pt x="1853" y="3705"/>
                    </a:lnTo>
                    <a:lnTo>
                      <a:pt x="2043" y="3681"/>
                    </a:lnTo>
                    <a:lnTo>
                      <a:pt x="2233" y="3658"/>
                    </a:lnTo>
                    <a:lnTo>
                      <a:pt x="2399" y="3610"/>
                    </a:lnTo>
                    <a:lnTo>
                      <a:pt x="2565" y="3563"/>
                    </a:lnTo>
                    <a:lnTo>
                      <a:pt x="2731" y="3468"/>
                    </a:lnTo>
                    <a:lnTo>
                      <a:pt x="2898" y="3396"/>
                    </a:lnTo>
                    <a:lnTo>
                      <a:pt x="3040" y="3278"/>
                    </a:lnTo>
                    <a:lnTo>
                      <a:pt x="3159" y="3159"/>
                    </a:lnTo>
                    <a:lnTo>
                      <a:pt x="3278" y="3017"/>
                    </a:lnTo>
                    <a:lnTo>
                      <a:pt x="3396" y="2874"/>
                    </a:lnTo>
                    <a:lnTo>
                      <a:pt x="3491" y="2732"/>
                    </a:lnTo>
                    <a:lnTo>
                      <a:pt x="3563" y="2565"/>
                    </a:lnTo>
                    <a:lnTo>
                      <a:pt x="3634" y="2399"/>
                    </a:lnTo>
                    <a:lnTo>
                      <a:pt x="3657" y="2209"/>
                    </a:lnTo>
                    <a:lnTo>
                      <a:pt x="3705" y="2043"/>
                    </a:lnTo>
                    <a:lnTo>
                      <a:pt x="3705" y="1853"/>
                    </a:lnTo>
                    <a:lnTo>
                      <a:pt x="3705" y="1663"/>
                    </a:lnTo>
                    <a:lnTo>
                      <a:pt x="3657" y="1473"/>
                    </a:lnTo>
                    <a:lnTo>
                      <a:pt x="3634" y="1283"/>
                    </a:lnTo>
                    <a:lnTo>
                      <a:pt x="3563" y="1117"/>
                    </a:lnTo>
                    <a:lnTo>
                      <a:pt x="3491" y="951"/>
                    </a:lnTo>
                    <a:lnTo>
                      <a:pt x="3396" y="808"/>
                    </a:lnTo>
                    <a:lnTo>
                      <a:pt x="3278" y="666"/>
                    </a:lnTo>
                    <a:lnTo>
                      <a:pt x="3159" y="523"/>
                    </a:lnTo>
                    <a:lnTo>
                      <a:pt x="3040" y="405"/>
                    </a:lnTo>
                    <a:lnTo>
                      <a:pt x="2898" y="310"/>
                    </a:lnTo>
                    <a:lnTo>
                      <a:pt x="2731" y="215"/>
                    </a:lnTo>
                    <a:lnTo>
                      <a:pt x="2565" y="143"/>
                    </a:lnTo>
                    <a:lnTo>
                      <a:pt x="2399" y="72"/>
                    </a:lnTo>
                    <a:lnTo>
                      <a:pt x="2233" y="25"/>
                    </a:lnTo>
                    <a:lnTo>
                      <a:pt x="2043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19050" dir="3600000" algn="bl" rotWithShape="0">
                  <a:srgbClr val="000000">
                    <a:alpha val="2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473" name="Google Shape;6473;p23"/>
            <p:cNvSpPr/>
            <p:nvPr/>
          </p:nvSpPr>
          <p:spPr>
            <a:xfrm flipH="1">
              <a:off x="214847" y="998125"/>
              <a:ext cx="112078" cy="445875"/>
            </a:xfrm>
            <a:custGeom>
              <a:avLst/>
              <a:gdLst/>
              <a:ahLst/>
              <a:cxnLst/>
              <a:rect l="l" t="t" r="r" b="b"/>
              <a:pathLst>
                <a:path w="5325" h="17835" extrusionOk="0">
                  <a:moveTo>
                    <a:pt x="5133" y="0"/>
                  </a:moveTo>
                  <a:lnTo>
                    <a:pt x="4587" y="898"/>
                  </a:lnTo>
                  <a:lnTo>
                    <a:pt x="4042" y="1796"/>
                  </a:lnTo>
                  <a:lnTo>
                    <a:pt x="3561" y="2662"/>
                  </a:lnTo>
                  <a:lnTo>
                    <a:pt x="3112" y="3528"/>
                  </a:lnTo>
                  <a:lnTo>
                    <a:pt x="2727" y="4394"/>
                  </a:lnTo>
                  <a:lnTo>
                    <a:pt x="2342" y="5228"/>
                  </a:lnTo>
                  <a:lnTo>
                    <a:pt x="1989" y="6030"/>
                  </a:lnTo>
                  <a:lnTo>
                    <a:pt x="1700" y="6832"/>
                  </a:lnTo>
                  <a:lnTo>
                    <a:pt x="1444" y="7634"/>
                  </a:lnTo>
                  <a:lnTo>
                    <a:pt x="1187" y="8404"/>
                  </a:lnTo>
                  <a:lnTo>
                    <a:pt x="963" y="9142"/>
                  </a:lnTo>
                  <a:lnTo>
                    <a:pt x="770" y="9879"/>
                  </a:lnTo>
                  <a:lnTo>
                    <a:pt x="482" y="11259"/>
                  </a:lnTo>
                  <a:lnTo>
                    <a:pt x="257" y="12542"/>
                  </a:lnTo>
                  <a:lnTo>
                    <a:pt x="129" y="13696"/>
                  </a:lnTo>
                  <a:lnTo>
                    <a:pt x="32" y="14723"/>
                  </a:lnTo>
                  <a:lnTo>
                    <a:pt x="0" y="15653"/>
                  </a:lnTo>
                  <a:lnTo>
                    <a:pt x="0" y="16423"/>
                  </a:lnTo>
                  <a:lnTo>
                    <a:pt x="32" y="17032"/>
                  </a:lnTo>
                  <a:lnTo>
                    <a:pt x="65" y="17481"/>
                  </a:lnTo>
                  <a:lnTo>
                    <a:pt x="97" y="17834"/>
                  </a:lnTo>
                  <a:lnTo>
                    <a:pt x="706" y="17064"/>
                  </a:lnTo>
                  <a:lnTo>
                    <a:pt x="1283" y="16295"/>
                  </a:lnTo>
                  <a:lnTo>
                    <a:pt x="1797" y="15493"/>
                  </a:lnTo>
                  <a:lnTo>
                    <a:pt x="2246" y="14723"/>
                  </a:lnTo>
                  <a:lnTo>
                    <a:pt x="2695" y="13921"/>
                  </a:lnTo>
                  <a:lnTo>
                    <a:pt x="3080" y="13151"/>
                  </a:lnTo>
                  <a:lnTo>
                    <a:pt x="3433" y="12381"/>
                  </a:lnTo>
                  <a:lnTo>
                    <a:pt x="3753" y="11579"/>
                  </a:lnTo>
                  <a:lnTo>
                    <a:pt x="4010" y="10842"/>
                  </a:lnTo>
                  <a:lnTo>
                    <a:pt x="4266" y="10072"/>
                  </a:lnTo>
                  <a:lnTo>
                    <a:pt x="4491" y="9334"/>
                  </a:lnTo>
                  <a:lnTo>
                    <a:pt x="4651" y="8596"/>
                  </a:lnTo>
                  <a:lnTo>
                    <a:pt x="4812" y="7891"/>
                  </a:lnTo>
                  <a:lnTo>
                    <a:pt x="4972" y="7185"/>
                  </a:lnTo>
                  <a:lnTo>
                    <a:pt x="5165" y="5838"/>
                  </a:lnTo>
                  <a:lnTo>
                    <a:pt x="5261" y="4619"/>
                  </a:lnTo>
                  <a:lnTo>
                    <a:pt x="5325" y="3496"/>
                  </a:lnTo>
                  <a:lnTo>
                    <a:pt x="5325" y="2502"/>
                  </a:lnTo>
                  <a:lnTo>
                    <a:pt x="5293" y="1636"/>
                  </a:lnTo>
                  <a:lnTo>
                    <a:pt x="5261" y="962"/>
                  </a:lnTo>
                  <a:lnTo>
                    <a:pt x="5197" y="449"/>
                  </a:lnTo>
                  <a:lnTo>
                    <a:pt x="513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4" name="Google Shape;6474;p23"/>
            <p:cNvSpPr/>
            <p:nvPr/>
          </p:nvSpPr>
          <p:spPr>
            <a:xfrm rot="-5400000">
              <a:off x="1029625" y="255663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5" name="Google Shape;6475;p23"/>
            <p:cNvSpPr/>
            <p:nvPr/>
          </p:nvSpPr>
          <p:spPr>
            <a:xfrm rot="-5400000">
              <a:off x="2675069" y="26755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6" name="Google Shape;6476;p23"/>
            <p:cNvSpPr/>
            <p:nvPr/>
          </p:nvSpPr>
          <p:spPr>
            <a:xfrm rot="-5400000">
              <a:off x="4320513" y="25565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7" name="Google Shape;6477;p23"/>
            <p:cNvSpPr/>
            <p:nvPr/>
          </p:nvSpPr>
          <p:spPr>
            <a:xfrm rot="-5400000">
              <a:off x="5965956" y="25565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8" name="Google Shape;6478;p23"/>
            <p:cNvSpPr/>
            <p:nvPr/>
          </p:nvSpPr>
          <p:spPr>
            <a:xfrm rot="-5400000">
              <a:off x="7611400" y="25565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9" name="Google Shape;6479;p23"/>
            <p:cNvSpPr/>
            <p:nvPr/>
          </p:nvSpPr>
          <p:spPr>
            <a:xfrm rot="-5400000">
              <a:off x="1029625" y="4846713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0" name="Google Shape;6480;p23"/>
            <p:cNvSpPr/>
            <p:nvPr/>
          </p:nvSpPr>
          <p:spPr>
            <a:xfrm rot="-5400000">
              <a:off x="2675069" y="485860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1" name="Google Shape;6481;p23"/>
            <p:cNvSpPr/>
            <p:nvPr/>
          </p:nvSpPr>
          <p:spPr>
            <a:xfrm rot="-5400000">
              <a:off x="4320513" y="484670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2" name="Google Shape;6482;p23"/>
            <p:cNvSpPr/>
            <p:nvPr/>
          </p:nvSpPr>
          <p:spPr>
            <a:xfrm rot="-5400000">
              <a:off x="5965956" y="484670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3" name="Google Shape;6483;p23"/>
            <p:cNvSpPr/>
            <p:nvPr/>
          </p:nvSpPr>
          <p:spPr>
            <a:xfrm rot="-5400000">
              <a:off x="7611400" y="484670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484" name="Google Shape;6484;p23"/>
            <p:cNvGrpSpPr/>
            <p:nvPr/>
          </p:nvGrpSpPr>
          <p:grpSpPr>
            <a:xfrm>
              <a:off x="298763" y="1260563"/>
              <a:ext cx="159175" cy="2277900"/>
              <a:chOff x="298763" y="1260563"/>
              <a:chExt cx="159175" cy="2277900"/>
            </a:xfrm>
          </p:grpSpPr>
          <p:sp>
            <p:nvSpPr>
              <p:cNvPr id="6485" name="Google Shape;6485;p23"/>
              <p:cNvSpPr/>
              <p:nvPr/>
            </p:nvSpPr>
            <p:spPr>
              <a:xfrm rot="10800000">
                <a:off x="320788" y="1260563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6" name="Google Shape;6486;p23"/>
              <p:cNvSpPr/>
              <p:nvPr/>
            </p:nvSpPr>
            <p:spPr>
              <a:xfrm rot="10800000">
                <a:off x="310338" y="2369025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7" name="Google Shape;6487;p23"/>
              <p:cNvSpPr/>
              <p:nvPr/>
            </p:nvSpPr>
            <p:spPr>
              <a:xfrm rot="10800000">
                <a:off x="298763" y="3477488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488" name="Google Shape;6488;p23"/>
            <p:cNvGrpSpPr/>
            <p:nvPr/>
          </p:nvGrpSpPr>
          <p:grpSpPr>
            <a:xfrm>
              <a:off x="8724750" y="1260563"/>
              <a:ext cx="159175" cy="2277900"/>
              <a:chOff x="298763" y="1260563"/>
              <a:chExt cx="159175" cy="2277900"/>
            </a:xfrm>
          </p:grpSpPr>
          <p:sp>
            <p:nvSpPr>
              <p:cNvPr id="6489" name="Google Shape;6489;p23"/>
              <p:cNvSpPr/>
              <p:nvPr/>
            </p:nvSpPr>
            <p:spPr>
              <a:xfrm rot="10800000">
                <a:off x="320788" y="1260563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0" name="Google Shape;6490;p23"/>
              <p:cNvSpPr/>
              <p:nvPr/>
            </p:nvSpPr>
            <p:spPr>
              <a:xfrm rot="10800000">
                <a:off x="310338" y="2369025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1" name="Google Shape;6491;p23"/>
              <p:cNvSpPr/>
              <p:nvPr/>
            </p:nvSpPr>
            <p:spPr>
              <a:xfrm rot="10800000">
                <a:off x="298763" y="3477488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492" name="Google Shape;6492;p23"/>
            <p:cNvGrpSpPr/>
            <p:nvPr/>
          </p:nvGrpSpPr>
          <p:grpSpPr>
            <a:xfrm rot="-9157976">
              <a:off x="8210525" y="1114771"/>
              <a:ext cx="645558" cy="365708"/>
              <a:chOff x="2825789" y="371752"/>
              <a:chExt cx="645544" cy="365699"/>
            </a:xfrm>
          </p:grpSpPr>
          <p:sp>
            <p:nvSpPr>
              <p:cNvPr id="6493" name="Google Shape;6493;p23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4" name="Google Shape;6494;p23"/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5" name="Google Shape;6495;p23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496" name="Google Shape;6496;p23"/>
            <p:cNvGrpSpPr/>
            <p:nvPr/>
          </p:nvGrpSpPr>
          <p:grpSpPr>
            <a:xfrm rot="-4963016">
              <a:off x="8829835" y="2719529"/>
              <a:ext cx="348305" cy="197314"/>
              <a:chOff x="2825789" y="371752"/>
              <a:chExt cx="645544" cy="365699"/>
            </a:xfrm>
          </p:grpSpPr>
          <p:sp>
            <p:nvSpPr>
              <p:cNvPr id="6497" name="Google Shape;6497;p23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8" name="Google Shape;6498;p23"/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9" name="Google Shape;6499;p23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500" name="Google Shape;6500;p23"/>
            <p:cNvGrpSpPr/>
            <p:nvPr/>
          </p:nvGrpSpPr>
          <p:grpSpPr>
            <a:xfrm rot="-4963016">
              <a:off x="386660" y="1860804"/>
              <a:ext cx="348305" cy="197314"/>
              <a:chOff x="2825789" y="371752"/>
              <a:chExt cx="645544" cy="365699"/>
            </a:xfrm>
          </p:grpSpPr>
          <p:sp>
            <p:nvSpPr>
              <p:cNvPr id="6501" name="Google Shape;6501;p23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2" name="Google Shape;6502;p23"/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3" name="Google Shape;6503;p23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504" name="Google Shape;6504;p23"/>
            <p:cNvSpPr/>
            <p:nvPr/>
          </p:nvSpPr>
          <p:spPr>
            <a:xfrm flipH="1">
              <a:off x="167222" y="3893725"/>
              <a:ext cx="112078" cy="445875"/>
            </a:xfrm>
            <a:custGeom>
              <a:avLst/>
              <a:gdLst/>
              <a:ahLst/>
              <a:cxnLst/>
              <a:rect l="l" t="t" r="r" b="b"/>
              <a:pathLst>
                <a:path w="5325" h="17835" extrusionOk="0">
                  <a:moveTo>
                    <a:pt x="5133" y="0"/>
                  </a:moveTo>
                  <a:lnTo>
                    <a:pt x="4587" y="898"/>
                  </a:lnTo>
                  <a:lnTo>
                    <a:pt x="4042" y="1796"/>
                  </a:lnTo>
                  <a:lnTo>
                    <a:pt x="3561" y="2662"/>
                  </a:lnTo>
                  <a:lnTo>
                    <a:pt x="3112" y="3528"/>
                  </a:lnTo>
                  <a:lnTo>
                    <a:pt x="2727" y="4394"/>
                  </a:lnTo>
                  <a:lnTo>
                    <a:pt x="2342" y="5228"/>
                  </a:lnTo>
                  <a:lnTo>
                    <a:pt x="1989" y="6030"/>
                  </a:lnTo>
                  <a:lnTo>
                    <a:pt x="1700" y="6832"/>
                  </a:lnTo>
                  <a:lnTo>
                    <a:pt x="1444" y="7634"/>
                  </a:lnTo>
                  <a:lnTo>
                    <a:pt x="1187" y="8404"/>
                  </a:lnTo>
                  <a:lnTo>
                    <a:pt x="963" y="9142"/>
                  </a:lnTo>
                  <a:lnTo>
                    <a:pt x="770" y="9879"/>
                  </a:lnTo>
                  <a:lnTo>
                    <a:pt x="482" y="11259"/>
                  </a:lnTo>
                  <a:lnTo>
                    <a:pt x="257" y="12542"/>
                  </a:lnTo>
                  <a:lnTo>
                    <a:pt x="129" y="13696"/>
                  </a:lnTo>
                  <a:lnTo>
                    <a:pt x="32" y="14723"/>
                  </a:lnTo>
                  <a:lnTo>
                    <a:pt x="0" y="15653"/>
                  </a:lnTo>
                  <a:lnTo>
                    <a:pt x="0" y="16423"/>
                  </a:lnTo>
                  <a:lnTo>
                    <a:pt x="32" y="17032"/>
                  </a:lnTo>
                  <a:lnTo>
                    <a:pt x="65" y="17481"/>
                  </a:lnTo>
                  <a:lnTo>
                    <a:pt x="97" y="17834"/>
                  </a:lnTo>
                  <a:lnTo>
                    <a:pt x="706" y="17064"/>
                  </a:lnTo>
                  <a:lnTo>
                    <a:pt x="1283" y="16295"/>
                  </a:lnTo>
                  <a:lnTo>
                    <a:pt x="1797" y="15493"/>
                  </a:lnTo>
                  <a:lnTo>
                    <a:pt x="2246" y="14723"/>
                  </a:lnTo>
                  <a:lnTo>
                    <a:pt x="2695" y="13921"/>
                  </a:lnTo>
                  <a:lnTo>
                    <a:pt x="3080" y="13151"/>
                  </a:lnTo>
                  <a:lnTo>
                    <a:pt x="3433" y="12381"/>
                  </a:lnTo>
                  <a:lnTo>
                    <a:pt x="3753" y="11579"/>
                  </a:lnTo>
                  <a:lnTo>
                    <a:pt x="4010" y="10842"/>
                  </a:lnTo>
                  <a:lnTo>
                    <a:pt x="4266" y="10072"/>
                  </a:lnTo>
                  <a:lnTo>
                    <a:pt x="4491" y="9334"/>
                  </a:lnTo>
                  <a:lnTo>
                    <a:pt x="4651" y="8596"/>
                  </a:lnTo>
                  <a:lnTo>
                    <a:pt x="4812" y="7891"/>
                  </a:lnTo>
                  <a:lnTo>
                    <a:pt x="4972" y="7185"/>
                  </a:lnTo>
                  <a:lnTo>
                    <a:pt x="5165" y="5838"/>
                  </a:lnTo>
                  <a:lnTo>
                    <a:pt x="5261" y="4619"/>
                  </a:lnTo>
                  <a:lnTo>
                    <a:pt x="5325" y="3496"/>
                  </a:lnTo>
                  <a:lnTo>
                    <a:pt x="5325" y="2502"/>
                  </a:lnTo>
                  <a:lnTo>
                    <a:pt x="5293" y="1636"/>
                  </a:lnTo>
                  <a:lnTo>
                    <a:pt x="5261" y="962"/>
                  </a:lnTo>
                  <a:lnTo>
                    <a:pt x="5197" y="449"/>
                  </a:lnTo>
                  <a:lnTo>
                    <a:pt x="513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CUSTOM_9_1">
    <p:spTree>
      <p:nvGrpSpPr>
        <p:cNvPr id="1" name="Shape 65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06" name="Google Shape;6506;p24"/>
          <p:cNvGrpSpPr/>
          <p:nvPr/>
        </p:nvGrpSpPr>
        <p:grpSpPr>
          <a:xfrm flipH="1">
            <a:off x="-567105" y="-7"/>
            <a:ext cx="10278209" cy="5143466"/>
            <a:chOff x="-29" y="-7"/>
            <a:chExt cx="10278209" cy="5143466"/>
          </a:xfrm>
        </p:grpSpPr>
        <p:grpSp>
          <p:nvGrpSpPr>
            <p:cNvPr id="6507" name="Google Shape;6507;p24"/>
            <p:cNvGrpSpPr/>
            <p:nvPr/>
          </p:nvGrpSpPr>
          <p:grpSpPr>
            <a:xfrm>
              <a:off x="-29" y="-7"/>
              <a:ext cx="5139109" cy="5143416"/>
              <a:chOff x="1040100" y="267325"/>
              <a:chExt cx="2982825" cy="2985325"/>
            </a:xfrm>
          </p:grpSpPr>
          <p:sp>
            <p:nvSpPr>
              <p:cNvPr id="6508" name="Google Shape;6508;p24"/>
              <p:cNvSpPr/>
              <p:nvPr/>
            </p:nvSpPr>
            <p:spPr>
              <a:xfrm>
                <a:off x="3577275" y="1821625"/>
                <a:ext cx="88150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60" y="80"/>
                    </a:lnTo>
                    <a:lnTo>
                      <a:pt x="40" y="139"/>
                    </a:lnTo>
                    <a:lnTo>
                      <a:pt x="0" y="17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79" y="1407"/>
                    </a:lnTo>
                    <a:lnTo>
                      <a:pt x="159" y="2496"/>
                    </a:lnTo>
                    <a:lnTo>
                      <a:pt x="277" y="4655"/>
                    </a:lnTo>
                    <a:lnTo>
                      <a:pt x="337" y="5744"/>
                    </a:lnTo>
                    <a:lnTo>
                      <a:pt x="416" y="6814"/>
                    </a:lnTo>
                    <a:lnTo>
                      <a:pt x="515" y="7903"/>
                    </a:lnTo>
                    <a:lnTo>
                      <a:pt x="634" y="8973"/>
                    </a:lnTo>
                    <a:lnTo>
                      <a:pt x="713" y="9527"/>
                    </a:lnTo>
                    <a:lnTo>
                      <a:pt x="812" y="10082"/>
                    </a:lnTo>
                    <a:lnTo>
                      <a:pt x="1010" y="11171"/>
                    </a:lnTo>
                    <a:lnTo>
                      <a:pt x="1268" y="12260"/>
                    </a:lnTo>
                    <a:lnTo>
                      <a:pt x="1525" y="13350"/>
                    </a:lnTo>
                    <a:lnTo>
                      <a:pt x="1783" y="14439"/>
                    </a:lnTo>
                    <a:lnTo>
                      <a:pt x="2040" y="15509"/>
                    </a:lnTo>
                    <a:lnTo>
                      <a:pt x="2278" y="16598"/>
                    </a:lnTo>
                    <a:lnTo>
                      <a:pt x="2496" y="17707"/>
                    </a:lnTo>
                    <a:lnTo>
                      <a:pt x="2654" y="18777"/>
                    </a:lnTo>
                    <a:lnTo>
                      <a:pt x="2793" y="19866"/>
                    </a:lnTo>
                    <a:lnTo>
                      <a:pt x="2872" y="20975"/>
                    </a:lnTo>
                    <a:lnTo>
                      <a:pt x="2931" y="22065"/>
                    </a:lnTo>
                    <a:lnTo>
                      <a:pt x="2971" y="23154"/>
                    </a:lnTo>
                    <a:lnTo>
                      <a:pt x="2951" y="24263"/>
                    </a:lnTo>
                    <a:lnTo>
                      <a:pt x="2912" y="25352"/>
                    </a:lnTo>
                    <a:lnTo>
                      <a:pt x="2832" y="26442"/>
                    </a:lnTo>
                    <a:lnTo>
                      <a:pt x="2773" y="27016"/>
                    </a:lnTo>
                    <a:lnTo>
                      <a:pt x="2694" y="27590"/>
                    </a:lnTo>
                    <a:lnTo>
                      <a:pt x="2515" y="28700"/>
                    </a:lnTo>
                    <a:lnTo>
                      <a:pt x="2298" y="29789"/>
                    </a:lnTo>
                    <a:lnTo>
                      <a:pt x="2060" y="30878"/>
                    </a:lnTo>
                    <a:lnTo>
                      <a:pt x="1802" y="31968"/>
                    </a:lnTo>
                    <a:lnTo>
                      <a:pt x="1505" y="33037"/>
                    </a:lnTo>
                    <a:lnTo>
                      <a:pt x="911" y="35196"/>
                    </a:lnTo>
                    <a:lnTo>
                      <a:pt x="634" y="36285"/>
                    </a:lnTo>
                    <a:lnTo>
                      <a:pt x="515" y="36820"/>
                    </a:lnTo>
                    <a:lnTo>
                      <a:pt x="396" y="37375"/>
                    </a:lnTo>
                    <a:lnTo>
                      <a:pt x="297" y="37929"/>
                    </a:lnTo>
                    <a:lnTo>
                      <a:pt x="218" y="38484"/>
                    </a:lnTo>
                    <a:lnTo>
                      <a:pt x="159" y="39038"/>
                    </a:lnTo>
                    <a:lnTo>
                      <a:pt x="99" y="39593"/>
                    </a:lnTo>
                    <a:lnTo>
                      <a:pt x="79" y="40148"/>
                    </a:lnTo>
                    <a:lnTo>
                      <a:pt x="60" y="40702"/>
                    </a:lnTo>
                    <a:lnTo>
                      <a:pt x="79" y="41257"/>
                    </a:lnTo>
                    <a:lnTo>
                      <a:pt x="119" y="41811"/>
                    </a:lnTo>
                    <a:lnTo>
                      <a:pt x="178" y="42366"/>
                    </a:lnTo>
                    <a:lnTo>
                      <a:pt x="277" y="42901"/>
                    </a:lnTo>
                    <a:lnTo>
                      <a:pt x="416" y="43455"/>
                    </a:lnTo>
                    <a:lnTo>
                      <a:pt x="574" y="43990"/>
                    </a:lnTo>
                    <a:lnTo>
                      <a:pt x="594" y="44069"/>
                    </a:lnTo>
                    <a:lnTo>
                      <a:pt x="634" y="44109"/>
                    </a:lnTo>
                    <a:lnTo>
                      <a:pt x="673" y="44168"/>
                    </a:lnTo>
                    <a:lnTo>
                      <a:pt x="733" y="44188"/>
                    </a:lnTo>
                    <a:lnTo>
                      <a:pt x="832" y="44228"/>
                    </a:lnTo>
                    <a:lnTo>
                      <a:pt x="931" y="44208"/>
                    </a:lnTo>
                    <a:lnTo>
                      <a:pt x="1030" y="44148"/>
                    </a:lnTo>
                    <a:lnTo>
                      <a:pt x="1109" y="44069"/>
                    </a:lnTo>
                    <a:lnTo>
                      <a:pt x="1129" y="44010"/>
                    </a:lnTo>
                    <a:lnTo>
                      <a:pt x="1129" y="43950"/>
                    </a:lnTo>
                    <a:lnTo>
                      <a:pt x="1129" y="43891"/>
                    </a:lnTo>
                    <a:lnTo>
                      <a:pt x="1109" y="43812"/>
                    </a:lnTo>
                    <a:lnTo>
                      <a:pt x="971" y="43297"/>
                    </a:lnTo>
                    <a:lnTo>
                      <a:pt x="832" y="42782"/>
                    </a:lnTo>
                    <a:lnTo>
                      <a:pt x="753" y="42247"/>
                    </a:lnTo>
                    <a:lnTo>
                      <a:pt x="693" y="41712"/>
                    </a:lnTo>
                    <a:lnTo>
                      <a:pt x="654" y="41178"/>
                    </a:lnTo>
                    <a:lnTo>
                      <a:pt x="634" y="40663"/>
                    </a:lnTo>
                    <a:lnTo>
                      <a:pt x="634" y="40128"/>
                    </a:lnTo>
                    <a:lnTo>
                      <a:pt x="673" y="39593"/>
                    </a:lnTo>
                    <a:lnTo>
                      <a:pt x="713" y="39058"/>
                    </a:lnTo>
                    <a:lnTo>
                      <a:pt x="792" y="38523"/>
                    </a:lnTo>
                    <a:lnTo>
                      <a:pt x="872" y="37989"/>
                    </a:lnTo>
                    <a:lnTo>
                      <a:pt x="971" y="37474"/>
                    </a:lnTo>
                    <a:lnTo>
                      <a:pt x="1208" y="36424"/>
                    </a:lnTo>
                    <a:lnTo>
                      <a:pt x="1466" y="35374"/>
                    </a:lnTo>
                    <a:lnTo>
                      <a:pt x="2020" y="33374"/>
                    </a:lnTo>
                    <a:lnTo>
                      <a:pt x="2278" y="32364"/>
                    </a:lnTo>
                    <a:lnTo>
                      <a:pt x="2535" y="31354"/>
                    </a:lnTo>
                    <a:lnTo>
                      <a:pt x="2773" y="30344"/>
                    </a:lnTo>
                    <a:lnTo>
                      <a:pt x="2991" y="29333"/>
                    </a:lnTo>
                    <a:lnTo>
                      <a:pt x="3169" y="28303"/>
                    </a:lnTo>
                    <a:lnTo>
                      <a:pt x="3308" y="27254"/>
                    </a:lnTo>
                    <a:lnTo>
                      <a:pt x="3407" y="26224"/>
                    </a:lnTo>
                    <a:lnTo>
                      <a:pt x="3486" y="25194"/>
                    </a:lnTo>
                    <a:lnTo>
                      <a:pt x="3526" y="24164"/>
                    </a:lnTo>
                    <a:lnTo>
                      <a:pt x="3526" y="23134"/>
                    </a:lnTo>
                    <a:lnTo>
                      <a:pt x="3506" y="22124"/>
                    </a:lnTo>
                    <a:lnTo>
                      <a:pt x="3446" y="21094"/>
                    </a:lnTo>
                    <a:lnTo>
                      <a:pt x="3367" y="20064"/>
                    </a:lnTo>
                    <a:lnTo>
                      <a:pt x="3268" y="19034"/>
                    </a:lnTo>
                    <a:lnTo>
                      <a:pt x="3189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74" y="15806"/>
                    </a:lnTo>
                    <a:lnTo>
                      <a:pt x="2436" y="14756"/>
                    </a:lnTo>
                    <a:lnTo>
                      <a:pt x="1921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47" y="9884"/>
                    </a:lnTo>
                    <a:lnTo>
                      <a:pt x="1248" y="9250"/>
                    </a:lnTo>
                    <a:lnTo>
                      <a:pt x="1169" y="8616"/>
                    </a:lnTo>
                    <a:lnTo>
                      <a:pt x="1089" y="7982"/>
                    </a:lnTo>
                    <a:lnTo>
                      <a:pt x="971" y="6715"/>
                    </a:lnTo>
                    <a:lnTo>
                      <a:pt x="891" y="5447"/>
                    </a:lnTo>
                    <a:lnTo>
                      <a:pt x="733" y="2872"/>
                    </a:lnTo>
                    <a:lnTo>
                      <a:pt x="654" y="1605"/>
                    </a:lnTo>
                    <a:lnTo>
                      <a:pt x="574" y="317"/>
                    </a:lnTo>
                    <a:lnTo>
                      <a:pt x="555" y="258"/>
                    </a:lnTo>
                    <a:lnTo>
                      <a:pt x="535" y="179"/>
                    </a:lnTo>
                    <a:lnTo>
                      <a:pt x="495" y="139"/>
                    </a:lnTo>
                    <a:lnTo>
                      <a:pt x="456" y="80"/>
                    </a:lnTo>
                    <a:lnTo>
                      <a:pt x="35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9" name="Google Shape;6509;p24"/>
              <p:cNvSpPr/>
              <p:nvPr/>
            </p:nvSpPr>
            <p:spPr>
              <a:xfrm>
                <a:off x="3484675" y="2171700"/>
                <a:ext cx="113900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56" h="18440" extrusionOk="0">
                    <a:moveTo>
                      <a:pt x="2337" y="0"/>
                    </a:moveTo>
                    <a:lnTo>
                      <a:pt x="2298" y="20"/>
                    </a:lnTo>
                    <a:lnTo>
                      <a:pt x="2219" y="99"/>
                    </a:lnTo>
                    <a:lnTo>
                      <a:pt x="2139" y="198"/>
                    </a:lnTo>
                    <a:lnTo>
                      <a:pt x="2120" y="317"/>
                    </a:lnTo>
                    <a:lnTo>
                      <a:pt x="2120" y="377"/>
                    </a:lnTo>
                    <a:lnTo>
                      <a:pt x="2139" y="436"/>
                    </a:lnTo>
                    <a:lnTo>
                      <a:pt x="2159" y="515"/>
                    </a:lnTo>
                    <a:lnTo>
                      <a:pt x="2199" y="575"/>
                    </a:lnTo>
                    <a:lnTo>
                      <a:pt x="2536" y="1010"/>
                    </a:lnTo>
                    <a:lnTo>
                      <a:pt x="2813" y="1486"/>
                    </a:lnTo>
                    <a:lnTo>
                      <a:pt x="3070" y="1961"/>
                    </a:lnTo>
                    <a:lnTo>
                      <a:pt x="3308" y="2437"/>
                    </a:lnTo>
                    <a:lnTo>
                      <a:pt x="3486" y="2932"/>
                    </a:lnTo>
                    <a:lnTo>
                      <a:pt x="364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42" y="4992"/>
                    </a:lnTo>
                    <a:lnTo>
                      <a:pt x="3981" y="5526"/>
                    </a:lnTo>
                    <a:lnTo>
                      <a:pt x="4021" y="6061"/>
                    </a:lnTo>
                    <a:lnTo>
                      <a:pt x="4021" y="6596"/>
                    </a:lnTo>
                    <a:lnTo>
                      <a:pt x="4001" y="7150"/>
                    </a:lnTo>
                    <a:lnTo>
                      <a:pt x="3962" y="7705"/>
                    </a:lnTo>
                    <a:lnTo>
                      <a:pt x="3902" y="8260"/>
                    </a:lnTo>
                    <a:lnTo>
                      <a:pt x="3843" y="8814"/>
                    </a:lnTo>
                    <a:lnTo>
                      <a:pt x="3744" y="9369"/>
                    </a:lnTo>
                    <a:lnTo>
                      <a:pt x="3645" y="9923"/>
                    </a:lnTo>
                    <a:lnTo>
                      <a:pt x="3427" y="11052"/>
                    </a:lnTo>
                    <a:lnTo>
                      <a:pt x="3169" y="12161"/>
                    </a:lnTo>
                    <a:lnTo>
                      <a:pt x="2892" y="13271"/>
                    </a:lnTo>
                    <a:lnTo>
                      <a:pt x="2357" y="15429"/>
                    </a:lnTo>
                    <a:lnTo>
                      <a:pt x="2100" y="16479"/>
                    </a:lnTo>
                    <a:lnTo>
                      <a:pt x="1902" y="17509"/>
                    </a:lnTo>
                    <a:lnTo>
                      <a:pt x="1723" y="17291"/>
                    </a:lnTo>
                    <a:lnTo>
                      <a:pt x="1585" y="17054"/>
                    </a:lnTo>
                    <a:lnTo>
                      <a:pt x="1446" y="16816"/>
                    </a:lnTo>
                    <a:lnTo>
                      <a:pt x="1347" y="16558"/>
                    </a:lnTo>
                    <a:lnTo>
                      <a:pt x="1248" y="16301"/>
                    </a:lnTo>
                    <a:lnTo>
                      <a:pt x="1149" y="16024"/>
                    </a:lnTo>
                    <a:lnTo>
                      <a:pt x="1090" y="15746"/>
                    </a:lnTo>
                    <a:lnTo>
                      <a:pt x="1010" y="15449"/>
                    </a:lnTo>
                    <a:lnTo>
                      <a:pt x="911" y="14855"/>
                    </a:lnTo>
                    <a:lnTo>
                      <a:pt x="852" y="14261"/>
                    </a:lnTo>
                    <a:lnTo>
                      <a:pt x="753" y="13132"/>
                    </a:lnTo>
                    <a:lnTo>
                      <a:pt x="654" y="11706"/>
                    </a:lnTo>
                    <a:lnTo>
                      <a:pt x="595" y="10260"/>
                    </a:lnTo>
                    <a:lnTo>
                      <a:pt x="575" y="8834"/>
                    </a:lnTo>
                    <a:lnTo>
                      <a:pt x="614" y="7408"/>
                    </a:lnTo>
                    <a:lnTo>
                      <a:pt x="595" y="7329"/>
                    </a:lnTo>
                    <a:lnTo>
                      <a:pt x="595" y="7269"/>
                    </a:lnTo>
                    <a:lnTo>
                      <a:pt x="555" y="7210"/>
                    </a:lnTo>
                    <a:lnTo>
                      <a:pt x="535" y="7170"/>
                    </a:lnTo>
                    <a:lnTo>
                      <a:pt x="436" y="7111"/>
                    </a:lnTo>
                    <a:lnTo>
                      <a:pt x="337" y="7091"/>
                    </a:lnTo>
                    <a:lnTo>
                      <a:pt x="218" y="7111"/>
                    </a:lnTo>
                    <a:lnTo>
                      <a:pt x="139" y="7170"/>
                    </a:lnTo>
                    <a:lnTo>
                      <a:pt x="99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40" y="7408"/>
                    </a:lnTo>
                    <a:lnTo>
                      <a:pt x="20" y="8279"/>
                    </a:lnTo>
                    <a:lnTo>
                      <a:pt x="0" y="9151"/>
                    </a:lnTo>
                    <a:lnTo>
                      <a:pt x="20" y="10022"/>
                    </a:lnTo>
                    <a:lnTo>
                      <a:pt x="40" y="10914"/>
                    </a:lnTo>
                    <a:lnTo>
                      <a:pt x="80" y="11785"/>
                    </a:lnTo>
                    <a:lnTo>
                      <a:pt x="139" y="12657"/>
                    </a:lnTo>
                    <a:lnTo>
                      <a:pt x="218" y="13528"/>
                    </a:lnTo>
                    <a:lnTo>
                      <a:pt x="297" y="14399"/>
                    </a:lnTo>
                    <a:lnTo>
                      <a:pt x="377" y="14974"/>
                    </a:lnTo>
                    <a:lnTo>
                      <a:pt x="476" y="15528"/>
                    </a:lnTo>
                    <a:lnTo>
                      <a:pt x="595" y="16083"/>
                    </a:lnTo>
                    <a:lnTo>
                      <a:pt x="674" y="16360"/>
                    </a:lnTo>
                    <a:lnTo>
                      <a:pt x="753" y="16618"/>
                    </a:lnTo>
                    <a:lnTo>
                      <a:pt x="852" y="16875"/>
                    </a:lnTo>
                    <a:lnTo>
                      <a:pt x="971" y="17133"/>
                    </a:lnTo>
                    <a:lnTo>
                      <a:pt x="1090" y="17370"/>
                    </a:lnTo>
                    <a:lnTo>
                      <a:pt x="1228" y="17588"/>
                    </a:lnTo>
                    <a:lnTo>
                      <a:pt x="1367" y="17806"/>
                    </a:lnTo>
                    <a:lnTo>
                      <a:pt x="1545" y="18024"/>
                    </a:lnTo>
                    <a:lnTo>
                      <a:pt x="1723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20" y="18440"/>
                    </a:lnTo>
                    <a:lnTo>
                      <a:pt x="2179" y="18420"/>
                    </a:lnTo>
                    <a:lnTo>
                      <a:pt x="2238" y="18381"/>
                    </a:lnTo>
                    <a:lnTo>
                      <a:pt x="2298" y="18341"/>
                    </a:lnTo>
                    <a:lnTo>
                      <a:pt x="2318" y="18282"/>
                    </a:lnTo>
                    <a:lnTo>
                      <a:pt x="2357" y="18202"/>
                    </a:lnTo>
                    <a:lnTo>
                      <a:pt x="2555" y="17113"/>
                    </a:lnTo>
                    <a:lnTo>
                      <a:pt x="2793" y="16004"/>
                    </a:lnTo>
                    <a:lnTo>
                      <a:pt x="3070" y="14855"/>
                    </a:lnTo>
                    <a:lnTo>
                      <a:pt x="3367" y="13686"/>
                    </a:lnTo>
                    <a:lnTo>
                      <a:pt x="3645" y="12518"/>
                    </a:lnTo>
                    <a:lnTo>
                      <a:pt x="3922" y="11330"/>
                    </a:lnTo>
                    <a:lnTo>
                      <a:pt x="4160" y="10141"/>
                    </a:lnTo>
                    <a:lnTo>
                      <a:pt x="4259" y="9527"/>
                    </a:lnTo>
                    <a:lnTo>
                      <a:pt x="4358" y="8933"/>
                    </a:lnTo>
                    <a:lnTo>
                      <a:pt x="4437" y="8339"/>
                    </a:lnTo>
                    <a:lnTo>
                      <a:pt x="4496" y="7764"/>
                    </a:lnTo>
                    <a:lnTo>
                      <a:pt x="4536" y="7170"/>
                    </a:lnTo>
                    <a:lnTo>
                      <a:pt x="4556" y="6596"/>
                    </a:lnTo>
                    <a:lnTo>
                      <a:pt x="4556" y="6002"/>
                    </a:lnTo>
                    <a:lnTo>
                      <a:pt x="4536" y="5427"/>
                    </a:lnTo>
                    <a:lnTo>
                      <a:pt x="4477" y="4853"/>
                    </a:lnTo>
                    <a:lnTo>
                      <a:pt x="4397" y="4298"/>
                    </a:lnTo>
                    <a:lnTo>
                      <a:pt x="4298" y="3744"/>
                    </a:lnTo>
                    <a:lnTo>
                      <a:pt x="4160" y="3189"/>
                    </a:lnTo>
                    <a:lnTo>
                      <a:pt x="4001" y="2654"/>
                    </a:lnTo>
                    <a:lnTo>
                      <a:pt x="3783" y="2120"/>
                    </a:lnTo>
                    <a:lnTo>
                      <a:pt x="3546" y="1605"/>
                    </a:lnTo>
                    <a:lnTo>
                      <a:pt x="3268" y="1090"/>
                    </a:lnTo>
                    <a:lnTo>
                      <a:pt x="2951" y="595"/>
                    </a:lnTo>
                    <a:lnTo>
                      <a:pt x="2595" y="99"/>
                    </a:lnTo>
                    <a:lnTo>
                      <a:pt x="2555" y="60"/>
                    </a:lnTo>
                    <a:lnTo>
                      <a:pt x="2496" y="20"/>
                    </a:lnTo>
                    <a:lnTo>
                      <a:pt x="243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0" name="Google Shape;6510;p24"/>
              <p:cNvSpPr/>
              <p:nvPr/>
            </p:nvSpPr>
            <p:spPr>
              <a:xfrm>
                <a:off x="3487150" y="1843400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33" y="1"/>
                    </a:moveTo>
                    <a:lnTo>
                      <a:pt x="634" y="21"/>
                    </a:lnTo>
                    <a:lnTo>
                      <a:pt x="535" y="80"/>
                    </a:lnTo>
                    <a:lnTo>
                      <a:pt x="476" y="159"/>
                    </a:lnTo>
                    <a:lnTo>
                      <a:pt x="436" y="219"/>
                    </a:lnTo>
                    <a:lnTo>
                      <a:pt x="436" y="278"/>
                    </a:lnTo>
                    <a:lnTo>
                      <a:pt x="436" y="338"/>
                    </a:lnTo>
                    <a:lnTo>
                      <a:pt x="436" y="417"/>
                    </a:lnTo>
                    <a:lnTo>
                      <a:pt x="614" y="1051"/>
                    </a:lnTo>
                    <a:lnTo>
                      <a:pt x="733" y="1684"/>
                    </a:lnTo>
                    <a:lnTo>
                      <a:pt x="852" y="2338"/>
                    </a:lnTo>
                    <a:lnTo>
                      <a:pt x="931" y="2972"/>
                    </a:lnTo>
                    <a:lnTo>
                      <a:pt x="991" y="3625"/>
                    </a:lnTo>
                    <a:lnTo>
                      <a:pt x="1010" y="4279"/>
                    </a:lnTo>
                    <a:lnTo>
                      <a:pt x="1010" y="4952"/>
                    </a:lnTo>
                    <a:lnTo>
                      <a:pt x="991" y="5606"/>
                    </a:lnTo>
                    <a:lnTo>
                      <a:pt x="931" y="6299"/>
                    </a:lnTo>
                    <a:lnTo>
                      <a:pt x="832" y="6973"/>
                    </a:lnTo>
                    <a:lnTo>
                      <a:pt x="733" y="7646"/>
                    </a:lnTo>
                    <a:lnTo>
                      <a:pt x="614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80" y="11587"/>
                    </a:lnTo>
                    <a:lnTo>
                      <a:pt x="20" y="12142"/>
                    </a:lnTo>
                    <a:lnTo>
                      <a:pt x="0" y="12716"/>
                    </a:lnTo>
                    <a:lnTo>
                      <a:pt x="0" y="13291"/>
                    </a:lnTo>
                    <a:lnTo>
                      <a:pt x="40" y="13845"/>
                    </a:lnTo>
                    <a:lnTo>
                      <a:pt x="99" y="14400"/>
                    </a:lnTo>
                    <a:lnTo>
                      <a:pt x="198" y="14974"/>
                    </a:lnTo>
                    <a:lnTo>
                      <a:pt x="317" y="15529"/>
                    </a:lnTo>
                    <a:lnTo>
                      <a:pt x="476" y="16143"/>
                    </a:lnTo>
                    <a:lnTo>
                      <a:pt x="674" y="16737"/>
                    </a:lnTo>
                    <a:lnTo>
                      <a:pt x="1050" y="17945"/>
                    </a:lnTo>
                    <a:lnTo>
                      <a:pt x="1228" y="18559"/>
                    </a:lnTo>
                    <a:lnTo>
                      <a:pt x="1387" y="19173"/>
                    </a:lnTo>
                    <a:lnTo>
                      <a:pt x="1525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24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3" y="20659"/>
                    </a:lnTo>
                    <a:lnTo>
                      <a:pt x="182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120" y="20659"/>
                    </a:lnTo>
                    <a:lnTo>
                      <a:pt x="2139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1981" y="19252"/>
                    </a:lnTo>
                    <a:lnTo>
                      <a:pt x="1862" y="18678"/>
                    </a:lnTo>
                    <a:lnTo>
                      <a:pt x="1704" y="18124"/>
                    </a:lnTo>
                    <a:lnTo>
                      <a:pt x="1347" y="17014"/>
                    </a:lnTo>
                    <a:lnTo>
                      <a:pt x="1010" y="15885"/>
                    </a:lnTo>
                    <a:lnTo>
                      <a:pt x="911" y="15549"/>
                    </a:lnTo>
                    <a:lnTo>
                      <a:pt x="832" y="15192"/>
                    </a:lnTo>
                    <a:lnTo>
                      <a:pt x="753" y="14836"/>
                    </a:lnTo>
                    <a:lnTo>
                      <a:pt x="713" y="14499"/>
                    </a:lnTo>
                    <a:lnTo>
                      <a:pt x="614" y="13806"/>
                    </a:lnTo>
                    <a:lnTo>
                      <a:pt x="595" y="13113"/>
                    </a:lnTo>
                    <a:lnTo>
                      <a:pt x="595" y="12419"/>
                    </a:lnTo>
                    <a:lnTo>
                      <a:pt x="634" y="11726"/>
                    </a:lnTo>
                    <a:lnTo>
                      <a:pt x="713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68" y="7824"/>
                    </a:lnTo>
                    <a:lnTo>
                      <a:pt x="1387" y="7190"/>
                    </a:lnTo>
                    <a:lnTo>
                      <a:pt x="1466" y="6576"/>
                    </a:lnTo>
                    <a:lnTo>
                      <a:pt x="1525" y="5943"/>
                    </a:lnTo>
                    <a:lnTo>
                      <a:pt x="156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8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8" y="1486"/>
                    </a:lnTo>
                    <a:lnTo>
                      <a:pt x="1149" y="852"/>
                    </a:lnTo>
                    <a:lnTo>
                      <a:pt x="991" y="239"/>
                    </a:lnTo>
                    <a:lnTo>
                      <a:pt x="971" y="159"/>
                    </a:lnTo>
                    <a:lnTo>
                      <a:pt x="931" y="120"/>
                    </a:lnTo>
                    <a:lnTo>
                      <a:pt x="892" y="60"/>
                    </a:lnTo>
                    <a:lnTo>
                      <a:pt x="852" y="40"/>
                    </a:lnTo>
                    <a:lnTo>
                      <a:pt x="73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1" name="Google Shape;6511;p24"/>
              <p:cNvSpPr/>
              <p:nvPr/>
            </p:nvSpPr>
            <p:spPr>
              <a:xfrm>
                <a:off x="3421300" y="1963725"/>
                <a:ext cx="1015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61" h="51557" extrusionOk="0">
                    <a:moveTo>
                      <a:pt x="1624" y="1"/>
                    </a:moveTo>
                    <a:lnTo>
                      <a:pt x="1585" y="21"/>
                    </a:lnTo>
                    <a:lnTo>
                      <a:pt x="1525" y="40"/>
                    </a:lnTo>
                    <a:lnTo>
                      <a:pt x="1486" y="60"/>
                    </a:lnTo>
                    <a:lnTo>
                      <a:pt x="1466" y="120"/>
                    </a:lnTo>
                    <a:lnTo>
                      <a:pt x="1426" y="179"/>
                    </a:lnTo>
                    <a:lnTo>
                      <a:pt x="1406" y="238"/>
                    </a:lnTo>
                    <a:lnTo>
                      <a:pt x="1050" y="2774"/>
                    </a:lnTo>
                    <a:lnTo>
                      <a:pt x="872" y="4041"/>
                    </a:lnTo>
                    <a:lnTo>
                      <a:pt x="713" y="5309"/>
                    </a:lnTo>
                    <a:lnTo>
                      <a:pt x="575" y="6596"/>
                    </a:lnTo>
                    <a:lnTo>
                      <a:pt x="436" y="7884"/>
                    </a:lnTo>
                    <a:lnTo>
                      <a:pt x="317" y="9171"/>
                    </a:lnTo>
                    <a:lnTo>
                      <a:pt x="218" y="10458"/>
                    </a:lnTo>
                    <a:lnTo>
                      <a:pt x="139" y="11746"/>
                    </a:lnTo>
                    <a:lnTo>
                      <a:pt x="60" y="13033"/>
                    </a:lnTo>
                    <a:lnTo>
                      <a:pt x="20" y="14321"/>
                    </a:lnTo>
                    <a:lnTo>
                      <a:pt x="0" y="15608"/>
                    </a:lnTo>
                    <a:lnTo>
                      <a:pt x="0" y="16895"/>
                    </a:lnTo>
                    <a:lnTo>
                      <a:pt x="20" y="18183"/>
                    </a:lnTo>
                    <a:lnTo>
                      <a:pt x="60" y="19470"/>
                    </a:lnTo>
                    <a:lnTo>
                      <a:pt x="119" y="20738"/>
                    </a:lnTo>
                    <a:lnTo>
                      <a:pt x="218" y="21966"/>
                    </a:lnTo>
                    <a:lnTo>
                      <a:pt x="357" y="23174"/>
                    </a:lnTo>
                    <a:lnTo>
                      <a:pt x="515" y="24362"/>
                    </a:lnTo>
                    <a:lnTo>
                      <a:pt x="713" y="25551"/>
                    </a:lnTo>
                    <a:lnTo>
                      <a:pt x="931" y="26719"/>
                    </a:lnTo>
                    <a:lnTo>
                      <a:pt x="1169" y="27908"/>
                    </a:lnTo>
                    <a:lnTo>
                      <a:pt x="1426" y="29076"/>
                    </a:lnTo>
                    <a:lnTo>
                      <a:pt x="1723" y="30245"/>
                    </a:lnTo>
                    <a:lnTo>
                      <a:pt x="2317" y="32622"/>
                    </a:lnTo>
                    <a:lnTo>
                      <a:pt x="2615" y="33810"/>
                    </a:lnTo>
                    <a:lnTo>
                      <a:pt x="2872" y="34998"/>
                    </a:lnTo>
                    <a:lnTo>
                      <a:pt x="3090" y="36207"/>
                    </a:lnTo>
                    <a:lnTo>
                      <a:pt x="3209" y="36821"/>
                    </a:lnTo>
                    <a:lnTo>
                      <a:pt x="3288" y="37435"/>
                    </a:lnTo>
                    <a:lnTo>
                      <a:pt x="3367" y="38029"/>
                    </a:lnTo>
                    <a:lnTo>
                      <a:pt x="3427" y="38643"/>
                    </a:lnTo>
                    <a:lnTo>
                      <a:pt x="3466" y="39257"/>
                    </a:lnTo>
                    <a:lnTo>
                      <a:pt x="3486" y="39891"/>
                    </a:lnTo>
                    <a:lnTo>
                      <a:pt x="3506" y="40604"/>
                    </a:lnTo>
                    <a:lnTo>
                      <a:pt x="3486" y="41317"/>
                    </a:lnTo>
                    <a:lnTo>
                      <a:pt x="3446" y="42030"/>
                    </a:lnTo>
                    <a:lnTo>
                      <a:pt x="3387" y="42743"/>
                    </a:lnTo>
                    <a:lnTo>
                      <a:pt x="3248" y="44149"/>
                    </a:lnTo>
                    <a:lnTo>
                      <a:pt x="3090" y="45575"/>
                    </a:lnTo>
                    <a:lnTo>
                      <a:pt x="2931" y="46981"/>
                    </a:lnTo>
                    <a:lnTo>
                      <a:pt x="2872" y="47694"/>
                    </a:lnTo>
                    <a:lnTo>
                      <a:pt x="2832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2" y="50546"/>
                    </a:lnTo>
                    <a:lnTo>
                      <a:pt x="2872" y="51259"/>
                    </a:lnTo>
                    <a:lnTo>
                      <a:pt x="2912" y="51378"/>
                    </a:lnTo>
                    <a:lnTo>
                      <a:pt x="2951" y="51457"/>
                    </a:lnTo>
                    <a:lnTo>
                      <a:pt x="3011" y="51517"/>
                    </a:lnTo>
                    <a:lnTo>
                      <a:pt x="3090" y="51556"/>
                    </a:lnTo>
                    <a:lnTo>
                      <a:pt x="3308" y="51556"/>
                    </a:lnTo>
                    <a:lnTo>
                      <a:pt x="3367" y="51517"/>
                    </a:lnTo>
                    <a:lnTo>
                      <a:pt x="3407" y="51457"/>
                    </a:lnTo>
                    <a:lnTo>
                      <a:pt x="3446" y="51378"/>
                    </a:lnTo>
                    <a:lnTo>
                      <a:pt x="3446" y="51259"/>
                    </a:lnTo>
                    <a:lnTo>
                      <a:pt x="3407" y="50625"/>
                    </a:lnTo>
                    <a:lnTo>
                      <a:pt x="3367" y="50011"/>
                    </a:lnTo>
                    <a:lnTo>
                      <a:pt x="3367" y="49378"/>
                    </a:lnTo>
                    <a:lnTo>
                      <a:pt x="3387" y="48744"/>
                    </a:lnTo>
                    <a:lnTo>
                      <a:pt x="3427" y="48130"/>
                    </a:lnTo>
                    <a:lnTo>
                      <a:pt x="3466" y="47496"/>
                    </a:lnTo>
                    <a:lnTo>
                      <a:pt x="3585" y="46248"/>
                    </a:lnTo>
                    <a:lnTo>
                      <a:pt x="3862" y="43753"/>
                    </a:lnTo>
                    <a:lnTo>
                      <a:pt x="3981" y="42505"/>
                    </a:lnTo>
                    <a:lnTo>
                      <a:pt x="4021" y="41891"/>
                    </a:lnTo>
                    <a:lnTo>
                      <a:pt x="4060" y="41257"/>
                    </a:lnTo>
                    <a:lnTo>
                      <a:pt x="4060" y="40663"/>
                    </a:lnTo>
                    <a:lnTo>
                      <a:pt x="4060" y="40089"/>
                    </a:lnTo>
                    <a:lnTo>
                      <a:pt x="4041" y="39494"/>
                    </a:lnTo>
                    <a:lnTo>
                      <a:pt x="4001" y="38920"/>
                    </a:lnTo>
                    <a:lnTo>
                      <a:pt x="3961" y="38346"/>
                    </a:lnTo>
                    <a:lnTo>
                      <a:pt x="3902" y="37771"/>
                    </a:lnTo>
                    <a:lnTo>
                      <a:pt x="3744" y="36622"/>
                    </a:lnTo>
                    <a:lnTo>
                      <a:pt x="3545" y="35474"/>
                    </a:lnTo>
                    <a:lnTo>
                      <a:pt x="3308" y="34345"/>
                    </a:lnTo>
                    <a:lnTo>
                      <a:pt x="3050" y="33216"/>
                    </a:lnTo>
                    <a:lnTo>
                      <a:pt x="2773" y="32087"/>
                    </a:lnTo>
                    <a:lnTo>
                      <a:pt x="2179" y="29670"/>
                    </a:lnTo>
                    <a:lnTo>
                      <a:pt x="1902" y="28462"/>
                    </a:lnTo>
                    <a:lnTo>
                      <a:pt x="1624" y="27254"/>
                    </a:lnTo>
                    <a:lnTo>
                      <a:pt x="1367" y="26046"/>
                    </a:lnTo>
                    <a:lnTo>
                      <a:pt x="1149" y="24818"/>
                    </a:lnTo>
                    <a:lnTo>
                      <a:pt x="971" y="23590"/>
                    </a:lnTo>
                    <a:lnTo>
                      <a:pt x="812" y="22342"/>
                    </a:lnTo>
                    <a:lnTo>
                      <a:pt x="713" y="21055"/>
                    </a:lnTo>
                    <a:lnTo>
                      <a:pt x="634" y="19787"/>
                    </a:lnTo>
                    <a:lnTo>
                      <a:pt x="594" y="18500"/>
                    </a:lnTo>
                    <a:lnTo>
                      <a:pt x="575" y="17212"/>
                    </a:lnTo>
                    <a:lnTo>
                      <a:pt x="594" y="15925"/>
                    </a:lnTo>
                    <a:lnTo>
                      <a:pt x="614" y="14657"/>
                    </a:lnTo>
                    <a:lnTo>
                      <a:pt x="654" y="13370"/>
                    </a:lnTo>
                    <a:lnTo>
                      <a:pt x="733" y="12083"/>
                    </a:lnTo>
                    <a:lnTo>
                      <a:pt x="812" y="10617"/>
                    </a:lnTo>
                    <a:lnTo>
                      <a:pt x="931" y="9151"/>
                    </a:lnTo>
                    <a:lnTo>
                      <a:pt x="1050" y="7686"/>
                    </a:lnTo>
                    <a:lnTo>
                      <a:pt x="1208" y="6240"/>
                    </a:lnTo>
                    <a:lnTo>
                      <a:pt x="1367" y="4774"/>
                    </a:lnTo>
                    <a:lnTo>
                      <a:pt x="1545" y="3328"/>
                    </a:lnTo>
                    <a:lnTo>
                      <a:pt x="1743" y="1863"/>
                    </a:lnTo>
                    <a:lnTo>
                      <a:pt x="1961" y="417"/>
                    </a:lnTo>
                    <a:lnTo>
                      <a:pt x="1961" y="337"/>
                    </a:lnTo>
                    <a:lnTo>
                      <a:pt x="1961" y="278"/>
                    </a:lnTo>
                    <a:lnTo>
                      <a:pt x="1941" y="219"/>
                    </a:lnTo>
                    <a:lnTo>
                      <a:pt x="1902" y="159"/>
                    </a:lnTo>
                    <a:lnTo>
                      <a:pt x="1822" y="60"/>
                    </a:lnTo>
                    <a:lnTo>
                      <a:pt x="1743" y="21"/>
                    </a:lnTo>
                    <a:lnTo>
                      <a:pt x="162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2" name="Google Shape;6512;p24"/>
              <p:cNvSpPr/>
              <p:nvPr/>
            </p:nvSpPr>
            <p:spPr>
              <a:xfrm>
                <a:off x="354657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38" y="0"/>
                    </a:moveTo>
                    <a:lnTo>
                      <a:pt x="139" y="60"/>
                    </a:lnTo>
                    <a:lnTo>
                      <a:pt x="60" y="139"/>
                    </a:lnTo>
                    <a:lnTo>
                      <a:pt x="20" y="198"/>
                    </a:lnTo>
                    <a:lnTo>
                      <a:pt x="0" y="258"/>
                    </a:lnTo>
                    <a:lnTo>
                      <a:pt x="0" y="337"/>
                    </a:lnTo>
                    <a:lnTo>
                      <a:pt x="0" y="416"/>
                    </a:lnTo>
                    <a:lnTo>
                      <a:pt x="218" y="1941"/>
                    </a:lnTo>
                    <a:lnTo>
                      <a:pt x="396" y="3486"/>
                    </a:lnTo>
                    <a:lnTo>
                      <a:pt x="535" y="5031"/>
                    </a:lnTo>
                    <a:lnTo>
                      <a:pt x="614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4" y="11230"/>
                    </a:lnTo>
                    <a:lnTo>
                      <a:pt x="535" y="12795"/>
                    </a:lnTo>
                    <a:lnTo>
                      <a:pt x="535" y="12854"/>
                    </a:lnTo>
                    <a:lnTo>
                      <a:pt x="555" y="12934"/>
                    </a:lnTo>
                    <a:lnTo>
                      <a:pt x="574" y="12973"/>
                    </a:lnTo>
                    <a:lnTo>
                      <a:pt x="614" y="13033"/>
                    </a:lnTo>
                    <a:lnTo>
                      <a:pt x="693" y="13092"/>
                    </a:lnTo>
                    <a:lnTo>
                      <a:pt x="792" y="13112"/>
                    </a:lnTo>
                    <a:lnTo>
                      <a:pt x="911" y="13092"/>
                    </a:lnTo>
                    <a:lnTo>
                      <a:pt x="990" y="13033"/>
                    </a:lnTo>
                    <a:lnTo>
                      <a:pt x="1030" y="12973"/>
                    </a:lnTo>
                    <a:lnTo>
                      <a:pt x="1070" y="12934"/>
                    </a:lnTo>
                    <a:lnTo>
                      <a:pt x="1089" y="12854"/>
                    </a:lnTo>
                    <a:lnTo>
                      <a:pt x="1109" y="12795"/>
                    </a:lnTo>
                    <a:lnTo>
                      <a:pt x="1188" y="11210"/>
                    </a:lnTo>
                    <a:lnTo>
                      <a:pt x="1228" y="9646"/>
                    </a:lnTo>
                    <a:lnTo>
                      <a:pt x="1228" y="8061"/>
                    </a:lnTo>
                    <a:lnTo>
                      <a:pt x="1169" y="6497"/>
                    </a:lnTo>
                    <a:lnTo>
                      <a:pt x="1089" y="4912"/>
                    </a:lnTo>
                    <a:lnTo>
                      <a:pt x="951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5" y="159"/>
                    </a:lnTo>
                    <a:lnTo>
                      <a:pt x="515" y="99"/>
                    </a:lnTo>
                    <a:lnTo>
                      <a:pt x="475" y="60"/>
                    </a:lnTo>
                    <a:lnTo>
                      <a:pt x="436" y="20"/>
                    </a:lnTo>
                    <a:lnTo>
                      <a:pt x="37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3" name="Google Shape;6513;p24"/>
              <p:cNvSpPr/>
              <p:nvPr/>
            </p:nvSpPr>
            <p:spPr>
              <a:xfrm>
                <a:off x="3446050" y="1002150"/>
                <a:ext cx="93100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4" h="35473" extrusionOk="0">
                    <a:moveTo>
                      <a:pt x="2397" y="0"/>
                    </a:moveTo>
                    <a:lnTo>
                      <a:pt x="2298" y="20"/>
                    </a:lnTo>
                    <a:lnTo>
                      <a:pt x="2199" y="59"/>
                    </a:lnTo>
                    <a:lnTo>
                      <a:pt x="2120" y="158"/>
                    </a:lnTo>
                    <a:lnTo>
                      <a:pt x="2060" y="277"/>
                    </a:lnTo>
                    <a:lnTo>
                      <a:pt x="2060" y="337"/>
                    </a:lnTo>
                    <a:lnTo>
                      <a:pt x="2060" y="416"/>
                    </a:lnTo>
                    <a:lnTo>
                      <a:pt x="2318" y="2753"/>
                    </a:lnTo>
                    <a:lnTo>
                      <a:pt x="2575" y="5110"/>
                    </a:lnTo>
                    <a:lnTo>
                      <a:pt x="2793" y="7467"/>
                    </a:lnTo>
                    <a:lnTo>
                      <a:pt x="2892" y="8655"/>
                    </a:lnTo>
                    <a:lnTo>
                      <a:pt x="2991" y="9824"/>
                    </a:lnTo>
                    <a:lnTo>
                      <a:pt x="3051" y="11012"/>
                    </a:lnTo>
                    <a:lnTo>
                      <a:pt x="3110" y="12181"/>
                    </a:lnTo>
                    <a:lnTo>
                      <a:pt x="3130" y="13369"/>
                    </a:lnTo>
                    <a:lnTo>
                      <a:pt x="3150" y="14558"/>
                    </a:lnTo>
                    <a:lnTo>
                      <a:pt x="3150" y="15746"/>
                    </a:lnTo>
                    <a:lnTo>
                      <a:pt x="3110" y="16915"/>
                    </a:lnTo>
                    <a:lnTo>
                      <a:pt x="3051" y="18103"/>
                    </a:lnTo>
                    <a:lnTo>
                      <a:pt x="2971" y="19291"/>
                    </a:lnTo>
                    <a:lnTo>
                      <a:pt x="2872" y="20420"/>
                    </a:lnTo>
                    <a:lnTo>
                      <a:pt x="2734" y="21529"/>
                    </a:lnTo>
                    <a:lnTo>
                      <a:pt x="2575" y="22639"/>
                    </a:lnTo>
                    <a:lnTo>
                      <a:pt x="2377" y="23748"/>
                    </a:lnTo>
                    <a:lnTo>
                      <a:pt x="2140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48" y="28065"/>
                    </a:lnTo>
                    <a:lnTo>
                      <a:pt x="654" y="29848"/>
                    </a:lnTo>
                    <a:lnTo>
                      <a:pt x="496" y="30284"/>
                    </a:lnTo>
                    <a:lnTo>
                      <a:pt x="377" y="30739"/>
                    </a:lnTo>
                    <a:lnTo>
                      <a:pt x="238" y="31195"/>
                    </a:lnTo>
                    <a:lnTo>
                      <a:pt x="139" y="31670"/>
                    </a:lnTo>
                    <a:lnTo>
                      <a:pt x="80" y="32126"/>
                    </a:lnTo>
                    <a:lnTo>
                      <a:pt x="20" y="32581"/>
                    </a:lnTo>
                    <a:lnTo>
                      <a:pt x="0" y="33037"/>
                    </a:lnTo>
                    <a:lnTo>
                      <a:pt x="20" y="33512"/>
                    </a:lnTo>
                    <a:lnTo>
                      <a:pt x="80" y="33968"/>
                    </a:lnTo>
                    <a:lnTo>
                      <a:pt x="198" y="34423"/>
                    </a:lnTo>
                    <a:lnTo>
                      <a:pt x="258" y="34641"/>
                    </a:lnTo>
                    <a:lnTo>
                      <a:pt x="337" y="34859"/>
                    </a:lnTo>
                    <a:lnTo>
                      <a:pt x="436" y="35097"/>
                    </a:lnTo>
                    <a:lnTo>
                      <a:pt x="555" y="35315"/>
                    </a:lnTo>
                    <a:lnTo>
                      <a:pt x="595" y="35374"/>
                    </a:lnTo>
                    <a:lnTo>
                      <a:pt x="634" y="35414"/>
                    </a:lnTo>
                    <a:lnTo>
                      <a:pt x="674" y="35453"/>
                    </a:lnTo>
                    <a:lnTo>
                      <a:pt x="733" y="35473"/>
                    </a:lnTo>
                    <a:lnTo>
                      <a:pt x="832" y="35473"/>
                    </a:lnTo>
                    <a:lnTo>
                      <a:pt x="931" y="35414"/>
                    </a:lnTo>
                    <a:lnTo>
                      <a:pt x="1030" y="35334"/>
                    </a:lnTo>
                    <a:lnTo>
                      <a:pt x="1070" y="35235"/>
                    </a:lnTo>
                    <a:lnTo>
                      <a:pt x="1090" y="35176"/>
                    </a:lnTo>
                    <a:lnTo>
                      <a:pt x="1090" y="35116"/>
                    </a:lnTo>
                    <a:lnTo>
                      <a:pt x="1070" y="35057"/>
                    </a:lnTo>
                    <a:lnTo>
                      <a:pt x="1050" y="34978"/>
                    </a:lnTo>
                    <a:lnTo>
                      <a:pt x="931" y="34740"/>
                    </a:lnTo>
                    <a:lnTo>
                      <a:pt x="812" y="34483"/>
                    </a:lnTo>
                    <a:lnTo>
                      <a:pt x="733" y="34245"/>
                    </a:lnTo>
                    <a:lnTo>
                      <a:pt x="674" y="33988"/>
                    </a:lnTo>
                    <a:lnTo>
                      <a:pt x="614" y="33730"/>
                    </a:lnTo>
                    <a:lnTo>
                      <a:pt x="595" y="33473"/>
                    </a:lnTo>
                    <a:lnTo>
                      <a:pt x="575" y="33195"/>
                    </a:lnTo>
                    <a:lnTo>
                      <a:pt x="555" y="32938"/>
                    </a:lnTo>
                    <a:lnTo>
                      <a:pt x="575" y="32680"/>
                    </a:lnTo>
                    <a:lnTo>
                      <a:pt x="575" y="32403"/>
                    </a:lnTo>
                    <a:lnTo>
                      <a:pt x="654" y="31868"/>
                    </a:lnTo>
                    <a:lnTo>
                      <a:pt x="753" y="31333"/>
                    </a:lnTo>
                    <a:lnTo>
                      <a:pt x="892" y="30799"/>
                    </a:lnTo>
                    <a:lnTo>
                      <a:pt x="1050" y="30244"/>
                    </a:lnTo>
                    <a:lnTo>
                      <a:pt x="1228" y="29709"/>
                    </a:lnTo>
                    <a:lnTo>
                      <a:pt x="1605" y="28660"/>
                    </a:lnTo>
                    <a:lnTo>
                      <a:pt x="1981" y="27650"/>
                    </a:lnTo>
                    <a:lnTo>
                      <a:pt x="2140" y="27154"/>
                    </a:lnTo>
                    <a:lnTo>
                      <a:pt x="2278" y="26679"/>
                    </a:lnTo>
                    <a:lnTo>
                      <a:pt x="2536" y="25669"/>
                    </a:lnTo>
                    <a:lnTo>
                      <a:pt x="2773" y="24639"/>
                    </a:lnTo>
                    <a:lnTo>
                      <a:pt x="2971" y="23609"/>
                    </a:lnTo>
                    <a:lnTo>
                      <a:pt x="3150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5" y="18380"/>
                    </a:lnTo>
                    <a:lnTo>
                      <a:pt x="3665" y="17231"/>
                    </a:lnTo>
                    <a:lnTo>
                      <a:pt x="3704" y="16102"/>
                    </a:lnTo>
                    <a:lnTo>
                      <a:pt x="3724" y="14954"/>
                    </a:lnTo>
                    <a:lnTo>
                      <a:pt x="3724" y="13825"/>
                    </a:lnTo>
                    <a:lnTo>
                      <a:pt x="3684" y="12696"/>
                    </a:lnTo>
                    <a:lnTo>
                      <a:pt x="3645" y="11547"/>
                    </a:lnTo>
                    <a:lnTo>
                      <a:pt x="3585" y="10418"/>
                    </a:lnTo>
                    <a:lnTo>
                      <a:pt x="3506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53" y="2496"/>
                    </a:lnTo>
                    <a:lnTo>
                      <a:pt x="2595" y="238"/>
                    </a:lnTo>
                    <a:lnTo>
                      <a:pt x="2595" y="158"/>
                    </a:lnTo>
                    <a:lnTo>
                      <a:pt x="2555" y="99"/>
                    </a:lnTo>
                    <a:lnTo>
                      <a:pt x="2536" y="59"/>
                    </a:lnTo>
                    <a:lnTo>
                      <a:pt x="2496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4" name="Google Shape;6514;p24"/>
              <p:cNvSpPr/>
              <p:nvPr/>
            </p:nvSpPr>
            <p:spPr>
              <a:xfrm>
                <a:off x="3543600" y="1291300"/>
                <a:ext cx="614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8659" extrusionOk="0">
                    <a:moveTo>
                      <a:pt x="1803" y="1"/>
                    </a:moveTo>
                    <a:lnTo>
                      <a:pt x="1704" y="21"/>
                    </a:lnTo>
                    <a:lnTo>
                      <a:pt x="1605" y="60"/>
                    </a:lnTo>
                    <a:lnTo>
                      <a:pt x="1525" y="159"/>
                    </a:lnTo>
                    <a:lnTo>
                      <a:pt x="1506" y="199"/>
                    </a:lnTo>
                    <a:lnTo>
                      <a:pt x="1486" y="278"/>
                    </a:lnTo>
                    <a:lnTo>
                      <a:pt x="1486" y="338"/>
                    </a:lnTo>
                    <a:lnTo>
                      <a:pt x="1506" y="417"/>
                    </a:lnTo>
                    <a:lnTo>
                      <a:pt x="1605" y="971"/>
                    </a:lnTo>
                    <a:lnTo>
                      <a:pt x="1704" y="1546"/>
                    </a:lnTo>
                    <a:lnTo>
                      <a:pt x="1783" y="2100"/>
                    </a:lnTo>
                    <a:lnTo>
                      <a:pt x="1842" y="2675"/>
                    </a:lnTo>
                    <a:lnTo>
                      <a:pt x="1882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882" y="4913"/>
                    </a:lnTo>
                    <a:lnTo>
                      <a:pt x="1862" y="5467"/>
                    </a:lnTo>
                    <a:lnTo>
                      <a:pt x="1822" y="6042"/>
                    </a:lnTo>
                    <a:lnTo>
                      <a:pt x="1704" y="7151"/>
                    </a:lnTo>
                    <a:lnTo>
                      <a:pt x="1565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71" y="11627"/>
                    </a:lnTo>
                    <a:lnTo>
                      <a:pt x="555" y="13865"/>
                    </a:lnTo>
                    <a:lnTo>
                      <a:pt x="377" y="14994"/>
                    </a:lnTo>
                    <a:lnTo>
                      <a:pt x="198" y="16103"/>
                    </a:lnTo>
                    <a:lnTo>
                      <a:pt x="79" y="17232"/>
                    </a:lnTo>
                    <a:lnTo>
                      <a:pt x="40" y="17787"/>
                    </a:lnTo>
                    <a:lnTo>
                      <a:pt x="0" y="18341"/>
                    </a:lnTo>
                    <a:lnTo>
                      <a:pt x="0" y="18421"/>
                    </a:lnTo>
                    <a:lnTo>
                      <a:pt x="20" y="18480"/>
                    </a:lnTo>
                    <a:lnTo>
                      <a:pt x="40" y="18540"/>
                    </a:lnTo>
                    <a:lnTo>
                      <a:pt x="79" y="18579"/>
                    </a:lnTo>
                    <a:lnTo>
                      <a:pt x="159" y="18639"/>
                    </a:lnTo>
                    <a:lnTo>
                      <a:pt x="258" y="18658"/>
                    </a:lnTo>
                    <a:lnTo>
                      <a:pt x="377" y="18639"/>
                    </a:lnTo>
                    <a:lnTo>
                      <a:pt x="456" y="18579"/>
                    </a:lnTo>
                    <a:lnTo>
                      <a:pt x="495" y="18540"/>
                    </a:lnTo>
                    <a:lnTo>
                      <a:pt x="535" y="18480"/>
                    </a:lnTo>
                    <a:lnTo>
                      <a:pt x="555" y="18421"/>
                    </a:lnTo>
                    <a:lnTo>
                      <a:pt x="575" y="18341"/>
                    </a:lnTo>
                    <a:lnTo>
                      <a:pt x="594" y="17787"/>
                    </a:lnTo>
                    <a:lnTo>
                      <a:pt x="654" y="17212"/>
                    </a:lnTo>
                    <a:lnTo>
                      <a:pt x="773" y="16084"/>
                    </a:lnTo>
                    <a:lnTo>
                      <a:pt x="931" y="14955"/>
                    </a:lnTo>
                    <a:lnTo>
                      <a:pt x="1129" y="13826"/>
                    </a:lnTo>
                    <a:lnTo>
                      <a:pt x="1545" y="11568"/>
                    </a:lnTo>
                    <a:lnTo>
                      <a:pt x="1743" y="10439"/>
                    </a:lnTo>
                    <a:lnTo>
                      <a:pt x="1941" y="9310"/>
                    </a:lnTo>
                    <a:lnTo>
                      <a:pt x="2120" y="8181"/>
                    </a:lnTo>
                    <a:lnTo>
                      <a:pt x="2278" y="7052"/>
                    </a:lnTo>
                    <a:lnTo>
                      <a:pt x="2377" y="5923"/>
                    </a:lnTo>
                    <a:lnTo>
                      <a:pt x="2417" y="5349"/>
                    </a:lnTo>
                    <a:lnTo>
                      <a:pt x="2436" y="4794"/>
                    </a:lnTo>
                    <a:lnTo>
                      <a:pt x="2456" y="4220"/>
                    </a:lnTo>
                    <a:lnTo>
                      <a:pt x="2456" y="3665"/>
                    </a:lnTo>
                    <a:lnTo>
                      <a:pt x="2436" y="3091"/>
                    </a:lnTo>
                    <a:lnTo>
                      <a:pt x="2397" y="2516"/>
                    </a:lnTo>
                    <a:lnTo>
                      <a:pt x="2337" y="1942"/>
                    </a:lnTo>
                    <a:lnTo>
                      <a:pt x="2258" y="1387"/>
                    </a:lnTo>
                    <a:lnTo>
                      <a:pt x="2159" y="813"/>
                    </a:lnTo>
                    <a:lnTo>
                      <a:pt x="2040" y="239"/>
                    </a:lnTo>
                    <a:lnTo>
                      <a:pt x="2020" y="159"/>
                    </a:lnTo>
                    <a:lnTo>
                      <a:pt x="1981" y="100"/>
                    </a:lnTo>
                    <a:lnTo>
                      <a:pt x="1961" y="60"/>
                    </a:lnTo>
                    <a:lnTo>
                      <a:pt x="1902" y="40"/>
                    </a:lnTo>
                    <a:lnTo>
                      <a:pt x="1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5" name="Google Shape;6515;p24"/>
              <p:cNvSpPr/>
              <p:nvPr/>
            </p:nvSpPr>
            <p:spPr>
              <a:xfrm>
                <a:off x="3325725" y="1365575"/>
                <a:ext cx="152050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82" h="74631" extrusionOk="0">
                    <a:moveTo>
                      <a:pt x="5725" y="1"/>
                    </a:moveTo>
                    <a:lnTo>
                      <a:pt x="5665" y="21"/>
                    </a:lnTo>
                    <a:lnTo>
                      <a:pt x="5625" y="60"/>
                    </a:lnTo>
                    <a:lnTo>
                      <a:pt x="5586" y="100"/>
                    </a:lnTo>
                    <a:lnTo>
                      <a:pt x="5546" y="179"/>
                    </a:lnTo>
                    <a:lnTo>
                      <a:pt x="5229" y="1031"/>
                    </a:lnTo>
                    <a:lnTo>
                      <a:pt x="4932" y="1882"/>
                    </a:lnTo>
                    <a:lnTo>
                      <a:pt x="4635" y="2754"/>
                    </a:lnTo>
                    <a:lnTo>
                      <a:pt x="4378" y="3606"/>
                    </a:lnTo>
                    <a:lnTo>
                      <a:pt x="4120" y="4477"/>
                    </a:lnTo>
                    <a:lnTo>
                      <a:pt x="3883" y="5348"/>
                    </a:lnTo>
                    <a:lnTo>
                      <a:pt x="3665" y="6220"/>
                    </a:lnTo>
                    <a:lnTo>
                      <a:pt x="3447" y="7091"/>
                    </a:lnTo>
                    <a:lnTo>
                      <a:pt x="3269" y="7963"/>
                    </a:lnTo>
                    <a:lnTo>
                      <a:pt x="3090" y="8854"/>
                    </a:lnTo>
                    <a:lnTo>
                      <a:pt x="2932" y="9726"/>
                    </a:lnTo>
                    <a:lnTo>
                      <a:pt x="2773" y="10617"/>
                    </a:lnTo>
                    <a:lnTo>
                      <a:pt x="2635" y="11508"/>
                    </a:lnTo>
                    <a:lnTo>
                      <a:pt x="2516" y="12400"/>
                    </a:lnTo>
                    <a:lnTo>
                      <a:pt x="2298" y="14182"/>
                    </a:lnTo>
                    <a:lnTo>
                      <a:pt x="2140" y="15965"/>
                    </a:lnTo>
                    <a:lnTo>
                      <a:pt x="2001" y="17767"/>
                    </a:lnTo>
                    <a:lnTo>
                      <a:pt x="1902" y="19569"/>
                    </a:lnTo>
                    <a:lnTo>
                      <a:pt x="1843" y="21372"/>
                    </a:lnTo>
                    <a:lnTo>
                      <a:pt x="1803" y="23174"/>
                    </a:lnTo>
                    <a:lnTo>
                      <a:pt x="1803" y="24996"/>
                    </a:lnTo>
                    <a:lnTo>
                      <a:pt x="1823" y="26818"/>
                    </a:lnTo>
                    <a:lnTo>
                      <a:pt x="1843" y="28641"/>
                    </a:lnTo>
                    <a:lnTo>
                      <a:pt x="1922" y="32305"/>
                    </a:lnTo>
                    <a:lnTo>
                      <a:pt x="2041" y="35949"/>
                    </a:lnTo>
                    <a:lnTo>
                      <a:pt x="2140" y="39613"/>
                    </a:lnTo>
                    <a:lnTo>
                      <a:pt x="2179" y="41435"/>
                    </a:lnTo>
                    <a:lnTo>
                      <a:pt x="2199" y="43258"/>
                    </a:lnTo>
                    <a:lnTo>
                      <a:pt x="2199" y="45080"/>
                    </a:lnTo>
                    <a:lnTo>
                      <a:pt x="2179" y="46902"/>
                    </a:lnTo>
                    <a:lnTo>
                      <a:pt x="2140" y="48724"/>
                    </a:lnTo>
                    <a:lnTo>
                      <a:pt x="2060" y="50546"/>
                    </a:lnTo>
                    <a:lnTo>
                      <a:pt x="1961" y="52349"/>
                    </a:lnTo>
                    <a:lnTo>
                      <a:pt x="1823" y="54151"/>
                    </a:lnTo>
                    <a:lnTo>
                      <a:pt x="1625" y="55934"/>
                    </a:lnTo>
                    <a:lnTo>
                      <a:pt x="1526" y="56845"/>
                    </a:lnTo>
                    <a:lnTo>
                      <a:pt x="1407" y="57736"/>
                    </a:lnTo>
                    <a:lnTo>
                      <a:pt x="1248" y="58706"/>
                    </a:lnTo>
                    <a:lnTo>
                      <a:pt x="1090" y="59697"/>
                    </a:lnTo>
                    <a:lnTo>
                      <a:pt x="753" y="61638"/>
                    </a:lnTo>
                    <a:lnTo>
                      <a:pt x="575" y="62628"/>
                    </a:lnTo>
                    <a:lnTo>
                      <a:pt x="416" y="63599"/>
                    </a:lnTo>
                    <a:lnTo>
                      <a:pt x="298" y="64589"/>
                    </a:lnTo>
                    <a:lnTo>
                      <a:pt x="179" y="65579"/>
                    </a:lnTo>
                    <a:lnTo>
                      <a:pt x="100" y="66669"/>
                    </a:lnTo>
                    <a:lnTo>
                      <a:pt x="40" y="67758"/>
                    </a:lnTo>
                    <a:lnTo>
                      <a:pt x="20" y="68847"/>
                    </a:lnTo>
                    <a:lnTo>
                      <a:pt x="1" y="69937"/>
                    </a:lnTo>
                    <a:lnTo>
                      <a:pt x="20" y="71046"/>
                    </a:lnTo>
                    <a:lnTo>
                      <a:pt x="60" y="72135"/>
                    </a:lnTo>
                    <a:lnTo>
                      <a:pt x="139" y="74314"/>
                    </a:lnTo>
                    <a:lnTo>
                      <a:pt x="159" y="74393"/>
                    </a:lnTo>
                    <a:lnTo>
                      <a:pt x="179" y="74452"/>
                    </a:lnTo>
                    <a:lnTo>
                      <a:pt x="199" y="74512"/>
                    </a:lnTo>
                    <a:lnTo>
                      <a:pt x="238" y="74551"/>
                    </a:lnTo>
                    <a:lnTo>
                      <a:pt x="337" y="74611"/>
                    </a:lnTo>
                    <a:lnTo>
                      <a:pt x="436" y="74631"/>
                    </a:lnTo>
                    <a:lnTo>
                      <a:pt x="555" y="74611"/>
                    </a:lnTo>
                    <a:lnTo>
                      <a:pt x="634" y="74551"/>
                    </a:lnTo>
                    <a:lnTo>
                      <a:pt x="674" y="74512"/>
                    </a:lnTo>
                    <a:lnTo>
                      <a:pt x="694" y="74452"/>
                    </a:lnTo>
                    <a:lnTo>
                      <a:pt x="714" y="74393"/>
                    </a:lnTo>
                    <a:lnTo>
                      <a:pt x="714" y="74314"/>
                    </a:lnTo>
                    <a:lnTo>
                      <a:pt x="634" y="72373"/>
                    </a:lnTo>
                    <a:lnTo>
                      <a:pt x="595" y="71402"/>
                    </a:lnTo>
                    <a:lnTo>
                      <a:pt x="575" y="70432"/>
                    </a:lnTo>
                    <a:lnTo>
                      <a:pt x="575" y="69461"/>
                    </a:lnTo>
                    <a:lnTo>
                      <a:pt x="595" y="68491"/>
                    </a:lnTo>
                    <a:lnTo>
                      <a:pt x="615" y="67520"/>
                    </a:lnTo>
                    <a:lnTo>
                      <a:pt x="674" y="66550"/>
                    </a:lnTo>
                    <a:lnTo>
                      <a:pt x="753" y="65619"/>
                    </a:lnTo>
                    <a:lnTo>
                      <a:pt x="852" y="64688"/>
                    </a:lnTo>
                    <a:lnTo>
                      <a:pt x="991" y="63757"/>
                    </a:lnTo>
                    <a:lnTo>
                      <a:pt x="1129" y="62846"/>
                    </a:lnTo>
                    <a:lnTo>
                      <a:pt x="1446" y="61004"/>
                    </a:lnTo>
                    <a:lnTo>
                      <a:pt x="1763" y="59162"/>
                    </a:lnTo>
                    <a:lnTo>
                      <a:pt x="1902" y="58271"/>
                    </a:lnTo>
                    <a:lnTo>
                      <a:pt x="2021" y="57379"/>
                    </a:lnTo>
                    <a:lnTo>
                      <a:pt x="2239" y="55597"/>
                    </a:lnTo>
                    <a:lnTo>
                      <a:pt x="2417" y="53814"/>
                    </a:lnTo>
                    <a:lnTo>
                      <a:pt x="2556" y="52012"/>
                    </a:lnTo>
                    <a:lnTo>
                      <a:pt x="2655" y="50210"/>
                    </a:lnTo>
                    <a:lnTo>
                      <a:pt x="2714" y="48407"/>
                    </a:lnTo>
                    <a:lnTo>
                      <a:pt x="2754" y="46605"/>
                    </a:lnTo>
                    <a:lnTo>
                      <a:pt x="2754" y="44803"/>
                    </a:lnTo>
                    <a:lnTo>
                      <a:pt x="2754" y="43000"/>
                    </a:lnTo>
                    <a:lnTo>
                      <a:pt x="2734" y="41218"/>
                    </a:lnTo>
                    <a:lnTo>
                      <a:pt x="2655" y="37613"/>
                    </a:lnTo>
                    <a:lnTo>
                      <a:pt x="2536" y="34008"/>
                    </a:lnTo>
                    <a:lnTo>
                      <a:pt x="2437" y="30423"/>
                    </a:lnTo>
                    <a:lnTo>
                      <a:pt x="2397" y="28621"/>
                    </a:lnTo>
                    <a:lnTo>
                      <a:pt x="2377" y="26818"/>
                    </a:lnTo>
                    <a:lnTo>
                      <a:pt x="2357" y="25016"/>
                    </a:lnTo>
                    <a:lnTo>
                      <a:pt x="2377" y="23234"/>
                    </a:lnTo>
                    <a:lnTo>
                      <a:pt x="2417" y="21431"/>
                    </a:lnTo>
                    <a:lnTo>
                      <a:pt x="2476" y="19629"/>
                    </a:lnTo>
                    <a:lnTo>
                      <a:pt x="2575" y="17826"/>
                    </a:lnTo>
                    <a:lnTo>
                      <a:pt x="2714" y="16044"/>
                    </a:lnTo>
                    <a:lnTo>
                      <a:pt x="2793" y="15034"/>
                    </a:lnTo>
                    <a:lnTo>
                      <a:pt x="2892" y="14043"/>
                    </a:lnTo>
                    <a:lnTo>
                      <a:pt x="3011" y="13053"/>
                    </a:lnTo>
                    <a:lnTo>
                      <a:pt x="3150" y="12043"/>
                    </a:lnTo>
                    <a:lnTo>
                      <a:pt x="3288" y="11053"/>
                    </a:lnTo>
                    <a:lnTo>
                      <a:pt x="3447" y="10062"/>
                    </a:lnTo>
                    <a:lnTo>
                      <a:pt x="3625" y="9092"/>
                    </a:lnTo>
                    <a:lnTo>
                      <a:pt x="3823" y="8102"/>
                    </a:lnTo>
                    <a:lnTo>
                      <a:pt x="4041" y="7131"/>
                    </a:lnTo>
                    <a:lnTo>
                      <a:pt x="4279" y="6161"/>
                    </a:lnTo>
                    <a:lnTo>
                      <a:pt x="4516" y="5210"/>
                    </a:lnTo>
                    <a:lnTo>
                      <a:pt x="4774" y="4259"/>
                    </a:lnTo>
                    <a:lnTo>
                      <a:pt x="5071" y="3308"/>
                    </a:lnTo>
                    <a:lnTo>
                      <a:pt x="5368" y="2358"/>
                    </a:lnTo>
                    <a:lnTo>
                      <a:pt x="5705" y="1427"/>
                    </a:lnTo>
                    <a:lnTo>
                      <a:pt x="6041" y="496"/>
                    </a:lnTo>
                    <a:lnTo>
                      <a:pt x="6061" y="437"/>
                    </a:lnTo>
                    <a:lnTo>
                      <a:pt x="6081" y="357"/>
                    </a:lnTo>
                    <a:lnTo>
                      <a:pt x="6061" y="238"/>
                    </a:lnTo>
                    <a:lnTo>
                      <a:pt x="6002" y="120"/>
                    </a:lnTo>
                    <a:lnTo>
                      <a:pt x="5903" y="40"/>
                    </a:lnTo>
                    <a:lnTo>
                      <a:pt x="582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6" name="Google Shape;6516;p24"/>
              <p:cNvSpPr/>
              <p:nvPr/>
            </p:nvSpPr>
            <p:spPr>
              <a:xfrm>
                <a:off x="3389100" y="2829750"/>
                <a:ext cx="896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86" h="15153" extrusionOk="0">
                    <a:moveTo>
                      <a:pt x="2120" y="1"/>
                    </a:moveTo>
                    <a:lnTo>
                      <a:pt x="2021" y="21"/>
                    </a:lnTo>
                    <a:lnTo>
                      <a:pt x="1942" y="40"/>
                    </a:lnTo>
                    <a:lnTo>
                      <a:pt x="1843" y="80"/>
                    </a:lnTo>
                    <a:lnTo>
                      <a:pt x="1684" y="179"/>
                    </a:lnTo>
                    <a:lnTo>
                      <a:pt x="1526" y="338"/>
                    </a:lnTo>
                    <a:lnTo>
                      <a:pt x="1407" y="496"/>
                    </a:lnTo>
                    <a:lnTo>
                      <a:pt x="1288" y="694"/>
                    </a:lnTo>
                    <a:lnTo>
                      <a:pt x="1189" y="892"/>
                    </a:lnTo>
                    <a:lnTo>
                      <a:pt x="1031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54" y="2754"/>
                    </a:lnTo>
                    <a:lnTo>
                      <a:pt x="496" y="3744"/>
                    </a:lnTo>
                    <a:lnTo>
                      <a:pt x="357" y="4695"/>
                    </a:lnTo>
                    <a:lnTo>
                      <a:pt x="219" y="5705"/>
                    </a:lnTo>
                    <a:lnTo>
                      <a:pt x="120" y="6735"/>
                    </a:lnTo>
                    <a:lnTo>
                      <a:pt x="60" y="7745"/>
                    </a:lnTo>
                    <a:lnTo>
                      <a:pt x="21" y="8775"/>
                    </a:lnTo>
                    <a:lnTo>
                      <a:pt x="1" y="9805"/>
                    </a:lnTo>
                    <a:lnTo>
                      <a:pt x="40" y="10835"/>
                    </a:lnTo>
                    <a:lnTo>
                      <a:pt x="80" y="11845"/>
                    </a:lnTo>
                    <a:lnTo>
                      <a:pt x="179" y="12875"/>
                    </a:lnTo>
                    <a:lnTo>
                      <a:pt x="179" y="12954"/>
                    </a:lnTo>
                    <a:lnTo>
                      <a:pt x="219" y="13014"/>
                    </a:lnTo>
                    <a:lnTo>
                      <a:pt x="238" y="13073"/>
                    </a:lnTo>
                    <a:lnTo>
                      <a:pt x="278" y="13113"/>
                    </a:lnTo>
                    <a:lnTo>
                      <a:pt x="377" y="13172"/>
                    </a:lnTo>
                    <a:lnTo>
                      <a:pt x="496" y="13192"/>
                    </a:lnTo>
                    <a:lnTo>
                      <a:pt x="595" y="13172"/>
                    </a:lnTo>
                    <a:lnTo>
                      <a:pt x="635" y="13152"/>
                    </a:lnTo>
                    <a:lnTo>
                      <a:pt x="674" y="13113"/>
                    </a:lnTo>
                    <a:lnTo>
                      <a:pt x="714" y="13073"/>
                    </a:lnTo>
                    <a:lnTo>
                      <a:pt x="734" y="13014"/>
                    </a:lnTo>
                    <a:lnTo>
                      <a:pt x="734" y="12954"/>
                    </a:lnTo>
                    <a:lnTo>
                      <a:pt x="734" y="12875"/>
                    </a:lnTo>
                    <a:lnTo>
                      <a:pt x="674" y="12063"/>
                    </a:lnTo>
                    <a:lnTo>
                      <a:pt x="615" y="11231"/>
                    </a:lnTo>
                    <a:lnTo>
                      <a:pt x="595" y="10419"/>
                    </a:lnTo>
                    <a:lnTo>
                      <a:pt x="575" y="9607"/>
                    </a:lnTo>
                    <a:lnTo>
                      <a:pt x="575" y="8775"/>
                    </a:lnTo>
                    <a:lnTo>
                      <a:pt x="615" y="7963"/>
                    </a:lnTo>
                    <a:lnTo>
                      <a:pt x="654" y="7151"/>
                    </a:lnTo>
                    <a:lnTo>
                      <a:pt x="734" y="6339"/>
                    </a:lnTo>
                    <a:lnTo>
                      <a:pt x="813" y="5507"/>
                    </a:lnTo>
                    <a:lnTo>
                      <a:pt x="932" y="4675"/>
                    </a:lnTo>
                    <a:lnTo>
                      <a:pt x="1070" y="3863"/>
                    </a:lnTo>
                    <a:lnTo>
                      <a:pt x="1229" y="3031"/>
                    </a:lnTo>
                    <a:lnTo>
                      <a:pt x="1387" y="2279"/>
                    </a:lnTo>
                    <a:lnTo>
                      <a:pt x="1486" y="1902"/>
                    </a:lnTo>
                    <a:lnTo>
                      <a:pt x="1585" y="1526"/>
                    </a:lnTo>
                    <a:lnTo>
                      <a:pt x="1645" y="1348"/>
                    </a:lnTo>
                    <a:lnTo>
                      <a:pt x="1704" y="1130"/>
                    </a:lnTo>
                    <a:lnTo>
                      <a:pt x="1803" y="932"/>
                    </a:lnTo>
                    <a:lnTo>
                      <a:pt x="1863" y="853"/>
                    </a:lnTo>
                    <a:lnTo>
                      <a:pt x="1922" y="793"/>
                    </a:lnTo>
                    <a:lnTo>
                      <a:pt x="1981" y="753"/>
                    </a:lnTo>
                    <a:lnTo>
                      <a:pt x="2061" y="734"/>
                    </a:lnTo>
                    <a:lnTo>
                      <a:pt x="2179" y="734"/>
                    </a:lnTo>
                    <a:lnTo>
                      <a:pt x="2278" y="773"/>
                    </a:lnTo>
                    <a:lnTo>
                      <a:pt x="2377" y="853"/>
                    </a:lnTo>
                    <a:lnTo>
                      <a:pt x="2457" y="952"/>
                    </a:lnTo>
                    <a:lnTo>
                      <a:pt x="2536" y="1090"/>
                    </a:lnTo>
                    <a:lnTo>
                      <a:pt x="2655" y="1328"/>
                    </a:lnTo>
                    <a:lnTo>
                      <a:pt x="2754" y="1704"/>
                    </a:lnTo>
                    <a:lnTo>
                      <a:pt x="2853" y="2120"/>
                    </a:lnTo>
                    <a:lnTo>
                      <a:pt x="2912" y="2516"/>
                    </a:lnTo>
                    <a:lnTo>
                      <a:pt x="2952" y="2952"/>
                    </a:lnTo>
                    <a:lnTo>
                      <a:pt x="2991" y="3368"/>
                    </a:lnTo>
                    <a:lnTo>
                      <a:pt x="3011" y="3784"/>
                    </a:lnTo>
                    <a:lnTo>
                      <a:pt x="3011" y="4616"/>
                    </a:lnTo>
                    <a:lnTo>
                      <a:pt x="3011" y="5507"/>
                    </a:lnTo>
                    <a:lnTo>
                      <a:pt x="2972" y="6398"/>
                    </a:lnTo>
                    <a:lnTo>
                      <a:pt x="2912" y="7270"/>
                    </a:lnTo>
                    <a:lnTo>
                      <a:pt x="2813" y="8161"/>
                    </a:lnTo>
                    <a:lnTo>
                      <a:pt x="2714" y="8993"/>
                    </a:lnTo>
                    <a:lnTo>
                      <a:pt x="2576" y="9825"/>
                    </a:lnTo>
                    <a:lnTo>
                      <a:pt x="2437" y="10657"/>
                    </a:lnTo>
                    <a:lnTo>
                      <a:pt x="2278" y="11469"/>
                    </a:lnTo>
                    <a:lnTo>
                      <a:pt x="1942" y="13113"/>
                    </a:lnTo>
                    <a:lnTo>
                      <a:pt x="1585" y="14737"/>
                    </a:lnTo>
                    <a:lnTo>
                      <a:pt x="1585" y="14816"/>
                    </a:lnTo>
                    <a:lnTo>
                      <a:pt x="1585" y="14875"/>
                    </a:lnTo>
                    <a:lnTo>
                      <a:pt x="1605" y="14955"/>
                    </a:lnTo>
                    <a:lnTo>
                      <a:pt x="1625" y="14994"/>
                    </a:lnTo>
                    <a:lnTo>
                      <a:pt x="1704" y="15093"/>
                    </a:lnTo>
                    <a:lnTo>
                      <a:pt x="1803" y="15133"/>
                    </a:lnTo>
                    <a:lnTo>
                      <a:pt x="1902" y="15153"/>
                    </a:lnTo>
                    <a:lnTo>
                      <a:pt x="2001" y="15133"/>
                    </a:lnTo>
                    <a:lnTo>
                      <a:pt x="2041" y="15093"/>
                    </a:lnTo>
                    <a:lnTo>
                      <a:pt x="2080" y="15054"/>
                    </a:lnTo>
                    <a:lnTo>
                      <a:pt x="2120" y="14994"/>
                    </a:lnTo>
                    <a:lnTo>
                      <a:pt x="2140" y="14915"/>
                    </a:lnTo>
                    <a:lnTo>
                      <a:pt x="2576" y="12875"/>
                    </a:lnTo>
                    <a:lnTo>
                      <a:pt x="2793" y="11845"/>
                    </a:lnTo>
                    <a:lnTo>
                      <a:pt x="2991" y="10835"/>
                    </a:lnTo>
                    <a:lnTo>
                      <a:pt x="3170" y="9785"/>
                    </a:lnTo>
                    <a:lnTo>
                      <a:pt x="3308" y="8755"/>
                    </a:lnTo>
                    <a:lnTo>
                      <a:pt x="3447" y="7705"/>
                    </a:lnTo>
                    <a:lnTo>
                      <a:pt x="3526" y="6676"/>
                    </a:lnTo>
                    <a:lnTo>
                      <a:pt x="3586" y="5626"/>
                    </a:lnTo>
                    <a:lnTo>
                      <a:pt x="3586" y="4576"/>
                    </a:lnTo>
                    <a:lnTo>
                      <a:pt x="3566" y="4061"/>
                    </a:lnTo>
                    <a:lnTo>
                      <a:pt x="3546" y="3546"/>
                    </a:lnTo>
                    <a:lnTo>
                      <a:pt x="3506" y="3031"/>
                    </a:lnTo>
                    <a:lnTo>
                      <a:pt x="3447" y="2516"/>
                    </a:lnTo>
                    <a:lnTo>
                      <a:pt x="3368" y="1823"/>
                    </a:lnTo>
                    <a:lnTo>
                      <a:pt x="3289" y="1467"/>
                    </a:lnTo>
                    <a:lnTo>
                      <a:pt x="3190" y="1110"/>
                    </a:lnTo>
                    <a:lnTo>
                      <a:pt x="3071" y="773"/>
                    </a:lnTo>
                    <a:lnTo>
                      <a:pt x="299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94" y="219"/>
                    </a:lnTo>
                    <a:lnTo>
                      <a:pt x="2556" y="139"/>
                    </a:lnTo>
                    <a:lnTo>
                      <a:pt x="2417" y="60"/>
                    </a:lnTo>
                    <a:lnTo>
                      <a:pt x="2318" y="21"/>
                    </a:lnTo>
                    <a:lnTo>
                      <a:pt x="221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7" name="Google Shape;6517;p24"/>
              <p:cNvSpPr/>
              <p:nvPr/>
            </p:nvSpPr>
            <p:spPr>
              <a:xfrm>
                <a:off x="3253425" y="1102150"/>
                <a:ext cx="951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1" y="120"/>
                    </a:lnTo>
                    <a:lnTo>
                      <a:pt x="2021" y="179"/>
                    </a:lnTo>
                    <a:lnTo>
                      <a:pt x="2001" y="239"/>
                    </a:lnTo>
                    <a:lnTo>
                      <a:pt x="1981" y="318"/>
                    </a:lnTo>
                    <a:lnTo>
                      <a:pt x="1585" y="4596"/>
                    </a:lnTo>
                    <a:lnTo>
                      <a:pt x="1387" y="6755"/>
                    </a:lnTo>
                    <a:lnTo>
                      <a:pt x="1229" y="8894"/>
                    </a:lnTo>
                    <a:lnTo>
                      <a:pt x="1110" y="11053"/>
                    </a:lnTo>
                    <a:lnTo>
                      <a:pt x="1011" y="13212"/>
                    </a:lnTo>
                    <a:lnTo>
                      <a:pt x="99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91" y="17529"/>
                    </a:lnTo>
                    <a:lnTo>
                      <a:pt x="1051" y="19688"/>
                    </a:lnTo>
                    <a:lnTo>
                      <a:pt x="1150" y="21867"/>
                    </a:lnTo>
                    <a:lnTo>
                      <a:pt x="1288" y="24026"/>
                    </a:lnTo>
                    <a:lnTo>
                      <a:pt x="1447" y="26205"/>
                    </a:lnTo>
                    <a:lnTo>
                      <a:pt x="1803" y="30542"/>
                    </a:lnTo>
                    <a:lnTo>
                      <a:pt x="2160" y="34860"/>
                    </a:lnTo>
                    <a:lnTo>
                      <a:pt x="2496" y="39138"/>
                    </a:lnTo>
                    <a:lnTo>
                      <a:pt x="2675" y="41277"/>
                    </a:lnTo>
                    <a:lnTo>
                      <a:pt x="2853" y="43416"/>
                    </a:lnTo>
                    <a:lnTo>
                      <a:pt x="2992" y="45555"/>
                    </a:lnTo>
                    <a:lnTo>
                      <a:pt x="3110" y="47694"/>
                    </a:lnTo>
                    <a:lnTo>
                      <a:pt x="3190" y="49853"/>
                    </a:lnTo>
                    <a:lnTo>
                      <a:pt x="3209" y="50923"/>
                    </a:lnTo>
                    <a:lnTo>
                      <a:pt x="3229" y="51992"/>
                    </a:lnTo>
                    <a:lnTo>
                      <a:pt x="3229" y="53062"/>
                    </a:lnTo>
                    <a:lnTo>
                      <a:pt x="3190" y="54131"/>
                    </a:lnTo>
                    <a:lnTo>
                      <a:pt x="3150" y="55201"/>
                    </a:lnTo>
                    <a:lnTo>
                      <a:pt x="3091" y="56270"/>
                    </a:lnTo>
                    <a:lnTo>
                      <a:pt x="2992" y="57340"/>
                    </a:lnTo>
                    <a:lnTo>
                      <a:pt x="2893" y="58409"/>
                    </a:lnTo>
                    <a:lnTo>
                      <a:pt x="2754" y="59479"/>
                    </a:lnTo>
                    <a:lnTo>
                      <a:pt x="2595" y="60529"/>
                    </a:lnTo>
                    <a:lnTo>
                      <a:pt x="2437" y="61578"/>
                    </a:lnTo>
                    <a:lnTo>
                      <a:pt x="2239" y="62589"/>
                    </a:lnTo>
                    <a:lnTo>
                      <a:pt x="1843" y="64648"/>
                    </a:lnTo>
                    <a:lnTo>
                      <a:pt x="1427" y="66688"/>
                    </a:lnTo>
                    <a:lnTo>
                      <a:pt x="1031" y="68729"/>
                    </a:lnTo>
                    <a:lnTo>
                      <a:pt x="833" y="69778"/>
                    </a:lnTo>
                    <a:lnTo>
                      <a:pt x="654" y="70828"/>
                    </a:lnTo>
                    <a:lnTo>
                      <a:pt x="496" y="71878"/>
                    </a:lnTo>
                    <a:lnTo>
                      <a:pt x="338" y="72947"/>
                    </a:lnTo>
                    <a:lnTo>
                      <a:pt x="219" y="74017"/>
                    </a:lnTo>
                    <a:lnTo>
                      <a:pt x="120" y="75086"/>
                    </a:lnTo>
                    <a:lnTo>
                      <a:pt x="40" y="76156"/>
                    </a:lnTo>
                    <a:lnTo>
                      <a:pt x="1" y="77206"/>
                    </a:lnTo>
                    <a:lnTo>
                      <a:pt x="1" y="78275"/>
                    </a:lnTo>
                    <a:lnTo>
                      <a:pt x="40" y="79345"/>
                    </a:lnTo>
                    <a:lnTo>
                      <a:pt x="120" y="80414"/>
                    </a:lnTo>
                    <a:lnTo>
                      <a:pt x="238" y="81464"/>
                    </a:lnTo>
                    <a:lnTo>
                      <a:pt x="318" y="81979"/>
                    </a:lnTo>
                    <a:lnTo>
                      <a:pt x="397" y="82514"/>
                    </a:lnTo>
                    <a:lnTo>
                      <a:pt x="516" y="83029"/>
                    </a:lnTo>
                    <a:lnTo>
                      <a:pt x="635" y="83544"/>
                    </a:lnTo>
                    <a:lnTo>
                      <a:pt x="753" y="84059"/>
                    </a:lnTo>
                    <a:lnTo>
                      <a:pt x="892" y="84574"/>
                    </a:lnTo>
                    <a:lnTo>
                      <a:pt x="1051" y="85088"/>
                    </a:lnTo>
                    <a:lnTo>
                      <a:pt x="1229" y="85584"/>
                    </a:lnTo>
                    <a:lnTo>
                      <a:pt x="1268" y="85643"/>
                    </a:lnTo>
                    <a:lnTo>
                      <a:pt x="1308" y="85702"/>
                    </a:lnTo>
                    <a:lnTo>
                      <a:pt x="1348" y="85742"/>
                    </a:lnTo>
                    <a:lnTo>
                      <a:pt x="140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83" y="85663"/>
                    </a:lnTo>
                    <a:lnTo>
                      <a:pt x="1803" y="85603"/>
                    </a:lnTo>
                    <a:lnTo>
                      <a:pt x="1803" y="85544"/>
                    </a:lnTo>
                    <a:lnTo>
                      <a:pt x="1803" y="85485"/>
                    </a:lnTo>
                    <a:lnTo>
                      <a:pt x="1783" y="85405"/>
                    </a:lnTo>
                    <a:lnTo>
                      <a:pt x="1625" y="84950"/>
                    </a:lnTo>
                    <a:lnTo>
                      <a:pt x="1466" y="84474"/>
                    </a:lnTo>
                    <a:lnTo>
                      <a:pt x="1348" y="83999"/>
                    </a:lnTo>
                    <a:lnTo>
                      <a:pt x="1209" y="83524"/>
                    </a:lnTo>
                    <a:lnTo>
                      <a:pt x="1011" y="82573"/>
                    </a:lnTo>
                    <a:lnTo>
                      <a:pt x="833" y="81603"/>
                    </a:lnTo>
                    <a:lnTo>
                      <a:pt x="714" y="80632"/>
                    </a:lnTo>
                    <a:lnTo>
                      <a:pt x="635" y="79662"/>
                    </a:lnTo>
                    <a:lnTo>
                      <a:pt x="575" y="78671"/>
                    </a:lnTo>
                    <a:lnTo>
                      <a:pt x="575" y="77681"/>
                    </a:lnTo>
                    <a:lnTo>
                      <a:pt x="595" y="76710"/>
                    </a:lnTo>
                    <a:lnTo>
                      <a:pt x="635" y="75720"/>
                    </a:lnTo>
                    <a:lnTo>
                      <a:pt x="714" y="74730"/>
                    </a:lnTo>
                    <a:lnTo>
                      <a:pt x="813" y="73740"/>
                    </a:lnTo>
                    <a:lnTo>
                      <a:pt x="932" y="72749"/>
                    </a:lnTo>
                    <a:lnTo>
                      <a:pt x="1070" y="71779"/>
                    </a:lnTo>
                    <a:lnTo>
                      <a:pt x="1229" y="70808"/>
                    </a:lnTo>
                    <a:lnTo>
                      <a:pt x="1407" y="69838"/>
                    </a:lnTo>
                    <a:lnTo>
                      <a:pt x="1783" y="67837"/>
                    </a:lnTo>
                    <a:lnTo>
                      <a:pt x="2160" y="65837"/>
                    </a:lnTo>
                    <a:lnTo>
                      <a:pt x="2556" y="63856"/>
                    </a:lnTo>
                    <a:lnTo>
                      <a:pt x="2912" y="61856"/>
                    </a:lnTo>
                    <a:lnTo>
                      <a:pt x="3071" y="60865"/>
                    </a:lnTo>
                    <a:lnTo>
                      <a:pt x="3229" y="59855"/>
                    </a:lnTo>
                    <a:lnTo>
                      <a:pt x="3368" y="58865"/>
                    </a:lnTo>
                    <a:lnTo>
                      <a:pt x="3487" y="57855"/>
                    </a:lnTo>
                    <a:lnTo>
                      <a:pt x="3586" y="56845"/>
                    </a:lnTo>
                    <a:lnTo>
                      <a:pt x="3685" y="55815"/>
                    </a:lnTo>
                    <a:lnTo>
                      <a:pt x="3744" y="54805"/>
                    </a:lnTo>
                    <a:lnTo>
                      <a:pt x="3784" y="53775"/>
                    </a:lnTo>
                    <a:lnTo>
                      <a:pt x="3804" y="52705"/>
                    </a:lnTo>
                    <a:lnTo>
                      <a:pt x="3804" y="51636"/>
                    </a:lnTo>
                    <a:lnTo>
                      <a:pt x="3784" y="50566"/>
                    </a:lnTo>
                    <a:lnTo>
                      <a:pt x="3744" y="49497"/>
                    </a:lnTo>
                    <a:lnTo>
                      <a:pt x="3665" y="47358"/>
                    </a:lnTo>
                    <a:lnTo>
                      <a:pt x="3526" y="45219"/>
                    </a:lnTo>
                    <a:lnTo>
                      <a:pt x="3388" y="43079"/>
                    </a:lnTo>
                    <a:lnTo>
                      <a:pt x="3209" y="40940"/>
                    </a:lnTo>
                    <a:lnTo>
                      <a:pt x="2853" y="36682"/>
                    </a:lnTo>
                    <a:lnTo>
                      <a:pt x="2516" y="32424"/>
                    </a:lnTo>
                    <a:lnTo>
                      <a:pt x="2160" y="28165"/>
                    </a:lnTo>
                    <a:lnTo>
                      <a:pt x="2001" y="26026"/>
                    </a:lnTo>
                    <a:lnTo>
                      <a:pt x="1863" y="23907"/>
                    </a:lnTo>
                    <a:lnTo>
                      <a:pt x="1724" y="21768"/>
                    </a:lnTo>
                    <a:lnTo>
                      <a:pt x="1625" y="19649"/>
                    </a:lnTo>
                    <a:lnTo>
                      <a:pt x="1585" y="18421"/>
                    </a:lnTo>
                    <a:lnTo>
                      <a:pt x="1546" y="17213"/>
                    </a:lnTo>
                    <a:lnTo>
                      <a:pt x="1546" y="16004"/>
                    </a:lnTo>
                    <a:lnTo>
                      <a:pt x="1566" y="14796"/>
                    </a:lnTo>
                    <a:lnTo>
                      <a:pt x="1585" y="13588"/>
                    </a:lnTo>
                    <a:lnTo>
                      <a:pt x="1625" y="12380"/>
                    </a:lnTo>
                    <a:lnTo>
                      <a:pt x="1684" y="11172"/>
                    </a:lnTo>
                    <a:lnTo>
                      <a:pt x="1744" y="9963"/>
                    </a:lnTo>
                    <a:lnTo>
                      <a:pt x="1902" y="7547"/>
                    </a:lnTo>
                    <a:lnTo>
                      <a:pt x="2100" y="5131"/>
                    </a:lnTo>
                    <a:lnTo>
                      <a:pt x="2318" y="2714"/>
                    </a:lnTo>
                    <a:lnTo>
                      <a:pt x="2556" y="318"/>
                    </a:lnTo>
                    <a:lnTo>
                      <a:pt x="2556" y="239"/>
                    </a:lnTo>
                    <a:lnTo>
                      <a:pt x="2556" y="179"/>
                    </a:lnTo>
                    <a:lnTo>
                      <a:pt x="2516" y="120"/>
                    </a:lnTo>
                    <a:lnTo>
                      <a:pt x="2496" y="80"/>
                    </a:lnTo>
                    <a:lnTo>
                      <a:pt x="241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8" name="Google Shape;6518;p24"/>
              <p:cNvSpPr/>
              <p:nvPr/>
            </p:nvSpPr>
            <p:spPr>
              <a:xfrm>
                <a:off x="3298000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4" y="0"/>
                    </a:moveTo>
                    <a:lnTo>
                      <a:pt x="6695" y="40"/>
                    </a:lnTo>
                    <a:lnTo>
                      <a:pt x="6655" y="79"/>
                    </a:lnTo>
                    <a:lnTo>
                      <a:pt x="6616" y="139"/>
                    </a:lnTo>
                    <a:lnTo>
                      <a:pt x="6299" y="674"/>
                    </a:lnTo>
                    <a:lnTo>
                      <a:pt x="6021" y="1208"/>
                    </a:lnTo>
                    <a:lnTo>
                      <a:pt x="5784" y="1743"/>
                    </a:lnTo>
                    <a:lnTo>
                      <a:pt x="5566" y="2298"/>
                    </a:lnTo>
                    <a:lnTo>
                      <a:pt x="5368" y="2872"/>
                    </a:lnTo>
                    <a:lnTo>
                      <a:pt x="5209" y="3446"/>
                    </a:lnTo>
                    <a:lnTo>
                      <a:pt x="5071" y="4021"/>
                    </a:lnTo>
                    <a:lnTo>
                      <a:pt x="4952" y="4595"/>
                    </a:lnTo>
                    <a:lnTo>
                      <a:pt x="4873" y="5189"/>
                    </a:lnTo>
                    <a:lnTo>
                      <a:pt x="4793" y="5784"/>
                    </a:lnTo>
                    <a:lnTo>
                      <a:pt x="4734" y="6378"/>
                    </a:lnTo>
                    <a:lnTo>
                      <a:pt x="4694" y="6972"/>
                    </a:lnTo>
                    <a:lnTo>
                      <a:pt x="4675" y="7586"/>
                    </a:lnTo>
                    <a:lnTo>
                      <a:pt x="4675" y="8180"/>
                    </a:lnTo>
                    <a:lnTo>
                      <a:pt x="4694" y="9408"/>
                    </a:lnTo>
                    <a:lnTo>
                      <a:pt x="4754" y="10636"/>
                    </a:lnTo>
                    <a:lnTo>
                      <a:pt x="4853" y="11884"/>
                    </a:lnTo>
                    <a:lnTo>
                      <a:pt x="5051" y="14340"/>
                    </a:lnTo>
                    <a:lnTo>
                      <a:pt x="5130" y="15588"/>
                    </a:lnTo>
                    <a:lnTo>
                      <a:pt x="5190" y="16796"/>
                    </a:lnTo>
                    <a:lnTo>
                      <a:pt x="5209" y="18004"/>
                    </a:lnTo>
                    <a:lnTo>
                      <a:pt x="5209" y="18598"/>
                    </a:lnTo>
                    <a:lnTo>
                      <a:pt x="5190" y="19192"/>
                    </a:lnTo>
                    <a:lnTo>
                      <a:pt x="5150" y="19886"/>
                    </a:lnTo>
                    <a:lnTo>
                      <a:pt x="5071" y="20579"/>
                    </a:lnTo>
                    <a:lnTo>
                      <a:pt x="4992" y="21272"/>
                    </a:lnTo>
                    <a:lnTo>
                      <a:pt x="4873" y="21946"/>
                    </a:lnTo>
                    <a:lnTo>
                      <a:pt x="4754" y="22619"/>
                    </a:lnTo>
                    <a:lnTo>
                      <a:pt x="4615" y="23292"/>
                    </a:lnTo>
                    <a:lnTo>
                      <a:pt x="4457" y="23966"/>
                    </a:lnTo>
                    <a:lnTo>
                      <a:pt x="4298" y="24639"/>
                    </a:lnTo>
                    <a:lnTo>
                      <a:pt x="3942" y="25907"/>
                    </a:lnTo>
                    <a:lnTo>
                      <a:pt x="3585" y="27174"/>
                    </a:lnTo>
                    <a:lnTo>
                      <a:pt x="3506" y="27452"/>
                    </a:lnTo>
                    <a:lnTo>
                      <a:pt x="3407" y="27848"/>
                    </a:lnTo>
                    <a:lnTo>
                      <a:pt x="3348" y="28046"/>
                    </a:lnTo>
                    <a:lnTo>
                      <a:pt x="3268" y="28204"/>
                    </a:lnTo>
                    <a:lnTo>
                      <a:pt x="3209" y="28323"/>
                    </a:lnTo>
                    <a:lnTo>
                      <a:pt x="3169" y="28363"/>
                    </a:lnTo>
                    <a:lnTo>
                      <a:pt x="3110" y="28363"/>
                    </a:lnTo>
                    <a:lnTo>
                      <a:pt x="3070" y="28323"/>
                    </a:lnTo>
                    <a:lnTo>
                      <a:pt x="3011" y="28224"/>
                    </a:lnTo>
                    <a:lnTo>
                      <a:pt x="2971" y="28066"/>
                    </a:lnTo>
                    <a:lnTo>
                      <a:pt x="2912" y="27887"/>
                    </a:lnTo>
                    <a:lnTo>
                      <a:pt x="2852" y="27491"/>
                    </a:lnTo>
                    <a:lnTo>
                      <a:pt x="2793" y="27194"/>
                    </a:lnTo>
                    <a:lnTo>
                      <a:pt x="2674" y="26521"/>
                    </a:lnTo>
                    <a:lnTo>
                      <a:pt x="2595" y="25867"/>
                    </a:lnTo>
                    <a:lnTo>
                      <a:pt x="2516" y="25174"/>
                    </a:lnTo>
                    <a:lnTo>
                      <a:pt x="2437" y="24501"/>
                    </a:lnTo>
                    <a:lnTo>
                      <a:pt x="2397" y="23827"/>
                    </a:lnTo>
                    <a:lnTo>
                      <a:pt x="2357" y="23154"/>
                    </a:lnTo>
                    <a:lnTo>
                      <a:pt x="2298" y="21787"/>
                    </a:lnTo>
                    <a:lnTo>
                      <a:pt x="2278" y="20420"/>
                    </a:lnTo>
                    <a:lnTo>
                      <a:pt x="2298" y="19054"/>
                    </a:lnTo>
                    <a:lnTo>
                      <a:pt x="2298" y="16321"/>
                    </a:lnTo>
                    <a:lnTo>
                      <a:pt x="2298" y="15152"/>
                    </a:lnTo>
                    <a:lnTo>
                      <a:pt x="2298" y="13904"/>
                    </a:lnTo>
                    <a:lnTo>
                      <a:pt x="2298" y="13270"/>
                    </a:lnTo>
                    <a:lnTo>
                      <a:pt x="2258" y="12637"/>
                    </a:lnTo>
                    <a:lnTo>
                      <a:pt x="2219" y="12003"/>
                    </a:lnTo>
                    <a:lnTo>
                      <a:pt x="2159" y="11369"/>
                    </a:lnTo>
                    <a:lnTo>
                      <a:pt x="2060" y="10735"/>
                    </a:lnTo>
                    <a:lnTo>
                      <a:pt x="1941" y="10121"/>
                    </a:lnTo>
                    <a:lnTo>
                      <a:pt x="1803" y="9527"/>
                    </a:lnTo>
                    <a:lnTo>
                      <a:pt x="1624" y="8953"/>
                    </a:lnTo>
                    <a:lnTo>
                      <a:pt x="1525" y="8675"/>
                    </a:lnTo>
                    <a:lnTo>
                      <a:pt x="1407" y="8398"/>
                    </a:lnTo>
                    <a:lnTo>
                      <a:pt x="1288" y="8141"/>
                    </a:lnTo>
                    <a:lnTo>
                      <a:pt x="1149" y="7883"/>
                    </a:lnTo>
                    <a:lnTo>
                      <a:pt x="991" y="7626"/>
                    </a:lnTo>
                    <a:lnTo>
                      <a:pt x="832" y="7388"/>
                    </a:lnTo>
                    <a:lnTo>
                      <a:pt x="674" y="7150"/>
                    </a:lnTo>
                    <a:lnTo>
                      <a:pt x="496" y="6932"/>
                    </a:lnTo>
                    <a:lnTo>
                      <a:pt x="436" y="6893"/>
                    </a:lnTo>
                    <a:lnTo>
                      <a:pt x="377" y="6853"/>
                    </a:lnTo>
                    <a:lnTo>
                      <a:pt x="337" y="6833"/>
                    </a:lnTo>
                    <a:lnTo>
                      <a:pt x="278" y="6833"/>
                    </a:lnTo>
                    <a:lnTo>
                      <a:pt x="179" y="6873"/>
                    </a:lnTo>
                    <a:lnTo>
                      <a:pt x="80" y="6952"/>
                    </a:lnTo>
                    <a:lnTo>
                      <a:pt x="20" y="7051"/>
                    </a:lnTo>
                    <a:lnTo>
                      <a:pt x="0" y="7150"/>
                    </a:lnTo>
                    <a:lnTo>
                      <a:pt x="0" y="7229"/>
                    </a:lnTo>
                    <a:lnTo>
                      <a:pt x="20" y="7289"/>
                    </a:lnTo>
                    <a:lnTo>
                      <a:pt x="40" y="7348"/>
                    </a:lnTo>
                    <a:lnTo>
                      <a:pt x="80" y="7408"/>
                    </a:lnTo>
                    <a:lnTo>
                      <a:pt x="278" y="7626"/>
                    </a:lnTo>
                    <a:lnTo>
                      <a:pt x="436" y="7863"/>
                    </a:lnTo>
                    <a:lnTo>
                      <a:pt x="595" y="8121"/>
                    </a:lnTo>
                    <a:lnTo>
                      <a:pt x="733" y="8378"/>
                    </a:lnTo>
                    <a:lnTo>
                      <a:pt x="872" y="8636"/>
                    </a:lnTo>
                    <a:lnTo>
                      <a:pt x="971" y="8913"/>
                    </a:lnTo>
                    <a:lnTo>
                      <a:pt x="1070" y="9190"/>
                    </a:lnTo>
                    <a:lnTo>
                      <a:pt x="1169" y="9468"/>
                    </a:lnTo>
                    <a:lnTo>
                      <a:pt x="1327" y="10062"/>
                    </a:lnTo>
                    <a:lnTo>
                      <a:pt x="1446" y="10656"/>
                    </a:lnTo>
                    <a:lnTo>
                      <a:pt x="1525" y="11270"/>
                    </a:lnTo>
                    <a:lnTo>
                      <a:pt x="1585" y="11884"/>
                    </a:lnTo>
                    <a:lnTo>
                      <a:pt x="1644" y="12577"/>
                    </a:lnTo>
                    <a:lnTo>
                      <a:pt x="1684" y="13270"/>
                    </a:lnTo>
                    <a:lnTo>
                      <a:pt x="1724" y="14657"/>
                    </a:lnTo>
                    <a:lnTo>
                      <a:pt x="1743" y="16043"/>
                    </a:lnTo>
                    <a:lnTo>
                      <a:pt x="1724" y="17430"/>
                    </a:lnTo>
                    <a:lnTo>
                      <a:pt x="1724" y="20143"/>
                    </a:lnTo>
                    <a:lnTo>
                      <a:pt x="1724" y="21510"/>
                    </a:lnTo>
                    <a:lnTo>
                      <a:pt x="1763" y="22876"/>
                    </a:lnTo>
                    <a:lnTo>
                      <a:pt x="1783" y="23570"/>
                    </a:lnTo>
                    <a:lnTo>
                      <a:pt x="1842" y="24243"/>
                    </a:lnTo>
                    <a:lnTo>
                      <a:pt x="1902" y="24936"/>
                    </a:lnTo>
                    <a:lnTo>
                      <a:pt x="1961" y="25610"/>
                    </a:lnTo>
                    <a:lnTo>
                      <a:pt x="2060" y="26283"/>
                    </a:lnTo>
                    <a:lnTo>
                      <a:pt x="2159" y="26956"/>
                    </a:lnTo>
                    <a:lnTo>
                      <a:pt x="2298" y="27610"/>
                    </a:lnTo>
                    <a:lnTo>
                      <a:pt x="2437" y="28284"/>
                    </a:lnTo>
                    <a:lnTo>
                      <a:pt x="2516" y="28600"/>
                    </a:lnTo>
                    <a:lnTo>
                      <a:pt x="2575" y="28759"/>
                    </a:lnTo>
                    <a:lnTo>
                      <a:pt x="2635" y="28897"/>
                    </a:lnTo>
                    <a:lnTo>
                      <a:pt x="2714" y="29036"/>
                    </a:lnTo>
                    <a:lnTo>
                      <a:pt x="2833" y="29135"/>
                    </a:lnTo>
                    <a:lnTo>
                      <a:pt x="2892" y="29175"/>
                    </a:lnTo>
                    <a:lnTo>
                      <a:pt x="2952" y="29195"/>
                    </a:lnTo>
                    <a:lnTo>
                      <a:pt x="3031" y="29214"/>
                    </a:lnTo>
                    <a:lnTo>
                      <a:pt x="3110" y="29214"/>
                    </a:lnTo>
                    <a:lnTo>
                      <a:pt x="3249" y="29195"/>
                    </a:lnTo>
                    <a:lnTo>
                      <a:pt x="3367" y="29115"/>
                    </a:lnTo>
                    <a:lnTo>
                      <a:pt x="3466" y="29036"/>
                    </a:lnTo>
                    <a:lnTo>
                      <a:pt x="3565" y="28917"/>
                    </a:lnTo>
                    <a:lnTo>
                      <a:pt x="3645" y="28798"/>
                    </a:lnTo>
                    <a:lnTo>
                      <a:pt x="3704" y="28660"/>
                    </a:lnTo>
                    <a:lnTo>
                      <a:pt x="3823" y="28402"/>
                    </a:lnTo>
                    <a:lnTo>
                      <a:pt x="4061" y="27749"/>
                    </a:lnTo>
                    <a:lnTo>
                      <a:pt x="4259" y="27095"/>
                    </a:lnTo>
                    <a:lnTo>
                      <a:pt x="4457" y="26422"/>
                    </a:lnTo>
                    <a:lnTo>
                      <a:pt x="4655" y="25748"/>
                    </a:lnTo>
                    <a:lnTo>
                      <a:pt x="4813" y="25055"/>
                    </a:lnTo>
                    <a:lnTo>
                      <a:pt x="4972" y="24362"/>
                    </a:lnTo>
                    <a:lnTo>
                      <a:pt x="5269" y="22995"/>
                    </a:lnTo>
                    <a:lnTo>
                      <a:pt x="5388" y="22302"/>
                    </a:lnTo>
                    <a:lnTo>
                      <a:pt x="5507" y="21609"/>
                    </a:lnTo>
                    <a:lnTo>
                      <a:pt x="5586" y="20896"/>
                    </a:lnTo>
                    <a:lnTo>
                      <a:pt x="5645" y="20203"/>
                    </a:lnTo>
                    <a:lnTo>
                      <a:pt x="5685" y="19509"/>
                    </a:lnTo>
                    <a:lnTo>
                      <a:pt x="5724" y="18796"/>
                    </a:lnTo>
                    <a:lnTo>
                      <a:pt x="5724" y="18103"/>
                    </a:lnTo>
                    <a:lnTo>
                      <a:pt x="5724" y="17410"/>
                    </a:lnTo>
                    <a:lnTo>
                      <a:pt x="5685" y="16023"/>
                    </a:lnTo>
                    <a:lnTo>
                      <a:pt x="5606" y="14617"/>
                    </a:lnTo>
                    <a:lnTo>
                      <a:pt x="5507" y="13211"/>
                    </a:lnTo>
                    <a:lnTo>
                      <a:pt x="5388" y="11785"/>
                    </a:lnTo>
                    <a:lnTo>
                      <a:pt x="5289" y="10319"/>
                    </a:lnTo>
                    <a:lnTo>
                      <a:pt x="5269" y="9586"/>
                    </a:lnTo>
                    <a:lnTo>
                      <a:pt x="5249" y="8854"/>
                    </a:lnTo>
                    <a:lnTo>
                      <a:pt x="5249" y="8121"/>
                    </a:lnTo>
                    <a:lnTo>
                      <a:pt x="5269" y="7368"/>
                    </a:lnTo>
                    <a:lnTo>
                      <a:pt x="5308" y="6635"/>
                    </a:lnTo>
                    <a:lnTo>
                      <a:pt x="5368" y="5902"/>
                    </a:lnTo>
                    <a:lnTo>
                      <a:pt x="5467" y="5189"/>
                    </a:lnTo>
                    <a:lnTo>
                      <a:pt x="5586" y="4476"/>
                    </a:lnTo>
                    <a:lnTo>
                      <a:pt x="5744" y="3763"/>
                    </a:lnTo>
                    <a:lnTo>
                      <a:pt x="5922" y="3070"/>
                    </a:lnTo>
                    <a:lnTo>
                      <a:pt x="6160" y="2397"/>
                    </a:lnTo>
                    <a:lnTo>
                      <a:pt x="6437" y="1743"/>
                    </a:lnTo>
                    <a:lnTo>
                      <a:pt x="6576" y="1406"/>
                    </a:lnTo>
                    <a:lnTo>
                      <a:pt x="6734" y="1090"/>
                    </a:lnTo>
                    <a:lnTo>
                      <a:pt x="6913" y="773"/>
                    </a:lnTo>
                    <a:lnTo>
                      <a:pt x="7111" y="476"/>
                    </a:lnTo>
                    <a:lnTo>
                      <a:pt x="7131" y="396"/>
                    </a:lnTo>
                    <a:lnTo>
                      <a:pt x="7150" y="337"/>
                    </a:lnTo>
                    <a:lnTo>
                      <a:pt x="7150" y="277"/>
                    </a:lnTo>
                    <a:lnTo>
                      <a:pt x="7150" y="218"/>
                    </a:lnTo>
                    <a:lnTo>
                      <a:pt x="7091" y="119"/>
                    </a:lnTo>
                    <a:lnTo>
                      <a:pt x="7012" y="40"/>
                    </a:lnTo>
                    <a:lnTo>
                      <a:pt x="691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9" name="Google Shape;6519;p24"/>
              <p:cNvSpPr/>
              <p:nvPr/>
            </p:nvSpPr>
            <p:spPr>
              <a:xfrm>
                <a:off x="3501500" y="818425"/>
                <a:ext cx="87675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07" h="14024" extrusionOk="0">
                    <a:moveTo>
                      <a:pt x="238" y="1"/>
                    </a:moveTo>
                    <a:lnTo>
                      <a:pt x="159" y="41"/>
                    </a:lnTo>
                    <a:lnTo>
                      <a:pt x="60" y="120"/>
                    </a:lnTo>
                    <a:lnTo>
                      <a:pt x="21" y="239"/>
                    </a:lnTo>
                    <a:lnTo>
                      <a:pt x="1" y="357"/>
                    </a:lnTo>
                    <a:lnTo>
                      <a:pt x="1" y="437"/>
                    </a:lnTo>
                    <a:lnTo>
                      <a:pt x="21" y="496"/>
                    </a:lnTo>
                    <a:lnTo>
                      <a:pt x="337" y="1288"/>
                    </a:lnTo>
                    <a:lnTo>
                      <a:pt x="615" y="2081"/>
                    </a:lnTo>
                    <a:lnTo>
                      <a:pt x="852" y="2893"/>
                    </a:lnTo>
                    <a:lnTo>
                      <a:pt x="1070" y="3705"/>
                    </a:lnTo>
                    <a:lnTo>
                      <a:pt x="1249" y="4537"/>
                    </a:lnTo>
                    <a:lnTo>
                      <a:pt x="1427" y="5388"/>
                    </a:lnTo>
                    <a:lnTo>
                      <a:pt x="1565" y="6220"/>
                    </a:lnTo>
                    <a:lnTo>
                      <a:pt x="1704" y="7072"/>
                    </a:lnTo>
                    <a:lnTo>
                      <a:pt x="1962" y="8775"/>
                    </a:lnTo>
                    <a:lnTo>
                      <a:pt x="2239" y="10459"/>
                    </a:lnTo>
                    <a:lnTo>
                      <a:pt x="2397" y="11310"/>
                    </a:lnTo>
                    <a:lnTo>
                      <a:pt x="2556" y="12142"/>
                    </a:lnTo>
                    <a:lnTo>
                      <a:pt x="2734" y="12974"/>
                    </a:lnTo>
                    <a:lnTo>
                      <a:pt x="2952" y="13806"/>
                    </a:lnTo>
                    <a:lnTo>
                      <a:pt x="2972" y="13865"/>
                    </a:lnTo>
                    <a:lnTo>
                      <a:pt x="3011" y="13925"/>
                    </a:lnTo>
                    <a:lnTo>
                      <a:pt x="3051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08" y="14024"/>
                    </a:lnTo>
                    <a:lnTo>
                      <a:pt x="3407" y="13964"/>
                    </a:lnTo>
                    <a:lnTo>
                      <a:pt x="3487" y="13885"/>
                    </a:lnTo>
                    <a:lnTo>
                      <a:pt x="3506" y="13826"/>
                    </a:lnTo>
                    <a:lnTo>
                      <a:pt x="3506" y="13766"/>
                    </a:lnTo>
                    <a:lnTo>
                      <a:pt x="3506" y="13687"/>
                    </a:lnTo>
                    <a:lnTo>
                      <a:pt x="3506" y="13628"/>
                    </a:lnTo>
                    <a:lnTo>
                      <a:pt x="3289" y="12796"/>
                    </a:lnTo>
                    <a:lnTo>
                      <a:pt x="3091" y="11944"/>
                    </a:lnTo>
                    <a:lnTo>
                      <a:pt x="2932" y="11092"/>
                    </a:lnTo>
                    <a:lnTo>
                      <a:pt x="2774" y="10241"/>
                    </a:lnTo>
                    <a:lnTo>
                      <a:pt x="2496" y="8537"/>
                    </a:lnTo>
                    <a:lnTo>
                      <a:pt x="2239" y="6814"/>
                    </a:lnTo>
                    <a:lnTo>
                      <a:pt x="2080" y="5963"/>
                    </a:lnTo>
                    <a:lnTo>
                      <a:pt x="1942" y="5111"/>
                    </a:lnTo>
                    <a:lnTo>
                      <a:pt x="1763" y="4259"/>
                    </a:lnTo>
                    <a:lnTo>
                      <a:pt x="1565" y="3427"/>
                    </a:lnTo>
                    <a:lnTo>
                      <a:pt x="1367" y="2596"/>
                    </a:lnTo>
                    <a:lnTo>
                      <a:pt x="1110" y="1764"/>
                    </a:lnTo>
                    <a:lnTo>
                      <a:pt x="833" y="952"/>
                    </a:lnTo>
                    <a:lnTo>
                      <a:pt x="516" y="159"/>
                    </a:lnTo>
                    <a:lnTo>
                      <a:pt x="476" y="100"/>
                    </a:lnTo>
                    <a:lnTo>
                      <a:pt x="436" y="60"/>
                    </a:lnTo>
                    <a:lnTo>
                      <a:pt x="397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0" name="Google Shape;6520;p24"/>
              <p:cNvSpPr/>
              <p:nvPr/>
            </p:nvSpPr>
            <p:spPr>
              <a:xfrm>
                <a:off x="3568850" y="724850"/>
                <a:ext cx="160450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8" h="83247" extrusionOk="0">
                    <a:moveTo>
                      <a:pt x="198" y="1"/>
                    </a:moveTo>
                    <a:lnTo>
                      <a:pt x="99" y="60"/>
                    </a:lnTo>
                    <a:lnTo>
                      <a:pt x="40" y="139"/>
                    </a:lnTo>
                    <a:lnTo>
                      <a:pt x="20" y="19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20" y="397"/>
                    </a:lnTo>
                    <a:lnTo>
                      <a:pt x="297" y="1328"/>
                    </a:lnTo>
                    <a:lnTo>
                      <a:pt x="535" y="2278"/>
                    </a:lnTo>
                    <a:lnTo>
                      <a:pt x="733" y="3229"/>
                    </a:lnTo>
                    <a:lnTo>
                      <a:pt x="911" y="4199"/>
                    </a:lnTo>
                    <a:lnTo>
                      <a:pt x="1090" y="5150"/>
                    </a:lnTo>
                    <a:lnTo>
                      <a:pt x="1228" y="6121"/>
                    </a:lnTo>
                    <a:lnTo>
                      <a:pt x="1506" y="8081"/>
                    </a:lnTo>
                    <a:lnTo>
                      <a:pt x="1783" y="10141"/>
                    </a:lnTo>
                    <a:lnTo>
                      <a:pt x="2021" y="12201"/>
                    </a:lnTo>
                    <a:lnTo>
                      <a:pt x="2258" y="14281"/>
                    </a:lnTo>
                    <a:lnTo>
                      <a:pt x="2476" y="16341"/>
                    </a:lnTo>
                    <a:lnTo>
                      <a:pt x="2654" y="18401"/>
                    </a:lnTo>
                    <a:lnTo>
                      <a:pt x="2813" y="20460"/>
                    </a:lnTo>
                    <a:lnTo>
                      <a:pt x="2971" y="22520"/>
                    </a:lnTo>
                    <a:lnTo>
                      <a:pt x="3090" y="24600"/>
                    </a:lnTo>
                    <a:lnTo>
                      <a:pt x="3209" y="26660"/>
                    </a:lnTo>
                    <a:lnTo>
                      <a:pt x="3288" y="28720"/>
                    </a:lnTo>
                    <a:lnTo>
                      <a:pt x="3367" y="30799"/>
                    </a:lnTo>
                    <a:lnTo>
                      <a:pt x="3407" y="32859"/>
                    </a:lnTo>
                    <a:lnTo>
                      <a:pt x="3427" y="34899"/>
                    </a:lnTo>
                    <a:lnTo>
                      <a:pt x="3447" y="36919"/>
                    </a:lnTo>
                    <a:lnTo>
                      <a:pt x="3427" y="38940"/>
                    </a:lnTo>
                    <a:lnTo>
                      <a:pt x="3407" y="40980"/>
                    </a:lnTo>
                    <a:lnTo>
                      <a:pt x="3348" y="43059"/>
                    </a:lnTo>
                    <a:lnTo>
                      <a:pt x="3288" y="45139"/>
                    </a:lnTo>
                    <a:lnTo>
                      <a:pt x="3268" y="47219"/>
                    </a:lnTo>
                    <a:lnTo>
                      <a:pt x="3268" y="48249"/>
                    </a:lnTo>
                    <a:lnTo>
                      <a:pt x="3288" y="49298"/>
                    </a:lnTo>
                    <a:lnTo>
                      <a:pt x="3328" y="50289"/>
                    </a:lnTo>
                    <a:lnTo>
                      <a:pt x="3407" y="51279"/>
                    </a:lnTo>
                    <a:lnTo>
                      <a:pt x="3506" y="52269"/>
                    </a:lnTo>
                    <a:lnTo>
                      <a:pt x="3625" y="53260"/>
                    </a:lnTo>
                    <a:lnTo>
                      <a:pt x="3764" y="54250"/>
                    </a:lnTo>
                    <a:lnTo>
                      <a:pt x="3922" y="55220"/>
                    </a:lnTo>
                    <a:lnTo>
                      <a:pt x="4279" y="57161"/>
                    </a:lnTo>
                    <a:lnTo>
                      <a:pt x="4635" y="59102"/>
                    </a:lnTo>
                    <a:lnTo>
                      <a:pt x="4992" y="61063"/>
                    </a:lnTo>
                    <a:lnTo>
                      <a:pt x="5170" y="62034"/>
                    </a:lnTo>
                    <a:lnTo>
                      <a:pt x="5328" y="63024"/>
                    </a:lnTo>
                    <a:lnTo>
                      <a:pt x="5447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4" y="67223"/>
                    </a:lnTo>
                    <a:lnTo>
                      <a:pt x="5804" y="68352"/>
                    </a:lnTo>
                    <a:lnTo>
                      <a:pt x="5843" y="69481"/>
                    </a:lnTo>
                    <a:lnTo>
                      <a:pt x="5843" y="70610"/>
                    </a:lnTo>
                    <a:lnTo>
                      <a:pt x="5843" y="71739"/>
                    </a:lnTo>
                    <a:lnTo>
                      <a:pt x="5804" y="72848"/>
                    </a:lnTo>
                    <a:lnTo>
                      <a:pt x="5744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7" y="77324"/>
                    </a:lnTo>
                    <a:lnTo>
                      <a:pt x="5289" y="78433"/>
                    </a:lnTo>
                    <a:lnTo>
                      <a:pt x="5130" y="79542"/>
                    </a:lnTo>
                    <a:lnTo>
                      <a:pt x="4932" y="80652"/>
                    </a:lnTo>
                    <a:lnTo>
                      <a:pt x="4734" y="81741"/>
                    </a:lnTo>
                    <a:lnTo>
                      <a:pt x="4496" y="82850"/>
                    </a:lnTo>
                    <a:lnTo>
                      <a:pt x="4477" y="82909"/>
                    </a:lnTo>
                    <a:lnTo>
                      <a:pt x="4477" y="82989"/>
                    </a:lnTo>
                    <a:lnTo>
                      <a:pt x="4496" y="83048"/>
                    </a:lnTo>
                    <a:lnTo>
                      <a:pt x="4516" y="83108"/>
                    </a:lnTo>
                    <a:lnTo>
                      <a:pt x="4595" y="83187"/>
                    </a:lnTo>
                    <a:lnTo>
                      <a:pt x="4694" y="83246"/>
                    </a:lnTo>
                    <a:lnTo>
                      <a:pt x="4793" y="83246"/>
                    </a:lnTo>
                    <a:lnTo>
                      <a:pt x="4893" y="83226"/>
                    </a:lnTo>
                    <a:lnTo>
                      <a:pt x="4952" y="83187"/>
                    </a:lnTo>
                    <a:lnTo>
                      <a:pt x="4992" y="83147"/>
                    </a:lnTo>
                    <a:lnTo>
                      <a:pt x="5011" y="83088"/>
                    </a:lnTo>
                    <a:lnTo>
                      <a:pt x="5031" y="83008"/>
                    </a:lnTo>
                    <a:lnTo>
                      <a:pt x="5249" y="82058"/>
                    </a:lnTo>
                    <a:lnTo>
                      <a:pt x="5427" y="81107"/>
                    </a:lnTo>
                    <a:lnTo>
                      <a:pt x="5606" y="80156"/>
                    </a:lnTo>
                    <a:lnTo>
                      <a:pt x="5764" y="79186"/>
                    </a:lnTo>
                    <a:lnTo>
                      <a:pt x="5903" y="78215"/>
                    </a:lnTo>
                    <a:lnTo>
                      <a:pt x="6021" y="77245"/>
                    </a:lnTo>
                    <a:lnTo>
                      <a:pt x="6140" y="76274"/>
                    </a:lnTo>
                    <a:lnTo>
                      <a:pt x="6220" y="75304"/>
                    </a:lnTo>
                    <a:lnTo>
                      <a:pt x="6299" y="74314"/>
                    </a:lnTo>
                    <a:lnTo>
                      <a:pt x="6358" y="73343"/>
                    </a:lnTo>
                    <a:lnTo>
                      <a:pt x="6398" y="72353"/>
                    </a:lnTo>
                    <a:lnTo>
                      <a:pt x="6418" y="71382"/>
                    </a:lnTo>
                    <a:lnTo>
                      <a:pt x="6418" y="70392"/>
                    </a:lnTo>
                    <a:lnTo>
                      <a:pt x="6418" y="69421"/>
                    </a:lnTo>
                    <a:lnTo>
                      <a:pt x="6378" y="68431"/>
                    </a:lnTo>
                    <a:lnTo>
                      <a:pt x="6338" y="67461"/>
                    </a:lnTo>
                    <a:lnTo>
                      <a:pt x="6259" y="66490"/>
                    </a:lnTo>
                    <a:lnTo>
                      <a:pt x="6180" y="65539"/>
                    </a:lnTo>
                    <a:lnTo>
                      <a:pt x="6081" y="64589"/>
                    </a:lnTo>
                    <a:lnTo>
                      <a:pt x="5982" y="63638"/>
                    </a:lnTo>
                    <a:lnTo>
                      <a:pt x="5843" y="62687"/>
                    </a:lnTo>
                    <a:lnTo>
                      <a:pt x="5705" y="61737"/>
                    </a:lnTo>
                    <a:lnTo>
                      <a:pt x="5546" y="60786"/>
                    </a:lnTo>
                    <a:lnTo>
                      <a:pt x="5368" y="59855"/>
                    </a:lnTo>
                    <a:lnTo>
                      <a:pt x="4952" y="57795"/>
                    </a:lnTo>
                    <a:lnTo>
                      <a:pt x="4556" y="55735"/>
                    </a:lnTo>
                    <a:lnTo>
                      <a:pt x="4378" y="54705"/>
                    </a:lnTo>
                    <a:lnTo>
                      <a:pt x="4199" y="53656"/>
                    </a:lnTo>
                    <a:lnTo>
                      <a:pt x="4080" y="52606"/>
                    </a:lnTo>
                    <a:lnTo>
                      <a:pt x="3962" y="51556"/>
                    </a:lnTo>
                    <a:lnTo>
                      <a:pt x="3902" y="50526"/>
                    </a:lnTo>
                    <a:lnTo>
                      <a:pt x="3863" y="49496"/>
                    </a:lnTo>
                    <a:lnTo>
                      <a:pt x="3843" y="48447"/>
                    </a:lnTo>
                    <a:lnTo>
                      <a:pt x="3823" y="47417"/>
                    </a:lnTo>
                    <a:lnTo>
                      <a:pt x="3863" y="45337"/>
                    </a:lnTo>
                    <a:lnTo>
                      <a:pt x="3922" y="43257"/>
                    </a:lnTo>
                    <a:lnTo>
                      <a:pt x="3962" y="41138"/>
                    </a:lnTo>
                    <a:lnTo>
                      <a:pt x="4001" y="39039"/>
                    </a:lnTo>
                    <a:lnTo>
                      <a:pt x="4001" y="36919"/>
                    </a:lnTo>
                    <a:lnTo>
                      <a:pt x="4001" y="34820"/>
                    </a:lnTo>
                    <a:lnTo>
                      <a:pt x="3981" y="32720"/>
                    </a:lnTo>
                    <a:lnTo>
                      <a:pt x="3922" y="30641"/>
                    </a:lnTo>
                    <a:lnTo>
                      <a:pt x="3863" y="28541"/>
                    </a:lnTo>
                    <a:lnTo>
                      <a:pt x="3764" y="26462"/>
                    </a:lnTo>
                    <a:lnTo>
                      <a:pt x="3645" y="24362"/>
                    </a:lnTo>
                    <a:lnTo>
                      <a:pt x="3526" y="22283"/>
                    </a:lnTo>
                    <a:lnTo>
                      <a:pt x="3367" y="20203"/>
                    </a:lnTo>
                    <a:lnTo>
                      <a:pt x="3189" y="18123"/>
                    </a:lnTo>
                    <a:lnTo>
                      <a:pt x="2991" y="15885"/>
                    </a:lnTo>
                    <a:lnTo>
                      <a:pt x="2753" y="13647"/>
                    </a:lnTo>
                    <a:lnTo>
                      <a:pt x="2496" y="11409"/>
                    </a:lnTo>
                    <a:lnTo>
                      <a:pt x="2219" y="9191"/>
                    </a:lnTo>
                    <a:lnTo>
                      <a:pt x="1922" y="6913"/>
                    </a:lnTo>
                    <a:lnTo>
                      <a:pt x="1763" y="5784"/>
                    </a:lnTo>
                    <a:lnTo>
                      <a:pt x="1585" y="4655"/>
                    </a:lnTo>
                    <a:lnTo>
                      <a:pt x="1387" y="3526"/>
                    </a:lnTo>
                    <a:lnTo>
                      <a:pt x="1149" y="2417"/>
                    </a:lnTo>
                    <a:lnTo>
                      <a:pt x="872" y="1308"/>
                    </a:lnTo>
                    <a:lnTo>
                      <a:pt x="733" y="773"/>
                    </a:lnTo>
                    <a:lnTo>
                      <a:pt x="575" y="218"/>
                    </a:lnTo>
                    <a:lnTo>
                      <a:pt x="535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416" y="20"/>
                    </a:lnTo>
                    <a:lnTo>
                      <a:pt x="29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1" name="Google Shape;6521;p24"/>
              <p:cNvSpPr/>
              <p:nvPr/>
            </p:nvSpPr>
            <p:spPr>
              <a:xfrm>
                <a:off x="3637675" y="2889675"/>
                <a:ext cx="351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0478" extrusionOk="0">
                    <a:moveTo>
                      <a:pt x="1110" y="0"/>
                    </a:moveTo>
                    <a:lnTo>
                      <a:pt x="991" y="20"/>
                    </a:lnTo>
                    <a:lnTo>
                      <a:pt x="951" y="60"/>
                    </a:lnTo>
                    <a:lnTo>
                      <a:pt x="912" y="99"/>
                    </a:lnTo>
                    <a:lnTo>
                      <a:pt x="872" y="159"/>
                    </a:lnTo>
                    <a:lnTo>
                      <a:pt x="832" y="218"/>
                    </a:lnTo>
                    <a:lnTo>
                      <a:pt x="674" y="832"/>
                    </a:lnTo>
                    <a:lnTo>
                      <a:pt x="515" y="1426"/>
                    </a:lnTo>
                    <a:lnTo>
                      <a:pt x="397" y="2040"/>
                    </a:lnTo>
                    <a:lnTo>
                      <a:pt x="298" y="2654"/>
                    </a:lnTo>
                    <a:lnTo>
                      <a:pt x="199" y="3268"/>
                    </a:lnTo>
                    <a:lnTo>
                      <a:pt x="139" y="3882"/>
                    </a:lnTo>
                    <a:lnTo>
                      <a:pt x="80" y="4516"/>
                    </a:lnTo>
                    <a:lnTo>
                      <a:pt x="40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60" y="10161"/>
                    </a:lnTo>
                    <a:lnTo>
                      <a:pt x="60" y="10220"/>
                    </a:lnTo>
                    <a:lnTo>
                      <a:pt x="80" y="10300"/>
                    </a:lnTo>
                    <a:lnTo>
                      <a:pt x="119" y="10339"/>
                    </a:lnTo>
                    <a:lnTo>
                      <a:pt x="139" y="10399"/>
                    </a:lnTo>
                    <a:lnTo>
                      <a:pt x="238" y="10458"/>
                    </a:lnTo>
                    <a:lnTo>
                      <a:pt x="337" y="10478"/>
                    </a:lnTo>
                    <a:lnTo>
                      <a:pt x="456" y="10458"/>
                    </a:lnTo>
                    <a:lnTo>
                      <a:pt x="535" y="10399"/>
                    </a:lnTo>
                    <a:lnTo>
                      <a:pt x="575" y="10339"/>
                    </a:lnTo>
                    <a:lnTo>
                      <a:pt x="595" y="10300"/>
                    </a:lnTo>
                    <a:lnTo>
                      <a:pt x="614" y="10220"/>
                    </a:lnTo>
                    <a:lnTo>
                      <a:pt x="614" y="10161"/>
                    </a:lnTo>
                    <a:lnTo>
                      <a:pt x="575" y="8913"/>
                    </a:lnTo>
                    <a:lnTo>
                      <a:pt x="555" y="7685"/>
                    </a:lnTo>
                    <a:lnTo>
                      <a:pt x="555" y="6457"/>
                    </a:lnTo>
                    <a:lnTo>
                      <a:pt x="595" y="5229"/>
                    </a:lnTo>
                    <a:lnTo>
                      <a:pt x="634" y="4615"/>
                    </a:lnTo>
                    <a:lnTo>
                      <a:pt x="694" y="4001"/>
                    </a:lnTo>
                    <a:lnTo>
                      <a:pt x="753" y="3387"/>
                    </a:lnTo>
                    <a:lnTo>
                      <a:pt x="852" y="2793"/>
                    </a:lnTo>
                    <a:lnTo>
                      <a:pt x="951" y="2179"/>
                    </a:lnTo>
                    <a:lnTo>
                      <a:pt x="1070" y="1585"/>
                    </a:lnTo>
                    <a:lnTo>
                      <a:pt x="1228" y="991"/>
                    </a:lnTo>
                    <a:lnTo>
                      <a:pt x="1387" y="397"/>
                    </a:lnTo>
                    <a:lnTo>
                      <a:pt x="1407" y="317"/>
                    </a:lnTo>
                    <a:lnTo>
                      <a:pt x="1407" y="258"/>
                    </a:lnTo>
                    <a:lnTo>
                      <a:pt x="1387" y="198"/>
                    </a:lnTo>
                    <a:lnTo>
                      <a:pt x="1367" y="139"/>
                    </a:lnTo>
                    <a:lnTo>
                      <a:pt x="1308" y="60"/>
                    </a:lnTo>
                    <a:lnTo>
                      <a:pt x="1209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2" name="Google Shape;6522;p24"/>
              <p:cNvSpPr/>
              <p:nvPr/>
            </p:nvSpPr>
            <p:spPr>
              <a:xfrm>
                <a:off x="3119750" y="754075"/>
                <a:ext cx="116875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5" h="96754" extrusionOk="0">
                    <a:moveTo>
                      <a:pt x="3644" y="0"/>
                    </a:moveTo>
                    <a:lnTo>
                      <a:pt x="3545" y="20"/>
                    </a:lnTo>
                    <a:lnTo>
                      <a:pt x="3486" y="40"/>
                    </a:lnTo>
                    <a:lnTo>
                      <a:pt x="3446" y="79"/>
                    </a:lnTo>
                    <a:lnTo>
                      <a:pt x="3427" y="119"/>
                    </a:lnTo>
                    <a:lnTo>
                      <a:pt x="3387" y="178"/>
                    </a:lnTo>
                    <a:lnTo>
                      <a:pt x="3387" y="238"/>
                    </a:lnTo>
                    <a:lnTo>
                      <a:pt x="3387" y="317"/>
                    </a:lnTo>
                    <a:lnTo>
                      <a:pt x="3605" y="2733"/>
                    </a:lnTo>
                    <a:lnTo>
                      <a:pt x="3803" y="5170"/>
                    </a:lnTo>
                    <a:lnTo>
                      <a:pt x="3942" y="7606"/>
                    </a:lnTo>
                    <a:lnTo>
                      <a:pt x="4041" y="10042"/>
                    </a:lnTo>
                    <a:lnTo>
                      <a:pt x="4100" y="12478"/>
                    </a:lnTo>
                    <a:lnTo>
                      <a:pt x="4120" y="14914"/>
                    </a:lnTo>
                    <a:lnTo>
                      <a:pt x="4080" y="17350"/>
                    </a:lnTo>
                    <a:lnTo>
                      <a:pt x="4021" y="19806"/>
                    </a:lnTo>
                    <a:lnTo>
                      <a:pt x="3902" y="22243"/>
                    </a:lnTo>
                    <a:lnTo>
                      <a:pt x="3744" y="24659"/>
                    </a:lnTo>
                    <a:lnTo>
                      <a:pt x="3545" y="27095"/>
                    </a:lnTo>
                    <a:lnTo>
                      <a:pt x="3308" y="29511"/>
                    </a:lnTo>
                    <a:lnTo>
                      <a:pt x="3030" y="31948"/>
                    </a:lnTo>
                    <a:lnTo>
                      <a:pt x="2714" y="34344"/>
                    </a:lnTo>
                    <a:lnTo>
                      <a:pt x="2337" y="36760"/>
                    </a:lnTo>
                    <a:lnTo>
                      <a:pt x="1921" y="39137"/>
                    </a:lnTo>
                    <a:lnTo>
                      <a:pt x="1486" y="41474"/>
                    </a:lnTo>
                    <a:lnTo>
                      <a:pt x="1050" y="43792"/>
                    </a:lnTo>
                    <a:lnTo>
                      <a:pt x="832" y="44940"/>
                    </a:lnTo>
                    <a:lnTo>
                      <a:pt x="634" y="46109"/>
                    </a:lnTo>
                    <a:lnTo>
                      <a:pt x="456" y="47278"/>
                    </a:lnTo>
                    <a:lnTo>
                      <a:pt x="297" y="48446"/>
                    </a:lnTo>
                    <a:lnTo>
                      <a:pt x="159" y="49635"/>
                    </a:lnTo>
                    <a:lnTo>
                      <a:pt x="79" y="50803"/>
                    </a:lnTo>
                    <a:lnTo>
                      <a:pt x="20" y="51991"/>
                    </a:lnTo>
                    <a:lnTo>
                      <a:pt x="0" y="53180"/>
                    </a:lnTo>
                    <a:lnTo>
                      <a:pt x="20" y="54348"/>
                    </a:lnTo>
                    <a:lnTo>
                      <a:pt x="60" y="55537"/>
                    </a:lnTo>
                    <a:lnTo>
                      <a:pt x="119" y="56725"/>
                    </a:lnTo>
                    <a:lnTo>
                      <a:pt x="198" y="57914"/>
                    </a:lnTo>
                    <a:lnTo>
                      <a:pt x="416" y="60370"/>
                    </a:lnTo>
                    <a:lnTo>
                      <a:pt x="65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50" y="67718"/>
                    </a:lnTo>
                    <a:lnTo>
                      <a:pt x="1208" y="70193"/>
                    </a:lnTo>
                    <a:lnTo>
                      <a:pt x="1307" y="72689"/>
                    </a:lnTo>
                    <a:lnTo>
                      <a:pt x="1367" y="75165"/>
                    </a:lnTo>
                    <a:lnTo>
                      <a:pt x="1406" y="77660"/>
                    </a:lnTo>
                    <a:lnTo>
                      <a:pt x="1387" y="78849"/>
                    </a:lnTo>
                    <a:lnTo>
                      <a:pt x="1387" y="80057"/>
                    </a:lnTo>
                    <a:lnTo>
                      <a:pt x="1347" y="82473"/>
                    </a:lnTo>
                    <a:lnTo>
                      <a:pt x="1327" y="83701"/>
                    </a:lnTo>
                    <a:lnTo>
                      <a:pt x="1347" y="84909"/>
                    </a:lnTo>
                    <a:lnTo>
                      <a:pt x="1367" y="86118"/>
                    </a:lnTo>
                    <a:lnTo>
                      <a:pt x="1406" y="87326"/>
                    </a:lnTo>
                    <a:lnTo>
                      <a:pt x="1486" y="88534"/>
                    </a:lnTo>
                    <a:lnTo>
                      <a:pt x="1604" y="89722"/>
                    </a:lnTo>
                    <a:lnTo>
                      <a:pt x="1684" y="90317"/>
                    </a:lnTo>
                    <a:lnTo>
                      <a:pt x="1763" y="90911"/>
                    </a:lnTo>
                    <a:lnTo>
                      <a:pt x="1862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8" y="93248"/>
                    </a:lnTo>
                    <a:lnTo>
                      <a:pt x="2397" y="93822"/>
                    </a:lnTo>
                    <a:lnTo>
                      <a:pt x="2575" y="94377"/>
                    </a:lnTo>
                    <a:lnTo>
                      <a:pt x="2753" y="94951"/>
                    </a:lnTo>
                    <a:lnTo>
                      <a:pt x="2971" y="95506"/>
                    </a:lnTo>
                    <a:lnTo>
                      <a:pt x="3189" y="96041"/>
                    </a:lnTo>
                    <a:lnTo>
                      <a:pt x="3427" y="96595"/>
                    </a:lnTo>
                    <a:lnTo>
                      <a:pt x="3466" y="96655"/>
                    </a:lnTo>
                    <a:lnTo>
                      <a:pt x="3506" y="96714"/>
                    </a:lnTo>
                    <a:lnTo>
                      <a:pt x="3545" y="96734"/>
                    </a:lnTo>
                    <a:lnTo>
                      <a:pt x="3605" y="96754"/>
                    </a:lnTo>
                    <a:lnTo>
                      <a:pt x="3704" y="96754"/>
                    </a:lnTo>
                    <a:lnTo>
                      <a:pt x="3803" y="96714"/>
                    </a:lnTo>
                    <a:lnTo>
                      <a:pt x="3882" y="96635"/>
                    </a:lnTo>
                    <a:lnTo>
                      <a:pt x="3942" y="96516"/>
                    </a:lnTo>
                    <a:lnTo>
                      <a:pt x="3961" y="96456"/>
                    </a:lnTo>
                    <a:lnTo>
                      <a:pt x="3961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704" y="95763"/>
                    </a:lnTo>
                    <a:lnTo>
                      <a:pt x="3506" y="95268"/>
                    </a:lnTo>
                    <a:lnTo>
                      <a:pt x="3308" y="94773"/>
                    </a:lnTo>
                    <a:lnTo>
                      <a:pt x="3130" y="94258"/>
                    </a:lnTo>
                    <a:lnTo>
                      <a:pt x="2971" y="93743"/>
                    </a:lnTo>
                    <a:lnTo>
                      <a:pt x="2832" y="93228"/>
                    </a:lnTo>
                    <a:lnTo>
                      <a:pt x="2694" y="92713"/>
                    </a:lnTo>
                    <a:lnTo>
                      <a:pt x="2575" y="92178"/>
                    </a:lnTo>
                    <a:lnTo>
                      <a:pt x="2476" y="91663"/>
                    </a:lnTo>
                    <a:lnTo>
                      <a:pt x="2377" y="91129"/>
                    </a:lnTo>
                    <a:lnTo>
                      <a:pt x="2218" y="90059"/>
                    </a:lnTo>
                    <a:lnTo>
                      <a:pt x="2100" y="88970"/>
                    </a:lnTo>
                    <a:lnTo>
                      <a:pt x="2020" y="87880"/>
                    </a:lnTo>
                    <a:lnTo>
                      <a:pt x="1961" y="86791"/>
                    </a:lnTo>
                    <a:lnTo>
                      <a:pt x="1921" y="85702"/>
                    </a:lnTo>
                    <a:lnTo>
                      <a:pt x="1902" y="84593"/>
                    </a:lnTo>
                    <a:lnTo>
                      <a:pt x="1902" y="83503"/>
                    </a:lnTo>
                    <a:lnTo>
                      <a:pt x="1941" y="81305"/>
                    </a:lnTo>
                    <a:lnTo>
                      <a:pt x="1961" y="79126"/>
                    </a:lnTo>
                    <a:lnTo>
                      <a:pt x="1961" y="76690"/>
                    </a:lnTo>
                    <a:lnTo>
                      <a:pt x="1902" y="74254"/>
                    </a:lnTo>
                    <a:lnTo>
                      <a:pt x="1822" y="71818"/>
                    </a:lnTo>
                    <a:lnTo>
                      <a:pt x="1684" y="69381"/>
                    </a:lnTo>
                    <a:lnTo>
                      <a:pt x="1525" y="66945"/>
                    </a:lnTo>
                    <a:lnTo>
                      <a:pt x="1347" y="64529"/>
                    </a:lnTo>
                    <a:lnTo>
                      <a:pt x="1149" y="62093"/>
                    </a:lnTo>
                    <a:lnTo>
                      <a:pt x="931" y="59676"/>
                    </a:lnTo>
                    <a:lnTo>
                      <a:pt x="812" y="58468"/>
                    </a:lnTo>
                    <a:lnTo>
                      <a:pt x="713" y="57280"/>
                    </a:lnTo>
                    <a:lnTo>
                      <a:pt x="634" y="56091"/>
                    </a:lnTo>
                    <a:lnTo>
                      <a:pt x="594" y="54883"/>
                    </a:lnTo>
                    <a:lnTo>
                      <a:pt x="555" y="53695"/>
                    </a:lnTo>
                    <a:lnTo>
                      <a:pt x="555" y="52487"/>
                    </a:lnTo>
                    <a:lnTo>
                      <a:pt x="594" y="51298"/>
                    </a:lnTo>
                    <a:lnTo>
                      <a:pt x="693" y="50110"/>
                    </a:lnTo>
                    <a:lnTo>
                      <a:pt x="812" y="48902"/>
                    </a:lnTo>
                    <a:lnTo>
                      <a:pt x="971" y="47694"/>
                    </a:lnTo>
                    <a:lnTo>
                      <a:pt x="1149" y="46505"/>
                    </a:lnTo>
                    <a:lnTo>
                      <a:pt x="1347" y="45317"/>
                    </a:lnTo>
                    <a:lnTo>
                      <a:pt x="1783" y="42940"/>
                    </a:lnTo>
                    <a:lnTo>
                      <a:pt x="2238" y="40563"/>
                    </a:lnTo>
                    <a:lnTo>
                      <a:pt x="2654" y="38266"/>
                    </a:lnTo>
                    <a:lnTo>
                      <a:pt x="3050" y="35948"/>
                    </a:lnTo>
                    <a:lnTo>
                      <a:pt x="3387" y="33611"/>
                    </a:lnTo>
                    <a:lnTo>
                      <a:pt x="3684" y="31294"/>
                    </a:lnTo>
                    <a:lnTo>
                      <a:pt x="3942" y="28957"/>
                    </a:lnTo>
                    <a:lnTo>
                      <a:pt x="4159" y="26600"/>
                    </a:lnTo>
                    <a:lnTo>
                      <a:pt x="4358" y="24263"/>
                    </a:lnTo>
                    <a:lnTo>
                      <a:pt x="4496" y="21906"/>
                    </a:lnTo>
                    <a:lnTo>
                      <a:pt x="4556" y="20559"/>
                    </a:lnTo>
                    <a:lnTo>
                      <a:pt x="4615" y="19212"/>
                    </a:lnTo>
                    <a:lnTo>
                      <a:pt x="4655" y="17846"/>
                    </a:lnTo>
                    <a:lnTo>
                      <a:pt x="4674" y="16499"/>
                    </a:lnTo>
                    <a:lnTo>
                      <a:pt x="4674" y="15152"/>
                    </a:lnTo>
                    <a:lnTo>
                      <a:pt x="4674" y="13805"/>
                    </a:lnTo>
                    <a:lnTo>
                      <a:pt x="4674" y="12438"/>
                    </a:lnTo>
                    <a:lnTo>
                      <a:pt x="4635" y="11092"/>
                    </a:lnTo>
                    <a:lnTo>
                      <a:pt x="4595" y="9745"/>
                    </a:lnTo>
                    <a:lnTo>
                      <a:pt x="4536" y="8398"/>
                    </a:lnTo>
                    <a:lnTo>
                      <a:pt x="4476" y="7051"/>
                    </a:lnTo>
                    <a:lnTo>
                      <a:pt x="4397" y="5704"/>
                    </a:lnTo>
                    <a:lnTo>
                      <a:pt x="4298" y="4338"/>
                    </a:lnTo>
                    <a:lnTo>
                      <a:pt x="4199" y="2991"/>
                    </a:lnTo>
                    <a:lnTo>
                      <a:pt x="4080" y="1664"/>
                    </a:lnTo>
                    <a:lnTo>
                      <a:pt x="3961" y="317"/>
                    </a:lnTo>
                    <a:lnTo>
                      <a:pt x="3942" y="238"/>
                    </a:lnTo>
                    <a:lnTo>
                      <a:pt x="3922" y="178"/>
                    </a:lnTo>
                    <a:lnTo>
                      <a:pt x="3882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44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3" name="Google Shape;6523;p24"/>
              <p:cNvSpPr/>
              <p:nvPr/>
            </p:nvSpPr>
            <p:spPr>
              <a:xfrm>
                <a:off x="3102400" y="364875"/>
                <a:ext cx="624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97" h="50527" extrusionOk="0">
                    <a:moveTo>
                      <a:pt x="971" y="0"/>
                    </a:moveTo>
                    <a:lnTo>
                      <a:pt x="872" y="20"/>
                    </a:lnTo>
                    <a:lnTo>
                      <a:pt x="773" y="80"/>
                    </a:lnTo>
                    <a:lnTo>
                      <a:pt x="734" y="139"/>
                    </a:lnTo>
                    <a:lnTo>
                      <a:pt x="694" y="179"/>
                    </a:lnTo>
                    <a:lnTo>
                      <a:pt x="674" y="258"/>
                    </a:lnTo>
                    <a:lnTo>
                      <a:pt x="655" y="317"/>
                    </a:lnTo>
                    <a:lnTo>
                      <a:pt x="456" y="2773"/>
                    </a:lnTo>
                    <a:lnTo>
                      <a:pt x="258" y="5209"/>
                    </a:lnTo>
                    <a:lnTo>
                      <a:pt x="199" y="6418"/>
                    </a:lnTo>
                    <a:lnTo>
                      <a:pt x="120" y="7626"/>
                    </a:lnTo>
                    <a:lnTo>
                      <a:pt x="80" y="8854"/>
                    </a:lnTo>
                    <a:lnTo>
                      <a:pt x="41" y="10062"/>
                    </a:lnTo>
                    <a:lnTo>
                      <a:pt x="21" y="11270"/>
                    </a:lnTo>
                    <a:lnTo>
                      <a:pt x="1" y="12498"/>
                    </a:lnTo>
                    <a:lnTo>
                      <a:pt x="21" y="13706"/>
                    </a:lnTo>
                    <a:lnTo>
                      <a:pt x="60" y="14934"/>
                    </a:lnTo>
                    <a:lnTo>
                      <a:pt x="120" y="16142"/>
                    </a:lnTo>
                    <a:lnTo>
                      <a:pt x="199" y="17370"/>
                    </a:lnTo>
                    <a:lnTo>
                      <a:pt x="298" y="18579"/>
                    </a:lnTo>
                    <a:lnTo>
                      <a:pt x="437" y="19807"/>
                    </a:lnTo>
                    <a:lnTo>
                      <a:pt x="734" y="22223"/>
                    </a:lnTo>
                    <a:lnTo>
                      <a:pt x="1070" y="24620"/>
                    </a:lnTo>
                    <a:lnTo>
                      <a:pt x="1387" y="27036"/>
                    </a:lnTo>
                    <a:lnTo>
                      <a:pt x="1526" y="28244"/>
                    </a:lnTo>
                    <a:lnTo>
                      <a:pt x="1665" y="29452"/>
                    </a:lnTo>
                    <a:lnTo>
                      <a:pt x="1783" y="30660"/>
                    </a:lnTo>
                    <a:lnTo>
                      <a:pt x="1863" y="31869"/>
                    </a:lnTo>
                    <a:lnTo>
                      <a:pt x="1902" y="33077"/>
                    </a:lnTo>
                    <a:lnTo>
                      <a:pt x="1942" y="34305"/>
                    </a:lnTo>
                    <a:lnTo>
                      <a:pt x="1942" y="35513"/>
                    </a:lnTo>
                    <a:lnTo>
                      <a:pt x="1922" y="36721"/>
                    </a:lnTo>
                    <a:lnTo>
                      <a:pt x="1883" y="37929"/>
                    </a:lnTo>
                    <a:lnTo>
                      <a:pt x="1843" y="39157"/>
                    </a:lnTo>
                    <a:lnTo>
                      <a:pt x="1684" y="41910"/>
                    </a:lnTo>
                    <a:lnTo>
                      <a:pt x="1605" y="43297"/>
                    </a:lnTo>
                    <a:lnTo>
                      <a:pt x="1546" y="44683"/>
                    </a:lnTo>
                    <a:lnTo>
                      <a:pt x="1526" y="46070"/>
                    </a:lnTo>
                    <a:lnTo>
                      <a:pt x="1546" y="47436"/>
                    </a:lnTo>
                    <a:lnTo>
                      <a:pt x="1566" y="48130"/>
                    </a:lnTo>
                    <a:lnTo>
                      <a:pt x="1585" y="48823"/>
                    </a:lnTo>
                    <a:lnTo>
                      <a:pt x="1625" y="49516"/>
                    </a:lnTo>
                    <a:lnTo>
                      <a:pt x="1684" y="50209"/>
                    </a:lnTo>
                    <a:lnTo>
                      <a:pt x="1704" y="50288"/>
                    </a:lnTo>
                    <a:lnTo>
                      <a:pt x="1724" y="50348"/>
                    </a:lnTo>
                    <a:lnTo>
                      <a:pt x="1764" y="50407"/>
                    </a:lnTo>
                    <a:lnTo>
                      <a:pt x="1803" y="50447"/>
                    </a:lnTo>
                    <a:lnTo>
                      <a:pt x="1902" y="50506"/>
                    </a:lnTo>
                    <a:lnTo>
                      <a:pt x="2001" y="50526"/>
                    </a:lnTo>
                    <a:lnTo>
                      <a:pt x="2100" y="50506"/>
                    </a:lnTo>
                    <a:lnTo>
                      <a:pt x="2199" y="50447"/>
                    </a:lnTo>
                    <a:lnTo>
                      <a:pt x="2219" y="50407"/>
                    </a:lnTo>
                    <a:lnTo>
                      <a:pt x="2259" y="50348"/>
                    </a:lnTo>
                    <a:lnTo>
                      <a:pt x="2259" y="50288"/>
                    </a:lnTo>
                    <a:lnTo>
                      <a:pt x="2259" y="50209"/>
                    </a:lnTo>
                    <a:lnTo>
                      <a:pt x="2160" y="48981"/>
                    </a:lnTo>
                    <a:lnTo>
                      <a:pt x="2100" y="47773"/>
                    </a:lnTo>
                    <a:lnTo>
                      <a:pt x="2081" y="46545"/>
                    </a:lnTo>
                    <a:lnTo>
                      <a:pt x="2081" y="45337"/>
                    </a:lnTo>
                    <a:lnTo>
                      <a:pt x="2120" y="44109"/>
                    </a:lnTo>
                    <a:lnTo>
                      <a:pt x="2160" y="42901"/>
                    </a:lnTo>
                    <a:lnTo>
                      <a:pt x="2279" y="40465"/>
                    </a:lnTo>
                    <a:lnTo>
                      <a:pt x="2397" y="38028"/>
                    </a:lnTo>
                    <a:lnTo>
                      <a:pt x="2437" y="36800"/>
                    </a:lnTo>
                    <a:lnTo>
                      <a:pt x="2477" y="35592"/>
                    </a:lnTo>
                    <a:lnTo>
                      <a:pt x="2496" y="34364"/>
                    </a:lnTo>
                    <a:lnTo>
                      <a:pt x="2477" y="33136"/>
                    </a:lnTo>
                    <a:lnTo>
                      <a:pt x="2437" y="31928"/>
                    </a:lnTo>
                    <a:lnTo>
                      <a:pt x="2358" y="30700"/>
                    </a:lnTo>
                    <a:lnTo>
                      <a:pt x="2239" y="29512"/>
                    </a:lnTo>
                    <a:lnTo>
                      <a:pt x="2120" y="28304"/>
                    </a:lnTo>
                    <a:lnTo>
                      <a:pt x="1823" y="25927"/>
                    </a:lnTo>
                    <a:lnTo>
                      <a:pt x="1209" y="21153"/>
                    </a:lnTo>
                    <a:lnTo>
                      <a:pt x="932" y="18777"/>
                    </a:lnTo>
                    <a:lnTo>
                      <a:pt x="813" y="17569"/>
                    </a:lnTo>
                    <a:lnTo>
                      <a:pt x="694" y="16380"/>
                    </a:lnTo>
                    <a:lnTo>
                      <a:pt x="615" y="15172"/>
                    </a:lnTo>
                    <a:lnTo>
                      <a:pt x="555" y="13984"/>
                    </a:lnTo>
                    <a:lnTo>
                      <a:pt x="516" y="12775"/>
                    </a:lnTo>
                    <a:lnTo>
                      <a:pt x="516" y="11567"/>
                    </a:lnTo>
                    <a:lnTo>
                      <a:pt x="536" y="10141"/>
                    </a:lnTo>
                    <a:lnTo>
                      <a:pt x="595" y="8735"/>
                    </a:lnTo>
                    <a:lnTo>
                      <a:pt x="674" y="7329"/>
                    </a:lnTo>
                    <a:lnTo>
                      <a:pt x="754" y="5922"/>
                    </a:lnTo>
                    <a:lnTo>
                      <a:pt x="872" y="4536"/>
                    </a:lnTo>
                    <a:lnTo>
                      <a:pt x="971" y="3130"/>
                    </a:lnTo>
                    <a:lnTo>
                      <a:pt x="1229" y="317"/>
                    </a:lnTo>
                    <a:lnTo>
                      <a:pt x="1229" y="258"/>
                    </a:lnTo>
                    <a:lnTo>
                      <a:pt x="1209" y="179"/>
                    </a:lnTo>
                    <a:lnTo>
                      <a:pt x="1189" y="139"/>
                    </a:lnTo>
                    <a:lnTo>
                      <a:pt x="1169" y="80"/>
                    </a:lnTo>
                    <a:lnTo>
                      <a:pt x="1070" y="20"/>
                    </a:ln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4" name="Google Shape;6524;p24"/>
              <p:cNvSpPr/>
              <p:nvPr/>
            </p:nvSpPr>
            <p:spPr>
              <a:xfrm>
                <a:off x="3324250" y="267325"/>
                <a:ext cx="609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699" extrusionOk="0">
                    <a:moveTo>
                      <a:pt x="1030" y="1"/>
                    </a:moveTo>
                    <a:lnTo>
                      <a:pt x="812" y="1407"/>
                    </a:lnTo>
                    <a:lnTo>
                      <a:pt x="614" y="2813"/>
                    </a:lnTo>
                    <a:lnTo>
                      <a:pt x="436" y="4239"/>
                    </a:lnTo>
                    <a:lnTo>
                      <a:pt x="277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20" y="9963"/>
                    </a:lnTo>
                    <a:lnTo>
                      <a:pt x="0" y="11389"/>
                    </a:lnTo>
                    <a:lnTo>
                      <a:pt x="20" y="12102"/>
                    </a:lnTo>
                    <a:lnTo>
                      <a:pt x="40" y="12815"/>
                    </a:lnTo>
                    <a:lnTo>
                      <a:pt x="79" y="13528"/>
                    </a:lnTo>
                    <a:lnTo>
                      <a:pt x="119" y="14241"/>
                    </a:lnTo>
                    <a:lnTo>
                      <a:pt x="178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74" y="17747"/>
                    </a:lnTo>
                    <a:lnTo>
                      <a:pt x="713" y="18440"/>
                    </a:lnTo>
                    <a:lnTo>
                      <a:pt x="872" y="19133"/>
                    </a:lnTo>
                    <a:lnTo>
                      <a:pt x="1050" y="19827"/>
                    </a:lnTo>
                    <a:lnTo>
                      <a:pt x="1228" y="20500"/>
                    </a:lnTo>
                    <a:lnTo>
                      <a:pt x="1446" y="21173"/>
                    </a:lnTo>
                    <a:lnTo>
                      <a:pt x="1664" y="21847"/>
                    </a:lnTo>
                    <a:lnTo>
                      <a:pt x="1902" y="22520"/>
                    </a:lnTo>
                    <a:lnTo>
                      <a:pt x="1941" y="22580"/>
                    </a:lnTo>
                    <a:lnTo>
                      <a:pt x="1981" y="22639"/>
                    </a:lnTo>
                    <a:lnTo>
                      <a:pt x="2020" y="22679"/>
                    </a:lnTo>
                    <a:lnTo>
                      <a:pt x="2080" y="22699"/>
                    </a:lnTo>
                    <a:lnTo>
                      <a:pt x="2179" y="22699"/>
                    </a:lnTo>
                    <a:lnTo>
                      <a:pt x="2258" y="22639"/>
                    </a:lnTo>
                    <a:lnTo>
                      <a:pt x="2357" y="22560"/>
                    </a:lnTo>
                    <a:lnTo>
                      <a:pt x="2416" y="22461"/>
                    </a:lnTo>
                    <a:lnTo>
                      <a:pt x="2436" y="22322"/>
                    </a:lnTo>
                    <a:lnTo>
                      <a:pt x="2416" y="22263"/>
                    </a:lnTo>
                    <a:lnTo>
                      <a:pt x="2397" y="22184"/>
                    </a:lnTo>
                    <a:lnTo>
                      <a:pt x="2159" y="21530"/>
                    </a:lnTo>
                    <a:lnTo>
                      <a:pt x="1941" y="20876"/>
                    </a:lnTo>
                    <a:lnTo>
                      <a:pt x="1743" y="20203"/>
                    </a:lnTo>
                    <a:lnTo>
                      <a:pt x="1545" y="19530"/>
                    </a:lnTo>
                    <a:lnTo>
                      <a:pt x="1387" y="18856"/>
                    </a:lnTo>
                    <a:lnTo>
                      <a:pt x="1228" y="18163"/>
                    </a:lnTo>
                    <a:lnTo>
                      <a:pt x="1109" y="17489"/>
                    </a:lnTo>
                    <a:lnTo>
                      <a:pt x="990" y="16796"/>
                    </a:lnTo>
                    <a:lnTo>
                      <a:pt x="891" y="16103"/>
                    </a:lnTo>
                    <a:lnTo>
                      <a:pt x="792" y="15410"/>
                    </a:lnTo>
                    <a:lnTo>
                      <a:pt x="733" y="14717"/>
                    </a:lnTo>
                    <a:lnTo>
                      <a:pt x="674" y="14023"/>
                    </a:lnTo>
                    <a:lnTo>
                      <a:pt x="614" y="13330"/>
                    </a:lnTo>
                    <a:lnTo>
                      <a:pt x="594" y="12617"/>
                    </a:lnTo>
                    <a:lnTo>
                      <a:pt x="574" y="11924"/>
                    </a:lnTo>
                    <a:lnTo>
                      <a:pt x="555" y="11211"/>
                    </a:lnTo>
                    <a:lnTo>
                      <a:pt x="574" y="9805"/>
                    </a:lnTo>
                    <a:lnTo>
                      <a:pt x="634" y="8379"/>
                    </a:lnTo>
                    <a:lnTo>
                      <a:pt x="733" y="6972"/>
                    </a:lnTo>
                    <a:lnTo>
                      <a:pt x="852" y="5566"/>
                    </a:lnTo>
                    <a:lnTo>
                      <a:pt x="1010" y="4160"/>
                    </a:lnTo>
                    <a:lnTo>
                      <a:pt x="1188" y="2754"/>
                    </a:lnTo>
                    <a:lnTo>
                      <a:pt x="1387" y="1367"/>
                    </a:lnTo>
                    <a:lnTo>
                      <a:pt x="160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5" name="Google Shape;6525;p24"/>
              <p:cNvSpPr/>
              <p:nvPr/>
            </p:nvSpPr>
            <p:spPr>
              <a:xfrm>
                <a:off x="3210350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6" y="1"/>
                    </a:moveTo>
                    <a:lnTo>
                      <a:pt x="417" y="21"/>
                    </a:lnTo>
                    <a:lnTo>
                      <a:pt x="318" y="80"/>
                    </a:lnTo>
                    <a:lnTo>
                      <a:pt x="278" y="140"/>
                    </a:lnTo>
                    <a:lnTo>
                      <a:pt x="258" y="179"/>
                    </a:lnTo>
                    <a:lnTo>
                      <a:pt x="238" y="258"/>
                    </a:lnTo>
                    <a:lnTo>
                      <a:pt x="219" y="318"/>
                    </a:lnTo>
                    <a:lnTo>
                      <a:pt x="1" y="12578"/>
                    </a:lnTo>
                    <a:lnTo>
                      <a:pt x="1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80" y="12816"/>
                    </a:lnTo>
                    <a:lnTo>
                      <a:pt x="179" y="12875"/>
                    </a:lnTo>
                    <a:lnTo>
                      <a:pt x="278" y="12895"/>
                    </a:lnTo>
                    <a:lnTo>
                      <a:pt x="377" y="12875"/>
                    </a:lnTo>
                    <a:lnTo>
                      <a:pt x="476" y="12816"/>
                    </a:lnTo>
                    <a:lnTo>
                      <a:pt x="516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75" y="12578"/>
                    </a:lnTo>
                    <a:lnTo>
                      <a:pt x="793" y="318"/>
                    </a:lnTo>
                    <a:lnTo>
                      <a:pt x="793" y="258"/>
                    </a:lnTo>
                    <a:lnTo>
                      <a:pt x="773" y="179"/>
                    </a:lnTo>
                    <a:lnTo>
                      <a:pt x="753" y="140"/>
                    </a:lnTo>
                    <a:lnTo>
                      <a:pt x="714" y="80"/>
                    </a:lnTo>
                    <a:lnTo>
                      <a:pt x="615" y="21"/>
                    </a:lnTo>
                    <a:lnTo>
                      <a:pt x="51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6" name="Google Shape;6526;p24"/>
              <p:cNvSpPr/>
              <p:nvPr/>
            </p:nvSpPr>
            <p:spPr>
              <a:xfrm>
                <a:off x="3471800" y="267325"/>
                <a:ext cx="50525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14856" extrusionOk="0">
                    <a:moveTo>
                      <a:pt x="0" y="1"/>
                    </a:moveTo>
                    <a:lnTo>
                      <a:pt x="892" y="5447"/>
                    </a:lnTo>
                    <a:lnTo>
                      <a:pt x="1070" y="6556"/>
                    </a:lnTo>
                    <a:lnTo>
                      <a:pt x="1228" y="7685"/>
                    </a:lnTo>
                    <a:lnTo>
                      <a:pt x="1347" y="8814"/>
                    </a:lnTo>
                    <a:lnTo>
                      <a:pt x="1387" y="9389"/>
                    </a:lnTo>
                    <a:lnTo>
                      <a:pt x="1426" y="9943"/>
                    </a:lnTo>
                    <a:lnTo>
                      <a:pt x="1446" y="10518"/>
                    </a:lnTo>
                    <a:lnTo>
                      <a:pt x="1446" y="11072"/>
                    </a:lnTo>
                    <a:lnTo>
                      <a:pt x="1426" y="11647"/>
                    </a:lnTo>
                    <a:lnTo>
                      <a:pt x="1407" y="12201"/>
                    </a:lnTo>
                    <a:lnTo>
                      <a:pt x="1367" y="12776"/>
                    </a:lnTo>
                    <a:lnTo>
                      <a:pt x="1288" y="13330"/>
                    </a:lnTo>
                    <a:lnTo>
                      <a:pt x="1209" y="13885"/>
                    </a:lnTo>
                    <a:lnTo>
                      <a:pt x="1090" y="14459"/>
                    </a:lnTo>
                    <a:lnTo>
                      <a:pt x="1070" y="14519"/>
                    </a:lnTo>
                    <a:lnTo>
                      <a:pt x="1090" y="14598"/>
                    </a:lnTo>
                    <a:lnTo>
                      <a:pt x="1090" y="14657"/>
                    </a:lnTo>
                    <a:lnTo>
                      <a:pt x="1129" y="14717"/>
                    </a:lnTo>
                    <a:lnTo>
                      <a:pt x="1189" y="14796"/>
                    </a:lnTo>
                    <a:lnTo>
                      <a:pt x="1288" y="14855"/>
                    </a:lnTo>
                    <a:lnTo>
                      <a:pt x="1407" y="14855"/>
                    </a:lnTo>
                    <a:lnTo>
                      <a:pt x="1506" y="14835"/>
                    </a:lnTo>
                    <a:lnTo>
                      <a:pt x="1545" y="14796"/>
                    </a:lnTo>
                    <a:lnTo>
                      <a:pt x="1585" y="14756"/>
                    </a:lnTo>
                    <a:lnTo>
                      <a:pt x="1624" y="14697"/>
                    </a:lnTo>
                    <a:lnTo>
                      <a:pt x="1644" y="14618"/>
                    </a:lnTo>
                    <a:lnTo>
                      <a:pt x="1743" y="14083"/>
                    </a:lnTo>
                    <a:lnTo>
                      <a:pt x="1842" y="13548"/>
                    </a:lnTo>
                    <a:lnTo>
                      <a:pt x="1902" y="12993"/>
                    </a:lnTo>
                    <a:lnTo>
                      <a:pt x="1961" y="12459"/>
                    </a:lnTo>
                    <a:lnTo>
                      <a:pt x="2001" y="11904"/>
                    </a:lnTo>
                    <a:lnTo>
                      <a:pt x="2001" y="11350"/>
                    </a:lnTo>
                    <a:lnTo>
                      <a:pt x="2021" y="10815"/>
                    </a:lnTo>
                    <a:lnTo>
                      <a:pt x="2001" y="10260"/>
                    </a:lnTo>
                    <a:lnTo>
                      <a:pt x="1981" y="9706"/>
                    </a:lnTo>
                    <a:lnTo>
                      <a:pt x="1941" y="9151"/>
                    </a:lnTo>
                    <a:lnTo>
                      <a:pt x="1842" y="8062"/>
                    </a:lnTo>
                    <a:lnTo>
                      <a:pt x="1704" y="6972"/>
                    </a:lnTo>
                    <a:lnTo>
                      <a:pt x="1545" y="5883"/>
                    </a:lnTo>
                    <a:lnTo>
                      <a:pt x="1070" y="2932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7" name="Google Shape;6527;p24"/>
              <p:cNvSpPr/>
              <p:nvPr/>
            </p:nvSpPr>
            <p:spPr>
              <a:xfrm>
                <a:off x="3380700" y="267325"/>
                <a:ext cx="61400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6" h="14420" extrusionOk="0">
                    <a:moveTo>
                      <a:pt x="1446" y="1"/>
                    </a:moveTo>
                    <a:lnTo>
                      <a:pt x="1386" y="60"/>
                    </a:lnTo>
                    <a:lnTo>
                      <a:pt x="1367" y="139"/>
                    </a:lnTo>
                    <a:lnTo>
                      <a:pt x="1347" y="218"/>
                    </a:lnTo>
                    <a:lnTo>
                      <a:pt x="1367" y="317"/>
                    </a:lnTo>
                    <a:lnTo>
                      <a:pt x="1446" y="654"/>
                    </a:lnTo>
                    <a:lnTo>
                      <a:pt x="1505" y="991"/>
                    </a:lnTo>
                    <a:lnTo>
                      <a:pt x="1624" y="1664"/>
                    </a:lnTo>
                    <a:lnTo>
                      <a:pt x="1703" y="2358"/>
                    </a:lnTo>
                    <a:lnTo>
                      <a:pt x="1763" y="3051"/>
                    </a:lnTo>
                    <a:lnTo>
                      <a:pt x="1783" y="3764"/>
                    </a:lnTo>
                    <a:lnTo>
                      <a:pt x="1802" y="4457"/>
                    </a:lnTo>
                    <a:lnTo>
                      <a:pt x="1842" y="5843"/>
                    </a:lnTo>
                    <a:lnTo>
                      <a:pt x="1882" y="7210"/>
                    </a:lnTo>
                    <a:lnTo>
                      <a:pt x="1901" y="8577"/>
                    </a:lnTo>
                    <a:lnTo>
                      <a:pt x="1862" y="9943"/>
                    </a:lnTo>
                    <a:lnTo>
                      <a:pt x="1842" y="10637"/>
                    </a:lnTo>
                    <a:lnTo>
                      <a:pt x="1802" y="11310"/>
                    </a:lnTo>
                    <a:lnTo>
                      <a:pt x="1723" y="12063"/>
                    </a:lnTo>
                    <a:lnTo>
                      <a:pt x="1644" y="12815"/>
                    </a:lnTo>
                    <a:lnTo>
                      <a:pt x="1624" y="13152"/>
                    </a:lnTo>
                    <a:lnTo>
                      <a:pt x="1604" y="13330"/>
                    </a:lnTo>
                    <a:lnTo>
                      <a:pt x="1565" y="13449"/>
                    </a:lnTo>
                    <a:lnTo>
                      <a:pt x="1485" y="13568"/>
                    </a:lnTo>
                    <a:lnTo>
                      <a:pt x="1446" y="13607"/>
                    </a:lnTo>
                    <a:lnTo>
                      <a:pt x="1406" y="13627"/>
                    </a:lnTo>
                    <a:lnTo>
                      <a:pt x="1367" y="13627"/>
                    </a:lnTo>
                    <a:lnTo>
                      <a:pt x="1327" y="13607"/>
                    </a:lnTo>
                    <a:lnTo>
                      <a:pt x="1268" y="13568"/>
                    </a:lnTo>
                    <a:lnTo>
                      <a:pt x="1228" y="13469"/>
                    </a:lnTo>
                    <a:lnTo>
                      <a:pt x="1169" y="13370"/>
                    </a:lnTo>
                    <a:lnTo>
                      <a:pt x="1089" y="13132"/>
                    </a:lnTo>
                    <a:lnTo>
                      <a:pt x="990" y="12835"/>
                    </a:lnTo>
                    <a:lnTo>
                      <a:pt x="891" y="12518"/>
                    </a:lnTo>
                    <a:lnTo>
                      <a:pt x="832" y="12201"/>
                    </a:lnTo>
                    <a:lnTo>
                      <a:pt x="753" y="11865"/>
                    </a:lnTo>
                    <a:lnTo>
                      <a:pt x="673" y="11211"/>
                    </a:lnTo>
                    <a:lnTo>
                      <a:pt x="614" y="10557"/>
                    </a:lnTo>
                    <a:lnTo>
                      <a:pt x="574" y="9904"/>
                    </a:lnTo>
                    <a:lnTo>
                      <a:pt x="574" y="9270"/>
                    </a:lnTo>
                    <a:lnTo>
                      <a:pt x="574" y="8636"/>
                    </a:lnTo>
                    <a:lnTo>
                      <a:pt x="614" y="7982"/>
                    </a:lnTo>
                    <a:lnTo>
                      <a:pt x="713" y="6695"/>
                    </a:lnTo>
                    <a:lnTo>
                      <a:pt x="832" y="5427"/>
                    </a:lnTo>
                    <a:lnTo>
                      <a:pt x="832" y="5348"/>
                    </a:lnTo>
                    <a:lnTo>
                      <a:pt x="812" y="5289"/>
                    </a:lnTo>
                    <a:lnTo>
                      <a:pt x="792" y="5229"/>
                    </a:lnTo>
                    <a:lnTo>
                      <a:pt x="772" y="5190"/>
                    </a:lnTo>
                    <a:lnTo>
                      <a:pt x="733" y="5150"/>
                    </a:lnTo>
                    <a:lnTo>
                      <a:pt x="673" y="5130"/>
                    </a:lnTo>
                    <a:lnTo>
                      <a:pt x="574" y="5111"/>
                    </a:lnTo>
                    <a:lnTo>
                      <a:pt x="475" y="5130"/>
                    </a:lnTo>
                    <a:lnTo>
                      <a:pt x="376" y="5190"/>
                    </a:lnTo>
                    <a:lnTo>
                      <a:pt x="337" y="5229"/>
                    </a:lnTo>
                    <a:lnTo>
                      <a:pt x="297" y="5289"/>
                    </a:lnTo>
                    <a:lnTo>
                      <a:pt x="277" y="5348"/>
                    </a:lnTo>
                    <a:lnTo>
                      <a:pt x="257" y="5427"/>
                    </a:lnTo>
                    <a:lnTo>
                      <a:pt x="99" y="7052"/>
                    </a:lnTo>
                    <a:lnTo>
                      <a:pt x="40" y="7864"/>
                    </a:lnTo>
                    <a:lnTo>
                      <a:pt x="0" y="8676"/>
                    </a:lnTo>
                    <a:lnTo>
                      <a:pt x="0" y="9488"/>
                    </a:lnTo>
                    <a:lnTo>
                      <a:pt x="20" y="10320"/>
                    </a:lnTo>
                    <a:lnTo>
                      <a:pt x="79" y="11112"/>
                    </a:lnTo>
                    <a:lnTo>
                      <a:pt x="139" y="11528"/>
                    </a:lnTo>
                    <a:lnTo>
                      <a:pt x="198" y="11924"/>
                    </a:lnTo>
                    <a:lnTo>
                      <a:pt x="317" y="12538"/>
                    </a:lnTo>
                    <a:lnTo>
                      <a:pt x="376" y="12875"/>
                    </a:lnTo>
                    <a:lnTo>
                      <a:pt x="475" y="13211"/>
                    </a:lnTo>
                    <a:lnTo>
                      <a:pt x="574" y="13528"/>
                    </a:lnTo>
                    <a:lnTo>
                      <a:pt x="713" y="13825"/>
                    </a:lnTo>
                    <a:lnTo>
                      <a:pt x="792" y="13964"/>
                    </a:lnTo>
                    <a:lnTo>
                      <a:pt x="891" y="14083"/>
                    </a:lnTo>
                    <a:lnTo>
                      <a:pt x="971" y="14182"/>
                    </a:lnTo>
                    <a:lnTo>
                      <a:pt x="1089" y="14281"/>
                    </a:lnTo>
                    <a:lnTo>
                      <a:pt x="1228" y="14360"/>
                    </a:lnTo>
                    <a:lnTo>
                      <a:pt x="1386" y="14420"/>
                    </a:lnTo>
                    <a:lnTo>
                      <a:pt x="1525" y="14420"/>
                    </a:lnTo>
                    <a:lnTo>
                      <a:pt x="1664" y="14380"/>
                    </a:lnTo>
                    <a:lnTo>
                      <a:pt x="1783" y="14301"/>
                    </a:lnTo>
                    <a:lnTo>
                      <a:pt x="1882" y="14182"/>
                    </a:lnTo>
                    <a:lnTo>
                      <a:pt x="1981" y="14043"/>
                    </a:lnTo>
                    <a:lnTo>
                      <a:pt x="2060" y="13865"/>
                    </a:lnTo>
                    <a:lnTo>
                      <a:pt x="2159" y="13528"/>
                    </a:lnTo>
                    <a:lnTo>
                      <a:pt x="2218" y="13152"/>
                    </a:lnTo>
                    <a:lnTo>
                      <a:pt x="2278" y="12776"/>
                    </a:lnTo>
                    <a:lnTo>
                      <a:pt x="2317" y="12379"/>
                    </a:lnTo>
                    <a:lnTo>
                      <a:pt x="2357" y="11587"/>
                    </a:lnTo>
                    <a:lnTo>
                      <a:pt x="2397" y="10835"/>
                    </a:lnTo>
                    <a:lnTo>
                      <a:pt x="2436" y="9904"/>
                    </a:lnTo>
                    <a:lnTo>
                      <a:pt x="2456" y="8993"/>
                    </a:lnTo>
                    <a:lnTo>
                      <a:pt x="2456" y="8062"/>
                    </a:lnTo>
                    <a:lnTo>
                      <a:pt x="2456" y="7131"/>
                    </a:lnTo>
                    <a:lnTo>
                      <a:pt x="2436" y="5388"/>
                    </a:lnTo>
                    <a:lnTo>
                      <a:pt x="2416" y="4497"/>
                    </a:lnTo>
                    <a:lnTo>
                      <a:pt x="2377" y="3605"/>
                    </a:lnTo>
                    <a:lnTo>
                      <a:pt x="2317" y="2714"/>
                    </a:lnTo>
                    <a:lnTo>
                      <a:pt x="2238" y="1843"/>
                    </a:lnTo>
                    <a:lnTo>
                      <a:pt x="2179" y="1407"/>
                    </a:lnTo>
                    <a:lnTo>
                      <a:pt x="2099" y="971"/>
                    </a:lnTo>
                    <a:lnTo>
                      <a:pt x="2020" y="555"/>
                    </a:lnTo>
                    <a:lnTo>
                      <a:pt x="1901" y="139"/>
                    </a:lnTo>
                    <a:lnTo>
                      <a:pt x="1882" y="60"/>
                    </a:lnTo>
                    <a:lnTo>
                      <a:pt x="18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8" name="Google Shape;6528;p24"/>
              <p:cNvSpPr/>
              <p:nvPr/>
            </p:nvSpPr>
            <p:spPr>
              <a:xfrm>
                <a:off x="3189550" y="1603750"/>
                <a:ext cx="1124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45318" extrusionOk="0">
                    <a:moveTo>
                      <a:pt x="1922" y="1"/>
                    </a:moveTo>
                    <a:lnTo>
                      <a:pt x="1823" y="20"/>
                    </a:lnTo>
                    <a:lnTo>
                      <a:pt x="1744" y="80"/>
                    </a:lnTo>
                    <a:lnTo>
                      <a:pt x="1704" y="119"/>
                    </a:lnTo>
                    <a:lnTo>
                      <a:pt x="1684" y="179"/>
                    </a:lnTo>
                    <a:lnTo>
                      <a:pt x="1665" y="238"/>
                    </a:lnTo>
                    <a:lnTo>
                      <a:pt x="1665" y="318"/>
                    </a:lnTo>
                    <a:lnTo>
                      <a:pt x="1704" y="852"/>
                    </a:lnTo>
                    <a:lnTo>
                      <a:pt x="1724" y="1407"/>
                    </a:lnTo>
                    <a:lnTo>
                      <a:pt x="1704" y="1942"/>
                    </a:lnTo>
                    <a:lnTo>
                      <a:pt x="1665" y="2476"/>
                    </a:lnTo>
                    <a:lnTo>
                      <a:pt x="1605" y="2991"/>
                    </a:lnTo>
                    <a:lnTo>
                      <a:pt x="1546" y="3526"/>
                    </a:lnTo>
                    <a:lnTo>
                      <a:pt x="1466" y="4041"/>
                    </a:lnTo>
                    <a:lnTo>
                      <a:pt x="1367" y="4576"/>
                    </a:lnTo>
                    <a:lnTo>
                      <a:pt x="1150" y="5606"/>
                    </a:lnTo>
                    <a:lnTo>
                      <a:pt x="912" y="6656"/>
                    </a:lnTo>
                    <a:lnTo>
                      <a:pt x="654" y="7685"/>
                    </a:lnTo>
                    <a:lnTo>
                      <a:pt x="437" y="8735"/>
                    </a:lnTo>
                    <a:lnTo>
                      <a:pt x="258" y="9706"/>
                    </a:lnTo>
                    <a:lnTo>
                      <a:pt x="179" y="10201"/>
                    </a:lnTo>
                    <a:lnTo>
                      <a:pt x="100" y="10696"/>
                    </a:lnTo>
                    <a:lnTo>
                      <a:pt x="60" y="11211"/>
                    </a:lnTo>
                    <a:lnTo>
                      <a:pt x="21" y="11706"/>
                    </a:lnTo>
                    <a:lnTo>
                      <a:pt x="1" y="12201"/>
                    </a:lnTo>
                    <a:lnTo>
                      <a:pt x="1" y="12716"/>
                    </a:lnTo>
                    <a:lnTo>
                      <a:pt x="40" y="13231"/>
                    </a:lnTo>
                    <a:lnTo>
                      <a:pt x="80" y="13766"/>
                    </a:lnTo>
                    <a:lnTo>
                      <a:pt x="139" y="14281"/>
                    </a:lnTo>
                    <a:lnTo>
                      <a:pt x="199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3" y="18024"/>
                    </a:lnTo>
                    <a:lnTo>
                      <a:pt x="971" y="19193"/>
                    </a:lnTo>
                    <a:lnTo>
                      <a:pt x="1110" y="20381"/>
                    </a:lnTo>
                    <a:lnTo>
                      <a:pt x="1209" y="21570"/>
                    </a:lnTo>
                    <a:lnTo>
                      <a:pt x="1288" y="22758"/>
                    </a:lnTo>
                    <a:lnTo>
                      <a:pt x="1348" y="23946"/>
                    </a:lnTo>
                    <a:lnTo>
                      <a:pt x="138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308" y="31136"/>
                    </a:lnTo>
                    <a:lnTo>
                      <a:pt x="1130" y="35909"/>
                    </a:lnTo>
                    <a:lnTo>
                      <a:pt x="1051" y="38246"/>
                    </a:lnTo>
                    <a:lnTo>
                      <a:pt x="1031" y="39435"/>
                    </a:lnTo>
                    <a:lnTo>
                      <a:pt x="1051" y="40029"/>
                    </a:lnTo>
                    <a:lnTo>
                      <a:pt x="1070" y="40603"/>
                    </a:lnTo>
                    <a:lnTo>
                      <a:pt x="1090" y="41198"/>
                    </a:lnTo>
                    <a:lnTo>
                      <a:pt x="1150" y="41772"/>
                    </a:lnTo>
                    <a:lnTo>
                      <a:pt x="1229" y="42346"/>
                    </a:lnTo>
                    <a:lnTo>
                      <a:pt x="1308" y="42921"/>
                    </a:lnTo>
                    <a:lnTo>
                      <a:pt x="1427" y="43495"/>
                    </a:lnTo>
                    <a:lnTo>
                      <a:pt x="1566" y="44050"/>
                    </a:lnTo>
                    <a:lnTo>
                      <a:pt x="1744" y="44604"/>
                    </a:lnTo>
                    <a:lnTo>
                      <a:pt x="1942" y="45159"/>
                    </a:lnTo>
                    <a:lnTo>
                      <a:pt x="2001" y="45238"/>
                    </a:lnTo>
                    <a:lnTo>
                      <a:pt x="2061" y="45297"/>
                    </a:lnTo>
                    <a:lnTo>
                      <a:pt x="2140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78" y="45238"/>
                    </a:lnTo>
                    <a:lnTo>
                      <a:pt x="2437" y="45179"/>
                    </a:lnTo>
                    <a:lnTo>
                      <a:pt x="2457" y="45080"/>
                    </a:lnTo>
                    <a:lnTo>
                      <a:pt x="2853" y="43079"/>
                    </a:lnTo>
                    <a:lnTo>
                      <a:pt x="322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62" y="36008"/>
                    </a:lnTo>
                    <a:lnTo>
                      <a:pt x="4061" y="34998"/>
                    </a:lnTo>
                    <a:lnTo>
                      <a:pt x="4160" y="33968"/>
                    </a:lnTo>
                    <a:lnTo>
                      <a:pt x="4259" y="32958"/>
                    </a:lnTo>
                    <a:lnTo>
                      <a:pt x="4338" y="31928"/>
                    </a:lnTo>
                    <a:lnTo>
                      <a:pt x="4398" y="30898"/>
                    </a:lnTo>
                    <a:lnTo>
                      <a:pt x="4437" y="29868"/>
                    </a:lnTo>
                    <a:lnTo>
                      <a:pt x="4477" y="28858"/>
                    </a:lnTo>
                    <a:lnTo>
                      <a:pt x="4497" y="27828"/>
                    </a:lnTo>
                    <a:lnTo>
                      <a:pt x="4497" y="26798"/>
                    </a:lnTo>
                    <a:lnTo>
                      <a:pt x="4477" y="25788"/>
                    </a:lnTo>
                    <a:lnTo>
                      <a:pt x="4457" y="24758"/>
                    </a:lnTo>
                    <a:lnTo>
                      <a:pt x="4398" y="23728"/>
                    </a:lnTo>
                    <a:lnTo>
                      <a:pt x="4338" y="22718"/>
                    </a:lnTo>
                    <a:lnTo>
                      <a:pt x="4259" y="21708"/>
                    </a:lnTo>
                    <a:lnTo>
                      <a:pt x="4160" y="20678"/>
                    </a:lnTo>
                    <a:lnTo>
                      <a:pt x="4021" y="19668"/>
                    </a:lnTo>
                    <a:lnTo>
                      <a:pt x="3883" y="18658"/>
                    </a:lnTo>
                    <a:lnTo>
                      <a:pt x="3724" y="17648"/>
                    </a:lnTo>
                    <a:lnTo>
                      <a:pt x="3546" y="16658"/>
                    </a:lnTo>
                    <a:lnTo>
                      <a:pt x="3348" y="15648"/>
                    </a:lnTo>
                    <a:lnTo>
                      <a:pt x="3130" y="14657"/>
                    </a:lnTo>
                    <a:lnTo>
                      <a:pt x="2893" y="13667"/>
                    </a:lnTo>
                    <a:lnTo>
                      <a:pt x="2635" y="12677"/>
                    </a:lnTo>
                    <a:lnTo>
                      <a:pt x="2595" y="12597"/>
                    </a:lnTo>
                    <a:lnTo>
                      <a:pt x="2556" y="12538"/>
                    </a:lnTo>
                    <a:lnTo>
                      <a:pt x="2516" y="12498"/>
                    </a:lnTo>
                    <a:lnTo>
                      <a:pt x="2477" y="12479"/>
                    </a:lnTo>
                    <a:lnTo>
                      <a:pt x="2378" y="12439"/>
                    </a:lnTo>
                    <a:lnTo>
                      <a:pt x="2259" y="12459"/>
                    </a:lnTo>
                    <a:lnTo>
                      <a:pt x="2179" y="12498"/>
                    </a:lnTo>
                    <a:lnTo>
                      <a:pt x="2100" y="12597"/>
                    </a:lnTo>
                    <a:lnTo>
                      <a:pt x="2080" y="12637"/>
                    </a:lnTo>
                    <a:lnTo>
                      <a:pt x="2061" y="12696"/>
                    </a:lnTo>
                    <a:lnTo>
                      <a:pt x="2061" y="12776"/>
                    </a:lnTo>
                    <a:lnTo>
                      <a:pt x="2080" y="12855"/>
                    </a:lnTo>
                    <a:lnTo>
                      <a:pt x="2338" y="13786"/>
                    </a:lnTo>
                    <a:lnTo>
                      <a:pt x="2556" y="14736"/>
                    </a:lnTo>
                    <a:lnTo>
                      <a:pt x="2774" y="15707"/>
                    </a:lnTo>
                    <a:lnTo>
                      <a:pt x="2972" y="16658"/>
                    </a:lnTo>
                    <a:lnTo>
                      <a:pt x="3150" y="17608"/>
                    </a:lnTo>
                    <a:lnTo>
                      <a:pt x="3308" y="18579"/>
                    </a:lnTo>
                    <a:lnTo>
                      <a:pt x="3447" y="19549"/>
                    </a:lnTo>
                    <a:lnTo>
                      <a:pt x="3566" y="20520"/>
                    </a:lnTo>
                    <a:lnTo>
                      <a:pt x="3665" y="21490"/>
                    </a:lnTo>
                    <a:lnTo>
                      <a:pt x="3744" y="22461"/>
                    </a:lnTo>
                    <a:lnTo>
                      <a:pt x="3804" y="23431"/>
                    </a:lnTo>
                    <a:lnTo>
                      <a:pt x="3863" y="24422"/>
                    </a:lnTo>
                    <a:lnTo>
                      <a:pt x="3903" y="25392"/>
                    </a:lnTo>
                    <a:lnTo>
                      <a:pt x="3922" y="26383"/>
                    </a:lnTo>
                    <a:lnTo>
                      <a:pt x="3922" y="27353"/>
                    </a:lnTo>
                    <a:lnTo>
                      <a:pt x="3922" y="28343"/>
                    </a:lnTo>
                    <a:lnTo>
                      <a:pt x="3883" y="29314"/>
                    </a:lnTo>
                    <a:lnTo>
                      <a:pt x="3863" y="30304"/>
                    </a:lnTo>
                    <a:lnTo>
                      <a:pt x="3804" y="31275"/>
                    </a:lnTo>
                    <a:lnTo>
                      <a:pt x="3744" y="32265"/>
                    </a:lnTo>
                    <a:lnTo>
                      <a:pt x="3665" y="33235"/>
                    </a:lnTo>
                    <a:lnTo>
                      <a:pt x="3566" y="34206"/>
                    </a:lnTo>
                    <a:lnTo>
                      <a:pt x="3368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7" y="41990"/>
                    </a:lnTo>
                    <a:lnTo>
                      <a:pt x="2120" y="43891"/>
                    </a:lnTo>
                    <a:lnTo>
                      <a:pt x="2001" y="43436"/>
                    </a:lnTo>
                    <a:lnTo>
                      <a:pt x="1902" y="42980"/>
                    </a:lnTo>
                    <a:lnTo>
                      <a:pt x="1803" y="42505"/>
                    </a:lnTo>
                    <a:lnTo>
                      <a:pt x="1744" y="42029"/>
                    </a:lnTo>
                    <a:lnTo>
                      <a:pt x="1684" y="41554"/>
                    </a:lnTo>
                    <a:lnTo>
                      <a:pt x="1645" y="41059"/>
                    </a:lnTo>
                    <a:lnTo>
                      <a:pt x="1605" y="40108"/>
                    </a:lnTo>
                    <a:lnTo>
                      <a:pt x="1605" y="39138"/>
                    </a:lnTo>
                    <a:lnTo>
                      <a:pt x="1625" y="38147"/>
                    </a:lnTo>
                    <a:lnTo>
                      <a:pt x="1684" y="36226"/>
                    </a:lnTo>
                    <a:lnTo>
                      <a:pt x="1823" y="31572"/>
                    </a:lnTo>
                    <a:lnTo>
                      <a:pt x="1902" y="26937"/>
                    </a:lnTo>
                    <a:lnTo>
                      <a:pt x="1922" y="25808"/>
                    </a:lnTo>
                    <a:lnTo>
                      <a:pt x="1922" y="24699"/>
                    </a:lnTo>
                    <a:lnTo>
                      <a:pt x="1902" y="23570"/>
                    </a:lnTo>
                    <a:lnTo>
                      <a:pt x="1863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6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2" y="15747"/>
                    </a:lnTo>
                    <a:lnTo>
                      <a:pt x="85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5" y="13469"/>
                    </a:lnTo>
                    <a:lnTo>
                      <a:pt x="575" y="12934"/>
                    </a:lnTo>
                    <a:lnTo>
                      <a:pt x="575" y="12380"/>
                    </a:lnTo>
                    <a:lnTo>
                      <a:pt x="595" y="11845"/>
                    </a:lnTo>
                    <a:lnTo>
                      <a:pt x="615" y="11310"/>
                    </a:lnTo>
                    <a:lnTo>
                      <a:pt x="674" y="10775"/>
                    </a:lnTo>
                    <a:lnTo>
                      <a:pt x="753" y="10240"/>
                    </a:lnTo>
                    <a:lnTo>
                      <a:pt x="833" y="9706"/>
                    </a:lnTo>
                    <a:lnTo>
                      <a:pt x="932" y="9171"/>
                    </a:lnTo>
                    <a:lnTo>
                      <a:pt x="1169" y="8082"/>
                    </a:lnTo>
                    <a:lnTo>
                      <a:pt x="1407" y="6992"/>
                    </a:lnTo>
                    <a:lnTo>
                      <a:pt x="1665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100" y="3685"/>
                    </a:lnTo>
                    <a:lnTo>
                      <a:pt x="2179" y="3130"/>
                    </a:lnTo>
                    <a:lnTo>
                      <a:pt x="2239" y="2575"/>
                    </a:lnTo>
                    <a:lnTo>
                      <a:pt x="2259" y="2021"/>
                    </a:lnTo>
                    <a:lnTo>
                      <a:pt x="2279" y="1466"/>
                    </a:lnTo>
                    <a:lnTo>
                      <a:pt x="2279" y="892"/>
                    </a:lnTo>
                    <a:lnTo>
                      <a:pt x="2239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60" y="119"/>
                    </a:lnTo>
                    <a:lnTo>
                      <a:pt x="2120" y="80"/>
                    </a:lnTo>
                    <a:lnTo>
                      <a:pt x="2021" y="20"/>
                    </a:lnTo>
                    <a:lnTo>
                      <a:pt x="19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9" name="Google Shape;6529;p24"/>
              <p:cNvSpPr/>
              <p:nvPr/>
            </p:nvSpPr>
            <p:spPr>
              <a:xfrm>
                <a:off x="3164800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60" y="80"/>
                    </a:lnTo>
                    <a:lnTo>
                      <a:pt x="40" y="120"/>
                    </a:lnTo>
                    <a:lnTo>
                      <a:pt x="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14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73" y="9132"/>
                    </a:lnTo>
                    <a:lnTo>
                      <a:pt x="813" y="9171"/>
                    </a:lnTo>
                    <a:lnTo>
                      <a:pt x="912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09" y="9171"/>
                    </a:lnTo>
                    <a:lnTo>
                      <a:pt x="1248" y="9132"/>
                    </a:lnTo>
                    <a:lnTo>
                      <a:pt x="126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5" y="318"/>
                    </a:lnTo>
                    <a:lnTo>
                      <a:pt x="555" y="239"/>
                    </a:lnTo>
                    <a:lnTo>
                      <a:pt x="535" y="179"/>
                    </a:lnTo>
                    <a:lnTo>
                      <a:pt x="496" y="120"/>
                    </a:lnTo>
                    <a:lnTo>
                      <a:pt x="456" y="80"/>
                    </a:lnTo>
                    <a:lnTo>
                      <a:pt x="357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0" name="Google Shape;6530;p24"/>
              <p:cNvSpPr/>
              <p:nvPr/>
            </p:nvSpPr>
            <p:spPr>
              <a:xfrm>
                <a:off x="3062300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7" y="1"/>
                    </a:moveTo>
                    <a:lnTo>
                      <a:pt x="2338" y="21"/>
                    </a:lnTo>
                    <a:lnTo>
                      <a:pt x="2278" y="60"/>
                    </a:lnTo>
                    <a:lnTo>
                      <a:pt x="2239" y="100"/>
                    </a:lnTo>
                    <a:lnTo>
                      <a:pt x="2219" y="159"/>
                    </a:lnTo>
                    <a:lnTo>
                      <a:pt x="2179" y="219"/>
                    </a:lnTo>
                    <a:lnTo>
                      <a:pt x="1922" y="1249"/>
                    </a:lnTo>
                    <a:lnTo>
                      <a:pt x="1684" y="2298"/>
                    </a:lnTo>
                    <a:lnTo>
                      <a:pt x="1486" y="3348"/>
                    </a:lnTo>
                    <a:lnTo>
                      <a:pt x="1308" y="4398"/>
                    </a:lnTo>
                    <a:lnTo>
                      <a:pt x="1130" y="5447"/>
                    </a:lnTo>
                    <a:lnTo>
                      <a:pt x="991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16" y="10894"/>
                    </a:lnTo>
                    <a:lnTo>
                      <a:pt x="318" y="13132"/>
                    </a:lnTo>
                    <a:lnTo>
                      <a:pt x="139" y="15390"/>
                    </a:lnTo>
                    <a:lnTo>
                      <a:pt x="80" y="16519"/>
                    </a:lnTo>
                    <a:lnTo>
                      <a:pt x="20" y="17648"/>
                    </a:lnTo>
                    <a:lnTo>
                      <a:pt x="1" y="18817"/>
                    </a:lnTo>
                    <a:lnTo>
                      <a:pt x="1" y="19965"/>
                    </a:lnTo>
                    <a:lnTo>
                      <a:pt x="20" y="21114"/>
                    </a:lnTo>
                    <a:lnTo>
                      <a:pt x="80" y="22283"/>
                    </a:lnTo>
                    <a:lnTo>
                      <a:pt x="159" y="23431"/>
                    </a:lnTo>
                    <a:lnTo>
                      <a:pt x="238" y="24580"/>
                    </a:lnTo>
                    <a:lnTo>
                      <a:pt x="456" y="26878"/>
                    </a:lnTo>
                    <a:lnTo>
                      <a:pt x="674" y="29195"/>
                    </a:lnTo>
                    <a:lnTo>
                      <a:pt x="892" y="31493"/>
                    </a:lnTo>
                    <a:lnTo>
                      <a:pt x="1070" y="33790"/>
                    </a:lnTo>
                    <a:lnTo>
                      <a:pt x="1248" y="36107"/>
                    </a:lnTo>
                    <a:lnTo>
                      <a:pt x="1407" y="38762"/>
                    </a:lnTo>
                    <a:lnTo>
                      <a:pt x="1526" y="41416"/>
                    </a:lnTo>
                    <a:lnTo>
                      <a:pt x="1625" y="44050"/>
                    </a:lnTo>
                    <a:lnTo>
                      <a:pt x="1704" y="46704"/>
                    </a:lnTo>
                    <a:lnTo>
                      <a:pt x="1704" y="46783"/>
                    </a:lnTo>
                    <a:lnTo>
                      <a:pt x="1724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882" y="47001"/>
                    </a:lnTo>
                    <a:lnTo>
                      <a:pt x="2001" y="47021"/>
                    </a:lnTo>
                    <a:lnTo>
                      <a:pt x="2100" y="47001"/>
                    </a:lnTo>
                    <a:lnTo>
                      <a:pt x="2179" y="46941"/>
                    </a:lnTo>
                    <a:lnTo>
                      <a:pt x="2219" y="46902"/>
                    </a:lnTo>
                    <a:lnTo>
                      <a:pt x="2259" y="46842"/>
                    </a:lnTo>
                    <a:lnTo>
                      <a:pt x="2259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20" y="42109"/>
                    </a:lnTo>
                    <a:lnTo>
                      <a:pt x="2021" y="39791"/>
                    </a:lnTo>
                    <a:lnTo>
                      <a:pt x="1902" y="37494"/>
                    </a:lnTo>
                    <a:lnTo>
                      <a:pt x="1744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6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54" y="22758"/>
                    </a:lnTo>
                    <a:lnTo>
                      <a:pt x="595" y="21649"/>
                    </a:lnTo>
                    <a:lnTo>
                      <a:pt x="55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5" y="17153"/>
                    </a:lnTo>
                    <a:lnTo>
                      <a:pt x="674" y="16004"/>
                    </a:lnTo>
                    <a:lnTo>
                      <a:pt x="753" y="14875"/>
                    </a:lnTo>
                    <a:lnTo>
                      <a:pt x="932" y="12597"/>
                    </a:lnTo>
                    <a:lnTo>
                      <a:pt x="1149" y="10340"/>
                    </a:lnTo>
                    <a:lnTo>
                      <a:pt x="1268" y="9072"/>
                    </a:lnTo>
                    <a:lnTo>
                      <a:pt x="1407" y="7824"/>
                    </a:lnTo>
                    <a:lnTo>
                      <a:pt x="1565" y="6576"/>
                    </a:lnTo>
                    <a:lnTo>
                      <a:pt x="1744" y="5329"/>
                    </a:lnTo>
                    <a:lnTo>
                      <a:pt x="1942" y="4081"/>
                    </a:lnTo>
                    <a:lnTo>
                      <a:pt x="2159" y="2853"/>
                    </a:lnTo>
                    <a:lnTo>
                      <a:pt x="2437" y="1625"/>
                    </a:lnTo>
                    <a:lnTo>
                      <a:pt x="2734" y="397"/>
                    </a:lnTo>
                    <a:lnTo>
                      <a:pt x="2754" y="337"/>
                    </a:lnTo>
                    <a:lnTo>
                      <a:pt x="2754" y="258"/>
                    </a:lnTo>
                    <a:lnTo>
                      <a:pt x="2734" y="199"/>
                    </a:lnTo>
                    <a:lnTo>
                      <a:pt x="2714" y="139"/>
                    </a:lnTo>
                    <a:lnTo>
                      <a:pt x="2635" y="60"/>
                    </a:lnTo>
                    <a:lnTo>
                      <a:pt x="253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1" name="Google Shape;6531;p24"/>
              <p:cNvSpPr/>
              <p:nvPr/>
            </p:nvSpPr>
            <p:spPr>
              <a:xfrm>
                <a:off x="2976650" y="276725"/>
                <a:ext cx="139650" cy="1292400"/>
              </a:xfrm>
              <a:custGeom>
                <a:avLst/>
                <a:gdLst/>
                <a:ahLst/>
                <a:cxnLst/>
                <a:rect l="l" t="t" r="r" b="b"/>
                <a:pathLst>
                  <a:path w="5586" h="51696" extrusionOk="0">
                    <a:moveTo>
                      <a:pt x="2080" y="1"/>
                    </a:moveTo>
                    <a:lnTo>
                      <a:pt x="2020" y="21"/>
                    </a:lnTo>
                    <a:lnTo>
                      <a:pt x="1961" y="40"/>
                    </a:lnTo>
                    <a:lnTo>
                      <a:pt x="1921" y="100"/>
                    </a:lnTo>
                    <a:lnTo>
                      <a:pt x="1882" y="159"/>
                    </a:lnTo>
                    <a:lnTo>
                      <a:pt x="1862" y="239"/>
                    </a:lnTo>
                    <a:lnTo>
                      <a:pt x="1644" y="1427"/>
                    </a:lnTo>
                    <a:lnTo>
                      <a:pt x="1466" y="2635"/>
                    </a:lnTo>
                    <a:lnTo>
                      <a:pt x="1327" y="3863"/>
                    </a:lnTo>
                    <a:lnTo>
                      <a:pt x="1189" y="5071"/>
                    </a:lnTo>
                    <a:lnTo>
                      <a:pt x="1109" y="6279"/>
                    </a:lnTo>
                    <a:lnTo>
                      <a:pt x="1050" y="7507"/>
                    </a:lnTo>
                    <a:lnTo>
                      <a:pt x="1010" y="8735"/>
                    </a:lnTo>
                    <a:lnTo>
                      <a:pt x="1010" y="9963"/>
                    </a:lnTo>
                    <a:lnTo>
                      <a:pt x="1030" y="11172"/>
                    </a:lnTo>
                    <a:lnTo>
                      <a:pt x="1070" y="12400"/>
                    </a:lnTo>
                    <a:lnTo>
                      <a:pt x="1169" y="13628"/>
                    </a:lnTo>
                    <a:lnTo>
                      <a:pt x="1268" y="14836"/>
                    </a:lnTo>
                    <a:lnTo>
                      <a:pt x="1406" y="16044"/>
                    </a:lnTo>
                    <a:lnTo>
                      <a:pt x="1585" y="17252"/>
                    </a:lnTo>
                    <a:lnTo>
                      <a:pt x="1783" y="18460"/>
                    </a:lnTo>
                    <a:lnTo>
                      <a:pt x="2001" y="19649"/>
                    </a:lnTo>
                    <a:lnTo>
                      <a:pt x="2179" y="20461"/>
                    </a:lnTo>
                    <a:lnTo>
                      <a:pt x="2377" y="21253"/>
                    </a:lnTo>
                    <a:lnTo>
                      <a:pt x="2595" y="22045"/>
                    </a:lnTo>
                    <a:lnTo>
                      <a:pt x="2813" y="22837"/>
                    </a:lnTo>
                    <a:lnTo>
                      <a:pt x="2793" y="22917"/>
                    </a:lnTo>
                    <a:lnTo>
                      <a:pt x="2793" y="22976"/>
                    </a:lnTo>
                    <a:lnTo>
                      <a:pt x="3130" y="26066"/>
                    </a:lnTo>
                    <a:lnTo>
                      <a:pt x="3288" y="27591"/>
                    </a:lnTo>
                    <a:lnTo>
                      <a:pt x="3427" y="29156"/>
                    </a:lnTo>
                    <a:lnTo>
                      <a:pt x="3565" y="30701"/>
                    </a:lnTo>
                    <a:lnTo>
                      <a:pt x="3684" y="32245"/>
                    </a:lnTo>
                    <a:lnTo>
                      <a:pt x="3763" y="33790"/>
                    </a:lnTo>
                    <a:lnTo>
                      <a:pt x="3823" y="35355"/>
                    </a:lnTo>
                    <a:lnTo>
                      <a:pt x="3862" y="36900"/>
                    </a:lnTo>
                    <a:lnTo>
                      <a:pt x="3862" y="38445"/>
                    </a:lnTo>
                    <a:lnTo>
                      <a:pt x="3843" y="40009"/>
                    </a:lnTo>
                    <a:lnTo>
                      <a:pt x="3763" y="41554"/>
                    </a:lnTo>
                    <a:lnTo>
                      <a:pt x="3644" y="43099"/>
                    </a:lnTo>
                    <a:lnTo>
                      <a:pt x="3565" y="43852"/>
                    </a:lnTo>
                    <a:lnTo>
                      <a:pt x="3486" y="44624"/>
                    </a:lnTo>
                    <a:lnTo>
                      <a:pt x="3367" y="45397"/>
                    </a:lnTo>
                    <a:lnTo>
                      <a:pt x="3268" y="46169"/>
                    </a:lnTo>
                    <a:lnTo>
                      <a:pt x="3130" y="46922"/>
                    </a:lnTo>
                    <a:lnTo>
                      <a:pt x="2991" y="47694"/>
                    </a:lnTo>
                    <a:lnTo>
                      <a:pt x="2872" y="47476"/>
                    </a:lnTo>
                    <a:lnTo>
                      <a:pt x="2753" y="47259"/>
                    </a:lnTo>
                    <a:lnTo>
                      <a:pt x="2535" y="46803"/>
                    </a:lnTo>
                    <a:lnTo>
                      <a:pt x="2377" y="46328"/>
                    </a:lnTo>
                    <a:lnTo>
                      <a:pt x="2238" y="45833"/>
                    </a:lnTo>
                    <a:lnTo>
                      <a:pt x="2119" y="45337"/>
                    </a:lnTo>
                    <a:lnTo>
                      <a:pt x="2020" y="44822"/>
                    </a:lnTo>
                    <a:lnTo>
                      <a:pt x="1842" y="43812"/>
                    </a:lnTo>
                    <a:lnTo>
                      <a:pt x="1426" y="40921"/>
                    </a:lnTo>
                    <a:lnTo>
                      <a:pt x="1228" y="39495"/>
                    </a:lnTo>
                    <a:lnTo>
                      <a:pt x="1030" y="38049"/>
                    </a:lnTo>
                    <a:lnTo>
                      <a:pt x="872" y="36642"/>
                    </a:lnTo>
                    <a:lnTo>
                      <a:pt x="753" y="35236"/>
                    </a:lnTo>
                    <a:lnTo>
                      <a:pt x="654" y="33830"/>
                    </a:lnTo>
                    <a:lnTo>
                      <a:pt x="594" y="32424"/>
                    </a:lnTo>
                    <a:lnTo>
                      <a:pt x="555" y="30998"/>
                    </a:lnTo>
                    <a:lnTo>
                      <a:pt x="575" y="30304"/>
                    </a:lnTo>
                    <a:lnTo>
                      <a:pt x="575" y="29591"/>
                    </a:lnTo>
                    <a:lnTo>
                      <a:pt x="614" y="28878"/>
                    </a:lnTo>
                    <a:lnTo>
                      <a:pt x="654" y="28185"/>
                    </a:lnTo>
                    <a:lnTo>
                      <a:pt x="713" y="27472"/>
                    </a:lnTo>
                    <a:lnTo>
                      <a:pt x="773" y="26779"/>
                    </a:lnTo>
                    <a:lnTo>
                      <a:pt x="951" y="27096"/>
                    </a:lnTo>
                    <a:lnTo>
                      <a:pt x="1089" y="27413"/>
                    </a:lnTo>
                    <a:lnTo>
                      <a:pt x="1228" y="27749"/>
                    </a:lnTo>
                    <a:lnTo>
                      <a:pt x="1347" y="28086"/>
                    </a:lnTo>
                    <a:lnTo>
                      <a:pt x="1446" y="28423"/>
                    </a:lnTo>
                    <a:lnTo>
                      <a:pt x="1525" y="28760"/>
                    </a:lnTo>
                    <a:lnTo>
                      <a:pt x="1604" y="29116"/>
                    </a:lnTo>
                    <a:lnTo>
                      <a:pt x="1664" y="29473"/>
                    </a:lnTo>
                    <a:lnTo>
                      <a:pt x="1763" y="30205"/>
                    </a:lnTo>
                    <a:lnTo>
                      <a:pt x="1822" y="30938"/>
                    </a:lnTo>
                    <a:lnTo>
                      <a:pt x="1862" y="31691"/>
                    </a:lnTo>
                    <a:lnTo>
                      <a:pt x="1862" y="32444"/>
                    </a:lnTo>
                    <a:lnTo>
                      <a:pt x="1842" y="33969"/>
                    </a:lnTo>
                    <a:lnTo>
                      <a:pt x="1842" y="35474"/>
                    </a:lnTo>
                    <a:lnTo>
                      <a:pt x="1842" y="36226"/>
                    </a:lnTo>
                    <a:lnTo>
                      <a:pt x="1882" y="36959"/>
                    </a:lnTo>
                    <a:lnTo>
                      <a:pt x="1941" y="37692"/>
                    </a:lnTo>
                    <a:lnTo>
                      <a:pt x="2040" y="38385"/>
                    </a:lnTo>
                    <a:lnTo>
                      <a:pt x="2060" y="38465"/>
                    </a:lnTo>
                    <a:lnTo>
                      <a:pt x="2100" y="38524"/>
                    </a:lnTo>
                    <a:lnTo>
                      <a:pt x="2119" y="38564"/>
                    </a:lnTo>
                    <a:lnTo>
                      <a:pt x="2179" y="38603"/>
                    </a:lnTo>
                    <a:lnTo>
                      <a:pt x="2218" y="38623"/>
                    </a:lnTo>
                    <a:lnTo>
                      <a:pt x="2377" y="38623"/>
                    </a:lnTo>
                    <a:lnTo>
                      <a:pt x="2476" y="38564"/>
                    </a:lnTo>
                    <a:lnTo>
                      <a:pt x="2555" y="38484"/>
                    </a:lnTo>
                    <a:lnTo>
                      <a:pt x="2575" y="38425"/>
                    </a:lnTo>
                    <a:lnTo>
                      <a:pt x="2595" y="38366"/>
                    </a:lnTo>
                    <a:lnTo>
                      <a:pt x="2595" y="38286"/>
                    </a:lnTo>
                    <a:lnTo>
                      <a:pt x="2595" y="38207"/>
                    </a:lnTo>
                    <a:lnTo>
                      <a:pt x="2535" y="37831"/>
                    </a:lnTo>
                    <a:lnTo>
                      <a:pt x="2476" y="37435"/>
                    </a:lnTo>
                    <a:lnTo>
                      <a:pt x="2416" y="36642"/>
                    </a:lnTo>
                    <a:lnTo>
                      <a:pt x="2377" y="35830"/>
                    </a:lnTo>
                    <a:lnTo>
                      <a:pt x="2357" y="35018"/>
                    </a:lnTo>
                    <a:lnTo>
                      <a:pt x="2377" y="33374"/>
                    </a:lnTo>
                    <a:lnTo>
                      <a:pt x="2377" y="32562"/>
                    </a:lnTo>
                    <a:lnTo>
                      <a:pt x="2377" y="31730"/>
                    </a:lnTo>
                    <a:lnTo>
                      <a:pt x="2357" y="30938"/>
                    </a:lnTo>
                    <a:lnTo>
                      <a:pt x="2298" y="30126"/>
                    </a:lnTo>
                    <a:lnTo>
                      <a:pt x="2199" y="29354"/>
                    </a:lnTo>
                    <a:lnTo>
                      <a:pt x="2119" y="28958"/>
                    </a:lnTo>
                    <a:lnTo>
                      <a:pt x="2040" y="28581"/>
                    </a:lnTo>
                    <a:lnTo>
                      <a:pt x="1961" y="28205"/>
                    </a:lnTo>
                    <a:lnTo>
                      <a:pt x="1842" y="27829"/>
                    </a:lnTo>
                    <a:lnTo>
                      <a:pt x="1723" y="27452"/>
                    </a:lnTo>
                    <a:lnTo>
                      <a:pt x="1565" y="27096"/>
                    </a:lnTo>
                    <a:lnTo>
                      <a:pt x="1406" y="26739"/>
                    </a:lnTo>
                    <a:lnTo>
                      <a:pt x="1228" y="26383"/>
                    </a:lnTo>
                    <a:lnTo>
                      <a:pt x="1030" y="26046"/>
                    </a:lnTo>
                    <a:lnTo>
                      <a:pt x="792" y="25690"/>
                    </a:lnTo>
                    <a:lnTo>
                      <a:pt x="733" y="25650"/>
                    </a:lnTo>
                    <a:lnTo>
                      <a:pt x="674" y="25610"/>
                    </a:lnTo>
                    <a:lnTo>
                      <a:pt x="515" y="25610"/>
                    </a:lnTo>
                    <a:lnTo>
                      <a:pt x="456" y="25650"/>
                    </a:lnTo>
                    <a:lnTo>
                      <a:pt x="396" y="25690"/>
                    </a:lnTo>
                    <a:lnTo>
                      <a:pt x="337" y="25769"/>
                    </a:lnTo>
                    <a:lnTo>
                      <a:pt x="317" y="25848"/>
                    </a:lnTo>
                    <a:lnTo>
                      <a:pt x="218" y="26620"/>
                    </a:lnTo>
                    <a:lnTo>
                      <a:pt x="159" y="27393"/>
                    </a:lnTo>
                    <a:lnTo>
                      <a:pt x="99" y="28165"/>
                    </a:lnTo>
                    <a:lnTo>
                      <a:pt x="40" y="28938"/>
                    </a:lnTo>
                    <a:lnTo>
                      <a:pt x="20" y="29710"/>
                    </a:lnTo>
                    <a:lnTo>
                      <a:pt x="0" y="30483"/>
                    </a:lnTo>
                    <a:lnTo>
                      <a:pt x="0" y="31255"/>
                    </a:lnTo>
                    <a:lnTo>
                      <a:pt x="20" y="32028"/>
                    </a:lnTo>
                    <a:lnTo>
                      <a:pt x="79" y="33592"/>
                    </a:lnTo>
                    <a:lnTo>
                      <a:pt x="178" y="35137"/>
                    </a:lnTo>
                    <a:lnTo>
                      <a:pt x="317" y="36682"/>
                    </a:lnTo>
                    <a:lnTo>
                      <a:pt x="495" y="38227"/>
                    </a:lnTo>
                    <a:lnTo>
                      <a:pt x="674" y="39752"/>
                    </a:lnTo>
                    <a:lnTo>
                      <a:pt x="891" y="41297"/>
                    </a:lnTo>
                    <a:lnTo>
                      <a:pt x="1109" y="42822"/>
                    </a:lnTo>
                    <a:lnTo>
                      <a:pt x="1347" y="44347"/>
                    </a:lnTo>
                    <a:lnTo>
                      <a:pt x="1446" y="44941"/>
                    </a:lnTo>
                    <a:lnTo>
                      <a:pt x="1565" y="45516"/>
                    </a:lnTo>
                    <a:lnTo>
                      <a:pt x="1703" y="46090"/>
                    </a:lnTo>
                    <a:lnTo>
                      <a:pt x="1862" y="46645"/>
                    </a:lnTo>
                    <a:lnTo>
                      <a:pt x="2060" y="47179"/>
                    </a:lnTo>
                    <a:lnTo>
                      <a:pt x="2179" y="47437"/>
                    </a:lnTo>
                    <a:lnTo>
                      <a:pt x="2317" y="47694"/>
                    </a:lnTo>
                    <a:lnTo>
                      <a:pt x="2456" y="47932"/>
                    </a:lnTo>
                    <a:lnTo>
                      <a:pt x="2595" y="48170"/>
                    </a:lnTo>
                    <a:lnTo>
                      <a:pt x="2753" y="48407"/>
                    </a:lnTo>
                    <a:lnTo>
                      <a:pt x="2931" y="48625"/>
                    </a:lnTo>
                    <a:lnTo>
                      <a:pt x="2991" y="48685"/>
                    </a:lnTo>
                    <a:lnTo>
                      <a:pt x="3070" y="48724"/>
                    </a:lnTo>
                    <a:lnTo>
                      <a:pt x="3209" y="48724"/>
                    </a:lnTo>
                    <a:lnTo>
                      <a:pt x="3268" y="48685"/>
                    </a:lnTo>
                    <a:lnTo>
                      <a:pt x="3328" y="48645"/>
                    </a:lnTo>
                    <a:lnTo>
                      <a:pt x="3387" y="48566"/>
                    </a:lnTo>
                    <a:lnTo>
                      <a:pt x="3407" y="48487"/>
                    </a:lnTo>
                    <a:lnTo>
                      <a:pt x="3545" y="47793"/>
                    </a:lnTo>
                    <a:lnTo>
                      <a:pt x="3684" y="47100"/>
                    </a:lnTo>
                    <a:lnTo>
                      <a:pt x="3902" y="45694"/>
                    </a:lnTo>
                    <a:lnTo>
                      <a:pt x="4100" y="44288"/>
                    </a:lnTo>
                    <a:lnTo>
                      <a:pt x="4239" y="42881"/>
                    </a:lnTo>
                    <a:lnTo>
                      <a:pt x="4338" y="41475"/>
                    </a:lnTo>
                    <a:lnTo>
                      <a:pt x="4397" y="40069"/>
                    </a:lnTo>
                    <a:lnTo>
                      <a:pt x="4437" y="38643"/>
                    </a:lnTo>
                    <a:lnTo>
                      <a:pt x="4437" y="37237"/>
                    </a:lnTo>
                    <a:lnTo>
                      <a:pt x="4417" y="35811"/>
                    </a:lnTo>
                    <a:lnTo>
                      <a:pt x="4358" y="34404"/>
                    </a:lnTo>
                    <a:lnTo>
                      <a:pt x="4278" y="32978"/>
                    </a:lnTo>
                    <a:lnTo>
                      <a:pt x="4199" y="31552"/>
                    </a:lnTo>
                    <a:lnTo>
                      <a:pt x="4080" y="30146"/>
                    </a:lnTo>
                    <a:lnTo>
                      <a:pt x="3961" y="28720"/>
                    </a:lnTo>
                    <a:lnTo>
                      <a:pt x="3684" y="25907"/>
                    </a:lnTo>
                    <a:lnTo>
                      <a:pt x="3902" y="26739"/>
                    </a:lnTo>
                    <a:lnTo>
                      <a:pt x="4120" y="27591"/>
                    </a:lnTo>
                    <a:lnTo>
                      <a:pt x="4318" y="28443"/>
                    </a:lnTo>
                    <a:lnTo>
                      <a:pt x="4476" y="29294"/>
                    </a:lnTo>
                    <a:lnTo>
                      <a:pt x="4575" y="29948"/>
                    </a:lnTo>
                    <a:lnTo>
                      <a:pt x="4674" y="30582"/>
                    </a:lnTo>
                    <a:lnTo>
                      <a:pt x="4754" y="31235"/>
                    </a:lnTo>
                    <a:lnTo>
                      <a:pt x="4813" y="31889"/>
                    </a:lnTo>
                    <a:lnTo>
                      <a:pt x="4932" y="33176"/>
                    </a:lnTo>
                    <a:lnTo>
                      <a:pt x="4991" y="34484"/>
                    </a:lnTo>
                    <a:lnTo>
                      <a:pt x="5011" y="35791"/>
                    </a:lnTo>
                    <a:lnTo>
                      <a:pt x="4991" y="37098"/>
                    </a:lnTo>
                    <a:lnTo>
                      <a:pt x="4952" y="38405"/>
                    </a:lnTo>
                    <a:lnTo>
                      <a:pt x="4892" y="39712"/>
                    </a:lnTo>
                    <a:lnTo>
                      <a:pt x="4813" y="41158"/>
                    </a:lnTo>
                    <a:lnTo>
                      <a:pt x="4694" y="42624"/>
                    </a:lnTo>
                    <a:lnTo>
                      <a:pt x="4575" y="44090"/>
                    </a:lnTo>
                    <a:lnTo>
                      <a:pt x="4437" y="45555"/>
                    </a:lnTo>
                    <a:lnTo>
                      <a:pt x="3862" y="51378"/>
                    </a:lnTo>
                    <a:lnTo>
                      <a:pt x="3862" y="51457"/>
                    </a:lnTo>
                    <a:lnTo>
                      <a:pt x="3882" y="51517"/>
                    </a:lnTo>
                    <a:lnTo>
                      <a:pt x="3902" y="51576"/>
                    </a:lnTo>
                    <a:lnTo>
                      <a:pt x="3942" y="51616"/>
                    </a:lnTo>
                    <a:lnTo>
                      <a:pt x="4021" y="51675"/>
                    </a:lnTo>
                    <a:lnTo>
                      <a:pt x="4120" y="51695"/>
                    </a:lnTo>
                    <a:lnTo>
                      <a:pt x="4239" y="51675"/>
                    </a:lnTo>
                    <a:lnTo>
                      <a:pt x="4338" y="51616"/>
                    </a:lnTo>
                    <a:lnTo>
                      <a:pt x="4377" y="51576"/>
                    </a:lnTo>
                    <a:lnTo>
                      <a:pt x="4397" y="51517"/>
                    </a:lnTo>
                    <a:lnTo>
                      <a:pt x="4417" y="51457"/>
                    </a:lnTo>
                    <a:lnTo>
                      <a:pt x="4437" y="51378"/>
                    </a:lnTo>
                    <a:lnTo>
                      <a:pt x="4694" y="48863"/>
                    </a:lnTo>
                    <a:lnTo>
                      <a:pt x="4952" y="46328"/>
                    </a:lnTo>
                    <a:lnTo>
                      <a:pt x="5209" y="43773"/>
                    </a:lnTo>
                    <a:lnTo>
                      <a:pt x="5308" y="42505"/>
                    </a:lnTo>
                    <a:lnTo>
                      <a:pt x="5407" y="41218"/>
                    </a:lnTo>
                    <a:lnTo>
                      <a:pt x="5486" y="39950"/>
                    </a:lnTo>
                    <a:lnTo>
                      <a:pt x="5546" y="38663"/>
                    </a:lnTo>
                    <a:lnTo>
                      <a:pt x="5585" y="37395"/>
                    </a:lnTo>
                    <a:lnTo>
                      <a:pt x="5585" y="36127"/>
                    </a:lnTo>
                    <a:lnTo>
                      <a:pt x="5566" y="34840"/>
                    </a:lnTo>
                    <a:lnTo>
                      <a:pt x="5526" y="33572"/>
                    </a:lnTo>
                    <a:lnTo>
                      <a:pt x="5427" y="32305"/>
                    </a:lnTo>
                    <a:lnTo>
                      <a:pt x="5308" y="31037"/>
                    </a:lnTo>
                    <a:lnTo>
                      <a:pt x="5229" y="30423"/>
                    </a:lnTo>
                    <a:lnTo>
                      <a:pt x="5130" y="29829"/>
                    </a:lnTo>
                    <a:lnTo>
                      <a:pt x="5011" y="29235"/>
                    </a:lnTo>
                    <a:lnTo>
                      <a:pt x="4892" y="28641"/>
                    </a:lnTo>
                    <a:lnTo>
                      <a:pt x="4635" y="27472"/>
                    </a:lnTo>
                    <a:lnTo>
                      <a:pt x="4338" y="26323"/>
                    </a:lnTo>
                    <a:lnTo>
                      <a:pt x="4021" y="25175"/>
                    </a:lnTo>
                    <a:lnTo>
                      <a:pt x="3684" y="24026"/>
                    </a:lnTo>
                    <a:lnTo>
                      <a:pt x="3367" y="22857"/>
                    </a:lnTo>
                    <a:lnTo>
                      <a:pt x="3070" y="21689"/>
                    </a:lnTo>
                    <a:lnTo>
                      <a:pt x="2773" y="20481"/>
                    </a:lnTo>
                    <a:lnTo>
                      <a:pt x="2516" y="19233"/>
                    </a:lnTo>
                    <a:lnTo>
                      <a:pt x="2278" y="18005"/>
                    </a:lnTo>
                    <a:lnTo>
                      <a:pt x="2080" y="16757"/>
                    </a:lnTo>
                    <a:lnTo>
                      <a:pt x="1921" y="15509"/>
                    </a:lnTo>
                    <a:lnTo>
                      <a:pt x="1783" y="14242"/>
                    </a:lnTo>
                    <a:lnTo>
                      <a:pt x="1684" y="12974"/>
                    </a:lnTo>
                    <a:lnTo>
                      <a:pt x="1604" y="11706"/>
                    </a:lnTo>
                    <a:lnTo>
                      <a:pt x="1565" y="10360"/>
                    </a:lnTo>
                    <a:lnTo>
                      <a:pt x="1565" y="8993"/>
                    </a:lnTo>
                    <a:lnTo>
                      <a:pt x="1604" y="7646"/>
                    </a:lnTo>
                    <a:lnTo>
                      <a:pt x="1664" y="6279"/>
                    </a:lnTo>
                    <a:lnTo>
                      <a:pt x="1783" y="4933"/>
                    </a:lnTo>
                    <a:lnTo>
                      <a:pt x="1921" y="3586"/>
                    </a:lnTo>
                    <a:lnTo>
                      <a:pt x="2100" y="2239"/>
                    </a:lnTo>
                    <a:lnTo>
                      <a:pt x="2317" y="912"/>
                    </a:lnTo>
                    <a:lnTo>
                      <a:pt x="2476" y="1130"/>
                    </a:lnTo>
                    <a:lnTo>
                      <a:pt x="2615" y="1368"/>
                    </a:lnTo>
                    <a:lnTo>
                      <a:pt x="2733" y="1625"/>
                    </a:lnTo>
                    <a:lnTo>
                      <a:pt x="2832" y="1922"/>
                    </a:lnTo>
                    <a:lnTo>
                      <a:pt x="2892" y="2199"/>
                    </a:lnTo>
                    <a:lnTo>
                      <a:pt x="2951" y="2496"/>
                    </a:lnTo>
                    <a:lnTo>
                      <a:pt x="3011" y="3091"/>
                    </a:lnTo>
                    <a:lnTo>
                      <a:pt x="3070" y="3923"/>
                    </a:lnTo>
                    <a:lnTo>
                      <a:pt x="3110" y="4754"/>
                    </a:lnTo>
                    <a:lnTo>
                      <a:pt x="3149" y="6418"/>
                    </a:lnTo>
                    <a:lnTo>
                      <a:pt x="3130" y="8161"/>
                    </a:lnTo>
                    <a:lnTo>
                      <a:pt x="3090" y="9924"/>
                    </a:lnTo>
                    <a:lnTo>
                      <a:pt x="3011" y="11687"/>
                    </a:lnTo>
                    <a:lnTo>
                      <a:pt x="2872" y="13449"/>
                    </a:lnTo>
                    <a:lnTo>
                      <a:pt x="2872" y="13509"/>
                    </a:lnTo>
                    <a:lnTo>
                      <a:pt x="2892" y="13588"/>
                    </a:lnTo>
                    <a:lnTo>
                      <a:pt x="2912" y="13628"/>
                    </a:lnTo>
                    <a:lnTo>
                      <a:pt x="2951" y="13687"/>
                    </a:lnTo>
                    <a:lnTo>
                      <a:pt x="3030" y="13746"/>
                    </a:lnTo>
                    <a:lnTo>
                      <a:pt x="3130" y="13766"/>
                    </a:lnTo>
                    <a:lnTo>
                      <a:pt x="3229" y="13727"/>
                    </a:lnTo>
                    <a:lnTo>
                      <a:pt x="3328" y="13667"/>
                    </a:lnTo>
                    <a:lnTo>
                      <a:pt x="3367" y="13628"/>
                    </a:lnTo>
                    <a:lnTo>
                      <a:pt x="3407" y="13568"/>
                    </a:lnTo>
                    <a:lnTo>
                      <a:pt x="3427" y="13509"/>
                    </a:lnTo>
                    <a:lnTo>
                      <a:pt x="3446" y="13449"/>
                    </a:lnTo>
                    <a:lnTo>
                      <a:pt x="3526" y="12400"/>
                    </a:lnTo>
                    <a:lnTo>
                      <a:pt x="3585" y="11370"/>
                    </a:lnTo>
                    <a:lnTo>
                      <a:pt x="3644" y="10320"/>
                    </a:lnTo>
                    <a:lnTo>
                      <a:pt x="3684" y="9290"/>
                    </a:lnTo>
                    <a:lnTo>
                      <a:pt x="3704" y="8240"/>
                    </a:lnTo>
                    <a:lnTo>
                      <a:pt x="3704" y="7210"/>
                    </a:lnTo>
                    <a:lnTo>
                      <a:pt x="3704" y="6161"/>
                    </a:lnTo>
                    <a:lnTo>
                      <a:pt x="3684" y="5131"/>
                    </a:lnTo>
                    <a:lnTo>
                      <a:pt x="3644" y="3744"/>
                    </a:lnTo>
                    <a:lnTo>
                      <a:pt x="3605" y="3031"/>
                    </a:lnTo>
                    <a:lnTo>
                      <a:pt x="3565" y="2675"/>
                    </a:lnTo>
                    <a:lnTo>
                      <a:pt x="3506" y="2318"/>
                    </a:lnTo>
                    <a:lnTo>
                      <a:pt x="3427" y="1962"/>
                    </a:lnTo>
                    <a:lnTo>
                      <a:pt x="3347" y="1645"/>
                    </a:lnTo>
                    <a:lnTo>
                      <a:pt x="3229" y="1308"/>
                    </a:lnTo>
                    <a:lnTo>
                      <a:pt x="3110" y="1011"/>
                    </a:lnTo>
                    <a:lnTo>
                      <a:pt x="2931" y="734"/>
                    </a:lnTo>
                    <a:lnTo>
                      <a:pt x="2753" y="476"/>
                    </a:lnTo>
                    <a:lnTo>
                      <a:pt x="2535" y="239"/>
                    </a:lnTo>
                    <a:lnTo>
                      <a:pt x="2278" y="40"/>
                    </a:lnTo>
                    <a:lnTo>
                      <a:pt x="221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2" name="Google Shape;6532;p24"/>
              <p:cNvSpPr/>
              <p:nvPr/>
            </p:nvSpPr>
            <p:spPr>
              <a:xfrm>
                <a:off x="3175200" y="267325"/>
                <a:ext cx="15375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15" h="1883" extrusionOk="0">
                    <a:moveTo>
                      <a:pt x="60" y="1"/>
                    </a:moveTo>
                    <a:lnTo>
                      <a:pt x="20" y="773"/>
                    </a:lnTo>
                    <a:lnTo>
                      <a:pt x="0" y="1565"/>
                    </a:lnTo>
                    <a:lnTo>
                      <a:pt x="0" y="1625"/>
                    </a:lnTo>
                    <a:lnTo>
                      <a:pt x="20" y="1704"/>
                    </a:lnTo>
                    <a:lnTo>
                      <a:pt x="60" y="1744"/>
                    </a:lnTo>
                    <a:lnTo>
                      <a:pt x="99" y="1803"/>
                    </a:lnTo>
                    <a:lnTo>
                      <a:pt x="179" y="1862"/>
                    </a:lnTo>
                    <a:lnTo>
                      <a:pt x="278" y="1882"/>
                    </a:lnTo>
                    <a:lnTo>
                      <a:pt x="397" y="1862"/>
                    </a:lnTo>
                    <a:lnTo>
                      <a:pt x="476" y="1803"/>
                    </a:lnTo>
                    <a:lnTo>
                      <a:pt x="515" y="1744"/>
                    </a:lnTo>
                    <a:lnTo>
                      <a:pt x="555" y="1704"/>
                    </a:lnTo>
                    <a:lnTo>
                      <a:pt x="575" y="1625"/>
                    </a:lnTo>
                    <a:lnTo>
                      <a:pt x="575" y="1565"/>
                    </a:lnTo>
                    <a:lnTo>
                      <a:pt x="595" y="773"/>
                    </a:lnTo>
                    <a:lnTo>
                      <a:pt x="61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3" name="Google Shape;6533;p24"/>
              <p:cNvSpPr/>
              <p:nvPr/>
            </p:nvSpPr>
            <p:spPr>
              <a:xfrm>
                <a:off x="3538650" y="267325"/>
                <a:ext cx="1639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57" h="44941" extrusionOk="0">
                    <a:moveTo>
                      <a:pt x="277" y="1"/>
                    </a:moveTo>
                    <a:lnTo>
                      <a:pt x="159" y="852"/>
                    </a:lnTo>
                    <a:lnTo>
                      <a:pt x="79" y="1684"/>
                    </a:lnTo>
                    <a:lnTo>
                      <a:pt x="40" y="2318"/>
                    </a:lnTo>
                    <a:lnTo>
                      <a:pt x="0" y="2972"/>
                    </a:lnTo>
                    <a:lnTo>
                      <a:pt x="0" y="3605"/>
                    </a:lnTo>
                    <a:lnTo>
                      <a:pt x="0" y="4239"/>
                    </a:lnTo>
                    <a:lnTo>
                      <a:pt x="20" y="4873"/>
                    </a:lnTo>
                    <a:lnTo>
                      <a:pt x="79" y="5487"/>
                    </a:lnTo>
                    <a:lnTo>
                      <a:pt x="119" y="6121"/>
                    </a:lnTo>
                    <a:lnTo>
                      <a:pt x="198" y="6754"/>
                    </a:lnTo>
                    <a:lnTo>
                      <a:pt x="297" y="7368"/>
                    </a:lnTo>
                    <a:lnTo>
                      <a:pt x="396" y="8002"/>
                    </a:lnTo>
                    <a:lnTo>
                      <a:pt x="535" y="8616"/>
                    </a:lnTo>
                    <a:lnTo>
                      <a:pt x="674" y="9230"/>
                    </a:lnTo>
                    <a:lnTo>
                      <a:pt x="832" y="9824"/>
                    </a:lnTo>
                    <a:lnTo>
                      <a:pt x="991" y="10438"/>
                    </a:lnTo>
                    <a:lnTo>
                      <a:pt x="1189" y="11033"/>
                    </a:lnTo>
                    <a:lnTo>
                      <a:pt x="1387" y="11627"/>
                    </a:lnTo>
                    <a:lnTo>
                      <a:pt x="1842" y="12835"/>
                    </a:lnTo>
                    <a:lnTo>
                      <a:pt x="2318" y="14043"/>
                    </a:lnTo>
                    <a:lnTo>
                      <a:pt x="2793" y="15251"/>
                    </a:lnTo>
                    <a:lnTo>
                      <a:pt x="3031" y="15865"/>
                    </a:lnTo>
                    <a:lnTo>
                      <a:pt x="3248" y="16479"/>
                    </a:lnTo>
                    <a:lnTo>
                      <a:pt x="3446" y="17093"/>
                    </a:lnTo>
                    <a:lnTo>
                      <a:pt x="3645" y="17727"/>
                    </a:lnTo>
                    <a:lnTo>
                      <a:pt x="3823" y="18361"/>
                    </a:lnTo>
                    <a:lnTo>
                      <a:pt x="4001" y="18995"/>
                    </a:lnTo>
                    <a:lnTo>
                      <a:pt x="4298" y="20262"/>
                    </a:lnTo>
                    <a:lnTo>
                      <a:pt x="4575" y="21570"/>
                    </a:lnTo>
                    <a:lnTo>
                      <a:pt x="4813" y="22956"/>
                    </a:lnTo>
                    <a:lnTo>
                      <a:pt x="5031" y="24362"/>
                    </a:lnTo>
                    <a:lnTo>
                      <a:pt x="5229" y="25768"/>
                    </a:lnTo>
                    <a:lnTo>
                      <a:pt x="5387" y="27175"/>
                    </a:lnTo>
                    <a:lnTo>
                      <a:pt x="5506" y="28601"/>
                    </a:lnTo>
                    <a:lnTo>
                      <a:pt x="5605" y="30007"/>
                    </a:lnTo>
                    <a:lnTo>
                      <a:pt x="5685" y="31433"/>
                    </a:lnTo>
                    <a:lnTo>
                      <a:pt x="5724" y="32859"/>
                    </a:lnTo>
                    <a:lnTo>
                      <a:pt x="5724" y="33592"/>
                    </a:lnTo>
                    <a:lnTo>
                      <a:pt x="5724" y="34345"/>
                    </a:lnTo>
                    <a:lnTo>
                      <a:pt x="5685" y="35830"/>
                    </a:lnTo>
                    <a:lnTo>
                      <a:pt x="5625" y="37316"/>
                    </a:lnTo>
                    <a:lnTo>
                      <a:pt x="5586" y="38801"/>
                    </a:lnTo>
                    <a:lnTo>
                      <a:pt x="5586" y="39554"/>
                    </a:lnTo>
                    <a:lnTo>
                      <a:pt x="5586" y="40286"/>
                    </a:lnTo>
                    <a:lnTo>
                      <a:pt x="5605" y="41039"/>
                    </a:lnTo>
                    <a:lnTo>
                      <a:pt x="5645" y="41772"/>
                    </a:lnTo>
                    <a:lnTo>
                      <a:pt x="5685" y="42505"/>
                    </a:lnTo>
                    <a:lnTo>
                      <a:pt x="5764" y="43238"/>
                    </a:lnTo>
                    <a:lnTo>
                      <a:pt x="5863" y="43970"/>
                    </a:lnTo>
                    <a:lnTo>
                      <a:pt x="6001" y="44703"/>
                    </a:lnTo>
                    <a:lnTo>
                      <a:pt x="6021" y="44782"/>
                    </a:lnTo>
                    <a:lnTo>
                      <a:pt x="6061" y="44842"/>
                    </a:lnTo>
                    <a:lnTo>
                      <a:pt x="6081" y="44882"/>
                    </a:lnTo>
                    <a:lnTo>
                      <a:pt x="6140" y="44921"/>
                    </a:lnTo>
                    <a:lnTo>
                      <a:pt x="6180" y="44941"/>
                    </a:lnTo>
                    <a:lnTo>
                      <a:pt x="6239" y="44941"/>
                    </a:lnTo>
                    <a:lnTo>
                      <a:pt x="6338" y="44921"/>
                    </a:lnTo>
                    <a:lnTo>
                      <a:pt x="6437" y="44882"/>
                    </a:lnTo>
                    <a:lnTo>
                      <a:pt x="6516" y="44782"/>
                    </a:lnTo>
                    <a:lnTo>
                      <a:pt x="6536" y="44743"/>
                    </a:lnTo>
                    <a:lnTo>
                      <a:pt x="6556" y="44683"/>
                    </a:lnTo>
                    <a:lnTo>
                      <a:pt x="6556" y="44604"/>
                    </a:lnTo>
                    <a:lnTo>
                      <a:pt x="6556" y="44525"/>
                    </a:lnTo>
                    <a:lnTo>
                      <a:pt x="6437" y="43891"/>
                    </a:lnTo>
                    <a:lnTo>
                      <a:pt x="6338" y="43238"/>
                    </a:lnTo>
                    <a:lnTo>
                      <a:pt x="6279" y="42604"/>
                    </a:lnTo>
                    <a:lnTo>
                      <a:pt x="6219" y="41950"/>
                    </a:lnTo>
                    <a:lnTo>
                      <a:pt x="6180" y="41297"/>
                    </a:lnTo>
                    <a:lnTo>
                      <a:pt x="6160" y="40663"/>
                    </a:lnTo>
                    <a:lnTo>
                      <a:pt x="6160" y="39356"/>
                    </a:lnTo>
                    <a:lnTo>
                      <a:pt x="6200" y="38048"/>
                    </a:lnTo>
                    <a:lnTo>
                      <a:pt x="6239" y="36741"/>
                    </a:lnTo>
                    <a:lnTo>
                      <a:pt x="6279" y="35434"/>
                    </a:lnTo>
                    <a:lnTo>
                      <a:pt x="6299" y="34147"/>
                    </a:lnTo>
                    <a:lnTo>
                      <a:pt x="6279" y="32839"/>
                    </a:lnTo>
                    <a:lnTo>
                      <a:pt x="6259" y="31552"/>
                    </a:lnTo>
                    <a:lnTo>
                      <a:pt x="6200" y="30265"/>
                    </a:lnTo>
                    <a:lnTo>
                      <a:pt x="6120" y="28977"/>
                    </a:lnTo>
                    <a:lnTo>
                      <a:pt x="6001" y="27690"/>
                    </a:lnTo>
                    <a:lnTo>
                      <a:pt x="5883" y="26422"/>
                    </a:lnTo>
                    <a:lnTo>
                      <a:pt x="5724" y="25135"/>
                    </a:lnTo>
                    <a:lnTo>
                      <a:pt x="5546" y="23867"/>
                    </a:lnTo>
                    <a:lnTo>
                      <a:pt x="5328" y="22599"/>
                    </a:lnTo>
                    <a:lnTo>
                      <a:pt x="5090" y="21352"/>
                    </a:lnTo>
                    <a:lnTo>
                      <a:pt x="4833" y="20124"/>
                    </a:lnTo>
                    <a:lnTo>
                      <a:pt x="4536" y="18896"/>
                    </a:lnTo>
                    <a:lnTo>
                      <a:pt x="4199" y="17688"/>
                    </a:lnTo>
                    <a:lnTo>
                      <a:pt x="3823" y="16499"/>
                    </a:lnTo>
                    <a:lnTo>
                      <a:pt x="3427" y="15311"/>
                    </a:lnTo>
                    <a:lnTo>
                      <a:pt x="2971" y="14142"/>
                    </a:lnTo>
                    <a:lnTo>
                      <a:pt x="2516" y="12934"/>
                    </a:lnTo>
                    <a:lnTo>
                      <a:pt x="2080" y="11746"/>
                    </a:lnTo>
                    <a:lnTo>
                      <a:pt x="1684" y="10537"/>
                    </a:lnTo>
                    <a:lnTo>
                      <a:pt x="1505" y="9943"/>
                    </a:lnTo>
                    <a:lnTo>
                      <a:pt x="1327" y="9329"/>
                    </a:lnTo>
                    <a:lnTo>
                      <a:pt x="1169" y="8715"/>
                    </a:lnTo>
                    <a:lnTo>
                      <a:pt x="1030" y="8101"/>
                    </a:lnTo>
                    <a:lnTo>
                      <a:pt x="911" y="7468"/>
                    </a:lnTo>
                    <a:lnTo>
                      <a:pt x="812" y="6834"/>
                    </a:lnTo>
                    <a:lnTo>
                      <a:pt x="713" y="6200"/>
                    </a:lnTo>
                    <a:lnTo>
                      <a:pt x="654" y="5566"/>
                    </a:lnTo>
                    <a:lnTo>
                      <a:pt x="594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594" y="2179"/>
                    </a:lnTo>
                    <a:lnTo>
                      <a:pt x="634" y="1625"/>
                    </a:lnTo>
                    <a:lnTo>
                      <a:pt x="674" y="1090"/>
                    </a:lnTo>
                    <a:lnTo>
                      <a:pt x="753" y="535"/>
                    </a:lnTo>
                    <a:lnTo>
                      <a:pt x="81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4" name="Google Shape;6534;p24"/>
              <p:cNvSpPr/>
              <p:nvPr/>
            </p:nvSpPr>
            <p:spPr>
              <a:xfrm>
                <a:off x="3619850" y="267325"/>
                <a:ext cx="83700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48" h="15351" extrusionOk="0">
                    <a:moveTo>
                      <a:pt x="436" y="1"/>
                    </a:moveTo>
                    <a:lnTo>
                      <a:pt x="337" y="733"/>
                    </a:lnTo>
                    <a:lnTo>
                      <a:pt x="258" y="1486"/>
                    </a:lnTo>
                    <a:lnTo>
                      <a:pt x="198" y="2219"/>
                    </a:lnTo>
                    <a:lnTo>
                      <a:pt x="139" y="2972"/>
                    </a:lnTo>
                    <a:lnTo>
                      <a:pt x="40" y="4556"/>
                    </a:lnTo>
                    <a:lnTo>
                      <a:pt x="20" y="5388"/>
                    </a:lnTo>
                    <a:lnTo>
                      <a:pt x="0" y="6220"/>
                    </a:lnTo>
                    <a:lnTo>
                      <a:pt x="20" y="7071"/>
                    </a:lnTo>
                    <a:lnTo>
                      <a:pt x="60" y="7923"/>
                    </a:lnTo>
                    <a:lnTo>
                      <a:pt x="119" y="8775"/>
                    </a:lnTo>
                    <a:lnTo>
                      <a:pt x="218" y="9607"/>
                    </a:lnTo>
                    <a:lnTo>
                      <a:pt x="377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54" y="11627"/>
                    </a:lnTo>
                    <a:lnTo>
                      <a:pt x="793" y="12003"/>
                    </a:lnTo>
                    <a:lnTo>
                      <a:pt x="931" y="12379"/>
                    </a:lnTo>
                    <a:lnTo>
                      <a:pt x="1070" y="12736"/>
                    </a:lnTo>
                    <a:lnTo>
                      <a:pt x="1228" y="13092"/>
                    </a:lnTo>
                    <a:lnTo>
                      <a:pt x="1407" y="13449"/>
                    </a:lnTo>
                    <a:lnTo>
                      <a:pt x="1605" y="13786"/>
                    </a:lnTo>
                    <a:lnTo>
                      <a:pt x="1823" y="14103"/>
                    </a:lnTo>
                    <a:lnTo>
                      <a:pt x="2040" y="14420"/>
                    </a:lnTo>
                    <a:lnTo>
                      <a:pt x="2278" y="14717"/>
                    </a:lnTo>
                    <a:lnTo>
                      <a:pt x="2536" y="14994"/>
                    </a:lnTo>
                    <a:lnTo>
                      <a:pt x="2833" y="15271"/>
                    </a:lnTo>
                    <a:lnTo>
                      <a:pt x="2892" y="15331"/>
                    </a:lnTo>
                    <a:lnTo>
                      <a:pt x="2971" y="15350"/>
                    </a:lnTo>
                    <a:lnTo>
                      <a:pt x="3051" y="15350"/>
                    </a:lnTo>
                    <a:lnTo>
                      <a:pt x="3130" y="15331"/>
                    </a:lnTo>
                    <a:lnTo>
                      <a:pt x="3209" y="15291"/>
                    </a:lnTo>
                    <a:lnTo>
                      <a:pt x="3249" y="15232"/>
                    </a:lnTo>
                    <a:lnTo>
                      <a:pt x="3288" y="15152"/>
                    </a:lnTo>
                    <a:lnTo>
                      <a:pt x="3308" y="15034"/>
                    </a:lnTo>
                    <a:lnTo>
                      <a:pt x="3348" y="13429"/>
                    </a:lnTo>
                    <a:lnTo>
                      <a:pt x="3348" y="11825"/>
                    </a:lnTo>
                    <a:lnTo>
                      <a:pt x="3288" y="10221"/>
                    </a:lnTo>
                    <a:lnTo>
                      <a:pt x="3209" y="8616"/>
                    </a:lnTo>
                    <a:lnTo>
                      <a:pt x="3090" y="7012"/>
                    </a:lnTo>
                    <a:lnTo>
                      <a:pt x="2952" y="5427"/>
                    </a:lnTo>
                    <a:lnTo>
                      <a:pt x="2753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76" y="2120"/>
                    </a:lnTo>
                    <a:lnTo>
                      <a:pt x="2437" y="2080"/>
                    </a:lnTo>
                    <a:lnTo>
                      <a:pt x="2397" y="2041"/>
                    </a:lnTo>
                    <a:lnTo>
                      <a:pt x="2357" y="2021"/>
                    </a:lnTo>
                    <a:lnTo>
                      <a:pt x="2199" y="2021"/>
                    </a:lnTo>
                    <a:lnTo>
                      <a:pt x="2100" y="2080"/>
                    </a:lnTo>
                    <a:lnTo>
                      <a:pt x="2021" y="2159"/>
                    </a:lnTo>
                    <a:lnTo>
                      <a:pt x="1981" y="2219"/>
                    </a:lnTo>
                    <a:lnTo>
                      <a:pt x="1981" y="2278"/>
                    </a:lnTo>
                    <a:lnTo>
                      <a:pt x="1961" y="2358"/>
                    </a:lnTo>
                    <a:lnTo>
                      <a:pt x="1961" y="2437"/>
                    </a:lnTo>
                    <a:lnTo>
                      <a:pt x="2179" y="3902"/>
                    </a:lnTo>
                    <a:lnTo>
                      <a:pt x="2377" y="5388"/>
                    </a:lnTo>
                    <a:lnTo>
                      <a:pt x="2516" y="6873"/>
                    </a:lnTo>
                    <a:lnTo>
                      <a:pt x="2635" y="8359"/>
                    </a:lnTo>
                    <a:lnTo>
                      <a:pt x="2714" y="9844"/>
                    </a:lnTo>
                    <a:lnTo>
                      <a:pt x="2753" y="11330"/>
                    </a:lnTo>
                    <a:lnTo>
                      <a:pt x="2773" y="12835"/>
                    </a:lnTo>
                    <a:lnTo>
                      <a:pt x="2753" y="14320"/>
                    </a:lnTo>
                    <a:lnTo>
                      <a:pt x="2555" y="14103"/>
                    </a:lnTo>
                    <a:lnTo>
                      <a:pt x="2377" y="13845"/>
                    </a:lnTo>
                    <a:lnTo>
                      <a:pt x="2199" y="13607"/>
                    </a:lnTo>
                    <a:lnTo>
                      <a:pt x="2040" y="13350"/>
                    </a:lnTo>
                    <a:lnTo>
                      <a:pt x="1902" y="13073"/>
                    </a:lnTo>
                    <a:lnTo>
                      <a:pt x="1763" y="12795"/>
                    </a:lnTo>
                    <a:lnTo>
                      <a:pt x="1506" y="12241"/>
                    </a:lnTo>
                    <a:lnTo>
                      <a:pt x="1288" y="11647"/>
                    </a:lnTo>
                    <a:lnTo>
                      <a:pt x="1110" y="11033"/>
                    </a:lnTo>
                    <a:lnTo>
                      <a:pt x="971" y="10399"/>
                    </a:lnTo>
                    <a:lnTo>
                      <a:pt x="852" y="9765"/>
                    </a:lnTo>
                    <a:lnTo>
                      <a:pt x="753" y="9111"/>
                    </a:lnTo>
                    <a:lnTo>
                      <a:pt x="674" y="8458"/>
                    </a:lnTo>
                    <a:lnTo>
                      <a:pt x="634" y="7784"/>
                    </a:lnTo>
                    <a:lnTo>
                      <a:pt x="614" y="7131"/>
                    </a:lnTo>
                    <a:lnTo>
                      <a:pt x="595" y="6477"/>
                    </a:lnTo>
                    <a:lnTo>
                      <a:pt x="595" y="5824"/>
                    </a:lnTo>
                    <a:lnTo>
                      <a:pt x="614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72" y="1130"/>
                    </a:lnTo>
                    <a:lnTo>
                      <a:pt x="101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5" name="Google Shape;6535;p24"/>
              <p:cNvSpPr/>
              <p:nvPr/>
            </p:nvSpPr>
            <p:spPr>
              <a:xfrm>
                <a:off x="3714925" y="267325"/>
                <a:ext cx="74775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2991" h="42169" extrusionOk="0">
                    <a:moveTo>
                      <a:pt x="0" y="1"/>
                    </a:moveTo>
                    <a:lnTo>
                      <a:pt x="198" y="595"/>
                    </a:lnTo>
                    <a:lnTo>
                      <a:pt x="377" y="1189"/>
                    </a:lnTo>
                    <a:lnTo>
                      <a:pt x="594" y="1961"/>
                    </a:lnTo>
                    <a:lnTo>
                      <a:pt x="792" y="2734"/>
                    </a:lnTo>
                    <a:lnTo>
                      <a:pt x="991" y="3506"/>
                    </a:lnTo>
                    <a:lnTo>
                      <a:pt x="1169" y="4279"/>
                    </a:lnTo>
                    <a:lnTo>
                      <a:pt x="1347" y="5071"/>
                    </a:lnTo>
                    <a:lnTo>
                      <a:pt x="1505" y="5843"/>
                    </a:lnTo>
                    <a:lnTo>
                      <a:pt x="1664" y="6636"/>
                    </a:lnTo>
                    <a:lnTo>
                      <a:pt x="1783" y="7428"/>
                    </a:lnTo>
                    <a:lnTo>
                      <a:pt x="1921" y="8220"/>
                    </a:lnTo>
                    <a:lnTo>
                      <a:pt x="2020" y="9012"/>
                    </a:lnTo>
                    <a:lnTo>
                      <a:pt x="2119" y="9805"/>
                    </a:lnTo>
                    <a:lnTo>
                      <a:pt x="2199" y="10617"/>
                    </a:lnTo>
                    <a:lnTo>
                      <a:pt x="2278" y="11409"/>
                    </a:lnTo>
                    <a:lnTo>
                      <a:pt x="2337" y="12221"/>
                    </a:lnTo>
                    <a:lnTo>
                      <a:pt x="2377" y="13013"/>
                    </a:lnTo>
                    <a:lnTo>
                      <a:pt x="2417" y="13825"/>
                    </a:lnTo>
                    <a:lnTo>
                      <a:pt x="2436" y="14657"/>
                    </a:lnTo>
                    <a:lnTo>
                      <a:pt x="2436" y="15489"/>
                    </a:lnTo>
                    <a:lnTo>
                      <a:pt x="2436" y="16321"/>
                    </a:lnTo>
                    <a:lnTo>
                      <a:pt x="2417" y="17153"/>
                    </a:lnTo>
                    <a:lnTo>
                      <a:pt x="2357" y="18797"/>
                    </a:lnTo>
                    <a:lnTo>
                      <a:pt x="2238" y="20460"/>
                    </a:lnTo>
                    <a:lnTo>
                      <a:pt x="2100" y="22104"/>
                    </a:lnTo>
                    <a:lnTo>
                      <a:pt x="1941" y="23748"/>
                    </a:lnTo>
                    <a:lnTo>
                      <a:pt x="1585" y="27036"/>
                    </a:lnTo>
                    <a:lnTo>
                      <a:pt x="1387" y="28878"/>
                    </a:lnTo>
                    <a:lnTo>
                      <a:pt x="1189" y="30740"/>
                    </a:lnTo>
                    <a:lnTo>
                      <a:pt x="1030" y="32582"/>
                    </a:lnTo>
                    <a:lnTo>
                      <a:pt x="891" y="34424"/>
                    </a:lnTo>
                    <a:lnTo>
                      <a:pt x="832" y="35355"/>
                    </a:lnTo>
                    <a:lnTo>
                      <a:pt x="792" y="36286"/>
                    </a:lnTo>
                    <a:lnTo>
                      <a:pt x="773" y="37197"/>
                    </a:lnTo>
                    <a:lnTo>
                      <a:pt x="753" y="38128"/>
                    </a:lnTo>
                    <a:lnTo>
                      <a:pt x="773" y="39058"/>
                    </a:lnTo>
                    <a:lnTo>
                      <a:pt x="792" y="39989"/>
                    </a:lnTo>
                    <a:lnTo>
                      <a:pt x="832" y="40920"/>
                    </a:lnTo>
                    <a:lnTo>
                      <a:pt x="891" y="41851"/>
                    </a:lnTo>
                    <a:lnTo>
                      <a:pt x="911" y="41911"/>
                    </a:lnTo>
                    <a:lnTo>
                      <a:pt x="931" y="41990"/>
                    </a:lnTo>
                    <a:lnTo>
                      <a:pt x="951" y="42029"/>
                    </a:lnTo>
                    <a:lnTo>
                      <a:pt x="991" y="42089"/>
                    </a:lnTo>
                    <a:lnTo>
                      <a:pt x="1090" y="42148"/>
                    </a:lnTo>
                    <a:lnTo>
                      <a:pt x="1208" y="42168"/>
                    </a:lnTo>
                    <a:lnTo>
                      <a:pt x="1307" y="42148"/>
                    </a:lnTo>
                    <a:lnTo>
                      <a:pt x="1387" y="42089"/>
                    </a:lnTo>
                    <a:lnTo>
                      <a:pt x="1426" y="42029"/>
                    </a:lnTo>
                    <a:lnTo>
                      <a:pt x="1446" y="41990"/>
                    </a:lnTo>
                    <a:lnTo>
                      <a:pt x="1466" y="41911"/>
                    </a:lnTo>
                    <a:lnTo>
                      <a:pt x="1466" y="41851"/>
                    </a:lnTo>
                    <a:lnTo>
                      <a:pt x="1406" y="40900"/>
                    </a:lnTo>
                    <a:lnTo>
                      <a:pt x="1347" y="39970"/>
                    </a:lnTo>
                    <a:lnTo>
                      <a:pt x="1327" y="39039"/>
                    </a:lnTo>
                    <a:lnTo>
                      <a:pt x="1327" y="38088"/>
                    </a:lnTo>
                    <a:lnTo>
                      <a:pt x="1327" y="37157"/>
                    </a:lnTo>
                    <a:lnTo>
                      <a:pt x="1367" y="36226"/>
                    </a:lnTo>
                    <a:lnTo>
                      <a:pt x="1406" y="35295"/>
                    </a:lnTo>
                    <a:lnTo>
                      <a:pt x="1446" y="34364"/>
                    </a:lnTo>
                    <a:lnTo>
                      <a:pt x="1585" y="32503"/>
                    </a:lnTo>
                    <a:lnTo>
                      <a:pt x="1763" y="30641"/>
                    </a:lnTo>
                    <a:lnTo>
                      <a:pt x="1941" y="28779"/>
                    </a:lnTo>
                    <a:lnTo>
                      <a:pt x="2139" y="26917"/>
                    </a:lnTo>
                    <a:lnTo>
                      <a:pt x="2357" y="25055"/>
                    </a:lnTo>
                    <a:lnTo>
                      <a:pt x="2535" y="23194"/>
                    </a:lnTo>
                    <a:lnTo>
                      <a:pt x="2714" y="21332"/>
                    </a:lnTo>
                    <a:lnTo>
                      <a:pt x="2852" y="19470"/>
                    </a:lnTo>
                    <a:lnTo>
                      <a:pt x="2912" y="18519"/>
                    </a:lnTo>
                    <a:lnTo>
                      <a:pt x="2951" y="17589"/>
                    </a:lnTo>
                    <a:lnTo>
                      <a:pt x="2991" y="16658"/>
                    </a:lnTo>
                    <a:lnTo>
                      <a:pt x="2991" y="15727"/>
                    </a:lnTo>
                    <a:lnTo>
                      <a:pt x="2991" y="14796"/>
                    </a:lnTo>
                    <a:lnTo>
                      <a:pt x="2991" y="13845"/>
                    </a:lnTo>
                    <a:lnTo>
                      <a:pt x="2951" y="12914"/>
                    </a:lnTo>
                    <a:lnTo>
                      <a:pt x="2892" y="11983"/>
                    </a:lnTo>
                    <a:lnTo>
                      <a:pt x="2813" y="11112"/>
                    </a:lnTo>
                    <a:lnTo>
                      <a:pt x="2733" y="10260"/>
                    </a:lnTo>
                    <a:lnTo>
                      <a:pt x="2654" y="9409"/>
                    </a:lnTo>
                    <a:lnTo>
                      <a:pt x="2535" y="8557"/>
                    </a:lnTo>
                    <a:lnTo>
                      <a:pt x="2417" y="7705"/>
                    </a:lnTo>
                    <a:lnTo>
                      <a:pt x="2278" y="6854"/>
                    </a:lnTo>
                    <a:lnTo>
                      <a:pt x="2119" y="6022"/>
                    </a:lnTo>
                    <a:lnTo>
                      <a:pt x="1961" y="5170"/>
                    </a:lnTo>
                    <a:lnTo>
                      <a:pt x="1684" y="3883"/>
                    </a:lnTo>
                    <a:lnTo>
                      <a:pt x="1387" y="2575"/>
                    </a:lnTo>
                    <a:lnTo>
                      <a:pt x="1208" y="1922"/>
                    </a:lnTo>
                    <a:lnTo>
                      <a:pt x="1030" y="1268"/>
                    </a:lnTo>
                    <a:lnTo>
                      <a:pt x="832" y="634"/>
                    </a:lnTo>
                    <a:lnTo>
                      <a:pt x="6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6" name="Google Shape;6536;p24"/>
              <p:cNvSpPr/>
              <p:nvPr/>
            </p:nvSpPr>
            <p:spPr>
              <a:xfrm>
                <a:off x="3700550" y="516400"/>
                <a:ext cx="162950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8" h="108083" extrusionOk="0">
                    <a:moveTo>
                      <a:pt x="5923" y="0"/>
                    </a:moveTo>
                    <a:lnTo>
                      <a:pt x="5883" y="20"/>
                    </a:lnTo>
                    <a:lnTo>
                      <a:pt x="5844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06" y="1525"/>
                    </a:lnTo>
                    <a:lnTo>
                      <a:pt x="5487" y="2813"/>
                    </a:lnTo>
                    <a:lnTo>
                      <a:pt x="5408" y="4100"/>
                    </a:lnTo>
                    <a:lnTo>
                      <a:pt x="5329" y="5407"/>
                    </a:lnTo>
                    <a:lnTo>
                      <a:pt x="5269" y="6695"/>
                    </a:lnTo>
                    <a:lnTo>
                      <a:pt x="5249" y="7982"/>
                    </a:lnTo>
                    <a:lnTo>
                      <a:pt x="5230" y="9289"/>
                    </a:lnTo>
                    <a:lnTo>
                      <a:pt x="5210" y="10577"/>
                    </a:lnTo>
                    <a:lnTo>
                      <a:pt x="5230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30" y="23609"/>
                    </a:lnTo>
                    <a:lnTo>
                      <a:pt x="5170" y="24956"/>
                    </a:lnTo>
                    <a:lnTo>
                      <a:pt x="5091" y="26283"/>
                    </a:lnTo>
                    <a:lnTo>
                      <a:pt x="4972" y="27610"/>
                    </a:lnTo>
                    <a:lnTo>
                      <a:pt x="4853" y="28917"/>
                    </a:lnTo>
                    <a:lnTo>
                      <a:pt x="4675" y="30244"/>
                    </a:lnTo>
                    <a:lnTo>
                      <a:pt x="4457" y="31551"/>
                    </a:lnTo>
                    <a:lnTo>
                      <a:pt x="4358" y="32185"/>
                    </a:lnTo>
                    <a:lnTo>
                      <a:pt x="4220" y="32819"/>
                    </a:lnTo>
                    <a:lnTo>
                      <a:pt x="3922" y="34067"/>
                    </a:lnTo>
                    <a:lnTo>
                      <a:pt x="3606" y="35295"/>
                    </a:lnTo>
                    <a:lnTo>
                      <a:pt x="3229" y="36503"/>
                    </a:lnTo>
                    <a:lnTo>
                      <a:pt x="2853" y="37711"/>
                    </a:lnTo>
                    <a:lnTo>
                      <a:pt x="2457" y="38919"/>
                    </a:lnTo>
                    <a:lnTo>
                      <a:pt x="1665" y="41316"/>
                    </a:lnTo>
                    <a:lnTo>
                      <a:pt x="1288" y="42544"/>
                    </a:lnTo>
                    <a:lnTo>
                      <a:pt x="952" y="43772"/>
                    </a:lnTo>
                    <a:lnTo>
                      <a:pt x="813" y="44386"/>
                    </a:lnTo>
                    <a:lnTo>
                      <a:pt x="674" y="45000"/>
                    </a:lnTo>
                    <a:lnTo>
                      <a:pt x="555" y="45614"/>
                    </a:lnTo>
                    <a:lnTo>
                      <a:pt x="437" y="46228"/>
                    </a:lnTo>
                    <a:lnTo>
                      <a:pt x="338" y="46862"/>
                    </a:lnTo>
                    <a:lnTo>
                      <a:pt x="258" y="47476"/>
                    </a:lnTo>
                    <a:lnTo>
                      <a:pt x="179" y="48109"/>
                    </a:lnTo>
                    <a:lnTo>
                      <a:pt x="120" y="48743"/>
                    </a:lnTo>
                    <a:lnTo>
                      <a:pt x="60" y="49377"/>
                    </a:lnTo>
                    <a:lnTo>
                      <a:pt x="21" y="50031"/>
                    </a:lnTo>
                    <a:lnTo>
                      <a:pt x="1" y="50664"/>
                    </a:lnTo>
                    <a:lnTo>
                      <a:pt x="1" y="51318"/>
                    </a:lnTo>
                    <a:lnTo>
                      <a:pt x="1" y="52645"/>
                    </a:lnTo>
                    <a:lnTo>
                      <a:pt x="60" y="53972"/>
                    </a:lnTo>
                    <a:lnTo>
                      <a:pt x="139" y="55299"/>
                    </a:lnTo>
                    <a:lnTo>
                      <a:pt x="258" y="56606"/>
                    </a:lnTo>
                    <a:lnTo>
                      <a:pt x="397" y="57933"/>
                    </a:lnTo>
                    <a:lnTo>
                      <a:pt x="555" y="59260"/>
                    </a:lnTo>
                    <a:lnTo>
                      <a:pt x="734" y="60568"/>
                    </a:lnTo>
                    <a:lnTo>
                      <a:pt x="932" y="61875"/>
                    </a:lnTo>
                    <a:lnTo>
                      <a:pt x="1150" y="63222"/>
                    </a:lnTo>
                    <a:lnTo>
                      <a:pt x="1367" y="64568"/>
                    </a:lnTo>
                    <a:lnTo>
                      <a:pt x="1843" y="67262"/>
                    </a:lnTo>
                    <a:lnTo>
                      <a:pt x="2338" y="69936"/>
                    </a:lnTo>
                    <a:lnTo>
                      <a:pt x="2853" y="72610"/>
                    </a:lnTo>
                    <a:lnTo>
                      <a:pt x="3368" y="75303"/>
                    </a:lnTo>
                    <a:lnTo>
                      <a:pt x="3883" y="77977"/>
                    </a:lnTo>
                    <a:lnTo>
                      <a:pt x="4358" y="80671"/>
                    </a:lnTo>
                    <a:lnTo>
                      <a:pt x="4596" y="81998"/>
                    </a:lnTo>
                    <a:lnTo>
                      <a:pt x="4814" y="83365"/>
                    </a:lnTo>
                    <a:lnTo>
                      <a:pt x="5032" y="84870"/>
                    </a:lnTo>
                    <a:lnTo>
                      <a:pt x="5230" y="86375"/>
                    </a:lnTo>
                    <a:lnTo>
                      <a:pt x="5428" y="87900"/>
                    </a:lnTo>
                    <a:lnTo>
                      <a:pt x="5586" y="89425"/>
                    </a:lnTo>
                    <a:lnTo>
                      <a:pt x="5705" y="90950"/>
                    </a:lnTo>
                    <a:lnTo>
                      <a:pt x="5824" y="92475"/>
                    </a:lnTo>
                    <a:lnTo>
                      <a:pt x="5883" y="94001"/>
                    </a:lnTo>
                    <a:lnTo>
                      <a:pt x="5923" y="95545"/>
                    </a:lnTo>
                    <a:lnTo>
                      <a:pt x="5943" y="97070"/>
                    </a:lnTo>
                    <a:lnTo>
                      <a:pt x="5903" y="98596"/>
                    </a:lnTo>
                    <a:lnTo>
                      <a:pt x="5844" y="100121"/>
                    </a:lnTo>
                    <a:lnTo>
                      <a:pt x="5725" y="101646"/>
                    </a:lnTo>
                    <a:lnTo>
                      <a:pt x="5566" y="103171"/>
                    </a:lnTo>
                    <a:lnTo>
                      <a:pt x="5467" y="103923"/>
                    </a:lnTo>
                    <a:lnTo>
                      <a:pt x="5349" y="104676"/>
                    </a:lnTo>
                    <a:lnTo>
                      <a:pt x="5230" y="105429"/>
                    </a:lnTo>
                    <a:lnTo>
                      <a:pt x="5111" y="106181"/>
                    </a:lnTo>
                    <a:lnTo>
                      <a:pt x="4952" y="106934"/>
                    </a:lnTo>
                    <a:lnTo>
                      <a:pt x="4794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4" y="107885"/>
                    </a:lnTo>
                    <a:lnTo>
                      <a:pt x="4834" y="107944"/>
                    </a:lnTo>
                    <a:lnTo>
                      <a:pt x="4913" y="108023"/>
                    </a:lnTo>
                    <a:lnTo>
                      <a:pt x="4992" y="108083"/>
                    </a:lnTo>
                    <a:lnTo>
                      <a:pt x="5111" y="108083"/>
                    </a:lnTo>
                    <a:lnTo>
                      <a:pt x="5210" y="108063"/>
                    </a:lnTo>
                    <a:lnTo>
                      <a:pt x="5249" y="108023"/>
                    </a:lnTo>
                    <a:lnTo>
                      <a:pt x="5289" y="107984"/>
                    </a:lnTo>
                    <a:lnTo>
                      <a:pt x="5329" y="107924"/>
                    </a:lnTo>
                    <a:lnTo>
                      <a:pt x="5349" y="107845"/>
                    </a:lnTo>
                    <a:lnTo>
                      <a:pt x="5626" y="106538"/>
                    </a:lnTo>
                    <a:lnTo>
                      <a:pt x="5844" y="105211"/>
                    </a:lnTo>
                    <a:lnTo>
                      <a:pt x="6042" y="103884"/>
                    </a:lnTo>
                    <a:lnTo>
                      <a:pt x="6200" y="102557"/>
                    </a:lnTo>
                    <a:lnTo>
                      <a:pt x="6339" y="101230"/>
                    </a:lnTo>
                    <a:lnTo>
                      <a:pt x="6418" y="99903"/>
                    </a:lnTo>
                    <a:lnTo>
                      <a:pt x="647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77" y="94595"/>
                    </a:lnTo>
                    <a:lnTo>
                      <a:pt x="6418" y="93248"/>
                    </a:lnTo>
                    <a:lnTo>
                      <a:pt x="6339" y="91921"/>
                    </a:lnTo>
                    <a:lnTo>
                      <a:pt x="6240" y="90594"/>
                    </a:lnTo>
                    <a:lnTo>
                      <a:pt x="6121" y="89287"/>
                    </a:lnTo>
                    <a:lnTo>
                      <a:pt x="5982" y="87960"/>
                    </a:lnTo>
                    <a:lnTo>
                      <a:pt x="5824" y="86633"/>
                    </a:lnTo>
                    <a:lnTo>
                      <a:pt x="5646" y="85306"/>
                    </a:lnTo>
                    <a:lnTo>
                      <a:pt x="5467" y="83979"/>
                    </a:lnTo>
                    <a:lnTo>
                      <a:pt x="5249" y="82652"/>
                    </a:lnTo>
                    <a:lnTo>
                      <a:pt x="5032" y="81344"/>
                    </a:lnTo>
                    <a:lnTo>
                      <a:pt x="4576" y="78710"/>
                    </a:lnTo>
                    <a:lnTo>
                      <a:pt x="4101" y="76076"/>
                    </a:lnTo>
                    <a:lnTo>
                      <a:pt x="3091" y="70827"/>
                    </a:lnTo>
                    <a:lnTo>
                      <a:pt x="2595" y="68233"/>
                    </a:lnTo>
                    <a:lnTo>
                      <a:pt x="2120" y="65638"/>
                    </a:lnTo>
                    <a:lnTo>
                      <a:pt x="1665" y="62964"/>
                    </a:lnTo>
                    <a:lnTo>
                      <a:pt x="1447" y="61617"/>
                    </a:lnTo>
                    <a:lnTo>
                      <a:pt x="1249" y="60270"/>
                    </a:lnTo>
                    <a:lnTo>
                      <a:pt x="1051" y="58904"/>
                    </a:lnTo>
                    <a:lnTo>
                      <a:pt x="892" y="57537"/>
                    </a:lnTo>
                    <a:lnTo>
                      <a:pt x="753" y="56151"/>
                    </a:lnTo>
                    <a:lnTo>
                      <a:pt x="654" y="54784"/>
                    </a:lnTo>
                    <a:lnTo>
                      <a:pt x="57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55" y="50664"/>
                    </a:lnTo>
                    <a:lnTo>
                      <a:pt x="595" y="49991"/>
                    </a:lnTo>
                    <a:lnTo>
                      <a:pt x="635" y="49298"/>
                    </a:lnTo>
                    <a:lnTo>
                      <a:pt x="674" y="48624"/>
                    </a:lnTo>
                    <a:lnTo>
                      <a:pt x="753" y="47951"/>
                    </a:lnTo>
                    <a:lnTo>
                      <a:pt x="833" y="47278"/>
                    </a:lnTo>
                    <a:lnTo>
                      <a:pt x="932" y="46604"/>
                    </a:lnTo>
                    <a:lnTo>
                      <a:pt x="1051" y="45931"/>
                    </a:lnTo>
                    <a:lnTo>
                      <a:pt x="1169" y="45257"/>
                    </a:lnTo>
                    <a:lnTo>
                      <a:pt x="1308" y="44604"/>
                    </a:lnTo>
                    <a:lnTo>
                      <a:pt x="1486" y="43930"/>
                    </a:lnTo>
                    <a:lnTo>
                      <a:pt x="1843" y="42683"/>
                    </a:lnTo>
                    <a:lnTo>
                      <a:pt x="221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47" y="37790"/>
                    </a:lnTo>
                    <a:lnTo>
                      <a:pt x="3843" y="36582"/>
                    </a:lnTo>
                    <a:lnTo>
                      <a:pt x="4220" y="35334"/>
                    </a:lnTo>
                    <a:lnTo>
                      <a:pt x="4378" y="34701"/>
                    </a:lnTo>
                    <a:lnTo>
                      <a:pt x="4536" y="34067"/>
                    </a:lnTo>
                    <a:lnTo>
                      <a:pt x="4794" y="32859"/>
                    </a:lnTo>
                    <a:lnTo>
                      <a:pt x="5032" y="31631"/>
                    </a:lnTo>
                    <a:lnTo>
                      <a:pt x="5230" y="30403"/>
                    </a:lnTo>
                    <a:lnTo>
                      <a:pt x="5388" y="29155"/>
                    </a:lnTo>
                    <a:lnTo>
                      <a:pt x="5527" y="27907"/>
                    </a:lnTo>
                    <a:lnTo>
                      <a:pt x="5626" y="26659"/>
                    </a:lnTo>
                    <a:lnTo>
                      <a:pt x="5705" y="25412"/>
                    </a:lnTo>
                    <a:lnTo>
                      <a:pt x="5764" y="24144"/>
                    </a:lnTo>
                    <a:lnTo>
                      <a:pt x="5824" y="22658"/>
                    </a:lnTo>
                    <a:lnTo>
                      <a:pt x="5844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24" y="15231"/>
                    </a:lnTo>
                    <a:lnTo>
                      <a:pt x="5784" y="12260"/>
                    </a:lnTo>
                    <a:lnTo>
                      <a:pt x="5784" y="10775"/>
                    </a:lnTo>
                    <a:lnTo>
                      <a:pt x="5784" y="9289"/>
                    </a:lnTo>
                    <a:lnTo>
                      <a:pt x="5804" y="7804"/>
                    </a:lnTo>
                    <a:lnTo>
                      <a:pt x="5844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41" y="1882"/>
                    </a:lnTo>
                    <a:lnTo>
                      <a:pt x="6299" y="416"/>
                    </a:lnTo>
                    <a:lnTo>
                      <a:pt x="6319" y="337"/>
                    </a:lnTo>
                    <a:lnTo>
                      <a:pt x="6299" y="258"/>
                    </a:lnTo>
                    <a:lnTo>
                      <a:pt x="6260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7" name="Google Shape;6537;p24"/>
              <p:cNvSpPr/>
              <p:nvPr/>
            </p:nvSpPr>
            <p:spPr>
              <a:xfrm>
                <a:off x="3722850" y="2585650"/>
                <a:ext cx="64375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5" h="26680" extrusionOk="0">
                    <a:moveTo>
                      <a:pt x="1862" y="0"/>
                    </a:moveTo>
                    <a:lnTo>
                      <a:pt x="1763" y="20"/>
                    </a:lnTo>
                    <a:lnTo>
                      <a:pt x="1664" y="60"/>
                    </a:lnTo>
                    <a:lnTo>
                      <a:pt x="1585" y="159"/>
                    </a:lnTo>
                    <a:lnTo>
                      <a:pt x="1565" y="218"/>
                    </a:lnTo>
                    <a:lnTo>
                      <a:pt x="1545" y="278"/>
                    </a:lnTo>
                    <a:lnTo>
                      <a:pt x="1545" y="337"/>
                    </a:lnTo>
                    <a:lnTo>
                      <a:pt x="1565" y="416"/>
                    </a:lnTo>
                    <a:lnTo>
                      <a:pt x="1664" y="872"/>
                    </a:lnTo>
                    <a:lnTo>
                      <a:pt x="1743" y="1327"/>
                    </a:lnTo>
                    <a:lnTo>
                      <a:pt x="1822" y="1803"/>
                    </a:lnTo>
                    <a:lnTo>
                      <a:pt x="1882" y="2258"/>
                    </a:lnTo>
                    <a:lnTo>
                      <a:pt x="1961" y="3189"/>
                    </a:lnTo>
                    <a:lnTo>
                      <a:pt x="2020" y="4120"/>
                    </a:lnTo>
                    <a:lnTo>
                      <a:pt x="2020" y="5031"/>
                    </a:lnTo>
                    <a:lnTo>
                      <a:pt x="1981" y="5962"/>
                    </a:lnTo>
                    <a:lnTo>
                      <a:pt x="1921" y="6893"/>
                    </a:lnTo>
                    <a:lnTo>
                      <a:pt x="1842" y="7804"/>
                    </a:lnTo>
                    <a:lnTo>
                      <a:pt x="1723" y="8735"/>
                    </a:lnTo>
                    <a:lnTo>
                      <a:pt x="1585" y="9666"/>
                    </a:lnTo>
                    <a:lnTo>
                      <a:pt x="1446" y="10577"/>
                    </a:lnTo>
                    <a:lnTo>
                      <a:pt x="1288" y="11508"/>
                    </a:lnTo>
                    <a:lnTo>
                      <a:pt x="951" y="13330"/>
                    </a:lnTo>
                    <a:lnTo>
                      <a:pt x="634" y="15152"/>
                    </a:lnTo>
                    <a:lnTo>
                      <a:pt x="495" y="16024"/>
                    </a:lnTo>
                    <a:lnTo>
                      <a:pt x="357" y="16915"/>
                    </a:lnTo>
                    <a:lnTo>
                      <a:pt x="238" y="17786"/>
                    </a:lnTo>
                    <a:lnTo>
                      <a:pt x="139" y="18678"/>
                    </a:lnTo>
                    <a:lnTo>
                      <a:pt x="79" y="19569"/>
                    </a:lnTo>
                    <a:lnTo>
                      <a:pt x="20" y="20460"/>
                    </a:lnTo>
                    <a:lnTo>
                      <a:pt x="0" y="21352"/>
                    </a:lnTo>
                    <a:lnTo>
                      <a:pt x="20" y="22243"/>
                    </a:lnTo>
                    <a:lnTo>
                      <a:pt x="60" y="22797"/>
                    </a:lnTo>
                    <a:lnTo>
                      <a:pt x="99" y="23352"/>
                    </a:lnTo>
                    <a:lnTo>
                      <a:pt x="218" y="24461"/>
                    </a:lnTo>
                    <a:lnTo>
                      <a:pt x="475" y="26679"/>
                    </a:lnTo>
                    <a:lnTo>
                      <a:pt x="1050" y="26679"/>
                    </a:lnTo>
                    <a:lnTo>
                      <a:pt x="792" y="24461"/>
                    </a:lnTo>
                    <a:lnTo>
                      <a:pt x="674" y="23352"/>
                    </a:lnTo>
                    <a:lnTo>
                      <a:pt x="634" y="22797"/>
                    </a:lnTo>
                    <a:lnTo>
                      <a:pt x="594" y="22243"/>
                    </a:lnTo>
                    <a:lnTo>
                      <a:pt x="574" y="21252"/>
                    </a:lnTo>
                    <a:lnTo>
                      <a:pt x="594" y="20262"/>
                    </a:lnTo>
                    <a:lnTo>
                      <a:pt x="654" y="19272"/>
                    </a:lnTo>
                    <a:lnTo>
                      <a:pt x="753" y="18282"/>
                    </a:lnTo>
                    <a:lnTo>
                      <a:pt x="872" y="17311"/>
                    </a:lnTo>
                    <a:lnTo>
                      <a:pt x="1010" y="16321"/>
                    </a:lnTo>
                    <a:lnTo>
                      <a:pt x="1169" y="15350"/>
                    </a:lnTo>
                    <a:lnTo>
                      <a:pt x="1347" y="14380"/>
                    </a:lnTo>
                    <a:lnTo>
                      <a:pt x="1664" y="12637"/>
                    </a:lnTo>
                    <a:lnTo>
                      <a:pt x="1961" y="10874"/>
                    </a:lnTo>
                    <a:lnTo>
                      <a:pt x="2100" y="9983"/>
                    </a:lnTo>
                    <a:lnTo>
                      <a:pt x="2238" y="9111"/>
                    </a:lnTo>
                    <a:lnTo>
                      <a:pt x="2357" y="8220"/>
                    </a:lnTo>
                    <a:lnTo>
                      <a:pt x="2456" y="7329"/>
                    </a:lnTo>
                    <a:lnTo>
                      <a:pt x="2516" y="6437"/>
                    </a:lnTo>
                    <a:lnTo>
                      <a:pt x="2575" y="5566"/>
                    </a:lnTo>
                    <a:lnTo>
                      <a:pt x="2575" y="4675"/>
                    </a:lnTo>
                    <a:lnTo>
                      <a:pt x="2575" y="3783"/>
                    </a:lnTo>
                    <a:lnTo>
                      <a:pt x="2516" y="2892"/>
                    </a:lnTo>
                    <a:lnTo>
                      <a:pt x="2416" y="2001"/>
                    </a:lnTo>
                    <a:lnTo>
                      <a:pt x="2278" y="1129"/>
                    </a:lnTo>
                    <a:lnTo>
                      <a:pt x="2199" y="674"/>
                    </a:lnTo>
                    <a:lnTo>
                      <a:pt x="2100" y="238"/>
                    </a:lnTo>
                    <a:lnTo>
                      <a:pt x="2080" y="159"/>
                    </a:lnTo>
                    <a:lnTo>
                      <a:pt x="2040" y="119"/>
                    </a:lnTo>
                    <a:lnTo>
                      <a:pt x="2020" y="60"/>
                    </a:lnTo>
                    <a:lnTo>
                      <a:pt x="1961" y="40"/>
                    </a:lnTo>
                    <a:lnTo>
                      <a:pt x="186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8" name="Google Shape;6538;p24"/>
              <p:cNvSpPr/>
              <p:nvPr/>
            </p:nvSpPr>
            <p:spPr>
              <a:xfrm>
                <a:off x="3790675" y="2936725"/>
                <a:ext cx="14375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2853" extrusionOk="0">
                    <a:moveTo>
                      <a:pt x="298" y="0"/>
                    </a:moveTo>
                    <a:lnTo>
                      <a:pt x="179" y="20"/>
                    </a:lnTo>
                    <a:lnTo>
                      <a:pt x="100" y="79"/>
                    </a:lnTo>
                    <a:lnTo>
                      <a:pt x="60" y="119"/>
                    </a:lnTo>
                    <a:lnTo>
                      <a:pt x="40" y="178"/>
                    </a:lnTo>
                    <a:lnTo>
                      <a:pt x="20" y="238"/>
                    </a:lnTo>
                    <a:lnTo>
                      <a:pt x="1" y="317"/>
                    </a:lnTo>
                    <a:lnTo>
                      <a:pt x="1" y="2515"/>
                    </a:lnTo>
                    <a:lnTo>
                      <a:pt x="20" y="2595"/>
                    </a:lnTo>
                    <a:lnTo>
                      <a:pt x="40" y="2654"/>
                    </a:lnTo>
                    <a:lnTo>
                      <a:pt x="60" y="2713"/>
                    </a:lnTo>
                    <a:lnTo>
                      <a:pt x="100" y="2773"/>
                    </a:lnTo>
                    <a:lnTo>
                      <a:pt x="179" y="2832"/>
                    </a:lnTo>
                    <a:lnTo>
                      <a:pt x="298" y="2852"/>
                    </a:lnTo>
                    <a:lnTo>
                      <a:pt x="397" y="2832"/>
                    </a:lnTo>
                    <a:lnTo>
                      <a:pt x="496" y="2773"/>
                    </a:lnTo>
                    <a:lnTo>
                      <a:pt x="516" y="2713"/>
                    </a:lnTo>
                    <a:lnTo>
                      <a:pt x="555" y="2654"/>
                    </a:lnTo>
                    <a:lnTo>
                      <a:pt x="575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75" y="238"/>
                    </a:lnTo>
                    <a:lnTo>
                      <a:pt x="555" y="178"/>
                    </a:lnTo>
                    <a:lnTo>
                      <a:pt x="516" y="119"/>
                    </a:lnTo>
                    <a:lnTo>
                      <a:pt x="496" y="79"/>
                    </a:lnTo>
                    <a:lnTo>
                      <a:pt x="397" y="20"/>
                    </a:lnTo>
                    <a:lnTo>
                      <a:pt x="29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9" name="Google Shape;6539;p24"/>
              <p:cNvSpPr/>
              <p:nvPr/>
            </p:nvSpPr>
            <p:spPr>
              <a:xfrm>
                <a:off x="3867425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65" y="0"/>
                    </a:moveTo>
                    <a:lnTo>
                      <a:pt x="1446" y="20"/>
                    </a:lnTo>
                    <a:lnTo>
                      <a:pt x="1347" y="80"/>
                    </a:lnTo>
                    <a:lnTo>
                      <a:pt x="1268" y="159"/>
                    </a:lnTo>
                    <a:lnTo>
                      <a:pt x="1248" y="218"/>
                    </a:lnTo>
                    <a:lnTo>
                      <a:pt x="1229" y="278"/>
                    </a:lnTo>
                    <a:lnTo>
                      <a:pt x="1229" y="337"/>
                    </a:lnTo>
                    <a:lnTo>
                      <a:pt x="1229" y="416"/>
                    </a:lnTo>
                    <a:lnTo>
                      <a:pt x="1387" y="1506"/>
                    </a:lnTo>
                    <a:lnTo>
                      <a:pt x="1486" y="2595"/>
                    </a:lnTo>
                    <a:lnTo>
                      <a:pt x="1585" y="3684"/>
                    </a:lnTo>
                    <a:lnTo>
                      <a:pt x="1644" y="4794"/>
                    </a:lnTo>
                    <a:lnTo>
                      <a:pt x="1684" y="5883"/>
                    </a:lnTo>
                    <a:lnTo>
                      <a:pt x="1704" y="6972"/>
                    </a:lnTo>
                    <a:lnTo>
                      <a:pt x="1704" y="8062"/>
                    </a:lnTo>
                    <a:lnTo>
                      <a:pt x="1684" y="9171"/>
                    </a:lnTo>
                    <a:lnTo>
                      <a:pt x="1644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367" y="15746"/>
                    </a:lnTo>
                    <a:lnTo>
                      <a:pt x="1248" y="17945"/>
                    </a:lnTo>
                    <a:lnTo>
                      <a:pt x="1149" y="20084"/>
                    </a:lnTo>
                    <a:lnTo>
                      <a:pt x="1129" y="21154"/>
                    </a:lnTo>
                    <a:lnTo>
                      <a:pt x="1110" y="22243"/>
                    </a:lnTo>
                    <a:lnTo>
                      <a:pt x="1090" y="23312"/>
                    </a:lnTo>
                    <a:lnTo>
                      <a:pt x="1110" y="24382"/>
                    </a:lnTo>
                    <a:lnTo>
                      <a:pt x="1149" y="25451"/>
                    </a:lnTo>
                    <a:lnTo>
                      <a:pt x="1209" y="26541"/>
                    </a:lnTo>
                    <a:lnTo>
                      <a:pt x="1288" y="27610"/>
                    </a:lnTo>
                    <a:lnTo>
                      <a:pt x="1407" y="28680"/>
                    </a:lnTo>
                    <a:lnTo>
                      <a:pt x="1545" y="29749"/>
                    </a:lnTo>
                    <a:lnTo>
                      <a:pt x="1684" y="30819"/>
                    </a:lnTo>
                    <a:lnTo>
                      <a:pt x="2021" y="32958"/>
                    </a:lnTo>
                    <a:lnTo>
                      <a:pt x="2377" y="35077"/>
                    </a:lnTo>
                    <a:lnTo>
                      <a:pt x="2575" y="36186"/>
                    </a:lnTo>
                    <a:lnTo>
                      <a:pt x="2734" y="37276"/>
                    </a:lnTo>
                    <a:lnTo>
                      <a:pt x="2892" y="38385"/>
                    </a:lnTo>
                    <a:lnTo>
                      <a:pt x="3011" y="39494"/>
                    </a:lnTo>
                    <a:lnTo>
                      <a:pt x="3130" y="40603"/>
                    </a:lnTo>
                    <a:lnTo>
                      <a:pt x="3209" y="41732"/>
                    </a:lnTo>
                    <a:lnTo>
                      <a:pt x="3269" y="42841"/>
                    </a:lnTo>
                    <a:lnTo>
                      <a:pt x="3308" y="43970"/>
                    </a:lnTo>
                    <a:lnTo>
                      <a:pt x="3288" y="45099"/>
                    </a:lnTo>
                    <a:lnTo>
                      <a:pt x="3269" y="46208"/>
                    </a:lnTo>
                    <a:lnTo>
                      <a:pt x="3209" y="47337"/>
                    </a:lnTo>
                    <a:lnTo>
                      <a:pt x="3130" y="48466"/>
                    </a:lnTo>
                    <a:lnTo>
                      <a:pt x="3051" y="49575"/>
                    </a:lnTo>
                    <a:lnTo>
                      <a:pt x="2932" y="50685"/>
                    </a:lnTo>
                    <a:lnTo>
                      <a:pt x="2813" y="51814"/>
                    </a:lnTo>
                    <a:lnTo>
                      <a:pt x="2674" y="52923"/>
                    </a:lnTo>
                    <a:lnTo>
                      <a:pt x="2377" y="55022"/>
                    </a:lnTo>
                    <a:lnTo>
                      <a:pt x="2060" y="57122"/>
                    </a:lnTo>
                    <a:lnTo>
                      <a:pt x="1367" y="61301"/>
                    </a:lnTo>
                    <a:lnTo>
                      <a:pt x="1050" y="63400"/>
                    </a:lnTo>
                    <a:lnTo>
                      <a:pt x="753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100" y="71937"/>
                    </a:lnTo>
                    <a:lnTo>
                      <a:pt x="40" y="73066"/>
                    </a:lnTo>
                    <a:lnTo>
                      <a:pt x="20" y="74175"/>
                    </a:lnTo>
                    <a:lnTo>
                      <a:pt x="1" y="75284"/>
                    </a:lnTo>
                    <a:lnTo>
                      <a:pt x="20" y="76393"/>
                    </a:lnTo>
                    <a:lnTo>
                      <a:pt x="80" y="77502"/>
                    </a:lnTo>
                    <a:lnTo>
                      <a:pt x="139" y="78611"/>
                    </a:lnTo>
                    <a:lnTo>
                      <a:pt x="258" y="79701"/>
                    </a:lnTo>
                    <a:lnTo>
                      <a:pt x="377" y="80790"/>
                    </a:lnTo>
                    <a:lnTo>
                      <a:pt x="555" y="81879"/>
                    </a:lnTo>
                    <a:lnTo>
                      <a:pt x="753" y="82969"/>
                    </a:lnTo>
                    <a:lnTo>
                      <a:pt x="1011" y="84038"/>
                    </a:lnTo>
                    <a:lnTo>
                      <a:pt x="1288" y="85088"/>
                    </a:lnTo>
                    <a:lnTo>
                      <a:pt x="1605" y="86138"/>
                    </a:lnTo>
                    <a:lnTo>
                      <a:pt x="1961" y="87188"/>
                    </a:lnTo>
                    <a:lnTo>
                      <a:pt x="2001" y="87247"/>
                    </a:lnTo>
                    <a:lnTo>
                      <a:pt x="2021" y="87306"/>
                    </a:lnTo>
                    <a:lnTo>
                      <a:pt x="2080" y="87326"/>
                    </a:lnTo>
                    <a:lnTo>
                      <a:pt x="2120" y="87346"/>
                    </a:lnTo>
                    <a:lnTo>
                      <a:pt x="2159" y="87366"/>
                    </a:lnTo>
                    <a:lnTo>
                      <a:pt x="2219" y="87346"/>
                    </a:lnTo>
                    <a:lnTo>
                      <a:pt x="2318" y="87306"/>
                    </a:lnTo>
                    <a:lnTo>
                      <a:pt x="2397" y="87227"/>
                    </a:lnTo>
                    <a:lnTo>
                      <a:pt x="2457" y="87128"/>
                    </a:lnTo>
                    <a:lnTo>
                      <a:pt x="2476" y="86989"/>
                    </a:lnTo>
                    <a:lnTo>
                      <a:pt x="2476" y="86930"/>
                    </a:lnTo>
                    <a:lnTo>
                      <a:pt x="2457" y="86851"/>
                    </a:lnTo>
                    <a:lnTo>
                      <a:pt x="2100" y="85861"/>
                    </a:lnTo>
                    <a:lnTo>
                      <a:pt x="1803" y="84850"/>
                    </a:lnTo>
                    <a:lnTo>
                      <a:pt x="1526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31" y="80770"/>
                    </a:lnTo>
                    <a:lnTo>
                      <a:pt x="793" y="79740"/>
                    </a:lnTo>
                    <a:lnTo>
                      <a:pt x="694" y="78710"/>
                    </a:lnTo>
                    <a:lnTo>
                      <a:pt x="615" y="77681"/>
                    </a:lnTo>
                    <a:lnTo>
                      <a:pt x="575" y="76651"/>
                    </a:lnTo>
                    <a:lnTo>
                      <a:pt x="555" y="75601"/>
                    </a:lnTo>
                    <a:lnTo>
                      <a:pt x="555" y="74551"/>
                    </a:lnTo>
                    <a:lnTo>
                      <a:pt x="575" y="73501"/>
                    </a:lnTo>
                    <a:lnTo>
                      <a:pt x="615" y="72471"/>
                    </a:lnTo>
                    <a:lnTo>
                      <a:pt x="674" y="71422"/>
                    </a:lnTo>
                    <a:lnTo>
                      <a:pt x="773" y="70372"/>
                    </a:lnTo>
                    <a:lnTo>
                      <a:pt x="852" y="69322"/>
                    </a:lnTo>
                    <a:lnTo>
                      <a:pt x="971" y="68253"/>
                    </a:lnTo>
                    <a:lnTo>
                      <a:pt x="1229" y="66153"/>
                    </a:lnTo>
                    <a:lnTo>
                      <a:pt x="1526" y="64054"/>
                    </a:lnTo>
                    <a:lnTo>
                      <a:pt x="1843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9" y="52665"/>
                    </a:lnTo>
                    <a:lnTo>
                      <a:pt x="3387" y="51596"/>
                    </a:lnTo>
                    <a:lnTo>
                      <a:pt x="3506" y="50546"/>
                    </a:lnTo>
                    <a:lnTo>
                      <a:pt x="3605" y="49476"/>
                    </a:lnTo>
                    <a:lnTo>
                      <a:pt x="3684" y="48427"/>
                    </a:lnTo>
                    <a:lnTo>
                      <a:pt x="3744" y="47357"/>
                    </a:lnTo>
                    <a:lnTo>
                      <a:pt x="3784" y="46307"/>
                    </a:lnTo>
                    <a:lnTo>
                      <a:pt x="3803" y="45258"/>
                    </a:lnTo>
                    <a:lnTo>
                      <a:pt x="3803" y="44188"/>
                    </a:lnTo>
                    <a:lnTo>
                      <a:pt x="3784" y="43138"/>
                    </a:lnTo>
                    <a:lnTo>
                      <a:pt x="3764" y="42089"/>
                    </a:lnTo>
                    <a:lnTo>
                      <a:pt x="3704" y="41019"/>
                    </a:lnTo>
                    <a:lnTo>
                      <a:pt x="3625" y="39969"/>
                    </a:lnTo>
                    <a:lnTo>
                      <a:pt x="3506" y="38900"/>
                    </a:lnTo>
                    <a:lnTo>
                      <a:pt x="3387" y="37830"/>
                    </a:lnTo>
                    <a:lnTo>
                      <a:pt x="3229" y="36781"/>
                    </a:lnTo>
                    <a:lnTo>
                      <a:pt x="2872" y="34562"/>
                    </a:lnTo>
                    <a:lnTo>
                      <a:pt x="2516" y="32364"/>
                    </a:lnTo>
                    <a:lnTo>
                      <a:pt x="2338" y="31275"/>
                    </a:lnTo>
                    <a:lnTo>
                      <a:pt x="2159" y="30165"/>
                    </a:lnTo>
                    <a:lnTo>
                      <a:pt x="2021" y="29056"/>
                    </a:lnTo>
                    <a:lnTo>
                      <a:pt x="1902" y="27947"/>
                    </a:lnTo>
                    <a:lnTo>
                      <a:pt x="1803" y="26878"/>
                    </a:lnTo>
                    <a:lnTo>
                      <a:pt x="1743" y="25788"/>
                    </a:lnTo>
                    <a:lnTo>
                      <a:pt x="1684" y="24719"/>
                    </a:lnTo>
                    <a:lnTo>
                      <a:pt x="1664" y="23649"/>
                    </a:lnTo>
                    <a:lnTo>
                      <a:pt x="1664" y="22580"/>
                    </a:lnTo>
                    <a:lnTo>
                      <a:pt x="1684" y="21490"/>
                    </a:lnTo>
                    <a:lnTo>
                      <a:pt x="1704" y="20421"/>
                    </a:lnTo>
                    <a:lnTo>
                      <a:pt x="1743" y="19351"/>
                    </a:lnTo>
                    <a:lnTo>
                      <a:pt x="1862" y="16955"/>
                    </a:lnTo>
                    <a:lnTo>
                      <a:pt x="2001" y="14558"/>
                    </a:lnTo>
                    <a:lnTo>
                      <a:pt x="2120" y="12181"/>
                    </a:lnTo>
                    <a:lnTo>
                      <a:pt x="2179" y="10973"/>
                    </a:lnTo>
                    <a:lnTo>
                      <a:pt x="2219" y="9785"/>
                    </a:lnTo>
                    <a:lnTo>
                      <a:pt x="2258" y="8596"/>
                    </a:lnTo>
                    <a:lnTo>
                      <a:pt x="2258" y="7388"/>
                    </a:lnTo>
                    <a:lnTo>
                      <a:pt x="2258" y="6200"/>
                    </a:lnTo>
                    <a:lnTo>
                      <a:pt x="2219" y="5011"/>
                    </a:lnTo>
                    <a:lnTo>
                      <a:pt x="2159" y="3823"/>
                    </a:lnTo>
                    <a:lnTo>
                      <a:pt x="2060" y="2615"/>
                    </a:lnTo>
                    <a:lnTo>
                      <a:pt x="1942" y="1427"/>
                    </a:lnTo>
                    <a:lnTo>
                      <a:pt x="1783" y="238"/>
                    </a:lnTo>
                    <a:lnTo>
                      <a:pt x="1763" y="179"/>
                    </a:lnTo>
                    <a:lnTo>
                      <a:pt x="1724" y="119"/>
                    </a:lnTo>
                    <a:lnTo>
                      <a:pt x="1704" y="80"/>
                    </a:lnTo>
                    <a:lnTo>
                      <a:pt x="1664" y="40"/>
                    </a:lnTo>
                    <a:lnTo>
                      <a:pt x="1605" y="20"/>
                    </a:ln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0" name="Google Shape;6540;p24"/>
              <p:cNvSpPr/>
              <p:nvPr/>
            </p:nvSpPr>
            <p:spPr>
              <a:xfrm>
                <a:off x="3861000" y="267325"/>
                <a:ext cx="36650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6" h="10261" extrusionOk="0">
                    <a:moveTo>
                      <a:pt x="0" y="1"/>
                    </a:moveTo>
                    <a:lnTo>
                      <a:pt x="238" y="1229"/>
                    </a:lnTo>
                    <a:lnTo>
                      <a:pt x="436" y="2457"/>
                    </a:lnTo>
                    <a:lnTo>
                      <a:pt x="594" y="3685"/>
                    </a:lnTo>
                    <a:lnTo>
                      <a:pt x="733" y="4932"/>
                    </a:lnTo>
                    <a:lnTo>
                      <a:pt x="812" y="6180"/>
                    </a:lnTo>
                    <a:lnTo>
                      <a:pt x="872" y="7428"/>
                    </a:lnTo>
                    <a:lnTo>
                      <a:pt x="891" y="8696"/>
                    </a:lnTo>
                    <a:lnTo>
                      <a:pt x="891" y="9943"/>
                    </a:lnTo>
                    <a:lnTo>
                      <a:pt x="891" y="10023"/>
                    </a:lnTo>
                    <a:lnTo>
                      <a:pt x="911" y="10082"/>
                    </a:lnTo>
                    <a:lnTo>
                      <a:pt x="931" y="10141"/>
                    </a:lnTo>
                    <a:lnTo>
                      <a:pt x="971" y="10181"/>
                    </a:lnTo>
                    <a:lnTo>
                      <a:pt x="1070" y="10240"/>
                    </a:lnTo>
                    <a:lnTo>
                      <a:pt x="1169" y="10260"/>
                    </a:lnTo>
                    <a:lnTo>
                      <a:pt x="1268" y="10240"/>
                    </a:lnTo>
                    <a:lnTo>
                      <a:pt x="1367" y="10181"/>
                    </a:lnTo>
                    <a:lnTo>
                      <a:pt x="1406" y="10141"/>
                    </a:lnTo>
                    <a:lnTo>
                      <a:pt x="1426" y="10082"/>
                    </a:lnTo>
                    <a:lnTo>
                      <a:pt x="1446" y="10023"/>
                    </a:lnTo>
                    <a:lnTo>
                      <a:pt x="1446" y="9943"/>
                    </a:lnTo>
                    <a:lnTo>
                      <a:pt x="1466" y="8913"/>
                    </a:lnTo>
                    <a:lnTo>
                      <a:pt x="1466" y="7864"/>
                    </a:lnTo>
                    <a:lnTo>
                      <a:pt x="1426" y="6834"/>
                    </a:lnTo>
                    <a:lnTo>
                      <a:pt x="1367" y="5784"/>
                    </a:lnTo>
                    <a:lnTo>
                      <a:pt x="1287" y="4754"/>
                    </a:lnTo>
                    <a:lnTo>
                      <a:pt x="1169" y="3724"/>
                    </a:lnTo>
                    <a:lnTo>
                      <a:pt x="1050" y="2694"/>
                    </a:lnTo>
                    <a:lnTo>
                      <a:pt x="891" y="1664"/>
                    </a:lnTo>
                    <a:lnTo>
                      <a:pt x="753" y="832"/>
                    </a:lnTo>
                    <a:lnTo>
                      <a:pt x="59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1" name="Google Shape;6541;p24"/>
              <p:cNvSpPr/>
              <p:nvPr/>
            </p:nvSpPr>
            <p:spPr>
              <a:xfrm>
                <a:off x="3792650" y="267325"/>
                <a:ext cx="35200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408" h="6616" extrusionOk="0">
                    <a:moveTo>
                      <a:pt x="1" y="1"/>
                    </a:moveTo>
                    <a:lnTo>
                      <a:pt x="219" y="1585"/>
                    </a:lnTo>
                    <a:lnTo>
                      <a:pt x="437" y="3189"/>
                    </a:lnTo>
                    <a:lnTo>
                      <a:pt x="852" y="6378"/>
                    </a:lnTo>
                    <a:lnTo>
                      <a:pt x="872" y="6457"/>
                    </a:lnTo>
                    <a:lnTo>
                      <a:pt x="892" y="6517"/>
                    </a:lnTo>
                    <a:lnTo>
                      <a:pt x="932" y="6556"/>
                    </a:lnTo>
                    <a:lnTo>
                      <a:pt x="971" y="6596"/>
                    </a:lnTo>
                    <a:lnTo>
                      <a:pt x="1031" y="6616"/>
                    </a:lnTo>
                    <a:lnTo>
                      <a:pt x="1070" y="6616"/>
                    </a:lnTo>
                    <a:lnTo>
                      <a:pt x="1169" y="6596"/>
                    </a:lnTo>
                    <a:lnTo>
                      <a:pt x="1268" y="6556"/>
                    </a:lnTo>
                    <a:lnTo>
                      <a:pt x="1348" y="6457"/>
                    </a:lnTo>
                    <a:lnTo>
                      <a:pt x="1407" y="6339"/>
                    </a:lnTo>
                    <a:lnTo>
                      <a:pt x="1407" y="6279"/>
                    </a:lnTo>
                    <a:lnTo>
                      <a:pt x="1407" y="6200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2" name="Google Shape;6542;p24"/>
              <p:cNvSpPr/>
              <p:nvPr/>
            </p:nvSpPr>
            <p:spPr>
              <a:xfrm>
                <a:off x="3769375" y="1504725"/>
                <a:ext cx="1109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38" h="26066" extrusionOk="0">
                    <a:moveTo>
                      <a:pt x="3051" y="0"/>
                    </a:moveTo>
                    <a:lnTo>
                      <a:pt x="2952" y="20"/>
                    </a:lnTo>
                    <a:lnTo>
                      <a:pt x="2893" y="40"/>
                    </a:lnTo>
                    <a:lnTo>
                      <a:pt x="2853" y="80"/>
                    </a:lnTo>
                    <a:lnTo>
                      <a:pt x="2833" y="119"/>
                    </a:lnTo>
                    <a:lnTo>
                      <a:pt x="2813" y="179"/>
                    </a:lnTo>
                    <a:lnTo>
                      <a:pt x="2794" y="238"/>
                    </a:lnTo>
                    <a:lnTo>
                      <a:pt x="2794" y="317"/>
                    </a:lnTo>
                    <a:lnTo>
                      <a:pt x="3130" y="3387"/>
                    </a:lnTo>
                    <a:lnTo>
                      <a:pt x="3289" y="4932"/>
                    </a:lnTo>
                    <a:lnTo>
                      <a:pt x="3427" y="6477"/>
                    </a:lnTo>
                    <a:lnTo>
                      <a:pt x="3566" y="8022"/>
                    </a:lnTo>
                    <a:lnTo>
                      <a:pt x="3665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43" y="17331"/>
                    </a:lnTo>
                    <a:lnTo>
                      <a:pt x="3764" y="18876"/>
                    </a:lnTo>
                    <a:lnTo>
                      <a:pt x="3645" y="20421"/>
                    </a:lnTo>
                    <a:lnTo>
                      <a:pt x="3566" y="21193"/>
                    </a:lnTo>
                    <a:lnTo>
                      <a:pt x="3467" y="21965"/>
                    </a:lnTo>
                    <a:lnTo>
                      <a:pt x="3368" y="22718"/>
                    </a:lnTo>
                    <a:lnTo>
                      <a:pt x="3269" y="23491"/>
                    </a:lnTo>
                    <a:lnTo>
                      <a:pt x="3130" y="24263"/>
                    </a:lnTo>
                    <a:lnTo>
                      <a:pt x="2992" y="25016"/>
                    </a:lnTo>
                    <a:lnTo>
                      <a:pt x="2853" y="24818"/>
                    </a:lnTo>
                    <a:lnTo>
                      <a:pt x="2754" y="24580"/>
                    </a:lnTo>
                    <a:lnTo>
                      <a:pt x="2536" y="24124"/>
                    </a:lnTo>
                    <a:lnTo>
                      <a:pt x="2378" y="23649"/>
                    </a:lnTo>
                    <a:lnTo>
                      <a:pt x="2219" y="23174"/>
                    </a:lnTo>
                    <a:lnTo>
                      <a:pt x="2120" y="22659"/>
                    </a:lnTo>
                    <a:lnTo>
                      <a:pt x="2001" y="22164"/>
                    </a:lnTo>
                    <a:lnTo>
                      <a:pt x="1843" y="21134"/>
                    </a:lnTo>
                    <a:lnTo>
                      <a:pt x="1407" y="18262"/>
                    </a:lnTo>
                    <a:lnTo>
                      <a:pt x="1209" y="16816"/>
                    </a:lnTo>
                    <a:lnTo>
                      <a:pt x="1031" y="15370"/>
                    </a:lnTo>
                    <a:lnTo>
                      <a:pt x="872" y="13984"/>
                    </a:lnTo>
                    <a:lnTo>
                      <a:pt x="754" y="12577"/>
                    </a:lnTo>
                    <a:lnTo>
                      <a:pt x="655" y="11151"/>
                    </a:lnTo>
                    <a:lnTo>
                      <a:pt x="575" y="9745"/>
                    </a:lnTo>
                    <a:lnTo>
                      <a:pt x="555" y="8339"/>
                    </a:lnTo>
                    <a:lnTo>
                      <a:pt x="555" y="7626"/>
                    </a:lnTo>
                    <a:lnTo>
                      <a:pt x="575" y="6933"/>
                    </a:lnTo>
                    <a:lnTo>
                      <a:pt x="615" y="6220"/>
                    </a:lnTo>
                    <a:lnTo>
                      <a:pt x="655" y="5506"/>
                    </a:lnTo>
                    <a:lnTo>
                      <a:pt x="714" y="4813"/>
                    </a:lnTo>
                    <a:lnTo>
                      <a:pt x="773" y="4100"/>
                    </a:lnTo>
                    <a:lnTo>
                      <a:pt x="952" y="4417"/>
                    </a:lnTo>
                    <a:lnTo>
                      <a:pt x="1090" y="4754"/>
                    </a:lnTo>
                    <a:lnTo>
                      <a:pt x="1229" y="5071"/>
                    </a:lnTo>
                    <a:lnTo>
                      <a:pt x="1348" y="5407"/>
                    </a:lnTo>
                    <a:lnTo>
                      <a:pt x="1447" y="5744"/>
                    </a:lnTo>
                    <a:lnTo>
                      <a:pt x="1526" y="6101"/>
                    </a:lnTo>
                    <a:lnTo>
                      <a:pt x="1605" y="6457"/>
                    </a:lnTo>
                    <a:lnTo>
                      <a:pt x="1665" y="6814"/>
                    </a:lnTo>
                    <a:lnTo>
                      <a:pt x="1764" y="7527"/>
                    </a:lnTo>
                    <a:lnTo>
                      <a:pt x="1823" y="8279"/>
                    </a:lnTo>
                    <a:lnTo>
                      <a:pt x="1863" y="9012"/>
                    </a:lnTo>
                    <a:lnTo>
                      <a:pt x="1863" y="9765"/>
                    </a:lnTo>
                    <a:lnTo>
                      <a:pt x="1843" y="11290"/>
                    </a:lnTo>
                    <a:lnTo>
                      <a:pt x="1843" y="12815"/>
                    </a:lnTo>
                    <a:lnTo>
                      <a:pt x="1843" y="13568"/>
                    </a:lnTo>
                    <a:lnTo>
                      <a:pt x="1882" y="14300"/>
                    </a:lnTo>
                    <a:lnTo>
                      <a:pt x="1942" y="15013"/>
                    </a:lnTo>
                    <a:lnTo>
                      <a:pt x="2041" y="15727"/>
                    </a:lnTo>
                    <a:lnTo>
                      <a:pt x="2061" y="15806"/>
                    </a:lnTo>
                    <a:lnTo>
                      <a:pt x="2100" y="15845"/>
                    </a:lnTo>
                    <a:lnTo>
                      <a:pt x="2120" y="15905"/>
                    </a:lnTo>
                    <a:lnTo>
                      <a:pt x="2180" y="15925"/>
                    </a:lnTo>
                    <a:lnTo>
                      <a:pt x="2219" y="15944"/>
                    </a:lnTo>
                    <a:lnTo>
                      <a:pt x="2259" y="15964"/>
                    </a:lnTo>
                    <a:lnTo>
                      <a:pt x="2378" y="15944"/>
                    </a:lnTo>
                    <a:lnTo>
                      <a:pt x="2477" y="15905"/>
                    </a:lnTo>
                    <a:lnTo>
                      <a:pt x="2556" y="15806"/>
                    </a:lnTo>
                    <a:lnTo>
                      <a:pt x="2576" y="15746"/>
                    </a:lnTo>
                    <a:lnTo>
                      <a:pt x="2596" y="15687"/>
                    </a:lnTo>
                    <a:lnTo>
                      <a:pt x="2596" y="15627"/>
                    </a:lnTo>
                    <a:lnTo>
                      <a:pt x="2596" y="15548"/>
                    </a:lnTo>
                    <a:lnTo>
                      <a:pt x="2536" y="15152"/>
                    </a:lnTo>
                    <a:lnTo>
                      <a:pt x="2477" y="14756"/>
                    </a:lnTo>
                    <a:lnTo>
                      <a:pt x="2417" y="13964"/>
                    </a:lnTo>
                    <a:lnTo>
                      <a:pt x="2378" y="13152"/>
                    </a:lnTo>
                    <a:lnTo>
                      <a:pt x="2358" y="12340"/>
                    </a:lnTo>
                    <a:lnTo>
                      <a:pt x="2378" y="10696"/>
                    </a:lnTo>
                    <a:lnTo>
                      <a:pt x="2378" y="9884"/>
                    </a:lnTo>
                    <a:lnTo>
                      <a:pt x="2378" y="9072"/>
                    </a:lnTo>
                    <a:lnTo>
                      <a:pt x="2358" y="8260"/>
                    </a:lnTo>
                    <a:lnTo>
                      <a:pt x="2298" y="7467"/>
                    </a:lnTo>
                    <a:lnTo>
                      <a:pt x="2199" y="6675"/>
                    </a:lnTo>
                    <a:lnTo>
                      <a:pt x="2120" y="6299"/>
                    </a:lnTo>
                    <a:lnTo>
                      <a:pt x="2041" y="5903"/>
                    </a:lnTo>
                    <a:lnTo>
                      <a:pt x="1962" y="5526"/>
                    </a:lnTo>
                    <a:lnTo>
                      <a:pt x="1843" y="5150"/>
                    </a:lnTo>
                    <a:lnTo>
                      <a:pt x="1724" y="4793"/>
                    </a:lnTo>
                    <a:lnTo>
                      <a:pt x="1566" y="4417"/>
                    </a:lnTo>
                    <a:lnTo>
                      <a:pt x="1407" y="4061"/>
                    </a:lnTo>
                    <a:lnTo>
                      <a:pt x="1229" y="3704"/>
                    </a:lnTo>
                    <a:lnTo>
                      <a:pt x="1031" y="3367"/>
                    </a:lnTo>
                    <a:lnTo>
                      <a:pt x="793" y="3031"/>
                    </a:lnTo>
                    <a:lnTo>
                      <a:pt x="734" y="2971"/>
                    </a:lnTo>
                    <a:lnTo>
                      <a:pt x="674" y="2951"/>
                    </a:lnTo>
                    <a:lnTo>
                      <a:pt x="595" y="2932"/>
                    </a:lnTo>
                    <a:lnTo>
                      <a:pt x="516" y="2951"/>
                    </a:lnTo>
                    <a:lnTo>
                      <a:pt x="456" y="2971"/>
                    </a:lnTo>
                    <a:lnTo>
                      <a:pt x="397" y="3031"/>
                    </a:lnTo>
                    <a:lnTo>
                      <a:pt x="338" y="3090"/>
                    </a:lnTo>
                    <a:lnTo>
                      <a:pt x="318" y="3169"/>
                    </a:lnTo>
                    <a:lnTo>
                      <a:pt x="219" y="3942"/>
                    </a:lnTo>
                    <a:lnTo>
                      <a:pt x="159" y="4714"/>
                    </a:lnTo>
                    <a:lnTo>
                      <a:pt x="80" y="5506"/>
                    </a:lnTo>
                    <a:lnTo>
                      <a:pt x="41" y="6279"/>
                    </a:lnTo>
                    <a:lnTo>
                      <a:pt x="21" y="7051"/>
                    </a:lnTo>
                    <a:lnTo>
                      <a:pt x="1" y="7824"/>
                    </a:lnTo>
                    <a:lnTo>
                      <a:pt x="1" y="8596"/>
                    </a:lnTo>
                    <a:lnTo>
                      <a:pt x="21" y="9369"/>
                    </a:lnTo>
                    <a:lnTo>
                      <a:pt x="80" y="10914"/>
                    </a:lnTo>
                    <a:lnTo>
                      <a:pt x="179" y="12458"/>
                    </a:lnTo>
                    <a:lnTo>
                      <a:pt x="318" y="14003"/>
                    </a:lnTo>
                    <a:lnTo>
                      <a:pt x="496" y="15548"/>
                    </a:lnTo>
                    <a:lnTo>
                      <a:pt x="674" y="17093"/>
                    </a:lnTo>
                    <a:lnTo>
                      <a:pt x="892" y="18618"/>
                    </a:lnTo>
                    <a:lnTo>
                      <a:pt x="1110" y="20143"/>
                    </a:lnTo>
                    <a:lnTo>
                      <a:pt x="1348" y="21668"/>
                    </a:lnTo>
                    <a:lnTo>
                      <a:pt x="1447" y="22263"/>
                    </a:lnTo>
                    <a:lnTo>
                      <a:pt x="1566" y="22837"/>
                    </a:lnTo>
                    <a:lnTo>
                      <a:pt x="1704" y="23411"/>
                    </a:lnTo>
                    <a:lnTo>
                      <a:pt x="1863" y="23966"/>
                    </a:lnTo>
                    <a:lnTo>
                      <a:pt x="2061" y="24501"/>
                    </a:lnTo>
                    <a:lnTo>
                      <a:pt x="2180" y="24778"/>
                    </a:lnTo>
                    <a:lnTo>
                      <a:pt x="2298" y="25016"/>
                    </a:lnTo>
                    <a:lnTo>
                      <a:pt x="2437" y="25273"/>
                    </a:lnTo>
                    <a:lnTo>
                      <a:pt x="2596" y="25511"/>
                    </a:lnTo>
                    <a:lnTo>
                      <a:pt x="2754" y="25748"/>
                    </a:lnTo>
                    <a:lnTo>
                      <a:pt x="2932" y="25966"/>
                    </a:lnTo>
                    <a:lnTo>
                      <a:pt x="2992" y="26026"/>
                    </a:lnTo>
                    <a:lnTo>
                      <a:pt x="3071" y="26046"/>
                    </a:lnTo>
                    <a:lnTo>
                      <a:pt x="3130" y="26065"/>
                    </a:lnTo>
                    <a:lnTo>
                      <a:pt x="3210" y="26046"/>
                    </a:lnTo>
                    <a:lnTo>
                      <a:pt x="3269" y="26026"/>
                    </a:lnTo>
                    <a:lnTo>
                      <a:pt x="3328" y="25966"/>
                    </a:lnTo>
                    <a:lnTo>
                      <a:pt x="3388" y="25907"/>
                    </a:lnTo>
                    <a:lnTo>
                      <a:pt x="3408" y="25828"/>
                    </a:lnTo>
                    <a:lnTo>
                      <a:pt x="3566" y="25035"/>
                    </a:lnTo>
                    <a:lnTo>
                      <a:pt x="3705" y="24243"/>
                    </a:lnTo>
                    <a:lnTo>
                      <a:pt x="3843" y="23451"/>
                    </a:lnTo>
                    <a:lnTo>
                      <a:pt x="3962" y="22659"/>
                    </a:lnTo>
                    <a:lnTo>
                      <a:pt x="4061" y="21866"/>
                    </a:lnTo>
                    <a:lnTo>
                      <a:pt x="4140" y="21074"/>
                    </a:lnTo>
                    <a:lnTo>
                      <a:pt x="4220" y="20282"/>
                    </a:lnTo>
                    <a:lnTo>
                      <a:pt x="4279" y="19490"/>
                    </a:lnTo>
                    <a:lnTo>
                      <a:pt x="4378" y="17885"/>
                    </a:lnTo>
                    <a:lnTo>
                      <a:pt x="4418" y="16301"/>
                    </a:lnTo>
                    <a:lnTo>
                      <a:pt x="4437" y="14697"/>
                    </a:lnTo>
                    <a:lnTo>
                      <a:pt x="4398" y="13092"/>
                    </a:lnTo>
                    <a:lnTo>
                      <a:pt x="433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22" y="6675"/>
                    </a:lnTo>
                    <a:lnTo>
                      <a:pt x="3863" y="5091"/>
                    </a:lnTo>
                    <a:lnTo>
                      <a:pt x="3705" y="3486"/>
                    </a:lnTo>
                    <a:lnTo>
                      <a:pt x="3368" y="317"/>
                    </a:lnTo>
                    <a:lnTo>
                      <a:pt x="3348" y="238"/>
                    </a:lnTo>
                    <a:lnTo>
                      <a:pt x="3328" y="179"/>
                    </a:lnTo>
                    <a:lnTo>
                      <a:pt x="3289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3" name="Google Shape;6543;p24"/>
              <p:cNvSpPr/>
              <p:nvPr/>
            </p:nvSpPr>
            <p:spPr>
              <a:xfrm>
                <a:off x="3944175" y="2381650"/>
                <a:ext cx="50025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2001" h="34840" extrusionOk="0">
                    <a:moveTo>
                      <a:pt x="951" y="0"/>
                    </a:moveTo>
                    <a:lnTo>
                      <a:pt x="832" y="20"/>
                    </a:lnTo>
                    <a:lnTo>
                      <a:pt x="733" y="79"/>
                    </a:lnTo>
                    <a:lnTo>
                      <a:pt x="694" y="119"/>
                    </a:lnTo>
                    <a:lnTo>
                      <a:pt x="674" y="178"/>
                    </a:lnTo>
                    <a:lnTo>
                      <a:pt x="654" y="258"/>
                    </a:lnTo>
                    <a:lnTo>
                      <a:pt x="634" y="317"/>
                    </a:lnTo>
                    <a:lnTo>
                      <a:pt x="476" y="2733"/>
                    </a:lnTo>
                    <a:lnTo>
                      <a:pt x="416" y="3942"/>
                    </a:lnTo>
                    <a:lnTo>
                      <a:pt x="357" y="5130"/>
                    </a:lnTo>
                    <a:lnTo>
                      <a:pt x="317" y="6338"/>
                    </a:lnTo>
                    <a:lnTo>
                      <a:pt x="298" y="7546"/>
                    </a:lnTo>
                    <a:lnTo>
                      <a:pt x="317" y="8755"/>
                    </a:lnTo>
                    <a:lnTo>
                      <a:pt x="337" y="9963"/>
                    </a:lnTo>
                    <a:lnTo>
                      <a:pt x="377" y="10577"/>
                    </a:lnTo>
                    <a:lnTo>
                      <a:pt x="416" y="11191"/>
                    </a:lnTo>
                    <a:lnTo>
                      <a:pt x="535" y="12399"/>
                    </a:lnTo>
                    <a:lnTo>
                      <a:pt x="674" y="13607"/>
                    </a:lnTo>
                    <a:lnTo>
                      <a:pt x="832" y="14815"/>
                    </a:lnTo>
                    <a:lnTo>
                      <a:pt x="1011" y="16023"/>
                    </a:lnTo>
                    <a:lnTo>
                      <a:pt x="1149" y="17232"/>
                    </a:lnTo>
                    <a:lnTo>
                      <a:pt x="1288" y="18440"/>
                    </a:lnTo>
                    <a:lnTo>
                      <a:pt x="1387" y="19648"/>
                    </a:lnTo>
                    <a:lnTo>
                      <a:pt x="1427" y="20619"/>
                    </a:lnTo>
                    <a:lnTo>
                      <a:pt x="1427" y="21569"/>
                    </a:lnTo>
                    <a:lnTo>
                      <a:pt x="1407" y="22520"/>
                    </a:lnTo>
                    <a:lnTo>
                      <a:pt x="1328" y="23471"/>
                    </a:lnTo>
                    <a:lnTo>
                      <a:pt x="1228" y="24421"/>
                    </a:lnTo>
                    <a:lnTo>
                      <a:pt x="1129" y="25372"/>
                    </a:lnTo>
                    <a:lnTo>
                      <a:pt x="852" y="27273"/>
                    </a:lnTo>
                    <a:lnTo>
                      <a:pt x="555" y="29155"/>
                    </a:lnTo>
                    <a:lnTo>
                      <a:pt x="416" y="30106"/>
                    </a:lnTo>
                    <a:lnTo>
                      <a:pt x="298" y="31037"/>
                    </a:lnTo>
                    <a:lnTo>
                      <a:pt x="179" y="31987"/>
                    </a:lnTo>
                    <a:lnTo>
                      <a:pt x="100" y="32938"/>
                    </a:lnTo>
                    <a:lnTo>
                      <a:pt x="40" y="33889"/>
                    </a:lnTo>
                    <a:lnTo>
                      <a:pt x="0" y="34839"/>
                    </a:lnTo>
                    <a:lnTo>
                      <a:pt x="575" y="34839"/>
                    </a:lnTo>
                    <a:lnTo>
                      <a:pt x="595" y="33988"/>
                    </a:lnTo>
                    <a:lnTo>
                      <a:pt x="654" y="33156"/>
                    </a:lnTo>
                    <a:lnTo>
                      <a:pt x="714" y="32304"/>
                    </a:lnTo>
                    <a:lnTo>
                      <a:pt x="813" y="31472"/>
                    </a:lnTo>
                    <a:lnTo>
                      <a:pt x="931" y="30640"/>
                    </a:lnTo>
                    <a:lnTo>
                      <a:pt x="1050" y="29789"/>
                    </a:lnTo>
                    <a:lnTo>
                      <a:pt x="1308" y="28125"/>
                    </a:lnTo>
                    <a:lnTo>
                      <a:pt x="1486" y="27036"/>
                    </a:lnTo>
                    <a:lnTo>
                      <a:pt x="1644" y="25946"/>
                    </a:lnTo>
                    <a:lnTo>
                      <a:pt x="1783" y="24857"/>
                    </a:lnTo>
                    <a:lnTo>
                      <a:pt x="1882" y="23748"/>
                    </a:lnTo>
                    <a:lnTo>
                      <a:pt x="1961" y="22659"/>
                    </a:lnTo>
                    <a:lnTo>
                      <a:pt x="2001" y="21549"/>
                    </a:lnTo>
                    <a:lnTo>
                      <a:pt x="2001" y="20995"/>
                    </a:lnTo>
                    <a:lnTo>
                      <a:pt x="2001" y="20440"/>
                    </a:lnTo>
                    <a:lnTo>
                      <a:pt x="1981" y="19886"/>
                    </a:lnTo>
                    <a:lnTo>
                      <a:pt x="1942" y="19331"/>
                    </a:lnTo>
                    <a:lnTo>
                      <a:pt x="1823" y="18163"/>
                    </a:lnTo>
                    <a:lnTo>
                      <a:pt x="1704" y="16994"/>
                    </a:lnTo>
                    <a:lnTo>
                      <a:pt x="1387" y="14657"/>
                    </a:lnTo>
                    <a:lnTo>
                      <a:pt x="1228" y="13488"/>
                    </a:lnTo>
                    <a:lnTo>
                      <a:pt x="1090" y="12320"/>
                    </a:lnTo>
                    <a:lnTo>
                      <a:pt x="991" y="11151"/>
                    </a:lnTo>
                    <a:lnTo>
                      <a:pt x="912" y="9963"/>
                    </a:lnTo>
                    <a:lnTo>
                      <a:pt x="872" y="8755"/>
                    </a:lnTo>
                    <a:lnTo>
                      <a:pt x="872" y="7546"/>
                    </a:lnTo>
                    <a:lnTo>
                      <a:pt x="892" y="6338"/>
                    </a:lnTo>
                    <a:lnTo>
                      <a:pt x="931" y="5130"/>
                    </a:lnTo>
                    <a:lnTo>
                      <a:pt x="991" y="3942"/>
                    </a:lnTo>
                    <a:lnTo>
                      <a:pt x="1050" y="2733"/>
                    </a:lnTo>
                    <a:lnTo>
                      <a:pt x="1209" y="317"/>
                    </a:lnTo>
                    <a:lnTo>
                      <a:pt x="1209" y="238"/>
                    </a:lnTo>
                    <a:lnTo>
                      <a:pt x="1189" y="178"/>
                    </a:lnTo>
                    <a:lnTo>
                      <a:pt x="1169" y="119"/>
                    </a:lnTo>
                    <a:lnTo>
                      <a:pt x="1129" y="79"/>
                    </a:lnTo>
                    <a:lnTo>
                      <a:pt x="1050" y="20"/>
                    </a:lnTo>
                    <a:lnTo>
                      <a:pt x="9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4" name="Google Shape;6544;p24"/>
              <p:cNvSpPr/>
              <p:nvPr/>
            </p:nvSpPr>
            <p:spPr>
              <a:xfrm>
                <a:off x="3859500" y="2972375"/>
                <a:ext cx="66875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75" h="11211" extrusionOk="0">
                    <a:moveTo>
                      <a:pt x="2318" y="0"/>
                    </a:moveTo>
                    <a:lnTo>
                      <a:pt x="2219" y="20"/>
                    </a:lnTo>
                    <a:lnTo>
                      <a:pt x="2140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60" y="238"/>
                    </a:lnTo>
                    <a:lnTo>
                      <a:pt x="2080" y="317"/>
                    </a:lnTo>
                    <a:lnTo>
                      <a:pt x="2120" y="1030"/>
                    </a:lnTo>
                    <a:lnTo>
                      <a:pt x="2120" y="1723"/>
                    </a:lnTo>
                    <a:lnTo>
                      <a:pt x="2080" y="2416"/>
                    </a:lnTo>
                    <a:lnTo>
                      <a:pt x="2001" y="3110"/>
                    </a:lnTo>
                    <a:lnTo>
                      <a:pt x="1902" y="3803"/>
                    </a:lnTo>
                    <a:lnTo>
                      <a:pt x="1763" y="4476"/>
                    </a:lnTo>
                    <a:lnTo>
                      <a:pt x="1605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94" y="8517"/>
                    </a:lnTo>
                    <a:lnTo>
                      <a:pt x="318" y="9864"/>
                    </a:lnTo>
                    <a:lnTo>
                      <a:pt x="139" y="10537"/>
                    </a:lnTo>
                    <a:lnTo>
                      <a:pt x="1" y="11210"/>
                    </a:lnTo>
                    <a:lnTo>
                      <a:pt x="535" y="11210"/>
                    </a:lnTo>
                    <a:lnTo>
                      <a:pt x="694" y="10537"/>
                    </a:lnTo>
                    <a:lnTo>
                      <a:pt x="852" y="9864"/>
                    </a:lnTo>
                    <a:lnTo>
                      <a:pt x="1229" y="8517"/>
                    </a:lnTo>
                    <a:lnTo>
                      <a:pt x="1625" y="7170"/>
                    </a:lnTo>
                    <a:lnTo>
                      <a:pt x="2001" y="5843"/>
                    </a:lnTo>
                    <a:lnTo>
                      <a:pt x="2160" y="5169"/>
                    </a:lnTo>
                    <a:lnTo>
                      <a:pt x="2318" y="4476"/>
                    </a:lnTo>
                    <a:lnTo>
                      <a:pt x="2457" y="3803"/>
                    </a:lnTo>
                    <a:lnTo>
                      <a:pt x="2556" y="3110"/>
                    </a:lnTo>
                    <a:lnTo>
                      <a:pt x="2635" y="2416"/>
                    </a:lnTo>
                    <a:lnTo>
                      <a:pt x="2674" y="1723"/>
                    </a:lnTo>
                    <a:lnTo>
                      <a:pt x="2674" y="1030"/>
                    </a:lnTo>
                    <a:lnTo>
                      <a:pt x="2635" y="317"/>
                    </a:lnTo>
                    <a:lnTo>
                      <a:pt x="2635" y="238"/>
                    </a:lnTo>
                    <a:lnTo>
                      <a:pt x="2595" y="178"/>
                    </a:lnTo>
                    <a:lnTo>
                      <a:pt x="2575" y="119"/>
                    </a:lnTo>
                    <a:lnTo>
                      <a:pt x="2536" y="79"/>
                    </a:lnTo>
                    <a:lnTo>
                      <a:pt x="2437" y="20"/>
                    </a:lnTo>
                    <a:lnTo>
                      <a:pt x="231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5" name="Google Shape;6545;p24"/>
              <p:cNvSpPr/>
              <p:nvPr/>
            </p:nvSpPr>
            <p:spPr>
              <a:xfrm>
                <a:off x="3943175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1" y="1"/>
                    </a:moveTo>
                    <a:lnTo>
                      <a:pt x="120" y="832"/>
                    </a:lnTo>
                    <a:lnTo>
                      <a:pt x="239" y="1684"/>
                    </a:lnTo>
                    <a:lnTo>
                      <a:pt x="437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73" y="8517"/>
                    </a:lnTo>
                    <a:lnTo>
                      <a:pt x="833" y="10240"/>
                    </a:lnTo>
                    <a:lnTo>
                      <a:pt x="853" y="11964"/>
                    </a:lnTo>
                    <a:lnTo>
                      <a:pt x="833" y="13687"/>
                    </a:lnTo>
                    <a:lnTo>
                      <a:pt x="813" y="15410"/>
                    </a:lnTo>
                    <a:lnTo>
                      <a:pt x="773" y="17133"/>
                    </a:lnTo>
                    <a:lnTo>
                      <a:pt x="635" y="20579"/>
                    </a:lnTo>
                    <a:lnTo>
                      <a:pt x="496" y="24026"/>
                    </a:lnTo>
                    <a:lnTo>
                      <a:pt x="338" y="27452"/>
                    </a:lnTo>
                    <a:lnTo>
                      <a:pt x="278" y="29532"/>
                    </a:lnTo>
                    <a:lnTo>
                      <a:pt x="219" y="31611"/>
                    </a:lnTo>
                    <a:lnTo>
                      <a:pt x="179" y="33711"/>
                    </a:lnTo>
                    <a:lnTo>
                      <a:pt x="179" y="35790"/>
                    </a:lnTo>
                    <a:lnTo>
                      <a:pt x="219" y="37870"/>
                    </a:lnTo>
                    <a:lnTo>
                      <a:pt x="298" y="39950"/>
                    </a:lnTo>
                    <a:lnTo>
                      <a:pt x="357" y="40980"/>
                    </a:lnTo>
                    <a:lnTo>
                      <a:pt x="437" y="42029"/>
                    </a:lnTo>
                    <a:lnTo>
                      <a:pt x="516" y="43059"/>
                    </a:lnTo>
                    <a:lnTo>
                      <a:pt x="615" y="44109"/>
                    </a:lnTo>
                    <a:lnTo>
                      <a:pt x="853" y="46228"/>
                    </a:lnTo>
                    <a:lnTo>
                      <a:pt x="1130" y="48328"/>
                    </a:lnTo>
                    <a:lnTo>
                      <a:pt x="1724" y="52566"/>
                    </a:lnTo>
                    <a:lnTo>
                      <a:pt x="2001" y="54666"/>
                    </a:lnTo>
                    <a:lnTo>
                      <a:pt x="2239" y="56785"/>
                    </a:lnTo>
                    <a:lnTo>
                      <a:pt x="2358" y="57855"/>
                    </a:lnTo>
                    <a:lnTo>
                      <a:pt x="2437" y="58924"/>
                    </a:lnTo>
                    <a:lnTo>
                      <a:pt x="2516" y="59994"/>
                    </a:lnTo>
                    <a:lnTo>
                      <a:pt x="2576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76" y="64747"/>
                    </a:lnTo>
                    <a:lnTo>
                      <a:pt x="251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60" y="69659"/>
                    </a:lnTo>
                    <a:lnTo>
                      <a:pt x="1962" y="70867"/>
                    </a:lnTo>
                    <a:lnTo>
                      <a:pt x="1744" y="71996"/>
                    </a:lnTo>
                    <a:lnTo>
                      <a:pt x="1506" y="73125"/>
                    </a:lnTo>
                    <a:lnTo>
                      <a:pt x="1268" y="74274"/>
                    </a:lnTo>
                    <a:lnTo>
                      <a:pt x="1051" y="75403"/>
                    </a:lnTo>
                    <a:lnTo>
                      <a:pt x="971" y="75977"/>
                    </a:lnTo>
                    <a:lnTo>
                      <a:pt x="872" y="76552"/>
                    </a:lnTo>
                    <a:lnTo>
                      <a:pt x="813" y="77126"/>
                    </a:lnTo>
                    <a:lnTo>
                      <a:pt x="773" y="77700"/>
                    </a:lnTo>
                    <a:lnTo>
                      <a:pt x="734" y="78295"/>
                    </a:lnTo>
                    <a:lnTo>
                      <a:pt x="734" y="78869"/>
                    </a:lnTo>
                    <a:lnTo>
                      <a:pt x="754" y="79443"/>
                    </a:lnTo>
                    <a:lnTo>
                      <a:pt x="813" y="80038"/>
                    </a:lnTo>
                    <a:lnTo>
                      <a:pt x="833" y="80117"/>
                    </a:lnTo>
                    <a:lnTo>
                      <a:pt x="853" y="80176"/>
                    </a:lnTo>
                    <a:lnTo>
                      <a:pt x="892" y="80236"/>
                    </a:lnTo>
                    <a:lnTo>
                      <a:pt x="932" y="80275"/>
                    </a:lnTo>
                    <a:lnTo>
                      <a:pt x="1031" y="80335"/>
                    </a:lnTo>
                    <a:lnTo>
                      <a:pt x="1130" y="80354"/>
                    </a:lnTo>
                    <a:lnTo>
                      <a:pt x="1229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48" y="80236"/>
                    </a:lnTo>
                    <a:lnTo>
                      <a:pt x="1368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28" y="79483"/>
                    </a:lnTo>
                    <a:lnTo>
                      <a:pt x="1308" y="78948"/>
                    </a:lnTo>
                    <a:lnTo>
                      <a:pt x="1308" y="78413"/>
                    </a:lnTo>
                    <a:lnTo>
                      <a:pt x="1328" y="77859"/>
                    </a:lnTo>
                    <a:lnTo>
                      <a:pt x="1368" y="77324"/>
                    </a:lnTo>
                    <a:lnTo>
                      <a:pt x="1427" y="76789"/>
                    </a:lnTo>
                    <a:lnTo>
                      <a:pt x="1506" y="76255"/>
                    </a:lnTo>
                    <a:lnTo>
                      <a:pt x="158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19" y="72551"/>
                    </a:lnTo>
                    <a:lnTo>
                      <a:pt x="2417" y="71501"/>
                    </a:lnTo>
                    <a:lnTo>
                      <a:pt x="2595" y="70491"/>
                    </a:lnTo>
                    <a:lnTo>
                      <a:pt x="2754" y="69461"/>
                    </a:lnTo>
                    <a:lnTo>
                      <a:pt x="2873" y="68451"/>
                    </a:lnTo>
                    <a:lnTo>
                      <a:pt x="2992" y="67421"/>
                    </a:lnTo>
                    <a:lnTo>
                      <a:pt x="3071" y="66391"/>
                    </a:lnTo>
                    <a:lnTo>
                      <a:pt x="3130" y="65361"/>
                    </a:lnTo>
                    <a:lnTo>
                      <a:pt x="3170" y="64311"/>
                    </a:lnTo>
                    <a:lnTo>
                      <a:pt x="3190" y="63282"/>
                    </a:lnTo>
                    <a:lnTo>
                      <a:pt x="3170" y="62212"/>
                    </a:lnTo>
                    <a:lnTo>
                      <a:pt x="3150" y="61142"/>
                    </a:lnTo>
                    <a:lnTo>
                      <a:pt x="3091" y="60053"/>
                    </a:lnTo>
                    <a:lnTo>
                      <a:pt x="3011" y="58984"/>
                    </a:lnTo>
                    <a:lnTo>
                      <a:pt x="2932" y="57914"/>
                    </a:lnTo>
                    <a:lnTo>
                      <a:pt x="2813" y="56864"/>
                    </a:lnTo>
                    <a:lnTo>
                      <a:pt x="2576" y="54725"/>
                    </a:lnTo>
                    <a:lnTo>
                      <a:pt x="2298" y="52606"/>
                    </a:lnTo>
                    <a:lnTo>
                      <a:pt x="2001" y="50487"/>
                    </a:lnTo>
                    <a:lnTo>
                      <a:pt x="1704" y="48348"/>
                    </a:lnTo>
                    <a:lnTo>
                      <a:pt x="1427" y="46228"/>
                    </a:lnTo>
                    <a:lnTo>
                      <a:pt x="1308" y="45179"/>
                    </a:lnTo>
                    <a:lnTo>
                      <a:pt x="1189" y="44129"/>
                    </a:lnTo>
                    <a:lnTo>
                      <a:pt x="1110" y="43079"/>
                    </a:lnTo>
                    <a:lnTo>
                      <a:pt x="1031" y="42029"/>
                    </a:lnTo>
                    <a:lnTo>
                      <a:pt x="952" y="40980"/>
                    </a:lnTo>
                    <a:lnTo>
                      <a:pt x="912" y="39910"/>
                    </a:lnTo>
                    <a:lnTo>
                      <a:pt x="833" y="37811"/>
                    </a:lnTo>
                    <a:lnTo>
                      <a:pt x="793" y="35711"/>
                    </a:lnTo>
                    <a:lnTo>
                      <a:pt x="813" y="33592"/>
                    </a:lnTo>
                    <a:lnTo>
                      <a:pt x="833" y="31492"/>
                    </a:lnTo>
                    <a:lnTo>
                      <a:pt x="892" y="29393"/>
                    </a:lnTo>
                    <a:lnTo>
                      <a:pt x="971" y="27294"/>
                    </a:lnTo>
                    <a:lnTo>
                      <a:pt x="1051" y="25174"/>
                    </a:lnTo>
                    <a:lnTo>
                      <a:pt x="1209" y="20956"/>
                    </a:lnTo>
                    <a:lnTo>
                      <a:pt x="1288" y="18856"/>
                    </a:lnTo>
                    <a:lnTo>
                      <a:pt x="1348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07" y="10953"/>
                    </a:lnTo>
                    <a:lnTo>
                      <a:pt x="1387" y="9369"/>
                    </a:lnTo>
                    <a:lnTo>
                      <a:pt x="1328" y="7804"/>
                    </a:lnTo>
                    <a:lnTo>
                      <a:pt x="1249" y="6220"/>
                    </a:lnTo>
                    <a:lnTo>
                      <a:pt x="1130" y="4655"/>
                    </a:lnTo>
                    <a:lnTo>
                      <a:pt x="991" y="3110"/>
                    </a:lnTo>
                    <a:lnTo>
                      <a:pt x="793" y="1545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6" name="Google Shape;6546;p24"/>
              <p:cNvSpPr/>
              <p:nvPr/>
            </p:nvSpPr>
            <p:spPr>
              <a:xfrm>
                <a:off x="3341075" y="1474025"/>
                <a:ext cx="21325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3" h="8359" extrusionOk="0">
                    <a:moveTo>
                      <a:pt x="496" y="0"/>
                    </a:moveTo>
                    <a:lnTo>
                      <a:pt x="397" y="20"/>
                    </a:lnTo>
                    <a:lnTo>
                      <a:pt x="317" y="80"/>
                    </a:lnTo>
                    <a:lnTo>
                      <a:pt x="278" y="119"/>
                    </a:lnTo>
                    <a:lnTo>
                      <a:pt x="258" y="179"/>
                    </a:lnTo>
                    <a:lnTo>
                      <a:pt x="238" y="238"/>
                    </a:lnTo>
                    <a:lnTo>
                      <a:pt x="238" y="317"/>
                    </a:lnTo>
                    <a:lnTo>
                      <a:pt x="278" y="1288"/>
                    </a:lnTo>
                    <a:lnTo>
                      <a:pt x="278" y="2258"/>
                    </a:lnTo>
                    <a:lnTo>
                      <a:pt x="278" y="3209"/>
                    </a:lnTo>
                    <a:lnTo>
                      <a:pt x="258" y="4179"/>
                    </a:lnTo>
                    <a:lnTo>
                      <a:pt x="218" y="5150"/>
                    </a:lnTo>
                    <a:lnTo>
                      <a:pt x="179" y="6121"/>
                    </a:lnTo>
                    <a:lnTo>
                      <a:pt x="100" y="7071"/>
                    </a:lnTo>
                    <a:lnTo>
                      <a:pt x="1" y="8042"/>
                    </a:lnTo>
                    <a:lnTo>
                      <a:pt x="1" y="8121"/>
                    </a:lnTo>
                    <a:lnTo>
                      <a:pt x="20" y="8180"/>
                    </a:lnTo>
                    <a:lnTo>
                      <a:pt x="40" y="8240"/>
                    </a:lnTo>
                    <a:lnTo>
                      <a:pt x="80" y="8279"/>
                    </a:lnTo>
                    <a:lnTo>
                      <a:pt x="100" y="8319"/>
                    </a:lnTo>
                    <a:lnTo>
                      <a:pt x="159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6" y="8240"/>
                    </a:lnTo>
                    <a:lnTo>
                      <a:pt x="535" y="8180"/>
                    </a:lnTo>
                    <a:lnTo>
                      <a:pt x="555" y="8121"/>
                    </a:lnTo>
                    <a:lnTo>
                      <a:pt x="575" y="8042"/>
                    </a:lnTo>
                    <a:lnTo>
                      <a:pt x="674" y="7071"/>
                    </a:lnTo>
                    <a:lnTo>
                      <a:pt x="733" y="6121"/>
                    </a:lnTo>
                    <a:lnTo>
                      <a:pt x="793" y="5150"/>
                    </a:lnTo>
                    <a:lnTo>
                      <a:pt x="832" y="4179"/>
                    </a:lnTo>
                    <a:lnTo>
                      <a:pt x="852" y="3209"/>
                    </a:lnTo>
                    <a:lnTo>
                      <a:pt x="852" y="2258"/>
                    </a:lnTo>
                    <a:lnTo>
                      <a:pt x="832" y="1288"/>
                    </a:lnTo>
                    <a:lnTo>
                      <a:pt x="813" y="317"/>
                    </a:lnTo>
                    <a:lnTo>
                      <a:pt x="793" y="238"/>
                    </a:lnTo>
                    <a:lnTo>
                      <a:pt x="773" y="179"/>
                    </a:lnTo>
                    <a:lnTo>
                      <a:pt x="733" y="119"/>
                    </a:lnTo>
                    <a:lnTo>
                      <a:pt x="714" y="80"/>
                    </a:lnTo>
                    <a:lnTo>
                      <a:pt x="615" y="20"/>
                    </a:lnTo>
                    <a:lnTo>
                      <a:pt x="49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7" name="Google Shape;6547;p24"/>
              <p:cNvSpPr/>
              <p:nvPr/>
            </p:nvSpPr>
            <p:spPr>
              <a:xfrm>
                <a:off x="3104400" y="2908975"/>
                <a:ext cx="29725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13747" extrusionOk="0">
                    <a:moveTo>
                      <a:pt x="535" y="1"/>
                    </a:moveTo>
                    <a:lnTo>
                      <a:pt x="436" y="21"/>
                    </a:lnTo>
                    <a:lnTo>
                      <a:pt x="357" y="80"/>
                    </a:lnTo>
                    <a:lnTo>
                      <a:pt x="317" y="120"/>
                    </a:lnTo>
                    <a:lnTo>
                      <a:pt x="297" y="179"/>
                    </a:lnTo>
                    <a:lnTo>
                      <a:pt x="277" y="239"/>
                    </a:lnTo>
                    <a:lnTo>
                      <a:pt x="277" y="318"/>
                    </a:lnTo>
                    <a:lnTo>
                      <a:pt x="297" y="853"/>
                    </a:lnTo>
                    <a:lnTo>
                      <a:pt x="317" y="1367"/>
                    </a:lnTo>
                    <a:lnTo>
                      <a:pt x="297" y="2417"/>
                    </a:lnTo>
                    <a:lnTo>
                      <a:pt x="277" y="3447"/>
                    </a:lnTo>
                    <a:lnTo>
                      <a:pt x="218" y="4497"/>
                    </a:lnTo>
                    <a:lnTo>
                      <a:pt x="79" y="6577"/>
                    </a:lnTo>
                    <a:lnTo>
                      <a:pt x="40" y="7606"/>
                    </a:lnTo>
                    <a:lnTo>
                      <a:pt x="0" y="8656"/>
                    </a:lnTo>
                    <a:lnTo>
                      <a:pt x="20" y="9310"/>
                    </a:lnTo>
                    <a:lnTo>
                      <a:pt x="40" y="9963"/>
                    </a:lnTo>
                    <a:lnTo>
                      <a:pt x="99" y="10597"/>
                    </a:lnTo>
                    <a:lnTo>
                      <a:pt x="159" y="11231"/>
                    </a:lnTo>
                    <a:lnTo>
                      <a:pt x="258" y="11865"/>
                    </a:lnTo>
                    <a:lnTo>
                      <a:pt x="357" y="12499"/>
                    </a:lnTo>
                    <a:lnTo>
                      <a:pt x="475" y="13132"/>
                    </a:lnTo>
                    <a:lnTo>
                      <a:pt x="594" y="13746"/>
                    </a:lnTo>
                    <a:lnTo>
                      <a:pt x="1189" y="13746"/>
                    </a:lnTo>
                    <a:lnTo>
                      <a:pt x="1050" y="13093"/>
                    </a:lnTo>
                    <a:lnTo>
                      <a:pt x="931" y="12419"/>
                    </a:lnTo>
                    <a:lnTo>
                      <a:pt x="812" y="11746"/>
                    </a:lnTo>
                    <a:lnTo>
                      <a:pt x="733" y="11092"/>
                    </a:lnTo>
                    <a:lnTo>
                      <a:pt x="654" y="10399"/>
                    </a:lnTo>
                    <a:lnTo>
                      <a:pt x="614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614" y="7329"/>
                    </a:lnTo>
                    <a:lnTo>
                      <a:pt x="674" y="6339"/>
                    </a:lnTo>
                    <a:lnTo>
                      <a:pt x="792" y="4338"/>
                    </a:lnTo>
                    <a:lnTo>
                      <a:pt x="852" y="3328"/>
                    </a:lnTo>
                    <a:lnTo>
                      <a:pt x="872" y="2338"/>
                    </a:lnTo>
                    <a:lnTo>
                      <a:pt x="872" y="1328"/>
                    </a:lnTo>
                    <a:lnTo>
                      <a:pt x="852" y="318"/>
                    </a:lnTo>
                    <a:lnTo>
                      <a:pt x="832" y="239"/>
                    </a:lnTo>
                    <a:lnTo>
                      <a:pt x="812" y="179"/>
                    </a:lnTo>
                    <a:lnTo>
                      <a:pt x="773" y="120"/>
                    </a:lnTo>
                    <a:lnTo>
                      <a:pt x="733" y="80"/>
                    </a:lnTo>
                    <a:lnTo>
                      <a:pt x="654" y="21"/>
                    </a:lnTo>
                    <a:lnTo>
                      <a:pt x="5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8" name="Google Shape;6548;p24"/>
              <p:cNvSpPr/>
              <p:nvPr/>
            </p:nvSpPr>
            <p:spPr>
              <a:xfrm>
                <a:off x="2553275" y="1821625"/>
                <a:ext cx="88175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27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60" y="80"/>
                    </a:lnTo>
                    <a:lnTo>
                      <a:pt x="40" y="139"/>
                    </a:lnTo>
                    <a:lnTo>
                      <a:pt x="21" y="17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80" y="1407"/>
                    </a:lnTo>
                    <a:lnTo>
                      <a:pt x="159" y="2496"/>
                    </a:lnTo>
                    <a:lnTo>
                      <a:pt x="278" y="4655"/>
                    </a:lnTo>
                    <a:lnTo>
                      <a:pt x="338" y="5744"/>
                    </a:lnTo>
                    <a:lnTo>
                      <a:pt x="417" y="6814"/>
                    </a:lnTo>
                    <a:lnTo>
                      <a:pt x="516" y="7903"/>
                    </a:lnTo>
                    <a:lnTo>
                      <a:pt x="635" y="8973"/>
                    </a:lnTo>
                    <a:lnTo>
                      <a:pt x="714" y="9527"/>
                    </a:lnTo>
                    <a:lnTo>
                      <a:pt x="813" y="10082"/>
                    </a:lnTo>
                    <a:lnTo>
                      <a:pt x="1031" y="11171"/>
                    </a:lnTo>
                    <a:lnTo>
                      <a:pt x="1268" y="12260"/>
                    </a:lnTo>
                    <a:lnTo>
                      <a:pt x="1526" y="13350"/>
                    </a:lnTo>
                    <a:lnTo>
                      <a:pt x="1783" y="14439"/>
                    </a:lnTo>
                    <a:lnTo>
                      <a:pt x="2061" y="15509"/>
                    </a:lnTo>
                    <a:lnTo>
                      <a:pt x="2298" y="16598"/>
                    </a:lnTo>
                    <a:lnTo>
                      <a:pt x="2496" y="17707"/>
                    </a:lnTo>
                    <a:lnTo>
                      <a:pt x="2655" y="18777"/>
                    </a:lnTo>
                    <a:lnTo>
                      <a:pt x="2793" y="19866"/>
                    </a:lnTo>
                    <a:lnTo>
                      <a:pt x="2873" y="20975"/>
                    </a:lnTo>
                    <a:lnTo>
                      <a:pt x="2932" y="22065"/>
                    </a:lnTo>
                    <a:lnTo>
                      <a:pt x="2972" y="23154"/>
                    </a:lnTo>
                    <a:lnTo>
                      <a:pt x="2952" y="24263"/>
                    </a:lnTo>
                    <a:lnTo>
                      <a:pt x="2912" y="25352"/>
                    </a:lnTo>
                    <a:lnTo>
                      <a:pt x="2833" y="26442"/>
                    </a:lnTo>
                    <a:lnTo>
                      <a:pt x="2774" y="27016"/>
                    </a:lnTo>
                    <a:lnTo>
                      <a:pt x="2694" y="27590"/>
                    </a:lnTo>
                    <a:lnTo>
                      <a:pt x="2516" y="28700"/>
                    </a:lnTo>
                    <a:lnTo>
                      <a:pt x="2318" y="29789"/>
                    </a:lnTo>
                    <a:lnTo>
                      <a:pt x="2061" y="30878"/>
                    </a:lnTo>
                    <a:lnTo>
                      <a:pt x="1803" y="31968"/>
                    </a:lnTo>
                    <a:lnTo>
                      <a:pt x="1506" y="33037"/>
                    </a:lnTo>
                    <a:lnTo>
                      <a:pt x="912" y="35196"/>
                    </a:lnTo>
                    <a:lnTo>
                      <a:pt x="654" y="36285"/>
                    </a:lnTo>
                    <a:lnTo>
                      <a:pt x="516" y="36820"/>
                    </a:lnTo>
                    <a:lnTo>
                      <a:pt x="417" y="37375"/>
                    </a:lnTo>
                    <a:lnTo>
                      <a:pt x="318" y="37929"/>
                    </a:lnTo>
                    <a:lnTo>
                      <a:pt x="219" y="38484"/>
                    </a:lnTo>
                    <a:lnTo>
                      <a:pt x="159" y="39038"/>
                    </a:lnTo>
                    <a:lnTo>
                      <a:pt x="100" y="39593"/>
                    </a:lnTo>
                    <a:lnTo>
                      <a:pt x="80" y="40148"/>
                    </a:lnTo>
                    <a:lnTo>
                      <a:pt x="60" y="40702"/>
                    </a:lnTo>
                    <a:lnTo>
                      <a:pt x="80" y="41257"/>
                    </a:lnTo>
                    <a:lnTo>
                      <a:pt x="120" y="41811"/>
                    </a:lnTo>
                    <a:lnTo>
                      <a:pt x="199" y="42366"/>
                    </a:lnTo>
                    <a:lnTo>
                      <a:pt x="278" y="42901"/>
                    </a:lnTo>
                    <a:lnTo>
                      <a:pt x="417" y="43455"/>
                    </a:lnTo>
                    <a:lnTo>
                      <a:pt x="575" y="43990"/>
                    </a:lnTo>
                    <a:lnTo>
                      <a:pt x="595" y="44069"/>
                    </a:lnTo>
                    <a:lnTo>
                      <a:pt x="635" y="44109"/>
                    </a:lnTo>
                    <a:lnTo>
                      <a:pt x="674" y="44168"/>
                    </a:lnTo>
                    <a:lnTo>
                      <a:pt x="734" y="44188"/>
                    </a:lnTo>
                    <a:lnTo>
                      <a:pt x="833" y="44228"/>
                    </a:lnTo>
                    <a:lnTo>
                      <a:pt x="932" y="44208"/>
                    </a:lnTo>
                    <a:lnTo>
                      <a:pt x="1031" y="44148"/>
                    </a:lnTo>
                    <a:lnTo>
                      <a:pt x="1110" y="44069"/>
                    </a:lnTo>
                    <a:lnTo>
                      <a:pt x="1130" y="44010"/>
                    </a:lnTo>
                    <a:lnTo>
                      <a:pt x="1130" y="43950"/>
                    </a:lnTo>
                    <a:lnTo>
                      <a:pt x="1130" y="43891"/>
                    </a:lnTo>
                    <a:lnTo>
                      <a:pt x="1110" y="43812"/>
                    </a:lnTo>
                    <a:lnTo>
                      <a:pt x="971" y="43297"/>
                    </a:lnTo>
                    <a:lnTo>
                      <a:pt x="852" y="42782"/>
                    </a:lnTo>
                    <a:lnTo>
                      <a:pt x="753" y="42247"/>
                    </a:lnTo>
                    <a:lnTo>
                      <a:pt x="694" y="41712"/>
                    </a:lnTo>
                    <a:lnTo>
                      <a:pt x="654" y="41178"/>
                    </a:lnTo>
                    <a:lnTo>
                      <a:pt x="635" y="40663"/>
                    </a:lnTo>
                    <a:lnTo>
                      <a:pt x="654" y="40128"/>
                    </a:lnTo>
                    <a:lnTo>
                      <a:pt x="674" y="39593"/>
                    </a:lnTo>
                    <a:lnTo>
                      <a:pt x="734" y="39058"/>
                    </a:lnTo>
                    <a:lnTo>
                      <a:pt x="793" y="38523"/>
                    </a:lnTo>
                    <a:lnTo>
                      <a:pt x="872" y="37989"/>
                    </a:lnTo>
                    <a:lnTo>
                      <a:pt x="971" y="37474"/>
                    </a:lnTo>
                    <a:lnTo>
                      <a:pt x="1209" y="36424"/>
                    </a:lnTo>
                    <a:lnTo>
                      <a:pt x="1466" y="35374"/>
                    </a:lnTo>
                    <a:lnTo>
                      <a:pt x="2021" y="33374"/>
                    </a:lnTo>
                    <a:lnTo>
                      <a:pt x="2298" y="32364"/>
                    </a:lnTo>
                    <a:lnTo>
                      <a:pt x="2536" y="31354"/>
                    </a:lnTo>
                    <a:lnTo>
                      <a:pt x="2774" y="30344"/>
                    </a:lnTo>
                    <a:lnTo>
                      <a:pt x="2992" y="29333"/>
                    </a:lnTo>
                    <a:lnTo>
                      <a:pt x="3170" y="28303"/>
                    </a:lnTo>
                    <a:lnTo>
                      <a:pt x="3308" y="27254"/>
                    </a:lnTo>
                    <a:lnTo>
                      <a:pt x="3407" y="26224"/>
                    </a:lnTo>
                    <a:lnTo>
                      <a:pt x="3487" y="25194"/>
                    </a:lnTo>
                    <a:lnTo>
                      <a:pt x="3526" y="24164"/>
                    </a:lnTo>
                    <a:lnTo>
                      <a:pt x="3526" y="23134"/>
                    </a:lnTo>
                    <a:lnTo>
                      <a:pt x="3507" y="22124"/>
                    </a:lnTo>
                    <a:lnTo>
                      <a:pt x="3447" y="21094"/>
                    </a:lnTo>
                    <a:lnTo>
                      <a:pt x="3368" y="20064"/>
                    </a:lnTo>
                    <a:lnTo>
                      <a:pt x="3269" y="19034"/>
                    </a:lnTo>
                    <a:lnTo>
                      <a:pt x="3190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75" y="15806"/>
                    </a:lnTo>
                    <a:lnTo>
                      <a:pt x="2437" y="14756"/>
                    </a:lnTo>
                    <a:lnTo>
                      <a:pt x="1922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48" y="9884"/>
                    </a:lnTo>
                    <a:lnTo>
                      <a:pt x="1249" y="9250"/>
                    </a:lnTo>
                    <a:lnTo>
                      <a:pt x="1169" y="8616"/>
                    </a:lnTo>
                    <a:lnTo>
                      <a:pt x="1090" y="7982"/>
                    </a:lnTo>
                    <a:lnTo>
                      <a:pt x="971" y="6715"/>
                    </a:lnTo>
                    <a:lnTo>
                      <a:pt x="892" y="5447"/>
                    </a:lnTo>
                    <a:lnTo>
                      <a:pt x="753" y="2872"/>
                    </a:lnTo>
                    <a:lnTo>
                      <a:pt x="674" y="1605"/>
                    </a:lnTo>
                    <a:lnTo>
                      <a:pt x="575" y="317"/>
                    </a:lnTo>
                    <a:lnTo>
                      <a:pt x="555" y="258"/>
                    </a:lnTo>
                    <a:lnTo>
                      <a:pt x="536" y="179"/>
                    </a:lnTo>
                    <a:lnTo>
                      <a:pt x="496" y="139"/>
                    </a:lnTo>
                    <a:lnTo>
                      <a:pt x="456" y="80"/>
                    </a:lnTo>
                    <a:lnTo>
                      <a:pt x="35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9" name="Google Shape;6549;p24"/>
              <p:cNvSpPr/>
              <p:nvPr/>
            </p:nvSpPr>
            <p:spPr>
              <a:xfrm>
                <a:off x="2461175" y="2171700"/>
                <a:ext cx="113425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37" h="18440" extrusionOk="0">
                    <a:moveTo>
                      <a:pt x="2318" y="0"/>
                    </a:moveTo>
                    <a:lnTo>
                      <a:pt x="2279" y="20"/>
                    </a:lnTo>
                    <a:lnTo>
                      <a:pt x="2199" y="99"/>
                    </a:lnTo>
                    <a:lnTo>
                      <a:pt x="2140" y="198"/>
                    </a:lnTo>
                    <a:lnTo>
                      <a:pt x="2100" y="317"/>
                    </a:lnTo>
                    <a:lnTo>
                      <a:pt x="2100" y="377"/>
                    </a:lnTo>
                    <a:lnTo>
                      <a:pt x="2120" y="436"/>
                    </a:lnTo>
                    <a:lnTo>
                      <a:pt x="2140" y="515"/>
                    </a:lnTo>
                    <a:lnTo>
                      <a:pt x="2180" y="575"/>
                    </a:lnTo>
                    <a:lnTo>
                      <a:pt x="2516" y="1010"/>
                    </a:lnTo>
                    <a:lnTo>
                      <a:pt x="2794" y="1486"/>
                    </a:lnTo>
                    <a:lnTo>
                      <a:pt x="3051" y="1961"/>
                    </a:lnTo>
                    <a:lnTo>
                      <a:pt x="3289" y="2437"/>
                    </a:lnTo>
                    <a:lnTo>
                      <a:pt x="3467" y="2932"/>
                    </a:lnTo>
                    <a:lnTo>
                      <a:pt x="362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2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596"/>
                    </a:lnTo>
                    <a:lnTo>
                      <a:pt x="3982" y="7150"/>
                    </a:lnTo>
                    <a:lnTo>
                      <a:pt x="3942" y="7705"/>
                    </a:lnTo>
                    <a:lnTo>
                      <a:pt x="3883" y="8260"/>
                    </a:lnTo>
                    <a:lnTo>
                      <a:pt x="3823" y="8814"/>
                    </a:lnTo>
                    <a:lnTo>
                      <a:pt x="3724" y="9369"/>
                    </a:lnTo>
                    <a:lnTo>
                      <a:pt x="3625" y="9923"/>
                    </a:lnTo>
                    <a:lnTo>
                      <a:pt x="3408" y="11052"/>
                    </a:lnTo>
                    <a:lnTo>
                      <a:pt x="3150" y="12161"/>
                    </a:lnTo>
                    <a:lnTo>
                      <a:pt x="2893" y="13271"/>
                    </a:lnTo>
                    <a:lnTo>
                      <a:pt x="2338" y="1542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04" y="17291"/>
                    </a:lnTo>
                    <a:lnTo>
                      <a:pt x="1566" y="17054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3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6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60"/>
                    </a:lnTo>
                    <a:lnTo>
                      <a:pt x="55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36" y="7210"/>
                    </a:lnTo>
                    <a:lnTo>
                      <a:pt x="516" y="7170"/>
                    </a:lnTo>
                    <a:lnTo>
                      <a:pt x="417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21" y="7329"/>
                    </a:lnTo>
                    <a:lnTo>
                      <a:pt x="21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22"/>
                    </a:lnTo>
                    <a:lnTo>
                      <a:pt x="21" y="10914"/>
                    </a:lnTo>
                    <a:lnTo>
                      <a:pt x="60" y="11785"/>
                    </a:lnTo>
                    <a:lnTo>
                      <a:pt x="120" y="12657"/>
                    </a:lnTo>
                    <a:lnTo>
                      <a:pt x="199" y="13528"/>
                    </a:lnTo>
                    <a:lnTo>
                      <a:pt x="278" y="14399"/>
                    </a:lnTo>
                    <a:lnTo>
                      <a:pt x="357" y="14974"/>
                    </a:lnTo>
                    <a:lnTo>
                      <a:pt x="456" y="15528"/>
                    </a:lnTo>
                    <a:lnTo>
                      <a:pt x="575" y="16083"/>
                    </a:lnTo>
                    <a:lnTo>
                      <a:pt x="654" y="16360"/>
                    </a:lnTo>
                    <a:lnTo>
                      <a:pt x="734" y="16618"/>
                    </a:lnTo>
                    <a:lnTo>
                      <a:pt x="833" y="16875"/>
                    </a:lnTo>
                    <a:lnTo>
                      <a:pt x="952" y="17133"/>
                    </a:lnTo>
                    <a:lnTo>
                      <a:pt x="1070" y="17370"/>
                    </a:lnTo>
                    <a:lnTo>
                      <a:pt x="1209" y="17588"/>
                    </a:lnTo>
                    <a:lnTo>
                      <a:pt x="1367" y="17806"/>
                    </a:lnTo>
                    <a:lnTo>
                      <a:pt x="1526" y="18024"/>
                    </a:lnTo>
                    <a:lnTo>
                      <a:pt x="170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00" y="18440"/>
                    </a:lnTo>
                    <a:lnTo>
                      <a:pt x="2160" y="18420"/>
                    </a:lnTo>
                    <a:lnTo>
                      <a:pt x="2219" y="18381"/>
                    </a:lnTo>
                    <a:lnTo>
                      <a:pt x="2279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36" y="17113"/>
                    </a:lnTo>
                    <a:lnTo>
                      <a:pt x="2794" y="16004"/>
                    </a:lnTo>
                    <a:lnTo>
                      <a:pt x="3071" y="14855"/>
                    </a:lnTo>
                    <a:lnTo>
                      <a:pt x="3348" y="13686"/>
                    </a:lnTo>
                    <a:lnTo>
                      <a:pt x="3625" y="12518"/>
                    </a:lnTo>
                    <a:lnTo>
                      <a:pt x="3903" y="11330"/>
                    </a:lnTo>
                    <a:lnTo>
                      <a:pt x="4140" y="10141"/>
                    </a:lnTo>
                    <a:lnTo>
                      <a:pt x="4259" y="9527"/>
                    </a:lnTo>
                    <a:lnTo>
                      <a:pt x="4338" y="8933"/>
                    </a:lnTo>
                    <a:lnTo>
                      <a:pt x="4418" y="8339"/>
                    </a:lnTo>
                    <a:lnTo>
                      <a:pt x="4477" y="7764"/>
                    </a:lnTo>
                    <a:lnTo>
                      <a:pt x="4517" y="7170"/>
                    </a:lnTo>
                    <a:lnTo>
                      <a:pt x="4536" y="6596"/>
                    </a:lnTo>
                    <a:lnTo>
                      <a:pt x="4536" y="6002"/>
                    </a:lnTo>
                    <a:lnTo>
                      <a:pt x="4517" y="5427"/>
                    </a:lnTo>
                    <a:lnTo>
                      <a:pt x="4477" y="4853"/>
                    </a:lnTo>
                    <a:lnTo>
                      <a:pt x="4398" y="4298"/>
                    </a:lnTo>
                    <a:lnTo>
                      <a:pt x="4279" y="3744"/>
                    </a:lnTo>
                    <a:lnTo>
                      <a:pt x="4140" y="3189"/>
                    </a:lnTo>
                    <a:lnTo>
                      <a:pt x="3982" y="2654"/>
                    </a:lnTo>
                    <a:lnTo>
                      <a:pt x="3784" y="2120"/>
                    </a:lnTo>
                    <a:lnTo>
                      <a:pt x="3526" y="1605"/>
                    </a:lnTo>
                    <a:lnTo>
                      <a:pt x="3249" y="1090"/>
                    </a:lnTo>
                    <a:lnTo>
                      <a:pt x="2932" y="595"/>
                    </a:lnTo>
                    <a:lnTo>
                      <a:pt x="2576" y="99"/>
                    </a:lnTo>
                    <a:lnTo>
                      <a:pt x="2536" y="60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0" name="Google Shape;6550;p24"/>
              <p:cNvSpPr/>
              <p:nvPr/>
            </p:nvSpPr>
            <p:spPr>
              <a:xfrm>
                <a:off x="2964750" y="2419275"/>
                <a:ext cx="113425" cy="461500"/>
              </a:xfrm>
              <a:custGeom>
                <a:avLst/>
                <a:gdLst/>
                <a:ahLst/>
                <a:cxnLst/>
                <a:rect l="l" t="t" r="r" b="b"/>
                <a:pathLst>
                  <a:path w="4537" h="18460" extrusionOk="0">
                    <a:moveTo>
                      <a:pt x="2378" y="0"/>
                    </a:moveTo>
                    <a:lnTo>
                      <a:pt x="2338" y="20"/>
                    </a:lnTo>
                    <a:lnTo>
                      <a:pt x="2279" y="40"/>
                    </a:lnTo>
                    <a:lnTo>
                      <a:pt x="2199" y="100"/>
                    </a:lnTo>
                    <a:lnTo>
                      <a:pt x="2140" y="199"/>
                    </a:lnTo>
                    <a:lnTo>
                      <a:pt x="2100" y="317"/>
                    </a:lnTo>
                    <a:lnTo>
                      <a:pt x="2100" y="377"/>
                    </a:lnTo>
                    <a:lnTo>
                      <a:pt x="2120" y="456"/>
                    </a:lnTo>
                    <a:lnTo>
                      <a:pt x="2140" y="515"/>
                    </a:lnTo>
                    <a:lnTo>
                      <a:pt x="2179" y="575"/>
                    </a:lnTo>
                    <a:lnTo>
                      <a:pt x="2516" y="1030"/>
                    </a:lnTo>
                    <a:lnTo>
                      <a:pt x="2813" y="1486"/>
                    </a:lnTo>
                    <a:lnTo>
                      <a:pt x="3071" y="1961"/>
                    </a:lnTo>
                    <a:lnTo>
                      <a:pt x="3289" y="2437"/>
                    </a:lnTo>
                    <a:lnTo>
                      <a:pt x="3467" y="2932"/>
                    </a:lnTo>
                    <a:lnTo>
                      <a:pt x="3625" y="3447"/>
                    </a:lnTo>
                    <a:lnTo>
                      <a:pt x="3764" y="3962"/>
                    </a:lnTo>
                    <a:lnTo>
                      <a:pt x="3863" y="4477"/>
                    </a:lnTo>
                    <a:lnTo>
                      <a:pt x="392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616"/>
                    </a:lnTo>
                    <a:lnTo>
                      <a:pt x="3982" y="7151"/>
                    </a:lnTo>
                    <a:lnTo>
                      <a:pt x="3942" y="7705"/>
                    </a:lnTo>
                    <a:lnTo>
                      <a:pt x="3883" y="8260"/>
                    </a:lnTo>
                    <a:lnTo>
                      <a:pt x="3823" y="8814"/>
                    </a:lnTo>
                    <a:lnTo>
                      <a:pt x="3724" y="9369"/>
                    </a:lnTo>
                    <a:lnTo>
                      <a:pt x="3645" y="9943"/>
                    </a:lnTo>
                    <a:lnTo>
                      <a:pt x="3407" y="11052"/>
                    </a:lnTo>
                    <a:lnTo>
                      <a:pt x="3150" y="12162"/>
                    </a:lnTo>
                    <a:lnTo>
                      <a:pt x="2892" y="13271"/>
                    </a:lnTo>
                    <a:lnTo>
                      <a:pt x="2338" y="1544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24" y="17291"/>
                    </a:lnTo>
                    <a:lnTo>
                      <a:pt x="1565" y="17073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5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8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80"/>
                    </a:lnTo>
                    <a:lnTo>
                      <a:pt x="55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55" y="7210"/>
                    </a:lnTo>
                    <a:lnTo>
                      <a:pt x="516" y="7170"/>
                    </a:lnTo>
                    <a:lnTo>
                      <a:pt x="417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21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42"/>
                    </a:lnTo>
                    <a:lnTo>
                      <a:pt x="21" y="10914"/>
                    </a:lnTo>
                    <a:lnTo>
                      <a:pt x="60" y="11785"/>
                    </a:lnTo>
                    <a:lnTo>
                      <a:pt x="120" y="12657"/>
                    </a:lnTo>
                    <a:lnTo>
                      <a:pt x="199" y="13528"/>
                    </a:lnTo>
                    <a:lnTo>
                      <a:pt x="298" y="14400"/>
                    </a:lnTo>
                    <a:lnTo>
                      <a:pt x="357" y="14974"/>
                    </a:lnTo>
                    <a:lnTo>
                      <a:pt x="456" y="15529"/>
                    </a:lnTo>
                    <a:lnTo>
                      <a:pt x="575" y="16083"/>
                    </a:lnTo>
                    <a:lnTo>
                      <a:pt x="654" y="16360"/>
                    </a:lnTo>
                    <a:lnTo>
                      <a:pt x="753" y="16618"/>
                    </a:lnTo>
                    <a:lnTo>
                      <a:pt x="833" y="16875"/>
                    </a:lnTo>
                    <a:lnTo>
                      <a:pt x="951" y="17133"/>
                    </a:lnTo>
                    <a:lnTo>
                      <a:pt x="1070" y="17371"/>
                    </a:lnTo>
                    <a:lnTo>
                      <a:pt x="1209" y="17588"/>
                    </a:lnTo>
                    <a:lnTo>
                      <a:pt x="1367" y="17826"/>
                    </a:lnTo>
                    <a:lnTo>
                      <a:pt x="1526" y="18024"/>
                    </a:lnTo>
                    <a:lnTo>
                      <a:pt x="172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041" y="18460"/>
                    </a:lnTo>
                    <a:lnTo>
                      <a:pt x="2100" y="18440"/>
                    </a:lnTo>
                    <a:lnTo>
                      <a:pt x="2160" y="18420"/>
                    </a:lnTo>
                    <a:lnTo>
                      <a:pt x="2219" y="18381"/>
                    </a:lnTo>
                    <a:lnTo>
                      <a:pt x="2279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36" y="17113"/>
                    </a:lnTo>
                    <a:lnTo>
                      <a:pt x="2793" y="16004"/>
                    </a:lnTo>
                    <a:lnTo>
                      <a:pt x="3071" y="14855"/>
                    </a:lnTo>
                    <a:lnTo>
                      <a:pt x="3348" y="13687"/>
                    </a:lnTo>
                    <a:lnTo>
                      <a:pt x="3645" y="12518"/>
                    </a:lnTo>
                    <a:lnTo>
                      <a:pt x="3903" y="11330"/>
                    </a:lnTo>
                    <a:lnTo>
                      <a:pt x="4140" y="10141"/>
                    </a:lnTo>
                    <a:lnTo>
                      <a:pt x="4259" y="9547"/>
                    </a:lnTo>
                    <a:lnTo>
                      <a:pt x="4338" y="8953"/>
                    </a:lnTo>
                    <a:lnTo>
                      <a:pt x="4418" y="8359"/>
                    </a:lnTo>
                    <a:lnTo>
                      <a:pt x="4477" y="7765"/>
                    </a:lnTo>
                    <a:lnTo>
                      <a:pt x="4517" y="7170"/>
                    </a:lnTo>
                    <a:lnTo>
                      <a:pt x="4536" y="6596"/>
                    </a:lnTo>
                    <a:lnTo>
                      <a:pt x="4536" y="6002"/>
                    </a:lnTo>
                    <a:lnTo>
                      <a:pt x="4517" y="5427"/>
                    </a:lnTo>
                    <a:lnTo>
                      <a:pt x="4477" y="4873"/>
                    </a:lnTo>
                    <a:lnTo>
                      <a:pt x="4398" y="4298"/>
                    </a:lnTo>
                    <a:lnTo>
                      <a:pt x="4279" y="3744"/>
                    </a:lnTo>
                    <a:lnTo>
                      <a:pt x="4160" y="3209"/>
                    </a:lnTo>
                    <a:lnTo>
                      <a:pt x="3982" y="2655"/>
                    </a:lnTo>
                    <a:lnTo>
                      <a:pt x="3784" y="2120"/>
                    </a:lnTo>
                    <a:lnTo>
                      <a:pt x="3546" y="1605"/>
                    </a:lnTo>
                    <a:lnTo>
                      <a:pt x="3269" y="1090"/>
                    </a:lnTo>
                    <a:lnTo>
                      <a:pt x="2932" y="595"/>
                    </a:lnTo>
                    <a:lnTo>
                      <a:pt x="2576" y="100"/>
                    </a:lnTo>
                    <a:lnTo>
                      <a:pt x="2536" y="60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1" name="Google Shape;6551;p24"/>
              <p:cNvSpPr/>
              <p:nvPr/>
            </p:nvSpPr>
            <p:spPr>
              <a:xfrm>
                <a:off x="2463175" y="1843400"/>
                <a:ext cx="54475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79" h="20738" extrusionOk="0">
                    <a:moveTo>
                      <a:pt x="753" y="1"/>
                    </a:moveTo>
                    <a:lnTo>
                      <a:pt x="634" y="21"/>
                    </a:lnTo>
                    <a:lnTo>
                      <a:pt x="535" y="80"/>
                    </a:lnTo>
                    <a:lnTo>
                      <a:pt x="475" y="159"/>
                    </a:lnTo>
                    <a:lnTo>
                      <a:pt x="456" y="219"/>
                    </a:lnTo>
                    <a:lnTo>
                      <a:pt x="436" y="278"/>
                    </a:lnTo>
                    <a:lnTo>
                      <a:pt x="436" y="338"/>
                    </a:lnTo>
                    <a:lnTo>
                      <a:pt x="456" y="417"/>
                    </a:lnTo>
                    <a:lnTo>
                      <a:pt x="614" y="1051"/>
                    </a:lnTo>
                    <a:lnTo>
                      <a:pt x="733" y="1684"/>
                    </a:lnTo>
                    <a:lnTo>
                      <a:pt x="852" y="2338"/>
                    </a:lnTo>
                    <a:lnTo>
                      <a:pt x="931" y="2972"/>
                    </a:lnTo>
                    <a:lnTo>
                      <a:pt x="990" y="3625"/>
                    </a:lnTo>
                    <a:lnTo>
                      <a:pt x="1010" y="4279"/>
                    </a:lnTo>
                    <a:lnTo>
                      <a:pt x="1010" y="4952"/>
                    </a:lnTo>
                    <a:lnTo>
                      <a:pt x="990" y="5606"/>
                    </a:lnTo>
                    <a:lnTo>
                      <a:pt x="931" y="6299"/>
                    </a:lnTo>
                    <a:lnTo>
                      <a:pt x="852" y="6973"/>
                    </a:lnTo>
                    <a:lnTo>
                      <a:pt x="733" y="7646"/>
                    </a:lnTo>
                    <a:lnTo>
                      <a:pt x="614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79" y="11587"/>
                    </a:lnTo>
                    <a:lnTo>
                      <a:pt x="20" y="12142"/>
                    </a:lnTo>
                    <a:lnTo>
                      <a:pt x="0" y="12716"/>
                    </a:lnTo>
                    <a:lnTo>
                      <a:pt x="0" y="13291"/>
                    </a:lnTo>
                    <a:lnTo>
                      <a:pt x="40" y="13845"/>
                    </a:lnTo>
                    <a:lnTo>
                      <a:pt x="99" y="14400"/>
                    </a:lnTo>
                    <a:lnTo>
                      <a:pt x="198" y="14974"/>
                    </a:lnTo>
                    <a:lnTo>
                      <a:pt x="317" y="15529"/>
                    </a:lnTo>
                    <a:lnTo>
                      <a:pt x="495" y="16143"/>
                    </a:lnTo>
                    <a:lnTo>
                      <a:pt x="673" y="16737"/>
                    </a:lnTo>
                    <a:lnTo>
                      <a:pt x="1050" y="17945"/>
                    </a:lnTo>
                    <a:lnTo>
                      <a:pt x="1228" y="18559"/>
                    </a:lnTo>
                    <a:lnTo>
                      <a:pt x="1387" y="19173"/>
                    </a:lnTo>
                    <a:lnTo>
                      <a:pt x="1525" y="19787"/>
                    </a:lnTo>
                    <a:lnTo>
                      <a:pt x="1565" y="20104"/>
                    </a:lnTo>
                    <a:lnTo>
                      <a:pt x="1604" y="20421"/>
                    </a:lnTo>
                    <a:lnTo>
                      <a:pt x="1624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3" y="20659"/>
                    </a:lnTo>
                    <a:lnTo>
                      <a:pt x="1822" y="20718"/>
                    </a:lnTo>
                    <a:lnTo>
                      <a:pt x="1921" y="20738"/>
                    </a:lnTo>
                    <a:lnTo>
                      <a:pt x="2020" y="20718"/>
                    </a:lnTo>
                    <a:lnTo>
                      <a:pt x="2080" y="20698"/>
                    </a:lnTo>
                    <a:lnTo>
                      <a:pt x="2119" y="20659"/>
                    </a:lnTo>
                    <a:lnTo>
                      <a:pt x="2139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2001" y="19252"/>
                    </a:lnTo>
                    <a:lnTo>
                      <a:pt x="1862" y="18678"/>
                    </a:lnTo>
                    <a:lnTo>
                      <a:pt x="1703" y="18124"/>
                    </a:lnTo>
                    <a:lnTo>
                      <a:pt x="1367" y="17014"/>
                    </a:lnTo>
                    <a:lnTo>
                      <a:pt x="1010" y="15885"/>
                    </a:lnTo>
                    <a:lnTo>
                      <a:pt x="911" y="15549"/>
                    </a:lnTo>
                    <a:lnTo>
                      <a:pt x="832" y="15192"/>
                    </a:lnTo>
                    <a:lnTo>
                      <a:pt x="773" y="14836"/>
                    </a:lnTo>
                    <a:lnTo>
                      <a:pt x="713" y="14499"/>
                    </a:lnTo>
                    <a:lnTo>
                      <a:pt x="634" y="13806"/>
                    </a:lnTo>
                    <a:lnTo>
                      <a:pt x="594" y="13113"/>
                    </a:lnTo>
                    <a:lnTo>
                      <a:pt x="594" y="12419"/>
                    </a:lnTo>
                    <a:lnTo>
                      <a:pt x="634" y="11726"/>
                    </a:lnTo>
                    <a:lnTo>
                      <a:pt x="713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87" y="7824"/>
                    </a:lnTo>
                    <a:lnTo>
                      <a:pt x="1387" y="7190"/>
                    </a:lnTo>
                    <a:lnTo>
                      <a:pt x="1466" y="6576"/>
                    </a:lnTo>
                    <a:lnTo>
                      <a:pt x="1525" y="5943"/>
                    </a:lnTo>
                    <a:lnTo>
                      <a:pt x="158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8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7" y="1486"/>
                    </a:lnTo>
                    <a:lnTo>
                      <a:pt x="1149" y="852"/>
                    </a:lnTo>
                    <a:lnTo>
                      <a:pt x="990" y="239"/>
                    </a:lnTo>
                    <a:lnTo>
                      <a:pt x="971" y="159"/>
                    </a:lnTo>
                    <a:lnTo>
                      <a:pt x="931" y="120"/>
                    </a:lnTo>
                    <a:lnTo>
                      <a:pt x="891" y="60"/>
                    </a:lnTo>
                    <a:lnTo>
                      <a:pt x="852" y="40"/>
                    </a:lnTo>
                    <a:lnTo>
                      <a:pt x="75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2" name="Google Shape;6552;p24"/>
              <p:cNvSpPr/>
              <p:nvPr/>
            </p:nvSpPr>
            <p:spPr>
              <a:xfrm>
                <a:off x="2991000" y="2091475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53" y="1"/>
                    </a:moveTo>
                    <a:lnTo>
                      <a:pt x="634" y="21"/>
                    </a:lnTo>
                    <a:lnTo>
                      <a:pt x="555" y="60"/>
                    </a:lnTo>
                    <a:lnTo>
                      <a:pt x="476" y="159"/>
                    </a:lnTo>
                    <a:lnTo>
                      <a:pt x="456" y="199"/>
                    </a:lnTo>
                    <a:lnTo>
                      <a:pt x="436" y="258"/>
                    </a:lnTo>
                    <a:lnTo>
                      <a:pt x="436" y="337"/>
                    </a:lnTo>
                    <a:lnTo>
                      <a:pt x="456" y="417"/>
                    </a:lnTo>
                    <a:lnTo>
                      <a:pt x="615" y="1050"/>
                    </a:lnTo>
                    <a:lnTo>
                      <a:pt x="733" y="1684"/>
                    </a:lnTo>
                    <a:lnTo>
                      <a:pt x="852" y="2318"/>
                    </a:lnTo>
                    <a:lnTo>
                      <a:pt x="931" y="2972"/>
                    </a:lnTo>
                    <a:lnTo>
                      <a:pt x="991" y="3625"/>
                    </a:lnTo>
                    <a:lnTo>
                      <a:pt x="1011" y="4279"/>
                    </a:lnTo>
                    <a:lnTo>
                      <a:pt x="1011" y="4933"/>
                    </a:lnTo>
                    <a:lnTo>
                      <a:pt x="991" y="5606"/>
                    </a:lnTo>
                    <a:lnTo>
                      <a:pt x="931" y="6279"/>
                    </a:lnTo>
                    <a:lnTo>
                      <a:pt x="852" y="6973"/>
                    </a:lnTo>
                    <a:lnTo>
                      <a:pt x="733" y="7646"/>
                    </a:lnTo>
                    <a:lnTo>
                      <a:pt x="615" y="8319"/>
                    </a:lnTo>
                    <a:lnTo>
                      <a:pt x="357" y="9646"/>
                    </a:lnTo>
                    <a:lnTo>
                      <a:pt x="238" y="10320"/>
                    </a:lnTo>
                    <a:lnTo>
                      <a:pt x="139" y="10993"/>
                    </a:lnTo>
                    <a:lnTo>
                      <a:pt x="80" y="11568"/>
                    </a:lnTo>
                    <a:lnTo>
                      <a:pt x="20" y="12142"/>
                    </a:lnTo>
                    <a:lnTo>
                      <a:pt x="1" y="12716"/>
                    </a:lnTo>
                    <a:lnTo>
                      <a:pt x="1" y="13271"/>
                    </a:lnTo>
                    <a:lnTo>
                      <a:pt x="40" y="13845"/>
                    </a:lnTo>
                    <a:lnTo>
                      <a:pt x="100" y="14400"/>
                    </a:lnTo>
                    <a:lnTo>
                      <a:pt x="199" y="14974"/>
                    </a:lnTo>
                    <a:lnTo>
                      <a:pt x="317" y="15529"/>
                    </a:lnTo>
                    <a:lnTo>
                      <a:pt x="496" y="16143"/>
                    </a:lnTo>
                    <a:lnTo>
                      <a:pt x="674" y="16737"/>
                    </a:lnTo>
                    <a:lnTo>
                      <a:pt x="1050" y="17945"/>
                    </a:lnTo>
                    <a:lnTo>
                      <a:pt x="1229" y="18539"/>
                    </a:lnTo>
                    <a:lnTo>
                      <a:pt x="1407" y="19153"/>
                    </a:lnTo>
                    <a:lnTo>
                      <a:pt x="1526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25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4" y="20659"/>
                    </a:lnTo>
                    <a:lnTo>
                      <a:pt x="182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080" y="20698"/>
                    </a:lnTo>
                    <a:lnTo>
                      <a:pt x="2120" y="20659"/>
                    </a:lnTo>
                    <a:lnTo>
                      <a:pt x="2140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2001" y="19252"/>
                    </a:lnTo>
                    <a:lnTo>
                      <a:pt x="1862" y="18678"/>
                    </a:lnTo>
                    <a:lnTo>
                      <a:pt x="1704" y="18123"/>
                    </a:lnTo>
                    <a:lnTo>
                      <a:pt x="1367" y="17014"/>
                    </a:lnTo>
                    <a:lnTo>
                      <a:pt x="1011" y="15885"/>
                    </a:lnTo>
                    <a:lnTo>
                      <a:pt x="912" y="15529"/>
                    </a:lnTo>
                    <a:lnTo>
                      <a:pt x="832" y="15192"/>
                    </a:lnTo>
                    <a:lnTo>
                      <a:pt x="773" y="14836"/>
                    </a:lnTo>
                    <a:lnTo>
                      <a:pt x="714" y="14499"/>
                    </a:lnTo>
                    <a:lnTo>
                      <a:pt x="634" y="13806"/>
                    </a:lnTo>
                    <a:lnTo>
                      <a:pt x="595" y="13112"/>
                    </a:lnTo>
                    <a:lnTo>
                      <a:pt x="595" y="12419"/>
                    </a:lnTo>
                    <a:lnTo>
                      <a:pt x="634" y="11706"/>
                    </a:lnTo>
                    <a:lnTo>
                      <a:pt x="714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88" y="7804"/>
                    </a:lnTo>
                    <a:lnTo>
                      <a:pt x="1387" y="7190"/>
                    </a:lnTo>
                    <a:lnTo>
                      <a:pt x="1466" y="6557"/>
                    </a:lnTo>
                    <a:lnTo>
                      <a:pt x="1526" y="5943"/>
                    </a:lnTo>
                    <a:lnTo>
                      <a:pt x="158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6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8" y="1466"/>
                    </a:lnTo>
                    <a:lnTo>
                      <a:pt x="1149" y="852"/>
                    </a:lnTo>
                    <a:lnTo>
                      <a:pt x="991" y="238"/>
                    </a:lnTo>
                    <a:lnTo>
                      <a:pt x="971" y="159"/>
                    </a:lnTo>
                    <a:lnTo>
                      <a:pt x="931" y="100"/>
                    </a:lnTo>
                    <a:lnTo>
                      <a:pt x="892" y="60"/>
                    </a:lnTo>
                    <a:lnTo>
                      <a:pt x="852" y="40"/>
                    </a:lnTo>
                    <a:lnTo>
                      <a:pt x="75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3" name="Google Shape;6553;p24"/>
              <p:cNvSpPr/>
              <p:nvPr/>
            </p:nvSpPr>
            <p:spPr>
              <a:xfrm>
                <a:off x="2397300" y="1963725"/>
                <a:ext cx="1020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81" h="51557" extrusionOk="0">
                    <a:moveTo>
                      <a:pt x="1625" y="1"/>
                    </a:moveTo>
                    <a:lnTo>
                      <a:pt x="1585" y="21"/>
                    </a:lnTo>
                    <a:lnTo>
                      <a:pt x="1546" y="40"/>
                    </a:lnTo>
                    <a:lnTo>
                      <a:pt x="1486" y="60"/>
                    </a:lnTo>
                    <a:lnTo>
                      <a:pt x="1467" y="120"/>
                    </a:lnTo>
                    <a:lnTo>
                      <a:pt x="1427" y="179"/>
                    </a:lnTo>
                    <a:lnTo>
                      <a:pt x="1407" y="238"/>
                    </a:lnTo>
                    <a:lnTo>
                      <a:pt x="1051" y="2774"/>
                    </a:lnTo>
                    <a:lnTo>
                      <a:pt x="872" y="4041"/>
                    </a:lnTo>
                    <a:lnTo>
                      <a:pt x="714" y="5309"/>
                    </a:lnTo>
                    <a:lnTo>
                      <a:pt x="575" y="6596"/>
                    </a:lnTo>
                    <a:lnTo>
                      <a:pt x="437" y="7884"/>
                    </a:lnTo>
                    <a:lnTo>
                      <a:pt x="318" y="9171"/>
                    </a:lnTo>
                    <a:lnTo>
                      <a:pt x="219" y="10458"/>
                    </a:lnTo>
                    <a:lnTo>
                      <a:pt x="139" y="11746"/>
                    </a:lnTo>
                    <a:lnTo>
                      <a:pt x="60" y="13033"/>
                    </a:lnTo>
                    <a:lnTo>
                      <a:pt x="21" y="14321"/>
                    </a:lnTo>
                    <a:lnTo>
                      <a:pt x="1" y="15608"/>
                    </a:lnTo>
                    <a:lnTo>
                      <a:pt x="1" y="16895"/>
                    </a:lnTo>
                    <a:lnTo>
                      <a:pt x="21" y="18183"/>
                    </a:lnTo>
                    <a:lnTo>
                      <a:pt x="60" y="19470"/>
                    </a:lnTo>
                    <a:lnTo>
                      <a:pt x="120" y="20738"/>
                    </a:lnTo>
                    <a:lnTo>
                      <a:pt x="219" y="21966"/>
                    </a:lnTo>
                    <a:lnTo>
                      <a:pt x="357" y="23174"/>
                    </a:lnTo>
                    <a:lnTo>
                      <a:pt x="516" y="24362"/>
                    </a:lnTo>
                    <a:lnTo>
                      <a:pt x="714" y="25551"/>
                    </a:lnTo>
                    <a:lnTo>
                      <a:pt x="932" y="26719"/>
                    </a:lnTo>
                    <a:lnTo>
                      <a:pt x="1169" y="27908"/>
                    </a:lnTo>
                    <a:lnTo>
                      <a:pt x="1447" y="29076"/>
                    </a:lnTo>
                    <a:lnTo>
                      <a:pt x="1724" y="30245"/>
                    </a:lnTo>
                    <a:lnTo>
                      <a:pt x="2318" y="32622"/>
                    </a:lnTo>
                    <a:lnTo>
                      <a:pt x="2615" y="33810"/>
                    </a:lnTo>
                    <a:lnTo>
                      <a:pt x="2873" y="34998"/>
                    </a:lnTo>
                    <a:lnTo>
                      <a:pt x="3110" y="36207"/>
                    </a:lnTo>
                    <a:lnTo>
                      <a:pt x="3209" y="36821"/>
                    </a:lnTo>
                    <a:lnTo>
                      <a:pt x="3289" y="37435"/>
                    </a:lnTo>
                    <a:lnTo>
                      <a:pt x="3368" y="38029"/>
                    </a:lnTo>
                    <a:lnTo>
                      <a:pt x="3427" y="38643"/>
                    </a:lnTo>
                    <a:lnTo>
                      <a:pt x="3467" y="39257"/>
                    </a:lnTo>
                    <a:lnTo>
                      <a:pt x="3507" y="39891"/>
                    </a:lnTo>
                    <a:lnTo>
                      <a:pt x="3507" y="40604"/>
                    </a:lnTo>
                    <a:lnTo>
                      <a:pt x="3487" y="41317"/>
                    </a:lnTo>
                    <a:lnTo>
                      <a:pt x="3447" y="42030"/>
                    </a:lnTo>
                    <a:lnTo>
                      <a:pt x="3388" y="42743"/>
                    </a:lnTo>
                    <a:lnTo>
                      <a:pt x="3249" y="44149"/>
                    </a:lnTo>
                    <a:lnTo>
                      <a:pt x="3091" y="45575"/>
                    </a:lnTo>
                    <a:lnTo>
                      <a:pt x="2952" y="46981"/>
                    </a:lnTo>
                    <a:lnTo>
                      <a:pt x="2893" y="47694"/>
                    </a:lnTo>
                    <a:lnTo>
                      <a:pt x="2833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3" y="50546"/>
                    </a:lnTo>
                    <a:lnTo>
                      <a:pt x="2893" y="51259"/>
                    </a:lnTo>
                    <a:lnTo>
                      <a:pt x="2912" y="51378"/>
                    </a:lnTo>
                    <a:lnTo>
                      <a:pt x="2952" y="51457"/>
                    </a:lnTo>
                    <a:lnTo>
                      <a:pt x="3011" y="51517"/>
                    </a:lnTo>
                    <a:lnTo>
                      <a:pt x="3091" y="51556"/>
                    </a:lnTo>
                    <a:lnTo>
                      <a:pt x="3308" y="51556"/>
                    </a:lnTo>
                    <a:lnTo>
                      <a:pt x="3368" y="51517"/>
                    </a:lnTo>
                    <a:lnTo>
                      <a:pt x="3427" y="51457"/>
                    </a:lnTo>
                    <a:lnTo>
                      <a:pt x="3447" y="51378"/>
                    </a:lnTo>
                    <a:lnTo>
                      <a:pt x="3447" y="51259"/>
                    </a:lnTo>
                    <a:lnTo>
                      <a:pt x="3408" y="50625"/>
                    </a:lnTo>
                    <a:lnTo>
                      <a:pt x="3388" y="50011"/>
                    </a:lnTo>
                    <a:lnTo>
                      <a:pt x="3368" y="49378"/>
                    </a:lnTo>
                    <a:lnTo>
                      <a:pt x="3388" y="48744"/>
                    </a:lnTo>
                    <a:lnTo>
                      <a:pt x="3427" y="48130"/>
                    </a:lnTo>
                    <a:lnTo>
                      <a:pt x="3467" y="47496"/>
                    </a:lnTo>
                    <a:lnTo>
                      <a:pt x="3586" y="46248"/>
                    </a:lnTo>
                    <a:lnTo>
                      <a:pt x="3863" y="43753"/>
                    </a:lnTo>
                    <a:lnTo>
                      <a:pt x="3982" y="42505"/>
                    </a:lnTo>
                    <a:lnTo>
                      <a:pt x="4022" y="41891"/>
                    </a:lnTo>
                    <a:lnTo>
                      <a:pt x="4061" y="41257"/>
                    </a:lnTo>
                    <a:lnTo>
                      <a:pt x="4081" y="40663"/>
                    </a:lnTo>
                    <a:lnTo>
                      <a:pt x="4061" y="40089"/>
                    </a:lnTo>
                    <a:lnTo>
                      <a:pt x="4041" y="39494"/>
                    </a:lnTo>
                    <a:lnTo>
                      <a:pt x="4002" y="38920"/>
                    </a:lnTo>
                    <a:lnTo>
                      <a:pt x="3962" y="38346"/>
                    </a:lnTo>
                    <a:lnTo>
                      <a:pt x="3903" y="37771"/>
                    </a:lnTo>
                    <a:lnTo>
                      <a:pt x="3744" y="36622"/>
                    </a:lnTo>
                    <a:lnTo>
                      <a:pt x="3546" y="35474"/>
                    </a:lnTo>
                    <a:lnTo>
                      <a:pt x="3308" y="34345"/>
                    </a:lnTo>
                    <a:lnTo>
                      <a:pt x="3051" y="33216"/>
                    </a:lnTo>
                    <a:lnTo>
                      <a:pt x="2774" y="32087"/>
                    </a:lnTo>
                    <a:lnTo>
                      <a:pt x="2180" y="29670"/>
                    </a:lnTo>
                    <a:lnTo>
                      <a:pt x="1902" y="28462"/>
                    </a:lnTo>
                    <a:lnTo>
                      <a:pt x="1625" y="27254"/>
                    </a:lnTo>
                    <a:lnTo>
                      <a:pt x="1367" y="26046"/>
                    </a:lnTo>
                    <a:lnTo>
                      <a:pt x="1150" y="24818"/>
                    </a:lnTo>
                    <a:lnTo>
                      <a:pt x="971" y="23590"/>
                    </a:lnTo>
                    <a:lnTo>
                      <a:pt x="813" y="22342"/>
                    </a:lnTo>
                    <a:lnTo>
                      <a:pt x="714" y="21055"/>
                    </a:lnTo>
                    <a:lnTo>
                      <a:pt x="635" y="19787"/>
                    </a:lnTo>
                    <a:lnTo>
                      <a:pt x="595" y="18500"/>
                    </a:lnTo>
                    <a:lnTo>
                      <a:pt x="575" y="17212"/>
                    </a:lnTo>
                    <a:lnTo>
                      <a:pt x="595" y="15925"/>
                    </a:lnTo>
                    <a:lnTo>
                      <a:pt x="615" y="14657"/>
                    </a:lnTo>
                    <a:lnTo>
                      <a:pt x="674" y="13370"/>
                    </a:lnTo>
                    <a:lnTo>
                      <a:pt x="734" y="12083"/>
                    </a:lnTo>
                    <a:lnTo>
                      <a:pt x="813" y="10617"/>
                    </a:lnTo>
                    <a:lnTo>
                      <a:pt x="932" y="9151"/>
                    </a:lnTo>
                    <a:lnTo>
                      <a:pt x="1051" y="7686"/>
                    </a:lnTo>
                    <a:lnTo>
                      <a:pt x="1209" y="6240"/>
                    </a:lnTo>
                    <a:lnTo>
                      <a:pt x="1367" y="4774"/>
                    </a:lnTo>
                    <a:lnTo>
                      <a:pt x="1546" y="3328"/>
                    </a:lnTo>
                    <a:lnTo>
                      <a:pt x="1744" y="1863"/>
                    </a:lnTo>
                    <a:lnTo>
                      <a:pt x="1962" y="417"/>
                    </a:lnTo>
                    <a:lnTo>
                      <a:pt x="1962" y="337"/>
                    </a:lnTo>
                    <a:lnTo>
                      <a:pt x="1962" y="278"/>
                    </a:lnTo>
                    <a:lnTo>
                      <a:pt x="1942" y="219"/>
                    </a:lnTo>
                    <a:lnTo>
                      <a:pt x="1922" y="159"/>
                    </a:lnTo>
                    <a:lnTo>
                      <a:pt x="1843" y="60"/>
                    </a:lnTo>
                    <a:lnTo>
                      <a:pt x="1744" y="21"/>
                    </a:lnTo>
                    <a:lnTo>
                      <a:pt x="162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4" name="Google Shape;6554;p24"/>
              <p:cNvSpPr/>
              <p:nvPr/>
            </p:nvSpPr>
            <p:spPr>
              <a:xfrm>
                <a:off x="252257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39" y="0"/>
                    </a:moveTo>
                    <a:lnTo>
                      <a:pt x="139" y="60"/>
                    </a:lnTo>
                    <a:lnTo>
                      <a:pt x="60" y="139"/>
                    </a:lnTo>
                    <a:lnTo>
                      <a:pt x="40" y="198"/>
                    </a:lnTo>
                    <a:lnTo>
                      <a:pt x="21" y="25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9" y="1941"/>
                    </a:lnTo>
                    <a:lnTo>
                      <a:pt x="397" y="3486"/>
                    </a:lnTo>
                    <a:lnTo>
                      <a:pt x="536" y="5031"/>
                    </a:lnTo>
                    <a:lnTo>
                      <a:pt x="615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5" y="11230"/>
                    </a:lnTo>
                    <a:lnTo>
                      <a:pt x="536" y="12795"/>
                    </a:lnTo>
                    <a:lnTo>
                      <a:pt x="536" y="12854"/>
                    </a:lnTo>
                    <a:lnTo>
                      <a:pt x="555" y="12934"/>
                    </a:lnTo>
                    <a:lnTo>
                      <a:pt x="575" y="12973"/>
                    </a:lnTo>
                    <a:lnTo>
                      <a:pt x="615" y="13033"/>
                    </a:lnTo>
                    <a:lnTo>
                      <a:pt x="694" y="13092"/>
                    </a:lnTo>
                    <a:lnTo>
                      <a:pt x="793" y="13112"/>
                    </a:lnTo>
                    <a:lnTo>
                      <a:pt x="912" y="13092"/>
                    </a:lnTo>
                    <a:lnTo>
                      <a:pt x="1011" y="13033"/>
                    </a:lnTo>
                    <a:lnTo>
                      <a:pt x="1051" y="12973"/>
                    </a:lnTo>
                    <a:lnTo>
                      <a:pt x="1070" y="12934"/>
                    </a:lnTo>
                    <a:lnTo>
                      <a:pt x="1090" y="12854"/>
                    </a:lnTo>
                    <a:lnTo>
                      <a:pt x="1110" y="12795"/>
                    </a:lnTo>
                    <a:lnTo>
                      <a:pt x="1189" y="11210"/>
                    </a:lnTo>
                    <a:lnTo>
                      <a:pt x="1229" y="9646"/>
                    </a:lnTo>
                    <a:lnTo>
                      <a:pt x="1229" y="8061"/>
                    </a:lnTo>
                    <a:lnTo>
                      <a:pt x="1189" y="6497"/>
                    </a:lnTo>
                    <a:lnTo>
                      <a:pt x="1090" y="4912"/>
                    </a:lnTo>
                    <a:lnTo>
                      <a:pt x="952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6" y="159"/>
                    </a:lnTo>
                    <a:lnTo>
                      <a:pt x="516" y="99"/>
                    </a:lnTo>
                    <a:lnTo>
                      <a:pt x="476" y="60"/>
                    </a:lnTo>
                    <a:lnTo>
                      <a:pt x="437" y="20"/>
                    </a:lnTo>
                    <a:lnTo>
                      <a:pt x="39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5" name="Google Shape;6555;p24"/>
              <p:cNvSpPr/>
              <p:nvPr/>
            </p:nvSpPr>
            <p:spPr>
              <a:xfrm>
                <a:off x="2422075" y="1002150"/>
                <a:ext cx="93100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4" h="35473" extrusionOk="0">
                    <a:moveTo>
                      <a:pt x="2397" y="0"/>
                    </a:moveTo>
                    <a:lnTo>
                      <a:pt x="2298" y="20"/>
                    </a:lnTo>
                    <a:lnTo>
                      <a:pt x="2199" y="59"/>
                    </a:lnTo>
                    <a:lnTo>
                      <a:pt x="2119" y="158"/>
                    </a:lnTo>
                    <a:lnTo>
                      <a:pt x="2060" y="277"/>
                    </a:lnTo>
                    <a:lnTo>
                      <a:pt x="2060" y="337"/>
                    </a:lnTo>
                    <a:lnTo>
                      <a:pt x="2060" y="416"/>
                    </a:lnTo>
                    <a:lnTo>
                      <a:pt x="2317" y="2753"/>
                    </a:lnTo>
                    <a:lnTo>
                      <a:pt x="2575" y="5110"/>
                    </a:lnTo>
                    <a:lnTo>
                      <a:pt x="2813" y="7467"/>
                    </a:lnTo>
                    <a:lnTo>
                      <a:pt x="2892" y="8655"/>
                    </a:lnTo>
                    <a:lnTo>
                      <a:pt x="2991" y="9824"/>
                    </a:lnTo>
                    <a:lnTo>
                      <a:pt x="3050" y="11012"/>
                    </a:lnTo>
                    <a:lnTo>
                      <a:pt x="3110" y="12181"/>
                    </a:lnTo>
                    <a:lnTo>
                      <a:pt x="3149" y="13369"/>
                    </a:lnTo>
                    <a:lnTo>
                      <a:pt x="3149" y="14558"/>
                    </a:lnTo>
                    <a:lnTo>
                      <a:pt x="3149" y="15746"/>
                    </a:lnTo>
                    <a:lnTo>
                      <a:pt x="3110" y="16915"/>
                    </a:lnTo>
                    <a:lnTo>
                      <a:pt x="3070" y="18103"/>
                    </a:lnTo>
                    <a:lnTo>
                      <a:pt x="2971" y="19291"/>
                    </a:lnTo>
                    <a:lnTo>
                      <a:pt x="2872" y="20420"/>
                    </a:lnTo>
                    <a:lnTo>
                      <a:pt x="2733" y="21529"/>
                    </a:lnTo>
                    <a:lnTo>
                      <a:pt x="2575" y="22639"/>
                    </a:lnTo>
                    <a:lnTo>
                      <a:pt x="2377" y="23748"/>
                    </a:lnTo>
                    <a:lnTo>
                      <a:pt x="2139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68" y="28065"/>
                    </a:lnTo>
                    <a:lnTo>
                      <a:pt x="654" y="29848"/>
                    </a:lnTo>
                    <a:lnTo>
                      <a:pt x="495" y="30284"/>
                    </a:lnTo>
                    <a:lnTo>
                      <a:pt x="376" y="30739"/>
                    </a:lnTo>
                    <a:lnTo>
                      <a:pt x="258" y="31195"/>
                    </a:lnTo>
                    <a:lnTo>
                      <a:pt x="159" y="31670"/>
                    </a:lnTo>
                    <a:lnTo>
                      <a:pt x="79" y="32126"/>
                    </a:lnTo>
                    <a:lnTo>
                      <a:pt x="20" y="32581"/>
                    </a:lnTo>
                    <a:lnTo>
                      <a:pt x="0" y="33037"/>
                    </a:lnTo>
                    <a:lnTo>
                      <a:pt x="20" y="33512"/>
                    </a:lnTo>
                    <a:lnTo>
                      <a:pt x="79" y="33968"/>
                    </a:lnTo>
                    <a:lnTo>
                      <a:pt x="198" y="34423"/>
                    </a:lnTo>
                    <a:lnTo>
                      <a:pt x="258" y="34641"/>
                    </a:lnTo>
                    <a:lnTo>
                      <a:pt x="337" y="34859"/>
                    </a:lnTo>
                    <a:lnTo>
                      <a:pt x="436" y="35097"/>
                    </a:lnTo>
                    <a:lnTo>
                      <a:pt x="555" y="35315"/>
                    </a:lnTo>
                    <a:lnTo>
                      <a:pt x="594" y="35374"/>
                    </a:lnTo>
                    <a:lnTo>
                      <a:pt x="634" y="35414"/>
                    </a:lnTo>
                    <a:lnTo>
                      <a:pt x="693" y="35453"/>
                    </a:lnTo>
                    <a:lnTo>
                      <a:pt x="733" y="35473"/>
                    </a:lnTo>
                    <a:lnTo>
                      <a:pt x="852" y="35473"/>
                    </a:lnTo>
                    <a:lnTo>
                      <a:pt x="951" y="35414"/>
                    </a:lnTo>
                    <a:lnTo>
                      <a:pt x="1030" y="35334"/>
                    </a:lnTo>
                    <a:lnTo>
                      <a:pt x="1070" y="35235"/>
                    </a:lnTo>
                    <a:lnTo>
                      <a:pt x="1090" y="35176"/>
                    </a:lnTo>
                    <a:lnTo>
                      <a:pt x="1090" y="35116"/>
                    </a:lnTo>
                    <a:lnTo>
                      <a:pt x="1070" y="35057"/>
                    </a:lnTo>
                    <a:lnTo>
                      <a:pt x="1050" y="34978"/>
                    </a:lnTo>
                    <a:lnTo>
                      <a:pt x="931" y="34740"/>
                    </a:lnTo>
                    <a:lnTo>
                      <a:pt x="832" y="34483"/>
                    </a:lnTo>
                    <a:lnTo>
                      <a:pt x="733" y="34245"/>
                    </a:lnTo>
                    <a:lnTo>
                      <a:pt x="674" y="33988"/>
                    </a:lnTo>
                    <a:lnTo>
                      <a:pt x="634" y="33730"/>
                    </a:lnTo>
                    <a:lnTo>
                      <a:pt x="594" y="33473"/>
                    </a:lnTo>
                    <a:lnTo>
                      <a:pt x="575" y="33195"/>
                    </a:lnTo>
                    <a:lnTo>
                      <a:pt x="555" y="32938"/>
                    </a:lnTo>
                    <a:lnTo>
                      <a:pt x="575" y="32680"/>
                    </a:lnTo>
                    <a:lnTo>
                      <a:pt x="594" y="32403"/>
                    </a:lnTo>
                    <a:lnTo>
                      <a:pt x="654" y="31868"/>
                    </a:lnTo>
                    <a:lnTo>
                      <a:pt x="753" y="31333"/>
                    </a:lnTo>
                    <a:lnTo>
                      <a:pt x="891" y="30799"/>
                    </a:lnTo>
                    <a:lnTo>
                      <a:pt x="1050" y="30244"/>
                    </a:lnTo>
                    <a:lnTo>
                      <a:pt x="1228" y="29709"/>
                    </a:lnTo>
                    <a:lnTo>
                      <a:pt x="1604" y="28660"/>
                    </a:lnTo>
                    <a:lnTo>
                      <a:pt x="1981" y="27650"/>
                    </a:lnTo>
                    <a:lnTo>
                      <a:pt x="2139" y="27154"/>
                    </a:lnTo>
                    <a:lnTo>
                      <a:pt x="2278" y="26679"/>
                    </a:lnTo>
                    <a:lnTo>
                      <a:pt x="2555" y="25669"/>
                    </a:lnTo>
                    <a:lnTo>
                      <a:pt x="2773" y="24639"/>
                    </a:lnTo>
                    <a:lnTo>
                      <a:pt x="2991" y="23609"/>
                    </a:lnTo>
                    <a:lnTo>
                      <a:pt x="3149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5" y="18380"/>
                    </a:lnTo>
                    <a:lnTo>
                      <a:pt x="3664" y="17231"/>
                    </a:lnTo>
                    <a:lnTo>
                      <a:pt x="3704" y="16102"/>
                    </a:lnTo>
                    <a:lnTo>
                      <a:pt x="3724" y="14954"/>
                    </a:lnTo>
                    <a:lnTo>
                      <a:pt x="3724" y="13825"/>
                    </a:lnTo>
                    <a:lnTo>
                      <a:pt x="3684" y="12696"/>
                    </a:lnTo>
                    <a:lnTo>
                      <a:pt x="3645" y="11547"/>
                    </a:lnTo>
                    <a:lnTo>
                      <a:pt x="3585" y="10418"/>
                    </a:lnTo>
                    <a:lnTo>
                      <a:pt x="3526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72" y="2496"/>
                    </a:lnTo>
                    <a:lnTo>
                      <a:pt x="2615" y="238"/>
                    </a:lnTo>
                    <a:lnTo>
                      <a:pt x="2595" y="158"/>
                    </a:lnTo>
                    <a:lnTo>
                      <a:pt x="2575" y="99"/>
                    </a:lnTo>
                    <a:lnTo>
                      <a:pt x="2535" y="59"/>
                    </a:lnTo>
                    <a:lnTo>
                      <a:pt x="2496" y="20"/>
                    </a:lnTo>
                    <a:lnTo>
                      <a:pt x="245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6" name="Google Shape;6556;p24"/>
              <p:cNvSpPr/>
              <p:nvPr/>
            </p:nvSpPr>
            <p:spPr>
              <a:xfrm>
                <a:off x="1957600" y="2309850"/>
                <a:ext cx="102525" cy="882875"/>
              </a:xfrm>
              <a:custGeom>
                <a:avLst/>
                <a:gdLst/>
                <a:ahLst/>
                <a:cxnLst/>
                <a:rect l="l" t="t" r="r" b="b"/>
                <a:pathLst>
                  <a:path w="4101" h="35315" extrusionOk="0">
                    <a:moveTo>
                      <a:pt x="298" y="0"/>
                    </a:moveTo>
                    <a:lnTo>
                      <a:pt x="199" y="40"/>
                    </a:lnTo>
                    <a:lnTo>
                      <a:pt x="100" y="119"/>
                    </a:lnTo>
                    <a:lnTo>
                      <a:pt x="41" y="21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" y="495"/>
                    </a:lnTo>
                    <a:lnTo>
                      <a:pt x="595" y="2734"/>
                    </a:lnTo>
                    <a:lnTo>
                      <a:pt x="1169" y="4991"/>
                    </a:lnTo>
                    <a:lnTo>
                      <a:pt x="1704" y="7269"/>
                    </a:lnTo>
                    <a:lnTo>
                      <a:pt x="1962" y="8418"/>
                    </a:lnTo>
                    <a:lnTo>
                      <a:pt x="2199" y="9547"/>
                    </a:lnTo>
                    <a:lnTo>
                      <a:pt x="2437" y="10696"/>
                    </a:lnTo>
                    <a:lnTo>
                      <a:pt x="2635" y="11864"/>
                    </a:lnTo>
                    <a:lnTo>
                      <a:pt x="2833" y="13013"/>
                    </a:lnTo>
                    <a:lnTo>
                      <a:pt x="3011" y="14182"/>
                    </a:lnTo>
                    <a:lnTo>
                      <a:pt x="3170" y="15350"/>
                    </a:lnTo>
                    <a:lnTo>
                      <a:pt x="3289" y="16519"/>
                    </a:lnTo>
                    <a:lnTo>
                      <a:pt x="3388" y="17687"/>
                    </a:lnTo>
                    <a:lnTo>
                      <a:pt x="3467" y="18876"/>
                    </a:lnTo>
                    <a:lnTo>
                      <a:pt x="3526" y="20005"/>
                    </a:lnTo>
                    <a:lnTo>
                      <a:pt x="3546" y="21134"/>
                    </a:lnTo>
                    <a:lnTo>
                      <a:pt x="3526" y="22263"/>
                    </a:lnTo>
                    <a:lnTo>
                      <a:pt x="3487" y="23411"/>
                    </a:lnTo>
                    <a:lnTo>
                      <a:pt x="3408" y="24540"/>
                    </a:lnTo>
                    <a:lnTo>
                      <a:pt x="3289" y="25669"/>
                    </a:lnTo>
                    <a:lnTo>
                      <a:pt x="3150" y="26798"/>
                    </a:lnTo>
                    <a:lnTo>
                      <a:pt x="2972" y="27907"/>
                    </a:lnTo>
                    <a:lnTo>
                      <a:pt x="2615" y="29789"/>
                    </a:lnTo>
                    <a:lnTo>
                      <a:pt x="2516" y="30264"/>
                    </a:lnTo>
                    <a:lnTo>
                      <a:pt x="2457" y="30740"/>
                    </a:lnTo>
                    <a:lnTo>
                      <a:pt x="2397" y="31215"/>
                    </a:lnTo>
                    <a:lnTo>
                      <a:pt x="2358" y="31690"/>
                    </a:lnTo>
                    <a:lnTo>
                      <a:pt x="2338" y="32166"/>
                    </a:lnTo>
                    <a:lnTo>
                      <a:pt x="2358" y="32621"/>
                    </a:lnTo>
                    <a:lnTo>
                      <a:pt x="2417" y="33077"/>
                    </a:lnTo>
                    <a:lnTo>
                      <a:pt x="2497" y="33532"/>
                    </a:lnTo>
                    <a:lnTo>
                      <a:pt x="2615" y="33968"/>
                    </a:lnTo>
                    <a:lnTo>
                      <a:pt x="2695" y="34186"/>
                    </a:lnTo>
                    <a:lnTo>
                      <a:pt x="2774" y="34384"/>
                    </a:lnTo>
                    <a:lnTo>
                      <a:pt x="2873" y="34602"/>
                    </a:lnTo>
                    <a:lnTo>
                      <a:pt x="2992" y="34800"/>
                    </a:lnTo>
                    <a:lnTo>
                      <a:pt x="3111" y="34998"/>
                    </a:lnTo>
                    <a:lnTo>
                      <a:pt x="3249" y="35196"/>
                    </a:lnTo>
                    <a:lnTo>
                      <a:pt x="3289" y="35255"/>
                    </a:lnTo>
                    <a:lnTo>
                      <a:pt x="3348" y="35275"/>
                    </a:lnTo>
                    <a:lnTo>
                      <a:pt x="3408" y="35295"/>
                    </a:lnTo>
                    <a:lnTo>
                      <a:pt x="3447" y="35315"/>
                    </a:lnTo>
                    <a:lnTo>
                      <a:pt x="3566" y="35275"/>
                    </a:lnTo>
                    <a:lnTo>
                      <a:pt x="3645" y="35216"/>
                    </a:lnTo>
                    <a:lnTo>
                      <a:pt x="3725" y="35117"/>
                    </a:lnTo>
                    <a:lnTo>
                      <a:pt x="3764" y="34998"/>
                    </a:lnTo>
                    <a:lnTo>
                      <a:pt x="3764" y="34939"/>
                    </a:lnTo>
                    <a:lnTo>
                      <a:pt x="3744" y="34879"/>
                    </a:lnTo>
                    <a:lnTo>
                      <a:pt x="3725" y="34820"/>
                    </a:lnTo>
                    <a:lnTo>
                      <a:pt x="3685" y="34760"/>
                    </a:lnTo>
                    <a:lnTo>
                      <a:pt x="3546" y="34542"/>
                    </a:lnTo>
                    <a:lnTo>
                      <a:pt x="3408" y="34325"/>
                    </a:lnTo>
                    <a:lnTo>
                      <a:pt x="3289" y="34087"/>
                    </a:lnTo>
                    <a:lnTo>
                      <a:pt x="3190" y="33849"/>
                    </a:lnTo>
                    <a:lnTo>
                      <a:pt x="3111" y="33611"/>
                    </a:lnTo>
                    <a:lnTo>
                      <a:pt x="3031" y="33374"/>
                    </a:lnTo>
                    <a:lnTo>
                      <a:pt x="2992" y="33116"/>
                    </a:lnTo>
                    <a:lnTo>
                      <a:pt x="2932" y="32859"/>
                    </a:lnTo>
                    <a:lnTo>
                      <a:pt x="2912" y="32601"/>
                    </a:lnTo>
                    <a:lnTo>
                      <a:pt x="2893" y="32324"/>
                    </a:lnTo>
                    <a:lnTo>
                      <a:pt x="2893" y="31789"/>
                    </a:lnTo>
                    <a:lnTo>
                      <a:pt x="2912" y="31235"/>
                    </a:lnTo>
                    <a:lnTo>
                      <a:pt x="2972" y="30660"/>
                    </a:lnTo>
                    <a:lnTo>
                      <a:pt x="3051" y="30106"/>
                    </a:lnTo>
                    <a:lnTo>
                      <a:pt x="3150" y="29531"/>
                    </a:lnTo>
                    <a:lnTo>
                      <a:pt x="3388" y="28402"/>
                    </a:lnTo>
                    <a:lnTo>
                      <a:pt x="3625" y="27333"/>
                    </a:lnTo>
                    <a:lnTo>
                      <a:pt x="3705" y="26798"/>
                    </a:lnTo>
                    <a:lnTo>
                      <a:pt x="3784" y="26303"/>
                    </a:lnTo>
                    <a:lnTo>
                      <a:pt x="3903" y="25253"/>
                    </a:lnTo>
                    <a:lnTo>
                      <a:pt x="4002" y="24184"/>
                    </a:lnTo>
                    <a:lnTo>
                      <a:pt x="4061" y="23134"/>
                    </a:lnTo>
                    <a:lnTo>
                      <a:pt x="4101" y="22064"/>
                    </a:lnTo>
                    <a:lnTo>
                      <a:pt x="4101" y="21015"/>
                    </a:lnTo>
                    <a:lnTo>
                      <a:pt x="4081" y="19945"/>
                    </a:lnTo>
                    <a:lnTo>
                      <a:pt x="4041" y="18895"/>
                    </a:lnTo>
                    <a:lnTo>
                      <a:pt x="3982" y="17826"/>
                    </a:lnTo>
                    <a:lnTo>
                      <a:pt x="3883" y="16697"/>
                    </a:lnTo>
                    <a:lnTo>
                      <a:pt x="3764" y="15568"/>
                    </a:lnTo>
                    <a:lnTo>
                      <a:pt x="3625" y="14439"/>
                    </a:lnTo>
                    <a:lnTo>
                      <a:pt x="3467" y="13330"/>
                    </a:lnTo>
                    <a:lnTo>
                      <a:pt x="3289" y="12221"/>
                    </a:lnTo>
                    <a:lnTo>
                      <a:pt x="3091" y="11112"/>
                    </a:lnTo>
                    <a:lnTo>
                      <a:pt x="2873" y="10002"/>
                    </a:lnTo>
                    <a:lnTo>
                      <a:pt x="2655" y="8893"/>
                    </a:lnTo>
                    <a:lnTo>
                      <a:pt x="2160" y="6715"/>
                    </a:lnTo>
                    <a:lnTo>
                      <a:pt x="1645" y="4536"/>
                    </a:lnTo>
                    <a:lnTo>
                      <a:pt x="1090" y="2357"/>
                    </a:lnTo>
                    <a:lnTo>
                      <a:pt x="536" y="198"/>
                    </a:lnTo>
                    <a:lnTo>
                      <a:pt x="516" y="119"/>
                    </a:lnTo>
                    <a:lnTo>
                      <a:pt x="476" y="80"/>
                    </a:lnTo>
                    <a:lnTo>
                      <a:pt x="437" y="40"/>
                    </a:lnTo>
                    <a:lnTo>
                      <a:pt x="397" y="20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7" name="Google Shape;6557;p24"/>
              <p:cNvSpPr/>
              <p:nvPr/>
            </p:nvSpPr>
            <p:spPr>
              <a:xfrm>
                <a:off x="2519600" y="1291300"/>
                <a:ext cx="614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8659" extrusionOk="0">
                    <a:moveTo>
                      <a:pt x="1803" y="1"/>
                    </a:moveTo>
                    <a:lnTo>
                      <a:pt x="1704" y="21"/>
                    </a:lnTo>
                    <a:lnTo>
                      <a:pt x="1605" y="60"/>
                    </a:lnTo>
                    <a:lnTo>
                      <a:pt x="1526" y="159"/>
                    </a:lnTo>
                    <a:lnTo>
                      <a:pt x="1506" y="199"/>
                    </a:lnTo>
                    <a:lnTo>
                      <a:pt x="1486" y="278"/>
                    </a:lnTo>
                    <a:lnTo>
                      <a:pt x="1486" y="338"/>
                    </a:lnTo>
                    <a:lnTo>
                      <a:pt x="1506" y="417"/>
                    </a:lnTo>
                    <a:lnTo>
                      <a:pt x="1625" y="971"/>
                    </a:lnTo>
                    <a:lnTo>
                      <a:pt x="1704" y="1546"/>
                    </a:lnTo>
                    <a:lnTo>
                      <a:pt x="1784" y="2100"/>
                    </a:lnTo>
                    <a:lnTo>
                      <a:pt x="1843" y="2675"/>
                    </a:lnTo>
                    <a:lnTo>
                      <a:pt x="1883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883" y="4913"/>
                    </a:lnTo>
                    <a:lnTo>
                      <a:pt x="1863" y="5467"/>
                    </a:lnTo>
                    <a:lnTo>
                      <a:pt x="1823" y="6042"/>
                    </a:lnTo>
                    <a:lnTo>
                      <a:pt x="1704" y="7151"/>
                    </a:lnTo>
                    <a:lnTo>
                      <a:pt x="1566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71" y="11627"/>
                    </a:lnTo>
                    <a:lnTo>
                      <a:pt x="556" y="13865"/>
                    </a:lnTo>
                    <a:lnTo>
                      <a:pt x="377" y="14994"/>
                    </a:lnTo>
                    <a:lnTo>
                      <a:pt x="219" y="16103"/>
                    </a:lnTo>
                    <a:lnTo>
                      <a:pt x="80" y="17232"/>
                    </a:lnTo>
                    <a:lnTo>
                      <a:pt x="41" y="17787"/>
                    </a:lnTo>
                    <a:lnTo>
                      <a:pt x="1" y="18341"/>
                    </a:lnTo>
                    <a:lnTo>
                      <a:pt x="1" y="18421"/>
                    </a:lnTo>
                    <a:lnTo>
                      <a:pt x="21" y="18480"/>
                    </a:lnTo>
                    <a:lnTo>
                      <a:pt x="41" y="18540"/>
                    </a:lnTo>
                    <a:lnTo>
                      <a:pt x="80" y="18579"/>
                    </a:lnTo>
                    <a:lnTo>
                      <a:pt x="159" y="18639"/>
                    </a:lnTo>
                    <a:lnTo>
                      <a:pt x="258" y="18658"/>
                    </a:lnTo>
                    <a:lnTo>
                      <a:pt x="377" y="18639"/>
                    </a:lnTo>
                    <a:lnTo>
                      <a:pt x="476" y="18579"/>
                    </a:lnTo>
                    <a:lnTo>
                      <a:pt x="496" y="18540"/>
                    </a:lnTo>
                    <a:lnTo>
                      <a:pt x="536" y="18480"/>
                    </a:lnTo>
                    <a:lnTo>
                      <a:pt x="556" y="18421"/>
                    </a:lnTo>
                    <a:lnTo>
                      <a:pt x="575" y="18341"/>
                    </a:lnTo>
                    <a:lnTo>
                      <a:pt x="595" y="17787"/>
                    </a:lnTo>
                    <a:lnTo>
                      <a:pt x="655" y="17212"/>
                    </a:lnTo>
                    <a:lnTo>
                      <a:pt x="773" y="16084"/>
                    </a:lnTo>
                    <a:lnTo>
                      <a:pt x="952" y="14955"/>
                    </a:lnTo>
                    <a:lnTo>
                      <a:pt x="1130" y="13826"/>
                    </a:lnTo>
                    <a:lnTo>
                      <a:pt x="1546" y="11568"/>
                    </a:lnTo>
                    <a:lnTo>
                      <a:pt x="1744" y="10439"/>
                    </a:lnTo>
                    <a:lnTo>
                      <a:pt x="1942" y="9310"/>
                    </a:lnTo>
                    <a:lnTo>
                      <a:pt x="2120" y="8181"/>
                    </a:lnTo>
                    <a:lnTo>
                      <a:pt x="2279" y="7052"/>
                    </a:lnTo>
                    <a:lnTo>
                      <a:pt x="2378" y="5923"/>
                    </a:lnTo>
                    <a:lnTo>
                      <a:pt x="2417" y="5349"/>
                    </a:lnTo>
                    <a:lnTo>
                      <a:pt x="2457" y="4794"/>
                    </a:lnTo>
                    <a:lnTo>
                      <a:pt x="2457" y="4220"/>
                    </a:lnTo>
                    <a:lnTo>
                      <a:pt x="2457" y="3665"/>
                    </a:lnTo>
                    <a:lnTo>
                      <a:pt x="2437" y="3091"/>
                    </a:lnTo>
                    <a:lnTo>
                      <a:pt x="2398" y="2516"/>
                    </a:lnTo>
                    <a:lnTo>
                      <a:pt x="2338" y="1942"/>
                    </a:lnTo>
                    <a:lnTo>
                      <a:pt x="2259" y="1387"/>
                    </a:lnTo>
                    <a:lnTo>
                      <a:pt x="2160" y="813"/>
                    </a:lnTo>
                    <a:lnTo>
                      <a:pt x="2041" y="239"/>
                    </a:lnTo>
                    <a:lnTo>
                      <a:pt x="2021" y="159"/>
                    </a:lnTo>
                    <a:lnTo>
                      <a:pt x="2001" y="100"/>
                    </a:lnTo>
                    <a:lnTo>
                      <a:pt x="1962" y="60"/>
                    </a:lnTo>
                    <a:lnTo>
                      <a:pt x="1902" y="40"/>
                    </a:lnTo>
                    <a:lnTo>
                      <a:pt x="1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8" name="Google Shape;6558;p24"/>
              <p:cNvSpPr/>
              <p:nvPr/>
            </p:nvSpPr>
            <p:spPr>
              <a:xfrm>
                <a:off x="2302250" y="1365575"/>
                <a:ext cx="151525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61" h="74631" extrusionOk="0">
                    <a:moveTo>
                      <a:pt x="5704" y="1"/>
                    </a:moveTo>
                    <a:lnTo>
                      <a:pt x="5645" y="21"/>
                    </a:lnTo>
                    <a:lnTo>
                      <a:pt x="5605" y="60"/>
                    </a:lnTo>
                    <a:lnTo>
                      <a:pt x="5566" y="100"/>
                    </a:lnTo>
                    <a:lnTo>
                      <a:pt x="5546" y="179"/>
                    </a:lnTo>
                    <a:lnTo>
                      <a:pt x="5209" y="1031"/>
                    </a:lnTo>
                    <a:lnTo>
                      <a:pt x="4912" y="1882"/>
                    </a:lnTo>
                    <a:lnTo>
                      <a:pt x="4615" y="2754"/>
                    </a:lnTo>
                    <a:lnTo>
                      <a:pt x="4357" y="3606"/>
                    </a:lnTo>
                    <a:lnTo>
                      <a:pt x="4100" y="4477"/>
                    </a:lnTo>
                    <a:lnTo>
                      <a:pt x="3862" y="5348"/>
                    </a:lnTo>
                    <a:lnTo>
                      <a:pt x="3644" y="6220"/>
                    </a:lnTo>
                    <a:lnTo>
                      <a:pt x="3446" y="7091"/>
                    </a:lnTo>
                    <a:lnTo>
                      <a:pt x="3248" y="7963"/>
                    </a:lnTo>
                    <a:lnTo>
                      <a:pt x="3070" y="8854"/>
                    </a:lnTo>
                    <a:lnTo>
                      <a:pt x="2912" y="9726"/>
                    </a:lnTo>
                    <a:lnTo>
                      <a:pt x="2753" y="10617"/>
                    </a:lnTo>
                    <a:lnTo>
                      <a:pt x="2614" y="11508"/>
                    </a:lnTo>
                    <a:lnTo>
                      <a:pt x="2496" y="12400"/>
                    </a:lnTo>
                    <a:lnTo>
                      <a:pt x="2278" y="14182"/>
                    </a:lnTo>
                    <a:lnTo>
                      <a:pt x="2119" y="15965"/>
                    </a:lnTo>
                    <a:lnTo>
                      <a:pt x="1981" y="17767"/>
                    </a:lnTo>
                    <a:lnTo>
                      <a:pt x="1882" y="19569"/>
                    </a:lnTo>
                    <a:lnTo>
                      <a:pt x="1822" y="21372"/>
                    </a:lnTo>
                    <a:lnTo>
                      <a:pt x="1802" y="23174"/>
                    </a:lnTo>
                    <a:lnTo>
                      <a:pt x="1783" y="24996"/>
                    </a:lnTo>
                    <a:lnTo>
                      <a:pt x="1802" y="26818"/>
                    </a:lnTo>
                    <a:lnTo>
                      <a:pt x="1822" y="28641"/>
                    </a:lnTo>
                    <a:lnTo>
                      <a:pt x="1921" y="32305"/>
                    </a:lnTo>
                    <a:lnTo>
                      <a:pt x="2020" y="35949"/>
                    </a:lnTo>
                    <a:lnTo>
                      <a:pt x="2119" y="39613"/>
                    </a:lnTo>
                    <a:lnTo>
                      <a:pt x="2159" y="41435"/>
                    </a:lnTo>
                    <a:lnTo>
                      <a:pt x="2179" y="43258"/>
                    </a:lnTo>
                    <a:lnTo>
                      <a:pt x="2179" y="45080"/>
                    </a:lnTo>
                    <a:lnTo>
                      <a:pt x="2159" y="46902"/>
                    </a:lnTo>
                    <a:lnTo>
                      <a:pt x="2119" y="48724"/>
                    </a:lnTo>
                    <a:lnTo>
                      <a:pt x="2060" y="50546"/>
                    </a:lnTo>
                    <a:lnTo>
                      <a:pt x="1941" y="52349"/>
                    </a:lnTo>
                    <a:lnTo>
                      <a:pt x="1802" y="54151"/>
                    </a:lnTo>
                    <a:lnTo>
                      <a:pt x="1624" y="55934"/>
                    </a:lnTo>
                    <a:lnTo>
                      <a:pt x="1505" y="56845"/>
                    </a:lnTo>
                    <a:lnTo>
                      <a:pt x="1386" y="57736"/>
                    </a:lnTo>
                    <a:lnTo>
                      <a:pt x="1228" y="58706"/>
                    </a:lnTo>
                    <a:lnTo>
                      <a:pt x="1070" y="59697"/>
                    </a:lnTo>
                    <a:lnTo>
                      <a:pt x="733" y="61638"/>
                    </a:lnTo>
                    <a:lnTo>
                      <a:pt x="555" y="62628"/>
                    </a:lnTo>
                    <a:lnTo>
                      <a:pt x="416" y="63599"/>
                    </a:lnTo>
                    <a:lnTo>
                      <a:pt x="277" y="64589"/>
                    </a:lnTo>
                    <a:lnTo>
                      <a:pt x="159" y="65579"/>
                    </a:lnTo>
                    <a:lnTo>
                      <a:pt x="79" y="66669"/>
                    </a:lnTo>
                    <a:lnTo>
                      <a:pt x="20" y="67758"/>
                    </a:lnTo>
                    <a:lnTo>
                      <a:pt x="0" y="68847"/>
                    </a:lnTo>
                    <a:lnTo>
                      <a:pt x="0" y="69937"/>
                    </a:lnTo>
                    <a:lnTo>
                      <a:pt x="0" y="71046"/>
                    </a:lnTo>
                    <a:lnTo>
                      <a:pt x="40" y="72135"/>
                    </a:lnTo>
                    <a:lnTo>
                      <a:pt x="119" y="74314"/>
                    </a:lnTo>
                    <a:lnTo>
                      <a:pt x="139" y="74393"/>
                    </a:lnTo>
                    <a:lnTo>
                      <a:pt x="159" y="74452"/>
                    </a:lnTo>
                    <a:lnTo>
                      <a:pt x="198" y="74512"/>
                    </a:lnTo>
                    <a:lnTo>
                      <a:pt x="238" y="74551"/>
                    </a:lnTo>
                    <a:lnTo>
                      <a:pt x="317" y="74611"/>
                    </a:lnTo>
                    <a:lnTo>
                      <a:pt x="436" y="74631"/>
                    </a:lnTo>
                    <a:lnTo>
                      <a:pt x="535" y="74611"/>
                    </a:lnTo>
                    <a:lnTo>
                      <a:pt x="614" y="74551"/>
                    </a:lnTo>
                    <a:lnTo>
                      <a:pt x="654" y="74512"/>
                    </a:lnTo>
                    <a:lnTo>
                      <a:pt x="673" y="74452"/>
                    </a:lnTo>
                    <a:lnTo>
                      <a:pt x="693" y="74393"/>
                    </a:lnTo>
                    <a:lnTo>
                      <a:pt x="693" y="74314"/>
                    </a:lnTo>
                    <a:lnTo>
                      <a:pt x="614" y="72373"/>
                    </a:lnTo>
                    <a:lnTo>
                      <a:pt x="574" y="71402"/>
                    </a:lnTo>
                    <a:lnTo>
                      <a:pt x="555" y="70432"/>
                    </a:lnTo>
                    <a:lnTo>
                      <a:pt x="555" y="69461"/>
                    </a:lnTo>
                    <a:lnTo>
                      <a:pt x="574" y="68491"/>
                    </a:lnTo>
                    <a:lnTo>
                      <a:pt x="594" y="67520"/>
                    </a:lnTo>
                    <a:lnTo>
                      <a:pt x="654" y="66550"/>
                    </a:lnTo>
                    <a:lnTo>
                      <a:pt x="733" y="65619"/>
                    </a:lnTo>
                    <a:lnTo>
                      <a:pt x="832" y="64688"/>
                    </a:lnTo>
                    <a:lnTo>
                      <a:pt x="971" y="63757"/>
                    </a:lnTo>
                    <a:lnTo>
                      <a:pt x="1109" y="62846"/>
                    </a:lnTo>
                    <a:lnTo>
                      <a:pt x="1426" y="61004"/>
                    </a:lnTo>
                    <a:lnTo>
                      <a:pt x="1743" y="59162"/>
                    </a:lnTo>
                    <a:lnTo>
                      <a:pt x="1882" y="58271"/>
                    </a:lnTo>
                    <a:lnTo>
                      <a:pt x="2000" y="57379"/>
                    </a:lnTo>
                    <a:lnTo>
                      <a:pt x="2218" y="55597"/>
                    </a:lnTo>
                    <a:lnTo>
                      <a:pt x="2397" y="53814"/>
                    </a:lnTo>
                    <a:lnTo>
                      <a:pt x="2535" y="52012"/>
                    </a:lnTo>
                    <a:lnTo>
                      <a:pt x="2634" y="50210"/>
                    </a:lnTo>
                    <a:lnTo>
                      <a:pt x="2694" y="48407"/>
                    </a:lnTo>
                    <a:lnTo>
                      <a:pt x="2733" y="46605"/>
                    </a:lnTo>
                    <a:lnTo>
                      <a:pt x="2753" y="44803"/>
                    </a:lnTo>
                    <a:lnTo>
                      <a:pt x="2733" y="43000"/>
                    </a:lnTo>
                    <a:lnTo>
                      <a:pt x="2714" y="41218"/>
                    </a:lnTo>
                    <a:lnTo>
                      <a:pt x="2634" y="37613"/>
                    </a:lnTo>
                    <a:lnTo>
                      <a:pt x="2515" y="34008"/>
                    </a:lnTo>
                    <a:lnTo>
                      <a:pt x="2416" y="30423"/>
                    </a:lnTo>
                    <a:lnTo>
                      <a:pt x="2377" y="28621"/>
                    </a:lnTo>
                    <a:lnTo>
                      <a:pt x="2357" y="26818"/>
                    </a:lnTo>
                    <a:lnTo>
                      <a:pt x="2337" y="25016"/>
                    </a:lnTo>
                    <a:lnTo>
                      <a:pt x="2357" y="23234"/>
                    </a:lnTo>
                    <a:lnTo>
                      <a:pt x="2397" y="21431"/>
                    </a:lnTo>
                    <a:lnTo>
                      <a:pt x="2456" y="19629"/>
                    </a:lnTo>
                    <a:lnTo>
                      <a:pt x="2555" y="17826"/>
                    </a:lnTo>
                    <a:lnTo>
                      <a:pt x="2694" y="16044"/>
                    </a:lnTo>
                    <a:lnTo>
                      <a:pt x="2773" y="15034"/>
                    </a:lnTo>
                    <a:lnTo>
                      <a:pt x="2872" y="14043"/>
                    </a:lnTo>
                    <a:lnTo>
                      <a:pt x="2991" y="13053"/>
                    </a:lnTo>
                    <a:lnTo>
                      <a:pt x="3129" y="12043"/>
                    </a:lnTo>
                    <a:lnTo>
                      <a:pt x="3268" y="11053"/>
                    </a:lnTo>
                    <a:lnTo>
                      <a:pt x="3446" y="10062"/>
                    </a:lnTo>
                    <a:lnTo>
                      <a:pt x="3625" y="9092"/>
                    </a:lnTo>
                    <a:lnTo>
                      <a:pt x="3803" y="8102"/>
                    </a:lnTo>
                    <a:lnTo>
                      <a:pt x="4021" y="7131"/>
                    </a:lnTo>
                    <a:lnTo>
                      <a:pt x="4258" y="6161"/>
                    </a:lnTo>
                    <a:lnTo>
                      <a:pt x="4496" y="5210"/>
                    </a:lnTo>
                    <a:lnTo>
                      <a:pt x="4773" y="4259"/>
                    </a:lnTo>
                    <a:lnTo>
                      <a:pt x="5051" y="3308"/>
                    </a:lnTo>
                    <a:lnTo>
                      <a:pt x="5348" y="2358"/>
                    </a:lnTo>
                    <a:lnTo>
                      <a:pt x="5684" y="1427"/>
                    </a:lnTo>
                    <a:lnTo>
                      <a:pt x="6021" y="496"/>
                    </a:lnTo>
                    <a:lnTo>
                      <a:pt x="6041" y="437"/>
                    </a:lnTo>
                    <a:lnTo>
                      <a:pt x="6061" y="357"/>
                    </a:lnTo>
                    <a:lnTo>
                      <a:pt x="6041" y="238"/>
                    </a:lnTo>
                    <a:lnTo>
                      <a:pt x="5982" y="120"/>
                    </a:lnTo>
                    <a:lnTo>
                      <a:pt x="5902" y="40"/>
                    </a:lnTo>
                    <a:lnTo>
                      <a:pt x="5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9" name="Google Shape;6559;p24"/>
              <p:cNvSpPr/>
              <p:nvPr/>
            </p:nvSpPr>
            <p:spPr>
              <a:xfrm>
                <a:off x="2365625" y="2829750"/>
                <a:ext cx="891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5153" extrusionOk="0">
                    <a:moveTo>
                      <a:pt x="2100" y="1"/>
                    </a:moveTo>
                    <a:lnTo>
                      <a:pt x="2001" y="21"/>
                    </a:lnTo>
                    <a:lnTo>
                      <a:pt x="1921" y="40"/>
                    </a:lnTo>
                    <a:lnTo>
                      <a:pt x="1822" y="80"/>
                    </a:lnTo>
                    <a:lnTo>
                      <a:pt x="1664" y="179"/>
                    </a:lnTo>
                    <a:lnTo>
                      <a:pt x="1506" y="33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0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34" y="2754"/>
                    </a:lnTo>
                    <a:lnTo>
                      <a:pt x="476" y="3744"/>
                    </a:lnTo>
                    <a:lnTo>
                      <a:pt x="337" y="4695"/>
                    </a:lnTo>
                    <a:lnTo>
                      <a:pt x="218" y="5705"/>
                    </a:lnTo>
                    <a:lnTo>
                      <a:pt x="99" y="6735"/>
                    </a:lnTo>
                    <a:lnTo>
                      <a:pt x="40" y="7745"/>
                    </a:lnTo>
                    <a:lnTo>
                      <a:pt x="0" y="8775"/>
                    </a:lnTo>
                    <a:lnTo>
                      <a:pt x="0" y="9805"/>
                    </a:lnTo>
                    <a:lnTo>
                      <a:pt x="20" y="10835"/>
                    </a:lnTo>
                    <a:lnTo>
                      <a:pt x="79" y="11845"/>
                    </a:lnTo>
                    <a:lnTo>
                      <a:pt x="159" y="12875"/>
                    </a:lnTo>
                    <a:lnTo>
                      <a:pt x="179" y="12954"/>
                    </a:lnTo>
                    <a:lnTo>
                      <a:pt x="198" y="13014"/>
                    </a:lnTo>
                    <a:lnTo>
                      <a:pt x="218" y="13073"/>
                    </a:lnTo>
                    <a:lnTo>
                      <a:pt x="258" y="13113"/>
                    </a:lnTo>
                    <a:lnTo>
                      <a:pt x="357" y="13172"/>
                    </a:lnTo>
                    <a:lnTo>
                      <a:pt x="476" y="13192"/>
                    </a:lnTo>
                    <a:lnTo>
                      <a:pt x="575" y="13172"/>
                    </a:lnTo>
                    <a:lnTo>
                      <a:pt x="614" y="13152"/>
                    </a:lnTo>
                    <a:lnTo>
                      <a:pt x="654" y="13113"/>
                    </a:lnTo>
                    <a:lnTo>
                      <a:pt x="693" y="13073"/>
                    </a:lnTo>
                    <a:lnTo>
                      <a:pt x="713" y="13014"/>
                    </a:lnTo>
                    <a:lnTo>
                      <a:pt x="733" y="12954"/>
                    </a:lnTo>
                    <a:lnTo>
                      <a:pt x="733" y="12875"/>
                    </a:lnTo>
                    <a:lnTo>
                      <a:pt x="654" y="12063"/>
                    </a:lnTo>
                    <a:lnTo>
                      <a:pt x="594" y="11231"/>
                    </a:lnTo>
                    <a:lnTo>
                      <a:pt x="575" y="10419"/>
                    </a:lnTo>
                    <a:lnTo>
                      <a:pt x="555" y="9607"/>
                    </a:lnTo>
                    <a:lnTo>
                      <a:pt x="575" y="8775"/>
                    </a:lnTo>
                    <a:lnTo>
                      <a:pt x="594" y="7963"/>
                    </a:lnTo>
                    <a:lnTo>
                      <a:pt x="634" y="7151"/>
                    </a:lnTo>
                    <a:lnTo>
                      <a:pt x="713" y="6339"/>
                    </a:lnTo>
                    <a:lnTo>
                      <a:pt x="812" y="5507"/>
                    </a:lnTo>
                    <a:lnTo>
                      <a:pt x="911" y="4675"/>
                    </a:lnTo>
                    <a:lnTo>
                      <a:pt x="1050" y="3863"/>
                    </a:lnTo>
                    <a:lnTo>
                      <a:pt x="1208" y="3031"/>
                    </a:lnTo>
                    <a:lnTo>
                      <a:pt x="1367" y="2279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4" y="1348"/>
                    </a:lnTo>
                    <a:lnTo>
                      <a:pt x="1704" y="1130"/>
                    </a:lnTo>
                    <a:lnTo>
                      <a:pt x="1783" y="932"/>
                    </a:lnTo>
                    <a:lnTo>
                      <a:pt x="1842" y="853"/>
                    </a:lnTo>
                    <a:lnTo>
                      <a:pt x="1902" y="793"/>
                    </a:lnTo>
                    <a:lnTo>
                      <a:pt x="1981" y="753"/>
                    </a:lnTo>
                    <a:lnTo>
                      <a:pt x="2040" y="734"/>
                    </a:lnTo>
                    <a:lnTo>
                      <a:pt x="2159" y="734"/>
                    </a:lnTo>
                    <a:lnTo>
                      <a:pt x="2258" y="773"/>
                    </a:lnTo>
                    <a:lnTo>
                      <a:pt x="2357" y="853"/>
                    </a:lnTo>
                    <a:lnTo>
                      <a:pt x="2456" y="952"/>
                    </a:lnTo>
                    <a:lnTo>
                      <a:pt x="2516" y="1090"/>
                    </a:lnTo>
                    <a:lnTo>
                      <a:pt x="2634" y="1328"/>
                    </a:lnTo>
                    <a:lnTo>
                      <a:pt x="2753" y="1704"/>
                    </a:lnTo>
                    <a:lnTo>
                      <a:pt x="2833" y="2120"/>
                    </a:lnTo>
                    <a:lnTo>
                      <a:pt x="2892" y="2516"/>
                    </a:lnTo>
                    <a:lnTo>
                      <a:pt x="2951" y="2952"/>
                    </a:lnTo>
                    <a:lnTo>
                      <a:pt x="2971" y="3368"/>
                    </a:lnTo>
                    <a:lnTo>
                      <a:pt x="2991" y="3784"/>
                    </a:lnTo>
                    <a:lnTo>
                      <a:pt x="3011" y="4616"/>
                    </a:lnTo>
                    <a:lnTo>
                      <a:pt x="2991" y="5507"/>
                    </a:lnTo>
                    <a:lnTo>
                      <a:pt x="2951" y="6398"/>
                    </a:lnTo>
                    <a:lnTo>
                      <a:pt x="2892" y="7270"/>
                    </a:lnTo>
                    <a:lnTo>
                      <a:pt x="2793" y="8161"/>
                    </a:lnTo>
                    <a:lnTo>
                      <a:pt x="2694" y="8993"/>
                    </a:lnTo>
                    <a:lnTo>
                      <a:pt x="2555" y="9825"/>
                    </a:lnTo>
                    <a:lnTo>
                      <a:pt x="2417" y="10657"/>
                    </a:lnTo>
                    <a:lnTo>
                      <a:pt x="2278" y="11469"/>
                    </a:lnTo>
                    <a:lnTo>
                      <a:pt x="1941" y="13113"/>
                    </a:lnTo>
                    <a:lnTo>
                      <a:pt x="1585" y="14737"/>
                    </a:lnTo>
                    <a:lnTo>
                      <a:pt x="1565" y="14816"/>
                    </a:lnTo>
                    <a:lnTo>
                      <a:pt x="1565" y="14875"/>
                    </a:lnTo>
                    <a:lnTo>
                      <a:pt x="1585" y="14955"/>
                    </a:lnTo>
                    <a:lnTo>
                      <a:pt x="1605" y="14994"/>
                    </a:lnTo>
                    <a:lnTo>
                      <a:pt x="1684" y="15093"/>
                    </a:lnTo>
                    <a:lnTo>
                      <a:pt x="1783" y="15133"/>
                    </a:lnTo>
                    <a:lnTo>
                      <a:pt x="1882" y="15153"/>
                    </a:lnTo>
                    <a:lnTo>
                      <a:pt x="1981" y="15133"/>
                    </a:lnTo>
                    <a:lnTo>
                      <a:pt x="2040" y="15093"/>
                    </a:lnTo>
                    <a:lnTo>
                      <a:pt x="2060" y="15054"/>
                    </a:lnTo>
                    <a:lnTo>
                      <a:pt x="2100" y="14994"/>
                    </a:lnTo>
                    <a:lnTo>
                      <a:pt x="2120" y="14915"/>
                    </a:lnTo>
                    <a:lnTo>
                      <a:pt x="2575" y="12875"/>
                    </a:lnTo>
                    <a:lnTo>
                      <a:pt x="2773" y="11845"/>
                    </a:lnTo>
                    <a:lnTo>
                      <a:pt x="2971" y="10835"/>
                    </a:lnTo>
                    <a:lnTo>
                      <a:pt x="3149" y="9785"/>
                    </a:lnTo>
                    <a:lnTo>
                      <a:pt x="3288" y="8755"/>
                    </a:lnTo>
                    <a:lnTo>
                      <a:pt x="3427" y="7705"/>
                    </a:lnTo>
                    <a:lnTo>
                      <a:pt x="3506" y="6676"/>
                    </a:lnTo>
                    <a:lnTo>
                      <a:pt x="3565" y="5626"/>
                    </a:lnTo>
                    <a:lnTo>
                      <a:pt x="3565" y="4576"/>
                    </a:lnTo>
                    <a:lnTo>
                      <a:pt x="3546" y="4061"/>
                    </a:lnTo>
                    <a:lnTo>
                      <a:pt x="3526" y="3546"/>
                    </a:lnTo>
                    <a:lnTo>
                      <a:pt x="3486" y="3031"/>
                    </a:lnTo>
                    <a:lnTo>
                      <a:pt x="3427" y="2516"/>
                    </a:lnTo>
                    <a:lnTo>
                      <a:pt x="3348" y="1823"/>
                    </a:lnTo>
                    <a:lnTo>
                      <a:pt x="3268" y="1467"/>
                    </a:lnTo>
                    <a:lnTo>
                      <a:pt x="3189" y="1110"/>
                    </a:lnTo>
                    <a:lnTo>
                      <a:pt x="3050" y="773"/>
                    </a:lnTo>
                    <a:lnTo>
                      <a:pt x="297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74" y="219"/>
                    </a:lnTo>
                    <a:lnTo>
                      <a:pt x="2535" y="139"/>
                    </a:lnTo>
                    <a:lnTo>
                      <a:pt x="2397" y="60"/>
                    </a:lnTo>
                    <a:lnTo>
                      <a:pt x="2298" y="21"/>
                    </a:lnTo>
                    <a:lnTo>
                      <a:pt x="219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0" name="Google Shape;6560;p24"/>
              <p:cNvSpPr/>
              <p:nvPr/>
            </p:nvSpPr>
            <p:spPr>
              <a:xfrm>
                <a:off x="1963550" y="979850"/>
                <a:ext cx="891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5153" extrusionOk="0">
                    <a:moveTo>
                      <a:pt x="2021" y="1"/>
                    </a:moveTo>
                    <a:lnTo>
                      <a:pt x="1922" y="40"/>
                    </a:lnTo>
                    <a:lnTo>
                      <a:pt x="1823" y="80"/>
                    </a:lnTo>
                    <a:lnTo>
                      <a:pt x="1664" y="179"/>
                    </a:lnTo>
                    <a:lnTo>
                      <a:pt x="1526" y="31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1" y="1328"/>
                    </a:lnTo>
                    <a:lnTo>
                      <a:pt x="872" y="1783"/>
                    </a:lnTo>
                    <a:lnTo>
                      <a:pt x="753" y="2259"/>
                    </a:lnTo>
                    <a:lnTo>
                      <a:pt x="654" y="2754"/>
                    </a:lnTo>
                    <a:lnTo>
                      <a:pt x="476" y="3744"/>
                    </a:lnTo>
                    <a:lnTo>
                      <a:pt x="357" y="4695"/>
                    </a:lnTo>
                    <a:lnTo>
                      <a:pt x="218" y="5705"/>
                    </a:lnTo>
                    <a:lnTo>
                      <a:pt x="119" y="6735"/>
                    </a:lnTo>
                    <a:lnTo>
                      <a:pt x="40" y="7745"/>
                    </a:lnTo>
                    <a:lnTo>
                      <a:pt x="1" y="8775"/>
                    </a:lnTo>
                    <a:lnTo>
                      <a:pt x="1" y="9805"/>
                    </a:lnTo>
                    <a:lnTo>
                      <a:pt x="20" y="10815"/>
                    </a:lnTo>
                    <a:lnTo>
                      <a:pt x="80" y="11845"/>
                    </a:lnTo>
                    <a:lnTo>
                      <a:pt x="159" y="12875"/>
                    </a:lnTo>
                    <a:lnTo>
                      <a:pt x="179" y="12934"/>
                    </a:lnTo>
                    <a:lnTo>
                      <a:pt x="199" y="12994"/>
                    </a:lnTo>
                    <a:lnTo>
                      <a:pt x="238" y="13053"/>
                    </a:lnTo>
                    <a:lnTo>
                      <a:pt x="278" y="13093"/>
                    </a:lnTo>
                    <a:lnTo>
                      <a:pt x="377" y="13152"/>
                    </a:lnTo>
                    <a:lnTo>
                      <a:pt x="476" y="13172"/>
                    </a:lnTo>
                    <a:lnTo>
                      <a:pt x="575" y="13172"/>
                    </a:lnTo>
                    <a:lnTo>
                      <a:pt x="654" y="13112"/>
                    </a:lnTo>
                    <a:lnTo>
                      <a:pt x="694" y="13053"/>
                    </a:lnTo>
                    <a:lnTo>
                      <a:pt x="714" y="13013"/>
                    </a:lnTo>
                    <a:lnTo>
                      <a:pt x="733" y="12934"/>
                    </a:lnTo>
                    <a:lnTo>
                      <a:pt x="733" y="12875"/>
                    </a:lnTo>
                    <a:lnTo>
                      <a:pt x="654" y="12043"/>
                    </a:lnTo>
                    <a:lnTo>
                      <a:pt x="615" y="11231"/>
                    </a:lnTo>
                    <a:lnTo>
                      <a:pt x="575" y="10419"/>
                    </a:lnTo>
                    <a:lnTo>
                      <a:pt x="555" y="9587"/>
                    </a:lnTo>
                    <a:lnTo>
                      <a:pt x="575" y="8775"/>
                    </a:lnTo>
                    <a:lnTo>
                      <a:pt x="595" y="7963"/>
                    </a:lnTo>
                    <a:lnTo>
                      <a:pt x="654" y="7131"/>
                    </a:lnTo>
                    <a:lnTo>
                      <a:pt x="714" y="6319"/>
                    </a:lnTo>
                    <a:lnTo>
                      <a:pt x="813" y="5487"/>
                    </a:lnTo>
                    <a:lnTo>
                      <a:pt x="931" y="4675"/>
                    </a:lnTo>
                    <a:lnTo>
                      <a:pt x="1070" y="3843"/>
                    </a:lnTo>
                    <a:lnTo>
                      <a:pt x="1229" y="3031"/>
                    </a:lnTo>
                    <a:lnTo>
                      <a:pt x="1367" y="2278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5" y="1348"/>
                    </a:lnTo>
                    <a:lnTo>
                      <a:pt x="1704" y="1130"/>
                    </a:lnTo>
                    <a:lnTo>
                      <a:pt x="1803" y="932"/>
                    </a:lnTo>
                    <a:lnTo>
                      <a:pt x="1843" y="852"/>
                    </a:lnTo>
                    <a:lnTo>
                      <a:pt x="1902" y="793"/>
                    </a:lnTo>
                    <a:lnTo>
                      <a:pt x="1981" y="753"/>
                    </a:lnTo>
                    <a:lnTo>
                      <a:pt x="2041" y="734"/>
                    </a:lnTo>
                    <a:lnTo>
                      <a:pt x="2100" y="714"/>
                    </a:lnTo>
                    <a:lnTo>
                      <a:pt x="2159" y="734"/>
                    </a:lnTo>
                    <a:lnTo>
                      <a:pt x="2278" y="773"/>
                    </a:lnTo>
                    <a:lnTo>
                      <a:pt x="2377" y="852"/>
                    </a:lnTo>
                    <a:lnTo>
                      <a:pt x="2457" y="951"/>
                    </a:lnTo>
                    <a:lnTo>
                      <a:pt x="2516" y="1070"/>
                    </a:lnTo>
                    <a:lnTo>
                      <a:pt x="2635" y="1328"/>
                    </a:lnTo>
                    <a:lnTo>
                      <a:pt x="2754" y="1704"/>
                    </a:lnTo>
                    <a:lnTo>
                      <a:pt x="2833" y="2100"/>
                    </a:lnTo>
                    <a:lnTo>
                      <a:pt x="2912" y="2516"/>
                    </a:lnTo>
                    <a:lnTo>
                      <a:pt x="2952" y="2932"/>
                    </a:lnTo>
                    <a:lnTo>
                      <a:pt x="2972" y="3368"/>
                    </a:lnTo>
                    <a:lnTo>
                      <a:pt x="2991" y="3784"/>
                    </a:lnTo>
                    <a:lnTo>
                      <a:pt x="3011" y="4596"/>
                    </a:lnTo>
                    <a:lnTo>
                      <a:pt x="3011" y="5487"/>
                    </a:lnTo>
                    <a:lnTo>
                      <a:pt x="2972" y="6378"/>
                    </a:lnTo>
                    <a:lnTo>
                      <a:pt x="2892" y="7270"/>
                    </a:lnTo>
                    <a:lnTo>
                      <a:pt x="2813" y="8161"/>
                    </a:lnTo>
                    <a:lnTo>
                      <a:pt x="2694" y="8993"/>
                    </a:lnTo>
                    <a:lnTo>
                      <a:pt x="2575" y="9825"/>
                    </a:lnTo>
                    <a:lnTo>
                      <a:pt x="2437" y="10637"/>
                    </a:lnTo>
                    <a:lnTo>
                      <a:pt x="2278" y="11469"/>
                    </a:lnTo>
                    <a:lnTo>
                      <a:pt x="1942" y="13112"/>
                    </a:lnTo>
                    <a:lnTo>
                      <a:pt x="1585" y="14737"/>
                    </a:lnTo>
                    <a:lnTo>
                      <a:pt x="1565" y="14816"/>
                    </a:lnTo>
                    <a:lnTo>
                      <a:pt x="1565" y="14875"/>
                    </a:lnTo>
                    <a:lnTo>
                      <a:pt x="1585" y="14935"/>
                    </a:lnTo>
                    <a:lnTo>
                      <a:pt x="1605" y="14994"/>
                    </a:lnTo>
                    <a:lnTo>
                      <a:pt x="1684" y="15073"/>
                    </a:lnTo>
                    <a:lnTo>
                      <a:pt x="1783" y="15133"/>
                    </a:lnTo>
                    <a:lnTo>
                      <a:pt x="1882" y="15153"/>
                    </a:lnTo>
                    <a:lnTo>
                      <a:pt x="1981" y="15113"/>
                    </a:lnTo>
                    <a:lnTo>
                      <a:pt x="2041" y="15093"/>
                    </a:lnTo>
                    <a:lnTo>
                      <a:pt x="2080" y="15034"/>
                    </a:lnTo>
                    <a:lnTo>
                      <a:pt x="2100" y="14974"/>
                    </a:lnTo>
                    <a:lnTo>
                      <a:pt x="2120" y="14915"/>
                    </a:lnTo>
                    <a:lnTo>
                      <a:pt x="2575" y="12875"/>
                    </a:lnTo>
                    <a:lnTo>
                      <a:pt x="2773" y="11845"/>
                    </a:lnTo>
                    <a:lnTo>
                      <a:pt x="2972" y="10815"/>
                    </a:lnTo>
                    <a:lnTo>
                      <a:pt x="3150" y="9785"/>
                    </a:lnTo>
                    <a:lnTo>
                      <a:pt x="3308" y="8755"/>
                    </a:lnTo>
                    <a:lnTo>
                      <a:pt x="3427" y="7705"/>
                    </a:lnTo>
                    <a:lnTo>
                      <a:pt x="3506" y="6656"/>
                    </a:lnTo>
                    <a:lnTo>
                      <a:pt x="3566" y="5626"/>
                    </a:lnTo>
                    <a:lnTo>
                      <a:pt x="3566" y="4576"/>
                    </a:lnTo>
                    <a:lnTo>
                      <a:pt x="3566" y="4061"/>
                    </a:lnTo>
                    <a:lnTo>
                      <a:pt x="3526" y="3546"/>
                    </a:lnTo>
                    <a:lnTo>
                      <a:pt x="3487" y="3011"/>
                    </a:lnTo>
                    <a:lnTo>
                      <a:pt x="3447" y="2496"/>
                    </a:lnTo>
                    <a:lnTo>
                      <a:pt x="3348" y="1823"/>
                    </a:lnTo>
                    <a:lnTo>
                      <a:pt x="3288" y="1466"/>
                    </a:lnTo>
                    <a:lnTo>
                      <a:pt x="3189" y="1090"/>
                    </a:lnTo>
                    <a:lnTo>
                      <a:pt x="3051" y="753"/>
                    </a:lnTo>
                    <a:lnTo>
                      <a:pt x="2972" y="595"/>
                    </a:lnTo>
                    <a:lnTo>
                      <a:pt x="2892" y="456"/>
                    </a:lnTo>
                    <a:lnTo>
                      <a:pt x="2793" y="337"/>
                    </a:lnTo>
                    <a:lnTo>
                      <a:pt x="2674" y="219"/>
                    </a:lnTo>
                    <a:lnTo>
                      <a:pt x="2556" y="120"/>
                    </a:lnTo>
                    <a:lnTo>
                      <a:pt x="2417" y="60"/>
                    </a:lnTo>
                    <a:lnTo>
                      <a:pt x="2298" y="21"/>
                    </a:lnTo>
                    <a:lnTo>
                      <a:pt x="219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1" name="Google Shape;6561;p24"/>
              <p:cNvSpPr/>
              <p:nvPr/>
            </p:nvSpPr>
            <p:spPr>
              <a:xfrm>
                <a:off x="2229450" y="1102150"/>
                <a:ext cx="951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0" y="120"/>
                    </a:lnTo>
                    <a:lnTo>
                      <a:pt x="2041" y="179"/>
                    </a:lnTo>
                    <a:lnTo>
                      <a:pt x="2001" y="239"/>
                    </a:lnTo>
                    <a:lnTo>
                      <a:pt x="2001" y="318"/>
                    </a:lnTo>
                    <a:lnTo>
                      <a:pt x="1585" y="4596"/>
                    </a:lnTo>
                    <a:lnTo>
                      <a:pt x="1407" y="6755"/>
                    </a:lnTo>
                    <a:lnTo>
                      <a:pt x="1229" y="8894"/>
                    </a:lnTo>
                    <a:lnTo>
                      <a:pt x="1110" y="11053"/>
                    </a:lnTo>
                    <a:lnTo>
                      <a:pt x="1011" y="13212"/>
                    </a:lnTo>
                    <a:lnTo>
                      <a:pt x="99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91" y="17529"/>
                    </a:lnTo>
                    <a:lnTo>
                      <a:pt x="1050" y="19688"/>
                    </a:lnTo>
                    <a:lnTo>
                      <a:pt x="1149" y="21867"/>
                    </a:lnTo>
                    <a:lnTo>
                      <a:pt x="1288" y="24026"/>
                    </a:lnTo>
                    <a:lnTo>
                      <a:pt x="1446" y="26205"/>
                    </a:lnTo>
                    <a:lnTo>
                      <a:pt x="1803" y="30542"/>
                    </a:lnTo>
                    <a:lnTo>
                      <a:pt x="2159" y="34860"/>
                    </a:lnTo>
                    <a:lnTo>
                      <a:pt x="2496" y="39138"/>
                    </a:lnTo>
                    <a:lnTo>
                      <a:pt x="2674" y="41277"/>
                    </a:lnTo>
                    <a:lnTo>
                      <a:pt x="2853" y="43416"/>
                    </a:lnTo>
                    <a:lnTo>
                      <a:pt x="2991" y="45555"/>
                    </a:lnTo>
                    <a:lnTo>
                      <a:pt x="3110" y="47694"/>
                    </a:lnTo>
                    <a:lnTo>
                      <a:pt x="3189" y="49853"/>
                    </a:lnTo>
                    <a:lnTo>
                      <a:pt x="3209" y="50923"/>
                    </a:lnTo>
                    <a:lnTo>
                      <a:pt x="3229" y="51992"/>
                    </a:lnTo>
                    <a:lnTo>
                      <a:pt x="3229" y="53062"/>
                    </a:lnTo>
                    <a:lnTo>
                      <a:pt x="3189" y="54131"/>
                    </a:lnTo>
                    <a:lnTo>
                      <a:pt x="3150" y="55201"/>
                    </a:lnTo>
                    <a:lnTo>
                      <a:pt x="3090" y="56270"/>
                    </a:lnTo>
                    <a:lnTo>
                      <a:pt x="3011" y="57340"/>
                    </a:lnTo>
                    <a:lnTo>
                      <a:pt x="2892" y="58409"/>
                    </a:lnTo>
                    <a:lnTo>
                      <a:pt x="2754" y="59479"/>
                    </a:lnTo>
                    <a:lnTo>
                      <a:pt x="2595" y="60529"/>
                    </a:lnTo>
                    <a:lnTo>
                      <a:pt x="2437" y="61578"/>
                    </a:lnTo>
                    <a:lnTo>
                      <a:pt x="2239" y="62589"/>
                    </a:lnTo>
                    <a:lnTo>
                      <a:pt x="1843" y="64648"/>
                    </a:lnTo>
                    <a:lnTo>
                      <a:pt x="1427" y="66688"/>
                    </a:lnTo>
                    <a:lnTo>
                      <a:pt x="1030" y="68729"/>
                    </a:lnTo>
                    <a:lnTo>
                      <a:pt x="832" y="69778"/>
                    </a:lnTo>
                    <a:lnTo>
                      <a:pt x="654" y="70828"/>
                    </a:lnTo>
                    <a:lnTo>
                      <a:pt x="496" y="71878"/>
                    </a:lnTo>
                    <a:lnTo>
                      <a:pt x="337" y="72947"/>
                    </a:lnTo>
                    <a:lnTo>
                      <a:pt x="218" y="74017"/>
                    </a:lnTo>
                    <a:lnTo>
                      <a:pt x="119" y="75086"/>
                    </a:lnTo>
                    <a:lnTo>
                      <a:pt x="60" y="76156"/>
                    </a:lnTo>
                    <a:lnTo>
                      <a:pt x="20" y="77206"/>
                    </a:lnTo>
                    <a:lnTo>
                      <a:pt x="1" y="78275"/>
                    </a:lnTo>
                    <a:lnTo>
                      <a:pt x="40" y="79345"/>
                    </a:lnTo>
                    <a:lnTo>
                      <a:pt x="119" y="80414"/>
                    </a:lnTo>
                    <a:lnTo>
                      <a:pt x="238" y="81464"/>
                    </a:lnTo>
                    <a:lnTo>
                      <a:pt x="317" y="81979"/>
                    </a:lnTo>
                    <a:lnTo>
                      <a:pt x="416" y="82514"/>
                    </a:lnTo>
                    <a:lnTo>
                      <a:pt x="516" y="83029"/>
                    </a:lnTo>
                    <a:lnTo>
                      <a:pt x="634" y="83544"/>
                    </a:lnTo>
                    <a:lnTo>
                      <a:pt x="753" y="84059"/>
                    </a:lnTo>
                    <a:lnTo>
                      <a:pt x="912" y="84574"/>
                    </a:lnTo>
                    <a:lnTo>
                      <a:pt x="1070" y="85088"/>
                    </a:lnTo>
                    <a:lnTo>
                      <a:pt x="1229" y="85584"/>
                    </a:lnTo>
                    <a:lnTo>
                      <a:pt x="1268" y="85643"/>
                    </a:lnTo>
                    <a:lnTo>
                      <a:pt x="1308" y="85702"/>
                    </a:lnTo>
                    <a:lnTo>
                      <a:pt x="1347" y="85742"/>
                    </a:lnTo>
                    <a:lnTo>
                      <a:pt x="140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83" y="85663"/>
                    </a:lnTo>
                    <a:lnTo>
                      <a:pt x="1803" y="85603"/>
                    </a:lnTo>
                    <a:lnTo>
                      <a:pt x="1803" y="85544"/>
                    </a:lnTo>
                    <a:lnTo>
                      <a:pt x="1803" y="85485"/>
                    </a:lnTo>
                    <a:lnTo>
                      <a:pt x="1783" y="85405"/>
                    </a:lnTo>
                    <a:lnTo>
                      <a:pt x="1625" y="84950"/>
                    </a:lnTo>
                    <a:lnTo>
                      <a:pt x="1466" y="84474"/>
                    </a:lnTo>
                    <a:lnTo>
                      <a:pt x="1347" y="83999"/>
                    </a:lnTo>
                    <a:lnTo>
                      <a:pt x="1209" y="83524"/>
                    </a:lnTo>
                    <a:lnTo>
                      <a:pt x="1011" y="82573"/>
                    </a:lnTo>
                    <a:lnTo>
                      <a:pt x="832" y="81603"/>
                    </a:lnTo>
                    <a:lnTo>
                      <a:pt x="714" y="80632"/>
                    </a:lnTo>
                    <a:lnTo>
                      <a:pt x="634" y="79662"/>
                    </a:lnTo>
                    <a:lnTo>
                      <a:pt x="595" y="78671"/>
                    </a:lnTo>
                    <a:lnTo>
                      <a:pt x="575" y="77681"/>
                    </a:lnTo>
                    <a:lnTo>
                      <a:pt x="595" y="76710"/>
                    </a:lnTo>
                    <a:lnTo>
                      <a:pt x="634" y="75720"/>
                    </a:lnTo>
                    <a:lnTo>
                      <a:pt x="714" y="74730"/>
                    </a:lnTo>
                    <a:lnTo>
                      <a:pt x="813" y="73740"/>
                    </a:lnTo>
                    <a:lnTo>
                      <a:pt x="931" y="72749"/>
                    </a:lnTo>
                    <a:lnTo>
                      <a:pt x="1070" y="71779"/>
                    </a:lnTo>
                    <a:lnTo>
                      <a:pt x="1229" y="70808"/>
                    </a:lnTo>
                    <a:lnTo>
                      <a:pt x="1407" y="69838"/>
                    </a:lnTo>
                    <a:lnTo>
                      <a:pt x="1783" y="67837"/>
                    </a:lnTo>
                    <a:lnTo>
                      <a:pt x="2159" y="65837"/>
                    </a:lnTo>
                    <a:lnTo>
                      <a:pt x="2556" y="63856"/>
                    </a:lnTo>
                    <a:lnTo>
                      <a:pt x="2912" y="61856"/>
                    </a:lnTo>
                    <a:lnTo>
                      <a:pt x="3071" y="60865"/>
                    </a:lnTo>
                    <a:lnTo>
                      <a:pt x="3229" y="59855"/>
                    </a:lnTo>
                    <a:lnTo>
                      <a:pt x="3368" y="58865"/>
                    </a:lnTo>
                    <a:lnTo>
                      <a:pt x="3486" y="57855"/>
                    </a:lnTo>
                    <a:lnTo>
                      <a:pt x="3605" y="56845"/>
                    </a:lnTo>
                    <a:lnTo>
                      <a:pt x="3685" y="55815"/>
                    </a:lnTo>
                    <a:lnTo>
                      <a:pt x="3744" y="54805"/>
                    </a:lnTo>
                    <a:lnTo>
                      <a:pt x="3784" y="53775"/>
                    </a:lnTo>
                    <a:lnTo>
                      <a:pt x="3803" y="52705"/>
                    </a:lnTo>
                    <a:lnTo>
                      <a:pt x="3803" y="51636"/>
                    </a:lnTo>
                    <a:lnTo>
                      <a:pt x="3784" y="50566"/>
                    </a:lnTo>
                    <a:lnTo>
                      <a:pt x="3764" y="49497"/>
                    </a:lnTo>
                    <a:lnTo>
                      <a:pt x="3665" y="47358"/>
                    </a:lnTo>
                    <a:lnTo>
                      <a:pt x="3546" y="45219"/>
                    </a:lnTo>
                    <a:lnTo>
                      <a:pt x="3387" y="43079"/>
                    </a:lnTo>
                    <a:lnTo>
                      <a:pt x="3209" y="40940"/>
                    </a:lnTo>
                    <a:lnTo>
                      <a:pt x="2853" y="36682"/>
                    </a:lnTo>
                    <a:lnTo>
                      <a:pt x="2516" y="32424"/>
                    </a:lnTo>
                    <a:lnTo>
                      <a:pt x="2159" y="28165"/>
                    </a:lnTo>
                    <a:lnTo>
                      <a:pt x="2001" y="26026"/>
                    </a:lnTo>
                    <a:lnTo>
                      <a:pt x="1862" y="23907"/>
                    </a:lnTo>
                    <a:lnTo>
                      <a:pt x="1724" y="21768"/>
                    </a:lnTo>
                    <a:lnTo>
                      <a:pt x="1625" y="19649"/>
                    </a:lnTo>
                    <a:lnTo>
                      <a:pt x="1585" y="18421"/>
                    </a:lnTo>
                    <a:lnTo>
                      <a:pt x="1545" y="17213"/>
                    </a:lnTo>
                    <a:lnTo>
                      <a:pt x="1545" y="16004"/>
                    </a:lnTo>
                    <a:lnTo>
                      <a:pt x="1565" y="14796"/>
                    </a:lnTo>
                    <a:lnTo>
                      <a:pt x="1585" y="13588"/>
                    </a:lnTo>
                    <a:lnTo>
                      <a:pt x="1625" y="12380"/>
                    </a:lnTo>
                    <a:lnTo>
                      <a:pt x="1684" y="11172"/>
                    </a:lnTo>
                    <a:lnTo>
                      <a:pt x="1743" y="9963"/>
                    </a:lnTo>
                    <a:lnTo>
                      <a:pt x="1922" y="7547"/>
                    </a:lnTo>
                    <a:lnTo>
                      <a:pt x="2100" y="5131"/>
                    </a:lnTo>
                    <a:lnTo>
                      <a:pt x="2338" y="2714"/>
                    </a:lnTo>
                    <a:lnTo>
                      <a:pt x="2556" y="318"/>
                    </a:lnTo>
                    <a:lnTo>
                      <a:pt x="2556" y="239"/>
                    </a:lnTo>
                    <a:lnTo>
                      <a:pt x="2556" y="179"/>
                    </a:lnTo>
                    <a:lnTo>
                      <a:pt x="2536" y="120"/>
                    </a:lnTo>
                    <a:lnTo>
                      <a:pt x="2496" y="80"/>
                    </a:lnTo>
                    <a:lnTo>
                      <a:pt x="241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2" name="Google Shape;6562;p24"/>
              <p:cNvSpPr/>
              <p:nvPr/>
            </p:nvSpPr>
            <p:spPr>
              <a:xfrm>
                <a:off x="2274025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4" y="0"/>
                    </a:moveTo>
                    <a:lnTo>
                      <a:pt x="6714" y="40"/>
                    </a:lnTo>
                    <a:lnTo>
                      <a:pt x="6655" y="79"/>
                    </a:lnTo>
                    <a:lnTo>
                      <a:pt x="6615" y="139"/>
                    </a:lnTo>
                    <a:lnTo>
                      <a:pt x="6298" y="674"/>
                    </a:lnTo>
                    <a:lnTo>
                      <a:pt x="6021" y="1208"/>
                    </a:lnTo>
                    <a:lnTo>
                      <a:pt x="5784" y="1743"/>
                    </a:lnTo>
                    <a:lnTo>
                      <a:pt x="5566" y="2298"/>
                    </a:lnTo>
                    <a:lnTo>
                      <a:pt x="5368" y="2872"/>
                    </a:lnTo>
                    <a:lnTo>
                      <a:pt x="5209" y="3446"/>
                    </a:lnTo>
                    <a:lnTo>
                      <a:pt x="5070" y="4021"/>
                    </a:lnTo>
                    <a:lnTo>
                      <a:pt x="4952" y="4595"/>
                    </a:lnTo>
                    <a:lnTo>
                      <a:pt x="4872" y="5189"/>
                    </a:lnTo>
                    <a:lnTo>
                      <a:pt x="4793" y="5784"/>
                    </a:lnTo>
                    <a:lnTo>
                      <a:pt x="4734" y="6378"/>
                    </a:lnTo>
                    <a:lnTo>
                      <a:pt x="4714" y="6972"/>
                    </a:lnTo>
                    <a:lnTo>
                      <a:pt x="4694" y="7586"/>
                    </a:lnTo>
                    <a:lnTo>
                      <a:pt x="4674" y="8180"/>
                    </a:lnTo>
                    <a:lnTo>
                      <a:pt x="4694" y="9408"/>
                    </a:lnTo>
                    <a:lnTo>
                      <a:pt x="4773" y="10636"/>
                    </a:lnTo>
                    <a:lnTo>
                      <a:pt x="4853" y="11884"/>
                    </a:lnTo>
                    <a:lnTo>
                      <a:pt x="5051" y="14340"/>
                    </a:lnTo>
                    <a:lnTo>
                      <a:pt x="5130" y="15588"/>
                    </a:lnTo>
                    <a:lnTo>
                      <a:pt x="5189" y="16796"/>
                    </a:lnTo>
                    <a:lnTo>
                      <a:pt x="5209" y="18004"/>
                    </a:lnTo>
                    <a:lnTo>
                      <a:pt x="5209" y="18598"/>
                    </a:lnTo>
                    <a:lnTo>
                      <a:pt x="5189" y="19192"/>
                    </a:lnTo>
                    <a:lnTo>
                      <a:pt x="5150" y="19886"/>
                    </a:lnTo>
                    <a:lnTo>
                      <a:pt x="5070" y="20579"/>
                    </a:lnTo>
                    <a:lnTo>
                      <a:pt x="4991" y="21272"/>
                    </a:lnTo>
                    <a:lnTo>
                      <a:pt x="4872" y="21946"/>
                    </a:lnTo>
                    <a:lnTo>
                      <a:pt x="4754" y="22619"/>
                    </a:lnTo>
                    <a:lnTo>
                      <a:pt x="4615" y="23292"/>
                    </a:lnTo>
                    <a:lnTo>
                      <a:pt x="4457" y="23966"/>
                    </a:lnTo>
                    <a:lnTo>
                      <a:pt x="4298" y="24639"/>
                    </a:lnTo>
                    <a:lnTo>
                      <a:pt x="3942" y="25907"/>
                    </a:lnTo>
                    <a:lnTo>
                      <a:pt x="3585" y="27174"/>
                    </a:lnTo>
                    <a:lnTo>
                      <a:pt x="3526" y="27452"/>
                    </a:lnTo>
                    <a:lnTo>
                      <a:pt x="3407" y="27848"/>
                    </a:lnTo>
                    <a:lnTo>
                      <a:pt x="3347" y="28046"/>
                    </a:lnTo>
                    <a:lnTo>
                      <a:pt x="3268" y="28204"/>
                    </a:lnTo>
                    <a:lnTo>
                      <a:pt x="3209" y="28323"/>
                    </a:lnTo>
                    <a:lnTo>
                      <a:pt x="3169" y="28363"/>
                    </a:lnTo>
                    <a:lnTo>
                      <a:pt x="3110" y="28363"/>
                    </a:lnTo>
                    <a:lnTo>
                      <a:pt x="3070" y="28323"/>
                    </a:lnTo>
                    <a:lnTo>
                      <a:pt x="3011" y="28224"/>
                    </a:lnTo>
                    <a:lnTo>
                      <a:pt x="2971" y="28066"/>
                    </a:lnTo>
                    <a:lnTo>
                      <a:pt x="2912" y="27887"/>
                    </a:lnTo>
                    <a:lnTo>
                      <a:pt x="2852" y="27491"/>
                    </a:lnTo>
                    <a:lnTo>
                      <a:pt x="2793" y="27194"/>
                    </a:lnTo>
                    <a:lnTo>
                      <a:pt x="2694" y="26521"/>
                    </a:lnTo>
                    <a:lnTo>
                      <a:pt x="2595" y="25867"/>
                    </a:lnTo>
                    <a:lnTo>
                      <a:pt x="2515" y="25174"/>
                    </a:lnTo>
                    <a:lnTo>
                      <a:pt x="2436" y="24501"/>
                    </a:lnTo>
                    <a:lnTo>
                      <a:pt x="2397" y="23827"/>
                    </a:lnTo>
                    <a:lnTo>
                      <a:pt x="2357" y="23154"/>
                    </a:lnTo>
                    <a:lnTo>
                      <a:pt x="2298" y="21787"/>
                    </a:lnTo>
                    <a:lnTo>
                      <a:pt x="2298" y="20420"/>
                    </a:lnTo>
                    <a:lnTo>
                      <a:pt x="2298" y="19054"/>
                    </a:lnTo>
                    <a:lnTo>
                      <a:pt x="2298" y="16321"/>
                    </a:lnTo>
                    <a:lnTo>
                      <a:pt x="2317" y="15152"/>
                    </a:lnTo>
                    <a:lnTo>
                      <a:pt x="2298" y="13904"/>
                    </a:lnTo>
                    <a:lnTo>
                      <a:pt x="2298" y="13270"/>
                    </a:lnTo>
                    <a:lnTo>
                      <a:pt x="2258" y="12637"/>
                    </a:lnTo>
                    <a:lnTo>
                      <a:pt x="2218" y="12003"/>
                    </a:lnTo>
                    <a:lnTo>
                      <a:pt x="2159" y="11369"/>
                    </a:lnTo>
                    <a:lnTo>
                      <a:pt x="2060" y="10735"/>
                    </a:lnTo>
                    <a:lnTo>
                      <a:pt x="1961" y="10121"/>
                    </a:lnTo>
                    <a:lnTo>
                      <a:pt x="1802" y="9527"/>
                    </a:lnTo>
                    <a:lnTo>
                      <a:pt x="1624" y="8953"/>
                    </a:lnTo>
                    <a:lnTo>
                      <a:pt x="1525" y="8675"/>
                    </a:lnTo>
                    <a:lnTo>
                      <a:pt x="1406" y="8398"/>
                    </a:lnTo>
                    <a:lnTo>
                      <a:pt x="1288" y="8141"/>
                    </a:lnTo>
                    <a:lnTo>
                      <a:pt x="1149" y="7883"/>
                    </a:lnTo>
                    <a:lnTo>
                      <a:pt x="1010" y="7626"/>
                    </a:lnTo>
                    <a:lnTo>
                      <a:pt x="852" y="7388"/>
                    </a:lnTo>
                    <a:lnTo>
                      <a:pt x="674" y="7150"/>
                    </a:lnTo>
                    <a:lnTo>
                      <a:pt x="495" y="6932"/>
                    </a:lnTo>
                    <a:lnTo>
                      <a:pt x="436" y="6893"/>
                    </a:lnTo>
                    <a:lnTo>
                      <a:pt x="376" y="6853"/>
                    </a:lnTo>
                    <a:lnTo>
                      <a:pt x="337" y="6833"/>
                    </a:lnTo>
                    <a:lnTo>
                      <a:pt x="277" y="6833"/>
                    </a:lnTo>
                    <a:lnTo>
                      <a:pt x="178" y="6873"/>
                    </a:lnTo>
                    <a:lnTo>
                      <a:pt x="99" y="6952"/>
                    </a:lnTo>
                    <a:lnTo>
                      <a:pt x="40" y="7051"/>
                    </a:lnTo>
                    <a:lnTo>
                      <a:pt x="0" y="7150"/>
                    </a:lnTo>
                    <a:lnTo>
                      <a:pt x="0" y="7229"/>
                    </a:lnTo>
                    <a:lnTo>
                      <a:pt x="20" y="7289"/>
                    </a:lnTo>
                    <a:lnTo>
                      <a:pt x="40" y="7348"/>
                    </a:lnTo>
                    <a:lnTo>
                      <a:pt x="79" y="7408"/>
                    </a:lnTo>
                    <a:lnTo>
                      <a:pt x="277" y="7626"/>
                    </a:lnTo>
                    <a:lnTo>
                      <a:pt x="436" y="7863"/>
                    </a:lnTo>
                    <a:lnTo>
                      <a:pt x="594" y="8121"/>
                    </a:lnTo>
                    <a:lnTo>
                      <a:pt x="733" y="8378"/>
                    </a:lnTo>
                    <a:lnTo>
                      <a:pt x="872" y="8636"/>
                    </a:lnTo>
                    <a:lnTo>
                      <a:pt x="971" y="8913"/>
                    </a:lnTo>
                    <a:lnTo>
                      <a:pt x="1089" y="9190"/>
                    </a:lnTo>
                    <a:lnTo>
                      <a:pt x="1169" y="9468"/>
                    </a:lnTo>
                    <a:lnTo>
                      <a:pt x="1327" y="10062"/>
                    </a:lnTo>
                    <a:lnTo>
                      <a:pt x="1446" y="10656"/>
                    </a:lnTo>
                    <a:lnTo>
                      <a:pt x="1525" y="11270"/>
                    </a:lnTo>
                    <a:lnTo>
                      <a:pt x="1585" y="11884"/>
                    </a:lnTo>
                    <a:lnTo>
                      <a:pt x="1644" y="12577"/>
                    </a:lnTo>
                    <a:lnTo>
                      <a:pt x="1684" y="13270"/>
                    </a:lnTo>
                    <a:lnTo>
                      <a:pt x="1723" y="14657"/>
                    </a:lnTo>
                    <a:lnTo>
                      <a:pt x="1743" y="16043"/>
                    </a:lnTo>
                    <a:lnTo>
                      <a:pt x="1743" y="17430"/>
                    </a:lnTo>
                    <a:lnTo>
                      <a:pt x="1723" y="20143"/>
                    </a:lnTo>
                    <a:lnTo>
                      <a:pt x="1723" y="21510"/>
                    </a:lnTo>
                    <a:lnTo>
                      <a:pt x="1763" y="22876"/>
                    </a:lnTo>
                    <a:lnTo>
                      <a:pt x="1802" y="23570"/>
                    </a:lnTo>
                    <a:lnTo>
                      <a:pt x="1842" y="24243"/>
                    </a:lnTo>
                    <a:lnTo>
                      <a:pt x="1902" y="24936"/>
                    </a:lnTo>
                    <a:lnTo>
                      <a:pt x="1961" y="25610"/>
                    </a:lnTo>
                    <a:lnTo>
                      <a:pt x="2060" y="26283"/>
                    </a:lnTo>
                    <a:lnTo>
                      <a:pt x="2159" y="26956"/>
                    </a:lnTo>
                    <a:lnTo>
                      <a:pt x="2298" y="27610"/>
                    </a:lnTo>
                    <a:lnTo>
                      <a:pt x="2436" y="28284"/>
                    </a:lnTo>
                    <a:lnTo>
                      <a:pt x="2515" y="28600"/>
                    </a:lnTo>
                    <a:lnTo>
                      <a:pt x="2575" y="28759"/>
                    </a:lnTo>
                    <a:lnTo>
                      <a:pt x="2634" y="28897"/>
                    </a:lnTo>
                    <a:lnTo>
                      <a:pt x="2733" y="29036"/>
                    </a:lnTo>
                    <a:lnTo>
                      <a:pt x="2832" y="29135"/>
                    </a:lnTo>
                    <a:lnTo>
                      <a:pt x="2892" y="29175"/>
                    </a:lnTo>
                    <a:lnTo>
                      <a:pt x="2951" y="29195"/>
                    </a:lnTo>
                    <a:lnTo>
                      <a:pt x="3030" y="29214"/>
                    </a:lnTo>
                    <a:lnTo>
                      <a:pt x="3110" y="29214"/>
                    </a:lnTo>
                    <a:lnTo>
                      <a:pt x="3248" y="29195"/>
                    </a:lnTo>
                    <a:lnTo>
                      <a:pt x="3367" y="29115"/>
                    </a:lnTo>
                    <a:lnTo>
                      <a:pt x="3466" y="29036"/>
                    </a:lnTo>
                    <a:lnTo>
                      <a:pt x="3565" y="28917"/>
                    </a:lnTo>
                    <a:lnTo>
                      <a:pt x="3644" y="28798"/>
                    </a:lnTo>
                    <a:lnTo>
                      <a:pt x="3704" y="28660"/>
                    </a:lnTo>
                    <a:lnTo>
                      <a:pt x="3823" y="28402"/>
                    </a:lnTo>
                    <a:lnTo>
                      <a:pt x="4060" y="27749"/>
                    </a:lnTo>
                    <a:lnTo>
                      <a:pt x="4278" y="27095"/>
                    </a:lnTo>
                    <a:lnTo>
                      <a:pt x="4457" y="26422"/>
                    </a:lnTo>
                    <a:lnTo>
                      <a:pt x="4655" y="25748"/>
                    </a:lnTo>
                    <a:lnTo>
                      <a:pt x="4813" y="25055"/>
                    </a:lnTo>
                    <a:lnTo>
                      <a:pt x="4971" y="24362"/>
                    </a:lnTo>
                    <a:lnTo>
                      <a:pt x="5269" y="22995"/>
                    </a:lnTo>
                    <a:lnTo>
                      <a:pt x="5387" y="22302"/>
                    </a:lnTo>
                    <a:lnTo>
                      <a:pt x="5506" y="21609"/>
                    </a:lnTo>
                    <a:lnTo>
                      <a:pt x="5585" y="20896"/>
                    </a:lnTo>
                    <a:lnTo>
                      <a:pt x="5645" y="20203"/>
                    </a:lnTo>
                    <a:lnTo>
                      <a:pt x="5684" y="19509"/>
                    </a:lnTo>
                    <a:lnTo>
                      <a:pt x="5724" y="18796"/>
                    </a:lnTo>
                    <a:lnTo>
                      <a:pt x="5724" y="18103"/>
                    </a:lnTo>
                    <a:lnTo>
                      <a:pt x="5724" y="17410"/>
                    </a:lnTo>
                    <a:lnTo>
                      <a:pt x="5684" y="16023"/>
                    </a:lnTo>
                    <a:lnTo>
                      <a:pt x="5605" y="14617"/>
                    </a:lnTo>
                    <a:lnTo>
                      <a:pt x="5506" y="13211"/>
                    </a:lnTo>
                    <a:lnTo>
                      <a:pt x="5407" y="11785"/>
                    </a:lnTo>
                    <a:lnTo>
                      <a:pt x="5308" y="10319"/>
                    </a:lnTo>
                    <a:lnTo>
                      <a:pt x="5269" y="9586"/>
                    </a:lnTo>
                    <a:lnTo>
                      <a:pt x="5249" y="8854"/>
                    </a:lnTo>
                    <a:lnTo>
                      <a:pt x="5249" y="8121"/>
                    </a:lnTo>
                    <a:lnTo>
                      <a:pt x="5269" y="7368"/>
                    </a:lnTo>
                    <a:lnTo>
                      <a:pt x="5308" y="6635"/>
                    </a:lnTo>
                    <a:lnTo>
                      <a:pt x="5368" y="5902"/>
                    </a:lnTo>
                    <a:lnTo>
                      <a:pt x="5467" y="5189"/>
                    </a:lnTo>
                    <a:lnTo>
                      <a:pt x="5585" y="4476"/>
                    </a:lnTo>
                    <a:lnTo>
                      <a:pt x="5744" y="3763"/>
                    </a:lnTo>
                    <a:lnTo>
                      <a:pt x="5942" y="3070"/>
                    </a:lnTo>
                    <a:lnTo>
                      <a:pt x="6160" y="2397"/>
                    </a:lnTo>
                    <a:lnTo>
                      <a:pt x="6437" y="1743"/>
                    </a:lnTo>
                    <a:lnTo>
                      <a:pt x="6576" y="1406"/>
                    </a:lnTo>
                    <a:lnTo>
                      <a:pt x="6754" y="1090"/>
                    </a:lnTo>
                    <a:lnTo>
                      <a:pt x="6912" y="773"/>
                    </a:lnTo>
                    <a:lnTo>
                      <a:pt x="7111" y="476"/>
                    </a:lnTo>
                    <a:lnTo>
                      <a:pt x="7130" y="396"/>
                    </a:lnTo>
                    <a:lnTo>
                      <a:pt x="7150" y="337"/>
                    </a:lnTo>
                    <a:lnTo>
                      <a:pt x="7150" y="277"/>
                    </a:lnTo>
                    <a:lnTo>
                      <a:pt x="7150" y="218"/>
                    </a:lnTo>
                    <a:lnTo>
                      <a:pt x="7111" y="119"/>
                    </a:lnTo>
                    <a:lnTo>
                      <a:pt x="7012" y="40"/>
                    </a:lnTo>
                    <a:lnTo>
                      <a:pt x="691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3" name="Google Shape;6563;p24"/>
              <p:cNvSpPr/>
              <p:nvPr/>
            </p:nvSpPr>
            <p:spPr>
              <a:xfrm>
                <a:off x="2477525" y="818425"/>
                <a:ext cx="88150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14024" extrusionOk="0">
                    <a:moveTo>
                      <a:pt x="258" y="1"/>
                    </a:moveTo>
                    <a:lnTo>
                      <a:pt x="159" y="41"/>
                    </a:lnTo>
                    <a:lnTo>
                      <a:pt x="80" y="120"/>
                    </a:lnTo>
                    <a:lnTo>
                      <a:pt x="20" y="239"/>
                    </a:lnTo>
                    <a:lnTo>
                      <a:pt x="0" y="357"/>
                    </a:lnTo>
                    <a:lnTo>
                      <a:pt x="0" y="437"/>
                    </a:lnTo>
                    <a:lnTo>
                      <a:pt x="20" y="496"/>
                    </a:lnTo>
                    <a:lnTo>
                      <a:pt x="337" y="1288"/>
                    </a:lnTo>
                    <a:lnTo>
                      <a:pt x="614" y="2081"/>
                    </a:lnTo>
                    <a:lnTo>
                      <a:pt x="852" y="2893"/>
                    </a:lnTo>
                    <a:lnTo>
                      <a:pt x="1070" y="3705"/>
                    </a:lnTo>
                    <a:lnTo>
                      <a:pt x="1248" y="4537"/>
                    </a:lnTo>
                    <a:lnTo>
                      <a:pt x="1427" y="5388"/>
                    </a:lnTo>
                    <a:lnTo>
                      <a:pt x="1565" y="6220"/>
                    </a:lnTo>
                    <a:lnTo>
                      <a:pt x="1704" y="7072"/>
                    </a:lnTo>
                    <a:lnTo>
                      <a:pt x="1981" y="8775"/>
                    </a:lnTo>
                    <a:lnTo>
                      <a:pt x="2239" y="10459"/>
                    </a:lnTo>
                    <a:lnTo>
                      <a:pt x="2397" y="11310"/>
                    </a:lnTo>
                    <a:lnTo>
                      <a:pt x="2555" y="12142"/>
                    </a:lnTo>
                    <a:lnTo>
                      <a:pt x="2754" y="12974"/>
                    </a:lnTo>
                    <a:lnTo>
                      <a:pt x="2952" y="13806"/>
                    </a:lnTo>
                    <a:lnTo>
                      <a:pt x="2991" y="13865"/>
                    </a:lnTo>
                    <a:lnTo>
                      <a:pt x="3011" y="13925"/>
                    </a:lnTo>
                    <a:lnTo>
                      <a:pt x="3051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08" y="14024"/>
                    </a:lnTo>
                    <a:lnTo>
                      <a:pt x="3407" y="13964"/>
                    </a:lnTo>
                    <a:lnTo>
                      <a:pt x="3486" y="13885"/>
                    </a:lnTo>
                    <a:lnTo>
                      <a:pt x="3506" y="13826"/>
                    </a:lnTo>
                    <a:lnTo>
                      <a:pt x="3526" y="13766"/>
                    </a:lnTo>
                    <a:lnTo>
                      <a:pt x="3526" y="13687"/>
                    </a:lnTo>
                    <a:lnTo>
                      <a:pt x="3506" y="13628"/>
                    </a:lnTo>
                    <a:lnTo>
                      <a:pt x="3288" y="12796"/>
                    </a:lnTo>
                    <a:lnTo>
                      <a:pt x="3110" y="11944"/>
                    </a:lnTo>
                    <a:lnTo>
                      <a:pt x="2932" y="11092"/>
                    </a:lnTo>
                    <a:lnTo>
                      <a:pt x="2773" y="10241"/>
                    </a:lnTo>
                    <a:lnTo>
                      <a:pt x="2496" y="8537"/>
                    </a:lnTo>
                    <a:lnTo>
                      <a:pt x="2239" y="6814"/>
                    </a:lnTo>
                    <a:lnTo>
                      <a:pt x="2100" y="5963"/>
                    </a:lnTo>
                    <a:lnTo>
                      <a:pt x="1941" y="5111"/>
                    </a:lnTo>
                    <a:lnTo>
                      <a:pt x="1763" y="4259"/>
                    </a:lnTo>
                    <a:lnTo>
                      <a:pt x="1585" y="3427"/>
                    </a:lnTo>
                    <a:lnTo>
                      <a:pt x="1367" y="2596"/>
                    </a:lnTo>
                    <a:lnTo>
                      <a:pt x="1110" y="1764"/>
                    </a:lnTo>
                    <a:lnTo>
                      <a:pt x="832" y="952"/>
                    </a:lnTo>
                    <a:lnTo>
                      <a:pt x="515" y="159"/>
                    </a:lnTo>
                    <a:lnTo>
                      <a:pt x="496" y="100"/>
                    </a:lnTo>
                    <a:lnTo>
                      <a:pt x="436" y="60"/>
                    </a:lnTo>
                    <a:lnTo>
                      <a:pt x="397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4" name="Google Shape;6564;p24"/>
              <p:cNvSpPr/>
              <p:nvPr/>
            </p:nvSpPr>
            <p:spPr>
              <a:xfrm>
                <a:off x="2544875" y="724850"/>
                <a:ext cx="160450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8" h="83247" extrusionOk="0">
                    <a:moveTo>
                      <a:pt x="198" y="1"/>
                    </a:moveTo>
                    <a:lnTo>
                      <a:pt x="99" y="60"/>
                    </a:lnTo>
                    <a:lnTo>
                      <a:pt x="40" y="139"/>
                    </a:lnTo>
                    <a:lnTo>
                      <a:pt x="20" y="19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20" y="397"/>
                    </a:lnTo>
                    <a:lnTo>
                      <a:pt x="297" y="1328"/>
                    </a:lnTo>
                    <a:lnTo>
                      <a:pt x="535" y="2278"/>
                    </a:lnTo>
                    <a:lnTo>
                      <a:pt x="733" y="3229"/>
                    </a:lnTo>
                    <a:lnTo>
                      <a:pt x="931" y="4199"/>
                    </a:lnTo>
                    <a:lnTo>
                      <a:pt x="1089" y="5150"/>
                    </a:lnTo>
                    <a:lnTo>
                      <a:pt x="1228" y="6121"/>
                    </a:lnTo>
                    <a:lnTo>
                      <a:pt x="1505" y="8081"/>
                    </a:lnTo>
                    <a:lnTo>
                      <a:pt x="1783" y="10141"/>
                    </a:lnTo>
                    <a:lnTo>
                      <a:pt x="2040" y="12201"/>
                    </a:lnTo>
                    <a:lnTo>
                      <a:pt x="2258" y="14281"/>
                    </a:lnTo>
                    <a:lnTo>
                      <a:pt x="2476" y="16341"/>
                    </a:lnTo>
                    <a:lnTo>
                      <a:pt x="2654" y="18401"/>
                    </a:lnTo>
                    <a:lnTo>
                      <a:pt x="2832" y="20460"/>
                    </a:lnTo>
                    <a:lnTo>
                      <a:pt x="2971" y="22520"/>
                    </a:lnTo>
                    <a:lnTo>
                      <a:pt x="3090" y="24600"/>
                    </a:lnTo>
                    <a:lnTo>
                      <a:pt x="3209" y="26660"/>
                    </a:lnTo>
                    <a:lnTo>
                      <a:pt x="3288" y="28720"/>
                    </a:lnTo>
                    <a:lnTo>
                      <a:pt x="3367" y="30799"/>
                    </a:lnTo>
                    <a:lnTo>
                      <a:pt x="3407" y="32859"/>
                    </a:lnTo>
                    <a:lnTo>
                      <a:pt x="3446" y="34899"/>
                    </a:lnTo>
                    <a:lnTo>
                      <a:pt x="3446" y="36919"/>
                    </a:lnTo>
                    <a:lnTo>
                      <a:pt x="3427" y="38940"/>
                    </a:lnTo>
                    <a:lnTo>
                      <a:pt x="3407" y="40980"/>
                    </a:lnTo>
                    <a:lnTo>
                      <a:pt x="3347" y="43059"/>
                    </a:lnTo>
                    <a:lnTo>
                      <a:pt x="3288" y="45139"/>
                    </a:lnTo>
                    <a:lnTo>
                      <a:pt x="3268" y="47219"/>
                    </a:lnTo>
                    <a:lnTo>
                      <a:pt x="3268" y="48249"/>
                    </a:lnTo>
                    <a:lnTo>
                      <a:pt x="3288" y="49298"/>
                    </a:lnTo>
                    <a:lnTo>
                      <a:pt x="3328" y="50289"/>
                    </a:lnTo>
                    <a:lnTo>
                      <a:pt x="3407" y="51279"/>
                    </a:lnTo>
                    <a:lnTo>
                      <a:pt x="3506" y="52269"/>
                    </a:lnTo>
                    <a:lnTo>
                      <a:pt x="3625" y="53260"/>
                    </a:lnTo>
                    <a:lnTo>
                      <a:pt x="3763" y="54250"/>
                    </a:lnTo>
                    <a:lnTo>
                      <a:pt x="3922" y="55220"/>
                    </a:lnTo>
                    <a:lnTo>
                      <a:pt x="4278" y="57161"/>
                    </a:lnTo>
                    <a:lnTo>
                      <a:pt x="4655" y="59102"/>
                    </a:lnTo>
                    <a:lnTo>
                      <a:pt x="5011" y="61063"/>
                    </a:lnTo>
                    <a:lnTo>
                      <a:pt x="5170" y="62034"/>
                    </a:lnTo>
                    <a:lnTo>
                      <a:pt x="5328" y="63024"/>
                    </a:lnTo>
                    <a:lnTo>
                      <a:pt x="5447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4" y="67223"/>
                    </a:lnTo>
                    <a:lnTo>
                      <a:pt x="5803" y="68352"/>
                    </a:lnTo>
                    <a:lnTo>
                      <a:pt x="5843" y="69481"/>
                    </a:lnTo>
                    <a:lnTo>
                      <a:pt x="5863" y="70610"/>
                    </a:lnTo>
                    <a:lnTo>
                      <a:pt x="5843" y="71739"/>
                    </a:lnTo>
                    <a:lnTo>
                      <a:pt x="5803" y="72848"/>
                    </a:lnTo>
                    <a:lnTo>
                      <a:pt x="5744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7" y="77324"/>
                    </a:lnTo>
                    <a:lnTo>
                      <a:pt x="5308" y="78433"/>
                    </a:lnTo>
                    <a:lnTo>
                      <a:pt x="5130" y="79542"/>
                    </a:lnTo>
                    <a:lnTo>
                      <a:pt x="4932" y="80652"/>
                    </a:lnTo>
                    <a:lnTo>
                      <a:pt x="4734" y="81741"/>
                    </a:lnTo>
                    <a:lnTo>
                      <a:pt x="4496" y="82850"/>
                    </a:lnTo>
                    <a:lnTo>
                      <a:pt x="4476" y="82909"/>
                    </a:lnTo>
                    <a:lnTo>
                      <a:pt x="4496" y="82989"/>
                    </a:lnTo>
                    <a:lnTo>
                      <a:pt x="4496" y="83048"/>
                    </a:lnTo>
                    <a:lnTo>
                      <a:pt x="4536" y="83108"/>
                    </a:lnTo>
                    <a:lnTo>
                      <a:pt x="4595" y="83187"/>
                    </a:lnTo>
                    <a:lnTo>
                      <a:pt x="4694" y="83246"/>
                    </a:lnTo>
                    <a:lnTo>
                      <a:pt x="4793" y="83246"/>
                    </a:lnTo>
                    <a:lnTo>
                      <a:pt x="4912" y="83226"/>
                    </a:lnTo>
                    <a:lnTo>
                      <a:pt x="4952" y="83187"/>
                    </a:lnTo>
                    <a:lnTo>
                      <a:pt x="4991" y="83147"/>
                    </a:lnTo>
                    <a:lnTo>
                      <a:pt x="5011" y="83088"/>
                    </a:lnTo>
                    <a:lnTo>
                      <a:pt x="5051" y="83008"/>
                    </a:lnTo>
                    <a:lnTo>
                      <a:pt x="5249" y="82058"/>
                    </a:lnTo>
                    <a:lnTo>
                      <a:pt x="5447" y="81107"/>
                    </a:lnTo>
                    <a:lnTo>
                      <a:pt x="5605" y="80156"/>
                    </a:lnTo>
                    <a:lnTo>
                      <a:pt x="5764" y="79186"/>
                    </a:lnTo>
                    <a:lnTo>
                      <a:pt x="5902" y="78215"/>
                    </a:lnTo>
                    <a:lnTo>
                      <a:pt x="6041" y="77245"/>
                    </a:lnTo>
                    <a:lnTo>
                      <a:pt x="6140" y="76274"/>
                    </a:lnTo>
                    <a:lnTo>
                      <a:pt x="6219" y="75304"/>
                    </a:lnTo>
                    <a:lnTo>
                      <a:pt x="6298" y="74314"/>
                    </a:lnTo>
                    <a:lnTo>
                      <a:pt x="6358" y="73343"/>
                    </a:lnTo>
                    <a:lnTo>
                      <a:pt x="6398" y="72353"/>
                    </a:lnTo>
                    <a:lnTo>
                      <a:pt x="6417" y="71382"/>
                    </a:lnTo>
                    <a:lnTo>
                      <a:pt x="6417" y="70392"/>
                    </a:lnTo>
                    <a:lnTo>
                      <a:pt x="6417" y="69421"/>
                    </a:lnTo>
                    <a:lnTo>
                      <a:pt x="6378" y="68431"/>
                    </a:lnTo>
                    <a:lnTo>
                      <a:pt x="6338" y="67461"/>
                    </a:lnTo>
                    <a:lnTo>
                      <a:pt x="6279" y="66490"/>
                    </a:lnTo>
                    <a:lnTo>
                      <a:pt x="6180" y="65539"/>
                    </a:lnTo>
                    <a:lnTo>
                      <a:pt x="6100" y="64589"/>
                    </a:lnTo>
                    <a:lnTo>
                      <a:pt x="5982" y="63638"/>
                    </a:lnTo>
                    <a:lnTo>
                      <a:pt x="5843" y="62687"/>
                    </a:lnTo>
                    <a:lnTo>
                      <a:pt x="5704" y="61737"/>
                    </a:lnTo>
                    <a:lnTo>
                      <a:pt x="5546" y="60786"/>
                    </a:lnTo>
                    <a:lnTo>
                      <a:pt x="5368" y="59855"/>
                    </a:lnTo>
                    <a:lnTo>
                      <a:pt x="4971" y="57795"/>
                    </a:lnTo>
                    <a:lnTo>
                      <a:pt x="4556" y="55735"/>
                    </a:lnTo>
                    <a:lnTo>
                      <a:pt x="4377" y="54705"/>
                    </a:lnTo>
                    <a:lnTo>
                      <a:pt x="4219" y="53656"/>
                    </a:lnTo>
                    <a:lnTo>
                      <a:pt x="4080" y="52606"/>
                    </a:lnTo>
                    <a:lnTo>
                      <a:pt x="3981" y="51556"/>
                    </a:lnTo>
                    <a:lnTo>
                      <a:pt x="3902" y="50526"/>
                    </a:lnTo>
                    <a:lnTo>
                      <a:pt x="3862" y="49496"/>
                    </a:lnTo>
                    <a:lnTo>
                      <a:pt x="3843" y="48447"/>
                    </a:lnTo>
                    <a:lnTo>
                      <a:pt x="3843" y="47417"/>
                    </a:lnTo>
                    <a:lnTo>
                      <a:pt x="3862" y="45337"/>
                    </a:lnTo>
                    <a:lnTo>
                      <a:pt x="3922" y="43257"/>
                    </a:lnTo>
                    <a:lnTo>
                      <a:pt x="3961" y="41138"/>
                    </a:lnTo>
                    <a:lnTo>
                      <a:pt x="4001" y="39039"/>
                    </a:lnTo>
                    <a:lnTo>
                      <a:pt x="4021" y="36919"/>
                    </a:lnTo>
                    <a:lnTo>
                      <a:pt x="4001" y="34820"/>
                    </a:lnTo>
                    <a:lnTo>
                      <a:pt x="3981" y="32720"/>
                    </a:lnTo>
                    <a:lnTo>
                      <a:pt x="3922" y="30641"/>
                    </a:lnTo>
                    <a:lnTo>
                      <a:pt x="3862" y="28541"/>
                    </a:lnTo>
                    <a:lnTo>
                      <a:pt x="3763" y="26462"/>
                    </a:lnTo>
                    <a:lnTo>
                      <a:pt x="3664" y="24362"/>
                    </a:lnTo>
                    <a:lnTo>
                      <a:pt x="3526" y="22283"/>
                    </a:lnTo>
                    <a:lnTo>
                      <a:pt x="3367" y="20203"/>
                    </a:lnTo>
                    <a:lnTo>
                      <a:pt x="3209" y="18123"/>
                    </a:lnTo>
                    <a:lnTo>
                      <a:pt x="2991" y="15885"/>
                    </a:lnTo>
                    <a:lnTo>
                      <a:pt x="2753" y="13647"/>
                    </a:lnTo>
                    <a:lnTo>
                      <a:pt x="2515" y="11409"/>
                    </a:lnTo>
                    <a:lnTo>
                      <a:pt x="2238" y="9191"/>
                    </a:lnTo>
                    <a:lnTo>
                      <a:pt x="1921" y="6913"/>
                    </a:lnTo>
                    <a:lnTo>
                      <a:pt x="1763" y="5784"/>
                    </a:lnTo>
                    <a:lnTo>
                      <a:pt x="1585" y="4655"/>
                    </a:lnTo>
                    <a:lnTo>
                      <a:pt x="1387" y="3526"/>
                    </a:lnTo>
                    <a:lnTo>
                      <a:pt x="1149" y="2417"/>
                    </a:lnTo>
                    <a:lnTo>
                      <a:pt x="872" y="1308"/>
                    </a:lnTo>
                    <a:lnTo>
                      <a:pt x="733" y="773"/>
                    </a:lnTo>
                    <a:lnTo>
                      <a:pt x="574" y="218"/>
                    </a:lnTo>
                    <a:lnTo>
                      <a:pt x="535" y="159"/>
                    </a:lnTo>
                    <a:lnTo>
                      <a:pt x="495" y="100"/>
                    </a:lnTo>
                    <a:lnTo>
                      <a:pt x="456" y="60"/>
                    </a:lnTo>
                    <a:lnTo>
                      <a:pt x="416" y="20"/>
                    </a:lnTo>
                    <a:lnTo>
                      <a:pt x="31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5" name="Google Shape;6565;p24"/>
              <p:cNvSpPr/>
              <p:nvPr/>
            </p:nvSpPr>
            <p:spPr>
              <a:xfrm>
                <a:off x="2613700" y="2889675"/>
                <a:ext cx="351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0478" extrusionOk="0">
                    <a:moveTo>
                      <a:pt x="1109" y="0"/>
                    </a:moveTo>
                    <a:lnTo>
                      <a:pt x="990" y="20"/>
                    </a:lnTo>
                    <a:lnTo>
                      <a:pt x="951" y="60"/>
                    </a:lnTo>
                    <a:lnTo>
                      <a:pt x="911" y="99"/>
                    </a:lnTo>
                    <a:lnTo>
                      <a:pt x="872" y="159"/>
                    </a:lnTo>
                    <a:lnTo>
                      <a:pt x="852" y="218"/>
                    </a:lnTo>
                    <a:lnTo>
                      <a:pt x="674" y="832"/>
                    </a:lnTo>
                    <a:lnTo>
                      <a:pt x="515" y="1426"/>
                    </a:lnTo>
                    <a:lnTo>
                      <a:pt x="396" y="2040"/>
                    </a:lnTo>
                    <a:lnTo>
                      <a:pt x="297" y="2654"/>
                    </a:lnTo>
                    <a:lnTo>
                      <a:pt x="198" y="3268"/>
                    </a:lnTo>
                    <a:lnTo>
                      <a:pt x="139" y="3882"/>
                    </a:lnTo>
                    <a:lnTo>
                      <a:pt x="79" y="4516"/>
                    </a:lnTo>
                    <a:lnTo>
                      <a:pt x="40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60" y="10161"/>
                    </a:lnTo>
                    <a:lnTo>
                      <a:pt x="60" y="10220"/>
                    </a:lnTo>
                    <a:lnTo>
                      <a:pt x="79" y="10300"/>
                    </a:lnTo>
                    <a:lnTo>
                      <a:pt x="119" y="10339"/>
                    </a:lnTo>
                    <a:lnTo>
                      <a:pt x="159" y="10399"/>
                    </a:lnTo>
                    <a:lnTo>
                      <a:pt x="238" y="10458"/>
                    </a:lnTo>
                    <a:lnTo>
                      <a:pt x="357" y="10478"/>
                    </a:lnTo>
                    <a:lnTo>
                      <a:pt x="456" y="10458"/>
                    </a:lnTo>
                    <a:lnTo>
                      <a:pt x="535" y="10399"/>
                    </a:lnTo>
                    <a:lnTo>
                      <a:pt x="575" y="10339"/>
                    </a:lnTo>
                    <a:lnTo>
                      <a:pt x="594" y="10300"/>
                    </a:lnTo>
                    <a:lnTo>
                      <a:pt x="614" y="10220"/>
                    </a:lnTo>
                    <a:lnTo>
                      <a:pt x="614" y="10161"/>
                    </a:lnTo>
                    <a:lnTo>
                      <a:pt x="594" y="8913"/>
                    </a:lnTo>
                    <a:lnTo>
                      <a:pt x="555" y="7685"/>
                    </a:lnTo>
                    <a:lnTo>
                      <a:pt x="555" y="6457"/>
                    </a:lnTo>
                    <a:lnTo>
                      <a:pt x="614" y="5229"/>
                    </a:lnTo>
                    <a:lnTo>
                      <a:pt x="654" y="4615"/>
                    </a:lnTo>
                    <a:lnTo>
                      <a:pt x="693" y="4001"/>
                    </a:lnTo>
                    <a:lnTo>
                      <a:pt x="773" y="3387"/>
                    </a:lnTo>
                    <a:lnTo>
                      <a:pt x="852" y="2793"/>
                    </a:lnTo>
                    <a:lnTo>
                      <a:pt x="951" y="2179"/>
                    </a:lnTo>
                    <a:lnTo>
                      <a:pt x="1070" y="1585"/>
                    </a:lnTo>
                    <a:lnTo>
                      <a:pt x="1228" y="991"/>
                    </a:lnTo>
                    <a:lnTo>
                      <a:pt x="1387" y="397"/>
                    </a:lnTo>
                    <a:lnTo>
                      <a:pt x="1406" y="317"/>
                    </a:lnTo>
                    <a:lnTo>
                      <a:pt x="1406" y="258"/>
                    </a:lnTo>
                    <a:lnTo>
                      <a:pt x="1387" y="198"/>
                    </a:lnTo>
                    <a:lnTo>
                      <a:pt x="1367" y="139"/>
                    </a:lnTo>
                    <a:lnTo>
                      <a:pt x="1307" y="60"/>
                    </a:lnTo>
                    <a:lnTo>
                      <a:pt x="120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6" name="Google Shape;6566;p24"/>
              <p:cNvSpPr/>
              <p:nvPr/>
            </p:nvSpPr>
            <p:spPr>
              <a:xfrm>
                <a:off x="2095750" y="754075"/>
                <a:ext cx="116900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6" h="96754" extrusionOk="0">
                    <a:moveTo>
                      <a:pt x="3645" y="0"/>
                    </a:moveTo>
                    <a:lnTo>
                      <a:pt x="3546" y="20"/>
                    </a:lnTo>
                    <a:lnTo>
                      <a:pt x="3487" y="40"/>
                    </a:lnTo>
                    <a:lnTo>
                      <a:pt x="3447" y="79"/>
                    </a:lnTo>
                    <a:lnTo>
                      <a:pt x="3427" y="119"/>
                    </a:lnTo>
                    <a:lnTo>
                      <a:pt x="3408" y="178"/>
                    </a:lnTo>
                    <a:lnTo>
                      <a:pt x="3388" y="238"/>
                    </a:lnTo>
                    <a:lnTo>
                      <a:pt x="3388" y="317"/>
                    </a:lnTo>
                    <a:lnTo>
                      <a:pt x="3625" y="2733"/>
                    </a:lnTo>
                    <a:lnTo>
                      <a:pt x="3804" y="5170"/>
                    </a:lnTo>
                    <a:lnTo>
                      <a:pt x="3942" y="7606"/>
                    </a:lnTo>
                    <a:lnTo>
                      <a:pt x="4041" y="10042"/>
                    </a:lnTo>
                    <a:lnTo>
                      <a:pt x="4101" y="12478"/>
                    </a:lnTo>
                    <a:lnTo>
                      <a:pt x="4121" y="14914"/>
                    </a:lnTo>
                    <a:lnTo>
                      <a:pt x="4081" y="17350"/>
                    </a:lnTo>
                    <a:lnTo>
                      <a:pt x="4022" y="19806"/>
                    </a:lnTo>
                    <a:lnTo>
                      <a:pt x="3903" y="22243"/>
                    </a:lnTo>
                    <a:lnTo>
                      <a:pt x="3744" y="24659"/>
                    </a:lnTo>
                    <a:lnTo>
                      <a:pt x="3546" y="27095"/>
                    </a:lnTo>
                    <a:lnTo>
                      <a:pt x="3309" y="29511"/>
                    </a:lnTo>
                    <a:lnTo>
                      <a:pt x="3031" y="31948"/>
                    </a:lnTo>
                    <a:lnTo>
                      <a:pt x="2714" y="34344"/>
                    </a:lnTo>
                    <a:lnTo>
                      <a:pt x="2338" y="36760"/>
                    </a:lnTo>
                    <a:lnTo>
                      <a:pt x="1922" y="39137"/>
                    </a:lnTo>
                    <a:lnTo>
                      <a:pt x="1486" y="41474"/>
                    </a:lnTo>
                    <a:lnTo>
                      <a:pt x="1051" y="43792"/>
                    </a:lnTo>
                    <a:lnTo>
                      <a:pt x="833" y="44940"/>
                    </a:lnTo>
                    <a:lnTo>
                      <a:pt x="635" y="46109"/>
                    </a:lnTo>
                    <a:lnTo>
                      <a:pt x="456" y="47278"/>
                    </a:lnTo>
                    <a:lnTo>
                      <a:pt x="298" y="48446"/>
                    </a:lnTo>
                    <a:lnTo>
                      <a:pt x="159" y="49635"/>
                    </a:lnTo>
                    <a:lnTo>
                      <a:pt x="80" y="50803"/>
                    </a:lnTo>
                    <a:lnTo>
                      <a:pt x="21" y="51991"/>
                    </a:lnTo>
                    <a:lnTo>
                      <a:pt x="1" y="53180"/>
                    </a:lnTo>
                    <a:lnTo>
                      <a:pt x="21" y="54348"/>
                    </a:lnTo>
                    <a:lnTo>
                      <a:pt x="60" y="55537"/>
                    </a:lnTo>
                    <a:lnTo>
                      <a:pt x="120" y="56725"/>
                    </a:lnTo>
                    <a:lnTo>
                      <a:pt x="199" y="57914"/>
                    </a:lnTo>
                    <a:lnTo>
                      <a:pt x="417" y="60370"/>
                    </a:lnTo>
                    <a:lnTo>
                      <a:pt x="65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70" y="67718"/>
                    </a:lnTo>
                    <a:lnTo>
                      <a:pt x="1209" y="70193"/>
                    </a:lnTo>
                    <a:lnTo>
                      <a:pt x="1308" y="72689"/>
                    </a:lnTo>
                    <a:lnTo>
                      <a:pt x="1367" y="75165"/>
                    </a:lnTo>
                    <a:lnTo>
                      <a:pt x="1407" y="77660"/>
                    </a:lnTo>
                    <a:lnTo>
                      <a:pt x="1387" y="78849"/>
                    </a:lnTo>
                    <a:lnTo>
                      <a:pt x="1387" y="80057"/>
                    </a:lnTo>
                    <a:lnTo>
                      <a:pt x="1348" y="82473"/>
                    </a:lnTo>
                    <a:lnTo>
                      <a:pt x="1348" y="83701"/>
                    </a:lnTo>
                    <a:lnTo>
                      <a:pt x="1348" y="84909"/>
                    </a:lnTo>
                    <a:lnTo>
                      <a:pt x="1367" y="86118"/>
                    </a:lnTo>
                    <a:lnTo>
                      <a:pt x="1407" y="87326"/>
                    </a:lnTo>
                    <a:lnTo>
                      <a:pt x="1486" y="88534"/>
                    </a:lnTo>
                    <a:lnTo>
                      <a:pt x="1605" y="89722"/>
                    </a:lnTo>
                    <a:lnTo>
                      <a:pt x="1684" y="90317"/>
                    </a:lnTo>
                    <a:lnTo>
                      <a:pt x="1764" y="90911"/>
                    </a:lnTo>
                    <a:lnTo>
                      <a:pt x="1863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9" y="93248"/>
                    </a:lnTo>
                    <a:lnTo>
                      <a:pt x="2397" y="93822"/>
                    </a:lnTo>
                    <a:lnTo>
                      <a:pt x="2576" y="94377"/>
                    </a:lnTo>
                    <a:lnTo>
                      <a:pt x="2754" y="94951"/>
                    </a:lnTo>
                    <a:lnTo>
                      <a:pt x="2972" y="95506"/>
                    </a:lnTo>
                    <a:lnTo>
                      <a:pt x="3190" y="96041"/>
                    </a:lnTo>
                    <a:lnTo>
                      <a:pt x="3427" y="96595"/>
                    </a:lnTo>
                    <a:lnTo>
                      <a:pt x="3467" y="96655"/>
                    </a:lnTo>
                    <a:lnTo>
                      <a:pt x="3507" y="96714"/>
                    </a:lnTo>
                    <a:lnTo>
                      <a:pt x="3566" y="96734"/>
                    </a:lnTo>
                    <a:lnTo>
                      <a:pt x="3606" y="96754"/>
                    </a:lnTo>
                    <a:lnTo>
                      <a:pt x="3705" y="96754"/>
                    </a:lnTo>
                    <a:lnTo>
                      <a:pt x="3804" y="96714"/>
                    </a:lnTo>
                    <a:lnTo>
                      <a:pt x="3883" y="96635"/>
                    </a:lnTo>
                    <a:lnTo>
                      <a:pt x="3942" y="96516"/>
                    </a:lnTo>
                    <a:lnTo>
                      <a:pt x="3962" y="96456"/>
                    </a:lnTo>
                    <a:lnTo>
                      <a:pt x="3962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705" y="95763"/>
                    </a:lnTo>
                    <a:lnTo>
                      <a:pt x="3507" y="95268"/>
                    </a:lnTo>
                    <a:lnTo>
                      <a:pt x="3309" y="94773"/>
                    </a:lnTo>
                    <a:lnTo>
                      <a:pt x="3130" y="94258"/>
                    </a:lnTo>
                    <a:lnTo>
                      <a:pt x="2972" y="93743"/>
                    </a:lnTo>
                    <a:lnTo>
                      <a:pt x="2833" y="93228"/>
                    </a:lnTo>
                    <a:lnTo>
                      <a:pt x="2714" y="92713"/>
                    </a:lnTo>
                    <a:lnTo>
                      <a:pt x="2595" y="92178"/>
                    </a:lnTo>
                    <a:lnTo>
                      <a:pt x="2477" y="91663"/>
                    </a:lnTo>
                    <a:lnTo>
                      <a:pt x="2378" y="91129"/>
                    </a:lnTo>
                    <a:lnTo>
                      <a:pt x="2219" y="90059"/>
                    </a:lnTo>
                    <a:lnTo>
                      <a:pt x="2100" y="88970"/>
                    </a:lnTo>
                    <a:lnTo>
                      <a:pt x="2021" y="87880"/>
                    </a:lnTo>
                    <a:lnTo>
                      <a:pt x="1962" y="86791"/>
                    </a:lnTo>
                    <a:lnTo>
                      <a:pt x="1922" y="85702"/>
                    </a:lnTo>
                    <a:lnTo>
                      <a:pt x="1922" y="84593"/>
                    </a:lnTo>
                    <a:lnTo>
                      <a:pt x="1922" y="83503"/>
                    </a:lnTo>
                    <a:lnTo>
                      <a:pt x="1942" y="81305"/>
                    </a:lnTo>
                    <a:lnTo>
                      <a:pt x="1962" y="79126"/>
                    </a:lnTo>
                    <a:lnTo>
                      <a:pt x="1962" y="76690"/>
                    </a:lnTo>
                    <a:lnTo>
                      <a:pt x="1902" y="74254"/>
                    </a:lnTo>
                    <a:lnTo>
                      <a:pt x="1823" y="71818"/>
                    </a:lnTo>
                    <a:lnTo>
                      <a:pt x="1684" y="69381"/>
                    </a:lnTo>
                    <a:lnTo>
                      <a:pt x="1526" y="66945"/>
                    </a:lnTo>
                    <a:lnTo>
                      <a:pt x="1348" y="64529"/>
                    </a:lnTo>
                    <a:lnTo>
                      <a:pt x="1150" y="62093"/>
                    </a:lnTo>
                    <a:lnTo>
                      <a:pt x="932" y="59676"/>
                    </a:lnTo>
                    <a:lnTo>
                      <a:pt x="813" y="58468"/>
                    </a:lnTo>
                    <a:lnTo>
                      <a:pt x="714" y="57280"/>
                    </a:lnTo>
                    <a:lnTo>
                      <a:pt x="654" y="56091"/>
                    </a:lnTo>
                    <a:lnTo>
                      <a:pt x="595" y="54883"/>
                    </a:lnTo>
                    <a:lnTo>
                      <a:pt x="555" y="53695"/>
                    </a:lnTo>
                    <a:lnTo>
                      <a:pt x="575" y="52487"/>
                    </a:lnTo>
                    <a:lnTo>
                      <a:pt x="615" y="51298"/>
                    </a:lnTo>
                    <a:lnTo>
                      <a:pt x="694" y="50110"/>
                    </a:lnTo>
                    <a:lnTo>
                      <a:pt x="813" y="48902"/>
                    </a:lnTo>
                    <a:lnTo>
                      <a:pt x="971" y="47694"/>
                    </a:lnTo>
                    <a:lnTo>
                      <a:pt x="1150" y="46505"/>
                    </a:lnTo>
                    <a:lnTo>
                      <a:pt x="1348" y="45317"/>
                    </a:lnTo>
                    <a:lnTo>
                      <a:pt x="1783" y="42940"/>
                    </a:lnTo>
                    <a:lnTo>
                      <a:pt x="2259" y="40563"/>
                    </a:lnTo>
                    <a:lnTo>
                      <a:pt x="2675" y="38266"/>
                    </a:lnTo>
                    <a:lnTo>
                      <a:pt x="3051" y="35948"/>
                    </a:lnTo>
                    <a:lnTo>
                      <a:pt x="3388" y="33611"/>
                    </a:lnTo>
                    <a:lnTo>
                      <a:pt x="3685" y="31294"/>
                    </a:lnTo>
                    <a:lnTo>
                      <a:pt x="3942" y="28957"/>
                    </a:lnTo>
                    <a:lnTo>
                      <a:pt x="4160" y="26600"/>
                    </a:lnTo>
                    <a:lnTo>
                      <a:pt x="4358" y="24263"/>
                    </a:lnTo>
                    <a:lnTo>
                      <a:pt x="4497" y="21906"/>
                    </a:lnTo>
                    <a:lnTo>
                      <a:pt x="4556" y="20559"/>
                    </a:lnTo>
                    <a:lnTo>
                      <a:pt x="4616" y="19212"/>
                    </a:lnTo>
                    <a:lnTo>
                      <a:pt x="4655" y="17846"/>
                    </a:lnTo>
                    <a:lnTo>
                      <a:pt x="4675" y="16499"/>
                    </a:lnTo>
                    <a:lnTo>
                      <a:pt x="4675" y="15152"/>
                    </a:lnTo>
                    <a:lnTo>
                      <a:pt x="4675" y="13805"/>
                    </a:lnTo>
                    <a:lnTo>
                      <a:pt x="4675" y="12438"/>
                    </a:lnTo>
                    <a:lnTo>
                      <a:pt x="4636" y="11092"/>
                    </a:lnTo>
                    <a:lnTo>
                      <a:pt x="4596" y="9745"/>
                    </a:lnTo>
                    <a:lnTo>
                      <a:pt x="4556" y="8398"/>
                    </a:lnTo>
                    <a:lnTo>
                      <a:pt x="4477" y="7051"/>
                    </a:lnTo>
                    <a:lnTo>
                      <a:pt x="4398" y="5704"/>
                    </a:lnTo>
                    <a:lnTo>
                      <a:pt x="4319" y="4338"/>
                    </a:lnTo>
                    <a:lnTo>
                      <a:pt x="4200" y="2991"/>
                    </a:lnTo>
                    <a:lnTo>
                      <a:pt x="4081" y="1664"/>
                    </a:lnTo>
                    <a:lnTo>
                      <a:pt x="3962" y="317"/>
                    </a:lnTo>
                    <a:lnTo>
                      <a:pt x="3942" y="238"/>
                    </a:lnTo>
                    <a:lnTo>
                      <a:pt x="3922" y="178"/>
                    </a:lnTo>
                    <a:lnTo>
                      <a:pt x="3883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4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7" name="Google Shape;6567;p24"/>
              <p:cNvSpPr/>
              <p:nvPr/>
            </p:nvSpPr>
            <p:spPr>
              <a:xfrm>
                <a:off x="2078925" y="364875"/>
                <a:ext cx="619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50527" extrusionOk="0">
                    <a:moveTo>
                      <a:pt x="951" y="0"/>
                    </a:moveTo>
                    <a:lnTo>
                      <a:pt x="852" y="20"/>
                    </a:lnTo>
                    <a:lnTo>
                      <a:pt x="753" y="80"/>
                    </a:lnTo>
                    <a:lnTo>
                      <a:pt x="713" y="139"/>
                    </a:lnTo>
                    <a:lnTo>
                      <a:pt x="674" y="179"/>
                    </a:lnTo>
                    <a:lnTo>
                      <a:pt x="654" y="258"/>
                    </a:lnTo>
                    <a:lnTo>
                      <a:pt x="634" y="317"/>
                    </a:lnTo>
                    <a:lnTo>
                      <a:pt x="436" y="2773"/>
                    </a:lnTo>
                    <a:lnTo>
                      <a:pt x="258" y="5209"/>
                    </a:lnTo>
                    <a:lnTo>
                      <a:pt x="179" y="6418"/>
                    </a:lnTo>
                    <a:lnTo>
                      <a:pt x="99" y="7626"/>
                    </a:lnTo>
                    <a:lnTo>
                      <a:pt x="60" y="8854"/>
                    </a:lnTo>
                    <a:lnTo>
                      <a:pt x="20" y="10062"/>
                    </a:lnTo>
                    <a:lnTo>
                      <a:pt x="0" y="11270"/>
                    </a:lnTo>
                    <a:lnTo>
                      <a:pt x="0" y="12498"/>
                    </a:lnTo>
                    <a:lnTo>
                      <a:pt x="0" y="13706"/>
                    </a:lnTo>
                    <a:lnTo>
                      <a:pt x="40" y="14934"/>
                    </a:lnTo>
                    <a:lnTo>
                      <a:pt x="99" y="16142"/>
                    </a:lnTo>
                    <a:lnTo>
                      <a:pt x="179" y="17370"/>
                    </a:lnTo>
                    <a:lnTo>
                      <a:pt x="278" y="18579"/>
                    </a:lnTo>
                    <a:lnTo>
                      <a:pt x="416" y="19807"/>
                    </a:lnTo>
                    <a:lnTo>
                      <a:pt x="713" y="22223"/>
                    </a:lnTo>
                    <a:lnTo>
                      <a:pt x="1050" y="24620"/>
                    </a:lnTo>
                    <a:lnTo>
                      <a:pt x="1367" y="27036"/>
                    </a:lnTo>
                    <a:lnTo>
                      <a:pt x="1526" y="28244"/>
                    </a:lnTo>
                    <a:lnTo>
                      <a:pt x="1644" y="29452"/>
                    </a:lnTo>
                    <a:lnTo>
                      <a:pt x="1763" y="30660"/>
                    </a:lnTo>
                    <a:lnTo>
                      <a:pt x="1842" y="31869"/>
                    </a:lnTo>
                    <a:lnTo>
                      <a:pt x="1902" y="33077"/>
                    </a:lnTo>
                    <a:lnTo>
                      <a:pt x="1922" y="34305"/>
                    </a:lnTo>
                    <a:lnTo>
                      <a:pt x="1922" y="35513"/>
                    </a:lnTo>
                    <a:lnTo>
                      <a:pt x="1902" y="36721"/>
                    </a:lnTo>
                    <a:lnTo>
                      <a:pt x="1882" y="37929"/>
                    </a:lnTo>
                    <a:lnTo>
                      <a:pt x="1823" y="39157"/>
                    </a:lnTo>
                    <a:lnTo>
                      <a:pt x="1664" y="41910"/>
                    </a:lnTo>
                    <a:lnTo>
                      <a:pt x="1585" y="43297"/>
                    </a:lnTo>
                    <a:lnTo>
                      <a:pt x="1545" y="44683"/>
                    </a:lnTo>
                    <a:lnTo>
                      <a:pt x="1506" y="46070"/>
                    </a:lnTo>
                    <a:lnTo>
                      <a:pt x="1526" y="47436"/>
                    </a:lnTo>
                    <a:lnTo>
                      <a:pt x="1545" y="48130"/>
                    </a:lnTo>
                    <a:lnTo>
                      <a:pt x="1565" y="48823"/>
                    </a:lnTo>
                    <a:lnTo>
                      <a:pt x="1625" y="49516"/>
                    </a:lnTo>
                    <a:lnTo>
                      <a:pt x="1684" y="50209"/>
                    </a:lnTo>
                    <a:lnTo>
                      <a:pt x="1684" y="50288"/>
                    </a:lnTo>
                    <a:lnTo>
                      <a:pt x="1704" y="50348"/>
                    </a:lnTo>
                    <a:lnTo>
                      <a:pt x="1743" y="50407"/>
                    </a:lnTo>
                    <a:lnTo>
                      <a:pt x="1783" y="50447"/>
                    </a:lnTo>
                    <a:lnTo>
                      <a:pt x="1882" y="50506"/>
                    </a:lnTo>
                    <a:lnTo>
                      <a:pt x="1981" y="50526"/>
                    </a:lnTo>
                    <a:lnTo>
                      <a:pt x="2100" y="50506"/>
                    </a:lnTo>
                    <a:lnTo>
                      <a:pt x="2140" y="50487"/>
                    </a:lnTo>
                    <a:lnTo>
                      <a:pt x="2179" y="50447"/>
                    </a:lnTo>
                    <a:lnTo>
                      <a:pt x="2219" y="50407"/>
                    </a:lnTo>
                    <a:lnTo>
                      <a:pt x="2239" y="50348"/>
                    </a:lnTo>
                    <a:lnTo>
                      <a:pt x="2239" y="50288"/>
                    </a:lnTo>
                    <a:lnTo>
                      <a:pt x="2239" y="50209"/>
                    </a:lnTo>
                    <a:lnTo>
                      <a:pt x="2140" y="48981"/>
                    </a:lnTo>
                    <a:lnTo>
                      <a:pt x="2080" y="47773"/>
                    </a:lnTo>
                    <a:lnTo>
                      <a:pt x="2060" y="46545"/>
                    </a:lnTo>
                    <a:lnTo>
                      <a:pt x="2060" y="45337"/>
                    </a:lnTo>
                    <a:lnTo>
                      <a:pt x="2100" y="44109"/>
                    </a:lnTo>
                    <a:lnTo>
                      <a:pt x="2140" y="42901"/>
                    </a:lnTo>
                    <a:lnTo>
                      <a:pt x="2258" y="40465"/>
                    </a:lnTo>
                    <a:lnTo>
                      <a:pt x="2377" y="38028"/>
                    </a:lnTo>
                    <a:lnTo>
                      <a:pt x="2437" y="36800"/>
                    </a:lnTo>
                    <a:lnTo>
                      <a:pt x="2456" y="35592"/>
                    </a:lnTo>
                    <a:lnTo>
                      <a:pt x="2476" y="34364"/>
                    </a:lnTo>
                    <a:lnTo>
                      <a:pt x="2456" y="33136"/>
                    </a:lnTo>
                    <a:lnTo>
                      <a:pt x="2417" y="31928"/>
                    </a:lnTo>
                    <a:lnTo>
                      <a:pt x="2338" y="30700"/>
                    </a:lnTo>
                    <a:lnTo>
                      <a:pt x="2219" y="29512"/>
                    </a:lnTo>
                    <a:lnTo>
                      <a:pt x="2100" y="28304"/>
                    </a:lnTo>
                    <a:lnTo>
                      <a:pt x="1823" y="25927"/>
                    </a:lnTo>
                    <a:lnTo>
                      <a:pt x="1189" y="21153"/>
                    </a:lnTo>
                    <a:lnTo>
                      <a:pt x="912" y="18777"/>
                    </a:lnTo>
                    <a:lnTo>
                      <a:pt x="793" y="17569"/>
                    </a:lnTo>
                    <a:lnTo>
                      <a:pt x="694" y="16380"/>
                    </a:lnTo>
                    <a:lnTo>
                      <a:pt x="595" y="15172"/>
                    </a:lnTo>
                    <a:lnTo>
                      <a:pt x="535" y="13984"/>
                    </a:lnTo>
                    <a:lnTo>
                      <a:pt x="496" y="12775"/>
                    </a:lnTo>
                    <a:lnTo>
                      <a:pt x="496" y="11567"/>
                    </a:lnTo>
                    <a:lnTo>
                      <a:pt x="535" y="10141"/>
                    </a:lnTo>
                    <a:lnTo>
                      <a:pt x="575" y="8735"/>
                    </a:lnTo>
                    <a:lnTo>
                      <a:pt x="654" y="7329"/>
                    </a:lnTo>
                    <a:lnTo>
                      <a:pt x="733" y="5922"/>
                    </a:lnTo>
                    <a:lnTo>
                      <a:pt x="852" y="4536"/>
                    </a:lnTo>
                    <a:lnTo>
                      <a:pt x="971" y="3130"/>
                    </a:lnTo>
                    <a:lnTo>
                      <a:pt x="1209" y="317"/>
                    </a:lnTo>
                    <a:lnTo>
                      <a:pt x="1209" y="258"/>
                    </a:lnTo>
                    <a:lnTo>
                      <a:pt x="1209" y="179"/>
                    </a:lnTo>
                    <a:lnTo>
                      <a:pt x="1169" y="139"/>
                    </a:lnTo>
                    <a:lnTo>
                      <a:pt x="1149" y="80"/>
                    </a:lnTo>
                    <a:lnTo>
                      <a:pt x="1050" y="20"/>
                    </a:lnTo>
                    <a:lnTo>
                      <a:pt x="9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8" name="Google Shape;6568;p24"/>
              <p:cNvSpPr/>
              <p:nvPr/>
            </p:nvSpPr>
            <p:spPr>
              <a:xfrm>
                <a:off x="2300250" y="267325"/>
                <a:ext cx="609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699" extrusionOk="0">
                    <a:moveTo>
                      <a:pt x="1031" y="1"/>
                    </a:moveTo>
                    <a:lnTo>
                      <a:pt x="813" y="1407"/>
                    </a:lnTo>
                    <a:lnTo>
                      <a:pt x="615" y="2813"/>
                    </a:lnTo>
                    <a:lnTo>
                      <a:pt x="437" y="4239"/>
                    </a:lnTo>
                    <a:lnTo>
                      <a:pt x="278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21" y="9963"/>
                    </a:lnTo>
                    <a:lnTo>
                      <a:pt x="1" y="11389"/>
                    </a:lnTo>
                    <a:lnTo>
                      <a:pt x="21" y="12102"/>
                    </a:lnTo>
                    <a:lnTo>
                      <a:pt x="40" y="12815"/>
                    </a:lnTo>
                    <a:lnTo>
                      <a:pt x="80" y="13528"/>
                    </a:lnTo>
                    <a:lnTo>
                      <a:pt x="120" y="14241"/>
                    </a:lnTo>
                    <a:lnTo>
                      <a:pt x="199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95" y="17747"/>
                    </a:lnTo>
                    <a:lnTo>
                      <a:pt x="714" y="18440"/>
                    </a:lnTo>
                    <a:lnTo>
                      <a:pt x="872" y="19133"/>
                    </a:lnTo>
                    <a:lnTo>
                      <a:pt x="1051" y="19827"/>
                    </a:lnTo>
                    <a:lnTo>
                      <a:pt x="1229" y="20500"/>
                    </a:lnTo>
                    <a:lnTo>
                      <a:pt x="1447" y="21173"/>
                    </a:lnTo>
                    <a:lnTo>
                      <a:pt x="1665" y="21847"/>
                    </a:lnTo>
                    <a:lnTo>
                      <a:pt x="1922" y="22520"/>
                    </a:lnTo>
                    <a:lnTo>
                      <a:pt x="1942" y="22580"/>
                    </a:lnTo>
                    <a:lnTo>
                      <a:pt x="1981" y="22639"/>
                    </a:lnTo>
                    <a:lnTo>
                      <a:pt x="2021" y="22679"/>
                    </a:lnTo>
                    <a:lnTo>
                      <a:pt x="2080" y="22699"/>
                    </a:lnTo>
                    <a:lnTo>
                      <a:pt x="2180" y="22699"/>
                    </a:lnTo>
                    <a:lnTo>
                      <a:pt x="2279" y="22639"/>
                    </a:lnTo>
                    <a:lnTo>
                      <a:pt x="2358" y="22560"/>
                    </a:lnTo>
                    <a:lnTo>
                      <a:pt x="2417" y="22461"/>
                    </a:lnTo>
                    <a:lnTo>
                      <a:pt x="2437" y="22322"/>
                    </a:lnTo>
                    <a:lnTo>
                      <a:pt x="2417" y="22263"/>
                    </a:lnTo>
                    <a:lnTo>
                      <a:pt x="2397" y="22184"/>
                    </a:lnTo>
                    <a:lnTo>
                      <a:pt x="2160" y="21530"/>
                    </a:lnTo>
                    <a:lnTo>
                      <a:pt x="1942" y="20876"/>
                    </a:lnTo>
                    <a:lnTo>
                      <a:pt x="1744" y="20203"/>
                    </a:lnTo>
                    <a:lnTo>
                      <a:pt x="1566" y="19530"/>
                    </a:lnTo>
                    <a:lnTo>
                      <a:pt x="1387" y="18856"/>
                    </a:lnTo>
                    <a:lnTo>
                      <a:pt x="1249" y="18163"/>
                    </a:lnTo>
                    <a:lnTo>
                      <a:pt x="1110" y="17489"/>
                    </a:lnTo>
                    <a:lnTo>
                      <a:pt x="991" y="16796"/>
                    </a:lnTo>
                    <a:lnTo>
                      <a:pt x="892" y="16103"/>
                    </a:lnTo>
                    <a:lnTo>
                      <a:pt x="793" y="15410"/>
                    </a:lnTo>
                    <a:lnTo>
                      <a:pt x="734" y="14717"/>
                    </a:lnTo>
                    <a:lnTo>
                      <a:pt x="674" y="14023"/>
                    </a:lnTo>
                    <a:lnTo>
                      <a:pt x="615" y="13330"/>
                    </a:lnTo>
                    <a:lnTo>
                      <a:pt x="595" y="12617"/>
                    </a:lnTo>
                    <a:lnTo>
                      <a:pt x="575" y="11924"/>
                    </a:lnTo>
                    <a:lnTo>
                      <a:pt x="555" y="11211"/>
                    </a:lnTo>
                    <a:lnTo>
                      <a:pt x="575" y="9805"/>
                    </a:lnTo>
                    <a:lnTo>
                      <a:pt x="635" y="8379"/>
                    </a:lnTo>
                    <a:lnTo>
                      <a:pt x="734" y="6972"/>
                    </a:lnTo>
                    <a:lnTo>
                      <a:pt x="853" y="5566"/>
                    </a:lnTo>
                    <a:lnTo>
                      <a:pt x="1011" y="4160"/>
                    </a:lnTo>
                    <a:lnTo>
                      <a:pt x="1189" y="2754"/>
                    </a:lnTo>
                    <a:lnTo>
                      <a:pt x="1387" y="1367"/>
                    </a:lnTo>
                    <a:lnTo>
                      <a:pt x="160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9" name="Google Shape;6569;p24"/>
              <p:cNvSpPr/>
              <p:nvPr/>
            </p:nvSpPr>
            <p:spPr>
              <a:xfrm>
                <a:off x="2186375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5" y="1"/>
                    </a:moveTo>
                    <a:lnTo>
                      <a:pt x="416" y="21"/>
                    </a:lnTo>
                    <a:lnTo>
                      <a:pt x="317" y="80"/>
                    </a:lnTo>
                    <a:lnTo>
                      <a:pt x="278" y="140"/>
                    </a:lnTo>
                    <a:lnTo>
                      <a:pt x="258" y="179"/>
                    </a:lnTo>
                    <a:lnTo>
                      <a:pt x="238" y="258"/>
                    </a:lnTo>
                    <a:lnTo>
                      <a:pt x="218" y="318"/>
                    </a:lnTo>
                    <a:lnTo>
                      <a:pt x="0" y="12578"/>
                    </a:lnTo>
                    <a:lnTo>
                      <a:pt x="0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80" y="12816"/>
                    </a:lnTo>
                    <a:lnTo>
                      <a:pt x="179" y="12875"/>
                    </a:lnTo>
                    <a:lnTo>
                      <a:pt x="278" y="12895"/>
                    </a:lnTo>
                    <a:lnTo>
                      <a:pt x="377" y="12875"/>
                    </a:lnTo>
                    <a:lnTo>
                      <a:pt x="476" y="12816"/>
                    </a:lnTo>
                    <a:lnTo>
                      <a:pt x="515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75" y="12578"/>
                    </a:lnTo>
                    <a:lnTo>
                      <a:pt x="793" y="318"/>
                    </a:lnTo>
                    <a:lnTo>
                      <a:pt x="793" y="258"/>
                    </a:lnTo>
                    <a:lnTo>
                      <a:pt x="773" y="179"/>
                    </a:lnTo>
                    <a:lnTo>
                      <a:pt x="753" y="140"/>
                    </a:lnTo>
                    <a:lnTo>
                      <a:pt x="713" y="80"/>
                    </a:lnTo>
                    <a:lnTo>
                      <a:pt x="614" y="21"/>
                    </a:ln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0" name="Google Shape;6570;p24"/>
              <p:cNvSpPr/>
              <p:nvPr/>
            </p:nvSpPr>
            <p:spPr>
              <a:xfrm>
                <a:off x="2447825" y="267325"/>
                <a:ext cx="50525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14856" extrusionOk="0">
                    <a:moveTo>
                      <a:pt x="0" y="1"/>
                    </a:moveTo>
                    <a:lnTo>
                      <a:pt x="911" y="5447"/>
                    </a:lnTo>
                    <a:lnTo>
                      <a:pt x="1070" y="6556"/>
                    </a:lnTo>
                    <a:lnTo>
                      <a:pt x="1228" y="7685"/>
                    </a:lnTo>
                    <a:lnTo>
                      <a:pt x="1347" y="8814"/>
                    </a:lnTo>
                    <a:lnTo>
                      <a:pt x="1387" y="9389"/>
                    </a:lnTo>
                    <a:lnTo>
                      <a:pt x="1426" y="9943"/>
                    </a:lnTo>
                    <a:lnTo>
                      <a:pt x="1446" y="10518"/>
                    </a:lnTo>
                    <a:lnTo>
                      <a:pt x="1446" y="11072"/>
                    </a:lnTo>
                    <a:lnTo>
                      <a:pt x="1446" y="11647"/>
                    </a:lnTo>
                    <a:lnTo>
                      <a:pt x="1406" y="12201"/>
                    </a:lnTo>
                    <a:lnTo>
                      <a:pt x="1367" y="12776"/>
                    </a:lnTo>
                    <a:lnTo>
                      <a:pt x="1287" y="13330"/>
                    </a:lnTo>
                    <a:lnTo>
                      <a:pt x="1208" y="13885"/>
                    </a:lnTo>
                    <a:lnTo>
                      <a:pt x="1089" y="14459"/>
                    </a:lnTo>
                    <a:lnTo>
                      <a:pt x="1089" y="14519"/>
                    </a:lnTo>
                    <a:lnTo>
                      <a:pt x="1089" y="14598"/>
                    </a:lnTo>
                    <a:lnTo>
                      <a:pt x="1109" y="14657"/>
                    </a:lnTo>
                    <a:lnTo>
                      <a:pt x="1129" y="14717"/>
                    </a:lnTo>
                    <a:lnTo>
                      <a:pt x="1208" y="14796"/>
                    </a:lnTo>
                    <a:lnTo>
                      <a:pt x="1287" y="14855"/>
                    </a:lnTo>
                    <a:lnTo>
                      <a:pt x="1406" y="14855"/>
                    </a:lnTo>
                    <a:lnTo>
                      <a:pt x="1505" y="14835"/>
                    </a:lnTo>
                    <a:lnTo>
                      <a:pt x="1545" y="14796"/>
                    </a:lnTo>
                    <a:lnTo>
                      <a:pt x="1585" y="14756"/>
                    </a:lnTo>
                    <a:lnTo>
                      <a:pt x="1624" y="14697"/>
                    </a:lnTo>
                    <a:lnTo>
                      <a:pt x="1644" y="14618"/>
                    </a:lnTo>
                    <a:lnTo>
                      <a:pt x="1743" y="14083"/>
                    </a:lnTo>
                    <a:lnTo>
                      <a:pt x="1842" y="13548"/>
                    </a:lnTo>
                    <a:lnTo>
                      <a:pt x="1901" y="12993"/>
                    </a:lnTo>
                    <a:lnTo>
                      <a:pt x="1961" y="12459"/>
                    </a:lnTo>
                    <a:lnTo>
                      <a:pt x="2001" y="11904"/>
                    </a:lnTo>
                    <a:lnTo>
                      <a:pt x="2020" y="11350"/>
                    </a:lnTo>
                    <a:lnTo>
                      <a:pt x="2020" y="10815"/>
                    </a:lnTo>
                    <a:lnTo>
                      <a:pt x="2001" y="10260"/>
                    </a:lnTo>
                    <a:lnTo>
                      <a:pt x="1981" y="9706"/>
                    </a:lnTo>
                    <a:lnTo>
                      <a:pt x="1941" y="9151"/>
                    </a:lnTo>
                    <a:lnTo>
                      <a:pt x="1842" y="8062"/>
                    </a:lnTo>
                    <a:lnTo>
                      <a:pt x="1703" y="6972"/>
                    </a:lnTo>
                    <a:lnTo>
                      <a:pt x="1545" y="5883"/>
                    </a:lnTo>
                    <a:lnTo>
                      <a:pt x="1070" y="2932"/>
                    </a:lnTo>
                    <a:lnTo>
                      <a:pt x="57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1" name="Google Shape;6571;p24"/>
              <p:cNvSpPr/>
              <p:nvPr/>
            </p:nvSpPr>
            <p:spPr>
              <a:xfrm>
                <a:off x="2356700" y="267325"/>
                <a:ext cx="61425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4420" extrusionOk="0">
                    <a:moveTo>
                      <a:pt x="1447" y="1"/>
                    </a:moveTo>
                    <a:lnTo>
                      <a:pt x="1387" y="60"/>
                    </a:lnTo>
                    <a:lnTo>
                      <a:pt x="1367" y="139"/>
                    </a:lnTo>
                    <a:lnTo>
                      <a:pt x="1348" y="218"/>
                    </a:lnTo>
                    <a:lnTo>
                      <a:pt x="1367" y="317"/>
                    </a:lnTo>
                    <a:lnTo>
                      <a:pt x="1447" y="654"/>
                    </a:lnTo>
                    <a:lnTo>
                      <a:pt x="1526" y="991"/>
                    </a:lnTo>
                    <a:lnTo>
                      <a:pt x="1625" y="1664"/>
                    </a:lnTo>
                    <a:lnTo>
                      <a:pt x="1704" y="2358"/>
                    </a:lnTo>
                    <a:lnTo>
                      <a:pt x="1763" y="3051"/>
                    </a:lnTo>
                    <a:lnTo>
                      <a:pt x="1783" y="3764"/>
                    </a:lnTo>
                    <a:lnTo>
                      <a:pt x="1803" y="4457"/>
                    </a:lnTo>
                    <a:lnTo>
                      <a:pt x="1843" y="5843"/>
                    </a:lnTo>
                    <a:lnTo>
                      <a:pt x="1882" y="7210"/>
                    </a:lnTo>
                    <a:lnTo>
                      <a:pt x="1902" y="8577"/>
                    </a:lnTo>
                    <a:lnTo>
                      <a:pt x="1863" y="9943"/>
                    </a:lnTo>
                    <a:lnTo>
                      <a:pt x="1843" y="10637"/>
                    </a:lnTo>
                    <a:lnTo>
                      <a:pt x="1803" y="11310"/>
                    </a:lnTo>
                    <a:lnTo>
                      <a:pt x="1744" y="12063"/>
                    </a:lnTo>
                    <a:lnTo>
                      <a:pt x="1645" y="12815"/>
                    </a:lnTo>
                    <a:lnTo>
                      <a:pt x="1625" y="13152"/>
                    </a:lnTo>
                    <a:lnTo>
                      <a:pt x="1605" y="13330"/>
                    </a:lnTo>
                    <a:lnTo>
                      <a:pt x="1565" y="13449"/>
                    </a:lnTo>
                    <a:lnTo>
                      <a:pt x="1486" y="13568"/>
                    </a:lnTo>
                    <a:lnTo>
                      <a:pt x="1447" y="13607"/>
                    </a:lnTo>
                    <a:lnTo>
                      <a:pt x="1407" y="13627"/>
                    </a:lnTo>
                    <a:lnTo>
                      <a:pt x="1367" y="13627"/>
                    </a:lnTo>
                    <a:lnTo>
                      <a:pt x="1348" y="13607"/>
                    </a:lnTo>
                    <a:lnTo>
                      <a:pt x="1288" y="13568"/>
                    </a:lnTo>
                    <a:lnTo>
                      <a:pt x="1229" y="13469"/>
                    </a:lnTo>
                    <a:lnTo>
                      <a:pt x="1169" y="13370"/>
                    </a:lnTo>
                    <a:lnTo>
                      <a:pt x="1090" y="13132"/>
                    </a:lnTo>
                    <a:lnTo>
                      <a:pt x="991" y="12835"/>
                    </a:lnTo>
                    <a:lnTo>
                      <a:pt x="912" y="12518"/>
                    </a:lnTo>
                    <a:lnTo>
                      <a:pt x="833" y="12201"/>
                    </a:lnTo>
                    <a:lnTo>
                      <a:pt x="773" y="11865"/>
                    </a:lnTo>
                    <a:lnTo>
                      <a:pt x="674" y="11211"/>
                    </a:lnTo>
                    <a:lnTo>
                      <a:pt x="615" y="10557"/>
                    </a:lnTo>
                    <a:lnTo>
                      <a:pt x="575" y="9904"/>
                    </a:lnTo>
                    <a:lnTo>
                      <a:pt x="575" y="9270"/>
                    </a:lnTo>
                    <a:lnTo>
                      <a:pt x="575" y="8636"/>
                    </a:lnTo>
                    <a:lnTo>
                      <a:pt x="615" y="7982"/>
                    </a:lnTo>
                    <a:lnTo>
                      <a:pt x="714" y="6695"/>
                    </a:lnTo>
                    <a:lnTo>
                      <a:pt x="833" y="5427"/>
                    </a:lnTo>
                    <a:lnTo>
                      <a:pt x="833" y="5348"/>
                    </a:lnTo>
                    <a:lnTo>
                      <a:pt x="833" y="5289"/>
                    </a:lnTo>
                    <a:lnTo>
                      <a:pt x="793" y="5229"/>
                    </a:lnTo>
                    <a:lnTo>
                      <a:pt x="773" y="5190"/>
                    </a:lnTo>
                    <a:lnTo>
                      <a:pt x="734" y="5150"/>
                    </a:lnTo>
                    <a:lnTo>
                      <a:pt x="694" y="5130"/>
                    </a:lnTo>
                    <a:lnTo>
                      <a:pt x="575" y="5111"/>
                    </a:lnTo>
                    <a:lnTo>
                      <a:pt x="476" y="5130"/>
                    </a:lnTo>
                    <a:lnTo>
                      <a:pt x="377" y="5190"/>
                    </a:lnTo>
                    <a:lnTo>
                      <a:pt x="337" y="5229"/>
                    </a:lnTo>
                    <a:lnTo>
                      <a:pt x="298" y="5289"/>
                    </a:lnTo>
                    <a:lnTo>
                      <a:pt x="278" y="5348"/>
                    </a:lnTo>
                    <a:lnTo>
                      <a:pt x="258" y="5427"/>
                    </a:lnTo>
                    <a:lnTo>
                      <a:pt x="120" y="7052"/>
                    </a:lnTo>
                    <a:lnTo>
                      <a:pt x="60" y="7864"/>
                    </a:lnTo>
                    <a:lnTo>
                      <a:pt x="21" y="8676"/>
                    </a:lnTo>
                    <a:lnTo>
                      <a:pt x="1" y="9488"/>
                    </a:lnTo>
                    <a:lnTo>
                      <a:pt x="21" y="10320"/>
                    </a:lnTo>
                    <a:lnTo>
                      <a:pt x="100" y="11112"/>
                    </a:lnTo>
                    <a:lnTo>
                      <a:pt x="139" y="11528"/>
                    </a:lnTo>
                    <a:lnTo>
                      <a:pt x="199" y="11924"/>
                    </a:lnTo>
                    <a:lnTo>
                      <a:pt x="318" y="12538"/>
                    </a:lnTo>
                    <a:lnTo>
                      <a:pt x="377" y="12875"/>
                    </a:lnTo>
                    <a:lnTo>
                      <a:pt x="476" y="13211"/>
                    </a:lnTo>
                    <a:lnTo>
                      <a:pt x="575" y="13528"/>
                    </a:lnTo>
                    <a:lnTo>
                      <a:pt x="714" y="13825"/>
                    </a:lnTo>
                    <a:lnTo>
                      <a:pt x="793" y="13964"/>
                    </a:lnTo>
                    <a:lnTo>
                      <a:pt x="892" y="14083"/>
                    </a:lnTo>
                    <a:lnTo>
                      <a:pt x="991" y="14182"/>
                    </a:lnTo>
                    <a:lnTo>
                      <a:pt x="1090" y="14281"/>
                    </a:lnTo>
                    <a:lnTo>
                      <a:pt x="1229" y="14360"/>
                    </a:lnTo>
                    <a:lnTo>
                      <a:pt x="1387" y="14420"/>
                    </a:lnTo>
                    <a:lnTo>
                      <a:pt x="1526" y="14420"/>
                    </a:lnTo>
                    <a:lnTo>
                      <a:pt x="1664" y="14380"/>
                    </a:lnTo>
                    <a:lnTo>
                      <a:pt x="1783" y="14301"/>
                    </a:lnTo>
                    <a:lnTo>
                      <a:pt x="1902" y="14182"/>
                    </a:lnTo>
                    <a:lnTo>
                      <a:pt x="1981" y="14043"/>
                    </a:lnTo>
                    <a:lnTo>
                      <a:pt x="2061" y="13865"/>
                    </a:lnTo>
                    <a:lnTo>
                      <a:pt x="2160" y="13528"/>
                    </a:lnTo>
                    <a:lnTo>
                      <a:pt x="2239" y="13152"/>
                    </a:lnTo>
                    <a:lnTo>
                      <a:pt x="2278" y="12776"/>
                    </a:lnTo>
                    <a:lnTo>
                      <a:pt x="2318" y="12379"/>
                    </a:lnTo>
                    <a:lnTo>
                      <a:pt x="2358" y="11587"/>
                    </a:lnTo>
                    <a:lnTo>
                      <a:pt x="2397" y="10835"/>
                    </a:lnTo>
                    <a:lnTo>
                      <a:pt x="2437" y="9904"/>
                    </a:lnTo>
                    <a:lnTo>
                      <a:pt x="2457" y="8993"/>
                    </a:lnTo>
                    <a:lnTo>
                      <a:pt x="2457" y="8062"/>
                    </a:lnTo>
                    <a:lnTo>
                      <a:pt x="2457" y="7131"/>
                    </a:lnTo>
                    <a:lnTo>
                      <a:pt x="2437" y="5388"/>
                    </a:lnTo>
                    <a:lnTo>
                      <a:pt x="2417" y="4497"/>
                    </a:lnTo>
                    <a:lnTo>
                      <a:pt x="2377" y="3605"/>
                    </a:lnTo>
                    <a:lnTo>
                      <a:pt x="2318" y="2714"/>
                    </a:lnTo>
                    <a:lnTo>
                      <a:pt x="2239" y="1843"/>
                    </a:lnTo>
                    <a:lnTo>
                      <a:pt x="2179" y="1407"/>
                    </a:lnTo>
                    <a:lnTo>
                      <a:pt x="2100" y="971"/>
                    </a:lnTo>
                    <a:lnTo>
                      <a:pt x="2021" y="555"/>
                    </a:lnTo>
                    <a:lnTo>
                      <a:pt x="1922" y="139"/>
                    </a:lnTo>
                    <a:lnTo>
                      <a:pt x="1882" y="60"/>
                    </a:lnTo>
                    <a:lnTo>
                      <a:pt x="184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2" name="Google Shape;6572;p24"/>
              <p:cNvSpPr/>
              <p:nvPr/>
            </p:nvSpPr>
            <p:spPr>
              <a:xfrm>
                <a:off x="2165575" y="1603750"/>
                <a:ext cx="1124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45318" extrusionOk="0">
                    <a:moveTo>
                      <a:pt x="1922" y="1"/>
                    </a:moveTo>
                    <a:lnTo>
                      <a:pt x="1823" y="20"/>
                    </a:lnTo>
                    <a:lnTo>
                      <a:pt x="1743" y="80"/>
                    </a:lnTo>
                    <a:lnTo>
                      <a:pt x="1704" y="119"/>
                    </a:lnTo>
                    <a:lnTo>
                      <a:pt x="1684" y="179"/>
                    </a:lnTo>
                    <a:lnTo>
                      <a:pt x="1664" y="238"/>
                    </a:lnTo>
                    <a:lnTo>
                      <a:pt x="1664" y="318"/>
                    </a:lnTo>
                    <a:lnTo>
                      <a:pt x="1704" y="852"/>
                    </a:lnTo>
                    <a:lnTo>
                      <a:pt x="1724" y="1407"/>
                    </a:lnTo>
                    <a:lnTo>
                      <a:pt x="1704" y="1942"/>
                    </a:lnTo>
                    <a:lnTo>
                      <a:pt x="1664" y="2476"/>
                    </a:lnTo>
                    <a:lnTo>
                      <a:pt x="1625" y="2991"/>
                    </a:lnTo>
                    <a:lnTo>
                      <a:pt x="1545" y="3526"/>
                    </a:lnTo>
                    <a:lnTo>
                      <a:pt x="1466" y="4041"/>
                    </a:lnTo>
                    <a:lnTo>
                      <a:pt x="1367" y="4576"/>
                    </a:lnTo>
                    <a:lnTo>
                      <a:pt x="1149" y="5606"/>
                    </a:lnTo>
                    <a:lnTo>
                      <a:pt x="912" y="6656"/>
                    </a:lnTo>
                    <a:lnTo>
                      <a:pt x="674" y="7685"/>
                    </a:lnTo>
                    <a:lnTo>
                      <a:pt x="436" y="8735"/>
                    </a:lnTo>
                    <a:lnTo>
                      <a:pt x="258" y="9706"/>
                    </a:lnTo>
                    <a:lnTo>
                      <a:pt x="179" y="10201"/>
                    </a:lnTo>
                    <a:lnTo>
                      <a:pt x="100" y="10696"/>
                    </a:lnTo>
                    <a:lnTo>
                      <a:pt x="60" y="11211"/>
                    </a:lnTo>
                    <a:lnTo>
                      <a:pt x="20" y="11706"/>
                    </a:lnTo>
                    <a:lnTo>
                      <a:pt x="1" y="12201"/>
                    </a:lnTo>
                    <a:lnTo>
                      <a:pt x="1" y="12716"/>
                    </a:lnTo>
                    <a:lnTo>
                      <a:pt x="40" y="13231"/>
                    </a:lnTo>
                    <a:lnTo>
                      <a:pt x="80" y="13766"/>
                    </a:lnTo>
                    <a:lnTo>
                      <a:pt x="139" y="14281"/>
                    </a:lnTo>
                    <a:lnTo>
                      <a:pt x="218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3" y="18024"/>
                    </a:lnTo>
                    <a:lnTo>
                      <a:pt x="971" y="19193"/>
                    </a:lnTo>
                    <a:lnTo>
                      <a:pt x="1110" y="20381"/>
                    </a:lnTo>
                    <a:lnTo>
                      <a:pt x="1209" y="21570"/>
                    </a:lnTo>
                    <a:lnTo>
                      <a:pt x="1288" y="22758"/>
                    </a:lnTo>
                    <a:lnTo>
                      <a:pt x="1347" y="23946"/>
                    </a:lnTo>
                    <a:lnTo>
                      <a:pt x="138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308" y="31136"/>
                    </a:lnTo>
                    <a:lnTo>
                      <a:pt x="1129" y="35909"/>
                    </a:lnTo>
                    <a:lnTo>
                      <a:pt x="1050" y="38246"/>
                    </a:lnTo>
                    <a:lnTo>
                      <a:pt x="1030" y="39435"/>
                    </a:lnTo>
                    <a:lnTo>
                      <a:pt x="1050" y="40029"/>
                    </a:lnTo>
                    <a:lnTo>
                      <a:pt x="1070" y="40603"/>
                    </a:lnTo>
                    <a:lnTo>
                      <a:pt x="1090" y="41198"/>
                    </a:lnTo>
                    <a:lnTo>
                      <a:pt x="1149" y="41772"/>
                    </a:lnTo>
                    <a:lnTo>
                      <a:pt x="1229" y="42346"/>
                    </a:lnTo>
                    <a:lnTo>
                      <a:pt x="1308" y="42921"/>
                    </a:lnTo>
                    <a:lnTo>
                      <a:pt x="1427" y="43495"/>
                    </a:lnTo>
                    <a:lnTo>
                      <a:pt x="1565" y="44050"/>
                    </a:lnTo>
                    <a:lnTo>
                      <a:pt x="1743" y="44604"/>
                    </a:lnTo>
                    <a:lnTo>
                      <a:pt x="1942" y="45159"/>
                    </a:lnTo>
                    <a:lnTo>
                      <a:pt x="2001" y="45238"/>
                    </a:lnTo>
                    <a:lnTo>
                      <a:pt x="2060" y="45297"/>
                    </a:lnTo>
                    <a:lnTo>
                      <a:pt x="2140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77" y="45238"/>
                    </a:lnTo>
                    <a:lnTo>
                      <a:pt x="2437" y="45179"/>
                    </a:lnTo>
                    <a:lnTo>
                      <a:pt x="2457" y="45080"/>
                    </a:lnTo>
                    <a:lnTo>
                      <a:pt x="2853" y="43079"/>
                    </a:lnTo>
                    <a:lnTo>
                      <a:pt x="322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62" y="36008"/>
                    </a:lnTo>
                    <a:lnTo>
                      <a:pt x="4081" y="34998"/>
                    </a:lnTo>
                    <a:lnTo>
                      <a:pt x="4180" y="33968"/>
                    </a:lnTo>
                    <a:lnTo>
                      <a:pt x="4259" y="32958"/>
                    </a:lnTo>
                    <a:lnTo>
                      <a:pt x="4338" y="31928"/>
                    </a:lnTo>
                    <a:lnTo>
                      <a:pt x="4398" y="30898"/>
                    </a:lnTo>
                    <a:lnTo>
                      <a:pt x="4437" y="29868"/>
                    </a:lnTo>
                    <a:lnTo>
                      <a:pt x="4477" y="28858"/>
                    </a:lnTo>
                    <a:lnTo>
                      <a:pt x="4497" y="27828"/>
                    </a:lnTo>
                    <a:lnTo>
                      <a:pt x="4497" y="26798"/>
                    </a:lnTo>
                    <a:lnTo>
                      <a:pt x="4477" y="25788"/>
                    </a:lnTo>
                    <a:lnTo>
                      <a:pt x="4457" y="24758"/>
                    </a:lnTo>
                    <a:lnTo>
                      <a:pt x="4398" y="23728"/>
                    </a:lnTo>
                    <a:lnTo>
                      <a:pt x="4338" y="22718"/>
                    </a:lnTo>
                    <a:lnTo>
                      <a:pt x="4259" y="21708"/>
                    </a:lnTo>
                    <a:lnTo>
                      <a:pt x="4160" y="20678"/>
                    </a:lnTo>
                    <a:lnTo>
                      <a:pt x="4041" y="19668"/>
                    </a:lnTo>
                    <a:lnTo>
                      <a:pt x="3902" y="18658"/>
                    </a:lnTo>
                    <a:lnTo>
                      <a:pt x="3744" y="17648"/>
                    </a:lnTo>
                    <a:lnTo>
                      <a:pt x="3566" y="16658"/>
                    </a:lnTo>
                    <a:lnTo>
                      <a:pt x="3348" y="15648"/>
                    </a:lnTo>
                    <a:lnTo>
                      <a:pt x="3130" y="14657"/>
                    </a:lnTo>
                    <a:lnTo>
                      <a:pt x="2892" y="13667"/>
                    </a:lnTo>
                    <a:lnTo>
                      <a:pt x="2635" y="12677"/>
                    </a:lnTo>
                    <a:lnTo>
                      <a:pt x="2595" y="12597"/>
                    </a:lnTo>
                    <a:lnTo>
                      <a:pt x="2575" y="12538"/>
                    </a:lnTo>
                    <a:lnTo>
                      <a:pt x="2516" y="12498"/>
                    </a:lnTo>
                    <a:lnTo>
                      <a:pt x="2476" y="12479"/>
                    </a:lnTo>
                    <a:lnTo>
                      <a:pt x="2377" y="12439"/>
                    </a:lnTo>
                    <a:lnTo>
                      <a:pt x="2278" y="12459"/>
                    </a:lnTo>
                    <a:lnTo>
                      <a:pt x="2179" y="12498"/>
                    </a:lnTo>
                    <a:lnTo>
                      <a:pt x="2100" y="12597"/>
                    </a:lnTo>
                    <a:lnTo>
                      <a:pt x="2080" y="12637"/>
                    </a:lnTo>
                    <a:lnTo>
                      <a:pt x="2060" y="12696"/>
                    </a:lnTo>
                    <a:lnTo>
                      <a:pt x="2060" y="12776"/>
                    </a:lnTo>
                    <a:lnTo>
                      <a:pt x="2080" y="12855"/>
                    </a:lnTo>
                    <a:lnTo>
                      <a:pt x="2338" y="13786"/>
                    </a:lnTo>
                    <a:lnTo>
                      <a:pt x="2575" y="14736"/>
                    </a:lnTo>
                    <a:lnTo>
                      <a:pt x="2773" y="15707"/>
                    </a:lnTo>
                    <a:lnTo>
                      <a:pt x="2971" y="16658"/>
                    </a:lnTo>
                    <a:lnTo>
                      <a:pt x="3150" y="17608"/>
                    </a:lnTo>
                    <a:lnTo>
                      <a:pt x="3308" y="18579"/>
                    </a:lnTo>
                    <a:lnTo>
                      <a:pt x="3447" y="19549"/>
                    </a:lnTo>
                    <a:lnTo>
                      <a:pt x="3566" y="20520"/>
                    </a:lnTo>
                    <a:lnTo>
                      <a:pt x="3665" y="21490"/>
                    </a:lnTo>
                    <a:lnTo>
                      <a:pt x="3744" y="22461"/>
                    </a:lnTo>
                    <a:lnTo>
                      <a:pt x="3823" y="23431"/>
                    </a:lnTo>
                    <a:lnTo>
                      <a:pt x="3863" y="24422"/>
                    </a:lnTo>
                    <a:lnTo>
                      <a:pt x="3902" y="25392"/>
                    </a:lnTo>
                    <a:lnTo>
                      <a:pt x="3922" y="26383"/>
                    </a:lnTo>
                    <a:lnTo>
                      <a:pt x="3922" y="27353"/>
                    </a:lnTo>
                    <a:lnTo>
                      <a:pt x="3922" y="28343"/>
                    </a:lnTo>
                    <a:lnTo>
                      <a:pt x="3902" y="29314"/>
                    </a:lnTo>
                    <a:lnTo>
                      <a:pt x="3863" y="30304"/>
                    </a:lnTo>
                    <a:lnTo>
                      <a:pt x="3803" y="31275"/>
                    </a:lnTo>
                    <a:lnTo>
                      <a:pt x="3744" y="32265"/>
                    </a:lnTo>
                    <a:lnTo>
                      <a:pt x="3665" y="33235"/>
                    </a:lnTo>
                    <a:lnTo>
                      <a:pt x="3585" y="34206"/>
                    </a:lnTo>
                    <a:lnTo>
                      <a:pt x="3368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6" y="41990"/>
                    </a:lnTo>
                    <a:lnTo>
                      <a:pt x="2120" y="43891"/>
                    </a:lnTo>
                    <a:lnTo>
                      <a:pt x="2001" y="43436"/>
                    </a:lnTo>
                    <a:lnTo>
                      <a:pt x="1902" y="42980"/>
                    </a:lnTo>
                    <a:lnTo>
                      <a:pt x="1803" y="42505"/>
                    </a:lnTo>
                    <a:lnTo>
                      <a:pt x="1743" y="42029"/>
                    </a:lnTo>
                    <a:lnTo>
                      <a:pt x="1684" y="41554"/>
                    </a:lnTo>
                    <a:lnTo>
                      <a:pt x="1644" y="41059"/>
                    </a:lnTo>
                    <a:lnTo>
                      <a:pt x="1605" y="40108"/>
                    </a:lnTo>
                    <a:lnTo>
                      <a:pt x="1605" y="39138"/>
                    </a:lnTo>
                    <a:lnTo>
                      <a:pt x="1625" y="38147"/>
                    </a:lnTo>
                    <a:lnTo>
                      <a:pt x="1684" y="36226"/>
                    </a:lnTo>
                    <a:lnTo>
                      <a:pt x="1823" y="31572"/>
                    </a:lnTo>
                    <a:lnTo>
                      <a:pt x="1922" y="26937"/>
                    </a:lnTo>
                    <a:lnTo>
                      <a:pt x="1922" y="25808"/>
                    </a:lnTo>
                    <a:lnTo>
                      <a:pt x="1922" y="24699"/>
                    </a:lnTo>
                    <a:lnTo>
                      <a:pt x="1902" y="23570"/>
                    </a:lnTo>
                    <a:lnTo>
                      <a:pt x="1882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5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1" y="15747"/>
                    </a:lnTo>
                    <a:lnTo>
                      <a:pt x="85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5" y="13469"/>
                    </a:lnTo>
                    <a:lnTo>
                      <a:pt x="595" y="12934"/>
                    </a:lnTo>
                    <a:lnTo>
                      <a:pt x="575" y="12380"/>
                    </a:lnTo>
                    <a:lnTo>
                      <a:pt x="595" y="11845"/>
                    </a:lnTo>
                    <a:lnTo>
                      <a:pt x="615" y="11310"/>
                    </a:lnTo>
                    <a:lnTo>
                      <a:pt x="674" y="10775"/>
                    </a:lnTo>
                    <a:lnTo>
                      <a:pt x="753" y="10240"/>
                    </a:lnTo>
                    <a:lnTo>
                      <a:pt x="832" y="9706"/>
                    </a:lnTo>
                    <a:lnTo>
                      <a:pt x="931" y="9171"/>
                    </a:lnTo>
                    <a:lnTo>
                      <a:pt x="1169" y="8082"/>
                    </a:lnTo>
                    <a:lnTo>
                      <a:pt x="1407" y="6992"/>
                    </a:lnTo>
                    <a:lnTo>
                      <a:pt x="1664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100" y="3685"/>
                    </a:lnTo>
                    <a:lnTo>
                      <a:pt x="2179" y="3130"/>
                    </a:lnTo>
                    <a:lnTo>
                      <a:pt x="2239" y="2575"/>
                    </a:lnTo>
                    <a:lnTo>
                      <a:pt x="2278" y="2021"/>
                    </a:lnTo>
                    <a:lnTo>
                      <a:pt x="2278" y="1466"/>
                    </a:lnTo>
                    <a:lnTo>
                      <a:pt x="2278" y="892"/>
                    </a:lnTo>
                    <a:lnTo>
                      <a:pt x="2239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79" y="119"/>
                    </a:lnTo>
                    <a:lnTo>
                      <a:pt x="2120" y="80"/>
                    </a:lnTo>
                    <a:lnTo>
                      <a:pt x="2041" y="20"/>
                    </a:lnTo>
                    <a:lnTo>
                      <a:pt x="19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3" name="Google Shape;6573;p24"/>
              <p:cNvSpPr/>
              <p:nvPr/>
            </p:nvSpPr>
            <p:spPr>
              <a:xfrm>
                <a:off x="2140825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60" y="80"/>
                    </a:lnTo>
                    <a:lnTo>
                      <a:pt x="40" y="120"/>
                    </a:lnTo>
                    <a:lnTo>
                      <a:pt x="2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13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92" y="9132"/>
                    </a:lnTo>
                    <a:lnTo>
                      <a:pt x="832" y="9171"/>
                    </a:lnTo>
                    <a:lnTo>
                      <a:pt x="911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08" y="9171"/>
                    </a:lnTo>
                    <a:lnTo>
                      <a:pt x="1248" y="9132"/>
                    </a:lnTo>
                    <a:lnTo>
                      <a:pt x="126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5" y="318"/>
                    </a:lnTo>
                    <a:lnTo>
                      <a:pt x="555" y="239"/>
                    </a:lnTo>
                    <a:lnTo>
                      <a:pt x="535" y="179"/>
                    </a:lnTo>
                    <a:lnTo>
                      <a:pt x="495" y="120"/>
                    </a:lnTo>
                    <a:lnTo>
                      <a:pt x="456" y="80"/>
                    </a:lnTo>
                    <a:lnTo>
                      <a:pt x="357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4" name="Google Shape;6574;p24"/>
              <p:cNvSpPr/>
              <p:nvPr/>
            </p:nvSpPr>
            <p:spPr>
              <a:xfrm>
                <a:off x="2038325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7" y="1"/>
                    </a:moveTo>
                    <a:lnTo>
                      <a:pt x="2337" y="21"/>
                    </a:lnTo>
                    <a:lnTo>
                      <a:pt x="2278" y="60"/>
                    </a:lnTo>
                    <a:lnTo>
                      <a:pt x="2238" y="100"/>
                    </a:lnTo>
                    <a:lnTo>
                      <a:pt x="2219" y="159"/>
                    </a:lnTo>
                    <a:lnTo>
                      <a:pt x="2179" y="219"/>
                    </a:lnTo>
                    <a:lnTo>
                      <a:pt x="1922" y="1249"/>
                    </a:lnTo>
                    <a:lnTo>
                      <a:pt x="1704" y="2298"/>
                    </a:lnTo>
                    <a:lnTo>
                      <a:pt x="1486" y="3348"/>
                    </a:lnTo>
                    <a:lnTo>
                      <a:pt x="1308" y="4398"/>
                    </a:lnTo>
                    <a:lnTo>
                      <a:pt x="1149" y="5447"/>
                    </a:lnTo>
                    <a:lnTo>
                      <a:pt x="991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15" y="10894"/>
                    </a:lnTo>
                    <a:lnTo>
                      <a:pt x="317" y="13132"/>
                    </a:lnTo>
                    <a:lnTo>
                      <a:pt x="139" y="15390"/>
                    </a:lnTo>
                    <a:lnTo>
                      <a:pt x="80" y="16519"/>
                    </a:lnTo>
                    <a:lnTo>
                      <a:pt x="20" y="17648"/>
                    </a:lnTo>
                    <a:lnTo>
                      <a:pt x="0" y="18817"/>
                    </a:lnTo>
                    <a:lnTo>
                      <a:pt x="0" y="19965"/>
                    </a:lnTo>
                    <a:lnTo>
                      <a:pt x="20" y="21114"/>
                    </a:lnTo>
                    <a:lnTo>
                      <a:pt x="80" y="22283"/>
                    </a:lnTo>
                    <a:lnTo>
                      <a:pt x="159" y="23431"/>
                    </a:lnTo>
                    <a:lnTo>
                      <a:pt x="238" y="24580"/>
                    </a:lnTo>
                    <a:lnTo>
                      <a:pt x="456" y="26878"/>
                    </a:lnTo>
                    <a:lnTo>
                      <a:pt x="694" y="29195"/>
                    </a:lnTo>
                    <a:lnTo>
                      <a:pt x="892" y="31493"/>
                    </a:lnTo>
                    <a:lnTo>
                      <a:pt x="1090" y="33790"/>
                    </a:lnTo>
                    <a:lnTo>
                      <a:pt x="1248" y="36107"/>
                    </a:lnTo>
                    <a:lnTo>
                      <a:pt x="1407" y="38762"/>
                    </a:lnTo>
                    <a:lnTo>
                      <a:pt x="1525" y="41416"/>
                    </a:lnTo>
                    <a:lnTo>
                      <a:pt x="1644" y="44050"/>
                    </a:lnTo>
                    <a:lnTo>
                      <a:pt x="1704" y="46704"/>
                    </a:lnTo>
                    <a:lnTo>
                      <a:pt x="1723" y="46783"/>
                    </a:lnTo>
                    <a:lnTo>
                      <a:pt x="1743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902" y="47001"/>
                    </a:lnTo>
                    <a:lnTo>
                      <a:pt x="2001" y="47021"/>
                    </a:lnTo>
                    <a:lnTo>
                      <a:pt x="2100" y="47001"/>
                    </a:lnTo>
                    <a:lnTo>
                      <a:pt x="2199" y="46941"/>
                    </a:lnTo>
                    <a:lnTo>
                      <a:pt x="2219" y="46902"/>
                    </a:lnTo>
                    <a:lnTo>
                      <a:pt x="2258" y="46842"/>
                    </a:lnTo>
                    <a:lnTo>
                      <a:pt x="2278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39" y="42109"/>
                    </a:lnTo>
                    <a:lnTo>
                      <a:pt x="2021" y="39791"/>
                    </a:lnTo>
                    <a:lnTo>
                      <a:pt x="1902" y="37494"/>
                    </a:lnTo>
                    <a:lnTo>
                      <a:pt x="1743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6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74" y="22758"/>
                    </a:lnTo>
                    <a:lnTo>
                      <a:pt x="595" y="21649"/>
                    </a:lnTo>
                    <a:lnTo>
                      <a:pt x="55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4" y="17153"/>
                    </a:lnTo>
                    <a:lnTo>
                      <a:pt x="674" y="16004"/>
                    </a:lnTo>
                    <a:lnTo>
                      <a:pt x="753" y="14875"/>
                    </a:lnTo>
                    <a:lnTo>
                      <a:pt x="951" y="12597"/>
                    </a:lnTo>
                    <a:lnTo>
                      <a:pt x="1149" y="10340"/>
                    </a:lnTo>
                    <a:lnTo>
                      <a:pt x="1268" y="9072"/>
                    </a:lnTo>
                    <a:lnTo>
                      <a:pt x="1407" y="7824"/>
                    </a:lnTo>
                    <a:lnTo>
                      <a:pt x="1565" y="6576"/>
                    </a:lnTo>
                    <a:lnTo>
                      <a:pt x="1743" y="5329"/>
                    </a:lnTo>
                    <a:lnTo>
                      <a:pt x="1941" y="4081"/>
                    </a:lnTo>
                    <a:lnTo>
                      <a:pt x="2159" y="2853"/>
                    </a:lnTo>
                    <a:lnTo>
                      <a:pt x="2437" y="1625"/>
                    </a:lnTo>
                    <a:lnTo>
                      <a:pt x="2734" y="397"/>
                    </a:lnTo>
                    <a:lnTo>
                      <a:pt x="2753" y="337"/>
                    </a:lnTo>
                    <a:lnTo>
                      <a:pt x="2753" y="258"/>
                    </a:lnTo>
                    <a:lnTo>
                      <a:pt x="2734" y="199"/>
                    </a:lnTo>
                    <a:lnTo>
                      <a:pt x="2714" y="139"/>
                    </a:lnTo>
                    <a:lnTo>
                      <a:pt x="2635" y="60"/>
                    </a:lnTo>
                    <a:lnTo>
                      <a:pt x="253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5" name="Google Shape;6575;p24"/>
              <p:cNvSpPr/>
              <p:nvPr/>
            </p:nvSpPr>
            <p:spPr>
              <a:xfrm>
                <a:off x="1977900" y="276725"/>
                <a:ext cx="114425" cy="1292400"/>
              </a:xfrm>
              <a:custGeom>
                <a:avLst/>
                <a:gdLst/>
                <a:ahLst/>
                <a:cxnLst/>
                <a:rect l="l" t="t" r="r" b="b"/>
                <a:pathLst>
                  <a:path w="4577" h="51696" extrusionOk="0">
                    <a:moveTo>
                      <a:pt x="1071" y="1"/>
                    </a:moveTo>
                    <a:lnTo>
                      <a:pt x="1011" y="21"/>
                    </a:lnTo>
                    <a:lnTo>
                      <a:pt x="952" y="40"/>
                    </a:lnTo>
                    <a:lnTo>
                      <a:pt x="912" y="100"/>
                    </a:lnTo>
                    <a:lnTo>
                      <a:pt x="872" y="159"/>
                    </a:lnTo>
                    <a:lnTo>
                      <a:pt x="853" y="239"/>
                    </a:lnTo>
                    <a:lnTo>
                      <a:pt x="635" y="1427"/>
                    </a:lnTo>
                    <a:lnTo>
                      <a:pt x="457" y="2635"/>
                    </a:lnTo>
                    <a:lnTo>
                      <a:pt x="318" y="3863"/>
                    </a:lnTo>
                    <a:lnTo>
                      <a:pt x="199" y="5071"/>
                    </a:lnTo>
                    <a:lnTo>
                      <a:pt x="100" y="6279"/>
                    </a:lnTo>
                    <a:lnTo>
                      <a:pt x="41" y="7507"/>
                    </a:lnTo>
                    <a:lnTo>
                      <a:pt x="1" y="8735"/>
                    </a:lnTo>
                    <a:lnTo>
                      <a:pt x="1" y="9963"/>
                    </a:lnTo>
                    <a:lnTo>
                      <a:pt x="21" y="11172"/>
                    </a:lnTo>
                    <a:lnTo>
                      <a:pt x="80" y="12400"/>
                    </a:lnTo>
                    <a:lnTo>
                      <a:pt x="159" y="13628"/>
                    </a:lnTo>
                    <a:lnTo>
                      <a:pt x="258" y="14836"/>
                    </a:lnTo>
                    <a:lnTo>
                      <a:pt x="397" y="16044"/>
                    </a:lnTo>
                    <a:lnTo>
                      <a:pt x="575" y="17252"/>
                    </a:lnTo>
                    <a:lnTo>
                      <a:pt x="773" y="18460"/>
                    </a:lnTo>
                    <a:lnTo>
                      <a:pt x="1011" y="19649"/>
                    </a:lnTo>
                    <a:lnTo>
                      <a:pt x="1130" y="20263"/>
                    </a:lnTo>
                    <a:lnTo>
                      <a:pt x="1269" y="20877"/>
                    </a:lnTo>
                    <a:lnTo>
                      <a:pt x="1585" y="22085"/>
                    </a:lnTo>
                    <a:lnTo>
                      <a:pt x="1922" y="23273"/>
                    </a:lnTo>
                    <a:lnTo>
                      <a:pt x="2259" y="24462"/>
                    </a:lnTo>
                    <a:lnTo>
                      <a:pt x="2615" y="25670"/>
                    </a:lnTo>
                    <a:lnTo>
                      <a:pt x="2932" y="26858"/>
                    </a:lnTo>
                    <a:lnTo>
                      <a:pt x="3229" y="28086"/>
                    </a:lnTo>
                    <a:lnTo>
                      <a:pt x="3348" y="28680"/>
                    </a:lnTo>
                    <a:lnTo>
                      <a:pt x="3467" y="29294"/>
                    </a:lnTo>
                    <a:lnTo>
                      <a:pt x="3566" y="29948"/>
                    </a:lnTo>
                    <a:lnTo>
                      <a:pt x="3665" y="30582"/>
                    </a:lnTo>
                    <a:lnTo>
                      <a:pt x="3744" y="31235"/>
                    </a:lnTo>
                    <a:lnTo>
                      <a:pt x="3824" y="31889"/>
                    </a:lnTo>
                    <a:lnTo>
                      <a:pt x="3923" y="33176"/>
                    </a:lnTo>
                    <a:lnTo>
                      <a:pt x="3982" y="34484"/>
                    </a:lnTo>
                    <a:lnTo>
                      <a:pt x="4002" y="35791"/>
                    </a:lnTo>
                    <a:lnTo>
                      <a:pt x="4002" y="37098"/>
                    </a:lnTo>
                    <a:lnTo>
                      <a:pt x="3962" y="38405"/>
                    </a:lnTo>
                    <a:lnTo>
                      <a:pt x="3903" y="39712"/>
                    </a:lnTo>
                    <a:lnTo>
                      <a:pt x="3804" y="41158"/>
                    </a:lnTo>
                    <a:lnTo>
                      <a:pt x="3685" y="42624"/>
                    </a:lnTo>
                    <a:lnTo>
                      <a:pt x="3566" y="44090"/>
                    </a:lnTo>
                    <a:lnTo>
                      <a:pt x="3447" y="45555"/>
                    </a:lnTo>
                    <a:lnTo>
                      <a:pt x="2873" y="51378"/>
                    </a:lnTo>
                    <a:lnTo>
                      <a:pt x="2873" y="51457"/>
                    </a:lnTo>
                    <a:lnTo>
                      <a:pt x="2873" y="51517"/>
                    </a:lnTo>
                    <a:lnTo>
                      <a:pt x="2893" y="51576"/>
                    </a:lnTo>
                    <a:lnTo>
                      <a:pt x="2932" y="51616"/>
                    </a:lnTo>
                    <a:lnTo>
                      <a:pt x="3012" y="51675"/>
                    </a:lnTo>
                    <a:lnTo>
                      <a:pt x="3111" y="51695"/>
                    </a:lnTo>
                    <a:lnTo>
                      <a:pt x="3229" y="51675"/>
                    </a:lnTo>
                    <a:lnTo>
                      <a:pt x="3328" y="51616"/>
                    </a:lnTo>
                    <a:lnTo>
                      <a:pt x="3368" y="51576"/>
                    </a:lnTo>
                    <a:lnTo>
                      <a:pt x="3388" y="51517"/>
                    </a:lnTo>
                    <a:lnTo>
                      <a:pt x="3427" y="51457"/>
                    </a:lnTo>
                    <a:lnTo>
                      <a:pt x="3427" y="51378"/>
                    </a:lnTo>
                    <a:lnTo>
                      <a:pt x="3685" y="48863"/>
                    </a:lnTo>
                    <a:lnTo>
                      <a:pt x="3942" y="46328"/>
                    </a:lnTo>
                    <a:lnTo>
                      <a:pt x="4200" y="43773"/>
                    </a:lnTo>
                    <a:lnTo>
                      <a:pt x="4299" y="42505"/>
                    </a:lnTo>
                    <a:lnTo>
                      <a:pt x="4398" y="41218"/>
                    </a:lnTo>
                    <a:lnTo>
                      <a:pt x="4477" y="39950"/>
                    </a:lnTo>
                    <a:lnTo>
                      <a:pt x="4537" y="38663"/>
                    </a:lnTo>
                    <a:lnTo>
                      <a:pt x="4576" y="37395"/>
                    </a:lnTo>
                    <a:lnTo>
                      <a:pt x="4576" y="36127"/>
                    </a:lnTo>
                    <a:lnTo>
                      <a:pt x="4556" y="34840"/>
                    </a:lnTo>
                    <a:lnTo>
                      <a:pt x="4517" y="33572"/>
                    </a:lnTo>
                    <a:lnTo>
                      <a:pt x="4418" y="32305"/>
                    </a:lnTo>
                    <a:lnTo>
                      <a:pt x="4299" y="31037"/>
                    </a:lnTo>
                    <a:lnTo>
                      <a:pt x="4220" y="30423"/>
                    </a:lnTo>
                    <a:lnTo>
                      <a:pt x="4121" y="29829"/>
                    </a:lnTo>
                    <a:lnTo>
                      <a:pt x="4022" y="29235"/>
                    </a:lnTo>
                    <a:lnTo>
                      <a:pt x="3903" y="28641"/>
                    </a:lnTo>
                    <a:lnTo>
                      <a:pt x="3626" y="27472"/>
                    </a:lnTo>
                    <a:lnTo>
                      <a:pt x="3328" y="26323"/>
                    </a:lnTo>
                    <a:lnTo>
                      <a:pt x="3012" y="25175"/>
                    </a:lnTo>
                    <a:lnTo>
                      <a:pt x="2695" y="24026"/>
                    </a:lnTo>
                    <a:lnTo>
                      <a:pt x="2358" y="22857"/>
                    </a:lnTo>
                    <a:lnTo>
                      <a:pt x="2061" y="21689"/>
                    </a:lnTo>
                    <a:lnTo>
                      <a:pt x="1764" y="20481"/>
                    </a:lnTo>
                    <a:lnTo>
                      <a:pt x="1506" y="19233"/>
                    </a:lnTo>
                    <a:lnTo>
                      <a:pt x="1269" y="18005"/>
                    </a:lnTo>
                    <a:lnTo>
                      <a:pt x="1071" y="16757"/>
                    </a:lnTo>
                    <a:lnTo>
                      <a:pt x="912" y="15509"/>
                    </a:lnTo>
                    <a:lnTo>
                      <a:pt x="773" y="14242"/>
                    </a:lnTo>
                    <a:lnTo>
                      <a:pt x="674" y="12974"/>
                    </a:lnTo>
                    <a:lnTo>
                      <a:pt x="595" y="11706"/>
                    </a:lnTo>
                    <a:lnTo>
                      <a:pt x="556" y="10360"/>
                    </a:lnTo>
                    <a:lnTo>
                      <a:pt x="556" y="8993"/>
                    </a:lnTo>
                    <a:lnTo>
                      <a:pt x="595" y="7646"/>
                    </a:lnTo>
                    <a:lnTo>
                      <a:pt x="655" y="6279"/>
                    </a:lnTo>
                    <a:lnTo>
                      <a:pt x="773" y="4933"/>
                    </a:lnTo>
                    <a:lnTo>
                      <a:pt x="912" y="3586"/>
                    </a:lnTo>
                    <a:lnTo>
                      <a:pt x="1090" y="2239"/>
                    </a:lnTo>
                    <a:lnTo>
                      <a:pt x="1308" y="912"/>
                    </a:lnTo>
                    <a:lnTo>
                      <a:pt x="1467" y="1130"/>
                    </a:lnTo>
                    <a:lnTo>
                      <a:pt x="1605" y="1368"/>
                    </a:lnTo>
                    <a:lnTo>
                      <a:pt x="1724" y="1625"/>
                    </a:lnTo>
                    <a:lnTo>
                      <a:pt x="1823" y="1922"/>
                    </a:lnTo>
                    <a:lnTo>
                      <a:pt x="1883" y="2199"/>
                    </a:lnTo>
                    <a:lnTo>
                      <a:pt x="1942" y="2496"/>
                    </a:lnTo>
                    <a:lnTo>
                      <a:pt x="2021" y="3091"/>
                    </a:lnTo>
                    <a:lnTo>
                      <a:pt x="2061" y="3923"/>
                    </a:lnTo>
                    <a:lnTo>
                      <a:pt x="2100" y="4754"/>
                    </a:lnTo>
                    <a:lnTo>
                      <a:pt x="2140" y="6418"/>
                    </a:lnTo>
                    <a:lnTo>
                      <a:pt x="2140" y="8161"/>
                    </a:lnTo>
                    <a:lnTo>
                      <a:pt x="2081" y="9924"/>
                    </a:lnTo>
                    <a:lnTo>
                      <a:pt x="2001" y="11687"/>
                    </a:lnTo>
                    <a:lnTo>
                      <a:pt x="1863" y="13449"/>
                    </a:lnTo>
                    <a:lnTo>
                      <a:pt x="1863" y="13509"/>
                    </a:lnTo>
                    <a:lnTo>
                      <a:pt x="1883" y="13588"/>
                    </a:lnTo>
                    <a:lnTo>
                      <a:pt x="1902" y="13628"/>
                    </a:lnTo>
                    <a:lnTo>
                      <a:pt x="1942" y="13687"/>
                    </a:lnTo>
                    <a:lnTo>
                      <a:pt x="2021" y="13746"/>
                    </a:lnTo>
                    <a:lnTo>
                      <a:pt x="2120" y="13766"/>
                    </a:lnTo>
                    <a:lnTo>
                      <a:pt x="2239" y="13727"/>
                    </a:lnTo>
                    <a:lnTo>
                      <a:pt x="2318" y="13667"/>
                    </a:lnTo>
                    <a:lnTo>
                      <a:pt x="2358" y="13628"/>
                    </a:lnTo>
                    <a:lnTo>
                      <a:pt x="2398" y="13568"/>
                    </a:lnTo>
                    <a:lnTo>
                      <a:pt x="2417" y="13509"/>
                    </a:lnTo>
                    <a:lnTo>
                      <a:pt x="2437" y="13449"/>
                    </a:lnTo>
                    <a:lnTo>
                      <a:pt x="2516" y="12400"/>
                    </a:lnTo>
                    <a:lnTo>
                      <a:pt x="2576" y="11370"/>
                    </a:lnTo>
                    <a:lnTo>
                      <a:pt x="2635" y="10320"/>
                    </a:lnTo>
                    <a:lnTo>
                      <a:pt x="2675" y="9290"/>
                    </a:lnTo>
                    <a:lnTo>
                      <a:pt x="2695" y="8240"/>
                    </a:lnTo>
                    <a:lnTo>
                      <a:pt x="2714" y="7210"/>
                    </a:lnTo>
                    <a:lnTo>
                      <a:pt x="2695" y="6161"/>
                    </a:lnTo>
                    <a:lnTo>
                      <a:pt x="2675" y="5131"/>
                    </a:lnTo>
                    <a:lnTo>
                      <a:pt x="2635" y="3744"/>
                    </a:lnTo>
                    <a:lnTo>
                      <a:pt x="2596" y="3031"/>
                    </a:lnTo>
                    <a:lnTo>
                      <a:pt x="2556" y="2675"/>
                    </a:lnTo>
                    <a:lnTo>
                      <a:pt x="2497" y="2318"/>
                    </a:lnTo>
                    <a:lnTo>
                      <a:pt x="2437" y="1962"/>
                    </a:lnTo>
                    <a:lnTo>
                      <a:pt x="2338" y="1645"/>
                    </a:lnTo>
                    <a:lnTo>
                      <a:pt x="2239" y="1308"/>
                    </a:lnTo>
                    <a:lnTo>
                      <a:pt x="2100" y="1011"/>
                    </a:lnTo>
                    <a:lnTo>
                      <a:pt x="1942" y="734"/>
                    </a:lnTo>
                    <a:lnTo>
                      <a:pt x="1744" y="476"/>
                    </a:lnTo>
                    <a:lnTo>
                      <a:pt x="1526" y="239"/>
                    </a:lnTo>
                    <a:lnTo>
                      <a:pt x="1269" y="40"/>
                    </a:lnTo>
                    <a:lnTo>
                      <a:pt x="120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6" name="Google Shape;6576;p24"/>
              <p:cNvSpPr/>
              <p:nvPr/>
            </p:nvSpPr>
            <p:spPr>
              <a:xfrm>
                <a:off x="2151225" y="267325"/>
                <a:ext cx="15850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34" h="1883" extrusionOk="0">
                    <a:moveTo>
                      <a:pt x="60" y="1"/>
                    </a:moveTo>
                    <a:lnTo>
                      <a:pt x="20" y="773"/>
                    </a:lnTo>
                    <a:lnTo>
                      <a:pt x="0" y="1565"/>
                    </a:lnTo>
                    <a:lnTo>
                      <a:pt x="20" y="1625"/>
                    </a:lnTo>
                    <a:lnTo>
                      <a:pt x="20" y="1704"/>
                    </a:lnTo>
                    <a:lnTo>
                      <a:pt x="60" y="1744"/>
                    </a:lnTo>
                    <a:lnTo>
                      <a:pt x="99" y="1803"/>
                    </a:lnTo>
                    <a:lnTo>
                      <a:pt x="178" y="1862"/>
                    </a:lnTo>
                    <a:lnTo>
                      <a:pt x="297" y="1882"/>
                    </a:lnTo>
                    <a:lnTo>
                      <a:pt x="396" y="1862"/>
                    </a:lnTo>
                    <a:lnTo>
                      <a:pt x="476" y="1803"/>
                    </a:lnTo>
                    <a:lnTo>
                      <a:pt x="515" y="1744"/>
                    </a:lnTo>
                    <a:lnTo>
                      <a:pt x="555" y="1704"/>
                    </a:lnTo>
                    <a:lnTo>
                      <a:pt x="575" y="1625"/>
                    </a:lnTo>
                    <a:lnTo>
                      <a:pt x="575" y="1565"/>
                    </a:lnTo>
                    <a:lnTo>
                      <a:pt x="594" y="773"/>
                    </a:lnTo>
                    <a:lnTo>
                      <a:pt x="6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7" name="Google Shape;6577;p24"/>
              <p:cNvSpPr/>
              <p:nvPr/>
            </p:nvSpPr>
            <p:spPr>
              <a:xfrm>
                <a:off x="2514650" y="267325"/>
                <a:ext cx="1639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57" h="44941" extrusionOk="0">
                    <a:moveTo>
                      <a:pt x="278" y="1"/>
                    </a:moveTo>
                    <a:lnTo>
                      <a:pt x="179" y="852"/>
                    </a:lnTo>
                    <a:lnTo>
                      <a:pt x="80" y="1684"/>
                    </a:lnTo>
                    <a:lnTo>
                      <a:pt x="41" y="2318"/>
                    </a:lnTo>
                    <a:lnTo>
                      <a:pt x="21" y="2972"/>
                    </a:lnTo>
                    <a:lnTo>
                      <a:pt x="1" y="3605"/>
                    </a:lnTo>
                    <a:lnTo>
                      <a:pt x="1" y="4239"/>
                    </a:lnTo>
                    <a:lnTo>
                      <a:pt x="41" y="4873"/>
                    </a:lnTo>
                    <a:lnTo>
                      <a:pt x="80" y="5487"/>
                    </a:lnTo>
                    <a:lnTo>
                      <a:pt x="140" y="6121"/>
                    </a:lnTo>
                    <a:lnTo>
                      <a:pt x="199" y="6754"/>
                    </a:lnTo>
                    <a:lnTo>
                      <a:pt x="298" y="7368"/>
                    </a:lnTo>
                    <a:lnTo>
                      <a:pt x="417" y="8002"/>
                    </a:lnTo>
                    <a:lnTo>
                      <a:pt x="536" y="8616"/>
                    </a:lnTo>
                    <a:lnTo>
                      <a:pt x="674" y="9230"/>
                    </a:lnTo>
                    <a:lnTo>
                      <a:pt x="833" y="9824"/>
                    </a:lnTo>
                    <a:lnTo>
                      <a:pt x="991" y="10438"/>
                    </a:lnTo>
                    <a:lnTo>
                      <a:pt x="1189" y="11033"/>
                    </a:lnTo>
                    <a:lnTo>
                      <a:pt x="1387" y="11627"/>
                    </a:lnTo>
                    <a:lnTo>
                      <a:pt x="1843" y="12835"/>
                    </a:lnTo>
                    <a:lnTo>
                      <a:pt x="2318" y="14043"/>
                    </a:lnTo>
                    <a:lnTo>
                      <a:pt x="2794" y="15251"/>
                    </a:lnTo>
                    <a:lnTo>
                      <a:pt x="3031" y="15865"/>
                    </a:lnTo>
                    <a:lnTo>
                      <a:pt x="3249" y="16479"/>
                    </a:lnTo>
                    <a:lnTo>
                      <a:pt x="3447" y="17093"/>
                    </a:lnTo>
                    <a:lnTo>
                      <a:pt x="3645" y="17727"/>
                    </a:lnTo>
                    <a:lnTo>
                      <a:pt x="3824" y="18361"/>
                    </a:lnTo>
                    <a:lnTo>
                      <a:pt x="4002" y="18995"/>
                    </a:lnTo>
                    <a:lnTo>
                      <a:pt x="4299" y="20262"/>
                    </a:lnTo>
                    <a:lnTo>
                      <a:pt x="4576" y="21570"/>
                    </a:lnTo>
                    <a:lnTo>
                      <a:pt x="4814" y="22956"/>
                    </a:lnTo>
                    <a:lnTo>
                      <a:pt x="5052" y="24362"/>
                    </a:lnTo>
                    <a:lnTo>
                      <a:pt x="5230" y="25768"/>
                    </a:lnTo>
                    <a:lnTo>
                      <a:pt x="5388" y="27175"/>
                    </a:lnTo>
                    <a:lnTo>
                      <a:pt x="5527" y="28601"/>
                    </a:lnTo>
                    <a:lnTo>
                      <a:pt x="5626" y="30007"/>
                    </a:lnTo>
                    <a:lnTo>
                      <a:pt x="5685" y="31433"/>
                    </a:lnTo>
                    <a:lnTo>
                      <a:pt x="5725" y="32859"/>
                    </a:lnTo>
                    <a:lnTo>
                      <a:pt x="5725" y="33592"/>
                    </a:lnTo>
                    <a:lnTo>
                      <a:pt x="5725" y="34345"/>
                    </a:lnTo>
                    <a:lnTo>
                      <a:pt x="5685" y="35830"/>
                    </a:lnTo>
                    <a:lnTo>
                      <a:pt x="5626" y="37316"/>
                    </a:lnTo>
                    <a:lnTo>
                      <a:pt x="5606" y="38801"/>
                    </a:lnTo>
                    <a:lnTo>
                      <a:pt x="5586" y="39554"/>
                    </a:lnTo>
                    <a:lnTo>
                      <a:pt x="5586" y="40286"/>
                    </a:lnTo>
                    <a:lnTo>
                      <a:pt x="5606" y="41039"/>
                    </a:lnTo>
                    <a:lnTo>
                      <a:pt x="5646" y="41772"/>
                    </a:lnTo>
                    <a:lnTo>
                      <a:pt x="5705" y="42505"/>
                    </a:lnTo>
                    <a:lnTo>
                      <a:pt x="5765" y="43238"/>
                    </a:lnTo>
                    <a:lnTo>
                      <a:pt x="5883" y="43970"/>
                    </a:lnTo>
                    <a:lnTo>
                      <a:pt x="6002" y="44703"/>
                    </a:lnTo>
                    <a:lnTo>
                      <a:pt x="6022" y="44782"/>
                    </a:lnTo>
                    <a:lnTo>
                      <a:pt x="6062" y="44842"/>
                    </a:lnTo>
                    <a:lnTo>
                      <a:pt x="6101" y="44882"/>
                    </a:lnTo>
                    <a:lnTo>
                      <a:pt x="6141" y="44921"/>
                    </a:lnTo>
                    <a:lnTo>
                      <a:pt x="6180" y="44941"/>
                    </a:lnTo>
                    <a:lnTo>
                      <a:pt x="6240" y="44941"/>
                    </a:lnTo>
                    <a:lnTo>
                      <a:pt x="6339" y="44921"/>
                    </a:lnTo>
                    <a:lnTo>
                      <a:pt x="6438" y="44882"/>
                    </a:lnTo>
                    <a:lnTo>
                      <a:pt x="6517" y="44782"/>
                    </a:lnTo>
                    <a:lnTo>
                      <a:pt x="6537" y="44743"/>
                    </a:lnTo>
                    <a:lnTo>
                      <a:pt x="6557" y="44683"/>
                    </a:lnTo>
                    <a:lnTo>
                      <a:pt x="6557" y="44604"/>
                    </a:lnTo>
                    <a:lnTo>
                      <a:pt x="6557" y="44525"/>
                    </a:lnTo>
                    <a:lnTo>
                      <a:pt x="6438" y="43891"/>
                    </a:lnTo>
                    <a:lnTo>
                      <a:pt x="6339" y="43238"/>
                    </a:lnTo>
                    <a:lnTo>
                      <a:pt x="6280" y="42604"/>
                    </a:lnTo>
                    <a:lnTo>
                      <a:pt x="6220" y="41950"/>
                    </a:lnTo>
                    <a:lnTo>
                      <a:pt x="6200" y="41297"/>
                    </a:lnTo>
                    <a:lnTo>
                      <a:pt x="6180" y="40663"/>
                    </a:lnTo>
                    <a:lnTo>
                      <a:pt x="6161" y="39356"/>
                    </a:lnTo>
                    <a:lnTo>
                      <a:pt x="6200" y="38048"/>
                    </a:lnTo>
                    <a:lnTo>
                      <a:pt x="6240" y="36741"/>
                    </a:lnTo>
                    <a:lnTo>
                      <a:pt x="6280" y="35434"/>
                    </a:lnTo>
                    <a:lnTo>
                      <a:pt x="6299" y="34147"/>
                    </a:lnTo>
                    <a:lnTo>
                      <a:pt x="6299" y="32839"/>
                    </a:lnTo>
                    <a:lnTo>
                      <a:pt x="6260" y="31552"/>
                    </a:lnTo>
                    <a:lnTo>
                      <a:pt x="6200" y="30265"/>
                    </a:lnTo>
                    <a:lnTo>
                      <a:pt x="6121" y="28977"/>
                    </a:lnTo>
                    <a:lnTo>
                      <a:pt x="6002" y="27690"/>
                    </a:lnTo>
                    <a:lnTo>
                      <a:pt x="5883" y="26422"/>
                    </a:lnTo>
                    <a:lnTo>
                      <a:pt x="5725" y="25135"/>
                    </a:lnTo>
                    <a:lnTo>
                      <a:pt x="5547" y="23867"/>
                    </a:lnTo>
                    <a:lnTo>
                      <a:pt x="5329" y="22599"/>
                    </a:lnTo>
                    <a:lnTo>
                      <a:pt x="5091" y="21352"/>
                    </a:lnTo>
                    <a:lnTo>
                      <a:pt x="4834" y="20124"/>
                    </a:lnTo>
                    <a:lnTo>
                      <a:pt x="4537" y="18896"/>
                    </a:lnTo>
                    <a:lnTo>
                      <a:pt x="4200" y="17688"/>
                    </a:lnTo>
                    <a:lnTo>
                      <a:pt x="3824" y="16499"/>
                    </a:lnTo>
                    <a:lnTo>
                      <a:pt x="3427" y="15311"/>
                    </a:lnTo>
                    <a:lnTo>
                      <a:pt x="2992" y="14142"/>
                    </a:lnTo>
                    <a:lnTo>
                      <a:pt x="2516" y="12934"/>
                    </a:lnTo>
                    <a:lnTo>
                      <a:pt x="2081" y="11746"/>
                    </a:lnTo>
                    <a:lnTo>
                      <a:pt x="1684" y="10537"/>
                    </a:lnTo>
                    <a:lnTo>
                      <a:pt x="1506" y="9943"/>
                    </a:lnTo>
                    <a:lnTo>
                      <a:pt x="1328" y="9329"/>
                    </a:lnTo>
                    <a:lnTo>
                      <a:pt x="1189" y="8715"/>
                    </a:lnTo>
                    <a:lnTo>
                      <a:pt x="1031" y="8101"/>
                    </a:lnTo>
                    <a:lnTo>
                      <a:pt x="912" y="7468"/>
                    </a:lnTo>
                    <a:lnTo>
                      <a:pt x="813" y="6834"/>
                    </a:lnTo>
                    <a:lnTo>
                      <a:pt x="714" y="6200"/>
                    </a:lnTo>
                    <a:lnTo>
                      <a:pt x="655" y="5566"/>
                    </a:lnTo>
                    <a:lnTo>
                      <a:pt x="595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595" y="2179"/>
                    </a:lnTo>
                    <a:lnTo>
                      <a:pt x="635" y="1625"/>
                    </a:lnTo>
                    <a:lnTo>
                      <a:pt x="694" y="1090"/>
                    </a:lnTo>
                    <a:lnTo>
                      <a:pt x="754" y="535"/>
                    </a:lnTo>
                    <a:lnTo>
                      <a:pt x="81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8" name="Google Shape;6578;p24"/>
              <p:cNvSpPr/>
              <p:nvPr/>
            </p:nvSpPr>
            <p:spPr>
              <a:xfrm>
                <a:off x="2690925" y="267325"/>
                <a:ext cx="75300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3012" h="42169" extrusionOk="0">
                    <a:moveTo>
                      <a:pt x="1" y="1"/>
                    </a:moveTo>
                    <a:lnTo>
                      <a:pt x="199" y="595"/>
                    </a:lnTo>
                    <a:lnTo>
                      <a:pt x="377" y="1189"/>
                    </a:lnTo>
                    <a:lnTo>
                      <a:pt x="595" y="1961"/>
                    </a:lnTo>
                    <a:lnTo>
                      <a:pt x="793" y="2734"/>
                    </a:lnTo>
                    <a:lnTo>
                      <a:pt x="991" y="3506"/>
                    </a:lnTo>
                    <a:lnTo>
                      <a:pt x="1189" y="4279"/>
                    </a:lnTo>
                    <a:lnTo>
                      <a:pt x="1348" y="5071"/>
                    </a:lnTo>
                    <a:lnTo>
                      <a:pt x="1506" y="5843"/>
                    </a:lnTo>
                    <a:lnTo>
                      <a:pt x="1665" y="6636"/>
                    </a:lnTo>
                    <a:lnTo>
                      <a:pt x="1803" y="7428"/>
                    </a:lnTo>
                    <a:lnTo>
                      <a:pt x="1922" y="8220"/>
                    </a:lnTo>
                    <a:lnTo>
                      <a:pt x="2021" y="9012"/>
                    </a:lnTo>
                    <a:lnTo>
                      <a:pt x="2120" y="9805"/>
                    </a:lnTo>
                    <a:lnTo>
                      <a:pt x="2199" y="10617"/>
                    </a:lnTo>
                    <a:lnTo>
                      <a:pt x="2279" y="11409"/>
                    </a:lnTo>
                    <a:lnTo>
                      <a:pt x="2338" y="12221"/>
                    </a:lnTo>
                    <a:lnTo>
                      <a:pt x="2378" y="13013"/>
                    </a:lnTo>
                    <a:lnTo>
                      <a:pt x="2417" y="13825"/>
                    </a:lnTo>
                    <a:lnTo>
                      <a:pt x="2437" y="14657"/>
                    </a:lnTo>
                    <a:lnTo>
                      <a:pt x="2457" y="15489"/>
                    </a:lnTo>
                    <a:lnTo>
                      <a:pt x="2437" y="16321"/>
                    </a:lnTo>
                    <a:lnTo>
                      <a:pt x="2417" y="17153"/>
                    </a:lnTo>
                    <a:lnTo>
                      <a:pt x="2358" y="18797"/>
                    </a:lnTo>
                    <a:lnTo>
                      <a:pt x="2239" y="20460"/>
                    </a:lnTo>
                    <a:lnTo>
                      <a:pt x="2100" y="22104"/>
                    </a:lnTo>
                    <a:lnTo>
                      <a:pt x="1942" y="23748"/>
                    </a:lnTo>
                    <a:lnTo>
                      <a:pt x="1585" y="27036"/>
                    </a:lnTo>
                    <a:lnTo>
                      <a:pt x="1387" y="28878"/>
                    </a:lnTo>
                    <a:lnTo>
                      <a:pt x="1189" y="30740"/>
                    </a:lnTo>
                    <a:lnTo>
                      <a:pt x="1031" y="32582"/>
                    </a:lnTo>
                    <a:lnTo>
                      <a:pt x="892" y="34424"/>
                    </a:lnTo>
                    <a:lnTo>
                      <a:pt x="833" y="35355"/>
                    </a:lnTo>
                    <a:lnTo>
                      <a:pt x="793" y="36286"/>
                    </a:lnTo>
                    <a:lnTo>
                      <a:pt x="773" y="37197"/>
                    </a:lnTo>
                    <a:lnTo>
                      <a:pt x="754" y="38128"/>
                    </a:lnTo>
                    <a:lnTo>
                      <a:pt x="773" y="39058"/>
                    </a:lnTo>
                    <a:lnTo>
                      <a:pt x="793" y="39989"/>
                    </a:lnTo>
                    <a:lnTo>
                      <a:pt x="833" y="40920"/>
                    </a:lnTo>
                    <a:lnTo>
                      <a:pt x="892" y="41851"/>
                    </a:lnTo>
                    <a:lnTo>
                      <a:pt x="912" y="41911"/>
                    </a:lnTo>
                    <a:lnTo>
                      <a:pt x="932" y="41990"/>
                    </a:lnTo>
                    <a:lnTo>
                      <a:pt x="971" y="42029"/>
                    </a:lnTo>
                    <a:lnTo>
                      <a:pt x="1011" y="42089"/>
                    </a:lnTo>
                    <a:lnTo>
                      <a:pt x="1090" y="42148"/>
                    </a:lnTo>
                    <a:lnTo>
                      <a:pt x="1209" y="42168"/>
                    </a:lnTo>
                    <a:lnTo>
                      <a:pt x="1308" y="42148"/>
                    </a:lnTo>
                    <a:lnTo>
                      <a:pt x="1387" y="42089"/>
                    </a:lnTo>
                    <a:lnTo>
                      <a:pt x="1427" y="42029"/>
                    </a:lnTo>
                    <a:lnTo>
                      <a:pt x="1447" y="41990"/>
                    </a:lnTo>
                    <a:lnTo>
                      <a:pt x="1467" y="41911"/>
                    </a:lnTo>
                    <a:lnTo>
                      <a:pt x="1467" y="41851"/>
                    </a:lnTo>
                    <a:lnTo>
                      <a:pt x="1407" y="40900"/>
                    </a:lnTo>
                    <a:lnTo>
                      <a:pt x="1368" y="39970"/>
                    </a:lnTo>
                    <a:lnTo>
                      <a:pt x="1328" y="39039"/>
                    </a:lnTo>
                    <a:lnTo>
                      <a:pt x="1328" y="38088"/>
                    </a:lnTo>
                    <a:lnTo>
                      <a:pt x="1348" y="37157"/>
                    </a:lnTo>
                    <a:lnTo>
                      <a:pt x="1368" y="36226"/>
                    </a:lnTo>
                    <a:lnTo>
                      <a:pt x="1407" y="35295"/>
                    </a:lnTo>
                    <a:lnTo>
                      <a:pt x="1447" y="34364"/>
                    </a:lnTo>
                    <a:lnTo>
                      <a:pt x="1585" y="32503"/>
                    </a:lnTo>
                    <a:lnTo>
                      <a:pt x="1764" y="30641"/>
                    </a:lnTo>
                    <a:lnTo>
                      <a:pt x="1942" y="28779"/>
                    </a:lnTo>
                    <a:lnTo>
                      <a:pt x="2140" y="26917"/>
                    </a:lnTo>
                    <a:lnTo>
                      <a:pt x="2358" y="25055"/>
                    </a:lnTo>
                    <a:lnTo>
                      <a:pt x="2536" y="23194"/>
                    </a:lnTo>
                    <a:lnTo>
                      <a:pt x="2714" y="21332"/>
                    </a:lnTo>
                    <a:lnTo>
                      <a:pt x="2853" y="19470"/>
                    </a:lnTo>
                    <a:lnTo>
                      <a:pt x="2912" y="18519"/>
                    </a:lnTo>
                    <a:lnTo>
                      <a:pt x="2952" y="17589"/>
                    </a:lnTo>
                    <a:lnTo>
                      <a:pt x="2992" y="16658"/>
                    </a:lnTo>
                    <a:lnTo>
                      <a:pt x="3011" y="15727"/>
                    </a:lnTo>
                    <a:lnTo>
                      <a:pt x="3011" y="14796"/>
                    </a:lnTo>
                    <a:lnTo>
                      <a:pt x="2992" y="13845"/>
                    </a:lnTo>
                    <a:lnTo>
                      <a:pt x="2952" y="12914"/>
                    </a:lnTo>
                    <a:lnTo>
                      <a:pt x="2893" y="11983"/>
                    </a:lnTo>
                    <a:lnTo>
                      <a:pt x="2833" y="11112"/>
                    </a:lnTo>
                    <a:lnTo>
                      <a:pt x="2754" y="10260"/>
                    </a:lnTo>
                    <a:lnTo>
                      <a:pt x="2655" y="9409"/>
                    </a:lnTo>
                    <a:lnTo>
                      <a:pt x="2536" y="8557"/>
                    </a:lnTo>
                    <a:lnTo>
                      <a:pt x="2417" y="7705"/>
                    </a:lnTo>
                    <a:lnTo>
                      <a:pt x="2279" y="6854"/>
                    </a:lnTo>
                    <a:lnTo>
                      <a:pt x="2120" y="6022"/>
                    </a:lnTo>
                    <a:lnTo>
                      <a:pt x="1962" y="5170"/>
                    </a:lnTo>
                    <a:lnTo>
                      <a:pt x="1684" y="3883"/>
                    </a:lnTo>
                    <a:lnTo>
                      <a:pt x="1387" y="2575"/>
                    </a:lnTo>
                    <a:lnTo>
                      <a:pt x="1209" y="1922"/>
                    </a:lnTo>
                    <a:lnTo>
                      <a:pt x="1031" y="1268"/>
                    </a:lnTo>
                    <a:lnTo>
                      <a:pt x="833" y="634"/>
                    </a:lnTo>
                    <a:lnTo>
                      <a:pt x="6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9" name="Google Shape;6579;p24"/>
              <p:cNvSpPr/>
              <p:nvPr/>
            </p:nvSpPr>
            <p:spPr>
              <a:xfrm>
                <a:off x="2595875" y="267325"/>
                <a:ext cx="83700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48" h="15351" extrusionOk="0">
                    <a:moveTo>
                      <a:pt x="436" y="1"/>
                    </a:moveTo>
                    <a:lnTo>
                      <a:pt x="337" y="733"/>
                    </a:lnTo>
                    <a:lnTo>
                      <a:pt x="258" y="1486"/>
                    </a:lnTo>
                    <a:lnTo>
                      <a:pt x="198" y="2219"/>
                    </a:lnTo>
                    <a:lnTo>
                      <a:pt x="139" y="2972"/>
                    </a:lnTo>
                    <a:lnTo>
                      <a:pt x="40" y="4556"/>
                    </a:lnTo>
                    <a:lnTo>
                      <a:pt x="20" y="5388"/>
                    </a:lnTo>
                    <a:lnTo>
                      <a:pt x="0" y="6220"/>
                    </a:lnTo>
                    <a:lnTo>
                      <a:pt x="20" y="7071"/>
                    </a:lnTo>
                    <a:lnTo>
                      <a:pt x="60" y="7923"/>
                    </a:lnTo>
                    <a:lnTo>
                      <a:pt x="119" y="8775"/>
                    </a:lnTo>
                    <a:lnTo>
                      <a:pt x="218" y="9607"/>
                    </a:lnTo>
                    <a:lnTo>
                      <a:pt x="376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74" y="11627"/>
                    </a:lnTo>
                    <a:lnTo>
                      <a:pt x="792" y="12003"/>
                    </a:lnTo>
                    <a:lnTo>
                      <a:pt x="931" y="12379"/>
                    </a:lnTo>
                    <a:lnTo>
                      <a:pt x="1070" y="12736"/>
                    </a:lnTo>
                    <a:lnTo>
                      <a:pt x="1248" y="13092"/>
                    </a:lnTo>
                    <a:lnTo>
                      <a:pt x="1426" y="13449"/>
                    </a:lnTo>
                    <a:lnTo>
                      <a:pt x="1604" y="13786"/>
                    </a:lnTo>
                    <a:lnTo>
                      <a:pt x="1822" y="14103"/>
                    </a:lnTo>
                    <a:lnTo>
                      <a:pt x="2040" y="14420"/>
                    </a:lnTo>
                    <a:lnTo>
                      <a:pt x="2298" y="14717"/>
                    </a:lnTo>
                    <a:lnTo>
                      <a:pt x="2555" y="14994"/>
                    </a:lnTo>
                    <a:lnTo>
                      <a:pt x="2832" y="15271"/>
                    </a:lnTo>
                    <a:lnTo>
                      <a:pt x="2892" y="15331"/>
                    </a:lnTo>
                    <a:lnTo>
                      <a:pt x="2971" y="15350"/>
                    </a:lnTo>
                    <a:lnTo>
                      <a:pt x="3050" y="15350"/>
                    </a:lnTo>
                    <a:lnTo>
                      <a:pt x="3130" y="15331"/>
                    </a:lnTo>
                    <a:lnTo>
                      <a:pt x="3209" y="15291"/>
                    </a:lnTo>
                    <a:lnTo>
                      <a:pt x="3248" y="15232"/>
                    </a:lnTo>
                    <a:lnTo>
                      <a:pt x="3288" y="15152"/>
                    </a:lnTo>
                    <a:lnTo>
                      <a:pt x="3308" y="15034"/>
                    </a:lnTo>
                    <a:lnTo>
                      <a:pt x="3347" y="13429"/>
                    </a:lnTo>
                    <a:lnTo>
                      <a:pt x="3347" y="11825"/>
                    </a:lnTo>
                    <a:lnTo>
                      <a:pt x="3308" y="10221"/>
                    </a:lnTo>
                    <a:lnTo>
                      <a:pt x="3229" y="8616"/>
                    </a:lnTo>
                    <a:lnTo>
                      <a:pt x="3110" y="7012"/>
                    </a:lnTo>
                    <a:lnTo>
                      <a:pt x="2951" y="5427"/>
                    </a:lnTo>
                    <a:lnTo>
                      <a:pt x="2753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76" y="2120"/>
                    </a:lnTo>
                    <a:lnTo>
                      <a:pt x="2436" y="2080"/>
                    </a:lnTo>
                    <a:lnTo>
                      <a:pt x="2397" y="2041"/>
                    </a:lnTo>
                    <a:lnTo>
                      <a:pt x="2357" y="2021"/>
                    </a:lnTo>
                    <a:lnTo>
                      <a:pt x="2199" y="2021"/>
                    </a:lnTo>
                    <a:lnTo>
                      <a:pt x="2100" y="2080"/>
                    </a:lnTo>
                    <a:lnTo>
                      <a:pt x="2020" y="2159"/>
                    </a:lnTo>
                    <a:lnTo>
                      <a:pt x="2001" y="2219"/>
                    </a:lnTo>
                    <a:lnTo>
                      <a:pt x="1981" y="2278"/>
                    </a:lnTo>
                    <a:lnTo>
                      <a:pt x="1961" y="2358"/>
                    </a:lnTo>
                    <a:lnTo>
                      <a:pt x="1981" y="2437"/>
                    </a:lnTo>
                    <a:lnTo>
                      <a:pt x="2199" y="3902"/>
                    </a:lnTo>
                    <a:lnTo>
                      <a:pt x="2377" y="5388"/>
                    </a:lnTo>
                    <a:lnTo>
                      <a:pt x="2516" y="6873"/>
                    </a:lnTo>
                    <a:lnTo>
                      <a:pt x="2634" y="8359"/>
                    </a:lnTo>
                    <a:lnTo>
                      <a:pt x="2714" y="9844"/>
                    </a:lnTo>
                    <a:lnTo>
                      <a:pt x="2773" y="11330"/>
                    </a:lnTo>
                    <a:lnTo>
                      <a:pt x="2773" y="12835"/>
                    </a:lnTo>
                    <a:lnTo>
                      <a:pt x="2753" y="14320"/>
                    </a:lnTo>
                    <a:lnTo>
                      <a:pt x="2575" y="14103"/>
                    </a:lnTo>
                    <a:lnTo>
                      <a:pt x="2377" y="13845"/>
                    </a:lnTo>
                    <a:lnTo>
                      <a:pt x="2218" y="13607"/>
                    </a:lnTo>
                    <a:lnTo>
                      <a:pt x="2040" y="13350"/>
                    </a:lnTo>
                    <a:lnTo>
                      <a:pt x="1902" y="13073"/>
                    </a:lnTo>
                    <a:lnTo>
                      <a:pt x="1763" y="12795"/>
                    </a:lnTo>
                    <a:lnTo>
                      <a:pt x="1505" y="12241"/>
                    </a:lnTo>
                    <a:lnTo>
                      <a:pt x="1288" y="11647"/>
                    </a:lnTo>
                    <a:lnTo>
                      <a:pt x="1109" y="11033"/>
                    </a:lnTo>
                    <a:lnTo>
                      <a:pt x="971" y="10399"/>
                    </a:lnTo>
                    <a:lnTo>
                      <a:pt x="852" y="9765"/>
                    </a:lnTo>
                    <a:lnTo>
                      <a:pt x="753" y="9111"/>
                    </a:lnTo>
                    <a:lnTo>
                      <a:pt x="693" y="8458"/>
                    </a:lnTo>
                    <a:lnTo>
                      <a:pt x="634" y="7784"/>
                    </a:lnTo>
                    <a:lnTo>
                      <a:pt x="614" y="7131"/>
                    </a:lnTo>
                    <a:lnTo>
                      <a:pt x="594" y="6477"/>
                    </a:lnTo>
                    <a:lnTo>
                      <a:pt x="594" y="5824"/>
                    </a:lnTo>
                    <a:lnTo>
                      <a:pt x="614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72" y="1130"/>
                    </a:lnTo>
                    <a:lnTo>
                      <a:pt x="1010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0" name="Google Shape;6580;p24"/>
              <p:cNvSpPr/>
              <p:nvPr/>
            </p:nvSpPr>
            <p:spPr>
              <a:xfrm>
                <a:off x="2676575" y="516400"/>
                <a:ext cx="162925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7" h="108083" extrusionOk="0">
                    <a:moveTo>
                      <a:pt x="5923" y="0"/>
                    </a:moveTo>
                    <a:lnTo>
                      <a:pt x="5883" y="20"/>
                    </a:lnTo>
                    <a:lnTo>
                      <a:pt x="5843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06" y="1525"/>
                    </a:lnTo>
                    <a:lnTo>
                      <a:pt x="5487" y="2813"/>
                    </a:lnTo>
                    <a:lnTo>
                      <a:pt x="5408" y="4100"/>
                    </a:lnTo>
                    <a:lnTo>
                      <a:pt x="5328" y="5407"/>
                    </a:lnTo>
                    <a:lnTo>
                      <a:pt x="5289" y="6695"/>
                    </a:lnTo>
                    <a:lnTo>
                      <a:pt x="5249" y="7982"/>
                    </a:lnTo>
                    <a:lnTo>
                      <a:pt x="5229" y="9289"/>
                    </a:lnTo>
                    <a:lnTo>
                      <a:pt x="5229" y="10577"/>
                    </a:lnTo>
                    <a:lnTo>
                      <a:pt x="5229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29" y="23609"/>
                    </a:lnTo>
                    <a:lnTo>
                      <a:pt x="5170" y="24956"/>
                    </a:lnTo>
                    <a:lnTo>
                      <a:pt x="5091" y="26283"/>
                    </a:lnTo>
                    <a:lnTo>
                      <a:pt x="4992" y="27610"/>
                    </a:lnTo>
                    <a:lnTo>
                      <a:pt x="4853" y="28917"/>
                    </a:lnTo>
                    <a:lnTo>
                      <a:pt x="4675" y="30244"/>
                    </a:lnTo>
                    <a:lnTo>
                      <a:pt x="4477" y="31551"/>
                    </a:lnTo>
                    <a:lnTo>
                      <a:pt x="4358" y="32185"/>
                    </a:lnTo>
                    <a:lnTo>
                      <a:pt x="4219" y="32819"/>
                    </a:lnTo>
                    <a:lnTo>
                      <a:pt x="3922" y="34067"/>
                    </a:lnTo>
                    <a:lnTo>
                      <a:pt x="3605" y="35295"/>
                    </a:lnTo>
                    <a:lnTo>
                      <a:pt x="3249" y="36503"/>
                    </a:lnTo>
                    <a:lnTo>
                      <a:pt x="2853" y="37711"/>
                    </a:lnTo>
                    <a:lnTo>
                      <a:pt x="2457" y="38919"/>
                    </a:lnTo>
                    <a:lnTo>
                      <a:pt x="1664" y="41316"/>
                    </a:lnTo>
                    <a:lnTo>
                      <a:pt x="1288" y="42544"/>
                    </a:lnTo>
                    <a:lnTo>
                      <a:pt x="951" y="43772"/>
                    </a:lnTo>
                    <a:lnTo>
                      <a:pt x="813" y="44386"/>
                    </a:lnTo>
                    <a:lnTo>
                      <a:pt x="674" y="45000"/>
                    </a:lnTo>
                    <a:lnTo>
                      <a:pt x="555" y="45614"/>
                    </a:lnTo>
                    <a:lnTo>
                      <a:pt x="436" y="46228"/>
                    </a:lnTo>
                    <a:lnTo>
                      <a:pt x="337" y="46862"/>
                    </a:lnTo>
                    <a:lnTo>
                      <a:pt x="258" y="47476"/>
                    </a:lnTo>
                    <a:lnTo>
                      <a:pt x="179" y="48109"/>
                    </a:lnTo>
                    <a:lnTo>
                      <a:pt x="119" y="48743"/>
                    </a:lnTo>
                    <a:lnTo>
                      <a:pt x="60" y="49377"/>
                    </a:lnTo>
                    <a:lnTo>
                      <a:pt x="40" y="50031"/>
                    </a:lnTo>
                    <a:lnTo>
                      <a:pt x="1" y="50664"/>
                    </a:lnTo>
                    <a:lnTo>
                      <a:pt x="1" y="51318"/>
                    </a:lnTo>
                    <a:lnTo>
                      <a:pt x="20" y="52645"/>
                    </a:lnTo>
                    <a:lnTo>
                      <a:pt x="60" y="53972"/>
                    </a:lnTo>
                    <a:lnTo>
                      <a:pt x="139" y="55299"/>
                    </a:lnTo>
                    <a:lnTo>
                      <a:pt x="258" y="56606"/>
                    </a:lnTo>
                    <a:lnTo>
                      <a:pt x="397" y="57933"/>
                    </a:lnTo>
                    <a:lnTo>
                      <a:pt x="555" y="59260"/>
                    </a:lnTo>
                    <a:lnTo>
                      <a:pt x="733" y="60568"/>
                    </a:lnTo>
                    <a:lnTo>
                      <a:pt x="931" y="61875"/>
                    </a:lnTo>
                    <a:lnTo>
                      <a:pt x="1149" y="63222"/>
                    </a:lnTo>
                    <a:lnTo>
                      <a:pt x="1367" y="64568"/>
                    </a:lnTo>
                    <a:lnTo>
                      <a:pt x="1843" y="67262"/>
                    </a:lnTo>
                    <a:lnTo>
                      <a:pt x="2338" y="69936"/>
                    </a:lnTo>
                    <a:lnTo>
                      <a:pt x="2853" y="72610"/>
                    </a:lnTo>
                    <a:lnTo>
                      <a:pt x="3368" y="75303"/>
                    </a:lnTo>
                    <a:lnTo>
                      <a:pt x="3883" y="77977"/>
                    </a:lnTo>
                    <a:lnTo>
                      <a:pt x="4358" y="80671"/>
                    </a:lnTo>
                    <a:lnTo>
                      <a:pt x="4596" y="81998"/>
                    </a:lnTo>
                    <a:lnTo>
                      <a:pt x="4813" y="83365"/>
                    </a:lnTo>
                    <a:lnTo>
                      <a:pt x="5031" y="84870"/>
                    </a:lnTo>
                    <a:lnTo>
                      <a:pt x="5229" y="86375"/>
                    </a:lnTo>
                    <a:lnTo>
                      <a:pt x="5427" y="87900"/>
                    </a:lnTo>
                    <a:lnTo>
                      <a:pt x="5586" y="89425"/>
                    </a:lnTo>
                    <a:lnTo>
                      <a:pt x="5705" y="90950"/>
                    </a:lnTo>
                    <a:lnTo>
                      <a:pt x="5824" y="92475"/>
                    </a:lnTo>
                    <a:lnTo>
                      <a:pt x="5903" y="94001"/>
                    </a:lnTo>
                    <a:lnTo>
                      <a:pt x="5942" y="95545"/>
                    </a:lnTo>
                    <a:lnTo>
                      <a:pt x="5942" y="97070"/>
                    </a:lnTo>
                    <a:lnTo>
                      <a:pt x="5903" y="98596"/>
                    </a:lnTo>
                    <a:lnTo>
                      <a:pt x="5843" y="100121"/>
                    </a:lnTo>
                    <a:lnTo>
                      <a:pt x="5725" y="101646"/>
                    </a:lnTo>
                    <a:lnTo>
                      <a:pt x="5566" y="103171"/>
                    </a:lnTo>
                    <a:lnTo>
                      <a:pt x="5467" y="103923"/>
                    </a:lnTo>
                    <a:lnTo>
                      <a:pt x="5368" y="104676"/>
                    </a:lnTo>
                    <a:lnTo>
                      <a:pt x="5229" y="105429"/>
                    </a:lnTo>
                    <a:lnTo>
                      <a:pt x="5111" y="106181"/>
                    </a:lnTo>
                    <a:lnTo>
                      <a:pt x="4952" y="106934"/>
                    </a:lnTo>
                    <a:lnTo>
                      <a:pt x="4794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3" y="107885"/>
                    </a:lnTo>
                    <a:lnTo>
                      <a:pt x="4833" y="107944"/>
                    </a:lnTo>
                    <a:lnTo>
                      <a:pt x="4913" y="108023"/>
                    </a:lnTo>
                    <a:lnTo>
                      <a:pt x="5012" y="108083"/>
                    </a:lnTo>
                    <a:lnTo>
                      <a:pt x="5111" y="108083"/>
                    </a:lnTo>
                    <a:lnTo>
                      <a:pt x="5210" y="108063"/>
                    </a:lnTo>
                    <a:lnTo>
                      <a:pt x="5249" y="108023"/>
                    </a:lnTo>
                    <a:lnTo>
                      <a:pt x="5289" y="107984"/>
                    </a:lnTo>
                    <a:lnTo>
                      <a:pt x="5328" y="107924"/>
                    </a:lnTo>
                    <a:lnTo>
                      <a:pt x="5348" y="107845"/>
                    </a:lnTo>
                    <a:lnTo>
                      <a:pt x="5626" y="106538"/>
                    </a:lnTo>
                    <a:lnTo>
                      <a:pt x="5863" y="105211"/>
                    </a:lnTo>
                    <a:lnTo>
                      <a:pt x="6061" y="103884"/>
                    </a:lnTo>
                    <a:lnTo>
                      <a:pt x="6220" y="102557"/>
                    </a:lnTo>
                    <a:lnTo>
                      <a:pt x="6339" y="101230"/>
                    </a:lnTo>
                    <a:lnTo>
                      <a:pt x="6418" y="99903"/>
                    </a:lnTo>
                    <a:lnTo>
                      <a:pt x="647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77" y="94595"/>
                    </a:lnTo>
                    <a:lnTo>
                      <a:pt x="6438" y="93248"/>
                    </a:lnTo>
                    <a:lnTo>
                      <a:pt x="6358" y="91921"/>
                    </a:lnTo>
                    <a:lnTo>
                      <a:pt x="6259" y="90594"/>
                    </a:lnTo>
                    <a:lnTo>
                      <a:pt x="6121" y="89287"/>
                    </a:lnTo>
                    <a:lnTo>
                      <a:pt x="5982" y="87960"/>
                    </a:lnTo>
                    <a:lnTo>
                      <a:pt x="5824" y="86633"/>
                    </a:lnTo>
                    <a:lnTo>
                      <a:pt x="5645" y="85306"/>
                    </a:lnTo>
                    <a:lnTo>
                      <a:pt x="5467" y="83979"/>
                    </a:lnTo>
                    <a:lnTo>
                      <a:pt x="5249" y="82652"/>
                    </a:lnTo>
                    <a:lnTo>
                      <a:pt x="5051" y="81344"/>
                    </a:lnTo>
                    <a:lnTo>
                      <a:pt x="4576" y="78710"/>
                    </a:lnTo>
                    <a:lnTo>
                      <a:pt x="4100" y="76076"/>
                    </a:lnTo>
                    <a:lnTo>
                      <a:pt x="3090" y="70827"/>
                    </a:lnTo>
                    <a:lnTo>
                      <a:pt x="2595" y="68233"/>
                    </a:lnTo>
                    <a:lnTo>
                      <a:pt x="2120" y="65638"/>
                    </a:lnTo>
                    <a:lnTo>
                      <a:pt x="1664" y="62964"/>
                    </a:lnTo>
                    <a:lnTo>
                      <a:pt x="1446" y="61617"/>
                    </a:lnTo>
                    <a:lnTo>
                      <a:pt x="1248" y="60270"/>
                    </a:lnTo>
                    <a:lnTo>
                      <a:pt x="1050" y="58904"/>
                    </a:lnTo>
                    <a:lnTo>
                      <a:pt x="892" y="57537"/>
                    </a:lnTo>
                    <a:lnTo>
                      <a:pt x="753" y="56151"/>
                    </a:lnTo>
                    <a:lnTo>
                      <a:pt x="654" y="54784"/>
                    </a:lnTo>
                    <a:lnTo>
                      <a:pt x="57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75" y="50664"/>
                    </a:lnTo>
                    <a:lnTo>
                      <a:pt x="595" y="49991"/>
                    </a:lnTo>
                    <a:lnTo>
                      <a:pt x="634" y="49298"/>
                    </a:lnTo>
                    <a:lnTo>
                      <a:pt x="694" y="48624"/>
                    </a:lnTo>
                    <a:lnTo>
                      <a:pt x="753" y="47951"/>
                    </a:lnTo>
                    <a:lnTo>
                      <a:pt x="832" y="47278"/>
                    </a:lnTo>
                    <a:lnTo>
                      <a:pt x="931" y="46604"/>
                    </a:lnTo>
                    <a:lnTo>
                      <a:pt x="1050" y="45931"/>
                    </a:lnTo>
                    <a:lnTo>
                      <a:pt x="1169" y="45257"/>
                    </a:lnTo>
                    <a:lnTo>
                      <a:pt x="1328" y="44604"/>
                    </a:lnTo>
                    <a:lnTo>
                      <a:pt x="1486" y="43930"/>
                    </a:lnTo>
                    <a:lnTo>
                      <a:pt x="1843" y="42683"/>
                    </a:lnTo>
                    <a:lnTo>
                      <a:pt x="221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47" y="37790"/>
                    </a:lnTo>
                    <a:lnTo>
                      <a:pt x="3843" y="36582"/>
                    </a:lnTo>
                    <a:lnTo>
                      <a:pt x="4219" y="35334"/>
                    </a:lnTo>
                    <a:lnTo>
                      <a:pt x="4378" y="34701"/>
                    </a:lnTo>
                    <a:lnTo>
                      <a:pt x="4536" y="34067"/>
                    </a:lnTo>
                    <a:lnTo>
                      <a:pt x="4813" y="32859"/>
                    </a:lnTo>
                    <a:lnTo>
                      <a:pt x="5031" y="31631"/>
                    </a:lnTo>
                    <a:lnTo>
                      <a:pt x="5229" y="30403"/>
                    </a:lnTo>
                    <a:lnTo>
                      <a:pt x="5388" y="29155"/>
                    </a:lnTo>
                    <a:lnTo>
                      <a:pt x="5526" y="27907"/>
                    </a:lnTo>
                    <a:lnTo>
                      <a:pt x="5626" y="26659"/>
                    </a:lnTo>
                    <a:lnTo>
                      <a:pt x="5705" y="25412"/>
                    </a:lnTo>
                    <a:lnTo>
                      <a:pt x="5784" y="24144"/>
                    </a:lnTo>
                    <a:lnTo>
                      <a:pt x="5824" y="22658"/>
                    </a:lnTo>
                    <a:lnTo>
                      <a:pt x="5843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24" y="15231"/>
                    </a:lnTo>
                    <a:lnTo>
                      <a:pt x="5784" y="12260"/>
                    </a:lnTo>
                    <a:lnTo>
                      <a:pt x="5784" y="10775"/>
                    </a:lnTo>
                    <a:lnTo>
                      <a:pt x="5784" y="9289"/>
                    </a:lnTo>
                    <a:lnTo>
                      <a:pt x="5804" y="7804"/>
                    </a:lnTo>
                    <a:lnTo>
                      <a:pt x="5843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40" y="1882"/>
                    </a:lnTo>
                    <a:lnTo>
                      <a:pt x="6319" y="416"/>
                    </a:lnTo>
                    <a:lnTo>
                      <a:pt x="6319" y="337"/>
                    </a:lnTo>
                    <a:lnTo>
                      <a:pt x="6299" y="258"/>
                    </a:lnTo>
                    <a:lnTo>
                      <a:pt x="6259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1" name="Google Shape;6581;p24"/>
              <p:cNvSpPr/>
              <p:nvPr/>
            </p:nvSpPr>
            <p:spPr>
              <a:xfrm>
                <a:off x="2699350" y="2585650"/>
                <a:ext cx="64400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6" h="26680" extrusionOk="0">
                    <a:moveTo>
                      <a:pt x="1843" y="0"/>
                    </a:moveTo>
                    <a:lnTo>
                      <a:pt x="1744" y="20"/>
                    </a:lnTo>
                    <a:lnTo>
                      <a:pt x="1645" y="60"/>
                    </a:lnTo>
                    <a:lnTo>
                      <a:pt x="1565" y="159"/>
                    </a:lnTo>
                    <a:lnTo>
                      <a:pt x="1546" y="218"/>
                    </a:lnTo>
                    <a:lnTo>
                      <a:pt x="1526" y="278"/>
                    </a:lnTo>
                    <a:lnTo>
                      <a:pt x="1526" y="337"/>
                    </a:lnTo>
                    <a:lnTo>
                      <a:pt x="1546" y="416"/>
                    </a:lnTo>
                    <a:lnTo>
                      <a:pt x="1645" y="872"/>
                    </a:lnTo>
                    <a:lnTo>
                      <a:pt x="1724" y="1327"/>
                    </a:lnTo>
                    <a:lnTo>
                      <a:pt x="1803" y="1803"/>
                    </a:lnTo>
                    <a:lnTo>
                      <a:pt x="1862" y="2258"/>
                    </a:lnTo>
                    <a:lnTo>
                      <a:pt x="1961" y="3189"/>
                    </a:lnTo>
                    <a:lnTo>
                      <a:pt x="2001" y="4120"/>
                    </a:lnTo>
                    <a:lnTo>
                      <a:pt x="2001" y="5031"/>
                    </a:lnTo>
                    <a:lnTo>
                      <a:pt x="1961" y="5962"/>
                    </a:lnTo>
                    <a:lnTo>
                      <a:pt x="1902" y="6893"/>
                    </a:lnTo>
                    <a:lnTo>
                      <a:pt x="1823" y="7804"/>
                    </a:lnTo>
                    <a:lnTo>
                      <a:pt x="1704" y="8735"/>
                    </a:lnTo>
                    <a:lnTo>
                      <a:pt x="1565" y="9666"/>
                    </a:lnTo>
                    <a:lnTo>
                      <a:pt x="1427" y="10577"/>
                    </a:lnTo>
                    <a:lnTo>
                      <a:pt x="1268" y="11508"/>
                    </a:lnTo>
                    <a:lnTo>
                      <a:pt x="932" y="13330"/>
                    </a:lnTo>
                    <a:lnTo>
                      <a:pt x="615" y="15152"/>
                    </a:lnTo>
                    <a:lnTo>
                      <a:pt x="476" y="16024"/>
                    </a:lnTo>
                    <a:lnTo>
                      <a:pt x="337" y="16915"/>
                    </a:lnTo>
                    <a:lnTo>
                      <a:pt x="219" y="17786"/>
                    </a:lnTo>
                    <a:lnTo>
                      <a:pt x="119" y="18678"/>
                    </a:lnTo>
                    <a:lnTo>
                      <a:pt x="60" y="19569"/>
                    </a:lnTo>
                    <a:lnTo>
                      <a:pt x="1" y="20460"/>
                    </a:lnTo>
                    <a:lnTo>
                      <a:pt x="1" y="21352"/>
                    </a:lnTo>
                    <a:lnTo>
                      <a:pt x="20" y="22243"/>
                    </a:lnTo>
                    <a:lnTo>
                      <a:pt x="40" y="22797"/>
                    </a:lnTo>
                    <a:lnTo>
                      <a:pt x="80" y="23352"/>
                    </a:lnTo>
                    <a:lnTo>
                      <a:pt x="199" y="24461"/>
                    </a:lnTo>
                    <a:lnTo>
                      <a:pt x="456" y="26679"/>
                    </a:lnTo>
                    <a:lnTo>
                      <a:pt x="1031" y="26679"/>
                    </a:lnTo>
                    <a:lnTo>
                      <a:pt x="773" y="24461"/>
                    </a:lnTo>
                    <a:lnTo>
                      <a:pt x="654" y="23352"/>
                    </a:lnTo>
                    <a:lnTo>
                      <a:pt x="615" y="22797"/>
                    </a:lnTo>
                    <a:lnTo>
                      <a:pt x="575" y="22243"/>
                    </a:lnTo>
                    <a:lnTo>
                      <a:pt x="555" y="21252"/>
                    </a:lnTo>
                    <a:lnTo>
                      <a:pt x="595" y="20262"/>
                    </a:lnTo>
                    <a:lnTo>
                      <a:pt x="654" y="19272"/>
                    </a:lnTo>
                    <a:lnTo>
                      <a:pt x="733" y="18282"/>
                    </a:lnTo>
                    <a:lnTo>
                      <a:pt x="852" y="17311"/>
                    </a:lnTo>
                    <a:lnTo>
                      <a:pt x="1011" y="16321"/>
                    </a:lnTo>
                    <a:lnTo>
                      <a:pt x="1169" y="15350"/>
                    </a:lnTo>
                    <a:lnTo>
                      <a:pt x="1328" y="14380"/>
                    </a:lnTo>
                    <a:lnTo>
                      <a:pt x="1645" y="12637"/>
                    </a:lnTo>
                    <a:lnTo>
                      <a:pt x="1942" y="10874"/>
                    </a:lnTo>
                    <a:lnTo>
                      <a:pt x="2100" y="9983"/>
                    </a:lnTo>
                    <a:lnTo>
                      <a:pt x="2219" y="9111"/>
                    </a:lnTo>
                    <a:lnTo>
                      <a:pt x="2338" y="8220"/>
                    </a:lnTo>
                    <a:lnTo>
                      <a:pt x="2437" y="7329"/>
                    </a:lnTo>
                    <a:lnTo>
                      <a:pt x="2496" y="6437"/>
                    </a:lnTo>
                    <a:lnTo>
                      <a:pt x="2556" y="5566"/>
                    </a:lnTo>
                    <a:lnTo>
                      <a:pt x="2575" y="4675"/>
                    </a:lnTo>
                    <a:lnTo>
                      <a:pt x="2556" y="3783"/>
                    </a:lnTo>
                    <a:lnTo>
                      <a:pt x="2496" y="2892"/>
                    </a:lnTo>
                    <a:lnTo>
                      <a:pt x="2397" y="2001"/>
                    </a:lnTo>
                    <a:lnTo>
                      <a:pt x="2278" y="1129"/>
                    </a:lnTo>
                    <a:lnTo>
                      <a:pt x="2179" y="674"/>
                    </a:lnTo>
                    <a:lnTo>
                      <a:pt x="2080" y="238"/>
                    </a:lnTo>
                    <a:lnTo>
                      <a:pt x="2060" y="159"/>
                    </a:lnTo>
                    <a:lnTo>
                      <a:pt x="2041" y="119"/>
                    </a:lnTo>
                    <a:lnTo>
                      <a:pt x="2001" y="60"/>
                    </a:lnTo>
                    <a:lnTo>
                      <a:pt x="1942" y="40"/>
                    </a:lnTo>
                    <a:lnTo>
                      <a:pt x="184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2" name="Google Shape;6582;p24"/>
              <p:cNvSpPr/>
              <p:nvPr/>
            </p:nvSpPr>
            <p:spPr>
              <a:xfrm>
                <a:off x="2766700" y="2936725"/>
                <a:ext cx="14375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2853" extrusionOk="0">
                    <a:moveTo>
                      <a:pt x="297" y="0"/>
                    </a:moveTo>
                    <a:lnTo>
                      <a:pt x="198" y="20"/>
                    </a:lnTo>
                    <a:lnTo>
                      <a:pt x="99" y="79"/>
                    </a:lnTo>
                    <a:lnTo>
                      <a:pt x="60" y="119"/>
                    </a:lnTo>
                    <a:lnTo>
                      <a:pt x="40" y="178"/>
                    </a:lnTo>
                    <a:lnTo>
                      <a:pt x="20" y="238"/>
                    </a:lnTo>
                    <a:lnTo>
                      <a:pt x="0" y="317"/>
                    </a:lnTo>
                    <a:lnTo>
                      <a:pt x="0" y="2515"/>
                    </a:lnTo>
                    <a:lnTo>
                      <a:pt x="20" y="2595"/>
                    </a:lnTo>
                    <a:lnTo>
                      <a:pt x="40" y="2654"/>
                    </a:lnTo>
                    <a:lnTo>
                      <a:pt x="60" y="2713"/>
                    </a:lnTo>
                    <a:lnTo>
                      <a:pt x="99" y="2773"/>
                    </a:lnTo>
                    <a:lnTo>
                      <a:pt x="198" y="2832"/>
                    </a:lnTo>
                    <a:lnTo>
                      <a:pt x="297" y="2852"/>
                    </a:lnTo>
                    <a:lnTo>
                      <a:pt x="396" y="2832"/>
                    </a:lnTo>
                    <a:lnTo>
                      <a:pt x="495" y="2773"/>
                    </a:lnTo>
                    <a:lnTo>
                      <a:pt x="515" y="2713"/>
                    </a:lnTo>
                    <a:lnTo>
                      <a:pt x="555" y="2654"/>
                    </a:lnTo>
                    <a:lnTo>
                      <a:pt x="575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75" y="238"/>
                    </a:lnTo>
                    <a:lnTo>
                      <a:pt x="555" y="178"/>
                    </a:lnTo>
                    <a:lnTo>
                      <a:pt x="515" y="119"/>
                    </a:lnTo>
                    <a:lnTo>
                      <a:pt x="495" y="79"/>
                    </a:lnTo>
                    <a:lnTo>
                      <a:pt x="396" y="20"/>
                    </a:lnTo>
                    <a:lnTo>
                      <a:pt x="29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3" name="Google Shape;6583;p24"/>
              <p:cNvSpPr/>
              <p:nvPr/>
            </p:nvSpPr>
            <p:spPr>
              <a:xfrm>
                <a:off x="2843450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65" y="0"/>
                    </a:moveTo>
                    <a:lnTo>
                      <a:pt x="1466" y="20"/>
                    </a:lnTo>
                    <a:lnTo>
                      <a:pt x="1367" y="80"/>
                    </a:lnTo>
                    <a:lnTo>
                      <a:pt x="1288" y="159"/>
                    </a:lnTo>
                    <a:lnTo>
                      <a:pt x="1248" y="218"/>
                    </a:lnTo>
                    <a:lnTo>
                      <a:pt x="1228" y="278"/>
                    </a:lnTo>
                    <a:lnTo>
                      <a:pt x="1228" y="337"/>
                    </a:lnTo>
                    <a:lnTo>
                      <a:pt x="1228" y="416"/>
                    </a:lnTo>
                    <a:lnTo>
                      <a:pt x="1387" y="1506"/>
                    </a:lnTo>
                    <a:lnTo>
                      <a:pt x="1506" y="2595"/>
                    </a:lnTo>
                    <a:lnTo>
                      <a:pt x="1585" y="3684"/>
                    </a:lnTo>
                    <a:lnTo>
                      <a:pt x="1644" y="4794"/>
                    </a:lnTo>
                    <a:lnTo>
                      <a:pt x="1684" y="5883"/>
                    </a:lnTo>
                    <a:lnTo>
                      <a:pt x="1704" y="6972"/>
                    </a:lnTo>
                    <a:lnTo>
                      <a:pt x="1704" y="8062"/>
                    </a:lnTo>
                    <a:lnTo>
                      <a:pt x="1684" y="9171"/>
                    </a:lnTo>
                    <a:lnTo>
                      <a:pt x="1644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367" y="15746"/>
                    </a:lnTo>
                    <a:lnTo>
                      <a:pt x="1248" y="17945"/>
                    </a:lnTo>
                    <a:lnTo>
                      <a:pt x="1149" y="20084"/>
                    </a:lnTo>
                    <a:lnTo>
                      <a:pt x="1129" y="21154"/>
                    </a:lnTo>
                    <a:lnTo>
                      <a:pt x="1109" y="22243"/>
                    </a:lnTo>
                    <a:lnTo>
                      <a:pt x="1109" y="23312"/>
                    </a:lnTo>
                    <a:lnTo>
                      <a:pt x="1109" y="24382"/>
                    </a:lnTo>
                    <a:lnTo>
                      <a:pt x="1149" y="25451"/>
                    </a:lnTo>
                    <a:lnTo>
                      <a:pt x="1208" y="26541"/>
                    </a:lnTo>
                    <a:lnTo>
                      <a:pt x="1307" y="27610"/>
                    </a:lnTo>
                    <a:lnTo>
                      <a:pt x="1407" y="28680"/>
                    </a:lnTo>
                    <a:lnTo>
                      <a:pt x="1545" y="29749"/>
                    </a:lnTo>
                    <a:lnTo>
                      <a:pt x="1704" y="30819"/>
                    </a:lnTo>
                    <a:lnTo>
                      <a:pt x="2040" y="32958"/>
                    </a:lnTo>
                    <a:lnTo>
                      <a:pt x="2397" y="35077"/>
                    </a:lnTo>
                    <a:lnTo>
                      <a:pt x="2575" y="36186"/>
                    </a:lnTo>
                    <a:lnTo>
                      <a:pt x="2734" y="37276"/>
                    </a:lnTo>
                    <a:lnTo>
                      <a:pt x="2892" y="38385"/>
                    </a:lnTo>
                    <a:lnTo>
                      <a:pt x="3031" y="39494"/>
                    </a:lnTo>
                    <a:lnTo>
                      <a:pt x="3130" y="40603"/>
                    </a:lnTo>
                    <a:lnTo>
                      <a:pt x="3229" y="41732"/>
                    </a:lnTo>
                    <a:lnTo>
                      <a:pt x="3268" y="42841"/>
                    </a:lnTo>
                    <a:lnTo>
                      <a:pt x="3308" y="43970"/>
                    </a:lnTo>
                    <a:lnTo>
                      <a:pt x="3308" y="45099"/>
                    </a:lnTo>
                    <a:lnTo>
                      <a:pt x="3268" y="46208"/>
                    </a:lnTo>
                    <a:lnTo>
                      <a:pt x="3209" y="47337"/>
                    </a:lnTo>
                    <a:lnTo>
                      <a:pt x="3149" y="48466"/>
                    </a:lnTo>
                    <a:lnTo>
                      <a:pt x="3050" y="49575"/>
                    </a:lnTo>
                    <a:lnTo>
                      <a:pt x="2932" y="50685"/>
                    </a:lnTo>
                    <a:lnTo>
                      <a:pt x="2813" y="51814"/>
                    </a:lnTo>
                    <a:lnTo>
                      <a:pt x="2674" y="52923"/>
                    </a:lnTo>
                    <a:lnTo>
                      <a:pt x="2377" y="55022"/>
                    </a:lnTo>
                    <a:lnTo>
                      <a:pt x="2060" y="57122"/>
                    </a:lnTo>
                    <a:lnTo>
                      <a:pt x="1387" y="61301"/>
                    </a:lnTo>
                    <a:lnTo>
                      <a:pt x="1050" y="63400"/>
                    </a:lnTo>
                    <a:lnTo>
                      <a:pt x="753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99" y="71937"/>
                    </a:lnTo>
                    <a:lnTo>
                      <a:pt x="40" y="73066"/>
                    </a:lnTo>
                    <a:lnTo>
                      <a:pt x="20" y="74175"/>
                    </a:lnTo>
                    <a:lnTo>
                      <a:pt x="0" y="75284"/>
                    </a:lnTo>
                    <a:lnTo>
                      <a:pt x="20" y="76393"/>
                    </a:lnTo>
                    <a:lnTo>
                      <a:pt x="79" y="77502"/>
                    </a:lnTo>
                    <a:lnTo>
                      <a:pt x="139" y="78611"/>
                    </a:lnTo>
                    <a:lnTo>
                      <a:pt x="258" y="79701"/>
                    </a:lnTo>
                    <a:lnTo>
                      <a:pt x="396" y="80790"/>
                    </a:lnTo>
                    <a:lnTo>
                      <a:pt x="555" y="81879"/>
                    </a:lnTo>
                    <a:lnTo>
                      <a:pt x="753" y="82969"/>
                    </a:lnTo>
                    <a:lnTo>
                      <a:pt x="1010" y="84038"/>
                    </a:lnTo>
                    <a:lnTo>
                      <a:pt x="1288" y="85088"/>
                    </a:lnTo>
                    <a:lnTo>
                      <a:pt x="1605" y="86138"/>
                    </a:lnTo>
                    <a:lnTo>
                      <a:pt x="1961" y="87188"/>
                    </a:lnTo>
                    <a:lnTo>
                      <a:pt x="2001" y="87247"/>
                    </a:lnTo>
                    <a:lnTo>
                      <a:pt x="2040" y="87306"/>
                    </a:lnTo>
                    <a:lnTo>
                      <a:pt x="2080" y="87326"/>
                    </a:lnTo>
                    <a:lnTo>
                      <a:pt x="2120" y="87346"/>
                    </a:lnTo>
                    <a:lnTo>
                      <a:pt x="2179" y="87366"/>
                    </a:lnTo>
                    <a:lnTo>
                      <a:pt x="2219" y="87346"/>
                    </a:lnTo>
                    <a:lnTo>
                      <a:pt x="2318" y="87306"/>
                    </a:lnTo>
                    <a:lnTo>
                      <a:pt x="2397" y="87227"/>
                    </a:lnTo>
                    <a:lnTo>
                      <a:pt x="2456" y="87128"/>
                    </a:lnTo>
                    <a:lnTo>
                      <a:pt x="2476" y="86989"/>
                    </a:lnTo>
                    <a:lnTo>
                      <a:pt x="2476" y="86930"/>
                    </a:lnTo>
                    <a:lnTo>
                      <a:pt x="2456" y="86851"/>
                    </a:lnTo>
                    <a:lnTo>
                      <a:pt x="2100" y="85861"/>
                    </a:lnTo>
                    <a:lnTo>
                      <a:pt x="1803" y="84850"/>
                    </a:lnTo>
                    <a:lnTo>
                      <a:pt x="1525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31" y="80770"/>
                    </a:lnTo>
                    <a:lnTo>
                      <a:pt x="793" y="79740"/>
                    </a:lnTo>
                    <a:lnTo>
                      <a:pt x="693" y="78710"/>
                    </a:lnTo>
                    <a:lnTo>
                      <a:pt x="614" y="77681"/>
                    </a:lnTo>
                    <a:lnTo>
                      <a:pt x="575" y="76651"/>
                    </a:lnTo>
                    <a:lnTo>
                      <a:pt x="555" y="75601"/>
                    </a:lnTo>
                    <a:lnTo>
                      <a:pt x="555" y="74551"/>
                    </a:lnTo>
                    <a:lnTo>
                      <a:pt x="575" y="73501"/>
                    </a:lnTo>
                    <a:lnTo>
                      <a:pt x="614" y="72471"/>
                    </a:lnTo>
                    <a:lnTo>
                      <a:pt x="693" y="71422"/>
                    </a:lnTo>
                    <a:lnTo>
                      <a:pt x="773" y="70372"/>
                    </a:lnTo>
                    <a:lnTo>
                      <a:pt x="872" y="69322"/>
                    </a:lnTo>
                    <a:lnTo>
                      <a:pt x="971" y="68253"/>
                    </a:lnTo>
                    <a:lnTo>
                      <a:pt x="1228" y="66153"/>
                    </a:lnTo>
                    <a:lnTo>
                      <a:pt x="1525" y="64054"/>
                    </a:lnTo>
                    <a:lnTo>
                      <a:pt x="1842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8" y="52665"/>
                    </a:lnTo>
                    <a:lnTo>
                      <a:pt x="3407" y="51596"/>
                    </a:lnTo>
                    <a:lnTo>
                      <a:pt x="3506" y="50546"/>
                    </a:lnTo>
                    <a:lnTo>
                      <a:pt x="3605" y="49476"/>
                    </a:lnTo>
                    <a:lnTo>
                      <a:pt x="3684" y="48427"/>
                    </a:lnTo>
                    <a:lnTo>
                      <a:pt x="3744" y="47357"/>
                    </a:lnTo>
                    <a:lnTo>
                      <a:pt x="3783" y="46307"/>
                    </a:lnTo>
                    <a:lnTo>
                      <a:pt x="3803" y="45258"/>
                    </a:lnTo>
                    <a:lnTo>
                      <a:pt x="3803" y="44188"/>
                    </a:lnTo>
                    <a:lnTo>
                      <a:pt x="3803" y="43138"/>
                    </a:lnTo>
                    <a:lnTo>
                      <a:pt x="3763" y="42089"/>
                    </a:lnTo>
                    <a:lnTo>
                      <a:pt x="3704" y="41019"/>
                    </a:lnTo>
                    <a:lnTo>
                      <a:pt x="3625" y="39969"/>
                    </a:lnTo>
                    <a:lnTo>
                      <a:pt x="3526" y="38900"/>
                    </a:lnTo>
                    <a:lnTo>
                      <a:pt x="3387" y="37830"/>
                    </a:lnTo>
                    <a:lnTo>
                      <a:pt x="3248" y="36781"/>
                    </a:lnTo>
                    <a:lnTo>
                      <a:pt x="2872" y="34562"/>
                    </a:lnTo>
                    <a:lnTo>
                      <a:pt x="2516" y="32364"/>
                    </a:lnTo>
                    <a:lnTo>
                      <a:pt x="2337" y="31275"/>
                    </a:lnTo>
                    <a:lnTo>
                      <a:pt x="2159" y="30165"/>
                    </a:lnTo>
                    <a:lnTo>
                      <a:pt x="2020" y="29056"/>
                    </a:lnTo>
                    <a:lnTo>
                      <a:pt x="1902" y="27947"/>
                    </a:lnTo>
                    <a:lnTo>
                      <a:pt x="1803" y="26878"/>
                    </a:lnTo>
                    <a:lnTo>
                      <a:pt x="1743" y="25788"/>
                    </a:lnTo>
                    <a:lnTo>
                      <a:pt x="1704" y="24719"/>
                    </a:lnTo>
                    <a:lnTo>
                      <a:pt x="1664" y="23649"/>
                    </a:lnTo>
                    <a:lnTo>
                      <a:pt x="1664" y="22580"/>
                    </a:lnTo>
                    <a:lnTo>
                      <a:pt x="1684" y="21490"/>
                    </a:lnTo>
                    <a:lnTo>
                      <a:pt x="1704" y="20421"/>
                    </a:lnTo>
                    <a:lnTo>
                      <a:pt x="1743" y="19351"/>
                    </a:lnTo>
                    <a:lnTo>
                      <a:pt x="1862" y="16955"/>
                    </a:lnTo>
                    <a:lnTo>
                      <a:pt x="2001" y="14558"/>
                    </a:lnTo>
                    <a:lnTo>
                      <a:pt x="2139" y="12181"/>
                    </a:lnTo>
                    <a:lnTo>
                      <a:pt x="2179" y="10973"/>
                    </a:lnTo>
                    <a:lnTo>
                      <a:pt x="2219" y="9785"/>
                    </a:lnTo>
                    <a:lnTo>
                      <a:pt x="2258" y="8596"/>
                    </a:lnTo>
                    <a:lnTo>
                      <a:pt x="2258" y="7388"/>
                    </a:lnTo>
                    <a:lnTo>
                      <a:pt x="2258" y="6200"/>
                    </a:lnTo>
                    <a:lnTo>
                      <a:pt x="2219" y="5011"/>
                    </a:lnTo>
                    <a:lnTo>
                      <a:pt x="2159" y="3823"/>
                    </a:lnTo>
                    <a:lnTo>
                      <a:pt x="2060" y="2615"/>
                    </a:lnTo>
                    <a:lnTo>
                      <a:pt x="1941" y="1427"/>
                    </a:lnTo>
                    <a:lnTo>
                      <a:pt x="1783" y="238"/>
                    </a:lnTo>
                    <a:lnTo>
                      <a:pt x="1763" y="179"/>
                    </a:lnTo>
                    <a:lnTo>
                      <a:pt x="1743" y="119"/>
                    </a:lnTo>
                    <a:lnTo>
                      <a:pt x="1704" y="80"/>
                    </a:lnTo>
                    <a:lnTo>
                      <a:pt x="1664" y="40"/>
                    </a:lnTo>
                    <a:lnTo>
                      <a:pt x="1605" y="20"/>
                    </a:ln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4" name="Google Shape;6584;p24"/>
              <p:cNvSpPr/>
              <p:nvPr/>
            </p:nvSpPr>
            <p:spPr>
              <a:xfrm>
                <a:off x="2769175" y="267325"/>
                <a:ext cx="34675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387" h="6616" extrusionOk="0">
                    <a:moveTo>
                      <a:pt x="0" y="1"/>
                    </a:moveTo>
                    <a:lnTo>
                      <a:pt x="198" y="1585"/>
                    </a:lnTo>
                    <a:lnTo>
                      <a:pt x="416" y="3189"/>
                    </a:lnTo>
                    <a:lnTo>
                      <a:pt x="832" y="6378"/>
                    </a:lnTo>
                    <a:lnTo>
                      <a:pt x="852" y="6457"/>
                    </a:lnTo>
                    <a:lnTo>
                      <a:pt x="892" y="6517"/>
                    </a:lnTo>
                    <a:lnTo>
                      <a:pt x="911" y="6556"/>
                    </a:lnTo>
                    <a:lnTo>
                      <a:pt x="951" y="6596"/>
                    </a:lnTo>
                    <a:lnTo>
                      <a:pt x="1010" y="6616"/>
                    </a:lnTo>
                    <a:lnTo>
                      <a:pt x="1050" y="6616"/>
                    </a:lnTo>
                    <a:lnTo>
                      <a:pt x="1149" y="6596"/>
                    </a:lnTo>
                    <a:lnTo>
                      <a:pt x="1248" y="6556"/>
                    </a:lnTo>
                    <a:lnTo>
                      <a:pt x="1327" y="6457"/>
                    </a:lnTo>
                    <a:lnTo>
                      <a:pt x="1387" y="6339"/>
                    </a:lnTo>
                    <a:lnTo>
                      <a:pt x="1387" y="6279"/>
                    </a:lnTo>
                    <a:lnTo>
                      <a:pt x="1387" y="6200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5" name="Google Shape;6585;p24"/>
              <p:cNvSpPr/>
              <p:nvPr/>
            </p:nvSpPr>
            <p:spPr>
              <a:xfrm>
                <a:off x="2837000" y="267325"/>
                <a:ext cx="36675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7" h="10261" extrusionOk="0">
                    <a:moveTo>
                      <a:pt x="1" y="1"/>
                    </a:moveTo>
                    <a:lnTo>
                      <a:pt x="238" y="1229"/>
                    </a:lnTo>
                    <a:lnTo>
                      <a:pt x="437" y="2457"/>
                    </a:lnTo>
                    <a:lnTo>
                      <a:pt x="595" y="3685"/>
                    </a:lnTo>
                    <a:lnTo>
                      <a:pt x="734" y="4932"/>
                    </a:lnTo>
                    <a:lnTo>
                      <a:pt x="813" y="6180"/>
                    </a:lnTo>
                    <a:lnTo>
                      <a:pt x="872" y="7428"/>
                    </a:lnTo>
                    <a:lnTo>
                      <a:pt x="912" y="8696"/>
                    </a:lnTo>
                    <a:lnTo>
                      <a:pt x="892" y="9943"/>
                    </a:lnTo>
                    <a:lnTo>
                      <a:pt x="892" y="10023"/>
                    </a:lnTo>
                    <a:lnTo>
                      <a:pt x="912" y="10082"/>
                    </a:lnTo>
                    <a:lnTo>
                      <a:pt x="932" y="10141"/>
                    </a:lnTo>
                    <a:lnTo>
                      <a:pt x="971" y="10181"/>
                    </a:lnTo>
                    <a:lnTo>
                      <a:pt x="1070" y="10240"/>
                    </a:lnTo>
                    <a:lnTo>
                      <a:pt x="1169" y="10260"/>
                    </a:lnTo>
                    <a:lnTo>
                      <a:pt x="1268" y="10240"/>
                    </a:lnTo>
                    <a:lnTo>
                      <a:pt x="1367" y="10181"/>
                    </a:lnTo>
                    <a:lnTo>
                      <a:pt x="1407" y="10141"/>
                    </a:lnTo>
                    <a:lnTo>
                      <a:pt x="1427" y="10082"/>
                    </a:lnTo>
                    <a:lnTo>
                      <a:pt x="1447" y="10023"/>
                    </a:lnTo>
                    <a:lnTo>
                      <a:pt x="1466" y="9943"/>
                    </a:lnTo>
                    <a:lnTo>
                      <a:pt x="1466" y="8913"/>
                    </a:lnTo>
                    <a:lnTo>
                      <a:pt x="1466" y="7864"/>
                    </a:lnTo>
                    <a:lnTo>
                      <a:pt x="1427" y="6834"/>
                    </a:lnTo>
                    <a:lnTo>
                      <a:pt x="1367" y="5784"/>
                    </a:lnTo>
                    <a:lnTo>
                      <a:pt x="1288" y="4754"/>
                    </a:lnTo>
                    <a:lnTo>
                      <a:pt x="1189" y="3724"/>
                    </a:lnTo>
                    <a:lnTo>
                      <a:pt x="1051" y="2694"/>
                    </a:lnTo>
                    <a:lnTo>
                      <a:pt x="892" y="1664"/>
                    </a:lnTo>
                    <a:lnTo>
                      <a:pt x="753" y="832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6" name="Google Shape;6586;p24"/>
              <p:cNvSpPr/>
              <p:nvPr/>
            </p:nvSpPr>
            <p:spPr>
              <a:xfrm>
                <a:off x="2745400" y="1504725"/>
                <a:ext cx="1109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38" h="26066" extrusionOk="0">
                    <a:moveTo>
                      <a:pt x="3051" y="0"/>
                    </a:moveTo>
                    <a:lnTo>
                      <a:pt x="2952" y="20"/>
                    </a:lnTo>
                    <a:lnTo>
                      <a:pt x="2892" y="40"/>
                    </a:lnTo>
                    <a:lnTo>
                      <a:pt x="2853" y="80"/>
                    </a:lnTo>
                    <a:lnTo>
                      <a:pt x="2833" y="119"/>
                    </a:lnTo>
                    <a:lnTo>
                      <a:pt x="2813" y="179"/>
                    </a:lnTo>
                    <a:lnTo>
                      <a:pt x="2793" y="238"/>
                    </a:lnTo>
                    <a:lnTo>
                      <a:pt x="2793" y="317"/>
                    </a:lnTo>
                    <a:lnTo>
                      <a:pt x="3130" y="3387"/>
                    </a:lnTo>
                    <a:lnTo>
                      <a:pt x="3288" y="4932"/>
                    </a:lnTo>
                    <a:lnTo>
                      <a:pt x="3427" y="6477"/>
                    </a:lnTo>
                    <a:lnTo>
                      <a:pt x="3566" y="8022"/>
                    </a:lnTo>
                    <a:lnTo>
                      <a:pt x="3685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43" y="17331"/>
                    </a:lnTo>
                    <a:lnTo>
                      <a:pt x="3764" y="18876"/>
                    </a:lnTo>
                    <a:lnTo>
                      <a:pt x="3645" y="20421"/>
                    </a:lnTo>
                    <a:lnTo>
                      <a:pt x="3566" y="21193"/>
                    </a:lnTo>
                    <a:lnTo>
                      <a:pt x="3487" y="21965"/>
                    </a:lnTo>
                    <a:lnTo>
                      <a:pt x="3368" y="22718"/>
                    </a:lnTo>
                    <a:lnTo>
                      <a:pt x="3269" y="23491"/>
                    </a:lnTo>
                    <a:lnTo>
                      <a:pt x="3130" y="24263"/>
                    </a:lnTo>
                    <a:lnTo>
                      <a:pt x="2991" y="25016"/>
                    </a:lnTo>
                    <a:lnTo>
                      <a:pt x="2873" y="24818"/>
                    </a:lnTo>
                    <a:lnTo>
                      <a:pt x="2754" y="24580"/>
                    </a:lnTo>
                    <a:lnTo>
                      <a:pt x="2536" y="24124"/>
                    </a:lnTo>
                    <a:lnTo>
                      <a:pt x="2377" y="23649"/>
                    </a:lnTo>
                    <a:lnTo>
                      <a:pt x="2239" y="23174"/>
                    </a:lnTo>
                    <a:lnTo>
                      <a:pt x="2120" y="22659"/>
                    </a:lnTo>
                    <a:lnTo>
                      <a:pt x="2021" y="22164"/>
                    </a:lnTo>
                    <a:lnTo>
                      <a:pt x="1843" y="21134"/>
                    </a:lnTo>
                    <a:lnTo>
                      <a:pt x="1427" y="18262"/>
                    </a:lnTo>
                    <a:lnTo>
                      <a:pt x="1229" y="16816"/>
                    </a:lnTo>
                    <a:lnTo>
                      <a:pt x="1031" y="15370"/>
                    </a:lnTo>
                    <a:lnTo>
                      <a:pt x="872" y="13984"/>
                    </a:lnTo>
                    <a:lnTo>
                      <a:pt x="753" y="12577"/>
                    </a:lnTo>
                    <a:lnTo>
                      <a:pt x="654" y="11151"/>
                    </a:lnTo>
                    <a:lnTo>
                      <a:pt x="595" y="9745"/>
                    </a:lnTo>
                    <a:lnTo>
                      <a:pt x="555" y="8339"/>
                    </a:lnTo>
                    <a:lnTo>
                      <a:pt x="575" y="7626"/>
                    </a:lnTo>
                    <a:lnTo>
                      <a:pt x="575" y="6933"/>
                    </a:lnTo>
                    <a:lnTo>
                      <a:pt x="615" y="6220"/>
                    </a:lnTo>
                    <a:lnTo>
                      <a:pt x="654" y="5506"/>
                    </a:lnTo>
                    <a:lnTo>
                      <a:pt x="714" y="4813"/>
                    </a:lnTo>
                    <a:lnTo>
                      <a:pt x="773" y="4100"/>
                    </a:lnTo>
                    <a:lnTo>
                      <a:pt x="951" y="4417"/>
                    </a:lnTo>
                    <a:lnTo>
                      <a:pt x="1090" y="4754"/>
                    </a:lnTo>
                    <a:lnTo>
                      <a:pt x="1229" y="5071"/>
                    </a:lnTo>
                    <a:lnTo>
                      <a:pt x="1347" y="5407"/>
                    </a:lnTo>
                    <a:lnTo>
                      <a:pt x="1446" y="5744"/>
                    </a:lnTo>
                    <a:lnTo>
                      <a:pt x="1526" y="6101"/>
                    </a:lnTo>
                    <a:lnTo>
                      <a:pt x="1605" y="6457"/>
                    </a:lnTo>
                    <a:lnTo>
                      <a:pt x="1664" y="6814"/>
                    </a:lnTo>
                    <a:lnTo>
                      <a:pt x="1763" y="7527"/>
                    </a:lnTo>
                    <a:lnTo>
                      <a:pt x="1823" y="8279"/>
                    </a:lnTo>
                    <a:lnTo>
                      <a:pt x="1862" y="9012"/>
                    </a:lnTo>
                    <a:lnTo>
                      <a:pt x="1862" y="9765"/>
                    </a:lnTo>
                    <a:lnTo>
                      <a:pt x="1843" y="11290"/>
                    </a:lnTo>
                    <a:lnTo>
                      <a:pt x="1843" y="12815"/>
                    </a:lnTo>
                    <a:lnTo>
                      <a:pt x="1843" y="13568"/>
                    </a:lnTo>
                    <a:lnTo>
                      <a:pt x="1882" y="14300"/>
                    </a:lnTo>
                    <a:lnTo>
                      <a:pt x="1942" y="15013"/>
                    </a:lnTo>
                    <a:lnTo>
                      <a:pt x="2041" y="15727"/>
                    </a:lnTo>
                    <a:lnTo>
                      <a:pt x="2060" y="15806"/>
                    </a:lnTo>
                    <a:lnTo>
                      <a:pt x="2100" y="15845"/>
                    </a:lnTo>
                    <a:lnTo>
                      <a:pt x="2140" y="15905"/>
                    </a:lnTo>
                    <a:lnTo>
                      <a:pt x="2179" y="15925"/>
                    </a:lnTo>
                    <a:lnTo>
                      <a:pt x="2219" y="15944"/>
                    </a:lnTo>
                    <a:lnTo>
                      <a:pt x="2278" y="15964"/>
                    </a:lnTo>
                    <a:lnTo>
                      <a:pt x="2377" y="15944"/>
                    </a:lnTo>
                    <a:lnTo>
                      <a:pt x="2476" y="15905"/>
                    </a:lnTo>
                    <a:lnTo>
                      <a:pt x="2556" y="15806"/>
                    </a:lnTo>
                    <a:lnTo>
                      <a:pt x="2575" y="15746"/>
                    </a:lnTo>
                    <a:lnTo>
                      <a:pt x="2595" y="15687"/>
                    </a:lnTo>
                    <a:lnTo>
                      <a:pt x="2595" y="15627"/>
                    </a:lnTo>
                    <a:lnTo>
                      <a:pt x="2595" y="15548"/>
                    </a:lnTo>
                    <a:lnTo>
                      <a:pt x="2536" y="15152"/>
                    </a:lnTo>
                    <a:lnTo>
                      <a:pt x="2476" y="14756"/>
                    </a:lnTo>
                    <a:lnTo>
                      <a:pt x="2417" y="13964"/>
                    </a:lnTo>
                    <a:lnTo>
                      <a:pt x="2377" y="13152"/>
                    </a:lnTo>
                    <a:lnTo>
                      <a:pt x="2358" y="12340"/>
                    </a:lnTo>
                    <a:lnTo>
                      <a:pt x="2377" y="10696"/>
                    </a:lnTo>
                    <a:lnTo>
                      <a:pt x="2377" y="9884"/>
                    </a:lnTo>
                    <a:lnTo>
                      <a:pt x="2377" y="9072"/>
                    </a:lnTo>
                    <a:lnTo>
                      <a:pt x="2358" y="8260"/>
                    </a:lnTo>
                    <a:lnTo>
                      <a:pt x="2298" y="7467"/>
                    </a:lnTo>
                    <a:lnTo>
                      <a:pt x="2199" y="6675"/>
                    </a:lnTo>
                    <a:lnTo>
                      <a:pt x="2140" y="6299"/>
                    </a:lnTo>
                    <a:lnTo>
                      <a:pt x="2041" y="5903"/>
                    </a:lnTo>
                    <a:lnTo>
                      <a:pt x="1961" y="5526"/>
                    </a:lnTo>
                    <a:lnTo>
                      <a:pt x="1843" y="5150"/>
                    </a:lnTo>
                    <a:lnTo>
                      <a:pt x="1724" y="4793"/>
                    </a:lnTo>
                    <a:lnTo>
                      <a:pt x="1585" y="4417"/>
                    </a:lnTo>
                    <a:lnTo>
                      <a:pt x="1407" y="4061"/>
                    </a:lnTo>
                    <a:lnTo>
                      <a:pt x="1229" y="3704"/>
                    </a:lnTo>
                    <a:lnTo>
                      <a:pt x="1031" y="3367"/>
                    </a:lnTo>
                    <a:lnTo>
                      <a:pt x="793" y="3031"/>
                    </a:lnTo>
                    <a:lnTo>
                      <a:pt x="733" y="2971"/>
                    </a:lnTo>
                    <a:lnTo>
                      <a:pt x="674" y="2951"/>
                    </a:lnTo>
                    <a:lnTo>
                      <a:pt x="595" y="2932"/>
                    </a:lnTo>
                    <a:lnTo>
                      <a:pt x="516" y="2951"/>
                    </a:lnTo>
                    <a:lnTo>
                      <a:pt x="456" y="2971"/>
                    </a:lnTo>
                    <a:lnTo>
                      <a:pt x="397" y="3031"/>
                    </a:lnTo>
                    <a:lnTo>
                      <a:pt x="337" y="3090"/>
                    </a:lnTo>
                    <a:lnTo>
                      <a:pt x="318" y="3169"/>
                    </a:lnTo>
                    <a:lnTo>
                      <a:pt x="218" y="3942"/>
                    </a:lnTo>
                    <a:lnTo>
                      <a:pt x="159" y="4714"/>
                    </a:lnTo>
                    <a:lnTo>
                      <a:pt x="100" y="5506"/>
                    </a:lnTo>
                    <a:lnTo>
                      <a:pt x="40" y="6279"/>
                    </a:lnTo>
                    <a:lnTo>
                      <a:pt x="20" y="7051"/>
                    </a:lnTo>
                    <a:lnTo>
                      <a:pt x="1" y="7824"/>
                    </a:lnTo>
                    <a:lnTo>
                      <a:pt x="1" y="8596"/>
                    </a:lnTo>
                    <a:lnTo>
                      <a:pt x="20" y="9369"/>
                    </a:lnTo>
                    <a:lnTo>
                      <a:pt x="80" y="10914"/>
                    </a:lnTo>
                    <a:lnTo>
                      <a:pt x="179" y="12458"/>
                    </a:lnTo>
                    <a:lnTo>
                      <a:pt x="318" y="14003"/>
                    </a:lnTo>
                    <a:lnTo>
                      <a:pt x="496" y="15548"/>
                    </a:lnTo>
                    <a:lnTo>
                      <a:pt x="694" y="17093"/>
                    </a:lnTo>
                    <a:lnTo>
                      <a:pt x="892" y="18618"/>
                    </a:lnTo>
                    <a:lnTo>
                      <a:pt x="1110" y="20143"/>
                    </a:lnTo>
                    <a:lnTo>
                      <a:pt x="1347" y="21668"/>
                    </a:lnTo>
                    <a:lnTo>
                      <a:pt x="1446" y="22263"/>
                    </a:lnTo>
                    <a:lnTo>
                      <a:pt x="1565" y="22837"/>
                    </a:lnTo>
                    <a:lnTo>
                      <a:pt x="1704" y="23411"/>
                    </a:lnTo>
                    <a:lnTo>
                      <a:pt x="1862" y="23966"/>
                    </a:lnTo>
                    <a:lnTo>
                      <a:pt x="2060" y="24501"/>
                    </a:lnTo>
                    <a:lnTo>
                      <a:pt x="2179" y="24778"/>
                    </a:lnTo>
                    <a:lnTo>
                      <a:pt x="2318" y="25016"/>
                    </a:lnTo>
                    <a:lnTo>
                      <a:pt x="2457" y="25273"/>
                    </a:lnTo>
                    <a:lnTo>
                      <a:pt x="2595" y="25511"/>
                    </a:lnTo>
                    <a:lnTo>
                      <a:pt x="2754" y="25748"/>
                    </a:lnTo>
                    <a:lnTo>
                      <a:pt x="2932" y="25966"/>
                    </a:lnTo>
                    <a:lnTo>
                      <a:pt x="2991" y="26026"/>
                    </a:lnTo>
                    <a:lnTo>
                      <a:pt x="3071" y="26046"/>
                    </a:lnTo>
                    <a:lnTo>
                      <a:pt x="3130" y="26065"/>
                    </a:lnTo>
                    <a:lnTo>
                      <a:pt x="3209" y="26046"/>
                    </a:lnTo>
                    <a:lnTo>
                      <a:pt x="3288" y="26026"/>
                    </a:lnTo>
                    <a:lnTo>
                      <a:pt x="3328" y="25966"/>
                    </a:lnTo>
                    <a:lnTo>
                      <a:pt x="3387" y="25907"/>
                    </a:lnTo>
                    <a:lnTo>
                      <a:pt x="3407" y="25828"/>
                    </a:lnTo>
                    <a:lnTo>
                      <a:pt x="3566" y="25035"/>
                    </a:lnTo>
                    <a:lnTo>
                      <a:pt x="3724" y="24243"/>
                    </a:lnTo>
                    <a:lnTo>
                      <a:pt x="3843" y="23451"/>
                    </a:lnTo>
                    <a:lnTo>
                      <a:pt x="3962" y="22659"/>
                    </a:lnTo>
                    <a:lnTo>
                      <a:pt x="4061" y="21866"/>
                    </a:lnTo>
                    <a:lnTo>
                      <a:pt x="4160" y="21074"/>
                    </a:lnTo>
                    <a:lnTo>
                      <a:pt x="4219" y="20282"/>
                    </a:lnTo>
                    <a:lnTo>
                      <a:pt x="4299" y="19490"/>
                    </a:lnTo>
                    <a:lnTo>
                      <a:pt x="4378" y="17885"/>
                    </a:lnTo>
                    <a:lnTo>
                      <a:pt x="4437" y="16301"/>
                    </a:lnTo>
                    <a:lnTo>
                      <a:pt x="4437" y="14697"/>
                    </a:lnTo>
                    <a:lnTo>
                      <a:pt x="4417" y="13092"/>
                    </a:lnTo>
                    <a:lnTo>
                      <a:pt x="435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21" y="6675"/>
                    </a:lnTo>
                    <a:lnTo>
                      <a:pt x="3863" y="5091"/>
                    </a:lnTo>
                    <a:lnTo>
                      <a:pt x="3704" y="3486"/>
                    </a:lnTo>
                    <a:lnTo>
                      <a:pt x="3368" y="317"/>
                    </a:lnTo>
                    <a:lnTo>
                      <a:pt x="3348" y="238"/>
                    </a:lnTo>
                    <a:lnTo>
                      <a:pt x="3328" y="179"/>
                    </a:lnTo>
                    <a:lnTo>
                      <a:pt x="3288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7" name="Google Shape;6587;p24"/>
              <p:cNvSpPr/>
              <p:nvPr/>
            </p:nvSpPr>
            <p:spPr>
              <a:xfrm>
                <a:off x="2920700" y="2381650"/>
                <a:ext cx="49525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34840" extrusionOk="0">
                    <a:moveTo>
                      <a:pt x="931" y="0"/>
                    </a:moveTo>
                    <a:lnTo>
                      <a:pt x="812" y="20"/>
                    </a:lnTo>
                    <a:lnTo>
                      <a:pt x="733" y="79"/>
                    </a:lnTo>
                    <a:lnTo>
                      <a:pt x="693" y="119"/>
                    </a:lnTo>
                    <a:lnTo>
                      <a:pt x="654" y="178"/>
                    </a:lnTo>
                    <a:lnTo>
                      <a:pt x="634" y="258"/>
                    </a:lnTo>
                    <a:lnTo>
                      <a:pt x="614" y="317"/>
                    </a:lnTo>
                    <a:lnTo>
                      <a:pt x="456" y="2733"/>
                    </a:lnTo>
                    <a:lnTo>
                      <a:pt x="396" y="3942"/>
                    </a:lnTo>
                    <a:lnTo>
                      <a:pt x="337" y="5130"/>
                    </a:lnTo>
                    <a:lnTo>
                      <a:pt x="297" y="6338"/>
                    </a:lnTo>
                    <a:lnTo>
                      <a:pt x="277" y="7546"/>
                    </a:lnTo>
                    <a:lnTo>
                      <a:pt x="297" y="8755"/>
                    </a:lnTo>
                    <a:lnTo>
                      <a:pt x="337" y="9963"/>
                    </a:lnTo>
                    <a:lnTo>
                      <a:pt x="357" y="10577"/>
                    </a:lnTo>
                    <a:lnTo>
                      <a:pt x="396" y="11191"/>
                    </a:lnTo>
                    <a:lnTo>
                      <a:pt x="515" y="12399"/>
                    </a:lnTo>
                    <a:lnTo>
                      <a:pt x="654" y="13607"/>
                    </a:lnTo>
                    <a:lnTo>
                      <a:pt x="812" y="14815"/>
                    </a:lnTo>
                    <a:lnTo>
                      <a:pt x="990" y="16023"/>
                    </a:lnTo>
                    <a:lnTo>
                      <a:pt x="1129" y="17232"/>
                    </a:lnTo>
                    <a:lnTo>
                      <a:pt x="1268" y="18440"/>
                    </a:lnTo>
                    <a:lnTo>
                      <a:pt x="1367" y="19648"/>
                    </a:lnTo>
                    <a:lnTo>
                      <a:pt x="1426" y="20619"/>
                    </a:lnTo>
                    <a:lnTo>
                      <a:pt x="1426" y="21569"/>
                    </a:lnTo>
                    <a:lnTo>
                      <a:pt x="1386" y="22520"/>
                    </a:lnTo>
                    <a:lnTo>
                      <a:pt x="1307" y="23471"/>
                    </a:lnTo>
                    <a:lnTo>
                      <a:pt x="1228" y="24421"/>
                    </a:lnTo>
                    <a:lnTo>
                      <a:pt x="1109" y="25372"/>
                    </a:lnTo>
                    <a:lnTo>
                      <a:pt x="832" y="27273"/>
                    </a:lnTo>
                    <a:lnTo>
                      <a:pt x="535" y="29155"/>
                    </a:lnTo>
                    <a:lnTo>
                      <a:pt x="396" y="30106"/>
                    </a:lnTo>
                    <a:lnTo>
                      <a:pt x="277" y="31037"/>
                    </a:lnTo>
                    <a:lnTo>
                      <a:pt x="158" y="31987"/>
                    </a:lnTo>
                    <a:lnTo>
                      <a:pt x="79" y="32938"/>
                    </a:lnTo>
                    <a:lnTo>
                      <a:pt x="20" y="33889"/>
                    </a:lnTo>
                    <a:lnTo>
                      <a:pt x="0" y="34839"/>
                    </a:lnTo>
                    <a:lnTo>
                      <a:pt x="555" y="34839"/>
                    </a:lnTo>
                    <a:lnTo>
                      <a:pt x="574" y="33988"/>
                    </a:lnTo>
                    <a:lnTo>
                      <a:pt x="634" y="33156"/>
                    </a:lnTo>
                    <a:lnTo>
                      <a:pt x="713" y="32304"/>
                    </a:lnTo>
                    <a:lnTo>
                      <a:pt x="792" y="31472"/>
                    </a:lnTo>
                    <a:lnTo>
                      <a:pt x="911" y="30640"/>
                    </a:lnTo>
                    <a:lnTo>
                      <a:pt x="1030" y="29789"/>
                    </a:lnTo>
                    <a:lnTo>
                      <a:pt x="1287" y="28125"/>
                    </a:lnTo>
                    <a:lnTo>
                      <a:pt x="1466" y="27036"/>
                    </a:lnTo>
                    <a:lnTo>
                      <a:pt x="1624" y="25946"/>
                    </a:lnTo>
                    <a:lnTo>
                      <a:pt x="1763" y="24857"/>
                    </a:lnTo>
                    <a:lnTo>
                      <a:pt x="1862" y="23748"/>
                    </a:lnTo>
                    <a:lnTo>
                      <a:pt x="1941" y="22659"/>
                    </a:lnTo>
                    <a:lnTo>
                      <a:pt x="1981" y="21549"/>
                    </a:lnTo>
                    <a:lnTo>
                      <a:pt x="1981" y="20995"/>
                    </a:lnTo>
                    <a:lnTo>
                      <a:pt x="1981" y="20440"/>
                    </a:lnTo>
                    <a:lnTo>
                      <a:pt x="1961" y="19886"/>
                    </a:lnTo>
                    <a:lnTo>
                      <a:pt x="1921" y="19331"/>
                    </a:lnTo>
                    <a:lnTo>
                      <a:pt x="1802" y="18163"/>
                    </a:lnTo>
                    <a:lnTo>
                      <a:pt x="1684" y="16994"/>
                    </a:lnTo>
                    <a:lnTo>
                      <a:pt x="1367" y="14657"/>
                    </a:lnTo>
                    <a:lnTo>
                      <a:pt x="1208" y="13488"/>
                    </a:lnTo>
                    <a:lnTo>
                      <a:pt x="1070" y="12320"/>
                    </a:lnTo>
                    <a:lnTo>
                      <a:pt x="971" y="11151"/>
                    </a:lnTo>
                    <a:lnTo>
                      <a:pt x="891" y="9963"/>
                    </a:lnTo>
                    <a:lnTo>
                      <a:pt x="872" y="8755"/>
                    </a:lnTo>
                    <a:lnTo>
                      <a:pt x="852" y="7546"/>
                    </a:lnTo>
                    <a:lnTo>
                      <a:pt x="872" y="6338"/>
                    </a:lnTo>
                    <a:lnTo>
                      <a:pt x="911" y="5130"/>
                    </a:lnTo>
                    <a:lnTo>
                      <a:pt x="971" y="3942"/>
                    </a:lnTo>
                    <a:lnTo>
                      <a:pt x="1030" y="2733"/>
                    </a:lnTo>
                    <a:lnTo>
                      <a:pt x="1188" y="317"/>
                    </a:lnTo>
                    <a:lnTo>
                      <a:pt x="1188" y="238"/>
                    </a:lnTo>
                    <a:lnTo>
                      <a:pt x="1169" y="178"/>
                    </a:lnTo>
                    <a:lnTo>
                      <a:pt x="1149" y="119"/>
                    </a:lnTo>
                    <a:lnTo>
                      <a:pt x="1109" y="79"/>
                    </a:lnTo>
                    <a:lnTo>
                      <a:pt x="1030" y="20"/>
                    </a:lnTo>
                    <a:lnTo>
                      <a:pt x="93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8" name="Google Shape;6588;p24"/>
              <p:cNvSpPr/>
              <p:nvPr/>
            </p:nvSpPr>
            <p:spPr>
              <a:xfrm>
                <a:off x="2835525" y="2972375"/>
                <a:ext cx="67350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94" h="11211" extrusionOk="0">
                    <a:moveTo>
                      <a:pt x="2337" y="0"/>
                    </a:moveTo>
                    <a:lnTo>
                      <a:pt x="2219" y="20"/>
                    </a:lnTo>
                    <a:lnTo>
                      <a:pt x="2139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80" y="238"/>
                    </a:lnTo>
                    <a:lnTo>
                      <a:pt x="2080" y="317"/>
                    </a:lnTo>
                    <a:lnTo>
                      <a:pt x="2120" y="1030"/>
                    </a:lnTo>
                    <a:lnTo>
                      <a:pt x="2120" y="1723"/>
                    </a:lnTo>
                    <a:lnTo>
                      <a:pt x="2080" y="2416"/>
                    </a:lnTo>
                    <a:lnTo>
                      <a:pt x="2001" y="3110"/>
                    </a:lnTo>
                    <a:lnTo>
                      <a:pt x="1902" y="3803"/>
                    </a:lnTo>
                    <a:lnTo>
                      <a:pt x="1763" y="4476"/>
                    </a:lnTo>
                    <a:lnTo>
                      <a:pt x="1624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94" y="8517"/>
                    </a:lnTo>
                    <a:lnTo>
                      <a:pt x="317" y="9864"/>
                    </a:lnTo>
                    <a:lnTo>
                      <a:pt x="159" y="10537"/>
                    </a:lnTo>
                    <a:lnTo>
                      <a:pt x="0" y="11210"/>
                    </a:lnTo>
                    <a:lnTo>
                      <a:pt x="535" y="11210"/>
                    </a:lnTo>
                    <a:lnTo>
                      <a:pt x="694" y="10537"/>
                    </a:lnTo>
                    <a:lnTo>
                      <a:pt x="852" y="9864"/>
                    </a:lnTo>
                    <a:lnTo>
                      <a:pt x="1228" y="8517"/>
                    </a:lnTo>
                    <a:lnTo>
                      <a:pt x="1624" y="7170"/>
                    </a:lnTo>
                    <a:lnTo>
                      <a:pt x="2001" y="5843"/>
                    </a:lnTo>
                    <a:lnTo>
                      <a:pt x="2179" y="5169"/>
                    </a:lnTo>
                    <a:lnTo>
                      <a:pt x="2318" y="4476"/>
                    </a:lnTo>
                    <a:lnTo>
                      <a:pt x="2456" y="3803"/>
                    </a:lnTo>
                    <a:lnTo>
                      <a:pt x="2575" y="3110"/>
                    </a:lnTo>
                    <a:lnTo>
                      <a:pt x="2635" y="2416"/>
                    </a:lnTo>
                    <a:lnTo>
                      <a:pt x="2674" y="1723"/>
                    </a:lnTo>
                    <a:lnTo>
                      <a:pt x="2694" y="1030"/>
                    </a:lnTo>
                    <a:lnTo>
                      <a:pt x="2635" y="317"/>
                    </a:lnTo>
                    <a:lnTo>
                      <a:pt x="2635" y="238"/>
                    </a:lnTo>
                    <a:lnTo>
                      <a:pt x="2595" y="178"/>
                    </a:lnTo>
                    <a:lnTo>
                      <a:pt x="2575" y="119"/>
                    </a:lnTo>
                    <a:lnTo>
                      <a:pt x="2536" y="79"/>
                    </a:lnTo>
                    <a:lnTo>
                      <a:pt x="2437" y="20"/>
                    </a:lnTo>
                    <a:lnTo>
                      <a:pt x="23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9" name="Google Shape;6589;p24"/>
              <p:cNvSpPr/>
              <p:nvPr/>
            </p:nvSpPr>
            <p:spPr>
              <a:xfrm>
                <a:off x="3008325" y="2850550"/>
                <a:ext cx="75300" cy="402100"/>
              </a:xfrm>
              <a:custGeom>
                <a:avLst/>
                <a:gdLst/>
                <a:ahLst/>
                <a:cxnLst/>
                <a:rect l="l" t="t" r="r" b="b"/>
                <a:pathLst>
                  <a:path w="3012" h="16084" extrusionOk="0">
                    <a:moveTo>
                      <a:pt x="2655" y="1"/>
                    </a:moveTo>
                    <a:lnTo>
                      <a:pt x="2556" y="21"/>
                    </a:lnTo>
                    <a:lnTo>
                      <a:pt x="2457" y="80"/>
                    </a:lnTo>
                    <a:lnTo>
                      <a:pt x="2437" y="139"/>
                    </a:lnTo>
                    <a:lnTo>
                      <a:pt x="2417" y="179"/>
                    </a:lnTo>
                    <a:lnTo>
                      <a:pt x="2397" y="258"/>
                    </a:lnTo>
                    <a:lnTo>
                      <a:pt x="2397" y="318"/>
                    </a:lnTo>
                    <a:lnTo>
                      <a:pt x="2437" y="833"/>
                    </a:lnTo>
                    <a:lnTo>
                      <a:pt x="2437" y="1328"/>
                    </a:lnTo>
                    <a:lnTo>
                      <a:pt x="2437" y="1823"/>
                    </a:lnTo>
                    <a:lnTo>
                      <a:pt x="2417" y="2318"/>
                    </a:lnTo>
                    <a:lnTo>
                      <a:pt x="2358" y="2813"/>
                    </a:lnTo>
                    <a:lnTo>
                      <a:pt x="2298" y="3308"/>
                    </a:lnTo>
                    <a:lnTo>
                      <a:pt x="2219" y="3804"/>
                    </a:lnTo>
                    <a:lnTo>
                      <a:pt x="2140" y="4279"/>
                    </a:lnTo>
                    <a:lnTo>
                      <a:pt x="1922" y="5249"/>
                    </a:lnTo>
                    <a:lnTo>
                      <a:pt x="1684" y="6200"/>
                    </a:lnTo>
                    <a:lnTo>
                      <a:pt x="1407" y="7151"/>
                    </a:lnTo>
                    <a:lnTo>
                      <a:pt x="1130" y="8101"/>
                    </a:lnTo>
                    <a:lnTo>
                      <a:pt x="852" y="9052"/>
                    </a:lnTo>
                    <a:lnTo>
                      <a:pt x="595" y="10003"/>
                    </a:lnTo>
                    <a:lnTo>
                      <a:pt x="377" y="10973"/>
                    </a:lnTo>
                    <a:lnTo>
                      <a:pt x="278" y="11449"/>
                    </a:lnTo>
                    <a:lnTo>
                      <a:pt x="199" y="11944"/>
                    </a:lnTo>
                    <a:lnTo>
                      <a:pt x="120" y="12419"/>
                    </a:lnTo>
                    <a:lnTo>
                      <a:pt x="60" y="12914"/>
                    </a:lnTo>
                    <a:lnTo>
                      <a:pt x="21" y="13410"/>
                    </a:lnTo>
                    <a:lnTo>
                      <a:pt x="1" y="13905"/>
                    </a:lnTo>
                    <a:lnTo>
                      <a:pt x="1" y="14400"/>
                    </a:lnTo>
                    <a:lnTo>
                      <a:pt x="21" y="14895"/>
                    </a:lnTo>
                    <a:lnTo>
                      <a:pt x="60" y="15410"/>
                    </a:lnTo>
                    <a:lnTo>
                      <a:pt x="120" y="15905"/>
                    </a:lnTo>
                    <a:lnTo>
                      <a:pt x="159" y="16004"/>
                    </a:lnTo>
                    <a:lnTo>
                      <a:pt x="199" y="16083"/>
                    </a:lnTo>
                    <a:lnTo>
                      <a:pt x="536" y="16083"/>
                    </a:lnTo>
                    <a:lnTo>
                      <a:pt x="595" y="16024"/>
                    </a:lnTo>
                    <a:lnTo>
                      <a:pt x="654" y="15945"/>
                    </a:lnTo>
                    <a:lnTo>
                      <a:pt x="674" y="15846"/>
                    </a:lnTo>
                    <a:lnTo>
                      <a:pt x="674" y="15727"/>
                    </a:lnTo>
                    <a:lnTo>
                      <a:pt x="615" y="15232"/>
                    </a:lnTo>
                    <a:lnTo>
                      <a:pt x="575" y="14737"/>
                    </a:lnTo>
                    <a:lnTo>
                      <a:pt x="555" y="14241"/>
                    </a:lnTo>
                    <a:lnTo>
                      <a:pt x="555" y="13766"/>
                    </a:lnTo>
                    <a:lnTo>
                      <a:pt x="575" y="13271"/>
                    </a:lnTo>
                    <a:lnTo>
                      <a:pt x="615" y="12796"/>
                    </a:lnTo>
                    <a:lnTo>
                      <a:pt x="674" y="12300"/>
                    </a:lnTo>
                    <a:lnTo>
                      <a:pt x="753" y="11825"/>
                    </a:lnTo>
                    <a:lnTo>
                      <a:pt x="833" y="11350"/>
                    </a:lnTo>
                    <a:lnTo>
                      <a:pt x="932" y="10874"/>
                    </a:lnTo>
                    <a:lnTo>
                      <a:pt x="1169" y="9924"/>
                    </a:lnTo>
                    <a:lnTo>
                      <a:pt x="1427" y="8973"/>
                    </a:lnTo>
                    <a:lnTo>
                      <a:pt x="1704" y="8042"/>
                    </a:lnTo>
                    <a:lnTo>
                      <a:pt x="1981" y="7091"/>
                    </a:lnTo>
                    <a:lnTo>
                      <a:pt x="2239" y="6141"/>
                    </a:lnTo>
                    <a:lnTo>
                      <a:pt x="2496" y="5190"/>
                    </a:lnTo>
                    <a:lnTo>
                      <a:pt x="2694" y="4239"/>
                    </a:lnTo>
                    <a:lnTo>
                      <a:pt x="2793" y="3764"/>
                    </a:lnTo>
                    <a:lnTo>
                      <a:pt x="2873" y="3289"/>
                    </a:lnTo>
                    <a:lnTo>
                      <a:pt x="2932" y="2793"/>
                    </a:lnTo>
                    <a:lnTo>
                      <a:pt x="2972" y="2298"/>
                    </a:lnTo>
                    <a:lnTo>
                      <a:pt x="3011" y="1823"/>
                    </a:lnTo>
                    <a:lnTo>
                      <a:pt x="3011" y="1328"/>
                    </a:lnTo>
                    <a:lnTo>
                      <a:pt x="2991" y="833"/>
                    </a:lnTo>
                    <a:lnTo>
                      <a:pt x="2972" y="318"/>
                    </a:lnTo>
                    <a:lnTo>
                      <a:pt x="2952" y="258"/>
                    </a:lnTo>
                    <a:lnTo>
                      <a:pt x="2932" y="179"/>
                    </a:lnTo>
                    <a:lnTo>
                      <a:pt x="2892" y="139"/>
                    </a:lnTo>
                    <a:lnTo>
                      <a:pt x="2853" y="80"/>
                    </a:lnTo>
                    <a:lnTo>
                      <a:pt x="2754" y="21"/>
                    </a:lnTo>
                    <a:lnTo>
                      <a:pt x="265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0" name="Google Shape;6590;p24"/>
              <p:cNvSpPr/>
              <p:nvPr/>
            </p:nvSpPr>
            <p:spPr>
              <a:xfrm>
                <a:off x="2919200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1" y="1"/>
                    </a:moveTo>
                    <a:lnTo>
                      <a:pt x="119" y="832"/>
                    </a:lnTo>
                    <a:lnTo>
                      <a:pt x="238" y="1684"/>
                    </a:lnTo>
                    <a:lnTo>
                      <a:pt x="436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93" y="8517"/>
                    </a:lnTo>
                    <a:lnTo>
                      <a:pt x="832" y="10240"/>
                    </a:lnTo>
                    <a:lnTo>
                      <a:pt x="852" y="11964"/>
                    </a:lnTo>
                    <a:lnTo>
                      <a:pt x="852" y="13687"/>
                    </a:lnTo>
                    <a:lnTo>
                      <a:pt x="813" y="15410"/>
                    </a:lnTo>
                    <a:lnTo>
                      <a:pt x="773" y="17133"/>
                    </a:lnTo>
                    <a:lnTo>
                      <a:pt x="654" y="20579"/>
                    </a:lnTo>
                    <a:lnTo>
                      <a:pt x="496" y="24026"/>
                    </a:lnTo>
                    <a:lnTo>
                      <a:pt x="357" y="27452"/>
                    </a:lnTo>
                    <a:lnTo>
                      <a:pt x="278" y="29532"/>
                    </a:lnTo>
                    <a:lnTo>
                      <a:pt x="218" y="31611"/>
                    </a:lnTo>
                    <a:lnTo>
                      <a:pt x="179" y="33711"/>
                    </a:lnTo>
                    <a:lnTo>
                      <a:pt x="199" y="35790"/>
                    </a:lnTo>
                    <a:lnTo>
                      <a:pt x="218" y="37870"/>
                    </a:lnTo>
                    <a:lnTo>
                      <a:pt x="298" y="39950"/>
                    </a:lnTo>
                    <a:lnTo>
                      <a:pt x="357" y="40980"/>
                    </a:lnTo>
                    <a:lnTo>
                      <a:pt x="436" y="42029"/>
                    </a:lnTo>
                    <a:lnTo>
                      <a:pt x="516" y="43059"/>
                    </a:lnTo>
                    <a:lnTo>
                      <a:pt x="615" y="44109"/>
                    </a:lnTo>
                    <a:lnTo>
                      <a:pt x="852" y="46228"/>
                    </a:lnTo>
                    <a:lnTo>
                      <a:pt x="1130" y="48328"/>
                    </a:lnTo>
                    <a:lnTo>
                      <a:pt x="1724" y="52566"/>
                    </a:lnTo>
                    <a:lnTo>
                      <a:pt x="2001" y="54666"/>
                    </a:lnTo>
                    <a:lnTo>
                      <a:pt x="2259" y="56785"/>
                    </a:lnTo>
                    <a:lnTo>
                      <a:pt x="2358" y="57855"/>
                    </a:lnTo>
                    <a:lnTo>
                      <a:pt x="2437" y="58924"/>
                    </a:lnTo>
                    <a:lnTo>
                      <a:pt x="2516" y="59994"/>
                    </a:lnTo>
                    <a:lnTo>
                      <a:pt x="2575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95" y="64747"/>
                    </a:lnTo>
                    <a:lnTo>
                      <a:pt x="253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59" y="69659"/>
                    </a:lnTo>
                    <a:lnTo>
                      <a:pt x="1961" y="70867"/>
                    </a:lnTo>
                    <a:lnTo>
                      <a:pt x="1744" y="71996"/>
                    </a:lnTo>
                    <a:lnTo>
                      <a:pt x="1506" y="73125"/>
                    </a:lnTo>
                    <a:lnTo>
                      <a:pt x="1268" y="74274"/>
                    </a:lnTo>
                    <a:lnTo>
                      <a:pt x="1050" y="75403"/>
                    </a:lnTo>
                    <a:lnTo>
                      <a:pt x="971" y="75977"/>
                    </a:lnTo>
                    <a:lnTo>
                      <a:pt x="892" y="76552"/>
                    </a:lnTo>
                    <a:lnTo>
                      <a:pt x="813" y="77126"/>
                    </a:lnTo>
                    <a:lnTo>
                      <a:pt x="773" y="77700"/>
                    </a:lnTo>
                    <a:lnTo>
                      <a:pt x="753" y="78295"/>
                    </a:lnTo>
                    <a:lnTo>
                      <a:pt x="733" y="78869"/>
                    </a:lnTo>
                    <a:lnTo>
                      <a:pt x="773" y="79443"/>
                    </a:lnTo>
                    <a:lnTo>
                      <a:pt x="813" y="80038"/>
                    </a:lnTo>
                    <a:lnTo>
                      <a:pt x="832" y="80117"/>
                    </a:lnTo>
                    <a:lnTo>
                      <a:pt x="852" y="80176"/>
                    </a:lnTo>
                    <a:lnTo>
                      <a:pt x="892" y="80236"/>
                    </a:lnTo>
                    <a:lnTo>
                      <a:pt x="932" y="80275"/>
                    </a:lnTo>
                    <a:lnTo>
                      <a:pt x="1031" y="80335"/>
                    </a:lnTo>
                    <a:lnTo>
                      <a:pt x="1130" y="80354"/>
                    </a:lnTo>
                    <a:lnTo>
                      <a:pt x="1229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47" y="80236"/>
                    </a:lnTo>
                    <a:lnTo>
                      <a:pt x="1367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28" y="79483"/>
                    </a:lnTo>
                    <a:lnTo>
                      <a:pt x="1308" y="78948"/>
                    </a:lnTo>
                    <a:lnTo>
                      <a:pt x="1308" y="78413"/>
                    </a:lnTo>
                    <a:lnTo>
                      <a:pt x="1328" y="77859"/>
                    </a:lnTo>
                    <a:lnTo>
                      <a:pt x="1367" y="77324"/>
                    </a:lnTo>
                    <a:lnTo>
                      <a:pt x="1427" y="76789"/>
                    </a:lnTo>
                    <a:lnTo>
                      <a:pt x="1506" y="76255"/>
                    </a:lnTo>
                    <a:lnTo>
                      <a:pt x="158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19" y="72551"/>
                    </a:lnTo>
                    <a:lnTo>
                      <a:pt x="2437" y="71501"/>
                    </a:lnTo>
                    <a:lnTo>
                      <a:pt x="2595" y="70491"/>
                    </a:lnTo>
                    <a:lnTo>
                      <a:pt x="2754" y="69461"/>
                    </a:lnTo>
                    <a:lnTo>
                      <a:pt x="2892" y="68451"/>
                    </a:lnTo>
                    <a:lnTo>
                      <a:pt x="2991" y="67421"/>
                    </a:lnTo>
                    <a:lnTo>
                      <a:pt x="3071" y="66391"/>
                    </a:lnTo>
                    <a:lnTo>
                      <a:pt x="3130" y="65361"/>
                    </a:lnTo>
                    <a:lnTo>
                      <a:pt x="3170" y="64311"/>
                    </a:lnTo>
                    <a:lnTo>
                      <a:pt x="3189" y="63282"/>
                    </a:lnTo>
                    <a:lnTo>
                      <a:pt x="3170" y="62212"/>
                    </a:lnTo>
                    <a:lnTo>
                      <a:pt x="3150" y="61142"/>
                    </a:lnTo>
                    <a:lnTo>
                      <a:pt x="3090" y="60053"/>
                    </a:lnTo>
                    <a:lnTo>
                      <a:pt x="3011" y="58984"/>
                    </a:lnTo>
                    <a:lnTo>
                      <a:pt x="2932" y="57914"/>
                    </a:lnTo>
                    <a:lnTo>
                      <a:pt x="2833" y="56864"/>
                    </a:lnTo>
                    <a:lnTo>
                      <a:pt x="2575" y="54725"/>
                    </a:lnTo>
                    <a:lnTo>
                      <a:pt x="2298" y="52606"/>
                    </a:lnTo>
                    <a:lnTo>
                      <a:pt x="2001" y="50487"/>
                    </a:lnTo>
                    <a:lnTo>
                      <a:pt x="1704" y="48348"/>
                    </a:lnTo>
                    <a:lnTo>
                      <a:pt x="1427" y="46228"/>
                    </a:lnTo>
                    <a:lnTo>
                      <a:pt x="1308" y="45179"/>
                    </a:lnTo>
                    <a:lnTo>
                      <a:pt x="1209" y="44129"/>
                    </a:lnTo>
                    <a:lnTo>
                      <a:pt x="1110" y="43079"/>
                    </a:lnTo>
                    <a:lnTo>
                      <a:pt x="1031" y="42029"/>
                    </a:lnTo>
                    <a:lnTo>
                      <a:pt x="971" y="40980"/>
                    </a:lnTo>
                    <a:lnTo>
                      <a:pt x="912" y="39910"/>
                    </a:lnTo>
                    <a:lnTo>
                      <a:pt x="832" y="37811"/>
                    </a:lnTo>
                    <a:lnTo>
                      <a:pt x="813" y="35711"/>
                    </a:lnTo>
                    <a:lnTo>
                      <a:pt x="813" y="33592"/>
                    </a:lnTo>
                    <a:lnTo>
                      <a:pt x="832" y="31492"/>
                    </a:lnTo>
                    <a:lnTo>
                      <a:pt x="892" y="29393"/>
                    </a:lnTo>
                    <a:lnTo>
                      <a:pt x="971" y="27294"/>
                    </a:lnTo>
                    <a:lnTo>
                      <a:pt x="1050" y="25174"/>
                    </a:lnTo>
                    <a:lnTo>
                      <a:pt x="1209" y="20956"/>
                    </a:lnTo>
                    <a:lnTo>
                      <a:pt x="1288" y="18856"/>
                    </a:lnTo>
                    <a:lnTo>
                      <a:pt x="1367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27" y="10953"/>
                    </a:lnTo>
                    <a:lnTo>
                      <a:pt x="1387" y="9369"/>
                    </a:lnTo>
                    <a:lnTo>
                      <a:pt x="1328" y="7804"/>
                    </a:lnTo>
                    <a:lnTo>
                      <a:pt x="1248" y="6220"/>
                    </a:lnTo>
                    <a:lnTo>
                      <a:pt x="1130" y="4655"/>
                    </a:lnTo>
                    <a:lnTo>
                      <a:pt x="991" y="3110"/>
                    </a:lnTo>
                    <a:lnTo>
                      <a:pt x="793" y="1545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1" name="Google Shape;6591;p24"/>
              <p:cNvSpPr/>
              <p:nvPr/>
            </p:nvSpPr>
            <p:spPr>
              <a:xfrm>
                <a:off x="2317100" y="1474025"/>
                <a:ext cx="21300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2" h="8359" extrusionOk="0">
                    <a:moveTo>
                      <a:pt x="515" y="0"/>
                    </a:moveTo>
                    <a:lnTo>
                      <a:pt x="396" y="20"/>
                    </a:lnTo>
                    <a:lnTo>
                      <a:pt x="317" y="80"/>
                    </a:lnTo>
                    <a:lnTo>
                      <a:pt x="278" y="119"/>
                    </a:lnTo>
                    <a:lnTo>
                      <a:pt x="258" y="179"/>
                    </a:lnTo>
                    <a:lnTo>
                      <a:pt x="238" y="238"/>
                    </a:lnTo>
                    <a:lnTo>
                      <a:pt x="238" y="317"/>
                    </a:lnTo>
                    <a:lnTo>
                      <a:pt x="278" y="1288"/>
                    </a:lnTo>
                    <a:lnTo>
                      <a:pt x="297" y="2258"/>
                    </a:lnTo>
                    <a:lnTo>
                      <a:pt x="278" y="3209"/>
                    </a:lnTo>
                    <a:lnTo>
                      <a:pt x="278" y="4179"/>
                    </a:lnTo>
                    <a:lnTo>
                      <a:pt x="238" y="5150"/>
                    </a:lnTo>
                    <a:lnTo>
                      <a:pt x="179" y="6121"/>
                    </a:lnTo>
                    <a:lnTo>
                      <a:pt x="99" y="7071"/>
                    </a:lnTo>
                    <a:lnTo>
                      <a:pt x="0" y="8042"/>
                    </a:lnTo>
                    <a:lnTo>
                      <a:pt x="0" y="8121"/>
                    </a:lnTo>
                    <a:lnTo>
                      <a:pt x="20" y="8180"/>
                    </a:lnTo>
                    <a:lnTo>
                      <a:pt x="40" y="8240"/>
                    </a:lnTo>
                    <a:lnTo>
                      <a:pt x="79" y="8279"/>
                    </a:lnTo>
                    <a:lnTo>
                      <a:pt x="119" y="8319"/>
                    </a:lnTo>
                    <a:lnTo>
                      <a:pt x="159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5" y="8240"/>
                    </a:lnTo>
                    <a:lnTo>
                      <a:pt x="535" y="8180"/>
                    </a:lnTo>
                    <a:lnTo>
                      <a:pt x="555" y="8121"/>
                    </a:lnTo>
                    <a:lnTo>
                      <a:pt x="575" y="8042"/>
                    </a:lnTo>
                    <a:lnTo>
                      <a:pt x="674" y="7071"/>
                    </a:lnTo>
                    <a:lnTo>
                      <a:pt x="733" y="6121"/>
                    </a:lnTo>
                    <a:lnTo>
                      <a:pt x="792" y="5150"/>
                    </a:lnTo>
                    <a:lnTo>
                      <a:pt x="832" y="4179"/>
                    </a:lnTo>
                    <a:lnTo>
                      <a:pt x="852" y="3209"/>
                    </a:lnTo>
                    <a:lnTo>
                      <a:pt x="852" y="2258"/>
                    </a:lnTo>
                    <a:lnTo>
                      <a:pt x="832" y="1288"/>
                    </a:lnTo>
                    <a:lnTo>
                      <a:pt x="812" y="317"/>
                    </a:lnTo>
                    <a:lnTo>
                      <a:pt x="792" y="238"/>
                    </a:lnTo>
                    <a:lnTo>
                      <a:pt x="773" y="179"/>
                    </a:lnTo>
                    <a:lnTo>
                      <a:pt x="753" y="119"/>
                    </a:lnTo>
                    <a:lnTo>
                      <a:pt x="713" y="80"/>
                    </a:lnTo>
                    <a:lnTo>
                      <a:pt x="614" y="20"/>
                    </a:lnTo>
                    <a:lnTo>
                      <a:pt x="51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2" name="Google Shape;6592;p24"/>
              <p:cNvSpPr/>
              <p:nvPr/>
            </p:nvSpPr>
            <p:spPr>
              <a:xfrm>
                <a:off x="1992775" y="1445800"/>
                <a:ext cx="32200" cy="208000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8320" extrusionOk="0">
                    <a:moveTo>
                      <a:pt x="277" y="0"/>
                    </a:moveTo>
                    <a:lnTo>
                      <a:pt x="178" y="40"/>
                    </a:lnTo>
                    <a:lnTo>
                      <a:pt x="79" y="119"/>
                    </a:lnTo>
                    <a:lnTo>
                      <a:pt x="20" y="238"/>
                    </a:lnTo>
                    <a:lnTo>
                      <a:pt x="0" y="298"/>
                    </a:lnTo>
                    <a:lnTo>
                      <a:pt x="0" y="377"/>
                    </a:lnTo>
                    <a:lnTo>
                      <a:pt x="20" y="1347"/>
                    </a:lnTo>
                    <a:lnTo>
                      <a:pt x="79" y="2318"/>
                    </a:lnTo>
                    <a:lnTo>
                      <a:pt x="139" y="3288"/>
                    </a:lnTo>
                    <a:lnTo>
                      <a:pt x="218" y="4239"/>
                    </a:lnTo>
                    <a:lnTo>
                      <a:pt x="317" y="5209"/>
                    </a:lnTo>
                    <a:lnTo>
                      <a:pt x="436" y="6160"/>
                    </a:lnTo>
                    <a:lnTo>
                      <a:pt x="575" y="7111"/>
                    </a:lnTo>
                    <a:lnTo>
                      <a:pt x="733" y="8062"/>
                    </a:lnTo>
                    <a:lnTo>
                      <a:pt x="753" y="8141"/>
                    </a:lnTo>
                    <a:lnTo>
                      <a:pt x="773" y="8200"/>
                    </a:lnTo>
                    <a:lnTo>
                      <a:pt x="812" y="8240"/>
                    </a:lnTo>
                    <a:lnTo>
                      <a:pt x="852" y="8279"/>
                    </a:lnTo>
                    <a:lnTo>
                      <a:pt x="951" y="8319"/>
                    </a:lnTo>
                    <a:lnTo>
                      <a:pt x="1050" y="8319"/>
                    </a:lnTo>
                    <a:lnTo>
                      <a:pt x="1149" y="8279"/>
                    </a:lnTo>
                    <a:lnTo>
                      <a:pt x="1248" y="8200"/>
                    </a:lnTo>
                    <a:lnTo>
                      <a:pt x="1268" y="8141"/>
                    </a:lnTo>
                    <a:lnTo>
                      <a:pt x="1288" y="8081"/>
                    </a:lnTo>
                    <a:lnTo>
                      <a:pt x="1288" y="8022"/>
                    </a:lnTo>
                    <a:lnTo>
                      <a:pt x="1288" y="7943"/>
                    </a:lnTo>
                    <a:lnTo>
                      <a:pt x="1129" y="6992"/>
                    </a:lnTo>
                    <a:lnTo>
                      <a:pt x="990" y="6041"/>
                    </a:lnTo>
                    <a:lnTo>
                      <a:pt x="872" y="5091"/>
                    </a:lnTo>
                    <a:lnTo>
                      <a:pt x="773" y="4140"/>
                    </a:lnTo>
                    <a:lnTo>
                      <a:pt x="693" y="3169"/>
                    </a:lnTo>
                    <a:lnTo>
                      <a:pt x="634" y="2199"/>
                    </a:lnTo>
                    <a:lnTo>
                      <a:pt x="594" y="1228"/>
                    </a:lnTo>
                    <a:lnTo>
                      <a:pt x="555" y="258"/>
                    </a:lnTo>
                    <a:lnTo>
                      <a:pt x="555" y="198"/>
                    </a:lnTo>
                    <a:lnTo>
                      <a:pt x="535" y="139"/>
                    </a:lnTo>
                    <a:lnTo>
                      <a:pt x="495" y="80"/>
                    </a:lnTo>
                    <a:lnTo>
                      <a:pt x="476" y="40"/>
                    </a:lnTo>
                    <a:lnTo>
                      <a:pt x="416" y="20"/>
                    </a:lnTo>
                    <a:lnTo>
                      <a:pt x="37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3" name="Google Shape;6593;p24"/>
              <p:cNvSpPr/>
              <p:nvPr/>
            </p:nvSpPr>
            <p:spPr>
              <a:xfrm>
                <a:off x="2080900" y="2908975"/>
                <a:ext cx="29250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70" h="13747" extrusionOk="0">
                    <a:moveTo>
                      <a:pt x="516" y="1"/>
                    </a:moveTo>
                    <a:lnTo>
                      <a:pt x="417" y="21"/>
                    </a:lnTo>
                    <a:lnTo>
                      <a:pt x="337" y="80"/>
                    </a:lnTo>
                    <a:lnTo>
                      <a:pt x="298" y="120"/>
                    </a:lnTo>
                    <a:lnTo>
                      <a:pt x="278" y="179"/>
                    </a:lnTo>
                    <a:lnTo>
                      <a:pt x="258" y="239"/>
                    </a:lnTo>
                    <a:lnTo>
                      <a:pt x="258" y="318"/>
                    </a:lnTo>
                    <a:lnTo>
                      <a:pt x="278" y="853"/>
                    </a:lnTo>
                    <a:lnTo>
                      <a:pt x="298" y="1367"/>
                    </a:lnTo>
                    <a:lnTo>
                      <a:pt x="298" y="2417"/>
                    </a:lnTo>
                    <a:lnTo>
                      <a:pt x="258" y="3447"/>
                    </a:lnTo>
                    <a:lnTo>
                      <a:pt x="199" y="4497"/>
                    </a:lnTo>
                    <a:lnTo>
                      <a:pt x="60" y="6577"/>
                    </a:lnTo>
                    <a:lnTo>
                      <a:pt x="20" y="7606"/>
                    </a:lnTo>
                    <a:lnTo>
                      <a:pt x="1" y="8656"/>
                    </a:lnTo>
                    <a:lnTo>
                      <a:pt x="1" y="9310"/>
                    </a:lnTo>
                    <a:lnTo>
                      <a:pt x="40" y="9963"/>
                    </a:lnTo>
                    <a:lnTo>
                      <a:pt x="80" y="10597"/>
                    </a:lnTo>
                    <a:lnTo>
                      <a:pt x="159" y="11231"/>
                    </a:lnTo>
                    <a:lnTo>
                      <a:pt x="238" y="11865"/>
                    </a:lnTo>
                    <a:lnTo>
                      <a:pt x="337" y="12499"/>
                    </a:lnTo>
                    <a:lnTo>
                      <a:pt x="456" y="13132"/>
                    </a:lnTo>
                    <a:lnTo>
                      <a:pt x="575" y="13746"/>
                    </a:lnTo>
                    <a:lnTo>
                      <a:pt x="1169" y="13746"/>
                    </a:lnTo>
                    <a:lnTo>
                      <a:pt x="1031" y="13093"/>
                    </a:lnTo>
                    <a:lnTo>
                      <a:pt x="912" y="12419"/>
                    </a:lnTo>
                    <a:lnTo>
                      <a:pt x="793" y="11746"/>
                    </a:lnTo>
                    <a:lnTo>
                      <a:pt x="714" y="11092"/>
                    </a:lnTo>
                    <a:lnTo>
                      <a:pt x="634" y="10399"/>
                    </a:lnTo>
                    <a:lnTo>
                      <a:pt x="595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595" y="7329"/>
                    </a:lnTo>
                    <a:lnTo>
                      <a:pt x="654" y="6339"/>
                    </a:lnTo>
                    <a:lnTo>
                      <a:pt x="773" y="4338"/>
                    </a:lnTo>
                    <a:lnTo>
                      <a:pt x="833" y="3328"/>
                    </a:lnTo>
                    <a:lnTo>
                      <a:pt x="852" y="2338"/>
                    </a:lnTo>
                    <a:lnTo>
                      <a:pt x="872" y="1328"/>
                    </a:lnTo>
                    <a:lnTo>
                      <a:pt x="833" y="318"/>
                    </a:lnTo>
                    <a:lnTo>
                      <a:pt x="813" y="239"/>
                    </a:lnTo>
                    <a:lnTo>
                      <a:pt x="793" y="179"/>
                    </a:lnTo>
                    <a:lnTo>
                      <a:pt x="773" y="120"/>
                    </a:lnTo>
                    <a:lnTo>
                      <a:pt x="734" y="80"/>
                    </a:lnTo>
                    <a:lnTo>
                      <a:pt x="634" y="21"/>
                    </a:lnTo>
                    <a:lnTo>
                      <a:pt x="51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4" name="Google Shape;6594;p24"/>
              <p:cNvSpPr/>
              <p:nvPr/>
            </p:nvSpPr>
            <p:spPr>
              <a:xfrm>
                <a:off x="1557025" y="1821625"/>
                <a:ext cx="88675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47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80" y="80"/>
                    </a:lnTo>
                    <a:lnTo>
                      <a:pt x="40" y="139"/>
                    </a:lnTo>
                    <a:lnTo>
                      <a:pt x="21" y="17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100" y="1407"/>
                    </a:lnTo>
                    <a:lnTo>
                      <a:pt x="159" y="2496"/>
                    </a:lnTo>
                    <a:lnTo>
                      <a:pt x="278" y="4655"/>
                    </a:lnTo>
                    <a:lnTo>
                      <a:pt x="357" y="5744"/>
                    </a:lnTo>
                    <a:lnTo>
                      <a:pt x="436" y="6814"/>
                    </a:lnTo>
                    <a:lnTo>
                      <a:pt x="535" y="7903"/>
                    </a:lnTo>
                    <a:lnTo>
                      <a:pt x="654" y="8973"/>
                    </a:lnTo>
                    <a:lnTo>
                      <a:pt x="734" y="9527"/>
                    </a:lnTo>
                    <a:lnTo>
                      <a:pt x="813" y="10082"/>
                    </a:lnTo>
                    <a:lnTo>
                      <a:pt x="1031" y="11171"/>
                    </a:lnTo>
                    <a:lnTo>
                      <a:pt x="1268" y="12260"/>
                    </a:lnTo>
                    <a:lnTo>
                      <a:pt x="1546" y="13350"/>
                    </a:lnTo>
                    <a:lnTo>
                      <a:pt x="1803" y="14439"/>
                    </a:lnTo>
                    <a:lnTo>
                      <a:pt x="2061" y="15509"/>
                    </a:lnTo>
                    <a:lnTo>
                      <a:pt x="2298" y="16598"/>
                    </a:lnTo>
                    <a:lnTo>
                      <a:pt x="2496" y="17707"/>
                    </a:lnTo>
                    <a:lnTo>
                      <a:pt x="2675" y="18777"/>
                    </a:lnTo>
                    <a:lnTo>
                      <a:pt x="2793" y="19866"/>
                    </a:lnTo>
                    <a:lnTo>
                      <a:pt x="2892" y="20975"/>
                    </a:lnTo>
                    <a:lnTo>
                      <a:pt x="2952" y="22065"/>
                    </a:lnTo>
                    <a:lnTo>
                      <a:pt x="2972" y="23154"/>
                    </a:lnTo>
                    <a:lnTo>
                      <a:pt x="2972" y="24263"/>
                    </a:lnTo>
                    <a:lnTo>
                      <a:pt x="2912" y="25352"/>
                    </a:lnTo>
                    <a:lnTo>
                      <a:pt x="2833" y="26442"/>
                    </a:lnTo>
                    <a:lnTo>
                      <a:pt x="2774" y="27016"/>
                    </a:lnTo>
                    <a:lnTo>
                      <a:pt x="2714" y="27590"/>
                    </a:lnTo>
                    <a:lnTo>
                      <a:pt x="2536" y="28700"/>
                    </a:lnTo>
                    <a:lnTo>
                      <a:pt x="2318" y="29789"/>
                    </a:lnTo>
                    <a:lnTo>
                      <a:pt x="2080" y="30878"/>
                    </a:lnTo>
                    <a:lnTo>
                      <a:pt x="1803" y="31968"/>
                    </a:lnTo>
                    <a:lnTo>
                      <a:pt x="1526" y="33037"/>
                    </a:lnTo>
                    <a:lnTo>
                      <a:pt x="932" y="35196"/>
                    </a:lnTo>
                    <a:lnTo>
                      <a:pt x="654" y="36285"/>
                    </a:lnTo>
                    <a:lnTo>
                      <a:pt x="535" y="36820"/>
                    </a:lnTo>
                    <a:lnTo>
                      <a:pt x="417" y="37375"/>
                    </a:lnTo>
                    <a:lnTo>
                      <a:pt x="318" y="37929"/>
                    </a:lnTo>
                    <a:lnTo>
                      <a:pt x="238" y="38484"/>
                    </a:lnTo>
                    <a:lnTo>
                      <a:pt x="159" y="39038"/>
                    </a:lnTo>
                    <a:lnTo>
                      <a:pt x="120" y="39593"/>
                    </a:lnTo>
                    <a:lnTo>
                      <a:pt x="80" y="40148"/>
                    </a:lnTo>
                    <a:lnTo>
                      <a:pt x="80" y="40702"/>
                    </a:lnTo>
                    <a:lnTo>
                      <a:pt x="100" y="41257"/>
                    </a:lnTo>
                    <a:lnTo>
                      <a:pt x="139" y="41811"/>
                    </a:lnTo>
                    <a:lnTo>
                      <a:pt x="199" y="42366"/>
                    </a:lnTo>
                    <a:lnTo>
                      <a:pt x="298" y="42901"/>
                    </a:lnTo>
                    <a:lnTo>
                      <a:pt x="417" y="43455"/>
                    </a:lnTo>
                    <a:lnTo>
                      <a:pt x="575" y="43990"/>
                    </a:lnTo>
                    <a:lnTo>
                      <a:pt x="615" y="44069"/>
                    </a:lnTo>
                    <a:lnTo>
                      <a:pt x="654" y="44109"/>
                    </a:lnTo>
                    <a:lnTo>
                      <a:pt x="694" y="44168"/>
                    </a:lnTo>
                    <a:lnTo>
                      <a:pt x="734" y="44188"/>
                    </a:lnTo>
                    <a:lnTo>
                      <a:pt x="852" y="44228"/>
                    </a:lnTo>
                    <a:lnTo>
                      <a:pt x="951" y="44208"/>
                    </a:lnTo>
                    <a:lnTo>
                      <a:pt x="1050" y="44148"/>
                    </a:lnTo>
                    <a:lnTo>
                      <a:pt x="1110" y="44069"/>
                    </a:lnTo>
                    <a:lnTo>
                      <a:pt x="1130" y="44010"/>
                    </a:lnTo>
                    <a:lnTo>
                      <a:pt x="1149" y="43950"/>
                    </a:lnTo>
                    <a:lnTo>
                      <a:pt x="1149" y="43891"/>
                    </a:lnTo>
                    <a:lnTo>
                      <a:pt x="1130" y="43812"/>
                    </a:lnTo>
                    <a:lnTo>
                      <a:pt x="971" y="43297"/>
                    </a:lnTo>
                    <a:lnTo>
                      <a:pt x="852" y="42782"/>
                    </a:lnTo>
                    <a:lnTo>
                      <a:pt x="753" y="42247"/>
                    </a:lnTo>
                    <a:lnTo>
                      <a:pt x="694" y="41712"/>
                    </a:lnTo>
                    <a:lnTo>
                      <a:pt x="654" y="41178"/>
                    </a:lnTo>
                    <a:lnTo>
                      <a:pt x="654" y="40663"/>
                    </a:lnTo>
                    <a:lnTo>
                      <a:pt x="654" y="40128"/>
                    </a:lnTo>
                    <a:lnTo>
                      <a:pt x="694" y="39593"/>
                    </a:lnTo>
                    <a:lnTo>
                      <a:pt x="734" y="39058"/>
                    </a:lnTo>
                    <a:lnTo>
                      <a:pt x="793" y="38523"/>
                    </a:lnTo>
                    <a:lnTo>
                      <a:pt x="892" y="37989"/>
                    </a:lnTo>
                    <a:lnTo>
                      <a:pt x="991" y="37474"/>
                    </a:lnTo>
                    <a:lnTo>
                      <a:pt x="1209" y="36424"/>
                    </a:lnTo>
                    <a:lnTo>
                      <a:pt x="1486" y="35374"/>
                    </a:lnTo>
                    <a:lnTo>
                      <a:pt x="2021" y="33374"/>
                    </a:lnTo>
                    <a:lnTo>
                      <a:pt x="2298" y="32364"/>
                    </a:lnTo>
                    <a:lnTo>
                      <a:pt x="2556" y="31354"/>
                    </a:lnTo>
                    <a:lnTo>
                      <a:pt x="2793" y="30344"/>
                    </a:lnTo>
                    <a:lnTo>
                      <a:pt x="3011" y="29333"/>
                    </a:lnTo>
                    <a:lnTo>
                      <a:pt x="3189" y="28303"/>
                    </a:lnTo>
                    <a:lnTo>
                      <a:pt x="3328" y="27254"/>
                    </a:lnTo>
                    <a:lnTo>
                      <a:pt x="3427" y="26224"/>
                    </a:lnTo>
                    <a:lnTo>
                      <a:pt x="3487" y="25194"/>
                    </a:lnTo>
                    <a:lnTo>
                      <a:pt x="3526" y="24164"/>
                    </a:lnTo>
                    <a:lnTo>
                      <a:pt x="3546" y="23134"/>
                    </a:lnTo>
                    <a:lnTo>
                      <a:pt x="3526" y="22124"/>
                    </a:lnTo>
                    <a:lnTo>
                      <a:pt x="3467" y="21094"/>
                    </a:lnTo>
                    <a:lnTo>
                      <a:pt x="3388" y="20064"/>
                    </a:lnTo>
                    <a:lnTo>
                      <a:pt x="3269" y="19034"/>
                    </a:lnTo>
                    <a:lnTo>
                      <a:pt x="3189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94" y="15806"/>
                    </a:lnTo>
                    <a:lnTo>
                      <a:pt x="2437" y="14756"/>
                    </a:lnTo>
                    <a:lnTo>
                      <a:pt x="1922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67" y="9884"/>
                    </a:lnTo>
                    <a:lnTo>
                      <a:pt x="1268" y="9250"/>
                    </a:lnTo>
                    <a:lnTo>
                      <a:pt x="1169" y="8616"/>
                    </a:lnTo>
                    <a:lnTo>
                      <a:pt x="1110" y="7982"/>
                    </a:lnTo>
                    <a:lnTo>
                      <a:pt x="991" y="6715"/>
                    </a:lnTo>
                    <a:lnTo>
                      <a:pt x="892" y="5447"/>
                    </a:lnTo>
                    <a:lnTo>
                      <a:pt x="753" y="2872"/>
                    </a:lnTo>
                    <a:lnTo>
                      <a:pt x="674" y="1605"/>
                    </a:lnTo>
                    <a:lnTo>
                      <a:pt x="575" y="317"/>
                    </a:lnTo>
                    <a:lnTo>
                      <a:pt x="575" y="258"/>
                    </a:lnTo>
                    <a:lnTo>
                      <a:pt x="535" y="179"/>
                    </a:lnTo>
                    <a:lnTo>
                      <a:pt x="516" y="139"/>
                    </a:lnTo>
                    <a:lnTo>
                      <a:pt x="476" y="80"/>
                    </a:lnTo>
                    <a:lnTo>
                      <a:pt x="37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5" name="Google Shape;6595;p24"/>
              <p:cNvSpPr/>
              <p:nvPr/>
            </p:nvSpPr>
            <p:spPr>
              <a:xfrm>
                <a:off x="1464925" y="2171700"/>
                <a:ext cx="113925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57" h="18440" extrusionOk="0">
                    <a:moveTo>
                      <a:pt x="2338" y="0"/>
                    </a:moveTo>
                    <a:lnTo>
                      <a:pt x="2278" y="20"/>
                    </a:lnTo>
                    <a:lnTo>
                      <a:pt x="2199" y="99"/>
                    </a:lnTo>
                    <a:lnTo>
                      <a:pt x="2140" y="198"/>
                    </a:lnTo>
                    <a:lnTo>
                      <a:pt x="2120" y="317"/>
                    </a:lnTo>
                    <a:lnTo>
                      <a:pt x="2120" y="377"/>
                    </a:lnTo>
                    <a:lnTo>
                      <a:pt x="2120" y="436"/>
                    </a:lnTo>
                    <a:lnTo>
                      <a:pt x="2140" y="515"/>
                    </a:lnTo>
                    <a:lnTo>
                      <a:pt x="2179" y="575"/>
                    </a:lnTo>
                    <a:lnTo>
                      <a:pt x="2516" y="1010"/>
                    </a:lnTo>
                    <a:lnTo>
                      <a:pt x="2813" y="1486"/>
                    </a:lnTo>
                    <a:lnTo>
                      <a:pt x="3071" y="1961"/>
                    </a:lnTo>
                    <a:lnTo>
                      <a:pt x="3289" y="2437"/>
                    </a:lnTo>
                    <a:lnTo>
                      <a:pt x="3487" y="2932"/>
                    </a:lnTo>
                    <a:lnTo>
                      <a:pt x="364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4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596"/>
                    </a:lnTo>
                    <a:lnTo>
                      <a:pt x="3982" y="7150"/>
                    </a:lnTo>
                    <a:lnTo>
                      <a:pt x="3942" y="7705"/>
                    </a:lnTo>
                    <a:lnTo>
                      <a:pt x="3903" y="8260"/>
                    </a:lnTo>
                    <a:lnTo>
                      <a:pt x="3823" y="8814"/>
                    </a:lnTo>
                    <a:lnTo>
                      <a:pt x="3744" y="9369"/>
                    </a:lnTo>
                    <a:lnTo>
                      <a:pt x="3645" y="9923"/>
                    </a:lnTo>
                    <a:lnTo>
                      <a:pt x="3427" y="11052"/>
                    </a:lnTo>
                    <a:lnTo>
                      <a:pt x="3170" y="12161"/>
                    </a:lnTo>
                    <a:lnTo>
                      <a:pt x="2892" y="13271"/>
                    </a:lnTo>
                    <a:lnTo>
                      <a:pt x="2358" y="1542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24" y="17291"/>
                    </a:lnTo>
                    <a:lnTo>
                      <a:pt x="1585" y="17054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5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6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60"/>
                    </a:lnTo>
                    <a:lnTo>
                      <a:pt x="57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55" y="7210"/>
                    </a:lnTo>
                    <a:lnTo>
                      <a:pt x="516" y="7170"/>
                    </a:lnTo>
                    <a:lnTo>
                      <a:pt x="436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40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22"/>
                    </a:lnTo>
                    <a:lnTo>
                      <a:pt x="40" y="10914"/>
                    </a:lnTo>
                    <a:lnTo>
                      <a:pt x="80" y="11785"/>
                    </a:lnTo>
                    <a:lnTo>
                      <a:pt x="139" y="12657"/>
                    </a:lnTo>
                    <a:lnTo>
                      <a:pt x="199" y="13528"/>
                    </a:lnTo>
                    <a:lnTo>
                      <a:pt x="298" y="14399"/>
                    </a:lnTo>
                    <a:lnTo>
                      <a:pt x="377" y="14974"/>
                    </a:lnTo>
                    <a:lnTo>
                      <a:pt x="456" y="15528"/>
                    </a:lnTo>
                    <a:lnTo>
                      <a:pt x="595" y="16083"/>
                    </a:lnTo>
                    <a:lnTo>
                      <a:pt x="674" y="16360"/>
                    </a:lnTo>
                    <a:lnTo>
                      <a:pt x="753" y="16618"/>
                    </a:lnTo>
                    <a:lnTo>
                      <a:pt x="852" y="16875"/>
                    </a:lnTo>
                    <a:lnTo>
                      <a:pt x="951" y="17133"/>
                    </a:lnTo>
                    <a:lnTo>
                      <a:pt x="1090" y="17370"/>
                    </a:lnTo>
                    <a:lnTo>
                      <a:pt x="1209" y="17588"/>
                    </a:lnTo>
                    <a:lnTo>
                      <a:pt x="1367" y="17806"/>
                    </a:lnTo>
                    <a:lnTo>
                      <a:pt x="1546" y="18024"/>
                    </a:lnTo>
                    <a:lnTo>
                      <a:pt x="172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20" y="18440"/>
                    </a:lnTo>
                    <a:lnTo>
                      <a:pt x="2179" y="18420"/>
                    </a:lnTo>
                    <a:lnTo>
                      <a:pt x="2239" y="18381"/>
                    </a:lnTo>
                    <a:lnTo>
                      <a:pt x="2278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56" y="17113"/>
                    </a:lnTo>
                    <a:lnTo>
                      <a:pt x="2793" y="16004"/>
                    </a:lnTo>
                    <a:lnTo>
                      <a:pt x="3071" y="14855"/>
                    </a:lnTo>
                    <a:lnTo>
                      <a:pt x="3368" y="13686"/>
                    </a:lnTo>
                    <a:lnTo>
                      <a:pt x="3645" y="12518"/>
                    </a:lnTo>
                    <a:lnTo>
                      <a:pt x="3922" y="11330"/>
                    </a:lnTo>
                    <a:lnTo>
                      <a:pt x="4160" y="10141"/>
                    </a:lnTo>
                    <a:lnTo>
                      <a:pt x="4259" y="9527"/>
                    </a:lnTo>
                    <a:lnTo>
                      <a:pt x="4358" y="8933"/>
                    </a:lnTo>
                    <a:lnTo>
                      <a:pt x="4418" y="8339"/>
                    </a:lnTo>
                    <a:lnTo>
                      <a:pt x="4497" y="7764"/>
                    </a:lnTo>
                    <a:lnTo>
                      <a:pt x="4536" y="7170"/>
                    </a:lnTo>
                    <a:lnTo>
                      <a:pt x="4556" y="6596"/>
                    </a:lnTo>
                    <a:lnTo>
                      <a:pt x="4556" y="6002"/>
                    </a:lnTo>
                    <a:lnTo>
                      <a:pt x="4517" y="5427"/>
                    </a:lnTo>
                    <a:lnTo>
                      <a:pt x="4477" y="4853"/>
                    </a:lnTo>
                    <a:lnTo>
                      <a:pt x="4398" y="4298"/>
                    </a:lnTo>
                    <a:lnTo>
                      <a:pt x="4299" y="3744"/>
                    </a:lnTo>
                    <a:lnTo>
                      <a:pt x="4160" y="3189"/>
                    </a:lnTo>
                    <a:lnTo>
                      <a:pt x="3982" y="2654"/>
                    </a:lnTo>
                    <a:lnTo>
                      <a:pt x="3784" y="2120"/>
                    </a:lnTo>
                    <a:lnTo>
                      <a:pt x="3546" y="1605"/>
                    </a:lnTo>
                    <a:lnTo>
                      <a:pt x="3269" y="1090"/>
                    </a:lnTo>
                    <a:lnTo>
                      <a:pt x="2952" y="595"/>
                    </a:lnTo>
                    <a:lnTo>
                      <a:pt x="2595" y="99"/>
                    </a:lnTo>
                    <a:lnTo>
                      <a:pt x="2536" y="60"/>
                    </a:lnTo>
                    <a:lnTo>
                      <a:pt x="2496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6" name="Google Shape;6596;p24"/>
              <p:cNvSpPr/>
              <p:nvPr/>
            </p:nvSpPr>
            <p:spPr>
              <a:xfrm>
                <a:off x="1467400" y="1843400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34" y="1"/>
                    </a:moveTo>
                    <a:lnTo>
                      <a:pt x="635" y="21"/>
                    </a:lnTo>
                    <a:lnTo>
                      <a:pt x="536" y="80"/>
                    </a:lnTo>
                    <a:lnTo>
                      <a:pt x="456" y="159"/>
                    </a:lnTo>
                    <a:lnTo>
                      <a:pt x="437" y="219"/>
                    </a:lnTo>
                    <a:lnTo>
                      <a:pt x="417" y="278"/>
                    </a:lnTo>
                    <a:lnTo>
                      <a:pt x="417" y="338"/>
                    </a:lnTo>
                    <a:lnTo>
                      <a:pt x="437" y="417"/>
                    </a:lnTo>
                    <a:lnTo>
                      <a:pt x="595" y="1051"/>
                    </a:lnTo>
                    <a:lnTo>
                      <a:pt x="734" y="1684"/>
                    </a:lnTo>
                    <a:lnTo>
                      <a:pt x="833" y="2338"/>
                    </a:lnTo>
                    <a:lnTo>
                      <a:pt x="932" y="2972"/>
                    </a:lnTo>
                    <a:lnTo>
                      <a:pt x="971" y="3625"/>
                    </a:lnTo>
                    <a:lnTo>
                      <a:pt x="1011" y="4279"/>
                    </a:lnTo>
                    <a:lnTo>
                      <a:pt x="1011" y="4952"/>
                    </a:lnTo>
                    <a:lnTo>
                      <a:pt x="991" y="5606"/>
                    </a:lnTo>
                    <a:lnTo>
                      <a:pt x="932" y="6299"/>
                    </a:lnTo>
                    <a:lnTo>
                      <a:pt x="833" y="6973"/>
                    </a:lnTo>
                    <a:lnTo>
                      <a:pt x="734" y="7646"/>
                    </a:lnTo>
                    <a:lnTo>
                      <a:pt x="615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60" y="11587"/>
                    </a:lnTo>
                    <a:lnTo>
                      <a:pt x="21" y="12142"/>
                    </a:lnTo>
                    <a:lnTo>
                      <a:pt x="1" y="12716"/>
                    </a:lnTo>
                    <a:lnTo>
                      <a:pt x="1" y="13291"/>
                    </a:lnTo>
                    <a:lnTo>
                      <a:pt x="21" y="13845"/>
                    </a:lnTo>
                    <a:lnTo>
                      <a:pt x="80" y="14400"/>
                    </a:lnTo>
                    <a:lnTo>
                      <a:pt x="179" y="14974"/>
                    </a:lnTo>
                    <a:lnTo>
                      <a:pt x="298" y="15529"/>
                    </a:lnTo>
                    <a:lnTo>
                      <a:pt x="476" y="16143"/>
                    </a:lnTo>
                    <a:lnTo>
                      <a:pt x="654" y="16737"/>
                    </a:lnTo>
                    <a:lnTo>
                      <a:pt x="1051" y="17945"/>
                    </a:lnTo>
                    <a:lnTo>
                      <a:pt x="1229" y="18559"/>
                    </a:lnTo>
                    <a:lnTo>
                      <a:pt x="1387" y="19173"/>
                    </a:lnTo>
                    <a:lnTo>
                      <a:pt x="1506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05" y="20500"/>
                    </a:lnTo>
                    <a:lnTo>
                      <a:pt x="1645" y="20560"/>
                    </a:lnTo>
                    <a:lnTo>
                      <a:pt x="1664" y="20619"/>
                    </a:lnTo>
                    <a:lnTo>
                      <a:pt x="1704" y="20659"/>
                    </a:lnTo>
                    <a:lnTo>
                      <a:pt x="180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100" y="20659"/>
                    </a:lnTo>
                    <a:lnTo>
                      <a:pt x="2140" y="20619"/>
                    </a:lnTo>
                    <a:lnTo>
                      <a:pt x="2160" y="20560"/>
                    </a:lnTo>
                    <a:lnTo>
                      <a:pt x="2179" y="20500"/>
                    </a:lnTo>
                    <a:lnTo>
                      <a:pt x="2160" y="20421"/>
                    </a:lnTo>
                    <a:lnTo>
                      <a:pt x="2100" y="19827"/>
                    </a:lnTo>
                    <a:lnTo>
                      <a:pt x="1981" y="19252"/>
                    </a:lnTo>
                    <a:lnTo>
                      <a:pt x="1843" y="18678"/>
                    </a:lnTo>
                    <a:lnTo>
                      <a:pt x="1684" y="18124"/>
                    </a:lnTo>
                    <a:lnTo>
                      <a:pt x="1348" y="17014"/>
                    </a:lnTo>
                    <a:lnTo>
                      <a:pt x="1011" y="15885"/>
                    </a:lnTo>
                    <a:lnTo>
                      <a:pt x="912" y="15549"/>
                    </a:lnTo>
                    <a:lnTo>
                      <a:pt x="833" y="15192"/>
                    </a:lnTo>
                    <a:lnTo>
                      <a:pt x="753" y="14836"/>
                    </a:lnTo>
                    <a:lnTo>
                      <a:pt x="694" y="14499"/>
                    </a:lnTo>
                    <a:lnTo>
                      <a:pt x="615" y="13806"/>
                    </a:lnTo>
                    <a:lnTo>
                      <a:pt x="575" y="13113"/>
                    </a:lnTo>
                    <a:lnTo>
                      <a:pt x="595" y="12419"/>
                    </a:lnTo>
                    <a:lnTo>
                      <a:pt x="635" y="11726"/>
                    </a:lnTo>
                    <a:lnTo>
                      <a:pt x="714" y="11013"/>
                    </a:lnTo>
                    <a:lnTo>
                      <a:pt x="813" y="10300"/>
                    </a:lnTo>
                    <a:lnTo>
                      <a:pt x="1051" y="9052"/>
                    </a:lnTo>
                    <a:lnTo>
                      <a:pt x="1268" y="7824"/>
                    </a:lnTo>
                    <a:lnTo>
                      <a:pt x="1367" y="7190"/>
                    </a:lnTo>
                    <a:lnTo>
                      <a:pt x="1466" y="6576"/>
                    </a:lnTo>
                    <a:lnTo>
                      <a:pt x="1526" y="5943"/>
                    </a:lnTo>
                    <a:lnTo>
                      <a:pt x="1565" y="5309"/>
                    </a:lnTo>
                    <a:lnTo>
                      <a:pt x="1585" y="4655"/>
                    </a:lnTo>
                    <a:lnTo>
                      <a:pt x="1565" y="4021"/>
                    </a:lnTo>
                    <a:lnTo>
                      <a:pt x="1526" y="3388"/>
                    </a:lnTo>
                    <a:lnTo>
                      <a:pt x="1466" y="2734"/>
                    </a:lnTo>
                    <a:lnTo>
                      <a:pt x="1387" y="2100"/>
                    </a:lnTo>
                    <a:lnTo>
                      <a:pt x="1268" y="1486"/>
                    </a:lnTo>
                    <a:lnTo>
                      <a:pt x="1150" y="852"/>
                    </a:lnTo>
                    <a:lnTo>
                      <a:pt x="991" y="239"/>
                    </a:lnTo>
                    <a:lnTo>
                      <a:pt x="951" y="159"/>
                    </a:lnTo>
                    <a:lnTo>
                      <a:pt x="932" y="120"/>
                    </a:lnTo>
                    <a:lnTo>
                      <a:pt x="892" y="60"/>
                    </a:lnTo>
                    <a:lnTo>
                      <a:pt x="833" y="40"/>
                    </a:lnTo>
                    <a:lnTo>
                      <a:pt x="7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7" name="Google Shape;6597;p24"/>
              <p:cNvSpPr/>
              <p:nvPr/>
            </p:nvSpPr>
            <p:spPr>
              <a:xfrm>
                <a:off x="1401050" y="1963725"/>
                <a:ext cx="1020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81" h="51557" extrusionOk="0">
                    <a:moveTo>
                      <a:pt x="1645" y="1"/>
                    </a:moveTo>
                    <a:lnTo>
                      <a:pt x="1585" y="21"/>
                    </a:lnTo>
                    <a:lnTo>
                      <a:pt x="1546" y="40"/>
                    </a:lnTo>
                    <a:lnTo>
                      <a:pt x="1506" y="60"/>
                    </a:lnTo>
                    <a:lnTo>
                      <a:pt x="1466" y="120"/>
                    </a:lnTo>
                    <a:lnTo>
                      <a:pt x="1447" y="179"/>
                    </a:lnTo>
                    <a:lnTo>
                      <a:pt x="1427" y="238"/>
                    </a:lnTo>
                    <a:lnTo>
                      <a:pt x="1050" y="2774"/>
                    </a:lnTo>
                    <a:lnTo>
                      <a:pt x="892" y="4041"/>
                    </a:lnTo>
                    <a:lnTo>
                      <a:pt x="714" y="5309"/>
                    </a:lnTo>
                    <a:lnTo>
                      <a:pt x="575" y="6596"/>
                    </a:lnTo>
                    <a:lnTo>
                      <a:pt x="436" y="7884"/>
                    </a:lnTo>
                    <a:lnTo>
                      <a:pt x="337" y="9171"/>
                    </a:lnTo>
                    <a:lnTo>
                      <a:pt x="219" y="10458"/>
                    </a:lnTo>
                    <a:lnTo>
                      <a:pt x="139" y="11746"/>
                    </a:lnTo>
                    <a:lnTo>
                      <a:pt x="80" y="13033"/>
                    </a:lnTo>
                    <a:lnTo>
                      <a:pt x="40" y="14321"/>
                    </a:lnTo>
                    <a:lnTo>
                      <a:pt x="1" y="15608"/>
                    </a:lnTo>
                    <a:lnTo>
                      <a:pt x="1" y="16895"/>
                    </a:lnTo>
                    <a:lnTo>
                      <a:pt x="21" y="18183"/>
                    </a:lnTo>
                    <a:lnTo>
                      <a:pt x="60" y="19470"/>
                    </a:lnTo>
                    <a:lnTo>
                      <a:pt x="139" y="20738"/>
                    </a:lnTo>
                    <a:lnTo>
                      <a:pt x="238" y="21966"/>
                    </a:lnTo>
                    <a:lnTo>
                      <a:pt x="357" y="23174"/>
                    </a:lnTo>
                    <a:lnTo>
                      <a:pt x="516" y="24362"/>
                    </a:lnTo>
                    <a:lnTo>
                      <a:pt x="714" y="25551"/>
                    </a:lnTo>
                    <a:lnTo>
                      <a:pt x="932" y="26719"/>
                    </a:lnTo>
                    <a:lnTo>
                      <a:pt x="1189" y="27908"/>
                    </a:lnTo>
                    <a:lnTo>
                      <a:pt x="1447" y="29076"/>
                    </a:lnTo>
                    <a:lnTo>
                      <a:pt x="1744" y="30245"/>
                    </a:lnTo>
                    <a:lnTo>
                      <a:pt x="2338" y="32622"/>
                    </a:lnTo>
                    <a:lnTo>
                      <a:pt x="2615" y="33810"/>
                    </a:lnTo>
                    <a:lnTo>
                      <a:pt x="2873" y="34998"/>
                    </a:lnTo>
                    <a:lnTo>
                      <a:pt x="3110" y="36207"/>
                    </a:lnTo>
                    <a:lnTo>
                      <a:pt x="3209" y="36821"/>
                    </a:lnTo>
                    <a:lnTo>
                      <a:pt x="3308" y="37435"/>
                    </a:lnTo>
                    <a:lnTo>
                      <a:pt x="3368" y="38029"/>
                    </a:lnTo>
                    <a:lnTo>
                      <a:pt x="3427" y="38643"/>
                    </a:lnTo>
                    <a:lnTo>
                      <a:pt x="3487" y="39257"/>
                    </a:lnTo>
                    <a:lnTo>
                      <a:pt x="3506" y="39891"/>
                    </a:lnTo>
                    <a:lnTo>
                      <a:pt x="3506" y="40604"/>
                    </a:lnTo>
                    <a:lnTo>
                      <a:pt x="3506" y="41317"/>
                    </a:lnTo>
                    <a:lnTo>
                      <a:pt x="3467" y="42030"/>
                    </a:lnTo>
                    <a:lnTo>
                      <a:pt x="3407" y="42743"/>
                    </a:lnTo>
                    <a:lnTo>
                      <a:pt x="3269" y="44149"/>
                    </a:lnTo>
                    <a:lnTo>
                      <a:pt x="3110" y="45575"/>
                    </a:lnTo>
                    <a:lnTo>
                      <a:pt x="2952" y="46981"/>
                    </a:lnTo>
                    <a:lnTo>
                      <a:pt x="2892" y="47694"/>
                    </a:lnTo>
                    <a:lnTo>
                      <a:pt x="2853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3" y="50546"/>
                    </a:lnTo>
                    <a:lnTo>
                      <a:pt x="2892" y="51259"/>
                    </a:lnTo>
                    <a:lnTo>
                      <a:pt x="2912" y="51378"/>
                    </a:lnTo>
                    <a:lnTo>
                      <a:pt x="2972" y="51457"/>
                    </a:lnTo>
                    <a:lnTo>
                      <a:pt x="3031" y="51517"/>
                    </a:lnTo>
                    <a:lnTo>
                      <a:pt x="3110" y="51556"/>
                    </a:lnTo>
                    <a:lnTo>
                      <a:pt x="3308" y="51556"/>
                    </a:lnTo>
                    <a:lnTo>
                      <a:pt x="3388" y="51517"/>
                    </a:lnTo>
                    <a:lnTo>
                      <a:pt x="3427" y="51457"/>
                    </a:lnTo>
                    <a:lnTo>
                      <a:pt x="3467" y="51378"/>
                    </a:lnTo>
                    <a:lnTo>
                      <a:pt x="3467" y="51259"/>
                    </a:lnTo>
                    <a:lnTo>
                      <a:pt x="3407" y="50625"/>
                    </a:lnTo>
                    <a:lnTo>
                      <a:pt x="3388" y="50011"/>
                    </a:lnTo>
                    <a:lnTo>
                      <a:pt x="3388" y="49378"/>
                    </a:lnTo>
                    <a:lnTo>
                      <a:pt x="3407" y="48744"/>
                    </a:lnTo>
                    <a:lnTo>
                      <a:pt x="3427" y="48130"/>
                    </a:lnTo>
                    <a:lnTo>
                      <a:pt x="3487" y="47496"/>
                    </a:lnTo>
                    <a:lnTo>
                      <a:pt x="3605" y="46248"/>
                    </a:lnTo>
                    <a:lnTo>
                      <a:pt x="3883" y="43753"/>
                    </a:lnTo>
                    <a:lnTo>
                      <a:pt x="4002" y="42505"/>
                    </a:lnTo>
                    <a:lnTo>
                      <a:pt x="4041" y="41891"/>
                    </a:lnTo>
                    <a:lnTo>
                      <a:pt x="4061" y="41257"/>
                    </a:lnTo>
                    <a:lnTo>
                      <a:pt x="4081" y="40663"/>
                    </a:lnTo>
                    <a:lnTo>
                      <a:pt x="4081" y="40089"/>
                    </a:lnTo>
                    <a:lnTo>
                      <a:pt x="4061" y="39494"/>
                    </a:lnTo>
                    <a:lnTo>
                      <a:pt x="4021" y="38920"/>
                    </a:lnTo>
                    <a:lnTo>
                      <a:pt x="3962" y="38346"/>
                    </a:lnTo>
                    <a:lnTo>
                      <a:pt x="3903" y="37771"/>
                    </a:lnTo>
                    <a:lnTo>
                      <a:pt x="3744" y="36622"/>
                    </a:lnTo>
                    <a:lnTo>
                      <a:pt x="3546" y="35474"/>
                    </a:lnTo>
                    <a:lnTo>
                      <a:pt x="3328" y="34345"/>
                    </a:lnTo>
                    <a:lnTo>
                      <a:pt x="3071" y="33216"/>
                    </a:lnTo>
                    <a:lnTo>
                      <a:pt x="2793" y="32087"/>
                    </a:lnTo>
                    <a:lnTo>
                      <a:pt x="2199" y="29670"/>
                    </a:lnTo>
                    <a:lnTo>
                      <a:pt x="1902" y="28462"/>
                    </a:lnTo>
                    <a:lnTo>
                      <a:pt x="1625" y="27254"/>
                    </a:lnTo>
                    <a:lnTo>
                      <a:pt x="1387" y="26046"/>
                    </a:lnTo>
                    <a:lnTo>
                      <a:pt x="1169" y="24818"/>
                    </a:lnTo>
                    <a:lnTo>
                      <a:pt x="971" y="23590"/>
                    </a:lnTo>
                    <a:lnTo>
                      <a:pt x="833" y="22342"/>
                    </a:lnTo>
                    <a:lnTo>
                      <a:pt x="734" y="21055"/>
                    </a:lnTo>
                    <a:lnTo>
                      <a:pt x="654" y="19787"/>
                    </a:lnTo>
                    <a:lnTo>
                      <a:pt x="615" y="18500"/>
                    </a:lnTo>
                    <a:lnTo>
                      <a:pt x="595" y="17212"/>
                    </a:lnTo>
                    <a:lnTo>
                      <a:pt x="595" y="15925"/>
                    </a:lnTo>
                    <a:lnTo>
                      <a:pt x="635" y="14657"/>
                    </a:lnTo>
                    <a:lnTo>
                      <a:pt x="674" y="13370"/>
                    </a:lnTo>
                    <a:lnTo>
                      <a:pt x="734" y="12083"/>
                    </a:lnTo>
                    <a:lnTo>
                      <a:pt x="833" y="10617"/>
                    </a:lnTo>
                    <a:lnTo>
                      <a:pt x="932" y="9151"/>
                    </a:lnTo>
                    <a:lnTo>
                      <a:pt x="1070" y="7686"/>
                    </a:lnTo>
                    <a:lnTo>
                      <a:pt x="1209" y="6240"/>
                    </a:lnTo>
                    <a:lnTo>
                      <a:pt x="1367" y="4774"/>
                    </a:lnTo>
                    <a:lnTo>
                      <a:pt x="1565" y="3328"/>
                    </a:lnTo>
                    <a:lnTo>
                      <a:pt x="1763" y="1863"/>
                    </a:lnTo>
                    <a:lnTo>
                      <a:pt x="1981" y="417"/>
                    </a:lnTo>
                    <a:lnTo>
                      <a:pt x="1981" y="337"/>
                    </a:lnTo>
                    <a:lnTo>
                      <a:pt x="1962" y="278"/>
                    </a:lnTo>
                    <a:lnTo>
                      <a:pt x="1962" y="219"/>
                    </a:lnTo>
                    <a:lnTo>
                      <a:pt x="1922" y="159"/>
                    </a:lnTo>
                    <a:lnTo>
                      <a:pt x="1843" y="60"/>
                    </a:lnTo>
                    <a:lnTo>
                      <a:pt x="1744" y="21"/>
                    </a:lnTo>
                    <a:lnTo>
                      <a:pt x="164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8" name="Google Shape;6598;p24"/>
              <p:cNvSpPr/>
              <p:nvPr/>
            </p:nvSpPr>
            <p:spPr>
              <a:xfrm>
                <a:off x="152682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18" y="0"/>
                    </a:moveTo>
                    <a:lnTo>
                      <a:pt x="119" y="60"/>
                    </a:lnTo>
                    <a:lnTo>
                      <a:pt x="40" y="139"/>
                    </a:lnTo>
                    <a:lnTo>
                      <a:pt x="20" y="198"/>
                    </a:lnTo>
                    <a:lnTo>
                      <a:pt x="1" y="25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8" y="1941"/>
                    </a:lnTo>
                    <a:lnTo>
                      <a:pt x="397" y="3486"/>
                    </a:lnTo>
                    <a:lnTo>
                      <a:pt x="515" y="5031"/>
                    </a:lnTo>
                    <a:lnTo>
                      <a:pt x="615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5" y="11230"/>
                    </a:lnTo>
                    <a:lnTo>
                      <a:pt x="535" y="12795"/>
                    </a:lnTo>
                    <a:lnTo>
                      <a:pt x="535" y="12854"/>
                    </a:lnTo>
                    <a:lnTo>
                      <a:pt x="535" y="12934"/>
                    </a:lnTo>
                    <a:lnTo>
                      <a:pt x="575" y="12973"/>
                    </a:lnTo>
                    <a:lnTo>
                      <a:pt x="595" y="13033"/>
                    </a:lnTo>
                    <a:lnTo>
                      <a:pt x="694" y="13092"/>
                    </a:lnTo>
                    <a:lnTo>
                      <a:pt x="793" y="13112"/>
                    </a:lnTo>
                    <a:lnTo>
                      <a:pt x="892" y="13092"/>
                    </a:lnTo>
                    <a:lnTo>
                      <a:pt x="991" y="13033"/>
                    </a:lnTo>
                    <a:lnTo>
                      <a:pt x="1030" y="12973"/>
                    </a:lnTo>
                    <a:lnTo>
                      <a:pt x="1070" y="12934"/>
                    </a:lnTo>
                    <a:lnTo>
                      <a:pt x="1090" y="12854"/>
                    </a:lnTo>
                    <a:lnTo>
                      <a:pt x="1090" y="12795"/>
                    </a:lnTo>
                    <a:lnTo>
                      <a:pt x="1189" y="11210"/>
                    </a:lnTo>
                    <a:lnTo>
                      <a:pt x="1229" y="9646"/>
                    </a:lnTo>
                    <a:lnTo>
                      <a:pt x="1209" y="8061"/>
                    </a:lnTo>
                    <a:lnTo>
                      <a:pt x="1169" y="6497"/>
                    </a:lnTo>
                    <a:lnTo>
                      <a:pt x="1070" y="4912"/>
                    </a:lnTo>
                    <a:lnTo>
                      <a:pt x="951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5" y="159"/>
                    </a:lnTo>
                    <a:lnTo>
                      <a:pt x="496" y="99"/>
                    </a:lnTo>
                    <a:lnTo>
                      <a:pt x="476" y="60"/>
                    </a:lnTo>
                    <a:lnTo>
                      <a:pt x="416" y="20"/>
                    </a:lnTo>
                    <a:lnTo>
                      <a:pt x="37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9" name="Google Shape;6599;p24"/>
              <p:cNvSpPr/>
              <p:nvPr/>
            </p:nvSpPr>
            <p:spPr>
              <a:xfrm>
                <a:off x="1426300" y="1002150"/>
                <a:ext cx="93125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5" h="35473" extrusionOk="0">
                    <a:moveTo>
                      <a:pt x="2397" y="0"/>
                    </a:moveTo>
                    <a:lnTo>
                      <a:pt x="2279" y="20"/>
                    </a:lnTo>
                    <a:lnTo>
                      <a:pt x="2180" y="59"/>
                    </a:lnTo>
                    <a:lnTo>
                      <a:pt x="2100" y="158"/>
                    </a:lnTo>
                    <a:lnTo>
                      <a:pt x="2061" y="277"/>
                    </a:lnTo>
                    <a:lnTo>
                      <a:pt x="2041" y="337"/>
                    </a:lnTo>
                    <a:lnTo>
                      <a:pt x="2041" y="416"/>
                    </a:lnTo>
                    <a:lnTo>
                      <a:pt x="2318" y="2753"/>
                    </a:lnTo>
                    <a:lnTo>
                      <a:pt x="2576" y="5110"/>
                    </a:lnTo>
                    <a:lnTo>
                      <a:pt x="2794" y="7467"/>
                    </a:lnTo>
                    <a:lnTo>
                      <a:pt x="2893" y="8655"/>
                    </a:lnTo>
                    <a:lnTo>
                      <a:pt x="2972" y="9824"/>
                    </a:lnTo>
                    <a:lnTo>
                      <a:pt x="3051" y="11012"/>
                    </a:lnTo>
                    <a:lnTo>
                      <a:pt x="3091" y="12181"/>
                    </a:lnTo>
                    <a:lnTo>
                      <a:pt x="3130" y="13369"/>
                    </a:lnTo>
                    <a:lnTo>
                      <a:pt x="3150" y="14558"/>
                    </a:lnTo>
                    <a:lnTo>
                      <a:pt x="3130" y="15746"/>
                    </a:lnTo>
                    <a:lnTo>
                      <a:pt x="3110" y="16915"/>
                    </a:lnTo>
                    <a:lnTo>
                      <a:pt x="3051" y="18103"/>
                    </a:lnTo>
                    <a:lnTo>
                      <a:pt x="2972" y="19291"/>
                    </a:lnTo>
                    <a:lnTo>
                      <a:pt x="2853" y="20420"/>
                    </a:lnTo>
                    <a:lnTo>
                      <a:pt x="2734" y="21529"/>
                    </a:lnTo>
                    <a:lnTo>
                      <a:pt x="2556" y="22639"/>
                    </a:lnTo>
                    <a:lnTo>
                      <a:pt x="2358" y="23748"/>
                    </a:lnTo>
                    <a:lnTo>
                      <a:pt x="2140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49" y="28065"/>
                    </a:lnTo>
                    <a:lnTo>
                      <a:pt x="635" y="29848"/>
                    </a:lnTo>
                    <a:lnTo>
                      <a:pt x="496" y="30284"/>
                    </a:lnTo>
                    <a:lnTo>
                      <a:pt x="357" y="30739"/>
                    </a:lnTo>
                    <a:lnTo>
                      <a:pt x="239" y="31195"/>
                    </a:lnTo>
                    <a:lnTo>
                      <a:pt x="139" y="31670"/>
                    </a:lnTo>
                    <a:lnTo>
                      <a:pt x="60" y="32126"/>
                    </a:lnTo>
                    <a:lnTo>
                      <a:pt x="21" y="32581"/>
                    </a:lnTo>
                    <a:lnTo>
                      <a:pt x="1" y="33037"/>
                    </a:lnTo>
                    <a:lnTo>
                      <a:pt x="21" y="33512"/>
                    </a:lnTo>
                    <a:lnTo>
                      <a:pt x="80" y="33968"/>
                    </a:lnTo>
                    <a:lnTo>
                      <a:pt x="179" y="34423"/>
                    </a:lnTo>
                    <a:lnTo>
                      <a:pt x="258" y="34641"/>
                    </a:lnTo>
                    <a:lnTo>
                      <a:pt x="338" y="34859"/>
                    </a:lnTo>
                    <a:lnTo>
                      <a:pt x="437" y="35097"/>
                    </a:lnTo>
                    <a:lnTo>
                      <a:pt x="536" y="35315"/>
                    </a:lnTo>
                    <a:lnTo>
                      <a:pt x="575" y="35374"/>
                    </a:lnTo>
                    <a:lnTo>
                      <a:pt x="635" y="35414"/>
                    </a:lnTo>
                    <a:lnTo>
                      <a:pt x="674" y="35453"/>
                    </a:lnTo>
                    <a:lnTo>
                      <a:pt x="734" y="35473"/>
                    </a:lnTo>
                    <a:lnTo>
                      <a:pt x="833" y="35473"/>
                    </a:lnTo>
                    <a:lnTo>
                      <a:pt x="932" y="35414"/>
                    </a:lnTo>
                    <a:lnTo>
                      <a:pt x="1011" y="35334"/>
                    </a:lnTo>
                    <a:lnTo>
                      <a:pt x="1070" y="35235"/>
                    </a:lnTo>
                    <a:lnTo>
                      <a:pt x="1070" y="35176"/>
                    </a:lnTo>
                    <a:lnTo>
                      <a:pt x="1070" y="35116"/>
                    </a:lnTo>
                    <a:lnTo>
                      <a:pt x="1070" y="35057"/>
                    </a:lnTo>
                    <a:lnTo>
                      <a:pt x="1031" y="34978"/>
                    </a:lnTo>
                    <a:lnTo>
                      <a:pt x="912" y="34740"/>
                    </a:lnTo>
                    <a:lnTo>
                      <a:pt x="813" y="34483"/>
                    </a:lnTo>
                    <a:lnTo>
                      <a:pt x="734" y="34245"/>
                    </a:lnTo>
                    <a:lnTo>
                      <a:pt x="674" y="33988"/>
                    </a:lnTo>
                    <a:lnTo>
                      <a:pt x="615" y="33730"/>
                    </a:lnTo>
                    <a:lnTo>
                      <a:pt x="575" y="33473"/>
                    </a:lnTo>
                    <a:lnTo>
                      <a:pt x="555" y="33195"/>
                    </a:lnTo>
                    <a:lnTo>
                      <a:pt x="555" y="32938"/>
                    </a:lnTo>
                    <a:lnTo>
                      <a:pt x="555" y="32680"/>
                    </a:lnTo>
                    <a:lnTo>
                      <a:pt x="575" y="32403"/>
                    </a:lnTo>
                    <a:lnTo>
                      <a:pt x="635" y="31868"/>
                    </a:lnTo>
                    <a:lnTo>
                      <a:pt x="753" y="31333"/>
                    </a:lnTo>
                    <a:lnTo>
                      <a:pt x="872" y="30799"/>
                    </a:lnTo>
                    <a:lnTo>
                      <a:pt x="1051" y="30244"/>
                    </a:lnTo>
                    <a:lnTo>
                      <a:pt x="1209" y="29709"/>
                    </a:lnTo>
                    <a:lnTo>
                      <a:pt x="1605" y="28660"/>
                    </a:lnTo>
                    <a:lnTo>
                      <a:pt x="1962" y="27650"/>
                    </a:lnTo>
                    <a:lnTo>
                      <a:pt x="2140" y="27154"/>
                    </a:lnTo>
                    <a:lnTo>
                      <a:pt x="2279" y="26679"/>
                    </a:lnTo>
                    <a:lnTo>
                      <a:pt x="2536" y="25669"/>
                    </a:lnTo>
                    <a:lnTo>
                      <a:pt x="2774" y="24639"/>
                    </a:lnTo>
                    <a:lnTo>
                      <a:pt x="2972" y="23609"/>
                    </a:lnTo>
                    <a:lnTo>
                      <a:pt x="3150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6" y="18380"/>
                    </a:lnTo>
                    <a:lnTo>
                      <a:pt x="3665" y="17231"/>
                    </a:lnTo>
                    <a:lnTo>
                      <a:pt x="3705" y="16102"/>
                    </a:lnTo>
                    <a:lnTo>
                      <a:pt x="3724" y="14954"/>
                    </a:lnTo>
                    <a:lnTo>
                      <a:pt x="3705" y="13825"/>
                    </a:lnTo>
                    <a:lnTo>
                      <a:pt x="3685" y="12696"/>
                    </a:lnTo>
                    <a:lnTo>
                      <a:pt x="3645" y="11547"/>
                    </a:lnTo>
                    <a:lnTo>
                      <a:pt x="3586" y="10418"/>
                    </a:lnTo>
                    <a:lnTo>
                      <a:pt x="3507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53" y="2496"/>
                    </a:lnTo>
                    <a:lnTo>
                      <a:pt x="2595" y="238"/>
                    </a:lnTo>
                    <a:lnTo>
                      <a:pt x="2576" y="158"/>
                    </a:lnTo>
                    <a:lnTo>
                      <a:pt x="2556" y="99"/>
                    </a:lnTo>
                    <a:lnTo>
                      <a:pt x="2516" y="59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0" name="Google Shape;6600;p24"/>
              <p:cNvSpPr/>
              <p:nvPr/>
            </p:nvSpPr>
            <p:spPr>
              <a:xfrm>
                <a:off x="1523350" y="1291300"/>
                <a:ext cx="619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8659" extrusionOk="0">
                    <a:moveTo>
                      <a:pt x="1823" y="1"/>
                    </a:moveTo>
                    <a:lnTo>
                      <a:pt x="1704" y="21"/>
                    </a:lnTo>
                    <a:lnTo>
                      <a:pt x="1625" y="60"/>
                    </a:lnTo>
                    <a:lnTo>
                      <a:pt x="1546" y="159"/>
                    </a:lnTo>
                    <a:lnTo>
                      <a:pt x="1526" y="199"/>
                    </a:lnTo>
                    <a:lnTo>
                      <a:pt x="1506" y="278"/>
                    </a:lnTo>
                    <a:lnTo>
                      <a:pt x="1506" y="338"/>
                    </a:lnTo>
                    <a:lnTo>
                      <a:pt x="1506" y="417"/>
                    </a:lnTo>
                    <a:lnTo>
                      <a:pt x="1625" y="971"/>
                    </a:lnTo>
                    <a:lnTo>
                      <a:pt x="1724" y="1546"/>
                    </a:lnTo>
                    <a:lnTo>
                      <a:pt x="1803" y="2100"/>
                    </a:lnTo>
                    <a:lnTo>
                      <a:pt x="1843" y="2675"/>
                    </a:lnTo>
                    <a:lnTo>
                      <a:pt x="1882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902" y="4913"/>
                    </a:lnTo>
                    <a:lnTo>
                      <a:pt x="1863" y="5467"/>
                    </a:lnTo>
                    <a:lnTo>
                      <a:pt x="1823" y="6042"/>
                    </a:lnTo>
                    <a:lnTo>
                      <a:pt x="1724" y="7151"/>
                    </a:lnTo>
                    <a:lnTo>
                      <a:pt x="1566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91" y="11627"/>
                    </a:lnTo>
                    <a:lnTo>
                      <a:pt x="575" y="13865"/>
                    </a:lnTo>
                    <a:lnTo>
                      <a:pt x="377" y="14994"/>
                    </a:lnTo>
                    <a:lnTo>
                      <a:pt x="219" y="16103"/>
                    </a:lnTo>
                    <a:lnTo>
                      <a:pt x="100" y="17232"/>
                    </a:lnTo>
                    <a:lnTo>
                      <a:pt x="40" y="17787"/>
                    </a:lnTo>
                    <a:lnTo>
                      <a:pt x="1" y="18341"/>
                    </a:lnTo>
                    <a:lnTo>
                      <a:pt x="21" y="18421"/>
                    </a:lnTo>
                    <a:lnTo>
                      <a:pt x="21" y="18480"/>
                    </a:lnTo>
                    <a:lnTo>
                      <a:pt x="60" y="18540"/>
                    </a:lnTo>
                    <a:lnTo>
                      <a:pt x="80" y="18579"/>
                    </a:lnTo>
                    <a:lnTo>
                      <a:pt x="179" y="18639"/>
                    </a:lnTo>
                    <a:lnTo>
                      <a:pt x="278" y="18658"/>
                    </a:lnTo>
                    <a:lnTo>
                      <a:pt x="377" y="18639"/>
                    </a:lnTo>
                    <a:lnTo>
                      <a:pt x="476" y="18579"/>
                    </a:lnTo>
                    <a:lnTo>
                      <a:pt x="516" y="18540"/>
                    </a:lnTo>
                    <a:lnTo>
                      <a:pt x="555" y="18480"/>
                    </a:lnTo>
                    <a:lnTo>
                      <a:pt x="575" y="18421"/>
                    </a:lnTo>
                    <a:lnTo>
                      <a:pt x="575" y="18341"/>
                    </a:lnTo>
                    <a:lnTo>
                      <a:pt x="615" y="17787"/>
                    </a:lnTo>
                    <a:lnTo>
                      <a:pt x="654" y="17212"/>
                    </a:lnTo>
                    <a:lnTo>
                      <a:pt x="793" y="16084"/>
                    </a:lnTo>
                    <a:lnTo>
                      <a:pt x="952" y="14955"/>
                    </a:lnTo>
                    <a:lnTo>
                      <a:pt x="1130" y="13826"/>
                    </a:lnTo>
                    <a:lnTo>
                      <a:pt x="1546" y="11568"/>
                    </a:lnTo>
                    <a:lnTo>
                      <a:pt x="1764" y="10439"/>
                    </a:lnTo>
                    <a:lnTo>
                      <a:pt x="1962" y="9310"/>
                    </a:lnTo>
                    <a:lnTo>
                      <a:pt x="2140" y="8181"/>
                    </a:lnTo>
                    <a:lnTo>
                      <a:pt x="2279" y="7052"/>
                    </a:lnTo>
                    <a:lnTo>
                      <a:pt x="2397" y="5923"/>
                    </a:lnTo>
                    <a:lnTo>
                      <a:pt x="2437" y="5349"/>
                    </a:lnTo>
                    <a:lnTo>
                      <a:pt x="2457" y="4794"/>
                    </a:lnTo>
                    <a:lnTo>
                      <a:pt x="2477" y="4220"/>
                    </a:lnTo>
                    <a:lnTo>
                      <a:pt x="2457" y="3665"/>
                    </a:lnTo>
                    <a:lnTo>
                      <a:pt x="2437" y="3091"/>
                    </a:lnTo>
                    <a:lnTo>
                      <a:pt x="2397" y="2516"/>
                    </a:lnTo>
                    <a:lnTo>
                      <a:pt x="2358" y="1942"/>
                    </a:lnTo>
                    <a:lnTo>
                      <a:pt x="2279" y="1387"/>
                    </a:lnTo>
                    <a:lnTo>
                      <a:pt x="2180" y="813"/>
                    </a:lnTo>
                    <a:lnTo>
                      <a:pt x="2061" y="239"/>
                    </a:lnTo>
                    <a:lnTo>
                      <a:pt x="2041" y="159"/>
                    </a:lnTo>
                    <a:lnTo>
                      <a:pt x="2001" y="100"/>
                    </a:lnTo>
                    <a:lnTo>
                      <a:pt x="1962" y="60"/>
                    </a:lnTo>
                    <a:lnTo>
                      <a:pt x="1922" y="40"/>
                    </a:lnTo>
                    <a:lnTo>
                      <a:pt x="182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1" name="Google Shape;6601;p24"/>
              <p:cNvSpPr/>
              <p:nvPr/>
            </p:nvSpPr>
            <p:spPr>
              <a:xfrm>
                <a:off x="1305975" y="1365575"/>
                <a:ext cx="151550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62" h="74631" extrusionOk="0">
                    <a:moveTo>
                      <a:pt x="5705" y="1"/>
                    </a:moveTo>
                    <a:lnTo>
                      <a:pt x="5666" y="21"/>
                    </a:lnTo>
                    <a:lnTo>
                      <a:pt x="5626" y="60"/>
                    </a:lnTo>
                    <a:lnTo>
                      <a:pt x="5586" y="100"/>
                    </a:lnTo>
                    <a:lnTo>
                      <a:pt x="5547" y="179"/>
                    </a:lnTo>
                    <a:lnTo>
                      <a:pt x="5230" y="1031"/>
                    </a:lnTo>
                    <a:lnTo>
                      <a:pt x="4913" y="1882"/>
                    </a:lnTo>
                    <a:lnTo>
                      <a:pt x="4636" y="2754"/>
                    </a:lnTo>
                    <a:lnTo>
                      <a:pt x="4358" y="3606"/>
                    </a:lnTo>
                    <a:lnTo>
                      <a:pt x="4121" y="4477"/>
                    </a:lnTo>
                    <a:lnTo>
                      <a:pt x="3883" y="5348"/>
                    </a:lnTo>
                    <a:lnTo>
                      <a:pt x="3645" y="6220"/>
                    </a:lnTo>
                    <a:lnTo>
                      <a:pt x="3447" y="7091"/>
                    </a:lnTo>
                    <a:lnTo>
                      <a:pt x="3249" y="7963"/>
                    </a:lnTo>
                    <a:lnTo>
                      <a:pt x="3071" y="8854"/>
                    </a:lnTo>
                    <a:lnTo>
                      <a:pt x="2912" y="9726"/>
                    </a:lnTo>
                    <a:lnTo>
                      <a:pt x="2774" y="10617"/>
                    </a:lnTo>
                    <a:lnTo>
                      <a:pt x="2635" y="11508"/>
                    </a:lnTo>
                    <a:lnTo>
                      <a:pt x="2516" y="12400"/>
                    </a:lnTo>
                    <a:lnTo>
                      <a:pt x="2298" y="14182"/>
                    </a:lnTo>
                    <a:lnTo>
                      <a:pt x="2120" y="15965"/>
                    </a:lnTo>
                    <a:lnTo>
                      <a:pt x="2001" y="17767"/>
                    </a:lnTo>
                    <a:lnTo>
                      <a:pt x="1902" y="19569"/>
                    </a:lnTo>
                    <a:lnTo>
                      <a:pt x="1843" y="21372"/>
                    </a:lnTo>
                    <a:lnTo>
                      <a:pt x="1803" y="23174"/>
                    </a:lnTo>
                    <a:lnTo>
                      <a:pt x="1803" y="24996"/>
                    </a:lnTo>
                    <a:lnTo>
                      <a:pt x="1803" y="26818"/>
                    </a:lnTo>
                    <a:lnTo>
                      <a:pt x="1843" y="28641"/>
                    </a:lnTo>
                    <a:lnTo>
                      <a:pt x="1922" y="32305"/>
                    </a:lnTo>
                    <a:lnTo>
                      <a:pt x="2041" y="35949"/>
                    </a:lnTo>
                    <a:lnTo>
                      <a:pt x="2140" y="39613"/>
                    </a:lnTo>
                    <a:lnTo>
                      <a:pt x="2160" y="41435"/>
                    </a:lnTo>
                    <a:lnTo>
                      <a:pt x="2199" y="43258"/>
                    </a:lnTo>
                    <a:lnTo>
                      <a:pt x="2199" y="45080"/>
                    </a:lnTo>
                    <a:lnTo>
                      <a:pt x="2180" y="46902"/>
                    </a:lnTo>
                    <a:lnTo>
                      <a:pt x="2140" y="48724"/>
                    </a:lnTo>
                    <a:lnTo>
                      <a:pt x="2061" y="50546"/>
                    </a:lnTo>
                    <a:lnTo>
                      <a:pt x="1962" y="52349"/>
                    </a:lnTo>
                    <a:lnTo>
                      <a:pt x="1803" y="54151"/>
                    </a:lnTo>
                    <a:lnTo>
                      <a:pt x="1625" y="55934"/>
                    </a:lnTo>
                    <a:lnTo>
                      <a:pt x="1526" y="56845"/>
                    </a:lnTo>
                    <a:lnTo>
                      <a:pt x="1387" y="57736"/>
                    </a:lnTo>
                    <a:lnTo>
                      <a:pt x="1249" y="58706"/>
                    </a:lnTo>
                    <a:lnTo>
                      <a:pt x="1090" y="59697"/>
                    </a:lnTo>
                    <a:lnTo>
                      <a:pt x="734" y="61638"/>
                    </a:lnTo>
                    <a:lnTo>
                      <a:pt x="575" y="62628"/>
                    </a:lnTo>
                    <a:lnTo>
                      <a:pt x="417" y="63599"/>
                    </a:lnTo>
                    <a:lnTo>
                      <a:pt x="278" y="64589"/>
                    </a:lnTo>
                    <a:lnTo>
                      <a:pt x="179" y="65579"/>
                    </a:lnTo>
                    <a:lnTo>
                      <a:pt x="80" y="66669"/>
                    </a:lnTo>
                    <a:lnTo>
                      <a:pt x="41" y="67758"/>
                    </a:lnTo>
                    <a:lnTo>
                      <a:pt x="1" y="68847"/>
                    </a:lnTo>
                    <a:lnTo>
                      <a:pt x="1" y="69937"/>
                    </a:lnTo>
                    <a:lnTo>
                      <a:pt x="21" y="71046"/>
                    </a:lnTo>
                    <a:lnTo>
                      <a:pt x="41" y="72135"/>
                    </a:lnTo>
                    <a:lnTo>
                      <a:pt x="140" y="74314"/>
                    </a:lnTo>
                    <a:lnTo>
                      <a:pt x="140" y="74393"/>
                    </a:lnTo>
                    <a:lnTo>
                      <a:pt x="179" y="74452"/>
                    </a:lnTo>
                    <a:lnTo>
                      <a:pt x="199" y="74512"/>
                    </a:lnTo>
                    <a:lnTo>
                      <a:pt x="239" y="74551"/>
                    </a:lnTo>
                    <a:lnTo>
                      <a:pt x="338" y="74611"/>
                    </a:lnTo>
                    <a:lnTo>
                      <a:pt x="437" y="74631"/>
                    </a:lnTo>
                    <a:lnTo>
                      <a:pt x="536" y="74611"/>
                    </a:lnTo>
                    <a:lnTo>
                      <a:pt x="635" y="74551"/>
                    </a:lnTo>
                    <a:lnTo>
                      <a:pt x="655" y="74512"/>
                    </a:lnTo>
                    <a:lnTo>
                      <a:pt x="694" y="74452"/>
                    </a:lnTo>
                    <a:lnTo>
                      <a:pt x="714" y="74393"/>
                    </a:lnTo>
                    <a:lnTo>
                      <a:pt x="714" y="74314"/>
                    </a:lnTo>
                    <a:lnTo>
                      <a:pt x="615" y="72373"/>
                    </a:lnTo>
                    <a:lnTo>
                      <a:pt x="595" y="71402"/>
                    </a:lnTo>
                    <a:lnTo>
                      <a:pt x="575" y="70432"/>
                    </a:lnTo>
                    <a:lnTo>
                      <a:pt x="575" y="69461"/>
                    </a:lnTo>
                    <a:lnTo>
                      <a:pt x="575" y="68491"/>
                    </a:lnTo>
                    <a:lnTo>
                      <a:pt x="615" y="67520"/>
                    </a:lnTo>
                    <a:lnTo>
                      <a:pt x="655" y="66550"/>
                    </a:lnTo>
                    <a:lnTo>
                      <a:pt x="734" y="65619"/>
                    </a:lnTo>
                    <a:lnTo>
                      <a:pt x="853" y="64688"/>
                    </a:lnTo>
                    <a:lnTo>
                      <a:pt x="971" y="63757"/>
                    </a:lnTo>
                    <a:lnTo>
                      <a:pt x="1130" y="62846"/>
                    </a:lnTo>
                    <a:lnTo>
                      <a:pt x="1447" y="61004"/>
                    </a:lnTo>
                    <a:lnTo>
                      <a:pt x="1744" y="59162"/>
                    </a:lnTo>
                    <a:lnTo>
                      <a:pt x="1883" y="58271"/>
                    </a:lnTo>
                    <a:lnTo>
                      <a:pt x="2021" y="57379"/>
                    </a:lnTo>
                    <a:lnTo>
                      <a:pt x="2239" y="55597"/>
                    </a:lnTo>
                    <a:lnTo>
                      <a:pt x="2397" y="53814"/>
                    </a:lnTo>
                    <a:lnTo>
                      <a:pt x="2536" y="52012"/>
                    </a:lnTo>
                    <a:lnTo>
                      <a:pt x="2635" y="50210"/>
                    </a:lnTo>
                    <a:lnTo>
                      <a:pt x="2714" y="48407"/>
                    </a:lnTo>
                    <a:lnTo>
                      <a:pt x="2734" y="46605"/>
                    </a:lnTo>
                    <a:lnTo>
                      <a:pt x="2754" y="44803"/>
                    </a:lnTo>
                    <a:lnTo>
                      <a:pt x="2754" y="43000"/>
                    </a:lnTo>
                    <a:lnTo>
                      <a:pt x="2714" y="41218"/>
                    </a:lnTo>
                    <a:lnTo>
                      <a:pt x="2635" y="37613"/>
                    </a:lnTo>
                    <a:lnTo>
                      <a:pt x="2536" y="34008"/>
                    </a:lnTo>
                    <a:lnTo>
                      <a:pt x="2437" y="30423"/>
                    </a:lnTo>
                    <a:lnTo>
                      <a:pt x="2397" y="28621"/>
                    </a:lnTo>
                    <a:lnTo>
                      <a:pt x="2358" y="26818"/>
                    </a:lnTo>
                    <a:lnTo>
                      <a:pt x="2358" y="25016"/>
                    </a:lnTo>
                    <a:lnTo>
                      <a:pt x="2378" y="23234"/>
                    </a:lnTo>
                    <a:lnTo>
                      <a:pt x="2397" y="21431"/>
                    </a:lnTo>
                    <a:lnTo>
                      <a:pt x="2477" y="19629"/>
                    </a:lnTo>
                    <a:lnTo>
                      <a:pt x="2556" y="17826"/>
                    </a:lnTo>
                    <a:lnTo>
                      <a:pt x="2695" y="16044"/>
                    </a:lnTo>
                    <a:lnTo>
                      <a:pt x="2794" y="15034"/>
                    </a:lnTo>
                    <a:lnTo>
                      <a:pt x="2893" y="14043"/>
                    </a:lnTo>
                    <a:lnTo>
                      <a:pt x="3011" y="13053"/>
                    </a:lnTo>
                    <a:lnTo>
                      <a:pt x="3130" y="12043"/>
                    </a:lnTo>
                    <a:lnTo>
                      <a:pt x="3289" y="11053"/>
                    </a:lnTo>
                    <a:lnTo>
                      <a:pt x="3447" y="10062"/>
                    </a:lnTo>
                    <a:lnTo>
                      <a:pt x="3625" y="9092"/>
                    </a:lnTo>
                    <a:lnTo>
                      <a:pt x="3824" y="8102"/>
                    </a:lnTo>
                    <a:lnTo>
                      <a:pt x="4041" y="7131"/>
                    </a:lnTo>
                    <a:lnTo>
                      <a:pt x="4259" y="6161"/>
                    </a:lnTo>
                    <a:lnTo>
                      <a:pt x="4517" y="5210"/>
                    </a:lnTo>
                    <a:lnTo>
                      <a:pt x="4774" y="4259"/>
                    </a:lnTo>
                    <a:lnTo>
                      <a:pt x="5052" y="3308"/>
                    </a:lnTo>
                    <a:lnTo>
                      <a:pt x="5368" y="2358"/>
                    </a:lnTo>
                    <a:lnTo>
                      <a:pt x="5685" y="1427"/>
                    </a:lnTo>
                    <a:lnTo>
                      <a:pt x="6042" y="496"/>
                    </a:lnTo>
                    <a:lnTo>
                      <a:pt x="6062" y="437"/>
                    </a:lnTo>
                    <a:lnTo>
                      <a:pt x="6062" y="357"/>
                    </a:lnTo>
                    <a:lnTo>
                      <a:pt x="6042" y="238"/>
                    </a:lnTo>
                    <a:lnTo>
                      <a:pt x="5982" y="120"/>
                    </a:lnTo>
                    <a:lnTo>
                      <a:pt x="5903" y="40"/>
                    </a:lnTo>
                    <a:lnTo>
                      <a:pt x="580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2" name="Google Shape;6602;p24"/>
              <p:cNvSpPr/>
              <p:nvPr/>
            </p:nvSpPr>
            <p:spPr>
              <a:xfrm>
                <a:off x="1369375" y="2829750"/>
                <a:ext cx="896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86" h="15153" extrusionOk="0">
                    <a:moveTo>
                      <a:pt x="2119" y="1"/>
                    </a:moveTo>
                    <a:lnTo>
                      <a:pt x="2020" y="21"/>
                    </a:lnTo>
                    <a:lnTo>
                      <a:pt x="1921" y="40"/>
                    </a:lnTo>
                    <a:lnTo>
                      <a:pt x="1842" y="80"/>
                    </a:lnTo>
                    <a:lnTo>
                      <a:pt x="1664" y="179"/>
                    </a:lnTo>
                    <a:lnTo>
                      <a:pt x="1525" y="33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0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54" y="2754"/>
                    </a:lnTo>
                    <a:lnTo>
                      <a:pt x="495" y="3744"/>
                    </a:lnTo>
                    <a:lnTo>
                      <a:pt x="357" y="4695"/>
                    </a:lnTo>
                    <a:lnTo>
                      <a:pt x="218" y="5705"/>
                    </a:lnTo>
                    <a:lnTo>
                      <a:pt x="119" y="6735"/>
                    </a:lnTo>
                    <a:lnTo>
                      <a:pt x="40" y="7745"/>
                    </a:lnTo>
                    <a:lnTo>
                      <a:pt x="0" y="8775"/>
                    </a:lnTo>
                    <a:lnTo>
                      <a:pt x="0" y="9805"/>
                    </a:lnTo>
                    <a:lnTo>
                      <a:pt x="20" y="10835"/>
                    </a:lnTo>
                    <a:lnTo>
                      <a:pt x="79" y="11845"/>
                    </a:lnTo>
                    <a:lnTo>
                      <a:pt x="159" y="12875"/>
                    </a:lnTo>
                    <a:lnTo>
                      <a:pt x="178" y="12954"/>
                    </a:lnTo>
                    <a:lnTo>
                      <a:pt x="198" y="13014"/>
                    </a:lnTo>
                    <a:lnTo>
                      <a:pt x="238" y="13073"/>
                    </a:lnTo>
                    <a:lnTo>
                      <a:pt x="277" y="13113"/>
                    </a:lnTo>
                    <a:lnTo>
                      <a:pt x="376" y="13172"/>
                    </a:lnTo>
                    <a:lnTo>
                      <a:pt x="475" y="13192"/>
                    </a:lnTo>
                    <a:lnTo>
                      <a:pt x="575" y="13172"/>
                    </a:lnTo>
                    <a:lnTo>
                      <a:pt x="634" y="13152"/>
                    </a:lnTo>
                    <a:lnTo>
                      <a:pt x="674" y="13113"/>
                    </a:lnTo>
                    <a:lnTo>
                      <a:pt x="693" y="13073"/>
                    </a:lnTo>
                    <a:lnTo>
                      <a:pt x="713" y="13014"/>
                    </a:lnTo>
                    <a:lnTo>
                      <a:pt x="733" y="12954"/>
                    </a:lnTo>
                    <a:lnTo>
                      <a:pt x="733" y="12875"/>
                    </a:lnTo>
                    <a:lnTo>
                      <a:pt x="654" y="12063"/>
                    </a:lnTo>
                    <a:lnTo>
                      <a:pt x="614" y="11231"/>
                    </a:lnTo>
                    <a:lnTo>
                      <a:pt x="575" y="10419"/>
                    </a:lnTo>
                    <a:lnTo>
                      <a:pt x="575" y="9607"/>
                    </a:lnTo>
                    <a:lnTo>
                      <a:pt x="575" y="8775"/>
                    </a:lnTo>
                    <a:lnTo>
                      <a:pt x="594" y="7963"/>
                    </a:lnTo>
                    <a:lnTo>
                      <a:pt x="654" y="7151"/>
                    </a:lnTo>
                    <a:lnTo>
                      <a:pt x="713" y="6339"/>
                    </a:lnTo>
                    <a:lnTo>
                      <a:pt x="812" y="5507"/>
                    </a:lnTo>
                    <a:lnTo>
                      <a:pt x="931" y="4675"/>
                    </a:lnTo>
                    <a:lnTo>
                      <a:pt x="1070" y="3863"/>
                    </a:lnTo>
                    <a:lnTo>
                      <a:pt x="1228" y="3031"/>
                    </a:lnTo>
                    <a:lnTo>
                      <a:pt x="1387" y="2279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4" y="1348"/>
                    </a:lnTo>
                    <a:lnTo>
                      <a:pt x="1703" y="1130"/>
                    </a:lnTo>
                    <a:lnTo>
                      <a:pt x="1803" y="932"/>
                    </a:lnTo>
                    <a:lnTo>
                      <a:pt x="1862" y="853"/>
                    </a:lnTo>
                    <a:lnTo>
                      <a:pt x="1921" y="793"/>
                    </a:lnTo>
                    <a:lnTo>
                      <a:pt x="1981" y="753"/>
                    </a:lnTo>
                    <a:lnTo>
                      <a:pt x="2040" y="734"/>
                    </a:lnTo>
                    <a:lnTo>
                      <a:pt x="2159" y="734"/>
                    </a:lnTo>
                    <a:lnTo>
                      <a:pt x="2278" y="773"/>
                    </a:lnTo>
                    <a:lnTo>
                      <a:pt x="2377" y="853"/>
                    </a:lnTo>
                    <a:lnTo>
                      <a:pt x="2456" y="952"/>
                    </a:lnTo>
                    <a:lnTo>
                      <a:pt x="2535" y="1090"/>
                    </a:lnTo>
                    <a:lnTo>
                      <a:pt x="2634" y="1328"/>
                    </a:lnTo>
                    <a:lnTo>
                      <a:pt x="2753" y="1704"/>
                    </a:lnTo>
                    <a:lnTo>
                      <a:pt x="2852" y="2120"/>
                    </a:lnTo>
                    <a:lnTo>
                      <a:pt x="2912" y="2516"/>
                    </a:lnTo>
                    <a:lnTo>
                      <a:pt x="2951" y="2952"/>
                    </a:lnTo>
                    <a:lnTo>
                      <a:pt x="2971" y="3368"/>
                    </a:lnTo>
                    <a:lnTo>
                      <a:pt x="2991" y="3784"/>
                    </a:lnTo>
                    <a:lnTo>
                      <a:pt x="3011" y="4616"/>
                    </a:lnTo>
                    <a:lnTo>
                      <a:pt x="3011" y="5507"/>
                    </a:lnTo>
                    <a:lnTo>
                      <a:pt x="2971" y="6398"/>
                    </a:lnTo>
                    <a:lnTo>
                      <a:pt x="2912" y="7270"/>
                    </a:lnTo>
                    <a:lnTo>
                      <a:pt x="2813" y="8161"/>
                    </a:lnTo>
                    <a:lnTo>
                      <a:pt x="2694" y="8993"/>
                    </a:lnTo>
                    <a:lnTo>
                      <a:pt x="2575" y="9825"/>
                    </a:lnTo>
                    <a:lnTo>
                      <a:pt x="2436" y="10657"/>
                    </a:lnTo>
                    <a:lnTo>
                      <a:pt x="2278" y="11469"/>
                    </a:lnTo>
                    <a:lnTo>
                      <a:pt x="1941" y="13113"/>
                    </a:lnTo>
                    <a:lnTo>
                      <a:pt x="1585" y="14737"/>
                    </a:lnTo>
                    <a:lnTo>
                      <a:pt x="1585" y="14816"/>
                    </a:lnTo>
                    <a:lnTo>
                      <a:pt x="1585" y="14875"/>
                    </a:lnTo>
                    <a:lnTo>
                      <a:pt x="1585" y="14955"/>
                    </a:lnTo>
                    <a:lnTo>
                      <a:pt x="1624" y="14994"/>
                    </a:lnTo>
                    <a:lnTo>
                      <a:pt x="1703" y="15093"/>
                    </a:lnTo>
                    <a:lnTo>
                      <a:pt x="1783" y="15133"/>
                    </a:lnTo>
                    <a:lnTo>
                      <a:pt x="1902" y="15153"/>
                    </a:lnTo>
                    <a:lnTo>
                      <a:pt x="2001" y="15133"/>
                    </a:lnTo>
                    <a:lnTo>
                      <a:pt x="2040" y="15093"/>
                    </a:lnTo>
                    <a:lnTo>
                      <a:pt x="2080" y="15054"/>
                    </a:lnTo>
                    <a:lnTo>
                      <a:pt x="2119" y="14994"/>
                    </a:lnTo>
                    <a:lnTo>
                      <a:pt x="2139" y="14915"/>
                    </a:lnTo>
                    <a:lnTo>
                      <a:pt x="2575" y="12875"/>
                    </a:lnTo>
                    <a:lnTo>
                      <a:pt x="2793" y="11845"/>
                    </a:lnTo>
                    <a:lnTo>
                      <a:pt x="2971" y="10835"/>
                    </a:lnTo>
                    <a:lnTo>
                      <a:pt x="3149" y="9785"/>
                    </a:lnTo>
                    <a:lnTo>
                      <a:pt x="3308" y="8755"/>
                    </a:lnTo>
                    <a:lnTo>
                      <a:pt x="3427" y="7705"/>
                    </a:lnTo>
                    <a:lnTo>
                      <a:pt x="3526" y="6676"/>
                    </a:lnTo>
                    <a:lnTo>
                      <a:pt x="3565" y="5626"/>
                    </a:lnTo>
                    <a:lnTo>
                      <a:pt x="3585" y="4576"/>
                    </a:lnTo>
                    <a:lnTo>
                      <a:pt x="3565" y="4061"/>
                    </a:lnTo>
                    <a:lnTo>
                      <a:pt x="3545" y="3546"/>
                    </a:lnTo>
                    <a:lnTo>
                      <a:pt x="3506" y="3031"/>
                    </a:lnTo>
                    <a:lnTo>
                      <a:pt x="3446" y="2516"/>
                    </a:lnTo>
                    <a:lnTo>
                      <a:pt x="3347" y="1823"/>
                    </a:lnTo>
                    <a:lnTo>
                      <a:pt x="3288" y="1467"/>
                    </a:lnTo>
                    <a:lnTo>
                      <a:pt x="3189" y="1110"/>
                    </a:lnTo>
                    <a:lnTo>
                      <a:pt x="3070" y="773"/>
                    </a:lnTo>
                    <a:lnTo>
                      <a:pt x="299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74" y="219"/>
                    </a:lnTo>
                    <a:lnTo>
                      <a:pt x="2555" y="139"/>
                    </a:lnTo>
                    <a:lnTo>
                      <a:pt x="2416" y="60"/>
                    </a:lnTo>
                    <a:lnTo>
                      <a:pt x="2317" y="21"/>
                    </a:lnTo>
                    <a:lnTo>
                      <a:pt x="221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3" name="Google Shape;6603;p24"/>
              <p:cNvSpPr/>
              <p:nvPr/>
            </p:nvSpPr>
            <p:spPr>
              <a:xfrm>
                <a:off x="1233700" y="1102150"/>
                <a:ext cx="946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78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0" y="120"/>
                    </a:lnTo>
                    <a:lnTo>
                      <a:pt x="2020" y="179"/>
                    </a:lnTo>
                    <a:lnTo>
                      <a:pt x="2001" y="239"/>
                    </a:lnTo>
                    <a:lnTo>
                      <a:pt x="1981" y="318"/>
                    </a:lnTo>
                    <a:lnTo>
                      <a:pt x="1565" y="4596"/>
                    </a:lnTo>
                    <a:lnTo>
                      <a:pt x="1387" y="6755"/>
                    </a:lnTo>
                    <a:lnTo>
                      <a:pt x="1228" y="8894"/>
                    </a:lnTo>
                    <a:lnTo>
                      <a:pt x="1090" y="11053"/>
                    </a:lnTo>
                    <a:lnTo>
                      <a:pt x="1010" y="13212"/>
                    </a:lnTo>
                    <a:lnTo>
                      <a:pt x="97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71" y="17529"/>
                    </a:lnTo>
                    <a:lnTo>
                      <a:pt x="1030" y="19688"/>
                    </a:lnTo>
                    <a:lnTo>
                      <a:pt x="1149" y="21867"/>
                    </a:lnTo>
                    <a:lnTo>
                      <a:pt x="1268" y="24026"/>
                    </a:lnTo>
                    <a:lnTo>
                      <a:pt x="1426" y="26205"/>
                    </a:lnTo>
                    <a:lnTo>
                      <a:pt x="1783" y="30542"/>
                    </a:lnTo>
                    <a:lnTo>
                      <a:pt x="2139" y="34860"/>
                    </a:lnTo>
                    <a:lnTo>
                      <a:pt x="2496" y="39138"/>
                    </a:lnTo>
                    <a:lnTo>
                      <a:pt x="2674" y="41277"/>
                    </a:lnTo>
                    <a:lnTo>
                      <a:pt x="2833" y="43416"/>
                    </a:lnTo>
                    <a:lnTo>
                      <a:pt x="2991" y="45555"/>
                    </a:lnTo>
                    <a:lnTo>
                      <a:pt x="3110" y="47694"/>
                    </a:lnTo>
                    <a:lnTo>
                      <a:pt x="3189" y="49853"/>
                    </a:lnTo>
                    <a:lnTo>
                      <a:pt x="3209" y="50923"/>
                    </a:lnTo>
                    <a:lnTo>
                      <a:pt x="3209" y="51992"/>
                    </a:lnTo>
                    <a:lnTo>
                      <a:pt x="3209" y="53062"/>
                    </a:lnTo>
                    <a:lnTo>
                      <a:pt x="3189" y="54131"/>
                    </a:lnTo>
                    <a:lnTo>
                      <a:pt x="3149" y="55201"/>
                    </a:lnTo>
                    <a:lnTo>
                      <a:pt x="3070" y="56270"/>
                    </a:lnTo>
                    <a:lnTo>
                      <a:pt x="2991" y="57340"/>
                    </a:lnTo>
                    <a:lnTo>
                      <a:pt x="2892" y="58409"/>
                    </a:lnTo>
                    <a:lnTo>
                      <a:pt x="2753" y="59479"/>
                    </a:lnTo>
                    <a:lnTo>
                      <a:pt x="2595" y="60529"/>
                    </a:lnTo>
                    <a:lnTo>
                      <a:pt x="2417" y="61578"/>
                    </a:lnTo>
                    <a:lnTo>
                      <a:pt x="2238" y="62589"/>
                    </a:lnTo>
                    <a:lnTo>
                      <a:pt x="1842" y="64648"/>
                    </a:lnTo>
                    <a:lnTo>
                      <a:pt x="1426" y="66688"/>
                    </a:lnTo>
                    <a:lnTo>
                      <a:pt x="1010" y="68729"/>
                    </a:lnTo>
                    <a:lnTo>
                      <a:pt x="832" y="69778"/>
                    </a:lnTo>
                    <a:lnTo>
                      <a:pt x="654" y="70828"/>
                    </a:lnTo>
                    <a:lnTo>
                      <a:pt x="476" y="71878"/>
                    </a:lnTo>
                    <a:lnTo>
                      <a:pt x="337" y="72947"/>
                    </a:lnTo>
                    <a:lnTo>
                      <a:pt x="218" y="74017"/>
                    </a:lnTo>
                    <a:lnTo>
                      <a:pt x="119" y="75086"/>
                    </a:lnTo>
                    <a:lnTo>
                      <a:pt x="40" y="76156"/>
                    </a:lnTo>
                    <a:lnTo>
                      <a:pt x="0" y="77206"/>
                    </a:lnTo>
                    <a:lnTo>
                      <a:pt x="0" y="78275"/>
                    </a:lnTo>
                    <a:lnTo>
                      <a:pt x="40" y="79345"/>
                    </a:lnTo>
                    <a:lnTo>
                      <a:pt x="99" y="80414"/>
                    </a:lnTo>
                    <a:lnTo>
                      <a:pt x="238" y="81464"/>
                    </a:lnTo>
                    <a:lnTo>
                      <a:pt x="317" y="81979"/>
                    </a:lnTo>
                    <a:lnTo>
                      <a:pt x="396" y="82514"/>
                    </a:lnTo>
                    <a:lnTo>
                      <a:pt x="495" y="83029"/>
                    </a:lnTo>
                    <a:lnTo>
                      <a:pt x="614" y="83544"/>
                    </a:lnTo>
                    <a:lnTo>
                      <a:pt x="753" y="84059"/>
                    </a:lnTo>
                    <a:lnTo>
                      <a:pt x="892" y="84574"/>
                    </a:lnTo>
                    <a:lnTo>
                      <a:pt x="1050" y="85088"/>
                    </a:lnTo>
                    <a:lnTo>
                      <a:pt x="1228" y="85584"/>
                    </a:lnTo>
                    <a:lnTo>
                      <a:pt x="1248" y="85643"/>
                    </a:lnTo>
                    <a:lnTo>
                      <a:pt x="1288" y="85702"/>
                    </a:lnTo>
                    <a:lnTo>
                      <a:pt x="1347" y="85742"/>
                    </a:lnTo>
                    <a:lnTo>
                      <a:pt x="138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63" y="85663"/>
                    </a:lnTo>
                    <a:lnTo>
                      <a:pt x="1783" y="85603"/>
                    </a:lnTo>
                    <a:lnTo>
                      <a:pt x="1803" y="85544"/>
                    </a:lnTo>
                    <a:lnTo>
                      <a:pt x="1783" y="85485"/>
                    </a:lnTo>
                    <a:lnTo>
                      <a:pt x="1763" y="85405"/>
                    </a:lnTo>
                    <a:lnTo>
                      <a:pt x="1605" y="84950"/>
                    </a:lnTo>
                    <a:lnTo>
                      <a:pt x="1466" y="84474"/>
                    </a:lnTo>
                    <a:lnTo>
                      <a:pt x="1327" y="83999"/>
                    </a:lnTo>
                    <a:lnTo>
                      <a:pt x="1208" y="83524"/>
                    </a:lnTo>
                    <a:lnTo>
                      <a:pt x="991" y="82573"/>
                    </a:lnTo>
                    <a:lnTo>
                      <a:pt x="832" y="81603"/>
                    </a:lnTo>
                    <a:lnTo>
                      <a:pt x="713" y="80632"/>
                    </a:lnTo>
                    <a:lnTo>
                      <a:pt x="614" y="79662"/>
                    </a:lnTo>
                    <a:lnTo>
                      <a:pt x="575" y="78671"/>
                    </a:lnTo>
                    <a:lnTo>
                      <a:pt x="555" y="77681"/>
                    </a:lnTo>
                    <a:lnTo>
                      <a:pt x="575" y="76710"/>
                    </a:lnTo>
                    <a:lnTo>
                      <a:pt x="634" y="75720"/>
                    </a:lnTo>
                    <a:lnTo>
                      <a:pt x="713" y="74730"/>
                    </a:lnTo>
                    <a:lnTo>
                      <a:pt x="812" y="73740"/>
                    </a:lnTo>
                    <a:lnTo>
                      <a:pt x="931" y="72749"/>
                    </a:lnTo>
                    <a:lnTo>
                      <a:pt x="1070" y="71779"/>
                    </a:lnTo>
                    <a:lnTo>
                      <a:pt x="1228" y="70808"/>
                    </a:lnTo>
                    <a:lnTo>
                      <a:pt x="1387" y="69838"/>
                    </a:lnTo>
                    <a:lnTo>
                      <a:pt x="1763" y="67837"/>
                    </a:lnTo>
                    <a:lnTo>
                      <a:pt x="2159" y="65837"/>
                    </a:lnTo>
                    <a:lnTo>
                      <a:pt x="2535" y="63856"/>
                    </a:lnTo>
                    <a:lnTo>
                      <a:pt x="2892" y="61856"/>
                    </a:lnTo>
                    <a:lnTo>
                      <a:pt x="3070" y="60865"/>
                    </a:lnTo>
                    <a:lnTo>
                      <a:pt x="3209" y="59855"/>
                    </a:lnTo>
                    <a:lnTo>
                      <a:pt x="3367" y="58865"/>
                    </a:lnTo>
                    <a:lnTo>
                      <a:pt x="3486" y="57855"/>
                    </a:lnTo>
                    <a:lnTo>
                      <a:pt x="3585" y="56845"/>
                    </a:lnTo>
                    <a:lnTo>
                      <a:pt x="3664" y="55815"/>
                    </a:lnTo>
                    <a:lnTo>
                      <a:pt x="3724" y="54805"/>
                    </a:lnTo>
                    <a:lnTo>
                      <a:pt x="3763" y="53775"/>
                    </a:lnTo>
                    <a:lnTo>
                      <a:pt x="3783" y="52705"/>
                    </a:lnTo>
                    <a:lnTo>
                      <a:pt x="3783" y="51636"/>
                    </a:lnTo>
                    <a:lnTo>
                      <a:pt x="3763" y="50566"/>
                    </a:lnTo>
                    <a:lnTo>
                      <a:pt x="3744" y="49497"/>
                    </a:lnTo>
                    <a:lnTo>
                      <a:pt x="3645" y="47358"/>
                    </a:lnTo>
                    <a:lnTo>
                      <a:pt x="3526" y="45219"/>
                    </a:lnTo>
                    <a:lnTo>
                      <a:pt x="3367" y="43079"/>
                    </a:lnTo>
                    <a:lnTo>
                      <a:pt x="3209" y="40940"/>
                    </a:lnTo>
                    <a:lnTo>
                      <a:pt x="2852" y="36682"/>
                    </a:lnTo>
                    <a:lnTo>
                      <a:pt x="2516" y="32424"/>
                    </a:lnTo>
                    <a:lnTo>
                      <a:pt x="2159" y="28165"/>
                    </a:lnTo>
                    <a:lnTo>
                      <a:pt x="2001" y="26026"/>
                    </a:lnTo>
                    <a:lnTo>
                      <a:pt x="1842" y="23907"/>
                    </a:lnTo>
                    <a:lnTo>
                      <a:pt x="1723" y="21768"/>
                    </a:lnTo>
                    <a:lnTo>
                      <a:pt x="1605" y="19649"/>
                    </a:lnTo>
                    <a:lnTo>
                      <a:pt x="1565" y="18421"/>
                    </a:lnTo>
                    <a:lnTo>
                      <a:pt x="1545" y="17213"/>
                    </a:lnTo>
                    <a:lnTo>
                      <a:pt x="1545" y="16004"/>
                    </a:lnTo>
                    <a:lnTo>
                      <a:pt x="1545" y="14796"/>
                    </a:lnTo>
                    <a:lnTo>
                      <a:pt x="1585" y="13588"/>
                    </a:lnTo>
                    <a:lnTo>
                      <a:pt x="1624" y="12380"/>
                    </a:lnTo>
                    <a:lnTo>
                      <a:pt x="1684" y="11172"/>
                    </a:lnTo>
                    <a:lnTo>
                      <a:pt x="1743" y="9963"/>
                    </a:lnTo>
                    <a:lnTo>
                      <a:pt x="1902" y="7547"/>
                    </a:lnTo>
                    <a:lnTo>
                      <a:pt x="2100" y="5131"/>
                    </a:lnTo>
                    <a:lnTo>
                      <a:pt x="2318" y="2714"/>
                    </a:lnTo>
                    <a:lnTo>
                      <a:pt x="2555" y="318"/>
                    </a:lnTo>
                    <a:lnTo>
                      <a:pt x="2555" y="239"/>
                    </a:lnTo>
                    <a:lnTo>
                      <a:pt x="2535" y="179"/>
                    </a:lnTo>
                    <a:lnTo>
                      <a:pt x="2516" y="120"/>
                    </a:lnTo>
                    <a:lnTo>
                      <a:pt x="2476" y="80"/>
                    </a:lnTo>
                    <a:lnTo>
                      <a:pt x="239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4" name="Google Shape;6604;p24"/>
              <p:cNvSpPr/>
              <p:nvPr/>
            </p:nvSpPr>
            <p:spPr>
              <a:xfrm>
                <a:off x="1278250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5" y="0"/>
                    </a:moveTo>
                    <a:lnTo>
                      <a:pt x="6695" y="40"/>
                    </a:lnTo>
                    <a:lnTo>
                      <a:pt x="6656" y="79"/>
                    </a:lnTo>
                    <a:lnTo>
                      <a:pt x="6596" y="139"/>
                    </a:lnTo>
                    <a:lnTo>
                      <a:pt x="6299" y="674"/>
                    </a:lnTo>
                    <a:lnTo>
                      <a:pt x="6022" y="1208"/>
                    </a:lnTo>
                    <a:lnTo>
                      <a:pt x="5764" y="1743"/>
                    </a:lnTo>
                    <a:lnTo>
                      <a:pt x="5547" y="2298"/>
                    </a:lnTo>
                    <a:lnTo>
                      <a:pt x="5368" y="2872"/>
                    </a:lnTo>
                    <a:lnTo>
                      <a:pt x="5210" y="3446"/>
                    </a:lnTo>
                    <a:lnTo>
                      <a:pt x="5071" y="4021"/>
                    </a:lnTo>
                    <a:lnTo>
                      <a:pt x="4952" y="4595"/>
                    </a:lnTo>
                    <a:lnTo>
                      <a:pt x="4853" y="5189"/>
                    </a:lnTo>
                    <a:lnTo>
                      <a:pt x="4794" y="5784"/>
                    </a:lnTo>
                    <a:lnTo>
                      <a:pt x="4734" y="6378"/>
                    </a:lnTo>
                    <a:lnTo>
                      <a:pt x="4695" y="6972"/>
                    </a:lnTo>
                    <a:lnTo>
                      <a:pt x="4675" y="7586"/>
                    </a:lnTo>
                    <a:lnTo>
                      <a:pt x="4675" y="8180"/>
                    </a:lnTo>
                    <a:lnTo>
                      <a:pt x="4695" y="9408"/>
                    </a:lnTo>
                    <a:lnTo>
                      <a:pt x="4754" y="10636"/>
                    </a:lnTo>
                    <a:lnTo>
                      <a:pt x="4834" y="11884"/>
                    </a:lnTo>
                    <a:lnTo>
                      <a:pt x="5032" y="14340"/>
                    </a:lnTo>
                    <a:lnTo>
                      <a:pt x="5131" y="15588"/>
                    </a:lnTo>
                    <a:lnTo>
                      <a:pt x="5190" y="16796"/>
                    </a:lnTo>
                    <a:lnTo>
                      <a:pt x="5210" y="18004"/>
                    </a:lnTo>
                    <a:lnTo>
                      <a:pt x="5210" y="18598"/>
                    </a:lnTo>
                    <a:lnTo>
                      <a:pt x="5190" y="19192"/>
                    </a:lnTo>
                    <a:lnTo>
                      <a:pt x="5131" y="19886"/>
                    </a:lnTo>
                    <a:lnTo>
                      <a:pt x="5071" y="20579"/>
                    </a:lnTo>
                    <a:lnTo>
                      <a:pt x="4972" y="21272"/>
                    </a:lnTo>
                    <a:lnTo>
                      <a:pt x="4873" y="21946"/>
                    </a:lnTo>
                    <a:lnTo>
                      <a:pt x="4754" y="22619"/>
                    </a:lnTo>
                    <a:lnTo>
                      <a:pt x="4596" y="23292"/>
                    </a:lnTo>
                    <a:lnTo>
                      <a:pt x="4457" y="23966"/>
                    </a:lnTo>
                    <a:lnTo>
                      <a:pt x="4279" y="24639"/>
                    </a:lnTo>
                    <a:lnTo>
                      <a:pt x="3942" y="25907"/>
                    </a:lnTo>
                    <a:lnTo>
                      <a:pt x="3566" y="27174"/>
                    </a:lnTo>
                    <a:lnTo>
                      <a:pt x="3506" y="27452"/>
                    </a:lnTo>
                    <a:lnTo>
                      <a:pt x="3388" y="27848"/>
                    </a:lnTo>
                    <a:lnTo>
                      <a:pt x="3328" y="28046"/>
                    </a:lnTo>
                    <a:lnTo>
                      <a:pt x="3269" y="28204"/>
                    </a:lnTo>
                    <a:lnTo>
                      <a:pt x="3209" y="28323"/>
                    </a:lnTo>
                    <a:lnTo>
                      <a:pt x="3170" y="28363"/>
                    </a:lnTo>
                    <a:lnTo>
                      <a:pt x="3110" y="28363"/>
                    </a:lnTo>
                    <a:lnTo>
                      <a:pt x="3071" y="28323"/>
                    </a:lnTo>
                    <a:lnTo>
                      <a:pt x="3011" y="28224"/>
                    </a:lnTo>
                    <a:lnTo>
                      <a:pt x="2952" y="28066"/>
                    </a:lnTo>
                    <a:lnTo>
                      <a:pt x="2912" y="27887"/>
                    </a:lnTo>
                    <a:lnTo>
                      <a:pt x="2833" y="27491"/>
                    </a:lnTo>
                    <a:lnTo>
                      <a:pt x="2793" y="27194"/>
                    </a:lnTo>
                    <a:lnTo>
                      <a:pt x="2675" y="26521"/>
                    </a:lnTo>
                    <a:lnTo>
                      <a:pt x="2576" y="25867"/>
                    </a:lnTo>
                    <a:lnTo>
                      <a:pt x="2496" y="25174"/>
                    </a:lnTo>
                    <a:lnTo>
                      <a:pt x="2437" y="24501"/>
                    </a:lnTo>
                    <a:lnTo>
                      <a:pt x="2378" y="23827"/>
                    </a:lnTo>
                    <a:lnTo>
                      <a:pt x="2338" y="23154"/>
                    </a:lnTo>
                    <a:lnTo>
                      <a:pt x="2298" y="21787"/>
                    </a:lnTo>
                    <a:lnTo>
                      <a:pt x="2279" y="20420"/>
                    </a:lnTo>
                    <a:lnTo>
                      <a:pt x="2279" y="19054"/>
                    </a:lnTo>
                    <a:lnTo>
                      <a:pt x="2298" y="16321"/>
                    </a:lnTo>
                    <a:lnTo>
                      <a:pt x="2298" y="15152"/>
                    </a:lnTo>
                    <a:lnTo>
                      <a:pt x="2298" y="13904"/>
                    </a:lnTo>
                    <a:lnTo>
                      <a:pt x="2279" y="13270"/>
                    </a:lnTo>
                    <a:lnTo>
                      <a:pt x="2259" y="12637"/>
                    </a:lnTo>
                    <a:lnTo>
                      <a:pt x="2219" y="12003"/>
                    </a:lnTo>
                    <a:lnTo>
                      <a:pt x="2140" y="11369"/>
                    </a:lnTo>
                    <a:lnTo>
                      <a:pt x="2061" y="10735"/>
                    </a:lnTo>
                    <a:lnTo>
                      <a:pt x="1942" y="10121"/>
                    </a:lnTo>
                    <a:lnTo>
                      <a:pt x="1803" y="9527"/>
                    </a:lnTo>
                    <a:lnTo>
                      <a:pt x="1625" y="8953"/>
                    </a:lnTo>
                    <a:lnTo>
                      <a:pt x="1506" y="8675"/>
                    </a:lnTo>
                    <a:lnTo>
                      <a:pt x="1407" y="8398"/>
                    </a:lnTo>
                    <a:lnTo>
                      <a:pt x="1268" y="8141"/>
                    </a:lnTo>
                    <a:lnTo>
                      <a:pt x="1130" y="7883"/>
                    </a:lnTo>
                    <a:lnTo>
                      <a:pt x="991" y="7626"/>
                    </a:lnTo>
                    <a:lnTo>
                      <a:pt x="833" y="7388"/>
                    </a:lnTo>
                    <a:lnTo>
                      <a:pt x="654" y="7150"/>
                    </a:lnTo>
                    <a:lnTo>
                      <a:pt x="476" y="6932"/>
                    </a:lnTo>
                    <a:lnTo>
                      <a:pt x="437" y="6893"/>
                    </a:lnTo>
                    <a:lnTo>
                      <a:pt x="377" y="6853"/>
                    </a:lnTo>
                    <a:lnTo>
                      <a:pt x="318" y="6833"/>
                    </a:lnTo>
                    <a:lnTo>
                      <a:pt x="278" y="6833"/>
                    </a:lnTo>
                    <a:lnTo>
                      <a:pt x="159" y="6873"/>
                    </a:lnTo>
                    <a:lnTo>
                      <a:pt x="80" y="6952"/>
                    </a:lnTo>
                    <a:lnTo>
                      <a:pt x="21" y="7051"/>
                    </a:lnTo>
                    <a:lnTo>
                      <a:pt x="1" y="7150"/>
                    </a:lnTo>
                    <a:lnTo>
                      <a:pt x="1" y="7229"/>
                    </a:lnTo>
                    <a:lnTo>
                      <a:pt x="1" y="7289"/>
                    </a:lnTo>
                    <a:lnTo>
                      <a:pt x="40" y="7348"/>
                    </a:lnTo>
                    <a:lnTo>
                      <a:pt x="80" y="7408"/>
                    </a:lnTo>
                    <a:lnTo>
                      <a:pt x="258" y="7626"/>
                    </a:lnTo>
                    <a:lnTo>
                      <a:pt x="437" y="7863"/>
                    </a:lnTo>
                    <a:lnTo>
                      <a:pt x="595" y="8121"/>
                    </a:lnTo>
                    <a:lnTo>
                      <a:pt x="734" y="8378"/>
                    </a:lnTo>
                    <a:lnTo>
                      <a:pt x="852" y="8636"/>
                    </a:lnTo>
                    <a:lnTo>
                      <a:pt x="971" y="8913"/>
                    </a:lnTo>
                    <a:lnTo>
                      <a:pt x="1070" y="9190"/>
                    </a:lnTo>
                    <a:lnTo>
                      <a:pt x="1169" y="9468"/>
                    </a:lnTo>
                    <a:lnTo>
                      <a:pt x="1308" y="10062"/>
                    </a:lnTo>
                    <a:lnTo>
                      <a:pt x="1427" y="10656"/>
                    </a:lnTo>
                    <a:lnTo>
                      <a:pt x="1526" y="11270"/>
                    </a:lnTo>
                    <a:lnTo>
                      <a:pt x="1585" y="11884"/>
                    </a:lnTo>
                    <a:lnTo>
                      <a:pt x="1625" y="12577"/>
                    </a:lnTo>
                    <a:lnTo>
                      <a:pt x="1665" y="13270"/>
                    </a:lnTo>
                    <a:lnTo>
                      <a:pt x="1724" y="14657"/>
                    </a:lnTo>
                    <a:lnTo>
                      <a:pt x="1724" y="16043"/>
                    </a:lnTo>
                    <a:lnTo>
                      <a:pt x="1724" y="17430"/>
                    </a:lnTo>
                    <a:lnTo>
                      <a:pt x="1704" y="20143"/>
                    </a:lnTo>
                    <a:lnTo>
                      <a:pt x="1724" y="21510"/>
                    </a:lnTo>
                    <a:lnTo>
                      <a:pt x="1744" y="22876"/>
                    </a:lnTo>
                    <a:lnTo>
                      <a:pt x="1783" y="23570"/>
                    </a:lnTo>
                    <a:lnTo>
                      <a:pt x="1823" y="24243"/>
                    </a:lnTo>
                    <a:lnTo>
                      <a:pt x="1882" y="24936"/>
                    </a:lnTo>
                    <a:lnTo>
                      <a:pt x="1962" y="25610"/>
                    </a:lnTo>
                    <a:lnTo>
                      <a:pt x="2041" y="26283"/>
                    </a:lnTo>
                    <a:lnTo>
                      <a:pt x="2160" y="26956"/>
                    </a:lnTo>
                    <a:lnTo>
                      <a:pt x="2279" y="27610"/>
                    </a:lnTo>
                    <a:lnTo>
                      <a:pt x="2437" y="28284"/>
                    </a:lnTo>
                    <a:lnTo>
                      <a:pt x="2516" y="28600"/>
                    </a:lnTo>
                    <a:lnTo>
                      <a:pt x="2556" y="28759"/>
                    </a:lnTo>
                    <a:lnTo>
                      <a:pt x="2635" y="28897"/>
                    </a:lnTo>
                    <a:lnTo>
                      <a:pt x="2714" y="29036"/>
                    </a:lnTo>
                    <a:lnTo>
                      <a:pt x="2813" y="29135"/>
                    </a:lnTo>
                    <a:lnTo>
                      <a:pt x="2873" y="29175"/>
                    </a:lnTo>
                    <a:lnTo>
                      <a:pt x="2952" y="29195"/>
                    </a:lnTo>
                    <a:lnTo>
                      <a:pt x="3011" y="29214"/>
                    </a:lnTo>
                    <a:lnTo>
                      <a:pt x="3091" y="29214"/>
                    </a:lnTo>
                    <a:lnTo>
                      <a:pt x="3229" y="29195"/>
                    </a:lnTo>
                    <a:lnTo>
                      <a:pt x="3348" y="29115"/>
                    </a:lnTo>
                    <a:lnTo>
                      <a:pt x="3467" y="29036"/>
                    </a:lnTo>
                    <a:lnTo>
                      <a:pt x="3546" y="28917"/>
                    </a:lnTo>
                    <a:lnTo>
                      <a:pt x="3625" y="28798"/>
                    </a:lnTo>
                    <a:lnTo>
                      <a:pt x="3705" y="28660"/>
                    </a:lnTo>
                    <a:lnTo>
                      <a:pt x="3823" y="28402"/>
                    </a:lnTo>
                    <a:lnTo>
                      <a:pt x="4041" y="27749"/>
                    </a:lnTo>
                    <a:lnTo>
                      <a:pt x="4259" y="27095"/>
                    </a:lnTo>
                    <a:lnTo>
                      <a:pt x="4457" y="26422"/>
                    </a:lnTo>
                    <a:lnTo>
                      <a:pt x="4635" y="25748"/>
                    </a:lnTo>
                    <a:lnTo>
                      <a:pt x="4814" y="25055"/>
                    </a:lnTo>
                    <a:lnTo>
                      <a:pt x="4972" y="24362"/>
                    </a:lnTo>
                    <a:lnTo>
                      <a:pt x="5249" y="22995"/>
                    </a:lnTo>
                    <a:lnTo>
                      <a:pt x="5388" y="22302"/>
                    </a:lnTo>
                    <a:lnTo>
                      <a:pt x="5487" y="21609"/>
                    </a:lnTo>
                    <a:lnTo>
                      <a:pt x="5566" y="20896"/>
                    </a:lnTo>
                    <a:lnTo>
                      <a:pt x="5646" y="20203"/>
                    </a:lnTo>
                    <a:lnTo>
                      <a:pt x="5685" y="19509"/>
                    </a:lnTo>
                    <a:lnTo>
                      <a:pt x="5705" y="18796"/>
                    </a:lnTo>
                    <a:lnTo>
                      <a:pt x="5725" y="18103"/>
                    </a:lnTo>
                    <a:lnTo>
                      <a:pt x="5725" y="17410"/>
                    </a:lnTo>
                    <a:lnTo>
                      <a:pt x="5685" y="16023"/>
                    </a:lnTo>
                    <a:lnTo>
                      <a:pt x="5606" y="14617"/>
                    </a:lnTo>
                    <a:lnTo>
                      <a:pt x="5507" y="13211"/>
                    </a:lnTo>
                    <a:lnTo>
                      <a:pt x="5388" y="11785"/>
                    </a:lnTo>
                    <a:lnTo>
                      <a:pt x="5289" y="10319"/>
                    </a:lnTo>
                    <a:lnTo>
                      <a:pt x="5249" y="9586"/>
                    </a:lnTo>
                    <a:lnTo>
                      <a:pt x="5249" y="8854"/>
                    </a:lnTo>
                    <a:lnTo>
                      <a:pt x="5230" y="8121"/>
                    </a:lnTo>
                    <a:lnTo>
                      <a:pt x="5249" y="7368"/>
                    </a:lnTo>
                    <a:lnTo>
                      <a:pt x="5289" y="6635"/>
                    </a:lnTo>
                    <a:lnTo>
                      <a:pt x="5368" y="5902"/>
                    </a:lnTo>
                    <a:lnTo>
                      <a:pt x="5448" y="5189"/>
                    </a:lnTo>
                    <a:lnTo>
                      <a:pt x="5586" y="4476"/>
                    </a:lnTo>
                    <a:lnTo>
                      <a:pt x="5725" y="3763"/>
                    </a:lnTo>
                    <a:lnTo>
                      <a:pt x="5923" y="3070"/>
                    </a:lnTo>
                    <a:lnTo>
                      <a:pt x="6161" y="2397"/>
                    </a:lnTo>
                    <a:lnTo>
                      <a:pt x="6418" y="1743"/>
                    </a:lnTo>
                    <a:lnTo>
                      <a:pt x="6576" y="1406"/>
                    </a:lnTo>
                    <a:lnTo>
                      <a:pt x="6735" y="1090"/>
                    </a:lnTo>
                    <a:lnTo>
                      <a:pt x="6913" y="773"/>
                    </a:lnTo>
                    <a:lnTo>
                      <a:pt x="7091" y="476"/>
                    </a:lnTo>
                    <a:lnTo>
                      <a:pt x="7131" y="396"/>
                    </a:lnTo>
                    <a:lnTo>
                      <a:pt x="7151" y="337"/>
                    </a:lnTo>
                    <a:lnTo>
                      <a:pt x="7151" y="277"/>
                    </a:lnTo>
                    <a:lnTo>
                      <a:pt x="7131" y="218"/>
                    </a:lnTo>
                    <a:lnTo>
                      <a:pt x="7091" y="119"/>
                    </a:lnTo>
                    <a:lnTo>
                      <a:pt x="7012" y="40"/>
                    </a:lnTo>
                    <a:lnTo>
                      <a:pt x="691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5" name="Google Shape;6605;p24"/>
              <p:cNvSpPr/>
              <p:nvPr/>
            </p:nvSpPr>
            <p:spPr>
              <a:xfrm>
                <a:off x="1481275" y="818425"/>
                <a:ext cx="88150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14024" extrusionOk="0">
                    <a:moveTo>
                      <a:pt x="258" y="1"/>
                    </a:moveTo>
                    <a:lnTo>
                      <a:pt x="159" y="41"/>
                    </a:lnTo>
                    <a:lnTo>
                      <a:pt x="80" y="120"/>
                    </a:lnTo>
                    <a:lnTo>
                      <a:pt x="20" y="239"/>
                    </a:lnTo>
                    <a:lnTo>
                      <a:pt x="0" y="357"/>
                    </a:lnTo>
                    <a:lnTo>
                      <a:pt x="20" y="437"/>
                    </a:lnTo>
                    <a:lnTo>
                      <a:pt x="40" y="496"/>
                    </a:lnTo>
                    <a:lnTo>
                      <a:pt x="357" y="1288"/>
                    </a:lnTo>
                    <a:lnTo>
                      <a:pt x="634" y="2081"/>
                    </a:lnTo>
                    <a:lnTo>
                      <a:pt x="872" y="2893"/>
                    </a:lnTo>
                    <a:lnTo>
                      <a:pt x="1070" y="3705"/>
                    </a:lnTo>
                    <a:lnTo>
                      <a:pt x="1268" y="4537"/>
                    </a:lnTo>
                    <a:lnTo>
                      <a:pt x="1426" y="5388"/>
                    </a:lnTo>
                    <a:lnTo>
                      <a:pt x="1585" y="6220"/>
                    </a:lnTo>
                    <a:lnTo>
                      <a:pt x="1723" y="7072"/>
                    </a:lnTo>
                    <a:lnTo>
                      <a:pt x="1981" y="8775"/>
                    </a:lnTo>
                    <a:lnTo>
                      <a:pt x="2258" y="10459"/>
                    </a:lnTo>
                    <a:lnTo>
                      <a:pt x="2397" y="11310"/>
                    </a:lnTo>
                    <a:lnTo>
                      <a:pt x="2575" y="12142"/>
                    </a:lnTo>
                    <a:lnTo>
                      <a:pt x="2753" y="12974"/>
                    </a:lnTo>
                    <a:lnTo>
                      <a:pt x="2971" y="13806"/>
                    </a:lnTo>
                    <a:lnTo>
                      <a:pt x="2991" y="13865"/>
                    </a:lnTo>
                    <a:lnTo>
                      <a:pt x="3031" y="13925"/>
                    </a:lnTo>
                    <a:lnTo>
                      <a:pt x="3070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28" y="14024"/>
                    </a:lnTo>
                    <a:lnTo>
                      <a:pt x="3427" y="13964"/>
                    </a:lnTo>
                    <a:lnTo>
                      <a:pt x="3486" y="13885"/>
                    </a:lnTo>
                    <a:lnTo>
                      <a:pt x="3506" y="13826"/>
                    </a:lnTo>
                    <a:lnTo>
                      <a:pt x="3526" y="13766"/>
                    </a:lnTo>
                    <a:lnTo>
                      <a:pt x="3526" y="13687"/>
                    </a:lnTo>
                    <a:lnTo>
                      <a:pt x="3506" y="13628"/>
                    </a:lnTo>
                    <a:lnTo>
                      <a:pt x="3308" y="12796"/>
                    </a:lnTo>
                    <a:lnTo>
                      <a:pt x="3110" y="11944"/>
                    </a:lnTo>
                    <a:lnTo>
                      <a:pt x="2951" y="11092"/>
                    </a:lnTo>
                    <a:lnTo>
                      <a:pt x="2793" y="10241"/>
                    </a:lnTo>
                    <a:lnTo>
                      <a:pt x="2516" y="8537"/>
                    </a:lnTo>
                    <a:lnTo>
                      <a:pt x="2238" y="6814"/>
                    </a:lnTo>
                    <a:lnTo>
                      <a:pt x="2100" y="5963"/>
                    </a:lnTo>
                    <a:lnTo>
                      <a:pt x="1941" y="5111"/>
                    </a:lnTo>
                    <a:lnTo>
                      <a:pt x="1783" y="4259"/>
                    </a:lnTo>
                    <a:lnTo>
                      <a:pt x="1585" y="3427"/>
                    </a:lnTo>
                    <a:lnTo>
                      <a:pt x="1367" y="2596"/>
                    </a:lnTo>
                    <a:lnTo>
                      <a:pt x="1129" y="1764"/>
                    </a:lnTo>
                    <a:lnTo>
                      <a:pt x="852" y="952"/>
                    </a:lnTo>
                    <a:lnTo>
                      <a:pt x="535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416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6" name="Google Shape;6606;p24"/>
              <p:cNvSpPr/>
              <p:nvPr/>
            </p:nvSpPr>
            <p:spPr>
              <a:xfrm>
                <a:off x="1549100" y="724850"/>
                <a:ext cx="160475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9" h="83247" extrusionOk="0">
                    <a:moveTo>
                      <a:pt x="199" y="1"/>
                    </a:moveTo>
                    <a:lnTo>
                      <a:pt x="100" y="60"/>
                    </a:lnTo>
                    <a:lnTo>
                      <a:pt x="21" y="139"/>
                    </a:lnTo>
                    <a:lnTo>
                      <a:pt x="1" y="19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21" y="397"/>
                    </a:lnTo>
                    <a:lnTo>
                      <a:pt x="278" y="1328"/>
                    </a:lnTo>
                    <a:lnTo>
                      <a:pt x="516" y="2278"/>
                    </a:lnTo>
                    <a:lnTo>
                      <a:pt x="734" y="3229"/>
                    </a:lnTo>
                    <a:lnTo>
                      <a:pt x="912" y="4199"/>
                    </a:lnTo>
                    <a:lnTo>
                      <a:pt x="1070" y="5150"/>
                    </a:lnTo>
                    <a:lnTo>
                      <a:pt x="1229" y="6121"/>
                    </a:lnTo>
                    <a:lnTo>
                      <a:pt x="1506" y="8081"/>
                    </a:lnTo>
                    <a:lnTo>
                      <a:pt x="1764" y="10141"/>
                    </a:lnTo>
                    <a:lnTo>
                      <a:pt x="2021" y="12201"/>
                    </a:lnTo>
                    <a:lnTo>
                      <a:pt x="2259" y="14281"/>
                    </a:lnTo>
                    <a:lnTo>
                      <a:pt x="2457" y="16341"/>
                    </a:lnTo>
                    <a:lnTo>
                      <a:pt x="2655" y="18401"/>
                    </a:lnTo>
                    <a:lnTo>
                      <a:pt x="2813" y="20460"/>
                    </a:lnTo>
                    <a:lnTo>
                      <a:pt x="2972" y="22520"/>
                    </a:lnTo>
                    <a:lnTo>
                      <a:pt x="3091" y="24600"/>
                    </a:lnTo>
                    <a:lnTo>
                      <a:pt x="3190" y="26660"/>
                    </a:lnTo>
                    <a:lnTo>
                      <a:pt x="3289" y="28720"/>
                    </a:lnTo>
                    <a:lnTo>
                      <a:pt x="3348" y="30799"/>
                    </a:lnTo>
                    <a:lnTo>
                      <a:pt x="3407" y="32859"/>
                    </a:lnTo>
                    <a:lnTo>
                      <a:pt x="3427" y="34899"/>
                    </a:lnTo>
                    <a:lnTo>
                      <a:pt x="3427" y="36919"/>
                    </a:lnTo>
                    <a:lnTo>
                      <a:pt x="3427" y="38940"/>
                    </a:lnTo>
                    <a:lnTo>
                      <a:pt x="3388" y="40980"/>
                    </a:lnTo>
                    <a:lnTo>
                      <a:pt x="3348" y="43059"/>
                    </a:lnTo>
                    <a:lnTo>
                      <a:pt x="3289" y="45139"/>
                    </a:lnTo>
                    <a:lnTo>
                      <a:pt x="3249" y="47219"/>
                    </a:lnTo>
                    <a:lnTo>
                      <a:pt x="3249" y="48249"/>
                    </a:lnTo>
                    <a:lnTo>
                      <a:pt x="3269" y="49298"/>
                    </a:lnTo>
                    <a:lnTo>
                      <a:pt x="3328" y="50289"/>
                    </a:lnTo>
                    <a:lnTo>
                      <a:pt x="3388" y="51279"/>
                    </a:lnTo>
                    <a:lnTo>
                      <a:pt x="3487" y="52269"/>
                    </a:lnTo>
                    <a:lnTo>
                      <a:pt x="3625" y="53260"/>
                    </a:lnTo>
                    <a:lnTo>
                      <a:pt x="3764" y="54250"/>
                    </a:lnTo>
                    <a:lnTo>
                      <a:pt x="3922" y="55220"/>
                    </a:lnTo>
                    <a:lnTo>
                      <a:pt x="4259" y="57161"/>
                    </a:lnTo>
                    <a:lnTo>
                      <a:pt x="4635" y="59102"/>
                    </a:lnTo>
                    <a:lnTo>
                      <a:pt x="4992" y="61063"/>
                    </a:lnTo>
                    <a:lnTo>
                      <a:pt x="5150" y="62034"/>
                    </a:lnTo>
                    <a:lnTo>
                      <a:pt x="5309" y="63024"/>
                    </a:lnTo>
                    <a:lnTo>
                      <a:pt x="5448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5" y="67223"/>
                    </a:lnTo>
                    <a:lnTo>
                      <a:pt x="5804" y="68352"/>
                    </a:lnTo>
                    <a:lnTo>
                      <a:pt x="5824" y="69481"/>
                    </a:lnTo>
                    <a:lnTo>
                      <a:pt x="5844" y="70610"/>
                    </a:lnTo>
                    <a:lnTo>
                      <a:pt x="5824" y="71739"/>
                    </a:lnTo>
                    <a:lnTo>
                      <a:pt x="5804" y="72848"/>
                    </a:lnTo>
                    <a:lnTo>
                      <a:pt x="5745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8" y="77324"/>
                    </a:lnTo>
                    <a:lnTo>
                      <a:pt x="5289" y="78433"/>
                    </a:lnTo>
                    <a:lnTo>
                      <a:pt x="5131" y="79542"/>
                    </a:lnTo>
                    <a:lnTo>
                      <a:pt x="4933" y="80652"/>
                    </a:lnTo>
                    <a:lnTo>
                      <a:pt x="4715" y="81741"/>
                    </a:lnTo>
                    <a:lnTo>
                      <a:pt x="4477" y="82850"/>
                    </a:lnTo>
                    <a:lnTo>
                      <a:pt x="4477" y="82909"/>
                    </a:lnTo>
                    <a:lnTo>
                      <a:pt x="4477" y="82989"/>
                    </a:lnTo>
                    <a:lnTo>
                      <a:pt x="4497" y="83048"/>
                    </a:lnTo>
                    <a:lnTo>
                      <a:pt x="4517" y="83108"/>
                    </a:lnTo>
                    <a:lnTo>
                      <a:pt x="4596" y="83187"/>
                    </a:lnTo>
                    <a:lnTo>
                      <a:pt x="4695" y="83246"/>
                    </a:lnTo>
                    <a:lnTo>
                      <a:pt x="4794" y="83246"/>
                    </a:lnTo>
                    <a:lnTo>
                      <a:pt x="4893" y="83226"/>
                    </a:lnTo>
                    <a:lnTo>
                      <a:pt x="4933" y="83187"/>
                    </a:lnTo>
                    <a:lnTo>
                      <a:pt x="4972" y="83147"/>
                    </a:lnTo>
                    <a:lnTo>
                      <a:pt x="5012" y="83088"/>
                    </a:lnTo>
                    <a:lnTo>
                      <a:pt x="5032" y="83008"/>
                    </a:lnTo>
                    <a:lnTo>
                      <a:pt x="5230" y="82058"/>
                    </a:lnTo>
                    <a:lnTo>
                      <a:pt x="5428" y="81107"/>
                    </a:lnTo>
                    <a:lnTo>
                      <a:pt x="5606" y="80156"/>
                    </a:lnTo>
                    <a:lnTo>
                      <a:pt x="5764" y="79186"/>
                    </a:lnTo>
                    <a:lnTo>
                      <a:pt x="5903" y="78215"/>
                    </a:lnTo>
                    <a:lnTo>
                      <a:pt x="6022" y="77245"/>
                    </a:lnTo>
                    <a:lnTo>
                      <a:pt x="6121" y="76274"/>
                    </a:lnTo>
                    <a:lnTo>
                      <a:pt x="6220" y="75304"/>
                    </a:lnTo>
                    <a:lnTo>
                      <a:pt x="6299" y="74314"/>
                    </a:lnTo>
                    <a:lnTo>
                      <a:pt x="6339" y="73343"/>
                    </a:lnTo>
                    <a:lnTo>
                      <a:pt x="6378" y="72353"/>
                    </a:lnTo>
                    <a:lnTo>
                      <a:pt x="6418" y="71382"/>
                    </a:lnTo>
                    <a:lnTo>
                      <a:pt x="6418" y="70392"/>
                    </a:lnTo>
                    <a:lnTo>
                      <a:pt x="6398" y="69421"/>
                    </a:lnTo>
                    <a:lnTo>
                      <a:pt x="6378" y="68431"/>
                    </a:lnTo>
                    <a:lnTo>
                      <a:pt x="6319" y="67461"/>
                    </a:lnTo>
                    <a:lnTo>
                      <a:pt x="6260" y="66490"/>
                    </a:lnTo>
                    <a:lnTo>
                      <a:pt x="6180" y="65539"/>
                    </a:lnTo>
                    <a:lnTo>
                      <a:pt x="6081" y="64589"/>
                    </a:lnTo>
                    <a:lnTo>
                      <a:pt x="5962" y="63638"/>
                    </a:lnTo>
                    <a:lnTo>
                      <a:pt x="5844" y="62687"/>
                    </a:lnTo>
                    <a:lnTo>
                      <a:pt x="5705" y="61737"/>
                    </a:lnTo>
                    <a:lnTo>
                      <a:pt x="5547" y="60786"/>
                    </a:lnTo>
                    <a:lnTo>
                      <a:pt x="5368" y="59855"/>
                    </a:lnTo>
                    <a:lnTo>
                      <a:pt x="4952" y="57795"/>
                    </a:lnTo>
                    <a:lnTo>
                      <a:pt x="4556" y="55735"/>
                    </a:lnTo>
                    <a:lnTo>
                      <a:pt x="4358" y="54705"/>
                    </a:lnTo>
                    <a:lnTo>
                      <a:pt x="4200" y="53656"/>
                    </a:lnTo>
                    <a:lnTo>
                      <a:pt x="4061" y="52606"/>
                    </a:lnTo>
                    <a:lnTo>
                      <a:pt x="3962" y="51556"/>
                    </a:lnTo>
                    <a:lnTo>
                      <a:pt x="3903" y="50526"/>
                    </a:lnTo>
                    <a:lnTo>
                      <a:pt x="3843" y="49496"/>
                    </a:lnTo>
                    <a:lnTo>
                      <a:pt x="3823" y="48447"/>
                    </a:lnTo>
                    <a:lnTo>
                      <a:pt x="3823" y="47417"/>
                    </a:lnTo>
                    <a:lnTo>
                      <a:pt x="3843" y="45337"/>
                    </a:lnTo>
                    <a:lnTo>
                      <a:pt x="3903" y="43257"/>
                    </a:lnTo>
                    <a:lnTo>
                      <a:pt x="3962" y="41138"/>
                    </a:lnTo>
                    <a:lnTo>
                      <a:pt x="3982" y="39039"/>
                    </a:lnTo>
                    <a:lnTo>
                      <a:pt x="4002" y="36919"/>
                    </a:lnTo>
                    <a:lnTo>
                      <a:pt x="4002" y="34820"/>
                    </a:lnTo>
                    <a:lnTo>
                      <a:pt x="3962" y="32720"/>
                    </a:lnTo>
                    <a:lnTo>
                      <a:pt x="3922" y="30641"/>
                    </a:lnTo>
                    <a:lnTo>
                      <a:pt x="3843" y="28541"/>
                    </a:lnTo>
                    <a:lnTo>
                      <a:pt x="3764" y="26462"/>
                    </a:lnTo>
                    <a:lnTo>
                      <a:pt x="3645" y="24362"/>
                    </a:lnTo>
                    <a:lnTo>
                      <a:pt x="3506" y="22283"/>
                    </a:lnTo>
                    <a:lnTo>
                      <a:pt x="3368" y="20203"/>
                    </a:lnTo>
                    <a:lnTo>
                      <a:pt x="3190" y="18123"/>
                    </a:lnTo>
                    <a:lnTo>
                      <a:pt x="2992" y="15885"/>
                    </a:lnTo>
                    <a:lnTo>
                      <a:pt x="2754" y="13647"/>
                    </a:lnTo>
                    <a:lnTo>
                      <a:pt x="2496" y="11409"/>
                    </a:lnTo>
                    <a:lnTo>
                      <a:pt x="2219" y="9191"/>
                    </a:lnTo>
                    <a:lnTo>
                      <a:pt x="1922" y="6913"/>
                    </a:lnTo>
                    <a:lnTo>
                      <a:pt x="1764" y="5784"/>
                    </a:lnTo>
                    <a:lnTo>
                      <a:pt x="1585" y="4655"/>
                    </a:lnTo>
                    <a:lnTo>
                      <a:pt x="1367" y="3526"/>
                    </a:lnTo>
                    <a:lnTo>
                      <a:pt x="1150" y="2417"/>
                    </a:lnTo>
                    <a:lnTo>
                      <a:pt x="872" y="1308"/>
                    </a:lnTo>
                    <a:lnTo>
                      <a:pt x="714" y="773"/>
                    </a:lnTo>
                    <a:lnTo>
                      <a:pt x="555" y="218"/>
                    </a:lnTo>
                    <a:lnTo>
                      <a:pt x="536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397" y="20"/>
                    </a:lnTo>
                    <a:lnTo>
                      <a:pt x="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7" name="Google Shape;6607;p24"/>
              <p:cNvSpPr/>
              <p:nvPr/>
            </p:nvSpPr>
            <p:spPr>
              <a:xfrm>
                <a:off x="1617450" y="2889675"/>
                <a:ext cx="356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27" h="10478" extrusionOk="0">
                    <a:moveTo>
                      <a:pt x="1109" y="0"/>
                    </a:moveTo>
                    <a:lnTo>
                      <a:pt x="1010" y="20"/>
                    </a:lnTo>
                    <a:lnTo>
                      <a:pt x="951" y="60"/>
                    </a:lnTo>
                    <a:lnTo>
                      <a:pt x="911" y="99"/>
                    </a:lnTo>
                    <a:lnTo>
                      <a:pt x="872" y="159"/>
                    </a:lnTo>
                    <a:lnTo>
                      <a:pt x="852" y="218"/>
                    </a:lnTo>
                    <a:lnTo>
                      <a:pt x="673" y="832"/>
                    </a:lnTo>
                    <a:lnTo>
                      <a:pt x="535" y="1426"/>
                    </a:lnTo>
                    <a:lnTo>
                      <a:pt x="416" y="2040"/>
                    </a:lnTo>
                    <a:lnTo>
                      <a:pt x="297" y="2654"/>
                    </a:lnTo>
                    <a:lnTo>
                      <a:pt x="218" y="3268"/>
                    </a:lnTo>
                    <a:lnTo>
                      <a:pt x="139" y="3882"/>
                    </a:lnTo>
                    <a:lnTo>
                      <a:pt x="99" y="4516"/>
                    </a:lnTo>
                    <a:lnTo>
                      <a:pt x="59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59" y="10161"/>
                    </a:lnTo>
                    <a:lnTo>
                      <a:pt x="79" y="10220"/>
                    </a:lnTo>
                    <a:lnTo>
                      <a:pt x="99" y="10300"/>
                    </a:lnTo>
                    <a:lnTo>
                      <a:pt x="119" y="10339"/>
                    </a:lnTo>
                    <a:lnTo>
                      <a:pt x="159" y="10399"/>
                    </a:lnTo>
                    <a:lnTo>
                      <a:pt x="258" y="10458"/>
                    </a:lnTo>
                    <a:lnTo>
                      <a:pt x="357" y="10478"/>
                    </a:lnTo>
                    <a:lnTo>
                      <a:pt x="456" y="10458"/>
                    </a:lnTo>
                    <a:lnTo>
                      <a:pt x="555" y="10399"/>
                    </a:lnTo>
                    <a:lnTo>
                      <a:pt x="594" y="10339"/>
                    </a:lnTo>
                    <a:lnTo>
                      <a:pt x="614" y="10300"/>
                    </a:lnTo>
                    <a:lnTo>
                      <a:pt x="634" y="10220"/>
                    </a:lnTo>
                    <a:lnTo>
                      <a:pt x="634" y="10161"/>
                    </a:lnTo>
                    <a:lnTo>
                      <a:pt x="594" y="8913"/>
                    </a:lnTo>
                    <a:lnTo>
                      <a:pt x="574" y="7685"/>
                    </a:lnTo>
                    <a:lnTo>
                      <a:pt x="574" y="6457"/>
                    </a:lnTo>
                    <a:lnTo>
                      <a:pt x="614" y="5229"/>
                    </a:lnTo>
                    <a:lnTo>
                      <a:pt x="654" y="4615"/>
                    </a:lnTo>
                    <a:lnTo>
                      <a:pt x="713" y="4001"/>
                    </a:lnTo>
                    <a:lnTo>
                      <a:pt x="772" y="3387"/>
                    </a:lnTo>
                    <a:lnTo>
                      <a:pt x="852" y="2793"/>
                    </a:lnTo>
                    <a:lnTo>
                      <a:pt x="971" y="2179"/>
                    </a:lnTo>
                    <a:lnTo>
                      <a:pt x="1089" y="1585"/>
                    </a:lnTo>
                    <a:lnTo>
                      <a:pt x="1228" y="991"/>
                    </a:lnTo>
                    <a:lnTo>
                      <a:pt x="1406" y="397"/>
                    </a:lnTo>
                    <a:lnTo>
                      <a:pt x="1406" y="317"/>
                    </a:lnTo>
                    <a:lnTo>
                      <a:pt x="1426" y="258"/>
                    </a:lnTo>
                    <a:lnTo>
                      <a:pt x="1406" y="198"/>
                    </a:lnTo>
                    <a:lnTo>
                      <a:pt x="1386" y="139"/>
                    </a:lnTo>
                    <a:lnTo>
                      <a:pt x="1307" y="60"/>
                    </a:lnTo>
                    <a:lnTo>
                      <a:pt x="122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8" name="Google Shape;6608;p24"/>
              <p:cNvSpPr/>
              <p:nvPr/>
            </p:nvSpPr>
            <p:spPr>
              <a:xfrm>
                <a:off x="1100000" y="754075"/>
                <a:ext cx="116875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5" h="96754" extrusionOk="0">
                    <a:moveTo>
                      <a:pt x="3625" y="0"/>
                    </a:moveTo>
                    <a:lnTo>
                      <a:pt x="3526" y="20"/>
                    </a:lnTo>
                    <a:lnTo>
                      <a:pt x="3486" y="40"/>
                    </a:lnTo>
                    <a:lnTo>
                      <a:pt x="3447" y="79"/>
                    </a:lnTo>
                    <a:lnTo>
                      <a:pt x="3407" y="119"/>
                    </a:lnTo>
                    <a:lnTo>
                      <a:pt x="3387" y="178"/>
                    </a:lnTo>
                    <a:lnTo>
                      <a:pt x="3387" y="238"/>
                    </a:lnTo>
                    <a:lnTo>
                      <a:pt x="3387" y="317"/>
                    </a:lnTo>
                    <a:lnTo>
                      <a:pt x="3605" y="2733"/>
                    </a:lnTo>
                    <a:lnTo>
                      <a:pt x="3784" y="5170"/>
                    </a:lnTo>
                    <a:lnTo>
                      <a:pt x="3922" y="7606"/>
                    </a:lnTo>
                    <a:lnTo>
                      <a:pt x="4021" y="10042"/>
                    </a:lnTo>
                    <a:lnTo>
                      <a:pt x="4081" y="12478"/>
                    </a:lnTo>
                    <a:lnTo>
                      <a:pt x="4100" y="14914"/>
                    </a:lnTo>
                    <a:lnTo>
                      <a:pt x="4081" y="17350"/>
                    </a:lnTo>
                    <a:lnTo>
                      <a:pt x="4001" y="19806"/>
                    </a:lnTo>
                    <a:lnTo>
                      <a:pt x="3902" y="22243"/>
                    </a:lnTo>
                    <a:lnTo>
                      <a:pt x="3744" y="24659"/>
                    </a:lnTo>
                    <a:lnTo>
                      <a:pt x="3546" y="27095"/>
                    </a:lnTo>
                    <a:lnTo>
                      <a:pt x="3308" y="29511"/>
                    </a:lnTo>
                    <a:lnTo>
                      <a:pt x="3031" y="31948"/>
                    </a:lnTo>
                    <a:lnTo>
                      <a:pt x="2694" y="34344"/>
                    </a:lnTo>
                    <a:lnTo>
                      <a:pt x="2338" y="36760"/>
                    </a:lnTo>
                    <a:lnTo>
                      <a:pt x="1922" y="39137"/>
                    </a:lnTo>
                    <a:lnTo>
                      <a:pt x="1486" y="41474"/>
                    </a:lnTo>
                    <a:lnTo>
                      <a:pt x="1030" y="43792"/>
                    </a:lnTo>
                    <a:lnTo>
                      <a:pt x="832" y="44940"/>
                    </a:lnTo>
                    <a:lnTo>
                      <a:pt x="634" y="46109"/>
                    </a:lnTo>
                    <a:lnTo>
                      <a:pt x="436" y="47278"/>
                    </a:lnTo>
                    <a:lnTo>
                      <a:pt x="278" y="48446"/>
                    </a:lnTo>
                    <a:lnTo>
                      <a:pt x="159" y="49635"/>
                    </a:lnTo>
                    <a:lnTo>
                      <a:pt x="60" y="50803"/>
                    </a:lnTo>
                    <a:lnTo>
                      <a:pt x="20" y="51991"/>
                    </a:lnTo>
                    <a:lnTo>
                      <a:pt x="1" y="53180"/>
                    </a:lnTo>
                    <a:lnTo>
                      <a:pt x="1" y="54348"/>
                    </a:lnTo>
                    <a:lnTo>
                      <a:pt x="40" y="55537"/>
                    </a:lnTo>
                    <a:lnTo>
                      <a:pt x="100" y="56725"/>
                    </a:lnTo>
                    <a:lnTo>
                      <a:pt x="199" y="57914"/>
                    </a:lnTo>
                    <a:lnTo>
                      <a:pt x="416" y="60370"/>
                    </a:lnTo>
                    <a:lnTo>
                      <a:pt x="63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50" y="67718"/>
                    </a:lnTo>
                    <a:lnTo>
                      <a:pt x="1189" y="70193"/>
                    </a:lnTo>
                    <a:lnTo>
                      <a:pt x="1288" y="72689"/>
                    </a:lnTo>
                    <a:lnTo>
                      <a:pt x="1367" y="75165"/>
                    </a:lnTo>
                    <a:lnTo>
                      <a:pt x="1387" y="77660"/>
                    </a:lnTo>
                    <a:lnTo>
                      <a:pt x="1387" y="78849"/>
                    </a:lnTo>
                    <a:lnTo>
                      <a:pt x="1367" y="80057"/>
                    </a:lnTo>
                    <a:lnTo>
                      <a:pt x="1328" y="82473"/>
                    </a:lnTo>
                    <a:lnTo>
                      <a:pt x="1328" y="83701"/>
                    </a:lnTo>
                    <a:lnTo>
                      <a:pt x="1328" y="84909"/>
                    </a:lnTo>
                    <a:lnTo>
                      <a:pt x="1347" y="86118"/>
                    </a:lnTo>
                    <a:lnTo>
                      <a:pt x="1407" y="87326"/>
                    </a:lnTo>
                    <a:lnTo>
                      <a:pt x="1486" y="88534"/>
                    </a:lnTo>
                    <a:lnTo>
                      <a:pt x="1605" y="89722"/>
                    </a:lnTo>
                    <a:lnTo>
                      <a:pt x="1684" y="90317"/>
                    </a:lnTo>
                    <a:lnTo>
                      <a:pt x="1763" y="90911"/>
                    </a:lnTo>
                    <a:lnTo>
                      <a:pt x="1862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9" y="93248"/>
                    </a:lnTo>
                    <a:lnTo>
                      <a:pt x="2397" y="93822"/>
                    </a:lnTo>
                    <a:lnTo>
                      <a:pt x="2556" y="94377"/>
                    </a:lnTo>
                    <a:lnTo>
                      <a:pt x="2754" y="94951"/>
                    </a:lnTo>
                    <a:lnTo>
                      <a:pt x="2952" y="95506"/>
                    </a:lnTo>
                    <a:lnTo>
                      <a:pt x="3189" y="96041"/>
                    </a:lnTo>
                    <a:lnTo>
                      <a:pt x="3427" y="96595"/>
                    </a:lnTo>
                    <a:lnTo>
                      <a:pt x="3467" y="96655"/>
                    </a:lnTo>
                    <a:lnTo>
                      <a:pt x="3506" y="96714"/>
                    </a:lnTo>
                    <a:lnTo>
                      <a:pt x="3546" y="96734"/>
                    </a:lnTo>
                    <a:lnTo>
                      <a:pt x="3605" y="96754"/>
                    </a:lnTo>
                    <a:lnTo>
                      <a:pt x="3704" y="96754"/>
                    </a:lnTo>
                    <a:lnTo>
                      <a:pt x="3803" y="96714"/>
                    </a:lnTo>
                    <a:lnTo>
                      <a:pt x="3883" y="96635"/>
                    </a:lnTo>
                    <a:lnTo>
                      <a:pt x="3942" y="96516"/>
                    </a:lnTo>
                    <a:lnTo>
                      <a:pt x="3942" y="96456"/>
                    </a:lnTo>
                    <a:lnTo>
                      <a:pt x="3942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685" y="95763"/>
                    </a:lnTo>
                    <a:lnTo>
                      <a:pt x="3486" y="95268"/>
                    </a:lnTo>
                    <a:lnTo>
                      <a:pt x="3308" y="94773"/>
                    </a:lnTo>
                    <a:lnTo>
                      <a:pt x="3130" y="94258"/>
                    </a:lnTo>
                    <a:lnTo>
                      <a:pt x="2971" y="93743"/>
                    </a:lnTo>
                    <a:lnTo>
                      <a:pt x="2833" y="93228"/>
                    </a:lnTo>
                    <a:lnTo>
                      <a:pt x="2694" y="92713"/>
                    </a:lnTo>
                    <a:lnTo>
                      <a:pt x="2575" y="92178"/>
                    </a:lnTo>
                    <a:lnTo>
                      <a:pt x="2476" y="91663"/>
                    </a:lnTo>
                    <a:lnTo>
                      <a:pt x="2377" y="91129"/>
                    </a:lnTo>
                    <a:lnTo>
                      <a:pt x="2219" y="90059"/>
                    </a:lnTo>
                    <a:lnTo>
                      <a:pt x="2100" y="88970"/>
                    </a:lnTo>
                    <a:lnTo>
                      <a:pt x="2001" y="87880"/>
                    </a:lnTo>
                    <a:lnTo>
                      <a:pt x="1942" y="86791"/>
                    </a:lnTo>
                    <a:lnTo>
                      <a:pt x="1922" y="85702"/>
                    </a:lnTo>
                    <a:lnTo>
                      <a:pt x="1902" y="84593"/>
                    </a:lnTo>
                    <a:lnTo>
                      <a:pt x="1902" y="83503"/>
                    </a:lnTo>
                    <a:lnTo>
                      <a:pt x="1922" y="81305"/>
                    </a:lnTo>
                    <a:lnTo>
                      <a:pt x="1961" y="79126"/>
                    </a:lnTo>
                    <a:lnTo>
                      <a:pt x="1942" y="76690"/>
                    </a:lnTo>
                    <a:lnTo>
                      <a:pt x="1902" y="74254"/>
                    </a:lnTo>
                    <a:lnTo>
                      <a:pt x="1803" y="71818"/>
                    </a:lnTo>
                    <a:lnTo>
                      <a:pt x="1684" y="69381"/>
                    </a:lnTo>
                    <a:lnTo>
                      <a:pt x="1526" y="66945"/>
                    </a:lnTo>
                    <a:lnTo>
                      <a:pt x="1347" y="64529"/>
                    </a:lnTo>
                    <a:lnTo>
                      <a:pt x="1130" y="62093"/>
                    </a:lnTo>
                    <a:lnTo>
                      <a:pt x="912" y="59676"/>
                    </a:lnTo>
                    <a:lnTo>
                      <a:pt x="813" y="58468"/>
                    </a:lnTo>
                    <a:lnTo>
                      <a:pt x="714" y="57280"/>
                    </a:lnTo>
                    <a:lnTo>
                      <a:pt x="634" y="56091"/>
                    </a:lnTo>
                    <a:lnTo>
                      <a:pt x="575" y="54883"/>
                    </a:lnTo>
                    <a:lnTo>
                      <a:pt x="555" y="53695"/>
                    </a:lnTo>
                    <a:lnTo>
                      <a:pt x="555" y="52487"/>
                    </a:lnTo>
                    <a:lnTo>
                      <a:pt x="595" y="51298"/>
                    </a:lnTo>
                    <a:lnTo>
                      <a:pt x="674" y="50110"/>
                    </a:lnTo>
                    <a:lnTo>
                      <a:pt x="793" y="48902"/>
                    </a:lnTo>
                    <a:lnTo>
                      <a:pt x="951" y="47694"/>
                    </a:lnTo>
                    <a:lnTo>
                      <a:pt x="1130" y="46505"/>
                    </a:lnTo>
                    <a:lnTo>
                      <a:pt x="1347" y="45317"/>
                    </a:lnTo>
                    <a:lnTo>
                      <a:pt x="1783" y="42940"/>
                    </a:lnTo>
                    <a:lnTo>
                      <a:pt x="2239" y="40563"/>
                    </a:lnTo>
                    <a:lnTo>
                      <a:pt x="2655" y="38266"/>
                    </a:lnTo>
                    <a:lnTo>
                      <a:pt x="3031" y="35948"/>
                    </a:lnTo>
                    <a:lnTo>
                      <a:pt x="3368" y="33611"/>
                    </a:lnTo>
                    <a:lnTo>
                      <a:pt x="3665" y="31294"/>
                    </a:lnTo>
                    <a:lnTo>
                      <a:pt x="3942" y="28957"/>
                    </a:lnTo>
                    <a:lnTo>
                      <a:pt x="4160" y="26600"/>
                    </a:lnTo>
                    <a:lnTo>
                      <a:pt x="4338" y="24263"/>
                    </a:lnTo>
                    <a:lnTo>
                      <a:pt x="4477" y="21906"/>
                    </a:lnTo>
                    <a:lnTo>
                      <a:pt x="4556" y="20559"/>
                    </a:lnTo>
                    <a:lnTo>
                      <a:pt x="4596" y="19212"/>
                    </a:lnTo>
                    <a:lnTo>
                      <a:pt x="4635" y="17846"/>
                    </a:lnTo>
                    <a:lnTo>
                      <a:pt x="4655" y="16499"/>
                    </a:lnTo>
                    <a:lnTo>
                      <a:pt x="4675" y="15152"/>
                    </a:lnTo>
                    <a:lnTo>
                      <a:pt x="4675" y="13805"/>
                    </a:lnTo>
                    <a:lnTo>
                      <a:pt x="4655" y="12438"/>
                    </a:lnTo>
                    <a:lnTo>
                      <a:pt x="4635" y="11092"/>
                    </a:lnTo>
                    <a:lnTo>
                      <a:pt x="4596" y="9745"/>
                    </a:lnTo>
                    <a:lnTo>
                      <a:pt x="4536" y="8398"/>
                    </a:lnTo>
                    <a:lnTo>
                      <a:pt x="4477" y="7051"/>
                    </a:lnTo>
                    <a:lnTo>
                      <a:pt x="4398" y="5704"/>
                    </a:lnTo>
                    <a:lnTo>
                      <a:pt x="4299" y="4338"/>
                    </a:lnTo>
                    <a:lnTo>
                      <a:pt x="4199" y="2991"/>
                    </a:lnTo>
                    <a:lnTo>
                      <a:pt x="4081" y="1664"/>
                    </a:lnTo>
                    <a:lnTo>
                      <a:pt x="3942" y="317"/>
                    </a:lnTo>
                    <a:lnTo>
                      <a:pt x="3942" y="238"/>
                    </a:lnTo>
                    <a:lnTo>
                      <a:pt x="3902" y="178"/>
                    </a:lnTo>
                    <a:lnTo>
                      <a:pt x="3883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2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9" name="Google Shape;6609;p24"/>
              <p:cNvSpPr/>
              <p:nvPr/>
            </p:nvSpPr>
            <p:spPr>
              <a:xfrm>
                <a:off x="1082675" y="364875"/>
                <a:ext cx="619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50527" extrusionOk="0">
                    <a:moveTo>
                      <a:pt x="971" y="0"/>
                    </a:moveTo>
                    <a:lnTo>
                      <a:pt x="852" y="20"/>
                    </a:lnTo>
                    <a:lnTo>
                      <a:pt x="773" y="80"/>
                    </a:lnTo>
                    <a:lnTo>
                      <a:pt x="713" y="139"/>
                    </a:lnTo>
                    <a:lnTo>
                      <a:pt x="694" y="179"/>
                    </a:lnTo>
                    <a:lnTo>
                      <a:pt x="674" y="258"/>
                    </a:lnTo>
                    <a:lnTo>
                      <a:pt x="654" y="317"/>
                    </a:lnTo>
                    <a:lnTo>
                      <a:pt x="436" y="2773"/>
                    </a:lnTo>
                    <a:lnTo>
                      <a:pt x="258" y="5209"/>
                    </a:lnTo>
                    <a:lnTo>
                      <a:pt x="179" y="6418"/>
                    </a:lnTo>
                    <a:lnTo>
                      <a:pt x="119" y="7626"/>
                    </a:lnTo>
                    <a:lnTo>
                      <a:pt x="60" y="8854"/>
                    </a:lnTo>
                    <a:lnTo>
                      <a:pt x="20" y="10062"/>
                    </a:lnTo>
                    <a:lnTo>
                      <a:pt x="0" y="11270"/>
                    </a:lnTo>
                    <a:lnTo>
                      <a:pt x="0" y="12498"/>
                    </a:lnTo>
                    <a:lnTo>
                      <a:pt x="20" y="13706"/>
                    </a:lnTo>
                    <a:lnTo>
                      <a:pt x="60" y="14934"/>
                    </a:lnTo>
                    <a:lnTo>
                      <a:pt x="99" y="16142"/>
                    </a:lnTo>
                    <a:lnTo>
                      <a:pt x="179" y="17370"/>
                    </a:lnTo>
                    <a:lnTo>
                      <a:pt x="297" y="18579"/>
                    </a:lnTo>
                    <a:lnTo>
                      <a:pt x="416" y="19807"/>
                    </a:lnTo>
                    <a:lnTo>
                      <a:pt x="733" y="22223"/>
                    </a:lnTo>
                    <a:lnTo>
                      <a:pt x="1070" y="24620"/>
                    </a:lnTo>
                    <a:lnTo>
                      <a:pt x="1387" y="27036"/>
                    </a:lnTo>
                    <a:lnTo>
                      <a:pt x="1525" y="28244"/>
                    </a:lnTo>
                    <a:lnTo>
                      <a:pt x="1664" y="29452"/>
                    </a:lnTo>
                    <a:lnTo>
                      <a:pt x="1763" y="30660"/>
                    </a:lnTo>
                    <a:lnTo>
                      <a:pt x="1842" y="31869"/>
                    </a:lnTo>
                    <a:lnTo>
                      <a:pt x="1902" y="33077"/>
                    </a:lnTo>
                    <a:lnTo>
                      <a:pt x="1941" y="34305"/>
                    </a:lnTo>
                    <a:lnTo>
                      <a:pt x="1941" y="35513"/>
                    </a:lnTo>
                    <a:lnTo>
                      <a:pt x="1922" y="36721"/>
                    </a:lnTo>
                    <a:lnTo>
                      <a:pt x="1882" y="37929"/>
                    </a:lnTo>
                    <a:lnTo>
                      <a:pt x="1823" y="39157"/>
                    </a:lnTo>
                    <a:lnTo>
                      <a:pt x="1664" y="41910"/>
                    </a:lnTo>
                    <a:lnTo>
                      <a:pt x="1605" y="43297"/>
                    </a:lnTo>
                    <a:lnTo>
                      <a:pt x="1545" y="44683"/>
                    </a:lnTo>
                    <a:lnTo>
                      <a:pt x="1525" y="46070"/>
                    </a:lnTo>
                    <a:lnTo>
                      <a:pt x="1525" y="47436"/>
                    </a:lnTo>
                    <a:lnTo>
                      <a:pt x="1545" y="48130"/>
                    </a:lnTo>
                    <a:lnTo>
                      <a:pt x="1585" y="48823"/>
                    </a:lnTo>
                    <a:lnTo>
                      <a:pt x="1624" y="49516"/>
                    </a:lnTo>
                    <a:lnTo>
                      <a:pt x="1684" y="50209"/>
                    </a:lnTo>
                    <a:lnTo>
                      <a:pt x="1704" y="50288"/>
                    </a:lnTo>
                    <a:lnTo>
                      <a:pt x="1723" y="50348"/>
                    </a:lnTo>
                    <a:lnTo>
                      <a:pt x="1763" y="50407"/>
                    </a:lnTo>
                    <a:lnTo>
                      <a:pt x="1803" y="50447"/>
                    </a:lnTo>
                    <a:lnTo>
                      <a:pt x="1902" y="50506"/>
                    </a:lnTo>
                    <a:lnTo>
                      <a:pt x="2001" y="50526"/>
                    </a:lnTo>
                    <a:lnTo>
                      <a:pt x="2100" y="50506"/>
                    </a:lnTo>
                    <a:lnTo>
                      <a:pt x="2139" y="50487"/>
                    </a:lnTo>
                    <a:lnTo>
                      <a:pt x="2179" y="50447"/>
                    </a:lnTo>
                    <a:lnTo>
                      <a:pt x="2219" y="50407"/>
                    </a:lnTo>
                    <a:lnTo>
                      <a:pt x="2238" y="50348"/>
                    </a:lnTo>
                    <a:lnTo>
                      <a:pt x="2258" y="50288"/>
                    </a:lnTo>
                    <a:lnTo>
                      <a:pt x="2258" y="50209"/>
                    </a:lnTo>
                    <a:lnTo>
                      <a:pt x="2159" y="48981"/>
                    </a:lnTo>
                    <a:lnTo>
                      <a:pt x="2100" y="47773"/>
                    </a:lnTo>
                    <a:lnTo>
                      <a:pt x="2080" y="46545"/>
                    </a:lnTo>
                    <a:lnTo>
                      <a:pt x="2080" y="45337"/>
                    </a:lnTo>
                    <a:lnTo>
                      <a:pt x="2100" y="44109"/>
                    </a:lnTo>
                    <a:lnTo>
                      <a:pt x="2159" y="42901"/>
                    </a:lnTo>
                    <a:lnTo>
                      <a:pt x="2258" y="40465"/>
                    </a:lnTo>
                    <a:lnTo>
                      <a:pt x="2397" y="38028"/>
                    </a:lnTo>
                    <a:lnTo>
                      <a:pt x="2437" y="36800"/>
                    </a:lnTo>
                    <a:lnTo>
                      <a:pt x="2476" y="35592"/>
                    </a:lnTo>
                    <a:lnTo>
                      <a:pt x="2476" y="34364"/>
                    </a:lnTo>
                    <a:lnTo>
                      <a:pt x="2476" y="33136"/>
                    </a:lnTo>
                    <a:lnTo>
                      <a:pt x="2417" y="31928"/>
                    </a:lnTo>
                    <a:lnTo>
                      <a:pt x="2337" y="30700"/>
                    </a:lnTo>
                    <a:lnTo>
                      <a:pt x="2238" y="29512"/>
                    </a:lnTo>
                    <a:lnTo>
                      <a:pt x="2100" y="28304"/>
                    </a:lnTo>
                    <a:lnTo>
                      <a:pt x="1823" y="25927"/>
                    </a:lnTo>
                    <a:lnTo>
                      <a:pt x="1209" y="21153"/>
                    </a:lnTo>
                    <a:lnTo>
                      <a:pt x="931" y="18777"/>
                    </a:lnTo>
                    <a:lnTo>
                      <a:pt x="793" y="17569"/>
                    </a:lnTo>
                    <a:lnTo>
                      <a:pt x="694" y="16380"/>
                    </a:lnTo>
                    <a:lnTo>
                      <a:pt x="614" y="15172"/>
                    </a:lnTo>
                    <a:lnTo>
                      <a:pt x="555" y="13984"/>
                    </a:lnTo>
                    <a:lnTo>
                      <a:pt x="515" y="12775"/>
                    </a:lnTo>
                    <a:lnTo>
                      <a:pt x="515" y="11567"/>
                    </a:lnTo>
                    <a:lnTo>
                      <a:pt x="535" y="10141"/>
                    </a:lnTo>
                    <a:lnTo>
                      <a:pt x="595" y="8735"/>
                    </a:lnTo>
                    <a:lnTo>
                      <a:pt x="654" y="7329"/>
                    </a:lnTo>
                    <a:lnTo>
                      <a:pt x="753" y="5922"/>
                    </a:lnTo>
                    <a:lnTo>
                      <a:pt x="852" y="4536"/>
                    </a:lnTo>
                    <a:lnTo>
                      <a:pt x="971" y="3130"/>
                    </a:lnTo>
                    <a:lnTo>
                      <a:pt x="1228" y="317"/>
                    </a:lnTo>
                    <a:lnTo>
                      <a:pt x="1228" y="258"/>
                    </a:lnTo>
                    <a:lnTo>
                      <a:pt x="1209" y="179"/>
                    </a:lnTo>
                    <a:lnTo>
                      <a:pt x="1189" y="139"/>
                    </a:lnTo>
                    <a:lnTo>
                      <a:pt x="1149" y="80"/>
                    </a:lnTo>
                    <a:lnTo>
                      <a:pt x="1070" y="20"/>
                    </a:ln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0" name="Google Shape;6610;p24"/>
              <p:cNvSpPr/>
              <p:nvPr/>
            </p:nvSpPr>
            <p:spPr>
              <a:xfrm>
                <a:off x="1304500" y="267325"/>
                <a:ext cx="604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22699" extrusionOk="0">
                    <a:moveTo>
                      <a:pt x="1030" y="1"/>
                    </a:moveTo>
                    <a:lnTo>
                      <a:pt x="813" y="1407"/>
                    </a:lnTo>
                    <a:lnTo>
                      <a:pt x="615" y="2813"/>
                    </a:lnTo>
                    <a:lnTo>
                      <a:pt x="436" y="4239"/>
                    </a:lnTo>
                    <a:lnTo>
                      <a:pt x="278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1" y="9963"/>
                    </a:lnTo>
                    <a:lnTo>
                      <a:pt x="1" y="11389"/>
                    </a:lnTo>
                    <a:lnTo>
                      <a:pt x="1" y="12102"/>
                    </a:lnTo>
                    <a:lnTo>
                      <a:pt x="40" y="12815"/>
                    </a:lnTo>
                    <a:lnTo>
                      <a:pt x="60" y="13528"/>
                    </a:lnTo>
                    <a:lnTo>
                      <a:pt x="119" y="14241"/>
                    </a:lnTo>
                    <a:lnTo>
                      <a:pt x="179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75" y="17747"/>
                    </a:lnTo>
                    <a:lnTo>
                      <a:pt x="714" y="18440"/>
                    </a:lnTo>
                    <a:lnTo>
                      <a:pt x="872" y="19133"/>
                    </a:lnTo>
                    <a:lnTo>
                      <a:pt x="1030" y="19827"/>
                    </a:lnTo>
                    <a:lnTo>
                      <a:pt x="1229" y="20500"/>
                    </a:lnTo>
                    <a:lnTo>
                      <a:pt x="1427" y="21173"/>
                    </a:lnTo>
                    <a:lnTo>
                      <a:pt x="1664" y="21847"/>
                    </a:lnTo>
                    <a:lnTo>
                      <a:pt x="1902" y="22520"/>
                    </a:lnTo>
                    <a:lnTo>
                      <a:pt x="1942" y="22580"/>
                    </a:lnTo>
                    <a:lnTo>
                      <a:pt x="1981" y="22639"/>
                    </a:lnTo>
                    <a:lnTo>
                      <a:pt x="2021" y="22679"/>
                    </a:lnTo>
                    <a:lnTo>
                      <a:pt x="2060" y="22699"/>
                    </a:lnTo>
                    <a:lnTo>
                      <a:pt x="2159" y="22699"/>
                    </a:lnTo>
                    <a:lnTo>
                      <a:pt x="2258" y="22639"/>
                    </a:lnTo>
                    <a:lnTo>
                      <a:pt x="2338" y="22560"/>
                    </a:lnTo>
                    <a:lnTo>
                      <a:pt x="2397" y="22461"/>
                    </a:lnTo>
                    <a:lnTo>
                      <a:pt x="2417" y="22322"/>
                    </a:lnTo>
                    <a:lnTo>
                      <a:pt x="2417" y="22263"/>
                    </a:lnTo>
                    <a:lnTo>
                      <a:pt x="2397" y="22184"/>
                    </a:lnTo>
                    <a:lnTo>
                      <a:pt x="2159" y="21530"/>
                    </a:lnTo>
                    <a:lnTo>
                      <a:pt x="1942" y="20876"/>
                    </a:lnTo>
                    <a:lnTo>
                      <a:pt x="1724" y="20203"/>
                    </a:lnTo>
                    <a:lnTo>
                      <a:pt x="1545" y="19530"/>
                    </a:lnTo>
                    <a:lnTo>
                      <a:pt x="1387" y="18856"/>
                    </a:lnTo>
                    <a:lnTo>
                      <a:pt x="1229" y="18163"/>
                    </a:lnTo>
                    <a:lnTo>
                      <a:pt x="1090" y="17489"/>
                    </a:lnTo>
                    <a:lnTo>
                      <a:pt x="971" y="16796"/>
                    </a:lnTo>
                    <a:lnTo>
                      <a:pt x="872" y="16103"/>
                    </a:lnTo>
                    <a:lnTo>
                      <a:pt x="793" y="15410"/>
                    </a:lnTo>
                    <a:lnTo>
                      <a:pt x="714" y="14717"/>
                    </a:lnTo>
                    <a:lnTo>
                      <a:pt x="654" y="14023"/>
                    </a:lnTo>
                    <a:lnTo>
                      <a:pt x="615" y="13330"/>
                    </a:lnTo>
                    <a:lnTo>
                      <a:pt x="575" y="12617"/>
                    </a:lnTo>
                    <a:lnTo>
                      <a:pt x="555" y="11924"/>
                    </a:lnTo>
                    <a:lnTo>
                      <a:pt x="555" y="11211"/>
                    </a:lnTo>
                    <a:lnTo>
                      <a:pt x="575" y="9805"/>
                    </a:lnTo>
                    <a:lnTo>
                      <a:pt x="634" y="8379"/>
                    </a:lnTo>
                    <a:lnTo>
                      <a:pt x="714" y="6972"/>
                    </a:lnTo>
                    <a:lnTo>
                      <a:pt x="852" y="5566"/>
                    </a:lnTo>
                    <a:lnTo>
                      <a:pt x="1011" y="4160"/>
                    </a:lnTo>
                    <a:lnTo>
                      <a:pt x="1189" y="2754"/>
                    </a:lnTo>
                    <a:lnTo>
                      <a:pt x="1387" y="1367"/>
                    </a:lnTo>
                    <a:lnTo>
                      <a:pt x="160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1" name="Google Shape;6611;p24"/>
              <p:cNvSpPr/>
              <p:nvPr/>
            </p:nvSpPr>
            <p:spPr>
              <a:xfrm>
                <a:off x="1190625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5" y="1"/>
                    </a:moveTo>
                    <a:lnTo>
                      <a:pt x="396" y="21"/>
                    </a:lnTo>
                    <a:lnTo>
                      <a:pt x="317" y="80"/>
                    </a:lnTo>
                    <a:lnTo>
                      <a:pt x="277" y="140"/>
                    </a:lnTo>
                    <a:lnTo>
                      <a:pt x="238" y="179"/>
                    </a:lnTo>
                    <a:lnTo>
                      <a:pt x="218" y="258"/>
                    </a:lnTo>
                    <a:lnTo>
                      <a:pt x="218" y="318"/>
                    </a:lnTo>
                    <a:lnTo>
                      <a:pt x="0" y="12578"/>
                    </a:lnTo>
                    <a:lnTo>
                      <a:pt x="0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79" y="12816"/>
                    </a:lnTo>
                    <a:lnTo>
                      <a:pt x="159" y="12875"/>
                    </a:lnTo>
                    <a:lnTo>
                      <a:pt x="277" y="12895"/>
                    </a:lnTo>
                    <a:lnTo>
                      <a:pt x="376" y="12875"/>
                    </a:lnTo>
                    <a:lnTo>
                      <a:pt x="456" y="12816"/>
                    </a:lnTo>
                    <a:lnTo>
                      <a:pt x="495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55" y="12578"/>
                    </a:lnTo>
                    <a:lnTo>
                      <a:pt x="792" y="318"/>
                    </a:lnTo>
                    <a:lnTo>
                      <a:pt x="773" y="258"/>
                    </a:lnTo>
                    <a:lnTo>
                      <a:pt x="773" y="179"/>
                    </a:lnTo>
                    <a:lnTo>
                      <a:pt x="733" y="140"/>
                    </a:lnTo>
                    <a:lnTo>
                      <a:pt x="693" y="80"/>
                    </a:lnTo>
                    <a:lnTo>
                      <a:pt x="614" y="21"/>
                    </a:ln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2" name="Google Shape;6612;p24"/>
              <p:cNvSpPr/>
              <p:nvPr/>
            </p:nvSpPr>
            <p:spPr>
              <a:xfrm>
                <a:off x="1451550" y="267325"/>
                <a:ext cx="50550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2" h="14856" extrusionOk="0">
                    <a:moveTo>
                      <a:pt x="1" y="1"/>
                    </a:moveTo>
                    <a:lnTo>
                      <a:pt x="912" y="5447"/>
                    </a:lnTo>
                    <a:lnTo>
                      <a:pt x="1090" y="6556"/>
                    </a:lnTo>
                    <a:lnTo>
                      <a:pt x="1249" y="7685"/>
                    </a:lnTo>
                    <a:lnTo>
                      <a:pt x="1368" y="8814"/>
                    </a:lnTo>
                    <a:lnTo>
                      <a:pt x="1407" y="9389"/>
                    </a:lnTo>
                    <a:lnTo>
                      <a:pt x="1427" y="9943"/>
                    </a:lnTo>
                    <a:lnTo>
                      <a:pt x="1447" y="10518"/>
                    </a:lnTo>
                    <a:lnTo>
                      <a:pt x="1467" y="11072"/>
                    </a:lnTo>
                    <a:lnTo>
                      <a:pt x="1447" y="11647"/>
                    </a:lnTo>
                    <a:lnTo>
                      <a:pt x="1427" y="12201"/>
                    </a:lnTo>
                    <a:lnTo>
                      <a:pt x="1368" y="12776"/>
                    </a:lnTo>
                    <a:lnTo>
                      <a:pt x="1308" y="13330"/>
                    </a:lnTo>
                    <a:lnTo>
                      <a:pt x="1209" y="13885"/>
                    </a:lnTo>
                    <a:lnTo>
                      <a:pt x="1110" y="14459"/>
                    </a:lnTo>
                    <a:lnTo>
                      <a:pt x="1090" y="14519"/>
                    </a:lnTo>
                    <a:lnTo>
                      <a:pt x="1090" y="14598"/>
                    </a:lnTo>
                    <a:lnTo>
                      <a:pt x="1110" y="14657"/>
                    </a:lnTo>
                    <a:lnTo>
                      <a:pt x="1130" y="14717"/>
                    </a:lnTo>
                    <a:lnTo>
                      <a:pt x="1209" y="14796"/>
                    </a:lnTo>
                    <a:lnTo>
                      <a:pt x="1308" y="14855"/>
                    </a:lnTo>
                    <a:lnTo>
                      <a:pt x="1407" y="14855"/>
                    </a:lnTo>
                    <a:lnTo>
                      <a:pt x="1506" y="14835"/>
                    </a:lnTo>
                    <a:lnTo>
                      <a:pt x="1566" y="14796"/>
                    </a:lnTo>
                    <a:lnTo>
                      <a:pt x="1605" y="14756"/>
                    </a:lnTo>
                    <a:lnTo>
                      <a:pt x="1625" y="14697"/>
                    </a:lnTo>
                    <a:lnTo>
                      <a:pt x="1645" y="14618"/>
                    </a:lnTo>
                    <a:lnTo>
                      <a:pt x="1764" y="14083"/>
                    </a:lnTo>
                    <a:lnTo>
                      <a:pt x="1843" y="13548"/>
                    </a:lnTo>
                    <a:lnTo>
                      <a:pt x="1922" y="12993"/>
                    </a:lnTo>
                    <a:lnTo>
                      <a:pt x="1962" y="12459"/>
                    </a:lnTo>
                    <a:lnTo>
                      <a:pt x="2001" y="11904"/>
                    </a:lnTo>
                    <a:lnTo>
                      <a:pt x="2021" y="11350"/>
                    </a:lnTo>
                    <a:lnTo>
                      <a:pt x="2021" y="10815"/>
                    </a:lnTo>
                    <a:lnTo>
                      <a:pt x="2021" y="10260"/>
                    </a:lnTo>
                    <a:lnTo>
                      <a:pt x="1982" y="9706"/>
                    </a:lnTo>
                    <a:lnTo>
                      <a:pt x="1962" y="9151"/>
                    </a:lnTo>
                    <a:lnTo>
                      <a:pt x="1863" y="8062"/>
                    </a:lnTo>
                    <a:lnTo>
                      <a:pt x="1724" y="6972"/>
                    </a:lnTo>
                    <a:lnTo>
                      <a:pt x="1566" y="5883"/>
                    </a:lnTo>
                    <a:lnTo>
                      <a:pt x="1090" y="2932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3" name="Google Shape;6613;p24"/>
              <p:cNvSpPr/>
              <p:nvPr/>
            </p:nvSpPr>
            <p:spPr>
              <a:xfrm>
                <a:off x="1360950" y="267325"/>
                <a:ext cx="61425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4420" extrusionOk="0">
                    <a:moveTo>
                      <a:pt x="1426" y="1"/>
                    </a:moveTo>
                    <a:lnTo>
                      <a:pt x="1387" y="60"/>
                    </a:lnTo>
                    <a:lnTo>
                      <a:pt x="1347" y="139"/>
                    </a:lnTo>
                    <a:lnTo>
                      <a:pt x="1347" y="218"/>
                    </a:lnTo>
                    <a:lnTo>
                      <a:pt x="1347" y="317"/>
                    </a:lnTo>
                    <a:lnTo>
                      <a:pt x="1426" y="654"/>
                    </a:lnTo>
                    <a:lnTo>
                      <a:pt x="1506" y="991"/>
                    </a:lnTo>
                    <a:lnTo>
                      <a:pt x="1625" y="1664"/>
                    </a:lnTo>
                    <a:lnTo>
                      <a:pt x="1704" y="2358"/>
                    </a:lnTo>
                    <a:lnTo>
                      <a:pt x="1743" y="3051"/>
                    </a:lnTo>
                    <a:lnTo>
                      <a:pt x="1783" y="3764"/>
                    </a:lnTo>
                    <a:lnTo>
                      <a:pt x="1803" y="4457"/>
                    </a:lnTo>
                    <a:lnTo>
                      <a:pt x="1842" y="5843"/>
                    </a:lnTo>
                    <a:lnTo>
                      <a:pt x="1882" y="7210"/>
                    </a:lnTo>
                    <a:lnTo>
                      <a:pt x="1882" y="8577"/>
                    </a:lnTo>
                    <a:lnTo>
                      <a:pt x="1862" y="9943"/>
                    </a:lnTo>
                    <a:lnTo>
                      <a:pt x="1823" y="10637"/>
                    </a:lnTo>
                    <a:lnTo>
                      <a:pt x="1783" y="11310"/>
                    </a:lnTo>
                    <a:lnTo>
                      <a:pt x="1724" y="12063"/>
                    </a:lnTo>
                    <a:lnTo>
                      <a:pt x="1644" y="12815"/>
                    </a:lnTo>
                    <a:lnTo>
                      <a:pt x="1625" y="13152"/>
                    </a:lnTo>
                    <a:lnTo>
                      <a:pt x="1605" y="13330"/>
                    </a:lnTo>
                    <a:lnTo>
                      <a:pt x="1545" y="13449"/>
                    </a:lnTo>
                    <a:lnTo>
                      <a:pt x="1466" y="13568"/>
                    </a:lnTo>
                    <a:lnTo>
                      <a:pt x="1426" y="13607"/>
                    </a:lnTo>
                    <a:lnTo>
                      <a:pt x="1387" y="13627"/>
                    </a:lnTo>
                    <a:lnTo>
                      <a:pt x="1367" y="13627"/>
                    </a:lnTo>
                    <a:lnTo>
                      <a:pt x="1327" y="13607"/>
                    </a:lnTo>
                    <a:lnTo>
                      <a:pt x="1268" y="13568"/>
                    </a:lnTo>
                    <a:lnTo>
                      <a:pt x="1209" y="13469"/>
                    </a:lnTo>
                    <a:lnTo>
                      <a:pt x="1169" y="13370"/>
                    </a:lnTo>
                    <a:lnTo>
                      <a:pt x="1090" y="13132"/>
                    </a:lnTo>
                    <a:lnTo>
                      <a:pt x="991" y="12835"/>
                    </a:lnTo>
                    <a:lnTo>
                      <a:pt x="892" y="12518"/>
                    </a:lnTo>
                    <a:lnTo>
                      <a:pt x="812" y="12201"/>
                    </a:lnTo>
                    <a:lnTo>
                      <a:pt x="753" y="11865"/>
                    </a:lnTo>
                    <a:lnTo>
                      <a:pt x="654" y="11211"/>
                    </a:lnTo>
                    <a:lnTo>
                      <a:pt x="595" y="10557"/>
                    </a:lnTo>
                    <a:lnTo>
                      <a:pt x="575" y="9904"/>
                    </a:lnTo>
                    <a:lnTo>
                      <a:pt x="555" y="9270"/>
                    </a:lnTo>
                    <a:lnTo>
                      <a:pt x="575" y="8636"/>
                    </a:lnTo>
                    <a:lnTo>
                      <a:pt x="595" y="7982"/>
                    </a:lnTo>
                    <a:lnTo>
                      <a:pt x="694" y="6695"/>
                    </a:lnTo>
                    <a:lnTo>
                      <a:pt x="832" y="5427"/>
                    </a:lnTo>
                    <a:lnTo>
                      <a:pt x="832" y="5348"/>
                    </a:lnTo>
                    <a:lnTo>
                      <a:pt x="812" y="5289"/>
                    </a:lnTo>
                    <a:lnTo>
                      <a:pt x="793" y="5229"/>
                    </a:lnTo>
                    <a:lnTo>
                      <a:pt x="753" y="5190"/>
                    </a:lnTo>
                    <a:lnTo>
                      <a:pt x="713" y="5150"/>
                    </a:lnTo>
                    <a:lnTo>
                      <a:pt x="674" y="5130"/>
                    </a:lnTo>
                    <a:lnTo>
                      <a:pt x="575" y="5111"/>
                    </a:lnTo>
                    <a:lnTo>
                      <a:pt x="476" y="5130"/>
                    </a:lnTo>
                    <a:lnTo>
                      <a:pt x="377" y="5190"/>
                    </a:lnTo>
                    <a:lnTo>
                      <a:pt x="337" y="5229"/>
                    </a:lnTo>
                    <a:lnTo>
                      <a:pt x="298" y="5289"/>
                    </a:lnTo>
                    <a:lnTo>
                      <a:pt x="278" y="5348"/>
                    </a:lnTo>
                    <a:lnTo>
                      <a:pt x="258" y="5427"/>
                    </a:lnTo>
                    <a:lnTo>
                      <a:pt x="99" y="7052"/>
                    </a:lnTo>
                    <a:lnTo>
                      <a:pt x="40" y="7864"/>
                    </a:lnTo>
                    <a:lnTo>
                      <a:pt x="0" y="8676"/>
                    </a:lnTo>
                    <a:lnTo>
                      <a:pt x="0" y="9488"/>
                    </a:lnTo>
                    <a:lnTo>
                      <a:pt x="20" y="10320"/>
                    </a:lnTo>
                    <a:lnTo>
                      <a:pt x="80" y="11112"/>
                    </a:lnTo>
                    <a:lnTo>
                      <a:pt x="139" y="11528"/>
                    </a:lnTo>
                    <a:lnTo>
                      <a:pt x="198" y="11924"/>
                    </a:lnTo>
                    <a:lnTo>
                      <a:pt x="298" y="12538"/>
                    </a:lnTo>
                    <a:lnTo>
                      <a:pt x="377" y="12875"/>
                    </a:lnTo>
                    <a:lnTo>
                      <a:pt x="456" y="13211"/>
                    </a:lnTo>
                    <a:lnTo>
                      <a:pt x="575" y="13528"/>
                    </a:lnTo>
                    <a:lnTo>
                      <a:pt x="713" y="13825"/>
                    </a:lnTo>
                    <a:lnTo>
                      <a:pt x="793" y="13964"/>
                    </a:lnTo>
                    <a:lnTo>
                      <a:pt x="872" y="14083"/>
                    </a:lnTo>
                    <a:lnTo>
                      <a:pt x="971" y="14182"/>
                    </a:lnTo>
                    <a:lnTo>
                      <a:pt x="1070" y="14281"/>
                    </a:lnTo>
                    <a:lnTo>
                      <a:pt x="1228" y="14360"/>
                    </a:lnTo>
                    <a:lnTo>
                      <a:pt x="1367" y="14420"/>
                    </a:lnTo>
                    <a:lnTo>
                      <a:pt x="1526" y="14420"/>
                    </a:lnTo>
                    <a:lnTo>
                      <a:pt x="1644" y="14380"/>
                    </a:lnTo>
                    <a:lnTo>
                      <a:pt x="1783" y="14301"/>
                    </a:lnTo>
                    <a:lnTo>
                      <a:pt x="1882" y="14182"/>
                    </a:lnTo>
                    <a:lnTo>
                      <a:pt x="1981" y="14043"/>
                    </a:lnTo>
                    <a:lnTo>
                      <a:pt x="2040" y="13865"/>
                    </a:lnTo>
                    <a:lnTo>
                      <a:pt x="2140" y="13528"/>
                    </a:lnTo>
                    <a:lnTo>
                      <a:pt x="2219" y="13152"/>
                    </a:lnTo>
                    <a:lnTo>
                      <a:pt x="2278" y="12776"/>
                    </a:lnTo>
                    <a:lnTo>
                      <a:pt x="2318" y="12379"/>
                    </a:lnTo>
                    <a:lnTo>
                      <a:pt x="2357" y="11587"/>
                    </a:lnTo>
                    <a:lnTo>
                      <a:pt x="2377" y="10835"/>
                    </a:lnTo>
                    <a:lnTo>
                      <a:pt x="2437" y="9904"/>
                    </a:lnTo>
                    <a:lnTo>
                      <a:pt x="2456" y="8993"/>
                    </a:lnTo>
                    <a:lnTo>
                      <a:pt x="2456" y="8062"/>
                    </a:lnTo>
                    <a:lnTo>
                      <a:pt x="2437" y="7131"/>
                    </a:lnTo>
                    <a:lnTo>
                      <a:pt x="2417" y="5388"/>
                    </a:lnTo>
                    <a:lnTo>
                      <a:pt x="2397" y="4497"/>
                    </a:lnTo>
                    <a:lnTo>
                      <a:pt x="2377" y="3605"/>
                    </a:lnTo>
                    <a:lnTo>
                      <a:pt x="2318" y="2714"/>
                    </a:lnTo>
                    <a:lnTo>
                      <a:pt x="2219" y="1843"/>
                    </a:lnTo>
                    <a:lnTo>
                      <a:pt x="2159" y="1407"/>
                    </a:lnTo>
                    <a:lnTo>
                      <a:pt x="2100" y="971"/>
                    </a:lnTo>
                    <a:lnTo>
                      <a:pt x="2001" y="555"/>
                    </a:lnTo>
                    <a:lnTo>
                      <a:pt x="1902" y="139"/>
                    </a:lnTo>
                    <a:lnTo>
                      <a:pt x="1862" y="60"/>
                    </a:lnTo>
                    <a:lnTo>
                      <a:pt x="182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4" name="Google Shape;6614;p24"/>
              <p:cNvSpPr/>
              <p:nvPr/>
            </p:nvSpPr>
            <p:spPr>
              <a:xfrm>
                <a:off x="1169825" y="1603750"/>
                <a:ext cx="1119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77" h="45318" extrusionOk="0">
                    <a:moveTo>
                      <a:pt x="1921" y="1"/>
                    </a:moveTo>
                    <a:lnTo>
                      <a:pt x="1822" y="20"/>
                    </a:lnTo>
                    <a:lnTo>
                      <a:pt x="1723" y="80"/>
                    </a:lnTo>
                    <a:lnTo>
                      <a:pt x="1704" y="119"/>
                    </a:lnTo>
                    <a:lnTo>
                      <a:pt x="1664" y="179"/>
                    </a:lnTo>
                    <a:lnTo>
                      <a:pt x="1664" y="238"/>
                    </a:lnTo>
                    <a:lnTo>
                      <a:pt x="1664" y="318"/>
                    </a:lnTo>
                    <a:lnTo>
                      <a:pt x="1704" y="852"/>
                    </a:lnTo>
                    <a:lnTo>
                      <a:pt x="1704" y="1407"/>
                    </a:lnTo>
                    <a:lnTo>
                      <a:pt x="1684" y="1942"/>
                    </a:lnTo>
                    <a:lnTo>
                      <a:pt x="1664" y="2476"/>
                    </a:lnTo>
                    <a:lnTo>
                      <a:pt x="1605" y="2991"/>
                    </a:lnTo>
                    <a:lnTo>
                      <a:pt x="1545" y="3526"/>
                    </a:lnTo>
                    <a:lnTo>
                      <a:pt x="1446" y="4041"/>
                    </a:lnTo>
                    <a:lnTo>
                      <a:pt x="1347" y="4576"/>
                    </a:lnTo>
                    <a:lnTo>
                      <a:pt x="1129" y="5606"/>
                    </a:lnTo>
                    <a:lnTo>
                      <a:pt x="892" y="6656"/>
                    </a:lnTo>
                    <a:lnTo>
                      <a:pt x="654" y="7685"/>
                    </a:lnTo>
                    <a:lnTo>
                      <a:pt x="436" y="8735"/>
                    </a:lnTo>
                    <a:lnTo>
                      <a:pt x="238" y="9706"/>
                    </a:lnTo>
                    <a:lnTo>
                      <a:pt x="159" y="10201"/>
                    </a:lnTo>
                    <a:lnTo>
                      <a:pt x="99" y="10696"/>
                    </a:lnTo>
                    <a:lnTo>
                      <a:pt x="40" y="11211"/>
                    </a:lnTo>
                    <a:lnTo>
                      <a:pt x="20" y="11706"/>
                    </a:lnTo>
                    <a:lnTo>
                      <a:pt x="0" y="12201"/>
                    </a:lnTo>
                    <a:lnTo>
                      <a:pt x="0" y="12716"/>
                    </a:lnTo>
                    <a:lnTo>
                      <a:pt x="20" y="13231"/>
                    </a:lnTo>
                    <a:lnTo>
                      <a:pt x="60" y="13766"/>
                    </a:lnTo>
                    <a:lnTo>
                      <a:pt x="119" y="14281"/>
                    </a:lnTo>
                    <a:lnTo>
                      <a:pt x="198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2" y="18024"/>
                    </a:lnTo>
                    <a:lnTo>
                      <a:pt x="951" y="19193"/>
                    </a:lnTo>
                    <a:lnTo>
                      <a:pt x="1090" y="20381"/>
                    </a:lnTo>
                    <a:lnTo>
                      <a:pt x="1208" y="21570"/>
                    </a:lnTo>
                    <a:lnTo>
                      <a:pt x="1288" y="22758"/>
                    </a:lnTo>
                    <a:lnTo>
                      <a:pt x="1347" y="23946"/>
                    </a:lnTo>
                    <a:lnTo>
                      <a:pt x="136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288" y="31136"/>
                    </a:lnTo>
                    <a:lnTo>
                      <a:pt x="1109" y="35909"/>
                    </a:lnTo>
                    <a:lnTo>
                      <a:pt x="1050" y="38246"/>
                    </a:lnTo>
                    <a:lnTo>
                      <a:pt x="1030" y="39435"/>
                    </a:lnTo>
                    <a:lnTo>
                      <a:pt x="1030" y="40029"/>
                    </a:lnTo>
                    <a:lnTo>
                      <a:pt x="1050" y="40603"/>
                    </a:lnTo>
                    <a:lnTo>
                      <a:pt x="1090" y="41198"/>
                    </a:lnTo>
                    <a:lnTo>
                      <a:pt x="1149" y="41772"/>
                    </a:lnTo>
                    <a:lnTo>
                      <a:pt x="1208" y="42346"/>
                    </a:lnTo>
                    <a:lnTo>
                      <a:pt x="1307" y="42921"/>
                    </a:lnTo>
                    <a:lnTo>
                      <a:pt x="1426" y="43495"/>
                    </a:lnTo>
                    <a:lnTo>
                      <a:pt x="1565" y="44050"/>
                    </a:lnTo>
                    <a:lnTo>
                      <a:pt x="1723" y="44604"/>
                    </a:lnTo>
                    <a:lnTo>
                      <a:pt x="1941" y="45159"/>
                    </a:lnTo>
                    <a:lnTo>
                      <a:pt x="1981" y="45238"/>
                    </a:lnTo>
                    <a:lnTo>
                      <a:pt x="2060" y="45297"/>
                    </a:lnTo>
                    <a:lnTo>
                      <a:pt x="2139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57" y="45238"/>
                    </a:lnTo>
                    <a:lnTo>
                      <a:pt x="2417" y="45179"/>
                    </a:lnTo>
                    <a:lnTo>
                      <a:pt x="2456" y="45080"/>
                    </a:lnTo>
                    <a:lnTo>
                      <a:pt x="2852" y="43079"/>
                    </a:lnTo>
                    <a:lnTo>
                      <a:pt x="320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42" y="36008"/>
                    </a:lnTo>
                    <a:lnTo>
                      <a:pt x="4061" y="34998"/>
                    </a:lnTo>
                    <a:lnTo>
                      <a:pt x="4160" y="33968"/>
                    </a:lnTo>
                    <a:lnTo>
                      <a:pt x="4259" y="32958"/>
                    </a:lnTo>
                    <a:lnTo>
                      <a:pt x="4318" y="31928"/>
                    </a:lnTo>
                    <a:lnTo>
                      <a:pt x="4377" y="30898"/>
                    </a:lnTo>
                    <a:lnTo>
                      <a:pt x="4437" y="29868"/>
                    </a:lnTo>
                    <a:lnTo>
                      <a:pt x="4457" y="28858"/>
                    </a:lnTo>
                    <a:lnTo>
                      <a:pt x="4476" y="27828"/>
                    </a:lnTo>
                    <a:lnTo>
                      <a:pt x="4476" y="26798"/>
                    </a:lnTo>
                    <a:lnTo>
                      <a:pt x="4476" y="25788"/>
                    </a:lnTo>
                    <a:lnTo>
                      <a:pt x="4437" y="24758"/>
                    </a:lnTo>
                    <a:lnTo>
                      <a:pt x="4397" y="23728"/>
                    </a:lnTo>
                    <a:lnTo>
                      <a:pt x="4318" y="22718"/>
                    </a:lnTo>
                    <a:lnTo>
                      <a:pt x="4239" y="21708"/>
                    </a:lnTo>
                    <a:lnTo>
                      <a:pt x="4140" y="20678"/>
                    </a:lnTo>
                    <a:lnTo>
                      <a:pt x="4021" y="19668"/>
                    </a:lnTo>
                    <a:lnTo>
                      <a:pt x="3882" y="18658"/>
                    </a:lnTo>
                    <a:lnTo>
                      <a:pt x="3724" y="17648"/>
                    </a:lnTo>
                    <a:lnTo>
                      <a:pt x="3546" y="16658"/>
                    </a:lnTo>
                    <a:lnTo>
                      <a:pt x="3347" y="15648"/>
                    </a:lnTo>
                    <a:lnTo>
                      <a:pt x="3130" y="14657"/>
                    </a:lnTo>
                    <a:lnTo>
                      <a:pt x="2892" y="13667"/>
                    </a:lnTo>
                    <a:lnTo>
                      <a:pt x="2615" y="12677"/>
                    </a:lnTo>
                    <a:lnTo>
                      <a:pt x="2595" y="12597"/>
                    </a:lnTo>
                    <a:lnTo>
                      <a:pt x="2555" y="12538"/>
                    </a:lnTo>
                    <a:lnTo>
                      <a:pt x="2516" y="12498"/>
                    </a:lnTo>
                    <a:lnTo>
                      <a:pt x="2476" y="12479"/>
                    </a:lnTo>
                    <a:lnTo>
                      <a:pt x="2357" y="12439"/>
                    </a:lnTo>
                    <a:lnTo>
                      <a:pt x="2258" y="12459"/>
                    </a:lnTo>
                    <a:lnTo>
                      <a:pt x="2159" y="12498"/>
                    </a:lnTo>
                    <a:lnTo>
                      <a:pt x="2100" y="12597"/>
                    </a:lnTo>
                    <a:lnTo>
                      <a:pt x="2060" y="12637"/>
                    </a:lnTo>
                    <a:lnTo>
                      <a:pt x="2060" y="12696"/>
                    </a:lnTo>
                    <a:lnTo>
                      <a:pt x="2060" y="12776"/>
                    </a:lnTo>
                    <a:lnTo>
                      <a:pt x="2060" y="12855"/>
                    </a:lnTo>
                    <a:lnTo>
                      <a:pt x="2318" y="13786"/>
                    </a:lnTo>
                    <a:lnTo>
                      <a:pt x="2555" y="14736"/>
                    </a:lnTo>
                    <a:lnTo>
                      <a:pt x="2773" y="15707"/>
                    </a:lnTo>
                    <a:lnTo>
                      <a:pt x="2971" y="16658"/>
                    </a:lnTo>
                    <a:lnTo>
                      <a:pt x="3130" y="17608"/>
                    </a:lnTo>
                    <a:lnTo>
                      <a:pt x="3288" y="18579"/>
                    </a:lnTo>
                    <a:lnTo>
                      <a:pt x="3427" y="19549"/>
                    </a:lnTo>
                    <a:lnTo>
                      <a:pt x="3546" y="20520"/>
                    </a:lnTo>
                    <a:lnTo>
                      <a:pt x="3645" y="21490"/>
                    </a:lnTo>
                    <a:lnTo>
                      <a:pt x="3744" y="22461"/>
                    </a:lnTo>
                    <a:lnTo>
                      <a:pt x="3803" y="23431"/>
                    </a:lnTo>
                    <a:lnTo>
                      <a:pt x="3862" y="24422"/>
                    </a:lnTo>
                    <a:lnTo>
                      <a:pt x="3882" y="25392"/>
                    </a:lnTo>
                    <a:lnTo>
                      <a:pt x="3902" y="26383"/>
                    </a:lnTo>
                    <a:lnTo>
                      <a:pt x="3922" y="27353"/>
                    </a:lnTo>
                    <a:lnTo>
                      <a:pt x="3902" y="28343"/>
                    </a:lnTo>
                    <a:lnTo>
                      <a:pt x="3882" y="29314"/>
                    </a:lnTo>
                    <a:lnTo>
                      <a:pt x="3843" y="30304"/>
                    </a:lnTo>
                    <a:lnTo>
                      <a:pt x="3803" y="31275"/>
                    </a:lnTo>
                    <a:lnTo>
                      <a:pt x="3724" y="32265"/>
                    </a:lnTo>
                    <a:lnTo>
                      <a:pt x="3664" y="33235"/>
                    </a:lnTo>
                    <a:lnTo>
                      <a:pt x="3565" y="34206"/>
                    </a:lnTo>
                    <a:lnTo>
                      <a:pt x="3347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6" y="41990"/>
                    </a:lnTo>
                    <a:lnTo>
                      <a:pt x="2119" y="43891"/>
                    </a:lnTo>
                    <a:lnTo>
                      <a:pt x="1981" y="43436"/>
                    </a:lnTo>
                    <a:lnTo>
                      <a:pt x="1882" y="42980"/>
                    </a:lnTo>
                    <a:lnTo>
                      <a:pt x="1803" y="42505"/>
                    </a:lnTo>
                    <a:lnTo>
                      <a:pt x="1743" y="42029"/>
                    </a:lnTo>
                    <a:lnTo>
                      <a:pt x="1684" y="41554"/>
                    </a:lnTo>
                    <a:lnTo>
                      <a:pt x="1644" y="41059"/>
                    </a:lnTo>
                    <a:lnTo>
                      <a:pt x="1605" y="40108"/>
                    </a:lnTo>
                    <a:lnTo>
                      <a:pt x="1585" y="39138"/>
                    </a:lnTo>
                    <a:lnTo>
                      <a:pt x="1605" y="38147"/>
                    </a:lnTo>
                    <a:lnTo>
                      <a:pt x="1684" y="36226"/>
                    </a:lnTo>
                    <a:lnTo>
                      <a:pt x="1803" y="31572"/>
                    </a:lnTo>
                    <a:lnTo>
                      <a:pt x="1902" y="26937"/>
                    </a:lnTo>
                    <a:lnTo>
                      <a:pt x="1921" y="25808"/>
                    </a:lnTo>
                    <a:lnTo>
                      <a:pt x="1921" y="24699"/>
                    </a:lnTo>
                    <a:lnTo>
                      <a:pt x="1902" y="23570"/>
                    </a:lnTo>
                    <a:lnTo>
                      <a:pt x="1862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5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1" y="15747"/>
                    </a:lnTo>
                    <a:lnTo>
                      <a:pt x="83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4" y="13469"/>
                    </a:lnTo>
                    <a:lnTo>
                      <a:pt x="575" y="12934"/>
                    </a:lnTo>
                    <a:lnTo>
                      <a:pt x="575" y="12380"/>
                    </a:lnTo>
                    <a:lnTo>
                      <a:pt x="575" y="11845"/>
                    </a:lnTo>
                    <a:lnTo>
                      <a:pt x="614" y="11310"/>
                    </a:lnTo>
                    <a:lnTo>
                      <a:pt x="674" y="10775"/>
                    </a:lnTo>
                    <a:lnTo>
                      <a:pt x="733" y="10240"/>
                    </a:lnTo>
                    <a:lnTo>
                      <a:pt x="812" y="9706"/>
                    </a:lnTo>
                    <a:lnTo>
                      <a:pt x="911" y="9171"/>
                    </a:lnTo>
                    <a:lnTo>
                      <a:pt x="1149" y="8082"/>
                    </a:lnTo>
                    <a:lnTo>
                      <a:pt x="1406" y="6992"/>
                    </a:lnTo>
                    <a:lnTo>
                      <a:pt x="1664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080" y="3685"/>
                    </a:lnTo>
                    <a:lnTo>
                      <a:pt x="2159" y="3130"/>
                    </a:lnTo>
                    <a:lnTo>
                      <a:pt x="2219" y="2575"/>
                    </a:lnTo>
                    <a:lnTo>
                      <a:pt x="2258" y="2021"/>
                    </a:lnTo>
                    <a:lnTo>
                      <a:pt x="2278" y="1466"/>
                    </a:lnTo>
                    <a:lnTo>
                      <a:pt x="2258" y="892"/>
                    </a:lnTo>
                    <a:lnTo>
                      <a:pt x="2238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59" y="119"/>
                    </a:lnTo>
                    <a:lnTo>
                      <a:pt x="2119" y="80"/>
                    </a:lnTo>
                    <a:lnTo>
                      <a:pt x="2020" y="20"/>
                    </a:lnTo>
                    <a:lnTo>
                      <a:pt x="192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5" name="Google Shape;6615;p24"/>
              <p:cNvSpPr/>
              <p:nvPr/>
            </p:nvSpPr>
            <p:spPr>
              <a:xfrm>
                <a:off x="1144575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79" y="80"/>
                    </a:lnTo>
                    <a:lnTo>
                      <a:pt x="40" y="120"/>
                    </a:lnTo>
                    <a:lnTo>
                      <a:pt x="2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33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92" y="9132"/>
                    </a:lnTo>
                    <a:lnTo>
                      <a:pt x="832" y="9171"/>
                    </a:lnTo>
                    <a:lnTo>
                      <a:pt x="931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28" y="9171"/>
                    </a:lnTo>
                    <a:lnTo>
                      <a:pt x="1248" y="9132"/>
                    </a:lnTo>
                    <a:lnTo>
                      <a:pt x="128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4" y="318"/>
                    </a:lnTo>
                    <a:lnTo>
                      <a:pt x="574" y="239"/>
                    </a:lnTo>
                    <a:lnTo>
                      <a:pt x="535" y="179"/>
                    </a:lnTo>
                    <a:lnTo>
                      <a:pt x="515" y="120"/>
                    </a:lnTo>
                    <a:lnTo>
                      <a:pt x="475" y="80"/>
                    </a:lnTo>
                    <a:lnTo>
                      <a:pt x="376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6" name="Google Shape;6616;p24"/>
              <p:cNvSpPr/>
              <p:nvPr/>
            </p:nvSpPr>
            <p:spPr>
              <a:xfrm>
                <a:off x="1042075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6" y="1"/>
                    </a:moveTo>
                    <a:lnTo>
                      <a:pt x="2337" y="21"/>
                    </a:lnTo>
                    <a:lnTo>
                      <a:pt x="2298" y="60"/>
                    </a:lnTo>
                    <a:lnTo>
                      <a:pt x="2258" y="100"/>
                    </a:lnTo>
                    <a:lnTo>
                      <a:pt x="2219" y="159"/>
                    </a:lnTo>
                    <a:lnTo>
                      <a:pt x="2199" y="219"/>
                    </a:lnTo>
                    <a:lnTo>
                      <a:pt x="1941" y="1249"/>
                    </a:lnTo>
                    <a:lnTo>
                      <a:pt x="1704" y="2298"/>
                    </a:lnTo>
                    <a:lnTo>
                      <a:pt x="1505" y="3348"/>
                    </a:lnTo>
                    <a:lnTo>
                      <a:pt x="1307" y="4398"/>
                    </a:lnTo>
                    <a:lnTo>
                      <a:pt x="1149" y="5447"/>
                    </a:lnTo>
                    <a:lnTo>
                      <a:pt x="1010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35" y="10894"/>
                    </a:lnTo>
                    <a:lnTo>
                      <a:pt x="317" y="13132"/>
                    </a:lnTo>
                    <a:lnTo>
                      <a:pt x="159" y="15390"/>
                    </a:lnTo>
                    <a:lnTo>
                      <a:pt x="79" y="16519"/>
                    </a:lnTo>
                    <a:lnTo>
                      <a:pt x="40" y="17648"/>
                    </a:lnTo>
                    <a:lnTo>
                      <a:pt x="0" y="18817"/>
                    </a:lnTo>
                    <a:lnTo>
                      <a:pt x="0" y="19965"/>
                    </a:lnTo>
                    <a:lnTo>
                      <a:pt x="40" y="21114"/>
                    </a:lnTo>
                    <a:lnTo>
                      <a:pt x="99" y="22283"/>
                    </a:lnTo>
                    <a:lnTo>
                      <a:pt x="159" y="23431"/>
                    </a:lnTo>
                    <a:lnTo>
                      <a:pt x="258" y="24580"/>
                    </a:lnTo>
                    <a:lnTo>
                      <a:pt x="476" y="26878"/>
                    </a:lnTo>
                    <a:lnTo>
                      <a:pt x="693" y="29195"/>
                    </a:lnTo>
                    <a:lnTo>
                      <a:pt x="911" y="31493"/>
                    </a:lnTo>
                    <a:lnTo>
                      <a:pt x="1090" y="33790"/>
                    </a:lnTo>
                    <a:lnTo>
                      <a:pt x="1248" y="36107"/>
                    </a:lnTo>
                    <a:lnTo>
                      <a:pt x="1406" y="38762"/>
                    </a:lnTo>
                    <a:lnTo>
                      <a:pt x="1545" y="41416"/>
                    </a:lnTo>
                    <a:lnTo>
                      <a:pt x="1644" y="44050"/>
                    </a:lnTo>
                    <a:lnTo>
                      <a:pt x="1723" y="46704"/>
                    </a:lnTo>
                    <a:lnTo>
                      <a:pt x="1723" y="46783"/>
                    </a:lnTo>
                    <a:lnTo>
                      <a:pt x="1743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902" y="47001"/>
                    </a:lnTo>
                    <a:lnTo>
                      <a:pt x="2001" y="47021"/>
                    </a:lnTo>
                    <a:lnTo>
                      <a:pt x="2119" y="47001"/>
                    </a:lnTo>
                    <a:lnTo>
                      <a:pt x="2199" y="46941"/>
                    </a:lnTo>
                    <a:lnTo>
                      <a:pt x="2238" y="46902"/>
                    </a:lnTo>
                    <a:lnTo>
                      <a:pt x="2258" y="46842"/>
                    </a:lnTo>
                    <a:lnTo>
                      <a:pt x="2278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39" y="42109"/>
                    </a:lnTo>
                    <a:lnTo>
                      <a:pt x="2040" y="39791"/>
                    </a:lnTo>
                    <a:lnTo>
                      <a:pt x="1902" y="37494"/>
                    </a:lnTo>
                    <a:lnTo>
                      <a:pt x="1763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8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74" y="22758"/>
                    </a:lnTo>
                    <a:lnTo>
                      <a:pt x="614" y="21649"/>
                    </a:lnTo>
                    <a:lnTo>
                      <a:pt x="57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4" y="17153"/>
                    </a:lnTo>
                    <a:lnTo>
                      <a:pt x="693" y="16004"/>
                    </a:lnTo>
                    <a:lnTo>
                      <a:pt x="753" y="14875"/>
                    </a:lnTo>
                    <a:lnTo>
                      <a:pt x="951" y="12597"/>
                    </a:lnTo>
                    <a:lnTo>
                      <a:pt x="1169" y="10340"/>
                    </a:lnTo>
                    <a:lnTo>
                      <a:pt x="1288" y="9072"/>
                    </a:lnTo>
                    <a:lnTo>
                      <a:pt x="1426" y="7824"/>
                    </a:lnTo>
                    <a:lnTo>
                      <a:pt x="1565" y="6576"/>
                    </a:lnTo>
                    <a:lnTo>
                      <a:pt x="1743" y="5329"/>
                    </a:lnTo>
                    <a:lnTo>
                      <a:pt x="1941" y="4081"/>
                    </a:lnTo>
                    <a:lnTo>
                      <a:pt x="2179" y="2853"/>
                    </a:lnTo>
                    <a:lnTo>
                      <a:pt x="2436" y="1625"/>
                    </a:lnTo>
                    <a:lnTo>
                      <a:pt x="2753" y="397"/>
                    </a:lnTo>
                    <a:lnTo>
                      <a:pt x="2753" y="337"/>
                    </a:lnTo>
                    <a:lnTo>
                      <a:pt x="2753" y="258"/>
                    </a:lnTo>
                    <a:lnTo>
                      <a:pt x="2733" y="199"/>
                    </a:lnTo>
                    <a:lnTo>
                      <a:pt x="2714" y="139"/>
                    </a:lnTo>
                    <a:lnTo>
                      <a:pt x="2654" y="60"/>
                    </a:lnTo>
                    <a:lnTo>
                      <a:pt x="255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7" name="Google Shape;6617;p24"/>
              <p:cNvSpPr/>
              <p:nvPr/>
            </p:nvSpPr>
            <p:spPr>
              <a:xfrm>
                <a:off x="1040100" y="316350"/>
                <a:ext cx="9425" cy="302550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2102" extrusionOk="0">
                    <a:moveTo>
                      <a:pt x="0" y="0"/>
                    </a:moveTo>
                    <a:lnTo>
                      <a:pt x="0" y="12102"/>
                    </a:lnTo>
                    <a:lnTo>
                      <a:pt x="40" y="12043"/>
                    </a:lnTo>
                    <a:lnTo>
                      <a:pt x="79" y="12003"/>
                    </a:lnTo>
                    <a:lnTo>
                      <a:pt x="99" y="11924"/>
                    </a:lnTo>
                    <a:lnTo>
                      <a:pt x="99" y="11864"/>
                    </a:lnTo>
                    <a:lnTo>
                      <a:pt x="198" y="10815"/>
                    </a:lnTo>
                    <a:lnTo>
                      <a:pt x="257" y="9785"/>
                    </a:lnTo>
                    <a:lnTo>
                      <a:pt x="317" y="8735"/>
                    </a:lnTo>
                    <a:lnTo>
                      <a:pt x="357" y="7705"/>
                    </a:lnTo>
                    <a:lnTo>
                      <a:pt x="376" y="6655"/>
                    </a:lnTo>
                    <a:lnTo>
                      <a:pt x="376" y="5625"/>
                    </a:lnTo>
                    <a:lnTo>
                      <a:pt x="376" y="4576"/>
                    </a:lnTo>
                    <a:lnTo>
                      <a:pt x="357" y="3546"/>
                    </a:lnTo>
                    <a:lnTo>
                      <a:pt x="337" y="2694"/>
                    </a:lnTo>
                    <a:lnTo>
                      <a:pt x="297" y="1783"/>
                    </a:lnTo>
                    <a:lnTo>
                      <a:pt x="257" y="1308"/>
                    </a:lnTo>
                    <a:lnTo>
                      <a:pt x="198" y="872"/>
                    </a:lnTo>
                    <a:lnTo>
                      <a:pt x="99" y="4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8" name="Google Shape;6618;p24"/>
              <p:cNvSpPr/>
              <p:nvPr/>
            </p:nvSpPr>
            <p:spPr>
              <a:xfrm>
                <a:off x="1040100" y="844175"/>
                <a:ext cx="56450" cy="724950"/>
              </a:xfrm>
              <a:custGeom>
                <a:avLst/>
                <a:gdLst/>
                <a:ahLst/>
                <a:cxnLst/>
                <a:rect l="l" t="t" r="r" b="b"/>
                <a:pathLst>
                  <a:path w="2258" h="28998" extrusionOk="0">
                    <a:moveTo>
                      <a:pt x="0" y="1"/>
                    </a:moveTo>
                    <a:lnTo>
                      <a:pt x="0" y="1962"/>
                    </a:lnTo>
                    <a:lnTo>
                      <a:pt x="317" y="3110"/>
                    </a:lnTo>
                    <a:lnTo>
                      <a:pt x="634" y="4259"/>
                    </a:lnTo>
                    <a:lnTo>
                      <a:pt x="911" y="5428"/>
                    </a:lnTo>
                    <a:lnTo>
                      <a:pt x="1030" y="6022"/>
                    </a:lnTo>
                    <a:lnTo>
                      <a:pt x="1149" y="6596"/>
                    </a:lnTo>
                    <a:lnTo>
                      <a:pt x="1248" y="7250"/>
                    </a:lnTo>
                    <a:lnTo>
                      <a:pt x="1347" y="7884"/>
                    </a:lnTo>
                    <a:lnTo>
                      <a:pt x="1426" y="8537"/>
                    </a:lnTo>
                    <a:lnTo>
                      <a:pt x="1485" y="9191"/>
                    </a:lnTo>
                    <a:lnTo>
                      <a:pt x="1584" y="10478"/>
                    </a:lnTo>
                    <a:lnTo>
                      <a:pt x="1644" y="11786"/>
                    </a:lnTo>
                    <a:lnTo>
                      <a:pt x="1664" y="13093"/>
                    </a:lnTo>
                    <a:lnTo>
                      <a:pt x="1664" y="14400"/>
                    </a:lnTo>
                    <a:lnTo>
                      <a:pt x="1624" y="15707"/>
                    </a:lnTo>
                    <a:lnTo>
                      <a:pt x="1565" y="17014"/>
                    </a:lnTo>
                    <a:lnTo>
                      <a:pt x="1466" y="18460"/>
                    </a:lnTo>
                    <a:lnTo>
                      <a:pt x="1367" y="19926"/>
                    </a:lnTo>
                    <a:lnTo>
                      <a:pt x="1248" y="21392"/>
                    </a:lnTo>
                    <a:lnTo>
                      <a:pt x="1109" y="22857"/>
                    </a:lnTo>
                    <a:lnTo>
                      <a:pt x="535" y="28680"/>
                    </a:lnTo>
                    <a:lnTo>
                      <a:pt x="535" y="28759"/>
                    </a:lnTo>
                    <a:lnTo>
                      <a:pt x="555" y="28819"/>
                    </a:lnTo>
                    <a:lnTo>
                      <a:pt x="574" y="28878"/>
                    </a:lnTo>
                    <a:lnTo>
                      <a:pt x="594" y="28918"/>
                    </a:lnTo>
                    <a:lnTo>
                      <a:pt x="693" y="28977"/>
                    </a:lnTo>
                    <a:lnTo>
                      <a:pt x="792" y="28997"/>
                    </a:lnTo>
                    <a:lnTo>
                      <a:pt x="891" y="28977"/>
                    </a:lnTo>
                    <a:lnTo>
                      <a:pt x="990" y="28918"/>
                    </a:lnTo>
                    <a:lnTo>
                      <a:pt x="1030" y="28878"/>
                    </a:lnTo>
                    <a:lnTo>
                      <a:pt x="1070" y="28819"/>
                    </a:lnTo>
                    <a:lnTo>
                      <a:pt x="1089" y="28759"/>
                    </a:lnTo>
                    <a:lnTo>
                      <a:pt x="1109" y="28680"/>
                    </a:lnTo>
                    <a:lnTo>
                      <a:pt x="1367" y="26165"/>
                    </a:lnTo>
                    <a:lnTo>
                      <a:pt x="1624" y="23630"/>
                    </a:lnTo>
                    <a:lnTo>
                      <a:pt x="1862" y="21075"/>
                    </a:lnTo>
                    <a:lnTo>
                      <a:pt x="1981" y="19807"/>
                    </a:lnTo>
                    <a:lnTo>
                      <a:pt x="2080" y="18520"/>
                    </a:lnTo>
                    <a:lnTo>
                      <a:pt x="2159" y="17252"/>
                    </a:lnTo>
                    <a:lnTo>
                      <a:pt x="2218" y="15965"/>
                    </a:lnTo>
                    <a:lnTo>
                      <a:pt x="2238" y="14697"/>
                    </a:lnTo>
                    <a:lnTo>
                      <a:pt x="2258" y="13429"/>
                    </a:lnTo>
                    <a:lnTo>
                      <a:pt x="2238" y="12142"/>
                    </a:lnTo>
                    <a:lnTo>
                      <a:pt x="2179" y="10874"/>
                    </a:lnTo>
                    <a:lnTo>
                      <a:pt x="2099" y="9607"/>
                    </a:lnTo>
                    <a:lnTo>
                      <a:pt x="1961" y="8339"/>
                    </a:lnTo>
                    <a:lnTo>
                      <a:pt x="1901" y="7804"/>
                    </a:lnTo>
                    <a:lnTo>
                      <a:pt x="1822" y="7270"/>
                    </a:lnTo>
                    <a:lnTo>
                      <a:pt x="1624" y="6200"/>
                    </a:lnTo>
                    <a:lnTo>
                      <a:pt x="1386" y="5150"/>
                    </a:lnTo>
                    <a:lnTo>
                      <a:pt x="1129" y="4121"/>
                    </a:lnTo>
                    <a:lnTo>
                      <a:pt x="852" y="3091"/>
                    </a:lnTo>
                    <a:lnTo>
                      <a:pt x="574" y="206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9" name="Google Shape;6619;p24"/>
              <p:cNvSpPr/>
              <p:nvPr/>
            </p:nvSpPr>
            <p:spPr>
              <a:xfrm>
                <a:off x="1155450" y="267325"/>
                <a:ext cx="15375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15" h="1883" extrusionOk="0">
                    <a:moveTo>
                      <a:pt x="40" y="1"/>
                    </a:moveTo>
                    <a:lnTo>
                      <a:pt x="21" y="773"/>
                    </a:lnTo>
                    <a:lnTo>
                      <a:pt x="1" y="1565"/>
                    </a:lnTo>
                    <a:lnTo>
                      <a:pt x="1" y="1625"/>
                    </a:lnTo>
                    <a:lnTo>
                      <a:pt x="21" y="1704"/>
                    </a:lnTo>
                    <a:lnTo>
                      <a:pt x="40" y="1744"/>
                    </a:lnTo>
                    <a:lnTo>
                      <a:pt x="80" y="1803"/>
                    </a:lnTo>
                    <a:lnTo>
                      <a:pt x="179" y="1862"/>
                    </a:lnTo>
                    <a:lnTo>
                      <a:pt x="278" y="1882"/>
                    </a:lnTo>
                    <a:lnTo>
                      <a:pt x="377" y="1862"/>
                    </a:lnTo>
                    <a:lnTo>
                      <a:pt x="476" y="1803"/>
                    </a:lnTo>
                    <a:lnTo>
                      <a:pt x="516" y="1744"/>
                    </a:lnTo>
                    <a:lnTo>
                      <a:pt x="536" y="1704"/>
                    </a:lnTo>
                    <a:lnTo>
                      <a:pt x="555" y="1625"/>
                    </a:lnTo>
                    <a:lnTo>
                      <a:pt x="555" y="1565"/>
                    </a:lnTo>
                    <a:lnTo>
                      <a:pt x="575" y="773"/>
                    </a:lnTo>
                    <a:lnTo>
                      <a:pt x="6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0" name="Google Shape;6620;p24"/>
              <p:cNvSpPr/>
              <p:nvPr/>
            </p:nvSpPr>
            <p:spPr>
              <a:xfrm>
                <a:off x="1518400" y="267325"/>
                <a:ext cx="1644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77" h="44941" extrusionOk="0">
                    <a:moveTo>
                      <a:pt x="298" y="1"/>
                    </a:moveTo>
                    <a:lnTo>
                      <a:pt x="179" y="852"/>
                    </a:lnTo>
                    <a:lnTo>
                      <a:pt x="100" y="1684"/>
                    </a:lnTo>
                    <a:lnTo>
                      <a:pt x="40" y="2318"/>
                    </a:lnTo>
                    <a:lnTo>
                      <a:pt x="21" y="2972"/>
                    </a:lnTo>
                    <a:lnTo>
                      <a:pt x="1" y="3605"/>
                    </a:lnTo>
                    <a:lnTo>
                      <a:pt x="21" y="4239"/>
                    </a:lnTo>
                    <a:lnTo>
                      <a:pt x="40" y="4873"/>
                    </a:lnTo>
                    <a:lnTo>
                      <a:pt x="80" y="5487"/>
                    </a:lnTo>
                    <a:lnTo>
                      <a:pt x="139" y="6121"/>
                    </a:lnTo>
                    <a:lnTo>
                      <a:pt x="219" y="6754"/>
                    </a:lnTo>
                    <a:lnTo>
                      <a:pt x="318" y="7368"/>
                    </a:lnTo>
                    <a:lnTo>
                      <a:pt x="417" y="8002"/>
                    </a:lnTo>
                    <a:lnTo>
                      <a:pt x="536" y="8616"/>
                    </a:lnTo>
                    <a:lnTo>
                      <a:pt x="674" y="9230"/>
                    </a:lnTo>
                    <a:lnTo>
                      <a:pt x="833" y="9824"/>
                    </a:lnTo>
                    <a:lnTo>
                      <a:pt x="1011" y="10438"/>
                    </a:lnTo>
                    <a:lnTo>
                      <a:pt x="1189" y="11033"/>
                    </a:lnTo>
                    <a:lnTo>
                      <a:pt x="1407" y="11627"/>
                    </a:lnTo>
                    <a:lnTo>
                      <a:pt x="1863" y="12835"/>
                    </a:lnTo>
                    <a:lnTo>
                      <a:pt x="2338" y="14043"/>
                    </a:lnTo>
                    <a:lnTo>
                      <a:pt x="2813" y="15251"/>
                    </a:lnTo>
                    <a:lnTo>
                      <a:pt x="3031" y="15865"/>
                    </a:lnTo>
                    <a:lnTo>
                      <a:pt x="3249" y="16479"/>
                    </a:lnTo>
                    <a:lnTo>
                      <a:pt x="3467" y="17093"/>
                    </a:lnTo>
                    <a:lnTo>
                      <a:pt x="3665" y="17727"/>
                    </a:lnTo>
                    <a:lnTo>
                      <a:pt x="3843" y="18361"/>
                    </a:lnTo>
                    <a:lnTo>
                      <a:pt x="4002" y="18995"/>
                    </a:lnTo>
                    <a:lnTo>
                      <a:pt x="4319" y="20262"/>
                    </a:lnTo>
                    <a:lnTo>
                      <a:pt x="4576" y="21570"/>
                    </a:lnTo>
                    <a:lnTo>
                      <a:pt x="4834" y="22956"/>
                    </a:lnTo>
                    <a:lnTo>
                      <a:pt x="5051" y="24362"/>
                    </a:lnTo>
                    <a:lnTo>
                      <a:pt x="5249" y="25768"/>
                    </a:lnTo>
                    <a:lnTo>
                      <a:pt x="5408" y="27175"/>
                    </a:lnTo>
                    <a:lnTo>
                      <a:pt x="5527" y="28601"/>
                    </a:lnTo>
                    <a:lnTo>
                      <a:pt x="5626" y="30007"/>
                    </a:lnTo>
                    <a:lnTo>
                      <a:pt x="5685" y="31433"/>
                    </a:lnTo>
                    <a:lnTo>
                      <a:pt x="5725" y="32859"/>
                    </a:lnTo>
                    <a:lnTo>
                      <a:pt x="5745" y="33592"/>
                    </a:lnTo>
                    <a:lnTo>
                      <a:pt x="5725" y="34345"/>
                    </a:lnTo>
                    <a:lnTo>
                      <a:pt x="5685" y="35830"/>
                    </a:lnTo>
                    <a:lnTo>
                      <a:pt x="5646" y="37316"/>
                    </a:lnTo>
                    <a:lnTo>
                      <a:pt x="5606" y="38801"/>
                    </a:lnTo>
                    <a:lnTo>
                      <a:pt x="5606" y="39554"/>
                    </a:lnTo>
                    <a:lnTo>
                      <a:pt x="5606" y="40286"/>
                    </a:lnTo>
                    <a:lnTo>
                      <a:pt x="5626" y="41039"/>
                    </a:lnTo>
                    <a:lnTo>
                      <a:pt x="5646" y="41772"/>
                    </a:lnTo>
                    <a:lnTo>
                      <a:pt x="5705" y="42505"/>
                    </a:lnTo>
                    <a:lnTo>
                      <a:pt x="5784" y="43238"/>
                    </a:lnTo>
                    <a:lnTo>
                      <a:pt x="5883" y="43970"/>
                    </a:lnTo>
                    <a:lnTo>
                      <a:pt x="6022" y="44703"/>
                    </a:lnTo>
                    <a:lnTo>
                      <a:pt x="6042" y="44782"/>
                    </a:lnTo>
                    <a:lnTo>
                      <a:pt x="6062" y="44842"/>
                    </a:lnTo>
                    <a:lnTo>
                      <a:pt x="6101" y="44882"/>
                    </a:lnTo>
                    <a:lnTo>
                      <a:pt x="6141" y="44921"/>
                    </a:lnTo>
                    <a:lnTo>
                      <a:pt x="6200" y="44941"/>
                    </a:lnTo>
                    <a:lnTo>
                      <a:pt x="6240" y="44941"/>
                    </a:lnTo>
                    <a:lnTo>
                      <a:pt x="6359" y="44921"/>
                    </a:lnTo>
                    <a:lnTo>
                      <a:pt x="6438" y="44882"/>
                    </a:lnTo>
                    <a:lnTo>
                      <a:pt x="6517" y="44782"/>
                    </a:lnTo>
                    <a:lnTo>
                      <a:pt x="6557" y="44743"/>
                    </a:lnTo>
                    <a:lnTo>
                      <a:pt x="6557" y="44683"/>
                    </a:lnTo>
                    <a:lnTo>
                      <a:pt x="6576" y="44604"/>
                    </a:lnTo>
                    <a:lnTo>
                      <a:pt x="6557" y="44525"/>
                    </a:lnTo>
                    <a:lnTo>
                      <a:pt x="6438" y="43891"/>
                    </a:lnTo>
                    <a:lnTo>
                      <a:pt x="6359" y="43238"/>
                    </a:lnTo>
                    <a:lnTo>
                      <a:pt x="6279" y="42604"/>
                    </a:lnTo>
                    <a:lnTo>
                      <a:pt x="6240" y="41950"/>
                    </a:lnTo>
                    <a:lnTo>
                      <a:pt x="6200" y="41297"/>
                    </a:lnTo>
                    <a:lnTo>
                      <a:pt x="6180" y="40663"/>
                    </a:lnTo>
                    <a:lnTo>
                      <a:pt x="6180" y="39356"/>
                    </a:lnTo>
                    <a:lnTo>
                      <a:pt x="6200" y="38048"/>
                    </a:lnTo>
                    <a:lnTo>
                      <a:pt x="6240" y="36741"/>
                    </a:lnTo>
                    <a:lnTo>
                      <a:pt x="6279" y="35434"/>
                    </a:lnTo>
                    <a:lnTo>
                      <a:pt x="6299" y="34147"/>
                    </a:lnTo>
                    <a:lnTo>
                      <a:pt x="6299" y="32839"/>
                    </a:lnTo>
                    <a:lnTo>
                      <a:pt x="6260" y="31552"/>
                    </a:lnTo>
                    <a:lnTo>
                      <a:pt x="6200" y="30265"/>
                    </a:lnTo>
                    <a:lnTo>
                      <a:pt x="6121" y="28977"/>
                    </a:lnTo>
                    <a:lnTo>
                      <a:pt x="6022" y="27690"/>
                    </a:lnTo>
                    <a:lnTo>
                      <a:pt x="5883" y="26422"/>
                    </a:lnTo>
                    <a:lnTo>
                      <a:pt x="5725" y="25135"/>
                    </a:lnTo>
                    <a:lnTo>
                      <a:pt x="5547" y="23867"/>
                    </a:lnTo>
                    <a:lnTo>
                      <a:pt x="5348" y="22599"/>
                    </a:lnTo>
                    <a:lnTo>
                      <a:pt x="5111" y="21352"/>
                    </a:lnTo>
                    <a:lnTo>
                      <a:pt x="4834" y="20124"/>
                    </a:lnTo>
                    <a:lnTo>
                      <a:pt x="4536" y="18896"/>
                    </a:lnTo>
                    <a:lnTo>
                      <a:pt x="4220" y="17688"/>
                    </a:lnTo>
                    <a:lnTo>
                      <a:pt x="3843" y="16499"/>
                    </a:lnTo>
                    <a:lnTo>
                      <a:pt x="3427" y="15311"/>
                    </a:lnTo>
                    <a:lnTo>
                      <a:pt x="2992" y="14142"/>
                    </a:lnTo>
                    <a:lnTo>
                      <a:pt x="2536" y="12934"/>
                    </a:lnTo>
                    <a:lnTo>
                      <a:pt x="2100" y="11746"/>
                    </a:lnTo>
                    <a:lnTo>
                      <a:pt x="1704" y="10537"/>
                    </a:lnTo>
                    <a:lnTo>
                      <a:pt x="1506" y="9943"/>
                    </a:lnTo>
                    <a:lnTo>
                      <a:pt x="1348" y="9329"/>
                    </a:lnTo>
                    <a:lnTo>
                      <a:pt x="1189" y="8715"/>
                    </a:lnTo>
                    <a:lnTo>
                      <a:pt x="1051" y="8101"/>
                    </a:lnTo>
                    <a:lnTo>
                      <a:pt x="932" y="7468"/>
                    </a:lnTo>
                    <a:lnTo>
                      <a:pt x="813" y="6834"/>
                    </a:lnTo>
                    <a:lnTo>
                      <a:pt x="734" y="6200"/>
                    </a:lnTo>
                    <a:lnTo>
                      <a:pt x="654" y="5566"/>
                    </a:lnTo>
                    <a:lnTo>
                      <a:pt x="615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615" y="2179"/>
                    </a:lnTo>
                    <a:lnTo>
                      <a:pt x="654" y="1625"/>
                    </a:lnTo>
                    <a:lnTo>
                      <a:pt x="694" y="1090"/>
                    </a:lnTo>
                    <a:lnTo>
                      <a:pt x="753" y="535"/>
                    </a:lnTo>
                    <a:lnTo>
                      <a:pt x="83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1" name="Google Shape;6621;p24"/>
              <p:cNvSpPr/>
              <p:nvPr/>
            </p:nvSpPr>
            <p:spPr>
              <a:xfrm>
                <a:off x="1600100" y="267325"/>
                <a:ext cx="83225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29" h="15351" extrusionOk="0">
                    <a:moveTo>
                      <a:pt x="437" y="1"/>
                    </a:moveTo>
                    <a:lnTo>
                      <a:pt x="338" y="733"/>
                    </a:lnTo>
                    <a:lnTo>
                      <a:pt x="258" y="1486"/>
                    </a:lnTo>
                    <a:lnTo>
                      <a:pt x="179" y="2219"/>
                    </a:lnTo>
                    <a:lnTo>
                      <a:pt x="120" y="2972"/>
                    </a:lnTo>
                    <a:lnTo>
                      <a:pt x="40" y="4556"/>
                    </a:lnTo>
                    <a:lnTo>
                      <a:pt x="1" y="5388"/>
                    </a:lnTo>
                    <a:lnTo>
                      <a:pt x="1" y="6220"/>
                    </a:lnTo>
                    <a:lnTo>
                      <a:pt x="1" y="7071"/>
                    </a:lnTo>
                    <a:lnTo>
                      <a:pt x="40" y="7923"/>
                    </a:lnTo>
                    <a:lnTo>
                      <a:pt x="120" y="8775"/>
                    </a:lnTo>
                    <a:lnTo>
                      <a:pt x="219" y="9607"/>
                    </a:lnTo>
                    <a:lnTo>
                      <a:pt x="357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54" y="11627"/>
                    </a:lnTo>
                    <a:lnTo>
                      <a:pt x="773" y="12003"/>
                    </a:lnTo>
                    <a:lnTo>
                      <a:pt x="912" y="12379"/>
                    </a:lnTo>
                    <a:lnTo>
                      <a:pt x="1070" y="12736"/>
                    </a:lnTo>
                    <a:lnTo>
                      <a:pt x="1229" y="13092"/>
                    </a:lnTo>
                    <a:lnTo>
                      <a:pt x="1407" y="13449"/>
                    </a:lnTo>
                    <a:lnTo>
                      <a:pt x="1605" y="13786"/>
                    </a:lnTo>
                    <a:lnTo>
                      <a:pt x="1803" y="14103"/>
                    </a:lnTo>
                    <a:lnTo>
                      <a:pt x="2041" y="14420"/>
                    </a:lnTo>
                    <a:lnTo>
                      <a:pt x="2279" y="14717"/>
                    </a:lnTo>
                    <a:lnTo>
                      <a:pt x="2536" y="14994"/>
                    </a:lnTo>
                    <a:lnTo>
                      <a:pt x="2813" y="15271"/>
                    </a:lnTo>
                    <a:lnTo>
                      <a:pt x="2893" y="15331"/>
                    </a:lnTo>
                    <a:lnTo>
                      <a:pt x="2972" y="15350"/>
                    </a:lnTo>
                    <a:lnTo>
                      <a:pt x="3051" y="15350"/>
                    </a:lnTo>
                    <a:lnTo>
                      <a:pt x="3130" y="15331"/>
                    </a:lnTo>
                    <a:lnTo>
                      <a:pt x="3190" y="15291"/>
                    </a:lnTo>
                    <a:lnTo>
                      <a:pt x="3249" y="15232"/>
                    </a:lnTo>
                    <a:lnTo>
                      <a:pt x="3289" y="15152"/>
                    </a:lnTo>
                    <a:lnTo>
                      <a:pt x="3308" y="15034"/>
                    </a:lnTo>
                    <a:lnTo>
                      <a:pt x="3328" y="13429"/>
                    </a:lnTo>
                    <a:lnTo>
                      <a:pt x="3328" y="11825"/>
                    </a:lnTo>
                    <a:lnTo>
                      <a:pt x="3289" y="10221"/>
                    </a:lnTo>
                    <a:lnTo>
                      <a:pt x="3209" y="8616"/>
                    </a:lnTo>
                    <a:lnTo>
                      <a:pt x="3091" y="7012"/>
                    </a:lnTo>
                    <a:lnTo>
                      <a:pt x="2932" y="5427"/>
                    </a:lnTo>
                    <a:lnTo>
                      <a:pt x="2734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57" y="2120"/>
                    </a:lnTo>
                    <a:lnTo>
                      <a:pt x="2437" y="2080"/>
                    </a:lnTo>
                    <a:lnTo>
                      <a:pt x="2397" y="2041"/>
                    </a:lnTo>
                    <a:lnTo>
                      <a:pt x="2338" y="2021"/>
                    </a:lnTo>
                    <a:lnTo>
                      <a:pt x="2180" y="2021"/>
                    </a:lnTo>
                    <a:lnTo>
                      <a:pt x="2080" y="2080"/>
                    </a:lnTo>
                    <a:lnTo>
                      <a:pt x="2021" y="2159"/>
                    </a:lnTo>
                    <a:lnTo>
                      <a:pt x="1981" y="2219"/>
                    </a:lnTo>
                    <a:lnTo>
                      <a:pt x="1962" y="2278"/>
                    </a:lnTo>
                    <a:lnTo>
                      <a:pt x="1962" y="2358"/>
                    </a:lnTo>
                    <a:lnTo>
                      <a:pt x="1962" y="2437"/>
                    </a:lnTo>
                    <a:lnTo>
                      <a:pt x="2180" y="3902"/>
                    </a:lnTo>
                    <a:lnTo>
                      <a:pt x="2358" y="5388"/>
                    </a:lnTo>
                    <a:lnTo>
                      <a:pt x="2516" y="6873"/>
                    </a:lnTo>
                    <a:lnTo>
                      <a:pt x="2635" y="8359"/>
                    </a:lnTo>
                    <a:lnTo>
                      <a:pt x="2714" y="9844"/>
                    </a:lnTo>
                    <a:lnTo>
                      <a:pt x="2754" y="11330"/>
                    </a:lnTo>
                    <a:lnTo>
                      <a:pt x="2774" y="12835"/>
                    </a:lnTo>
                    <a:lnTo>
                      <a:pt x="2754" y="14320"/>
                    </a:lnTo>
                    <a:lnTo>
                      <a:pt x="2556" y="14103"/>
                    </a:lnTo>
                    <a:lnTo>
                      <a:pt x="2378" y="13845"/>
                    </a:lnTo>
                    <a:lnTo>
                      <a:pt x="2199" y="13607"/>
                    </a:lnTo>
                    <a:lnTo>
                      <a:pt x="2041" y="13350"/>
                    </a:lnTo>
                    <a:lnTo>
                      <a:pt x="1882" y="13073"/>
                    </a:lnTo>
                    <a:lnTo>
                      <a:pt x="1744" y="12795"/>
                    </a:lnTo>
                    <a:lnTo>
                      <a:pt x="1486" y="12241"/>
                    </a:lnTo>
                    <a:lnTo>
                      <a:pt x="1288" y="11647"/>
                    </a:lnTo>
                    <a:lnTo>
                      <a:pt x="1110" y="11033"/>
                    </a:lnTo>
                    <a:lnTo>
                      <a:pt x="952" y="10399"/>
                    </a:lnTo>
                    <a:lnTo>
                      <a:pt x="833" y="9765"/>
                    </a:lnTo>
                    <a:lnTo>
                      <a:pt x="753" y="9111"/>
                    </a:lnTo>
                    <a:lnTo>
                      <a:pt x="674" y="8458"/>
                    </a:lnTo>
                    <a:lnTo>
                      <a:pt x="635" y="7784"/>
                    </a:lnTo>
                    <a:lnTo>
                      <a:pt x="595" y="7131"/>
                    </a:lnTo>
                    <a:lnTo>
                      <a:pt x="595" y="6477"/>
                    </a:lnTo>
                    <a:lnTo>
                      <a:pt x="595" y="5824"/>
                    </a:lnTo>
                    <a:lnTo>
                      <a:pt x="615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53" y="1130"/>
                    </a:lnTo>
                    <a:lnTo>
                      <a:pt x="101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2" name="Google Shape;6622;p24"/>
              <p:cNvSpPr/>
              <p:nvPr/>
            </p:nvSpPr>
            <p:spPr>
              <a:xfrm>
                <a:off x="1695175" y="267325"/>
                <a:ext cx="74800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2992" h="42169" extrusionOk="0">
                    <a:moveTo>
                      <a:pt x="1" y="1"/>
                    </a:moveTo>
                    <a:lnTo>
                      <a:pt x="179" y="595"/>
                    </a:lnTo>
                    <a:lnTo>
                      <a:pt x="357" y="1189"/>
                    </a:lnTo>
                    <a:lnTo>
                      <a:pt x="575" y="1961"/>
                    </a:lnTo>
                    <a:lnTo>
                      <a:pt x="793" y="2734"/>
                    </a:lnTo>
                    <a:lnTo>
                      <a:pt x="991" y="3506"/>
                    </a:lnTo>
                    <a:lnTo>
                      <a:pt x="1169" y="4279"/>
                    </a:lnTo>
                    <a:lnTo>
                      <a:pt x="1347" y="5071"/>
                    </a:lnTo>
                    <a:lnTo>
                      <a:pt x="1506" y="5843"/>
                    </a:lnTo>
                    <a:lnTo>
                      <a:pt x="1645" y="6636"/>
                    </a:lnTo>
                    <a:lnTo>
                      <a:pt x="1783" y="7428"/>
                    </a:lnTo>
                    <a:lnTo>
                      <a:pt x="1902" y="8220"/>
                    </a:lnTo>
                    <a:lnTo>
                      <a:pt x="2021" y="9012"/>
                    </a:lnTo>
                    <a:lnTo>
                      <a:pt x="2120" y="9805"/>
                    </a:lnTo>
                    <a:lnTo>
                      <a:pt x="2199" y="10617"/>
                    </a:lnTo>
                    <a:lnTo>
                      <a:pt x="2278" y="11409"/>
                    </a:lnTo>
                    <a:lnTo>
                      <a:pt x="2338" y="12221"/>
                    </a:lnTo>
                    <a:lnTo>
                      <a:pt x="2377" y="13013"/>
                    </a:lnTo>
                    <a:lnTo>
                      <a:pt x="2417" y="13825"/>
                    </a:lnTo>
                    <a:lnTo>
                      <a:pt x="2437" y="14657"/>
                    </a:lnTo>
                    <a:lnTo>
                      <a:pt x="2437" y="15489"/>
                    </a:lnTo>
                    <a:lnTo>
                      <a:pt x="2437" y="16321"/>
                    </a:lnTo>
                    <a:lnTo>
                      <a:pt x="2417" y="17153"/>
                    </a:lnTo>
                    <a:lnTo>
                      <a:pt x="2338" y="18797"/>
                    </a:lnTo>
                    <a:lnTo>
                      <a:pt x="2239" y="20460"/>
                    </a:lnTo>
                    <a:lnTo>
                      <a:pt x="2100" y="22104"/>
                    </a:lnTo>
                    <a:lnTo>
                      <a:pt x="1942" y="23748"/>
                    </a:lnTo>
                    <a:lnTo>
                      <a:pt x="1585" y="27036"/>
                    </a:lnTo>
                    <a:lnTo>
                      <a:pt x="1367" y="28878"/>
                    </a:lnTo>
                    <a:lnTo>
                      <a:pt x="1189" y="30740"/>
                    </a:lnTo>
                    <a:lnTo>
                      <a:pt x="1011" y="32582"/>
                    </a:lnTo>
                    <a:lnTo>
                      <a:pt x="872" y="34424"/>
                    </a:lnTo>
                    <a:lnTo>
                      <a:pt x="832" y="35355"/>
                    </a:lnTo>
                    <a:lnTo>
                      <a:pt x="793" y="36286"/>
                    </a:lnTo>
                    <a:lnTo>
                      <a:pt x="753" y="37197"/>
                    </a:lnTo>
                    <a:lnTo>
                      <a:pt x="753" y="38128"/>
                    </a:lnTo>
                    <a:lnTo>
                      <a:pt x="753" y="39058"/>
                    </a:lnTo>
                    <a:lnTo>
                      <a:pt x="773" y="39989"/>
                    </a:lnTo>
                    <a:lnTo>
                      <a:pt x="813" y="40920"/>
                    </a:lnTo>
                    <a:lnTo>
                      <a:pt x="892" y="41851"/>
                    </a:lnTo>
                    <a:lnTo>
                      <a:pt x="892" y="41911"/>
                    </a:lnTo>
                    <a:lnTo>
                      <a:pt x="912" y="41990"/>
                    </a:lnTo>
                    <a:lnTo>
                      <a:pt x="951" y="42029"/>
                    </a:lnTo>
                    <a:lnTo>
                      <a:pt x="991" y="42089"/>
                    </a:lnTo>
                    <a:lnTo>
                      <a:pt x="1090" y="42148"/>
                    </a:lnTo>
                    <a:lnTo>
                      <a:pt x="1189" y="42168"/>
                    </a:lnTo>
                    <a:lnTo>
                      <a:pt x="1288" y="42148"/>
                    </a:lnTo>
                    <a:lnTo>
                      <a:pt x="1387" y="42089"/>
                    </a:lnTo>
                    <a:lnTo>
                      <a:pt x="1407" y="42029"/>
                    </a:lnTo>
                    <a:lnTo>
                      <a:pt x="1446" y="41990"/>
                    </a:lnTo>
                    <a:lnTo>
                      <a:pt x="1446" y="41911"/>
                    </a:lnTo>
                    <a:lnTo>
                      <a:pt x="1446" y="41851"/>
                    </a:lnTo>
                    <a:lnTo>
                      <a:pt x="1387" y="40900"/>
                    </a:lnTo>
                    <a:lnTo>
                      <a:pt x="1347" y="39970"/>
                    </a:lnTo>
                    <a:lnTo>
                      <a:pt x="1328" y="39039"/>
                    </a:lnTo>
                    <a:lnTo>
                      <a:pt x="1328" y="38088"/>
                    </a:lnTo>
                    <a:lnTo>
                      <a:pt x="1328" y="37157"/>
                    </a:lnTo>
                    <a:lnTo>
                      <a:pt x="1347" y="36226"/>
                    </a:lnTo>
                    <a:lnTo>
                      <a:pt x="1387" y="35295"/>
                    </a:lnTo>
                    <a:lnTo>
                      <a:pt x="1446" y="34364"/>
                    </a:lnTo>
                    <a:lnTo>
                      <a:pt x="1585" y="32503"/>
                    </a:lnTo>
                    <a:lnTo>
                      <a:pt x="1744" y="30641"/>
                    </a:lnTo>
                    <a:lnTo>
                      <a:pt x="1942" y="28779"/>
                    </a:lnTo>
                    <a:lnTo>
                      <a:pt x="2140" y="26917"/>
                    </a:lnTo>
                    <a:lnTo>
                      <a:pt x="2338" y="25055"/>
                    </a:lnTo>
                    <a:lnTo>
                      <a:pt x="2536" y="23194"/>
                    </a:lnTo>
                    <a:lnTo>
                      <a:pt x="2714" y="21332"/>
                    </a:lnTo>
                    <a:lnTo>
                      <a:pt x="2853" y="19470"/>
                    </a:lnTo>
                    <a:lnTo>
                      <a:pt x="2912" y="18519"/>
                    </a:lnTo>
                    <a:lnTo>
                      <a:pt x="2952" y="17589"/>
                    </a:lnTo>
                    <a:lnTo>
                      <a:pt x="2972" y="16658"/>
                    </a:lnTo>
                    <a:lnTo>
                      <a:pt x="2991" y="15727"/>
                    </a:lnTo>
                    <a:lnTo>
                      <a:pt x="2991" y="14796"/>
                    </a:lnTo>
                    <a:lnTo>
                      <a:pt x="2972" y="13845"/>
                    </a:lnTo>
                    <a:lnTo>
                      <a:pt x="2932" y="12914"/>
                    </a:lnTo>
                    <a:lnTo>
                      <a:pt x="2892" y="11983"/>
                    </a:lnTo>
                    <a:lnTo>
                      <a:pt x="2813" y="11112"/>
                    </a:lnTo>
                    <a:lnTo>
                      <a:pt x="2734" y="10260"/>
                    </a:lnTo>
                    <a:lnTo>
                      <a:pt x="2635" y="9409"/>
                    </a:lnTo>
                    <a:lnTo>
                      <a:pt x="2536" y="8557"/>
                    </a:lnTo>
                    <a:lnTo>
                      <a:pt x="2397" y="7705"/>
                    </a:lnTo>
                    <a:lnTo>
                      <a:pt x="2259" y="6854"/>
                    </a:lnTo>
                    <a:lnTo>
                      <a:pt x="2120" y="6022"/>
                    </a:lnTo>
                    <a:lnTo>
                      <a:pt x="1961" y="5170"/>
                    </a:lnTo>
                    <a:lnTo>
                      <a:pt x="1684" y="3883"/>
                    </a:lnTo>
                    <a:lnTo>
                      <a:pt x="1367" y="2575"/>
                    </a:lnTo>
                    <a:lnTo>
                      <a:pt x="1209" y="1922"/>
                    </a:lnTo>
                    <a:lnTo>
                      <a:pt x="1031" y="1268"/>
                    </a:lnTo>
                    <a:lnTo>
                      <a:pt x="832" y="634"/>
                    </a:lnTo>
                    <a:lnTo>
                      <a:pt x="6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3" name="Google Shape;6623;p24"/>
              <p:cNvSpPr/>
              <p:nvPr/>
            </p:nvSpPr>
            <p:spPr>
              <a:xfrm>
                <a:off x="1680325" y="516400"/>
                <a:ext cx="162925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7" h="108083" extrusionOk="0">
                    <a:moveTo>
                      <a:pt x="5942" y="0"/>
                    </a:moveTo>
                    <a:lnTo>
                      <a:pt x="5883" y="20"/>
                    </a:lnTo>
                    <a:lnTo>
                      <a:pt x="5843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25" y="1525"/>
                    </a:lnTo>
                    <a:lnTo>
                      <a:pt x="5507" y="2813"/>
                    </a:lnTo>
                    <a:lnTo>
                      <a:pt x="5408" y="4100"/>
                    </a:lnTo>
                    <a:lnTo>
                      <a:pt x="5348" y="5407"/>
                    </a:lnTo>
                    <a:lnTo>
                      <a:pt x="5289" y="6695"/>
                    </a:lnTo>
                    <a:lnTo>
                      <a:pt x="5249" y="7982"/>
                    </a:lnTo>
                    <a:lnTo>
                      <a:pt x="5229" y="9289"/>
                    </a:lnTo>
                    <a:lnTo>
                      <a:pt x="5229" y="10577"/>
                    </a:lnTo>
                    <a:lnTo>
                      <a:pt x="5249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29" y="23609"/>
                    </a:lnTo>
                    <a:lnTo>
                      <a:pt x="5190" y="24956"/>
                    </a:lnTo>
                    <a:lnTo>
                      <a:pt x="5091" y="26283"/>
                    </a:lnTo>
                    <a:lnTo>
                      <a:pt x="4992" y="27610"/>
                    </a:lnTo>
                    <a:lnTo>
                      <a:pt x="4853" y="28917"/>
                    </a:lnTo>
                    <a:lnTo>
                      <a:pt x="4695" y="30244"/>
                    </a:lnTo>
                    <a:lnTo>
                      <a:pt x="4477" y="31551"/>
                    </a:lnTo>
                    <a:lnTo>
                      <a:pt x="4358" y="32185"/>
                    </a:lnTo>
                    <a:lnTo>
                      <a:pt x="4239" y="32819"/>
                    </a:lnTo>
                    <a:lnTo>
                      <a:pt x="3942" y="34067"/>
                    </a:lnTo>
                    <a:lnTo>
                      <a:pt x="3605" y="35295"/>
                    </a:lnTo>
                    <a:lnTo>
                      <a:pt x="3249" y="36503"/>
                    </a:lnTo>
                    <a:lnTo>
                      <a:pt x="2872" y="37711"/>
                    </a:lnTo>
                    <a:lnTo>
                      <a:pt x="2476" y="38919"/>
                    </a:lnTo>
                    <a:lnTo>
                      <a:pt x="1664" y="41316"/>
                    </a:lnTo>
                    <a:lnTo>
                      <a:pt x="1308" y="42544"/>
                    </a:lnTo>
                    <a:lnTo>
                      <a:pt x="971" y="43772"/>
                    </a:lnTo>
                    <a:lnTo>
                      <a:pt x="832" y="44386"/>
                    </a:lnTo>
                    <a:lnTo>
                      <a:pt x="694" y="45000"/>
                    </a:lnTo>
                    <a:lnTo>
                      <a:pt x="555" y="45614"/>
                    </a:lnTo>
                    <a:lnTo>
                      <a:pt x="456" y="46228"/>
                    </a:lnTo>
                    <a:lnTo>
                      <a:pt x="357" y="46862"/>
                    </a:lnTo>
                    <a:lnTo>
                      <a:pt x="258" y="47476"/>
                    </a:lnTo>
                    <a:lnTo>
                      <a:pt x="199" y="48109"/>
                    </a:lnTo>
                    <a:lnTo>
                      <a:pt x="119" y="48743"/>
                    </a:lnTo>
                    <a:lnTo>
                      <a:pt x="80" y="49377"/>
                    </a:lnTo>
                    <a:lnTo>
                      <a:pt x="40" y="50031"/>
                    </a:lnTo>
                    <a:lnTo>
                      <a:pt x="20" y="50664"/>
                    </a:lnTo>
                    <a:lnTo>
                      <a:pt x="0" y="51318"/>
                    </a:lnTo>
                    <a:lnTo>
                      <a:pt x="20" y="52645"/>
                    </a:lnTo>
                    <a:lnTo>
                      <a:pt x="80" y="53972"/>
                    </a:lnTo>
                    <a:lnTo>
                      <a:pt x="159" y="55299"/>
                    </a:lnTo>
                    <a:lnTo>
                      <a:pt x="278" y="56606"/>
                    </a:lnTo>
                    <a:lnTo>
                      <a:pt x="416" y="57933"/>
                    </a:lnTo>
                    <a:lnTo>
                      <a:pt x="575" y="59260"/>
                    </a:lnTo>
                    <a:lnTo>
                      <a:pt x="753" y="60568"/>
                    </a:lnTo>
                    <a:lnTo>
                      <a:pt x="951" y="61875"/>
                    </a:lnTo>
                    <a:lnTo>
                      <a:pt x="1149" y="63222"/>
                    </a:lnTo>
                    <a:lnTo>
                      <a:pt x="1367" y="64568"/>
                    </a:lnTo>
                    <a:lnTo>
                      <a:pt x="1842" y="67262"/>
                    </a:lnTo>
                    <a:lnTo>
                      <a:pt x="2357" y="69936"/>
                    </a:lnTo>
                    <a:lnTo>
                      <a:pt x="2872" y="72610"/>
                    </a:lnTo>
                    <a:lnTo>
                      <a:pt x="3387" y="75303"/>
                    </a:lnTo>
                    <a:lnTo>
                      <a:pt x="3902" y="77977"/>
                    </a:lnTo>
                    <a:lnTo>
                      <a:pt x="4378" y="80671"/>
                    </a:lnTo>
                    <a:lnTo>
                      <a:pt x="4595" y="81998"/>
                    </a:lnTo>
                    <a:lnTo>
                      <a:pt x="4813" y="83365"/>
                    </a:lnTo>
                    <a:lnTo>
                      <a:pt x="5051" y="84870"/>
                    </a:lnTo>
                    <a:lnTo>
                      <a:pt x="5249" y="86375"/>
                    </a:lnTo>
                    <a:lnTo>
                      <a:pt x="5427" y="87900"/>
                    </a:lnTo>
                    <a:lnTo>
                      <a:pt x="5586" y="89425"/>
                    </a:lnTo>
                    <a:lnTo>
                      <a:pt x="5724" y="90950"/>
                    </a:lnTo>
                    <a:lnTo>
                      <a:pt x="5823" y="92475"/>
                    </a:lnTo>
                    <a:lnTo>
                      <a:pt x="5903" y="94001"/>
                    </a:lnTo>
                    <a:lnTo>
                      <a:pt x="5942" y="95545"/>
                    </a:lnTo>
                    <a:lnTo>
                      <a:pt x="5942" y="97070"/>
                    </a:lnTo>
                    <a:lnTo>
                      <a:pt x="5923" y="98596"/>
                    </a:lnTo>
                    <a:lnTo>
                      <a:pt x="5843" y="100121"/>
                    </a:lnTo>
                    <a:lnTo>
                      <a:pt x="5724" y="101646"/>
                    </a:lnTo>
                    <a:lnTo>
                      <a:pt x="5566" y="103171"/>
                    </a:lnTo>
                    <a:lnTo>
                      <a:pt x="5487" y="103923"/>
                    </a:lnTo>
                    <a:lnTo>
                      <a:pt x="5368" y="104676"/>
                    </a:lnTo>
                    <a:lnTo>
                      <a:pt x="5249" y="105429"/>
                    </a:lnTo>
                    <a:lnTo>
                      <a:pt x="5110" y="106181"/>
                    </a:lnTo>
                    <a:lnTo>
                      <a:pt x="4972" y="106934"/>
                    </a:lnTo>
                    <a:lnTo>
                      <a:pt x="4813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3" y="107885"/>
                    </a:lnTo>
                    <a:lnTo>
                      <a:pt x="4833" y="107944"/>
                    </a:lnTo>
                    <a:lnTo>
                      <a:pt x="4912" y="108023"/>
                    </a:lnTo>
                    <a:lnTo>
                      <a:pt x="5011" y="108083"/>
                    </a:lnTo>
                    <a:lnTo>
                      <a:pt x="5110" y="108083"/>
                    </a:lnTo>
                    <a:lnTo>
                      <a:pt x="5209" y="108063"/>
                    </a:lnTo>
                    <a:lnTo>
                      <a:pt x="5269" y="108023"/>
                    </a:lnTo>
                    <a:lnTo>
                      <a:pt x="5309" y="107984"/>
                    </a:lnTo>
                    <a:lnTo>
                      <a:pt x="5328" y="107924"/>
                    </a:lnTo>
                    <a:lnTo>
                      <a:pt x="5348" y="107845"/>
                    </a:lnTo>
                    <a:lnTo>
                      <a:pt x="5625" y="106538"/>
                    </a:lnTo>
                    <a:lnTo>
                      <a:pt x="5863" y="105211"/>
                    </a:lnTo>
                    <a:lnTo>
                      <a:pt x="6061" y="103884"/>
                    </a:lnTo>
                    <a:lnTo>
                      <a:pt x="6220" y="102557"/>
                    </a:lnTo>
                    <a:lnTo>
                      <a:pt x="6338" y="101230"/>
                    </a:lnTo>
                    <a:lnTo>
                      <a:pt x="6437" y="99903"/>
                    </a:lnTo>
                    <a:lnTo>
                      <a:pt x="649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97" y="94595"/>
                    </a:lnTo>
                    <a:lnTo>
                      <a:pt x="6437" y="93248"/>
                    </a:lnTo>
                    <a:lnTo>
                      <a:pt x="6358" y="91921"/>
                    </a:lnTo>
                    <a:lnTo>
                      <a:pt x="6259" y="90594"/>
                    </a:lnTo>
                    <a:lnTo>
                      <a:pt x="6140" y="89287"/>
                    </a:lnTo>
                    <a:lnTo>
                      <a:pt x="6002" y="87960"/>
                    </a:lnTo>
                    <a:lnTo>
                      <a:pt x="5843" y="86633"/>
                    </a:lnTo>
                    <a:lnTo>
                      <a:pt x="5665" y="85306"/>
                    </a:lnTo>
                    <a:lnTo>
                      <a:pt x="5467" y="83979"/>
                    </a:lnTo>
                    <a:lnTo>
                      <a:pt x="5269" y="82652"/>
                    </a:lnTo>
                    <a:lnTo>
                      <a:pt x="5051" y="81344"/>
                    </a:lnTo>
                    <a:lnTo>
                      <a:pt x="4595" y="78710"/>
                    </a:lnTo>
                    <a:lnTo>
                      <a:pt x="4100" y="76076"/>
                    </a:lnTo>
                    <a:lnTo>
                      <a:pt x="3110" y="70827"/>
                    </a:lnTo>
                    <a:lnTo>
                      <a:pt x="2615" y="68233"/>
                    </a:lnTo>
                    <a:lnTo>
                      <a:pt x="2140" y="65638"/>
                    </a:lnTo>
                    <a:lnTo>
                      <a:pt x="1684" y="62964"/>
                    </a:lnTo>
                    <a:lnTo>
                      <a:pt x="1466" y="61617"/>
                    </a:lnTo>
                    <a:lnTo>
                      <a:pt x="1248" y="60270"/>
                    </a:lnTo>
                    <a:lnTo>
                      <a:pt x="1070" y="58904"/>
                    </a:lnTo>
                    <a:lnTo>
                      <a:pt x="912" y="57537"/>
                    </a:lnTo>
                    <a:lnTo>
                      <a:pt x="773" y="56151"/>
                    </a:lnTo>
                    <a:lnTo>
                      <a:pt x="654" y="54784"/>
                    </a:lnTo>
                    <a:lnTo>
                      <a:pt x="59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75" y="50664"/>
                    </a:lnTo>
                    <a:lnTo>
                      <a:pt x="595" y="49991"/>
                    </a:lnTo>
                    <a:lnTo>
                      <a:pt x="634" y="49298"/>
                    </a:lnTo>
                    <a:lnTo>
                      <a:pt x="694" y="48624"/>
                    </a:lnTo>
                    <a:lnTo>
                      <a:pt x="753" y="47951"/>
                    </a:lnTo>
                    <a:lnTo>
                      <a:pt x="852" y="47278"/>
                    </a:lnTo>
                    <a:lnTo>
                      <a:pt x="931" y="46604"/>
                    </a:lnTo>
                    <a:lnTo>
                      <a:pt x="1050" y="45931"/>
                    </a:lnTo>
                    <a:lnTo>
                      <a:pt x="1189" y="45257"/>
                    </a:lnTo>
                    <a:lnTo>
                      <a:pt x="1327" y="44604"/>
                    </a:lnTo>
                    <a:lnTo>
                      <a:pt x="1486" y="43930"/>
                    </a:lnTo>
                    <a:lnTo>
                      <a:pt x="1842" y="42683"/>
                    </a:lnTo>
                    <a:lnTo>
                      <a:pt x="223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67" y="37790"/>
                    </a:lnTo>
                    <a:lnTo>
                      <a:pt x="3863" y="36582"/>
                    </a:lnTo>
                    <a:lnTo>
                      <a:pt x="4219" y="35334"/>
                    </a:lnTo>
                    <a:lnTo>
                      <a:pt x="4397" y="34701"/>
                    </a:lnTo>
                    <a:lnTo>
                      <a:pt x="4556" y="34067"/>
                    </a:lnTo>
                    <a:lnTo>
                      <a:pt x="4813" y="32859"/>
                    </a:lnTo>
                    <a:lnTo>
                      <a:pt x="5051" y="31631"/>
                    </a:lnTo>
                    <a:lnTo>
                      <a:pt x="5229" y="30403"/>
                    </a:lnTo>
                    <a:lnTo>
                      <a:pt x="5408" y="29155"/>
                    </a:lnTo>
                    <a:lnTo>
                      <a:pt x="5526" y="27907"/>
                    </a:lnTo>
                    <a:lnTo>
                      <a:pt x="5645" y="26659"/>
                    </a:lnTo>
                    <a:lnTo>
                      <a:pt x="5724" y="25412"/>
                    </a:lnTo>
                    <a:lnTo>
                      <a:pt x="5784" y="24144"/>
                    </a:lnTo>
                    <a:lnTo>
                      <a:pt x="5843" y="22658"/>
                    </a:lnTo>
                    <a:lnTo>
                      <a:pt x="5863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43" y="15231"/>
                    </a:lnTo>
                    <a:lnTo>
                      <a:pt x="5804" y="12260"/>
                    </a:lnTo>
                    <a:lnTo>
                      <a:pt x="5804" y="10775"/>
                    </a:lnTo>
                    <a:lnTo>
                      <a:pt x="5804" y="9289"/>
                    </a:lnTo>
                    <a:lnTo>
                      <a:pt x="5823" y="7804"/>
                    </a:lnTo>
                    <a:lnTo>
                      <a:pt x="5863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60" y="1882"/>
                    </a:lnTo>
                    <a:lnTo>
                      <a:pt x="6319" y="416"/>
                    </a:lnTo>
                    <a:lnTo>
                      <a:pt x="6319" y="337"/>
                    </a:lnTo>
                    <a:lnTo>
                      <a:pt x="6319" y="258"/>
                    </a:lnTo>
                    <a:lnTo>
                      <a:pt x="6259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4" name="Google Shape;6624;p24"/>
              <p:cNvSpPr/>
              <p:nvPr/>
            </p:nvSpPr>
            <p:spPr>
              <a:xfrm>
                <a:off x="1703100" y="2585650"/>
                <a:ext cx="64400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6" h="26680" extrusionOk="0">
                    <a:moveTo>
                      <a:pt x="1862" y="0"/>
                    </a:moveTo>
                    <a:lnTo>
                      <a:pt x="1743" y="20"/>
                    </a:lnTo>
                    <a:lnTo>
                      <a:pt x="1664" y="60"/>
                    </a:lnTo>
                    <a:lnTo>
                      <a:pt x="1585" y="159"/>
                    </a:lnTo>
                    <a:lnTo>
                      <a:pt x="1565" y="218"/>
                    </a:lnTo>
                    <a:lnTo>
                      <a:pt x="1545" y="278"/>
                    </a:lnTo>
                    <a:lnTo>
                      <a:pt x="1545" y="337"/>
                    </a:lnTo>
                    <a:lnTo>
                      <a:pt x="1545" y="416"/>
                    </a:lnTo>
                    <a:lnTo>
                      <a:pt x="1644" y="872"/>
                    </a:lnTo>
                    <a:lnTo>
                      <a:pt x="1743" y="1327"/>
                    </a:lnTo>
                    <a:lnTo>
                      <a:pt x="1803" y="1803"/>
                    </a:lnTo>
                    <a:lnTo>
                      <a:pt x="1882" y="2258"/>
                    </a:lnTo>
                    <a:lnTo>
                      <a:pt x="1961" y="3189"/>
                    </a:lnTo>
                    <a:lnTo>
                      <a:pt x="2001" y="4120"/>
                    </a:lnTo>
                    <a:lnTo>
                      <a:pt x="2001" y="5031"/>
                    </a:lnTo>
                    <a:lnTo>
                      <a:pt x="1981" y="5962"/>
                    </a:lnTo>
                    <a:lnTo>
                      <a:pt x="1922" y="6893"/>
                    </a:lnTo>
                    <a:lnTo>
                      <a:pt x="1823" y="7804"/>
                    </a:lnTo>
                    <a:lnTo>
                      <a:pt x="1704" y="8735"/>
                    </a:lnTo>
                    <a:lnTo>
                      <a:pt x="1585" y="9666"/>
                    </a:lnTo>
                    <a:lnTo>
                      <a:pt x="1427" y="10577"/>
                    </a:lnTo>
                    <a:lnTo>
                      <a:pt x="1268" y="11508"/>
                    </a:lnTo>
                    <a:lnTo>
                      <a:pt x="951" y="13330"/>
                    </a:lnTo>
                    <a:lnTo>
                      <a:pt x="634" y="15152"/>
                    </a:lnTo>
                    <a:lnTo>
                      <a:pt x="476" y="16024"/>
                    </a:lnTo>
                    <a:lnTo>
                      <a:pt x="357" y="16915"/>
                    </a:lnTo>
                    <a:lnTo>
                      <a:pt x="238" y="17786"/>
                    </a:lnTo>
                    <a:lnTo>
                      <a:pt x="139" y="18678"/>
                    </a:lnTo>
                    <a:lnTo>
                      <a:pt x="60" y="19569"/>
                    </a:lnTo>
                    <a:lnTo>
                      <a:pt x="20" y="20460"/>
                    </a:lnTo>
                    <a:lnTo>
                      <a:pt x="1" y="21352"/>
                    </a:lnTo>
                    <a:lnTo>
                      <a:pt x="20" y="22243"/>
                    </a:lnTo>
                    <a:lnTo>
                      <a:pt x="60" y="22797"/>
                    </a:lnTo>
                    <a:lnTo>
                      <a:pt x="100" y="23352"/>
                    </a:lnTo>
                    <a:lnTo>
                      <a:pt x="218" y="24461"/>
                    </a:lnTo>
                    <a:lnTo>
                      <a:pt x="476" y="26679"/>
                    </a:lnTo>
                    <a:lnTo>
                      <a:pt x="1050" y="26679"/>
                    </a:lnTo>
                    <a:lnTo>
                      <a:pt x="773" y="24461"/>
                    </a:lnTo>
                    <a:lnTo>
                      <a:pt x="654" y="23352"/>
                    </a:lnTo>
                    <a:lnTo>
                      <a:pt x="615" y="22797"/>
                    </a:lnTo>
                    <a:lnTo>
                      <a:pt x="595" y="22243"/>
                    </a:lnTo>
                    <a:lnTo>
                      <a:pt x="575" y="21252"/>
                    </a:lnTo>
                    <a:lnTo>
                      <a:pt x="595" y="20262"/>
                    </a:lnTo>
                    <a:lnTo>
                      <a:pt x="654" y="19272"/>
                    </a:lnTo>
                    <a:lnTo>
                      <a:pt x="753" y="18282"/>
                    </a:lnTo>
                    <a:lnTo>
                      <a:pt x="872" y="17311"/>
                    </a:lnTo>
                    <a:lnTo>
                      <a:pt x="1011" y="16321"/>
                    </a:lnTo>
                    <a:lnTo>
                      <a:pt x="1169" y="15350"/>
                    </a:lnTo>
                    <a:lnTo>
                      <a:pt x="1347" y="14380"/>
                    </a:lnTo>
                    <a:lnTo>
                      <a:pt x="1644" y="12637"/>
                    </a:lnTo>
                    <a:lnTo>
                      <a:pt x="1961" y="10874"/>
                    </a:lnTo>
                    <a:lnTo>
                      <a:pt x="2100" y="9983"/>
                    </a:lnTo>
                    <a:lnTo>
                      <a:pt x="2239" y="9111"/>
                    </a:lnTo>
                    <a:lnTo>
                      <a:pt x="2338" y="8220"/>
                    </a:lnTo>
                    <a:lnTo>
                      <a:pt x="2437" y="7329"/>
                    </a:lnTo>
                    <a:lnTo>
                      <a:pt x="2516" y="6437"/>
                    </a:lnTo>
                    <a:lnTo>
                      <a:pt x="2556" y="5566"/>
                    </a:lnTo>
                    <a:lnTo>
                      <a:pt x="2575" y="4675"/>
                    </a:lnTo>
                    <a:lnTo>
                      <a:pt x="2556" y="3783"/>
                    </a:lnTo>
                    <a:lnTo>
                      <a:pt x="2516" y="2892"/>
                    </a:lnTo>
                    <a:lnTo>
                      <a:pt x="2417" y="2001"/>
                    </a:lnTo>
                    <a:lnTo>
                      <a:pt x="2278" y="1129"/>
                    </a:lnTo>
                    <a:lnTo>
                      <a:pt x="2199" y="674"/>
                    </a:lnTo>
                    <a:lnTo>
                      <a:pt x="2100" y="238"/>
                    </a:lnTo>
                    <a:lnTo>
                      <a:pt x="2080" y="159"/>
                    </a:lnTo>
                    <a:lnTo>
                      <a:pt x="2041" y="119"/>
                    </a:lnTo>
                    <a:lnTo>
                      <a:pt x="2001" y="60"/>
                    </a:lnTo>
                    <a:lnTo>
                      <a:pt x="1961" y="40"/>
                    </a:lnTo>
                    <a:lnTo>
                      <a:pt x="186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5" name="Google Shape;6625;p24"/>
              <p:cNvSpPr/>
              <p:nvPr/>
            </p:nvSpPr>
            <p:spPr>
              <a:xfrm>
                <a:off x="1770925" y="2936725"/>
                <a:ext cx="14400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6" h="2853" extrusionOk="0">
                    <a:moveTo>
                      <a:pt x="278" y="0"/>
                    </a:moveTo>
                    <a:lnTo>
                      <a:pt x="179" y="20"/>
                    </a:lnTo>
                    <a:lnTo>
                      <a:pt x="80" y="79"/>
                    </a:lnTo>
                    <a:lnTo>
                      <a:pt x="60" y="119"/>
                    </a:lnTo>
                    <a:lnTo>
                      <a:pt x="21" y="178"/>
                    </a:lnTo>
                    <a:lnTo>
                      <a:pt x="1" y="238"/>
                    </a:lnTo>
                    <a:lnTo>
                      <a:pt x="1" y="317"/>
                    </a:lnTo>
                    <a:lnTo>
                      <a:pt x="1" y="2515"/>
                    </a:lnTo>
                    <a:lnTo>
                      <a:pt x="1" y="2595"/>
                    </a:lnTo>
                    <a:lnTo>
                      <a:pt x="21" y="2654"/>
                    </a:lnTo>
                    <a:lnTo>
                      <a:pt x="60" y="2713"/>
                    </a:lnTo>
                    <a:lnTo>
                      <a:pt x="80" y="2773"/>
                    </a:lnTo>
                    <a:lnTo>
                      <a:pt x="179" y="2832"/>
                    </a:lnTo>
                    <a:lnTo>
                      <a:pt x="278" y="2852"/>
                    </a:lnTo>
                    <a:lnTo>
                      <a:pt x="397" y="2832"/>
                    </a:lnTo>
                    <a:lnTo>
                      <a:pt x="476" y="2773"/>
                    </a:lnTo>
                    <a:lnTo>
                      <a:pt x="516" y="2713"/>
                    </a:lnTo>
                    <a:lnTo>
                      <a:pt x="536" y="2654"/>
                    </a:lnTo>
                    <a:lnTo>
                      <a:pt x="556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56" y="238"/>
                    </a:lnTo>
                    <a:lnTo>
                      <a:pt x="536" y="178"/>
                    </a:lnTo>
                    <a:lnTo>
                      <a:pt x="516" y="119"/>
                    </a:lnTo>
                    <a:lnTo>
                      <a:pt x="476" y="79"/>
                    </a:lnTo>
                    <a:lnTo>
                      <a:pt x="397" y="20"/>
                    </a:lnTo>
                    <a:lnTo>
                      <a:pt x="27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6" name="Google Shape;6626;p24"/>
              <p:cNvSpPr/>
              <p:nvPr/>
            </p:nvSpPr>
            <p:spPr>
              <a:xfrm>
                <a:off x="1847675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46" y="0"/>
                    </a:moveTo>
                    <a:lnTo>
                      <a:pt x="1447" y="20"/>
                    </a:lnTo>
                    <a:lnTo>
                      <a:pt x="1348" y="80"/>
                    </a:lnTo>
                    <a:lnTo>
                      <a:pt x="1269" y="159"/>
                    </a:lnTo>
                    <a:lnTo>
                      <a:pt x="1249" y="218"/>
                    </a:lnTo>
                    <a:lnTo>
                      <a:pt x="1229" y="278"/>
                    </a:lnTo>
                    <a:lnTo>
                      <a:pt x="1209" y="337"/>
                    </a:lnTo>
                    <a:lnTo>
                      <a:pt x="1229" y="416"/>
                    </a:lnTo>
                    <a:lnTo>
                      <a:pt x="1368" y="1506"/>
                    </a:lnTo>
                    <a:lnTo>
                      <a:pt x="1486" y="2595"/>
                    </a:lnTo>
                    <a:lnTo>
                      <a:pt x="1585" y="3684"/>
                    </a:lnTo>
                    <a:lnTo>
                      <a:pt x="1645" y="4794"/>
                    </a:lnTo>
                    <a:lnTo>
                      <a:pt x="1684" y="5883"/>
                    </a:lnTo>
                    <a:lnTo>
                      <a:pt x="1684" y="6972"/>
                    </a:lnTo>
                    <a:lnTo>
                      <a:pt x="1684" y="8062"/>
                    </a:lnTo>
                    <a:lnTo>
                      <a:pt x="1665" y="9171"/>
                    </a:lnTo>
                    <a:lnTo>
                      <a:pt x="1645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229" y="17945"/>
                    </a:lnTo>
                    <a:lnTo>
                      <a:pt x="1150" y="20084"/>
                    </a:lnTo>
                    <a:lnTo>
                      <a:pt x="1110" y="21154"/>
                    </a:lnTo>
                    <a:lnTo>
                      <a:pt x="1090" y="22243"/>
                    </a:lnTo>
                    <a:lnTo>
                      <a:pt x="1090" y="23312"/>
                    </a:lnTo>
                    <a:lnTo>
                      <a:pt x="1110" y="24382"/>
                    </a:lnTo>
                    <a:lnTo>
                      <a:pt x="1150" y="25451"/>
                    </a:lnTo>
                    <a:lnTo>
                      <a:pt x="1209" y="26541"/>
                    </a:lnTo>
                    <a:lnTo>
                      <a:pt x="1288" y="27610"/>
                    </a:lnTo>
                    <a:lnTo>
                      <a:pt x="1407" y="28680"/>
                    </a:lnTo>
                    <a:lnTo>
                      <a:pt x="1526" y="29749"/>
                    </a:lnTo>
                    <a:lnTo>
                      <a:pt x="1684" y="30819"/>
                    </a:lnTo>
                    <a:lnTo>
                      <a:pt x="2021" y="32958"/>
                    </a:lnTo>
                    <a:lnTo>
                      <a:pt x="2378" y="35077"/>
                    </a:lnTo>
                    <a:lnTo>
                      <a:pt x="2556" y="36186"/>
                    </a:lnTo>
                    <a:lnTo>
                      <a:pt x="2734" y="37276"/>
                    </a:lnTo>
                    <a:lnTo>
                      <a:pt x="2873" y="38385"/>
                    </a:lnTo>
                    <a:lnTo>
                      <a:pt x="3011" y="39494"/>
                    </a:lnTo>
                    <a:lnTo>
                      <a:pt x="3130" y="40603"/>
                    </a:lnTo>
                    <a:lnTo>
                      <a:pt x="3210" y="41732"/>
                    </a:lnTo>
                    <a:lnTo>
                      <a:pt x="3269" y="42841"/>
                    </a:lnTo>
                    <a:lnTo>
                      <a:pt x="3289" y="43970"/>
                    </a:lnTo>
                    <a:lnTo>
                      <a:pt x="3289" y="45099"/>
                    </a:lnTo>
                    <a:lnTo>
                      <a:pt x="3249" y="46208"/>
                    </a:lnTo>
                    <a:lnTo>
                      <a:pt x="3210" y="47337"/>
                    </a:lnTo>
                    <a:lnTo>
                      <a:pt x="3130" y="48466"/>
                    </a:lnTo>
                    <a:lnTo>
                      <a:pt x="3031" y="49575"/>
                    </a:lnTo>
                    <a:lnTo>
                      <a:pt x="2932" y="50685"/>
                    </a:lnTo>
                    <a:lnTo>
                      <a:pt x="2794" y="51814"/>
                    </a:lnTo>
                    <a:lnTo>
                      <a:pt x="2655" y="52923"/>
                    </a:lnTo>
                    <a:lnTo>
                      <a:pt x="2358" y="55022"/>
                    </a:lnTo>
                    <a:lnTo>
                      <a:pt x="2041" y="57122"/>
                    </a:lnTo>
                    <a:lnTo>
                      <a:pt x="1368" y="61301"/>
                    </a:lnTo>
                    <a:lnTo>
                      <a:pt x="1051" y="63400"/>
                    </a:lnTo>
                    <a:lnTo>
                      <a:pt x="734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80" y="71937"/>
                    </a:lnTo>
                    <a:lnTo>
                      <a:pt x="41" y="73066"/>
                    </a:lnTo>
                    <a:lnTo>
                      <a:pt x="1" y="74175"/>
                    </a:lnTo>
                    <a:lnTo>
                      <a:pt x="1" y="75284"/>
                    </a:lnTo>
                    <a:lnTo>
                      <a:pt x="21" y="76393"/>
                    </a:lnTo>
                    <a:lnTo>
                      <a:pt x="60" y="77502"/>
                    </a:lnTo>
                    <a:lnTo>
                      <a:pt x="140" y="78611"/>
                    </a:lnTo>
                    <a:lnTo>
                      <a:pt x="239" y="79701"/>
                    </a:lnTo>
                    <a:lnTo>
                      <a:pt x="377" y="80790"/>
                    </a:lnTo>
                    <a:lnTo>
                      <a:pt x="556" y="81879"/>
                    </a:lnTo>
                    <a:lnTo>
                      <a:pt x="754" y="82969"/>
                    </a:lnTo>
                    <a:lnTo>
                      <a:pt x="991" y="84038"/>
                    </a:lnTo>
                    <a:lnTo>
                      <a:pt x="1269" y="85088"/>
                    </a:lnTo>
                    <a:lnTo>
                      <a:pt x="1585" y="86138"/>
                    </a:lnTo>
                    <a:lnTo>
                      <a:pt x="1962" y="87188"/>
                    </a:lnTo>
                    <a:lnTo>
                      <a:pt x="1982" y="87247"/>
                    </a:lnTo>
                    <a:lnTo>
                      <a:pt x="2021" y="87306"/>
                    </a:lnTo>
                    <a:lnTo>
                      <a:pt x="2061" y="87326"/>
                    </a:lnTo>
                    <a:lnTo>
                      <a:pt x="2120" y="87346"/>
                    </a:lnTo>
                    <a:lnTo>
                      <a:pt x="2160" y="87366"/>
                    </a:lnTo>
                    <a:lnTo>
                      <a:pt x="2219" y="87346"/>
                    </a:lnTo>
                    <a:lnTo>
                      <a:pt x="2298" y="87306"/>
                    </a:lnTo>
                    <a:lnTo>
                      <a:pt x="2398" y="87227"/>
                    </a:lnTo>
                    <a:lnTo>
                      <a:pt x="2457" y="87128"/>
                    </a:lnTo>
                    <a:lnTo>
                      <a:pt x="2477" y="86989"/>
                    </a:lnTo>
                    <a:lnTo>
                      <a:pt x="2457" y="86930"/>
                    </a:lnTo>
                    <a:lnTo>
                      <a:pt x="2437" y="86851"/>
                    </a:lnTo>
                    <a:lnTo>
                      <a:pt x="2100" y="85861"/>
                    </a:lnTo>
                    <a:lnTo>
                      <a:pt x="1784" y="84850"/>
                    </a:lnTo>
                    <a:lnTo>
                      <a:pt x="1526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12" y="80770"/>
                    </a:lnTo>
                    <a:lnTo>
                      <a:pt x="793" y="79740"/>
                    </a:lnTo>
                    <a:lnTo>
                      <a:pt x="694" y="78710"/>
                    </a:lnTo>
                    <a:lnTo>
                      <a:pt x="615" y="77681"/>
                    </a:lnTo>
                    <a:lnTo>
                      <a:pt x="556" y="76651"/>
                    </a:lnTo>
                    <a:lnTo>
                      <a:pt x="536" y="75601"/>
                    </a:lnTo>
                    <a:lnTo>
                      <a:pt x="536" y="74551"/>
                    </a:lnTo>
                    <a:lnTo>
                      <a:pt x="575" y="73501"/>
                    </a:lnTo>
                    <a:lnTo>
                      <a:pt x="615" y="72471"/>
                    </a:lnTo>
                    <a:lnTo>
                      <a:pt x="674" y="71422"/>
                    </a:lnTo>
                    <a:lnTo>
                      <a:pt x="754" y="70372"/>
                    </a:lnTo>
                    <a:lnTo>
                      <a:pt x="853" y="69322"/>
                    </a:lnTo>
                    <a:lnTo>
                      <a:pt x="971" y="68253"/>
                    </a:lnTo>
                    <a:lnTo>
                      <a:pt x="1229" y="66153"/>
                    </a:lnTo>
                    <a:lnTo>
                      <a:pt x="1526" y="64054"/>
                    </a:lnTo>
                    <a:lnTo>
                      <a:pt x="1843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9" y="52665"/>
                    </a:lnTo>
                    <a:lnTo>
                      <a:pt x="3388" y="51596"/>
                    </a:lnTo>
                    <a:lnTo>
                      <a:pt x="3507" y="50546"/>
                    </a:lnTo>
                    <a:lnTo>
                      <a:pt x="3586" y="49476"/>
                    </a:lnTo>
                    <a:lnTo>
                      <a:pt x="3665" y="48427"/>
                    </a:lnTo>
                    <a:lnTo>
                      <a:pt x="3725" y="47357"/>
                    </a:lnTo>
                    <a:lnTo>
                      <a:pt x="3764" y="46307"/>
                    </a:lnTo>
                    <a:lnTo>
                      <a:pt x="3804" y="45258"/>
                    </a:lnTo>
                    <a:lnTo>
                      <a:pt x="3804" y="44188"/>
                    </a:lnTo>
                    <a:lnTo>
                      <a:pt x="3784" y="43138"/>
                    </a:lnTo>
                    <a:lnTo>
                      <a:pt x="3744" y="42089"/>
                    </a:lnTo>
                    <a:lnTo>
                      <a:pt x="3685" y="41019"/>
                    </a:lnTo>
                    <a:lnTo>
                      <a:pt x="3606" y="39969"/>
                    </a:lnTo>
                    <a:lnTo>
                      <a:pt x="3507" y="38900"/>
                    </a:lnTo>
                    <a:lnTo>
                      <a:pt x="3388" y="37830"/>
                    </a:lnTo>
                    <a:lnTo>
                      <a:pt x="3229" y="36781"/>
                    </a:lnTo>
                    <a:lnTo>
                      <a:pt x="2873" y="34562"/>
                    </a:lnTo>
                    <a:lnTo>
                      <a:pt x="2497" y="32364"/>
                    </a:lnTo>
                    <a:lnTo>
                      <a:pt x="2318" y="31275"/>
                    </a:lnTo>
                    <a:lnTo>
                      <a:pt x="2160" y="30165"/>
                    </a:lnTo>
                    <a:lnTo>
                      <a:pt x="2021" y="29056"/>
                    </a:lnTo>
                    <a:lnTo>
                      <a:pt x="1883" y="27947"/>
                    </a:lnTo>
                    <a:lnTo>
                      <a:pt x="1803" y="26878"/>
                    </a:lnTo>
                    <a:lnTo>
                      <a:pt x="1724" y="25788"/>
                    </a:lnTo>
                    <a:lnTo>
                      <a:pt x="1684" y="24719"/>
                    </a:lnTo>
                    <a:lnTo>
                      <a:pt x="1665" y="23649"/>
                    </a:lnTo>
                    <a:lnTo>
                      <a:pt x="1665" y="22580"/>
                    </a:lnTo>
                    <a:lnTo>
                      <a:pt x="1665" y="21490"/>
                    </a:lnTo>
                    <a:lnTo>
                      <a:pt x="1704" y="20421"/>
                    </a:lnTo>
                    <a:lnTo>
                      <a:pt x="1744" y="19351"/>
                    </a:lnTo>
                    <a:lnTo>
                      <a:pt x="1863" y="16955"/>
                    </a:lnTo>
                    <a:lnTo>
                      <a:pt x="2001" y="14558"/>
                    </a:lnTo>
                    <a:lnTo>
                      <a:pt x="2120" y="12181"/>
                    </a:lnTo>
                    <a:lnTo>
                      <a:pt x="2180" y="10973"/>
                    </a:lnTo>
                    <a:lnTo>
                      <a:pt x="2219" y="9785"/>
                    </a:lnTo>
                    <a:lnTo>
                      <a:pt x="2239" y="8596"/>
                    </a:lnTo>
                    <a:lnTo>
                      <a:pt x="2259" y="7388"/>
                    </a:lnTo>
                    <a:lnTo>
                      <a:pt x="2239" y="6200"/>
                    </a:lnTo>
                    <a:lnTo>
                      <a:pt x="2199" y="5011"/>
                    </a:lnTo>
                    <a:lnTo>
                      <a:pt x="2140" y="3823"/>
                    </a:lnTo>
                    <a:lnTo>
                      <a:pt x="2061" y="2615"/>
                    </a:lnTo>
                    <a:lnTo>
                      <a:pt x="1922" y="1427"/>
                    </a:lnTo>
                    <a:lnTo>
                      <a:pt x="1764" y="238"/>
                    </a:lnTo>
                    <a:lnTo>
                      <a:pt x="1744" y="179"/>
                    </a:lnTo>
                    <a:lnTo>
                      <a:pt x="1724" y="119"/>
                    </a:lnTo>
                    <a:lnTo>
                      <a:pt x="1684" y="80"/>
                    </a:lnTo>
                    <a:lnTo>
                      <a:pt x="1645" y="40"/>
                    </a:lnTo>
                    <a:lnTo>
                      <a:pt x="1605" y="20"/>
                    </a:lnTo>
                    <a:lnTo>
                      <a:pt x="154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7" name="Google Shape;6627;p24"/>
              <p:cNvSpPr/>
              <p:nvPr/>
            </p:nvSpPr>
            <p:spPr>
              <a:xfrm>
                <a:off x="1841250" y="267325"/>
                <a:ext cx="36675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7" h="10261" extrusionOk="0">
                    <a:moveTo>
                      <a:pt x="0" y="1"/>
                    </a:moveTo>
                    <a:lnTo>
                      <a:pt x="218" y="1229"/>
                    </a:lnTo>
                    <a:lnTo>
                      <a:pt x="416" y="2457"/>
                    </a:lnTo>
                    <a:lnTo>
                      <a:pt x="595" y="3685"/>
                    </a:lnTo>
                    <a:lnTo>
                      <a:pt x="713" y="4932"/>
                    </a:lnTo>
                    <a:lnTo>
                      <a:pt x="813" y="6180"/>
                    </a:lnTo>
                    <a:lnTo>
                      <a:pt x="872" y="7428"/>
                    </a:lnTo>
                    <a:lnTo>
                      <a:pt x="892" y="8696"/>
                    </a:lnTo>
                    <a:lnTo>
                      <a:pt x="872" y="9943"/>
                    </a:lnTo>
                    <a:lnTo>
                      <a:pt x="892" y="10023"/>
                    </a:lnTo>
                    <a:lnTo>
                      <a:pt x="892" y="10082"/>
                    </a:lnTo>
                    <a:lnTo>
                      <a:pt x="931" y="10141"/>
                    </a:lnTo>
                    <a:lnTo>
                      <a:pt x="971" y="10181"/>
                    </a:lnTo>
                    <a:lnTo>
                      <a:pt x="1050" y="10240"/>
                    </a:lnTo>
                    <a:lnTo>
                      <a:pt x="1149" y="10260"/>
                    </a:lnTo>
                    <a:lnTo>
                      <a:pt x="1268" y="10240"/>
                    </a:lnTo>
                    <a:lnTo>
                      <a:pt x="1347" y="10181"/>
                    </a:lnTo>
                    <a:lnTo>
                      <a:pt x="1387" y="10141"/>
                    </a:lnTo>
                    <a:lnTo>
                      <a:pt x="1427" y="10082"/>
                    </a:lnTo>
                    <a:lnTo>
                      <a:pt x="1446" y="10023"/>
                    </a:lnTo>
                    <a:lnTo>
                      <a:pt x="1446" y="9943"/>
                    </a:lnTo>
                    <a:lnTo>
                      <a:pt x="1466" y="8913"/>
                    </a:lnTo>
                    <a:lnTo>
                      <a:pt x="1446" y="7864"/>
                    </a:lnTo>
                    <a:lnTo>
                      <a:pt x="1407" y="6834"/>
                    </a:lnTo>
                    <a:lnTo>
                      <a:pt x="1347" y="5784"/>
                    </a:lnTo>
                    <a:lnTo>
                      <a:pt x="1268" y="4754"/>
                    </a:lnTo>
                    <a:lnTo>
                      <a:pt x="1169" y="3724"/>
                    </a:lnTo>
                    <a:lnTo>
                      <a:pt x="1030" y="2694"/>
                    </a:lnTo>
                    <a:lnTo>
                      <a:pt x="892" y="1664"/>
                    </a:lnTo>
                    <a:lnTo>
                      <a:pt x="733" y="832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8" name="Google Shape;6628;p24"/>
              <p:cNvSpPr/>
              <p:nvPr/>
            </p:nvSpPr>
            <p:spPr>
              <a:xfrm>
                <a:off x="1772925" y="267325"/>
                <a:ext cx="35175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6616" extrusionOk="0">
                    <a:moveTo>
                      <a:pt x="0" y="1"/>
                    </a:moveTo>
                    <a:lnTo>
                      <a:pt x="198" y="1585"/>
                    </a:lnTo>
                    <a:lnTo>
                      <a:pt x="416" y="3189"/>
                    </a:lnTo>
                    <a:lnTo>
                      <a:pt x="852" y="6378"/>
                    </a:lnTo>
                    <a:lnTo>
                      <a:pt x="872" y="6457"/>
                    </a:lnTo>
                    <a:lnTo>
                      <a:pt x="891" y="6517"/>
                    </a:lnTo>
                    <a:lnTo>
                      <a:pt x="931" y="6556"/>
                    </a:lnTo>
                    <a:lnTo>
                      <a:pt x="971" y="6596"/>
                    </a:lnTo>
                    <a:lnTo>
                      <a:pt x="1010" y="6616"/>
                    </a:lnTo>
                    <a:lnTo>
                      <a:pt x="1070" y="6616"/>
                    </a:lnTo>
                    <a:lnTo>
                      <a:pt x="1169" y="6596"/>
                    </a:lnTo>
                    <a:lnTo>
                      <a:pt x="1268" y="6556"/>
                    </a:lnTo>
                    <a:lnTo>
                      <a:pt x="1347" y="6457"/>
                    </a:lnTo>
                    <a:lnTo>
                      <a:pt x="1387" y="6339"/>
                    </a:lnTo>
                    <a:lnTo>
                      <a:pt x="1406" y="6279"/>
                    </a:lnTo>
                    <a:lnTo>
                      <a:pt x="1406" y="6200"/>
                    </a:lnTo>
                    <a:lnTo>
                      <a:pt x="59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9" name="Google Shape;6629;p24"/>
              <p:cNvSpPr/>
              <p:nvPr/>
            </p:nvSpPr>
            <p:spPr>
              <a:xfrm>
                <a:off x="1749650" y="1504725"/>
                <a:ext cx="1104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18" h="26066" extrusionOk="0">
                    <a:moveTo>
                      <a:pt x="3031" y="0"/>
                    </a:moveTo>
                    <a:lnTo>
                      <a:pt x="2932" y="20"/>
                    </a:lnTo>
                    <a:lnTo>
                      <a:pt x="2892" y="40"/>
                    </a:lnTo>
                    <a:lnTo>
                      <a:pt x="2852" y="80"/>
                    </a:lnTo>
                    <a:lnTo>
                      <a:pt x="2813" y="119"/>
                    </a:lnTo>
                    <a:lnTo>
                      <a:pt x="2793" y="179"/>
                    </a:lnTo>
                    <a:lnTo>
                      <a:pt x="2793" y="238"/>
                    </a:lnTo>
                    <a:lnTo>
                      <a:pt x="2793" y="317"/>
                    </a:lnTo>
                    <a:lnTo>
                      <a:pt x="3130" y="3387"/>
                    </a:lnTo>
                    <a:lnTo>
                      <a:pt x="3268" y="4932"/>
                    </a:lnTo>
                    <a:lnTo>
                      <a:pt x="3427" y="6477"/>
                    </a:lnTo>
                    <a:lnTo>
                      <a:pt x="3546" y="8022"/>
                    </a:lnTo>
                    <a:lnTo>
                      <a:pt x="3664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23" y="17331"/>
                    </a:lnTo>
                    <a:lnTo>
                      <a:pt x="3744" y="18876"/>
                    </a:lnTo>
                    <a:lnTo>
                      <a:pt x="3625" y="20421"/>
                    </a:lnTo>
                    <a:lnTo>
                      <a:pt x="3565" y="21193"/>
                    </a:lnTo>
                    <a:lnTo>
                      <a:pt x="3466" y="21965"/>
                    </a:lnTo>
                    <a:lnTo>
                      <a:pt x="3367" y="22718"/>
                    </a:lnTo>
                    <a:lnTo>
                      <a:pt x="3249" y="23491"/>
                    </a:lnTo>
                    <a:lnTo>
                      <a:pt x="3130" y="24263"/>
                    </a:lnTo>
                    <a:lnTo>
                      <a:pt x="2971" y="25016"/>
                    </a:lnTo>
                    <a:lnTo>
                      <a:pt x="2852" y="24818"/>
                    </a:lnTo>
                    <a:lnTo>
                      <a:pt x="2734" y="24580"/>
                    </a:lnTo>
                    <a:lnTo>
                      <a:pt x="2536" y="24124"/>
                    </a:lnTo>
                    <a:lnTo>
                      <a:pt x="2357" y="23649"/>
                    </a:lnTo>
                    <a:lnTo>
                      <a:pt x="2219" y="23174"/>
                    </a:lnTo>
                    <a:lnTo>
                      <a:pt x="2100" y="22659"/>
                    </a:lnTo>
                    <a:lnTo>
                      <a:pt x="2001" y="22164"/>
                    </a:lnTo>
                    <a:lnTo>
                      <a:pt x="1842" y="21134"/>
                    </a:lnTo>
                    <a:lnTo>
                      <a:pt x="1407" y="18262"/>
                    </a:lnTo>
                    <a:lnTo>
                      <a:pt x="1208" y="16816"/>
                    </a:lnTo>
                    <a:lnTo>
                      <a:pt x="1030" y="15370"/>
                    </a:lnTo>
                    <a:lnTo>
                      <a:pt x="872" y="13984"/>
                    </a:lnTo>
                    <a:lnTo>
                      <a:pt x="733" y="12577"/>
                    </a:lnTo>
                    <a:lnTo>
                      <a:pt x="634" y="11151"/>
                    </a:lnTo>
                    <a:lnTo>
                      <a:pt x="575" y="9745"/>
                    </a:lnTo>
                    <a:lnTo>
                      <a:pt x="555" y="8339"/>
                    </a:lnTo>
                    <a:lnTo>
                      <a:pt x="555" y="7626"/>
                    </a:lnTo>
                    <a:lnTo>
                      <a:pt x="575" y="6933"/>
                    </a:lnTo>
                    <a:lnTo>
                      <a:pt x="595" y="6220"/>
                    </a:lnTo>
                    <a:lnTo>
                      <a:pt x="634" y="5506"/>
                    </a:lnTo>
                    <a:lnTo>
                      <a:pt x="694" y="4813"/>
                    </a:lnTo>
                    <a:lnTo>
                      <a:pt x="773" y="4100"/>
                    </a:lnTo>
                    <a:lnTo>
                      <a:pt x="931" y="4417"/>
                    </a:lnTo>
                    <a:lnTo>
                      <a:pt x="1090" y="4754"/>
                    </a:lnTo>
                    <a:lnTo>
                      <a:pt x="1208" y="5071"/>
                    </a:lnTo>
                    <a:lnTo>
                      <a:pt x="1327" y="5407"/>
                    </a:lnTo>
                    <a:lnTo>
                      <a:pt x="1426" y="5744"/>
                    </a:lnTo>
                    <a:lnTo>
                      <a:pt x="1525" y="6101"/>
                    </a:lnTo>
                    <a:lnTo>
                      <a:pt x="1605" y="6457"/>
                    </a:lnTo>
                    <a:lnTo>
                      <a:pt x="1664" y="6814"/>
                    </a:lnTo>
                    <a:lnTo>
                      <a:pt x="1763" y="7527"/>
                    </a:lnTo>
                    <a:lnTo>
                      <a:pt x="1822" y="8279"/>
                    </a:lnTo>
                    <a:lnTo>
                      <a:pt x="1842" y="9012"/>
                    </a:lnTo>
                    <a:lnTo>
                      <a:pt x="1862" y="9765"/>
                    </a:lnTo>
                    <a:lnTo>
                      <a:pt x="1842" y="11290"/>
                    </a:lnTo>
                    <a:lnTo>
                      <a:pt x="1822" y="12815"/>
                    </a:lnTo>
                    <a:lnTo>
                      <a:pt x="1842" y="13568"/>
                    </a:lnTo>
                    <a:lnTo>
                      <a:pt x="1862" y="14300"/>
                    </a:lnTo>
                    <a:lnTo>
                      <a:pt x="1941" y="15013"/>
                    </a:lnTo>
                    <a:lnTo>
                      <a:pt x="2040" y="15727"/>
                    </a:lnTo>
                    <a:lnTo>
                      <a:pt x="2060" y="15806"/>
                    </a:lnTo>
                    <a:lnTo>
                      <a:pt x="2080" y="15845"/>
                    </a:lnTo>
                    <a:lnTo>
                      <a:pt x="2120" y="15905"/>
                    </a:lnTo>
                    <a:lnTo>
                      <a:pt x="2159" y="15925"/>
                    </a:lnTo>
                    <a:lnTo>
                      <a:pt x="2219" y="15944"/>
                    </a:lnTo>
                    <a:lnTo>
                      <a:pt x="2258" y="15964"/>
                    </a:lnTo>
                    <a:lnTo>
                      <a:pt x="2357" y="15944"/>
                    </a:lnTo>
                    <a:lnTo>
                      <a:pt x="2456" y="15905"/>
                    </a:lnTo>
                    <a:lnTo>
                      <a:pt x="2536" y="15806"/>
                    </a:lnTo>
                    <a:lnTo>
                      <a:pt x="2575" y="15746"/>
                    </a:lnTo>
                    <a:lnTo>
                      <a:pt x="2575" y="15687"/>
                    </a:lnTo>
                    <a:lnTo>
                      <a:pt x="2595" y="15627"/>
                    </a:lnTo>
                    <a:lnTo>
                      <a:pt x="2575" y="15548"/>
                    </a:lnTo>
                    <a:lnTo>
                      <a:pt x="2516" y="15152"/>
                    </a:lnTo>
                    <a:lnTo>
                      <a:pt x="2476" y="14756"/>
                    </a:lnTo>
                    <a:lnTo>
                      <a:pt x="2397" y="13964"/>
                    </a:lnTo>
                    <a:lnTo>
                      <a:pt x="2357" y="13152"/>
                    </a:lnTo>
                    <a:lnTo>
                      <a:pt x="2357" y="12340"/>
                    </a:lnTo>
                    <a:lnTo>
                      <a:pt x="2377" y="10696"/>
                    </a:lnTo>
                    <a:lnTo>
                      <a:pt x="2377" y="9884"/>
                    </a:lnTo>
                    <a:lnTo>
                      <a:pt x="2377" y="9072"/>
                    </a:lnTo>
                    <a:lnTo>
                      <a:pt x="2337" y="8260"/>
                    </a:lnTo>
                    <a:lnTo>
                      <a:pt x="2278" y="7467"/>
                    </a:lnTo>
                    <a:lnTo>
                      <a:pt x="2179" y="6675"/>
                    </a:lnTo>
                    <a:lnTo>
                      <a:pt x="2120" y="6299"/>
                    </a:lnTo>
                    <a:lnTo>
                      <a:pt x="2040" y="5903"/>
                    </a:lnTo>
                    <a:lnTo>
                      <a:pt x="1941" y="5526"/>
                    </a:lnTo>
                    <a:lnTo>
                      <a:pt x="1842" y="5150"/>
                    </a:lnTo>
                    <a:lnTo>
                      <a:pt x="1704" y="4793"/>
                    </a:lnTo>
                    <a:lnTo>
                      <a:pt x="1565" y="4417"/>
                    </a:lnTo>
                    <a:lnTo>
                      <a:pt x="1407" y="4061"/>
                    </a:lnTo>
                    <a:lnTo>
                      <a:pt x="1208" y="3704"/>
                    </a:lnTo>
                    <a:lnTo>
                      <a:pt x="1010" y="3367"/>
                    </a:lnTo>
                    <a:lnTo>
                      <a:pt x="793" y="3031"/>
                    </a:lnTo>
                    <a:lnTo>
                      <a:pt x="733" y="2971"/>
                    </a:lnTo>
                    <a:lnTo>
                      <a:pt x="654" y="2951"/>
                    </a:lnTo>
                    <a:lnTo>
                      <a:pt x="595" y="2932"/>
                    </a:lnTo>
                    <a:lnTo>
                      <a:pt x="515" y="2951"/>
                    </a:lnTo>
                    <a:lnTo>
                      <a:pt x="436" y="2971"/>
                    </a:lnTo>
                    <a:lnTo>
                      <a:pt x="377" y="3031"/>
                    </a:lnTo>
                    <a:lnTo>
                      <a:pt x="337" y="3090"/>
                    </a:lnTo>
                    <a:lnTo>
                      <a:pt x="317" y="3169"/>
                    </a:lnTo>
                    <a:lnTo>
                      <a:pt x="218" y="3942"/>
                    </a:lnTo>
                    <a:lnTo>
                      <a:pt x="139" y="4714"/>
                    </a:lnTo>
                    <a:lnTo>
                      <a:pt x="80" y="5506"/>
                    </a:lnTo>
                    <a:lnTo>
                      <a:pt x="40" y="6279"/>
                    </a:lnTo>
                    <a:lnTo>
                      <a:pt x="0" y="7051"/>
                    </a:lnTo>
                    <a:lnTo>
                      <a:pt x="0" y="7824"/>
                    </a:lnTo>
                    <a:lnTo>
                      <a:pt x="0" y="8596"/>
                    </a:lnTo>
                    <a:lnTo>
                      <a:pt x="0" y="9369"/>
                    </a:lnTo>
                    <a:lnTo>
                      <a:pt x="60" y="10914"/>
                    </a:lnTo>
                    <a:lnTo>
                      <a:pt x="159" y="12458"/>
                    </a:lnTo>
                    <a:lnTo>
                      <a:pt x="317" y="14003"/>
                    </a:lnTo>
                    <a:lnTo>
                      <a:pt x="476" y="15548"/>
                    </a:lnTo>
                    <a:lnTo>
                      <a:pt x="674" y="17093"/>
                    </a:lnTo>
                    <a:lnTo>
                      <a:pt x="892" y="18618"/>
                    </a:lnTo>
                    <a:lnTo>
                      <a:pt x="1109" y="20143"/>
                    </a:lnTo>
                    <a:lnTo>
                      <a:pt x="1347" y="21668"/>
                    </a:lnTo>
                    <a:lnTo>
                      <a:pt x="1446" y="22263"/>
                    </a:lnTo>
                    <a:lnTo>
                      <a:pt x="1565" y="22837"/>
                    </a:lnTo>
                    <a:lnTo>
                      <a:pt x="1704" y="23411"/>
                    </a:lnTo>
                    <a:lnTo>
                      <a:pt x="1862" y="23966"/>
                    </a:lnTo>
                    <a:lnTo>
                      <a:pt x="2060" y="24501"/>
                    </a:lnTo>
                    <a:lnTo>
                      <a:pt x="2179" y="24778"/>
                    </a:lnTo>
                    <a:lnTo>
                      <a:pt x="2298" y="25016"/>
                    </a:lnTo>
                    <a:lnTo>
                      <a:pt x="2436" y="25273"/>
                    </a:lnTo>
                    <a:lnTo>
                      <a:pt x="2595" y="25511"/>
                    </a:lnTo>
                    <a:lnTo>
                      <a:pt x="2753" y="25748"/>
                    </a:lnTo>
                    <a:lnTo>
                      <a:pt x="2932" y="25966"/>
                    </a:lnTo>
                    <a:lnTo>
                      <a:pt x="2991" y="26026"/>
                    </a:lnTo>
                    <a:lnTo>
                      <a:pt x="3050" y="26046"/>
                    </a:lnTo>
                    <a:lnTo>
                      <a:pt x="3130" y="26065"/>
                    </a:lnTo>
                    <a:lnTo>
                      <a:pt x="3209" y="26046"/>
                    </a:lnTo>
                    <a:lnTo>
                      <a:pt x="3268" y="26026"/>
                    </a:lnTo>
                    <a:lnTo>
                      <a:pt x="3328" y="25966"/>
                    </a:lnTo>
                    <a:lnTo>
                      <a:pt x="3367" y="25907"/>
                    </a:lnTo>
                    <a:lnTo>
                      <a:pt x="3407" y="25828"/>
                    </a:lnTo>
                    <a:lnTo>
                      <a:pt x="3565" y="25035"/>
                    </a:lnTo>
                    <a:lnTo>
                      <a:pt x="3704" y="24243"/>
                    </a:lnTo>
                    <a:lnTo>
                      <a:pt x="3843" y="23451"/>
                    </a:lnTo>
                    <a:lnTo>
                      <a:pt x="3942" y="22659"/>
                    </a:lnTo>
                    <a:lnTo>
                      <a:pt x="4061" y="21866"/>
                    </a:lnTo>
                    <a:lnTo>
                      <a:pt x="4140" y="21074"/>
                    </a:lnTo>
                    <a:lnTo>
                      <a:pt x="4219" y="20282"/>
                    </a:lnTo>
                    <a:lnTo>
                      <a:pt x="4278" y="19490"/>
                    </a:lnTo>
                    <a:lnTo>
                      <a:pt x="4377" y="17885"/>
                    </a:lnTo>
                    <a:lnTo>
                      <a:pt x="4417" y="16301"/>
                    </a:lnTo>
                    <a:lnTo>
                      <a:pt x="4417" y="14697"/>
                    </a:lnTo>
                    <a:lnTo>
                      <a:pt x="4397" y="13092"/>
                    </a:lnTo>
                    <a:lnTo>
                      <a:pt x="433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01" y="6675"/>
                    </a:lnTo>
                    <a:lnTo>
                      <a:pt x="3863" y="5091"/>
                    </a:lnTo>
                    <a:lnTo>
                      <a:pt x="3704" y="3486"/>
                    </a:lnTo>
                    <a:lnTo>
                      <a:pt x="3348" y="317"/>
                    </a:lnTo>
                    <a:lnTo>
                      <a:pt x="3348" y="238"/>
                    </a:lnTo>
                    <a:lnTo>
                      <a:pt x="3308" y="179"/>
                    </a:lnTo>
                    <a:lnTo>
                      <a:pt x="3288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3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0" name="Google Shape;6630;p24"/>
              <p:cNvSpPr/>
              <p:nvPr/>
            </p:nvSpPr>
            <p:spPr>
              <a:xfrm>
                <a:off x="1924425" y="2381650"/>
                <a:ext cx="50050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2002" h="34840" extrusionOk="0">
                    <a:moveTo>
                      <a:pt x="932" y="0"/>
                    </a:moveTo>
                    <a:lnTo>
                      <a:pt x="833" y="20"/>
                    </a:lnTo>
                    <a:lnTo>
                      <a:pt x="734" y="79"/>
                    </a:lnTo>
                    <a:lnTo>
                      <a:pt x="694" y="119"/>
                    </a:lnTo>
                    <a:lnTo>
                      <a:pt x="655" y="178"/>
                    </a:lnTo>
                    <a:lnTo>
                      <a:pt x="635" y="258"/>
                    </a:lnTo>
                    <a:lnTo>
                      <a:pt x="635" y="317"/>
                    </a:lnTo>
                    <a:lnTo>
                      <a:pt x="476" y="2733"/>
                    </a:lnTo>
                    <a:lnTo>
                      <a:pt x="417" y="3942"/>
                    </a:lnTo>
                    <a:lnTo>
                      <a:pt x="357" y="5130"/>
                    </a:lnTo>
                    <a:lnTo>
                      <a:pt x="318" y="6338"/>
                    </a:lnTo>
                    <a:lnTo>
                      <a:pt x="298" y="7546"/>
                    </a:lnTo>
                    <a:lnTo>
                      <a:pt x="298" y="8755"/>
                    </a:lnTo>
                    <a:lnTo>
                      <a:pt x="338" y="9963"/>
                    </a:lnTo>
                    <a:lnTo>
                      <a:pt x="377" y="10577"/>
                    </a:lnTo>
                    <a:lnTo>
                      <a:pt x="417" y="11191"/>
                    </a:lnTo>
                    <a:lnTo>
                      <a:pt x="536" y="12399"/>
                    </a:lnTo>
                    <a:lnTo>
                      <a:pt x="674" y="13607"/>
                    </a:lnTo>
                    <a:lnTo>
                      <a:pt x="833" y="14815"/>
                    </a:lnTo>
                    <a:lnTo>
                      <a:pt x="991" y="16023"/>
                    </a:lnTo>
                    <a:lnTo>
                      <a:pt x="1150" y="17232"/>
                    </a:lnTo>
                    <a:lnTo>
                      <a:pt x="1288" y="18440"/>
                    </a:lnTo>
                    <a:lnTo>
                      <a:pt x="1387" y="19648"/>
                    </a:lnTo>
                    <a:lnTo>
                      <a:pt x="1427" y="20619"/>
                    </a:lnTo>
                    <a:lnTo>
                      <a:pt x="1427" y="21569"/>
                    </a:lnTo>
                    <a:lnTo>
                      <a:pt x="1387" y="22520"/>
                    </a:lnTo>
                    <a:lnTo>
                      <a:pt x="1328" y="23471"/>
                    </a:lnTo>
                    <a:lnTo>
                      <a:pt x="1229" y="24421"/>
                    </a:lnTo>
                    <a:lnTo>
                      <a:pt x="1110" y="25372"/>
                    </a:lnTo>
                    <a:lnTo>
                      <a:pt x="853" y="27273"/>
                    </a:lnTo>
                    <a:lnTo>
                      <a:pt x="555" y="29155"/>
                    </a:lnTo>
                    <a:lnTo>
                      <a:pt x="417" y="30106"/>
                    </a:lnTo>
                    <a:lnTo>
                      <a:pt x="298" y="31037"/>
                    </a:lnTo>
                    <a:lnTo>
                      <a:pt x="179" y="31987"/>
                    </a:lnTo>
                    <a:lnTo>
                      <a:pt x="100" y="32938"/>
                    </a:lnTo>
                    <a:lnTo>
                      <a:pt x="21" y="33889"/>
                    </a:lnTo>
                    <a:lnTo>
                      <a:pt x="1" y="34839"/>
                    </a:lnTo>
                    <a:lnTo>
                      <a:pt x="555" y="34839"/>
                    </a:lnTo>
                    <a:lnTo>
                      <a:pt x="595" y="33988"/>
                    </a:lnTo>
                    <a:lnTo>
                      <a:pt x="635" y="33156"/>
                    </a:lnTo>
                    <a:lnTo>
                      <a:pt x="714" y="32304"/>
                    </a:lnTo>
                    <a:lnTo>
                      <a:pt x="813" y="31472"/>
                    </a:lnTo>
                    <a:lnTo>
                      <a:pt x="932" y="30640"/>
                    </a:lnTo>
                    <a:lnTo>
                      <a:pt x="1051" y="29789"/>
                    </a:lnTo>
                    <a:lnTo>
                      <a:pt x="1308" y="28125"/>
                    </a:lnTo>
                    <a:lnTo>
                      <a:pt x="1486" y="27036"/>
                    </a:lnTo>
                    <a:lnTo>
                      <a:pt x="1625" y="25946"/>
                    </a:lnTo>
                    <a:lnTo>
                      <a:pt x="1764" y="24857"/>
                    </a:lnTo>
                    <a:lnTo>
                      <a:pt x="1883" y="23748"/>
                    </a:lnTo>
                    <a:lnTo>
                      <a:pt x="1962" y="22659"/>
                    </a:lnTo>
                    <a:lnTo>
                      <a:pt x="2001" y="21549"/>
                    </a:lnTo>
                    <a:lnTo>
                      <a:pt x="2001" y="20995"/>
                    </a:lnTo>
                    <a:lnTo>
                      <a:pt x="1982" y="20440"/>
                    </a:lnTo>
                    <a:lnTo>
                      <a:pt x="1962" y="19886"/>
                    </a:lnTo>
                    <a:lnTo>
                      <a:pt x="1922" y="19331"/>
                    </a:lnTo>
                    <a:lnTo>
                      <a:pt x="1823" y="18163"/>
                    </a:lnTo>
                    <a:lnTo>
                      <a:pt x="1684" y="16994"/>
                    </a:lnTo>
                    <a:lnTo>
                      <a:pt x="1387" y="14657"/>
                    </a:lnTo>
                    <a:lnTo>
                      <a:pt x="1229" y="13488"/>
                    </a:lnTo>
                    <a:lnTo>
                      <a:pt x="1090" y="12320"/>
                    </a:lnTo>
                    <a:lnTo>
                      <a:pt x="971" y="11151"/>
                    </a:lnTo>
                    <a:lnTo>
                      <a:pt x="912" y="9963"/>
                    </a:lnTo>
                    <a:lnTo>
                      <a:pt x="872" y="8755"/>
                    </a:lnTo>
                    <a:lnTo>
                      <a:pt x="872" y="7546"/>
                    </a:lnTo>
                    <a:lnTo>
                      <a:pt x="892" y="6338"/>
                    </a:lnTo>
                    <a:lnTo>
                      <a:pt x="912" y="5130"/>
                    </a:lnTo>
                    <a:lnTo>
                      <a:pt x="971" y="3942"/>
                    </a:lnTo>
                    <a:lnTo>
                      <a:pt x="1051" y="2733"/>
                    </a:lnTo>
                    <a:lnTo>
                      <a:pt x="1189" y="317"/>
                    </a:lnTo>
                    <a:lnTo>
                      <a:pt x="1189" y="238"/>
                    </a:lnTo>
                    <a:lnTo>
                      <a:pt x="1189" y="178"/>
                    </a:lnTo>
                    <a:lnTo>
                      <a:pt x="1150" y="119"/>
                    </a:lnTo>
                    <a:lnTo>
                      <a:pt x="1130" y="79"/>
                    </a:lnTo>
                    <a:lnTo>
                      <a:pt x="1031" y="20"/>
                    </a:lnTo>
                    <a:lnTo>
                      <a:pt x="93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1" name="Google Shape;6631;p24"/>
              <p:cNvSpPr/>
              <p:nvPr/>
            </p:nvSpPr>
            <p:spPr>
              <a:xfrm>
                <a:off x="1839775" y="2972375"/>
                <a:ext cx="66850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74" h="11211" extrusionOk="0">
                    <a:moveTo>
                      <a:pt x="2317" y="0"/>
                    </a:moveTo>
                    <a:lnTo>
                      <a:pt x="2218" y="20"/>
                    </a:lnTo>
                    <a:lnTo>
                      <a:pt x="2119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60" y="238"/>
                    </a:lnTo>
                    <a:lnTo>
                      <a:pt x="2060" y="317"/>
                    </a:lnTo>
                    <a:lnTo>
                      <a:pt x="2100" y="1030"/>
                    </a:lnTo>
                    <a:lnTo>
                      <a:pt x="2100" y="1723"/>
                    </a:lnTo>
                    <a:lnTo>
                      <a:pt x="2060" y="2416"/>
                    </a:lnTo>
                    <a:lnTo>
                      <a:pt x="2000" y="3110"/>
                    </a:lnTo>
                    <a:lnTo>
                      <a:pt x="1882" y="3803"/>
                    </a:lnTo>
                    <a:lnTo>
                      <a:pt x="1763" y="4476"/>
                    </a:lnTo>
                    <a:lnTo>
                      <a:pt x="1604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73" y="8517"/>
                    </a:lnTo>
                    <a:lnTo>
                      <a:pt x="317" y="9864"/>
                    </a:lnTo>
                    <a:lnTo>
                      <a:pt x="139" y="10537"/>
                    </a:lnTo>
                    <a:lnTo>
                      <a:pt x="0" y="11210"/>
                    </a:lnTo>
                    <a:lnTo>
                      <a:pt x="535" y="11210"/>
                    </a:lnTo>
                    <a:lnTo>
                      <a:pt x="673" y="10537"/>
                    </a:lnTo>
                    <a:lnTo>
                      <a:pt x="852" y="9864"/>
                    </a:lnTo>
                    <a:lnTo>
                      <a:pt x="1208" y="8517"/>
                    </a:lnTo>
                    <a:lnTo>
                      <a:pt x="1604" y="7170"/>
                    </a:lnTo>
                    <a:lnTo>
                      <a:pt x="1981" y="5843"/>
                    </a:lnTo>
                    <a:lnTo>
                      <a:pt x="2159" y="5169"/>
                    </a:lnTo>
                    <a:lnTo>
                      <a:pt x="2317" y="4476"/>
                    </a:lnTo>
                    <a:lnTo>
                      <a:pt x="2456" y="3803"/>
                    </a:lnTo>
                    <a:lnTo>
                      <a:pt x="2555" y="3110"/>
                    </a:lnTo>
                    <a:lnTo>
                      <a:pt x="2634" y="2416"/>
                    </a:lnTo>
                    <a:lnTo>
                      <a:pt x="2674" y="1723"/>
                    </a:lnTo>
                    <a:lnTo>
                      <a:pt x="2674" y="1030"/>
                    </a:lnTo>
                    <a:lnTo>
                      <a:pt x="2634" y="317"/>
                    </a:lnTo>
                    <a:lnTo>
                      <a:pt x="2614" y="238"/>
                    </a:lnTo>
                    <a:lnTo>
                      <a:pt x="2595" y="178"/>
                    </a:lnTo>
                    <a:lnTo>
                      <a:pt x="2555" y="119"/>
                    </a:lnTo>
                    <a:lnTo>
                      <a:pt x="2515" y="79"/>
                    </a:lnTo>
                    <a:lnTo>
                      <a:pt x="2416" y="20"/>
                    </a:lnTo>
                    <a:lnTo>
                      <a:pt x="231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2" name="Google Shape;6632;p24"/>
              <p:cNvSpPr/>
              <p:nvPr/>
            </p:nvSpPr>
            <p:spPr>
              <a:xfrm>
                <a:off x="1922950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0" y="1"/>
                    </a:moveTo>
                    <a:lnTo>
                      <a:pt x="139" y="832"/>
                    </a:lnTo>
                    <a:lnTo>
                      <a:pt x="258" y="1684"/>
                    </a:lnTo>
                    <a:lnTo>
                      <a:pt x="456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93" y="8517"/>
                    </a:lnTo>
                    <a:lnTo>
                      <a:pt x="832" y="10240"/>
                    </a:lnTo>
                    <a:lnTo>
                      <a:pt x="852" y="11964"/>
                    </a:lnTo>
                    <a:lnTo>
                      <a:pt x="852" y="13687"/>
                    </a:lnTo>
                    <a:lnTo>
                      <a:pt x="832" y="15410"/>
                    </a:lnTo>
                    <a:lnTo>
                      <a:pt x="773" y="17133"/>
                    </a:lnTo>
                    <a:lnTo>
                      <a:pt x="654" y="20579"/>
                    </a:lnTo>
                    <a:lnTo>
                      <a:pt x="496" y="24026"/>
                    </a:lnTo>
                    <a:lnTo>
                      <a:pt x="357" y="27452"/>
                    </a:lnTo>
                    <a:lnTo>
                      <a:pt x="278" y="29532"/>
                    </a:lnTo>
                    <a:lnTo>
                      <a:pt x="238" y="31611"/>
                    </a:lnTo>
                    <a:lnTo>
                      <a:pt x="199" y="33711"/>
                    </a:lnTo>
                    <a:lnTo>
                      <a:pt x="199" y="35790"/>
                    </a:lnTo>
                    <a:lnTo>
                      <a:pt x="238" y="37870"/>
                    </a:lnTo>
                    <a:lnTo>
                      <a:pt x="317" y="39950"/>
                    </a:lnTo>
                    <a:lnTo>
                      <a:pt x="377" y="40980"/>
                    </a:lnTo>
                    <a:lnTo>
                      <a:pt x="436" y="42029"/>
                    </a:lnTo>
                    <a:lnTo>
                      <a:pt x="535" y="43059"/>
                    </a:lnTo>
                    <a:lnTo>
                      <a:pt x="634" y="44109"/>
                    </a:lnTo>
                    <a:lnTo>
                      <a:pt x="872" y="46228"/>
                    </a:lnTo>
                    <a:lnTo>
                      <a:pt x="1149" y="48328"/>
                    </a:lnTo>
                    <a:lnTo>
                      <a:pt x="1743" y="52566"/>
                    </a:lnTo>
                    <a:lnTo>
                      <a:pt x="2021" y="54666"/>
                    </a:lnTo>
                    <a:lnTo>
                      <a:pt x="2258" y="56785"/>
                    </a:lnTo>
                    <a:lnTo>
                      <a:pt x="2357" y="57855"/>
                    </a:lnTo>
                    <a:lnTo>
                      <a:pt x="2456" y="58924"/>
                    </a:lnTo>
                    <a:lnTo>
                      <a:pt x="2536" y="59994"/>
                    </a:lnTo>
                    <a:lnTo>
                      <a:pt x="2575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95" y="64747"/>
                    </a:lnTo>
                    <a:lnTo>
                      <a:pt x="253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59" y="69659"/>
                    </a:lnTo>
                    <a:lnTo>
                      <a:pt x="1981" y="70867"/>
                    </a:lnTo>
                    <a:lnTo>
                      <a:pt x="1763" y="71996"/>
                    </a:lnTo>
                    <a:lnTo>
                      <a:pt x="1526" y="73125"/>
                    </a:lnTo>
                    <a:lnTo>
                      <a:pt x="1288" y="74274"/>
                    </a:lnTo>
                    <a:lnTo>
                      <a:pt x="1070" y="75403"/>
                    </a:lnTo>
                    <a:lnTo>
                      <a:pt x="971" y="75977"/>
                    </a:lnTo>
                    <a:lnTo>
                      <a:pt x="892" y="76552"/>
                    </a:lnTo>
                    <a:lnTo>
                      <a:pt x="832" y="77126"/>
                    </a:lnTo>
                    <a:lnTo>
                      <a:pt x="773" y="77700"/>
                    </a:lnTo>
                    <a:lnTo>
                      <a:pt x="753" y="78295"/>
                    </a:lnTo>
                    <a:lnTo>
                      <a:pt x="753" y="78869"/>
                    </a:lnTo>
                    <a:lnTo>
                      <a:pt x="773" y="79443"/>
                    </a:lnTo>
                    <a:lnTo>
                      <a:pt x="832" y="80038"/>
                    </a:lnTo>
                    <a:lnTo>
                      <a:pt x="832" y="80117"/>
                    </a:lnTo>
                    <a:lnTo>
                      <a:pt x="872" y="80176"/>
                    </a:lnTo>
                    <a:lnTo>
                      <a:pt x="892" y="80236"/>
                    </a:lnTo>
                    <a:lnTo>
                      <a:pt x="951" y="80275"/>
                    </a:lnTo>
                    <a:lnTo>
                      <a:pt x="1030" y="80335"/>
                    </a:lnTo>
                    <a:lnTo>
                      <a:pt x="1149" y="80354"/>
                    </a:lnTo>
                    <a:lnTo>
                      <a:pt x="1248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67" y="80236"/>
                    </a:lnTo>
                    <a:lnTo>
                      <a:pt x="1387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47" y="79483"/>
                    </a:lnTo>
                    <a:lnTo>
                      <a:pt x="1328" y="78948"/>
                    </a:lnTo>
                    <a:lnTo>
                      <a:pt x="1328" y="78413"/>
                    </a:lnTo>
                    <a:lnTo>
                      <a:pt x="1347" y="77859"/>
                    </a:lnTo>
                    <a:lnTo>
                      <a:pt x="1387" y="77324"/>
                    </a:lnTo>
                    <a:lnTo>
                      <a:pt x="1446" y="76789"/>
                    </a:lnTo>
                    <a:lnTo>
                      <a:pt x="1506" y="76255"/>
                    </a:lnTo>
                    <a:lnTo>
                      <a:pt x="160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39" y="72551"/>
                    </a:lnTo>
                    <a:lnTo>
                      <a:pt x="2437" y="71501"/>
                    </a:lnTo>
                    <a:lnTo>
                      <a:pt x="2615" y="70491"/>
                    </a:lnTo>
                    <a:lnTo>
                      <a:pt x="2754" y="69461"/>
                    </a:lnTo>
                    <a:lnTo>
                      <a:pt x="2892" y="68451"/>
                    </a:lnTo>
                    <a:lnTo>
                      <a:pt x="2991" y="67421"/>
                    </a:lnTo>
                    <a:lnTo>
                      <a:pt x="3090" y="66391"/>
                    </a:lnTo>
                    <a:lnTo>
                      <a:pt x="3150" y="65361"/>
                    </a:lnTo>
                    <a:lnTo>
                      <a:pt x="3189" y="64311"/>
                    </a:lnTo>
                    <a:lnTo>
                      <a:pt x="3189" y="63282"/>
                    </a:lnTo>
                    <a:lnTo>
                      <a:pt x="3189" y="62212"/>
                    </a:lnTo>
                    <a:lnTo>
                      <a:pt x="3150" y="61142"/>
                    </a:lnTo>
                    <a:lnTo>
                      <a:pt x="3110" y="60053"/>
                    </a:lnTo>
                    <a:lnTo>
                      <a:pt x="3031" y="58984"/>
                    </a:lnTo>
                    <a:lnTo>
                      <a:pt x="2932" y="57914"/>
                    </a:lnTo>
                    <a:lnTo>
                      <a:pt x="2833" y="56864"/>
                    </a:lnTo>
                    <a:lnTo>
                      <a:pt x="2595" y="54725"/>
                    </a:lnTo>
                    <a:lnTo>
                      <a:pt x="2318" y="52606"/>
                    </a:lnTo>
                    <a:lnTo>
                      <a:pt x="2021" y="50487"/>
                    </a:lnTo>
                    <a:lnTo>
                      <a:pt x="1724" y="48348"/>
                    </a:lnTo>
                    <a:lnTo>
                      <a:pt x="1446" y="46228"/>
                    </a:lnTo>
                    <a:lnTo>
                      <a:pt x="1328" y="45179"/>
                    </a:lnTo>
                    <a:lnTo>
                      <a:pt x="1209" y="44129"/>
                    </a:lnTo>
                    <a:lnTo>
                      <a:pt x="1110" y="43079"/>
                    </a:lnTo>
                    <a:lnTo>
                      <a:pt x="1030" y="42029"/>
                    </a:lnTo>
                    <a:lnTo>
                      <a:pt x="971" y="40980"/>
                    </a:lnTo>
                    <a:lnTo>
                      <a:pt x="912" y="39910"/>
                    </a:lnTo>
                    <a:lnTo>
                      <a:pt x="852" y="37811"/>
                    </a:lnTo>
                    <a:lnTo>
                      <a:pt x="813" y="35711"/>
                    </a:lnTo>
                    <a:lnTo>
                      <a:pt x="813" y="33592"/>
                    </a:lnTo>
                    <a:lnTo>
                      <a:pt x="852" y="31492"/>
                    </a:lnTo>
                    <a:lnTo>
                      <a:pt x="912" y="29393"/>
                    </a:lnTo>
                    <a:lnTo>
                      <a:pt x="971" y="27294"/>
                    </a:lnTo>
                    <a:lnTo>
                      <a:pt x="1050" y="25174"/>
                    </a:lnTo>
                    <a:lnTo>
                      <a:pt x="1228" y="20956"/>
                    </a:lnTo>
                    <a:lnTo>
                      <a:pt x="1308" y="18856"/>
                    </a:lnTo>
                    <a:lnTo>
                      <a:pt x="1367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27" y="10953"/>
                    </a:lnTo>
                    <a:lnTo>
                      <a:pt x="1387" y="9369"/>
                    </a:lnTo>
                    <a:lnTo>
                      <a:pt x="1347" y="7804"/>
                    </a:lnTo>
                    <a:lnTo>
                      <a:pt x="1248" y="6220"/>
                    </a:lnTo>
                    <a:lnTo>
                      <a:pt x="1149" y="4655"/>
                    </a:lnTo>
                    <a:lnTo>
                      <a:pt x="991" y="3110"/>
                    </a:lnTo>
                    <a:lnTo>
                      <a:pt x="813" y="1545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3" name="Google Shape;6633;p24"/>
              <p:cNvSpPr/>
              <p:nvPr/>
            </p:nvSpPr>
            <p:spPr>
              <a:xfrm>
                <a:off x="1321325" y="1474025"/>
                <a:ext cx="21325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3" h="8359" extrusionOk="0">
                    <a:moveTo>
                      <a:pt x="496" y="0"/>
                    </a:moveTo>
                    <a:lnTo>
                      <a:pt x="397" y="20"/>
                    </a:lnTo>
                    <a:lnTo>
                      <a:pt x="298" y="80"/>
                    </a:lnTo>
                    <a:lnTo>
                      <a:pt x="278" y="119"/>
                    </a:lnTo>
                    <a:lnTo>
                      <a:pt x="239" y="179"/>
                    </a:lnTo>
                    <a:lnTo>
                      <a:pt x="239" y="238"/>
                    </a:lnTo>
                    <a:lnTo>
                      <a:pt x="219" y="317"/>
                    </a:lnTo>
                    <a:lnTo>
                      <a:pt x="258" y="1288"/>
                    </a:lnTo>
                    <a:lnTo>
                      <a:pt x="278" y="2258"/>
                    </a:lnTo>
                    <a:lnTo>
                      <a:pt x="278" y="3209"/>
                    </a:lnTo>
                    <a:lnTo>
                      <a:pt x="258" y="4179"/>
                    </a:lnTo>
                    <a:lnTo>
                      <a:pt x="219" y="5150"/>
                    </a:lnTo>
                    <a:lnTo>
                      <a:pt x="159" y="6121"/>
                    </a:lnTo>
                    <a:lnTo>
                      <a:pt x="100" y="7071"/>
                    </a:lnTo>
                    <a:lnTo>
                      <a:pt x="1" y="8042"/>
                    </a:lnTo>
                    <a:lnTo>
                      <a:pt x="1" y="8121"/>
                    </a:lnTo>
                    <a:lnTo>
                      <a:pt x="1" y="8180"/>
                    </a:lnTo>
                    <a:lnTo>
                      <a:pt x="41" y="8240"/>
                    </a:lnTo>
                    <a:lnTo>
                      <a:pt x="60" y="8279"/>
                    </a:lnTo>
                    <a:lnTo>
                      <a:pt x="100" y="8319"/>
                    </a:lnTo>
                    <a:lnTo>
                      <a:pt x="140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6" y="8240"/>
                    </a:lnTo>
                    <a:lnTo>
                      <a:pt x="536" y="8180"/>
                    </a:lnTo>
                    <a:lnTo>
                      <a:pt x="556" y="8121"/>
                    </a:lnTo>
                    <a:lnTo>
                      <a:pt x="575" y="8042"/>
                    </a:lnTo>
                    <a:lnTo>
                      <a:pt x="655" y="7071"/>
                    </a:lnTo>
                    <a:lnTo>
                      <a:pt x="734" y="6121"/>
                    </a:lnTo>
                    <a:lnTo>
                      <a:pt x="793" y="5150"/>
                    </a:lnTo>
                    <a:lnTo>
                      <a:pt x="833" y="4179"/>
                    </a:lnTo>
                    <a:lnTo>
                      <a:pt x="853" y="3209"/>
                    </a:lnTo>
                    <a:lnTo>
                      <a:pt x="853" y="2258"/>
                    </a:lnTo>
                    <a:lnTo>
                      <a:pt x="833" y="1288"/>
                    </a:lnTo>
                    <a:lnTo>
                      <a:pt x="793" y="317"/>
                    </a:lnTo>
                    <a:lnTo>
                      <a:pt x="793" y="238"/>
                    </a:lnTo>
                    <a:lnTo>
                      <a:pt x="773" y="179"/>
                    </a:lnTo>
                    <a:lnTo>
                      <a:pt x="734" y="119"/>
                    </a:lnTo>
                    <a:lnTo>
                      <a:pt x="694" y="80"/>
                    </a:lnTo>
                    <a:lnTo>
                      <a:pt x="595" y="20"/>
                    </a:lnTo>
                    <a:lnTo>
                      <a:pt x="49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4" name="Google Shape;6634;p24"/>
              <p:cNvSpPr/>
              <p:nvPr/>
            </p:nvSpPr>
            <p:spPr>
              <a:xfrm>
                <a:off x="1084650" y="2908975"/>
                <a:ext cx="29725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13747" extrusionOk="0">
                    <a:moveTo>
                      <a:pt x="535" y="1"/>
                    </a:moveTo>
                    <a:lnTo>
                      <a:pt x="436" y="21"/>
                    </a:lnTo>
                    <a:lnTo>
                      <a:pt x="337" y="80"/>
                    </a:lnTo>
                    <a:lnTo>
                      <a:pt x="317" y="120"/>
                    </a:lnTo>
                    <a:lnTo>
                      <a:pt x="278" y="179"/>
                    </a:lnTo>
                    <a:lnTo>
                      <a:pt x="278" y="239"/>
                    </a:lnTo>
                    <a:lnTo>
                      <a:pt x="278" y="318"/>
                    </a:lnTo>
                    <a:lnTo>
                      <a:pt x="298" y="853"/>
                    </a:lnTo>
                    <a:lnTo>
                      <a:pt x="298" y="1367"/>
                    </a:lnTo>
                    <a:lnTo>
                      <a:pt x="298" y="2417"/>
                    </a:lnTo>
                    <a:lnTo>
                      <a:pt x="258" y="3447"/>
                    </a:lnTo>
                    <a:lnTo>
                      <a:pt x="199" y="4497"/>
                    </a:lnTo>
                    <a:lnTo>
                      <a:pt x="80" y="6577"/>
                    </a:lnTo>
                    <a:lnTo>
                      <a:pt x="20" y="7606"/>
                    </a:lnTo>
                    <a:lnTo>
                      <a:pt x="1" y="8656"/>
                    </a:lnTo>
                    <a:lnTo>
                      <a:pt x="1" y="9310"/>
                    </a:lnTo>
                    <a:lnTo>
                      <a:pt x="40" y="9963"/>
                    </a:lnTo>
                    <a:lnTo>
                      <a:pt x="100" y="10597"/>
                    </a:lnTo>
                    <a:lnTo>
                      <a:pt x="159" y="11231"/>
                    </a:lnTo>
                    <a:lnTo>
                      <a:pt x="238" y="11865"/>
                    </a:lnTo>
                    <a:lnTo>
                      <a:pt x="337" y="12499"/>
                    </a:lnTo>
                    <a:lnTo>
                      <a:pt x="456" y="13132"/>
                    </a:lnTo>
                    <a:lnTo>
                      <a:pt x="595" y="13746"/>
                    </a:lnTo>
                    <a:lnTo>
                      <a:pt x="1189" y="13746"/>
                    </a:lnTo>
                    <a:lnTo>
                      <a:pt x="1050" y="13093"/>
                    </a:lnTo>
                    <a:lnTo>
                      <a:pt x="912" y="12419"/>
                    </a:lnTo>
                    <a:lnTo>
                      <a:pt x="813" y="11746"/>
                    </a:lnTo>
                    <a:lnTo>
                      <a:pt x="714" y="11092"/>
                    </a:lnTo>
                    <a:lnTo>
                      <a:pt x="654" y="10399"/>
                    </a:lnTo>
                    <a:lnTo>
                      <a:pt x="595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615" y="7329"/>
                    </a:lnTo>
                    <a:lnTo>
                      <a:pt x="654" y="6339"/>
                    </a:lnTo>
                    <a:lnTo>
                      <a:pt x="773" y="4338"/>
                    </a:lnTo>
                    <a:lnTo>
                      <a:pt x="832" y="3328"/>
                    </a:lnTo>
                    <a:lnTo>
                      <a:pt x="872" y="2338"/>
                    </a:lnTo>
                    <a:lnTo>
                      <a:pt x="872" y="1328"/>
                    </a:lnTo>
                    <a:lnTo>
                      <a:pt x="832" y="318"/>
                    </a:lnTo>
                    <a:lnTo>
                      <a:pt x="832" y="239"/>
                    </a:lnTo>
                    <a:lnTo>
                      <a:pt x="813" y="179"/>
                    </a:lnTo>
                    <a:lnTo>
                      <a:pt x="773" y="120"/>
                    </a:lnTo>
                    <a:lnTo>
                      <a:pt x="733" y="80"/>
                    </a:lnTo>
                    <a:lnTo>
                      <a:pt x="634" y="21"/>
                    </a:lnTo>
                    <a:lnTo>
                      <a:pt x="5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635" name="Google Shape;6635;p24"/>
            <p:cNvGrpSpPr/>
            <p:nvPr/>
          </p:nvGrpSpPr>
          <p:grpSpPr>
            <a:xfrm>
              <a:off x="5139071" y="43"/>
              <a:ext cx="5139109" cy="5143416"/>
              <a:chOff x="1040100" y="267325"/>
              <a:chExt cx="2982825" cy="2985325"/>
            </a:xfrm>
          </p:grpSpPr>
          <p:sp>
            <p:nvSpPr>
              <p:cNvPr id="6636" name="Google Shape;6636;p24"/>
              <p:cNvSpPr/>
              <p:nvPr/>
            </p:nvSpPr>
            <p:spPr>
              <a:xfrm>
                <a:off x="3577275" y="1821625"/>
                <a:ext cx="88150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60" y="80"/>
                    </a:lnTo>
                    <a:lnTo>
                      <a:pt x="40" y="139"/>
                    </a:lnTo>
                    <a:lnTo>
                      <a:pt x="0" y="17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79" y="1407"/>
                    </a:lnTo>
                    <a:lnTo>
                      <a:pt x="159" y="2496"/>
                    </a:lnTo>
                    <a:lnTo>
                      <a:pt x="277" y="4655"/>
                    </a:lnTo>
                    <a:lnTo>
                      <a:pt x="337" y="5744"/>
                    </a:lnTo>
                    <a:lnTo>
                      <a:pt x="416" y="6814"/>
                    </a:lnTo>
                    <a:lnTo>
                      <a:pt x="515" y="7903"/>
                    </a:lnTo>
                    <a:lnTo>
                      <a:pt x="634" y="8973"/>
                    </a:lnTo>
                    <a:lnTo>
                      <a:pt x="713" y="9527"/>
                    </a:lnTo>
                    <a:lnTo>
                      <a:pt x="812" y="10082"/>
                    </a:lnTo>
                    <a:lnTo>
                      <a:pt x="1010" y="11171"/>
                    </a:lnTo>
                    <a:lnTo>
                      <a:pt x="1268" y="12260"/>
                    </a:lnTo>
                    <a:lnTo>
                      <a:pt x="1525" y="13350"/>
                    </a:lnTo>
                    <a:lnTo>
                      <a:pt x="1783" y="14439"/>
                    </a:lnTo>
                    <a:lnTo>
                      <a:pt x="2040" y="15509"/>
                    </a:lnTo>
                    <a:lnTo>
                      <a:pt x="2278" y="16598"/>
                    </a:lnTo>
                    <a:lnTo>
                      <a:pt x="2496" y="17707"/>
                    </a:lnTo>
                    <a:lnTo>
                      <a:pt x="2654" y="18777"/>
                    </a:lnTo>
                    <a:lnTo>
                      <a:pt x="2793" y="19866"/>
                    </a:lnTo>
                    <a:lnTo>
                      <a:pt x="2872" y="20975"/>
                    </a:lnTo>
                    <a:lnTo>
                      <a:pt x="2931" y="22065"/>
                    </a:lnTo>
                    <a:lnTo>
                      <a:pt x="2971" y="23154"/>
                    </a:lnTo>
                    <a:lnTo>
                      <a:pt x="2951" y="24263"/>
                    </a:lnTo>
                    <a:lnTo>
                      <a:pt x="2912" y="25352"/>
                    </a:lnTo>
                    <a:lnTo>
                      <a:pt x="2832" y="26442"/>
                    </a:lnTo>
                    <a:lnTo>
                      <a:pt x="2773" y="27016"/>
                    </a:lnTo>
                    <a:lnTo>
                      <a:pt x="2694" y="27590"/>
                    </a:lnTo>
                    <a:lnTo>
                      <a:pt x="2515" y="28700"/>
                    </a:lnTo>
                    <a:lnTo>
                      <a:pt x="2298" y="29789"/>
                    </a:lnTo>
                    <a:lnTo>
                      <a:pt x="2060" y="30878"/>
                    </a:lnTo>
                    <a:lnTo>
                      <a:pt x="1802" y="31968"/>
                    </a:lnTo>
                    <a:lnTo>
                      <a:pt x="1505" y="33037"/>
                    </a:lnTo>
                    <a:lnTo>
                      <a:pt x="911" y="35196"/>
                    </a:lnTo>
                    <a:lnTo>
                      <a:pt x="634" y="36285"/>
                    </a:lnTo>
                    <a:lnTo>
                      <a:pt x="515" y="36820"/>
                    </a:lnTo>
                    <a:lnTo>
                      <a:pt x="396" y="37375"/>
                    </a:lnTo>
                    <a:lnTo>
                      <a:pt x="297" y="37929"/>
                    </a:lnTo>
                    <a:lnTo>
                      <a:pt x="218" y="38484"/>
                    </a:lnTo>
                    <a:lnTo>
                      <a:pt x="159" y="39038"/>
                    </a:lnTo>
                    <a:lnTo>
                      <a:pt x="99" y="39593"/>
                    </a:lnTo>
                    <a:lnTo>
                      <a:pt x="79" y="40148"/>
                    </a:lnTo>
                    <a:lnTo>
                      <a:pt x="60" y="40702"/>
                    </a:lnTo>
                    <a:lnTo>
                      <a:pt x="79" y="41257"/>
                    </a:lnTo>
                    <a:lnTo>
                      <a:pt x="119" y="41811"/>
                    </a:lnTo>
                    <a:lnTo>
                      <a:pt x="178" y="42366"/>
                    </a:lnTo>
                    <a:lnTo>
                      <a:pt x="277" y="42901"/>
                    </a:lnTo>
                    <a:lnTo>
                      <a:pt x="416" y="43455"/>
                    </a:lnTo>
                    <a:lnTo>
                      <a:pt x="574" y="43990"/>
                    </a:lnTo>
                    <a:lnTo>
                      <a:pt x="594" y="44069"/>
                    </a:lnTo>
                    <a:lnTo>
                      <a:pt x="634" y="44109"/>
                    </a:lnTo>
                    <a:lnTo>
                      <a:pt x="673" y="44168"/>
                    </a:lnTo>
                    <a:lnTo>
                      <a:pt x="733" y="44188"/>
                    </a:lnTo>
                    <a:lnTo>
                      <a:pt x="832" y="44228"/>
                    </a:lnTo>
                    <a:lnTo>
                      <a:pt x="931" y="44208"/>
                    </a:lnTo>
                    <a:lnTo>
                      <a:pt x="1030" y="44148"/>
                    </a:lnTo>
                    <a:lnTo>
                      <a:pt x="1109" y="44069"/>
                    </a:lnTo>
                    <a:lnTo>
                      <a:pt x="1129" y="44010"/>
                    </a:lnTo>
                    <a:lnTo>
                      <a:pt x="1129" y="43950"/>
                    </a:lnTo>
                    <a:lnTo>
                      <a:pt x="1129" y="43891"/>
                    </a:lnTo>
                    <a:lnTo>
                      <a:pt x="1109" y="43812"/>
                    </a:lnTo>
                    <a:lnTo>
                      <a:pt x="971" y="43297"/>
                    </a:lnTo>
                    <a:lnTo>
                      <a:pt x="832" y="42782"/>
                    </a:lnTo>
                    <a:lnTo>
                      <a:pt x="753" y="42247"/>
                    </a:lnTo>
                    <a:lnTo>
                      <a:pt x="693" y="41712"/>
                    </a:lnTo>
                    <a:lnTo>
                      <a:pt x="654" y="41178"/>
                    </a:lnTo>
                    <a:lnTo>
                      <a:pt x="634" y="40663"/>
                    </a:lnTo>
                    <a:lnTo>
                      <a:pt x="634" y="40128"/>
                    </a:lnTo>
                    <a:lnTo>
                      <a:pt x="673" y="39593"/>
                    </a:lnTo>
                    <a:lnTo>
                      <a:pt x="713" y="39058"/>
                    </a:lnTo>
                    <a:lnTo>
                      <a:pt x="792" y="38523"/>
                    </a:lnTo>
                    <a:lnTo>
                      <a:pt x="872" y="37989"/>
                    </a:lnTo>
                    <a:lnTo>
                      <a:pt x="971" y="37474"/>
                    </a:lnTo>
                    <a:lnTo>
                      <a:pt x="1208" y="36424"/>
                    </a:lnTo>
                    <a:lnTo>
                      <a:pt x="1466" y="35374"/>
                    </a:lnTo>
                    <a:lnTo>
                      <a:pt x="2020" y="33374"/>
                    </a:lnTo>
                    <a:lnTo>
                      <a:pt x="2278" y="32364"/>
                    </a:lnTo>
                    <a:lnTo>
                      <a:pt x="2535" y="31354"/>
                    </a:lnTo>
                    <a:lnTo>
                      <a:pt x="2773" y="30344"/>
                    </a:lnTo>
                    <a:lnTo>
                      <a:pt x="2991" y="29333"/>
                    </a:lnTo>
                    <a:lnTo>
                      <a:pt x="3169" y="28303"/>
                    </a:lnTo>
                    <a:lnTo>
                      <a:pt x="3308" y="27254"/>
                    </a:lnTo>
                    <a:lnTo>
                      <a:pt x="3407" y="26224"/>
                    </a:lnTo>
                    <a:lnTo>
                      <a:pt x="3486" y="25194"/>
                    </a:lnTo>
                    <a:lnTo>
                      <a:pt x="3526" y="24164"/>
                    </a:lnTo>
                    <a:lnTo>
                      <a:pt x="3526" y="23134"/>
                    </a:lnTo>
                    <a:lnTo>
                      <a:pt x="3506" y="22124"/>
                    </a:lnTo>
                    <a:lnTo>
                      <a:pt x="3446" y="21094"/>
                    </a:lnTo>
                    <a:lnTo>
                      <a:pt x="3367" y="20064"/>
                    </a:lnTo>
                    <a:lnTo>
                      <a:pt x="3268" y="19034"/>
                    </a:lnTo>
                    <a:lnTo>
                      <a:pt x="3189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74" y="15806"/>
                    </a:lnTo>
                    <a:lnTo>
                      <a:pt x="2436" y="14756"/>
                    </a:lnTo>
                    <a:lnTo>
                      <a:pt x="1921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47" y="9884"/>
                    </a:lnTo>
                    <a:lnTo>
                      <a:pt x="1248" y="9250"/>
                    </a:lnTo>
                    <a:lnTo>
                      <a:pt x="1169" y="8616"/>
                    </a:lnTo>
                    <a:lnTo>
                      <a:pt x="1089" y="7982"/>
                    </a:lnTo>
                    <a:lnTo>
                      <a:pt x="971" y="6715"/>
                    </a:lnTo>
                    <a:lnTo>
                      <a:pt x="891" y="5447"/>
                    </a:lnTo>
                    <a:lnTo>
                      <a:pt x="733" y="2872"/>
                    </a:lnTo>
                    <a:lnTo>
                      <a:pt x="654" y="1605"/>
                    </a:lnTo>
                    <a:lnTo>
                      <a:pt x="574" y="317"/>
                    </a:lnTo>
                    <a:lnTo>
                      <a:pt x="555" y="258"/>
                    </a:lnTo>
                    <a:lnTo>
                      <a:pt x="535" y="179"/>
                    </a:lnTo>
                    <a:lnTo>
                      <a:pt x="495" y="139"/>
                    </a:lnTo>
                    <a:lnTo>
                      <a:pt x="456" y="80"/>
                    </a:lnTo>
                    <a:lnTo>
                      <a:pt x="35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7" name="Google Shape;6637;p24"/>
              <p:cNvSpPr/>
              <p:nvPr/>
            </p:nvSpPr>
            <p:spPr>
              <a:xfrm>
                <a:off x="3484675" y="2171700"/>
                <a:ext cx="113900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56" h="18440" extrusionOk="0">
                    <a:moveTo>
                      <a:pt x="2337" y="0"/>
                    </a:moveTo>
                    <a:lnTo>
                      <a:pt x="2298" y="20"/>
                    </a:lnTo>
                    <a:lnTo>
                      <a:pt x="2219" y="99"/>
                    </a:lnTo>
                    <a:lnTo>
                      <a:pt x="2139" y="198"/>
                    </a:lnTo>
                    <a:lnTo>
                      <a:pt x="2120" y="317"/>
                    </a:lnTo>
                    <a:lnTo>
                      <a:pt x="2120" y="377"/>
                    </a:lnTo>
                    <a:lnTo>
                      <a:pt x="2139" y="436"/>
                    </a:lnTo>
                    <a:lnTo>
                      <a:pt x="2159" y="515"/>
                    </a:lnTo>
                    <a:lnTo>
                      <a:pt x="2199" y="575"/>
                    </a:lnTo>
                    <a:lnTo>
                      <a:pt x="2536" y="1010"/>
                    </a:lnTo>
                    <a:lnTo>
                      <a:pt x="2813" y="1486"/>
                    </a:lnTo>
                    <a:lnTo>
                      <a:pt x="3070" y="1961"/>
                    </a:lnTo>
                    <a:lnTo>
                      <a:pt x="3308" y="2437"/>
                    </a:lnTo>
                    <a:lnTo>
                      <a:pt x="3486" y="2932"/>
                    </a:lnTo>
                    <a:lnTo>
                      <a:pt x="364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42" y="4992"/>
                    </a:lnTo>
                    <a:lnTo>
                      <a:pt x="3981" y="5526"/>
                    </a:lnTo>
                    <a:lnTo>
                      <a:pt x="4021" y="6061"/>
                    </a:lnTo>
                    <a:lnTo>
                      <a:pt x="4021" y="6596"/>
                    </a:lnTo>
                    <a:lnTo>
                      <a:pt x="4001" y="7150"/>
                    </a:lnTo>
                    <a:lnTo>
                      <a:pt x="3962" y="7705"/>
                    </a:lnTo>
                    <a:lnTo>
                      <a:pt x="3902" y="8260"/>
                    </a:lnTo>
                    <a:lnTo>
                      <a:pt x="3843" y="8814"/>
                    </a:lnTo>
                    <a:lnTo>
                      <a:pt x="3744" y="9369"/>
                    </a:lnTo>
                    <a:lnTo>
                      <a:pt x="3645" y="9923"/>
                    </a:lnTo>
                    <a:lnTo>
                      <a:pt x="3427" y="11052"/>
                    </a:lnTo>
                    <a:lnTo>
                      <a:pt x="3169" y="12161"/>
                    </a:lnTo>
                    <a:lnTo>
                      <a:pt x="2892" y="13271"/>
                    </a:lnTo>
                    <a:lnTo>
                      <a:pt x="2357" y="15429"/>
                    </a:lnTo>
                    <a:lnTo>
                      <a:pt x="2100" y="16479"/>
                    </a:lnTo>
                    <a:lnTo>
                      <a:pt x="1902" y="17509"/>
                    </a:lnTo>
                    <a:lnTo>
                      <a:pt x="1723" y="17291"/>
                    </a:lnTo>
                    <a:lnTo>
                      <a:pt x="1585" y="17054"/>
                    </a:lnTo>
                    <a:lnTo>
                      <a:pt x="1446" y="16816"/>
                    </a:lnTo>
                    <a:lnTo>
                      <a:pt x="1347" y="16558"/>
                    </a:lnTo>
                    <a:lnTo>
                      <a:pt x="1248" y="16301"/>
                    </a:lnTo>
                    <a:lnTo>
                      <a:pt x="1149" y="16024"/>
                    </a:lnTo>
                    <a:lnTo>
                      <a:pt x="1090" y="15746"/>
                    </a:lnTo>
                    <a:lnTo>
                      <a:pt x="1010" y="15449"/>
                    </a:lnTo>
                    <a:lnTo>
                      <a:pt x="911" y="14855"/>
                    </a:lnTo>
                    <a:lnTo>
                      <a:pt x="852" y="14261"/>
                    </a:lnTo>
                    <a:lnTo>
                      <a:pt x="753" y="13132"/>
                    </a:lnTo>
                    <a:lnTo>
                      <a:pt x="654" y="11706"/>
                    </a:lnTo>
                    <a:lnTo>
                      <a:pt x="595" y="10260"/>
                    </a:lnTo>
                    <a:lnTo>
                      <a:pt x="575" y="8834"/>
                    </a:lnTo>
                    <a:lnTo>
                      <a:pt x="614" y="7408"/>
                    </a:lnTo>
                    <a:lnTo>
                      <a:pt x="595" y="7329"/>
                    </a:lnTo>
                    <a:lnTo>
                      <a:pt x="595" y="7269"/>
                    </a:lnTo>
                    <a:lnTo>
                      <a:pt x="555" y="7210"/>
                    </a:lnTo>
                    <a:lnTo>
                      <a:pt x="535" y="7170"/>
                    </a:lnTo>
                    <a:lnTo>
                      <a:pt x="436" y="7111"/>
                    </a:lnTo>
                    <a:lnTo>
                      <a:pt x="337" y="7091"/>
                    </a:lnTo>
                    <a:lnTo>
                      <a:pt x="218" y="7111"/>
                    </a:lnTo>
                    <a:lnTo>
                      <a:pt x="139" y="7170"/>
                    </a:lnTo>
                    <a:lnTo>
                      <a:pt x="99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40" y="7408"/>
                    </a:lnTo>
                    <a:lnTo>
                      <a:pt x="20" y="8279"/>
                    </a:lnTo>
                    <a:lnTo>
                      <a:pt x="0" y="9151"/>
                    </a:lnTo>
                    <a:lnTo>
                      <a:pt x="20" y="10022"/>
                    </a:lnTo>
                    <a:lnTo>
                      <a:pt x="40" y="10914"/>
                    </a:lnTo>
                    <a:lnTo>
                      <a:pt x="80" y="11785"/>
                    </a:lnTo>
                    <a:lnTo>
                      <a:pt x="139" y="12657"/>
                    </a:lnTo>
                    <a:lnTo>
                      <a:pt x="218" y="13528"/>
                    </a:lnTo>
                    <a:lnTo>
                      <a:pt x="297" y="14399"/>
                    </a:lnTo>
                    <a:lnTo>
                      <a:pt x="377" y="14974"/>
                    </a:lnTo>
                    <a:lnTo>
                      <a:pt x="476" y="15528"/>
                    </a:lnTo>
                    <a:lnTo>
                      <a:pt x="595" y="16083"/>
                    </a:lnTo>
                    <a:lnTo>
                      <a:pt x="674" y="16360"/>
                    </a:lnTo>
                    <a:lnTo>
                      <a:pt x="753" y="16618"/>
                    </a:lnTo>
                    <a:lnTo>
                      <a:pt x="852" y="16875"/>
                    </a:lnTo>
                    <a:lnTo>
                      <a:pt x="971" y="17133"/>
                    </a:lnTo>
                    <a:lnTo>
                      <a:pt x="1090" y="17370"/>
                    </a:lnTo>
                    <a:lnTo>
                      <a:pt x="1228" y="17588"/>
                    </a:lnTo>
                    <a:lnTo>
                      <a:pt x="1367" y="17806"/>
                    </a:lnTo>
                    <a:lnTo>
                      <a:pt x="1545" y="18024"/>
                    </a:lnTo>
                    <a:lnTo>
                      <a:pt x="1723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20" y="18440"/>
                    </a:lnTo>
                    <a:lnTo>
                      <a:pt x="2179" y="18420"/>
                    </a:lnTo>
                    <a:lnTo>
                      <a:pt x="2238" y="18381"/>
                    </a:lnTo>
                    <a:lnTo>
                      <a:pt x="2298" y="18341"/>
                    </a:lnTo>
                    <a:lnTo>
                      <a:pt x="2318" y="18282"/>
                    </a:lnTo>
                    <a:lnTo>
                      <a:pt x="2357" y="18202"/>
                    </a:lnTo>
                    <a:lnTo>
                      <a:pt x="2555" y="17113"/>
                    </a:lnTo>
                    <a:lnTo>
                      <a:pt x="2793" y="16004"/>
                    </a:lnTo>
                    <a:lnTo>
                      <a:pt x="3070" y="14855"/>
                    </a:lnTo>
                    <a:lnTo>
                      <a:pt x="3367" y="13686"/>
                    </a:lnTo>
                    <a:lnTo>
                      <a:pt x="3645" y="12518"/>
                    </a:lnTo>
                    <a:lnTo>
                      <a:pt x="3922" y="11330"/>
                    </a:lnTo>
                    <a:lnTo>
                      <a:pt x="4160" y="10141"/>
                    </a:lnTo>
                    <a:lnTo>
                      <a:pt x="4259" y="9527"/>
                    </a:lnTo>
                    <a:lnTo>
                      <a:pt x="4358" y="8933"/>
                    </a:lnTo>
                    <a:lnTo>
                      <a:pt x="4437" y="8339"/>
                    </a:lnTo>
                    <a:lnTo>
                      <a:pt x="4496" y="7764"/>
                    </a:lnTo>
                    <a:lnTo>
                      <a:pt x="4536" y="7170"/>
                    </a:lnTo>
                    <a:lnTo>
                      <a:pt x="4556" y="6596"/>
                    </a:lnTo>
                    <a:lnTo>
                      <a:pt x="4556" y="6002"/>
                    </a:lnTo>
                    <a:lnTo>
                      <a:pt x="4536" y="5427"/>
                    </a:lnTo>
                    <a:lnTo>
                      <a:pt x="4477" y="4853"/>
                    </a:lnTo>
                    <a:lnTo>
                      <a:pt x="4397" y="4298"/>
                    </a:lnTo>
                    <a:lnTo>
                      <a:pt x="4298" y="3744"/>
                    </a:lnTo>
                    <a:lnTo>
                      <a:pt x="4160" y="3189"/>
                    </a:lnTo>
                    <a:lnTo>
                      <a:pt x="4001" y="2654"/>
                    </a:lnTo>
                    <a:lnTo>
                      <a:pt x="3783" y="2120"/>
                    </a:lnTo>
                    <a:lnTo>
                      <a:pt x="3546" y="1605"/>
                    </a:lnTo>
                    <a:lnTo>
                      <a:pt x="3268" y="1090"/>
                    </a:lnTo>
                    <a:lnTo>
                      <a:pt x="2951" y="595"/>
                    </a:lnTo>
                    <a:lnTo>
                      <a:pt x="2595" y="99"/>
                    </a:lnTo>
                    <a:lnTo>
                      <a:pt x="2555" y="60"/>
                    </a:lnTo>
                    <a:lnTo>
                      <a:pt x="2496" y="20"/>
                    </a:lnTo>
                    <a:lnTo>
                      <a:pt x="243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8" name="Google Shape;6638;p24"/>
              <p:cNvSpPr/>
              <p:nvPr/>
            </p:nvSpPr>
            <p:spPr>
              <a:xfrm>
                <a:off x="3487150" y="1843400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33" y="1"/>
                    </a:moveTo>
                    <a:lnTo>
                      <a:pt x="634" y="21"/>
                    </a:lnTo>
                    <a:lnTo>
                      <a:pt x="535" y="80"/>
                    </a:lnTo>
                    <a:lnTo>
                      <a:pt x="476" y="159"/>
                    </a:lnTo>
                    <a:lnTo>
                      <a:pt x="436" y="219"/>
                    </a:lnTo>
                    <a:lnTo>
                      <a:pt x="436" y="278"/>
                    </a:lnTo>
                    <a:lnTo>
                      <a:pt x="436" y="338"/>
                    </a:lnTo>
                    <a:lnTo>
                      <a:pt x="436" y="417"/>
                    </a:lnTo>
                    <a:lnTo>
                      <a:pt x="614" y="1051"/>
                    </a:lnTo>
                    <a:lnTo>
                      <a:pt x="733" y="1684"/>
                    </a:lnTo>
                    <a:lnTo>
                      <a:pt x="852" y="2338"/>
                    </a:lnTo>
                    <a:lnTo>
                      <a:pt x="931" y="2972"/>
                    </a:lnTo>
                    <a:lnTo>
                      <a:pt x="991" y="3625"/>
                    </a:lnTo>
                    <a:lnTo>
                      <a:pt x="1010" y="4279"/>
                    </a:lnTo>
                    <a:lnTo>
                      <a:pt x="1010" y="4952"/>
                    </a:lnTo>
                    <a:lnTo>
                      <a:pt x="991" y="5606"/>
                    </a:lnTo>
                    <a:lnTo>
                      <a:pt x="931" y="6299"/>
                    </a:lnTo>
                    <a:lnTo>
                      <a:pt x="832" y="6973"/>
                    </a:lnTo>
                    <a:lnTo>
                      <a:pt x="733" y="7646"/>
                    </a:lnTo>
                    <a:lnTo>
                      <a:pt x="614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80" y="11587"/>
                    </a:lnTo>
                    <a:lnTo>
                      <a:pt x="20" y="12142"/>
                    </a:lnTo>
                    <a:lnTo>
                      <a:pt x="0" y="12716"/>
                    </a:lnTo>
                    <a:lnTo>
                      <a:pt x="0" y="13291"/>
                    </a:lnTo>
                    <a:lnTo>
                      <a:pt x="40" y="13845"/>
                    </a:lnTo>
                    <a:lnTo>
                      <a:pt x="99" y="14400"/>
                    </a:lnTo>
                    <a:lnTo>
                      <a:pt x="198" y="14974"/>
                    </a:lnTo>
                    <a:lnTo>
                      <a:pt x="317" y="15529"/>
                    </a:lnTo>
                    <a:lnTo>
                      <a:pt x="476" y="16143"/>
                    </a:lnTo>
                    <a:lnTo>
                      <a:pt x="674" y="16737"/>
                    </a:lnTo>
                    <a:lnTo>
                      <a:pt x="1050" y="17945"/>
                    </a:lnTo>
                    <a:lnTo>
                      <a:pt x="1228" y="18559"/>
                    </a:lnTo>
                    <a:lnTo>
                      <a:pt x="1387" y="19173"/>
                    </a:lnTo>
                    <a:lnTo>
                      <a:pt x="1525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24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3" y="20659"/>
                    </a:lnTo>
                    <a:lnTo>
                      <a:pt x="182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120" y="20659"/>
                    </a:lnTo>
                    <a:lnTo>
                      <a:pt x="2139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1981" y="19252"/>
                    </a:lnTo>
                    <a:lnTo>
                      <a:pt x="1862" y="18678"/>
                    </a:lnTo>
                    <a:lnTo>
                      <a:pt x="1704" y="18124"/>
                    </a:lnTo>
                    <a:lnTo>
                      <a:pt x="1347" y="17014"/>
                    </a:lnTo>
                    <a:lnTo>
                      <a:pt x="1010" y="15885"/>
                    </a:lnTo>
                    <a:lnTo>
                      <a:pt x="911" y="15549"/>
                    </a:lnTo>
                    <a:lnTo>
                      <a:pt x="832" y="15192"/>
                    </a:lnTo>
                    <a:lnTo>
                      <a:pt x="753" y="14836"/>
                    </a:lnTo>
                    <a:lnTo>
                      <a:pt x="713" y="14499"/>
                    </a:lnTo>
                    <a:lnTo>
                      <a:pt x="614" y="13806"/>
                    </a:lnTo>
                    <a:lnTo>
                      <a:pt x="595" y="13113"/>
                    </a:lnTo>
                    <a:lnTo>
                      <a:pt x="595" y="12419"/>
                    </a:lnTo>
                    <a:lnTo>
                      <a:pt x="634" y="11726"/>
                    </a:lnTo>
                    <a:lnTo>
                      <a:pt x="713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68" y="7824"/>
                    </a:lnTo>
                    <a:lnTo>
                      <a:pt x="1387" y="7190"/>
                    </a:lnTo>
                    <a:lnTo>
                      <a:pt x="1466" y="6576"/>
                    </a:lnTo>
                    <a:lnTo>
                      <a:pt x="1525" y="5943"/>
                    </a:lnTo>
                    <a:lnTo>
                      <a:pt x="156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8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8" y="1486"/>
                    </a:lnTo>
                    <a:lnTo>
                      <a:pt x="1149" y="852"/>
                    </a:lnTo>
                    <a:lnTo>
                      <a:pt x="991" y="239"/>
                    </a:lnTo>
                    <a:lnTo>
                      <a:pt x="971" y="159"/>
                    </a:lnTo>
                    <a:lnTo>
                      <a:pt x="931" y="120"/>
                    </a:lnTo>
                    <a:lnTo>
                      <a:pt x="892" y="60"/>
                    </a:lnTo>
                    <a:lnTo>
                      <a:pt x="852" y="40"/>
                    </a:lnTo>
                    <a:lnTo>
                      <a:pt x="73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9" name="Google Shape;6639;p24"/>
              <p:cNvSpPr/>
              <p:nvPr/>
            </p:nvSpPr>
            <p:spPr>
              <a:xfrm>
                <a:off x="3421300" y="1963725"/>
                <a:ext cx="1015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61" h="51557" extrusionOk="0">
                    <a:moveTo>
                      <a:pt x="1624" y="1"/>
                    </a:moveTo>
                    <a:lnTo>
                      <a:pt x="1585" y="21"/>
                    </a:lnTo>
                    <a:lnTo>
                      <a:pt x="1525" y="40"/>
                    </a:lnTo>
                    <a:lnTo>
                      <a:pt x="1486" y="60"/>
                    </a:lnTo>
                    <a:lnTo>
                      <a:pt x="1466" y="120"/>
                    </a:lnTo>
                    <a:lnTo>
                      <a:pt x="1426" y="179"/>
                    </a:lnTo>
                    <a:lnTo>
                      <a:pt x="1406" y="238"/>
                    </a:lnTo>
                    <a:lnTo>
                      <a:pt x="1050" y="2774"/>
                    </a:lnTo>
                    <a:lnTo>
                      <a:pt x="872" y="4041"/>
                    </a:lnTo>
                    <a:lnTo>
                      <a:pt x="713" y="5309"/>
                    </a:lnTo>
                    <a:lnTo>
                      <a:pt x="575" y="6596"/>
                    </a:lnTo>
                    <a:lnTo>
                      <a:pt x="436" y="7884"/>
                    </a:lnTo>
                    <a:lnTo>
                      <a:pt x="317" y="9171"/>
                    </a:lnTo>
                    <a:lnTo>
                      <a:pt x="218" y="10458"/>
                    </a:lnTo>
                    <a:lnTo>
                      <a:pt x="139" y="11746"/>
                    </a:lnTo>
                    <a:lnTo>
                      <a:pt x="60" y="13033"/>
                    </a:lnTo>
                    <a:lnTo>
                      <a:pt x="20" y="14321"/>
                    </a:lnTo>
                    <a:lnTo>
                      <a:pt x="0" y="15608"/>
                    </a:lnTo>
                    <a:lnTo>
                      <a:pt x="0" y="16895"/>
                    </a:lnTo>
                    <a:lnTo>
                      <a:pt x="20" y="18183"/>
                    </a:lnTo>
                    <a:lnTo>
                      <a:pt x="60" y="19470"/>
                    </a:lnTo>
                    <a:lnTo>
                      <a:pt x="119" y="20738"/>
                    </a:lnTo>
                    <a:lnTo>
                      <a:pt x="218" y="21966"/>
                    </a:lnTo>
                    <a:lnTo>
                      <a:pt x="357" y="23174"/>
                    </a:lnTo>
                    <a:lnTo>
                      <a:pt x="515" y="24362"/>
                    </a:lnTo>
                    <a:lnTo>
                      <a:pt x="713" y="25551"/>
                    </a:lnTo>
                    <a:lnTo>
                      <a:pt x="931" y="26719"/>
                    </a:lnTo>
                    <a:lnTo>
                      <a:pt x="1169" y="27908"/>
                    </a:lnTo>
                    <a:lnTo>
                      <a:pt x="1426" y="29076"/>
                    </a:lnTo>
                    <a:lnTo>
                      <a:pt x="1723" y="30245"/>
                    </a:lnTo>
                    <a:lnTo>
                      <a:pt x="2317" y="32622"/>
                    </a:lnTo>
                    <a:lnTo>
                      <a:pt x="2615" y="33810"/>
                    </a:lnTo>
                    <a:lnTo>
                      <a:pt x="2872" y="34998"/>
                    </a:lnTo>
                    <a:lnTo>
                      <a:pt x="3090" y="36207"/>
                    </a:lnTo>
                    <a:lnTo>
                      <a:pt x="3209" y="36821"/>
                    </a:lnTo>
                    <a:lnTo>
                      <a:pt x="3288" y="37435"/>
                    </a:lnTo>
                    <a:lnTo>
                      <a:pt x="3367" y="38029"/>
                    </a:lnTo>
                    <a:lnTo>
                      <a:pt x="3427" y="38643"/>
                    </a:lnTo>
                    <a:lnTo>
                      <a:pt x="3466" y="39257"/>
                    </a:lnTo>
                    <a:lnTo>
                      <a:pt x="3486" y="39891"/>
                    </a:lnTo>
                    <a:lnTo>
                      <a:pt x="3506" y="40604"/>
                    </a:lnTo>
                    <a:lnTo>
                      <a:pt x="3486" y="41317"/>
                    </a:lnTo>
                    <a:lnTo>
                      <a:pt x="3446" y="42030"/>
                    </a:lnTo>
                    <a:lnTo>
                      <a:pt x="3387" y="42743"/>
                    </a:lnTo>
                    <a:lnTo>
                      <a:pt x="3248" y="44149"/>
                    </a:lnTo>
                    <a:lnTo>
                      <a:pt x="3090" y="45575"/>
                    </a:lnTo>
                    <a:lnTo>
                      <a:pt x="2931" y="46981"/>
                    </a:lnTo>
                    <a:lnTo>
                      <a:pt x="2872" y="47694"/>
                    </a:lnTo>
                    <a:lnTo>
                      <a:pt x="2832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2" y="50546"/>
                    </a:lnTo>
                    <a:lnTo>
                      <a:pt x="2872" y="51259"/>
                    </a:lnTo>
                    <a:lnTo>
                      <a:pt x="2912" y="51378"/>
                    </a:lnTo>
                    <a:lnTo>
                      <a:pt x="2951" y="51457"/>
                    </a:lnTo>
                    <a:lnTo>
                      <a:pt x="3011" y="51517"/>
                    </a:lnTo>
                    <a:lnTo>
                      <a:pt x="3090" y="51556"/>
                    </a:lnTo>
                    <a:lnTo>
                      <a:pt x="3308" y="51556"/>
                    </a:lnTo>
                    <a:lnTo>
                      <a:pt x="3367" y="51517"/>
                    </a:lnTo>
                    <a:lnTo>
                      <a:pt x="3407" y="51457"/>
                    </a:lnTo>
                    <a:lnTo>
                      <a:pt x="3446" y="51378"/>
                    </a:lnTo>
                    <a:lnTo>
                      <a:pt x="3446" y="51259"/>
                    </a:lnTo>
                    <a:lnTo>
                      <a:pt x="3407" y="50625"/>
                    </a:lnTo>
                    <a:lnTo>
                      <a:pt x="3367" y="50011"/>
                    </a:lnTo>
                    <a:lnTo>
                      <a:pt x="3367" y="49378"/>
                    </a:lnTo>
                    <a:lnTo>
                      <a:pt x="3387" y="48744"/>
                    </a:lnTo>
                    <a:lnTo>
                      <a:pt x="3427" y="48130"/>
                    </a:lnTo>
                    <a:lnTo>
                      <a:pt x="3466" y="47496"/>
                    </a:lnTo>
                    <a:lnTo>
                      <a:pt x="3585" y="46248"/>
                    </a:lnTo>
                    <a:lnTo>
                      <a:pt x="3862" y="43753"/>
                    </a:lnTo>
                    <a:lnTo>
                      <a:pt x="3981" y="42505"/>
                    </a:lnTo>
                    <a:lnTo>
                      <a:pt x="4021" y="41891"/>
                    </a:lnTo>
                    <a:lnTo>
                      <a:pt x="4060" y="41257"/>
                    </a:lnTo>
                    <a:lnTo>
                      <a:pt x="4060" y="40663"/>
                    </a:lnTo>
                    <a:lnTo>
                      <a:pt x="4060" y="40089"/>
                    </a:lnTo>
                    <a:lnTo>
                      <a:pt x="4041" y="39494"/>
                    </a:lnTo>
                    <a:lnTo>
                      <a:pt x="4001" y="38920"/>
                    </a:lnTo>
                    <a:lnTo>
                      <a:pt x="3961" y="38346"/>
                    </a:lnTo>
                    <a:lnTo>
                      <a:pt x="3902" y="37771"/>
                    </a:lnTo>
                    <a:lnTo>
                      <a:pt x="3744" y="36622"/>
                    </a:lnTo>
                    <a:lnTo>
                      <a:pt x="3545" y="35474"/>
                    </a:lnTo>
                    <a:lnTo>
                      <a:pt x="3308" y="34345"/>
                    </a:lnTo>
                    <a:lnTo>
                      <a:pt x="3050" y="33216"/>
                    </a:lnTo>
                    <a:lnTo>
                      <a:pt x="2773" y="32087"/>
                    </a:lnTo>
                    <a:lnTo>
                      <a:pt x="2179" y="29670"/>
                    </a:lnTo>
                    <a:lnTo>
                      <a:pt x="1902" y="28462"/>
                    </a:lnTo>
                    <a:lnTo>
                      <a:pt x="1624" y="27254"/>
                    </a:lnTo>
                    <a:lnTo>
                      <a:pt x="1367" y="26046"/>
                    </a:lnTo>
                    <a:lnTo>
                      <a:pt x="1149" y="24818"/>
                    </a:lnTo>
                    <a:lnTo>
                      <a:pt x="971" y="23590"/>
                    </a:lnTo>
                    <a:lnTo>
                      <a:pt x="812" y="22342"/>
                    </a:lnTo>
                    <a:lnTo>
                      <a:pt x="713" y="21055"/>
                    </a:lnTo>
                    <a:lnTo>
                      <a:pt x="634" y="19787"/>
                    </a:lnTo>
                    <a:lnTo>
                      <a:pt x="594" y="18500"/>
                    </a:lnTo>
                    <a:lnTo>
                      <a:pt x="575" y="17212"/>
                    </a:lnTo>
                    <a:lnTo>
                      <a:pt x="594" y="15925"/>
                    </a:lnTo>
                    <a:lnTo>
                      <a:pt x="614" y="14657"/>
                    </a:lnTo>
                    <a:lnTo>
                      <a:pt x="654" y="13370"/>
                    </a:lnTo>
                    <a:lnTo>
                      <a:pt x="733" y="12083"/>
                    </a:lnTo>
                    <a:lnTo>
                      <a:pt x="812" y="10617"/>
                    </a:lnTo>
                    <a:lnTo>
                      <a:pt x="931" y="9151"/>
                    </a:lnTo>
                    <a:lnTo>
                      <a:pt x="1050" y="7686"/>
                    </a:lnTo>
                    <a:lnTo>
                      <a:pt x="1208" y="6240"/>
                    </a:lnTo>
                    <a:lnTo>
                      <a:pt x="1367" y="4774"/>
                    </a:lnTo>
                    <a:lnTo>
                      <a:pt x="1545" y="3328"/>
                    </a:lnTo>
                    <a:lnTo>
                      <a:pt x="1743" y="1863"/>
                    </a:lnTo>
                    <a:lnTo>
                      <a:pt x="1961" y="417"/>
                    </a:lnTo>
                    <a:lnTo>
                      <a:pt x="1961" y="337"/>
                    </a:lnTo>
                    <a:lnTo>
                      <a:pt x="1961" y="278"/>
                    </a:lnTo>
                    <a:lnTo>
                      <a:pt x="1941" y="219"/>
                    </a:lnTo>
                    <a:lnTo>
                      <a:pt x="1902" y="159"/>
                    </a:lnTo>
                    <a:lnTo>
                      <a:pt x="1822" y="60"/>
                    </a:lnTo>
                    <a:lnTo>
                      <a:pt x="1743" y="21"/>
                    </a:lnTo>
                    <a:lnTo>
                      <a:pt x="162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0" name="Google Shape;6640;p24"/>
              <p:cNvSpPr/>
              <p:nvPr/>
            </p:nvSpPr>
            <p:spPr>
              <a:xfrm>
                <a:off x="354657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38" y="0"/>
                    </a:moveTo>
                    <a:lnTo>
                      <a:pt x="139" y="60"/>
                    </a:lnTo>
                    <a:lnTo>
                      <a:pt x="60" y="139"/>
                    </a:lnTo>
                    <a:lnTo>
                      <a:pt x="20" y="198"/>
                    </a:lnTo>
                    <a:lnTo>
                      <a:pt x="0" y="258"/>
                    </a:lnTo>
                    <a:lnTo>
                      <a:pt x="0" y="337"/>
                    </a:lnTo>
                    <a:lnTo>
                      <a:pt x="0" y="416"/>
                    </a:lnTo>
                    <a:lnTo>
                      <a:pt x="218" y="1941"/>
                    </a:lnTo>
                    <a:lnTo>
                      <a:pt x="396" y="3486"/>
                    </a:lnTo>
                    <a:lnTo>
                      <a:pt x="535" y="5031"/>
                    </a:lnTo>
                    <a:lnTo>
                      <a:pt x="614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4" y="11230"/>
                    </a:lnTo>
                    <a:lnTo>
                      <a:pt x="535" y="12795"/>
                    </a:lnTo>
                    <a:lnTo>
                      <a:pt x="535" y="12854"/>
                    </a:lnTo>
                    <a:lnTo>
                      <a:pt x="555" y="12934"/>
                    </a:lnTo>
                    <a:lnTo>
                      <a:pt x="574" y="12973"/>
                    </a:lnTo>
                    <a:lnTo>
                      <a:pt x="614" y="13033"/>
                    </a:lnTo>
                    <a:lnTo>
                      <a:pt x="693" y="13092"/>
                    </a:lnTo>
                    <a:lnTo>
                      <a:pt x="792" y="13112"/>
                    </a:lnTo>
                    <a:lnTo>
                      <a:pt x="911" y="13092"/>
                    </a:lnTo>
                    <a:lnTo>
                      <a:pt x="990" y="13033"/>
                    </a:lnTo>
                    <a:lnTo>
                      <a:pt x="1030" y="12973"/>
                    </a:lnTo>
                    <a:lnTo>
                      <a:pt x="1070" y="12934"/>
                    </a:lnTo>
                    <a:lnTo>
                      <a:pt x="1089" y="12854"/>
                    </a:lnTo>
                    <a:lnTo>
                      <a:pt x="1109" y="12795"/>
                    </a:lnTo>
                    <a:lnTo>
                      <a:pt x="1188" y="11210"/>
                    </a:lnTo>
                    <a:lnTo>
                      <a:pt x="1228" y="9646"/>
                    </a:lnTo>
                    <a:lnTo>
                      <a:pt x="1228" y="8061"/>
                    </a:lnTo>
                    <a:lnTo>
                      <a:pt x="1169" y="6497"/>
                    </a:lnTo>
                    <a:lnTo>
                      <a:pt x="1089" y="4912"/>
                    </a:lnTo>
                    <a:lnTo>
                      <a:pt x="951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5" y="159"/>
                    </a:lnTo>
                    <a:lnTo>
                      <a:pt x="515" y="99"/>
                    </a:lnTo>
                    <a:lnTo>
                      <a:pt x="475" y="60"/>
                    </a:lnTo>
                    <a:lnTo>
                      <a:pt x="436" y="20"/>
                    </a:lnTo>
                    <a:lnTo>
                      <a:pt x="37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1" name="Google Shape;6641;p24"/>
              <p:cNvSpPr/>
              <p:nvPr/>
            </p:nvSpPr>
            <p:spPr>
              <a:xfrm>
                <a:off x="3446050" y="1002150"/>
                <a:ext cx="93100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4" h="35473" extrusionOk="0">
                    <a:moveTo>
                      <a:pt x="2397" y="0"/>
                    </a:moveTo>
                    <a:lnTo>
                      <a:pt x="2298" y="20"/>
                    </a:lnTo>
                    <a:lnTo>
                      <a:pt x="2199" y="59"/>
                    </a:lnTo>
                    <a:lnTo>
                      <a:pt x="2120" y="158"/>
                    </a:lnTo>
                    <a:lnTo>
                      <a:pt x="2060" y="277"/>
                    </a:lnTo>
                    <a:lnTo>
                      <a:pt x="2060" y="337"/>
                    </a:lnTo>
                    <a:lnTo>
                      <a:pt x="2060" y="416"/>
                    </a:lnTo>
                    <a:lnTo>
                      <a:pt x="2318" y="2753"/>
                    </a:lnTo>
                    <a:lnTo>
                      <a:pt x="2575" y="5110"/>
                    </a:lnTo>
                    <a:lnTo>
                      <a:pt x="2793" y="7467"/>
                    </a:lnTo>
                    <a:lnTo>
                      <a:pt x="2892" y="8655"/>
                    </a:lnTo>
                    <a:lnTo>
                      <a:pt x="2991" y="9824"/>
                    </a:lnTo>
                    <a:lnTo>
                      <a:pt x="3051" y="11012"/>
                    </a:lnTo>
                    <a:lnTo>
                      <a:pt x="3110" y="12181"/>
                    </a:lnTo>
                    <a:lnTo>
                      <a:pt x="3130" y="13369"/>
                    </a:lnTo>
                    <a:lnTo>
                      <a:pt x="3150" y="14558"/>
                    </a:lnTo>
                    <a:lnTo>
                      <a:pt x="3150" y="15746"/>
                    </a:lnTo>
                    <a:lnTo>
                      <a:pt x="3110" y="16915"/>
                    </a:lnTo>
                    <a:lnTo>
                      <a:pt x="3051" y="18103"/>
                    </a:lnTo>
                    <a:lnTo>
                      <a:pt x="2971" y="19291"/>
                    </a:lnTo>
                    <a:lnTo>
                      <a:pt x="2872" y="20420"/>
                    </a:lnTo>
                    <a:lnTo>
                      <a:pt x="2734" y="21529"/>
                    </a:lnTo>
                    <a:lnTo>
                      <a:pt x="2575" y="22639"/>
                    </a:lnTo>
                    <a:lnTo>
                      <a:pt x="2377" y="23748"/>
                    </a:lnTo>
                    <a:lnTo>
                      <a:pt x="2140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48" y="28065"/>
                    </a:lnTo>
                    <a:lnTo>
                      <a:pt x="654" y="29848"/>
                    </a:lnTo>
                    <a:lnTo>
                      <a:pt x="496" y="30284"/>
                    </a:lnTo>
                    <a:lnTo>
                      <a:pt x="377" y="30739"/>
                    </a:lnTo>
                    <a:lnTo>
                      <a:pt x="238" y="31195"/>
                    </a:lnTo>
                    <a:lnTo>
                      <a:pt x="139" y="31670"/>
                    </a:lnTo>
                    <a:lnTo>
                      <a:pt x="80" y="32126"/>
                    </a:lnTo>
                    <a:lnTo>
                      <a:pt x="20" y="32581"/>
                    </a:lnTo>
                    <a:lnTo>
                      <a:pt x="0" y="33037"/>
                    </a:lnTo>
                    <a:lnTo>
                      <a:pt x="20" y="33512"/>
                    </a:lnTo>
                    <a:lnTo>
                      <a:pt x="80" y="33968"/>
                    </a:lnTo>
                    <a:lnTo>
                      <a:pt x="198" y="34423"/>
                    </a:lnTo>
                    <a:lnTo>
                      <a:pt x="258" y="34641"/>
                    </a:lnTo>
                    <a:lnTo>
                      <a:pt x="337" y="34859"/>
                    </a:lnTo>
                    <a:lnTo>
                      <a:pt x="436" y="35097"/>
                    </a:lnTo>
                    <a:lnTo>
                      <a:pt x="555" y="35315"/>
                    </a:lnTo>
                    <a:lnTo>
                      <a:pt x="595" y="35374"/>
                    </a:lnTo>
                    <a:lnTo>
                      <a:pt x="634" y="35414"/>
                    </a:lnTo>
                    <a:lnTo>
                      <a:pt x="674" y="35453"/>
                    </a:lnTo>
                    <a:lnTo>
                      <a:pt x="733" y="35473"/>
                    </a:lnTo>
                    <a:lnTo>
                      <a:pt x="832" y="35473"/>
                    </a:lnTo>
                    <a:lnTo>
                      <a:pt x="931" y="35414"/>
                    </a:lnTo>
                    <a:lnTo>
                      <a:pt x="1030" y="35334"/>
                    </a:lnTo>
                    <a:lnTo>
                      <a:pt x="1070" y="35235"/>
                    </a:lnTo>
                    <a:lnTo>
                      <a:pt x="1090" y="35176"/>
                    </a:lnTo>
                    <a:lnTo>
                      <a:pt x="1090" y="35116"/>
                    </a:lnTo>
                    <a:lnTo>
                      <a:pt x="1070" y="35057"/>
                    </a:lnTo>
                    <a:lnTo>
                      <a:pt x="1050" y="34978"/>
                    </a:lnTo>
                    <a:lnTo>
                      <a:pt x="931" y="34740"/>
                    </a:lnTo>
                    <a:lnTo>
                      <a:pt x="812" y="34483"/>
                    </a:lnTo>
                    <a:lnTo>
                      <a:pt x="733" y="34245"/>
                    </a:lnTo>
                    <a:lnTo>
                      <a:pt x="674" y="33988"/>
                    </a:lnTo>
                    <a:lnTo>
                      <a:pt x="614" y="33730"/>
                    </a:lnTo>
                    <a:lnTo>
                      <a:pt x="595" y="33473"/>
                    </a:lnTo>
                    <a:lnTo>
                      <a:pt x="575" y="33195"/>
                    </a:lnTo>
                    <a:lnTo>
                      <a:pt x="555" y="32938"/>
                    </a:lnTo>
                    <a:lnTo>
                      <a:pt x="575" y="32680"/>
                    </a:lnTo>
                    <a:lnTo>
                      <a:pt x="575" y="32403"/>
                    </a:lnTo>
                    <a:lnTo>
                      <a:pt x="654" y="31868"/>
                    </a:lnTo>
                    <a:lnTo>
                      <a:pt x="753" y="31333"/>
                    </a:lnTo>
                    <a:lnTo>
                      <a:pt x="892" y="30799"/>
                    </a:lnTo>
                    <a:lnTo>
                      <a:pt x="1050" y="30244"/>
                    </a:lnTo>
                    <a:lnTo>
                      <a:pt x="1228" y="29709"/>
                    </a:lnTo>
                    <a:lnTo>
                      <a:pt x="1605" y="28660"/>
                    </a:lnTo>
                    <a:lnTo>
                      <a:pt x="1981" y="27650"/>
                    </a:lnTo>
                    <a:lnTo>
                      <a:pt x="2140" y="27154"/>
                    </a:lnTo>
                    <a:lnTo>
                      <a:pt x="2278" y="26679"/>
                    </a:lnTo>
                    <a:lnTo>
                      <a:pt x="2536" y="25669"/>
                    </a:lnTo>
                    <a:lnTo>
                      <a:pt x="2773" y="24639"/>
                    </a:lnTo>
                    <a:lnTo>
                      <a:pt x="2971" y="23609"/>
                    </a:lnTo>
                    <a:lnTo>
                      <a:pt x="3150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5" y="18380"/>
                    </a:lnTo>
                    <a:lnTo>
                      <a:pt x="3665" y="17231"/>
                    </a:lnTo>
                    <a:lnTo>
                      <a:pt x="3704" y="16102"/>
                    </a:lnTo>
                    <a:lnTo>
                      <a:pt x="3724" y="14954"/>
                    </a:lnTo>
                    <a:lnTo>
                      <a:pt x="3724" y="13825"/>
                    </a:lnTo>
                    <a:lnTo>
                      <a:pt x="3684" y="12696"/>
                    </a:lnTo>
                    <a:lnTo>
                      <a:pt x="3645" y="11547"/>
                    </a:lnTo>
                    <a:lnTo>
                      <a:pt x="3585" y="10418"/>
                    </a:lnTo>
                    <a:lnTo>
                      <a:pt x="3506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53" y="2496"/>
                    </a:lnTo>
                    <a:lnTo>
                      <a:pt x="2595" y="238"/>
                    </a:lnTo>
                    <a:lnTo>
                      <a:pt x="2595" y="158"/>
                    </a:lnTo>
                    <a:lnTo>
                      <a:pt x="2555" y="99"/>
                    </a:lnTo>
                    <a:lnTo>
                      <a:pt x="2536" y="59"/>
                    </a:lnTo>
                    <a:lnTo>
                      <a:pt x="2496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2" name="Google Shape;6642;p24"/>
              <p:cNvSpPr/>
              <p:nvPr/>
            </p:nvSpPr>
            <p:spPr>
              <a:xfrm>
                <a:off x="3543600" y="1291300"/>
                <a:ext cx="614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8659" extrusionOk="0">
                    <a:moveTo>
                      <a:pt x="1803" y="1"/>
                    </a:moveTo>
                    <a:lnTo>
                      <a:pt x="1704" y="21"/>
                    </a:lnTo>
                    <a:lnTo>
                      <a:pt x="1605" y="60"/>
                    </a:lnTo>
                    <a:lnTo>
                      <a:pt x="1525" y="159"/>
                    </a:lnTo>
                    <a:lnTo>
                      <a:pt x="1506" y="199"/>
                    </a:lnTo>
                    <a:lnTo>
                      <a:pt x="1486" y="278"/>
                    </a:lnTo>
                    <a:lnTo>
                      <a:pt x="1486" y="338"/>
                    </a:lnTo>
                    <a:lnTo>
                      <a:pt x="1506" y="417"/>
                    </a:lnTo>
                    <a:lnTo>
                      <a:pt x="1605" y="971"/>
                    </a:lnTo>
                    <a:lnTo>
                      <a:pt x="1704" y="1546"/>
                    </a:lnTo>
                    <a:lnTo>
                      <a:pt x="1783" y="2100"/>
                    </a:lnTo>
                    <a:lnTo>
                      <a:pt x="1842" y="2675"/>
                    </a:lnTo>
                    <a:lnTo>
                      <a:pt x="1882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882" y="4913"/>
                    </a:lnTo>
                    <a:lnTo>
                      <a:pt x="1862" y="5467"/>
                    </a:lnTo>
                    <a:lnTo>
                      <a:pt x="1822" y="6042"/>
                    </a:lnTo>
                    <a:lnTo>
                      <a:pt x="1704" y="7151"/>
                    </a:lnTo>
                    <a:lnTo>
                      <a:pt x="1565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71" y="11627"/>
                    </a:lnTo>
                    <a:lnTo>
                      <a:pt x="555" y="13865"/>
                    </a:lnTo>
                    <a:lnTo>
                      <a:pt x="377" y="14994"/>
                    </a:lnTo>
                    <a:lnTo>
                      <a:pt x="198" y="16103"/>
                    </a:lnTo>
                    <a:lnTo>
                      <a:pt x="79" y="17232"/>
                    </a:lnTo>
                    <a:lnTo>
                      <a:pt x="40" y="17787"/>
                    </a:lnTo>
                    <a:lnTo>
                      <a:pt x="0" y="18341"/>
                    </a:lnTo>
                    <a:lnTo>
                      <a:pt x="0" y="18421"/>
                    </a:lnTo>
                    <a:lnTo>
                      <a:pt x="20" y="18480"/>
                    </a:lnTo>
                    <a:lnTo>
                      <a:pt x="40" y="18540"/>
                    </a:lnTo>
                    <a:lnTo>
                      <a:pt x="79" y="18579"/>
                    </a:lnTo>
                    <a:lnTo>
                      <a:pt x="159" y="18639"/>
                    </a:lnTo>
                    <a:lnTo>
                      <a:pt x="258" y="18658"/>
                    </a:lnTo>
                    <a:lnTo>
                      <a:pt x="377" y="18639"/>
                    </a:lnTo>
                    <a:lnTo>
                      <a:pt x="456" y="18579"/>
                    </a:lnTo>
                    <a:lnTo>
                      <a:pt x="495" y="18540"/>
                    </a:lnTo>
                    <a:lnTo>
                      <a:pt x="535" y="18480"/>
                    </a:lnTo>
                    <a:lnTo>
                      <a:pt x="555" y="18421"/>
                    </a:lnTo>
                    <a:lnTo>
                      <a:pt x="575" y="18341"/>
                    </a:lnTo>
                    <a:lnTo>
                      <a:pt x="594" y="17787"/>
                    </a:lnTo>
                    <a:lnTo>
                      <a:pt x="654" y="17212"/>
                    </a:lnTo>
                    <a:lnTo>
                      <a:pt x="773" y="16084"/>
                    </a:lnTo>
                    <a:lnTo>
                      <a:pt x="931" y="14955"/>
                    </a:lnTo>
                    <a:lnTo>
                      <a:pt x="1129" y="13826"/>
                    </a:lnTo>
                    <a:lnTo>
                      <a:pt x="1545" y="11568"/>
                    </a:lnTo>
                    <a:lnTo>
                      <a:pt x="1743" y="10439"/>
                    </a:lnTo>
                    <a:lnTo>
                      <a:pt x="1941" y="9310"/>
                    </a:lnTo>
                    <a:lnTo>
                      <a:pt x="2120" y="8181"/>
                    </a:lnTo>
                    <a:lnTo>
                      <a:pt x="2278" y="7052"/>
                    </a:lnTo>
                    <a:lnTo>
                      <a:pt x="2377" y="5923"/>
                    </a:lnTo>
                    <a:lnTo>
                      <a:pt x="2417" y="5349"/>
                    </a:lnTo>
                    <a:lnTo>
                      <a:pt x="2436" y="4794"/>
                    </a:lnTo>
                    <a:lnTo>
                      <a:pt x="2456" y="4220"/>
                    </a:lnTo>
                    <a:lnTo>
                      <a:pt x="2456" y="3665"/>
                    </a:lnTo>
                    <a:lnTo>
                      <a:pt x="2436" y="3091"/>
                    </a:lnTo>
                    <a:lnTo>
                      <a:pt x="2397" y="2516"/>
                    </a:lnTo>
                    <a:lnTo>
                      <a:pt x="2337" y="1942"/>
                    </a:lnTo>
                    <a:lnTo>
                      <a:pt x="2258" y="1387"/>
                    </a:lnTo>
                    <a:lnTo>
                      <a:pt x="2159" y="813"/>
                    </a:lnTo>
                    <a:lnTo>
                      <a:pt x="2040" y="239"/>
                    </a:lnTo>
                    <a:lnTo>
                      <a:pt x="2020" y="159"/>
                    </a:lnTo>
                    <a:lnTo>
                      <a:pt x="1981" y="100"/>
                    </a:lnTo>
                    <a:lnTo>
                      <a:pt x="1961" y="60"/>
                    </a:lnTo>
                    <a:lnTo>
                      <a:pt x="1902" y="40"/>
                    </a:lnTo>
                    <a:lnTo>
                      <a:pt x="1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3" name="Google Shape;6643;p24"/>
              <p:cNvSpPr/>
              <p:nvPr/>
            </p:nvSpPr>
            <p:spPr>
              <a:xfrm>
                <a:off x="3325725" y="1365575"/>
                <a:ext cx="152050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82" h="74631" extrusionOk="0">
                    <a:moveTo>
                      <a:pt x="5725" y="1"/>
                    </a:moveTo>
                    <a:lnTo>
                      <a:pt x="5665" y="21"/>
                    </a:lnTo>
                    <a:lnTo>
                      <a:pt x="5625" y="60"/>
                    </a:lnTo>
                    <a:lnTo>
                      <a:pt x="5586" y="100"/>
                    </a:lnTo>
                    <a:lnTo>
                      <a:pt x="5546" y="179"/>
                    </a:lnTo>
                    <a:lnTo>
                      <a:pt x="5229" y="1031"/>
                    </a:lnTo>
                    <a:lnTo>
                      <a:pt x="4932" y="1882"/>
                    </a:lnTo>
                    <a:lnTo>
                      <a:pt x="4635" y="2754"/>
                    </a:lnTo>
                    <a:lnTo>
                      <a:pt x="4378" y="3606"/>
                    </a:lnTo>
                    <a:lnTo>
                      <a:pt x="4120" y="4477"/>
                    </a:lnTo>
                    <a:lnTo>
                      <a:pt x="3883" y="5348"/>
                    </a:lnTo>
                    <a:lnTo>
                      <a:pt x="3665" y="6220"/>
                    </a:lnTo>
                    <a:lnTo>
                      <a:pt x="3447" y="7091"/>
                    </a:lnTo>
                    <a:lnTo>
                      <a:pt x="3269" y="7963"/>
                    </a:lnTo>
                    <a:lnTo>
                      <a:pt x="3090" y="8854"/>
                    </a:lnTo>
                    <a:lnTo>
                      <a:pt x="2932" y="9726"/>
                    </a:lnTo>
                    <a:lnTo>
                      <a:pt x="2773" y="10617"/>
                    </a:lnTo>
                    <a:lnTo>
                      <a:pt x="2635" y="11508"/>
                    </a:lnTo>
                    <a:lnTo>
                      <a:pt x="2516" y="12400"/>
                    </a:lnTo>
                    <a:lnTo>
                      <a:pt x="2298" y="14182"/>
                    </a:lnTo>
                    <a:lnTo>
                      <a:pt x="2140" y="15965"/>
                    </a:lnTo>
                    <a:lnTo>
                      <a:pt x="2001" y="17767"/>
                    </a:lnTo>
                    <a:lnTo>
                      <a:pt x="1902" y="19569"/>
                    </a:lnTo>
                    <a:lnTo>
                      <a:pt x="1843" y="21372"/>
                    </a:lnTo>
                    <a:lnTo>
                      <a:pt x="1803" y="23174"/>
                    </a:lnTo>
                    <a:lnTo>
                      <a:pt x="1803" y="24996"/>
                    </a:lnTo>
                    <a:lnTo>
                      <a:pt x="1823" y="26818"/>
                    </a:lnTo>
                    <a:lnTo>
                      <a:pt x="1843" y="28641"/>
                    </a:lnTo>
                    <a:lnTo>
                      <a:pt x="1922" y="32305"/>
                    </a:lnTo>
                    <a:lnTo>
                      <a:pt x="2041" y="35949"/>
                    </a:lnTo>
                    <a:lnTo>
                      <a:pt x="2140" y="39613"/>
                    </a:lnTo>
                    <a:lnTo>
                      <a:pt x="2179" y="41435"/>
                    </a:lnTo>
                    <a:lnTo>
                      <a:pt x="2199" y="43258"/>
                    </a:lnTo>
                    <a:lnTo>
                      <a:pt x="2199" y="45080"/>
                    </a:lnTo>
                    <a:lnTo>
                      <a:pt x="2179" y="46902"/>
                    </a:lnTo>
                    <a:lnTo>
                      <a:pt x="2140" y="48724"/>
                    </a:lnTo>
                    <a:lnTo>
                      <a:pt x="2060" y="50546"/>
                    </a:lnTo>
                    <a:lnTo>
                      <a:pt x="1961" y="52349"/>
                    </a:lnTo>
                    <a:lnTo>
                      <a:pt x="1823" y="54151"/>
                    </a:lnTo>
                    <a:lnTo>
                      <a:pt x="1625" y="55934"/>
                    </a:lnTo>
                    <a:lnTo>
                      <a:pt x="1526" y="56845"/>
                    </a:lnTo>
                    <a:lnTo>
                      <a:pt x="1407" y="57736"/>
                    </a:lnTo>
                    <a:lnTo>
                      <a:pt x="1248" y="58706"/>
                    </a:lnTo>
                    <a:lnTo>
                      <a:pt x="1090" y="59697"/>
                    </a:lnTo>
                    <a:lnTo>
                      <a:pt x="753" y="61638"/>
                    </a:lnTo>
                    <a:lnTo>
                      <a:pt x="575" y="62628"/>
                    </a:lnTo>
                    <a:lnTo>
                      <a:pt x="416" y="63599"/>
                    </a:lnTo>
                    <a:lnTo>
                      <a:pt x="298" y="64589"/>
                    </a:lnTo>
                    <a:lnTo>
                      <a:pt x="179" y="65579"/>
                    </a:lnTo>
                    <a:lnTo>
                      <a:pt x="100" y="66669"/>
                    </a:lnTo>
                    <a:lnTo>
                      <a:pt x="40" y="67758"/>
                    </a:lnTo>
                    <a:lnTo>
                      <a:pt x="20" y="68847"/>
                    </a:lnTo>
                    <a:lnTo>
                      <a:pt x="1" y="69937"/>
                    </a:lnTo>
                    <a:lnTo>
                      <a:pt x="20" y="71046"/>
                    </a:lnTo>
                    <a:lnTo>
                      <a:pt x="60" y="72135"/>
                    </a:lnTo>
                    <a:lnTo>
                      <a:pt x="139" y="74314"/>
                    </a:lnTo>
                    <a:lnTo>
                      <a:pt x="159" y="74393"/>
                    </a:lnTo>
                    <a:lnTo>
                      <a:pt x="179" y="74452"/>
                    </a:lnTo>
                    <a:lnTo>
                      <a:pt x="199" y="74512"/>
                    </a:lnTo>
                    <a:lnTo>
                      <a:pt x="238" y="74551"/>
                    </a:lnTo>
                    <a:lnTo>
                      <a:pt x="337" y="74611"/>
                    </a:lnTo>
                    <a:lnTo>
                      <a:pt x="436" y="74631"/>
                    </a:lnTo>
                    <a:lnTo>
                      <a:pt x="555" y="74611"/>
                    </a:lnTo>
                    <a:lnTo>
                      <a:pt x="634" y="74551"/>
                    </a:lnTo>
                    <a:lnTo>
                      <a:pt x="674" y="74512"/>
                    </a:lnTo>
                    <a:lnTo>
                      <a:pt x="694" y="74452"/>
                    </a:lnTo>
                    <a:lnTo>
                      <a:pt x="714" y="74393"/>
                    </a:lnTo>
                    <a:lnTo>
                      <a:pt x="714" y="74314"/>
                    </a:lnTo>
                    <a:lnTo>
                      <a:pt x="634" y="72373"/>
                    </a:lnTo>
                    <a:lnTo>
                      <a:pt x="595" y="71402"/>
                    </a:lnTo>
                    <a:lnTo>
                      <a:pt x="575" y="70432"/>
                    </a:lnTo>
                    <a:lnTo>
                      <a:pt x="575" y="69461"/>
                    </a:lnTo>
                    <a:lnTo>
                      <a:pt x="595" y="68491"/>
                    </a:lnTo>
                    <a:lnTo>
                      <a:pt x="615" y="67520"/>
                    </a:lnTo>
                    <a:lnTo>
                      <a:pt x="674" y="66550"/>
                    </a:lnTo>
                    <a:lnTo>
                      <a:pt x="753" y="65619"/>
                    </a:lnTo>
                    <a:lnTo>
                      <a:pt x="852" y="64688"/>
                    </a:lnTo>
                    <a:lnTo>
                      <a:pt x="991" y="63757"/>
                    </a:lnTo>
                    <a:lnTo>
                      <a:pt x="1129" y="62846"/>
                    </a:lnTo>
                    <a:lnTo>
                      <a:pt x="1446" y="61004"/>
                    </a:lnTo>
                    <a:lnTo>
                      <a:pt x="1763" y="59162"/>
                    </a:lnTo>
                    <a:lnTo>
                      <a:pt x="1902" y="58271"/>
                    </a:lnTo>
                    <a:lnTo>
                      <a:pt x="2021" y="57379"/>
                    </a:lnTo>
                    <a:lnTo>
                      <a:pt x="2239" y="55597"/>
                    </a:lnTo>
                    <a:lnTo>
                      <a:pt x="2417" y="53814"/>
                    </a:lnTo>
                    <a:lnTo>
                      <a:pt x="2556" y="52012"/>
                    </a:lnTo>
                    <a:lnTo>
                      <a:pt x="2655" y="50210"/>
                    </a:lnTo>
                    <a:lnTo>
                      <a:pt x="2714" y="48407"/>
                    </a:lnTo>
                    <a:lnTo>
                      <a:pt x="2754" y="46605"/>
                    </a:lnTo>
                    <a:lnTo>
                      <a:pt x="2754" y="44803"/>
                    </a:lnTo>
                    <a:lnTo>
                      <a:pt x="2754" y="43000"/>
                    </a:lnTo>
                    <a:lnTo>
                      <a:pt x="2734" y="41218"/>
                    </a:lnTo>
                    <a:lnTo>
                      <a:pt x="2655" y="37613"/>
                    </a:lnTo>
                    <a:lnTo>
                      <a:pt x="2536" y="34008"/>
                    </a:lnTo>
                    <a:lnTo>
                      <a:pt x="2437" y="30423"/>
                    </a:lnTo>
                    <a:lnTo>
                      <a:pt x="2397" y="28621"/>
                    </a:lnTo>
                    <a:lnTo>
                      <a:pt x="2377" y="26818"/>
                    </a:lnTo>
                    <a:lnTo>
                      <a:pt x="2357" y="25016"/>
                    </a:lnTo>
                    <a:lnTo>
                      <a:pt x="2377" y="23234"/>
                    </a:lnTo>
                    <a:lnTo>
                      <a:pt x="2417" y="21431"/>
                    </a:lnTo>
                    <a:lnTo>
                      <a:pt x="2476" y="19629"/>
                    </a:lnTo>
                    <a:lnTo>
                      <a:pt x="2575" y="17826"/>
                    </a:lnTo>
                    <a:lnTo>
                      <a:pt x="2714" y="16044"/>
                    </a:lnTo>
                    <a:lnTo>
                      <a:pt x="2793" y="15034"/>
                    </a:lnTo>
                    <a:lnTo>
                      <a:pt x="2892" y="14043"/>
                    </a:lnTo>
                    <a:lnTo>
                      <a:pt x="3011" y="13053"/>
                    </a:lnTo>
                    <a:lnTo>
                      <a:pt x="3150" y="12043"/>
                    </a:lnTo>
                    <a:lnTo>
                      <a:pt x="3288" y="11053"/>
                    </a:lnTo>
                    <a:lnTo>
                      <a:pt x="3447" y="10062"/>
                    </a:lnTo>
                    <a:lnTo>
                      <a:pt x="3625" y="9092"/>
                    </a:lnTo>
                    <a:lnTo>
                      <a:pt x="3823" y="8102"/>
                    </a:lnTo>
                    <a:lnTo>
                      <a:pt x="4041" y="7131"/>
                    </a:lnTo>
                    <a:lnTo>
                      <a:pt x="4279" y="6161"/>
                    </a:lnTo>
                    <a:lnTo>
                      <a:pt x="4516" y="5210"/>
                    </a:lnTo>
                    <a:lnTo>
                      <a:pt x="4774" y="4259"/>
                    </a:lnTo>
                    <a:lnTo>
                      <a:pt x="5071" y="3308"/>
                    </a:lnTo>
                    <a:lnTo>
                      <a:pt x="5368" y="2358"/>
                    </a:lnTo>
                    <a:lnTo>
                      <a:pt x="5705" y="1427"/>
                    </a:lnTo>
                    <a:lnTo>
                      <a:pt x="6041" y="496"/>
                    </a:lnTo>
                    <a:lnTo>
                      <a:pt x="6061" y="437"/>
                    </a:lnTo>
                    <a:lnTo>
                      <a:pt x="6081" y="357"/>
                    </a:lnTo>
                    <a:lnTo>
                      <a:pt x="6061" y="238"/>
                    </a:lnTo>
                    <a:lnTo>
                      <a:pt x="6002" y="120"/>
                    </a:lnTo>
                    <a:lnTo>
                      <a:pt x="5903" y="40"/>
                    </a:lnTo>
                    <a:lnTo>
                      <a:pt x="582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4" name="Google Shape;6644;p24"/>
              <p:cNvSpPr/>
              <p:nvPr/>
            </p:nvSpPr>
            <p:spPr>
              <a:xfrm>
                <a:off x="3389100" y="2829750"/>
                <a:ext cx="896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86" h="15153" extrusionOk="0">
                    <a:moveTo>
                      <a:pt x="2120" y="1"/>
                    </a:moveTo>
                    <a:lnTo>
                      <a:pt x="2021" y="21"/>
                    </a:lnTo>
                    <a:lnTo>
                      <a:pt x="1942" y="40"/>
                    </a:lnTo>
                    <a:lnTo>
                      <a:pt x="1843" y="80"/>
                    </a:lnTo>
                    <a:lnTo>
                      <a:pt x="1684" y="179"/>
                    </a:lnTo>
                    <a:lnTo>
                      <a:pt x="1526" y="338"/>
                    </a:lnTo>
                    <a:lnTo>
                      <a:pt x="1407" y="496"/>
                    </a:lnTo>
                    <a:lnTo>
                      <a:pt x="1288" y="694"/>
                    </a:lnTo>
                    <a:lnTo>
                      <a:pt x="1189" y="892"/>
                    </a:lnTo>
                    <a:lnTo>
                      <a:pt x="1031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54" y="2754"/>
                    </a:lnTo>
                    <a:lnTo>
                      <a:pt x="496" y="3744"/>
                    </a:lnTo>
                    <a:lnTo>
                      <a:pt x="357" y="4695"/>
                    </a:lnTo>
                    <a:lnTo>
                      <a:pt x="219" y="5705"/>
                    </a:lnTo>
                    <a:lnTo>
                      <a:pt x="120" y="6735"/>
                    </a:lnTo>
                    <a:lnTo>
                      <a:pt x="60" y="7745"/>
                    </a:lnTo>
                    <a:lnTo>
                      <a:pt x="21" y="8775"/>
                    </a:lnTo>
                    <a:lnTo>
                      <a:pt x="1" y="9805"/>
                    </a:lnTo>
                    <a:lnTo>
                      <a:pt x="40" y="10835"/>
                    </a:lnTo>
                    <a:lnTo>
                      <a:pt x="80" y="11845"/>
                    </a:lnTo>
                    <a:lnTo>
                      <a:pt x="179" y="12875"/>
                    </a:lnTo>
                    <a:lnTo>
                      <a:pt x="179" y="12954"/>
                    </a:lnTo>
                    <a:lnTo>
                      <a:pt x="219" y="13014"/>
                    </a:lnTo>
                    <a:lnTo>
                      <a:pt x="238" y="13073"/>
                    </a:lnTo>
                    <a:lnTo>
                      <a:pt x="278" y="13113"/>
                    </a:lnTo>
                    <a:lnTo>
                      <a:pt x="377" y="13172"/>
                    </a:lnTo>
                    <a:lnTo>
                      <a:pt x="496" y="13192"/>
                    </a:lnTo>
                    <a:lnTo>
                      <a:pt x="595" y="13172"/>
                    </a:lnTo>
                    <a:lnTo>
                      <a:pt x="635" y="13152"/>
                    </a:lnTo>
                    <a:lnTo>
                      <a:pt x="674" y="13113"/>
                    </a:lnTo>
                    <a:lnTo>
                      <a:pt x="714" y="13073"/>
                    </a:lnTo>
                    <a:lnTo>
                      <a:pt x="734" y="13014"/>
                    </a:lnTo>
                    <a:lnTo>
                      <a:pt x="734" y="12954"/>
                    </a:lnTo>
                    <a:lnTo>
                      <a:pt x="734" y="12875"/>
                    </a:lnTo>
                    <a:lnTo>
                      <a:pt x="674" y="12063"/>
                    </a:lnTo>
                    <a:lnTo>
                      <a:pt x="615" y="11231"/>
                    </a:lnTo>
                    <a:lnTo>
                      <a:pt x="595" y="10419"/>
                    </a:lnTo>
                    <a:lnTo>
                      <a:pt x="575" y="9607"/>
                    </a:lnTo>
                    <a:lnTo>
                      <a:pt x="575" y="8775"/>
                    </a:lnTo>
                    <a:lnTo>
                      <a:pt x="615" y="7963"/>
                    </a:lnTo>
                    <a:lnTo>
                      <a:pt x="654" y="7151"/>
                    </a:lnTo>
                    <a:lnTo>
                      <a:pt x="734" y="6339"/>
                    </a:lnTo>
                    <a:lnTo>
                      <a:pt x="813" y="5507"/>
                    </a:lnTo>
                    <a:lnTo>
                      <a:pt x="932" y="4675"/>
                    </a:lnTo>
                    <a:lnTo>
                      <a:pt x="1070" y="3863"/>
                    </a:lnTo>
                    <a:lnTo>
                      <a:pt x="1229" y="3031"/>
                    </a:lnTo>
                    <a:lnTo>
                      <a:pt x="1387" y="2279"/>
                    </a:lnTo>
                    <a:lnTo>
                      <a:pt x="1486" y="1902"/>
                    </a:lnTo>
                    <a:lnTo>
                      <a:pt x="1585" y="1526"/>
                    </a:lnTo>
                    <a:lnTo>
                      <a:pt x="1645" y="1348"/>
                    </a:lnTo>
                    <a:lnTo>
                      <a:pt x="1704" y="1130"/>
                    </a:lnTo>
                    <a:lnTo>
                      <a:pt x="1803" y="932"/>
                    </a:lnTo>
                    <a:lnTo>
                      <a:pt x="1863" y="853"/>
                    </a:lnTo>
                    <a:lnTo>
                      <a:pt x="1922" y="793"/>
                    </a:lnTo>
                    <a:lnTo>
                      <a:pt x="1981" y="753"/>
                    </a:lnTo>
                    <a:lnTo>
                      <a:pt x="2061" y="734"/>
                    </a:lnTo>
                    <a:lnTo>
                      <a:pt x="2179" y="734"/>
                    </a:lnTo>
                    <a:lnTo>
                      <a:pt x="2278" y="773"/>
                    </a:lnTo>
                    <a:lnTo>
                      <a:pt x="2377" y="853"/>
                    </a:lnTo>
                    <a:lnTo>
                      <a:pt x="2457" y="952"/>
                    </a:lnTo>
                    <a:lnTo>
                      <a:pt x="2536" y="1090"/>
                    </a:lnTo>
                    <a:lnTo>
                      <a:pt x="2655" y="1328"/>
                    </a:lnTo>
                    <a:lnTo>
                      <a:pt x="2754" y="1704"/>
                    </a:lnTo>
                    <a:lnTo>
                      <a:pt x="2853" y="2120"/>
                    </a:lnTo>
                    <a:lnTo>
                      <a:pt x="2912" y="2516"/>
                    </a:lnTo>
                    <a:lnTo>
                      <a:pt x="2952" y="2952"/>
                    </a:lnTo>
                    <a:lnTo>
                      <a:pt x="2991" y="3368"/>
                    </a:lnTo>
                    <a:lnTo>
                      <a:pt x="3011" y="3784"/>
                    </a:lnTo>
                    <a:lnTo>
                      <a:pt x="3011" y="4616"/>
                    </a:lnTo>
                    <a:lnTo>
                      <a:pt x="3011" y="5507"/>
                    </a:lnTo>
                    <a:lnTo>
                      <a:pt x="2972" y="6398"/>
                    </a:lnTo>
                    <a:lnTo>
                      <a:pt x="2912" y="7270"/>
                    </a:lnTo>
                    <a:lnTo>
                      <a:pt x="2813" y="8161"/>
                    </a:lnTo>
                    <a:lnTo>
                      <a:pt x="2714" y="8993"/>
                    </a:lnTo>
                    <a:lnTo>
                      <a:pt x="2576" y="9825"/>
                    </a:lnTo>
                    <a:lnTo>
                      <a:pt x="2437" y="10657"/>
                    </a:lnTo>
                    <a:lnTo>
                      <a:pt x="2278" y="11469"/>
                    </a:lnTo>
                    <a:lnTo>
                      <a:pt x="1942" y="13113"/>
                    </a:lnTo>
                    <a:lnTo>
                      <a:pt x="1585" y="14737"/>
                    </a:lnTo>
                    <a:lnTo>
                      <a:pt x="1585" y="14816"/>
                    </a:lnTo>
                    <a:lnTo>
                      <a:pt x="1585" y="14875"/>
                    </a:lnTo>
                    <a:lnTo>
                      <a:pt x="1605" y="14955"/>
                    </a:lnTo>
                    <a:lnTo>
                      <a:pt x="1625" y="14994"/>
                    </a:lnTo>
                    <a:lnTo>
                      <a:pt x="1704" y="15093"/>
                    </a:lnTo>
                    <a:lnTo>
                      <a:pt x="1803" y="15133"/>
                    </a:lnTo>
                    <a:lnTo>
                      <a:pt x="1902" y="15153"/>
                    </a:lnTo>
                    <a:lnTo>
                      <a:pt x="2001" y="15133"/>
                    </a:lnTo>
                    <a:lnTo>
                      <a:pt x="2041" y="15093"/>
                    </a:lnTo>
                    <a:lnTo>
                      <a:pt x="2080" y="15054"/>
                    </a:lnTo>
                    <a:lnTo>
                      <a:pt x="2120" y="14994"/>
                    </a:lnTo>
                    <a:lnTo>
                      <a:pt x="2140" y="14915"/>
                    </a:lnTo>
                    <a:lnTo>
                      <a:pt x="2576" y="12875"/>
                    </a:lnTo>
                    <a:lnTo>
                      <a:pt x="2793" y="11845"/>
                    </a:lnTo>
                    <a:lnTo>
                      <a:pt x="2991" y="10835"/>
                    </a:lnTo>
                    <a:lnTo>
                      <a:pt x="3170" y="9785"/>
                    </a:lnTo>
                    <a:lnTo>
                      <a:pt x="3308" y="8755"/>
                    </a:lnTo>
                    <a:lnTo>
                      <a:pt x="3447" y="7705"/>
                    </a:lnTo>
                    <a:lnTo>
                      <a:pt x="3526" y="6676"/>
                    </a:lnTo>
                    <a:lnTo>
                      <a:pt x="3586" y="5626"/>
                    </a:lnTo>
                    <a:lnTo>
                      <a:pt x="3586" y="4576"/>
                    </a:lnTo>
                    <a:lnTo>
                      <a:pt x="3566" y="4061"/>
                    </a:lnTo>
                    <a:lnTo>
                      <a:pt x="3546" y="3546"/>
                    </a:lnTo>
                    <a:lnTo>
                      <a:pt x="3506" y="3031"/>
                    </a:lnTo>
                    <a:lnTo>
                      <a:pt x="3447" y="2516"/>
                    </a:lnTo>
                    <a:lnTo>
                      <a:pt x="3368" y="1823"/>
                    </a:lnTo>
                    <a:lnTo>
                      <a:pt x="3289" y="1467"/>
                    </a:lnTo>
                    <a:lnTo>
                      <a:pt x="3190" y="1110"/>
                    </a:lnTo>
                    <a:lnTo>
                      <a:pt x="3071" y="773"/>
                    </a:lnTo>
                    <a:lnTo>
                      <a:pt x="299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94" y="219"/>
                    </a:lnTo>
                    <a:lnTo>
                      <a:pt x="2556" y="139"/>
                    </a:lnTo>
                    <a:lnTo>
                      <a:pt x="2417" y="60"/>
                    </a:lnTo>
                    <a:lnTo>
                      <a:pt x="2318" y="21"/>
                    </a:lnTo>
                    <a:lnTo>
                      <a:pt x="221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5" name="Google Shape;6645;p24"/>
              <p:cNvSpPr/>
              <p:nvPr/>
            </p:nvSpPr>
            <p:spPr>
              <a:xfrm>
                <a:off x="3253425" y="1102150"/>
                <a:ext cx="951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1" y="120"/>
                    </a:lnTo>
                    <a:lnTo>
                      <a:pt x="2021" y="179"/>
                    </a:lnTo>
                    <a:lnTo>
                      <a:pt x="2001" y="239"/>
                    </a:lnTo>
                    <a:lnTo>
                      <a:pt x="1981" y="318"/>
                    </a:lnTo>
                    <a:lnTo>
                      <a:pt x="1585" y="4596"/>
                    </a:lnTo>
                    <a:lnTo>
                      <a:pt x="1387" y="6755"/>
                    </a:lnTo>
                    <a:lnTo>
                      <a:pt x="1229" y="8894"/>
                    </a:lnTo>
                    <a:lnTo>
                      <a:pt x="1110" y="11053"/>
                    </a:lnTo>
                    <a:lnTo>
                      <a:pt x="1011" y="13212"/>
                    </a:lnTo>
                    <a:lnTo>
                      <a:pt x="99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91" y="17529"/>
                    </a:lnTo>
                    <a:lnTo>
                      <a:pt x="1051" y="19688"/>
                    </a:lnTo>
                    <a:lnTo>
                      <a:pt x="1150" y="21867"/>
                    </a:lnTo>
                    <a:lnTo>
                      <a:pt x="1288" y="24026"/>
                    </a:lnTo>
                    <a:lnTo>
                      <a:pt x="1447" y="26205"/>
                    </a:lnTo>
                    <a:lnTo>
                      <a:pt x="1803" y="30542"/>
                    </a:lnTo>
                    <a:lnTo>
                      <a:pt x="2160" y="34860"/>
                    </a:lnTo>
                    <a:lnTo>
                      <a:pt x="2496" y="39138"/>
                    </a:lnTo>
                    <a:lnTo>
                      <a:pt x="2675" y="41277"/>
                    </a:lnTo>
                    <a:lnTo>
                      <a:pt x="2853" y="43416"/>
                    </a:lnTo>
                    <a:lnTo>
                      <a:pt x="2992" y="45555"/>
                    </a:lnTo>
                    <a:lnTo>
                      <a:pt x="3110" y="47694"/>
                    </a:lnTo>
                    <a:lnTo>
                      <a:pt x="3190" y="49853"/>
                    </a:lnTo>
                    <a:lnTo>
                      <a:pt x="3209" y="50923"/>
                    </a:lnTo>
                    <a:lnTo>
                      <a:pt x="3229" y="51992"/>
                    </a:lnTo>
                    <a:lnTo>
                      <a:pt x="3229" y="53062"/>
                    </a:lnTo>
                    <a:lnTo>
                      <a:pt x="3190" y="54131"/>
                    </a:lnTo>
                    <a:lnTo>
                      <a:pt x="3150" y="55201"/>
                    </a:lnTo>
                    <a:lnTo>
                      <a:pt x="3091" y="56270"/>
                    </a:lnTo>
                    <a:lnTo>
                      <a:pt x="2992" y="57340"/>
                    </a:lnTo>
                    <a:lnTo>
                      <a:pt x="2893" y="58409"/>
                    </a:lnTo>
                    <a:lnTo>
                      <a:pt x="2754" y="59479"/>
                    </a:lnTo>
                    <a:lnTo>
                      <a:pt x="2595" y="60529"/>
                    </a:lnTo>
                    <a:lnTo>
                      <a:pt x="2437" y="61578"/>
                    </a:lnTo>
                    <a:lnTo>
                      <a:pt x="2239" y="62589"/>
                    </a:lnTo>
                    <a:lnTo>
                      <a:pt x="1843" y="64648"/>
                    </a:lnTo>
                    <a:lnTo>
                      <a:pt x="1427" y="66688"/>
                    </a:lnTo>
                    <a:lnTo>
                      <a:pt x="1031" y="68729"/>
                    </a:lnTo>
                    <a:lnTo>
                      <a:pt x="833" y="69778"/>
                    </a:lnTo>
                    <a:lnTo>
                      <a:pt x="654" y="70828"/>
                    </a:lnTo>
                    <a:lnTo>
                      <a:pt x="496" y="71878"/>
                    </a:lnTo>
                    <a:lnTo>
                      <a:pt x="338" y="72947"/>
                    </a:lnTo>
                    <a:lnTo>
                      <a:pt x="219" y="74017"/>
                    </a:lnTo>
                    <a:lnTo>
                      <a:pt x="120" y="75086"/>
                    </a:lnTo>
                    <a:lnTo>
                      <a:pt x="40" y="76156"/>
                    </a:lnTo>
                    <a:lnTo>
                      <a:pt x="1" y="77206"/>
                    </a:lnTo>
                    <a:lnTo>
                      <a:pt x="1" y="78275"/>
                    </a:lnTo>
                    <a:lnTo>
                      <a:pt x="40" y="79345"/>
                    </a:lnTo>
                    <a:lnTo>
                      <a:pt x="120" y="80414"/>
                    </a:lnTo>
                    <a:lnTo>
                      <a:pt x="238" y="81464"/>
                    </a:lnTo>
                    <a:lnTo>
                      <a:pt x="318" y="81979"/>
                    </a:lnTo>
                    <a:lnTo>
                      <a:pt x="397" y="82514"/>
                    </a:lnTo>
                    <a:lnTo>
                      <a:pt x="516" y="83029"/>
                    </a:lnTo>
                    <a:lnTo>
                      <a:pt x="635" y="83544"/>
                    </a:lnTo>
                    <a:lnTo>
                      <a:pt x="753" y="84059"/>
                    </a:lnTo>
                    <a:lnTo>
                      <a:pt x="892" y="84574"/>
                    </a:lnTo>
                    <a:lnTo>
                      <a:pt x="1051" y="85088"/>
                    </a:lnTo>
                    <a:lnTo>
                      <a:pt x="1229" y="85584"/>
                    </a:lnTo>
                    <a:lnTo>
                      <a:pt x="1268" y="85643"/>
                    </a:lnTo>
                    <a:lnTo>
                      <a:pt x="1308" y="85702"/>
                    </a:lnTo>
                    <a:lnTo>
                      <a:pt x="1348" y="85742"/>
                    </a:lnTo>
                    <a:lnTo>
                      <a:pt x="140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83" y="85663"/>
                    </a:lnTo>
                    <a:lnTo>
                      <a:pt x="1803" y="85603"/>
                    </a:lnTo>
                    <a:lnTo>
                      <a:pt x="1803" y="85544"/>
                    </a:lnTo>
                    <a:lnTo>
                      <a:pt x="1803" y="85485"/>
                    </a:lnTo>
                    <a:lnTo>
                      <a:pt x="1783" y="85405"/>
                    </a:lnTo>
                    <a:lnTo>
                      <a:pt x="1625" y="84950"/>
                    </a:lnTo>
                    <a:lnTo>
                      <a:pt x="1466" y="84474"/>
                    </a:lnTo>
                    <a:lnTo>
                      <a:pt x="1348" y="83999"/>
                    </a:lnTo>
                    <a:lnTo>
                      <a:pt x="1209" y="83524"/>
                    </a:lnTo>
                    <a:lnTo>
                      <a:pt x="1011" y="82573"/>
                    </a:lnTo>
                    <a:lnTo>
                      <a:pt x="833" y="81603"/>
                    </a:lnTo>
                    <a:lnTo>
                      <a:pt x="714" y="80632"/>
                    </a:lnTo>
                    <a:lnTo>
                      <a:pt x="635" y="79662"/>
                    </a:lnTo>
                    <a:lnTo>
                      <a:pt x="575" y="78671"/>
                    </a:lnTo>
                    <a:lnTo>
                      <a:pt x="575" y="77681"/>
                    </a:lnTo>
                    <a:lnTo>
                      <a:pt x="595" y="76710"/>
                    </a:lnTo>
                    <a:lnTo>
                      <a:pt x="635" y="75720"/>
                    </a:lnTo>
                    <a:lnTo>
                      <a:pt x="714" y="74730"/>
                    </a:lnTo>
                    <a:lnTo>
                      <a:pt x="813" y="73740"/>
                    </a:lnTo>
                    <a:lnTo>
                      <a:pt x="932" y="72749"/>
                    </a:lnTo>
                    <a:lnTo>
                      <a:pt x="1070" y="71779"/>
                    </a:lnTo>
                    <a:lnTo>
                      <a:pt x="1229" y="70808"/>
                    </a:lnTo>
                    <a:lnTo>
                      <a:pt x="1407" y="69838"/>
                    </a:lnTo>
                    <a:lnTo>
                      <a:pt x="1783" y="67837"/>
                    </a:lnTo>
                    <a:lnTo>
                      <a:pt x="2160" y="65837"/>
                    </a:lnTo>
                    <a:lnTo>
                      <a:pt x="2556" y="63856"/>
                    </a:lnTo>
                    <a:lnTo>
                      <a:pt x="2912" y="61856"/>
                    </a:lnTo>
                    <a:lnTo>
                      <a:pt x="3071" y="60865"/>
                    </a:lnTo>
                    <a:lnTo>
                      <a:pt x="3229" y="59855"/>
                    </a:lnTo>
                    <a:lnTo>
                      <a:pt x="3368" y="58865"/>
                    </a:lnTo>
                    <a:lnTo>
                      <a:pt x="3487" y="57855"/>
                    </a:lnTo>
                    <a:lnTo>
                      <a:pt x="3586" y="56845"/>
                    </a:lnTo>
                    <a:lnTo>
                      <a:pt x="3685" y="55815"/>
                    </a:lnTo>
                    <a:lnTo>
                      <a:pt x="3744" y="54805"/>
                    </a:lnTo>
                    <a:lnTo>
                      <a:pt x="3784" y="53775"/>
                    </a:lnTo>
                    <a:lnTo>
                      <a:pt x="3804" y="52705"/>
                    </a:lnTo>
                    <a:lnTo>
                      <a:pt x="3804" y="51636"/>
                    </a:lnTo>
                    <a:lnTo>
                      <a:pt x="3784" y="50566"/>
                    </a:lnTo>
                    <a:lnTo>
                      <a:pt x="3744" y="49497"/>
                    </a:lnTo>
                    <a:lnTo>
                      <a:pt x="3665" y="47358"/>
                    </a:lnTo>
                    <a:lnTo>
                      <a:pt x="3526" y="45219"/>
                    </a:lnTo>
                    <a:lnTo>
                      <a:pt x="3388" y="43079"/>
                    </a:lnTo>
                    <a:lnTo>
                      <a:pt x="3209" y="40940"/>
                    </a:lnTo>
                    <a:lnTo>
                      <a:pt x="2853" y="36682"/>
                    </a:lnTo>
                    <a:lnTo>
                      <a:pt x="2516" y="32424"/>
                    </a:lnTo>
                    <a:lnTo>
                      <a:pt x="2160" y="28165"/>
                    </a:lnTo>
                    <a:lnTo>
                      <a:pt x="2001" y="26026"/>
                    </a:lnTo>
                    <a:lnTo>
                      <a:pt x="1863" y="23907"/>
                    </a:lnTo>
                    <a:lnTo>
                      <a:pt x="1724" y="21768"/>
                    </a:lnTo>
                    <a:lnTo>
                      <a:pt x="1625" y="19649"/>
                    </a:lnTo>
                    <a:lnTo>
                      <a:pt x="1585" y="18421"/>
                    </a:lnTo>
                    <a:lnTo>
                      <a:pt x="1546" y="17213"/>
                    </a:lnTo>
                    <a:lnTo>
                      <a:pt x="1546" y="16004"/>
                    </a:lnTo>
                    <a:lnTo>
                      <a:pt x="1566" y="14796"/>
                    </a:lnTo>
                    <a:lnTo>
                      <a:pt x="1585" y="13588"/>
                    </a:lnTo>
                    <a:lnTo>
                      <a:pt x="1625" y="12380"/>
                    </a:lnTo>
                    <a:lnTo>
                      <a:pt x="1684" y="11172"/>
                    </a:lnTo>
                    <a:lnTo>
                      <a:pt x="1744" y="9963"/>
                    </a:lnTo>
                    <a:lnTo>
                      <a:pt x="1902" y="7547"/>
                    </a:lnTo>
                    <a:lnTo>
                      <a:pt x="2100" y="5131"/>
                    </a:lnTo>
                    <a:lnTo>
                      <a:pt x="2318" y="2714"/>
                    </a:lnTo>
                    <a:lnTo>
                      <a:pt x="2556" y="318"/>
                    </a:lnTo>
                    <a:lnTo>
                      <a:pt x="2556" y="239"/>
                    </a:lnTo>
                    <a:lnTo>
                      <a:pt x="2556" y="179"/>
                    </a:lnTo>
                    <a:lnTo>
                      <a:pt x="2516" y="120"/>
                    </a:lnTo>
                    <a:lnTo>
                      <a:pt x="2496" y="80"/>
                    </a:lnTo>
                    <a:lnTo>
                      <a:pt x="241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6" name="Google Shape;6646;p24"/>
              <p:cNvSpPr/>
              <p:nvPr/>
            </p:nvSpPr>
            <p:spPr>
              <a:xfrm>
                <a:off x="3298000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4" y="0"/>
                    </a:moveTo>
                    <a:lnTo>
                      <a:pt x="6695" y="40"/>
                    </a:lnTo>
                    <a:lnTo>
                      <a:pt x="6655" y="79"/>
                    </a:lnTo>
                    <a:lnTo>
                      <a:pt x="6616" y="139"/>
                    </a:lnTo>
                    <a:lnTo>
                      <a:pt x="6299" y="674"/>
                    </a:lnTo>
                    <a:lnTo>
                      <a:pt x="6021" y="1208"/>
                    </a:lnTo>
                    <a:lnTo>
                      <a:pt x="5784" y="1743"/>
                    </a:lnTo>
                    <a:lnTo>
                      <a:pt x="5566" y="2298"/>
                    </a:lnTo>
                    <a:lnTo>
                      <a:pt x="5368" y="2872"/>
                    </a:lnTo>
                    <a:lnTo>
                      <a:pt x="5209" y="3446"/>
                    </a:lnTo>
                    <a:lnTo>
                      <a:pt x="5071" y="4021"/>
                    </a:lnTo>
                    <a:lnTo>
                      <a:pt x="4952" y="4595"/>
                    </a:lnTo>
                    <a:lnTo>
                      <a:pt x="4873" y="5189"/>
                    </a:lnTo>
                    <a:lnTo>
                      <a:pt x="4793" y="5784"/>
                    </a:lnTo>
                    <a:lnTo>
                      <a:pt x="4734" y="6378"/>
                    </a:lnTo>
                    <a:lnTo>
                      <a:pt x="4694" y="6972"/>
                    </a:lnTo>
                    <a:lnTo>
                      <a:pt x="4675" y="7586"/>
                    </a:lnTo>
                    <a:lnTo>
                      <a:pt x="4675" y="8180"/>
                    </a:lnTo>
                    <a:lnTo>
                      <a:pt x="4694" y="9408"/>
                    </a:lnTo>
                    <a:lnTo>
                      <a:pt x="4754" y="10636"/>
                    </a:lnTo>
                    <a:lnTo>
                      <a:pt x="4853" y="11884"/>
                    </a:lnTo>
                    <a:lnTo>
                      <a:pt x="5051" y="14340"/>
                    </a:lnTo>
                    <a:lnTo>
                      <a:pt x="5130" y="15588"/>
                    </a:lnTo>
                    <a:lnTo>
                      <a:pt x="5190" y="16796"/>
                    </a:lnTo>
                    <a:lnTo>
                      <a:pt x="5209" y="18004"/>
                    </a:lnTo>
                    <a:lnTo>
                      <a:pt x="5209" y="18598"/>
                    </a:lnTo>
                    <a:lnTo>
                      <a:pt x="5190" y="19192"/>
                    </a:lnTo>
                    <a:lnTo>
                      <a:pt x="5150" y="19886"/>
                    </a:lnTo>
                    <a:lnTo>
                      <a:pt x="5071" y="20579"/>
                    </a:lnTo>
                    <a:lnTo>
                      <a:pt x="4992" y="21272"/>
                    </a:lnTo>
                    <a:lnTo>
                      <a:pt x="4873" y="21946"/>
                    </a:lnTo>
                    <a:lnTo>
                      <a:pt x="4754" y="22619"/>
                    </a:lnTo>
                    <a:lnTo>
                      <a:pt x="4615" y="23292"/>
                    </a:lnTo>
                    <a:lnTo>
                      <a:pt x="4457" y="23966"/>
                    </a:lnTo>
                    <a:lnTo>
                      <a:pt x="4298" y="24639"/>
                    </a:lnTo>
                    <a:lnTo>
                      <a:pt x="3942" y="25907"/>
                    </a:lnTo>
                    <a:lnTo>
                      <a:pt x="3585" y="27174"/>
                    </a:lnTo>
                    <a:lnTo>
                      <a:pt x="3506" y="27452"/>
                    </a:lnTo>
                    <a:lnTo>
                      <a:pt x="3407" y="27848"/>
                    </a:lnTo>
                    <a:lnTo>
                      <a:pt x="3348" y="28046"/>
                    </a:lnTo>
                    <a:lnTo>
                      <a:pt x="3268" y="28204"/>
                    </a:lnTo>
                    <a:lnTo>
                      <a:pt x="3209" y="28323"/>
                    </a:lnTo>
                    <a:lnTo>
                      <a:pt x="3169" y="28363"/>
                    </a:lnTo>
                    <a:lnTo>
                      <a:pt x="3110" y="28363"/>
                    </a:lnTo>
                    <a:lnTo>
                      <a:pt x="3070" y="28323"/>
                    </a:lnTo>
                    <a:lnTo>
                      <a:pt x="3011" y="28224"/>
                    </a:lnTo>
                    <a:lnTo>
                      <a:pt x="2971" y="28066"/>
                    </a:lnTo>
                    <a:lnTo>
                      <a:pt x="2912" y="27887"/>
                    </a:lnTo>
                    <a:lnTo>
                      <a:pt x="2852" y="27491"/>
                    </a:lnTo>
                    <a:lnTo>
                      <a:pt x="2793" y="27194"/>
                    </a:lnTo>
                    <a:lnTo>
                      <a:pt x="2674" y="26521"/>
                    </a:lnTo>
                    <a:lnTo>
                      <a:pt x="2595" y="25867"/>
                    </a:lnTo>
                    <a:lnTo>
                      <a:pt x="2516" y="25174"/>
                    </a:lnTo>
                    <a:lnTo>
                      <a:pt x="2437" y="24501"/>
                    </a:lnTo>
                    <a:lnTo>
                      <a:pt x="2397" y="23827"/>
                    </a:lnTo>
                    <a:lnTo>
                      <a:pt x="2357" y="23154"/>
                    </a:lnTo>
                    <a:lnTo>
                      <a:pt x="2298" y="21787"/>
                    </a:lnTo>
                    <a:lnTo>
                      <a:pt x="2278" y="20420"/>
                    </a:lnTo>
                    <a:lnTo>
                      <a:pt x="2298" y="19054"/>
                    </a:lnTo>
                    <a:lnTo>
                      <a:pt x="2298" y="16321"/>
                    </a:lnTo>
                    <a:lnTo>
                      <a:pt x="2298" y="15152"/>
                    </a:lnTo>
                    <a:lnTo>
                      <a:pt x="2298" y="13904"/>
                    </a:lnTo>
                    <a:lnTo>
                      <a:pt x="2298" y="13270"/>
                    </a:lnTo>
                    <a:lnTo>
                      <a:pt x="2258" y="12637"/>
                    </a:lnTo>
                    <a:lnTo>
                      <a:pt x="2219" y="12003"/>
                    </a:lnTo>
                    <a:lnTo>
                      <a:pt x="2159" y="11369"/>
                    </a:lnTo>
                    <a:lnTo>
                      <a:pt x="2060" y="10735"/>
                    </a:lnTo>
                    <a:lnTo>
                      <a:pt x="1941" y="10121"/>
                    </a:lnTo>
                    <a:lnTo>
                      <a:pt x="1803" y="9527"/>
                    </a:lnTo>
                    <a:lnTo>
                      <a:pt x="1624" y="8953"/>
                    </a:lnTo>
                    <a:lnTo>
                      <a:pt x="1525" y="8675"/>
                    </a:lnTo>
                    <a:lnTo>
                      <a:pt x="1407" y="8398"/>
                    </a:lnTo>
                    <a:lnTo>
                      <a:pt x="1288" y="8141"/>
                    </a:lnTo>
                    <a:lnTo>
                      <a:pt x="1149" y="7883"/>
                    </a:lnTo>
                    <a:lnTo>
                      <a:pt x="991" y="7626"/>
                    </a:lnTo>
                    <a:lnTo>
                      <a:pt x="832" y="7388"/>
                    </a:lnTo>
                    <a:lnTo>
                      <a:pt x="674" y="7150"/>
                    </a:lnTo>
                    <a:lnTo>
                      <a:pt x="496" y="6932"/>
                    </a:lnTo>
                    <a:lnTo>
                      <a:pt x="436" y="6893"/>
                    </a:lnTo>
                    <a:lnTo>
                      <a:pt x="377" y="6853"/>
                    </a:lnTo>
                    <a:lnTo>
                      <a:pt x="337" y="6833"/>
                    </a:lnTo>
                    <a:lnTo>
                      <a:pt x="278" y="6833"/>
                    </a:lnTo>
                    <a:lnTo>
                      <a:pt x="179" y="6873"/>
                    </a:lnTo>
                    <a:lnTo>
                      <a:pt x="80" y="6952"/>
                    </a:lnTo>
                    <a:lnTo>
                      <a:pt x="20" y="7051"/>
                    </a:lnTo>
                    <a:lnTo>
                      <a:pt x="0" y="7150"/>
                    </a:lnTo>
                    <a:lnTo>
                      <a:pt x="0" y="7229"/>
                    </a:lnTo>
                    <a:lnTo>
                      <a:pt x="20" y="7289"/>
                    </a:lnTo>
                    <a:lnTo>
                      <a:pt x="40" y="7348"/>
                    </a:lnTo>
                    <a:lnTo>
                      <a:pt x="80" y="7408"/>
                    </a:lnTo>
                    <a:lnTo>
                      <a:pt x="278" y="7626"/>
                    </a:lnTo>
                    <a:lnTo>
                      <a:pt x="436" y="7863"/>
                    </a:lnTo>
                    <a:lnTo>
                      <a:pt x="595" y="8121"/>
                    </a:lnTo>
                    <a:lnTo>
                      <a:pt x="733" y="8378"/>
                    </a:lnTo>
                    <a:lnTo>
                      <a:pt x="872" y="8636"/>
                    </a:lnTo>
                    <a:lnTo>
                      <a:pt x="971" y="8913"/>
                    </a:lnTo>
                    <a:lnTo>
                      <a:pt x="1070" y="9190"/>
                    </a:lnTo>
                    <a:lnTo>
                      <a:pt x="1169" y="9468"/>
                    </a:lnTo>
                    <a:lnTo>
                      <a:pt x="1327" y="10062"/>
                    </a:lnTo>
                    <a:lnTo>
                      <a:pt x="1446" y="10656"/>
                    </a:lnTo>
                    <a:lnTo>
                      <a:pt x="1525" y="11270"/>
                    </a:lnTo>
                    <a:lnTo>
                      <a:pt x="1585" y="11884"/>
                    </a:lnTo>
                    <a:lnTo>
                      <a:pt x="1644" y="12577"/>
                    </a:lnTo>
                    <a:lnTo>
                      <a:pt x="1684" y="13270"/>
                    </a:lnTo>
                    <a:lnTo>
                      <a:pt x="1724" y="14657"/>
                    </a:lnTo>
                    <a:lnTo>
                      <a:pt x="1743" y="16043"/>
                    </a:lnTo>
                    <a:lnTo>
                      <a:pt x="1724" y="17430"/>
                    </a:lnTo>
                    <a:lnTo>
                      <a:pt x="1724" y="20143"/>
                    </a:lnTo>
                    <a:lnTo>
                      <a:pt x="1724" y="21510"/>
                    </a:lnTo>
                    <a:lnTo>
                      <a:pt x="1763" y="22876"/>
                    </a:lnTo>
                    <a:lnTo>
                      <a:pt x="1783" y="23570"/>
                    </a:lnTo>
                    <a:lnTo>
                      <a:pt x="1842" y="24243"/>
                    </a:lnTo>
                    <a:lnTo>
                      <a:pt x="1902" y="24936"/>
                    </a:lnTo>
                    <a:lnTo>
                      <a:pt x="1961" y="25610"/>
                    </a:lnTo>
                    <a:lnTo>
                      <a:pt x="2060" y="26283"/>
                    </a:lnTo>
                    <a:lnTo>
                      <a:pt x="2159" y="26956"/>
                    </a:lnTo>
                    <a:lnTo>
                      <a:pt x="2298" y="27610"/>
                    </a:lnTo>
                    <a:lnTo>
                      <a:pt x="2437" y="28284"/>
                    </a:lnTo>
                    <a:lnTo>
                      <a:pt x="2516" y="28600"/>
                    </a:lnTo>
                    <a:lnTo>
                      <a:pt x="2575" y="28759"/>
                    </a:lnTo>
                    <a:lnTo>
                      <a:pt x="2635" y="28897"/>
                    </a:lnTo>
                    <a:lnTo>
                      <a:pt x="2714" y="29036"/>
                    </a:lnTo>
                    <a:lnTo>
                      <a:pt x="2833" y="29135"/>
                    </a:lnTo>
                    <a:lnTo>
                      <a:pt x="2892" y="29175"/>
                    </a:lnTo>
                    <a:lnTo>
                      <a:pt x="2952" y="29195"/>
                    </a:lnTo>
                    <a:lnTo>
                      <a:pt x="3031" y="29214"/>
                    </a:lnTo>
                    <a:lnTo>
                      <a:pt x="3110" y="29214"/>
                    </a:lnTo>
                    <a:lnTo>
                      <a:pt x="3249" y="29195"/>
                    </a:lnTo>
                    <a:lnTo>
                      <a:pt x="3367" y="29115"/>
                    </a:lnTo>
                    <a:lnTo>
                      <a:pt x="3466" y="29036"/>
                    </a:lnTo>
                    <a:lnTo>
                      <a:pt x="3565" y="28917"/>
                    </a:lnTo>
                    <a:lnTo>
                      <a:pt x="3645" y="28798"/>
                    </a:lnTo>
                    <a:lnTo>
                      <a:pt x="3704" y="28660"/>
                    </a:lnTo>
                    <a:lnTo>
                      <a:pt x="3823" y="28402"/>
                    </a:lnTo>
                    <a:lnTo>
                      <a:pt x="4061" y="27749"/>
                    </a:lnTo>
                    <a:lnTo>
                      <a:pt x="4259" y="27095"/>
                    </a:lnTo>
                    <a:lnTo>
                      <a:pt x="4457" y="26422"/>
                    </a:lnTo>
                    <a:lnTo>
                      <a:pt x="4655" y="25748"/>
                    </a:lnTo>
                    <a:lnTo>
                      <a:pt x="4813" y="25055"/>
                    </a:lnTo>
                    <a:lnTo>
                      <a:pt x="4972" y="24362"/>
                    </a:lnTo>
                    <a:lnTo>
                      <a:pt x="5269" y="22995"/>
                    </a:lnTo>
                    <a:lnTo>
                      <a:pt x="5388" y="22302"/>
                    </a:lnTo>
                    <a:lnTo>
                      <a:pt x="5507" y="21609"/>
                    </a:lnTo>
                    <a:lnTo>
                      <a:pt x="5586" y="20896"/>
                    </a:lnTo>
                    <a:lnTo>
                      <a:pt x="5645" y="20203"/>
                    </a:lnTo>
                    <a:lnTo>
                      <a:pt x="5685" y="19509"/>
                    </a:lnTo>
                    <a:lnTo>
                      <a:pt x="5724" y="18796"/>
                    </a:lnTo>
                    <a:lnTo>
                      <a:pt x="5724" y="18103"/>
                    </a:lnTo>
                    <a:lnTo>
                      <a:pt x="5724" y="17410"/>
                    </a:lnTo>
                    <a:lnTo>
                      <a:pt x="5685" y="16023"/>
                    </a:lnTo>
                    <a:lnTo>
                      <a:pt x="5606" y="14617"/>
                    </a:lnTo>
                    <a:lnTo>
                      <a:pt x="5507" y="13211"/>
                    </a:lnTo>
                    <a:lnTo>
                      <a:pt x="5388" y="11785"/>
                    </a:lnTo>
                    <a:lnTo>
                      <a:pt x="5289" y="10319"/>
                    </a:lnTo>
                    <a:lnTo>
                      <a:pt x="5269" y="9586"/>
                    </a:lnTo>
                    <a:lnTo>
                      <a:pt x="5249" y="8854"/>
                    </a:lnTo>
                    <a:lnTo>
                      <a:pt x="5249" y="8121"/>
                    </a:lnTo>
                    <a:lnTo>
                      <a:pt x="5269" y="7368"/>
                    </a:lnTo>
                    <a:lnTo>
                      <a:pt x="5308" y="6635"/>
                    </a:lnTo>
                    <a:lnTo>
                      <a:pt x="5368" y="5902"/>
                    </a:lnTo>
                    <a:lnTo>
                      <a:pt x="5467" y="5189"/>
                    </a:lnTo>
                    <a:lnTo>
                      <a:pt x="5586" y="4476"/>
                    </a:lnTo>
                    <a:lnTo>
                      <a:pt x="5744" y="3763"/>
                    </a:lnTo>
                    <a:lnTo>
                      <a:pt x="5922" y="3070"/>
                    </a:lnTo>
                    <a:lnTo>
                      <a:pt x="6160" y="2397"/>
                    </a:lnTo>
                    <a:lnTo>
                      <a:pt x="6437" y="1743"/>
                    </a:lnTo>
                    <a:lnTo>
                      <a:pt x="6576" y="1406"/>
                    </a:lnTo>
                    <a:lnTo>
                      <a:pt x="6734" y="1090"/>
                    </a:lnTo>
                    <a:lnTo>
                      <a:pt x="6913" y="773"/>
                    </a:lnTo>
                    <a:lnTo>
                      <a:pt x="7111" y="476"/>
                    </a:lnTo>
                    <a:lnTo>
                      <a:pt x="7131" y="396"/>
                    </a:lnTo>
                    <a:lnTo>
                      <a:pt x="7150" y="337"/>
                    </a:lnTo>
                    <a:lnTo>
                      <a:pt x="7150" y="277"/>
                    </a:lnTo>
                    <a:lnTo>
                      <a:pt x="7150" y="218"/>
                    </a:lnTo>
                    <a:lnTo>
                      <a:pt x="7091" y="119"/>
                    </a:lnTo>
                    <a:lnTo>
                      <a:pt x="7012" y="40"/>
                    </a:lnTo>
                    <a:lnTo>
                      <a:pt x="691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7" name="Google Shape;6647;p24"/>
              <p:cNvSpPr/>
              <p:nvPr/>
            </p:nvSpPr>
            <p:spPr>
              <a:xfrm>
                <a:off x="3501500" y="818425"/>
                <a:ext cx="87675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07" h="14024" extrusionOk="0">
                    <a:moveTo>
                      <a:pt x="238" y="1"/>
                    </a:moveTo>
                    <a:lnTo>
                      <a:pt x="159" y="41"/>
                    </a:lnTo>
                    <a:lnTo>
                      <a:pt x="60" y="120"/>
                    </a:lnTo>
                    <a:lnTo>
                      <a:pt x="21" y="239"/>
                    </a:lnTo>
                    <a:lnTo>
                      <a:pt x="1" y="357"/>
                    </a:lnTo>
                    <a:lnTo>
                      <a:pt x="1" y="437"/>
                    </a:lnTo>
                    <a:lnTo>
                      <a:pt x="21" y="496"/>
                    </a:lnTo>
                    <a:lnTo>
                      <a:pt x="337" y="1288"/>
                    </a:lnTo>
                    <a:lnTo>
                      <a:pt x="615" y="2081"/>
                    </a:lnTo>
                    <a:lnTo>
                      <a:pt x="852" y="2893"/>
                    </a:lnTo>
                    <a:lnTo>
                      <a:pt x="1070" y="3705"/>
                    </a:lnTo>
                    <a:lnTo>
                      <a:pt x="1249" y="4537"/>
                    </a:lnTo>
                    <a:lnTo>
                      <a:pt x="1427" y="5388"/>
                    </a:lnTo>
                    <a:lnTo>
                      <a:pt x="1565" y="6220"/>
                    </a:lnTo>
                    <a:lnTo>
                      <a:pt x="1704" y="7072"/>
                    </a:lnTo>
                    <a:lnTo>
                      <a:pt x="1962" y="8775"/>
                    </a:lnTo>
                    <a:lnTo>
                      <a:pt x="2239" y="10459"/>
                    </a:lnTo>
                    <a:lnTo>
                      <a:pt x="2397" y="11310"/>
                    </a:lnTo>
                    <a:lnTo>
                      <a:pt x="2556" y="12142"/>
                    </a:lnTo>
                    <a:lnTo>
                      <a:pt x="2734" y="12974"/>
                    </a:lnTo>
                    <a:lnTo>
                      <a:pt x="2952" y="13806"/>
                    </a:lnTo>
                    <a:lnTo>
                      <a:pt x="2972" y="13865"/>
                    </a:lnTo>
                    <a:lnTo>
                      <a:pt x="3011" y="13925"/>
                    </a:lnTo>
                    <a:lnTo>
                      <a:pt x="3051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08" y="14024"/>
                    </a:lnTo>
                    <a:lnTo>
                      <a:pt x="3407" y="13964"/>
                    </a:lnTo>
                    <a:lnTo>
                      <a:pt x="3487" y="13885"/>
                    </a:lnTo>
                    <a:lnTo>
                      <a:pt x="3506" y="13826"/>
                    </a:lnTo>
                    <a:lnTo>
                      <a:pt x="3506" y="13766"/>
                    </a:lnTo>
                    <a:lnTo>
                      <a:pt x="3506" y="13687"/>
                    </a:lnTo>
                    <a:lnTo>
                      <a:pt x="3506" y="13628"/>
                    </a:lnTo>
                    <a:lnTo>
                      <a:pt x="3289" y="12796"/>
                    </a:lnTo>
                    <a:lnTo>
                      <a:pt x="3091" y="11944"/>
                    </a:lnTo>
                    <a:lnTo>
                      <a:pt x="2932" y="11092"/>
                    </a:lnTo>
                    <a:lnTo>
                      <a:pt x="2774" y="10241"/>
                    </a:lnTo>
                    <a:lnTo>
                      <a:pt x="2496" y="8537"/>
                    </a:lnTo>
                    <a:lnTo>
                      <a:pt x="2239" y="6814"/>
                    </a:lnTo>
                    <a:lnTo>
                      <a:pt x="2080" y="5963"/>
                    </a:lnTo>
                    <a:lnTo>
                      <a:pt x="1942" y="5111"/>
                    </a:lnTo>
                    <a:lnTo>
                      <a:pt x="1763" y="4259"/>
                    </a:lnTo>
                    <a:lnTo>
                      <a:pt x="1565" y="3427"/>
                    </a:lnTo>
                    <a:lnTo>
                      <a:pt x="1367" y="2596"/>
                    </a:lnTo>
                    <a:lnTo>
                      <a:pt x="1110" y="1764"/>
                    </a:lnTo>
                    <a:lnTo>
                      <a:pt x="833" y="952"/>
                    </a:lnTo>
                    <a:lnTo>
                      <a:pt x="516" y="159"/>
                    </a:lnTo>
                    <a:lnTo>
                      <a:pt x="476" y="100"/>
                    </a:lnTo>
                    <a:lnTo>
                      <a:pt x="436" y="60"/>
                    </a:lnTo>
                    <a:lnTo>
                      <a:pt x="397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8" name="Google Shape;6648;p24"/>
              <p:cNvSpPr/>
              <p:nvPr/>
            </p:nvSpPr>
            <p:spPr>
              <a:xfrm>
                <a:off x="3568850" y="724850"/>
                <a:ext cx="160450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8" h="83247" extrusionOk="0">
                    <a:moveTo>
                      <a:pt x="198" y="1"/>
                    </a:moveTo>
                    <a:lnTo>
                      <a:pt x="99" y="60"/>
                    </a:lnTo>
                    <a:lnTo>
                      <a:pt x="40" y="139"/>
                    </a:lnTo>
                    <a:lnTo>
                      <a:pt x="20" y="19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20" y="397"/>
                    </a:lnTo>
                    <a:lnTo>
                      <a:pt x="297" y="1328"/>
                    </a:lnTo>
                    <a:lnTo>
                      <a:pt x="535" y="2278"/>
                    </a:lnTo>
                    <a:lnTo>
                      <a:pt x="733" y="3229"/>
                    </a:lnTo>
                    <a:lnTo>
                      <a:pt x="911" y="4199"/>
                    </a:lnTo>
                    <a:lnTo>
                      <a:pt x="1090" y="5150"/>
                    </a:lnTo>
                    <a:lnTo>
                      <a:pt x="1228" y="6121"/>
                    </a:lnTo>
                    <a:lnTo>
                      <a:pt x="1506" y="8081"/>
                    </a:lnTo>
                    <a:lnTo>
                      <a:pt x="1783" y="10141"/>
                    </a:lnTo>
                    <a:lnTo>
                      <a:pt x="2021" y="12201"/>
                    </a:lnTo>
                    <a:lnTo>
                      <a:pt x="2258" y="14281"/>
                    </a:lnTo>
                    <a:lnTo>
                      <a:pt x="2476" y="16341"/>
                    </a:lnTo>
                    <a:lnTo>
                      <a:pt x="2654" y="18401"/>
                    </a:lnTo>
                    <a:lnTo>
                      <a:pt x="2813" y="20460"/>
                    </a:lnTo>
                    <a:lnTo>
                      <a:pt x="2971" y="22520"/>
                    </a:lnTo>
                    <a:lnTo>
                      <a:pt x="3090" y="24600"/>
                    </a:lnTo>
                    <a:lnTo>
                      <a:pt x="3209" y="26660"/>
                    </a:lnTo>
                    <a:lnTo>
                      <a:pt x="3288" y="28720"/>
                    </a:lnTo>
                    <a:lnTo>
                      <a:pt x="3367" y="30799"/>
                    </a:lnTo>
                    <a:lnTo>
                      <a:pt x="3407" y="32859"/>
                    </a:lnTo>
                    <a:lnTo>
                      <a:pt x="3427" y="34899"/>
                    </a:lnTo>
                    <a:lnTo>
                      <a:pt x="3447" y="36919"/>
                    </a:lnTo>
                    <a:lnTo>
                      <a:pt x="3427" y="38940"/>
                    </a:lnTo>
                    <a:lnTo>
                      <a:pt x="3407" y="40980"/>
                    </a:lnTo>
                    <a:lnTo>
                      <a:pt x="3348" y="43059"/>
                    </a:lnTo>
                    <a:lnTo>
                      <a:pt x="3288" y="45139"/>
                    </a:lnTo>
                    <a:lnTo>
                      <a:pt x="3268" y="47219"/>
                    </a:lnTo>
                    <a:lnTo>
                      <a:pt x="3268" y="48249"/>
                    </a:lnTo>
                    <a:lnTo>
                      <a:pt x="3288" y="49298"/>
                    </a:lnTo>
                    <a:lnTo>
                      <a:pt x="3328" y="50289"/>
                    </a:lnTo>
                    <a:lnTo>
                      <a:pt x="3407" y="51279"/>
                    </a:lnTo>
                    <a:lnTo>
                      <a:pt x="3506" y="52269"/>
                    </a:lnTo>
                    <a:lnTo>
                      <a:pt x="3625" y="53260"/>
                    </a:lnTo>
                    <a:lnTo>
                      <a:pt x="3764" y="54250"/>
                    </a:lnTo>
                    <a:lnTo>
                      <a:pt x="3922" y="55220"/>
                    </a:lnTo>
                    <a:lnTo>
                      <a:pt x="4279" y="57161"/>
                    </a:lnTo>
                    <a:lnTo>
                      <a:pt x="4635" y="59102"/>
                    </a:lnTo>
                    <a:lnTo>
                      <a:pt x="4992" y="61063"/>
                    </a:lnTo>
                    <a:lnTo>
                      <a:pt x="5170" y="62034"/>
                    </a:lnTo>
                    <a:lnTo>
                      <a:pt x="5328" y="63024"/>
                    </a:lnTo>
                    <a:lnTo>
                      <a:pt x="5447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4" y="67223"/>
                    </a:lnTo>
                    <a:lnTo>
                      <a:pt x="5804" y="68352"/>
                    </a:lnTo>
                    <a:lnTo>
                      <a:pt x="5843" y="69481"/>
                    </a:lnTo>
                    <a:lnTo>
                      <a:pt x="5843" y="70610"/>
                    </a:lnTo>
                    <a:lnTo>
                      <a:pt x="5843" y="71739"/>
                    </a:lnTo>
                    <a:lnTo>
                      <a:pt x="5804" y="72848"/>
                    </a:lnTo>
                    <a:lnTo>
                      <a:pt x="5744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7" y="77324"/>
                    </a:lnTo>
                    <a:lnTo>
                      <a:pt x="5289" y="78433"/>
                    </a:lnTo>
                    <a:lnTo>
                      <a:pt x="5130" y="79542"/>
                    </a:lnTo>
                    <a:lnTo>
                      <a:pt x="4932" y="80652"/>
                    </a:lnTo>
                    <a:lnTo>
                      <a:pt x="4734" y="81741"/>
                    </a:lnTo>
                    <a:lnTo>
                      <a:pt x="4496" y="82850"/>
                    </a:lnTo>
                    <a:lnTo>
                      <a:pt x="4477" y="82909"/>
                    </a:lnTo>
                    <a:lnTo>
                      <a:pt x="4477" y="82989"/>
                    </a:lnTo>
                    <a:lnTo>
                      <a:pt x="4496" y="83048"/>
                    </a:lnTo>
                    <a:lnTo>
                      <a:pt x="4516" y="83108"/>
                    </a:lnTo>
                    <a:lnTo>
                      <a:pt x="4595" y="83187"/>
                    </a:lnTo>
                    <a:lnTo>
                      <a:pt x="4694" y="83246"/>
                    </a:lnTo>
                    <a:lnTo>
                      <a:pt x="4793" y="83246"/>
                    </a:lnTo>
                    <a:lnTo>
                      <a:pt x="4893" y="83226"/>
                    </a:lnTo>
                    <a:lnTo>
                      <a:pt x="4952" y="83187"/>
                    </a:lnTo>
                    <a:lnTo>
                      <a:pt x="4992" y="83147"/>
                    </a:lnTo>
                    <a:lnTo>
                      <a:pt x="5011" y="83088"/>
                    </a:lnTo>
                    <a:lnTo>
                      <a:pt x="5031" y="83008"/>
                    </a:lnTo>
                    <a:lnTo>
                      <a:pt x="5249" y="82058"/>
                    </a:lnTo>
                    <a:lnTo>
                      <a:pt x="5427" y="81107"/>
                    </a:lnTo>
                    <a:lnTo>
                      <a:pt x="5606" y="80156"/>
                    </a:lnTo>
                    <a:lnTo>
                      <a:pt x="5764" y="79186"/>
                    </a:lnTo>
                    <a:lnTo>
                      <a:pt x="5903" y="78215"/>
                    </a:lnTo>
                    <a:lnTo>
                      <a:pt x="6021" y="77245"/>
                    </a:lnTo>
                    <a:lnTo>
                      <a:pt x="6140" y="76274"/>
                    </a:lnTo>
                    <a:lnTo>
                      <a:pt x="6220" y="75304"/>
                    </a:lnTo>
                    <a:lnTo>
                      <a:pt x="6299" y="74314"/>
                    </a:lnTo>
                    <a:lnTo>
                      <a:pt x="6358" y="73343"/>
                    </a:lnTo>
                    <a:lnTo>
                      <a:pt x="6398" y="72353"/>
                    </a:lnTo>
                    <a:lnTo>
                      <a:pt x="6418" y="71382"/>
                    </a:lnTo>
                    <a:lnTo>
                      <a:pt x="6418" y="70392"/>
                    </a:lnTo>
                    <a:lnTo>
                      <a:pt x="6418" y="69421"/>
                    </a:lnTo>
                    <a:lnTo>
                      <a:pt x="6378" y="68431"/>
                    </a:lnTo>
                    <a:lnTo>
                      <a:pt x="6338" y="67461"/>
                    </a:lnTo>
                    <a:lnTo>
                      <a:pt x="6259" y="66490"/>
                    </a:lnTo>
                    <a:lnTo>
                      <a:pt x="6180" y="65539"/>
                    </a:lnTo>
                    <a:lnTo>
                      <a:pt x="6081" y="64589"/>
                    </a:lnTo>
                    <a:lnTo>
                      <a:pt x="5982" y="63638"/>
                    </a:lnTo>
                    <a:lnTo>
                      <a:pt x="5843" y="62687"/>
                    </a:lnTo>
                    <a:lnTo>
                      <a:pt x="5705" y="61737"/>
                    </a:lnTo>
                    <a:lnTo>
                      <a:pt x="5546" y="60786"/>
                    </a:lnTo>
                    <a:lnTo>
                      <a:pt x="5368" y="59855"/>
                    </a:lnTo>
                    <a:lnTo>
                      <a:pt x="4952" y="57795"/>
                    </a:lnTo>
                    <a:lnTo>
                      <a:pt x="4556" y="55735"/>
                    </a:lnTo>
                    <a:lnTo>
                      <a:pt x="4378" y="54705"/>
                    </a:lnTo>
                    <a:lnTo>
                      <a:pt x="4199" y="53656"/>
                    </a:lnTo>
                    <a:lnTo>
                      <a:pt x="4080" y="52606"/>
                    </a:lnTo>
                    <a:lnTo>
                      <a:pt x="3962" y="51556"/>
                    </a:lnTo>
                    <a:lnTo>
                      <a:pt x="3902" y="50526"/>
                    </a:lnTo>
                    <a:lnTo>
                      <a:pt x="3863" y="49496"/>
                    </a:lnTo>
                    <a:lnTo>
                      <a:pt x="3843" y="48447"/>
                    </a:lnTo>
                    <a:lnTo>
                      <a:pt x="3823" y="47417"/>
                    </a:lnTo>
                    <a:lnTo>
                      <a:pt x="3863" y="45337"/>
                    </a:lnTo>
                    <a:lnTo>
                      <a:pt x="3922" y="43257"/>
                    </a:lnTo>
                    <a:lnTo>
                      <a:pt x="3962" y="41138"/>
                    </a:lnTo>
                    <a:lnTo>
                      <a:pt x="4001" y="39039"/>
                    </a:lnTo>
                    <a:lnTo>
                      <a:pt x="4001" y="36919"/>
                    </a:lnTo>
                    <a:lnTo>
                      <a:pt x="4001" y="34820"/>
                    </a:lnTo>
                    <a:lnTo>
                      <a:pt x="3981" y="32720"/>
                    </a:lnTo>
                    <a:lnTo>
                      <a:pt x="3922" y="30641"/>
                    </a:lnTo>
                    <a:lnTo>
                      <a:pt x="3863" y="28541"/>
                    </a:lnTo>
                    <a:lnTo>
                      <a:pt x="3764" y="26462"/>
                    </a:lnTo>
                    <a:lnTo>
                      <a:pt x="3645" y="24362"/>
                    </a:lnTo>
                    <a:lnTo>
                      <a:pt x="3526" y="22283"/>
                    </a:lnTo>
                    <a:lnTo>
                      <a:pt x="3367" y="20203"/>
                    </a:lnTo>
                    <a:lnTo>
                      <a:pt x="3189" y="18123"/>
                    </a:lnTo>
                    <a:lnTo>
                      <a:pt x="2991" y="15885"/>
                    </a:lnTo>
                    <a:lnTo>
                      <a:pt x="2753" y="13647"/>
                    </a:lnTo>
                    <a:lnTo>
                      <a:pt x="2496" y="11409"/>
                    </a:lnTo>
                    <a:lnTo>
                      <a:pt x="2219" y="9191"/>
                    </a:lnTo>
                    <a:lnTo>
                      <a:pt x="1922" y="6913"/>
                    </a:lnTo>
                    <a:lnTo>
                      <a:pt x="1763" y="5784"/>
                    </a:lnTo>
                    <a:lnTo>
                      <a:pt x="1585" y="4655"/>
                    </a:lnTo>
                    <a:lnTo>
                      <a:pt x="1387" y="3526"/>
                    </a:lnTo>
                    <a:lnTo>
                      <a:pt x="1149" y="2417"/>
                    </a:lnTo>
                    <a:lnTo>
                      <a:pt x="872" y="1308"/>
                    </a:lnTo>
                    <a:lnTo>
                      <a:pt x="733" y="773"/>
                    </a:lnTo>
                    <a:lnTo>
                      <a:pt x="575" y="218"/>
                    </a:lnTo>
                    <a:lnTo>
                      <a:pt x="535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416" y="20"/>
                    </a:lnTo>
                    <a:lnTo>
                      <a:pt x="29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9" name="Google Shape;6649;p24"/>
              <p:cNvSpPr/>
              <p:nvPr/>
            </p:nvSpPr>
            <p:spPr>
              <a:xfrm>
                <a:off x="3637675" y="2889675"/>
                <a:ext cx="351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0478" extrusionOk="0">
                    <a:moveTo>
                      <a:pt x="1110" y="0"/>
                    </a:moveTo>
                    <a:lnTo>
                      <a:pt x="991" y="20"/>
                    </a:lnTo>
                    <a:lnTo>
                      <a:pt x="951" y="60"/>
                    </a:lnTo>
                    <a:lnTo>
                      <a:pt x="912" y="99"/>
                    </a:lnTo>
                    <a:lnTo>
                      <a:pt x="872" y="159"/>
                    </a:lnTo>
                    <a:lnTo>
                      <a:pt x="832" y="218"/>
                    </a:lnTo>
                    <a:lnTo>
                      <a:pt x="674" y="832"/>
                    </a:lnTo>
                    <a:lnTo>
                      <a:pt x="515" y="1426"/>
                    </a:lnTo>
                    <a:lnTo>
                      <a:pt x="397" y="2040"/>
                    </a:lnTo>
                    <a:lnTo>
                      <a:pt x="298" y="2654"/>
                    </a:lnTo>
                    <a:lnTo>
                      <a:pt x="199" y="3268"/>
                    </a:lnTo>
                    <a:lnTo>
                      <a:pt x="139" y="3882"/>
                    </a:lnTo>
                    <a:lnTo>
                      <a:pt x="80" y="4516"/>
                    </a:lnTo>
                    <a:lnTo>
                      <a:pt x="40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60" y="10161"/>
                    </a:lnTo>
                    <a:lnTo>
                      <a:pt x="60" y="10220"/>
                    </a:lnTo>
                    <a:lnTo>
                      <a:pt x="80" y="10300"/>
                    </a:lnTo>
                    <a:lnTo>
                      <a:pt x="119" y="10339"/>
                    </a:lnTo>
                    <a:lnTo>
                      <a:pt x="139" y="10399"/>
                    </a:lnTo>
                    <a:lnTo>
                      <a:pt x="238" y="10458"/>
                    </a:lnTo>
                    <a:lnTo>
                      <a:pt x="337" y="10478"/>
                    </a:lnTo>
                    <a:lnTo>
                      <a:pt x="456" y="10458"/>
                    </a:lnTo>
                    <a:lnTo>
                      <a:pt x="535" y="10399"/>
                    </a:lnTo>
                    <a:lnTo>
                      <a:pt x="575" y="10339"/>
                    </a:lnTo>
                    <a:lnTo>
                      <a:pt x="595" y="10300"/>
                    </a:lnTo>
                    <a:lnTo>
                      <a:pt x="614" y="10220"/>
                    </a:lnTo>
                    <a:lnTo>
                      <a:pt x="614" y="10161"/>
                    </a:lnTo>
                    <a:lnTo>
                      <a:pt x="575" y="8913"/>
                    </a:lnTo>
                    <a:lnTo>
                      <a:pt x="555" y="7685"/>
                    </a:lnTo>
                    <a:lnTo>
                      <a:pt x="555" y="6457"/>
                    </a:lnTo>
                    <a:lnTo>
                      <a:pt x="595" y="5229"/>
                    </a:lnTo>
                    <a:lnTo>
                      <a:pt x="634" y="4615"/>
                    </a:lnTo>
                    <a:lnTo>
                      <a:pt x="694" y="4001"/>
                    </a:lnTo>
                    <a:lnTo>
                      <a:pt x="753" y="3387"/>
                    </a:lnTo>
                    <a:lnTo>
                      <a:pt x="852" y="2793"/>
                    </a:lnTo>
                    <a:lnTo>
                      <a:pt x="951" y="2179"/>
                    </a:lnTo>
                    <a:lnTo>
                      <a:pt x="1070" y="1585"/>
                    </a:lnTo>
                    <a:lnTo>
                      <a:pt x="1228" y="991"/>
                    </a:lnTo>
                    <a:lnTo>
                      <a:pt x="1387" y="397"/>
                    </a:lnTo>
                    <a:lnTo>
                      <a:pt x="1407" y="317"/>
                    </a:lnTo>
                    <a:lnTo>
                      <a:pt x="1407" y="258"/>
                    </a:lnTo>
                    <a:lnTo>
                      <a:pt x="1387" y="198"/>
                    </a:lnTo>
                    <a:lnTo>
                      <a:pt x="1367" y="139"/>
                    </a:lnTo>
                    <a:lnTo>
                      <a:pt x="1308" y="60"/>
                    </a:lnTo>
                    <a:lnTo>
                      <a:pt x="1209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0" name="Google Shape;6650;p24"/>
              <p:cNvSpPr/>
              <p:nvPr/>
            </p:nvSpPr>
            <p:spPr>
              <a:xfrm>
                <a:off x="3119750" y="754075"/>
                <a:ext cx="116875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5" h="96754" extrusionOk="0">
                    <a:moveTo>
                      <a:pt x="3644" y="0"/>
                    </a:moveTo>
                    <a:lnTo>
                      <a:pt x="3545" y="20"/>
                    </a:lnTo>
                    <a:lnTo>
                      <a:pt x="3486" y="40"/>
                    </a:lnTo>
                    <a:lnTo>
                      <a:pt x="3446" y="79"/>
                    </a:lnTo>
                    <a:lnTo>
                      <a:pt x="3427" y="119"/>
                    </a:lnTo>
                    <a:lnTo>
                      <a:pt x="3387" y="178"/>
                    </a:lnTo>
                    <a:lnTo>
                      <a:pt x="3387" y="238"/>
                    </a:lnTo>
                    <a:lnTo>
                      <a:pt x="3387" y="317"/>
                    </a:lnTo>
                    <a:lnTo>
                      <a:pt x="3605" y="2733"/>
                    </a:lnTo>
                    <a:lnTo>
                      <a:pt x="3803" y="5170"/>
                    </a:lnTo>
                    <a:lnTo>
                      <a:pt x="3942" y="7606"/>
                    </a:lnTo>
                    <a:lnTo>
                      <a:pt x="4041" y="10042"/>
                    </a:lnTo>
                    <a:lnTo>
                      <a:pt x="4100" y="12478"/>
                    </a:lnTo>
                    <a:lnTo>
                      <a:pt x="4120" y="14914"/>
                    </a:lnTo>
                    <a:lnTo>
                      <a:pt x="4080" y="17350"/>
                    </a:lnTo>
                    <a:lnTo>
                      <a:pt x="4021" y="19806"/>
                    </a:lnTo>
                    <a:lnTo>
                      <a:pt x="3902" y="22243"/>
                    </a:lnTo>
                    <a:lnTo>
                      <a:pt x="3744" y="24659"/>
                    </a:lnTo>
                    <a:lnTo>
                      <a:pt x="3545" y="27095"/>
                    </a:lnTo>
                    <a:lnTo>
                      <a:pt x="3308" y="29511"/>
                    </a:lnTo>
                    <a:lnTo>
                      <a:pt x="3030" y="31948"/>
                    </a:lnTo>
                    <a:lnTo>
                      <a:pt x="2714" y="34344"/>
                    </a:lnTo>
                    <a:lnTo>
                      <a:pt x="2337" y="36760"/>
                    </a:lnTo>
                    <a:lnTo>
                      <a:pt x="1921" y="39137"/>
                    </a:lnTo>
                    <a:lnTo>
                      <a:pt x="1486" y="41474"/>
                    </a:lnTo>
                    <a:lnTo>
                      <a:pt x="1050" y="43792"/>
                    </a:lnTo>
                    <a:lnTo>
                      <a:pt x="832" y="44940"/>
                    </a:lnTo>
                    <a:lnTo>
                      <a:pt x="634" y="46109"/>
                    </a:lnTo>
                    <a:lnTo>
                      <a:pt x="456" y="47278"/>
                    </a:lnTo>
                    <a:lnTo>
                      <a:pt x="297" y="48446"/>
                    </a:lnTo>
                    <a:lnTo>
                      <a:pt x="159" y="49635"/>
                    </a:lnTo>
                    <a:lnTo>
                      <a:pt x="79" y="50803"/>
                    </a:lnTo>
                    <a:lnTo>
                      <a:pt x="20" y="51991"/>
                    </a:lnTo>
                    <a:lnTo>
                      <a:pt x="0" y="53180"/>
                    </a:lnTo>
                    <a:lnTo>
                      <a:pt x="20" y="54348"/>
                    </a:lnTo>
                    <a:lnTo>
                      <a:pt x="60" y="55537"/>
                    </a:lnTo>
                    <a:lnTo>
                      <a:pt x="119" y="56725"/>
                    </a:lnTo>
                    <a:lnTo>
                      <a:pt x="198" y="57914"/>
                    </a:lnTo>
                    <a:lnTo>
                      <a:pt x="416" y="60370"/>
                    </a:lnTo>
                    <a:lnTo>
                      <a:pt x="65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50" y="67718"/>
                    </a:lnTo>
                    <a:lnTo>
                      <a:pt x="1208" y="70193"/>
                    </a:lnTo>
                    <a:lnTo>
                      <a:pt x="1307" y="72689"/>
                    </a:lnTo>
                    <a:lnTo>
                      <a:pt x="1367" y="75165"/>
                    </a:lnTo>
                    <a:lnTo>
                      <a:pt x="1406" y="77660"/>
                    </a:lnTo>
                    <a:lnTo>
                      <a:pt x="1387" y="78849"/>
                    </a:lnTo>
                    <a:lnTo>
                      <a:pt x="1387" y="80057"/>
                    </a:lnTo>
                    <a:lnTo>
                      <a:pt x="1347" y="82473"/>
                    </a:lnTo>
                    <a:lnTo>
                      <a:pt x="1327" y="83701"/>
                    </a:lnTo>
                    <a:lnTo>
                      <a:pt x="1347" y="84909"/>
                    </a:lnTo>
                    <a:lnTo>
                      <a:pt x="1367" y="86118"/>
                    </a:lnTo>
                    <a:lnTo>
                      <a:pt x="1406" y="87326"/>
                    </a:lnTo>
                    <a:lnTo>
                      <a:pt x="1486" y="88534"/>
                    </a:lnTo>
                    <a:lnTo>
                      <a:pt x="1604" y="89722"/>
                    </a:lnTo>
                    <a:lnTo>
                      <a:pt x="1684" y="90317"/>
                    </a:lnTo>
                    <a:lnTo>
                      <a:pt x="1763" y="90911"/>
                    </a:lnTo>
                    <a:lnTo>
                      <a:pt x="1862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8" y="93248"/>
                    </a:lnTo>
                    <a:lnTo>
                      <a:pt x="2397" y="93822"/>
                    </a:lnTo>
                    <a:lnTo>
                      <a:pt x="2575" y="94377"/>
                    </a:lnTo>
                    <a:lnTo>
                      <a:pt x="2753" y="94951"/>
                    </a:lnTo>
                    <a:lnTo>
                      <a:pt x="2971" y="95506"/>
                    </a:lnTo>
                    <a:lnTo>
                      <a:pt x="3189" y="96041"/>
                    </a:lnTo>
                    <a:lnTo>
                      <a:pt x="3427" y="96595"/>
                    </a:lnTo>
                    <a:lnTo>
                      <a:pt x="3466" y="96655"/>
                    </a:lnTo>
                    <a:lnTo>
                      <a:pt x="3506" y="96714"/>
                    </a:lnTo>
                    <a:lnTo>
                      <a:pt x="3545" y="96734"/>
                    </a:lnTo>
                    <a:lnTo>
                      <a:pt x="3605" y="96754"/>
                    </a:lnTo>
                    <a:lnTo>
                      <a:pt x="3704" y="96754"/>
                    </a:lnTo>
                    <a:lnTo>
                      <a:pt x="3803" y="96714"/>
                    </a:lnTo>
                    <a:lnTo>
                      <a:pt x="3882" y="96635"/>
                    </a:lnTo>
                    <a:lnTo>
                      <a:pt x="3942" y="96516"/>
                    </a:lnTo>
                    <a:lnTo>
                      <a:pt x="3961" y="96456"/>
                    </a:lnTo>
                    <a:lnTo>
                      <a:pt x="3961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704" y="95763"/>
                    </a:lnTo>
                    <a:lnTo>
                      <a:pt x="3506" y="95268"/>
                    </a:lnTo>
                    <a:lnTo>
                      <a:pt x="3308" y="94773"/>
                    </a:lnTo>
                    <a:lnTo>
                      <a:pt x="3130" y="94258"/>
                    </a:lnTo>
                    <a:lnTo>
                      <a:pt x="2971" y="93743"/>
                    </a:lnTo>
                    <a:lnTo>
                      <a:pt x="2832" y="93228"/>
                    </a:lnTo>
                    <a:lnTo>
                      <a:pt x="2694" y="92713"/>
                    </a:lnTo>
                    <a:lnTo>
                      <a:pt x="2575" y="92178"/>
                    </a:lnTo>
                    <a:lnTo>
                      <a:pt x="2476" y="91663"/>
                    </a:lnTo>
                    <a:lnTo>
                      <a:pt x="2377" y="91129"/>
                    </a:lnTo>
                    <a:lnTo>
                      <a:pt x="2218" y="90059"/>
                    </a:lnTo>
                    <a:lnTo>
                      <a:pt x="2100" y="88970"/>
                    </a:lnTo>
                    <a:lnTo>
                      <a:pt x="2020" y="87880"/>
                    </a:lnTo>
                    <a:lnTo>
                      <a:pt x="1961" y="86791"/>
                    </a:lnTo>
                    <a:lnTo>
                      <a:pt x="1921" y="85702"/>
                    </a:lnTo>
                    <a:lnTo>
                      <a:pt x="1902" y="84593"/>
                    </a:lnTo>
                    <a:lnTo>
                      <a:pt x="1902" y="83503"/>
                    </a:lnTo>
                    <a:lnTo>
                      <a:pt x="1941" y="81305"/>
                    </a:lnTo>
                    <a:lnTo>
                      <a:pt x="1961" y="79126"/>
                    </a:lnTo>
                    <a:lnTo>
                      <a:pt x="1961" y="76690"/>
                    </a:lnTo>
                    <a:lnTo>
                      <a:pt x="1902" y="74254"/>
                    </a:lnTo>
                    <a:lnTo>
                      <a:pt x="1822" y="71818"/>
                    </a:lnTo>
                    <a:lnTo>
                      <a:pt x="1684" y="69381"/>
                    </a:lnTo>
                    <a:lnTo>
                      <a:pt x="1525" y="66945"/>
                    </a:lnTo>
                    <a:lnTo>
                      <a:pt x="1347" y="64529"/>
                    </a:lnTo>
                    <a:lnTo>
                      <a:pt x="1149" y="62093"/>
                    </a:lnTo>
                    <a:lnTo>
                      <a:pt x="931" y="59676"/>
                    </a:lnTo>
                    <a:lnTo>
                      <a:pt x="812" y="58468"/>
                    </a:lnTo>
                    <a:lnTo>
                      <a:pt x="713" y="57280"/>
                    </a:lnTo>
                    <a:lnTo>
                      <a:pt x="634" y="56091"/>
                    </a:lnTo>
                    <a:lnTo>
                      <a:pt x="594" y="54883"/>
                    </a:lnTo>
                    <a:lnTo>
                      <a:pt x="555" y="53695"/>
                    </a:lnTo>
                    <a:lnTo>
                      <a:pt x="555" y="52487"/>
                    </a:lnTo>
                    <a:lnTo>
                      <a:pt x="594" y="51298"/>
                    </a:lnTo>
                    <a:lnTo>
                      <a:pt x="693" y="50110"/>
                    </a:lnTo>
                    <a:lnTo>
                      <a:pt x="812" y="48902"/>
                    </a:lnTo>
                    <a:lnTo>
                      <a:pt x="971" y="47694"/>
                    </a:lnTo>
                    <a:lnTo>
                      <a:pt x="1149" y="46505"/>
                    </a:lnTo>
                    <a:lnTo>
                      <a:pt x="1347" y="45317"/>
                    </a:lnTo>
                    <a:lnTo>
                      <a:pt x="1783" y="42940"/>
                    </a:lnTo>
                    <a:lnTo>
                      <a:pt x="2238" y="40563"/>
                    </a:lnTo>
                    <a:lnTo>
                      <a:pt x="2654" y="38266"/>
                    </a:lnTo>
                    <a:lnTo>
                      <a:pt x="3050" y="35948"/>
                    </a:lnTo>
                    <a:lnTo>
                      <a:pt x="3387" y="33611"/>
                    </a:lnTo>
                    <a:lnTo>
                      <a:pt x="3684" y="31294"/>
                    </a:lnTo>
                    <a:lnTo>
                      <a:pt x="3942" y="28957"/>
                    </a:lnTo>
                    <a:lnTo>
                      <a:pt x="4159" y="26600"/>
                    </a:lnTo>
                    <a:lnTo>
                      <a:pt x="4358" y="24263"/>
                    </a:lnTo>
                    <a:lnTo>
                      <a:pt x="4496" y="21906"/>
                    </a:lnTo>
                    <a:lnTo>
                      <a:pt x="4556" y="20559"/>
                    </a:lnTo>
                    <a:lnTo>
                      <a:pt x="4615" y="19212"/>
                    </a:lnTo>
                    <a:lnTo>
                      <a:pt x="4655" y="17846"/>
                    </a:lnTo>
                    <a:lnTo>
                      <a:pt x="4674" y="16499"/>
                    </a:lnTo>
                    <a:lnTo>
                      <a:pt x="4674" y="15152"/>
                    </a:lnTo>
                    <a:lnTo>
                      <a:pt x="4674" y="13805"/>
                    </a:lnTo>
                    <a:lnTo>
                      <a:pt x="4674" y="12438"/>
                    </a:lnTo>
                    <a:lnTo>
                      <a:pt x="4635" y="11092"/>
                    </a:lnTo>
                    <a:lnTo>
                      <a:pt x="4595" y="9745"/>
                    </a:lnTo>
                    <a:lnTo>
                      <a:pt x="4536" y="8398"/>
                    </a:lnTo>
                    <a:lnTo>
                      <a:pt x="4476" y="7051"/>
                    </a:lnTo>
                    <a:lnTo>
                      <a:pt x="4397" y="5704"/>
                    </a:lnTo>
                    <a:lnTo>
                      <a:pt x="4298" y="4338"/>
                    </a:lnTo>
                    <a:lnTo>
                      <a:pt x="4199" y="2991"/>
                    </a:lnTo>
                    <a:lnTo>
                      <a:pt x="4080" y="1664"/>
                    </a:lnTo>
                    <a:lnTo>
                      <a:pt x="3961" y="317"/>
                    </a:lnTo>
                    <a:lnTo>
                      <a:pt x="3942" y="238"/>
                    </a:lnTo>
                    <a:lnTo>
                      <a:pt x="3922" y="178"/>
                    </a:lnTo>
                    <a:lnTo>
                      <a:pt x="3882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44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1" name="Google Shape;6651;p24"/>
              <p:cNvSpPr/>
              <p:nvPr/>
            </p:nvSpPr>
            <p:spPr>
              <a:xfrm>
                <a:off x="3102400" y="364875"/>
                <a:ext cx="624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97" h="50527" extrusionOk="0">
                    <a:moveTo>
                      <a:pt x="971" y="0"/>
                    </a:moveTo>
                    <a:lnTo>
                      <a:pt x="872" y="20"/>
                    </a:lnTo>
                    <a:lnTo>
                      <a:pt x="773" y="80"/>
                    </a:lnTo>
                    <a:lnTo>
                      <a:pt x="734" y="139"/>
                    </a:lnTo>
                    <a:lnTo>
                      <a:pt x="694" y="179"/>
                    </a:lnTo>
                    <a:lnTo>
                      <a:pt x="674" y="258"/>
                    </a:lnTo>
                    <a:lnTo>
                      <a:pt x="655" y="317"/>
                    </a:lnTo>
                    <a:lnTo>
                      <a:pt x="456" y="2773"/>
                    </a:lnTo>
                    <a:lnTo>
                      <a:pt x="258" y="5209"/>
                    </a:lnTo>
                    <a:lnTo>
                      <a:pt x="199" y="6418"/>
                    </a:lnTo>
                    <a:lnTo>
                      <a:pt x="120" y="7626"/>
                    </a:lnTo>
                    <a:lnTo>
                      <a:pt x="80" y="8854"/>
                    </a:lnTo>
                    <a:lnTo>
                      <a:pt x="41" y="10062"/>
                    </a:lnTo>
                    <a:lnTo>
                      <a:pt x="21" y="11270"/>
                    </a:lnTo>
                    <a:lnTo>
                      <a:pt x="1" y="12498"/>
                    </a:lnTo>
                    <a:lnTo>
                      <a:pt x="21" y="13706"/>
                    </a:lnTo>
                    <a:lnTo>
                      <a:pt x="60" y="14934"/>
                    </a:lnTo>
                    <a:lnTo>
                      <a:pt x="120" y="16142"/>
                    </a:lnTo>
                    <a:lnTo>
                      <a:pt x="199" y="17370"/>
                    </a:lnTo>
                    <a:lnTo>
                      <a:pt x="298" y="18579"/>
                    </a:lnTo>
                    <a:lnTo>
                      <a:pt x="437" y="19807"/>
                    </a:lnTo>
                    <a:lnTo>
                      <a:pt x="734" y="22223"/>
                    </a:lnTo>
                    <a:lnTo>
                      <a:pt x="1070" y="24620"/>
                    </a:lnTo>
                    <a:lnTo>
                      <a:pt x="1387" y="27036"/>
                    </a:lnTo>
                    <a:lnTo>
                      <a:pt x="1526" y="28244"/>
                    </a:lnTo>
                    <a:lnTo>
                      <a:pt x="1665" y="29452"/>
                    </a:lnTo>
                    <a:lnTo>
                      <a:pt x="1783" y="30660"/>
                    </a:lnTo>
                    <a:lnTo>
                      <a:pt x="1863" y="31869"/>
                    </a:lnTo>
                    <a:lnTo>
                      <a:pt x="1902" y="33077"/>
                    </a:lnTo>
                    <a:lnTo>
                      <a:pt x="1942" y="34305"/>
                    </a:lnTo>
                    <a:lnTo>
                      <a:pt x="1942" y="35513"/>
                    </a:lnTo>
                    <a:lnTo>
                      <a:pt x="1922" y="36721"/>
                    </a:lnTo>
                    <a:lnTo>
                      <a:pt x="1883" y="37929"/>
                    </a:lnTo>
                    <a:lnTo>
                      <a:pt x="1843" y="39157"/>
                    </a:lnTo>
                    <a:lnTo>
                      <a:pt x="1684" y="41910"/>
                    </a:lnTo>
                    <a:lnTo>
                      <a:pt x="1605" y="43297"/>
                    </a:lnTo>
                    <a:lnTo>
                      <a:pt x="1546" y="44683"/>
                    </a:lnTo>
                    <a:lnTo>
                      <a:pt x="1526" y="46070"/>
                    </a:lnTo>
                    <a:lnTo>
                      <a:pt x="1546" y="47436"/>
                    </a:lnTo>
                    <a:lnTo>
                      <a:pt x="1566" y="48130"/>
                    </a:lnTo>
                    <a:lnTo>
                      <a:pt x="1585" y="48823"/>
                    </a:lnTo>
                    <a:lnTo>
                      <a:pt x="1625" y="49516"/>
                    </a:lnTo>
                    <a:lnTo>
                      <a:pt x="1684" y="50209"/>
                    </a:lnTo>
                    <a:lnTo>
                      <a:pt x="1704" y="50288"/>
                    </a:lnTo>
                    <a:lnTo>
                      <a:pt x="1724" y="50348"/>
                    </a:lnTo>
                    <a:lnTo>
                      <a:pt x="1764" y="50407"/>
                    </a:lnTo>
                    <a:lnTo>
                      <a:pt x="1803" y="50447"/>
                    </a:lnTo>
                    <a:lnTo>
                      <a:pt x="1902" y="50506"/>
                    </a:lnTo>
                    <a:lnTo>
                      <a:pt x="2001" y="50526"/>
                    </a:lnTo>
                    <a:lnTo>
                      <a:pt x="2100" y="50506"/>
                    </a:lnTo>
                    <a:lnTo>
                      <a:pt x="2199" y="50447"/>
                    </a:lnTo>
                    <a:lnTo>
                      <a:pt x="2219" y="50407"/>
                    </a:lnTo>
                    <a:lnTo>
                      <a:pt x="2259" y="50348"/>
                    </a:lnTo>
                    <a:lnTo>
                      <a:pt x="2259" y="50288"/>
                    </a:lnTo>
                    <a:lnTo>
                      <a:pt x="2259" y="50209"/>
                    </a:lnTo>
                    <a:lnTo>
                      <a:pt x="2160" y="48981"/>
                    </a:lnTo>
                    <a:lnTo>
                      <a:pt x="2100" y="47773"/>
                    </a:lnTo>
                    <a:lnTo>
                      <a:pt x="2081" y="46545"/>
                    </a:lnTo>
                    <a:lnTo>
                      <a:pt x="2081" y="45337"/>
                    </a:lnTo>
                    <a:lnTo>
                      <a:pt x="2120" y="44109"/>
                    </a:lnTo>
                    <a:lnTo>
                      <a:pt x="2160" y="42901"/>
                    </a:lnTo>
                    <a:lnTo>
                      <a:pt x="2279" y="40465"/>
                    </a:lnTo>
                    <a:lnTo>
                      <a:pt x="2397" y="38028"/>
                    </a:lnTo>
                    <a:lnTo>
                      <a:pt x="2437" y="36800"/>
                    </a:lnTo>
                    <a:lnTo>
                      <a:pt x="2477" y="35592"/>
                    </a:lnTo>
                    <a:lnTo>
                      <a:pt x="2496" y="34364"/>
                    </a:lnTo>
                    <a:lnTo>
                      <a:pt x="2477" y="33136"/>
                    </a:lnTo>
                    <a:lnTo>
                      <a:pt x="2437" y="31928"/>
                    </a:lnTo>
                    <a:lnTo>
                      <a:pt x="2358" y="30700"/>
                    </a:lnTo>
                    <a:lnTo>
                      <a:pt x="2239" y="29512"/>
                    </a:lnTo>
                    <a:lnTo>
                      <a:pt x="2120" y="28304"/>
                    </a:lnTo>
                    <a:lnTo>
                      <a:pt x="1823" y="25927"/>
                    </a:lnTo>
                    <a:lnTo>
                      <a:pt x="1209" y="21153"/>
                    </a:lnTo>
                    <a:lnTo>
                      <a:pt x="932" y="18777"/>
                    </a:lnTo>
                    <a:lnTo>
                      <a:pt x="813" y="17569"/>
                    </a:lnTo>
                    <a:lnTo>
                      <a:pt x="694" y="16380"/>
                    </a:lnTo>
                    <a:lnTo>
                      <a:pt x="615" y="15172"/>
                    </a:lnTo>
                    <a:lnTo>
                      <a:pt x="555" y="13984"/>
                    </a:lnTo>
                    <a:lnTo>
                      <a:pt x="516" y="12775"/>
                    </a:lnTo>
                    <a:lnTo>
                      <a:pt x="516" y="11567"/>
                    </a:lnTo>
                    <a:lnTo>
                      <a:pt x="536" y="10141"/>
                    </a:lnTo>
                    <a:lnTo>
                      <a:pt x="595" y="8735"/>
                    </a:lnTo>
                    <a:lnTo>
                      <a:pt x="674" y="7329"/>
                    </a:lnTo>
                    <a:lnTo>
                      <a:pt x="754" y="5922"/>
                    </a:lnTo>
                    <a:lnTo>
                      <a:pt x="872" y="4536"/>
                    </a:lnTo>
                    <a:lnTo>
                      <a:pt x="971" y="3130"/>
                    </a:lnTo>
                    <a:lnTo>
                      <a:pt x="1229" y="317"/>
                    </a:lnTo>
                    <a:lnTo>
                      <a:pt x="1229" y="258"/>
                    </a:lnTo>
                    <a:lnTo>
                      <a:pt x="1209" y="179"/>
                    </a:lnTo>
                    <a:lnTo>
                      <a:pt x="1189" y="139"/>
                    </a:lnTo>
                    <a:lnTo>
                      <a:pt x="1169" y="80"/>
                    </a:lnTo>
                    <a:lnTo>
                      <a:pt x="1070" y="20"/>
                    </a:ln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2" name="Google Shape;6652;p24"/>
              <p:cNvSpPr/>
              <p:nvPr/>
            </p:nvSpPr>
            <p:spPr>
              <a:xfrm>
                <a:off x="3324250" y="267325"/>
                <a:ext cx="609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699" extrusionOk="0">
                    <a:moveTo>
                      <a:pt x="1030" y="1"/>
                    </a:moveTo>
                    <a:lnTo>
                      <a:pt x="812" y="1407"/>
                    </a:lnTo>
                    <a:lnTo>
                      <a:pt x="614" y="2813"/>
                    </a:lnTo>
                    <a:lnTo>
                      <a:pt x="436" y="4239"/>
                    </a:lnTo>
                    <a:lnTo>
                      <a:pt x="277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20" y="9963"/>
                    </a:lnTo>
                    <a:lnTo>
                      <a:pt x="0" y="11389"/>
                    </a:lnTo>
                    <a:lnTo>
                      <a:pt x="20" y="12102"/>
                    </a:lnTo>
                    <a:lnTo>
                      <a:pt x="40" y="12815"/>
                    </a:lnTo>
                    <a:lnTo>
                      <a:pt x="79" y="13528"/>
                    </a:lnTo>
                    <a:lnTo>
                      <a:pt x="119" y="14241"/>
                    </a:lnTo>
                    <a:lnTo>
                      <a:pt x="178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74" y="17747"/>
                    </a:lnTo>
                    <a:lnTo>
                      <a:pt x="713" y="18440"/>
                    </a:lnTo>
                    <a:lnTo>
                      <a:pt x="872" y="19133"/>
                    </a:lnTo>
                    <a:lnTo>
                      <a:pt x="1050" y="19827"/>
                    </a:lnTo>
                    <a:lnTo>
                      <a:pt x="1228" y="20500"/>
                    </a:lnTo>
                    <a:lnTo>
                      <a:pt x="1446" y="21173"/>
                    </a:lnTo>
                    <a:lnTo>
                      <a:pt x="1664" y="21847"/>
                    </a:lnTo>
                    <a:lnTo>
                      <a:pt x="1902" y="22520"/>
                    </a:lnTo>
                    <a:lnTo>
                      <a:pt x="1941" y="22580"/>
                    </a:lnTo>
                    <a:lnTo>
                      <a:pt x="1981" y="22639"/>
                    </a:lnTo>
                    <a:lnTo>
                      <a:pt x="2020" y="22679"/>
                    </a:lnTo>
                    <a:lnTo>
                      <a:pt x="2080" y="22699"/>
                    </a:lnTo>
                    <a:lnTo>
                      <a:pt x="2179" y="22699"/>
                    </a:lnTo>
                    <a:lnTo>
                      <a:pt x="2258" y="22639"/>
                    </a:lnTo>
                    <a:lnTo>
                      <a:pt x="2357" y="22560"/>
                    </a:lnTo>
                    <a:lnTo>
                      <a:pt x="2416" y="22461"/>
                    </a:lnTo>
                    <a:lnTo>
                      <a:pt x="2436" y="22322"/>
                    </a:lnTo>
                    <a:lnTo>
                      <a:pt x="2416" y="22263"/>
                    </a:lnTo>
                    <a:lnTo>
                      <a:pt x="2397" y="22184"/>
                    </a:lnTo>
                    <a:lnTo>
                      <a:pt x="2159" y="21530"/>
                    </a:lnTo>
                    <a:lnTo>
                      <a:pt x="1941" y="20876"/>
                    </a:lnTo>
                    <a:lnTo>
                      <a:pt x="1743" y="20203"/>
                    </a:lnTo>
                    <a:lnTo>
                      <a:pt x="1545" y="19530"/>
                    </a:lnTo>
                    <a:lnTo>
                      <a:pt x="1387" y="18856"/>
                    </a:lnTo>
                    <a:lnTo>
                      <a:pt x="1228" y="18163"/>
                    </a:lnTo>
                    <a:lnTo>
                      <a:pt x="1109" y="17489"/>
                    </a:lnTo>
                    <a:lnTo>
                      <a:pt x="990" y="16796"/>
                    </a:lnTo>
                    <a:lnTo>
                      <a:pt x="891" y="16103"/>
                    </a:lnTo>
                    <a:lnTo>
                      <a:pt x="792" y="15410"/>
                    </a:lnTo>
                    <a:lnTo>
                      <a:pt x="733" y="14717"/>
                    </a:lnTo>
                    <a:lnTo>
                      <a:pt x="674" y="14023"/>
                    </a:lnTo>
                    <a:lnTo>
                      <a:pt x="614" y="13330"/>
                    </a:lnTo>
                    <a:lnTo>
                      <a:pt x="594" y="12617"/>
                    </a:lnTo>
                    <a:lnTo>
                      <a:pt x="574" y="11924"/>
                    </a:lnTo>
                    <a:lnTo>
                      <a:pt x="555" y="11211"/>
                    </a:lnTo>
                    <a:lnTo>
                      <a:pt x="574" y="9805"/>
                    </a:lnTo>
                    <a:lnTo>
                      <a:pt x="634" y="8379"/>
                    </a:lnTo>
                    <a:lnTo>
                      <a:pt x="733" y="6972"/>
                    </a:lnTo>
                    <a:lnTo>
                      <a:pt x="852" y="5566"/>
                    </a:lnTo>
                    <a:lnTo>
                      <a:pt x="1010" y="4160"/>
                    </a:lnTo>
                    <a:lnTo>
                      <a:pt x="1188" y="2754"/>
                    </a:lnTo>
                    <a:lnTo>
                      <a:pt x="1387" y="1367"/>
                    </a:lnTo>
                    <a:lnTo>
                      <a:pt x="160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3" name="Google Shape;6653;p24"/>
              <p:cNvSpPr/>
              <p:nvPr/>
            </p:nvSpPr>
            <p:spPr>
              <a:xfrm>
                <a:off x="3210350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6" y="1"/>
                    </a:moveTo>
                    <a:lnTo>
                      <a:pt x="417" y="21"/>
                    </a:lnTo>
                    <a:lnTo>
                      <a:pt x="318" y="80"/>
                    </a:lnTo>
                    <a:lnTo>
                      <a:pt x="278" y="140"/>
                    </a:lnTo>
                    <a:lnTo>
                      <a:pt x="258" y="179"/>
                    </a:lnTo>
                    <a:lnTo>
                      <a:pt x="238" y="258"/>
                    </a:lnTo>
                    <a:lnTo>
                      <a:pt x="219" y="318"/>
                    </a:lnTo>
                    <a:lnTo>
                      <a:pt x="1" y="12578"/>
                    </a:lnTo>
                    <a:lnTo>
                      <a:pt x="1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80" y="12816"/>
                    </a:lnTo>
                    <a:lnTo>
                      <a:pt x="179" y="12875"/>
                    </a:lnTo>
                    <a:lnTo>
                      <a:pt x="278" y="12895"/>
                    </a:lnTo>
                    <a:lnTo>
                      <a:pt x="377" y="12875"/>
                    </a:lnTo>
                    <a:lnTo>
                      <a:pt x="476" y="12816"/>
                    </a:lnTo>
                    <a:lnTo>
                      <a:pt x="516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75" y="12578"/>
                    </a:lnTo>
                    <a:lnTo>
                      <a:pt x="793" y="318"/>
                    </a:lnTo>
                    <a:lnTo>
                      <a:pt x="793" y="258"/>
                    </a:lnTo>
                    <a:lnTo>
                      <a:pt x="773" y="179"/>
                    </a:lnTo>
                    <a:lnTo>
                      <a:pt x="753" y="140"/>
                    </a:lnTo>
                    <a:lnTo>
                      <a:pt x="714" y="80"/>
                    </a:lnTo>
                    <a:lnTo>
                      <a:pt x="615" y="21"/>
                    </a:lnTo>
                    <a:lnTo>
                      <a:pt x="51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4" name="Google Shape;6654;p24"/>
              <p:cNvSpPr/>
              <p:nvPr/>
            </p:nvSpPr>
            <p:spPr>
              <a:xfrm>
                <a:off x="3471800" y="267325"/>
                <a:ext cx="50525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14856" extrusionOk="0">
                    <a:moveTo>
                      <a:pt x="0" y="1"/>
                    </a:moveTo>
                    <a:lnTo>
                      <a:pt x="892" y="5447"/>
                    </a:lnTo>
                    <a:lnTo>
                      <a:pt x="1070" y="6556"/>
                    </a:lnTo>
                    <a:lnTo>
                      <a:pt x="1228" y="7685"/>
                    </a:lnTo>
                    <a:lnTo>
                      <a:pt x="1347" y="8814"/>
                    </a:lnTo>
                    <a:lnTo>
                      <a:pt x="1387" y="9389"/>
                    </a:lnTo>
                    <a:lnTo>
                      <a:pt x="1426" y="9943"/>
                    </a:lnTo>
                    <a:lnTo>
                      <a:pt x="1446" y="10518"/>
                    </a:lnTo>
                    <a:lnTo>
                      <a:pt x="1446" y="11072"/>
                    </a:lnTo>
                    <a:lnTo>
                      <a:pt x="1426" y="11647"/>
                    </a:lnTo>
                    <a:lnTo>
                      <a:pt x="1407" y="12201"/>
                    </a:lnTo>
                    <a:lnTo>
                      <a:pt x="1367" y="12776"/>
                    </a:lnTo>
                    <a:lnTo>
                      <a:pt x="1288" y="13330"/>
                    </a:lnTo>
                    <a:lnTo>
                      <a:pt x="1209" y="13885"/>
                    </a:lnTo>
                    <a:lnTo>
                      <a:pt x="1090" y="14459"/>
                    </a:lnTo>
                    <a:lnTo>
                      <a:pt x="1070" y="14519"/>
                    </a:lnTo>
                    <a:lnTo>
                      <a:pt x="1090" y="14598"/>
                    </a:lnTo>
                    <a:lnTo>
                      <a:pt x="1090" y="14657"/>
                    </a:lnTo>
                    <a:lnTo>
                      <a:pt x="1129" y="14717"/>
                    </a:lnTo>
                    <a:lnTo>
                      <a:pt x="1189" y="14796"/>
                    </a:lnTo>
                    <a:lnTo>
                      <a:pt x="1288" y="14855"/>
                    </a:lnTo>
                    <a:lnTo>
                      <a:pt x="1407" y="14855"/>
                    </a:lnTo>
                    <a:lnTo>
                      <a:pt x="1506" y="14835"/>
                    </a:lnTo>
                    <a:lnTo>
                      <a:pt x="1545" y="14796"/>
                    </a:lnTo>
                    <a:lnTo>
                      <a:pt x="1585" y="14756"/>
                    </a:lnTo>
                    <a:lnTo>
                      <a:pt x="1624" y="14697"/>
                    </a:lnTo>
                    <a:lnTo>
                      <a:pt x="1644" y="14618"/>
                    </a:lnTo>
                    <a:lnTo>
                      <a:pt x="1743" y="14083"/>
                    </a:lnTo>
                    <a:lnTo>
                      <a:pt x="1842" y="13548"/>
                    </a:lnTo>
                    <a:lnTo>
                      <a:pt x="1902" y="12993"/>
                    </a:lnTo>
                    <a:lnTo>
                      <a:pt x="1961" y="12459"/>
                    </a:lnTo>
                    <a:lnTo>
                      <a:pt x="2001" y="11904"/>
                    </a:lnTo>
                    <a:lnTo>
                      <a:pt x="2001" y="11350"/>
                    </a:lnTo>
                    <a:lnTo>
                      <a:pt x="2021" y="10815"/>
                    </a:lnTo>
                    <a:lnTo>
                      <a:pt x="2001" y="10260"/>
                    </a:lnTo>
                    <a:lnTo>
                      <a:pt x="1981" y="9706"/>
                    </a:lnTo>
                    <a:lnTo>
                      <a:pt x="1941" y="9151"/>
                    </a:lnTo>
                    <a:lnTo>
                      <a:pt x="1842" y="8062"/>
                    </a:lnTo>
                    <a:lnTo>
                      <a:pt x="1704" y="6972"/>
                    </a:lnTo>
                    <a:lnTo>
                      <a:pt x="1545" y="5883"/>
                    </a:lnTo>
                    <a:lnTo>
                      <a:pt x="1070" y="2932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5" name="Google Shape;6655;p24"/>
              <p:cNvSpPr/>
              <p:nvPr/>
            </p:nvSpPr>
            <p:spPr>
              <a:xfrm>
                <a:off x="3380700" y="267325"/>
                <a:ext cx="61400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6" h="14420" extrusionOk="0">
                    <a:moveTo>
                      <a:pt x="1446" y="1"/>
                    </a:moveTo>
                    <a:lnTo>
                      <a:pt x="1386" y="60"/>
                    </a:lnTo>
                    <a:lnTo>
                      <a:pt x="1367" y="139"/>
                    </a:lnTo>
                    <a:lnTo>
                      <a:pt x="1347" y="218"/>
                    </a:lnTo>
                    <a:lnTo>
                      <a:pt x="1367" y="317"/>
                    </a:lnTo>
                    <a:lnTo>
                      <a:pt x="1446" y="654"/>
                    </a:lnTo>
                    <a:lnTo>
                      <a:pt x="1505" y="991"/>
                    </a:lnTo>
                    <a:lnTo>
                      <a:pt x="1624" y="1664"/>
                    </a:lnTo>
                    <a:lnTo>
                      <a:pt x="1703" y="2358"/>
                    </a:lnTo>
                    <a:lnTo>
                      <a:pt x="1763" y="3051"/>
                    </a:lnTo>
                    <a:lnTo>
                      <a:pt x="1783" y="3764"/>
                    </a:lnTo>
                    <a:lnTo>
                      <a:pt x="1802" y="4457"/>
                    </a:lnTo>
                    <a:lnTo>
                      <a:pt x="1842" y="5843"/>
                    </a:lnTo>
                    <a:lnTo>
                      <a:pt x="1882" y="7210"/>
                    </a:lnTo>
                    <a:lnTo>
                      <a:pt x="1901" y="8577"/>
                    </a:lnTo>
                    <a:lnTo>
                      <a:pt x="1862" y="9943"/>
                    </a:lnTo>
                    <a:lnTo>
                      <a:pt x="1842" y="10637"/>
                    </a:lnTo>
                    <a:lnTo>
                      <a:pt x="1802" y="11310"/>
                    </a:lnTo>
                    <a:lnTo>
                      <a:pt x="1723" y="12063"/>
                    </a:lnTo>
                    <a:lnTo>
                      <a:pt x="1644" y="12815"/>
                    </a:lnTo>
                    <a:lnTo>
                      <a:pt x="1624" y="13152"/>
                    </a:lnTo>
                    <a:lnTo>
                      <a:pt x="1604" y="13330"/>
                    </a:lnTo>
                    <a:lnTo>
                      <a:pt x="1565" y="13449"/>
                    </a:lnTo>
                    <a:lnTo>
                      <a:pt x="1485" y="13568"/>
                    </a:lnTo>
                    <a:lnTo>
                      <a:pt x="1446" y="13607"/>
                    </a:lnTo>
                    <a:lnTo>
                      <a:pt x="1406" y="13627"/>
                    </a:lnTo>
                    <a:lnTo>
                      <a:pt x="1367" y="13627"/>
                    </a:lnTo>
                    <a:lnTo>
                      <a:pt x="1327" y="13607"/>
                    </a:lnTo>
                    <a:lnTo>
                      <a:pt x="1268" y="13568"/>
                    </a:lnTo>
                    <a:lnTo>
                      <a:pt x="1228" y="13469"/>
                    </a:lnTo>
                    <a:lnTo>
                      <a:pt x="1169" y="13370"/>
                    </a:lnTo>
                    <a:lnTo>
                      <a:pt x="1089" y="13132"/>
                    </a:lnTo>
                    <a:lnTo>
                      <a:pt x="990" y="12835"/>
                    </a:lnTo>
                    <a:lnTo>
                      <a:pt x="891" y="12518"/>
                    </a:lnTo>
                    <a:lnTo>
                      <a:pt x="832" y="12201"/>
                    </a:lnTo>
                    <a:lnTo>
                      <a:pt x="753" y="11865"/>
                    </a:lnTo>
                    <a:lnTo>
                      <a:pt x="673" y="11211"/>
                    </a:lnTo>
                    <a:lnTo>
                      <a:pt x="614" y="10557"/>
                    </a:lnTo>
                    <a:lnTo>
                      <a:pt x="574" y="9904"/>
                    </a:lnTo>
                    <a:lnTo>
                      <a:pt x="574" y="9270"/>
                    </a:lnTo>
                    <a:lnTo>
                      <a:pt x="574" y="8636"/>
                    </a:lnTo>
                    <a:lnTo>
                      <a:pt x="614" y="7982"/>
                    </a:lnTo>
                    <a:lnTo>
                      <a:pt x="713" y="6695"/>
                    </a:lnTo>
                    <a:lnTo>
                      <a:pt x="832" y="5427"/>
                    </a:lnTo>
                    <a:lnTo>
                      <a:pt x="832" y="5348"/>
                    </a:lnTo>
                    <a:lnTo>
                      <a:pt x="812" y="5289"/>
                    </a:lnTo>
                    <a:lnTo>
                      <a:pt x="792" y="5229"/>
                    </a:lnTo>
                    <a:lnTo>
                      <a:pt x="772" y="5190"/>
                    </a:lnTo>
                    <a:lnTo>
                      <a:pt x="733" y="5150"/>
                    </a:lnTo>
                    <a:lnTo>
                      <a:pt x="673" y="5130"/>
                    </a:lnTo>
                    <a:lnTo>
                      <a:pt x="574" y="5111"/>
                    </a:lnTo>
                    <a:lnTo>
                      <a:pt x="475" y="5130"/>
                    </a:lnTo>
                    <a:lnTo>
                      <a:pt x="376" y="5190"/>
                    </a:lnTo>
                    <a:lnTo>
                      <a:pt x="337" y="5229"/>
                    </a:lnTo>
                    <a:lnTo>
                      <a:pt x="297" y="5289"/>
                    </a:lnTo>
                    <a:lnTo>
                      <a:pt x="277" y="5348"/>
                    </a:lnTo>
                    <a:lnTo>
                      <a:pt x="257" y="5427"/>
                    </a:lnTo>
                    <a:lnTo>
                      <a:pt x="99" y="7052"/>
                    </a:lnTo>
                    <a:lnTo>
                      <a:pt x="40" y="7864"/>
                    </a:lnTo>
                    <a:lnTo>
                      <a:pt x="0" y="8676"/>
                    </a:lnTo>
                    <a:lnTo>
                      <a:pt x="0" y="9488"/>
                    </a:lnTo>
                    <a:lnTo>
                      <a:pt x="20" y="10320"/>
                    </a:lnTo>
                    <a:lnTo>
                      <a:pt x="79" y="11112"/>
                    </a:lnTo>
                    <a:lnTo>
                      <a:pt x="139" y="11528"/>
                    </a:lnTo>
                    <a:lnTo>
                      <a:pt x="198" y="11924"/>
                    </a:lnTo>
                    <a:lnTo>
                      <a:pt x="317" y="12538"/>
                    </a:lnTo>
                    <a:lnTo>
                      <a:pt x="376" y="12875"/>
                    </a:lnTo>
                    <a:lnTo>
                      <a:pt x="475" y="13211"/>
                    </a:lnTo>
                    <a:lnTo>
                      <a:pt x="574" y="13528"/>
                    </a:lnTo>
                    <a:lnTo>
                      <a:pt x="713" y="13825"/>
                    </a:lnTo>
                    <a:lnTo>
                      <a:pt x="792" y="13964"/>
                    </a:lnTo>
                    <a:lnTo>
                      <a:pt x="891" y="14083"/>
                    </a:lnTo>
                    <a:lnTo>
                      <a:pt x="971" y="14182"/>
                    </a:lnTo>
                    <a:lnTo>
                      <a:pt x="1089" y="14281"/>
                    </a:lnTo>
                    <a:lnTo>
                      <a:pt x="1228" y="14360"/>
                    </a:lnTo>
                    <a:lnTo>
                      <a:pt x="1386" y="14420"/>
                    </a:lnTo>
                    <a:lnTo>
                      <a:pt x="1525" y="14420"/>
                    </a:lnTo>
                    <a:lnTo>
                      <a:pt x="1664" y="14380"/>
                    </a:lnTo>
                    <a:lnTo>
                      <a:pt x="1783" y="14301"/>
                    </a:lnTo>
                    <a:lnTo>
                      <a:pt x="1882" y="14182"/>
                    </a:lnTo>
                    <a:lnTo>
                      <a:pt x="1981" y="14043"/>
                    </a:lnTo>
                    <a:lnTo>
                      <a:pt x="2060" y="13865"/>
                    </a:lnTo>
                    <a:lnTo>
                      <a:pt x="2159" y="13528"/>
                    </a:lnTo>
                    <a:lnTo>
                      <a:pt x="2218" y="13152"/>
                    </a:lnTo>
                    <a:lnTo>
                      <a:pt x="2278" y="12776"/>
                    </a:lnTo>
                    <a:lnTo>
                      <a:pt x="2317" y="12379"/>
                    </a:lnTo>
                    <a:lnTo>
                      <a:pt x="2357" y="11587"/>
                    </a:lnTo>
                    <a:lnTo>
                      <a:pt x="2397" y="10835"/>
                    </a:lnTo>
                    <a:lnTo>
                      <a:pt x="2436" y="9904"/>
                    </a:lnTo>
                    <a:lnTo>
                      <a:pt x="2456" y="8993"/>
                    </a:lnTo>
                    <a:lnTo>
                      <a:pt x="2456" y="8062"/>
                    </a:lnTo>
                    <a:lnTo>
                      <a:pt x="2456" y="7131"/>
                    </a:lnTo>
                    <a:lnTo>
                      <a:pt x="2436" y="5388"/>
                    </a:lnTo>
                    <a:lnTo>
                      <a:pt x="2416" y="4497"/>
                    </a:lnTo>
                    <a:lnTo>
                      <a:pt x="2377" y="3605"/>
                    </a:lnTo>
                    <a:lnTo>
                      <a:pt x="2317" y="2714"/>
                    </a:lnTo>
                    <a:lnTo>
                      <a:pt x="2238" y="1843"/>
                    </a:lnTo>
                    <a:lnTo>
                      <a:pt x="2179" y="1407"/>
                    </a:lnTo>
                    <a:lnTo>
                      <a:pt x="2099" y="971"/>
                    </a:lnTo>
                    <a:lnTo>
                      <a:pt x="2020" y="555"/>
                    </a:lnTo>
                    <a:lnTo>
                      <a:pt x="1901" y="139"/>
                    </a:lnTo>
                    <a:lnTo>
                      <a:pt x="1882" y="60"/>
                    </a:lnTo>
                    <a:lnTo>
                      <a:pt x="18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6" name="Google Shape;6656;p24"/>
              <p:cNvSpPr/>
              <p:nvPr/>
            </p:nvSpPr>
            <p:spPr>
              <a:xfrm>
                <a:off x="3189550" y="1603750"/>
                <a:ext cx="1124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45318" extrusionOk="0">
                    <a:moveTo>
                      <a:pt x="1922" y="1"/>
                    </a:moveTo>
                    <a:lnTo>
                      <a:pt x="1823" y="20"/>
                    </a:lnTo>
                    <a:lnTo>
                      <a:pt x="1744" y="80"/>
                    </a:lnTo>
                    <a:lnTo>
                      <a:pt x="1704" y="119"/>
                    </a:lnTo>
                    <a:lnTo>
                      <a:pt x="1684" y="179"/>
                    </a:lnTo>
                    <a:lnTo>
                      <a:pt x="1665" y="238"/>
                    </a:lnTo>
                    <a:lnTo>
                      <a:pt x="1665" y="318"/>
                    </a:lnTo>
                    <a:lnTo>
                      <a:pt x="1704" y="852"/>
                    </a:lnTo>
                    <a:lnTo>
                      <a:pt x="1724" y="1407"/>
                    </a:lnTo>
                    <a:lnTo>
                      <a:pt x="1704" y="1942"/>
                    </a:lnTo>
                    <a:lnTo>
                      <a:pt x="1665" y="2476"/>
                    </a:lnTo>
                    <a:lnTo>
                      <a:pt x="1605" y="2991"/>
                    </a:lnTo>
                    <a:lnTo>
                      <a:pt x="1546" y="3526"/>
                    </a:lnTo>
                    <a:lnTo>
                      <a:pt x="1466" y="4041"/>
                    </a:lnTo>
                    <a:lnTo>
                      <a:pt x="1367" y="4576"/>
                    </a:lnTo>
                    <a:lnTo>
                      <a:pt x="1150" y="5606"/>
                    </a:lnTo>
                    <a:lnTo>
                      <a:pt x="912" y="6656"/>
                    </a:lnTo>
                    <a:lnTo>
                      <a:pt x="654" y="7685"/>
                    </a:lnTo>
                    <a:lnTo>
                      <a:pt x="437" y="8735"/>
                    </a:lnTo>
                    <a:lnTo>
                      <a:pt x="258" y="9706"/>
                    </a:lnTo>
                    <a:lnTo>
                      <a:pt x="179" y="10201"/>
                    </a:lnTo>
                    <a:lnTo>
                      <a:pt x="100" y="10696"/>
                    </a:lnTo>
                    <a:lnTo>
                      <a:pt x="60" y="11211"/>
                    </a:lnTo>
                    <a:lnTo>
                      <a:pt x="21" y="11706"/>
                    </a:lnTo>
                    <a:lnTo>
                      <a:pt x="1" y="12201"/>
                    </a:lnTo>
                    <a:lnTo>
                      <a:pt x="1" y="12716"/>
                    </a:lnTo>
                    <a:lnTo>
                      <a:pt x="40" y="13231"/>
                    </a:lnTo>
                    <a:lnTo>
                      <a:pt x="80" y="13766"/>
                    </a:lnTo>
                    <a:lnTo>
                      <a:pt x="139" y="14281"/>
                    </a:lnTo>
                    <a:lnTo>
                      <a:pt x="199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3" y="18024"/>
                    </a:lnTo>
                    <a:lnTo>
                      <a:pt x="971" y="19193"/>
                    </a:lnTo>
                    <a:lnTo>
                      <a:pt x="1110" y="20381"/>
                    </a:lnTo>
                    <a:lnTo>
                      <a:pt x="1209" y="21570"/>
                    </a:lnTo>
                    <a:lnTo>
                      <a:pt x="1288" y="22758"/>
                    </a:lnTo>
                    <a:lnTo>
                      <a:pt x="1348" y="23946"/>
                    </a:lnTo>
                    <a:lnTo>
                      <a:pt x="138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308" y="31136"/>
                    </a:lnTo>
                    <a:lnTo>
                      <a:pt x="1130" y="35909"/>
                    </a:lnTo>
                    <a:lnTo>
                      <a:pt x="1051" y="38246"/>
                    </a:lnTo>
                    <a:lnTo>
                      <a:pt x="1031" y="39435"/>
                    </a:lnTo>
                    <a:lnTo>
                      <a:pt x="1051" y="40029"/>
                    </a:lnTo>
                    <a:lnTo>
                      <a:pt x="1070" y="40603"/>
                    </a:lnTo>
                    <a:lnTo>
                      <a:pt x="1090" y="41198"/>
                    </a:lnTo>
                    <a:lnTo>
                      <a:pt x="1150" y="41772"/>
                    </a:lnTo>
                    <a:lnTo>
                      <a:pt x="1229" y="42346"/>
                    </a:lnTo>
                    <a:lnTo>
                      <a:pt x="1308" y="42921"/>
                    </a:lnTo>
                    <a:lnTo>
                      <a:pt x="1427" y="43495"/>
                    </a:lnTo>
                    <a:lnTo>
                      <a:pt x="1566" y="44050"/>
                    </a:lnTo>
                    <a:lnTo>
                      <a:pt x="1744" y="44604"/>
                    </a:lnTo>
                    <a:lnTo>
                      <a:pt x="1942" y="45159"/>
                    </a:lnTo>
                    <a:lnTo>
                      <a:pt x="2001" y="45238"/>
                    </a:lnTo>
                    <a:lnTo>
                      <a:pt x="2061" y="45297"/>
                    </a:lnTo>
                    <a:lnTo>
                      <a:pt x="2140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78" y="45238"/>
                    </a:lnTo>
                    <a:lnTo>
                      <a:pt x="2437" y="45179"/>
                    </a:lnTo>
                    <a:lnTo>
                      <a:pt x="2457" y="45080"/>
                    </a:lnTo>
                    <a:lnTo>
                      <a:pt x="2853" y="43079"/>
                    </a:lnTo>
                    <a:lnTo>
                      <a:pt x="322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62" y="36008"/>
                    </a:lnTo>
                    <a:lnTo>
                      <a:pt x="4061" y="34998"/>
                    </a:lnTo>
                    <a:lnTo>
                      <a:pt x="4160" y="33968"/>
                    </a:lnTo>
                    <a:lnTo>
                      <a:pt x="4259" y="32958"/>
                    </a:lnTo>
                    <a:lnTo>
                      <a:pt x="4338" y="31928"/>
                    </a:lnTo>
                    <a:lnTo>
                      <a:pt x="4398" y="30898"/>
                    </a:lnTo>
                    <a:lnTo>
                      <a:pt x="4437" y="29868"/>
                    </a:lnTo>
                    <a:lnTo>
                      <a:pt x="4477" y="28858"/>
                    </a:lnTo>
                    <a:lnTo>
                      <a:pt x="4497" y="27828"/>
                    </a:lnTo>
                    <a:lnTo>
                      <a:pt x="4497" y="26798"/>
                    </a:lnTo>
                    <a:lnTo>
                      <a:pt x="4477" y="25788"/>
                    </a:lnTo>
                    <a:lnTo>
                      <a:pt x="4457" y="24758"/>
                    </a:lnTo>
                    <a:lnTo>
                      <a:pt x="4398" y="23728"/>
                    </a:lnTo>
                    <a:lnTo>
                      <a:pt x="4338" y="22718"/>
                    </a:lnTo>
                    <a:lnTo>
                      <a:pt x="4259" y="21708"/>
                    </a:lnTo>
                    <a:lnTo>
                      <a:pt x="4160" y="20678"/>
                    </a:lnTo>
                    <a:lnTo>
                      <a:pt x="4021" y="19668"/>
                    </a:lnTo>
                    <a:lnTo>
                      <a:pt x="3883" y="18658"/>
                    </a:lnTo>
                    <a:lnTo>
                      <a:pt x="3724" y="17648"/>
                    </a:lnTo>
                    <a:lnTo>
                      <a:pt x="3546" y="16658"/>
                    </a:lnTo>
                    <a:lnTo>
                      <a:pt x="3348" y="15648"/>
                    </a:lnTo>
                    <a:lnTo>
                      <a:pt x="3130" y="14657"/>
                    </a:lnTo>
                    <a:lnTo>
                      <a:pt x="2893" y="13667"/>
                    </a:lnTo>
                    <a:lnTo>
                      <a:pt x="2635" y="12677"/>
                    </a:lnTo>
                    <a:lnTo>
                      <a:pt x="2595" y="12597"/>
                    </a:lnTo>
                    <a:lnTo>
                      <a:pt x="2556" y="12538"/>
                    </a:lnTo>
                    <a:lnTo>
                      <a:pt x="2516" y="12498"/>
                    </a:lnTo>
                    <a:lnTo>
                      <a:pt x="2477" y="12479"/>
                    </a:lnTo>
                    <a:lnTo>
                      <a:pt x="2378" y="12439"/>
                    </a:lnTo>
                    <a:lnTo>
                      <a:pt x="2259" y="12459"/>
                    </a:lnTo>
                    <a:lnTo>
                      <a:pt x="2179" y="12498"/>
                    </a:lnTo>
                    <a:lnTo>
                      <a:pt x="2100" y="12597"/>
                    </a:lnTo>
                    <a:lnTo>
                      <a:pt x="2080" y="12637"/>
                    </a:lnTo>
                    <a:lnTo>
                      <a:pt x="2061" y="12696"/>
                    </a:lnTo>
                    <a:lnTo>
                      <a:pt x="2061" y="12776"/>
                    </a:lnTo>
                    <a:lnTo>
                      <a:pt x="2080" y="12855"/>
                    </a:lnTo>
                    <a:lnTo>
                      <a:pt x="2338" y="13786"/>
                    </a:lnTo>
                    <a:lnTo>
                      <a:pt x="2556" y="14736"/>
                    </a:lnTo>
                    <a:lnTo>
                      <a:pt x="2774" y="15707"/>
                    </a:lnTo>
                    <a:lnTo>
                      <a:pt x="2972" y="16658"/>
                    </a:lnTo>
                    <a:lnTo>
                      <a:pt x="3150" y="17608"/>
                    </a:lnTo>
                    <a:lnTo>
                      <a:pt x="3308" y="18579"/>
                    </a:lnTo>
                    <a:lnTo>
                      <a:pt x="3447" y="19549"/>
                    </a:lnTo>
                    <a:lnTo>
                      <a:pt x="3566" y="20520"/>
                    </a:lnTo>
                    <a:lnTo>
                      <a:pt x="3665" y="21490"/>
                    </a:lnTo>
                    <a:lnTo>
                      <a:pt x="3744" y="22461"/>
                    </a:lnTo>
                    <a:lnTo>
                      <a:pt x="3804" y="23431"/>
                    </a:lnTo>
                    <a:lnTo>
                      <a:pt x="3863" y="24422"/>
                    </a:lnTo>
                    <a:lnTo>
                      <a:pt x="3903" y="25392"/>
                    </a:lnTo>
                    <a:lnTo>
                      <a:pt x="3922" y="26383"/>
                    </a:lnTo>
                    <a:lnTo>
                      <a:pt x="3922" y="27353"/>
                    </a:lnTo>
                    <a:lnTo>
                      <a:pt x="3922" y="28343"/>
                    </a:lnTo>
                    <a:lnTo>
                      <a:pt x="3883" y="29314"/>
                    </a:lnTo>
                    <a:lnTo>
                      <a:pt x="3863" y="30304"/>
                    </a:lnTo>
                    <a:lnTo>
                      <a:pt x="3804" y="31275"/>
                    </a:lnTo>
                    <a:lnTo>
                      <a:pt x="3744" y="32265"/>
                    </a:lnTo>
                    <a:lnTo>
                      <a:pt x="3665" y="33235"/>
                    </a:lnTo>
                    <a:lnTo>
                      <a:pt x="3566" y="34206"/>
                    </a:lnTo>
                    <a:lnTo>
                      <a:pt x="3368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7" y="41990"/>
                    </a:lnTo>
                    <a:lnTo>
                      <a:pt x="2120" y="43891"/>
                    </a:lnTo>
                    <a:lnTo>
                      <a:pt x="2001" y="43436"/>
                    </a:lnTo>
                    <a:lnTo>
                      <a:pt x="1902" y="42980"/>
                    </a:lnTo>
                    <a:lnTo>
                      <a:pt x="1803" y="42505"/>
                    </a:lnTo>
                    <a:lnTo>
                      <a:pt x="1744" y="42029"/>
                    </a:lnTo>
                    <a:lnTo>
                      <a:pt x="1684" y="41554"/>
                    </a:lnTo>
                    <a:lnTo>
                      <a:pt x="1645" y="41059"/>
                    </a:lnTo>
                    <a:lnTo>
                      <a:pt x="1605" y="40108"/>
                    </a:lnTo>
                    <a:lnTo>
                      <a:pt x="1605" y="39138"/>
                    </a:lnTo>
                    <a:lnTo>
                      <a:pt x="1625" y="38147"/>
                    </a:lnTo>
                    <a:lnTo>
                      <a:pt x="1684" y="36226"/>
                    </a:lnTo>
                    <a:lnTo>
                      <a:pt x="1823" y="31572"/>
                    </a:lnTo>
                    <a:lnTo>
                      <a:pt x="1902" y="26937"/>
                    </a:lnTo>
                    <a:lnTo>
                      <a:pt x="1922" y="25808"/>
                    </a:lnTo>
                    <a:lnTo>
                      <a:pt x="1922" y="24699"/>
                    </a:lnTo>
                    <a:lnTo>
                      <a:pt x="1902" y="23570"/>
                    </a:lnTo>
                    <a:lnTo>
                      <a:pt x="1863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6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2" y="15747"/>
                    </a:lnTo>
                    <a:lnTo>
                      <a:pt x="85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5" y="13469"/>
                    </a:lnTo>
                    <a:lnTo>
                      <a:pt x="575" y="12934"/>
                    </a:lnTo>
                    <a:lnTo>
                      <a:pt x="575" y="12380"/>
                    </a:lnTo>
                    <a:lnTo>
                      <a:pt x="595" y="11845"/>
                    </a:lnTo>
                    <a:lnTo>
                      <a:pt x="615" y="11310"/>
                    </a:lnTo>
                    <a:lnTo>
                      <a:pt x="674" y="10775"/>
                    </a:lnTo>
                    <a:lnTo>
                      <a:pt x="753" y="10240"/>
                    </a:lnTo>
                    <a:lnTo>
                      <a:pt x="833" y="9706"/>
                    </a:lnTo>
                    <a:lnTo>
                      <a:pt x="932" y="9171"/>
                    </a:lnTo>
                    <a:lnTo>
                      <a:pt x="1169" y="8082"/>
                    </a:lnTo>
                    <a:lnTo>
                      <a:pt x="1407" y="6992"/>
                    </a:lnTo>
                    <a:lnTo>
                      <a:pt x="1665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100" y="3685"/>
                    </a:lnTo>
                    <a:lnTo>
                      <a:pt x="2179" y="3130"/>
                    </a:lnTo>
                    <a:lnTo>
                      <a:pt x="2239" y="2575"/>
                    </a:lnTo>
                    <a:lnTo>
                      <a:pt x="2259" y="2021"/>
                    </a:lnTo>
                    <a:lnTo>
                      <a:pt x="2279" y="1466"/>
                    </a:lnTo>
                    <a:lnTo>
                      <a:pt x="2279" y="892"/>
                    </a:lnTo>
                    <a:lnTo>
                      <a:pt x="2239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60" y="119"/>
                    </a:lnTo>
                    <a:lnTo>
                      <a:pt x="2120" y="80"/>
                    </a:lnTo>
                    <a:lnTo>
                      <a:pt x="2021" y="20"/>
                    </a:lnTo>
                    <a:lnTo>
                      <a:pt x="19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7" name="Google Shape;6657;p24"/>
              <p:cNvSpPr/>
              <p:nvPr/>
            </p:nvSpPr>
            <p:spPr>
              <a:xfrm>
                <a:off x="3164800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60" y="80"/>
                    </a:lnTo>
                    <a:lnTo>
                      <a:pt x="40" y="120"/>
                    </a:lnTo>
                    <a:lnTo>
                      <a:pt x="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14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73" y="9132"/>
                    </a:lnTo>
                    <a:lnTo>
                      <a:pt x="813" y="9171"/>
                    </a:lnTo>
                    <a:lnTo>
                      <a:pt x="912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09" y="9171"/>
                    </a:lnTo>
                    <a:lnTo>
                      <a:pt x="1248" y="9132"/>
                    </a:lnTo>
                    <a:lnTo>
                      <a:pt x="126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5" y="318"/>
                    </a:lnTo>
                    <a:lnTo>
                      <a:pt x="555" y="239"/>
                    </a:lnTo>
                    <a:lnTo>
                      <a:pt x="535" y="179"/>
                    </a:lnTo>
                    <a:lnTo>
                      <a:pt x="496" y="120"/>
                    </a:lnTo>
                    <a:lnTo>
                      <a:pt x="456" y="80"/>
                    </a:lnTo>
                    <a:lnTo>
                      <a:pt x="357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8" name="Google Shape;6658;p24"/>
              <p:cNvSpPr/>
              <p:nvPr/>
            </p:nvSpPr>
            <p:spPr>
              <a:xfrm>
                <a:off x="3062300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7" y="1"/>
                    </a:moveTo>
                    <a:lnTo>
                      <a:pt x="2338" y="21"/>
                    </a:lnTo>
                    <a:lnTo>
                      <a:pt x="2278" y="60"/>
                    </a:lnTo>
                    <a:lnTo>
                      <a:pt x="2239" y="100"/>
                    </a:lnTo>
                    <a:lnTo>
                      <a:pt x="2219" y="159"/>
                    </a:lnTo>
                    <a:lnTo>
                      <a:pt x="2179" y="219"/>
                    </a:lnTo>
                    <a:lnTo>
                      <a:pt x="1922" y="1249"/>
                    </a:lnTo>
                    <a:lnTo>
                      <a:pt x="1684" y="2298"/>
                    </a:lnTo>
                    <a:lnTo>
                      <a:pt x="1486" y="3348"/>
                    </a:lnTo>
                    <a:lnTo>
                      <a:pt x="1308" y="4398"/>
                    </a:lnTo>
                    <a:lnTo>
                      <a:pt x="1130" y="5447"/>
                    </a:lnTo>
                    <a:lnTo>
                      <a:pt x="991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16" y="10894"/>
                    </a:lnTo>
                    <a:lnTo>
                      <a:pt x="318" y="13132"/>
                    </a:lnTo>
                    <a:lnTo>
                      <a:pt x="139" y="15390"/>
                    </a:lnTo>
                    <a:lnTo>
                      <a:pt x="80" y="16519"/>
                    </a:lnTo>
                    <a:lnTo>
                      <a:pt x="20" y="17648"/>
                    </a:lnTo>
                    <a:lnTo>
                      <a:pt x="1" y="18817"/>
                    </a:lnTo>
                    <a:lnTo>
                      <a:pt x="1" y="19965"/>
                    </a:lnTo>
                    <a:lnTo>
                      <a:pt x="20" y="21114"/>
                    </a:lnTo>
                    <a:lnTo>
                      <a:pt x="80" y="22283"/>
                    </a:lnTo>
                    <a:lnTo>
                      <a:pt x="159" y="23431"/>
                    </a:lnTo>
                    <a:lnTo>
                      <a:pt x="238" y="24580"/>
                    </a:lnTo>
                    <a:lnTo>
                      <a:pt x="456" y="26878"/>
                    </a:lnTo>
                    <a:lnTo>
                      <a:pt x="674" y="29195"/>
                    </a:lnTo>
                    <a:lnTo>
                      <a:pt x="892" y="31493"/>
                    </a:lnTo>
                    <a:lnTo>
                      <a:pt x="1070" y="33790"/>
                    </a:lnTo>
                    <a:lnTo>
                      <a:pt x="1248" y="36107"/>
                    </a:lnTo>
                    <a:lnTo>
                      <a:pt x="1407" y="38762"/>
                    </a:lnTo>
                    <a:lnTo>
                      <a:pt x="1526" y="41416"/>
                    </a:lnTo>
                    <a:lnTo>
                      <a:pt x="1625" y="44050"/>
                    </a:lnTo>
                    <a:lnTo>
                      <a:pt x="1704" y="46704"/>
                    </a:lnTo>
                    <a:lnTo>
                      <a:pt x="1704" y="46783"/>
                    </a:lnTo>
                    <a:lnTo>
                      <a:pt x="1724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882" y="47001"/>
                    </a:lnTo>
                    <a:lnTo>
                      <a:pt x="2001" y="47021"/>
                    </a:lnTo>
                    <a:lnTo>
                      <a:pt x="2100" y="47001"/>
                    </a:lnTo>
                    <a:lnTo>
                      <a:pt x="2179" y="46941"/>
                    </a:lnTo>
                    <a:lnTo>
                      <a:pt x="2219" y="46902"/>
                    </a:lnTo>
                    <a:lnTo>
                      <a:pt x="2259" y="46842"/>
                    </a:lnTo>
                    <a:lnTo>
                      <a:pt x="2259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20" y="42109"/>
                    </a:lnTo>
                    <a:lnTo>
                      <a:pt x="2021" y="39791"/>
                    </a:lnTo>
                    <a:lnTo>
                      <a:pt x="1902" y="37494"/>
                    </a:lnTo>
                    <a:lnTo>
                      <a:pt x="1744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6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54" y="22758"/>
                    </a:lnTo>
                    <a:lnTo>
                      <a:pt x="595" y="21649"/>
                    </a:lnTo>
                    <a:lnTo>
                      <a:pt x="55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5" y="17153"/>
                    </a:lnTo>
                    <a:lnTo>
                      <a:pt x="674" y="16004"/>
                    </a:lnTo>
                    <a:lnTo>
                      <a:pt x="753" y="14875"/>
                    </a:lnTo>
                    <a:lnTo>
                      <a:pt x="932" y="12597"/>
                    </a:lnTo>
                    <a:lnTo>
                      <a:pt x="1149" y="10340"/>
                    </a:lnTo>
                    <a:lnTo>
                      <a:pt x="1268" y="9072"/>
                    </a:lnTo>
                    <a:lnTo>
                      <a:pt x="1407" y="7824"/>
                    </a:lnTo>
                    <a:lnTo>
                      <a:pt x="1565" y="6576"/>
                    </a:lnTo>
                    <a:lnTo>
                      <a:pt x="1744" y="5329"/>
                    </a:lnTo>
                    <a:lnTo>
                      <a:pt x="1942" y="4081"/>
                    </a:lnTo>
                    <a:lnTo>
                      <a:pt x="2159" y="2853"/>
                    </a:lnTo>
                    <a:lnTo>
                      <a:pt x="2437" y="1625"/>
                    </a:lnTo>
                    <a:lnTo>
                      <a:pt x="2734" y="397"/>
                    </a:lnTo>
                    <a:lnTo>
                      <a:pt x="2754" y="337"/>
                    </a:lnTo>
                    <a:lnTo>
                      <a:pt x="2754" y="258"/>
                    </a:lnTo>
                    <a:lnTo>
                      <a:pt x="2734" y="199"/>
                    </a:lnTo>
                    <a:lnTo>
                      <a:pt x="2714" y="139"/>
                    </a:lnTo>
                    <a:lnTo>
                      <a:pt x="2635" y="60"/>
                    </a:lnTo>
                    <a:lnTo>
                      <a:pt x="253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9" name="Google Shape;6659;p24"/>
              <p:cNvSpPr/>
              <p:nvPr/>
            </p:nvSpPr>
            <p:spPr>
              <a:xfrm>
                <a:off x="2976650" y="276725"/>
                <a:ext cx="139650" cy="1292400"/>
              </a:xfrm>
              <a:custGeom>
                <a:avLst/>
                <a:gdLst/>
                <a:ahLst/>
                <a:cxnLst/>
                <a:rect l="l" t="t" r="r" b="b"/>
                <a:pathLst>
                  <a:path w="5586" h="51696" extrusionOk="0">
                    <a:moveTo>
                      <a:pt x="2080" y="1"/>
                    </a:moveTo>
                    <a:lnTo>
                      <a:pt x="2020" y="21"/>
                    </a:lnTo>
                    <a:lnTo>
                      <a:pt x="1961" y="40"/>
                    </a:lnTo>
                    <a:lnTo>
                      <a:pt x="1921" y="100"/>
                    </a:lnTo>
                    <a:lnTo>
                      <a:pt x="1882" y="159"/>
                    </a:lnTo>
                    <a:lnTo>
                      <a:pt x="1862" y="239"/>
                    </a:lnTo>
                    <a:lnTo>
                      <a:pt x="1644" y="1427"/>
                    </a:lnTo>
                    <a:lnTo>
                      <a:pt x="1466" y="2635"/>
                    </a:lnTo>
                    <a:lnTo>
                      <a:pt x="1327" y="3863"/>
                    </a:lnTo>
                    <a:lnTo>
                      <a:pt x="1189" y="5071"/>
                    </a:lnTo>
                    <a:lnTo>
                      <a:pt x="1109" y="6279"/>
                    </a:lnTo>
                    <a:lnTo>
                      <a:pt x="1050" y="7507"/>
                    </a:lnTo>
                    <a:lnTo>
                      <a:pt x="1010" y="8735"/>
                    </a:lnTo>
                    <a:lnTo>
                      <a:pt x="1010" y="9963"/>
                    </a:lnTo>
                    <a:lnTo>
                      <a:pt x="1030" y="11172"/>
                    </a:lnTo>
                    <a:lnTo>
                      <a:pt x="1070" y="12400"/>
                    </a:lnTo>
                    <a:lnTo>
                      <a:pt x="1169" y="13628"/>
                    </a:lnTo>
                    <a:lnTo>
                      <a:pt x="1268" y="14836"/>
                    </a:lnTo>
                    <a:lnTo>
                      <a:pt x="1406" y="16044"/>
                    </a:lnTo>
                    <a:lnTo>
                      <a:pt x="1585" y="17252"/>
                    </a:lnTo>
                    <a:lnTo>
                      <a:pt x="1783" y="18460"/>
                    </a:lnTo>
                    <a:lnTo>
                      <a:pt x="2001" y="19649"/>
                    </a:lnTo>
                    <a:lnTo>
                      <a:pt x="2179" y="20461"/>
                    </a:lnTo>
                    <a:lnTo>
                      <a:pt x="2377" y="21253"/>
                    </a:lnTo>
                    <a:lnTo>
                      <a:pt x="2595" y="22045"/>
                    </a:lnTo>
                    <a:lnTo>
                      <a:pt x="2813" y="22837"/>
                    </a:lnTo>
                    <a:lnTo>
                      <a:pt x="2793" y="22917"/>
                    </a:lnTo>
                    <a:lnTo>
                      <a:pt x="2793" y="22976"/>
                    </a:lnTo>
                    <a:lnTo>
                      <a:pt x="3130" y="26066"/>
                    </a:lnTo>
                    <a:lnTo>
                      <a:pt x="3288" y="27591"/>
                    </a:lnTo>
                    <a:lnTo>
                      <a:pt x="3427" y="29156"/>
                    </a:lnTo>
                    <a:lnTo>
                      <a:pt x="3565" y="30701"/>
                    </a:lnTo>
                    <a:lnTo>
                      <a:pt x="3684" y="32245"/>
                    </a:lnTo>
                    <a:lnTo>
                      <a:pt x="3763" y="33790"/>
                    </a:lnTo>
                    <a:lnTo>
                      <a:pt x="3823" y="35355"/>
                    </a:lnTo>
                    <a:lnTo>
                      <a:pt x="3862" y="36900"/>
                    </a:lnTo>
                    <a:lnTo>
                      <a:pt x="3862" y="38445"/>
                    </a:lnTo>
                    <a:lnTo>
                      <a:pt x="3843" y="40009"/>
                    </a:lnTo>
                    <a:lnTo>
                      <a:pt x="3763" y="41554"/>
                    </a:lnTo>
                    <a:lnTo>
                      <a:pt x="3644" y="43099"/>
                    </a:lnTo>
                    <a:lnTo>
                      <a:pt x="3565" y="43852"/>
                    </a:lnTo>
                    <a:lnTo>
                      <a:pt x="3486" y="44624"/>
                    </a:lnTo>
                    <a:lnTo>
                      <a:pt x="3367" y="45397"/>
                    </a:lnTo>
                    <a:lnTo>
                      <a:pt x="3268" y="46169"/>
                    </a:lnTo>
                    <a:lnTo>
                      <a:pt x="3130" y="46922"/>
                    </a:lnTo>
                    <a:lnTo>
                      <a:pt x="2991" y="47694"/>
                    </a:lnTo>
                    <a:lnTo>
                      <a:pt x="2872" y="47476"/>
                    </a:lnTo>
                    <a:lnTo>
                      <a:pt x="2753" y="47259"/>
                    </a:lnTo>
                    <a:lnTo>
                      <a:pt x="2535" y="46803"/>
                    </a:lnTo>
                    <a:lnTo>
                      <a:pt x="2377" y="46328"/>
                    </a:lnTo>
                    <a:lnTo>
                      <a:pt x="2238" y="45833"/>
                    </a:lnTo>
                    <a:lnTo>
                      <a:pt x="2119" y="45337"/>
                    </a:lnTo>
                    <a:lnTo>
                      <a:pt x="2020" y="44822"/>
                    </a:lnTo>
                    <a:lnTo>
                      <a:pt x="1842" y="43812"/>
                    </a:lnTo>
                    <a:lnTo>
                      <a:pt x="1426" y="40921"/>
                    </a:lnTo>
                    <a:lnTo>
                      <a:pt x="1228" y="39495"/>
                    </a:lnTo>
                    <a:lnTo>
                      <a:pt x="1030" y="38049"/>
                    </a:lnTo>
                    <a:lnTo>
                      <a:pt x="872" y="36642"/>
                    </a:lnTo>
                    <a:lnTo>
                      <a:pt x="753" y="35236"/>
                    </a:lnTo>
                    <a:lnTo>
                      <a:pt x="654" y="33830"/>
                    </a:lnTo>
                    <a:lnTo>
                      <a:pt x="594" y="32424"/>
                    </a:lnTo>
                    <a:lnTo>
                      <a:pt x="555" y="30998"/>
                    </a:lnTo>
                    <a:lnTo>
                      <a:pt x="575" y="30304"/>
                    </a:lnTo>
                    <a:lnTo>
                      <a:pt x="575" y="29591"/>
                    </a:lnTo>
                    <a:lnTo>
                      <a:pt x="614" y="28878"/>
                    </a:lnTo>
                    <a:lnTo>
                      <a:pt x="654" y="28185"/>
                    </a:lnTo>
                    <a:lnTo>
                      <a:pt x="713" y="27472"/>
                    </a:lnTo>
                    <a:lnTo>
                      <a:pt x="773" y="26779"/>
                    </a:lnTo>
                    <a:lnTo>
                      <a:pt x="951" y="27096"/>
                    </a:lnTo>
                    <a:lnTo>
                      <a:pt x="1089" y="27413"/>
                    </a:lnTo>
                    <a:lnTo>
                      <a:pt x="1228" y="27749"/>
                    </a:lnTo>
                    <a:lnTo>
                      <a:pt x="1347" y="28086"/>
                    </a:lnTo>
                    <a:lnTo>
                      <a:pt x="1446" y="28423"/>
                    </a:lnTo>
                    <a:lnTo>
                      <a:pt x="1525" y="28760"/>
                    </a:lnTo>
                    <a:lnTo>
                      <a:pt x="1604" y="29116"/>
                    </a:lnTo>
                    <a:lnTo>
                      <a:pt x="1664" y="29473"/>
                    </a:lnTo>
                    <a:lnTo>
                      <a:pt x="1763" y="30205"/>
                    </a:lnTo>
                    <a:lnTo>
                      <a:pt x="1822" y="30938"/>
                    </a:lnTo>
                    <a:lnTo>
                      <a:pt x="1862" y="31691"/>
                    </a:lnTo>
                    <a:lnTo>
                      <a:pt x="1862" y="32444"/>
                    </a:lnTo>
                    <a:lnTo>
                      <a:pt x="1842" y="33969"/>
                    </a:lnTo>
                    <a:lnTo>
                      <a:pt x="1842" y="35474"/>
                    </a:lnTo>
                    <a:lnTo>
                      <a:pt x="1842" y="36226"/>
                    </a:lnTo>
                    <a:lnTo>
                      <a:pt x="1882" y="36959"/>
                    </a:lnTo>
                    <a:lnTo>
                      <a:pt x="1941" y="37692"/>
                    </a:lnTo>
                    <a:lnTo>
                      <a:pt x="2040" y="38385"/>
                    </a:lnTo>
                    <a:lnTo>
                      <a:pt x="2060" y="38465"/>
                    </a:lnTo>
                    <a:lnTo>
                      <a:pt x="2100" y="38524"/>
                    </a:lnTo>
                    <a:lnTo>
                      <a:pt x="2119" y="38564"/>
                    </a:lnTo>
                    <a:lnTo>
                      <a:pt x="2179" y="38603"/>
                    </a:lnTo>
                    <a:lnTo>
                      <a:pt x="2218" y="38623"/>
                    </a:lnTo>
                    <a:lnTo>
                      <a:pt x="2377" y="38623"/>
                    </a:lnTo>
                    <a:lnTo>
                      <a:pt x="2476" y="38564"/>
                    </a:lnTo>
                    <a:lnTo>
                      <a:pt x="2555" y="38484"/>
                    </a:lnTo>
                    <a:lnTo>
                      <a:pt x="2575" y="38425"/>
                    </a:lnTo>
                    <a:lnTo>
                      <a:pt x="2595" y="38366"/>
                    </a:lnTo>
                    <a:lnTo>
                      <a:pt x="2595" y="38286"/>
                    </a:lnTo>
                    <a:lnTo>
                      <a:pt x="2595" y="38207"/>
                    </a:lnTo>
                    <a:lnTo>
                      <a:pt x="2535" y="37831"/>
                    </a:lnTo>
                    <a:lnTo>
                      <a:pt x="2476" y="37435"/>
                    </a:lnTo>
                    <a:lnTo>
                      <a:pt x="2416" y="36642"/>
                    </a:lnTo>
                    <a:lnTo>
                      <a:pt x="2377" y="35830"/>
                    </a:lnTo>
                    <a:lnTo>
                      <a:pt x="2357" y="35018"/>
                    </a:lnTo>
                    <a:lnTo>
                      <a:pt x="2377" y="33374"/>
                    </a:lnTo>
                    <a:lnTo>
                      <a:pt x="2377" y="32562"/>
                    </a:lnTo>
                    <a:lnTo>
                      <a:pt x="2377" y="31730"/>
                    </a:lnTo>
                    <a:lnTo>
                      <a:pt x="2357" y="30938"/>
                    </a:lnTo>
                    <a:lnTo>
                      <a:pt x="2298" y="30126"/>
                    </a:lnTo>
                    <a:lnTo>
                      <a:pt x="2199" y="29354"/>
                    </a:lnTo>
                    <a:lnTo>
                      <a:pt x="2119" y="28958"/>
                    </a:lnTo>
                    <a:lnTo>
                      <a:pt x="2040" y="28581"/>
                    </a:lnTo>
                    <a:lnTo>
                      <a:pt x="1961" y="28205"/>
                    </a:lnTo>
                    <a:lnTo>
                      <a:pt x="1842" y="27829"/>
                    </a:lnTo>
                    <a:lnTo>
                      <a:pt x="1723" y="27452"/>
                    </a:lnTo>
                    <a:lnTo>
                      <a:pt x="1565" y="27096"/>
                    </a:lnTo>
                    <a:lnTo>
                      <a:pt x="1406" y="26739"/>
                    </a:lnTo>
                    <a:lnTo>
                      <a:pt x="1228" y="26383"/>
                    </a:lnTo>
                    <a:lnTo>
                      <a:pt x="1030" y="26046"/>
                    </a:lnTo>
                    <a:lnTo>
                      <a:pt x="792" y="25690"/>
                    </a:lnTo>
                    <a:lnTo>
                      <a:pt x="733" y="25650"/>
                    </a:lnTo>
                    <a:lnTo>
                      <a:pt x="674" y="25610"/>
                    </a:lnTo>
                    <a:lnTo>
                      <a:pt x="515" y="25610"/>
                    </a:lnTo>
                    <a:lnTo>
                      <a:pt x="456" y="25650"/>
                    </a:lnTo>
                    <a:lnTo>
                      <a:pt x="396" y="25690"/>
                    </a:lnTo>
                    <a:lnTo>
                      <a:pt x="337" y="25769"/>
                    </a:lnTo>
                    <a:lnTo>
                      <a:pt x="317" y="25848"/>
                    </a:lnTo>
                    <a:lnTo>
                      <a:pt x="218" y="26620"/>
                    </a:lnTo>
                    <a:lnTo>
                      <a:pt x="159" y="27393"/>
                    </a:lnTo>
                    <a:lnTo>
                      <a:pt x="99" y="28165"/>
                    </a:lnTo>
                    <a:lnTo>
                      <a:pt x="40" y="28938"/>
                    </a:lnTo>
                    <a:lnTo>
                      <a:pt x="20" y="29710"/>
                    </a:lnTo>
                    <a:lnTo>
                      <a:pt x="0" y="30483"/>
                    </a:lnTo>
                    <a:lnTo>
                      <a:pt x="0" y="31255"/>
                    </a:lnTo>
                    <a:lnTo>
                      <a:pt x="20" y="32028"/>
                    </a:lnTo>
                    <a:lnTo>
                      <a:pt x="79" y="33592"/>
                    </a:lnTo>
                    <a:lnTo>
                      <a:pt x="178" y="35137"/>
                    </a:lnTo>
                    <a:lnTo>
                      <a:pt x="317" y="36682"/>
                    </a:lnTo>
                    <a:lnTo>
                      <a:pt x="495" y="38227"/>
                    </a:lnTo>
                    <a:lnTo>
                      <a:pt x="674" y="39752"/>
                    </a:lnTo>
                    <a:lnTo>
                      <a:pt x="891" y="41297"/>
                    </a:lnTo>
                    <a:lnTo>
                      <a:pt x="1109" y="42822"/>
                    </a:lnTo>
                    <a:lnTo>
                      <a:pt x="1347" y="44347"/>
                    </a:lnTo>
                    <a:lnTo>
                      <a:pt x="1446" y="44941"/>
                    </a:lnTo>
                    <a:lnTo>
                      <a:pt x="1565" y="45516"/>
                    </a:lnTo>
                    <a:lnTo>
                      <a:pt x="1703" y="46090"/>
                    </a:lnTo>
                    <a:lnTo>
                      <a:pt x="1862" y="46645"/>
                    </a:lnTo>
                    <a:lnTo>
                      <a:pt x="2060" y="47179"/>
                    </a:lnTo>
                    <a:lnTo>
                      <a:pt x="2179" y="47437"/>
                    </a:lnTo>
                    <a:lnTo>
                      <a:pt x="2317" y="47694"/>
                    </a:lnTo>
                    <a:lnTo>
                      <a:pt x="2456" y="47932"/>
                    </a:lnTo>
                    <a:lnTo>
                      <a:pt x="2595" y="48170"/>
                    </a:lnTo>
                    <a:lnTo>
                      <a:pt x="2753" y="48407"/>
                    </a:lnTo>
                    <a:lnTo>
                      <a:pt x="2931" y="48625"/>
                    </a:lnTo>
                    <a:lnTo>
                      <a:pt x="2991" y="48685"/>
                    </a:lnTo>
                    <a:lnTo>
                      <a:pt x="3070" y="48724"/>
                    </a:lnTo>
                    <a:lnTo>
                      <a:pt x="3209" y="48724"/>
                    </a:lnTo>
                    <a:lnTo>
                      <a:pt x="3268" y="48685"/>
                    </a:lnTo>
                    <a:lnTo>
                      <a:pt x="3328" y="48645"/>
                    </a:lnTo>
                    <a:lnTo>
                      <a:pt x="3387" y="48566"/>
                    </a:lnTo>
                    <a:lnTo>
                      <a:pt x="3407" y="48487"/>
                    </a:lnTo>
                    <a:lnTo>
                      <a:pt x="3545" y="47793"/>
                    </a:lnTo>
                    <a:lnTo>
                      <a:pt x="3684" y="47100"/>
                    </a:lnTo>
                    <a:lnTo>
                      <a:pt x="3902" y="45694"/>
                    </a:lnTo>
                    <a:lnTo>
                      <a:pt x="4100" y="44288"/>
                    </a:lnTo>
                    <a:lnTo>
                      <a:pt x="4239" y="42881"/>
                    </a:lnTo>
                    <a:lnTo>
                      <a:pt x="4338" y="41475"/>
                    </a:lnTo>
                    <a:lnTo>
                      <a:pt x="4397" y="40069"/>
                    </a:lnTo>
                    <a:lnTo>
                      <a:pt x="4437" y="38643"/>
                    </a:lnTo>
                    <a:lnTo>
                      <a:pt x="4437" y="37237"/>
                    </a:lnTo>
                    <a:lnTo>
                      <a:pt x="4417" y="35811"/>
                    </a:lnTo>
                    <a:lnTo>
                      <a:pt x="4358" y="34404"/>
                    </a:lnTo>
                    <a:lnTo>
                      <a:pt x="4278" y="32978"/>
                    </a:lnTo>
                    <a:lnTo>
                      <a:pt x="4199" y="31552"/>
                    </a:lnTo>
                    <a:lnTo>
                      <a:pt x="4080" y="30146"/>
                    </a:lnTo>
                    <a:lnTo>
                      <a:pt x="3961" y="28720"/>
                    </a:lnTo>
                    <a:lnTo>
                      <a:pt x="3684" y="25907"/>
                    </a:lnTo>
                    <a:lnTo>
                      <a:pt x="3902" y="26739"/>
                    </a:lnTo>
                    <a:lnTo>
                      <a:pt x="4120" y="27591"/>
                    </a:lnTo>
                    <a:lnTo>
                      <a:pt x="4318" y="28443"/>
                    </a:lnTo>
                    <a:lnTo>
                      <a:pt x="4476" y="29294"/>
                    </a:lnTo>
                    <a:lnTo>
                      <a:pt x="4575" y="29948"/>
                    </a:lnTo>
                    <a:lnTo>
                      <a:pt x="4674" y="30582"/>
                    </a:lnTo>
                    <a:lnTo>
                      <a:pt x="4754" y="31235"/>
                    </a:lnTo>
                    <a:lnTo>
                      <a:pt x="4813" y="31889"/>
                    </a:lnTo>
                    <a:lnTo>
                      <a:pt x="4932" y="33176"/>
                    </a:lnTo>
                    <a:lnTo>
                      <a:pt x="4991" y="34484"/>
                    </a:lnTo>
                    <a:lnTo>
                      <a:pt x="5011" y="35791"/>
                    </a:lnTo>
                    <a:lnTo>
                      <a:pt x="4991" y="37098"/>
                    </a:lnTo>
                    <a:lnTo>
                      <a:pt x="4952" y="38405"/>
                    </a:lnTo>
                    <a:lnTo>
                      <a:pt x="4892" y="39712"/>
                    </a:lnTo>
                    <a:lnTo>
                      <a:pt x="4813" y="41158"/>
                    </a:lnTo>
                    <a:lnTo>
                      <a:pt x="4694" y="42624"/>
                    </a:lnTo>
                    <a:lnTo>
                      <a:pt x="4575" y="44090"/>
                    </a:lnTo>
                    <a:lnTo>
                      <a:pt x="4437" y="45555"/>
                    </a:lnTo>
                    <a:lnTo>
                      <a:pt x="3862" y="51378"/>
                    </a:lnTo>
                    <a:lnTo>
                      <a:pt x="3862" y="51457"/>
                    </a:lnTo>
                    <a:lnTo>
                      <a:pt x="3882" y="51517"/>
                    </a:lnTo>
                    <a:lnTo>
                      <a:pt x="3902" y="51576"/>
                    </a:lnTo>
                    <a:lnTo>
                      <a:pt x="3942" y="51616"/>
                    </a:lnTo>
                    <a:lnTo>
                      <a:pt x="4021" y="51675"/>
                    </a:lnTo>
                    <a:lnTo>
                      <a:pt x="4120" y="51695"/>
                    </a:lnTo>
                    <a:lnTo>
                      <a:pt x="4239" y="51675"/>
                    </a:lnTo>
                    <a:lnTo>
                      <a:pt x="4338" y="51616"/>
                    </a:lnTo>
                    <a:lnTo>
                      <a:pt x="4377" y="51576"/>
                    </a:lnTo>
                    <a:lnTo>
                      <a:pt x="4397" y="51517"/>
                    </a:lnTo>
                    <a:lnTo>
                      <a:pt x="4417" y="51457"/>
                    </a:lnTo>
                    <a:lnTo>
                      <a:pt x="4437" y="51378"/>
                    </a:lnTo>
                    <a:lnTo>
                      <a:pt x="4694" y="48863"/>
                    </a:lnTo>
                    <a:lnTo>
                      <a:pt x="4952" y="46328"/>
                    </a:lnTo>
                    <a:lnTo>
                      <a:pt x="5209" y="43773"/>
                    </a:lnTo>
                    <a:lnTo>
                      <a:pt x="5308" y="42505"/>
                    </a:lnTo>
                    <a:lnTo>
                      <a:pt x="5407" y="41218"/>
                    </a:lnTo>
                    <a:lnTo>
                      <a:pt x="5486" y="39950"/>
                    </a:lnTo>
                    <a:lnTo>
                      <a:pt x="5546" y="38663"/>
                    </a:lnTo>
                    <a:lnTo>
                      <a:pt x="5585" y="37395"/>
                    </a:lnTo>
                    <a:lnTo>
                      <a:pt x="5585" y="36127"/>
                    </a:lnTo>
                    <a:lnTo>
                      <a:pt x="5566" y="34840"/>
                    </a:lnTo>
                    <a:lnTo>
                      <a:pt x="5526" y="33572"/>
                    </a:lnTo>
                    <a:lnTo>
                      <a:pt x="5427" y="32305"/>
                    </a:lnTo>
                    <a:lnTo>
                      <a:pt x="5308" y="31037"/>
                    </a:lnTo>
                    <a:lnTo>
                      <a:pt x="5229" y="30423"/>
                    </a:lnTo>
                    <a:lnTo>
                      <a:pt x="5130" y="29829"/>
                    </a:lnTo>
                    <a:lnTo>
                      <a:pt x="5011" y="29235"/>
                    </a:lnTo>
                    <a:lnTo>
                      <a:pt x="4892" y="28641"/>
                    </a:lnTo>
                    <a:lnTo>
                      <a:pt x="4635" y="27472"/>
                    </a:lnTo>
                    <a:lnTo>
                      <a:pt x="4338" y="26323"/>
                    </a:lnTo>
                    <a:lnTo>
                      <a:pt x="4021" y="25175"/>
                    </a:lnTo>
                    <a:lnTo>
                      <a:pt x="3684" y="24026"/>
                    </a:lnTo>
                    <a:lnTo>
                      <a:pt x="3367" y="22857"/>
                    </a:lnTo>
                    <a:lnTo>
                      <a:pt x="3070" y="21689"/>
                    </a:lnTo>
                    <a:lnTo>
                      <a:pt x="2773" y="20481"/>
                    </a:lnTo>
                    <a:lnTo>
                      <a:pt x="2516" y="19233"/>
                    </a:lnTo>
                    <a:lnTo>
                      <a:pt x="2278" y="18005"/>
                    </a:lnTo>
                    <a:lnTo>
                      <a:pt x="2080" y="16757"/>
                    </a:lnTo>
                    <a:lnTo>
                      <a:pt x="1921" y="15509"/>
                    </a:lnTo>
                    <a:lnTo>
                      <a:pt x="1783" y="14242"/>
                    </a:lnTo>
                    <a:lnTo>
                      <a:pt x="1684" y="12974"/>
                    </a:lnTo>
                    <a:lnTo>
                      <a:pt x="1604" y="11706"/>
                    </a:lnTo>
                    <a:lnTo>
                      <a:pt x="1565" y="10360"/>
                    </a:lnTo>
                    <a:lnTo>
                      <a:pt x="1565" y="8993"/>
                    </a:lnTo>
                    <a:lnTo>
                      <a:pt x="1604" y="7646"/>
                    </a:lnTo>
                    <a:lnTo>
                      <a:pt x="1664" y="6279"/>
                    </a:lnTo>
                    <a:lnTo>
                      <a:pt x="1783" y="4933"/>
                    </a:lnTo>
                    <a:lnTo>
                      <a:pt x="1921" y="3586"/>
                    </a:lnTo>
                    <a:lnTo>
                      <a:pt x="2100" y="2239"/>
                    </a:lnTo>
                    <a:lnTo>
                      <a:pt x="2317" y="912"/>
                    </a:lnTo>
                    <a:lnTo>
                      <a:pt x="2476" y="1130"/>
                    </a:lnTo>
                    <a:lnTo>
                      <a:pt x="2615" y="1368"/>
                    </a:lnTo>
                    <a:lnTo>
                      <a:pt x="2733" y="1625"/>
                    </a:lnTo>
                    <a:lnTo>
                      <a:pt x="2832" y="1922"/>
                    </a:lnTo>
                    <a:lnTo>
                      <a:pt x="2892" y="2199"/>
                    </a:lnTo>
                    <a:lnTo>
                      <a:pt x="2951" y="2496"/>
                    </a:lnTo>
                    <a:lnTo>
                      <a:pt x="3011" y="3091"/>
                    </a:lnTo>
                    <a:lnTo>
                      <a:pt x="3070" y="3923"/>
                    </a:lnTo>
                    <a:lnTo>
                      <a:pt x="3110" y="4754"/>
                    </a:lnTo>
                    <a:lnTo>
                      <a:pt x="3149" y="6418"/>
                    </a:lnTo>
                    <a:lnTo>
                      <a:pt x="3130" y="8161"/>
                    </a:lnTo>
                    <a:lnTo>
                      <a:pt x="3090" y="9924"/>
                    </a:lnTo>
                    <a:lnTo>
                      <a:pt x="3011" y="11687"/>
                    </a:lnTo>
                    <a:lnTo>
                      <a:pt x="2872" y="13449"/>
                    </a:lnTo>
                    <a:lnTo>
                      <a:pt x="2872" y="13509"/>
                    </a:lnTo>
                    <a:lnTo>
                      <a:pt x="2892" y="13588"/>
                    </a:lnTo>
                    <a:lnTo>
                      <a:pt x="2912" y="13628"/>
                    </a:lnTo>
                    <a:lnTo>
                      <a:pt x="2951" y="13687"/>
                    </a:lnTo>
                    <a:lnTo>
                      <a:pt x="3030" y="13746"/>
                    </a:lnTo>
                    <a:lnTo>
                      <a:pt x="3130" y="13766"/>
                    </a:lnTo>
                    <a:lnTo>
                      <a:pt x="3229" y="13727"/>
                    </a:lnTo>
                    <a:lnTo>
                      <a:pt x="3328" y="13667"/>
                    </a:lnTo>
                    <a:lnTo>
                      <a:pt x="3367" y="13628"/>
                    </a:lnTo>
                    <a:lnTo>
                      <a:pt x="3407" y="13568"/>
                    </a:lnTo>
                    <a:lnTo>
                      <a:pt x="3427" y="13509"/>
                    </a:lnTo>
                    <a:lnTo>
                      <a:pt x="3446" y="13449"/>
                    </a:lnTo>
                    <a:lnTo>
                      <a:pt x="3526" y="12400"/>
                    </a:lnTo>
                    <a:lnTo>
                      <a:pt x="3585" y="11370"/>
                    </a:lnTo>
                    <a:lnTo>
                      <a:pt x="3644" y="10320"/>
                    </a:lnTo>
                    <a:lnTo>
                      <a:pt x="3684" y="9290"/>
                    </a:lnTo>
                    <a:lnTo>
                      <a:pt x="3704" y="8240"/>
                    </a:lnTo>
                    <a:lnTo>
                      <a:pt x="3704" y="7210"/>
                    </a:lnTo>
                    <a:lnTo>
                      <a:pt x="3704" y="6161"/>
                    </a:lnTo>
                    <a:lnTo>
                      <a:pt x="3684" y="5131"/>
                    </a:lnTo>
                    <a:lnTo>
                      <a:pt x="3644" y="3744"/>
                    </a:lnTo>
                    <a:lnTo>
                      <a:pt x="3605" y="3031"/>
                    </a:lnTo>
                    <a:lnTo>
                      <a:pt x="3565" y="2675"/>
                    </a:lnTo>
                    <a:lnTo>
                      <a:pt x="3506" y="2318"/>
                    </a:lnTo>
                    <a:lnTo>
                      <a:pt x="3427" y="1962"/>
                    </a:lnTo>
                    <a:lnTo>
                      <a:pt x="3347" y="1645"/>
                    </a:lnTo>
                    <a:lnTo>
                      <a:pt x="3229" y="1308"/>
                    </a:lnTo>
                    <a:lnTo>
                      <a:pt x="3110" y="1011"/>
                    </a:lnTo>
                    <a:lnTo>
                      <a:pt x="2931" y="734"/>
                    </a:lnTo>
                    <a:lnTo>
                      <a:pt x="2753" y="476"/>
                    </a:lnTo>
                    <a:lnTo>
                      <a:pt x="2535" y="239"/>
                    </a:lnTo>
                    <a:lnTo>
                      <a:pt x="2278" y="40"/>
                    </a:lnTo>
                    <a:lnTo>
                      <a:pt x="221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0" name="Google Shape;6660;p24"/>
              <p:cNvSpPr/>
              <p:nvPr/>
            </p:nvSpPr>
            <p:spPr>
              <a:xfrm>
                <a:off x="3175200" y="267325"/>
                <a:ext cx="15375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15" h="1883" extrusionOk="0">
                    <a:moveTo>
                      <a:pt x="60" y="1"/>
                    </a:moveTo>
                    <a:lnTo>
                      <a:pt x="20" y="773"/>
                    </a:lnTo>
                    <a:lnTo>
                      <a:pt x="0" y="1565"/>
                    </a:lnTo>
                    <a:lnTo>
                      <a:pt x="0" y="1625"/>
                    </a:lnTo>
                    <a:lnTo>
                      <a:pt x="20" y="1704"/>
                    </a:lnTo>
                    <a:lnTo>
                      <a:pt x="60" y="1744"/>
                    </a:lnTo>
                    <a:lnTo>
                      <a:pt x="99" y="1803"/>
                    </a:lnTo>
                    <a:lnTo>
                      <a:pt x="179" y="1862"/>
                    </a:lnTo>
                    <a:lnTo>
                      <a:pt x="278" y="1882"/>
                    </a:lnTo>
                    <a:lnTo>
                      <a:pt x="397" y="1862"/>
                    </a:lnTo>
                    <a:lnTo>
                      <a:pt x="476" y="1803"/>
                    </a:lnTo>
                    <a:lnTo>
                      <a:pt x="515" y="1744"/>
                    </a:lnTo>
                    <a:lnTo>
                      <a:pt x="555" y="1704"/>
                    </a:lnTo>
                    <a:lnTo>
                      <a:pt x="575" y="1625"/>
                    </a:lnTo>
                    <a:lnTo>
                      <a:pt x="575" y="1565"/>
                    </a:lnTo>
                    <a:lnTo>
                      <a:pt x="595" y="773"/>
                    </a:lnTo>
                    <a:lnTo>
                      <a:pt x="61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1" name="Google Shape;6661;p24"/>
              <p:cNvSpPr/>
              <p:nvPr/>
            </p:nvSpPr>
            <p:spPr>
              <a:xfrm>
                <a:off x="3538650" y="267325"/>
                <a:ext cx="1639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57" h="44941" extrusionOk="0">
                    <a:moveTo>
                      <a:pt x="277" y="1"/>
                    </a:moveTo>
                    <a:lnTo>
                      <a:pt x="159" y="852"/>
                    </a:lnTo>
                    <a:lnTo>
                      <a:pt x="79" y="1684"/>
                    </a:lnTo>
                    <a:lnTo>
                      <a:pt x="40" y="2318"/>
                    </a:lnTo>
                    <a:lnTo>
                      <a:pt x="0" y="2972"/>
                    </a:lnTo>
                    <a:lnTo>
                      <a:pt x="0" y="3605"/>
                    </a:lnTo>
                    <a:lnTo>
                      <a:pt x="0" y="4239"/>
                    </a:lnTo>
                    <a:lnTo>
                      <a:pt x="20" y="4873"/>
                    </a:lnTo>
                    <a:lnTo>
                      <a:pt x="79" y="5487"/>
                    </a:lnTo>
                    <a:lnTo>
                      <a:pt x="119" y="6121"/>
                    </a:lnTo>
                    <a:lnTo>
                      <a:pt x="198" y="6754"/>
                    </a:lnTo>
                    <a:lnTo>
                      <a:pt x="297" y="7368"/>
                    </a:lnTo>
                    <a:lnTo>
                      <a:pt x="396" y="8002"/>
                    </a:lnTo>
                    <a:lnTo>
                      <a:pt x="535" y="8616"/>
                    </a:lnTo>
                    <a:lnTo>
                      <a:pt x="674" y="9230"/>
                    </a:lnTo>
                    <a:lnTo>
                      <a:pt x="832" y="9824"/>
                    </a:lnTo>
                    <a:lnTo>
                      <a:pt x="991" y="10438"/>
                    </a:lnTo>
                    <a:lnTo>
                      <a:pt x="1189" y="11033"/>
                    </a:lnTo>
                    <a:lnTo>
                      <a:pt x="1387" y="11627"/>
                    </a:lnTo>
                    <a:lnTo>
                      <a:pt x="1842" y="12835"/>
                    </a:lnTo>
                    <a:lnTo>
                      <a:pt x="2318" y="14043"/>
                    </a:lnTo>
                    <a:lnTo>
                      <a:pt x="2793" y="15251"/>
                    </a:lnTo>
                    <a:lnTo>
                      <a:pt x="3031" y="15865"/>
                    </a:lnTo>
                    <a:lnTo>
                      <a:pt x="3248" y="16479"/>
                    </a:lnTo>
                    <a:lnTo>
                      <a:pt x="3446" y="17093"/>
                    </a:lnTo>
                    <a:lnTo>
                      <a:pt x="3645" y="17727"/>
                    </a:lnTo>
                    <a:lnTo>
                      <a:pt x="3823" y="18361"/>
                    </a:lnTo>
                    <a:lnTo>
                      <a:pt x="4001" y="18995"/>
                    </a:lnTo>
                    <a:lnTo>
                      <a:pt x="4298" y="20262"/>
                    </a:lnTo>
                    <a:lnTo>
                      <a:pt x="4575" y="21570"/>
                    </a:lnTo>
                    <a:lnTo>
                      <a:pt x="4813" y="22956"/>
                    </a:lnTo>
                    <a:lnTo>
                      <a:pt x="5031" y="24362"/>
                    </a:lnTo>
                    <a:lnTo>
                      <a:pt x="5229" y="25768"/>
                    </a:lnTo>
                    <a:lnTo>
                      <a:pt x="5387" y="27175"/>
                    </a:lnTo>
                    <a:lnTo>
                      <a:pt x="5506" y="28601"/>
                    </a:lnTo>
                    <a:lnTo>
                      <a:pt x="5605" y="30007"/>
                    </a:lnTo>
                    <a:lnTo>
                      <a:pt x="5685" y="31433"/>
                    </a:lnTo>
                    <a:lnTo>
                      <a:pt x="5724" y="32859"/>
                    </a:lnTo>
                    <a:lnTo>
                      <a:pt x="5724" y="33592"/>
                    </a:lnTo>
                    <a:lnTo>
                      <a:pt x="5724" y="34345"/>
                    </a:lnTo>
                    <a:lnTo>
                      <a:pt x="5685" y="35830"/>
                    </a:lnTo>
                    <a:lnTo>
                      <a:pt x="5625" y="37316"/>
                    </a:lnTo>
                    <a:lnTo>
                      <a:pt x="5586" y="38801"/>
                    </a:lnTo>
                    <a:lnTo>
                      <a:pt x="5586" y="39554"/>
                    </a:lnTo>
                    <a:lnTo>
                      <a:pt x="5586" y="40286"/>
                    </a:lnTo>
                    <a:lnTo>
                      <a:pt x="5605" y="41039"/>
                    </a:lnTo>
                    <a:lnTo>
                      <a:pt x="5645" y="41772"/>
                    </a:lnTo>
                    <a:lnTo>
                      <a:pt x="5685" y="42505"/>
                    </a:lnTo>
                    <a:lnTo>
                      <a:pt x="5764" y="43238"/>
                    </a:lnTo>
                    <a:lnTo>
                      <a:pt x="5863" y="43970"/>
                    </a:lnTo>
                    <a:lnTo>
                      <a:pt x="6001" y="44703"/>
                    </a:lnTo>
                    <a:lnTo>
                      <a:pt x="6021" y="44782"/>
                    </a:lnTo>
                    <a:lnTo>
                      <a:pt x="6061" y="44842"/>
                    </a:lnTo>
                    <a:lnTo>
                      <a:pt x="6081" y="44882"/>
                    </a:lnTo>
                    <a:lnTo>
                      <a:pt x="6140" y="44921"/>
                    </a:lnTo>
                    <a:lnTo>
                      <a:pt x="6180" y="44941"/>
                    </a:lnTo>
                    <a:lnTo>
                      <a:pt x="6239" y="44941"/>
                    </a:lnTo>
                    <a:lnTo>
                      <a:pt x="6338" y="44921"/>
                    </a:lnTo>
                    <a:lnTo>
                      <a:pt x="6437" y="44882"/>
                    </a:lnTo>
                    <a:lnTo>
                      <a:pt x="6516" y="44782"/>
                    </a:lnTo>
                    <a:lnTo>
                      <a:pt x="6536" y="44743"/>
                    </a:lnTo>
                    <a:lnTo>
                      <a:pt x="6556" y="44683"/>
                    </a:lnTo>
                    <a:lnTo>
                      <a:pt x="6556" y="44604"/>
                    </a:lnTo>
                    <a:lnTo>
                      <a:pt x="6556" y="44525"/>
                    </a:lnTo>
                    <a:lnTo>
                      <a:pt x="6437" y="43891"/>
                    </a:lnTo>
                    <a:lnTo>
                      <a:pt x="6338" y="43238"/>
                    </a:lnTo>
                    <a:lnTo>
                      <a:pt x="6279" y="42604"/>
                    </a:lnTo>
                    <a:lnTo>
                      <a:pt x="6219" y="41950"/>
                    </a:lnTo>
                    <a:lnTo>
                      <a:pt x="6180" y="41297"/>
                    </a:lnTo>
                    <a:lnTo>
                      <a:pt x="6160" y="40663"/>
                    </a:lnTo>
                    <a:lnTo>
                      <a:pt x="6160" y="39356"/>
                    </a:lnTo>
                    <a:lnTo>
                      <a:pt x="6200" y="38048"/>
                    </a:lnTo>
                    <a:lnTo>
                      <a:pt x="6239" y="36741"/>
                    </a:lnTo>
                    <a:lnTo>
                      <a:pt x="6279" y="35434"/>
                    </a:lnTo>
                    <a:lnTo>
                      <a:pt x="6299" y="34147"/>
                    </a:lnTo>
                    <a:lnTo>
                      <a:pt x="6279" y="32839"/>
                    </a:lnTo>
                    <a:lnTo>
                      <a:pt x="6259" y="31552"/>
                    </a:lnTo>
                    <a:lnTo>
                      <a:pt x="6200" y="30265"/>
                    </a:lnTo>
                    <a:lnTo>
                      <a:pt x="6120" y="28977"/>
                    </a:lnTo>
                    <a:lnTo>
                      <a:pt x="6001" y="27690"/>
                    </a:lnTo>
                    <a:lnTo>
                      <a:pt x="5883" y="26422"/>
                    </a:lnTo>
                    <a:lnTo>
                      <a:pt x="5724" y="25135"/>
                    </a:lnTo>
                    <a:lnTo>
                      <a:pt x="5546" y="23867"/>
                    </a:lnTo>
                    <a:lnTo>
                      <a:pt x="5328" y="22599"/>
                    </a:lnTo>
                    <a:lnTo>
                      <a:pt x="5090" y="21352"/>
                    </a:lnTo>
                    <a:lnTo>
                      <a:pt x="4833" y="20124"/>
                    </a:lnTo>
                    <a:lnTo>
                      <a:pt x="4536" y="18896"/>
                    </a:lnTo>
                    <a:lnTo>
                      <a:pt x="4199" y="17688"/>
                    </a:lnTo>
                    <a:lnTo>
                      <a:pt x="3823" y="16499"/>
                    </a:lnTo>
                    <a:lnTo>
                      <a:pt x="3427" y="15311"/>
                    </a:lnTo>
                    <a:lnTo>
                      <a:pt x="2971" y="14142"/>
                    </a:lnTo>
                    <a:lnTo>
                      <a:pt x="2516" y="12934"/>
                    </a:lnTo>
                    <a:lnTo>
                      <a:pt x="2080" y="11746"/>
                    </a:lnTo>
                    <a:lnTo>
                      <a:pt x="1684" y="10537"/>
                    </a:lnTo>
                    <a:lnTo>
                      <a:pt x="1505" y="9943"/>
                    </a:lnTo>
                    <a:lnTo>
                      <a:pt x="1327" y="9329"/>
                    </a:lnTo>
                    <a:lnTo>
                      <a:pt x="1169" y="8715"/>
                    </a:lnTo>
                    <a:lnTo>
                      <a:pt x="1030" y="8101"/>
                    </a:lnTo>
                    <a:lnTo>
                      <a:pt x="911" y="7468"/>
                    </a:lnTo>
                    <a:lnTo>
                      <a:pt x="812" y="6834"/>
                    </a:lnTo>
                    <a:lnTo>
                      <a:pt x="713" y="6200"/>
                    </a:lnTo>
                    <a:lnTo>
                      <a:pt x="654" y="5566"/>
                    </a:lnTo>
                    <a:lnTo>
                      <a:pt x="594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594" y="2179"/>
                    </a:lnTo>
                    <a:lnTo>
                      <a:pt x="634" y="1625"/>
                    </a:lnTo>
                    <a:lnTo>
                      <a:pt x="674" y="1090"/>
                    </a:lnTo>
                    <a:lnTo>
                      <a:pt x="753" y="535"/>
                    </a:lnTo>
                    <a:lnTo>
                      <a:pt x="81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2" name="Google Shape;6662;p24"/>
              <p:cNvSpPr/>
              <p:nvPr/>
            </p:nvSpPr>
            <p:spPr>
              <a:xfrm>
                <a:off x="3619850" y="267325"/>
                <a:ext cx="83700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48" h="15351" extrusionOk="0">
                    <a:moveTo>
                      <a:pt x="436" y="1"/>
                    </a:moveTo>
                    <a:lnTo>
                      <a:pt x="337" y="733"/>
                    </a:lnTo>
                    <a:lnTo>
                      <a:pt x="258" y="1486"/>
                    </a:lnTo>
                    <a:lnTo>
                      <a:pt x="198" y="2219"/>
                    </a:lnTo>
                    <a:lnTo>
                      <a:pt x="139" y="2972"/>
                    </a:lnTo>
                    <a:lnTo>
                      <a:pt x="40" y="4556"/>
                    </a:lnTo>
                    <a:lnTo>
                      <a:pt x="20" y="5388"/>
                    </a:lnTo>
                    <a:lnTo>
                      <a:pt x="0" y="6220"/>
                    </a:lnTo>
                    <a:lnTo>
                      <a:pt x="20" y="7071"/>
                    </a:lnTo>
                    <a:lnTo>
                      <a:pt x="60" y="7923"/>
                    </a:lnTo>
                    <a:lnTo>
                      <a:pt x="119" y="8775"/>
                    </a:lnTo>
                    <a:lnTo>
                      <a:pt x="218" y="9607"/>
                    </a:lnTo>
                    <a:lnTo>
                      <a:pt x="377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54" y="11627"/>
                    </a:lnTo>
                    <a:lnTo>
                      <a:pt x="793" y="12003"/>
                    </a:lnTo>
                    <a:lnTo>
                      <a:pt x="931" y="12379"/>
                    </a:lnTo>
                    <a:lnTo>
                      <a:pt x="1070" y="12736"/>
                    </a:lnTo>
                    <a:lnTo>
                      <a:pt x="1228" y="13092"/>
                    </a:lnTo>
                    <a:lnTo>
                      <a:pt x="1407" y="13449"/>
                    </a:lnTo>
                    <a:lnTo>
                      <a:pt x="1605" y="13786"/>
                    </a:lnTo>
                    <a:lnTo>
                      <a:pt x="1823" y="14103"/>
                    </a:lnTo>
                    <a:lnTo>
                      <a:pt x="2040" y="14420"/>
                    </a:lnTo>
                    <a:lnTo>
                      <a:pt x="2278" y="14717"/>
                    </a:lnTo>
                    <a:lnTo>
                      <a:pt x="2536" y="14994"/>
                    </a:lnTo>
                    <a:lnTo>
                      <a:pt x="2833" y="15271"/>
                    </a:lnTo>
                    <a:lnTo>
                      <a:pt x="2892" y="15331"/>
                    </a:lnTo>
                    <a:lnTo>
                      <a:pt x="2971" y="15350"/>
                    </a:lnTo>
                    <a:lnTo>
                      <a:pt x="3051" y="15350"/>
                    </a:lnTo>
                    <a:lnTo>
                      <a:pt x="3130" y="15331"/>
                    </a:lnTo>
                    <a:lnTo>
                      <a:pt x="3209" y="15291"/>
                    </a:lnTo>
                    <a:lnTo>
                      <a:pt x="3249" y="15232"/>
                    </a:lnTo>
                    <a:lnTo>
                      <a:pt x="3288" y="15152"/>
                    </a:lnTo>
                    <a:lnTo>
                      <a:pt x="3308" y="15034"/>
                    </a:lnTo>
                    <a:lnTo>
                      <a:pt x="3348" y="13429"/>
                    </a:lnTo>
                    <a:lnTo>
                      <a:pt x="3348" y="11825"/>
                    </a:lnTo>
                    <a:lnTo>
                      <a:pt x="3288" y="10221"/>
                    </a:lnTo>
                    <a:lnTo>
                      <a:pt x="3209" y="8616"/>
                    </a:lnTo>
                    <a:lnTo>
                      <a:pt x="3090" y="7012"/>
                    </a:lnTo>
                    <a:lnTo>
                      <a:pt x="2952" y="5427"/>
                    </a:lnTo>
                    <a:lnTo>
                      <a:pt x="2753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76" y="2120"/>
                    </a:lnTo>
                    <a:lnTo>
                      <a:pt x="2437" y="2080"/>
                    </a:lnTo>
                    <a:lnTo>
                      <a:pt x="2397" y="2041"/>
                    </a:lnTo>
                    <a:lnTo>
                      <a:pt x="2357" y="2021"/>
                    </a:lnTo>
                    <a:lnTo>
                      <a:pt x="2199" y="2021"/>
                    </a:lnTo>
                    <a:lnTo>
                      <a:pt x="2100" y="2080"/>
                    </a:lnTo>
                    <a:lnTo>
                      <a:pt x="2021" y="2159"/>
                    </a:lnTo>
                    <a:lnTo>
                      <a:pt x="1981" y="2219"/>
                    </a:lnTo>
                    <a:lnTo>
                      <a:pt x="1981" y="2278"/>
                    </a:lnTo>
                    <a:lnTo>
                      <a:pt x="1961" y="2358"/>
                    </a:lnTo>
                    <a:lnTo>
                      <a:pt x="1961" y="2437"/>
                    </a:lnTo>
                    <a:lnTo>
                      <a:pt x="2179" y="3902"/>
                    </a:lnTo>
                    <a:lnTo>
                      <a:pt x="2377" y="5388"/>
                    </a:lnTo>
                    <a:lnTo>
                      <a:pt x="2516" y="6873"/>
                    </a:lnTo>
                    <a:lnTo>
                      <a:pt x="2635" y="8359"/>
                    </a:lnTo>
                    <a:lnTo>
                      <a:pt x="2714" y="9844"/>
                    </a:lnTo>
                    <a:lnTo>
                      <a:pt x="2753" y="11330"/>
                    </a:lnTo>
                    <a:lnTo>
                      <a:pt x="2773" y="12835"/>
                    </a:lnTo>
                    <a:lnTo>
                      <a:pt x="2753" y="14320"/>
                    </a:lnTo>
                    <a:lnTo>
                      <a:pt x="2555" y="14103"/>
                    </a:lnTo>
                    <a:lnTo>
                      <a:pt x="2377" y="13845"/>
                    </a:lnTo>
                    <a:lnTo>
                      <a:pt x="2199" y="13607"/>
                    </a:lnTo>
                    <a:lnTo>
                      <a:pt x="2040" y="13350"/>
                    </a:lnTo>
                    <a:lnTo>
                      <a:pt x="1902" y="13073"/>
                    </a:lnTo>
                    <a:lnTo>
                      <a:pt x="1763" y="12795"/>
                    </a:lnTo>
                    <a:lnTo>
                      <a:pt x="1506" y="12241"/>
                    </a:lnTo>
                    <a:lnTo>
                      <a:pt x="1288" y="11647"/>
                    </a:lnTo>
                    <a:lnTo>
                      <a:pt x="1110" y="11033"/>
                    </a:lnTo>
                    <a:lnTo>
                      <a:pt x="971" y="10399"/>
                    </a:lnTo>
                    <a:lnTo>
                      <a:pt x="852" y="9765"/>
                    </a:lnTo>
                    <a:lnTo>
                      <a:pt x="753" y="9111"/>
                    </a:lnTo>
                    <a:lnTo>
                      <a:pt x="674" y="8458"/>
                    </a:lnTo>
                    <a:lnTo>
                      <a:pt x="634" y="7784"/>
                    </a:lnTo>
                    <a:lnTo>
                      <a:pt x="614" y="7131"/>
                    </a:lnTo>
                    <a:lnTo>
                      <a:pt x="595" y="6477"/>
                    </a:lnTo>
                    <a:lnTo>
                      <a:pt x="595" y="5824"/>
                    </a:lnTo>
                    <a:lnTo>
                      <a:pt x="614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72" y="1130"/>
                    </a:lnTo>
                    <a:lnTo>
                      <a:pt x="101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3" name="Google Shape;6663;p24"/>
              <p:cNvSpPr/>
              <p:nvPr/>
            </p:nvSpPr>
            <p:spPr>
              <a:xfrm>
                <a:off x="3714925" y="267325"/>
                <a:ext cx="74775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2991" h="42169" extrusionOk="0">
                    <a:moveTo>
                      <a:pt x="0" y="1"/>
                    </a:moveTo>
                    <a:lnTo>
                      <a:pt x="198" y="595"/>
                    </a:lnTo>
                    <a:lnTo>
                      <a:pt x="377" y="1189"/>
                    </a:lnTo>
                    <a:lnTo>
                      <a:pt x="594" y="1961"/>
                    </a:lnTo>
                    <a:lnTo>
                      <a:pt x="792" y="2734"/>
                    </a:lnTo>
                    <a:lnTo>
                      <a:pt x="991" y="3506"/>
                    </a:lnTo>
                    <a:lnTo>
                      <a:pt x="1169" y="4279"/>
                    </a:lnTo>
                    <a:lnTo>
                      <a:pt x="1347" y="5071"/>
                    </a:lnTo>
                    <a:lnTo>
                      <a:pt x="1505" y="5843"/>
                    </a:lnTo>
                    <a:lnTo>
                      <a:pt x="1664" y="6636"/>
                    </a:lnTo>
                    <a:lnTo>
                      <a:pt x="1783" y="7428"/>
                    </a:lnTo>
                    <a:lnTo>
                      <a:pt x="1921" y="8220"/>
                    </a:lnTo>
                    <a:lnTo>
                      <a:pt x="2020" y="9012"/>
                    </a:lnTo>
                    <a:lnTo>
                      <a:pt x="2119" y="9805"/>
                    </a:lnTo>
                    <a:lnTo>
                      <a:pt x="2199" y="10617"/>
                    </a:lnTo>
                    <a:lnTo>
                      <a:pt x="2278" y="11409"/>
                    </a:lnTo>
                    <a:lnTo>
                      <a:pt x="2337" y="12221"/>
                    </a:lnTo>
                    <a:lnTo>
                      <a:pt x="2377" y="13013"/>
                    </a:lnTo>
                    <a:lnTo>
                      <a:pt x="2417" y="13825"/>
                    </a:lnTo>
                    <a:lnTo>
                      <a:pt x="2436" y="14657"/>
                    </a:lnTo>
                    <a:lnTo>
                      <a:pt x="2436" y="15489"/>
                    </a:lnTo>
                    <a:lnTo>
                      <a:pt x="2436" y="16321"/>
                    </a:lnTo>
                    <a:lnTo>
                      <a:pt x="2417" y="17153"/>
                    </a:lnTo>
                    <a:lnTo>
                      <a:pt x="2357" y="18797"/>
                    </a:lnTo>
                    <a:lnTo>
                      <a:pt x="2238" y="20460"/>
                    </a:lnTo>
                    <a:lnTo>
                      <a:pt x="2100" y="22104"/>
                    </a:lnTo>
                    <a:lnTo>
                      <a:pt x="1941" y="23748"/>
                    </a:lnTo>
                    <a:lnTo>
                      <a:pt x="1585" y="27036"/>
                    </a:lnTo>
                    <a:lnTo>
                      <a:pt x="1387" y="28878"/>
                    </a:lnTo>
                    <a:lnTo>
                      <a:pt x="1189" y="30740"/>
                    </a:lnTo>
                    <a:lnTo>
                      <a:pt x="1030" y="32582"/>
                    </a:lnTo>
                    <a:lnTo>
                      <a:pt x="891" y="34424"/>
                    </a:lnTo>
                    <a:lnTo>
                      <a:pt x="832" y="35355"/>
                    </a:lnTo>
                    <a:lnTo>
                      <a:pt x="792" y="36286"/>
                    </a:lnTo>
                    <a:lnTo>
                      <a:pt x="773" y="37197"/>
                    </a:lnTo>
                    <a:lnTo>
                      <a:pt x="753" y="38128"/>
                    </a:lnTo>
                    <a:lnTo>
                      <a:pt x="773" y="39058"/>
                    </a:lnTo>
                    <a:lnTo>
                      <a:pt x="792" y="39989"/>
                    </a:lnTo>
                    <a:lnTo>
                      <a:pt x="832" y="40920"/>
                    </a:lnTo>
                    <a:lnTo>
                      <a:pt x="891" y="41851"/>
                    </a:lnTo>
                    <a:lnTo>
                      <a:pt x="911" y="41911"/>
                    </a:lnTo>
                    <a:lnTo>
                      <a:pt x="931" y="41990"/>
                    </a:lnTo>
                    <a:lnTo>
                      <a:pt x="951" y="42029"/>
                    </a:lnTo>
                    <a:lnTo>
                      <a:pt x="991" y="42089"/>
                    </a:lnTo>
                    <a:lnTo>
                      <a:pt x="1090" y="42148"/>
                    </a:lnTo>
                    <a:lnTo>
                      <a:pt x="1208" y="42168"/>
                    </a:lnTo>
                    <a:lnTo>
                      <a:pt x="1307" y="42148"/>
                    </a:lnTo>
                    <a:lnTo>
                      <a:pt x="1387" y="42089"/>
                    </a:lnTo>
                    <a:lnTo>
                      <a:pt x="1426" y="42029"/>
                    </a:lnTo>
                    <a:lnTo>
                      <a:pt x="1446" y="41990"/>
                    </a:lnTo>
                    <a:lnTo>
                      <a:pt x="1466" y="41911"/>
                    </a:lnTo>
                    <a:lnTo>
                      <a:pt x="1466" y="41851"/>
                    </a:lnTo>
                    <a:lnTo>
                      <a:pt x="1406" y="40900"/>
                    </a:lnTo>
                    <a:lnTo>
                      <a:pt x="1347" y="39970"/>
                    </a:lnTo>
                    <a:lnTo>
                      <a:pt x="1327" y="39039"/>
                    </a:lnTo>
                    <a:lnTo>
                      <a:pt x="1327" y="38088"/>
                    </a:lnTo>
                    <a:lnTo>
                      <a:pt x="1327" y="37157"/>
                    </a:lnTo>
                    <a:lnTo>
                      <a:pt x="1367" y="36226"/>
                    </a:lnTo>
                    <a:lnTo>
                      <a:pt x="1406" y="35295"/>
                    </a:lnTo>
                    <a:lnTo>
                      <a:pt x="1446" y="34364"/>
                    </a:lnTo>
                    <a:lnTo>
                      <a:pt x="1585" y="32503"/>
                    </a:lnTo>
                    <a:lnTo>
                      <a:pt x="1763" y="30641"/>
                    </a:lnTo>
                    <a:lnTo>
                      <a:pt x="1941" y="28779"/>
                    </a:lnTo>
                    <a:lnTo>
                      <a:pt x="2139" y="26917"/>
                    </a:lnTo>
                    <a:lnTo>
                      <a:pt x="2357" y="25055"/>
                    </a:lnTo>
                    <a:lnTo>
                      <a:pt x="2535" y="23194"/>
                    </a:lnTo>
                    <a:lnTo>
                      <a:pt x="2714" y="21332"/>
                    </a:lnTo>
                    <a:lnTo>
                      <a:pt x="2852" y="19470"/>
                    </a:lnTo>
                    <a:lnTo>
                      <a:pt x="2912" y="18519"/>
                    </a:lnTo>
                    <a:lnTo>
                      <a:pt x="2951" y="17589"/>
                    </a:lnTo>
                    <a:lnTo>
                      <a:pt x="2991" y="16658"/>
                    </a:lnTo>
                    <a:lnTo>
                      <a:pt x="2991" y="15727"/>
                    </a:lnTo>
                    <a:lnTo>
                      <a:pt x="2991" y="14796"/>
                    </a:lnTo>
                    <a:lnTo>
                      <a:pt x="2991" y="13845"/>
                    </a:lnTo>
                    <a:lnTo>
                      <a:pt x="2951" y="12914"/>
                    </a:lnTo>
                    <a:lnTo>
                      <a:pt x="2892" y="11983"/>
                    </a:lnTo>
                    <a:lnTo>
                      <a:pt x="2813" y="11112"/>
                    </a:lnTo>
                    <a:lnTo>
                      <a:pt x="2733" y="10260"/>
                    </a:lnTo>
                    <a:lnTo>
                      <a:pt x="2654" y="9409"/>
                    </a:lnTo>
                    <a:lnTo>
                      <a:pt x="2535" y="8557"/>
                    </a:lnTo>
                    <a:lnTo>
                      <a:pt x="2417" y="7705"/>
                    </a:lnTo>
                    <a:lnTo>
                      <a:pt x="2278" y="6854"/>
                    </a:lnTo>
                    <a:lnTo>
                      <a:pt x="2119" y="6022"/>
                    </a:lnTo>
                    <a:lnTo>
                      <a:pt x="1961" y="5170"/>
                    </a:lnTo>
                    <a:lnTo>
                      <a:pt x="1684" y="3883"/>
                    </a:lnTo>
                    <a:lnTo>
                      <a:pt x="1387" y="2575"/>
                    </a:lnTo>
                    <a:lnTo>
                      <a:pt x="1208" y="1922"/>
                    </a:lnTo>
                    <a:lnTo>
                      <a:pt x="1030" y="1268"/>
                    </a:lnTo>
                    <a:lnTo>
                      <a:pt x="832" y="634"/>
                    </a:lnTo>
                    <a:lnTo>
                      <a:pt x="6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4" name="Google Shape;6664;p24"/>
              <p:cNvSpPr/>
              <p:nvPr/>
            </p:nvSpPr>
            <p:spPr>
              <a:xfrm>
                <a:off x="3700550" y="516400"/>
                <a:ext cx="162950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8" h="108083" extrusionOk="0">
                    <a:moveTo>
                      <a:pt x="5923" y="0"/>
                    </a:moveTo>
                    <a:lnTo>
                      <a:pt x="5883" y="20"/>
                    </a:lnTo>
                    <a:lnTo>
                      <a:pt x="5844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06" y="1525"/>
                    </a:lnTo>
                    <a:lnTo>
                      <a:pt x="5487" y="2813"/>
                    </a:lnTo>
                    <a:lnTo>
                      <a:pt x="5408" y="4100"/>
                    </a:lnTo>
                    <a:lnTo>
                      <a:pt x="5329" y="5407"/>
                    </a:lnTo>
                    <a:lnTo>
                      <a:pt x="5269" y="6695"/>
                    </a:lnTo>
                    <a:lnTo>
                      <a:pt x="5249" y="7982"/>
                    </a:lnTo>
                    <a:lnTo>
                      <a:pt x="5230" y="9289"/>
                    </a:lnTo>
                    <a:lnTo>
                      <a:pt x="5210" y="10577"/>
                    </a:lnTo>
                    <a:lnTo>
                      <a:pt x="5230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30" y="23609"/>
                    </a:lnTo>
                    <a:lnTo>
                      <a:pt x="5170" y="24956"/>
                    </a:lnTo>
                    <a:lnTo>
                      <a:pt x="5091" y="26283"/>
                    </a:lnTo>
                    <a:lnTo>
                      <a:pt x="4972" y="27610"/>
                    </a:lnTo>
                    <a:lnTo>
                      <a:pt x="4853" y="28917"/>
                    </a:lnTo>
                    <a:lnTo>
                      <a:pt x="4675" y="30244"/>
                    </a:lnTo>
                    <a:lnTo>
                      <a:pt x="4457" y="31551"/>
                    </a:lnTo>
                    <a:lnTo>
                      <a:pt x="4358" y="32185"/>
                    </a:lnTo>
                    <a:lnTo>
                      <a:pt x="4220" y="32819"/>
                    </a:lnTo>
                    <a:lnTo>
                      <a:pt x="3922" y="34067"/>
                    </a:lnTo>
                    <a:lnTo>
                      <a:pt x="3606" y="35295"/>
                    </a:lnTo>
                    <a:lnTo>
                      <a:pt x="3229" y="36503"/>
                    </a:lnTo>
                    <a:lnTo>
                      <a:pt x="2853" y="37711"/>
                    </a:lnTo>
                    <a:lnTo>
                      <a:pt x="2457" y="38919"/>
                    </a:lnTo>
                    <a:lnTo>
                      <a:pt x="1665" y="41316"/>
                    </a:lnTo>
                    <a:lnTo>
                      <a:pt x="1288" y="42544"/>
                    </a:lnTo>
                    <a:lnTo>
                      <a:pt x="952" y="43772"/>
                    </a:lnTo>
                    <a:lnTo>
                      <a:pt x="813" y="44386"/>
                    </a:lnTo>
                    <a:lnTo>
                      <a:pt x="674" y="45000"/>
                    </a:lnTo>
                    <a:lnTo>
                      <a:pt x="555" y="45614"/>
                    </a:lnTo>
                    <a:lnTo>
                      <a:pt x="437" y="46228"/>
                    </a:lnTo>
                    <a:lnTo>
                      <a:pt x="338" y="46862"/>
                    </a:lnTo>
                    <a:lnTo>
                      <a:pt x="258" y="47476"/>
                    </a:lnTo>
                    <a:lnTo>
                      <a:pt x="179" y="48109"/>
                    </a:lnTo>
                    <a:lnTo>
                      <a:pt x="120" y="48743"/>
                    </a:lnTo>
                    <a:lnTo>
                      <a:pt x="60" y="49377"/>
                    </a:lnTo>
                    <a:lnTo>
                      <a:pt x="21" y="50031"/>
                    </a:lnTo>
                    <a:lnTo>
                      <a:pt x="1" y="50664"/>
                    </a:lnTo>
                    <a:lnTo>
                      <a:pt x="1" y="51318"/>
                    </a:lnTo>
                    <a:lnTo>
                      <a:pt x="1" y="52645"/>
                    </a:lnTo>
                    <a:lnTo>
                      <a:pt x="60" y="53972"/>
                    </a:lnTo>
                    <a:lnTo>
                      <a:pt x="139" y="55299"/>
                    </a:lnTo>
                    <a:lnTo>
                      <a:pt x="258" y="56606"/>
                    </a:lnTo>
                    <a:lnTo>
                      <a:pt x="397" y="57933"/>
                    </a:lnTo>
                    <a:lnTo>
                      <a:pt x="555" y="59260"/>
                    </a:lnTo>
                    <a:lnTo>
                      <a:pt x="734" y="60568"/>
                    </a:lnTo>
                    <a:lnTo>
                      <a:pt x="932" y="61875"/>
                    </a:lnTo>
                    <a:lnTo>
                      <a:pt x="1150" y="63222"/>
                    </a:lnTo>
                    <a:lnTo>
                      <a:pt x="1367" y="64568"/>
                    </a:lnTo>
                    <a:lnTo>
                      <a:pt x="1843" y="67262"/>
                    </a:lnTo>
                    <a:lnTo>
                      <a:pt x="2338" y="69936"/>
                    </a:lnTo>
                    <a:lnTo>
                      <a:pt x="2853" y="72610"/>
                    </a:lnTo>
                    <a:lnTo>
                      <a:pt x="3368" y="75303"/>
                    </a:lnTo>
                    <a:lnTo>
                      <a:pt x="3883" y="77977"/>
                    </a:lnTo>
                    <a:lnTo>
                      <a:pt x="4358" y="80671"/>
                    </a:lnTo>
                    <a:lnTo>
                      <a:pt x="4596" y="81998"/>
                    </a:lnTo>
                    <a:lnTo>
                      <a:pt x="4814" y="83365"/>
                    </a:lnTo>
                    <a:lnTo>
                      <a:pt x="5032" y="84870"/>
                    </a:lnTo>
                    <a:lnTo>
                      <a:pt x="5230" y="86375"/>
                    </a:lnTo>
                    <a:lnTo>
                      <a:pt x="5428" y="87900"/>
                    </a:lnTo>
                    <a:lnTo>
                      <a:pt x="5586" y="89425"/>
                    </a:lnTo>
                    <a:lnTo>
                      <a:pt x="5705" y="90950"/>
                    </a:lnTo>
                    <a:lnTo>
                      <a:pt x="5824" y="92475"/>
                    </a:lnTo>
                    <a:lnTo>
                      <a:pt x="5883" y="94001"/>
                    </a:lnTo>
                    <a:lnTo>
                      <a:pt x="5923" y="95545"/>
                    </a:lnTo>
                    <a:lnTo>
                      <a:pt x="5943" y="97070"/>
                    </a:lnTo>
                    <a:lnTo>
                      <a:pt x="5903" y="98596"/>
                    </a:lnTo>
                    <a:lnTo>
                      <a:pt x="5844" y="100121"/>
                    </a:lnTo>
                    <a:lnTo>
                      <a:pt x="5725" y="101646"/>
                    </a:lnTo>
                    <a:lnTo>
                      <a:pt x="5566" y="103171"/>
                    </a:lnTo>
                    <a:lnTo>
                      <a:pt x="5467" y="103923"/>
                    </a:lnTo>
                    <a:lnTo>
                      <a:pt x="5349" y="104676"/>
                    </a:lnTo>
                    <a:lnTo>
                      <a:pt x="5230" y="105429"/>
                    </a:lnTo>
                    <a:lnTo>
                      <a:pt x="5111" y="106181"/>
                    </a:lnTo>
                    <a:lnTo>
                      <a:pt x="4952" y="106934"/>
                    </a:lnTo>
                    <a:lnTo>
                      <a:pt x="4794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4" y="107885"/>
                    </a:lnTo>
                    <a:lnTo>
                      <a:pt x="4834" y="107944"/>
                    </a:lnTo>
                    <a:lnTo>
                      <a:pt x="4913" y="108023"/>
                    </a:lnTo>
                    <a:lnTo>
                      <a:pt x="4992" y="108083"/>
                    </a:lnTo>
                    <a:lnTo>
                      <a:pt x="5111" y="108083"/>
                    </a:lnTo>
                    <a:lnTo>
                      <a:pt x="5210" y="108063"/>
                    </a:lnTo>
                    <a:lnTo>
                      <a:pt x="5249" y="108023"/>
                    </a:lnTo>
                    <a:lnTo>
                      <a:pt x="5289" y="107984"/>
                    </a:lnTo>
                    <a:lnTo>
                      <a:pt x="5329" y="107924"/>
                    </a:lnTo>
                    <a:lnTo>
                      <a:pt x="5349" y="107845"/>
                    </a:lnTo>
                    <a:lnTo>
                      <a:pt x="5626" y="106538"/>
                    </a:lnTo>
                    <a:lnTo>
                      <a:pt x="5844" y="105211"/>
                    </a:lnTo>
                    <a:lnTo>
                      <a:pt x="6042" y="103884"/>
                    </a:lnTo>
                    <a:lnTo>
                      <a:pt x="6200" y="102557"/>
                    </a:lnTo>
                    <a:lnTo>
                      <a:pt x="6339" y="101230"/>
                    </a:lnTo>
                    <a:lnTo>
                      <a:pt x="6418" y="99903"/>
                    </a:lnTo>
                    <a:lnTo>
                      <a:pt x="647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77" y="94595"/>
                    </a:lnTo>
                    <a:lnTo>
                      <a:pt x="6418" y="93248"/>
                    </a:lnTo>
                    <a:lnTo>
                      <a:pt x="6339" y="91921"/>
                    </a:lnTo>
                    <a:lnTo>
                      <a:pt x="6240" y="90594"/>
                    </a:lnTo>
                    <a:lnTo>
                      <a:pt x="6121" y="89287"/>
                    </a:lnTo>
                    <a:lnTo>
                      <a:pt x="5982" y="87960"/>
                    </a:lnTo>
                    <a:lnTo>
                      <a:pt x="5824" y="86633"/>
                    </a:lnTo>
                    <a:lnTo>
                      <a:pt x="5646" y="85306"/>
                    </a:lnTo>
                    <a:lnTo>
                      <a:pt x="5467" y="83979"/>
                    </a:lnTo>
                    <a:lnTo>
                      <a:pt x="5249" y="82652"/>
                    </a:lnTo>
                    <a:lnTo>
                      <a:pt x="5032" y="81344"/>
                    </a:lnTo>
                    <a:lnTo>
                      <a:pt x="4576" y="78710"/>
                    </a:lnTo>
                    <a:lnTo>
                      <a:pt x="4101" y="76076"/>
                    </a:lnTo>
                    <a:lnTo>
                      <a:pt x="3091" y="70827"/>
                    </a:lnTo>
                    <a:lnTo>
                      <a:pt x="2595" y="68233"/>
                    </a:lnTo>
                    <a:lnTo>
                      <a:pt x="2120" y="65638"/>
                    </a:lnTo>
                    <a:lnTo>
                      <a:pt x="1665" y="62964"/>
                    </a:lnTo>
                    <a:lnTo>
                      <a:pt x="1447" y="61617"/>
                    </a:lnTo>
                    <a:lnTo>
                      <a:pt x="1249" y="60270"/>
                    </a:lnTo>
                    <a:lnTo>
                      <a:pt x="1051" y="58904"/>
                    </a:lnTo>
                    <a:lnTo>
                      <a:pt x="892" y="57537"/>
                    </a:lnTo>
                    <a:lnTo>
                      <a:pt x="753" y="56151"/>
                    </a:lnTo>
                    <a:lnTo>
                      <a:pt x="654" y="54784"/>
                    </a:lnTo>
                    <a:lnTo>
                      <a:pt x="57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55" y="50664"/>
                    </a:lnTo>
                    <a:lnTo>
                      <a:pt x="595" y="49991"/>
                    </a:lnTo>
                    <a:lnTo>
                      <a:pt x="635" y="49298"/>
                    </a:lnTo>
                    <a:lnTo>
                      <a:pt x="674" y="48624"/>
                    </a:lnTo>
                    <a:lnTo>
                      <a:pt x="753" y="47951"/>
                    </a:lnTo>
                    <a:lnTo>
                      <a:pt x="833" y="47278"/>
                    </a:lnTo>
                    <a:lnTo>
                      <a:pt x="932" y="46604"/>
                    </a:lnTo>
                    <a:lnTo>
                      <a:pt x="1051" y="45931"/>
                    </a:lnTo>
                    <a:lnTo>
                      <a:pt x="1169" y="45257"/>
                    </a:lnTo>
                    <a:lnTo>
                      <a:pt x="1308" y="44604"/>
                    </a:lnTo>
                    <a:lnTo>
                      <a:pt x="1486" y="43930"/>
                    </a:lnTo>
                    <a:lnTo>
                      <a:pt x="1843" y="42683"/>
                    </a:lnTo>
                    <a:lnTo>
                      <a:pt x="221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47" y="37790"/>
                    </a:lnTo>
                    <a:lnTo>
                      <a:pt x="3843" y="36582"/>
                    </a:lnTo>
                    <a:lnTo>
                      <a:pt x="4220" y="35334"/>
                    </a:lnTo>
                    <a:lnTo>
                      <a:pt x="4378" y="34701"/>
                    </a:lnTo>
                    <a:lnTo>
                      <a:pt x="4536" y="34067"/>
                    </a:lnTo>
                    <a:lnTo>
                      <a:pt x="4794" y="32859"/>
                    </a:lnTo>
                    <a:lnTo>
                      <a:pt x="5032" y="31631"/>
                    </a:lnTo>
                    <a:lnTo>
                      <a:pt x="5230" y="30403"/>
                    </a:lnTo>
                    <a:lnTo>
                      <a:pt x="5388" y="29155"/>
                    </a:lnTo>
                    <a:lnTo>
                      <a:pt x="5527" y="27907"/>
                    </a:lnTo>
                    <a:lnTo>
                      <a:pt x="5626" y="26659"/>
                    </a:lnTo>
                    <a:lnTo>
                      <a:pt x="5705" y="25412"/>
                    </a:lnTo>
                    <a:lnTo>
                      <a:pt x="5764" y="24144"/>
                    </a:lnTo>
                    <a:lnTo>
                      <a:pt x="5824" y="22658"/>
                    </a:lnTo>
                    <a:lnTo>
                      <a:pt x="5844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24" y="15231"/>
                    </a:lnTo>
                    <a:lnTo>
                      <a:pt x="5784" y="12260"/>
                    </a:lnTo>
                    <a:lnTo>
                      <a:pt x="5784" y="10775"/>
                    </a:lnTo>
                    <a:lnTo>
                      <a:pt x="5784" y="9289"/>
                    </a:lnTo>
                    <a:lnTo>
                      <a:pt x="5804" y="7804"/>
                    </a:lnTo>
                    <a:lnTo>
                      <a:pt x="5844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41" y="1882"/>
                    </a:lnTo>
                    <a:lnTo>
                      <a:pt x="6299" y="416"/>
                    </a:lnTo>
                    <a:lnTo>
                      <a:pt x="6319" y="337"/>
                    </a:lnTo>
                    <a:lnTo>
                      <a:pt x="6299" y="258"/>
                    </a:lnTo>
                    <a:lnTo>
                      <a:pt x="6260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5" name="Google Shape;6665;p24"/>
              <p:cNvSpPr/>
              <p:nvPr/>
            </p:nvSpPr>
            <p:spPr>
              <a:xfrm>
                <a:off x="3722850" y="2585650"/>
                <a:ext cx="64375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5" h="26680" extrusionOk="0">
                    <a:moveTo>
                      <a:pt x="1862" y="0"/>
                    </a:moveTo>
                    <a:lnTo>
                      <a:pt x="1763" y="20"/>
                    </a:lnTo>
                    <a:lnTo>
                      <a:pt x="1664" y="60"/>
                    </a:lnTo>
                    <a:lnTo>
                      <a:pt x="1585" y="159"/>
                    </a:lnTo>
                    <a:lnTo>
                      <a:pt x="1565" y="218"/>
                    </a:lnTo>
                    <a:lnTo>
                      <a:pt x="1545" y="278"/>
                    </a:lnTo>
                    <a:lnTo>
                      <a:pt x="1545" y="337"/>
                    </a:lnTo>
                    <a:lnTo>
                      <a:pt x="1565" y="416"/>
                    </a:lnTo>
                    <a:lnTo>
                      <a:pt x="1664" y="872"/>
                    </a:lnTo>
                    <a:lnTo>
                      <a:pt x="1743" y="1327"/>
                    </a:lnTo>
                    <a:lnTo>
                      <a:pt x="1822" y="1803"/>
                    </a:lnTo>
                    <a:lnTo>
                      <a:pt x="1882" y="2258"/>
                    </a:lnTo>
                    <a:lnTo>
                      <a:pt x="1961" y="3189"/>
                    </a:lnTo>
                    <a:lnTo>
                      <a:pt x="2020" y="4120"/>
                    </a:lnTo>
                    <a:lnTo>
                      <a:pt x="2020" y="5031"/>
                    </a:lnTo>
                    <a:lnTo>
                      <a:pt x="1981" y="5962"/>
                    </a:lnTo>
                    <a:lnTo>
                      <a:pt x="1921" y="6893"/>
                    </a:lnTo>
                    <a:lnTo>
                      <a:pt x="1842" y="7804"/>
                    </a:lnTo>
                    <a:lnTo>
                      <a:pt x="1723" y="8735"/>
                    </a:lnTo>
                    <a:lnTo>
                      <a:pt x="1585" y="9666"/>
                    </a:lnTo>
                    <a:lnTo>
                      <a:pt x="1446" y="10577"/>
                    </a:lnTo>
                    <a:lnTo>
                      <a:pt x="1288" y="11508"/>
                    </a:lnTo>
                    <a:lnTo>
                      <a:pt x="951" y="13330"/>
                    </a:lnTo>
                    <a:lnTo>
                      <a:pt x="634" y="15152"/>
                    </a:lnTo>
                    <a:lnTo>
                      <a:pt x="495" y="16024"/>
                    </a:lnTo>
                    <a:lnTo>
                      <a:pt x="357" y="16915"/>
                    </a:lnTo>
                    <a:lnTo>
                      <a:pt x="238" y="17786"/>
                    </a:lnTo>
                    <a:lnTo>
                      <a:pt x="139" y="18678"/>
                    </a:lnTo>
                    <a:lnTo>
                      <a:pt x="79" y="19569"/>
                    </a:lnTo>
                    <a:lnTo>
                      <a:pt x="20" y="20460"/>
                    </a:lnTo>
                    <a:lnTo>
                      <a:pt x="0" y="21352"/>
                    </a:lnTo>
                    <a:lnTo>
                      <a:pt x="20" y="22243"/>
                    </a:lnTo>
                    <a:lnTo>
                      <a:pt x="60" y="22797"/>
                    </a:lnTo>
                    <a:lnTo>
                      <a:pt x="99" y="23352"/>
                    </a:lnTo>
                    <a:lnTo>
                      <a:pt x="218" y="24461"/>
                    </a:lnTo>
                    <a:lnTo>
                      <a:pt x="475" y="26679"/>
                    </a:lnTo>
                    <a:lnTo>
                      <a:pt x="1050" y="26679"/>
                    </a:lnTo>
                    <a:lnTo>
                      <a:pt x="792" y="24461"/>
                    </a:lnTo>
                    <a:lnTo>
                      <a:pt x="674" y="23352"/>
                    </a:lnTo>
                    <a:lnTo>
                      <a:pt x="634" y="22797"/>
                    </a:lnTo>
                    <a:lnTo>
                      <a:pt x="594" y="22243"/>
                    </a:lnTo>
                    <a:lnTo>
                      <a:pt x="574" y="21252"/>
                    </a:lnTo>
                    <a:lnTo>
                      <a:pt x="594" y="20262"/>
                    </a:lnTo>
                    <a:lnTo>
                      <a:pt x="654" y="19272"/>
                    </a:lnTo>
                    <a:lnTo>
                      <a:pt x="753" y="18282"/>
                    </a:lnTo>
                    <a:lnTo>
                      <a:pt x="872" y="17311"/>
                    </a:lnTo>
                    <a:lnTo>
                      <a:pt x="1010" y="16321"/>
                    </a:lnTo>
                    <a:lnTo>
                      <a:pt x="1169" y="15350"/>
                    </a:lnTo>
                    <a:lnTo>
                      <a:pt x="1347" y="14380"/>
                    </a:lnTo>
                    <a:lnTo>
                      <a:pt x="1664" y="12637"/>
                    </a:lnTo>
                    <a:lnTo>
                      <a:pt x="1961" y="10874"/>
                    </a:lnTo>
                    <a:lnTo>
                      <a:pt x="2100" y="9983"/>
                    </a:lnTo>
                    <a:lnTo>
                      <a:pt x="2238" y="9111"/>
                    </a:lnTo>
                    <a:lnTo>
                      <a:pt x="2357" y="8220"/>
                    </a:lnTo>
                    <a:lnTo>
                      <a:pt x="2456" y="7329"/>
                    </a:lnTo>
                    <a:lnTo>
                      <a:pt x="2516" y="6437"/>
                    </a:lnTo>
                    <a:lnTo>
                      <a:pt x="2575" y="5566"/>
                    </a:lnTo>
                    <a:lnTo>
                      <a:pt x="2575" y="4675"/>
                    </a:lnTo>
                    <a:lnTo>
                      <a:pt x="2575" y="3783"/>
                    </a:lnTo>
                    <a:lnTo>
                      <a:pt x="2516" y="2892"/>
                    </a:lnTo>
                    <a:lnTo>
                      <a:pt x="2416" y="2001"/>
                    </a:lnTo>
                    <a:lnTo>
                      <a:pt x="2278" y="1129"/>
                    </a:lnTo>
                    <a:lnTo>
                      <a:pt x="2199" y="674"/>
                    </a:lnTo>
                    <a:lnTo>
                      <a:pt x="2100" y="238"/>
                    </a:lnTo>
                    <a:lnTo>
                      <a:pt x="2080" y="159"/>
                    </a:lnTo>
                    <a:lnTo>
                      <a:pt x="2040" y="119"/>
                    </a:lnTo>
                    <a:lnTo>
                      <a:pt x="2020" y="60"/>
                    </a:lnTo>
                    <a:lnTo>
                      <a:pt x="1961" y="40"/>
                    </a:lnTo>
                    <a:lnTo>
                      <a:pt x="186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6" name="Google Shape;6666;p24"/>
              <p:cNvSpPr/>
              <p:nvPr/>
            </p:nvSpPr>
            <p:spPr>
              <a:xfrm>
                <a:off x="3790675" y="2936725"/>
                <a:ext cx="14375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2853" extrusionOk="0">
                    <a:moveTo>
                      <a:pt x="298" y="0"/>
                    </a:moveTo>
                    <a:lnTo>
                      <a:pt x="179" y="20"/>
                    </a:lnTo>
                    <a:lnTo>
                      <a:pt x="100" y="79"/>
                    </a:lnTo>
                    <a:lnTo>
                      <a:pt x="60" y="119"/>
                    </a:lnTo>
                    <a:lnTo>
                      <a:pt x="40" y="178"/>
                    </a:lnTo>
                    <a:lnTo>
                      <a:pt x="20" y="238"/>
                    </a:lnTo>
                    <a:lnTo>
                      <a:pt x="1" y="317"/>
                    </a:lnTo>
                    <a:lnTo>
                      <a:pt x="1" y="2515"/>
                    </a:lnTo>
                    <a:lnTo>
                      <a:pt x="20" y="2595"/>
                    </a:lnTo>
                    <a:lnTo>
                      <a:pt x="40" y="2654"/>
                    </a:lnTo>
                    <a:lnTo>
                      <a:pt x="60" y="2713"/>
                    </a:lnTo>
                    <a:lnTo>
                      <a:pt x="100" y="2773"/>
                    </a:lnTo>
                    <a:lnTo>
                      <a:pt x="179" y="2832"/>
                    </a:lnTo>
                    <a:lnTo>
                      <a:pt x="298" y="2852"/>
                    </a:lnTo>
                    <a:lnTo>
                      <a:pt x="397" y="2832"/>
                    </a:lnTo>
                    <a:lnTo>
                      <a:pt x="496" y="2773"/>
                    </a:lnTo>
                    <a:lnTo>
                      <a:pt x="516" y="2713"/>
                    </a:lnTo>
                    <a:lnTo>
                      <a:pt x="555" y="2654"/>
                    </a:lnTo>
                    <a:lnTo>
                      <a:pt x="575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75" y="238"/>
                    </a:lnTo>
                    <a:lnTo>
                      <a:pt x="555" y="178"/>
                    </a:lnTo>
                    <a:lnTo>
                      <a:pt x="516" y="119"/>
                    </a:lnTo>
                    <a:lnTo>
                      <a:pt x="496" y="79"/>
                    </a:lnTo>
                    <a:lnTo>
                      <a:pt x="397" y="20"/>
                    </a:lnTo>
                    <a:lnTo>
                      <a:pt x="29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7" name="Google Shape;6667;p24"/>
              <p:cNvSpPr/>
              <p:nvPr/>
            </p:nvSpPr>
            <p:spPr>
              <a:xfrm>
                <a:off x="3867425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65" y="0"/>
                    </a:moveTo>
                    <a:lnTo>
                      <a:pt x="1446" y="20"/>
                    </a:lnTo>
                    <a:lnTo>
                      <a:pt x="1347" y="80"/>
                    </a:lnTo>
                    <a:lnTo>
                      <a:pt x="1268" y="159"/>
                    </a:lnTo>
                    <a:lnTo>
                      <a:pt x="1248" y="218"/>
                    </a:lnTo>
                    <a:lnTo>
                      <a:pt x="1229" y="278"/>
                    </a:lnTo>
                    <a:lnTo>
                      <a:pt x="1229" y="337"/>
                    </a:lnTo>
                    <a:lnTo>
                      <a:pt x="1229" y="416"/>
                    </a:lnTo>
                    <a:lnTo>
                      <a:pt x="1387" y="1506"/>
                    </a:lnTo>
                    <a:lnTo>
                      <a:pt x="1486" y="2595"/>
                    </a:lnTo>
                    <a:lnTo>
                      <a:pt x="1585" y="3684"/>
                    </a:lnTo>
                    <a:lnTo>
                      <a:pt x="1644" y="4794"/>
                    </a:lnTo>
                    <a:lnTo>
                      <a:pt x="1684" y="5883"/>
                    </a:lnTo>
                    <a:lnTo>
                      <a:pt x="1704" y="6972"/>
                    </a:lnTo>
                    <a:lnTo>
                      <a:pt x="1704" y="8062"/>
                    </a:lnTo>
                    <a:lnTo>
                      <a:pt x="1684" y="9171"/>
                    </a:lnTo>
                    <a:lnTo>
                      <a:pt x="1644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367" y="15746"/>
                    </a:lnTo>
                    <a:lnTo>
                      <a:pt x="1248" y="17945"/>
                    </a:lnTo>
                    <a:lnTo>
                      <a:pt x="1149" y="20084"/>
                    </a:lnTo>
                    <a:lnTo>
                      <a:pt x="1129" y="21154"/>
                    </a:lnTo>
                    <a:lnTo>
                      <a:pt x="1110" y="22243"/>
                    </a:lnTo>
                    <a:lnTo>
                      <a:pt x="1090" y="23312"/>
                    </a:lnTo>
                    <a:lnTo>
                      <a:pt x="1110" y="24382"/>
                    </a:lnTo>
                    <a:lnTo>
                      <a:pt x="1149" y="25451"/>
                    </a:lnTo>
                    <a:lnTo>
                      <a:pt x="1209" y="26541"/>
                    </a:lnTo>
                    <a:lnTo>
                      <a:pt x="1288" y="27610"/>
                    </a:lnTo>
                    <a:lnTo>
                      <a:pt x="1407" y="28680"/>
                    </a:lnTo>
                    <a:lnTo>
                      <a:pt x="1545" y="29749"/>
                    </a:lnTo>
                    <a:lnTo>
                      <a:pt x="1684" y="30819"/>
                    </a:lnTo>
                    <a:lnTo>
                      <a:pt x="2021" y="32958"/>
                    </a:lnTo>
                    <a:lnTo>
                      <a:pt x="2377" y="35077"/>
                    </a:lnTo>
                    <a:lnTo>
                      <a:pt x="2575" y="36186"/>
                    </a:lnTo>
                    <a:lnTo>
                      <a:pt x="2734" y="37276"/>
                    </a:lnTo>
                    <a:lnTo>
                      <a:pt x="2892" y="38385"/>
                    </a:lnTo>
                    <a:lnTo>
                      <a:pt x="3011" y="39494"/>
                    </a:lnTo>
                    <a:lnTo>
                      <a:pt x="3130" y="40603"/>
                    </a:lnTo>
                    <a:lnTo>
                      <a:pt x="3209" y="41732"/>
                    </a:lnTo>
                    <a:lnTo>
                      <a:pt x="3269" y="42841"/>
                    </a:lnTo>
                    <a:lnTo>
                      <a:pt x="3308" y="43970"/>
                    </a:lnTo>
                    <a:lnTo>
                      <a:pt x="3288" y="45099"/>
                    </a:lnTo>
                    <a:lnTo>
                      <a:pt x="3269" y="46208"/>
                    </a:lnTo>
                    <a:lnTo>
                      <a:pt x="3209" y="47337"/>
                    </a:lnTo>
                    <a:lnTo>
                      <a:pt x="3130" y="48466"/>
                    </a:lnTo>
                    <a:lnTo>
                      <a:pt x="3051" y="49575"/>
                    </a:lnTo>
                    <a:lnTo>
                      <a:pt x="2932" y="50685"/>
                    </a:lnTo>
                    <a:lnTo>
                      <a:pt x="2813" y="51814"/>
                    </a:lnTo>
                    <a:lnTo>
                      <a:pt x="2674" y="52923"/>
                    </a:lnTo>
                    <a:lnTo>
                      <a:pt x="2377" y="55022"/>
                    </a:lnTo>
                    <a:lnTo>
                      <a:pt x="2060" y="57122"/>
                    </a:lnTo>
                    <a:lnTo>
                      <a:pt x="1367" y="61301"/>
                    </a:lnTo>
                    <a:lnTo>
                      <a:pt x="1050" y="63400"/>
                    </a:lnTo>
                    <a:lnTo>
                      <a:pt x="753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100" y="71937"/>
                    </a:lnTo>
                    <a:lnTo>
                      <a:pt x="40" y="73066"/>
                    </a:lnTo>
                    <a:lnTo>
                      <a:pt x="20" y="74175"/>
                    </a:lnTo>
                    <a:lnTo>
                      <a:pt x="1" y="75284"/>
                    </a:lnTo>
                    <a:lnTo>
                      <a:pt x="20" y="76393"/>
                    </a:lnTo>
                    <a:lnTo>
                      <a:pt x="80" y="77502"/>
                    </a:lnTo>
                    <a:lnTo>
                      <a:pt x="139" y="78611"/>
                    </a:lnTo>
                    <a:lnTo>
                      <a:pt x="258" y="79701"/>
                    </a:lnTo>
                    <a:lnTo>
                      <a:pt x="377" y="80790"/>
                    </a:lnTo>
                    <a:lnTo>
                      <a:pt x="555" y="81879"/>
                    </a:lnTo>
                    <a:lnTo>
                      <a:pt x="753" y="82969"/>
                    </a:lnTo>
                    <a:lnTo>
                      <a:pt x="1011" y="84038"/>
                    </a:lnTo>
                    <a:lnTo>
                      <a:pt x="1288" y="85088"/>
                    </a:lnTo>
                    <a:lnTo>
                      <a:pt x="1605" y="86138"/>
                    </a:lnTo>
                    <a:lnTo>
                      <a:pt x="1961" y="87188"/>
                    </a:lnTo>
                    <a:lnTo>
                      <a:pt x="2001" y="87247"/>
                    </a:lnTo>
                    <a:lnTo>
                      <a:pt x="2021" y="87306"/>
                    </a:lnTo>
                    <a:lnTo>
                      <a:pt x="2080" y="87326"/>
                    </a:lnTo>
                    <a:lnTo>
                      <a:pt x="2120" y="87346"/>
                    </a:lnTo>
                    <a:lnTo>
                      <a:pt x="2159" y="87366"/>
                    </a:lnTo>
                    <a:lnTo>
                      <a:pt x="2219" y="87346"/>
                    </a:lnTo>
                    <a:lnTo>
                      <a:pt x="2318" y="87306"/>
                    </a:lnTo>
                    <a:lnTo>
                      <a:pt x="2397" y="87227"/>
                    </a:lnTo>
                    <a:lnTo>
                      <a:pt x="2457" y="87128"/>
                    </a:lnTo>
                    <a:lnTo>
                      <a:pt x="2476" y="86989"/>
                    </a:lnTo>
                    <a:lnTo>
                      <a:pt x="2476" y="86930"/>
                    </a:lnTo>
                    <a:lnTo>
                      <a:pt x="2457" y="86851"/>
                    </a:lnTo>
                    <a:lnTo>
                      <a:pt x="2100" y="85861"/>
                    </a:lnTo>
                    <a:lnTo>
                      <a:pt x="1803" y="84850"/>
                    </a:lnTo>
                    <a:lnTo>
                      <a:pt x="1526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31" y="80770"/>
                    </a:lnTo>
                    <a:lnTo>
                      <a:pt x="793" y="79740"/>
                    </a:lnTo>
                    <a:lnTo>
                      <a:pt x="694" y="78710"/>
                    </a:lnTo>
                    <a:lnTo>
                      <a:pt x="615" y="77681"/>
                    </a:lnTo>
                    <a:lnTo>
                      <a:pt x="575" y="76651"/>
                    </a:lnTo>
                    <a:lnTo>
                      <a:pt x="555" y="75601"/>
                    </a:lnTo>
                    <a:lnTo>
                      <a:pt x="555" y="74551"/>
                    </a:lnTo>
                    <a:lnTo>
                      <a:pt x="575" y="73501"/>
                    </a:lnTo>
                    <a:lnTo>
                      <a:pt x="615" y="72471"/>
                    </a:lnTo>
                    <a:lnTo>
                      <a:pt x="674" y="71422"/>
                    </a:lnTo>
                    <a:lnTo>
                      <a:pt x="773" y="70372"/>
                    </a:lnTo>
                    <a:lnTo>
                      <a:pt x="852" y="69322"/>
                    </a:lnTo>
                    <a:lnTo>
                      <a:pt x="971" y="68253"/>
                    </a:lnTo>
                    <a:lnTo>
                      <a:pt x="1229" y="66153"/>
                    </a:lnTo>
                    <a:lnTo>
                      <a:pt x="1526" y="64054"/>
                    </a:lnTo>
                    <a:lnTo>
                      <a:pt x="1843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9" y="52665"/>
                    </a:lnTo>
                    <a:lnTo>
                      <a:pt x="3387" y="51596"/>
                    </a:lnTo>
                    <a:lnTo>
                      <a:pt x="3506" y="50546"/>
                    </a:lnTo>
                    <a:lnTo>
                      <a:pt x="3605" y="49476"/>
                    </a:lnTo>
                    <a:lnTo>
                      <a:pt x="3684" y="48427"/>
                    </a:lnTo>
                    <a:lnTo>
                      <a:pt x="3744" y="47357"/>
                    </a:lnTo>
                    <a:lnTo>
                      <a:pt x="3784" y="46307"/>
                    </a:lnTo>
                    <a:lnTo>
                      <a:pt x="3803" y="45258"/>
                    </a:lnTo>
                    <a:lnTo>
                      <a:pt x="3803" y="44188"/>
                    </a:lnTo>
                    <a:lnTo>
                      <a:pt x="3784" y="43138"/>
                    </a:lnTo>
                    <a:lnTo>
                      <a:pt x="3764" y="42089"/>
                    </a:lnTo>
                    <a:lnTo>
                      <a:pt x="3704" y="41019"/>
                    </a:lnTo>
                    <a:lnTo>
                      <a:pt x="3625" y="39969"/>
                    </a:lnTo>
                    <a:lnTo>
                      <a:pt x="3506" y="38900"/>
                    </a:lnTo>
                    <a:lnTo>
                      <a:pt x="3387" y="37830"/>
                    </a:lnTo>
                    <a:lnTo>
                      <a:pt x="3229" y="36781"/>
                    </a:lnTo>
                    <a:lnTo>
                      <a:pt x="2872" y="34562"/>
                    </a:lnTo>
                    <a:lnTo>
                      <a:pt x="2516" y="32364"/>
                    </a:lnTo>
                    <a:lnTo>
                      <a:pt x="2338" y="31275"/>
                    </a:lnTo>
                    <a:lnTo>
                      <a:pt x="2159" y="30165"/>
                    </a:lnTo>
                    <a:lnTo>
                      <a:pt x="2021" y="29056"/>
                    </a:lnTo>
                    <a:lnTo>
                      <a:pt x="1902" y="27947"/>
                    </a:lnTo>
                    <a:lnTo>
                      <a:pt x="1803" y="26878"/>
                    </a:lnTo>
                    <a:lnTo>
                      <a:pt x="1743" y="25788"/>
                    </a:lnTo>
                    <a:lnTo>
                      <a:pt x="1684" y="24719"/>
                    </a:lnTo>
                    <a:lnTo>
                      <a:pt x="1664" y="23649"/>
                    </a:lnTo>
                    <a:lnTo>
                      <a:pt x="1664" y="22580"/>
                    </a:lnTo>
                    <a:lnTo>
                      <a:pt x="1684" y="21490"/>
                    </a:lnTo>
                    <a:lnTo>
                      <a:pt x="1704" y="20421"/>
                    </a:lnTo>
                    <a:lnTo>
                      <a:pt x="1743" y="19351"/>
                    </a:lnTo>
                    <a:lnTo>
                      <a:pt x="1862" y="16955"/>
                    </a:lnTo>
                    <a:lnTo>
                      <a:pt x="2001" y="14558"/>
                    </a:lnTo>
                    <a:lnTo>
                      <a:pt x="2120" y="12181"/>
                    </a:lnTo>
                    <a:lnTo>
                      <a:pt x="2179" y="10973"/>
                    </a:lnTo>
                    <a:lnTo>
                      <a:pt x="2219" y="9785"/>
                    </a:lnTo>
                    <a:lnTo>
                      <a:pt x="2258" y="8596"/>
                    </a:lnTo>
                    <a:lnTo>
                      <a:pt x="2258" y="7388"/>
                    </a:lnTo>
                    <a:lnTo>
                      <a:pt x="2258" y="6200"/>
                    </a:lnTo>
                    <a:lnTo>
                      <a:pt x="2219" y="5011"/>
                    </a:lnTo>
                    <a:lnTo>
                      <a:pt x="2159" y="3823"/>
                    </a:lnTo>
                    <a:lnTo>
                      <a:pt x="2060" y="2615"/>
                    </a:lnTo>
                    <a:lnTo>
                      <a:pt x="1942" y="1427"/>
                    </a:lnTo>
                    <a:lnTo>
                      <a:pt x="1783" y="238"/>
                    </a:lnTo>
                    <a:lnTo>
                      <a:pt x="1763" y="179"/>
                    </a:lnTo>
                    <a:lnTo>
                      <a:pt x="1724" y="119"/>
                    </a:lnTo>
                    <a:lnTo>
                      <a:pt x="1704" y="80"/>
                    </a:lnTo>
                    <a:lnTo>
                      <a:pt x="1664" y="40"/>
                    </a:lnTo>
                    <a:lnTo>
                      <a:pt x="1605" y="20"/>
                    </a:ln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8" name="Google Shape;6668;p24"/>
              <p:cNvSpPr/>
              <p:nvPr/>
            </p:nvSpPr>
            <p:spPr>
              <a:xfrm>
                <a:off x="3861000" y="267325"/>
                <a:ext cx="36650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6" h="10261" extrusionOk="0">
                    <a:moveTo>
                      <a:pt x="0" y="1"/>
                    </a:moveTo>
                    <a:lnTo>
                      <a:pt x="238" y="1229"/>
                    </a:lnTo>
                    <a:lnTo>
                      <a:pt x="436" y="2457"/>
                    </a:lnTo>
                    <a:lnTo>
                      <a:pt x="594" y="3685"/>
                    </a:lnTo>
                    <a:lnTo>
                      <a:pt x="733" y="4932"/>
                    </a:lnTo>
                    <a:lnTo>
                      <a:pt x="812" y="6180"/>
                    </a:lnTo>
                    <a:lnTo>
                      <a:pt x="872" y="7428"/>
                    </a:lnTo>
                    <a:lnTo>
                      <a:pt x="891" y="8696"/>
                    </a:lnTo>
                    <a:lnTo>
                      <a:pt x="891" y="9943"/>
                    </a:lnTo>
                    <a:lnTo>
                      <a:pt x="891" y="10023"/>
                    </a:lnTo>
                    <a:lnTo>
                      <a:pt x="911" y="10082"/>
                    </a:lnTo>
                    <a:lnTo>
                      <a:pt x="931" y="10141"/>
                    </a:lnTo>
                    <a:lnTo>
                      <a:pt x="971" y="10181"/>
                    </a:lnTo>
                    <a:lnTo>
                      <a:pt x="1070" y="10240"/>
                    </a:lnTo>
                    <a:lnTo>
                      <a:pt x="1169" y="10260"/>
                    </a:lnTo>
                    <a:lnTo>
                      <a:pt x="1268" y="10240"/>
                    </a:lnTo>
                    <a:lnTo>
                      <a:pt x="1367" y="10181"/>
                    </a:lnTo>
                    <a:lnTo>
                      <a:pt x="1406" y="10141"/>
                    </a:lnTo>
                    <a:lnTo>
                      <a:pt x="1426" y="10082"/>
                    </a:lnTo>
                    <a:lnTo>
                      <a:pt x="1446" y="10023"/>
                    </a:lnTo>
                    <a:lnTo>
                      <a:pt x="1446" y="9943"/>
                    </a:lnTo>
                    <a:lnTo>
                      <a:pt x="1466" y="8913"/>
                    </a:lnTo>
                    <a:lnTo>
                      <a:pt x="1466" y="7864"/>
                    </a:lnTo>
                    <a:lnTo>
                      <a:pt x="1426" y="6834"/>
                    </a:lnTo>
                    <a:lnTo>
                      <a:pt x="1367" y="5784"/>
                    </a:lnTo>
                    <a:lnTo>
                      <a:pt x="1287" y="4754"/>
                    </a:lnTo>
                    <a:lnTo>
                      <a:pt x="1169" y="3724"/>
                    </a:lnTo>
                    <a:lnTo>
                      <a:pt x="1050" y="2694"/>
                    </a:lnTo>
                    <a:lnTo>
                      <a:pt x="891" y="1664"/>
                    </a:lnTo>
                    <a:lnTo>
                      <a:pt x="753" y="832"/>
                    </a:lnTo>
                    <a:lnTo>
                      <a:pt x="59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9" name="Google Shape;6669;p24"/>
              <p:cNvSpPr/>
              <p:nvPr/>
            </p:nvSpPr>
            <p:spPr>
              <a:xfrm>
                <a:off x="3792650" y="267325"/>
                <a:ext cx="35200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408" h="6616" extrusionOk="0">
                    <a:moveTo>
                      <a:pt x="1" y="1"/>
                    </a:moveTo>
                    <a:lnTo>
                      <a:pt x="219" y="1585"/>
                    </a:lnTo>
                    <a:lnTo>
                      <a:pt x="437" y="3189"/>
                    </a:lnTo>
                    <a:lnTo>
                      <a:pt x="852" y="6378"/>
                    </a:lnTo>
                    <a:lnTo>
                      <a:pt x="872" y="6457"/>
                    </a:lnTo>
                    <a:lnTo>
                      <a:pt x="892" y="6517"/>
                    </a:lnTo>
                    <a:lnTo>
                      <a:pt x="932" y="6556"/>
                    </a:lnTo>
                    <a:lnTo>
                      <a:pt x="971" y="6596"/>
                    </a:lnTo>
                    <a:lnTo>
                      <a:pt x="1031" y="6616"/>
                    </a:lnTo>
                    <a:lnTo>
                      <a:pt x="1070" y="6616"/>
                    </a:lnTo>
                    <a:lnTo>
                      <a:pt x="1169" y="6596"/>
                    </a:lnTo>
                    <a:lnTo>
                      <a:pt x="1268" y="6556"/>
                    </a:lnTo>
                    <a:lnTo>
                      <a:pt x="1348" y="6457"/>
                    </a:lnTo>
                    <a:lnTo>
                      <a:pt x="1407" y="6339"/>
                    </a:lnTo>
                    <a:lnTo>
                      <a:pt x="1407" y="6279"/>
                    </a:lnTo>
                    <a:lnTo>
                      <a:pt x="1407" y="6200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0" name="Google Shape;6670;p24"/>
              <p:cNvSpPr/>
              <p:nvPr/>
            </p:nvSpPr>
            <p:spPr>
              <a:xfrm>
                <a:off x="3769375" y="1504725"/>
                <a:ext cx="1109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38" h="26066" extrusionOk="0">
                    <a:moveTo>
                      <a:pt x="3051" y="0"/>
                    </a:moveTo>
                    <a:lnTo>
                      <a:pt x="2952" y="20"/>
                    </a:lnTo>
                    <a:lnTo>
                      <a:pt x="2893" y="40"/>
                    </a:lnTo>
                    <a:lnTo>
                      <a:pt x="2853" y="80"/>
                    </a:lnTo>
                    <a:lnTo>
                      <a:pt x="2833" y="119"/>
                    </a:lnTo>
                    <a:lnTo>
                      <a:pt x="2813" y="179"/>
                    </a:lnTo>
                    <a:lnTo>
                      <a:pt x="2794" y="238"/>
                    </a:lnTo>
                    <a:lnTo>
                      <a:pt x="2794" y="317"/>
                    </a:lnTo>
                    <a:lnTo>
                      <a:pt x="3130" y="3387"/>
                    </a:lnTo>
                    <a:lnTo>
                      <a:pt x="3289" y="4932"/>
                    </a:lnTo>
                    <a:lnTo>
                      <a:pt x="3427" y="6477"/>
                    </a:lnTo>
                    <a:lnTo>
                      <a:pt x="3566" y="8022"/>
                    </a:lnTo>
                    <a:lnTo>
                      <a:pt x="3665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43" y="17331"/>
                    </a:lnTo>
                    <a:lnTo>
                      <a:pt x="3764" y="18876"/>
                    </a:lnTo>
                    <a:lnTo>
                      <a:pt x="3645" y="20421"/>
                    </a:lnTo>
                    <a:lnTo>
                      <a:pt x="3566" y="21193"/>
                    </a:lnTo>
                    <a:lnTo>
                      <a:pt x="3467" y="21965"/>
                    </a:lnTo>
                    <a:lnTo>
                      <a:pt x="3368" y="22718"/>
                    </a:lnTo>
                    <a:lnTo>
                      <a:pt x="3269" y="23491"/>
                    </a:lnTo>
                    <a:lnTo>
                      <a:pt x="3130" y="24263"/>
                    </a:lnTo>
                    <a:lnTo>
                      <a:pt x="2992" y="25016"/>
                    </a:lnTo>
                    <a:lnTo>
                      <a:pt x="2853" y="24818"/>
                    </a:lnTo>
                    <a:lnTo>
                      <a:pt x="2754" y="24580"/>
                    </a:lnTo>
                    <a:lnTo>
                      <a:pt x="2536" y="24124"/>
                    </a:lnTo>
                    <a:lnTo>
                      <a:pt x="2378" y="23649"/>
                    </a:lnTo>
                    <a:lnTo>
                      <a:pt x="2219" y="23174"/>
                    </a:lnTo>
                    <a:lnTo>
                      <a:pt x="2120" y="22659"/>
                    </a:lnTo>
                    <a:lnTo>
                      <a:pt x="2001" y="22164"/>
                    </a:lnTo>
                    <a:lnTo>
                      <a:pt x="1843" y="21134"/>
                    </a:lnTo>
                    <a:lnTo>
                      <a:pt x="1407" y="18262"/>
                    </a:lnTo>
                    <a:lnTo>
                      <a:pt x="1209" y="16816"/>
                    </a:lnTo>
                    <a:lnTo>
                      <a:pt x="1031" y="15370"/>
                    </a:lnTo>
                    <a:lnTo>
                      <a:pt x="872" y="13984"/>
                    </a:lnTo>
                    <a:lnTo>
                      <a:pt x="754" y="12577"/>
                    </a:lnTo>
                    <a:lnTo>
                      <a:pt x="655" y="11151"/>
                    </a:lnTo>
                    <a:lnTo>
                      <a:pt x="575" y="9745"/>
                    </a:lnTo>
                    <a:lnTo>
                      <a:pt x="555" y="8339"/>
                    </a:lnTo>
                    <a:lnTo>
                      <a:pt x="555" y="7626"/>
                    </a:lnTo>
                    <a:lnTo>
                      <a:pt x="575" y="6933"/>
                    </a:lnTo>
                    <a:lnTo>
                      <a:pt x="615" y="6220"/>
                    </a:lnTo>
                    <a:lnTo>
                      <a:pt x="655" y="5506"/>
                    </a:lnTo>
                    <a:lnTo>
                      <a:pt x="714" y="4813"/>
                    </a:lnTo>
                    <a:lnTo>
                      <a:pt x="773" y="4100"/>
                    </a:lnTo>
                    <a:lnTo>
                      <a:pt x="952" y="4417"/>
                    </a:lnTo>
                    <a:lnTo>
                      <a:pt x="1090" y="4754"/>
                    </a:lnTo>
                    <a:lnTo>
                      <a:pt x="1229" y="5071"/>
                    </a:lnTo>
                    <a:lnTo>
                      <a:pt x="1348" y="5407"/>
                    </a:lnTo>
                    <a:lnTo>
                      <a:pt x="1447" y="5744"/>
                    </a:lnTo>
                    <a:lnTo>
                      <a:pt x="1526" y="6101"/>
                    </a:lnTo>
                    <a:lnTo>
                      <a:pt x="1605" y="6457"/>
                    </a:lnTo>
                    <a:lnTo>
                      <a:pt x="1665" y="6814"/>
                    </a:lnTo>
                    <a:lnTo>
                      <a:pt x="1764" y="7527"/>
                    </a:lnTo>
                    <a:lnTo>
                      <a:pt x="1823" y="8279"/>
                    </a:lnTo>
                    <a:lnTo>
                      <a:pt x="1863" y="9012"/>
                    </a:lnTo>
                    <a:lnTo>
                      <a:pt x="1863" y="9765"/>
                    </a:lnTo>
                    <a:lnTo>
                      <a:pt x="1843" y="11290"/>
                    </a:lnTo>
                    <a:lnTo>
                      <a:pt x="1843" y="12815"/>
                    </a:lnTo>
                    <a:lnTo>
                      <a:pt x="1843" y="13568"/>
                    </a:lnTo>
                    <a:lnTo>
                      <a:pt x="1882" y="14300"/>
                    </a:lnTo>
                    <a:lnTo>
                      <a:pt x="1942" y="15013"/>
                    </a:lnTo>
                    <a:lnTo>
                      <a:pt x="2041" y="15727"/>
                    </a:lnTo>
                    <a:lnTo>
                      <a:pt x="2061" y="15806"/>
                    </a:lnTo>
                    <a:lnTo>
                      <a:pt x="2100" y="15845"/>
                    </a:lnTo>
                    <a:lnTo>
                      <a:pt x="2120" y="15905"/>
                    </a:lnTo>
                    <a:lnTo>
                      <a:pt x="2180" y="15925"/>
                    </a:lnTo>
                    <a:lnTo>
                      <a:pt x="2219" y="15944"/>
                    </a:lnTo>
                    <a:lnTo>
                      <a:pt x="2259" y="15964"/>
                    </a:lnTo>
                    <a:lnTo>
                      <a:pt x="2378" y="15944"/>
                    </a:lnTo>
                    <a:lnTo>
                      <a:pt x="2477" y="15905"/>
                    </a:lnTo>
                    <a:lnTo>
                      <a:pt x="2556" y="15806"/>
                    </a:lnTo>
                    <a:lnTo>
                      <a:pt x="2576" y="15746"/>
                    </a:lnTo>
                    <a:lnTo>
                      <a:pt x="2596" y="15687"/>
                    </a:lnTo>
                    <a:lnTo>
                      <a:pt x="2596" y="15627"/>
                    </a:lnTo>
                    <a:lnTo>
                      <a:pt x="2596" y="15548"/>
                    </a:lnTo>
                    <a:lnTo>
                      <a:pt x="2536" y="15152"/>
                    </a:lnTo>
                    <a:lnTo>
                      <a:pt x="2477" y="14756"/>
                    </a:lnTo>
                    <a:lnTo>
                      <a:pt x="2417" y="13964"/>
                    </a:lnTo>
                    <a:lnTo>
                      <a:pt x="2378" y="13152"/>
                    </a:lnTo>
                    <a:lnTo>
                      <a:pt x="2358" y="12340"/>
                    </a:lnTo>
                    <a:lnTo>
                      <a:pt x="2378" y="10696"/>
                    </a:lnTo>
                    <a:lnTo>
                      <a:pt x="2378" y="9884"/>
                    </a:lnTo>
                    <a:lnTo>
                      <a:pt x="2378" y="9072"/>
                    </a:lnTo>
                    <a:lnTo>
                      <a:pt x="2358" y="8260"/>
                    </a:lnTo>
                    <a:lnTo>
                      <a:pt x="2298" y="7467"/>
                    </a:lnTo>
                    <a:lnTo>
                      <a:pt x="2199" y="6675"/>
                    </a:lnTo>
                    <a:lnTo>
                      <a:pt x="2120" y="6299"/>
                    </a:lnTo>
                    <a:lnTo>
                      <a:pt x="2041" y="5903"/>
                    </a:lnTo>
                    <a:lnTo>
                      <a:pt x="1962" y="5526"/>
                    </a:lnTo>
                    <a:lnTo>
                      <a:pt x="1843" y="5150"/>
                    </a:lnTo>
                    <a:lnTo>
                      <a:pt x="1724" y="4793"/>
                    </a:lnTo>
                    <a:lnTo>
                      <a:pt x="1566" y="4417"/>
                    </a:lnTo>
                    <a:lnTo>
                      <a:pt x="1407" y="4061"/>
                    </a:lnTo>
                    <a:lnTo>
                      <a:pt x="1229" y="3704"/>
                    </a:lnTo>
                    <a:lnTo>
                      <a:pt x="1031" y="3367"/>
                    </a:lnTo>
                    <a:lnTo>
                      <a:pt x="793" y="3031"/>
                    </a:lnTo>
                    <a:lnTo>
                      <a:pt x="734" y="2971"/>
                    </a:lnTo>
                    <a:lnTo>
                      <a:pt x="674" y="2951"/>
                    </a:lnTo>
                    <a:lnTo>
                      <a:pt x="595" y="2932"/>
                    </a:lnTo>
                    <a:lnTo>
                      <a:pt x="516" y="2951"/>
                    </a:lnTo>
                    <a:lnTo>
                      <a:pt x="456" y="2971"/>
                    </a:lnTo>
                    <a:lnTo>
                      <a:pt x="397" y="3031"/>
                    </a:lnTo>
                    <a:lnTo>
                      <a:pt x="338" y="3090"/>
                    </a:lnTo>
                    <a:lnTo>
                      <a:pt x="318" y="3169"/>
                    </a:lnTo>
                    <a:lnTo>
                      <a:pt x="219" y="3942"/>
                    </a:lnTo>
                    <a:lnTo>
                      <a:pt x="159" y="4714"/>
                    </a:lnTo>
                    <a:lnTo>
                      <a:pt x="80" y="5506"/>
                    </a:lnTo>
                    <a:lnTo>
                      <a:pt x="41" y="6279"/>
                    </a:lnTo>
                    <a:lnTo>
                      <a:pt x="21" y="7051"/>
                    </a:lnTo>
                    <a:lnTo>
                      <a:pt x="1" y="7824"/>
                    </a:lnTo>
                    <a:lnTo>
                      <a:pt x="1" y="8596"/>
                    </a:lnTo>
                    <a:lnTo>
                      <a:pt x="21" y="9369"/>
                    </a:lnTo>
                    <a:lnTo>
                      <a:pt x="80" y="10914"/>
                    </a:lnTo>
                    <a:lnTo>
                      <a:pt x="179" y="12458"/>
                    </a:lnTo>
                    <a:lnTo>
                      <a:pt x="318" y="14003"/>
                    </a:lnTo>
                    <a:lnTo>
                      <a:pt x="496" y="15548"/>
                    </a:lnTo>
                    <a:lnTo>
                      <a:pt x="674" y="17093"/>
                    </a:lnTo>
                    <a:lnTo>
                      <a:pt x="892" y="18618"/>
                    </a:lnTo>
                    <a:lnTo>
                      <a:pt x="1110" y="20143"/>
                    </a:lnTo>
                    <a:lnTo>
                      <a:pt x="1348" y="21668"/>
                    </a:lnTo>
                    <a:lnTo>
                      <a:pt x="1447" y="22263"/>
                    </a:lnTo>
                    <a:lnTo>
                      <a:pt x="1566" y="22837"/>
                    </a:lnTo>
                    <a:lnTo>
                      <a:pt x="1704" y="23411"/>
                    </a:lnTo>
                    <a:lnTo>
                      <a:pt x="1863" y="23966"/>
                    </a:lnTo>
                    <a:lnTo>
                      <a:pt x="2061" y="24501"/>
                    </a:lnTo>
                    <a:lnTo>
                      <a:pt x="2180" y="24778"/>
                    </a:lnTo>
                    <a:lnTo>
                      <a:pt x="2298" y="25016"/>
                    </a:lnTo>
                    <a:lnTo>
                      <a:pt x="2437" y="25273"/>
                    </a:lnTo>
                    <a:lnTo>
                      <a:pt x="2596" y="25511"/>
                    </a:lnTo>
                    <a:lnTo>
                      <a:pt x="2754" y="25748"/>
                    </a:lnTo>
                    <a:lnTo>
                      <a:pt x="2932" y="25966"/>
                    </a:lnTo>
                    <a:lnTo>
                      <a:pt x="2992" y="26026"/>
                    </a:lnTo>
                    <a:lnTo>
                      <a:pt x="3071" y="26046"/>
                    </a:lnTo>
                    <a:lnTo>
                      <a:pt x="3130" y="26065"/>
                    </a:lnTo>
                    <a:lnTo>
                      <a:pt x="3210" y="26046"/>
                    </a:lnTo>
                    <a:lnTo>
                      <a:pt x="3269" y="26026"/>
                    </a:lnTo>
                    <a:lnTo>
                      <a:pt x="3328" y="25966"/>
                    </a:lnTo>
                    <a:lnTo>
                      <a:pt x="3388" y="25907"/>
                    </a:lnTo>
                    <a:lnTo>
                      <a:pt x="3408" y="25828"/>
                    </a:lnTo>
                    <a:lnTo>
                      <a:pt x="3566" y="25035"/>
                    </a:lnTo>
                    <a:lnTo>
                      <a:pt x="3705" y="24243"/>
                    </a:lnTo>
                    <a:lnTo>
                      <a:pt x="3843" y="23451"/>
                    </a:lnTo>
                    <a:lnTo>
                      <a:pt x="3962" y="22659"/>
                    </a:lnTo>
                    <a:lnTo>
                      <a:pt x="4061" y="21866"/>
                    </a:lnTo>
                    <a:lnTo>
                      <a:pt x="4140" y="21074"/>
                    </a:lnTo>
                    <a:lnTo>
                      <a:pt x="4220" y="20282"/>
                    </a:lnTo>
                    <a:lnTo>
                      <a:pt x="4279" y="19490"/>
                    </a:lnTo>
                    <a:lnTo>
                      <a:pt x="4378" y="17885"/>
                    </a:lnTo>
                    <a:lnTo>
                      <a:pt x="4418" y="16301"/>
                    </a:lnTo>
                    <a:lnTo>
                      <a:pt x="4437" y="14697"/>
                    </a:lnTo>
                    <a:lnTo>
                      <a:pt x="4398" y="13092"/>
                    </a:lnTo>
                    <a:lnTo>
                      <a:pt x="433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22" y="6675"/>
                    </a:lnTo>
                    <a:lnTo>
                      <a:pt x="3863" y="5091"/>
                    </a:lnTo>
                    <a:lnTo>
                      <a:pt x="3705" y="3486"/>
                    </a:lnTo>
                    <a:lnTo>
                      <a:pt x="3368" y="317"/>
                    </a:lnTo>
                    <a:lnTo>
                      <a:pt x="3348" y="238"/>
                    </a:lnTo>
                    <a:lnTo>
                      <a:pt x="3328" y="179"/>
                    </a:lnTo>
                    <a:lnTo>
                      <a:pt x="3289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1" name="Google Shape;6671;p24"/>
              <p:cNvSpPr/>
              <p:nvPr/>
            </p:nvSpPr>
            <p:spPr>
              <a:xfrm>
                <a:off x="3944175" y="2381650"/>
                <a:ext cx="50025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2001" h="34840" extrusionOk="0">
                    <a:moveTo>
                      <a:pt x="951" y="0"/>
                    </a:moveTo>
                    <a:lnTo>
                      <a:pt x="832" y="20"/>
                    </a:lnTo>
                    <a:lnTo>
                      <a:pt x="733" y="79"/>
                    </a:lnTo>
                    <a:lnTo>
                      <a:pt x="694" y="119"/>
                    </a:lnTo>
                    <a:lnTo>
                      <a:pt x="674" y="178"/>
                    </a:lnTo>
                    <a:lnTo>
                      <a:pt x="654" y="258"/>
                    </a:lnTo>
                    <a:lnTo>
                      <a:pt x="634" y="317"/>
                    </a:lnTo>
                    <a:lnTo>
                      <a:pt x="476" y="2733"/>
                    </a:lnTo>
                    <a:lnTo>
                      <a:pt x="416" y="3942"/>
                    </a:lnTo>
                    <a:lnTo>
                      <a:pt x="357" y="5130"/>
                    </a:lnTo>
                    <a:lnTo>
                      <a:pt x="317" y="6338"/>
                    </a:lnTo>
                    <a:lnTo>
                      <a:pt x="298" y="7546"/>
                    </a:lnTo>
                    <a:lnTo>
                      <a:pt x="317" y="8755"/>
                    </a:lnTo>
                    <a:lnTo>
                      <a:pt x="337" y="9963"/>
                    </a:lnTo>
                    <a:lnTo>
                      <a:pt x="377" y="10577"/>
                    </a:lnTo>
                    <a:lnTo>
                      <a:pt x="416" y="11191"/>
                    </a:lnTo>
                    <a:lnTo>
                      <a:pt x="535" y="12399"/>
                    </a:lnTo>
                    <a:lnTo>
                      <a:pt x="674" y="13607"/>
                    </a:lnTo>
                    <a:lnTo>
                      <a:pt x="832" y="14815"/>
                    </a:lnTo>
                    <a:lnTo>
                      <a:pt x="1011" y="16023"/>
                    </a:lnTo>
                    <a:lnTo>
                      <a:pt x="1149" y="17232"/>
                    </a:lnTo>
                    <a:lnTo>
                      <a:pt x="1288" y="18440"/>
                    </a:lnTo>
                    <a:lnTo>
                      <a:pt x="1387" y="19648"/>
                    </a:lnTo>
                    <a:lnTo>
                      <a:pt x="1427" y="20619"/>
                    </a:lnTo>
                    <a:lnTo>
                      <a:pt x="1427" y="21569"/>
                    </a:lnTo>
                    <a:lnTo>
                      <a:pt x="1407" y="22520"/>
                    </a:lnTo>
                    <a:lnTo>
                      <a:pt x="1328" y="23471"/>
                    </a:lnTo>
                    <a:lnTo>
                      <a:pt x="1228" y="24421"/>
                    </a:lnTo>
                    <a:lnTo>
                      <a:pt x="1129" y="25372"/>
                    </a:lnTo>
                    <a:lnTo>
                      <a:pt x="852" y="27273"/>
                    </a:lnTo>
                    <a:lnTo>
                      <a:pt x="555" y="29155"/>
                    </a:lnTo>
                    <a:lnTo>
                      <a:pt x="416" y="30106"/>
                    </a:lnTo>
                    <a:lnTo>
                      <a:pt x="298" y="31037"/>
                    </a:lnTo>
                    <a:lnTo>
                      <a:pt x="179" y="31987"/>
                    </a:lnTo>
                    <a:lnTo>
                      <a:pt x="100" y="32938"/>
                    </a:lnTo>
                    <a:lnTo>
                      <a:pt x="40" y="33889"/>
                    </a:lnTo>
                    <a:lnTo>
                      <a:pt x="0" y="34839"/>
                    </a:lnTo>
                    <a:lnTo>
                      <a:pt x="575" y="34839"/>
                    </a:lnTo>
                    <a:lnTo>
                      <a:pt x="595" y="33988"/>
                    </a:lnTo>
                    <a:lnTo>
                      <a:pt x="654" y="33156"/>
                    </a:lnTo>
                    <a:lnTo>
                      <a:pt x="714" y="32304"/>
                    </a:lnTo>
                    <a:lnTo>
                      <a:pt x="813" y="31472"/>
                    </a:lnTo>
                    <a:lnTo>
                      <a:pt x="931" y="30640"/>
                    </a:lnTo>
                    <a:lnTo>
                      <a:pt x="1050" y="29789"/>
                    </a:lnTo>
                    <a:lnTo>
                      <a:pt x="1308" y="28125"/>
                    </a:lnTo>
                    <a:lnTo>
                      <a:pt x="1486" y="27036"/>
                    </a:lnTo>
                    <a:lnTo>
                      <a:pt x="1644" y="25946"/>
                    </a:lnTo>
                    <a:lnTo>
                      <a:pt x="1783" y="24857"/>
                    </a:lnTo>
                    <a:lnTo>
                      <a:pt x="1882" y="23748"/>
                    </a:lnTo>
                    <a:lnTo>
                      <a:pt x="1961" y="22659"/>
                    </a:lnTo>
                    <a:lnTo>
                      <a:pt x="2001" y="21549"/>
                    </a:lnTo>
                    <a:lnTo>
                      <a:pt x="2001" y="20995"/>
                    </a:lnTo>
                    <a:lnTo>
                      <a:pt x="2001" y="20440"/>
                    </a:lnTo>
                    <a:lnTo>
                      <a:pt x="1981" y="19886"/>
                    </a:lnTo>
                    <a:lnTo>
                      <a:pt x="1942" y="19331"/>
                    </a:lnTo>
                    <a:lnTo>
                      <a:pt x="1823" y="18163"/>
                    </a:lnTo>
                    <a:lnTo>
                      <a:pt x="1704" y="16994"/>
                    </a:lnTo>
                    <a:lnTo>
                      <a:pt x="1387" y="14657"/>
                    </a:lnTo>
                    <a:lnTo>
                      <a:pt x="1228" y="13488"/>
                    </a:lnTo>
                    <a:lnTo>
                      <a:pt x="1090" y="12320"/>
                    </a:lnTo>
                    <a:lnTo>
                      <a:pt x="991" y="11151"/>
                    </a:lnTo>
                    <a:lnTo>
                      <a:pt x="912" y="9963"/>
                    </a:lnTo>
                    <a:lnTo>
                      <a:pt x="872" y="8755"/>
                    </a:lnTo>
                    <a:lnTo>
                      <a:pt x="872" y="7546"/>
                    </a:lnTo>
                    <a:lnTo>
                      <a:pt x="892" y="6338"/>
                    </a:lnTo>
                    <a:lnTo>
                      <a:pt x="931" y="5130"/>
                    </a:lnTo>
                    <a:lnTo>
                      <a:pt x="991" y="3942"/>
                    </a:lnTo>
                    <a:lnTo>
                      <a:pt x="1050" y="2733"/>
                    </a:lnTo>
                    <a:lnTo>
                      <a:pt x="1209" y="317"/>
                    </a:lnTo>
                    <a:lnTo>
                      <a:pt x="1209" y="238"/>
                    </a:lnTo>
                    <a:lnTo>
                      <a:pt x="1189" y="178"/>
                    </a:lnTo>
                    <a:lnTo>
                      <a:pt x="1169" y="119"/>
                    </a:lnTo>
                    <a:lnTo>
                      <a:pt x="1129" y="79"/>
                    </a:lnTo>
                    <a:lnTo>
                      <a:pt x="1050" y="20"/>
                    </a:lnTo>
                    <a:lnTo>
                      <a:pt x="9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2" name="Google Shape;6672;p24"/>
              <p:cNvSpPr/>
              <p:nvPr/>
            </p:nvSpPr>
            <p:spPr>
              <a:xfrm>
                <a:off x="3859500" y="2972375"/>
                <a:ext cx="66875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75" h="11211" extrusionOk="0">
                    <a:moveTo>
                      <a:pt x="2318" y="0"/>
                    </a:moveTo>
                    <a:lnTo>
                      <a:pt x="2219" y="20"/>
                    </a:lnTo>
                    <a:lnTo>
                      <a:pt x="2140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60" y="238"/>
                    </a:lnTo>
                    <a:lnTo>
                      <a:pt x="2080" y="317"/>
                    </a:lnTo>
                    <a:lnTo>
                      <a:pt x="2120" y="1030"/>
                    </a:lnTo>
                    <a:lnTo>
                      <a:pt x="2120" y="1723"/>
                    </a:lnTo>
                    <a:lnTo>
                      <a:pt x="2080" y="2416"/>
                    </a:lnTo>
                    <a:lnTo>
                      <a:pt x="2001" y="3110"/>
                    </a:lnTo>
                    <a:lnTo>
                      <a:pt x="1902" y="3803"/>
                    </a:lnTo>
                    <a:lnTo>
                      <a:pt x="1763" y="4476"/>
                    </a:lnTo>
                    <a:lnTo>
                      <a:pt x="1605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94" y="8517"/>
                    </a:lnTo>
                    <a:lnTo>
                      <a:pt x="318" y="9864"/>
                    </a:lnTo>
                    <a:lnTo>
                      <a:pt x="139" y="10537"/>
                    </a:lnTo>
                    <a:lnTo>
                      <a:pt x="1" y="11210"/>
                    </a:lnTo>
                    <a:lnTo>
                      <a:pt x="535" y="11210"/>
                    </a:lnTo>
                    <a:lnTo>
                      <a:pt x="694" y="10537"/>
                    </a:lnTo>
                    <a:lnTo>
                      <a:pt x="852" y="9864"/>
                    </a:lnTo>
                    <a:lnTo>
                      <a:pt x="1229" y="8517"/>
                    </a:lnTo>
                    <a:lnTo>
                      <a:pt x="1625" y="7170"/>
                    </a:lnTo>
                    <a:lnTo>
                      <a:pt x="2001" y="5843"/>
                    </a:lnTo>
                    <a:lnTo>
                      <a:pt x="2160" y="5169"/>
                    </a:lnTo>
                    <a:lnTo>
                      <a:pt x="2318" y="4476"/>
                    </a:lnTo>
                    <a:lnTo>
                      <a:pt x="2457" y="3803"/>
                    </a:lnTo>
                    <a:lnTo>
                      <a:pt x="2556" y="3110"/>
                    </a:lnTo>
                    <a:lnTo>
                      <a:pt x="2635" y="2416"/>
                    </a:lnTo>
                    <a:lnTo>
                      <a:pt x="2674" y="1723"/>
                    </a:lnTo>
                    <a:lnTo>
                      <a:pt x="2674" y="1030"/>
                    </a:lnTo>
                    <a:lnTo>
                      <a:pt x="2635" y="317"/>
                    </a:lnTo>
                    <a:lnTo>
                      <a:pt x="2635" y="238"/>
                    </a:lnTo>
                    <a:lnTo>
                      <a:pt x="2595" y="178"/>
                    </a:lnTo>
                    <a:lnTo>
                      <a:pt x="2575" y="119"/>
                    </a:lnTo>
                    <a:lnTo>
                      <a:pt x="2536" y="79"/>
                    </a:lnTo>
                    <a:lnTo>
                      <a:pt x="2437" y="20"/>
                    </a:lnTo>
                    <a:lnTo>
                      <a:pt x="231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3" name="Google Shape;6673;p24"/>
              <p:cNvSpPr/>
              <p:nvPr/>
            </p:nvSpPr>
            <p:spPr>
              <a:xfrm>
                <a:off x="3943175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1" y="1"/>
                    </a:moveTo>
                    <a:lnTo>
                      <a:pt x="120" y="832"/>
                    </a:lnTo>
                    <a:lnTo>
                      <a:pt x="239" y="1684"/>
                    </a:lnTo>
                    <a:lnTo>
                      <a:pt x="437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73" y="8517"/>
                    </a:lnTo>
                    <a:lnTo>
                      <a:pt x="833" y="10240"/>
                    </a:lnTo>
                    <a:lnTo>
                      <a:pt x="853" y="11964"/>
                    </a:lnTo>
                    <a:lnTo>
                      <a:pt x="833" y="13687"/>
                    </a:lnTo>
                    <a:lnTo>
                      <a:pt x="813" y="15410"/>
                    </a:lnTo>
                    <a:lnTo>
                      <a:pt x="773" y="17133"/>
                    </a:lnTo>
                    <a:lnTo>
                      <a:pt x="635" y="20579"/>
                    </a:lnTo>
                    <a:lnTo>
                      <a:pt x="496" y="24026"/>
                    </a:lnTo>
                    <a:lnTo>
                      <a:pt x="338" y="27452"/>
                    </a:lnTo>
                    <a:lnTo>
                      <a:pt x="278" y="29532"/>
                    </a:lnTo>
                    <a:lnTo>
                      <a:pt x="219" y="31611"/>
                    </a:lnTo>
                    <a:lnTo>
                      <a:pt x="179" y="33711"/>
                    </a:lnTo>
                    <a:lnTo>
                      <a:pt x="179" y="35790"/>
                    </a:lnTo>
                    <a:lnTo>
                      <a:pt x="219" y="37870"/>
                    </a:lnTo>
                    <a:lnTo>
                      <a:pt x="298" y="39950"/>
                    </a:lnTo>
                    <a:lnTo>
                      <a:pt x="357" y="40980"/>
                    </a:lnTo>
                    <a:lnTo>
                      <a:pt x="437" y="42029"/>
                    </a:lnTo>
                    <a:lnTo>
                      <a:pt x="516" y="43059"/>
                    </a:lnTo>
                    <a:lnTo>
                      <a:pt x="615" y="44109"/>
                    </a:lnTo>
                    <a:lnTo>
                      <a:pt x="853" y="46228"/>
                    </a:lnTo>
                    <a:lnTo>
                      <a:pt x="1130" y="48328"/>
                    </a:lnTo>
                    <a:lnTo>
                      <a:pt x="1724" y="52566"/>
                    </a:lnTo>
                    <a:lnTo>
                      <a:pt x="2001" y="54666"/>
                    </a:lnTo>
                    <a:lnTo>
                      <a:pt x="2239" y="56785"/>
                    </a:lnTo>
                    <a:lnTo>
                      <a:pt x="2358" y="57855"/>
                    </a:lnTo>
                    <a:lnTo>
                      <a:pt x="2437" y="58924"/>
                    </a:lnTo>
                    <a:lnTo>
                      <a:pt x="2516" y="59994"/>
                    </a:lnTo>
                    <a:lnTo>
                      <a:pt x="2576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76" y="64747"/>
                    </a:lnTo>
                    <a:lnTo>
                      <a:pt x="251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60" y="69659"/>
                    </a:lnTo>
                    <a:lnTo>
                      <a:pt x="1962" y="70867"/>
                    </a:lnTo>
                    <a:lnTo>
                      <a:pt x="1744" y="71996"/>
                    </a:lnTo>
                    <a:lnTo>
                      <a:pt x="1506" y="73125"/>
                    </a:lnTo>
                    <a:lnTo>
                      <a:pt x="1268" y="74274"/>
                    </a:lnTo>
                    <a:lnTo>
                      <a:pt x="1051" y="75403"/>
                    </a:lnTo>
                    <a:lnTo>
                      <a:pt x="971" y="75977"/>
                    </a:lnTo>
                    <a:lnTo>
                      <a:pt x="872" y="76552"/>
                    </a:lnTo>
                    <a:lnTo>
                      <a:pt x="813" y="77126"/>
                    </a:lnTo>
                    <a:lnTo>
                      <a:pt x="773" y="77700"/>
                    </a:lnTo>
                    <a:lnTo>
                      <a:pt x="734" y="78295"/>
                    </a:lnTo>
                    <a:lnTo>
                      <a:pt x="734" y="78869"/>
                    </a:lnTo>
                    <a:lnTo>
                      <a:pt x="754" y="79443"/>
                    </a:lnTo>
                    <a:lnTo>
                      <a:pt x="813" y="80038"/>
                    </a:lnTo>
                    <a:lnTo>
                      <a:pt x="833" y="80117"/>
                    </a:lnTo>
                    <a:lnTo>
                      <a:pt x="853" y="80176"/>
                    </a:lnTo>
                    <a:lnTo>
                      <a:pt x="892" y="80236"/>
                    </a:lnTo>
                    <a:lnTo>
                      <a:pt x="932" y="80275"/>
                    </a:lnTo>
                    <a:lnTo>
                      <a:pt x="1031" y="80335"/>
                    </a:lnTo>
                    <a:lnTo>
                      <a:pt x="1130" y="80354"/>
                    </a:lnTo>
                    <a:lnTo>
                      <a:pt x="1229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48" y="80236"/>
                    </a:lnTo>
                    <a:lnTo>
                      <a:pt x="1368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28" y="79483"/>
                    </a:lnTo>
                    <a:lnTo>
                      <a:pt x="1308" y="78948"/>
                    </a:lnTo>
                    <a:lnTo>
                      <a:pt x="1308" y="78413"/>
                    </a:lnTo>
                    <a:lnTo>
                      <a:pt x="1328" y="77859"/>
                    </a:lnTo>
                    <a:lnTo>
                      <a:pt x="1368" y="77324"/>
                    </a:lnTo>
                    <a:lnTo>
                      <a:pt x="1427" y="76789"/>
                    </a:lnTo>
                    <a:lnTo>
                      <a:pt x="1506" y="76255"/>
                    </a:lnTo>
                    <a:lnTo>
                      <a:pt x="158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19" y="72551"/>
                    </a:lnTo>
                    <a:lnTo>
                      <a:pt x="2417" y="71501"/>
                    </a:lnTo>
                    <a:lnTo>
                      <a:pt x="2595" y="70491"/>
                    </a:lnTo>
                    <a:lnTo>
                      <a:pt x="2754" y="69461"/>
                    </a:lnTo>
                    <a:lnTo>
                      <a:pt x="2873" y="68451"/>
                    </a:lnTo>
                    <a:lnTo>
                      <a:pt x="2992" y="67421"/>
                    </a:lnTo>
                    <a:lnTo>
                      <a:pt x="3071" y="66391"/>
                    </a:lnTo>
                    <a:lnTo>
                      <a:pt x="3130" y="65361"/>
                    </a:lnTo>
                    <a:lnTo>
                      <a:pt x="3170" y="64311"/>
                    </a:lnTo>
                    <a:lnTo>
                      <a:pt x="3190" y="63282"/>
                    </a:lnTo>
                    <a:lnTo>
                      <a:pt x="3170" y="62212"/>
                    </a:lnTo>
                    <a:lnTo>
                      <a:pt x="3150" y="61142"/>
                    </a:lnTo>
                    <a:lnTo>
                      <a:pt x="3091" y="60053"/>
                    </a:lnTo>
                    <a:lnTo>
                      <a:pt x="3011" y="58984"/>
                    </a:lnTo>
                    <a:lnTo>
                      <a:pt x="2932" y="57914"/>
                    </a:lnTo>
                    <a:lnTo>
                      <a:pt x="2813" y="56864"/>
                    </a:lnTo>
                    <a:lnTo>
                      <a:pt x="2576" y="54725"/>
                    </a:lnTo>
                    <a:lnTo>
                      <a:pt x="2298" y="52606"/>
                    </a:lnTo>
                    <a:lnTo>
                      <a:pt x="2001" y="50487"/>
                    </a:lnTo>
                    <a:lnTo>
                      <a:pt x="1704" y="48348"/>
                    </a:lnTo>
                    <a:lnTo>
                      <a:pt x="1427" y="46228"/>
                    </a:lnTo>
                    <a:lnTo>
                      <a:pt x="1308" y="45179"/>
                    </a:lnTo>
                    <a:lnTo>
                      <a:pt x="1189" y="44129"/>
                    </a:lnTo>
                    <a:lnTo>
                      <a:pt x="1110" y="43079"/>
                    </a:lnTo>
                    <a:lnTo>
                      <a:pt x="1031" y="42029"/>
                    </a:lnTo>
                    <a:lnTo>
                      <a:pt x="952" y="40980"/>
                    </a:lnTo>
                    <a:lnTo>
                      <a:pt x="912" y="39910"/>
                    </a:lnTo>
                    <a:lnTo>
                      <a:pt x="833" y="37811"/>
                    </a:lnTo>
                    <a:lnTo>
                      <a:pt x="793" y="35711"/>
                    </a:lnTo>
                    <a:lnTo>
                      <a:pt x="813" y="33592"/>
                    </a:lnTo>
                    <a:lnTo>
                      <a:pt x="833" y="31492"/>
                    </a:lnTo>
                    <a:lnTo>
                      <a:pt x="892" y="29393"/>
                    </a:lnTo>
                    <a:lnTo>
                      <a:pt x="971" y="27294"/>
                    </a:lnTo>
                    <a:lnTo>
                      <a:pt x="1051" y="25174"/>
                    </a:lnTo>
                    <a:lnTo>
                      <a:pt x="1209" y="20956"/>
                    </a:lnTo>
                    <a:lnTo>
                      <a:pt x="1288" y="18856"/>
                    </a:lnTo>
                    <a:lnTo>
                      <a:pt x="1348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07" y="10953"/>
                    </a:lnTo>
                    <a:lnTo>
                      <a:pt x="1387" y="9369"/>
                    </a:lnTo>
                    <a:lnTo>
                      <a:pt x="1328" y="7804"/>
                    </a:lnTo>
                    <a:lnTo>
                      <a:pt x="1249" y="6220"/>
                    </a:lnTo>
                    <a:lnTo>
                      <a:pt x="1130" y="4655"/>
                    </a:lnTo>
                    <a:lnTo>
                      <a:pt x="991" y="3110"/>
                    </a:lnTo>
                    <a:lnTo>
                      <a:pt x="793" y="1545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4" name="Google Shape;6674;p24"/>
              <p:cNvSpPr/>
              <p:nvPr/>
            </p:nvSpPr>
            <p:spPr>
              <a:xfrm>
                <a:off x="3341075" y="1474025"/>
                <a:ext cx="21325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3" h="8359" extrusionOk="0">
                    <a:moveTo>
                      <a:pt x="496" y="0"/>
                    </a:moveTo>
                    <a:lnTo>
                      <a:pt x="397" y="20"/>
                    </a:lnTo>
                    <a:lnTo>
                      <a:pt x="317" y="80"/>
                    </a:lnTo>
                    <a:lnTo>
                      <a:pt x="278" y="119"/>
                    </a:lnTo>
                    <a:lnTo>
                      <a:pt x="258" y="179"/>
                    </a:lnTo>
                    <a:lnTo>
                      <a:pt x="238" y="238"/>
                    </a:lnTo>
                    <a:lnTo>
                      <a:pt x="238" y="317"/>
                    </a:lnTo>
                    <a:lnTo>
                      <a:pt x="278" y="1288"/>
                    </a:lnTo>
                    <a:lnTo>
                      <a:pt x="278" y="2258"/>
                    </a:lnTo>
                    <a:lnTo>
                      <a:pt x="278" y="3209"/>
                    </a:lnTo>
                    <a:lnTo>
                      <a:pt x="258" y="4179"/>
                    </a:lnTo>
                    <a:lnTo>
                      <a:pt x="218" y="5150"/>
                    </a:lnTo>
                    <a:lnTo>
                      <a:pt x="179" y="6121"/>
                    </a:lnTo>
                    <a:lnTo>
                      <a:pt x="100" y="7071"/>
                    </a:lnTo>
                    <a:lnTo>
                      <a:pt x="1" y="8042"/>
                    </a:lnTo>
                    <a:lnTo>
                      <a:pt x="1" y="8121"/>
                    </a:lnTo>
                    <a:lnTo>
                      <a:pt x="20" y="8180"/>
                    </a:lnTo>
                    <a:lnTo>
                      <a:pt x="40" y="8240"/>
                    </a:lnTo>
                    <a:lnTo>
                      <a:pt x="80" y="8279"/>
                    </a:lnTo>
                    <a:lnTo>
                      <a:pt x="100" y="8319"/>
                    </a:lnTo>
                    <a:lnTo>
                      <a:pt x="159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6" y="8240"/>
                    </a:lnTo>
                    <a:lnTo>
                      <a:pt x="535" y="8180"/>
                    </a:lnTo>
                    <a:lnTo>
                      <a:pt x="555" y="8121"/>
                    </a:lnTo>
                    <a:lnTo>
                      <a:pt x="575" y="8042"/>
                    </a:lnTo>
                    <a:lnTo>
                      <a:pt x="674" y="7071"/>
                    </a:lnTo>
                    <a:lnTo>
                      <a:pt x="733" y="6121"/>
                    </a:lnTo>
                    <a:lnTo>
                      <a:pt x="793" y="5150"/>
                    </a:lnTo>
                    <a:lnTo>
                      <a:pt x="832" y="4179"/>
                    </a:lnTo>
                    <a:lnTo>
                      <a:pt x="852" y="3209"/>
                    </a:lnTo>
                    <a:lnTo>
                      <a:pt x="852" y="2258"/>
                    </a:lnTo>
                    <a:lnTo>
                      <a:pt x="832" y="1288"/>
                    </a:lnTo>
                    <a:lnTo>
                      <a:pt x="813" y="317"/>
                    </a:lnTo>
                    <a:lnTo>
                      <a:pt x="793" y="238"/>
                    </a:lnTo>
                    <a:lnTo>
                      <a:pt x="773" y="179"/>
                    </a:lnTo>
                    <a:lnTo>
                      <a:pt x="733" y="119"/>
                    </a:lnTo>
                    <a:lnTo>
                      <a:pt x="714" y="80"/>
                    </a:lnTo>
                    <a:lnTo>
                      <a:pt x="615" y="20"/>
                    </a:lnTo>
                    <a:lnTo>
                      <a:pt x="49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5" name="Google Shape;6675;p24"/>
              <p:cNvSpPr/>
              <p:nvPr/>
            </p:nvSpPr>
            <p:spPr>
              <a:xfrm>
                <a:off x="3104400" y="2908975"/>
                <a:ext cx="29725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13747" extrusionOk="0">
                    <a:moveTo>
                      <a:pt x="535" y="1"/>
                    </a:moveTo>
                    <a:lnTo>
                      <a:pt x="436" y="21"/>
                    </a:lnTo>
                    <a:lnTo>
                      <a:pt x="357" y="80"/>
                    </a:lnTo>
                    <a:lnTo>
                      <a:pt x="317" y="120"/>
                    </a:lnTo>
                    <a:lnTo>
                      <a:pt x="297" y="179"/>
                    </a:lnTo>
                    <a:lnTo>
                      <a:pt x="277" y="239"/>
                    </a:lnTo>
                    <a:lnTo>
                      <a:pt x="277" y="318"/>
                    </a:lnTo>
                    <a:lnTo>
                      <a:pt x="297" y="853"/>
                    </a:lnTo>
                    <a:lnTo>
                      <a:pt x="317" y="1367"/>
                    </a:lnTo>
                    <a:lnTo>
                      <a:pt x="297" y="2417"/>
                    </a:lnTo>
                    <a:lnTo>
                      <a:pt x="277" y="3447"/>
                    </a:lnTo>
                    <a:lnTo>
                      <a:pt x="218" y="4497"/>
                    </a:lnTo>
                    <a:lnTo>
                      <a:pt x="79" y="6577"/>
                    </a:lnTo>
                    <a:lnTo>
                      <a:pt x="40" y="7606"/>
                    </a:lnTo>
                    <a:lnTo>
                      <a:pt x="0" y="8656"/>
                    </a:lnTo>
                    <a:lnTo>
                      <a:pt x="20" y="9310"/>
                    </a:lnTo>
                    <a:lnTo>
                      <a:pt x="40" y="9963"/>
                    </a:lnTo>
                    <a:lnTo>
                      <a:pt x="99" y="10597"/>
                    </a:lnTo>
                    <a:lnTo>
                      <a:pt x="159" y="11231"/>
                    </a:lnTo>
                    <a:lnTo>
                      <a:pt x="258" y="11865"/>
                    </a:lnTo>
                    <a:lnTo>
                      <a:pt x="357" y="12499"/>
                    </a:lnTo>
                    <a:lnTo>
                      <a:pt x="475" y="13132"/>
                    </a:lnTo>
                    <a:lnTo>
                      <a:pt x="594" y="13746"/>
                    </a:lnTo>
                    <a:lnTo>
                      <a:pt x="1189" y="13746"/>
                    </a:lnTo>
                    <a:lnTo>
                      <a:pt x="1050" y="13093"/>
                    </a:lnTo>
                    <a:lnTo>
                      <a:pt x="931" y="12419"/>
                    </a:lnTo>
                    <a:lnTo>
                      <a:pt x="812" y="11746"/>
                    </a:lnTo>
                    <a:lnTo>
                      <a:pt x="733" y="11092"/>
                    </a:lnTo>
                    <a:lnTo>
                      <a:pt x="654" y="10399"/>
                    </a:lnTo>
                    <a:lnTo>
                      <a:pt x="614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614" y="7329"/>
                    </a:lnTo>
                    <a:lnTo>
                      <a:pt x="674" y="6339"/>
                    </a:lnTo>
                    <a:lnTo>
                      <a:pt x="792" y="4338"/>
                    </a:lnTo>
                    <a:lnTo>
                      <a:pt x="852" y="3328"/>
                    </a:lnTo>
                    <a:lnTo>
                      <a:pt x="872" y="2338"/>
                    </a:lnTo>
                    <a:lnTo>
                      <a:pt x="872" y="1328"/>
                    </a:lnTo>
                    <a:lnTo>
                      <a:pt x="852" y="318"/>
                    </a:lnTo>
                    <a:lnTo>
                      <a:pt x="832" y="239"/>
                    </a:lnTo>
                    <a:lnTo>
                      <a:pt x="812" y="179"/>
                    </a:lnTo>
                    <a:lnTo>
                      <a:pt x="773" y="120"/>
                    </a:lnTo>
                    <a:lnTo>
                      <a:pt x="733" y="80"/>
                    </a:lnTo>
                    <a:lnTo>
                      <a:pt x="654" y="21"/>
                    </a:lnTo>
                    <a:lnTo>
                      <a:pt x="5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6" name="Google Shape;6676;p24"/>
              <p:cNvSpPr/>
              <p:nvPr/>
            </p:nvSpPr>
            <p:spPr>
              <a:xfrm>
                <a:off x="2553275" y="1821625"/>
                <a:ext cx="88175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27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60" y="80"/>
                    </a:lnTo>
                    <a:lnTo>
                      <a:pt x="40" y="139"/>
                    </a:lnTo>
                    <a:lnTo>
                      <a:pt x="21" y="17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80" y="1407"/>
                    </a:lnTo>
                    <a:lnTo>
                      <a:pt x="159" y="2496"/>
                    </a:lnTo>
                    <a:lnTo>
                      <a:pt x="278" y="4655"/>
                    </a:lnTo>
                    <a:lnTo>
                      <a:pt x="338" y="5744"/>
                    </a:lnTo>
                    <a:lnTo>
                      <a:pt x="417" y="6814"/>
                    </a:lnTo>
                    <a:lnTo>
                      <a:pt x="516" y="7903"/>
                    </a:lnTo>
                    <a:lnTo>
                      <a:pt x="635" y="8973"/>
                    </a:lnTo>
                    <a:lnTo>
                      <a:pt x="714" y="9527"/>
                    </a:lnTo>
                    <a:lnTo>
                      <a:pt x="813" y="10082"/>
                    </a:lnTo>
                    <a:lnTo>
                      <a:pt x="1031" y="11171"/>
                    </a:lnTo>
                    <a:lnTo>
                      <a:pt x="1268" y="12260"/>
                    </a:lnTo>
                    <a:lnTo>
                      <a:pt x="1526" y="13350"/>
                    </a:lnTo>
                    <a:lnTo>
                      <a:pt x="1783" y="14439"/>
                    </a:lnTo>
                    <a:lnTo>
                      <a:pt x="2061" y="15509"/>
                    </a:lnTo>
                    <a:lnTo>
                      <a:pt x="2298" y="16598"/>
                    </a:lnTo>
                    <a:lnTo>
                      <a:pt x="2496" y="17707"/>
                    </a:lnTo>
                    <a:lnTo>
                      <a:pt x="2655" y="18777"/>
                    </a:lnTo>
                    <a:lnTo>
                      <a:pt x="2793" y="19866"/>
                    </a:lnTo>
                    <a:lnTo>
                      <a:pt x="2873" y="20975"/>
                    </a:lnTo>
                    <a:lnTo>
                      <a:pt x="2932" y="22065"/>
                    </a:lnTo>
                    <a:lnTo>
                      <a:pt x="2972" y="23154"/>
                    </a:lnTo>
                    <a:lnTo>
                      <a:pt x="2952" y="24263"/>
                    </a:lnTo>
                    <a:lnTo>
                      <a:pt x="2912" y="25352"/>
                    </a:lnTo>
                    <a:lnTo>
                      <a:pt x="2833" y="26442"/>
                    </a:lnTo>
                    <a:lnTo>
                      <a:pt x="2774" y="27016"/>
                    </a:lnTo>
                    <a:lnTo>
                      <a:pt x="2694" y="27590"/>
                    </a:lnTo>
                    <a:lnTo>
                      <a:pt x="2516" y="28700"/>
                    </a:lnTo>
                    <a:lnTo>
                      <a:pt x="2318" y="29789"/>
                    </a:lnTo>
                    <a:lnTo>
                      <a:pt x="2061" y="30878"/>
                    </a:lnTo>
                    <a:lnTo>
                      <a:pt x="1803" y="31968"/>
                    </a:lnTo>
                    <a:lnTo>
                      <a:pt x="1506" y="33037"/>
                    </a:lnTo>
                    <a:lnTo>
                      <a:pt x="912" y="35196"/>
                    </a:lnTo>
                    <a:lnTo>
                      <a:pt x="654" y="36285"/>
                    </a:lnTo>
                    <a:lnTo>
                      <a:pt x="516" y="36820"/>
                    </a:lnTo>
                    <a:lnTo>
                      <a:pt x="417" y="37375"/>
                    </a:lnTo>
                    <a:lnTo>
                      <a:pt x="318" y="37929"/>
                    </a:lnTo>
                    <a:lnTo>
                      <a:pt x="219" y="38484"/>
                    </a:lnTo>
                    <a:lnTo>
                      <a:pt x="159" y="39038"/>
                    </a:lnTo>
                    <a:lnTo>
                      <a:pt x="100" y="39593"/>
                    </a:lnTo>
                    <a:lnTo>
                      <a:pt x="80" y="40148"/>
                    </a:lnTo>
                    <a:lnTo>
                      <a:pt x="60" y="40702"/>
                    </a:lnTo>
                    <a:lnTo>
                      <a:pt x="80" y="41257"/>
                    </a:lnTo>
                    <a:lnTo>
                      <a:pt x="120" y="41811"/>
                    </a:lnTo>
                    <a:lnTo>
                      <a:pt x="199" y="42366"/>
                    </a:lnTo>
                    <a:lnTo>
                      <a:pt x="278" y="42901"/>
                    </a:lnTo>
                    <a:lnTo>
                      <a:pt x="417" y="43455"/>
                    </a:lnTo>
                    <a:lnTo>
                      <a:pt x="575" y="43990"/>
                    </a:lnTo>
                    <a:lnTo>
                      <a:pt x="595" y="44069"/>
                    </a:lnTo>
                    <a:lnTo>
                      <a:pt x="635" y="44109"/>
                    </a:lnTo>
                    <a:lnTo>
                      <a:pt x="674" y="44168"/>
                    </a:lnTo>
                    <a:lnTo>
                      <a:pt x="734" y="44188"/>
                    </a:lnTo>
                    <a:lnTo>
                      <a:pt x="833" y="44228"/>
                    </a:lnTo>
                    <a:lnTo>
                      <a:pt x="932" y="44208"/>
                    </a:lnTo>
                    <a:lnTo>
                      <a:pt x="1031" y="44148"/>
                    </a:lnTo>
                    <a:lnTo>
                      <a:pt x="1110" y="44069"/>
                    </a:lnTo>
                    <a:lnTo>
                      <a:pt x="1130" y="44010"/>
                    </a:lnTo>
                    <a:lnTo>
                      <a:pt x="1130" y="43950"/>
                    </a:lnTo>
                    <a:lnTo>
                      <a:pt x="1130" y="43891"/>
                    </a:lnTo>
                    <a:lnTo>
                      <a:pt x="1110" y="43812"/>
                    </a:lnTo>
                    <a:lnTo>
                      <a:pt x="971" y="43297"/>
                    </a:lnTo>
                    <a:lnTo>
                      <a:pt x="852" y="42782"/>
                    </a:lnTo>
                    <a:lnTo>
                      <a:pt x="753" y="42247"/>
                    </a:lnTo>
                    <a:lnTo>
                      <a:pt x="694" y="41712"/>
                    </a:lnTo>
                    <a:lnTo>
                      <a:pt x="654" y="41178"/>
                    </a:lnTo>
                    <a:lnTo>
                      <a:pt x="635" y="40663"/>
                    </a:lnTo>
                    <a:lnTo>
                      <a:pt x="654" y="40128"/>
                    </a:lnTo>
                    <a:lnTo>
                      <a:pt x="674" y="39593"/>
                    </a:lnTo>
                    <a:lnTo>
                      <a:pt x="734" y="39058"/>
                    </a:lnTo>
                    <a:lnTo>
                      <a:pt x="793" y="38523"/>
                    </a:lnTo>
                    <a:lnTo>
                      <a:pt x="872" y="37989"/>
                    </a:lnTo>
                    <a:lnTo>
                      <a:pt x="971" y="37474"/>
                    </a:lnTo>
                    <a:lnTo>
                      <a:pt x="1209" y="36424"/>
                    </a:lnTo>
                    <a:lnTo>
                      <a:pt x="1466" y="35374"/>
                    </a:lnTo>
                    <a:lnTo>
                      <a:pt x="2021" y="33374"/>
                    </a:lnTo>
                    <a:lnTo>
                      <a:pt x="2298" y="32364"/>
                    </a:lnTo>
                    <a:lnTo>
                      <a:pt x="2536" y="31354"/>
                    </a:lnTo>
                    <a:lnTo>
                      <a:pt x="2774" y="30344"/>
                    </a:lnTo>
                    <a:lnTo>
                      <a:pt x="2992" y="29333"/>
                    </a:lnTo>
                    <a:lnTo>
                      <a:pt x="3170" y="28303"/>
                    </a:lnTo>
                    <a:lnTo>
                      <a:pt x="3308" y="27254"/>
                    </a:lnTo>
                    <a:lnTo>
                      <a:pt x="3407" y="26224"/>
                    </a:lnTo>
                    <a:lnTo>
                      <a:pt x="3487" y="25194"/>
                    </a:lnTo>
                    <a:lnTo>
                      <a:pt x="3526" y="24164"/>
                    </a:lnTo>
                    <a:lnTo>
                      <a:pt x="3526" y="23134"/>
                    </a:lnTo>
                    <a:lnTo>
                      <a:pt x="3507" y="22124"/>
                    </a:lnTo>
                    <a:lnTo>
                      <a:pt x="3447" y="21094"/>
                    </a:lnTo>
                    <a:lnTo>
                      <a:pt x="3368" y="20064"/>
                    </a:lnTo>
                    <a:lnTo>
                      <a:pt x="3269" y="19034"/>
                    </a:lnTo>
                    <a:lnTo>
                      <a:pt x="3190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75" y="15806"/>
                    </a:lnTo>
                    <a:lnTo>
                      <a:pt x="2437" y="14756"/>
                    </a:lnTo>
                    <a:lnTo>
                      <a:pt x="1922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48" y="9884"/>
                    </a:lnTo>
                    <a:lnTo>
                      <a:pt x="1249" y="9250"/>
                    </a:lnTo>
                    <a:lnTo>
                      <a:pt x="1169" y="8616"/>
                    </a:lnTo>
                    <a:lnTo>
                      <a:pt x="1090" y="7982"/>
                    </a:lnTo>
                    <a:lnTo>
                      <a:pt x="971" y="6715"/>
                    </a:lnTo>
                    <a:lnTo>
                      <a:pt x="892" y="5447"/>
                    </a:lnTo>
                    <a:lnTo>
                      <a:pt x="753" y="2872"/>
                    </a:lnTo>
                    <a:lnTo>
                      <a:pt x="674" y="1605"/>
                    </a:lnTo>
                    <a:lnTo>
                      <a:pt x="575" y="317"/>
                    </a:lnTo>
                    <a:lnTo>
                      <a:pt x="555" y="258"/>
                    </a:lnTo>
                    <a:lnTo>
                      <a:pt x="536" y="179"/>
                    </a:lnTo>
                    <a:lnTo>
                      <a:pt x="496" y="139"/>
                    </a:lnTo>
                    <a:lnTo>
                      <a:pt x="456" y="80"/>
                    </a:lnTo>
                    <a:lnTo>
                      <a:pt x="35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7" name="Google Shape;6677;p24"/>
              <p:cNvSpPr/>
              <p:nvPr/>
            </p:nvSpPr>
            <p:spPr>
              <a:xfrm>
                <a:off x="2461175" y="2171700"/>
                <a:ext cx="113425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37" h="18440" extrusionOk="0">
                    <a:moveTo>
                      <a:pt x="2318" y="0"/>
                    </a:moveTo>
                    <a:lnTo>
                      <a:pt x="2279" y="20"/>
                    </a:lnTo>
                    <a:lnTo>
                      <a:pt x="2199" y="99"/>
                    </a:lnTo>
                    <a:lnTo>
                      <a:pt x="2140" y="198"/>
                    </a:lnTo>
                    <a:lnTo>
                      <a:pt x="2100" y="317"/>
                    </a:lnTo>
                    <a:lnTo>
                      <a:pt x="2100" y="377"/>
                    </a:lnTo>
                    <a:lnTo>
                      <a:pt x="2120" y="436"/>
                    </a:lnTo>
                    <a:lnTo>
                      <a:pt x="2140" y="515"/>
                    </a:lnTo>
                    <a:lnTo>
                      <a:pt x="2180" y="575"/>
                    </a:lnTo>
                    <a:lnTo>
                      <a:pt x="2516" y="1010"/>
                    </a:lnTo>
                    <a:lnTo>
                      <a:pt x="2794" y="1486"/>
                    </a:lnTo>
                    <a:lnTo>
                      <a:pt x="3051" y="1961"/>
                    </a:lnTo>
                    <a:lnTo>
                      <a:pt x="3289" y="2437"/>
                    </a:lnTo>
                    <a:lnTo>
                      <a:pt x="3467" y="2932"/>
                    </a:lnTo>
                    <a:lnTo>
                      <a:pt x="362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2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596"/>
                    </a:lnTo>
                    <a:lnTo>
                      <a:pt x="3982" y="7150"/>
                    </a:lnTo>
                    <a:lnTo>
                      <a:pt x="3942" y="7705"/>
                    </a:lnTo>
                    <a:lnTo>
                      <a:pt x="3883" y="8260"/>
                    </a:lnTo>
                    <a:lnTo>
                      <a:pt x="3823" y="8814"/>
                    </a:lnTo>
                    <a:lnTo>
                      <a:pt x="3724" y="9369"/>
                    </a:lnTo>
                    <a:lnTo>
                      <a:pt x="3625" y="9923"/>
                    </a:lnTo>
                    <a:lnTo>
                      <a:pt x="3408" y="11052"/>
                    </a:lnTo>
                    <a:lnTo>
                      <a:pt x="3150" y="12161"/>
                    </a:lnTo>
                    <a:lnTo>
                      <a:pt x="2893" y="13271"/>
                    </a:lnTo>
                    <a:lnTo>
                      <a:pt x="2338" y="1542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04" y="17291"/>
                    </a:lnTo>
                    <a:lnTo>
                      <a:pt x="1566" y="17054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3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6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60"/>
                    </a:lnTo>
                    <a:lnTo>
                      <a:pt x="55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36" y="7210"/>
                    </a:lnTo>
                    <a:lnTo>
                      <a:pt x="516" y="7170"/>
                    </a:lnTo>
                    <a:lnTo>
                      <a:pt x="417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21" y="7329"/>
                    </a:lnTo>
                    <a:lnTo>
                      <a:pt x="21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22"/>
                    </a:lnTo>
                    <a:lnTo>
                      <a:pt x="21" y="10914"/>
                    </a:lnTo>
                    <a:lnTo>
                      <a:pt x="60" y="11785"/>
                    </a:lnTo>
                    <a:lnTo>
                      <a:pt x="120" y="12657"/>
                    </a:lnTo>
                    <a:lnTo>
                      <a:pt x="199" y="13528"/>
                    </a:lnTo>
                    <a:lnTo>
                      <a:pt x="278" y="14399"/>
                    </a:lnTo>
                    <a:lnTo>
                      <a:pt x="357" y="14974"/>
                    </a:lnTo>
                    <a:lnTo>
                      <a:pt x="456" y="15528"/>
                    </a:lnTo>
                    <a:lnTo>
                      <a:pt x="575" y="16083"/>
                    </a:lnTo>
                    <a:lnTo>
                      <a:pt x="654" y="16360"/>
                    </a:lnTo>
                    <a:lnTo>
                      <a:pt x="734" y="16618"/>
                    </a:lnTo>
                    <a:lnTo>
                      <a:pt x="833" y="16875"/>
                    </a:lnTo>
                    <a:lnTo>
                      <a:pt x="952" y="17133"/>
                    </a:lnTo>
                    <a:lnTo>
                      <a:pt x="1070" y="17370"/>
                    </a:lnTo>
                    <a:lnTo>
                      <a:pt x="1209" y="17588"/>
                    </a:lnTo>
                    <a:lnTo>
                      <a:pt x="1367" y="17806"/>
                    </a:lnTo>
                    <a:lnTo>
                      <a:pt x="1526" y="18024"/>
                    </a:lnTo>
                    <a:lnTo>
                      <a:pt x="170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00" y="18440"/>
                    </a:lnTo>
                    <a:lnTo>
                      <a:pt x="2160" y="18420"/>
                    </a:lnTo>
                    <a:lnTo>
                      <a:pt x="2219" y="18381"/>
                    </a:lnTo>
                    <a:lnTo>
                      <a:pt x="2279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36" y="17113"/>
                    </a:lnTo>
                    <a:lnTo>
                      <a:pt x="2794" y="16004"/>
                    </a:lnTo>
                    <a:lnTo>
                      <a:pt x="3071" y="14855"/>
                    </a:lnTo>
                    <a:lnTo>
                      <a:pt x="3348" y="13686"/>
                    </a:lnTo>
                    <a:lnTo>
                      <a:pt x="3625" y="12518"/>
                    </a:lnTo>
                    <a:lnTo>
                      <a:pt x="3903" y="11330"/>
                    </a:lnTo>
                    <a:lnTo>
                      <a:pt x="4140" y="10141"/>
                    </a:lnTo>
                    <a:lnTo>
                      <a:pt x="4259" y="9527"/>
                    </a:lnTo>
                    <a:lnTo>
                      <a:pt x="4338" y="8933"/>
                    </a:lnTo>
                    <a:lnTo>
                      <a:pt x="4418" y="8339"/>
                    </a:lnTo>
                    <a:lnTo>
                      <a:pt x="4477" y="7764"/>
                    </a:lnTo>
                    <a:lnTo>
                      <a:pt x="4517" y="7170"/>
                    </a:lnTo>
                    <a:lnTo>
                      <a:pt x="4536" y="6596"/>
                    </a:lnTo>
                    <a:lnTo>
                      <a:pt x="4536" y="6002"/>
                    </a:lnTo>
                    <a:lnTo>
                      <a:pt x="4517" y="5427"/>
                    </a:lnTo>
                    <a:lnTo>
                      <a:pt x="4477" y="4853"/>
                    </a:lnTo>
                    <a:lnTo>
                      <a:pt x="4398" y="4298"/>
                    </a:lnTo>
                    <a:lnTo>
                      <a:pt x="4279" y="3744"/>
                    </a:lnTo>
                    <a:lnTo>
                      <a:pt x="4140" y="3189"/>
                    </a:lnTo>
                    <a:lnTo>
                      <a:pt x="3982" y="2654"/>
                    </a:lnTo>
                    <a:lnTo>
                      <a:pt x="3784" y="2120"/>
                    </a:lnTo>
                    <a:lnTo>
                      <a:pt x="3526" y="1605"/>
                    </a:lnTo>
                    <a:lnTo>
                      <a:pt x="3249" y="1090"/>
                    </a:lnTo>
                    <a:lnTo>
                      <a:pt x="2932" y="595"/>
                    </a:lnTo>
                    <a:lnTo>
                      <a:pt x="2576" y="99"/>
                    </a:lnTo>
                    <a:lnTo>
                      <a:pt x="2536" y="60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8" name="Google Shape;6678;p24"/>
              <p:cNvSpPr/>
              <p:nvPr/>
            </p:nvSpPr>
            <p:spPr>
              <a:xfrm>
                <a:off x="2964750" y="2419275"/>
                <a:ext cx="113425" cy="461500"/>
              </a:xfrm>
              <a:custGeom>
                <a:avLst/>
                <a:gdLst/>
                <a:ahLst/>
                <a:cxnLst/>
                <a:rect l="l" t="t" r="r" b="b"/>
                <a:pathLst>
                  <a:path w="4537" h="18460" extrusionOk="0">
                    <a:moveTo>
                      <a:pt x="2378" y="0"/>
                    </a:moveTo>
                    <a:lnTo>
                      <a:pt x="2338" y="20"/>
                    </a:lnTo>
                    <a:lnTo>
                      <a:pt x="2279" y="40"/>
                    </a:lnTo>
                    <a:lnTo>
                      <a:pt x="2199" y="100"/>
                    </a:lnTo>
                    <a:lnTo>
                      <a:pt x="2140" y="199"/>
                    </a:lnTo>
                    <a:lnTo>
                      <a:pt x="2100" y="317"/>
                    </a:lnTo>
                    <a:lnTo>
                      <a:pt x="2100" y="377"/>
                    </a:lnTo>
                    <a:lnTo>
                      <a:pt x="2120" y="456"/>
                    </a:lnTo>
                    <a:lnTo>
                      <a:pt x="2140" y="515"/>
                    </a:lnTo>
                    <a:lnTo>
                      <a:pt x="2179" y="575"/>
                    </a:lnTo>
                    <a:lnTo>
                      <a:pt x="2516" y="1030"/>
                    </a:lnTo>
                    <a:lnTo>
                      <a:pt x="2813" y="1486"/>
                    </a:lnTo>
                    <a:lnTo>
                      <a:pt x="3071" y="1961"/>
                    </a:lnTo>
                    <a:lnTo>
                      <a:pt x="3289" y="2437"/>
                    </a:lnTo>
                    <a:lnTo>
                      <a:pt x="3467" y="2932"/>
                    </a:lnTo>
                    <a:lnTo>
                      <a:pt x="3625" y="3447"/>
                    </a:lnTo>
                    <a:lnTo>
                      <a:pt x="3764" y="3962"/>
                    </a:lnTo>
                    <a:lnTo>
                      <a:pt x="3863" y="4477"/>
                    </a:lnTo>
                    <a:lnTo>
                      <a:pt x="392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616"/>
                    </a:lnTo>
                    <a:lnTo>
                      <a:pt x="3982" y="7151"/>
                    </a:lnTo>
                    <a:lnTo>
                      <a:pt x="3942" y="7705"/>
                    </a:lnTo>
                    <a:lnTo>
                      <a:pt x="3883" y="8260"/>
                    </a:lnTo>
                    <a:lnTo>
                      <a:pt x="3823" y="8814"/>
                    </a:lnTo>
                    <a:lnTo>
                      <a:pt x="3724" y="9369"/>
                    </a:lnTo>
                    <a:lnTo>
                      <a:pt x="3645" y="9943"/>
                    </a:lnTo>
                    <a:lnTo>
                      <a:pt x="3407" y="11052"/>
                    </a:lnTo>
                    <a:lnTo>
                      <a:pt x="3150" y="12162"/>
                    </a:lnTo>
                    <a:lnTo>
                      <a:pt x="2892" y="13271"/>
                    </a:lnTo>
                    <a:lnTo>
                      <a:pt x="2338" y="1544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24" y="17291"/>
                    </a:lnTo>
                    <a:lnTo>
                      <a:pt x="1565" y="17073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5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8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80"/>
                    </a:lnTo>
                    <a:lnTo>
                      <a:pt x="55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55" y="7210"/>
                    </a:lnTo>
                    <a:lnTo>
                      <a:pt x="516" y="7170"/>
                    </a:lnTo>
                    <a:lnTo>
                      <a:pt x="417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21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42"/>
                    </a:lnTo>
                    <a:lnTo>
                      <a:pt x="21" y="10914"/>
                    </a:lnTo>
                    <a:lnTo>
                      <a:pt x="60" y="11785"/>
                    </a:lnTo>
                    <a:lnTo>
                      <a:pt x="120" y="12657"/>
                    </a:lnTo>
                    <a:lnTo>
                      <a:pt x="199" y="13528"/>
                    </a:lnTo>
                    <a:lnTo>
                      <a:pt x="298" y="14400"/>
                    </a:lnTo>
                    <a:lnTo>
                      <a:pt x="357" y="14974"/>
                    </a:lnTo>
                    <a:lnTo>
                      <a:pt x="456" y="15529"/>
                    </a:lnTo>
                    <a:lnTo>
                      <a:pt x="575" y="16083"/>
                    </a:lnTo>
                    <a:lnTo>
                      <a:pt x="654" y="16360"/>
                    </a:lnTo>
                    <a:lnTo>
                      <a:pt x="753" y="16618"/>
                    </a:lnTo>
                    <a:lnTo>
                      <a:pt x="833" y="16875"/>
                    </a:lnTo>
                    <a:lnTo>
                      <a:pt x="951" y="17133"/>
                    </a:lnTo>
                    <a:lnTo>
                      <a:pt x="1070" y="17371"/>
                    </a:lnTo>
                    <a:lnTo>
                      <a:pt x="1209" y="17588"/>
                    </a:lnTo>
                    <a:lnTo>
                      <a:pt x="1367" y="17826"/>
                    </a:lnTo>
                    <a:lnTo>
                      <a:pt x="1526" y="18024"/>
                    </a:lnTo>
                    <a:lnTo>
                      <a:pt x="172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041" y="18460"/>
                    </a:lnTo>
                    <a:lnTo>
                      <a:pt x="2100" y="18440"/>
                    </a:lnTo>
                    <a:lnTo>
                      <a:pt x="2160" y="18420"/>
                    </a:lnTo>
                    <a:lnTo>
                      <a:pt x="2219" y="18381"/>
                    </a:lnTo>
                    <a:lnTo>
                      <a:pt x="2279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36" y="17113"/>
                    </a:lnTo>
                    <a:lnTo>
                      <a:pt x="2793" y="16004"/>
                    </a:lnTo>
                    <a:lnTo>
                      <a:pt x="3071" y="14855"/>
                    </a:lnTo>
                    <a:lnTo>
                      <a:pt x="3348" y="13687"/>
                    </a:lnTo>
                    <a:lnTo>
                      <a:pt x="3645" y="12518"/>
                    </a:lnTo>
                    <a:lnTo>
                      <a:pt x="3903" y="11330"/>
                    </a:lnTo>
                    <a:lnTo>
                      <a:pt x="4140" y="10141"/>
                    </a:lnTo>
                    <a:lnTo>
                      <a:pt x="4259" y="9547"/>
                    </a:lnTo>
                    <a:lnTo>
                      <a:pt x="4338" y="8953"/>
                    </a:lnTo>
                    <a:lnTo>
                      <a:pt x="4418" y="8359"/>
                    </a:lnTo>
                    <a:lnTo>
                      <a:pt x="4477" y="7765"/>
                    </a:lnTo>
                    <a:lnTo>
                      <a:pt x="4517" y="7170"/>
                    </a:lnTo>
                    <a:lnTo>
                      <a:pt x="4536" y="6596"/>
                    </a:lnTo>
                    <a:lnTo>
                      <a:pt x="4536" y="6002"/>
                    </a:lnTo>
                    <a:lnTo>
                      <a:pt x="4517" y="5427"/>
                    </a:lnTo>
                    <a:lnTo>
                      <a:pt x="4477" y="4873"/>
                    </a:lnTo>
                    <a:lnTo>
                      <a:pt x="4398" y="4298"/>
                    </a:lnTo>
                    <a:lnTo>
                      <a:pt x="4279" y="3744"/>
                    </a:lnTo>
                    <a:lnTo>
                      <a:pt x="4160" y="3209"/>
                    </a:lnTo>
                    <a:lnTo>
                      <a:pt x="3982" y="2655"/>
                    </a:lnTo>
                    <a:lnTo>
                      <a:pt x="3784" y="2120"/>
                    </a:lnTo>
                    <a:lnTo>
                      <a:pt x="3546" y="1605"/>
                    </a:lnTo>
                    <a:lnTo>
                      <a:pt x="3269" y="1090"/>
                    </a:lnTo>
                    <a:lnTo>
                      <a:pt x="2932" y="595"/>
                    </a:lnTo>
                    <a:lnTo>
                      <a:pt x="2576" y="100"/>
                    </a:lnTo>
                    <a:lnTo>
                      <a:pt x="2536" y="60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9" name="Google Shape;6679;p24"/>
              <p:cNvSpPr/>
              <p:nvPr/>
            </p:nvSpPr>
            <p:spPr>
              <a:xfrm>
                <a:off x="2463175" y="1843400"/>
                <a:ext cx="54475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79" h="20738" extrusionOk="0">
                    <a:moveTo>
                      <a:pt x="753" y="1"/>
                    </a:moveTo>
                    <a:lnTo>
                      <a:pt x="634" y="21"/>
                    </a:lnTo>
                    <a:lnTo>
                      <a:pt x="535" y="80"/>
                    </a:lnTo>
                    <a:lnTo>
                      <a:pt x="475" y="159"/>
                    </a:lnTo>
                    <a:lnTo>
                      <a:pt x="456" y="219"/>
                    </a:lnTo>
                    <a:lnTo>
                      <a:pt x="436" y="278"/>
                    </a:lnTo>
                    <a:lnTo>
                      <a:pt x="436" y="338"/>
                    </a:lnTo>
                    <a:lnTo>
                      <a:pt x="456" y="417"/>
                    </a:lnTo>
                    <a:lnTo>
                      <a:pt x="614" y="1051"/>
                    </a:lnTo>
                    <a:lnTo>
                      <a:pt x="733" y="1684"/>
                    </a:lnTo>
                    <a:lnTo>
                      <a:pt x="852" y="2338"/>
                    </a:lnTo>
                    <a:lnTo>
                      <a:pt x="931" y="2972"/>
                    </a:lnTo>
                    <a:lnTo>
                      <a:pt x="990" y="3625"/>
                    </a:lnTo>
                    <a:lnTo>
                      <a:pt x="1010" y="4279"/>
                    </a:lnTo>
                    <a:lnTo>
                      <a:pt x="1010" y="4952"/>
                    </a:lnTo>
                    <a:lnTo>
                      <a:pt x="990" y="5606"/>
                    </a:lnTo>
                    <a:lnTo>
                      <a:pt x="931" y="6299"/>
                    </a:lnTo>
                    <a:lnTo>
                      <a:pt x="852" y="6973"/>
                    </a:lnTo>
                    <a:lnTo>
                      <a:pt x="733" y="7646"/>
                    </a:lnTo>
                    <a:lnTo>
                      <a:pt x="614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79" y="11587"/>
                    </a:lnTo>
                    <a:lnTo>
                      <a:pt x="20" y="12142"/>
                    </a:lnTo>
                    <a:lnTo>
                      <a:pt x="0" y="12716"/>
                    </a:lnTo>
                    <a:lnTo>
                      <a:pt x="0" y="13291"/>
                    </a:lnTo>
                    <a:lnTo>
                      <a:pt x="40" y="13845"/>
                    </a:lnTo>
                    <a:lnTo>
                      <a:pt x="99" y="14400"/>
                    </a:lnTo>
                    <a:lnTo>
                      <a:pt x="198" y="14974"/>
                    </a:lnTo>
                    <a:lnTo>
                      <a:pt x="317" y="15529"/>
                    </a:lnTo>
                    <a:lnTo>
                      <a:pt x="495" y="16143"/>
                    </a:lnTo>
                    <a:lnTo>
                      <a:pt x="673" y="16737"/>
                    </a:lnTo>
                    <a:lnTo>
                      <a:pt x="1050" y="17945"/>
                    </a:lnTo>
                    <a:lnTo>
                      <a:pt x="1228" y="18559"/>
                    </a:lnTo>
                    <a:lnTo>
                      <a:pt x="1387" y="19173"/>
                    </a:lnTo>
                    <a:lnTo>
                      <a:pt x="1525" y="19787"/>
                    </a:lnTo>
                    <a:lnTo>
                      <a:pt x="1565" y="20104"/>
                    </a:lnTo>
                    <a:lnTo>
                      <a:pt x="1604" y="20421"/>
                    </a:lnTo>
                    <a:lnTo>
                      <a:pt x="1624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3" y="20659"/>
                    </a:lnTo>
                    <a:lnTo>
                      <a:pt x="1822" y="20718"/>
                    </a:lnTo>
                    <a:lnTo>
                      <a:pt x="1921" y="20738"/>
                    </a:lnTo>
                    <a:lnTo>
                      <a:pt x="2020" y="20718"/>
                    </a:lnTo>
                    <a:lnTo>
                      <a:pt x="2080" y="20698"/>
                    </a:lnTo>
                    <a:lnTo>
                      <a:pt x="2119" y="20659"/>
                    </a:lnTo>
                    <a:lnTo>
                      <a:pt x="2139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2001" y="19252"/>
                    </a:lnTo>
                    <a:lnTo>
                      <a:pt x="1862" y="18678"/>
                    </a:lnTo>
                    <a:lnTo>
                      <a:pt x="1703" y="18124"/>
                    </a:lnTo>
                    <a:lnTo>
                      <a:pt x="1367" y="17014"/>
                    </a:lnTo>
                    <a:lnTo>
                      <a:pt x="1010" y="15885"/>
                    </a:lnTo>
                    <a:lnTo>
                      <a:pt x="911" y="15549"/>
                    </a:lnTo>
                    <a:lnTo>
                      <a:pt x="832" y="15192"/>
                    </a:lnTo>
                    <a:lnTo>
                      <a:pt x="773" y="14836"/>
                    </a:lnTo>
                    <a:lnTo>
                      <a:pt x="713" y="14499"/>
                    </a:lnTo>
                    <a:lnTo>
                      <a:pt x="634" y="13806"/>
                    </a:lnTo>
                    <a:lnTo>
                      <a:pt x="594" y="13113"/>
                    </a:lnTo>
                    <a:lnTo>
                      <a:pt x="594" y="12419"/>
                    </a:lnTo>
                    <a:lnTo>
                      <a:pt x="634" y="11726"/>
                    </a:lnTo>
                    <a:lnTo>
                      <a:pt x="713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87" y="7824"/>
                    </a:lnTo>
                    <a:lnTo>
                      <a:pt x="1387" y="7190"/>
                    </a:lnTo>
                    <a:lnTo>
                      <a:pt x="1466" y="6576"/>
                    </a:lnTo>
                    <a:lnTo>
                      <a:pt x="1525" y="5943"/>
                    </a:lnTo>
                    <a:lnTo>
                      <a:pt x="158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8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7" y="1486"/>
                    </a:lnTo>
                    <a:lnTo>
                      <a:pt x="1149" y="852"/>
                    </a:lnTo>
                    <a:lnTo>
                      <a:pt x="990" y="239"/>
                    </a:lnTo>
                    <a:lnTo>
                      <a:pt x="971" y="159"/>
                    </a:lnTo>
                    <a:lnTo>
                      <a:pt x="931" y="120"/>
                    </a:lnTo>
                    <a:lnTo>
                      <a:pt x="891" y="60"/>
                    </a:lnTo>
                    <a:lnTo>
                      <a:pt x="852" y="40"/>
                    </a:lnTo>
                    <a:lnTo>
                      <a:pt x="75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0" name="Google Shape;6680;p24"/>
              <p:cNvSpPr/>
              <p:nvPr/>
            </p:nvSpPr>
            <p:spPr>
              <a:xfrm>
                <a:off x="2991000" y="2091475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53" y="1"/>
                    </a:moveTo>
                    <a:lnTo>
                      <a:pt x="634" y="21"/>
                    </a:lnTo>
                    <a:lnTo>
                      <a:pt x="555" y="60"/>
                    </a:lnTo>
                    <a:lnTo>
                      <a:pt x="476" y="159"/>
                    </a:lnTo>
                    <a:lnTo>
                      <a:pt x="456" y="199"/>
                    </a:lnTo>
                    <a:lnTo>
                      <a:pt x="436" y="258"/>
                    </a:lnTo>
                    <a:lnTo>
                      <a:pt x="436" y="337"/>
                    </a:lnTo>
                    <a:lnTo>
                      <a:pt x="456" y="417"/>
                    </a:lnTo>
                    <a:lnTo>
                      <a:pt x="615" y="1050"/>
                    </a:lnTo>
                    <a:lnTo>
                      <a:pt x="733" y="1684"/>
                    </a:lnTo>
                    <a:lnTo>
                      <a:pt x="852" y="2318"/>
                    </a:lnTo>
                    <a:lnTo>
                      <a:pt x="931" y="2972"/>
                    </a:lnTo>
                    <a:lnTo>
                      <a:pt x="991" y="3625"/>
                    </a:lnTo>
                    <a:lnTo>
                      <a:pt x="1011" y="4279"/>
                    </a:lnTo>
                    <a:lnTo>
                      <a:pt x="1011" y="4933"/>
                    </a:lnTo>
                    <a:lnTo>
                      <a:pt x="991" y="5606"/>
                    </a:lnTo>
                    <a:lnTo>
                      <a:pt x="931" y="6279"/>
                    </a:lnTo>
                    <a:lnTo>
                      <a:pt x="852" y="6973"/>
                    </a:lnTo>
                    <a:lnTo>
                      <a:pt x="733" y="7646"/>
                    </a:lnTo>
                    <a:lnTo>
                      <a:pt x="615" y="8319"/>
                    </a:lnTo>
                    <a:lnTo>
                      <a:pt x="357" y="9646"/>
                    </a:lnTo>
                    <a:lnTo>
                      <a:pt x="238" y="10320"/>
                    </a:lnTo>
                    <a:lnTo>
                      <a:pt x="139" y="10993"/>
                    </a:lnTo>
                    <a:lnTo>
                      <a:pt x="80" y="11568"/>
                    </a:lnTo>
                    <a:lnTo>
                      <a:pt x="20" y="12142"/>
                    </a:lnTo>
                    <a:lnTo>
                      <a:pt x="1" y="12716"/>
                    </a:lnTo>
                    <a:lnTo>
                      <a:pt x="1" y="13271"/>
                    </a:lnTo>
                    <a:lnTo>
                      <a:pt x="40" y="13845"/>
                    </a:lnTo>
                    <a:lnTo>
                      <a:pt x="100" y="14400"/>
                    </a:lnTo>
                    <a:lnTo>
                      <a:pt x="199" y="14974"/>
                    </a:lnTo>
                    <a:lnTo>
                      <a:pt x="317" y="15529"/>
                    </a:lnTo>
                    <a:lnTo>
                      <a:pt x="496" y="16143"/>
                    </a:lnTo>
                    <a:lnTo>
                      <a:pt x="674" y="16737"/>
                    </a:lnTo>
                    <a:lnTo>
                      <a:pt x="1050" y="17945"/>
                    </a:lnTo>
                    <a:lnTo>
                      <a:pt x="1229" y="18539"/>
                    </a:lnTo>
                    <a:lnTo>
                      <a:pt x="1407" y="19153"/>
                    </a:lnTo>
                    <a:lnTo>
                      <a:pt x="1526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25" y="20500"/>
                    </a:lnTo>
                    <a:lnTo>
                      <a:pt x="1644" y="20560"/>
                    </a:lnTo>
                    <a:lnTo>
                      <a:pt x="1684" y="20619"/>
                    </a:lnTo>
                    <a:lnTo>
                      <a:pt x="1724" y="20659"/>
                    </a:lnTo>
                    <a:lnTo>
                      <a:pt x="182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080" y="20698"/>
                    </a:lnTo>
                    <a:lnTo>
                      <a:pt x="2120" y="20659"/>
                    </a:lnTo>
                    <a:lnTo>
                      <a:pt x="2140" y="20619"/>
                    </a:lnTo>
                    <a:lnTo>
                      <a:pt x="2159" y="20560"/>
                    </a:lnTo>
                    <a:lnTo>
                      <a:pt x="2179" y="20500"/>
                    </a:lnTo>
                    <a:lnTo>
                      <a:pt x="2179" y="20421"/>
                    </a:lnTo>
                    <a:lnTo>
                      <a:pt x="2100" y="19827"/>
                    </a:lnTo>
                    <a:lnTo>
                      <a:pt x="2001" y="19252"/>
                    </a:lnTo>
                    <a:lnTo>
                      <a:pt x="1862" y="18678"/>
                    </a:lnTo>
                    <a:lnTo>
                      <a:pt x="1704" y="18123"/>
                    </a:lnTo>
                    <a:lnTo>
                      <a:pt x="1367" y="17014"/>
                    </a:lnTo>
                    <a:lnTo>
                      <a:pt x="1011" y="15885"/>
                    </a:lnTo>
                    <a:lnTo>
                      <a:pt x="912" y="15529"/>
                    </a:lnTo>
                    <a:lnTo>
                      <a:pt x="832" y="15192"/>
                    </a:lnTo>
                    <a:lnTo>
                      <a:pt x="773" y="14836"/>
                    </a:lnTo>
                    <a:lnTo>
                      <a:pt x="714" y="14499"/>
                    </a:lnTo>
                    <a:lnTo>
                      <a:pt x="634" y="13806"/>
                    </a:lnTo>
                    <a:lnTo>
                      <a:pt x="595" y="13112"/>
                    </a:lnTo>
                    <a:lnTo>
                      <a:pt x="595" y="12419"/>
                    </a:lnTo>
                    <a:lnTo>
                      <a:pt x="634" y="11706"/>
                    </a:lnTo>
                    <a:lnTo>
                      <a:pt x="714" y="11013"/>
                    </a:lnTo>
                    <a:lnTo>
                      <a:pt x="832" y="10300"/>
                    </a:lnTo>
                    <a:lnTo>
                      <a:pt x="1050" y="9052"/>
                    </a:lnTo>
                    <a:lnTo>
                      <a:pt x="1288" y="7804"/>
                    </a:lnTo>
                    <a:lnTo>
                      <a:pt x="1387" y="7190"/>
                    </a:lnTo>
                    <a:lnTo>
                      <a:pt x="1466" y="6557"/>
                    </a:lnTo>
                    <a:lnTo>
                      <a:pt x="1526" y="5943"/>
                    </a:lnTo>
                    <a:lnTo>
                      <a:pt x="1585" y="5309"/>
                    </a:lnTo>
                    <a:lnTo>
                      <a:pt x="1585" y="4655"/>
                    </a:lnTo>
                    <a:lnTo>
                      <a:pt x="1585" y="4021"/>
                    </a:lnTo>
                    <a:lnTo>
                      <a:pt x="1545" y="3368"/>
                    </a:lnTo>
                    <a:lnTo>
                      <a:pt x="1486" y="2734"/>
                    </a:lnTo>
                    <a:lnTo>
                      <a:pt x="1387" y="2100"/>
                    </a:lnTo>
                    <a:lnTo>
                      <a:pt x="1288" y="1466"/>
                    </a:lnTo>
                    <a:lnTo>
                      <a:pt x="1149" y="852"/>
                    </a:lnTo>
                    <a:lnTo>
                      <a:pt x="991" y="238"/>
                    </a:lnTo>
                    <a:lnTo>
                      <a:pt x="971" y="159"/>
                    </a:lnTo>
                    <a:lnTo>
                      <a:pt x="931" y="100"/>
                    </a:lnTo>
                    <a:lnTo>
                      <a:pt x="892" y="60"/>
                    </a:lnTo>
                    <a:lnTo>
                      <a:pt x="852" y="40"/>
                    </a:lnTo>
                    <a:lnTo>
                      <a:pt x="75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1" name="Google Shape;6681;p24"/>
              <p:cNvSpPr/>
              <p:nvPr/>
            </p:nvSpPr>
            <p:spPr>
              <a:xfrm>
                <a:off x="2397300" y="1963725"/>
                <a:ext cx="1020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81" h="51557" extrusionOk="0">
                    <a:moveTo>
                      <a:pt x="1625" y="1"/>
                    </a:moveTo>
                    <a:lnTo>
                      <a:pt x="1585" y="21"/>
                    </a:lnTo>
                    <a:lnTo>
                      <a:pt x="1546" y="40"/>
                    </a:lnTo>
                    <a:lnTo>
                      <a:pt x="1486" y="60"/>
                    </a:lnTo>
                    <a:lnTo>
                      <a:pt x="1467" y="120"/>
                    </a:lnTo>
                    <a:lnTo>
                      <a:pt x="1427" y="179"/>
                    </a:lnTo>
                    <a:lnTo>
                      <a:pt x="1407" y="238"/>
                    </a:lnTo>
                    <a:lnTo>
                      <a:pt x="1051" y="2774"/>
                    </a:lnTo>
                    <a:lnTo>
                      <a:pt x="872" y="4041"/>
                    </a:lnTo>
                    <a:lnTo>
                      <a:pt x="714" y="5309"/>
                    </a:lnTo>
                    <a:lnTo>
                      <a:pt x="575" y="6596"/>
                    </a:lnTo>
                    <a:lnTo>
                      <a:pt x="437" y="7884"/>
                    </a:lnTo>
                    <a:lnTo>
                      <a:pt x="318" y="9171"/>
                    </a:lnTo>
                    <a:lnTo>
                      <a:pt x="219" y="10458"/>
                    </a:lnTo>
                    <a:lnTo>
                      <a:pt x="139" y="11746"/>
                    </a:lnTo>
                    <a:lnTo>
                      <a:pt x="60" y="13033"/>
                    </a:lnTo>
                    <a:lnTo>
                      <a:pt x="21" y="14321"/>
                    </a:lnTo>
                    <a:lnTo>
                      <a:pt x="1" y="15608"/>
                    </a:lnTo>
                    <a:lnTo>
                      <a:pt x="1" y="16895"/>
                    </a:lnTo>
                    <a:lnTo>
                      <a:pt x="21" y="18183"/>
                    </a:lnTo>
                    <a:lnTo>
                      <a:pt x="60" y="19470"/>
                    </a:lnTo>
                    <a:lnTo>
                      <a:pt x="120" y="20738"/>
                    </a:lnTo>
                    <a:lnTo>
                      <a:pt x="219" y="21966"/>
                    </a:lnTo>
                    <a:lnTo>
                      <a:pt x="357" y="23174"/>
                    </a:lnTo>
                    <a:lnTo>
                      <a:pt x="516" y="24362"/>
                    </a:lnTo>
                    <a:lnTo>
                      <a:pt x="714" y="25551"/>
                    </a:lnTo>
                    <a:lnTo>
                      <a:pt x="932" y="26719"/>
                    </a:lnTo>
                    <a:lnTo>
                      <a:pt x="1169" y="27908"/>
                    </a:lnTo>
                    <a:lnTo>
                      <a:pt x="1447" y="29076"/>
                    </a:lnTo>
                    <a:lnTo>
                      <a:pt x="1724" y="30245"/>
                    </a:lnTo>
                    <a:lnTo>
                      <a:pt x="2318" y="32622"/>
                    </a:lnTo>
                    <a:lnTo>
                      <a:pt x="2615" y="33810"/>
                    </a:lnTo>
                    <a:lnTo>
                      <a:pt x="2873" y="34998"/>
                    </a:lnTo>
                    <a:lnTo>
                      <a:pt x="3110" y="36207"/>
                    </a:lnTo>
                    <a:lnTo>
                      <a:pt x="3209" y="36821"/>
                    </a:lnTo>
                    <a:lnTo>
                      <a:pt x="3289" y="37435"/>
                    </a:lnTo>
                    <a:lnTo>
                      <a:pt x="3368" y="38029"/>
                    </a:lnTo>
                    <a:lnTo>
                      <a:pt x="3427" y="38643"/>
                    </a:lnTo>
                    <a:lnTo>
                      <a:pt x="3467" y="39257"/>
                    </a:lnTo>
                    <a:lnTo>
                      <a:pt x="3507" y="39891"/>
                    </a:lnTo>
                    <a:lnTo>
                      <a:pt x="3507" y="40604"/>
                    </a:lnTo>
                    <a:lnTo>
                      <a:pt x="3487" y="41317"/>
                    </a:lnTo>
                    <a:lnTo>
                      <a:pt x="3447" y="42030"/>
                    </a:lnTo>
                    <a:lnTo>
                      <a:pt x="3388" y="42743"/>
                    </a:lnTo>
                    <a:lnTo>
                      <a:pt x="3249" y="44149"/>
                    </a:lnTo>
                    <a:lnTo>
                      <a:pt x="3091" y="45575"/>
                    </a:lnTo>
                    <a:lnTo>
                      <a:pt x="2952" y="46981"/>
                    </a:lnTo>
                    <a:lnTo>
                      <a:pt x="2893" y="47694"/>
                    </a:lnTo>
                    <a:lnTo>
                      <a:pt x="2833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3" y="50546"/>
                    </a:lnTo>
                    <a:lnTo>
                      <a:pt x="2893" y="51259"/>
                    </a:lnTo>
                    <a:lnTo>
                      <a:pt x="2912" y="51378"/>
                    </a:lnTo>
                    <a:lnTo>
                      <a:pt x="2952" y="51457"/>
                    </a:lnTo>
                    <a:lnTo>
                      <a:pt x="3011" y="51517"/>
                    </a:lnTo>
                    <a:lnTo>
                      <a:pt x="3091" y="51556"/>
                    </a:lnTo>
                    <a:lnTo>
                      <a:pt x="3308" y="51556"/>
                    </a:lnTo>
                    <a:lnTo>
                      <a:pt x="3368" y="51517"/>
                    </a:lnTo>
                    <a:lnTo>
                      <a:pt x="3427" y="51457"/>
                    </a:lnTo>
                    <a:lnTo>
                      <a:pt x="3447" y="51378"/>
                    </a:lnTo>
                    <a:lnTo>
                      <a:pt x="3447" y="51259"/>
                    </a:lnTo>
                    <a:lnTo>
                      <a:pt x="3408" y="50625"/>
                    </a:lnTo>
                    <a:lnTo>
                      <a:pt x="3388" y="50011"/>
                    </a:lnTo>
                    <a:lnTo>
                      <a:pt x="3368" y="49378"/>
                    </a:lnTo>
                    <a:lnTo>
                      <a:pt x="3388" y="48744"/>
                    </a:lnTo>
                    <a:lnTo>
                      <a:pt x="3427" y="48130"/>
                    </a:lnTo>
                    <a:lnTo>
                      <a:pt x="3467" y="47496"/>
                    </a:lnTo>
                    <a:lnTo>
                      <a:pt x="3586" y="46248"/>
                    </a:lnTo>
                    <a:lnTo>
                      <a:pt x="3863" y="43753"/>
                    </a:lnTo>
                    <a:lnTo>
                      <a:pt x="3982" y="42505"/>
                    </a:lnTo>
                    <a:lnTo>
                      <a:pt x="4022" y="41891"/>
                    </a:lnTo>
                    <a:lnTo>
                      <a:pt x="4061" y="41257"/>
                    </a:lnTo>
                    <a:lnTo>
                      <a:pt x="4081" y="40663"/>
                    </a:lnTo>
                    <a:lnTo>
                      <a:pt x="4061" y="40089"/>
                    </a:lnTo>
                    <a:lnTo>
                      <a:pt x="4041" y="39494"/>
                    </a:lnTo>
                    <a:lnTo>
                      <a:pt x="4002" y="38920"/>
                    </a:lnTo>
                    <a:lnTo>
                      <a:pt x="3962" y="38346"/>
                    </a:lnTo>
                    <a:lnTo>
                      <a:pt x="3903" y="37771"/>
                    </a:lnTo>
                    <a:lnTo>
                      <a:pt x="3744" y="36622"/>
                    </a:lnTo>
                    <a:lnTo>
                      <a:pt x="3546" y="35474"/>
                    </a:lnTo>
                    <a:lnTo>
                      <a:pt x="3308" y="34345"/>
                    </a:lnTo>
                    <a:lnTo>
                      <a:pt x="3051" y="33216"/>
                    </a:lnTo>
                    <a:lnTo>
                      <a:pt x="2774" y="32087"/>
                    </a:lnTo>
                    <a:lnTo>
                      <a:pt x="2180" y="29670"/>
                    </a:lnTo>
                    <a:lnTo>
                      <a:pt x="1902" y="28462"/>
                    </a:lnTo>
                    <a:lnTo>
                      <a:pt x="1625" y="27254"/>
                    </a:lnTo>
                    <a:lnTo>
                      <a:pt x="1367" y="26046"/>
                    </a:lnTo>
                    <a:lnTo>
                      <a:pt x="1150" y="24818"/>
                    </a:lnTo>
                    <a:lnTo>
                      <a:pt x="971" y="23590"/>
                    </a:lnTo>
                    <a:lnTo>
                      <a:pt x="813" y="22342"/>
                    </a:lnTo>
                    <a:lnTo>
                      <a:pt x="714" y="21055"/>
                    </a:lnTo>
                    <a:lnTo>
                      <a:pt x="635" y="19787"/>
                    </a:lnTo>
                    <a:lnTo>
                      <a:pt x="595" y="18500"/>
                    </a:lnTo>
                    <a:lnTo>
                      <a:pt x="575" y="17212"/>
                    </a:lnTo>
                    <a:lnTo>
                      <a:pt x="595" y="15925"/>
                    </a:lnTo>
                    <a:lnTo>
                      <a:pt x="615" y="14657"/>
                    </a:lnTo>
                    <a:lnTo>
                      <a:pt x="674" y="13370"/>
                    </a:lnTo>
                    <a:lnTo>
                      <a:pt x="734" y="12083"/>
                    </a:lnTo>
                    <a:lnTo>
                      <a:pt x="813" y="10617"/>
                    </a:lnTo>
                    <a:lnTo>
                      <a:pt x="932" y="9151"/>
                    </a:lnTo>
                    <a:lnTo>
                      <a:pt x="1051" y="7686"/>
                    </a:lnTo>
                    <a:lnTo>
                      <a:pt x="1209" y="6240"/>
                    </a:lnTo>
                    <a:lnTo>
                      <a:pt x="1367" y="4774"/>
                    </a:lnTo>
                    <a:lnTo>
                      <a:pt x="1546" y="3328"/>
                    </a:lnTo>
                    <a:lnTo>
                      <a:pt x="1744" y="1863"/>
                    </a:lnTo>
                    <a:lnTo>
                      <a:pt x="1962" y="417"/>
                    </a:lnTo>
                    <a:lnTo>
                      <a:pt x="1962" y="337"/>
                    </a:lnTo>
                    <a:lnTo>
                      <a:pt x="1962" y="278"/>
                    </a:lnTo>
                    <a:lnTo>
                      <a:pt x="1942" y="219"/>
                    </a:lnTo>
                    <a:lnTo>
                      <a:pt x="1922" y="159"/>
                    </a:lnTo>
                    <a:lnTo>
                      <a:pt x="1843" y="60"/>
                    </a:lnTo>
                    <a:lnTo>
                      <a:pt x="1744" y="21"/>
                    </a:lnTo>
                    <a:lnTo>
                      <a:pt x="162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2" name="Google Shape;6682;p24"/>
              <p:cNvSpPr/>
              <p:nvPr/>
            </p:nvSpPr>
            <p:spPr>
              <a:xfrm>
                <a:off x="252257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39" y="0"/>
                    </a:moveTo>
                    <a:lnTo>
                      <a:pt x="139" y="60"/>
                    </a:lnTo>
                    <a:lnTo>
                      <a:pt x="60" y="139"/>
                    </a:lnTo>
                    <a:lnTo>
                      <a:pt x="40" y="198"/>
                    </a:lnTo>
                    <a:lnTo>
                      <a:pt x="21" y="25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9" y="1941"/>
                    </a:lnTo>
                    <a:lnTo>
                      <a:pt x="397" y="3486"/>
                    </a:lnTo>
                    <a:lnTo>
                      <a:pt x="536" y="5031"/>
                    </a:lnTo>
                    <a:lnTo>
                      <a:pt x="615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5" y="11230"/>
                    </a:lnTo>
                    <a:lnTo>
                      <a:pt x="536" y="12795"/>
                    </a:lnTo>
                    <a:lnTo>
                      <a:pt x="536" y="12854"/>
                    </a:lnTo>
                    <a:lnTo>
                      <a:pt x="555" y="12934"/>
                    </a:lnTo>
                    <a:lnTo>
                      <a:pt x="575" y="12973"/>
                    </a:lnTo>
                    <a:lnTo>
                      <a:pt x="615" y="13033"/>
                    </a:lnTo>
                    <a:lnTo>
                      <a:pt x="694" y="13092"/>
                    </a:lnTo>
                    <a:lnTo>
                      <a:pt x="793" y="13112"/>
                    </a:lnTo>
                    <a:lnTo>
                      <a:pt x="912" y="13092"/>
                    </a:lnTo>
                    <a:lnTo>
                      <a:pt x="1011" y="13033"/>
                    </a:lnTo>
                    <a:lnTo>
                      <a:pt x="1051" y="12973"/>
                    </a:lnTo>
                    <a:lnTo>
                      <a:pt x="1070" y="12934"/>
                    </a:lnTo>
                    <a:lnTo>
                      <a:pt x="1090" y="12854"/>
                    </a:lnTo>
                    <a:lnTo>
                      <a:pt x="1110" y="12795"/>
                    </a:lnTo>
                    <a:lnTo>
                      <a:pt x="1189" y="11210"/>
                    </a:lnTo>
                    <a:lnTo>
                      <a:pt x="1229" y="9646"/>
                    </a:lnTo>
                    <a:lnTo>
                      <a:pt x="1229" y="8061"/>
                    </a:lnTo>
                    <a:lnTo>
                      <a:pt x="1189" y="6497"/>
                    </a:lnTo>
                    <a:lnTo>
                      <a:pt x="1090" y="4912"/>
                    </a:lnTo>
                    <a:lnTo>
                      <a:pt x="952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6" y="159"/>
                    </a:lnTo>
                    <a:lnTo>
                      <a:pt x="516" y="99"/>
                    </a:lnTo>
                    <a:lnTo>
                      <a:pt x="476" y="60"/>
                    </a:lnTo>
                    <a:lnTo>
                      <a:pt x="437" y="20"/>
                    </a:lnTo>
                    <a:lnTo>
                      <a:pt x="39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3" name="Google Shape;6683;p24"/>
              <p:cNvSpPr/>
              <p:nvPr/>
            </p:nvSpPr>
            <p:spPr>
              <a:xfrm>
                <a:off x="2422075" y="1002150"/>
                <a:ext cx="93100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4" h="35473" extrusionOk="0">
                    <a:moveTo>
                      <a:pt x="2397" y="0"/>
                    </a:moveTo>
                    <a:lnTo>
                      <a:pt x="2298" y="20"/>
                    </a:lnTo>
                    <a:lnTo>
                      <a:pt x="2199" y="59"/>
                    </a:lnTo>
                    <a:lnTo>
                      <a:pt x="2119" y="158"/>
                    </a:lnTo>
                    <a:lnTo>
                      <a:pt x="2060" y="277"/>
                    </a:lnTo>
                    <a:lnTo>
                      <a:pt x="2060" y="337"/>
                    </a:lnTo>
                    <a:lnTo>
                      <a:pt x="2060" y="416"/>
                    </a:lnTo>
                    <a:lnTo>
                      <a:pt x="2317" y="2753"/>
                    </a:lnTo>
                    <a:lnTo>
                      <a:pt x="2575" y="5110"/>
                    </a:lnTo>
                    <a:lnTo>
                      <a:pt x="2813" y="7467"/>
                    </a:lnTo>
                    <a:lnTo>
                      <a:pt x="2892" y="8655"/>
                    </a:lnTo>
                    <a:lnTo>
                      <a:pt x="2991" y="9824"/>
                    </a:lnTo>
                    <a:lnTo>
                      <a:pt x="3050" y="11012"/>
                    </a:lnTo>
                    <a:lnTo>
                      <a:pt x="3110" y="12181"/>
                    </a:lnTo>
                    <a:lnTo>
                      <a:pt x="3149" y="13369"/>
                    </a:lnTo>
                    <a:lnTo>
                      <a:pt x="3149" y="14558"/>
                    </a:lnTo>
                    <a:lnTo>
                      <a:pt x="3149" y="15746"/>
                    </a:lnTo>
                    <a:lnTo>
                      <a:pt x="3110" y="16915"/>
                    </a:lnTo>
                    <a:lnTo>
                      <a:pt x="3070" y="18103"/>
                    </a:lnTo>
                    <a:lnTo>
                      <a:pt x="2971" y="19291"/>
                    </a:lnTo>
                    <a:lnTo>
                      <a:pt x="2872" y="20420"/>
                    </a:lnTo>
                    <a:lnTo>
                      <a:pt x="2733" y="21529"/>
                    </a:lnTo>
                    <a:lnTo>
                      <a:pt x="2575" y="22639"/>
                    </a:lnTo>
                    <a:lnTo>
                      <a:pt x="2377" y="23748"/>
                    </a:lnTo>
                    <a:lnTo>
                      <a:pt x="2139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68" y="28065"/>
                    </a:lnTo>
                    <a:lnTo>
                      <a:pt x="654" y="29848"/>
                    </a:lnTo>
                    <a:lnTo>
                      <a:pt x="495" y="30284"/>
                    </a:lnTo>
                    <a:lnTo>
                      <a:pt x="376" y="30739"/>
                    </a:lnTo>
                    <a:lnTo>
                      <a:pt x="258" y="31195"/>
                    </a:lnTo>
                    <a:lnTo>
                      <a:pt x="159" y="31670"/>
                    </a:lnTo>
                    <a:lnTo>
                      <a:pt x="79" y="32126"/>
                    </a:lnTo>
                    <a:lnTo>
                      <a:pt x="20" y="32581"/>
                    </a:lnTo>
                    <a:lnTo>
                      <a:pt x="0" y="33037"/>
                    </a:lnTo>
                    <a:lnTo>
                      <a:pt x="20" y="33512"/>
                    </a:lnTo>
                    <a:lnTo>
                      <a:pt x="79" y="33968"/>
                    </a:lnTo>
                    <a:lnTo>
                      <a:pt x="198" y="34423"/>
                    </a:lnTo>
                    <a:lnTo>
                      <a:pt x="258" y="34641"/>
                    </a:lnTo>
                    <a:lnTo>
                      <a:pt x="337" y="34859"/>
                    </a:lnTo>
                    <a:lnTo>
                      <a:pt x="436" y="35097"/>
                    </a:lnTo>
                    <a:lnTo>
                      <a:pt x="555" y="35315"/>
                    </a:lnTo>
                    <a:lnTo>
                      <a:pt x="594" y="35374"/>
                    </a:lnTo>
                    <a:lnTo>
                      <a:pt x="634" y="35414"/>
                    </a:lnTo>
                    <a:lnTo>
                      <a:pt x="693" y="35453"/>
                    </a:lnTo>
                    <a:lnTo>
                      <a:pt x="733" y="35473"/>
                    </a:lnTo>
                    <a:lnTo>
                      <a:pt x="852" y="35473"/>
                    </a:lnTo>
                    <a:lnTo>
                      <a:pt x="951" y="35414"/>
                    </a:lnTo>
                    <a:lnTo>
                      <a:pt x="1030" y="35334"/>
                    </a:lnTo>
                    <a:lnTo>
                      <a:pt x="1070" y="35235"/>
                    </a:lnTo>
                    <a:lnTo>
                      <a:pt x="1090" y="35176"/>
                    </a:lnTo>
                    <a:lnTo>
                      <a:pt x="1090" y="35116"/>
                    </a:lnTo>
                    <a:lnTo>
                      <a:pt x="1070" y="35057"/>
                    </a:lnTo>
                    <a:lnTo>
                      <a:pt x="1050" y="34978"/>
                    </a:lnTo>
                    <a:lnTo>
                      <a:pt x="931" y="34740"/>
                    </a:lnTo>
                    <a:lnTo>
                      <a:pt x="832" y="34483"/>
                    </a:lnTo>
                    <a:lnTo>
                      <a:pt x="733" y="34245"/>
                    </a:lnTo>
                    <a:lnTo>
                      <a:pt x="674" y="33988"/>
                    </a:lnTo>
                    <a:lnTo>
                      <a:pt x="634" y="33730"/>
                    </a:lnTo>
                    <a:lnTo>
                      <a:pt x="594" y="33473"/>
                    </a:lnTo>
                    <a:lnTo>
                      <a:pt x="575" y="33195"/>
                    </a:lnTo>
                    <a:lnTo>
                      <a:pt x="555" y="32938"/>
                    </a:lnTo>
                    <a:lnTo>
                      <a:pt x="575" y="32680"/>
                    </a:lnTo>
                    <a:lnTo>
                      <a:pt x="594" y="32403"/>
                    </a:lnTo>
                    <a:lnTo>
                      <a:pt x="654" y="31868"/>
                    </a:lnTo>
                    <a:lnTo>
                      <a:pt x="753" y="31333"/>
                    </a:lnTo>
                    <a:lnTo>
                      <a:pt x="891" y="30799"/>
                    </a:lnTo>
                    <a:lnTo>
                      <a:pt x="1050" y="30244"/>
                    </a:lnTo>
                    <a:lnTo>
                      <a:pt x="1228" y="29709"/>
                    </a:lnTo>
                    <a:lnTo>
                      <a:pt x="1604" y="28660"/>
                    </a:lnTo>
                    <a:lnTo>
                      <a:pt x="1981" y="27650"/>
                    </a:lnTo>
                    <a:lnTo>
                      <a:pt x="2139" y="27154"/>
                    </a:lnTo>
                    <a:lnTo>
                      <a:pt x="2278" y="26679"/>
                    </a:lnTo>
                    <a:lnTo>
                      <a:pt x="2555" y="25669"/>
                    </a:lnTo>
                    <a:lnTo>
                      <a:pt x="2773" y="24639"/>
                    </a:lnTo>
                    <a:lnTo>
                      <a:pt x="2991" y="23609"/>
                    </a:lnTo>
                    <a:lnTo>
                      <a:pt x="3149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5" y="18380"/>
                    </a:lnTo>
                    <a:lnTo>
                      <a:pt x="3664" y="17231"/>
                    </a:lnTo>
                    <a:lnTo>
                      <a:pt x="3704" y="16102"/>
                    </a:lnTo>
                    <a:lnTo>
                      <a:pt x="3724" y="14954"/>
                    </a:lnTo>
                    <a:lnTo>
                      <a:pt x="3724" y="13825"/>
                    </a:lnTo>
                    <a:lnTo>
                      <a:pt x="3684" y="12696"/>
                    </a:lnTo>
                    <a:lnTo>
                      <a:pt x="3645" y="11547"/>
                    </a:lnTo>
                    <a:lnTo>
                      <a:pt x="3585" y="10418"/>
                    </a:lnTo>
                    <a:lnTo>
                      <a:pt x="3526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72" y="2496"/>
                    </a:lnTo>
                    <a:lnTo>
                      <a:pt x="2615" y="238"/>
                    </a:lnTo>
                    <a:lnTo>
                      <a:pt x="2595" y="158"/>
                    </a:lnTo>
                    <a:lnTo>
                      <a:pt x="2575" y="99"/>
                    </a:lnTo>
                    <a:lnTo>
                      <a:pt x="2535" y="59"/>
                    </a:lnTo>
                    <a:lnTo>
                      <a:pt x="2496" y="20"/>
                    </a:lnTo>
                    <a:lnTo>
                      <a:pt x="245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4" name="Google Shape;6684;p24"/>
              <p:cNvSpPr/>
              <p:nvPr/>
            </p:nvSpPr>
            <p:spPr>
              <a:xfrm>
                <a:off x="1957600" y="2309850"/>
                <a:ext cx="102525" cy="882875"/>
              </a:xfrm>
              <a:custGeom>
                <a:avLst/>
                <a:gdLst/>
                <a:ahLst/>
                <a:cxnLst/>
                <a:rect l="l" t="t" r="r" b="b"/>
                <a:pathLst>
                  <a:path w="4101" h="35315" extrusionOk="0">
                    <a:moveTo>
                      <a:pt x="298" y="0"/>
                    </a:moveTo>
                    <a:lnTo>
                      <a:pt x="199" y="40"/>
                    </a:lnTo>
                    <a:lnTo>
                      <a:pt x="100" y="119"/>
                    </a:lnTo>
                    <a:lnTo>
                      <a:pt x="41" y="21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" y="495"/>
                    </a:lnTo>
                    <a:lnTo>
                      <a:pt x="595" y="2734"/>
                    </a:lnTo>
                    <a:lnTo>
                      <a:pt x="1169" y="4991"/>
                    </a:lnTo>
                    <a:lnTo>
                      <a:pt x="1704" y="7269"/>
                    </a:lnTo>
                    <a:lnTo>
                      <a:pt x="1962" y="8418"/>
                    </a:lnTo>
                    <a:lnTo>
                      <a:pt x="2199" y="9547"/>
                    </a:lnTo>
                    <a:lnTo>
                      <a:pt x="2437" y="10696"/>
                    </a:lnTo>
                    <a:lnTo>
                      <a:pt x="2635" y="11864"/>
                    </a:lnTo>
                    <a:lnTo>
                      <a:pt x="2833" y="13013"/>
                    </a:lnTo>
                    <a:lnTo>
                      <a:pt x="3011" y="14182"/>
                    </a:lnTo>
                    <a:lnTo>
                      <a:pt x="3170" y="15350"/>
                    </a:lnTo>
                    <a:lnTo>
                      <a:pt x="3289" y="16519"/>
                    </a:lnTo>
                    <a:lnTo>
                      <a:pt x="3388" y="17687"/>
                    </a:lnTo>
                    <a:lnTo>
                      <a:pt x="3467" y="18876"/>
                    </a:lnTo>
                    <a:lnTo>
                      <a:pt x="3526" y="20005"/>
                    </a:lnTo>
                    <a:lnTo>
                      <a:pt x="3546" y="21134"/>
                    </a:lnTo>
                    <a:lnTo>
                      <a:pt x="3526" y="22263"/>
                    </a:lnTo>
                    <a:lnTo>
                      <a:pt x="3487" y="23411"/>
                    </a:lnTo>
                    <a:lnTo>
                      <a:pt x="3408" y="24540"/>
                    </a:lnTo>
                    <a:lnTo>
                      <a:pt x="3289" y="25669"/>
                    </a:lnTo>
                    <a:lnTo>
                      <a:pt x="3150" y="26798"/>
                    </a:lnTo>
                    <a:lnTo>
                      <a:pt x="2972" y="27907"/>
                    </a:lnTo>
                    <a:lnTo>
                      <a:pt x="2615" y="29789"/>
                    </a:lnTo>
                    <a:lnTo>
                      <a:pt x="2516" y="30264"/>
                    </a:lnTo>
                    <a:lnTo>
                      <a:pt x="2457" y="30740"/>
                    </a:lnTo>
                    <a:lnTo>
                      <a:pt x="2397" y="31215"/>
                    </a:lnTo>
                    <a:lnTo>
                      <a:pt x="2358" y="31690"/>
                    </a:lnTo>
                    <a:lnTo>
                      <a:pt x="2338" y="32166"/>
                    </a:lnTo>
                    <a:lnTo>
                      <a:pt x="2358" y="32621"/>
                    </a:lnTo>
                    <a:lnTo>
                      <a:pt x="2417" y="33077"/>
                    </a:lnTo>
                    <a:lnTo>
                      <a:pt x="2497" y="33532"/>
                    </a:lnTo>
                    <a:lnTo>
                      <a:pt x="2615" y="33968"/>
                    </a:lnTo>
                    <a:lnTo>
                      <a:pt x="2695" y="34186"/>
                    </a:lnTo>
                    <a:lnTo>
                      <a:pt x="2774" y="34384"/>
                    </a:lnTo>
                    <a:lnTo>
                      <a:pt x="2873" y="34602"/>
                    </a:lnTo>
                    <a:lnTo>
                      <a:pt x="2992" y="34800"/>
                    </a:lnTo>
                    <a:lnTo>
                      <a:pt x="3111" y="34998"/>
                    </a:lnTo>
                    <a:lnTo>
                      <a:pt x="3249" y="35196"/>
                    </a:lnTo>
                    <a:lnTo>
                      <a:pt x="3289" y="35255"/>
                    </a:lnTo>
                    <a:lnTo>
                      <a:pt x="3348" y="35275"/>
                    </a:lnTo>
                    <a:lnTo>
                      <a:pt x="3408" y="35295"/>
                    </a:lnTo>
                    <a:lnTo>
                      <a:pt x="3447" y="35315"/>
                    </a:lnTo>
                    <a:lnTo>
                      <a:pt x="3566" y="35275"/>
                    </a:lnTo>
                    <a:lnTo>
                      <a:pt x="3645" y="35216"/>
                    </a:lnTo>
                    <a:lnTo>
                      <a:pt x="3725" y="35117"/>
                    </a:lnTo>
                    <a:lnTo>
                      <a:pt x="3764" y="34998"/>
                    </a:lnTo>
                    <a:lnTo>
                      <a:pt x="3764" y="34939"/>
                    </a:lnTo>
                    <a:lnTo>
                      <a:pt x="3744" y="34879"/>
                    </a:lnTo>
                    <a:lnTo>
                      <a:pt x="3725" y="34820"/>
                    </a:lnTo>
                    <a:lnTo>
                      <a:pt x="3685" y="34760"/>
                    </a:lnTo>
                    <a:lnTo>
                      <a:pt x="3546" y="34542"/>
                    </a:lnTo>
                    <a:lnTo>
                      <a:pt x="3408" y="34325"/>
                    </a:lnTo>
                    <a:lnTo>
                      <a:pt x="3289" y="34087"/>
                    </a:lnTo>
                    <a:lnTo>
                      <a:pt x="3190" y="33849"/>
                    </a:lnTo>
                    <a:lnTo>
                      <a:pt x="3111" y="33611"/>
                    </a:lnTo>
                    <a:lnTo>
                      <a:pt x="3031" y="33374"/>
                    </a:lnTo>
                    <a:lnTo>
                      <a:pt x="2992" y="33116"/>
                    </a:lnTo>
                    <a:lnTo>
                      <a:pt x="2932" y="32859"/>
                    </a:lnTo>
                    <a:lnTo>
                      <a:pt x="2912" y="32601"/>
                    </a:lnTo>
                    <a:lnTo>
                      <a:pt x="2893" y="32324"/>
                    </a:lnTo>
                    <a:lnTo>
                      <a:pt x="2893" y="31789"/>
                    </a:lnTo>
                    <a:lnTo>
                      <a:pt x="2912" y="31235"/>
                    </a:lnTo>
                    <a:lnTo>
                      <a:pt x="2972" y="30660"/>
                    </a:lnTo>
                    <a:lnTo>
                      <a:pt x="3051" y="30106"/>
                    </a:lnTo>
                    <a:lnTo>
                      <a:pt x="3150" y="29531"/>
                    </a:lnTo>
                    <a:lnTo>
                      <a:pt x="3388" y="28402"/>
                    </a:lnTo>
                    <a:lnTo>
                      <a:pt x="3625" y="27333"/>
                    </a:lnTo>
                    <a:lnTo>
                      <a:pt x="3705" y="26798"/>
                    </a:lnTo>
                    <a:lnTo>
                      <a:pt x="3784" y="26303"/>
                    </a:lnTo>
                    <a:lnTo>
                      <a:pt x="3903" y="25253"/>
                    </a:lnTo>
                    <a:lnTo>
                      <a:pt x="4002" y="24184"/>
                    </a:lnTo>
                    <a:lnTo>
                      <a:pt x="4061" y="23134"/>
                    </a:lnTo>
                    <a:lnTo>
                      <a:pt x="4101" y="22064"/>
                    </a:lnTo>
                    <a:lnTo>
                      <a:pt x="4101" y="21015"/>
                    </a:lnTo>
                    <a:lnTo>
                      <a:pt x="4081" y="19945"/>
                    </a:lnTo>
                    <a:lnTo>
                      <a:pt x="4041" y="18895"/>
                    </a:lnTo>
                    <a:lnTo>
                      <a:pt x="3982" y="17826"/>
                    </a:lnTo>
                    <a:lnTo>
                      <a:pt x="3883" y="16697"/>
                    </a:lnTo>
                    <a:lnTo>
                      <a:pt x="3764" y="15568"/>
                    </a:lnTo>
                    <a:lnTo>
                      <a:pt x="3625" y="14439"/>
                    </a:lnTo>
                    <a:lnTo>
                      <a:pt x="3467" y="13330"/>
                    </a:lnTo>
                    <a:lnTo>
                      <a:pt x="3289" y="12221"/>
                    </a:lnTo>
                    <a:lnTo>
                      <a:pt x="3091" y="11112"/>
                    </a:lnTo>
                    <a:lnTo>
                      <a:pt x="2873" y="10002"/>
                    </a:lnTo>
                    <a:lnTo>
                      <a:pt x="2655" y="8893"/>
                    </a:lnTo>
                    <a:lnTo>
                      <a:pt x="2160" y="6715"/>
                    </a:lnTo>
                    <a:lnTo>
                      <a:pt x="1645" y="4536"/>
                    </a:lnTo>
                    <a:lnTo>
                      <a:pt x="1090" y="2357"/>
                    </a:lnTo>
                    <a:lnTo>
                      <a:pt x="536" y="198"/>
                    </a:lnTo>
                    <a:lnTo>
                      <a:pt x="516" y="119"/>
                    </a:lnTo>
                    <a:lnTo>
                      <a:pt x="476" y="80"/>
                    </a:lnTo>
                    <a:lnTo>
                      <a:pt x="437" y="40"/>
                    </a:lnTo>
                    <a:lnTo>
                      <a:pt x="397" y="20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5" name="Google Shape;6685;p24"/>
              <p:cNvSpPr/>
              <p:nvPr/>
            </p:nvSpPr>
            <p:spPr>
              <a:xfrm>
                <a:off x="2519600" y="1291300"/>
                <a:ext cx="614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8659" extrusionOk="0">
                    <a:moveTo>
                      <a:pt x="1803" y="1"/>
                    </a:moveTo>
                    <a:lnTo>
                      <a:pt x="1704" y="21"/>
                    </a:lnTo>
                    <a:lnTo>
                      <a:pt x="1605" y="60"/>
                    </a:lnTo>
                    <a:lnTo>
                      <a:pt x="1526" y="159"/>
                    </a:lnTo>
                    <a:lnTo>
                      <a:pt x="1506" y="199"/>
                    </a:lnTo>
                    <a:lnTo>
                      <a:pt x="1486" y="278"/>
                    </a:lnTo>
                    <a:lnTo>
                      <a:pt x="1486" y="338"/>
                    </a:lnTo>
                    <a:lnTo>
                      <a:pt x="1506" y="417"/>
                    </a:lnTo>
                    <a:lnTo>
                      <a:pt x="1625" y="971"/>
                    </a:lnTo>
                    <a:lnTo>
                      <a:pt x="1704" y="1546"/>
                    </a:lnTo>
                    <a:lnTo>
                      <a:pt x="1784" y="2100"/>
                    </a:lnTo>
                    <a:lnTo>
                      <a:pt x="1843" y="2675"/>
                    </a:lnTo>
                    <a:lnTo>
                      <a:pt x="1883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883" y="4913"/>
                    </a:lnTo>
                    <a:lnTo>
                      <a:pt x="1863" y="5467"/>
                    </a:lnTo>
                    <a:lnTo>
                      <a:pt x="1823" y="6042"/>
                    </a:lnTo>
                    <a:lnTo>
                      <a:pt x="1704" y="7151"/>
                    </a:lnTo>
                    <a:lnTo>
                      <a:pt x="1566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71" y="11627"/>
                    </a:lnTo>
                    <a:lnTo>
                      <a:pt x="556" y="13865"/>
                    </a:lnTo>
                    <a:lnTo>
                      <a:pt x="377" y="14994"/>
                    </a:lnTo>
                    <a:lnTo>
                      <a:pt x="219" y="16103"/>
                    </a:lnTo>
                    <a:lnTo>
                      <a:pt x="80" y="17232"/>
                    </a:lnTo>
                    <a:lnTo>
                      <a:pt x="41" y="17787"/>
                    </a:lnTo>
                    <a:lnTo>
                      <a:pt x="1" y="18341"/>
                    </a:lnTo>
                    <a:lnTo>
                      <a:pt x="1" y="18421"/>
                    </a:lnTo>
                    <a:lnTo>
                      <a:pt x="21" y="18480"/>
                    </a:lnTo>
                    <a:lnTo>
                      <a:pt x="41" y="18540"/>
                    </a:lnTo>
                    <a:lnTo>
                      <a:pt x="80" y="18579"/>
                    </a:lnTo>
                    <a:lnTo>
                      <a:pt x="159" y="18639"/>
                    </a:lnTo>
                    <a:lnTo>
                      <a:pt x="258" y="18658"/>
                    </a:lnTo>
                    <a:lnTo>
                      <a:pt x="377" y="18639"/>
                    </a:lnTo>
                    <a:lnTo>
                      <a:pt x="476" y="18579"/>
                    </a:lnTo>
                    <a:lnTo>
                      <a:pt x="496" y="18540"/>
                    </a:lnTo>
                    <a:lnTo>
                      <a:pt x="536" y="18480"/>
                    </a:lnTo>
                    <a:lnTo>
                      <a:pt x="556" y="18421"/>
                    </a:lnTo>
                    <a:lnTo>
                      <a:pt x="575" y="18341"/>
                    </a:lnTo>
                    <a:lnTo>
                      <a:pt x="595" y="17787"/>
                    </a:lnTo>
                    <a:lnTo>
                      <a:pt x="655" y="17212"/>
                    </a:lnTo>
                    <a:lnTo>
                      <a:pt x="773" y="16084"/>
                    </a:lnTo>
                    <a:lnTo>
                      <a:pt x="952" y="14955"/>
                    </a:lnTo>
                    <a:lnTo>
                      <a:pt x="1130" y="13826"/>
                    </a:lnTo>
                    <a:lnTo>
                      <a:pt x="1546" y="11568"/>
                    </a:lnTo>
                    <a:lnTo>
                      <a:pt x="1744" y="10439"/>
                    </a:lnTo>
                    <a:lnTo>
                      <a:pt x="1942" y="9310"/>
                    </a:lnTo>
                    <a:lnTo>
                      <a:pt x="2120" y="8181"/>
                    </a:lnTo>
                    <a:lnTo>
                      <a:pt x="2279" y="7052"/>
                    </a:lnTo>
                    <a:lnTo>
                      <a:pt x="2378" y="5923"/>
                    </a:lnTo>
                    <a:lnTo>
                      <a:pt x="2417" y="5349"/>
                    </a:lnTo>
                    <a:lnTo>
                      <a:pt x="2457" y="4794"/>
                    </a:lnTo>
                    <a:lnTo>
                      <a:pt x="2457" y="4220"/>
                    </a:lnTo>
                    <a:lnTo>
                      <a:pt x="2457" y="3665"/>
                    </a:lnTo>
                    <a:lnTo>
                      <a:pt x="2437" y="3091"/>
                    </a:lnTo>
                    <a:lnTo>
                      <a:pt x="2398" y="2516"/>
                    </a:lnTo>
                    <a:lnTo>
                      <a:pt x="2338" y="1942"/>
                    </a:lnTo>
                    <a:lnTo>
                      <a:pt x="2259" y="1387"/>
                    </a:lnTo>
                    <a:lnTo>
                      <a:pt x="2160" y="813"/>
                    </a:lnTo>
                    <a:lnTo>
                      <a:pt x="2041" y="239"/>
                    </a:lnTo>
                    <a:lnTo>
                      <a:pt x="2021" y="159"/>
                    </a:lnTo>
                    <a:lnTo>
                      <a:pt x="2001" y="100"/>
                    </a:lnTo>
                    <a:lnTo>
                      <a:pt x="1962" y="60"/>
                    </a:lnTo>
                    <a:lnTo>
                      <a:pt x="1902" y="40"/>
                    </a:lnTo>
                    <a:lnTo>
                      <a:pt x="1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6" name="Google Shape;6686;p24"/>
              <p:cNvSpPr/>
              <p:nvPr/>
            </p:nvSpPr>
            <p:spPr>
              <a:xfrm>
                <a:off x="2302250" y="1365575"/>
                <a:ext cx="151525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61" h="74631" extrusionOk="0">
                    <a:moveTo>
                      <a:pt x="5704" y="1"/>
                    </a:moveTo>
                    <a:lnTo>
                      <a:pt x="5645" y="21"/>
                    </a:lnTo>
                    <a:lnTo>
                      <a:pt x="5605" y="60"/>
                    </a:lnTo>
                    <a:lnTo>
                      <a:pt x="5566" y="100"/>
                    </a:lnTo>
                    <a:lnTo>
                      <a:pt x="5546" y="179"/>
                    </a:lnTo>
                    <a:lnTo>
                      <a:pt x="5209" y="1031"/>
                    </a:lnTo>
                    <a:lnTo>
                      <a:pt x="4912" y="1882"/>
                    </a:lnTo>
                    <a:lnTo>
                      <a:pt x="4615" y="2754"/>
                    </a:lnTo>
                    <a:lnTo>
                      <a:pt x="4357" y="3606"/>
                    </a:lnTo>
                    <a:lnTo>
                      <a:pt x="4100" y="4477"/>
                    </a:lnTo>
                    <a:lnTo>
                      <a:pt x="3862" y="5348"/>
                    </a:lnTo>
                    <a:lnTo>
                      <a:pt x="3644" y="6220"/>
                    </a:lnTo>
                    <a:lnTo>
                      <a:pt x="3446" y="7091"/>
                    </a:lnTo>
                    <a:lnTo>
                      <a:pt x="3248" y="7963"/>
                    </a:lnTo>
                    <a:lnTo>
                      <a:pt x="3070" y="8854"/>
                    </a:lnTo>
                    <a:lnTo>
                      <a:pt x="2912" y="9726"/>
                    </a:lnTo>
                    <a:lnTo>
                      <a:pt x="2753" y="10617"/>
                    </a:lnTo>
                    <a:lnTo>
                      <a:pt x="2614" y="11508"/>
                    </a:lnTo>
                    <a:lnTo>
                      <a:pt x="2496" y="12400"/>
                    </a:lnTo>
                    <a:lnTo>
                      <a:pt x="2278" y="14182"/>
                    </a:lnTo>
                    <a:lnTo>
                      <a:pt x="2119" y="15965"/>
                    </a:lnTo>
                    <a:lnTo>
                      <a:pt x="1981" y="17767"/>
                    </a:lnTo>
                    <a:lnTo>
                      <a:pt x="1882" y="19569"/>
                    </a:lnTo>
                    <a:lnTo>
                      <a:pt x="1822" y="21372"/>
                    </a:lnTo>
                    <a:lnTo>
                      <a:pt x="1802" y="23174"/>
                    </a:lnTo>
                    <a:lnTo>
                      <a:pt x="1783" y="24996"/>
                    </a:lnTo>
                    <a:lnTo>
                      <a:pt x="1802" y="26818"/>
                    </a:lnTo>
                    <a:lnTo>
                      <a:pt x="1822" y="28641"/>
                    </a:lnTo>
                    <a:lnTo>
                      <a:pt x="1921" y="32305"/>
                    </a:lnTo>
                    <a:lnTo>
                      <a:pt x="2020" y="35949"/>
                    </a:lnTo>
                    <a:lnTo>
                      <a:pt x="2119" y="39613"/>
                    </a:lnTo>
                    <a:lnTo>
                      <a:pt x="2159" y="41435"/>
                    </a:lnTo>
                    <a:lnTo>
                      <a:pt x="2179" y="43258"/>
                    </a:lnTo>
                    <a:lnTo>
                      <a:pt x="2179" y="45080"/>
                    </a:lnTo>
                    <a:lnTo>
                      <a:pt x="2159" y="46902"/>
                    </a:lnTo>
                    <a:lnTo>
                      <a:pt x="2119" y="48724"/>
                    </a:lnTo>
                    <a:lnTo>
                      <a:pt x="2060" y="50546"/>
                    </a:lnTo>
                    <a:lnTo>
                      <a:pt x="1941" y="52349"/>
                    </a:lnTo>
                    <a:lnTo>
                      <a:pt x="1802" y="54151"/>
                    </a:lnTo>
                    <a:lnTo>
                      <a:pt x="1624" y="55934"/>
                    </a:lnTo>
                    <a:lnTo>
                      <a:pt x="1505" y="56845"/>
                    </a:lnTo>
                    <a:lnTo>
                      <a:pt x="1386" y="57736"/>
                    </a:lnTo>
                    <a:lnTo>
                      <a:pt x="1228" y="58706"/>
                    </a:lnTo>
                    <a:lnTo>
                      <a:pt x="1070" y="59697"/>
                    </a:lnTo>
                    <a:lnTo>
                      <a:pt x="733" y="61638"/>
                    </a:lnTo>
                    <a:lnTo>
                      <a:pt x="555" y="62628"/>
                    </a:lnTo>
                    <a:lnTo>
                      <a:pt x="416" y="63599"/>
                    </a:lnTo>
                    <a:lnTo>
                      <a:pt x="277" y="64589"/>
                    </a:lnTo>
                    <a:lnTo>
                      <a:pt x="159" y="65579"/>
                    </a:lnTo>
                    <a:lnTo>
                      <a:pt x="79" y="66669"/>
                    </a:lnTo>
                    <a:lnTo>
                      <a:pt x="20" y="67758"/>
                    </a:lnTo>
                    <a:lnTo>
                      <a:pt x="0" y="68847"/>
                    </a:lnTo>
                    <a:lnTo>
                      <a:pt x="0" y="69937"/>
                    </a:lnTo>
                    <a:lnTo>
                      <a:pt x="0" y="71046"/>
                    </a:lnTo>
                    <a:lnTo>
                      <a:pt x="40" y="72135"/>
                    </a:lnTo>
                    <a:lnTo>
                      <a:pt x="119" y="74314"/>
                    </a:lnTo>
                    <a:lnTo>
                      <a:pt x="139" y="74393"/>
                    </a:lnTo>
                    <a:lnTo>
                      <a:pt x="159" y="74452"/>
                    </a:lnTo>
                    <a:lnTo>
                      <a:pt x="198" y="74512"/>
                    </a:lnTo>
                    <a:lnTo>
                      <a:pt x="238" y="74551"/>
                    </a:lnTo>
                    <a:lnTo>
                      <a:pt x="317" y="74611"/>
                    </a:lnTo>
                    <a:lnTo>
                      <a:pt x="436" y="74631"/>
                    </a:lnTo>
                    <a:lnTo>
                      <a:pt x="535" y="74611"/>
                    </a:lnTo>
                    <a:lnTo>
                      <a:pt x="614" y="74551"/>
                    </a:lnTo>
                    <a:lnTo>
                      <a:pt x="654" y="74512"/>
                    </a:lnTo>
                    <a:lnTo>
                      <a:pt x="673" y="74452"/>
                    </a:lnTo>
                    <a:lnTo>
                      <a:pt x="693" y="74393"/>
                    </a:lnTo>
                    <a:lnTo>
                      <a:pt x="693" y="74314"/>
                    </a:lnTo>
                    <a:lnTo>
                      <a:pt x="614" y="72373"/>
                    </a:lnTo>
                    <a:lnTo>
                      <a:pt x="574" y="71402"/>
                    </a:lnTo>
                    <a:lnTo>
                      <a:pt x="555" y="70432"/>
                    </a:lnTo>
                    <a:lnTo>
                      <a:pt x="555" y="69461"/>
                    </a:lnTo>
                    <a:lnTo>
                      <a:pt x="574" y="68491"/>
                    </a:lnTo>
                    <a:lnTo>
                      <a:pt x="594" y="67520"/>
                    </a:lnTo>
                    <a:lnTo>
                      <a:pt x="654" y="66550"/>
                    </a:lnTo>
                    <a:lnTo>
                      <a:pt x="733" y="65619"/>
                    </a:lnTo>
                    <a:lnTo>
                      <a:pt x="832" y="64688"/>
                    </a:lnTo>
                    <a:lnTo>
                      <a:pt x="971" y="63757"/>
                    </a:lnTo>
                    <a:lnTo>
                      <a:pt x="1109" y="62846"/>
                    </a:lnTo>
                    <a:lnTo>
                      <a:pt x="1426" y="61004"/>
                    </a:lnTo>
                    <a:lnTo>
                      <a:pt x="1743" y="59162"/>
                    </a:lnTo>
                    <a:lnTo>
                      <a:pt x="1882" y="58271"/>
                    </a:lnTo>
                    <a:lnTo>
                      <a:pt x="2000" y="57379"/>
                    </a:lnTo>
                    <a:lnTo>
                      <a:pt x="2218" y="55597"/>
                    </a:lnTo>
                    <a:lnTo>
                      <a:pt x="2397" y="53814"/>
                    </a:lnTo>
                    <a:lnTo>
                      <a:pt x="2535" y="52012"/>
                    </a:lnTo>
                    <a:lnTo>
                      <a:pt x="2634" y="50210"/>
                    </a:lnTo>
                    <a:lnTo>
                      <a:pt x="2694" y="48407"/>
                    </a:lnTo>
                    <a:lnTo>
                      <a:pt x="2733" y="46605"/>
                    </a:lnTo>
                    <a:lnTo>
                      <a:pt x="2753" y="44803"/>
                    </a:lnTo>
                    <a:lnTo>
                      <a:pt x="2733" y="43000"/>
                    </a:lnTo>
                    <a:lnTo>
                      <a:pt x="2714" y="41218"/>
                    </a:lnTo>
                    <a:lnTo>
                      <a:pt x="2634" y="37613"/>
                    </a:lnTo>
                    <a:lnTo>
                      <a:pt x="2515" y="34008"/>
                    </a:lnTo>
                    <a:lnTo>
                      <a:pt x="2416" y="30423"/>
                    </a:lnTo>
                    <a:lnTo>
                      <a:pt x="2377" y="28621"/>
                    </a:lnTo>
                    <a:lnTo>
                      <a:pt x="2357" y="26818"/>
                    </a:lnTo>
                    <a:lnTo>
                      <a:pt x="2337" y="25016"/>
                    </a:lnTo>
                    <a:lnTo>
                      <a:pt x="2357" y="23234"/>
                    </a:lnTo>
                    <a:lnTo>
                      <a:pt x="2397" y="21431"/>
                    </a:lnTo>
                    <a:lnTo>
                      <a:pt x="2456" y="19629"/>
                    </a:lnTo>
                    <a:lnTo>
                      <a:pt x="2555" y="17826"/>
                    </a:lnTo>
                    <a:lnTo>
                      <a:pt x="2694" y="16044"/>
                    </a:lnTo>
                    <a:lnTo>
                      <a:pt x="2773" y="15034"/>
                    </a:lnTo>
                    <a:lnTo>
                      <a:pt x="2872" y="14043"/>
                    </a:lnTo>
                    <a:lnTo>
                      <a:pt x="2991" y="13053"/>
                    </a:lnTo>
                    <a:lnTo>
                      <a:pt x="3129" y="12043"/>
                    </a:lnTo>
                    <a:lnTo>
                      <a:pt x="3268" y="11053"/>
                    </a:lnTo>
                    <a:lnTo>
                      <a:pt x="3446" y="10062"/>
                    </a:lnTo>
                    <a:lnTo>
                      <a:pt x="3625" y="9092"/>
                    </a:lnTo>
                    <a:lnTo>
                      <a:pt x="3803" y="8102"/>
                    </a:lnTo>
                    <a:lnTo>
                      <a:pt x="4021" y="7131"/>
                    </a:lnTo>
                    <a:lnTo>
                      <a:pt x="4258" y="6161"/>
                    </a:lnTo>
                    <a:lnTo>
                      <a:pt x="4496" y="5210"/>
                    </a:lnTo>
                    <a:lnTo>
                      <a:pt x="4773" y="4259"/>
                    </a:lnTo>
                    <a:lnTo>
                      <a:pt x="5051" y="3308"/>
                    </a:lnTo>
                    <a:lnTo>
                      <a:pt x="5348" y="2358"/>
                    </a:lnTo>
                    <a:lnTo>
                      <a:pt x="5684" y="1427"/>
                    </a:lnTo>
                    <a:lnTo>
                      <a:pt x="6021" y="496"/>
                    </a:lnTo>
                    <a:lnTo>
                      <a:pt x="6041" y="437"/>
                    </a:lnTo>
                    <a:lnTo>
                      <a:pt x="6061" y="357"/>
                    </a:lnTo>
                    <a:lnTo>
                      <a:pt x="6041" y="238"/>
                    </a:lnTo>
                    <a:lnTo>
                      <a:pt x="5982" y="120"/>
                    </a:lnTo>
                    <a:lnTo>
                      <a:pt x="5902" y="40"/>
                    </a:lnTo>
                    <a:lnTo>
                      <a:pt x="580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7" name="Google Shape;6687;p24"/>
              <p:cNvSpPr/>
              <p:nvPr/>
            </p:nvSpPr>
            <p:spPr>
              <a:xfrm>
                <a:off x="2365625" y="2829750"/>
                <a:ext cx="891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5153" extrusionOk="0">
                    <a:moveTo>
                      <a:pt x="2100" y="1"/>
                    </a:moveTo>
                    <a:lnTo>
                      <a:pt x="2001" y="21"/>
                    </a:lnTo>
                    <a:lnTo>
                      <a:pt x="1921" y="40"/>
                    </a:lnTo>
                    <a:lnTo>
                      <a:pt x="1822" y="80"/>
                    </a:lnTo>
                    <a:lnTo>
                      <a:pt x="1664" y="179"/>
                    </a:lnTo>
                    <a:lnTo>
                      <a:pt x="1506" y="33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0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34" y="2754"/>
                    </a:lnTo>
                    <a:lnTo>
                      <a:pt x="476" y="3744"/>
                    </a:lnTo>
                    <a:lnTo>
                      <a:pt x="337" y="4695"/>
                    </a:lnTo>
                    <a:lnTo>
                      <a:pt x="218" y="5705"/>
                    </a:lnTo>
                    <a:lnTo>
                      <a:pt x="99" y="6735"/>
                    </a:lnTo>
                    <a:lnTo>
                      <a:pt x="40" y="7745"/>
                    </a:lnTo>
                    <a:lnTo>
                      <a:pt x="0" y="8775"/>
                    </a:lnTo>
                    <a:lnTo>
                      <a:pt x="0" y="9805"/>
                    </a:lnTo>
                    <a:lnTo>
                      <a:pt x="20" y="10835"/>
                    </a:lnTo>
                    <a:lnTo>
                      <a:pt x="79" y="11845"/>
                    </a:lnTo>
                    <a:lnTo>
                      <a:pt x="159" y="12875"/>
                    </a:lnTo>
                    <a:lnTo>
                      <a:pt x="179" y="12954"/>
                    </a:lnTo>
                    <a:lnTo>
                      <a:pt x="198" y="13014"/>
                    </a:lnTo>
                    <a:lnTo>
                      <a:pt x="218" y="13073"/>
                    </a:lnTo>
                    <a:lnTo>
                      <a:pt x="258" y="13113"/>
                    </a:lnTo>
                    <a:lnTo>
                      <a:pt x="357" y="13172"/>
                    </a:lnTo>
                    <a:lnTo>
                      <a:pt x="476" y="13192"/>
                    </a:lnTo>
                    <a:lnTo>
                      <a:pt x="575" y="13172"/>
                    </a:lnTo>
                    <a:lnTo>
                      <a:pt x="614" y="13152"/>
                    </a:lnTo>
                    <a:lnTo>
                      <a:pt x="654" y="13113"/>
                    </a:lnTo>
                    <a:lnTo>
                      <a:pt x="693" y="13073"/>
                    </a:lnTo>
                    <a:lnTo>
                      <a:pt x="713" y="13014"/>
                    </a:lnTo>
                    <a:lnTo>
                      <a:pt x="733" y="12954"/>
                    </a:lnTo>
                    <a:lnTo>
                      <a:pt x="733" y="12875"/>
                    </a:lnTo>
                    <a:lnTo>
                      <a:pt x="654" y="12063"/>
                    </a:lnTo>
                    <a:lnTo>
                      <a:pt x="594" y="11231"/>
                    </a:lnTo>
                    <a:lnTo>
                      <a:pt x="575" y="10419"/>
                    </a:lnTo>
                    <a:lnTo>
                      <a:pt x="555" y="9607"/>
                    </a:lnTo>
                    <a:lnTo>
                      <a:pt x="575" y="8775"/>
                    </a:lnTo>
                    <a:lnTo>
                      <a:pt x="594" y="7963"/>
                    </a:lnTo>
                    <a:lnTo>
                      <a:pt x="634" y="7151"/>
                    </a:lnTo>
                    <a:lnTo>
                      <a:pt x="713" y="6339"/>
                    </a:lnTo>
                    <a:lnTo>
                      <a:pt x="812" y="5507"/>
                    </a:lnTo>
                    <a:lnTo>
                      <a:pt x="911" y="4675"/>
                    </a:lnTo>
                    <a:lnTo>
                      <a:pt x="1050" y="3863"/>
                    </a:lnTo>
                    <a:lnTo>
                      <a:pt x="1208" y="3031"/>
                    </a:lnTo>
                    <a:lnTo>
                      <a:pt x="1367" y="2279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4" y="1348"/>
                    </a:lnTo>
                    <a:lnTo>
                      <a:pt x="1704" y="1130"/>
                    </a:lnTo>
                    <a:lnTo>
                      <a:pt x="1783" y="932"/>
                    </a:lnTo>
                    <a:lnTo>
                      <a:pt x="1842" y="853"/>
                    </a:lnTo>
                    <a:lnTo>
                      <a:pt x="1902" y="793"/>
                    </a:lnTo>
                    <a:lnTo>
                      <a:pt x="1981" y="753"/>
                    </a:lnTo>
                    <a:lnTo>
                      <a:pt x="2040" y="734"/>
                    </a:lnTo>
                    <a:lnTo>
                      <a:pt x="2159" y="734"/>
                    </a:lnTo>
                    <a:lnTo>
                      <a:pt x="2258" y="773"/>
                    </a:lnTo>
                    <a:lnTo>
                      <a:pt x="2357" y="853"/>
                    </a:lnTo>
                    <a:lnTo>
                      <a:pt x="2456" y="952"/>
                    </a:lnTo>
                    <a:lnTo>
                      <a:pt x="2516" y="1090"/>
                    </a:lnTo>
                    <a:lnTo>
                      <a:pt x="2634" y="1328"/>
                    </a:lnTo>
                    <a:lnTo>
                      <a:pt x="2753" y="1704"/>
                    </a:lnTo>
                    <a:lnTo>
                      <a:pt x="2833" y="2120"/>
                    </a:lnTo>
                    <a:lnTo>
                      <a:pt x="2892" y="2516"/>
                    </a:lnTo>
                    <a:lnTo>
                      <a:pt x="2951" y="2952"/>
                    </a:lnTo>
                    <a:lnTo>
                      <a:pt x="2971" y="3368"/>
                    </a:lnTo>
                    <a:lnTo>
                      <a:pt x="2991" y="3784"/>
                    </a:lnTo>
                    <a:lnTo>
                      <a:pt x="3011" y="4616"/>
                    </a:lnTo>
                    <a:lnTo>
                      <a:pt x="2991" y="5507"/>
                    </a:lnTo>
                    <a:lnTo>
                      <a:pt x="2951" y="6398"/>
                    </a:lnTo>
                    <a:lnTo>
                      <a:pt x="2892" y="7270"/>
                    </a:lnTo>
                    <a:lnTo>
                      <a:pt x="2793" y="8161"/>
                    </a:lnTo>
                    <a:lnTo>
                      <a:pt x="2694" y="8993"/>
                    </a:lnTo>
                    <a:lnTo>
                      <a:pt x="2555" y="9825"/>
                    </a:lnTo>
                    <a:lnTo>
                      <a:pt x="2417" y="10657"/>
                    </a:lnTo>
                    <a:lnTo>
                      <a:pt x="2278" y="11469"/>
                    </a:lnTo>
                    <a:lnTo>
                      <a:pt x="1941" y="13113"/>
                    </a:lnTo>
                    <a:lnTo>
                      <a:pt x="1585" y="14737"/>
                    </a:lnTo>
                    <a:lnTo>
                      <a:pt x="1565" y="14816"/>
                    </a:lnTo>
                    <a:lnTo>
                      <a:pt x="1565" y="14875"/>
                    </a:lnTo>
                    <a:lnTo>
                      <a:pt x="1585" y="14955"/>
                    </a:lnTo>
                    <a:lnTo>
                      <a:pt x="1605" y="14994"/>
                    </a:lnTo>
                    <a:lnTo>
                      <a:pt x="1684" y="15093"/>
                    </a:lnTo>
                    <a:lnTo>
                      <a:pt x="1783" y="15133"/>
                    </a:lnTo>
                    <a:lnTo>
                      <a:pt x="1882" y="15153"/>
                    </a:lnTo>
                    <a:lnTo>
                      <a:pt x="1981" y="15133"/>
                    </a:lnTo>
                    <a:lnTo>
                      <a:pt x="2040" y="15093"/>
                    </a:lnTo>
                    <a:lnTo>
                      <a:pt x="2060" y="15054"/>
                    </a:lnTo>
                    <a:lnTo>
                      <a:pt x="2100" y="14994"/>
                    </a:lnTo>
                    <a:lnTo>
                      <a:pt x="2120" y="14915"/>
                    </a:lnTo>
                    <a:lnTo>
                      <a:pt x="2575" y="12875"/>
                    </a:lnTo>
                    <a:lnTo>
                      <a:pt x="2773" y="11845"/>
                    </a:lnTo>
                    <a:lnTo>
                      <a:pt x="2971" y="10835"/>
                    </a:lnTo>
                    <a:lnTo>
                      <a:pt x="3149" y="9785"/>
                    </a:lnTo>
                    <a:lnTo>
                      <a:pt x="3288" y="8755"/>
                    </a:lnTo>
                    <a:lnTo>
                      <a:pt x="3427" y="7705"/>
                    </a:lnTo>
                    <a:lnTo>
                      <a:pt x="3506" y="6676"/>
                    </a:lnTo>
                    <a:lnTo>
                      <a:pt x="3565" y="5626"/>
                    </a:lnTo>
                    <a:lnTo>
                      <a:pt x="3565" y="4576"/>
                    </a:lnTo>
                    <a:lnTo>
                      <a:pt x="3546" y="4061"/>
                    </a:lnTo>
                    <a:lnTo>
                      <a:pt x="3526" y="3546"/>
                    </a:lnTo>
                    <a:lnTo>
                      <a:pt x="3486" y="3031"/>
                    </a:lnTo>
                    <a:lnTo>
                      <a:pt x="3427" y="2516"/>
                    </a:lnTo>
                    <a:lnTo>
                      <a:pt x="3348" y="1823"/>
                    </a:lnTo>
                    <a:lnTo>
                      <a:pt x="3268" y="1467"/>
                    </a:lnTo>
                    <a:lnTo>
                      <a:pt x="3189" y="1110"/>
                    </a:lnTo>
                    <a:lnTo>
                      <a:pt x="3050" y="773"/>
                    </a:lnTo>
                    <a:lnTo>
                      <a:pt x="297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74" y="219"/>
                    </a:lnTo>
                    <a:lnTo>
                      <a:pt x="2535" y="139"/>
                    </a:lnTo>
                    <a:lnTo>
                      <a:pt x="2397" y="60"/>
                    </a:lnTo>
                    <a:lnTo>
                      <a:pt x="2298" y="21"/>
                    </a:lnTo>
                    <a:lnTo>
                      <a:pt x="219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8" name="Google Shape;6688;p24"/>
              <p:cNvSpPr/>
              <p:nvPr/>
            </p:nvSpPr>
            <p:spPr>
              <a:xfrm>
                <a:off x="1963550" y="979850"/>
                <a:ext cx="891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15153" extrusionOk="0">
                    <a:moveTo>
                      <a:pt x="2021" y="1"/>
                    </a:moveTo>
                    <a:lnTo>
                      <a:pt x="1922" y="40"/>
                    </a:lnTo>
                    <a:lnTo>
                      <a:pt x="1823" y="80"/>
                    </a:lnTo>
                    <a:lnTo>
                      <a:pt x="1664" y="179"/>
                    </a:lnTo>
                    <a:lnTo>
                      <a:pt x="1526" y="31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1" y="1328"/>
                    </a:lnTo>
                    <a:lnTo>
                      <a:pt x="872" y="1783"/>
                    </a:lnTo>
                    <a:lnTo>
                      <a:pt x="753" y="2259"/>
                    </a:lnTo>
                    <a:lnTo>
                      <a:pt x="654" y="2754"/>
                    </a:lnTo>
                    <a:lnTo>
                      <a:pt x="476" y="3744"/>
                    </a:lnTo>
                    <a:lnTo>
                      <a:pt x="357" y="4695"/>
                    </a:lnTo>
                    <a:lnTo>
                      <a:pt x="218" y="5705"/>
                    </a:lnTo>
                    <a:lnTo>
                      <a:pt x="119" y="6735"/>
                    </a:lnTo>
                    <a:lnTo>
                      <a:pt x="40" y="7745"/>
                    </a:lnTo>
                    <a:lnTo>
                      <a:pt x="1" y="8775"/>
                    </a:lnTo>
                    <a:lnTo>
                      <a:pt x="1" y="9805"/>
                    </a:lnTo>
                    <a:lnTo>
                      <a:pt x="20" y="10815"/>
                    </a:lnTo>
                    <a:lnTo>
                      <a:pt x="80" y="11845"/>
                    </a:lnTo>
                    <a:lnTo>
                      <a:pt x="159" y="12875"/>
                    </a:lnTo>
                    <a:lnTo>
                      <a:pt x="179" y="12934"/>
                    </a:lnTo>
                    <a:lnTo>
                      <a:pt x="199" y="12994"/>
                    </a:lnTo>
                    <a:lnTo>
                      <a:pt x="238" y="13053"/>
                    </a:lnTo>
                    <a:lnTo>
                      <a:pt x="278" y="13093"/>
                    </a:lnTo>
                    <a:lnTo>
                      <a:pt x="377" y="13152"/>
                    </a:lnTo>
                    <a:lnTo>
                      <a:pt x="476" y="13172"/>
                    </a:lnTo>
                    <a:lnTo>
                      <a:pt x="575" y="13172"/>
                    </a:lnTo>
                    <a:lnTo>
                      <a:pt x="654" y="13112"/>
                    </a:lnTo>
                    <a:lnTo>
                      <a:pt x="694" y="13053"/>
                    </a:lnTo>
                    <a:lnTo>
                      <a:pt x="714" y="13013"/>
                    </a:lnTo>
                    <a:lnTo>
                      <a:pt x="733" y="12934"/>
                    </a:lnTo>
                    <a:lnTo>
                      <a:pt x="733" y="12875"/>
                    </a:lnTo>
                    <a:lnTo>
                      <a:pt x="654" y="12043"/>
                    </a:lnTo>
                    <a:lnTo>
                      <a:pt x="615" y="11231"/>
                    </a:lnTo>
                    <a:lnTo>
                      <a:pt x="575" y="10419"/>
                    </a:lnTo>
                    <a:lnTo>
                      <a:pt x="555" y="9587"/>
                    </a:lnTo>
                    <a:lnTo>
                      <a:pt x="575" y="8775"/>
                    </a:lnTo>
                    <a:lnTo>
                      <a:pt x="595" y="7963"/>
                    </a:lnTo>
                    <a:lnTo>
                      <a:pt x="654" y="7131"/>
                    </a:lnTo>
                    <a:lnTo>
                      <a:pt x="714" y="6319"/>
                    </a:lnTo>
                    <a:lnTo>
                      <a:pt x="813" y="5487"/>
                    </a:lnTo>
                    <a:lnTo>
                      <a:pt x="931" y="4675"/>
                    </a:lnTo>
                    <a:lnTo>
                      <a:pt x="1070" y="3843"/>
                    </a:lnTo>
                    <a:lnTo>
                      <a:pt x="1229" y="3031"/>
                    </a:lnTo>
                    <a:lnTo>
                      <a:pt x="1367" y="2278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5" y="1348"/>
                    </a:lnTo>
                    <a:lnTo>
                      <a:pt x="1704" y="1130"/>
                    </a:lnTo>
                    <a:lnTo>
                      <a:pt x="1803" y="932"/>
                    </a:lnTo>
                    <a:lnTo>
                      <a:pt x="1843" y="852"/>
                    </a:lnTo>
                    <a:lnTo>
                      <a:pt x="1902" y="793"/>
                    </a:lnTo>
                    <a:lnTo>
                      <a:pt x="1981" y="753"/>
                    </a:lnTo>
                    <a:lnTo>
                      <a:pt x="2041" y="734"/>
                    </a:lnTo>
                    <a:lnTo>
                      <a:pt x="2100" y="714"/>
                    </a:lnTo>
                    <a:lnTo>
                      <a:pt x="2159" y="734"/>
                    </a:lnTo>
                    <a:lnTo>
                      <a:pt x="2278" y="773"/>
                    </a:lnTo>
                    <a:lnTo>
                      <a:pt x="2377" y="852"/>
                    </a:lnTo>
                    <a:lnTo>
                      <a:pt x="2457" y="951"/>
                    </a:lnTo>
                    <a:lnTo>
                      <a:pt x="2516" y="1070"/>
                    </a:lnTo>
                    <a:lnTo>
                      <a:pt x="2635" y="1328"/>
                    </a:lnTo>
                    <a:lnTo>
                      <a:pt x="2754" y="1704"/>
                    </a:lnTo>
                    <a:lnTo>
                      <a:pt x="2833" y="2100"/>
                    </a:lnTo>
                    <a:lnTo>
                      <a:pt x="2912" y="2516"/>
                    </a:lnTo>
                    <a:lnTo>
                      <a:pt x="2952" y="2932"/>
                    </a:lnTo>
                    <a:lnTo>
                      <a:pt x="2972" y="3368"/>
                    </a:lnTo>
                    <a:lnTo>
                      <a:pt x="2991" y="3784"/>
                    </a:lnTo>
                    <a:lnTo>
                      <a:pt x="3011" y="4596"/>
                    </a:lnTo>
                    <a:lnTo>
                      <a:pt x="3011" y="5487"/>
                    </a:lnTo>
                    <a:lnTo>
                      <a:pt x="2972" y="6378"/>
                    </a:lnTo>
                    <a:lnTo>
                      <a:pt x="2892" y="7270"/>
                    </a:lnTo>
                    <a:lnTo>
                      <a:pt x="2813" y="8161"/>
                    </a:lnTo>
                    <a:lnTo>
                      <a:pt x="2694" y="8993"/>
                    </a:lnTo>
                    <a:lnTo>
                      <a:pt x="2575" y="9825"/>
                    </a:lnTo>
                    <a:lnTo>
                      <a:pt x="2437" y="10637"/>
                    </a:lnTo>
                    <a:lnTo>
                      <a:pt x="2278" y="11469"/>
                    </a:lnTo>
                    <a:lnTo>
                      <a:pt x="1942" y="13112"/>
                    </a:lnTo>
                    <a:lnTo>
                      <a:pt x="1585" y="14737"/>
                    </a:lnTo>
                    <a:lnTo>
                      <a:pt x="1565" y="14816"/>
                    </a:lnTo>
                    <a:lnTo>
                      <a:pt x="1565" y="14875"/>
                    </a:lnTo>
                    <a:lnTo>
                      <a:pt x="1585" y="14935"/>
                    </a:lnTo>
                    <a:lnTo>
                      <a:pt x="1605" y="14994"/>
                    </a:lnTo>
                    <a:lnTo>
                      <a:pt x="1684" y="15073"/>
                    </a:lnTo>
                    <a:lnTo>
                      <a:pt x="1783" y="15133"/>
                    </a:lnTo>
                    <a:lnTo>
                      <a:pt x="1882" y="15153"/>
                    </a:lnTo>
                    <a:lnTo>
                      <a:pt x="1981" y="15113"/>
                    </a:lnTo>
                    <a:lnTo>
                      <a:pt x="2041" y="15093"/>
                    </a:lnTo>
                    <a:lnTo>
                      <a:pt x="2080" y="15034"/>
                    </a:lnTo>
                    <a:lnTo>
                      <a:pt x="2100" y="14974"/>
                    </a:lnTo>
                    <a:lnTo>
                      <a:pt x="2120" y="14915"/>
                    </a:lnTo>
                    <a:lnTo>
                      <a:pt x="2575" y="12875"/>
                    </a:lnTo>
                    <a:lnTo>
                      <a:pt x="2773" y="11845"/>
                    </a:lnTo>
                    <a:lnTo>
                      <a:pt x="2972" y="10815"/>
                    </a:lnTo>
                    <a:lnTo>
                      <a:pt x="3150" y="9785"/>
                    </a:lnTo>
                    <a:lnTo>
                      <a:pt x="3308" y="8755"/>
                    </a:lnTo>
                    <a:lnTo>
                      <a:pt x="3427" y="7705"/>
                    </a:lnTo>
                    <a:lnTo>
                      <a:pt x="3506" y="6656"/>
                    </a:lnTo>
                    <a:lnTo>
                      <a:pt x="3566" y="5626"/>
                    </a:lnTo>
                    <a:lnTo>
                      <a:pt x="3566" y="4576"/>
                    </a:lnTo>
                    <a:lnTo>
                      <a:pt x="3566" y="4061"/>
                    </a:lnTo>
                    <a:lnTo>
                      <a:pt x="3526" y="3546"/>
                    </a:lnTo>
                    <a:lnTo>
                      <a:pt x="3487" y="3011"/>
                    </a:lnTo>
                    <a:lnTo>
                      <a:pt x="3447" y="2496"/>
                    </a:lnTo>
                    <a:lnTo>
                      <a:pt x="3348" y="1823"/>
                    </a:lnTo>
                    <a:lnTo>
                      <a:pt x="3288" y="1466"/>
                    </a:lnTo>
                    <a:lnTo>
                      <a:pt x="3189" y="1090"/>
                    </a:lnTo>
                    <a:lnTo>
                      <a:pt x="3051" y="753"/>
                    </a:lnTo>
                    <a:lnTo>
                      <a:pt x="2972" y="595"/>
                    </a:lnTo>
                    <a:lnTo>
                      <a:pt x="2892" y="456"/>
                    </a:lnTo>
                    <a:lnTo>
                      <a:pt x="2793" y="337"/>
                    </a:lnTo>
                    <a:lnTo>
                      <a:pt x="2674" y="219"/>
                    </a:lnTo>
                    <a:lnTo>
                      <a:pt x="2556" y="120"/>
                    </a:lnTo>
                    <a:lnTo>
                      <a:pt x="2417" y="60"/>
                    </a:lnTo>
                    <a:lnTo>
                      <a:pt x="2298" y="21"/>
                    </a:lnTo>
                    <a:lnTo>
                      <a:pt x="219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9" name="Google Shape;6689;p24"/>
              <p:cNvSpPr/>
              <p:nvPr/>
            </p:nvSpPr>
            <p:spPr>
              <a:xfrm>
                <a:off x="2229450" y="1102150"/>
                <a:ext cx="951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0" y="120"/>
                    </a:lnTo>
                    <a:lnTo>
                      <a:pt x="2041" y="179"/>
                    </a:lnTo>
                    <a:lnTo>
                      <a:pt x="2001" y="239"/>
                    </a:lnTo>
                    <a:lnTo>
                      <a:pt x="2001" y="318"/>
                    </a:lnTo>
                    <a:lnTo>
                      <a:pt x="1585" y="4596"/>
                    </a:lnTo>
                    <a:lnTo>
                      <a:pt x="1407" y="6755"/>
                    </a:lnTo>
                    <a:lnTo>
                      <a:pt x="1229" y="8894"/>
                    </a:lnTo>
                    <a:lnTo>
                      <a:pt x="1110" y="11053"/>
                    </a:lnTo>
                    <a:lnTo>
                      <a:pt x="1011" y="13212"/>
                    </a:lnTo>
                    <a:lnTo>
                      <a:pt x="99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91" y="17529"/>
                    </a:lnTo>
                    <a:lnTo>
                      <a:pt x="1050" y="19688"/>
                    </a:lnTo>
                    <a:lnTo>
                      <a:pt x="1149" y="21867"/>
                    </a:lnTo>
                    <a:lnTo>
                      <a:pt x="1288" y="24026"/>
                    </a:lnTo>
                    <a:lnTo>
                      <a:pt x="1446" y="26205"/>
                    </a:lnTo>
                    <a:lnTo>
                      <a:pt x="1803" y="30542"/>
                    </a:lnTo>
                    <a:lnTo>
                      <a:pt x="2159" y="34860"/>
                    </a:lnTo>
                    <a:lnTo>
                      <a:pt x="2496" y="39138"/>
                    </a:lnTo>
                    <a:lnTo>
                      <a:pt x="2674" y="41277"/>
                    </a:lnTo>
                    <a:lnTo>
                      <a:pt x="2853" y="43416"/>
                    </a:lnTo>
                    <a:lnTo>
                      <a:pt x="2991" y="45555"/>
                    </a:lnTo>
                    <a:lnTo>
                      <a:pt x="3110" y="47694"/>
                    </a:lnTo>
                    <a:lnTo>
                      <a:pt x="3189" y="49853"/>
                    </a:lnTo>
                    <a:lnTo>
                      <a:pt x="3209" y="50923"/>
                    </a:lnTo>
                    <a:lnTo>
                      <a:pt x="3229" y="51992"/>
                    </a:lnTo>
                    <a:lnTo>
                      <a:pt x="3229" y="53062"/>
                    </a:lnTo>
                    <a:lnTo>
                      <a:pt x="3189" y="54131"/>
                    </a:lnTo>
                    <a:lnTo>
                      <a:pt x="3150" y="55201"/>
                    </a:lnTo>
                    <a:lnTo>
                      <a:pt x="3090" y="56270"/>
                    </a:lnTo>
                    <a:lnTo>
                      <a:pt x="3011" y="57340"/>
                    </a:lnTo>
                    <a:lnTo>
                      <a:pt x="2892" y="58409"/>
                    </a:lnTo>
                    <a:lnTo>
                      <a:pt x="2754" y="59479"/>
                    </a:lnTo>
                    <a:lnTo>
                      <a:pt x="2595" y="60529"/>
                    </a:lnTo>
                    <a:lnTo>
                      <a:pt x="2437" y="61578"/>
                    </a:lnTo>
                    <a:lnTo>
                      <a:pt x="2239" y="62589"/>
                    </a:lnTo>
                    <a:lnTo>
                      <a:pt x="1843" y="64648"/>
                    </a:lnTo>
                    <a:lnTo>
                      <a:pt x="1427" y="66688"/>
                    </a:lnTo>
                    <a:lnTo>
                      <a:pt x="1030" y="68729"/>
                    </a:lnTo>
                    <a:lnTo>
                      <a:pt x="832" y="69778"/>
                    </a:lnTo>
                    <a:lnTo>
                      <a:pt x="654" y="70828"/>
                    </a:lnTo>
                    <a:lnTo>
                      <a:pt x="496" y="71878"/>
                    </a:lnTo>
                    <a:lnTo>
                      <a:pt x="337" y="72947"/>
                    </a:lnTo>
                    <a:lnTo>
                      <a:pt x="218" y="74017"/>
                    </a:lnTo>
                    <a:lnTo>
                      <a:pt x="119" y="75086"/>
                    </a:lnTo>
                    <a:lnTo>
                      <a:pt x="60" y="76156"/>
                    </a:lnTo>
                    <a:lnTo>
                      <a:pt x="20" y="77206"/>
                    </a:lnTo>
                    <a:lnTo>
                      <a:pt x="1" y="78275"/>
                    </a:lnTo>
                    <a:lnTo>
                      <a:pt x="40" y="79345"/>
                    </a:lnTo>
                    <a:lnTo>
                      <a:pt x="119" y="80414"/>
                    </a:lnTo>
                    <a:lnTo>
                      <a:pt x="238" y="81464"/>
                    </a:lnTo>
                    <a:lnTo>
                      <a:pt x="317" y="81979"/>
                    </a:lnTo>
                    <a:lnTo>
                      <a:pt x="416" y="82514"/>
                    </a:lnTo>
                    <a:lnTo>
                      <a:pt x="516" y="83029"/>
                    </a:lnTo>
                    <a:lnTo>
                      <a:pt x="634" y="83544"/>
                    </a:lnTo>
                    <a:lnTo>
                      <a:pt x="753" y="84059"/>
                    </a:lnTo>
                    <a:lnTo>
                      <a:pt x="912" y="84574"/>
                    </a:lnTo>
                    <a:lnTo>
                      <a:pt x="1070" y="85088"/>
                    </a:lnTo>
                    <a:lnTo>
                      <a:pt x="1229" y="85584"/>
                    </a:lnTo>
                    <a:lnTo>
                      <a:pt x="1268" y="85643"/>
                    </a:lnTo>
                    <a:lnTo>
                      <a:pt x="1308" y="85702"/>
                    </a:lnTo>
                    <a:lnTo>
                      <a:pt x="1347" y="85742"/>
                    </a:lnTo>
                    <a:lnTo>
                      <a:pt x="140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83" y="85663"/>
                    </a:lnTo>
                    <a:lnTo>
                      <a:pt x="1803" y="85603"/>
                    </a:lnTo>
                    <a:lnTo>
                      <a:pt x="1803" y="85544"/>
                    </a:lnTo>
                    <a:lnTo>
                      <a:pt x="1803" y="85485"/>
                    </a:lnTo>
                    <a:lnTo>
                      <a:pt x="1783" y="85405"/>
                    </a:lnTo>
                    <a:lnTo>
                      <a:pt x="1625" y="84950"/>
                    </a:lnTo>
                    <a:lnTo>
                      <a:pt x="1466" y="84474"/>
                    </a:lnTo>
                    <a:lnTo>
                      <a:pt x="1347" y="83999"/>
                    </a:lnTo>
                    <a:lnTo>
                      <a:pt x="1209" y="83524"/>
                    </a:lnTo>
                    <a:lnTo>
                      <a:pt x="1011" y="82573"/>
                    </a:lnTo>
                    <a:lnTo>
                      <a:pt x="832" y="81603"/>
                    </a:lnTo>
                    <a:lnTo>
                      <a:pt x="714" y="80632"/>
                    </a:lnTo>
                    <a:lnTo>
                      <a:pt x="634" y="79662"/>
                    </a:lnTo>
                    <a:lnTo>
                      <a:pt x="595" y="78671"/>
                    </a:lnTo>
                    <a:lnTo>
                      <a:pt x="575" y="77681"/>
                    </a:lnTo>
                    <a:lnTo>
                      <a:pt x="595" y="76710"/>
                    </a:lnTo>
                    <a:lnTo>
                      <a:pt x="634" y="75720"/>
                    </a:lnTo>
                    <a:lnTo>
                      <a:pt x="714" y="74730"/>
                    </a:lnTo>
                    <a:lnTo>
                      <a:pt x="813" y="73740"/>
                    </a:lnTo>
                    <a:lnTo>
                      <a:pt x="931" y="72749"/>
                    </a:lnTo>
                    <a:lnTo>
                      <a:pt x="1070" y="71779"/>
                    </a:lnTo>
                    <a:lnTo>
                      <a:pt x="1229" y="70808"/>
                    </a:lnTo>
                    <a:lnTo>
                      <a:pt x="1407" y="69838"/>
                    </a:lnTo>
                    <a:lnTo>
                      <a:pt x="1783" y="67837"/>
                    </a:lnTo>
                    <a:lnTo>
                      <a:pt x="2159" y="65837"/>
                    </a:lnTo>
                    <a:lnTo>
                      <a:pt x="2556" y="63856"/>
                    </a:lnTo>
                    <a:lnTo>
                      <a:pt x="2912" y="61856"/>
                    </a:lnTo>
                    <a:lnTo>
                      <a:pt x="3071" y="60865"/>
                    </a:lnTo>
                    <a:lnTo>
                      <a:pt x="3229" y="59855"/>
                    </a:lnTo>
                    <a:lnTo>
                      <a:pt x="3368" y="58865"/>
                    </a:lnTo>
                    <a:lnTo>
                      <a:pt x="3486" y="57855"/>
                    </a:lnTo>
                    <a:lnTo>
                      <a:pt x="3605" y="56845"/>
                    </a:lnTo>
                    <a:lnTo>
                      <a:pt x="3685" y="55815"/>
                    </a:lnTo>
                    <a:lnTo>
                      <a:pt x="3744" y="54805"/>
                    </a:lnTo>
                    <a:lnTo>
                      <a:pt x="3784" y="53775"/>
                    </a:lnTo>
                    <a:lnTo>
                      <a:pt x="3803" y="52705"/>
                    </a:lnTo>
                    <a:lnTo>
                      <a:pt x="3803" y="51636"/>
                    </a:lnTo>
                    <a:lnTo>
                      <a:pt x="3784" y="50566"/>
                    </a:lnTo>
                    <a:lnTo>
                      <a:pt x="3764" y="49497"/>
                    </a:lnTo>
                    <a:lnTo>
                      <a:pt x="3665" y="47358"/>
                    </a:lnTo>
                    <a:lnTo>
                      <a:pt x="3546" y="45219"/>
                    </a:lnTo>
                    <a:lnTo>
                      <a:pt x="3387" y="43079"/>
                    </a:lnTo>
                    <a:lnTo>
                      <a:pt x="3209" y="40940"/>
                    </a:lnTo>
                    <a:lnTo>
                      <a:pt x="2853" y="36682"/>
                    </a:lnTo>
                    <a:lnTo>
                      <a:pt x="2516" y="32424"/>
                    </a:lnTo>
                    <a:lnTo>
                      <a:pt x="2159" y="28165"/>
                    </a:lnTo>
                    <a:lnTo>
                      <a:pt x="2001" y="26026"/>
                    </a:lnTo>
                    <a:lnTo>
                      <a:pt x="1862" y="23907"/>
                    </a:lnTo>
                    <a:lnTo>
                      <a:pt x="1724" y="21768"/>
                    </a:lnTo>
                    <a:lnTo>
                      <a:pt x="1625" y="19649"/>
                    </a:lnTo>
                    <a:lnTo>
                      <a:pt x="1585" y="18421"/>
                    </a:lnTo>
                    <a:lnTo>
                      <a:pt x="1545" y="17213"/>
                    </a:lnTo>
                    <a:lnTo>
                      <a:pt x="1545" y="16004"/>
                    </a:lnTo>
                    <a:lnTo>
                      <a:pt x="1565" y="14796"/>
                    </a:lnTo>
                    <a:lnTo>
                      <a:pt x="1585" y="13588"/>
                    </a:lnTo>
                    <a:lnTo>
                      <a:pt x="1625" y="12380"/>
                    </a:lnTo>
                    <a:lnTo>
                      <a:pt x="1684" y="11172"/>
                    </a:lnTo>
                    <a:lnTo>
                      <a:pt x="1743" y="9963"/>
                    </a:lnTo>
                    <a:lnTo>
                      <a:pt x="1922" y="7547"/>
                    </a:lnTo>
                    <a:lnTo>
                      <a:pt x="2100" y="5131"/>
                    </a:lnTo>
                    <a:lnTo>
                      <a:pt x="2338" y="2714"/>
                    </a:lnTo>
                    <a:lnTo>
                      <a:pt x="2556" y="318"/>
                    </a:lnTo>
                    <a:lnTo>
                      <a:pt x="2556" y="239"/>
                    </a:lnTo>
                    <a:lnTo>
                      <a:pt x="2556" y="179"/>
                    </a:lnTo>
                    <a:lnTo>
                      <a:pt x="2536" y="120"/>
                    </a:lnTo>
                    <a:lnTo>
                      <a:pt x="2496" y="80"/>
                    </a:lnTo>
                    <a:lnTo>
                      <a:pt x="241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0" name="Google Shape;6690;p24"/>
              <p:cNvSpPr/>
              <p:nvPr/>
            </p:nvSpPr>
            <p:spPr>
              <a:xfrm>
                <a:off x="2274025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4" y="0"/>
                    </a:moveTo>
                    <a:lnTo>
                      <a:pt x="6714" y="40"/>
                    </a:lnTo>
                    <a:lnTo>
                      <a:pt x="6655" y="79"/>
                    </a:lnTo>
                    <a:lnTo>
                      <a:pt x="6615" y="139"/>
                    </a:lnTo>
                    <a:lnTo>
                      <a:pt x="6298" y="674"/>
                    </a:lnTo>
                    <a:lnTo>
                      <a:pt x="6021" y="1208"/>
                    </a:lnTo>
                    <a:lnTo>
                      <a:pt x="5784" y="1743"/>
                    </a:lnTo>
                    <a:lnTo>
                      <a:pt x="5566" y="2298"/>
                    </a:lnTo>
                    <a:lnTo>
                      <a:pt x="5368" y="2872"/>
                    </a:lnTo>
                    <a:lnTo>
                      <a:pt x="5209" y="3446"/>
                    </a:lnTo>
                    <a:lnTo>
                      <a:pt x="5070" y="4021"/>
                    </a:lnTo>
                    <a:lnTo>
                      <a:pt x="4952" y="4595"/>
                    </a:lnTo>
                    <a:lnTo>
                      <a:pt x="4872" y="5189"/>
                    </a:lnTo>
                    <a:lnTo>
                      <a:pt x="4793" y="5784"/>
                    </a:lnTo>
                    <a:lnTo>
                      <a:pt x="4734" y="6378"/>
                    </a:lnTo>
                    <a:lnTo>
                      <a:pt x="4714" y="6972"/>
                    </a:lnTo>
                    <a:lnTo>
                      <a:pt x="4694" y="7586"/>
                    </a:lnTo>
                    <a:lnTo>
                      <a:pt x="4674" y="8180"/>
                    </a:lnTo>
                    <a:lnTo>
                      <a:pt x="4694" y="9408"/>
                    </a:lnTo>
                    <a:lnTo>
                      <a:pt x="4773" y="10636"/>
                    </a:lnTo>
                    <a:lnTo>
                      <a:pt x="4853" y="11884"/>
                    </a:lnTo>
                    <a:lnTo>
                      <a:pt x="5051" y="14340"/>
                    </a:lnTo>
                    <a:lnTo>
                      <a:pt x="5130" y="15588"/>
                    </a:lnTo>
                    <a:lnTo>
                      <a:pt x="5189" y="16796"/>
                    </a:lnTo>
                    <a:lnTo>
                      <a:pt x="5209" y="18004"/>
                    </a:lnTo>
                    <a:lnTo>
                      <a:pt x="5209" y="18598"/>
                    </a:lnTo>
                    <a:lnTo>
                      <a:pt x="5189" y="19192"/>
                    </a:lnTo>
                    <a:lnTo>
                      <a:pt x="5150" y="19886"/>
                    </a:lnTo>
                    <a:lnTo>
                      <a:pt x="5070" y="20579"/>
                    </a:lnTo>
                    <a:lnTo>
                      <a:pt x="4991" y="21272"/>
                    </a:lnTo>
                    <a:lnTo>
                      <a:pt x="4872" y="21946"/>
                    </a:lnTo>
                    <a:lnTo>
                      <a:pt x="4754" y="22619"/>
                    </a:lnTo>
                    <a:lnTo>
                      <a:pt x="4615" y="23292"/>
                    </a:lnTo>
                    <a:lnTo>
                      <a:pt x="4457" y="23966"/>
                    </a:lnTo>
                    <a:lnTo>
                      <a:pt x="4298" y="24639"/>
                    </a:lnTo>
                    <a:lnTo>
                      <a:pt x="3942" y="25907"/>
                    </a:lnTo>
                    <a:lnTo>
                      <a:pt x="3585" y="27174"/>
                    </a:lnTo>
                    <a:lnTo>
                      <a:pt x="3526" y="27452"/>
                    </a:lnTo>
                    <a:lnTo>
                      <a:pt x="3407" y="27848"/>
                    </a:lnTo>
                    <a:lnTo>
                      <a:pt x="3347" y="28046"/>
                    </a:lnTo>
                    <a:lnTo>
                      <a:pt x="3268" y="28204"/>
                    </a:lnTo>
                    <a:lnTo>
                      <a:pt x="3209" y="28323"/>
                    </a:lnTo>
                    <a:lnTo>
                      <a:pt x="3169" y="28363"/>
                    </a:lnTo>
                    <a:lnTo>
                      <a:pt x="3110" y="28363"/>
                    </a:lnTo>
                    <a:lnTo>
                      <a:pt x="3070" y="28323"/>
                    </a:lnTo>
                    <a:lnTo>
                      <a:pt x="3011" y="28224"/>
                    </a:lnTo>
                    <a:lnTo>
                      <a:pt x="2971" y="28066"/>
                    </a:lnTo>
                    <a:lnTo>
                      <a:pt x="2912" y="27887"/>
                    </a:lnTo>
                    <a:lnTo>
                      <a:pt x="2852" y="27491"/>
                    </a:lnTo>
                    <a:lnTo>
                      <a:pt x="2793" y="27194"/>
                    </a:lnTo>
                    <a:lnTo>
                      <a:pt x="2694" y="26521"/>
                    </a:lnTo>
                    <a:lnTo>
                      <a:pt x="2595" y="25867"/>
                    </a:lnTo>
                    <a:lnTo>
                      <a:pt x="2515" y="25174"/>
                    </a:lnTo>
                    <a:lnTo>
                      <a:pt x="2436" y="24501"/>
                    </a:lnTo>
                    <a:lnTo>
                      <a:pt x="2397" y="23827"/>
                    </a:lnTo>
                    <a:lnTo>
                      <a:pt x="2357" y="23154"/>
                    </a:lnTo>
                    <a:lnTo>
                      <a:pt x="2298" y="21787"/>
                    </a:lnTo>
                    <a:lnTo>
                      <a:pt x="2298" y="20420"/>
                    </a:lnTo>
                    <a:lnTo>
                      <a:pt x="2298" y="19054"/>
                    </a:lnTo>
                    <a:lnTo>
                      <a:pt x="2298" y="16321"/>
                    </a:lnTo>
                    <a:lnTo>
                      <a:pt x="2317" y="15152"/>
                    </a:lnTo>
                    <a:lnTo>
                      <a:pt x="2298" y="13904"/>
                    </a:lnTo>
                    <a:lnTo>
                      <a:pt x="2298" y="13270"/>
                    </a:lnTo>
                    <a:lnTo>
                      <a:pt x="2258" y="12637"/>
                    </a:lnTo>
                    <a:lnTo>
                      <a:pt x="2218" y="12003"/>
                    </a:lnTo>
                    <a:lnTo>
                      <a:pt x="2159" y="11369"/>
                    </a:lnTo>
                    <a:lnTo>
                      <a:pt x="2060" y="10735"/>
                    </a:lnTo>
                    <a:lnTo>
                      <a:pt x="1961" y="10121"/>
                    </a:lnTo>
                    <a:lnTo>
                      <a:pt x="1802" y="9527"/>
                    </a:lnTo>
                    <a:lnTo>
                      <a:pt x="1624" y="8953"/>
                    </a:lnTo>
                    <a:lnTo>
                      <a:pt x="1525" y="8675"/>
                    </a:lnTo>
                    <a:lnTo>
                      <a:pt x="1406" y="8398"/>
                    </a:lnTo>
                    <a:lnTo>
                      <a:pt x="1288" y="8141"/>
                    </a:lnTo>
                    <a:lnTo>
                      <a:pt x="1149" y="7883"/>
                    </a:lnTo>
                    <a:lnTo>
                      <a:pt x="1010" y="7626"/>
                    </a:lnTo>
                    <a:lnTo>
                      <a:pt x="852" y="7388"/>
                    </a:lnTo>
                    <a:lnTo>
                      <a:pt x="674" y="7150"/>
                    </a:lnTo>
                    <a:lnTo>
                      <a:pt x="495" y="6932"/>
                    </a:lnTo>
                    <a:lnTo>
                      <a:pt x="436" y="6893"/>
                    </a:lnTo>
                    <a:lnTo>
                      <a:pt x="376" y="6853"/>
                    </a:lnTo>
                    <a:lnTo>
                      <a:pt x="337" y="6833"/>
                    </a:lnTo>
                    <a:lnTo>
                      <a:pt x="277" y="6833"/>
                    </a:lnTo>
                    <a:lnTo>
                      <a:pt x="178" y="6873"/>
                    </a:lnTo>
                    <a:lnTo>
                      <a:pt x="99" y="6952"/>
                    </a:lnTo>
                    <a:lnTo>
                      <a:pt x="40" y="7051"/>
                    </a:lnTo>
                    <a:lnTo>
                      <a:pt x="0" y="7150"/>
                    </a:lnTo>
                    <a:lnTo>
                      <a:pt x="0" y="7229"/>
                    </a:lnTo>
                    <a:lnTo>
                      <a:pt x="20" y="7289"/>
                    </a:lnTo>
                    <a:lnTo>
                      <a:pt x="40" y="7348"/>
                    </a:lnTo>
                    <a:lnTo>
                      <a:pt x="79" y="7408"/>
                    </a:lnTo>
                    <a:lnTo>
                      <a:pt x="277" y="7626"/>
                    </a:lnTo>
                    <a:lnTo>
                      <a:pt x="436" y="7863"/>
                    </a:lnTo>
                    <a:lnTo>
                      <a:pt x="594" y="8121"/>
                    </a:lnTo>
                    <a:lnTo>
                      <a:pt x="733" y="8378"/>
                    </a:lnTo>
                    <a:lnTo>
                      <a:pt x="872" y="8636"/>
                    </a:lnTo>
                    <a:lnTo>
                      <a:pt x="971" y="8913"/>
                    </a:lnTo>
                    <a:lnTo>
                      <a:pt x="1089" y="9190"/>
                    </a:lnTo>
                    <a:lnTo>
                      <a:pt x="1169" y="9468"/>
                    </a:lnTo>
                    <a:lnTo>
                      <a:pt x="1327" y="10062"/>
                    </a:lnTo>
                    <a:lnTo>
                      <a:pt x="1446" y="10656"/>
                    </a:lnTo>
                    <a:lnTo>
                      <a:pt x="1525" y="11270"/>
                    </a:lnTo>
                    <a:lnTo>
                      <a:pt x="1585" y="11884"/>
                    </a:lnTo>
                    <a:lnTo>
                      <a:pt x="1644" y="12577"/>
                    </a:lnTo>
                    <a:lnTo>
                      <a:pt x="1684" y="13270"/>
                    </a:lnTo>
                    <a:lnTo>
                      <a:pt x="1723" y="14657"/>
                    </a:lnTo>
                    <a:lnTo>
                      <a:pt x="1743" y="16043"/>
                    </a:lnTo>
                    <a:lnTo>
                      <a:pt x="1743" y="17430"/>
                    </a:lnTo>
                    <a:lnTo>
                      <a:pt x="1723" y="20143"/>
                    </a:lnTo>
                    <a:lnTo>
                      <a:pt x="1723" y="21510"/>
                    </a:lnTo>
                    <a:lnTo>
                      <a:pt x="1763" y="22876"/>
                    </a:lnTo>
                    <a:lnTo>
                      <a:pt x="1802" y="23570"/>
                    </a:lnTo>
                    <a:lnTo>
                      <a:pt x="1842" y="24243"/>
                    </a:lnTo>
                    <a:lnTo>
                      <a:pt x="1902" y="24936"/>
                    </a:lnTo>
                    <a:lnTo>
                      <a:pt x="1961" y="25610"/>
                    </a:lnTo>
                    <a:lnTo>
                      <a:pt x="2060" y="26283"/>
                    </a:lnTo>
                    <a:lnTo>
                      <a:pt x="2159" y="26956"/>
                    </a:lnTo>
                    <a:lnTo>
                      <a:pt x="2298" y="27610"/>
                    </a:lnTo>
                    <a:lnTo>
                      <a:pt x="2436" y="28284"/>
                    </a:lnTo>
                    <a:lnTo>
                      <a:pt x="2515" y="28600"/>
                    </a:lnTo>
                    <a:lnTo>
                      <a:pt x="2575" y="28759"/>
                    </a:lnTo>
                    <a:lnTo>
                      <a:pt x="2634" y="28897"/>
                    </a:lnTo>
                    <a:lnTo>
                      <a:pt x="2733" y="29036"/>
                    </a:lnTo>
                    <a:lnTo>
                      <a:pt x="2832" y="29135"/>
                    </a:lnTo>
                    <a:lnTo>
                      <a:pt x="2892" y="29175"/>
                    </a:lnTo>
                    <a:lnTo>
                      <a:pt x="2951" y="29195"/>
                    </a:lnTo>
                    <a:lnTo>
                      <a:pt x="3030" y="29214"/>
                    </a:lnTo>
                    <a:lnTo>
                      <a:pt x="3110" y="29214"/>
                    </a:lnTo>
                    <a:lnTo>
                      <a:pt x="3248" y="29195"/>
                    </a:lnTo>
                    <a:lnTo>
                      <a:pt x="3367" y="29115"/>
                    </a:lnTo>
                    <a:lnTo>
                      <a:pt x="3466" y="29036"/>
                    </a:lnTo>
                    <a:lnTo>
                      <a:pt x="3565" y="28917"/>
                    </a:lnTo>
                    <a:lnTo>
                      <a:pt x="3644" y="28798"/>
                    </a:lnTo>
                    <a:lnTo>
                      <a:pt x="3704" y="28660"/>
                    </a:lnTo>
                    <a:lnTo>
                      <a:pt x="3823" y="28402"/>
                    </a:lnTo>
                    <a:lnTo>
                      <a:pt x="4060" y="27749"/>
                    </a:lnTo>
                    <a:lnTo>
                      <a:pt x="4278" y="27095"/>
                    </a:lnTo>
                    <a:lnTo>
                      <a:pt x="4457" y="26422"/>
                    </a:lnTo>
                    <a:lnTo>
                      <a:pt x="4655" y="25748"/>
                    </a:lnTo>
                    <a:lnTo>
                      <a:pt x="4813" y="25055"/>
                    </a:lnTo>
                    <a:lnTo>
                      <a:pt x="4971" y="24362"/>
                    </a:lnTo>
                    <a:lnTo>
                      <a:pt x="5269" y="22995"/>
                    </a:lnTo>
                    <a:lnTo>
                      <a:pt x="5387" y="22302"/>
                    </a:lnTo>
                    <a:lnTo>
                      <a:pt x="5506" y="21609"/>
                    </a:lnTo>
                    <a:lnTo>
                      <a:pt x="5585" y="20896"/>
                    </a:lnTo>
                    <a:lnTo>
                      <a:pt x="5645" y="20203"/>
                    </a:lnTo>
                    <a:lnTo>
                      <a:pt x="5684" y="19509"/>
                    </a:lnTo>
                    <a:lnTo>
                      <a:pt x="5724" y="18796"/>
                    </a:lnTo>
                    <a:lnTo>
                      <a:pt x="5724" y="18103"/>
                    </a:lnTo>
                    <a:lnTo>
                      <a:pt x="5724" y="17410"/>
                    </a:lnTo>
                    <a:lnTo>
                      <a:pt x="5684" y="16023"/>
                    </a:lnTo>
                    <a:lnTo>
                      <a:pt x="5605" y="14617"/>
                    </a:lnTo>
                    <a:lnTo>
                      <a:pt x="5506" y="13211"/>
                    </a:lnTo>
                    <a:lnTo>
                      <a:pt x="5407" y="11785"/>
                    </a:lnTo>
                    <a:lnTo>
                      <a:pt x="5308" y="10319"/>
                    </a:lnTo>
                    <a:lnTo>
                      <a:pt x="5269" y="9586"/>
                    </a:lnTo>
                    <a:lnTo>
                      <a:pt x="5249" y="8854"/>
                    </a:lnTo>
                    <a:lnTo>
                      <a:pt x="5249" y="8121"/>
                    </a:lnTo>
                    <a:lnTo>
                      <a:pt x="5269" y="7368"/>
                    </a:lnTo>
                    <a:lnTo>
                      <a:pt x="5308" y="6635"/>
                    </a:lnTo>
                    <a:lnTo>
                      <a:pt x="5368" y="5902"/>
                    </a:lnTo>
                    <a:lnTo>
                      <a:pt x="5467" y="5189"/>
                    </a:lnTo>
                    <a:lnTo>
                      <a:pt x="5585" y="4476"/>
                    </a:lnTo>
                    <a:lnTo>
                      <a:pt x="5744" y="3763"/>
                    </a:lnTo>
                    <a:lnTo>
                      <a:pt x="5942" y="3070"/>
                    </a:lnTo>
                    <a:lnTo>
                      <a:pt x="6160" y="2397"/>
                    </a:lnTo>
                    <a:lnTo>
                      <a:pt x="6437" y="1743"/>
                    </a:lnTo>
                    <a:lnTo>
                      <a:pt x="6576" y="1406"/>
                    </a:lnTo>
                    <a:lnTo>
                      <a:pt x="6754" y="1090"/>
                    </a:lnTo>
                    <a:lnTo>
                      <a:pt x="6912" y="773"/>
                    </a:lnTo>
                    <a:lnTo>
                      <a:pt x="7111" y="476"/>
                    </a:lnTo>
                    <a:lnTo>
                      <a:pt x="7130" y="396"/>
                    </a:lnTo>
                    <a:lnTo>
                      <a:pt x="7150" y="337"/>
                    </a:lnTo>
                    <a:lnTo>
                      <a:pt x="7150" y="277"/>
                    </a:lnTo>
                    <a:lnTo>
                      <a:pt x="7150" y="218"/>
                    </a:lnTo>
                    <a:lnTo>
                      <a:pt x="7111" y="119"/>
                    </a:lnTo>
                    <a:lnTo>
                      <a:pt x="7012" y="40"/>
                    </a:lnTo>
                    <a:lnTo>
                      <a:pt x="691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1" name="Google Shape;6691;p24"/>
              <p:cNvSpPr/>
              <p:nvPr/>
            </p:nvSpPr>
            <p:spPr>
              <a:xfrm>
                <a:off x="2477525" y="818425"/>
                <a:ext cx="88150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14024" extrusionOk="0">
                    <a:moveTo>
                      <a:pt x="258" y="1"/>
                    </a:moveTo>
                    <a:lnTo>
                      <a:pt x="159" y="41"/>
                    </a:lnTo>
                    <a:lnTo>
                      <a:pt x="80" y="120"/>
                    </a:lnTo>
                    <a:lnTo>
                      <a:pt x="20" y="239"/>
                    </a:lnTo>
                    <a:lnTo>
                      <a:pt x="0" y="357"/>
                    </a:lnTo>
                    <a:lnTo>
                      <a:pt x="0" y="437"/>
                    </a:lnTo>
                    <a:lnTo>
                      <a:pt x="20" y="496"/>
                    </a:lnTo>
                    <a:lnTo>
                      <a:pt x="337" y="1288"/>
                    </a:lnTo>
                    <a:lnTo>
                      <a:pt x="614" y="2081"/>
                    </a:lnTo>
                    <a:lnTo>
                      <a:pt x="852" y="2893"/>
                    </a:lnTo>
                    <a:lnTo>
                      <a:pt x="1070" y="3705"/>
                    </a:lnTo>
                    <a:lnTo>
                      <a:pt x="1248" y="4537"/>
                    </a:lnTo>
                    <a:lnTo>
                      <a:pt x="1427" y="5388"/>
                    </a:lnTo>
                    <a:lnTo>
                      <a:pt x="1565" y="6220"/>
                    </a:lnTo>
                    <a:lnTo>
                      <a:pt x="1704" y="7072"/>
                    </a:lnTo>
                    <a:lnTo>
                      <a:pt x="1981" y="8775"/>
                    </a:lnTo>
                    <a:lnTo>
                      <a:pt x="2239" y="10459"/>
                    </a:lnTo>
                    <a:lnTo>
                      <a:pt x="2397" y="11310"/>
                    </a:lnTo>
                    <a:lnTo>
                      <a:pt x="2555" y="12142"/>
                    </a:lnTo>
                    <a:lnTo>
                      <a:pt x="2754" y="12974"/>
                    </a:lnTo>
                    <a:lnTo>
                      <a:pt x="2952" y="13806"/>
                    </a:lnTo>
                    <a:lnTo>
                      <a:pt x="2991" y="13865"/>
                    </a:lnTo>
                    <a:lnTo>
                      <a:pt x="3011" y="13925"/>
                    </a:lnTo>
                    <a:lnTo>
                      <a:pt x="3051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08" y="14024"/>
                    </a:lnTo>
                    <a:lnTo>
                      <a:pt x="3407" y="13964"/>
                    </a:lnTo>
                    <a:lnTo>
                      <a:pt x="3486" y="13885"/>
                    </a:lnTo>
                    <a:lnTo>
                      <a:pt x="3506" y="13826"/>
                    </a:lnTo>
                    <a:lnTo>
                      <a:pt x="3526" y="13766"/>
                    </a:lnTo>
                    <a:lnTo>
                      <a:pt x="3526" y="13687"/>
                    </a:lnTo>
                    <a:lnTo>
                      <a:pt x="3506" y="13628"/>
                    </a:lnTo>
                    <a:lnTo>
                      <a:pt x="3288" y="12796"/>
                    </a:lnTo>
                    <a:lnTo>
                      <a:pt x="3110" y="11944"/>
                    </a:lnTo>
                    <a:lnTo>
                      <a:pt x="2932" y="11092"/>
                    </a:lnTo>
                    <a:lnTo>
                      <a:pt x="2773" y="10241"/>
                    </a:lnTo>
                    <a:lnTo>
                      <a:pt x="2496" y="8537"/>
                    </a:lnTo>
                    <a:lnTo>
                      <a:pt x="2239" y="6814"/>
                    </a:lnTo>
                    <a:lnTo>
                      <a:pt x="2100" y="5963"/>
                    </a:lnTo>
                    <a:lnTo>
                      <a:pt x="1941" y="5111"/>
                    </a:lnTo>
                    <a:lnTo>
                      <a:pt x="1763" y="4259"/>
                    </a:lnTo>
                    <a:lnTo>
                      <a:pt x="1585" y="3427"/>
                    </a:lnTo>
                    <a:lnTo>
                      <a:pt x="1367" y="2596"/>
                    </a:lnTo>
                    <a:lnTo>
                      <a:pt x="1110" y="1764"/>
                    </a:lnTo>
                    <a:lnTo>
                      <a:pt x="832" y="952"/>
                    </a:lnTo>
                    <a:lnTo>
                      <a:pt x="515" y="159"/>
                    </a:lnTo>
                    <a:lnTo>
                      <a:pt x="496" y="100"/>
                    </a:lnTo>
                    <a:lnTo>
                      <a:pt x="436" y="60"/>
                    </a:lnTo>
                    <a:lnTo>
                      <a:pt x="397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2" name="Google Shape;6692;p24"/>
              <p:cNvSpPr/>
              <p:nvPr/>
            </p:nvSpPr>
            <p:spPr>
              <a:xfrm>
                <a:off x="2544875" y="724850"/>
                <a:ext cx="160450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8" h="83247" extrusionOk="0">
                    <a:moveTo>
                      <a:pt x="198" y="1"/>
                    </a:moveTo>
                    <a:lnTo>
                      <a:pt x="99" y="60"/>
                    </a:lnTo>
                    <a:lnTo>
                      <a:pt x="40" y="139"/>
                    </a:lnTo>
                    <a:lnTo>
                      <a:pt x="20" y="199"/>
                    </a:lnTo>
                    <a:lnTo>
                      <a:pt x="0" y="258"/>
                    </a:lnTo>
                    <a:lnTo>
                      <a:pt x="0" y="317"/>
                    </a:lnTo>
                    <a:lnTo>
                      <a:pt x="20" y="397"/>
                    </a:lnTo>
                    <a:lnTo>
                      <a:pt x="297" y="1328"/>
                    </a:lnTo>
                    <a:lnTo>
                      <a:pt x="535" y="2278"/>
                    </a:lnTo>
                    <a:lnTo>
                      <a:pt x="733" y="3229"/>
                    </a:lnTo>
                    <a:lnTo>
                      <a:pt x="931" y="4199"/>
                    </a:lnTo>
                    <a:lnTo>
                      <a:pt x="1089" y="5150"/>
                    </a:lnTo>
                    <a:lnTo>
                      <a:pt x="1228" y="6121"/>
                    </a:lnTo>
                    <a:lnTo>
                      <a:pt x="1505" y="8081"/>
                    </a:lnTo>
                    <a:lnTo>
                      <a:pt x="1783" y="10141"/>
                    </a:lnTo>
                    <a:lnTo>
                      <a:pt x="2040" y="12201"/>
                    </a:lnTo>
                    <a:lnTo>
                      <a:pt x="2258" y="14281"/>
                    </a:lnTo>
                    <a:lnTo>
                      <a:pt x="2476" y="16341"/>
                    </a:lnTo>
                    <a:lnTo>
                      <a:pt x="2654" y="18401"/>
                    </a:lnTo>
                    <a:lnTo>
                      <a:pt x="2832" y="20460"/>
                    </a:lnTo>
                    <a:lnTo>
                      <a:pt x="2971" y="22520"/>
                    </a:lnTo>
                    <a:lnTo>
                      <a:pt x="3090" y="24600"/>
                    </a:lnTo>
                    <a:lnTo>
                      <a:pt x="3209" y="26660"/>
                    </a:lnTo>
                    <a:lnTo>
                      <a:pt x="3288" y="28720"/>
                    </a:lnTo>
                    <a:lnTo>
                      <a:pt x="3367" y="30799"/>
                    </a:lnTo>
                    <a:lnTo>
                      <a:pt x="3407" y="32859"/>
                    </a:lnTo>
                    <a:lnTo>
                      <a:pt x="3446" y="34899"/>
                    </a:lnTo>
                    <a:lnTo>
                      <a:pt x="3446" y="36919"/>
                    </a:lnTo>
                    <a:lnTo>
                      <a:pt x="3427" y="38940"/>
                    </a:lnTo>
                    <a:lnTo>
                      <a:pt x="3407" y="40980"/>
                    </a:lnTo>
                    <a:lnTo>
                      <a:pt x="3347" y="43059"/>
                    </a:lnTo>
                    <a:lnTo>
                      <a:pt x="3288" y="45139"/>
                    </a:lnTo>
                    <a:lnTo>
                      <a:pt x="3268" y="47219"/>
                    </a:lnTo>
                    <a:lnTo>
                      <a:pt x="3268" y="48249"/>
                    </a:lnTo>
                    <a:lnTo>
                      <a:pt x="3288" y="49298"/>
                    </a:lnTo>
                    <a:lnTo>
                      <a:pt x="3328" y="50289"/>
                    </a:lnTo>
                    <a:lnTo>
                      <a:pt x="3407" y="51279"/>
                    </a:lnTo>
                    <a:lnTo>
                      <a:pt x="3506" y="52269"/>
                    </a:lnTo>
                    <a:lnTo>
                      <a:pt x="3625" y="53260"/>
                    </a:lnTo>
                    <a:lnTo>
                      <a:pt x="3763" y="54250"/>
                    </a:lnTo>
                    <a:lnTo>
                      <a:pt x="3922" y="55220"/>
                    </a:lnTo>
                    <a:lnTo>
                      <a:pt x="4278" y="57161"/>
                    </a:lnTo>
                    <a:lnTo>
                      <a:pt x="4655" y="59102"/>
                    </a:lnTo>
                    <a:lnTo>
                      <a:pt x="5011" y="61063"/>
                    </a:lnTo>
                    <a:lnTo>
                      <a:pt x="5170" y="62034"/>
                    </a:lnTo>
                    <a:lnTo>
                      <a:pt x="5328" y="63024"/>
                    </a:lnTo>
                    <a:lnTo>
                      <a:pt x="5447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4" y="67223"/>
                    </a:lnTo>
                    <a:lnTo>
                      <a:pt x="5803" y="68352"/>
                    </a:lnTo>
                    <a:lnTo>
                      <a:pt x="5843" y="69481"/>
                    </a:lnTo>
                    <a:lnTo>
                      <a:pt x="5863" y="70610"/>
                    </a:lnTo>
                    <a:lnTo>
                      <a:pt x="5843" y="71739"/>
                    </a:lnTo>
                    <a:lnTo>
                      <a:pt x="5803" y="72848"/>
                    </a:lnTo>
                    <a:lnTo>
                      <a:pt x="5744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7" y="77324"/>
                    </a:lnTo>
                    <a:lnTo>
                      <a:pt x="5308" y="78433"/>
                    </a:lnTo>
                    <a:lnTo>
                      <a:pt x="5130" y="79542"/>
                    </a:lnTo>
                    <a:lnTo>
                      <a:pt x="4932" y="80652"/>
                    </a:lnTo>
                    <a:lnTo>
                      <a:pt x="4734" y="81741"/>
                    </a:lnTo>
                    <a:lnTo>
                      <a:pt x="4496" y="82850"/>
                    </a:lnTo>
                    <a:lnTo>
                      <a:pt x="4476" y="82909"/>
                    </a:lnTo>
                    <a:lnTo>
                      <a:pt x="4496" y="82989"/>
                    </a:lnTo>
                    <a:lnTo>
                      <a:pt x="4496" y="83048"/>
                    </a:lnTo>
                    <a:lnTo>
                      <a:pt x="4536" y="83108"/>
                    </a:lnTo>
                    <a:lnTo>
                      <a:pt x="4595" y="83187"/>
                    </a:lnTo>
                    <a:lnTo>
                      <a:pt x="4694" y="83246"/>
                    </a:lnTo>
                    <a:lnTo>
                      <a:pt x="4793" y="83246"/>
                    </a:lnTo>
                    <a:lnTo>
                      <a:pt x="4912" y="83226"/>
                    </a:lnTo>
                    <a:lnTo>
                      <a:pt x="4952" y="83187"/>
                    </a:lnTo>
                    <a:lnTo>
                      <a:pt x="4991" y="83147"/>
                    </a:lnTo>
                    <a:lnTo>
                      <a:pt x="5011" y="83088"/>
                    </a:lnTo>
                    <a:lnTo>
                      <a:pt x="5051" y="83008"/>
                    </a:lnTo>
                    <a:lnTo>
                      <a:pt x="5249" y="82058"/>
                    </a:lnTo>
                    <a:lnTo>
                      <a:pt x="5447" y="81107"/>
                    </a:lnTo>
                    <a:lnTo>
                      <a:pt x="5605" y="80156"/>
                    </a:lnTo>
                    <a:lnTo>
                      <a:pt x="5764" y="79186"/>
                    </a:lnTo>
                    <a:lnTo>
                      <a:pt x="5902" y="78215"/>
                    </a:lnTo>
                    <a:lnTo>
                      <a:pt x="6041" y="77245"/>
                    </a:lnTo>
                    <a:lnTo>
                      <a:pt x="6140" y="76274"/>
                    </a:lnTo>
                    <a:lnTo>
                      <a:pt x="6219" y="75304"/>
                    </a:lnTo>
                    <a:lnTo>
                      <a:pt x="6298" y="74314"/>
                    </a:lnTo>
                    <a:lnTo>
                      <a:pt x="6358" y="73343"/>
                    </a:lnTo>
                    <a:lnTo>
                      <a:pt x="6398" y="72353"/>
                    </a:lnTo>
                    <a:lnTo>
                      <a:pt x="6417" y="71382"/>
                    </a:lnTo>
                    <a:lnTo>
                      <a:pt x="6417" y="70392"/>
                    </a:lnTo>
                    <a:lnTo>
                      <a:pt x="6417" y="69421"/>
                    </a:lnTo>
                    <a:lnTo>
                      <a:pt x="6378" y="68431"/>
                    </a:lnTo>
                    <a:lnTo>
                      <a:pt x="6338" y="67461"/>
                    </a:lnTo>
                    <a:lnTo>
                      <a:pt x="6279" y="66490"/>
                    </a:lnTo>
                    <a:lnTo>
                      <a:pt x="6180" y="65539"/>
                    </a:lnTo>
                    <a:lnTo>
                      <a:pt x="6100" y="64589"/>
                    </a:lnTo>
                    <a:lnTo>
                      <a:pt x="5982" y="63638"/>
                    </a:lnTo>
                    <a:lnTo>
                      <a:pt x="5843" y="62687"/>
                    </a:lnTo>
                    <a:lnTo>
                      <a:pt x="5704" y="61737"/>
                    </a:lnTo>
                    <a:lnTo>
                      <a:pt x="5546" y="60786"/>
                    </a:lnTo>
                    <a:lnTo>
                      <a:pt x="5368" y="59855"/>
                    </a:lnTo>
                    <a:lnTo>
                      <a:pt x="4971" y="57795"/>
                    </a:lnTo>
                    <a:lnTo>
                      <a:pt x="4556" y="55735"/>
                    </a:lnTo>
                    <a:lnTo>
                      <a:pt x="4377" y="54705"/>
                    </a:lnTo>
                    <a:lnTo>
                      <a:pt x="4219" y="53656"/>
                    </a:lnTo>
                    <a:lnTo>
                      <a:pt x="4080" y="52606"/>
                    </a:lnTo>
                    <a:lnTo>
                      <a:pt x="3981" y="51556"/>
                    </a:lnTo>
                    <a:lnTo>
                      <a:pt x="3902" y="50526"/>
                    </a:lnTo>
                    <a:lnTo>
                      <a:pt x="3862" y="49496"/>
                    </a:lnTo>
                    <a:lnTo>
                      <a:pt x="3843" y="48447"/>
                    </a:lnTo>
                    <a:lnTo>
                      <a:pt x="3843" y="47417"/>
                    </a:lnTo>
                    <a:lnTo>
                      <a:pt x="3862" y="45337"/>
                    </a:lnTo>
                    <a:lnTo>
                      <a:pt x="3922" y="43257"/>
                    </a:lnTo>
                    <a:lnTo>
                      <a:pt x="3961" y="41138"/>
                    </a:lnTo>
                    <a:lnTo>
                      <a:pt x="4001" y="39039"/>
                    </a:lnTo>
                    <a:lnTo>
                      <a:pt x="4021" y="36919"/>
                    </a:lnTo>
                    <a:lnTo>
                      <a:pt x="4001" y="34820"/>
                    </a:lnTo>
                    <a:lnTo>
                      <a:pt x="3981" y="32720"/>
                    </a:lnTo>
                    <a:lnTo>
                      <a:pt x="3922" y="30641"/>
                    </a:lnTo>
                    <a:lnTo>
                      <a:pt x="3862" y="28541"/>
                    </a:lnTo>
                    <a:lnTo>
                      <a:pt x="3763" y="26462"/>
                    </a:lnTo>
                    <a:lnTo>
                      <a:pt x="3664" y="24362"/>
                    </a:lnTo>
                    <a:lnTo>
                      <a:pt x="3526" y="22283"/>
                    </a:lnTo>
                    <a:lnTo>
                      <a:pt x="3367" y="20203"/>
                    </a:lnTo>
                    <a:lnTo>
                      <a:pt x="3209" y="18123"/>
                    </a:lnTo>
                    <a:lnTo>
                      <a:pt x="2991" y="15885"/>
                    </a:lnTo>
                    <a:lnTo>
                      <a:pt x="2753" y="13647"/>
                    </a:lnTo>
                    <a:lnTo>
                      <a:pt x="2515" y="11409"/>
                    </a:lnTo>
                    <a:lnTo>
                      <a:pt x="2238" y="9191"/>
                    </a:lnTo>
                    <a:lnTo>
                      <a:pt x="1921" y="6913"/>
                    </a:lnTo>
                    <a:lnTo>
                      <a:pt x="1763" y="5784"/>
                    </a:lnTo>
                    <a:lnTo>
                      <a:pt x="1585" y="4655"/>
                    </a:lnTo>
                    <a:lnTo>
                      <a:pt x="1387" y="3526"/>
                    </a:lnTo>
                    <a:lnTo>
                      <a:pt x="1149" y="2417"/>
                    </a:lnTo>
                    <a:lnTo>
                      <a:pt x="872" y="1308"/>
                    </a:lnTo>
                    <a:lnTo>
                      <a:pt x="733" y="773"/>
                    </a:lnTo>
                    <a:lnTo>
                      <a:pt x="574" y="218"/>
                    </a:lnTo>
                    <a:lnTo>
                      <a:pt x="535" y="159"/>
                    </a:lnTo>
                    <a:lnTo>
                      <a:pt x="495" y="100"/>
                    </a:lnTo>
                    <a:lnTo>
                      <a:pt x="456" y="60"/>
                    </a:lnTo>
                    <a:lnTo>
                      <a:pt x="416" y="20"/>
                    </a:lnTo>
                    <a:lnTo>
                      <a:pt x="31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3" name="Google Shape;6693;p24"/>
              <p:cNvSpPr/>
              <p:nvPr/>
            </p:nvSpPr>
            <p:spPr>
              <a:xfrm>
                <a:off x="2613700" y="2889675"/>
                <a:ext cx="351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0478" extrusionOk="0">
                    <a:moveTo>
                      <a:pt x="1109" y="0"/>
                    </a:moveTo>
                    <a:lnTo>
                      <a:pt x="990" y="20"/>
                    </a:lnTo>
                    <a:lnTo>
                      <a:pt x="951" y="60"/>
                    </a:lnTo>
                    <a:lnTo>
                      <a:pt x="911" y="99"/>
                    </a:lnTo>
                    <a:lnTo>
                      <a:pt x="872" y="159"/>
                    </a:lnTo>
                    <a:lnTo>
                      <a:pt x="852" y="218"/>
                    </a:lnTo>
                    <a:lnTo>
                      <a:pt x="674" y="832"/>
                    </a:lnTo>
                    <a:lnTo>
                      <a:pt x="515" y="1426"/>
                    </a:lnTo>
                    <a:lnTo>
                      <a:pt x="396" y="2040"/>
                    </a:lnTo>
                    <a:lnTo>
                      <a:pt x="297" y="2654"/>
                    </a:lnTo>
                    <a:lnTo>
                      <a:pt x="198" y="3268"/>
                    </a:lnTo>
                    <a:lnTo>
                      <a:pt x="139" y="3882"/>
                    </a:lnTo>
                    <a:lnTo>
                      <a:pt x="79" y="4516"/>
                    </a:lnTo>
                    <a:lnTo>
                      <a:pt x="40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60" y="10161"/>
                    </a:lnTo>
                    <a:lnTo>
                      <a:pt x="60" y="10220"/>
                    </a:lnTo>
                    <a:lnTo>
                      <a:pt x="79" y="10300"/>
                    </a:lnTo>
                    <a:lnTo>
                      <a:pt x="119" y="10339"/>
                    </a:lnTo>
                    <a:lnTo>
                      <a:pt x="159" y="10399"/>
                    </a:lnTo>
                    <a:lnTo>
                      <a:pt x="238" y="10458"/>
                    </a:lnTo>
                    <a:lnTo>
                      <a:pt x="357" y="10478"/>
                    </a:lnTo>
                    <a:lnTo>
                      <a:pt x="456" y="10458"/>
                    </a:lnTo>
                    <a:lnTo>
                      <a:pt x="535" y="10399"/>
                    </a:lnTo>
                    <a:lnTo>
                      <a:pt x="575" y="10339"/>
                    </a:lnTo>
                    <a:lnTo>
                      <a:pt x="594" y="10300"/>
                    </a:lnTo>
                    <a:lnTo>
                      <a:pt x="614" y="10220"/>
                    </a:lnTo>
                    <a:lnTo>
                      <a:pt x="614" y="10161"/>
                    </a:lnTo>
                    <a:lnTo>
                      <a:pt x="594" y="8913"/>
                    </a:lnTo>
                    <a:lnTo>
                      <a:pt x="555" y="7685"/>
                    </a:lnTo>
                    <a:lnTo>
                      <a:pt x="555" y="6457"/>
                    </a:lnTo>
                    <a:lnTo>
                      <a:pt x="614" y="5229"/>
                    </a:lnTo>
                    <a:lnTo>
                      <a:pt x="654" y="4615"/>
                    </a:lnTo>
                    <a:lnTo>
                      <a:pt x="693" y="4001"/>
                    </a:lnTo>
                    <a:lnTo>
                      <a:pt x="773" y="3387"/>
                    </a:lnTo>
                    <a:lnTo>
                      <a:pt x="852" y="2793"/>
                    </a:lnTo>
                    <a:lnTo>
                      <a:pt x="951" y="2179"/>
                    </a:lnTo>
                    <a:lnTo>
                      <a:pt x="1070" y="1585"/>
                    </a:lnTo>
                    <a:lnTo>
                      <a:pt x="1228" y="991"/>
                    </a:lnTo>
                    <a:lnTo>
                      <a:pt x="1387" y="397"/>
                    </a:lnTo>
                    <a:lnTo>
                      <a:pt x="1406" y="317"/>
                    </a:lnTo>
                    <a:lnTo>
                      <a:pt x="1406" y="258"/>
                    </a:lnTo>
                    <a:lnTo>
                      <a:pt x="1387" y="198"/>
                    </a:lnTo>
                    <a:lnTo>
                      <a:pt x="1367" y="139"/>
                    </a:lnTo>
                    <a:lnTo>
                      <a:pt x="1307" y="60"/>
                    </a:lnTo>
                    <a:lnTo>
                      <a:pt x="120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4" name="Google Shape;6694;p24"/>
              <p:cNvSpPr/>
              <p:nvPr/>
            </p:nvSpPr>
            <p:spPr>
              <a:xfrm>
                <a:off x="2095750" y="754075"/>
                <a:ext cx="116900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6" h="96754" extrusionOk="0">
                    <a:moveTo>
                      <a:pt x="3645" y="0"/>
                    </a:moveTo>
                    <a:lnTo>
                      <a:pt x="3546" y="20"/>
                    </a:lnTo>
                    <a:lnTo>
                      <a:pt x="3487" y="40"/>
                    </a:lnTo>
                    <a:lnTo>
                      <a:pt x="3447" y="79"/>
                    </a:lnTo>
                    <a:lnTo>
                      <a:pt x="3427" y="119"/>
                    </a:lnTo>
                    <a:lnTo>
                      <a:pt x="3408" y="178"/>
                    </a:lnTo>
                    <a:lnTo>
                      <a:pt x="3388" y="238"/>
                    </a:lnTo>
                    <a:lnTo>
                      <a:pt x="3388" y="317"/>
                    </a:lnTo>
                    <a:lnTo>
                      <a:pt x="3625" y="2733"/>
                    </a:lnTo>
                    <a:lnTo>
                      <a:pt x="3804" y="5170"/>
                    </a:lnTo>
                    <a:lnTo>
                      <a:pt x="3942" y="7606"/>
                    </a:lnTo>
                    <a:lnTo>
                      <a:pt x="4041" y="10042"/>
                    </a:lnTo>
                    <a:lnTo>
                      <a:pt x="4101" y="12478"/>
                    </a:lnTo>
                    <a:lnTo>
                      <a:pt x="4121" y="14914"/>
                    </a:lnTo>
                    <a:lnTo>
                      <a:pt x="4081" y="17350"/>
                    </a:lnTo>
                    <a:lnTo>
                      <a:pt x="4022" y="19806"/>
                    </a:lnTo>
                    <a:lnTo>
                      <a:pt x="3903" y="22243"/>
                    </a:lnTo>
                    <a:lnTo>
                      <a:pt x="3744" y="24659"/>
                    </a:lnTo>
                    <a:lnTo>
                      <a:pt x="3546" y="27095"/>
                    </a:lnTo>
                    <a:lnTo>
                      <a:pt x="3309" y="29511"/>
                    </a:lnTo>
                    <a:lnTo>
                      <a:pt x="3031" y="31948"/>
                    </a:lnTo>
                    <a:lnTo>
                      <a:pt x="2714" y="34344"/>
                    </a:lnTo>
                    <a:lnTo>
                      <a:pt x="2338" y="36760"/>
                    </a:lnTo>
                    <a:lnTo>
                      <a:pt x="1922" y="39137"/>
                    </a:lnTo>
                    <a:lnTo>
                      <a:pt x="1486" y="41474"/>
                    </a:lnTo>
                    <a:lnTo>
                      <a:pt x="1051" y="43792"/>
                    </a:lnTo>
                    <a:lnTo>
                      <a:pt x="833" y="44940"/>
                    </a:lnTo>
                    <a:lnTo>
                      <a:pt x="635" y="46109"/>
                    </a:lnTo>
                    <a:lnTo>
                      <a:pt x="456" y="47278"/>
                    </a:lnTo>
                    <a:lnTo>
                      <a:pt x="298" y="48446"/>
                    </a:lnTo>
                    <a:lnTo>
                      <a:pt x="159" y="49635"/>
                    </a:lnTo>
                    <a:lnTo>
                      <a:pt x="80" y="50803"/>
                    </a:lnTo>
                    <a:lnTo>
                      <a:pt x="21" y="51991"/>
                    </a:lnTo>
                    <a:lnTo>
                      <a:pt x="1" y="53180"/>
                    </a:lnTo>
                    <a:lnTo>
                      <a:pt x="21" y="54348"/>
                    </a:lnTo>
                    <a:lnTo>
                      <a:pt x="60" y="55537"/>
                    </a:lnTo>
                    <a:lnTo>
                      <a:pt x="120" y="56725"/>
                    </a:lnTo>
                    <a:lnTo>
                      <a:pt x="199" y="57914"/>
                    </a:lnTo>
                    <a:lnTo>
                      <a:pt x="417" y="60370"/>
                    </a:lnTo>
                    <a:lnTo>
                      <a:pt x="65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70" y="67718"/>
                    </a:lnTo>
                    <a:lnTo>
                      <a:pt x="1209" y="70193"/>
                    </a:lnTo>
                    <a:lnTo>
                      <a:pt x="1308" y="72689"/>
                    </a:lnTo>
                    <a:lnTo>
                      <a:pt x="1367" y="75165"/>
                    </a:lnTo>
                    <a:lnTo>
                      <a:pt x="1407" y="77660"/>
                    </a:lnTo>
                    <a:lnTo>
                      <a:pt x="1387" y="78849"/>
                    </a:lnTo>
                    <a:lnTo>
                      <a:pt x="1387" y="80057"/>
                    </a:lnTo>
                    <a:lnTo>
                      <a:pt x="1348" y="82473"/>
                    </a:lnTo>
                    <a:lnTo>
                      <a:pt x="1348" y="83701"/>
                    </a:lnTo>
                    <a:lnTo>
                      <a:pt x="1348" y="84909"/>
                    </a:lnTo>
                    <a:lnTo>
                      <a:pt x="1367" y="86118"/>
                    </a:lnTo>
                    <a:lnTo>
                      <a:pt x="1407" y="87326"/>
                    </a:lnTo>
                    <a:lnTo>
                      <a:pt x="1486" y="88534"/>
                    </a:lnTo>
                    <a:lnTo>
                      <a:pt x="1605" y="89722"/>
                    </a:lnTo>
                    <a:lnTo>
                      <a:pt x="1684" y="90317"/>
                    </a:lnTo>
                    <a:lnTo>
                      <a:pt x="1764" y="90911"/>
                    </a:lnTo>
                    <a:lnTo>
                      <a:pt x="1863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9" y="93248"/>
                    </a:lnTo>
                    <a:lnTo>
                      <a:pt x="2397" y="93822"/>
                    </a:lnTo>
                    <a:lnTo>
                      <a:pt x="2576" y="94377"/>
                    </a:lnTo>
                    <a:lnTo>
                      <a:pt x="2754" y="94951"/>
                    </a:lnTo>
                    <a:lnTo>
                      <a:pt x="2972" y="95506"/>
                    </a:lnTo>
                    <a:lnTo>
                      <a:pt x="3190" y="96041"/>
                    </a:lnTo>
                    <a:lnTo>
                      <a:pt x="3427" y="96595"/>
                    </a:lnTo>
                    <a:lnTo>
                      <a:pt x="3467" y="96655"/>
                    </a:lnTo>
                    <a:lnTo>
                      <a:pt x="3507" y="96714"/>
                    </a:lnTo>
                    <a:lnTo>
                      <a:pt x="3566" y="96734"/>
                    </a:lnTo>
                    <a:lnTo>
                      <a:pt x="3606" y="96754"/>
                    </a:lnTo>
                    <a:lnTo>
                      <a:pt x="3705" y="96754"/>
                    </a:lnTo>
                    <a:lnTo>
                      <a:pt x="3804" y="96714"/>
                    </a:lnTo>
                    <a:lnTo>
                      <a:pt x="3883" y="96635"/>
                    </a:lnTo>
                    <a:lnTo>
                      <a:pt x="3942" y="96516"/>
                    </a:lnTo>
                    <a:lnTo>
                      <a:pt x="3962" y="96456"/>
                    </a:lnTo>
                    <a:lnTo>
                      <a:pt x="3962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705" y="95763"/>
                    </a:lnTo>
                    <a:lnTo>
                      <a:pt x="3507" y="95268"/>
                    </a:lnTo>
                    <a:lnTo>
                      <a:pt x="3309" y="94773"/>
                    </a:lnTo>
                    <a:lnTo>
                      <a:pt x="3130" y="94258"/>
                    </a:lnTo>
                    <a:lnTo>
                      <a:pt x="2972" y="93743"/>
                    </a:lnTo>
                    <a:lnTo>
                      <a:pt x="2833" y="93228"/>
                    </a:lnTo>
                    <a:lnTo>
                      <a:pt x="2714" y="92713"/>
                    </a:lnTo>
                    <a:lnTo>
                      <a:pt x="2595" y="92178"/>
                    </a:lnTo>
                    <a:lnTo>
                      <a:pt x="2477" y="91663"/>
                    </a:lnTo>
                    <a:lnTo>
                      <a:pt x="2378" y="91129"/>
                    </a:lnTo>
                    <a:lnTo>
                      <a:pt x="2219" y="90059"/>
                    </a:lnTo>
                    <a:lnTo>
                      <a:pt x="2100" y="88970"/>
                    </a:lnTo>
                    <a:lnTo>
                      <a:pt x="2021" y="87880"/>
                    </a:lnTo>
                    <a:lnTo>
                      <a:pt x="1962" y="86791"/>
                    </a:lnTo>
                    <a:lnTo>
                      <a:pt x="1922" y="85702"/>
                    </a:lnTo>
                    <a:lnTo>
                      <a:pt x="1922" y="84593"/>
                    </a:lnTo>
                    <a:lnTo>
                      <a:pt x="1922" y="83503"/>
                    </a:lnTo>
                    <a:lnTo>
                      <a:pt x="1942" y="81305"/>
                    </a:lnTo>
                    <a:lnTo>
                      <a:pt x="1962" y="79126"/>
                    </a:lnTo>
                    <a:lnTo>
                      <a:pt x="1962" y="76690"/>
                    </a:lnTo>
                    <a:lnTo>
                      <a:pt x="1902" y="74254"/>
                    </a:lnTo>
                    <a:lnTo>
                      <a:pt x="1823" y="71818"/>
                    </a:lnTo>
                    <a:lnTo>
                      <a:pt x="1684" y="69381"/>
                    </a:lnTo>
                    <a:lnTo>
                      <a:pt x="1526" y="66945"/>
                    </a:lnTo>
                    <a:lnTo>
                      <a:pt x="1348" y="64529"/>
                    </a:lnTo>
                    <a:lnTo>
                      <a:pt x="1150" y="62093"/>
                    </a:lnTo>
                    <a:lnTo>
                      <a:pt x="932" y="59676"/>
                    </a:lnTo>
                    <a:lnTo>
                      <a:pt x="813" y="58468"/>
                    </a:lnTo>
                    <a:lnTo>
                      <a:pt x="714" y="57280"/>
                    </a:lnTo>
                    <a:lnTo>
                      <a:pt x="654" y="56091"/>
                    </a:lnTo>
                    <a:lnTo>
                      <a:pt x="595" y="54883"/>
                    </a:lnTo>
                    <a:lnTo>
                      <a:pt x="555" y="53695"/>
                    </a:lnTo>
                    <a:lnTo>
                      <a:pt x="575" y="52487"/>
                    </a:lnTo>
                    <a:lnTo>
                      <a:pt x="615" y="51298"/>
                    </a:lnTo>
                    <a:lnTo>
                      <a:pt x="694" y="50110"/>
                    </a:lnTo>
                    <a:lnTo>
                      <a:pt x="813" y="48902"/>
                    </a:lnTo>
                    <a:lnTo>
                      <a:pt x="971" y="47694"/>
                    </a:lnTo>
                    <a:lnTo>
                      <a:pt x="1150" y="46505"/>
                    </a:lnTo>
                    <a:lnTo>
                      <a:pt x="1348" y="45317"/>
                    </a:lnTo>
                    <a:lnTo>
                      <a:pt x="1783" y="42940"/>
                    </a:lnTo>
                    <a:lnTo>
                      <a:pt x="2259" y="40563"/>
                    </a:lnTo>
                    <a:lnTo>
                      <a:pt x="2675" y="38266"/>
                    </a:lnTo>
                    <a:lnTo>
                      <a:pt x="3051" y="35948"/>
                    </a:lnTo>
                    <a:lnTo>
                      <a:pt x="3388" y="33611"/>
                    </a:lnTo>
                    <a:lnTo>
                      <a:pt x="3685" y="31294"/>
                    </a:lnTo>
                    <a:lnTo>
                      <a:pt x="3942" y="28957"/>
                    </a:lnTo>
                    <a:lnTo>
                      <a:pt x="4160" y="26600"/>
                    </a:lnTo>
                    <a:lnTo>
                      <a:pt x="4358" y="24263"/>
                    </a:lnTo>
                    <a:lnTo>
                      <a:pt x="4497" y="21906"/>
                    </a:lnTo>
                    <a:lnTo>
                      <a:pt x="4556" y="20559"/>
                    </a:lnTo>
                    <a:lnTo>
                      <a:pt x="4616" y="19212"/>
                    </a:lnTo>
                    <a:lnTo>
                      <a:pt x="4655" y="17846"/>
                    </a:lnTo>
                    <a:lnTo>
                      <a:pt x="4675" y="16499"/>
                    </a:lnTo>
                    <a:lnTo>
                      <a:pt x="4675" y="15152"/>
                    </a:lnTo>
                    <a:lnTo>
                      <a:pt x="4675" y="13805"/>
                    </a:lnTo>
                    <a:lnTo>
                      <a:pt x="4675" y="12438"/>
                    </a:lnTo>
                    <a:lnTo>
                      <a:pt x="4636" y="11092"/>
                    </a:lnTo>
                    <a:lnTo>
                      <a:pt x="4596" y="9745"/>
                    </a:lnTo>
                    <a:lnTo>
                      <a:pt x="4556" y="8398"/>
                    </a:lnTo>
                    <a:lnTo>
                      <a:pt x="4477" y="7051"/>
                    </a:lnTo>
                    <a:lnTo>
                      <a:pt x="4398" y="5704"/>
                    </a:lnTo>
                    <a:lnTo>
                      <a:pt x="4319" y="4338"/>
                    </a:lnTo>
                    <a:lnTo>
                      <a:pt x="4200" y="2991"/>
                    </a:lnTo>
                    <a:lnTo>
                      <a:pt x="4081" y="1664"/>
                    </a:lnTo>
                    <a:lnTo>
                      <a:pt x="3962" y="317"/>
                    </a:lnTo>
                    <a:lnTo>
                      <a:pt x="3942" y="238"/>
                    </a:lnTo>
                    <a:lnTo>
                      <a:pt x="3922" y="178"/>
                    </a:lnTo>
                    <a:lnTo>
                      <a:pt x="3883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4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5" name="Google Shape;6695;p24"/>
              <p:cNvSpPr/>
              <p:nvPr/>
            </p:nvSpPr>
            <p:spPr>
              <a:xfrm>
                <a:off x="2078925" y="364875"/>
                <a:ext cx="619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50527" extrusionOk="0">
                    <a:moveTo>
                      <a:pt x="951" y="0"/>
                    </a:moveTo>
                    <a:lnTo>
                      <a:pt x="852" y="20"/>
                    </a:lnTo>
                    <a:lnTo>
                      <a:pt x="753" y="80"/>
                    </a:lnTo>
                    <a:lnTo>
                      <a:pt x="713" y="139"/>
                    </a:lnTo>
                    <a:lnTo>
                      <a:pt x="674" y="179"/>
                    </a:lnTo>
                    <a:lnTo>
                      <a:pt x="654" y="258"/>
                    </a:lnTo>
                    <a:lnTo>
                      <a:pt x="634" y="317"/>
                    </a:lnTo>
                    <a:lnTo>
                      <a:pt x="436" y="2773"/>
                    </a:lnTo>
                    <a:lnTo>
                      <a:pt x="258" y="5209"/>
                    </a:lnTo>
                    <a:lnTo>
                      <a:pt x="179" y="6418"/>
                    </a:lnTo>
                    <a:lnTo>
                      <a:pt x="99" y="7626"/>
                    </a:lnTo>
                    <a:lnTo>
                      <a:pt x="60" y="8854"/>
                    </a:lnTo>
                    <a:lnTo>
                      <a:pt x="20" y="10062"/>
                    </a:lnTo>
                    <a:lnTo>
                      <a:pt x="0" y="11270"/>
                    </a:lnTo>
                    <a:lnTo>
                      <a:pt x="0" y="12498"/>
                    </a:lnTo>
                    <a:lnTo>
                      <a:pt x="0" y="13706"/>
                    </a:lnTo>
                    <a:lnTo>
                      <a:pt x="40" y="14934"/>
                    </a:lnTo>
                    <a:lnTo>
                      <a:pt x="99" y="16142"/>
                    </a:lnTo>
                    <a:lnTo>
                      <a:pt x="179" y="17370"/>
                    </a:lnTo>
                    <a:lnTo>
                      <a:pt x="278" y="18579"/>
                    </a:lnTo>
                    <a:lnTo>
                      <a:pt x="416" y="19807"/>
                    </a:lnTo>
                    <a:lnTo>
                      <a:pt x="713" y="22223"/>
                    </a:lnTo>
                    <a:lnTo>
                      <a:pt x="1050" y="24620"/>
                    </a:lnTo>
                    <a:lnTo>
                      <a:pt x="1367" y="27036"/>
                    </a:lnTo>
                    <a:lnTo>
                      <a:pt x="1526" y="28244"/>
                    </a:lnTo>
                    <a:lnTo>
                      <a:pt x="1644" y="29452"/>
                    </a:lnTo>
                    <a:lnTo>
                      <a:pt x="1763" y="30660"/>
                    </a:lnTo>
                    <a:lnTo>
                      <a:pt x="1842" y="31869"/>
                    </a:lnTo>
                    <a:lnTo>
                      <a:pt x="1902" y="33077"/>
                    </a:lnTo>
                    <a:lnTo>
                      <a:pt x="1922" y="34305"/>
                    </a:lnTo>
                    <a:lnTo>
                      <a:pt x="1922" y="35513"/>
                    </a:lnTo>
                    <a:lnTo>
                      <a:pt x="1902" y="36721"/>
                    </a:lnTo>
                    <a:lnTo>
                      <a:pt x="1882" y="37929"/>
                    </a:lnTo>
                    <a:lnTo>
                      <a:pt x="1823" y="39157"/>
                    </a:lnTo>
                    <a:lnTo>
                      <a:pt x="1664" y="41910"/>
                    </a:lnTo>
                    <a:lnTo>
                      <a:pt x="1585" y="43297"/>
                    </a:lnTo>
                    <a:lnTo>
                      <a:pt x="1545" y="44683"/>
                    </a:lnTo>
                    <a:lnTo>
                      <a:pt x="1506" y="46070"/>
                    </a:lnTo>
                    <a:lnTo>
                      <a:pt x="1526" y="47436"/>
                    </a:lnTo>
                    <a:lnTo>
                      <a:pt x="1545" y="48130"/>
                    </a:lnTo>
                    <a:lnTo>
                      <a:pt x="1565" y="48823"/>
                    </a:lnTo>
                    <a:lnTo>
                      <a:pt x="1625" y="49516"/>
                    </a:lnTo>
                    <a:lnTo>
                      <a:pt x="1684" y="50209"/>
                    </a:lnTo>
                    <a:lnTo>
                      <a:pt x="1684" y="50288"/>
                    </a:lnTo>
                    <a:lnTo>
                      <a:pt x="1704" y="50348"/>
                    </a:lnTo>
                    <a:lnTo>
                      <a:pt x="1743" y="50407"/>
                    </a:lnTo>
                    <a:lnTo>
                      <a:pt x="1783" y="50447"/>
                    </a:lnTo>
                    <a:lnTo>
                      <a:pt x="1882" y="50506"/>
                    </a:lnTo>
                    <a:lnTo>
                      <a:pt x="1981" y="50526"/>
                    </a:lnTo>
                    <a:lnTo>
                      <a:pt x="2100" y="50506"/>
                    </a:lnTo>
                    <a:lnTo>
                      <a:pt x="2140" y="50487"/>
                    </a:lnTo>
                    <a:lnTo>
                      <a:pt x="2179" y="50447"/>
                    </a:lnTo>
                    <a:lnTo>
                      <a:pt x="2219" y="50407"/>
                    </a:lnTo>
                    <a:lnTo>
                      <a:pt x="2239" y="50348"/>
                    </a:lnTo>
                    <a:lnTo>
                      <a:pt x="2239" y="50288"/>
                    </a:lnTo>
                    <a:lnTo>
                      <a:pt x="2239" y="50209"/>
                    </a:lnTo>
                    <a:lnTo>
                      <a:pt x="2140" y="48981"/>
                    </a:lnTo>
                    <a:lnTo>
                      <a:pt x="2080" y="47773"/>
                    </a:lnTo>
                    <a:lnTo>
                      <a:pt x="2060" y="46545"/>
                    </a:lnTo>
                    <a:lnTo>
                      <a:pt x="2060" y="45337"/>
                    </a:lnTo>
                    <a:lnTo>
                      <a:pt x="2100" y="44109"/>
                    </a:lnTo>
                    <a:lnTo>
                      <a:pt x="2140" y="42901"/>
                    </a:lnTo>
                    <a:lnTo>
                      <a:pt x="2258" y="40465"/>
                    </a:lnTo>
                    <a:lnTo>
                      <a:pt x="2377" y="38028"/>
                    </a:lnTo>
                    <a:lnTo>
                      <a:pt x="2437" y="36800"/>
                    </a:lnTo>
                    <a:lnTo>
                      <a:pt x="2456" y="35592"/>
                    </a:lnTo>
                    <a:lnTo>
                      <a:pt x="2476" y="34364"/>
                    </a:lnTo>
                    <a:lnTo>
                      <a:pt x="2456" y="33136"/>
                    </a:lnTo>
                    <a:lnTo>
                      <a:pt x="2417" y="31928"/>
                    </a:lnTo>
                    <a:lnTo>
                      <a:pt x="2338" y="30700"/>
                    </a:lnTo>
                    <a:lnTo>
                      <a:pt x="2219" y="29512"/>
                    </a:lnTo>
                    <a:lnTo>
                      <a:pt x="2100" y="28304"/>
                    </a:lnTo>
                    <a:lnTo>
                      <a:pt x="1823" y="25927"/>
                    </a:lnTo>
                    <a:lnTo>
                      <a:pt x="1189" y="21153"/>
                    </a:lnTo>
                    <a:lnTo>
                      <a:pt x="912" y="18777"/>
                    </a:lnTo>
                    <a:lnTo>
                      <a:pt x="793" y="17569"/>
                    </a:lnTo>
                    <a:lnTo>
                      <a:pt x="694" y="16380"/>
                    </a:lnTo>
                    <a:lnTo>
                      <a:pt x="595" y="15172"/>
                    </a:lnTo>
                    <a:lnTo>
                      <a:pt x="535" y="13984"/>
                    </a:lnTo>
                    <a:lnTo>
                      <a:pt x="496" y="12775"/>
                    </a:lnTo>
                    <a:lnTo>
                      <a:pt x="496" y="11567"/>
                    </a:lnTo>
                    <a:lnTo>
                      <a:pt x="535" y="10141"/>
                    </a:lnTo>
                    <a:lnTo>
                      <a:pt x="575" y="8735"/>
                    </a:lnTo>
                    <a:lnTo>
                      <a:pt x="654" y="7329"/>
                    </a:lnTo>
                    <a:lnTo>
                      <a:pt x="733" y="5922"/>
                    </a:lnTo>
                    <a:lnTo>
                      <a:pt x="852" y="4536"/>
                    </a:lnTo>
                    <a:lnTo>
                      <a:pt x="971" y="3130"/>
                    </a:lnTo>
                    <a:lnTo>
                      <a:pt x="1209" y="317"/>
                    </a:lnTo>
                    <a:lnTo>
                      <a:pt x="1209" y="258"/>
                    </a:lnTo>
                    <a:lnTo>
                      <a:pt x="1209" y="179"/>
                    </a:lnTo>
                    <a:lnTo>
                      <a:pt x="1169" y="139"/>
                    </a:lnTo>
                    <a:lnTo>
                      <a:pt x="1149" y="80"/>
                    </a:lnTo>
                    <a:lnTo>
                      <a:pt x="1050" y="20"/>
                    </a:lnTo>
                    <a:lnTo>
                      <a:pt x="9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6" name="Google Shape;6696;p24"/>
              <p:cNvSpPr/>
              <p:nvPr/>
            </p:nvSpPr>
            <p:spPr>
              <a:xfrm>
                <a:off x="2300250" y="267325"/>
                <a:ext cx="609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699" extrusionOk="0">
                    <a:moveTo>
                      <a:pt x="1031" y="1"/>
                    </a:moveTo>
                    <a:lnTo>
                      <a:pt x="813" y="1407"/>
                    </a:lnTo>
                    <a:lnTo>
                      <a:pt x="615" y="2813"/>
                    </a:lnTo>
                    <a:lnTo>
                      <a:pt x="437" y="4239"/>
                    </a:lnTo>
                    <a:lnTo>
                      <a:pt x="278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21" y="9963"/>
                    </a:lnTo>
                    <a:lnTo>
                      <a:pt x="1" y="11389"/>
                    </a:lnTo>
                    <a:lnTo>
                      <a:pt x="21" y="12102"/>
                    </a:lnTo>
                    <a:lnTo>
                      <a:pt x="40" y="12815"/>
                    </a:lnTo>
                    <a:lnTo>
                      <a:pt x="80" y="13528"/>
                    </a:lnTo>
                    <a:lnTo>
                      <a:pt x="120" y="14241"/>
                    </a:lnTo>
                    <a:lnTo>
                      <a:pt x="199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95" y="17747"/>
                    </a:lnTo>
                    <a:lnTo>
                      <a:pt x="714" y="18440"/>
                    </a:lnTo>
                    <a:lnTo>
                      <a:pt x="872" y="19133"/>
                    </a:lnTo>
                    <a:lnTo>
                      <a:pt x="1051" y="19827"/>
                    </a:lnTo>
                    <a:lnTo>
                      <a:pt x="1229" y="20500"/>
                    </a:lnTo>
                    <a:lnTo>
                      <a:pt x="1447" y="21173"/>
                    </a:lnTo>
                    <a:lnTo>
                      <a:pt x="1665" y="21847"/>
                    </a:lnTo>
                    <a:lnTo>
                      <a:pt x="1922" y="22520"/>
                    </a:lnTo>
                    <a:lnTo>
                      <a:pt x="1942" y="22580"/>
                    </a:lnTo>
                    <a:lnTo>
                      <a:pt x="1981" y="22639"/>
                    </a:lnTo>
                    <a:lnTo>
                      <a:pt x="2021" y="22679"/>
                    </a:lnTo>
                    <a:lnTo>
                      <a:pt x="2080" y="22699"/>
                    </a:lnTo>
                    <a:lnTo>
                      <a:pt x="2180" y="22699"/>
                    </a:lnTo>
                    <a:lnTo>
                      <a:pt x="2279" y="22639"/>
                    </a:lnTo>
                    <a:lnTo>
                      <a:pt x="2358" y="22560"/>
                    </a:lnTo>
                    <a:lnTo>
                      <a:pt x="2417" y="22461"/>
                    </a:lnTo>
                    <a:lnTo>
                      <a:pt x="2437" y="22322"/>
                    </a:lnTo>
                    <a:lnTo>
                      <a:pt x="2417" y="22263"/>
                    </a:lnTo>
                    <a:lnTo>
                      <a:pt x="2397" y="22184"/>
                    </a:lnTo>
                    <a:lnTo>
                      <a:pt x="2160" y="21530"/>
                    </a:lnTo>
                    <a:lnTo>
                      <a:pt x="1942" y="20876"/>
                    </a:lnTo>
                    <a:lnTo>
                      <a:pt x="1744" y="20203"/>
                    </a:lnTo>
                    <a:lnTo>
                      <a:pt x="1566" y="19530"/>
                    </a:lnTo>
                    <a:lnTo>
                      <a:pt x="1387" y="18856"/>
                    </a:lnTo>
                    <a:lnTo>
                      <a:pt x="1249" y="18163"/>
                    </a:lnTo>
                    <a:lnTo>
                      <a:pt x="1110" y="17489"/>
                    </a:lnTo>
                    <a:lnTo>
                      <a:pt x="991" y="16796"/>
                    </a:lnTo>
                    <a:lnTo>
                      <a:pt x="892" y="16103"/>
                    </a:lnTo>
                    <a:lnTo>
                      <a:pt x="793" y="15410"/>
                    </a:lnTo>
                    <a:lnTo>
                      <a:pt x="734" y="14717"/>
                    </a:lnTo>
                    <a:lnTo>
                      <a:pt x="674" y="14023"/>
                    </a:lnTo>
                    <a:lnTo>
                      <a:pt x="615" y="13330"/>
                    </a:lnTo>
                    <a:lnTo>
                      <a:pt x="595" y="12617"/>
                    </a:lnTo>
                    <a:lnTo>
                      <a:pt x="575" y="11924"/>
                    </a:lnTo>
                    <a:lnTo>
                      <a:pt x="555" y="11211"/>
                    </a:lnTo>
                    <a:lnTo>
                      <a:pt x="575" y="9805"/>
                    </a:lnTo>
                    <a:lnTo>
                      <a:pt x="635" y="8379"/>
                    </a:lnTo>
                    <a:lnTo>
                      <a:pt x="734" y="6972"/>
                    </a:lnTo>
                    <a:lnTo>
                      <a:pt x="853" y="5566"/>
                    </a:lnTo>
                    <a:lnTo>
                      <a:pt x="1011" y="4160"/>
                    </a:lnTo>
                    <a:lnTo>
                      <a:pt x="1189" y="2754"/>
                    </a:lnTo>
                    <a:lnTo>
                      <a:pt x="1387" y="1367"/>
                    </a:lnTo>
                    <a:lnTo>
                      <a:pt x="160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7" name="Google Shape;6697;p24"/>
              <p:cNvSpPr/>
              <p:nvPr/>
            </p:nvSpPr>
            <p:spPr>
              <a:xfrm>
                <a:off x="2186375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5" y="1"/>
                    </a:moveTo>
                    <a:lnTo>
                      <a:pt x="416" y="21"/>
                    </a:lnTo>
                    <a:lnTo>
                      <a:pt x="317" y="80"/>
                    </a:lnTo>
                    <a:lnTo>
                      <a:pt x="278" y="140"/>
                    </a:lnTo>
                    <a:lnTo>
                      <a:pt x="258" y="179"/>
                    </a:lnTo>
                    <a:lnTo>
                      <a:pt x="238" y="258"/>
                    </a:lnTo>
                    <a:lnTo>
                      <a:pt x="218" y="318"/>
                    </a:lnTo>
                    <a:lnTo>
                      <a:pt x="0" y="12578"/>
                    </a:lnTo>
                    <a:lnTo>
                      <a:pt x="0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80" y="12816"/>
                    </a:lnTo>
                    <a:lnTo>
                      <a:pt x="179" y="12875"/>
                    </a:lnTo>
                    <a:lnTo>
                      <a:pt x="278" y="12895"/>
                    </a:lnTo>
                    <a:lnTo>
                      <a:pt x="377" y="12875"/>
                    </a:lnTo>
                    <a:lnTo>
                      <a:pt x="476" y="12816"/>
                    </a:lnTo>
                    <a:lnTo>
                      <a:pt x="515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75" y="12578"/>
                    </a:lnTo>
                    <a:lnTo>
                      <a:pt x="793" y="318"/>
                    </a:lnTo>
                    <a:lnTo>
                      <a:pt x="793" y="258"/>
                    </a:lnTo>
                    <a:lnTo>
                      <a:pt x="773" y="179"/>
                    </a:lnTo>
                    <a:lnTo>
                      <a:pt x="753" y="140"/>
                    </a:lnTo>
                    <a:lnTo>
                      <a:pt x="713" y="80"/>
                    </a:lnTo>
                    <a:lnTo>
                      <a:pt x="614" y="21"/>
                    </a:ln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8" name="Google Shape;6698;p24"/>
              <p:cNvSpPr/>
              <p:nvPr/>
            </p:nvSpPr>
            <p:spPr>
              <a:xfrm>
                <a:off x="2447825" y="267325"/>
                <a:ext cx="50525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14856" extrusionOk="0">
                    <a:moveTo>
                      <a:pt x="0" y="1"/>
                    </a:moveTo>
                    <a:lnTo>
                      <a:pt x="911" y="5447"/>
                    </a:lnTo>
                    <a:lnTo>
                      <a:pt x="1070" y="6556"/>
                    </a:lnTo>
                    <a:lnTo>
                      <a:pt x="1228" y="7685"/>
                    </a:lnTo>
                    <a:lnTo>
                      <a:pt x="1347" y="8814"/>
                    </a:lnTo>
                    <a:lnTo>
                      <a:pt x="1387" y="9389"/>
                    </a:lnTo>
                    <a:lnTo>
                      <a:pt x="1426" y="9943"/>
                    </a:lnTo>
                    <a:lnTo>
                      <a:pt x="1446" y="10518"/>
                    </a:lnTo>
                    <a:lnTo>
                      <a:pt x="1446" y="11072"/>
                    </a:lnTo>
                    <a:lnTo>
                      <a:pt x="1446" y="11647"/>
                    </a:lnTo>
                    <a:lnTo>
                      <a:pt x="1406" y="12201"/>
                    </a:lnTo>
                    <a:lnTo>
                      <a:pt x="1367" y="12776"/>
                    </a:lnTo>
                    <a:lnTo>
                      <a:pt x="1287" y="13330"/>
                    </a:lnTo>
                    <a:lnTo>
                      <a:pt x="1208" y="13885"/>
                    </a:lnTo>
                    <a:lnTo>
                      <a:pt x="1089" y="14459"/>
                    </a:lnTo>
                    <a:lnTo>
                      <a:pt x="1089" y="14519"/>
                    </a:lnTo>
                    <a:lnTo>
                      <a:pt x="1089" y="14598"/>
                    </a:lnTo>
                    <a:lnTo>
                      <a:pt x="1109" y="14657"/>
                    </a:lnTo>
                    <a:lnTo>
                      <a:pt x="1129" y="14717"/>
                    </a:lnTo>
                    <a:lnTo>
                      <a:pt x="1208" y="14796"/>
                    </a:lnTo>
                    <a:lnTo>
                      <a:pt x="1287" y="14855"/>
                    </a:lnTo>
                    <a:lnTo>
                      <a:pt x="1406" y="14855"/>
                    </a:lnTo>
                    <a:lnTo>
                      <a:pt x="1505" y="14835"/>
                    </a:lnTo>
                    <a:lnTo>
                      <a:pt x="1545" y="14796"/>
                    </a:lnTo>
                    <a:lnTo>
                      <a:pt x="1585" y="14756"/>
                    </a:lnTo>
                    <a:lnTo>
                      <a:pt x="1624" y="14697"/>
                    </a:lnTo>
                    <a:lnTo>
                      <a:pt x="1644" y="14618"/>
                    </a:lnTo>
                    <a:lnTo>
                      <a:pt x="1743" y="14083"/>
                    </a:lnTo>
                    <a:lnTo>
                      <a:pt x="1842" y="13548"/>
                    </a:lnTo>
                    <a:lnTo>
                      <a:pt x="1901" y="12993"/>
                    </a:lnTo>
                    <a:lnTo>
                      <a:pt x="1961" y="12459"/>
                    </a:lnTo>
                    <a:lnTo>
                      <a:pt x="2001" y="11904"/>
                    </a:lnTo>
                    <a:lnTo>
                      <a:pt x="2020" y="11350"/>
                    </a:lnTo>
                    <a:lnTo>
                      <a:pt x="2020" y="10815"/>
                    </a:lnTo>
                    <a:lnTo>
                      <a:pt x="2001" y="10260"/>
                    </a:lnTo>
                    <a:lnTo>
                      <a:pt x="1981" y="9706"/>
                    </a:lnTo>
                    <a:lnTo>
                      <a:pt x="1941" y="9151"/>
                    </a:lnTo>
                    <a:lnTo>
                      <a:pt x="1842" y="8062"/>
                    </a:lnTo>
                    <a:lnTo>
                      <a:pt x="1703" y="6972"/>
                    </a:lnTo>
                    <a:lnTo>
                      <a:pt x="1545" y="5883"/>
                    </a:lnTo>
                    <a:lnTo>
                      <a:pt x="1070" y="2932"/>
                    </a:lnTo>
                    <a:lnTo>
                      <a:pt x="57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9" name="Google Shape;6699;p24"/>
              <p:cNvSpPr/>
              <p:nvPr/>
            </p:nvSpPr>
            <p:spPr>
              <a:xfrm>
                <a:off x="2356700" y="267325"/>
                <a:ext cx="61425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4420" extrusionOk="0">
                    <a:moveTo>
                      <a:pt x="1447" y="1"/>
                    </a:moveTo>
                    <a:lnTo>
                      <a:pt x="1387" y="60"/>
                    </a:lnTo>
                    <a:lnTo>
                      <a:pt x="1367" y="139"/>
                    </a:lnTo>
                    <a:lnTo>
                      <a:pt x="1348" y="218"/>
                    </a:lnTo>
                    <a:lnTo>
                      <a:pt x="1367" y="317"/>
                    </a:lnTo>
                    <a:lnTo>
                      <a:pt x="1447" y="654"/>
                    </a:lnTo>
                    <a:lnTo>
                      <a:pt x="1526" y="991"/>
                    </a:lnTo>
                    <a:lnTo>
                      <a:pt x="1625" y="1664"/>
                    </a:lnTo>
                    <a:lnTo>
                      <a:pt x="1704" y="2358"/>
                    </a:lnTo>
                    <a:lnTo>
                      <a:pt x="1763" y="3051"/>
                    </a:lnTo>
                    <a:lnTo>
                      <a:pt x="1783" y="3764"/>
                    </a:lnTo>
                    <a:lnTo>
                      <a:pt x="1803" y="4457"/>
                    </a:lnTo>
                    <a:lnTo>
                      <a:pt x="1843" y="5843"/>
                    </a:lnTo>
                    <a:lnTo>
                      <a:pt x="1882" y="7210"/>
                    </a:lnTo>
                    <a:lnTo>
                      <a:pt x="1902" y="8577"/>
                    </a:lnTo>
                    <a:lnTo>
                      <a:pt x="1863" y="9943"/>
                    </a:lnTo>
                    <a:lnTo>
                      <a:pt x="1843" y="10637"/>
                    </a:lnTo>
                    <a:lnTo>
                      <a:pt x="1803" y="11310"/>
                    </a:lnTo>
                    <a:lnTo>
                      <a:pt x="1744" y="12063"/>
                    </a:lnTo>
                    <a:lnTo>
                      <a:pt x="1645" y="12815"/>
                    </a:lnTo>
                    <a:lnTo>
                      <a:pt x="1625" y="13152"/>
                    </a:lnTo>
                    <a:lnTo>
                      <a:pt x="1605" y="13330"/>
                    </a:lnTo>
                    <a:lnTo>
                      <a:pt x="1565" y="13449"/>
                    </a:lnTo>
                    <a:lnTo>
                      <a:pt x="1486" y="13568"/>
                    </a:lnTo>
                    <a:lnTo>
                      <a:pt x="1447" y="13607"/>
                    </a:lnTo>
                    <a:lnTo>
                      <a:pt x="1407" y="13627"/>
                    </a:lnTo>
                    <a:lnTo>
                      <a:pt x="1367" y="13627"/>
                    </a:lnTo>
                    <a:lnTo>
                      <a:pt x="1348" y="13607"/>
                    </a:lnTo>
                    <a:lnTo>
                      <a:pt x="1288" y="13568"/>
                    </a:lnTo>
                    <a:lnTo>
                      <a:pt x="1229" y="13469"/>
                    </a:lnTo>
                    <a:lnTo>
                      <a:pt x="1169" y="13370"/>
                    </a:lnTo>
                    <a:lnTo>
                      <a:pt x="1090" y="13132"/>
                    </a:lnTo>
                    <a:lnTo>
                      <a:pt x="991" y="12835"/>
                    </a:lnTo>
                    <a:lnTo>
                      <a:pt x="912" y="12518"/>
                    </a:lnTo>
                    <a:lnTo>
                      <a:pt x="833" y="12201"/>
                    </a:lnTo>
                    <a:lnTo>
                      <a:pt x="773" y="11865"/>
                    </a:lnTo>
                    <a:lnTo>
                      <a:pt x="674" y="11211"/>
                    </a:lnTo>
                    <a:lnTo>
                      <a:pt x="615" y="10557"/>
                    </a:lnTo>
                    <a:lnTo>
                      <a:pt x="575" y="9904"/>
                    </a:lnTo>
                    <a:lnTo>
                      <a:pt x="575" y="9270"/>
                    </a:lnTo>
                    <a:lnTo>
                      <a:pt x="575" y="8636"/>
                    </a:lnTo>
                    <a:lnTo>
                      <a:pt x="615" y="7982"/>
                    </a:lnTo>
                    <a:lnTo>
                      <a:pt x="714" y="6695"/>
                    </a:lnTo>
                    <a:lnTo>
                      <a:pt x="833" y="5427"/>
                    </a:lnTo>
                    <a:lnTo>
                      <a:pt x="833" y="5348"/>
                    </a:lnTo>
                    <a:lnTo>
                      <a:pt x="833" y="5289"/>
                    </a:lnTo>
                    <a:lnTo>
                      <a:pt x="793" y="5229"/>
                    </a:lnTo>
                    <a:lnTo>
                      <a:pt x="773" y="5190"/>
                    </a:lnTo>
                    <a:lnTo>
                      <a:pt x="734" y="5150"/>
                    </a:lnTo>
                    <a:lnTo>
                      <a:pt x="694" y="5130"/>
                    </a:lnTo>
                    <a:lnTo>
                      <a:pt x="575" y="5111"/>
                    </a:lnTo>
                    <a:lnTo>
                      <a:pt x="476" y="5130"/>
                    </a:lnTo>
                    <a:lnTo>
                      <a:pt x="377" y="5190"/>
                    </a:lnTo>
                    <a:lnTo>
                      <a:pt x="337" y="5229"/>
                    </a:lnTo>
                    <a:lnTo>
                      <a:pt x="298" y="5289"/>
                    </a:lnTo>
                    <a:lnTo>
                      <a:pt x="278" y="5348"/>
                    </a:lnTo>
                    <a:lnTo>
                      <a:pt x="258" y="5427"/>
                    </a:lnTo>
                    <a:lnTo>
                      <a:pt x="120" y="7052"/>
                    </a:lnTo>
                    <a:lnTo>
                      <a:pt x="60" y="7864"/>
                    </a:lnTo>
                    <a:lnTo>
                      <a:pt x="21" y="8676"/>
                    </a:lnTo>
                    <a:lnTo>
                      <a:pt x="1" y="9488"/>
                    </a:lnTo>
                    <a:lnTo>
                      <a:pt x="21" y="10320"/>
                    </a:lnTo>
                    <a:lnTo>
                      <a:pt x="100" y="11112"/>
                    </a:lnTo>
                    <a:lnTo>
                      <a:pt x="139" y="11528"/>
                    </a:lnTo>
                    <a:lnTo>
                      <a:pt x="199" y="11924"/>
                    </a:lnTo>
                    <a:lnTo>
                      <a:pt x="318" y="12538"/>
                    </a:lnTo>
                    <a:lnTo>
                      <a:pt x="377" y="12875"/>
                    </a:lnTo>
                    <a:lnTo>
                      <a:pt x="476" y="13211"/>
                    </a:lnTo>
                    <a:lnTo>
                      <a:pt x="575" y="13528"/>
                    </a:lnTo>
                    <a:lnTo>
                      <a:pt x="714" y="13825"/>
                    </a:lnTo>
                    <a:lnTo>
                      <a:pt x="793" y="13964"/>
                    </a:lnTo>
                    <a:lnTo>
                      <a:pt x="892" y="14083"/>
                    </a:lnTo>
                    <a:lnTo>
                      <a:pt x="991" y="14182"/>
                    </a:lnTo>
                    <a:lnTo>
                      <a:pt x="1090" y="14281"/>
                    </a:lnTo>
                    <a:lnTo>
                      <a:pt x="1229" y="14360"/>
                    </a:lnTo>
                    <a:lnTo>
                      <a:pt x="1387" y="14420"/>
                    </a:lnTo>
                    <a:lnTo>
                      <a:pt x="1526" y="14420"/>
                    </a:lnTo>
                    <a:lnTo>
                      <a:pt x="1664" y="14380"/>
                    </a:lnTo>
                    <a:lnTo>
                      <a:pt x="1783" y="14301"/>
                    </a:lnTo>
                    <a:lnTo>
                      <a:pt x="1902" y="14182"/>
                    </a:lnTo>
                    <a:lnTo>
                      <a:pt x="1981" y="14043"/>
                    </a:lnTo>
                    <a:lnTo>
                      <a:pt x="2061" y="13865"/>
                    </a:lnTo>
                    <a:lnTo>
                      <a:pt x="2160" y="13528"/>
                    </a:lnTo>
                    <a:lnTo>
                      <a:pt x="2239" y="13152"/>
                    </a:lnTo>
                    <a:lnTo>
                      <a:pt x="2278" y="12776"/>
                    </a:lnTo>
                    <a:lnTo>
                      <a:pt x="2318" y="12379"/>
                    </a:lnTo>
                    <a:lnTo>
                      <a:pt x="2358" y="11587"/>
                    </a:lnTo>
                    <a:lnTo>
                      <a:pt x="2397" y="10835"/>
                    </a:lnTo>
                    <a:lnTo>
                      <a:pt x="2437" y="9904"/>
                    </a:lnTo>
                    <a:lnTo>
                      <a:pt x="2457" y="8993"/>
                    </a:lnTo>
                    <a:lnTo>
                      <a:pt x="2457" y="8062"/>
                    </a:lnTo>
                    <a:lnTo>
                      <a:pt x="2457" y="7131"/>
                    </a:lnTo>
                    <a:lnTo>
                      <a:pt x="2437" y="5388"/>
                    </a:lnTo>
                    <a:lnTo>
                      <a:pt x="2417" y="4497"/>
                    </a:lnTo>
                    <a:lnTo>
                      <a:pt x="2377" y="3605"/>
                    </a:lnTo>
                    <a:lnTo>
                      <a:pt x="2318" y="2714"/>
                    </a:lnTo>
                    <a:lnTo>
                      <a:pt x="2239" y="1843"/>
                    </a:lnTo>
                    <a:lnTo>
                      <a:pt x="2179" y="1407"/>
                    </a:lnTo>
                    <a:lnTo>
                      <a:pt x="2100" y="971"/>
                    </a:lnTo>
                    <a:lnTo>
                      <a:pt x="2021" y="555"/>
                    </a:lnTo>
                    <a:lnTo>
                      <a:pt x="1922" y="139"/>
                    </a:lnTo>
                    <a:lnTo>
                      <a:pt x="1882" y="60"/>
                    </a:lnTo>
                    <a:lnTo>
                      <a:pt x="184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0" name="Google Shape;6700;p24"/>
              <p:cNvSpPr/>
              <p:nvPr/>
            </p:nvSpPr>
            <p:spPr>
              <a:xfrm>
                <a:off x="2165575" y="1603750"/>
                <a:ext cx="1124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45318" extrusionOk="0">
                    <a:moveTo>
                      <a:pt x="1922" y="1"/>
                    </a:moveTo>
                    <a:lnTo>
                      <a:pt x="1823" y="20"/>
                    </a:lnTo>
                    <a:lnTo>
                      <a:pt x="1743" y="80"/>
                    </a:lnTo>
                    <a:lnTo>
                      <a:pt x="1704" y="119"/>
                    </a:lnTo>
                    <a:lnTo>
                      <a:pt x="1684" y="179"/>
                    </a:lnTo>
                    <a:lnTo>
                      <a:pt x="1664" y="238"/>
                    </a:lnTo>
                    <a:lnTo>
                      <a:pt x="1664" y="318"/>
                    </a:lnTo>
                    <a:lnTo>
                      <a:pt x="1704" y="852"/>
                    </a:lnTo>
                    <a:lnTo>
                      <a:pt x="1724" y="1407"/>
                    </a:lnTo>
                    <a:lnTo>
                      <a:pt x="1704" y="1942"/>
                    </a:lnTo>
                    <a:lnTo>
                      <a:pt x="1664" y="2476"/>
                    </a:lnTo>
                    <a:lnTo>
                      <a:pt x="1625" y="2991"/>
                    </a:lnTo>
                    <a:lnTo>
                      <a:pt x="1545" y="3526"/>
                    </a:lnTo>
                    <a:lnTo>
                      <a:pt x="1466" y="4041"/>
                    </a:lnTo>
                    <a:lnTo>
                      <a:pt x="1367" y="4576"/>
                    </a:lnTo>
                    <a:lnTo>
                      <a:pt x="1149" y="5606"/>
                    </a:lnTo>
                    <a:lnTo>
                      <a:pt x="912" y="6656"/>
                    </a:lnTo>
                    <a:lnTo>
                      <a:pt x="674" y="7685"/>
                    </a:lnTo>
                    <a:lnTo>
                      <a:pt x="436" y="8735"/>
                    </a:lnTo>
                    <a:lnTo>
                      <a:pt x="258" y="9706"/>
                    </a:lnTo>
                    <a:lnTo>
                      <a:pt x="179" y="10201"/>
                    </a:lnTo>
                    <a:lnTo>
                      <a:pt x="100" y="10696"/>
                    </a:lnTo>
                    <a:lnTo>
                      <a:pt x="60" y="11211"/>
                    </a:lnTo>
                    <a:lnTo>
                      <a:pt x="20" y="11706"/>
                    </a:lnTo>
                    <a:lnTo>
                      <a:pt x="1" y="12201"/>
                    </a:lnTo>
                    <a:lnTo>
                      <a:pt x="1" y="12716"/>
                    </a:lnTo>
                    <a:lnTo>
                      <a:pt x="40" y="13231"/>
                    </a:lnTo>
                    <a:lnTo>
                      <a:pt x="80" y="13766"/>
                    </a:lnTo>
                    <a:lnTo>
                      <a:pt x="139" y="14281"/>
                    </a:lnTo>
                    <a:lnTo>
                      <a:pt x="218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3" y="18024"/>
                    </a:lnTo>
                    <a:lnTo>
                      <a:pt x="971" y="19193"/>
                    </a:lnTo>
                    <a:lnTo>
                      <a:pt x="1110" y="20381"/>
                    </a:lnTo>
                    <a:lnTo>
                      <a:pt x="1209" y="21570"/>
                    </a:lnTo>
                    <a:lnTo>
                      <a:pt x="1288" y="22758"/>
                    </a:lnTo>
                    <a:lnTo>
                      <a:pt x="1347" y="23946"/>
                    </a:lnTo>
                    <a:lnTo>
                      <a:pt x="138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308" y="31136"/>
                    </a:lnTo>
                    <a:lnTo>
                      <a:pt x="1129" y="35909"/>
                    </a:lnTo>
                    <a:lnTo>
                      <a:pt x="1050" y="38246"/>
                    </a:lnTo>
                    <a:lnTo>
                      <a:pt x="1030" y="39435"/>
                    </a:lnTo>
                    <a:lnTo>
                      <a:pt x="1050" y="40029"/>
                    </a:lnTo>
                    <a:lnTo>
                      <a:pt x="1070" y="40603"/>
                    </a:lnTo>
                    <a:lnTo>
                      <a:pt x="1090" y="41198"/>
                    </a:lnTo>
                    <a:lnTo>
                      <a:pt x="1149" y="41772"/>
                    </a:lnTo>
                    <a:lnTo>
                      <a:pt x="1229" y="42346"/>
                    </a:lnTo>
                    <a:lnTo>
                      <a:pt x="1308" y="42921"/>
                    </a:lnTo>
                    <a:lnTo>
                      <a:pt x="1427" y="43495"/>
                    </a:lnTo>
                    <a:lnTo>
                      <a:pt x="1565" y="44050"/>
                    </a:lnTo>
                    <a:lnTo>
                      <a:pt x="1743" y="44604"/>
                    </a:lnTo>
                    <a:lnTo>
                      <a:pt x="1942" y="45159"/>
                    </a:lnTo>
                    <a:lnTo>
                      <a:pt x="2001" y="45238"/>
                    </a:lnTo>
                    <a:lnTo>
                      <a:pt x="2060" y="45297"/>
                    </a:lnTo>
                    <a:lnTo>
                      <a:pt x="2140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77" y="45238"/>
                    </a:lnTo>
                    <a:lnTo>
                      <a:pt x="2437" y="45179"/>
                    </a:lnTo>
                    <a:lnTo>
                      <a:pt x="2457" y="45080"/>
                    </a:lnTo>
                    <a:lnTo>
                      <a:pt x="2853" y="43079"/>
                    </a:lnTo>
                    <a:lnTo>
                      <a:pt x="322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62" y="36008"/>
                    </a:lnTo>
                    <a:lnTo>
                      <a:pt x="4081" y="34998"/>
                    </a:lnTo>
                    <a:lnTo>
                      <a:pt x="4180" y="33968"/>
                    </a:lnTo>
                    <a:lnTo>
                      <a:pt x="4259" y="32958"/>
                    </a:lnTo>
                    <a:lnTo>
                      <a:pt x="4338" y="31928"/>
                    </a:lnTo>
                    <a:lnTo>
                      <a:pt x="4398" y="30898"/>
                    </a:lnTo>
                    <a:lnTo>
                      <a:pt x="4437" y="29868"/>
                    </a:lnTo>
                    <a:lnTo>
                      <a:pt x="4477" y="28858"/>
                    </a:lnTo>
                    <a:lnTo>
                      <a:pt x="4497" y="27828"/>
                    </a:lnTo>
                    <a:lnTo>
                      <a:pt x="4497" y="26798"/>
                    </a:lnTo>
                    <a:lnTo>
                      <a:pt x="4477" y="25788"/>
                    </a:lnTo>
                    <a:lnTo>
                      <a:pt x="4457" y="24758"/>
                    </a:lnTo>
                    <a:lnTo>
                      <a:pt x="4398" y="23728"/>
                    </a:lnTo>
                    <a:lnTo>
                      <a:pt x="4338" y="22718"/>
                    </a:lnTo>
                    <a:lnTo>
                      <a:pt x="4259" y="21708"/>
                    </a:lnTo>
                    <a:lnTo>
                      <a:pt x="4160" y="20678"/>
                    </a:lnTo>
                    <a:lnTo>
                      <a:pt x="4041" y="19668"/>
                    </a:lnTo>
                    <a:lnTo>
                      <a:pt x="3902" y="18658"/>
                    </a:lnTo>
                    <a:lnTo>
                      <a:pt x="3744" y="17648"/>
                    </a:lnTo>
                    <a:lnTo>
                      <a:pt x="3566" y="16658"/>
                    </a:lnTo>
                    <a:lnTo>
                      <a:pt x="3348" y="15648"/>
                    </a:lnTo>
                    <a:lnTo>
                      <a:pt x="3130" y="14657"/>
                    </a:lnTo>
                    <a:lnTo>
                      <a:pt x="2892" y="13667"/>
                    </a:lnTo>
                    <a:lnTo>
                      <a:pt x="2635" y="12677"/>
                    </a:lnTo>
                    <a:lnTo>
                      <a:pt x="2595" y="12597"/>
                    </a:lnTo>
                    <a:lnTo>
                      <a:pt x="2575" y="12538"/>
                    </a:lnTo>
                    <a:lnTo>
                      <a:pt x="2516" y="12498"/>
                    </a:lnTo>
                    <a:lnTo>
                      <a:pt x="2476" y="12479"/>
                    </a:lnTo>
                    <a:lnTo>
                      <a:pt x="2377" y="12439"/>
                    </a:lnTo>
                    <a:lnTo>
                      <a:pt x="2278" y="12459"/>
                    </a:lnTo>
                    <a:lnTo>
                      <a:pt x="2179" y="12498"/>
                    </a:lnTo>
                    <a:lnTo>
                      <a:pt x="2100" y="12597"/>
                    </a:lnTo>
                    <a:lnTo>
                      <a:pt x="2080" y="12637"/>
                    </a:lnTo>
                    <a:lnTo>
                      <a:pt x="2060" y="12696"/>
                    </a:lnTo>
                    <a:lnTo>
                      <a:pt x="2060" y="12776"/>
                    </a:lnTo>
                    <a:lnTo>
                      <a:pt x="2080" y="12855"/>
                    </a:lnTo>
                    <a:lnTo>
                      <a:pt x="2338" y="13786"/>
                    </a:lnTo>
                    <a:lnTo>
                      <a:pt x="2575" y="14736"/>
                    </a:lnTo>
                    <a:lnTo>
                      <a:pt x="2773" y="15707"/>
                    </a:lnTo>
                    <a:lnTo>
                      <a:pt x="2971" y="16658"/>
                    </a:lnTo>
                    <a:lnTo>
                      <a:pt x="3150" y="17608"/>
                    </a:lnTo>
                    <a:lnTo>
                      <a:pt x="3308" y="18579"/>
                    </a:lnTo>
                    <a:lnTo>
                      <a:pt x="3447" y="19549"/>
                    </a:lnTo>
                    <a:lnTo>
                      <a:pt x="3566" y="20520"/>
                    </a:lnTo>
                    <a:lnTo>
                      <a:pt x="3665" y="21490"/>
                    </a:lnTo>
                    <a:lnTo>
                      <a:pt x="3744" y="22461"/>
                    </a:lnTo>
                    <a:lnTo>
                      <a:pt x="3823" y="23431"/>
                    </a:lnTo>
                    <a:lnTo>
                      <a:pt x="3863" y="24422"/>
                    </a:lnTo>
                    <a:lnTo>
                      <a:pt x="3902" y="25392"/>
                    </a:lnTo>
                    <a:lnTo>
                      <a:pt x="3922" y="26383"/>
                    </a:lnTo>
                    <a:lnTo>
                      <a:pt x="3922" y="27353"/>
                    </a:lnTo>
                    <a:lnTo>
                      <a:pt x="3922" y="28343"/>
                    </a:lnTo>
                    <a:lnTo>
                      <a:pt x="3902" y="29314"/>
                    </a:lnTo>
                    <a:lnTo>
                      <a:pt x="3863" y="30304"/>
                    </a:lnTo>
                    <a:lnTo>
                      <a:pt x="3803" y="31275"/>
                    </a:lnTo>
                    <a:lnTo>
                      <a:pt x="3744" y="32265"/>
                    </a:lnTo>
                    <a:lnTo>
                      <a:pt x="3665" y="33235"/>
                    </a:lnTo>
                    <a:lnTo>
                      <a:pt x="3585" y="34206"/>
                    </a:lnTo>
                    <a:lnTo>
                      <a:pt x="3368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6" y="41990"/>
                    </a:lnTo>
                    <a:lnTo>
                      <a:pt x="2120" y="43891"/>
                    </a:lnTo>
                    <a:lnTo>
                      <a:pt x="2001" y="43436"/>
                    </a:lnTo>
                    <a:lnTo>
                      <a:pt x="1902" y="42980"/>
                    </a:lnTo>
                    <a:lnTo>
                      <a:pt x="1803" y="42505"/>
                    </a:lnTo>
                    <a:lnTo>
                      <a:pt x="1743" y="42029"/>
                    </a:lnTo>
                    <a:lnTo>
                      <a:pt x="1684" y="41554"/>
                    </a:lnTo>
                    <a:lnTo>
                      <a:pt x="1644" y="41059"/>
                    </a:lnTo>
                    <a:lnTo>
                      <a:pt x="1605" y="40108"/>
                    </a:lnTo>
                    <a:lnTo>
                      <a:pt x="1605" y="39138"/>
                    </a:lnTo>
                    <a:lnTo>
                      <a:pt x="1625" y="38147"/>
                    </a:lnTo>
                    <a:lnTo>
                      <a:pt x="1684" y="36226"/>
                    </a:lnTo>
                    <a:lnTo>
                      <a:pt x="1823" y="31572"/>
                    </a:lnTo>
                    <a:lnTo>
                      <a:pt x="1922" y="26937"/>
                    </a:lnTo>
                    <a:lnTo>
                      <a:pt x="1922" y="25808"/>
                    </a:lnTo>
                    <a:lnTo>
                      <a:pt x="1922" y="24699"/>
                    </a:lnTo>
                    <a:lnTo>
                      <a:pt x="1902" y="23570"/>
                    </a:lnTo>
                    <a:lnTo>
                      <a:pt x="1882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5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1" y="15747"/>
                    </a:lnTo>
                    <a:lnTo>
                      <a:pt x="85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5" y="13469"/>
                    </a:lnTo>
                    <a:lnTo>
                      <a:pt x="595" y="12934"/>
                    </a:lnTo>
                    <a:lnTo>
                      <a:pt x="575" y="12380"/>
                    </a:lnTo>
                    <a:lnTo>
                      <a:pt x="595" y="11845"/>
                    </a:lnTo>
                    <a:lnTo>
                      <a:pt x="615" y="11310"/>
                    </a:lnTo>
                    <a:lnTo>
                      <a:pt x="674" y="10775"/>
                    </a:lnTo>
                    <a:lnTo>
                      <a:pt x="753" y="10240"/>
                    </a:lnTo>
                    <a:lnTo>
                      <a:pt x="832" y="9706"/>
                    </a:lnTo>
                    <a:lnTo>
                      <a:pt x="931" y="9171"/>
                    </a:lnTo>
                    <a:lnTo>
                      <a:pt x="1169" y="8082"/>
                    </a:lnTo>
                    <a:lnTo>
                      <a:pt x="1407" y="6992"/>
                    </a:lnTo>
                    <a:lnTo>
                      <a:pt x="1664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100" y="3685"/>
                    </a:lnTo>
                    <a:lnTo>
                      <a:pt x="2179" y="3130"/>
                    </a:lnTo>
                    <a:lnTo>
                      <a:pt x="2239" y="2575"/>
                    </a:lnTo>
                    <a:lnTo>
                      <a:pt x="2278" y="2021"/>
                    </a:lnTo>
                    <a:lnTo>
                      <a:pt x="2278" y="1466"/>
                    </a:lnTo>
                    <a:lnTo>
                      <a:pt x="2278" y="892"/>
                    </a:lnTo>
                    <a:lnTo>
                      <a:pt x="2239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79" y="119"/>
                    </a:lnTo>
                    <a:lnTo>
                      <a:pt x="2120" y="80"/>
                    </a:lnTo>
                    <a:lnTo>
                      <a:pt x="2041" y="20"/>
                    </a:lnTo>
                    <a:lnTo>
                      <a:pt x="1922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1" name="Google Shape;6701;p24"/>
              <p:cNvSpPr/>
              <p:nvPr/>
            </p:nvSpPr>
            <p:spPr>
              <a:xfrm>
                <a:off x="2140825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60" y="80"/>
                    </a:lnTo>
                    <a:lnTo>
                      <a:pt x="40" y="120"/>
                    </a:lnTo>
                    <a:lnTo>
                      <a:pt x="2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13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92" y="9132"/>
                    </a:lnTo>
                    <a:lnTo>
                      <a:pt x="832" y="9171"/>
                    </a:lnTo>
                    <a:lnTo>
                      <a:pt x="911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08" y="9171"/>
                    </a:lnTo>
                    <a:lnTo>
                      <a:pt x="1248" y="9132"/>
                    </a:lnTo>
                    <a:lnTo>
                      <a:pt x="126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5" y="318"/>
                    </a:lnTo>
                    <a:lnTo>
                      <a:pt x="555" y="239"/>
                    </a:lnTo>
                    <a:lnTo>
                      <a:pt x="535" y="179"/>
                    </a:lnTo>
                    <a:lnTo>
                      <a:pt x="495" y="120"/>
                    </a:lnTo>
                    <a:lnTo>
                      <a:pt x="456" y="80"/>
                    </a:lnTo>
                    <a:lnTo>
                      <a:pt x="357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2" name="Google Shape;6702;p24"/>
              <p:cNvSpPr/>
              <p:nvPr/>
            </p:nvSpPr>
            <p:spPr>
              <a:xfrm>
                <a:off x="2038325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7" y="1"/>
                    </a:moveTo>
                    <a:lnTo>
                      <a:pt x="2337" y="21"/>
                    </a:lnTo>
                    <a:lnTo>
                      <a:pt x="2278" y="60"/>
                    </a:lnTo>
                    <a:lnTo>
                      <a:pt x="2238" y="100"/>
                    </a:lnTo>
                    <a:lnTo>
                      <a:pt x="2219" y="159"/>
                    </a:lnTo>
                    <a:lnTo>
                      <a:pt x="2179" y="219"/>
                    </a:lnTo>
                    <a:lnTo>
                      <a:pt x="1922" y="1249"/>
                    </a:lnTo>
                    <a:lnTo>
                      <a:pt x="1704" y="2298"/>
                    </a:lnTo>
                    <a:lnTo>
                      <a:pt x="1486" y="3348"/>
                    </a:lnTo>
                    <a:lnTo>
                      <a:pt x="1308" y="4398"/>
                    </a:lnTo>
                    <a:lnTo>
                      <a:pt x="1149" y="5447"/>
                    </a:lnTo>
                    <a:lnTo>
                      <a:pt x="991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15" y="10894"/>
                    </a:lnTo>
                    <a:lnTo>
                      <a:pt x="317" y="13132"/>
                    </a:lnTo>
                    <a:lnTo>
                      <a:pt x="139" y="15390"/>
                    </a:lnTo>
                    <a:lnTo>
                      <a:pt x="80" y="16519"/>
                    </a:lnTo>
                    <a:lnTo>
                      <a:pt x="20" y="17648"/>
                    </a:lnTo>
                    <a:lnTo>
                      <a:pt x="0" y="18817"/>
                    </a:lnTo>
                    <a:lnTo>
                      <a:pt x="0" y="19965"/>
                    </a:lnTo>
                    <a:lnTo>
                      <a:pt x="20" y="21114"/>
                    </a:lnTo>
                    <a:lnTo>
                      <a:pt x="80" y="22283"/>
                    </a:lnTo>
                    <a:lnTo>
                      <a:pt x="159" y="23431"/>
                    </a:lnTo>
                    <a:lnTo>
                      <a:pt x="238" y="24580"/>
                    </a:lnTo>
                    <a:lnTo>
                      <a:pt x="456" y="26878"/>
                    </a:lnTo>
                    <a:lnTo>
                      <a:pt x="694" y="29195"/>
                    </a:lnTo>
                    <a:lnTo>
                      <a:pt x="892" y="31493"/>
                    </a:lnTo>
                    <a:lnTo>
                      <a:pt x="1090" y="33790"/>
                    </a:lnTo>
                    <a:lnTo>
                      <a:pt x="1248" y="36107"/>
                    </a:lnTo>
                    <a:lnTo>
                      <a:pt x="1407" y="38762"/>
                    </a:lnTo>
                    <a:lnTo>
                      <a:pt x="1525" y="41416"/>
                    </a:lnTo>
                    <a:lnTo>
                      <a:pt x="1644" y="44050"/>
                    </a:lnTo>
                    <a:lnTo>
                      <a:pt x="1704" y="46704"/>
                    </a:lnTo>
                    <a:lnTo>
                      <a:pt x="1723" y="46783"/>
                    </a:lnTo>
                    <a:lnTo>
                      <a:pt x="1743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902" y="47001"/>
                    </a:lnTo>
                    <a:lnTo>
                      <a:pt x="2001" y="47021"/>
                    </a:lnTo>
                    <a:lnTo>
                      <a:pt x="2100" y="47001"/>
                    </a:lnTo>
                    <a:lnTo>
                      <a:pt x="2199" y="46941"/>
                    </a:lnTo>
                    <a:lnTo>
                      <a:pt x="2219" y="46902"/>
                    </a:lnTo>
                    <a:lnTo>
                      <a:pt x="2258" y="46842"/>
                    </a:lnTo>
                    <a:lnTo>
                      <a:pt x="2278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39" y="42109"/>
                    </a:lnTo>
                    <a:lnTo>
                      <a:pt x="2021" y="39791"/>
                    </a:lnTo>
                    <a:lnTo>
                      <a:pt x="1902" y="37494"/>
                    </a:lnTo>
                    <a:lnTo>
                      <a:pt x="1743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6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74" y="22758"/>
                    </a:lnTo>
                    <a:lnTo>
                      <a:pt x="595" y="21649"/>
                    </a:lnTo>
                    <a:lnTo>
                      <a:pt x="55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4" y="17153"/>
                    </a:lnTo>
                    <a:lnTo>
                      <a:pt x="674" y="16004"/>
                    </a:lnTo>
                    <a:lnTo>
                      <a:pt x="753" y="14875"/>
                    </a:lnTo>
                    <a:lnTo>
                      <a:pt x="951" y="12597"/>
                    </a:lnTo>
                    <a:lnTo>
                      <a:pt x="1149" y="10340"/>
                    </a:lnTo>
                    <a:lnTo>
                      <a:pt x="1268" y="9072"/>
                    </a:lnTo>
                    <a:lnTo>
                      <a:pt x="1407" y="7824"/>
                    </a:lnTo>
                    <a:lnTo>
                      <a:pt x="1565" y="6576"/>
                    </a:lnTo>
                    <a:lnTo>
                      <a:pt x="1743" y="5329"/>
                    </a:lnTo>
                    <a:lnTo>
                      <a:pt x="1941" y="4081"/>
                    </a:lnTo>
                    <a:lnTo>
                      <a:pt x="2159" y="2853"/>
                    </a:lnTo>
                    <a:lnTo>
                      <a:pt x="2437" y="1625"/>
                    </a:lnTo>
                    <a:lnTo>
                      <a:pt x="2734" y="397"/>
                    </a:lnTo>
                    <a:lnTo>
                      <a:pt x="2753" y="337"/>
                    </a:lnTo>
                    <a:lnTo>
                      <a:pt x="2753" y="258"/>
                    </a:lnTo>
                    <a:lnTo>
                      <a:pt x="2734" y="199"/>
                    </a:lnTo>
                    <a:lnTo>
                      <a:pt x="2714" y="139"/>
                    </a:lnTo>
                    <a:lnTo>
                      <a:pt x="2635" y="60"/>
                    </a:lnTo>
                    <a:lnTo>
                      <a:pt x="253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3" name="Google Shape;6703;p24"/>
              <p:cNvSpPr/>
              <p:nvPr/>
            </p:nvSpPr>
            <p:spPr>
              <a:xfrm>
                <a:off x="1977900" y="276725"/>
                <a:ext cx="114425" cy="1292400"/>
              </a:xfrm>
              <a:custGeom>
                <a:avLst/>
                <a:gdLst/>
                <a:ahLst/>
                <a:cxnLst/>
                <a:rect l="l" t="t" r="r" b="b"/>
                <a:pathLst>
                  <a:path w="4577" h="51696" extrusionOk="0">
                    <a:moveTo>
                      <a:pt x="1071" y="1"/>
                    </a:moveTo>
                    <a:lnTo>
                      <a:pt x="1011" y="21"/>
                    </a:lnTo>
                    <a:lnTo>
                      <a:pt x="952" y="40"/>
                    </a:lnTo>
                    <a:lnTo>
                      <a:pt x="912" y="100"/>
                    </a:lnTo>
                    <a:lnTo>
                      <a:pt x="872" y="159"/>
                    </a:lnTo>
                    <a:lnTo>
                      <a:pt x="853" y="239"/>
                    </a:lnTo>
                    <a:lnTo>
                      <a:pt x="635" y="1427"/>
                    </a:lnTo>
                    <a:lnTo>
                      <a:pt x="457" y="2635"/>
                    </a:lnTo>
                    <a:lnTo>
                      <a:pt x="318" y="3863"/>
                    </a:lnTo>
                    <a:lnTo>
                      <a:pt x="199" y="5071"/>
                    </a:lnTo>
                    <a:lnTo>
                      <a:pt x="100" y="6279"/>
                    </a:lnTo>
                    <a:lnTo>
                      <a:pt x="41" y="7507"/>
                    </a:lnTo>
                    <a:lnTo>
                      <a:pt x="1" y="8735"/>
                    </a:lnTo>
                    <a:lnTo>
                      <a:pt x="1" y="9963"/>
                    </a:lnTo>
                    <a:lnTo>
                      <a:pt x="21" y="11172"/>
                    </a:lnTo>
                    <a:lnTo>
                      <a:pt x="80" y="12400"/>
                    </a:lnTo>
                    <a:lnTo>
                      <a:pt x="159" y="13628"/>
                    </a:lnTo>
                    <a:lnTo>
                      <a:pt x="258" y="14836"/>
                    </a:lnTo>
                    <a:lnTo>
                      <a:pt x="397" y="16044"/>
                    </a:lnTo>
                    <a:lnTo>
                      <a:pt x="575" y="17252"/>
                    </a:lnTo>
                    <a:lnTo>
                      <a:pt x="773" y="18460"/>
                    </a:lnTo>
                    <a:lnTo>
                      <a:pt x="1011" y="19649"/>
                    </a:lnTo>
                    <a:lnTo>
                      <a:pt x="1130" y="20263"/>
                    </a:lnTo>
                    <a:lnTo>
                      <a:pt x="1269" y="20877"/>
                    </a:lnTo>
                    <a:lnTo>
                      <a:pt x="1585" y="22085"/>
                    </a:lnTo>
                    <a:lnTo>
                      <a:pt x="1922" y="23273"/>
                    </a:lnTo>
                    <a:lnTo>
                      <a:pt x="2259" y="24462"/>
                    </a:lnTo>
                    <a:lnTo>
                      <a:pt x="2615" y="25670"/>
                    </a:lnTo>
                    <a:lnTo>
                      <a:pt x="2932" y="26858"/>
                    </a:lnTo>
                    <a:lnTo>
                      <a:pt x="3229" y="28086"/>
                    </a:lnTo>
                    <a:lnTo>
                      <a:pt x="3348" y="28680"/>
                    </a:lnTo>
                    <a:lnTo>
                      <a:pt x="3467" y="29294"/>
                    </a:lnTo>
                    <a:lnTo>
                      <a:pt x="3566" y="29948"/>
                    </a:lnTo>
                    <a:lnTo>
                      <a:pt x="3665" y="30582"/>
                    </a:lnTo>
                    <a:lnTo>
                      <a:pt x="3744" y="31235"/>
                    </a:lnTo>
                    <a:lnTo>
                      <a:pt x="3824" y="31889"/>
                    </a:lnTo>
                    <a:lnTo>
                      <a:pt x="3923" y="33176"/>
                    </a:lnTo>
                    <a:lnTo>
                      <a:pt x="3982" y="34484"/>
                    </a:lnTo>
                    <a:lnTo>
                      <a:pt x="4002" y="35791"/>
                    </a:lnTo>
                    <a:lnTo>
                      <a:pt x="4002" y="37098"/>
                    </a:lnTo>
                    <a:lnTo>
                      <a:pt x="3962" y="38405"/>
                    </a:lnTo>
                    <a:lnTo>
                      <a:pt x="3903" y="39712"/>
                    </a:lnTo>
                    <a:lnTo>
                      <a:pt x="3804" y="41158"/>
                    </a:lnTo>
                    <a:lnTo>
                      <a:pt x="3685" y="42624"/>
                    </a:lnTo>
                    <a:lnTo>
                      <a:pt x="3566" y="44090"/>
                    </a:lnTo>
                    <a:lnTo>
                      <a:pt x="3447" y="45555"/>
                    </a:lnTo>
                    <a:lnTo>
                      <a:pt x="2873" y="51378"/>
                    </a:lnTo>
                    <a:lnTo>
                      <a:pt x="2873" y="51457"/>
                    </a:lnTo>
                    <a:lnTo>
                      <a:pt x="2873" y="51517"/>
                    </a:lnTo>
                    <a:lnTo>
                      <a:pt x="2893" y="51576"/>
                    </a:lnTo>
                    <a:lnTo>
                      <a:pt x="2932" y="51616"/>
                    </a:lnTo>
                    <a:lnTo>
                      <a:pt x="3012" y="51675"/>
                    </a:lnTo>
                    <a:lnTo>
                      <a:pt x="3111" y="51695"/>
                    </a:lnTo>
                    <a:lnTo>
                      <a:pt x="3229" y="51675"/>
                    </a:lnTo>
                    <a:lnTo>
                      <a:pt x="3328" y="51616"/>
                    </a:lnTo>
                    <a:lnTo>
                      <a:pt x="3368" y="51576"/>
                    </a:lnTo>
                    <a:lnTo>
                      <a:pt x="3388" y="51517"/>
                    </a:lnTo>
                    <a:lnTo>
                      <a:pt x="3427" y="51457"/>
                    </a:lnTo>
                    <a:lnTo>
                      <a:pt x="3427" y="51378"/>
                    </a:lnTo>
                    <a:lnTo>
                      <a:pt x="3685" y="48863"/>
                    </a:lnTo>
                    <a:lnTo>
                      <a:pt x="3942" y="46328"/>
                    </a:lnTo>
                    <a:lnTo>
                      <a:pt x="4200" y="43773"/>
                    </a:lnTo>
                    <a:lnTo>
                      <a:pt x="4299" y="42505"/>
                    </a:lnTo>
                    <a:lnTo>
                      <a:pt x="4398" y="41218"/>
                    </a:lnTo>
                    <a:lnTo>
                      <a:pt x="4477" y="39950"/>
                    </a:lnTo>
                    <a:lnTo>
                      <a:pt x="4537" y="38663"/>
                    </a:lnTo>
                    <a:lnTo>
                      <a:pt x="4576" y="37395"/>
                    </a:lnTo>
                    <a:lnTo>
                      <a:pt x="4576" y="36127"/>
                    </a:lnTo>
                    <a:lnTo>
                      <a:pt x="4556" y="34840"/>
                    </a:lnTo>
                    <a:lnTo>
                      <a:pt x="4517" y="33572"/>
                    </a:lnTo>
                    <a:lnTo>
                      <a:pt x="4418" y="32305"/>
                    </a:lnTo>
                    <a:lnTo>
                      <a:pt x="4299" y="31037"/>
                    </a:lnTo>
                    <a:lnTo>
                      <a:pt x="4220" y="30423"/>
                    </a:lnTo>
                    <a:lnTo>
                      <a:pt x="4121" y="29829"/>
                    </a:lnTo>
                    <a:lnTo>
                      <a:pt x="4022" y="29235"/>
                    </a:lnTo>
                    <a:lnTo>
                      <a:pt x="3903" y="28641"/>
                    </a:lnTo>
                    <a:lnTo>
                      <a:pt x="3626" y="27472"/>
                    </a:lnTo>
                    <a:lnTo>
                      <a:pt x="3328" y="26323"/>
                    </a:lnTo>
                    <a:lnTo>
                      <a:pt x="3012" y="25175"/>
                    </a:lnTo>
                    <a:lnTo>
                      <a:pt x="2695" y="24026"/>
                    </a:lnTo>
                    <a:lnTo>
                      <a:pt x="2358" y="22857"/>
                    </a:lnTo>
                    <a:lnTo>
                      <a:pt x="2061" y="21689"/>
                    </a:lnTo>
                    <a:lnTo>
                      <a:pt x="1764" y="20481"/>
                    </a:lnTo>
                    <a:lnTo>
                      <a:pt x="1506" y="19233"/>
                    </a:lnTo>
                    <a:lnTo>
                      <a:pt x="1269" y="18005"/>
                    </a:lnTo>
                    <a:lnTo>
                      <a:pt x="1071" y="16757"/>
                    </a:lnTo>
                    <a:lnTo>
                      <a:pt x="912" y="15509"/>
                    </a:lnTo>
                    <a:lnTo>
                      <a:pt x="773" y="14242"/>
                    </a:lnTo>
                    <a:lnTo>
                      <a:pt x="674" y="12974"/>
                    </a:lnTo>
                    <a:lnTo>
                      <a:pt x="595" y="11706"/>
                    </a:lnTo>
                    <a:lnTo>
                      <a:pt x="556" y="10360"/>
                    </a:lnTo>
                    <a:lnTo>
                      <a:pt x="556" y="8993"/>
                    </a:lnTo>
                    <a:lnTo>
                      <a:pt x="595" y="7646"/>
                    </a:lnTo>
                    <a:lnTo>
                      <a:pt x="655" y="6279"/>
                    </a:lnTo>
                    <a:lnTo>
                      <a:pt x="773" y="4933"/>
                    </a:lnTo>
                    <a:lnTo>
                      <a:pt x="912" y="3586"/>
                    </a:lnTo>
                    <a:lnTo>
                      <a:pt x="1090" y="2239"/>
                    </a:lnTo>
                    <a:lnTo>
                      <a:pt x="1308" y="912"/>
                    </a:lnTo>
                    <a:lnTo>
                      <a:pt x="1467" y="1130"/>
                    </a:lnTo>
                    <a:lnTo>
                      <a:pt x="1605" y="1368"/>
                    </a:lnTo>
                    <a:lnTo>
                      <a:pt x="1724" y="1625"/>
                    </a:lnTo>
                    <a:lnTo>
                      <a:pt x="1823" y="1922"/>
                    </a:lnTo>
                    <a:lnTo>
                      <a:pt x="1883" y="2199"/>
                    </a:lnTo>
                    <a:lnTo>
                      <a:pt x="1942" y="2496"/>
                    </a:lnTo>
                    <a:lnTo>
                      <a:pt x="2021" y="3091"/>
                    </a:lnTo>
                    <a:lnTo>
                      <a:pt x="2061" y="3923"/>
                    </a:lnTo>
                    <a:lnTo>
                      <a:pt x="2100" y="4754"/>
                    </a:lnTo>
                    <a:lnTo>
                      <a:pt x="2140" y="6418"/>
                    </a:lnTo>
                    <a:lnTo>
                      <a:pt x="2140" y="8161"/>
                    </a:lnTo>
                    <a:lnTo>
                      <a:pt x="2081" y="9924"/>
                    </a:lnTo>
                    <a:lnTo>
                      <a:pt x="2001" y="11687"/>
                    </a:lnTo>
                    <a:lnTo>
                      <a:pt x="1863" y="13449"/>
                    </a:lnTo>
                    <a:lnTo>
                      <a:pt x="1863" y="13509"/>
                    </a:lnTo>
                    <a:lnTo>
                      <a:pt x="1883" y="13588"/>
                    </a:lnTo>
                    <a:lnTo>
                      <a:pt x="1902" y="13628"/>
                    </a:lnTo>
                    <a:lnTo>
                      <a:pt x="1942" y="13687"/>
                    </a:lnTo>
                    <a:lnTo>
                      <a:pt x="2021" y="13746"/>
                    </a:lnTo>
                    <a:lnTo>
                      <a:pt x="2120" y="13766"/>
                    </a:lnTo>
                    <a:lnTo>
                      <a:pt x="2239" y="13727"/>
                    </a:lnTo>
                    <a:lnTo>
                      <a:pt x="2318" y="13667"/>
                    </a:lnTo>
                    <a:lnTo>
                      <a:pt x="2358" y="13628"/>
                    </a:lnTo>
                    <a:lnTo>
                      <a:pt x="2398" y="13568"/>
                    </a:lnTo>
                    <a:lnTo>
                      <a:pt x="2417" y="13509"/>
                    </a:lnTo>
                    <a:lnTo>
                      <a:pt x="2437" y="13449"/>
                    </a:lnTo>
                    <a:lnTo>
                      <a:pt x="2516" y="12400"/>
                    </a:lnTo>
                    <a:lnTo>
                      <a:pt x="2576" y="11370"/>
                    </a:lnTo>
                    <a:lnTo>
                      <a:pt x="2635" y="10320"/>
                    </a:lnTo>
                    <a:lnTo>
                      <a:pt x="2675" y="9290"/>
                    </a:lnTo>
                    <a:lnTo>
                      <a:pt x="2695" y="8240"/>
                    </a:lnTo>
                    <a:lnTo>
                      <a:pt x="2714" y="7210"/>
                    </a:lnTo>
                    <a:lnTo>
                      <a:pt x="2695" y="6161"/>
                    </a:lnTo>
                    <a:lnTo>
                      <a:pt x="2675" y="5131"/>
                    </a:lnTo>
                    <a:lnTo>
                      <a:pt x="2635" y="3744"/>
                    </a:lnTo>
                    <a:lnTo>
                      <a:pt x="2596" y="3031"/>
                    </a:lnTo>
                    <a:lnTo>
                      <a:pt x="2556" y="2675"/>
                    </a:lnTo>
                    <a:lnTo>
                      <a:pt x="2497" y="2318"/>
                    </a:lnTo>
                    <a:lnTo>
                      <a:pt x="2437" y="1962"/>
                    </a:lnTo>
                    <a:lnTo>
                      <a:pt x="2338" y="1645"/>
                    </a:lnTo>
                    <a:lnTo>
                      <a:pt x="2239" y="1308"/>
                    </a:lnTo>
                    <a:lnTo>
                      <a:pt x="2100" y="1011"/>
                    </a:lnTo>
                    <a:lnTo>
                      <a:pt x="1942" y="734"/>
                    </a:lnTo>
                    <a:lnTo>
                      <a:pt x="1744" y="476"/>
                    </a:lnTo>
                    <a:lnTo>
                      <a:pt x="1526" y="239"/>
                    </a:lnTo>
                    <a:lnTo>
                      <a:pt x="1269" y="40"/>
                    </a:lnTo>
                    <a:lnTo>
                      <a:pt x="1209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4" name="Google Shape;6704;p24"/>
              <p:cNvSpPr/>
              <p:nvPr/>
            </p:nvSpPr>
            <p:spPr>
              <a:xfrm>
                <a:off x="2151225" y="267325"/>
                <a:ext cx="15850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34" h="1883" extrusionOk="0">
                    <a:moveTo>
                      <a:pt x="60" y="1"/>
                    </a:moveTo>
                    <a:lnTo>
                      <a:pt x="20" y="773"/>
                    </a:lnTo>
                    <a:lnTo>
                      <a:pt x="0" y="1565"/>
                    </a:lnTo>
                    <a:lnTo>
                      <a:pt x="20" y="1625"/>
                    </a:lnTo>
                    <a:lnTo>
                      <a:pt x="20" y="1704"/>
                    </a:lnTo>
                    <a:lnTo>
                      <a:pt x="60" y="1744"/>
                    </a:lnTo>
                    <a:lnTo>
                      <a:pt x="99" y="1803"/>
                    </a:lnTo>
                    <a:lnTo>
                      <a:pt x="178" y="1862"/>
                    </a:lnTo>
                    <a:lnTo>
                      <a:pt x="297" y="1882"/>
                    </a:lnTo>
                    <a:lnTo>
                      <a:pt x="396" y="1862"/>
                    </a:lnTo>
                    <a:lnTo>
                      <a:pt x="476" y="1803"/>
                    </a:lnTo>
                    <a:lnTo>
                      <a:pt x="515" y="1744"/>
                    </a:lnTo>
                    <a:lnTo>
                      <a:pt x="555" y="1704"/>
                    </a:lnTo>
                    <a:lnTo>
                      <a:pt x="575" y="1625"/>
                    </a:lnTo>
                    <a:lnTo>
                      <a:pt x="575" y="1565"/>
                    </a:lnTo>
                    <a:lnTo>
                      <a:pt x="594" y="773"/>
                    </a:lnTo>
                    <a:lnTo>
                      <a:pt x="6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5" name="Google Shape;6705;p24"/>
              <p:cNvSpPr/>
              <p:nvPr/>
            </p:nvSpPr>
            <p:spPr>
              <a:xfrm>
                <a:off x="2514650" y="267325"/>
                <a:ext cx="1639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57" h="44941" extrusionOk="0">
                    <a:moveTo>
                      <a:pt x="278" y="1"/>
                    </a:moveTo>
                    <a:lnTo>
                      <a:pt x="179" y="852"/>
                    </a:lnTo>
                    <a:lnTo>
                      <a:pt x="80" y="1684"/>
                    </a:lnTo>
                    <a:lnTo>
                      <a:pt x="41" y="2318"/>
                    </a:lnTo>
                    <a:lnTo>
                      <a:pt x="21" y="2972"/>
                    </a:lnTo>
                    <a:lnTo>
                      <a:pt x="1" y="3605"/>
                    </a:lnTo>
                    <a:lnTo>
                      <a:pt x="1" y="4239"/>
                    </a:lnTo>
                    <a:lnTo>
                      <a:pt x="41" y="4873"/>
                    </a:lnTo>
                    <a:lnTo>
                      <a:pt x="80" y="5487"/>
                    </a:lnTo>
                    <a:lnTo>
                      <a:pt x="140" y="6121"/>
                    </a:lnTo>
                    <a:lnTo>
                      <a:pt x="199" y="6754"/>
                    </a:lnTo>
                    <a:lnTo>
                      <a:pt x="298" y="7368"/>
                    </a:lnTo>
                    <a:lnTo>
                      <a:pt x="417" y="8002"/>
                    </a:lnTo>
                    <a:lnTo>
                      <a:pt x="536" y="8616"/>
                    </a:lnTo>
                    <a:lnTo>
                      <a:pt x="674" y="9230"/>
                    </a:lnTo>
                    <a:lnTo>
                      <a:pt x="833" y="9824"/>
                    </a:lnTo>
                    <a:lnTo>
                      <a:pt x="991" y="10438"/>
                    </a:lnTo>
                    <a:lnTo>
                      <a:pt x="1189" y="11033"/>
                    </a:lnTo>
                    <a:lnTo>
                      <a:pt x="1387" y="11627"/>
                    </a:lnTo>
                    <a:lnTo>
                      <a:pt x="1843" y="12835"/>
                    </a:lnTo>
                    <a:lnTo>
                      <a:pt x="2318" y="14043"/>
                    </a:lnTo>
                    <a:lnTo>
                      <a:pt x="2794" y="15251"/>
                    </a:lnTo>
                    <a:lnTo>
                      <a:pt x="3031" y="15865"/>
                    </a:lnTo>
                    <a:lnTo>
                      <a:pt x="3249" y="16479"/>
                    </a:lnTo>
                    <a:lnTo>
                      <a:pt x="3447" y="17093"/>
                    </a:lnTo>
                    <a:lnTo>
                      <a:pt x="3645" y="17727"/>
                    </a:lnTo>
                    <a:lnTo>
                      <a:pt x="3824" y="18361"/>
                    </a:lnTo>
                    <a:lnTo>
                      <a:pt x="4002" y="18995"/>
                    </a:lnTo>
                    <a:lnTo>
                      <a:pt x="4299" y="20262"/>
                    </a:lnTo>
                    <a:lnTo>
                      <a:pt x="4576" y="21570"/>
                    </a:lnTo>
                    <a:lnTo>
                      <a:pt x="4814" y="22956"/>
                    </a:lnTo>
                    <a:lnTo>
                      <a:pt x="5052" y="24362"/>
                    </a:lnTo>
                    <a:lnTo>
                      <a:pt x="5230" y="25768"/>
                    </a:lnTo>
                    <a:lnTo>
                      <a:pt x="5388" y="27175"/>
                    </a:lnTo>
                    <a:lnTo>
                      <a:pt x="5527" y="28601"/>
                    </a:lnTo>
                    <a:lnTo>
                      <a:pt x="5626" y="30007"/>
                    </a:lnTo>
                    <a:lnTo>
                      <a:pt x="5685" y="31433"/>
                    </a:lnTo>
                    <a:lnTo>
                      <a:pt x="5725" y="32859"/>
                    </a:lnTo>
                    <a:lnTo>
                      <a:pt x="5725" y="33592"/>
                    </a:lnTo>
                    <a:lnTo>
                      <a:pt x="5725" y="34345"/>
                    </a:lnTo>
                    <a:lnTo>
                      <a:pt x="5685" y="35830"/>
                    </a:lnTo>
                    <a:lnTo>
                      <a:pt x="5626" y="37316"/>
                    </a:lnTo>
                    <a:lnTo>
                      <a:pt x="5606" y="38801"/>
                    </a:lnTo>
                    <a:lnTo>
                      <a:pt x="5586" y="39554"/>
                    </a:lnTo>
                    <a:lnTo>
                      <a:pt x="5586" y="40286"/>
                    </a:lnTo>
                    <a:lnTo>
                      <a:pt x="5606" y="41039"/>
                    </a:lnTo>
                    <a:lnTo>
                      <a:pt x="5646" y="41772"/>
                    </a:lnTo>
                    <a:lnTo>
                      <a:pt x="5705" y="42505"/>
                    </a:lnTo>
                    <a:lnTo>
                      <a:pt x="5765" y="43238"/>
                    </a:lnTo>
                    <a:lnTo>
                      <a:pt x="5883" y="43970"/>
                    </a:lnTo>
                    <a:lnTo>
                      <a:pt x="6002" y="44703"/>
                    </a:lnTo>
                    <a:lnTo>
                      <a:pt x="6022" y="44782"/>
                    </a:lnTo>
                    <a:lnTo>
                      <a:pt x="6062" y="44842"/>
                    </a:lnTo>
                    <a:lnTo>
                      <a:pt x="6101" y="44882"/>
                    </a:lnTo>
                    <a:lnTo>
                      <a:pt x="6141" y="44921"/>
                    </a:lnTo>
                    <a:lnTo>
                      <a:pt x="6180" y="44941"/>
                    </a:lnTo>
                    <a:lnTo>
                      <a:pt x="6240" y="44941"/>
                    </a:lnTo>
                    <a:lnTo>
                      <a:pt x="6339" y="44921"/>
                    </a:lnTo>
                    <a:lnTo>
                      <a:pt x="6438" y="44882"/>
                    </a:lnTo>
                    <a:lnTo>
                      <a:pt x="6517" y="44782"/>
                    </a:lnTo>
                    <a:lnTo>
                      <a:pt x="6537" y="44743"/>
                    </a:lnTo>
                    <a:lnTo>
                      <a:pt x="6557" y="44683"/>
                    </a:lnTo>
                    <a:lnTo>
                      <a:pt x="6557" y="44604"/>
                    </a:lnTo>
                    <a:lnTo>
                      <a:pt x="6557" y="44525"/>
                    </a:lnTo>
                    <a:lnTo>
                      <a:pt x="6438" y="43891"/>
                    </a:lnTo>
                    <a:lnTo>
                      <a:pt x="6339" y="43238"/>
                    </a:lnTo>
                    <a:lnTo>
                      <a:pt x="6280" y="42604"/>
                    </a:lnTo>
                    <a:lnTo>
                      <a:pt x="6220" y="41950"/>
                    </a:lnTo>
                    <a:lnTo>
                      <a:pt x="6200" y="41297"/>
                    </a:lnTo>
                    <a:lnTo>
                      <a:pt x="6180" y="40663"/>
                    </a:lnTo>
                    <a:lnTo>
                      <a:pt x="6161" y="39356"/>
                    </a:lnTo>
                    <a:lnTo>
                      <a:pt x="6200" y="38048"/>
                    </a:lnTo>
                    <a:lnTo>
                      <a:pt x="6240" y="36741"/>
                    </a:lnTo>
                    <a:lnTo>
                      <a:pt x="6280" y="35434"/>
                    </a:lnTo>
                    <a:lnTo>
                      <a:pt x="6299" y="34147"/>
                    </a:lnTo>
                    <a:lnTo>
                      <a:pt x="6299" y="32839"/>
                    </a:lnTo>
                    <a:lnTo>
                      <a:pt x="6260" y="31552"/>
                    </a:lnTo>
                    <a:lnTo>
                      <a:pt x="6200" y="30265"/>
                    </a:lnTo>
                    <a:lnTo>
                      <a:pt x="6121" y="28977"/>
                    </a:lnTo>
                    <a:lnTo>
                      <a:pt x="6002" y="27690"/>
                    </a:lnTo>
                    <a:lnTo>
                      <a:pt x="5883" y="26422"/>
                    </a:lnTo>
                    <a:lnTo>
                      <a:pt x="5725" y="25135"/>
                    </a:lnTo>
                    <a:lnTo>
                      <a:pt x="5547" y="23867"/>
                    </a:lnTo>
                    <a:lnTo>
                      <a:pt x="5329" y="22599"/>
                    </a:lnTo>
                    <a:lnTo>
                      <a:pt x="5091" y="21352"/>
                    </a:lnTo>
                    <a:lnTo>
                      <a:pt x="4834" y="20124"/>
                    </a:lnTo>
                    <a:lnTo>
                      <a:pt x="4537" y="18896"/>
                    </a:lnTo>
                    <a:lnTo>
                      <a:pt x="4200" y="17688"/>
                    </a:lnTo>
                    <a:lnTo>
                      <a:pt x="3824" y="16499"/>
                    </a:lnTo>
                    <a:lnTo>
                      <a:pt x="3427" y="15311"/>
                    </a:lnTo>
                    <a:lnTo>
                      <a:pt x="2992" y="14142"/>
                    </a:lnTo>
                    <a:lnTo>
                      <a:pt x="2516" y="12934"/>
                    </a:lnTo>
                    <a:lnTo>
                      <a:pt x="2081" y="11746"/>
                    </a:lnTo>
                    <a:lnTo>
                      <a:pt x="1684" y="10537"/>
                    </a:lnTo>
                    <a:lnTo>
                      <a:pt x="1506" y="9943"/>
                    </a:lnTo>
                    <a:lnTo>
                      <a:pt x="1328" y="9329"/>
                    </a:lnTo>
                    <a:lnTo>
                      <a:pt x="1189" y="8715"/>
                    </a:lnTo>
                    <a:lnTo>
                      <a:pt x="1031" y="8101"/>
                    </a:lnTo>
                    <a:lnTo>
                      <a:pt x="912" y="7468"/>
                    </a:lnTo>
                    <a:lnTo>
                      <a:pt x="813" y="6834"/>
                    </a:lnTo>
                    <a:lnTo>
                      <a:pt x="714" y="6200"/>
                    </a:lnTo>
                    <a:lnTo>
                      <a:pt x="655" y="5566"/>
                    </a:lnTo>
                    <a:lnTo>
                      <a:pt x="595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595" y="2179"/>
                    </a:lnTo>
                    <a:lnTo>
                      <a:pt x="635" y="1625"/>
                    </a:lnTo>
                    <a:lnTo>
                      <a:pt x="694" y="1090"/>
                    </a:lnTo>
                    <a:lnTo>
                      <a:pt x="754" y="535"/>
                    </a:lnTo>
                    <a:lnTo>
                      <a:pt x="81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6" name="Google Shape;6706;p24"/>
              <p:cNvSpPr/>
              <p:nvPr/>
            </p:nvSpPr>
            <p:spPr>
              <a:xfrm>
                <a:off x="2690925" y="267325"/>
                <a:ext cx="75300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3012" h="42169" extrusionOk="0">
                    <a:moveTo>
                      <a:pt x="1" y="1"/>
                    </a:moveTo>
                    <a:lnTo>
                      <a:pt x="199" y="595"/>
                    </a:lnTo>
                    <a:lnTo>
                      <a:pt x="377" y="1189"/>
                    </a:lnTo>
                    <a:lnTo>
                      <a:pt x="595" y="1961"/>
                    </a:lnTo>
                    <a:lnTo>
                      <a:pt x="793" y="2734"/>
                    </a:lnTo>
                    <a:lnTo>
                      <a:pt x="991" y="3506"/>
                    </a:lnTo>
                    <a:lnTo>
                      <a:pt x="1189" y="4279"/>
                    </a:lnTo>
                    <a:lnTo>
                      <a:pt x="1348" y="5071"/>
                    </a:lnTo>
                    <a:lnTo>
                      <a:pt x="1506" y="5843"/>
                    </a:lnTo>
                    <a:lnTo>
                      <a:pt x="1665" y="6636"/>
                    </a:lnTo>
                    <a:lnTo>
                      <a:pt x="1803" y="7428"/>
                    </a:lnTo>
                    <a:lnTo>
                      <a:pt x="1922" y="8220"/>
                    </a:lnTo>
                    <a:lnTo>
                      <a:pt x="2021" y="9012"/>
                    </a:lnTo>
                    <a:lnTo>
                      <a:pt x="2120" y="9805"/>
                    </a:lnTo>
                    <a:lnTo>
                      <a:pt x="2199" y="10617"/>
                    </a:lnTo>
                    <a:lnTo>
                      <a:pt x="2279" y="11409"/>
                    </a:lnTo>
                    <a:lnTo>
                      <a:pt x="2338" y="12221"/>
                    </a:lnTo>
                    <a:lnTo>
                      <a:pt x="2378" y="13013"/>
                    </a:lnTo>
                    <a:lnTo>
                      <a:pt x="2417" y="13825"/>
                    </a:lnTo>
                    <a:lnTo>
                      <a:pt x="2437" y="14657"/>
                    </a:lnTo>
                    <a:lnTo>
                      <a:pt x="2457" y="15489"/>
                    </a:lnTo>
                    <a:lnTo>
                      <a:pt x="2437" y="16321"/>
                    </a:lnTo>
                    <a:lnTo>
                      <a:pt x="2417" y="17153"/>
                    </a:lnTo>
                    <a:lnTo>
                      <a:pt x="2358" y="18797"/>
                    </a:lnTo>
                    <a:lnTo>
                      <a:pt x="2239" y="20460"/>
                    </a:lnTo>
                    <a:lnTo>
                      <a:pt x="2100" y="22104"/>
                    </a:lnTo>
                    <a:lnTo>
                      <a:pt x="1942" y="23748"/>
                    </a:lnTo>
                    <a:lnTo>
                      <a:pt x="1585" y="27036"/>
                    </a:lnTo>
                    <a:lnTo>
                      <a:pt x="1387" y="28878"/>
                    </a:lnTo>
                    <a:lnTo>
                      <a:pt x="1189" y="30740"/>
                    </a:lnTo>
                    <a:lnTo>
                      <a:pt x="1031" y="32582"/>
                    </a:lnTo>
                    <a:lnTo>
                      <a:pt x="892" y="34424"/>
                    </a:lnTo>
                    <a:lnTo>
                      <a:pt x="833" y="35355"/>
                    </a:lnTo>
                    <a:lnTo>
                      <a:pt x="793" y="36286"/>
                    </a:lnTo>
                    <a:lnTo>
                      <a:pt x="773" y="37197"/>
                    </a:lnTo>
                    <a:lnTo>
                      <a:pt x="754" y="38128"/>
                    </a:lnTo>
                    <a:lnTo>
                      <a:pt x="773" y="39058"/>
                    </a:lnTo>
                    <a:lnTo>
                      <a:pt x="793" y="39989"/>
                    </a:lnTo>
                    <a:lnTo>
                      <a:pt x="833" y="40920"/>
                    </a:lnTo>
                    <a:lnTo>
                      <a:pt x="892" y="41851"/>
                    </a:lnTo>
                    <a:lnTo>
                      <a:pt x="912" y="41911"/>
                    </a:lnTo>
                    <a:lnTo>
                      <a:pt x="932" y="41990"/>
                    </a:lnTo>
                    <a:lnTo>
                      <a:pt x="971" y="42029"/>
                    </a:lnTo>
                    <a:lnTo>
                      <a:pt x="1011" y="42089"/>
                    </a:lnTo>
                    <a:lnTo>
                      <a:pt x="1090" y="42148"/>
                    </a:lnTo>
                    <a:lnTo>
                      <a:pt x="1209" y="42168"/>
                    </a:lnTo>
                    <a:lnTo>
                      <a:pt x="1308" y="42148"/>
                    </a:lnTo>
                    <a:lnTo>
                      <a:pt x="1387" y="42089"/>
                    </a:lnTo>
                    <a:lnTo>
                      <a:pt x="1427" y="42029"/>
                    </a:lnTo>
                    <a:lnTo>
                      <a:pt x="1447" y="41990"/>
                    </a:lnTo>
                    <a:lnTo>
                      <a:pt x="1467" y="41911"/>
                    </a:lnTo>
                    <a:lnTo>
                      <a:pt x="1467" y="41851"/>
                    </a:lnTo>
                    <a:lnTo>
                      <a:pt x="1407" y="40900"/>
                    </a:lnTo>
                    <a:lnTo>
                      <a:pt x="1368" y="39970"/>
                    </a:lnTo>
                    <a:lnTo>
                      <a:pt x="1328" y="39039"/>
                    </a:lnTo>
                    <a:lnTo>
                      <a:pt x="1328" y="38088"/>
                    </a:lnTo>
                    <a:lnTo>
                      <a:pt x="1348" y="37157"/>
                    </a:lnTo>
                    <a:lnTo>
                      <a:pt x="1368" y="36226"/>
                    </a:lnTo>
                    <a:lnTo>
                      <a:pt x="1407" y="35295"/>
                    </a:lnTo>
                    <a:lnTo>
                      <a:pt x="1447" y="34364"/>
                    </a:lnTo>
                    <a:lnTo>
                      <a:pt x="1585" y="32503"/>
                    </a:lnTo>
                    <a:lnTo>
                      <a:pt x="1764" y="30641"/>
                    </a:lnTo>
                    <a:lnTo>
                      <a:pt x="1942" y="28779"/>
                    </a:lnTo>
                    <a:lnTo>
                      <a:pt x="2140" y="26917"/>
                    </a:lnTo>
                    <a:lnTo>
                      <a:pt x="2358" y="25055"/>
                    </a:lnTo>
                    <a:lnTo>
                      <a:pt x="2536" y="23194"/>
                    </a:lnTo>
                    <a:lnTo>
                      <a:pt x="2714" y="21332"/>
                    </a:lnTo>
                    <a:lnTo>
                      <a:pt x="2853" y="19470"/>
                    </a:lnTo>
                    <a:lnTo>
                      <a:pt x="2912" y="18519"/>
                    </a:lnTo>
                    <a:lnTo>
                      <a:pt x="2952" y="17589"/>
                    </a:lnTo>
                    <a:lnTo>
                      <a:pt x="2992" y="16658"/>
                    </a:lnTo>
                    <a:lnTo>
                      <a:pt x="3011" y="15727"/>
                    </a:lnTo>
                    <a:lnTo>
                      <a:pt x="3011" y="14796"/>
                    </a:lnTo>
                    <a:lnTo>
                      <a:pt x="2992" y="13845"/>
                    </a:lnTo>
                    <a:lnTo>
                      <a:pt x="2952" y="12914"/>
                    </a:lnTo>
                    <a:lnTo>
                      <a:pt x="2893" y="11983"/>
                    </a:lnTo>
                    <a:lnTo>
                      <a:pt x="2833" y="11112"/>
                    </a:lnTo>
                    <a:lnTo>
                      <a:pt x="2754" y="10260"/>
                    </a:lnTo>
                    <a:lnTo>
                      <a:pt x="2655" y="9409"/>
                    </a:lnTo>
                    <a:lnTo>
                      <a:pt x="2536" y="8557"/>
                    </a:lnTo>
                    <a:lnTo>
                      <a:pt x="2417" y="7705"/>
                    </a:lnTo>
                    <a:lnTo>
                      <a:pt x="2279" y="6854"/>
                    </a:lnTo>
                    <a:lnTo>
                      <a:pt x="2120" y="6022"/>
                    </a:lnTo>
                    <a:lnTo>
                      <a:pt x="1962" y="5170"/>
                    </a:lnTo>
                    <a:lnTo>
                      <a:pt x="1684" y="3883"/>
                    </a:lnTo>
                    <a:lnTo>
                      <a:pt x="1387" y="2575"/>
                    </a:lnTo>
                    <a:lnTo>
                      <a:pt x="1209" y="1922"/>
                    </a:lnTo>
                    <a:lnTo>
                      <a:pt x="1031" y="1268"/>
                    </a:lnTo>
                    <a:lnTo>
                      <a:pt x="833" y="634"/>
                    </a:lnTo>
                    <a:lnTo>
                      <a:pt x="6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7" name="Google Shape;6707;p24"/>
              <p:cNvSpPr/>
              <p:nvPr/>
            </p:nvSpPr>
            <p:spPr>
              <a:xfrm>
                <a:off x="2595875" y="267325"/>
                <a:ext cx="83700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48" h="15351" extrusionOk="0">
                    <a:moveTo>
                      <a:pt x="436" y="1"/>
                    </a:moveTo>
                    <a:lnTo>
                      <a:pt x="337" y="733"/>
                    </a:lnTo>
                    <a:lnTo>
                      <a:pt x="258" y="1486"/>
                    </a:lnTo>
                    <a:lnTo>
                      <a:pt x="198" y="2219"/>
                    </a:lnTo>
                    <a:lnTo>
                      <a:pt x="139" y="2972"/>
                    </a:lnTo>
                    <a:lnTo>
                      <a:pt x="40" y="4556"/>
                    </a:lnTo>
                    <a:lnTo>
                      <a:pt x="20" y="5388"/>
                    </a:lnTo>
                    <a:lnTo>
                      <a:pt x="0" y="6220"/>
                    </a:lnTo>
                    <a:lnTo>
                      <a:pt x="20" y="7071"/>
                    </a:lnTo>
                    <a:lnTo>
                      <a:pt x="60" y="7923"/>
                    </a:lnTo>
                    <a:lnTo>
                      <a:pt x="119" y="8775"/>
                    </a:lnTo>
                    <a:lnTo>
                      <a:pt x="218" y="9607"/>
                    </a:lnTo>
                    <a:lnTo>
                      <a:pt x="376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74" y="11627"/>
                    </a:lnTo>
                    <a:lnTo>
                      <a:pt x="792" y="12003"/>
                    </a:lnTo>
                    <a:lnTo>
                      <a:pt x="931" y="12379"/>
                    </a:lnTo>
                    <a:lnTo>
                      <a:pt x="1070" y="12736"/>
                    </a:lnTo>
                    <a:lnTo>
                      <a:pt x="1248" y="13092"/>
                    </a:lnTo>
                    <a:lnTo>
                      <a:pt x="1426" y="13449"/>
                    </a:lnTo>
                    <a:lnTo>
                      <a:pt x="1604" y="13786"/>
                    </a:lnTo>
                    <a:lnTo>
                      <a:pt x="1822" y="14103"/>
                    </a:lnTo>
                    <a:lnTo>
                      <a:pt x="2040" y="14420"/>
                    </a:lnTo>
                    <a:lnTo>
                      <a:pt x="2298" y="14717"/>
                    </a:lnTo>
                    <a:lnTo>
                      <a:pt x="2555" y="14994"/>
                    </a:lnTo>
                    <a:lnTo>
                      <a:pt x="2832" y="15271"/>
                    </a:lnTo>
                    <a:lnTo>
                      <a:pt x="2892" y="15331"/>
                    </a:lnTo>
                    <a:lnTo>
                      <a:pt x="2971" y="15350"/>
                    </a:lnTo>
                    <a:lnTo>
                      <a:pt x="3050" y="15350"/>
                    </a:lnTo>
                    <a:lnTo>
                      <a:pt x="3130" y="15331"/>
                    </a:lnTo>
                    <a:lnTo>
                      <a:pt x="3209" y="15291"/>
                    </a:lnTo>
                    <a:lnTo>
                      <a:pt x="3248" y="15232"/>
                    </a:lnTo>
                    <a:lnTo>
                      <a:pt x="3288" y="15152"/>
                    </a:lnTo>
                    <a:lnTo>
                      <a:pt x="3308" y="15034"/>
                    </a:lnTo>
                    <a:lnTo>
                      <a:pt x="3347" y="13429"/>
                    </a:lnTo>
                    <a:lnTo>
                      <a:pt x="3347" y="11825"/>
                    </a:lnTo>
                    <a:lnTo>
                      <a:pt x="3308" y="10221"/>
                    </a:lnTo>
                    <a:lnTo>
                      <a:pt x="3229" y="8616"/>
                    </a:lnTo>
                    <a:lnTo>
                      <a:pt x="3110" y="7012"/>
                    </a:lnTo>
                    <a:lnTo>
                      <a:pt x="2951" y="5427"/>
                    </a:lnTo>
                    <a:lnTo>
                      <a:pt x="2753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76" y="2120"/>
                    </a:lnTo>
                    <a:lnTo>
                      <a:pt x="2436" y="2080"/>
                    </a:lnTo>
                    <a:lnTo>
                      <a:pt x="2397" y="2041"/>
                    </a:lnTo>
                    <a:lnTo>
                      <a:pt x="2357" y="2021"/>
                    </a:lnTo>
                    <a:lnTo>
                      <a:pt x="2199" y="2021"/>
                    </a:lnTo>
                    <a:lnTo>
                      <a:pt x="2100" y="2080"/>
                    </a:lnTo>
                    <a:lnTo>
                      <a:pt x="2020" y="2159"/>
                    </a:lnTo>
                    <a:lnTo>
                      <a:pt x="2001" y="2219"/>
                    </a:lnTo>
                    <a:lnTo>
                      <a:pt x="1981" y="2278"/>
                    </a:lnTo>
                    <a:lnTo>
                      <a:pt x="1961" y="2358"/>
                    </a:lnTo>
                    <a:lnTo>
                      <a:pt x="1981" y="2437"/>
                    </a:lnTo>
                    <a:lnTo>
                      <a:pt x="2199" y="3902"/>
                    </a:lnTo>
                    <a:lnTo>
                      <a:pt x="2377" y="5388"/>
                    </a:lnTo>
                    <a:lnTo>
                      <a:pt x="2516" y="6873"/>
                    </a:lnTo>
                    <a:lnTo>
                      <a:pt x="2634" y="8359"/>
                    </a:lnTo>
                    <a:lnTo>
                      <a:pt x="2714" y="9844"/>
                    </a:lnTo>
                    <a:lnTo>
                      <a:pt x="2773" y="11330"/>
                    </a:lnTo>
                    <a:lnTo>
                      <a:pt x="2773" y="12835"/>
                    </a:lnTo>
                    <a:lnTo>
                      <a:pt x="2753" y="14320"/>
                    </a:lnTo>
                    <a:lnTo>
                      <a:pt x="2575" y="14103"/>
                    </a:lnTo>
                    <a:lnTo>
                      <a:pt x="2377" y="13845"/>
                    </a:lnTo>
                    <a:lnTo>
                      <a:pt x="2218" y="13607"/>
                    </a:lnTo>
                    <a:lnTo>
                      <a:pt x="2040" y="13350"/>
                    </a:lnTo>
                    <a:lnTo>
                      <a:pt x="1902" y="13073"/>
                    </a:lnTo>
                    <a:lnTo>
                      <a:pt x="1763" y="12795"/>
                    </a:lnTo>
                    <a:lnTo>
                      <a:pt x="1505" y="12241"/>
                    </a:lnTo>
                    <a:lnTo>
                      <a:pt x="1288" y="11647"/>
                    </a:lnTo>
                    <a:lnTo>
                      <a:pt x="1109" y="11033"/>
                    </a:lnTo>
                    <a:lnTo>
                      <a:pt x="971" y="10399"/>
                    </a:lnTo>
                    <a:lnTo>
                      <a:pt x="852" y="9765"/>
                    </a:lnTo>
                    <a:lnTo>
                      <a:pt x="753" y="9111"/>
                    </a:lnTo>
                    <a:lnTo>
                      <a:pt x="693" y="8458"/>
                    </a:lnTo>
                    <a:lnTo>
                      <a:pt x="634" y="7784"/>
                    </a:lnTo>
                    <a:lnTo>
                      <a:pt x="614" y="7131"/>
                    </a:lnTo>
                    <a:lnTo>
                      <a:pt x="594" y="6477"/>
                    </a:lnTo>
                    <a:lnTo>
                      <a:pt x="594" y="5824"/>
                    </a:lnTo>
                    <a:lnTo>
                      <a:pt x="614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72" y="1130"/>
                    </a:lnTo>
                    <a:lnTo>
                      <a:pt x="1010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8" name="Google Shape;6708;p24"/>
              <p:cNvSpPr/>
              <p:nvPr/>
            </p:nvSpPr>
            <p:spPr>
              <a:xfrm>
                <a:off x="2676575" y="516400"/>
                <a:ext cx="162925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7" h="108083" extrusionOk="0">
                    <a:moveTo>
                      <a:pt x="5923" y="0"/>
                    </a:moveTo>
                    <a:lnTo>
                      <a:pt x="5883" y="20"/>
                    </a:lnTo>
                    <a:lnTo>
                      <a:pt x="5843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06" y="1525"/>
                    </a:lnTo>
                    <a:lnTo>
                      <a:pt x="5487" y="2813"/>
                    </a:lnTo>
                    <a:lnTo>
                      <a:pt x="5408" y="4100"/>
                    </a:lnTo>
                    <a:lnTo>
                      <a:pt x="5328" y="5407"/>
                    </a:lnTo>
                    <a:lnTo>
                      <a:pt x="5289" y="6695"/>
                    </a:lnTo>
                    <a:lnTo>
                      <a:pt x="5249" y="7982"/>
                    </a:lnTo>
                    <a:lnTo>
                      <a:pt x="5229" y="9289"/>
                    </a:lnTo>
                    <a:lnTo>
                      <a:pt x="5229" y="10577"/>
                    </a:lnTo>
                    <a:lnTo>
                      <a:pt x="5229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29" y="23609"/>
                    </a:lnTo>
                    <a:lnTo>
                      <a:pt x="5170" y="24956"/>
                    </a:lnTo>
                    <a:lnTo>
                      <a:pt x="5091" y="26283"/>
                    </a:lnTo>
                    <a:lnTo>
                      <a:pt x="4992" y="27610"/>
                    </a:lnTo>
                    <a:lnTo>
                      <a:pt x="4853" y="28917"/>
                    </a:lnTo>
                    <a:lnTo>
                      <a:pt x="4675" y="30244"/>
                    </a:lnTo>
                    <a:lnTo>
                      <a:pt x="4477" y="31551"/>
                    </a:lnTo>
                    <a:lnTo>
                      <a:pt x="4358" y="32185"/>
                    </a:lnTo>
                    <a:lnTo>
                      <a:pt x="4219" y="32819"/>
                    </a:lnTo>
                    <a:lnTo>
                      <a:pt x="3922" y="34067"/>
                    </a:lnTo>
                    <a:lnTo>
                      <a:pt x="3605" y="35295"/>
                    </a:lnTo>
                    <a:lnTo>
                      <a:pt x="3249" y="36503"/>
                    </a:lnTo>
                    <a:lnTo>
                      <a:pt x="2853" y="37711"/>
                    </a:lnTo>
                    <a:lnTo>
                      <a:pt x="2457" y="38919"/>
                    </a:lnTo>
                    <a:lnTo>
                      <a:pt x="1664" y="41316"/>
                    </a:lnTo>
                    <a:lnTo>
                      <a:pt x="1288" y="42544"/>
                    </a:lnTo>
                    <a:lnTo>
                      <a:pt x="951" y="43772"/>
                    </a:lnTo>
                    <a:lnTo>
                      <a:pt x="813" y="44386"/>
                    </a:lnTo>
                    <a:lnTo>
                      <a:pt x="674" y="45000"/>
                    </a:lnTo>
                    <a:lnTo>
                      <a:pt x="555" y="45614"/>
                    </a:lnTo>
                    <a:lnTo>
                      <a:pt x="436" y="46228"/>
                    </a:lnTo>
                    <a:lnTo>
                      <a:pt x="337" y="46862"/>
                    </a:lnTo>
                    <a:lnTo>
                      <a:pt x="258" y="47476"/>
                    </a:lnTo>
                    <a:lnTo>
                      <a:pt x="179" y="48109"/>
                    </a:lnTo>
                    <a:lnTo>
                      <a:pt x="119" y="48743"/>
                    </a:lnTo>
                    <a:lnTo>
                      <a:pt x="60" y="49377"/>
                    </a:lnTo>
                    <a:lnTo>
                      <a:pt x="40" y="50031"/>
                    </a:lnTo>
                    <a:lnTo>
                      <a:pt x="1" y="50664"/>
                    </a:lnTo>
                    <a:lnTo>
                      <a:pt x="1" y="51318"/>
                    </a:lnTo>
                    <a:lnTo>
                      <a:pt x="20" y="52645"/>
                    </a:lnTo>
                    <a:lnTo>
                      <a:pt x="60" y="53972"/>
                    </a:lnTo>
                    <a:lnTo>
                      <a:pt x="139" y="55299"/>
                    </a:lnTo>
                    <a:lnTo>
                      <a:pt x="258" y="56606"/>
                    </a:lnTo>
                    <a:lnTo>
                      <a:pt x="397" y="57933"/>
                    </a:lnTo>
                    <a:lnTo>
                      <a:pt x="555" y="59260"/>
                    </a:lnTo>
                    <a:lnTo>
                      <a:pt x="733" y="60568"/>
                    </a:lnTo>
                    <a:lnTo>
                      <a:pt x="931" y="61875"/>
                    </a:lnTo>
                    <a:lnTo>
                      <a:pt x="1149" y="63222"/>
                    </a:lnTo>
                    <a:lnTo>
                      <a:pt x="1367" y="64568"/>
                    </a:lnTo>
                    <a:lnTo>
                      <a:pt x="1843" y="67262"/>
                    </a:lnTo>
                    <a:lnTo>
                      <a:pt x="2338" y="69936"/>
                    </a:lnTo>
                    <a:lnTo>
                      <a:pt x="2853" y="72610"/>
                    </a:lnTo>
                    <a:lnTo>
                      <a:pt x="3368" y="75303"/>
                    </a:lnTo>
                    <a:lnTo>
                      <a:pt x="3883" y="77977"/>
                    </a:lnTo>
                    <a:lnTo>
                      <a:pt x="4358" y="80671"/>
                    </a:lnTo>
                    <a:lnTo>
                      <a:pt x="4596" y="81998"/>
                    </a:lnTo>
                    <a:lnTo>
                      <a:pt x="4813" y="83365"/>
                    </a:lnTo>
                    <a:lnTo>
                      <a:pt x="5031" y="84870"/>
                    </a:lnTo>
                    <a:lnTo>
                      <a:pt x="5229" y="86375"/>
                    </a:lnTo>
                    <a:lnTo>
                      <a:pt x="5427" y="87900"/>
                    </a:lnTo>
                    <a:lnTo>
                      <a:pt x="5586" y="89425"/>
                    </a:lnTo>
                    <a:lnTo>
                      <a:pt x="5705" y="90950"/>
                    </a:lnTo>
                    <a:lnTo>
                      <a:pt x="5824" y="92475"/>
                    </a:lnTo>
                    <a:lnTo>
                      <a:pt x="5903" y="94001"/>
                    </a:lnTo>
                    <a:lnTo>
                      <a:pt x="5942" y="95545"/>
                    </a:lnTo>
                    <a:lnTo>
                      <a:pt x="5942" y="97070"/>
                    </a:lnTo>
                    <a:lnTo>
                      <a:pt x="5903" y="98596"/>
                    </a:lnTo>
                    <a:lnTo>
                      <a:pt x="5843" y="100121"/>
                    </a:lnTo>
                    <a:lnTo>
                      <a:pt x="5725" y="101646"/>
                    </a:lnTo>
                    <a:lnTo>
                      <a:pt x="5566" y="103171"/>
                    </a:lnTo>
                    <a:lnTo>
                      <a:pt x="5467" y="103923"/>
                    </a:lnTo>
                    <a:lnTo>
                      <a:pt x="5368" y="104676"/>
                    </a:lnTo>
                    <a:lnTo>
                      <a:pt x="5229" y="105429"/>
                    </a:lnTo>
                    <a:lnTo>
                      <a:pt x="5111" y="106181"/>
                    </a:lnTo>
                    <a:lnTo>
                      <a:pt x="4952" y="106934"/>
                    </a:lnTo>
                    <a:lnTo>
                      <a:pt x="4794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3" y="107885"/>
                    </a:lnTo>
                    <a:lnTo>
                      <a:pt x="4833" y="107944"/>
                    </a:lnTo>
                    <a:lnTo>
                      <a:pt x="4913" y="108023"/>
                    </a:lnTo>
                    <a:lnTo>
                      <a:pt x="5012" y="108083"/>
                    </a:lnTo>
                    <a:lnTo>
                      <a:pt x="5111" y="108083"/>
                    </a:lnTo>
                    <a:lnTo>
                      <a:pt x="5210" y="108063"/>
                    </a:lnTo>
                    <a:lnTo>
                      <a:pt x="5249" y="108023"/>
                    </a:lnTo>
                    <a:lnTo>
                      <a:pt x="5289" y="107984"/>
                    </a:lnTo>
                    <a:lnTo>
                      <a:pt x="5328" y="107924"/>
                    </a:lnTo>
                    <a:lnTo>
                      <a:pt x="5348" y="107845"/>
                    </a:lnTo>
                    <a:lnTo>
                      <a:pt x="5626" y="106538"/>
                    </a:lnTo>
                    <a:lnTo>
                      <a:pt x="5863" y="105211"/>
                    </a:lnTo>
                    <a:lnTo>
                      <a:pt x="6061" y="103884"/>
                    </a:lnTo>
                    <a:lnTo>
                      <a:pt x="6220" y="102557"/>
                    </a:lnTo>
                    <a:lnTo>
                      <a:pt x="6339" y="101230"/>
                    </a:lnTo>
                    <a:lnTo>
                      <a:pt x="6418" y="99903"/>
                    </a:lnTo>
                    <a:lnTo>
                      <a:pt x="647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77" y="94595"/>
                    </a:lnTo>
                    <a:lnTo>
                      <a:pt x="6438" y="93248"/>
                    </a:lnTo>
                    <a:lnTo>
                      <a:pt x="6358" y="91921"/>
                    </a:lnTo>
                    <a:lnTo>
                      <a:pt x="6259" y="90594"/>
                    </a:lnTo>
                    <a:lnTo>
                      <a:pt x="6121" y="89287"/>
                    </a:lnTo>
                    <a:lnTo>
                      <a:pt x="5982" y="87960"/>
                    </a:lnTo>
                    <a:lnTo>
                      <a:pt x="5824" y="86633"/>
                    </a:lnTo>
                    <a:lnTo>
                      <a:pt x="5645" y="85306"/>
                    </a:lnTo>
                    <a:lnTo>
                      <a:pt x="5467" y="83979"/>
                    </a:lnTo>
                    <a:lnTo>
                      <a:pt x="5249" y="82652"/>
                    </a:lnTo>
                    <a:lnTo>
                      <a:pt x="5051" y="81344"/>
                    </a:lnTo>
                    <a:lnTo>
                      <a:pt x="4576" y="78710"/>
                    </a:lnTo>
                    <a:lnTo>
                      <a:pt x="4100" y="76076"/>
                    </a:lnTo>
                    <a:lnTo>
                      <a:pt x="3090" y="70827"/>
                    </a:lnTo>
                    <a:lnTo>
                      <a:pt x="2595" y="68233"/>
                    </a:lnTo>
                    <a:lnTo>
                      <a:pt x="2120" y="65638"/>
                    </a:lnTo>
                    <a:lnTo>
                      <a:pt x="1664" y="62964"/>
                    </a:lnTo>
                    <a:lnTo>
                      <a:pt x="1446" y="61617"/>
                    </a:lnTo>
                    <a:lnTo>
                      <a:pt x="1248" y="60270"/>
                    </a:lnTo>
                    <a:lnTo>
                      <a:pt x="1050" y="58904"/>
                    </a:lnTo>
                    <a:lnTo>
                      <a:pt x="892" y="57537"/>
                    </a:lnTo>
                    <a:lnTo>
                      <a:pt x="753" y="56151"/>
                    </a:lnTo>
                    <a:lnTo>
                      <a:pt x="654" y="54784"/>
                    </a:lnTo>
                    <a:lnTo>
                      <a:pt x="57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75" y="50664"/>
                    </a:lnTo>
                    <a:lnTo>
                      <a:pt x="595" y="49991"/>
                    </a:lnTo>
                    <a:lnTo>
                      <a:pt x="634" y="49298"/>
                    </a:lnTo>
                    <a:lnTo>
                      <a:pt x="694" y="48624"/>
                    </a:lnTo>
                    <a:lnTo>
                      <a:pt x="753" y="47951"/>
                    </a:lnTo>
                    <a:lnTo>
                      <a:pt x="832" y="47278"/>
                    </a:lnTo>
                    <a:lnTo>
                      <a:pt x="931" y="46604"/>
                    </a:lnTo>
                    <a:lnTo>
                      <a:pt x="1050" y="45931"/>
                    </a:lnTo>
                    <a:lnTo>
                      <a:pt x="1169" y="45257"/>
                    </a:lnTo>
                    <a:lnTo>
                      <a:pt x="1328" y="44604"/>
                    </a:lnTo>
                    <a:lnTo>
                      <a:pt x="1486" y="43930"/>
                    </a:lnTo>
                    <a:lnTo>
                      <a:pt x="1843" y="42683"/>
                    </a:lnTo>
                    <a:lnTo>
                      <a:pt x="221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47" y="37790"/>
                    </a:lnTo>
                    <a:lnTo>
                      <a:pt x="3843" y="36582"/>
                    </a:lnTo>
                    <a:lnTo>
                      <a:pt x="4219" y="35334"/>
                    </a:lnTo>
                    <a:lnTo>
                      <a:pt x="4378" y="34701"/>
                    </a:lnTo>
                    <a:lnTo>
                      <a:pt x="4536" y="34067"/>
                    </a:lnTo>
                    <a:lnTo>
                      <a:pt x="4813" y="32859"/>
                    </a:lnTo>
                    <a:lnTo>
                      <a:pt x="5031" y="31631"/>
                    </a:lnTo>
                    <a:lnTo>
                      <a:pt x="5229" y="30403"/>
                    </a:lnTo>
                    <a:lnTo>
                      <a:pt x="5388" y="29155"/>
                    </a:lnTo>
                    <a:lnTo>
                      <a:pt x="5526" y="27907"/>
                    </a:lnTo>
                    <a:lnTo>
                      <a:pt x="5626" y="26659"/>
                    </a:lnTo>
                    <a:lnTo>
                      <a:pt x="5705" y="25412"/>
                    </a:lnTo>
                    <a:lnTo>
                      <a:pt x="5784" y="24144"/>
                    </a:lnTo>
                    <a:lnTo>
                      <a:pt x="5824" y="22658"/>
                    </a:lnTo>
                    <a:lnTo>
                      <a:pt x="5843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24" y="15231"/>
                    </a:lnTo>
                    <a:lnTo>
                      <a:pt x="5784" y="12260"/>
                    </a:lnTo>
                    <a:lnTo>
                      <a:pt x="5784" y="10775"/>
                    </a:lnTo>
                    <a:lnTo>
                      <a:pt x="5784" y="9289"/>
                    </a:lnTo>
                    <a:lnTo>
                      <a:pt x="5804" y="7804"/>
                    </a:lnTo>
                    <a:lnTo>
                      <a:pt x="5843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40" y="1882"/>
                    </a:lnTo>
                    <a:lnTo>
                      <a:pt x="6319" y="416"/>
                    </a:lnTo>
                    <a:lnTo>
                      <a:pt x="6319" y="337"/>
                    </a:lnTo>
                    <a:lnTo>
                      <a:pt x="6299" y="258"/>
                    </a:lnTo>
                    <a:lnTo>
                      <a:pt x="6259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9" name="Google Shape;6709;p24"/>
              <p:cNvSpPr/>
              <p:nvPr/>
            </p:nvSpPr>
            <p:spPr>
              <a:xfrm>
                <a:off x="2699350" y="2585650"/>
                <a:ext cx="64400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6" h="26680" extrusionOk="0">
                    <a:moveTo>
                      <a:pt x="1843" y="0"/>
                    </a:moveTo>
                    <a:lnTo>
                      <a:pt x="1744" y="20"/>
                    </a:lnTo>
                    <a:lnTo>
                      <a:pt x="1645" y="60"/>
                    </a:lnTo>
                    <a:lnTo>
                      <a:pt x="1565" y="159"/>
                    </a:lnTo>
                    <a:lnTo>
                      <a:pt x="1546" y="218"/>
                    </a:lnTo>
                    <a:lnTo>
                      <a:pt x="1526" y="278"/>
                    </a:lnTo>
                    <a:lnTo>
                      <a:pt x="1526" y="337"/>
                    </a:lnTo>
                    <a:lnTo>
                      <a:pt x="1546" y="416"/>
                    </a:lnTo>
                    <a:lnTo>
                      <a:pt x="1645" y="872"/>
                    </a:lnTo>
                    <a:lnTo>
                      <a:pt x="1724" y="1327"/>
                    </a:lnTo>
                    <a:lnTo>
                      <a:pt x="1803" y="1803"/>
                    </a:lnTo>
                    <a:lnTo>
                      <a:pt x="1862" y="2258"/>
                    </a:lnTo>
                    <a:lnTo>
                      <a:pt x="1961" y="3189"/>
                    </a:lnTo>
                    <a:lnTo>
                      <a:pt x="2001" y="4120"/>
                    </a:lnTo>
                    <a:lnTo>
                      <a:pt x="2001" y="5031"/>
                    </a:lnTo>
                    <a:lnTo>
                      <a:pt x="1961" y="5962"/>
                    </a:lnTo>
                    <a:lnTo>
                      <a:pt x="1902" y="6893"/>
                    </a:lnTo>
                    <a:lnTo>
                      <a:pt x="1823" y="7804"/>
                    </a:lnTo>
                    <a:lnTo>
                      <a:pt x="1704" y="8735"/>
                    </a:lnTo>
                    <a:lnTo>
                      <a:pt x="1565" y="9666"/>
                    </a:lnTo>
                    <a:lnTo>
                      <a:pt x="1427" y="10577"/>
                    </a:lnTo>
                    <a:lnTo>
                      <a:pt x="1268" y="11508"/>
                    </a:lnTo>
                    <a:lnTo>
                      <a:pt x="932" y="13330"/>
                    </a:lnTo>
                    <a:lnTo>
                      <a:pt x="615" y="15152"/>
                    </a:lnTo>
                    <a:lnTo>
                      <a:pt x="476" y="16024"/>
                    </a:lnTo>
                    <a:lnTo>
                      <a:pt x="337" y="16915"/>
                    </a:lnTo>
                    <a:lnTo>
                      <a:pt x="219" y="17786"/>
                    </a:lnTo>
                    <a:lnTo>
                      <a:pt x="119" y="18678"/>
                    </a:lnTo>
                    <a:lnTo>
                      <a:pt x="60" y="19569"/>
                    </a:lnTo>
                    <a:lnTo>
                      <a:pt x="1" y="20460"/>
                    </a:lnTo>
                    <a:lnTo>
                      <a:pt x="1" y="21352"/>
                    </a:lnTo>
                    <a:lnTo>
                      <a:pt x="20" y="22243"/>
                    </a:lnTo>
                    <a:lnTo>
                      <a:pt x="40" y="22797"/>
                    </a:lnTo>
                    <a:lnTo>
                      <a:pt x="80" y="23352"/>
                    </a:lnTo>
                    <a:lnTo>
                      <a:pt x="199" y="24461"/>
                    </a:lnTo>
                    <a:lnTo>
                      <a:pt x="456" y="26679"/>
                    </a:lnTo>
                    <a:lnTo>
                      <a:pt x="1031" y="26679"/>
                    </a:lnTo>
                    <a:lnTo>
                      <a:pt x="773" y="24461"/>
                    </a:lnTo>
                    <a:lnTo>
                      <a:pt x="654" y="23352"/>
                    </a:lnTo>
                    <a:lnTo>
                      <a:pt x="615" y="22797"/>
                    </a:lnTo>
                    <a:lnTo>
                      <a:pt x="575" y="22243"/>
                    </a:lnTo>
                    <a:lnTo>
                      <a:pt x="555" y="21252"/>
                    </a:lnTo>
                    <a:lnTo>
                      <a:pt x="595" y="20262"/>
                    </a:lnTo>
                    <a:lnTo>
                      <a:pt x="654" y="19272"/>
                    </a:lnTo>
                    <a:lnTo>
                      <a:pt x="733" y="18282"/>
                    </a:lnTo>
                    <a:lnTo>
                      <a:pt x="852" y="17311"/>
                    </a:lnTo>
                    <a:lnTo>
                      <a:pt x="1011" y="16321"/>
                    </a:lnTo>
                    <a:lnTo>
                      <a:pt x="1169" y="15350"/>
                    </a:lnTo>
                    <a:lnTo>
                      <a:pt x="1328" y="14380"/>
                    </a:lnTo>
                    <a:lnTo>
                      <a:pt x="1645" y="12637"/>
                    </a:lnTo>
                    <a:lnTo>
                      <a:pt x="1942" y="10874"/>
                    </a:lnTo>
                    <a:lnTo>
                      <a:pt x="2100" y="9983"/>
                    </a:lnTo>
                    <a:lnTo>
                      <a:pt x="2219" y="9111"/>
                    </a:lnTo>
                    <a:lnTo>
                      <a:pt x="2338" y="8220"/>
                    </a:lnTo>
                    <a:lnTo>
                      <a:pt x="2437" y="7329"/>
                    </a:lnTo>
                    <a:lnTo>
                      <a:pt x="2496" y="6437"/>
                    </a:lnTo>
                    <a:lnTo>
                      <a:pt x="2556" y="5566"/>
                    </a:lnTo>
                    <a:lnTo>
                      <a:pt x="2575" y="4675"/>
                    </a:lnTo>
                    <a:lnTo>
                      <a:pt x="2556" y="3783"/>
                    </a:lnTo>
                    <a:lnTo>
                      <a:pt x="2496" y="2892"/>
                    </a:lnTo>
                    <a:lnTo>
                      <a:pt x="2397" y="2001"/>
                    </a:lnTo>
                    <a:lnTo>
                      <a:pt x="2278" y="1129"/>
                    </a:lnTo>
                    <a:lnTo>
                      <a:pt x="2179" y="674"/>
                    </a:lnTo>
                    <a:lnTo>
                      <a:pt x="2080" y="238"/>
                    </a:lnTo>
                    <a:lnTo>
                      <a:pt x="2060" y="159"/>
                    </a:lnTo>
                    <a:lnTo>
                      <a:pt x="2041" y="119"/>
                    </a:lnTo>
                    <a:lnTo>
                      <a:pt x="2001" y="60"/>
                    </a:lnTo>
                    <a:lnTo>
                      <a:pt x="1942" y="40"/>
                    </a:lnTo>
                    <a:lnTo>
                      <a:pt x="184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0" name="Google Shape;6710;p24"/>
              <p:cNvSpPr/>
              <p:nvPr/>
            </p:nvSpPr>
            <p:spPr>
              <a:xfrm>
                <a:off x="2766700" y="2936725"/>
                <a:ext cx="14375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2853" extrusionOk="0">
                    <a:moveTo>
                      <a:pt x="297" y="0"/>
                    </a:moveTo>
                    <a:lnTo>
                      <a:pt x="198" y="20"/>
                    </a:lnTo>
                    <a:lnTo>
                      <a:pt x="99" y="79"/>
                    </a:lnTo>
                    <a:lnTo>
                      <a:pt x="60" y="119"/>
                    </a:lnTo>
                    <a:lnTo>
                      <a:pt x="40" y="178"/>
                    </a:lnTo>
                    <a:lnTo>
                      <a:pt x="20" y="238"/>
                    </a:lnTo>
                    <a:lnTo>
                      <a:pt x="0" y="317"/>
                    </a:lnTo>
                    <a:lnTo>
                      <a:pt x="0" y="2515"/>
                    </a:lnTo>
                    <a:lnTo>
                      <a:pt x="20" y="2595"/>
                    </a:lnTo>
                    <a:lnTo>
                      <a:pt x="40" y="2654"/>
                    </a:lnTo>
                    <a:lnTo>
                      <a:pt x="60" y="2713"/>
                    </a:lnTo>
                    <a:lnTo>
                      <a:pt x="99" y="2773"/>
                    </a:lnTo>
                    <a:lnTo>
                      <a:pt x="198" y="2832"/>
                    </a:lnTo>
                    <a:lnTo>
                      <a:pt x="297" y="2852"/>
                    </a:lnTo>
                    <a:lnTo>
                      <a:pt x="396" y="2832"/>
                    </a:lnTo>
                    <a:lnTo>
                      <a:pt x="495" y="2773"/>
                    </a:lnTo>
                    <a:lnTo>
                      <a:pt x="515" y="2713"/>
                    </a:lnTo>
                    <a:lnTo>
                      <a:pt x="555" y="2654"/>
                    </a:lnTo>
                    <a:lnTo>
                      <a:pt x="575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75" y="238"/>
                    </a:lnTo>
                    <a:lnTo>
                      <a:pt x="555" y="178"/>
                    </a:lnTo>
                    <a:lnTo>
                      <a:pt x="515" y="119"/>
                    </a:lnTo>
                    <a:lnTo>
                      <a:pt x="495" y="79"/>
                    </a:lnTo>
                    <a:lnTo>
                      <a:pt x="396" y="20"/>
                    </a:lnTo>
                    <a:lnTo>
                      <a:pt x="29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1" name="Google Shape;6711;p24"/>
              <p:cNvSpPr/>
              <p:nvPr/>
            </p:nvSpPr>
            <p:spPr>
              <a:xfrm>
                <a:off x="2843450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65" y="0"/>
                    </a:moveTo>
                    <a:lnTo>
                      <a:pt x="1466" y="20"/>
                    </a:lnTo>
                    <a:lnTo>
                      <a:pt x="1367" y="80"/>
                    </a:lnTo>
                    <a:lnTo>
                      <a:pt x="1288" y="159"/>
                    </a:lnTo>
                    <a:lnTo>
                      <a:pt x="1248" y="218"/>
                    </a:lnTo>
                    <a:lnTo>
                      <a:pt x="1228" y="278"/>
                    </a:lnTo>
                    <a:lnTo>
                      <a:pt x="1228" y="337"/>
                    </a:lnTo>
                    <a:lnTo>
                      <a:pt x="1228" y="416"/>
                    </a:lnTo>
                    <a:lnTo>
                      <a:pt x="1387" y="1506"/>
                    </a:lnTo>
                    <a:lnTo>
                      <a:pt x="1506" y="2595"/>
                    </a:lnTo>
                    <a:lnTo>
                      <a:pt x="1585" y="3684"/>
                    </a:lnTo>
                    <a:lnTo>
                      <a:pt x="1644" y="4794"/>
                    </a:lnTo>
                    <a:lnTo>
                      <a:pt x="1684" y="5883"/>
                    </a:lnTo>
                    <a:lnTo>
                      <a:pt x="1704" y="6972"/>
                    </a:lnTo>
                    <a:lnTo>
                      <a:pt x="1704" y="8062"/>
                    </a:lnTo>
                    <a:lnTo>
                      <a:pt x="1684" y="9171"/>
                    </a:lnTo>
                    <a:lnTo>
                      <a:pt x="1644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367" y="15746"/>
                    </a:lnTo>
                    <a:lnTo>
                      <a:pt x="1248" y="17945"/>
                    </a:lnTo>
                    <a:lnTo>
                      <a:pt x="1149" y="20084"/>
                    </a:lnTo>
                    <a:lnTo>
                      <a:pt x="1129" y="21154"/>
                    </a:lnTo>
                    <a:lnTo>
                      <a:pt x="1109" y="22243"/>
                    </a:lnTo>
                    <a:lnTo>
                      <a:pt x="1109" y="23312"/>
                    </a:lnTo>
                    <a:lnTo>
                      <a:pt x="1109" y="24382"/>
                    </a:lnTo>
                    <a:lnTo>
                      <a:pt x="1149" y="25451"/>
                    </a:lnTo>
                    <a:lnTo>
                      <a:pt x="1208" y="26541"/>
                    </a:lnTo>
                    <a:lnTo>
                      <a:pt x="1307" y="27610"/>
                    </a:lnTo>
                    <a:lnTo>
                      <a:pt x="1407" y="28680"/>
                    </a:lnTo>
                    <a:lnTo>
                      <a:pt x="1545" y="29749"/>
                    </a:lnTo>
                    <a:lnTo>
                      <a:pt x="1704" y="30819"/>
                    </a:lnTo>
                    <a:lnTo>
                      <a:pt x="2040" y="32958"/>
                    </a:lnTo>
                    <a:lnTo>
                      <a:pt x="2397" y="35077"/>
                    </a:lnTo>
                    <a:lnTo>
                      <a:pt x="2575" y="36186"/>
                    </a:lnTo>
                    <a:lnTo>
                      <a:pt x="2734" y="37276"/>
                    </a:lnTo>
                    <a:lnTo>
                      <a:pt x="2892" y="38385"/>
                    </a:lnTo>
                    <a:lnTo>
                      <a:pt x="3031" y="39494"/>
                    </a:lnTo>
                    <a:lnTo>
                      <a:pt x="3130" y="40603"/>
                    </a:lnTo>
                    <a:lnTo>
                      <a:pt x="3229" y="41732"/>
                    </a:lnTo>
                    <a:lnTo>
                      <a:pt x="3268" y="42841"/>
                    </a:lnTo>
                    <a:lnTo>
                      <a:pt x="3308" y="43970"/>
                    </a:lnTo>
                    <a:lnTo>
                      <a:pt x="3308" y="45099"/>
                    </a:lnTo>
                    <a:lnTo>
                      <a:pt x="3268" y="46208"/>
                    </a:lnTo>
                    <a:lnTo>
                      <a:pt x="3209" y="47337"/>
                    </a:lnTo>
                    <a:lnTo>
                      <a:pt x="3149" y="48466"/>
                    </a:lnTo>
                    <a:lnTo>
                      <a:pt x="3050" y="49575"/>
                    </a:lnTo>
                    <a:lnTo>
                      <a:pt x="2932" y="50685"/>
                    </a:lnTo>
                    <a:lnTo>
                      <a:pt x="2813" y="51814"/>
                    </a:lnTo>
                    <a:lnTo>
                      <a:pt x="2674" y="52923"/>
                    </a:lnTo>
                    <a:lnTo>
                      <a:pt x="2377" y="55022"/>
                    </a:lnTo>
                    <a:lnTo>
                      <a:pt x="2060" y="57122"/>
                    </a:lnTo>
                    <a:lnTo>
                      <a:pt x="1387" y="61301"/>
                    </a:lnTo>
                    <a:lnTo>
                      <a:pt x="1050" y="63400"/>
                    </a:lnTo>
                    <a:lnTo>
                      <a:pt x="753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99" y="71937"/>
                    </a:lnTo>
                    <a:lnTo>
                      <a:pt x="40" y="73066"/>
                    </a:lnTo>
                    <a:lnTo>
                      <a:pt x="20" y="74175"/>
                    </a:lnTo>
                    <a:lnTo>
                      <a:pt x="0" y="75284"/>
                    </a:lnTo>
                    <a:lnTo>
                      <a:pt x="20" y="76393"/>
                    </a:lnTo>
                    <a:lnTo>
                      <a:pt x="79" y="77502"/>
                    </a:lnTo>
                    <a:lnTo>
                      <a:pt x="139" y="78611"/>
                    </a:lnTo>
                    <a:lnTo>
                      <a:pt x="258" y="79701"/>
                    </a:lnTo>
                    <a:lnTo>
                      <a:pt x="396" y="80790"/>
                    </a:lnTo>
                    <a:lnTo>
                      <a:pt x="555" y="81879"/>
                    </a:lnTo>
                    <a:lnTo>
                      <a:pt x="753" y="82969"/>
                    </a:lnTo>
                    <a:lnTo>
                      <a:pt x="1010" y="84038"/>
                    </a:lnTo>
                    <a:lnTo>
                      <a:pt x="1288" y="85088"/>
                    </a:lnTo>
                    <a:lnTo>
                      <a:pt x="1605" y="86138"/>
                    </a:lnTo>
                    <a:lnTo>
                      <a:pt x="1961" y="87188"/>
                    </a:lnTo>
                    <a:lnTo>
                      <a:pt x="2001" y="87247"/>
                    </a:lnTo>
                    <a:lnTo>
                      <a:pt x="2040" y="87306"/>
                    </a:lnTo>
                    <a:lnTo>
                      <a:pt x="2080" y="87326"/>
                    </a:lnTo>
                    <a:lnTo>
                      <a:pt x="2120" y="87346"/>
                    </a:lnTo>
                    <a:lnTo>
                      <a:pt x="2179" y="87366"/>
                    </a:lnTo>
                    <a:lnTo>
                      <a:pt x="2219" y="87346"/>
                    </a:lnTo>
                    <a:lnTo>
                      <a:pt x="2318" y="87306"/>
                    </a:lnTo>
                    <a:lnTo>
                      <a:pt x="2397" y="87227"/>
                    </a:lnTo>
                    <a:lnTo>
                      <a:pt x="2456" y="87128"/>
                    </a:lnTo>
                    <a:lnTo>
                      <a:pt x="2476" y="86989"/>
                    </a:lnTo>
                    <a:lnTo>
                      <a:pt x="2476" y="86930"/>
                    </a:lnTo>
                    <a:lnTo>
                      <a:pt x="2456" y="86851"/>
                    </a:lnTo>
                    <a:lnTo>
                      <a:pt x="2100" y="85861"/>
                    </a:lnTo>
                    <a:lnTo>
                      <a:pt x="1803" y="84850"/>
                    </a:lnTo>
                    <a:lnTo>
                      <a:pt x="1525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31" y="80770"/>
                    </a:lnTo>
                    <a:lnTo>
                      <a:pt x="793" y="79740"/>
                    </a:lnTo>
                    <a:lnTo>
                      <a:pt x="693" y="78710"/>
                    </a:lnTo>
                    <a:lnTo>
                      <a:pt x="614" y="77681"/>
                    </a:lnTo>
                    <a:lnTo>
                      <a:pt x="575" y="76651"/>
                    </a:lnTo>
                    <a:lnTo>
                      <a:pt x="555" y="75601"/>
                    </a:lnTo>
                    <a:lnTo>
                      <a:pt x="555" y="74551"/>
                    </a:lnTo>
                    <a:lnTo>
                      <a:pt x="575" y="73501"/>
                    </a:lnTo>
                    <a:lnTo>
                      <a:pt x="614" y="72471"/>
                    </a:lnTo>
                    <a:lnTo>
                      <a:pt x="693" y="71422"/>
                    </a:lnTo>
                    <a:lnTo>
                      <a:pt x="773" y="70372"/>
                    </a:lnTo>
                    <a:lnTo>
                      <a:pt x="872" y="69322"/>
                    </a:lnTo>
                    <a:lnTo>
                      <a:pt x="971" y="68253"/>
                    </a:lnTo>
                    <a:lnTo>
                      <a:pt x="1228" y="66153"/>
                    </a:lnTo>
                    <a:lnTo>
                      <a:pt x="1525" y="64054"/>
                    </a:lnTo>
                    <a:lnTo>
                      <a:pt x="1842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8" y="52665"/>
                    </a:lnTo>
                    <a:lnTo>
                      <a:pt x="3407" y="51596"/>
                    </a:lnTo>
                    <a:lnTo>
                      <a:pt x="3506" y="50546"/>
                    </a:lnTo>
                    <a:lnTo>
                      <a:pt x="3605" y="49476"/>
                    </a:lnTo>
                    <a:lnTo>
                      <a:pt x="3684" y="48427"/>
                    </a:lnTo>
                    <a:lnTo>
                      <a:pt x="3744" y="47357"/>
                    </a:lnTo>
                    <a:lnTo>
                      <a:pt x="3783" y="46307"/>
                    </a:lnTo>
                    <a:lnTo>
                      <a:pt x="3803" y="45258"/>
                    </a:lnTo>
                    <a:lnTo>
                      <a:pt x="3803" y="44188"/>
                    </a:lnTo>
                    <a:lnTo>
                      <a:pt x="3803" y="43138"/>
                    </a:lnTo>
                    <a:lnTo>
                      <a:pt x="3763" y="42089"/>
                    </a:lnTo>
                    <a:lnTo>
                      <a:pt x="3704" y="41019"/>
                    </a:lnTo>
                    <a:lnTo>
                      <a:pt x="3625" y="39969"/>
                    </a:lnTo>
                    <a:lnTo>
                      <a:pt x="3526" y="38900"/>
                    </a:lnTo>
                    <a:lnTo>
                      <a:pt x="3387" y="37830"/>
                    </a:lnTo>
                    <a:lnTo>
                      <a:pt x="3248" y="36781"/>
                    </a:lnTo>
                    <a:lnTo>
                      <a:pt x="2872" y="34562"/>
                    </a:lnTo>
                    <a:lnTo>
                      <a:pt x="2516" y="32364"/>
                    </a:lnTo>
                    <a:lnTo>
                      <a:pt x="2337" y="31275"/>
                    </a:lnTo>
                    <a:lnTo>
                      <a:pt x="2159" y="30165"/>
                    </a:lnTo>
                    <a:lnTo>
                      <a:pt x="2020" y="29056"/>
                    </a:lnTo>
                    <a:lnTo>
                      <a:pt x="1902" y="27947"/>
                    </a:lnTo>
                    <a:lnTo>
                      <a:pt x="1803" y="26878"/>
                    </a:lnTo>
                    <a:lnTo>
                      <a:pt x="1743" y="25788"/>
                    </a:lnTo>
                    <a:lnTo>
                      <a:pt x="1704" y="24719"/>
                    </a:lnTo>
                    <a:lnTo>
                      <a:pt x="1664" y="23649"/>
                    </a:lnTo>
                    <a:lnTo>
                      <a:pt x="1664" y="22580"/>
                    </a:lnTo>
                    <a:lnTo>
                      <a:pt x="1684" y="21490"/>
                    </a:lnTo>
                    <a:lnTo>
                      <a:pt x="1704" y="20421"/>
                    </a:lnTo>
                    <a:lnTo>
                      <a:pt x="1743" y="19351"/>
                    </a:lnTo>
                    <a:lnTo>
                      <a:pt x="1862" y="16955"/>
                    </a:lnTo>
                    <a:lnTo>
                      <a:pt x="2001" y="14558"/>
                    </a:lnTo>
                    <a:lnTo>
                      <a:pt x="2139" y="12181"/>
                    </a:lnTo>
                    <a:lnTo>
                      <a:pt x="2179" y="10973"/>
                    </a:lnTo>
                    <a:lnTo>
                      <a:pt x="2219" y="9785"/>
                    </a:lnTo>
                    <a:lnTo>
                      <a:pt x="2258" y="8596"/>
                    </a:lnTo>
                    <a:lnTo>
                      <a:pt x="2258" y="7388"/>
                    </a:lnTo>
                    <a:lnTo>
                      <a:pt x="2258" y="6200"/>
                    </a:lnTo>
                    <a:lnTo>
                      <a:pt x="2219" y="5011"/>
                    </a:lnTo>
                    <a:lnTo>
                      <a:pt x="2159" y="3823"/>
                    </a:lnTo>
                    <a:lnTo>
                      <a:pt x="2060" y="2615"/>
                    </a:lnTo>
                    <a:lnTo>
                      <a:pt x="1941" y="1427"/>
                    </a:lnTo>
                    <a:lnTo>
                      <a:pt x="1783" y="238"/>
                    </a:lnTo>
                    <a:lnTo>
                      <a:pt x="1763" y="179"/>
                    </a:lnTo>
                    <a:lnTo>
                      <a:pt x="1743" y="119"/>
                    </a:lnTo>
                    <a:lnTo>
                      <a:pt x="1704" y="80"/>
                    </a:lnTo>
                    <a:lnTo>
                      <a:pt x="1664" y="40"/>
                    </a:lnTo>
                    <a:lnTo>
                      <a:pt x="1605" y="20"/>
                    </a:ln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2" name="Google Shape;6712;p24"/>
              <p:cNvSpPr/>
              <p:nvPr/>
            </p:nvSpPr>
            <p:spPr>
              <a:xfrm>
                <a:off x="2769175" y="267325"/>
                <a:ext cx="34675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387" h="6616" extrusionOk="0">
                    <a:moveTo>
                      <a:pt x="0" y="1"/>
                    </a:moveTo>
                    <a:lnTo>
                      <a:pt x="198" y="1585"/>
                    </a:lnTo>
                    <a:lnTo>
                      <a:pt x="416" y="3189"/>
                    </a:lnTo>
                    <a:lnTo>
                      <a:pt x="832" y="6378"/>
                    </a:lnTo>
                    <a:lnTo>
                      <a:pt x="852" y="6457"/>
                    </a:lnTo>
                    <a:lnTo>
                      <a:pt x="892" y="6517"/>
                    </a:lnTo>
                    <a:lnTo>
                      <a:pt x="911" y="6556"/>
                    </a:lnTo>
                    <a:lnTo>
                      <a:pt x="951" y="6596"/>
                    </a:lnTo>
                    <a:lnTo>
                      <a:pt x="1010" y="6616"/>
                    </a:lnTo>
                    <a:lnTo>
                      <a:pt x="1050" y="6616"/>
                    </a:lnTo>
                    <a:lnTo>
                      <a:pt x="1149" y="6596"/>
                    </a:lnTo>
                    <a:lnTo>
                      <a:pt x="1248" y="6556"/>
                    </a:lnTo>
                    <a:lnTo>
                      <a:pt x="1327" y="6457"/>
                    </a:lnTo>
                    <a:lnTo>
                      <a:pt x="1387" y="6339"/>
                    </a:lnTo>
                    <a:lnTo>
                      <a:pt x="1387" y="6279"/>
                    </a:lnTo>
                    <a:lnTo>
                      <a:pt x="1387" y="6200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3" name="Google Shape;6713;p24"/>
              <p:cNvSpPr/>
              <p:nvPr/>
            </p:nvSpPr>
            <p:spPr>
              <a:xfrm>
                <a:off x="2837000" y="267325"/>
                <a:ext cx="36675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7" h="10261" extrusionOk="0">
                    <a:moveTo>
                      <a:pt x="1" y="1"/>
                    </a:moveTo>
                    <a:lnTo>
                      <a:pt x="238" y="1229"/>
                    </a:lnTo>
                    <a:lnTo>
                      <a:pt x="437" y="2457"/>
                    </a:lnTo>
                    <a:lnTo>
                      <a:pt x="595" y="3685"/>
                    </a:lnTo>
                    <a:lnTo>
                      <a:pt x="734" y="4932"/>
                    </a:lnTo>
                    <a:lnTo>
                      <a:pt x="813" y="6180"/>
                    </a:lnTo>
                    <a:lnTo>
                      <a:pt x="872" y="7428"/>
                    </a:lnTo>
                    <a:lnTo>
                      <a:pt x="912" y="8696"/>
                    </a:lnTo>
                    <a:lnTo>
                      <a:pt x="892" y="9943"/>
                    </a:lnTo>
                    <a:lnTo>
                      <a:pt x="892" y="10023"/>
                    </a:lnTo>
                    <a:lnTo>
                      <a:pt x="912" y="10082"/>
                    </a:lnTo>
                    <a:lnTo>
                      <a:pt x="932" y="10141"/>
                    </a:lnTo>
                    <a:lnTo>
                      <a:pt x="971" y="10181"/>
                    </a:lnTo>
                    <a:lnTo>
                      <a:pt x="1070" y="10240"/>
                    </a:lnTo>
                    <a:lnTo>
                      <a:pt x="1169" y="10260"/>
                    </a:lnTo>
                    <a:lnTo>
                      <a:pt x="1268" y="10240"/>
                    </a:lnTo>
                    <a:lnTo>
                      <a:pt x="1367" y="10181"/>
                    </a:lnTo>
                    <a:lnTo>
                      <a:pt x="1407" y="10141"/>
                    </a:lnTo>
                    <a:lnTo>
                      <a:pt x="1427" y="10082"/>
                    </a:lnTo>
                    <a:lnTo>
                      <a:pt x="1447" y="10023"/>
                    </a:lnTo>
                    <a:lnTo>
                      <a:pt x="1466" y="9943"/>
                    </a:lnTo>
                    <a:lnTo>
                      <a:pt x="1466" y="8913"/>
                    </a:lnTo>
                    <a:lnTo>
                      <a:pt x="1466" y="7864"/>
                    </a:lnTo>
                    <a:lnTo>
                      <a:pt x="1427" y="6834"/>
                    </a:lnTo>
                    <a:lnTo>
                      <a:pt x="1367" y="5784"/>
                    </a:lnTo>
                    <a:lnTo>
                      <a:pt x="1288" y="4754"/>
                    </a:lnTo>
                    <a:lnTo>
                      <a:pt x="1189" y="3724"/>
                    </a:lnTo>
                    <a:lnTo>
                      <a:pt x="1051" y="2694"/>
                    </a:lnTo>
                    <a:lnTo>
                      <a:pt x="892" y="1664"/>
                    </a:lnTo>
                    <a:lnTo>
                      <a:pt x="753" y="832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4" name="Google Shape;6714;p24"/>
              <p:cNvSpPr/>
              <p:nvPr/>
            </p:nvSpPr>
            <p:spPr>
              <a:xfrm>
                <a:off x="2745400" y="1504725"/>
                <a:ext cx="1109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38" h="26066" extrusionOk="0">
                    <a:moveTo>
                      <a:pt x="3051" y="0"/>
                    </a:moveTo>
                    <a:lnTo>
                      <a:pt x="2952" y="20"/>
                    </a:lnTo>
                    <a:lnTo>
                      <a:pt x="2892" y="40"/>
                    </a:lnTo>
                    <a:lnTo>
                      <a:pt x="2853" y="80"/>
                    </a:lnTo>
                    <a:lnTo>
                      <a:pt x="2833" y="119"/>
                    </a:lnTo>
                    <a:lnTo>
                      <a:pt x="2813" y="179"/>
                    </a:lnTo>
                    <a:lnTo>
                      <a:pt x="2793" y="238"/>
                    </a:lnTo>
                    <a:lnTo>
                      <a:pt x="2793" y="317"/>
                    </a:lnTo>
                    <a:lnTo>
                      <a:pt x="3130" y="3387"/>
                    </a:lnTo>
                    <a:lnTo>
                      <a:pt x="3288" y="4932"/>
                    </a:lnTo>
                    <a:lnTo>
                      <a:pt x="3427" y="6477"/>
                    </a:lnTo>
                    <a:lnTo>
                      <a:pt x="3566" y="8022"/>
                    </a:lnTo>
                    <a:lnTo>
                      <a:pt x="3685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43" y="17331"/>
                    </a:lnTo>
                    <a:lnTo>
                      <a:pt x="3764" y="18876"/>
                    </a:lnTo>
                    <a:lnTo>
                      <a:pt x="3645" y="20421"/>
                    </a:lnTo>
                    <a:lnTo>
                      <a:pt x="3566" y="21193"/>
                    </a:lnTo>
                    <a:lnTo>
                      <a:pt x="3487" y="21965"/>
                    </a:lnTo>
                    <a:lnTo>
                      <a:pt x="3368" y="22718"/>
                    </a:lnTo>
                    <a:lnTo>
                      <a:pt x="3269" y="23491"/>
                    </a:lnTo>
                    <a:lnTo>
                      <a:pt x="3130" y="24263"/>
                    </a:lnTo>
                    <a:lnTo>
                      <a:pt x="2991" y="25016"/>
                    </a:lnTo>
                    <a:lnTo>
                      <a:pt x="2873" y="24818"/>
                    </a:lnTo>
                    <a:lnTo>
                      <a:pt x="2754" y="24580"/>
                    </a:lnTo>
                    <a:lnTo>
                      <a:pt x="2536" y="24124"/>
                    </a:lnTo>
                    <a:lnTo>
                      <a:pt x="2377" y="23649"/>
                    </a:lnTo>
                    <a:lnTo>
                      <a:pt x="2239" y="23174"/>
                    </a:lnTo>
                    <a:lnTo>
                      <a:pt x="2120" y="22659"/>
                    </a:lnTo>
                    <a:lnTo>
                      <a:pt x="2021" y="22164"/>
                    </a:lnTo>
                    <a:lnTo>
                      <a:pt x="1843" y="21134"/>
                    </a:lnTo>
                    <a:lnTo>
                      <a:pt x="1427" y="18262"/>
                    </a:lnTo>
                    <a:lnTo>
                      <a:pt x="1229" y="16816"/>
                    </a:lnTo>
                    <a:lnTo>
                      <a:pt x="1031" y="15370"/>
                    </a:lnTo>
                    <a:lnTo>
                      <a:pt x="872" y="13984"/>
                    </a:lnTo>
                    <a:lnTo>
                      <a:pt x="753" y="12577"/>
                    </a:lnTo>
                    <a:lnTo>
                      <a:pt x="654" y="11151"/>
                    </a:lnTo>
                    <a:lnTo>
                      <a:pt x="595" y="9745"/>
                    </a:lnTo>
                    <a:lnTo>
                      <a:pt x="555" y="8339"/>
                    </a:lnTo>
                    <a:lnTo>
                      <a:pt x="575" y="7626"/>
                    </a:lnTo>
                    <a:lnTo>
                      <a:pt x="575" y="6933"/>
                    </a:lnTo>
                    <a:lnTo>
                      <a:pt x="615" y="6220"/>
                    </a:lnTo>
                    <a:lnTo>
                      <a:pt x="654" y="5506"/>
                    </a:lnTo>
                    <a:lnTo>
                      <a:pt x="714" y="4813"/>
                    </a:lnTo>
                    <a:lnTo>
                      <a:pt x="773" y="4100"/>
                    </a:lnTo>
                    <a:lnTo>
                      <a:pt x="951" y="4417"/>
                    </a:lnTo>
                    <a:lnTo>
                      <a:pt x="1090" y="4754"/>
                    </a:lnTo>
                    <a:lnTo>
                      <a:pt x="1229" y="5071"/>
                    </a:lnTo>
                    <a:lnTo>
                      <a:pt x="1347" y="5407"/>
                    </a:lnTo>
                    <a:lnTo>
                      <a:pt x="1446" y="5744"/>
                    </a:lnTo>
                    <a:lnTo>
                      <a:pt x="1526" y="6101"/>
                    </a:lnTo>
                    <a:lnTo>
                      <a:pt x="1605" y="6457"/>
                    </a:lnTo>
                    <a:lnTo>
                      <a:pt x="1664" y="6814"/>
                    </a:lnTo>
                    <a:lnTo>
                      <a:pt x="1763" y="7527"/>
                    </a:lnTo>
                    <a:lnTo>
                      <a:pt x="1823" y="8279"/>
                    </a:lnTo>
                    <a:lnTo>
                      <a:pt x="1862" y="9012"/>
                    </a:lnTo>
                    <a:lnTo>
                      <a:pt x="1862" y="9765"/>
                    </a:lnTo>
                    <a:lnTo>
                      <a:pt x="1843" y="11290"/>
                    </a:lnTo>
                    <a:lnTo>
                      <a:pt x="1843" y="12815"/>
                    </a:lnTo>
                    <a:lnTo>
                      <a:pt x="1843" y="13568"/>
                    </a:lnTo>
                    <a:lnTo>
                      <a:pt x="1882" y="14300"/>
                    </a:lnTo>
                    <a:lnTo>
                      <a:pt x="1942" y="15013"/>
                    </a:lnTo>
                    <a:lnTo>
                      <a:pt x="2041" y="15727"/>
                    </a:lnTo>
                    <a:lnTo>
                      <a:pt x="2060" y="15806"/>
                    </a:lnTo>
                    <a:lnTo>
                      <a:pt x="2100" y="15845"/>
                    </a:lnTo>
                    <a:lnTo>
                      <a:pt x="2140" y="15905"/>
                    </a:lnTo>
                    <a:lnTo>
                      <a:pt x="2179" y="15925"/>
                    </a:lnTo>
                    <a:lnTo>
                      <a:pt x="2219" y="15944"/>
                    </a:lnTo>
                    <a:lnTo>
                      <a:pt x="2278" y="15964"/>
                    </a:lnTo>
                    <a:lnTo>
                      <a:pt x="2377" y="15944"/>
                    </a:lnTo>
                    <a:lnTo>
                      <a:pt x="2476" y="15905"/>
                    </a:lnTo>
                    <a:lnTo>
                      <a:pt x="2556" y="15806"/>
                    </a:lnTo>
                    <a:lnTo>
                      <a:pt x="2575" y="15746"/>
                    </a:lnTo>
                    <a:lnTo>
                      <a:pt x="2595" y="15687"/>
                    </a:lnTo>
                    <a:lnTo>
                      <a:pt x="2595" y="15627"/>
                    </a:lnTo>
                    <a:lnTo>
                      <a:pt x="2595" y="15548"/>
                    </a:lnTo>
                    <a:lnTo>
                      <a:pt x="2536" y="15152"/>
                    </a:lnTo>
                    <a:lnTo>
                      <a:pt x="2476" y="14756"/>
                    </a:lnTo>
                    <a:lnTo>
                      <a:pt x="2417" y="13964"/>
                    </a:lnTo>
                    <a:lnTo>
                      <a:pt x="2377" y="13152"/>
                    </a:lnTo>
                    <a:lnTo>
                      <a:pt x="2358" y="12340"/>
                    </a:lnTo>
                    <a:lnTo>
                      <a:pt x="2377" y="10696"/>
                    </a:lnTo>
                    <a:lnTo>
                      <a:pt x="2377" y="9884"/>
                    </a:lnTo>
                    <a:lnTo>
                      <a:pt x="2377" y="9072"/>
                    </a:lnTo>
                    <a:lnTo>
                      <a:pt x="2358" y="8260"/>
                    </a:lnTo>
                    <a:lnTo>
                      <a:pt x="2298" y="7467"/>
                    </a:lnTo>
                    <a:lnTo>
                      <a:pt x="2199" y="6675"/>
                    </a:lnTo>
                    <a:lnTo>
                      <a:pt x="2140" y="6299"/>
                    </a:lnTo>
                    <a:lnTo>
                      <a:pt x="2041" y="5903"/>
                    </a:lnTo>
                    <a:lnTo>
                      <a:pt x="1961" y="5526"/>
                    </a:lnTo>
                    <a:lnTo>
                      <a:pt x="1843" y="5150"/>
                    </a:lnTo>
                    <a:lnTo>
                      <a:pt x="1724" y="4793"/>
                    </a:lnTo>
                    <a:lnTo>
                      <a:pt x="1585" y="4417"/>
                    </a:lnTo>
                    <a:lnTo>
                      <a:pt x="1407" y="4061"/>
                    </a:lnTo>
                    <a:lnTo>
                      <a:pt x="1229" y="3704"/>
                    </a:lnTo>
                    <a:lnTo>
                      <a:pt x="1031" y="3367"/>
                    </a:lnTo>
                    <a:lnTo>
                      <a:pt x="793" y="3031"/>
                    </a:lnTo>
                    <a:lnTo>
                      <a:pt x="733" y="2971"/>
                    </a:lnTo>
                    <a:lnTo>
                      <a:pt x="674" y="2951"/>
                    </a:lnTo>
                    <a:lnTo>
                      <a:pt x="595" y="2932"/>
                    </a:lnTo>
                    <a:lnTo>
                      <a:pt x="516" y="2951"/>
                    </a:lnTo>
                    <a:lnTo>
                      <a:pt x="456" y="2971"/>
                    </a:lnTo>
                    <a:lnTo>
                      <a:pt x="397" y="3031"/>
                    </a:lnTo>
                    <a:lnTo>
                      <a:pt x="337" y="3090"/>
                    </a:lnTo>
                    <a:lnTo>
                      <a:pt x="318" y="3169"/>
                    </a:lnTo>
                    <a:lnTo>
                      <a:pt x="218" y="3942"/>
                    </a:lnTo>
                    <a:lnTo>
                      <a:pt x="159" y="4714"/>
                    </a:lnTo>
                    <a:lnTo>
                      <a:pt x="100" y="5506"/>
                    </a:lnTo>
                    <a:lnTo>
                      <a:pt x="40" y="6279"/>
                    </a:lnTo>
                    <a:lnTo>
                      <a:pt x="20" y="7051"/>
                    </a:lnTo>
                    <a:lnTo>
                      <a:pt x="1" y="7824"/>
                    </a:lnTo>
                    <a:lnTo>
                      <a:pt x="1" y="8596"/>
                    </a:lnTo>
                    <a:lnTo>
                      <a:pt x="20" y="9369"/>
                    </a:lnTo>
                    <a:lnTo>
                      <a:pt x="80" y="10914"/>
                    </a:lnTo>
                    <a:lnTo>
                      <a:pt x="179" y="12458"/>
                    </a:lnTo>
                    <a:lnTo>
                      <a:pt x="318" y="14003"/>
                    </a:lnTo>
                    <a:lnTo>
                      <a:pt x="496" y="15548"/>
                    </a:lnTo>
                    <a:lnTo>
                      <a:pt x="694" y="17093"/>
                    </a:lnTo>
                    <a:lnTo>
                      <a:pt x="892" y="18618"/>
                    </a:lnTo>
                    <a:lnTo>
                      <a:pt x="1110" y="20143"/>
                    </a:lnTo>
                    <a:lnTo>
                      <a:pt x="1347" y="21668"/>
                    </a:lnTo>
                    <a:lnTo>
                      <a:pt x="1446" y="22263"/>
                    </a:lnTo>
                    <a:lnTo>
                      <a:pt x="1565" y="22837"/>
                    </a:lnTo>
                    <a:lnTo>
                      <a:pt x="1704" y="23411"/>
                    </a:lnTo>
                    <a:lnTo>
                      <a:pt x="1862" y="23966"/>
                    </a:lnTo>
                    <a:lnTo>
                      <a:pt x="2060" y="24501"/>
                    </a:lnTo>
                    <a:lnTo>
                      <a:pt x="2179" y="24778"/>
                    </a:lnTo>
                    <a:lnTo>
                      <a:pt x="2318" y="25016"/>
                    </a:lnTo>
                    <a:lnTo>
                      <a:pt x="2457" y="25273"/>
                    </a:lnTo>
                    <a:lnTo>
                      <a:pt x="2595" y="25511"/>
                    </a:lnTo>
                    <a:lnTo>
                      <a:pt x="2754" y="25748"/>
                    </a:lnTo>
                    <a:lnTo>
                      <a:pt x="2932" y="25966"/>
                    </a:lnTo>
                    <a:lnTo>
                      <a:pt x="2991" y="26026"/>
                    </a:lnTo>
                    <a:lnTo>
                      <a:pt x="3071" y="26046"/>
                    </a:lnTo>
                    <a:lnTo>
                      <a:pt x="3130" y="26065"/>
                    </a:lnTo>
                    <a:lnTo>
                      <a:pt x="3209" y="26046"/>
                    </a:lnTo>
                    <a:lnTo>
                      <a:pt x="3288" y="26026"/>
                    </a:lnTo>
                    <a:lnTo>
                      <a:pt x="3328" y="25966"/>
                    </a:lnTo>
                    <a:lnTo>
                      <a:pt x="3387" y="25907"/>
                    </a:lnTo>
                    <a:lnTo>
                      <a:pt x="3407" y="25828"/>
                    </a:lnTo>
                    <a:lnTo>
                      <a:pt x="3566" y="25035"/>
                    </a:lnTo>
                    <a:lnTo>
                      <a:pt x="3724" y="24243"/>
                    </a:lnTo>
                    <a:lnTo>
                      <a:pt x="3843" y="23451"/>
                    </a:lnTo>
                    <a:lnTo>
                      <a:pt x="3962" y="22659"/>
                    </a:lnTo>
                    <a:lnTo>
                      <a:pt x="4061" y="21866"/>
                    </a:lnTo>
                    <a:lnTo>
                      <a:pt x="4160" y="21074"/>
                    </a:lnTo>
                    <a:lnTo>
                      <a:pt x="4219" y="20282"/>
                    </a:lnTo>
                    <a:lnTo>
                      <a:pt x="4299" y="19490"/>
                    </a:lnTo>
                    <a:lnTo>
                      <a:pt x="4378" y="17885"/>
                    </a:lnTo>
                    <a:lnTo>
                      <a:pt x="4437" y="16301"/>
                    </a:lnTo>
                    <a:lnTo>
                      <a:pt x="4437" y="14697"/>
                    </a:lnTo>
                    <a:lnTo>
                      <a:pt x="4417" y="13092"/>
                    </a:lnTo>
                    <a:lnTo>
                      <a:pt x="435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21" y="6675"/>
                    </a:lnTo>
                    <a:lnTo>
                      <a:pt x="3863" y="5091"/>
                    </a:lnTo>
                    <a:lnTo>
                      <a:pt x="3704" y="3486"/>
                    </a:lnTo>
                    <a:lnTo>
                      <a:pt x="3368" y="317"/>
                    </a:lnTo>
                    <a:lnTo>
                      <a:pt x="3348" y="238"/>
                    </a:lnTo>
                    <a:lnTo>
                      <a:pt x="3328" y="179"/>
                    </a:lnTo>
                    <a:lnTo>
                      <a:pt x="3288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5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5" name="Google Shape;6715;p24"/>
              <p:cNvSpPr/>
              <p:nvPr/>
            </p:nvSpPr>
            <p:spPr>
              <a:xfrm>
                <a:off x="2920700" y="2381650"/>
                <a:ext cx="49525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34840" extrusionOk="0">
                    <a:moveTo>
                      <a:pt x="931" y="0"/>
                    </a:moveTo>
                    <a:lnTo>
                      <a:pt x="812" y="20"/>
                    </a:lnTo>
                    <a:lnTo>
                      <a:pt x="733" y="79"/>
                    </a:lnTo>
                    <a:lnTo>
                      <a:pt x="693" y="119"/>
                    </a:lnTo>
                    <a:lnTo>
                      <a:pt x="654" y="178"/>
                    </a:lnTo>
                    <a:lnTo>
                      <a:pt x="634" y="258"/>
                    </a:lnTo>
                    <a:lnTo>
                      <a:pt x="614" y="317"/>
                    </a:lnTo>
                    <a:lnTo>
                      <a:pt x="456" y="2733"/>
                    </a:lnTo>
                    <a:lnTo>
                      <a:pt x="396" y="3942"/>
                    </a:lnTo>
                    <a:lnTo>
                      <a:pt x="337" y="5130"/>
                    </a:lnTo>
                    <a:lnTo>
                      <a:pt x="297" y="6338"/>
                    </a:lnTo>
                    <a:lnTo>
                      <a:pt x="277" y="7546"/>
                    </a:lnTo>
                    <a:lnTo>
                      <a:pt x="297" y="8755"/>
                    </a:lnTo>
                    <a:lnTo>
                      <a:pt x="337" y="9963"/>
                    </a:lnTo>
                    <a:lnTo>
                      <a:pt x="357" y="10577"/>
                    </a:lnTo>
                    <a:lnTo>
                      <a:pt x="396" y="11191"/>
                    </a:lnTo>
                    <a:lnTo>
                      <a:pt x="515" y="12399"/>
                    </a:lnTo>
                    <a:lnTo>
                      <a:pt x="654" y="13607"/>
                    </a:lnTo>
                    <a:lnTo>
                      <a:pt x="812" y="14815"/>
                    </a:lnTo>
                    <a:lnTo>
                      <a:pt x="990" y="16023"/>
                    </a:lnTo>
                    <a:lnTo>
                      <a:pt x="1129" y="17232"/>
                    </a:lnTo>
                    <a:lnTo>
                      <a:pt x="1268" y="18440"/>
                    </a:lnTo>
                    <a:lnTo>
                      <a:pt x="1367" y="19648"/>
                    </a:lnTo>
                    <a:lnTo>
                      <a:pt x="1426" y="20619"/>
                    </a:lnTo>
                    <a:lnTo>
                      <a:pt x="1426" y="21569"/>
                    </a:lnTo>
                    <a:lnTo>
                      <a:pt x="1386" y="22520"/>
                    </a:lnTo>
                    <a:lnTo>
                      <a:pt x="1307" y="23471"/>
                    </a:lnTo>
                    <a:lnTo>
                      <a:pt x="1228" y="24421"/>
                    </a:lnTo>
                    <a:lnTo>
                      <a:pt x="1109" y="25372"/>
                    </a:lnTo>
                    <a:lnTo>
                      <a:pt x="832" y="27273"/>
                    </a:lnTo>
                    <a:lnTo>
                      <a:pt x="535" y="29155"/>
                    </a:lnTo>
                    <a:lnTo>
                      <a:pt x="396" y="30106"/>
                    </a:lnTo>
                    <a:lnTo>
                      <a:pt x="277" y="31037"/>
                    </a:lnTo>
                    <a:lnTo>
                      <a:pt x="158" y="31987"/>
                    </a:lnTo>
                    <a:lnTo>
                      <a:pt x="79" y="32938"/>
                    </a:lnTo>
                    <a:lnTo>
                      <a:pt x="20" y="33889"/>
                    </a:lnTo>
                    <a:lnTo>
                      <a:pt x="0" y="34839"/>
                    </a:lnTo>
                    <a:lnTo>
                      <a:pt x="555" y="34839"/>
                    </a:lnTo>
                    <a:lnTo>
                      <a:pt x="574" y="33988"/>
                    </a:lnTo>
                    <a:lnTo>
                      <a:pt x="634" y="33156"/>
                    </a:lnTo>
                    <a:lnTo>
                      <a:pt x="713" y="32304"/>
                    </a:lnTo>
                    <a:lnTo>
                      <a:pt x="792" y="31472"/>
                    </a:lnTo>
                    <a:lnTo>
                      <a:pt x="911" y="30640"/>
                    </a:lnTo>
                    <a:lnTo>
                      <a:pt x="1030" y="29789"/>
                    </a:lnTo>
                    <a:lnTo>
                      <a:pt x="1287" y="28125"/>
                    </a:lnTo>
                    <a:lnTo>
                      <a:pt x="1466" y="27036"/>
                    </a:lnTo>
                    <a:lnTo>
                      <a:pt x="1624" y="25946"/>
                    </a:lnTo>
                    <a:lnTo>
                      <a:pt x="1763" y="24857"/>
                    </a:lnTo>
                    <a:lnTo>
                      <a:pt x="1862" y="23748"/>
                    </a:lnTo>
                    <a:lnTo>
                      <a:pt x="1941" y="22659"/>
                    </a:lnTo>
                    <a:lnTo>
                      <a:pt x="1981" y="21549"/>
                    </a:lnTo>
                    <a:lnTo>
                      <a:pt x="1981" y="20995"/>
                    </a:lnTo>
                    <a:lnTo>
                      <a:pt x="1981" y="20440"/>
                    </a:lnTo>
                    <a:lnTo>
                      <a:pt x="1961" y="19886"/>
                    </a:lnTo>
                    <a:lnTo>
                      <a:pt x="1921" y="19331"/>
                    </a:lnTo>
                    <a:lnTo>
                      <a:pt x="1802" y="18163"/>
                    </a:lnTo>
                    <a:lnTo>
                      <a:pt x="1684" y="16994"/>
                    </a:lnTo>
                    <a:lnTo>
                      <a:pt x="1367" y="14657"/>
                    </a:lnTo>
                    <a:lnTo>
                      <a:pt x="1208" y="13488"/>
                    </a:lnTo>
                    <a:lnTo>
                      <a:pt x="1070" y="12320"/>
                    </a:lnTo>
                    <a:lnTo>
                      <a:pt x="971" y="11151"/>
                    </a:lnTo>
                    <a:lnTo>
                      <a:pt x="891" y="9963"/>
                    </a:lnTo>
                    <a:lnTo>
                      <a:pt x="872" y="8755"/>
                    </a:lnTo>
                    <a:lnTo>
                      <a:pt x="852" y="7546"/>
                    </a:lnTo>
                    <a:lnTo>
                      <a:pt x="872" y="6338"/>
                    </a:lnTo>
                    <a:lnTo>
                      <a:pt x="911" y="5130"/>
                    </a:lnTo>
                    <a:lnTo>
                      <a:pt x="971" y="3942"/>
                    </a:lnTo>
                    <a:lnTo>
                      <a:pt x="1030" y="2733"/>
                    </a:lnTo>
                    <a:lnTo>
                      <a:pt x="1188" y="317"/>
                    </a:lnTo>
                    <a:lnTo>
                      <a:pt x="1188" y="238"/>
                    </a:lnTo>
                    <a:lnTo>
                      <a:pt x="1169" y="178"/>
                    </a:lnTo>
                    <a:lnTo>
                      <a:pt x="1149" y="119"/>
                    </a:lnTo>
                    <a:lnTo>
                      <a:pt x="1109" y="79"/>
                    </a:lnTo>
                    <a:lnTo>
                      <a:pt x="1030" y="20"/>
                    </a:lnTo>
                    <a:lnTo>
                      <a:pt x="93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6" name="Google Shape;6716;p24"/>
              <p:cNvSpPr/>
              <p:nvPr/>
            </p:nvSpPr>
            <p:spPr>
              <a:xfrm>
                <a:off x="2835525" y="2972375"/>
                <a:ext cx="67350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94" h="11211" extrusionOk="0">
                    <a:moveTo>
                      <a:pt x="2337" y="0"/>
                    </a:moveTo>
                    <a:lnTo>
                      <a:pt x="2219" y="20"/>
                    </a:lnTo>
                    <a:lnTo>
                      <a:pt x="2139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80" y="238"/>
                    </a:lnTo>
                    <a:lnTo>
                      <a:pt x="2080" y="317"/>
                    </a:lnTo>
                    <a:lnTo>
                      <a:pt x="2120" y="1030"/>
                    </a:lnTo>
                    <a:lnTo>
                      <a:pt x="2120" y="1723"/>
                    </a:lnTo>
                    <a:lnTo>
                      <a:pt x="2080" y="2416"/>
                    </a:lnTo>
                    <a:lnTo>
                      <a:pt x="2001" y="3110"/>
                    </a:lnTo>
                    <a:lnTo>
                      <a:pt x="1902" y="3803"/>
                    </a:lnTo>
                    <a:lnTo>
                      <a:pt x="1763" y="4476"/>
                    </a:lnTo>
                    <a:lnTo>
                      <a:pt x="1624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94" y="8517"/>
                    </a:lnTo>
                    <a:lnTo>
                      <a:pt x="317" y="9864"/>
                    </a:lnTo>
                    <a:lnTo>
                      <a:pt x="159" y="10537"/>
                    </a:lnTo>
                    <a:lnTo>
                      <a:pt x="0" y="11210"/>
                    </a:lnTo>
                    <a:lnTo>
                      <a:pt x="535" y="11210"/>
                    </a:lnTo>
                    <a:lnTo>
                      <a:pt x="694" y="10537"/>
                    </a:lnTo>
                    <a:lnTo>
                      <a:pt x="852" y="9864"/>
                    </a:lnTo>
                    <a:lnTo>
                      <a:pt x="1228" y="8517"/>
                    </a:lnTo>
                    <a:lnTo>
                      <a:pt x="1624" y="7170"/>
                    </a:lnTo>
                    <a:lnTo>
                      <a:pt x="2001" y="5843"/>
                    </a:lnTo>
                    <a:lnTo>
                      <a:pt x="2179" y="5169"/>
                    </a:lnTo>
                    <a:lnTo>
                      <a:pt x="2318" y="4476"/>
                    </a:lnTo>
                    <a:lnTo>
                      <a:pt x="2456" y="3803"/>
                    </a:lnTo>
                    <a:lnTo>
                      <a:pt x="2575" y="3110"/>
                    </a:lnTo>
                    <a:lnTo>
                      <a:pt x="2635" y="2416"/>
                    </a:lnTo>
                    <a:lnTo>
                      <a:pt x="2674" y="1723"/>
                    </a:lnTo>
                    <a:lnTo>
                      <a:pt x="2694" y="1030"/>
                    </a:lnTo>
                    <a:lnTo>
                      <a:pt x="2635" y="317"/>
                    </a:lnTo>
                    <a:lnTo>
                      <a:pt x="2635" y="238"/>
                    </a:lnTo>
                    <a:lnTo>
                      <a:pt x="2595" y="178"/>
                    </a:lnTo>
                    <a:lnTo>
                      <a:pt x="2575" y="119"/>
                    </a:lnTo>
                    <a:lnTo>
                      <a:pt x="2536" y="79"/>
                    </a:lnTo>
                    <a:lnTo>
                      <a:pt x="2437" y="20"/>
                    </a:lnTo>
                    <a:lnTo>
                      <a:pt x="23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7" name="Google Shape;6717;p24"/>
              <p:cNvSpPr/>
              <p:nvPr/>
            </p:nvSpPr>
            <p:spPr>
              <a:xfrm>
                <a:off x="3008325" y="2850550"/>
                <a:ext cx="75300" cy="402100"/>
              </a:xfrm>
              <a:custGeom>
                <a:avLst/>
                <a:gdLst/>
                <a:ahLst/>
                <a:cxnLst/>
                <a:rect l="l" t="t" r="r" b="b"/>
                <a:pathLst>
                  <a:path w="3012" h="16084" extrusionOk="0">
                    <a:moveTo>
                      <a:pt x="2655" y="1"/>
                    </a:moveTo>
                    <a:lnTo>
                      <a:pt x="2556" y="21"/>
                    </a:lnTo>
                    <a:lnTo>
                      <a:pt x="2457" y="80"/>
                    </a:lnTo>
                    <a:lnTo>
                      <a:pt x="2437" y="139"/>
                    </a:lnTo>
                    <a:lnTo>
                      <a:pt x="2417" y="179"/>
                    </a:lnTo>
                    <a:lnTo>
                      <a:pt x="2397" y="258"/>
                    </a:lnTo>
                    <a:lnTo>
                      <a:pt x="2397" y="318"/>
                    </a:lnTo>
                    <a:lnTo>
                      <a:pt x="2437" y="833"/>
                    </a:lnTo>
                    <a:lnTo>
                      <a:pt x="2437" y="1328"/>
                    </a:lnTo>
                    <a:lnTo>
                      <a:pt x="2437" y="1823"/>
                    </a:lnTo>
                    <a:lnTo>
                      <a:pt x="2417" y="2318"/>
                    </a:lnTo>
                    <a:lnTo>
                      <a:pt x="2358" y="2813"/>
                    </a:lnTo>
                    <a:lnTo>
                      <a:pt x="2298" y="3308"/>
                    </a:lnTo>
                    <a:lnTo>
                      <a:pt x="2219" y="3804"/>
                    </a:lnTo>
                    <a:lnTo>
                      <a:pt x="2140" y="4279"/>
                    </a:lnTo>
                    <a:lnTo>
                      <a:pt x="1922" y="5249"/>
                    </a:lnTo>
                    <a:lnTo>
                      <a:pt x="1684" y="6200"/>
                    </a:lnTo>
                    <a:lnTo>
                      <a:pt x="1407" y="7151"/>
                    </a:lnTo>
                    <a:lnTo>
                      <a:pt x="1130" y="8101"/>
                    </a:lnTo>
                    <a:lnTo>
                      <a:pt x="852" y="9052"/>
                    </a:lnTo>
                    <a:lnTo>
                      <a:pt x="595" y="10003"/>
                    </a:lnTo>
                    <a:lnTo>
                      <a:pt x="377" y="10973"/>
                    </a:lnTo>
                    <a:lnTo>
                      <a:pt x="278" y="11449"/>
                    </a:lnTo>
                    <a:lnTo>
                      <a:pt x="199" y="11944"/>
                    </a:lnTo>
                    <a:lnTo>
                      <a:pt x="120" y="12419"/>
                    </a:lnTo>
                    <a:lnTo>
                      <a:pt x="60" y="12914"/>
                    </a:lnTo>
                    <a:lnTo>
                      <a:pt x="21" y="13410"/>
                    </a:lnTo>
                    <a:lnTo>
                      <a:pt x="1" y="13905"/>
                    </a:lnTo>
                    <a:lnTo>
                      <a:pt x="1" y="14400"/>
                    </a:lnTo>
                    <a:lnTo>
                      <a:pt x="21" y="14895"/>
                    </a:lnTo>
                    <a:lnTo>
                      <a:pt x="60" y="15410"/>
                    </a:lnTo>
                    <a:lnTo>
                      <a:pt x="120" y="15905"/>
                    </a:lnTo>
                    <a:lnTo>
                      <a:pt x="159" y="16004"/>
                    </a:lnTo>
                    <a:lnTo>
                      <a:pt x="199" y="16083"/>
                    </a:lnTo>
                    <a:lnTo>
                      <a:pt x="536" y="16083"/>
                    </a:lnTo>
                    <a:lnTo>
                      <a:pt x="595" y="16024"/>
                    </a:lnTo>
                    <a:lnTo>
                      <a:pt x="654" y="15945"/>
                    </a:lnTo>
                    <a:lnTo>
                      <a:pt x="674" y="15846"/>
                    </a:lnTo>
                    <a:lnTo>
                      <a:pt x="674" y="15727"/>
                    </a:lnTo>
                    <a:lnTo>
                      <a:pt x="615" y="15232"/>
                    </a:lnTo>
                    <a:lnTo>
                      <a:pt x="575" y="14737"/>
                    </a:lnTo>
                    <a:lnTo>
                      <a:pt x="555" y="14241"/>
                    </a:lnTo>
                    <a:lnTo>
                      <a:pt x="555" y="13766"/>
                    </a:lnTo>
                    <a:lnTo>
                      <a:pt x="575" y="13271"/>
                    </a:lnTo>
                    <a:lnTo>
                      <a:pt x="615" y="12796"/>
                    </a:lnTo>
                    <a:lnTo>
                      <a:pt x="674" y="12300"/>
                    </a:lnTo>
                    <a:lnTo>
                      <a:pt x="753" y="11825"/>
                    </a:lnTo>
                    <a:lnTo>
                      <a:pt x="833" y="11350"/>
                    </a:lnTo>
                    <a:lnTo>
                      <a:pt x="932" y="10874"/>
                    </a:lnTo>
                    <a:lnTo>
                      <a:pt x="1169" y="9924"/>
                    </a:lnTo>
                    <a:lnTo>
                      <a:pt x="1427" y="8973"/>
                    </a:lnTo>
                    <a:lnTo>
                      <a:pt x="1704" y="8042"/>
                    </a:lnTo>
                    <a:lnTo>
                      <a:pt x="1981" y="7091"/>
                    </a:lnTo>
                    <a:lnTo>
                      <a:pt x="2239" y="6141"/>
                    </a:lnTo>
                    <a:lnTo>
                      <a:pt x="2496" y="5190"/>
                    </a:lnTo>
                    <a:lnTo>
                      <a:pt x="2694" y="4239"/>
                    </a:lnTo>
                    <a:lnTo>
                      <a:pt x="2793" y="3764"/>
                    </a:lnTo>
                    <a:lnTo>
                      <a:pt x="2873" y="3289"/>
                    </a:lnTo>
                    <a:lnTo>
                      <a:pt x="2932" y="2793"/>
                    </a:lnTo>
                    <a:lnTo>
                      <a:pt x="2972" y="2298"/>
                    </a:lnTo>
                    <a:lnTo>
                      <a:pt x="3011" y="1823"/>
                    </a:lnTo>
                    <a:lnTo>
                      <a:pt x="3011" y="1328"/>
                    </a:lnTo>
                    <a:lnTo>
                      <a:pt x="2991" y="833"/>
                    </a:lnTo>
                    <a:lnTo>
                      <a:pt x="2972" y="318"/>
                    </a:lnTo>
                    <a:lnTo>
                      <a:pt x="2952" y="258"/>
                    </a:lnTo>
                    <a:lnTo>
                      <a:pt x="2932" y="179"/>
                    </a:lnTo>
                    <a:lnTo>
                      <a:pt x="2892" y="139"/>
                    </a:lnTo>
                    <a:lnTo>
                      <a:pt x="2853" y="80"/>
                    </a:lnTo>
                    <a:lnTo>
                      <a:pt x="2754" y="21"/>
                    </a:lnTo>
                    <a:lnTo>
                      <a:pt x="265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8" name="Google Shape;6718;p24"/>
              <p:cNvSpPr/>
              <p:nvPr/>
            </p:nvSpPr>
            <p:spPr>
              <a:xfrm>
                <a:off x="2919200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1" y="1"/>
                    </a:moveTo>
                    <a:lnTo>
                      <a:pt x="119" y="832"/>
                    </a:lnTo>
                    <a:lnTo>
                      <a:pt x="238" y="1684"/>
                    </a:lnTo>
                    <a:lnTo>
                      <a:pt x="436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93" y="8517"/>
                    </a:lnTo>
                    <a:lnTo>
                      <a:pt x="832" y="10240"/>
                    </a:lnTo>
                    <a:lnTo>
                      <a:pt x="852" y="11964"/>
                    </a:lnTo>
                    <a:lnTo>
                      <a:pt x="852" y="13687"/>
                    </a:lnTo>
                    <a:lnTo>
                      <a:pt x="813" y="15410"/>
                    </a:lnTo>
                    <a:lnTo>
                      <a:pt x="773" y="17133"/>
                    </a:lnTo>
                    <a:lnTo>
                      <a:pt x="654" y="20579"/>
                    </a:lnTo>
                    <a:lnTo>
                      <a:pt x="496" y="24026"/>
                    </a:lnTo>
                    <a:lnTo>
                      <a:pt x="357" y="27452"/>
                    </a:lnTo>
                    <a:lnTo>
                      <a:pt x="278" y="29532"/>
                    </a:lnTo>
                    <a:lnTo>
                      <a:pt x="218" y="31611"/>
                    </a:lnTo>
                    <a:lnTo>
                      <a:pt x="179" y="33711"/>
                    </a:lnTo>
                    <a:lnTo>
                      <a:pt x="199" y="35790"/>
                    </a:lnTo>
                    <a:lnTo>
                      <a:pt x="218" y="37870"/>
                    </a:lnTo>
                    <a:lnTo>
                      <a:pt x="298" y="39950"/>
                    </a:lnTo>
                    <a:lnTo>
                      <a:pt x="357" y="40980"/>
                    </a:lnTo>
                    <a:lnTo>
                      <a:pt x="436" y="42029"/>
                    </a:lnTo>
                    <a:lnTo>
                      <a:pt x="516" y="43059"/>
                    </a:lnTo>
                    <a:lnTo>
                      <a:pt x="615" y="44109"/>
                    </a:lnTo>
                    <a:lnTo>
                      <a:pt x="852" y="46228"/>
                    </a:lnTo>
                    <a:lnTo>
                      <a:pt x="1130" y="48328"/>
                    </a:lnTo>
                    <a:lnTo>
                      <a:pt x="1724" y="52566"/>
                    </a:lnTo>
                    <a:lnTo>
                      <a:pt x="2001" y="54666"/>
                    </a:lnTo>
                    <a:lnTo>
                      <a:pt x="2259" y="56785"/>
                    </a:lnTo>
                    <a:lnTo>
                      <a:pt x="2358" y="57855"/>
                    </a:lnTo>
                    <a:lnTo>
                      <a:pt x="2437" y="58924"/>
                    </a:lnTo>
                    <a:lnTo>
                      <a:pt x="2516" y="59994"/>
                    </a:lnTo>
                    <a:lnTo>
                      <a:pt x="2575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95" y="64747"/>
                    </a:lnTo>
                    <a:lnTo>
                      <a:pt x="253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59" y="69659"/>
                    </a:lnTo>
                    <a:lnTo>
                      <a:pt x="1961" y="70867"/>
                    </a:lnTo>
                    <a:lnTo>
                      <a:pt x="1744" y="71996"/>
                    </a:lnTo>
                    <a:lnTo>
                      <a:pt x="1506" y="73125"/>
                    </a:lnTo>
                    <a:lnTo>
                      <a:pt x="1268" y="74274"/>
                    </a:lnTo>
                    <a:lnTo>
                      <a:pt x="1050" y="75403"/>
                    </a:lnTo>
                    <a:lnTo>
                      <a:pt x="971" y="75977"/>
                    </a:lnTo>
                    <a:lnTo>
                      <a:pt x="892" y="76552"/>
                    </a:lnTo>
                    <a:lnTo>
                      <a:pt x="813" y="77126"/>
                    </a:lnTo>
                    <a:lnTo>
                      <a:pt x="773" y="77700"/>
                    </a:lnTo>
                    <a:lnTo>
                      <a:pt x="753" y="78295"/>
                    </a:lnTo>
                    <a:lnTo>
                      <a:pt x="733" y="78869"/>
                    </a:lnTo>
                    <a:lnTo>
                      <a:pt x="773" y="79443"/>
                    </a:lnTo>
                    <a:lnTo>
                      <a:pt x="813" y="80038"/>
                    </a:lnTo>
                    <a:lnTo>
                      <a:pt x="832" y="80117"/>
                    </a:lnTo>
                    <a:lnTo>
                      <a:pt x="852" y="80176"/>
                    </a:lnTo>
                    <a:lnTo>
                      <a:pt x="892" y="80236"/>
                    </a:lnTo>
                    <a:lnTo>
                      <a:pt x="932" y="80275"/>
                    </a:lnTo>
                    <a:lnTo>
                      <a:pt x="1031" y="80335"/>
                    </a:lnTo>
                    <a:lnTo>
                      <a:pt x="1130" y="80354"/>
                    </a:lnTo>
                    <a:lnTo>
                      <a:pt x="1229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47" y="80236"/>
                    </a:lnTo>
                    <a:lnTo>
                      <a:pt x="1367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28" y="79483"/>
                    </a:lnTo>
                    <a:lnTo>
                      <a:pt x="1308" y="78948"/>
                    </a:lnTo>
                    <a:lnTo>
                      <a:pt x="1308" y="78413"/>
                    </a:lnTo>
                    <a:lnTo>
                      <a:pt x="1328" y="77859"/>
                    </a:lnTo>
                    <a:lnTo>
                      <a:pt x="1367" y="77324"/>
                    </a:lnTo>
                    <a:lnTo>
                      <a:pt x="1427" y="76789"/>
                    </a:lnTo>
                    <a:lnTo>
                      <a:pt x="1506" y="76255"/>
                    </a:lnTo>
                    <a:lnTo>
                      <a:pt x="158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19" y="72551"/>
                    </a:lnTo>
                    <a:lnTo>
                      <a:pt x="2437" y="71501"/>
                    </a:lnTo>
                    <a:lnTo>
                      <a:pt x="2595" y="70491"/>
                    </a:lnTo>
                    <a:lnTo>
                      <a:pt x="2754" y="69461"/>
                    </a:lnTo>
                    <a:lnTo>
                      <a:pt x="2892" y="68451"/>
                    </a:lnTo>
                    <a:lnTo>
                      <a:pt x="2991" y="67421"/>
                    </a:lnTo>
                    <a:lnTo>
                      <a:pt x="3071" y="66391"/>
                    </a:lnTo>
                    <a:lnTo>
                      <a:pt x="3130" y="65361"/>
                    </a:lnTo>
                    <a:lnTo>
                      <a:pt x="3170" y="64311"/>
                    </a:lnTo>
                    <a:lnTo>
                      <a:pt x="3189" y="63282"/>
                    </a:lnTo>
                    <a:lnTo>
                      <a:pt x="3170" y="62212"/>
                    </a:lnTo>
                    <a:lnTo>
                      <a:pt x="3150" y="61142"/>
                    </a:lnTo>
                    <a:lnTo>
                      <a:pt x="3090" y="60053"/>
                    </a:lnTo>
                    <a:lnTo>
                      <a:pt x="3011" y="58984"/>
                    </a:lnTo>
                    <a:lnTo>
                      <a:pt x="2932" y="57914"/>
                    </a:lnTo>
                    <a:lnTo>
                      <a:pt x="2833" y="56864"/>
                    </a:lnTo>
                    <a:lnTo>
                      <a:pt x="2575" y="54725"/>
                    </a:lnTo>
                    <a:lnTo>
                      <a:pt x="2298" y="52606"/>
                    </a:lnTo>
                    <a:lnTo>
                      <a:pt x="2001" y="50487"/>
                    </a:lnTo>
                    <a:lnTo>
                      <a:pt x="1704" y="48348"/>
                    </a:lnTo>
                    <a:lnTo>
                      <a:pt x="1427" y="46228"/>
                    </a:lnTo>
                    <a:lnTo>
                      <a:pt x="1308" y="45179"/>
                    </a:lnTo>
                    <a:lnTo>
                      <a:pt x="1209" y="44129"/>
                    </a:lnTo>
                    <a:lnTo>
                      <a:pt x="1110" y="43079"/>
                    </a:lnTo>
                    <a:lnTo>
                      <a:pt x="1031" y="42029"/>
                    </a:lnTo>
                    <a:lnTo>
                      <a:pt x="971" y="40980"/>
                    </a:lnTo>
                    <a:lnTo>
                      <a:pt x="912" y="39910"/>
                    </a:lnTo>
                    <a:lnTo>
                      <a:pt x="832" y="37811"/>
                    </a:lnTo>
                    <a:lnTo>
                      <a:pt x="813" y="35711"/>
                    </a:lnTo>
                    <a:lnTo>
                      <a:pt x="813" y="33592"/>
                    </a:lnTo>
                    <a:lnTo>
                      <a:pt x="832" y="31492"/>
                    </a:lnTo>
                    <a:lnTo>
                      <a:pt x="892" y="29393"/>
                    </a:lnTo>
                    <a:lnTo>
                      <a:pt x="971" y="27294"/>
                    </a:lnTo>
                    <a:lnTo>
                      <a:pt x="1050" y="25174"/>
                    </a:lnTo>
                    <a:lnTo>
                      <a:pt x="1209" y="20956"/>
                    </a:lnTo>
                    <a:lnTo>
                      <a:pt x="1288" y="18856"/>
                    </a:lnTo>
                    <a:lnTo>
                      <a:pt x="1367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27" y="10953"/>
                    </a:lnTo>
                    <a:lnTo>
                      <a:pt x="1387" y="9369"/>
                    </a:lnTo>
                    <a:lnTo>
                      <a:pt x="1328" y="7804"/>
                    </a:lnTo>
                    <a:lnTo>
                      <a:pt x="1248" y="6220"/>
                    </a:lnTo>
                    <a:lnTo>
                      <a:pt x="1130" y="4655"/>
                    </a:lnTo>
                    <a:lnTo>
                      <a:pt x="991" y="3110"/>
                    </a:lnTo>
                    <a:lnTo>
                      <a:pt x="793" y="1545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9" name="Google Shape;6719;p24"/>
              <p:cNvSpPr/>
              <p:nvPr/>
            </p:nvSpPr>
            <p:spPr>
              <a:xfrm>
                <a:off x="2317100" y="1474025"/>
                <a:ext cx="21300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2" h="8359" extrusionOk="0">
                    <a:moveTo>
                      <a:pt x="515" y="0"/>
                    </a:moveTo>
                    <a:lnTo>
                      <a:pt x="396" y="20"/>
                    </a:lnTo>
                    <a:lnTo>
                      <a:pt x="317" y="80"/>
                    </a:lnTo>
                    <a:lnTo>
                      <a:pt x="278" y="119"/>
                    </a:lnTo>
                    <a:lnTo>
                      <a:pt x="258" y="179"/>
                    </a:lnTo>
                    <a:lnTo>
                      <a:pt x="238" y="238"/>
                    </a:lnTo>
                    <a:lnTo>
                      <a:pt x="238" y="317"/>
                    </a:lnTo>
                    <a:lnTo>
                      <a:pt x="278" y="1288"/>
                    </a:lnTo>
                    <a:lnTo>
                      <a:pt x="297" y="2258"/>
                    </a:lnTo>
                    <a:lnTo>
                      <a:pt x="278" y="3209"/>
                    </a:lnTo>
                    <a:lnTo>
                      <a:pt x="278" y="4179"/>
                    </a:lnTo>
                    <a:lnTo>
                      <a:pt x="238" y="5150"/>
                    </a:lnTo>
                    <a:lnTo>
                      <a:pt x="179" y="6121"/>
                    </a:lnTo>
                    <a:lnTo>
                      <a:pt x="99" y="7071"/>
                    </a:lnTo>
                    <a:lnTo>
                      <a:pt x="0" y="8042"/>
                    </a:lnTo>
                    <a:lnTo>
                      <a:pt x="0" y="8121"/>
                    </a:lnTo>
                    <a:lnTo>
                      <a:pt x="20" y="8180"/>
                    </a:lnTo>
                    <a:lnTo>
                      <a:pt x="40" y="8240"/>
                    </a:lnTo>
                    <a:lnTo>
                      <a:pt x="79" y="8279"/>
                    </a:lnTo>
                    <a:lnTo>
                      <a:pt x="119" y="8319"/>
                    </a:lnTo>
                    <a:lnTo>
                      <a:pt x="159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5" y="8240"/>
                    </a:lnTo>
                    <a:lnTo>
                      <a:pt x="535" y="8180"/>
                    </a:lnTo>
                    <a:lnTo>
                      <a:pt x="555" y="8121"/>
                    </a:lnTo>
                    <a:lnTo>
                      <a:pt x="575" y="8042"/>
                    </a:lnTo>
                    <a:lnTo>
                      <a:pt x="674" y="7071"/>
                    </a:lnTo>
                    <a:lnTo>
                      <a:pt x="733" y="6121"/>
                    </a:lnTo>
                    <a:lnTo>
                      <a:pt x="792" y="5150"/>
                    </a:lnTo>
                    <a:lnTo>
                      <a:pt x="832" y="4179"/>
                    </a:lnTo>
                    <a:lnTo>
                      <a:pt x="852" y="3209"/>
                    </a:lnTo>
                    <a:lnTo>
                      <a:pt x="852" y="2258"/>
                    </a:lnTo>
                    <a:lnTo>
                      <a:pt x="832" y="1288"/>
                    </a:lnTo>
                    <a:lnTo>
                      <a:pt x="812" y="317"/>
                    </a:lnTo>
                    <a:lnTo>
                      <a:pt x="792" y="238"/>
                    </a:lnTo>
                    <a:lnTo>
                      <a:pt x="773" y="179"/>
                    </a:lnTo>
                    <a:lnTo>
                      <a:pt x="753" y="119"/>
                    </a:lnTo>
                    <a:lnTo>
                      <a:pt x="713" y="80"/>
                    </a:lnTo>
                    <a:lnTo>
                      <a:pt x="614" y="20"/>
                    </a:lnTo>
                    <a:lnTo>
                      <a:pt x="51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0" name="Google Shape;6720;p24"/>
              <p:cNvSpPr/>
              <p:nvPr/>
            </p:nvSpPr>
            <p:spPr>
              <a:xfrm>
                <a:off x="1992775" y="1445800"/>
                <a:ext cx="32200" cy="208000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8320" extrusionOk="0">
                    <a:moveTo>
                      <a:pt x="277" y="0"/>
                    </a:moveTo>
                    <a:lnTo>
                      <a:pt x="178" y="40"/>
                    </a:lnTo>
                    <a:lnTo>
                      <a:pt x="79" y="119"/>
                    </a:lnTo>
                    <a:lnTo>
                      <a:pt x="20" y="238"/>
                    </a:lnTo>
                    <a:lnTo>
                      <a:pt x="0" y="298"/>
                    </a:lnTo>
                    <a:lnTo>
                      <a:pt x="0" y="377"/>
                    </a:lnTo>
                    <a:lnTo>
                      <a:pt x="20" y="1347"/>
                    </a:lnTo>
                    <a:lnTo>
                      <a:pt x="79" y="2318"/>
                    </a:lnTo>
                    <a:lnTo>
                      <a:pt x="139" y="3288"/>
                    </a:lnTo>
                    <a:lnTo>
                      <a:pt x="218" y="4239"/>
                    </a:lnTo>
                    <a:lnTo>
                      <a:pt x="317" y="5209"/>
                    </a:lnTo>
                    <a:lnTo>
                      <a:pt x="436" y="6160"/>
                    </a:lnTo>
                    <a:lnTo>
                      <a:pt x="575" y="7111"/>
                    </a:lnTo>
                    <a:lnTo>
                      <a:pt x="733" y="8062"/>
                    </a:lnTo>
                    <a:lnTo>
                      <a:pt x="753" y="8141"/>
                    </a:lnTo>
                    <a:lnTo>
                      <a:pt x="773" y="8200"/>
                    </a:lnTo>
                    <a:lnTo>
                      <a:pt x="812" y="8240"/>
                    </a:lnTo>
                    <a:lnTo>
                      <a:pt x="852" y="8279"/>
                    </a:lnTo>
                    <a:lnTo>
                      <a:pt x="951" y="8319"/>
                    </a:lnTo>
                    <a:lnTo>
                      <a:pt x="1050" y="8319"/>
                    </a:lnTo>
                    <a:lnTo>
                      <a:pt x="1149" y="8279"/>
                    </a:lnTo>
                    <a:lnTo>
                      <a:pt x="1248" y="8200"/>
                    </a:lnTo>
                    <a:lnTo>
                      <a:pt x="1268" y="8141"/>
                    </a:lnTo>
                    <a:lnTo>
                      <a:pt x="1288" y="8081"/>
                    </a:lnTo>
                    <a:lnTo>
                      <a:pt x="1288" y="8022"/>
                    </a:lnTo>
                    <a:lnTo>
                      <a:pt x="1288" y="7943"/>
                    </a:lnTo>
                    <a:lnTo>
                      <a:pt x="1129" y="6992"/>
                    </a:lnTo>
                    <a:lnTo>
                      <a:pt x="990" y="6041"/>
                    </a:lnTo>
                    <a:lnTo>
                      <a:pt x="872" y="5091"/>
                    </a:lnTo>
                    <a:lnTo>
                      <a:pt x="773" y="4140"/>
                    </a:lnTo>
                    <a:lnTo>
                      <a:pt x="693" y="3169"/>
                    </a:lnTo>
                    <a:lnTo>
                      <a:pt x="634" y="2199"/>
                    </a:lnTo>
                    <a:lnTo>
                      <a:pt x="594" y="1228"/>
                    </a:lnTo>
                    <a:lnTo>
                      <a:pt x="555" y="258"/>
                    </a:lnTo>
                    <a:lnTo>
                      <a:pt x="555" y="198"/>
                    </a:lnTo>
                    <a:lnTo>
                      <a:pt x="535" y="139"/>
                    </a:lnTo>
                    <a:lnTo>
                      <a:pt x="495" y="80"/>
                    </a:lnTo>
                    <a:lnTo>
                      <a:pt x="476" y="40"/>
                    </a:lnTo>
                    <a:lnTo>
                      <a:pt x="416" y="20"/>
                    </a:lnTo>
                    <a:lnTo>
                      <a:pt x="37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1" name="Google Shape;6721;p24"/>
              <p:cNvSpPr/>
              <p:nvPr/>
            </p:nvSpPr>
            <p:spPr>
              <a:xfrm>
                <a:off x="2080900" y="2908975"/>
                <a:ext cx="29250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70" h="13747" extrusionOk="0">
                    <a:moveTo>
                      <a:pt x="516" y="1"/>
                    </a:moveTo>
                    <a:lnTo>
                      <a:pt x="417" y="21"/>
                    </a:lnTo>
                    <a:lnTo>
                      <a:pt x="337" y="80"/>
                    </a:lnTo>
                    <a:lnTo>
                      <a:pt x="298" y="120"/>
                    </a:lnTo>
                    <a:lnTo>
                      <a:pt x="278" y="179"/>
                    </a:lnTo>
                    <a:lnTo>
                      <a:pt x="258" y="239"/>
                    </a:lnTo>
                    <a:lnTo>
                      <a:pt x="258" y="318"/>
                    </a:lnTo>
                    <a:lnTo>
                      <a:pt x="278" y="853"/>
                    </a:lnTo>
                    <a:lnTo>
                      <a:pt x="298" y="1367"/>
                    </a:lnTo>
                    <a:lnTo>
                      <a:pt x="298" y="2417"/>
                    </a:lnTo>
                    <a:lnTo>
                      <a:pt x="258" y="3447"/>
                    </a:lnTo>
                    <a:lnTo>
                      <a:pt x="199" y="4497"/>
                    </a:lnTo>
                    <a:lnTo>
                      <a:pt x="60" y="6577"/>
                    </a:lnTo>
                    <a:lnTo>
                      <a:pt x="20" y="7606"/>
                    </a:lnTo>
                    <a:lnTo>
                      <a:pt x="1" y="8656"/>
                    </a:lnTo>
                    <a:lnTo>
                      <a:pt x="1" y="9310"/>
                    </a:lnTo>
                    <a:lnTo>
                      <a:pt x="40" y="9963"/>
                    </a:lnTo>
                    <a:lnTo>
                      <a:pt x="80" y="10597"/>
                    </a:lnTo>
                    <a:lnTo>
                      <a:pt x="159" y="11231"/>
                    </a:lnTo>
                    <a:lnTo>
                      <a:pt x="238" y="11865"/>
                    </a:lnTo>
                    <a:lnTo>
                      <a:pt x="337" y="12499"/>
                    </a:lnTo>
                    <a:lnTo>
                      <a:pt x="456" y="13132"/>
                    </a:lnTo>
                    <a:lnTo>
                      <a:pt x="575" y="13746"/>
                    </a:lnTo>
                    <a:lnTo>
                      <a:pt x="1169" y="13746"/>
                    </a:lnTo>
                    <a:lnTo>
                      <a:pt x="1031" y="13093"/>
                    </a:lnTo>
                    <a:lnTo>
                      <a:pt x="912" y="12419"/>
                    </a:lnTo>
                    <a:lnTo>
                      <a:pt x="793" y="11746"/>
                    </a:lnTo>
                    <a:lnTo>
                      <a:pt x="714" y="11092"/>
                    </a:lnTo>
                    <a:lnTo>
                      <a:pt x="634" y="10399"/>
                    </a:lnTo>
                    <a:lnTo>
                      <a:pt x="595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595" y="7329"/>
                    </a:lnTo>
                    <a:lnTo>
                      <a:pt x="654" y="6339"/>
                    </a:lnTo>
                    <a:lnTo>
                      <a:pt x="773" y="4338"/>
                    </a:lnTo>
                    <a:lnTo>
                      <a:pt x="833" y="3328"/>
                    </a:lnTo>
                    <a:lnTo>
                      <a:pt x="852" y="2338"/>
                    </a:lnTo>
                    <a:lnTo>
                      <a:pt x="872" y="1328"/>
                    </a:lnTo>
                    <a:lnTo>
                      <a:pt x="833" y="318"/>
                    </a:lnTo>
                    <a:lnTo>
                      <a:pt x="813" y="239"/>
                    </a:lnTo>
                    <a:lnTo>
                      <a:pt x="793" y="179"/>
                    </a:lnTo>
                    <a:lnTo>
                      <a:pt x="773" y="120"/>
                    </a:lnTo>
                    <a:lnTo>
                      <a:pt x="734" y="80"/>
                    </a:lnTo>
                    <a:lnTo>
                      <a:pt x="634" y="21"/>
                    </a:lnTo>
                    <a:lnTo>
                      <a:pt x="516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2" name="Google Shape;6722;p24"/>
              <p:cNvSpPr/>
              <p:nvPr/>
            </p:nvSpPr>
            <p:spPr>
              <a:xfrm>
                <a:off x="1557025" y="1821625"/>
                <a:ext cx="88675" cy="1105700"/>
              </a:xfrm>
              <a:custGeom>
                <a:avLst/>
                <a:gdLst/>
                <a:ahLst/>
                <a:cxnLst/>
                <a:rect l="l" t="t" r="r" b="b"/>
                <a:pathLst>
                  <a:path w="3547" h="44228" extrusionOk="0">
                    <a:moveTo>
                      <a:pt x="258" y="0"/>
                    </a:moveTo>
                    <a:lnTo>
                      <a:pt x="159" y="20"/>
                    </a:lnTo>
                    <a:lnTo>
                      <a:pt x="80" y="80"/>
                    </a:lnTo>
                    <a:lnTo>
                      <a:pt x="40" y="139"/>
                    </a:lnTo>
                    <a:lnTo>
                      <a:pt x="21" y="17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100" y="1407"/>
                    </a:lnTo>
                    <a:lnTo>
                      <a:pt x="159" y="2496"/>
                    </a:lnTo>
                    <a:lnTo>
                      <a:pt x="278" y="4655"/>
                    </a:lnTo>
                    <a:lnTo>
                      <a:pt x="357" y="5744"/>
                    </a:lnTo>
                    <a:lnTo>
                      <a:pt x="436" y="6814"/>
                    </a:lnTo>
                    <a:lnTo>
                      <a:pt x="535" y="7903"/>
                    </a:lnTo>
                    <a:lnTo>
                      <a:pt x="654" y="8973"/>
                    </a:lnTo>
                    <a:lnTo>
                      <a:pt x="734" y="9527"/>
                    </a:lnTo>
                    <a:lnTo>
                      <a:pt x="813" y="10082"/>
                    </a:lnTo>
                    <a:lnTo>
                      <a:pt x="1031" y="11171"/>
                    </a:lnTo>
                    <a:lnTo>
                      <a:pt x="1268" y="12260"/>
                    </a:lnTo>
                    <a:lnTo>
                      <a:pt x="1546" y="13350"/>
                    </a:lnTo>
                    <a:lnTo>
                      <a:pt x="1803" y="14439"/>
                    </a:lnTo>
                    <a:lnTo>
                      <a:pt x="2061" y="15509"/>
                    </a:lnTo>
                    <a:lnTo>
                      <a:pt x="2298" y="16598"/>
                    </a:lnTo>
                    <a:lnTo>
                      <a:pt x="2496" y="17707"/>
                    </a:lnTo>
                    <a:lnTo>
                      <a:pt x="2675" y="18777"/>
                    </a:lnTo>
                    <a:lnTo>
                      <a:pt x="2793" y="19866"/>
                    </a:lnTo>
                    <a:lnTo>
                      <a:pt x="2892" y="20975"/>
                    </a:lnTo>
                    <a:lnTo>
                      <a:pt x="2952" y="22065"/>
                    </a:lnTo>
                    <a:lnTo>
                      <a:pt x="2972" y="23154"/>
                    </a:lnTo>
                    <a:lnTo>
                      <a:pt x="2972" y="24263"/>
                    </a:lnTo>
                    <a:lnTo>
                      <a:pt x="2912" y="25352"/>
                    </a:lnTo>
                    <a:lnTo>
                      <a:pt x="2833" y="26442"/>
                    </a:lnTo>
                    <a:lnTo>
                      <a:pt x="2774" y="27016"/>
                    </a:lnTo>
                    <a:lnTo>
                      <a:pt x="2714" y="27590"/>
                    </a:lnTo>
                    <a:lnTo>
                      <a:pt x="2536" y="28700"/>
                    </a:lnTo>
                    <a:lnTo>
                      <a:pt x="2318" y="29789"/>
                    </a:lnTo>
                    <a:lnTo>
                      <a:pt x="2080" y="30878"/>
                    </a:lnTo>
                    <a:lnTo>
                      <a:pt x="1803" y="31968"/>
                    </a:lnTo>
                    <a:lnTo>
                      <a:pt x="1526" y="33037"/>
                    </a:lnTo>
                    <a:lnTo>
                      <a:pt x="932" y="35196"/>
                    </a:lnTo>
                    <a:lnTo>
                      <a:pt x="654" y="36285"/>
                    </a:lnTo>
                    <a:lnTo>
                      <a:pt x="535" y="36820"/>
                    </a:lnTo>
                    <a:lnTo>
                      <a:pt x="417" y="37375"/>
                    </a:lnTo>
                    <a:lnTo>
                      <a:pt x="318" y="37929"/>
                    </a:lnTo>
                    <a:lnTo>
                      <a:pt x="238" y="38484"/>
                    </a:lnTo>
                    <a:lnTo>
                      <a:pt x="159" y="39038"/>
                    </a:lnTo>
                    <a:lnTo>
                      <a:pt x="120" y="39593"/>
                    </a:lnTo>
                    <a:lnTo>
                      <a:pt x="80" y="40148"/>
                    </a:lnTo>
                    <a:lnTo>
                      <a:pt x="80" y="40702"/>
                    </a:lnTo>
                    <a:lnTo>
                      <a:pt x="100" y="41257"/>
                    </a:lnTo>
                    <a:lnTo>
                      <a:pt x="139" y="41811"/>
                    </a:lnTo>
                    <a:lnTo>
                      <a:pt x="199" y="42366"/>
                    </a:lnTo>
                    <a:lnTo>
                      <a:pt x="298" y="42901"/>
                    </a:lnTo>
                    <a:lnTo>
                      <a:pt x="417" y="43455"/>
                    </a:lnTo>
                    <a:lnTo>
                      <a:pt x="575" y="43990"/>
                    </a:lnTo>
                    <a:lnTo>
                      <a:pt x="615" y="44069"/>
                    </a:lnTo>
                    <a:lnTo>
                      <a:pt x="654" y="44109"/>
                    </a:lnTo>
                    <a:lnTo>
                      <a:pt x="694" y="44168"/>
                    </a:lnTo>
                    <a:lnTo>
                      <a:pt x="734" y="44188"/>
                    </a:lnTo>
                    <a:lnTo>
                      <a:pt x="852" y="44228"/>
                    </a:lnTo>
                    <a:lnTo>
                      <a:pt x="951" y="44208"/>
                    </a:lnTo>
                    <a:lnTo>
                      <a:pt x="1050" y="44148"/>
                    </a:lnTo>
                    <a:lnTo>
                      <a:pt x="1110" y="44069"/>
                    </a:lnTo>
                    <a:lnTo>
                      <a:pt x="1130" y="44010"/>
                    </a:lnTo>
                    <a:lnTo>
                      <a:pt x="1149" y="43950"/>
                    </a:lnTo>
                    <a:lnTo>
                      <a:pt x="1149" y="43891"/>
                    </a:lnTo>
                    <a:lnTo>
                      <a:pt x="1130" y="43812"/>
                    </a:lnTo>
                    <a:lnTo>
                      <a:pt x="971" y="43297"/>
                    </a:lnTo>
                    <a:lnTo>
                      <a:pt x="852" y="42782"/>
                    </a:lnTo>
                    <a:lnTo>
                      <a:pt x="753" y="42247"/>
                    </a:lnTo>
                    <a:lnTo>
                      <a:pt x="694" y="41712"/>
                    </a:lnTo>
                    <a:lnTo>
                      <a:pt x="654" y="41178"/>
                    </a:lnTo>
                    <a:lnTo>
                      <a:pt x="654" y="40663"/>
                    </a:lnTo>
                    <a:lnTo>
                      <a:pt x="654" y="40128"/>
                    </a:lnTo>
                    <a:lnTo>
                      <a:pt x="694" y="39593"/>
                    </a:lnTo>
                    <a:lnTo>
                      <a:pt x="734" y="39058"/>
                    </a:lnTo>
                    <a:lnTo>
                      <a:pt x="793" y="38523"/>
                    </a:lnTo>
                    <a:lnTo>
                      <a:pt x="892" y="37989"/>
                    </a:lnTo>
                    <a:lnTo>
                      <a:pt x="991" y="37474"/>
                    </a:lnTo>
                    <a:lnTo>
                      <a:pt x="1209" y="36424"/>
                    </a:lnTo>
                    <a:lnTo>
                      <a:pt x="1486" y="35374"/>
                    </a:lnTo>
                    <a:lnTo>
                      <a:pt x="2021" y="33374"/>
                    </a:lnTo>
                    <a:lnTo>
                      <a:pt x="2298" y="32364"/>
                    </a:lnTo>
                    <a:lnTo>
                      <a:pt x="2556" y="31354"/>
                    </a:lnTo>
                    <a:lnTo>
                      <a:pt x="2793" y="30344"/>
                    </a:lnTo>
                    <a:lnTo>
                      <a:pt x="3011" y="29333"/>
                    </a:lnTo>
                    <a:lnTo>
                      <a:pt x="3189" y="28303"/>
                    </a:lnTo>
                    <a:lnTo>
                      <a:pt x="3328" y="27254"/>
                    </a:lnTo>
                    <a:lnTo>
                      <a:pt x="3427" y="26224"/>
                    </a:lnTo>
                    <a:lnTo>
                      <a:pt x="3487" y="25194"/>
                    </a:lnTo>
                    <a:lnTo>
                      <a:pt x="3526" y="24164"/>
                    </a:lnTo>
                    <a:lnTo>
                      <a:pt x="3546" y="23134"/>
                    </a:lnTo>
                    <a:lnTo>
                      <a:pt x="3526" y="22124"/>
                    </a:lnTo>
                    <a:lnTo>
                      <a:pt x="3467" y="21094"/>
                    </a:lnTo>
                    <a:lnTo>
                      <a:pt x="3388" y="20064"/>
                    </a:lnTo>
                    <a:lnTo>
                      <a:pt x="3269" y="19034"/>
                    </a:lnTo>
                    <a:lnTo>
                      <a:pt x="3189" y="18499"/>
                    </a:lnTo>
                    <a:lnTo>
                      <a:pt x="3110" y="17945"/>
                    </a:lnTo>
                    <a:lnTo>
                      <a:pt x="2912" y="16875"/>
                    </a:lnTo>
                    <a:lnTo>
                      <a:pt x="2694" y="15806"/>
                    </a:lnTo>
                    <a:lnTo>
                      <a:pt x="2437" y="14756"/>
                    </a:lnTo>
                    <a:lnTo>
                      <a:pt x="1922" y="12657"/>
                    </a:lnTo>
                    <a:lnTo>
                      <a:pt x="1684" y="11587"/>
                    </a:lnTo>
                    <a:lnTo>
                      <a:pt x="1466" y="10517"/>
                    </a:lnTo>
                    <a:lnTo>
                      <a:pt x="1367" y="9884"/>
                    </a:lnTo>
                    <a:lnTo>
                      <a:pt x="1268" y="9250"/>
                    </a:lnTo>
                    <a:lnTo>
                      <a:pt x="1169" y="8616"/>
                    </a:lnTo>
                    <a:lnTo>
                      <a:pt x="1110" y="7982"/>
                    </a:lnTo>
                    <a:lnTo>
                      <a:pt x="991" y="6715"/>
                    </a:lnTo>
                    <a:lnTo>
                      <a:pt x="892" y="5447"/>
                    </a:lnTo>
                    <a:lnTo>
                      <a:pt x="753" y="2872"/>
                    </a:lnTo>
                    <a:lnTo>
                      <a:pt x="674" y="1605"/>
                    </a:lnTo>
                    <a:lnTo>
                      <a:pt x="575" y="317"/>
                    </a:lnTo>
                    <a:lnTo>
                      <a:pt x="575" y="258"/>
                    </a:lnTo>
                    <a:lnTo>
                      <a:pt x="535" y="179"/>
                    </a:lnTo>
                    <a:lnTo>
                      <a:pt x="516" y="139"/>
                    </a:lnTo>
                    <a:lnTo>
                      <a:pt x="476" y="80"/>
                    </a:lnTo>
                    <a:lnTo>
                      <a:pt x="377" y="20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3" name="Google Shape;6723;p24"/>
              <p:cNvSpPr/>
              <p:nvPr/>
            </p:nvSpPr>
            <p:spPr>
              <a:xfrm>
                <a:off x="1464925" y="2171700"/>
                <a:ext cx="113925" cy="461000"/>
              </a:xfrm>
              <a:custGeom>
                <a:avLst/>
                <a:gdLst/>
                <a:ahLst/>
                <a:cxnLst/>
                <a:rect l="l" t="t" r="r" b="b"/>
                <a:pathLst>
                  <a:path w="4557" h="18440" extrusionOk="0">
                    <a:moveTo>
                      <a:pt x="2338" y="0"/>
                    </a:moveTo>
                    <a:lnTo>
                      <a:pt x="2278" y="20"/>
                    </a:lnTo>
                    <a:lnTo>
                      <a:pt x="2199" y="99"/>
                    </a:lnTo>
                    <a:lnTo>
                      <a:pt x="2140" y="198"/>
                    </a:lnTo>
                    <a:lnTo>
                      <a:pt x="2120" y="317"/>
                    </a:lnTo>
                    <a:lnTo>
                      <a:pt x="2120" y="377"/>
                    </a:lnTo>
                    <a:lnTo>
                      <a:pt x="2120" y="436"/>
                    </a:lnTo>
                    <a:lnTo>
                      <a:pt x="2140" y="515"/>
                    </a:lnTo>
                    <a:lnTo>
                      <a:pt x="2179" y="575"/>
                    </a:lnTo>
                    <a:lnTo>
                      <a:pt x="2516" y="1010"/>
                    </a:lnTo>
                    <a:lnTo>
                      <a:pt x="2813" y="1486"/>
                    </a:lnTo>
                    <a:lnTo>
                      <a:pt x="3071" y="1961"/>
                    </a:lnTo>
                    <a:lnTo>
                      <a:pt x="3289" y="2437"/>
                    </a:lnTo>
                    <a:lnTo>
                      <a:pt x="3487" y="2932"/>
                    </a:lnTo>
                    <a:lnTo>
                      <a:pt x="3645" y="3447"/>
                    </a:lnTo>
                    <a:lnTo>
                      <a:pt x="3764" y="3942"/>
                    </a:lnTo>
                    <a:lnTo>
                      <a:pt x="3863" y="4457"/>
                    </a:lnTo>
                    <a:lnTo>
                      <a:pt x="3942" y="4992"/>
                    </a:lnTo>
                    <a:lnTo>
                      <a:pt x="3982" y="5526"/>
                    </a:lnTo>
                    <a:lnTo>
                      <a:pt x="4002" y="6061"/>
                    </a:lnTo>
                    <a:lnTo>
                      <a:pt x="4002" y="6596"/>
                    </a:lnTo>
                    <a:lnTo>
                      <a:pt x="3982" y="7150"/>
                    </a:lnTo>
                    <a:lnTo>
                      <a:pt x="3942" y="7705"/>
                    </a:lnTo>
                    <a:lnTo>
                      <a:pt x="3903" y="8260"/>
                    </a:lnTo>
                    <a:lnTo>
                      <a:pt x="3823" y="8814"/>
                    </a:lnTo>
                    <a:lnTo>
                      <a:pt x="3744" y="9369"/>
                    </a:lnTo>
                    <a:lnTo>
                      <a:pt x="3645" y="9923"/>
                    </a:lnTo>
                    <a:lnTo>
                      <a:pt x="3427" y="11052"/>
                    </a:lnTo>
                    <a:lnTo>
                      <a:pt x="3170" y="12161"/>
                    </a:lnTo>
                    <a:lnTo>
                      <a:pt x="2892" y="13271"/>
                    </a:lnTo>
                    <a:lnTo>
                      <a:pt x="2358" y="15429"/>
                    </a:lnTo>
                    <a:lnTo>
                      <a:pt x="2100" y="16479"/>
                    </a:lnTo>
                    <a:lnTo>
                      <a:pt x="1882" y="17509"/>
                    </a:lnTo>
                    <a:lnTo>
                      <a:pt x="1724" y="17291"/>
                    </a:lnTo>
                    <a:lnTo>
                      <a:pt x="1585" y="17054"/>
                    </a:lnTo>
                    <a:lnTo>
                      <a:pt x="1447" y="16816"/>
                    </a:lnTo>
                    <a:lnTo>
                      <a:pt x="1328" y="16558"/>
                    </a:lnTo>
                    <a:lnTo>
                      <a:pt x="1229" y="16301"/>
                    </a:lnTo>
                    <a:lnTo>
                      <a:pt x="1150" y="16024"/>
                    </a:lnTo>
                    <a:lnTo>
                      <a:pt x="1070" y="15746"/>
                    </a:lnTo>
                    <a:lnTo>
                      <a:pt x="1011" y="15449"/>
                    </a:lnTo>
                    <a:lnTo>
                      <a:pt x="912" y="14855"/>
                    </a:lnTo>
                    <a:lnTo>
                      <a:pt x="833" y="14261"/>
                    </a:lnTo>
                    <a:lnTo>
                      <a:pt x="734" y="13132"/>
                    </a:lnTo>
                    <a:lnTo>
                      <a:pt x="635" y="11706"/>
                    </a:lnTo>
                    <a:lnTo>
                      <a:pt x="575" y="10260"/>
                    </a:lnTo>
                    <a:lnTo>
                      <a:pt x="575" y="8834"/>
                    </a:lnTo>
                    <a:lnTo>
                      <a:pt x="595" y="7408"/>
                    </a:lnTo>
                    <a:lnTo>
                      <a:pt x="595" y="7329"/>
                    </a:lnTo>
                    <a:lnTo>
                      <a:pt x="575" y="7269"/>
                    </a:lnTo>
                    <a:lnTo>
                      <a:pt x="555" y="7210"/>
                    </a:lnTo>
                    <a:lnTo>
                      <a:pt x="516" y="7170"/>
                    </a:lnTo>
                    <a:lnTo>
                      <a:pt x="436" y="7111"/>
                    </a:lnTo>
                    <a:lnTo>
                      <a:pt x="318" y="7091"/>
                    </a:lnTo>
                    <a:lnTo>
                      <a:pt x="219" y="7111"/>
                    </a:lnTo>
                    <a:lnTo>
                      <a:pt x="120" y="7170"/>
                    </a:lnTo>
                    <a:lnTo>
                      <a:pt x="80" y="7210"/>
                    </a:lnTo>
                    <a:lnTo>
                      <a:pt x="60" y="7269"/>
                    </a:lnTo>
                    <a:lnTo>
                      <a:pt x="40" y="7329"/>
                    </a:lnTo>
                    <a:lnTo>
                      <a:pt x="40" y="7408"/>
                    </a:lnTo>
                    <a:lnTo>
                      <a:pt x="1" y="8279"/>
                    </a:lnTo>
                    <a:lnTo>
                      <a:pt x="1" y="9151"/>
                    </a:lnTo>
                    <a:lnTo>
                      <a:pt x="1" y="10022"/>
                    </a:lnTo>
                    <a:lnTo>
                      <a:pt x="40" y="10914"/>
                    </a:lnTo>
                    <a:lnTo>
                      <a:pt x="80" y="11785"/>
                    </a:lnTo>
                    <a:lnTo>
                      <a:pt x="139" y="12657"/>
                    </a:lnTo>
                    <a:lnTo>
                      <a:pt x="199" y="13528"/>
                    </a:lnTo>
                    <a:lnTo>
                      <a:pt x="298" y="14399"/>
                    </a:lnTo>
                    <a:lnTo>
                      <a:pt x="377" y="14974"/>
                    </a:lnTo>
                    <a:lnTo>
                      <a:pt x="456" y="15528"/>
                    </a:lnTo>
                    <a:lnTo>
                      <a:pt x="595" y="16083"/>
                    </a:lnTo>
                    <a:lnTo>
                      <a:pt x="674" y="16360"/>
                    </a:lnTo>
                    <a:lnTo>
                      <a:pt x="753" y="16618"/>
                    </a:lnTo>
                    <a:lnTo>
                      <a:pt x="852" y="16875"/>
                    </a:lnTo>
                    <a:lnTo>
                      <a:pt x="951" y="17133"/>
                    </a:lnTo>
                    <a:lnTo>
                      <a:pt x="1090" y="17370"/>
                    </a:lnTo>
                    <a:lnTo>
                      <a:pt x="1209" y="17588"/>
                    </a:lnTo>
                    <a:lnTo>
                      <a:pt x="1367" y="17806"/>
                    </a:lnTo>
                    <a:lnTo>
                      <a:pt x="1546" y="18024"/>
                    </a:lnTo>
                    <a:lnTo>
                      <a:pt x="1724" y="18222"/>
                    </a:lnTo>
                    <a:lnTo>
                      <a:pt x="1922" y="18400"/>
                    </a:lnTo>
                    <a:lnTo>
                      <a:pt x="1981" y="18440"/>
                    </a:lnTo>
                    <a:lnTo>
                      <a:pt x="2120" y="18440"/>
                    </a:lnTo>
                    <a:lnTo>
                      <a:pt x="2179" y="18420"/>
                    </a:lnTo>
                    <a:lnTo>
                      <a:pt x="2239" y="18381"/>
                    </a:lnTo>
                    <a:lnTo>
                      <a:pt x="2278" y="18341"/>
                    </a:lnTo>
                    <a:lnTo>
                      <a:pt x="2318" y="18282"/>
                    </a:lnTo>
                    <a:lnTo>
                      <a:pt x="2338" y="18202"/>
                    </a:lnTo>
                    <a:lnTo>
                      <a:pt x="2556" y="17113"/>
                    </a:lnTo>
                    <a:lnTo>
                      <a:pt x="2793" y="16004"/>
                    </a:lnTo>
                    <a:lnTo>
                      <a:pt x="3071" y="14855"/>
                    </a:lnTo>
                    <a:lnTo>
                      <a:pt x="3368" y="13686"/>
                    </a:lnTo>
                    <a:lnTo>
                      <a:pt x="3645" y="12518"/>
                    </a:lnTo>
                    <a:lnTo>
                      <a:pt x="3922" y="11330"/>
                    </a:lnTo>
                    <a:lnTo>
                      <a:pt x="4160" y="10141"/>
                    </a:lnTo>
                    <a:lnTo>
                      <a:pt x="4259" y="9527"/>
                    </a:lnTo>
                    <a:lnTo>
                      <a:pt x="4358" y="8933"/>
                    </a:lnTo>
                    <a:lnTo>
                      <a:pt x="4418" y="8339"/>
                    </a:lnTo>
                    <a:lnTo>
                      <a:pt x="4497" y="7764"/>
                    </a:lnTo>
                    <a:lnTo>
                      <a:pt x="4536" y="7170"/>
                    </a:lnTo>
                    <a:lnTo>
                      <a:pt x="4556" y="6596"/>
                    </a:lnTo>
                    <a:lnTo>
                      <a:pt x="4556" y="6002"/>
                    </a:lnTo>
                    <a:lnTo>
                      <a:pt x="4517" y="5427"/>
                    </a:lnTo>
                    <a:lnTo>
                      <a:pt x="4477" y="4853"/>
                    </a:lnTo>
                    <a:lnTo>
                      <a:pt x="4398" y="4298"/>
                    </a:lnTo>
                    <a:lnTo>
                      <a:pt x="4299" y="3744"/>
                    </a:lnTo>
                    <a:lnTo>
                      <a:pt x="4160" y="3189"/>
                    </a:lnTo>
                    <a:lnTo>
                      <a:pt x="3982" y="2654"/>
                    </a:lnTo>
                    <a:lnTo>
                      <a:pt x="3784" y="2120"/>
                    </a:lnTo>
                    <a:lnTo>
                      <a:pt x="3546" y="1605"/>
                    </a:lnTo>
                    <a:lnTo>
                      <a:pt x="3269" y="1090"/>
                    </a:lnTo>
                    <a:lnTo>
                      <a:pt x="2952" y="595"/>
                    </a:lnTo>
                    <a:lnTo>
                      <a:pt x="2595" y="99"/>
                    </a:lnTo>
                    <a:lnTo>
                      <a:pt x="2536" y="60"/>
                    </a:lnTo>
                    <a:lnTo>
                      <a:pt x="2496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4" name="Google Shape;6724;p24"/>
              <p:cNvSpPr/>
              <p:nvPr/>
            </p:nvSpPr>
            <p:spPr>
              <a:xfrm>
                <a:off x="1467400" y="1843400"/>
                <a:ext cx="54500" cy="518450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20738" extrusionOk="0">
                    <a:moveTo>
                      <a:pt x="734" y="1"/>
                    </a:moveTo>
                    <a:lnTo>
                      <a:pt x="635" y="21"/>
                    </a:lnTo>
                    <a:lnTo>
                      <a:pt x="536" y="80"/>
                    </a:lnTo>
                    <a:lnTo>
                      <a:pt x="456" y="159"/>
                    </a:lnTo>
                    <a:lnTo>
                      <a:pt x="437" y="219"/>
                    </a:lnTo>
                    <a:lnTo>
                      <a:pt x="417" y="278"/>
                    </a:lnTo>
                    <a:lnTo>
                      <a:pt x="417" y="338"/>
                    </a:lnTo>
                    <a:lnTo>
                      <a:pt x="437" y="417"/>
                    </a:lnTo>
                    <a:lnTo>
                      <a:pt x="595" y="1051"/>
                    </a:lnTo>
                    <a:lnTo>
                      <a:pt x="734" y="1684"/>
                    </a:lnTo>
                    <a:lnTo>
                      <a:pt x="833" y="2338"/>
                    </a:lnTo>
                    <a:lnTo>
                      <a:pt x="932" y="2972"/>
                    </a:lnTo>
                    <a:lnTo>
                      <a:pt x="971" y="3625"/>
                    </a:lnTo>
                    <a:lnTo>
                      <a:pt x="1011" y="4279"/>
                    </a:lnTo>
                    <a:lnTo>
                      <a:pt x="1011" y="4952"/>
                    </a:lnTo>
                    <a:lnTo>
                      <a:pt x="991" y="5606"/>
                    </a:lnTo>
                    <a:lnTo>
                      <a:pt x="932" y="6299"/>
                    </a:lnTo>
                    <a:lnTo>
                      <a:pt x="833" y="6973"/>
                    </a:lnTo>
                    <a:lnTo>
                      <a:pt x="734" y="7646"/>
                    </a:lnTo>
                    <a:lnTo>
                      <a:pt x="615" y="8319"/>
                    </a:lnTo>
                    <a:lnTo>
                      <a:pt x="357" y="9666"/>
                    </a:lnTo>
                    <a:lnTo>
                      <a:pt x="238" y="10340"/>
                    </a:lnTo>
                    <a:lnTo>
                      <a:pt x="139" y="11013"/>
                    </a:lnTo>
                    <a:lnTo>
                      <a:pt x="60" y="11587"/>
                    </a:lnTo>
                    <a:lnTo>
                      <a:pt x="21" y="12142"/>
                    </a:lnTo>
                    <a:lnTo>
                      <a:pt x="1" y="12716"/>
                    </a:lnTo>
                    <a:lnTo>
                      <a:pt x="1" y="13291"/>
                    </a:lnTo>
                    <a:lnTo>
                      <a:pt x="21" y="13845"/>
                    </a:lnTo>
                    <a:lnTo>
                      <a:pt x="80" y="14400"/>
                    </a:lnTo>
                    <a:lnTo>
                      <a:pt x="179" y="14974"/>
                    </a:lnTo>
                    <a:lnTo>
                      <a:pt x="298" y="15529"/>
                    </a:lnTo>
                    <a:lnTo>
                      <a:pt x="476" y="16143"/>
                    </a:lnTo>
                    <a:lnTo>
                      <a:pt x="654" y="16737"/>
                    </a:lnTo>
                    <a:lnTo>
                      <a:pt x="1051" y="17945"/>
                    </a:lnTo>
                    <a:lnTo>
                      <a:pt x="1229" y="18559"/>
                    </a:lnTo>
                    <a:lnTo>
                      <a:pt x="1387" y="19173"/>
                    </a:lnTo>
                    <a:lnTo>
                      <a:pt x="1506" y="19787"/>
                    </a:lnTo>
                    <a:lnTo>
                      <a:pt x="1565" y="20104"/>
                    </a:lnTo>
                    <a:lnTo>
                      <a:pt x="1605" y="20421"/>
                    </a:lnTo>
                    <a:lnTo>
                      <a:pt x="1605" y="20500"/>
                    </a:lnTo>
                    <a:lnTo>
                      <a:pt x="1645" y="20560"/>
                    </a:lnTo>
                    <a:lnTo>
                      <a:pt x="1664" y="20619"/>
                    </a:lnTo>
                    <a:lnTo>
                      <a:pt x="1704" y="20659"/>
                    </a:lnTo>
                    <a:lnTo>
                      <a:pt x="1803" y="20718"/>
                    </a:lnTo>
                    <a:lnTo>
                      <a:pt x="1922" y="20738"/>
                    </a:lnTo>
                    <a:lnTo>
                      <a:pt x="2021" y="20718"/>
                    </a:lnTo>
                    <a:lnTo>
                      <a:pt x="2100" y="20659"/>
                    </a:lnTo>
                    <a:lnTo>
                      <a:pt x="2140" y="20619"/>
                    </a:lnTo>
                    <a:lnTo>
                      <a:pt x="2160" y="20560"/>
                    </a:lnTo>
                    <a:lnTo>
                      <a:pt x="2179" y="20500"/>
                    </a:lnTo>
                    <a:lnTo>
                      <a:pt x="2160" y="20421"/>
                    </a:lnTo>
                    <a:lnTo>
                      <a:pt x="2100" y="19827"/>
                    </a:lnTo>
                    <a:lnTo>
                      <a:pt x="1981" y="19252"/>
                    </a:lnTo>
                    <a:lnTo>
                      <a:pt x="1843" y="18678"/>
                    </a:lnTo>
                    <a:lnTo>
                      <a:pt x="1684" y="18124"/>
                    </a:lnTo>
                    <a:lnTo>
                      <a:pt x="1348" y="17014"/>
                    </a:lnTo>
                    <a:lnTo>
                      <a:pt x="1011" y="15885"/>
                    </a:lnTo>
                    <a:lnTo>
                      <a:pt x="912" y="15549"/>
                    </a:lnTo>
                    <a:lnTo>
                      <a:pt x="833" y="15192"/>
                    </a:lnTo>
                    <a:lnTo>
                      <a:pt x="753" y="14836"/>
                    </a:lnTo>
                    <a:lnTo>
                      <a:pt x="694" y="14499"/>
                    </a:lnTo>
                    <a:lnTo>
                      <a:pt x="615" y="13806"/>
                    </a:lnTo>
                    <a:lnTo>
                      <a:pt x="575" y="13113"/>
                    </a:lnTo>
                    <a:lnTo>
                      <a:pt x="595" y="12419"/>
                    </a:lnTo>
                    <a:lnTo>
                      <a:pt x="635" y="11726"/>
                    </a:lnTo>
                    <a:lnTo>
                      <a:pt x="714" y="11013"/>
                    </a:lnTo>
                    <a:lnTo>
                      <a:pt x="813" y="10300"/>
                    </a:lnTo>
                    <a:lnTo>
                      <a:pt x="1051" y="9052"/>
                    </a:lnTo>
                    <a:lnTo>
                      <a:pt x="1268" y="7824"/>
                    </a:lnTo>
                    <a:lnTo>
                      <a:pt x="1367" y="7190"/>
                    </a:lnTo>
                    <a:lnTo>
                      <a:pt x="1466" y="6576"/>
                    </a:lnTo>
                    <a:lnTo>
                      <a:pt x="1526" y="5943"/>
                    </a:lnTo>
                    <a:lnTo>
                      <a:pt x="1565" y="5309"/>
                    </a:lnTo>
                    <a:lnTo>
                      <a:pt x="1585" y="4655"/>
                    </a:lnTo>
                    <a:lnTo>
                      <a:pt x="1565" y="4021"/>
                    </a:lnTo>
                    <a:lnTo>
                      <a:pt x="1526" y="3388"/>
                    </a:lnTo>
                    <a:lnTo>
                      <a:pt x="1466" y="2734"/>
                    </a:lnTo>
                    <a:lnTo>
                      <a:pt x="1387" y="2100"/>
                    </a:lnTo>
                    <a:lnTo>
                      <a:pt x="1268" y="1486"/>
                    </a:lnTo>
                    <a:lnTo>
                      <a:pt x="1150" y="852"/>
                    </a:lnTo>
                    <a:lnTo>
                      <a:pt x="991" y="239"/>
                    </a:lnTo>
                    <a:lnTo>
                      <a:pt x="951" y="159"/>
                    </a:lnTo>
                    <a:lnTo>
                      <a:pt x="932" y="120"/>
                    </a:lnTo>
                    <a:lnTo>
                      <a:pt x="892" y="60"/>
                    </a:lnTo>
                    <a:lnTo>
                      <a:pt x="833" y="40"/>
                    </a:lnTo>
                    <a:lnTo>
                      <a:pt x="73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5" name="Google Shape;6725;p24"/>
              <p:cNvSpPr/>
              <p:nvPr/>
            </p:nvSpPr>
            <p:spPr>
              <a:xfrm>
                <a:off x="1401050" y="1963725"/>
                <a:ext cx="102025" cy="1288925"/>
              </a:xfrm>
              <a:custGeom>
                <a:avLst/>
                <a:gdLst/>
                <a:ahLst/>
                <a:cxnLst/>
                <a:rect l="l" t="t" r="r" b="b"/>
                <a:pathLst>
                  <a:path w="4081" h="51557" extrusionOk="0">
                    <a:moveTo>
                      <a:pt x="1645" y="1"/>
                    </a:moveTo>
                    <a:lnTo>
                      <a:pt x="1585" y="21"/>
                    </a:lnTo>
                    <a:lnTo>
                      <a:pt x="1546" y="40"/>
                    </a:lnTo>
                    <a:lnTo>
                      <a:pt x="1506" y="60"/>
                    </a:lnTo>
                    <a:lnTo>
                      <a:pt x="1466" y="120"/>
                    </a:lnTo>
                    <a:lnTo>
                      <a:pt x="1447" y="179"/>
                    </a:lnTo>
                    <a:lnTo>
                      <a:pt x="1427" y="238"/>
                    </a:lnTo>
                    <a:lnTo>
                      <a:pt x="1050" y="2774"/>
                    </a:lnTo>
                    <a:lnTo>
                      <a:pt x="892" y="4041"/>
                    </a:lnTo>
                    <a:lnTo>
                      <a:pt x="714" y="5309"/>
                    </a:lnTo>
                    <a:lnTo>
                      <a:pt x="575" y="6596"/>
                    </a:lnTo>
                    <a:lnTo>
                      <a:pt x="436" y="7884"/>
                    </a:lnTo>
                    <a:lnTo>
                      <a:pt x="337" y="9171"/>
                    </a:lnTo>
                    <a:lnTo>
                      <a:pt x="219" y="10458"/>
                    </a:lnTo>
                    <a:lnTo>
                      <a:pt x="139" y="11746"/>
                    </a:lnTo>
                    <a:lnTo>
                      <a:pt x="80" y="13033"/>
                    </a:lnTo>
                    <a:lnTo>
                      <a:pt x="40" y="14321"/>
                    </a:lnTo>
                    <a:lnTo>
                      <a:pt x="1" y="15608"/>
                    </a:lnTo>
                    <a:lnTo>
                      <a:pt x="1" y="16895"/>
                    </a:lnTo>
                    <a:lnTo>
                      <a:pt x="21" y="18183"/>
                    </a:lnTo>
                    <a:lnTo>
                      <a:pt x="60" y="19470"/>
                    </a:lnTo>
                    <a:lnTo>
                      <a:pt x="139" y="20738"/>
                    </a:lnTo>
                    <a:lnTo>
                      <a:pt x="238" y="21966"/>
                    </a:lnTo>
                    <a:lnTo>
                      <a:pt x="357" y="23174"/>
                    </a:lnTo>
                    <a:lnTo>
                      <a:pt x="516" y="24362"/>
                    </a:lnTo>
                    <a:lnTo>
                      <a:pt x="714" y="25551"/>
                    </a:lnTo>
                    <a:lnTo>
                      <a:pt x="932" y="26719"/>
                    </a:lnTo>
                    <a:lnTo>
                      <a:pt x="1189" y="27908"/>
                    </a:lnTo>
                    <a:lnTo>
                      <a:pt x="1447" y="29076"/>
                    </a:lnTo>
                    <a:lnTo>
                      <a:pt x="1744" y="30245"/>
                    </a:lnTo>
                    <a:lnTo>
                      <a:pt x="2338" y="32622"/>
                    </a:lnTo>
                    <a:lnTo>
                      <a:pt x="2615" y="33810"/>
                    </a:lnTo>
                    <a:lnTo>
                      <a:pt x="2873" y="34998"/>
                    </a:lnTo>
                    <a:lnTo>
                      <a:pt x="3110" y="36207"/>
                    </a:lnTo>
                    <a:lnTo>
                      <a:pt x="3209" y="36821"/>
                    </a:lnTo>
                    <a:lnTo>
                      <a:pt x="3308" y="37435"/>
                    </a:lnTo>
                    <a:lnTo>
                      <a:pt x="3368" y="38029"/>
                    </a:lnTo>
                    <a:lnTo>
                      <a:pt x="3427" y="38643"/>
                    </a:lnTo>
                    <a:lnTo>
                      <a:pt x="3487" y="39257"/>
                    </a:lnTo>
                    <a:lnTo>
                      <a:pt x="3506" y="39891"/>
                    </a:lnTo>
                    <a:lnTo>
                      <a:pt x="3506" y="40604"/>
                    </a:lnTo>
                    <a:lnTo>
                      <a:pt x="3506" y="41317"/>
                    </a:lnTo>
                    <a:lnTo>
                      <a:pt x="3467" y="42030"/>
                    </a:lnTo>
                    <a:lnTo>
                      <a:pt x="3407" y="42743"/>
                    </a:lnTo>
                    <a:lnTo>
                      <a:pt x="3269" y="44149"/>
                    </a:lnTo>
                    <a:lnTo>
                      <a:pt x="3110" y="45575"/>
                    </a:lnTo>
                    <a:lnTo>
                      <a:pt x="2952" y="46981"/>
                    </a:lnTo>
                    <a:lnTo>
                      <a:pt x="2892" y="47694"/>
                    </a:lnTo>
                    <a:lnTo>
                      <a:pt x="2853" y="48407"/>
                    </a:lnTo>
                    <a:lnTo>
                      <a:pt x="2813" y="49120"/>
                    </a:lnTo>
                    <a:lnTo>
                      <a:pt x="2813" y="49833"/>
                    </a:lnTo>
                    <a:lnTo>
                      <a:pt x="2833" y="50546"/>
                    </a:lnTo>
                    <a:lnTo>
                      <a:pt x="2892" y="51259"/>
                    </a:lnTo>
                    <a:lnTo>
                      <a:pt x="2912" y="51378"/>
                    </a:lnTo>
                    <a:lnTo>
                      <a:pt x="2972" y="51457"/>
                    </a:lnTo>
                    <a:lnTo>
                      <a:pt x="3031" y="51517"/>
                    </a:lnTo>
                    <a:lnTo>
                      <a:pt x="3110" y="51556"/>
                    </a:lnTo>
                    <a:lnTo>
                      <a:pt x="3308" y="51556"/>
                    </a:lnTo>
                    <a:lnTo>
                      <a:pt x="3388" y="51517"/>
                    </a:lnTo>
                    <a:lnTo>
                      <a:pt x="3427" y="51457"/>
                    </a:lnTo>
                    <a:lnTo>
                      <a:pt x="3467" y="51378"/>
                    </a:lnTo>
                    <a:lnTo>
                      <a:pt x="3467" y="51259"/>
                    </a:lnTo>
                    <a:lnTo>
                      <a:pt x="3407" y="50625"/>
                    </a:lnTo>
                    <a:lnTo>
                      <a:pt x="3388" y="50011"/>
                    </a:lnTo>
                    <a:lnTo>
                      <a:pt x="3388" y="49378"/>
                    </a:lnTo>
                    <a:lnTo>
                      <a:pt x="3407" y="48744"/>
                    </a:lnTo>
                    <a:lnTo>
                      <a:pt x="3427" y="48130"/>
                    </a:lnTo>
                    <a:lnTo>
                      <a:pt x="3487" y="47496"/>
                    </a:lnTo>
                    <a:lnTo>
                      <a:pt x="3605" y="46248"/>
                    </a:lnTo>
                    <a:lnTo>
                      <a:pt x="3883" y="43753"/>
                    </a:lnTo>
                    <a:lnTo>
                      <a:pt x="4002" y="42505"/>
                    </a:lnTo>
                    <a:lnTo>
                      <a:pt x="4041" y="41891"/>
                    </a:lnTo>
                    <a:lnTo>
                      <a:pt x="4061" y="41257"/>
                    </a:lnTo>
                    <a:lnTo>
                      <a:pt x="4081" y="40663"/>
                    </a:lnTo>
                    <a:lnTo>
                      <a:pt x="4081" y="40089"/>
                    </a:lnTo>
                    <a:lnTo>
                      <a:pt x="4061" y="39494"/>
                    </a:lnTo>
                    <a:lnTo>
                      <a:pt x="4021" y="38920"/>
                    </a:lnTo>
                    <a:lnTo>
                      <a:pt x="3962" y="38346"/>
                    </a:lnTo>
                    <a:lnTo>
                      <a:pt x="3903" y="37771"/>
                    </a:lnTo>
                    <a:lnTo>
                      <a:pt x="3744" y="36622"/>
                    </a:lnTo>
                    <a:lnTo>
                      <a:pt x="3546" y="35474"/>
                    </a:lnTo>
                    <a:lnTo>
                      <a:pt x="3328" y="34345"/>
                    </a:lnTo>
                    <a:lnTo>
                      <a:pt x="3071" y="33216"/>
                    </a:lnTo>
                    <a:lnTo>
                      <a:pt x="2793" y="32087"/>
                    </a:lnTo>
                    <a:lnTo>
                      <a:pt x="2199" y="29670"/>
                    </a:lnTo>
                    <a:lnTo>
                      <a:pt x="1902" y="28462"/>
                    </a:lnTo>
                    <a:lnTo>
                      <a:pt x="1625" y="27254"/>
                    </a:lnTo>
                    <a:lnTo>
                      <a:pt x="1387" y="26046"/>
                    </a:lnTo>
                    <a:lnTo>
                      <a:pt x="1169" y="24818"/>
                    </a:lnTo>
                    <a:lnTo>
                      <a:pt x="971" y="23590"/>
                    </a:lnTo>
                    <a:lnTo>
                      <a:pt x="833" y="22342"/>
                    </a:lnTo>
                    <a:lnTo>
                      <a:pt x="734" y="21055"/>
                    </a:lnTo>
                    <a:lnTo>
                      <a:pt x="654" y="19787"/>
                    </a:lnTo>
                    <a:lnTo>
                      <a:pt x="615" y="18500"/>
                    </a:lnTo>
                    <a:lnTo>
                      <a:pt x="595" y="17212"/>
                    </a:lnTo>
                    <a:lnTo>
                      <a:pt x="595" y="15925"/>
                    </a:lnTo>
                    <a:lnTo>
                      <a:pt x="635" y="14657"/>
                    </a:lnTo>
                    <a:lnTo>
                      <a:pt x="674" y="13370"/>
                    </a:lnTo>
                    <a:lnTo>
                      <a:pt x="734" y="12083"/>
                    </a:lnTo>
                    <a:lnTo>
                      <a:pt x="833" y="10617"/>
                    </a:lnTo>
                    <a:lnTo>
                      <a:pt x="932" y="9151"/>
                    </a:lnTo>
                    <a:lnTo>
                      <a:pt x="1070" y="7686"/>
                    </a:lnTo>
                    <a:lnTo>
                      <a:pt x="1209" y="6240"/>
                    </a:lnTo>
                    <a:lnTo>
                      <a:pt x="1367" y="4774"/>
                    </a:lnTo>
                    <a:lnTo>
                      <a:pt x="1565" y="3328"/>
                    </a:lnTo>
                    <a:lnTo>
                      <a:pt x="1763" y="1863"/>
                    </a:lnTo>
                    <a:lnTo>
                      <a:pt x="1981" y="417"/>
                    </a:lnTo>
                    <a:lnTo>
                      <a:pt x="1981" y="337"/>
                    </a:lnTo>
                    <a:lnTo>
                      <a:pt x="1962" y="278"/>
                    </a:lnTo>
                    <a:lnTo>
                      <a:pt x="1962" y="219"/>
                    </a:lnTo>
                    <a:lnTo>
                      <a:pt x="1922" y="159"/>
                    </a:lnTo>
                    <a:lnTo>
                      <a:pt x="1843" y="60"/>
                    </a:lnTo>
                    <a:lnTo>
                      <a:pt x="1744" y="21"/>
                    </a:lnTo>
                    <a:lnTo>
                      <a:pt x="164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6" name="Google Shape;6726;p24"/>
              <p:cNvSpPr/>
              <p:nvPr/>
            </p:nvSpPr>
            <p:spPr>
              <a:xfrm>
                <a:off x="1526825" y="2864925"/>
                <a:ext cx="307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3112" extrusionOk="0">
                    <a:moveTo>
                      <a:pt x="218" y="0"/>
                    </a:moveTo>
                    <a:lnTo>
                      <a:pt x="119" y="60"/>
                    </a:lnTo>
                    <a:lnTo>
                      <a:pt x="40" y="139"/>
                    </a:lnTo>
                    <a:lnTo>
                      <a:pt x="20" y="198"/>
                    </a:lnTo>
                    <a:lnTo>
                      <a:pt x="1" y="258"/>
                    </a:lnTo>
                    <a:lnTo>
                      <a:pt x="1" y="337"/>
                    </a:lnTo>
                    <a:lnTo>
                      <a:pt x="1" y="416"/>
                    </a:lnTo>
                    <a:lnTo>
                      <a:pt x="218" y="1941"/>
                    </a:lnTo>
                    <a:lnTo>
                      <a:pt x="397" y="3486"/>
                    </a:lnTo>
                    <a:lnTo>
                      <a:pt x="515" y="5031"/>
                    </a:lnTo>
                    <a:lnTo>
                      <a:pt x="615" y="6576"/>
                    </a:lnTo>
                    <a:lnTo>
                      <a:pt x="654" y="8121"/>
                    </a:lnTo>
                    <a:lnTo>
                      <a:pt x="654" y="9685"/>
                    </a:lnTo>
                    <a:lnTo>
                      <a:pt x="615" y="11230"/>
                    </a:lnTo>
                    <a:lnTo>
                      <a:pt x="535" y="12795"/>
                    </a:lnTo>
                    <a:lnTo>
                      <a:pt x="535" y="12854"/>
                    </a:lnTo>
                    <a:lnTo>
                      <a:pt x="535" y="12934"/>
                    </a:lnTo>
                    <a:lnTo>
                      <a:pt x="575" y="12973"/>
                    </a:lnTo>
                    <a:lnTo>
                      <a:pt x="595" y="13033"/>
                    </a:lnTo>
                    <a:lnTo>
                      <a:pt x="694" y="13092"/>
                    </a:lnTo>
                    <a:lnTo>
                      <a:pt x="793" y="13112"/>
                    </a:lnTo>
                    <a:lnTo>
                      <a:pt x="892" y="13092"/>
                    </a:lnTo>
                    <a:lnTo>
                      <a:pt x="991" y="13033"/>
                    </a:lnTo>
                    <a:lnTo>
                      <a:pt x="1030" y="12973"/>
                    </a:lnTo>
                    <a:lnTo>
                      <a:pt x="1070" y="12934"/>
                    </a:lnTo>
                    <a:lnTo>
                      <a:pt x="1090" y="12854"/>
                    </a:lnTo>
                    <a:lnTo>
                      <a:pt x="1090" y="12795"/>
                    </a:lnTo>
                    <a:lnTo>
                      <a:pt x="1189" y="11210"/>
                    </a:lnTo>
                    <a:lnTo>
                      <a:pt x="1229" y="9646"/>
                    </a:lnTo>
                    <a:lnTo>
                      <a:pt x="1209" y="8061"/>
                    </a:lnTo>
                    <a:lnTo>
                      <a:pt x="1169" y="6497"/>
                    </a:lnTo>
                    <a:lnTo>
                      <a:pt x="1070" y="4912"/>
                    </a:lnTo>
                    <a:lnTo>
                      <a:pt x="951" y="3347"/>
                    </a:lnTo>
                    <a:lnTo>
                      <a:pt x="773" y="1783"/>
                    </a:lnTo>
                    <a:lnTo>
                      <a:pt x="555" y="238"/>
                    </a:lnTo>
                    <a:lnTo>
                      <a:pt x="535" y="159"/>
                    </a:lnTo>
                    <a:lnTo>
                      <a:pt x="496" y="99"/>
                    </a:lnTo>
                    <a:lnTo>
                      <a:pt x="476" y="60"/>
                    </a:lnTo>
                    <a:lnTo>
                      <a:pt x="416" y="20"/>
                    </a:lnTo>
                    <a:lnTo>
                      <a:pt x="37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7" name="Google Shape;6727;p24"/>
              <p:cNvSpPr/>
              <p:nvPr/>
            </p:nvSpPr>
            <p:spPr>
              <a:xfrm>
                <a:off x="1426300" y="1002150"/>
                <a:ext cx="93125" cy="886825"/>
              </a:xfrm>
              <a:custGeom>
                <a:avLst/>
                <a:gdLst/>
                <a:ahLst/>
                <a:cxnLst/>
                <a:rect l="l" t="t" r="r" b="b"/>
                <a:pathLst>
                  <a:path w="3725" h="35473" extrusionOk="0">
                    <a:moveTo>
                      <a:pt x="2397" y="0"/>
                    </a:moveTo>
                    <a:lnTo>
                      <a:pt x="2279" y="20"/>
                    </a:lnTo>
                    <a:lnTo>
                      <a:pt x="2180" y="59"/>
                    </a:lnTo>
                    <a:lnTo>
                      <a:pt x="2100" y="158"/>
                    </a:lnTo>
                    <a:lnTo>
                      <a:pt x="2061" y="277"/>
                    </a:lnTo>
                    <a:lnTo>
                      <a:pt x="2041" y="337"/>
                    </a:lnTo>
                    <a:lnTo>
                      <a:pt x="2041" y="416"/>
                    </a:lnTo>
                    <a:lnTo>
                      <a:pt x="2318" y="2753"/>
                    </a:lnTo>
                    <a:lnTo>
                      <a:pt x="2576" y="5110"/>
                    </a:lnTo>
                    <a:lnTo>
                      <a:pt x="2794" y="7467"/>
                    </a:lnTo>
                    <a:lnTo>
                      <a:pt x="2893" y="8655"/>
                    </a:lnTo>
                    <a:lnTo>
                      <a:pt x="2972" y="9824"/>
                    </a:lnTo>
                    <a:lnTo>
                      <a:pt x="3051" y="11012"/>
                    </a:lnTo>
                    <a:lnTo>
                      <a:pt x="3091" y="12181"/>
                    </a:lnTo>
                    <a:lnTo>
                      <a:pt x="3130" y="13369"/>
                    </a:lnTo>
                    <a:lnTo>
                      <a:pt x="3150" y="14558"/>
                    </a:lnTo>
                    <a:lnTo>
                      <a:pt x="3130" y="15746"/>
                    </a:lnTo>
                    <a:lnTo>
                      <a:pt x="3110" y="16915"/>
                    </a:lnTo>
                    <a:lnTo>
                      <a:pt x="3051" y="18103"/>
                    </a:lnTo>
                    <a:lnTo>
                      <a:pt x="2972" y="19291"/>
                    </a:lnTo>
                    <a:lnTo>
                      <a:pt x="2853" y="20420"/>
                    </a:lnTo>
                    <a:lnTo>
                      <a:pt x="2734" y="21529"/>
                    </a:lnTo>
                    <a:lnTo>
                      <a:pt x="2556" y="22639"/>
                    </a:lnTo>
                    <a:lnTo>
                      <a:pt x="2358" y="23748"/>
                    </a:lnTo>
                    <a:lnTo>
                      <a:pt x="2140" y="24857"/>
                    </a:lnTo>
                    <a:lnTo>
                      <a:pt x="1882" y="25926"/>
                    </a:lnTo>
                    <a:lnTo>
                      <a:pt x="1585" y="27016"/>
                    </a:lnTo>
                    <a:lnTo>
                      <a:pt x="1249" y="28065"/>
                    </a:lnTo>
                    <a:lnTo>
                      <a:pt x="635" y="29848"/>
                    </a:lnTo>
                    <a:lnTo>
                      <a:pt x="496" y="30284"/>
                    </a:lnTo>
                    <a:lnTo>
                      <a:pt x="357" y="30739"/>
                    </a:lnTo>
                    <a:lnTo>
                      <a:pt x="239" y="31195"/>
                    </a:lnTo>
                    <a:lnTo>
                      <a:pt x="139" y="31670"/>
                    </a:lnTo>
                    <a:lnTo>
                      <a:pt x="60" y="32126"/>
                    </a:lnTo>
                    <a:lnTo>
                      <a:pt x="21" y="32581"/>
                    </a:lnTo>
                    <a:lnTo>
                      <a:pt x="1" y="33037"/>
                    </a:lnTo>
                    <a:lnTo>
                      <a:pt x="21" y="33512"/>
                    </a:lnTo>
                    <a:lnTo>
                      <a:pt x="80" y="33968"/>
                    </a:lnTo>
                    <a:lnTo>
                      <a:pt x="179" y="34423"/>
                    </a:lnTo>
                    <a:lnTo>
                      <a:pt x="258" y="34641"/>
                    </a:lnTo>
                    <a:lnTo>
                      <a:pt x="338" y="34859"/>
                    </a:lnTo>
                    <a:lnTo>
                      <a:pt x="437" y="35097"/>
                    </a:lnTo>
                    <a:lnTo>
                      <a:pt x="536" y="35315"/>
                    </a:lnTo>
                    <a:lnTo>
                      <a:pt x="575" y="35374"/>
                    </a:lnTo>
                    <a:lnTo>
                      <a:pt x="635" y="35414"/>
                    </a:lnTo>
                    <a:lnTo>
                      <a:pt x="674" y="35453"/>
                    </a:lnTo>
                    <a:lnTo>
                      <a:pt x="734" y="35473"/>
                    </a:lnTo>
                    <a:lnTo>
                      <a:pt x="833" y="35473"/>
                    </a:lnTo>
                    <a:lnTo>
                      <a:pt x="932" y="35414"/>
                    </a:lnTo>
                    <a:lnTo>
                      <a:pt x="1011" y="35334"/>
                    </a:lnTo>
                    <a:lnTo>
                      <a:pt x="1070" y="35235"/>
                    </a:lnTo>
                    <a:lnTo>
                      <a:pt x="1070" y="35176"/>
                    </a:lnTo>
                    <a:lnTo>
                      <a:pt x="1070" y="35116"/>
                    </a:lnTo>
                    <a:lnTo>
                      <a:pt x="1070" y="35057"/>
                    </a:lnTo>
                    <a:lnTo>
                      <a:pt x="1031" y="34978"/>
                    </a:lnTo>
                    <a:lnTo>
                      <a:pt x="912" y="34740"/>
                    </a:lnTo>
                    <a:lnTo>
                      <a:pt x="813" y="34483"/>
                    </a:lnTo>
                    <a:lnTo>
                      <a:pt x="734" y="34245"/>
                    </a:lnTo>
                    <a:lnTo>
                      <a:pt x="674" y="33988"/>
                    </a:lnTo>
                    <a:lnTo>
                      <a:pt x="615" y="33730"/>
                    </a:lnTo>
                    <a:lnTo>
                      <a:pt x="575" y="33473"/>
                    </a:lnTo>
                    <a:lnTo>
                      <a:pt x="555" y="33195"/>
                    </a:lnTo>
                    <a:lnTo>
                      <a:pt x="555" y="32938"/>
                    </a:lnTo>
                    <a:lnTo>
                      <a:pt x="555" y="32680"/>
                    </a:lnTo>
                    <a:lnTo>
                      <a:pt x="575" y="32403"/>
                    </a:lnTo>
                    <a:lnTo>
                      <a:pt x="635" y="31868"/>
                    </a:lnTo>
                    <a:lnTo>
                      <a:pt x="753" y="31333"/>
                    </a:lnTo>
                    <a:lnTo>
                      <a:pt x="872" y="30799"/>
                    </a:lnTo>
                    <a:lnTo>
                      <a:pt x="1051" y="30244"/>
                    </a:lnTo>
                    <a:lnTo>
                      <a:pt x="1209" y="29709"/>
                    </a:lnTo>
                    <a:lnTo>
                      <a:pt x="1605" y="28660"/>
                    </a:lnTo>
                    <a:lnTo>
                      <a:pt x="1962" y="27650"/>
                    </a:lnTo>
                    <a:lnTo>
                      <a:pt x="2140" y="27154"/>
                    </a:lnTo>
                    <a:lnTo>
                      <a:pt x="2279" y="26679"/>
                    </a:lnTo>
                    <a:lnTo>
                      <a:pt x="2536" y="25669"/>
                    </a:lnTo>
                    <a:lnTo>
                      <a:pt x="2774" y="24639"/>
                    </a:lnTo>
                    <a:lnTo>
                      <a:pt x="2972" y="23609"/>
                    </a:lnTo>
                    <a:lnTo>
                      <a:pt x="3150" y="22579"/>
                    </a:lnTo>
                    <a:lnTo>
                      <a:pt x="3308" y="21529"/>
                    </a:lnTo>
                    <a:lnTo>
                      <a:pt x="3427" y="20480"/>
                    </a:lnTo>
                    <a:lnTo>
                      <a:pt x="3526" y="19430"/>
                    </a:lnTo>
                    <a:lnTo>
                      <a:pt x="3606" y="18380"/>
                    </a:lnTo>
                    <a:lnTo>
                      <a:pt x="3665" y="17231"/>
                    </a:lnTo>
                    <a:lnTo>
                      <a:pt x="3705" y="16102"/>
                    </a:lnTo>
                    <a:lnTo>
                      <a:pt x="3724" y="14954"/>
                    </a:lnTo>
                    <a:lnTo>
                      <a:pt x="3705" y="13825"/>
                    </a:lnTo>
                    <a:lnTo>
                      <a:pt x="3685" y="12696"/>
                    </a:lnTo>
                    <a:lnTo>
                      <a:pt x="3645" y="11547"/>
                    </a:lnTo>
                    <a:lnTo>
                      <a:pt x="3586" y="10418"/>
                    </a:lnTo>
                    <a:lnTo>
                      <a:pt x="3507" y="9289"/>
                    </a:lnTo>
                    <a:lnTo>
                      <a:pt x="3328" y="7011"/>
                    </a:lnTo>
                    <a:lnTo>
                      <a:pt x="3110" y="4754"/>
                    </a:lnTo>
                    <a:lnTo>
                      <a:pt x="2853" y="2496"/>
                    </a:lnTo>
                    <a:lnTo>
                      <a:pt x="2595" y="238"/>
                    </a:lnTo>
                    <a:lnTo>
                      <a:pt x="2576" y="158"/>
                    </a:lnTo>
                    <a:lnTo>
                      <a:pt x="2556" y="99"/>
                    </a:lnTo>
                    <a:lnTo>
                      <a:pt x="2516" y="59"/>
                    </a:lnTo>
                    <a:lnTo>
                      <a:pt x="2477" y="20"/>
                    </a:lnTo>
                    <a:lnTo>
                      <a:pt x="243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8" name="Google Shape;6728;p24"/>
              <p:cNvSpPr/>
              <p:nvPr/>
            </p:nvSpPr>
            <p:spPr>
              <a:xfrm>
                <a:off x="1523350" y="1291300"/>
                <a:ext cx="61925" cy="4664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8659" extrusionOk="0">
                    <a:moveTo>
                      <a:pt x="1823" y="1"/>
                    </a:moveTo>
                    <a:lnTo>
                      <a:pt x="1704" y="21"/>
                    </a:lnTo>
                    <a:lnTo>
                      <a:pt x="1625" y="60"/>
                    </a:lnTo>
                    <a:lnTo>
                      <a:pt x="1546" y="159"/>
                    </a:lnTo>
                    <a:lnTo>
                      <a:pt x="1526" y="199"/>
                    </a:lnTo>
                    <a:lnTo>
                      <a:pt x="1506" y="278"/>
                    </a:lnTo>
                    <a:lnTo>
                      <a:pt x="1506" y="338"/>
                    </a:lnTo>
                    <a:lnTo>
                      <a:pt x="1506" y="417"/>
                    </a:lnTo>
                    <a:lnTo>
                      <a:pt x="1625" y="971"/>
                    </a:lnTo>
                    <a:lnTo>
                      <a:pt x="1724" y="1546"/>
                    </a:lnTo>
                    <a:lnTo>
                      <a:pt x="1803" y="2100"/>
                    </a:lnTo>
                    <a:lnTo>
                      <a:pt x="1843" y="2675"/>
                    </a:lnTo>
                    <a:lnTo>
                      <a:pt x="1882" y="3229"/>
                    </a:lnTo>
                    <a:lnTo>
                      <a:pt x="1902" y="3784"/>
                    </a:lnTo>
                    <a:lnTo>
                      <a:pt x="1902" y="4358"/>
                    </a:lnTo>
                    <a:lnTo>
                      <a:pt x="1902" y="4913"/>
                    </a:lnTo>
                    <a:lnTo>
                      <a:pt x="1863" y="5467"/>
                    </a:lnTo>
                    <a:lnTo>
                      <a:pt x="1823" y="6042"/>
                    </a:lnTo>
                    <a:lnTo>
                      <a:pt x="1724" y="7151"/>
                    </a:lnTo>
                    <a:lnTo>
                      <a:pt x="1566" y="8280"/>
                    </a:lnTo>
                    <a:lnTo>
                      <a:pt x="1387" y="9389"/>
                    </a:lnTo>
                    <a:lnTo>
                      <a:pt x="1189" y="10518"/>
                    </a:lnTo>
                    <a:lnTo>
                      <a:pt x="991" y="11627"/>
                    </a:lnTo>
                    <a:lnTo>
                      <a:pt x="575" y="13865"/>
                    </a:lnTo>
                    <a:lnTo>
                      <a:pt x="377" y="14994"/>
                    </a:lnTo>
                    <a:lnTo>
                      <a:pt x="219" y="16103"/>
                    </a:lnTo>
                    <a:lnTo>
                      <a:pt x="100" y="17232"/>
                    </a:lnTo>
                    <a:lnTo>
                      <a:pt x="40" y="17787"/>
                    </a:lnTo>
                    <a:lnTo>
                      <a:pt x="1" y="18341"/>
                    </a:lnTo>
                    <a:lnTo>
                      <a:pt x="21" y="18421"/>
                    </a:lnTo>
                    <a:lnTo>
                      <a:pt x="21" y="18480"/>
                    </a:lnTo>
                    <a:lnTo>
                      <a:pt x="60" y="18540"/>
                    </a:lnTo>
                    <a:lnTo>
                      <a:pt x="80" y="18579"/>
                    </a:lnTo>
                    <a:lnTo>
                      <a:pt x="179" y="18639"/>
                    </a:lnTo>
                    <a:lnTo>
                      <a:pt x="278" y="18658"/>
                    </a:lnTo>
                    <a:lnTo>
                      <a:pt x="377" y="18639"/>
                    </a:lnTo>
                    <a:lnTo>
                      <a:pt x="476" y="18579"/>
                    </a:lnTo>
                    <a:lnTo>
                      <a:pt x="516" y="18540"/>
                    </a:lnTo>
                    <a:lnTo>
                      <a:pt x="555" y="18480"/>
                    </a:lnTo>
                    <a:lnTo>
                      <a:pt x="575" y="18421"/>
                    </a:lnTo>
                    <a:lnTo>
                      <a:pt x="575" y="18341"/>
                    </a:lnTo>
                    <a:lnTo>
                      <a:pt x="615" y="17787"/>
                    </a:lnTo>
                    <a:lnTo>
                      <a:pt x="654" y="17212"/>
                    </a:lnTo>
                    <a:lnTo>
                      <a:pt x="793" y="16084"/>
                    </a:lnTo>
                    <a:lnTo>
                      <a:pt x="952" y="14955"/>
                    </a:lnTo>
                    <a:lnTo>
                      <a:pt x="1130" y="13826"/>
                    </a:lnTo>
                    <a:lnTo>
                      <a:pt x="1546" y="11568"/>
                    </a:lnTo>
                    <a:lnTo>
                      <a:pt x="1764" y="10439"/>
                    </a:lnTo>
                    <a:lnTo>
                      <a:pt x="1962" y="9310"/>
                    </a:lnTo>
                    <a:lnTo>
                      <a:pt x="2140" y="8181"/>
                    </a:lnTo>
                    <a:lnTo>
                      <a:pt x="2279" y="7052"/>
                    </a:lnTo>
                    <a:lnTo>
                      <a:pt x="2397" y="5923"/>
                    </a:lnTo>
                    <a:lnTo>
                      <a:pt x="2437" y="5349"/>
                    </a:lnTo>
                    <a:lnTo>
                      <a:pt x="2457" y="4794"/>
                    </a:lnTo>
                    <a:lnTo>
                      <a:pt x="2477" y="4220"/>
                    </a:lnTo>
                    <a:lnTo>
                      <a:pt x="2457" y="3665"/>
                    </a:lnTo>
                    <a:lnTo>
                      <a:pt x="2437" y="3091"/>
                    </a:lnTo>
                    <a:lnTo>
                      <a:pt x="2397" y="2516"/>
                    </a:lnTo>
                    <a:lnTo>
                      <a:pt x="2358" y="1942"/>
                    </a:lnTo>
                    <a:lnTo>
                      <a:pt x="2279" y="1387"/>
                    </a:lnTo>
                    <a:lnTo>
                      <a:pt x="2180" y="813"/>
                    </a:lnTo>
                    <a:lnTo>
                      <a:pt x="2061" y="239"/>
                    </a:lnTo>
                    <a:lnTo>
                      <a:pt x="2041" y="159"/>
                    </a:lnTo>
                    <a:lnTo>
                      <a:pt x="2001" y="100"/>
                    </a:lnTo>
                    <a:lnTo>
                      <a:pt x="1962" y="60"/>
                    </a:lnTo>
                    <a:lnTo>
                      <a:pt x="1922" y="40"/>
                    </a:lnTo>
                    <a:lnTo>
                      <a:pt x="182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9" name="Google Shape;6729;p24"/>
              <p:cNvSpPr/>
              <p:nvPr/>
            </p:nvSpPr>
            <p:spPr>
              <a:xfrm>
                <a:off x="1305975" y="1365575"/>
                <a:ext cx="151550" cy="1865775"/>
              </a:xfrm>
              <a:custGeom>
                <a:avLst/>
                <a:gdLst/>
                <a:ahLst/>
                <a:cxnLst/>
                <a:rect l="l" t="t" r="r" b="b"/>
                <a:pathLst>
                  <a:path w="6062" h="74631" extrusionOk="0">
                    <a:moveTo>
                      <a:pt x="5705" y="1"/>
                    </a:moveTo>
                    <a:lnTo>
                      <a:pt x="5666" y="21"/>
                    </a:lnTo>
                    <a:lnTo>
                      <a:pt x="5626" y="60"/>
                    </a:lnTo>
                    <a:lnTo>
                      <a:pt x="5586" y="100"/>
                    </a:lnTo>
                    <a:lnTo>
                      <a:pt x="5547" y="179"/>
                    </a:lnTo>
                    <a:lnTo>
                      <a:pt x="5230" y="1031"/>
                    </a:lnTo>
                    <a:lnTo>
                      <a:pt x="4913" y="1882"/>
                    </a:lnTo>
                    <a:lnTo>
                      <a:pt x="4636" y="2754"/>
                    </a:lnTo>
                    <a:lnTo>
                      <a:pt x="4358" y="3606"/>
                    </a:lnTo>
                    <a:lnTo>
                      <a:pt x="4121" y="4477"/>
                    </a:lnTo>
                    <a:lnTo>
                      <a:pt x="3883" y="5348"/>
                    </a:lnTo>
                    <a:lnTo>
                      <a:pt x="3645" y="6220"/>
                    </a:lnTo>
                    <a:lnTo>
                      <a:pt x="3447" y="7091"/>
                    </a:lnTo>
                    <a:lnTo>
                      <a:pt x="3249" y="7963"/>
                    </a:lnTo>
                    <a:lnTo>
                      <a:pt x="3071" y="8854"/>
                    </a:lnTo>
                    <a:lnTo>
                      <a:pt x="2912" y="9726"/>
                    </a:lnTo>
                    <a:lnTo>
                      <a:pt x="2774" y="10617"/>
                    </a:lnTo>
                    <a:lnTo>
                      <a:pt x="2635" y="11508"/>
                    </a:lnTo>
                    <a:lnTo>
                      <a:pt x="2516" y="12400"/>
                    </a:lnTo>
                    <a:lnTo>
                      <a:pt x="2298" y="14182"/>
                    </a:lnTo>
                    <a:lnTo>
                      <a:pt x="2120" y="15965"/>
                    </a:lnTo>
                    <a:lnTo>
                      <a:pt x="2001" y="17767"/>
                    </a:lnTo>
                    <a:lnTo>
                      <a:pt x="1902" y="19569"/>
                    </a:lnTo>
                    <a:lnTo>
                      <a:pt x="1843" y="21372"/>
                    </a:lnTo>
                    <a:lnTo>
                      <a:pt x="1803" y="23174"/>
                    </a:lnTo>
                    <a:lnTo>
                      <a:pt x="1803" y="24996"/>
                    </a:lnTo>
                    <a:lnTo>
                      <a:pt x="1803" y="26818"/>
                    </a:lnTo>
                    <a:lnTo>
                      <a:pt x="1843" y="28641"/>
                    </a:lnTo>
                    <a:lnTo>
                      <a:pt x="1922" y="32305"/>
                    </a:lnTo>
                    <a:lnTo>
                      <a:pt x="2041" y="35949"/>
                    </a:lnTo>
                    <a:lnTo>
                      <a:pt x="2140" y="39613"/>
                    </a:lnTo>
                    <a:lnTo>
                      <a:pt x="2160" y="41435"/>
                    </a:lnTo>
                    <a:lnTo>
                      <a:pt x="2199" y="43258"/>
                    </a:lnTo>
                    <a:lnTo>
                      <a:pt x="2199" y="45080"/>
                    </a:lnTo>
                    <a:lnTo>
                      <a:pt x="2180" y="46902"/>
                    </a:lnTo>
                    <a:lnTo>
                      <a:pt x="2140" y="48724"/>
                    </a:lnTo>
                    <a:lnTo>
                      <a:pt x="2061" y="50546"/>
                    </a:lnTo>
                    <a:lnTo>
                      <a:pt x="1962" y="52349"/>
                    </a:lnTo>
                    <a:lnTo>
                      <a:pt x="1803" y="54151"/>
                    </a:lnTo>
                    <a:lnTo>
                      <a:pt x="1625" y="55934"/>
                    </a:lnTo>
                    <a:lnTo>
                      <a:pt x="1526" y="56845"/>
                    </a:lnTo>
                    <a:lnTo>
                      <a:pt x="1387" y="57736"/>
                    </a:lnTo>
                    <a:lnTo>
                      <a:pt x="1249" y="58706"/>
                    </a:lnTo>
                    <a:lnTo>
                      <a:pt x="1090" y="59697"/>
                    </a:lnTo>
                    <a:lnTo>
                      <a:pt x="734" y="61638"/>
                    </a:lnTo>
                    <a:lnTo>
                      <a:pt x="575" y="62628"/>
                    </a:lnTo>
                    <a:lnTo>
                      <a:pt x="417" y="63599"/>
                    </a:lnTo>
                    <a:lnTo>
                      <a:pt x="278" y="64589"/>
                    </a:lnTo>
                    <a:lnTo>
                      <a:pt x="179" y="65579"/>
                    </a:lnTo>
                    <a:lnTo>
                      <a:pt x="80" y="66669"/>
                    </a:lnTo>
                    <a:lnTo>
                      <a:pt x="41" y="67758"/>
                    </a:lnTo>
                    <a:lnTo>
                      <a:pt x="1" y="68847"/>
                    </a:lnTo>
                    <a:lnTo>
                      <a:pt x="1" y="69937"/>
                    </a:lnTo>
                    <a:lnTo>
                      <a:pt x="21" y="71046"/>
                    </a:lnTo>
                    <a:lnTo>
                      <a:pt x="41" y="72135"/>
                    </a:lnTo>
                    <a:lnTo>
                      <a:pt x="140" y="74314"/>
                    </a:lnTo>
                    <a:lnTo>
                      <a:pt x="140" y="74393"/>
                    </a:lnTo>
                    <a:lnTo>
                      <a:pt x="179" y="74452"/>
                    </a:lnTo>
                    <a:lnTo>
                      <a:pt x="199" y="74512"/>
                    </a:lnTo>
                    <a:lnTo>
                      <a:pt x="239" y="74551"/>
                    </a:lnTo>
                    <a:lnTo>
                      <a:pt x="338" y="74611"/>
                    </a:lnTo>
                    <a:lnTo>
                      <a:pt x="437" y="74631"/>
                    </a:lnTo>
                    <a:lnTo>
                      <a:pt x="536" y="74611"/>
                    </a:lnTo>
                    <a:lnTo>
                      <a:pt x="635" y="74551"/>
                    </a:lnTo>
                    <a:lnTo>
                      <a:pt x="655" y="74512"/>
                    </a:lnTo>
                    <a:lnTo>
                      <a:pt x="694" y="74452"/>
                    </a:lnTo>
                    <a:lnTo>
                      <a:pt x="714" y="74393"/>
                    </a:lnTo>
                    <a:lnTo>
                      <a:pt x="714" y="74314"/>
                    </a:lnTo>
                    <a:lnTo>
                      <a:pt x="615" y="72373"/>
                    </a:lnTo>
                    <a:lnTo>
                      <a:pt x="595" y="71402"/>
                    </a:lnTo>
                    <a:lnTo>
                      <a:pt x="575" y="70432"/>
                    </a:lnTo>
                    <a:lnTo>
                      <a:pt x="575" y="69461"/>
                    </a:lnTo>
                    <a:lnTo>
                      <a:pt x="575" y="68491"/>
                    </a:lnTo>
                    <a:lnTo>
                      <a:pt x="615" y="67520"/>
                    </a:lnTo>
                    <a:lnTo>
                      <a:pt x="655" y="66550"/>
                    </a:lnTo>
                    <a:lnTo>
                      <a:pt x="734" y="65619"/>
                    </a:lnTo>
                    <a:lnTo>
                      <a:pt x="853" y="64688"/>
                    </a:lnTo>
                    <a:lnTo>
                      <a:pt x="971" y="63757"/>
                    </a:lnTo>
                    <a:lnTo>
                      <a:pt x="1130" y="62846"/>
                    </a:lnTo>
                    <a:lnTo>
                      <a:pt x="1447" y="61004"/>
                    </a:lnTo>
                    <a:lnTo>
                      <a:pt x="1744" y="59162"/>
                    </a:lnTo>
                    <a:lnTo>
                      <a:pt x="1883" y="58271"/>
                    </a:lnTo>
                    <a:lnTo>
                      <a:pt x="2021" y="57379"/>
                    </a:lnTo>
                    <a:lnTo>
                      <a:pt x="2239" y="55597"/>
                    </a:lnTo>
                    <a:lnTo>
                      <a:pt x="2397" y="53814"/>
                    </a:lnTo>
                    <a:lnTo>
                      <a:pt x="2536" y="52012"/>
                    </a:lnTo>
                    <a:lnTo>
                      <a:pt x="2635" y="50210"/>
                    </a:lnTo>
                    <a:lnTo>
                      <a:pt x="2714" y="48407"/>
                    </a:lnTo>
                    <a:lnTo>
                      <a:pt x="2734" y="46605"/>
                    </a:lnTo>
                    <a:lnTo>
                      <a:pt x="2754" y="44803"/>
                    </a:lnTo>
                    <a:lnTo>
                      <a:pt x="2754" y="43000"/>
                    </a:lnTo>
                    <a:lnTo>
                      <a:pt x="2714" y="41218"/>
                    </a:lnTo>
                    <a:lnTo>
                      <a:pt x="2635" y="37613"/>
                    </a:lnTo>
                    <a:lnTo>
                      <a:pt x="2536" y="34008"/>
                    </a:lnTo>
                    <a:lnTo>
                      <a:pt x="2437" y="30423"/>
                    </a:lnTo>
                    <a:lnTo>
                      <a:pt x="2397" y="28621"/>
                    </a:lnTo>
                    <a:lnTo>
                      <a:pt x="2358" y="26818"/>
                    </a:lnTo>
                    <a:lnTo>
                      <a:pt x="2358" y="25016"/>
                    </a:lnTo>
                    <a:lnTo>
                      <a:pt x="2378" y="23234"/>
                    </a:lnTo>
                    <a:lnTo>
                      <a:pt x="2397" y="21431"/>
                    </a:lnTo>
                    <a:lnTo>
                      <a:pt x="2477" y="19629"/>
                    </a:lnTo>
                    <a:lnTo>
                      <a:pt x="2556" y="17826"/>
                    </a:lnTo>
                    <a:lnTo>
                      <a:pt x="2695" y="16044"/>
                    </a:lnTo>
                    <a:lnTo>
                      <a:pt x="2794" y="15034"/>
                    </a:lnTo>
                    <a:lnTo>
                      <a:pt x="2893" y="14043"/>
                    </a:lnTo>
                    <a:lnTo>
                      <a:pt x="3011" y="13053"/>
                    </a:lnTo>
                    <a:lnTo>
                      <a:pt x="3130" y="12043"/>
                    </a:lnTo>
                    <a:lnTo>
                      <a:pt x="3289" y="11053"/>
                    </a:lnTo>
                    <a:lnTo>
                      <a:pt x="3447" y="10062"/>
                    </a:lnTo>
                    <a:lnTo>
                      <a:pt x="3625" y="9092"/>
                    </a:lnTo>
                    <a:lnTo>
                      <a:pt x="3824" y="8102"/>
                    </a:lnTo>
                    <a:lnTo>
                      <a:pt x="4041" y="7131"/>
                    </a:lnTo>
                    <a:lnTo>
                      <a:pt x="4259" y="6161"/>
                    </a:lnTo>
                    <a:lnTo>
                      <a:pt x="4517" y="5210"/>
                    </a:lnTo>
                    <a:lnTo>
                      <a:pt x="4774" y="4259"/>
                    </a:lnTo>
                    <a:lnTo>
                      <a:pt x="5052" y="3308"/>
                    </a:lnTo>
                    <a:lnTo>
                      <a:pt x="5368" y="2358"/>
                    </a:lnTo>
                    <a:lnTo>
                      <a:pt x="5685" y="1427"/>
                    </a:lnTo>
                    <a:lnTo>
                      <a:pt x="6042" y="496"/>
                    </a:lnTo>
                    <a:lnTo>
                      <a:pt x="6062" y="437"/>
                    </a:lnTo>
                    <a:lnTo>
                      <a:pt x="6062" y="357"/>
                    </a:lnTo>
                    <a:lnTo>
                      <a:pt x="6042" y="238"/>
                    </a:lnTo>
                    <a:lnTo>
                      <a:pt x="5982" y="120"/>
                    </a:lnTo>
                    <a:lnTo>
                      <a:pt x="5903" y="40"/>
                    </a:lnTo>
                    <a:lnTo>
                      <a:pt x="580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0" name="Google Shape;6730;p24"/>
              <p:cNvSpPr/>
              <p:nvPr/>
            </p:nvSpPr>
            <p:spPr>
              <a:xfrm>
                <a:off x="1369375" y="2829750"/>
                <a:ext cx="89650" cy="378825"/>
              </a:xfrm>
              <a:custGeom>
                <a:avLst/>
                <a:gdLst/>
                <a:ahLst/>
                <a:cxnLst/>
                <a:rect l="l" t="t" r="r" b="b"/>
                <a:pathLst>
                  <a:path w="3586" h="15153" extrusionOk="0">
                    <a:moveTo>
                      <a:pt x="2119" y="1"/>
                    </a:moveTo>
                    <a:lnTo>
                      <a:pt x="2020" y="21"/>
                    </a:lnTo>
                    <a:lnTo>
                      <a:pt x="1921" y="40"/>
                    </a:lnTo>
                    <a:lnTo>
                      <a:pt x="1842" y="80"/>
                    </a:lnTo>
                    <a:lnTo>
                      <a:pt x="1664" y="179"/>
                    </a:lnTo>
                    <a:lnTo>
                      <a:pt x="1525" y="338"/>
                    </a:lnTo>
                    <a:lnTo>
                      <a:pt x="1387" y="496"/>
                    </a:lnTo>
                    <a:lnTo>
                      <a:pt x="1268" y="694"/>
                    </a:lnTo>
                    <a:lnTo>
                      <a:pt x="1169" y="892"/>
                    </a:lnTo>
                    <a:lnTo>
                      <a:pt x="1010" y="1328"/>
                    </a:lnTo>
                    <a:lnTo>
                      <a:pt x="872" y="1803"/>
                    </a:lnTo>
                    <a:lnTo>
                      <a:pt x="753" y="2279"/>
                    </a:lnTo>
                    <a:lnTo>
                      <a:pt x="654" y="2754"/>
                    </a:lnTo>
                    <a:lnTo>
                      <a:pt x="495" y="3744"/>
                    </a:lnTo>
                    <a:lnTo>
                      <a:pt x="357" y="4695"/>
                    </a:lnTo>
                    <a:lnTo>
                      <a:pt x="218" y="5705"/>
                    </a:lnTo>
                    <a:lnTo>
                      <a:pt x="119" y="6735"/>
                    </a:lnTo>
                    <a:lnTo>
                      <a:pt x="40" y="7745"/>
                    </a:lnTo>
                    <a:lnTo>
                      <a:pt x="0" y="8775"/>
                    </a:lnTo>
                    <a:lnTo>
                      <a:pt x="0" y="9805"/>
                    </a:lnTo>
                    <a:lnTo>
                      <a:pt x="20" y="10835"/>
                    </a:lnTo>
                    <a:lnTo>
                      <a:pt x="79" y="11845"/>
                    </a:lnTo>
                    <a:lnTo>
                      <a:pt x="159" y="12875"/>
                    </a:lnTo>
                    <a:lnTo>
                      <a:pt x="178" y="12954"/>
                    </a:lnTo>
                    <a:lnTo>
                      <a:pt x="198" y="13014"/>
                    </a:lnTo>
                    <a:lnTo>
                      <a:pt x="238" y="13073"/>
                    </a:lnTo>
                    <a:lnTo>
                      <a:pt x="277" y="13113"/>
                    </a:lnTo>
                    <a:lnTo>
                      <a:pt x="376" y="13172"/>
                    </a:lnTo>
                    <a:lnTo>
                      <a:pt x="475" y="13192"/>
                    </a:lnTo>
                    <a:lnTo>
                      <a:pt x="575" y="13172"/>
                    </a:lnTo>
                    <a:lnTo>
                      <a:pt x="634" y="13152"/>
                    </a:lnTo>
                    <a:lnTo>
                      <a:pt x="674" y="13113"/>
                    </a:lnTo>
                    <a:lnTo>
                      <a:pt x="693" y="13073"/>
                    </a:lnTo>
                    <a:lnTo>
                      <a:pt x="713" y="13014"/>
                    </a:lnTo>
                    <a:lnTo>
                      <a:pt x="733" y="12954"/>
                    </a:lnTo>
                    <a:lnTo>
                      <a:pt x="733" y="12875"/>
                    </a:lnTo>
                    <a:lnTo>
                      <a:pt x="654" y="12063"/>
                    </a:lnTo>
                    <a:lnTo>
                      <a:pt x="614" y="11231"/>
                    </a:lnTo>
                    <a:lnTo>
                      <a:pt x="575" y="10419"/>
                    </a:lnTo>
                    <a:lnTo>
                      <a:pt x="575" y="9607"/>
                    </a:lnTo>
                    <a:lnTo>
                      <a:pt x="575" y="8775"/>
                    </a:lnTo>
                    <a:lnTo>
                      <a:pt x="594" y="7963"/>
                    </a:lnTo>
                    <a:lnTo>
                      <a:pt x="654" y="7151"/>
                    </a:lnTo>
                    <a:lnTo>
                      <a:pt x="713" y="6339"/>
                    </a:lnTo>
                    <a:lnTo>
                      <a:pt x="812" y="5507"/>
                    </a:lnTo>
                    <a:lnTo>
                      <a:pt x="931" y="4675"/>
                    </a:lnTo>
                    <a:lnTo>
                      <a:pt x="1070" y="3863"/>
                    </a:lnTo>
                    <a:lnTo>
                      <a:pt x="1228" y="3031"/>
                    </a:lnTo>
                    <a:lnTo>
                      <a:pt x="1387" y="2279"/>
                    </a:lnTo>
                    <a:lnTo>
                      <a:pt x="1466" y="1902"/>
                    </a:lnTo>
                    <a:lnTo>
                      <a:pt x="1565" y="1526"/>
                    </a:lnTo>
                    <a:lnTo>
                      <a:pt x="1624" y="1348"/>
                    </a:lnTo>
                    <a:lnTo>
                      <a:pt x="1703" y="1130"/>
                    </a:lnTo>
                    <a:lnTo>
                      <a:pt x="1803" y="932"/>
                    </a:lnTo>
                    <a:lnTo>
                      <a:pt x="1862" y="853"/>
                    </a:lnTo>
                    <a:lnTo>
                      <a:pt x="1921" y="793"/>
                    </a:lnTo>
                    <a:lnTo>
                      <a:pt x="1981" y="753"/>
                    </a:lnTo>
                    <a:lnTo>
                      <a:pt x="2040" y="734"/>
                    </a:lnTo>
                    <a:lnTo>
                      <a:pt x="2159" y="734"/>
                    </a:lnTo>
                    <a:lnTo>
                      <a:pt x="2278" y="773"/>
                    </a:lnTo>
                    <a:lnTo>
                      <a:pt x="2377" y="853"/>
                    </a:lnTo>
                    <a:lnTo>
                      <a:pt x="2456" y="952"/>
                    </a:lnTo>
                    <a:lnTo>
                      <a:pt x="2535" y="1090"/>
                    </a:lnTo>
                    <a:lnTo>
                      <a:pt x="2634" y="1328"/>
                    </a:lnTo>
                    <a:lnTo>
                      <a:pt x="2753" y="1704"/>
                    </a:lnTo>
                    <a:lnTo>
                      <a:pt x="2852" y="2120"/>
                    </a:lnTo>
                    <a:lnTo>
                      <a:pt x="2912" y="2516"/>
                    </a:lnTo>
                    <a:lnTo>
                      <a:pt x="2951" y="2952"/>
                    </a:lnTo>
                    <a:lnTo>
                      <a:pt x="2971" y="3368"/>
                    </a:lnTo>
                    <a:lnTo>
                      <a:pt x="2991" y="3784"/>
                    </a:lnTo>
                    <a:lnTo>
                      <a:pt x="3011" y="4616"/>
                    </a:lnTo>
                    <a:lnTo>
                      <a:pt x="3011" y="5507"/>
                    </a:lnTo>
                    <a:lnTo>
                      <a:pt x="2971" y="6398"/>
                    </a:lnTo>
                    <a:lnTo>
                      <a:pt x="2912" y="7270"/>
                    </a:lnTo>
                    <a:lnTo>
                      <a:pt x="2813" y="8161"/>
                    </a:lnTo>
                    <a:lnTo>
                      <a:pt x="2694" y="8993"/>
                    </a:lnTo>
                    <a:lnTo>
                      <a:pt x="2575" y="9825"/>
                    </a:lnTo>
                    <a:lnTo>
                      <a:pt x="2436" y="10657"/>
                    </a:lnTo>
                    <a:lnTo>
                      <a:pt x="2278" y="11469"/>
                    </a:lnTo>
                    <a:lnTo>
                      <a:pt x="1941" y="13113"/>
                    </a:lnTo>
                    <a:lnTo>
                      <a:pt x="1585" y="14737"/>
                    </a:lnTo>
                    <a:lnTo>
                      <a:pt x="1585" y="14816"/>
                    </a:lnTo>
                    <a:lnTo>
                      <a:pt x="1585" y="14875"/>
                    </a:lnTo>
                    <a:lnTo>
                      <a:pt x="1585" y="14955"/>
                    </a:lnTo>
                    <a:lnTo>
                      <a:pt x="1624" y="14994"/>
                    </a:lnTo>
                    <a:lnTo>
                      <a:pt x="1703" y="15093"/>
                    </a:lnTo>
                    <a:lnTo>
                      <a:pt x="1783" y="15133"/>
                    </a:lnTo>
                    <a:lnTo>
                      <a:pt x="1902" y="15153"/>
                    </a:lnTo>
                    <a:lnTo>
                      <a:pt x="2001" y="15133"/>
                    </a:lnTo>
                    <a:lnTo>
                      <a:pt x="2040" y="15093"/>
                    </a:lnTo>
                    <a:lnTo>
                      <a:pt x="2080" y="15054"/>
                    </a:lnTo>
                    <a:lnTo>
                      <a:pt x="2119" y="14994"/>
                    </a:lnTo>
                    <a:lnTo>
                      <a:pt x="2139" y="14915"/>
                    </a:lnTo>
                    <a:lnTo>
                      <a:pt x="2575" y="12875"/>
                    </a:lnTo>
                    <a:lnTo>
                      <a:pt x="2793" y="11845"/>
                    </a:lnTo>
                    <a:lnTo>
                      <a:pt x="2971" y="10835"/>
                    </a:lnTo>
                    <a:lnTo>
                      <a:pt x="3149" y="9785"/>
                    </a:lnTo>
                    <a:lnTo>
                      <a:pt x="3308" y="8755"/>
                    </a:lnTo>
                    <a:lnTo>
                      <a:pt x="3427" y="7705"/>
                    </a:lnTo>
                    <a:lnTo>
                      <a:pt x="3526" y="6676"/>
                    </a:lnTo>
                    <a:lnTo>
                      <a:pt x="3565" y="5626"/>
                    </a:lnTo>
                    <a:lnTo>
                      <a:pt x="3585" y="4576"/>
                    </a:lnTo>
                    <a:lnTo>
                      <a:pt x="3565" y="4061"/>
                    </a:lnTo>
                    <a:lnTo>
                      <a:pt x="3545" y="3546"/>
                    </a:lnTo>
                    <a:lnTo>
                      <a:pt x="3506" y="3031"/>
                    </a:lnTo>
                    <a:lnTo>
                      <a:pt x="3446" y="2516"/>
                    </a:lnTo>
                    <a:lnTo>
                      <a:pt x="3347" y="1823"/>
                    </a:lnTo>
                    <a:lnTo>
                      <a:pt x="3288" y="1467"/>
                    </a:lnTo>
                    <a:lnTo>
                      <a:pt x="3189" y="1110"/>
                    </a:lnTo>
                    <a:lnTo>
                      <a:pt x="3070" y="773"/>
                    </a:lnTo>
                    <a:lnTo>
                      <a:pt x="2991" y="615"/>
                    </a:lnTo>
                    <a:lnTo>
                      <a:pt x="2892" y="476"/>
                    </a:lnTo>
                    <a:lnTo>
                      <a:pt x="2793" y="338"/>
                    </a:lnTo>
                    <a:lnTo>
                      <a:pt x="2674" y="219"/>
                    </a:lnTo>
                    <a:lnTo>
                      <a:pt x="2555" y="139"/>
                    </a:lnTo>
                    <a:lnTo>
                      <a:pt x="2416" y="60"/>
                    </a:lnTo>
                    <a:lnTo>
                      <a:pt x="2317" y="21"/>
                    </a:lnTo>
                    <a:lnTo>
                      <a:pt x="221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1" name="Google Shape;6731;p24"/>
              <p:cNvSpPr/>
              <p:nvPr/>
            </p:nvSpPr>
            <p:spPr>
              <a:xfrm>
                <a:off x="1233700" y="1102150"/>
                <a:ext cx="94600" cy="2145050"/>
              </a:xfrm>
              <a:custGeom>
                <a:avLst/>
                <a:gdLst/>
                <a:ahLst/>
                <a:cxnLst/>
                <a:rect l="l" t="t" r="r" b="b"/>
                <a:pathLst>
                  <a:path w="3784" h="85802" extrusionOk="0">
                    <a:moveTo>
                      <a:pt x="2298" y="1"/>
                    </a:moveTo>
                    <a:lnTo>
                      <a:pt x="2199" y="21"/>
                    </a:lnTo>
                    <a:lnTo>
                      <a:pt x="2100" y="80"/>
                    </a:lnTo>
                    <a:lnTo>
                      <a:pt x="2060" y="120"/>
                    </a:lnTo>
                    <a:lnTo>
                      <a:pt x="2020" y="179"/>
                    </a:lnTo>
                    <a:lnTo>
                      <a:pt x="2001" y="239"/>
                    </a:lnTo>
                    <a:lnTo>
                      <a:pt x="1981" y="318"/>
                    </a:lnTo>
                    <a:lnTo>
                      <a:pt x="1565" y="4596"/>
                    </a:lnTo>
                    <a:lnTo>
                      <a:pt x="1387" y="6755"/>
                    </a:lnTo>
                    <a:lnTo>
                      <a:pt x="1228" y="8894"/>
                    </a:lnTo>
                    <a:lnTo>
                      <a:pt x="1090" y="11053"/>
                    </a:lnTo>
                    <a:lnTo>
                      <a:pt x="1010" y="13212"/>
                    </a:lnTo>
                    <a:lnTo>
                      <a:pt x="971" y="14281"/>
                    </a:lnTo>
                    <a:lnTo>
                      <a:pt x="971" y="15371"/>
                    </a:lnTo>
                    <a:lnTo>
                      <a:pt x="971" y="16440"/>
                    </a:lnTo>
                    <a:lnTo>
                      <a:pt x="971" y="17529"/>
                    </a:lnTo>
                    <a:lnTo>
                      <a:pt x="1030" y="19688"/>
                    </a:lnTo>
                    <a:lnTo>
                      <a:pt x="1149" y="21867"/>
                    </a:lnTo>
                    <a:lnTo>
                      <a:pt x="1268" y="24026"/>
                    </a:lnTo>
                    <a:lnTo>
                      <a:pt x="1426" y="26205"/>
                    </a:lnTo>
                    <a:lnTo>
                      <a:pt x="1783" y="30542"/>
                    </a:lnTo>
                    <a:lnTo>
                      <a:pt x="2139" y="34860"/>
                    </a:lnTo>
                    <a:lnTo>
                      <a:pt x="2496" y="39138"/>
                    </a:lnTo>
                    <a:lnTo>
                      <a:pt x="2674" y="41277"/>
                    </a:lnTo>
                    <a:lnTo>
                      <a:pt x="2833" y="43416"/>
                    </a:lnTo>
                    <a:lnTo>
                      <a:pt x="2991" y="45555"/>
                    </a:lnTo>
                    <a:lnTo>
                      <a:pt x="3110" y="47694"/>
                    </a:lnTo>
                    <a:lnTo>
                      <a:pt x="3189" y="49853"/>
                    </a:lnTo>
                    <a:lnTo>
                      <a:pt x="3209" y="50923"/>
                    </a:lnTo>
                    <a:lnTo>
                      <a:pt x="3209" y="51992"/>
                    </a:lnTo>
                    <a:lnTo>
                      <a:pt x="3209" y="53062"/>
                    </a:lnTo>
                    <a:lnTo>
                      <a:pt x="3189" y="54131"/>
                    </a:lnTo>
                    <a:lnTo>
                      <a:pt x="3149" y="55201"/>
                    </a:lnTo>
                    <a:lnTo>
                      <a:pt x="3070" y="56270"/>
                    </a:lnTo>
                    <a:lnTo>
                      <a:pt x="2991" y="57340"/>
                    </a:lnTo>
                    <a:lnTo>
                      <a:pt x="2892" y="58409"/>
                    </a:lnTo>
                    <a:lnTo>
                      <a:pt x="2753" y="59479"/>
                    </a:lnTo>
                    <a:lnTo>
                      <a:pt x="2595" y="60529"/>
                    </a:lnTo>
                    <a:lnTo>
                      <a:pt x="2417" y="61578"/>
                    </a:lnTo>
                    <a:lnTo>
                      <a:pt x="2238" y="62589"/>
                    </a:lnTo>
                    <a:lnTo>
                      <a:pt x="1842" y="64648"/>
                    </a:lnTo>
                    <a:lnTo>
                      <a:pt x="1426" y="66688"/>
                    </a:lnTo>
                    <a:lnTo>
                      <a:pt x="1010" y="68729"/>
                    </a:lnTo>
                    <a:lnTo>
                      <a:pt x="832" y="69778"/>
                    </a:lnTo>
                    <a:lnTo>
                      <a:pt x="654" y="70828"/>
                    </a:lnTo>
                    <a:lnTo>
                      <a:pt x="476" y="71878"/>
                    </a:lnTo>
                    <a:lnTo>
                      <a:pt x="337" y="72947"/>
                    </a:lnTo>
                    <a:lnTo>
                      <a:pt x="218" y="74017"/>
                    </a:lnTo>
                    <a:lnTo>
                      <a:pt x="119" y="75086"/>
                    </a:lnTo>
                    <a:lnTo>
                      <a:pt x="40" y="76156"/>
                    </a:lnTo>
                    <a:lnTo>
                      <a:pt x="0" y="77206"/>
                    </a:lnTo>
                    <a:lnTo>
                      <a:pt x="0" y="78275"/>
                    </a:lnTo>
                    <a:lnTo>
                      <a:pt x="40" y="79345"/>
                    </a:lnTo>
                    <a:lnTo>
                      <a:pt x="99" y="80414"/>
                    </a:lnTo>
                    <a:lnTo>
                      <a:pt x="238" y="81464"/>
                    </a:lnTo>
                    <a:lnTo>
                      <a:pt x="317" y="81979"/>
                    </a:lnTo>
                    <a:lnTo>
                      <a:pt x="396" y="82514"/>
                    </a:lnTo>
                    <a:lnTo>
                      <a:pt x="495" y="83029"/>
                    </a:lnTo>
                    <a:lnTo>
                      <a:pt x="614" y="83544"/>
                    </a:lnTo>
                    <a:lnTo>
                      <a:pt x="753" y="84059"/>
                    </a:lnTo>
                    <a:lnTo>
                      <a:pt x="892" y="84574"/>
                    </a:lnTo>
                    <a:lnTo>
                      <a:pt x="1050" y="85088"/>
                    </a:lnTo>
                    <a:lnTo>
                      <a:pt x="1228" y="85584"/>
                    </a:lnTo>
                    <a:lnTo>
                      <a:pt x="1248" y="85643"/>
                    </a:lnTo>
                    <a:lnTo>
                      <a:pt x="1288" y="85702"/>
                    </a:lnTo>
                    <a:lnTo>
                      <a:pt x="1347" y="85742"/>
                    </a:lnTo>
                    <a:lnTo>
                      <a:pt x="1387" y="85782"/>
                    </a:lnTo>
                    <a:lnTo>
                      <a:pt x="1506" y="85802"/>
                    </a:lnTo>
                    <a:lnTo>
                      <a:pt x="1605" y="85782"/>
                    </a:lnTo>
                    <a:lnTo>
                      <a:pt x="1704" y="85742"/>
                    </a:lnTo>
                    <a:lnTo>
                      <a:pt x="1763" y="85663"/>
                    </a:lnTo>
                    <a:lnTo>
                      <a:pt x="1783" y="85603"/>
                    </a:lnTo>
                    <a:lnTo>
                      <a:pt x="1803" y="85544"/>
                    </a:lnTo>
                    <a:lnTo>
                      <a:pt x="1783" y="85485"/>
                    </a:lnTo>
                    <a:lnTo>
                      <a:pt x="1763" y="85405"/>
                    </a:lnTo>
                    <a:lnTo>
                      <a:pt x="1605" y="84950"/>
                    </a:lnTo>
                    <a:lnTo>
                      <a:pt x="1466" y="84474"/>
                    </a:lnTo>
                    <a:lnTo>
                      <a:pt x="1327" y="83999"/>
                    </a:lnTo>
                    <a:lnTo>
                      <a:pt x="1208" y="83524"/>
                    </a:lnTo>
                    <a:lnTo>
                      <a:pt x="991" y="82573"/>
                    </a:lnTo>
                    <a:lnTo>
                      <a:pt x="832" y="81603"/>
                    </a:lnTo>
                    <a:lnTo>
                      <a:pt x="713" y="80632"/>
                    </a:lnTo>
                    <a:lnTo>
                      <a:pt x="614" y="79662"/>
                    </a:lnTo>
                    <a:lnTo>
                      <a:pt x="575" y="78671"/>
                    </a:lnTo>
                    <a:lnTo>
                      <a:pt x="555" y="77681"/>
                    </a:lnTo>
                    <a:lnTo>
                      <a:pt x="575" y="76710"/>
                    </a:lnTo>
                    <a:lnTo>
                      <a:pt x="634" y="75720"/>
                    </a:lnTo>
                    <a:lnTo>
                      <a:pt x="713" y="74730"/>
                    </a:lnTo>
                    <a:lnTo>
                      <a:pt x="812" y="73740"/>
                    </a:lnTo>
                    <a:lnTo>
                      <a:pt x="931" y="72749"/>
                    </a:lnTo>
                    <a:lnTo>
                      <a:pt x="1070" y="71779"/>
                    </a:lnTo>
                    <a:lnTo>
                      <a:pt x="1228" y="70808"/>
                    </a:lnTo>
                    <a:lnTo>
                      <a:pt x="1387" y="69838"/>
                    </a:lnTo>
                    <a:lnTo>
                      <a:pt x="1763" y="67837"/>
                    </a:lnTo>
                    <a:lnTo>
                      <a:pt x="2159" y="65837"/>
                    </a:lnTo>
                    <a:lnTo>
                      <a:pt x="2535" y="63856"/>
                    </a:lnTo>
                    <a:lnTo>
                      <a:pt x="2892" y="61856"/>
                    </a:lnTo>
                    <a:lnTo>
                      <a:pt x="3070" y="60865"/>
                    </a:lnTo>
                    <a:lnTo>
                      <a:pt x="3209" y="59855"/>
                    </a:lnTo>
                    <a:lnTo>
                      <a:pt x="3367" y="58865"/>
                    </a:lnTo>
                    <a:lnTo>
                      <a:pt x="3486" y="57855"/>
                    </a:lnTo>
                    <a:lnTo>
                      <a:pt x="3585" y="56845"/>
                    </a:lnTo>
                    <a:lnTo>
                      <a:pt x="3664" y="55815"/>
                    </a:lnTo>
                    <a:lnTo>
                      <a:pt x="3724" y="54805"/>
                    </a:lnTo>
                    <a:lnTo>
                      <a:pt x="3763" y="53775"/>
                    </a:lnTo>
                    <a:lnTo>
                      <a:pt x="3783" y="52705"/>
                    </a:lnTo>
                    <a:lnTo>
                      <a:pt x="3783" y="51636"/>
                    </a:lnTo>
                    <a:lnTo>
                      <a:pt x="3763" y="50566"/>
                    </a:lnTo>
                    <a:lnTo>
                      <a:pt x="3744" y="49497"/>
                    </a:lnTo>
                    <a:lnTo>
                      <a:pt x="3645" y="47358"/>
                    </a:lnTo>
                    <a:lnTo>
                      <a:pt x="3526" y="45219"/>
                    </a:lnTo>
                    <a:lnTo>
                      <a:pt x="3367" y="43079"/>
                    </a:lnTo>
                    <a:lnTo>
                      <a:pt x="3209" y="40940"/>
                    </a:lnTo>
                    <a:lnTo>
                      <a:pt x="2852" y="36682"/>
                    </a:lnTo>
                    <a:lnTo>
                      <a:pt x="2516" y="32424"/>
                    </a:lnTo>
                    <a:lnTo>
                      <a:pt x="2159" y="28165"/>
                    </a:lnTo>
                    <a:lnTo>
                      <a:pt x="2001" y="26026"/>
                    </a:lnTo>
                    <a:lnTo>
                      <a:pt x="1842" y="23907"/>
                    </a:lnTo>
                    <a:lnTo>
                      <a:pt x="1723" y="21768"/>
                    </a:lnTo>
                    <a:lnTo>
                      <a:pt x="1605" y="19649"/>
                    </a:lnTo>
                    <a:lnTo>
                      <a:pt x="1565" y="18421"/>
                    </a:lnTo>
                    <a:lnTo>
                      <a:pt x="1545" y="17213"/>
                    </a:lnTo>
                    <a:lnTo>
                      <a:pt x="1545" y="16004"/>
                    </a:lnTo>
                    <a:lnTo>
                      <a:pt x="1545" y="14796"/>
                    </a:lnTo>
                    <a:lnTo>
                      <a:pt x="1585" y="13588"/>
                    </a:lnTo>
                    <a:lnTo>
                      <a:pt x="1624" y="12380"/>
                    </a:lnTo>
                    <a:lnTo>
                      <a:pt x="1684" y="11172"/>
                    </a:lnTo>
                    <a:lnTo>
                      <a:pt x="1743" y="9963"/>
                    </a:lnTo>
                    <a:lnTo>
                      <a:pt x="1902" y="7547"/>
                    </a:lnTo>
                    <a:lnTo>
                      <a:pt x="2100" y="5131"/>
                    </a:lnTo>
                    <a:lnTo>
                      <a:pt x="2318" y="2714"/>
                    </a:lnTo>
                    <a:lnTo>
                      <a:pt x="2555" y="318"/>
                    </a:lnTo>
                    <a:lnTo>
                      <a:pt x="2555" y="239"/>
                    </a:lnTo>
                    <a:lnTo>
                      <a:pt x="2535" y="179"/>
                    </a:lnTo>
                    <a:lnTo>
                      <a:pt x="2516" y="120"/>
                    </a:lnTo>
                    <a:lnTo>
                      <a:pt x="2476" y="80"/>
                    </a:lnTo>
                    <a:lnTo>
                      <a:pt x="2397" y="21"/>
                    </a:lnTo>
                    <a:lnTo>
                      <a:pt x="2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2" name="Google Shape;6732;p24"/>
              <p:cNvSpPr/>
              <p:nvPr/>
            </p:nvSpPr>
            <p:spPr>
              <a:xfrm>
                <a:off x="1278250" y="682275"/>
                <a:ext cx="178775" cy="730375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29215" extrusionOk="0">
                    <a:moveTo>
                      <a:pt x="6755" y="0"/>
                    </a:moveTo>
                    <a:lnTo>
                      <a:pt x="6695" y="40"/>
                    </a:lnTo>
                    <a:lnTo>
                      <a:pt x="6656" y="79"/>
                    </a:lnTo>
                    <a:lnTo>
                      <a:pt x="6596" y="139"/>
                    </a:lnTo>
                    <a:lnTo>
                      <a:pt x="6299" y="674"/>
                    </a:lnTo>
                    <a:lnTo>
                      <a:pt x="6022" y="1208"/>
                    </a:lnTo>
                    <a:lnTo>
                      <a:pt x="5764" y="1743"/>
                    </a:lnTo>
                    <a:lnTo>
                      <a:pt x="5547" y="2298"/>
                    </a:lnTo>
                    <a:lnTo>
                      <a:pt x="5368" y="2872"/>
                    </a:lnTo>
                    <a:lnTo>
                      <a:pt x="5210" y="3446"/>
                    </a:lnTo>
                    <a:lnTo>
                      <a:pt x="5071" y="4021"/>
                    </a:lnTo>
                    <a:lnTo>
                      <a:pt x="4952" y="4595"/>
                    </a:lnTo>
                    <a:lnTo>
                      <a:pt x="4853" y="5189"/>
                    </a:lnTo>
                    <a:lnTo>
                      <a:pt x="4794" y="5784"/>
                    </a:lnTo>
                    <a:lnTo>
                      <a:pt x="4734" y="6378"/>
                    </a:lnTo>
                    <a:lnTo>
                      <a:pt x="4695" y="6972"/>
                    </a:lnTo>
                    <a:lnTo>
                      <a:pt x="4675" y="7586"/>
                    </a:lnTo>
                    <a:lnTo>
                      <a:pt x="4675" y="8180"/>
                    </a:lnTo>
                    <a:lnTo>
                      <a:pt x="4695" y="9408"/>
                    </a:lnTo>
                    <a:lnTo>
                      <a:pt x="4754" y="10636"/>
                    </a:lnTo>
                    <a:lnTo>
                      <a:pt x="4834" y="11884"/>
                    </a:lnTo>
                    <a:lnTo>
                      <a:pt x="5032" y="14340"/>
                    </a:lnTo>
                    <a:lnTo>
                      <a:pt x="5131" y="15588"/>
                    </a:lnTo>
                    <a:lnTo>
                      <a:pt x="5190" y="16796"/>
                    </a:lnTo>
                    <a:lnTo>
                      <a:pt x="5210" y="18004"/>
                    </a:lnTo>
                    <a:lnTo>
                      <a:pt x="5210" y="18598"/>
                    </a:lnTo>
                    <a:lnTo>
                      <a:pt x="5190" y="19192"/>
                    </a:lnTo>
                    <a:lnTo>
                      <a:pt x="5131" y="19886"/>
                    </a:lnTo>
                    <a:lnTo>
                      <a:pt x="5071" y="20579"/>
                    </a:lnTo>
                    <a:lnTo>
                      <a:pt x="4972" y="21272"/>
                    </a:lnTo>
                    <a:lnTo>
                      <a:pt x="4873" y="21946"/>
                    </a:lnTo>
                    <a:lnTo>
                      <a:pt x="4754" y="22619"/>
                    </a:lnTo>
                    <a:lnTo>
                      <a:pt x="4596" y="23292"/>
                    </a:lnTo>
                    <a:lnTo>
                      <a:pt x="4457" y="23966"/>
                    </a:lnTo>
                    <a:lnTo>
                      <a:pt x="4279" y="24639"/>
                    </a:lnTo>
                    <a:lnTo>
                      <a:pt x="3942" y="25907"/>
                    </a:lnTo>
                    <a:lnTo>
                      <a:pt x="3566" y="27174"/>
                    </a:lnTo>
                    <a:lnTo>
                      <a:pt x="3506" y="27452"/>
                    </a:lnTo>
                    <a:lnTo>
                      <a:pt x="3388" y="27848"/>
                    </a:lnTo>
                    <a:lnTo>
                      <a:pt x="3328" y="28046"/>
                    </a:lnTo>
                    <a:lnTo>
                      <a:pt x="3269" y="28204"/>
                    </a:lnTo>
                    <a:lnTo>
                      <a:pt x="3209" y="28323"/>
                    </a:lnTo>
                    <a:lnTo>
                      <a:pt x="3170" y="28363"/>
                    </a:lnTo>
                    <a:lnTo>
                      <a:pt x="3110" y="28363"/>
                    </a:lnTo>
                    <a:lnTo>
                      <a:pt x="3071" y="28323"/>
                    </a:lnTo>
                    <a:lnTo>
                      <a:pt x="3011" y="28224"/>
                    </a:lnTo>
                    <a:lnTo>
                      <a:pt x="2952" y="28066"/>
                    </a:lnTo>
                    <a:lnTo>
                      <a:pt x="2912" y="27887"/>
                    </a:lnTo>
                    <a:lnTo>
                      <a:pt x="2833" y="27491"/>
                    </a:lnTo>
                    <a:lnTo>
                      <a:pt x="2793" y="27194"/>
                    </a:lnTo>
                    <a:lnTo>
                      <a:pt x="2675" y="26521"/>
                    </a:lnTo>
                    <a:lnTo>
                      <a:pt x="2576" y="25867"/>
                    </a:lnTo>
                    <a:lnTo>
                      <a:pt x="2496" y="25174"/>
                    </a:lnTo>
                    <a:lnTo>
                      <a:pt x="2437" y="24501"/>
                    </a:lnTo>
                    <a:lnTo>
                      <a:pt x="2378" y="23827"/>
                    </a:lnTo>
                    <a:lnTo>
                      <a:pt x="2338" y="23154"/>
                    </a:lnTo>
                    <a:lnTo>
                      <a:pt x="2298" y="21787"/>
                    </a:lnTo>
                    <a:lnTo>
                      <a:pt x="2279" y="20420"/>
                    </a:lnTo>
                    <a:lnTo>
                      <a:pt x="2279" y="19054"/>
                    </a:lnTo>
                    <a:lnTo>
                      <a:pt x="2298" y="16321"/>
                    </a:lnTo>
                    <a:lnTo>
                      <a:pt x="2298" y="15152"/>
                    </a:lnTo>
                    <a:lnTo>
                      <a:pt x="2298" y="13904"/>
                    </a:lnTo>
                    <a:lnTo>
                      <a:pt x="2279" y="13270"/>
                    </a:lnTo>
                    <a:lnTo>
                      <a:pt x="2259" y="12637"/>
                    </a:lnTo>
                    <a:lnTo>
                      <a:pt x="2219" y="12003"/>
                    </a:lnTo>
                    <a:lnTo>
                      <a:pt x="2140" y="11369"/>
                    </a:lnTo>
                    <a:lnTo>
                      <a:pt x="2061" y="10735"/>
                    </a:lnTo>
                    <a:lnTo>
                      <a:pt x="1942" y="10121"/>
                    </a:lnTo>
                    <a:lnTo>
                      <a:pt x="1803" y="9527"/>
                    </a:lnTo>
                    <a:lnTo>
                      <a:pt x="1625" y="8953"/>
                    </a:lnTo>
                    <a:lnTo>
                      <a:pt x="1506" y="8675"/>
                    </a:lnTo>
                    <a:lnTo>
                      <a:pt x="1407" y="8398"/>
                    </a:lnTo>
                    <a:lnTo>
                      <a:pt x="1268" y="8141"/>
                    </a:lnTo>
                    <a:lnTo>
                      <a:pt x="1130" y="7883"/>
                    </a:lnTo>
                    <a:lnTo>
                      <a:pt x="991" y="7626"/>
                    </a:lnTo>
                    <a:lnTo>
                      <a:pt x="833" y="7388"/>
                    </a:lnTo>
                    <a:lnTo>
                      <a:pt x="654" y="7150"/>
                    </a:lnTo>
                    <a:lnTo>
                      <a:pt x="476" y="6932"/>
                    </a:lnTo>
                    <a:lnTo>
                      <a:pt x="437" y="6893"/>
                    </a:lnTo>
                    <a:lnTo>
                      <a:pt x="377" y="6853"/>
                    </a:lnTo>
                    <a:lnTo>
                      <a:pt x="318" y="6833"/>
                    </a:lnTo>
                    <a:lnTo>
                      <a:pt x="278" y="6833"/>
                    </a:lnTo>
                    <a:lnTo>
                      <a:pt x="159" y="6873"/>
                    </a:lnTo>
                    <a:lnTo>
                      <a:pt x="80" y="6952"/>
                    </a:lnTo>
                    <a:lnTo>
                      <a:pt x="21" y="7051"/>
                    </a:lnTo>
                    <a:lnTo>
                      <a:pt x="1" y="7150"/>
                    </a:lnTo>
                    <a:lnTo>
                      <a:pt x="1" y="7229"/>
                    </a:lnTo>
                    <a:lnTo>
                      <a:pt x="1" y="7289"/>
                    </a:lnTo>
                    <a:lnTo>
                      <a:pt x="40" y="7348"/>
                    </a:lnTo>
                    <a:lnTo>
                      <a:pt x="80" y="7408"/>
                    </a:lnTo>
                    <a:lnTo>
                      <a:pt x="258" y="7626"/>
                    </a:lnTo>
                    <a:lnTo>
                      <a:pt x="437" y="7863"/>
                    </a:lnTo>
                    <a:lnTo>
                      <a:pt x="595" y="8121"/>
                    </a:lnTo>
                    <a:lnTo>
                      <a:pt x="734" y="8378"/>
                    </a:lnTo>
                    <a:lnTo>
                      <a:pt x="852" y="8636"/>
                    </a:lnTo>
                    <a:lnTo>
                      <a:pt x="971" y="8913"/>
                    </a:lnTo>
                    <a:lnTo>
                      <a:pt x="1070" y="9190"/>
                    </a:lnTo>
                    <a:lnTo>
                      <a:pt x="1169" y="9468"/>
                    </a:lnTo>
                    <a:lnTo>
                      <a:pt x="1308" y="10062"/>
                    </a:lnTo>
                    <a:lnTo>
                      <a:pt x="1427" y="10656"/>
                    </a:lnTo>
                    <a:lnTo>
                      <a:pt x="1526" y="11270"/>
                    </a:lnTo>
                    <a:lnTo>
                      <a:pt x="1585" y="11884"/>
                    </a:lnTo>
                    <a:lnTo>
                      <a:pt x="1625" y="12577"/>
                    </a:lnTo>
                    <a:lnTo>
                      <a:pt x="1665" y="13270"/>
                    </a:lnTo>
                    <a:lnTo>
                      <a:pt x="1724" y="14657"/>
                    </a:lnTo>
                    <a:lnTo>
                      <a:pt x="1724" y="16043"/>
                    </a:lnTo>
                    <a:lnTo>
                      <a:pt x="1724" y="17430"/>
                    </a:lnTo>
                    <a:lnTo>
                      <a:pt x="1704" y="20143"/>
                    </a:lnTo>
                    <a:lnTo>
                      <a:pt x="1724" y="21510"/>
                    </a:lnTo>
                    <a:lnTo>
                      <a:pt x="1744" y="22876"/>
                    </a:lnTo>
                    <a:lnTo>
                      <a:pt x="1783" y="23570"/>
                    </a:lnTo>
                    <a:lnTo>
                      <a:pt x="1823" y="24243"/>
                    </a:lnTo>
                    <a:lnTo>
                      <a:pt x="1882" y="24936"/>
                    </a:lnTo>
                    <a:lnTo>
                      <a:pt x="1962" y="25610"/>
                    </a:lnTo>
                    <a:lnTo>
                      <a:pt x="2041" y="26283"/>
                    </a:lnTo>
                    <a:lnTo>
                      <a:pt x="2160" y="26956"/>
                    </a:lnTo>
                    <a:lnTo>
                      <a:pt x="2279" y="27610"/>
                    </a:lnTo>
                    <a:lnTo>
                      <a:pt x="2437" y="28284"/>
                    </a:lnTo>
                    <a:lnTo>
                      <a:pt x="2516" y="28600"/>
                    </a:lnTo>
                    <a:lnTo>
                      <a:pt x="2556" y="28759"/>
                    </a:lnTo>
                    <a:lnTo>
                      <a:pt x="2635" y="28897"/>
                    </a:lnTo>
                    <a:lnTo>
                      <a:pt x="2714" y="29036"/>
                    </a:lnTo>
                    <a:lnTo>
                      <a:pt x="2813" y="29135"/>
                    </a:lnTo>
                    <a:lnTo>
                      <a:pt x="2873" y="29175"/>
                    </a:lnTo>
                    <a:lnTo>
                      <a:pt x="2952" y="29195"/>
                    </a:lnTo>
                    <a:lnTo>
                      <a:pt x="3011" y="29214"/>
                    </a:lnTo>
                    <a:lnTo>
                      <a:pt x="3091" y="29214"/>
                    </a:lnTo>
                    <a:lnTo>
                      <a:pt x="3229" y="29195"/>
                    </a:lnTo>
                    <a:lnTo>
                      <a:pt x="3348" y="29115"/>
                    </a:lnTo>
                    <a:lnTo>
                      <a:pt x="3467" y="29036"/>
                    </a:lnTo>
                    <a:lnTo>
                      <a:pt x="3546" y="28917"/>
                    </a:lnTo>
                    <a:lnTo>
                      <a:pt x="3625" y="28798"/>
                    </a:lnTo>
                    <a:lnTo>
                      <a:pt x="3705" y="28660"/>
                    </a:lnTo>
                    <a:lnTo>
                      <a:pt x="3823" y="28402"/>
                    </a:lnTo>
                    <a:lnTo>
                      <a:pt x="4041" y="27749"/>
                    </a:lnTo>
                    <a:lnTo>
                      <a:pt x="4259" y="27095"/>
                    </a:lnTo>
                    <a:lnTo>
                      <a:pt x="4457" y="26422"/>
                    </a:lnTo>
                    <a:lnTo>
                      <a:pt x="4635" y="25748"/>
                    </a:lnTo>
                    <a:lnTo>
                      <a:pt x="4814" y="25055"/>
                    </a:lnTo>
                    <a:lnTo>
                      <a:pt x="4972" y="24362"/>
                    </a:lnTo>
                    <a:lnTo>
                      <a:pt x="5249" y="22995"/>
                    </a:lnTo>
                    <a:lnTo>
                      <a:pt x="5388" y="22302"/>
                    </a:lnTo>
                    <a:lnTo>
                      <a:pt x="5487" y="21609"/>
                    </a:lnTo>
                    <a:lnTo>
                      <a:pt x="5566" y="20896"/>
                    </a:lnTo>
                    <a:lnTo>
                      <a:pt x="5646" y="20203"/>
                    </a:lnTo>
                    <a:lnTo>
                      <a:pt x="5685" y="19509"/>
                    </a:lnTo>
                    <a:lnTo>
                      <a:pt x="5705" y="18796"/>
                    </a:lnTo>
                    <a:lnTo>
                      <a:pt x="5725" y="18103"/>
                    </a:lnTo>
                    <a:lnTo>
                      <a:pt x="5725" y="17410"/>
                    </a:lnTo>
                    <a:lnTo>
                      <a:pt x="5685" y="16023"/>
                    </a:lnTo>
                    <a:lnTo>
                      <a:pt x="5606" y="14617"/>
                    </a:lnTo>
                    <a:lnTo>
                      <a:pt x="5507" y="13211"/>
                    </a:lnTo>
                    <a:lnTo>
                      <a:pt x="5388" y="11785"/>
                    </a:lnTo>
                    <a:lnTo>
                      <a:pt x="5289" y="10319"/>
                    </a:lnTo>
                    <a:lnTo>
                      <a:pt x="5249" y="9586"/>
                    </a:lnTo>
                    <a:lnTo>
                      <a:pt x="5249" y="8854"/>
                    </a:lnTo>
                    <a:lnTo>
                      <a:pt x="5230" y="8121"/>
                    </a:lnTo>
                    <a:lnTo>
                      <a:pt x="5249" y="7368"/>
                    </a:lnTo>
                    <a:lnTo>
                      <a:pt x="5289" y="6635"/>
                    </a:lnTo>
                    <a:lnTo>
                      <a:pt x="5368" y="5902"/>
                    </a:lnTo>
                    <a:lnTo>
                      <a:pt x="5448" y="5189"/>
                    </a:lnTo>
                    <a:lnTo>
                      <a:pt x="5586" y="4476"/>
                    </a:lnTo>
                    <a:lnTo>
                      <a:pt x="5725" y="3763"/>
                    </a:lnTo>
                    <a:lnTo>
                      <a:pt x="5923" y="3070"/>
                    </a:lnTo>
                    <a:lnTo>
                      <a:pt x="6161" y="2397"/>
                    </a:lnTo>
                    <a:lnTo>
                      <a:pt x="6418" y="1743"/>
                    </a:lnTo>
                    <a:lnTo>
                      <a:pt x="6576" y="1406"/>
                    </a:lnTo>
                    <a:lnTo>
                      <a:pt x="6735" y="1090"/>
                    </a:lnTo>
                    <a:lnTo>
                      <a:pt x="6913" y="773"/>
                    </a:lnTo>
                    <a:lnTo>
                      <a:pt x="7091" y="476"/>
                    </a:lnTo>
                    <a:lnTo>
                      <a:pt x="7131" y="396"/>
                    </a:lnTo>
                    <a:lnTo>
                      <a:pt x="7151" y="337"/>
                    </a:lnTo>
                    <a:lnTo>
                      <a:pt x="7151" y="277"/>
                    </a:lnTo>
                    <a:lnTo>
                      <a:pt x="7131" y="218"/>
                    </a:lnTo>
                    <a:lnTo>
                      <a:pt x="7091" y="119"/>
                    </a:lnTo>
                    <a:lnTo>
                      <a:pt x="7012" y="40"/>
                    </a:lnTo>
                    <a:lnTo>
                      <a:pt x="6913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3" name="Google Shape;6733;p24"/>
              <p:cNvSpPr/>
              <p:nvPr/>
            </p:nvSpPr>
            <p:spPr>
              <a:xfrm>
                <a:off x="1481275" y="818425"/>
                <a:ext cx="88150" cy="350600"/>
              </a:xfrm>
              <a:custGeom>
                <a:avLst/>
                <a:gdLst/>
                <a:ahLst/>
                <a:cxnLst/>
                <a:rect l="l" t="t" r="r" b="b"/>
                <a:pathLst>
                  <a:path w="3526" h="14024" extrusionOk="0">
                    <a:moveTo>
                      <a:pt x="258" y="1"/>
                    </a:moveTo>
                    <a:lnTo>
                      <a:pt x="159" y="41"/>
                    </a:lnTo>
                    <a:lnTo>
                      <a:pt x="80" y="120"/>
                    </a:lnTo>
                    <a:lnTo>
                      <a:pt x="20" y="239"/>
                    </a:lnTo>
                    <a:lnTo>
                      <a:pt x="0" y="357"/>
                    </a:lnTo>
                    <a:lnTo>
                      <a:pt x="20" y="437"/>
                    </a:lnTo>
                    <a:lnTo>
                      <a:pt x="40" y="496"/>
                    </a:lnTo>
                    <a:lnTo>
                      <a:pt x="357" y="1288"/>
                    </a:lnTo>
                    <a:lnTo>
                      <a:pt x="634" y="2081"/>
                    </a:lnTo>
                    <a:lnTo>
                      <a:pt x="872" y="2893"/>
                    </a:lnTo>
                    <a:lnTo>
                      <a:pt x="1070" y="3705"/>
                    </a:lnTo>
                    <a:lnTo>
                      <a:pt x="1268" y="4537"/>
                    </a:lnTo>
                    <a:lnTo>
                      <a:pt x="1426" y="5388"/>
                    </a:lnTo>
                    <a:lnTo>
                      <a:pt x="1585" y="6220"/>
                    </a:lnTo>
                    <a:lnTo>
                      <a:pt x="1723" y="7072"/>
                    </a:lnTo>
                    <a:lnTo>
                      <a:pt x="1981" y="8775"/>
                    </a:lnTo>
                    <a:lnTo>
                      <a:pt x="2258" y="10459"/>
                    </a:lnTo>
                    <a:lnTo>
                      <a:pt x="2397" y="11310"/>
                    </a:lnTo>
                    <a:lnTo>
                      <a:pt x="2575" y="12142"/>
                    </a:lnTo>
                    <a:lnTo>
                      <a:pt x="2753" y="12974"/>
                    </a:lnTo>
                    <a:lnTo>
                      <a:pt x="2971" y="13806"/>
                    </a:lnTo>
                    <a:lnTo>
                      <a:pt x="2991" y="13865"/>
                    </a:lnTo>
                    <a:lnTo>
                      <a:pt x="3031" y="13925"/>
                    </a:lnTo>
                    <a:lnTo>
                      <a:pt x="3070" y="13964"/>
                    </a:lnTo>
                    <a:lnTo>
                      <a:pt x="3110" y="14004"/>
                    </a:lnTo>
                    <a:lnTo>
                      <a:pt x="3209" y="14024"/>
                    </a:lnTo>
                    <a:lnTo>
                      <a:pt x="3328" y="14024"/>
                    </a:lnTo>
                    <a:lnTo>
                      <a:pt x="3427" y="13964"/>
                    </a:lnTo>
                    <a:lnTo>
                      <a:pt x="3486" y="13885"/>
                    </a:lnTo>
                    <a:lnTo>
                      <a:pt x="3506" y="13826"/>
                    </a:lnTo>
                    <a:lnTo>
                      <a:pt x="3526" y="13766"/>
                    </a:lnTo>
                    <a:lnTo>
                      <a:pt x="3526" y="13687"/>
                    </a:lnTo>
                    <a:lnTo>
                      <a:pt x="3506" y="13628"/>
                    </a:lnTo>
                    <a:lnTo>
                      <a:pt x="3308" y="12796"/>
                    </a:lnTo>
                    <a:lnTo>
                      <a:pt x="3110" y="11944"/>
                    </a:lnTo>
                    <a:lnTo>
                      <a:pt x="2951" y="11092"/>
                    </a:lnTo>
                    <a:lnTo>
                      <a:pt x="2793" y="10241"/>
                    </a:lnTo>
                    <a:lnTo>
                      <a:pt x="2516" y="8537"/>
                    </a:lnTo>
                    <a:lnTo>
                      <a:pt x="2238" y="6814"/>
                    </a:lnTo>
                    <a:lnTo>
                      <a:pt x="2100" y="5963"/>
                    </a:lnTo>
                    <a:lnTo>
                      <a:pt x="1941" y="5111"/>
                    </a:lnTo>
                    <a:lnTo>
                      <a:pt x="1783" y="4259"/>
                    </a:lnTo>
                    <a:lnTo>
                      <a:pt x="1585" y="3427"/>
                    </a:lnTo>
                    <a:lnTo>
                      <a:pt x="1367" y="2596"/>
                    </a:lnTo>
                    <a:lnTo>
                      <a:pt x="1129" y="1764"/>
                    </a:lnTo>
                    <a:lnTo>
                      <a:pt x="852" y="952"/>
                    </a:lnTo>
                    <a:lnTo>
                      <a:pt x="535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416" y="21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4" name="Google Shape;6734;p24"/>
              <p:cNvSpPr/>
              <p:nvPr/>
            </p:nvSpPr>
            <p:spPr>
              <a:xfrm>
                <a:off x="1549100" y="724850"/>
                <a:ext cx="160475" cy="2081175"/>
              </a:xfrm>
              <a:custGeom>
                <a:avLst/>
                <a:gdLst/>
                <a:ahLst/>
                <a:cxnLst/>
                <a:rect l="l" t="t" r="r" b="b"/>
                <a:pathLst>
                  <a:path w="6419" h="83247" extrusionOk="0">
                    <a:moveTo>
                      <a:pt x="199" y="1"/>
                    </a:moveTo>
                    <a:lnTo>
                      <a:pt x="100" y="60"/>
                    </a:lnTo>
                    <a:lnTo>
                      <a:pt x="21" y="139"/>
                    </a:lnTo>
                    <a:lnTo>
                      <a:pt x="1" y="199"/>
                    </a:lnTo>
                    <a:lnTo>
                      <a:pt x="1" y="258"/>
                    </a:lnTo>
                    <a:lnTo>
                      <a:pt x="1" y="317"/>
                    </a:lnTo>
                    <a:lnTo>
                      <a:pt x="21" y="397"/>
                    </a:lnTo>
                    <a:lnTo>
                      <a:pt x="278" y="1328"/>
                    </a:lnTo>
                    <a:lnTo>
                      <a:pt x="516" y="2278"/>
                    </a:lnTo>
                    <a:lnTo>
                      <a:pt x="734" y="3229"/>
                    </a:lnTo>
                    <a:lnTo>
                      <a:pt x="912" y="4199"/>
                    </a:lnTo>
                    <a:lnTo>
                      <a:pt x="1070" y="5150"/>
                    </a:lnTo>
                    <a:lnTo>
                      <a:pt x="1229" y="6121"/>
                    </a:lnTo>
                    <a:lnTo>
                      <a:pt x="1506" y="8081"/>
                    </a:lnTo>
                    <a:lnTo>
                      <a:pt x="1764" y="10141"/>
                    </a:lnTo>
                    <a:lnTo>
                      <a:pt x="2021" y="12201"/>
                    </a:lnTo>
                    <a:lnTo>
                      <a:pt x="2259" y="14281"/>
                    </a:lnTo>
                    <a:lnTo>
                      <a:pt x="2457" y="16341"/>
                    </a:lnTo>
                    <a:lnTo>
                      <a:pt x="2655" y="18401"/>
                    </a:lnTo>
                    <a:lnTo>
                      <a:pt x="2813" y="20460"/>
                    </a:lnTo>
                    <a:lnTo>
                      <a:pt x="2972" y="22520"/>
                    </a:lnTo>
                    <a:lnTo>
                      <a:pt x="3091" y="24600"/>
                    </a:lnTo>
                    <a:lnTo>
                      <a:pt x="3190" y="26660"/>
                    </a:lnTo>
                    <a:lnTo>
                      <a:pt x="3289" y="28720"/>
                    </a:lnTo>
                    <a:lnTo>
                      <a:pt x="3348" y="30799"/>
                    </a:lnTo>
                    <a:lnTo>
                      <a:pt x="3407" y="32859"/>
                    </a:lnTo>
                    <a:lnTo>
                      <a:pt x="3427" y="34899"/>
                    </a:lnTo>
                    <a:lnTo>
                      <a:pt x="3427" y="36919"/>
                    </a:lnTo>
                    <a:lnTo>
                      <a:pt x="3427" y="38940"/>
                    </a:lnTo>
                    <a:lnTo>
                      <a:pt x="3388" y="40980"/>
                    </a:lnTo>
                    <a:lnTo>
                      <a:pt x="3348" y="43059"/>
                    </a:lnTo>
                    <a:lnTo>
                      <a:pt x="3289" y="45139"/>
                    </a:lnTo>
                    <a:lnTo>
                      <a:pt x="3249" y="47219"/>
                    </a:lnTo>
                    <a:lnTo>
                      <a:pt x="3249" y="48249"/>
                    </a:lnTo>
                    <a:lnTo>
                      <a:pt x="3269" y="49298"/>
                    </a:lnTo>
                    <a:lnTo>
                      <a:pt x="3328" y="50289"/>
                    </a:lnTo>
                    <a:lnTo>
                      <a:pt x="3388" y="51279"/>
                    </a:lnTo>
                    <a:lnTo>
                      <a:pt x="3487" y="52269"/>
                    </a:lnTo>
                    <a:lnTo>
                      <a:pt x="3625" y="53260"/>
                    </a:lnTo>
                    <a:lnTo>
                      <a:pt x="3764" y="54250"/>
                    </a:lnTo>
                    <a:lnTo>
                      <a:pt x="3922" y="55220"/>
                    </a:lnTo>
                    <a:lnTo>
                      <a:pt x="4259" y="57161"/>
                    </a:lnTo>
                    <a:lnTo>
                      <a:pt x="4635" y="59102"/>
                    </a:lnTo>
                    <a:lnTo>
                      <a:pt x="4992" y="61063"/>
                    </a:lnTo>
                    <a:lnTo>
                      <a:pt x="5150" y="62034"/>
                    </a:lnTo>
                    <a:lnTo>
                      <a:pt x="5309" y="63024"/>
                    </a:lnTo>
                    <a:lnTo>
                      <a:pt x="5448" y="63994"/>
                    </a:lnTo>
                    <a:lnTo>
                      <a:pt x="5566" y="64985"/>
                    </a:lnTo>
                    <a:lnTo>
                      <a:pt x="5665" y="66114"/>
                    </a:lnTo>
                    <a:lnTo>
                      <a:pt x="5745" y="67223"/>
                    </a:lnTo>
                    <a:lnTo>
                      <a:pt x="5804" y="68352"/>
                    </a:lnTo>
                    <a:lnTo>
                      <a:pt x="5824" y="69481"/>
                    </a:lnTo>
                    <a:lnTo>
                      <a:pt x="5844" y="70610"/>
                    </a:lnTo>
                    <a:lnTo>
                      <a:pt x="5824" y="71739"/>
                    </a:lnTo>
                    <a:lnTo>
                      <a:pt x="5804" y="72848"/>
                    </a:lnTo>
                    <a:lnTo>
                      <a:pt x="5745" y="73977"/>
                    </a:lnTo>
                    <a:lnTo>
                      <a:pt x="5665" y="75086"/>
                    </a:lnTo>
                    <a:lnTo>
                      <a:pt x="5566" y="76215"/>
                    </a:lnTo>
                    <a:lnTo>
                      <a:pt x="5448" y="77324"/>
                    </a:lnTo>
                    <a:lnTo>
                      <a:pt x="5289" y="78433"/>
                    </a:lnTo>
                    <a:lnTo>
                      <a:pt x="5131" y="79542"/>
                    </a:lnTo>
                    <a:lnTo>
                      <a:pt x="4933" y="80652"/>
                    </a:lnTo>
                    <a:lnTo>
                      <a:pt x="4715" y="81741"/>
                    </a:lnTo>
                    <a:lnTo>
                      <a:pt x="4477" y="82850"/>
                    </a:lnTo>
                    <a:lnTo>
                      <a:pt x="4477" y="82909"/>
                    </a:lnTo>
                    <a:lnTo>
                      <a:pt x="4477" y="82989"/>
                    </a:lnTo>
                    <a:lnTo>
                      <a:pt x="4497" y="83048"/>
                    </a:lnTo>
                    <a:lnTo>
                      <a:pt x="4517" y="83108"/>
                    </a:lnTo>
                    <a:lnTo>
                      <a:pt x="4596" y="83187"/>
                    </a:lnTo>
                    <a:lnTo>
                      <a:pt x="4695" y="83246"/>
                    </a:lnTo>
                    <a:lnTo>
                      <a:pt x="4794" y="83246"/>
                    </a:lnTo>
                    <a:lnTo>
                      <a:pt x="4893" y="83226"/>
                    </a:lnTo>
                    <a:lnTo>
                      <a:pt x="4933" y="83187"/>
                    </a:lnTo>
                    <a:lnTo>
                      <a:pt x="4972" y="83147"/>
                    </a:lnTo>
                    <a:lnTo>
                      <a:pt x="5012" y="83088"/>
                    </a:lnTo>
                    <a:lnTo>
                      <a:pt x="5032" y="83008"/>
                    </a:lnTo>
                    <a:lnTo>
                      <a:pt x="5230" y="82058"/>
                    </a:lnTo>
                    <a:lnTo>
                      <a:pt x="5428" y="81107"/>
                    </a:lnTo>
                    <a:lnTo>
                      <a:pt x="5606" y="80156"/>
                    </a:lnTo>
                    <a:lnTo>
                      <a:pt x="5764" y="79186"/>
                    </a:lnTo>
                    <a:lnTo>
                      <a:pt x="5903" y="78215"/>
                    </a:lnTo>
                    <a:lnTo>
                      <a:pt x="6022" y="77245"/>
                    </a:lnTo>
                    <a:lnTo>
                      <a:pt x="6121" y="76274"/>
                    </a:lnTo>
                    <a:lnTo>
                      <a:pt x="6220" y="75304"/>
                    </a:lnTo>
                    <a:lnTo>
                      <a:pt x="6299" y="74314"/>
                    </a:lnTo>
                    <a:lnTo>
                      <a:pt x="6339" y="73343"/>
                    </a:lnTo>
                    <a:lnTo>
                      <a:pt x="6378" y="72353"/>
                    </a:lnTo>
                    <a:lnTo>
                      <a:pt x="6418" y="71382"/>
                    </a:lnTo>
                    <a:lnTo>
                      <a:pt x="6418" y="70392"/>
                    </a:lnTo>
                    <a:lnTo>
                      <a:pt x="6398" y="69421"/>
                    </a:lnTo>
                    <a:lnTo>
                      <a:pt x="6378" y="68431"/>
                    </a:lnTo>
                    <a:lnTo>
                      <a:pt x="6319" y="67461"/>
                    </a:lnTo>
                    <a:lnTo>
                      <a:pt x="6260" y="66490"/>
                    </a:lnTo>
                    <a:lnTo>
                      <a:pt x="6180" y="65539"/>
                    </a:lnTo>
                    <a:lnTo>
                      <a:pt x="6081" y="64589"/>
                    </a:lnTo>
                    <a:lnTo>
                      <a:pt x="5962" y="63638"/>
                    </a:lnTo>
                    <a:lnTo>
                      <a:pt x="5844" y="62687"/>
                    </a:lnTo>
                    <a:lnTo>
                      <a:pt x="5705" y="61737"/>
                    </a:lnTo>
                    <a:lnTo>
                      <a:pt x="5547" y="60786"/>
                    </a:lnTo>
                    <a:lnTo>
                      <a:pt x="5368" y="59855"/>
                    </a:lnTo>
                    <a:lnTo>
                      <a:pt x="4952" y="57795"/>
                    </a:lnTo>
                    <a:lnTo>
                      <a:pt x="4556" y="55735"/>
                    </a:lnTo>
                    <a:lnTo>
                      <a:pt x="4358" y="54705"/>
                    </a:lnTo>
                    <a:lnTo>
                      <a:pt x="4200" y="53656"/>
                    </a:lnTo>
                    <a:lnTo>
                      <a:pt x="4061" y="52606"/>
                    </a:lnTo>
                    <a:lnTo>
                      <a:pt x="3962" y="51556"/>
                    </a:lnTo>
                    <a:lnTo>
                      <a:pt x="3903" y="50526"/>
                    </a:lnTo>
                    <a:lnTo>
                      <a:pt x="3843" y="49496"/>
                    </a:lnTo>
                    <a:lnTo>
                      <a:pt x="3823" y="48447"/>
                    </a:lnTo>
                    <a:lnTo>
                      <a:pt x="3823" y="47417"/>
                    </a:lnTo>
                    <a:lnTo>
                      <a:pt x="3843" y="45337"/>
                    </a:lnTo>
                    <a:lnTo>
                      <a:pt x="3903" y="43257"/>
                    </a:lnTo>
                    <a:lnTo>
                      <a:pt x="3962" y="41138"/>
                    </a:lnTo>
                    <a:lnTo>
                      <a:pt x="3982" y="39039"/>
                    </a:lnTo>
                    <a:lnTo>
                      <a:pt x="4002" y="36919"/>
                    </a:lnTo>
                    <a:lnTo>
                      <a:pt x="4002" y="34820"/>
                    </a:lnTo>
                    <a:lnTo>
                      <a:pt x="3962" y="32720"/>
                    </a:lnTo>
                    <a:lnTo>
                      <a:pt x="3922" y="30641"/>
                    </a:lnTo>
                    <a:lnTo>
                      <a:pt x="3843" y="28541"/>
                    </a:lnTo>
                    <a:lnTo>
                      <a:pt x="3764" y="26462"/>
                    </a:lnTo>
                    <a:lnTo>
                      <a:pt x="3645" y="24362"/>
                    </a:lnTo>
                    <a:lnTo>
                      <a:pt x="3506" y="22283"/>
                    </a:lnTo>
                    <a:lnTo>
                      <a:pt x="3368" y="20203"/>
                    </a:lnTo>
                    <a:lnTo>
                      <a:pt x="3190" y="18123"/>
                    </a:lnTo>
                    <a:lnTo>
                      <a:pt x="2992" y="15885"/>
                    </a:lnTo>
                    <a:lnTo>
                      <a:pt x="2754" y="13647"/>
                    </a:lnTo>
                    <a:lnTo>
                      <a:pt x="2496" y="11409"/>
                    </a:lnTo>
                    <a:lnTo>
                      <a:pt x="2219" y="9191"/>
                    </a:lnTo>
                    <a:lnTo>
                      <a:pt x="1922" y="6913"/>
                    </a:lnTo>
                    <a:lnTo>
                      <a:pt x="1764" y="5784"/>
                    </a:lnTo>
                    <a:lnTo>
                      <a:pt x="1585" y="4655"/>
                    </a:lnTo>
                    <a:lnTo>
                      <a:pt x="1367" y="3526"/>
                    </a:lnTo>
                    <a:lnTo>
                      <a:pt x="1150" y="2417"/>
                    </a:lnTo>
                    <a:lnTo>
                      <a:pt x="872" y="1308"/>
                    </a:lnTo>
                    <a:lnTo>
                      <a:pt x="714" y="773"/>
                    </a:lnTo>
                    <a:lnTo>
                      <a:pt x="555" y="218"/>
                    </a:lnTo>
                    <a:lnTo>
                      <a:pt x="536" y="159"/>
                    </a:lnTo>
                    <a:lnTo>
                      <a:pt x="496" y="100"/>
                    </a:lnTo>
                    <a:lnTo>
                      <a:pt x="456" y="60"/>
                    </a:lnTo>
                    <a:lnTo>
                      <a:pt x="397" y="20"/>
                    </a:lnTo>
                    <a:lnTo>
                      <a:pt x="29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5" name="Google Shape;6735;p24"/>
              <p:cNvSpPr/>
              <p:nvPr/>
            </p:nvSpPr>
            <p:spPr>
              <a:xfrm>
                <a:off x="1617450" y="2889675"/>
                <a:ext cx="35675" cy="261950"/>
              </a:xfrm>
              <a:custGeom>
                <a:avLst/>
                <a:gdLst/>
                <a:ahLst/>
                <a:cxnLst/>
                <a:rect l="l" t="t" r="r" b="b"/>
                <a:pathLst>
                  <a:path w="1427" h="10478" extrusionOk="0">
                    <a:moveTo>
                      <a:pt x="1109" y="0"/>
                    </a:moveTo>
                    <a:lnTo>
                      <a:pt x="1010" y="20"/>
                    </a:lnTo>
                    <a:lnTo>
                      <a:pt x="951" y="60"/>
                    </a:lnTo>
                    <a:lnTo>
                      <a:pt x="911" y="99"/>
                    </a:lnTo>
                    <a:lnTo>
                      <a:pt x="872" y="159"/>
                    </a:lnTo>
                    <a:lnTo>
                      <a:pt x="852" y="218"/>
                    </a:lnTo>
                    <a:lnTo>
                      <a:pt x="673" y="832"/>
                    </a:lnTo>
                    <a:lnTo>
                      <a:pt x="535" y="1426"/>
                    </a:lnTo>
                    <a:lnTo>
                      <a:pt x="416" y="2040"/>
                    </a:lnTo>
                    <a:lnTo>
                      <a:pt x="297" y="2654"/>
                    </a:lnTo>
                    <a:lnTo>
                      <a:pt x="218" y="3268"/>
                    </a:lnTo>
                    <a:lnTo>
                      <a:pt x="139" y="3882"/>
                    </a:lnTo>
                    <a:lnTo>
                      <a:pt x="99" y="4516"/>
                    </a:lnTo>
                    <a:lnTo>
                      <a:pt x="59" y="5130"/>
                    </a:lnTo>
                    <a:lnTo>
                      <a:pt x="0" y="6378"/>
                    </a:lnTo>
                    <a:lnTo>
                      <a:pt x="0" y="7646"/>
                    </a:lnTo>
                    <a:lnTo>
                      <a:pt x="20" y="8893"/>
                    </a:lnTo>
                    <a:lnTo>
                      <a:pt x="59" y="10161"/>
                    </a:lnTo>
                    <a:lnTo>
                      <a:pt x="79" y="10220"/>
                    </a:lnTo>
                    <a:lnTo>
                      <a:pt x="99" y="10300"/>
                    </a:lnTo>
                    <a:lnTo>
                      <a:pt x="119" y="10339"/>
                    </a:lnTo>
                    <a:lnTo>
                      <a:pt x="159" y="10399"/>
                    </a:lnTo>
                    <a:lnTo>
                      <a:pt x="258" y="10458"/>
                    </a:lnTo>
                    <a:lnTo>
                      <a:pt x="357" y="10478"/>
                    </a:lnTo>
                    <a:lnTo>
                      <a:pt x="456" y="10458"/>
                    </a:lnTo>
                    <a:lnTo>
                      <a:pt x="555" y="10399"/>
                    </a:lnTo>
                    <a:lnTo>
                      <a:pt x="594" y="10339"/>
                    </a:lnTo>
                    <a:lnTo>
                      <a:pt x="614" y="10300"/>
                    </a:lnTo>
                    <a:lnTo>
                      <a:pt x="634" y="10220"/>
                    </a:lnTo>
                    <a:lnTo>
                      <a:pt x="634" y="10161"/>
                    </a:lnTo>
                    <a:lnTo>
                      <a:pt x="594" y="8913"/>
                    </a:lnTo>
                    <a:lnTo>
                      <a:pt x="574" y="7685"/>
                    </a:lnTo>
                    <a:lnTo>
                      <a:pt x="574" y="6457"/>
                    </a:lnTo>
                    <a:lnTo>
                      <a:pt x="614" y="5229"/>
                    </a:lnTo>
                    <a:lnTo>
                      <a:pt x="654" y="4615"/>
                    </a:lnTo>
                    <a:lnTo>
                      <a:pt x="713" y="4001"/>
                    </a:lnTo>
                    <a:lnTo>
                      <a:pt x="772" y="3387"/>
                    </a:lnTo>
                    <a:lnTo>
                      <a:pt x="852" y="2793"/>
                    </a:lnTo>
                    <a:lnTo>
                      <a:pt x="971" y="2179"/>
                    </a:lnTo>
                    <a:lnTo>
                      <a:pt x="1089" y="1585"/>
                    </a:lnTo>
                    <a:lnTo>
                      <a:pt x="1228" y="991"/>
                    </a:lnTo>
                    <a:lnTo>
                      <a:pt x="1406" y="397"/>
                    </a:lnTo>
                    <a:lnTo>
                      <a:pt x="1406" y="317"/>
                    </a:lnTo>
                    <a:lnTo>
                      <a:pt x="1426" y="258"/>
                    </a:lnTo>
                    <a:lnTo>
                      <a:pt x="1406" y="198"/>
                    </a:lnTo>
                    <a:lnTo>
                      <a:pt x="1386" y="139"/>
                    </a:lnTo>
                    <a:lnTo>
                      <a:pt x="1307" y="60"/>
                    </a:lnTo>
                    <a:lnTo>
                      <a:pt x="122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6" name="Google Shape;6736;p24"/>
              <p:cNvSpPr/>
              <p:nvPr/>
            </p:nvSpPr>
            <p:spPr>
              <a:xfrm>
                <a:off x="1100000" y="754075"/>
                <a:ext cx="116875" cy="2418850"/>
              </a:xfrm>
              <a:custGeom>
                <a:avLst/>
                <a:gdLst/>
                <a:ahLst/>
                <a:cxnLst/>
                <a:rect l="l" t="t" r="r" b="b"/>
                <a:pathLst>
                  <a:path w="4675" h="96754" extrusionOk="0">
                    <a:moveTo>
                      <a:pt x="3625" y="0"/>
                    </a:moveTo>
                    <a:lnTo>
                      <a:pt x="3526" y="20"/>
                    </a:lnTo>
                    <a:lnTo>
                      <a:pt x="3486" y="40"/>
                    </a:lnTo>
                    <a:lnTo>
                      <a:pt x="3447" y="79"/>
                    </a:lnTo>
                    <a:lnTo>
                      <a:pt x="3407" y="119"/>
                    </a:lnTo>
                    <a:lnTo>
                      <a:pt x="3387" y="178"/>
                    </a:lnTo>
                    <a:lnTo>
                      <a:pt x="3387" y="238"/>
                    </a:lnTo>
                    <a:lnTo>
                      <a:pt x="3387" y="317"/>
                    </a:lnTo>
                    <a:lnTo>
                      <a:pt x="3605" y="2733"/>
                    </a:lnTo>
                    <a:lnTo>
                      <a:pt x="3784" y="5170"/>
                    </a:lnTo>
                    <a:lnTo>
                      <a:pt x="3922" y="7606"/>
                    </a:lnTo>
                    <a:lnTo>
                      <a:pt x="4021" y="10042"/>
                    </a:lnTo>
                    <a:lnTo>
                      <a:pt x="4081" y="12478"/>
                    </a:lnTo>
                    <a:lnTo>
                      <a:pt x="4100" y="14914"/>
                    </a:lnTo>
                    <a:lnTo>
                      <a:pt x="4081" y="17350"/>
                    </a:lnTo>
                    <a:lnTo>
                      <a:pt x="4001" y="19806"/>
                    </a:lnTo>
                    <a:lnTo>
                      <a:pt x="3902" y="22243"/>
                    </a:lnTo>
                    <a:lnTo>
                      <a:pt x="3744" y="24659"/>
                    </a:lnTo>
                    <a:lnTo>
                      <a:pt x="3546" y="27095"/>
                    </a:lnTo>
                    <a:lnTo>
                      <a:pt x="3308" y="29511"/>
                    </a:lnTo>
                    <a:lnTo>
                      <a:pt x="3031" y="31948"/>
                    </a:lnTo>
                    <a:lnTo>
                      <a:pt x="2694" y="34344"/>
                    </a:lnTo>
                    <a:lnTo>
                      <a:pt x="2338" y="36760"/>
                    </a:lnTo>
                    <a:lnTo>
                      <a:pt x="1922" y="39137"/>
                    </a:lnTo>
                    <a:lnTo>
                      <a:pt x="1486" y="41474"/>
                    </a:lnTo>
                    <a:lnTo>
                      <a:pt x="1030" y="43792"/>
                    </a:lnTo>
                    <a:lnTo>
                      <a:pt x="832" y="44940"/>
                    </a:lnTo>
                    <a:lnTo>
                      <a:pt x="634" y="46109"/>
                    </a:lnTo>
                    <a:lnTo>
                      <a:pt x="436" y="47278"/>
                    </a:lnTo>
                    <a:lnTo>
                      <a:pt x="278" y="48446"/>
                    </a:lnTo>
                    <a:lnTo>
                      <a:pt x="159" y="49635"/>
                    </a:lnTo>
                    <a:lnTo>
                      <a:pt x="60" y="50803"/>
                    </a:lnTo>
                    <a:lnTo>
                      <a:pt x="20" y="51991"/>
                    </a:lnTo>
                    <a:lnTo>
                      <a:pt x="1" y="53180"/>
                    </a:lnTo>
                    <a:lnTo>
                      <a:pt x="1" y="54348"/>
                    </a:lnTo>
                    <a:lnTo>
                      <a:pt x="40" y="55537"/>
                    </a:lnTo>
                    <a:lnTo>
                      <a:pt x="100" y="56725"/>
                    </a:lnTo>
                    <a:lnTo>
                      <a:pt x="199" y="57914"/>
                    </a:lnTo>
                    <a:lnTo>
                      <a:pt x="416" y="60370"/>
                    </a:lnTo>
                    <a:lnTo>
                      <a:pt x="634" y="62806"/>
                    </a:lnTo>
                    <a:lnTo>
                      <a:pt x="872" y="65262"/>
                    </a:lnTo>
                    <a:lnTo>
                      <a:pt x="971" y="66490"/>
                    </a:lnTo>
                    <a:lnTo>
                      <a:pt x="1050" y="67718"/>
                    </a:lnTo>
                    <a:lnTo>
                      <a:pt x="1189" y="70193"/>
                    </a:lnTo>
                    <a:lnTo>
                      <a:pt x="1288" y="72689"/>
                    </a:lnTo>
                    <a:lnTo>
                      <a:pt x="1367" y="75165"/>
                    </a:lnTo>
                    <a:lnTo>
                      <a:pt x="1387" y="77660"/>
                    </a:lnTo>
                    <a:lnTo>
                      <a:pt x="1387" y="78849"/>
                    </a:lnTo>
                    <a:lnTo>
                      <a:pt x="1367" y="80057"/>
                    </a:lnTo>
                    <a:lnTo>
                      <a:pt x="1328" y="82473"/>
                    </a:lnTo>
                    <a:lnTo>
                      <a:pt x="1328" y="83701"/>
                    </a:lnTo>
                    <a:lnTo>
                      <a:pt x="1328" y="84909"/>
                    </a:lnTo>
                    <a:lnTo>
                      <a:pt x="1347" y="86118"/>
                    </a:lnTo>
                    <a:lnTo>
                      <a:pt x="1407" y="87326"/>
                    </a:lnTo>
                    <a:lnTo>
                      <a:pt x="1486" y="88534"/>
                    </a:lnTo>
                    <a:lnTo>
                      <a:pt x="1605" y="89722"/>
                    </a:lnTo>
                    <a:lnTo>
                      <a:pt x="1684" y="90317"/>
                    </a:lnTo>
                    <a:lnTo>
                      <a:pt x="1763" y="90911"/>
                    </a:lnTo>
                    <a:lnTo>
                      <a:pt x="1862" y="91505"/>
                    </a:lnTo>
                    <a:lnTo>
                      <a:pt x="1981" y="92079"/>
                    </a:lnTo>
                    <a:lnTo>
                      <a:pt x="2100" y="92673"/>
                    </a:lnTo>
                    <a:lnTo>
                      <a:pt x="2239" y="93248"/>
                    </a:lnTo>
                    <a:lnTo>
                      <a:pt x="2397" y="93822"/>
                    </a:lnTo>
                    <a:lnTo>
                      <a:pt x="2556" y="94377"/>
                    </a:lnTo>
                    <a:lnTo>
                      <a:pt x="2754" y="94951"/>
                    </a:lnTo>
                    <a:lnTo>
                      <a:pt x="2952" y="95506"/>
                    </a:lnTo>
                    <a:lnTo>
                      <a:pt x="3189" y="96041"/>
                    </a:lnTo>
                    <a:lnTo>
                      <a:pt x="3427" y="96595"/>
                    </a:lnTo>
                    <a:lnTo>
                      <a:pt x="3467" y="96655"/>
                    </a:lnTo>
                    <a:lnTo>
                      <a:pt x="3506" y="96714"/>
                    </a:lnTo>
                    <a:lnTo>
                      <a:pt x="3546" y="96734"/>
                    </a:lnTo>
                    <a:lnTo>
                      <a:pt x="3605" y="96754"/>
                    </a:lnTo>
                    <a:lnTo>
                      <a:pt x="3704" y="96754"/>
                    </a:lnTo>
                    <a:lnTo>
                      <a:pt x="3803" y="96714"/>
                    </a:lnTo>
                    <a:lnTo>
                      <a:pt x="3883" y="96635"/>
                    </a:lnTo>
                    <a:lnTo>
                      <a:pt x="3942" y="96516"/>
                    </a:lnTo>
                    <a:lnTo>
                      <a:pt x="3942" y="96456"/>
                    </a:lnTo>
                    <a:lnTo>
                      <a:pt x="3942" y="96397"/>
                    </a:lnTo>
                    <a:lnTo>
                      <a:pt x="3942" y="96338"/>
                    </a:lnTo>
                    <a:lnTo>
                      <a:pt x="3922" y="96258"/>
                    </a:lnTo>
                    <a:lnTo>
                      <a:pt x="3685" y="95763"/>
                    </a:lnTo>
                    <a:lnTo>
                      <a:pt x="3486" y="95268"/>
                    </a:lnTo>
                    <a:lnTo>
                      <a:pt x="3308" y="94773"/>
                    </a:lnTo>
                    <a:lnTo>
                      <a:pt x="3130" y="94258"/>
                    </a:lnTo>
                    <a:lnTo>
                      <a:pt x="2971" y="93743"/>
                    </a:lnTo>
                    <a:lnTo>
                      <a:pt x="2833" y="93228"/>
                    </a:lnTo>
                    <a:lnTo>
                      <a:pt x="2694" y="92713"/>
                    </a:lnTo>
                    <a:lnTo>
                      <a:pt x="2575" y="92178"/>
                    </a:lnTo>
                    <a:lnTo>
                      <a:pt x="2476" y="91663"/>
                    </a:lnTo>
                    <a:lnTo>
                      <a:pt x="2377" y="91129"/>
                    </a:lnTo>
                    <a:lnTo>
                      <a:pt x="2219" y="90059"/>
                    </a:lnTo>
                    <a:lnTo>
                      <a:pt x="2100" y="88970"/>
                    </a:lnTo>
                    <a:lnTo>
                      <a:pt x="2001" y="87880"/>
                    </a:lnTo>
                    <a:lnTo>
                      <a:pt x="1942" y="86791"/>
                    </a:lnTo>
                    <a:lnTo>
                      <a:pt x="1922" y="85702"/>
                    </a:lnTo>
                    <a:lnTo>
                      <a:pt x="1902" y="84593"/>
                    </a:lnTo>
                    <a:lnTo>
                      <a:pt x="1902" y="83503"/>
                    </a:lnTo>
                    <a:lnTo>
                      <a:pt x="1922" y="81305"/>
                    </a:lnTo>
                    <a:lnTo>
                      <a:pt x="1961" y="79126"/>
                    </a:lnTo>
                    <a:lnTo>
                      <a:pt x="1942" y="76690"/>
                    </a:lnTo>
                    <a:lnTo>
                      <a:pt x="1902" y="74254"/>
                    </a:lnTo>
                    <a:lnTo>
                      <a:pt x="1803" y="71818"/>
                    </a:lnTo>
                    <a:lnTo>
                      <a:pt x="1684" y="69381"/>
                    </a:lnTo>
                    <a:lnTo>
                      <a:pt x="1526" y="66945"/>
                    </a:lnTo>
                    <a:lnTo>
                      <a:pt x="1347" y="64529"/>
                    </a:lnTo>
                    <a:lnTo>
                      <a:pt x="1130" y="62093"/>
                    </a:lnTo>
                    <a:lnTo>
                      <a:pt x="912" y="59676"/>
                    </a:lnTo>
                    <a:lnTo>
                      <a:pt x="813" y="58468"/>
                    </a:lnTo>
                    <a:lnTo>
                      <a:pt x="714" y="57280"/>
                    </a:lnTo>
                    <a:lnTo>
                      <a:pt x="634" y="56091"/>
                    </a:lnTo>
                    <a:lnTo>
                      <a:pt x="575" y="54883"/>
                    </a:lnTo>
                    <a:lnTo>
                      <a:pt x="555" y="53695"/>
                    </a:lnTo>
                    <a:lnTo>
                      <a:pt x="555" y="52487"/>
                    </a:lnTo>
                    <a:lnTo>
                      <a:pt x="595" y="51298"/>
                    </a:lnTo>
                    <a:lnTo>
                      <a:pt x="674" y="50110"/>
                    </a:lnTo>
                    <a:lnTo>
                      <a:pt x="793" y="48902"/>
                    </a:lnTo>
                    <a:lnTo>
                      <a:pt x="951" y="47694"/>
                    </a:lnTo>
                    <a:lnTo>
                      <a:pt x="1130" y="46505"/>
                    </a:lnTo>
                    <a:lnTo>
                      <a:pt x="1347" y="45317"/>
                    </a:lnTo>
                    <a:lnTo>
                      <a:pt x="1783" y="42940"/>
                    </a:lnTo>
                    <a:lnTo>
                      <a:pt x="2239" y="40563"/>
                    </a:lnTo>
                    <a:lnTo>
                      <a:pt x="2655" y="38266"/>
                    </a:lnTo>
                    <a:lnTo>
                      <a:pt x="3031" y="35948"/>
                    </a:lnTo>
                    <a:lnTo>
                      <a:pt x="3368" y="33611"/>
                    </a:lnTo>
                    <a:lnTo>
                      <a:pt x="3665" y="31294"/>
                    </a:lnTo>
                    <a:lnTo>
                      <a:pt x="3942" y="28957"/>
                    </a:lnTo>
                    <a:lnTo>
                      <a:pt x="4160" y="26600"/>
                    </a:lnTo>
                    <a:lnTo>
                      <a:pt x="4338" y="24263"/>
                    </a:lnTo>
                    <a:lnTo>
                      <a:pt x="4477" y="21906"/>
                    </a:lnTo>
                    <a:lnTo>
                      <a:pt x="4556" y="20559"/>
                    </a:lnTo>
                    <a:lnTo>
                      <a:pt x="4596" y="19212"/>
                    </a:lnTo>
                    <a:lnTo>
                      <a:pt x="4635" y="17846"/>
                    </a:lnTo>
                    <a:lnTo>
                      <a:pt x="4655" y="16499"/>
                    </a:lnTo>
                    <a:lnTo>
                      <a:pt x="4675" y="15152"/>
                    </a:lnTo>
                    <a:lnTo>
                      <a:pt x="4675" y="13805"/>
                    </a:lnTo>
                    <a:lnTo>
                      <a:pt x="4655" y="12438"/>
                    </a:lnTo>
                    <a:lnTo>
                      <a:pt x="4635" y="11092"/>
                    </a:lnTo>
                    <a:lnTo>
                      <a:pt x="4596" y="9745"/>
                    </a:lnTo>
                    <a:lnTo>
                      <a:pt x="4536" y="8398"/>
                    </a:lnTo>
                    <a:lnTo>
                      <a:pt x="4477" y="7051"/>
                    </a:lnTo>
                    <a:lnTo>
                      <a:pt x="4398" y="5704"/>
                    </a:lnTo>
                    <a:lnTo>
                      <a:pt x="4299" y="4338"/>
                    </a:lnTo>
                    <a:lnTo>
                      <a:pt x="4199" y="2991"/>
                    </a:lnTo>
                    <a:lnTo>
                      <a:pt x="4081" y="1664"/>
                    </a:lnTo>
                    <a:lnTo>
                      <a:pt x="3942" y="317"/>
                    </a:lnTo>
                    <a:lnTo>
                      <a:pt x="3942" y="238"/>
                    </a:lnTo>
                    <a:lnTo>
                      <a:pt x="3902" y="178"/>
                    </a:lnTo>
                    <a:lnTo>
                      <a:pt x="3883" y="119"/>
                    </a:lnTo>
                    <a:lnTo>
                      <a:pt x="3843" y="79"/>
                    </a:lnTo>
                    <a:lnTo>
                      <a:pt x="3744" y="20"/>
                    </a:lnTo>
                    <a:lnTo>
                      <a:pt x="3625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7" name="Google Shape;6737;p24"/>
              <p:cNvSpPr/>
              <p:nvPr/>
            </p:nvSpPr>
            <p:spPr>
              <a:xfrm>
                <a:off x="1082675" y="364875"/>
                <a:ext cx="61925" cy="126317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50527" extrusionOk="0">
                    <a:moveTo>
                      <a:pt x="971" y="0"/>
                    </a:moveTo>
                    <a:lnTo>
                      <a:pt x="852" y="20"/>
                    </a:lnTo>
                    <a:lnTo>
                      <a:pt x="773" y="80"/>
                    </a:lnTo>
                    <a:lnTo>
                      <a:pt x="713" y="139"/>
                    </a:lnTo>
                    <a:lnTo>
                      <a:pt x="694" y="179"/>
                    </a:lnTo>
                    <a:lnTo>
                      <a:pt x="674" y="258"/>
                    </a:lnTo>
                    <a:lnTo>
                      <a:pt x="654" y="317"/>
                    </a:lnTo>
                    <a:lnTo>
                      <a:pt x="436" y="2773"/>
                    </a:lnTo>
                    <a:lnTo>
                      <a:pt x="258" y="5209"/>
                    </a:lnTo>
                    <a:lnTo>
                      <a:pt x="179" y="6418"/>
                    </a:lnTo>
                    <a:lnTo>
                      <a:pt x="119" y="7626"/>
                    </a:lnTo>
                    <a:lnTo>
                      <a:pt x="60" y="8854"/>
                    </a:lnTo>
                    <a:lnTo>
                      <a:pt x="20" y="10062"/>
                    </a:lnTo>
                    <a:lnTo>
                      <a:pt x="0" y="11270"/>
                    </a:lnTo>
                    <a:lnTo>
                      <a:pt x="0" y="12498"/>
                    </a:lnTo>
                    <a:lnTo>
                      <a:pt x="20" y="13706"/>
                    </a:lnTo>
                    <a:lnTo>
                      <a:pt x="60" y="14934"/>
                    </a:lnTo>
                    <a:lnTo>
                      <a:pt x="99" y="16142"/>
                    </a:lnTo>
                    <a:lnTo>
                      <a:pt x="179" y="17370"/>
                    </a:lnTo>
                    <a:lnTo>
                      <a:pt x="297" y="18579"/>
                    </a:lnTo>
                    <a:lnTo>
                      <a:pt x="416" y="19807"/>
                    </a:lnTo>
                    <a:lnTo>
                      <a:pt x="733" y="22223"/>
                    </a:lnTo>
                    <a:lnTo>
                      <a:pt x="1070" y="24620"/>
                    </a:lnTo>
                    <a:lnTo>
                      <a:pt x="1387" y="27036"/>
                    </a:lnTo>
                    <a:lnTo>
                      <a:pt x="1525" y="28244"/>
                    </a:lnTo>
                    <a:lnTo>
                      <a:pt x="1664" y="29452"/>
                    </a:lnTo>
                    <a:lnTo>
                      <a:pt x="1763" y="30660"/>
                    </a:lnTo>
                    <a:lnTo>
                      <a:pt x="1842" y="31869"/>
                    </a:lnTo>
                    <a:lnTo>
                      <a:pt x="1902" y="33077"/>
                    </a:lnTo>
                    <a:lnTo>
                      <a:pt x="1941" y="34305"/>
                    </a:lnTo>
                    <a:lnTo>
                      <a:pt x="1941" y="35513"/>
                    </a:lnTo>
                    <a:lnTo>
                      <a:pt x="1922" y="36721"/>
                    </a:lnTo>
                    <a:lnTo>
                      <a:pt x="1882" y="37929"/>
                    </a:lnTo>
                    <a:lnTo>
                      <a:pt x="1823" y="39157"/>
                    </a:lnTo>
                    <a:lnTo>
                      <a:pt x="1664" y="41910"/>
                    </a:lnTo>
                    <a:lnTo>
                      <a:pt x="1605" y="43297"/>
                    </a:lnTo>
                    <a:lnTo>
                      <a:pt x="1545" y="44683"/>
                    </a:lnTo>
                    <a:lnTo>
                      <a:pt x="1525" y="46070"/>
                    </a:lnTo>
                    <a:lnTo>
                      <a:pt x="1525" y="47436"/>
                    </a:lnTo>
                    <a:lnTo>
                      <a:pt x="1545" y="48130"/>
                    </a:lnTo>
                    <a:lnTo>
                      <a:pt x="1585" y="48823"/>
                    </a:lnTo>
                    <a:lnTo>
                      <a:pt x="1624" y="49516"/>
                    </a:lnTo>
                    <a:lnTo>
                      <a:pt x="1684" y="50209"/>
                    </a:lnTo>
                    <a:lnTo>
                      <a:pt x="1704" y="50288"/>
                    </a:lnTo>
                    <a:lnTo>
                      <a:pt x="1723" y="50348"/>
                    </a:lnTo>
                    <a:lnTo>
                      <a:pt x="1763" y="50407"/>
                    </a:lnTo>
                    <a:lnTo>
                      <a:pt x="1803" y="50447"/>
                    </a:lnTo>
                    <a:lnTo>
                      <a:pt x="1902" y="50506"/>
                    </a:lnTo>
                    <a:lnTo>
                      <a:pt x="2001" y="50526"/>
                    </a:lnTo>
                    <a:lnTo>
                      <a:pt x="2100" y="50506"/>
                    </a:lnTo>
                    <a:lnTo>
                      <a:pt x="2139" y="50487"/>
                    </a:lnTo>
                    <a:lnTo>
                      <a:pt x="2179" y="50447"/>
                    </a:lnTo>
                    <a:lnTo>
                      <a:pt x="2219" y="50407"/>
                    </a:lnTo>
                    <a:lnTo>
                      <a:pt x="2238" y="50348"/>
                    </a:lnTo>
                    <a:lnTo>
                      <a:pt x="2258" y="50288"/>
                    </a:lnTo>
                    <a:lnTo>
                      <a:pt x="2258" y="50209"/>
                    </a:lnTo>
                    <a:lnTo>
                      <a:pt x="2159" y="48981"/>
                    </a:lnTo>
                    <a:lnTo>
                      <a:pt x="2100" y="47773"/>
                    </a:lnTo>
                    <a:lnTo>
                      <a:pt x="2080" y="46545"/>
                    </a:lnTo>
                    <a:lnTo>
                      <a:pt x="2080" y="45337"/>
                    </a:lnTo>
                    <a:lnTo>
                      <a:pt x="2100" y="44109"/>
                    </a:lnTo>
                    <a:lnTo>
                      <a:pt x="2159" y="42901"/>
                    </a:lnTo>
                    <a:lnTo>
                      <a:pt x="2258" y="40465"/>
                    </a:lnTo>
                    <a:lnTo>
                      <a:pt x="2397" y="38028"/>
                    </a:lnTo>
                    <a:lnTo>
                      <a:pt x="2437" y="36800"/>
                    </a:lnTo>
                    <a:lnTo>
                      <a:pt x="2476" y="35592"/>
                    </a:lnTo>
                    <a:lnTo>
                      <a:pt x="2476" y="34364"/>
                    </a:lnTo>
                    <a:lnTo>
                      <a:pt x="2476" y="33136"/>
                    </a:lnTo>
                    <a:lnTo>
                      <a:pt x="2417" y="31928"/>
                    </a:lnTo>
                    <a:lnTo>
                      <a:pt x="2337" y="30700"/>
                    </a:lnTo>
                    <a:lnTo>
                      <a:pt x="2238" y="29512"/>
                    </a:lnTo>
                    <a:lnTo>
                      <a:pt x="2100" y="28304"/>
                    </a:lnTo>
                    <a:lnTo>
                      <a:pt x="1823" y="25927"/>
                    </a:lnTo>
                    <a:lnTo>
                      <a:pt x="1209" y="21153"/>
                    </a:lnTo>
                    <a:lnTo>
                      <a:pt x="931" y="18777"/>
                    </a:lnTo>
                    <a:lnTo>
                      <a:pt x="793" y="17569"/>
                    </a:lnTo>
                    <a:lnTo>
                      <a:pt x="694" y="16380"/>
                    </a:lnTo>
                    <a:lnTo>
                      <a:pt x="614" y="15172"/>
                    </a:lnTo>
                    <a:lnTo>
                      <a:pt x="555" y="13984"/>
                    </a:lnTo>
                    <a:lnTo>
                      <a:pt x="515" y="12775"/>
                    </a:lnTo>
                    <a:lnTo>
                      <a:pt x="515" y="11567"/>
                    </a:lnTo>
                    <a:lnTo>
                      <a:pt x="535" y="10141"/>
                    </a:lnTo>
                    <a:lnTo>
                      <a:pt x="595" y="8735"/>
                    </a:lnTo>
                    <a:lnTo>
                      <a:pt x="654" y="7329"/>
                    </a:lnTo>
                    <a:lnTo>
                      <a:pt x="753" y="5922"/>
                    </a:lnTo>
                    <a:lnTo>
                      <a:pt x="852" y="4536"/>
                    </a:lnTo>
                    <a:lnTo>
                      <a:pt x="971" y="3130"/>
                    </a:lnTo>
                    <a:lnTo>
                      <a:pt x="1228" y="317"/>
                    </a:lnTo>
                    <a:lnTo>
                      <a:pt x="1228" y="258"/>
                    </a:lnTo>
                    <a:lnTo>
                      <a:pt x="1209" y="179"/>
                    </a:lnTo>
                    <a:lnTo>
                      <a:pt x="1189" y="139"/>
                    </a:lnTo>
                    <a:lnTo>
                      <a:pt x="1149" y="80"/>
                    </a:lnTo>
                    <a:lnTo>
                      <a:pt x="1070" y="20"/>
                    </a:ln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8" name="Google Shape;6738;p24"/>
              <p:cNvSpPr/>
              <p:nvPr/>
            </p:nvSpPr>
            <p:spPr>
              <a:xfrm>
                <a:off x="1304500" y="267325"/>
                <a:ext cx="60425" cy="56747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22699" extrusionOk="0">
                    <a:moveTo>
                      <a:pt x="1030" y="1"/>
                    </a:moveTo>
                    <a:lnTo>
                      <a:pt x="813" y="1407"/>
                    </a:lnTo>
                    <a:lnTo>
                      <a:pt x="615" y="2813"/>
                    </a:lnTo>
                    <a:lnTo>
                      <a:pt x="436" y="4239"/>
                    </a:lnTo>
                    <a:lnTo>
                      <a:pt x="278" y="5665"/>
                    </a:lnTo>
                    <a:lnTo>
                      <a:pt x="159" y="7091"/>
                    </a:lnTo>
                    <a:lnTo>
                      <a:pt x="60" y="8517"/>
                    </a:lnTo>
                    <a:lnTo>
                      <a:pt x="1" y="9963"/>
                    </a:lnTo>
                    <a:lnTo>
                      <a:pt x="1" y="11389"/>
                    </a:lnTo>
                    <a:lnTo>
                      <a:pt x="1" y="12102"/>
                    </a:lnTo>
                    <a:lnTo>
                      <a:pt x="40" y="12815"/>
                    </a:lnTo>
                    <a:lnTo>
                      <a:pt x="60" y="13528"/>
                    </a:lnTo>
                    <a:lnTo>
                      <a:pt x="119" y="14241"/>
                    </a:lnTo>
                    <a:lnTo>
                      <a:pt x="179" y="14934"/>
                    </a:lnTo>
                    <a:lnTo>
                      <a:pt x="258" y="15647"/>
                    </a:lnTo>
                    <a:lnTo>
                      <a:pt x="357" y="16341"/>
                    </a:lnTo>
                    <a:lnTo>
                      <a:pt x="456" y="17054"/>
                    </a:lnTo>
                    <a:lnTo>
                      <a:pt x="575" y="17747"/>
                    </a:lnTo>
                    <a:lnTo>
                      <a:pt x="714" y="18440"/>
                    </a:lnTo>
                    <a:lnTo>
                      <a:pt x="872" y="19133"/>
                    </a:lnTo>
                    <a:lnTo>
                      <a:pt x="1030" y="19827"/>
                    </a:lnTo>
                    <a:lnTo>
                      <a:pt x="1229" y="20500"/>
                    </a:lnTo>
                    <a:lnTo>
                      <a:pt x="1427" y="21173"/>
                    </a:lnTo>
                    <a:lnTo>
                      <a:pt x="1664" y="21847"/>
                    </a:lnTo>
                    <a:lnTo>
                      <a:pt x="1902" y="22520"/>
                    </a:lnTo>
                    <a:lnTo>
                      <a:pt x="1942" y="22580"/>
                    </a:lnTo>
                    <a:lnTo>
                      <a:pt x="1981" y="22639"/>
                    </a:lnTo>
                    <a:lnTo>
                      <a:pt x="2021" y="22679"/>
                    </a:lnTo>
                    <a:lnTo>
                      <a:pt x="2060" y="22699"/>
                    </a:lnTo>
                    <a:lnTo>
                      <a:pt x="2159" y="22699"/>
                    </a:lnTo>
                    <a:lnTo>
                      <a:pt x="2258" y="22639"/>
                    </a:lnTo>
                    <a:lnTo>
                      <a:pt x="2338" y="22560"/>
                    </a:lnTo>
                    <a:lnTo>
                      <a:pt x="2397" y="22461"/>
                    </a:lnTo>
                    <a:lnTo>
                      <a:pt x="2417" y="22322"/>
                    </a:lnTo>
                    <a:lnTo>
                      <a:pt x="2417" y="22263"/>
                    </a:lnTo>
                    <a:lnTo>
                      <a:pt x="2397" y="22184"/>
                    </a:lnTo>
                    <a:lnTo>
                      <a:pt x="2159" y="21530"/>
                    </a:lnTo>
                    <a:lnTo>
                      <a:pt x="1942" y="20876"/>
                    </a:lnTo>
                    <a:lnTo>
                      <a:pt x="1724" y="20203"/>
                    </a:lnTo>
                    <a:lnTo>
                      <a:pt x="1545" y="19530"/>
                    </a:lnTo>
                    <a:lnTo>
                      <a:pt x="1387" y="18856"/>
                    </a:lnTo>
                    <a:lnTo>
                      <a:pt x="1229" y="18163"/>
                    </a:lnTo>
                    <a:lnTo>
                      <a:pt x="1090" y="17489"/>
                    </a:lnTo>
                    <a:lnTo>
                      <a:pt x="971" y="16796"/>
                    </a:lnTo>
                    <a:lnTo>
                      <a:pt x="872" y="16103"/>
                    </a:lnTo>
                    <a:lnTo>
                      <a:pt x="793" y="15410"/>
                    </a:lnTo>
                    <a:lnTo>
                      <a:pt x="714" y="14717"/>
                    </a:lnTo>
                    <a:lnTo>
                      <a:pt x="654" y="14023"/>
                    </a:lnTo>
                    <a:lnTo>
                      <a:pt x="615" y="13330"/>
                    </a:lnTo>
                    <a:lnTo>
                      <a:pt x="575" y="12617"/>
                    </a:lnTo>
                    <a:lnTo>
                      <a:pt x="555" y="11924"/>
                    </a:lnTo>
                    <a:lnTo>
                      <a:pt x="555" y="11211"/>
                    </a:lnTo>
                    <a:lnTo>
                      <a:pt x="575" y="9805"/>
                    </a:lnTo>
                    <a:lnTo>
                      <a:pt x="634" y="8379"/>
                    </a:lnTo>
                    <a:lnTo>
                      <a:pt x="714" y="6972"/>
                    </a:lnTo>
                    <a:lnTo>
                      <a:pt x="852" y="5566"/>
                    </a:lnTo>
                    <a:lnTo>
                      <a:pt x="1011" y="4160"/>
                    </a:lnTo>
                    <a:lnTo>
                      <a:pt x="1189" y="2754"/>
                    </a:lnTo>
                    <a:lnTo>
                      <a:pt x="1387" y="1367"/>
                    </a:lnTo>
                    <a:lnTo>
                      <a:pt x="160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9" name="Google Shape;6739;p24"/>
              <p:cNvSpPr/>
              <p:nvPr/>
            </p:nvSpPr>
            <p:spPr>
              <a:xfrm>
                <a:off x="1190625" y="389125"/>
                <a:ext cx="19825" cy="322375"/>
              </a:xfrm>
              <a:custGeom>
                <a:avLst/>
                <a:gdLst/>
                <a:ahLst/>
                <a:cxnLst/>
                <a:rect l="l" t="t" r="r" b="b"/>
                <a:pathLst>
                  <a:path w="793" h="12895" extrusionOk="0">
                    <a:moveTo>
                      <a:pt x="515" y="1"/>
                    </a:moveTo>
                    <a:lnTo>
                      <a:pt x="396" y="21"/>
                    </a:lnTo>
                    <a:lnTo>
                      <a:pt x="317" y="80"/>
                    </a:lnTo>
                    <a:lnTo>
                      <a:pt x="277" y="140"/>
                    </a:lnTo>
                    <a:lnTo>
                      <a:pt x="238" y="179"/>
                    </a:lnTo>
                    <a:lnTo>
                      <a:pt x="218" y="258"/>
                    </a:lnTo>
                    <a:lnTo>
                      <a:pt x="218" y="318"/>
                    </a:lnTo>
                    <a:lnTo>
                      <a:pt x="0" y="12578"/>
                    </a:lnTo>
                    <a:lnTo>
                      <a:pt x="0" y="12657"/>
                    </a:lnTo>
                    <a:lnTo>
                      <a:pt x="20" y="12717"/>
                    </a:lnTo>
                    <a:lnTo>
                      <a:pt x="40" y="12776"/>
                    </a:lnTo>
                    <a:lnTo>
                      <a:pt x="79" y="12816"/>
                    </a:lnTo>
                    <a:lnTo>
                      <a:pt x="159" y="12875"/>
                    </a:lnTo>
                    <a:lnTo>
                      <a:pt x="277" y="12895"/>
                    </a:lnTo>
                    <a:lnTo>
                      <a:pt x="376" y="12875"/>
                    </a:lnTo>
                    <a:lnTo>
                      <a:pt x="456" y="12816"/>
                    </a:lnTo>
                    <a:lnTo>
                      <a:pt x="495" y="12776"/>
                    </a:lnTo>
                    <a:lnTo>
                      <a:pt x="535" y="12717"/>
                    </a:lnTo>
                    <a:lnTo>
                      <a:pt x="555" y="12657"/>
                    </a:lnTo>
                    <a:lnTo>
                      <a:pt x="555" y="12578"/>
                    </a:lnTo>
                    <a:lnTo>
                      <a:pt x="792" y="318"/>
                    </a:lnTo>
                    <a:lnTo>
                      <a:pt x="773" y="258"/>
                    </a:lnTo>
                    <a:lnTo>
                      <a:pt x="773" y="179"/>
                    </a:lnTo>
                    <a:lnTo>
                      <a:pt x="733" y="140"/>
                    </a:lnTo>
                    <a:lnTo>
                      <a:pt x="693" y="80"/>
                    </a:lnTo>
                    <a:lnTo>
                      <a:pt x="614" y="21"/>
                    </a:lnTo>
                    <a:lnTo>
                      <a:pt x="5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0" name="Google Shape;6740;p24"/>
              <p:cNvSpPr/>
              <p:nvPr/>
            </p:nvSpPr>
            <p:spPr>
              <a:xfrm>
                <a:off x="1451550" y="267325"/>
                <a:ext cx="50550" cy="371400"/>
              </a:xfrm>
              <a:custGeom>
                <a:avLst/>
                <a:gdLst/>
                <a:ahLst/>
                <a:cxnLst/>
                <a:rect l="l" t="t" r="r" b="b"/>
                <a:pathLst>
                  <a:path w="2022" h="14856" extrusionOk="0">
                    <a:moveTo>
                      <a:pt x="1" y="1"/>
                    </a:moveTo>
                    <a:lnTo>
                      <a:pt x="912" y="5447"/>
                    </a:lnTo>
                    <a:lnTo>
                      <a:pt x="1090" y="6556"/>
                    </a:lnTo>
                    <a:lnTo>
                      <a:pt x="1249" y="7685"/>
                    </a:lnTo>
                    <a:lnTo>
                      <a:pt x="1368" y="8814"/>
                    </a:lnTo>
                    <a:lnTo>
                      <a:pt x="1407" y="9389"/>
                    </a:lnTo>
                    <a:lnTo>
                      <a:pt x="1427" y="9943"/>
                    </a:lnTo>
                    <a:lnTo>
                      <a:pt x="1447" y="10518"/>
                    </a:lnTo>
                    <a:lnTo>
                      <a:pt x="1467" y="11072"/>
                    </a:lnTo>
                    <a:lnTo>
                      <a:pt x="1447" y="11647"/>
                    </a:lnTo>
                    <a:lnTo>
                      <a:pt x="1427" y="12201"/>
                    </a:lnTo>
                    <a:lnTo>
                      <a:pt x="1368" y="12776"/>
                    </a:lnTo>
                    <a:lnTo>
                      <a:pt x="1308" y="13330"/>
                    </a:lnTo>
                    <a:lnTo>
                      <a:pt x="1209" y="13885"/>
                    </a:lnTo>
                    <a:lnTo>
                      <a:pt x="1110" y="14459"/>
                    </a:lnTo>
                    <a:lnTo>
                      <a:pt x="1090" y="14519"/>
                    </a:lnTo>
                    <a:lnTo>
                      <a:pt x="1090" y="14598"/>
                    </a:lnTo>
                    <a:lnTo>
                      <a:pt x="1110" y="14657"/>
                    </a:lnTo>
                    <a:lnTo>
                      <a:pt x="1130" y="14717"/>
                    </a:lnTo>
                    <a:lnTo>
                      <a:pt x="1209" y="14796"/>
                    </a:lnTo>
                    <a:lnTo>
                      <a:pt x="1308" y="14855"/>
                    </a:lnTo>
                    <a:lnTo>
                      <a:pt x="1407" y="14855"/>
                    </a:lnTo>
                    <a:lnTo>
                      <a:pt x="1506" y="14835"/>
                    </a:lnTo>
                    <a:lnTo>
                      <a:pt x="1566" y="14796"/>
                    </a:lnTo>
                    <a:lnTo>
                      <a:pt x="1605" y="14756"/>
                    </a:lnTo>
                    <a:lnTo>
                      <a:pt x="1625" y="14697"/>
                    </a:lnTo>
                    <a:lnTo>
                      <a:pt x="1645" y="14618"/>
                    </a:lnTo>
                    <a:lnTo>
                      <a:pt x="1764" y="14083"/>
                    </a:lnTo>
                    <a:lnTo>
                      <a:pt x="1843" y="13548"/>
                    </a:lnTo>
                    <a:lnTo>
                      <a:pt x="1922" y="12993"/>
                    </a:lnTo>
                    <a:lnTo>
                      <a:pt x="1962" y="12459"/>
                    </a:lnTo>
                    <a:lnTo>
                      <a:pt x="2001" y="11904"/>
                    </a:lnTo>
                    <a:lnTo>
                      <a:pt x="2021" y="11350"/>
                    </a:lnTo>
                    <a:lnTo>
                      <a:pt x="2021" y="10815"/>
                    </a:lnTo>
                    <a:lnTo>
                      <a:pt x="2021" y="10260"/>
                    </a:lnTo>
                    <a:lnTo>
                      <a:pt x="1982" y="9706"/>
                    </a:lnTo>
                    <a:lnTo>
                      <a:pt x="1962" y="9151"/>
                    </a:lnTo>
                    <a:lnTo>
                      <a:pt x="1863" y="8062"/>
                    </a:lnTo>
                    <a:lnTo>
                      <a:pt x="1724" y="6972"/>
                    </a:lnTo>
                    <a:lnTo>
                      <a:pt x="1566" y="5883"/>
                    </a:lnTo>
                    <a:lnTo>
                      <a:pt x="1090" y="2932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1" name="Google Shape;6741;p24"/>
              <p:cNvSpPr/>
              <p:nvPr/>
            </p:nvSpPr>
            <p:spPr>
              <a:xfrm>
                <a:off x="1360950" y="267325"/>
                <a:ext cx="61425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2457" h="14420" extrusionOk="0">
                    <a:moveTo>
                      <a:pt x="1426" y="1"/>
                    </a:moveTo>
                    <a:lnTo>
                      <a:pt x="1387" y="60"/>
                    </a:lnTo>
                    <a:lnTo>
                      <a:pt x="1347" y="139"/>
                    </a:lnTo>
                    <a:lnTo>
                      <a:pt x="1347" y="218"/>
                    </a:lnTo>
                    <a:lnTo>
                      <a:pt x="1347" y="317"/>
                    </a:lnTo>
                    <a:lnTo>
                      <a:pt x="1426" y="654"/>
                    </a:lnTo>
                    <a:lnTo>
                      <a:pt x="1506" y="991"/>
                    </a:lnTo>
                    <a:lnTo>
                      <a:pt x="1625" y="1664"/>
                    </a:lnTo>
                    <a:lnTo>
                      <a:pt x="1704" y="2358"/>
                    </a:lnTo>
                    <a:lnTo>
                      <a:pt x="1743" y="3051"/>
                    </a:lnTo>
                    <a:lnTo>
                      <a:pt x="1783" y="3764"/>
                    </a:lnTo>
                    <a:lnTo>
                      <a:pt x="1803" y="4457"/>
                    </a:lnTo>
                    <a:lnTo>
                      <a:pt x="1842" y="5843"/>
                    </a:lnTo>
                    <a:lnTo>
                      <a:pt x="1882" y="7210"/>
                    </a:lnTo>
                    <a:lnTo>
                      <a:pt x="1882" y="8577"/>
                    </a:lnTo>
                    <a:lnTo>
                      <a:pt x="1862" y="9943"/>
                    </a:lnTo>
                    <a:lnTo>
                      <a:pt x="1823" y="10637"/>
                    </a:lnTo>
                    <a:lnTo>
                      <a:pt x="1783" y="11310"/>
                    </a:lnTo>
                    <a:lnTo>
                      <a:pt x="1724" y="12063"/>
                    </a:lnTo>
                    <a:lnTo>
                      <a:pt x="1644" y="12815"/>
                    </a:lnTo>
                    <a:lnTo>
                      <a:pt x="1625" y="13152"/>
                    </a:lnTo>
                    <a:lnTo>
                      <a:pt x="1605" y="13330"/>
                    </a:lnTo>
                    <a:lnTo>
                      <a:pt x="1545" y="13449"/>
                    </a:lnTo>
                    <a:lnTo>
                      <a:pt x="1466" y="13568"/>
                    </a:lnTo>
                    <a:lnTo>
                      <a:pt x="1426" y="13607"/>
                    </a:lnTo>
                    <a:lnTo>
                      <a:pt x="1387" y="13627"/>
                    </a:lnTo>
                    <a:lnTo>
                      <a:pt x="1367" y="13627"/>
                    </a:lnTo>
                    <a:lnTo>
                      <a:pt x="1327" y="13607"/>
                    </a:lnTo>
                    <a:lnTo>
                      <a:pt x="1268" y="13568"/>
                    </a:lnTo>
                    <a:lnTo>
                      <a:pt x="1209" y="13469"/>
                    </a:lnTo>
                    <a:lnTo>
                      <a:pt x="1169" y="13370"/>
                    </a:lnTo>
                    <a:lnTo>
                      <a:pt x="1090" y="13132"/>
                    </a:lnTo>
                    <a:lnTo>
                      <a:pt x="991" y="12835"/>
                    </a:lnTo>
                    <a:lnTo>
                      <a:pt x="892" y="12518"/>
                    </a:lnTo>
                    <a:lnTo>
                      <a:pt x="812" y="12201"/>
                    </a:lnTo>
                    <a:lnTo>
                      <a:pt x="753" y="11865"/>
                    </a:lnTo>
                    <a:lnTo>
                      <a:pt x="654" y="11211"/>
                    </a:lnTo>
                    <a:lnTo>
                      <a:pt x="595" y="10557"/>
                    </a:lnTo>
                    <a:lnTo>
                      <a:pt x="575" y="9904"/>
                    </a:lnTo>
                    <a:lnTo>
                      <a:pt x="555" y="9270"/>
                    </a:lnTo>
                    <a:lnTo>
                      <a:pt x="575" y="8636"/>
                    </a:lnTo>
                    <a:lnTo>
                      <a:pt x="595" y="7982"/>
                    </a:lnTo>
                    <a:lnTo>
                      <a:pt x="694" y="6695"/>
                    </a:lnTo>
                    <a:lnTo>
                      <a:pt x="832" y="5427"/>
                    </a:lnTo>
                    <a:lnTo>
                      <a:pt x="832" y="5348"/>
                    </a:lnTo>
                    <a:lnTo>
                      <a:pt x="812" y="5289"/>
                    </a:lnTo>
                    <a:lnTo>
                      <a:pt x="793" y="5229"/>
                    </a:lnTo>
                    <a:lnTo>
                      <a:pt x="753" y="5190"/>
                    </a:lnTo>
                    <a:lnTo>
                      <a:pt x="713" y="5150"/>
                    </a:lnTo>
                    <a:lnTo>
                      <a:pt x="674" y="5130"/>
                    </a:lnTo>
                    <a:lnTo>
                      <a:pt x="575" y="5111"/>
                    </a:lnTo>
                    <a:lnTo>
                      <a:pt x="476" y="5130"/>
                    </a:lnTo>
                    <a:lnTo>
                      <a:pt x="377" y="5190"/>
                    </a:lnTo>
                    <a:lnTo>
                      <a:pt x="337" y="5229"/>
                    </a:lnTo>
                    <a:lnTo>
                      <a:pt x="298" y="5289"/>
                    </a:lnTo>
                    <a:lnTo>
                      <a:pt x="278" y="5348"/>
                    </a:lnTo>
                    <a:lnTo>
                      <a:pt x="258" y="5427"/>
                    </a:lnTo>
                    <a:lnTo>
                      <a:pt x="99" y="7052"/>
                    </a:lnTo>
                    <a:lnTo>
                      <a:pt x="40" y="7864"/>
                    </a:lnTo>
                    <a:lnTo>
                      <a:pt x="0" y="8676"/>
                    </a:lnTo>
                    <a:lnTo>
                      <a:pt x="0" y="9488"/>
                    </a:lnTo>
                    <a:lnTo>
                      <a:pt x="20" y="10320"/>
                    </a:lnTo>
                    <a:lnTo>
                      <a:pt x="80" y="11112"/>
                    </a:lnTo>
                    <a:lnTo>
                      <a:pt x="139" y="11528"/>
                    </a:lnTo>
                    <a:lnTo>
                      <a:pt x="198" y="11924"/>
                    </a:lnTo>
                    <a:lnTo>
                      <a:pt x="298" y="12538"/>
                    </a:lnTo>
                    <a:lnTo>
                      <a:pt x="377" y="12875"/>
                    </a:lnTo>
                    <a:lnTo>
                      <a:pt x="456" y="13211"/>
                    </a:lnTo>
                    <a:lnTo>
                      <a:pt x="575" y="13528"/>
                    </a:lnTo>
                    <a:lnTo>
                      <a:pt x="713" y="13825"/>
                    </a:lnTo>
                    <a:lnTo>
                      <a:pt x="793" y="13964"/>
                    </a:lnTo>
                    <a:lnTo>
                      <a:pt x="872" y="14083"/>
                    </a:lnTo>
                    <a:lnTo>
                      <a:pt x="971" y="14182"/>
                    </a:lnTo>
                    <a:lnTo>
                      <a:pt x="1070" y="14281"/>
                    </a:lnTo>
                    <a:lnTo>
                      <a:pt x="1228" y="14360"/>
                    </a:lnTo>
                    <a:lnTo>
                      <a:pt x="1367" y="14420"/>
                    </a:lnTo>
                    <a:lnTo>
                      <a:pt x="1526" y="14420"/>
                    </a:lnTo>
                    <a:lnTo>
                      <a:pt x="1644" y="14380"/>
                    </a:lnTo>
                    <a:lnTo>
                      <a:pt x="1783" y="14301"/>
                    </a:lnTo>
                    <a:lnTo>
                      <a:pt x="1882" y="14182"/>
                    </a:lnTo>
                    <a:lnTo>
                      <a:pt x="1981" y="14043"/>
                    </a:lnTo>
                    <a:lnTo>
                      <a:pt x="2040" y="13865"/>
                    </a:lnTo>
                    <a:lnTo>
                      <a:pt x="2140" y="13528"/>
                    </a:lnTo>
                    <a:lnTo>
                      <a:pt x="2219" y="13152"/>
                    </a:lnTo>
                    <a:lnTo>
                      <a:pt x="2278" y="12776"/>
                    </a:lnTo>
                    <a:lnTo>
                      <a:pt x="2318" y="12379"/>
                    </a:lnTo>
                    <a:lnTo>
                      <a:pt x="2357" y="11587"/>
                    </a:lnTo>
                    <a:lnTo>
                      <a:pt x="2377" y="10835"/>
                    </a:lnTo>
                    <a:lnTo>
                      <a:pt x="2437" y="9904"/>
                    </a:lnTo>
                    <a:lnTo>
                      <a:pt x="2456" y="8993"/>
                    </a:lnTo>
                    <a:lnTo>
                      <a:pt x="2456" y="8062"/>
                    </a:lnTo>
                    <a:lnTo>
                      <a:pt x="2437" y="7131"/>
                    </a:lnTo>
                    <a:lnTo>
                      <a:pt x="2417" y="5388"/>
                    </a:lnTo>
                    <a:lnTo>
                      <a:pt x="2397" y="4497"/>
                    </a:lnTo>
                    <a:lnTo>
                      <a:pt x="2377" y="3605"/>
                    </a:lnTo>
                    <a:lnTo>
                      <a:pt x="2318" y="2714"/>
                    </a:lnTo>
                    <a:lnTo>
                      <a:pt x="2219" y="1843"/>
                    </a:lnTo>
                    <a:lnTo>
                      <a:pt x="2159" y="1407"/>
                    </a:lnTo>
                    <a:lnTo>
                      <a:pt x="2100" y="971"/>
                    </a:lnTo>
                    <a:lnTo>
                      <a:pt x="2001" y="555"/>
                    </a:lnTo>
                    <a:lnTo>
                      <a:pt x="1902" y="139"/>
                    </a:lnTo>
                    <a:lnTo>
                      <a:pt x="1862" y="60"/>
                    </a:lnTo>
                    <a:lnTo>
                      <a:pt x="182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2" name="Google Shape;6742;p24"/>
              <p:cNvSpPr/>
              <p:nvPr/>
            </p:nvSpPr>
            <p:spPr>
              <a:xfrm>
                <a:off x="1169825" y="1603750"/>
                <a:ext cx="111925" cy="1132950"/>
              </a:xfrm>
              <a:custGeom>
                <a:avLst/>
                <a:gdLst/>
                <a:ahLst/>
                <a:cxnLst/>
                <a:rect l="l" t="t" r="r" b="b"/>
                <a:pathLst>
                  <a:path w="4477" h="45318" extrusionOk="0">
                    <a:moveTo>
                      <a:pt x="1921" y="1"/>
                    </a:moveTo>
                    <a:lnTo>
                      <a:pt x="1822" y="20"/>
                    </a:lnTo>
                    <a:lnTo>
                      <a:pt x="1723" y="80"/>
                    </a:lnTo>
                    <a:lnTo>
                      <a:pt x="1704" y="119"/>
                    </a:lnTo>
                    <a:lnTo>
                      <a:pt x="1664" y="179"/>
                    </a:lnTo>
                    <a:lnTo>
                      <a:pt x="1664" y="238"/>
                    </a:lnTo>
                    <a:lnTo>
                      <a:pt x="1664" y="318"/>
                    </a:lnTo>
                    <a:lnTo>
                      <a:pt x="1704" y="852"/>
                    </a:lnTo>
                    <a:lnTo>
                      <a:pt x="1704" y="1407"/>
                    </a:lnTo>
                    <a:lnTo>
                      <a:pt x="1684" y="1942"/>
                    </a:lnTo>
                    <a:lnTo>
                      <a:pt x="1664" y="2476"/>
                    </a:lnTo>
                    <a:lnTo>
                      <a:pt x="1605" y="2991"/>
                    </a:lnTo>
                    <a:lnTo>
                      <a:pt x="1545" y="3526"/>
                    </a:lnTo>
                    <a:lnTo>
                      <a:pt x="1446" y="4041"/>
                    </a:lnTo>
                    <a:lnTo>
                      <a:pt x="1347" y="4576"/>
                    </a:lnTo>
                    <a:lnTo>
                      <a:pt x="1129" y="5606"/>
                    </a:lnTo>
                    <a:lnTo>
                      <a:pt x="892" y="6656"/>
                    </a:lnTo>
                    <a:lnTo>
                      <a:pt x="654" y="7685"/>
                    </a:lnTo>
                    <a:lnTo>
                      <a:pt x="436" y="8735"/>
                    </a:lnTo>
                    <a:lnTo>
                      <a:pt x="238" y="9706"/>
                    </a:lnTo>
                    <a:lnTo>
                      <a:pt x="159" y="10201"/>
                    </a:lnTo>
                    <a:lnTo>
                      <a:pt x="99" y="10696"/>
                    </a:lnTo>
                    <a:lnTo>
                      <a:pt x="40" y="11211"/>
                    </a:lnTo>
                    <a:lnTo>
                      <a:pt x="20" y="11706"/>
                    </a:lnTo>
                    <a:lnTo>
                      <a:pt x="0" y="12201"/>
                    </a:lnTo>
                    <a:lnTo>
                      <a:pt x="0" y="12716"/>
                    </a:lnTo>
                    <a:lnTo>
                      <a:pt x="20" y="13231"/>
                    </a:lnTo>
                    <a:lnTo>
                      <a:pt x="60" y="13766"/>
                    </a:lnTo>
                    <a:lnTo>
                      <a:pt x="119" y="14281"/>
                    </a:lnTo>
                    <a:lnTo>
                      <a:pt x="198" y="14796"/>
                    </a:lnTo>
                    <a:lnTo>
                      <a:pt x="377" y="15826"/>
                    </a:lnTo>
                    <a:lnTo>
                      <a:pt x="575" y="16856"/>
                    </a:lnTo>
                    <a:lnTo>
                      <a:pt x="792" y="18024"/>
                    </a:lnTo>
                    <a:lnTo>
                      <a:pt x="951" y="19193"/>
                    </a:lnTo>
                    <a:lnTo>
                      <a:pt x="1090" y="20381"/>
                    </a:lnTo>
                    <a:lnTo>
                      <a:pt x="1208" y="21570"/>
                    </a:lnTo>
                    <a:lnTo>
                      <a:pt x="1288" y="22758"/>
                    </a:lnTo>
                    <a:lnTo>
                      <a:pt x="1347" y="23946"/>
                    </a:lnTo>
                    <a:lnTo>
                      <a:pt x="1367" y="25135"/>
                    </a:lnTo>
                    <a:lnTo>
                      <a:pt x="1387" y="26343"/>
                    </a:lnTo>
                    <a:lnTo>
                      <a:pt x="1387" y="27531"/>
                    </a:lnTo>
                    <a:lnTo>
                      <a:pt x="1367" y="28739"/>
                    </a:lnTo>
                    <a:lnTo>
                      <a:pt x="1288" y="31136"/>
                    </a:lnTo>
                    <a:lnTo>
                      <a:pt x="1109" y="35909"/>
                    </a:lnTo>
                    <a:lnTo>
                      <a:pt x="1050" y="38246"/>
                    </a:lnTo>
                    <a:lnTo>
                      <a:pt x="1030" y="39435"/>
                    </a:lnTo>
                    <a:lnTo>
                      <a:pt x="1030" y="40029"/>
                    </a:lnTo>
                    <a:lnTo>
                      <a:pt x="1050" y="40603"/>
                    </a:lnTo>
                    <a:lnTo>
                      <a:pt x="1090" y="41198"/>
                    </a:lnTo>
                    <a:lnTo>
                      <a:pt x="1149" y="41772"/>
                    </a:lnTo>
                    <a:lnTo>
                      <a:pt x="1208" y="42346"/>
                    </a:lnTo>
                    <a:lnTo>
                      <a:pt x="1307" y="42921"/>
                    </a:lnTo>
                    <a:lnTo>
                      <a:pt x="1426" y="43495"/>
                    </a:lnTo>
                    <a:lnTo>
                      <a:pt x="1565" y="44050"/>
                    </a:lnTo>
                    <a:lnTo>
                      <a:pt x="1723" y="44604"/>
                    </a:lnTo>
                    <a:lnTo>
                      <a:pt x="1941" y="45159"/>
                    </a:lnTo>
                    <a:lnTo>
                      <a:pt x="1981" y="45238"/>
                    </a:lnTo>
                    <a:lnTo>
                      <a:pt x="2060" y="45297"/>
                    </a:lnTo>
                    <a:lnTo>
                      <a:pt x="2139" y="45317"/>
                    </a:lnTo>
                    <a:lnTo>
                      <a:pt x="2219" y="45317"/>
                    </a:lnTo>
                    <a:lnTo>
                      <a:pt x="2298" y="45297"/>
                    </a:lnTo>
                    <a:lnTo>
                      <a:pt x="2357" y="45238"/>
                    </a:lnTo>
                    <a:lnTo>
                      <a:pt x="2417" y="45179"/>
                    </a:lnTo>
                    <a:lnTo>
                      <a:pt x="2456" y="45080"/>
                    </a:lnTo>
                    <a:lnTo>
                      <a:pt x="2852" y="43079"/>
                    </a:lnTo>
                    <a:lnTo>
                      <a:pt x="3209" y="41079"/>
                    </a:lnTo>
                    <a:lnTo>
                      <a:pt x="3546" y="39059"/>
                    </a:lnTo>
                    <a:lnTo>
                      <a:pt x="3823" y="37038"/>
                    </a:lnTo>
                    <a:lnTo>
                      <a:pt x="3942" y="36008"/>
                    </a:lnTo>
                    <a:lnTo>
                      <a:pt x="4061" y="34998"/>
                    </a:lnTo>
                    <a:lnTo>
                      <a:pt x="4160" y="33968"/>
                    </a:lnTo>
                    <a:lnTo>
                      <a:pt x="4259" y="32958"/>
                    </a:lnTo>
                    <a:lnTo>
                      <a:pt x="4318" y="31928"/>
                    </a:lnTo>
                    <a:lnTo>
                      <a:pt x="4377" y="30898"/>
                    </a:lnTo>
                    <a:lnTo>
                      <a:pt x="4437" y="29868"/>
                    </a:lnTo>
                    <a:lnTo>
                      <a:pt x="4457" y="28858"/>
                    </a:lnTo>
                    <a:lnTo>
                      <a:pt x="4476" y="27828"/>
                    </a:lnTo>
                    <a:lnTo>
                      <a:pt x="4476" y="26798"/>
                    </a:lnTo>
                    <a:lnTo>
                      <a:pt x="4476" y="25788"/>
                    </a:lnTo>
                    <a:lnTo>
                      <a:pt x="4437" y="24758"/>
                    </a:lnTo>
                    <a:lnTo>
                      <a:pt x="4397" y="23728"/>
                    </a:lnTo>
                    <a:lnTo>
                      <a:pt x="4318" y="22718"/>
                    </a:lnTo>
                    <a:lnTo>
                      <a:pt x="4239" y="21708"/>
                    </a:lnTo>
                    <a:lnTo>
                      <a:pt x="4140" y="20678"/>
                    </a:lnTo>
                    <a:lnTo>
                      <a:pt x="4021" y="19668"/>
                    </a:lnTo>
                    <a:lnTo>
                      <a:pt x="3882" y="18658"/>
                    </a:lnTo>
                    <a:lnTo>
                      <a:pt x="3724" y="17648"/>
                    </a:lnTo>
                    <a:lnTo>
                      <a:pt x="3546" y="16658"/>
                    </a:lnTo>
                    <a:lnTo>
                      <a:pt x="3347" y="15648"/>
                    </a:lnTo>
                    <a:lnTo>
                      <a:pt x="3130" y="14657"/>
                    </a:lnTo>
                    <a:lnTo>
                      <a:pt x="2892" y="13667"/>
                    </a:lnTo>
                    <a:lnTo>
                      <a:pt x="2615" y="12677"/>
                    </a:lnTo>
                    <a:lnTo>
                      <a:pt x="2595" y="12597"/>
                    </a:lnTo>
                    <a:lnTo>
                      <a:pt x="2555" y="12538"/>
                    </a:lnTo>
                    <a:lnTo>
                      <a:pt x="2516" y="12498"/>
                    </a:lnTo>
                    <a:lnTo>
                      <a:pt x="2476" y="12479"/>
                    </a:lnTo>
                    <a:lnTo>
                      <a:pt x="2357" y="12439"/>
                    </a:lnTo>
                    <a:lnTo>
                      <a:pt x="2258" y="12459"/>
                    </a:lnTo>
                    <a:lnTo>
                      <a:pt x="2159" y="12498"/>
                    </a:lnTo>
                    <a:lnTo>
                      <a:pt x="2100" y="12597"/>
                    </a:lnTo>
                    <a:lnTo>
                      <a:pt x="2060" y="12637"/>
                    </a:lnTo>
                    <a:lnTo>
                      <a:pt x="2060" y="12696"/>
                    </a:lnTo>
                    <a:lnTo>
                      <a:pt x="2060" y="12776"/>
                    </a:lnTo>
                    <a:lnTo>
                      <a:pt x="2060" y="12855"/>
                    </a:lnTo>
                    <a:lnTo>
                      <a:pt x="2318" y="13786"/>
                    </a:lnTo>
                    <a:lnTo>
                      <a:pt x="2555" y="14736"/>
                    </a:lnTo>
                    <a:lnTo>
                      <a:pt x="2773" y="15707"/>
                    </a:lnTo>
                    <a:lnTo>
                      <a:pt x="2971" y="16658"/>
                    </a:lnTo>
                    <a:lnTo>
                      <a:pt x="3130" y="17608"/>
                    </a:lnTo>
                    <a:lnTo>
                      <a:pt x="3288" y="18579"/>
                    </a:lnTo>
                    <a:lnTo>
                      <a:pt x="3427" y="19549"/>
                    </a:lnTo>
                    <a:lnTo>
                      <a:pt x="3546" y="20520"/>
                    </a:lnTo>
                    <a:lnTo>
                      <a:pt x="3645" y="21490"/>
                    </a:lnTo>
                    <a:lnTo>
                      <a:pt x="3744" y="22461"/>
                    </a:lnTo>
                    <a:lnTo>
                      <a:pt x="3803" y="23431"/>
                    </a:lnTo>
                    <a:lnTo>
                      <a:pt x="3862" y="24422"/>
                    </a:lnTo>
                    <a:lnTo>
                      <a:pt x="3882" y="25392"/>
                    </a:lnTo>
                    <a:lnTo>
                      <a:pt x="3902" y="26383"/>
                    </a:lnTo>
                    <a:lnTo>
                      <a:pt x="3922" y="27353"/>
                    </a:lnTo>
                    <a:lnTo>
                      <a:pt x="3902" y="28343"/>
                    </a:lnTo>
                    <a:lnTo>
                      <a:pt x="3882" y="29314"/>
                    </a:lnTo>
                    <a:lnTo>
                      <a:pt x="3843" y="30304"/>
                    </a:lnTo>
                    <a:lnTo>
                      <a:pt x="3803" y="31275"/>
                    </a:lnTo>
                    <a:lnTo>
                      <a:pt x="3724" y="32265"/>
                    </a:lnTo>
                    <a:lnTo>
                      <a:pt x="3664" y="33235"/>
                    </a:lnTo>
                    <a:lnTo>
                      <a:pt x="3565" y="34206"/>
                    </a:lnTo>
                    <a:lnTo>
                      <a:pt x="3347" y="36167"/>
                    </a:lnTo>
                    <a:lnTo>
                      <a:pt x="3110" y="38108"/>
                    </a:lnTo>
                    <a:lnTo>
                      <a:pt x="2813" y="40049"/>
                    </a:lnTo>
                    <a:lnTo>
                      <a:pt x="2476" y="41990"/>
                    </a:lnTo>
                    <a:lnTo>
                      <a:pt x="2119" y="43891"/>
                    </a:lnTo>
                    <a:lnTo>
                      <a:pt x="1981" y="43436"/>
                    </a:lnTo>
                    <a:lnTo>
                      <a:pt x="1882" y="42980"/>
                    </a:lnTo>
                    <a:lnTo>
                      <a:pt x="1803" y="42505"/>
                    </a:lnTo>
                    <a:lnTo>
                      <a:pt x="1743" y="42029"/>
                    </a:lnTo>
                    <a:lnTo>
                      <a:pt x="1684" y="41554"/>
                    </a:lnTo>
                    <a:lnTo>
                      <a:pt x="1644" y="41059"/>
                    </a:lnTo>
                    <a:lnTo>
                      <a:pt x="1605" y="40108"/>
                    </a:lnTo>
                    <a:lnTo>
                      <a:pt x="1585" y="39138"/>
                    </a:lnTo>
                    <a:lnTo>
                      <a:pt x="1605" y="38147"/>
                    </a:lnTo>
                    <a:lnTo>
                      <a:pt x="1684" y="36226"/>
                    </a:lnTo>
                    <a:lnTo>
                      <a:pt x="1803" y="31572"/>
                    </a:lnTo>
                    <a:lnTo>
                      <a:pt x="1902" y="26937"/>
                    </a:lnTo>
                    <a:lnTo>
                      <a:pt x="1921" y="25808"/>
                    </a:lnTo>
                    <a:lnTo>
                      <a:pt x="1921" y="24699"/>
                    </a:lnTo>
                    <a:lnTo>
                      <a:pt x="1902" y="23570"/>
                    </a:lnTo>
                    <a:lnTo>
                      <a:pt x="1862" y="22461"/>
                    </a:lnTo>
                    <a:lnTo>
                      <a:pt x="1803" y="21332"/>
                    </a:lnTo>
                    <a:lnTo>
                      <a:pt x="1704" y="20223"/>
                    </a:lnTo>
                    <a:lnTo>
                      <a:pt x="1565" y="19114"/>
                    </a:lnTo>
                    <a:lnTo>
                      <a:pt x="1387" y="18024"/>
                    </a:lnTo>
                    <a:lnTo>
                      <a:pt x="1169" y="16876"/>
                    </a:lnTo>
                    <a:lnTo>
                      <a:pt x="951" y="15747"/>
                    </a:lnTo>
                    <a:lnTo>
                      <a:pt x="832" y="15192"/>
                    </a:lnTo>
                    <a:lnTo>
                      <a:pt x="753" y="14618"/>
                    </a:lnTo>
                    <a:lnTo>
                      <a:pt x="674" y="14043"/>
                    </a:lnTo>
                    <a:lnTo>
                      <a:pt x="614" y="13469"/>
                    </a:lnTo>
                    <a:lnTo>
                      <a:pt x="575" y="12934"/>
                    </a:lnTo>
                    <a:lnTo>
                      <a:pt x="575" y="12380"/>
                    </a:lnTo>
                    <a:lnTo>
                      <a:pt x="575" y="11845"/>
                    </a:lnTo>
                    <a:lnTo>
                      <a:pt x="614" y="11310"/>
                    </a:lnTo>
                    <a:lnTo>
                      <a:pt x="674" y="10775"/>
                    </a:lnTo>
                    <a:lnTo>
                      <a:pt x="733" y="10240"/>
                    </a:lnTo>
                    <a:lnTo>
                      <a:pt x="812" y="9706"/>
                    </a:lnTo>
                    <a:lnTo>
                      <a:pt x="911" y="9171"/>
                    </a:lnTo>
                    <a:lnTo>
                      <a:pt x="1149" y="8082"/>
                    </a:lnTo>
                    <a:lnTo>
                      <a:pt x="1406" y="6992"/>
                    </a:lnTo>
                    <a:lnTo>
                      <a:pt x="1664" y="5903"/>
                    </a:lnTo>
                    <a:lnTo>
                      <a:pt x="1902" y="4794"/>
                    </a:lnTo>
                    <a:lnTo>
                      <a:pt x="2001" y="4239"/>
                    </a:lnTo>
                    <a:lnTo>
                      <a:pt x="2080" y="3685"/>
                    </a:lnTo>
                    <a:lnTo>
                      <a:pt x="2159" y="3130"/>
                    </a:lnTo>
                    <a:lnTo>
                      <a:pt x="2219" y="2575"/>
                    </a:lnTo>
                    <a:lnTo>
                      <a:pt x="2258" y="2021"/>
                    </a:lnTo>
                    <a:lnTo>
                      <a:pt x="2278" y="1466"/>
                    </a:lnTo>
                    <a:lnTo>
                      <a:pt x="2258" y="892"/>
                    </a:lnTo>
                    <a:lnTo>
                      <a:pt x="2238" y="318"/>
                    </a:lnTo>
                    <a:lnTo>
                      <a:pt x="2219" y="238"/>
                    </a:lnTo>
                    <a:lnTo>
                      <a:pt x="2199" y="179"/>
                    </a:lnTo>
                    <a:lnTo>
                      <a:pt x="2159" y="119"/>
                    </a:lnTo>
                    <a:lnTo>
                      <a:pt x="2119" y="80"/>
                    </a:lnTo>
                    <a:lnTo>
                      <a:pt x="2020" y="20"/>
                    </a:lnTo>
                    <a:lnTo>
                      <a:pt x="192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3" name="Google Shape;6743;p24"/>
              <p:cNvSpPr/>
              <p:nvPr/>
            </p:nvSpPr>
            <p:spPr>
              <a:xfrm>
                <a:off x="1144575" y="2075625"/>
                <a:ext cx="32200" cy="2312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51" extrusionOk="0">
                    <a:moveTo>
                      <a:pt x="258" y="1"/>
                    </a:moveTo>
                    <a:lnTo>
                      <a:pt x="159" y="21"/>
                    </a:lnTo>
                    <a:lnTo>
                      <a:pt x="79" y="80"/>
                    </a:lnTo>
                    <a:lnTo>
                      <a:pt x="40" y="120"/>
                    </a:lnTo>
                    <a:lnTo>
                      <a:pt x="20" y="179"/>
                    </a:lnTo>
                    <a:lnTo>
                      <a:pt x="0" y="239"/>
                    </a:lnTo>
                    <a:lnTo>
                      <a:pt x="0" y="318"/>
                    </a:lnTo>
                    <a:lnTo>
                      <a:pt x="733" y="8934"/>
                    </a:lnTo>
                    <a:lnTo>
                      <a:pt x="733" y="9013"/>
                    </a:lnTo>
                    <a:lnTo>
                      <a:pt x="753" y="9072"/>
                    </a:lnTo>
                    <a:lnTo>
                      <a:pt x="792" y="9132"/>
                    </a:lnTo>
                    <a:lnTo>
                      <a:pt x="832" y="9171"/>
                    </a:lnTo>
                    <a:lnTo>
                      <a:pt x="931" y="9231"/>
                    </a:lnTo>
                    <a:lnTo>
                      <a:pt x="1030" y="9250"/>
                    </a:lnTo>
                    <a:lnTo>
                      <a:pt x="1129" y="9231"/>
                    </a:lnTo>
                    <a:lnTo>
                      <a:pt x="1228" y="9171"/>
                    </a:lnTo>
                    <a:lnTo>
                      <a:pt x="1248" y="9132"/>
                    </a:lnTo>
                    <a:lnTo>
                      <a:pt x="1288" y="9072"/>
                    </a:lnTo>
                    <a:lnTo>
                      <a:pt x="1288" y="9013"/>
                    </a:lnTo>
                    <a:lnTo>
                      <a:pt x="1288" y="8934"/>
                    </a:lnTo>
                    <a:lnTo>
                      <a:pt x="574" y="318"/>
                    </a:lnTo>
                    <a:lnTo>
                      <a:pt x="574" y="239"/>
                    </a:lnTo>
                    <a:lnTo>
                      <a:pt x="535" y="179"/>
                    </a:lnTo>
                    <a:lnTo>
                      <a:pt x="515" y="120"/>
                    </a:lnTo>
                    <a:lnTo>
                      <a:pt x="475" y="80"/>
                    </a:lnTo>
                    <a:lnTo>
                      <a:pt x="376" y="21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4" name="Google Shape;6744;p24"/>
              <p:cNvSpPr/>
              <p:nvPr/>
            </p:nvSpPr>
            <p:spPr>
              <a:xfrm>
                <a:off x="1042075" y="1675050"/>
                <a:ext cx="68850" cy="1175525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47021" extrusionOk="0">
                    <a:moveTo>
                      <a:pt x="2436" y="1"/>
                    </a:moveTo>
                    <a:lnTo>
                      <a:pt x="2337" y="21"/>
                    </a:lnTo>
                    <a:lnTo>
                      <a:pt x="2298" y="60"/>
                    </a:lnTo>
                    <a:lnTo>
                      <a:pt x="2258" y="100"/>
                    </a:lnTo>
                    <a:lnTo>
                      <a:pt x="2219" y="159"/>
                    </a:lnTo>
                    <a:lnTo>
                      <a:pt x="2199" y="219"/>
                    </a:lnTo>
                    <a:lnTo>
                      <a:pt x="1941" y="1249"/>
                    </a:lnTo>
                    <a:lnTo>
                      <a:pt x="1704" y="2298"/>
                    </a:lnTo>
                    <a:lnTo>
                      <a:pt x="1505" y="3348"/>
                    </a:lnTo>
                    <a:lnTo>
                      <a:pt x="1307" y="4398"/>
                    </a:lnTo>
                    <a:lnTo>
                      <a:pt x="1149" y="5447"/>
                    </a:lnTo>
                    <a:lnTo>
                      <a:pt x="1010" y="6517"/>
                    </a:lnTo>
                    <a:lnTo>
                      <a:pt x="872" y="7567"/>
                    </a:lnTo>
                    <a:lnTo>
                      <a:pt x="753" y="8636"/>
                    </a:lnTo>
                    <a:lnTo>
                      <a:pt x="535" y="10894"/>
                    </a:lnTo>
                    <a:lnTo>
                      <a:pt x="317" y="13132"/>
                    </a:lnTo>
                    <a:lnTo>
                      <a:pt x="159" y="15390"/>
                    </a:lnTo>
                    <a:lnTo>
                      <a:pt x="79" y="16519"/>
                    </a:lnTo>
                    <a:lnTo>
                      <a:pt x="40" y="17648"/>
                    </a:lnTo>
                    <a:lnTo>
                      <a:pt x="0" y="18817"/>
                    </a:lnTo>
                    <a:lnTo>
                      <a:pt x="0" y="19965"/>
                    </a:lnTo>
                    <a:lnTo>
                      <a:pt x="40" y="21114"/>
                    </a:lnTo>
                    <a:lnTo>
                      <a:pt x="99" y="22283"/>
                    </a:lnTo>
                    <a:lnTo>
                      <a:pt x="159" y="23431"/>
                    </a:lnTo>
                    <a:lnTo>
                      <a:pt x="258" y="24580"/>
                    </a:lnTo>
                    <a:lnTo>
                      <a:pt x="476" y="26878"/>
                    </a:lnTo>
                    <a:lnTo>
                      <a:pt x="693" y="29195"/>
                    </a:lnTo>
                    <a:lnTo>
                      <a:pt x="911" y="31493"/>
                    </a:lnTo>
                    <a:lnTo>
                      <a:pt x="1090" y="33790"/>
                    </a:lnTo>
                    <a:lnTo>
                      <a:pt x="1248" y="36107"/>
                    </a:lnTo>
                    <a:lnTo>
                      <a:pt x="1406" y="38762"/>
                    </a:lnTo>
                    <a:lnTo>
                      <a:pt x="1545" y="41416"/>
                    </a:lnTo>
                    <a:lnTo>
                      <a:pt x="1644" y="44050"/>
                    </a:lnTo>
                    <a:lnTo>
                      <a:pt x="1723" y="46704"/>
                    </a:lnTo>
                    <a:lnTo>
                      <a:pt x="1723" y="46783"/>
                    </a:lnTo>
                    <a:lnTo>
                      <a:pt x="1743" y="46842"/>
                    </a:lnTo>
                    <a:lnTo>
                      <a:pt x="1763" y="46902"/>
                    </a:lnTo>
                    <a:lnTo>
                      <a:pt x="1803" y="46941"/>
                    </a:lnTo>
                    <a:lnTo>
                      <a:pt x="1902" y="47001"/>
                    </a:lnTo>
                    <a:lnTo>
                      <a:pt x="2001" y="47021"/>
                    </a:lnTo>
                    <a:lnTo>
                      <a:pt x="2119" y="47001"/>
                    </a:lnTo>
                    <a:lnTo>
                      <a:pt x="2199" y="46941"/>
                    </a:lnTo>
                    <a:lnTo>
                      <a:pt x="2238" y="46902"/>
                    </a:lnTo>
                    <a:lnTo>
                      <a:pt x="2258" y="46842"/>
                    </a:lnTo>
                    <a:lnTo>
                      <a:pt x="2278" y="46783"/>
                    </a:lnTo>
                    <a:lnTo>
                      <a:pt x="2278" y="46704"/>
                    </a:lnTo>
                    <a:lnTo>
                      <a:pt x="2219" y="44406"/>
                    </a:lnTo>
                    <a:lnTo>
                      <a:pt x="2139" y="42109"/>
                    </a:lnTo>
                    <a:lnTo>
                      <a:pt x="2040" y="39791"/>
                    </a:lnTo>
                    <a:lnTo>
                      <a:pt x="1902" y="37494"/>
                    </a:lnTo>
                    <a:lnTo>
                      <a:pt x="1763" y="35196"/>
                    </a:lnTo>
                    <a:lnTo>
                      <a:pt x="1585" y="32899"/>
                    </a:lnTo>
                    <a:lnTo>
                      <a:pt x="1387" y="30601"/>
                    </a:lnTo>
                    <a:lnTo>
                      <a:pt x="1189" y="28304"/>
                    </a:lnTo>
                    <a:lnTo>
                      <a:pt x="951" y="26086"/>
                    </a:lnTo>
                    <a:lnTo>
                      <a:pt x="753" y="23867"/>
                    </a:lnTo>
                    <a:lnTo>
                      <a:pt x="674" y="22758"/>
                    </a:lnTo>
                    <a:lnTo>
                      <a:pt x="614" y="21649"/>
                    </a:lnTo>
                    <a:lnTo>
                      <a:pt x="575" y="20540"/>
                    </a:lnTo>
                    <a:lnTo>
                      <a:pt x="555" y="19431"/>
                    </a:lnTo>
                    <a:lnTo>
                      <a:pt x="575" y="18282"/>
                    </a:lnTo>
                    <a:lnTo>
                      <a:pt x="614" y="17153"/>
                    </a:lnTo>
                    <a:lnTo>
                      <a:pt x="693" y="16004"/>
                    </a:lnTo>
                    <a:lnTo>
                      <a:pt x="753" y="14875"/>
                    </a:lnTo>
                    <a:lnTo>
                      <a:pt x="951" y="12597"/>
                    </a:lnTo>
                    <a:lnTo>
                      <a:pt x="1169" y="10340"/>
                    </a:lnTo>
                    <a:lnTo>
                      <a:pt x="1288" y="9072"/>
                    </a:lnTo>
                    <a:lnTo>
                      <a:pt x="1426" y="7824"/>
                    </a:lnTo>
                    <a:lnTo>
                      <a:pt x="1565" y="6576"/>
                    </a:lnTo>
                    <a:lnTo>
                      <a:pt x="1743" y="5329"/>
                    </a:lnTo>
                    <a:lnTo>
                      <a:pt x="1941" y="4081"/>
                    </a:lnTo>
                    <a:lnTo>
                      <a:pt x="2179" y="2853"/>
                    </a:lnTo>
                    <a:lnTo>
                      <a:pt x="2436" y="1625"/>
                    </a:lnTo>
                    <a:lnTo>
                      <a:pt x="2753" y="397"/>
                    </a:lnTo>
                    <a:lnTo>
                      <a:pt x="2753" y="337"/>
                    </a:lnTo>
                    <a:lnTo>
                      <a:pt x="2753" y="258"/>
                    </a:lnTo>
                    <a:lnTo>
                      <a:pt x="2733" y="199"/>
                    </a:lnTo>
                    <a:lnTo>
                      <a:pt x="2714" y="139"/>
                    </a:lnTo>
                    <a:lnTo>
                      <a:pt x="2654" y="60"/>
                    </a:lnTo>
                    <a:lnTo>
                      <a:pt x="255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5" name="Google Shape;6745;p24"/>
              <p:cNvSpPr/>
              <p:nvPr/>
            </p:nvSpPr>
            <p:spPr>
              <a:xfrm>
                <a:off x="1040100" y="316350"/>
                <a:ext cx="9425" cy="302550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2102" extrusionOk="0">
                    <a:moveTo>
                      <a:pt x="0" y="0"/>
                    </a:moveTo>
                    <a:lnTo>
                      <a:pt x="0" y="12102"/>
                    </a:lnTo>
                    <a:lnTo>
                      <a:pt x="40" y="12043"/>
                    </a:lnTo>
                    <a:lnTo>
                      <a:pt x="79" y="12003"/>
                    </a:lnTo>
                    <a:lnTo>
                      <a:pt x="99" y="11924"/>
                    </a:lnTo>
                    <a:lnTo>
                      <a:pt x="99" y="11864"/>
                    </a:lnTo>
                    <a:lnTo>
                      <a:pt x="198" y="10815"/>
                    </a:lnTo>
                    <a:lnTo>
                      <a:pt x="257" y="9785"/>
                    </a:lnTo>
                    <a:lnTo>
                      <a:pt x="317" y="8735"/>
                    </a:lnTo>
                    <a:lnTo>
                      <a:pt x="357" y="7705"/>
                    </a:lnTo>
                    <a:lnTo>
                      <a:pt x="376" y="6655"/>
                    </a:lnTo>
                    <a:lnTo>
                      <a:pt x="376" y="5625"/>
                    </a:lnTo>
                    <a:lnTo>
                      <a:pt x="376" y="4576"/>
                    </a:lnTo>
                    <a:lnTo>
                      <a:pt x="357" y="3546"/>
                    </a:lnTo>
                    <a:lnTo>
                      <a:pt x="337" y="2694"/>
                    </a:lnTo>
                    <a:lnTo>
                      <a:pt x="297" y="1783"/>
                    </a:lnTo>
                    <a:lnTo>
                      <a:pt x="257" y="1308"/>
                    </a:lnTo>
                    <a:lnTo>
                      <a:pt x="198" y="872"/>
                    </a:lnTo>
                    <a:lnTo>
                      <a:pt x="99" y="4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6" name="Google Shape;6746;p24"/>
              <p:cNvSpPr/>
              <p:nvPr/>
            </p:nvSpPr>
            <p:spPr>
              <a:xfrm>
                <a:off x="1040100" y="844175"/>
                <a:ext cx="56450" cy="724950"/>
              </a:xfrm>
              <a:custGeom>
                <a:avLst/>
                <a:gdLst/>
                <a:ahLst/>
                <a:cxnLst/>
                <a:rect l="l" t="t" r="r" b="b"/>
                <a:pathLst>
                  <a:path w="2258" h="28998" extrusionOk="0">
                    <a:moveTo>
                      <a:pt x="0" y="1"/>
                    </a:moveTo>
                    <a:lnTo>
                      <a:pt x="0" y="1962"/>
                    </a:lnTo>
                    <a:lnTo>
                      <a:pt x="317" y="3110"/>
                    </a:lnTo>
                    <a:lnTo>
                      <a:pt x="634" y="4259"/>
                    </a:lnTo>
                    <a:lnTo>
                      <a:pt x="911" y="5428"/>
                    </a:lnTo>
                    <a:lnTo>
                      <a:pt x="1030" y="6022"/>
                    </a:lnTo>
                    <a:lnTo>
                      <a:pt x="1149" y="6596"/>
                    </a:lnTo>
                    <a:lnTo>
                      <a:pt x="1248" y="7250"/>
                    </a:lnTo>
                    <a:lnTo>
                      <a:pt x="1347" y="7884"/>
                    </a:lnTo>
                    <a:lnTo>
                      <a:pt x="1426" y="8537"/>
                    </a:lnTo>
                    <a:lnTo>
                      <a:pt x="1485" y="9191"/>
                    </a:lnTo>
                    <a:lnTo>
                      <a:pt x="1584" y="10478"/>
                    </a:lnTo>
                    <a:lnTo>
                      <a:pt x="1644" y="11786"/>
                    </a:lnTo>
                    <a:lnTo>
                      <a:pt x="1664" y="13093"/>
                    </a:lnTo>
                    <a:lnTo>
                      <a:pt x="1664" y="14400"/>
                    </a:lnTo>
                    <a:lnTo>
                      <a:pt x="1624" y="15707"/>
                    </a:lnTo>
                    <a:lnTo>
                      <a:pt x="1565" y="17014"/>
                    </a:lnTo>
                    <a:lnTo>
                      <a:pt x="1466" y="18460"/>
                    </a:lnTo>
                    <a:lnTo>
                      <a:pt x="1367" y="19926"/>
                    </a:lnTo>
                    <a:lnTo>
                      <a:pt x="1248" y="21392"/>
                    </a:lnTo>
                    <a:lnTo>
                      <a:pt x="1109" y="22857"/>
                    </a:lnTo>
                    <a:lnTo>
                      <a:pt x="535" y="28680"/>
                    </a:lnTo>
                    <a:lnTo>
                      <a:pt x="535" y="28759"/>
                    </a:lnTo>
                    <a:lnTo>
                      <a:pt x="555" y="28819"/>
                    </a:lnTo>
                    <a:lnTo>
                      <a:pt x="574" y="28878"/>
                    </a:lnTo>
                    <a:lnTo>
                      <a:pt x="594" y="28918"/>
                    </a:lnTo>
                    <a:lnTo>
                      <a:pt x="693" y="28977"/>
                    </a:lnTo>
                    <a:lnTo>
                      <a:pt x="792" y="28997"/>
                    </a:lnTo>
                    <a:lnTo>
                      <a:pt x="891" y="28977"/>
                    </a:lnTo>
                    <a:lnTo>
                      <a:pt x="990" y="28918"/>
                    </a:lnTo>
                    <a:lnTo>
                      <a:pt x="1030" y="28878"/>
                    </a:lnTo>
                    <a:lnTo>
                      <a:pt x="1070" y="28819"/>
                    </a:lnTo>
                    <a:lnTo>
                      <a:pt x="1089" y="28759"/>
                    </a:lnTo>
                    <a:lnTo>
                      <a:pt x="1109" y="28680"/>
                    </a:lnTo>
                    <a:lnTo>
                      <a:pt x="1367" y="26165"/>
                    </a:lnTo>
                    <a:lnTo>
                      <a:pt x="1624" y="23630"/>
                    </a:lnTo>
                    <a:lnTo>
                      <a:pt x="1862" y="21075"/>
                    </a:lnTo>
                    <a:lnTo>
                      <a:pt x="1981" y="19807"/>
                    </a:lnTo>
                    <a:lnTo>
                      <a:pt x="2080" y="18520"/>
                    </a:lnTo>
                    <a:lnTo>
                      <a:pt x="2159" y="17252"/>
                    </a:lnTo>
                    <a:lnTo>
                      <a:pt x="2218" y="15965"/>
                    </a:lnTo>
                    <a:lnTo>
                      <a:pt x="2238" y="14697"/>
                    </a:lnTo>
                    <a:lnTo>
                      <a:pt x="2258" y="13429"/>
                    </a:lnTo>
                    <a:lnTo>
                      <a:pt x="2238" y="12142"/>
                    </a:lnTo>
                    <a:lnTo>
                      <a:pt x="2179" y="10874"/>
                    </a:lnTo>
                    <a:lnTo>
                      <a:pt x="2099" y="9607"/>
                    </a:lnTo>
                    <a:lnTo>
                      <a:pt x="1961" y="8339"/>
                    </a:lnTo>
                    <a:lnTo>
                      <a:pt x="1901" y="7804"/>
                    </a:lnTo>
                    <a:lnTo>
                      <a:pt x="1822" y="7270"/>
                    </a:lnTo>
                    <a:lnTo>
                      <a:pt x="1624" y="6200"/>
                    </a:lnTo>
                    <a:lnTo>
                      <a:pt x="1386" y="5150"/>
                    </a:lnTo>
                    <a:lnTo>
                      <a:pt x="1129" y="4121"/>
                    </a:lnTo>
                    <a:lnTo>
                      <a:pt x="852" y="3091"/>
                    </a:lnTo>
                    <a:lnTo>
                      <a:pt x="574" y="206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7" name="Google Shape;6747;p24"/>
              <p:cNvSpPr/>
              <p:nvPr/>
            </p:nvSpPr>
            <p:spPr>
              <a:xfrm>
                <a:off x="1155450" y="267325"/>
                <a:ext cx="15375" cy="47075"/>
              </a:xfrm>
              <a:custGeom>
                <a:avLst/>
                <a:gdLst/>
                <a:ahLst/>
                <a:cxnLst/>
                <a:rect l="l" t="t" r="r" b="b"/>
                <a:pathLst>
                  <a:path w="615" h="1883" extrusionOk="0">
                    <a:moveTo>
                      <a:pt x="40" y="1"/>
                    </a:moveTo>
                    <a:lnTo>
                      <a:pt x="21" y="773"/>
                    </a:lnTo>
                    <a:lnTo>
                      <a:pt x="1" y="1565"/>
                    </a:lnTo>
                    <a:lnTo>
                      <a:pt x="1" y="1625"/>
                    </a:lnTo>
                    <a:lnTo>
                      <a:pt x="21" y="1704"/>
                    </a:lnTo>
                    <a:lnTo>
                      <a:pt x="40" y="1744"/>
                    </a:lnTo>
                    <a:lnTo>
                      <a:pt x="80" y="1803"/>
                    </a:lnTo>
                    <a:lnTo>
                      <a:pt x="179" y="1862"/>
                    </a:lnTo>
                    <a:lnTo>
                      <a:pt x="278" y="1882"/>
                    </a:lnTo>
                    <a:lnTo>
                      <a:pt x="377" y="1862"/>
                    </a:lnTo>
                    <a:lnTo>
                      <a:pt x="476" y="1803"/>
                    </a:lnTo>
                    <a:lnTo>
                      <a:pt x="516" y="1744"/>
                    </a:lnTo>
                    <a:lnTo>
                      <a:pt x="536" y="1704"/>
                    </a:lnTo>
                    <a:lnTo>
                      <a:pt x="555" y="1625"/>
                    </a:lnTo>
                    <a:lnTo>
                      <a:pt x="555" y="1565"/>
                    </a:lnTo>
                    <a:lnTo>
                      <a:pt x="575" y="773"/>
                    </a:lnTo>
                    <a:lnTo>
                      <a:pt x="6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8" name="Google Shape;6748;p24"/>
              <p:cNvSpPr/>
              <p:nvPr/>
            </p:nvSpPr>
            <p:spPr>
              <a:xfrm>
                <a:off x="1518400" y="267325"/>
                <a:ext cx="164425" cy="1123525"/>
              </a:xfrm>
              <a:custGeom>
                <a:avLst/>
                <a:gdLst/>
                <a:ahLst/>
                <a:cxnLst/>
                <a:rect l="l" t="t" r="r" b="b"/>
                <a:pathLst>
                  <a:path w="6577" h="44941" extrusionOk="0">
                    <a:moveTo>
                      <a:pt x="298" y="1"/>
                    </a:moveTo>
                    <a:lnTo>
                      <a:pt x="179" y="852"/>
                    </a:lnTo>
                    <a:lnTo>
                      <a:pt x="100" y="1684"/>
                    </a:lnTo>
                    <a:lnTo>
                      <a:pt x="40" y="2318"/>
                    </a:lnTo>
                    <a:lnTo>
                      <a:pt x="21" y="2972"/>
                    </a:lnTo>
                    <a:lnTo>
                      <a:pt x="1" y="3605"/>
                    </a:lnTo>
                    <a:lnTo>
                      <a:pt x="21" y="4239"/>
                    </a:lnTo>
                    <a:lnTo>
                      <a:pt x="40" y="4873"/>
                    </a:lnTo>
                    <a:lnTo>
                      <a:pt x="80" y="5487"/>
                    </a:lnTo>
                    <a:lnTo>
                      <a:pt x="139" y="6121"/>
                    </a:lnTo>
                    <a:lnTo>
                      <a:pt x="219" y="6754"/>
                    </a:lnTo>
                    <a:lnTo>
                      <a:pt x="318" y="7368"/>
                    </a:lnTo>
                    <a:lnTo>
                      <a:pt x="417" y="8002"/>
                    </a:lnTo>
                    <a:lnTo>
                      <a:pt x="536" y="8616"/>
                    </a:lnTo>
                    <a:lnTo>
                      <a:pt x="674" y="9230"/>
                    </a:lnTo>
                    <a:lnTo>
                      <a:pt x="833" y="9824"/>
                    </a:lnTo>
                    <a:lnTo>
                      <a:pt x="1011" y="10438"/>
                    </a:lnTo>
                    <a:lnTo>
                      <a:pt x="1189" y="11033"/>
                    </a:lnTo>
                    <a:lnTo>
                      <a:pt x="1407" y="11627"/>
                    </a:lnTo>
                    <a:lnTo>
                      <a:pt x="1863" y="12835"/>
                    </a:lnTo>
                    <a:lnTo>
                      <a:pt x="2338" y="14043"/>
                    </a:lnTo>
                    <a:lnTo>
                      <a:pt x="2813" y="15251"/>
                    </a:lnTo>
                    <a:lnTo>
                      <a:pt x="3031" y="15865"/>
                    </a:lnTo>
                    <a:lnTo>
                      <a:pt x="3249" y="16479"/>
                    </a:lnTo>
                    <a:lnTo>
                      <a:pt x="3467" y="17093"/>
                    </a:lnTo>
                    <a:lnTo>
                      <a:pt x="3665" y="17727"/>
                    </a:lnTo>
                    <a:lnTo>
                      <a:pt x="3843" y="18361"/>
                    </a:lnTo>
                    <a:lnTo>
                      <a:pt x="4002" y="18995"/>
                    </a:lnTo>
                    <a:lnTo>
                      <a:pt x="4319" y="20262"/>
                    </a:lnTo>
                    <a:lnTo>
                      <a:pt x="4576" y="21570"/>
                    </a:lnTo>
                    <a:lnTo>
                      <a:pt x="4834" y="22956"/>
                    </a:lnTo>
                    <a:lnTo>
                      <a:pt x="5051" y="24362"/>
                    </a:lnTo>
                    <a:lnTo>
                      <a:pt x="5249" y="25768"/>
                    </a:lnTo>
                    <a:lnTo>
                      <a:pt x="5408" y="27175"/>
                    </a:lnTo>
                    <a:lnTo>
                      <a:pt x="5527" y="28601"/>
                    </a:lnTo>
                    <a:lnTo>
                      <a:pt x="5626" y="30007"/>
                    </a:lnTo>
                    <a:lnTo>
                      <a:pt x="5685" y="31433"/>
                    </a:lnTo>
                    <a:lnTo>
                      <a:pt x="5725" y="32859"/>
                    </a:lnTo>
                    <a:lnTo>
                      <a:pt x="5745" y="33592"/>
                    </a:lnTo>
                    <a:lnTo>
                      <a:pt x="5725" y="34345"/>
                    </a:lnTo>
                    <a:lnTo>
                      <a:pt x="5685" y="35830"/>
                    </a:lnTo>
                    <a:lnTo>
                      <a:pt x="5646" y="37316"/>
                    </a:lnTo>
                    <a:lnTo>
                      <a:pt x="5606" y="38801"/>
                    </a:lnTo>
                    <a:lnTo>
                      <a:pt x="5606" y="39554"/>
                    </a:lnTo>
                    <a:lnTo>
                      <a:pt x="5606" y="40286"/>
                    </a:lnTo>
                    <a:lnTo>
                      <a:pt x="5626" y="41039"/>
                    </a:lnTo>
                    <a:lnTo>
                      <a:pt x="5646" y="41772"/>
                    </a:lnTo>
                    <a:lnTo>
                      <a:pt x="5705" y="42505"/>
                    </a:lnTo>
                    <a:lnTo>
                      <a:pt x="5784" y="43238"/>
                    </a:lnTo>
                    <a:lnTo>
                      <a:pt x="5883" y="43970"/>
                    </a:lnTo>
                    <a:lnTo>
                      <a:pt x="6022" y="44703"/>
                    </a:lnTo>
                    <a:lnTo>
                      <a:pt x="6042" y="44782"/>
                    </a:lnTo>
                    <a:lnTo>
                      <a:pt x="6062" y="44842"/>
                    </a:lnTo>
                    <a:lnTo>
                      <a:pt x="6101" y="44882"/>
                    </a:lnTo>
                    <a:lnTo>
                      <a:pt x="6141" y="44921"/>
                    </a:lnTo>
                    <a:lnTo>
                      <a:pt x="6200" y="44941"/>
                    </a:lnTo>
                    <a:lnTo>
                      <a:pt x="6240" y="44941"/>
                    </a:lnTo>
                    <a:lnTo>
                      <a:pt x="6359" y="44921"/>
                    </a:lnTo>
                    <a:lnTo>
                      <a:pt x="6438" y="44882"/>
                    </a:lnTo>
                    <a:lnTo>
                      <a:pt x="6517" y="44782"/>
                    </a:lnTo>
                    <a:lnTo>
                      <a:pt x="6557" y="44743"/>
                    </a:lnTo>
                    <a:lnTo>
                      <a:pt x="6557" y="44683"/>
                    </a:lnTo>
                    <a:lnTo>
                      <a:pt x="6576" y="44604"/>
                    </a:lnTo>
                    <a:lnTo>
                      <a:pt x="6557" y="44525"/>
                    </a:lnTo>
                    <a:lnTo>
                      <a:pt x="6438" y="43891"/>
                    </a:lnTo>
                    <a:lnTo>
                      <a:pt x="6359" y="43238"/>
                    </a:lnTo>
                    <a:lnTo>
                      <a:pt x="6279" y="42604"/>
                    </a:lnTo>
                    <a:lnTo>
                      <a:pt x="6240" y="41950"/>
                    </a:lnTo>
                    <a:lnTo>
                      <a:pt x="6200" y="41297"/>
                    </a:lnTo>
                    <a:lnTo>
                      <a:pt x="6180" y="40663"/>
                    </a:lnTo>
                    <a:lnTo>
                      <a:pt x="6180" y="39356"/>
                    </a:lnTo>
                    <a:lnTo>
                      <a:pt x="6200" y="38048"/>
                    </a:lnTo>
                    <a:lnTo>
                      <a:pt x="6240" y="36741"/>
                    </a:lnTo>
                    <a:lnTo>
                      <a:pt x="6279" y="35434"/>
                    </a:lnTo>
                    <a:lnTo>
                      <a:pt x="6299" y="34147"/>
                    </a:lnTo>
                    <a:lnTo>
                      <a:pt x="6299" y="32839"/>
                    </a:lnTo>
                    <a:lnTo>
                      <a:pt x="6260" y="31552"/>
                    </a:lnTo>
                    <a:lnTo>
                      <a:pt x="6200" y="30265"/>
                    </a:lnTo>
                    <a:lnTo>
                      <a:pt x="6121" y="28977"/>
                    </a:lnTo>
                    <a:lnTo>
                      <a:pt x="6022" y="27690"/>
                    </a:lnTo>
                    <a:lnTo>
                      <a:pt x="5883" y="26422"/>
                    </a:lnTo>
                    <a:lnTo>
                      <a:pt x="5725" y="25135"/>
                    </a:lnTo>
                    <a:lnTo>
                      <a:pt x="5547" y="23867"/>
                    </a:lnTo>
                    <a:lnTo>
                      <a:pt x="5348" y="22599"/>
                    </a:lnTo>
                    <a:lnTo>
                      <a:pt x="5111" y="21352"/>
                    </a:lnTo>
                    <a:lnTo>
                      <a:pt x="4834" y="20124"/>
                    </a:lnTo>
                    <a:lnTo>
                      <a:pt x="4536" y="18896"/>
                    </a:lnTo>
                    <a:lnTo>
                      <a:pt x="4220" y="17688"/>
                    </a:lnTo>
                    <a:lnTo>
                      <a:pt x="3843" y="16499"/>
                    </a:lnTo>
                    <a:lnTo>
                      <a:pt x="3427" y="15311"/>
                    </a:lnTo>
                    <a:lnTo>
                      <a:pt x="2992" y="14142"/>
                    </a:lnTo>
                    <a:lnTo>
                      <a:pt x="2536" y="12934"/>
                    </a:lnTo>
                    <a:lnTo>
                      <a:pt x="2100" y="11746"/>
                    </a:lnTo>
                    <a:lnTo>
                      <a:pt x="1704" y="10537"/>
                    </a:lnTo>
                    <a:lnTo>
                      <a:pt x="1506" y="9943"/>
                    </a:lnTo>
                    <a:lnTo>
                      <a:pt x="1348" y="9329"/>
                    </a:lnTo>
                    <a:lnTo>
                      <a:pt x="1189" y="8715"/>
                    </a:lnTo>
                    <a:lnTo>
                      <a:pt x="1051" y="8101"/>
                    </a:lnTo>
                    <a:lnTo>
                      <a:pt x="932" y="7468"/>
                    </a:lnTo>
                    <a:lnTo>
                      <a:pt x="813" y="6834"/>
                    </a:lnTo>
                    <a:lnTo>
                      <a:pt x="734" y="6200"/>
                    </a:lnTo>
                    <a:lnTo>
                      <a:pt x="654" y="5566"/>
                    </a:lnTo>
                    <a:lnTo>
                      <a:pt x="615" y="4913"/>
                    </a:lnTo>
                    <a:lnTo>
                      <a:pt x="575" y="4239"/>
                    </a:lnTo>
                    <a:lnTo>
                      <a:pt x="575" y="3229"/>
                    </a:lnTo>
                    <a:lnTo>
                      <a:pt x="615" y="2179"/>
                    </a:lnTo>
                    <a:lnTo>
                      <a:pt x="654" y="1625"/>
                    </a:lnTo>
                    <a:lnTo>
                      <a:pt x="694" y="1090"/>
                    </a:lnTo>
                    <a:lnTo>
                      <a:pt x="753" y="535"/>
                    </a:lnTo>
                    <a:lnTo>
                      <a:pt x="833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9" name="Google Shape;6749;p24"/>
              <p:cNvSpPr/>
              <p:nvPr/>
            </p:nvSpPr>
            <p:spPr>
              <a:xfrm>
                <a:off x="1600100" y="267325"/>
                <a:ext cx="83225" cy="383775"/>
              </a:xfrm>
              <a:custGeom>
                <a:avLst/>
                <a:gdLst/>
                <a:ahLst/>
                <a:cxnLst/>
                <a:rect l="l" t="t" r="r" b="b"/>
                <a:pathLst>
                  <a:path w="3329" h="15351" extrusionOk="0">
                    <a:moveTo>
                      <a:pt x="437" y="1"/>
                    </a:moveTo>
                    <a:lnTo>
                      <a:pt x="338" y="733"/>
                    </a:lnTo>
                    <a:lnTo>
                      <a:pt x="258" y="1486"/>
                    </a:lnTo>
                    <a:lnTo>
                      <a:pt x="179" y="2219"/>
                    </a:lnTo>
                    <a:lnTo>
                      <a:pt x="120" y="2972"/>
                    </a:lnTo>
                    <a:lnTo>
                      <a:pt x="40" y="4556"/>
                    </a:lnTo>
                    <a:lnTo>
                      <a:pt x="1" y="5388"/>
                    </a:lnTo>
                    <a:lnTo>
                      <a:pt x="1" y="6220"/>
                    </a:lnTo>
                    <a:lnTo>
                      <a:pt x="1" y="7071"/>
                    </a:lnTo>
                    <a:lnTo>
                      <a:pt x="40" y="7923"/>
                    </a:lnTo>
                    <a:lnTo>
                      <a:pt x="120" y="8775"/>
                    </a:lnTo>
                    <a:lnTo>
                      <a:pt x="219" y="9607"/>
                    </a:lnTo>
                    <a:lnTo>
                      <a:pt x="357" y="10419"/>
                    </a:lnTo>
                    <a:lnTo>
                      <a:pt x="456" y="10835"/>
                    </a:lnTo>
                    <a:lnTo>
                      <a:pt x="555" y="11231"/>
                    </a:lnTo>
                    <a:lnTo>
                      <a:pt x="654" y="11627"/>
                    </a:lnTo>
                    <a:lnTo>
                      <a:pt x="773" y="12003"/>
                    </a:lnTo>
                    <a:lnTo>
                      <a:pt x="912" y="12379"/>
                    </a:lnTo>
                    <a:lnTo>
                      <a:pt x="1070" y="12736"/>
                    </a:lnTo>
                    <a:lnTo>
                      <a:pt x="1229" y="13092"/>
                    </a:lnTo>
                    <a:lnTo>
                      <a:pt x="1407" y="13449"/>
                    </a:lnTo>
                    <a:lnTo>
                      <a:pt x="1605" y="13786"/>
                    </a:lnTo>
                    <a:lnTo>
                      <a:pt x="1803" y="14103"/>
                    </a:lnTo>
                    <a:lnTo>
                      <a:pt x="2041" y="14420"/>
                    </a:lnTo>
                    <a:lnTo>
                      <a:pt x="2279" y="14717"/>
                    </a:lnTo>
                    <a:lnTo>
                      <a:pt x="2536" y="14994"/>
                    </a:lnTo>
                    <a:lnTo>
                      <a:pt x="2813" y="15271"/>
                    </a:lnTo>
                    <a:lnTo>
                      <a:pt x="2893" y="15331"/>
                    </a:lnTo>
                    <a:lnTo>
                      <a:pt x="2972" y="15350"/>
                    </a:lnTo>
                    <a:lnTo>
                      <a:pt x="3051" y="15350"/>
                    </a:lnTo>
                    <a:lnTo>
                      <a:pt x="3130" y="15331"/>
                    </a:lnTo>
                    <a:lnTo>
                      <a:pt x="3190" y="15291"/>
                    </a:lnTo>
                    <a:lnTo>
                      <a:pt x="3249" y="15232"/>
                    </a:lnTo>
                    <a:lnTo>
                      <a:pt x="3289" y="15152"/>
                    </a:lnTo>
                    <a:lnTo>
                      <a:pt x="3308" y="15034"/>
                    </a:lnTo>
                    <a:lnTo>
                      <a:pt x="3328" y="13429"/>
                    </a:lnTo>
                    <a:lnTo>
                      <a:pt x="3328" y="11825"/>
                    </a:lnTo>
                    <a:lnTo>
                      <a:pt x="3289" y="10221"/>
                    </a:lnTo>
                    <a:lnTo>
                      <a:pt x="3209" y="8616"/>
                    </a:lnTo>
                    <a:lnTo>
                      <a:pt x="3091" y="7012"/>
                    </a:lnTo>
                    <a:lnTo>
                      <a:pt x="2932" y="5427"/>
                    </a:lnTo>
                    <a:lnTo>
                      <a:pt x="2734" y="3843"/>
                    </a:lnTo>
                    <a:lnTo>
                      <a:pt x="2516" y="2258"/>
                    </a:lnTo>
                    <a:lnTo>
                      <a:pt x="2496" y="2179"/>
                    </a:lnTo>
                    <a:lnTo>
                      <a:pt x="2457" y="2120"/>
                    </a:lnTo>
                    <a:lnTo>
                      <a:pt x="2437" y="2080"/>
                    </a:lnTo>
                    <a:lnTo>
                      <a:pt x="2397" y="2041"/>
                    </a:lnTo>
                    <a:lnTo>
                      <a:pt x="2338" y="2021"/>
                    </a:lnTo>
                    <a:lnTo>
                      <a:pt x="2180" y="2021"/>
                    </a:lnTo>
                    <a:lnTo>
                      <a:pt x="2080" y="2080"/>
                    </a:lnTo>
                    <a:lnTo>
                      <a:pt x="2021" y="2159"/>
                    </a:lnTo>
                    <a:lnTo>
                      <a:pt x="1981" y="2219"/>
                    </a:lnTo>
                    <a:lnTo>
                      <a:pt x="1962" y="2278"/>
                    </a:lnTo>
                    <a:lnTo>
                      <a:pt x="1962" y="2358"/>
                    </a:lnTo>
                    <a:lnTo>
                      <a:pt x="1962" y="2437"/>
                    </a:lnTo>
                    <a:lnTo>
                      <a:pt x="2180" y="3902"/>
                    </a:lnTo>
                    <a:lnTo>
                      <a:pt x="2358" y="5388"/>
                    </a:lnTo>
                    <a:lnTo>
                      <a:pt x="2516" y="6873"/>
                    </a:lnTo>
                    <a:lnTo>
                      <a:pt x="2635" y="8359"/>
                    </a:lnTo>
                    <a:lnTo>
                      <a:pt x="2714" y="9844"/>
                    </a:lnTo>
                    <a:lnTo>
                      <a:pt x="2754" y="11330"/>
                    </a:lnTo>
                    <a:lnTo>
                      <a:pt x="2774" y="12835"/>
                    </a:lnTo>
                    <a:lnTo>
                      <a:pt x="2754" y="14320"/>
                    </a:lnTo>
                    <a:lnTo>
                      <a:pt x="2556" y="14103"/>
                    </a:lnTo>
                    <a:lnTo>
                      <a:pt x="2378" y="13845"/>
                    </a:lnTo>
                    <a:lnTo>
                      <a:pt x="2199" y="13607"/>
                    </a:lnTo>
                    <a:lnTo>
                      <a:pt x="2041" y="13350"/>
                    </a:lnTo>
                    <a:lnTo>
                      <a:pt x="1882" y="13073"/>
                    </a:lnTo>
                    <a:lnTo>
                      <a:pt x="1744" y="12795"/>
                    </a:lnTo>
                    <a:lnTo>
                      <a:pt x="1486" y="12241"/>
                    </a:lnTo>
                    <a:lnTo>
                      <a:pt x="1288" y="11647"/>
                    </a:lnTo>
                    <a:lnTo>
                      <a:pt x="1110" y="11033"/>
                    </a:lnTo>
                    <a:lnTo>
                      <a:pt x="952" y="10399"/>
                    </a:lnTo>
                    <a:lnTo>
                      <a:pt x="833" y="9765"/>
                    </a:lnTo>
                    <a:lnTo>
                      <a:pt x="753" y="9111"/>
                    </a:lnTo>
                    <a:lnTo>
                      <a:pt x="674" y="8458"/>
                    </a:lnTo>
                    <a:lnTo>
                      <a:pt x="635" y="7784"/>
                    </a:lnTo>
                    <a:lnTo>
                      <a:pt x="595" y="7131"/>
                    </a:lnTo>
                    <a:lnTo>
                      <a:pt x="595" y="6477"/>
                    </a:lnTo>
                    <a:lnTo>
                      <a:pt x="595" y="5824"/>
                    </a:lnTo>
                    <a:lnTo>
                      <a:pt x="615" y="4556"/>
                    </a:lnTo>
                    <a:lnTo>
                      <a:pt x="674" y="3407"/>
                    </a:lnTo>
                    <a:lnTo>
                      <a:pt x="753" y="2258"/>
                    </a:lnTo>
                    <a:lnTo>
                      <a:pt x="853" y="1130"/>
                    </a:lnTo>
                    <a:lnTo>
                      <a:pt x="1011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0" name="Google Shape;6750;p24"/>
              <p:cNvSpPr/>
              <p:nvPr/>
            </p:nvSpPr>
            <p:spPr>
              <a:xfrm>
                <a:off x="1695175" y="267325"/>
                <a:ext cx="74800" cy="1054225"/>
              </a:xfrm>
              <a:custGeom>
                <a:avLst/>
                <a:gdLst/>
                <a:ahLst/>
                <a:cxnLst/>
                <a:rect l="l" t="t" r="r" b="b"/>
                <a:pathLst>
                  <a:path w="2992" h="42169" extrusionOk="0">
                    <a:moveTo>
                      <a:pt x="1" y="1"/>
                    </a:moveTo>
                    <a:lnTo>
                      <a:pt x="179" y="595"/>
                    </a:lnTo>
                    <a:lnTo>
                      <a:pt x="357" y="1189"/>
                    </a:lnTo>
                    <a:lnTo>
                      <a:pt x="575" y="1961"/>
                    </a:lnTo>
                    <a:lnTo>
                      <a:pt x="793" y="2734"/>
                    </a:lnTo>
                    <a:lnTo>
                      <a:pt x="991" y="3506"/>
                    </a:lnTo>
                    <a:lnTo>
                      <a:pt x="1169" y="4279"/>
                    </a:lnTo>
                    <a:lnTo>
                      <a:pt x="1347" y="5071"/>
                    </a:lnTo>
                    <a:lnTo>
                      <a:pt x="1506" y="5843"/>
                    </a:lnTo>
                    <a:lnTo>
                      <a:pt x="1645" y="6636"/>
                    </a:lnTo>
                    <a:lnTo>
                      <a:pt x="1783" y="7428"/>
                    </a:lnTo>
                    <a:lnTo>
                      <a:pt x="1902" y="8220"/>
                    </a:lnTo>
                    <a:lnTo>
                      <a:pt x="2021" y="9012"/>
                    </a:lnTo>
                    <a:lnTo>
                      <a:pt x="2120" y="9805"/>
                    </a:lnTo>
                    <a:lnTo>
                      <a:pt x="2199" y="10617"/>
                    </a:lnTo>
                    <a:lnTo>
                      <a:pt x="2278" y="11409"/>
                    </a:lnTo>
                    <a:lnTo>
                      <a:pt x="2338" y="12221"/>
                    </a:lnTo>
                    <a:lnTo>
                      <a:pt x="2377" y="13013"/>
                    </a:lnTo>
                    <a:lnTo>
                      <a:pt x="2417" y="13825"/>
                    </a:lnTo>
                    <a:lnTo>
                      <a:pt x="2437" y="14657"/>
                    </a:lnTo>
                    <a:lnTo>
                      <a:pt x="2437" y="15489"/>
                    </a:lnTo>
                    <a:lnTo>
                      <a:pt x="2437" y="16321"/>
                    </a:lnTo>
                    <a:lnTo>
                      <a:pt x="2417" y="17153"/>
                    </a:lnTo>
                    <a:lnTo>
                      <a:pt x="2338" y="18797"/>
                    </a:lnTo>
                    <a:lnTo>
                      <a:pt x="2239" y="20460"/>
                    </a:lnTo>
                    <a:lnTo>
                      <a:pt x="2100" y="22104"/>
                    </a:lnTo>
                    <a:lnTo>
                      <a:pt x="1942" y="23748"/>
                    </a:lnTo>
                    <a:lnTo>
                      <a:pt x="1585" y="27036"/>
                    </a:lnTo>
                    <a:lnTo>
                      <a:pt x="1367" y="28878"/>
                    </a:lnTo>
                    <a:lnTo>
                      <a:pt x="1189" y="30740"/>
                    </a:lnTo>
                    <a:lnTo>
                      <a:pt x="1011" y="32582"/>
                    </a:lnTo>
                    <a:lnTo>
                      <a:pt x="872" y="34424"/>
                    </a:lnTo>
                    <a:lnTo>
                      <a:pt x="832" y="35355"/>
                    </a:lnTo>
                    <a:lnTo>
                      <a:pt x="793" y="36286"/>
                    </a:lnTo>
                    <a:lnTo>
                      <a:pt x="753" y="37197"/>
                    </a:lnTo>
                    <a:lnTo>
                      <a:pt x="753" y="38128"/>
                    </a:lnTo>
                    <a:lnTo>
                      <a:pt x="753" y="39058"/>
                    </a:lnTo>
                    <a:lnTo>
                      <a:pt x="773" y="39989"/>
                    </a:lnTo>
                    <a:lnTo>
                      <a:pt x="813" y="40920"/>
                    </a:lnTo>
                    <a:lnTo>
                      <a:pt x="892" y="41851"/>
                    </a:lnTo>
                    <a:lnTo>
                      <a:pt x="892" y="41911"/>
                    </a:lnTo>
                    <a:lnTo>
                      <a:pt x="912" y="41990"/>
                    </a:lnTo>
                    <a:lnTo>
                      <a:pt x="951" y="42029"/>
                    </a:lnTo>
                    <a:lnTo>
                      <a:pt x="991" y="42089"/>
                    </a:lnTo>
                    <a:lnTo>
                      <a:pt x="1090" y="42148"/>
                    </a:lnTo>
                    <a:lnTo>
                      <a:pt x="1189" y="42168"/>
                    </a:lnTo>
                    <a:lnTo>
                      <a:pt x="1288" y="42148"/>
                    </a:lnTo>
                    <a:lnTo>
                      <a:pt x="1387" y="42089"/>
                    </a:lnTo>
                    <a:lnTo>
                      <a:pt x="1407" y="42029"/>
                    </a:lnTo>
                    <a:lnTo>
                      <a:pt x="1446" y="41990"/>
                    </a:lnTo>
                    <a:lnTo>
                      <a:pt x="1446" y="41911"/>
                    </a:lnTo>
                    <a:lnTo>
                      <a:pt x="1446" y="41851"/>
                    </a:lnTo>
                    <a:lnTo>
                      <a:pt x="1387" y="40900"/>
                    </a:lnTo>
                    <a:lnTo>
                      <a:pt x="1347" y="39970"/>
                    </a:lnTo>
                    <a:lnTo>
                      <a:pt x="1328" y="39039"/>
                    </a:lnTo>
                    <a:lnTo>
                      <a:pt x="1328" y="38088"/>
                    </a:lnTo>
                    <a:lnTo>
                      <a:pt x="1328" y="37157"/>
                    </a:lnTo>
                    <a:lnTo>
                      <a:pt x="1347" y="36226"/>
                    </a:lnTo>
                    <a:lnTo>
                      <a:pt x="1387" y="35295"/>
                    </a:lnTo>
                    <a:lnTo>
                      <a:pt x="1446" y="34364"/>
                    </a:lnTo>
                    <a:lnTo>
                      <a:pt x="1585" y="32503"/>
                    </a:lnTo>
                    <a:lnTo>
                      <a:pt x="1744" y="30641"/>
                    </a:lnTo>
                    <a:lnTo>
                      <a:pt x="1942" y="28779"/>
                    </a:lnTo>
                    <a:lnTo>
                      <a:pt x="2140" y="26917"/>
                    </a:lnTo>
                    <a:lnTo>
                      <a:pt x="2338" y="25055"/>
                    </a:lnTo>
                    <a:lnTo>
                      <a:pt x="2536" y="23194"/>
                    </a:lnTo>
                    <a:lnTo>
                      <a:pt x="2714" y="21332"/>
                    </a:lnTo>
                    <a:lnTo>
                      <a:pt x="2853" y="19470"/>
                    </a:lnTo>
                    <a:lnTo>
                      <a:pt x="2912" y="18519"/>
                    </a:lnTo>
                    <a:lnTo>
                      <a:pt x="2952" y="17589"/>
                    </a:lnTo>
                    <a:lnTo>
                      <a:pt x="2972" y="16658"/>
                    </a:lnTo>
                    <a:lnTo>
                      <a:pt x="2991" y="15727"/>
                    </a:lnTo>
                    <a:lnTo>
                      <a:pt x="2991" y="14796"/>
                    </a:lnTo>
                    <a:lnTo>
                      <a:pt x="2972" y="13845"/>
                    </a:lnTo>
                    <a:lnTo>
                      <a:pt x="2932" y="12914"/>
                    </a:lnTo>
                    <a:lnTo>
                      <a:pt x="2892" y="11983"/>
                    </a:lnTo>
                    <a:lnTo>
                      <a:pt x="2813" y="11112"/>
                    </a:lnTo>
                    <a:lnTo>
                      <a:pt x="2734" y="10260"/>
                    </a:lnTo>
                    <a:lnTo>
                      <a:pt x="2635" y="9409"/>
                    </a:lnTo>
                    <a:lnTo>
                      <a:pt x="2536" y="8557"/>
                    </a:lnTo>
                    <a:lnTo>
                      <a:pt x="2397" y="7705"/>
                    </a:lnTo>
                    <a:lnTo>
                      <a:pt x="2259" y="6854"/>
                    </a:lnTo>
                    <a:lnTo>
                      <a:pt x="2120" y="6022"/>
                    </a:lnTo>
                    <a:lnTo>
                      <a:pt x="1961" y="5170"/>
                    </a:lnTo>
                    <a:lnTo>
                      <a:pt x="1684" y="3883"/>
                    </a:lnTo>
                    <a:lnTo>
                      <a:pt x="1367" y="2575"/>
                    </a:lnTo>
                    <a:lnTo>
                      <a:pt x="1209" y="1922"/>
                    </a:lnTo>
                    <a:lnTo>
                      <a:pt x="1031" y="1268"/>
                    </a:lnTo>
                    <a:lnTo>
                      <a:pt x="832" y="634"/>
                    </a:lnTo>
                    <a:lnTo>
                      <a:pt x="61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1" name="Google Shape;6751;p24"/>
              <p:cNvSpPr/>
              <p:nvPr/>
            </p:nvSpPr>
            <p:spPr>
              <a:xfrm>
                <a:off x="1680325" y="516400"/>
                <a:ext cx="162925" cy="2702075"/>
              </a:xfrm>
              <a:custGeom>
                <a:avLst/>
                <a:gdLst/>
                <a:ahLst/>
                <a:cxnLst/>
                <a:rect l="l" t="t" r="r" b="b"/>
                <a:pathLst>
                  <a:path w="6517" h="108083" extrusionOk="0">
                    <a:moveTo>
                      <a:pt x="5942" y="0"/>
                    </a:moveTo>
                    <a:lnTo>
                      <a:pt x="5883" y="20"/>
                    </a:lnTo>
                    <a:lnTo>
                      <a:pt x="5843" y="60"/>
                    </a:lnTo>
                    <a:lnTo>
                      <a:pt x="5804" y="99"/>
                    </a:lnTo>
                    <a:lnTo>
                      <a:pt x="5784" y="159"/>
                    </a:lnTo>
                    <a:lnTo>
                      <a:pt x="5764" y="238"/>
                    </a:lnTo>
                    <a:lnTo>
                      <a:pt x="5625" y="1525"/>
                    </a:lnTo>
                    <a:lnTo>
                      <a:pt x="5507" y="2813"/>
                    </a:lnTo>
                    <a:lnTo>
                      <a:pt x="5408" y="4100"/>
                    </a:lnTo>
                    <a:lnTo>
                      <a:pt x="5348" y="5407"/>
                    </a:lnTo>
                    <a:lnTo>
                      <a:pt x="5289" y="6695"/>
                    </a:lnTo>
                    <a:lnTo>
                      <a:pt x="5249" y="7982"/>
                    </a:lnTo>
                    <a:lnTo>
                      <a:pt x="5229" y="9289"/>
                    </a:lnTo>
                    <a:lnTo>
                      <a:pt x="5229" y="10577"/>
                    </a:lnTo>
                    <a:lnTo>
                      <a:pt x="5249" y="13171"/>
                    </a:lnTo>
                    <a:lnTo>
                      <a:pt x="5269" y="15766"/>
                    </a:lnTo>
                    <a:lnTo>
                      <a:pt x="5289" y="18360"/>
                    </a:lnTo>
                    <a:lnTo>
                      <a:pt x="5289" y="20955"/>
                    </a:lnTo>
                    <a:lnTo>
                      <a:pt x="5269" y="22282"/>
                    </a:lnTo>
                    <a:lnTo>
                      <a:pt x="5229" y="23609"/>
                    </a:lnTo>
                    <a:lnTo>
                      <a:pt x="5190" y="24956"/>
                    </a:lnTo>
                    <a:lnTo>
                      <a:pt x="5091" y="26283"/>
                    </a:lnTo>
                    <a:lnTo>
                      <a:pt x="4992" y="27610"/>
                    </a:lnTo>
                    <a:lnTo>
                      <a:pt x="4853" y="28917"/>
                    </a:lnTo>
                    <a:lnTo>
                      <a:pt x="4695" y="30244"/>
                    </a:lnTo>
                    <a:lnTo>
                      <a:pt x="4477" y="31551"/>
                    </a:lnTo>
                    <a:lnTo>
                      <a:pt x="4358" y="32185"/>
                    </a:lnTo>
                    <a:lnTo>
                      <a:pt x="4239" y="32819"/>
                    </a:lnTo>
                    <a:lnTo>
                      <a:pt x="3942" y="34067"/>
                    </a:lnTo>
                    <a:lnTo>
                      <a:pt x="3605" y="35295"/>
                    </a:lnTo>
                    <a:lnTo>
                      <a:pt x="3249" y="36503"/>
                    </a:lnTo>
                    <a:lnTo>
                      <a:pt x="2872" y="37711"/>
                    </a:lnTo>
                    <a:lnTo>
                      <a:pt x="2476" y="38919"/>
                    </a:lnTo>
                    <a:lnTo>
                      <a:pt x="1664" y="41316"/>
                    </a:lnTo>
                    <a:lnTo>
                      <a:pt x="1308" y="42544"/>
                    </a:lnTo>
                    <a:lnTo>
                      <a:pt x="971" y="43772"/>
                    </a:lnTo>
                    <a:lnTo>
                      <a:pt x="832" y="44386"/>
                    </a:lnTo>
                    <a:lnTo>
                      <a:pt x="694" y="45000"/>
                    </a:lnTo>
                    <a:lnTo>
                      <a:pt x="555" y="45614"/>
                    </a:lnTo>
                    <a:lnTo>
                      <a:pt x="456" y="46228"/>
                    </a:lnTo>
                    <a:lnTo>
                      <a:pt x="357" y="46862"/>
                    </a:lnTo>
                    <a:lnTo>
                      <a:pt x="258" y="47476"/>
                    </a:lnTo>
                    <a:lnTo>
                      <a:pt x="199" y="48109"/>
                    </a:lnTo>
                    <a:lnTo>
                      <a:pt x="119" y="48743"/>
                    </a:lnTo>
                    <a:lnTo>
                      <a:pt x="80" y="49377"/>
                    </a:lnTo>
                    <a:lnTo>
                      <a:pt x="40" y="50031"/>
                    </a:lnTo>
                    <a:lnTo>
                      <a:pt x="20" y="50664"/>
                    </a:lnTo>
                    <a:lnTo>
                      <a:pt x="0" y="51318"/>
                    </a:lnTo>
                    <a:lnTo>
                      <a:pt x="20" y="52645"/>
                    </a:lnTo>
                    <a:lnTo>
                      <a:pt x="80" y="53972"/>
                    </a:lnTo>
                    <a:lnTo>
                      <a:pt x="159" y="55299"/>
                    </a:lnTo>
                    <a:lnTo>
                      <a:pt x="278" y="56606"/>
                    </a:lnTo>
                    <a:lnTo>
                      <a:pt x="416" y="57933"/>
                    </a:lnTo>
                    <a:lnTo>
                      <a:pt x="575" y="59260"/>
                    </a:lnTo>
                    <a:lnTo>
                      <a:pt x="753" y="60568"/>
                    </a:lnTo>
                    <a:lnTo>
                      <a:pt x="951" y="61875"/>
                    </a:lnTo>
                    <a:lnTo>
                      <a:pt x="1149" y="63222"/>
                    </a:lnTo>
                    <a:lnTo>
                      <a:pt x="1367" y="64568"/>
                    </a:lnTo>
                    <a:lnTo>
                      <a:pt x="1842" y="67262"/>
                    </a:lnTo>
                    <a:lnTo>
                      <a:pt x="2357" y="69936"/>
                    </a:lnTo>
                    <a:lnTo>
                      <a:pt x="2872" y="72610"/>
                    </a:lnTo>
                    <a:lnTo>
                      <a:pt x="3387" y="75303"/>
                    </a:lnTo>
                    <a:lnTo>
                      <a:pt x="3902" y="77977"/>
                    </a:lnTo>
                    <a:lnTo>
                      <a:pt x="4378" y="80671"/>
                    </a:lnTo>
                    <a:lnTo>
                      <a:pt x="4595" y="81998"/>
                    </a:lnTo>
                    <a:lnTo>
                      <a:pt x="4813" y="83365"/>
                    </a:lnTo>
                    <a:lnTo>
                      <a:pt x="5051" y="84870"/>
                    </a:lnTo>
                    <a:lnTo>
                      <a:pt x="5249" y="86375"/>
                    </a:lnTo>
                    <a:lnTo>
                      <a:pt x="5427" y="87900"/>
                    </a:lnTo>
                    <a:lnTo>
                      <a:pt x="5586" y="89425"/>
                    </a:lnTo>
                    <a:lnTo>
                      <a:pt x="5724" y="90950"/>
                    </a:lnTo>
                    <a:lnTo>
                      <a:pt x="5823" y="92475"/>
                    </a:lnTo>
                    <a:lnTo>
                      <a:pt x="5903" y="94001"/>
                    </a:lnTo>
                    <a:lnTo>
                      <a:pt x="5942" y="95545"/>
                    </a:lnTo>
                    <a:lnTo>
                      <a:pt x="5942" y="97070"/>
                    </a:lnTo>
                    <a:lnTo>
                      <a:pt x="5923" y="98596"/>
                    </a:lnTo>
                    <a:lnTo>
                      <a:pt x="5843" y="100121"/>
                    </a:lnTo>
                    <a:lnTo>
                      <a:pt x="5724" y="101646"/>
                    </a:lnTo>
                    <a:lnTo>
                      <a:pt x="5566" y="103171"/>
                    </a:lnTo>
                    <a:lnTo>
                      <a:pt x="5487" y="103923"/>
                    </a:lnTo>
                    <a:lnTo>
                      <a:pt x="5368" y="104676"/>
                    </a:lnTo>
                    <a:lnTo>
                      <a:pt x="5249" y="105429"/>
                    </a:lnTo>
                    <a:lnTo>
                      <a:pt x="5110" y="106181"/>
                    </a:lnTo>
                    <a:lnTo>
                      <a:pt x="4972" y="106934"/>
                    </a:lnTo>
                    <a:lnTo>
                      <a:pt x="4813" y="107687"/>
                    </a:lnTo>
                    <a:lnTo>
                      <a:pt x="4794" y="107746"/>
                    </a:lnTo>
                    <a:lnTo>
                      <a:pt x="4794" y="107825"/>
                    </a:lnTo>
                    <a:lnTo>
                      <a:pt x="4813" y="107885"/>
                    </a:lnTo>
                    <a:lnTo>
                      <a:pt x="4833" y="107944"/>
                    </a:lnTo>
                    <a:lnTo>
                      <a:pt x="4912" y="108023"/>
                    </a:lnTo>
                    <a:lnTo>
                      <a:pt x="5011" y="108083"/>
                    </a:lnTo>
                    <a:lnTo>
                      <a:pt x="5110" y="108083"/>
                    </a:lnTo>
                    <a:lnTo>
                      <a:pt x="5209" y="108063"/>
                    </a:lnTo>
                    <a:lnTo>
                      <a:pt x="5269" y="108023"/>
                    </a:lnTo>
                    <a:lnTo>
                      <a:pt x="5309" y="107984"/>
                    </a:lnTo>
                    <a:lnTo>
                      <a:pt x="5328" y="107924"/>
                    </a:lnTo>
                    <a:lnTo>
                      <a:pt x="5348" y="107845"/>
                    </a:lnTo>
                    <a:lnTo>
                      <a:pt x="5625" y="106538"/>
                    </a:lnTo>
                    <a:lnTo>
                      <a:pt x="5863" y="105211"/>
                    </a:lnTo>
                    <a:lnTo>
                      <a:pt x="6061" y="103884"/>
                    </a:lnTo>
                    <a:lnTo>
                      <a:pt x="6220" y="102557"/>
                    </a:lnTo>
                    <a:lnTo>
                      <a:pt x="6338" y="101230"/>
                    </a:lnTo>
                    <a:lnTo>
                      <a:pt x="6437" y="99903"/>
                    </a:lnTo>
                    <a:lnTo>
                      <a:pt x="6497" y="98576"/>
                    </a:lnTo>
                    <a:lnTo>
                      <a:pt x="6517" y="97249"/>
                    </a:lnTo>
                    <a:lnTo>
                      <a:pt x="6517" y="95922"/>
                    </a:lnTo>
                    <a:lnTo>
                      <a:pt x="6497" y="94595"/>
                    </a:lnTo>
                    <a:lnTo>
                      <a:pt x="6437" y="93248"/>
                    </a:lnTo>
                    <a:lnTo>
                      <a:pt x="6358" y="91921"/>
                    </a:lnTo>
                    <a:lnTo>
                      <a:pt x="6259" y="90594"/>
                    </a:lnTo>
                    <a:lnTo>
                      <a:pt x="6140" y="89287"/>
                    </a:lnTo>
                    <a:lnTo>
                      <a:pt x="6002" y="87960"/>
                    </a:lnTo>
                    <a:lnTo>
                      <a:pt x="5843" y="86633"/>
                    </a:lnTo>
                    <a:lnTo>
                      <a:pt x="5665" y="85306"/>
                    </a:lnTo>
                    <a:lnTo>
                      <a:pt x="5467" y="83979"/>
                    </a:lnTo>
                    <a:lnTo>
                      <a:pt x="5269" y="82652"/>
                    </a:lnTo>
                    <a:lnTo>
                      <a:pt x="5051" y="81344"/>
                    </a:lnTo>
                    <a:lnTo>
                      <a:pt x="4595" y="78710"/>
                    </a:lnTo>
                    <a:lnTo>
                      <a:pt x="4100" y="76076"/>
                    </a:lnTo>
                    <a:lnTo>
                      <a:pt x="3110" y="70827"/>
                    </a:lnTo>
                    <a:lnTo>
                      <a:pt x="2615" y="68233"/>
                    </a:lnTo>
                    <a:lnTo>
                      <a:pt x="2140" y="65638"/>
                    </a:lnTo>
                    <a:lnTo>
                      <a:pt x="1684" y="62964"/>
                    </a:lnTo>
                    <a:lnTo>
                      <a:pt x="1466" y="61617"/>
                    </a:lnTo>
                    <a:lnTo>
                      <a:pt x="1248" y="60270"/>
                    </a:lnTo>
                    <a:lnTo>
                      <a:pt x="1070" y="58904"/>
                    </a:lnTo>
                    <a:lnTo>
                      <a:pt x="912" y="57537"/>
                    </a:lnTo>
                    <a:lnTo>
                      <a:pt x="773" y="56151"/>
                    </a:lnTo>
                    <a:lnTo>
                      <a:pt x="654" y="54784"/>
                    </a:lnTo>
                    <a:lnTo>
                      <a:pt x="595" y="53418"/>
                    </a:lnTo>
                    <a:lnTo>
                      <a:pt x="555" y="52031"/>
                    </a:lnTo>
                    <a:lnTo>
                      <a:pt x="555" y="51358"/>
                    </a:lnTo>
                    <a:lnTo>
                      <a:pt x="575" y="50664"/>
                    </a:lnTo>
                    <a:lnTo>
                      <a:pt x="595" y="49991"/>
                    </a:lnTo>
                    <a:lnTo>
                      <a:pt x="634" y="49298"/>
                    </a:lnTo>
                    <a:lnTo>
                      <a:pt x="694" y="48624"/>
                    </a:lnTo>
                    <a:lnTo>
                      <a:pt x="753" y="47951"/>
                    </a:lnTo>
                    <a:lnTo>
                      <a:pt x="852" y="47278"/>
                    </a:lnTo>
                    <a:lnTo>
                      <a:pt x="931" y="46604"/>
                    </a:lnTo>
                    <a:lnTo>
                      <a:pt x="1050" y="45931"/>
                    </a:lnTo>
                    <a:lnTo>
                      <a:pt x="1189" y="45257"/>
                    </a:lnTo>
                    <a:lnTo>
                      <a:pt x="1327" y="44604"/>
                    </a:lnTo>
                    <a:lnTo>
                      <a:pt x="1486" y="43930"/>
                    </a:lnTo>
                    <a:lnTo>
                      <a:pt x="1842" y="42683"/>
                    </a:lnTo>
                    <a:lnTo>
                      <a:pt x="2239" y="41455"/>
                    </a:lnTo>
                    <a:lnTo>
                      <a:pt x="2635" y="40246"/>
                    </a:lnTo>
                    <a:lnTo>
                      <a:pt x="3051" y="39018"/>
                    </a:lnTo>
                    <a:lnTo>
                      <a:pt x="3467" y="37790"/>
                    </a:lnTo>
                    <a:lnTo>
                      <a:pt x="3863" y="36582"/>
                    </a:lnTo>
                    <a:lnTo>
                      <a:pt x="4219" y="35334"/>
                    </a:lnTo>
                    <a:lnTo>
                      <a:pt x="4397" y="34701"/>
                    </a:lnTo>
                    <a:lnTo>
                      <a:pt x="4556" y="34067"/>
                    </a:lnTo>
                    <a:lnTo>
                      <a:pt x="4813" y="32859"/>
                    </a:lnTo>
                    <a:lnTo>
                      <a:pt x="5051" y="31631"/>
                    </a:lnTo>
                    <a:lnTo>
                      <a:pt x="5229" y="30403"/>
                    </a:lnTo>
                    <a:lnTo>
                      <a:pt x="5408" y="29155"/>
                    </a:lnTo>
                    <a:lnTo>
                      <a:pt x="5526" y="27907"/>
                    </a:lnTo>
                    <a:lnTo>
                      <a:pt x="5645" y="26659"/>
                    </a:lnTo>
                    <a:lnTo>
                      <a:pt x="5724" y="25412"/>
                    </a:lnTo>
                    <a:lnTo>
                      <a:pt x="5784" y="24144"/>
                    </a:lnTo>
                    <a:lnTo>
                      <a:pt x="5843" y="22658"/>
                    </a:lnTo>
                    <a:lnTo>
                      <a:pt x="5863" y="21173"/>
                    </a:lnTo>
                    <a:lnTo>
                      <a:pt x="5863" y="19688"/>
                    </a:lnTo>
                    <a:lnTo>
                      <a:pt x="5863" y="18202"/>
                    </a:lnTo>
                    <a:lnTo>
                      <a:pt x="5843" y="15231"/>
                    </a:lnTo>
                    <a:lnTo>
                      <a:pt x="5804" y="12260"/>
                    </a:lnTo>
                    <a:lnTo>
                      <a:pt x="5804" y="10775"/>
                    </a:lnTo>
                    <a:lnTo>
                      <a:pt x="5804" y="9289"/>
                    </a:lnTo>
                    <a:lnTo>
                      <a:pt x="5823" y="7804"/>
                    </a:lnTo>
                    <a:lnTo>
                      <a:pt x="5863" y="6318"/>
                    </a:lnTo>
                    <a:lnTo>
                      <a:pt x="5923" y="4853"/>
                    </a:lnTo>
                    <a:lnTo>
                      <a:pt x="6022" y="3367"/>
                    </a:lnTo>
                    <a:lnTo>
                      <a:pt x="6160" y="1882"/>
                    </a:lnTo>
                    <a:lnTo>
                      <a:pt x="6319" y="416"/>
                    </a:lnTo>
                    <a:lnTo>
                      <a:pt x="6319" y="337"/>
                    </a:lnTo>
                    <a:lnTo>
                      <a:pt x="6319" y="258"/>
                    </a:lnTo>
                    <a:lnTo>
                      <a:pt x="6259" y="139"/>
                    </a:lnTo>
                    <a:lnTo>
                      <a:pt x="6180" y="60"/>
                    </a:lnTo>
                    <a:lnTo>
                      <a:pt x="608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2" name="Google Shape;6752;p24"/>
              <p:cNvSpPr/>
              <p:nvPr/>
            </p:nvSpPr>
            <p:spPr>
              <a:xfrm>
                <a:off x="1703100" y="2585650"/>
                <a:ext cx="64400" cy="667000"/>
              </a:xfrm>
              <a:custGeom>
                <a:avLst/>
                <a:gdLst/>
                <a:ahLst/>
                <a:cxnLst/>
                <a:rect l="l" t="t" r="r" b="b"/>
                <a:pathLst>
                  <a:path w="2576" h="26680" extrusionOk="0">
                    <a:moveTo>
                      <a:pt x="1862" y="0"/>
                    </a:moveTo>
                    <a:lnTo>
                      <a:pt x="1743" y="20"/>
                    </a:lnTo>
                    <a:lnTo>
                      <a:pt x="1664" y="60"/>
                    </a:lnTo>
                    <a:lnTo>
                      <a:pt x="1585" y="159"/>
                    </a:lnTo>
                    <a:lnTo>
                      <a:pt x="1565" y="218"/>
                    </a:lnTo>
                    <a:lnTo>
                      <a:pt x="1545" y="278"/>
                    </a:lnTo>
                    <a:lnTo>
                      <a:pt x="1545" y="337"/>
                    </a:lnTo>
                    <a:lnTo>
                      <a:pt x="1545" y="416"/>
                    </a:lnTo>
                    <a:lnTo>
                      <a:pt x="1644" y="872"/>
                    </a:lnTo>
                    <a:lnTo>
                      <a:pt x="1743" y="1327"/>
                    </a:lnTo>
                    <a:lnTo>
                      <a:pt x="1803" y="1803"/>
                    </a:lnTo>
                    <a:lnTo>
                      <a:pt x="1882" y="2258"/>
                    </a:lnTo>
                    <a:lnTo>
                      <a:pt x="1961" y="3189"/>
                    </a:lnTo>
                    <a:lnTo>
                      <a:pt x="2001" y="4120"/>
                    </a:lnTo>
                    <a:lnTo>
                      <a:pt x="2001" y="5031"/>
                    </a:lnTo>
                    <a:lnTo>
                      <a:pt x="1981" y="5962"/>
                    </a:lnTo>
                    <a:lnTo>
                      <a:pt x="1922" y="6893"/>
                    </a:lnTo>
                    <a:lnTo>
                      <a:pt x="1823" y="7804"/>
                    </a:lnTo>
                    <a:lnTo>
                      <a:pt x="1704" y="8735"/>
                    </a:lnTo>
                    <a:lnTo>
                      <a:pt x="1585" y="9666"/>
                    </a:lnTo>
                    <a:lnTo>
                      <a:pt x="1427" y="10577"/>
                    </a:lnTo>
                    <a:lnTo>
                      <a:pt x="1268" y="11508"/>
                    </a:lnTo>
                    <a:lnTo>
                      <a:pt x="951" y="13330"/>
                    </a:lnTo>
                    <a:lnTo>
                      <a:pt x="634" y="15152"/>
                    </a:lnTo>
                    <a:lnTo>
                      <a:pt x="476" y="16024"/>
                    </a:lnTo>
                    <a:lnTo>
                      <a:pt x="357" y="16915"/>
                    </a:lnTo>
                    <a:lnTo>
                      <a:pt x="238" y="17786"/>
                    </a:lnTo>
                    <a:lnTo>
                      <a:pt x="139" y="18678"/>
                    </a:lnTo>
                    <a:lnTo>
                      <a:pt x="60" y="19569"/>
                    </a:lnTo>
                    <a:lnTo>
                      <a:pt x="20" y="20460"/>
                    </a:lnTo>
                    <a:lnTo>
                      <a:pt x="1" y="21352"/>
                    </a:lnTo>
                    <a:lnTo>
                      <a:pt x="20" y="22243"/>
                    </a:lnTo>
                    <a:lnTo>
                      <a:pt x="60" y="22797"/>
                    </a:lnTo>
                    <a:lnTo>
                      <a:pt x="100" y="23352"/>
                    </a:lnTo>
                    <a:lnTo>
                      <a:pt x="218" y="24461"/>
                    </a:lnTo>
                    <a:lnTo>
                      <a:pt x="476" y="26679"/>
                    </a:lnTo>
                    <a:lnTo>
                      <a:pt x="1050" y="26679"/>
                    </a:lnTo>
                    <a:lnTo>
                      <a:pt x="773" y="24461"/>
                    </a:lnTo>
                    <a:lnTo>
                      <a:pt x="654" y="23352"/>
                    </a:lnTo>
                    <a:lnTo>
                      <a:pt x="615" y="22797"/>
                    </a:lnTo>
                    <a:lnTo>
                      <a:pt x="595" y="22243"/>
                    </a:lnTo>
                    <a:lnTo>
                      <a:pt x="575" y="21252"/>
                    </a:lnTo>
                    <a:lnTo>
                      <a:pt x="595" y="20262"/>
                    </a:lnTo>
                    <a:lnTo>
                      <a:pt x="654" y="19272"/>
                    </a:lnTo>
                    <a:lnTo>
                      <a:pt x="753" y="18282"/>
                    </a:lnTo>
                    <a:lnTo>
                      <a:pt x="872" y="17311"/>
                    </a:lnTo>
                    <a:lnTo>
                      <a:pt x="1011" y="16321"/>
                    </a:lnTo>
                    <a:lnTo>
                      <a:pt x="1169" y="15350"/>
                    </a:lnTo>
                    <a:lnTo>
                      <a:pt x="1347" y="14380"/>
                    </a:lnTo>
                    <a:lnTo>
                      <a:pt x="1644" y="12637"/>
                    </a:lnTo>
                    <a:lnTo>
                      <a:pt x="1961" y="10874"/>
                    </a:lnTo>
                    <a:lnTo>
                      <a:pt x="2100" y="9983"/>
                    </a:lnTo>
                    <a:lnTo>
                      <a:pt x="2239" y="9111"/>
                    </a:lnTo>
                    <a:lnTo>
                      <a:pt x="2338" y="8220"/>
                    </a:lnTo>
                    <a:lnTo>
                      <a:pt x="2437" y="7329"/>
                    </a:lnTo>
                    <a:lnTo>
                      <a:pt x="2516" y="6437"/>
                    </a:lnTo>
                    <a:lnTo>
                      <a:pt x="2556" y="5566"/>
                    </a:lnTo>
                    <a:lnTo>
                      <a:pt x="2575" y="4675"/>
                    </a:lnTo>
                    <a:lnTo>
                      <a:pt x="2556" y="3783"/>
                    </a:lnTo>
                    <a:lnTo>
                      <a:pt x="2516" y="2892"/>
                    </a:lnTo>
                    <a:lnTo>
                      <a:pt x="2417" y="2001"/>
                    </a:lnTo>
                    <a:lnTo>
                      <a:pt x="2278" y="1129"/>
                    </a:lnTo>
                    <a:lnTo>
                      <a:pt x="2199" y="674"/>
                    </a:lnTo>
                    <a:lnTo>
                      <a:pt x="2100" y="238"/>
                    </a:lnTo>
                    <a:lnTo>
                      <a:pt x="2080" y="159"/>
                    </a:lnTo>
                    <a:lnTo>
                      <a:pt x="2041" y="119"/>
                    </a:lnTo>
                    <a:lnTo>
                      <a:pt x="2001" y="60"/>
                    </a:lnTo>
                    <a:lnTo>
                      <a:pt x="1961" y="40"/>
                    </a:lnTo>
                    <a:lnTo>
                      <a:pt x="186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3" name="Google Shape;6753;p24"/>
              <p:cNvSpPr/>
              <p:nvPr/>
            </p:nvSpPr>
            <p:spPr>
              <a:xfrm>
                <a:off x="1770925" y="2936725"/>
                <a:ext cx="14400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576" h="2853" extrusionOk="0">
                    <a:moveTo>
                      <a:pt x="278" y="0"/>
                    </a:moveTo>
                    <a:lnTo>
                      <a:pt x="179" y="20"/>
                    </a:lnTo>
                    <a:lnTo>
                      <a:pt x="80" y="79"/>
                    </a:lnTo>
                    <a:lnTo>
                      <a:pt x="60" y="119"/>
                    </a:lnTo>
                    <a:lnTo>
                      <a:pt x="21" y="178"/>
                    </a:lnTo>
                    <a:lnTo>
                      <a:pt x="1" y="238"/>
                    </a:lnTo>
                    <a:lnTo>
                      <a:pt x="1" y="317"/>
                    </a:lnTo>
                    <a:lnTo>
                      <a:pt x="1" y="2515"/>
                    </a:lnTo>
                    <a:lnTo>
                      <a:pt x="1" y="2595"/>
                    </a:lnTo>
                    <a:lnTo>
                      <a:pt x="21" y="2654"/>
                    </a:lnTo>
                    <a:lnTo>
                      <a:pt x="60" y="2713"/>
                    </a:lnTo>
                    <a:lnTo>
                      <a:pt x="80" y="2773"/>
                    </a:lnTo>
                    <a:lnTo>
                      <a:pt x="179" y="2832"/>
                    </a:lnTo>
                    <a:lnTo>
                      <a:pt x="278" y="2852"/>
                    </a:lnTo>
                    <a:lnTo>
                      <a:pt x="397" y="2832"/>
                    </a:lnTo>
                    <a:lnTo>
                      <a:pt x="476" y="2773"/>
                    </a:lnTo>
                    <a:lnTo>
                      <a:pt x="516" y="2713"/>
                    </a:lnTo>
                    <a:lnTo>
                      <a:pt x="536" y="2654"/>
                    </a:lnTo>
                    <a:lnTo>
                      <a:pt x="556" y="2595"/>
                    </a:lnTo>
                    <a:lnTo>
                      <a:pt x="575" y="2515"/>
                    </a:lnTo>
                    <a:lnTo>
                      <a:pt x="575" y="317"/>
                    </a:lnTo>
                    <a:lnTo>
                      <a:pt x="556" y="238"/>
                    </a:lnTo>
                    <a:lnTo>
                      <a:pt x="536" y="178"/>
                    </a:lnTo>
                    <a:lnTo>
                      <a:pt x="516" y="119"/>
                    </a:lnTo>
                    <a:lnTo>
                      <a:pt x="476" y="79"/>
                    </a:lnTo>
                    <a:lnTo>
                      <a:pt x="397" y="20"/>
                    </a:lnTo>
                    <a:lnTo>
                      <a:pt x="278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4" name="Google Shape;6754;p24"/>
              <p:cNvSpPr/>
              <p:nvPr/>
            </p:nvSpPr>
            <p:spPr>
              <a:xfrm>
                <a:off x="1847675" y="671375"/>
                <a:ext cx="95100" cy="2184150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87366" extrusionOk="0">
                    <a:moveTo>
                      <a:pt x="1546" y="0"/>
                    </a:moveTo>
                    <a:lnTo>
                      <a:pt x="1447" y="20"/>
                    </a:lnTo>
                    <a:lnTo>
                      <a:pt x="1348" y="80"/>
                    </a:lnTo>
                    <a:lnTo>
                      <a:pt x="1269" y="159"/>
                    </a:lnTo>
                    <a:lnTo>
                      <a:pt x="1249" y="218"/>
                    </a:lnTo>
                    <a:lnTo>
                      <a:pt x="1229" y="278"/>
                    </a:lnTo>
                    <a:lnTo>
                      <a:pt x="1209" y="337"/>
                    </a:lnTo>
                    <a:lnTo>
                      <a:pt x="1229" y="416"/>
                    </a:lnTo>
                    <a:lnTo>
                      <a:pt x="1368" y="1506"/>
                    </a:lnTo>
                    <a:lnTo>
                      <a:pt x="1486" y="2595"/>
                    </a:lnTo>
                    <a:lnTo>
                      <a:pt x="1585" y="3684"/>
                    </a:lnTo>
                    <a:lnTo>
                      <a:pt x="1645" y="4794"/>
                    </a:lnTo>
                    <a:lnTo>
                      <a:pt x="1684" y="5883"/>
                    </a:lnTo>
                    <a:lnTo>
                      <a:pt x="1684" y="6972"/>
                    </a:lnTo>
                    <a:lnTo>
                      <a:pt x="1684" y="8062"/>
                    </a:lnTo>
                    <a:lnTo>
                      <a:pt x="1665" y="9171"/>
                    </a:lnTo>
                    <a:lnTo>
                      <a:pt x="1645" y="10260"/>
                    </a:lnTo>
                    <a:lnTo>
                      <a:pt x="1605" y="11369"/>
                    </a:lnTo>
                    <a:lnTo>
                      <a:pt x="1486" y="13548"/>
                    </a:lnTo>
                    <a:lnTo>
                      <a:pt x="1229" y="17945"/>
                    </a:lnTo>
                    <a:lnTo>
                      <a:pt x="1150" y="20084"/>
                    </a:lnTo>
                    <a:lnTo>
                      <a:pt x="1110" y="21154"/>
                    </a:lnTo>
                    <a:lnTo>
                      <a:pt x="1090" y="22243"/>
                    </a:lnTo>
                    <a:lnTo>
                      <a:pt x="1090" y="23312"/>
                    </a:lnTo>
                    <a:lnTo>
                      <a:pt x="1110" y="24382"/>
                    </a:lnTo>
                    <a:lnTo>
                      <a:pt x="1150" y="25451"/>
                    </a:lnTo>
                    <a:lnTo>
                      <a:pt x="1209" y="26541"/>
                    </a:lnTo>
                    <a:lnTo>
                      <a:pt x="1288" y="27610"/>
                    </a:lnTo>
                    <a:lnTo>
                      <a:pt x="1407" y="28680"/>
                    </a:lnTo>
                    <a:lnTo>
                      <a:pt x="1526" y="29749"/>
                    </a:lnTo>
                    <a:lnTo>
                      <a:pt x="1684" y="30819"/>
                    </a:lnTo>
                    <a:lnTo>
                      <a:pt x="2021" y="32958"/>
                    </a:lnTo>
                    <a:lnTo>
                      <a:pt x="2378" y="35077"/>
                    </a:lnTo>
                    <a:lnTo>
                      <a:pt x="2556" y="36186"/>
                    </a:lnTo>
                    <a:lnTo>
                      <a:pt x="2734" y="37276"/>
                    </a:lnTo>
                    <a:lnTo>
                      <a:pt x="2873" y="38385"/>
                    </a:lnTo>
                    <a:lnTo>
                      <a:pt x="3011" y="39494"/>
                    </a:lnTo>
                    <a:lnTo>
                      <a:pt x="3130" y="40603"/>
                    </a:lnTo>
                    <a:lnTo>
                      <a:pt x="3210" y="41732"/>
                    </a:lnTo>
                    <a:lnTo>
                      <a:pt x="3269" y="42841"/>
                    </a:lnTo>
                    <a:lnTo>
                      <a:pt x="3289" y="43970"/>
                    </a:lnTo>
                    <a:lnTo>
                      <a:pt x="3289" y="45099"/>
                    </a:lnTo>
                    <a:lnTo>
                      <a:pt x="3249" y="46208"/>
                    </a:lnTo>
                    <a:lnTo>
                      <a:pt x="3210" y="47337"/>
                    </a:lnTo>
                    <a:lnTo>
                      <a:pt x="3130" y="48466"/>
                    </a:lnTo>
                    <a:lnTo>
                      <a:pt x="3031" y="49575"/>
                    </a:lnTo>
                    <a:lnTo>
                      <a:pt x="2932" y="50685"/>
                    </a:lnTo>
                    <a:lnTo>
                      <a:pt x="2794" y="51814"/>
                    </a:lnTo>
                    <a:lnTo>
                      <a:pt x="2655" y="52923"/>
                    </a:lnTo>
                    <a:lnTo>
                      <a:pt x="2358" y="55022"/>
                    </a:lnTo>
                    <a:lnTo>
                      <a:pt x="2041" y="57122"/>
                    </a:lnTo>
                    <a:lnTo>
                      <a:pt x="1368" y="61301"/>
                    </a:lnTo>
                    <a:lnTo>
                      <a:pt x="1051" y="63400"/>
                    </a:lnTo>
                    <a:lnTo>
                      <a:pt x="734" y="65500"/>
                    </a:lnTo>
                    <a:lnTo>
                      <a:pt x="476" y="67619"/>
                    </a:lnTo>
                    <a:lnTo>
                      <a:pt x="357" y="68669"/>
                    </a:lnTo>
                    <a:lnTo>
                      <a:pt x="258" y="69738"/>
                    </a:lnTo>
                    <a:lnTo>
                      <a:pt x="159" y="70828"/>
                    </a:lnTo>
                    <a:lnTo>
                      <a:pt x="80" y="71937"/>
                    </a:lnTo>
                    <a:lnTo>
                      <a:pt x="41" y="73066"/>
                    </a:lnTo>
                    <a:lnTo>
                      <a:pt x="1" y="74175"/>
                    </a:lnTo>
                    <a:lnTo>
                      <a:pt x="1" y="75284"/>
                    </a:lnTo>
                    <a:lnTo>
                      <a:pt x="21" y="76393"/>
                    </a:lnTo>
                    <a:lnTo>
                      <a:pt x="60" y="77502"/>
                    </a:lnTo>
                    <a:lnTo>
                      <a:pt x="140" y="78611"/>
                    </a:lnTo>
                    <a:lnTo>
                      <a:pt x="239" y="79701"/>
                    </a:lnTo>
                    <a:lnTo>
                      <a:pt x="377" y="80790"/>
                    </a:lnTo>
                    <a:lnTo>
                      <a:pt x="556" y="81879"/>
                    </a:lnTo>
                    <a:lnTo>
                      <a:pt x="754" y="82969"/>
                    </a:lnTo>
                    <a:lnTo>
                      <a:pt x="991" y="84038"/>
                    </a:lnTo>
                    <a:lnTo>
                      <a:pt x="1269" y="85088"/>
                    </a:lnTo>
                    <a:lnTo>
                      <a:pt x="1585" y="86138"/>
                    </a:lnTo>
                    <a:lnTo>
                      <a:pt x="1962" y="87188"/>
                    </a:lnTo>
                    <a:lnTo>
                      <a:pt x="1982" y="87247"/>
                    </a:lnTo>
                    <a:lnTo>
                      <a:pt x="2021" y="87306"/>
                    </a:lnTo>
                    <a:lnTo>
                      <a:pt x="2061" y="87326"/>
                    </a:lnTo>
                    <a:lnTo>
                      <a:pt x="2120" y="87346"/>
                    </a:lnTo>
                    <a:lnTo>
                      <a:pt x="2160" y="87366"/>
                    </a:lnTo>
                    <a:lnTo>
                      <a:pt x="2219" y="87346"/>
                    </a:lnTo>
                    <a:lnTo>
                      <a:pt x="2298" y="87306"/>
                    </a:lnTo>
                    <a:lnTo>
                      <a:pt x="2398" y="87227"/>
                    </a:lnTo>
                    <a:lnTo>
                      <a:pt x="2457" y="87128"/>
                    </a:lnTo>
                    <a:lnTo>
                      <a:pt x="2477" y="86989"/>
                    </a:lnTo>
                    <a:lnTo>
                      <a:pt x="2457" y="86930"/>
                    </a:lnTo>
                    <a:lnTo>
                      <a:pt x="2437" y="86851"/>
                    </a:lnTo>
                    <a:lnTo>
                      <a:pt x="2100" y="85861"/>
                    </a:lnTo>
                    <a:lnTo>
                      <a:pt x="1784" y="84850"/>
                    </a:lnTo>
                    <a:lnTo>
                      <a:pt x="1526" y="83840"/>
                    </a:lnTo>
                    <a:lnTo>
                      <a:pt x="1288" y="82830"/>
                    </a:lnTo>
                    <a:lnTo>
                      <a:pt x="1090" y="81800"/>
                    </a:lnTo>
                    <a:lnTo>
                      <a:pt x="912" y="80770"/>
                    </a:lnTo>
                    <a:lnTo>
                      <a:pt x="793" y="79740"/>
                    </a:lnTo>
                    <a:lnTo>
                      <a:pt x="694" y="78710"/>
                    </a:lnTo>
                    <a:lnTo>
                      <a:pt x="615" y="77681"/>
                    </a:lnTo>
                    <a:lnTo>
                      <a:pt x="556" y="76651"/>
                    </a:lnTo>
                    <a:lnTo>
                      <a:pt x="536" y="75601"/>
                    </a:lnTo>
                    <a:lnTo>
                      <a:pt x="536" y="74551"/>
                    </a:lnTo>
                    <a:lnTo>
                      <a:pt x="575" y="73501"/>
                    </a:lnTo>
                    <a:lnTo>
                      <a:pt x="615" y="72471"/>
                    </a:lnTo>
                    <a:lnTo>
                      <a:pt x="674" y="71422"/>
                    </a:lnTo>
                    <a:lnTo>
                      <a:pt x="754" y="70372"/>
                    </a:lnTo>
                    <a:lnTo>
                      <a:pt x="853" y="69322"/>
                    </a:lnTo>
                    <a:lnTo>
                      <a:pt x="971" y="68253"/>
                    </a:lnTo>
                    <a:lnTo>
                      <a:pt x="1229" y="66153"/>
                    </a:lnTo>
                    <a:lnTo>
                      <a:pt x="1526" y="64054"/>
                    </a:lnTo>
                    <a:lnTo>
                      <a:pt x="1843" y="61974"/>
                    </a:lnTo>
                    <a:lnTo>
                      <a:pt x="2516" y="57815"/>
                    </a:lnTo>
                    <a:lnTo>
                      <a:pt x="2833" y="55775"/>
                    </a:lnTo>
                    <a:lnTo>
                      <a:pt x="3130" y="53735"/>
                    </a:lnTo>
                    <a:lnTo>
                      <a:pt x="3269" y="52665"/>
                    </a:lnTo>
                    <a:lnTo>
                      <a:pt x="3388" y="51596"/>
                    </a:lnTo>
                    <a:lnTo>
                      <a:pt x="3507" y="50546"/>
                    </a:lnTo>
                    <a:lnTo>
                      <a:pt x="3586" y="49476"/>
                    </a:lnTo>
                    <a:lnTo>
                      <a:pt x="3665" y="48427"/>
                    </a:lnTo>
                    <a:lnTo>
                      <a:pt x="3725" y="47357"/>
                    </a:lnTo>
                    <a:lnTo>
                      <a:pt x="3764" y="46307"/>
                    </a:lnTo>
                    <a:lnTo>
                      <a:pt x="3804" y="45258"/>
                    </a:lnTo>
                    <a:lnTo>
                      <a:pt x="3804" y="44188"/>
                    </a:lnTo>
                    <a:lnTo>
                      <a:pt x="3784" y="43138"/>
                    </a:lnTo>
                    <a:lnTo>
                      <a:pt x="3744" y="42089"/>
                    </a:lnTo>
                    <a:lnTo>
                      <a:pt x="3685" y="41019"/>
                    </a:lnTo>
                    <a:lnTo>
                      <a:pt x="3606" y="39969"/>
                    </a:lnTo>
                    <a:lnTo>
                      <a:pt x="3507" y="38900"/>
                    </a:lnTo>
                    <a:lnTo>
                      <a:pt x="3388" y="37830"/>
                    </a:lnTo>
                    <a:lnTo>
                      <a:pt x="3229" y="36781"/>
                    </a:lnTo>
                    <a:lnTo>
                      <a:pt x="2873" y="34562"/>
                    </a:lnTo>
                    <a:lnTo>
                      <a:pt x="2497" y="32364"/>
                    </a:lnTo>
                    <a:lnTo>
                      <a:pt x="2318" y="31275"/>
                    </a:lnTo>
                    <a:lnTo>
                      <a:pt x="2160" y="30165"/>
                    </a:lnTo>
                    <a:lnTo>
                      <a:pt x="2021" y="29056"/>
                    </a:lnTo>
                    <a:lnTo>
                      <a:pt x="1883" y="27947"/>
                    </a:lnTo>
                    <a:lnTo>
                      <a:pt x="1803" y="26878"/>
                    </a:lnTo>
                    <a:lnTo>
                      <a:pt x="1724" y="25788"/>
                    </a:lnTo>
                    <a:lnTo>
                      <a:pt x="1684" y="24719"/>
                    </a:lnTo>
                    <a:lnTo>
                      <a:pt x="1665" y="23649"/>
                    </a:lnTo>
                    <a:lnTo>
                      <a:pt x="1665" y="22580"/>
                    </a:lnTo>
                    <a:lnTo>
                      <a:pt x="1665" y="21490"/>
                    </a:lnTo>
                    <a:lnTo>
                      <a:pt x="1704" y="20421"/>
                    </a:lnTo>
                    <a:lnTo>
                      <a:pt x="1744" y="19351"/>
                    </a:lnTo>
                    <a:lnTo>
                      <a:pt x="1863" y="16955"/>
                    </a:lnTo>
                    <a:lnTo>
                      <a:pt x="2001" y="14558"/>
                    </a:lnTo>
                    <a:lnTo>
                      <a:pt x="2120" y="12181"/>
                    </a:lnTo>
                    <a:lnTo>
                      <a:pt x="2180" y="10973"/>
                    </a:lnTo>
                    <a:lnTo>
                      <a:pt x="2219" y="9785"/>
                    </a:lnTo>
                    <a:lnTo>
                      <a:pt x="2239" y="8596"/>
                    </a:lnTo>
                    <a:lnTo>
                      <a:pt x="2259" y="7388"/>
                    </a:lnTo>
                    <a:lnTo>
                      <a:pt x="2239" y="6200"/>
                    </a:lnTo>
                    <a:lnTo>
                      <a:pt x="2199" y="5011"/>
                    </a:lnTo>
                    <a:lnTo>
                      <a:pt x="2140" y="3823"/>
                    </a:lnTo>
                    <a:lnTo>
                      <a:pt x="2061" y="2615"/>
                    </a:lnTo>
                    <a:lnTo>
                      <a:pt x="1922" y="1427"/>
                    </a:lnTo>
                    <a:lnTo>
                      <a:pt x="1764" y="238"/>
                    </a:lnTo>
                    <a:lnTo>
                      <a:pt x="1744" y="179"/>
                    </a:lnTo>
                    <a:lnTo>
                      <a:pt x="1724" y="119"/>
                    </a:lnTo>
                    <a:lnTo>
                      <a:pt x="1684" y="80"/>
                    </a:lnTo>
                    <a:lnTo>
                      <a:pt x="1645" y="40"/>
                    </a:lnTo>
                    <a:lnTo>
                      <a:pt x="1605" y="20"/>
                    </a:lnTo>
                    <a:lnTo>
                      <a:pt x="154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5" name="Google Shape;6755;p24"/>
              <p:cNvSpPr/>
              <p:nvPr/>
            </p:nvSpPr>
            <p:spPr>
              <a:xfrm>
                <a:off x="1841250" y="267325"/>
                <a:ext cx="36675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1467" h="10261" extrusionOk="0">
                    <a:moveTo>
                      <a:pt x="0" y="1"/>
                    </a:moveTo>
                    <a:lnTo>
                      <a:pt x="218" y="1229"/>
                    </a:lnTo>
                    <a:lnTo>
                      <a:pt x="416" y="2457"/>
                    </a:lnTo>
                    <a:lnTo>
                      <a:pt x="595" y="3685"/>
                    </a:lnTo>
                    <a:lnTo>
                      <a:pt x="713" y="4932"/>
                    </a:lnTo>
                    <a:lnTo>
                      <a:pt x="813" y="6180"/>
                    </a:lnTo>
                    <a:lnTo>
                      <a:pt x="872" y="7428"/>
                    </a:lnTo>
                    <a:lnTo>
                      <a:pt x="892" y="8696"/>
                    </a:lnTo>
                    <a:lnTo>
                      <a:pt x="872" y="9943"/>
                    </a:lnTo>
                    <a:lnTo>
                      <a:pt x="892" y="10023"/>
                    </a:lnTo>
                    <a:lnTo>
                      <a:pt x="892" y="10082"/>
                    </a:lnTo>
                    <a:lnTo>
                      <a:pt x="931" y="10141"/>
                    </a:lnTo>
                    <a:lnTo>
                      <a:pt x="971" y="10181"/>
                    </a:lnTo>
                    <a:lnTo>
                      <a:pt x="1050" y="10240"/>
                    </a:lnTo>
                    <a:lnTo>
                      <a:pt x="1149" y="10260"/>
                    </a:lnTo>
                    <a:lnTo>
                      <a:pt x="1268" y="10240"/>
                    </a:lnTo>
                    <a:lnTo>
                      <a:pt x="1347" y="10181"/>
                    </a:lnTo>
                    <a:lnTo>
                      <a:pt x="1387" y="10141"/>
                    </a:lnTo>
                    <a:lnTo>
                      <a:pt x="1427" y="10082"/>
                    </a:lnTo>
                    <a:lnTo>
                      <a:pt x="1446" y="10023"/>
                    </a:lnTo>
                    <a:lnTo>
                      <a:pt x="1446" y="9943"/>
                    </a:lnTo>
                    <a:lnTo>
                      <a:pt x="1466" y="8913"/>
                    </a:lnTo>
                    <a:lnTo>
                      <a:pt x="1446" y="7864"/>
                    </a:lnTo>
                    <a:lnTo>
                      <a:pt x="1407" y="6834"/>
                    </a:lnTo>
                    <a:lnTo>
                      <a:pt x="1347" y="5784"/>
                    </a:lnTo>
                    <a:lnTo>
                      <a:pt x="1268" y="4754"/>
                    </a:lnTo>
                    <a:lnTo>
                      <a:pt x="1169" y="3724"/>
                    </a:lnTo>
                    <a:lnTo>
                      <a:pt x="1030" y="2694"/>
                    </a:lnTo>
                    <a:lnTo>
                      <a:pt x="892" y="1664"/>
                    </a:lnTo>
                    <a:lnTo>
                      <a:pt x="733" y="832"/>
                    </a:lnTo>
                    <a:lnTo>
                      <a:pt x="57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6" name="Google Shape;6756;p24"/>
              <p:cNvSpPr/>
              <p:nvPr/>
            </p:nvSpPr>
            <p:spPr>
              <a:xfrm>
                <a:off x="1772925" y="267325"/>
                <a:ext cx="35175" cy="16540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6616" extrusionOk="0">
                    <a:moveTo>
                      <a:pt x="0" y="1"/>
                    </a:moveTo>
                    <a:lnTo>
                      <a:pt x="198" y="1585"/>
                    </a:lnTo>
                    <a:lnTo>
                      <a:pt x="416" y="3189"/>
                    </a:lnTo>
                    <a:lnTo>
                      <a:pt x="852" y="6378"/>
                    </a:lnTo>
                    <a:lnTo>
                      <a:pt x="872" y="6457"/>
                    </a:lnTo>
                    <a:lnTo>
                      <a:pt x="891" y="6517"/>
                    </a:lnTo>
                    <a:lnTo>
                      <a:pt x="931" y="6556"/>
                    </a:lnTo>
                    <a:lnTo>
                      <a:pt x="971" y="6596"/>
                    </a:lnTo>
                    <a:lnTo>
                      <a:pt x="1010" y="6616"/>
                    </a:lnTo>
                    <a:lnTo>
                      <a:pt x="1070" y="6616"/>
                    </a:lnTo>
                    <a:lnTo>
                      <a:pt x="1169" y="6596"/>
                    </a:lnTo>
                    <a:lnTo>
                      <a:pt x="1268" y="6556"/>
                    </a:lnTo>
                    <a:lnTo>
                      <a:pt x="1347" y="6457"/>
                    </a:lnTo>
                    <a:lnTo>
                      <a:pt x="1387" y="6339"/>
                    </a:lnTo>
                    <a:lnTo>
                      <a:pt x="1406" y="6279"/>
                    </a:lnTo>
                    <a:lnTo>
                      <a:pt x="1406" y="6200"/>
                    </a:lnTo>
                    <a:lnTo>
                      <a:pt x="594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7" name="Google Shape;6757;p24"/>
              <p:cNvSpPr/>
              <p:nvPr/>
            </p:nvSpPr>
            <p:spPr>
              <a:xfrm>
                <a:off x="1749650" y="1504725"/>
                <a:ext cx="110450" cy="651650"/>
              </a:xfrm>
              <a:custGeom>
                <a:avLst/>
                <a:gdLst/>
                <a:ahLst/>
                <a:cxnLst/>
                <a:rect l="l" t="t" r="r" b="b"/>
                <a:pathLst>
                  <a:path w="4418" h="26066" extrusionOk="0">
                    <a:moveTo>
                      <a:pt x="3031" y="0"/>
                    </a:moveTo>
                    <a:lnTo>
                      <a:pt x="2932" y="20"/>
                    </a:lnTo>
                    <a:lnTo>
                      <a:pt x="2892" y="40"/>
                    </a:lnTo>
                    <a:lnTo>
                      <a:pt x="2852" y="80"/>
                    </a:lnTo>
                    <a:lnTo>
                      <a:pt x="2813" y="119"/>
                    </a:lnTo>
                    <a:lnTo>
                      <a:pt x="2793" y="179"/>
                    </a:lnTo>
                    <a:lnTo>
                      <a:pt x="2793" y="238"/>
                    </a:lnTo>
                    <a:lnTo>
                      <a:pt x="2793" y="317"/>
                    </a:lnTo>
                    <a:lnTo>
                      <a:pt x="3130" y="3387"/>
                    </a:lnTo>
                    <a:lnTo>
                      <a:pt x="3268" y="4932"/>
                    </a:lnTo>
                    <a:lnTo>
                      <a:pt x="3427" y="6477"/>
                    </a:lnTo>
                    <a:lnTo>
                      <a:pt x="3546" y="8022"/>
                    </a:lnTo>
                    <a:lnTo>
                      <a:pt x="3664" y="9587"/>
                    </a:lnTo>
                    <a:lnTo>
                      <a:pt x="3764" y="11131"/>
                    </a:lnTo>
                    <a:lnTo>
                      <a:pt x="3823" y="12676"/>
                    </a:lnTo>
                    <a:lnTo>
                      <a:pt x="3863" y="14241"/>
                    </a:lnTo>
                    <a:lnTo>
                      <a:pt x="3863" y="15786"/>
                    </a:lnTo>
                    <a:lnTo>
                      <a:pt x="3823" y="17331"/>
                    </a:lnTo>
                    <a:lnTo>
                      <a:pt x="3744" y="18876"/>
                    </a:lnTo>
                    <a:lnTo>
                      <a:pt x="3625" y="20421"/>
                    </a:lnTo>
                    <a:lnTo>
                      <a:pt x="3565" y="21193"/>
                    </a:lnTo>
                    <a:lnTo>
                      <a:pt x="3466" y="21965"/>
                    </a:lnTo>
                    <a:lnTo>
                      <a:pt x="3367" y="22718"/>
                    </a:lnTo>
                    <a:lnTo>
                      <a:pt x="3249" y="23491"/>
                    </a:lnTo>
                    <a:lnTo>
                      <a:pt x="3130" y="24263"/>
                    </a:lnTo>
                    <a:lnTo>
                      <a:pt x="2971" y="25016"/>
                    </a:lnTo>
                    <a:lnTo>
                      <a:pt x="2852" y="24818"/>
                    </a:lnTo>
                    <a:lnTo>
                      <a:pt x="2734" y="24580"/>
                    </a:lnTo>
                    <a:lnTo>
                      <a:pt x="2536" y="24124"/>
                    </a:lnTo>
                    <a:lnTo>
                      <a:pt x="2357" y="23649"/>
                    </a:lnTo>
                    <a:lnTo>
                      <a:pt x="2219" y="23174"/>
                    </a:lnTo>
                    <a:lnTo>
                      <a:pt x="2100" y="22659"/>
                    </a:lnTo>
                    <a:lnTo>
                      <a:pt x="2001" y="22164"/>
                    </a:lnTo>
                    <a:lnTo>
                      <a:pt x="1842" y="21134"/>
                    </a:lnTo>
                    <a:lnTo>
                      <a:pt x="1407" y="18262"/>
                    </a:lnTo>
                    <a:lnTo>
                      <a:pt x="1208" y="16816"/>
                    </a:lnTo>
                    <a:lnTo>
                      <a:pt x="1030" y="15370"/>
                    </a:lnTo>
                    <a:lnTo>
                      <a:pt x="872" y="13984"/>
                    </a:lnTo>
                    <a:lnTo>
                      <a:pt x="733" y="12577"/>
                    </a:lnTo>
                    <a:lnTo>
                      <a:pt x="634" y="11151"/>
                    </a:lnTo>
                    <a:lnTo>
                      <a:pt x="575" y="9745"/>
                    </a:lnTo>
                    <a:lnTo>
                      <a:pt x="555" y="8339"/>
                    </a:lnTo>
                    <a:lnTo>
                      <a:pt x="555" y="7626"/>
                    </a:lnTo>
                    <a:lnTo>
                      <a:pt x="575" y="6933"/>
                    </a:lnTo>
                    <a:lnTo>
                      <a:pt x="595" y="6220"/>
                    </a:lnTo>
                    <a:lnTo>
                      <a:pt x="634" y="5506"/>
                    </a:lnTo>
                    <a:lnTo>
                      <a:pt x="694" y="4813"/>
                    </a:lnTo>
                    <a:lnTo>
                      <a:pt x="773" y="4100"/>
                    </a:lnTo>
                    <a:lnTo>
                      <a:pt x="931" y="4417"/>
                    </a:lnTo>
                    <a:lnTo>
                      <a:pt x="1090" y="4754"/>
                    </a:lnTo>
                    <a:lnTo>
                      <a:pt x="1208" y="5071"/>
                    </a:lnTo>
                    <a:lnTo>
                      <a:pt x="1327" y="5407"/>
                    </a:lnTo>
                    <a:lnTo>
                      <a:pt x="1426" y="5744"/>
                    </a:lnTo>
                    <a:lnTo>
                      <a:pt x="1525" y="6101"/>
                    </a:lnTo>
                    <a:lnTo>
                      <a:pt x="1605" y="6457"/>
                    </a:lnTo>
                    <a:lnTo>
                      <a:pt x="1664" y="6814"/>
                    </a:lnTo>
                    <a:lnTo>
                      <a:pt x="1763" y="7527"/>
                    </a:lnTo>
                    <a:lnTo>
                      <a:pt x="1822" y="8279"/>
                    </a:lnTo>
                    <a:lnTo>
                      <a:pt x="1842" y="9012"/>
                    </a:lnTo>
                    <a:lnTo>
                      <a:pt x="1862" y="9765"/>
                    </a:lnTo>
                    <a:lnTo>
                      <a:pt x="1842" y="11290"/>
                    </a:lnTo>
                    <a:lnTo>
                      <a:pt x="1822" y="12815"/>
                    </a:lnTo>
                    <a:lnTo>
                      <a:pt x="1842" y="13568"/>
                    </a:lnTo>
                    <a:lnTo>
                      <a:pt x="1862" y="14300"/>
                    </a:lnTo>
                    <a:lnTo>
                      <a:pt x="1941" y="15013"/>
                    </a:lnTo>
                    <a:lnTo>
                      <a:pt x="2040" y="15727"/>
                    </a:lnTo>
                    <a:lnTo>
                      <a:pt x="2060" y="15806"/>
                    </a:lnTo>
                    <a:lnTo>
                      <a:pt x="2080" y="15845"/>
                    </a:lnTo>
                    <a:lnTo>
                      <a:pt x="2120" y="15905"/>
                    </a:lnTo>
                    <a:lnTo>
                      <a:pt x="2159" y="15925"/>
                    </a:lnTo>
                    <a:lnTo>
                      <a:pt x="2219" y="15944"/>
                    </a:lnTo>
                    <a:lnTo>
                      <a:pt x="2258" y="15964"/>
                    </a:lnTo>
                    <a:lnTo>
                      <a:pt x="2357" y="15944"/>
                    </a:lnTo>
                    <a:lnTo>
                      <a:pt x="2456" y="15905"/>
                    </a:lnTo>
                    <a:lnTo>
                      <a:pt x="2536" y="15806"/>
                    </a:lnTo>
                    <a:lnTo>
                      <a:pt x="2575" y="15746"/>
                    </a:lnTo>
                    <a:lnTo>
                      <a:pt x="2575" y="15687"/>
                    </a:lnTo>
                    <a:lnTo>
                      <a:pt x="2595" y="15627"/>
                    </a:lnTo>
                    <a:lnTo>
                      <a:pt x="2575" y="15548"/>
                    </a:lnTo>
                    <a:lnTo>
                      <a:pt x="2516" y="15152"/>
                    </a:lnTo>
                    <a:lnTo>
                      <a:pt x="2476" y="14756"/>
                    </a:lnTo>
                    <a:lnTo>
                      <a:pt x="2397" y="13964"/>
                    </a:lnTo>
                    <a:lnTo>
                      <a:pt x="2357" y="13152"/>
                    </a:lnTo>
                    <a:lnTo>
                      <a:pt x="2357" y="12340"/>
                    </a:lnTo>
                    <a:lnTo>
                      <a:pt x="2377" y="10696"/>
                    </a:lnTo>
                    <a:lnTo>
                      <a:pt x="2377" y="9884"/>
                    </a:lnTo>
                    <a:lnTo>
                      <a:pt x="2377" y="9072"/>
                    </a:lnTo>
                    <a:lnTo>
                      <a:pt x="2337" y="8260"/>
                    </a:lnTo>
                    <a:lnTo>
                      <a:pt x="2278" y="7467"/>
                    </a:lnTo>
                    <a:lnTo>
                      <a:pt x="2179" y="6675"/>
                    </a:lnTo>
                    <a:lnTo>
                      <a:pt x="2120" y="6299"/>
                    </a:lnTo>
                    <a:lnTo>
                      <a:pt x="2040" y="5903"/>
                    </a:lnTo>
                    <a:lnTo>
                      <a:pt x="1941" y="5526"/>
                    </a:lnTo>
                    <a:lnTo>
                      <a:pt x="1842" y="5150"/>
                    </a:lnTo>
                    <a:lnTo>
                      <a:pt x="1704" y="4793"/>
                    </a:lnTo>
                    <a:lnTo>
                      <a:pt x="1565" y="4417"/>
                    </a:lnTo>
                    <a:lnTo>
                      <a:pt x="1407" y="4061"/>
                    </a:lnTo>
                    <a:lnTo>
                      <a:pt x="1208" y="3704"/>
                    </a:lnTo>
                    <a:lnTo>
                      <a:pt x="1010" y="3367"/>
                    </a:lnTo>
                    <a:lnTo>
                      <a:pt x="793" y="3031"/>
                    </a:lnTo>
                    <a:lnTo>
                      <a:pt x="733" y="2971"/>
                    </a:lnTo>
                    <a:lnTo>
                      <a:pt x="654" y="2951"/>
                    </a:lnTo>
                    <a:lnTo>
                      <a:pt x="595" y="2932"/>
                    </a:lnTo>
                    <a:lnTo>
                      <a:pt x="515" y="2951"/>
                    </a:lnTo>
                    <a:lnTo>
                      <a:pt x="436" y="2971"/>
                    </a:lnTo>
                    <a:lnTo>
                      <a:pt x="377" y="3031"/>
                    </a:lnTo>
                    <a:lnTo>
                      <a:pt x="337" y="3090"/>
                    </a:lnTo>
                    <a:lnTo>
                      <a:pt x="317" y="3169"/>
                    </a:lnTo>
                    <a:lnTo>
                      <a:pt x="218" y="3942"/>
                    </a:lnTo>
                    <a:lnTo>
                      <a:pt x="139" y="4714"/>
                    </a:lnTo>
                    <a:lnTo>
                      <a:pt x="80" y="5506"/>
                    </a:lnTo>
                    <a:lnTo>
                      <a:pt x="40" y="6279"/>
                    </a:lnTo>
                    <a:lnTo>
                      <a:pt x="0" y="7051"/>
                    </a:lnTo>
                    <a:lnTo>
                      <a:pt x="0" y="7824"/>
                    </a:lnTo>
                    <a:lnTo>
                      <a:pt x="0" y="8596"/>
                    </a:lnTo>
                    <a:lnTo>
                      <a:pt x="0" y="9369"/>
                    </a:lnTo>
                    <a:lnTo>
                      <a:pt x="60" y="10914"/>
                    </a:lnTo>
                    <a:lnTo>
                      <a:pt x="159" y="12458"/>
                    </a:lnTo>
                    <a:lnTo>
                      <a:pt x="317" y="14003"/>
                    </a:lnTo>
                    <a:lnTo>
                      <a:pt x="476" y="15548"/>
                    </a:lnTo>
                    <a:lnTo>
                      <a:pt x="674" y="17093"/>
                    </a:lnTo>
                    <a:lnTo>
                      <a:pt x="892" y="18618"/>
                    </a:lnTo>
                    <a:lnTo>
                      <a:pt x="1109" y="20143"/>
                    </a:lnTo>
                    <a:lnTo>
                      <a:pt x="1347" y="21668"/>
                    </a:lnTo>
                    <a:lnTo>
                      <a:pt x="1446" y="22263"/>
                    </a:lnTo>
                    <a:lnTo>
                      <a:pt x="1565" y="22837"/>
                    </a:lnTo>
                    <a:lnTo>
                      <a:pt x="1704" y="23411"/>
                    </a:lnTo>
                    <a:lnTo>
                      <a:pt x="1862" y="23966"/>
                    </a:lnTo>
                    <a:lnTo>
                      <a:pt x="2060" y="24501"/>
                    </a:lnTo>
                    <a:lnTo>
                      <a:pt x="2179" y="24778"/>
                    </a:lnTo>
                    <a:lnTo>
                      <a:pt x="2298" y="25016"/>
                    </a:lnTo>
                    <a:lnTo>
                      <a:pt x="2436" y="25273"/>
                    </a:lnTo>
                    <a:lnTo>
                      <a:pt x="2595" y="25511"/>
                    </a:lnTo>
                    <a:lnTo>
                      <a:pt x="2753" y="25748"/>
                    </a:lnTo>
                    <a:lnTo>
                      <a:pt x="2932" y="25966"/>
                    </a:lnTo>
                    <a:lnTo>
                      <a:pt x="2991" y="26026"/>
                    </a:lnTo>
                    <a:lnTo>
                      <a:pt x="3050" y="26046"/>
                    </a:lnTo>
                    <a:lnTo>
                      <a:pt x="3130" y="26065"/>
                    </a:lnTo>
                    <a:lnTo>
                      <a:pt x="3209" y="26046"/>
                    </a:lnTo>
                    <a:lnTo>
                      <a:pt x="3268" y="26026"/>
                    </a:lnTo>
                    <a:lnTo>
                      <a:pt x="3328" y="25966"/>
                    </a:lnTo>
                    <a:lnTo>
                      <a:pt x="3367" y="25907"/>
                    </a:lnTo>
                    <a:lnTo>
                      <a:pt x="3407" y="25828"/>
                    </a:lnTo>
                    <a:lnTo>
                      <a:pt x="3565" y="25035"/>
                    </a:lnTo>
                    <a:lnTo>
                      <a:pt x="3704" y="24243"/>
                    </a:lnTo>
                    <a:lnTo>
                      <a:pt x="3843" y="23451"/>
                    </a:lnTo>
                    <a:lnTo>
                      <a:pt x="3942" y="22659"/>
                    </a:lnTo>
                    <a:lnTo>
                      <a:pt x="4061" y="21866"/>
                    </a:lnTo>
                    <a:lnTo>
                      <a:pt x="4140" y="21074"/>
                    </a:lnTo>
                    <a:lnTo>
                      <a:pt x="4219" y="20282"/>
                    </a:lnTo>
                    <a:lnTo>
                      <a:pt x="4278" y="19490"/>
                    </a:lnTo>
                    <a:lnTo>
                      <a:pt x="4377" y="17885"/>
                    </a:lnTo>
                    <a:lnTo>
                      <a:pt x="4417" y="16301"/>
                    </a:lnTo>
                    <a:lnTo>
                      <a:pt x="4417" y="14697"/>
                    </a:lnTo>
                    <a:lnTo>
                      <a:pt x="4397" y="13092"/>
                    </a:lnTo>
                    <a:lnTo>
                      <a:pt x="4338" y="11488"/>
                    </a:lnTo>
                    <a:lnTo>
                      <a:pt x="4259" y="9884"/>
                    </a:lnTo>
                    <a:lnTo>
                      <a:pt x="4140" y="8279"/>
                    </a:lnTo>
                    <a:lnTo>
                      <a:pt x="4001" y="6675"/>
                    </a:lnTo>
                    <a:lnTo>
                      <a:pt x="3863" y="5091"/>
                    </a:lnTo>
                    <a:lnTo>
                      <a:pt x="3704" y="3486"/>
                    </a:lnTo>
                    <a:lnTo>
                      <a:pt x="3348" y="317"/>
                    </a:lnTo>
                    <a:lnTo>
                      <a:pt x="3348" y="238"/>
                    </a:lnTo>
                    <a:lnTo>
                      <a:pt x="3308" y="179"/>
                    </a:lnTo>
                    <a:lnTo>
                      <a:pt x="3288" y="119"/>
                    </a:lnTo>
                    <a:lnTo>
                      <a:pt x="3249" y="80"/>
                    </a:lnTo>
                    <a:lnTo>
                      <a:pt x="3150" y="20"/>
                    </a:lnTo>
                    <a:lnTo>
                      <a:pt x="3031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8" name="Google Shape;6758;p24"/>
              <p:cNvSpPr/>
              <p:nvPr/>
            </p:nvSpPr>
            <p:spPr>
              <a:xfrm>
                <a:off x="1924425" y="2381650"/>
                <a:ext cx="50050" cy="871000"/>
              </a:xfrm>
              <a:custGeom>
                <a:avLst/>
                <a:gdLst/>
                <a:ahLst/>
                <a:cxnLst/>
                <a:rect l="l" t="t" r="r" b="b"/>
                <a:pathLst>
                  <a:path w="2002" h="34840" extrusionOk="0">
                    <a:moveTo>
                      <a:pt x="932" y="0"/>
                    </a:moveTo>
                    <a:lnTo>
                      <a:pt x="833" y="20"/>
                    </a:lnTo>
                    <a:lnTo>
                      <a:pt x="734" y="79"/>
                    </a:lnTo>
                    <a:lnTo>
                      <a:pt x="694" y="119"/>
                    </a:lnTo>
                    <a:lnTo>
                      <a:pt x="655" y="178"/>
                    </a:lnTo>
                    <a:lnTo>
                      <a:pt x="635" y="258"/>
                    </a:lnTo>
                    <a:lnTo>
                      <a:pt x="635" y="317"/>
                    </a:lnTo>
                    <a:lnTo>
                      <a:pt x="476" y="2733"/>
                    </a:lnTo>
                    <a:lnTo>
                      <a:pt x="417" y="3942"/>
                    </a:lnTo>
                    <a:lnTo>
                      <a:pt x="357" y="5130"/>
                    </a:lnTo>
                    <a:lnTo>
                      <a:pt x="318" y="6338"/>
                    </a:lnTo>
                    <a:lnTo>
                      <a:pt x="298" y="7546"/>
                    </a:lnTo>
                    <a:lnTo>
                      <a:pt x="298" y="8755"/>
                    </a:lnTo>
                    <a:lnTo>
                      <a:pt x="338" y="9963"/>
                    </a:lnTo>
                    <a:lnTo>
                      <a:pt x="377" y="10577"/>
                    </a:lnTo>
                    <a:lnTo>
                      <a:pt x="417" y="11191"/>
                    </a:lnTo>
                    <a:lnTo>
                      <a:pt x="536" y="12399"/>
                    </a:lnTo>
                    <a:lnTo>
                      <a:pt x="674" y="13607"/>
                    </a:lnTo>
                    <a:lnTo>
                      <a:pt x="833" y="14815"/>
                    </a:lnTo>
                    <a:lnTo>
                      <a:pt x="991" y="16023"/>
                    </a:lnTo>
                    <a:lnTo>
                      <a:pt x="1150" y="17232"/>
                    </a:lnTo>
                    <a:lnTo>
                      <a:pt x="1288" y="18440"/>
                    </a:lnTo>
                    <a:lnTo>
                      <a:pt x="1387" y="19648"/>
                    </a:lnTo>
                    <a:lnTo>
                      <a:pt x="1427" y="20619"/>
                    </a:lnTo>
                    <a:lnTo>
                      <a:pt x="1427" y="21569"/>
                    </a:lnTo>
                    <a:lnTo>
                      <a:pt x="1387" y="22520"/>
                    </a:lnTo>
                    <a:lnTo>
                      <a:pt x="1328" y="23471"/>
                    </a:lnTo>
                    <a:lnTo>
                      <a:pt x="1229" y="24421"/>
                    </a:lnTo>
                    <a:lnTo>
                      <a:pt x="1110" y="25372"/>
                    </a:lnTo>
                    <a:lnTo>
                      <a:pt x="853" y="27273"/>
                    </a:lnTo>
                    <a:lnTo>
                      <a:pt x="555" y="29155"/>
                    </a:lnTo>
                    <a:lnTo>
                      <a:pt x="417" y="30106"/>
                    </a:lnTo>
                    <a:lnTo>
                      <a:pt x="298" y="31037"/>
                    </a:lnTo>
                    <a:lnTo>
                      <a:pt x="179" y="31987"/>
                    </a:lnTo>
                    <a:lnTo>
                      <a:pt x="100" y="32938"/>
                    </a:lnTo>
                    <a:lnTo>
                      <a:pt x="21" y="33889"/>
                    </a:lnTo>
                    <a:lnTo>
                      <a:pt x="1" y="34839"/>
                    </a:lnTo>
                    <a:lnTo>
                      <a:pt x="555" y="34839"/>
                    </a:lnTo>
                    <a:lnTo>
                      <a:pt x="595" y="33988"/>
                    </a:lnTo>
                    <a:lnTo>
                      <a:pt x="635" y="33156"/>
                    </a:lnTo>
                    <a:lnTo>
                      <a:pt x="714" y="32304"/>
                    </a:lnTo>
                    <a:lnTo>
                      <a:pt x="813" y="31472"/>
                    </a:lnTo>
                    <a:lnTo>
                      <a:pt x="932" y="30640"/>
                    </a:lnTo>
                    <a:lnTo>
                      <a:pt x="1051" y="29789"/>
                    </a:lnTo>
                    <a:lnTo>
                      <a:pt x="1308" y="28125"/>
                    </a:lnTo>
                    <a:lnTo>
                      <a:pt x="1486" y="27036"/>
                    </a:lnTo>
                    <a:lnTo>
                      <a:pt x="1625" y="25946"/>
                    </a:lnTo>
                    <a:lnTo>
                      <a:pt x="1764" y="24857"/>
                    </a:lnTo>
                    <a:lnTo>
                      <a:pt x="1883" y="23748"/>
                    </a:lnTo>
                    <a:lnTo>
                      <a:pt x="1962" y="22659"/>
                    </a:lnTo>
                    <a:lnTo>
                      <a:pt x="2001" y="21549"/>
                    </a:lnTo>
                    <a:lnTo>
                      <a:pt x="2001" y="20995"/>
                    </a:lnTo>
                    <a:lnTo>
                      <a:pt x="1982" y="20440"/>
                    </a:lnTo>
                    <a:lnTo>
                      <a:pt x="1962" y="19886"/>
                    </a:lnTo>
                    <a:lnTo>
                      <a:pt x="1922" y="19331"/>
                    </a:lnTo>
                    <a:lnTo>
                      <a:pt x="1823" y="18163"/>
                    </a:lnTo>
                    <a:lnTo>
                      <a:pt x="1684" y="16994"/>
                    </a:lnTo>
                    <a:lnTo>
                      <a:pt x="1387" y="14657"/>
                    </a:lnTo>
                    <a:lnTo>
                      <a:pt x="1229" y="13488"/>
                    </a:lnTo>
                    <a:lnTo>
                      <a:pt x="1090" y="12320"/>
                    </a:lnTo>
                    <a:lnTo>
                      <a:pt x="971" y="11151"/>
                    </a:lnTo>
                    <a:lnTo>
                      <a:pt x="912" y="9963"/>
                    </a:lnTo>
                    <a:lnTo>
                      <a:pt x="872" y="8755"/>
                    </a:lnTo>
                    <a:lnTo>
                      <a:pt x="872" y="7546"/>
                    </a:lnTo>
                    <a:lnTo>
                      <a:pt x="892" y="6338"/>
                    </a:lnTo>
                    <a:lnTo>
                      <a:pt x="912" y="5130"/>
                    </a:lnTo>
                    <a:lnTo>
                      <a:pt x="971" y="3942"/>
                    </a:lnTo>
                    <a:lnTo>
                      <a:pt x="1051" y="2733"/>
                    </a:lnTo>
                    <a:lnTo>
                      <a:pt x="1189" y="317"/>
                    </a:lnTo>
                    <a:lnTo>
                      <a:pt x="1189" y="238"/>
                    </a:lnTo>
                    <a:lnTo>
                      <a:pt x="1189" y="178"/>
                    </a:lnTo>
                    <a:lnTo>
                      <a:pt x="1150" y="119"/>
                    </a:lnTo>
                    <a:lnTo>
                      <a:pt x="1130" y="79"/>
                    </a:lnTo>
                    <a:lnTo>
                      <a:pt x="1031" y="20"/>
                    </a:lnTo>
                    <a:lnTo>
                      <a:pt x="932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9" name="Google Shape;6759;p24"/>
              <p:cNvSpPr/>
              <p:nvPr/>
            </p:nvSpPr>
            <p:spPr>
              <a:xfrm>
                <a:off x="1839775" y="2972375"/>
                <a:ext cx="66850" cy="280275"/>
              </a:xfrm>
              <a:custGeom>
                <a:avLst/>
                <a:gdLst/>
                <a:ahLst/>
                <a:cxnLst/>
                <a:rect l="l" t="t" r="r" b="b"/>
                <a:pathLst>
                  <a:path w="2674" h="11211" extrusionOk="0">
                    <a:moveTo>
                      <a:pt x="2317" y="0"/>
                    </a:moveTo>
                    <a:lnTo>
                      <a:pt x="2218" y="20"/>
                    </a:lnTo>
                    <a:lnTo>
                      <a:pt x="2119" y="79"/>
                    </a:lnTo>
                    <a:lnTo>
                      <a:pt x="2100" y="119"/>
                    </a:lnTo>
                    <a:lnTo>
                      <a:pt x="2080" y="178"/>
                    </a:lnTo>
                    <a:lnTo>
                      <a:pt x="2060" y="238"/>
                    </a:lnTo>
                    <a:lnTo>
                      <a:pt x="2060" y="317"/>
                    </a:lnTo>
                    <a:lnTo>
                      <a:pt x="2100" y="1030"/>
                    </a:lnTo>
                    <a:lnTo>
                      <a:pt x="2100" y="1723"/>
                    </a:lnTo>
                    <a:lnTo>
                      <a:pt x="2060" y="2416"/>
                    </a:lnTo>
                    <a:lnTo>
                      <a:pt x="2000" y="3110"/>
                    </a:lnTo>
                    <a:lnTo>
                      <a:pt x="1882" y="3803"/>
                    </a:lnTo>
                    <a:lnTo>
                      <a:pt x="1763" y="4476"/>
                    </a:lnTo>
                    <a:lnTo>
                      <a:pt x="1604" y="5169"/>
                    </a:lnTo>
                    <a:lnTo>
                      <a:pt x="1446" y="5843"/>
                    </a:lnTo>
                    <a:lnTo>
                      <a:pt x="1070" y="7170"/>
                    </a:lnTo>
                    <a:lnTo>
                      <a:pt x="673" y="8517"/>
                    </a:lnTo>
                    <a:lnTo>
                      <a:pt x="317" y="9864"/>
                    </a:lnTo>
                    <a:lnTo>
                      <a:pt x="139" y="10537"/>
                    </a:lnTo>
                    <a:lnTo>
                      <a:pt x="0" y="11210"/>
                    </a:lnTo>
                    <a:lnTo>
                      <a:pt x="535" y="11210"/>
                    </a:lnTo>
                    <a:lnTo>
                      <a:pt x="673" y="10537"/>
                    </a:lnTo>
                    <a:lnTo>
                      <a:pt x="852" y="9864"/>
                    </a:lnTo>
                    <a:lnTo>
                      <a:pt x="1208" y="8517"/>
                    </a:lnTo>
                    <a:lnTo>
                      <a:pt x="1604" y="7170"/>
                    </a:lnTo>
                    <a:lnTo>
                      <a:pt x="1981" y="5843"/>
                    </a:lnTo>
                    <a:lnTo>
                      <a:pt x="2159" y="5169"/>
                    </a:lnTo>
                    <a:lnTo>
                      <a:pt x="2317" y="4476"/>
                    </a:lnTo>
                    <a:lnTo>
                      <a:pt x="2456" y="3803"/>
                    </a:lnTo>
                    <a:lnTo>
                      <a:pt x="2555" y="3110"/>
                    </a:lnTo>
                    <a:lnTo>
                      <a:pt x="2634" y="2416"/>
                    </a:lnTo>
                    <a:lnTo>
                      <a:pt x="2674" y="1723"/>
                    </a:lnTo>
                    <a:lnTo>
                      <a:pt x="2674" y="1030"/>
                    </a:lnTo>
                    <a:lnTo>
                      <a:pt x="2634" y="317"/>
                    </a:lnTo>
                    <a:lnTo>
                      <a:pt x="2614" y="238"/>
                    </a:lnTo>
                    <a:lnTo>
                      <a:pt x="2595" y="178"/>
                    </a:lnTo>
                    <a:lnTo>
                      <a:pt x="2555" y="119"/>
                    </a:lnTo>
                    <a:lnTo>
                      <a:pt x="2515" y="79"/>
                    </a:lnTo>
                    <a:lnTo>
                      <a:pt x="2416" y="20"/>
                    </a:lnTo>
                    <a:lnTo>
                      <a:pt x="2317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0" name="Google Shape;6760;p24"/>
              <p:cNvSpPr/>
              <p:nvPr/>
            </p:nvSpPr>
            <p:spPr>
              <a:xfrm>
                <a:off x="1922950" y="267325"/>
                <a:ext cx="79750" cy="2008875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80355" extrusionOk="0">
                    <a:moveTo>
                      <a:pt x="0" y="1"/>
                    </a:moveTo>
                    <a:lnTo>
                      <a:pt x="139" y="832"/>
                    </a:lnTo>
                    <a:lnTo>
                      <a:pt x="258" y="1684"/>
                    </a:lnTo>
                    <a:lnTo>
                      <a:pt x="456" y="3387"/>
                    </a:lnTo>
                    <a:lnTo>
                      <a:pt x="595" y="5091"/>
                    </a:lnTo>
                    <a:lnTo>
                      <a:pt x="714" y="6794"/>
                    </a:lnTo>
                    <a:lnTo>
                      <a:pt x="793" y="8517"/>
                    </a:lnTo>
                    <a:lnTo>
                      <a:pt x="832" y="10240"/>
                    </a:lnTo>
                    <a:lnTo>
                      <a:pt x="852" y="11964"/>
                    </a:lnTo>
                    <a:lnTo>
                      <a:pt x="852" y="13687"/>
                    </a:lnTo>
                    <a:lnTo>
                      <a:pt x="832" y="15410"/>
                    </a:lnTo>
                    <a:lnTo>
                      <a:pt x="773" y="17133"/>
                    </a:lnTo>
                    <a:lnTo>
                      <a:pt x="654" y="20579"/>
                    </a:lnTo>
                    <a:lnTo>
                      <a:pt x="496" y="24026"/>
                    </a:lnTo>
                    <a:lnTo>
                      <a:pt x="357" y="27452"/>
                    </a:lnTo>
                    <a:lnTo>
                      <a:pt x="278" y="29532"/>
                    </a:lnTo>
                    <a:lnTo>
                      <a:pt x="238" y="31611"/>
                    </a:lnTo>
                    <a:lnTo>
                      <a:pt x="199" y="33711"/>
                    </a:lnTo>
                    <a:lnTo>
                      <a:pt x="199" y="35790"/>
                    </a:lnTo>
                    <a:lnTo>
                      <a:pt x="238" y="37870"/>
                    </a:lnTo>
                    <a:lnTo>
                      <a:pt x="317" y="39950"/>
                    </a:lnTo>
                    <a:lnTo>
                      <a:pt x="377" y="40980"/>
                    </a:lnTo>
                    <a:lnTo>
                      <a:pt x="436" y="42029"/>
                    </a:lnTo>
                    <a:lnTo>
                      <a:pt x="535" y="43059"/>
                    </a:lnTo>
                    <a:lnTo>
                      <a:pt x="634" y="44109"/>
                    </a:lnTo>
                    <a:lnTo>
                      <a:pt x="872" y="46228"/>
                    </a:lnTo>
                    <a:lnTo>
                      <a:pt x="1149" y="48328"/>
                    </a:lnTo>
                    <a:lnTo>
                      <a:pt x="1743" y="52566"/>
                    </a:lnTo>
                    <a:lnTo>
                      <a:pt x="2021" y="54666"/>
                    </a:lnTo>
                    <a:lnTo>
                      <a:pt x="2258" y="56785"/>
                    </a:lnTo>
                    <a:lnTo>
                      <a:pt x="2357" y="57855"/>
                    </a:lnTo>
                    <a:lnTo>
                      <a:pt x="2456" y="58924"/>
                    </a:lnTo>
                    <a:lnTo>
                      <a:pt x="2536" y="59994"/>
                    </a:lnTo>
                    <a:lnTo>
                      <a:pt x="2575" y="61043"/>
                    </a:lnTo>
                    <a:lnTo>
                      <a:pt x="2615" y="62291"/>
                    </a:lnTo>
                    <a:lnTo>
                      <a:pt x="2615" y="63519"/>
                    </a:lnTo>
                    <a:lnTo>
                      <a:pt x="2595" y="64747"/>
                    </a:lnTo>
                    <a:lnTo>
                      <a:pt x="2536" y="65975"/>
                    </a:lnTo>
                    <a:lnTo>
                      <a:pt x="2437" y="67203"/>
                    </a:lnTo>
                    <a:lnTo>
                      <a:pt x="2318" y="68431"/>
                    </a:lnTo>
                    <a:lnTo>
                      <a:pt x="2159" y="69659"/>
                    </a:lnTo>
                    <a:lnTo>
                      <a:pt x="1981" y="70867"/>
                    </a:lnTo>
                    <a:lnTo>
                      <a:pt x="1763" y="71996"/>
                    </a:lnTo>
                    <a:lnTo>
                      <a:pt x="1526" y="73125"/>
                    </a:lnTo>
                    <a:lnTo>
                      <a:pt x="1288" y="74274"/>
                    </a:lnTo>
                    <a:lnTo>
                      <a:pt x="1070" y="75403"/>
                    </a:lnTo>
                    <a:lnTo>
                      <a:pt x="971" y="75977"/>
                    </a:lnTo>
                    <a:lnTo>
                      <a:pt x="892" y="76552"/>
                    </a:lnTo>
                    <a:lnTo>
                      <a:pt x="832" y="77126"/>
                    </a:lnTo>
                    <a:lnTo>
                      <a:pt x="773" y="77700"/>
                    </a:lnTo>
                    <a:lnTo>
                      <a:pt x="753" y="78295"/>
                    </a:lnTo>
                    <a:lnTo>
                      <a:pt x="753" y="78869"/>
                    </a:lnTo>
                    <a:lnTo>
                      <a:pt x="773" y="79443"/>
                    </a:lnTo>
                    <a:lnTo>
                      <a:pt x="832" y="80038"/>
                    </a:lnTo>
                    <a:lnTo>
                      <a:pt x="832" y="80117"/>
                    </a:lnTo>
                    <a:lnTo>
                      <a:pt x="872" y="80176"/>
                    </a:lnTo>
                    <a:lnTo>
                      <a:pt x="892" y="80236"/>
                    </a:lnTo>
                    <a:lnTo>
                      <a:pt x="951" y="80275"/>
                    </a:lnTo>
                    <a:lnTo>
                      <a:pt x="1030" y="80335"/>
                    </a:lnTo>
                    <a:lnTo>
                      <a:pt x="1149" y="80354"/>
                    </a:lnTo>
                    <a:lnTo>
                      <a:pt x="1248" y="80335"/>
                    </a:lnTo>
                    <a:lnTo>
                      <a:pt x="1288" y="80315"/>
                    </a:lnTo>
                    <a:lnTo>
                      <a:pt x="1328" y="80275"/>
                    </a:lnTo>
                    <a:lnTo>
                      <a:pt x="1367" y="80236"/>
                    </a:lnTo>
                    <a:lnTo>
                      <a:pt x="1387" y="80176"/>
                    </a:lnTo>
                    <a:lnTo>
                      <a:pt x="1387" y="80117"/>
                    </a:lnTo>
                    <a:lnTo>
                      <a:pt x="1387" y="80038"/>
                    </a:lnTo>
                    <a:lnTo>
                      <a:pt x="1347" y="79483"/>
                    </a:lnTo>
                    <a:lnTo>
                      <a:pt x="1328" y="78948"/>
                    </a:lnTo>
                    <a:lnTo>
                      <a:pt x="1328" y="78413"/>
                    </a:lnTo>
                    <a:lnTo>
                      <a:pt x="1347" y="77859"/>
                    </a:lnTo>
                    <a:lnTo>
                      <a:pt x="1387" y="77324"/>
                    </a:lnTo>
                    <a:lnTo>
                      <a:pt x="1446" y="76789"/>
                    </a:lnTo>
                    <a:lnTo>
                      <a:pt x="1506" y="76255"/>
                    </a:lnTo>
                    <a:lnTo>
                      <a:pt x="1605" y="75740"/>
                    </a:lnTo>
                    <a:lnTo>
                      <a:pt x="1783" y="74670"/>
                    </a:lnTo>
                    <a:lnTo>
                      <a:pt x="2001" y="73620"/>
                    </a:lnTo>
                    <a:lnTo>
                      <a:pt x="2239" y="72551"/>
                    </a:lnTo>
                    <a:lnTo>
                      <a:pt x="2437" y="71501"/>
                    </a:lnTo>
                    <a:lnTo>
                      <a:pt x="2615" y="70491"/>
                    </a:lnTo>
                    <a:lnTo>
                      <a:pt x="2754" y="69461"/>
                    </a:lnTo>
                    <a:lnTo>
                      <a:pt x="2892" y="68451"/>
                    </a:lnTo>
                    <a:lnTo>
                      <a:pt x="2991" y="67421"/>
                    </a:lnTo>
                    <a:lnTo>
                      <a:pt x="3090" y="66391"/>
                    </a:lnTo>
                    <a:lnTo>
                      <a:pt x="3150" y="65361"/>
                    </a:lnTo>
                    <a:lnTo>
                      <a:pt x="3189" y="64311"/>
                    </a:lnTo>
                    <a:lnTo>
                      <a:pt x="3189" y="63282"/>
                    </a:lnTo>
                    <a:lnTo>
                      <a:pt x="3189" y="62212"/>
                    </a:lnTo>
                    <a:lnTo>
                      <a:pt x="3150" y="61142"/>
                    </a:lnTo>
                    <a:lnTo>
                      <a:pt x="3110" y="60053"/>
                    </a:lnTo>
                    <a:lnTo>
                      <a:pt x="3031" y="58984"/>
                    </a:lnTo>
                    <a:lnTo>
                      <a:pt x="2932" y="57914"/>
                    </a:lnTo>
                    <a:lnTo>
                      <a:pt x="2833" y="56864"/>
                    </a:lnTo>
                    <a:lnTo>
                      <a:pt x="2595" y="54725"/>
                    </a:lnTo>
                    <a:lnTo>
                      <a:pt x="2318" y="52606"/>
                    </a:lnTo>
                    <a:lnTo>
                      <a:pt x="2021" y="50487"/>
                    </a:lnTo>
                    <a:lnTo>
                      <a:pt x="1724" y="48348"/>
                    </a:lnTo>
                    <a:lnTo>
                      <a:pt x="1446" y="46228"/>
                    </a:lnTo>
                    <a:lnTo>
                      <a:pt x="1328" y="45179"/>
                    </a:lnTo>
                    <a:lnTo>
                      <a:pt x="1209" y="44129"/>
                    </a:lnTo>
                    <a:lnTo>
                      <a:pt x="1110" y="43079"/>
                    </a:lnTo>
                    <a:lnTo>
                      <a:pt x="1030" y="42029"/>
                    </a:lnTo>
                    <a:lnTo>
                      <a:pt x="971" y="40980"/>
                    </a:lnTo>
                    <a:lnTo>
                      <a:pt x="912" y="39910"/>
                    </a:lnTo>
                    <a:lnTo>
                      <a:pt x="852" y="37811"/>
                    </a:lnTo>
                    <a:lnTo>
                      <a:pt x="813" y="35711"/>
                    </a:lnTo>
                    <a:lnTo>
                      <a:pt x="813" y="33592"/>
                    </a:lnTo>
                    <a:lnTo>
                      <a:pt x="852" y="31492"/>
                    </a:lnTo>
                    <a:lnTo>
                      <a:pt x="912" y="29393"/>
                    </a:lnTo>
                    <a:lnTo>
                      <a:pt x="971" y="27294"/>
                    </a:lnTo>
                    <a:lnTo>
                      <a:pt x="1050" y="25174"/>
                    </a:lnTo>
                    <a:lnTo>
                      <a:pt x="1228" y="20956"/>
                    </a:lnTo>
                    <a:lnTo>
                      <a:pt x="1308" y="18856"/>
                    </a:lnTo>
                    <a:lnTo>
                      <a:pt x="1367" y="16737"/>
                    </a:lnTo>
                    <a:lnTo>
                      <a:pt x="1407" y="14637"/>
                    </a:lnTo>
                    <a:lnTo>
                      <a:pt x="1427" y="12518"/>
                    </a:lnTo>
                    <a:lnTo>
                      <a:pt x="1427" y="10953"/>
                    </a:lnTo>
                    <a:lnTo>
                      <a:pt x="1387" y="9369"/>
                    </a:lnTo>
                    <a:lnTo>
                      <a:pt x="1347" y="7804"/>
                    </a:lnTo>
                    <a:lnTo>
                      <a:pt x="1248" y="6220"/>
                    </a:lnTo>
                    <a:lnTo>
                      <a:pt x="1149" y="4655"/>
                    </a:lnTo>
                    <a:lnTo>
                      <a:pt x="991" y="3110"/>
                    </a:lnTo>
                    <a:lnTo>
                      <a:pt x="813" y="1545"/>
                    </a:lnTo>
                    <a:lnTo>
                      <a:pt x="59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1" name="Google Shape;6761;p24"/>
              <p:cNvSpPr/>
              <p:nvPr/>
            </p:nvSpPr>
            <p:spPr>
              <a:xfrm>
                <a:off x="1321325" y="1474025"/>
                <a:ext cx="21325" cy="208975"/>
              </a:xfrm>
              <a:custGeom>
                <a:avLst/>
                <a:gdLst/>
                <a:ahLst/>
                <a:cxnLst/>
                <a:rect l="l" t="t" r="r" b="b"/>
                <a:pathLst>
                  <a:path w="853" h="8359" extrusionOk="0">
                    <a:moveTo>
                      <a:pt x="496" y="0"/>
                    </a:moveTo>
                    <a:lnTo>
                      <a:pt x="397" y="20"/>
                    </a:lnTo>
                    <a:lnTo>
                      <a:pt x="298" y="80"/>
                    </a:lnTo>
                    <a:lnTo>
                      <a:pt x="278" y="119"/>
                    </a:lnTo>
                    <a:lnTo>
                      <a:pt x="239" y="179"/>
                    </a:lnTo>
                    <a:lnTo>
                      <a:pt x="239" y="238"/>
                    </a:lnTo>
                    <a:lnTo>
                      <a:pt x="219" y="317"/>
                    </a:lnTo>
                    <a:lnTo>
                      <a:pt x="258" y="1288"/>
                    </a:lnTo>
                    <a:lnTo>
                      <a:pt x="278" y="2258"/>
                    </a:lnTo>
                    <a:lnTo>
                      <a:pt x="278" y="3209"/>
                    </a:lnTo>
                    <a:lnTo>
                      <a:pt x="258" y="4179"/>
                    </a:lnTo>
                    <a:lnTo>
                      <a:pt x="219" y="5150"/>
                    </a:lnTo>
                    <a:lnTo>
                      <a:pt x="159" y="6121"/>
                    </a:lnTo>
                    <a:lnTo>
                      <a:pt x="100" y="7071"/>
                    </a:lnTo>
                    <a:lnTo>
                      <a:pt x="1" y="8042"/>
                    </a:lnTo>
                    <a:lnTo>
                      <a:pt x="1" y="8121"/>
                    </a:lnTo>
                    <a:lnTo>
                      <a:pt x="1" y="8180"/>
                    </a:lnTo>
                    <a:lnTo>
                      <a:pt x="41" y="8240"/>
                    </a:lnTo>
                    <a:lnTo>
                      <a:pt x="60" y="8279"/>
                    </a:lnTo>
                    <a:lnTo>
                      <a:pt x="100" y="8319"/>
                    </a:lnTo>
                    <a:lnTo>
                      <a:pt x="140" y="8339"/>
                    </a:lnTo>
                    <a:lnTo>
                      <a:pt x="258" y="8359"/>
                    </a:lnTo>
                    <a:lnTo>
                      <a:pt x="357" y="8339"/>
                    </a:lnTo>
                    <a:lnTo>
                      <a:pt x="456" y="8279"/>
                    </a:lnTo>
                    <a:lnTo>
                      <a:pt x="496" y="8240"/>
                    </a:lnTo>
                    <a:lnTo>
                      <a:pt x="536" y="8180"/>
                    </a:lnTo>
                    <a:lnTo>
                      <a:pt x="556" y="8121"/>
                    </a:lnTo>
                    <a:lnTo>
                      <a:pt x="575" y="8042"/>
                    </a:lnTo>
                    <a:lnTo>
                      <a:pt x="655" y="7071"/>
                    </a:lnTo>
                    <a:lnTo>
                      <a:pt x="734" y="6121"/>
                    </a:lnTo>
                    <a:lnTo>
                      <a:pt x="793" y="5150"/>
                    </a:lnTo>
                    <a:lnTo>
                      <a:pt x="833" y="4179"/>
                    </a:lnTo>
                    <a:lnTo>
                      <a:pt x="853" y="3209"/>
                    </a:lnTo>
                    <a:lnTo>
                      <a:pt x="853" y="2258"/>
                    </a:lnTo>
                    <a:lnTo>
                      <a:pt x="833" y="1288"/>
                    </a:lnTo>
                    <a:lnTo>
                      <a:pt x="793" y="317"/>
                    </a:lnTo>
                    <a:lnTo>
                      <a:pt x="793" y="238"/>
                    </a:lnTo>
                    <a:lnTo>
                      <a:pt x="773" y="179"/>
                    </a:lnTo>
                    <a:lnTo>
                      <a:pt x="734" y="119"/>
                    </a:lnTo>
                    <a:lnTo>
                      <a:pt x="694" y="80"/>
                    </a:lnTo>
                    <a:lnTo>
                      <a:pt x="595" y="20"/>
                    </a:lnTo>
                    <a:lnTo>
                      <a:pt x="496" y="0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2" name="Google Shape;6762;p24"/>
              <p:cNvSpPr/>
              <p:nvPr/>
            </p:nvSpPr>
            <p:spPr>
              <a:xfrm>
                <a:off x="1084650" y="2908975"/>
                <a:ext cx="29725" cy="34367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13747" extrusionOk="0">
                    <a:moveTo>
                      <a:pt x="535" y="1"/>
                    </a:moveTo>
                    <a:lnTo>
                      <a:pt x="436" y="21"/>
                    </a:lnTo>
                    <a:lnTo>
                      <a:pt x="337" y="80"/>
                    </a:lnTo>
                    <a:lnTo>
                      <a:pt x="317" y="120"/>
                    </a:lnTo>
                    <a:lnTo>
                      <a:pt x="278" y="179"/>
                    </a:lnTo>
                    <a:lnTo>
                      <a:pt x="278" y="239"/>
                    </a:lnTo>
                    <a:lnTo>
                      <a:pt x="278" y="318"/>
                    </a:lnTo>
                    <a:lnTo>
                      <a:pt x="298" y="853"/>
                    </a:lnTo>
                    <a:lnTo>
                      <a:pt x="298" y="1367"/>
                    </a:lnTo>
                    <a:lnTo>
                      <a:pt x="298" y="2417"/>
                    </a:lnTo>
                    <a:lnTo>
                      <a:pt x="258" y="3447"/>
                    </a:lnTo>
                    <a:lnTo>
                      <a:pt x="199" y="4497"/>
                    </a:lnTo>
                    <a:lnTo>
                      <a:pt x="80" y="6577"/>
                    </a:lnTo>
                    <a:lnTo>
                      <a:pt x="20" y="7606"/>
                    </a:lnTo>
                    <a:lnTo>
                      <a:pt x="1" y="8656"/>
                    </a:lnTo>
                    <a:lnTo>
                      <a:pt x="1" y="9310"/>
                    </a:lnTo>
                    <a:lnTo>
                      <a:pt x="40" y="9963"/>
                    </a:lnTo>
                    <a:lnTo>
                      <a:pt x="100" y="10597"/>
                    </a:lnTo>
                    <a:lnTo>
                      <a:pt x="159" y="11231"/>
                    </a:lnTo>
                    <a:lnTo>
                      <a:pt x="238" y="11865"/>
                    </a:lnTo>
                    <a:lnTo>
                      <a:pt x="337" y="12499"/>
                    </a:lnTo>
                    <a:lnTo>
                      <a:pt x="456" y="13132"/>
                    </a:lnTo>
                    <a:lnTo>
                      <a:pt x="595" y="13746"/>
                    </a:lnTo>
                    <a:lnTo>
                      <a:pt x="1189" y="13746"/>
                    </a:lnTo>
                    <a:lnTo>
                      <a:pt x="1050" y="13093"/>
                    </a:lnTo>
                    <a:lnTo>
                      <a:pt x="912" y="12419"/>
                    </a:lnTo>
                    <a:lnTo>
                      <a:pt x="813" y="11746"/>
                    </a:lnTo>
                    <a:lnTo>
                      <a:pt x="714" y="11092"/>
                    </a:lnTo>
                    <a:lnTo>
                      <a:pt x="654" y="10399"/>
                    </a:lnTo>
                    <a:lnTo>
                      <a:pt x="595" y="9726"/>
                    </a:lnTo>
                    <a:lnTo>
                      <a:pt x="575" y="9032"/>
                    </a:lnTo>
                    <a:lnTo>
                      <a:pt x="575" y="8339"/>
                    </a:lnTo>
                    <a:lnTo>
                      <a:pt x="615" y="7329"/>
                    </a:lnTo>
                    <a:lnTo>
                      <a:pt x="654" y="6339"/>
                    </a:lnTo>
                    <a:lnTo>
                      <a:pt x="773" y="4338"/>
                    </a:lnTo>
                    <a:lnTo>
                      <a:pt x="832" y="3328"/>
                    </a:lnTo>
                    <a:lnTo>
                      <a:pt x="872" y="2338"/>
                    </a:lnTo>
                    <a:lnTo>
                      <a:pt x="872" y="1328"/>
                    </a:lnTo>
                    <a:lnTo>
                      <a:pt x="832" y="318"/>
                    </a:lnTo>
                    <a:lnTo>
                      <a:pt x="832" y="239"/>
                    </a:lnTo>
                    <a:lnTo>
                      <a:pt x="813" y="179"/>
                    </a:lnTo>
                    <a:lnTo>
                      <a:pt x="773" y="120"/>
                    </a:lnTo>
                    <a:lnTo>
                      <a:pt x="733" y="80"/>
                    </a:lnTo>
                    <a:lnTo>
                      <a:pt x="634" y="21"/>
                    </a:lnTo>
                    <a:lnTo>
                      <a:pt x="535" y="1"/>
                    </a:lnTo>
                    <a:close/>
                  </a:path>
                </a:pathLst>
              </a:custGeom>
              <a:solidFill>
                <a:srgbClr val="FFFFFF">
                  <a:alpha val="2298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6763" name="Google Shape;6763;p24"/>
          <p:cNvGrpSpPr/>
          <p:nvPr/>
        </p:nvGrpSpPr>
        <p:grpSpPr>
          <a:xfrm rot="10800000">
            <a:off x="30732" y="25530"/>
            <a:ext cx="9082536" cy="5092441"/>
            <a:chOff x="61450" y="51200"/>
            <a:chExt cx="9082536" cy="5092441"/>
          </a:xfrm>
        </p:grpSpPr>
        <p:sp>
          <p:nvSpPr>
            <p:cNvPr id="6764" name="Google Shape;6764;p24"/>
            <p:cNvSpPr/>
            <p:nvPr/>
          </p:nvSpPr>
          <p:spPr>
            <a:xfrm rot="4734777" flipH="1">
              <a:off x="5681280" y="4500409"/>
              <a:ext cx="112080" cy="445859"/>
            </a:xfrm>
            <a:custGeom>
              <a:avLst/>
              <a:gdLst/>
              <a:ahLst/>
              <a:cxnLst/>
              <a:rect l="l" t="t" r="r" b="b"/>
              <a:pathLst>
                <a:path w="5325" h="17835" extrusionOk="0">
                  <a:moveTo>
                    <a:pt x="5133" y="0"/>
                  </a:moveTo>
                  <a:lnTo>
                    <a:pt x="4587" y="898"/>
                  </a:lnTo>
                  <a:lnTo>
                    <a:pt x="4042" y="1796"/>
                  </a:lnTo>
                  <a:lnTo>
                    <a:pt x="3561" y="2662"/>
                  </a:lnTo>
                  <a:lnTo>
                    <a:pt x="3112" y="3528"/>
                  </a:lnTo>
                  <a:lnTo>
                    <a:pt x="2727" y="4394"/>
                  </a:lnTo>
                  <a:lnTo>
                    <a:pt x="2342" y="5228"/>
                  </a:lnTo>
                  <a:lnTo>
                    <a:pt x="1989" y="6030"/>
                  </a:lnTo>
                  <a:lnTo>
                    <a:pt x="1700" y="6832"/>
                  </a:lnTo>
                  <a:lnTo>
                    <a:pt x="1444" y="7634"/>
                  </a:lnTo>
                  <a:lnTo>
                    <a:pt x="1187" y="8404"/>
                  </a:lnTo>
                  <a:lnTo>
                    <a:pt x="963" y="9142"/>
                  </a:lnTo>
                  <a:lnTo>
                    <a:pt x="770" y="9879"/>
                  </a:lnTo>
                  <a:lnTo>
                    <a:pt x="482" y="11259"/>
                  </a:lnTo>
                  <a:lnTo>
                    <a:pt x="257" y="12542"/>
                  </a:lnTo>
                  <a:lnTo>
                    <a:pt x="129" y="13696"/>
                  </a:lnTo>
                  <a:lnTo>
                    <a:pt x="32" y="14723"/>
                  </a:lnTo>
                  <a:lnTo>
                    <a:pt x="0" y="15653"/>
                  </a:lnTo>
                  <a:lnTo>
                    <a:pt x="0" y="16423"/>
                  </a:lnTo>
                  <a:lnTo>
                    <a:pt x="32" y="17032"/>
                  </a:lnTo>
                  <a:lnTo>
                    <a:pt x="65" y="17481"/>
                  </a:lnTo>
                  <a:lnTo>
                    <a:pt x="97" y="17834"/>
                  </a:lnTo>
                  <a:lnTo>
                    <a:pt x="706" y="17064"/>
                  </a:lnTo>
                  <a:lnTo>
                    <a:pt x="1283" y="16295"/>
                  </a:lnTo>
                  <a:lnTo>
                    <a:pt x="1797" y="15493"/>
                  </a:lnTo>
                  <a:lnTo>
                    <a:pt x="2246" y="14723"/>
                  </a:lnTo>
                  <a:lnTo>
                    <a:pt x="2695" y="13921"/>
                  </a:lnTo>
                  <a:lnTo>
                    <a:pt x="3080" y="13151"/>
                  </a:lnTo>
                  <a:lnTo>
                    <a:pt x="3433" y="12381"/>
                  </a:lnTo>
                  <a:lnTo>
                    <a:pt x="3753" y="11579"/>
                  </a:lnTo>
                  <a:lnTo>
                    <a:pt x="4010" y="10842"/>
                  </a:lnTo>
                  <a:lnTo>
                    <a:pt x="4266" y="10072"/>
                  </a:lnTo>
                  <a:lnTo>
                    <a:pt x="4491" y="9334"/>
                  </a:lnTo>
                  <a:lnTo>
                    <a:pt x="4651" y="8596"/>
                  </a:lnTo>
                  <a:lnTo>
                    <a:pt x="4812" y="7891"/>
                  </a:lnTo>
                  <a:lnTo>
                    <a:pt x="4972" y="7185"/>
                  </a:lnTo>
                  <a:lnTo>
                    <a:pt x="5165" y="5838"/>
                  </a:lnTo>
                  <a:lnTo>
                    <a:pt x="5261" y="4619"/>
                  </a:lnTo>
                  <a:lnTo>
                    <a:pt x="5325" y="3496"/>
                  </a:lnTo>
                  <a:lnTo>
                    <a:pt x="5325" y="2502"/>
                  </a:lnTo>
                  <a:lnTo>
                    <a:pt x="5293" y="1636"/>
                  </a:lnTo>
                  <a:lnTo>
                    <a:pt x="5261" y="962"/>
                  </a:lnTo>
                  <a:lnTo>
                    <a:pt x="5197" y="449"/>
                  </a:lnTo>
                  <a:lnTo>
                    <a:pt x="513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765" name="Google Shape;6765;p24"/>
            <p:cNvGrpSpPr/>
            <p:nvPr/>
          </p:nvGrpSpPr>
          <p:grpSpPr>
            <a:xfrm rot="-3303663">
              <a:off x="7667837" y="4605623"/>
              <a:ext cx="348301" cy="197312"/>
              <a:chOff x="2825789" y="371752"/>
              <a:chExt cx="645544" cy="365699"/>
            </a:xfrm>
          </p:grpSpPr>
          <p:sp>
            <p:nvSpPr>
              <p:cNvPr id="6766" name="Google Shape;6766;p24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7" name="Google Shape;6767;p24"/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8" name="Google Shape;6768;p24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769" name="Google Shape;6769;p24"/>
            <p:cNvGrpSpPr/>
            <p:nvPr/>
          </p:nvGrpSpPr>
          <p:grpSpPr>
            <a:xfrm rot="10800000" flipH="1">
              <a:off x="1456214" y="4445152"/>
              <a:ext cx="645544" cy="365699"/>
              <a:chOff x="2825789" y="371752"/>
              <a:chExt cx="645544" cy="365699"/>
            </a:xfrm>
          </p:grpSpPr>
          <p:sp>
            <p:nvSpPr>
              <p:cNvPr id="6770" name="Google Shape;6770;p24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1" name="Google Shape;6771;p24"/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2" name="Google Shape;6772;p24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773" name="Google Shape;6773;p24"/>
            <p:cNvSpPr/>
            <p:nvPr/>
          </p:nvSpPr>
          <p:spPr>
            <a:xfrm rot="10800000" flipH="1">
              <a:off x="61450" y="4758925"/>
              <a:ext cx="9082536" cy="192950"/>
            </a:xfrm>
            <a:custGeom>
              <a:avLst/>
              <a:gdLst/>
              <a:ahLst/>
              <a:cxnLst/>
              <a:rect l="l" t="t" r="r" b="b"/>
              <a:pathLst>
                <a:path w="145129" h="7718" extrusionOk="0">
                  <a:moveTo>
                    <a:pt x="1923" y="1"/>
                  </a:moveTo>
                  <a:lnTo>
                    <a:pt x="0" y="5415"/>
                  </a:lnTo>
                  <a:lnTo>
                    <a:pt x="145129" y="7718"/>
                  </a:lnTo>
                  <a:lnTo>
                    <a:pt x="145129" y="7718"/>
                  </a:lnTo>
                  <a:lnTo>
                    <a:pt x="1432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dist="47625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4" name="Google Shape;6774;p24"/>
            <p:cNvSpPr/>
            <p:nvPr/>
          </p:nvSpPr>
          <p:spPr>
            <a:xfrm rot="10800000" flipH="1">
              <a:off x="6126100" y="4861075"/>
              <a:ext cx="1498925" cy="42750"/>
            </a:xfrm>
            <a:custGeom>
              <a:avLst/>
              <a:gdLst/>
              <a:ahLst/>
              <a:cxnLst/>
              <a:rect l="l" t="t" r="r" b="b"/>
              <a:pathLst>
                <a:path w="59957" h="1710" extrusionOk="0">
                  <a:moveTo>
                    <a:pt x="0" y="0"/>
                  </a:moveTo>
                  <a:lnTo>
                    <a:pt x="499" y="95"/>
                  </a:lnTo>
                  <a:lnTo>
                    <a:pt x="1259" y="190"/>
                  </a:lnTo>
                  <a:lnTo>
                    <a:pt x="2280" y="285"/>
                  </a:lnTo>
                  <a:lnTo>
                    <a:pt x="3538" y="380"/>
                  </a:lnTo>
                  <a:lnTo>
                    <a:pt x="6649" y="594"/>
                  </a:lnTo>
                  <a:lnTo>
                    <a:pt x="10472" y="784"/>
                  </a:lnTo>
                  <a:lnTo>
                    <a:pt x="14841" y="997"/>
                  </a:lnTo>
                  <a:lnTo>
                    <a:pt x="19661" y="1187"/>
                  </a:lnTo>
                  <a:lnTo>
                    <a:pt x="24742" y="1354"/>
                  </a:lnTo>
                  <a:lnTo>
                    <a:pt x="29966" y="1496"/>
                  </a:lnTo>
                  <a:lnTo>
                    <a:pt x="35214" y="1615"/>
                  </a:lnTo>
                  <a:lnTo>
                    <a:pt x="40295" y="1686"/>
                  </a:lnTo>
                  <a:lnTo>
                    <a:pt x="45092" y="1710"/>
                  </a:lnTo>
                  <a:lnTo>
                    <a:pt x="47348" y="1710"/>
                  </a:lnTo>
                  <a:lnTo>
                    <a:pt x="49485" y="1686"/>
                  </a:lnTo>
                  <a:lnTo>
                    <a:pt x="51479" y="1662"/>
                  </a:lnTo>
                  <a:lnTo>
                    <a:pt x="53308" y="1615"/>
                  </a:lnTo>
                  <a:lnTo>
                    <a:pt x="54946" y="1543"/>
                  </a:lnTo>
                  <a:lnTo>
                    <a:pt x="56418" y="1449"/>
                  </a:lnTo>
                  <a:lnTo>
                    <a:pt x="57653" y="1354"/>
                  </a:lnTo>
                  <a:lnTo>
                    <a:pt x="58674" y="1235"/>
                  </a:lnTo>
                  <a:lnTo>
                    <a:pt x="59101" y="1164"/>
                  </a:lnTo>
                  <a:lnTo>
                    <a:pt x="59434" y="1092"/>
                  </a:lnTo>
                  <a:lnTo>
                    <a:pt x="59719" y="1021"/>
                  </a:lnTo>
                  <a:lnTo>
                    <a:pt x="59956" y="926"/>
                  </a:lnTo>
                  <a:lnTo>
                    <a:pt x="57985" y="950"/>
                  </a:lnTo>
                  <a:lnTo>
                    <a:pt x="55373" y="974"/>
                  </a:lnTo>
                  <a:lnTo>
                    <a:pt x="48677" y="926"/>
                  </a:lnTo>
                  <a:lnTo>
                    <a:pt x="40462" y="855"/>
                  </a:lnTo>
                  <a:lnTo>
                    <a:pt x="31439" y="736"/>
                  </a:lnTo>
                  <a:lnTo>
                    <a:pt x="22202" y="594"/>
                  </a:lnTo>
                  <a:lnTo>
                    <a:pt x="13464" y="404"/>
                  </a:lnTo>
                  <a:lnTo>
                    <a:pt x="5842" y="214"/>
                  </a:lnTo>
                  <a:lnTo>
                    <a:pt x="2660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92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5" name="Google Shape;6775;p24"/>
            <p:cNvSpPr/>
            <p:nvPr/>
          </p:nvSpPr>
          <p:spPr>
            <a:xfrm rot="10800000" flipH="1">
              <a:off x="270875" y="60820"/>
              <a:ext cx="192950" cy="5019405"/>
            </a:xfrm>
            <a:custGeom>
              <a:avLst/>
              <a:gdLst/>
              <a:ahLst/>
              <a:cxnLst/>
              <a:rect l="l" t="t" r="r" b="b"/>
              <a:pathLst>
                <a:path w="7718" h="143207" extrusionOk="0">
                  <a:moveTo>
                    <a:pt x="0" y="0"/>
                  </a:moveTo>
                  <a:lnTo>
                    <a:pt x="2066" y="141188"/>
                  </a:lnTo>
                  <a:lnTo>
                    <a:pt x="7717" y="143206"/>
                  </a:lnTo>
                  <a:lnTo>
                    <a:pt x="7717" y="19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6" name="Google Shape;6776;p24"/>
            <p:cNvSpPr/>
            <p:nvPr/>
          </p:nvSpPr>
          <p:spPr>
            <a:xfrm rot="10800000" flipH="1">
              <a:off x="362875" y="1877014"/>
              <a:ext cx="32075" cy="1136825"/>
            </a:xfrm>
            <a:custGeom>
              <a:avLst/>
              <a:gdLst/>
              <a:ahLst/>
              <a:cxnLst/>
              <a:rect l="l" t="t" r="r" b="b"/>
              <a:pathLst>
                <a:path w="1283" h="45473" extrusionOk="0">
                  <a:moveTo>
                    <a:pt x="0" y="1"/>
                  </a:moveTo>
                  <a:lnTo>
                    <a:pt x="24" y="3397"/>
                  </a:lnTo>
                  <a:lnTo>
                    <a:pt x="72" y="8810"/>
                  </a:lnTo>
                  <a:lnTo>
                    <a:pt x="143" y="15554"/>
                  </a:lnTo>
                  <a:lnTo>
                    <a:pt x="285" y="22939"/>
                  </a:lnTo>
                  <a:lnTo>
                    <a:pt x="428" y="30323"/>
                  </a:lnTo>
                  <a:lnTo>
                    <a:pt x="523" y="33790"/>
                  </a:lnTo>
                  <a:lnTo>
                    <a:pt x="618" y="36996"/>
                  </a:lnTo>
                  <a:lnTo>
                    <a:pt x="737" y="39845"/>
                  </a:lnTo>
                  <a:lnTo>
                    <a:pt x="855" y="42267"/>
                  </a:lnTo>
                  <a:lnTo>
                    <a:pt x="974" y="44167"/>
                  </a:lnTo>
                  <a:lnTo>
                    <a:pt x="1045" y="44903"/>
                  </a:lnTo>
                  <a:lnTo>
                    <a:pt x="1117" y="45473"/>
                  </a:lnTo>
                  <a:lnTo>
                    <a:pt x="1140" y="45045"/>
                  </a:lnTo>
                  <a:lnTo>
                    <a:pt x="1164" y="44428"/>
                  </a:lnTo>
                  <a:lnTo>
                    <a:pt x="1211" y="42695"/>
                  </a:lnTo>
                  <a:lnTo>
                    <a:pt x="1259" y="40391"/>
                  </a:lnTo>
                  <a:lnTo>
                    <a:pt x="1283" y="37566"/>
                  </a:lnTo>
                  <a:lnTo>
                    <a:pt x="1283" y="34336"/>
                  </a:lnTo>
                  <a:lnTo>
                    <a:pt x="1259" y="30798"/>
                  </a:lnTo>
                  <a:lnTo>
                    <a:pt x="1235" y="27070"/>
                  </a:lnTo>
                  <a:lnTo>
                    <a:pt x="1188" y="23224"/>
                  </a:lnTo>
                  <a:lnTo>
                    <a:pt x="1117" y="19353"/>
                  </a:lnTo>
                  <a:lnTo>
                    <a:pt x="1022" y="15578"/>
                  </a:lnTo>
                  <a:lnTo>
                    <a:pt x="903" y="11968"/>
                  </a:lnTo>
                  <a:lnTo>
                    <a:pt x="760" y="8644"/>
                  </a:lnTo>
                  <a:lnTo>
                    <a:pt x="618" y="5676"/>
                  </a:lnTo>
                  <a:lnTo>
                    <a:pt x="523" y="4370"/>
                  </a:lnTo>
                  <a:lnTo>
                    <a:pt x="428" y="3207"/>
                  </a:lnTo>
                  <a:lnTo>
                    <a:pt x="333" y="2162"/>
                  </a:lnTo>
                  <a:lnTo>
                    <a:pt x="238" y="1259"/>
                  </a:lnTo>
                  <a:lnTo>
                    <a:pt x="119" y="54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7" name="Google Shape;6777;p24"/>
            <p:cNvSpPr/>
            <p:nvPr/>
          </p:nvSpPr>
          <p:spPr>
            <a:xfrm>
              <a:off x="8700500" y="51200"/>
              <a:ext cx="192950" cy="5092441"/>
            </a:xfrm>
            <a:custGeom>
              <a:avLst/>
              <a:gdLst/>
              <a:ahLst/>
              <a:cxnLst/>
              <a:rect l="l" t="t" r="r" b="b"/>
              <a:pathLst>
                <a:path w="7718" h="143207" extrusionOk="0">
                  <a:moveTo>
                    <a:pt x="0" y="0"/>
                  </a:moveTo>
                  <a:lnTo>
                    <a:pt x="2066" y="141188"/>
                  </a:lnTo>
                  <a:lnTo>
                    <a:pt x="7717" y="143206"/>
                  </a:lnTo>
                  <a:lnTo>
                    <a:pt x="7717" y="19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8" name="Google Shape;6778;p24"/>
            <p:cNvSpPr/>
            <p:nvPr/>
          </p:nvSpPr>
          <p:spPr>
            <a:xfrm>
              <a:off x="8792500" y="2117575"/>
              <a:ext cx="32075" cy="1136825"/>
            </a:xfrm>
            <a:custGeom>
              <a:avLst/>
              <a:gdLst/>
              <a:ahLst/>
              <a:cxnLst/>
              <a:rect l="l" t="t" r="r" b="b"/>
              <a:pathLst>
                <a:path w="1283" h="45473" extrusionOk="0">
                  <a:moveTo>
                    <a:pt x="0" y="1"/>
                  </a:moveTo>
                  <a:lnTo>
                    <a:pt x="24" y="3397"/>
                  </a:lnTo>
                  <a:lnTo>
                    <a:pt x="72" y="8810"/>
                  </a:lnTo>
                  <a:lnTo>
                    <a:pt x="143" y="15554"/>
                  </a:lnTo>
                  <a:lnTo>
                    <a:pt x="285" y="22939"/>
                  </a:lnTo>
                  <a:lnTo>
                    <a:pt x="428" y="30323"/>
                  </a:lnTo>
                  <a:lnTo>
                    <a:pt x="523" y="33790"/>
                  </a:lnTo>
                  <a:lnTo>
                    <a:pt x="618" y="36996"/>
                  </a:lnTo>
                  <a:lnTo>
                    <a:pt x="737" y="39845"/>
                  </a:lnTo>
                  <a:lnTo>
                    <a:pt x="855" y="42267"/>
                  </a:lnTo>
                  <a:lnTo>
                    <a:pt x="974" y="44167"/>
                  </a:lnTo>
                  <a:lnTo>
                    <a:pt x="1045" y="44903"/>
                  </a:lnTo>
                  <a:lnTo>
                    <a:pt x="1117" y="45473"/>
                  </a:lnTo>
                  <a:lnTo>
                    <a:pt x="1140" y="45045"/>
                  </a:lnTo>
                  <a:lnTo>
                    <a:pt x="1164" y="44428"/>
                  </a:lnTo>
                  <a:lnTo>
                    <a:pt x="1211" y="42695"/>
                  </a:lnTo>
                  <a:lnTo>
                    <a:pt x="1259" y="40391"/>
                  </a:lnTo>
                  <a:lnTo>
                    <a:pt x="1283" y="37566"/>
                  </a:lnTo>
                  <a:lnTo>
                    <a:pt x="1283" y="34336"/>
                  </a:lnTo>
                  <a:lnTo>
                    <a:pt x="1259" y="30798"/>
                  </a:lnTo>
                  <a:lnTo>
                    <a:pt x="1235" y="27070"/>
                  </a:lnTo>
                  <a:lnTo>
                    <a:pt x="1188" y="23224"/>
                  </a:lnTo>
                  <a:lnTo>
                    <a:pt x="1117" y="19353"/>
                  </a:lnTo>
                  <a:lnTo>
                    <a:pt x="1022" y="15578"/>
                  </a:lnTo>
                  <a:lnTo>
                    <a:pt x="903" y="11968"/>
                  </a:lnTo>
                  <a:lnTo>
                    <a:pt x="760" y="8644"/>
                  </a:lnTo>
                  <a:lnTo>
                    <a:pt x="618" y="5676"/>
                  </a:lnTo>
                  <a:lnTo>
                    <a:pt x="523" y="4370"/>
                  </a:lnTo>
                  <a:lnTo>
                    <a:pt x="428" y="3207"/>
                  </a:lnTo>
                  <a:lnTo>
                    <a:pt x="333" y="2162"/>
                  </a:lnTo>
                  <a:lnTo>
                    <a:pt x="238" y="1259"/>
                  </a:lnTo>
                  <a:lnTo>
                    <a:pt x="119" y="54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9" name="Google Shape;6779;p24"/>
            <p:cNvSpPr/>
            <p:nvPr/>
          </p:nvSpPr>
          <p:spPr>
            <a:xfrm>
              <a:off x="61450" y="215500"/>
              <a:ext cx="9082536" cy="192950"/>
            </a:xfrm>
            <a:custGeom>
              <a:avLst/>
              <a:gdLst/>
              <a:ahLst/>
              <a:cxnLst/>
              <a:rect l="l" t="t" r="r" b="b"/>
              <a:pathLst>
                <a:path w="145129" h="7718" extrusionOk="0">
                  <a:moveTo>
                    <a:pt x="1923" y="1"/>
                  </a:moveTo>
                  <a:lnTo>
                    <a:pt x="0" y="5415"/>
                  </a:lnTo>
                  <a:lnTo>
                    <a:pt x="145129" y="7718"/>
                  </a:lnTo>
                  <a:lnTo>
                    <a:pt x="145129" y="7718"/>
                  </a:lnTo>
                  <a:lnTo>
                    <a:pt x="1432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dist="47625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0" name="Google Shape;6780;p24"/>
            <p:cNvSpPr/>
            <p:nvPr/>
          </p:nvSpPr>
          <p:spPr>
            <a:xfrm>
              <a:off x="8680838" y="215500"/>
              <a:ext cx="239850" cy="190600"/>
            </a:xfrm>
            <a:custGeom>
              <a:avLst/>
              <a:gdLst/>
              <a:ahLst/>
              <a:cxnLst/>
              <a:rect l="l" t="t" r="r" b="b"/>
              <a:pathLst>
                <a:path w="9594" h="7624" extrusionOk="0">
                  <a:moveTo>
                    <a:pt x="618" y="1"/>
                  </a:moveTo>
                  <a:lnTo>
                    <a:pt x="1" y="7481"/>
                  </a:lnTo>
                  <a:lnTo>
                    <a:pt x="9594" y="7623"/>
                  </a:lnTo>
                  <a:lnTo>
                    <a:pt x="881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1" name="Google Shape;6781;p24"/>
            <p:cNvSpPr/>
            <p:nvPr/>
          </p:nvSpPr>
          <p:spPr>
            <a:xfrm>
              <a:off x="1858900" y="282600"/>
              <a:ext cx="1498925" cy="42750"/>
            </a:xfrm>
            <a:custGeom>
              <a:avLst/>
              <a:gdLst/>
              <a:ahLst/>
              <a:cxnLst/>
              <a:rect l="l" t="t" r="r" b="b"/>
              <a:pathLst>
                <a:path w="59957" h="1710" extrusionOk="0">
                  <a:moveTo>
                    <a:pt x="0" y="0"/>
                  </a:moveTo>
                  <a:lnTo>
                    <a:pt x="499" y="95"/>
                  </a:lnTo>
                  <a:lnTo>
                    <a:pt x="1259" y="190"/>
                  </a:lnTo>
                  <a:lnTo>
                    <a:pt x="2280" y="285"/>
                  </a:lnTo>
                  <a:lnTo>
                    <a:pt x="3538" y="380"/>
                  </a:lnTo>
                  <a:lnTo>
                    <a:pt x="6649" y="594"/>
                  </a:lnTo>
                  <a:lnTo>
                    <a:pt x="10472" y="784"/>
                  </a:lnTo>
                  <a:lnTo>
                    <a:pt x="14841" y="997"/>
                  </a:lnTo>
                  <a:lnTo>
                    <a:pt x="19661" y="1187"/>
                  </a:lnTo>
                  <a:lnTo>
                    <a:pt x="24742" y="1354"/>
                  </a:lnTo>
                  <a:lnTo>
                    <a:pt x="29966" y="1496"/>
                  </a:lnTo>
                  <a:lnTo>
                    <a:pt x="35214" y="1615"/>
                  </a:lnTo>
                  <a:lnTo>
                    <a:pt x="40295" y="1686"/>
                  </a:lnTo>
                  <a:lnTo>
                    <a:pt x="45092" y="1710"/>
                  </a:lnTo>
                  <a:lnTo>
                    <a:pt x="47348" y="1710"/>
                  </a:lnTo>
                  <a:lnTo>
                    <a:pt x="49485" y="1686"/>
                  </a:lnTo>
                  <a:lnTo>
                    <a:pt x="51479" y="1662"/>
                  </a:lnTo>
                  <a:lnTo>
                    <a:pt x="53308" y="1615"/>
                  </a:lnTo>
                  <a:lnTo>
                    <a:pt x="54946" y="1543"/>
                  </a:lnTo>
                  <a:lnTo>
                    <a:pt x="56418" y="1449"/>
                  </a:lnTo>
                  <a:lnTo>
                    <a:pt x="57653" y="1354"/>
                  </a:lnTo>
                  <a:lnTo>
                    <a:pt x="58674" y="1235"/>
                  </a:lnTo>
                  <a:lnTo>
                    <a:pt x="59101" y="1164"/>
                  </a:lnTo>
                  <a:lnTo>
                    <a:pt x="59434" y="1092"/>
                  </a:lnTo>
                  <a:lnTo>
                    <a:pt x="59719" y="1021"/>
                  </a:lnTo>
                  <a:lnTo>
                    <a:pt x="59956" y="926"/>
                  </a:lnTo>
                  <a:lnTo>
                    <a:pt x="57985" y="950"/>
                  </a:lnTo>
                  <a:lnTo>
                    <a:pt x="55373" y="974"/>
                  </a:lnTo>
                  <a:lnTo>
                    <a:pt x="48677" y="926"/>
                  </a:lnTo>
                  <a:lnTo>
                    <a:pt x="40462" y="855"/>
                  </a:lnTo>
                  <a:lnTo>
                    <a:pt x="31439" y="736"/>
                  </a:lnTo>
                  <a:lnTo>
                    <a:pt x="22202" y="594"/>
                  </a:lnTo>
                  <a:lnTo>
                    <a:pt x="13464" y="404"/>
                  </a:lnTo>
                  <a:lnTo>
                    <a:pt x="5842" y="214"/>
                  </a:lnTo>
                  <a:lnTo>
                    <a:pt x="2660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192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782" name="Google Shape;6782;p24"/>
            <p:cNvGrpSpPr/>
            <p:nvPr/>
          </p:nvGrpSpPr>
          <p:grpSpPr>
            <a:xfrm>
              <a:off x="295544" y="215500"/>
              <a:ext cx="187625" cy="141325"/>
              <a:chOff x="295544" y="215500"/>
              <a:chExt cx="187625" cy="141325"/>
            </a:xfrm>
          </p:grpSpPr>
          <p:sp>
            <p:nvSpPr>
              <p:cNvPr id="6783" name="Google Shape;6783;p24"/>
              <p:cNvSpPr/>
              <p:nvPr/>
            </p:nvSpPr>
            <p:spPr>
              <a:xfrm>
                <a:off x="295544" y="215500"/>
                <a:ext cx="187625" cy="1413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5653" extrusionOk="0">
                    <a:moveTo>
                      <a:pt x="476" y="1"/>
                    </a:moveTo>
                    <a:lnTo>
                      <a:pt x="1" y="5533"/>
                    </a:lnTo>
                    <a:lnTo>
                      <a:pt x="7504" y="5652"/>
                    </a:lnTo>
                    <a:lnTo>
                      <a:pt x="686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4" name="Google Shape;6784;p24"/>
              <p:cNvSpPr/>
              <p:nvPr/>
            </p:nvSpPr>
            <p:spPr>
              <a:xfrm>
                <a:off x="342444" y="241025"/>
                <a:ext cx="92625" cy="92650"/>
              </a:xfrm>
              <a:custGeom>
                <a:avLst/>
                <a:gdLst/>
                <a:ahLst/>
                <a:cxnLst/>
                <a:rect l="l" t="t" r="r" b="b"/>
                <a:pathLst>
                  <a:path w="3705" h="3706" extrusionOk="0">
                    <a:moveTo>
                      <a:pt x="1663" y="1"/>
                    </a:moveTo>
                    <a:lnTo>
                      <a:pt x="1497" y="25"/>
                    </a:lnTo>
                    <a:lnTo>
                      <a:pt x="1307" y="72"/>
                    </a:lnTo>
                    <a:lnTo>
                      <a:pt x="1141" y="120"/>
                    </a:lnTo>
                    <a:lnTo>
                      <a:pt x="974" y="215"/>
                    </a:lnTo>
                    <a:lnTo>
                      <a:pt x="832" y="310"/>
                    </a:lnTo>
                    <a:lnTo>
                      <a:pt x="666" y="405"/>
                    </a:lnTo>
                    <a:lnTo>
                      <a:pt x="547" y="523"/>
                    </a:lnTo>
                    <a:lnTo>
                      <a:pt x="404" y="666"/>
                    </a:lnTo>
                    <a:lnTo>
                      <a:pt x="309" y="808"/>
                    </a:lnTo>
                    <a:lnTo>
                      <a:pt x="214" y="974"/>
                    </a:lnTo>
                    <a:lnTo>
                      <a:pt x="143" y="1141"/>
                    </a:lnTo>
                    <a:lnTo>
                      <a:pt x="72" y="1307"/>
                    </a:lnTo>
                    <a:lnTo>
                      <a:pt x="25" y="1473"/>
                    </a:lnTo>
                    <a:lnTo>
                      <a:pt x="1" y="1663"/>
                    </a:lnTo>
                    <a:lnTo>
                      <a:pt x="1" y="1853"/>
                    </a:lnTo>
                    <a:lnTo>
                      <a:pt x="1" y="2043"/>
                    </a:lnTo>
                    <a:lnTo>
                      <a:pt x="25" y="2209"/>
                    </a:lnTo>
                    <a:lnTo>
                      <a:pt x="72" y="2399"/>
                    </a:lnTo>
                    <a:lnTo>
                      <a:pt x="143" y="2565"/>
                    </a:lnTo>
                    <a:lnTo>
                      <a:pt x="214" y="2732"/>
                    </a:lnTo>
                    <a:lnTo>
                      <a:pt x="309" y="2874"/>
                    </a:lnTo>
                    <a:lnTo>
                      <a:pt x="428" y="3017"/>
                    </a:lnTo>
                    <a:lnTo>
                      <a:pt x="547" y="3159"/>
                    </a:lnTo>
                    <a:lnTo>
                      <a:pt x="666" y="3278"/>
                    </a:lnTo>
                    <a:lnTo>
                      <a:pt x="808" y="3396"/>
                    </a:lnTo>
                    <a:lnTo>
                      <a:pt x="974" y="3468"/>
                    </a:lnTo>
                    <a:lnTo>
                      <a:pt x="1117" y="3563"/>
                    </a:lnTo>
                    <a:lnTo>
                      <a:pt x="1307" y="3610"/>
                    </a:lnTo>
                    <a:lnTo>
                      <a:pt x="1473" y="3658"/>
                    </a:lnTo>
                    <a:lnTo>
                      <a:pt x="1663" y="3681"/>
                    </a:lnTo>
                    <a:lnTo>
                      <a:pt x="1853" y="3705"/>
                    </a:lnTo>
                    <a:lnTo>
                      <a:pt x="2043" y="3681"/>
                    </a:lnTo>
                    <a:lnTo>
                      <a:pt x="2233" y="3658"/>
                    </a:lnTo>
                    <a:lnTo>
                      <a:pt x="2399" y="3610"/>
                    </a:lnTo>
                    <a:lnTo>
                      <a:pt x="2565" y="3563"/>
                    </a:lnTo>
                    <a:lnTo>
                      <a:pt x="2731" y="3468"/>
                    </a:lnTo>
                    <a:lnTo>
                      <a:pt x="2898" y="3396"/>
                    </a:lnTo>
                    <a:lnTo>
                      <a:pt x="3040" y="3278"/>
                    </a:lnTo>
                    <a:lnTo>
                      <a:pt x="3159" y="3159"/>
                    </a:lnTo>
                    <a:lnTo>
                      <a:pt x="3278" y="3017"/>
                    </a:lnTo>
                    <a:lnTo>
                      <a:pt x="3396" y="2874"/>
                    </a:lnTo>
                    <a:lnTo>
                      <a:pt x="3491" y="2732"/>
                    </a:lnTo>
                    <a:lnTo>
                      <a:pt x="3563" y="2565"/>
                    </a:lnTo>
                    <a:lnTo>
                      <a:pt x="3634" y="2399"/>
                    </a:lnTo>
                    <a:lnTo>
                      <a:pt x="3657" y="2209"/>
                    </a:lnTo>
                    <a:lnTo>
                      <a:pt x="3705" y="2043"/>
                    </a:lnTo>
                    <a:lnTo>
                      <a:pt x="3705" y="1853"/>
                    </a:lnTo>
                    <a:lnTo>
                      <a:pt x="3705" y="1663"/>
                    </a:lnTo>
                    <a:lnTo>
                      <a:pt x="3657" y="1473"/>
                    </a:lnTo>
                    <a:lnTo>
                      <a:pt x="3634" y="1283"/>
                    </a:lnTo>
                    <a:lnTo>
                      <a:pt x="3563" y="1117"/>
                    </a:lnTo>
                    <a:lnTo>
                      <a:pt x="3491" y="951"/>
                    </a:lnTo>
                    <a:lnTo>
                      <a:pt x="3396" y="808"/>
                    </a:lnTo>
                    <a:lnTo>
                      <a:pt x="3278" y="666"/>
                    </a:lnTo>
                    <a:lnTo>
                      <a:pt x="3159" y="523"/>
                    </a:lnTo>
                    <a:lnTo>
                      <a:pt x="3040" y="405"/>
                    </a:lnTo>
                    <a:lnTo>
                      <a:pt x="2898" y="310"/>
                    </a:lnTo>
                    <a:lnTo>
                      <a:pt x="2731" y="215"/>
                    </a:lnTo>
                    <a:lnTo>
                      <a:pt x="2565" y="143"/>
                    </a:lnTo>
                    <a:lnTo>
                      <a:pt x="2399" y="72"/>
                    </a:lnTo>
                    <a:lnTo>
                      <a:pt x="2233" y="25"/>
                    </a:lnTo>
                    <a:lnTo>
                      <a:pt x="2043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19050" dir="3600000" algn="bl" rotWithShape="0">
                  <a:srgbClr val="000000">
                    <a:alpha val="2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785" name="Google Shape;6785;p24"/>
            <p:cNvSpPr/>
            <p:nvPr/>
          </p:nvSpPr>
          <p:spPr>
            <a:xfrm>
              <a:off x="8744963" y="251725"/>
              <a:ext cx="92625" cy="92625"/>
            </a:xfrm>
            <a:custGeom>
              <a:avLst/>
              <a:gdLst/>
              <a:ahLst/>
              <a:cxnLst/>
              <a:rect l="l" t="t" r="r" b="b"/>
              <a:pathLst>
                <a:path w="3705" h="3705" extrusionOk="0">
                  <a:moveTo>
                    <a:pt x="1663" y="0"/>
                  </a:moveTo>
                  <a:lnTo>
                    <a:pt x="1496" y="24"/>
                  </a:lnTo>
                  <a:lnTo>
                    <a:pt x="1306" y="72"/>
                  </a:lnTo>
                  <a:lnTo>
                    <a:pt x="1140" y="143"/>
                  </a:lnTo>
                  <a:lnTo>
                    <a:pt x="974" y="214"/>
                  </a:lnTo>
                  <a:lnTo>
                    <a:pt x="831" y="309"/>
                  </a:lnTo>
                  <a:lnTo>
                    <a:pt x="689" y="428"/>
                  </a:lnTo>
                  <a:lnTo>
                    <a:pt x="547" y="546"/>
                  </a:lnTo>
                  <a:lnTo>
                    <a:pt x="428" y="665"/>
                  </a:lnTo>
                  <a:lnTo>
                    <a:pt x="309" y="831"/>
                  </a:lnTo>
                  <a:lnTo>
                    <a:pt x="214" y="974"/>
                  </a:lnTo>
                  <a:lnTo>
                    <a:pt x="143" y="1140"/>
                  </a:lnTo>
                  <a:lnTo>
                    <a:pt x="72" y="1306"/>
                  </a:lnTo>
                  <a:lnTo>
                    <a:pt x="24" y="1496"/>
                  </a:lnTo>
                  <a:lnTo>
                    <a:pt x="0" y="1662"/>
                  </a:lnTo>
                  <a:lnTo>
                    <a:pt x="0" y="1852"/>
                  </a:lnTo>
                  <a:lnTo>
                    <a:pt x="0" y="2042"/>
                  </a:lnTo>
                  <a:lnTo>
                    <a:pt x="24" y="2232"/>
                  </a:lnTo>
                  <a:lnTo>
                    <a:pt x="72" y="2399"/>
                  </a:lnTo>
                  <a:lnTo>
                    <a:pt x="143" y="2565"/>
                  </a:lnTo>
                  <a:lnTo>
                    <a:pt x="214" y="2731"/>
                  </a:lnTo>
                  <a:lnTo>
                    <a:pt x="309" y="2897"/>
                  </a:lnTo>
                  <a:lnTo>
                    <a:pt x="428" y="3040"/>
                  </a:lnTo>
                  <a:lnTo>
                    <a:pt x="547" y="3158"/>
                  </a:lnTo>
                  <a:lnTo>
                    <a:pt x="665" y="3277"/>
                  </a:lnTo>
                  <a:lnTo>
                    <a:pt x="808" y="3396"/>
                  </a:lnTo>
                  <a:lnTo>
                    <a:pt x="974" y="3491"/>
                  </a:lnTo>
                  <a:lnTo>
                    <a:pt x="1140" y="3562"/>
                  </a:lnTo>
                  <a:lnTo>
                    <a:pt x="1306" y="3633"/>
                  </a:lnTo>
                  <a:lnTo>
                    <a:pt x="1473" y="3681"/>
                  </a:lnTo>
                  <a:lnTo>
                    <a:pt x="1663" y="3705"/>
                  </a:lnTo>
                  <a:lnTo>
                    <a:pt x="2042" y="3705"/>
                  </a:lnTo>
                  <a:lnTo>
                    <a:pt x="2232" y="3681"/>
                  </a:lnTo>
                  <a:lnTo>
                    <a:pt x="2399" y="3633"/>
                  </a:lnTo>
                  <a:lnTo>
                    <a:pt x="2565" y="3562"/>
                  </a:lnTo>
                  <a:lnTo>
                    <a:pt x="2731" y="3491"/>
                  </a:lnTo>
                  <a:lnTo>
                    <a:pt x="2897" y="3396"/>
                  </a:lnTo>
                  <a:lnTo>
                    <a:pt x="3040" y="3277"/>
                  </a:lnTo>
                  <a:lnTo>
                    <a:pt x="3158" y="3158"/>
                  </a:lnTo>
                  <a:lnTo>
                    <a:pt x="3277" y="3040"/>
                  </a:lnTo>
                  <a:lnTo>
                    <a:pt x="3396" y="2897"/>
                  </a:lnTo>
                  <a:lnTo>
                    <a:pt x="3491" y="2731"/>
                  </a:lnTo>
                  <a:lnTo>
                    <a:pt x="3562" y="2565"/>
                  </a:lnTo>
                  <a:lnTo>
                    <a:pt x="3633" y="2399"/>
                  </a:lnTo>
                  <a:lnTo>
                    <a:pt x="3681" y="2232"/>
                  </a:lnTo>
                  <a:lnTo>
                    <a:pt x="3705" y="2042"/>
                  </a:lnTo>
                  <a:lnTo>
                    <a:pt x="3705" y="1852"/>
                  </a:lnTo>
                  <a:lnTo>
                    <a:pt x="3705" y="1662"/>
                  </a:lnTo>
                  <a:lnTo>
                    <a:pt x="3681" y="1473"/>
                  </a:lnTo>
                  <a:lnTo>
                    <a:pt x="3633" y="1306"/>
                  </a:lnTo>
                  <a:lnTo>
                    <a:pt x="3562" y="1140"/>
                  </a:lnTo>
                  <a:lnTo>
                    <a:pt x="3491" y="974"/>
                  </a:lnTo>
                  <a:lnTo>
                    <a:pt x="3396" y="808"/>
                  </a:lnTo>
                  <a:lnTo>
                    <a:pt x="3277" y="665"/>
                  </a:lnTo>
                  <a:lnTo>
                    <a:pt x="3158" y="546"/>
                  </a:lnTo>
                  <a:lnTo>
                    <a:pt x="3040" y="428"/>
                  </a:lnTo>
                  <a:lnTo>
                    <a:pt x="2897" y="309"/>
                  </a:lnTo>
                  <a:lnTo>
                    <a:pt x="2731" y="214"/>
                  </a:lnTo>
                  <a:lnTo>
                    <a:pt x="2565" y="143"/>
                  </a:lnTo>
                  <a:lnTo>
                    <a:pt x="2399" y="72"/>
                  </a:lnTo>
                  <a:lnTo>
                    <a:pt x="2232" y="24"/>
                  </a:lnTo>
                  <a:lnTo>
                    <a:pt x="2042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19050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786" name="Google Shape;6786;p24"/>
            <p:cNvGrpSpPr/>
            <p:nvPr/>
          </p:nvGrpSpPr>
          <p:grpSpPr>
            <a:xfrm>
              <a:off x="2825789" y="352702"/>
              <a:ext cx="645544" cy="365699"/>
              <a:chOff x="2825789" y="371752"/>
              <a:chExt cx="645544" cy="365699"/>
            </a:xfrm>
          </p:grpSpPr>
          <p:sp>
            <p:nvSpPr>
              <p:cNvPr id="6787" name="Google Shape;6787;p24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8" name="Google Shape;6788;p24"/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9" name="Google Shape;6789;p24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790" name="Google Shape;6790;p24"/>
            <p:cNvGrpSpPr/>
            <p:nvPr/>
          </p:nvGrpSpPr>
          <p:grpSpPr>
            <a:xfrm rot="10800000" flipH="1">
              <a:off x="275913" y="4810550"/>
              <a:ext cx="187625" cy="141325"/>
              <a:chOff x="295544" y="215500"/>
              <a:chExt cx="187625" cy="141325"/>
            </a:xfrm>
          </p:grpSpPr>
          <p:sp>
            <p:nvSpPr>
              <p:cNvPr id="6791" name="Google Shape;6791;p24"/>
              <p:cNvSpPr/>
              <p:nvPr/>
            </p:nvSpPr>
            <p:spPr>
              <a:xfrm>
                <a:off x="295544" y="215500"/>
                <a:ext cx="187625" cy="1413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5653" extrusionOk="0">
                    <a:moveTo>
                      <a:pt x="476" y="1"/>
                    </a:moveTo>
                    <a:lnTo>
                      <a:pt x="1" y="5533"/>
                    </a:lnTo>
                    <a:lnTo>
                      <a:pt x="7504" y="5652"/>
                    </a:lnTo>
                    <a:lnTo>
                      <a:pt x="686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2" name="Google Shape;6792;p24"/>
              <p:cNvSpPr/>
              <p:nvPr/>
            </p:nvSpPr>
            <p:spPr>
              <a:xfrm>
                <a:off x="342444" y="241025"/>
                <a:ext cx="92625" cy="92650"/>
              </a:xfrm>
              <a:custGeom>
                <a:avLst/>
                <a:gdLst/>
                <a:ahLst/>
                <a:cxnLst/>
                <a:rect l="l" t="t" r="r" b="b"/>
                <a:pathLst>
                  <a:path w="3705" h="3706" extrusionOk="0">
                    <a:moveTo>
                      <a:pt x="1663" y="1"/>
                    </a:moveTo>
                    <a:lnTo>
                      <a:pt x="1497" y="25"/>
                    </a:lnTo>
                    <a:lnTo>
                      <a:pt x="1307" y="72"/>
                    </a:lnTo>
                    <a:lnTo>
                      <a:pt x="1141" y="120"/>
                    </a:lnTo>
                    <a:lnTo>
                      <a:pt x="974" y="215"/>
                    </a:lnTo>
                    <a:lnTo>
                      <a:pt x="832" y="310"/>
                    </a:lnTo>
                    <a:lnTo>
                      <a:pt x="666" y="405"/>
                    </a:lnTo>
                    <a:lnTo>
                      <a:pt x="547" y="523"/>
                    </a:lnTo>
                    <a:lnTo>
                      <a:pt x="404" y="666"/>
                    </a:lnTo>
                    <a:lnTo>
                      <a:pt x="309" y="808"/>
                    </a:lnTo>
                    <a:lnTo>
                      <a:pt x="214" y="974"/>
                    </a:lnTo>
                    <a:lnTo>
                      <a:pt x="143" y="1141"/>
                    </a:lnTo>
                    <a:lnTo>
                      <a:pt x="72" y="1307"/>
                    </a:lnTo>
                    <a:lnTo>
                      <a:pt x="25" y="1473"/>
                    </a:lnTo>
                    <a:lnTo>
                      <a:pt x="1" y="1663"/>
                    </a:lnTo>
                    <a:lnTo>
                      <a:pt x="1" y="1853"/>
                    </a:lnTo>
                    <a:lnTo>
                      <a:pt x="1" y="2043"/>
                    </a:lnTo>
                    <a:lnTo>
                      <a:pt x="25" y="2209"/>
                    </a:lnTo>
                    <a:lnTo>
                      <a:pt x="72" y="2399"/>
                    </a:lnTo>
                    <a:lnTo>
                      <a:pt x="143" y="2565"/>
                    </a:lnTo>
                    <a:lnTo>
                      <a:pt x="214" y="2732"/>
                    </a:lnTo>
                    <a:lnTo>
                      <a:pt x="309" y="2874"/>
                    </a:lnTo>
                    <a:lnTo>
                      <a:pt x="428" y="3017"/>
                    </a:lnTo>
                    <a:lnTo>
                      <a:pt x="547" y="3159"/>
                    </a:lnTo>
                    <a:lnTo>
                      <a:pt x="666" y="3278"/>
                    </a:lnTo>
                    <a:lnTo>
                      <a:pt x="808" y="3396"/>
                    </a:lnTo>
                    <a:lnTo>
                      <a:pt x="974" y="3468"/>
                    </a:lnTo>
                    <a:lnTo>
                      <a:pt x="1117" y="3563"/>
                    </a:lnTo>
                    <a:lnTo>
                      <a:pt x="1307" y="3610"/>
                    </a:lnTo>
                    <a:lnTo>
                      <a:pt x="1473" y="3658"/>
                    </a:lnTo>
                    <a:lnTo>
                      <a:pt x="1663" y="3681"/>
                    </a:lnTo>
                    <a:lnTo>
                      <a:pt x="1853" y="3705"/>
                    </a:lnTo>
                    <a:lnTo>
                      <a:pt x="2043" y="3681"/>
                    </a:lnTo>
                    <a:lnTo>
                      <a:pt x="2233" y="3658"/>
                    </a:lnTo>
                    <a:lnTo>
                      <a:pt x="2399" y="3610"/>
                    </a:lnTo>
                    <a:lnTo>
                      <a:pt x="2565" y="3563"/>
                    </a:lnTo>
                    <a:lnTo>
                      <a:pt x="2731" y="3468"/>
                    </a:lnTo>
                    <a:lnTo>
                      <a:pt x="2898" y="3396"/>
                    </a:lnTo>
                    <a:lnTo>
                      <a:pt x="3040" y="3278"/>
                    </a:lnTo>
                    <a:lnTo>
                      <a:pt x="3159" y="3159"/>
                    </a:lnTo>
                    <a:lnTo>
                      <a:pt x="3278" y="3017"/>
                    </a:lnTo>
                    <a:lnTo>
                      <a:pt x="3396" y="2874"/>
                    </a:lnTo>
                    <a:lnTo>
                      <a:pt x="3491" y="2732"/>
                    </a:lnTo>
                    <a:lnTo>
                      <a:pt x="3563" y="2565"/>
                    </a:lnTo>
                    <a:lnTo>
                      <a:pt x="3634" y="2399"/>
                    </a:lnTo>
                    <a:lnTo>
                      <a:pt x="3657" y="2209"/>
                    </a:lnTo>
                    <a:lnTo>
                      <a:pt x="3705" y="2043"/>
                    </a:lnTo>
                    <a:lnTo>
                      <a:pt x="3705" y="1853"/>
                    </a:lnTo>
                    <a:lnTo>
                      <a:pt x="3705" y="1663"/>
                    </a:lnTo>
                    <a:lnTo>
                      <a:pt x="3657" y="1473"/>
                    </a:lnTo>
                    <a:lnTo>
                      <a:pt x="3634" y="1283"/>
                    </a:lnTo>
                    <a:lnTo>
                      <a:pt x="3563" y="1117"/>
                    </a:lnTo>
                    <a:lnTo>
                      <a:pt x="3491" y="951"/>
                    </a:lnTo>
                    <a:lnTo>
                      <a:pt x="3396" y="808"/>
                    </a:lnTo>
                    <a:lnTo>
                      <a:pt x="3278" y="666"/>
                    </a:lnTo>
                    <a:lnTo>
                      <a:pt x="3159" y="523"/>
                    </a:lnTo>
                    <a:lnTo>
                      <a:pt x="3040" y="405"/>
                    </a:lnTo>
                    <a:lnTo>
                      <a:pt x="2898" y="310"/>
                    </a:lnTo>
                    <a:lnTo>
                      <a:pt x="2731" y="215"/>
                    </a:lnTo>
                    <a:lnTo>
                      <a:pt x="2565" y="143"/>
                    </a:lnTo>
                    <a:lnTo>
                      <a:pt x="2399" y="72"/>
                    </a:lnTo>
                    <a:lnTo>
                      <a:pt x="2233" y="25"/>
                    </a:lnTo>
                    <a:lnTo>
                      <a:pt x="2043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19050" dir="3600000" algn="bl" rotWithShape="0">
                  <a:srgbClr val="000000">
                    <a:alpha val="2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793" name="Google Shape;6793;p24"/>
            <p:cNvGrpSpPr/>
            <p:nvPr/>
          </p:nvGrpSpPr>
          <p:grpSpPr>
            <a:xfrm rot="10800000">
              <a:off x="8744975" y="4758933"/>
              <a:ext cx="187625" cy="184895"/>
              <a:chOff x="295550" y="171909"/>
              <a:chExt cx="187625" cy="184895"/>
            </a:xfrm>
          </p:grpSpPr>
          <p:sp>
            <p:nvSpPr>
              <p:cNvPr id="6794" name="Google Shape;6794;p24"/>
              <p:cNvSpPr/>
              <p:nvPr/>
            </p:nvSpPr>
            <p:spPr>
              <a:xfrm>
                <a:off x="295550" y="171909"/>
                <a:ext cx="187625" cy="18489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5653" extrusionOk="0">
                    <a:moveTo>
                      <a:pt x="476" y="1"/>
                    </a:moveTo>
                    <a:lnTo>
                      <a:pt x="1" y="5533"/>
                    </a:lnTo>
                    <a:lnTo>
                      <a:pt x="7504" y="5652"/>
                    </a:lnTo>
                    <a:lnTo>
                      <a:pt x="686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5" name="Google Shape;6795;p24"/>
              <p:cNvSpPr/>
              <p:nvPr/>
            </p:nvSpPr>
            <p:spPr>
              <a:xfrm>
                <a:off x="343044" y="214025"/>
                <a:ext cx="92625" cy="92650"/>
              </a:xfrm>
              <a:custGeom>
                <a:avLst/>
                <a:gdLst/>
                <a:ahLst/>
                <a:cxnLst/>
                <a:rect l="l" t="t" r="r" b="b"/>
                <a:pathLst>
                  <a:path w="3705" h="3706" extrusionOk="0">
                    <a:moveTo>
                      <a:pt x="1663" y="1"/>
                    </a:moveTo>
                    <a:lnTo>
                      <a:pt x="1497" y="25"/>
                    </a:lnTo>
                    <a:lnTo>
                      <a:pt x="1307" y="72"/>
                    </a:lnTo>
                    <a:lnTo>
                      <a:pt x="1141" y="120"/>
                    </a:lnTo>
                    <a:lnTo>
                      <a:pt x="974" y="215"/>
                    </a:lnTo>
                    <a:lnTo>
                      <a:pt x="832" y="310"/>
                    </a:lnTo>
                    <a:lnTo>
                      <a:pt x="666" y="405"/>
                    </a:lnTo>
                    <a:lnTo>
                      <a:pt x="547" y="523"/>
                    </a:lnTo>
                    <a:lnTo>
                      <a:pt x="404" y="666"/>
                    </a:lnTo>
                    <a:lnTo>
                      <a:pt x="309" y="808"/>
                    </a:lnTo>
                    <a:lnTo>
                      <a:pt x="214" y="974"/>
                    </a:lnTo>
                    <a:lnTo>
                      <a:pt x="143" y="1141"/>
                    </a:lnTo>
                    <a:lnTo>
                      <a:pt x="72" y="1307"/>
                    </a:lnTo>
                    <a:lnTo>
                      <a:pt x="25" y="1473"/>
                    </a:lnTo>
                    <a:lnTo>
                      <a:pt x="1" y="1663"/>
                    </a:lnTo>
                    <a:lnTo>
                      <a:pt x="1" y="1853"/>
                    </a:lnTo>
                    <a:lnTo>
                      <a:pt x="1" y="2043"/>
                    </a:lnTo>
                    <a:lnTo>
                      <a:pt x="25" y="2209"/>
                    </a:lnTo>
                    <a:lnTo>
                      <a:pt x="72" y="2399"/>
                    </a:lnTo>
                    <a:lnTo>
                      <a:pt x="143" y="2565"/>
                    </a:lnTo>
                    <a:lnTo>
                      <a:pt x="214" y="2732"/>
                    </a:lnTo>
                    <a:lnTo>
                      <a:pt x="309" y="2874"/>
                    </a:lnTo>
                    <a:lnTo>
                      <a:pt x="428" y="3017"/>
                    </a:lnTo>
                    <a:lnTo>
                      <a:pt x="547" y="3159"/>
                    </a:lnTo>
                    <a:lnTo>
                      <a:pt x="666" y="3278"/>
                    </a:lnTo>
                    <a:lnTo>
                      <a:pt x="808" y="3396"/>
                    </a:lnTo>
                    <a:lnTo>
                      <a:pt x="974" y="3468"/>
                    </a:lnTo>
                    <a:lnTo>
                      <a:pt x="1117" y="3563"/>
                    </a:lnTo>
                    <a:lnTo>
                      <a:pt x="1307" y="3610"/>
                    </a:lnTo>
                    <a:lnTo>
                      <a:pt x="1473" y="3658"/>
                    </a:lnTo>
                    <a:lnTo>
                      <a:pt x="1663" y="3681"/>
                    </a:lnTo>
                    <a:lnTo>
                      <a:pt x="1853" y="3705"/>
                    </a:lnTo>
                    <a:lnTo>
                      <a:pt x="2043" y="3681"/>
                    </a:lnTo>
                    <a:lnTo>
                      <a:pt x="2233" y="3658"/>
                    </a:lnTo>
                    <a:lnTo>
                      <a:pt x="2399" y="3610"/>
                    </a:lnTo>
                    <a:lnTo>
                      <a:pt x="2565" y="3563"/>
                    </a:lnTo>
                    <a:lnTo>
                      <a:pt x="2731" y="3468"/>
                    </a:lnTo>
                    <a:lnTo>
                      <a:pt x="2898" y="3396"/>
                    </a:lnTo>
                    <a:lnTo>
                      <a:pt x="3040" y="3278"/>
                    </a:lnTo>
                    <a:lnTo>
                      <a:pt x="3159" y="3159"/>
                    </a:lnTo>
                    <a:lnTo>
                      <a:pt x="3278" y="3017"/>
                    </a:lnTo>
                    <a:lnTo>
                      <a:pt x="3396" y="2874"/>
                    </a:lnTo>
                    <a:lnTo>
                      <a:pt x="3491" y="2732"/>
                    </a:lnTo>
                    <a:lnTo>
                      <a:pt x="3563" y="2565"/>
                    </a:lnTo>
                    <a:lnTo>
                      <a:pt x="3634" y="2399"/>
                    </a:lnTo>
                    <a:lnTo>
                      <a:pt x="3657" y="2209"/>
                    </a:lnTo>
                    <a:lnTo>
                      <a:pt x="3705" y="2043"/>
                    </a:lnTo>
                    <a:lnTo>
                      <a:pt x="3705" y="1853"/>
                    </a:lnTo>
                    <a:lnTo>
                      <a:pt x="3705" y="1663"/>
                    </a:lnTo>
                    <a:lnTo>
                      <a:pt x="3657" y="1473"/>
                    </a:lnTo>
                    <a:lnTo>
                      <a:pt x="3634" y="1283"/>
                    </a:lnTo>
                    <a:lnTo>
                      <a:pt x="3563" y="1117"/>
                    </a:lnTo>
                    <a:lnTo>
                      <a:pt x="3491" y="951"/>
                    </a:lnTo>
                    <a:lnTo>
                      <a:pt x="3396" y="808"/>
                    </a:lnTo>
                    <a:lnTo>
                      <a:pt x="3278" y="666"/>
                    </a:lnTo>
                    <a:lnTo>
                      <a:pt x="3159" y="523"/>
                    </a:lnTo>
                    <a:lnTo>
                      <a:pt x="3040" y="405"/>
                    </a:lnTo>
                    <a:lnTo>
                      <a:pt x="2898" y="310"/>
                    </a:lnTo>
                    <a:lnTo>
                      <a:pt x="2731" y="215"/>
                    </a:lnTo>
                    <a:lnTo>
                      <a:pt x="2565" y="143"/>
                    </a:lnTo>
                    <a:lnTo>
                      <a:pt x="2399" y="72"/>
                    </a:lnTo>
                    <a:lnTo>
                      <a:pt x="2233" y="25"/>
                    </a:lnTo>
                    <a:lnTo>
                      <a:pt x="2043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  <a:effectLst>
                <a:outerShdw dist="19050" dir="3600000" algn="bl" rotWithShape="0">
                  <a:srgbClr val="000000">
                    <a:alpha val="2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796" name="Google Shape;6796;p24"/>
            <p:cNvSpPr/>
            <p:nvPr/>
          </p:nvSpPr>
          <p:spPr>
            <a:xfrm flipH="1">
              <a:off x="214847" y="998125"/>
              <a:ext cx="112078" cy="445875"/>
            </a:xfrm>
            <a:custGeom>
              <a:avLst/>
              <a:gdLst/>
              <a:ahLst/>
              <a:cxnLst/>
              <a:rect l="l" t="t" r="r" b="b"/>
              <a:pathLst>
                <a:path w="5325" h="17835" extrusionOk="0">
                  <a:moveTo>
                    <a:pt x="5133" y="0"/>
                  </a:moveTo>
                  <a:lnTo>
                    <a:pt x="4587" y="898"/>
                  </a:lnTo>
                  <a:lnTo>
                    <a:pt x="4042" y="1796"/>
                  </a:lnTo>
                  <a:lnTo>
                    <a:pt x="3561" y="2662"/>
                  </a:lnTo>
                  <a:lnTo>
                    <a:pt x="3112" y="3528"/>
                  </a:lnTo>
                  <a:lnTo>
                    <a:pt x="2727" y="4394"/>
                  </a:lnTo>
                  <a:lnTo>
                    <a:pt x="2342" y="5228"/>
                  </a:lnTo>
                  <a:lnTo>
                    <a:pt x="1989" y="6030"/>
                  </a:lnTo>
                  <a:lnTo>
                    <a:pt x="1700" y="6832"/>
                  </a:lnTo>
                  <a:lnTo>
                    <a:pt x="1444" y="7634"/>
                  </a:lnTo>
                  <a:lnTo>
                    <a:pt x="1187" y="8404"/>
                  </a:lnTo>
                  <a:lnTo>
                    <a:pt x="963" y="9142"/>
                  </a:lnTo>
                  <a:lnTo>
                    <a:pt x="770" y="9879"/>
                  </a:lnTo>
                  <a:lnTo>
                    <a:pt x="482" y="11259"/>
                  </a:lnTo>
                  <a:lnTo>
                    <a:pt x="257" y="12542"/>
                  </a:lnTo>
                  <a:lnTo>
                    <a:pt x="129" y="13696"/>
                  </a:lnTo>
                  <a:lnTo>
                    <a:pt x="32" y="14723"/>
                  </a:lnTo>
                  <a:lnTo>
                    <a:pt x="0" y="15653"/>
                  </a:lnTo>
                  <a:lnTo>
                    <a:pt x="0" y="16423"/>
                  </a:lnTo>
                  <a:lnTo>
                    <a:pt x="32" y="17032"/>
                  </a:lnTo>
                  <a:lnTo>
                    <a:pt x="65" y="17481"/>
                  </a:lnTo>
                  <a:lnTo>
                    <a:pt x="97" y="17834"/>
                  </a:lnTo>
                  <a:lnTo>
                    <a:pt x="706" y="17064"/>
                  </a:lnTo>
                  <a:lnTo>
                    <a:pt x="1283" y="16295"/>
                  </a:lnTo>
                  <a:lnTo>
                    <a:pt x="1797" y="15493"/>
                  </a:lnTo>
                  <a:lnTo>
                    <a:pt x="2246" y="14723"/>
                  </a:lnTo>
                  <a:lnTo>
                    <a:pt x="2695" y="13921"/>
                  </a:lnTo>
                  <a:lnTo>
                    <a:pt x="3080" y="13151"/>
                  </a:lnTo>
                  <a:lnTo>
                    <a:pt x="3433" y="12381"/>
                  </a:lnTo>
                  <a:lnTo>
                    <a:pt x="3753" y="11579"/>
                  </a:lnTo>
                  <a:lnTo>
                    <a:pt x="4010" y="10842"/>
                  </a:lnTo>
                  <a:lnTo>
                    <a:pt x="4266" y="10072"/>
                  </a:lnTo>
                  <a:lnTo>
                    <a:pt x="4491" y="9334"/>
                  </a:lnTo>
                  <a:lnTo>
                    <a:pt x="4651" y="8596"/>
                  </a:lnTo>
                  <a:lnTo>
                    <a:pt x="4812" y="7891"/>
                  </a:lnTo>
                  <a:lnTo>
                    <a:pt x="4972" y="7185"/>
                  </a:lnTo>
                  <a:lnTo>
                    <a:pt x="5165" y="5838"/>
                  </a:lnTo>
                  <a:lnTo>
                    <a:pt x="5261" y="4619"/>
                  </a:lnTo>
                  <a:lnTo>
                    <a:pt x="5325" y="3496"/>
                  </a:lnTo>
                  <a:lnTo>
                    <a:pt x="5325" y="2502"/>
                  </a:lnTo>
                  <a:lnTo>
                    <a:pt x="5293" y="1636"/>
                  </a:lnTo>
                  <a:lnTo>
                    <a:pt x="5261" y="962"/>
                  </a:lnTo>
                  <a:lnTo>
                    <a:pt x="5197" y="449"/>
                  </a:lnTo>
                  <a:lnTo>
                    <a:pt x="513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7" name="Google Shape;6797;p24"/>
            <p:cNvSpPr/>
            <p:nvPr/>
          </p:nvSpPr>
          <p:spPr>
            <a:xfrm rot="-5400000">
              <a:off x="1029625" y="255663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8" name="Google Shape;6798;p24"/>
            <p:cNvSpPr/>
            <p:nvPr/>
          </p:nvSpPr>
          <p:spPr>
            <a:xfrm rot="-5400000">
              <a:off x="2675069" y="26755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9" name="Google Shape;6799;p24"/>
            <p:cNvSpPr/>
            <p:nvPr/>
          </p:nvSpPr>
          <p:spPr>
            <a:xfrm rot="-5400000">
              <a:off x="4320513" y="25565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0" name="Google Shape;6800;p24"/>
            <p:cNvSpPr/>
            <p:nvPr/>
          </p:nvSpPr>
          <p:spPr>
            <a:xfrm rot="-5400000">
              <a:off x="5965956" y="25565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1" name="Google Shape;6801;p24"/>
            <p:cNvSpPr/>
            <p:nvPr/>
          </p:nvSpPr>
          <p:spPr>
            <a:xfrm rot="-5400000">
              <a:off x="7611400" y="25565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2" name="Google Shape;6802;p24"/>
            <p:cNvSpPr/>
            <p:nvPr/>
          </p:nvSpPr>
          <p:spPr>
            <a:xfrm rot="-5400000">
              <a:off x="1029625" y="4846713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3" name="Google Shape;6803;p24"/>
            <p:cNvSpPr/>
            <p:nvPr/>
          </p:nvSpPr>
          <p:spPr>
            <a:xfrm rot="-5400000">
              <a:off x="2675069" y="485860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4" name="Google Shape;6804;p24"/>
            <p:cNvSpPr/>
            <p:nvPr/>
          </p:nvSpPr>
          <p:spPr>
            <a:xfrm rot="-5400000">
              <a:off x="4320513" y="484670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5" name="Google Shape;6805;p24"/>
            <p:cNvSpPr/>
            <p:nvPr/>
          </p:nvSpPr>
          <p:spPr>
            <a:xfrm rot="-5400000">
              <a:off x="5965956" y="484670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6" name="Google Shape;6806;p24"/>
            <p:cNvSpPr/>
            <p:nvPr/>
          </p:nvSpPr>
          <p:spPr>
            <a:xfrm rot="-5400000">
              <a:off x="7611400" y="4846700"/>
              <a:ext cx="137150" cy="60975"/>
            </a:xfrm>
            <a:custGeom>
              <a:avLst/>
              <a:gdLst/>
              <a:ahLst/>
              <a:cxnLst/>
              <a:rect l="l" t="t" r="r" b="b"/>
              <a:pathLst>
                <a:path w="5486" h="2439" extrusionOk="0">
                  <a:moveTo>
                    <a:pt x="5357" y="0"/>
                  </a:moveTo>
                  <a:lnTo>
                    <a:pt x="5325" y="32"/>
                  </a:lnTo>
                  <a:lnTo>
                    <a:pt x="4748" y="289"/>
                  </a:lnTo>
                  <a:lnTo>
                    <a:pt x="4171" y="514"/>
                  </a:lnTo>
                  <a:lnTo>
                    <a:pt x="3497" y="674"/>
                  </a:lnTo>
                  <a:lnTo>
                    <a:pt x="2824" y="802"/>
                  </a:lnTo>
                  <a:lnTo>
                    <a:pt x="2503" y="834"/>
                  </a:lnTo>
                  <a:lnTo>
                    <a:pt x="1797" y="834"/>
                  </a:lnTo>
                  <a:lnTo>
                    <a:pt x="1444" y="802"/>
                  </a:lnTo>
                  <a:lnTo>
                    <a:pt x="1091" y="738"/>
                  </a:lnTo>
                  <a:lnTo>
                    <a:pt x="771" y="674"/>
                  </a:lnTo>
                  <a:lnTo>
                    <a:pt x="450" y="578"/>
                  </a:lnTo>
                  <a:lnTo>
                    <a:pt x="129" y="449"/>
                  </a:lnTo>
                  <a:lnTo>
                    <a:pt x="97" y="449"/>
                  </a:lnTo>
                  <a:lnTo>
                    <a:pt x="65" y="481"/>
                  </a:lnTo>
                  <a:lnTo>
                    <a:pt x="1" y="610"/>
                  </a:lnTo>
                  <a:lnTo>
                    <a:pt x="1" y="802"/>
                  </a:lnTo>
                  <a:lnTo>
                    <a:pt x="1" y="1059"/>
                  </a:lnTo>
                  <a:lnTo>
                    <a:pt x="33" y="1540"/>
                  </a:lnTo>
                  <a:lnTo>
                    <a:pt x="65" y="1700"/>
                  </a:lnTo>
                  <a:lnTo>
                    <a:pt x="129" y="1797"/>
                  </a:lnTo>
                  <a:lnTo>
                    <a:pt x="450" y="1957"/>
                  </a:lnTo>
                  <a:lnTo>
                    <a:pt x="771" y="2117"/>
                  </a:lnTo>
                  <a:lnTo>
                    <a:pt x="1091" y="2214"/>
                  </a:lnTo>
                  <a:lnTo>
                    <a:pt x="1444" y="2310"/>
                  </a:lnTo>
                  <a:lnTo>
                    <a:pt x="1733" y="2374"/>
                  </a:lnTo>
                  <a:lnTo>
                    <a:pt x="2054" y="2438"/>
                  </a:lnTo>
                  <a:lnTo>
                    <a:pt x="2695" y="2438"/>
                  </a:lnTo>
                  <a:lnTo>
                    <a:pt x="3016" y="2406"/>
                  </a:lnTo>
                  <a:lnTo>
                    <a:pt x="3305" y="2374"/>
                  </a:lnTo>
                  <a:lnTo>
                    <a:pt x="3625" y="2278"/>
                  </a:lnTo>
                  <a:lnTo>
                    <a:pt x="3946" y="2181"/>
                  </a:lnTo>
                  <a:lnTo>
                    <a:pt x="4267" y="2053"/>
                  </a:lnTo>
                  <a:lnTo>
                    <a:pt x="4588" y="1925"/>
                  </a:lnTo>
                  <a:lnTo>
                    <a:pt x="5261" y="1572"/>
                  </a:lnTo>
                  <a:lnTo>
                    <a:pt x="5293" y="1508"/>
                  </a:lnTo>
                  <a:lnTo>
                    <a:pt x="5357" y="1444"/>
                  </a:lnTo>
                  <a:lnTo>
                    <a:pt x="5422" y="1219"/>
                  </a:lnTo>
                  <a:lnTo>
                    <a:pt x="5454" y="963"/>
                  </a:lnTo>
                  <a:lnTo>
                    <a:pt x="5486" y="674"/>
                  </a:lnTo>
                  <a:lnTo>
                    <a:pt x="5454" y="417"/>
                  </a:lnTo>
                  <a:lnTo>
                    <a:pt x="5422" y="193"/>
                  </a:lnTo>
                  <a:lnTo>
                    <a:pt x="5390" y="32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807" name="Google Shape;6807;p24"/>
            <p:cNvGrpSpPr/>
            <p:nvPr/>
          </p:nvGrpSpPr>
          <p:grpSpPr>
            <a:xfrm>
              <a:off x="298763" y="1260563"/>
              <a:ext cx="159175" cy="2277900"/>
              <a:chOff x="298763" y="1260563"/>
              <a:chExt cx="159175" cy="2277900"/>
            </a:xfrm>
          </p:grpSpPr>
          <p:sp>
            <p:nvSpPr>
              <p:cNvPr id="6808" name="Google Shape;6808;p24"/>
              <p:cNvSpPr/>
              <p:nvPr/>
            </p:nvSpPr>
            <p:spPr>
              <a:xfrm rot="10800000">
                <a:off x="320788" y="1260563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9" name="Google Shape;6809;p24"/>
              <p:cNvSpPr/>
              <p:nvPr/>
            </p:nvSpPr>
            <p:spPr>
              <a:xfrm rot="10800000">
                <a:off x="310338" y="2369025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0" name="Google Shape;6810;p24"/>
              <p:cNvSpPr/>
              <p:nvPr/>
            </p:nvSpPr>
            <p:spPr>
              <a:xfrm rot="10800000">
                <a:off x="298763" y="3477488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811" name="Google Shape;6811;p24"/>
            <p:cNvGrpSpPr/>
            <p:nvPr/>
          </p:nvGrpSpPr>
          <p:grpSpPr>
            <a:xfrm>
              <a:off x="8724750" y="1260563"/>
              <a:ext cx="159175" cy="2277900"/>
              <a:chOff x="298763" y="1260563"/>
              <a:chExt cx="159175" cy="2277900"/>
            </a:xfrm>
          </p:grpSpPr>
          <p:sp>
            <p:nvSpPr>
              <p:cNvPr id="6812" name="Google Shape;6812;p24"/>
              <p:cNvSpPr/>
              <p:nvPr/>
            </p:nvSpPr>
            <p:spPr>
              <a:xfrm rot="10800000">
                <a:off x="320788" y="1260563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3" name="Google Shape;6813;p24"/>
              <p:cNvSpPr/>
              <p:nvPr/>
            </p:nvSpPr>
            <p:spPr>
              <a:xfrm rot="10800000">
                <a:off x="310338" y="2369025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4" name="Google Shape;6814;p24"/>
              <p:cNvSpPr/>
              <p:nvPr/>
            </p:nvSpPr>
            <p:spPr>
              <a:xfrm rot="10800000">
                <a:off x="298763" y="3477488"/>
                <a:ext cx="137150" cy="60975"/>
              </a:xfrm>
              <a:custGeom>
                <a:avLst/>
                <a:gdLst/>
                <a:ahLst/>
                <a:cxnLst/>
                <a:rect l="l" t="t" r="r" b="b"/>
                <a:pathLst>
                  <a:path w="5486" h="2439" extrusionOk="0">
                    <a:moveTo>
                      <a:pt x="5357" y="0"/>
                    </a:moveTo>
                    <a:lnTo>
                      <a:pt x="5325" y="32"/>
                    </a:lnTo>
                    <a:lnTo>
                      <a:pt x="4748" y="289"/>
                    </a:lnTo>
                    <a:lnTo>
                      <a:pt x="4171" y="514"/>
                    </a:lnTo>
                    <a:lnTo>
                      <a:pt x="3497" y="674"/>
                    </a:lnTo>
                    <a:lnTo>
                      <a:pt x="2824" y="802"/>
                    </a:lnTo>
                    <a:lnTo>
                      <a:pt x="2503" y="834"/>
                    </a:lnTo>
                    <a:lnTo>
                      <a:pt x="1797" y="834"/>
                    </a:lnTo>
                    <a:lnTo>
                      <a:pt x="1444" y="802"/>
                    </a:lnTo>
                    <a:lnTo>
                      <a:pt x="1091" y="738"/>
                    </a:lnTo>
                    <a:lnTo>
                      <a:pt x="771" y="674"/>
                    </a:lnTo>
                    <a:lnTo>
                      <a:pt x="450" y="578"/>
                    </a:lnTo>
                    <a:lnTo>
                      <a:pt x="129" y="449"/>
                    </a:lnTo>
                    <a:lnTo>
                      <a:pt x="97" y="449"/>
                    </a:lnTo>
                    <a:lnTo>
                      <a:pt x="65" y="481"/>
                    </a:lnTo>
                    <a:lnTo>
                      <a:pt x="1" y="610"/>
                    </a:lnTo>
                    <a:lnTo>
                      <a:pt x="1" y="802"/>
                    </a:lnTo>
                    <a:lnTo>
                      <a:pt x="1" y="1059"/>
                    </a:lnTo>
                    <a:lnTo>
                      <a:pt x="33" y="1540"/>
                    </a:lnTo>
                    <a:lnTo>
                      <a:pt x="65" y="1700"/>
                    </a:lnTo>
                    <a:lnTo>
                      <a:pt x="129" y="1797"/>
                    </a:lnTo>
                    <a:lnTo>
                      <a:pt x="450" y="1957"/>
                    </a:lnTo>
                    <a:lnTo>
                      <a:pt x="771" y="2117"/>
                    </a:lnTo>
                    <a:lnTo>
                      <a:pt x="1091" y="2214"/>
                    </a:lnTo>
                    <a:lnTo>
                      <a:pt x="1444" y="2310"/>
                    </a:lnTo>
                    <a:lnTo>
                      <a:pt x="1733" y="2374"/>
                    </a:lnTo>
                    <a:lnTo>
                      <a:pt x="2054" y="2438"/>
                    </a:lnTo>
                    <a:lnTo>
                      <a:pt x="2695" y="2438"/>
                    </a:lnTo>
                    <a:lnTo>
                      <a:pt x="3016" y="2406"/>
                    </a:lnTo>
                    <a:lnTo>
                      <a:pt x="3305" y="2374"/>
                    </a:lnTo>
                    <a:lnTo>
                      <a:pt x="3625" y="2278"/>
                    </a:lnTo>
                    <a:lnTo>
                      <a:pt x="3946" y="2181"/>
                    </a:lnTo>
                    <a:lnTo>
                      <a:pt x="4267" y="2053"/>
                    </a:lnTo>
                    <a:lnTo>
                      <a:pt x="4588" y="1925"/>
                    </a:lnTo>
                    <a:lnTo>
                      <a:pt x="5261" y="1572"/>
                    </a:lnTo>
                    <a:lnTo>
                      <a:pt x="5293" y="1508"/>
                    </a:lnTo>
                    <a:lnTo>
                      <a:pt x="5357" y="1444"/>
                    </a:lnTo>
                    <a:lnTo>
                      <a:pt x="5422" y="1219"/>
                    </a:lnTo>
                    <a:lnTo>
                      <a:pt x="5454" y="963"/>
                    </a:lnTo>
                    <a:lnTo>
                      <a:pt x="5486" y="674"/>
                    </a:lnTo>
                    <a:lnTo>
                      <a:pt x="5454" y="417"/>
                    </a:lnTo>
                    <a:lnTo>
                      <a:pt x="5422" y="193"/>
                    </a:lnTo>
                    <a:lnTo>
                      <a:pt x="5390" y="32"/>
                    </a:lnTo>
                    <a:lnTo>
                      <a:pt x="535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815" name="Google Shape;6815;p24"/>
            <p:cNvGrpSpPr/>
            <p:nvPr/>
          </p:nvGrpSpPr>
          <p:grpSpPr>
            <a:xfrm rot="-9157976">
              <a:off x="8210525" y="1114771"/>
              <a:ext cx="645558" cy="365708"/>
              <a:chOff x="2825789" y="371752"/>
              <a:chExt cx="645544" cy="365699"/>
            </a:xfrm>
          </p:grpSpPr>
          <p:sp>
            <p:nvSpPr>
              <p:cNvPr id="6816" name="Google Shape;6816;p24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7" name="Google Shape;6817;p24"/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8" name="Google Shape;6818;p24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819" name="Google Shape;6819;p24"/>
            <p:cNvGrpSpPr/>
            <p:nvPr/>
          </p:nvGrpSpPr>
          <p:grpSpPr>
            <a:xfrm rot="-4963016">
              <a:off x="8829835" y="2719529"/>
              <a:ext cx="348305" cy="197314"/>
              <a:chOff x="2825789" y="371752"/>
              <a:chExt cx="645544" cy="365699"/>
            </a:xfrm>
          </p:grpSpPr>
          <p:sp>
            <p:nvSpPr>
              <p:cNvPr id="6820" name="Google Shape;6820;p24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1" name="Google Shape;6821;p24"/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2" name="Google Shape;6822;p24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823" name="Google Shape;6823;p24"/>
            <p:cNvGrpSpPr/>
            <p:nvPr/>
          </p:nvGrpSpPr>
          <p:grpSpPr>
            <a:xfrm rot="-4963016">
              <a:off x="386660" y="1860804"/>
              <a:ext cx="348305" cy="197314"/>
              <a:chOff x="2825789" y="371752"/>
              <a:chExt cx="645544" cy="365699"/>
            </a:xfrm>
          </p:grpSpPr>
          <p:sp>
            <p:nvSpPr>
              <p:cNvPr id="6824" name="Google Shape;6824;p24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5" name="Google Shape;6825;p24"/>
              <p:cNvSpPr/>
              <p:nvPr/>
            </p:nvSpPr>
            <p:spPr>
              <a:xfrm rot="5400000" flipH="1">
                <a:off x="2941233" y="285572"/>
                <a:ext cx="341529" cy="562229"/>
              </a:xfrm>
              <a:custGeom>
                <a:avLst/>
                <a:gdLst/>
                <a:ahLst/>
                <a:cxnLst/>
                <a:rect l="l" t="t" r="r" b="b"/>
                <a:pathLst>
                  <a:path w="17225" h="28356" extrusionOk="0">
                    <a:moveTo>
                      <a:pt x="0" y="0"/>
                    </a:moveTo>
                    <a:lnTo>
                      <a:pt x="96" y="770"/>
                    </a:lnTo>
                    <a:lnTo>
                      <a:pt x="257" y="1668"/>
                    </a:lnTo>
                    <a:lnTo>
                      <a:pt x="513" y="2887"/>
                    </a:lnTo>
                    <a:lnTo>
                      <a:pt x="866" y="4362"/>
                    </a:lnTo>
                    <a:lnTo>
                      <a:pt x="1091" y="5196"/>
                    </a:lnTo>
                    <a:lnTo>
                      <a:pt x="1347" y="6062"/>
                    </a:lnTo>
                    <a:lnTo>
                      <a:pt x="1636" y="7025"/>
                    </a:lnTo>
                    <a:lnTo>
                      <a:pt x="1957" y="7987"/>
                    </a:lnTo>
                    <a:lnTo>
                      <a:pt x="2342" y="9013"/>
                    </a:lnTo>
                    <a:lnTo>
                      <a:pt x="2759" y="10072"/>
                    </a:lnTo>
                    <a:lnTo>
                      <a:pt x="3240" y="11162"/>
                    </a:lnTo>
                    <a:lnTo>
                      <a:pt x="3753" y="12285"/>
                    </a:lnTo>
                    <a:lnTo>
                      <a:pt x="4298" y="13408"/>
                    </a:lnTo>
                    <a:lnTo>
                      <a:pt x="4908" y="14562"/>
                    </a:lnTo>
                    <a:lnTo>
                      <a:pt x="5581" y="15749"/>
                    </a:lnTo>
                    <a:lnTo>
                      <a:pt x="6319" y="16936"/>
                    </a:lnTo>
                    <a:lnTo>
                      <a:pt x="7121" y="18123"/>
                    </a:lnTo>
                    <a:lnTo>
                      <a:pt x="7955" y="19310"/>
                    </a:lnTo>
                    <a:lnTo>
                      <a:pt x="8853" y="20496"/>
                    </a:lnTo>
                    <a:lnTo>
                      <a:pt x="9847" y="21651"/>
                    </a:lnTo>
                    <a:lnTo>
                      <a:pt x="10906" y="22838"/>
                    </a:lnTo>
                    <a:lnTo>
                      <a:pt x="11996" y="23993"/>
                    </a:lnTo>
                    <a:lnTo>
                      <a:pt x="13215" y="25115"/>
                    </a:lnTo>
                    <a:lnTo>
                      <a:pt x="14466" y="26206"/>
                    </a:lnTo>
                    <a:lnTo>
                      <a:pt x="15813" y="27297"/>
                    </a:lnTo>
                    <a:lnTo>
                      <a:pt x="16519" y="27810"/>
                    </a:lnTo>
                    <a:lnTo>
                      <a:pt x="17225" y="28355"/>
                    </a:lnTo>
                    <a:lnTo>
                      <a:pt x="17128" y="27681"/>
                    </a:lnTo>
                    <a:lnTo>
                      <a:pt x="16968" y="26880"/>
                    </a:lnTo>
                    <a:lnTo>
                      <a:pt x="16711" y="25821"/>
                    </a:lnTo>
                    <a:lnTo>
                      <a:pt x="16326" y="24506"/>
                    </a:lnTo>
                    <a:lnTo>
                      <a:pt x="15845" y="22934"/>
                    </a:lnTo>
                    <a:lnTo>
                      <a:pt x="15557" y="22100"/>
                    </a:lnTo>
                    <a:lnTo>
                      <a:pt x="15204" y="21202"/>
                    </a:lnTo>
                    <a:lnTo>
                      <a:pt x="14819" y="20240"/>
                    </a:lnTo>
                    <a:lnTo>
                      <a:pt x="14402" y="19246"/>
                    </a:lnTo>
                    <a:lnTo>
                      <a:pt x="13921" y="18219"/>
                    </a:lnTo>
                    <a:lnTo>
                      <a:pt x="13408" y="17161"/>
                    </a:lnTo>
                    <a:lnTo>
                      <a:pt x="12862" y="16038"/>
                    </a:lnTo>
                    <a:lnTo>
                      <a:pt x="12221" y="14915"/>
                    </a:lnTo>
                    <a:lnTo>
                      <a:pt x="11547" y="13761"/>
                    </a:lnTo>
                    <a:lnTo>
                      <a:pt x="10842" y="12574"/>
                    </a:lnTo>
                    <a:lnTo>
                      <a:pt x="10040" y="11355"/>
                    </a:lnTo>
                    <a:lnTo>
                      <a:pt x="9206" y="10136"/>
                    </a:lnTo>
                    <a:lnTo>
                      <a:pt x="8308" y="8885"/>
                    </a:lnTo>
                    <a:lnTo>
                      <a:pt x="7313" y="7634"/>
                    </a:lnTo>
                    <a:lnTo>
                      <a:pt x="6287" y="6383"/>
                    </a:lnTo>
                    <a:lnTo>
                      <a:pt x="5164" y="5100"/>
                    </a:lnTo>
                    <a:lnTo>
                      <a:pt x="3977" y="3817"/>
                    </a:lnTo>
                    <a:lnTo>
                      <a:pt x="2726" y="2534"/>
                    </a:lnTo>
                    <a:lnTo>
                      <a:pt x="1411" y="125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6" name="Google Shape;6826;p24"/>
              <p:cNvSpPr/>
              <p:nvPr/>
            </p:nvSpPr>
            <p:spPr>
              <a:xfrm rot="5400000" flipH="1">
                <a:off x="3070639" y="126902"/>
                <a:ext cx="155844" cy="645544"/>
              </a:xfrm>
              <a:custGeom>
                <a:avLst/>
                <a:gdLst/>
                <a:ahLst/>
                <a:cxnLst/>
                <a:rect l="l" t="t" r="r" b="b"/>
                <a:pathLst>
                  <a:path w="7860" h="32558" extrusionOk="0">
                    <a:moveTo>
                      <a:pt x="931" y="1"/>
                    </a:moveTo>
                    <a:lnTo>
                      <a:pt x="771" y="738"/>
                    </a:lnTo>
                    <a:lnTo>
                      <a:pt x="578" y="1669"/>
                    </a:lnTo>
                    <a:lnTo>
                      <a:pt x="418" y="2887"/>
                    </a:lnTo>
                    <a:lnTo>
                      <a:pt x="225" y="4395"/>
                    </a:lnTo>
                    <a:lnTo>
                      <a:pt x="161" y="5261"/>
                    </a:lnTo>
                    <a:lnTo>
                      <a:pt x="97" y="6159"/>
                    </a:lnTo>
                    <a:lnTo>
                      <a:pt x="33" y="7154"/>
                    </a:lnTo>
                    <a:lnTo>
                      <a:pt x="1" y="8180"/>
                    </a:lnTo>
                    <a:lnTo>
                      <a:pt x="1" y="9271"/>
                    </a:lnTo>
                    <a:lnTo>
                      <a:pt x="33" y="10393"/>
                    </a:lnTo>
                    <a:lnTo>
                      <a:pt x="97" y="11580"/>
                    </a:lnTo>
                    <a:lnTo>
                      <a:pt x="193" y="12799"/>
                    </a:lnTo>
                    <a:lnTo>
                      <a:pt x="322" y="14082"/>
                    </a:lnTo>
                    <a:lnTo>
                      <a:pt x="514" y="15365"/>
                    </a:lnTo>
                    <a:lnTo>
                      <a:pt x="739" y="16712"/>
                    </a:lnTo>
                    <a:lnTo>
                      <a:pt x="995" y="18059"/>
                    </a:lnTo>
                    <a:lnTo>
                      <a:pt x="1316" y="19439"/>
                    </a:lnTo>
                    <a:lnTo>
                      <a:pt x="1701" y="20850"/>
                    </a:lnTo>
                    <a:lnTo>
                      <a:pt x="2150" y="22293"/>
                    </a:lnTo>
                    <a:lnTo>
                      <a:pt x="2663" y="23737"/>
                    </a:lnTo>
                    <a:lnTo>
                      <a:pt x="3241" y="25180"/>
                    </a:lnTo>
                    <a:lnTo>
                      <a:pt x="3882" y="26656"/>
                    </a:lnTo>
                    <a:lnTo>
                      <a:pt x="4620" y="28131"/>
                    </a:lnTo>
                    <a:lnTo>
                      <a:pt x="5422" y="29606"/>
                    </a:lnTo>
                    <a:lnTo>
                      <a:pt x="6320" y="31082"/>
                    </a:lnTo>
                    <a:lnTo>
                      <a:pt x="6769" y="31820"/>
                    </a:lnTo>
                    <a:lnTo>
                      <a:pt x="7282" y="32557"/>
                    </a:lnTo>
                    <a:lnTo>
                      <a:pt x="7410" y="31884"/>
                    </a:lnTo>
                    <a:lnTo>
                      <a:pt x="7539" y="31082"/>
                    </a:lnTo>
                    <a:lnTo>
                      <a:pt x="7667" y="29991"/>
                    </a:lnTo>
                    <a:lnTo>
                      <a:pt x="7763" y="28644"/>
                    </a:lnTo>
                    <a:lnTo>
                      <a:pt x="7859" y="27008"/>
                    </a:lnTo>
                    <a:lnTo>
                      <a:pt x="7859" y="26110"/>
                    </a:lnTo>
                    <a:lnTo>
                      <a:pt x="7859" y="25148"/>
                    </a:lnTo>
                    <a:lnTo>
                      <a:pt x="7827" y="24122"/>
                    </a:lnTo>
                    <a:lnTo>
                      <a:pt x="7763" y="23031"/>
                    </a:lnTo>
                    <a:lnTo>
                      <a:pt x="7699" y="21908"/>
                    </a:lnTo>
                    <a:lnTo>
                      <a:pt x="7571" y="20722"/>
                    </a:lnTo>
                    <a:lnTo>
                      <a:pt x="7442" y="19503"/>
                    </a:lnTo>
                    <a:lnTo>
                      <a:pt x="7250" y="18220"/>
                    </a:lnTo>
                    <a:lnTo>
                      <a:pt x="7025" y="16905"/>
                    </a:lnTo>
                    <a:lnTo>
                      <a:pt x="6737" y="15557"/>
                    </a:lnTo>
                    <a:lnTo>
                      <a:pt x="6416" y="14146"/>
                    </a:lnTo>
                    <a:lnTo>
                      <a:pt x="6063" y="12703"/>
                    </a:lnTo>
                    <a:lnTo>
                      <a:pt x="5646" y="11227"/>
                    </a:lnTo>
                    <a:lnTo>
                      <a:pt x="5165" y="9688"/>
                    </a:lnTo>
                    <a:lnTo>
                      <a:pt x="4620" y="8148"/>
                    </a:lnTo>
                    <a:lnTo>
                      <a:pt x="4010" y="6576"/>
                    </a:lnTo>
                    <a:lnTo>
                      <a:pt x="3337" y="4972"/>
                    </a:lnTo>
                    <a:lnTo>
                      <a:pt x="2631" y="3337"/>
                    </a:lnTo>
                    <a:lnTo>
                      <a:pt x="1829" y="1669"/>
                    </a:lnTo>
                    <a:lnTo>
                      <a:pt x="931" y="1"/>
                    </a:lnTo>
                    <a:close/>
                  </a:path>
                </a:pathLst>
              </a:custGeom>
              <a:solidFill>
                <a:srgbClr val="000000">
                  <a:alpha val="80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827" name="Google Shape;6827;p24"/>
            <p:cNvSpPr/>
            <p:nvPr/>
          </p:nvSpPr>
          <p:spPr>
            <a:xfrm flipH="1">
              <a:off x="167222" y="3893725"/>
              <a:ext cx="112078" cy="445875"/>
            </a:xfrm>
            <a:custGeom>
              <a:avLst/>
              <a:gdLst/>
              <a:ahLst/>
              <a:cxnLst/>
              <a:rect l="l" t="t" r="r" b="b"/>
              <a:pathLst>
                <a:path w="5325" h="17835" extrusionOk="0">
                  <a:moveTo>
                    <a:pt x="5133" y="0"/>
                  </a:moveTo>
                  <a:lnTo>
                    <a:pt x="4587" y="898"/>
                  </a:lnTo>
                  <a:lnTo>
                    <a:pt x="4042" y="1796"/>
                  </a:lnTo>
                  <a:lnTo>
                    <a:pt x="3561" y="2662"/>
                  </a:lnTo>
                  <a:lnTo>
                    <a:pt x="3112" y="3528"/>
                  </a:lnTo>
                  <a:lnTo>
                    <a:pt x="2727" y="4394"/>
                  </a:lnTo>
                  <a:lnTo>
                    <a:pt x="2342" y="5228"/>
                  </a:lnTo>
                  <a:lnTo>
                    <a:pt x="1989" y="6030"/>
                  </a:lnTo>
                  <a:lnTo>
                    <a:pt x="1700" y="6832"/>
                  </a:lnTo>
                  <a:lnTo>
                    <a:pt x="1444" y="7634"/>
                  </a:lnTo>
                  <a:lnTo>
                    <a:pt x="1187" y="8404"/>
                  </a:lnTo>
                  <a:lnTo>
                    <a:pt x="963" y="9142"/>
                  </a:lnTo>
                  <a:lnTo>
                    <a:pt x="770" y="9879"/>
                  </a:lnTo>
                  <a:lnTo>
                    <a:pt x="482" y="11259"/>
                  </a:lnTo>
                  <a:lnTo>
                    <a:pt x="257" y="12542"/>
                  </a:lnTo>
                  <a:lnTo>
                    <a:pt x="129" y="13696"/>
                  </a:lnTo>
                  <a:lnTo>
                    <a:pt x="32" y="14723"/>
                  </a:lnTo>
                  <a:lnTo>
                    <a:pt x="0" y="15653"/>
                  </a:lnTo>
                  <a:lnTo>
                    <a:pt x="0" y="16423"/>
                  </a:lnTo>
                  <a:lnTo>
                    <a:pt x="32" y="17032"/>
                  </a:lnTo>
                  <a:lnTo>
                    <a:pt x="65" y="17481"/>
                  </a:lnTo>
                  <a:lnTo>
                    <a:pt x="97" y="17834"/>
                  </a:lnTo>
                  <a:lnTo>
                    <a:pt x="706" y="17064"/>
                  </a:lnTo>
                  <a:lnTo>
                    <a:pt x="1283" y="16295"/>
                  </a:lnTo>
                  <a:lnTo>
                    <a:pt x="1797" y="15493"/>
                  </a:lnTo>
                  <a:lnTo>
                    <a:pt x="2246" y="14723"/>
                  </a:lnTo>
                  <a:lnTo>
                    <a:pt x="2695" y="13921"/>
                  </a:lnTo>
                  <a:lnTo>
                    <a:pt x="3080" y="13151"/>
                  </a:lnTo>
                  <a:lnTo>
                    <a:pt x="3433" y="12381"/>
                  </a:lnTo>
                  <a:lnTo>
                    <a:pt x="3753" y="11579"/>
                  </a:lnTo>
                  <a:lnTo>
                    <a:pt x="4010" y="10842"/>
                  </a:lnTo>
                  <a:lnTo>
                    <a:pt x="4266" y="10072"/>
                  </a:lnTo>
                  <a:lnTo>
                    <a:pt x="4491" y="9334"/>
                  </a:lnTo>
                  <a:lnTo>
                    <a:pt x="4651" y="8596"/>
                  </a:lnTo>
                  <a:lnTo>
                    <a:pt x="4812" y="7891"/>
                  </a:lnTo>
                  <a:lnTo>
                    <a:pt x="4972" y="7185"/>
                  </a:lnTo>
                  <a:lnTo>
                    <a:pt x="5165" y="5838"/>
                  </a:lnTo>
                  <a:lnTo>
                    <a:pt x="5261" y="4619"/>
                  </a:lnTo>
                  <a:lnTo>
                    <a:pt x="5325" y="3496"/>
                  </a:lnTo>
                  <a:lnTo>
                    <a:pt x="5325" y="2502"/>
                  </a:lnTo>
                  <a:lnTo>
                    <a:pt x="5293" y="1636"/>
                  </a:lnTo>
                  <a:lnTo>
                    <a:pt x="5261" y="962"/>
                  </a:lnTo>
                  <a:lnTo>
                    <a:pt x="5197" y="449"/>
                  </a:lnTo>
                  <a:lnTo>
                    <a:pt x="513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dk2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17750" y="518160"/>
            <a:ext cx="7708500" cy="54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Chango"/>
              <a:buNone/>
              <a:defRPr sz="3000">
                <a:solidFill>
                  <a:schemeClr val="dk1"/>
                </a:solidFill>
                <a:latin typeface="Chango"/>
                <a:ea typeface="Chango"/>
                <a:cs typeface="Chango"/>
                <a:sym typeface="Chang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nton"/>
              <a:buNone/>
              <a:defRPr sz="3500">
                <a:solidFill>
                  <a:schemeClr val="dk1"/>
                </a:solidFill>
                <a:latin typeface="Anton"/>
                <a:ea typeface="Anton"/>
                <a:cs typeface="Anton"/>
                <a:sym typeface="Anton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nton"/>
              <a:buNone/>
              <a:defRPr sz="3500">
                <a:solidFill>
                  <a:schemeClr val="dk1"/>
                </a:solidFill>
                <a:latin typeface="Anton"/>
                <a:ea typeface="Anton"/>
                <a:cs typeface="Anton"/>
                <a:sym typeface="Anton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nton"/>
              <a:buNone/>
              <a:defRPr sz="3500">
                <a:solidFill>
                  <a:schemeClr val="dk1"/>
                </a:solidFill>
                <a:latin typeface="Anton"/>
                <a:ea typeface="Anton"/>
                <a:cs typeface="Anton"/>
                <a:sym typeface="Anton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nton"/>
              <a:buNone/>
              <a:defRPr sz="3500">
                <a:solidFill>
                  <a:schemeClr val="dk1"/>
                </a:solidFill>
                <a:latin typeface="Anton"/>
                <a:ea typeface="Anton"/>
                <a:cs typeface="Anton"/>
                <a:sym typeface="Anton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nton"/>
              <a:buNone/>
              <a:defRPr sz="3500">
                <a:solidFill>
                  <a:schemeClr val="dk1"/>
                </a:solidFill>
                <a:latin typeface="Anton"/>
                <a:ea typeface="Anton"/>
                <a:cs typeface="Anton"/>
                <a:sym typeface="Anton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nton"/>
              <a:buNone/>
              <a:defRPr sz="3500">
                <a:solidFill>
                  <a:schemeClr val="dk1"/>
                </a:solidFill>
                <a:latin typeface="Anton"/>
                <a:ea typeface="Anton"/>
                <a:cs typeface="Anton"/>
                <a:sym typeface="Anton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nton"/>
              <a:buNone/>
              <a:defRPr sz="3500">
                <a:solidFill>
                  <a:schemeClr val="dk1"/>
                </a:solidFill>
                <a:latin typeface="Anton"/>
                <a:ea typeface="Anton"/>
                <a:cs typeface="Anton"/>
                <a:sym typeface="Anton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Anton"/>
              <a:buNone/>
              <a:defRPr sz="3500">
                <a:solidFill>
                  <a:schemeClr val="dk1"/>
                </a:solidFill>
                <a:latin typeface="Anton"/>
                <a:ea typeface="Anton"/>
                <a:cs typeface="Anton"/>
                <a:sym typeface="Anton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692700" y="1351875"/>
            <a:ext cx="7711800" cy="3247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Albert Sans"/>
              <a:buChar char="●"/>
              <a:defRPr>
                <a:solidFill>
                  <a:schemeClr val="lt1"/>
                </a:solidFill>
                <a:latin typeface="Albert Sans"/>
                <a:ea typeface="Albert Sans"/>
                <a:cs typeface="Albert Sans"/>
                <a:sym typeface="Albert Sans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Albert Sans"/>
              <a:buChar char="○"/>
              <a:defRPr>
                <a:solidFill>
                  <a:schemeClr val="lt1"/>
                </a:solidFill>
                <a:latin typeface="Albert Sans"/>
                <a:ea typeface="Albert Sans"/>
                <a:cs typeface="Albert Sans"/>
                <a:sym typeface="Albert Sans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Albert Sans"/>
              <a:buChar char="■"/>
              <a:defRPr>
                <a:solidFill>
                  <a:schemeClr val="lt1"/>
                </a:solidFill>
                <a:latin typeface="Albert Sans"/>
                <a:ea typeface="Albert Sans"/>
                <a:cs typeface="Albert Sans"/>
                <a:sym typeface="Albert Sans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Albert Sans"/>
              <a:buChar char="●"/>
              <a:defRPr>
                <a:solidFill>
                  <a:schemeClr val="lt1"/>
                </a:solidFill>
                <a:latin typeface="Albert Sans"/>
                <a:ea typeface="Albert Sans"/>
                <a:cs typeface="Albert Sans"/>
                <a:sym typeface="Albert Sans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Albert Sans"/>
              <a:buChar char="○"/>
              <a:defRPr>
                <a:solidFill>
                  <a:schemeClr val="lt1"/>
                </a:solidFill>
                <a:latin typeface="Albert Sans"/>
                <a:ea typeface="Albert Sans"/>
                <a:cs typeface="Albert Sans"/>
                <a:sym typeface="Albert Sans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Albert Sans"/>
              <a:buChar char="■"/>
              <a:defRPr>
                <a:solidFill>
                  <a:schemeClr val="lt1"/>
                </a:solidFill>
                <a:latin typeface="Albert Sans"/>
                <a:ea typeface="Albert Sans"/>
                <a:cs typeface="Albert Sans"/>
                <a:sym typeface="Albert Sans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Albert Sans"/>
              <a:buChar char="●"/>
              <a:defRPr>
                <a:solidFill>
                  <a:schemeClr val="lt1"/>
                </a:solidFill>
                <a:latin typeface="Albert Sans"/>
                <a:ea typeface="Albert Sans"/>
                <a:cs typeface="Albert Sans"/>
                <a:sym typeface="Albert Sans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Albert Sans"/>
              <a:buChar char="○"/>
              <a:defRPr>
                <a:solidFill>
                  <a:schemeClr val="lt1"/>
                </a:solidFill>
                <a:latin typeface="Albert Sans"/>
                <a:ea typeface="Albert Sans"/>
                <a:cs typeface="Albert Sans"/>
                <a:sym typeface="Albert Sans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Albert Sans"/>
              <a:buChar char="■"/>
              <a:defRPr>
                <a:solidFill>
                  <a:schemeClr val="lt1"/>
                </a:solidFill>
                <a:latin typeface="Albert Sans"/>
                <a:ea typeface="Albert Sans"/>
                <a:cs typeface="Albert Sans"/>
                <a:sym typeface="Albert Sans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0" r:id="rId3"/>
    <p:sldLayoutId id="2147483653" r:id="rId4"/>
    <p:sldLayoutId id="2147483658" r:id="rId5"/>
    <p:sldLayoutId id="2147483669" r:id="rId6"/>
    <p:sldLayoutId id="2147483670" r:id="rId7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4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4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4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4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4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4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4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4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4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4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4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4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4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4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4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4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4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38" name="Google Shape;6838;p28"/>
          <p:cNvSpPr txBox="1">
            <a:spLocks noGrp="1"/>
          </p:cNvSpPr>
          <p:nvPr>
            <p:ph type="ctrTitle"/>
          </p:nvPr>
        </p:nvSpPr>
        <p:spPr>
          <a:xfrm>
            <a:off x="3308548" y="1221900"/>
            <a:ext cx="5154900" cy="1978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5000" dirty="0"/>
              <a:t>Adivina la palabra escondida</a:t>
            </a:r>
            <a:endParaRPr sz="5000" dirty="0"/>
          </a:p>
        </p:txBody>
      </p:sp>
      <p:sp>
        <p:nvSpPr>
          <p:cNvPr id="6839" name="Google Shape;6839;p28"/>
          <p:cNvSpPr txBox="1">
            <a:spLocks noGrp="1"/>
          </p:cNvSpPr>
          <p:nvPr>
            <p:ph type="subTitle" idx="1"/>
          </p:nvPr>
        </p:nvSpPr>
        <p:spPr>
          <a:xfrm>
            <a:off x="3308425" y="3333800"/>
            <a:ext cx="5155200" cy="365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" dirty="0"/>
              <a:t>C</a:t>
            </a:r>
            <a:r>
              <a:rPr lang="en" dirty="0"/>
              <a:t>ap 12 </a:t>
            </a:r>
            <a:endParaRPr dirty="0"/>
          </a:p>
        </p:txBody>
      </p:sp>
      <p:grpSp>
        <p:nvGrpSpPr>
          <p:cNvPr id="6840" name="Google Shape;6840;p28"/>
          <p:cNvGrpSpPr/>
          <p:nvPr/>
        </p:nvGrpSpPr>
        <p:grpSpPr>
          <a:xfrm rot="-542321" flipH="1">
            <a:off x="803217" y="1087925"/>
            <a:ext cx="1751824" cy="1883668"/>
            <a:chOff x="2423600" y="-1786450"/>
            <a:chExt cx="1547885" cy="1665834"/>
          </a:xfrm>
        </p:grpSpPr>
        <p:sp>
          <p:nvSpPr>
            <p:cNvPr id="6841" name="Google Shape;6841;p28"/>
            <p:cNvSpPr/>
            <p:nvPr/>
          </p:nvSpPr>
          <p:spPr>
            <a:xfrm>
              <a:off x="2423600" y="-1786450"/>
              <a:ext cx="1547885" cy="1665834"/>
            </a:xfrm>
            <a:custGeom>
              <a:avLst/>
              <a:gdLst/>
              <a:ahLst/>
              <a:cxnLst/>
              <a:rect l="l" t="t" r="r" b="b"/>
              <a:pathLst>
                <a:path w="45013" h="48443" extrusionOk="0">
                  <a:moveTo>
                    <a:pt x="23632" y="0"/>
                  </a:moveTo>
                  <a:lnTo>
                    <a:pt x="23422" y="21"/>
                  </a:lnTo>
                  <a:lnTo>
                    <a:pt x="23212" y="84"/>
                  </a:lnTo>
                  <a:lnTo>
                    <a:pt x="22685" y="316"/>
                  </a:lnTo>
                  <a:lnTo>
                    <a:pt x="22180" y="589"/>
                  </a:lnTo>
                  <a:lnTo>
                    <a:pt x="21675" y="884"/>
                  </a:lnTo>
                  <a:lnTo>
                    <a:pt x="21191" y="1242"/>
                  </a:lnTo>
                  <a:lnTo>
                    <a:pt x="20749" y="1621"/>
                  </a:lnTo>
                  <a:lnTo>
                    <a:pt x="20308" y="2020"/>
                  </a:lnTo>
                  <a:lnTo>
                    <a:pt x="19887" y="2441"/>
                  </a:lnTo>
                  <a:lnTo>
                    <a:pt x="19508" y="2904"/>
                  </a:lnTo>
                  <a:lnTo>
                    <a:pt x="19592" y="2610"/>
                  </a:lnTo>
                  <a:lnTo>
                    <a:pt x="19802" y="1852"/>
                  </a:lnTo>
                  <a:lnTo>
                    <a:pt x="19845" y="1705"/>
                  </a:lnTo>
                  <a:lnTo>
                    <a:pt x="19845" y="1536"/>
                  </a:lnTo>
                  <a:lnTo>
                    <a:pt x="19845" y="1368"/>
                  </a:lnTo>
                  <a:lnTo>
                    <a:pt x="19824" y="1221"/>
                  </a:lnTo>
                  <a:lnTo>
                    <a:pt x="19781" y="1052"/>
                  </a:lnTo>
                  <a:lnTo>
                    <a:pt x="19739" y="905"/>
                  </a:lnTo>
                  <a:lnTo>
                    <a:pt x="19655" y="779"/>
                  </a:lnTo>
                  <a:lnTo>
                    <a:pt x="19571" y="632"/>
                  </a:lnTo>
                  <a:lnTo>
                    <a:pt x="19403" y="463"/>
                  </a:lnTo>
                  <a:lnTo>
                    <a:pt x="19213" y="316"/>
                  </a:lnTo>
                  <a:lnTo>
                    <a:pt x="19003" y="211"/>
                  </a:lnTo>
                  <a:lnTo>
                    <a:pt x="18771" y="127"/>
                  </a:lnTo>
                  <a:lnTo>
                    <a:pt x="18540" y="84"/>
                  </a:lnTo>
                  <a:lnTo>
                    <a:pt x="18287" y="84"/>
                  </a:lnTo>
                  <a:lnTo>
                    <a:pt x="18056" y="127"/>
                  </a:lnTo>
                  <a:lnTo>
                    <a:pt x="17803" y="211"/>
                  </a:lnTo>
                  <a:lnTo>
                    <a:pt x="17298" y="484"/>
                  </a:lnTo>
                  <a:lnTo>
                    <a:pt x="16793" y="779"/>
                  </a:lnTo>
                  <a:lnTo>
                    <a:pt x="16309" y="1116"/>
                  </a:lnTo>
                  <a:lnTo>
                    <a:pt x="15867" y="1494"/>
                  </a:lnTo>
                  <a:lnTo>
                    <a:pt x="15425" y="1915"/>
                  </a:lnTo>
                  <a:lnTo>
                    <a:pt x="15026" y="2378"/>
                  </a:lnTo>
                  <a:lnTo>
                    <a:pt x="14647" y="2862"/>
                  </a:lnTo>
                  <a:lnTo>
                    <a:pt x="14289" y="3409"/>
                  </a:lnTo>
                  <a:lnTo>
                    <a:pt x="13952" y="3977"/>
                  </a:lnTo>
                  <a:lnTo>
                    <a:pt x="13637" y="4567"/>
                  </a:lnTo>
                  <a:lnTo>
                    <a:pt x="13342" y="5219"/>
                  </a:lnTo>
                  <a:lnTo>
                    <a:pt x="13090" y="5892"/>
                  </a:lnTo>
                  <a:lnTo>
                    <a:pt x="12837" y="6629"/>
                  </a:lnTo>
                  <a:lnTo>
                    <a:pt x="12627" y="7365"/>
                  </a:lnTo>
                  <a:lnTo>
                    <a:pt x="12437" y="8165"/>
                  </a:lnTo>
                  <a:lnTo>
                    <a:pt x="12269" y="8986"/>
                  </a:lnTo>
                  <a:lnTo>
                    <a:pt x="12122" y="8712"/>
                  </a:lnTo>
                  <a:lnTo>
                    <a:pt x="11953" y="8418"/>
                  </a:lnTo>
                  <a:lnTo>
                    <a:pt x="11785" y="8144"/>
                  </a:lnTo>
                  <a:lnTo>
                    <a:pt x="11596" y="7892"/>
                  </a:lnTo>
                  <a:lnTo>
                    <a:pt x="11385" y="7639"/>
                  </a:lnTo>
                  <a:lnTo>
                    <a:pt x="11175" y="7386"/>
                  </a:lnTo>
                  <a:lnTo>
                    <a:pt x="10943" y="7155"/>
                  </a:lnTo>
                  <a:lnTo>
                    <a:pt x="10691" y="6924"/>
                  </a:lnTo>
                  <a:lnTo>
                    <a:pt x="10459" y="6734"/>
                  </a:lnTo>
                  <a:lnTo>
                    <a:pt x="10186" y="6524"/>
                  </a:lnTo>
                  <a:lnTo>
                    <a:pt x="9912" y="6355"/>
                  </a:lnTo>
                  <a:lnTo>
                    <a:pt x="9639" y="6187"/>
                  </a:lnTo>
                  <a:lnTo>
                    <a:pt x="9365" y="6040"/>
                  </a:lnTo>
                  <a:lnTo>
                    <a:pt x="9070" y="5913"/>
                  </a:lnTo>
                  <a:lnTo>
                    <a:pt x="8755" y="5808"/>
                  </a:lnTo>
                  <a:lnTo>
                    <a:pt x="8460" y="5703"/>
                  </a:lnTo>
                  <a:lnTo>
                    <a:pt x="8060" y="5619"/>
                  </a:lnTo>
                  <a:lnTo>
                    <a:pt x="7660" y="5556"/>
                  </a:lnTo>
                  <a:lnTo>
                    <a:pt x="7261" y="5514"/>
                  </a:lnTo>
                  <a:lnTo>
                    <a:pt x="6461" y="5514"/>
                  </a:lnTo>
                  <a:lnTo>
                    <a:pt x="6061" y="5556"/>
                  </a:lnTo>
                  <a:lnTo>
                    <a:pt x="5682" y="5619"/>
                  </a:lnTo>
                  <a:lnTo>
                    <a:pt x="5304" y="5724"/>
                  </a:lnTo>
                  <a:lnTo>
                    <a:pt x="4925" y="5829"/>
                  </a:lnTo>
                  <a:lnTo>
                    <a:pt x="4546" y="5977"/>
                  </a:lnTo>
                  <a:lnTo>
                    <a:pt x="4188" y="6145"/>
                  </a:lnTo>
                  <a:lnTo>
                    <a:pt x="3852" y="6334"/>
                  </a:lnTo>
                  <a:lnTo>
                    <a:pt x="3515" y="6545"/>
                  </a:lnTo>
                  <a:lnTo>
                    <a:pt x="3178" y="6776"/>
                  </a:lnTo>
                  <a:lnTo>
                    <a:pt x="2863" y="7029"/>
                  </a:lnTo>
                  <a:lnTo>
                    <a:pt x="2568" y="7302"/>
                  </a:lnTo>
                  <a:lnTo>
                    <a:pt x="2273" y="7618"/>
                  </a:lnTo>
                  <a:lnTo>
                    <a:pt x="2000" y="7934"/>
                  </a:lnTo>
                  <a:lnTo>
                    <a:pt x="1747" y="8270"/>
                  </a:lnTo>
                  <a:lnTo>
                    <a:pt x="1495" y="8649"/>
                  </a:lnTo>
                  <a:lnTo>
                    <a:pt x="1263" y="9049"/>
                  </a:lnTo>
                  <a:lnTo>
                    <a:pt x="1032" y="9512"/>
                  </a:lnTo>
                  <a:lnTo>
                    <a:pt x="821" y="9996"/>
                  </a:lnTo>
                  <a:lnTo>
                    <a:pt x="632" y="10522"/>
                  </a:lnTo>
                  <a:lnTo>
                    <a:pt x="464" y="11069"/>
                  </a:lnTo>
                  <a:lnTo>
                    <a:pt x="316" y="11637"/>
                  </a:lnTo>
                  <a:lnTo>
                    <a:pt x="190" y="12205"/>
                  </a:lnTo>
                  <a:lnTo>
                    <a:pt x="106" y="12795"/>
                  </a:lnTo>
                  <a:lnTo>
                    <a:pt x="43" y="13384"/>
                  </a:lnTo>
                  <a:lnTo>
                    <a:pt x="1" y="13994"/>
                  </a:lnTo>
                  <a:lnTo>
                    <a:pt x="1" y="14583"/>
                  </a:lnTo>
                  <a:lnTo>
                    <a:pt x="43" y="15151"/>
                  </a:lnTo>
                  <a:lnTo>
                    <a:pt x="106" y="15720"/>
                  </a:lnTo>
                  <a:lnTo>
                    <a:pt x="211" y="16267"/>
                  </a:lnTo>
                  <a:lnTo>
                    <a:pt x="358" y="16793"/>
                  </a:lnTo>
                  <a:lnTo>
                    <a:pt x="527" y="17277"/>
                  </a:lnTo>
                  <a:lnTo>
                    <a:pt x="632" y="17529"/>
                  </a:lnTo>
                  <a:lnTo>
                    <a:pt x="758" y="17761"/>
                  </a:lnTo>
                  <a:lnTo>
                    <a:pt x="885" y="17971"/>
                  </a:lnTo>
                  <a:lnTo>
                    <a:pt x="1032" y="18182"/>
                  </a:lnTo>
                  <a:lnTo>
                    <a:pt x="1179" y="18371"/>
                  </a:lnTo>
                  <a:lnTo>
                    <a:pt x="1326" y="18561"/>
                  </a:lnTo>
                  <a:lnTo>
                    <a:pt x="1495" y="18729"/>
                  </a:lnTo>
                  <a:lnTo>
                    <a:pt x="1663" y="18897"/>
                  </a:lnTo>
                  <a:lnTo>
                    <a:pt x="1853" y="19045"/>
                  </a:lnTo>
                  <a:lnTo>
                    <a:pt x="2042" y="19192"/>
                  </a:lnTo>
                  <a:lnTo>
                    <a:pt x="2231" y="19318"/>
                  </a:lnTo>
                  <a:lnTo>
                    <a:pt x="2442" y="19423"/>
                  </a:lnTo>
                  <a:lnTo>
                    <a:pt x="2652" y="19529"/>
                  </a:lnTo>
                  <a:lnTo>
                    <a:pt x="2884" y="19613"/>
                  </a:lnTo>
                  <a:lnTo>
                    <a:pt x="3115" y="19697"/>
                  </a:lnTo>
                  <a:lnTo>
                    <a:pt x="3347" y="19760"/>
                  </a:lnTo>
                  <a:lnTo>
                    <a:pt x="3662" y="19907"/>
                  </a:lnTo>
                  <a:lnTo>
                    <a:pt x="3304" y="20560"/>
                  </a:lnTo>
                  <a:lnTo>
                    <a:pt x="2968" y="21191"/>
                  </a:lnTo>
                  <a:lnTo>
                    <a:pt x="2673" y="21864"/>
                  </a:lnTo>
                  <a:lnTo>
                    <a:pt x="2379" y="22538"/>
                  </a:lnTo>
                  <a:lnTo>
                    <a:pt x="2105" y="23232"/>
                  </a:lnTo>
                  <a:lnTo>
                    <a:pt x="1853" y="23927"/>
                  </a:lnTo>
                  <a:lnTo>
                    <a:pt x="1621" y="24621"/>
                  </a:lnTo>
                  <a:lnTo>
                    <a:pt x="1411" y="25336"/>
                  </a:lnTo>
                  <a:lnTo>
                    <a:pt x="1200" y="26052"/>
                  </a:lnTo>
                  <a:lnTo>
                    <a:pt x="1032" y="26788"/>
                  </a:lnTo>
                  <a:lnTo>
                    <a:pt x="885" y="27504"/>
                  </a:lnTo>
                  <a:lnTo>
                    <a:pt x="758" y="28240"/>
                  </a:lnTo>
                  <a:lnTo>
                    <a:pt x="653" y="28998"/>
                  </a:lnTo>
                  <a:lnTo>
                    <a:pt x="569" y="29735"/>
                  </a:lnTo>
                  <a:lnTo>
                    <a:pt x="506" y="30471"/>
                  </a:lnTo>
                  <a:lnTo>
                    <a:pt x="464" y="31229"/>
                  </a:lnTo>
                  <a:lnTo>
                    <a:pt x="443" y="31692"/>
                  </a:lnTo>
                  <a:lnTo>
                    <a:pt x="443" y="32176"/>
                  </a:lnTo>
                  <a:lnTo>
                    <a:pt x="464" y="32639"/>
                  </a:lnTo>
                  <a:lnTo>
                    <a:pt x="506" y="33080"/>
                  </a:lnTo>
                  <a:lnTo>
                    <a:pt x="548" y="33522"/>
                  </a:lnTo>
                  <a:lnTo>
                    <a:pt x="611" y="33964"/>
                  </a:lnTo>
                  <a:lnTo>
                    <a:pt x="674" y="34406"/>
                  </a:lnTo>
                  <a:lnTo>
                    <a:pt x="779" y="34827"/>
                  </a:lnTo>
                  <a:lnTo>
                    <a:pt x="863" y="35248"/>
                  </a:lnTo>
                  <a:lnTo>
                    <a:pt x="990" y="35669"/>
                  </a:lnTo>
                  <a:lnTo>
                    <a:pt x="1116" y="36069"/>
                  </a:lnTo>
                  <a:lnTo>
                    <a:pt x="1263" y="36468"/>
                  </a:lnTo>
                  <a:lnTo>
                    <a:pt x="1411" y="36847"/>
                  </a:lnTo>
                  <a:lnTo>
                    <a:pt x="1579" y="37226"/>
                  </a:lnTo>
                  <a:lnTo>
                    <a:pt x="1747" y="37605"/>
                  </a:lnTo>
                  <a:lnTo>
                    <a:pt x="1937" y="37984"/>
                  </a:lnTo>
                  <a:lnTo>
                    <a:pt x="2126" y="38341"/>
                  </a:lnTo>
                  <a:lnTo>
                    <a:pt x="2337" y="38699"/>
                  </a:lnTo>
                  <a:lnTo>
                    <a:pt x="2568" y="39036"/>
                  </a:lnTo>
                  <a:lnTo>
                    <a:pt x="2799" y="39393"/>
                  </a:lnTo>
                  <a:lnTo>
                    <a:pt x="3283" y="40046"/>
                  </a:lnTo>
                  <a:lnTo>
                    <a:pt x="3831" y="40677"/>
                  </a:lnTo>
                  <a:lnTo>
                    <a:pt x="4399" y="41287"/>
                  </a:lnTo>
                  <a:lnTo>
                    <a:pt x="5009" y="41877"/>
                  </a:lnTo>
                  <a:lnTo>
                    <a:pt x="5640" y="42424"/>
                  </a:lnTo>
                  <a:lnTo>
                    <a:pt x="6314" y="42971"/>
                  </a:lnTo>
                  <a:lnTo>
                    <a:pt x="7008" y="43476"/>
                  </a:lnTo>
                  <a:lnTo>
                    <a:pt x="7745" y="43939"/>
                  </a:lnTo>
                  <a:lnTo>
                    <a:pt x="8502" y="44402"/>
                  </a:lnTo>
                  <a:lnTo>
                    <a:pt x="9260" y="44823"/>
                  </a:lnTo>
                  <a:lnTo>
                    <a:pt x="10059" y="45222"/>
                  </a:lnTo>
                  <a:lnTo>
                    <a:pt x="10880" y="45601"/>
                  </a:lnTo>
                  <a:lnTo>
                    <a:pt x="11722" y="45959"/>
                  </a:lnTo>
                  <a:lnTo>
                    <a:pt x="12564" y="46296"/>
                  </a:lnTo>
                  <a:lnTo>
                    <a:pt x="13426" y="46611"/>
                  </a:lnTo>
                  <a:lnTo>
                    <a:pt x="14289" y="46885"/>
                  </a:lnTo>
                  <a:lnTo>
                    <a:pt x="15173" y="47137"/>
                  </a:lnTo>
                  <a:lnTo>
                    <a:pt x="16078" y="47390"/>
                  </a:lnTo>
                  <a:lnTo>
                    <a:pt x="16962" y="47600"/>
                  </a:lnTo>
                  <a:lnTo>
                    <a:pt x="17866" y="47790"/>
                  </a:lnTo>
                  <a:lnTo>
                    <a:pt x="18750" y="47958"/>
                  </a:lnTo>
                  <a:lnTo>
                    <a:pt x="19655" y="48105"/>
                  </a:lnTo>
                  <a:lnTo>
                    <a:pt x="20770" y="48253"/>
                  </a:lnTo>
                  <a:lnTo>
                    <a:pt x="21907" y="48358"/>
                  </a:lnTo>
                  <a:lnTo>
                    <a:pt x="23043" y="48421"/>
                  </a:lnTo>
                  <a:lnTo>
                    <a:pt x="24201" y="48442"/>
                  </a:lnTo>
                  <a:lnTo>
                    <a:pt x="25063" y="48421"/>
                  </a:lnTo>
                  <a:lnTo>
                    <a:pt x="25905" y="48400"/>
                  </a:lnTo>
                  <a:lnTo>
                    <a:pt x="26768" y="48337"/>
                  </a:lnTo>
                  <a:lnTo>
                    <a:pt x="27589" y="48253"/>
                  </a:lnTo>
                  <a:lnTo>
                    <a:pt x="28409" y="48169"/>
                  </a:lnTo>
                  <a:lnTo>
                    <a:pt x="29209" y="48042"/>
                  </a:lnTo>
                  <a:lnTo>
                    <a:pt x="29987" y="47895"/>
                  </a:lnTo>
                  <a:lnTo>
                    <a:pt x="30766" y="47748"/>
                  </a:lnTo>
                  <a:lnTo>
                    <a:pt x="31524" y="47558"/>
                  </a:lnTo>
                  <a:lnTo>
                    <a:pt x="32281" y="47348"/>
                  </a:lnTo>
                  <a:lnTo>
                    <a:pt x="32997" y="47137"/>
                  </a:lnTo>
                  <a:lnTo>
                    <a:pt x="33712" y="46885"/>
                  </a:lnTo>
                  <a:lnTo>
                    <a:pt x="34407" y="46632"/>
                  </a:lnTo>
                  <a:lnTo>
                    <a:pt x="35080" y="46338"/>
                  </a:lnTo>
                  <a:lnTo>
                    <a:pt x="35753" y="46043"/>
                  </a:lnTo>
                  <a:lnTo>
                    <a:pt x="36385" y="45728"/>
                  </a:lnTo>
                  <a:lnTo>
                    <a:pt x="37016" y="45391"/>
                  </a:lnTo>
                  <a:lnTo>
                    <a:pt x="37626" y="45033"/>
                  </a:lnTo>
                  <a:lnTo>
                    <a:pt x="38215" y="44654"/>
                  </a:lnTo>
                  <a:lnTo>
                    <a:pt x="38763" y="44254"/>
                  </a:lnTo>
                  <a:lnTo>
                    <a:pt x="39310" y="43855"/>
                  </a:lnTo>
                  <a:lnTo>
                    <a:pt x="39836" y="43434"/>
                  </a:lnTo>
                  <a:lnTo>
                    <a:pt x="40341" y="42971"/>
                  </a:lnTo>
                  <a:lnTo>
                    <a:pt x="40825" y="42508"/>
                  </a:lnTo>
                  <a:lnTo>
                    <a:pt x="41288" y="42045"/>
                  </a:lnTo>
                  <a:lnTo>
                    <a:pt x="41730" y="41540"/>
                  </a:lnTo>
                  <a:lnTo>
                    <a:pt x="42151" y="41035"/>
                  </a:lnTo>
                  <a:lnTo>
                    <a:pt x="42529" y="40509"/>
                  </a:lnTo>
                  <a:lnTo>
                    <a:pt x="42908" y="39962"/>
                  </a:lnTo>
                  <a:lnTo>
                    <a:pt x="43245" y="39393"/>
                  </a:lnTo>
                  <a:lnTo>
                    <a:pt x="43560" y="38825"/>
                  </a:lnTo>
                  <a:lnTo>
                    <a:pt x="43855" y="38215"/>
                  </a:lnTo>
                  <a:lnTo>
                    <a:pt x="44086" y="37710"/>
                  </a:lnTo>
                  <a:lnTo>
                    <a:pt x="44297" y="37184"/>
                  </a:lnTo>
                  <a:lnTo>
                    <a:pt x="44465" y="36658"/>
                  </a:lnTo>
                  <a:lnTo>
                    <a:pt x="44634" y="36132"/>
                  </a:lnTo>
                  <a:lnTo>
                    <a:pt x="44760" y="35585"/>
                  </a:lnTo>
                  <a:lnTo>
                    <a:pt x="44844" y="35059"/>
                  </a:lnTo>
                  <a:lnTo>
                    <a:pt x="44928" y="34511"/>
                  </a:lnTo>
                  <a:lnTo>
                    <a:pt x="44970" y="33943"/>
                  </a:lnTo>
                  <a:lnTo>
                    <a:pt x="45012" y="33396"/>
                  </a:lnTo>
                  <a:lnTo>
                    <a:pt x="45012" y="32828"/>
                  </a:lnTo>
                  <a:lnTo>
                    <a:pt x="44991" y="32281"/>
                  </a:lnTo>
                  <a:lnTo>
                    <a:pt x="44928" y="31713"/>
                  </a:lnTo>
                  <a:lnTo>
                    <a:pt x="44865" y="31144"/>
                  </a:lnTo>
                  <a:lnTo>
                    <a:pt x="44760" y="30555"/>
                  </a:lnTo>
                  <a:lnTo>
                    <a:pt x="44634" y="29987"/>
                  </a:lnTo>
                  <a:lnTo>
                    <a:pt x="44486" y="29419"/>
                  </a:lnTo>
                  <a:lnTo>
                    <a:pt x="44318" y="28830"/>
                  </a:lnTo>
                  <a:lnTo>
                    <a:pt x="44108" y="28240"/>
                  </a:lnTo>
                  <a:lnTo>
                    <a:pt x="43897" y="27672"/>
                  </a:lnTo>
                  <a:lnTo>
                    <a:pt x="43645" y="27083"/>
                  </a:lnTo>
                  <a:lnTo>
                    <a:pt x="43371" y="26494"/>
                  </a:lnTo>
                  <a:lnTo>
                    <a:pt x="43076" y="25905"/>
                  </a:lnTo>
                  <a:lnTo>
                    <a:pt x="42761" y="25315"/>
                  </a:lnTo>
                  <a:lnTo>
                    <a:pt x="42424" y="24726"/>
                  </a:lnTo>
                  <a:lnTo>
                    <a:pt x="42045" y="24116"/>
                  </a:lnTo>
                  <a:lnTo>
                    <a:pt x="41645" y="23527"/>
                  </a:lnTo>
                  <a:lnTo>
                    <a:pt x="41246" y="22938"/>
                  </a:lnTo>
                  <a:lnTo>
                    <a:pt x="40804" y="22348"/>
                  </a:lnTo>
                  <a:lnTo>
                    <a:pt x="40341" y="21759"/>
                  </a:lnTo>
                  <a:lnTo>
                    <a:pt x="39836" y="21170"/>
                  </a:lnTo>
                  <a:lnTo>
                    <a:pt x="39331" y="20560"/>
                  </a:lnTo>
                  <a:lnTo>
                    <a:pt x="38784" y="19970"/>
                  </a:lnTo>
                  <a:lnTo>
                    <a:pt x="38678" y="19781"/>
                  </a:lnTo>
                  <a:lnTo>
                    <a:pt x="38531" y="19613"/>
                  </a:lnTo>
                  <a:lnTo>
                    <a:pt x="38384" y="19465"/>
                  </a:lnTo>
                  <a:lnTo>
                    <a:pt x="38194" y="19339"/>
                  </a:lnTo>
                  <a:lnTo>
                    <a:pt x="38131" y="19276"/>
                  </a:lnTo>
                  <a:lnTo>
                    <a:pt x="38405" y="19023"/>
                  </a:lnTo>
                  <a:lnTo>
                    <a:pt x="38678" y="18729"/>
                  </a:lnTo>
                  <a:lnTo>
                    <a:pt x="38910" y="18434"/>
                  </a:lnTo>
                  <a:lnTo>
                    <a:pt x="39120" y="18119"/>
                  </a:lnTo>
                  <a:lnTo>
                    <a:pt x="39310" y="17782"/>
                  </a:lnTo>
                  <a:lnTo>
                    <a:pt x="39478" y="17445"/>
                  </a:lnTo>
                  <a:lnTo>
                    <a:pt x="39625" y="17066"/>
                  </a:lnTo>
                  <a:lnTo>
                    <a:pt x="39752" y="16709"/>
                  </a:lnTo>
                  <a:lnTo>
                    <a:pt x="39857" y="16330"/>
                  </a:lnTo>
                  <a:lnTo>
                    <a:pt x="39941" y="15930"/>
                  </a:lnTo>
                  <a:lnTo>
                    <a:pt x="40004" y="15530"/>
                  </a:lnTo>
                  <a:lnTo>
                    <a:pt x="40025" y="15151"/>
                  </a:lnTo>
                  <a:lnTo>
                    <a:pt x="40046" y="14752"/>
                  </a:lnTo>
                  <a:lnTo>
                    <a:pt x="40046" y="14352"/>
                  </a:lnTo>
                  <a:lnTo>
                    <a:pt x="40025" y="13973"/>
                  </a:lnTo>
                  <a:lnTo>
                    <a:pt x="40004" y="13594"/>
                  </a:lnTo>
                  <a:lnTo>
                    <a:pt x="39899" y="12963"/>
                  </a:lnTo>
                  <a:lnTo>
                    <a:pt x="39752" y="12353"/>
                  </a:lnTo>
                  <a:lnTo>
                    <a:pt x="39562" y="11785"/>
                  </a:lnTo>
                  <a:lnTo>
                    <a:pt x="39352" y="11237"/>
                  </a:lnTo>
                  <a:lnTo>
                    <a:pt x="39099" y="10711"/>
                  </a:lnTo>
                  <a:lnTo>
                    <a:pt x="38826" y="10206"/>
                  </a:lnTo>
                  <a:lnTo>
                    <a:pt x="38531" y="9743"/>
                  </a:lnTo>
                  <a:lnTo>
                    <a:pt x="38236" y="9301"/>
                  </a:lnTo>
                  <a:lnTo>
                    <a:pt x="37900" y="8881"/>
                  </a:lnTo>
                  <a:lnTo>
                    <a:pt x="37584" y="8481"/>
                  </a:lnTo>
                  <a:lnTo>
                    <a:pt x="37247" y="8123"/>
                  </a:lnTo>
                  <a:lnTo>
                    <a:pt x="36911" y="7786"/>
                  </a:lnTo>
                  <a:lnTo>
                    <a:pt x="36595" y="7471"/>
                  </a:lnTo>
                  <a:lnTo>
                    <a:pt x="36279" y="7197"/>
                  </a:lnTo>
                  <a:lnTo>
                    <a:pt x="35711" y="6713"/>
                  </a:lnTo>
                  <a:lnTo>
                    <a:pt x="35375" y="6482"/>
                  </a:lnTo>
                  <a:lnTo>
                    <a:pt x="34933" y="6187"/>
                  </a:lnTo>
                  <a:lnTo>
                    <a:pt x="34407" y="5871"/>
                  </a:lnTo>
                  <a:lnTo>
                    <a:pt x="34112" y="5703"/>
                  </a:lnTo>
                  <a:lnTo>
                    <a:pt x="33796" y="5556"/>
                  </a:lnTo>
                  <a:lnTo>
                    <a:pt x="33460" y="5387"/>
                  </a:lnTo>
                  <a:lnTo>
                    <a:pt x="33102" y="5261"/>
                  </a:lnTo>
                  <a:lnTo>
                    <a:pt x="32744" y="5135"/>
                  </a:lnTo>
                  <a:lnTo>
                    <a:pt x="32365" y="5030"/>
                  </a:lnTo>
                  <a:lnTo>
                    <a:pt x="31966" y="4924"/>
                  </a:lnTo>
                  <a:lnTo>
                    <a:pt x="31566" y="4861"/>
                  </a:lnTo>
                  <a:lnTo>
                    <a:pt x="31145" y="4819"/>
                  </a:lnTo>
                  <a:lnTo>
                    <a:pt x="30724" y="4798"/>
                  </a:lnTo>
                  <a:lnTo>
                    <a:pt x="30261" y="4819"/>
                  </a:lnTo>
                  <a:lnTo>
                    <a:pt x="29819" y="4882"/>
                  </a:lnTo>
                  <a:lnTo>
                    <a:pt x="29398" y="4966"/>
                  </a:lnTo>
                  <a:lnTo>
                    <a:pt x="28998" y="5093"/>
                  </a:lnTo>
                  <a:lnTo>
                    <a:pt x="28599" y="5261"/>
                  </a:lnTo>
                  <a:lnTo>
                    <a:pt x="28220" y="5450"/>
                  </a:lnTo>
                  <a:lnTo>
                    <a:pt x="27862" y="5682"/>
                  </a:lnTo>
                  <a:lnTo>
                    <a:pt x="27504" y="5956"/>
                  </a:lnTo>
                  <a:lnTo>
                    <a:pt x="27273" y="6187"/>
                  </a:lnTo>
                  <a:lnTo>
                    <a:pt x="27020" y="6418"/>
                  </a:lnTo>
                  <a:lnTo>
                    <a:pt x="27315" y="5640"/>
                  </a:lnTo>
                  <a:lnTo>
                    <a:pt x="27589" y="4840"/>
                  </a:lnTo>
                  <a:lnTo>
                    <a:pt x="27631" y="4672"/>
                  </a:lnTo>
                  <a:lnTo>
                    <a:pt x="27652" y="4525"/>
                  </a:lnTo>
                  <a:lnTo>
                    <a:pt x="27652" y="4356"/>
                  </a:lnTo>
                  <a:lnTo>
                    <a:pt x="27631" y="4188"/>
                  </a:lnTo>
                  <a:lnTo>
                    <a:pt x="27589" y="4020"/>
                  </a:lnTo>
                  <a:lnTo>
                    <a:pt x="27546" y="3872"/>
                  </a:lnTo>
                  <a:lnTo>
                    <a:pt x="27462" y="3725"/>
                  </a:lnTo>
                  <a:lnTo>
                    <a:pt x="27357" y="3578"/>
                  </a:lnTo>
                  <a:lnTo>
                    <a:pt x="27231" y="3409"/>
                  </a:lnTo>
                  <a:lnTo>
                    <a:pt x="27062" y="3262"/>
                  </a:lnTo>
                  <a:lnTo>
                    <a:pt x="26873" y="3157"/>
                  </a:lnTo>
                  <a:lnTo>
                    <a:pt x="26663" y="3052"/>
                  </a:lnTo>
                  <a:lnTo>
                    <a:pt x="26452" y="3009"/>
                  </a:lnTo>
                  <a:lnTo>
                    <a:pt x="26242" y="2967"/>
                  </a:lnTo>
                  <a:lnTo>
                    <a:pt x="26031" y="2988"/>
                  </a:lnTo>
                  <a:lnTo>
                    <a:pt x="25800" y="3031"/>
                  </a:lnTo>
                  <a:lnTo>
                    <a:pt x="25421" y="3136"/>
                  </a:lnTo>
                  <a:lnTo>
                    <a:pt x="25063" y="3283"/>
                  </a:lnTo>
                  <a:lnTo>
                    <a:pt x="24727" y="3451"/>
                  </a:lnTo>
                  <a:lnTo>
                    <a:pt x="24390" y="3641"/>
                  </a:lnTo>
                  <a:lnTo>
                    <a:pt x="24621" y="3178"/>
                  </a:lnTo>
                  <a:lnTo>
                    <a:pt x="24832" y="2694"/>
                  </a:lnTo>
                  <a:lnTo>
                    <a:pt x="24916" y="2420"/>
                  </a:lnTo>
                  <a:lnTo>
                    <a:pt x="25000" y="2147"/>
                  </a:lnTo>
                  <a:lnTo>
                    <a:pt x="25063" y="1852"/>
                  </a:lnTo>
                  <a:lnTo>
                    <a:pt x="25105" y="1557"/>
                  </a:lnTo>
                  <a:lnTo>
                    <a:pt x="25105" y="1410"/>
                  </a:lnTo>
                  <a:lnTo>
                    <a:pt x="25105" y="1284"/>
                  </a:lnTo>
                  <a:lnTo>
                    <a:pt x="25084" y="1137"/>
                  </a:lnTo>
                  <a:lnTo>
                    <a:pt x="25042" y="989"/>
                  </a:lnTo>
                  <a:lnTo>
                    <a:pt x="25000" y="863"/>
                  </a:lnTo>
                  <a:lnTo>
                    <a:pt x="24937" y="737"/>
                  </a:lnTo>
                  <a:lnTo>
                    <a:pt x="24853" y="611"/>
                  </a:lnTo>
                  <a:lnTo>
                    <a:pt x="24769" y="484"/>
                  </a:lnTo>
                  <a:lnTo>
                    <a:pt x="24621" y="337"/>
                  </a:lnTo>
                  <a:lnTo>
                    <a:pt x="24432" y="211"/>
                  </a:lnTo>
                  <a:lnTo>
                    <a:pt x="24243" y="127"/>
                  </a:lnTo>
                  <a:lnTo>
                    <a:pt x="24032" y="42"/>
                  </a:lnTo>
                  <a:lnTo>
                    <a:pt x="23843" y="21"/>
                  </a:lnTo>
                  <a:lnTo>
                    <a:pt x="2363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dist="95250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2" name="Google Shape;6842;p28"/>
            <p:cNvSpPr/>
            <p:nvPr/>
          </p:nvSpPr>
          <p:spPr>
            <a:xfrm>
              <a:off x="2517682" y="-1716989"/>
              <a:ext cx="1374193" cy="1508786"/>
            </a:xfrm>
            <a:custGeom>
              <a:avLst/>
              <a:gdLst/>
              <a:ahLst/>
              <a:cxnLst/>
              <a:rect l="l" t="t" r="r" b="b"/>
              <a:pathLst>
                <a:path w="39962" h="43876" extrusionOk="0">
                  <a:moveTo>
                    <a:pt x="20476" y="0"/>
                  </a:moveTo>
                  <a:lnTo>
                    <a:pt x="20097" y="232"/>
                  </a:lnTo>
                  <a:lnTo>
                    <a:pt x="19739" y="463"/>
                  </a:lnTo>
                  <a:lnTo>
                    <a:pt x="19402" y="737"/>
                  </a:lnTo>
                  <a:lnTo>
                    <a:pt x="19066" y="1032"/>
                  </a:lnTo>
                  <a:lnTo>
                    <a:pt x="18771" y="1326"/>
                  </a:lnTo>
                  <a:lnTo>
                    <a:pt x="18476" y="1663"/>
                  </a:lnTo>
                  <a:lnTo>
                    <a:pt x="18203" y="2000"/>
                  </a:lnTo>
                  <a:lnTo>
                    <a:pt x="17950" y="2336"/>
                  </a:lnTo>
                  <a:lnTo>
                    <a:pt x="17445" y="3073"/>
                  </a:lnTo>
                  <a:lnTo>
                    <a:pt x="16961" y="3809"/>
                  </a:lnTo>
                  <a:lnTo>
                    <a:pt x="16477" y="4546"/>
                  </a:lnTo>
                  <a:lnTo>
                    <a:pt x="15993" y="5261"/>
                  </a:lnTo>
                  <a:lnTo>
                    <a:pt x="15951" y="5303"/>
                  </a:lnTo>
                  <a:lnTo>
                    <a:pt x="15888" y="5324"/>
                  </a:lnTo>
                  <a:lnTo>
                    <a:pt x="15825" y="5345"/>
                  </a:lnTo>
                  <a:lnTo>
                    <a:pt x="15762" y="5324"/>
                  </a:lnTo>
                  <a:lnTo>
                    <a:pt x="15699" y="5303"/>
                  </a:lnTo>
                  <a:lnTo>
                    <a:pt x="15657" y="5240"/>
                  </a:lnTo>
                  <a:lnTo>
                    <a:pt x="15657" y="5177"/>
                  </a:lnTo>
                  <a:lnTo>
                    <a:pt x="15657" y="5114"/>
                  </a:lnTo>
                  <a:lnTo>
                    <a:pt x="15678" y="5051"/>
                  </a:lnTo>
                  <a:lnTo>
                    <a:pt x="15657" y="5051"/>
                  </a:lnTo>
                  <a:lnTo>
                    <a:pt x="15467" y="4777"/>
                  </a:lnTo>
                  <a:lnTo>
                    <a:pt x="15320" y="4483"/>
                  </a:lnTo>
                  <a:lnTo>
                    <a:pt x="15194" y="4209"/>
                  </a:lnTo>
                  <a:lnTo>
                    <a:pt x="15088" y="3914"/>
                  </a:lnTo>
                  <a:lnTo>
                    <a:pt x="15004" y="3599"/>
                  </a:lnTo>
                  <a:lnTo>
                    <a:pt x="14941" y="3304"/>
                  </a:lnTo>
                  <a:lnTo>
                    <a:pt x="14899" y="3010"/>
                  </a:lnTo>
                  <a:lnTo>
                    <a:pt x="14878" y="2694"/>
                  </a:lnTo>
                  <a:lnTo>
                    <a:pt x="14878" y="2378"/>
                  </a:lnTo>
                  <a:lnTo>
                    <a:pt x="14878" y="2063"/>
                  </a:lnTo>
                  <a:lnTo>
                    <a:pt x="14941" y="1452"/>
                  </a:lnTo>
                  <a:lnTo>
                    <a:pt x="15046" y="821"/>
                  </a:lnTo>
                  <a:lnTo>
                    <a:pt x="15173" y="190"/>
                  </a:lnTo>
                  <a:lnTo>
                    <a:pt x="14941" y="358"/>
                  </a:lnTo>
                  <a:lnTo>
                    <a:pt x="14731" y="527"/>
                  </a:lnTo>
                  <a:lnTo>
                    <a:pt x="14331" y="905"/>
                  </a:lnTo>
                  <a:lnTo>
                    <a:pt x="13973" y="1305"/>
                  </a:lnTo>
                  <a:lnTo>
                    <a:pt x="13636" y="1726"/>
                  </a:lnTo>
                  <a:lnTo>
                    <a:pt x="13300" y="2168"/>
                  </a:lnTo>
                  <a:lnTo>
                    <a:pt x="13005" y="2652"/>
                  </a:lnTo>
                  <a:lnTo>
                    <a:pt x="12732" y="3115"/>
                  </a:lnTo>
                  <a:lnTo>
                    <a:pt x="12458" y="3620"/>
                  </a:lnTo>
                  <a:lnTo>
                    <a:pt x="12311" y="3872"/>
                  </a:lnTo>
                  <a:lnTo>
                    <a:pt x="12205" y="4125"/>
                  </a:lnTo>
                  <a:lnTo>
                    <a:pt x="11995" y="4630"/>
                  </a:lnTo>
                  <a:lnTo>
                    <a:pt x="11827" y="5156"/>
                  </a:lnTo>
                  <a:lnTo>
                    <a:pt x="11679" y="5682"/>
                  </a:lnTo>
                  <a:lnTo>
                    <a:pt x="11448" y="6713"/>
                  </a:lnTo>
                  <a:lnTo>
                    <a:pt x="11322" y="7260"/>
                  </a:lnTo>
                  <a:lnTo>
                    <a:pt x="11174" y="7786"/>
                  </a:lnTo>
                  <a:lnTo>
                    <a:pt x="13152" y="5914"/>
                  </a:lnTo>
                  <a:lnTo>
                    <a:pt x="13216" y="5893"/>
                  </a:lnTo>
                  <a:lnTo>
                    <a:pt x="13237" y="5914"/>
                  </a:lnTo>
                  <a:lnTo>
                    <a:pt x="13258" y="5956"/>
                  </a:lnTo>
                  <a:lnTo>
                    <a:pt x="13258" y="5998"/>
                  </a:lnTo>
                  <a:lnTo>
                    <a:pt x="11027" y="8313"/>
                  </a:lnTo>
                  <a:lnTo>
                    <a:pt x="10985" y="8397"/>
                  </a:lnTo>
                  <a:lnTo>
                    <a:pt x="10943" y="8481"/>
                  </a:lnTo>
                  <a:lnTo>
                    <a:pt x="10880" y="8544"/>
                  </a:lnTo>
                  <a:lnTo>
                    <a:pt x="10817" y="8586"/>
                  </a:lnTo>
                  <a:lnTo>
                    <a:pt x="10732" y="8607"/>
                  </a:lnTo>
                  <a:lnTo>
                    <a:pt x="9807" y="9596"/>
                  </a:lnTo>
                  <a:lnTo>
                    <a:pt x="8860" y="10627"/>
                  </a:lnTo>
                  <a:lnTo>
                    <a:pt x="8839" y="10712"/>
                  </a:lnTo>
                  <a:lnTo>
                    <a:pt x="8817" y="10754"/>
                  </a:lnTo>
                  <a:lnTo>
                    <a:pt x="8796" y="10775"/>
                  </a:lnTo>
                  <a:lnTo>
                    <a:pt x="8712" y="10796"/>
                  </a:lnTo>
                  <a:lnTo>
                    <a:pt x="7786" y="11848"/>
                  </a:lnTo>
                  <a:lnTo>
                    <a:pt x="6860" y="12942"/>
                  </a:lnTo>
                  <a:lnTo>
                    <a:pt x="5977" y="14057"/>
                  </a:lnTo>
                  <a:lnTo>
                    <a:pt x="5114" y="15194"/>
                  </a:lnTo>
                  <a:lnTo>
                    <a:pt x="4714" y="15762"/>
                  </a:lnTo>
                  <a:lnTo>
                    <a:pt x="4314" y="16330"/>
                  </a:lnTo>
                  <a:lnTo>
                    <a:pt x="3914" y="16919"/>
                  </a:lnTo>
                  <a:lnTo>
                    <a:pt x="3536" y="17509"/>
                  </a:lnTo>
                  <a:lnTo>
                    <a:pt x="3178" y="18119"/>
                  </a:lnTo>
                  <a:lnTo>
                    <a:pt x="2841" y="18729"/>
                  </a:lnTo>
                  <a:lnTo>
                    <a:pt x="2504" y="19339"/>
                  </a:lnTo>
                  <a:lnTo>
                    <a:pt x="2189" y="19950"/>
                  </a:lnTo>
                  <a:lnTo>
                    <a:pt x="1894" y="20581"/>
                  </a:lnTo>
                  <a:lnTo>
                    <a:pt x="1600" y="21212"/>
                  </a:lnTo>
                  <a:lnTo>
                    <a:pt x="1347" y="21843"/>
                  </a:lnTo>
                  <a:lnTo>
                    <a:pt x="1116" y="22496"/>
                  </a:lnTo>
                  <a:lnTo>
                    <a:pt x="884" y="23148"/>
                  </a:lnTo>
                  <a:lnTo>
                    <a:pt x="695" y="23800"/>
                  </a:lnTo>
                  <a:lnTo>
                    <a:pt x="526" y="24474"/>
                  </a:lnTo>
                  <a:lnTo>
                    <a:pt x="358" y="25147"/>
                  </a:lnTo>
                  <a:lnTo>
                    <a:pt x="232" y="25821"/>
                  </a:lnTo>
                  <a:lnTo>
                    <a:pt x="148" y="26494"/>
                  </a:lnTo>
                  <a:lnTo>
                    <a:pt x="63" y="27188"/>
                  </a:lnTo>
                  <a:lnTo>
                    <a:pt x="21" y="27904"/>
                  </a:lnTo>
                  <a:lnTo>
                    <a:pt x="0" y="28619"/>
                  </a:lnTo>
                  <a:lnTo>
                    <a:pt x="0" y="29335"/>
                  </a:lnTo>
                  <a:lnTo>
                    <a:pt x="42" y="30050"/>
                  </a:lnTo>
                  <a:lnTo>
                    <a:pt x="106" y="30787"/>
                  </a:lnTo>
                  <a:lnTo>
                    <a:pt x="169" y="31250"/>
                  </a:lnTo>
                  <a:lnTo>
                    <a:pt x="253" y="31734"/>
                  </a:lnTo>
                  <a:lnTo>
                    <a:pt x="337" y="32176"/>
                  </a:lnTo>
                  <a:lnTo>
                    <a:pt x="463" y="32618"/>
                  </a:lnTo>
                  <a:lnTo>
                    <a:pt x="590" y="33060"/>
                  </a:lnTo>
                  <a:lnTo>
                    <a:pt x="737" y="33480"/>
                  </a:lnTo>
                  <a:lnTo>
                    <a:pt x="905" y="33901"/>
                  </a:lnTo>
                  <a:lnTo>
                    <a:pt x="1095" y="34322"/>
                  </a:lnTo>
                  <a:lnTo>
                    <a:pt x="1284" y="34701"/>
                  </a:lnTo>
                  <a:lnTo>
                    <a:pt x="1494" y="35101"/>
                  </a:lnTo>
                  <a:lnTo>
                    <a:pt x="1726" y="35480"/>
                  </a:lnTo>
                  <a:lnTo>
                    <a:pt x="1957" y="35858"/>
                  </a:lnTo>
                  <a:lnTo>
                    <a:pt x="2210" y="36216"/>
                  </a:lnTo>
                  <a:lnTo>
                    <a:pt x="2462" y="36553"/>
                  </a:lnTo>
                  <a:lnTo>
                    <a:pt x="2736" y="36911"/>
                  </a:lnTo>
                  <a:lnTo>
                    <a:pt x="3031" y="37226"/>
                  </a:lnTo>
                  <a:lnTo>
                    <a:pt x="3346" y="37563"/>
                  </a:lnTo>
                  <a:lnTo>
                    <a:pt x="3641" y="37879"/>
                  </a:lnTo>
                  <a:lnTo>
                    <a:pt x="3978" y="38194"/>
                  </a:lnTo>
                  <a:lnTo>
                    <a:pt x="4314" y="38489"/>
                  </a:lnTo>
                  <a:lnTo>
                    <a:pt x="4651" y="38762"/>
                  </a:lnTo>
                  <a:lnTo>
                    <a:pt x="5009" y="39057"/>
                  </a:lnTo>
                  <a:lnTo>
                    <a:pt x="5745" y="39583"/>
                  </a:lnTo>
                  <a:lnTo>
                    <a:pt x="6524" y="40088"/>
                  </a:lnTo>
                  <a:lnTo>
                    <a:pt x="7323" y="40551"/>
                  </a:lnTo>
                  <a:lnTo>
                    <a:pt x="8144" y="40993"/>
                  </a:lnTo>
                  <a:lnTo>
                    <a:pt x="9007" y="41393"/>
                  </a:lnTo>
                  <a:lnTo>
                    <a:pt x="9891" y="41772"/>
                  </a:lnTo>
                  <a:lnTo>
                    <a:pt x="10796" y="42108"/>
                  </a:lnTo>
                  <a:lnTo>
                    <a:pt x="11700" y="42403"/>
                  </a:lnTo>
                  <a:lnTo>
                    <a:pt x="12626" y="42697"/>
                  </a:lnTo>
                  <a:lnTo>
                    <a:pt x="13552" y="42929"/>
                  </a:lnTo>
                  <a:lnTo>
                    <a:pt x="14499" y="43160"/>
                  </a:lnTo>
                  <a:lnTo>
                    <a:pt x="15446" y="43350"/>
                  </a:lnTo>
                  <a:lnTo>
                    <a:pt x="16393" y="43497"/>
                  </a:lnTo>
                  <a:lnTo>
                    <a:pt x="17340" y="43623"/>
                  </a:lnTo>
                  <a:lnTo>
                    <a:pt x="18266" y="43729"/>
                  </a:lnTo>
                  <a:lnTo>
                    <a:pt x="19192" y="43813"/>
                  </a:lnTo>
                  <a:lnTo>
                    <a:pt x="20097" y="43855"/>
                  </a:lnTo>
                  <a:lnTo>
                    <a:pt x="21002" y="43876"/>
                  </a:lnTo>
                  <a:lnTo>
                    <a:pt x="21864" y="43876"/>
                  </a:lnTo>
                  <a:lnTo>
                    <a:pt x="22727" y="43855"/>
                  </a:lnTo>
                  <a:lnTo>
                    <a:pt x="23548" y="43792"/>
                  </a:lnTo>
                  <a:lnTo>
                    <a:pt x="24432" y="43708"/>
                  </a:lnTo>
                  <a:lnTo>
                    <a:pt x="25315" y="43581"/>
                  </a:lnTo>
                  <a:lnTo>
                    <a:pt x="26199" y="43434"/>
                  </a:lnTo>
                  <a:lnTo>
                    <a:pt x="27083" y="43224"/>
                  </a:lnTo>
                  <a:lnTo>
                    <a:pt x="27946" y="43013"/>
                  </a:lnTo>
                  <a:lnTo>
                    <a:pt x="28809" y="42740"/>
                  </a:lnTo>
                  <a:lnTo>
                    <a:pt x="29671" y="42445"/>
                  </a:lnTo>
                  <a:lnTo>
                    <a:pt x="30513" y="42129"/>
                  </a:lnTo>
                  <a:lnTo>
                    <a:pt x="31334" y="41772"/>
                  </a:lnTo>
                  <a:lnTo>
                    <a:pt x="32134" y="41372"/>
                  </a:lnTo>
                  <a:lnTo>
                    <a:pt x="32912" y="40951"/>
                  </a:lnTo>
                  <a:lnTo>
                    <a:pt x="33670" y="40509"/>
                  </a:lnTo>
                  <a:lnTo>
                    <a:pt x="34385" y="40025"/>
                  </a:lnTo>
                  <a:lnTo>
                    <a:pt x="35080" y="39520"/>
                  </a:lnTo>
                  <a:lnTo>
                    <a:pt x="35753" y="38973"/>
                  </a:lnTo>
                  <a:lnTo>
                    <a:pt x="36363" y="38405"/>
                  </a:lnTo>
                  <a:lnTo>
                    <a:pt x="36952" y="37794"/>
                  </a:lnTo>
                  <a:lnTo>
                    <a:pt x="37226" y="37479"/>
                  </a:lnTo>
                  <a:lnTo>
                    <a:pt x="37500" y="37163"/>
                  </a:lnTo>
                  <a:lnTo>
                    <a:pt x="37752" y="36847"/>
                  </a:lnTo>
                  <a:lnTo>
                    <a:pt x="37984" y="36511"/>
                  </a:lnTo>
                  <a:lnTo>
                    <a:pt x="38215" y="36174"/>
                  </a:lnTo>
                  <a:lnTo>
                    <a:pt x="38425" y="35816"/>
                  </a:lnTo>
                  <a:lnTo>
                    <a:pt x="38636" y="35480"/>
                  </a:lnTo>
                  <a:lnTo>
                    <a:pt x="38825" y="35122"/>
                  </a:lnTo>
                  <a:lnTo>
                    <a:pt x="38994" y="34743"/>
                  </a:lnTo>
                  <a:lnTo>
                    <a:pt x="39162" y="34385"/>
                  </a:lnTo>
                  <a:lnTo>
                    <a:pt x="39309" y="34007"/>
                  </a:lnTo>
                  <a:lnTo>
                    <a:pt x="39457" y="33607"/>
                  </a:lnTo>
                  <a:lnTo>
                    <a:pt x="39562" y="33228"/>
                  </a:lnTo>
                  <a:lnTo>
                    <a:pt x="39667" y="32828"/>
                  </a:lnTo>
                  <a:lnTo>
                    <a:pt x="39772" y="32407"/>
                  </a:lnTo>
                  <a:lnTo>
                    <a:pt x="39835" y="32007"/>
                  </a:lnTo>
                  <a:lnTo>
                    <a:pt x="39899" y="31587"/>
                  </a:lnTo>
                  <a:lnTo>
                    <a:pt x="39941" y="31166"/>
                  </a:lnTo>
                  <a:lnTo>
                    <a:pt x="39962" y="30724"/>
                  </a:lnTo>
                  <a:lnTo>
                    <a:pt x="39962" y="30303"/>
                  </a:lnTo>
                  <a:lnTo>
                    <a:pt x="39941" y="29861"/>
                  </a:lnTo>
                  <a:lnTo>
                    <a:pt x="39920" y="29398"/>
                  </a:lnTo>
                  <a:lnTo>
                    <a:pt x="39856" y="28956"/>
                  </a:lnTo>
                  <a:lnTo>
                    <a:pt x="39793" y="28493"/>
                  </a:lnTo>
                  <a:lnTo>
                    <a:pt x="39709" y="28030"/>
                  </a:lnTo>
                  <a:lnTo>
                    <a:pt x="39604" y="27546"/>
                  </a:lnTo>
                  <a:lnTo>
                    <a:pt x="39478" y="27083"/>
                  </a:lnTo>
                  <a:lnTo>
                    <a:pt x="39330" y="26599"/>
                  </a:lnTo>
                  <a:lnTo>
                    <a:pt x="39162" y="26094"/>
                  </a:lnTo>
                  <a:lnTo>
                    <a:pt x="38973" y="25610"/>
                  </a:lnTo>
                  <a:lnTo>
                    <a:pt x="38573" y="24705"/>
                  </a:lnTo>
                  <a:lnTo>
                    <a:pt x="38152" y="23843"/>
                  </a:lnTo>
                  <a:lnTo>
                    <a:pt x="37689" y="23001"/>
                  </a:lnTo>
                  <a:lnTo>
                    <a:pt x="37205" y="22201"/>
                  </a:lnTo>
                  <a:lnTo>
                    <a:pt x="36679" y="21423"/>
                  </a:lnTo>
                  <a:lnTo>
                    <a:pt x="36132" y="20665"/>
                  </a:lnTo>
                  <a:lnTo>
                    <a:pt x="35543" y="19929"/>
                  </a:lnTo>
                  <a:lnTo>
                    <a:pt x="34932" y="19234"/>
                  </a:lnTo>
                  <a:lnTo>
                    <a:pt x="34785" y="19487"/>
                  </a:lnTo>
                  <a:lnTo>
                    <a:pt x="34638" y="19718"/>
                  </a:lnTo>
                  <a:lnTo>
                    <a:pt x="34448" y="19929"/>
                  </a:lnTo>
                  <a:lnTo>
                    <a:pt x="34238" y="20118"/>
                  </a:lnTo>
                  <a:lnTo>
                    <a:pt x="34006" y="20307"/>
                  </a:lnTo>
                  <a:lnTo>
                    <a:pt x="33775" y="20476"/>
                  </a:lnTo>
                  <a:lnTo>
                    <a:pt x="33522" y="20623"/>
                  </a:lnTo>
                  <a:lnTo>
                    <a:pt x="33249" y="20770"/>
                  </a:lnTo>
                  <a:lnTo>
                    <a:pt x="32975" y="20897"/>
                  </a:lnTo>
                  <a:lnTo>
                    <a:pt x="32702" y="21002"/>
                  </a:lnTo>
                  <a:lnTo>
                    <a:pt x="32407" y="21107"/>
                  </a:lnTo>
                  <a:lnTo>
                    <a:pt x="32112" y="21191"/>
                  </a:lnTo>
                  <a:lnTo>
                    <a:pt x="31544" y="21317"/>
                  </a:lnTo>
                  <a:lnTo>
                    <a:pt x="30997" y="21402"/>
                  </a:lnTo>
                  <a:lnTo>
                    <a:pt x="30492" y="21444"/>
                  </a:lnTo>
                  <a:lnTo>
                    <a:pt x="29987" y="21444"/>
                  </a:lnTo>
                  <a:lnTo>
                    <a:pt x="29503" y="21402"/>
                  </a:lnTo>
                  <a:lnTo>
                    <a:pt x="28998" y="21317"/>
                  </a:lnTo>
                  <a:lnTo>
                    <a:pt x="28514" y="21191"/>
                  </a:lnTo>
                  <a:lnTo>
                    <a:pt x="28051" y="21023"/>
                  </a:lnTo>
                  <a:lnTo>
                    <a:pt x="27588" y="20833"/>
                  </a:lnTo>
                  <a:lnTo>
                    <a:pt x="27125" y="20602"/>
                  </a:lnTo>
                  <a:lnTo>
                    <a:pt x="26683" y="20349"/>
                  </a:lnTo>
                  <a:lnTo>
                    <a:pt x="26262" y="20076"/>
                  </a:lnTo>
                  <a:lnTo>
                    <a:pt x="25842" y="19781"/>
                  </a:lnTo>
                  <a:lnTo>
                    <a:pt x="25463" y="19466"/>
                  </a:lnTo>
                  <a:lnTo>
                    <a:pt x="25084" y="19108"/>
                  </a:lnTo>
                  <a:lnTo>
                    <a:pt x="24705" y="18771"/>
                  </a:lnTo>
                  <a:lnTo>
                    <a:pt x="24369" y="18392"/>
                  </a:lnTo>
                  <a:lnTo>
                    <a:pt x="24053" y="18014"/>
                  </a:lnTo>
                  <a:lnTo>
                    <a:pt x="23527" y="17361"/>
                  </a:lnTo>
                  <a:lnTo>
                    <a:pt x="23274" y="17003"/>
                  </a:lnTo>
                  <a:lnTo>
                    <a:pt x="23043" y="16646"/>
                  </a:lnTo>
                  <a:lnTo>
                    <a:pt x="22811" y="16267"/>
                  </a:lnTo>
                  <a:lnTo>
                    <a:pt x="22580" y="15888"/>
                  </a:lnTo>
                  <a:lnTo>
                    <a:pt x="22390" y="15509"/>
                  </a:lnTo>
                  <a:lnTo>
                    <a:pt x="22201" y="15110"/>
                  </a:lnTo>
                  <a:lnTo>
                    <a:pt x="22054" y="14710"/>
                  </a:lnTo>
                  <a:lnTo>
                    <a:pt x="21927" y="14289"/>
                  </a:lnTo>
                  <a:lnTo>
                    <a:pt x="21822" y="13889"/>
                  </a:lnTo>
                  <a:lnTo>
                    <a:pt x="21759" y="13468"/>
                  </a:lnTo>
                  <a:lnTo>
                    <a:pt x="21717" y="13047"/>
                  </a:lnTo>
                  <a:lnTo>
                    <a:pt x="21717" y="12626"/>
                  </a:lnTo>
                  <a:lnTo>
                    <a:pt x="21759" y="12185"/>
                  </a:lnTo>
                  <a:lnTo>
                    <a:pt x="21864" y="11764"/>
                  </a:lnTo>
                  <a:lnTo>
                    <a:pt x="21906" y="11637"/>
                  </a:lnTo>
                  <a:lnTo>
                    <a:pt x="21949" y="11511"/>
                  </a:lnTo>
                  <a:lnTo>
                    <a:pt x="22096" y="11280"/>
                  </a:lnTo>
                  <a:lnTo>
                    <a:pt x="22285" y="11069"/>
                  </a:lnTo>
                  <a:lnTo>
                    <a:pt x="22496" y="10880"/>
                  </a:lnTo>
                  <a:lnTo>
                    <a:pt x="22727" y="10712"/>
                  </a:lnTo>
                  <a:lnTo>
                    <a:pt x="23001" y="10564"/>
                  </a:lnTo>
                  <a:lnTo>
                    <a:pt x="23274" y="10459"/>
                  </a:lnTo>
                  <a:lnTo>
                    <a:pt x="23548" y="10417"/>
                  </a:lnTo>
                  <a:lnTo>
                    <a:pt x="21864" y="9323"/>
                  </a:lnTo>
                  <a:lnTo>
                    <a:pt x="20202" y="8228"/>
                  </a:lnTo>
                  <a:lnTo>
                    <a:pt x="20139" y="8165"/>
                  </a:lnTo>
                  <a:lnTo>
                    <a:pt x="20118" y="8102"/>
                  </a:lnTo>
                  <a:lnTo>
                    <a:pt x="20118" y="8018"/>
                  </a:lnTo>
                  <a:lnTo>
                    <a:pt x="20139" y="7955"/>
                  </a:lnTo>
                  <a:lnTo>
                    <a:pt x="20181" y="7892"/>
                  </a:lnTo>
                  <a:lnTo>
                    <a:pt x="20244" y="7850"/>
                  </a:lnTo>
                  <a:lnTo>
                    <a:pt x="20328" y="7850"/>
                  </a:lnTo>
                  <a:lnTo>
                    <a:pt x="20412" y="7871"/>
                  </a:lnTo>
                  <a:lnTo>
                    <a:pt x="21717" y="8607"/>
                  </a:lnTo>
                  <a:lnTo>
                    <a:pt x="21654" y="8228"/>
                  </a:lnTo>
                  <a:lnTo>
                    <a:pt x="21633" y="7871"/>
                  </a:lnTo>
                  <a:lnTo>
                    <a:pt x="21612" y="7513"/>
                  </a:lnTo>
                  <a:lnTo>
                    <a:pt x="21633" y="7155"/>
                  </a:lnTo>
                  <a:lnTo>
                    <a:pt x="21675" y="6797"/>
                  </a:lnTo>
                  <a:lnTo>
                    <a:pt x="21738" y="6461"/>
                  </a:lnTo>
                  <a:lnTo>
                    <a:pt x="21801" y="6103"/>
                  </a:lnTo>
                  <a:lnTo>
                    <a:pt x="21885" y="5766"/>
                  </a:lnTo>
                  <a:lnTo>
                    <a:pt x="22096" y="5072"/>
                  </a:lnTo>
                  <a:lnTo>
                    <a:pt x="22348" y="4398"/>
                  </a:lnTo>
                  <a:lnTo>
                    <a:pt x="22853" y="3010"/>
                  </a:lnTo>
                  <a:lnTo>
                    <a:pt x="22559" y="3157"/>
                  </a:lnTo>
                  <a:lnTo>
                    <a:pt x="22285" y="3346"/>
                  </a:lnTo>
                  <a:lnTo>
                    <a:pt x="22054" y="3536"/>
                  </a:lnTo>
                  <a:lnTo>
                    <a:pt x="21822" y="3767"/>
                  </a:lnTo>
                  <a:lnTo>
                    <a:pt x="21612" y="3999"/>
                  </a:lnTo>
                  <a:lnTo>
                    <a:pt x="21401" y="4251"/>
                  </a:lnTo>
                  <a:lnTo>
                    <a:pt x="21023" y="4756"/>
                  </a:lnTo>
                  <a:lnTo>
                    <a:pt x="20644" y="5261"/>
                  </a:lnTo>
                  <a:lnTo>
                    <a:pt x="20433" y="5514"/>
                  </a:lnTo>
                  <a:lnTo>
                    <a:pt x="20223" y="5745"/>
                  </a:lnTo>
                  <a:lnTo>
                    <a:pt x="19992" y="5956"/>
                  </a:lnTo>
                  <a:lnTo>
                    <a:pt x="19739" y="6166"/>
                  </a:lnTo>
                  <a:lnTo>
                    <a:pt x="19465" y="6334"/>
                  </a:lnTo>
                  <a:lnTo>
                    <a:pt x="19171" y="6482"/>
                  </a:lnTo>
                  <a:lnTo>
                    <a:pt x="19129" y="6503"/>
                  </a:lnTo>
                  <a:lnTo>
                    <a:pt x="19087" y="6482"/>
                  </a:lnTo>
                  <a:lnTo>
                    <a:pt x="19045" y="6461"/>
                  </a:lnTo>
                  <a:lnTo>
                    <a:pt x="19002" y="6440"/>
                  </a:lnTo>
                  <a:lnTo>
                    <a:pt x="18981" y="6356"/>
                  </a:lnTo>
                  <a:lnTo>
                    <a:pt x="18981" y="6313"/>
                  </a:lnTo>
                  <a:lnTo>
                    <a:pt x="19002" y="6271"/>
                  </a:lnTo>
                  <a:lnTo>
                    <a:pt x="19108" y="6124"/>
                  </a:lnTo>
                  <a:lnTo>
                    <a:pt x="19002" y="5766"/>
                  </a:lnTo>
                  <a:lnTo>
                    <a:pt x="18918" y="5388"/>
                  </a:lnTo>
                  <a:lnTo>
                    <a:pt x="18855" y="5009"/>
                  </a:lnTo>
                  <a:lnTo>
                    <a:pt x="18813" y="4651"/>
                  </a:lnTo>
                  <a:lnTo>
                    <a:pt x="18792" y="4272"/>
                  </a:lnTo>
                  <a:lnTo>
                    <a:pt x="18813" y="3893"/>
                  </a:lnTo>
                  <a:lnTo>
                    <a:pt x="18876" y="3515"/>
                  </a:lnTo>
                  <a:lnTo>
                    <a:pt x="18981" y="3136"/>
                  </a:lnTo>
                  <a:lnTo>
                    <a:pt x="19129" y="2736"/>
                  </a:lnTo>
                  <a:lnTo>
                    <a:pt x="19318" y="2357"/>
                  </a:lnTo>
                  <a:lnTo>
                    <a:pt x="19529" y="1957"/>
                  </a:lnTo>
                  <a:lnTo>
                    <a:pt x="19739" y="1579"/>
                  </a:lnTo>
                  <a:lnTo>
                    <a:pt x="19949" y="1200"/>
                  </a:lnTo>
                  <a:lnTo>
                    <a:pt x="20160" y="800"/>
                  </a:lnTo>
                  <a:lnTo>
                    <a:pt x="20328" y="421"/>
                  </a:lnTo>
                  <a:lnTo>
                    <a:pt x="2047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3" name="Google Shape;6843;p28"/>
            <p:cNvSpPr/>
            <p:nvPr/>
          </p:nvSpPr>
          <p:spPr>
            <a:xfrm>
              <a:off x="2517682" y="-1650416"/>
              <a:ext cx="824234" cy="1442212"/>
            </a:xfrm>
            <a:custGeom>
              <a:avLst/>
              <a:gdLst/>
              <a:ahLst/>
              <a:cxnLst/>
              <a:rect l="l" t="t" r="r" b="b"/>
              <a:pathLst>
                <a:path w="23969" h="41940" extrusionOk="0">
                  <a:moveTo>
                    <a:pt x="13468" y="0"/>
                  </a:moveTo>
                  <a:lnTo>
                    <a:pt x="13195" y="400"/>
                  </a:lnTo>
                  <a:lnTo>
                    <a:pt x="12942" y="821"/>
                  </a:lnTo>
                  <a:lnTo>
                    <a:pt x="12458" y="1684"/>
                  </a:lnTo>
                  <a:lnTo>
                    <a:pt x="12311" y="1936"/>
                  </a:lnTo>
                  <a:lnTo>
                    <a:pt x="12205" y="2189"/>
                  </a:lnTo>
                  <a:lnTo>
                    <a:pt x="11995" y="2694"/>
                  </a:lnTo>
                  <a:lnTo>
                    <a:pt x="11827" y="3220"/>
                  </a:lnTo>
                  <a:lnTo>
                    <a:pt x="11679" y="3746"/>
                  </a:lnTo>
                  <a:lnTo>
                    <a:pt x="11448" y="4777"/>
                  </a:lnTo>
                  <a:lnTo>
                    <a:pt x="11322" y="5324"/>
                  </a:lnTo>
                  <a:lnTo>
                    <a:pt x="11174" y="5850"/>
                  </a:lnTo>
                  <a:lnTo>
                    <a:pt x="13152" y="3978"/>
                  </a:lnTo>
                  <a:lnTo>
                    <a:pt x="13216" y="3957"/>
                  </a:lnTo>
                  <a:lnTo>
                    <a:pt x="13237" y="3978"/>
                  </a:lnTo>
                  <a:lnTo>
                    <a:pt x="13258" y="3999"/>
                  </a:lnTo>
                  <a:lnTo>
                    <a:pt x="13258" y="4062"/>
                  </a:lnTo>
                  <a:lnTo>
                    <a:pt x="11027" y="6377"/>
                  </a:lnTo>
                  <a:lnTo>
                    <a:pt x="10985" y="6461"/>
                  </a:lnTo>
                  <a:lnTo>
                    <a:pt x="10943" y="6545"/>
                  </a:lnTo>
                  <a:lnTo>
                    <a:pt x="10880" y="6608"/>
                  </a:lnTo>
                  <a:lnTo>
                    <a:pt x="10817" y="6650"/>
                  </a:lnTo>
                  <a:lnTo>
                    <a:pt x="10732" y="6671"/>
                  </a:lnTo>
                  <a:lnTo>
                    <a:pt x="9807" y="7660"/>
                  </a:lnTo>
                  <a:lnTo>
                    <a:pt x="8860" y="8691"/>
                  </a:lnTo>
                  <a:lnTo>
                    <a:pt x="8839" y="8776"/>
                  </a:lnTo>
                  <a:lnTo>
                    <a:pt x="8817" y="8818"/>
                  </a:lnTo>
                  <a:lnTo>
                    <a:pt x="8796" y="8839"/>
                  </a:lnTo>
                  <a:lnTo>
                    <a:pt x="8712" y="8860"/>
                  </a:lnTo>
                  <a:lnTo>
                    <a:pt x="7786" y="9912"/>
                  </a:lnTo>
                  <a:lnTo>
                    <a:pt x="6860" y="11006"/>
                  </a:lnTo>
                  <a:lnTo>
                    <a:pt x="5977" y="12121"/>
                  </a:lnTo>
                  <a:lnTo>
                    <a:pt x="5114" y="13258"/>
                  </a:lnTo>
                  <a:lnTo>
                    <a:pt x="4714" y="13826"/>
                  </a:lnTo>
                  <a:lnTo>
                    <a:pt x="4314" y="14394"/>
                  </a:lnTo>
                  <a:lnTo>
                    <a:pt x="3914" y="14983"/>
                  </a:lnTo>
                  <a:lnTo>
                    <a:pt x="3536" y="15573"/>
                  </a:lnTo>
                  <a:lnTo>
                    <a:pt x="3178" y="16183"/>
                  </a:lnTo>
                  <a:lnTo>
                    <a:pt x="2841" y="16793"/>
                  </a:lnTo>
                  <a:lnTo>
                    <a:pt x="2504" y="17403"/>
                  </a:lnTo>
                  <a:lnTo>
                    <a:pt x="2189" y="18014"/>
                  </a:lnTo>
                  <a:lnTo>
                    <a:pt x="1894" y="18645"/>
                  </a:lnTo>
                  <a:lnTo>
                    <a:pt x="1600" y="19276"/>
                  </a:lnTo>
                  <a:lnTo>
                    <a:pt x="1347" y="19907"/>
                  </a:lnTo>
                  <a:lnTo>
                    <a:pt x="1116" y="20560"/>
                  </a:lnTo>
                  <a:lnTo>
                    <a:pt x="884" y="21212"/>
                  </a:lnTo>
                  <a:lnTo>
                    <a:pt x="695" y="21864"/>
                  </a:lnTo>
                  <a:lnTo>
                    <a:pt x="526" y="22538"/>
                  </a:lnTo>
                  <a:lnTo>
                    <a:pt x="358" y="23211"/>
                  </a:lnTo>
                  <a:lnTo>
                    <a:pt x="232" y="23885"/>
                  </a:lnTo>
                  <a:lnTo>
                    <a:pt x="148" y="24558"/>
                  </a:lnTo>
                  <a:lnTo>
                    <a:pt x="63" y="25252"/>
                  </a:lnTo>
                  <a:lnTo>
                    <a:pt x="21" y="25968"/>
                  </a:lnTo>
                  <a:lnTo>
                    <a:pt x="0" y="26683"/>
                  </a:lnTo>
                  <a:lnTo>
                    <a:pt x="0" y="27399"/>
                  </a:lnTo>
                  <a:lnTo>
                    <a:pt x="42" y="28114"/>
                  </a:lnTo>
                  <a:lnTo>
                    <a:pt x="106" y="28851"/>
                  </a:lnTo>
                  <a:lnTo>
                    <a:pt x="169" y="29314"/>
                  </a:lnTo>
                  <a:lnTo>
                    <a:pt x="253" y="29798"/>
                  </a:lnTo>
                  <a:lnTo>
                    <a:pt x="337" y="30240"/>
                  </a:lnTo>
                  <a:lnTo>
                    <a:pt x="463" y="30682"/>
                  </a:lnTo>
                  <a:lnTo>
                    <a:pt x="590" y="31124"/>
                  </a:lnTo>
                  <a:lnTo>
                    <a:pt x="737" y="31544"/>
                  </a:lnTo>
                  <a:lnTo>
                    <a:pt x="905" y="31965"/>
                  </a:lnTo>
                  <a:lnTo>
                    <a:pt x="1095" y="32386"/>
                  </a:lnTo>
                  <a:lnTo>
                    <a:pt x="1284" y="32765"/>
                  </a:lnTo>
                  <a:lnTo>
                    <a:pt x="1494" y="33165"/>
                  </a:lnTo>
                  <a:lnTo>
                    <a:pt x="1726" y="33544"/>
                  </a:lnTo>
                  <a:lnTo>
                    <a:pt x="1957" y="33922"/>
                  </a:lnTo>
                  <a:lnTo>
                    <a:pt x="2210" y="34280"/>
                  </a:lnTo>
                  <a:lnTo>
                    <a:pt x="2462" y="34617"/>
                  </a:lnTo>
                  <a:lnTo>
                    <a:pt x="2736" y="34975"/>
                  </a:lnTo>
                  <a:lnTo>
                    <a:pt x="3031" y="35290"/>
                  </a:lnTo>
                  <a:lnTo>
                    <a:pt x="3346" y="35627"/>
                  </a:lnTo>
                  <a:lnTo>
                    <a:pt x="3641" y="35943"/>
                  </a:lnTo>
                  <a:lnTo>
                    <a:pt x="3978" y="36237"/>
                  </a:lnTo>
                  <a:lnTo>
                    <a:pt x="4314" y="36553"/>
                  </a:lnTo>
                  <a:lnTo>
                    <a:pt x="4651" y="36826"/>
                  </a:lnTo>
                  <a:lnTo>
                    <a:pt x="5009" y="37121"/>
                  </a:lnTo>
                  <a:lnTo>
                    <a:pt x="5745" y="37647"/>
                  </a:lnTo>
                  <a:lnTo>
                    <a:pt x="6524" y="38152"/>
                  </a:lnTo>
                  <a:lnTo>
                    <a:pt x="7323" y="38615"/>
                  </a:lnTo>
                  <a:lnTo>
                    <a:pt x="8144" y="39057"/>
                  </a:lnTo>
                  <a:lnTo>
                    <a:pt x="9007" y="39457"/>
                  </a:lnTo>
                  <a:lnTo>
                    <a:pt x="9891" y="39836"/>
                  </a:lnTo>
                  <a:lnTo>
                    <a:pt x="10796" y="40172"/>
                  </a:lnTo>
                  <a:lnTo>
                    <a:pt x="11700" y="40467"/>
                  </a:lnTo>
                  <a:lnTo>
                    <a:pt x="12626" y="40761"/>
                  </a:lnTo>
                  <a:lnTo>
                    <a:pt x="13552" y="40993"/>
                  </a:lnTo>
                  <a:lnTo>
                    <a:pt x="14499" y="41224"/>
                  </a:lnTo>
                  <a:lnTo>
                    <a:pt x="15446" y="41414"/>
                  </a:lnTo>
                  <a:lnTo>
                    <a:pt x="16393" y="41561"/>
                  </a:lnTo>
                  <a:lnTo>
                    <a:pt x="17340" y="41687"/>
                  </a:lnTo>
                  <a:lnTo>
                    <a:pt x="18266" y="41793"/>
                  </a:lnTo>
                  <a:lnTo>
                    <a:pt x="19192" y="41877"/>
                  </a:lnTo>
                  <a:lnTo>
                    <a:pt x="20097" y="41919"/>
                  </a:lnTo>
                  <a:lnTo>
                    <a:pt x="21002" y="41940"/>
                  </a:lnTo>
                  <a:lnTo>
                    <a:pt x="21864" y="41940"/>
                  </a:lnTo>
                  <a:lnTo>
                    <a:pt x="22727" y="41919"/>
                  </a:lnTo>
                  <a:lnTo>
                    <a:pt x="23548" y="41856"/>
                  </a:lnTo>
                  <a:lnTo>
                    <a:pt x="23969" y="41814"/>
                  </a:lnTo>
                  <a:lnTo>
                    <a:pt x="22980" y="41772"/>
                  </a:lnTo>
                  <a:lnTo>
                    <a:pt x="21991" y="41666"/>
                  </a:lnTo>
                  <a:lnTo>
                    <a:pt x="21023" y="41561"/>
                  </a:lnTo>
                  <a:lnTo>
                    <a:pt x="20034" y="41393"/>
                  </a:lnTo>
                  <a:lnTo>
                    <a:pt x="19129" y="41224"/>
                  </a:lnTo>
                  <a:lnTo>
                    <a:pt x="18224" y="41035"/>
                  </a:lnTo>
                  <a:lnTo>
                    <a:pt x="17319" y="40804"/>
                  </a:lnTo>
                  <a:lnTo>
                    <a:pt x="16414" y="40530"/>
                  </a:lnTo>
                  <a:lnTo>
                    <a:pt x="15509" y="40235"/>
                  </a:lnTo>
                  <a:lnTo>
                    <a:pt x="14646" y="39920"/>
                  </a:lnTo>
                  <a:lnTo>
                    <a:pt x="13763" y="39562"/>
                  </a:lnTo>
                  <a:lnTo>
                    <a:pt x="12921" y="39141"/>
                  </a:lnTo>
                  <a:lnTo>
                    <a:pt x="12100" y="38720"/>
                  </a:lnTo>
                  <a:lnTo>
                    <a:pt x="11301" y="38236"/>
                  </a:lnTo>
                  <a:lnTo>
                    <a:pt x="10901" y="37984"/>
                  </a:lnTo>
                  <a:lnTo>
                    <a:pt x="10522" y="37710"/>
                  </a:lnTo>
                  <a:lnTo>
                    <a:pt x="10143" y="37437"/>
                  </a:lnTo>
                  <a:lnTo>
                    <a:pt x="9785" y="37163"/>
                  </a:lnTo>
                  <a:lnTo>
                    <a:pt x="9428" y="36847"/>
                  </a:lnTo>
                  <a:lnTo>
                    <a:pt x="9070" y="36553"/>
                  </a:lnTo>
                  <a:lnTo>
                    <a:pt x="8733" y="36237"/>
                  </a:lnTo>
                  <a:lnTo>
                    <a:pt x="8418" y="35900"/>
                  </a:lnTo>
                  <a:lnTo>
                    <a:pt x="8102" y="35564"/>
                  </a:lnTo>
                  <a:lnTo>
                    <a:pt x="7786" y="35206"/>
                  </a:lnTo>
                  <a:lnTo>
                    <a:pt x="7492" y="34827"/>
                  </a:lnTo>
                  <a:lnTo>
                    <a:pt x="7218" y="34448"/>
                  </a:lnTo>
                  <a:lnTo>
                    <a:pt x="6755" y="33775"/>
                  </a:lnTo>
                  <a:lnTo>
                    <a:pt x="6334" y="33081"/>
                  </a:lnTo>
                  <a:lnTo>
                    <a:pt x="5956" y="32344"/>
                  </a:lnTo>
                  <a:lnTo>
                    <a:pt x="5598" y="31608"/>
                  </a:lnTo>
                  <a:lnTo>
                    <a:pt x="5303" y="30871"/>
                  </a:lnTo>
                  <a:lnTo>
                    <a:pt x="5030" y="30092"/>
                  </a:lnTo>
                  <a:lnTo>
                    <a:pt x="4798" y="29314"/>
                  </a:lnTo>
                  <a:lnTo>
                    <a:pt x="4609" y="28535"/>
                  </a:lnTo>
                  <a:lnTo>
                    <a:pt x="4462" y="27736"/>
                  </a:lnTo>
                  <a:lnTo>
                    <a:pt x="4335" y="26936"/>
                  </a:lnTo>
                  <a:lnTo>
                    <a:pt x="4251" y="26115"/>
                  </a:lnTo>
                  <a:lnTo>
                    <a:pt x="4209" y="25316"/>
                  </a:lnTo>
                  <a:lnTo>
                    <a:pt x="4209" y="24495"/>
                  </a:lnTo>
                  <a:lnTo>
                    <a:pt x="4251" y="23674"/>
                  </a:lnTo>
                  <a:lnTo>
                    <a:pt x="4314" y="22854"/>
                  </a:lnTo>
                  <a:lnTo>
                    <a:pt x="4440" y="22054"/>
                  </a:lnTo>
                  <a:lnTo>
                    <a:pt x="4609" y="21086"/>
                  </a:lnTo>
                  <a:lnTo>
                    <a:pt x="4819" y="20139"/>
                  </a:lnTo>
                  <a:lnTo>
                    <a:pt x="5093" y="19213"/>
                  </a:lnTo>
                  <a:lnTo>
                    <a:pt x="5387" y="18287"/>
                  </a:lnTo>
                  <a:lnTo>
                    <a:pt x="5703" y="17382"/>
                  </a:lnTo>
                  <a:lnTo>
                    <a:pt x="6082" y="16498"/>
                  </a:lnTo>
                  <a:lnTo>
                    <a:pt x="6482" y="15615"/>
                  </a:lnTo>
                  <a:lnTo>
                    <a:pt x="6903" y="14752"/>
                  </a:lnTo>
                  <a:lnTo>
                    <a:pt x="7365" y="13910"/>
                  </a:lnTo>
                  <a:lnTo>
                    <a:pt x="7871" y="13068"/>
                  </a:lnTo>
                  <a:lnTo>
                    <a:pt x="8376" y="12248"/>
                  </a:lnTo>
                  <a:lnTo>
                    <a:pt x="8923" y="11448"/>
                  </a:lnTo>
                  <a:lnTo>
                    <a:pt x="9491" y="10669"/>
                  </a:lnTo>
                  <a:lnTo>
                    <a:pt x="10080" y="9891"/>
                  </a:lnTo>
                  <a:lnTo>
                    <a:pt x="10690" y="9133"/>
                  </a:lnTo>
                  <a:lnTo>
                    <a:pt x="11322" y="8397"/>
                  </a:lnTo>
                  <a:lnTo>
                    <a:pt x="11637" y="8039"/>
                  </a:lnTo>
                  <a:lnTo>
                    <a:pt x="11953" y="7702"/>
                  </a:lnTo>
                  <a:lnTo>
                    <a:pt x="12290" y="7366"/>
                  </a:lnTo>
                  <a:lnTo>
                    <a:pt x="12647" y="7071"/>
                  </a:lnTo>
                  <a:lnTo>
                    <a:pt x="12774" y="6987"/>
                  </a:lnTo>
                  <a:lnTo>
                    <a:pt x="12921" y="6924"/>
                  </a:lnTo>
                  <a:lnTo>
                    <a:pt x="13258" y="6797"/>
                  </a:lnTo>
                  <a:lnTo>
                    <a:pt x="13405" y="6734"/>
                  </a:lnTo>
                  <a:lnTo>
                    <a:pt x="13531" y="6650"/>
                  </a:lnTo>
                  <a:lnTo>
                    <a:pt x="13573" y="6587"/>
                  </a:lnTo>
                  <a:lnTo>
                    <a:pt x="13615" y="6524"/>
                  </a:lnTo>
                  <a:lnTo>
                    <a:pt x="13657" y="6440"/>
                  </a:lnTo>
                  <a:lnTo>
                    <a:pt x="13679" y="6356"/>
                  </a:lnTo>
                  <a:lnTo>
                    <a:pt x="13721" y="5998"/>
                  </a:lnTo>
                  <a:lnTo>
                    <a:pt x="13721" y="5619"/>
                  </a:lnTo>
                  <a:lnTo>
                    <a:pt x="13679" y="5261"/>
                  </a:lnTo>
                  <a:lnTo>
                    <a:pt x="13636" y="4882"/>
                  </a:lnTo>
                  <a:lnTo>
                    <a:pt x="13489" y="4146"/>
                  </a:lnTo>
                  <a:lnTo>
                    <a:pt x="13321" y="3430"/>
                  </a:lnTo>
                  <a:lnTo>
                    <a:pt x="13258" y="3010"/>
                  </a:lnTo>
                  <a:lnTo>
                    <a:pt x="13216" y="2568"/>
                  </a:lnTo>
                  <a:lnTo>
                    <a:pt x="13195" y="2126"/>
                  </a:lnTo>
                  <a:lnTo>
                    <a:pt x="13195" y="1705"/>
                  </a:lnTo>
                  <a:lnTo>
                    <a:pt x="13216" y="1263"/>
                  </a:lnTo>
                  <a:lnTo>
                    <a:pt x="13279" y="842"/>
                  </a:lnTo>
                  <a:lnTo>
                    <a:pt x="13363" y="421"/>
                  </a:lnTo>
                  <a:lnTo>
                    <a:pt x="13468" y="0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4" name="Google Shape;6844;p28"/>
            <p:cNvSpPr/>
            <p:nvPr/>
          </p:nvSpPr>
          <p:spPr>
            <a:xfrm>
              <a:off x="3100193" y="-971655"/>
              <a:ext cx="359659" cy="213478"/>
            </a:xfrm>
            <a:custGeom>
              <a:avLst/>
              <a:gdLst/>
              <a:ahLst/>
              <a:cxnLst/>
              <a:rect l="l" t="t" r="r" b="b"/>
              <a:pathLst>
                <a:path w="10459" h="6208" extrusionOk="0">
                  <a:moveTo>
                    <a:pt x="6313" y="905"/>
                  </a:moveTo>
                  <a:lnTo>
                    <a:pt x="6945" y="926"/>
                  </a:lnTo>
                  <a:lnTo>
                    <a:pt x="7302" y="947"/>
                  </a:lnTo>
                  <a:lnTo>
                    <a:pt x="7660" y="989"/>
                  </a:lnTo>
                  <a:lnTo>
                    <a:pt x="8354" y="1094"/>
                  </a:lnTo>
                  <a:lnTo>
                    <a:pt x="8628" y="1179"/>
                  </a:lnTo>
                  <a:lnTo>
                    <a:pt x="8986" y="1326"/>
                  </a:lnTo>
                  <a:lnTo>
                    <a:pt x="9196" y="1431"/>
                  </a:lnTo>
                  <a:lnTo>
                    <a:pt x="9386" y="1536"/>
                  </a:lnTo>
                  <a:lnTo>
                    <a:pt x="9554" y="1663"/>
                  </a:lnTo>
                  <a:lnTo>
                    <a:pt x="9722" y="1789"/>
                  </a:lnTo>
                  <a:lnTo>
                    <a:pt x="9849" y="1936"/>
                  </a:lnTo>
                  <a:lnTo>
                    <a:pt x="9933" y="2083"/>
                  </a:lnTo>
                  <a:lnTo>
                    <a:pt x="9954" y="2168"/>
                  </a:lnTo>
                  <a:lnTo>
                    <a:pt x="9954" y="2252"/>
                  </a:lnTo>
                  <a:lnTo>
                    <a:pt x="9954" y="2336"/>
                  </a:lnTo>
                  <a:lnTo>
                    <a:pt x="9933" y="2399"/>
                  </a:lnTo>
                  <a:lnTo>
                    <a:pt x="9891" y="2483"/>
                  </a:lnTo>
                  <a:lnTo>
                    <a:pt x="9827" y="2567"/>
                  </a:lnTo>
                  <a:lnTo>
                    <a:pt x="9764" y="2652"/>
                  </a:lnTo>
                  <a:lnTo>
                    <a:pt x="9659" y="2736"/>
                  </a:lnTo>
                  <a:lnTo>
                    <a:pt x="9533" y="2820"/>
                  </a:lnTo>
                  <a:lnTo>
                    <a:pt x="9407" y="2904"/>
                  </a:lnTo>
                  <a:lnTo>
                    <a:pt x="9049" y="3072"/>
                  </a:lnTo>
                  <a:lnTo>
                    <a:pt x="9091" y="2862"/>
                  </a:lnTo>
                  <a:lnTo>
                    <a:pt x="9070" y="2673"/>
                  </a:lnTo>
                  <a:lnTo>
                    <a:pt x="9049" y="2567"/>
                  </a:lnTo>
                  <a:lnTo>
                    <a:pt x="9028" y="2483"/>
                  </a:lnTo>
                  <a:lnTo>
                    <a:pt x="8965" y="2378"/>
                  </a:lnTo>
                  <a:lnTo>
                    <a:pt x="8902" y="2294"/>
                  </a:lnTo>
                  <a:lnTo>
                    <a:pt x="8838" y="2210"/>
                  </a:lnTo>
                  <a:lnTo>
                    <a:pt x="8754" y="2125"/>
                  </a:lnTo>
                  <a:lnTo>
                    <a:pt x="8649" y="2083"/>
                  </a:lnTo>
                  <a:lnTo>
                    <a:pt x="8544" y="2041"/>
                  </a:lnTo>
                  <a:lnTo>
                    <a:pt x="8439" y="2020"/>
                  </a:lnTo>
                  <a:lnTo>
                    <a:pt x="8333" y="2020"/>
                  </a:lnTo>
                  <a:lnTo>
                    <a:pt x="8228" y="2041"/>
                  </a:lnTo>
                  <a:lnTo>
                    <a:pt x="8123" y="2083"/>
                  </a:lnTo>
                  <a:lnTo>
                    <a:pt x="7976" y="2147"/>
                  </a:lnTo>
                  <a:lnTo>
                    <a:pt x="7849" y="2252"/>
                  </a:lnTo>
                  <a:lnTo>
                    <a:pt x="7744" y="2378"/>
                  </a:lnTo>
                  <a:lnTo>
                    <a:pt x="7660" y="2504"/>
                  </a:lnTo>
                  <a:lnTo>
                    <a:pt x="7576" y="2652"/>
                  </a:lnTo>
                  <a:lnTo>
                    <a:pt x="7513" y="2799"/>
                  </a:lnTo>
                  <a:lnTo>
                    <a:pt x="7407" y="3115"/>
                  </a:lnTo>
                  <a:lnTo>
                    <a:pt x="7281" y="3577"/>
                  </a:lnTo>
                  <a:lnTo>
                    <a:pt x="7176" y="4040"/>
                  </a:lnTo>
                  <a:lnTo>
                    <a:pt x="7113" y="4440"/>
                  </a:lnTo>
                  <a:lnTo>
                    <a:pt x="7092" y="4630"/>
                  </a:lnTo>
                  <a:lnTo>
                    <a:pt x="7092" y="4714"/>
                  </a:lnTo>
                  <a:lnTo>
                    <a:pt x="7113" y="4819"/>
                  </a:lnTo>
                  <a:lnTo>
                    <a:pt x="7134" y="4861"/>
                  </a:lnTo>
                  <a:lnTo>
                    <a:pt x="7176" y="4903"/>
                  </a:lnTo>
                  <a:lnTo>
                    <a:pt x="7134" y="5156"/>
                  </a:lnTo>
                  <a:lnTo>
                    <a:pt x="7092" y="5282"/>
                  </a:lnTo>
                  <a:lnTo>
                    <a:pt x="7008" y="5408"/>
                  </a:lnTo>
                  <a:lnTo>
                    <a:pt x="6923" y="5535"/>
                  </a:lnTo>
                  <a:lnTo>
                    <a:pt x="6818" y="5619"/>
                  </a:lnTo>
                  <a:lnTo>
                    <a:pt x="6692" y="5661"/>
                  </a:lnTo>
                  <a:lnTo>
                    <a:pt x="6587" y="5661"/>
                  </a:lnTo>
                  <a:lnTo>
                    <a:pt x="6545" y="5619"/>
                  </a:lnTo>
                  <a:lnTo>
                    <a:pt x="6503" y="5577"/>
                  </a:lnTo>
                  <a:lnTo>
                    <a:pt x="6461" y="5492"/>
                  </a:lnTo>
                  <a:lnTo>
                    <a:pt x="6439" y="5408"/>
                  </a:lnTo>
                  <a:lnTo>
                    <a:pt x="6397" y="5240"/>
                  </a:lnTo>
                  <a:lnTo>
                    <a:pt x="6439" y="5072"/>
                  </a:lnTo>
                  <a:lnTo>
                    <a:pt x="6461" y="4882"/>
                  </a:lnTo>
                  <a:lnTo>
                    <a:pt x="6461" y="4714"/>
                  </a:lnTo>
                  <a:lnTo>
                    <a:pt x="6439" y="4524"/>
                  </a:lnTo>
                  <a:lnTo>
                    <a:pt x="6397" y="4335"/>
                  </a:lnTo>
                  <a:lnTo>
                    <a:pt x="6334" y="4167"/>
                  </a:lnTo>
                  <a:lnTo>
                    <a:pt x="6271" y="3998"/>
                  </a:lnTo>
                  <a:lnTo>
                    <a:pt x="6187" y="3830"/>
                  </a:lnTo>
                  <a:lnTo>
                    <a:pt x="6082" y="3683"/>
                  </a:lnTo>
                  <a:lnTo>
                    <a:pt x="5977" y="3514"/>
                  </a:lnTo>
                  <a:lnTo>
                    <a:pt x="5850" y="3388"/>
                  </a:lnTo>
                  <a:lnTo>
                    <a:pt x="5703" y="3262"/>
                  </a:lnTo>
                  <a:lnTo>
                    <a:pt x="5556" y="3136"/>
                  </a:lnTo>
                  <a:lnTo>
                    <a:pt x="5408" y="3030"/>
                  </a:lnTo>
                  <a:lnTo>
                    <a:pt x="5240" y="2946"/>
                  </a:lnTo>
                  <a:lnTo>
                    <a:pt x="5072" y="2883"/>
                  </a:lnTo>
                  <a:lnTo>
                    <a:pt x="4882" y="2841"/>
                  </a:lnTo>
                  <a:lnTo>
                    <a:pt x="4714" y="2799"/>
                  </a:lnTo>
                  <a:lnTo>
                    <a:pt x="4525" y="2799"/>
                  </a:lnTo>
                  <a:lnTo>
                    <a:pt x="4356" y="2820"/>
                  </a:lnTo>
                  <a:lnTo>
                    <a:pt x="4188" y="2862"/>
                  </a:lnTo>
                  <a:lnTo>
                    <a:pt x="4019" y="2946"/>
                  </a:lnTo>
                  <a:lnTo>
                    <a:pt x="3872" y="3051"/>
                  </a:lnTo>
                  <a:lnTo>
                    <a:pt x="3746" y="3178"/>
                  </a:lnTo>
                  <a:lnTo>
                    <a:pt x="3662" y="3304"/>
                  </a:lnTo>
                  <a:lnTo>
                    <a:pt x="3599" y="3430"/>
                  </a:lnTo>
                  <a:lnTo>
                    <a:pt x="3557" y="3556"/>
                  </a:lnTo>
                  <a:lnTo>
                    <a:pt x="3557" y="3683"/>
                  </a:lnTo>
                  <a:lnTo>
                    <a:pt x="3557" y="3809"/>
                  </a:lnTo>
                  <a:lnTo>
                    <a:pt x="3599" y="3935"/>
                  </a:lnTo>
                  <a:lnTo>
                    <a:pt x="3641" y="4061"/>
                  </a:lnTo>
                  <a:lnTo>
                    <a:pt x="3704" y="4167"/>
                  </a:lnTo>
                  <a:lnTo>
                    <a:pt x="3115" y="4125"/>
                  </a:lnTo>
                  <a:lnTo>
                    <a:pt x="2546" y="4040"/>
                  </a:lnTo>
                  <a:lnTo>
                    <a:pt x="2357" y="3998"/>
                  </a:lnTo>
                  <a:lnTo>
                    <a:pt x="2168" y="3935"/>
                  </a:lnTo>
                  <a:lnTo>
                    <a:pt x="1999" y="3851"/>
                  </a:lnTo>
                  <a:lnTo>
                    <a:pt x="1852" y="3746"/>
                  </a:lnTo>
                  <a:lnTo>
                    <a:pt x="1726" y="3620"/>
                  </a:lnTo>
                  <a:lnTo>
                    <a:pt x="1621" y="3472"/>
                  </a:lnTo>
                  <a:lnTo>
                    <a:pt x="1536" y="3325"/>
                  </a:lnTo>
                  <a:lnTo>
                    <a:pt x="1473" y="3157"/>
                  </a:lnTo>
                  <a:lnTo>
                    <a:pt x="1431" y="3009"/>
                  </a:lnTo>
                  <a:lnTo>
                    <a:pt x="1410" y="2841"/>
                  </a:lnTo>
                  <a:lnTo>
                    <a:pt x="1431" y="2673"/>
                  </a:lnTo>
                  <a:lnTo>
                    <a:pt x="1473" y="2504"/>
                  </a:lnTo>
                  <a:lnTo>
                    <a:pt x="1536" y="2357"/>
                  </a:lnTo>
                  <a:lnTo>
                    <a:pt x="1642" y="2210"/>
                  </a:lnTo>
                  <a:lnTo>
                    <a:pt x="1768" y="2062"/>
                  </a:lnTo>
                  <a:lnTo>
                    <a:pt x="1936" y="1936"/>
                  </a:lnTo>
                  <a:lnTo>
                    <a:pt x="2210" y="1768"/>
                  </a:lnTo>
                  <a:lnTo>
                    <a:pt x="2504" y="1620"/>
                  </a:lnTo>
                  <a:lnTo>
                    <a:pt x="2820" y="1494"/>
                  </a:lnTo>
                  <a:lnTo>
                    <a:pt x="3136" y="1368"/>
                  </a:lnTo>
                  <a:lnTo>
                    <a:pt x="3451" y="1263"/>
                  </a:lnTo>
                  <a:lnTo>
                    <a:pt x="3788" y="1179"/>
                  </a:lnTo>
                  <a:lnTo>
                    <a:pt x="4440" y="1031"/>
                  </a:lnTo>
                  <a:lnTo>
                    <a:pt x="4735" y="989"/>
                  </a:lnTo>
                  <a:lnTo>
                    <a:pt x="5051" y="947"/>
                  </a:lnTo>
                  <a:lnTo>
                    <a:pt x="5682" y="926"/>
                  </a:lnTo>
                  <a:lnTo>
                    <a:pt x="6313" y="905"/>
                  </a:lnTo>
                  <a:close/>
                  <a:moveTo>
                    <a:pt x="5703" y="0"/>
                  </a:moveTo>
                  <a:lnTo>
                    <a:pt x="4987" y="42"/>
                  </a:lnTo>
                  <a:lnTo>
                    <a:pt x="4314" y="105"/>
                  </a:lnTo>
                  <a:lnTo>
                    <a:pt x="3704" y="211"/>
                  </a:lnTo>
                  <a:lnTo>
                    <a:pt x="3073" y="337"/>
                  </a:lnTo>
                  <a:lnTo>
                    <a:pt x="2736" y="442"/>
                  </a:lnTo>
                  <a:lnTo>
                    <a:pt x="2420" y="547"/>
                  </a:lnTo>
                  <a:lnTo>
                    <a:pt x="2105" y="673"/>
                  </a:lnTo>
                  <a:lnTo>
                    <a:pt x="1789" y="821"/>
                  </a:lnTo>
                  <a:lnTo>
                    <a:pt x="1494" y="968"/>
                  </a:lnTo>
                  <a:lnTo>
                    <a:pt x="1221" y="1136"/>
                  </a:lnTo>
                  <a:lnTo>
                    <a:pt x="947" y="1347"/>
                  </a:lnTo>
                  <a:lnTo>
                    <a:pt x="716" y="1557"/>
                  </a:lnTo>
                  <a:lnTo>
                    <a:pt x="505" y="1789"/>
                  </a:lnTo>
                  <a:lnTo>
                    <a:pt x="316" y="2041"/>
                  </a:lnTo>
                  <a:lnTo>
                    <a:pt x="190" y="2315"/>
                  </a:lnTo>
                  <a:lnTo>
                    <a:pt x="63" y="2609"/>
                  </a:lnTo>
                  <a:lnTo>
                    <a:pt x="21" y="2799"/>
                  </a:lnTo>
                  <a:lnTo>
                    <a:pt x="0" y="2988"/>
                  </a:lnTo>
                  <a:lnTo>
                    <a:pt x="21" y="3157"/>
                  </a:lnTo>
                  <a:lnTo>
                    <a:pt x="42" y="3304"/>
                  </a:lnTo>
                  <a:lnTo>
                    <a:pt x="84" y="3451"/>
                  </a:lnTo>
                  <a:lnTo>
                    <a:pt x="148" y="3577"/>
                  </a:lnTo>
                  <a:lnTo>
                    <a:pt x="211" y="3704"/>
                  </a:lnTo>
                  <a:lnTo>
                    <a:pt x="316" y="3830"/>
                  </a:lnTo>
                  <a:lnTo>
                    <a:pt x="421" y="3935"/>
                  </a:lnTo>
                  <a:lnTo>
                    <a:pt x="547" y="4019"/>
                  </a:lnTo>
                  <a:lnTo>
                    <a:pt x="674" y="4125"/>
                  </a:lnTo>
                  <a:lnTo>
                    <a:pt x="821" y="4188"/>
                  </a:lnTo>
                  <a:lnTo>
                    <a:pt x="1137" y="4335"/>
                  </a:lnTo>
                  <a:lnTo>
                    <a:pt x="1473" y="4440"/>
                  </a:lnTo>
                  <a:lnTo>
                    <a:pt x="1852" y="4545"/>
                  </a:lnTo>
                  <a:lnTo>
                    <a:pt x="2210" y="4609"/>
                  </a:lnTo>
                  <a:lnTo>
                    <a:pt x="2589" y="4651"/>
                  </a:lnTo>
                  <a:lnTo>
                    <a:pt x="2967" y="4693"/>
                  </a:lnTo>
                  <a:lnTo>
                    <a:pt x="3620" y="4735"/>
                  </a:lnTo>
                  <a:lnTo>
                    <a:pt x="4125" y="4756"/>
                  </a:lnTo>
                  <a:lnTo>
                    <a:pt x="4188" y="4735"/>
                  </a:lnTo>
                  <a:lnTo>
                    <a:pt x="4251" y="4735"/>
                  </a:lnTo>
                  <a:lnTo>
                    <a:pt x="4335" y="4672"/>
                  </a:lnTo>
                  <a:lnTo>
                    <a:pt x="4377" y="4588"/>
                  </a:lnTo>
                  <a:lnTo>
                    <a:pt x="4398" y="4482"/>
                  </a:lnTo>
                  <a:lnTo>
                    <a:pt x="4377" y="4377"/>
                  </a:lnTo>
                  <a:lnTo>
                    <a:pt x="4314" y="4293"/>
                  </a:lnTo>
                  <a:lnTo>
                    <a:pt x="4251" y="4230"/>
                  </a:lnTo>
                  <a:lnTo>
                    <a:pt x="4125" y="4209"/>
                  </a:lnTo>
                  <a:lnTo>
                    <a:pt x="4083" y="4188"/>
                  </a:lnTo>
                  <a:lnTo>
                    <a:pt x="4041" y="3977"/>
                  </a:lnTo>
                  <a:lnTo>
                    <a:pt x="4041" y="3872"/>
                  </a:lnTo>
                  <a:lnTo>
                    <a:pt x="4062" y="3767"/>
                  </a:lnTo>
                  <a:lnTo>
                    <a:pt x="4083" y="3662"/>
                  </a:lnTo>
                  <a:lnTo>
                    <a:pt x="4146" y="3577"/>
                  </a:lnTo>
                  <a:lnTo>
                    <a:pt x="4209" y="3514"/>
                  </a:lnTo>
                  <a:lnTo>
                    <a:pt x="4314" y="3451"/>
                  </a:lnTo>
                  <a:lnTo>
                    <a:pt x="4461" y="3409"/>
                  </a:lnTo>
                  <a:lnTo>
                    <a:pt x="4588" y="3388"/>
                  </a:lnTo>
                  <a:lnTo>
                    <a:pt x="4735" y="3409"/>
                  </a:lnTo>
                  <a:lnTo>
                    <a:pt x="4861" y="3451"/>
                  </a:lnTo>
                  <a:lnTo>
                    <a:pt x="4987" y="3493"/>
                  </a:lnTo>
                  <a:lnTo>
                    <a:pt x="5093" y="3577"/>
                  </a:lnTo>
                  <a:lnTo>
                    <a:pt x="5324" y="3725"/>
                  </a:lnTo>
                  <a:lnTo>
                    <a:pt x="5514" y="3914"/>
                  </a:lnTo>
                  <a:lnTo>
                    <a:pt x="5661" y="4125"/>
                  </a:lnTo>
                  <a:lnTo>
                    <a:pt x="5787" y="4335"/>
                  </a:lnTo>
                  <a:lnTo>
                    <a:pt x="5871" y="4567"/>
                  </a:lnTo>
                  <a:lnTo>
                    <a:pt x="5913" y="4798"/>
                  </a:lnTo>
                  <a:lnTo>
                    <a:pt x="5955" y="5051"/>
                  </a:lnTo>
                  <a:lnTo>
                    <a:pt x="5955" y="5303"/>
                  </a:lnTo>
                  <a:lnTo>
                    <a:pt x="5955" y="5556"/>
                  </a:lnTo>
                  <a:lnTo>
                    <a:pt x="5977" y="5619"/>
                  </a:lnTo>
                  <a:lnTo>
                    <a:pt x="6019" y="5661"/>
                  </a:lnTo>
                  <a:lnTo>
                    <a:pt x="6040" y="5787"/>
                  </a:lnTo>
                  <a:lnTo>
                    <a:pt x="6103" y="5892"/>
                  </a:lnTo>
                  <a:lnTo>
                    <a:pt x="6166" y="5997"/>
                  </a:lnTo>
                  <a:lnTo>
                    <a:pt x="6250" y="6082"/>
                  </a:lnTo>
                  <a:lnTo>
                    <a:pt x="6355" y="6124"/>
                  </a:lnTo>
                  <a:lnTo>
                    <a:pt x="6461" y="6187"/>
                  </a:lnTo>
                  <a:lnTo>
                    <a:pt x="6608" y="6208"/>
                  </a:lnTo>
                  <a:lnTo>
                    <a:pt x="6734" y="6208"/>
                  </a:lnTo>
                  <a:lnTo>
                    <a:pt x="6945" y="6166"/>
                  </a:lnTo>
                  <a:lnTo>
                    <a:pt x="7113" y="6082"/>
                  </a:lnTo>
                  <a:lnTo>
                    <a:pt x="7281" y="5976"/>
                  </a:lnTo>
                  <a:lnTo>
                    <a:pt x="7407" y="5850"/>
                  </a:lnTo>
                  <a:lnTo>
                    <a:pt x="7513" y="5703"/>
                  </a:lnTo>
                  <a:lnTo>
                    <a:pt x="7618" y="5535"/>
                  </a:lnTo>
                  <a:lnTo>
                    <a:pt x="7681" y="5345"/>
                  </a:lnTo>
                  <a:lnTo>
                    <a:pt x="7723" y="5156"/>
                  </a:lnTo>
                  <a:lnTo>
                    <a:pt x="7765" y="4861"/>
                  </a:lnTo>
                  <a:lnTo>
                    <a:pt x="7807" y="4567"/>
                  </a:lnTo>
                  <a:lnTo>
                    <a:pt x="7828" y="4272"/>
                  </a:lnTo>
                  <a:lnTo>
                    <a:pt x="7870" y="3977"/>
                  </a:lnTo>
                  <a:lnTo>
                    <a:pt x="7997" y="3325"/>
                  </a:lnTo>
                  <a:lnTo>
                    <a:pt x="8081" y="2988"/>
                  </a:lnTo>
                  <a:lnTo>
                    <a:pt x="8123" y="2652"/>
                  </a:lnTo>
                  <a:lnTo>
                    <a:pt x="8207" y="2567"/>
                  </a:lnTo>
                  <a:lnTo>
                    <a:pt x="8312" y="2504"/>
                  </a:lnTo>
                  <a:lnTo>
                    <a:pt x="8418" y="2504"/>
                  </a:lnTo>
                  <a:lnTo>
                    <a:pt x="8481" y="2525"/>
                  </a:lnTo>
                  <a:lnTo>
                    <a:pt x="8544" y="2546"/>
                  </a:lnTo>
                  <a:lnTo>
                    <a:pt x="8607" y="2609"/>
                  </a:lnTo>
                  <a:lnTo>
                    <a:pt x="8670" y="2673"/>
                  </a:lnTo>
                  <a:lnTo>
                    <a:pt x="8754" y="2862"/>
                  </a:lnTo>
                  <a:lnTo>
                    <a:pt x="8796" y="3030"/>
                  </a:lnTo>
                  <a:lnTo>
                    <a:pt x="8838" y="3220"/>
                  </a:lnTo>
                  <a:lnTo>
                    <a:pt x="8859" y="3241"/>
                  </a:lnTo>
                  <a:lnTo>
                    <a:pt x="8881" y="3262"/>
                  </a:lnTo>
                  <a:lnTo>
                    <a:pt x="8923" y="3262"/>
                  </a:lnTo>
                  <a:lnTo>
                    <a:pt x="8965" y="3241"/>
                  </a:lnTo>
                  <a:lnTo>
                    <a:pt x="9007" y="3304"/>
                  </a:lnTo>
                  <a:lnTo>
                    <a:pt x="9070" y="3304"/>
                  </a:lnTo>
                  <a:lnTo>
                    <a:pt x="9301" y="3262"/>
                  </a:lnTo>
                  <a:lnTo>
                    <a:pt x="9512" y="3199"/>
                  </a:lnTo>
                  <a:lnTo>
                    <a:pt x="9722" y="3115"/>
                  </a:lnTo>
                  <a:lnTo>
                    <a:pt x="9891" y="2988"/>
                  </a:lnTo>
                  <a:lnTo>
                    <a:pt x="10059" y="2862"/>
                  </a:lnTo>
                  <a:lnTo>
                    <a:pt x="10185" y="2715"/>
                  </a:lnTo>
                  <a:lnTo>
                    <a:pt x="10290" y="2567"/>
                  </a:lnTo>
                  <a:lnTo>
                    <a:pt x="10375" y="2378"/>
                  </a:lnTo>
                  <a:lnTo>
                    <a:pt x="10438" y="2210"/>
                  </a:lnTo>
                  <a:lnTo>
                    <a:pt x="10459" y="2020"/>
                  </a:lnTo>
                  <a:lnTo>
                    <a:pt x="10438" y="1831"/>
                  </a:lnTo>
                  <a:lnTo>
                    <a:pt x="10396" y="1641"/>
                  </a:lnTo>
                  <a:lnTo>
                    <a:pt x="10311" y="1452"/>
                  </a:lnTo>
                  <a:lnTo>
                    <a:pt x="10185" y="1263"/>
                  </a:lnTo>
                  <a:lnTo>
                    <a:pt x="10038" y="1094"/>
                  </a:lnTo>
                  <a:lnTo>
                    <a:pt x="9827" y="926"/>
                  </a:lnTo>
                  <a:lnTo>
                    <a:pt x="9533" y="737"/>
                  </a:lnTo>
                  <a:lnTo>
                    <a:pt x="9217" y="568"/>
                  </a:lnTo>
                  <a:lnTo>
                    <a:pt x="8902" y="442"/>
                  </a:lnTo>
                  <a:lnTo>
                    <a:pt x="8565" y="316"/>
                  </a:lnTo>
                  <a:lnTo>
                    <a:pt x="8228" y="232"/>
                  </a:lnTo>
                  <a:lnTo>
                    <a:pt x="7870" y="147"/>
                  </a:lnTo>
                  <a:lnTo>
                    <a:pt x="7513" y="84"/>
                  </a:lnTo>
                  <a:lnTo>
                    <a:pt x="7155" y="42"/>
                  </a:lnTo>
                  <a:lnTo>
                    <a:pt x="679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5" name="Google Shape;6845;p28"/>
            <p:cNvSpPr/>
            <p:nvPr/>
          </p:nvSpPr>
          <p:spPr>
            <a:xfrm>
              <a:off x="3001056" y="-792946"/>
              <a:ext cx="570248" cy="204846"/>
            </a:xfrm>
            <a:custGeom>
              <a:avLst/>
              <a:gdLst/>
              <a:ahLst/>
              <a:cxnLst/>
              <a:rect l="l" t="t" r="r" b="b"/>
              <a:pathLst>
                <a:path w="16583" h="5957" extrusionOk="0">
                  <a:moveTo>
                    <a:pt x="16035" y="1"/>
                  </a:moveTo>
                  <a:lnTo>
                    <a:pt x="15930" y="43"/>
                  </a:lnTo>
                  <a:lnTo>
                    <a:pt x="15825" y="106"/>
                  </a:lnTo>
                  <a:lnTo>
                    <a:pt x="15783" y="148"/>
                  </a:lnTo>
                  <a:lnTo>
                    <a:pt x="15762" y="211"/>
                  </a:lnTo>
                  <a:lnTo>
                    <a:pt x="15741" y="274"/>
                  </a:lnTo>
                  <a:lnTo>
                    <a:pt x="15741" y="338"/>
                  </a:lnTo>
                  <a:lnTo>
                    <a:pt x="15741" y="674"/>
                  </a:lnTo>
                  <a:lnTo>
                    <a:pt x="15699" y="969"/>
                  </a:lnTo>
                  <a:lnTo>
                    <a:pt x="15657" y="1242"/>
                  </a:lnTo>
                  <a:lnTo>
                    <a:pt x="15572" y="1495"/>
                  </a:lnTo>
                  <a:lnTo>
                    <a:pt x="15467" y="1747"/>
                  </a:lnTo>
                  <a:lnTo>
                    <a:pt x="15362" y="1958"/>
                  </a:lnTo>
                  <a:lnTo>
                    <a:pt x="15215" y="2168"/>
                  </a:lnTo>
                  <a:lnTo>
                    <a:pt x="15046" y="2358"/>
                  </a:lnTo>
                  <a:lnTo>
                    <a:pt x="14857" y="2526"/>
                  </a:lnTo>
                  <a:lnTo>
                    <a:pt x="14667" y="2673"/>
                  </a:lnTo>
                  <a:lnTo>
                    <a:pt x="14436" y="2800"/>
                  </a:lnTo>
                  <a:lnTo>
                    <a:pt x="14205" y="2926"/>
                  </a:lnTo>
                  <a:lnTo>
                    <a:pt x="13952" y="3031"/>
                  </a:lnTo>
                  <a:lnTo>
                    <a:pt x="13678" y="3136"/>
                  </a:lnTo>
                  <a:lnTo>
                    <a:pt x="13384" y="3220"/>
                  </a:lnTo>
                  <a:lnTo>
                    <a:pt x="13089" y="3284"/>
                  </a:lnTo>
                  <a:lnTo>
                    <a:pt x="12963" y="3305"/>
                  </a:lnTo>
                  <a:lnTo>
                    <a:pt x="12795" y="3305"/>
                  </a:lnTo>
                  <a:lnTo>
                    <a:pt x="12395" y="3284"/>
                  </a:lnTo>
                  <a:lnTo>
                    <a:pt x="11932" y="3199"/>
                  </a:lnTo>
                  <a:lnTo>
                    <a:pt x="11448" y="3094"/>
                  </a:lnTo>
                  <a:lnTo>
                    <a:pt x="11216" y="3010"/>
                  </a:lnTo>
                  <a:lnTo>
                    <a:pt x="10985" y="2926"/>
                  </a:lnTo>
                  <a:lnTo>
                    <a:pt x="10796" y="2842"/>
                  </a:lnTo>
                  <a:lnTo>
                    <a:pt x="10606" y="2736"/>
                  </a:lnTo>
                  <a:lnTo>
                    <a:pt x="10438" y="2610"/>
                  </a:lnTo>
                  <a:lnTo>
                    <a:pt x="10312" y="2484"/>
                  </a:lnTo>
                  <a:lnTo>
                    <a:pt x="10206" y="2337"/>
                  </a:lnTo>
                  <a:lnTo>
                    <a:pt x="10143" y="2189"/>
                  </a:lnTo>
                  <a:lnTo>
                    <a:pt x="9996" y="1895"/>
                  </a:lnTo>
                  <a:lnTo>
                    <a:pt x="9891" y="1747"/>
                  </a:lnTo>
                  <a:lnTo>
                    <a:pt x="9828" y="1579"/>
                  </a:lnTo>
                  <a:lnTo>
                    <a:pt x="9806" y="1558"/>
                  </a:lnTo>
                  <a:lnTo>
                    <a:pt x="9680" y="1705"/>
                  </a:lnTo>
                  <a:lnTo>
                    <a:pt x="9596" y="1726"/>
                  </a:lnTo>
                  <a:lnTo>
                    <a:pt x="9512" y="1790"/>
                  </a:lnTo>
                  <a:lnTo>
                    <a:pt x="9470" y="1874"/>
                  </a:lnTo>
                  <a:lnTo>
                    <a:pt x="9470" y="1979"/>
                  </a:lnTo>
                  <a:lnTo>
                    <a:pt x="9470" y="2168"/>
                  </a:lnTo>
                  <a:lnTo>
                    <a:pt x="9491" y="2337"/>
                  </a:lnTo>
                  <a:lnTo>
                    <a:pt x="9470" y="2505"/>
                  </a:lnTo>
                  <a:lnTo>
                    <a:pt x="9449" y="2652"/>
                  </a:lnTo>
                  <a:lnTo>
                    <a:pt x="9407" y="2821"/>
                  </a:lnTo>
                  <a:lnTo>
                    <a:pt x="9344" y="2968"/>
                  </a:lnTo>
                  <a:lnTo>
                    <a:pt x="9280" y="3115"/>
                  </a:lnTo>
                  <a:lnTo>
                    <a:pt x="9196" y="3242"/>
                  </a:lnTo>
                  <a:lnTo>
                    <a:pt x="9007" y="3515"/>
                  </a:lnTo>
                  <a:lnTo>
                    <a:pt x="8775" y="3768"/>
                  </a:lnTo>
                  <a:lnTo>
                    <a:pt x="8502" y="3999"/>
                  </a:lnTo>
                  <a:lnTo>
                    <a:pt x="8207" y="4210"/>
                  </a:lnTo>
                  <a:lnTo>
                    <a:pt x="7892" y="4378"/>
                  </a:lnTo>
                  <a:lnTo>
                    <a:pt x="7555" y="4546"/>
                  </a:lnTo>
                  <a:lnTo>
                    <a:pt x="7218" y="4693"/>
                  </a:lnTo>
                  <a:lnTo>
                    <a:pt x="6860" y="4799"/>
                  </a:lnTo>
                  <a:lnTo>
                    <a:pt x="6503" y="4883"/>
                  </a:lnTo>
                  <a:lnTo>
                    <a:pt x="6166" y="4946"/>
                  </a:lnTo>
                  <a:lnTo>
                    <a:pt x="5829" y="4967"/>
                  </a:lnTo>
                  <a:lnTo>
                    <a:pt x="5514" y="4988"/>
                  </a:lnTo>
                  <a:lnTo>
                    <a:pt x="5198" y="4946"/>
                  </a:lnTo>
                  <a:lnTo>
                    <a:pt x="4819" y="4883"/>
                  </a:lnTo>
                  <a:lnTo>
                    <a:pt x="4419" y="4778"/>
                  </a:lnTo>
                  <a:lnTo>
                    <a:pt x="4041" y="4651"/>
                  </a:lnTo>
                  <a:lnTo>
                    <a:pt x="3662" y="4504"/>
                  </a:lnTo>
                  <a:lnTo>
                    <a:pt x="3283" y="4315"/>
                  </a:lnTo>
                  <a:lnTo>
                    <a:pt x="2946" y="4125"/>
                  </a:lnTo>
                  <a:lnTo>
                    <a:pt x="2589" y="3894"/>
                  </a:lnTo>
                  <a:lnTo>
                    <a:pt x="2273" y="3662"/>
                  </a:lnTo>
                  <a:lnTo>
                    <a:pt x="1957" y="3389"/>
                  </a:lnTo>
                  <a:lnTo>
                    <a:pt x="1663" y="3115"/>
                  </a:lnTo>
                  <a:lnTo>
                    <a:pt x="1389" y="2800"/>
                  </a:lnTo>
                  <a:lnTo>
                    <a:pt x="1158" y="2484"/>
                  </a:lnTo>
                  <a:lnTo>
                    <a:pt x="926" y="2147"/>
                  </a:lnTo>
                  <a:lnTo>
                    <a:pt x="716" y="1811"/>
                  </a:lnTo>
                  <a:lnTo>
                    <a:pt x="547" y="1453"/>
                  </a:lnTo>
                  <a:lnTo>
                    <a:pt x="400" y="1074"/>
                  </a:lnTo>
                  <a:lnTo>
                    <a:pt x="358" y="1011"/>
                  </a:lnTo>
                  <a:lnTo>
                    <a:pt x="295" y="969"/>
                  </a:lnTo>
                  <a:lnTo>
                    <a:pt x="232" y="927"/>
                  </a:lnTo>
                  <a:lnTo>
                    <a:pt x="169" y="927"/>
                  </a:lnTo>
                  <a:lnTo>
                    <a:pt x="105" y="948"/>
                  </a:lnTo>
                  <a:lnTo>
                    <a:pt x="42" y="990"/>
                  </a:lnTo>
                  <a:lnTo>
                    <a:pt x="0" y="1053"/>
                  </a:lnTo>
                  <a:lnTo>
                    <a:pt x="0" y="1137"/>
                  </a:lnTo>
                  <a:lnTo>
                    <a:pt x="21" y="1390"/>
                  </a:lnTo>
                  <a:lnTo>
                    <a:pt x="63" y="1621"/>
                  </a:lnTo>
                  <a:lnTo>
                    <a:pt x="127" y="1874"/>
                  </a:lnTo>
                  <a:lnTo>
                    <a:pt x="190" y="2105"/>
                  </a:lnTo>
                  <a:lnTo>
                    <a:pt x="295" y="2358"/>
                  </a:lnTo>
                  <a:lnTo>
                    <a:pt x="400" y="2589"/>
                  </a:lnTo>
                  <a:lnTo>
                    <a:pt x="526" y="2821"/>
                  </a:lnTo>
                  <a:lnTo>
                    <a:pt x="653" y="3031"/>
                  </a:lnTo>
                  <a:lnTo>
                    <a:pt x="821" y="3263"/>
                  </a:lnTo>
                  <a:lnTo>
                    <a:pt x="968" y="3473"/>
                  </a:lnTo>
                  <a:lnTo>
                    <a:pt x="1326" y="3873"/>
                  </a:lnTo>
                  <a:lnTo>
                    <a:pt x="1726" y="4273"/>
                  </a:lnTo>
                  <a:lnTo>
                    <a:pt x="2168" y="4609"/>
                  </a:lnTo>
                  <a:lnTo>
                    <a:pt x="2631" y="4925"/>
                  </a:lnTo>
                  <a:lnTo>
                    <a:pt x="3094" y="5220"/>
                  </a:lnTo>
                  <a:lnTo>
                    <a:pt x="3599" y="5451"/>
                  </a:lnTo>
                  <a:lnTo>
                    <a:pt x="4104" y="5661"/>
                  </a:lnTo>
                  <a:lnTo>
                    <a:pt x="4609" y="5809"/>
                  </a:lnTo>
                  <a:lnTo>
                    <a:pt x="4882" y="5851"/>
                  </a:lnTo>
                  <a:lnTo>
                    <a:pt x="5135" y="5914"/>
                  </a:lnTo>
                  <a:lnTo>
                    <a:pt x="5387" y="5935"/>
                  </a:lnTo>
                  <a:lnTo>
                    <a:pt x="5640" y="5956"/>
                  </a:lnTo>
                  <a:lnTo>
                    <a:pt x="5871" y="5956"/>
                  </a:lnTo>
                  <a:lnTo>
                    <a:pt x="6124" y="5935"/>
                  </a:lnTo>
                  <a:lnTo>
                    <a:pt x="6376" y="5893"/>
                  </a:lnTo>
                  <a:lnTo>
                    <a:pt x="6650" y="5851"/>
                  </a:lnTo>
                  <a:lnTo>
                    <a:pt x="6945" y="5767"/>
                  </a:lnTo>
                  <a:lnTo>
                    <a:pt x="7239" y="5661"/>
                  </a:lnTo>
                  <a:lnTo>
                    <a:pt x="7534" y="5556"/>
                  </a:lnTo>
                  <a:lnTo>
                    <a:pt x="7849" y="5409"/>
                  </a:lnTo>
                  <a:lnTo>
                    <a:pt x="8144" y="5262"/>
                  </a:lnTo>
                  <a:lnTo>
                    <a:pt x="8460" y="5072"/>
                  </a:lnTo>
                  <a:lnTo>
                    <a:pt x="8733" y="4883"/>
                  </a:lnTo>
                  <a:lnTo>
                    <a:pt x="9007" y="4693"/>
                  </a:lnTo>
                  <a:lnTo>
                    <a:pt x="9259" y="4462"/>
                  </a:lnTo>
                  <a:lnTo>
                    <a:pt x="9491" y="4231"/>
                  </a:lnTo>
                  <a:lnTo>
                    <a:pt x="9701" y="3999"/>
                  </a:lnTo>
                  <a:lnTo>
                    <a:pt x="9870" y="3726"/>
                  </a:lnTo>
                  <a:lnTo>
                    <a:pt x="9996" y="3473"/>
                  </a:lnTo>
                  <a:lnTo>
                    <a:pt x="10101" y="3199"/>
                  </a:lnTo>
                  <a:lnTo>
                    <a:pt x="10354" y="3389"/>
                  </a:lnTo>
                  <a:lnTo>
                    <a:pt x="10627" y="3578"/>
                  </a:lnTo>
                  <a:lnTo>
                    <a:pt x="10922" y="3747"/>
                  </a:lnTo>
                  <a:lnTo>
                    <a:pt x="11216" y="3894"/>
                  </a:lnTo>
                  <a:lnTo>
                    <a:pt x="11490" y="3999"/>
                  </a:lnTo>
                  <a:lnTo>
                    <a:pt x="11764" y="4104"/>
                  </a:lnTo>
                  <a:lnTo>
                    <a:pt x="11995" y="4167"/>
                  </a:lnTo>
                  <a:lnTo>
                    <a:pt x="12205" y="4210"/>
                  </a:lnTo>
                  <a:lnTo>
                    <a:pt x="12626" y="4231"/>
                  </a:lnTo>
                  <a:lnTo>
                    <a:pt x="13047" y="4210"/>
                  </a:lnTo>
                  <a:lnTo>
                    <a:pt x="13489" y="4146"/>
                  </a:lnTo>
                  <a:lnTo>
                    <a:pt x="13910" y="4041"/>
                  </a:lnTo>
                  <a:lnTo>
                    <a:pt x="14331" y="3915"/>
                  </a:lnTo>
                  <a:lnTo>
                    <a:pt x="14731" y="3726"/>
                  </a:lnTo>
                  <a:lnTo>
                    <a:pt x="15130" y="3515"/>
                  </a:lnTo>
                  <a:lnTo>
                    <a:pt x="15467" y="3263"/>
                  </a:lnTo>
                  <a:lnTo>
                    <a:pt x="15783" y="2989"/>
                  </a:lnTo>
                  <a:lnTo>
                    <a:pt x="15930" y="2842"/>
                  </a:lnTo>
                  <a:lnTo>
                    <a:pt x="16056" y="2673"/>
                  </a:lnTo>
                  <a:lnTo>
                    <a:pt x="16183" y="2505"/>
                  </a:lnTo>
                  <a:lnTo>
                    <a:pt x="16288" y="2337"/>
                  </a:lnTo>
                  <a:lnTo>
                    <a:pt x="16372" y="2147"/>
                  </a:lnTo>
                  <a:lnTo>
                    <a:pt x="16456" y="1958"/>
                  </a:lnTo>
                  <a:lnTo>
                    <a:pt x="16519" y="1768"/>
                  </a:lnTo>
                  <a:lnTo>
                    <a:pt x="16561" y="1579"/>
                  </a:lnTo>
                  <a:lnTo>
                    <a:pt x="16582" y="1369"/>
                  </a:lnTo>
                  <a:lnTo>
                    <a:pt x="16582" y="1158"/>
                  </a:lnTo>
                  <a:lnTo>
                    <a:pt x="16582" y="927"/>
                  </a:lnTo>
                  <a:lnTo>
                    <a:pt x="16561" y="716"/>
                  </a:lnTo>
                  <a:lnTo>
                    <a:pt x="16498" y="485"/>
                  </a:lnTo>
                  <a:lnTo>
                    <a:pt x="16435" y="253"/>
                  </a:lnTo>
                  <a:lnTo>
                    <a:pt x="16393" y="190"/>
                  </a:lnTo>
                  <a:lnTo>
                    <a:pt x="16372" y="127"/>
                  </a:lnTo>
                  <a:lnTo>
                    <a:pt x="16267" y="43"/>
                  </a:lnTo>
                  <a:lnTo>
                    <a:pt x="1616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6" name="Google Shape;6846;p28"/>
            <p:cNvSpPr/>
            <p:nvPr/>
          </p:nvSpPr>
          <p:spPr>
            <a:xfrm>
              <a:off x="2716678" y="-1345061"/>
              <a:ext cx="450855" cy="487030"/>
            </a:xfrm>
            <a:custGeom>
              <a:avLst/>
              <a:gdLst/>
              <a:ahLst/>
              <a:cxnLst/>
              <a:rect l="l" t="t" r="r" b="b"/>
              <a:pathLst>
                <a:path w="13111" h="14163" extrusionOk="0">
                  <a:moveTo>
                    <a:pt x="8944" y="1"/>
                  </a:moveTo>
                  <a:lnTo>
                    <a:pt x="8565" y="22"/>
                  </a:lnTo>
                  <a:lnTo>
                    <a:pt x="8186" y="64"/>
                  </a:lnTo>
                  <a:lnTo>
                    <a:pt x="7807" y="148"/>
                  </a:lnTo>
                  <a:lnTo>
                    <a:pt x="7408" y="232"/>
                  </a:lnTo>
                  <a:lnTo>
                    <a:pt x="7008" y="337"/>
                  </a:lnTo>
                  <a:lnTo>
                    <a:pt x="6629" y="485"/>
                  </a:lnTo>
                  <a:lnTo>
                    <a:pt x="6229" y="632"/>
                  </a:lnTo>
                  <a:lnTo>
                    <a:pt x="5850" y="779"/>
                  </a:lnTo>
                  <a:lnTo>
                    <a:pt x="5472" y="969"/>
                  </a:lnTo>
                  <a:lnTo>
                    <a:pt x="5093" y="1158"/>
                  </a:lnTo>
                  <a:lnTo>
                    <a:pt x="4735" y="1347"/>
                  </a:lnTo>
                  <a:lnTo>
                    <a:pt x="4377" y="1558"/>
                  </a:lnTo>
                  <a:lnTo>
                    <a:pt x="4041" y="1768"/>
                  </a:lnTo>
                  <a:lnTo>
                    <a:pt x="3725" y="2000"/>
                  </a:lnTo>
                  <a:lnTo>
                    <a:pt x="3409" y="2231"/>
                  </a:lnTo>
                  <a:lnTo>
                    <a:pt x="3115" y="2463"/>
                  </a:lnTo>
                  <a:lnTo>
                    <a:pt x="2841" y="2694"/>
                  </a:lnTo>
                  <a:lnTo>
                    <a:pt x="2589" y="2926"/>
                  </a:lnTo>
                  <a:lnTo>
                    <a:pt x="2336" y="3178"/>
                  </a:lnTo>
                  <a:lnTo>
                    <a:pt x="2105" y="3431"/>
                  </a:lnTo>
                  <a:lnTo>
                    <a:pt x="1894" y="3704"/>
                  </a:lnTo>
                  <a:lnTo>
                    <a:pt x="1684" y="3999"/>
                  </a:lnTo>
                  <a:lnTo>
                    <a:pt x="1473" y="4315"/>
                  </a:lnTo>
                  <a:lnTo>
                    <a:pt x="1284" y="4651"/>
                  </a:lnTo>
                  <a:lnTo>
                    <a:pt x="1095" y="4988"/>
                  </a:lnTo>
                  <a:lnTo>
                    <a:pt x="905" y="5325"/>
                  </a:lnTo>
                  <a:lnTo>
                    <a:pt x="758" y="5682"/>
                  </a:lnTo>
                  <a:lnTo>
                    <a:pt x="611" y="6061"/>
                  </a:lnTo>
                  <a:lnTo>
                    <a:pt x="463" y="6419"/>
                  </a:lnTo>
                  <a:lnTo>
                    <a:pt x="358" y="6798"/>
                  </a:lnTo>
                  <a:lnTo>
                    <a:pt x="253" y="7177"/>
                  </a:lnTo>
                  <a:lnTo>
                    <a:pt x="169" y="7576"/>
                  </a:lnTo>
                  <a:lnTo>
                    <a:pt x="105" y="7955"/>
                  </a:lnTo>
                  <a:lnTo>
                    <a:pt x="42" y="8355"/>
                  </a:lnTo>
                  <a:lnTo>
                    <a:pt x="21" y="8734"/>
                  </a:lnTo>
                  <a:lnTo>
                    <a:pt x="0" y="9113"/>
                  </a:lnTo>
                  <a:lnTo>
                    <a:pt x="21" y="9491"/>
                  </a:lnTo>
                  <a:lnTo>
                    <a:pt x="63" y="9870"/>
                  </a:lnTo>
                  <a:lnTo>
                    <a:pt x="105" y="10249"/>
                  </a:lnTo>
                  <a:lnTo>
                    <a:pt x="190" y="10607"/>
                  </a:lnTo>
                  <a:lnTo>
                    <a:pt x="295" y="10943"/>
                  </a:lnTo>
                  <a:lnTo>
                    <a:pt x="421" y="11301"/>
                  </a:lnTo>
                  <a:lnTo>
                    <a:pt x="568" y="11617"/>
                  </a:lnTo>
                  <a:lnTo>
                    <a:pt x="758" y="11932"/>
                  </a:lnTo>
                  <a:lnTo>
                    <a:pt x="968" y="12227"/>
                  </a:lnTo>
                  <a:lnTo>
                    <a:pt x="1200" y="12522"/>
                  </a:lnTo>
                  <a:lnTo>
                    <a:pt x="1473" y="12795"/>
                  </a:lnTo>
                  <a:lnTo>
                    <a:pt x="1768" y="13027"/>
                  </a:lnTo>
                  <a:lnTo>
                    <a:pt x="2105" y="13258"/>
                  </a:lnTo>
                  <a:lnTo>
                    <a:pt x="2462" y="13468"/>
                  </a:lnTo>
                  <a:lnTo>
                    <a:pt x="2757" y="13616"/>
                  </a:lnTo>
                  <a:lnTo>
                    <a:pt x="3030" y="13742"/>
                  </a:lnTo>
                  <a:lnTo>
                    <a:pt x="3325" y="13847"/>
                  </a:lnTo>
                  <a:lnTo>
                    <a:pt x="3620" y="13931"/>
                  </a:lnTo>
                  <a:lnTo>
                    <a:pt x="3893" y="14016"/>
                  </a:lnTo>
                  <a:lnTo>
                    <a:pt x="4167" y="14079"/>
                  </a:lnTo>
                  <a:lnTo>
                    <a:pt x="4461" y="14121"/>
                  </a:lnTo>
                  <a:lnTo>
                    <a:pt x="4735" y="14142"/>
                  </a:lnTo>
                  <a:lnTo>
                    <a:pt x="5009" y="14163"/>
                  </a:lnTo>
                  <a:lnTo>
                    <a:pt x="5556" y="14163"/>
                  </a:lnTo>
                  <a:lnTo>
                    <a:pt x="5829" y="14142"/>
                  </a:lnTo>
                  <a:lnTo>
                    <a:pt x="6103" y="14100"/>
                  </a:lnTo>
                  <a:lnTo>
                    <a:pt x="6355" y="14058"/>
                  </a:lnTo>
                  <a:lnTo>
                    <a:pt x="6881" y="13910"/>
                  </a:lnTo>
                  <a:lnTo>
                    <a:pt x="7386" y="13742"/>
                  </a:lnTo>
                  <a:lnTo>
                    <a:pt x="7870" y="13511"/>
                  </a:lnTo>
                  <a:lnTo>
                    <a:pt x="8354" y="13258"/>
                  </a:lnTo>
                  <a:lnTo>
                    <a:pt x="8817" y="12942"/>
                  </a:lnTo>
                  <a:lnTo>
                    <a:pt x="9259" y="12606"/>
                  </a:lnTo>
                  <a:lnTo>
                    <a:pt x="9701" y="12248"/>
                  </a:lnTo>
                  <a:lnTo>
                    <a:pt x="10101" y="11848"/>
                  </a:lnTo>
                  <a:lnTo>
                    <a:pt x="10480" y="11406"/>
                  </a:lnTo>
                  <a:lnTo>
                    <a:pt x="10859" y="10964"/>
                  </a:lnTo>
                  <a:lnTo>
                    <a:pt x="11195" y="10501"/>
                  </a:lnTo>
                  <a:lnTo>
                    <a:pt x="11511" y="9996"/>
                  </a:lnTo>
                  <a:lnTo>
                    <a:pt x="11806" y="9491"/>
                  </a:lnTo>
                  <a:lnTo>
                    <a:pt x="12079" y="8965"/>
                  </a:lnTo>
                  <a:lnTo>
                    <a:pt x="12311" y="8439"/>
                  </a:lnTo>
                  <a:lnTo>
                    <a:pt x="12521" y="7892"/>
                  </a:lnTo>
                  <a:lnTo>
                    <a:pt x="12710" y="7366"/>
                  </a:lnTo>
                  <a:lnTo>
                    <a:pt x="12858" y="6819"/>
                  </a:lnTo>
                  <a:lnTo>
                    <a:pt x="12963" y="6272"/>
                  </a:lnTo>
                  <a:lnTo>
                    <a:pt x="13047" y="5725"/>
                  </a:lnTo>
                  <a:lnTo>
                    <a:pt x="13110" y="5177"/>
                  </a:lnTo>
                  <a:lnTo>
                    <a:pt x="13110" y="4651"/>
                  </a:lnTo>
                  <a:lnTo>
                    <a:pt x="13089" y="4125"/>
                  </a:lnTo>
                  <a:lnTo>
                    <a:pt x="13047" y="3620"/>
                  </a:lnTo>
                  <a:lnTo>
                    <a:pt x="12942" y="3136"/>
                  </a:lnTo>
                  <a:lnTo>
                    <a:pt x="12879" y="3136"/>
                  </a:lnTo>
                  <a:lnTo>
                    <a:pt x="12837" y="3115"/>
                  </a:lnTo>
                  <a:lnTo>
                    <a:pt x="12795" y="3073"/>
                  </a:lnTo>
                  <a:lnTo>
                    <a:pt x="12774" y="3031"/>
                  </a:lnTo>
                  <a:lnTo>
                    <a:pt x="12647" y="2547"/>
                  </a:lnTo>
                  <a:lnTo>
                    <a:pt x="12479" y="2126"/>
                  </a:lnTo>
                  <a:lnTo>
                    <a:pt x="12311" y="1747"/>
                  </a:lnTo>
                  <a:lnTo>
                    <a:pt x="12100" y="1411"/>
                  </a:lnTo>
                  <a:lnTo>
                    <a:pt x="11848" y="1116"/>
                  </a:lnTo>
                  <a:lnTo>
                    <a:pt x="11595" y="842"/>
                  </a:lnTo>
                  <a:lnTo>
                    <a:pt x="11322" y="632"/>
                  </a:lnTo>
                  <a:lnTo>
                    <a:pt x="11027" y="443"/>
                  </a:lnTo>
                  <a:lnTo>
                    <a:pt x="10711" y="295"/>
                  </a:lnTo>
                  <a:lnTo>
                    <a:pt x="10396" y="169"/>
                  </a:lnTo>
                  <a:lnTo>
                    <a:pt x="10038" y="85"/>
                  </a:lnTo>
                  <a:lnTo>
                    <a:pt x="9701" y="22"/>
                  </a:lnTo>
                  <a:lnTo>
                    <a:pt x="9322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7" name="Google Shape;6847;p28"/>
            <p:cNvSpPr/>
            <p:nvPr/>
          </p:nvSpPr>
          <p:spPr>
            <a:xfrm>
              <a:off x="3282546" y="-1342172"/>
              <a:ext cx="417567" cy="336550"/>
            </a:xfrm>
            <a:custGeom>
              <a:avLst/>
              <a:gdLst/>
              <a:ahLst/>
              <a:cxnLst/>
              <a:rect l="l" t="t" r="r" b="b"/>
              <a:pathLst>
                <a:path w="12143" h="9787" extrusionOk="0">
                  <a:moveTo>
                    <a:pt x="1431" y="1"/>
                  </a:moveTo>
                  <a:lnTo>
                    <a:pt x="1242" y="22"/>
                  </a:lnTo>
                  <a:lnTo>
                    <a:pt x="1073" y="85"/>
                  </a:lnTo>
                  <a:lnTo>
                    <a:pt x="926" y="148"/>
                  </a:lnTo>
                  <a:lnTo>
                    <a:pt x="779" y="253"/>
                  </a:lnTo>
                  <a:lnTo>
                    <a:pt x="652" y="380"/>
                  </a:lnTo>
                  <a:lnTo>
                    <a:pt x="526" y="506"/>
                  </a:lnTo>
                  <a:lnTo>
                    <a:pt x="400" y="674"/>
                  </a:lnTo>
                  <a:lnTo>
                    <a:pt x="316" y="864"/>
                  </a:lnTo>
                  <a:lnTo>
                    <a:pt x="211" y="1074"/>
                  </a:lnTo>
                  <a:lnTo>
                    <a:pt x="126" y="1306"/>
                  </a:lnTo>
                  <a:lnTo>
                    <a:pt x="63" y="1579"/>
                  </a:lnTo>
                  <a:lnTo>
                    <a:pt x="0" y="1853"/>
                  </a:lnTo>
                  <a:lnTo>
                    <a:pt x="21" y="2210"/>
                  </a:lnTo>
                  <a:lnTo>
                    <a:pt x="84" y="2568"/>
                  </a:lnTo>
                  <a:lnTo>
                    <a:pt x="168" y="2926"/>
                  </a:lnTo>
                  <a:lnTo>
                    <a:pt x="274" y="3284"/>
                  </a:lnTo>
                  <a:lnTo>
                    <a:pt x="463" y="3810"/>
                  </a:lnTo>
                  <a:lnTo>
                    <a:pt x="695" y="4336"/>
                  </a:lnTo>
                  <a:lnTo>
                    <a:pt x="926" y="4841"/>
                  </a:lnTo>
                  <a:lnTo>
                    <a:pt x="1073" y="5093"/>
                  </a:lnTo>
                  <a:lnTo>
                    <a:pt x="1221" y="5325"/>
                  </a:lnTo>
                  <a:lnTo>
                    <a:pt x="1557" y="5809"/>
                  </a:lnTo>
                  <a:lnTo>
                    <a:pt x="1894" y="6272"/>
                  </a:lnTo>
                  <a:lnTo>
                    <a:pt x="2273" y="6714"/>
                  </a:lnTo>
                  <a:lnTo>
                    <a:pt x="2652" y="7135"/>
                  </a:lnTo>
                  <a:lnTo>
                    <a:pt x="3072" y="7555"/>
                  </a:lnTo>
                  <a:lnTo>
                    <a:pt x="3493" y="7955"/>
                  </a:lnTo>
                  <a:lnTo>
                    <a:pt x="3935" y="8313"/>
                  </a:lnTo>
                  <a:lnTo>
                    <a:pt x="4419" y="8629"/>
                  </a:lnTo>
                  <a:lnTo>
                    <a:pt x="4798" y="8860"/>
                  </a:lnTo>
                  <a:lnTo>
                    <a:pt x="5261" y="9071"/>
                  </a:lnTo>
                  <a:lnTo>
                    <a:pt x="5745" y="9260"/>
                  </a:lnTo>
                  <a:lnTo>
                    <a:pt x="6292" y="9428"/>
                  </a:lnTo>
                  <a:lnTo>
                    <a:pt x="6839" y="9576"/>
                  </a:lnTo>
                  <a:lnTo>
                    <a:pt x="7428" y="9681"/>
                  </a:lnTo>
                  <a:lnTo>
                    <a:pt x="8018" y="9765"/>
                  </a:lnTo>
                  <a:lnTo>
                    <a:pt x="8586" y="9786"/>
                  </a:lnTo>
                  <a:lnTo>
                    <a:pt x="8880" y="9786"/>
                  </a:lnTo>
                  <a:lnTo>
                    <a:pt x="9175" y="9765"/>
                  </a:lnTo>
                  <a:lnTo>
                    <a:pt x="9449" y="9723"/>
                  </a:lnTo>
                  <a:lnTo>
                    <a:pt x="9722" y="9681"/>
                  </a:lnTo>
                  <a:lnTo>
                    <a:pt x="9996" y="9618"/>
                  </a:lnTo>
                  <a:lnTo>
                    <a:pt x="10269" y="9534"/>
                  </a:lnTo>
                  <a:lnTo>
                    <a:pt x="10501" y="9449"/>
                  </a:lnTo>
                  <a:lnTo>
                    <a:pt x="10753" y="9323"/>
                  </a:lnTo>
                  <a:lnTo>
                    <a:pt x="10985" y="9197"/>
                  </a:lnTo>
                  <a:lnTo>
                    <a:pt x="11195" y="9050"/>
                  </a:lnTo>
                  <a:lnTo>
                    <a:pt x="11406" y="8881"/>
                  </a:lnTo>
                  <a:lnTo>
                    <a:pt x="11574" y="8692"/>
                  </a:lnTo>
                  <a:lnTo>
                    <a:pt x="11742" y="8502"/>
                  </a:lnTo>
                  <a:lnTo>
                    <a:pt x="11911" y="8271"/>
                  </a:lnTo>
                  <a:lnTo>
                    <a:pt x="12037" y="8018"/>
                  </a:lnTo>
                  <a:lnTo>
                    <a:pt x="12142" y="7745"/>
                  </a:lnTo>
                  <a:lnTo>
                    <a:pt x="11700" y="7282"/>
                  </a:lnTo>
                  <a:lnTo>
                    <a:pt x="11237" y="6840"/>
                  </a:lnTo>
                  <a:lnTo>
                    <a:pt x="10774" y="6398"/>
                  </a:lnTo>
                  <a:lnTo>
                    <a:pt x="10311" y="5977"/>
                  </a:lnTo>
                  <a:lnTo>
                    <a:pt x="9322" y="5135"/>
                  </a:lnTo>
                  <a:lnTo>
                    <a:pt x="8333" y="4336"/>
                  </a:lnTo>
                  <a:lnTo>
                    <a:pt x="8270" y="4315"/>
                  </a:lnTo>
                  <a:lnTo>
                    <a:pt x="8207" y="4273"/>
                  </a:lnTo>
                  <a:lnTo>
                    <a:pt x="8123" y="4167"/>
                  </a:lnTo>
                  <a:lnTo>
                    <a:pt x="7407" y="3641"/>
                  </a:lnTo>
                  <a:lnTo>
                    <a:pt x="6692" y="3115"/>
                  </a:lnTo>
                  <a:lnTo>
                    <a:pt x="5240" y="2084"/>
                  </a:lnTo>
                  <a:lnTo>
                    <a:pt x="3746" y="1095"/>
                  </a:lnTo>
                  <a:lnTo>
                    <a:pt x="2252" y="106"/>
                  </a:lnTo>
                  <a:lnTo>
                    <a:pt x="2020" y="43"/>
                  </a:lnTo>
                  <a:lnTo>
                    <a:pt x="1810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8" name="Google Shape;6848;p28"/>
            <p:cNvSpPr/>
            <p:nvPr/>
          </p:nvSpPr>
          <p:spPr>
            <a:xfrm>
              <a:off x="2460497" y="-1749553"/>
              <a:ext cx="1474811" cy="1592004"/>
            </a:xfrm>
            <a:custGeom>
              <a:avLst/>
              <a:gdLst/>
              <a:ahLst/>
              <a:cxnLst/>
              <a:rect l="l" t="t" r="r" b="b"/>
              <a:pathLst>
                <a:path w="42888" h="46296" extrusionOk="0">
                  <a:moveTo>
                    <a:pt x="29441" y="10480"/>
                  </a:moveTo>
                  <a:lnTo>
                    <a:pt x="29483" y="10522"/>
                  </a:lnTo>
                  <a:lnTo>
                    <a:pt x="29546" y="10543"/>
                  </a:lnTo>
                  <a:lnTo>
                    <a:pt x="29988" y="10543"/>
                  </a:lnTo>
                  <a:lnTo>
                    <a:pt x="30198" y="10585"/>
                  </a:lnTo>
                  <a:lnTo>
                    <a:pt x="30409" y="10648"/>
                  </a:lnTo>
                  <a:lnTo>
                    <a:pt x="30598" y="10733"/>
                  </a:lnTo>
                  <a:lnTo>
                    <a:pt x="30787" y="10817"/>
                  </a:lnTo>
                  <a:lnTo>
                    <a:pt x="30977" y="10943"/>
                  </a:lnTo>
                  <a:lnTo>
                    <a:pt x="31145" y="11069"/>
                  </a:lnTo>
                  <a:lnTo>
                    <a:pt x="31313" y="11196"/>
                  </a:lnTo>
                  <a:lnTo>
                    <a:pt x="31482" y="11343"/>
                  </a:lnTo>
                  <a:lnTo>
                    <a:pt x="31797" y="11659"/>
                  </a:lnTo>
                  <a:lnTo>
                    <a:pt x="32071" y="11995"/>
                  </a:lnTo>
                  <a:lnTo>
                    <a:pt x="32323" y="12353"/>
                  </a:lnTo>
                  <a:lnTo>
                    <a:pt x="32450" y="12542"/>
                  </a:lnTo>
                  <a:lnTo>
                    <a:pt x="32534" y="12753"/>
                  </a:lnTo>
                  <a:lnTo>
                    <a:pt x="32618" y="12942"/>
                  </a:lnTo>
                  <a:lnTo>
                    <a:pt x="32681" y="13132"/>
                  </a:lnTo>
                  <a:lnTo>
                    <a:pt x="32723" y="13321"/>
                  </a:lnTo>
                  <a:lnTo>
                    <a:pt x="32723" y="13510"/>
                  </a:lnTo>
                  <a:lnTo>
                    <a:pt x="32744" y="13700"/>
                  </a:lnTo>
                  <a:lnTo>
                    <a:pt x="32723" y="13868"/>
                  </a:lnTo>
                  <a:lnTo>
                    <a:pt x="32702" y="14057"/>
                  </a:lnTo>
                  <a:lnTo>
                    <a:pt x="32660" y="14247"/>
                  </a:lnTo>
                  <a:lnTo>
                    <a:pt x="32534" y="14605"/>
                  </a:lnTo>
                  <a:lnTo>
                    <a:pt x="32387" y="14962"/>
                  </a:lnTo>
                  <a:lnTo>
                    <a:pt x="32197" y="15341"/>
                  </a:lnTo>
                  <a:lnTo>
                    <a:pt x="31482" y="14773"/>
                  </a:lnTo>
                  <a:lnTo>
                    <a:pt x="30724" y="14226"/>
                  </a:lnTo>
                  <a:lnTo>
                    <a:pt x="29988" y="13700"/>
                  </a:lnTo>
                  <a:lnTo>
                    <a:pt x="29230" y="13174"/>
                  </a:lnTo>
                  <a:lnTo>
                    <a:pt x="29104" y="12858"/>
                  </a:lnTo>
                  <a:lnTo>
                    <a:pt x="29020" y="12542"/>
                  </a:lnTo>
                  <a:lnTo>
                    <a:pt x="28957" y="12227"/>
                  </a:lnTo>
                  <a:lnTo>
                    <a:pt x="28936" y="11911"/>
                  </a:lnTo>
                  <a:lnTo>
                    <a:pt x="28936" y="11595"/>
                  </a:lnTo>
                  <a:lnTo>
                    <a:pt x="28978" y="11301"/>
                  </a:lnTo>
                  <a:lnTo>
                    <a:pt x="29062" y="10985"/>
                  </a:lnTo>
                  <a:lnTo>
                    <a:pt x="29188" y="10669"/>
                  </a:lnTo>
                  <a:lnTo>
                    <a:pt x="29314" y="10585"/>
                  </a:lnTo>
                  <a:lnTo>
                    <a:pt x="29441" y="10480"/>
                  </a:lnTo>
                  <a:close/>
                  <a:moveTo>
                    <a:pt x="7787" y="10375"/>
                  </a:moveTo>
                  <a:lnTo>
                    <a:pt x="8018" y="10564"/>
                  </a:lnTo>
                  <a:lnTo>
                    <a:pt x="8229" y="10775"/>
                  </a:lnTo>
                  <a:lnTo>
                    <a:pt x="8608" y="11196"/>
                  </a:lnTo>
                  <a:lnTo>
                    <a:pt x="8965" y="11637"/>
                  </a:lnTo>
                  <a:lnTo>
                    <a:pt x="9344" y="12100"/>
                  </a:lnTo>
                  <a:lnTo>
                    <a:pt x="8418" y="13068"/>
                  </a:lnTo>
                  <a:lnTo>
                    <a:pt x="7492" y="14036"/>
                  </a:lnTo>
                  <a:lnTo>
                    <a:pt x="6609" y="15046"/>
                  </a:lnTo>
                  <a:lnTo>
                    <a:pt x="5767" y="16078"/>
                  </a:lnTo>
                  <a:lnTo>
                    <a:pt x="5746" y="15720"/>
                  </a:lnTo>
                  <a:lnTo>
                    <a:pt x="5704" y="15362"/>
                  </a:lnTo>
                  <a:lnTo>
                    <a:pt x="5598" y="14647"/>
                  </a:lnTo>
                  <a:lnTo>
                    <a:pt x="5556" y="14268"/>
                  </a:lnTo>
                  <a:lnTo>
                    <a:pt x="5556" y="13910"/>
                  </a:lnTo>
                  <a:lnTo>
                    <a:pt x="5577" y="13721"/>
                  </a:lnTo>
                  <a:lnTo>
                    <a:pt x="5598" y="13531"/>
                  </a:lnTo>
                  <a:lnTo>
                    <a:pt x="5641" y="13342"/>
                  </a:lnTo>
                  <a:lnTo>
                    <a:pt x="5704" y="13153"/>
                  </a:lnTo>
                  <a:lnTo>
                    <a:pt x="5872" y="12690"/>
                  </a:lnTo>
                  <a:lnTo>
                    <a:pt x="6061" y="12269"/>
                  </a:lnTo>
                  <a:lnTo>
                    <a:pt x="6251" y="11890"/>
                  </a:lnTo>
                  <a:lnTo>
                    <a:pt x="6482" y="11532"/>
                  </a:lnTo>
                  <a:lnTo>
                    <a:pt x="6735" y="11196"/>
                  </a:lnTo>
                  <a:lnTo>
                    <a:pt x="6882" y="11048"/>
                  </a:lnTo>
                  <a:lnTo>
                    <a:pt x="7029" y="10901"/>
                  </a:lnTo>
                  <a:lnTo>
                    <a:pt x="7198" y="10754"/>
                  </a:lnTo>
                  <a:lnTo>
                    <a:pt x="7387" y="10627"/>
                  </a:lnTo>
                  <a:lnTo>
                    <a:pt x="7577" y="10480"/>
                  </a:lnTo>
                  <a:lnTo>
                    <a:pt x="7787" y="10375"/>
                  </a:lnTo>
                  <a:close/>
                  <a:moveTo>
                    <a:pt x="5725" y="6650"/>
                  </a:moveTo>
                  <a:lnTo>
                    <a:pt x="5998" y="6671"/>
                  </a:lnTo>
                  <a:lnTo>
                    <a:pt x="6272" y="6692"/>
                  </a:lnTo>
                  <a:lnTo>
                    <a:pt x="6545" y="6755"/>
                  </a:lnTo>
                  <a:lnTo>
                    <a:pt x="6840" y="6819"/>
                  </a:lnTo>
                  <a:lnTo>
                    <a:pt x="7093" y="6903"/>
                  </a:lnTo>
                  <a:lnTo>
                    <a:pt x="7366" y="7008"/>
                  </a:lnTo>
                  <a:lnTo>
                    <a:pt x="7640" y="7113"/>
                  </a:lnTo>
                  <a:lnTo>
                    <a:pt x="7892" y="7239"/>
                  </a:lnTo>
                  <a:lnTo>
                    <a:pt x="8145" y="7387"/>
                  </a:lnTo>
                  <a:lnTo>
                    <a:pt x="8376" y="7555"/>
                  </a:lnTo>
                  <a:lnTo>
                    <a:pt x="8608" y="7723"/>
                  </a:lnTo>
                  <a:lnTo>
                    <a:pt x="8818" y="7892"/>
                  </a:lnTo>
                  <a:lnTo>
                    <a:pt x="9028" y="8102"/>
                  </a:lnTo>
                  <a:lnTo>
                    <a:pt x="9239" y="8292"/>
                  </a:lnTo>
                  <a:lnTo>
                    <a:pt x="9407" y="8523"/>
                  </a:lnTo>
                  <a:lnTo>
                    <a:pt x="9597" y="8755"/>
                  </a:lnTo>
                  <a:lnTo>
                    <a:pt x="9744" y="8986"/>
                  </a:lnTo>
                  <a:lnTo>
                    <a:pt x="9891" y="9217"/>
                  </a:lnTo>
                  <a:lnTo>
                    <a:pt x="9996" y="9470"/>
                  </a:lnTo>
                  <a:lnTo>
                    <a:pt x="10102" y="9744"/>
                  </a:lnTo>
                  <a:lnTo>
                    <a:pt x="10186" y="9996"/>
                  </a:lnTo>
                  <a:lnTo>
                    <a:pt x="10270" y="10270"/>
                  </a:lnTo>
                  <a:lnTo>
                    <a:pt x="10312" y="10564"/>
                  </a:lnTo>
                  <a:lnTo>
                    <a:pt x="10333" y="10838"/>
                  </a:lnTo>
                  <a:lnTo>
                    <a:pt x="10333" y="11132"/>
                  </a:lnTo>
                  <a:lnTo>
                    <a:pt x="9702" y="11743"/>
                  </a:lnTo>
                  <a:lnTo>
                    <a:pt x="9681" y="11532"/>
                  </a:lnTo>
                  <a:lnTo>
                    <a:pt x="9618" y="11322"/>
                  </a:lnTo>
                  <a:lnTo>
                    <a:pt x="9555" y="11111"/>
                  </a:lnTo>
                  <a:lnTo>
                    <a:pt x="9428" y="10922"/>
                  </a:lnTo>
                  <a:lnTo>
                    <a:pt x="9302" y="10712"/>
                  </a:lnTo>
                  <a:lnTo>
                    <a:pt x="9155" y="10522"/>
                  </a:lnTo>
                  <a:lnTo>
                    <a:pt x="8965" y="10333"/>
                  </a:lnTo>
                  <a:lnTo>
                    <a:pt x="8797" y="10143"/>
                  </a:lnTo>
                  <a:lnTo>
                    <a:pt x="8397" y="9807"/>
                  </a:lnTo>
                  <a:lnTo>
                    <a:pt x="7997" y="9491"/>
                  </a:lnTo>
                  <a:lnTo>
                    <a:pt x="7619" y="9239"/>
                  </a:lnTo>
                  <a:lnTo>
                    <a:pt x="7282" y="9049"/>
                  </a:lnTo>
                  <a:lnTo>
                    <a:pt x="6987" y="8923"/>
                  </a:lnTo>
                  <a:lnTo>
                    <a:pt x="6672" y="8818"/>
                  </a:lnTo>
                  <a:lnTo>
                    <a:pt x="6377" y="8755"/>
                  </a:lnTo>
                  <a:lnTo>
                    <a:pt x="6061" y="8733"/>
                  </a:lnTo>
                  <a:lnTo>
                    <a:pt x="5746" y="8733"/>
                  </a:lnTo>
                  <a:lnTo>
                    <a:pt x="5451" y="8755"/>
                  </a:lnTo>
                  <a:lnTo>
                    <a:pt x="5157" y="8818"/>
                  </a:lnTo>
                  <a:lnTo>
                    <a:pt x="4862" y="8902"/>
                  </a:lnTo>
                  <a:lnTo>
                    <a:pt x="4567" y="9028"/>
                  </a:lnTo>
                  <a:lnTo>
                    <a:pt x="4294" y="9154"/>
                  </a:lnTo>
                  <a:lnTo>
                    <a:pt x="4041" y="9323"/>
                  </a:lnTo>
                  <a:lnTo>
                    <a:pt x="3789" y="9512"/>
                  </a:lnTo>
                  <a:lnTo>
                    <a:pt x="3536" y="9701"/>
                  </a:lnTo>
                  <a:lnTo>
                    <a:pt x="3326" y="9933"/>
                  </a:lnTo>
                  <a:lnTo>
                    <a:pt x="3115" y="10164"/>
                  </a:lnTo>
                  <a:lnTo>
                    <a:pt x="2947" y="10417"/>
                  </a:lnTo>
                  <a:lnTo>
                    <a:pt x="2905" y="10480"/>
                  </a:lnTo>
                  <a:lnTo>
                    <a:pt x="2926" y="10543"/>
                  </a:lnTo>
                  <a:lnTo>
                    <a:pt x="2947" y="10606"/>
                  </a:lnTo>
                  <a:lnTo>
                    <a:pt x="2989" y="10648"/>
                  </a:lnTo>
                  <a:lnTo>
                    <a:pt x="3031" y="10669"/>
                  </a:lnTo>
                  <a:lnTo>
                    <a:pt x="3157" y="10669"/>
                  </a:lnTo>
                  <a:lnTo>
                    <a:pt x="3221" y="10627"/>
                  </a:lnTo>
                  <a:lnTo>
                    <a:pt x="3473" y="10417"/>
                  </a:lnTo>
                  <a:lnTo>
                    <a:pt x="3768" y="10228"/>
                  </a:lnTo>
                  <a:lnTo>
                    <a:pt x="4041" y="10038"/>
                  </a:lnTo>
                  <a:lnTo>
                    <a:pt x="4336" y="9891"/>
                  </a:lnTo>
                  <a:lnTo>
                    <a:pt x="4630" y="9786"/>
                  </a:lnTo>
                  <a:lnTo>
                    <a:pt x="4925" y="9680"/>
                  </a:lnTo>
                  <a:lnTo>
                    <a:pt x="5241" y="9617"/>
                  </a:lnTo>
                  <a:lnTo>
                    <a:pt x="5535" y="9596"/>
                  </a:lnTo>
                  <a:lnTo>
                    <a:pt x="5535" y="9596"/>
                  </a:lnTo>
                  <a:lnTo>
                    <a:pt x="5199" y="9765"/>
                  </a:lnTo>
                  <a:lnTo>
                    <a:pt x="4883" y="9954"/>
                  </a:lnTo>
                  <a:lnTo>
                    <a:pt x="4630" y="10164"/>
                  </a:lnTo>
                  <a:lnTo>
                    <a:pt x="4399" y="10333"/>
                  </a:lnTo>
                  <a:lnTo>
                    <a:pt x="4210" y="10501"/>
                  </a:lnTo>
                  <a:lnTo>
                    <a:pt x="4020" y="10691"/>
                  </a:lnTo>
                  <a:lnTo>
                    <a:pt x="3852" y="10922"/>
                  </a:lnTo>
                  <a:lnTo>
                    <a:pt x="3705" y="11153"/>
                  </a:lnTo>
                  <a:lnTo>
                    <a:pt x="3662" y="11280"/>
                  </a:lnTo>
                  <a:lnTo>
                    <a:pt x="3620" y="11406"/>
                  </a:lnTo>
                  <a:lnTo>
                    <a:pt x="3599" y="11532"/>
                  </a:lnTo>
                  <a:lnTo>
                    <a:pt x="3599" y="11659"/>
                  </a:lnTo>
                  <a:lnTo>
                    <a:pt x="3620" y="11785"/>
                  </a:lnTo>
                  <a:lnTo>
                    <a:pt x="3662" y="11890"/>
                  </a:lnTo>
                  <a:lnTo>
                    <a:pt x="3747" y="12016"/>
                  </a:lnTo>
                  <a:lnTo>
                    <a:pt x="3852" y="12121"/>
                  </a:lnTo>
                  <a:lnTo>
                    <a:pt x="3873" y="12143"/>
                  </a:lnTo>
                  <a:lnTo>
                    <a:pt x="3915" y="12143"/>
                  </a:lnTo>
                  <a:lnTo>
                    <a:pt x="3936" y="12100"/>
                  </a:lnTo>
                  <a:lnTo>
                    <a:pt x="3915" y="12058"/>
                  </a:lnTo>
                  <a:lnTo>
                    <a:pt x="3894" y="11974"/>
                  </a:lnTo>
                  <a:lnTo>
                    <a:pt x="3873" y="11869"/>
                  </a:lnTo>
                  <a:lnTo>
                    <a:pt x="3894" y="11764"/>
                  </a:lnTo>
                  <a:lnTo>
                    <a:pt x="3936" y="11659"/>
                  </a:lnTo>
                  <a:lnTo>
                    <a:pt x="3999" y="11574"/>
                  </a:lnTo>
                  <a:lnTo>
                    <a:pt x="4062" y="11469"/>
                  </a:lnTo>
                  <a:lnTo>
                    <a:pt x="4231" y="11280"/>
                  </a:lnTo>
                  <a:lnTo>
                    <a:pt x="4441" y="11090"/>
                  </a:lnTo>
                  <a:lnTo>
                    <a:pt x="4651" y="10943"/>
                  </a:lnTo>
                  <a:lnTo>
                    <a:pt x="4988" y="10712"/>
                  </a:lnTo>
                  <a:lnTo>
                    <a:pt x="5220" y="10585"/>
                  </a:lnTo>
                  <a:lnTo>
                    <a:pt x="5451" y="10459"/>
                  </a:lnTo>
                  <a:lnTo>
                    <a:pt x="5683" y="10354"/>
                  </a:lnTo>
                  <a:lnTo>
                    <a:pt x="5935" y="10270"/>
                  </a:lnTo>
                  <a:lnTo>
                    <a:pt x="6188" y="10207"/>
                  </a:lnTo>
                  <a:lnTo>
                    <a:pt x="6440" y="10164"/>
                  </a:lnTo>
                  <a:lnTo>
                    <a:pt x="6440" y="10164"/>
                  </a:lnTo>
                  <a:lnTo>
                    <a:pt x="6251" y="10375"/>
                  </a:lnTo>
                  <a:lnTo>
                    <a:pt x="6061" y="10585"/>
                  </a:lnTo>
                  <a:lnTo>
                    <a:pt x="5893" y="10838"/>
                  </a:lnTo>
                  <a:lnTo>
                    <a:pt x="5746" y="11069"/>
                  </a:lnTo>
                  <a:lnTo>
                    <a:pt x="5598" y="11343"/>
                  </a:lnTo>
                  <a:lnTo>
                    <a:pt x="5472" y="11595"/>
                  </a:lnTo>
                  <a:lnTo>
                    <a:pt x="5283" y="12058"/>
                  </a:lnTo>
                  <a:lnTo>
                    <a:pt x="5178" y="12353"/>
                  </a:lnTo>
                  <a:lnTo>
                    <a:pt x="5093" y="12648"/>
                  </a:lnTo>
                  <a:lnTo>
                    <a:pt x="5009" y="12921"/>
                  </a:lnTo>
                  <a:lnTo>
                    <a:pt x="4967" y="13195"/>
                  </a:lnTo>
                  <a:lnTo>
                    <a:pt x="4946" y="13468"/>
                  </a:lnTo>
                  <a:lnTo>
                    <a:pt x="4925" y="13742"/>
                  </a:lnTo>
                  <a:lnTo>
                    <a:pt x="4925" y="13994"/>
                  </a:lnTo>
                  <a:lnTo>
                    <a:pt x="4946" y="14268"/>
                  </a:lnTo>
                  <a:lnTo>
                    <a:pt x="4967" y="14520"/>
                  </a:lnTo>
                  <a:lnTo>
                    <a:pt x="5009" y="14794"/>
                  </a:lnTo>
                  <a:lnTo>
                    <a:pt x="5135" y="15320"/>
                  </a:lnTo>
                  <a:lnTo>
                    <a:pt x="5304" y="15846"/>
                  </a:lnTo>
                  <a:lnTo>
                    <a:pt x="5514" y="16393"/>
                  </a:lnTo>
                  <a:lnTo>
                    <a:pt x="5157" y="16877"/>
                  </a:lnTo>
                  <a:lnTo>
                    <a:pt x="4799" y="17382"/>
                  </a:lnTo>
                  <a:lnTo>
                    <a:pt x="4357" y="17298"/>
                  </a:lnTo>
                  <a:lnTo>
                    <a:pt x="3936" y="17214"/>
                  </a:lnTo>
                  <a:lnTo>
                    <a:pt x="3873" y="17151"/>
                  </a:lnTo>
                  <a:lnTo>
                    <a:pt x="3768" y="17109"/>
                  </a:lnTo>
                  <a:lnTo>
                    <a:pt x="3494" y="17004"/>
                  </a:lnTo>
                  <a:lnTo>
                    <a:pt x="3221" y="16898"/>
                  </a:lnTo>
                  <a:lnTo>
                    <a:pt x="2989" y="16772"/>
                  </a:lnTo>
                  <a:lnTo>
                    <a:pt x="2758" y="16625"/>
                  </a:lnTo>
                  <a:lnTo>
                    <a:pt x="2547" y="16477"/>
                  </a:lnTo>
                  <a:lnTo>
                    <a:pt x="2337" y="16330"/>
                  </a:lnTo>
                  <a:lnTo>
                    <a:pt x="2168" y="16162"/>
                  </a:lnTo>
                  <a:lnTo>
                    <a:pt x="2000" y="15972"/>
                  </a:lnTo>
                  <a:lnTo>
                    <a:pt x="1853" y="15783"/>
                  </a:lnTo>
                  <a:lnTo>
                    <a:pt x="1726" y="15594"/>
                  </a:lnTo>
                  <a:lnTo>
                    <a:pt x="1600" y="15383"/>
                  </a:lnTo>
                  <a:lnTo>
                    <a:pt x="1495" y="15173"/>
                  </a:lnTo>
                  <a:lnTo>
                    <a:pt x="1390" y="14962"/>
                  </a:lnTo>
                  <a:lnTo>
                    <a:pt x="1327" y="14752"/>
                  </a:lnTo>
                  <a:lnTo>
                    <a:pt x="1242" y="14520"/>
                  </a:lnTo>
                  <a:lnTo>
                    <a:pt x="1200" y="14268"/>
                  </a:lnTo>
                  <a:lnTo>
                    <a:pt x="1116" y="13784"/>
                  </a:lnTo>
                  <a:lnTo>
                    <a:pt x="1074" y="13300"/>
                  </a:lnTo>
                  <a:lnTo>
                    <a:pt x="1095" y="12795"/>
                  </a:lnTo>
                  <a:lnTo>
                    <a:pt x="1137" y="12269"/>
                  </a:lnTo>
                  <a:lnTo>
                    <a:pt x="1200" y="11743"/>
                  </a:lnTo>
                  <a:lnTo>
                    <a:pt x="1306" y="11238"/>
                  </a:lnTo>
                  <a:lnTo>
                    <a:pt x="1432" y="10733"/>
                  </a:lnTo>
                  <a:lnTo>
                    <a:pt x="1579" y="10228"/>
                  </a:lnTo>
                  <a:lnTo>
                    <a:pt x="1748" y="9786"/>
                  </a:lnTo>
                  <a:lnTo>
                    <a:pt x="1937" y="9323"/>
                  </a:lnTo>
                  <a:lnTo>
                    <a:pt x="2168" y="8902"/>
                  </a:lnTo>
                  <a:lnTo>
                    <a:pt x="2421" y="8481"/>
                  </a:lnTo>
                  <a:lnTo>
                    <a:pt x="2715" y="8081"/>
                  </a:lnTo>
                  <a:lnTo>
                    <a:pt x="2884" y="7913"/>
                  </a:lnTo>
                  <a:lnTo>
                    <a:pt x="3052" y="7744"/>
                  </a:lnTo>
                  <a:lnTo>
                    <a:pt x="3221" y="7576"/>
                  </a:lnTo>
                  <a:lnTo>
                    <a:pt x="3410" y="7429"/>
                  </a:lnTo>
                  <a:lnTo>
                    <a:pt x="3599" y="7281"/>
                  </a:lnTo>
                  <a:lnTo>
                    <a:pt x="3810" y="7155"/>
                  </a:lnTo>
                  <a:lnTo>
                    <a:pt x="4062" y="7008"/>
                  </a:lnTo>
                  <a:lnTo>
                    <a:pt x="4336" y="6903"/>
                  </a:lnTo>
                  <a:lnTo>
                    <a:pt x="4609" y="6819"/>
                  </a:lnTo>
                  <a:lnTo>
                    <a:pt x="4883" y="6734"/>
                  </a:lnTo>
                  <a:lnTo>
                    <a:pt x="5157" y="6692"/>
                  </a:lnTo>
                  <a:lnTo>
                    <a:pt x="5430" y="6671"/>
                  </a:lnTo>
                  <a:lnTo>
                    <a:pt x="5725" y="6650"/>
                  </a:lnTo>
                  <a:close/>
                  <a:moveTo>
                    <a:pt x="30093" y="5914"/>
                  </a:moveTo>
                  <a:lnTo>
                    <a:pt x="30430" y="5956"/>
                  </a:lnTo>
                  <a:lnTo>
                    <a:pt x="30787" y="6019"/>
                  </a:lnTo>
                  <a:lnTo>
                    <a:pt x="31124" y="6124"/>
                  </a:lnTo>
                  <a:lnTo>
                    <a:pt x="31482" y="6250"/>
                  </a:lnTo>
                  <a:lnTo>
                    <a:pt x="31818" y="6419"/>
                  </a:lnTo>
                  <a:lnTo>
                    <a:pt x="32155" y="6587"/>
                  </a:lnTo>
                  <a:lnTo>
                    <a:pt x="32471" y="6797"/>
                  </a:lnTo>
                  <a:lnTo>
                    <a:pt x="32786" y="7008"/>
                  </a:lnTo>
                  <a:lnTo>
                    <a:pt x="33102" y="7239"/>
                  </a:lnTo>
                  <a:lnTo>
                    <a:pt x="33397" y="7471"/>
                  </a:lnTo>
                  <a:lnTo>
                    <a:pt x="33691" y="7702"/>
                  </a:lnTo>
                  <a:lnTo>
                    <a:pt x="34238" y="8207"/>
                  </a:lnTo>
                  <a:lnTo>
                    <a:pt x="34722" y="8691"/>
                  </a:lnTo>
                  <a:lnTo>
                    <a:pt x="34912" y="8923"/>
                  </a:lnTo>
                  <a:lnTo>
                    <a:pt x="35122" y="9154"/>
                  </a:lnTo>
                  <a:lnTo>
                    <a:pt x="35480" y="9659"/>
                  </a:lnTo>
                  <a:lnTo>
                    <a:pt x="35796" y="10185"/>
                  </a:lnTo>
                  <a:lnTo>
                    <a:pt x="36090" y="10754"/>
                  </a:lnTo>
                  <a:lnTo>
                    <a:pt x="36322" y="11322"/>
                  </a:lnTo>
                  <a:lnTo>
                    <a:pt x="36532" y="11911"/>
                  </a:lnTo>
                  <a:lnTo>
                    <a:pt x="36679" y="12500"/>
                  </a:lnTo>
                  <a:lnTo>
                    <a:pt x="36764" y="13110"/>
                  </a:lnTo>
                  <a:lnTo>
                    <a:pt x="36806" y="13468"/>
                  </a:lnTo>
                  <a:lnTo>
                    <a:pt x="36806" y="13784"/>
                  </a:lnTo>
                  <a:lnTo>
                    <a:pt x="36764" y="14100"/>
                  </a:lnTo>
                  <a:lnTo>
                    <a:pt x="36700" y="14415"/>
                  </a:lnTo>
                  <a:lnTo>
                    <a:pt x="36616" y="14689"/>
                  </a:lnTo>
                  <a:lnTo>
                    <a:pt x="36532" y="14962"/>
                  </a:lnTo>
                  <a:lnTo>
                    <a:pt x="36406" y="15236"/>
                  </a:lnTo>
                  <a:lnTo>
                    <a:pt x="36259" y="15488"/>
                  </a:lnTo>
                  <a:lnTo>
                    <a:pt x="35943" y="15993"/>
                  </a:lnTo>
                  <a:lnTo>
                    <a:pt x="35606" y="16498"/>
                  </a:lnTo>
                  <a:lnTo>
                    <a:pt x="35249" y="17004"/>
                  </a:lnTo>
                  <a:lnTo>
                    <a:pt x="34891" y="17551"/>
                  </a:lnTo>
                  <a:lnTo>
                    <a:pt x="34870" y="17572"/>
                  </a:lnTo>
                  <a:lnTo>
                    <a:pt x="33881" y="16688"/>
                  </a:lnTo>
                  <a:lnTo>
                    <a:pt x="32892" y="15867"/>
                  </a:lnTo>
                  <a:lnTo>
                    <a:pt x="33081" y="15699"/>
                  </a:lnTo>
                  <a:lnTo>
                    <a:pt x="33228" y="15509"/>
                  </a:lnTo>
                  <a:lnTo>
                    <a:pt x="33355" y="15299"/>
                  </a:lnTo>
                  <a:lnTo>
                    <a:pt x="33460" y="15089"/>
                  </a:lnTo>
                  <a:lnTo>
                    <a:pt x="33544" y="14836"/>
                  </a:lnTo>
                  <a:lnTo>
                    <a:pt x="33586" y="14605"/>
                  </a:lnTo>
                  <a:lnTo>
                    <a:pt x="33628" y="14331"/>
                  </a:lnTo>
                  <a:lnTo>
                    <a:pt x="33649" y="14078"/>
                  </a:lnTo>
                  <a:lnTo>
                    <a:pt x="33649" y="13826"/>
                  </a:lnTo>
                  <a:lnTo>
                    <a:pt x="33628" y="13552"/>
                  </a:lnTo>
                  <a:lnTo>
                    <a:pt x="33586" y="13300"/>
                  </a:lnTo>
                  <a:lnTo>
                    <a:pt x="33523" y="13047"/>
                  </a:lnTo>
                  <a:lnTo>
                    <a:pt x="33460" y="12795"/>
                  </a:lnTo>
                  <a:lnTo>
                    <a:pt x="33376" y="12542"/>
                  </a:lnTo>
                  <a:lnTo>
                    <a:pt x="33270" y="12332"/>
                  </a:lnTo>
                  <a:lnTo>
                    <a:pt x="33165" y="12121"/>
                  </a:lnTo>
                  <a:lnTo>
                    <a:pt x="33018" y="11869"/>
                  </a:lnTo>
                  <a:lnTo>
                    <a:pt x="32829" y="11616"/>
                  </a:lnTo>
                  <a:lnTo>
                    <a:pt x="32597" y="11364"/>
                  </a:lnTo>
                  <a:lnTo>
                    <a:pt x="32366" y="11132"/>
                  </a:lnTo>
                  <a:lnTo>
                    <a:pt x="32092" y="10901"/>
                  </a:lnTo>
                  <a:lnTo>
                    <a:pt x="31818" y="10669"/>
                  </a:lnTo>
                  <a:lnTo>
                    <a:pt x="31524" y="10480"/>
                  </a:lnTo>
                  <a:lnTo>
                    <a:pt x="31208" y="10333"/>
                  </a:lnTo>
                  <a:lnTo>
                    <a:pt x="31482" y="10417"/>
                  </a:lnTo>
                  <a:lnTo>
                    <a:pt x="31776" y="10501"/>
                  </a:lnTo>
                  <a:lnTo>
                    <a:pt x="32050" y="10627"/>
                  </a:lnTo>
                  <a:lnTo>
                    <a:pt x="32323" y="10733"/>
                  </a:lnTo>
                  <a:lnTo>
                    <a:pt x="32829" y="11027"/>
                  </a:lnTo>
                  <a:lnTo>
                    <a:pt x="33270" y="11301"/>
                  </a:lnTo>
                  <a:lnTo>
                    <a:pt x="33355" y="11343"/>
                  </a:lnTo>
                  <a:lnTo>
                    <a:pt x="33439" y="11343"/>
                  </a:lnTo>
                  <a:lnTo>
                    <a:pt x="33502" y="11322"/>
                  </a:lnTo>
                  <a:lnTo>
                    <a:pt x="33565" y="11259"/>
                  </a:lnTo>
                  <a:lnTo>
                    <a:pt x="33607" y="11175"/>
                  </a:lnTo>
                  <a:lnTo>
                    <a:pt x="33607" y="11111"/>
                  </a:lnTo>
                  <a:lnTo>
                    <a:pt x="33607" y="11006"/>
                  </a:lnTo>
                  <a:lnTo>
                    <a:pt x="33565" y="10943"/>
                  </a:lnTo>
                  <a:lnTo>
                    <a:pt x="33397" y="10754"/>
                  </a:lnTo>
                  <a:lnTo>
                    <a:pt x="33228" y="10585"/>
                  </a:lnTo>
                  <a:lnTo>
                    <a:pt x="33039" y="10438"/>
                  </a:lnTo>
                  <a:lnTo>
                    <a:pt x="32850" y="10291"/>
                  </a:lnTo>
                  <a:lnTo>
                    <a:pt x="32639" y="10143"/>
                  </a:lnTo>
                  <a:lnTo>
                    <a:pt x="32408" y="10038"/>
                  </a:lnTo>
                  <a:lnTo>
                    <a:pt x="32176" y="9933"/>
                  </a:lnTo>
                  <a:lnTo>
                    <a:pt x="31945" y="9828"/>
                  </a:lnTo>
                  <a:lnTo>
                    <a:pt x="31692" y="9765"/>
                  </a:lnTo>
                  <a:lnTo>
                    <a:pt x="31461" y="9701"/>
                  </a:lnTo>
                  <a:lnTo>
                    <a:pt x="31208" y="9659"/>
                  </a:lnTo>
                  <a:lnTo>
                    <a:pt x="30956" y="9617"/>
                  </a:lnTo>
                  <a:lnTo>
                    <a:pt x="30703" y="9617"/>
                  </a:lnTo>
                  <a:lnTo>
                    <a:pt x="30451" y="9638"/>
                  </a:lnTo>
                  <a:lnTo>
                    <a:pt x="30219" y="9659"/>
                  </a:lnTo>
                  <a:lnTo>
                    <a:pt x="29988" y="9723"/>
                  </a:lnTo>
                  <a:lnTo>
                    <a:pt x="30345" y="9470"/>
                  </a:lnTo>
                  <a:lnTo>
                    <a:pt x="30724" y="9239"/>
                  </a:lnTo>
                  <a:lnTo>
                    <a:pt x="31082" y="9007"/>
                  </a:lnTo>
                  <a:lnTo>
                    <a:pt x="31440" y="8755"/>
                  </a:lnTo>
                  <a:lnTo>
                    <a:pt x="31482" y="8712"/>
                  </a:lnTo>
                  <a:lnTo>
                    <a:pt x="31566" y="8670"/>
                  </a:lnTo>
                  <a:lnTo>
                    <a:pt x="31650" y="8607"/>
                  </a:lnTo>
                  <a:lnTo>
                    <a:pt x="31692" y="8523"/>
                  </a:lnTo>
                  <a:lnTo>
                    <a:pt x="31713" y="8418"/>
                  </a:lnTo>
                  <a:lnTo>
                    <a:pt x="31692" y="8334"/>
                  </a:lnTo>
                  <a:lnTo>
                    <a:pt x="31671" y="8249"/>
                  </a:lnTo>
                  <a:lnTo>
                    <a:pt x="31587" y="8186"/>
                  </a:lnTo>
                  <a:lnTo>
                    <a:pt x="31503" y="8165"/>
                  </a:lnTo>
                  <a:lnTo>
                    <a:pt x="31166" y="8123"/>
                  </a:lnTo>
                  <a:lnTo>
                    <a:pt x="30850" y="8123"/>
                  </a:lnTo>
                  <a:lnTo>
                    <a:pt x="30535" y="8165"/>
                  </a:lnTo>
                  <a:lnTo>
                    <a:pt x="30240" y="8249"/>
                  </a:lnTo>
                  <a:lnTo>
                    <a:pt x="29946" y="8376"/>
                  </a:lnTo>
                  <a:lnTo>
                    <a:pt x="29672" y="8544"/>
                  </a:lnTo>
                  <a:lnTo>
                    <a:pt x="29441" y="8733"/>
                  </a:lnTo>
                  <a:lnTo>
                    <a:pt x="29188" y="8944"/>
                  </a:lnTo>
                  <a:lnTo>
                    <a:pt x="28978" y="9175"/>
                  </a:lnTo>
                  <a:lnTo>
                    <a:pt x="28809" y="9428"/>
                  </a:lnTo>
                  <a:lnTo>
                    <a:pt x="28641" y="9701"/>
                  </a:lnTo>
                  <a:lnTo>
                    <a:pt x="28494" y="9996"/>
                  </a:lnTo>
                  <a:lnTo>
                    <a:pt x="28388" y="10291"/>
                  </a:lnTo>
                  <a:lnTo>
                    <a:pt x="28325" y="10606"/>
                  </a:lnTo>
                  <a:lnTo>
                    <a:pt x="28283" y="10901"/>
                  </a:lnTo>
                  <a:lnTo>
                    <a:pt x="28262" y="11217"/>
                  </a:lnTo>
                  <a:lnTo>
                    <a:pt x="28262" y="11406"/>
                  </a:lnTo>
                  <a:lnTo>
                    <a:pt x="28262" y="11595"/>
                  </a:lnTo>
                  <a:lnTo>
                    <a:pt x="28304" y="11974"/>
                  </a:lnTo>
                  <a:lnTo>
                    <a:pt x="28388" y="12332"/>
                  </a:lnTo>
                  <a:lnTo>
                    <a:pt x="28515" y="12690"/>
                  </a:lnTo>
                  <a:lnTo>
                    <a:pt x="27631" y="12100"/>
                  </a:lnTo>
                  <a:lnTo>
                    <a:pt x="26726" y="11532"/>
                  </a:lnTo>
                  <a:lnTo>
                    <a:pt x="26537" y="11069"/>
                  </a:lnTo>
                  <a:lnTo>
                    <a:pt x="26389" y="10585"/>
                  </a:lnTo>
                  <a:lnTo>
                    <a:pt x="26284" y="10101"/>
                  </a:lnTo>
                  <a:lnTo>
                    <a:pt x="26242" y="9870"/>
                  </a:lnTo>
                  <a:lnTo>
                    <a:pt x="26242" y="9638"/>
                  </a:lnTo>
                  <a:lnTo>
                    <a:pt x="26221" y="9407"/>
                  </a:lnTo>
                  <a:lnTo>
                    <a:pt x="26242" y="9175"/>
                  </a:lnTo>
                  <a:lnTo>
                    <a:pt x="26263" y="8944"/>
                  </a:lnTo>
                  <a:lnTo>
                    <a:pt x="26284" y="8712"/>
                  </a:lnTo>
                  <a:lnTo>
                    <a:pt x="26347" y="8502"/>
                  </a:lnTo>
                  <a:lnTo>
                    <a:pt x="26389" y="8271"/>
                  </a:lnTo>
                  <a:lnTo>
                    <a:pt x="26473" y="8060"/>
                  </a:lnTo>
                  <a:lnTo>
                    <a:pt x="26558" y="7871"/>
                  </a:lnTo>
                  <a:lnTo>
                    <a:pt x="26663" y="7660"/>
                  </a:lnTo>
                  <a:lnTo>
                    <a:pt x="26768" y="7471"/>
                  </a:lnTo>
                  <a:lnTo>
                    <a:pt x="26894" y="7303"/>
                  </a:lnTo>
                  <a:lnTo>
                    <a:pt x="27042" y="7113"/>
                  </a:lnTo>
                  <a:lnTo>
                    <a:pt x="27189" y="6966"/>
                  </a:lnTo>
                  <a:lnTo>
                    <a:pt x="27357" y="6797"/>
                  </a:lnTo>
                  <a:lnTo>
                    <a:pt x="27526" y="6650"/>
                  </a:lnTo>
                  <a:lnTo>
                    <a:pt x="27715" y="6524"/>
                  </a:lnTo>
                  <a:lnTo>
                    <a:pt x="27925" y="6398"/>
                  </a:lnTo>
                  <a:lnTo>
                    <a:pt x="28136" y="6292"/>
                  </a:lnTo>
                  <a:lnTo>
                    <a:pt x="28367" y="6187"/>
                  </a:lnTo>
                  <a:lnTo>
                    <a:pt x="28620" y="6103"/>
                  </a:lnTo>
                  <a:lnTo>
                    <a:pt x="28872" y="6040"/>
                  </a:lnTo>
                  <a:lnTo>
                    <a:pt x="29146" y="5977"/>
                  </a:lnTo>
                  <a:lnTo>
                    <a:pt x="29441" y="5935"/>
                  </a:lnTo>
                  <a:lnTo>
                    <a:pt x="29735" y="5914"/>
                  </a:lnTo>
                  <a:close/>
                  <a:moveTo>
                    <a:pt x="25716" y="11848"/>
                  </a:moveTo>
                  <a:lnTo>
                    <a:pt x="25926" y="11890"/>
                  </a:lnTo>
                  <a:lnTo>
                    <a:pt x="26158" y="11953"/>
                  </a:lnTo>
                  <a:lnTo>
                    <a:pt x="27652" y="12942"/>
                  </a:lnTo>
                  <a:lnTo>
                    <a:pt x="29146" y="13931"/>
                  </a:lnTo>
                  <a:lnTo>
                    <a:pt x="30598" y="14962"/>
                  </a:lnTo>
                  <a:lnTo>
                    <a:pt x="31313" y="15488"/>
                  </a:lnTo>
                  <a:lnTo>
                    <a:pt x="32029" y="16014"/>
                  </a:lnTo>
                  <a:lnTo>
                    <a:pt x="32113" y="16120"/>
                  </a:lnTo>
                  <a:lnTo>
                    <a:pt x="32176" y="16162"/>
                  </a:lnTo>
                  <a:lnTo>
                    <a:pt x="32239" y="16183"/>
                  </a:lnTo>
                  <a:lnTo>
                    <a:pt x="33228" y="16982"/>
                  </a:lnTo>
                  <a:lnTo>
                    <a:pt x="34217" y="17824"/>
                  </a:lnTo>
                  <a:lnTo>
                    <a:pt x="34680" y="18245"/>
                  </a:lnTo>
                  <a:lnTo>
                    <a:pt x="35143" y="18687"/>
                  </a:lnTo>
                  <a:lnTo>
                    <a:pt x="35606" y="19129"/>
                  </a:lnTo>
                  <a:lnTo>
                    <a:pt x="36048" y="19592"/>
                  </a:lnTo>
                  <a:lnTo>
                    <a:pt x="35943" y="19865"/>
                  </a:lnTo>
                  <a:lnTo>
                    <a:pt x="35817" y="20118"/>
                  </a:lnTo>
                  <a:lnTo>
                    <a:pt x="35648" y="20349"/>
                  </a:lnTo>
                  <a:lnTo>
                    <a:pt x="35480" y="20539"/>
                  </a:lnTo>
                  <a:lnTo>
                    <a:pt x="35312" y="20728"/>
                  </a:lnTo>
                  <a:lnTo>
                    <a:pt x="35101" y="20897"/>
                  </a:lnTo>
                  <a:lnTo>
                    <a:pt x="34891" y="21044"/>
                  </a:lnTo>
                  <a:lnTo>
                    <a:pt x="34659" y="21170"/>
                  </a:lnTo>
                  <a:lnTo>
                    <a:pt x="34407" y="21296"/>
                  </a:lnTo>
                  <a:lnTo>
                    <a:pt x="34175" y="21381"/>
                  </a:lnTo>
                  <a:lnTo>
                    <a:pt x="33902" y="21465"/>
                  </a:lnTo>
                  <a:lnTo>
                    <a:pt x="33628" y="21528"/>
                  </a:lnTo>
                  <a:lnTo>
                    <a:pt x="33355" y="21570"/>
                  </a:lnTo>
                  <a:lnTo>
                    <a:pt x="33081" y="21612"/>
                  </a:lnTo>
                  <a:lnTo>
                    <a:pt x="32786" y="21633"/>
                  </a:lnTo>
                  <a:lnTo>
                    <a:pt x="32492" y="21633"/>
                  </a:lnTo>
                  <a:lnTo>
                    <a:pt x="31924" y="21612"/>
                  </a:lnTo>
                  <a:lnTo>
                    <a:pt x="31334" y="21528"/>
                  </a:lnTo>
                  <a:lnTo>
                    <a:pt x="30745" y="21423"/>
                  </a:lnTo>
                  <a:lnTo>
                    <a:pt x="30198" y="21275"/>
                  </a:lnTo>
                  <a:lnTo>
                    <a:pt x="29651" y="21107"/>
                  </a:lnTo>
                  <a:lnTo>
                    <a:pt x="29167" y="20918"/>
                  </a:lnTo>
                  <a:lnTo>
                    <a:pt x="28704" y="20707"/>
                  </a:lnTo>
                  <a:lnTo>
                    <a:pt x="28325" y="20476"/>
                  </a:lnTo>
                  <a:lnTo>
                    <a:pt x="27841" y="20160"/>
                  </a:lnTo>
                  <a:lnTo>
                    <a:pt x="27399" y="19802"/>
                  </a:lnTo>
                  <a:lnTo>
                    <a:pt x="26978" y="19402"/>
                  </a:lnTo>
                  <a:lnTo>
                    <a:pt x="26558" y="18982"/>
                  </a:lnTo>
                  <a:lnTo>
                    <a:pt x="26179" y="18561"/>
                  </a:lnTo>
                  <a:lnTo>
                    <a:pt x="25800" y="18119"/>
                  </a:lnTo>
                  <a:lnTo>
                    <a:pt x="25463" y="17656"/>
                  </a:lnTo>
                  <a:lnTo>
                    <a:pt x="25127" y="17172"/>
                  </a:lnTo>
                  <a:lnTo>
                    <a:pt x="24979" y="16940"/>
                  </a:lnTo>
                  <a:lnTo>
                    <a:pt x="24832" y="16688"/>
                  </a:lnTo>
                  <a:lnTo>
                    <a:pt x="24601" y="16183"/>
                  </a:lnTo>
                  <a:lnTo>
                    <a:pt x="24369" y="15657"/>
                  </a:lnTo>
                  <a:lnTo>
                    <a:pt x="24180" y="15131"/>
                  </a:lnTo>
                  <a:lnTo>
                    <a:pt x="24074" y="14773"/>
                  </a:lnTo>
                  <a:lnTo>
                    <a:pt x="23990" y="14415"/>
                  </a:lnTo>
                  <a:lnTo>
                    <a:pt x="23927" y="14057"/>
                  </a:lnTo>
                  <a:lnTo>
                    <a:pt x="23906" y="13700"/>
                  </a:lnTo>
                  <a:lnTo>
                    <a:pt x="23969" y="13426"/>
                  </a:lnTo>
                  <a:lnTo>
                    <a:pt x="24032" y="13153"/>
                  </a:lnTo>
                  <a:lnTo>
                    <a:pt x="24117" y="12921"/>
                  </a:lnTo>
                  <a:lnTo>
                    <a:pt x="24222" y="12711"/>
                  </a:lnTo>
                  <a:lnTo>
                    <a:pt x="24306" y="12521"/>
                  </a:lnTo>
                  <a:lnTo>
                    <a:pt x="24432" y="12353"/>
                  </a:lnTo>
                  <a:lnTo>
                    <a:pt x="24558" y="12227"/>
                  </a:lnTo>
                  <a:lnTo>
                    <a:pt x="24685" y="12100"/>
                  </a:lnTo>
                  <a:lnTo>
                    <a:pt x="24832" y="11995"/>
                  </a:lnTo>
                  <a:lnTo>
                    <a:pt x="24979" y="11932"/>
                  </a:lnTo>
                  <a:lnTo>
                    <a:pt x="25148" y="11869"/>
                  </a:lnTo>
                  <a:lnTo>
                    <a:pt x="25337" y="11848"/>
                  </a:lnTo>
                  <a:close/>
                  <a:moveTo>
                    <a:pt x="22139" y="947"/>
                  </a:moveTo>
                  <a:lnTo>
                    <a:pt x="21991" y="1368"/>
                  </a:lnTo>
                  <a:lnTo>
                    <a:pt x="21823" y="1747"/>
                  </a:lnTo>
                  <a:lnTo>
                    <a:pt x="21612" y="2147"/>
                  </a:lnTo>
                  <a:lnTo>
                    <a:pt x="21402" y="2526"/>
                  </a:lnTo>
                  <a:lnTo>
                    <a:pt x="21192" y="2904"/>
                  </a:lnTo>
                  <a:lnTo>
                    <a:pt x="20981" y="3304"/>
                  </a:lnTo>
                  <a:lnTo>
                    <a:pt x="20792" y="3683"/>
                  </a:lnTo>
                  <a:lnTo>
                    <a:pt x="20644" y="4083"/>
                  </a:lnTo>
                  <a:lnTo>
                    <a:pt x="20539" y="4462"/>
                  </a:lnTo>
                  <a:lnTo>
                    <a:pt x="20476" y="4840"/>
                  </a:lnTo>
                  <a:lnTo>
                    <a:pt x="20455" y="5219"/>
                  </a:lnTo>
                  <a:lnTo>
                    <a:pt x="20476" y="5598"/>
                  </a:lnTo>
                  <a:lnTo>
                    <a:pt x="20518" y="5956"/>
                  </a:lnTo>
                  <a:lnTo>
                    <a:pt x="20581" y="6335"/>
                  </a:lnTo>
                  <a:lnTo>
                    <a:pt x="20665" y="6713"/>
                  </a:lnTo>
                  <a:lnTo>
                    <a:pt x="20771" y="7071"/>
                  </a:lnTo>
                  <a:lnTo>
                    <a:pt x="20665" y="7218"/>
                  </a:lnTo>
                  <a:lnTo>
                    <a:pt x="20644" y="7260"/>
                  </a:lnTo>
                  <a:lnTo>
                    <a:pt x="20644" y="7303"/>
                  </a:lnTo>
                  <a:lnTo>
                    <a:pt x="20665" y="7387"/>
                  </a:lnTo>
                  <a:lnTo>
                    <a:pt x="20708" y="7408"/>
                  </a:lnTo>
                  <a:lnTo>
                    <a:pt x="20750" y="7429"/>
                  </a:lnTo>
                  <a:lnTo>
                    <a:pt x="20792" y="7450"/>
                  </a:lnTo>
                  <a:lnTo>
                    <a:pt x="20834" y="7429"/>
                  </a:lnTo>
                  <a:lnTo>
                    <a:pt x="21128" y="7281"/>
                  </a:lnTo>
                  <a:lnTo>
                    <a:pt x="21402" y="7113"/>
                  </a:lnTo>
                  <a:lnTo>
                    <a:pt x="21655" y="6903"/>
                  </a:lnTo>
                  <a:lnTo>
                    <a:pt x="21886" y="6692"/>
                  </a:lnTo>
                  <a:lnTo>
                    <a:pt x="22096" y="6461"/>
                  </a:lnTo>
                  <a:lnTo>
                    <a:pt x="22307" y="6208"/>
                  </a:lnTo>
                  <a:lnTo>
                    <a:pt x="22686" y="5703"/>
                  </a:lnTo>
                  <a:lnTo>
                    <a:pt x="23064" y="5198"/>
                  </a:lnTo>
                  <a:lnTo>
                    <a:pt x="23275" y="4946"/>
                  </a:lnTo>
                  <a:lnTo>
                    <a:pt x="23485" y="4714"/>
                  </a:lnTo>
                  <a:lnTo>
                    <a:pt x="23717" y="4483"/>
                  </a:lnTo>
                  <a:lnTo>
                    <a:pt x="23948" y="4293"/>
                  </a:lnTo>
                  <a:lnTo>
                    <a:pt x="24222" y="4104"/>
                  </a:lnTo>
                  <a:lnTo>
                    <a:pt x="24516" y="3957"/>
                  </a:lnTo>
                  <a:lnTo>
                    <a:pt x="24011" y="5345"/>
                  </a:lnTo>
                  <a:lnTo>
                    <a:pt x="23759" y="6019"/>
                  </a:lnTo>
                  <a:lnTo>
                    <a:pt x="23548" y="6713"/>
                  </a:lnTo>
                  <a:lnTo>
                    <a:pt x="23464" y="7050"/>
                  </a:lnTo>
                  <a:lnTo>
                    <a:pt x="23401" y="7408"/>
                  </a:lnTo>
                  <a:lnTo>
                    <a:pt x="23338" y="7744"/>
                  </a:lnTo>
                  <a:lnTo>
                    <a:pt x="23296" y="8102"/>
                  </a:lnTo>
                  <a:lnTo>
                    <a:pt x="23275" y="8460"/>
                  </a:lnTo>
                  <a:lnTo>
                    <a:pt x="23296" y="8818"/>
                  </a:lnTo>
                  <a:lnTo>
                    <a:pt x="23317" y="9175"/>
                  </a:lnTo>
                  <a:lnTo>
                    <a:pt x="23380" y="9554"/>
                  </a:lnTo>
                  <a:lnTo>
                    <a:pt x="22075" y="8818"/>
                  </a:lnTo>
                  <a:lnTo>
                    <a:pt x="21991" y="8797"/>
                  </a:lnTo>
                  <a:lnTo>
                    <a:pt x="21907" y="8797"/>
                  </a:lnTo>
                  <a:lnTo>
                    <a:pt x="21844" y="8839"/>
                  </a:lnTo>
                  <a:lnTo>
                    <a:pt x="21802" y="8902"/>
                  </a:lnTo>
                  <a:lnTo>
                    <a:pt x="21781" y="8965"/>
                  </a:lnTo>
                  <a:lnTo>
                    <a:pt x="21781" y="9049"/>
                  </a:lnTo>
                  <a:lnTo>
                    <a:pt x="21802" y="9112"/>
                  </a:lnTo>
                  <a:lnTo>
                    <a:pt x="21865" y="9175"/>
                  </a:lnTo>
                  <a:lnTo>
                    <a:pt x="23527" y="10270"/>
                  </a:lnTo>
                  <a:lnTo>
                    <a:pt x="25211" y="11364"/>
                  </a:lnTo>
                  <a:lnTo>
                    <a:pt x="24937" y="11406"/>
                  </a:lnTo>
                  <a:lnTo>
                    <a:pt x="24664" y="11511"/>
                  </a:lnTo>
                  <a:lnTo>
                    <a:pt x="24390" y="11659"/>
                  </a:lnTo>
                  <a:lnTo>
                    <a:pt x="24159" y="11827"/>
                  </a:lnTo>
                  <a:lnTo>
                    <a:pt x="23948" y="12016"/>
                  </a:lnTo>
                  <a:lnTo>
                    <a:pt x="23759" y="12227"/>
                  </a:lnTo>
                  <a:lnTo>
                    <a:pt x="23612" y="12458"/>
                  </a:lnTo>
                  <a:lnTo>
                    <a:pt x="23569" y="12584"/>
                  </a:lnTo>
                  <a:lnTo>
                    <a:pt x="23527" y="12711"/>
                  </a:lnTo>
                  <a:lnTo>
                    <a:pt x="23422" y="13132"/>
                  </a:lnTo>
                  <a:lnTo>
                    <a:pt x="23380" y="13573"/>
                  </a:lnTo>
                  <a:lnTo>
                    <a:pt x="23380" y="13994"/>
                  </a:lnTo>
                  <a:lnTo>
                    <a:pt x="23422" y="14415"/>
                  </a:lnTo>
                  <a:lnTo>
                    <a:pt x="23485" y="14836"/>
                  </a:lnTo>
                  <a:lnTo>
                    <a:pt x="23590" y="15236"/>
                  </a:lnTo>
                  <a:lnTo>
                    <a:pt x="23717" y="15657"/>
                  </a:lnTo>
                  <a:lnTo>
                    <a:pt x="23864" y="16057"/>
                  </a:lnTo>
                  <a:lnTo>
                    <a:pt x="24053" y="16456"/>
                  </a:lnTo>
                  <a:lnTo>
                    <a:pt x="24243" y="16835"/>
                  </a:lnTo>
                  <a:lnTo>
                    <a:pt x="24474" y="17214"/>
                  </a:lnTo>
                  <a:lnTo>
                    <a:pt x="24706" y="17593"/>
                  </a:lnTo>
                  <a:lnTo>
                    <a:pt x="24937" y="17950"/>
                  </a:lnTo>
                  <a:lnTo>
                    <a:pt x="25190" y="18308"/>
                  </a:lnTo>
                  <a:lnTo>
                    <a:pt x="25716" y="18961"/>
                  </a:lnTo>
                  <a:lnTo>
                    <a:pt x="26032" y="19339"/>
                  </a:lnTo>
                  <a:lnTo>
                    <a:pt x="26368" y="19718"/>
                  </a:lnTo>
                  <a:lnTo>
                    <a:pt x="26747" y="20055"/>
                  </a:lnTo>
                  <a:lnTo>
                    <a:pt x="27126" y="20413"/>
                  </a:lnTo>
                  <a:lnTo>
                    <a:pt x="27505" y="20728"/>
                  </a:lnTo>
                  <a:lnTo>
                    <a:pt x="27925" y="21023"/>
                  </a:lnTo>
                  <a:lnTo>
                    <a:pt x="28346" y="21296"/>
                  </a:lnTo>
                  <a:lnTo>
                    <a:pt x="28788" y="21549"/>
                  </a:lnTo>
                  <a:lnTo>
                    <a:pt x="29251" y="21780"/>
                  </a:lnTo>
                  <a:lnTo>
                    <a:pt x="29714" y="21970"/>
                  </a:lnTo>
                  <a:lnTo>
                    <a:pt x="30177" y="22138"/>
                  </a:lnTo>
                  <a:lnTo>
                    <a:pt x="30661" y="22264"/>
                  </a:lnTo>
                  <a:lnTo>
                    <a:pt x="31166" y="22349"/>
                  </a:lnTo>
                  <a:lnTo>
                    <a:pt x="31650" y="22391"/>
                  </a:lnTo>
                  <a:lnTo>
                    <a:pt x="32155" y="22391"/>
                  </a:lnTo>
                  <a:lnTo>
                    <a:pt x="32660" y="22349"/>
                  </a:lnTo>
                  <a:lnTo>
                    <a:pt x="33207" y="22264"/>
                  </a:lnTo>
                  <a:lnTo>
                    <a:pt x="33775" y="22138"/>
                  </a:lnTo>
                  <a:lnTo>
                    <a:pt x="34070" y="22054"/>
                  </a:lnTo>
                  <a:lnTo>
                    <a:pt x="34365" y="21949"/>
                  </a:lnTo>
                  <a:lnTo>
                    <a:pt x="34638" y="21844"/>
                  </a:lnTo>
                  <a:lnTo>
                    <a:pt x="34912" y="21717"/>
                  </a:lnTo>
                  <a:lnTo>
                    <a:pt x="35185" y="21570"/>
                  </a:lnTo>
                  <a:lnTo>
                    <a:pt x="35438" y="21423"/>
                  </a:lnTo>
                  <a:lnTo>
                    <a:pt x="35669" y="21254"/>
                  </a:lnTo>
                  <a:lnTo>
                    <a:pt x="35901" y="21065"/>
                  </a:lnTo>
                  <a:lnTo>
                    <a:pt x="36111" y="20876"/>
                  </a:lnTo>
                  <a:lnTo>
                    <a:pt x="36301" y="20665"/>
                  </a:lnTo>
                  <a:lnTo>
                    <a:pt x="36448" y="20434"/>
                  </a:lnTo>
                  <a:lnTo>
                    <a:pt x="36595" y="20181"/>
                  </a:lnTo>
                  <a:lnTo>
                    <a:pt x="37206" y="20876"/>
                  </a:lnTo>
                  <a:lnTo>
                    <a:pt x="37795" y="21612"/>
                  </a:lnTo>
                  <a:lnTo>
                    <a:pt x="38342" y="22370"/>
                  </a:lnTo>
                  <a:lnTo>
                    <a:pt x="38868" y="23148"/>
                  </a:lnTo>
                  <a:lnTo>
                    <a:pt x="39352" y="23948"/>
                  </a:lnTo>
                  <a:lnTo>
                    <a:pt x="39815" y="24790"/>
                  </a:lnTo>
                  <a:lnTo>
                    <a:pt x="40236" y="25652"/>
                  </a:lnTo>
                  <a:lnTo>
                    <a:pt x="40636" y="26557"/>
                  </a:lnTo>
                  <a:lnTo>
                    <a:pt x="40825" y="27041"/>
                  </a:lnTo>
                  <a:lnTo>
                    <a:pt x="40993" y="27546"/>
                  </a:lnTo>
                  <a:lnTo>
                    <a:pt x="41141" y="28030"/>
                  </a:lnTo>
                  <a:lnTo>
                    <a:pt x="41267" y="28493"/>
                  </a:lnTo>
                  <a:lnTo>
                    <a:pt x="41372" y="28977"/>
                  </a:lnTo>
                  <a:lnTo>
                    <a:pt x="41456" y="29440"/>
                  </a:lnTo>
                  <a:lnTo>
                    <a:pt x="41519" y="29903"/>
                  </a:lnTo>
                  <a:lnTo>
                    <a:pt x="41583" y="30345"/>
                  </a:lnTo>
                  <a:lnTo>
                    <a:pt x="41604" y="30808"/>
                  </a:lnTo>
                  <a:lnTo>
                    <a:pt x="41625" y="31250"/>
                  </a:lnTo>
                  <a:lnTo>
                    <a:pt x="41625" y="31671"/>
                  </a:lnTo>
                  <a:lnTo>
                    <a:pt x="41604" y="32113"/>
                  </a:lnTo>
                  <a:lnTo>
                    <a:pt x="41562" y="32534"/>
                  </a:lnTo>
                  <a:lnTo>
                    <a:pt x="41498" y="32954"/>
                  </a:lnTo>
                  <a:lnTo>
                    <a:pt x="41435" y="33354"/>
                  </a:lnTo>
                  <a:lnTo>
                    <a:pt x="41330" y="33775"/>
                  </a:lnTo>
                  <a:lnTo>
                    <a:pt x="41225" y="34175"/>
                  </a:lnTo>
                  <a:lnTo>
                    <a:pt x="41120" y="34554"/>
                  </a:lnTo>
                  <a:lnTo>
                    <a:pt x="40972" y="34954"/>
                  </a:lnTo>
                  <a:lnTo>
                    <a:pt x="40825" y="35332"/>
                  </a:lnTo>
                  <a:lnTo>
                    <a:pt x="40657" y="35690"/>
                  </a:lnTo>
                  <a:lnTo>
                    <a:pt x="40488" y="36069"/>
                  </a:lnTo>
                  <a:lnTo>
                    <a:pt x="40299" y="36427"/>
                  </a:lnTo>
                  <a:lnTo>
                    <a:pt x="40088" y="36763"/>
                  </a:lnTo>
                  <a:lnTo>
                    <a:pt x="39878" y="37121"/>
                  </a:lnTo>
                  <a:lnTo>
                    <a:pt x="39647" y="37458"/>
                  </a:lnTo>
                  <a:lnTo>
                    <a:pt x="39415" y="37794"/>
                  </a:lnTo>
                  <a:lnTo>
                    <a:pt x="39163" y="38110"/>
                  </a:lnTo>
                  <a:lnTo>
                    <a:pt x="38889" y="38426"/>
                  </a:lnTo>
                  <a:lnTo>
                    <a:pt x="38615" y="38741"/>
                  </a:lnTo>
                  <a:lnTo>
                    <a:pt x="38026" y="39352"/>
                  </a:lnTo>
                  <a:lnTo>
                    <a:pt x="37416" y="39920"/>
                  </a:lnTo>
                  <a:lnTo>
                    <a:pt x="36743" y="40467"/>
                  </a:lnTo>
                  <a:lnTo>
                    <a:pt x="36048" y="40972"/>
                  </a:lnTo>
                  <a:lnTo>
                    <a:pt x="35333" y="41456"/>
                  </a:lnTo>
                  <a:lnTo>
                    <a:pt x="34575" y="41898"/>
                  </a:lnTo>
                  <a:lnTo>
                    <a:pt x="33797" y="42319"/>
                  </a:lnTo>
                  <a:lnTo>
                    <a:pt x="32997" y="42719"/>
                  </a:lnTo>
                  <a:lnTo>
                    <a:pt x="32176" y="43076"/>
                  </a:lnTo>
                  <a:lnTo>
                    <a:pt x="31334" y="43392"/>
                  </a:lnTo>
                  <a:lnTo>
                    <a:pt x="30472" y="43687"/>
                  </a:lnTo>
                  <a:lnTo>
                    <a:pt x="29609" y="43960"/>
                  </a:lnTo>
                  <a:lnTo>
                    <a:pt x="28746" y="44171"/>
                  </a:lnTo>
                  <a:lnTo>
                    <a:pt x="27862" y="44381"/>
                  </a:lnTo>
                  <a:lnTo>
                    <a:pt x="26978" y="44528"/>
                  </a:lnTo>
                  <a:lnTo>
                    <a:pt x="26095" y="44655"/>
                  </a:lnTo>
                  <a:lnTo>
                    <a:pt x="25211" y="44739"/>
                  </a:lnTo>
                  <a:lnTo>
                    <a:pt x="24390" y="44802"/>
                  </a:lnTo>
                  <a:lnTo>
                    <a:pt x="23527" y="44823"/>
                  </a:lnTo>
                  <a:lnTo>
                    <a:pt x="22665" y="44823"/>
                  </a:lnTo>
                  <a:lnTo>
                    <a:pt x="21760" y="44802"/>
                  </a:lnTo>
                  <a:lnTo>
                    <a:pt x="20855" y="44760"/>
                  </a:lnTo>
                  <a:lnTo>
                    <a:pt x="19929" y="44676"/>
                  </a:lnTo>
                  <a:lnTo>
                    <a:pt x="19003" y="44570"/>
                  </a:lnTo>
                  <a:lnTo>
                    <a:pt x="18056" y="44444"/>
                  </a:lnTo>
                  <a:lnTo>
                    <a:pt x="17109" y="44297"/>
                  </a:lnTo>
                  <a:lnTo>
                    <a:pt x="16162" y="44107"/>
                  </a:lnTo>
                  <a:lnTo>
                    <a:pt x="15215" y="43876"/>
                  </a:lnTo>
                  <a:lnTo>
                    <a:pt x="14289" y="43644"/>
                  </a:lnTo>
                  <a:lnTo>
                    <a:pt x="13363" y="43350"/>
                  </a:lnTo>
                  <a:lnTo>
                    <a:pt x="12459" y="43055"/>
                  </a:lnTo>
                  <a:lnTo>
                    <a:pt x="11554" y="42719"/>
                  </a:lnTo>
                  <a:lnTo>
                    <a:pt x="10670" y="42340"/>
                  </a:lnTo>
                  <a:lnTo>
                    <a:pt x="9807" y="41940"/>
                  </a:lnTo>
                  <a:lnTo>
                    <a:pt x="8986" y="41498"/>
                  </a:lnTo>
                  <a:lnTo>
                    <a:pt x="8187" y="41035"/>
                  </a:lnTo>
                  <a:lnTo>
                    <a:pt x="7408" y="40530"/>
                  </a:lnTo>
                  <a:lnTo>
                    <a:pt x="6672" y="40004"/>
                  </a:lnTo>
                  <a:lnTo>
                    <a:pt x="6314" y="39709"/>
                  </a:lnTo>
                  <a:lnTo>
                    <a:pt x="5977" y="39436"/>
                  </a:lnTo>
                  <a:lnTo>
                    <a:pt x="5641" y="39141"/>
                  </a:lnTo>
                  <a:lnTo>
                    <a:pt x="5304" y="38826"/>
                  </a:lnTo>
                  <a:lnTo>
                    <a:pt x="5009" y="38510"/>
                  </a:lnTo>
                  <a:lnTo>
                    <a:pt x="4694" y="38173"/>
                  </a:lnTo>
                  <a:lnTo>
                    <a:pt x="4399" y="37858"/>
                  </a:lnTo>
                  <a:lnTo>
                    <a:pt x="4125" y="37500"/>
                  </a:lnTo>
                  <a:lnTo>
                    <a:pt x="3873" y="37163"/>
                  </a:lnTo>
                  <a:lnTo>
                    <a:pt x="3620" y="36805"/>
                  </a:lnTo>
                  <a:lnTo>
                    <a:pt x="3389" y="36427"/>
                  </a:lnTo>
                  <a:lnTo>
                    <a:pt x="3157" y="36048"/>
                  </a:lnTo>
                  <a:lnTo>
                    <a:pt x="2947" y="35648"/>
                  </a:lnTo>
                  <a:lnTo>
                    <a:pt x="2758" y="35269"/>
                  </a:lnTo>
                  <a:lnTo>
                    <a:pt x="2568" y="34848"/>
                  </a:lnTo>
                  <a:lnTo>
                    <a:pt x="2400" y="34427"/>
                  </a:lnTo>
                  <a:lnTo>
                    <a:pt x="2253" y="34007"/>
                  </a:lnTo>
                  <a:lnTo>
                    <a:pt x="2126" y="33565"/>
                  </a:lnTo>
                  <a:lnTo>
                    <a:pt x="2000" y="33123"/>
                  </a:lnTo>
                  <a:lnTo>
                    <a:pt x="1916" y="32681"/>
                  </a:lnTo>
                  <a:lnTo>
                    <a:pt x="1832" y="32197"/>
                  </a:lnTo>
                  <a:lnTo>
                    <a:pt x="1769" y="31734"/>
                  </a:lnTo>
                  <a:lnTo>
                    <a:pt x="1705" y="30997"/>
                  </a:lnTo>
                  <a:lnTo>
                    <a:pt x="1663" y="30282"/>
                  </a:lnTo>
                  <a:lnTo>
                    <a:pt x="1663" y="29566"/>
                  </a:lnTo>
                  <a:lnTo>
                    <a:pt x="1684" y="28851"/>
                  </a:lnTo>
                  <a:lnTo>
                    <a:pt x="1726" y="28135"/>
                  </a:lnTo>
                  <a:lnTo>
                    <a:pt x="1811" y="27441"/>
                  </a:lnTo>
                  <a:lnTo>
                    <a:pt x="1895" y="26768"/>
                  </a:lnTo>
                  <a:lnTo>
                    <a:pt x="2021" y="26094"/>
                  </a:lnTo>
                  <a:lnTo>
                    <a:pt x="2189" y="25421"/>
                  </a:lnTo>
                  <a:lnTo>
                    <a:pt x="2358" y="24747"/>
                  </a:lnTo>
                  <a:lnTo>
                    <a:pt x="2547" y="24095"/>
                  </a:lnTo>
                  <a:lnTo>
                    <a:pt x="2779" y="23443"/>
                  </a:lnTo>
                  <a:lnTo>
                    <a:pt x="3010" y="22790"/>
                  </a:lnTo>
                  <a:lnTo>
                    <a:pt x="3263" y="22159"/>
                  </a:lnTo>
                  <a:lnTo>
                    <a:pt x="3557" y="21528"/>
                  </a:lnTo>
                  <a:lnTo>
                    <a:pt x="3852" y="20897"/>
                  </a:lnTo>
                  <a:lnTo>
                    <a:pt x="4167" y="20286"/>
                  </a:lnTo>
                  <a:lnTo>
                    <a:pt x="4504" y="19676"/>
                  </a:lnTo>
                  <a:lnTo>
                    <a:pt x="4841" y="19066"/>
                  </a:lnTo>
                  <a:lnTo>
                    <a:pt x="5199" y="18456"/>
                  </a:lnTo>
                  <a:lnTo>
                    <a:pt x="5577" y="17866"/>
                  </a:lnTo>
                  <a:lnTo>
                    <a:pt x="5977" y="17277"/>
                  </a:lnTo>
                  <a:lnTo>
                    <a:pt x="6377" y="16709"/>
                  </a:lnTo>
                  <a:lnTo>
                    <a:pt x="6777" y="16141"/>
                  </a:lnTo>
                  <a:lnTo>
                    <a:pt x="7640" y="15004"/>
                  </a:lnTo>
                  <a:lnTo>
                    <a:pt x="8523" y="13889"/>
                  </a:lnTo>
                  <a:lnTo>
                    <a:pt x="9449" y="12795"/>
                  </a:lnTo>
                  <a:lnTo>
                    <a:pt x="10375" y="11743"/>
                  </a:lnTo>
                  <a:lnTo>
                    <a:pt x="10459" y="11722"/>
                  </a:lnTo>
                  <a:lnTo>
                    <a:pt x="10480" y="11701"/>
                  </a:lnTo>
                  <a:lnTo>
                    <a:pt x="10502" y="11659"/>
                  </a:lnTo>
                  <a:lnTo>
                    <a:pt x="10523" y="11574"/>
                  </a:lnTo>
                  <a:lnTo>
                    <a:pt x="11470" y="10543"/>
                  </a:lnTo>
                  <a:lnTo>
                    <a:pt x="12395" y="9554"/>
                  </a:lnTo>
                  <a:lnTo>
                    <a:pt x="12480" y="9533"/>
                  </a:lnTo>
                  <a:lnTo>
                    <a:pt x="12543" y="9491"/>
                  </a:lnTo>
                  <a:lnTo>
                    <a:pt x="12606" y="9428"/>
                  </a:lnTo>
                  <a:lnTo>
                    <a:pt x="12648" y="9344"/>
                  </a:lnTo>
                  <a:lnTo>
                    <a:pt x="12690" y="9260"/>
                  </a:lnTo>
                  <a:lnTo>
                    <a:pt x="14921" y="6945"/>
                  </a:lnTo>
                  <a:lnTo>
                    <a:pt x="14921" y="6903"/>
                  </a:lnTo>
                  <a:lnTo>
                    <a:pt x="14900" y="6861"/>
                  </a:lnTo>
                  <a:lnTo>
                    <a:pt x="14879" y="6840"/>
                  </a:lnTo>
                  <a:lnTo>
                    <a:pt x="14815" y="6861"/>
                  </a:lnTo>
                  <a:lnTo>
                    <a:pt x="12837" y="8733"/>
                  </a:lnTo>
                  <a:lnTo>
                    <a:pt x="12985" y="8207"/>
                  </a:lnTo>
                  <a:lnTo>
                    <a:pt x="13111" y="7660"/>
                  </a:lnTo>
                  <a:lnTo>
                    <a:pt x="13342" y="6629"/>
                  </a:lnTo>
                  <a:lnTo>
                    <a:pt x="13490" y="6103"/>
                  </a:lnTo>
                  <a:lnTo>
                    <a:pt x="13658" y="5577"/>
                  </a:lnTo>
                  <a:lnTo>
                    <a:pt x="13868" y="5072"/>
                  </a:lnTo>
                  <a:lnTo>
                    <a:pt x="13974" y="4819"/>
                  </a:lnTo>
                  <a:lnTo>
                    <a:pt x="14121" y="4567"/>
                  </a:lnTo>
                  <a:lnTo>
                    <a:pt x="14395" y="4062"/>
                  </a:lnTo>
                  <a:lnTo>
                    <a:pt x="14668" y="3599"/>
                  </a:lnTo>
                  <a:lnTo>
                    <a:pt x="14963" y="3115"/>
                  </a:lnTo>
                  <a:lnTo>
                    <a:pt x="15299" y="2673"/>
                  </a:lnTo>
                  <a:lnTo>
                    <a:pt x="15636" y="2252"/>
                  </a:lnTo>
                  <a:lnTo>
                    <a:pt x="15994" y="1852"/>
                  </a:lnTo>
                  <a:lnTo>
                    <a:pt x="16394" y="1474"/>
                  </a:lnTo>
                  <a:lnTo>
                    <a:pt x="16604" y="1305"/>
                  </a:lnTo>
                  <a:lnTo>
                    <a:pt x="16836" y="1137"/>
                  </a:lnTo>
                  <a:lnTo>
                    <a:pt x="16709" y="1768"/>
                  </a:lnTo>
                  <a:lnTo>
                    <a:pt x="16604" y="2399"/>
                  </a:lnTo>
                  <a:lnTo>
                    <a:pt x="16541" y="3010"/>
                  </a:lnTo>
                  <a:lnTo>
                    <a:pt x="16541" y="3325"/>
                  </a:lnTo>
                  <a:lnTo>
                    <a:pt x="16541" y="3641"/>
                  </a:lnTo>
                  <a:lnTo>
                    <a:pt x="16562" y="3957"/>
                  </a:lnTo>
                  <a:lnTo>
                    <a:pt x="16604" y="4251"/>
                  </a:lnTo>
                  <a:lnTo>
                    <a:pt x="16667" y="4546"/>
                  </a:lnTo>
                  <a:lnTo>
                    <a:pt x="16751" y="4861"/>
                  </a:lnTo>
                  <a:lnTo>
                    <a:pt x="16857" y="5156"/>
                  </a:lnTo>
                  <a:lnTo>
                    <a:pt x="16983" y="5430"/>
                  </a:lnTo>
                  <a:lnTo>
                    <a:pt x="17130" y="5724"/>
                  </a:lnTo>
                  <a:lnTo>
                    <a:pt x="17320" y="5998"/>
                  </a:lnTo>
                  <a:lnTo>
                    <a:pt x="17341" y="5998"/>
                  </a:lnTo>
                  <a:lnTo>
                    <a:pt x="17320" y="6061"/>
                  </a:lnTo>
                  <a:lnTo>
                    <a:pt x="17320" y="6124"/>
                  </a:lnTo>
                  <a:lnTo>
                    <a:pt x="17320" y="6187"/>
                  </a:lnTo>
                  <a:lnTo>
                    <a:pt x="17362" y="6250"/>
                  </a:lnTo>
                  <a:lnTo>
                    <a:pt x="17425" y="6271"/>
                  </a:lnTo>
                  <a:lnTo>
                    <a:pt x="17488" y="6292"/>
                  </a:lnTo>
                  <a:lnTo>
                    <a:pt x="17551" y="6271"/>
                  </a:lnTo>
                  <a:lnTo>
                    <a:pt x="17614" y="6250"/>
                  </a:lnTo>
                  <a:lnTo>
                    <a:pt x="17656" y="6208"/>
                  </a:lnTo>
                  <a:lnTo>
                    <a:pt x="18140" y="5493"/>
                  </a:lnTo>
                  <a:lnTo>
                    <a:pt x="18624" y="4756"/>
                  </a:lnTo>
                  <a:lnTo>
                    <a:pt x="19108" y="4020"/>
                  </a:lnTo>
                  <a:lnTo>
                    <a:pt x="19613" y="3283"/>
                  </a:lnTo>
                  <a:lnTo>
                    <a:pt x="19866" y="2947"/>
                  </a:lnTo>
                  <a:lnTo>
                    <a:pt x="20139" y="2610"/>
                  </a:lnTo>
                  <a:lnTo>
                    <a:pt x="20434" y="2273"/>
                  </a:lnTo>
                  <a:lnTo>
                    <a:pt x="20729" y="1979"/>
                  </a:lnTo>
                  <a:lnTo>
                    <a:pt x="21065" y="1684"/>
                  </a:lnTo>
                  <a:lnTo>
                    <a:pt x="21402" y="1410"/>
                  </a:lnTo>
                  <a:lnTo>
                    <a:pt x="21760" y="1179"/>
                  </a:lnTo>
                  <a:lnTo>
                    <a:pt x="22139" y="947"/>
                  </a:lnTo>
                  <a:close/>
                  <a:moveTo>
                    <a:pt x="22517" y="0"/>
                  </a:moveTo>
                  <a:lnTo>
                    <a:pt x="22096" y="190"/>
                  </a:lnTo>
                  <a:lnTo>
                    <a:pt x="21676" y="421"/>
                  </a:lnTo>
                  <a:lnTo>
                    <a:pt x="21255" y="674"/>
                  </a:lnTo>
                  <a:lnTo>
                    <a:pt x="20855" y="968"/>
                  </a:lnTo>
                  <a:lnTo>
                    <a:pt x="20455" y="1284"/>
                  </a:lnTo>
                  <a:lnTo>
                    <a:pt x="20076" y="1621"/>
                  </a:lnTo>
                  <a:lnTo>
                    <a:pt x="19697" y="2000"/>
                  </a:lnTo>
                  <a:lnTo>
                    <a:pt x="19361" y="2378"/>
                  </a:lnTo>
                  <a:lnTo>
                    <a:pt x="19024" y="2799"/>
                  </a:lnTo>
                  <a:lnTo>
                    <a:pt x="18708" y="3199"/>
                  </a:lnTo>
                  <a:lnTo>
                    <a:pt x="18414" y="3641"/>
                  </a:lnTo>
                  <a:lnTo>
                    <a:pt x="18161" y="4083"/>
                  </a:lnTo>
                  <a:lnTo>
                    <a:pt x="17930" y="4525"/>
                  </a:lnTo>
                  <a:lnTo>
                    <a:pt x="17698" y="4967"/>
                  </a:lnTo>
                  <a:lnTo>
                    <a:pt x="17530" y="5430"/>
                  </a:lnTo>
                  <a:lnTo>
                    <a:pt x="17383" y="5872"/>
                  </a:lnTo>
                  <a:lnTo>
                    <a:pt x="17214" y="5556"/>
                  </a:lnTo>
                  <a:lnTo>
                    <a:pt x="17088" y="5219"/>
                  </a:lnTo>
                  <a:lnTo>
                    <a:pt x="17004" y="4883"/>
                  </a:lnTo>
                  <a:lnTo>
                    <a:pt x="16962" y="4567"/>
                  </a:lnTo>
                  <a:lnTo>
                    <a:pt x="16920" y="4230"/>
                  </a:lnTo>
                  <a:lnTo>
                    <a:pt x="16941" y="3872"/>
                  </a:lnTo>
                  <a:lnTo>
                    <a:pt x="16962" y="3536"/>
                  </a:lnTo>
                  <a:lnTo>
                    <a:pt x="17004" y="3199"/>
                  </a:lnTo>
                  <a:lnTo>
                    <a:pt x="17067" y="2862"/>
                  </a:lnTo>
                  <a:lnTo>
                    <a:pt x="17130" y="2505"/>
                  </a:lnTo>
                  <a:lnTo>
                    <a:pt x="17320" y="1831"/>
                  </a:lnTo>
                  <a:lnTo>
                    <a:pt x="17698" y="506"/>
                  </a:lnTo>
                  <a:lnTo>
                    <a:pt x="17719" y="379"/>
                  </a:lnTo>
                  <a:lnTo>
                    <a:pt x="17698" y="295"/>
                  </a:lnTo>
                  <a:lnTo>
                    <a:pt x="17635" y="211"/>
                  </a:lnTo>
                  <a:lnTo>
                    <a:pt x="17572" y="148"/>
                  </a:lnTo>
                  <a:lnTo>
                    <a:pt x="17488" y="106"/>
                  </a:lnTo>
                  <a:lnTo>
                    <a:pt x="17383" y="64"/>
                  </a:lnTo>
                  <a:lnTo>
                    <a:pt x="17299" y="85"/>
                  </a:lnTo>
                  <a:lnTo>
                    <a:pt x="17193" y="106"/>
                  </a:lnTo>
                  <a:lnTo>
                    <a:pt x="16878" y="253"/>
                  </a:lnTo>
                  <a:lnTo>
                    <a:pt x="16583" y="421"/>
                  </a:lnTo>
                  <a:lnTo>
                    <a:pt x="16288" y="611"/>
                  </a:lnTo>
                  <a:lnTo>
                    <a:pt x="16015" y="800"/>
                  </a:lnTo>
                  <a:lnTo>
                    <a:pt x="15741" y="1011"/>
                  </a:lnTo>
                  <a:lnTo>
                    <a:pt x="15489" y="1242"/>
                  </a:lnTo>
                  <a:lnTo>
                    <a:pt x="15257" y="1474"/>
                  </a:lnTo>
                  <a:lnTo>
                    <a:pt x="15026" y="1705"/>
                  </a:lnTo>
                  <a:lnTo>
                    <a:pt x="14794" y="1958"/>
                  </a:lnTo>
                  <a:lnTo>
                    <a:pt x="14584" y="2231"/>
                  </a:lnTo>
                  <a:lnTo>
                    <a:pt x="14395" y="2505"/>
                  </a:lnTo>
                  <a:lnTo>
                    <a:pt x="14205" y="2778"/>
                  </a:lnTo>
                  <a:lnTo>
                    <a:pt x="13847" y="3346"/>
                  </a:lnTo>
                  <a:lnTo>
                    <a:pt x="13532" y="3957"/>
                  </a:lnTo>
                  <a:lnTo>
                    <a:pt x="13258" y="4588"/>
                  </a:lnTo>
                  <a:lnTo>
                    <a:pt x="13006" y="5240"/>
                  </a:lnTo>
                  <a:lnTo>
                    <a:pt x="12795" y="5893"/>
                  </a:lnTo>
                  <a:lnTo>
                    <a:pt x="12606" y="6566"/>
                  </a:lnTo>
                  <a:lnTo>
                    <a:pt x="12438" y="7218"/>
                  </a:lnTo>
                  <a:lnTo>
                    <a:pt x="12290" y="7892"/>
                  </a:lnTo>
                  <a:lnTo>
                    <a:pt x="12185" y="8544"/>
                  </a:lnTo>
                  <a:lnTo>
                    <a:pt x="12080" y="9175"/>
                  </a:lnTo>
                  <a:lnTo>
                    <a:pt x="12080" y="9302"/>
                  </a:lnTo>
                  <a:lnTo>
                    <a:pt x="12122" y="9407"/>
                  </a:lnTo>
                  <a:lnTo>
                    <a:pt x="10712" y="10754"/>
                  </a:lnTo>
                  <a:lnTo>
                    <a:pt x="10733" y="10354"/>
                  </a:lnTo>
                  <a:lnTo>
                    <a:pt x="10691" y="9954"/>
                  </a:lnTo>
                  <a:lnTo>
                    <a:pt x="10628" y="9533"/>
                  </a:lnTo>
                  <a:lnTo>
                    <a:pt x="10523" y="9133"/>
                  </a:lnTo>
                  <a:lnTo>
                    <a:pt x="10396" y="8733"/>
                  </a:lnTo>
                  <a:lnTo>
                    <a:pt x="10228" y="8355"/>
                  </a:lnTo>
                  <a:lnTo>
                    <a:pt x="10018" y="7976"/>
                  </a:lnTo>
                  <a:lnTo>
                    <a:pt x="9786" y="7618"/>
                  </a:lnTo>
                  <a:lnTo>
                    <a:pt x="9512" y="7281"/>
                  </a:lnTo>
                  <a:lnTo>
                    <a:pt x="9239" y="6966"/>
                  </a:lnTo>
                  <a:lnTo>
                    <a:pt x="8923" y="6671"/>
                  </a:lnTo>
                  <a:lnTo>
                    <a:pt x="8608" y="6398"/>
                  </a:lnTo>
                  <a:lnTo>
                    <a:pt x="8250" y="6166"/>
                  </a:lnTo>
                  <a:lnTo>
                    <a:pt x="7892" y="5956"/>
                  </a:lnTo>
                  <a:lnTo>
                    <a:pt x="7492" y="5808"/>
                  </a:lnTo>
                  <a:lnTo>
                    <a:pt x="7114" y="5682"/>
                  </a:lnTo>
                  <a:lnTo>
                    <a:pt x="6672" y="5577"/>
                  </a:lnTo>
                  <a:lnTo>
                    <a:pt x="6230" y="5514"/>
                  </a:lnTo>
                  <a:lnTo>
                    <a:pt x="5809" y="5493"/>
                  </a:lnTo>
                  <a:lnTo>
                    <a:pt x="5388" y="5514"/>
                  </a:lnTo>
                  <a:lnTo>
                    <a:pt x="4967" y="5577"/>
                  </a:lnTo>
                  <a:lnTo>
                    <a:pt x="4567" y="5661"/>
                  </a:lnTo>
                  <a:lnTo>
                    <a:pt x="4189" y="5766"/>
                  </a:lnTo>
                  <a:lnTo>
                    <a:pt x="3810" y="5935"/>
                  </a:lnTo>
                  <a:lnTo>
                    <a:pt x="3431" y="6103"/>
                  </a:lnTo>
                  <a:lnTo>
                    <a:pt x="3094" y="6313"/>
                  </a:lnTo>
                  <a:lnTo>
                    <a:pt x="2758" y="6566"/>
                  </a:lnTo>
                  <a:lnTo>
                    <a:pt x="2421" y="6819"/>
                  </a:lnTo>
                  <a:lnTo>
                    <a:pt x="2126" y="7113"/>
                  </a:lnTo>
                  <a:lnTo>
                    <a:pt x="1832" y="7429"/>
                  </a:lnTo>
                  <a:lnTo>
                    <a:pt x="1579" y="7787"/>
                  </a:lnTo>
                  <a:lnTo>
                    <a:pt x="1327" y="8144"/>
                  </a:lnTo>
                  <a:lnTo>
                    <a:pt x="1179" y="8376"/>
                  </a:lnTo>
                  <a:lnTo>
                    <a:pt x="1032" y="8649"/>
                  </a:lnTo>
                  <a:lnTo>
                    <a:pt x="906" y="8944"/>
                  </a:lnTo>
                  <a:lnTo>
                    <a:pt x="780" y="9239"/>
                  </a:lnTo>
                  <a:lnTo>
                    <a:pt x="548" y="9891"/>
                  </a:lnTo>
                  <a:lnTo>
                    <a:pt x="338" y="10585"/>
                  </a:lnTo>
                  <a:lnTo>
                    <a:pt x="190" y="11301"/>
                  </a:lnTo>
                  <a:lnTo>
                    <a:pt x="64" y="12058"/>
                  </a:lnTo>
                  <a:lnTo>
                    <a:pt x="22" y="12437"/>
                  </a:lnTo>
                  <a:lnTo>
                    <a:pt x="1" y="12816"/>
                  </a:lnTo>
                  <a:lnTo>
                    <a:pt x="1" y="13195"/>
                  </a:lnTo>
                  <a:lnTo>
                    <a:pt x="1" y="13552"/>
                  </a:lnTo>
                  <a:lnTo>
                    <a:pt x="22" y="13931"/>
                  </a:lnTo>
                  <a:lnTo>
                    <a:pt x="64" y="14289"/>
                  </a:lnTo>
                  <a:lnTo>
                    <a:pt x="106" y="14647"/>
                  </a:lnTo>
                  <a:lnTo>
                    <a:pt x="190" y="14983"/>
                  </a:lnTo>
                  <a:lnTo>
                    <a:pt x="274" y="15320"/>
                  </a:lnTo>
                  <a:lnTo>
                    <a:pt x="380" y="15636"/>
                  </a:lnTo>
                  <a:lnTo>
                    <a:pt x="506" y="15930"/>
                  </a:lnTo>
                  <a:lnTo>
                    <a:pt x="653" y="16225"/>
                  </a:lnTo>
                  <a:lnTo>
                    <a:pt x="822" y="16477"/>
                  </a:lnTo>
                  <a:lnTo>
                    <a:pt x="1011" y="16730"/>
                  </a:lnTo>
                  <a:lnTo>
                    <a:pt x="1221" y="16961"/>
                  </a:lnTo>
                  <a:lnTo>
                    <a:pt x="1474" y="17151"/>
                  </a:lnTo>
                  <a:lnTo>
                    <a:pt x="1726" y="17319"/>
                  </a:lnTo>
                  <a:lnTo>
                    <a:pt x="2000" y="17466"/>
                  </a:lnTo>
                  <a:lnTo>
                    <a:pt x="2316" y="17593"/>
                  </a:lnTo>
                  <a:lnTo>
                    <a:pt x="2652" y="17677"/>
                  </a:lnTo>
                  <a:lnTo>
                    <a:pt x="3031" y="17866"/>
                  </a:lnTo>
                  <a:lnTo>
                    <a:pt x="3431" y="18035"/>
                  </a:lnTo>
                  <a:lnTo>
                    <a:pt x="3810" y="18140"/>
                  </a:lnTo>
                  <a:lnTo>
                    <a:pt x="4210" y="18224"/>
                  </a:lnTo>
                  <a:lnTo>
                    <a:pt x="3789" y="18897"/>
                  </a:lnTo>
                  <a:lnTo>
                    <a:pt x="3389" y="19571"/>
                  </a:lnTo>
                  <a:lnTo>
                    <a:pt x="3010" y="20265"/>
                  </a:lnTo>
                  <a:lnTo>
                    <a:pt x="2673" y="20981"/>
                  </a:lnTo>
                  <a:lnTo>
                    <a:pt x="2358" y="21717"/>
                  </a:lnTo>
                  <a:lnTo>
                    <a:pt x="2042" y="22454"/>
                  </a:lnTo>
                  <a:lnTo>
                    <a:pt x="1790" y="23190"/>
                  </a:lnTo>
                  <a:lnTo>
                    <a:pt x="1537" y="23948"/>
                  </a:lnTo>
                  <a:lnTo>
                    <a:pt x="1306" y="24726"/>
                  </a:lnTo>
                  <a:lnTo>
                    <a:pt x="1116" y="25484"/>
                  </a:lnTo>
                  <a:lnTo>
                    <a:pt x="927" y="26263"/>
                  </a:lnTo>
                  <a:lnTo>
                    <a:pt x="780" y="27041"/>
                  </a:lnTo>
                  <a:lnTo>
                    <a:pt x="674" y="27841"/>
                  </a:lnTo>
                  <a:lnTo>
                    <a:pt x="569" y="28619"/>
                  </a:lnTo>
                  <a:lnTo>
                    <a:pt x="506" y="29398"/>
                  </a:lnTo>
                  <a:lnTo>
                    <a:pt x="443" y="30198"/>
                  </a:lnTo>
                  <a:lnTo>
                    <a:pt x="443" y="30661"/>
                  </a:lnTo>
                  <a:lnTo>
                    <a:pt x="443" y="31124"/>
                  </a:lnTo>
                  <a:lnTo>
                    <a:pt x="464" y="31566"/>
                  </a:lnTo>
                  <a:lnTo>
                    <a:pt x="506" y="32007"/>
                  </a:lnTo>
                  <a:lnTo>
                    <a:pt x="548" y="32428"/>
                  </a:lnTo>
                  <a:lnTo>
                    <a:pt x="611" y="32849"/>
                  </a:lnTo>
                  <a:lnTo>
                    <a:pt x="695" y="33270"/>
                  </a:lnTo>
                  <a:lnTo>
                    <a:pt x="780" y="33691"/>
                  </a:lnTo>
                  <a:lnTo>
                    <a:pt x="885" y="34091"/>
                  </a:lnTo>
                  <a:lnTo>
                    <a:pt x="990" y="34491"/>
                  </a:lnTo>
                  <a:lnTo>
                    <a:pt x="1116" y="34869"/>
                  </a:lnTo>
                  <a:lnTo>
                    <a:pt x="1264" y="35248"/>
                  </a:lnTo>
                  <a:lnTo>
                    <a:pt x="1411" y="35627"/>
                  </a:lnTo>
                  <a:lnTo>
                    <a:pt x="1579" y="35985"/>
                  </a:lnTo>
                  <a:lnTo>
                    <a:pt x="1769" y="36342"/>
                  </a:lnTo>
                  <a:lnTo>
                    <a:pt x="1958" y="36700"/>
                  </a:lnTo>
                  <a:lnTo>
                    <a:pt x="2147" y="37037"/>
                  </a:lnTo>
                  <a:lnTo>
                    <a:pt x="2358" y="37374"/>
                  </a:lnTo>
                  <a:lnTo>
                    <a:pt x="2821" y="38026"/>
                  </a:lnTo>
                  <a:lnTo>
                    <a:pt x="3305" y="38636"/>
                  </a:lnTo>
                  <a:lnTo>
                    <a:pt x="3831" y="39246"/>
                  </a:lnTo>
                  <a:lnTo>
                    <a:pt x="4399" y="39815"/>
                  </a:lnTo>
                  <a:lnTo>
                    <a:pt x="5009" y="40341"/>
                  </a:lnTo>
                  <a:lnTo>
                    <a:pt x="5619" y="40867"/>
                  </a:lnTo>
                  <a:lnTo>
                    <a:pt x="6293" y="41351"/>
                  </a:lnTo>
                  <a:lnTo>
                    <a:pt x="6966" y="41814"/>
                  </a:lnTo>
                  <a:lnTo>
                    <a:pt x="7682" y="42256"/>
                  </a:lnTo>
                  <a:lnTo>
                    <a:pt x="8397" y="42655"/>
                  </a:lnTo>
                  <a:lnTo>
                    <a:pt x="9155" y="43055"/>
                  </a:lnTo>
                  <a:lnTo>
                    <a:pt x="9912" y="43413"/>
                  </a:lnTo>
                  <a:lnTo>
                    <a:pt x="10691" y="43750"/>
                  </a:lnTo>
                  <a:lnTo>
                    <a:pt x="11470" y="44086"/>
                  </a:lnTo>
                  <a:lnTo>
                    <a:pt x="12269" y="44381"/>
                  </a:lnTo>
                  <a:lnTo>
                    <a:pt x="13069" y="44655"/>
                  </a:lnTo>
                  <a:lnTo>
                    <a:pt x="13890" y="44907"/>
                  </a:lnTo>
                  <a:lnTo>
                    <a:pt x="14710" y="45117"/>
                  </a:lnTo>
                  <a:lnTo>
                    <a:pt x="15510" y="45328"/>
                  </a:lnTo>
                  <a:lnTo>
                    <a:pt x="16331" y="45517"/>
                  </a:lnTo>
                  <a:lnTo>
                    <a:pt x="17151" y="45686"/>
                  </a:lnTo>
                  <a:lnTo>
                    <a:pt x="17951" y="45833"/>
                  </a:lnTo>
                  <a:lnTo>
                    <a:pt x="18751" y="45980"/>
                  </a:lnTo>
                  <a:lnTo>
                    <a:pt x="19529" y="46085"/>
                  </a:lnTo>
                  <a:lnTo>
                    <a:pt x="20308" y="46170"/>
                  </a:lnTo>
                  <a:lnTo>
                    <a:pt x="21128" y="46233"/>
                  </a:lnTo>
                  <a:lnTo>
                    <a:pt x="21949" y="46275"/>
                  </a:lnTo>
                  <a:lnTo>
                    <a:pt x="22770" y="46296"/>
                  </a:lnTo>
                  <a:lnTo>
                    <a:pt x="23590" y="46296"/>
                  </a:lnTo>
                  <a:lnTo>
                    <a:pt x="24432" y="46254"/>
                  </a:lnTo>
                  <a:lnTo>
                    <a:pt x="25274" y="46212"/>
                  </a:lnTo>
                  <a:lnTo>
                    <a:pt x="26116" y="46149"/>
                  </a:lnTo>
                  <a:lnTo>
                    <a:pt x="26957" y="46043"/>
                  </a:lnTo>
                  <a:lnTo>
                    <a:pt x="27799" y="45917"/>
                  </a:lnTo>
                  <a:lnTo>
                    <a:pt x="28641" y="45770"/>
                  </a:lnTo>
                  <a:lnTo>
                    <a:pt x="29462" y="45601"/>
                  </a:lnTo>
                  <a:lnTo>
                    <a:pt x="30282" y="45412"/>
                  </a:lnTo>
                  <a:lnTo>
                    <a:pt x="31103" y="45181"/>
                  </a:lnTo>
                  <a:lnTo>
                    <a:pt x="31903" y="44928"/>
                  </a:lnTo>
                  <a:lnTo>
                    <a:pt x="32702" y="44633"/>
                  </a:lnTo>
                  <a:lnTo>
                    <a:pt x="33481" y="44318"/>
                  </a:lnTo>
                  <a:lnTo>
                    <a:pt x="34238" y="43981"/>
                  </a:lnTo>
                  <a:lnTo>
                    <a:pt x="34975" y="43623"/>
                  </a:lnTo>
                  <a:lnTo>
                    <a:pt x="35690" y="43224"/>
                  </a:lnTo>
                  <a:lnTo>
                    <a:pt x="36406" y="42782"/>
                  </a:lnTo>
                  <a:lnTo>
                    <a:pt x="37079" y="42319"/>
                  </a:lnTo>
                  <a:lnTo>
                    <a:pt x="37732" y="41835"/>
                  </a:lnTo>
                  <a:lnTo>
                    <a:pt x="38342" y="41309"/>
                  </a:lnTo>
                  <a:lnTo>
                    <a:pt x="38952" y="40740"/>
                  </a:lnTo>
                  <a:lnTo>
                    <a:pt x="39520" y="40151"/>
                  </a:lnTo>
                  <a:lnTo>
                    <a:pt x="40046" y="39541"/>
                  </a:lnTo>
                  <a:lnTo>
                    <a:pt x="40551" y="38868"/>
                  </a:lnTo>
                  <a:lnTo>
                    <a:pt x="41014" y="38194"/>
                  </a:lnTo>
                  <a:lnTo>
                    <a:pt x="41225" y="37836"/>
                  </a:lnTo>
                  <a:lnTo>
                    <a:pt x="41435" y="37458"/>
                  </a:lnTo>
                  <a:lnTo>
                    <a:pt x="41646" y="37079"/>
                  </a:lnTo>
                  <a:lnTo>
                    <a:pt x="41814" y="36700"/>
                  </a:lnTo>
                  <a:lnTo>
                    <a:pt x="42067" y="36111"/>
                  </a:lnTo>
                  <a:lnTo>
                    <a:pt x="42298" y="35543"/>
                  </a:lnTo>
                  <a:lnTo>
                    <a:pt x="42466" y="34975"/>
                  </a:lnTo>
                  <a:lnTo>
                    <a:pt x="42614" y="34385"/>
                  </a:lnTo>
                  <a:lnTo>
                    <a:pt x="42740" y="33817"/>
                  </a:lnTo>
                  <a:lnTo>
                    <a:pt x="42824" y="33228"/>
                  </a:lnTo>
                  <a:lnTo>
                    <a:pt x="42866" y="32660"/>
                  </a:lnTo>
                  <a:lnTo>
                    <a:pt x="42887" y="32071"/>
                  </a:lnTo>
                  <a:lnTo>
                    <a:pt x="42866" y="31502"/>
                  </a:lnTo>
                  <a:lnTo>
                    <a:pt x="42824" y="30934"/>
                  </a:lnTo>
                  <a:lnTo>
                    <a:pt x="42761" y="30366"/>
                  </a:lnTo>
                  <a:lnTo>
                    <a:pt x="42677" y="29798"/>
                  </a:lnTo>
                  <a:lnTo>
                    <a:pt x="42551" y="29230"/>
                  </a:lnTo>
                  <a:lnTo>
                    <a:pt x="42403" y="28662"/>
                  </a:lnTo>
                  <a:lnTo>
                    <a:pt x="42235" y="28114"/>
                  </a:lnTo>
                  <a:lnTo>
                    <a:pt x="42046" y="27546"/>
                  </a:lnTo>
                  <a:lnTo>
                    <a:pt x="41835" y="26999"/>
                  </a:lnTo>
                  <a:lnTo>
                    <a:pt x="41604" y="26452"/>
                  </a:lnTo>
                  <a:lnTo>
                    <a:pt x="41372" y="25905"/>
                  </a:lnTo>
                  <a:lnTo>
                    <a:pt x="41099" y="25379"/>
                  </a:lnTo>
                  <a:lnTo>
                    <a:pt x="40804" y="24853"/>
                  </a:lnTo>
                  <a:lnTo>
                    <a:pt x="40509" y="24327"/>
                  </a:lnTo>
                  <a:lnTo>
                    <a:pt x="40194" y="23801"/>
                  </a:lnTo>
                  <a:lnTo>
                    <a:pt x="39857" y="23295"/>
                  </a:lnTo>
                  <a:lnTo>
                    <a:pt x="39499" y="22790"/>
                  </a:lnTo>
                  <a:lnTo>
                    <a:pt x="39142" y="22285"/>
                  </a:lnTo>
                  <a:lnTo>
                    <a:pt x="38784" y="21801"/>
                  </a:lnTo>
                  <a:lnTo>
                    <a:pt x="38405" y="21317"/>
                  </a:lnTo>
                  <a:lnTo>
                    <a:pt x="37605" y="20370"/>
                  </a:lnTo>
                  <a:lnTo>
                    <a:pt x="36785" y="19466"/>
                  </a:lnTo>
                  <a:lnTo>
                    <a:pt x="36743" y="19360"/>
                  </a:lnTo>
                  <a:lnTo>
                    <a:pt x="36679" y="19255"/>
                  </a:lnTo>
                  <a:lnTo>
                    <a:pt x="36595" y="19192"/>
                  </a:lnTo>
                  <a:lnTo>
                    <a:pt x="36490" y="19171"/>
                  </a:lnTo>
                  <a:lnTo>
                    <a:pt x="35880" y="18540"/>
                  </a:lnTo>
                  <a:lnTo>
                    <a:pt x="35270" y="17929"/>
                  </a:lnTo>
                  <a:lnTo>
                    <a:pt x="35459" y="17866"/>
                  </a:lnTo>
                  <a:lnTo>
                    <a:pt x="35648" y="17803"/>
                  </a:lnTo>
                  <a:lnTo>
                    <a:pt x="35838" y="17719"/>
                  </a:lnTo>
                  <a:lnTo>
                    <a:pt x="36006" y="17614"/>
                  </a:lnTo>
                  <a:lnTo>
                    <a:pt x="36174" y="17509"/>
                  </a:lnTo>
                  <a:lnTo>
                    <a:pt x="36343" y="17382"/>
                  </a:lnTo>
                  <a:lnTo>
                    <a:pt x="36637" y="17130"/>
                  </a:lnTo>
                  <a:lnTo>
                    <a:pt x="36890" y="16835"/>
                  </a:lnTo>
                  <a:lnTo>
                    <a:pt x="37121" y="16520"/>
                  </a:lnTo>
                  <a:lnTo>
                    <a:pt x="37311" y="16183"/>
                  </a:lnTo>
                  <a:lnTo>
                    <a:pt x="37479" y="15804"/>
                  </a:lnTo>
                  <a:lnTo>
                    <a:pt x="37626" y="15425"/>
                  </a:lnTo>
                  <a:lnTo>
                    <a:pt x="37732" y="15046"/>
                  </a:lnTo>
                  <a:lnTo>
                    <a:pt x="37816" y="14647"/>
                  </a:lnTo>
                  <a:lnTo>
                    <a:pt x="37879" y="14226"/>
                  </a:lnTo>
                  <a:lnTo>
                    <a:pt x="37900" y="13826"/>
                  </a:lnTo>
                  <a:lnTo>
                    <a:pt x="37921" y="13426"/>
                  </a:lnTo>
                  <a:lnTo>
                    <a:pt x="37900" y="13026"/>
                  </a:lnTo>
                  <a:lnTo>
                    <a:pt x="37858" y="12648"/>
                  </a:lnTo>
                  <a:lnTo>
                    <a:pt x="37795" y="12185"/>
                  </a:lnTo>
                  <a:lnTo>
                    <a:pt x="37690" y="11722"/>
                  </a:lnTo>
                  <a:lnTo>
                    <a:pt x="37563" y="11280"/>
                  </a:lnTo>
                  <a:lnTo>
                    <a:pt x="37395" y="10838"/>
                  </a:lnTo>
                  <a:lnTo>
                    <a:pt x="37206" y="10417"/>
                  </a:lnTo>
                  <a:lnTo>
                    <a:pt x="37016" y="9996"/>
                  </a:lnTo>
                  <a:lnTo>
                    <a:pt x="36785" y="9596"/>
                  </a:lnTo>
                  <a:lnTo>
                    <a:pt x="36532" y="9196"/>
                  </a:lnTo>
                  <a:lnTo>
                    <a:pt x="36259" y="8818"/>
                  </a:lnTo>
                  <a:lnTo>
                    <a:pt x="35964" y="8439"/>
                  </a:lnTo>
                  <a:lnTo>
                    <a:pt x="35669" y="8081"/>
                  </a:lnTo>
                  <a:lnTo>
                    <a:pt x="35354" y="7723"/>
                  </a:lnTo>
                  <a:lnTo>
                    <a:pt x="35017" y="7408"/>
                  </a:lnTo>
                  <a:lnTo>
                    <a:pt x="34680" y="7092"/>
                  </a:lnTo>
                  <a:lnTo>
                    <a:pt x="34344" y="6776"/>
                  </a:lnTo>
                  <a:lnTo>
                    <a:pt x="33986" y="6482"/>
                  </a:lnTo>
                  <a:lnTo>
                    <a:pt x="33628" y="6229"/>
                  </a:lnTo>
                  <a:lnTo>
                    <a:pt x="33228" y="5977"/>
                  </a:lnTo>
                  <a:lnTo>
                    <a:pt x="32829" y="5724"/>
                  </a:lnTo>
                  <a:lnTo>
                    <a:pt x="32408" y="5514"/>
                  </a:lnTo>
                  <a:lnTo>
                    <a:pt x="31987" y="5324"/>
                  </a:lnTo>
                  <a:lnTo>
                    <a:pt x="31545" y="5135"/>
                  </a:lnTo>
                  <a:lnTo>
                    <a:pt x="31082" y="5009"/>
                  </a:lnTo>
                  <a:lnTo>
                    <a:pt x="30640" y="4904"/>
                  </a:lnTo>
                  <a:lnTo>
                    <a:pt x="30177" y="4819"/>
                  </a:lnTo>
                  <a:lnTo>
                    <a:pt x="29714" y="4798"/>
                  </a:lnTo>
                  <a:lnTo>
                    <a:pt x="29251" y="4819"/>
                  </a:lnTo>
                  <a:lnTo>
                    <a:pt x="29041" y="4840"/>
                  </a:lnTo>
                  <a:lnTo>
                    <a:pt x="28809" y="4883"/>
                  </a:lnTo>
                  <a:lnTo>
                    <a:pt x="28599" y="4925"/>
                  </a:lnTo>
                  <a:lnTo>
                    <a:pt x="28367" y="4988"/>
                  </a:lnTo>
                  <a:lnTo>
                    <a:pt x="28157" y="5072"/>
                  </a:lnTo>
                  <a:lnTo>
                    <a:pt x="27946" y="5177"/>
                  </a:lnTo>
                  <a:lnTo>
                    <a:pt x="27736" y="5282"/>
                  </a:lnTo>
                  <a:lnTo>
                    <a:pt x="27526" y="5409"/>
                  </a:lnTo>
                  <a:lnTo>
                    <a:pt x="27336" y="5535"/>
                  </a:lnTo>
                  <a:lnTo>
                    <a:pt x="27126" y="5703"/>
                  </a:lnTo>
                  <a:lnTo>
                    <a:pt x="26810" y="5998"/>
                  </a:lnTo>
                  <a:lnTo>
                    <a:pt x="26494" y="6313"/>
                  </a:lnTo>
                  <a:lnTo>
                    <a:pt x="26242" y="6650"/>
                  </a:lnTo>
                  <a:lnTo>
                    <a:pt x="26032" y="6966"/>
                  </a:lnTo>
                  <a:lnTo>
                    <a:pt x="25842" y="7303"/>
                  </a:lnTo>
                  <a:lnTo>
                    <a:pt x="25695" y="7639"/>
                  </a:lnTo>
                  <a:lnTo>
                    <a:pt x="25590" y="7997"/>
                  </a:lnTo>
                  <a:lnTo>
                    <a:pt x="25505" y="8334"/>
                  </a:lnTo>
                  <a:lnTo>
                    <a:pt x="25463" y="8691"/>
                  </a:lnTo>
                  <a:lnTo>
                    <a:pt x="25463" y="9028"/>
                  </a:lnTo>
                  <a:lnTo>
                    <a:pt x="25484" y="9386"/>
                  </a:lnTo>
                  <a:lnTo>
                    <a:pt x="25548" y="9744"/>
                  </a:lnTo>
                  <a:lnTo>
                    <a:pt x="25632" y="10101"/>
                  </a:lnTo>
                  <a:lnTo>
                    <a:pt x="25758" y="10438"/>
                  </a:lnTo>
                  <a:lnTo>
                    <a:pt x="25926" y="10796"/>
                  </a:lnTo>
                  <a:lnTo>
                    <a:pt x="26116" y="11153"/>
                  </a:lnTo>
                  <a:lnTo>
                    <a:pt x="24958" y="10459"/>
                  </a:lnTo>
                  <a:lnTo>
                    <a:pt x="23801" y="9786"/>
                  </a:lnTo>
                  <a:lnTo>
                    <a:pt x="23801" y="9365"/>
                  </a:lnTo>
                  <a:lnTo>
                    <a:pt x="23801" y="8944"/>
                  </a:lnTo>
                  <a:lnTo>
                    <a:pt x="23864" y="8544"/>
                  </a:lnTo>
                  <a:lnTo>
                    <a:pt x="23927" y="8144"/>
                  </a:lnTo>
                  <a:lnTo>
                    <a:pt x="24011" y="7744"/>
                  </a:lnTo>
                  <a:lnTo>
                    <a:pt x="24117" y="7345"/>
                  </a:lnTo>
                  <a:lnTo>
                    <a:pt x="24348" y="6566"/>
                  </a:lnTo>
                  <a:lnTo>
                    <a:pt x="24643" y="5787"/>
                  </a:lnTo>
                  <a:lnTo>
                    <a:pt x="24937" y="5030"/>
                  </a:lnTo>
                  <a:lnTo>
                    <a:pt x="25232" y="4251"/>
                  </a:lnTo>
                  <a:lnTo>
                    <a:pt x="25484" y="3452"/>
                  </a:lnTo>
                  <a:lnTo>
                    <a:pt x="25505" y="3346"/>
                  </a:lnTo>
                  <a:lnTo>
                    <a:pt x="25484" y="3262"/>
                  </a:lnTo>
                  <a:lnTo>
                    <a:pt x="25463" y="3157"/>
                  </a:lnTo>
                  <a:lnTo>
                    <a:pt x="25400" y="3094"/>
                  </a:lnTo>
                  <a:lnTo>
                    <a:pt x="25316" y="3031"/>
                  </a:lnTo>
                  <a:lnTo>
                    <a:pt x="25211" y="2989"/>
                  </a:lnTo>
                  <a:lnTo>
                    <a:pt x="25127" y="2968"/>
                  </a:lnTo>
                  <a:lnTo>
                    <a:pt x="25021" y="2989"/>
                  </a:lnTo>
                  <a:lnTo>
                    <a:pt x="24664" y="3094"/>
                  </a:lnTo>
                  <a:lnTo>
                    <a:pt x="24348" y="3220"/>
                  </a:lnTo>
                  <a:lnTo>
                    <a:pt x="24032" y="3388"/>
                  </a:lnTo>
                  <a:lnTo>
                    <a:pt x="23738" y="3578"/>
                  </a:lnTo>
                  <a:lnTo>
                    <a:pt x="23464" y="3788"/>
                  </a:lnTo>
                  <a:lnTo>
                    <a:pt x="23191" y="3999"/>
                  </a:lnTo>
                  <a:lnTo>
                    <a:pt x="22938" y="4251"/>
                  </a:lnTo>
                  <a:lnTo>
                    <a:pt x="22686" y="4504"/>
                  </a:lnTo>
                  <a:lnTo>
                    <a:pt x="22454" y="4756"/>
                  </a:lnTo>
                  <a:lnTo>
                    <a:pt x="22223" y="5030"/>
                  </a:lnTo>
                  <a:lnTo>
                    <a:pt x="21781" y="5619"/>
                  </a:lnTo>
                  <a:lnTo>
                    <a:pt x="21360" y="6208"/>
                  </a:lnTo>
                  <a:lnTo>
                    <a:pt x="20960" y="6797"/>
                  </a:lnTo>
                  <a:lnTo>
                    <a:pt x="20939" y="6250"/>
                  </a:lnTo>
                  <a:lnTo>
                    <a:pt x="20939" y="5745"/>
                  </a:lnTo>
                  <a:lnTo>
                    <a:pt x="21002" y="5240"/>
                  </a:lnTo>
                  <a:lnTo>
                    <a:pt x="21107" y="4735"/>
                  </a:lnTo>
                  <a:lnTo>
                    <a:pt x="21255" y="4251"/>
                  </a:lnTo>
                  <a:lnTo>
                    <a:pt x="21444" y="3767"/>
                  </a:lnTo>
                  <a:lnTo>
                    <a:pt x="21676" y="3283"/>
                  </a:lnTo>
                  <a:lnTo>
                    <a:pt x="21949" y="2799"/>
                  </a:lnTo>
                  <a:lnTo>
                    <a:pt x="22286" y="2210"/>
                  </a:lnTo>
                  <a:lnTo>
                    <a:pt x="22454" y="1915"/>
                  </a:lnTo>
                  <a:lnTo>
                    <a:pt x="22601" y="1621"/>
                  </a:lnTo>
                  <a:lnTo>
                    <a:pt x="22728" y="1326"/>
                  </a:lnTo>
                  <a:lnTo>
                    <a:pt x="22833" y="1011"/>
                  </a:lnTo>
                  <a:lnTo>
                    <a:pt x="22917" y="695"/>
                  </a:lnTo>
                  <a:lnTo>
                    <a:pt x="22980" y="358"/>
                  </a:lnTo>
                  <a:lnTo>
                    <a:pt x="22959" y="274"/>
                  </a:lnTo>
                  <a:lnTo>
                    <a:pt x="22938" y="190"/>
                  </a:lnTo>
                  <a:lnTo>
                    <a:pt x="22896" y="127"/>
                  </a:lnTo>
                  <a:lnTo>
                    <a:pt x="22833" y="64"/>
                  </a:lnTo>
                  <a:lnTo>
                    <a:pt x="22749" y="22"/>
                  </a:lnTo>
                  <a:lnTo>
                    <a:pt x="226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9" name="Google Shape;6849;p28"/>
            <p:cNvSpPr/>
            <p:nvPr/>
          </p:nvSpPr>
          <p:spPr>
            <a:xfrm>
              <a:off x="2694224" y="-1373258"/>
              <a:ext cx="494286" cy="542016"/>
            </a:xfrm>
            <a:custGeom>
              <a:avLst/>
              <a:gdLst/>
              <a:ahLst/>
              <a:cxnLst/>
              <a:rect l="l" t="t" r="r" b="b"/>
              <a:pathLst>
                <a:path w="14374" h="15762" extrusionOk="0">
                  <a:moveTo>
                    <a:pt x="9975" y="821"/>
                  </a:moveTo>
                  <a:lnTo>
                    <a:pt x="10354" y="842"/>
                  </a:lnTo>
                  <a:lnTo>
                    <a:pt x="10691" y="905"/>
                  </a:lnTo>
                  <a:lnTo>
                    <a:pt x="11049" y="989"/>
                  </a:lnTo>
                  <a:lnTo>
                    <a:pt x="11364" y="1115"/>
                  </a:lnTo>
                  <a:lnTo>
                    <a:pt x="11680" y="1263"/>
                  </a:lnTo>
                  <a:lnTo>
                    <a:pt x="11975" y="1452"/>
                  </a:lnTo>
                  <a:lnTo>
                    <a:pt x="12248" y="1662"/>
                  </a:lnTo>
                  <a:lnTo>
                    <a:pt x="12501" y="1936"/>
                  </a:lnTo>
                  <a:lnTo>
                    <a:pt x="12753" y="2231"/>
                  </a:lnTo>
                  <a:lnTo>
                    <a:pt x="12964" y="2567"/>
                  </a:lnTo>
                  <a:lnTo>
                    <a:pt x="13132" y="2946"/>
                  </a:lnTo>
                  <a:lnTo>
                    <a:pt x="13300" y="3367"/>
                  </a:lnTo>
                  <a:lnTo>
                    <a:pt x="13427" y="3851"/>
                  </a:lnTo>
                  <a:lnTo>
                    <a:pt x="13448" y="3893"/>
                  </a:lnTo>
                  <a:lnTo>
                    <a:pt x="13490" y="3935"/>
                  </a:lnTo>
                  <a:lnTo>
                    <a:pt x="13532" y="3956"/>
                  </a:lnTo>
                  <a:lnTo>
                    <a:pt x="13595" y="3956"/>
                  </a:lnTo>
                  <a:lnTo>
                    <a:pt x="13700" y="4440"/>
                  </a:lnTo>
                  <a:lnTo>
                    <a:pt x="13742" y="4945"/>
                  </a:lnTo>
                  <a:lnTo>
                    <a:pt x="13763" y="5471"/>
                  </a:lnTo>
                  <a:lnTo>
                    <a:pt x="13763" y="5997"/>
                  </a:lnTo>
                  <a:lnTo>
                    <a:pt x="13700" y="6545"/>
                  </a:lnTo>
                  <a:lnTo>
                    <a:pt x="13616" y="7092"/>
                  </a:lnTo>
                  <a:lnTo>
                    <a:pt x="13511" y="7639"/>
                  </a:lnTo>
                  <a:lnTo>
                    <a:pt x="13363" y="8186"/>
                  </a:lnTo>
                  <a:lnTo>
                    <a:pt x="13174" y="8712"/>
                  </a:lnTo>
                  <a:lnTo>
                    <a:pt x="12964" y="9259"/>
                  </a:lnTo>
                  <a:lnTo>
                    <a:pt x="12732" y="9785"/>
                  </a:lnTo>
                  <a:lnTo>
                    <a:pt x="12459" y="10311"/>
                  </a:lnTo>
                  <a:lnTo>
                    <a:pt x="12164" y="10816"/>
                  </a:lnTo>
                  <a:lnTo>
                    <a:pt x="11848" y="11321"/>
                  </a:lnTo>
                  <a:lnTo>
                    <a:pt x="11512" y="11784"/>
                  </a:lnTo>
                  <a:lnTo>
                    <a:pt x="11133" y="12226"/>
                  </a:lnTo>
                  <a:lnTo>
                    <a:pt x="10754" y="12668"/>
                  </a:lnTo>
                  <a:lnTo>
                    <a:pt x="10354" y="13068"/>
                  </a:lnTo>
                  <a:lnTo>
                    <a:pt x="9912" y="13426"/>
                  </a:lnTo>
                  <a:lnTo>
                    <a:pt x="9470" y="13762"/>
                  </a:lnTo>
                  <a:lnTo>
                    <a:pt x="9007" y="14078"/>
                  </a:lnTo>
                  <a:lnTo>
                    <a:pt x="8523" y="14331"/>
                  </a:lnTo>
                  <a:lnTo>
                    <a:pt x="8039" y="14562"/>
                  </a:lnTo>
                  <a:lnTo>
                    <a:pt x="7534" y="14730"/>
                  </a:lnTo>
                  <a:lnTo>
                    <a:pt x="7008" y="14878"/>
                  </a:lnTo>
                  <a:lnTo>
                    <a:pt x="6756" y="14920"/>
                  </a:lnTo>
                  <a:lnTo>
                    <a:pt x="6482" y="14962"/>
                  </a:lnTo>
                  <a:lnTo>
                    <a:pt x="6209" y="14983"/>
                  </a:lnTo>
                  <a:lnTo>
                    <a:pt x="5662" y="14983"/>
                  </a:lnTo>
                  <a:lnTo>
                    <a:pt x="5388" y="14962"/>
                  </a:lnTo>
                  <a:lnTo>
                    <a:pt x="5114" y="14941"/>
                  </a:lnTo>
                  <a:lnTo>
                    <a:pt x="4820" y="14899"/>
                  </a:lnTo>
                  <a:lnTo>
                    <a:pt x="4546" y="14836"/>
                  </a:lnTo>
                  <a:lnTo>
                    <a:pt x="4273" y="14751"/>
                  </a:lnTo>
                  <a:lnTo>
                    <a:pt x="3978" y="14667"/>
                  </a:lnTo>
                  <a:lnTo>
                    <a:pt x="3683" y="14562"/>
                  </a:lnTo>
                  <a:lnTo>
                    <a:pt x="3410" y="14436"/>
                  </a:lnTo>
                  <a:lnTo>
                    <a:pt x="3115" y="14288"/>
                  </a:lnTo>
                  <a:lnTo>
                    <a:pt x="2758" y="14078"/>
                  </a:lnTo>
                  <a:lnTo>
                    <a:pt x="2421" y="13847"/>
                  </a:lnTo>
                  <a:lnTo>
                    <a:pt x="2126" y="13615"/>
                  </a:lnTo>
                  <a:lnTo>
                    <a:pt x="1853" y="13342"/>
                  </a:lnTo>
                  <a:lnTo>
                    <a:pt x="1621" y="13047"/>
                  </a:lnTo>
                  <a:lnTo>
                    <a:pt x="1411" y="12752"/>
                  </a:lnTo>
                  <a:lnTo>
                    <a:pt x="1221" y="12437"/>
                  </a:lnTo>
                  <a:lnTo>
                    <a:pt x="1074" y="12121"/>
                  </a:lnTo>
                  <a:lnTo>
                    <a:pt x="948" y="11763"/>
                  </a:lnTo>
                  <a:lnTo>
                    <a:pt x="843" y="11427"/>
                  </a:lnTo>
                  <a:lnTo>
                    <a:pt x="758" y="11069"/>
                  </a:lnTo>
                  <a:lnTo>
                    <a:pt x="716" y="10690"/>
                  </a:lnTo>
                  <a:lnTo>
                    <a:pt x="674" y="10311"/>
                  </a:lnTo>
                  <a:lnTo>
                    <a:pt x="653" y="9933"/>
                  </a:lnTo>
                  <a:lnTo>
                    <a:pt x="674" y="9554"/>
                  </a:lnTo>
                  <a:lnTo>
                    <a:pt x="695" y="9175"/>
                  </a:lnTo>
                  <a:lnTo>
                    <a:pt x="758" y="8775"/>
                  </a:lnTo>
                  <a:lnTo>
                    <a:pt x="822" y="8396"/>
                  </a:lnTo>
                  <a:lnTo>
                    <a:pt x="906" y="7997"/>
                  </a:lnTo>
                  <a:lnTo>
                    <a:pt x="1011" y="7618"/>
                  </a:lnTo>
                  <a:lnTo>
                    <a:pt x="1116" y="7239"/>
                  </a:lnTo>
                  <a:lnTo>
                    <a:pt x="1264" y="6881"/>
                  </a:lnTo>
                  <a:lnTo>
                    <a:pt x="1411" y="6502"/>
                  </a:lnTo>
                  <a:lnTo>
                    <a:pt x="1558" y="6145"/>
                  </a:lnTo>
                  <a:lnTo>
                    <a:pt x="1748" y="5808"/>
                  </a:lnTo>
                  <a:lnTo>
                    <a:pt x="1937" y="5471"/>
                  </a:lnTo>
                  <a:lnTo>
                    <a:pt x="2126" y="5135"/>
                  </a:lnTo>
                  <a:lnTo>
                    <a:pt x="2337" y="4819"/>
                  </a:lnTo>
                  <a:lnTo>
                    <a:pt x="2547" y="4524"/>
                  </a:lnTo>
                  <a:lnTo>
                    <a:pt x="2758" y="4251"/>
                  </a:lnTo>
                  <a:lnTo>
                    <a:pt x="2989" y="3998"/>
                  </a:lnTo>
                  <a:lnTo>
                    <a:pt x="3242" y="3746"/>
                  </a:lnTo>
                  <a:lnTo>
                    <a:pt x="3494" y="3514"/>
                  </a:lnTo>
                  <a:lnTo>
                    <a:pt x="3768" y="3283"/>
                  </a:lnTo>
                  <a:lnTo>
                    <a:pt x="4062" y="3051"/>
                  </a:lnTo>
                  <a:lnTo>
                    <a:pt x="4378" y="2820"/>
                  </a:lnTo>
                  <a:lnTo>
                    <a:pt x="4694" y="2588"/>
                  </a:lnTo>
                  <a:lnTo>
                    <a:pt x="5030" y="2378"/>
                  </a:lnTo>
                  <a:lnTo>
                    <a:pt x="5388" y="2167"/>
                  </a:lnTo>
                  <a:lnTo>
                    <a:pt x="5746" y="1978"/>
                  </a:lnTo>
                  <a:lnTo>
                    <a:pt x="6125" y="1789"/>
                  </a:lnTo>
                  <a:lnTo>
                    <a:pt x="6503" y="1599"/>
                  </a:lnTo>
                  <a:lnTo>
                    <a:pt x="6882" y="1452"/>
                  </a:lnTo>
                  <a:lnTo>
                    <a:pt x="7282" y="1305"/>
                  </a:lnTo>
                  <a:lnTo>
                    <a:pt x="7661" y="1157"/>
                  </a:lnTo>
                  <a:lnTo>
                    <a:pt x="8061" y="1052"/>
                  </a:lnTo>
                  <a:lnTo>
                    <a:pt x="8460" y="968"/>
                  </a:lnTo>
                  <a:lnTo>
                    <a:pt x="8839" y="884"/>
                  </a:lnTo>
                  <a:lnTo>
                    <a:pt x="9218" y="842"/>
                  </a:lnTo>
                  <a:lnTo>
                    <a:pt x="9597" y="821"/>
                  </a:lnTo>
                  <a:close/>
                  <a:moveTo>
                    <a:pt x="9155" y="0"/>
                  </a:moveTo>
                  <a:lnTo>
                    <a:pt x="8734" y="63"/>
                  </a:lnTo>
                  <a:lnTo>
                    <a:pt x="8292" y="147"/>
                  </a:lnTo>
                  <a:lnTo>
                    <a:pt x="7871" y="274"/>
                  </a:lnTo>
                  <a:lnTo>
                    <a:pt x="7429" y="442"/>
                  </a:lnTo>
                  <a:lnTo>
                    <a:pt x="7008" y="610"/>
                  </a:lnTo>
                  <a:lnTo>
                    <a:pt x="6566" y="821"/>
                  </a:lnTo>
                  <a:lnTo>
                    <a:pt x="6146" y="1031"/>
                  </a:lnTo>
                  <a:lnTo>
                    <a:pt x="5346" y="1473"/>
                  </a:lnTo>
                  <a:lnTo>
                    <a:pt x="4609" y="1936"/>
                  </a:lnTo>
                  <a:lnTo>
                    <a:pt x="3936" y="2357"/>
                  </a:lnTo>
                  <a:lnTo>
                    <a:pt x="3557" y="2609"/>
                  </a:lnTo>
                  <a:lnTo>
                    <a:pt x="3221" y="2883"/>
                  </a:lnTo>
                  <a:lnTo>
                    <a:pt x="2884" y="3157"/>
                  </a:lnTo>
                  <a:lnTo>
                    <a:pt x="2547" y="3472"/>
                  </a:lnTo>
                  <a:lnTo>
                    <a:pt x="2253" y="3788"/>
                  </a:lnTo>
                  <a:lnTo>
                    <a:pt x="1958" y="4125"/>
                  </a:lnTo>
                  <a:lnTo>
                    <a:pt x="1684" y="4482"/>
                  </a:lnTo>
                  <a:lnTo>
                    <a:pt x="1432" y="4861"/>
                  </a:lnTo>
                  <a:lnTo>
                    <a:pt x="1200" y="5240"/>
                  </a:lnTo>
                  <a:lnTo>
                    <a:pt x="990" y="5640"/>
                  </a:lnTo>
                  <a:lnTo>
                    <a:pt x="801" y="6039"/>
                  </a:lnTo>
                  <a:lnTo>
                    <a:pt x="611" y="6439"/>
                  </a:lnTo>
                  <a:lnTo>
                    <a:pt x="464" y="6860"/>
                  </a:lnTo>
                  <a:lnTo>
                    <a:pt x="317" y="7281"/>
                  </a:lnTo>
                  <a:lnTo>
                    <a:pt x="211" y="7723"/>
                  </a:lnTo>
                  <a:lnTo>
                    <a:pt x="127" y="8165"/>
                  </a:lnTo>
                  <a:lnTo>
                    <a:pt x="64" y="8586"/>
                  </a:lnTo>
                  <a:lnTo>
                    <a:pt x="22" y="9028"/>
                  </a:lnTo>
                  <a:lnTo>
                    <a:pt x="1" y="9470"/>
                  </a:lnTo>
                  <a:lnTo>
                    <a:pt x="1" y="9911"/>
                  </a:lnTo>
                  <a:lnTo>
                    <a:pt x="43" y="10332"/>
                  </a:lnTo>
                  <a:lnTo>
                    <a:pt x="85" y="10753"/>
                  </a:lnTo>
                  <a:lnTo>
                    <a:pt x="169" y="11195"/>
                  </a:lnTo>
                  <a:lnTo>
                    <a:pt x="296" y="11595"/>
                  </a:lnTo>
                  <a:lnTo>
                    <a:pt x="422" y="12016"/>
                  </a:lnTo>
                  <a:lnTo>
                    <a:pt x="590" y="12416"/>
                  </a:lnTo>
                  <a:lnTo>
                    <a:pt x="801" y="12794"/>
                  </a:lnTo>
                  <a:lnTo>
                    <a:pt x="1032" y="13173"/>
                  </a:lnTo>
                  <a:lnTo>
                    <a:pt x="1285" y="13531"/>
                  </a:lnTo>
                  <a:lnTo>
                    <a:pt x="1579" y="13889"/>
                  </a:lnTo>
                  <a:lnTo>
                    <a:pt x="1895" y="14225"/>
                  </a:lnTo>
                  <a:lnTo>
                    <a:pt x="2253" y="14541"/>
                  </a:lnTo>
                  <a:lnTo>
                    <a:pt x="2589" y="14794"/>
                  </a:lnTo>
                  <a:lnTo>
                    <a:pt x="2926" y="15025"/>
                  </a:lnTo>
                  <a:lnTo>
                    <a:pt x="3263" y="15214"/>
                  </a:lnTo>
                  <a:lnTo>
                    <a:pt x="3620" y="15383"/>
                  </a:lnTo>
                  <a:lnTo>
                    <a:pt x="3957" y="15509"/>
                  </a:lnTo>
                  <a:lnTo>
                    <a:pt x="4315" y="15614"/>
                  </a:lnTo>
                  <a:lnTo>
                    <a:pt x="4673" y="15677"/>
                  </a:lnTo>
                  <a:lnTo>
                    <a:pt x="5030" y="15740"/>
                  </a:lnTo>
                  <a:lnTo>
                    <a:pt x="5388" y="15762"/>
                  </a:lnTo>
                  <a:lnTo>
                    <a:pt x="5746" y="15740"/>
                  </a:lnTo>
                  <a:lnTo>
                    <a:pt x="6103" y="15719"/>
                  </a:lnTo>
                  <a:lnTo>
                    <a:pt x="6482" y="15677"/>
                  </a:lnTo>
                  <a:lnTo>
                    <a:pt x="6840" y="15593"/>
                  </a:lnTo>
                  <a:lnTo>
                    <a:pt x="7198" y="15509"/>
                  </a:lnTo>
                  <a:lnTo>
                    <a:pt x="7534" y="15404"/>
                  </a:lnTo>
                  <a:lnTo>
                    <a:pt x="7892" y="15256"/>
                  </a:lnTo>
                  <a:lnTo>
                    <a:pt x="8250" y="15109"/>
                  </a:lnTo>
                  <a:lnTo>
                    <a:pt x="8587" y="14962"/>
                  </a:lnTo>
                  <a:lnTo>
                    <a:pt x="8923" y="14772"/>
                  </a:lnTo>
                  <a:lnTo>
                    <a:pt x="9260" y="14583"/>
                  </a:lnTo>
                  <a:lnTo>
                    <a:pt x="9576" y="14373"/>
                  </a:lnTo>
                  <a:lnTo>
                    <a:pt x="9891" y="14162"/>
                  </a:lnTo>
                  <a:lnTo>
                    <a:pt x="10523" y="13699"/>
                  </a:lnTo>
                  <a:lnTo>
                    <a:pt x="11091" y="13194"/>
                  </a:lnTo>
                  <a:lnTo>
                    <a:pt x="11638" y="12689"/>
                  </a:lnTo>
                  <a:lnTo>
                    <a:pt x="12143" y="12142"/>
                  </a:lnTo>
                  <a:lnTo>
                    <a:pt x="12585" y="11595"/>
                  </a:lnTo>
                  <a:lnTo>
                    <a:pt x="12858" y="11216"/>
                  </a:lnTo>
                  <a:lnTo>
                    <a:pt x="13111" y="10816"/>
                  </a:lnTo>
                  <a:lnTo>
                    <a:pt x="13342" y="10395"/>
                  </a:lnTo>
                  <a:lnTo>
                    <a:pt x="13553" y="9996"/>
                  </a:lnTo>
                  <a:lnTo>
                    <a:pt x="13742" y="9575"/>
                  </a:lnTo>
                  <a:lnTo>
                    <a:pt x="13890" y="9133"/>
                  </a:lnTo>
                  <a:lnTo>
                    <a:pt x="14037" y="8691"/>
                  </a:lnTo>
                  <a:lnTo>
                    <a:pt x="14142" y="8249"/>
                  </a:lnTo>
                  <a:lnTo>
                    <a:pt x="14226" y="7807"/>
                  </a:lnTo>
                  <a:lnTo>
                    <a:pt x="14310" y="7365"/>
                  </a:lnTo>
                  <a:lnTo>
                    <a:pt x="14352" y="6902"/>
                  </a:lnTo>
                  <a:lnTo>
                    <a:pt x="14374" y="6439"/>
                  </a:lnTo>
                  <a:lnTo>
                    <a:pt x="14374" y="5976"/>
                  </a:lnTo>
                  <a:lnTo>
                    <a:pt x="14352" y="5513"/>
                  </a:lnTo>
                  <a:lnTo>
                    <a:pt x="14331" y="5050"/>
                  </a:lnTo>
                  <a:lnTo>
                    <a:pt x="14268" y="4587"/>
                  </a:lnTo>
                  <a:lnTo>
                    <a:pt x="14226" y="4335"/>
                  </a:lnTo>
                  <a:lnTo>
                    <a:pt x="14184" y="4103"/>
                  </a:lnTo>
                  <a:lnTo>
                    <a:pt x="14100" y="3872"/>
                  </a:lnTo>
                  <a:lnTo>
                    <a:pt x="14016" y="3641"/>
                  </a:lnTo>
                  <a:lnTo>
                    <a:pt x="13805" y="3157"/>
                  </a:lnTo>
                  <a:lnTo>
                    <a:pt x="13553" y="2694"/>
                  </a:lnTo>
                  <a:lnTo>
                    <a:pt x="13448" y="2441"/>
                  </a:lnTo>
                  <a:lnTo>
                    <a:pt x="13342" y="2210"/>
                  </a:lnTo>
                  <a:lnTo>
                    <a:pt x="13195" y="1999"/>
                  </a:lnTo>
                  <a:lnTo>
                    <a:pt x="13048" y="1789"/>
                  </a:lnTo>
                  <a:lnTo>
                    <a:pt x="12900" y="1599"/>
                  </a:lnTo>
                  <a:lnTo>
                    <a:pt x="12711" y="1410"/>
                  </a:lnTo>
                  <a:lnTo>
                    <a:pt x="12522" y="1221"/>
                  </a:lnTo>
                  <a:lnTo>
                    <a:pt x="12332" y="1052"/>
                  </a:lnTo>
                  <a:lnTo>
                    <a:pt x="12101" y="905"/>
                  </a:lnTo>
                  <a:lnTo>
                    <a:pt x="11890" y="758"/>
                  </a:lnTo>
                  <a:lnTo>
                    <a:pt x="11659" y="631"/>
                  </a:lnTo>
                  <a:lnTo>
                    <a:pt x="11427" y="505"/>
                  </a:lnTo>
                  <a:lnTo>
                    <a:pt x="10922" y="295"/>
                  </a:lnTo>
                  <a:lnTo>
                    <a:pt x="10417" y="126"/>
                  </a:lnTo>
                  <a:lnTo>
                    <a:pt x="10207" y="63"/>
                  </a:lnTo>
                  <a:lnTo>
                    <a:pt x="9996" y="21"/>
                  </a:lnTo>
                  <a:lnTo>
                    <a:pt x="97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0" name="Google Shape;6850;p28"/>
            <p:cNvSpPr/>
            <p:nvPr/>
          </p:nvSpPr>
          <p:spPr>
            <a:xfrm>
              <a:off x="2836791" y="-1180795"/>
              <a:ext cx="138960" cy="157048"/>
            </a:xfrm>
            <a:custGeom>
              <a:avLst/>
              <a:gdLst/>
              <a:ahLst/>
              <a:cxnLst/>
              <a:rect l="l" t="t" r="r" b="b"/>
              <a:pathLst>
                <a:path w="4041" h="4567" extrusionOk="0">
                  <a:moveTo>
                    <a:pt x="1873" y="1"/>
                  </a:moveTo>
                  <a:lnTo>
                    <a:pt x="1705" y="22"/>
                  </a:lnTo>
                  <a:lnTo>
                    <a:pt x="1537" y="43"/>
                  </a:lnTo>
                  <a:lnTo>
                    <a:pt x="1368" y="85"/>
                  </a:lnTo>
                  <a:lnTo>
                    <a:pt x="1221" y="148"/>
                  </a:lnTo>
                  <a:lnTo>
                    <a:pt x="1053" y="232"/>
                  </a:lnTo>
                  <a:lnTo>
                    <a:pt x="905" y="316"/>
                  </a:lnTo>
                  <a:lnTo>
                    <a:pt x="779" y="400"/>
                  </a:lnTo>
                  <a:lnTo>
                    <a:pt x="653" y="506"/>
                  </a:lnTo>
                  <a:lnTo>
                    <a:pt x="527" y="653"/>
                  </a:lnTo>
                  <a:lnTo>
                    <a:pt x="400" y="779"/>
                  </a:lnTo>
                  <a:lnTo>
                    <a:pt x="295" y="926"/>
                  </a:lnTo>
                  <a:lnTo>
                    <a:pt x="211" y="1074"/>
                  </a:lnTo>
                  <a:lnTo>
                    <a:pt x="148" y="1242"/>
                  </a:lnTo>
                  <a:lnTo>
                    <a:pt x="85" y="1389"/>
                  </a:lnTo>
                  <a:lnTo>
                    <a:pt x="43" y="1558"/>
                  </a:lnTo>
                  <a:lnTo>
                    <a:pt x="21" y="1726"/>
                  </a:lnTo>
                  <a:lnTo>
                    <a:pt x="0" y="1894"/>
                  </a:lnTo>
                  <a:lnTo>
                    <a:pt x="0" y="2084"/>
                  </a:lnTo>
                  <a:lnTo>
                    <a:pt x="21" y="2421"/>
                  </a:lnTo>
                  <a:lnTo>
                    <a:pt x="85" y="2757"/>
                  </a:lnTo>
                  <a:lnTo>
                    <a:pt x="211" y="3094"/>
                  </a:lnTo>
                  <a:lnTo>
                    <a:pt x="358" y="3410"/>
                  </a:lnTo>
                  <a:lnTo>
                    <a:pt x="569" y="3704"/>
                  </a:lnTo>
                  <a:lnTo>
                    <a:pt x="800" y="3957"/>
                  </a:lnTo>
                  <a:lnTo>
                    <a:pt x="926" y="4062"/>
                  </a:lnTo>
                  <a:lnTo>
                    <a:pt x="1053" y="4167"/>
                  </a:lnTo>
                  <a:lnTo>
                    <a:pt x="1200" y="4272"/>
                  </a:lnTo>
                  <a:lnTo>
                    <a:pt x="1347" y="4357"/>
                  </a:lnTo>
                  <a:lnTo>
                    <a:pt x="1516" y="4420"/>
                  </a:lnTo>
                  <a:lnTo>
                    <a:pt x="1663" y="4483"/>
                  </a:lnTo>
                  <a:lnTo>
                    <a:pt x="1831" y="4525"/>
                  </a:lnTo>
                  <a:lnTo>
                    <a:pt x="2021" y="4546"/>
                  </a:lnTo>
                  <a:lnTo>
                    <a:pt x="2189" y="4567"/>
                  </a:lnTo>
                  <a:lnTo>
                    <a:pt x="2378" y="4546"/>
                  </a:lnTo>
                  <a:lnTo>
                    <a:pt x="2547" y="4546"/>
                  </a:lnTo>
                  <a:lnTo>
                    <a:pt x="2694" y="4504"/>
                  </a:lnTo>
                  <a:lnTo>
                    <a:pt x="2841" y="4462"/>
                  </a:lnTo>
                  <a:lnTo>
                    <a:pt x="2989" y="4399"/>
                  </a:lnTo>
                  <a:lnTo>
                    <a:pt x="3115" y="4336"/>
                  </a:lnTo>
                  <a:lnTo>
                    <a:pt x="3241" y="4251"/>
                  </a:lnTo>
                  <a:lnTo>
                    <a:pt x="3346" y="4167"/>
                  </a:lnTo>
                  <a:lnTo>
                    <a:pt x="3452" y="4062"/>
                  </a:lnTo>
                  <a:lnTo>
                    <a:pt x="3641" y="3852"/>
                  </a:lnTo>
                  <a:lnTo>
                    <a:pt x="3788" y="3599"/>
                  </a:lnTo>
                  <a:lnTo>
                    <a:pt x="3915" y="3325"/>
                  </a:lnTo>
                  <a:lnTo>
                    <a:pt x="3999" y="3031"/>
                  </a:lnTo>
                  <a:lnTo>
                    <a:pt x="4041" y="2736"/>
                  </a:lnTo>
                  <a:lnTo>
                    <a:pt x="4041" y="2421"/>
                  </a:lnTo>
                  <a:lnTo>
                    <a:pt x="4020" y="2126"/>
                  </a:lnTo>
                  <a:lnTo>
                    <a:pt x="3957" y="1831"/>
                  </a:lnTo>
                  <a:lnTo>
                    <a:pt x="3851" y="1558"/>
                  </a:lnTo>
                  <a:lnTo>
                    <a:pt x="3725" y="1284"/>
                  </a:lnTo>
                  <a:lnTo>
                    <a:pt x="3557" y="1032"/>
                  </a:lnTo>
                  <a:lnTo>
                    <a:pt x="3346" y="821"/>
                  </a:lnTo>
                  <a:lnTo>
                    <a:pt x="3241" y="632"/>
                  </a:lnTo>
                  <a:lnTo>
                    <a:pt x="3094" y="442"/>
                  </a:lnTo>
                  <a:lnTo>
                    <a:pt x="2968" y="337"/>
                  </a:lnTo>
                  <a:lnTo>
                    <a:pt x="2820" y="232"/>
                  </a:lnTo>
                  <a:lnTo>
                    <a:pt x="2673" y="148"/>
                  </a:lnTo>
                  <a:lnTo>
                    <a:pt x="2526" y="85"/>
                  </a:lnTo>
                  <a:lnTo>
                    <a:pt x="2357" y="43"/>
                  </a:lnTo>
                  <a:lnTo>
                    <a:pt x="221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1" name="Google Shape;6851;p28"/>
            <p:cNvSpPr/>
            <p:nvPr/>
          </p:nvSpPr>
          <p:spPr>
            <a:xfrm>
              <a:off x="2846213" y="-1169929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89" y="884"/>
                  </a:moveTo>
                  <a:lnTo>
                    <a:pt x="1494" y="926"/>
                  </a:lnTo>
                  <a:lnTo>
                    <a:pt x="1599" y="968"/>
                  </a:lnTo>
                  <a:lnTo>
                    <a:pt x="1683" y="1031"/>
                  </a:lnTo>
                  <a:lnTo>
                    <a:pt x="1768" y="1116"/>
                  </a:lnTo>
                  <a:lnTo>
                    <a:pt x="1831" y="1200"/>
                  </a:lnTo>
                  <a:lnTo>
                    <a:pt x="1852" y="1326"/>
                  </a:lnTo>
                  <a:lnTo>
                    <a:pt x="1873" y="1431"/>
                  </a:lnTo>
                  <a:lnTo>
                    <a:pt x="1873" y="1578"/>
                  </a:lnTo>
                  <a:lnTo>
                    <a:pt x="1852" y="1726"/>
                  </a:lnTo>
                  <a:lnTo>
                    <a:pt x="1768" y="1873"/>
                  </a:lnTo>
                  <a:lnTo>
                    <a:pt x="1705" y="1999"/>
                  </a:lnTo>
                  <a:lnTo>
                    <a:pt x="1599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3" y="2126"/>
                  </a:lnTo>
                  <a:lnTo>
                    <a:pt x="947" y="2084"/>
                  </a:lnTo>
                  <a:lnTo>
                    <a:pt x="842" y="1999"/>
                  </a:lnTo>
                  <a:lnTo>
                    <a:pt x="715" y="1915"/>
                  </a:lnTo>
                  <a:lnTo>
                    <a:pt x="631" y="1810"/>
                  </a:lnTo>
                  <a:lnTo>
                    <a:pt x="589" y="1705"/>
                  </a:lnTo>
                  <a:lnTo>
                    <a:pt x="589" y="1578"/>
                  </a:lnTo>
                  <a:lnTo>
                    <a:pt x="610" y="1473"/>
                  </a:lnTo>
                  <a:lnTo>
                    <a:pt x="631" y="1347"/>
                  </a:lnTo>
                  <a:lnTo>
                    <a:pt x="715" y="1116"/>
                  </a:lnTo>
                  <a:lnTo>
                    <a:pt x="821" y="1031"/>
                  </a:lnTo>
                  <a:lnTo>
                    <a:pt x="926" y="968"/>
                  </a:lnTo>
                  <a:lnTo>
                    <a:pt x="1031" y="905"/>
                  </a:lnTo>
                  <a:lnTo>
                    <a:pt x="1157" y="884"/>
                  </a:lnTo>
                  <a:close/>
                  <a:moveTo>
                    <a:pt x="1620" y="0"/>
                  </a:moveTo>
                  <a:lnTo>
                    <a:pt x="1473" y="21"/>
                  </a:lnTo>
                  <a:lnTo>
                    <a:pt x="1326" y="42"/>
                  </a:lnTo>
                  <a:lnTo>
                    <a:pt x="1052" y="148"/>
                  </a:lnTo>
                  <a:lnTo>
                    <a:pt x="800" y="274"/>
                  </a:lnTo>
                  <a:lnTo>
                    <a:pt x="568" y="442"/>
                  </a:lnTo>
                  <a:lnTo>
                    <a:pt x="463" y="568"/>
                  </a:lnTo>
                  <a:lnTo>
                    <a:pt x="358" y="674"/>
                  </a:lnTo>
                  <a:lnTo>
                    <a:pt x="274" y="800"/>
                  </a:lnTo>
                  <a:lnTo>
                    <a:pt x="189" y="926"/>
                  </a:lnTo>
                  <a:lnTo>
                    <a:pt x="147" y="1073"/>
                  </a:lnTo>
                  <a:lnTo>
                    <a:pt x="84" y="1200"/>
                  </a:lnTo>
                  <a:lnTo>
                    <a:pt x="21" y="1494"/>
                  </a:lnTo>
                  <a:lnTo>
                    <a:pt x="0" y="1789"/>
                  </a:lnTo>
                  <a:lnTo>
                    <a:pt x="21" y="2084"/>
                  </a:lnTo>
                  <a:lnTo>
                    <a:pt x="105" y="2378"/>
                  </a:lnTo>
                  <a:lnTo>
                    <a:pt x="189" y="2652"/>
                  </a:lnTo>
                  <a:lnTo>
                    <a:pt x="337" y="2925"/>
                  </a:lnTo>
                  <a:lnTo>
                    <a:pt x="505" y="3178"/>
                  </a:lnTo>
                  <a:lnTo>
                    <a:pt x="694" y="3388"/>
                  </a:lnTo>
                  <a:lnTo>
                    <a:pt x="926" y="3578"/>
                  </a:lnTo>
                  <a:lnTo>
                    <a:pt x="1178" y="3746"/>
                  </a:lnTo>
                  <a:lnTo>
                    <a:pt x="1305" y="3788"/>
                  </a:lnTo>
                  <a:lnTo>
                    <a:pt x="1452" y="3851"/>
                  </a:lnTo>
                  <a:lnTo>
                    <a:pt x="1578" y="3872"/>
                  </a:lnTo>
                  <a:lnTo>
                    <a:pt x="1747" y="3914"/>
                  </a:lnTo>
                  <a:lnTo>
                    <a:pt x="2041" y="3914"/>
                  </a:lnTo>
                  <a:lnTo>
                    <a:pt x="2189" y="3893"/>
                  </a:lnTo>
                  <a:lnTo>
                    <a:pt x="2336" y="3872"/>
                  </a:lnTo>
                  <a:lnTo>
                    <a:pt x="2567" y="3788"/>
                  </a:lnTo>
                  <a:lnTo>
                    <a:pt x="2799" y="3641"/>
                  </a:lnTo>
                  <a:lnTo>
                    <a:pt x="2988" y="3493"/>
                  </a:lnTo>
                  <a:lnTo>
                    <a:pt x="3135" y="3304"/>
                  </a:lnTo>
                  <a:lnTo>
                    <a:pt x="3262" y="3094"/>
                  </a:lnTo>
                  <a:lnTo>
                    <a:pt x="3367" y="2862"/>
                  </a:lnTo>
                  <a:lnTo>
                    <a:pt x="3430" y="2610"/>
                  </a:lnTo>
                  <a:lnTo>
                    <a:pt x="3472" y="2357"/>
                  </a:lnTo>
                  <a:lnTo>
                    <a:pt x="3472" y="2084"/>
                  </a:lnTo>
                  <a:lnTo>
                    <a:pt x="3451" y="1831"/>
                  </a:lnTo>
                  <a:lnTo>
                    <a:pt x="3409" y="1578"/>
                  </a:lnTo>
                  <a:lnTo>
                    <a:pt x="3325" y="1347"/>
                  </a:lnTo>
                  <a:lnTo>
                    <a:pt x="3199" y="1116"/>
                  </a:lnTo>
                  <a:lnTo>
                    <a:pt x="3072" y="905"/>
                  </a:lnTo>
                  <a:lnTo>
                    <a:pt x="2883" y="716"/>
                  </a:lnTo>
                  <a:lnTo>
                    <a:pt x="2799" y="547"/>
                  </a:lnTo>
                  <a:lnTo>
                    <a:pt x="2673" y="400"/>
                  </a:lnTo>
                  <a:lnTo>
                    <a:pt x="2546" y="295"/>
                  </a:lnTo>
                  <a:lnTo>
                    <a:pt x="2441" y="211"/>
                  </a:lnTo>
                  <a:lnTo>
                    <a:pt x="2315" y="126"/>
                  </a:lnTo>
                  <a:lnTo>
                    <a:pt x="2167" y="84"/>
                  </a:lnTo>
                  <a:lnTo>
                    <a:pt x="2041" y="42"/>
                  </a:lnTo>
                  <a:lnTo>
                    <a:pt x="1894" y="21"/>
                  </a:lnTo>
                  <a:lnTo>
                    <a:pt x="176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2" name="Google Shape;6852;p28"/>
            <p:cNvSpPr/>
            <p:nvPr/>
          </p:nvSpPr>
          <p:spPr>
            <a:xfrm>
              <a:off x="3378760" y="-1202493"/>
              <a:ext cx="137550" cy="154881"/>
            </a:xfrm>
            <a:custGeom>
              <a:avLst/>
              <a:gdLst/>
              <a:ahLst/>
              <a:cxnLst/>
              <a:rect l="l" t="t" r="r" b="b"/>
              <a:pathLst>
                <a:path w="4000" h="4504" extrusionOk="0">
                  <a:moveTo>
                    <a:pt x="1853" y="0"/>
                  </a:moveTo>
                  <a:lnTo>
                    <a:pt x="1684" y="21"/>
                  </a:lnTo>
                  <a:lnTo>
                    <a:pt x="1516" y="63"/>
                  </a:lnTo>
                  <a:lnTo>
                    <a:pt x="1369" y="105"/>
                  </a:lnTo>
                  <a:lnTo>
                    <a:pt x="1200" y="148"/>
                  </a:lnTo>
                  <a:lnTo>
                    <a:pt x="1053" y="232"/>
                  </a:lnTo>
                  <a:lnTo>
                    <a:pt x="906" y="316"/>
                  </a:lnTo>
                  <a:lnTo>
                    <a:pt x="780" y="400"/>
                  </a:lnTo>
                  <a:lnTo>
                    <a:pt x="653" y="505"/>
                  </a:lnTo>
                  <a:lnTo>
                    <a:pt x="506" y="653"/>
                  </a:lnTo>
                  <a:lnTo>
                    <a:pt x="401" y="779"/>
                  </a:lnTo>
                  <a:lnTo>
                    <a:pt x="296" y="926"/>
                  </a:lnTo>
                  <a:lnTo>
                    <a:pt x="211" y="1073"/>
                  </a:lnTo>
                  <a:lnTo>
                    <a:pt x="148" y="1221"/>
                  </a:lnTo>
                  <a:lnTo>
                    <a:pt x="85" y="1389"/>
                  </a:lnTo>
                  <a:lnTo>
                    <a:pt x="43" y="1557"/>
                  </a:lnTo>
                  <a:lnTo>
                    <a:pt x="22" y="1726"/>
                  </a:lnTo>
                  <a:lnTo>
                    <a:pt x="1" y="1894"/>
                  </a:lnTo>
                  <a:lnTo>
                    <a:pt x="1" y="2063"/>
                  </a:lnTo>
                  <a:lnTo>
                    <a:pt x="22" y="2399"/>
                  </a:lnTo>
                  <a:lnTo>
                    <a:pt x="106" y="2736"/>
                  </a:lnTo>
                  <a:lnTo>
                    <a:pt x="211" y="3052"/>
                  </a:lnTo>
                  <a:lnTo>
                    <a:pt x="359" y="3367"/>
                  </a:lnTo>
                  <a:lnTo>
                    <a:pt x="569" y="3662"/>
                  </a:lnTo>
                  <a:lnTo>
                    <a:pt x="780" y="3914"/>
                  </a:lnTo>
                  <a:lnTo>
                    <a:pt x="1053" y="4125"/>
                  </a:lnTo>
                  <a:lnTo>
                    <a:pt x="1179" y="4209"/>
                  </a:lnTo>
                  <a:lnTo>
                    <a:pt x="1327" y="4293"/>
                  </a:lnTo>
                  <a:lnTo>
                    <a:pt x="1495" y="4377"/>
                  </a:lnTo>
                  <a:lnTo>
                    <a:pt x="1642" y="4419"/>
                  </a:lnTo>
                  <a:lnTo>
                    <a:pt x="1811" y="4461"/>
                  </a:lnTo>
                  <a:lnTo>
                    <a:pt x="1979" y="4483"/>
                  </a:lnTo>
                  <a:lnTo>
                    <a:pt x="2168" y="4504"/>
                  </a:lnTo>
                  <a:lnTo>
                    <a:pt x="2337" y="4504"/>
                  </a:lnTo>
                  <a:lnTo>
                    <a:pt x="2505" y="4483"/>
                  </a:lnTo>
                  <a:lnTo>
                    <a:pt x="2673" y="4440"/>
                  </a:lnTo>
                  <a:lnTo>
                    <a:pt x="2821" y="4398"/>
                  </a:lnTo>
                  <a:lnTo>
                    <a:pt x="2947" y="4356"/>
                  </a:lnTo>
                  <a:lnTo>
                    <a:pt x="3073" y="4272"/>
                  </a:lnTo>
                  <a:lnTo>
                    <a:pt x="3199" y="4209"/>
                  </a:lnTo>
                  <a:lnTo>
                    <a:pt x="3410" y="4020"/>
                  </a:lnTo>
                  <a:lnTo>
                    <a:pt x="3599" y="3788"/>
                  </a:lnTo>
                  <a:lnTo>
                    <a:pt x="3747" y="3557"/>
                  </a:lnTo>
                  <a:lnTo>
                    <a:pt x="3852" y="3283"/>
                  </a:lnTo>
                  <a:lnTo>
                    <a:pt x="3936" y="3009"/>
                  </a:lnTo>
                  <a:lnTo>
                    <a:pt x="3978" y="2715"/>
                  </a:lnTo>
                  <a:lnTo>
                    <a:pt x="3999" y="2399"/>
                  </a:lnTo>
                  <a:lnTo>
                    <a:pt x="3957" y="2105"/>
                  </a:lnTo>
                  <a:lnTo>
                    <a:pt x="3915" y="1810"/>
                  </a:lnTo>
                  <a:lnTo>
                    <a:pt x="3810" y="1536"/>
                  </a:lnTo>
                  <a:lnTo>
                    <a:pt x="3683" y="1284"/>
                  </a:lnTo>
                  <a:lnTo>
                    <a:pt x="3515" y="1031"/>
                  </a:lnTo>
                  <a:lnTo>
                    <a:pt x="3305" y="821"/>
                  </a:lnTo>
                  <a:lnTo>
                    <a:pt x="3199" y="632"/>
                  </a:lnTo>
                  <a:lnTo>
                    <a:pt x="3052" y="463"/>
                  </a:lnTo>
                  <a:lnTo>
                    <a:pt x="2926" y="337"/>
                  </a:lnTo>
                  <a:lnTo>
                    <a:pt x="2800" y="232"/>
                  </a:lnTo>
                  <a:lnTo>
                    <a:pt x="2652" y="148"/>
                  </a:lnTo>
                  <a:lnTo>
                    <a:pt x="2484" y="84"/>
                  </a:lnTo>
                  <a:lnTo>
                    <a:pt x="2337" y="42"/>
                  </a:lnTo>
                  <a:lnTo>
                    <a:pt x="2168" y="21"/>
                  </a:lnTo>
                  <a:lnTo>
                    <a:pt x="200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3" name="Google Shape;6853;p28"/>
            <p:cNvSpPr/>
            <p:nvPr/>
          </p:nvSpPr>
          <p:spPr>
            <a:xfrm>
              <a:off x="3387460" y="-1192384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68" y="885"/>
                  </a:moveTo>
                  <a:lnTo>
                    <a:pt x="1495" y="927"/>
                  </a:lnTo>
                  <a:lnTo>
                    <a:pt x="1600" y="969"/>
                  </a:lnTo>
                  <a:lnTo>
                    <a:pt x="1684" y="1032"/>
                  </a:lnTo>
                  <a:lnTo>
                    <a:pt x="1747" y="1116"/>
                  </a:lnTo>
                  <a:lnTo>
                    <a:pt x="1810" y="1200"/>
                  </a:lnTo>
                  <a:lnTo>
                    <a:pt x="1852" y="1327"/>
                  </a:lnTo>
                  <a:lnTo>
                    <a:pt x="1873" y="1432"/>
                  </a:lnTo>
                  <a:lnTo>
                    <a:pt x="1873" y="1579"/>
                  </a:lnTo>
                  <a:lnTo>
                    <a:pt x="1831" y="1726"/>
                  </a:lnTo>
                  <a:lnTo>
                    <a:pt x="1768" y="1874"/>
                  </a:lnTo>
                  <a:lnTo>
                    <a:pt x="1684" y="2000"/>
                  </a:lnTo>
                  <a:lnTo>
                    <a:pt x="1600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4" y="2126"/>
                  </a:lnTo>
                  <a:lnTo>
                    <a:pt x="947" y="2063"/>
                  </a:lnTo>
                  <a:lnTo>
                    <a:pt x="842" y="2000"/>
                  </a:lnTo>
                  <a:lnTo>
                    <a:pt x="716" y="1916"/>
                  </a:lnTo>
                  <a:lnTo>
                    <a:pt x="632" y="1811"/>
                  </a:lnTo>
                  <a:lnTo>
                    <a:pt x="590" y="1705"/>
                  </a:lnTo>
                  <a:lnTo>
                    <a:pt x="590" y="1579"/>
                  </a:lnTo>
                  <a:lnTo>
                    <a:pt x="611" y="1474"/>
                  </a:lnTo>
                  <a:lnTo>
                    <a:pt x="632" y="1348"/>
                  </a:lnTo>
                  <a:lnTo>
                    <a:pt x="716" y="1116"/>
                  </a:lnTo>
                  <a:lnTo>
                    <a:pt x="800" y="1032"/>
                  </a:lnTo>
                  <a:lnTo>
                    <a:pt x="926" y="948"/>
                  </a:lnTo>
                  <a:lnTo>
                    <a:pt x="1032" y="906"/>
                  </a:lnTo>
                  <a:lnTo>
                    <a:pt x="1137" y="885"/>
                  </a:lnTo>
                  <a:close/>
                  <a:moveTo>
                    <a:pt x="1621" y="1"/>
                  </a:moveTo>
                  <a:lnTo>
                    <a:pt x="1473" y="22"/>
                  </a:lnTo>
                  <a:lnTo>
                    <a:pt x="1326" y="43"/>
                  </a:lnTo>
                  <a:lnTo>
                    <a:pt x="1053" y="148"/>
                  </a:lnTo>
                  <a:lnTo>
                    <a:pt x="800" y="274"/>
                  </a:lnTo>
                  <a:lnTo>
                    <a:pt x="569" y="443"/>
                  </a:lnTo>
                  <a:lnTo>
                    <a:pt x="463" y="569"/>
                  </a:lnTo>
                  <a:lnTo>
                    <a:pt x="358" y="674"/>
                  </a:lnTo>
                  <a:lnTo>
                    <a:pt x="274" y="801"/>
                  </a:lnTo>
                  <a:lnTo>
                    <a:pt x="190" y="927"/>
                  </a:lnTo>
                  <a:lnTo>
                    <a:pt x="127" y="1074"/>
                  </a:lnTo>
                  <a:lnTo>
                    <a:pt x="85" y="1200"/>
                  </a:lnTo>
                  <a:lnTo>
                    <a:pt x="21" y="1495"/>
                  </a:lnTo>
                  <a:lnTo>
                    <a:pt x="0" y="1790"/>
                  </a:lnTo>
                  <a:lnTo>
                    <a:pt x="21" y="2084"/>
                  </a:lnTo>
                  <a:lnTo>
                    <a:pt x="85" y="2379"/>
                  </a:lnTo>
                  <a:lnTo>
                    <a:pt x="190" y="2652"/>
                  </a:lnTo>
                  <a:lnTo>
                    <a:pt x="337" y="2926"/>
                  </a:lnTo>
                  <a:lnTo>
                    <a:pt x="505" y="3178"/>
                  </a:lnTo>
                  <a:lnTo>
                    <a:pt x="695" y="3389"/>
                  </a:lnTo>
                  <a:lnTo>
                    <a:pt x="926" y="3578"/>
                  </a:lnTo>
                  <a:lnTo>
                    <a:pt x="1179" y="3726"/>
                  </a:lnTo>
                  <a:lnTo>
                    <a:pt x="1305" y="3789"/>
                  </a:lnTo>
                  <a:lnTo>
                    <a:pt x="1452" y="3852"/>
                  </a:lnTo>
                  <a:lnTo>
                    <a:pt x="1579" y="3873"/>
                  </a:lnTo>
                  <a:lnTo>
                    <a:pt x="1726" y="3915"/>
                  </a:lnTo>
                  <a:lnTo>
                    <a:pt x="2042" y="3915"/>
                  </a:lnTo>
                  <a:lnTo>
                    <a:pt x="2189" y="3894"/>
                  </a:lnTo>
                  <a:lnTo>
                    <a:pt x="2315" y="3873"/>
                  </a:lnTo>
                  <a:lnTo>
                    <a:pt x="2568" y="3768"/>
                  </a:lnTo>
                  <a:lnTo>
                    <a:pt x="2799" y="3641"/>
                  </a:lnTo>
                  <a:lnTo>
                    <a:pt x="2968" y="3494"/>
                  </a:lnTo>
                  <a:lnTo>
                    <a:pt x="3136" y="3305"/>
                  </a:lnTo>
                  <a:lnTo>
                    <a:pt x="3262" y="3094"/>
                  </a:lnTo>
                  <a:lnTo>
                    <a:pt x="3367" y="2863"/>
                  </a:lnTo>
                  <a:lnTo>
                    <a:pt x="3430" y="2610"/>
                  </a:lnTo>
                  <a:lnTo>
                    <a:pt x="3473" y="2358"/>
                  </a:lnTo>
                  <a:lnTo>
                    <a:pt x="3473" y="2084"/>
                  </a:lnTo>
                  <a:lnTo>
                    <a:pt x="3452" y="1832"/>
                  </a:lnTo>
                  <a:lnTo>
                    <a:pt x="3409" y="1579"/>
                  </a:lnTo>
                  <a:lnTo>
                    <a:pt x="3325" y="1327"/>
                  </a:lnTo>
                  <a:lnTo>
                    <a:pt x="3199" y="1116"/>
                  </a:lnTo>
                  <a:lnTo>
                    <a:pt x="3052" y="906"/>
                  </a:lnTo>
                  <a:lnTo>
                    <a:pt x="2883" y="716"/>
                  </a:lnTo>
                  <a:lnTo>
                    <a:pt x="2778" y="548"/>
                  </a:lnTo>
                  <a:lnTo>
                    <a:pt x="2673" y="401"/>
                  </a:lnTo>
                  <a:lnTo>
                    <a:pt x="2547" y="295"/>
                  </a:lnTo>
                  <a:lnTo>
                    <a:pt x="2441" y="211"/>
                  </a:lnTo>
                  <a:lnTo>
                    <a:pt x="2315" y="127"/>
                  </a:lnTo>
                  <a:lnTo>
                    <a:pt x="2168" y="85"/>
                  </a:lnTo>
                  <a:lnTo>
                    <a:pt x="2042" y="43"/>
                  </a:lnTo>
                  <a:lnTo>
                    <a:pt x="1894" y="22"/>
                  </a:lnTo>
                  <a:lnTo>
                    <a:pt x="174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4" name="Google Shape;6854;p28"/>
            <p:cNvSpPr/>
            <p:nvPr/>
          </p:nvSpPr>
          <p:spPr>
            <a:xfrm>
              <a:off x="3148679" y="-940569"/>
              <a:ext cx="293807" cy="163581"/>
            </a:xfrm>
            <a:custGeom>
              <a:avLst/>
              <a:gdLst/>
              <a:ahLst/>
              <a:cxnLst/>
              <a:rect l="l" t="t" r="r" b="b"/>
              <a:pathLst>
                <a:path w="8544" h="4757" extrusionOk="0">
                  <a:moveTo>
                    <a:pt x="4903" y="1"/>
                  </a:moveTo>
                  <a:lnTo>
                    <a:pt x="4272" y="22"/>
                  </a:lnTo>
                  <a:lnTo>
                    <a:pt x="3641" y="43"/>
                  </a:lnTo>
                  <a:lnTo>
                    <a:pt x="3325" y="85"/>
                  </a:lnTo>
                  <a:lnTo>
                    <a:pt x="3030" y="127"/>
                  </a:lnTo>
                  <a:lnTo>
                    <a:pt x="2378" y="275"/>
                  </a:lnTo>
                  <a:lnTo>
                    <a:pt x="2041" y="359"/>
                  </a:lnTo>
                  <a:lnTo>
                    <a:pt x="1726" y="464"/>
                  </a:lnTo>
                  <a:lnTo>
                    <a:pt x="1410" y="590"/>
                  </a:lnTo>
                  <a:lnTo>
                    <a:pt x="1094" y="716"/>
                  </a:lnTo>
                  <a:lnTo>
                    <a:pt x="800" y="864"/>
                  </a:lnTo>
                  <a:lnTo>
                    <a:pt x="526" y="1032"/>
                  </a:lnTo>
                  <a:lnTo>
                    <a:pt x="358" y="1158"/>
                  </a:lnTo>
                  <a:lnTo>
                    <a:pt x="232" y="1306"/>
                  </a:lnTo>
                  <a:lnTo>
                    <a:pt x="126" y="1453"/>
                  </a:lnTo>
                  <a:lnTo>
                    <a:pt x="63" y="1600"/>
                  </a:lnTo>
                  <a:lnTo>
                    <a:pt x="21" y="1769"/>
                  </a:lnTo>
                  <a:lnTo>
                    <a:pt x="0" y="1937"/>
                  </a:lnTo>
                  <a:lnTo>
                    <a:pt x="21" y="2105"/>
                  </a:lnTo>
                  <a:lnTo>
                    <a:pt x="63" y="2253"/>
                  </a:lnTo>
                  <a:lnTo>
                    <a:pt x="126" y="2421"/>
                  </a:lnTo>
                  <a:lnTo>
                    <a:pt x="211" y="2568"/>
                  </a:lnTo>
                  <a:lnTo>
                    <a:pt x="316" y="2716"/>
                  </a:lnTo>
                  <a:lnTo>
                    <a:pt x="442" y="2842"/>
                  </a:lnTo>
                  <a:lnTo>
                    <a:pt x="589" y="2947"/>
                  </a:lnTo>
                  <a:lnTo>
                    <a:pt x="758" y="3031"/>
                  </a:lnTo>
                  <a:lnTo>
                    <a:pt x="947" y="3094"/>
                  </a:lnTo>
                  <a:lnTo>
                    <a:pt x="1136" y="3136"/>
                  </a:lnTo>
                  <a:lnTo>
                    <a:pt x="1705" y="3221"/>
                  </a:lnTo>
                  <a:lnTo>
                    <a:pt x="2294" y="3263"/>
                  </a:lnTo>
                  <a:lnTo>
                    <a:pt x="2231" y="3157"/>
                  </a:lnTo>
                  <a:lnTo>
                    <a:pt x="2189" y="3031"/>
                  </a:lnTo>
                  <a:lnTo>
                    <a:pt x="2147" y="2905"/>
                  </a:lnTo>
                  <a:lnTo>
                    <a:pt x="2147" y="2779"/>
                  </a:lnTo>
                  <a:lnTo>
                    <a:pt x="2147" y="2652"/>
                  </a:lnTo>
                  <a:lnTo>
                    <a:pt x="2189" y="2526"/>
                  </a:lnTo>
                  <a:lnTo>
                    <a:pt x="2252" y="2400"/>
                  </a:lnTo>
                  <a:lnTo>
                    <a:pt x="2336" y="2274"/>
                  </a:lnTo>
                  <a:lnTo>
                    <a:pt x="2462" y="2147"/>
                  </a:lnTo>
                  <a:lnTo>
                    <a:pt x="2609" y="2042"/>
                  </a:lnTo>
                  <a:lnTo>
                    <a:pt x="2778" y="1958"/>
                  </a:lnTo>
                  <a:lnTo>
                    <a:pt x="2946" y="1916"/>
                  </a:lnTo>
                  <a:lnTo>
                    <a:pt x="3115" y="1895"/>
                  </a:lnTo>
                  <a:lnTo>
                    <a:pt x="3304" y="1895"/>
                  </a:lnTo>
                  <a:lnTo>
                    <a:pt x="3472" y="1937"/>
                  </a:lnTo>
                  <a:lnTo>
                    <a:pt x="3662" y="1979"/>
                  </a:lnTo>
                  <a:lnTo>
                    <a:pt x="3830" y="2042"/>
                  </a:lnTo>
                  <a:lnTo>
                    <a:pt x="3998" y="2126"/>
                  </a:lnTo>
                  <a:lnTo>
                    <a:pt x="4146" y="2232"/>
                  </a:lnTo>
                  <a:lnTo>
                    <a:pt x="4293" y="2358"/>
                  </a:lnTo>
                  <a:lnTo>
                    <a:pt x="4440" y="2484"/>
                  </a:lnTo>
                  <a:lnTo>
                    <a:pt x="4567" y="2610"/>
                  </a:lnTo>
                  <a:lnTo>
                    <a:pt x="4672" y="2779"/>
                  </a:lnTo>
                  <a:lnTo>
                    <a:pt x="4777" y="2926"/>
                  </a:lnTo>
                  <a:lnTo>
                    <a:pt x="4861" y="3094"/>
                  </a:lnTo>
                  <a:lnTo>
                    <a:pt x="4924" y="3263"/>
                  </a:lnTo>
                  <a:lnTo>
                    <a:pt x="4987" y="3431"/>
                  </a:lnTo>
                  <a:lnTo>
                    <a:pt x="5029" y="3620"/>
                  </a:lnTo>
                  <a:lnTo>
                    <a:pt x="5051" y="3810"/>
                  </a:lnTo>
                  <a:lnTo>
                    <a:pt x="5051" y="3978"/>
                  </a:lnTo>
                  <a:lnTo>
                    <a:pt x="5029" y="4168"/>
                  </a:lnTo>
                  <a:lnTo>
                    <a:pt x="4987" y="4336"/>
                  </a:lnTo>
                  <a:lnTo>
                    <a:pt x="5029" y="4504"/>
                  </a:lnTo>
                  <a:lnTo>
                    <a:pt x="5051" y="4588"/>
                  </a:lnTo>
                  <a:lnTo>
                    <a:pt x="5093" y="4673"/>
                  </a:lnTo>
                  <a:lnTo>
                    <a:pt x="5135" y="4715"/>
                  </a:lnTo>
                  <a:lnTo>
                    <a:pt x="5177" y="4757"/>
                  </a:lnTo>
                  <a:lnTo>
                    <a:pt x="5282" y="4757"/>
                  </a:lnTo>
                  <a:lnTo>
                    <a:pt x="5408" y="4715"/>
                  </a:lnTo>
                  <a:lnTo>
                    <a:pt x="5513" y="4631"/>
                  </a:lnTo>
                  <a:lnTo>
                    <a:pt x="5598" y="4504"/>
                  </a:lnTo>
                  <a:lnTo>
                    <a:pt x="5682" y="4378"/>
                  </a:lnTo>
                  <a:lnTo>
                    <a:pt x="5724" y="4252"/>
                  </a:lnTo>
                  <a:lnTo>
                    <a:pt x="5766" y="3999"/>
                  </a:lnTo>
                  <a:lnTo>
                    <a:pt x="5724" y="3957"/>
                  </a:lnTo>
                  <a:lnTo>
                    <a:pt x="5703" y="3915"/>
                  </a:lnTo>
                  <a:lnTo>
                    <a:pt x="5682" y="3810"/>
                  </a:lnTo>
                  <a:lnTo>
                    <a:pt x="5682" y="3726"/>
                  </a:lnTo>
                  <a:lnTo>
                    <a:pt x="5703" y="3536"/>
                  </a:lnTo>
                  <a:lnTo>
                    <a:pt x="5766" y="3136"/>
                  </a:lnTo>
                  <a:lnTo>
                    <a:pt x="5871" y="2673"/>
                  </a:lnTo>
                  <a:lnTo>
                    <a:pt x="5997" y="2211"/>
                  </a:lnTo>
                  <a:lnTo>
                    <a:pt x="6103" y="1895"/>
                  </a:lnTo>
                  <a:lnTo>
                    <a:pt x="6166" y="1748"/>
                  </a:lnTo>
                  <a:lnTo>
                    <a:pt x="6250" y="1600"/>
                  </a:lnTo>
                  <a:lnTo>
                    <a:pt x="6334" y="1474"/>
                  </a:lnTo>
                  <a:lnTo>
                    <a:pt x="6439" y="1348"/>
                  </a:lnTo>
                  <a:lnTo>
                    <a:pt x="6566" y="1243"/>
                  </a:lnTo>
                  <a:lnTo>
                    <a:pt x="6713" y="1179"/>
                  </a:lnTo>
                  <a:lnTo>
                    <a:pt x="6818" y="1137"/>
                  </a:lnTo>
                  <a:lnTo>
                    <a:pt x="6923" y="1116"/>
                  </a:lnTo>
                  <a:lnTo>
                    <a:pt x="7029" y="1116"/>
                  </a:lnTo>
                  <a:lnTo>
                    <a:pt x="7134" y="1137"/>
                  </a:lnTo>
                  <a:lnTo>
                    <a:pt x="7239" y="1179"/>
                  </a:lnTo>
                  <a:lnTo>
                    <a:pt x="7344" y="1221"/>
                  </a:lnTo>
                  <a:lnTo>
                    <a:pt x="7428" y="1306"/>
                  </a:lnTo>
                  <a:lnTo>
                    <a:pt x="7492" y="1390"/>
                  </a:lnTo>
                  <a:lnTo>
                    <a:pt x="7555" y="1474"/>
                  </a:lnTo>
                  <a:lnTo>
                    <a:pt x="7618" y="1579"/>
                  </a:lnTo>
                  <a:lnTo>
                    <a:pt x="7639" y="1663"/>
                  </a:lnTo>
                  <a:lnTo>
                    <a:pt x="7660" y="1769"/>
                  </a:lnTo>
                  <a:lnTo>
                    <a:pt x="7681" y="1958"/>
                  </a:lnTo>
                  <a:lnTo>
                    <a:pt x="7639" y="2168"/>
                  </a:lnTo>
                  <a:lnTo>
                    <a:pt x="7997" y="2000"/>
                  </a:lnTo>
                  <a:lnTo>
                    <a:pt x="8123" y="1916"/>
                  </a:lnTo>
                  <a:lnTo>
                    <a:pt x="8249" y="1832"/>
                  </a:lnTo>
                  <a:lnTo>
                    <a:pt x="8354" y="1748"/>
                  </a:lnTo>
                  <a:lnTo>
                    <a:pt x="8417" y="1663"/>
                  </a:lnTo>
                  <a:lnTo>
                    <a:pt x="8481" y="1579"/>
                  </a:lnTo>
                  <a:lnTo>
                    <a:pt x="8523" y="1495"/>
                  </a:lnTo>
                  <a:lnTo>
                    <a:pt x="8544" y="1432"/>
                  </a:lnTo>
                  <a:lnTo>
                    <a:pt x="8544" y="1348"/>
                  </a:lnTo>
                  <a:lnTo>
                    <a:pt x="8544" y="1264"/>
                  </a:lnTo>
                  <a:lnTo>
                    <a:pt x="8523" y="1179"/>
                  </a:lnTo>
                  <a:lnTo>
                    <a:pt x="8439" y="1032"/>
                  </a:lnTo>
                  <a:lnTo>
                    <a:pt x="8312" y="885"/>
                  </a:lnTo>
                  <a:lnTo>
                    <a:pt x="8144" y="759"/>
                  </a:lnTo>
                  <a:lnTo>
                    <a:pt x="7976" y="632"/>
                  </a:lnTo>
                  <a:lnTo>
                    <a:pt x="7786" y="527"/>
                  </a:lnTo>
                  <a:lnTo>
                    <a:pt x="7576" y="422"/>
                  </a:lnTo>
                  <a:lnTo>
                    <a:pt x="7218" y="275"/>
                  </a:lnTo>
                  <a:lnTo>
                    <a:pt x="6944" y="190"/>
                  </a:lnTo>
                  <a:lnTo>
                    <a:pt x="6250" y="85"/>
                  </a:lnTo>
                  <a:lnTo>
                    <a:pt x="5892" y="43"/>
                  </a:lnTo>
                  <a:lnTo>
                    <a:pt x="5535" y="22"/>
                  </a:lnTo>
                  <a:lnTo>
                    <a:pt x="4903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5" name="Google Shape;6855;p28"/>
            <p:cNvSpPr/>
            <p:nvPr/>
          </p:nvSpPr>
          <p:spPr>
            <a:xfrm>
              <a:off x="2497428" y="-1520881"/>
              <a:ext cx="318428" cy="369081"/>
            </a:xfrm>
            <a:custGeom>
              <a:avLst/>
              <a:gdLst/>
              <a:ahLst/>
              <a:cxnLst/>
              <a:rect l="l" t="t" r="r" b="b"/>
              <a:pathLst>
                <a:path w="9260" h="10733" extrusionOk="0">
                  <a:moveTo>
                    <a:pt x="4651" y="0"/>
                  </a:moveTo>
                  <a:lnTo>
                    <a:pt x="4356" y="21"/>
                  </a:lnTo>
                  <a:lnTo>
                    <a:pt x="4083" y="42"/>
                  </a:lnTo>
                  <a:lnTo>
                    <a:pt x="3809" y="84"/>
                  </a:lnTo>
                  <a:lnTo>
                    <a:pt x="3535" y="169"/>
                  </a:lnTo>
                  <a:lnTo>
                    <a:pt x="3262" y="253"/>
                  </a:lnTo>
                  <a:lnTo>
                    <a:pt x="2988" y="358"/>
                  </a:lnTo>
                  <a:lnTo>
                    <a:pt x="2736" y="505"/>
                  </a:lnTo>
                  <a:lnTo>
                    <a:pt x="2525" y="631"/>
                  </a:lnTo>
                  <a:lnTo>
                    <a:pt x="2336" y="779"/>
                  </a:lnTo>
                  <a:lnTo>
                    <a:pt x="2147" y="926"/>
                  </a:lnTo>
                  <a:lnTo>
                    <a:pt x="1978" y="1094"/>
                  </a:lnTo>
                  <a:lnTo>
                    <a:pt x="1810" y="1263"/>
                  </a:lnTo>
                  <a:lnTo>
                    <a:pt x="1641" y="1431"/>
                  </a:lnTo>
                  <a:lnTo>
                    <a:pt x="1347" y="1831"/>
                  </a:lnTo>
                  <a:lnTo>
                    <a:pt x="1094" y="2252"/>
                  </a:lnTo>
                  <a:lnTo>
                    <a:pt x="863" y="2673"/>
                  </a:lnTo>
                  <a:lnTo>
                    <a:pt x="674" y="3136"/>
                  </a:lnTo>
                  <a:lnTo>
                    <a:pt x="505" y="3578"/>
                  </a:lnTo>
                  <a:lnTo>
                    <a:pt x="358" y="4083"/>
                  </a:lnTo>
                  <a:lnTo>
                    <a:pt x="232" y="4588"/>
                  </a:lnTo>
                  <a:lnTo>
                    <a:pt x="126" y="5093"/>
                  </a:lnTo>
                  <a:lnTo>
                    <a:pt x="63" y="5619"/>
                  </a:lnTo>
                  <a:lnTo>
                    <a:pt x="21" y="6145"/>
                  </a:lnTo>
                  <a:lnTo>
                    <a:pt x="0" y="6650"/>
                  </a:lnTo>
                  <a:lnTo>
                    <a:pt x="42" y="7134"/>
                  </a:lnTo>
                  <a:lnTo>
                    <a:pt x="126" y="7618"/>
                  </a:lnTo>
                  <a:lnTo>
                    <a:pt x="168" y="7870"/>
                  </a:lnTo>
                  <a:lnTo>
                    <a:pt x="253" y="8102"/>
                  </a:lnTo>
                  <a:lnTo>
                    <a:pt x="316" y="8312"/>
                  </a:lnTo>
                  <a:lnTo>
                    <a:pt x="421" y="8523"/>
                  </a:lnTo>
                  <a:lnTo>
                    <a:pt x="526" y="8733"/>
                  </a:lnTo>
                  <a:lnTo>
                    <a:pt x="652" y="8944"/>
                  </a:lnTo>
                  <a:lnTo>
                    <a:pt x="779" y="9133"/>
                  </a:lnTo>
                  <a:lnTo>
                    <a:pt x="926" y="9322"/>
                  </a:lnTo>
                  <a:lnTo>
                    <a:pt x="1094" y="9512"/>
                  </a:lnTo>
                  <a:lnTo>
                    <a:pt x="1263" y="9680"/>
                  </a:lnTo>
                  <a:lnTo>
                    <a:pt x="1473" y="9827"/>
                  </a:lnTo>
                  <a:lnTo>
                    <a:pt x="1684" y="9975"/>
                  </a:lnTo>
                  <a:lnTo>
                    <a:pt x="1915" y="10122"/>
                  </a:lnTo>
                  <a:lnTo>
                    <a:pt x="2147" y="10248"/>
                  </a:lnTo>
                  <a:lnTo>
                    <a:pt x="2420" y="10354"/>
                  </a:lnTo>
                  <a:lnTo>
                    <a:pt x="2694" y="10459"/>
                  </a:lnTo>
                  <a:lnTo>
                    <a:pt x="2799" y="10501"/>
                  </a:lnTo>
                  <a:lnTo>
                    <a:pt x="2862" y="10564"/>
                  </a:lnTo>
                  <a:lnTo>
                    <a:pt x="3283" y="10648"/>
                  </a:lnTo>
                  <a:lnTo>
                    <a:pt x="3725" y="10732"/>
                  </a:lnTo>
                  <a:lnTo>
                    <a:pt x="4083" y="10227"/>
                  </a:lnTo>
                  <a:lnTo>
                    <a:pt x="4440" y="9743"/>
                  </a:lnTo>
                  <a:lnTo>
                    <a:pt x="4230" y="9196"/>
                  </a:lnTo>
                  <a:lnTo>
                    <a:pt x="4061" y="8670"/>
                  </a:lnTo>
                  <a:lnTo>
                    <a:pt x="3935" y="8144"/>
                  </a:lnTo>
                  <a:lnTo>
                    <a:pt x="3893" y="7870"/>
                  </a:lnTo>
                  <a:lnTo>
                    <a:pt x="3872" y="7618"/>
                  </a:lnTo>
                  <a:lnTo>
                    <a:pt x="3851" y="7344"/>
                  </a:lnTo>
                  <a:lnTo>
                    <a:pt x="3851" y="7092"/>
                  </a:lnTo>
                  <a:lnTo>
                    <a:pt x="3872" y="6818"/>
                  </a:lnTo>
                  <a:lnTo>
                    <a:pt x="3893" y="6545"/>
                  </a:lnTo>
                  <a:lnTo>
                    <a:pt x="3935" y="6271"/>
                  </a:lnTo>
                  <a:lnTo>
                    <a:pt x="4019" y="5998"/>
                  </a:lnTo>
                  <a:lnTo>
                    <a:pt x="4104" y="5703"/>
                  </a:lnTo>
                  <a:lnTo>
                    <a:pt x="4209" y="5408"/>
                  </a:lnTo>
                  <a:lnTo>
                    <a:pt x="4398" y="4945"/>
                  </a:lnTo>
                  <a:lnTo>
                    <a:pt x="4524" y="4693"/>
                  </a:lnTo>
                  <a:lnTo>
                    <a:pt x="4672" y="4419"/>
                  </a:lnTo>
                  <a:lnTo>
                    <a:pt x="4819" y="4188"/>
                  </a:lnTo>
                  <a:lnTo>
                    <a:pt x="4987" y="3935"/>
                  </a:lnTo>
                  <a:lnTo>
                    <a:pt x="5177" y="3725"/>
                  </a:lnTo>
                  <a:lnTo>
                    <a:pt x="5366" y="3514"/>
                  </a:lnTo>
                  <a:lnTo>
                    <a:pt x="5366" y="3514"/>
                  </a:lnTo>
                  <a:lnTo>
                    <a:pt x="5114" y="3557"/>
                  </a:lnTo>
                  <a:lnTo>
                    <a:pt x="4861" y="3620"/>
                  </a:lnTo>
                  <a:lnTo>
                    <a:pt x="4609" y="3704"/>
                  </a:lnTo>
                  <a:lnTo>
                    <a:pt x="4377" y="3809"/>
                  </a:lnTo>
                  <a:lnTo>
                    <a:pt x="4146" y="3935"/>
                  </a:lnTo>
                  <a:lnTo>
                    <a:pt x="3914" y="4062"/>
                  </a:lnTo>
                  <a:lnTo>
                    <a:pt x="3577" y="4293"/>
                  </a:lnTo>
                  <a:lnTo>
                    <a:pt x="3367" y="4440"/>
                  </a:lnTo>
                  <a:lnTo>
                    <a:pt x="3157" y="4630"/>
                  </a:lnTo>
                  <a:lnTo>
                    <a:pt x="2988" y="4819"/>
                  </a:lnTo>
                  <a:lnTo>
                    <a:pt x="2925" y="4924"/>
                  </a:lnTo>
                  <a:lnTo>
                    <a:pt x="2862" y="5009"/>
                  </a:lnTo>
                  <a:lnTo>
                    <a:pt x="2820" y="5114"/>
                  </a:lnTo>
                  <a:lnTo>
                    <a:pt x="2799" y="5219"/>
                  </a:lnTo>
                  <a:lnTo>
                    <a:pt x="2820" y="5324"/>
                  </a:lnTo>
                  <a:lnTo>
                    <a:pt x="2841" y="5408"/>
                  </a:lnTo>
                  <a:lnTo>
                    <a:pt x="2862" y="5450"/>
                  </a:lnTo>
                  <a:lnTo>
                    <a:pt x="2841" y="5493"/>
                  </a:lnTo>
                  <a:lnTo>
                    <a:pt x="2799" y="5493"/>
                  </a:lnTo>
                  <a:lnTo>
                    <a:pt x="2778" y="5471"/>
                  </a:lnTo>
                  <a:lnTo>
                    <a:pt x="2673" y="5366"/>
                  </a:lnTo>
                  <a:lnTo>
                    <a:pt x="2588" y="5240"/>
                  </a:lnTo>
                  <a:lnTo>
                    <a:pt x="2546" y="5135"/>
                  </a:lnTo>
                  <a:lnTo>
                    <a:pt x="2525" y="5009"/>
                  </a:lnTo>
                  <a:lnTo>
                    <a:pt x="2525" y="4882"/>
                  </a:lnTo>
                  <a:lnTo>
                    <a:pt x="2546" y="4756"/>
                  </a:lnTo>
                  <a:lnTo>
                    <a:pt x="2588" y="4630"/>
                  </a:lnTo>
                  <a:lnTo>
                    <a:pt x="2631" y="4503"/>
                  </a:lnTo>
                  <a:lnTo>
                    <a:pt x="2778" y="4272"/>
                  </a:lnTo>
                  <a:lnTo>
                    <a:pt x="2946" y="4041"/>
                  </a:lnTo>
                  <a:lnTo>
                    <a:pt x="3136" y="3851"/>
                  </a:lnTo>
                  <a:lnTo>
                    <a:pt x="3325" y="3683"/>
                  </a:lnTo>
                  <a:lnTo>
                    <a:pt x="3556" y="3514"/>
                  </a:lnTo>
                  <a:lnTo>
                    <a:pt x="3809" y="3304"/>
                  </a:lnTo>
                  <a:lnTo>
                    <a:pt x="4125" y="3115"/>
                  </a:lnTo>
                  <a:lnTo>
                    <a:pt x="4461" y="2946"/>
                  </a:lnTo>
                  <a:lnTo>
                    <a:pt x="4461" y="2946"/>
                  </a:lnTo>
                  <a:lnTo>
                    <a:pt x="4167" y="2967"/>
                  </a:lnTo>
                  <a:lnTo>
                    <a:pt x="3851" y="3030"/>
                  </a:lnTo>
                  <a:lnTo>
                    <a:pt x="3556" y="3136"/>
                  </a:lnTo>
                  <a:lnTo>
                    <a:pt x="3262" y="3241"/>
                  </a:lnTo>
                  <a:lnTo>
                    <a:pt x="2967" y="3388"/>
                  </a:lnTo>
                  <a:lnTo>
                    <a:pt x="2694" y="3578"/>
                  </a:lnTo>
                  <a:lnTo>
                    <a:pt x="2399" y="3767"/>
                  </a:lnTo>
                  <a:lnTo>
                    <a:pt x="2147" y="3977"/>
                  </a:lnTo>
                  <a:lnTo>
                    <a:pt x="2083" y="4019"/>
                  </a:lnTo>
                  <a:lnTo>
                    <a:pt x="1957" y="4019"/>
                  </a:lnTo>
                  <a:lnTo>
                    <a:pt x="1915" y="3998"/>
                  </a:lnTo>
                  <a:lnTo>
                    <a:pt x="1873" y="3956"/>
                  </a:lnTo>
                  <a:lnTo>
                    <a:pt x="1852" y="3893"/>
                  </a:lnTo>
                  <a:lnTo>
                    <a:pt x="1831" y="3830"/>
                  </a:lnTo>
                  <a:lnTo>
                    <a:pt x="1873" y="3767"/>
                  </a:lnTo>
                  <a:lnTo>
                    <a:pt x="2041" y="3514"/>
                  </a:lnTo>
                  <a:lnTo>
                    <a:pt x="2252" y="3283"/>
                  </a:lnTo>
                  <a:lnTo>
                    <a:pt x="2462" y="3051"/>
                  </a:lnTo>
                  <a:lnTo>
                    <a:pt x="2715" y="2862"/>
                  </a:lnTo>
                  <a:lnTo>
                    <a:pt x="2967" y="2673"/>
                  </a:lnTo>
                  <a:lnTo>
                    <a:pt x="3220" y="2504"/>
                  </a:lnTo>
                  <a:lnTo>
                    <a:pt x="3493" y="2378"/>
                  </a:lnTo>
                  <a:lnTo>
                    <a:pt x="3788" y="2252"/>
                  </a:lnTo>
                  <a:lnTo>
                    <a:pt x="4083" y="2168"/>
                  </a:lnTo>
                  <a:lnTo>
                    <a:pt x="4377" y="2105"/>
                  </a:lnTo>
                  <a:lnTo>
                    <a:pt x="4672" y="2083"/>
                  </a:lnTo>
                  <a:lnTo>
                    <a:pt x="4987" y="2083"/>
                  </a:lnTo>
                  <a:lnTo>
                    <a:pt x="5303" y="2105"/>
                  </a:lnTo>
                  <a:lnTo>
                    <a:pt x="5598" y="2168"/>
                  </a:lnTo>
                  <a:lnTo>
                    <a:pt x="5913" y="2273"/>
                  </a:lnTo>
                  <a:lnTo>
                    <a:pt x="6208" y="2399"/>
                  </a:lnTo>
                  <a:lnTo>
                    <a:pt x="6545" y="2589"/>
                  </a:lnTo>
                  <a:lnTo>
                    <a:pt x="6923" y="2841"/>
                  </a:lnTo>
                  <a:lnTo>
                    <a:pt x="7323" y="3157"/>
                  </a:lnTo>
                  <a:lnTo>
                    <a:pt x="7723" y="3493"/>
                  </a:lnTo>
                  <a:lnTo>
                    <a:pt x="7891" y="3683"/>
                  </a:lnTo>
                  <a:lnTo>
                    <a:pt x="8081" y="3872"/>
                  </a:lnTo>
                  <a:lnTo>
                    <a:pt x="8228" y="4062"/>
                  </a:lnTo>
                  <a:lnTo>
                    <a:pt x="8354" y="4272"/>
                  </a:lnTo>
                  <a:lnTo>
                    <a:pt x="8481" y="4461"/>
                  </a:lnTo>
                  <a:lnTo>
                    <a:pt x="8544" y="4672"/>
                  </a:lnTo>
                  <a:lnTo>
                    <a:pt x="8607" y="4882"/>
                  </a:lnTo>
                  <a:lnTo>
                    <a:pt x="8628" y="5093"/>
                  </a:lnTo>
                  <a:lnTo>
                    <a:pt x="9259" y="4482"/>
                  </a:lnTo>
                  <a:lnTo>
                    <a:pt x="9259" y="4188"/>
                  </a:lnTo>
                  <a:lnTo>
                    <a:pt x="9238" y="3914"/>
                  </a:lnTo>
                  <a:lnTo>
                    <a:pt x="9196" y="3620"/>
                  </a:lnTo>
                  <a:lnTo>
                    <a:pt x="9112" y="3346"/>
                  </a:lnTo>
                  <a:lnTo>
                    <a:pt x="9028" y="3094"/>
                  </a:lnTo>
                  <a:lnTo>
                    <a:pt x="8922" y="2820"/>
                  </a:lnTo>
                  <a:lnTo>
                    <a:pt x="8817" y="2567"/>
                  </a:lnTo>
                  <a:lnTo>
                    <a:pt x="8670" y="2336"/>
                  </a:lnTo>
                  <a:lnTo>
                    <a:pt x="8523" y="2105"/>
                  </a:lnTo>
                  <a:lnTo>
                    <a:pt x="8333" y="1873"/>
                  </a:lnTo>
                  <a:lnTo>
                    <a:pt x="8165" y="1642"/>
                  </a:lnTo>
                  <a:lnTo>
                    <a:pt x="7954" y="1452"/>
                  </a:lnTo>
                  <a:lnTo>
                    <a:pt x="7744" y="1242"/>
                  </a:lnTo>
                  <a:lnTo>
                    <a:pt x="7534" y="1073"/>
                  </a:lnTo>
                  <a:lnTo>
                    <a:pt x="7302" y="905"/>
                  </a:lnTo>
                  <a:lnTo>
                    <a:pt x="7071" y="737"/>
                  </a:lnTo>
                  <a:lnTo>
                    <a:pt x="6818" y="589"/>
                  </a:lnTo>
                  <a:lnTo>
                    <a:pt x="6566" y="463"/>
                  </a:lnTo>
                  <a:lnTo>
                    <a:pt x="6292" y="358"/>
                  </a:lnTo>
                  <a:lnTo>
                    <a:pt x="6019" y="253"/>
                  </a:lnTo>
                  <a:lnTo>
                    <a:pt x="5766" y="169"/>
                  </a:lnTo>
                  <a:lnTo>
                    <a:pt x="5471" y="105"/>
                  </a:lnTo>
                  <a:lnTo>
                    <a:pt x="5198" y="42"/>
                  </a:lnTo>
                  <a:lnTo>
                    <a:pt x="4924" y="21"/>
                  </a:lnTo>
                  <a:lnTo>
                    <a:pt x="465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6" name="Google Shape;6856;p28"/>
            <p:cNvSpPr/>
            <p:nvPr/>
          </p:nvSpPr>
          <p:spPr>
            <a:xfrm>
              <a:off x="2651550" y="-1392824"/>
              <a:ext cx="130294" cy="196146"/>
            </a:xfrm>
            <a:custGeom>
              <a:avLst/>
              <a:gdLst/>
              <a:ahLst/>
              <a:cxnLst/>
              <a:rect l="l" t="t" r="r" b="b"/>
              <a:pathLst>
                <a:path w="3789" h="5704" extrusionOk="0">
                  <a:moveTo>
                    <a:pt x="2231" y="1"/>
                  </a:moveTo>
                  <a:lnTo>
                    <a:pt x="2021" y="106"/>
                  </a:lnTo>
                  <a:lnTo>
                    <a:pt x="1831" y="253"/>
                  </a:lnTo>
                  <a:lnTo>
                    <a:pt x="1642" y="380"/>
                  </a:lnTo>
                  <a:lnTo>
                    <a:pt x="1473" y="527"/>
                  </a:lnTo>
                  <a:lnTo>
                    <a:pt x="1326" y="674"/>
                  </a:lnTo>
                  <a:lnTo>
                    <a:pt x="1179" y="822"/>
                  </a:lnTo>
                  <a:lnTo>
                    <a:pt x="926" y="1158"/>
                  </a:lnTo>
                  <a:lnTo>
                    <a:pt x="695" y="1516"/>
                  </a:lnTo>
                  <a:lnTo>
                    <a:pt x="505" y="1895"/>
                  </a:lnTo>
                  <a:lnTo>
                    <a:pt x="316" y="2316"/>
                  </a:lnTo>
                  <a:lnTo>
                    <a:pt x="148" y="2779"/>
                  </a:lnTo>
                  <a:lnTo>
                    <a:pt x="85" y="2968"/>
                  </a:lnTo>
                  <a:lnTo>
                    <a:pt x="42" y="3157"/>
                  </a:lnTo>
                  <a:lnTo>
                    <a:pt x="21" y="3347"/>
                  </a:lnTo>
                  <a:lnTo>
                    <a:pt x="0" y="3536"/>
                  </a:lnTo>
                  <a:lnTo>
                    <a:pt x="0" y="3894"/>
                  </a:lnTo>
                  <a:lnTo>
                    <a:pt x="42" y="4273"/>
                  </a:lnTo>
                  <a:lnTo>
                    <a:pt x="148" y="4988"/>
                  </a:lnTo>
                  <a:lnTo>
                    <a:pt x="190" y="5346"/>
                  </a:lnTo>
                  <a:lnTo>
                    <a:pt x="211" y="5704"/>
                  </a:lnTo>
                  <a:lnTo>
                    <a:pt x="1053" y="4672"/>
                  </a:lnTo>
                  <a:lnTo>
                    <a:pt x="1936" y="3662"/>
                  </a:lnTo>
                  <a:lnTo>
                    <a:pt x="2862" y="2694"/>
                  </a:lnTo>
                  <a:lnTo>
                    <a:pt x="3788" y="1726"/>
                  </a:lnTo>
                  <a:lnTo>
                    <a:pt x="3409" y="1263"/>
                  </a:lnTo>
                  <a:lnTo>
                    <a:pt x="3052" y="822"/>
                  </a:lnTo>
                  <a:lnTo>
                    <a:pt x="2673" y="401"/>
                  </a:lnTo>
                  <a:lnTo>
                    <a:pt x="2462" y="190"/>
                  </a:lnTo>
                  <a:lnTo>
                    <a:pt x="223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7" name="Google Shape;6857;p28"/>
            <p:cNvSpPr/>
            <p:nvPr/>
          </p:nvSpPr>
          <p:spPr>
            <a:xfrm>
              <a:off x="3362117" y="-1546224"/>
              <a:ext cx="364026" cy="400924"/>
            </a:xfrm>
            <a:custGeom>
              <a:avLst/>
              <a:gdLst/>
              <a:ahLst/>
              <a:cxnLst/>
              <a:rect l="l" t="t" r="r" b="b"/>
              <a:pathLst>
                <a:path w="10586" h="11659" extrusionOk="0">
                  <a:moveTo>
                    <a:pt x="3515" y="1"/>
                  </a:moveTo>
                  <a:lnTo>
                    <a:pt x="3221" y="22"/>
                  </a:lnTo>
                  <a:lnTo>
                    <a:pt x="2926" y="64"/>
                  </a:lnTo>
                  <a:lnTo>
                    <a:pt x="2652" y="127"/>
                  </a:lnTo>
                  <a:lnTo>
                    <a:pt x="2400" y="190"/>
                  </a:lnTo>
                  <a:lnTo>
                    <a:pt x="2147" y="274"/>
                  </a:lnTo>
                  <a:lnTo>
                    <a:pt x="1916" y="379"/>
                  </a:lnTo>
                  <a:lnTo>
                    <a:pt x="1705" y="485"/>
                  </a:lnTo>
                  <a:lnTo>
                    <a:pt x="1495" y="611"/>
                  </a:lnTo>
                  <a:lnTo>
                    <a:pt x="1306" y="737"/>
                  </a:lnTo>
                  <a:lnTo>
                    <a:pt x="1137" y="884"/>
                  </a:lnTo>
                  <a:lnTo>
                    <a:pt x="969" y="1053"/>
                  </a:lnTo>
                  <a:lnTo>
                    <a:pt x="822" y="1200"/>
                  </a:lnTo>
                  <a:lnTo>
                    <a:pt x="674" y="1390"/>
                  </a:lnTo>
                  <a:lnTo>
                    <a:pt x="548" y="1558"/>
                  </a:lnTo>
                  <a:lnTo>
                    <a:pt x="443" y="1747"/>
                  </a:lnTo>
                  <a:lnTo>
                    <a:pt x="338" y="1958"/>
                  </a:lnTo>
                  <a:lnTo>
                    <a:pt x="253" y="2147"/>
                  </a:lnTo>
                  <a:lnTo>
                    <a:pt x="169" y="2358"/>
                  </a:lnTo>
                  <a:lnTo>
                    <a:pt x="127" y="2589"/>
                  </a:lnTo>
                  <a:lnTo>
                    <a:pt x="64" y="2799"/>
                  </a:lnTo>
                  <a:lnTo>
                    <a:pt x="43" y="3031"/>
                  </a:lnTo>
                  <a:lnTo>
                    <a:pt x="22" y="3262"/>
                  </a:lnTo>
                  <a:lnTo>
                    <a:pt x="1" y="3494"/>
                  </a:lnTo>
                  <a:lnTo>
                    <a:pt x="22" y="3725"/>
                  </a:lnTo>
                  <a:lnTo>
                    <a:pt x="22" y="3957"/>
                  </a:lnTo>
                  <a:lnTo>
                    <a:pt x="64" y="4188"/>
                  </a:lnTo>
                  <a:lnTo>
                    <a:pt x="169" y="4672"/>
                  </a:lnTo>
                  <a:lnTo>
                    <a:pt x="317" y="5156"/>
                  </a:lnTo>
                  <a:lnTo>
                    <a:pt x="506" y="5619"/>
                  </a:lnTo>
                  <a:lnTo>
                    <a:pt x="1411" y="6187"/>
                  </a:lnTo>
                  <a:lnTo>
                    <a:pt x="2295" y="6777"/>
                  </a:lnTo>
                  <a:lnTo>
                    <a:pt x="2168" y="6419"/>
                  </a:lnTo>
                  <a:lnTo>
                    <a:pt x="2084" y="6061"/>
                  </a:lnTo>
                  <a:lnTo>
                    <a:pt x="2042" y="5682"/>
                  </a:lnTo>
                  <a:lnTo>
                    <a:pt x="2042" y="5493"/>
                  </a:lnTo>
                  <a:lnTo>
                    <a:pt x="2042" y="5304"/>
                  </a:lnTo>
                  <a:lnTo>
                    <a:pt x="2063" y="4988"/>
                  </a:lnTo>
                  <a:lnTo>
                    <a:pt x="2105" y="4693"/>
                  </a:lnTo>
                  <a:lnTo>
                    <a:pt x="2168" y="4378"/>
                  </a:lnTo>
                  <a:lnTo>
                    <a:pt x="2274" y="4083"/>
                  </a:lnTo>
                  <a:lnTo>
                    <a:pt x="2421" y="3788"/>
                  </a:lnTo>
                  <a:lnTo>
                    <a:pt x="2589" y="3515"/>
                  </a:lnTo>
                  <a:lnTo>
                    <a:pt x="2758" y="3262"/>
                  </a:lnTo>
                  <a:lnTo>
                    <a:pt x="2968" y="3031"/>
                  </a:lnTo>
                  <a:lnTo>
                    <a:pt x="3221" y="2820"/>
                  </a:lnTo>
                  <a:lnTo>
                    <a:pt x="3452" y="2631"/>
                  </a:lnTo>
                  <a:lnTo>
                    <a:pt x="3726" y="2463"/>
                  </a:lnTo>
                  <a:lnTo>
                    <a:pt x="4020" y="2336"/>
                  </a:lnTo>
                  <a:lnTo>
                    <a:pt x="4315" y="2252"/>
                  </a:lnTo>
                  <a:lnTo>
                    <a:pt x="4630" y="2210"/>
                  </a:lnTo>
                  <a:lnTo>
                    <a:pt x="4946" y="2210"/>
                  </a:lnTo>
                  <a:lnTo>
                    <a:pt x="5283" y="2252"/>
                  </a:lnTo>
                  <a:lnTo>
                    <a:pt x="5367" y="2273"/>
                  </a:lnTo>
                  <a:lnTo>
                    <a:pt x="5451" y="2336"/>
                  </a:lnTo>
                  <a:lnTo>
                    <a:pt x="5472" y="2421"/>
                  </a:lnTo>
                  <a:lnTo>
                    <a:pt x="5493" y="2505"/>
                  </a:lnTo>
                  <a:lnTo>
                    <a:pt x="5472" y="2610"/>
                  </a:lnTo>
                  <a:lnTo>
                    <a:pt x="5430" y="2694"/>
                  </a:lnTo>
                  <a:lnTo>
                    <a:pt x="5346" y="2757"/>
                  </a:lnTo>
                  <a:lnTo>
                    <a:pt x="5262" y="2799"/>
                  </a:lnTo>
                  <a:lnTo>
                    <a:pt x="5220" y="2842"/>
                  </a:lnTo>
                  <a:lnTo>
                    <a:pt x="4862" y="3094"/>
                  </a:lnTo>
                  <a:lnTo>
                    <a:pt x="4504" y="3326"/>
                  </a:lnTo>
                  <a:lnTo>
                    <a:pt x="4125" y="3557"/>
                  </a:lnTo>
                  <a:lnTo>
                    <a:pt x="3768" y="3810"/>
                  </a:lnTo>
                  <a:lnTo>
                    <a:pt x="3999" y="3746"/>
                  </a:lnTo>
                  <a:lnTo>
                    <a:pt x="4231" y="3725"/>
                  </a:lnTo>
                  <a:lnTo>
                    <a:pt x="4483" y="3704"/>
                  </a:lnTo>
                  <a:lnTo>
                    <a:pt x="4736" y="3704"/>
                  </a:lnTo>
                  <a:lnTo>
                    <a:pt x="4988" y="3746"/>
                  </a:lnTo>
                  <a:lnTo>
                    <a:pt x="5241" y="3788"/>
                  </a:lnTo>
                  <a:lnTo>
                    <a:pt x="5472" y="3852"/>
                  </a:lnTo>
                  <a:lnTo>
                    <a:pt x="5725" y="3915"/>
                  </a:lnTo>
                  <a:lnTo>
                    <a:pt x="5956" y="4020"/>
                  </a:lnTo>
                  <a:lnTo>
                    <a:pt x="6188" y="4125"/>
                  </a:lnTo>
                  <a:lnTo>
                    <a:pt x="6419" y="4230"/>
                  </a:lnTo>
                  <a:lnTo>
                    <a:pt x="6630" y="4378"/>
                  </a:lnTo>
                  <a:lnTo>
                    <a:pt x="6819" y="4525"/>
                  </a:lnTo>
                  <a:lnTo>
                    <a:pt x="7008" y="4672"/>
                  </a:lnTo>
                  <a:lnTo>
                    <a:pt x="7177" y="4841"/>
                  </a:lnTo>
                  <a:lnTo>
                    <a:pt x="7345" y="5030"/>
                  </a:lnTo>
                  <a:lnTo>
                    <a:pt x="7387" y="5093"/>
                  </a:lnTo>
                  <a:lnTo>
                    <a:pt x="7387" y="5198"/>
                  </a:lnTo>
                  <a:lnTo>
                    <a:pt x="7387" y="5262"/>
                  </a:lnTo>
                  <a:lnTo>
                    <a:pt x="7345" y="5346"/>
                  </a:lnTo>
                  <a:lnTo>
                    <a:pt x="7282" y="5409"/>
                  </a:lnTo>
                  <a:lnTo>
                    <a:pt x="7219" y="5430"/>
                  </a:lnTo>
                  <a:lnTo>
                    <a:pt x="7135" y="5430"/>
                  </a:lnTo>
                  <a:lnTo>
                    <a:pt x="7050" y="5388"/>
                  </a:lnTo>
                  <a:lnTo>
                    <a:pt x="6609" y="5114"/>
                  </a:lnTo>
                  <a:lnTo>
                    <a:pt x="6103" y="4820"/>
                  </a:lnTo>
                  <a:lnTo>
                    <a:pt x="5830" y="4714"/>
                  </a:lnTo>
                  <a:lnTo>
                    <a:pt x="5556" y="4588"/>
                  </a:lnTo>
                  <a:lnTo>
                    <a:pt x="5262" y="4504"/>
                  </a:lnTo>
                  <a:lnTo>
                    <a:pt x="4988" y="4420"/>
                  </a:lnTo>
                  <a:lnTo>
                    <a:pt x="5304" y="4567"/>
                  </a:lnTo>
                  <a:lnTo>
                    <a:pt x="5598" y="4756"/>
                  </a:lnTo>
                  <a:lnTo>
                    <a:pt x="5872" y="4988"/>
                  </a:lnTo>
                  <a:lnTo>
                    <a:pt x="6146" y="5219"/>
                  </a:lnTo>
                  <a:lnTo>
                    <a:pt x="6377" y="5451"/>
                  </a:lnTo>
                  <a:lnTo>
                    <a:pt x="6609" y="5703"/>
                  </a:lnTo>
                  <a:lnTo>
                    <a:pt x="6798" y="5956"/>
                  </a:lnTo>
                  <a:lnTo>
                    <a:pt x="6945" y="6208"/>
                  </a:lnTo>
                  <a:lnTo>
                    <a:pt x="7050" y="6419"/>
                  </a:lnTo>
                  <a:lnTo>
                    <a:pt x="7156" y="6629"/>
                  </a:lnTo>
                  <a:lnTo>
                    <a:pt x="7240" y="6882"/>
                  </a:lnTo>
                  <a:lnTo>
                    <a:pt x="7303" y="7134"/>
                  </a:lnTo>
                  <a:lnTo>
                    <a:pt x="7366" y="7387"/>
                  </a:lnTo>
                  <a:lnTo>
                    <a:pt x="7408" y="7639"/>
                  </a:lnTo>
                  <a:lnTo>
                    <a:pt x="7429" y="7913"/>
                  </a:lnTo>
                  <a:lnTo>
                    <a:pt x="7429" y="8165"/>
                  </a:lnTo>
                  <a:lnTo>
                    <a:pt x="7408" y="8418"/>
                  </a:lnTo>
                  <a:lnTo>
                    <a:pt x="7366" y="8692"/>
                  </a:lnTo>
                  <a:lnTo>
                    <a:pt x="7324" y="8923"/>
                  </a:lnTo>
                  <a:lnTo>
                    <a:pt x="7240" y="9176"/>
                  </a:lnTo>
                  <a:lnTo>
                    <a:pt x="7135" y="9386"/>
                  </a:lnTo>
                  <a:lnTo>
                    <a:pt x="7008" y="9596"/>
                  </a:lnTo>
                  <a:lnTo>
                    <a:pt x="6861" y="9786"/>
                  </a:lnTo>
                  <a:lnTo>
                    <a:pt x="6672" y="9954"/>
                  </a:lnTo>
                  <a:lnTo>
                    <a:pt x="7661" y="10775"/>
                  </a:lnTo>
                  <a:lnTo>
                    <a:pt x="8650" y="11659"/>
                  </a:lnTo>
                  <a:lnTo>
                    <a:pt x="8671" y="11638"/>
                  </a:lnTo>
                  <a:lnTo>
                    <a:pt x="9029" y="11091"/>
                  </a:lnTo>
                  <a:lnTo>
                    <a:pt x="9386" y="10585"/>
                  </a:lnTo>
                  <a:lnTo>
                    <a:pt x="9723" y="10080"/>
                  </a:lnTo>
                  <a:lnTo>
                    <a:pt x="10039" y="9575"/>
                  </a:lnTo>
                  <a:lnTo>
                    <a:pt x="10186" y="9323"/>
                  </a:lnTo>
                  <a:lnTo>
                    <a:pt x="10312" y="9049"/>
                  </a:lnTo>
                  <a:lnTo>
                    <a:pt x="10396" y="8776"/>
                  </a:lnTo>
                  <a:lnTo>
                    <a:pt x="10480" y="8502"/>
                  </a:lnTo>
                  <a:lnTo>
                    <a:pt x="10544" y="8187"/>
                  </a:lnTo>
                  <a:lnTo>
                    <a:pt x="10586" y="7871"/>
                  </a:lnTo>
                  <a:lnTo>
                    <a:pt x="10586" y="7555"/>
                  </a:lnTo>
                  <a:lnTo>
                    <a:pt x="10544" y="7197"/>
                  </a:lnTo>
                  <a:lnTo>
                    <a:pt x="10459" y="6587"/>
                  </a:lnTo>
                  <a:lnTo>
                    <a:pt x="10312" y="5998"/>
                  </a:lnTo>
                  <a:lnTo>
                    <a:pt x="10102" y="5409"/>
                  </a:lnTo>
                  <a:lnTo>
                    <a:pt x="9870" y="4841"/>
                  </a:lnTo>
                  <a:lnTo>
                    <a:pt x="9576" y="4272"/>
                  </a:lnTo>
                  <a:lnTo>
                    <a:pt x="9260" y="3746"/>
                  </a:lnTo>
                  <a:lnTo>
                    <a:pt x="8902" y="3241"/>
                  </a:lnTo>
                  <a:lnTo>
                    <a:pt x="8692" y="3010"/>
                  </a:lnTo>
                  <a:lnTo>
                    <a:pt x="8502" y="2778"/>
                  </a:lnTo>
                  <a:lnTo>
                    <a:pt x="8018" y="2294"/>
                  </a:lnTo>
                  <a:lnTo>
                    <a:pt x="7471" y="1789"/>
                  </a:lnTo>
                  <a:lnTo>
                    <a:pt x="7177" y="1558"/>
                  </a:lnTo>
                  <a:lnTo>
                    <a:pt x="6882" y="1326"/>
                  </a:lnTo>
                  <a:lnTo>
                    <a:pt x="6566" y="1095"/>
                  </a:lnTo>
                  <a:lnTo>
                    <a:pt x="6251" y="884"/>
                  </a:lnTo>
                  <a:lnTo>
                    <a:pt x="5935" y="674"/>
                  </a:lnTo>
                  <a:lnTo>
                    <a:pt x="5598" y="506"/>
                  </a:lnTo>
                  <a:lnTo>
                    <a:pt x="5262" y="337"/>
                  </a:lnTo>
                  <a:lnTo>
                    <a:pt x="4904" y="211"/>
                  </a:lnTo>
                  <a:lnTo>
                    <a:pt x="4567" y="106"/>
                  </a:lnTo>
                  <a:lnTo>
                    <a:pt x="4210" y="43"/>
                  </a:lnTo>
                  <a:lnTo>
                    <a:pt x="387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8" name="Google Shape;6858;p28"/>
            <p:cNvSpPr/>
            <p:nvPr/>
          </p:nvSpPr>
          <p:spPr>
            <a:xfrm>
              <a:off x="3455477" y="-1389179"/>
              <a:ext cx="131016" cy="167192"/>
            </a:xfrm>
            <a:custGeom>
              <a:avLst/>
              <a:gdLst/>
              <a:ahLst/>
              <a:cxnLst/>
              <a:rect l="l" t="t" r="r" b="b"/>
              <a:pathLst>
                <a:path w="3810" h="4862" extrusionOk="0">
                  <a:moveTo>
                    <a:pt x="506" y="0"/>
                  </a:moveTo>
                  <a:lnTo>
                    <a:pt x="379" y="105"/>
                  </a:lnTo>
                  <a:lnTo>
                    <a:pt x="253" y="189"/>
                  </a:lnTo>
                  <a:lnTo>
                    <a:pt x="127" y="505"/>
                  </a:lnTo>
                  <a:lnTo>
                    <a:pt x="43" y="821"/>
                  </a:lnTo>
                  <a:lnTo>
                    <a:pt x="1" y="1115"/>
                  </a:lnTo>
                  <a:lnTo>
                    <a:pt x="1" y="1431"/>
                  </a:lnTo>
                  <a:lnTo>
                    <a:pt x="22" y="1747"/>
                  </a:lnTo>
                  <a:lnTo>
                    <a:pt x="85" y="2062"/>
                  </a:lnTo>
                  <a:lnTo>
                    <a:pt x="169" y="2378"/>
                  </a:lnTo>
                  <a:lnTo>
                    <a:pt x="295" y="2694"/>
                  </a:lnTo>
                  <a:lnTo>
                    <a:pt x="1053" y="3220"/>
                  </a:lnTo>
                  <a:lnTo>
                    <a:pt x="1789" y="3746"/>
                  </a:lnTo>
                  <a:lnTo>
                    <a:pt x="2547" y="4293"/>
                  </a:lnTo>
                  <a:lnTo>
                    <a:pt x="3262" y="4861"/>
                  </a:lnTo>
                  <a:lnTo>
                    <a:pt x="3452" y="4482"/>
                  </a:lnTo>
                  <a:lnTo>
                    <a:pt x="3599" y="4125"/>
                  </a:lnTo>
                  <a:lnTo>
                    <a:pt x="3725" y="3767"/>
                  </a:lnTo>
                  <a:lnTo>
                    <a:pt x="3767" y="3577"/>
                  </a:lnTo>
                  <a:lnTo>
                    <a:pt x="3788" y="3388"/>
                  </a:lnTo>
                  <a:lnTo>
                    <a:pt x="3809" y="3220"/>
                  </a:lnTo>
                  <a:lnTo>
                    <a:pt x="3788" y="3030"/>
                  </a:lnTo>
                  <a:lnTo>
                    <a:pt x="3788" y="2841"/>
                  </a:lnTo>
                  <a:lnTo>
                    <a:pt x="3746" y="2652"/>
                  </a:lnTo>
                  <a:lnTo>
                    <a:pt x="3683" y="2462"/>
                  </a:lnTo>
                  <a:lnTo>
                    <a:pt x="3599" y="2273"/>
                  </a:lnTo>
                  <a:lnTo>
                    <a:pt x="3515" y="2062"/>
                  </a:lnTo>
                  <a:lnTo>
                    <a:pt x="3388" y="1873"/>
                  </a:lnTo>
                  <a:lnTo>
                    <a:pt x="3136" y="1515"/>
                  </a:lnTo>
                  <a:lnTo>
                    <a:pt x="2862" y="1179"/>
                  </a:lnTo>
                  <a:lnTo>
                    <a:pt x="2547" y="863"/>
                  </a:lnTo>
                  <a:lnTo>
                    <a:pt x="2378" y="716"/>
                  </a:lnTo>
                  <a:lnTo>
                    <a:pt x="2210" y="589"/>
                  </a:lnTo>
                  <a:lnTo>
                    <a:pt x="2042" y="463"/>
                  </a:lnTo>
                  <a:lnTo>
                    <a:pt x="1852" y="337"/>
                  </a:lnTo>
                  <a:lnTo>
                    <a:pt x="1663" y="253"/>
                  </a:lnTo>
                  <a:lnTo>
                    <a:pt x="1474" y="168"/>
                  </a:lnTo>
                  <a:lnTo>
                    <a:pt x="1263" y="105"/>
                  </a:lnTo>
                  <a:lnTo>
                    <a:pt x="1053" y="63"/>
                  </a:lnTo>
                  <a:lnTo>
                    <a:pt x="611" y="63"/>
                  </a:lnTo>
                  <a:lnTo>
                    <a:pt x="548" y="42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9" name="Google Shape;6859;p28"/>
            <p:cNvSpPr/>
            <p:nvPr/>
          </p:nvSpPr>
          <p:spPr>
            <a:xfrm>
              <a:off x="3170377" y="-914504"/>
              <a:ext cx="56464" cy="52131"/>
            </a:xfrm>
            <a:custGeom>
              <a:avLst/>
              <a:gdLst/>
              <a:ahLst/>
              <a:cxnLst/>
              <a:rect l="l" t="t" r="r" b="b"/>
              <a:pathLst>
                <a:path w="1642" h="1516" extrusionOk="0">
                  <a:moveTo>
                    <a:pt x="1642" y="1"/>
                  </a:moveTo>
                  <a:lnTo>
                    <a:pt x="1347" y="22"/>
                  </a:lnTo>
                  <a:lnTo>
                    <a:pt x="1053" y="85"/>
                  </a:lnTo>
                  <a:lnTo>
                    <a:pt x="758" y="190"/>
                  </a:lnTo>
                  <a:lnTo>
                    <a:pt x="632" y="274"/>
                  </a:lnTo>
                  <a:lnTo>
                    <a:pt x="505" y="358"/>
                  </a:lnTo>
                  <a:lnTo>
                    <a:pt x="379" y="442"/>
                  </a:lnTo>
                  <a:lnTo>
                    <a:pt x="274" y="548"/>
                  </a:lnTo>
                  <a:lnTo>
                    <a:pt x="169" y="674"/>
                  </a:lnTo>
                  <a:lnTo>
                    <a:pt x="106" y="800"/>
                  </a:lnTo>
                  <a:lnTo>
                    <a:pt x="43" y="926"/>
                  </a:lnTo>
                  <a:lnTo>
                    <a:pt x="21" y="1074"/>
                  </a:lnTo>
                  <a:lnTo>
                    <a:pt x="0" y="1221"/>
                  </a:lnTo>
                  <a:lnTo>
                    <a:pt x="21" y="1389"/>
                  </a:lnTo>
                  <a:lnTo>
                    <a:pt x="64" y="1453"/>
                  </a:lnTo>
                  <a:lnTo>
                    <a:pt x="106" y="1495"/>
                  </a:lnTo>
                  <a:lnTo>
                    <a:pt x="148" y="1516"/>
                  </a:lnTo>
                  <a:lnTo>
                    <a:pt x="274" y="1516"/>
                  </a:lnTo>
                  <a:lnTo>
                    <a:pt x="316" y="1495"/>
                  </a:lnTo>
                  <a:lnTo>
                    <a:pt x="358" y="1453"/>
                  </a:lnTo>
                  <a:lnTo>
                    <a:pt x="379" y="1389"/>
                  </a:lnTo>
                  <a:lnTo>
                    <a:pt x="421" y="1137"/>
                  </a:lnTo>
                  <a:lnTo>
                    <a:pt x="484" y="926"/>
                  </a:lnTo>
                  <a:lnTo>
                    <a:pt x="527" y="842"/>
                  </a:lnTo>
                  <a:lnTo>
                    <a:pt x="569" y="737"/>
                  </a:lnTo>
                  <a:lnTo>
                    <a:pt x="632" y="632"/>
                  </a:lnTo>
                  <a:lnTo>
                    <a:pt x="716" y="548"/>
                  </a:lnTo>
                  <a:lnTo>
                    <a:pt x="926" y="358"/>
                  </a:lnTo>
                  <a:lnTo>
                    <a:pt x="1158" y="211"/>
                  </a:lnTo>
                  <a:lnTo>
                    <a:pt x="1389" y="106"/>
                  </a:lnTo>
                  <a:lnTo>
                    <a:pt x="1642" y="22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860" name="Google Shape;6860;p28"/>
          <p:cNvGrpSpPr/>
          <p:nvPr/>
        </p:nvGrpSpPr>
        <p:grpSpPr>
          <a:xfrm rot="-899690" flipH="1">
            <a:off x="1901527" y="2828280"/>
            <a:ext cx="1216082" cy="1307560"/>
            <a:chOff x="4429825" y="-2920400"/>
            <a:chExt cx="1547659" cy="1664230"/>
          </a:xfrm>
        </p:grpSpPr>
        <p:sp>
          <p:nvSpPr>
            <p:cNvPr id="6861" name="Google Shape;6861;p28"/>
            <p:cNvSpPr/>
            <p:nvPr/>
          </p:nvSpPr>
          <p:spPr>
            <a:xfrm>
              <a:off x="4429825" y="-2920400"/>
              <a:ext cx="1547659" cy="1664230"/>
            </a:xfrm>
            <a:custGeom>
              <a:avLst/>
              <a:gdLst/>
              <a:ahLst/>
              <a:cxnLst/>
              <a:rect l="l" t="t" r="r" b="b"/>
              <a:pathLst>
                <a:path w="45013" h="48421" extrusionOk="0">
                  <a:moveTo>
                    <a:pt x="21170" y="0"/>
                  </a:moveTo>
                  <a:lnTo>
                    <a:pt x="20960" y="42"/>
                  </a:lnTo>
                  <a:lnTo>
                    <a:pt x="20770" y="126"/>
                  </a:lnTo>
                  <a:lnTo>
                    <a:pt x="20581" y="211"/>
                  </a:lnTo>
                  <a:lnTo>
                    <a:pt x="20392" y="337"/>
                  </a:lnTo>
                  <a:lnTo>
                    <a:pt x="20244" y="484"/>
                  </a:lnTo>
                  <a:lnTo>
                    <a:pt x="20160" y="610"/>
                  </a:lnTo>
                  <a:lnTo>
                    <a:pt x="20076" y="737"/>
                  </a:lnTo>
                  <a:lnTo>
                    <a:pt x="20013" y="863"/>
                  </a:lnTo>
                  <a:lnTo>
                    <a:pt x="19950" y="989"/>
                  </a:lnTo>
                  <a:lnTo>
                    <a:pt x="19929" y="1136"/>
                  </a:lnTo>
                  <a:lnTo>
                    <a:pt x="19908" y="1263"/>
                  </a:lnTo>
                  <a:lnTo>
                    <a:pt x="19908" y="1410"/>
                  </a:lnTo>
                  <a:lnTo>
                    <a:pt x="19908" y="1557"/>
                  </a:lnTo>
                  <a:lnTo>
                    <a:pt x="19950" y="1852"/>
                  </a:lnTo>
                  <a:lnTo>
                    <a:pt x="20013" y="2147"/>
                  </a:lnTo>
                  <a:lnTo>
                    <a:pt x="20097" y="2420"/>
                  </a:lnTo>
                  <a:lnTo>
                    <a:pt x="20181" y="2673"/>
                  </a:lnTo>
                  <a:lnTo>
                    <a:pt x="20392" y="3178"/>
                  </a:lnTo>
                  <a:lnTo>
                    <a:pt x="20623" y="3641"/>
                  </a:lnTo>
                  <a:lnTo>
                    <a:pt x="20286" y="3451"/>
                  </a:lnTo>
                  <a:lnTo>
                    <a:pt x="19950" y="3283"/>
                  </a:lnTo>
                  <a:lnTo>
                    <a:pt x="19592" y="3136"/>
                  </a:lnTo>
                  <a:lnTo>
                    <a:pt x="19213" y="3030"/>
                  </a:lnTo>
                  <a:lnTo>
                    <a:pt x="18982" y="2988"/>
                  </a:lnTo>
                  <a:lnTo>
                    <a:pt x="18771" y="2967"/>
                  </a:lnTo>
                  <a:lnTo>
                    <a:pt x="18561" y="3009"/>
                  </a:lnTo>
                  <a:lnTo>
                    <a:pt x="18350" y="3051"/>
                  </a:lnTo>
                  <a:lnTo>
                    <a:pt x="18140" y="3136"/>
                  </a:lnTo>
                  <a:lnTo>
                    <a:pt x="17951" y="3262"/>
                  </a:lnTo>
                  <a:lnTo>
                    <a:pt x="17782" y="3409"/>
                  </a:lnTo>
                  <a:lnTo>
                    <a:pt x="17635" y="3578"/>
                  </a:lnTo>
                  <a:lnTo>
                    <a:pt x="17551" y="3704"/>
                  </a:lnTo>
                  <a:lnTo>
                    <a:pt x="17467" y="3872"/>
                  </a:lnTo>
                  <a:lnTo>
                    <a:pt x="17425" y="4019"/>
                  </a:lnTo>
                  <a:lnTo>
                    <a:pt x="17382" y="4188"/>
                  </a:lnTo>
                  <a:lnTo>
                    <a:pt x="17361" y="4335"/>
                  </a:lnTo>
                  <a:lnTo>
                    <a:pt x="17361" y="4503"/>
                  </a:lnTo>
                  <a:lnTo>
                    <a:pt x="17382" y="4672"/>
                  </a:lnTo>
                  <a:lnTo>
                    <a:pt x="17425" y="4840"/>
                  </a:lnTo>
                  <a:lnTo>
                    <a:pt x="17698" y="5640"/>
                  </a:lnTo>
                  <a:lnTo>
                    <a:pt x="17993" y="6418"/>
                  </a:lnTo>
                  <a:lnTo>
                    <a:pt x="17740" y="6187"/>
                  </a:lnTo>
                  <a:lnTo>
                    <a:pt x="17488" y="5955"/>
                  </a:lnTo>
                  <a:lnTo>
                    <a:pt x="17151" y="5682"/>
                  </a:lnTo>
                  <a:lnTo>
                    <a:pt x="16793" y="5450"/>
                  </a:lnTo>
                  <a:lnTo>
                    <a:pt x="16415" y="5261"/>
                  </a:lnTo>
                  <a:lnTo>
                    <a:pt x="16015" y="5093"/>
                  </a:lnTo>
                  <a:lnTo>
                    <a:pt x="15615" y="4966"/>
                  </a:lnTo>
                  <a:lnTo>
                    <a:pt x="15194" y="4882"/>
                  </a:lnTo>
                  <a:lnTo>
                    <a:pt x="14752" y="4819"/>
                  </a:lnTo>
                  <a:lnTo>
                    <a:pt x="14289" y="4798"/>
                  </a:lnTo>
                  <a:lnTo>
                    <a:pt x="13868" y="4819"/>
                  </a:lnTo>
                  <a:lnTo>
                    <a:pt x="13447" y="4861"/>
                  </a:lnTo>
                  <a:lnTo>
                    <a:pt x="13048" y="4924"/>
                  </a:lnTo>
                  <a:lnTo>
                    <a:pt x="12648" y="5008"/>
                  </a:lnTo>
                  <a:lnTo>
                    <a:pt x="12269" y="5135"/>
                  </a:lnTo>
                  <a:lnTo>
                    <a:pt x="11911" y="5261"/>
                  </a:lnTo>
                  <a:lnTo>
                    <a:pt x="11553" y="5387"/>
                  </a:lnTo>
                  <a:lnTo>
                    <a:pt x="11217" y="5535"/>
                  </a:lnTo>
                  <a:lnTo>
                    <a:pt x="10901" y="5703"/>
                  </a:lnTo>
                  <a:lnTo>
                    <a:pt x="10607" y="5850"/>
                  </a:lnTo>
                  <a:lnTo>
                    <a:pt x="10080" y="6166"/>
                  </a:lnTo>
                  <a:lnTo>
                    <a:pt x="9639" y="6460"/>
                  </a:lnTo>
                  <a:lnTo>
                    <a:pt x="9302" y="6713"/>
                  </a:lnTo>
                  <a:lnTo>
                    <a:pt x="8965" y="6987"/>
                  </a:lnTo>
                  <a:lnTo>
                    <a:pt x="8628" y="7281"/>
                  </a:lnTo>
                  <a:lnTo>
                    <a:pt x="8523" y="6692"/>
                  </a:lnTo>
                  <a:lnTo>
                    <a:pt x="8481" y="6103"/>
                  </a:lnTo>
                  <a:lnTo>
                    <a:pt x="8460" y="5976"/>
                  </a:lnTo>
                  <a:lnTo>
                    <a:pt x="8439" y="5850"/>
                  </a:lnTo>
                  <a:lnTo>
                    <a:pt x="8355" y="5619"/>
                  </a:lnTo>
                  <a:lnTo>
                    <a:pt x="8229" y="5408"/>
                  </a:lnTo>
                  <a:lnTo>
                    <a:pt x="8060" y="5219"/>
                  </a:lnTo>
                  <a:lnTo>
                    <a:pt x="7871" y="5072"/>
                  </a:lnTo>
                  <a:lnTo>
                    <a:pt x="7639" y="4966"/>
                  </a:lnTo>
                  <a:lnTo>
                    <a:pt x="7408" y="4882"/>
                  </a:lnTo>
                  <a:lnTo>
                    <a:pt x="7282" y="4861"/>
                  </a:lnTo>
                  <a:lnTo>
                    <a:pt x="7155" y="4861"/>
                  </a:lnTo>
                  <a:lnTo>
                    <a:pt x="6966" y="4882"/>
                  </a:lnTo>
                  <a:lnTo>
                    <a:pt x="6798" y="4903"/>
                  </a:lnTo>
                  <a:lnTo>
                    <a:pt x="6629" y="4966"/>
                  </a:lnTo>
                  <a:lnTo>
                    <a:pt x="6482" y="5051"/>
                  </a:lnTo>
                  <a:lnTo>
                    <a:pt x="6356" y="5135"/>
                  </a:lnTo>
                  <a:lnTo>
                    <a:pt x="6230" y="5261"/>
                  </a:lnTo>
                  <a:lnTo>
                    <a:pt x="6103" y="5387"/>
                  </a:lnTo>
                  <a:lnTo>
                    <a:pt x="6019" y="5535"/>
                  </a:lnTo>
                  <a:lnTo>
                    <a:pt x="5872" y="5724"/>
                  </a:lnTo>
                  <a:lnTo>
                    <a:pt x="5788" y="5934"/>
                  </a:lnTo>
                  <a:lnTo>
                    <a:pt x="5724" y="6145"/>
                  </a:lnTo>
                  <a:lnTo>
                    <a:pt x="5724" y="6376"/>
                  </a:lnTo>
                  <a:lnTo>
                    <a:pt x="5746" y="6481"/>
                  </a:lnTo>
                  <a:lnTo>
                    <a:pt x="5409" y="7702"/>
                  </a:lnTo>
                  <a:lnTo>
                    <a:pt x="5072" y="8923"/>
                  </a:lnTo>
                  <a:lnTo>
                    <a:pt x="4651" y="10459"/>
                  </a:lnTo>
                  <a:lnTo>
                    <a:pt x="4441" y="11258"/>
                  </a:lnTo>
                  <a:lnTo>
                    <a:pt x="4251" y="12037"/>
                  </a:lnTo>
                  <a:lnTo>
                    <a:pt x="4083" y="12837"/>
                  </a:lnTo>
                  <a:lnTo>
                    <a:pt x="3915" y="13636"/>
                  </a:lnTo>
                  <a:lnTo>
                    <a:pt x="3767" y="14415"/>
                  </a:lnTo>
                  <a:lnTo>
                    <a:pt x="3662" y="15214"/>
                  </a:lnTo>
                  <a:lnTo>
                    <a:pt x="3641" y="15551"/>
                  </a:lnTo>
                  <a:lnTo>
                    <a:pt x="3620" y="16014"/>
                  </a:lnTo>
                  <a:lnTo>
                    <a:pt x="3620" y="16582"/>
                  </a:lnTo>
                  <a:lnTo>
                    <a:pt x="3641" y="16877"/>
                  </a:lnTo>
                  <a:lnTo>
                    <a:pt x="3662" y="17214"/>
                  </a:lnTo>
                  <a:lnTo>
                    <a:pt x="3725" y="17529"/>
                  </a:lnTo>
                  <a:lnTo>
                    <a:pt x="3788" y="17866"/>
                  </a:lnTo>
                  <a:lnTo>
                    <a:pt x="3873" y="18203"/>
                  </a:lnTo>
                  <a:lnTo>
                    <a:pt x="3978" y="18539"/>
                  </a:lnTo>
                  <a:lnTo>
                    <a:pt x="4125" y="18855"/>
                  </a:lnTo>
                  <a:lnTo>
                    <a:pt x="4272" y="19171"/>
                  </a:lnTo>
                  <a:lnTo>
                    <a:pt x="4483" y="19465"/>
                  </a:lnTo>
                  <a:lnTo>
                    <a:pt x="4693" y="19760"/>
                  </a:lnTo>
                  <a:lnTo>
                    <a:pt x="4925" y="19991"/>
                  </a:lnTo>
                  <a:lnTo>
                    <a:pt x="5177" y="20202"/>
                  </a:lnTo>
                  <a:lnTo>
                    <a:pt x="5451" y="20370"/>
                  </a:lnTo>
                  <a:lnTo>
                    <a:pt x="5724" y="20517"/>
                  </a:lnTo>
                  <a:lnTo>
                    <a:pt x="5240" y="21086"/>
                  </a:lnTo>
                  <a:lnTo>
                    <a:pt x="4756" y="21654"/>
                  </a:lnTo>
                  <a:lnTo>
                    <a:pt x="4294" y="22243"/>
                  </a:lnTo>
                  <a:lnTo>
                    <a:pt x="3873" y="22811"/>
                  </a:lnTo>
                  <a:lnTo>
                    <a:pt x="3452" y="23379"/>
                  </a:lnTo>
                  <a:lnTo>
                    <a:pt x="3073" y="23969"/>
                  </a:lnTo>
                  <a:lnTo>
                    <a:pt x="2694" y="24537"/>
                  </a:lnTo>
                  <a:lnTo>
                    <a:pt x="2358" y="25126"/>
                  </a:lnTo>
                  <a:lnTo>
                    <a:pt x="2042" y="25694"/>
                  </a:lnTo>
                  <a:lnTo>
                    <a:pt x="1747" y="26262"/>
                  </a:lnTo>
                  <a:lnTo>
                    <a:pt x="1474" y="26830"/>
                  </a:lnTo>
                  <a:lnTo>
                    <a:pt x="1221" y="27399"/>
                  </a:lnTo>
                  <a:lnTo>
                    <a:pt x="990" y="27967"/>
                  </a:lnTo>
                  <a:lnTo>
                    <a:pt x="800" y="28535"/>
                  </a:lnTo>
                  <a:lnTo>
                    <a:pt x="611" y="29103"/>
                  </a:lnTo>
                  <a:lnTo>
                    <a:pt x="464" y="29671"/>
                  </a:lnTo>
                  <a:lnTo>
                    <a:pt x="316" y="30239"/>
                  </a:lnTo>
                  <a:lnTo>
                    <a:pt x="211" y="30787"/>
                  </a:lnTo>
                  <a:lnTo>
                    <a:pt x="127" y="31355"/>
                  </a:lnTo>
                  <a:lnTo>
                    <a:pt x="64" y="31902"/>
                  </a:lnTo>
                  <a:lnTo>
                    <a:pt x="22" y="32449"/>
                  </a:lnTo>
                  <a:lnTo>
                    <a:pt x="1" y="32996"/>
                  </a:lnTo>
                  <a:lnTo>
                    <a:pt x="1" y="33543"/>
                  </a:lnTo>
                  <a:lnTo>
                    <a:pt x="43" y="34069"/>
                  </a:lnTo>
                  <a:lnTo>
                    <a:pt x="106" y="34616"/>
                  </a:lnTo>
                  <a:lnTo>
                    <a:pt x="169" y="35143"/>
                  </a:lnTo>
                  <a:lnTo>
                    <a:pt x="274" y="35669"/>
                  </a:lnTo>
                  <a:lnTo>
                    <a:pt x="401" y="36195"/>
                  </a:lnTo>
                  <a:lnTo>
                    <a:pt x="548" y="36700"/>
                  </a:lnTo>
                  <a:lnTo>
                    <a:pt x="737" y="37205"/>
                  </a:lnTo>
                  <a:lnTo>
                    <a:pt x="927" y="37710"/>
                  </a:lnTo>
                  <a:lnTo>
                    <a:pt x="1158" y="38215"/>
                  </a:lnTo>
                  <a:lnTo>
                    <a:pt x="1453" y="38804"/>
                  </a:lnTo>
                  <a:lnTo>
                    <a:pt x="1768" y="39393"/>
                  </a:lnTo>
                  <a:lnTo>
                    <a:pt x="2105" y="39940"/>
                  </a:lnTo>
                  <a:lnTo>
                    <a:pt x="2484" y="40488"/>
                  </a:lnTo>
                  <a:lnTo>
                    <a:pt x="2863" y="41035"/>
                  </a:lnTo>
                  <a:lnTo>
                    <a:pt x="3283" y="41540"/>
                  </a:lnTo>
                  <a:lnTo>
                    <a:pt x="3725" y="42024"/>
                  </a:lnTo>
                  <a:lnTo>
                    <a:pt x="4188" y="42508"/>
                  </a:lnTo>
                  <a:lnTo>
                    <a:pt x="4672" y="42971"/>
                  </a:lnTo>
                  <a:lnTo>
                    <a:pt x="5177" y="43413"/>
                  </a:lnTo>
                  <a:lnTo>
                    <a:pt x="5703" y="43855"/>
                  </a:lnTo>
                  <a:lnTo>
                    <a:pt x="6230" y="44254"/>
                  </a:lnTo>
                  <a:lnTo>
                    <a:pt x="6798" y="44654"/>
                  </a:lnTo>
                  <a:lnTo>
                    <a:pt x="7387" y="45033"/>
                  </a:lnTo>
                  <a:lnTo>
                    <a:pt x="7997" y="45391"/>
                  </a:lnTo>
                  <a:lnTo>
                    <a:pt x="8628" y="45727"/>
                  </a:lnTo>
                  <a:lnTo>
                    <a:pt x="9260" y="46043"/>
                  </a:lnTo>
                  <a:lnTo>
                    <a:pt x="9933" y="46338"/>
                  </a:lnTo>
                  <a:lnTo>
                    <a:pt x="10607" y="46632"/>
                  </a:lnTo>
                  <a:lnTo>
                    <a:pt x="11301" y="46885"/>
                  </a:lnTo>
                  <a:lnTo>
                    <a:pt x="12016" y="47137"/>
                  </a:lnTo>
                  <a:lnTo>
                    <a:pt x="12732" y="47348"/>
                  </a:lnTo>
                  <a:lnTo>
                    <a:pt x="13489" y="47558"/>
                  </a:lnTo>
                  <a:lnTo>
                    <a:pt x="14247" y="47727"/>
                  </a:lnTo>
                  <a:lnTo>
                    <a:pt x="15026" y="47895"/>
                  </a:lnTo>
                  <a:lnTo>
                    <a:pt x="15804" y="48042"/>
                  </a:lnTo>
                  <a:lnTo>
                    <a:pt x="16604" y="48147"/>
                  </a:lnTo>
                  <a:lnTo>
                    <a:pt x="17425" y="48253"/>
                  </a:lnTo>
                  <a:lnTo>
                    <a:pt x="18245" y="48337"/>
                  </a:lnTo>
                  <a:lnTo>
                    <a:pt x="19087" y="48379"/>
                  </a:lnTo>
                  <a:lnTo>
                    <a:pt x="19950" y="48421"/>
                  </a:lnTo>
                  <a:lnTo>
                    <a:pt x="20813" y="48421"/>
                  </a:lnTo>
                  <a:lnTo>
                    <a:pt x="21970" y="48400"/>
                  </a:lnTo>
                  <a:lnTo>
                    <a:pt x="23106" y="48337"/>
                  </a:lnTo>
                  <a:lnTo>
                    <a:pt x="24243" y="48232"/>
                  </a:lnTo>
                  <a:lnTo>
                    <a:pt x="25358" y="48105"/>
                  </a:lnTo>
                  <a:lnTo>
                    <a:pt x="26263" y="47958"/>
                  </a:lnTo>
                  <a:lnTo>
                    <a:pt x="27147" y="47790"/>
                  </a:lnTo>
                  <a:lnTo>
                    <a:pt x="28051" y="47600"/>
                  </a:lnTo>
                  <a:lnTo>
                    <a:pt x="28935" y="47369"/>
                  </a:lnTo>
                  <a:lnTo>
                    <a:pt x="29840" y="47137"/>
                  </a:lnTo>
                  <a:lnTo>
                    <a:pt x="30703" y="46885"/>
                  </a:lnTo>
                  <a:lnTo>
                    <a:pt x="31587" y="46590"/>
                  </a:lnTo>
                  <a:lnTo>
                    <a:pt x="32450" y="46296"/>
                  </a:lnTo>
                  <a:lnTo>
                    <a:pt x="33291" y="45959"/>
                  </a:lnTo>
                  <a:lnTo>
                    <a:pt x="34133" y="45601"/>
                  </a:lnTo>
                  <a:lnTo>
                    <a:pt x="34954" y="45222"/>
                  </a:lnTo>
                  <a:lnTo>
                    <a:pt x="35732" y="44823"/>
                  </a:lnTo>
                  <a:lnTo>
                    <a:pt x="36511" y="44402"/>
                  </a:lnTo>
                  <a:lnTo>
                    <a:pt x="37268" y="43939"/>
                  </a:lnTo>
                  <a:lnTo>
                    <a:pt x="38005" y="43455"/>
                  </a:lnTo>
                  <a:lnTo>
                    <a:pt x="38699" y="42950"/>
                  </a:lnTo>
                  <a:lnTo>
                    <a:pt x="39373" y="42424"/>
                  </a:lnTo>
                  <a:lnTo>
                    <a:pt x="40004" y="41876"/>
                  </a:lnTo>
                  <a:lnTo>
                    <a:pt x="40614" y="41287"/>
                  </a:lnTo>
                  <a:lnTo>
                    <a:pt x="41183" y="40677"/>
                  </a:lnTo>
                  <a:lnTo>
                    <a:pt x="41709" y="40046"/>
                  </a:lnTo>
                  <a:lnTo>
                    <a:pt x="42214" y="39393"/>
                  </a:lnTo>
                  <a:lnTo>
                    <a:pt x="42445" y="39036"/>
                  </a:lnTo>
                  <a:lnTo>
                    <a:pt x="42656" y="38699"/>
                  </a:lnTo>
                  <a:lnTo>
                    <a:pt x="42866" y="38341"/>
                  </a:lnTo>
                  <a:lnTo>
                    <a:pt x="43076" y="37983"/>
                  </a:lnTo>
                  <a:lnTo>
                    <a:pt x="43266" y="37605"/>
                  </a:lnTo>
                  <a:lnTo>
                    <a:pt x="43434" y="37226"/>
                  </a:lnTo>
                  <a:lnTo>
                    <a:pt x="43603" y="36847"/>
                  </a:lnTo>
                  <a:lnTo>
                    <a:pt x="43750" y="36447"/>
                  </a:lnTo>
                  <a:lnTo>
                    <a:pt x="43897" y="36068"/>
                  </a:lnTo>
                  <a:lnTo>
                    <a:pt x="44023" y="35648"/>
                  </a:lnTo>
                  <a:lnTo>
                    <a:pt x="44150" y="35248"/>
                  </a:lnTo>
                  <a:lnTo>
                    <a:pt x="44234" y="34827"/>
                  </a:lnTo>
                  <a:lnTo>
                    <a:pt x="44339" y="34406"/>
                  </a:lnTo>
                  <a:lnTo>
                    <a:pt x="44402" y="33964"/>
                  </a:lnTo>
                  <a:lnTo>
                    <a:pt x="44465" y="33522"/>
                  </a:lnTo>
                  <a:lnTo>
                    <a:pt x="44507" y="33080"/>
                  </a:lnTo>
                  <a:lnTo>
                    <a:pt x="44549" y="32617"/>
                  </a:lnTo>
                  <a:lnTo>
                    <a:pt x="44570" y="32175"/>
                  </a:lnTo>
                  <a:lnTo>
                    <a:pt x="44570" y="31691"/>
                  </a:lnTo>
                  <a:lnTo>
                    <a:pt x="44549" y="31229"/>
                  </a:lnTo>
                  <a:lnTo>
                    <a:pt x="44507" y="30471"/>
                  </a:lnTo>
                  <a:lnTo>
                    <a:pt x="44444" y="29734"/>
                  </a:lnTo>
                  <a:lnTo>
                    <a:pt x="44360" y="28977"/>
                  </a:lnTo>
                  <a:lnTo>
                    <a:pt x="44255" y="28240"/>
                  </a:lnTo>
                  <a:lnTo>
                    <a:pt x="44129" y="27504"/>
                  </a:lnTo>
                  <a:lnTo>
                    <a:pt x="43981" y="26767"/>
                  </a:lnTo>
                  <a:lnTo>
                    <a:pt x="43792" y="26052"/>
                  </a:lnTo>
                  <a:lnTo>
                    <a:pt x="43603" y="25336"/>
                  </a:lnTo>
                  <a:lnTo>
                    <a:pt x="43392" y="24621"/>
                  </a:lnTo>
                  <a:lnTo>
                    <a:pt x="43161" y="23905"/>
                  </a:lnTo>
                  <a:lnTo>
                    <a:pt x="42908" y="23211"/>
                  </a:lnTo>
                  <a:lnTo>
                    <a:pt x="42635" y="22538"/>
                  </a:lnTo>
                  <a:lnTo>
                    <a:pt x="42340" y="21864"/>
                  </a:lnTo>
                  <a:lnTo>
                    <a:pt x="42045" y="21191"/>
                  </a:lnTo>
                  <a:lnTo>
                    <a:pt x="41709" y="20538"/>
                  </a:lnTo>
                  <a:lnTo>
                    <a:pt x="41351" y="19907"/>
                  </a:lnTo>
                  <a:lnTo>
                    <a:pt x="41667" y="19760"/>
                  </a:lnTo>
                  <a:lnTo>
                    <a:pt x="41898" y="19697"/>
                  </a:lnTo>
                  <a:lnTo>
                    <a:pt x="42129" y="19613"/>
                  </a:lnTo>
                  <a:lnTo>
                    <a:pt x="42361" y="19528"/>
                  </a:lnTo>
                  <a:lnTo>
                    <a:pt x="42571" y="19423"/>
                  </a:lnTo>
                  <a:lnTo>
                    <a:pt x="42782" y="19318"/>
                  </a:lnTo>
                  <a:lnTo>
                    <a:pt x="42971" y="19192"/>
                  </a:lnTo>
                  <a:lnTo>
                    <a:pt x="43161" y="19044"/>
                  </a:lnTo>
                  <a:lnTo>
                    <a:pt x="43350" y="18897"/>
                  </a:lnTo>
                  <a:lnTo>
                    <a:pt x="43518" y="18729"/>
                  </a:lnTo>
                  <a:lnTo>
                    <a:pt x="43687" y="18560"/>
                  </a:lnTo>
                  <a:lnTo>
                    <a:pt x="43834" y="18371"/>
                  </a:lnTo>
                  <a:lnTo>
                    <a:pt x="43981" y="18182"/>
                  </a:lnTo>
                  <a:lnTo>
                    <a:pt x="44129" y="17971"/>
                  </a:lnTo>
                  <a:lnTo>
                    <a:pt x="44255" y="17740"/>
                  </a:lnTo>
                  <a:lnTo>
                    <a:pt x="44360" y="17529"/>
                  </a:lnTo>
                  <a:lnTo>
                    <a:pt x="44486" y="17277"/>
                  </a:lnTo>
                  <a:lnTo>
                    <a:pt x="44655" y="16793"/>
                  </a:lnTo>
                  <a:lnTo>
                    <a:pt x="44802" y="16267"/>
                  </a:lnTo>
                  <a:lnTo>
                    <a:pt x="44907" y="15720"/>
                  </a:lnTo>
                  <a:lnTo>
                    <a:pt x="44970" y="15151"/>
                  </a:lnTo>
                  <a:lnTo>
                    <a:pt x="45012" y="14562"/>
                  </a:lnTo>
                  <a:lnTo>
                    <a:pt x="45012" y="13973"/>
                  </a:lnTo>
                  <a:lnTo>
                    <a:pt x="44970" y="13384"/>
                  </a:lnTo>
                  <a:lnTo>
                    <a:pt x="44907" y="12795"/>
                  </a:lnTo>
                  <a:lnTo>
                    <a:pt x="44823" y="12205"/>
                  </a:lnTo>
                  <a:lnTo>
                    <a:pt x="44697" y="11637"/>
                  </a:lnTo>
                  <a:lnTo>
                    <a:pt x="44549" y="11069"/>
                  </a:lnTo>
                  <a:lnTo>
                    <a:pt x="44381" y="10522"/>
                  </a:lnTo>
                  <a:lnTo>
                    <a:pt x="44192" y="9996"/>
                  </a:lnTo>
                  <a:lnTo>
                    <a:pt x="43981" y="9512"/>
                  </a:lnTo>
                  <a:lnTo>
                    <a:pt x="43750" y="9049"/>
                  </a:lnTo>
                  <a:lnTo>
                    <a:pt x="43518" y="8628"/>
                  </a:lnTo>
                  <a:lnTo>
                    <a:pt x="43266" y="8270"/>
                  </a:lnTo>
                  <a:lnTo>
                    <a:pt x="43013" y="7933"/>
                  </a:lnTo>
                  <a:lnTo>
                    <a:pt x="42740" y="7618"/>
                  </a:lnTo>
                  <a:lnTo>
                    <a:pt x="42445" y="7302"/>
                  </a:lnTo>
                  <a:lnTo>
                    <a:pt x="42151" y="7029"/>
                  </a:lnTo>
                  <a:lnTo>
                    <a:pt x="41835" y="6776"/>
                  </a:lnTo>
                  <a:lnTo>
                    <a:pt x="41498" y="6524"/>
                  </a:lnTo>
                  <a:lnTo>
                    <a:pt x="41161" y="6313"/>
                  </a:lnTo>
                  <a:lnTo>
                    <a:pt x="40804" y="6124"/>
                  </a:lnTo>
                  <a:lnTo>
                    <a:pt x="40446" y="5976"/>
                  </a:lnTo>
                  <a:lnTo>
                    <a:pt x="40088" y="5829"/>
                  </a:lnTo>
                  <a:lnTo>
                    <a:pt x="39709" y="5703"/>
                  </a:lnTo>
                  <a:lnTo>
                    <a:pt x="39331" y="5619"/>
                  </a:lnTo>
                  <a:lnTo>
                    <a:pt x="38952" y="5556"/>
                  </a:lnTo>
                  <a:lnTo>
                    <a:pt x="38552" y="5513"/>
                  </a:lnTo>
                  <a:lnTo>
                    <a:pt x="38152" y="5492"/>
                  </a:lnTo>
                  <a:lnTo>
                    <a:pt x="37752" y="5513"/>
                  </a:lnTo>
                  <a:lnTo>
                    <a:pt x="37353" y="5556"/>
                  </a:lnTo>
                  <a:lnTo>
                    <a:pt x="36953" y="5619"/>
                  </a:lnTo>
                  <a:lnTo>
                    <a:pt x="36553" y="5703"/>
                  </a:lnTo>
                  <a:lnTo>
                    <a:pt x="36258" y="5808"/>
                  </a:lnTo>
                  <a:lnTo>
                    <a:pt x="35943" y="5913"/>
                  </a:lnTo>
                  <a:lnTo>
                    <a:pt x="35648" y="6040"/>
                  </a:lnTo>
                  <a:lnTo>
                    <a:pt x="35375" y="6187"/>
                  </a:lnTo>
                  <a:lnTo>
                    <a:pt x="35101" y="6355"/>
                  </a:lnTo>
                  <a:lnTo>
                    <a:pt x="34827" y="6524"/>
                  </a:lnTo>
                  <a:lnTo>
                    <a:pt x="34554" y="6713"/>
                  </a:lnTo>
                  <a:lnTo>
                    <a:pt x="34301" y="6923"/>
                  </a:lnTo>
                  <a:lnTo>
                    <a:pt x="34070" y="7155"/>
                  </a:lnTo>
                  <a:lnTo>
                    <a:pt x="33838" y="7386"/>
                  </a:lnTo>
                  <a:lnTo>
                    <a:pt x="33628" y="7618"/>
                  </a:lnTo>
                  <a:lnTo>
                    <a:pt x="33418" y="7870"/>
                  </a:lnTo>
                  <a:lnTo>
                    <a:pt x="33228" y="8144"/>
                  </a:lnTo>
                  <a:lnTo>
                    <a:pt x="33060" y="8417"/>
                  </a:lnTo>
                  <a:lnTo>
                    <a:pt x="32891" y="8691"/>
                  </a:lnTo>
                  <a:lnTo>
                    <a:pt x="32744" y="8986"/>
                  </a:lnTo>
                  <a:lnTo>
                    <a:pt x="32576" y="8165"/>
                  </a:lnTo>
                  <a:lnTo>
                    <a:pt x="32386" y="7365"/>
                  </a:lnTo>
                  <a:lnTo>
                    <a:pt x="32176" y="6608"/>
                  </a:lnTo>
                  <a:lnTo>
                    <a:pt x="31923" y="5892"/>
                  </a:lnTo>
                  <a:lnTo>
                    <a:pt x="31671" y="5219"/>
                  </a:lnTo>
                  <a:lnTo>
                    <a:pt x="31376" y="4567"/>
                  </a:lnTo>
                  <a:lnTo>
                    <a:pt x="31061" y="3956"/>
                  </a:lnTo>
                  <a:lnTo>
                    <a:pt x="30724" y="3388"/>
                  </a:lnTo>
                  <a:lnTo>
                    <a:pt x="30366" y="2862"/>
                  </a:lnTo>
                  <a:lnTo>
                    <a:pt x="29987" y="2378"/>
                  </a:lnTo>
                  <a:lnTo>
                    <a:pt x="29588" y="1915"/>
                  </a:lnTo>
                  <a:lnTo>
                    <a:pt x="29146" y="1494"/>
                  </a:lnTo>
                  <a:lnTo>
                    <a:pt x="28704" y="1115"/>
                  </a:lnTo>
                  <a:lnTo>
                    <a:pt x="28220" y="779"/>
                  </a:lnTo>
                  <a:lnTo>
                    <a:pt x="27715" y="463"/>
                  </a:lnTo>
                  <a:lnTo>
                    <a:pt x="27189" y="211"/>
                  </a:lnTo>
                  <a:lnTo>
                    <a:pt x="26957" y="126"/>
                  </a:lnTo>
                  <a:lnTo>
                    <a:pt x="26726" y="84"/>
                  </a:lnTo>
                  <a:lnTo>
                    <a:pt x="26473" y="84"/>
                  </a:lnTo>
                  <a:lnTo>
                    <a:pt x="26242" y="126"/>
                  </a:lnTo>
                  <a:lnTo>
                    <a:pt x="26010" y="190"/>
                  </a:lnTo>
                  <a:lnTo>
                    <a:pt x="25800" y="316"/>
                  </a:lnTo>
                  <a:lnTo>
                    <a:pt x="25610" y="463"/>
                  </a:lnTo>
                  <a:lnTo>
                    <a:pt x="25442" y="631"/>
                  </a:lnTo>
                  <a:lnTo>
                    <a:pt x="25358" y="758"/>
                  </a:lnTo>
                  <a:lnTo>
                    <a:pt x="25274" y="905"/>
                  </a:lnTo>
                  <a:lnTo>
                    <a:pt x="25211" y="1052"/>
                  </a:lnTo>
                  <a:lnTo>
                    <a:pt x="25190" y="1221"/>
                  </a:lnTo>
                  <a:lnTo>
                    <a:pt x="25169" y="1368"/>
                  </a:lnTo>
                  <a:lnTo>
                    <a:pt x="25169" y="1536"/>
                  </a:lnTo>
                  <a:lnTo>
                    <a:pt x="25169" y="1684"/>
                  </a:lnTo>
                  <a:lnTo>
                    <a:pt x="25211" y="1852"/>
                  </a:lnTo>
                  <a:lnTo>
                    <a:pt x="25421" y="2610"/>
                  </a:lnTo>
                  <a:lnTo>
                    <a:pt x="25505" y="2883"/>
                  </a:lnTo>
                  <a:lnTo>
                    <a:pt x="25126" y="2441"/>
                  </a:lnTo>
                  <a:lnTo>
                    <a:pt x="24706" y="2020"/>
                  </a:lnTo>
                  <a:lnTo>
                    <a:pt x="24264" y="1620"/>
                  </a:lnTo>
                  <a:lnTo>
                    <a:pt x="23822" y="1242"/>
                  </a:lnTo>
                  <a:lnTo>
                    <a:pt x="23338" y="884"/>
                  </a:lnTo>
                  <a:lnTo>
                    <a:pt x="22833" y="589"/>
                  </a:lnTo>
                  <a:lnTo>
                    <a:pt x="22328" y="316"/>
                  </a:lnTo>
                  <a:lnTo>
                    <a:pt x="21802" y="84"/>
                  </a:lnTo>
                  <a:lnTo>
                    <a:pt x="21591" y="21"/>
                  </a:lnTo>
                  <a:lnTo>
                    <a:pt x="2138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dist="47625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2" name="Google Shape;6862;p28"/>
            <p:cNvSpPr/>
            <p:nvPr/>
          </p:nvSpPr>
          <p:spPr>
            <a:xfrm>
              <a:off x="4509425" y="-2850977"/>
              <a:ext cx="1373993" cy="1508018"/>
            </a:xfrm>
            <a:custGeom>
              <a:avLst/>
              <a:gdLst/>
              <a:ahLst/>
              <a:cxnLst/>
              <a:rect l="l" t="t" r="r" b="b"/>
              <a:pathLst>
                <a:path w="39962" h="43876" extrusionOk="0">
                  <a:moveTo>
                    <a:pt x="19487" y="0"/>
                  </a:moveTo>
                  <a:lnTo>
                    <a:pt x="19634" y="400"/>
                  </a:lnTo>
                  <a:lnTo>
                    <a:pt x="19802" y="800"/>
                  </a:lnTo>
                  <a:lnTo>
                    <a:pt x="20013" y="1200"/>
                  </a:lnTo>
                  <a:lnTo>
                    <a:pt x="20223" y="1579"/>
                  </a:lnTo>
                  <a:lnTo>
                    <a:pt x="20434" y="1957"/>
                  </a:lnTo>
                  <a:lnTo>
                    <a:pt x="20644" y="2336"/>
                  </a:lnTo>
                  <a:lnTo>
                    <a:pt x="20833" y="2736"/>
                  </a:lnTo>
                  <a:lnTo>
                    <a:pt x="20981" y="3136"/>
                  </a:lnTo>
                  <a:lnTo>
                    <a:pt x="21086" y="3515"/>
                  </a:lnTo>
                  <a:lnTo>
                    <a:pt x="21149" y="3893"/>
                  </a:lnTo>
                  <a:lnTo>
                    <a:pt x="21170" y="4272"/>
                  </a:lnTo>
                  <a:lnTo>
                    <a:pt x="21149" y="4630"/>
                  </a:lnTo>
                  <a:lnTo>
                    <a:pt x="21107" y="5009"/>
                  </a:lnTo>
                  <a:lnTo>
                    <a:pt x="21044" y="5387"/>
                  </a:lnTo>
                  <a:lnTo>
                    <a:pt x="20960" y="5766"/>
                  </a:lnTo>
                  <a:lnTo>
                    <a:pt x="20854" y="6124"/>
                  </a:lnTo>
                  <a:lnTo>
                    <a:pt x="20960" y="6271"/>
                  </a:lnTo>
                  <a:lnTo>
                    <a:pt x="20981" y="6313"/>
                  </a:lnTo>
                  <a:lnTo>
                    <a:pt x="20981" y="6355"/>
                  </a:lnTo>
                  <a:lnTo>
                    <a:pt x="20939" y="6419"/>
                  </a:lnTo>
                  <a:lnTo>
                    <a:pt x="20918" y="6461"/>
                  </a:lnTo>
                  <a:lnTo>
                    <a:pt x="20875" y="6482"/>
                  </a:lnTo>
                  <a:lnTo>
                    <a:pt x="20791" y="6482"/>
                  </a:lnTo>
                  <a:lnTo>
                    <a:pt x="20497" y="6334"/>
                  </a:lnTo>
                  <a:lnTo>
                    <a:pt x="20223" y="6166"/>
                  </a:lnTo>
                  <a:lnTo>
                    <a:pt x="19971" y="5956"/>
                  </a:lnTo>
                  <a:lnTo>
                    <a:pt x="19739" y="5745"/>
                  </a:lnTo>
                  <a:lnTo>
                    <a:pt x="19529" y="5514"/>
                  </a:lnTo>
                  <a:lnTo>
                    <a:pt x="19318" y="5261"/>
                  </a:lnTo>
                  <a:lnTo>
                    <a:pt x="18939" y="4756"/>
                  </a:lnTo>
                  <a:lnTo>
                    <a:pt x="18540" y="4251"/>
                  </a:lnTo>
                  <a:lnTo>
                    <a:pt x="18350" y="3999"/>
                  </a:lnTo>
                  <a:lnTo>
                    <a:pt x="18140" y="3767"/>
                  </a:lnTo>
                  <a:lnTo>
                    <a:pt x="17908" y="3536"/>
                  </a:lnTo>
                  <a:lnTo>
                    <a:pt x="17677" y="3346"/>
                  </a:lnTo>
                  <a:lnTo>
                    <a:pt x="17403" y="3157"/>
                  </a:lnTo>
                  <a:lnTo>
                    <a:pt x="17109" y="3010"/>
                  </a:lnTo>
                  <a:lnTo>
                    <a:pt x="17614" y="4398"/>
                  </a:lnTo>
                  <a:lnTo>
                    <a:pt x="17866" y="5072"/>
                  </a:lnTo>
                  <a:lnTo>
                    <a:pt x="18077" y="5766"/>
                  </a:lnTo>
                  <a:lnTo>
                    <a:pt x="18161" y="6103"/>
                  </a:lnTo>
                  <a:lnTo>
                    <a:pt x="18224" y="6461"/>
                  </a:lnTo>
                  <a:lnTo>
                    <a:pt x="18287" y="6797"/>
                  </a:lnTo>
                  <a:lnTo>
                    <a:pt x="18329" y="7155"/>
                  </a:lnTo>
                  <a:lnTo>
                    <a:pt x="18350" y="7513"/>
                  </a:lnTo>
                  <a:lnTo>
                    <a:pt x="18329" y="7871"/>
                  </a:lnTo>
                  <a:lnTo>
                    <a:pt x="18308" y="8228"/>
                  </a:lnTo>
                  <a:lnTo>
                    <a:pt x="18245" y="8586"/>
                  </a:lnTo>
                  <a:lnTo>
                    <a:pt x="19550" y="7871"/>
                  </a:lnTo>
                  <a:lnTo>
                    <a:pt x="19634" y="7849"/>
                  </a:lnTo>
                  <a:lnTo>
                    <a:pt x="19697" y="7849"/>
                  </a:lnTo>
                  <a:lnTo>
                    <a:pt x="19781" y="7892"/>
                  </a:lnTo>
                  <a:lnTo>
                    <a:pt x="19823" y="7955"/>
                  </a:lnTo>
                  <a:lnTo>
                    <a:pt x="19844" y="8018"/>
                  </a:lnTo>
                  <a:lnTo>
                    <a:pt x="19844" y="8081"/>
                  </a:lnTo>
                  <a:lnTo>
                    <a:pt x="19823" y="8165"/>
                  </a:lnTo>
                  <a:lnTo>
                    <a:pt x="19760" y="8228"/>
                  </a:lnTo>
                  <a:lnTo>
                    <a:pt x="18098" y="9323"/>
                  </a:lnTo>
                  <a:lnTo>
                    <a:pt x="16414" y="10396"/>
                  </a:lnTo>
                  <a:lnTo>
                    <a:pt x="16688" y="10459"/>
                  </a:lnTo>
                  <a:lnTo>
                    <a:pt x="16961" y="10564"/>
                  </a:lnTo>
                  <a:lnTo>
                    <a:pt x="17235" y="10711"/>
                  </a:lnTo>
                  <a:lnTo>
                    <a:pt x="17466" y="10859"/>
                  </a:lnTo>
                  <a:lnTo>
                    <a:pt x="17677" y="11069"/>
                  </a:lnTo>
                  <a:lnTo>
                    <a:pt x="17866" y="11280"/>
                  </a:lnTo>
                  <a:lnTo>
                    <a:pt x="18014" y="11511"/>
                  </a:lnTo>
                  <a:lnTo>
                    <a:pt x="18056" y="11637"/>
                  </a:lnTo>
                  <a:lnTo>
                    <a:pt x="18098" y="11764"/>
                  </a:lnTo>
                  <a:lnTo>
                    <a:pt x="18182" y="12184"/>
                  </a:lnTo>
                  <a:lnTo>
                    <a:pt x="18245" y="12605"/>
                  </a:lnTo>
                  <a:lnTo>
                    <a:pt x="18245" y="13047"/>
                  </a:lnTo>
                  <a:lnTo>
                    <a:pt x="18203" y="13468"/>
                  </a:lnTo>
                  <a:lnTo>
                    <a:pt x="18140" y="13868"/>
                  </a:lnTo>
                  <a:lnTo>
                    <a:pt x="18035" y="14289"/>
                  </a:lnTo>
                  <a:lnTo>
                    <a:pt x="17908" y="14710"/>
                  </a:lnTo>
                  <a:lnTo>
                    <a:pt x="17740" y="15109"/>
                  </a:lnTo>
                  <a:lnTo>
                    <a:pt x="17572" y="15509"/>
                  </a:lnTo>
                  <a:lnTo>
                    <a:pt x="17361" y="15888"/>
                  </a:lnTo>
                  <a:lnTo>
                    <a:pt x="17151" y="16267"/>
                  </a:lnTo>
                  <a:lnTo>
                    <a:pt x="16919" y="16646"/>
                  </a:lnTo>
                  <a:lnTo>
                    <a:pt x="16688" y="17003"/>
                  </a:lnTo>
                  <a:lnTo>
                    <a:pt x="16435" y="17361"/>
                  </a:lnTo>
                  <a:lnTo>
                    <a:pt x="15909" y="18013"/>
                  </a:lnTo>
                  <a:lnTo>
                    <a:pt x="15594" y="18392"/>
                  </a:lnTo>
                  <a:lnTo>
                    <a:pt x="15257" y="18750"/>
                  </a:lnTo>
                  <a:lnTo>
                    <a:pt x="14878" y="19108"/>
                  </a:lnTo>
                  <a:lnTo>
                    <a:pt x="14499" y="19444"/>
                  </a:lnTo>
                  <a:lnTo>
                    <a:pt x="14121" y="19781"/>
                  </a:lnTo>
                  <a:lnTo>
                    <a:pt x="13700" y="20076"/>
                  </a:lnTo>
                  <a:lnTo>
                    <a:pt x="13279" y="20349"/>
                  </a:lnTo>
                  <a:lnTo>
                    <a:pt x="12837" y="20602"/>
                  </a:lnTo>
                  <a:lnTo>
                    <a:pt x="12374" y="20833"/>
                  </a:lnTo>
                  <a:lnTo>
                    <a:pt x="11911" y="21023"/>
                  </a:lnTo>
                  <a:lnTo>
                    <a:pt x="11448" y="21191"/>
                  </a:lnTo>
                  <a:lnTo>
                    <a:pt x="10964" y="21317"/>
                  </a:lnTo>
                  <a:lnTo>
                    <a:pt x="10459" y="21401"/>
                  </a:lnTo>
                  <a:lnTo>
                    <a:pt x="9975" y="21444"/>
                  </a:lnTo>
                  <a:lnTo>
                    <a:pt x="9470" y="21444"/>
                  </a:lnTo>
                  <a:lnTo>
                    <a:pt x="8965" y="21401"/>
                  </a:lnTo>
                  <a:lnTo>
                    <a:pt x="8418" y="21317"/>
                  </a:lnTo>
                  <a:lnTo>
                    <a:pt x="7829" y="21191"/>
                  </a:lnTo>
                  <a:lnTo>
                    <a:pt x="7555" y="21107"/>
                  </a:lnTo>
                  <a:lnTo>
                    <a:pt x="7260" y="21002"/>
                  </a:lnTo>
                  <a:lnTo>
                    <a:pt x="6987" y="20896"/>
                  </a:lnTo>
                  <a:lnTo>
                    <a:pt x="6713" y="20770"/>
                  </a:lnTo>
                  <a:lnTo>
                    <a:pt x="6440" y="20623"/>
                  </a:lnTo>
                  <a:lnTo>
                    <a:pt x="6187" y="20476"/>
                  </a:lnTo>
                  <a:lnTo>
                    <a:pt x="5956" y="20307"/>
                  </a:lnTo>
                  <a:lnTo>
                    <a:pt x="5724" y="20118"/>
                  </a:lnTo>
                  <a:lnTo>
                    <a:pt x="5514" y="19928"/>
                  </a:lnTo>
                  <a:lnTo>
                    <a:pt x="5324" y="19697"/>
                  </a:lnTo>
                  <a:lnTo>
                    <a:pt x="5177" y="19465"/>
                  </a:lnTo>
                  <a:lnTo>
                    <a:pt x="5030" y="19234"/>
                  </a:lnTo>
                  <a:lnTo>
                    <a:pt x="4420" y="19928"/>
                  </a:lnTo>
                  <a:lnTo>
                    <a:pt x="3830" y="20665"/>
                  </a:lnTo>
                  <a:lnTo>
                    <a:pt x="3283" y="21422"/>
                  </a:lnTo>
                  <a:lnTo>
                    <a:pt x="2757" y="22201"/>
                  </a:lnTo>
                  <a:lnTo>
                    <a:pt x="2252" y="23001"/>
                  </a:lnTo>
                  <a:lnTo>
                    <a:pt x="1810" y="23842"/>
                  </a:lnTo>
                  <a:lnTo>
                    <a:pt x="1368" y="24705"/>
                  </a:lnTo>
                  <a:lnTo>
                    <a:pt x="989" y="25610"/>
                  </a:lnTo>
                  <a:lnTo>
                    <a:pt x="800" y="26094"/>
                  </a:lnTo>
                  <a:lnTo>
                    <a:pt x="632" y="26578"/>
                  </a:lnTo>
                  <a:lnTo>
                    <a:pt x="484" y="27062"/>
                  </a:lnTo>
                  <a:lnTo>
                    <a:pt x="358" y="27546"/>
                  </a:lnTo>
                  <a:lnTo>
                    <a:pt x="253" y="28030"/>
                  </a:lnTo>
                  <a:lnTo>
                    <a:pt x="169" y="28493"/>
                  </a:lnTo>
                  <a:lnTo>
                    <a:pt x="106" y="28956"/>
                  </a:lnTo>
                  <a:lnTo>
                    <a:pt x="43" y="29398"/>
                  </a:lnTo>
                  <a:lnTo>
                    <a:pt x="22" y="29840"/>
                  </a:lnTo>
                  <a:lnTo>
                    <a:pt x="0" y="30282"/>
                  </a:lnTo>
                  <a:lnTo>
                    <a:pt x="0" y="30724"/>
                  </a:lnTo>
                  <a:lnTo>
                    <a:pt x="22" y="31166"/>
                  </a:lnTo>
                  <a:lnTo>
                    <a:pt x="64" y="31586"/>
                  </a:lnTo>
                  <a:lnTo>
                    <a:pt x="127" y="32007"/>
                  </a:lnTo>
                  <a:lnTo>
                    <a:pt x="190" y="32407"/>
                  </a:lnTo>
                  <a:lnTo>
                    <a:pt x="295" y="32807"/>
                  </a:lnTo>
                  <a:lnTo>
                    <a:pt x="400" y="33207"/>
                  </a:lnTo>
                  <a:lnTo>
                    <a:pt x="506" y="33607"/>
                  </a:lnTo>
                  <a:lnTo>
                    <a:pt x="653" y="33985"/>
                  </a:lnTo>
                  <a:lnTo>
                    <a:pt x="800" y="34364"/>
                  </a:lnTo>
                  <a:lnTo>
                    <a:pt x="947" y="34743"/>
                  </a:lnTo>
                  <a:lnTo>
                    <a:pt x="1137" y="35122"/>
                  </a:lnTo>
                  <a:lnTo>
                    <a:pt x="1326" y="35479"/>
                  </a:lnTo>
                  <a:lnTo>
                    <a:pt x="1537" y="35816"/>
                  </a:lnTo>
                  <a:lnTo>
                    <a:pt x="1747" y="36174"/>
                  </a:lnTo>
                  <a:lnTo>
                    <a:pt x="1979" y="36511"/>
                  </a:lnTo>
                  <a:lnTo>
                    <a:pt x="2210" y="36847"/>
                  </a:lnTo>
                  <a:lnTo>
                    <a:pt x="2463" y="37163"/>
                  </a:lnTo>
                  <a:lnTo>
                    <a:pt x="2736" y="37479"/>
                  </a:lnTo>
                  <a:lnTo>
                    <a:pt x="3010" y="37794"/>
                  </a:lnTo>
                  <a:lnTo>
                    <a:pt x="3599" y="38404"/>
                  </a:lnTo>
                  <a:lnTo>
                    <a:pt x="4209" y="38973"/>
                  </a:lnTo>
                  <a:lnTo>
                    <a:pt x="4883" y="39499"/>
                  </a:lnTo>
                  <a:lnTo>
                    <a:pt x="5577" y="40025"/>
                  </a:lnTo>
                  <a:lnTo>
                    <a:pt x="6292" y="40509"/>
                  </a:lnTo>
                  <a:lnTo>
                    <a:pt x="7050" y="40951"/>
                  </a:lnTo>
                  <a:lnTo>
                    <a:pt x="7829" y="41372"/>
                  </a:lnTo>
                  <a:lnTo>
                    <a:pt x="8628" y="41771"/>
                  </a:lnTo>
                  <a:lnTo>
                    <a:pt x="9449" y="42129"/>
                  </a:lnTo>
                  <a:lnTo>
                    <a:pt x="10291" y="42445"/>
                  </a:lnTo>
                  <a:lnTo>
                    <a:pt x="11153" y="42739"/>
                  </a:lnTo>
                  <a:lnTo>
                    <a:pt x="12016" y="43013"/>
                  </a:lnTo>
                  <a:lnTo>
                    <a:pt x="12879" y="43223"/>
                  </a:lnTo>
                  <a:lnTo>
                    <a:pt x="13763" y="43413"/>
                  </a:lnTo>
                  <a:lnTo>
                    <a:pt x="14647" y="43581"/>
                  </a:lnTo>
                  <a:lnTo>
                    <a:pt x="15530" y="43707"/>
                  </a:lnTo>
                  <a:lnTo>
                    <a:pt x="16414" y="43792"/>
                  </a:lnTo>
                  <a:lnTo>
                    <a:pt x="17235" y="43855"/>
                  </a:lnTo>
                  <a:lnTo>
                    <a:pt x="18098" y="43876"/>
                  </a:lnTo>
                  <a:lnTo>
                    <a:pt x="18961" y="43876"/>
                  </a:lnTo>
                  <a:lnTo>
                    <a:pt x="19865" y="43855"/>
                  </a:lnTo>
                  <a:lnTo>
                    <a:pt x="20770" y="43813"/>
                  </a:lnTo>
                  <a:lnTo>
                    <a:pt x="21696" y="43728"/>
                  </a:lnTo>
                  <a:lnTo>
                    <a:pt x="22622" y="43623"/>
                  </a:lnTo>
                  <a:lnTo>
                    <a:pt x="23569" y="43497"/>
                  </a:lnTo>
                  <a:lnTo>
                    <a:pt x="24516" y="43329"/>
                  </a:lnTo>
                  <a:lnTo>
                    <a:pt x="25463" y="43139"/>
                  </a:lnTo>
                  <a:lnTo>
                    <a:pt x="26389" y="42929"/>
                  </a:lnTo>
                  <a:lnTo>
                    <a:pt x="27336" y="42676"/>
                  </a:lnTo>
                  <a:lnTo>
                    <a:pt x="28262" y="42403"/>
                  </a:lnTo>
                  <a:lnTo>
                    <a:pt x="29167" y="42108"/>
                  </a:lnTo>
                  <a:lnTo>
                    <a:pt x="30071" y="41771"/>
                  </a:lnTo>
                  <a:lnTo>
                    <a:pt x="30955" y="41393"/>
                  </a:lnTo>
                  <a:lnTo>
                    <a:pt x="31818" y="40993"/>
                  </a:lnTo>
                  <a:lnTo>
                    <a:pt x="32639" y="40551"/>
                  </a:lnTo>
                  <a:lnTo>
                    <a:pt x="33438" y="40088"/>
                  </a:lnTo>
                  <a:lnTo>
                    <a:pt x="34217" y="39583"/>
                  </a:lnTo>
                  <a:lnTo>
                    <a:pt x="34953" y="39057"/>
                  </a:lnTo>
                  <a:lnTo>
                    <a:pt x="35311" y="38762"/>
                  </a:lnTo>
                  <a:lnTo>
                    <a:pt x="35648" y="38489"/>
                  </a:lnTo>
                  <a:lnTo>
                    <a:pt x="35985" y="38173"/>
                  </a:lnTo>
                  <a:lnTo>
                    <a:pt x="36321" y="37878"/>
                  </a:lnTo>
                  <a:lnTo>
                    <a:pt x="36616" y="37563"/>
                  </a:lnTo>
                  <a:lnTo>
                    <a:pt x="36932" y="37226"/>
                  </a:lnTo>
                  <a:lnTo>
                    <a:pt x="37205" y="36889"/>
                  </a:lnTo>
                  <a:lnTo>
                    <a:pt x="37500" y="36553"/>
                  </a:lnTo>
                  <a:lnTo>
                    <a:pt x="37752" y="36195"/>
                  </a:lnTo>
                  <a:lnTo>
                    <a:pt x="38005" y="35837"/>
                  </a:lnTo>
                  <a:lnTo>
                    <a:pt x="38236" y="35479"/>
                  </a:lnTo>
                  <a:lnTo>
                    <a:pt x="38468" y="35101"/>
                  </a:lnTo>
                  <a:lnTo>
                    <a:pt x="38678" y="34701"/>
                  </a:lnTo>
                  <a:lnTo>
                    <a:pt x="38868" y="34301"/>
                  </a:lnTo>
                  <a:lnTo>
                    <a:pt x="39057" y="33901"/>
                  </a:lnTo>
                  <a:lnTo>
                    <a:pt x="39225" y="33480"/>
                  </a:lnTo>
                  <a:lnTo>
                    <a:pt x="39373" y="33059"/>
                  </a:lnTo>
                  <a:lnTo>
                    <a:pt x="39499" y="32618"/>
                  </a:lnTo>
                  <a:lnTo>
                    <a:pt x="39604" y="32176"/>
                  </a:lnTo>
                  <a:lnTo>
                    <a:pt x="39709" y="31713"/>
                  </a:lnTo>
                  <a:lnTo>
                    <a:pt x="39793" y="31250"/>
                  </a:lnTo>
                  <a:lnTo>
                    <a:pt x="39857" y="30787"/>
                  </a:lnTo>
                  <a:lnTo>
                    <a:pt x="39920" y="30050"/>
                  </a:lnTo>
                  <a:lnTo>
                    <a:pt x="39962" y="29314"/>
                  </a:lnTo>
                  <a:lnTo>
                    <a:pt x="39962" y="28598"/>
                  </a:lnTo>
                  <a:lnTo>
                    <a:pt x="39941" y="27904"/>
                  </a:lnTo>
                  <a:lnTo>
                    <a:pt x="39899" y="27188"/>
                  </a:lnTo>
                  <a:lnTo>
                    <a:pt x="39814" y="26494"/>
                  </a:lnTo>
                  <a:lnTo>
                    <a:pt x="39730" y="25821"/>
                  </a:lnTo>
                  <a:lnTo>
                    <a:pt x="39604" y="25126"/>
                  </a:lnTo>
                  <a:lnTo>
                    <a:pt x="39436" y="24453"/>
                  </a:lnTo>
                  <a:lnTo>
                    <a:pt x="39267" y="23800"/>
                  </a:lnTo>
                  <a:lnTo>
                    <a:pt x="39078" y="23148"/>
                  </a:lnTo>
                  <a:lnTo>
                    <a:pt x="38846" y="22496"/>
                  </a:lnTo>
                  <a:lnTo>
                    <a:pt x="38615" y="21843"/>
                  </a:lnTo>
                  <a:lnTo>
                    <a:pt x="38341" y="21212"/>
                  </a:lnTo>
                  <a:lnTo>
                    <a:pt x="38068" y="20581"/>
                  </a:lnTo>
                  <a:lnTo>
                    <a:pt x="37773" y="19949"/>
                  </a:lnTo>
                  <a:lnTo>
                    <a:pt x="37458" y="19339"/>
                  </a:lnTo>
                  <a:lnTo>
                    <a:pt x="37121" y="18729"/>
                  </a:lnTo>
                  <a:lnTo>
                    <a:pt x="36784" y="18119"/>
                  </a:lnTo>
                  <a:lnTo>
                    <a:pt x="36426" y="17508"/>
                  </a:lnTo>
                  <a:lnTo>
                    <a:pt x="36048" y="16919"/>
                  </a:lnTo>
                  <a:lnTo>
                    <a:pt x="35648" y="16330"/>
                  </a:lnTo>
                  <a:lnTo>
                    <a:pt x="35248" y="15762"/>
                  </a:lnTo>
                  <a:lnTo>
                    <a:pt x="34848" y="15173"/>
                  </a:lnTo>
                  <a:lnTo>
                    <a:pt x="33985" y="14057"/>
                  </a:lnTo>
                  <a:lnTo>
                    <a:pt x="33102" y="12942"/>
                  </a:lnTo>
                  <a:lnTo>
                    <a:pt x="32176" y="11848"/>
                  </a:lnTo>
                  <a:lnTo>
                    <a:pt x="31250" y="10775"/>
                  </a:lnTo>
                  <a:lnTo>
                    <a:pt x="31166" y="10775"/>
                  </a:lnTo>
                  <a:lnTo>
                    <a:pt x="31145" y="10753"/>
                  </a:lnTo>
                  <a:lnTo>
                    <a:pt x="31124" y="10711"/>
                  </a:lnTo>
                  <a:lnTo>
                    <a:pt x="31103" y="10606"/>
                  </a:lnTo>
                  <a:lnTo>
                    <a:pt x="30156" y="9596"/>
                  </a:lnTo>
                  <a:lnTo>
                    <a:pt x="29230" y="8607"/>
                  </a:lnTo>
                  <a:lnTo>
                    <a:pt x="29145" y="8586"/>
                  </a:lnTo>
                  <a:lnTo>
                    <a:pt x="29082" y="8544"/>
                  </a:lnTo>
                  <a:lnTo>
                    <a:pt x="29019" y="8481"/>
                  </a:lnTo>
                  <a:lnTo>
                    <a:pt x="28977" y="8397"/>
                  </a:lnTo>
                  <a:lnTo>
                    <a:pt x="28935" y="8291"/>
                  </a:lnTo>
                  <a:lnTo>
                    <a:pt x="26704" y="5977"/>
                  </a:lnTo>
                  <a:lnTo>
                    <a:pt x="26704" y="5935"/>
                  </a:lnTo>
                  <a:lnTo>
                    <a:pt x="26704" y="5892"/>
                  </a:lnTo>
                  <a:lnTo>
                    <a:pt x="26789" y="5892"/>
                  </a:lnTo>
                  <a:lnTo>
                    <a:pt x="28788" y="7786"/>
                  </a:lnTo>
                  <a:lnTo>
                    <a:pt x="28640" y="7239"/>
                  </a:lnTo>
                  <a:lnTo>
                    <a:pt x="28514" y="6713"/>
                  </a:lnTo>
                  <a:lnTo>
                    <a:pt x="28283" y="5661"/>
                  </a:lnTo>
                  <a:lnTo>
                    <a:pt x="28135" y="5156"/>
                  </a:lnTo>
                  <a:lnTo>
                    <a:pt x="27967" y="4630"/>
                  </a:lnTo>
                  <a:lnTo>
                    <a:pt x="27757" y="4125"/>
                  </a:lnTo>
                  <a:lnTo>
                    <a:pt x="27651" y="3872"/>
                  </a:lnTo>
                  <a:lnTo>
                    <a:pt x="27504" y="3620"/>
                  </a:lnTo>
                  <a:lnTo>
                    <a:pt x="27231" y="3115"/>
                  </a:lnTo>
                  <a:lnTo>
                    <a:pt x="26957" y="2631"/>
                  </a:lnTo>
                  <a:lnTo>
                    <a:pt x="26641" y="2168"/>
                  </a:lnTo>
                  <a:lnTo>
                    <a:pt x="26326" y="1726"/>
                  </a:lnTo>
                  <a:lnTo>
                    <a:pt x="25989" y="1284"/>
                  </a:lnTo>
                  <a:lnTo>
                    <a:pt x="25631" y="884"/>
                  </a:lnTo>
                  <a:lnTo>
                    <a:pt x="25231" y="526"/>
                  </a:lnTo>
                  <a:lnTo>
                    <a:pt x="25021" y="337"/>
                  </a:lnTo>
                  <a:lnTo>
                    <a:pt x="24790" y="190"/>
                  </a:lnTo>
                  <a:lnTo>
                    <a:pt x="24916" y="821"/>
                  </a:lnTo>
                  <a:lnTo>
                    <a:pt x="25021" y="1431"/>
                  </a:lnTo>
                  <a:lnTo>
                    <a:pt x="25084" y="2063"/>
                  </a:lnTo>
                  <a:lnTo>
                    <a:pt x="25084" y="2378"/>
                  </a:lnTo>
                  <a:lnTo>
                    <a:pt x="25084" y="2694"/>
                  </a:lnTo>
                  <a:lnTo>
                    <a:pt x="25063" y="2988"/>
                  </a:lnTo>
                  <a:lnTo>
                    <a:pt x="25021" y="3304"/>
                  </a:lnTo>
                  <a:lnTo>
                    <a:pt x="24958" y="3599"/>
                  </a:lnTo>
                  <a:lnTo>
                    <a:pt x="24874" y="3893"/>
                  </a:lnTo>
                  <a:lnTo>
                    <a:pt x="24768" y="4188"/>
                  </a:lnTo>
                  <a:lnTo>
                    <a:pt x="24642" y="4483"/>
                  </a:lnTo>
                  <a:lnTo>
                    <a:pt x="24495" y="4777"/>
                  </a:lnTo>
                  <a:lnTo>
                    <a:pt x="24306" y="5051"/>
                  </a:lnTo>
                  <a:lnTo>
                    <a:pt x="24284" y="5051"/>
                  </a:lnTo>
                  <a:lnTo>
                    <a:pt x="24306" y="5114"/>
                  </a:lnTo>
                  <a:lnTo>
                    <a:pt x="24306" y="5177"/>
                  </a:lnTo>
                  <a:lnTo>
                    <a:pt x="24284" y="5240"/>
                  </a:lnTo>
                  <a:lnTo>
                    <a:pt x="24263" y="5282"/>
                  </a:lnTo>
                  <a:lnTo>
                    <a:pt x="24200" y="5324"/>
                  </a:lnTo>
                  <a:lnTo>
                    <a:pt x="24137" y="5345"/>
                  </a:lnTo>
                  <a:lnTo>
                    <a:pt x="24074" y="5324"/>
                  </a:lnTo>
                  <a:lnTo>
                    <a:pt x="24011" y="5303"/>
                  </a:lnTo>
                  <a:lnTo>
                    <a:pt x="23969" y="5240"/>
                  </a:lnTo>
                  <a:lnTo>
                    <a:pt x="23485" y="4546"/>
                  </a:lnTo>
                  <a:lnTo>
                    <a:pt x="23001" y="3809"/>
                  </a:lnTo>
                  <a:lnTo>
                    <a:pt x="22517" y="3052"/>
                  </a:lnTo>
                  <a:lnTo>
                    <a:pt x="22012" y="2336"/>
                  </a:lnTo>
                  <a:lnTo>
                    <a:pt x="21759" y="1978"/>
                  </a:lnTo>
                  <a:lnTo>
                    <a:pt x="21486" y="1642"/>
                  </a:lnTo>
                  <a:lnTo>
                    <a:pt x="21191" y="1326"/>
                  </a:lnTo>
                  <a:lnTo>
                    <a:pt x="20897" y="1010"/>
                  </a:lnTo>
                  <a:lnTo>
                    <a:pt x="20560" y="737"/>
                  </a:lnTo>
                  <a:lnTo>
                    <a:pt x="20223" y="463"/>
                  </a:lnTo>
                  <a:lnTo>
                    <a:pt x="19865" y="232"/>
                  </a:lnTo>
                  <a:lnTo>
                    <a:pt x="1948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3" name="Google Shape;6863;p28"/>
            <p:cNvSpPr/>
            <p:nvPr/>
          </p:nvSpPr>
          <p:spPr>
            <a:xfrm>
              <a:off x="5257600" y="-2495165"/>
              <a:ext cx="429816" cy="464373"/>
            </a:xfrm>
            <a:custGeom>
              <a:avLst/>
              <a:gdLst/>
              <a:ahLst/>
              <a:cxnLst/>
              <a:rect l="l" t="t" r="r" b="b"/>
              <a:pathLst>
                <a:path w="12501" h="13511" extrusionOk="0">
                  <a:moveTo>
                    <a:pt x="3620" y="1"/>
                  </a:moveTo>
                  <a:lnTo>
                    <a:pt x="3262" y="43"/>
                  </a:lnTo>
                  <a:lnTo>
                    <a:pt x="2925" y="85"/>
                  </a:lnTo>
                  <a:lnTo>
                    <a:pt x="2610" y="169"/>
                  </a:lnTo>
                  <a:lnTo>
                    <a:pt x="2294" y="274"/>
                  </a:lnTo>
                  <a:lnTo>
                    <a:pt x="1999" y="422"/>
                  </a:lnTo>
                  <a:lnTo>
                    <a:pt x="1705" y="611"/>
                  </a:lnTo>
                  <a:lnTo>
                    <a:pt x="1452" y="821"/>
                  </a:lnTo>
                  <a:lnTo>
                    <a:pt x="1200" y="1074"/>
                  </a:lnTo>
                  <a:lnTo>
                    <a:pt x="989" y="1347"/>
                  </a:lnTo>
                  <a:lnTo>
                    <a:pt x="779" y="1663"/>
                  </a:lnTo>
                  <a:lnTo>
                    <a:pt x="611" y="2042"/>
                  </a:lnTo>
                  <a:lnTo>
                    <a:pt x="442" y="2442"/>
                  </a:lnTo>
                  <a:lnTo>
                    <a:pt x="337" y="2884"/>
                  </a:lnTo>
                  <a:lnTo>
                    <a:pt x="295" y="2926"/>
                  </a:lnTo>
                  <a:lnTo>
                    <a:pt x="274" y="2968"/>
                  </a:lnTo>
                  <a:lnTo>
                    <a:pt x="232" y="2989"/>
                  </a:lnTo>
                  <a:lnTo>
                    <a:pt x="169" y="2989"/>
                  </a:lnTo>
                  <a:lnTo>
                    <a:pt x="84" y="3452"/>
                  </a:lnTo>
                  <a:lnTo>
                    <a:pt x="21" y="3936"/>
                  </a:lnTo>
                  <a:lnTo>
                    <a:pt x="0" y="4441"/>
                  </a:lnTo>
                  <a:lnTo>
                    <a:pt x="21" y="4946"/>
                  </a:lnTo>
                  <a:lnTo>
                    <a:pt x="63" y="5451"/>
                  </a:lnTo>
                  <a:lnTo>
                    <a:pt x="148" y="5977"/>
                  </a:lnTo>
                  <a:lnTo>
                    <a:pt x="253" y="6482"/>
                  </a:lnTo>
                  <a:lnTo>
                    <a:pt x="400" y="7008"/>
                  </a:lnTo>
                  <a:lnTo>
                    <a:pt x="568" y="7534"/>
                  </a:lnTo>
                  <a:lnTo>
                    <a:pt x="779" y="8039"/>
                  </a:lnTo>
                  <a:lnTo>
                    <a:pt x="1010" y="8544"/>
                  </a:lnTo>
                  <a:lnTo>
                    <a:pt x="1263" y="9049"/>
                  </a:lnTo>
                  <a:lnTo>
                    <a:pt x="1536" y="9533"/>
                  </a:lnTo>
                  <a:lnTo>
                    <a:pt x="1831" y="9996"/>
                  </a:lnTo>
                  <a:lnTo>
                    <a:pt x="2168" y="10438"/>
                  </a:lnTo>
                  <a:lnTo>
                    <a:pt x="2504" y="10880"/>
                  </a:lnTo>
                  <a:lnTo>
                    <a:pt x="2883" y="11280"/>
                  </a:lnTo>
                  <a:lnTo>
                    <a:pt x="3262" y="11659"/>
                  </a:lnTo>
                  <a:lnTo>
                    <a:pt x="3683" y="12016"/>
                  </a:lnTo>
                  <a:lnTo>
                    <a:pt x="4104" y="12332"/>
                  </a:lnTo>
                  <a:lnTo>
                    <a:pt x="4546" y="12627"/>
                  </a:lnTo>
                  <a:lnTo>
                    <a:pt x="4988" y="12879"/>
                  </a:lnTo>
                  <a:lnTo>
                    <a:pt x="5472" y="13090"/>
                  </a:lnTo>
                  <a:lnTo>
                    <a:pt x="5956" y="13258"/>
                  </a:lnTo>
                  <a:lnTo>
                    <a:pt x="6440" y="13384"/>
                  </a:lnTo>
                  <a:lnTo>
                    <a:pt x="6945" y="13468"/>
                  </a:lnTo>
                  <a:lnTo>
                    <a:pt x="7197" y="13489"/>
                  </a:lnTo>
                  <a:lnTo>
                    <a:pt x="7471" y="13510"/>
                  </a:lnTo>
                  <a:lnTo>
                    <a:pt x="7723" y="13489"/>
                  </a:lnTo>
                  <a:lnTo>
                    <a:pt x="7997" y="13489"/>
                  </a:lnTo>
                  <a:lnTo>
                    <a:pt x="8249" y="13447"/>
                  </a:lnTo>
                  <a:lnTo>
                    <a:pt x="8523" y="13405"/>
                  </a:lnTo>
                  <a:lnTo>
                    <a:pt x="8796" y="13342"/>
                  </a:lnTo>
                  <a:lnTo>
                    <a:pt x="9070" y="13279"/>
                  </a:lnTo>
                  <a:lnTo>
                    <a:pt x="9344" y="13195"/>
                  </a:lnTo>
                  <a:lnTo>
                    <a:pt x="9596" y="13090"/>
                  </a:lnTo>
                  <a:lnTo>
                    <a:pt x="9870" y="12963"/>
                  </a:lnTo>
                  <a:lnTo>
                    <a:pt x="10164" y="12837"/>
                  </a:lnTo>
                  <a:lnTo>
                    <a:pt x="10501" y="12648"/>
                  </a:lnTo>
                  <a:lnTo>
                    <a:pt x="10817" y="12416"/>
                  </a:lnTo>
                  <a:lnTo>
                    <a:pt x="11090" y="12185"/>
                  </a:lnTo>
                  <a:lnTo>
                    <a:pt x="11343" y="11932"/>
                  </a:lnTo>
                  <a:lnTo>
                    <a:pt x="11574" y="11659"/>
                  </a:lnTo>
                  <a:lnTo>
                    <a:pt x="11785" y="11364"/>
                  </a:lnTo>
                  <a:lnTo>
                    <a:pt x="11953" y="11069"/>
                  </a:lnTo>
                  <a:lnTo>
                    <a:pt x="12100" y="10754"/>
                  </a:lnTo>
                  <a:lnTo>
                    <a:pt x="12226" y="10438"/>
                  </a:lnTo>
                  <a:lnTo>
                    <a:pt x="12311" y="10101"/>
                  </a:lnTo>
                  <a:lnTo>
                    <a:pt x="12395" y="9765"/>
                  </a:lnTo>
                  <a:lnTo>
                    <a:pt x="12458" y="9407"/>
                  </a:lnTo>
                  <a:lnTo>
                    <a:pt x="12479" y="9049"/>
                  </a:lnTo>
                  <a:lnTo>
                    <a:pt x="12500" y="8692"/>
                  </a:lnTo>
                  <a:lnTo>
                    <a:pt x="12479" y="8334"/>
                  </a:lnTo>
                  <a:lnTo>
                    <a:pt x="12458" y="7955"/>
                  </a:lnTo>
                  <a:lnTo>
                    <a:pt x="12395" y="7576"/>
                  </a:lnTo>
                  <a:lnTo>
                    <a:pt x="12332" y="7219"/>
                  </a:lnTo>
                  <a:lnTo>
                    <a:pt x="12269" y="6840"/>
                  </a:lnTo>
                  <a:lnTo>
                    <a:pt x="12163" y="6482"/>
                  </a:lnTo>
                  <a:lnTo>
                    <a:pt x="12058" y="6124"/>
                  </a:lnTo>
                  <a:lnTo>
                    <a:pt x="11932" y="5767"/>
                  </a:lnTo>
                  <a:lnTo>
                    <a:pt x="11785" y="5430"/>
                  </a:lnTo>
                  <a:lnTo>
                    <a:pt x="11637" y="5072"/>
                  </a:lnTo>
                  <a:lnTo>
                    <a:pt x="11469" y="4756"/>
                  </a:lnTo>
                  <a:lnTo>
                    <a:pt x="11280" y="4420"/>
                  </a:lnTo>
                  <a:lnTo>
                    <a:pt x="11090" y="4125"/>
                  </a:lnTo>
                  <a:lnTo>
                    <a:pt x="10901" y="3831"/>
                  </a:lnTo>
                  <a:lnTo>
                    <a:pt x="10690" y="3536"/>
                  </a:lnTo>
                  <a:lnTo>
                    <a:pt x="10480" y="3283"/>
                  </a:lnTo>
                  <a:lnTo>
                    <a:pt x="10269" y="3031"/>
                  </a:lnTo>
                  <a:lnTo>
                    <a:pt x="10038" y="2799"/>
                  </a:lnTo>
                  <a:lnTo>
                    <a:pt x="9806" y="2568"/>
                  </a:lnTo>
                  <a:lnTo>
                    <a:pt x="9533" y="2358"/>
                  </a:lnTo>
                  <a:lnTo>
                    <a:pt x="9259" y="2126"/>
                  </a:lnTo>
                  <a:lnTo>
                    <a:pt x="8965" y="1916"/>
                  </a:lnTo>
                  <a:lnTo>
                    <a:pt x="8333" y="1495"/>
                  </a:lnTo>
                  <a:lnTo>
                    <a:pt x="7997" y="1284"/>
                  </a:lnTo>
                  <a:lnTo>
                    <a:pt x="7639" y="1095"/>
                  </a:lnTo>
                  <a:lnTo>
                    <a:pt x="7281" y="927"/>
                  </a:lnTo>
                  <a:lnTo>
                    <a:pt x="6924" y="758"/>
                  </a:lnTo>
                  <a:lnTo>
                    <a:pt x="6566" y="590"/>
                  </a:lnTo>
                  <a:lnTo>
                    <a:pt x="6187" y="464"/>
                  </a:lnTo>
                  <a:lnTo>
                    <a:pt x="5829" y="337"/>
                  </a:lnTo>
                  <a:lnTo>
                    <a:pt x="5451" y="232"/>
                  </a:lnTo>
                  <a:lnTo>
                    <a:pt x="5072" y="148"/>
                  </a:lnTo>
                  <a:lnTo>
                    <a:pt x="4693" y="64"/>
                  </a:lnTo>
                  <a:lnTo>
                    <a:pt x="4335" y="22"/>
                  </a:lnTo>
                  <a:lnTo>
                    <a:pt x="397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4" name="Google Shape;6864;p28"/>
            <p:cNvSpPr/>
            <p:nvPr/>
          </p:nvSpPr>
          <p:spPr>
            <a:xfrm>
              <a:off x="4701154" y="-2477088"/>
              <a:ext cx="417507" cy="337067"/>
            </a:xfrm>
            <a:custGeom>
              <a:avLst/>
              <a:gdLst/>
              <a:ahLst/>
              <a:cxnLst/>
              <a:rect l="l" t="t" r="r" b="b"/>
              <a:pathLst>
                <a:path w="12143" h="9807" extrusionOk="0">
                  <a:moveTo>
                    <a:pt x="10523" y="1"/>
                  </a:moveTo>
                  <a:lnTo>
                    <a:pt x="10333" y="22"/>
                  </a:lnTo>
                  <a:lnTo>
                    <a:pt x="10123" y="64"/>
                  </a:lnTo>
                  <a:lnTo>
                    <a:pt x="9891" y="127"/>
                  </a:lnTo>
                  <a:lnTo>
                    <a:pt x="8397" y="1095"/>
                  </a:lnTo>
                  <a:lnTo>
                    <a:pt x="6903" y="2105"/>
                  </a:lnTo>
                  <a:lnTo>
                    <a:pt x="5451" y="3136"/>
                  </a:lnTo>
                  <a:lnTo>
                    <a:pt x="4715" y="3662"/>
                  </a:lnTo>
                  <a:lnTo>
                    <a:pt x="4020" y="4188"/>
                  </a:lnTo>
                  <a:lnTo>
                    <a:pt x="3936" y="4294"/>
                  </a:lnTo>
                  <a:lnTo>
                    <a:pt x="3873" y="4315"/>
                  </a:lnTo>
                  <a:lnTo>
                    <a:pt x="3810" y="4336"/>
                  </a:lnTo>
                  <a:lnTo>
                    <a:pt x="2821" y="5156"/>
                  </a:lnTo>
                  <a:lnTo>
                    <a:pt x="1832" y="5998"/>
                  </a:lnTo>
                  <a:lnTo>
                    <a:pt x="1369" y="6419"/>
                  </a:lnTo>
                  <a:lnTo>
                    <a:pt x="906" y="6861"/>
                  </a:lnTo>
                  <a:lnTo>
                    <a:pt x="443" y="7303"/>
                  </a:lnTo>
                  <a:lnTo>
                    <a:pt x="1" y="7766"/>
                  </a:lnTo>
                  <a:lnTo>
                    <a:pt x="106" y="8039"/>
                  </a:lnTo>
                  <a:lnTo>
                    <a:pt x="232" y="8292"/>
                  </a:lnTo>
                  <a:lnTo>
                    <a:pt x="401" y="8523"/>
                  </a:lnTo>
                  <a:lnTo>
                    <a:pt x="569" y="8713"/>
                  </a:lnTo>
                  <a:lnTo>
                    <a:pt x="737" y="8902"/>
                  </a:lnTo>
                  <a:lnTo>
                    <a:pt x="948" y="9070"/>
                  </a:lnTo>
                  <a:lnTo>
                    <a:pt x="1158" y="9218"/>
                  </a:lnTo>
                  <a:lnTo>
                    <a:pt x="1390" y="9344"/>
                  </a:lnTo>
                  <a:lnTo>
                    <a:pt x="1621" y="9470"/>
                  </a:lnTo>
                  <a:lnTo>
                    <a:pt x="1874" y="9554"/>
                  </a:lnTo>
                  <a:lnTo>
                    <a:pt x="2147" y="9639"/>
                  </a:lnTo>
                  <a:lnTo>
                    <a:pt x="2421" y="9702"/>
                  </a:lnTo>
                  <a:lnTo>
                    <a:pt x="2694" y="9744"/>
                  </a:lnTo>
                  <a:lnTo>
                    <a:pt x="2968" y="9786"/>
                  </a:lnTo>
                  <a:lnTo>
                    <a:pt x="3263" y="9807"/>
                  </a:lnTo>
                  <a:lnTo>
                    <a:pt x="3536" y="9807"/>
                  </a:lnTo>
                  <a:lnTo>
                    <a:pt x="4125" y="9786"/>
                  </a:lnTo>
                  <a:lnTo>
                    <a:pt x="4715" y="9702"/>
                  </a:lnTo>
                  <a:lnTo>
                    <a:pt x="5304" y="9597"/>
                  </a:lnTo>
                  <a:lnTo>
                    <a:pt x="5851" y="9449"/>
                  </a:lnTo>
                  <a:lnTo>
                    <a:pt x="6398" y="9281"/>
                  </a:lnTo>
                  <a:lnTo>
                    <a:pt x="6882" y="9091"/>
                  </a:lnTo>
                  <a:lnTo>
                    <a:pt x="7345" y="8881"/>
                  </a:lnTo>
                  <a:lnTo>
                    <a:pt x="7724" y="8650"/>
                  </a:lnTo>
                  <a:lnTo>
                    <a:pt x="8208" y="8334"/>
                  </a:lnTo>
                  <a:lnTo>
                    <a:pt x="8650" y="7955"/>
                  </a:lnTo>
                  <a:lnTo>
                    <a:pt x="9071" y="7576"/>
                  </a:lnTo>
                  <a:lnTo>
                    <a:pt x="9491" y="7155"/>
                  </a:lnTo>
                  <a:lnTo>
                    <a:pt x="9870" y="6735"/>
                  </a:lnTo>
                  <a:lnTo>
                    <a:pt x="10249" y="6272"/>
                  </a:lnTo>
                  <a:lnTo>
                    <a:pt x="10586" y="5809"/>
                  </a:lnTo>
                  <a:lnTo>
                    <a:pt x="10922" y="5346"/>
                  </a:lnTo>
                  <a:lnTo>
                    <a:pt x="11070" y="5114"/>
                  </a:lnTo>
                  <a:lnTo>
                    <a:pt x="11196" y="4862"/>
                  </a:lnTo>
                  <a:lnTo>
                    <a:pt x="11449" y="4357"/>
                  </a:lnTo>
                  <a:lnTo>
                    <a:pt x="11680" y="3831"/>
                  </a:lnTo>
                  <a:lnTo>
                    <a:pt x="11869" y="3305"/>
                  </a:lnTo>
                  <a:lnTo>
                    <a:pt x="11975" y="2947"/>
                  </a:lnTo>
                  <a:lnTo>
                    <a:pt x="12059" y="2589"/>
                  </a:lnTo>
                  <a:lnTo>
                    <a:pt x="12101" y="2231"/>
                  </a:lnTo>
                  <a:lnTo>
                    <a:pt x="12143" y="1874"/>
                  </a:lnTo>
                  <a:lnTo>
                    <a:pt x="12080" y="1579"/>
                  </a:lnTo>
                  <a:lnTo>
                    <a:pt x="12017" y="1326"/>
                  </a:lnTo>
                  <a:lnTo>
                    <a:pt x="11933" y="1095"/>
                  </a:lnTo>
                  <a:lnTo>
                    <a:pt x="11827" y="885"/>
                  </a:lnTo>
                  <a:lnTo>
                    <a:pt x="11743" y="695"/>
                  </a:lnTo>
                  <a:lnTo>
                    <a:pt x="11617" y="527"/>
                  </a:lnTo>
                  <a:lnTo>
                    <a:pt x="11491" y="380"/>
                  </a:lnTo>
                  <a:lnTo>
                    <a:pt x="11364" y="274"/>
                  </a:lnTo>
                  <a:lnTo>
                    <a:pt x="11217" y="169"/>
                  </a:lnTo>
                  <a:lnTo>
                    <a:pt x="11070" y="106"/>
                  </a:lnTo>
                  <a:lnTo>
                    <a:pt x="10901" y="43"/>
                  </a:lnTo>
                  <a:lnTo>
                    <a:pt x="10712" y="22"/>
                  </a:lnTo>
                  <a:lnTo>
                    <a:pt x="1052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5" name="Google Shape;6865;p28"/>
            <p:cNvSpPr/>
            <p:nvPr/>
          </p:nvSpPr>
          <p:spPr>
            <a:xfrm>
              <a:off x="4465998" y="-2883523"/>
              <a:ext cx="1474597" cy="1591194"/>
            </a:xfrm>
            <a:custGeom>
              <a:avLst/>
              <a:gdLst/>
              <a:ahLst/>
              <a:cxnLst/>
              <a:rect l="l" t="t" r="r" b="b"/>
              <a:pathLst>
                <a:path w="42888" h="46296" extrusionOk="0">
                  <a:moveTo>
                    <a:pt x="13448" y="10480"/>
                  </a:moveTo>
                  <a:lnTo>
                    <a:pt x="13574" y="10564"/>
                  </a:lnTo>
                  <a:lnTo>
                    <a:pt x="13700" y="10669"/>
                  </a:lnTo>
                  <a:lnTo>
                    <a:pt x="13826" y="10985"/>
                  </a:lnTo>
                  <a:lnTo>
                    <a:pt x="13911" y="11280"/>
                  </a:lnTo>
                  <a:lnTo>
                    <a:pt x="13953" y="11595"/>
                  </a:lnTo>
                  <a:lnTo>
                    <a:pt x="13953" y="11911"/>
                  </a:lnTo>
                  <a:lnTo>
                    <a:pt x="13911" y="12227"/>
                  </a:lnTo>
                  <a:lnTo>
                    <a:pt x="13868" y="12521"/>
                  </a:lnTo>
                  <a:lnTo>
                    <a:pt x="13784" y="12837"/>
                  </a:lnTo>
                  <a:lnTo>
                    <a:pt x="13658" y="13174"/>
                  </a:lnTo>
                  <a:lnTo>
                    <a:pt x="12900" y="13700"/>
                  </a:lnTo>
                  <a:lnTo>
                    <a:pt x="12164" y="14226"/>
                  </a:lnTo>
                  <a:lnTo>
                    <a:pt x="11406" y="14773"/>
                  </a:lnTo>
                  <a:lnTo>
                    <a:pt x="10691" y="15341"/>
                  </a:lnTo>
                  <a:lnTo>
                    <a:pt x="10501" y="14962"/>
                  </a:lnTo>
                  <a:lnTo>
                    <a:pt x="10354" y="14604"/>
                  </a:lnTo>
                  <a:lnTo>
                    <a:pt x="10228" y="14247"/>
                  </a:lnTo>
                  <a:lnTo>
                    <a:pt x="10186" y="14057"/>
                  </a:lnTo>
                  <a:lnTo>
                    <a:pt x="10165" y="13868"/>
                  </a:lnTo>
                  <a:lnTo>
                    <a:pt x="10144" y="13679"/>
                  </a:lnTo>
                  <a:lnTo>
                    <a:pt x="10144" y="13510"/>
                  </a:lnTo>
                  <a:lnTo>
                    <a:pt x="10165" y="13321"/>
                  </a:lnTo>
                  <a:lnTo>
                    <a:pt x="10207" y="13131"/>
                  </a:lnTo>
                  <a:lnTo>
                    <a:pt x="10270" y="12942"/>
                  </a:lnTo>
                  <a:lnTo>
                    <a:pt x="10354" y="12732"/>
                  </a:lnTo>
                  <a:lnTo>
                    <a:pt x="10438" y="12542"/>
                  </a:lnTo>
                  <a:lnTo>
                    <a:pt x="10565" y="12353"/>
                  </a:lnTo>
                  <a:lnTo>
                    <a:pt x="10817" y="11995"/>
                  </a:lnTo>
                  <a:lnTo>
                    <a:pt x="11091" y="11658"/>
                  </a:lnTo>
                  <a:lnTo>
                    <a:pt x="11406" y="11343"/>
                  </a:lnTo>
                  <a:lnTo>
                    <a:pt x="11554" y="11195"/>
                  </a:lnTo>
                  <a:lnTo>
                    <a:pt x="11743" y="11048"/>
                  </a:lnTo>
                  <a:lnTo>
                    <a:pt x="11911" y="10922"/>
                  </a:lnTo>
                  <a:lnTo>
                    <a:pt x="12101" y="10817"/>
                  </a:lnTo>
                  <a:lnTo>
                    <a:pt x="12290" y="10732"/>
                  </a:lnTo>
                  <a:lnTo>
                    <a:pt x="12480" y="10648"/>
                  </a:lnTo>
                  <a:lnTo>
                    <a:pt x="12690" y="10585"/>
                  </a:lnTo>
                  <a:lnTo>
                    <a:pt x="12900" y="10543"/>
                  </a:lnTo>
                  <a:lnTo>
                    <a:pt x="13111" y="10522"/>
                  </a:lnTo>
                  <a:lnTo>
                    <a:pt x="13342" y="10543"/>
                  </a:lnTo>
                  <a:lnTo>
                    <a:pt x="13405" y="10522"/>
                  </a:lnTo>
                  <a:lnTo>
                    <a:pt x="13448" y="10480"/>
                  </a:lnTo>
                  <a:close/>
                  <a:moveTo>
                    <a:pt x="35101" y="10375"/>
                  </a:moveTo>
                  <a:lnTo>
                    <a:pt x="35312" y="10480"/>
                  </a:lnTo>
                  <a:lnTo>
                    <a:pt x="35501" y="10606"/>
                  </a:lnTo>
                  <a:lnTo>
                    <a:pt x="35690" y="10754"/>
                  </a:lnTo>
                  <a:lnTo>
                    <a:pt x="35859" y="10880"/>
                  </a:lnTo>
                  <a:lnTo>
                    <a:pt x="36006" y="11048"/>
                  </a:lnTo>
                  <a:lnTo>
                    <a:pt x="36153" y="11195"/>
                  </a:lnTo>
                  <a:lnTo>
                    <a:pt x="36406" y="11532"/>
                  </a:lnTo>
                  <a:lnTo>
                    <a:pt x="36637" y="11890"/>
                  </a:lnTo>
                  <a:lnTo>
                    <a:pt x="36827" y="12269"/>
                  </a:lnTo>
                  <a:lnTo>
                    <a:pt x="37016" y="12690"/>
                  </a:lnTo>
                  <a:lnTo>
                    <a:pt x="37184" y="13131"/>
                  </a:lnTo>
                  <a:lnTo>
                    <a:pt x="37248" y="13342"/>
                  </a:lnTo>
                  <a:lnTo>
                    <a:pt x="37290" y="13531"/>
                  </a:lnTo>
                  <a:lnTo>
                    <a:pt x="37311" y="13721"/>
                  </a:lnTo>
                  <a:lnTo>
                    <a:pt x="37332" y="13910"/>
                  </a:lnTo>
                  <a:lnTo>
                    <a:pt x="37332" y="14268"/>
                  </a:lnTo>
                  <a:lnTo>
                    <a:pt x="37290" y="14647"/>
                  </a:lnTo>
                  <a:lnTo>
                    <a:pt x="37184" y="15362"/>
                  </a:lnTo>
                  <a:lnTo>
                    <a:pt x="37142" y="15720"/>
                  </a:lnTo>
                  <a:lnTo>
                    <a:pt x="37121" y="16077"/>
                  </a:lnTo>
                  <a:lnTo>
                    <a:pt x="36280" y="15046"/>
                  </a:lnTo>
                  <a:lnTo>
                    <a:pt x="35396" y="14036"/>
                  </a:lnTo>
                  <a:lnTo>
                    <a:pt x="34470" y="13068"/>
                  </a:lnTo>
                  <a:lnTo>
                    <a:pt x="33544" y="12100"/>
                  </a:lnTo>
                  <a:lnTo>
                    <a:pt x="33923" y="11637"/>
                  </a:lnTo>
                  <a:lnTo>
                    <a:pt x="34280" y="11195"/>
                  </a:lnTo>
                  <a:lnTo>
                    <a:pt x="34659" y="10754"/>
                  </a:lnTo>
                  <a:lnTo>
                    <a:pt x="34870" y="10564"/>
                  </a:lnTo>
                  <a:lnTo>
                    <a:pt x="35101" y="10375"/>
                  </a:lnTo>
                  <a:close/>
                  <a:moveTo>
                    <a:pt x="37163" y="6650"/>
                  </a:moveTo>
                  <a:lnTo>
                    <a:pt x="37458" y="6671"/>
                  </a:lnTo>
                  <a:lnTo>
                    <a:pt x="37732" y="6692"/>
                  </a:lnTo>
                  <a:lnTo>
                    <a:pt x="38005" y="6734"/>
                  </a:lnTo>
                  <a:lnTo>
                    <a:pt x="38279" y="6797"/>
                  </a:lnTo>
                  <a:lnTo>
                    <a:pt x="38552" y="6903"/>
                  </a:lnTo>
                  <a:lnTo>
                    <a:pt x="38826" y="7008"/>
                  </a:lnTo>
                  <a:lnTo>
                    <a:pt x="39078" y="7155"/>
                  </a:lnTo>
                  <a:lnTo>
                    <a:pt x="39289" y="7281"/>
                  </a:lnTo>
                  <a:lnTo>
                    <a:pt x="39478" y="7408"/>
                  </a:lnTo>
                  <a:lnTo>
                    <a:pt x="39668" y="7576"/>
                  </a:lnTo>
                  <a:lnTo>
                    <a:pt x="39836" y="7723"/>
                  </a:lnTo>
                  <a:lnTo>
                    <a:pt x="40004" y="7913"/>
                  </a:lnTo>
                  <a:lnTo>
                    <a:pt x="40173" y="8081"/>
                  </a:lnTo>
                  <a:lnTo>
                    <a:pt x="40467" y="8481"/>
                  </a:lnTo>
                  <a:lnTo>
                    <a:pt x="40720" y="8902"/>
                  </a:lnTo>
                  <a:lnTo>
                    <a:pt x="40951" y="9323"/>
                  </a:lnTo>
                  <a:lnTo>
                    <a:pt x="41141" y="9764"/>
                  </a:lnTo>
                  <a:lnTo>
                    <a:pt x="41309" y="10227"/>
                  </a:lnTo>
                  <a:lnTo>
                    <a:pt x="41456" y="10732"/>
                  </a:lnTo>
                  <a:lnTo>
                    <a:pt x="41583" y="11238"/>
                  </a:lnTo>
                  <a:lnTo>
                    <a:pt x="41688" y="11743"/>
                  </a:lnTo>
                  <a:lnTo>
                    <a:pt x="41751" y="12269"/>
                  </a:lnTo>
                  <a:lnTo>
                    <a:pt x="41793" y="12774"/>
                  </a:lnTo>
                  <a:lnTo>
                    <a:pt x="41814" y="13300"/>
                  </a:lnTo>
                  <a:lnTo>
                    <a:pt x="41772" y="13784"/>
                  </a:lnTo>
                  <a:lnTo>
                    <a:pt x="41688" y="14268"/>
                  </a:lnTo>
                  <a:lnTo>
                    <a:pt x="41646" y="14499"/>
                  </a:lnTo>
                  <a:lnTo>
                    <a:pt x="41561" y="14731"/>
                  </a:lnTo>
                  <a:lnTo>
                    <a:pt x="41498" y="14962"/>
                  </a:lnTo>
                  <a:lnTo>
                    <a:pt x="41393" y="15173"/>
                  </a:lnTo>
                  <a:lnTo>
                    <a:pt x="41288" y="15383"/>
                  </a:lnTo>
                  <a:lnTo>
                    <a:pt x="41162" y="15593"/>
                  </a:lnTo>
                  <a:lnTo>
                    <a:pt x="41035" y="15783"/>
                  </a:lnTo>
                  <a:lnTo>
                    <a:pt x="40888" y="15972"/>
                  </a:lnTo>
                  <a:lnTo>
                    <a:pt x="40720" y="16141"/>
                  </a:lnTo>
                  <a:lnTo>
                    <a:pt x="40551" y="16309"/>
                  </a:lnTo>
                  <a:lnTo>
                    <a:pt x="40341" y="16477"/>
                  </a:lnTo>
                  <a:lnTo>
                    <a:pt x="40131" y="16625"/>
                  </a:lnTo>
                  <a:lnTo>
                    <a:pt x="39899" y="16751"/>
                  </a:lnTo>
                  <a:lnTo>
                    <a:pt x="39668" y="16877"/>
                  </a:lnTo>
                  <a:lnTo>
                    <a:pt x="39394" y="17003"/>
                  </a:lnTo>
                  <a:lnTo>
                    <a:pt x="39120" y="17088"/>
                  </a:lnTo>
                  <a:lnTo>
                    <a:pt x="39015" y="17151"/>
                  </a:lnTo>
                  <a:lnTo>
                    <a:pt x="38952" y="17214"/>
                  </a:lnTo>
                  <a:lnTo>
                    <a:pt x="38510" y="17298"/>
                  </a:lnTo>
                  <a:lnTo>
                    <a:pt x="38089" y="17361"/>
                  </a:lnTo>
                  <a:lnTo>
                    <a:pt x="37732" y="16877"/>
                  </a:lnTo>
                  <a:lnTo>
                    <a:pt x="37353" y="16393"/>
                  </a:lnTo>
                  <a:lnTo>
                    <a:pt x="37584" y="15846"/>
                  </a:lnTo>
                  <a:lnTo>
                    <a:pt x="37753" y="15320"/>
                  </a:lnTo>
                  <a:lnTo>
                    <a:pt x="37879" y="14794"/>
                  </a:lnTo>
                  <a:lnTo>
                    <a:pt x="37921" y="14520"/>
                  </a:lnTo>
                  <a:lnTo>
                    <a:pt x="37942" y="14268"/>
                  </a:lnTo>
                  <a:lnTo>
                    <a:pt x="37963" y="13994"/>
                  </a:lnTo>
                  <a:lnTo>
                    <a:pt x="37963" y="13742"/>
                  </a:lnTo>
                  <a:lnTo>
                    <a:pt x="37942" y="13468"/>
                  </a:lnTo>
                  <a:lnTo>
                    <a:pt x="37921" y="13195"/>
                  </a:lnTo>
                  <a:lnTo>
                    <a:pt x="37879" y="12921"/>
                  </a:lnTo>
                  <a:lnTo>
                    <a:pt x="37795" y="12647"/>
                  </a:lnTo>
                  <a:lnTo>
                    <a:pt x="37711" y="12353"/>
                  </a:lnTo>
                  <a:lnTo>
                    <a:pt x="37605" y="12058"/>
                  </a:lnTo>
                  <a:lnTo>
                    <a:pt x="37416" y="11574"/>
                  </a:lnTo>
                  <a:lnTo>
                    <a:pt x="37290" y="11322"/>
                  </a:lnTo>
                  <a:lnTo>
                    <a:pt x="37142" y="11069"/>
                  </a:lnTo>
                  <a:lnTo>
                    <a:pt x="36995" y="10817"/>
                  </a:lnTo>
                  <a:lnTo>
                    <a:pt x="36827" y="10585"/>
                  </a:lnTo>
                  <a:lnTo>
                    <a:pt x="36637" y="10354"/>
                  </a:lnTo>
                  <a:lnTo>
                    <a:pt x="36448" y="10164"/>
                  </a:lnTo>
                  <a:lnTo>
                    <a:pt x="36448" y="10164"/>
                  </a:lnTo>
                  <a:lnTo>
                    <a:pt x="36700" y="10206"/>
                  </a:lnTo>
                  <a:lnTo>
                    <a:pt x="36953" y="10248"/>
                  </a:lnTo>
                  <a:lnTo>
                    <a:pt x="37205" y="10354"/>
                  </a:lnTo>
                  <a:lnTo>
                    <a:pt x="37437" y="10459"/>
                  </a:lnTo>
                  <a:lnTo>
                    <a:pt x="37668" y="10564"/>
                  </a:lnTo>
                  <a:lnTo>
                    <a:pt x="37900" y="10711"/>
                  </a:lnTo>
                  <a:lnTo>
                    <a:pt x="38237" y="10943"/>
                  </a:lnTo>
                  <a:lnTo>
                    <a:pt x="38447" y="11090"/>
                  </a:lnTo>
                  <a:lnTo>
                    <a:pt x="38657" y="11280"/>
                  </a:lnTo>
                  <a:lnTo>
                    <a:pt x="38826" y="11469"/>
                  </a:lnTo>
                  <a:lnTo>
                    <a:pt x="38889" y="11553"/>
                  </a:lnTo>
                  <a:lnTo>
                    <a:pt x="38952" y="11658"/>
                  </a:lnTo>
                  <a:lnTo>
                    <a:pt x="38994" y="11764"/>
                  </a:lnTo>
                  <a:lnTo>
                    <a:pt x="38994" y="11869"/>
                  </a:lnTo>
                  <a:lnTo>
                    <a:pt x="38994" y="11974"/>
                  </a:lnTo>
                  <a:lnTo>
                    <a:pt x="38973" y="12058"/>
                  </a:lnTo>
                  <a:lnTo>
                    <a:pt x="38952" y="12100"/>
                  </a:lnTo>
                  <a:lnTo>
                    <a:pt x="38973" y="12121"/>
                  </a:lnTo>
                  <a:lnTo>
                    <a:pt x="39015" y="12142"/>
                  </a:lnTo>
                  <a:lnTo>
                    <a:pt x="39036" y="12121"/>
                  </a:lnTo>
                  <a:lnTo>
                    <a:pt x="39141" y="12016"/>
                  </a:lnTo>
                  <a:lnTo>
                    <a:pt x="39226" y="11890"/>
                  </a:lnTo>
                  <a:lnTo>
                    <a:pt x="39268" y="11764"/>
                  </a:lnTo>
                  <a:lnTo>
                    <a:pt x="39289" y="11658"/>
                  </a:lnTo>
                  <a:lnTo>
                    <a:pt x="39289" y="11532"/>
                  </a:lnTo>
                  <a:lnTo>
                    <a:pt x="39268" y="11406"/>
                  </a:lnTo>
                  <a:lnTo>
                    <a:pt x="39226" y="11280"/>
                  </a:lnTo>
                  <a:lnTo>
                    <a:pt x="39184" y="11153"/>
                  </a:lnTo>
                  <a:lnTo>
                    <a:pt x="39036" y="10922"/>
                  </a:lnTo>
                  <a:lnTo>
                    <a:pt x="38868" y="10690"/>
                  </a:lnTo>
                  <a:lnTo>
                    <a:pt x="38679" y="10501"/>
                  </a:lnTo>
                  <a:lnTo>
                    <a:pt x="38489" y="10333"/>
                  </a:lnTo>
                  <a:lnTo>
                    <a:pt x="38258" y="10164"/>
                  </a:lnTo>
                  <a:lnTo>
                    <a:pt x="38005" y="9954"/>
                  </a:lnTo>
                  <a:lnTo>
                    <a:pt x="37689" y="9764"/>
                  </a:lnTo>
                  <a:lnTo>
                    <a:pt x="37353" y="9596"/>
                  </a:lnTo>
                  <a:lnTo>
                    <a:pt x="37353" y="9596"/>
                  </a:lnTo>
                  <a:lnTo>
                    <a:pt x="37647" y="9617"/>
                  </a:lnTo>
                  <a:lnTo>
                    <a:pt x="37963" y="9680"/>
                  </a:lnTo>
                  <a:lnTo>
                    <a:pt x="38258" y="9786"/>
                  </a:lnTo>
                  <a:lnTo>
                    <a:pt x="38552" y="9891"/>
                  </a:lnTo>
                  <a:lnTo>
                    <a:pt x="38847" y="10038"/>
                  </a:lnTo>
                  <a:lnTo>
                    <a:pt x="39120" y="10206"/>
                  </a:lnTo>
                  <a:lnTo>
                    <a:pt x="39394" y="10417"/>
                  </a:lnTo>
                  <a:lnTo>
                    <a:pt x="39668" y="10627"/>
                  </a:lnTo>
                  <a:lnTo>
                    <a:pt x="39731" y="10669"/>
                  </a:lnTo>
                  <a:lnTo>
                    <a:pt x="39857" y="10669"/>
                  </a:lnTo>
                  <a:lnTo>
                    <a:pt x="39899" y="10627"/>
                  </a:lnTo>
                  <a:lnTo>
                    <a:pt x="39941" y="10606"/>
                  </a:lnTo>
                  <a:lnTo>
                    <a:pt x="39962" y="10543"/>
                  </a:lnTo>
                  <a:lnTo>
                    <a:pt x="39962" y="10480"/>
                  </a:lnTo>
                  <a:lnTo>
                    <a:pt x="39941" y="10417"/>
                  </a:lnTo>
                  <a:lnTo>
                    <a:pt x="39773" y="10164"/>
                  </a:lnTo>
                  <a:lnTo>
                    <a:pt x="39562" y="9933"/>
                  </a:lnTo>
                  <a:lnTo>
                    <a:pt x="39331" y="9701"/>
                  </a:lnTo>
                  <a:lnTo>
                    <a:pt x="39099" y="9512"/>
                  </a:lnTo>
                  <a:lnTo>
                    <a:pt x="38847" y="9323"/>
                  </a:lnTo>
                  <a:lnTo>
                    <a:pt x="38594" y="9154"/>
                  </a:lnTo>
                  <a:lnTo>
                    <a:pt x="38321" y="9007"/>
                  </a:lnTo>
                  <a:lnTo>
                    <a:pt x="38026" y="8902"/>
                  </a:lnTo>
                  <a:lnTo>
                    <a:pt x="37732" y="8818"/>
                  </a:lnTo>
                  <a:lnTo>
                    <a:pt x="37437" y="8754"/>
                  </a:lnTo>
                  <a:lnTo>
                    <a:pt x="37142" y="8712"/>
                  </a:lnTo>
                  <a:lnTo>
                    <a:pt x="36827" y="8712"/>
                  </a:lnTo>
                  <a:lnTo>
                    <a:pt x="36511" y="8754"/>
                  </a:lnTo>
                  <a:lnTo>
                    <a:pt x="36216" y="8818"/>
                  </a:lnTo>
                  <a:lnTo>
                    <a:pt x="35901" y="8923"/>
                  </a:lnTo>
                  <a:lnTo>
                    <a:pt x="35606" y="9049"/>
                  </a:lnTo>
                  <a:lnTo>
                    <a:pt x="35270" y="9238"/>
                  </a:lnTo>
                  <a:lnTo>
                    <a:pt x="34891" y="9491"/>
                  </a:lnTo>
                  <a:lnTo>
                    <a:pt x="34491" y="9786"/>
                  </a:lnTo>
                  <a:lnTo>
                    <a:pt x="34091" y="10143"/>
                  </a:lnTo>
                  <a:lnTo>
                    <a:pt x="33902" y="10333"/>
                  </a:lnTo>
                  <a:lnTo>
                    <a:pt x="33733" y="10522"/>
                  </a:lnTo>
                  <a:lnTo>
                    <a:pt x="33586" y="10711"/>
                  </a:lnTo>
                  <a:lnTo>
                    <a:pt x="33460" y="10922"/>
                  </a:lnTo>
                  <a:lnTo>
                    <a:pt x="33334" y="11111"/>
                  </a:lnTo>
                  <a:lnTo>
                    <a:pt x="33249" y="11322"/>
                  </a:lnTo>
                  <a:lnTo>
                    <a:pt x="33207" y="11532"/>
                  </a:lnTo>
                  <a:lnTo>
                    <a:pt x="33186" y="11743"/>
                  </a:lnTo>
                  <a:lnTo>
                    <a:pt x="32555" y="11111"/>
                  </a:lnTo>
                  <a:lnTo>
                    <a:pt x="32555" y="10838"/>
                  </a:lnTo>
                  <a:lnTo>
                    <a:pt x="32576" y="10543"/>
                  </a:lnTo>
                  <a:lnTo>
                    <a:pt x="32618" y="10270"/>
                  </a:lnTo>
                  <a:lnTo>
                    <a:pt x="32702" y="9996"/>
                  </a:lnTo>
                  <a:lnTo>
                    <a:pt x="32786" y="9743"/>
                  </a:lnTo>
                  <a:lnTo>
                    <a:pt x="32892" y="9470"/>
                  </a:lnTo>
                  <a:lnTo>
                    <a:pt x="32997" y="9217"/>
                  </a:lnTo>
                  <a:lnTo>
                    <a:pt x="33144" y="8986"/>
                  </a:lnTo>
                  <a:lnTo>
                    <a:pt x="33291" y="8733"/>
                  </a:lnTo>
                  <a:lnTo>
                    <a:pt x="33460" y="8523"/>
                  </a:lnTo>
                  <a:lnTo>
                    <a:pt x="33649" y="8291"/>
                  </a:lnTo>
                  <a:lnTo>
                    <a:pt x="33860" y="8102"/>
                  </a:lnTo>
                  <a:lnTo>
                    <a:pt x="34070" y="7892"/>
                  </a:lnTo>
                  <a:lnTo>
                    <a:pt x="34280" y="7723"/>
                  </a:lnTo>
                  <a:lnTo>
                    <a:pt x="34512" y="7534"/>
                  </a:lnTo>
                  <a:lnTo>
                    <a:pt x="34743" y="7387"/>
                  </a:lnTo>
                  <a:lnTo>
                    <a:pt x="34996" y="7239"/>
                  </a:lnTo>
                  <a:lnTo>
                    <a:pt x="35248" y="7113"/>
                  </a:lnTo>
                  <a:lnTo>
                    <a:pt x="35522" y="6987"/>
                  </a:lnTo>
                  <a:lnTo>
                    <a:pt x="35775" y="6903"/>
                  </a:lnTo>
                  <a:lnTo>
                    <a:pt x="36048" y="6818"/>
                  </a:lnTo>
                  <a:lnTo>
                    <a:pt x="36343" y="6755"/>
                  </a:lnTo>
                  <a:lnTo>
                    <a:pt x="36616" y="6692"/>
                  </a:lnTo>
                  <a:lnTo>
                    <a:pt x="36890" y="6671"/>
                  </a:lnTo>
                  <a:lnTo>
                    <a:pt x="37163" y="6650"/>
                  </a:lnTo>
                  <a:close/>
                  <a:moveTo>
                    <a:pt x="13153" y="5914"/>
                  </a:moveTo>
                  <a:lnTo>
                    <a:pt x="13448" y="5935"/>
                  </a:lnTo>
                  <a:lnTo>
                    <a:pt x="13742" y="5977"/>
                  </a:lnTo>
                  <a:lnTo>
                    <a:pt x="14016" y="6040"/>
                  </a:lnTo>
                  <a:lnTo>
                    <a:pt x="14268" y="6103"/>
                  </a:lnTo>
                  <a:lnTo>
                    <a:pt x="14521" y="6187"/>
                  </a:lnTo>
                  <a:lnTo>
                    <a:pt x="14752" y="6292"/>
                  </a:lnTo>
                  <a:lnTo>
                    <a:pt x="14963" y="6398"/>
                  </a:lnTo>
                  <a:lnTo>
                    <a:pt x="15173" y="6524"/>
                  </a:lnTo>
                  <a:lnTo>
                    <a:pt x="15363" y="6650"/>
                  </a:lnTo>
                  <a:lnTo>
                    <a:pt x="15531" y="6797"/>
                  </a:lnTo>
                  <a:lnTo>
                    <a:pt x="15699" y="6945"/>
                  </a:lnTo>
                  <a:lnTo>
                    <a:pt x="15846" y="7113"/>
                  </a:lnTo>
                  <a:lnTo>
                    <a:pt x="15994" y="7302"/>
                  </a:lnTo>
                  <a:lnTo>
                    <a:pt x="16120" y="7471"/>
                  </a:lnTo>
                  <a:lnTo>
                    <a:pt x="16225" y="7660"/>
                  </a:lnTo>
                  <a:lnTo>
                    <a:pt x="16330" y="7871"/>
                  </a:lnTo>
                  <a:lnTo>
                    <a:pt x="16415" y="8060"/>
                  </a:lnTo>
                  <a:lnTo>
                    <a:pt x="16478" y="8270"/>
                  </a:lnTo>
                  <a:lnTo>
                    <a:pt x="16541" y="8502"/>
                  </a:lnTo>
                  <a:lnTo>
                    <a:pt x="16604" y="8712"/>
                  </a:lnTo>
                  <a:lnTo>
                    <a:pt x="16625" y="8944"/>
                  </a:lnTo>
                  <a:lnTo>
                    <a:pt x="16646" y="9175"/>
                  </a:lnTo>
                  <a:lnTo>
                    <a:pt x="16667" y="9407"/>
                  </a:lnTo>
                  <a:lnTo>
                    <a:pt x="16646" y="9638"/>
                  </a:lnTo>
                  <a:lnTo>
                    <a:pt x="16625" y="9870"/>
                  </a:lnTo>
                  <a:lnTo>
                    <a:pt x="16604" y="10101"/>
                  </a:lnTo>
                  <a:lnTo>
                    <a:pt x="16499" y="10585"/>
                  </a:lnTo>
                  <a:lnTo>
                    <a:pt x="16352" y="11069"/>
                  </a:lnTo>
                  <a:lnTo>
                    <a:pt x="16162" y="11532"/>
                  </a:lnTo>
                  <a:lnTo>
                    <a:pt x="15257" y="12100"/>
                  </a:lnTo>
                  <a:lnTo>
                    <a:pt x="14373" y="12690"/>
                  </a:lnTo>
                  <a:lnTo>
                    <a:pt x="14373" y="12690"/>
                  </a:lnTo>
                  <a:lnTo>
                    <a:pt x="14500" y="12332"/>
                  </a:lnTo>
                  <a:lnTo>
                    <a:pt x="14584" y="11974"/>
                  </a:lnTo>
                  <a:lnTo>
                    <a:pt x="14626" y="11595"/>
                  </a:lnTo>
                  <a:lnTo>
                    <a:pt x="14626" y="11406"/>
                  </a:lnTo>
                  <a:lnTo>
                    <a:pt x="14626" y="11216"/>
                  </a:lnTo>
                  <a:lnTo>
                    <a:pt x="14605" y="10901"/>
                  </a:lnTo>
                  <a:lnTo>
                    <a:pt x="14563" y="10606"/>
                  </a:lnTo>
                  <a:lnTo>
                    <a:pt x="14500" y="10291"/>
                  </a:lnTo>
                  <a:lnTo>
                    <a:pt x="14373" y="9996"/>
                  </a:lnTo>
                  <a:lnTo>
                    <a:pt x="14247" y="9701"/>
                  </a:lnTo>
                  <a:lnTo>
                    <a:pt x="14079" y="9428"/>
                  </a:lnTo>
                  <a:lnTo>
                    <a:pt x="13889" y="9175"/>
                  </a:lnTo>
                  <a:lnTo>
                    <a:pt x="13679" y="8944"/>
                  </a:lnTo>
                  <a:lnTo>
                    <a:pt x="13448" y="8712"/>
                  </a:lnTo>
                  <a:lnTo>
                    <a:pt x="13195" y="8544"/>
                  </a:lnTo>
                  <a:lnTo>
                    <a:pt x="12943" y="8376"/>
                  </a:lnTo>
                  <a:lnTo>
                    <a:pt x="12648" y="8249"/>
                  </a:lnTo>
                  <a:lnTo>
                    <a:pt x="12353" y="8165"/>
                  </a:lnTo>
                  <a:lnTo>
                    <a:pt x="12038" y="8123"/>
                  </a:lnTo>
                  <a:lnTo>
                    <a:pt x="11722" y="8123"/>
                  </a:lnTo>
                  <a:lnTo>
                    <a:pt x="11385" y="8144"/>
                  </a:lnTo>
                  <a:lnTo>
                    <a:pt x="11280" y="8186"/>
                  </a:lnTo>
                  <a:lnTo>
                    <a:pt x="11217" y="8249"/>
                  </a:lnTo>
                  <a:lnTo>
                    <a:pt x="11196" y="8334"/>
                  </a:lnTo>
                  <a:lnTo>
                    <a:pt x="11175" y="8418"/>
                  </a:lnTo>
                  <a:lnTo>
                    <a:pt x="11196" y="8523"/>
                  </a:lnTo>
                  <a:lnTo>
                    <a:pt x="11238" y="8607"/>
                  </a:lnTo>
                  <a:lnTo>
                    <a:pt x="11322" y="8670"/>
                  </a:lnTo>
                  <a:lnTo>
                    <a:pt x="11406" y="8712"/>
                  </a:lnTo>
                  <a:lnTo>
                    <a:pt x="11448" y="8754"/>
                  </a:lnTo>
                  <a:lnTo>
                    <a:pt x="11785" y="9007"/>
                  </a:lnTo>
                  <a:lnTo>
                    <a:pt x="12164" y="9217"/>
                  </a:lnTo>
                  <a:lnTo>
                    <a:pt x="12543" y="9470"/>
                  </a:lnTo>
                  <a:lnTo>
                    <a:pt x="12900" y="9701"/>
                  </a:lnTo>
                  <a:lnTo>
                    <a:pt x="12669" y="9659"/>
                  </a:lnTo>
                  <a:lnTo>
                    <a:pt x="12437" y="9617"/>
                  </a:lnTo>
                  <a:lnTo>
                    <a:pt x="11932" y="9617"/>
                  </a:lnTo>
                  <a:lnTo>
                    <a:pt x="11680" y="9638"/>
                  </a:lnTo>
                  <a:lnTo>
                    <a:pt x="11427" y="9680"/>
                  </a:lnTo>
                  <a:lnTo>
                    <a:pt x="11196" y="9743"/>
                  </a:lnTo>
                  <a:lnTo>
                    <a:pt x="10943" y="9828"/>
                  </a:lnTo>
                  <a:lnTo>
                    <a:pt x="10712" y="9912"/>
                  </a:lnTo>
                  <a:lnTo>
                    <a:pt x="10480" y="10017"/>
                  </a:lnTo>
                  <a:lnTo>
                    <a:pt x="10249" y="10143"/>
                  </a:lnTo>
                  <a:lnTo>
                    <a:pt x="10039" y="10291"/>
                  </a:lnTo>
                  <a:lnTo>
                    <a:pt x="9828" y="10438"/>
                  </a:lnTo>
                  <a:lnTo>
                    <a:pt x="9660" y="10585"/>
                  </a:lnTo>
                  <a:lnTo>
                    <a:pt x="9491" y="10754"/>
                  </a:lnTo>
                  <a:lnTo>
                    <a:pt x="9323" y="10943"/>
                  </a:lnTo>
                  <a:lnTo>
                    <a:pt x="9281" y="11006"/>
                  </a:lnTo>
                  <a:lnTo>
                    <a:pt x="9281" y="11090"/>
                  </a:lnTo>
                  <a:lnTo>
                    <a:pt x="9281" y="11174"/>
                  </a:lnTo>
                  <a:lnTo>
                    <a:pt x="9323" y="11259"/>
                  </a:lnTo>
                  <a:lnTo>
                    <a:pt x="9386" y="11322"/>
                  </a:lnTo>
                  <a:lnTo>
                    <a:pt x="9449" y="11343"/>
                  </a:lnTo>
                  <a:lnTo>
                    <a:pt x="9533" y="11343"/>
                  </a:lnTo>
                  <a:lnTo>
                    <a:pt x="9618" y="11301"/>
                  </a:lnTo>
                  <a:lnTo>
                    <a:pt x="10060" y="11006"/>
                  </a:lnTo>
                  <a:lnTo>
                    <a:pt x="10565" y="10732"/>
                  </a:lnTo>
                  <a:lnTo>
                    <a:pt x="10838" y="10606"/>
                  </a:lnTo>
                  <a:lnTo>
                    <a:pt x="11112" y="10501"/>
                  </a:lnTo>
                  <a:lnTo>
                    <a:pt x="11406" y="10396"/>
                  </a:lnTo>
                  <a:lnTo>
                    <a:pt x="11680" y="10333"/>
                  </a:lnTo>
                  <a:lnTo>
                    <a:pt x="11364" y="10480"/>
                  </a:lnTo>
                  <a:lnTo>
                    <a:pt x="11070" y="10669"/>
                  </a:lnTo>
                  <a:lnTo>
                    <a:pt x="10796" y="10901"/>
                  </a:lnTo>
                  <a:lnTo>
                    <a:pt x="10523" y="11132"/>
                  </a:lnTo>
                  <a:lnTo>
                    <a:pt x="10291" y="11364"/>
                  </a:lnTo>
                  <a:lnTo>
                    <a:pt x="10060" y="11616"/>
                  </a:lnTo>
                  <a:lnTo>
                    <a:pt x="9870" y="11869"/>
                  </a:lnTo>
                  <a:lnTo>
                    <a:pt x="9723" y="12121"/>
                  </a:lnTo>
                  <a:lnTo>
                    <a:pt x="9618" y="12332"/>
                  </a:lnTo>
                  <a:lnTo>
                    <a:pt x="9512" y="12542"/>
                  </a:lnTo>
                  <a:lnTo>
                    <a:pt x="9428" y="12795"/>
                  </a:lnTo>
                  <a:lnTo>
                    <a:pt x="9365" y="13026"/>
                  </a:lnTo>
                  <a:lnTo>
                    <a:pt x="9302" y="13300"/>
                  </a:lnTo>
                  <a:lnTo>
                    <a:pt x="9260" y="13552"/>
                  </a:lnTo>
                  <a:lnTo>
                    <a:pt x="9239" y="13805"/>
                  </a:lnTo>
                  <a:lnTo>
                    <a:pt x="9239" y="14078"/>
                  </a:lnTo>
                  <a:lnTo>
                    <a:pt x="9260" y="14331"/>
                  </a:lnTo>
                  <a:lnTo>
                    <a:pt x="9302" y="14583"/>
                  </a:lnTo>
                  <a:lnTo>
                    <a:pt x="9344" y="14836"/>
                  </a:lnTo>
                  <a:lnTo>
                    <a:pt x="9428" y="15067"/>
                  </a:lnTo>
                  <a:lnTo>
                    <a:pt x="9533" y="15299"/>
                  </a:lnTo>
                  <a:lnTo>
                    <a:pt x="9660" y="15509"/>
                  </a:lnTo>
                  <a:lnTo>
                    <a:pt x="9807" y="15699"/>
                  </a:lnTo>
                  <a:lnTo>
                    <a:pt x="9996" y="15867"/>
                  </a:lnTo>
                  <a:lnTo>
                    <a:pt x="9007" y="16688"/>
                  </a:lnTo>
                  <a:lnTo>
                    <a:pt x="8018" y="17572"/>
                  </a:lnTo>
                  <a:lnTo>
                    <a:pt x="7997" y="17529"/>
                  </a:lnTo>
                  <a:lnTo>
                    <a:pt x="7640" y="17003"/>
                  </a:lnTo>
                  <a:lnTo>
                    <a:pt x="7282" y="16498"/>
                  </a:lnTo>
                  <a:lnTo>
                    <a:pt x="6945" y="15993"/>
                  </a:lnTo>
                  <a:lnTo>
                    <a:pt x="6630" y="15488"/>
                  </a:lnTo>
                  <a:lnTo>
                    <a:pt x="6482" y="15236"/>
                  </a:lnTo>
                  <a:lnTo>
                    <a:pt x="6356" y="14962"/>
                  </a:lnTo>
                  <a:lnTo>
                    <a:pt x="6251" y="14689"/>
                  </a:lnTo>
                  <a:lnTo>
                    <a:pt x="6188" y="14415"/>
                  </a:lnTo>
                  <a:lnTo>
                    <a:pt x="6124" y="14099"/>
                  </a:lnTo>
                  <a:lnTo>
                    <a:pt x="6082" y="13784"/>
                  </a:lnTo>
                  <a:lnTo>
                    <a:pt x="6082" y="13468"/>
                  </a:lnTo>
                  <a:lnTo>
                    <a:pt x="6103" y="13110"/>
                  </a:lnTo>
                  <a:lnTo>
                    <a:pt x="6209" y="12500"/>
                  </a:lnTo>
                  <a:lnTo>
                    <a:pt x="6356" y="11911"/>
                  </a:lnTo>
                  <a:lnTo>
                    <a:pt x="6566" y="11322"/>
                  </a:lnTo>
                  <a:lnTo>
                    <a:pt x="6798" y="10732"/>
                  </a:lnTo>
                  <a:lnTo>
                    <a:pt x="7092" y="10185"/>
                  </a:lnTo>
                  <a:lnTo>
                    <a:pt x="7408" y="9659"/>
                  </a:lnTo>
                  <a:lnTo>
                    <a:pt x="7766" y="9154"/>
                  </a:lnTo>
                  <a:lnTo>
                    <a:pt x="7976" y="8923"/>
                  </a:lnTo>
                  <a:lnTo>
                    <a:pt x="8166" y="8691"/>
                  </a:lnTo>
                  <a:lnTo>
                    <a:pt x="8650" y="8207"/>
                  </a:lnTo>
                  <a:lnTo>
                    <a:pt x="9197" y="7702"/>
                  </a:lnTo>
                  <a:lnTo>
                    <a:pt x="9470" y="7471"/>
                  </a:lnTo>
                  <a:lnTo>
                    <a:pt x="9786" y="7218"/>
                  </a:lnTo>
                  <a:lnTo>
                    <a:pt x="10081" y="7008"/>
                  </a:lnTo>
                  <a:lnTo>
                    <a:pt x="10417" y="6797"/>
                  </a:lnTo>
                  <a:lnTo>
                    <a:pt x="10733" y="6587"/>
                  </a:lnTo>
                  <a:lnTo>
                    <a:pt x="11070" y="6419"/>
                  </a:lnTo>
                  <a:lnTo>
                    <a:pt x="11406" y="6250"/>
                  </a:lnTo>
                  <a:lnTo>
                    <a:pt x="11743" y="6124"/>
                  </a:lnTo>
                  <a:lnTo>
                    <a:pt x="12101" y="6019"/>
                  </a:lnTo>
                  <a:lnTo>
                    <a:pt x="12459" y="5956"/>
                  </a:lnTo>
                  <a:lnTo>
                    <a:pt x="12795" y="5914"/>
                  </a:lnTo>
                  <a:close/>
                  <a:moveTo>
                    <a:pt x="17362" y="11827"/>
                  </a:moveTo>
                  <a:lnTo>
                    <a:pt x="17551" y="11848"/>
                  </a:lnTo>
                  <a:lnTo>
                    <a:pt x="17740" y="11869"/>
                  </a:lnTo>
                  <a:lnTo>
                    <a:pt x="17909" y="11932"/>
                  </a:lnTo>
                  <a:lnTo>
                    <a:pt x="18056" y="11995"/>
                  </a:lnTo>
                  <a:lnTo>
                    <a:pt x="18203" y="12100"/>
                  </a:lnTo>
                  <a:lnTo>
                    <a:pt x="18330" y="12206"/>
                  </a:lnTo>
                  <a:lnTo>
                    <a:pt x="18456" y="12353"/>
                  </a:lnTo>
                  <a:lnTo>
                    <a:pt x="18582" y="12521"/>
                  </a:lnTo>
                  <a:lnTo>
                    <a:pt x="18666" y="12711"/>
                  </a:lnTo>
                  <a:lnTo>
                    <a:pt x="18772" y="12921"/>
                  </a:lnTo>
                  <a:lnTo>
                    <a:pt x="18856" y="13152"/>
                  </a:lnTo>
                  <a:lnTo>
                    <a:pt x="18919" y="13405"/>
                  </a:lnTo>
                  <a:lnTo>
                    <a:pt x="18982" y="13700"/>
                  </a:lnTo>
                  <a:lnTo>
                    <a:pt x="18940" y="14057"/>
                  </a:lnTo>
                  <a:lnTo>
                    <a:pt x="18898" y="14415"/>
                  </a:lnTo>
                  <a:lnTo>
                    <a:pt x="18814" y="14773"/>
                  </a:lnTo>
                  <a:lnTo>
                    <a:pt x="18708" y="15131"/>
                  </a:lnTo>
                  <a:lnTo>
                    <a:pt x="18519" y="15657"/>
                  </a:lnTo>
                  <a:lnTo>
                    <a:pt x="18288" y="16183"/>
                  </a:lnTo>
                  <a:lnTo>
                    <a:pt x="18035" y="16688"/>
                  </a:lnTo>
                  <a:lnTo>
                    <a:pt x="17909" y="16940"/>
                  </a:lnTo>
                  <a:lnTo>
                    <a:pt x="17761" y="17172"/>
                  </a:lnTo>
                  <a:lnTo>
                    <a:pt x="17425" y="17635"/>
                  </a:lnTo>
                  <a:lnTo>
                    <a:pt x="17088" y="18098"/>
                  </a:lnTo>
                  <a:lnTo>
                    <a:pt x="16709" y="18561"/>
                  </a:lnTo>
                  <a:lnTo>
                    <a:pt x="16330" y="18981"/>
                  </a:lnTo>
                  <a:lnTo>
                    <a:pt x="15910" y="19402"/>
                  </a:lnTo>
                  <a:lnTo>
                    <a:pt x="15489" y="19781"/>
                  </a:lnTo>
                  <a:lnTo>
                    <a:pt x="15047" y="20160"/>
                  </a:lnTo>
                  <a:lnTo>
                    <a:pt x="14563" y="20476"/>
                  </a:lnTo>
                  <a:lnTo>
                    <a:pt x="14184" y="20707"/>
                  </a:lnTo>
                  <a:lnTo>
                    <a:pt x="13721" y="20917"/>
                  </a:lnTo>
                  <a:lnTo>
                    <a:pt x="13237" y="21107"/>
                  </a:lnTo>
                  <a:lnTo>
                    <a:pt x="12690" y="21275"/>
                  </a:lnTo>
                  <a:lnTo>
                    <a:pt x="12143" y="21423"/>
                  </a:lnTo>
                  <a:lnTo>
                    <a:pt x="11554" y="21528"/>
                  </a:lnTo>
                  <a:lnTo>
                    <a:pt x="10964" y="21612"/>
                  </a:lnTo>
                  <a:lnTo>
                    <a:pt x="10375" y="21633"/>
                  </a:lnTo>
                  <a:lnTo>
                    <a:pt x="10102" y="21633"/>
                  </a:lnTo>
                  <a:lnTo>
                    <a:pt x="9807" y="21612"/>
                  </a:lnTo>
                  <a:lnTo>
                    <a:pt x="9533" y="21570"/>
                  </a:lnTo>
                  <a:lnTo>
                    <a:pt x="9260" y="21528"/>
                  </a:lnTo>
                  <a:lnTo>
                    <a:pt x="8986" y="21465"/>
                  </a:lnTo>
                  <a:lnTo>
                    <a:pt x="8713" y="21380"/>
                  </a:lnTo>
                  <a:lnTo>
                    <a:pt x="8460" y="21296"/>
                  </a:lnTo>
                  <a:lnTo>
                    <a:pt x="8229" y="21170"/>
                  </a:lnTo>
                  <a:lnTo>
                    <a:pt x="7997" y="21044"/>
                  </a:lnTo>
                  <a:lnTo>
                    <a:pt x="7787" y="20896"/>
                  </a:lnTo>
                  <a:lnTo>
                    <a:pt x="7576" y="20728"/>
                  </a:lnTo>
                  <a:lnTo>
                    <a:pt x="7408" y="20539"/>
                  </a:lnTo>
                  <a:lnTo>
                    <a:pt x="7240" y="20349"/>
                  </a:lnTo>
                  <a:lnTo>
                    <a:pt x="7071" y="20118"/>
                  </a:lnTo>
                  <a:lnTo>
                    <a:pt x="6945" y="19865"/>
                  </a:lnTo>
                  <a:lnTo>
                    <a:pt x="6840" y="19592"/>
                  </a:lnTo>
                  <a:lnTo>
                    <a:pt x="7282" y="19129"/>
                  </a:lnTo>
                  <a:lnTo>
                    <a:pt x="7745" y="18687"/>
                  </a:lnTo>
                  <a:lnTo>
                    <a:pt x="8208" y="18245"/>
                  </a:lnTo>
                  <a:lnTo>
                    <a:pt x="8671" y="17824"/>
                  </a:lnTo>
                  <a:lnTo>
                    <a:pt x="9660" y="16982"/>
                  </a:lnTo>
                  <a:lnTo>
                    <a:pt x="10649" y="16162"/>
                  </a:lnTo>
                  <a:lnTo>
                    <a:pt x="10712" y="16141"/>
                  </a:lnTo>
                  <a:lnTo>
                    <a:pt x="10775" y="16120"/>
                  </a:lnTo>
                  <a:lnTo>
                    <a:pt x="10859" y="16014"/>
                  </a:lnTo>
                  <a:lnTo>
                    <a:pt x="11554" y="15488"/>
                  </a:lnTo>
                  <a:lnTo>
                    <a:pt x="12290" y="14962"/>
                  </a:lnTo>
                  <a:lnTo>
                    <a:pt x="13742" y="13931"/>
                  </a:lnTo>
                  <a:lnTo>
                    <a:pt x="15236" y="12921"/>
                  </a:lnTo>
                  <a:lnTo>
                    <a:pt x="16730" y="11953"/>
                  </a:lnTo>
                  <a:lnTo>
                    <a:pt x="16962" y="11890"/>
                  </a:lnTo>
                  <a:lnTo>
                    <a:pt x="17172" y="11848"/>
                  </a:lnTo>
                  <a:lnTo>
                    <a:pt x="17362" y="11827"/>
                  </a:lnTo>
                  <a:close/>
                  <a:moveTo>
                    <a:pt x="20750" y="947"/>
                  </a:moveTo>
                  <a:lnTo>
                    <a:pt x="21128" y="1179"/>
                  </a:lnTo>
                  <a:lnTo>
                    <a:pt x="21486" y="1410"/>
                  </a:lnTo>
                  <a:lnTo>
                    <a:pt x="21823" y="1684"/>
                  </a:lnTo>
                  <a:lnTo>
                    <a:pt x="22160" y="1957"/>
                  </a:lnTo>
                  <a:lnTo>
                    <a:pt x="22454" y="2273"/>
                  </a:lnTo>
                  <a:lnTo>
                    <a:pt x="22749" y="2589"/>
                  </a:lnTo>
                  <a:lnTo>
                    <a:pt x="23022" y="2925"/>
                  </a:lnTo>
                  <a:lnTo>
                    <a:pt x="23275" y="3283"/>
                  </a:lnTo>
                  <a:lnTo>
                    <a:pt x="23780" y="3999"/>
                  </a:lnTo>
                  <a:lnTo>
                    <a:pt x="24264" y="4756"/>
                  </a:lnTo>
                  <a:lnTo>
                    <a:pt x="24748" y="5493"/>
                  </a:lnTo>
                  <a:lnTo>
                    <a:pt x="25232" y="6187"/>
                  </a:lnTo>
                  <a:lnTo>
                    <a:pt x="25274" y="6250"/>
                  </a:lnTo>
                  <a:lnTo>
                    <a:pt x="25337" y="6271"/>
                  </a:lnTo>
                  <a:lnTo>
                    <a:pt x="25400" y="6292"/>
                  </a:lnTo>
                  <a:lnTo>
                    <a:pt x="25463" y="6271"/>
                  </a:lnTo>
                  <a:lnTo>
                    <a:pt x="25526" y="6229"/>
                  </a:lnTo>
                  <a:lnTo>
                    <a:pt x="25547" y="6187"/>
                  </a:lnTo>
                  <a:lnTo>
                    <a:pt x="25569" y="6124"/>
                  </a:lnTo>
                  <a:lnTo>
                    <a:pt x="25569" y="6061"/>
                  </a:lnTo>
                  <a:lnTo>
                    <a:pt x="25547" y="5998"/>
                  </a:lnTo>
                  <a:lnTo>
                    <a:pt x="25569" y="5998"/>
                  </a:lnTo>
                  <a:lnTo>
                    <a:pt x="25758" y="5724"/>
                  </a:lnTo>
                  <a:lnTo>
                    <a:pt x="25905" y="5430"/>
                  </a:lnTo>
                  <a:lnTo>
                    <a:pt x="26031" y="5135"/>
                  </a:lnTo>
                  <a:lnTo>
                    <a:pt x="26137" y="4840"/>
                  </a:lnTo>
                  <a:lnTo>
                    <a:pt x="26221" y="4546"/>
                  </a:lnTo>
                  <a:lnTo>
                    <a:pt x="26284" y="4251"/>
                  </a:lnTo>
                  <a:lnTo>
                    <a:pt x="26326" y="3935"/>
                  </a:lnTo>
                  <a:lnTo>
                    <a:pt x="26347" y="3641"/>
                  </a:lnTo>
                  <a:lnTo>
                    <a:pt x="26347" y="3325"/>
                  </a:lnTo>
                  <a:lnTo>
                    <a:pt x="26347" y="3010"/>
                  </a:lnTo>
                  <a:lnTo>
                    <a:pt x="26284" y="2378"/>
                  </a:lnTo>
                  <a:lnTo>
                    <a:pt x="26179" y="1768"/>
                  </a:lnTo>
                  <a:lnTo>
                    <a:pt x="26053" y="1137"/>
                  </a:lnTo>
                  <a:lnTo>
                    <a:pt x="26284" y="1284"/>
                  </a:lnTo>
                  <a:lnTo>
                    <a:pt x="26494" y="1473"/>
                  </a:lnTo>
                  <a:lnTo>
                    <a:pt x="26894" y="1831"/>
                  </a:lnTo>
                  <a:lnTo>
                    <a:pt x="27252" y="2231"/>
                  </a:lnTo>
                  <a:lnTo>
                    <a:pt x="27589" y="2673"/>
                  </a:lnTo>
                  <a:lnTo>
                    <a:pt x="27904" y="3115"/>
                  </a:lnTo>
                  <a:lnTo>
                    <a:pt x="28220" y="3578"/>
                  </a:lnTo>
                  <a:lnTo>
                    <a:pt x="28494" y="4062"/>
                  </a:lnTo>
                  <a:lnTo>
                    <a:pt x="28767" y="4567"/>
                  </a:lnTo>
                  <a:lnTo>
                    <a:pt x="28914" y="4819"/>
                  </a:lnTo>
                  <a:lnTo>
                    <a:pt x="29020" y="5072"/>
                  </a:lnTo>
                  <a:lnTo>
                    <a:pt x="29230" y="5577"/>
                  </a:lnTo>
                  <a:lnTo>
                    <a:pt x="29398" y="6103"/>
                  </a:lnTo>
                  <a:lnTo>
                    <a:pt x="29546" y="6608"/>
                  </a:lnTo>
                  <a:lnTo>
                    <a:pt x="29777" y="7660"/>
                  </a:lnTo>
                  <a:lnTo>
                    <a:pt x="29903" y="8186"/>
                  </a:lnTo>
                  <a:lnTo>
                    <a:pt x="30051" y="8733"/>
                  </a:lnTo>
                  <a:lnTo>
                    <a:pt x="28052" y="6839"/>
                  </a:lnTo>
                  <a:lnTo>
                    <a:pt x="27967" y="6839"/>
                  </a:lnTo>
                  <a:lnTo>
                    <a:pt x="27967" y="6882"/>
                  </a:lnTo>
                  <a:lnTo>
                    <a:pt x="27967" y="6924"/>
                  </a:lnTo>
                  <a:lnTo>
                    <a:pt x="30198" y="9238"/>
                  </a:lnTo>
                  <a:lnTo>
                    <a:pt x="30240" y="9344"/>
                  </a:lnTo>
                  <a:lnTo>
                    <a:pt x="30282" y="9428"/>
                  </a:lnTo>
                  <a:lnTo>
                    <a:pt x="30345" y="9491"/>
                  </a:lnTo>
                  <a:lnTo>
                    <a:pt x="30408" y="9533"/>
                  </a:lnTo>
                  <a:lnTo>
                    <a:pt x="30493" y="9554"/>
                  </a:lnTo>
                  <a:lnTo>
                    <a:pt x="31419" y="10543"/>
                  </a:lnTo>
                  <a:lnTo>
                    <a:pt x="32366" y="11553"/>
                  </a:lnTo>
                  <a:lnTo>
                    <a:pt x="32387" y="11658"/>
                  </a:lnTo>
                  <a:lnTo>
                    <a:pt x="32408" y="11700"/>
                  </a:lnTo>
                  <a:lnTo>
                    <a:pt x="32429" y="11722"/>
                  </a:lnTo>
                  <a:lnTo>
                    <a:pt x="32513" y="11722"/>
                  </a:lnTo>
                  <a:lnTo>
                    <a:pt x="33439" y="12795"/>
                  </a:lnTo>
                  <a:lnTo>
                    <a:pt x="34365" y="13889"/>
                  </a:lnTo>
                  <a:lnTo>
                    <a:pt x="35248" y="15004"/>
                  </a:lnTo>
                  <a:lnTo>
                    <a:pt x="36111" y="16120"/>
                  </a:lnTo>
                  <a:lnTo>
                    <a:pt x="36511" y="16709"/>
                  </a:lnTo>
                  <a:lnTo>
                    <a:pt x="36911" y="17277"/>
                  </a:lnTo>
                  <a:lnTo>
                    <a:pt x="37311" y="17866"/>
                  </a:lnTo>
                  <a:lnTo>
                    <a:pt x="37689" y="18455"/>
                  </a:lnTo>
                  <a:lnTo>
                    <a:pt x="38047" y="19066"/>
                  </a:lnTo>
                  <a:lnTo>
                    <a:pt x="38384" y="19676"/>
                  </a:lnTo>
                  <a:lnTo>
                    <a:pt x="38721" y="20286"/>
                  </a:lnTo>
                  <a:lnTo>
                    <a:pt x="39036" y="20896"/>
                  </a:lnTo>
                  <a:lnTo>
                    <a:pt x="39331" y="21528"/>
                  </a:lnTo>
                  <a:lnTo>
                    <a:pt x="39604" y="22159"/>
                  </a:lnTo>
                  <a:lnTo>
                    <a:pt x="39878" y="22790"/>
                  </a:lnTo>
                  <a:lnTo>
                    <a:pt x="40109" y="23443"/>
                  </a:lnTo>
                  <a:lnTo>
                    <a:pt x="40341" y="24095"/>
                  </a:lnTo>
                  <a:lnTo>
                    <a:pt x="40530" y="24747"/>
                  </a:lnTo>
                  <a:lnTo>
                    <a:pt x="40699" y="25400"/>
                  </a:lnTo>
                  <a:lnTo>
                    <a:pt x="40867" y="26073"/>
                  </a:lnTo>
                  <a:lnTo>
                    <a:pt x="40993" y="26768"/>
                  </a:lnTo>
                  <a:lnTo>
                    <a:pt x="41077" y="27441"/>
                  </a:lnTo>
                  <a:lnTo>
                    <a:pt x="41162" y="28135"/>
                  </a:lnTo>
                  <a:lnTo>
                    <a:pt x="41204" y="28851"/>
                  </a:lnTo>
                  <a:lnTo>
                    <a:pt x="41225" y="29545"/>
                  </a:lnTo>
                  <a:lnTo>
                    <a:pt x="41225" y="30261"/>
                  </a:lnTo>
                  <a:lnTo>
                    <a:pt x="41183" y="30997"/>
                  </a:lnTo>
                  <a:lnTo>
                    <a:pt x="41120" y="31734"/>
                  </a:lnTo>
                  <a:lnTo>
                    <a:pt x="41056" y="32197"/>
                  </a:lnTo>
                  <a:lnTo>
                    <a:pt x="40972" y="32660"/>
                  </a:lnTo>
                  <a:lnTo>
                    <a:pt x="40867" y="33123"/>
                  </a:lnTo>
                  <a:lnTo>
                    <a:pt x="40762" y="33565"/>
                  </a:lnTo>
                  <a:lnTo>
                    <a:pt x="40636" y="34006"/>
                  </a:lnTo>
                  <a:lnTo>
                    <a:pt x="40488" y="34427"/>
                  </a:lnTo>
                  <a:lnTo>
                    <a:pt x="40320" y="34848"/>
                  </a:lnTo>
                  <a:lnTo>
                    <a:pt x="40131" y="35248"/>
                  </a:lnTo>
                  <a:lnTo>
                    <a:pt x="39941" y="35648"/>
                  </a:lnTo>
                  <a:lnTo>
                    <a:pt x="39731" y="36048"/>
                  </a:lnTo>
                  <a:lnTo>
                    <a:pt x="39499" y="36426"/>
                  </a:lnTo>
                  <a:lnTo>
                    <a:pt x="39268" y="36784"/>
                  </a:lnTo>
                  <a:lnTo>
                    <a:pt x="39015" y="37142"/>
                  </a:lnTo>
                  <a:lnTo>
                    <a:pt x="38763" y="37500"/>
                  </a:lnTo>
                  <a:lnTo>
                    <a:pt x="38468" y="37836"/>
                  </a:lnTo>
                  <a:lnTo>
                    <a:pt x="38195" y="38173"/>
                  </a:lnTo>
                  <a:lnTo>
                    <a:pt x="37879" y="38510"/>
                  </a:lnTo>
                  <a:lnTo>
                    <a:pt x="37584" y="38825"/>
                  </a:lnTo>
                  <a:lnTo>
                    <a:pt x="37248" y="39120"/>
                  </a:lnTo>
                  <a:lnTo>
                    <a:pt x="36911" y="39436"/>
                  </a:lnTo>
                  <a:lnTo>
                    <a:pt x="36574" y="39709"/>
                  </a:lnTo>
                  <a:lnTo>
                    <a:pt x="36216" y="40004"/>
                  </a:lnTo>
                  <a:lnTo>
                    <a:pt x="35480" y="40530"/>
                  </a:lnTo>
                  <a:lnTo>
                    <a:pt x="34701" y="41035"/>
                  </a:lnTo>
                  <a:lnTo>
                    <a:pt x="33902" y="41498"/>
                  </a:lnTo>
                  <a:lnTo>
                    <a:pt x="33081" y="41940"/>
                  </a:lnTo>
                  <a:lnTo>
                    <a:pt x="32218" y="42340"/>
                  </a:lnTo>
                  <a:lnTo>
                    <a:pt x="31334" y="42718"/>
                  </a:lnTo>
                  <a:lnTo>
                    <a:pt x="30430" y="43055"/>
                  </a:lnTo>
                  <a:lnTo>
                    <a:pt x="29525" y="43350"/>
                  </a:lnTo>
                  <a:lnTo>
                    <a:pt x="28599" y="43623"/>
                  </a:lnTo>
                  <a:lnTo>
                    <a:pt x="27652" y="43876"/>
                  </a:lnTo>
                  <a:lnTo>
                    <a:pt x="26726" y="44086"/>
                  </a:lnTo>
                  <a:lnTo>
                    <a:pt x="25779" y="44276"/>
                  </a:lnTo>
                  <a:lnTo>
                    <a:pt x="24832" y="44444"/>
                  </a:lnTo>
                  <a:lnTo>
                    <a:pt x="23885" y="44570"/>
                  </a:lnTo>
                  <a:lnTo>
                    <a:pt x="22959" y="44675"/>
                  </a:lnTo>
                  <a:lnTo>
                    <a:pt x="22033" y="44760"/>
                  </a:lnTo>
                  <a:lnTo>
                    <a:pt x="21128" y="44802"/>
                  </a:lnTo>
                  <a:lnTo>
                    <a:pt x="20224" y="44823"/>
                  </a:lnTo>
                  <a:lnTo>
                    <a:pt x="19361" y="44823"/>
                  </a:lnTo>
                  <a:lnTo>
                    <a:pt x="18498" y="44802"/>
                  </a:lnTo>
                  <a:lnTo>
                    <a:pt x="17677" y="44739"/>
                  </a:lnTo>
                  <a:lnTo>
                    <a:pt x="16793" y="44654"/>
                  </a:lnTo>
                  <a:lnTo>
                    <a:pt x="15910" y="44528"/>
                  </a:lnTo>
                  <a:lnTo>
                    <a:pt x="15026" y="44360"/>
                  </a:lnTo>
                  <a:lnTo>
                    <a:pt x="14142" y="44170"/>
                  </a:lnTo>
                  <a:lnTo>
                    <a:pt x="13279" y="43960"/>
                  </a:lnTo>
                  <a:lnTo>
                    <a:pt x="12416" y="43686"/>
                  </a:lnTo>
                  <a:lnTo>
                    <a:pt x="11554" y="43392"/>
                  </a:lnTo>
                  <a:lnTo>
                    <a:pt x="10712" y="43076"/>
                  </a:lnTo>
                  <a:lnTo>
                    <a:pt x="9891" y="42718"/>
                  </a:lnTo>
                  <a:lnTo>
                    <a:pt x="9092" y="42319"/>
                  </a:lnTo>
                  <a:lnTo>
                    <a:pt x="8313" y="41898"/>
                  </a:lnTo>
                  <a:lnTo>
                    <a:pt x="7555" y="41456"/>
                  </a:lnTo>
                  <a:lnTo>
                    <a:pt x="6840" y="40972"/>
                  </a:lnTo>
                  <a:lnTo>
                    <a:pt x="6146" y="40446"/>
                  </a:lnTo>
                  <a:lnTo>
                    <a:pt x="5472" y="39920"/>
                  </a:lnTo>
                  <a:lnTo>
                    <a:pt x="4862" y="39351"/>
                  </a:lnTo>
                  <a:lnTo>
                    <a:pt x="4273" y="38741"/>
                  </a:lnTo>
                  <a:lnTo>
                    <a:pt x="3999" y="38426"/>
                  </a:lnTo>
                  <a:lnTo>
                    <a:pt x="3726" y="38110"/>
                  </a:lnTo>
                  <a:lnTo>
                    <a:pt x="3473" y="37794"/>
                  </a:lnTo>
                  <a:lnTo>
                    <a:pt x="3242" y="37458"/>
                  </a:lnTo>
                  <a:lnTo>
                    <a:pt x="3010" y="37121"/>
                  </a:lnTo>
                  <a:lnTo>
                    <a:pt x="2800" y="36763"/>
                  </a:lnTo>
                  <a:lnTo>
                    <a:pt x="2589" y="36426"/>
                  </a:lnTo>
                  <a:lnTo>
                    <a:pt x="2400" y="36069"/>
                  </a:lnTo>
                  <a:lnTo>
                    <a:pt x="2210" y="35690"/>
                  </a:lnTo>
                  <a:lnTo>
                    <a:pt x="2063" y="35311"/>
                  </a:lnTo>
                  <a:lnTo>
                    <a:pt x="1916" y="34932"/>
                  </a:lnTo>
                  <a:lnTo>
                    <a:pt x="1769" y="34554"/>
                  </a:lnTo>
                  <a:lnTo>
                    <a:pt x="1663" y="34154"/>
                  </a:lnTo>
                  <a:lnTo>
                    <a:pt x="1558" y="33754"/>
                  </a:lnTo>
                  <a:lnTo>
                    <a:pt x="1453" y="33354"/>
                  </a:lnTo>
                  <a:lnTo>
                    <a:pt x="1390" y="32954"/>
                  </a:lnTo>
                  <a:lnTo>
                    <a:pt x="1327" y="32533"/>
                  </a:lnTo>
                  <a:lnTo>
                    <a:pt x="1285" y="32113"/>
                  </a:lnTo>
                  <a:lnTo>
                    <a:pt x="1263" y="31671"/>
                  </a:lnTo>
                  <a:lnTo>
                    <a:pt x="1263" y="31229"/>
                  </a:lnTo>
                  <a:lnTo>
                    <a:pt x="1285" y="30787"/>
                  </a:lnTo>
                  <a:lnTo>
                    <a:pt x="1306" y="30345"/>
                  </a:lnTo>
                  <a:lnTo>
                    <a:pt x="1369" y="29903"/>
                  </a:lnTo>
                  <a:lnTo>
                    <a:pt x="1432" y="29440"/>
                  </a:lnTo>
                  <a:lnTo>
                    <a:pt x="1516" y="28977"/>
                  </a:lnTo>
                  <a:lnTo>
                    <a:pt x="1621" y="28493"/>
                  </a:lnTo>
                  <a:lnTo>
                    <a:pt x="1747" y="28009"/>
                  </a:lnTo>
                  <a:lnTo>
                    <a:pt x="1895" y="27525"/>
                  </a:lnTo>
                  <a:lnTo>
                    <a:pt x="2063" y="27041"/>
                  </a:lnTo>
                  <a:lnTo>
                    <a:pt x="2252" y="26557"/>
                  </a:lnTo>
                  <a:lnTo>
                    <a:pt x="2631" y="25652"/>
                  </a:lnTo>
                  <a:lnTo>
                    <a:pt x="3073" y="24789"/>
                  </a:lnTo>
                  <a:lnTo>
                    <a:pt x="3515" y="23948"/>
                  </a:lnTo>
                  <a:lnTo>
                    <a:pt x="4020" y="23148"/>
                  </a:lnTo>
                  <a:lnTo>
                    <a:pt x="4546" y="22369"/>
                  </a:lnTo>
                  <a:lnTo>
                    <a:pt x="5093" y="21612"/>
                  </a:lnTo>
                  <a:lnTo>
                    <a:pt x="5683" y="20875"/>
                  </a:lnTo>
                  <a:lnTo>
                    <a:pt x="6293" y="20181"/>
                  </a:lnTo>
                  <a:lnTo>
                    <a:pt x="6440" y="20412"/>
                  </a:lnTo>
                  <a:lnTo>
                    <a:pt x="6587" y="20644"/>
                  </a:lnTo>
                  <a:lnTo>
                    <a:pt x="6777" y="20875"/>
                  </a:lnTo>
                  <a:lnTo>
                    <a:pt x="6987" y="21065"/>
                  </a:lnTo>
                  <a:lnTo>
                    <a:pt x="7219" y="21254"/>
                  </a:lnTo>
                  <a:lnTo>
                    <a:pt x="7450" y="21423"/>
                  </a:lnTo>
                  <a:lnTo>
                    <a:pt x="7703" y="21570"/>
                  </a:lnTo>
                  <a:lnTo>
                    <a:pt x="7976" y="21717"/>
                  </a:lnTo>
                  <a:lnTo>
                    <a:pt x="8250" y="21843"/>
                  </a:lnTo>
                  <a:lnTo>
                    <a:pt x="8523" y="21949"/>
                  </a:lnTo>
                  <a:lnTo>
                    <a:pt x="8818" y="22054"/>
                  </a:lnTo>
                  <a:lnTo>
                    <a:pt x="9092" y="22138"/>
                  </a:lnTo>
                  <a:lnTo>
                    <a:pt x="9681" y="22264"/>
                  </a:lnTo>
                  <a:lnTo>
                    <a:pt x="10228" y="22348"/>
                  </a:lnTo>
                  <a:lnTo>
                    <a:pt x="10733" y="22391"/>
                  </a:lnTo>
                  <a:lnTo>
                    <a:pt x="11238" y="22391"/>
                  </a:lnTo>
                  <a:lnTo>
                    <a:pt x="11722" y="22348"/>
                  </a:lnTo>
                  <a:lnTo>
                    <a:pt x="12227" y="22264"/>
                  </a:lnTo>
                  <a:lnTo>
                    <a:pt x="12711" y="22138"/>
                  </a:lnTo>
                  <a:lnTo>
                    <a:pt x="13174" y="21970"/>
                  </a:lnTo>
                  <a:lnTo>
                    <a:pt x="13637" y="21780"/>
                  </a:lnTo>
                  <a:lnTo>
                    <a:pt x="14100" y="21549"/>
                  </a:lnTo>
                  <a:lnTo>
                    <a:pt x="14542" y="21296"/>
                  </a:lnTo>
                  <a:lnTo>
                    <a:pt x="14963" y="21023"/>
                  </a:lnTo>
                  <a:lnTo>
                    <a:pt x="15384" y="20728"/>
                  </a:lnTo>
                  <a:lnTo>
                    <a:pt x="15762" y="20391"/>
                  </a:lnTo>
                  <a:lnTo>
                    <a:pt x="16141" y="20055"/>
                  </a:lnTo>
                  <a:lnTo>
                    <a:pt x="16520" y="19697"/>
                  </a:lnTo>
                  <a:lnTo>
                    <a:pt x="16857" y="19339"/>
                  </a:lnTo>
                  <a:lnTo>
                    <a:pt x="17172" y="18960"/>
                  </a:lnTo>
                  <a:lnTo>
                    <a:pt x="17698" y="18308"/>
                  </a:lnTo>
                  <a:lnTo>
                    <a:pt x="17951" y="17950"/>
                  </a:lnTo>
                  <a:lnTo>
                    <a:pt x="18182" y="17593"/>
                  </a:lnTo>
                  <a:lnTo>
                    <a:pt x="18414" y="17214"/>
                  </a:lnTo>
                  <a:lnTo>
                    <a:pt x="18624" y="16835"/>
                  </a:lnTo>
                  <a:lnTo>
                    <a:pt x="18835" y="16456"/>
                  </a:lnTo>
                  <a:lnTo>
                    <a:pt x="19003" y="16056"/>
                  </a:lnTo>
                  <a:lnTo>
                    <a:pt x="19171" y="15657"/>
                  </a:lnTo>
                  <a:lnTo>
                    <a:pt x="19298" y="15236"/>
                  </a:lnTo>
                  <a:lnTo>
                    <a:pt x="19403" y="14815"/>
                  </a:lnTo>
                  <a:lnTo>
                    <a:pt x="19466" y="14415"/>
                  </a:lnTo>
                  <a:lnTo>
                    <a:pt x="19508" y="13994"/>
                  </a:lnTo>
                  <a:lnTo>
                    <a:pt x="19508" y="13552"/>
                  </a:lnTo>
                  <a:lnTo>
                    <a:pt x="19445" y="13131"/>
                  </a:lnTo>
                  <a:lnTo>
                    <a:pt x="19361" y="12711"/>
                  </a:lnTo>
                  <a:lnTo>
                    <a:pt x="19319" y="12584"/>
                  </a:lnTo>
                  <a:lnTo>
                    <a:pt x="19277" y="12458"/>
                  </a:lnTo>
                  <a:lnTo>
                    <a:pt x="19129" y="12227"/>
                  </a:lnTo>
                  <a:lnTo>
                    <a:pt x="18940" y="12016"/>
                  </a:lnTo>
                  <a:lnTo>
                    <a:pt x="18729" y="11806"/>
                  </a:lnTo>
                  <a:lnTo>
                    <a:pt x="18498" y="11658"/>
                  </a:lnTo>
                  <a:lnTo>
                    <a:pt x="18224" y="11511"/>
                  </a:lnTo>
                  <a:lnTo>
                    <a:pt x="17951" y="11406"/>
                  </a:lnTo>
                  <a:lnTo>
                    <a:pt x="17677" y="11343"/>
                  </a:lnTo>
                  <a:lnTo>
                    <a:pt x="19361" y="10270"/>
                  </a:lnTo>
                  <a:lnTo>
                    <a:pt x="21023" y="9175"/>
                  </a:lnTo>
                  <a:lnTo>
                    <a:pt x="21086" y="9112"/>
                  </a:lnTo>
                  <a:lnTo>
                    <a:pt x="21107" y="9028"/>
                  </a:lnTo>
                  <a:lnTo>
                    <a:pt x="21107" y="8965"/>
                  </a:lnTo>
                  <a:lnTo>
                    <a:pt x="21086" y="8902"/>
                  </a:lnTo>
                  <a:lnTo>
                    <a:pt x="21044" y="8839"/>
                  </a:lnTo>
                  <a:lnTo>
                    <a:pt x="20960" y="8796"/>
                  </a:lnTo>
                  <a:lnTo>
                    <a:pt x="20897" y="8796"/>
                  </a:lnTo>
                  <a:lnTo>
                    <a:pt x="20813" y="8818"/>
                  </a:lnTo>
                  <a:lnTo>
                    <a:pt x="19508" y="9533"/>
                  </a:lnTo>
                  <a:lnTo>
                    <a:pt x="19571" y="9175"/>
                  </a:lnTo>
                  <a:lnTo>
                    <a:pt x="19592" y="8818"/>
                  </a:lnTo>
                  <a:lnTo>
                    <a:pt x="19613" y="8460"/>
                  </a:lnTo>
                  <a:lnTo>
                    <a:pt x="19592" y="8102"/>
                  </a:lnTo>
                  <a:lnTo>
                    <a:pt x="19550" y="7744"/>
                  </a:lnTo>
                  <a:lnTo>
                    <a:pt x="19487" y="7408"/>
                  </a:lnTo>
                  <a:lnTo>
                    <a:pt x="19424" y="7050"/>
                  </a:lnTo>
                  <a:lnTo>
                    <a:pt x="19340" y="6713"/>
                  </a:lnTo>
                  <a:lnTo>
                    <a:pt x="19129" y="6019"/>
                  </a:lnTo>
                  <a:lnTo>
                    <a:pt x="18877" y="5345"/>
                  </a:lnTo>
                  <a:lnTo>
                    <a:pt x="18372" y="3957"/>
                  </a:lnTo>
                  <a:lnTo>
                    <a:pt x="18666" y="4104"/>
                  </a:lnTo>
                  <a:lnTo>
                    <a:pt x="18940" y="4293"/>
                  </a:lnTo>
                  <a:lnTo>
                    <a:pt x="19171" y="4483"/>
                  </a:lnTo>
                  <a:lnTo>
                    <a:pt x="19403" y="4714"/>
                  </a:lnTo>
                  <a:lnTo>
                    <a:pt x="19613" y="4946"/>
                  </a:lnTo>
                  <a:lnTo>
                    <a:pt x="19803" y="5198"/>
                  </a:lnTo>
                  <a:lnTo>
                    <a:pt x="20202" y="5703"/>
                  </a:lnTo>
                  <a:lnTo>
                    <a:pt x="20581" y="6208"/>
                  </a:lnTo>
                  <a:lnTo>
                    <a:pt x="20792" y="6461"/>
                  </a:lnTo>
                  <a:lnTo>
                    <a:pt x="21002" y="6692"/>
                  </a:lnTo>
                  <a:lnTo>
                    <a:pt x="21234" y="6903"/>
                  </a:lnTo>
                  <a:lnTo>
                    <a:pt x="21486" y="7113"/>
                  </a:lnTo>
                  <a:lnTo>
                    <a:pt x="21760" y="7281"/>
                  </a:lnTo>
                  <a:lnTo>
                    <a:pt x="22054" y="7429"/>
                  </a:lnTo>
                  <a:lnTo>
                    <a:pt x="22138" y="7429"/>
                  </a:lnTo>
                  <a:lnTo>
                    <a:pt x="22181" y="7408"/>
                  </a:lnTo>
                  <a:lnTo>
                    <a:pt x="22202" y="7366"/>
                  </a:lnTo>
                  <a:lnTo>
                    <a:pt x="22244" y="7302"/>
                  </a:lnTo>
                  <a:lnTo>
                    <a:pt x="22244" y="7260"/>
                  </a:lnTo>
                  <a:lnTo>
                    <a:pt x="22223" y="7218"/>
                  </a:lnTo>
                  <a:lnTo>
                    <a:pt x="22117" y="7071"/>
                  </a:lnTo>
                  <a:lnTo>
                    <a:pt x="22223" y="6713"/>
                  </a:lnTo>
                  <a:lnTo>
                    <a:pt x="22307" y="6334"/>
                  </a:lnTo>
                  <a:lnTo>
                    <a:pt x="22370" y="5956"/>
                  </a:lnTo>
                  <a:lnTo>
                    <a:pt x="22412" y="5577"/>
                  </a:lnTo>
                  <a:lnTo>
                    <a:pt x="22433" y="5219"/>
                  </a:lnTo>
                  <a:lnTo>
                    <a:pt x="22412" y="4840"/>
                  </a:lnTo>
                  <a:lnTo>
                    <a:pt x="22349" y="4462"/>
                  </a:lnTo>
                  <a:lnTo>
                    <a:pt x="22244" y="4083"/>
                  </a:lnTo>
                  <a:lnTo>
                    <a:pt x="22096" y="3683"/>
                  </a:lnTo>
                  <a:lnTo>
                    <a:pt x="21907" y="3283"/>
                  </a:lnTo>
                  <a:lnTo>
                    <a:pt x="21697" y="2904"/>
                  </a:lnTo>
                  <a:lnTo>
                    <a:pt x="21486" y="2526"/>
                  </a:lnTo>
                  <a:lnTo>
                    <a:pt x="21276" y="2147"/>
                  </a:lnTo>
                  <a:lnTo>
                    <a:pt x="21065" y="1747"/>
                  </a:lnTo>
                  <a:lnTo>
                    <a:pt x="20897" y="1347"/>
                  </a:lnTo>
                  <a:lnTo>
                    <a:pt x="20750" y="947"/>
                  </a:lnTo>
                  <a:close/>
                  <a:moveTo>
                    <a:pt x="20202" y="0"/>
                  </a:moveTo>
                  <a:lnTo>
                    <a:pt x="20118" y="21"/>
                  </a:lnTo>
                  <a:lnTo>
                    <a:pt x="20055" y="63"/>
                  </a:lnTo>
                  <a:lnTo>
                    <a:pt x="19992" y="127"/>
                  </a:lnTo>
                  <a:lnTo>
                    <a:pt x="19950" y="190"/>
                  </a:lnTo>
                  <a:lnTo>
                    <a:pt x="19929" y="274"/>
                  </a:lnTo>
                  <a:lnTo>
                    <a:pt x="19908" y="358"/>
                  </a:lnTo>
                  <a:lnTo>
                    <a:pt x="19971" y="695"/>
                  </a:lnTo>
                  <a:lnTo>
                    <a:pt x="20055" y="1010"/>
                  </a:lnTo>
                  <a:lnTo>
                    <a:pt x="20160" y="1326"/>
                  </a:lnTo>
                  <a:lnTo>
                    <a:pt x="20287" y="1621"/>
                  </a:lnTo>
                  <a:lnTo>
                    <a:pt x="20434" y="1915"/>
                  </a:lnTo>
                  <a:lnTo>
                    <a:pt x="20602" y="2210"/>
                  </a:lnTo>
                  <a:lnTo>
                    <a:pt x="20939" y="2799"/>
                  </a:lnTo>
                  <a:lnTo>
                    <a:pt x="21213" y="3283"/>
                  </a:lnTo>
                  <a:lnTo>
                    <a:pt x="21444" y="3767"/>
                  </a:lnTo>
                  <a:lnTo>
                    <a:pt x="21633" y="4251"/>
                  </a:lnTo>
                  <a:lnTo>
                    <a:pt x="21781" y="4735"/>
                  </a:lnTo>
                  <a:lnTo>
                    <a:pt x="21886" y="5219"/>
                  </a:lnTo>
                  <a:lnTo>
                    <a:pt x="21949" y="5724"/>
                  </a:lnTo>
                  <a:lnTo>
                    <a:pt x="21949" y="6250"/>
                  </a:lnTo>
                  <a:lnTo>
                    <a:pt x="21928" y="6776"/>
                  </a:lnTo>
                  <a:lnTo>
                    <a:pt x="21528" y="6208"/>
                  </a:lnTo>
                  <a:lnTo>
                    <a:pt x="21107" y="5619"/>
                  </a:lnTo>
                  <a:lnTo>
                    <a:pt x="20665" y="5030"/>
                  </a:lnTo>
                  <a:lnTo>
                    <a:pt x="20434" y="4756"/>
                  </a:lnTo>
                  <a:lnTo>
                    <a:pt x="20202" y="4504"/>
                  </a:lnTo>
                  <a:lnTo>
                    <a:pt x="19950" y="4230"/>
                  </a:lnTo>
                  <a:lnTo>
                    <a:pt x="19697" y="3999"/>
                  </a:lnTo>
                  <a:lnTo>
                    <a:pt x="19424" y="3767"/>
                  </a:lnTo>
                  <a:lnTo>
                    <a:pt x="19150" y="3578"/>
                  </a:lnTo>
                  <a:lnTo>
                    <a:pt x="18856" y="3388"/>
                  </a:lnTo>
                  <a:lnTo>
                    <a:pt x="18540" y="3220"/>
                  </a:lnTo>
                  <a:lnTo>
                    <a:pt x="18224" y="3094"/>
                  </a:lnTo>
                  <a:lnTo>
                    <a:pt x="17867" y="2967"/>
                  </a:lnTo>
                  <a:lnTo>
                    <a:pt x="17761" y="2967"/>
                  </a:lnTo>
                  <a:lnTo>
                    <a:pt x="17677" y="2989"/>
                  </a:lnTo>
                  <a:lnTo>
                    <a:pt x="17572" y="3031"/>
                  </a:lnTo>
                  <a:lnTo>
                    <a:pt x="17488" y="3073"/>
                  </a:lnTo>
                  <a:lnTo>
                    <a:pt x="17425" y="3157"/>
                  </a:lnTo>
                  <a:lnTo>
                    <a:pt x="17383" y="3241"/>
                  </a:lnTo>
                  <a:lnTo>
                    <a:pt x="17383" y="3346"/>
                  </a:lnTo>
                  <a:lnTo>
                    <a:pt x="17404" y="3451"/>
                  </a:lnTo>
                  <a:lnTo>
                    <a:pt x="17656" y="4251"/>
                  </a:lnTo>
                  <a:lnTo>
                    <a:pt x="17951" y="5009"/>
                  </a:lnTo>
                  <a:lnTo>
                    <a:pt x="18245" y="5787"/>
                  </a:lnTo>
                  <a:lnTo>
                    <a:pt x="18519" y="6566"/>
                  </a:lnTo>
                  <a:lnTo>
                    <a:pt x="18772" y="7344"/>
                  </a:lnTo>
                  <a:lnTo>
                    <a:pt x="18877" y="7744"/>
                  </a:lnTo>
                  <a:lnTo>
                    <a:pt x="18961" y="8144"/>
                  </a:lnTo>
                  <a:lnTo>
                    <a:pt x="19024" y="8544"/>
                  </a:lnTo>
                  <a:lnTo>
                    <a:pt x="19066" y="8944"/>
                  </a:lnTo>
                  <a:lnTo>
                    <a:pt x="19087" y="9365"/>
                  </a:lnTo>
                  <a:lnTo>
                    <a:pt x="19087" y="9786"/>
                  </a:lnTo>
                  <a:lnTo>
                    <a:pt x="17930" y="10459"/>
                  </a:lnTo>
                  <a:lnTo>
                    <a:pt x="16772" y="11132"/>
                  </a:lnTo>
                  <a:lnTo>
                    <a:pt x="16962" y="10796"/>
                  </a:lnTo>
                  <a:lnTo>
                    <a:pt x="17130" y="10438"/>
                  </a:lnTo>
                  <a:lnTo>
                    <a:pt x="17256" y="10101"/>
                  </a:lnTo>
                  <a:lnTo>
                    <a:pt x="17341" y="9743"/>
                  </a:lnTo>
                  <a:lnTo>
                    <a:pt x="17404" y="9386"/>
                  </a:lnTo>
                  <a:lnTo>
                    <a:pt x="17425" y="9028"/>
                  </a:lnTo>
                  <a:lnTo>
                    <a:pt x="17425" y="8691"/>
                  </a:lnTo>
                  <a:lnTo>
                    <a:pt x="17383" y="8334"/>
                  </a:lnTo>
                  <a:lnTo>
                    <a:pt x="17298" y="7976"/>
                  </a:lnTo>
                  <a:lnTo>
                    <a:pt x="17193" y="7639"/>
                  </a:lnTo>
                  <a:lnTo>
                    <a:pt x="17046" y="7302"/>
                  </a:lnTo>
                  <a:lnTo>
                    <a:pt x="16857" y="6966"/>
                  </a:lnTo>
                  <a:lnTo>
                    <a:pt x="16646" y="6650"/>
                  </a:lnTo>
                  <a:lnTo>
                    <a:pt x="16373" y="6313"/>
                  </a:lnTo>
                  <a:lnTo>
                    <a:pt x="16078" y="5998"/>
                  </a:lnTo>
                  <a:lnTo>
                    <a:pt x="15741" y="5703"/>
                  </a:lnTo>
                  <a:lnTo>
                    <a:pt x="15552" y="5535"/>
                  </a:lnTo>
                  <a:lnTo>
                    <a:pt x="15363" y="5408"/>
                  </a:lnTo>
                  <a:lnTo>
                    <a:pt x="15152" y="5282"/>
                  </a:lnTo>
                  <a:lnTo>
                    <a:pt x="14942" y="5177"/>
                  </a:lnTo>
                  <a:lnTo>
                    <a:pt x="14731" y="5072"/>
                  </a:lnTo>
                  <a:lnTo>
                    <a:pt x="14521" y="4988"/>
                  </a:lnTo>
                  <a:lnTo>
                    <a:pt x="14289" y="4924"/>
                  </a:lnTo>
                  <a:lnTo>
                    <a:pt x="14079" y="4882"/>
                  </a:lnTo>
                  <a:lnTo>
                    <a:pt x="13847" y="4840"/>
                  </a:lnTo>
                  <a:lnTo>
                    <a:pt x="13637" y="4819"/>
                  </a:lnTo>
                  <a:lnTo>
                    <a:pt x="13174" y="4798"/>
                  </a:lnTo>
                  <a:lnTo>
                    <a:pt x="12711" y="4819"/>
                  </a:lnTo>
                  <a:lnTo>
                    <a:pt x="12248" y="4903"/>
                  </a:lnTo>
                  <a:lnTo>
                    <a:pt x="11806" y="5009"/>
                  </a:lnTo>
                  <a:lnTo>
                    <a:pt x="11343" y="5135"/>
                  </a:lnTo>
                  <a:lnTo>
                    <a:pt x="10901" y="5303"/>
                  </a:lnTo>
                  <a:lnTo>
                    <a:pt x="10480" y="5514"/>
                  </a:lnTo>
                  <a:lnTo>
                    <a:pt x="10060" y="5724"/>
                  </a:lnTo>
                  <a:lnTo>
                    <a:pt x="9660" y="5977"/>
                  </a:lnTo>
                  <a:lnTo>
                    <a:pt x="9260" y="6229"/>
                  </a:lnTo>
                  <a:lnTo>
                    <a:pt x="8902" y="6482"/>
                  </a:lnTo>
                  <a:lnTo>
                    <a:pt x="8544" y="6776"/>
                  </a:lnTo>
                  <a:lnTo>
                    <a:pt x="8208" y="7071"/>
                  </a:lnTo>
                  <a:lnTo>
                    <a:pt x="7871" y="7408"/>
                  </a:lnTo>
                  <a:lnTo>
                    <a:pt x="7534" y="7723"/>
                  </a:lnTo>
                  <a:lnTo>
                    <a:pt x="7219" y="8081"/>
                  </a:lnTo>
                  <a:lnTo>
                    <a:pt x="6924" y="8439"/>
                  </a:lnTo>
                  <a:lnTo>
                    <a:pt x="6630" y="8796"/>
                  </a:lnTo>
                  <a:lnTo>
                    <a:pt x="6356" y="9196"/>
                  </a:lnTo>
                  <a:lnTo>
                    <a:pt x="6103" y="9596"/>
                  </a:lnTo>
                  <a:lnTo>
                    <a:pt x="5872" y="9996"/>
                  </a:lnTo>
                  <a:lnTo>
                    <a:pt x="5683" y="10417"/>
                  </a:lnTo>
                  <a:lnTo>
                    <a:pt x="5493" y="10838"/>
                  </a:lnTo>
                  <a:lnTo>
                    <a:pt x="5325" y="11280"/>
                  </a:lnTo>
                  <a:lnTo>
                    <a:pt x="5199" y="11722"/>
                  </a:lnTo>
                  <a:lnTo>
                    <a:pt x="5093" y="12184"/>
                  </a:lnTo>
                  <a:lnTo>
                    <a:pt x="5030" y="12647"/>
                  </a:lnTo>
                  <a:lnTo>
                    <a:pt x="4988" y="13026"/>
                  </a:lnTo>
                  <a:lnTo>
                    <a:pt x="4967" y="13426"/>
                  </a:lnTo>
                  <a:lnTo>
                    <a:pt x="4988" y="13826"/>
                  </a:lnTo>
                  <a:lnTo>
                    <a:pt x="5009" y="14226"/>
                  </a:lnTo>
                  <a:lnTo>
                    <a:pt x="5072" y="14647"/>
                  </a:lnTo>
                  <a:lnTo>
                    <a:pt x="5156" y="15046"/>
                  </a:lnTo>
                  <a:lnTo>
                    <a:pt x="5262" y="15425"/>
                  </a:lnTo>
                  <a:lnTo>
                    <a:pt x="5409" y="15804"/>
                  </a:lnTo>
                  <a:lnTo>
                    <a:pt x="5577" y="16183"/>
                  </a:lnTo>
                  <a:lnTo>
                    <a:pt x="5767" y="16519"/>
                  </a:lnTo>
                  <a:lnTo>
                    <a:pt x="5998" y="16835"/>
                  </a:lnTo>
                  <a:lnTo>
                    <a:pt x="6251" y="17130"/>
                  </a:lnTo>
                  <a:lnTo>
                    <a:pt x="6545" y="17382"/>
                  </a:lnTo>
                  <a:lnTo>
                    <a:pt x="6714" y="17508"/>
                  </a:lnTo>
                  <a:lnTo>
                    <a:pt x="6861" y="17614"/>
                  </a:lnTo>
                  <a:lnTo>
                    <a:pt x="7050" y="17719"/>
                  </a:lnTo>
                  <a:lnTo>
                    <a:pt x="7219" y="17803"/>
                  </a:lnTo>
                  <a:lnTo>
                    <a:pt x="7429" y="17866"/>
                  </a:lnTo>
                  <a:lnTo>
                    <a:pt x="7619" y="17929"/>
                  </a:lnTo>
                  <a:lnTo>
                    <a:pt x="7008" y="18540"/>
                  </a:lnTo>
                  <a:lnTo>
                    <a:pt x="6398" y="19171"/>
                  </a:lnTo>
                  <a:lnTo>
                    <a:pt x="6293" y="19192"/>
                  </a:lnTo>
                  <a:lnTo>
                    <a:pt x="6209" y="19255"/>
                  </a:lnTo>
                  <a:lnTo>
                    <a:pt x="6124" y="19360"/>
                  </a:lnTo>
                  <a:lnTo>
                    <a:pt x="6103" y="19465"/>
                  </a:lnTo>
                  <a:lnTo>
                    <a:pt x="5283" y="20370"/>
                  </a:lnTo>
                  <a:lnTo>
                    <a:pt x="4483" y="21317"/>
                  </a:lnTo>
                  <a:lnTo>
                    <a:pt x="4104" y="21801"/>
                  </a:lnTo>
                  <a:lnTo>
                    <a:pt x="3747" y="22285"/>
                  </a:lnTo>
                  <a:lnTo>
                    <a:pt x="3389" y="22790"/>
                  </a:lnTo>
                  <a:lnTo>
                    <a:pt x="3031" y="23295"/>
                  </a:lnTo>
                  <a:lnTo>
                    <a:pt x="2694" y="23800"/>
                  </a:lnTo>
                  <a:lnTo>
                    <a:pt x="2379" y="24326"/>
                  </a:lnTo>
                  <a:lnTo>
                    <a:pt x="2084" y="24853"/>
                  </a:lnTo>
                  <a:lnTo>
                    <a:pt x="1790" y="25379"/>
                  </a:lnTo>
                  <a:lnTo>
                    <a:pt x="1516" y="25905"/>
                  </a:lnTo>
                  <a:lnTo>
                    <a:pt x="1263" y="26452"/>
                  </a:lnTo>
                  <a:lnTo>
                    <a:pt x="1032" y="26999"/>
                  </a:lnTo>
                  <a:lnTo>
                    <a:pt x="822" y="27546"/>
                  </a:lnTo>
                  <a:lnTo>
                    <a:pt x="632" y="28093"/>
                  </a:lnTo>
                  <a:lnTo>
                    <a:pt x="485" y="28661"/>
                  </a:lnTo>
                  <a:lnTo>
                    <a:pt x="338" y="29230"/>
                  </a:lnTo>
                  <a:lnTo>
                    <a:pt x="211" y="29798"/>
                  </a:lnTo>
                  <a:lnTo>
                    <a:pt x="127" y="30366"/>
                  </a:lnTo>
                  <a:lnTo>
                    <a:pt x="64" y="30934"/>
                  </a:lnTo>
                  <a:lnTo>
                    <a:pt x="22" y="31502"/>
                  </a:lnTo>
                  <a:lnTo>
                    <a:pt x="1" y="32070"/>
                  </a:lnTo>
                  <a:lnTo>
                    <a:pt x="22" y="32660"/>
                  </a:lnTo>
                  <a:lnTo>
                    <a:pt x="64" y="33228"/>
                  </a:lnTo>
                  <a:lnTo>
                    <a:pt x="148" y="33796"/>
                  </a:lnTo>
                  <a:lnTo>
                    <a:pt x="274" y="34385"/>
                  </a:lnTo>
                  <a:lnTo>
                    <a:pt x="422" y="34953"/>
                  </a:lnTo>
                  <a:lnTo>
                    <a:pt x="590" y="35543"/>
                  </a:lnTo>
                  <a:lnTo>
                    <a:pt x="801" y="36111"/>
                  </a:lnTo>
                  <a:lnTo>
                    <a:pt x="1053" y="36700"/>
                  </a:lnTo>
                  <a:lnTo>
                    <a:pt x="1242" y="37079"/>
                  </a:lnTo>
                  <a:lnTo>
                    <a:pt x="1453" y="37458"/>
                  </a:lnTo>
                  <a:lnTo>
                    <a:pt x="1663" y="37815"/>
                  </a:lnTo>
                  <a:lnTo>
                    <a:pt x="1874" y="38173"/>
                  </a:lnTo>
                  <a:lnTo>
                    <a:pt x="2337" y="38867"/>
                  </a:lnTo>
                  <a:lnTo>
                    <a:pt x="2842" y="39541"/>
                  </a:lnTo>
                  <a:lnTo>
                    <a:pt x="3368" y="40151"/>
                  </a:lnTo>
                  <a:lnTo>
                    <a:pt x="3936" y="40740"/>
                  </a:lnTo>
                  <a:lnTo>
                    <a:pt x="4525" y="41309"/>
                  </a:lnTo>
                  <a:lnTo>
                    <a:pt x="5156" y="41835"/>
                  </a:lnTo>
                  <a:lnTo>
                    <a:pt x="5809" y="42319"/>
                  </a:lnTo>
                  <a:lnTo>
                    <a:pt x="6482" y="42782"/>
                  </a:lnTo>
                  <a:lnTo>
                    <a:pt x="7198" y="43202"/>
                  </a:lnTo>
                  <a:lnTo>
                    <a:pt x="7913" y="43602"/>
                  </a:lnTo>
                  <a:lnTo>
                    <a:pt x="8650" y="43981"/>
                  </a:lnTo>
                  <a:lnTo>
                    <a:pt x="9407" y="44318"/>
                  </a:lnTo>
                  <a:lnTo>
                    <a:pt x="10186" y="44633"/>
                  </a:lnTo>
                  <a:lnTo>
                    <a:pt x="10985" y="44907"/>
                  </a:lnTo>
                  <a:lnTo>
                    <a:pt x="11785" y="45180"/>
                  </a:lnTo>
                  <a:lnTo>
                    <a:pt x="12585" y="45391"/>
                  </a:lnTo>
                  <a:lnTo>
                    <a:pt x="13427" y="45601"/>
                  </a:lnTo>
                  <a:lnTo>
                    <a:pt x="14247" y="45770"/>
                  </a:lnTo>
                  <a:lnTo>
                    <a:pt x="15089" y="45917"/>
                  </a:lnTo>
                  <a:lnTo>
                    <a:pt x="15931" y="46043"/>
                  </a:lnTo>
                  <a:lnTo>
                    <a:pt x="16772" y="46148"/>
                  </a:lnTo>
                  <a:lnTo>
                    <a:pt x="17614" y="46212"/>
                  </a:lnTo>
                  <a:lnTo>
                    <a:pt x="18456" y="46254"/>
                  </a:lnTo>
                  <a:lnTo>
                    <a:pt x="19277" y="46296"/>
                  </a:lnTo>
                  <a:lnTo>
                    <a:pt x="20118" y="46296"/>
                  </a:lnTo>
                  <a:lnTo>
                    <a:pt x="20939" y="46275"/>
                  </a:lnTo>
                  <a:lnTo>
                    <a:pt x="21760" y="46233"/>
                  </a:lnTo>
                  <a:lnTo>
                    <a:pt x="22559" y="46148"/>
                  </a:lnTo>
                  <a:lnTo>
                    <a:pt x="23359" y="46064"/>
                  </a:lnTo>
                  <a:lnTo>
                    <a:pt x="24138" y="45959"/>
                  </a:lnTo>
                  <a:lnTo>
                    <a:pt x="24937" y="45833"/>
                  </a:lnTo>
                  <a:lnTo>
                    <a:pt x="25737" y="45686"/>
                  </a:lnTo>
                  <a:lnTo>
                    <a:pt x="26558" y="45517"/>
                  </a:lnTo>
                  <a:lnTo>
                    <a:pt x="27357" y="45328"/>
                  </a:lnTo>
                  <a:lnTo>
                    <a:pt x="28178" y="45117"/>
                  </a:lnTo>
                  <a:lnTo>
                    <a:pt x="28999" y="44886"/>
                  </a:lnTo>
                  <a:lnTo>
                    <a:pt x="29798" y="44633"/>
                  </a:lnTo>
                  <a:lnTo>
                    <a:pt x="30619" y="44360"/>
                  </a:lnTo>
                  <a:lnTo>
                    <a:pt x="31419" y="44065"/>
                  </a:lnTo>
                  <a:lnTo>
                    <a:pt x="32197" y="43750"/>
                  </a:lnTo>
                  <a:lnTo>
                    <a:pt x="32976" y="43413"/>
                  </a:lnTo>
                  <a:lnTo>
                    <a:pt x="33733" y="43055"/>
                  </a:lnTo>
                  <a:lnTo>
                    <a:pt x="34491" y="42655"/>
                  </a:lnTo>
                  <a:lnTo>
                    <a:pt x="35206" y="42255"/>
                  </a:lnTo>
                  <a:lnTo>
                    <a:pt x="35922" y="41814"/>
                  </a:lnTo>
                  <a:lnTo>
                    <a:pt x="36595" y="41351"/>
                  </a:lnTo>
                  <a:lnTo>
                    <a:pt x="37269" y="40867"/>
                  </a:lnTo>
                  <a:lnTo>
                    <a:pt x="37879" y="40341"/>
                  </a:lnTo>
                  <a:lnTo>
                    <a:pt x="38489" y="39793"/>
                  </a:lnTo>
                  <a:lnTo>
                    <a:pt x="39057" y="39225"/>
                  </a:lnTo>
                  <a:lnTo>
                    <a:pt x="39583" y="38636"/>
                  </a:lnTo>
                  <a:lnTo>
                    <a:pt x="40067" y="38026"/>
                  </a:lnTo>
                  <a:lnTo>
                    <a:pt x="40530" y="37373"/>
                  </a:lnTo>
                  <a:lnTo>
                    <a:pt x="40741" y="37037"/>
                  </a:lnTo>
                  <a:lnTo>
                    <a:pt x="40930" y="36679"/>
                  </a:lnTo>
                  <a:lnTo>
                    <a:pt x="41120" y="36342"/>
                  </a:lnTo>
                  <a:lnTo>
                    <a:pt x="41309" y="35985"/>
                  </a:lnTo>
                  <a:lnTo>
                    <a:pt x="41456" y="35627"/>
                  </a:lnTo>
                  <a:lnTo>
                    <a:pt x="41625" y="35248"/>
                  </a:lnTo>
                  <a:lnTo>
                    <a:pt x="41772" y="34869"/>
                  </a:lnTo>
                  <a:lnTo>
                    <a:pt x="41898" y="34469"/>
                  </a:lnTo>
                  <a:lnTo>
                    <a:pt x="42003" y="34091"/>
                  </a:lnTo>
                  <a:lnTo>
                    <a:pt x="42109" y="33691"/>
                  </a:lnTo>
                  <a:lnTo>
                    <a:pt x="42193" y="33270"/>
                  </a:lnTo>
                  <a:lnTo>
                    <a:pt x="42277" y="32849"/>
                  </a:lnTo>
                  <a:lnTo>
                    <a:pt x="42340" y="32428"/>
                  </a:lnTo>
                  <a:lnTo>
                    <a:pt x="42382" y="32007"/>
                  </a:lnTo>
                  <a:lnTo>
                    <a:pt x="42424" y="31565"/>
                  </a:lnTo>
                  <a:lnTo>
                    <a:pt x="42445" y="31102"/>
                  </a:lnTo>
                  <a:lnTo>
                    <a:pt x="42445" y="30661"/>
                  </a:lnTo>
                  <a:lnTo>
                    <a:pt x="42424" y="30198"/>
                  </a:lnTo>
                  <a:lnTo>
                    <a:pt x="42382" y="29398"/>
                  </a:lnTo>
                  <a:lnTo>
                    <a:pt x="42319" y="28619"/>
                  </a:lnTo>
                  <a:lnTo>
                    <a:pt x="42214" y="27820"/>
                  </a:lnTo>
                  <a:lnTo>
                    <a:pt x="42109" y="27041"/>
                  </a:lnTo>
                  <a:lnTo>
                    <a:pt x="41940" y="26262"/>
                  </a:lnTo>
                  <a:lnTo>
                    <a:pt x="41772" y="25484"/>
                  </a:lnTo>
                  <a:lnTo>
                    <a:pt x="41583" y="24726"/>
                  </a:lnTo>
                  <a:lnTo>
                    <a:pt x="41351" y="23948"/>
                  </a:lnTo>
                  <a:lnTo>
                    <a:pt x="41099" y="23190"/>
                  </a:lnTo>
                  <a:lnTo>
                    <a:pt x="40825" y="22454"/>
                  </a:lnTo>
                  <a:lnTo>
                    <a:pt x="40530" y="21717"/>
                  </a:lnTo>
                  <a:lnTo>
                    <a:pt x="40215" y="20981"/>
                  </a:lnTo>
                  <a:lnTo>
                    <a:pt x="39857" y="20265"/>
                  </a:lnTo>
                  <a:lnTo>
                    <a:pt x="39499" y="19571"/>
                  </a:lnTo>
                  <a:lnTo>
                    <a:pt x="39099" y="18876"/>
                  </a:lnTo>
                  <a:lnTo>
                    <a:pt x="38679" y="18224"/>
                  </a:lnTo>
                  <a:lnTo>
                    <a:pt x="39078" y="18140"/>
                  </a:lnTo>
                  <a:lnTo>
                    <a:pt x="39457" y="18013"/>
                  </a:lnTo>
                  <a:lnTo>
                    <a:pt x="39857" y="17866"/>
                  </a:lnTo>
                  <a:lnTo>
                    <a:pt x="40236" y="17677"/>
                  </a:lnTo>
                  <a:lnTo>
                    <a:pt x="40572" y="17593"/>
                  </a:lnTo>
                  <a:lnTo>
                    <a:pt x="40888" y="17466"/>
                  </a:lnTo>
                  <a:lnTo>
                    <a:pt x="41162" y="17319"/>
                  </a:lnTo>
                  <a:lnTo>
                    <a:pt x="41414" y="17151"/>
                  </a:lnTo>
                  <a:lnTo>
                    <a:pt x="41667" y="16961"/>
                  </a:lnTo>
                  <a:lnTo>
                    <a:pt x="41877" y="16730"/>
                  </a:lnTo>
                  <a:lnTo>
                    <a:pt x="42067" y="16477"/>
                  </a:lnTo>
                  <a:lnTo>
                    <a:pt x="42235" y="16225"/>
                  </a:lnTo>
                  <a:lnTo>
                    <a:pt x="42382" y="15930"/>
                  </a:lnTo>
                  <a:lnTo>
                    <a:pt x="42508" y="15636"/>
                  </a:lnTo>
                  <a:lnTo>
                    <a:pt x="42614" y="15320"/>
                  </a:lnTo>
                  <a:lnTo>
                    <a:pt x="42698" y="14983"/>
                  </a:lnTo>
                  <a:lnTo>
                    <a:pt x="42782" y="14647"/>
                  </a:lnTo>
                  <a:lnTo>
                    <a:pt x="42824" y="14289"/>
                  </a:lnTo>
                  <a:lnTo>
                    <a:pt x="42866" y="13931"/>
                  </a:lnTo>
                  <a:lnTo>
                    <a:pt x="42887" y="13552"/>
                  </a:lnTo>
                  <a:lnTo>
                    <a:pt x="42887" y="13174"/>
                  </a:lnTo>
                  <a:lnTo>
                    <a:pt x="42887" y="12816"/>
                  </a:lnTo>
                  <a:lnTo>
                    <a:pt x="42845" y="12437"/>
                  </a:lnTo>
                  <a:lnTo>
                    <a:pt x="42824" y="12058"/>
                  </a:lnTo>
                  <a:lnTo>
                    <a:pt x="42698" y="11301"/>
                  </a:lnTo>
                  <a:lnTo>
                    <a:pt x="42551" y="10564"/>
                  </a:lnTo>
                  <a:lnTo>
                    <a:pt x="42340" y="9870"/>
                  </a:lnTo>
                  <a:lnTo>
                    <a:pt x="42109" y="9238"/>
                  </a:lnTo>
                  <a:lnTo>
                    <a:pt x="41982" y="8923"/>
                  </a:lnTo>
                  <a:lnTo>
                    <a:pt x="41856" y="8649"/>
                  </a:lnTo>
                  <a:lnTo>
                    <a:pt x="41709" y="8376"/>
                  </a:lnTo>
                  <a:lnTo>
                    <a:pt x="41561" y="8144"/>
                  </a:lnTo>
                  <a:lnTo>
                    <a:pt x="41309" y="7765"/>
                  </a:lnTo>
                  <a:lnTo>
                    <a:pt x="41056" y="7429"/>
                  </a:lnTo>
                  <a:lnTo>
                    <a:pt x="40762" y="7113"/>
                  </a:lnTo>
                  <a:lnTo>
                    <a:pt x="40467" y="6818"/>
                  </a:lnTo>
                  <a:lnTo>
                    <a:pt x="40131" y="6566"/>
                  </a:lnTo>
                  <a:lnTo>
                    <a:pt x="39794" y="6313"/>
                  </a:lnTo>
                  <a:lnTo>
                    <a:pt x="39457" y="6103"/>
                  </a:lnTo>
                  <a:lnTo>
                    <a:pt x="39078" y="5914"/>
                  </a:lnTo>
                  <a:lnTo>
                    <a:pt x="38700" y="5766"/>
                  </a:lnTo>
                  <a:lnTo>
                    <a:pt x="38321" y="5661"/>
                  </a:lnTo>
                  <a:lnTo>
                    <a:pt x="37921" y="5556"/>
                  </a:lnTo>
                  <a:lnTo>
                    <a:pt x="37500" y="5514"/>
                  </a:lnTo>
                  <a:lnTo>
                    <a:pt x="37079" y="5493"/>
                  </a:lnTo>
                  <a:lnTo>
                    <a:pt x="36658" y="5514"/>
                  </a:lnTo>
                  <a:lnTo>
                    <a:pt x="36216" y="5577"/>
                  </a:lnTo>
                  <a:lnTo>
                    <a:pt x="35775" y="5661"/>
                  </a:lnTo>
                  <a:lnTo>
                    <a:pt x="35375" y="5787"/>
                  </a:lnTo>
                  <a:lnTo>
                    <a:pt x="34996" y="5956"/>
                  </a:lnTo>
                  <a:lnTo>
                    <a:pt x="34638" y="6166"/>
                  </a:lnTo>
                  <a:lnTo>
                    <a:pt x="34280" y="6398"/>
                  </a:lnTo>
                  <a:lnTo>
                    <a:pt x="33965" y="6671"/>
                  </a:lnTo>
                  <a:lnTo>
                    <a:pt x="33649" y="6966"/>
                  </a:lnTo>
                  <a:lnTo>
                    <a:pt x="33355" y="7281"/>
                  </a:lnTo>
                  <a:lnTo>
                    <a:pt x="33102" y="7618"/>
                  </a:lnTo>
                  <a:lnTo>
                    <a:pt x="32871" y="7976"/>
                  </a:lnTo>
                  <a:lnTo>
                    <a:pt x="32660" y="8355"/>
                  </a:lnTo>
                  <a:lnTo>
                    <a:pt x="32492" y="8733"/>
                  </a:lnTo>
                  <a:lnTo>
                    <a:pt x="32366" y="9133"/>
                  </a:lnTo>
                  <a:lnTo>
                    <a:pt x="32260" y="9533"/>
                  </a:lnTo>
                  <a:lnTo>
                    <a:pt x="32197" y="9933"/>
                  </a:lnTo>
                  <a:lnTo>
                    <a:pt x="32155" y="10354"/>
                  </a:lnTo>
                  <a:lnTo>
                    <a:pt x="32176" y="10754"/>
                  </a:lnTo>
                  <a:lnTo>
                    <a:pt x="30766" y="9407"/>
                  </a:lnTo>
                  <a:lnTo>
                    <a:pt x="30808" y="9302"/>
                  </a:lnTo>
                  <a:lnTo>
                    <a:pt x="30808" y="9175"/>
                  </a:lnTo>
                  <a:lnTo>
                    <a:pt x="30703" y="8544"/>
                  </a:lnTo>
                  <a:lnTo>
                    <a:pt x="30598" y="7892"/>
                  </a:lnTo>
                  <a:lnTo>
                    <a:pt x="30451" y="7218"/>
                  </a:lnTo>
                  <a:lnTo>
                    <a:pt x="30282" y="6545"/>
                  </a:lnTo>
                  <a:lnTo>
                    <a:pt x="30093" y="5892"/>
                  </a:lnTo>
                  <a:lnTo>
                    <a:pt x="29882" y="5240"/>
                  </a:lnTo>
                  <a:lnTo>
                    <a:pt x="29630" y="4588"/>
                  </a:lnTo>
                  <a:lnTo>
                    <a:pt x="29356" y="3957"/>
                  </a:lnTo>
                  <a:lnTo>
                    <a:pt x="29041" y="3346"/>
                  </a:lnTo>
                  <a:lnTo>
                    <a:pt x="28683" y="2778"/>
                  </a:lnTo>
                  <a:lnTo>
                    <a:pt x="28494" y="2483"/>
                  </a:lnTo>
                  <a:lnTo>
                    <a:pt x="28304" y="2210"/>
                  </a:lnTo>
                  <a:lnTo>
                    <a:pt x="28094" y="1957"/>
                  </a:lnTo>
                  <a:lnTo>
                    <a:pt x="27862" y="1705"/>
                  </a:lnTo>
                  <a:lnTo>
                    <a:pt x="27631" y="1473"/>
                  </a:lnTo>
                  <a:lnTo>
                    <a:pt x="27399" y="1242"/>
                  </a:lnTo>
                  <a:lnTo>
                    <a:pt x="27147" y="1010"/>
                  </a:lnTo>
                  <a:lnTo>
                    <a:pt x="26873" y="800"/>
                  </a:lnTo>
                  <a:lnTo>
                    <a:pt x="26600" y="611"/>
                  </a:lnTo>
                  <a:lnTo>
                    <a:pt x="26305" y="421"/>
                  </a:lnTo>
                  <a:lnTo>
                    <a:pt x="26010" y="253"/>
                  </a:lnTo>
                  <a:lnTo>
                    <a:pt x="25695" y="106"/>
                  </a:lnTo>
                  <a:lnTo>
                    <a:pt x="25590" y="63"/>
                  </a:lnTo>
                  <a:lnTo>
                    <a:pt x="25505" y="63"/>
                  </a:lnTo>
                  <a:lnTo>
                    <a:pt x="25400" y="85"/>
                  </a:lnTo>
                  <a:lnTo>
                    <a:pt x="25316" y="148"/>
                  </a:lnTo>
                  <a:lnTo>
                    <a:pt x="25232" y="211"/>
                  </a:lnTo>
                  <a:lnTo>
                    <a:pt x="25190" y="295"/>
                  </a:lnTo>
                  <a:lnTo>
                    <a:pt x="25169" y="379"/>
                  </a:lnTo>
                  <a:lnTo>
                    <a:pt x="25190" y="505"/>
                  </a:lnTo>
                  <a:lnTo>
                    <a:pt x="25569" y="1831"/>
                  </a:lnTo>
                  <a:lnTo>
                    <a:pt x="25758" y="2505"/>
                  </a:lnTo>
                  <a:lnTo>
                    <a:pt x="25821" y="2862"/>
                  </a:lnTo>
                  <a:lnTo>
                    <a:pt x="25884" y="3199"/>
                  </a:lnTo>
                  <a:lnTo>
                    <a:pt x="25926" y="3536"/>
                  </a:lnTo>
                  <a:lnTo>
                    <a:pt x="25947" y="3872"/>
                  </a:lnTo>
                  <a:lnTo>
                    <a:pt x="25947" y="4209"/>
                  </a:lnTo>
                  <a:lnTo>
                    <a:pt x="25926" y="4546"/>
                  </a:lnTo>
                  <a:lnTo>
                    <a:pt x="25884" y="4882"/>
                  </a:lnTo>
                  <a:lnTo>
                    <a:pt x="25800" y="5219"/>
                  </a:lnTo>
                  <a:lnTo>
                    <a:pt x="25674" y="5535"/>
                  </a:lnTo>
                  <a:lnTo>
                    <a:pt x="25505" y="5871"/>
                  </a:lnTo>
                  <a:lnTo>
                    <a:pt x="25358" y="5430"/>
                  </a:lnTo>
                  <a:lnTo>
                    <a:pt x="25169" y="4967"/>
                  </a:lnTo>
                  <a:lnTo>
                    <a:pt x="24958" y="4525"/>
                  </a:lnTo>
                  <a:lnTo>
                    <a:pt x="24727" y="4083"/>
                  </a:lnTo>
                  <a:lnTo>
                    <a:pt x="24453" y="3641"/>
                  </a:lnTo>
                  <a:lnTo>
                    <a:pt x="24180" y="3199"/>
                  </a:lnTo>
                  <a:lnTo>
                    <a:pt x="23864" y="2778"/>
                  </a:lnTo>
                  <a:lnTo>
                    <a:pt x="23527" y="2378"/>
                  </a:lnTo>
                  <a:lnTo>
                    <a:pt x="23191" y="1999"/>
                  </a:lnTo>
                  <a:lnTo>
                    <a:pt x="22812" y="1621"/>
                  </a:lnTo>
                  <a:lnTo>
                    <a:pt x="22433" y="1284"/>
                  </a:lnTo>
                  <a:lnTo>
                    <a:pt x="22033" y="968"/>
                  </a:lnTo>
                  <a:lnTo>
                    <a:pt x="21633" y="674"/>
                  </a:lnTo>
                  <a:lnTo>
                    <a:pt x="21213" y="421"/>
                  </a:lnTo>
                  <a:lnTo>
                    <a:pt x="20792" y="190"/>
                  </a:lnTo>
                  <a:lnTo>
                    <a:pt x="2037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6" name="Google Shape;6866;p28"/>
            <p:cNvSpPr/>
            <p:nvPr/>
          </p:nvSpPr>
          <p:spPr>
            <a:xfrm>
              <a:off x="5238070" y="-2521904"/>
              <a:ext cx="471040" cy="515687"/>
            </a:xfrm>
            <a:custGeom>
              <a:avLst/>
              <a:gdLst/>
              <a:ahLst/>
              <a:cxnLst/>
              <a:rect l="l" t="t" r="r" b="b"/>
              <a:pathLst>
                <a:path w="13700" h="15004" extrusionOk="0">
                  <a:moveTo>
                    <a:pt x="4545" y="779"/>
                  </a:moveTo>
                  <a:lnTo>
                    <a:pt x="4903" y="800"/>
                  </a:lnTo>
                  <a:lnTo>
                    <a:pt x="5261" y="842"/>
                  </a:lnTo>
                  <a:lnTo>
                    <a:pt x="5640" y="926"/>
                  </a:lnTo>
                  <a:lnTo>
                    <a:pt x="6019" y="1010"/>
                  </a:lnTo>
                  <a:lnTo>
                    <a:pt x="6397" y="1115"/>
                  </a:lnTo>
                  <a:lnTo>
                    <a:pt x="6755" y="1242"/>
                  </a:lnTo>
                  <a:lnTo>
                    <a:pt x="7134" y="1368"/>
                  </a:lnTo>
                  <a:lnTo>
                    <a:pt x="7492" y="1536"/>
                  </a:lnTo>
                  <a:lnTo>
                    <a:pt x="7849" y="1705"/>
                  </a:lnTo>
                  <a:lnTo>
                    <a:pt x="8207" y="1873"/>
                  </a:lnTo>
                  <a:lnTo>
                    <a:pt x="8565" y="2062"/>
                  </a:lnTo>
                  <a:lnTo>
                    <a:pt x="8901" y="2273"/>
                  </a:lnTo>
                  <a:lnTo>
                    <a:pt x="9533" y="2694"/>
                  </a:lnTo>
                  <a:lnTo>
                    <a:pt x="9827" y="2904"/>
                  </a:lnTo>
                  <a:lnTo>
                    <a:pt x="10101" y="3136"/>
                  </a:lnTo>
                  <a:lnTo>
                    <a:pt x="10374" y="3346"/>
                  </a:lnTo>
                  <a:lnTo>
                    <a:pt x="10606" y="3577"/>
                  </a:lnTo>
                  <a:lnTo>
                    <a:pt x="10837" y="3809"/>
                  </a:lnTo>
                  <a:lnTo>
                    <a:pt x="11048" y="4061"/>
                  </a:lnTo>
                  <a:lnTo>
                    <a:pt x="11258" y="4314"/>
                  </a:lnTo>
                  <a:lnTo>
                    <a:pt x="11469" y="4609"/>
                  </a:lnTo>
                  <a:lnTo>
                    <a:pt x="11658" y="4903"/>
                  </a:lnTo>
                  <a:lnTo>
                    <a:pt x="11848" y="5198"/>
                  </a:lnTo>
                  <a:lnTo>
                    <a:pt x="12037" y="5534"/>
                  </a:lnTo>
                  <a:lnTo>
                    <a:pt x="12205" y="5850"/>
                  </a:lnTo>
                  <a:lnTo>
                    <a:pt x="12353" y="6208"/>
                  </a:lnTo>
                  <a:lnTo>
                    <a:pt x="12500" y="6545"/>
                  </a:lnTo>
                  <a:lnTo>
                    <a:pt x="12626" y="6902"/>
                  </a:lnTo>
                  <a:lnTo>
                    <a:pt x="12731" y="7260"/>
                  </a:lnTo>
                  <a:lnTo>
                    <a:pt x="12837" y="7618"/>
                  </a:lnTo>
                  <a:lnTo>
                    <a:pt x="12900" y="7997"/>
                  </a:lnTo>
                  <a:lnTo>
                    <a:pt x="12963" y="8354"/>
                  </a:lnTo>
                  <a:lnTo>
                    <a:pt x="13026" y="8733"/>
                  </a:lnTo>
                  <a:lnTo>
                    <a:pt x="13047" y="9112"/>
                  </a:lnTo>
                  <a:lnTo>
                    <a:pt x="13068" y="9470"/>
                  </a:lnTo>
                  <a:lnTo>
                    <a:pt x="13047" y="9827"/>
                  </a:lnTo>
                  <a:lnTo>
                    <a:pt x="13026" y="10185"/>
                  </a:lnTo>
                  <a:lnTo>
                    <a:pt x="12963" y="10543"/>
                  </a:lnTo>
                  <a:lnTo>
                    <a:pt x="12879" y="10879"/>
                  </a:lnTo>
                  <a:lnTo>
                    <a:pt x="12794" y="11216"/>
                  </a:lnTo>
                  <a:lnTo>
                    <a:pt x="12668" y="11532"/>
                  </a:lnTo>
                  <a:lnTo>
                    <a:pt x="12521" y="11847"/>
                  </a:lnTo>
                  <a:lnTo>
                    <a:pt x="12353" y="12142"/>
                  </a:lnTo>
                  <a:lnTo>
                    <a:pt x="12142" y="12437"/>
                  </a:lnTo>
                  <a:lnTo>
                    <a:pt x="11911" y="12710"/>
                  </a:lnTo>
                  <a:lnTo>
                    <a:pt x="11658" y="12963"/>
                  </a:lnTo>
                  <a:lnTo>
                    <a:pt x="11385" y="13194"/>
                  </a:lnTo>
                  <a:lnTo>
                    <a:pt x="11069" y="13426"/>
                  </a:lnTo>
                  <a:lnTo>
                    <a:pt x="10732" y="13615"/>
                  </a:lnTo>
                  <a:lnTo>
                    <a:pt x="10438" y="13741"/>
                  </a:lnTo>
                  <a:lnTo>
                    <a:pt x="10164" y="13868"/>
                  </a:lnTo>
                  <a:lnTo>
                    <a:pt x="9912" y="13973"/>
                  </a:lnTo>
                  <a:lnTo>
                    <a:pt x="9638" y="14057"/>
                  </a:lnTo>
                  <a:lnTo>
                    <a:pt x="9364" y="14120"/>
                  </a:lnTo>
                  <a:lnTo>
                    <a:pt x="9091" y="14183"/>
                  </a:lnTo>
                  <a:lnTo>
                    <a:pt x="8817" y="14225"/>
                  </a:lnTo>
                  <a:lnTo>
                    <a:pt x="8565" y="14267"/>
                  </a:lnTo>
                  <a:lnTo>
                    <a:pt x="8291" y="14267"/>
                  </a:lnTo>
                  <a:lnTo>
                    <a:pt x="8039" y="14288"/>
                  </a:lnTo>
                  <a:lnTo>
                    <a:pt x="7765" y="14267"/>
                  </a:lnTo>
                  <a:lnTo>
                    <a:pt x="7513" y="14246"/>
                  </a:lnTo>
                  <a:lnTo>
                    <a:pt x="7008" y="14162"/>
                  </a:lnTo>
                  <a:lnTo>
                    <a:pt x="6524" y="14036"/>
                  </a:lnTo>
                  <a:lnTo>
                    <a:pt x="6040" y="13868"/>
                  </a:lnTo>
                  <a:lnTo>
                    <a:pt x="5556" y="13657"/>
                  </a:lnTo>
                  <a:lnTo>
                    <a:pt x="5114" y="13405"/>
                  </a:lnTo>
                  <a:lnTo>
                    <a:pt x="4672" y="13110"/>
                  </a:lnTo>
                  <a:lnTo>
                    <a:pt x="4251" y="12794"/>
                  </a:lnTo>
                  <a:lnTo>
                    <a:pt x="3830" y="12437"/>
                  </a:lnTo>
                  <a:lnTo>
                    <a:pt x="3451" y="12058"/>
                  </a:lnTo>
                  <a:lnTo>
                    <a:pt x="3072" y="11658"/>
                  </a:lnTo>
                  <a:lnTo>
                    <a:pt x="2736" y="11216"/>
                  </a:lnTo>
                  <a:lnTo>
                    <a:pt x="2399" y="10774"/>
                  </a:lnTo>
                  <a:lnTo>
                    <a:pt x="2104" y="10311"/>
                  </a:lnTo>
                  <a:lnTo>
                    <a:pt x="1831" y="9827"/>
                  </a:lnTo>
                  <a:lnTo>
                    <a:pt x="1578" y="9322"/>
                  </a:lnTo>
                  <a:lnTo>
                    <a:pt x="1347" y="8817"/>
                  </a:lnTo>
                  <a:lnTo>
                    <a:pt x="1136" y="8312"/>
                  </a:lnTo>
                  <a:lnTo>
                    <a:pt x="968" y="7786"/>
                  </a:lnTo>
                  <a:lnTo>
                    <a:pt x="821" y="7260"/>
                  </a:lnTo>
                  <a:lnTo>
                    <a:pt x="716" y="6755"/>
                  </a:lnTo>
                  <a:lnTo>
                    <a:pt x="631" y="6229"/>
                  </a:lnTo>
                  <a:lnTo>
                    <a:pt x="589" y="5724"/>
                  </a:lnTo>
                  <a:lnTo>
                    <a:pt x="568" y="5219"/>
                  </a:lnTo>
                  <a:lnTo>
                    <a:pt x="589" y="4714"/>
                  </a:lnTo>
                  <a:lnTo>
                    <a:pt x="652" y="4230"/>
                  </a:lnTo>
                  <a:lnTo>
                    <a:pt x="737" y="3767"/>
                  </a:lnTo>
                  <a:lnTo>
                    <a:pt x="800" y="3767"/>
                  </a:lnTo>
                  <a:lnTo>
                    <a:pt x="842" y="3746"/>
                  </a:lnTo>
                  <a:lnTo>
                    <a:pt x="863" y="3704"/>
                  </a:lnTo>
                  <a:lnTo>
                    <a:pt x="905" y="3662"/>
                  </a:lnTo>
                  <a:lnTo>
                    <a:pt x="1010" y="3220"/>
                  </a:lnTo>
                  <a:lnTo>
                    <a:pt x="1179" y="2820"/>
                  </a:lnTo>
                  <a:lnTo>
                    <a:pt x="1347" y="2441"/>
                  </a:lnTo>
                  <a:lnTo>
                    <a:pt x="1557" y="2125"/>
                  </a:lnTo>
                  <a:lnTo>
                    <a:pt x="1768" y="1852"/>
                  </a:lnTo>
                  <a:lnTo>
                    <a:pt x="2020" y="1599"/>
                  </a:lnTo>
                  <a:lnTo>
                    <a:pt x="2273" y="1389"/>
                  </a:lnTo>
                  <a:lnTo>
                    <a:pt x="2567" y="1200"/>
                  </a:lnTo>
                  <a:lnTo>
                    <a:pt x="2862" y="1052"/>
                  </a:lnTo>
                  <a:lnTo>
                    <a:pt x="3178" y="947"/>
                  </a:lnTo>
                  <a:lnTo>
                    <a:pt x="3493" y="863"/>
                  </a:lnTo>
                  <a:lnTo>
                    <a:pt x="3830" y="821"/>
                  </a:lnTo>
                  <a:lnTo>
                    <a:pt x="4188" y="779"/>
                  </a:lnTo>
                  <a:close/>
                  <a:moveTo>
                    <a:pt x="4567" y="0"/>
                  </a:moveTo>
                  <a:lnTo>
                    <a:pt x="4167" y="21"/>
                  </a:lnTo>
                  <a:lnTo>
                    <a:pt x="3977" y="63"/>
                  </a:lnTo>
                  <a:lnTo>
                    <a:pt x="3767" y="105"/>
                  </a:lnTo>
                  <a:lnTo>
                    <a:pt x="3283" y="274"/>
                  </a:lnTo>
                  <a:lnTo>
                    <a:pt x="2820" y="484"/>
                  </a:lnTo>
                  <a:lnTo>
                    <a:pt x="2588" y="589"/>
                  </a:lnTo>
                  <a:lnTo>
                    <a:pt x="2357" y="737"/>
                  </a:lnTo>
                  <a:lnTo>
                    <a:pt x="2147" y="863"/>
                  </a:lnTo>
                  <a:lnTo>
                    <a:pt x="1957" y="1010"/>
                  </a:lnTo>
                  <a:lnTo>
                    <a:pt x="1768" y="1178"/>
                  </a:lnTo>
                  <a:lnTo>
                    <a:pt x="1578" y="1347"/>
                  </a:lnTo>
                  <a:lnTo>
                    <a:pt x="1410" y="1515"/>
                  </a:lnTo>
                  <a:lnTo>
                    <a:pt x="1263" y="1705"/>
                  </a:lnTo>
                  <a:lnTo>
                    <a:pt x="1115" y="1915"/>
                  </a:lnTo>
                  <a:lnTo>
                    <a:pt x="989" y="2125"/>
                  </a:lnTo>
                  <a:lnTo>
                    <a:pt x="884" y="2336"/>
                  </a:lnTo>
                  <a:lnTo>
                    <a:pt x="779" y="2567"/>
                  </a:lnTo>
                  <a:lnTo>
                    <a:pt x="526" y="3009"/>
                  </a:lnTo>
                  <a:lnTo>
                    <a:pt x="337" y="3451"/>
                  </a:lnTo>
                  <a:lnTo>
                    <a:pt x="253" y="3683"/>
                  </a:lnTo>
                  <a:lnTo>
                    <a:pt x="189" y="3914"/>
                  </a:lnTo>
                  <a:lnTo>
                    <a:pt x="126" y="4146"/>
                  </a:lnTo>
                  <a:lnTo>
                    <a:pt x="105" y="4356"/>
                  </a:lnTo>
                  <a:lnTo>
                    <a:pt x="42" y="4798"/>
                  </a:lnTo>
                  <a:lnTo>
                    <a:pt x="21" y="5261"/>
                  </a:lnTo>
                  <a:lnTo>
                    <a:pt x="0" y="5703"/>
                  </a:lnTo>
                  <a:lnTo>
                    <a:pt x="0" y="6124"/>
                  </a:lnTo>
                  <a:lnTo>
                    <a:pt x="21" y="6566"/>
                  </a:lnTo>
                  <a:lnTo>
                    <a:pt x="63" y="7007"/>
                  </a:lnTo>
                  <a:lnTo>
                    <a:pt x="126" y="7449"/>
                  </a:lnTo>
                  <a:lnTo>
                    <a:pt x="211" y="7870"/>
                  </a:lnTo>
                  <a:lnTo>
                    <a:pt x="316" y="8291"/>
                  </a:lnTo>
                  <a:lnTo>
                    <a:pt x="463" y="8712"/>
                  </a:lnTo>
                  <a:lnTo>
                    <a:pt x="610" y="9112"/>
                  </a:lnTo>
                  <a:lnTo>
                    <a:pt x="779" y="9512"/>
                  </a:lnTo>
                  <a:lnTo>
                    <a:pt x="968" y="9911"/>
                  </a:lnTo>
                  <a:lnTo>
                    <a:pt x="1200" y="10290"/>
                  </a:lnTo>
                  <a:lnTo>
                    <a:pt x="1431" y="10669"/>
                  </a:lnTo>
                  <a:lnTo>
                    <a:pt x="1705" y="11048"/>
                  </a:lnTo>
                  <a:lnTo>
                    <a:pt x="2125" y="11574"/>
                  </a:lnTo>
                  <a:lnTo>
                    <a:pt x="2609" y="12079"/>
                  </a:lnTo>
                  <a:lnTo>
                    <a:pt x="3115" y="12584"/>
                  </a:lnTo>
                  <a:lnTo>
                    <a:pt x="3683" y="13047"/>
                  </a:lnTo>
                  <a:lnTo>
                    <a:pt x="4251" y="13489"/>
                  </a:lnTo>
                  <a:lnTo>
                    <a:pt x="4567" y="13699"/>
                  </a:lnTo>
                  <a:lnTo>
                    <a:pt x="4882" y="13889"/>
                  </a:lnTo>
                  <a:lnTo>
                    <a:pt x="5198" y="14078"/>
                  </a:lnTo>
                  <a:lnTo>
                    <a:pt x="5513" y="14246"/>
                  </a:lnTo>
                  <a:lnTo>
                    <a:pt x="5850" y="14394"/>
                  </a:lnTo>
                  <a:lnTo>
                    <a:pt x="6166" y="14541"/>
                  </a:lnTo>
                  <a:lnTo>
                    <a:pt x="6503" y="14667"/>
                  </a:lnTo>
                  <a:lnTo>
                    <a:pt x="6839" y="14772"/>
                  </a:lnTo>
                  <a:lnTo>
                    <a:pt x="7176" y="14857"/>
                  </a:lnTo>
                  <a:lnTo>
                    <a:pt x="7534" y="14920"/>
                  </a:lnTo>
                  <a:lnTo>
                    <a:pt x="7870" y="14983"/>
                  </a:lnTo>
                  <a:lnTo>
                    <a:pt x="8207" y="15004"/>
                  </a:lnTo>
                  <a:lnTo>
                    <a:pt x="8544" y="15004"/>
                  </a:lnTo>
                  <a:lnTo>
                    <a:pt x="8901" y="14983"/>
                  </a:lnTo>
                  <a:lnTo>
                    <a:pt x="9238" y="14941"/>
                  </a:lnTo>
                  <a:lnTo>
                    <a:pt x="9575" y="14878"/>
                  </a:lnTo>
                  <a:lnTo>
                    <a:pt x="9912" y="14772"/>
                  </a:lnTo>
                  <a:lnTo>
                    <a:pt x="10248" y="14646"/>
                  </a:lnTo>
                  <a:lnTo>
                    <a:pt x="10585" y="14499"/>
                  </a:lnTo>
                  <a:lnTo>
                    <a:pt x="10901" y="14310"/>
                  </a:lnTo>
                  <a:lnTo>
                    <a:pt x="11237" y="14099"/>
                  </a:lnTo>
                  <a:lnTo>
                    <a:pt x="11553" y="13847"/>
                  </a:lnTo>
                  <a:lnTo>
                    <a:pt x="11890" y="13552"/>
                  </a:lnTo>
                  <a:lnTo>
                    <a:pt x="12184" y="13236"/>
                  </a:lnTo>
                  <a:lnTo>
                    <a:pt x="12458" y="12900"/>
                  </a:lnTo>
                  <a:lnTo>
                    <a:pt x="12710" y="12563"/>
                  </a:lnTo>
                  <a:lnTo>
                    <a:pt x="12921" y="12184"/>
                  </a:lnTo>
                  <a:lnTo>
                    <a:pt x="13110" y="11826"/>
                  </a:lnTo>
                  <a:lnTo>
                    <a:pt x="13278" y="11448"/>
                  </a:lnTo>
                  <a:lnTo>
                    <a:pt x="13405" y="11048"/>
                  </a:lnTo>
                  <a:lnTo>
                    <a:pt x="13510" y="10648"/>
                  </a:lnTo>
                  <a:lnTo>
                    <a:pt x="13594" y="10248"/>
                  </a:lnTo>
                  <a:lnTo>
                    <a:pt x="13657" y="9848"/>
                  </a:lnTo>
                  <a:lnTo>
                    <a:pt x="13678" y="9427"/>
                  </a:lnTo>
                  <a:lnTo>
                    <a:pt x="13699" y="9028"/>
                  </a:lnTo>
                  <a:lnTo>
                    <a:pt x="13678" y="8607"/>
                  </a:lnTo>
                  <a:lnTo>
                    <a:pt x="13636" y="8186"/>
                  </a:lnTo>
                  <a:lnTo>
                    <a:pt x="13573" y="7765"/>
                  </a:lnTo>
                  <a:lnTo>
                    <a:pt x="13489" y="7365"/>
                  </a:lnTo>
                  <a:lnTo>
                    <a:pt x="13384" y="6944"/>
                  </a:lnTo>
                  <a:lnTo>
                    <a:pt x="13257" y="6545"/>
                  </a:lnTo>
                  <a:lnTo>
                    <a:pt x="13110" y="6145"/>
                  </a:lnTo>
                  <a:lnTo>
                    <a:pt x="12942" y="5745"/>
                  </a:lnTo>
                  <a:lnTo>
                    <a:pt x="12752" y="5366"/>
                  </a:lnTo>
                  <a:lnTo>
                    <a:pt x="12542" y="4987"/>
                  </a:lnTo>
                  <a:lnTo>
                    <a:pt x="12310" y="4630"/>
                  </a:lnTo>
                  <a:lnTo>
                    <a:pt x="12079" y="4272"/>
                  </a:lnTo>
                  <a:lnTo>
                    <a:pt x="11826" y="3935"/>
                  </a:lnTo>
                  <a:lnTo>
                    <a:pt x="11553" y="3619"/>
                  </a:lnTo>
                  <a:lnTo>
                    <a:pt x="11258" y="3304"/>
                  </a:lnTo>
                  <a:lnTo>
                    <a:pt x="10943" y="3009"/>
                  </a:lnTo>
                  <a:lnTo>
                    <a:pt x="10627" y="2736"/>
                  </a:lnTo>
                  <a:lnTo>
                    <a:pt x="10290" y="2483"/>
                  </a:lnTo>
                  <a:lnTo>
                    <a:pt x="9933" y="2252"/>
                  </a:lnTo>
                  <a:lnTo>
                    <a:pt x="9301" y="1852"/>
                  </a:lnTo>
                  <a:lnTo>
                    <a:pt x="8586" y="1410"/>
                  </a:lnTo>
                  <a:lnTo>
                    <a:pt x="7828" y="989"/>
                  </a:lnTo>
                  <a:lnTo>
                    <a:pt x="7428" y="779"/>
                  </a:lnTo>
                  <a:lnTo>
                    <a:pt x="7029" y="589"/>
                  </a:lnTo>
                  <a:lnTo>
                    <a:pt x="6608" y="421"/>
                  </a:lnTo>
                  <a:lnTo>
                    <a:pt x="6208" y="274"/>
                  </a:lnTo>
                  <a:lnTo>
                    <a:pt x="5787" y="147"/>
                  </a:lnTo>
                  <a:lnTo>
                    <a:pt x="5366" y="63"/>
                  </a:lnTo>
                  <a:lnTo>
                    <a:pt x="496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7" name="Google Shape;6867;p28"/>
            <p:cNvSpPr/>
            <p:nvPr/>
          </p:nvSpPr>
          <p:spPr>
            <a:xfrm>
              <a:off x="5585354" y="-2654976"/>
              <a:ext cx="318382" cy="368171"/>
            </a:xfrm>
            <a:custGeom>
              <a:avLst/>
              <a:gdLst/>
              <a:ahLst/>
              <a:cxnLst/>
              <a:rect l="l" t="t" r="r" b="b"/>
              <a:pathLst>
                <a:path w="9260" h="10712" extrusionOk="0">
                  <a:moveTo>
                    <a:pt x="4609" y="0"/>
                  </a:moveTo>
                  <a:lnTo>
                    <a:pt x="4336" y="21"/>
                  </a:lnTo>
                  <a:lnTo>
                    <a:pt x="4062" y="42"/>
                  </a:lnTo>
                  <a:lnTo>
                    <a:pt x="3789" y="105"/>
                  </a:lnTo>
                  <a:lnTo>
                    <a:pt x="3494" y="168"/>
                  </a:lnTo>
                  <a:lnTo>
                    <a:pt x="3221" y="253"/>
                  </a:lnTo>
                  <a:lnTo>
                    <a:pt x="2968" y="337"/>
                  </a:lnTo>
                  <a:lnTo>
                    <a:pt x="2694" y="463"/>
                  </a:lnTo>
                  <a:lnTo>
                    <a:pt x="2442" y="589"/>
                  </a:lnTo>
                  <a:lnTo>
                    <a:pt x="2189" y="737"/>
                  </a:lnTo>
                  <a:lnTo>
                    <a:pt x="1958" y="884"/>
                  </a:lnTo>
                  <a:lnTo>
                    <a:pt x="1726" y="1073"/>
                  </a:lnTo>
                  <a:lnTo>
                    <a:pt x="1516" y="1242"/>
                  </a:lnTo>
                  <a:lnTo>
                    <a:pt x="1306" y="1452"/>
                  </a:lnTo>
                  <a:lnTo>
                    <a:pt x="1095" y="1641"/>
                  </a:lnTo>
                  <a:lnTo>
                    <a:pt x="906" y="1873"/>
                  </a:lnTo>
                  <a:lnTo>
                    <a:pt x="737" y="2083"/>
                  </a:lnTo>
                  <a:lnTo>
                    <a:pt x="590" y="2336"/>
                  </a:lnTo>
                  <a:lnTo>
                    <a:pt x="443" y="2567"/>
                  </a:lnTo>
                  <a:lnTo>
                    <a:pt x="338" y="2820"/>
                  </a:lnTo>
                  <a:lnTo>
                    <a:pt x="232" y="3093"/>
                  </a:lnTo>
                  <a:lnTo>
                    <a:pt x="148" y="3346"/>
                  </a:lnTo>
                  <a:lnTo>
                    <a:pt x="64" y="3620"/>
                  </a:lnTo>
                  <a:lnTo>
                    <a:pt x="22" y="3893"/>
                  </a:lnTo>
                  <a:lnTo>
                    <a:pt x="1" y="4188"/>
                  </a:lnTo>
                  <a:lnTo>
                    <a:pt x="1" y="4461"/>
                  </a:lnTo>
                  <a:lnTo>
                    <a:pt x="632" y="5093"/>
                  </a:lnTo>
                  <a:lnTo>
                    <a:pt x="653" y="4882"/>
                  </a:lnTo>
                  <a:lnTo>
                    <a:pt x="695" y="4672"/>
                  </a:lnTo>
                  <a:lnTo>
                    <a:pt x="780" y="4461"/>
                  </a:lnTo>
                  <a:lnTo>
                    <a:pt x="906" y="4272"/>
                  </a:lnTo>
                  <a:lnTo>
                    <a:pt x="1032" y="4061"/>
                  </a:lnTo>
                  <a:lnTo>
                    <a:pt x="1179" y="3872"/>
                  </a:lnTo>
                  <a:lnTo>
                    <a:pt x="1348" y="3683"/>
                  </a:lnTo>
                  <a:lnTo>
                    <a:pt x="1537" y="3493"/>
                  </a:lnTo>
                  <a:lnTo>
                    <a:pt x="1937" y="3136"/>
                  </a:lnTo>
                  <a:lnTo>
                    <a:pt x="2337" y="2841"/>
                  </a:lnTo>
                  <a:lnTo>
                    <a:pt x="2716" y="2588"/>
                  </a:lnTo>
                  <a:lnTo>
                    <a:pt x="3052" y="2399"/>
                  </a:lnTo>
                  <a:lnTo>
                    <a:pt x="3347" y="2273"/>
                  </a:lnTo>
                  <a:lnTo>
                    <a:pt x="3662" y="2168"/>
                  </a:lnTo>
                  <a:lnTo>
                    <a:pt x="3957" y="2104"/>
                  </a:lnTo>
                  <a:lnTo>
                    <a:pt x="4273" y="2062"/>
                  </a:lnTo>
                  <a:lnTo>
                    <a:pt x="4588" y="2062"/>
                  </a:lnTo>
                  <a:lnTo>
                    <a:pt x="4883" y="2104"/>
                  </a:lnTo>
                  <a:lnTo>
                    <a:pt x="5178" y="2168"/>
                  </a:lnTo>
                  <a:lnTo>
                    <a:pt x="5472" y="2252"/>
                  </a:lnTo>
                  <a:lnTo>
                    <a:pt x="5767" y="2357"/>
                  </a:lnTo>
                  <a:lnTo>
                    <a:pt x="6040" y="2504"/>
                  </a:lnTo>
                  <a:lnTo>
                    <a:pt x="6293" y="2673"/>
                  </a:lnTo>
                  <a:lnTo>
                    <a:pt x="6545" y="2862"/>
                  </a:lnTo>
                  <a:lnTo>
                    <a:pt x="6777" y="3051"/>
                  </a:lnTo>
                  <a:lnTo>
                    <a:pt x="7008" y="3283"/>
                  </a:lnTo>
                  <a:lnTo>
                    <a:pt x="7219" y="3514"/>
                  </a:lnTo>
                  <a:lnTo>
                    <a:pt x="7387" y="3767"/>
                  </a:lnTo>
                  <a:lnTo>
                    <a:pt x="7408" y="3830"/>
                  </a:lnTo>
                  <a:lnTo>
                    <a:pt x="7408" y="3893"/>
                  </a:lnTo>
                  <a:lnTo>
                    <a:pt x="7387" y="3956"/>
                  </a:lnTo>
                  <a:lnTo>
                    <a:pt x="7345" y="3977"/>
                  </a:lnTo>
                  <a:lnTo>
                    <a:pt x="7303" y="4019"/>
                  </a:lnTo>
                  <a:lnTo>
                    <a:pt x="7177" y="4019"/>
                  </a:lnTo>
                  <a:lnTo>
                    <a:pt x="7114" y="3977"/>
                  </a:lnTo>
                  <a:lnTo>
                    <a:pt x="6840" y="3767"/>
                  </a:lnTo>
                  <a:lnTo>
                    <a:pt x="6566" y="3556"/>
                  </a:lnTo>
                  <a:lnTo>
                    <a:pt x="6293" y="3388"/>
                  </a:lnTo>
                  <a:lnTo>
                    <a:pt x="5998" y="3241"/>
                  </a:lnTo>
                  <a:lnTo>
                    <a:pt x="5704" y="3136"/>
                  </a:lnTo>
                  <a:lnTo>
                    <a:pt x="5409" y="3030"/>
                  </a:lnTo>
                  <a:lnTo>
                    <a:pt x="5093" y="2967"/>
                  </a:lnTo>
                  <a:lnTo>
                    <a:pt x="4799" y="2946"/>
                  </a:lnTo>
                  <a:lnTo>
                    <a:pt x="4799" y="2946"/>
                  </a:lnTo>
                  <a:lnTo>
                    <a:pt x="5135" y="3114"/>
                  </a:lnTo>
                  <a:lnTo>
                    <a:pt x="5451" y="3304"/>
                  </a:lnTo>
                  <a:lnTo>
                    <a:pt x="5704" y="3514"/>
                  </a:lnTo>
                  <a:lnTo>
                    <a:pt x="5935" y="3683"/>
                  </a:lnTo>
                  <a:lnTo>
                    <a:pt x="6125" y="3851"/>
                  </a:lnTo>
                  <a:lnTo>
                    <a:pt x="6314" y="4040"/>
                  </a:lnTo>
                  <a:lnTo>
                    <a:pt x="6482" y="4272"/>
                  </a:lnTo>
                  <a:lnTo>
                    <a:pt x="6630" y="4503"/>
                  </a:lnTo>
                  <a:lnTo>
                    <a:pt x="6672" y="4630"/>
                  </a:lnTo>
                  <a:lnTo>
                    <a:pt x="6714" y="4756"/>
                  </a:lnTo>
                  <a:lnTo>
                    <a:pt x="6735" y="4882"/>
                  </a:lnTo>
                  <a:lnTo>
                    <a:pt x="6735" y="5008"/>
                  </a:lnTo>
                  <a:lnTo>
                    <a:pt x="6714" y="5114"/>
                  </a:lnTo>
                  <a:lnTo>
                    <a:pt x="6672" y="5240"/>
                  </a:lnTo>
                  <a:lnTo>
                    <a:pt x="6587" y="5366"/>
                  </a:lnTo>
                  <a:lnTo>
                    <a:pt x="6482" y="5471"/>
                  </a:lnTo>
                  <a:lnTo>
                    <a:pt x="6461" y="5492"/>
                  </a:lnTo>
                  <a:lnTo>
                    <a:pt x="6419" y="5471"/>
                  </a:lnTo>
                  <a:lnTo>
                    <a:pt x="6398" y="5450"/>
                  </a:lnTo>
                  <a:lnTo>
                    <a:pt x="6419" y="5408"/>
                  </a:lnTo>
                  <a:lnTo>
                    <a:pt x="6440" y="5324"/>
                  </a:lnTo>
                  <a:lnTo>
                    <a:pt x="6440" y="5219"/>
                  </a:lnTo>
                  <a:lnTo>
                    <a:pt x="6440" y="5114"/>
                  </a:lnTo>
                  <a:lnTo>
                    <a:pt x="6398" y="5008"/>
                  </a:lnTo>
                  <a:lnTo>
                    <a:pt x="6335" y="4903"/>
                  </a:lnTo>
                  <a:lnTo>
                    <a:pt x="6272" y="4819"/>
                  </a:lnTo>
                  <a:lnTo>
                    <a:pt x="6103" y="4630"/>
                  </a:lnTo>
                  <a:lnTo>
                    <a:pt x="5893" y="4440"/>
                  </a:lnTo>
                  <a:lnTo>
                    <a:pt x="5683" y="4293"/>
                  </a:lnTo>
                  <a:lnTo>
                    <a:pt x="5346" y="4061"/>
                  </a:lnTo>
                  <a:lnTo>
                    <a:pt x="5114" y="3914"/>
                  </a:lnTo>
                  <a:lnTo>
                    <a:pt x="4883" y="3809"/>
                  </a:lnTo>
                  <a:lnTo>
                    <a:pt x="4651" y="3704"/>
                  </a:lnTo>
                  <a:lnTo>
                    <a:pt x="4399" y="3598"/>
                  </a:lnTo>
                  <a:lnTo>
                    <a:pt x="4146" y="3556"/>
                  </a:lnTo>
                  <a:lnTo>
                    <a:pt x="3894" y="3514"/>
                  </a:lnTo>
                  <a:lnTo>
                    <a:pt x="3894" y="3514"/>
                  </a:lnTo>
                  <a:lnTo>
                    <a:pt x="4083" y="3704"/>
                  </a:lnTo>
                  <a:lnTo>
                    <a:pt x="4273" y="3935"/>
                  </a:lnTo>
                  <a:lnTo>
                    <a:pt x="4441" y="4167"/>
                  </a:lnTo>
                  <a:lnTo>
                    <a:pt x="4588" y="4419"/>
                  </a:lnTo>
                  <a:lnTo>
                    <a:pt x="4736" y="4672"/>
                  </a:lnTo>
                  <a:lnTo>
                    <a:pt x="4862" y="4924"/>
                  </a:lnTo>
                  <a:lnTo>
                    <a:pt x="5051" y="5408"/>
                  </a:lnTo>
                  <a:lnTo>
                    <a:pt x="5157" y="5703"/>
                  </a:lnTo>
                  <a:lnTo>
                    <a:pt x="5241" y="5997"/>
                  </a:lnTo>
                  <a:lnTo>
                    <a:pt x="5325" y="6271"/>
                  </a:lnTo>
                  <a:lnTo>
                    <a:pt x="5367" y="6545"/>
                  </a:lnTo>
                  <a:lnTo>
                    <a:pt x="5388" y="6818"/>
                  </a:lnTo>
                  <a:lnTo>
                    <a:pt x="5409" y="7092"/>
                  </a:lnTo>
                  <a:lnTo>
                    <a:pt x="5409" y="7344"/>
                  </a:lnTo>
                  <a:lnTo>
                    <a:pt x="5388" y="7618"/>
                  </a:lnTo>
                  <a:lnTo>
                    <a:pt x="5367" y="7870"/>
                  </a:lnTo>
                  <a:lnTo>
                    <a:pt x="5325" y="8144"/>
                  </a:lnTo>
                  <a:lnTo>
                    <a:pt x="5199" y="8670"/>
                  </a:lnTo>
                  <a:lnTo>
                    <a:pt x="5030" y="9196"/>
                  </a:lnTo>
                  <a:lnTo>
                    <a:pt x="4799" y="9743"/>
                  </a:lnTo>
                  <a:lnTo>
                    <a:pt x="5178" y="10227"/>
                  </a:lnTo>
                  <a:lnTo>
                    <a:pt x="5535" y="10711"/>
                  </a:lnTo>
                  <a:lnTo>
                    <a:pt x="5956" y="10648"/>
                  </a:lnTo>
                  <a:lnTo>
                    <a:pt x="6398" y="10564"/>
                  </a:lnTo>
                  <a:lnTo>
                    <a:pt x="6461" y="10501"/>
                  </a:lnTo>
                  <a:lnTo>
                    <a:pt x="6566" y="10438"/>
                  </a:lnTo>
                  <a:lnTo>
                    <a:pt x="6840" y="10353"/>
                  </a:lnTo>
                  <a:lnTo>
                    <a:pt x="7114" y="10227"/>
                  </a:lnTo>
                  <a:lnTo>
                    <a:pt x="7345" y="10101"/>
                  </a:lnTo>
                  <a:lnTo>
                    <a:pt x="7577" y="9975"/>
                  </a:lnTo>
                  <a:lnTo>
                    <a:pt x="7787" y="9827"/>
                  </a:lnTo>
                  <a:lnTo>
                    <a:pt x="7997" y="9659"/>
                  </a:lnTo>
                  <a:lnTo>
                    <a:pt x="8166" y="9491"/>
                  </a:lnTo>
                  <a:lnTo>
                    <a:pt x="8334" y="9322"/>
                  </a:lnTo>
                  <a:lnTo>
                    <a:pt x="8481" y="9133"/>
                  </a:lnTo>
                  <a:lnTo>
                    <a:pt x="8608" y="8943"/>
                  </a:lnTo>
                  <a:lnTo>
                    <a:pt x="8734" y="8733"/>
                  </a:lnTo>
                  <a:lnTo>
                    <a:pt x="8839" y="8523"/>
                  </a:lnTo>
                  <a:lnTo>
                    <a:pt x="8944" y="8312"/>
                  </a:lnTo>
                  <a:lnTo>
                    <a:pt x="9007" y="8081"/>
                  </a:lnTo>
                  <a:lnTo>
                    <a:pt x="9092" y="7849"/>
                  </a:lnTo>
                  <a:lnTo>
                    <a:pt x="9134" y="7618"/>
                  </a:lnTo>
                  <a:lnTo>
                    <a:pt x="9218" y="7134"/>
                  </a:lnTo>
                  <a:lnTo>
                    <a:pt x="9260" y="6650"/>
                  </a:lnTo>
                  <a:lnTo>
                    <a:pt x="9239" y="6124"/>
                  </a:lnTo>
                  <a:lnTo>
                    <a:pt x="9197" y="5619"/>
                  </a:lnTo>
                  <a:lnTo>
                    <a:pt x="9134" y="5093"/>
                  </a:lnTo>
                  <a:lnTo>
                    <a:pt x="9029" y="4588"/>
                  </a:lnTo>
                  <a:lnTo>
                    <a:pt x="8902" y="4082"/>
                  </a:lnTo>
                  <a:lnTo>
                    <a:pt x="8755" y="3577"/>
                  </a:lnTo>
                  <a:lnTo>
                    <a:pt x="8587" y="3114"/>
                  </a:lnTo>
                  <a:lnTo>
                    <a:pt x="8397" y="2673"/>
                  </a:lnTo>
                  <a:lnTo>
                    <a:pt x="8166" y="2252"/>
                  </a:lnTo>
                  <a:lnTo>
                    <a:pt x="7913" y="1831"/>
                  </a:lnTo>
                  <a:lnTo>
                    <a:pt x="7619" y="1431"/>
                  </a:lnTo>
                  <a:lnTo>
                    <a:pt x="7450" y="1263"/>
                  </a:lnTo>
                  <a:lnTo>
                    <a:pt x="7282" y="1073"/>
                  </a:lnTo>
                  <a:lnTo>
                    <a:pt x="7114" y="926"/>
                  </a:lnTo>
                  <a:lnTo>
                    <a:pt x="6924" y="758"/>
                  </a:lnTo>
                  <a:lnTo>
                    <a:pt x="6735" y="631"/>
                  </a:lnTo>
                  <a:lnTo>
                    <a:pt x="6524" y="505"/>
                  </a:lnTo>
                  <a:lnTo>
                    <a:pt x="6272" y="358"/>
                  </a:lnTo>
                  <a:lnTo>
                    <a:pt x="5998" y="253"/>
                  </a:lnTo>
                  <a:lnTo>
                    <a:pt x="5725" y="147"/>
                  </a:lnTo>
                  <a:lnTo>
                    <a:pt x="5451" y="84"/>
                  </a:lnTo>
                  <a:lnTo>
                    <a:pt x="5178" y="42"/>
                  </a:lnTo>
                  <a:lnTo>
                    <a:pt x="4904" y="21"/>
                  </a:lnTo>
                  <a:lnTo>
                    <a:pt x="460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8" name="Google Shape;6868;p28"/>
            <p:cNvSpPr/>
            <p:nvPr/>
          </p:nvSpPr>
          <p:spPr>
            <a:xfrm>
              <a:off x="5619360" y="-2526990"/>
              <a:ext cx="130275" cy="196046"/>
            </a:xfrm>
            <a:custGeom>
              <a:avLst/>
              <a:gdLst/>
              <a:ahLst/>
              <a:cxnLst/>
              <a:rect l="l" t="t" r="r" b="b"/>
              <a:pathLst>
                <a:path w="3789" h="5704" extrusionOk="0">
                  <a:moveTo>
                    <a:pt x="1558" y="1"/>
                  </a:moveTo>
                  <a:lnTo>
                    <a:pt x="1327" y="190"/>
                  </a:lnTo>
                  <a:lnTo>
                    <a:pt x="1116" y="380"/>
                  </a:lnTo>
                  <a:lnTo>
                    <a:pt x="737" y="821"/>
                  </a:lnTo>
                  <a:lnTo>
                    <a:pt x="380" y="1263"/>
                  </a:lnTo>
                  <a:lnTo>
                    <a:pt x="1" y="1726"/>
                  </a:lnTo>
                  <a:lnTo>
                    <a:pt x="927" y="2694"/>
                  </a:lnTo>
                  <a:lnTo>
                    <a:pt x="1853" y="3662"/>
                  </a:lnTo>
                  <a:lnTo>
                    <a:pt x="2737" y="4672"/>
                  </a:lnTo>
                  <a:lnTo>
                    <a:pt x="3578" y="5703"/>
                  </a:lnTo>
                  <a:lnTo>
                    <a:pt x="3599" y="5346"/>
                  </a:lnTo>
                  <a:lnTo>
                    <a:pt x="3641" y="4988"/>
                  </a:lnTo>
                  <a:lnTo>
                    <a:pt x="3747" y="4273"/>
                  </a:lnTo>
                  <a:lnTo>
                    <a:pt x="3789" y="3894"/>
                  </a:lnTo>
                  <a:lnTo>
                    <a:pt x="3789" y="3536"/>
                  </a:lnTo>
                  <a:lnTo>
                    <a:pt x="3768" y="3347"/>
                  </a:lnTo>
                  <a:lnTo>
                    <a:pt x="3747" y="3157"/>
                  </a:lnTo>
                  <a:lnTo>
                    <a:pt x="3705" y="2968"/>
                  </a:lnTo>
                  <a:lnTo>
                    <a:pt x="3641" y="2757"/>
                  </a:lnTo>
                  <a:lnTo>
                    <a:pt x="3473" y="2316"/>
                  </a:lnTo>
                  <a:lnTo>
                    <a:pt x="3284" y="1895"/>
                  </a:lnTo>
                  <a:lnTo>
                    <a:pt x="3094" y="1516"/>
                  </a:lnTo>
                  <a:lnTo>
                    <a:pt x="2863" y="1158"/>
                  </a:lnTo>
                  <a:lnTo>
                    <a:pt x="2610" y="821"/>
                  </a:lnTo>
                  <a:lnTo>
                    <a:pt x="2463" y="674"/>
                  </a:lnTo>
                  <a:lnTo>
                    <a:pt x="2316" y="506"/>
                  </a:lnTo>
                  <a:lnTo>
                    <a:pt x="2147" y="380"/>
                  </a:lnTo>
                  <a:lnTo>
                    <a:pt x="1958" y="232"/>
                  </a:lnTo>
                  <a:lnTo>
                    <a:pt x="1769" y="106"/>
                  </a:lnTo>
                  <a:lnTo>
                    <a:pt x="155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9" name="Google Shape;6869;p28"/>
            <p:cNvSpPr/>
            <p:nvPr/>
          </p:nvSpPr>
          <p:spPr>
            <a:xfrm>
              <a:off x="4675125" y="-2680305"/>
              <a:ext cx="363973" cy="400720"/>
            </a:xfrm>
            <a:custGeom>
              <a:avLst/>
              <a:gdLst/>
              <a:ahLst/>
              <a:cxnLst/>
              <a:rect l="l" t="t" r="r" b="b"/>
              <a:pathLst>
                <a:path w="10586" h="11659" extrusionOk="0">
                  <a:moveTo>
                    <a:pt x="6713" y="1"/>
                  </a:moveTo>
                  <a:lnTo>
                    <a:pt x="6377" y="43"/>
                  </a:lnTo>
                  <a:lnTo>
                    <a:pt x="6019" y="106"/>
                  </a:lnTo>
                  <a:lnTo>
                    <a:pt x="5661" y="211"/>
                  </a:lnTo>
                  <a:lnTo>
                    <a:pt x="5324" y="337"/>
                  </a:lnTo>
                  <a:lnTo>
                    <a:pt x="4988" y="506"/>
                  </a:lnTo>
                  <a:lnTo>
                    <a:pt x="4651" y="674"/>
                  </a:lnTo>
                  <a:lnTo>
                    <a:pt x="4335" y="884"/>
                  </a:lnTo>
                  <a:lnTo>
                    <a:pt x="3999" y="1095"/>
                  </a:lnTo>
                  <a:lnTo>
                    <a:pt x="3704" y="1305"/>
                  </a:lnTo>
                  <a:lnTo>
                    <a:pt x="3388" y="1558"/>
                  </a:lnTo>
                  <a:lnTo>
                    <a:pt x="3115" y="1789"/>
                  </a:lnTo>
                  <a:lnTo>
                    <a:pt x="2568" y="2294"/>
                  </a:lnTo>
                  <a:lnTo>
                    <a:pt x="2084" y="2778"/>
                  </a:lnTo>
                  <a:lnTo>
                    <a:pt x="1894" y="3010"/>
                  </a:lnTo>
                  <a:lnTo>
                    <a:pt x="1684" y="3241"/>
                  </a:lnTo>
                  <a:lnTo>
                    <a:pt x="1326" y="3746"/>
                  </a:lnTo>
                  <a:lnTo>
                    <a:pt x="1010" y="4272"/>
                  </a:lnTo>
                  <a:lnTo>
                    <a:pt x="716" y="4819"/>
                  </a:lnTo>
                  <a:lnTo>
                    <a:pt x="484" y="5409"/>
                  </a:lnTo>
                  <a:lnTo>
                    <a:pt x="274" y="5998"/>
                  </a:lnTo>
                  <a:lnTo>
                    <a:pt x="127" y="6587"/>
                  </a:lnTo>
                  <a:lnTo>
                    <a:pt x="21" y="7197"/>
                  </a:lnTo>
                  <a:lnTo>
                    <a:pt x="0" y="7555"/>
                  </a:lnTo>
                  <a:lnTo>
                    <a:pt x="0" y="7871"/>
                  </a:lnTo>
                  <a:lnTo>
                    <a:pt x="42" y="8186"/>
                  </a:lnTo>
                  <a:lnTo>
                    <a:pt x="106" y="8502"/>
                  </a:lnTo>
                  <a:lnTo>
                    <a:pt x="169" y="8776"/>
                  </a:lnTo>
                  <a:lnTo>
                    <a:pt x="274" y="9049"/>
                  </a:lnTo>
                  <a:lnTo>
                    <a:pt x="400" y="9323"/>
                  </a:lnTo>
                  <a:lnTo>
                    <a:pt x="548" y="9575"/>
                  </a:lnTo>
                  <a:lnTo>
                    <a:pt x="863" y="10080"/>
                  </a:lnTo>
                  <a:lnTo>
                    <a:pt x="1200" y="10585"/>
                  </a:lnTo>
                  <a:lnTo>
                    <a:pt x="1558" y="11090"/>
                  </a:lnTo>
                  <a:lnTo>
                    <a:pt x="1915" y="11616"/>
                  </a:lnTo>
                  <a:lnTo>
                    <a:pt x="1936" y="11659"/>
                  </a:lnTo>
                  <a:lnTo>
                    <a:pt x="2925" y="10775"/>
                  </a:lnTo>
                  <a:lnTo>
                    <a:pt x="3914" y="9954"/>
                  </a:lnTo>
                  <a:lnTo>
                    <a:pt x="3725" y="9786"/>
                  </a:lnTo>
                  <a:lnTo>
                    <a:pt x="3578" y="9596"/>
                  </a:lnTo>
                  <a:lnTo>
                    <a:pt x="3451" y="9386"/>
                  </a:lnTo>
                  <a:lnTo>
                    <a:pt x="3346" y="9154"/>
                  </a:lnTo>
                  <a:lnTo>
                    <a:pt x="3262" y="8923"/>
                  </a:lnTo>
                  <a:lnTo>
                    <a:pt x="3220" y="8670"/>
                  </a:lnTo>
                  <a:lnTo>
                    <a:pt x="3178" y="8418"/>
                  </a:lnTo>
                  <a:lnTo>
                    <a:pt x="3157" y="8165"/>
                  </a:lnTo>
                  <a:lnTo>
                    <a:pt x="3157" y="7892"/>
                  </a:lnTo>
                  <a:lnTo>
                    <a:pt x="3178" y="7639"/>
                  </a:lnTo>
                  <a:lnTo>
                    <a:pt x="3220" y="7387"/>
                  </a:lnTo>
                  <a:lnTo>
                    <a:pt x="3283" y="7113"/>
                  </a:lnTo>
                  <a:lnTo>
                    <a:pt x="3346" y="6882"/>
                  </a:lnTo>
                  <a:lnTo>
                    <a:pt x="3430" y="6629"/>
                  </a:lnTo>
                  <a:lnTo>
                    <a:pt x="3536" y="6419"/>
                  </a:lnTo>
                  <a:lnTo>
                    <a:pt x="3641" y="6208"/>
                  </a:lnTo>
                  <a:lnTo>
                    <a:pt x="3788" y="5956"/>
                  </a:lnTo>
                  <a:lnTo>
                    <a:pt x="3978" y="5703"/>
                  </a:lnTo>
                  <a:lnTo>
                    <a:pt x="4209" y="5451"/>
                  </a:lnTo>
                  <a:lnTo>
                    <a:pt x="4441" y="5219"/>
                  </a:lnTo>
                  <a:lnTo>
                    <a:pt x="4714" y="4988"/>
                  </a:lnTo>
                  <a:lnTo>
                    <a:pt x="4988" y="4756"/>
                  </a:lnTo>
                  <a:lnTo>
                    <a:pt x="5282" y="4567"/>
                  </a:lnTo>
                  <a:lnTo>
                    <a:pt x="5598" y="4420"/>
                  </a:lnTo>
                  <a:lnTo>
                    <a:pt x="5324" y="4483"/>
                  </a:lnTo>
                  <a:lnTo>
                    <a:pt x="5030" y="4588"/>
                  </a:lnTo>
                  <a:lnTo>
                    <a:pt x="4756" y="4693"/>
                  </a:lnTo>
                  <a:lnTo>
                    <a:pt x="4483" y="4819"/>
                  </a:lnTo>
                  <a:lnTo>
                    <a:pt x="3978" y="5093"/>
                  </a:lnTo>
                  <a:lnTo>
                    <a:pt x="3536" y="5388"/>
                  </a:lnTo>
                  <a:lnTo>
                    <a:pt x="3451" y="5430"/>
                  </a:lnTo>
                  <a:lnTo>
                    <a:pt x="3367" y="5430"/>
                  </a:lnTo>
                  <a:lnTo>
                    <a:pt x="3304" y="5409"/>
                  </a:lnTo>
                  <a:lnTo>
                    <a:pt x="3241" y="5346"/>
                  </a:lnTo>
                  <a:lnTo>
                    <a:pt x="3199" y="5261"/>
                  </a:lnTo>
                  <a:lnTo>
                    <a:pt x="3199" y="5177"/>
                  </a:lnTo>
                  <a:lnTo>
                    <a:pt x="3199" y="5093"/>
                  </a:lnTo>
                  <a:lnTo>
                    <a:pt x="3241" y="5030"/>
                  </a:lnTo>
                  <a:lnTo>
                    <a:pt x="3409" y="4841"/>
                  </a:lnTo>
                  <a:lnTo>
                    <a:pt x="3578" y="4672"/>
                  </a:lnTo>
                  <a:lnTo>
                    <a:pt x="3746" y="4525"/>
                  </a:lnTo>
                  <a:lnTo>
                    <a:pt x="3957" y="4378"/>
                  </a:lnTo>
                  <a:lnTo>
                    <a:pt x="4167" y="4230"/>
                  </a:lnTo>
                  <a:lnTo>
                    <a:pt x="4398" y="4104"/>
                  </a:lnTo>
                  <a:lnTo>
                    <a:pt x="4630" y="3999"/>
                  </a:lnTo>
                  <a:lnTo>
                    <a:pt x="4861" y="3915"/>
                  </a:lnTo>
                  <a:lnTo>
                    <a:pt x="5114" y="3830"/>
                  </a:lnTo>
                  <a:lnTo>
                    <a:pt x="5345" y="3767"/>
                  </a:lnTo>
                  <a:lnTo>
                    <a:pt x="5598" y="3725"/>
                  </a:lnTo>
                  <a:lnTo>
                    <a:pt x="5850" y="3704"/>
                  </a:lnTo>
                  <a:lnTo>
                    <a:pt x="6355" y="3704"/>
                  </a:lnTo>
                  <a:lnTo>
                    <a:pt x="6587" y="3746"/>
                  </a:lnTo>
                  <a:lnTo>
                    <a:pt x="6818" y="3788"/>
                  </a:lnTo>
                  <a:lnTo>
                    <a:pt x="6461" y="3557"/>
                  </a:lnTo>
                  <a:lnTo>
                    <a:pt x="6082" y="3304"/>
                  </a:lnTo>
                  <a:lnTo>
                    <a:pt x="5703" y="3094"/>
                  </a:lnTo>
                  <a:lnTo>
                    <a:pt x="5366" y="2841"/>
                  </a:lnTo>
                  <a:lnTo>
                    <a:pt x="5324" y="2799"/>
                  </a:lnTo>
                  <a:lnTo>
                    <a:pt x="5240" y="2757"/>
                  </a:lnTo>
                  <a:lnTo>
                    <a:pt x="5156" y="2694"/>
                  </a:lnTo>
                  <a:lnTo>
                    <a:pt x="5114" y="2610"/>
                  </a:lnTo>
                  <a:lnTo>
                    <a:pt x="5093" y="2505"/>
                  </a:lnTo>
                  <a:lnTo>
                    <a:pt x="5114" y="2421"/>
                  </a:lnTo>
                  <a:lnTo>
                    <a:pt x="5135" y="2336"/>
                  </a:lnTo>
                  <a:lnTo>
                    <a:pt x="5198" y="2273"/>
                  </a:lnTo>
                  <a:lnTo>
                    <a:pt x="5303" y="2231"/>
                  </a:lnTo>
                  <a:lnTo>
                    <a:pt x="5640" y="2210"/>
                  </a:lnTo>
                  <a:lnTo>
                    <a:pt x="5956" y="2210"/>
                  </a:lnTo>
                  <a:lnTo>
                    <a:pt x="6271" y="2252"/>
                  </a:lnTo>
                  <a:lnTo>
                    <a:pt x="6566" y="2336"/>
                  </a:lnTo>
                  <a:lnTo>
                    <a:pt x="6861" y="2463"/>
                  </a:lnTo>
                  <a:lnTo>
                    <a:pt x="7113" y="2631"/>
                  </a:lnTo>
                  <a:lnTo>
                    <a:pt x="7366" y="2799"/>
                  </a:lnTo>
                  <a:lnTo>
                    <a:pt x="7597" y="3031"/>
                  </a:lnTo>
                  <a:lnTo>
                    <a:pt x="7807" y="3262"/>
                  </a:lnTo>
                  <a:lnTo>
                    <a:pt x="7997" y="3515"/>
                  </a:lnTo>
                  <a:lnTo>
                    <a:pt x="8165" y="3788"/>
                  </a:lnTo>
                  <a:lnTo>
                    <a:pt x="8291" y="4083"/>
                  </a:lnTo>
                  <a:lnTo>
                    <a:pt x="8418" y="4378"/>
                  </a:lnTo>
                  <a:lnTo>
                    <a:pt x="8481" y="4693"/>
                  </a:lnTo>
                  <a:lnTo>
                    <a:pt x="8523" y="4988"/>
                  </a:lnTo>
                  <a:lnTo>
                    <a:pt x="8544" y="5303"/>
                  </a:lnTo>
                  <a:lnTo>
                    <a:pt x="8544" y="5493"/>
                  </a:lnTo>
                  <a:lnTo>
                    <a:pt x="8544" y="5682"/>
                  </a:lnTo>
                  <a:lnTo>
                    <a:pt x="8502" y="6061"/>
                  </a:lnTo>
                  <a:lnTo>
                    <a:pt x="8418" y="6419"/>
                  </a:lnTo>
                  <a:lnTo>
                    <a:pt x="8291" y="6777"/>
                  </a:lnTo>
                  <a:lnTo>
                    <a:pt x="8291" y="6777"/>
                  </a:lnTo>
                  <a:lnTo>
                    <a:pt x="9175" y="6187"/>
                  </a:lnTo>
                  <a:lnTo>
                    <a:pt x="10080" y="5619"/>
                  </a:lnTo>
                  <a:lnTo>
                    <a:pt x="10270" y="5156"/>
                  </a:lnTo>
                  <a:lnTo>
                    <a:pt x="10417" y="4672"/>
                  </a:lnTo>
                  <a:lnTo>
                    <a:pt x="10522" y="4188"/>
                  </a:lnTo>
                  <a:lnTo>
                    <a:pt x="10543" y="3957"/>
                  </a:lnTo>
                  <a:lnTo>
                    <a:pt x="10564" y="3725"/>
                  </a:lnTo>
                  <a:lnTo>
                    <a:pt x="10585" y="3494"/>
                  </a:lnTo>
                  <a:lnTo>
                    <a:pt x="10564" y="3262"/>
                  </a:lnTo>
                  <a:lnTo>
                    <a:pt x="10543" y="3031"/>
                  </a:lnTo>
                  <a:lnTo>
                    <a:pt x="10522" y="2799"/>
                  </a:lnTo>
                  <a:lnTo>
                    <a:pt x="10459" y="2589"/>
                  </a:lnTo>
                  <a:lnTo>
                    <a:pt x="10396" y="2357"/>
                  </a:lnTo>
                  <a:lnTo>
                    <a:pt x="10333" y="2147"/>
                  </a:lnTo>
                  <a:lnTo>
                    <a:pt x="10248" y="1958"/>
                  </a:lnTo>
                  <a:lnTo>
                    <a:pt x="10143" y="1747"/>
                  </a:lnTo>
                  <a:lnTo>
                    <a:pt x="10038" y="1558"/>
                  </a:lnTo>
                  <a:lnTo>
                    <a:pt x="9912" y="1389"/>
                  </a:lnTo>
                  <a:lnTo>
                    <a:pt x="9764" y="1200"/>
                  </a:lnTo>
                  <a:lnTo>
                    <a:pt x="9617" y="1032"/>
                  </a:lnTo>
                  <a:lnTo>
                    <a:pt x="9449" y="884"/>
                  </a:lnTo>
                  <a:lnTo>
                    <a:pt x="9281" y="737"/>
                  </a:lnTo>
                  <a:lnTo>
                    <a:pt x="9091" y="611"/>
                  </a:lnTo>
                  <a:lnTo>
                    <a:pt x="8881" y="485"/>
                  </a:lnTo>
                  <a:lnTo>
                    <a:pt x="8670" y="379"/>
                  </a:lnTo>
                  <a:lnTo>
                    <a:pt x="8439" y="274"/>
                  </a:lnTo>
                  <a:lnTo>
                    <a:pt x="8186" y="190"/>
                  </a:lnTo>
                  <a:lnTo>
                    <a:pt x="7934" y="127"/>
                  </a:lnTo>
                  <a:lnTo>
                    <a:pt x="7660" y="64"/>
                  </a:lnTo>
                  <a:lnTo>
                    <a:pt x="7366" y="22"/>
                  </a:lnTo>
                  <a:lnTo>
                    <a:pt x="70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0" name="Google Shape;6870;p28"/>
            <p:cNvSpPr/>
            <p:nvPr/>
          </p:nvSpPr>
          <p:spPr>
            <a:xfrm>
              <a:off x="4814761" y="-2523381"/>
              <a:ext cx="130997" cy="167107"/>
            </a:xfrm>
            <a:custGeom>
              <a:avLst/>
              <a:gdLst/>
              <a:ahLst/>
              <a:cxnLst/>
              <a:rect l="l" t="t" r="r" b="b"/>
              <a:pathLst>
                <a:path w="3810" h="4862" extrusionOk="0">
                  <a:moveTo>
                    <a:pt x="3305" y="1"/>
                  </a:moveTo>
                  <a:lnTo>
                    <a:pt x="3262" y="43"/>
                  </a:lnTo>
                  <a:lnTo>
                    <a:pt x="3199" y="64"/>
                  </a:lnTo>
                  <a:lnTo>
                    <a:pt x="2968" y="43"/>
                  </a:lnTo>
                  <a:lnTo>
                    <a:pt x="2757" y="64"/>
                  </a:lnTo>
                  <a:lnTo>
                    <a:pt x="2547" y="106"/>
                  </a:lnTo>
                  <a:lnTo>
                    <a:pt x="2337" y="169"/>
                  </a:lnTo>
                  <a:lnTo>
                    <a:pt x="2147" y="253"/>
                  </a:lnTo>
                  <a:lnTo>
                    <a:pt x="1958" y="338"/>
                  </a:lnTo>
                  <a:lnTo>
                    <a:pt x="1768" y="443"/>
                  </a:lnTo>
                  <a:lnTo>
                    <a:pt x="1600" y="569"/>
                  </a:lnTo>
                  <a:lnTo>
                    <a:pt x="1411" y="716"/>
                  </a:lnTo>
                  <a:lnTo>
                    <a:pt x="1263" y="864"/>
                  </a:lnTo>
                  <a:lnTo>
                    <a:pt x="948" y="1179"/>
                  </a:lnTo>
                  <a:lnTo>
                    <a:pt x="674" y="1516"/>
                  </a:lnTo>
                  <a:lnTo>
                    <a:pt x="422" y="1874"/>
                  </a:lnTo>
                  <a:lnTo>
                    <a:pt x="295" y="2063"/>
                  </a:lnTo>
                  <a:lnTo>
                    <a:pt x="211" y="2253"/>
                  </a:lnTo>
                  <a:lnTo>
                    <a:pt x="127" y="2463"/>
                  </a:lnTo>
                  <a:lnTo>
                    <a:pt x="64" y="2652"/>
                  </a:lnTo>
                  <a:lnTo>
                    <a:pt x="22" y="2842"/>
                  </a:lnTo>
                  <a:lnTo>
                    <a:pt x="1" y="3031"/>
                  </a:lnTo>
                  <a:lnTo>
                    <a:pt x="1" y="3200"/>
                  </a:lnTo>
                  <a:lnTo>
                    <a:pt x="22" y="3389"/>
                  </a:lnTo>
                  <a:lnTo>
                    <a:pt x="43" y="3578"/>
                  </a:lnTo>
                  <a:lnTo>
                    <a:pt x="85" y="3768"/>
                  </a:lnTo>
                  <a:lnTo>
                    <a:pt x="211" y="4125"/>
                  </a:lnTo>
                  <a:lnTo>
                    <a:pt x="358" y="4483"/>
                  </a:lnTo>
                  <a:lnTo>
                    <a:pt x="548" y="4862"/>
                  </a:lnTo>
                  <a:lnTo>
                    <a:pt x="1263" y="4294"/>
                  </a:lnTo>
                  <a:lnTo>
                    <a:pt x="2021" y="3747"/>
                  </a:lnTo>
                  <a:lnTo>
                    <a:pt x="2757" y="3221"/>
                  </a:lnTo>
                  <a:lnTo>
                    <a:pt x="3515" y="2695"/>
                  </a:lnTo>
                  <a:lnTo>
                    <a:pt x="3641" y="2358"/>
                  </a:lnTo>
                  <a:lnTo>
                    <a:pt x="3725" y="2042"/>
                  </a:lnTo>
                  <a:lnTo>
                    <a:pt x="3768" y="1748"/>
                  </a:lnTo>
                  <a:lnTo>
                    <a:pt x="3810" y="1432"/>
                  </a:lnTo>
                  <a:lnTo>
                    <a:pt x="3810" y="1116"/>
                  </a:lnTo>
                  <a:lnTo>
                    <a:pt x="3768" y="801"/>
                  </a:lnTo>
                  <a:lnTo>
                    <a:pt x="3683" y="506"/>
                  </a:lnTo>
                  <a:lnTo>
                    <a:pt x="3557" y="190"/>
                  </a:lnTo>
                  <a:lnTo>
                    <a:pt x="3431" y="85"/>
                  </a:lnTo>
                  <a:lnTo>
                    <a:pt x="330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1" name="Google Shape;6871;p28"/>
            <p:cNvSpPr/>
            <p:nvPr/>
          </p:nvSpPr>
          <p:spPr>
            <a:xfrm>
              <a:off x="4941399" y="-2174066"/>
              <a:ext cx="358885" cy="213403"/>
            </a:xfrm>
            <a:custGeom>
              <a:avLst/>
              <a:gdLst/>
              <a:ahLst/>
              <a:cxnLst/>
              <a:rect l="l" t="t" r="r" b="b"/>
              <a:pathLst>
                <a:path w="10438" h="6209" extrusionOk="0">
                  <a:moveTo>
                    <a:pt x="4125" y="906"/>
                  </a:moveTo>
                  <a:lnTo>
                    <a:pt x="4777" y="927"/>
                  </a:lnTo>
                  <a:lnTo>
                    <a:pt x="5408" y="948"/>
                  </a:lnTo>
                  <a:lnTo>
                    <a:pt x="5724" y="990"/>
                  </a:lnTo>
                  <a:lnTo>
                    <a:pt x="6019" y="1032"/>
                  </a:lnTo>
                  <a:lnTo>
                    <a:pt x="6671" y="1179"/>
                  </a:lnTo>
                  <a:lnTo>
                    <a:pt x="7008" y="1264"/>
                  </a:lnTo>
                  <a:lnTo>
                    <a:pt x="7323" y="1369"/>
                  </a:lnTo>
                  <a:lnTo>
                    <a:pt x="7639" y="1495"/>
                  </a:lnTo>
                  <a:lnTo>
                    <a:pt x="7955" y="1621"/>
                  </a:lnTo>
                  <a:lnTo>
                    <a:pt x="8249" y="1769"/>
                  </a:lnTo>
                  <a:lnTo>
                    <a:pt x="8523" y="1937"/>
                  </a:lnTo>
                  <a:lnTo>
                    <a:pt x="8691" y="2063"/>
                  </a:lnTo>
                  <a:lnTo>
                    <a:pt x="8817" y="2210"/>
                  </a:lnTo>
                  <a:lnTo>
                    <a:pt x="8923" y="2358"/>
                  </a:lnTo>
                  <a:lnTo>
                    <a:pt x="8986" y="2505"/>
                  </a:lnTo>
                  <a:lnTo>
                    <a:pt x="9028" y="2673"/>
                  </a:lnTo>
                  <a:lnTo>
                    <a:pt x="9028" y="2842"/>
                  </a:lnTo>
                  <a:lnTo>
                    <a:pt x="9028" y="3010"/>
                  </a:lnTo>
                  <a:lnTo>
                    <a:pt x="8986" y="3157"/>
                  </a:lnTo>
                  <a:lnTo>
                    <a:pt x="8923" y="3326"/>
                  </a:lnTo>
                  <a:lnTo>
                    <a:pt x="8839" y="3473"/>
                  </a:lnTo>
                  <a:lnTo>
                    <a:pt x="8733" y="3620"/>
                  </a:lnTo>
                  <a:lnTo>
                    <a:pt x="8607" y="3747"/>
                  </a:lnTo>
                  <a:lnTo>
                    <a:pt x="8460" y="3852"/>
                  </a:lnTo>
                  <a:lnTo>
                    <a:pt x="8291" y="3936"/>
                  </a:lnTo>
                  <a:lnTo>
                    <a:pt x="8102" y="3999"/>
                  </a:lnTo>
                  <a:lnTo>
                    <a:pt x="7913" y="4041"/>
                  </a:lnTo>
                  <a:lnTo>
                    <a:pt x="7323" y="4125"/>
                  </a:lnTo>
                  <a:lnTo>
                    <a:pt x="6755" y="4167"/>
                  </a:lnTo>
                  <a:lnTo>
                    <a:pt x="6818" y="4062"/>
                  </a:lnTo>
                  <a:lnTo>
                    <a:pt x="6860" y="3936"/>
                  </a:lnTo>
                  <a:lnTo>
                    <a:pt x="6903" y="3810"/>
                  </a:lnTo>
                  <a:lnTo>
                    <a:pt x="6903" y="3683"/>
                  </a:lnTo>
                  <a:lnTo>
                    <a:pt x="6903" y="3557"/>
                  </a:lnTo>
                  <a:lnTo>
                    <a:pt x="6860" y="3431"/>
                  </a:lnTo>
                  <a:lnTo>
                    <a:pt x="6797" y="3305"/>
                  </a:lnTo>
                  <a:lnTo>
                    <a:pt x="6713" y="3178"/>
                  </a:lnTo>
                  <a:lnTo>
                    <a:pt x="6587" y="3052"/>
                  </a:lnTo>
                  <a:lnTo>
                    <a:pt x="6440" y="2947"/>
                  </a:lnTo>
                  <a:lnTo>
                    <a:pt x="6271" y="2863"/>
                  </a:lnTo>
                  <a:lnTo>
                    <a:pt x="6103" y="2821"/>
                  </a:lnTo>
                  <a:lnTo>
                    <a:pt x="5935" y="2800"/>
                  </a:lnTo>
                  <a:lnTo>
                    <a:pt x="5745" y="2800"/>
                  </a:lnTo>
                  <a:lnTo>
                    <a:pt x="5577" y="2842"/>
                  </a:lnTo>
                  <a:lnTo>
                    <a:pt x="5387" y="2884"/>
                  </a:lnTo>
                  <a:lnTo>
                    <a:pt x="5219" y="2947"/>
                  </a:lnTo>
                  <a:lnTo>
                    <a:pt x="5051" y="3031"/>
                  </a:lnTo>
                  <a:lnTo>
                    <a:pt x="4903" y="3136"/>
                  </a:lnTo>
                  <a:lnTo>
                    <a:pt x="4756" y="3263"/>
                  </a:lnTo>
                  <a:lnTo>
                    <a:pt x="4609" y="3389"/>
                  </a:lnTo>
                  <a:lnTo>
                    <a:pt x="4483" y="3515"/>
                  </a:lnTo>
                  <a:lnTo>
                    <a:pt x="4377" y="3683"/>
                  </a:lnTo>
                  <a:lnTo>
                    <a:pt x="4272" y="3831"/>
                  </a:lnTo>
                  <a:lnTo>
                    <a:pt x="4188" y="3999"/>
                  </a:lnTo>
                  <a:lnTo>
                    <a:pt x="4125" y="4167"/>
                  </a:lnTo>
                  <a:lnTo>
                    <a:pt x="4062" y="4336"/>
                  </a:lnTo>
                  <a:lnTo>
                    <a:pt x="4020" y="4525"/>
                  </a:lnTo>
                  <a:lnTo>
                    <a:pt x="3999" y="4715"/>
                  </a:lnTo>
                  <a:lnTo>
                    <a:pt x="3999" y="4883"/>
                  </a:lnTo>
                  <a:lnTo>
                    <a:pt x="4020" y="5072"/>
                  </a:lnTo>
                  <a:lnTo>
                    <a:pt x="4062" y="5241"/>
                  </a:lnTo>
                  <a:lnTo>
                    <a:pt x="4020" y="5409"/>
                  </a:lnTo>
                  <a:lnTo>
                    <a:pt x="3999" y="5493"/>
                  </a:lnTo>
                  <a:lnTo>
                    <a:pt x="3956" y="5577"/>
                  </a:lnTo>
                  <a:lnTo>
                    <a:pt x="3914" y="5619"/>
                  </a:lnTo>
                  <a:lnTo>
                    <a:pt x="3872" y="5662"/>
                  </a:lnTo>
                  <a:lnTo>
                    <a:pt x="3767" y="5662"/>
                  </a:lnTo>
                  <a:lnTo>
                    <a:pt x="3641" y="5619"/>
                  </a:lnTo>
                  <a:lnTo>
                    <a:pt x="3536" y="5535"/>
                  </a:lnTo>
                  <a:lnTo>
                    <a:pt x="3451" y="5409"/>
                  </a:lnTo>
                  <a:lnTo>
                    <a:pt x="3367" y="5283"/>
                  </a:lnTo>
                  <a:lnTo>
                    <a:pt x="3325" y="5157"/>
                  </a:lnTo>
                  <a:lnTo>
                    <a:pt x="3283" y="4904"/>
                  </a:lnTo>
                  <a:lnTo>
                    <a:pt x="3325" y="4862"/>
                  </a:lnTo>
                  <a:lnTo>
                    <a:pt x="3346" y="4820"/>
                  </a:lnTo>
                  <a:lnTo>
                    <a:pt x="3346" y="4715"/>
                  </a:lnTo>
                  <a:lnTo>
                    <a:pt x="3367" y="4630"/>
                  </a:lnTo>
                  <a:lnTo>
                    <a:pt x="3346" y="4441"/>
                  </a:lnTo>
                  <a:lnTo>
                    <a:pt x="3283" y="4041"/>
                  </a:lnTo>
                  <a:lnTo>
                    <a:pt x="3178" y="3578"/>
                  </a:lnTo>
                  <a:lnTo>
                    <a:pt x="3052" y="3115"/>
                  </a:lnTo>
                  <a:lnTo>
                    <a:pt x="2946" y="2800"/>
                  </a:lnTo>
                  <a:lnTo>
                    <a:pt x="2883" y="2652"/>
                  </a:lnTo>
                  <a:lnTo>
                    <a:pt x="2799" y="2505"/>
                  </a:lnTo>
                  <a:lnTo>
                    <a:pt x="2715" y="2379"/>
                  </a:lnTo>
                  <a:lnTo>
                    <a:pt x="2610" y="2253"/>
                  </a:lnTo>
                  <a:lnTo>
                    <a:pt x="2483" y="2147"/>
                  </a:lnTo>
                  <a:lnTo>
                    <a:pt x="2336" y="2084"/>
                  </a:lnTo>
                  <a:lnTo>
                    <a:pt x="2231" y="2042"/>
                  </a:lnTo>
                  <a:lnTo>
                    <a:pt x="2126" y="2021"/>
                  </a:lnTo>
                  <a:lnTo>
                    <a:pt x="2020" y="2021"/>
                  </a:lnTo>
                  <a:lnTo>
                    <a:pt x="1915" y="2042"/>
                  </a:lnTo>
                  <a:lnTo>
                    <a:pt x="1810" y="2084"/>
                  </a:lnTo>
                  <a:lnTo>
                    <a:pt x="1705" y="2126"/>
                  </a:lnTo>
                  <a:lnTo>
                    <a:pt x="1621" y="2210"/>
                  </a:lnTo>
                  <a:lnTo>
                    <a:pt x="1558" y="2295"/>
                  </a:lnTo>
                  <a:lnTo>
                    <a:pt x="1494" y="2379"/>
                  </a:lnTo>
                  <a:lnTo>
                    <a:pt x="1431" y="2484"/>
                  </a:lnTo>
                  <a:lnTo>
                    <a:pt x="1410" y="2568"/>
                  </a:lnTo>
                  <a:lnTo>
                    <a:pt x="1389" y="2673"/>
                  </a:lnTo>
                  <a:lnTo>
                    <a:pt x="1368" y="2863"/>
                  </a:lnTo>
                  <a:lnTo>
                    <a:pt x="1410" y="3073"/>
                  </a:lnTo>
                  <a:lnTo>
                    <a:pt x="1053" y="2905"/>
                  </a:lnTo>
                  <a:lnTo>
                    <a:pt x="926" y="2821"/>
                  </a:lnTo>
                  <a:lnTo>
                    <a:pt x="800" y="2737"/>
                  </a:lnTo>
                  <a:lnTo>
                    <a:pt x="695" y="2652"/>
                  </a:lnTo>
                  <a:lnTo>
                    <a:pt x="632" y="2568"/>
                  </a:lnTo>
                  <a:lnTo>
                    <a:pt x="569" y="2484"/>
                  </a:lnTo>
                  <a:lnTo>
                    <a:pt x="526" y="2400"/>
                  </a:lnTo>
                  <a:lnTo>
                    <a:pt x="505" y="2337"/>
                  </a:lnTo>
                  <a:lnTo>
                    <a:pt x="505" y="2253"/>
                  </a:lnTo>
                  <a:lnTo>
                    <a:pt x="505" y="2168"/>
                  </a:lnTo>
                  <a:lnTo>
                    <a:pt x="526" y="2084"/>
                  </a:lnTo>
                  <a:lnTo>
                    <a:pt x="611" y="1937"/>
                  </a:lnTo>
                  <a:lnTo>
                    <a:pt x="737" y="1790"/>
                  </a:lnTo>
                  <a:lnTo>
                    <a:pt x="905" y="1663"/>
                  </a:lnTo>
                  <a:lnTo>
                    <a:pt x="1074" y="1537"/>
                  </a:lnTo>
                  <a:lnTo>
                    <a:pt x="1263" y="1432"/>
                  </a:lnTo>
                  <a:lnTo>
                    <a:pt x="1473" y="1327"/>
                  </a:lnTo>
                  <a:lnTo>
                    <a:pt x="1831" y="1179"/>
                  </a:lnTo>
                  <a:lnTo>
                    <a:pt x="2105" y="1095"/>
                  </a:lnTo>
                  <a:lnTo>
                    <a:pt x="2799" y="990"/>
                  </a:lnTo>
                  <a:lnTo>
                    <a:pt x="3157" y="948"/>
                  </a:lnTo>
                  <a:lnTo>
                    <a:pt x="3515" y="927"/>
                  </a:lnTo>
                  <a:lnTo>
                    <a:pt x="4125" y="906"/>
                  </a:lnTo>
                  <a:close/>
                  <a:moveTo>
                    <a:pt x="3662" y="1"/>
                  </a:moveTo>
                  <a:lnTo>
                    <a:pt x="3304" y="43"/>
                  </a:lnTo>
                  <a:lnTo>
                    <a:pt x="2946" y="85"/>
                  </a:lnTo>
                  <a:lnTo>
                    <a:pt x="2589" y="148"/>
                  </a:lnTo>
                  <a:lnTo>
                    <a:pt x="2231" y="232"/>
                  </a:lnTo>
                  <a:lnTo>
                    <a:pt x="1894" y="317"/>
                  </a:lnTo>
                  <a:lnTo>
                    <a:pt x="1558" y="443"/>
                  </a:lnTo>
                  <a:lnTo>
                    <a:pt x="1242" y="569"/>
                  </a:lnTo>
                  <a:lnTo>
                    <a:pt x="926" y="737"/>
                  </a:lnTo>
                  <a:lnTo>
                    <a:pt x="632" y="927"/>
                  </a:lnTo>
                  <a:lnTo>
                    <a:pt x="421" y="1095"/>
                  </a:lnTo>
                  <a:lnTo>
                    <a:pt x="274" y="1264"/>
                  </a:lnTo>
                  <a:lnTo>
                    <a:pt x="148" y="1453"/>
                  </a:lnTo>
                  <a:lnTo>
                    <a:pt x="63" y="1642"/>
                  </a:lnTo>
                  <a:lnTo>
                    <a:pt x="21" y="1832"/>
                  </a:lnTo>
                  <a:lnTo>
                    <a:pt x="0" y="2021"/>
                  </a:lnTo>
                  <a:lnTo>
                    <a:pt x="21" y="2210"/>
                  </a:lnTo>
                  <a:lnTo>
                    <a:pt x="85" y="2379"/>
                  </a:lnTo>
                  <a:lnTo>
                    <a:pt x="169" y="2568"/>
                  </a:lnTo>
                  <a:lnTo>
                    <a:pt x="274" y="2716"/>
                  </a:lnTo>
                  <a:lnTo>
                    <a:pt x="400" y="2863"/>
                  </a:lnTo>
                  <a:lnTo>
                    <a:pt x="569" y="2989"/>
                  </a:lnTo>
                  <a:lnTo>
                    <a:pt x="737" y="3115"/>
                  </a:lnTo>
                  <a:lnTo>
                    <a:pt x="947" y="3199"/>
                  </a:lnTo>
                  <a:lnTo>
                    <a:pt x="1158" y="3263"/>
                  </a:lnTo>
                  <a:lnTo>
                    <a:pt x="1389" y="3305"/>
                  </a:lnTo>
                  <a:lnTo>
                    <a:pt x="1452" y="3305"/>
                  </a:lnTo>
                  <a:lnTo>
                    <a:pt x="1494" y="3242"/>
                  </a:lnTo>
                  <a:lnTo>
                    <a:pt x="1537" y="3263"/>
                  </a:lnTo>
                  <a:lnTo>
                    <a:pt x="1558" y="3263"/>
                  </a:lnTo>
                  <a:lnTo>
                    <a:pt x="1600" y="3242"/>
                  </a:lnTo>
                  <a:lnTo>
                    <a:pt x="1621" y="3221"/>
                  </a:lnTo>
                  <a:lnTo>
                    <a:pt x="1663" y="3031"/>
                  </a:lnTo>
                  <a:lnTo>
                    <a:pt x="1705" y="2863"/>
                  </a:lnTo>
                  <a:lnTo>
                    <a:pt x="1789" y="2673"/>
                  </a:lnTo>
                  <a:lnTo>
                    <a:pt x="1852" y="2610"/>
                  </a:lnTo>
                  <a:lnTo>
                    <a:pt x="1915" y="2547"/>
                  </a:lnTo>
                  <a:lnTo>
                    <a:pt x="1978" y="2526"/>
                  </a:lnTo>
                  <a:lnTo>
                    <a:pt x="2042" y="2505"/>
                  </a:lnTo>
                  <a:lnTo>
                    <a:pt x="2147" y="2505"/>
                  </a:lnTo>
                  <a:lnTo>
                    <a:pt x="2252" y="2568"/>
                  </a:lnTo>
                  <a:lnTo>
                    <a:pt x="2336" y="2652"/>
                  </a:lnTo>
                  <a:lnTo>
                    <a:pt x="2378" y="2989"/>
                  </a:lnTo>
                  <a:lnTo>
                    <a:pt x="2462" y="3326"/>
                  </a:lnTo>
                  <a:lnTo>
                    <a:pt x="2589" y="3978"/>
                  </a:lnTo>
                  <a:lnTo>
                    <a:pt x="2631" y="4273"/>
                  </a:lnTo>
                  <a:lnTo>
                    <a:pt x="2652" y="4567"/>
                  </a:lnTo>
                  <a:lnTo>
                    <a:pt x="2673" y="4862"/>
                  </a:lnTo>
                  <a:lnTo>
                    <a:pt x="2736" y="5157"/>
                  </a:lnTo>
                  <a:lnTo>
                    <a:pt x="2778" y="5346"/>
                  </a:lnTo>
                  <a:lnTo>
                    <a:pt x="2841" y="5535"/>
                  </a:lnTo>
                  <a:lnTo>
                    <a:pt x="2946" y="5704"/>
                  </a:lnTo>
                  <a:lnTo>
                    <a:pt x="3052" y="5851"/>
                  </a:lnTo>
                  <a:lnTo>
                    <a:pt x="3178" y="5977"/>
                  </a:lnTo>
                  <a:lnTo>
                    <a:pt x="3325" y="6082"/>
                  </a:lnTo>
                  <a:lnTo>
                    <a:pt x="3515" y="6167"/>
                  </a:lnTo>
                  <a:lnTo>
                    <a:pt x="3725" y="6209"/>
                  </a:lnTo>
                  <a:lnTo>
                    <a:pt x="3851" y="6209"/>
                  </a:lnTo>
                  <a:lnTo>
                    <a:pt x="3978" y="6188"/>
                  </a:lnTo>
                  <a:lnTo>
                    <a:pt x="4104" y="6125"/>
                  </a:lnTo>
                  <a:lnTo>
                    <a:pt x="4209" y="6082"/>
                  </a:lnTo>
                  <a:lnTo>
                    <a:pt x="4293" y="5998"/>
                  </a:lnTo>
                  <a:lnTo>
                    <a:pt x="4356" y="5893"/>
                  </a:lnTo>
                  <a:lnTo>
                    <a:pt x="4419" y="5788"/>
                  </a:lnTo>
                  <a:lnTo>
                    <a:pt x="4440" y="5662"/>
                  </a:lnTo>
                  <a:lnTo>
                    <a:pt x="4483" y="5619"/>
                  </a:lnTo>
                  <a:lnTo>
                    <a:pt x="4504" y="5556"/>
                  </a:lnTo>
                  <a:lnTo>
                    <a:pt x="4504" y="5304"/>
                  </a:lnTo>
                  <a:lnTo>
                    <a:pt x="4504" y="5051"/>
                  </a:lnTo>
                  <a:lnTo>
                    <a:pt x="4546" y="4799"/>
                  </a:lnTo>
                  <a:lnTo>
                    <a:pt x="4588" y="4567"/>
                  </a:lnTo>
                  <a:lnTo>
                    <a:pt x="4672" y="4336"/>
                  </a:lnTo>
                  <a:lnTo>
                    <a:pt x="4777" y="4125"/>
                  </a:lnTo>
                  <a:lnTo>
                    <a:pt x="4946" y="3915"/>
                  </a:lnTo>
                  <a:lnTo>
                    <a:pt x="5135" y="3726"/>
                  </a:lnTo>
                  <a:lnTo>
                    <a:pt x="5366" y="3578"/>
                  </a:lnTo>
                  <a:lnTo>
                    <a:pt x="5472" y="3494"/>
                  </a:lnTo>
                  <a:lnTo>
                    <a:pt x="5598" y="3452"/>
                  </a:lnTo>
                  <a:lnTo>
                    <a:pt x="5724" y="3410"/>
                  </a:lnTo>
                  <a:lnTo>
                    <a:pt x="5871" y="3389"/>
                  </a:lnTo>
                  <a:lnTo>
                    <a:pt x="5998" y="3410"/>
                  </a:lnTo>
                  <a:lnTo>
                    <a:pt x="6145" y="3452"/>
                  </a:lnTo>
                  <a:lnTo>
                    <a:pt x="6229" y="3515"/>
                  </a:lnTo>
                  <a:lnTo>
                    <a:pt x="6313" y="3578"/>
                  </a:lnTo>
                  <a:lnTo>
                    <a:pt x="6376" y="3662"/>
                  </a:lnTo>
                  <a:lnTo>
                    <a:pt x="6398" y="3768"/>
                  </a:lnTo>
                  <a:lnTo>
                    <a:pt x="6419" y="3873"/>
                  </a:lnTo>
                  <a:lnTo>
                    <a:pt x="6419" y="3978"/>
                  </a:lnTo>
                  <a:lnTo>
                    <a:pt x="6376" y="4189"/>
                  </a:lnTo>
                  <a:lnTo>
                    <a:pt x="6334" y="4210"/>
                  </a:lnTo>
                  <a:lnTo>
                    <a:pt x="6208" y="4231"/>
                  </a:lnTo>
                  <a:lnTo>
                    <a:pt x="6124" y="4294"/>
                  </a:lnTo>
                  <a:lnTo>
                    <a:pt x="6082" y="4378"/>
                  </a:lnTo>
                  <a:lnTo>
                    <a:pt x="6061" y="4483"/>
                  </a:lnTo>
                  <a:lnTo>
                    <a:pt x="6082" y="4588"/>
                  </a:lnTo>
                  <a:lnTo>
                    <a:pt x="6124" y="4673"/>
                  </a:lnTo>
                  <a:lnTo>
                    <a:pt x="6208" y="4736"/>
                  </a:lnTo>
                  <a:lnTo>
                    <a:pt x="6271" y="4736"/>
                  </a:lnTo>
                  <a:lnTo>
                    <a:pt x="6334" y="4757"/>
                  </a:lnTo>
                  <a:lnTo>
                    <a:pt x="6839" y="4736"/>
                  </a:lnTo>
                  <a:lnTo>
                    <a:pt x="7492" y="4694"/>
                  </a:lnTo>
                  <a:lnTo>
                    <a:pt x="7871" y="4651"/>
                  </a:lnTo>
                  <a:lnTo>
                    <a:pt x="8249" y="4609"/>
                  </a:lnTo>
                  <a:lnTo>
                    <a:pt x="8607" y="4546"/>
                  </a:lnTo>
                  <a:lnTo>
                    <a:pt x="8986" y="4441"/>
                  </a:lnTo>
                  <a:lnTo>
                    <a:pt x="9323" y="4336"/>
                  </a:lnTo>
                  <a:lnTo>
                    <a:pt x="9638" y="4189"/>
                  </a:lnTo>
                  <a:lnTo>
                    <a:pt x="9785" y="4125"/>
                  </a:lnTo>
                  <a:lnTo>
                    <a:pt x="9912" y="4020"/>
                  </a:lnTo>
                  <a:lnTo>
                    <a:pt x="10038" y="3936"/>
                  </a:lnTo>
                  <a:lnTo>
                    <a:pt x="10143" y="3831"/>
                  </a:lnTo>
                  <a:lnTo>
                    <a:pt x="10248" y="3705"/>
                  </a:lnTo>
                  <a:lnTo>
                    <a:pt x="10312" y="3578"/>
                  </a:lnTo>
                  <a:lnTo>
                    <a:pt x="10375" y="3452"/>
                  </a:lnTo>
                  <a:lnTo>
                    <a:pt x="10417" y="3305"/>
                  </a:lnTo>
                  <a:lnTo>
                    <a:pt x="10438" y="3157"/>
                  </a:lnTo>
                  <a:lnTo>
                    <a:pt x="10438" y="2989"/>
                  </a:lnTo>
                  <a:lnTo>
                    <a:pt x="10438" y="2800"/>
                  </a:lnTo>
                  <a:lnTo>
                    <a:pt x="10375" y="2610"/>
                  </a:lnTo>
                  <a:lnTo>
                    <a:pt x="10269" y="2316"/>
                  </a:lnTo>
                  <a:lnTo>
                    <a:pt x="10122" y="2042"/>
                  </a:lnTo>
                  <a:lnTo>
                    <a:pt x="9954" y="1790"/>
                  </a:lnTo>
                  <a:lnTo>
                    <a:pt x="9743" y="1558"/>
                  </a:lnTo>
                  <a:lnTo>
                    <a:pt x="9512" y="1348"/>
                  </a:lnTo>
                  <a:lnTo>
                    <a:pt x="9238" y="1137"/>
                  </a:lnTo>
                  <a:lnTo>
                    <a:pt x="8965" y="969"/>
                  </a:lnTo>
                  <a:lnTo>
                    <a:pt x="8670" y="822"/>
                  </a:lnTo>
                  <a:lnTo>
                    <a:pt x="8355" y="674"/>
                  </a:lnTo>
                  <a:lnTo>
                    <a:pt x="8039" y="548"/>
                  </a:lnTo>
                  <a:lnTo>
                    <a:pt x="7723" y="443"/>
                  </a:lnTo>
                  <a:lnTo>
                    <a:pt x="7387" y="338"/>
                  </a:lnTo>
                  <a:lnTo>
                    <a:pt x="6755" y="211"/>
                  </a:lnTo>
                  <a:lnTo>
                    <a:pt x="6145" y="106"/>
                  </a:lnTo>
                  <a:lnTo>
                    <a:pt x="5472" y="43"/>
                  </a:lnTo>
                  <a:lnTo>
                    <a:pt x="475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2" name="Google Shape;6872;p28"/>
            <p:cNvSpPr/>
            <p:nvPr/>
          </p:nvSpPr>
          <p:spPr>
            <a:xfrm>
              <a:off x="4958763" y="-2142963"/>
              <a:ext cx="293042" cy="163498"/>
            </a:xfrm>
            <a:custGeom>
              <a:avLst/>
              <a:gdLst/>
              <a:ahLst/>
              <a:cxnLst/>
              <a:rect l="l" t="t" r="r" b="b"/>
              <a:pathLst>
                <a:path w="8523" h="4757" extrusionOk="0">
                  <a:moveTo>
                    <a:pt x="3620" y="1"/>
                  </a:moveTo>
                  <a:lnTo>
                    <a:pt x="3010" y="22"/>
                  </a:lnTo>
                  <a:lnTo>
                    <a:pt x="2652" y="43"/>
                  </a:lnTo>
                  <a:lnTo>
                    <a:pt x="2294" y="85"/>
                  </a:lnTo>
                  <a:lnTo>
                    <a:pt x="1600" y="190"/>
                  </a:lnTo>
                  <a:lnTo>
                    <a:pt x="1326" y="274"/>
                  </a:lnTo>
                  <a:lnTo>
                    <a:pt x="968" y="422"/>
                  </a:lnTo>
                  <a:lnTo>
                    <a:pt x="758" y="527"/>
                  </a:lnTo>
                  <a:lnTo>
                    <a:pt x="569" y="632"/>
                  </a:lnTo>
                  <a:lnTo>
                    <a:pt x="400" y="758"/>
                  </a:lnTo>
                  <a:lnTo>
                    <a:pt x="232" y="885"/>
                  </a:lnTo>
                  <a:lnTo>
                    <a:pt x="106" y="1032"/>
                  </a:lnTo>
                  <a:lnTo>
                    <a:pt x="21" y="1179"/>
                  </a:lnTo>
                  <a:lnTo>
                    <a:pt x="0" y="1263"/>
                  </a:lnTo>
                  <a:lnTo>
                    <a:pt x="0" y="1348"/>
                  </a:lnTo>
                  <a:lnTo>
                    <a:pt x="0" y="1432"/>
                  </a:lnTo>
                  <a:lnTo>
                    <a:pt x="21" y="1495"/>
                  </a:lnTo>
                  <a:lnTo>
                    <a:pt x="64" y="1579"/>
                  </a:lnTo>
                  <a:lnTo>
                    <a:pt x="127" y="1663"/>
                  </a:lnTo>
                  <a:lnTo>
                    <a:pt x="190" y="1747"/>
                  </a:lnTo>
                  <a:lnTo>
                    <a:pt x="295" y="1832"/>
                  </a:lnTo>
                  <a:lnTo>
                    <a:pt x="421" y="1916"/>
                  </a:lnTo>
                  <a:lnTo>
                    <a:pt x="548" y="2000"/>
                  </a:lnTo>
                  <a:lnTo>
                    <a:pt x="905" y="2168"/>
                  </a:lnTo>
                  <a:lnTo>
                    <a:pt x="863" y="1958"/>
                  </a:lnTo>
                  <a:lnTo>
                    <a:pt x="884" y="1768"/>
                  </a:lnTo>
                  <a:lnTo>
                    <a:pt x="905" y="1663"/>
                  </a:lnTo>
                  <a:lnTo>
                    <a:pt x="926" y="1579"/>
                  </a:lnTo>
                  <a:lnTo>
                    <a:pt x="989" y="1474"/>
                  </a:lnTo>
                  <a:lnTo>
                    <a:pt x="1053" y="1390"/>
                  </a:lnTo>
                  <a:lnTo>
                    <a:pt x="1116" y="1305"/>
                  </a:lnTo>
                  <a:lnTo>
                    <a:pt x="1200" y="1221"/>
                  </a:lnTo>
                  <a:lnTo>
                    <a:pt x="1305" y="1179"/>
                  </a:lnTo>
                  <a:lnTo>
                    <a:pt x="1410" y="1137"/>
                  </a:lnTo>
                  <a:lnTo>
                    <a:pt x="1515" y="1116"/>
                  </a:lnTo>
                  <a:lnTo>
                    <a:pt x="1621" y="1116"/>
                  </a:lnTo>
                  <a:lnTo>
                    <a:pt x="1726" y="1137"/>
                  </a:lnTo>
                  <a:lnTo>
                    <a:pt x="1831" y="1179"/>
                  </a:lnTo>
                  <a:lnTo>
                    <a:pt x="1978" y="1242"/>
                  </a:lnTo>
                  <a:lnTo>
                    <a:pt x="2105" y="1348"/>
                  </a:lnTo>
                  <a:lnTo>
                    <a:pt x="2210" y="1474"/>
                  </a:lnTo>
                  <a:lnTo>
                    <a:pt x="2294" y="1600"/>
                  </a:lnTo>
                  <a:lnTo>
                    <a:pt x="2378" y="1747"/>
                  </a:lnTo>
                  <a:lnTo>
                    <a:pt x="2441" y="1895"/>
                  </a:lnTo>
                  <a:lnTo>
                    <a:pt x="2547" y="2210"/>
                  </a:lnTo>
                  <a:lnTo>
                    <a:pt x="2673" y="2673"/>
                  </a:lnTo>
                  <a:lnTo>
                    <a:pt x="2778" y="3136"/>
                  </a:lnTo>
                  <a:lnTo>
                    <a:pt x="2841" y="3536"/>
                  </a:lnTo>
                  <a:lnTo>
                    <a:pt x="2862" y="3725"/>
                  </a:lnTo>
                  <a:lnTo>
                    <a:pt x="2841" y="3810"/>
                  </a:lnTo>
                  <a:lnTo>
                    <a:pt x="2841" y="3915"/>
                  </a:lnTo>
                  <a:lnTo>
                    <a:pt x="2820" y="3957"/>
                  </a:lnTo>
                  <a:lnTo>
                    <a:pt x="2778" y="3999"/>
                  </a:lnTo>
                  <a:lnTo>
                    <a:pt x="2820" y="4252"/>
                  </a:lnTo>
                  <a:lnTo>
                    <a:pt x="2862" y="4378"/>
                  </a:lnTo>
                  <a:lnTo>
                    <a:pt x="2946" y="4504"/>
                  </a:lnTo>
                  <a:lnTo>
                    <a:pt x="3031" y="4630"/>
                  </a:lnTo>
                  <a:lnTo>
                    <a:pt x="3136" y="4714"/>
                  </a:lnTo>
                  <a:lnTo>
                    <a:pt x="3262" y="4757"/>
                  </a:lnTo>
                  <a:lnTo>
                    <a:pt x="3367" y="4757"/>
                  </a:lnTo>
                  <a:lnTo>
                    <a:pt x="3409" y="4714"/>
                  </a:lnTo>
                  <a:lnTo>
                    <a:pt x="3451" y="4672"/>
                  </a:lnTo>
                  <a:lnTo>
                    <a:pt x="3494" y="4588"/>
                  </a:lnTo>
                  <a:lnTo>
                    <a:pt x="3515" y="4504"/>
                  </a:lnTo>
                  <a:lnTo>
                    <a:pt x="3557" y="4336"/>
                  </a:lnTo>
                  <a:lnTo>
                    <a:pt x="3515" y="4167"/>
                  </a:lnTo>
                  <a:lnTo>
                    <a:pt x="3494" y="3978"/>
                  </a:lnTo>
                  <a:lnTo>
                    <a:pt x="3494" y="3810"/>
                  </a:lnTo>
                  <a:lnTo>
                    <a:pt x="3515" y="3620"/>
                  </a:lnTo>
                  <a:lnTo>
                    <a:pt x="3557" y="3431"/>
                  </a:lnTo>
                  <a:lnTo>
                    <a:pt x="3620" y="3262"/>
                  </a:lnTo>
                  <a:lnTo>
                    <a:pt x="3683" y="3094"/>
                  </a:lnTo>
                  <a:lnTo>
                    <a:pt x="3767" y="2926"/>
                  </a:lnTo>
                  <a:lnTo>
                    <a:pt x="3872" y="2778"/>
                  </a:lnTo>
                  <a:lnTo>
                    <a:pt x="3978" y="2610"/>
                  </a:lnTo>
                  <a:lnTo>
                    <a:pt x="4104" y="2484"/>
                  </a:lnTo>
                  <a:lnTo>
                    <a:pt x="4251" y="2358"/>
                  </a:lnTo>
                  <a:lnTo>
                    <a:pt x="4398" y="2231"/>
                  </a:lnTo>
                  <a:lnTo>
                    <a:pt x="4546" y="2126"/>
                  </a:lnTo>
                  <a:lnTo>
                    <a:pt x="4714" y="2042"/>
                  </a:lnTo>
                  <a:lnTo>
                    <a:pt x="4882" y="1979"/>
                  </a:lnTo>
                  <a:lnTo>
                    <a:pt x="5072" y="1937"/>
                  </a:lnTo>
                  <a:lnTo>
                    <a:pt x="5240" y="1895"/>
                  </a:lnTo>
                  <a:lnTo>
                    <a:pt x="5430" y="1895"/>
                  </a:lnTo>
                  <a:lnTo>
                    <a:pt x="5598" y="1916"/>
                  </a:lnTo>
                  <a:lnTo>
                    <a:pt x="5766" y="1958"/>
                  </a:lnTo>
                  <a:lnTo>
                    <a:pt x="5935" y="2042"/>
                  </a:lnTo>
                  <a:lnTo>
                    <a:pt x="6082" y="2147"/>
                  </a:lnTo>
                  <a:lnTo>
                    <a:pt x="6208" y="2273"/>
                  </a:lnTo>
                  <a:lnTo>
                    <a:pt x="6292" y="2400"/>
                  </a:lnTo>
                  <a:lnTo>
                    <a:pt x="6355" y="2526"/>
                  </a:lnTo>
                  <a:lnTo>
                    <a:pt x="6398" y="2652"/>
                  </a:lnTo>
                  <a:lnTo>
                    <a:pt x="6398" y="2778"/>
                  </a:lnTo>
                  <a:lnTo>
                    <a:pt x="6398" y="2905"/>
                  </a:lnTo>
                  <a:lnTo>
                    <a:pt x="6355" y="3031"/>
                  </a:lnTo>
                  <a:lnTo>
                    <a:pt x="6313" y="3157"/>
                  </a:lnTo>
                  <a:lnTo>
                    <a:pt x="6250" y="3262"/>
                  </a:lnTo>
                  <a:lnTo>
                    <a:pt x="6818" y="3220"/>
                  </a:lnTo>
                  <a:lnTo>
                    <a:pt x="7408" y="3136"/>
                  </a:lnTo>
                  <a:lnTo>
                    <a:pt x="7597" y="3094"/>
                  </a:lnTo>
                  <a:lnTo>
                    <a:pt x="7786" y="3031"/>
                  </a:lnTo>
                  <a:lnTo>
                    <a:pt x="7955" y="2947"/>
                  </a:lnTo>
                  <a:lnTo>
                    <a:pt x="8102" y="2842"/>
                  </a:lnTo>
                  <a:lnTo>
                    <a:pt x="8228" y="2715"/>
                  </a:lnTo>
                  <a:lnTo>
                    <a:pt x="8334" y="2568"/>
                  </a:lnTo>
                  <a:lnTo>
                    <a:pt x="8418" y="2421"/>
                  </a:lnTo>
                  <a:lnTo>
                    <a:pt x="8481" y="2252"/>
                  </a:lnTo>
                  <a:lnTo>
                    <a:pt x="8523" y="2105"/>
                  </a:lnTo>
                  <a:lnTo>
                    <a:pt x="8523" y="1937"/>
                  </a:lnTo>
                  <a:lnTo>
                    <a:pt x="8523" y="1768"/>
                  </a:lnTo>
                  <a:lnTo>
                    <a:pt x="8481" y="1600"/>
                  </a:lnTo>
                  <a:lnTo>
                    <a:pt x="8418" y="1453"/>
                  </a:lnTo>
                  <a:lnTo>
                    <a:pt x="8312" y="1305"/>
                  </a:lnTo>
                  <a:lnTo>
                    <a:pt x="8186" y="1158"/>
                  </a:lnTo>
                  <a:lnTo>
                    <a:pt x="8018" y="1032"/>
                  </a:lnTo>
                  <a:lnTo>
                    <a:pt x="7744" y="864"/>
                  </a:lnTo>
                  <a:lnTo>
                    <a:pt x="7450" y="716"/>
                  </a:lnTo>
                  <a:lnTo>
                    <a:pt x="7134" y="590"/>
                  </a:lnTo>
                  <a:lnTo>
                    <a:pt x="6818" y="464"/>
                  </a:lnTo>
                  <a:lnTo>
                    <a:pt x="6503" y="359"/>
                  </a:lnTo>
                  <a:lnTo>
                    <a:pt x="6166" y="274"/>
                  </a:lnTo>
                  <a:lnTo>
                    <a:pt x="5514" y="127"/>
                  </a:lnTo>
                  <a:lnTo>
                    <a:pt x="5219" y="85"/>
                  </a:lnTo>
                  <a:lnTo>
                    <a:pt x="4903" y="43"/>
                  </a:lnTo>
                  <a:lnTo>
                    <a:pt x="4272" y="22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3" name="Google Shape;6873;p28"/>
            <p:cNvSpPr/>
            <p:nvPr/>
          </p:nvSpPr>
          <p:spPr>
            <a:xfrm>
              <a:off x="4962374" y="-2133546"/>
              <a:ext cx="72375" cy="52827"/>
            </a:xfrm>
            <a:custGeom>
              <a:avLst/>
              <a:gdLst/>
              <a:ahLst/>
              <a:cxnLst/>
              <a:rect l="l" t="t" r="r" b="b"/>
              <a:pathLst>
                <a:path w="2105" h="1537" extrusionOk="0">
                  <a:moveTo>
                    <a:pt x="2105" y="0"/>
                  </a:moveTo>
                  <a:lnTo>
                    <a:pt x="1726" y="21"/>
                  </a:lnTo>
                  <a:lnTo>
                    <a:pt x="1347" y="106"/>
                  </a:lnTo>
                  <a:lnTo>
                    <a:pt x="969" y="211"/>
                  </a:lnTo>
                  <a:lnTo>
                    <a:pt x="800" y="295"/>
                  </a:lnTo>
                  <a:lnTo>
                    <a:pt x="632" y="358"/>
                  </a:lnTo>
                  <a:lnTo>
                    <a:pt x="485" y="463"/>
                  </a:lnTo>
                  <a:lnTo>
                    <a:pt x="337" y="569"/>
                  </a:lnTo>
                  <a:lnTo>
                    <a:pt x="232" y="674"/>
                  </a:lnTo>
                  <a:lnTo>
                    <a:pt x="127" y="800"/>
                  </a:lnTo>
                  <a:lnTo>
                    <a:pt x="64" y="947"/>
                  </a:lnTo>
                  <a:lnTo>
                    <a:pt x="22" y="1074"/>
                  </a:lnTo>
                  <a:lnTo>
                    <a:pt x="1" y="1242"/>
                  </a:lnTo>
                  <a:lnTo>
                    <a:pt x="22" y="1410"/>
                  </a:lnTo>
                  <a:lnTo>
                    <a:pt x="64" y="1452"/>
                  </a:lnTo>
                  <a:lnTo>
                    <a:pt x="106" y="1494"/>
                  </a:lnTo>
                  <a:lnTo>
                    <a:pt x="190" y="1515"/>
                  </a:lnTo>
                  <a:lnTo>
                    <a:pt x="253" y="1537"/>
                  </a:lnTo>
                  <a:lnTo>
                    <a:pt x="337" y="1537"/>
                  </a:lnTo>
                  <a:lnTo>
                    <a:pt x="400" y="1494"/>
                  </a:lnTo>
                  <a:lnTo>
                    <a:pt x="464" y="1452"/>
                  </a:lnTo>
                  <a:lnTo>
                    <a:pt x="485" y="1410"/>
                  </a:lnTo>
                  <a:lnTo>
                    <a:pt x="527" y="1158"/>
                  </a:lnTo>
                  <a:lnTo>
                    <a:pt x="611" y="947"/>
                  </a:lnTo>
                  <a:lnTo>
                    <a:pt x="653" y="842"/>
                  </a:lnTo>
                  <a:lnTo>
                    <a:pt x="716" y="758"/>
                  </a:lnTo>
                  <a:lnTo>
                    <a:pt x="800" y="653"/>
                  </a:lnTo>
                  <a:lnTo>
                    <a:pt x="927" y="547"/>
                  </a:lnTo>
                  <a:lnTo>
                    <a:pt x="1179" y="379"/>
                  </a:lnTo>
                  <a:lnTo>
                    <a:pt x="1474" y="232"/>
                  </a:lnTo>
                  <a:lnTo>
                    <a:pt x="1768" y="127"/>
                  </a:lnTo>
                  <a:lnTo>
                    <a:pt x="2105" y="42"/>
                  </a:lnTo>
                  <a:lnTo>
                    <a:pt x="2105" y="21"/>
                  </a:lnTo>
                  <a:lnTo>
                    <a:pt x="210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4" name="Google Shape;6874;p28"/>
            <p:cNvSpPr/>
            <p:nvPr/>
          </p:nvSpPr>
          <p:spPr>
            <a:xfrm>
              <a:off x="4509425" y="-2189978"/>
              <a:ext cx="533273" cy="841206"/>
            </a:xfrm>
            <a:custGeom>
              <a:avLst/>
              <a:gdLst/>
              <a:ahLst/>
              <a:cxnLst/>
              <a:rect l="l" t="t" r="r" b="b"/>
              <a:pathLst>
                <a:path w="15510" h="24475" extrusionOk="0">
                  <a:moveTo>
                    <a:pt x="5030" y="1"/>
                  </a:moveTo>
                  <a:lnTo>
                    <a:pt x="4420" y="695"/>
                  </a:lnTo>
                  <a:lnTo>
                    <a:pt x="3830" y="1432"/>
                  </a:lnTo>
                  <a:lnTo>
                    <a:pt x="3283" y="2189"/>
                  </a:lnTo>
                  <a:lnTo>
                    <a:pt x="2757" y="2968"/>
                  </a:lnTo>
                  <a:lnTo>
                    <a:pt x="2252" y="3768"/>
                  </a:lnTo>
                  <a:lnTo>
                    <a:pt x="1810" y="4609"/>
                  </a:lnTo>
                  <a:lnTo>
                    <a:pt x="1368" y="5472"/>
                  </a:lnTo>
                  <a:lnTo>
                    <a:pt x="989" y="6377"/>
                  </a:lnTo>
                  <a:lnTo>
                    <a:pt x="800" y="6840"/>
                  </a:lnTo>
                  <a:lnTo>
                    <a:pt x="653" y="7324"/>
                  </a:lnTo>
                  <a:lnTo>
                    <a:pt x="506" y="7787"/>
                  </a:lnTo>
                  <a:lnTo>
                    <a:pt x="379" y="8250"/>
                  </a:lnTo>
                  <a:lnTo>
                    <a:pt x="274" y="8713"/>
                  </a:lnTo>
                  <a:lnTo>
                    <a:pt x="190" y="9155"/>
                  </a:lnTo>
                  <a:lnTo>
                    <a:pt x="106" y="9618"/>
                  </a:lnTo>
                  <a:lnTo>
                    <a:pt x="64" y="10060"/>
                  </a:lnTo>
                  <a:lnTo>
                    <a:pt x="22" y="10481"/>
                  </a:lnTo>
                  <a:lnTo>
                    <a:pt x="0" y="10922"/>
                  </a:lnTo>
                  <a:lnTo>
                    <a:pt x="0" y="11343"/>
                  </a:lnTo>
                  <a:lnTo>
                    <a:pt x="22" y="11764"/>
                  </a:lnTo>
                  <a:lnTo>
                    <a:pt x="43" y="12164"/>
                  </a:lnTo>
                  <a:lnTo>
                    <a:pt x="106" y="12585"/>
                  </a:lnTo>
                  <a:lnTo>
                    <a:pt x="169" y="12985"/>
                  </a:lnTo>
                  <a:lnTo>
                    <a:pt x="232" y="13385"/>
                  </a:lnTo>
                  <a:lnTo>
                    <a:pt x="337" y="13763"/>
                  </a:lnTo>
                  <a:lnTo>
                    <a:pt x="442" y="14142"/>
                  </a:lnTo>
                  <a:lnTo>
                    <a:pt x="569" y="14521"/>
                  </a:lnTo>
                  <a:lnTo>
                    <a:pt x="695" y="14900"/>
                  </a:lnTo>
                  <a:lnTo>
                    <a:pt x="842" y="15257"/>
                  </a:lnTo>
                  <a:lnTo>
                    <a:pt x="1011" y="15615"/>
                  </a:lnTo>
                  <a:lnTo>
                    <a:pt x="1179" y="15973"/>
                  </a:lnTo>
                  <a:lnTo>
                    <a:pt x="1368" y="16310"/>
                  </a:lnTo>
                  <a:lnTo>
                    <a:pt x="1579" y="16667"/>
                  </a:lnTo>
                  <a:lnTo>
                    <a:pt x="1789" y="16983"/>
                  </a:lnTo>
                  <a:lnTo>
                    <a:pt x="2000" y="17320"/>
                  </a:lnTo>
                  <a:lnTo>
                    <a:pt x="2231" y="17635"/>
                  </a:lnTo>
                  <a:lnTo>
                    <a:pt x="2736" y="18267"/>
                  </a:lnTo>
                  <a:lnTo>
                    <a:pt x="3283" y="18856"/>
                  </a:lnTo>
                  <a:lnTo>
                    <a:pt x="3872" y="19424"/>
                  </a:lnTo>
                  <a:lnTo>
                    <a:pt x="4483" y="19971"/>
                  </a:lnTo>
                  <a:lnTo>
                    <a:pt x="5135" y="20476"/>
                  </a:lnTo>
                  <a:lnTo>
                    <a:pt x="5829" y="20960"/>
                  </a:lnTo>
                  <a:lnTo>
                    <a:pt x="6545" y="21423"/>
                  </a:lnTo>
                  <a:lnTo>
                    <a:pt x="7281" y="21844"/>
                  </a:lnTo>
                  <a:lnTo>
                    <a:pt x="8039" y="22244"/>
                  </a:lnTo>
                  <a:lnTo>
                    <a:pt x="8818" y="22623"/>
                  </a:lnTo>
                  <a:lnTo>
                    <a:pt x="9617" y="22959"/>
                  </a:lnTo>
                  <a:lnTo>
                    <a:pt x="10438" y="23275"/>
                  </a:lnTo>
                  <a:lnTo>
                    <a:pt x="11259" y="23548"/>
                  </a:lnTo>
                  <a:lnTo>
                    <a:pt x="12100" y="23801"/>
                  </a:lnTo>
                  <a:lnTo>
                    <a:pt x="12942" y="24011"/>
                  </a:lnTo>
                  <a:lnTo>
                    <a:pt x="13784" y="24201"/>
                  </a:lnTo>
                  <a:lnTo>
                    <a:pt x="14647" y="24348"/>
                  </a:lnTo>
                  <a:lnTo>
                    <a:pt x="15509" y="24474"/>
                  </a:lnTo>
                  <a:lnTo>
                    <a:pt x="15509" y="24474"/>
                  </a:lnTo>
                  <a:lnTo>
                    <a:pt x="14710" y="24243"/>
                  </a:lnTo>
                  <a:lnTo>
                    <a:pt x="13931" y="23969"/>
                  </a:lnTo>
                  <a:lnTo>
                    <a:pt x="13174" y="23654"/>
                  </a:lnTo>
                  <a:lnTo>
                    <a:pt x="12437" y="23296"/>
                  </a:lnTo>
                  <a:lnTo>
                    <a:pt x="11743" y="22917"/>
                  </a:lnTo>
                  <a:lnTo>
                    <a:pt x="11406" y="22707"/>
                  </a:lnTo>
                  <a:lnTo>
                    <a:pt x="11069" y="22496"/>
                  </a:lnTo>
                  <a:lnTo>
                    <a:pt x="10754" y="22265"/>
                  </a:lnTo>
                  <a:lnTo>
                    <a:pt x="10438" y="22012"/>
                  </a:lnTo>
                  <a:lnTo>
                    <a:pt x="10122" y="21760"/>
                  </a:lnTo>
                  <a:lnTo>
                    <a:pt x="9828" y="21507"/>
                  </a:lnTo>
                  <a:lnTo>
                    <a:pt x="9533" y="21234"/>
                  </a:lnTo>
                  <a:lnTo>
                    <a:pt x="9260" y="20939"/>
                  </a:lnTo>
                  <a:lnTo>
                    <a:pt x="9007" y="20645"/>
                  </a:lnTo>
                  <a:lnTo>
                    <a:pt x="8733" y="20350"/>
                  </a:lnTo>
                  <a:lnTo>
                    <a:pt x="8502" y="20034"/>
                  </a:lnTo>
                  <a:lnTo>
                    <a:pt x="8270" y="19698"/>
                  </a:lnTo>
                  <a:lnTo>
                    <a:pt x="8039" y="19361"/>
                  </a:lnTo>
                  <a:lnTo>
                    <a:pt x="7850" y="19003"/>
                  </a:lnTo>
                  <a:lnTo>
                    <a:pt x="7639" y="18645"/>
                  </a:lnTo>
                  <a:lnTo>
                    <a:pt x="7471" y="18267"/>
                  </a:lnTo>
                  <a:lnTo>
                    <a:pt x="7303" y="17888"/>
                  </a:lnTo>
                  <a:lnTo>
                    <a:pt x="7134" y="17488"/>
                  </a:lnTo>
                  <a:lnTo>
                    <a:pt x="7008" y="17067"/>
                  </a:lnTo>
                  <a:lnTo>
                    <a:pt x="6882" y="16646"/>
                  </a:lnTo>
                  <a:lnTo>
                    <a:pt x="6755" y="16204"/>
                  </a:lnTo>
                  <a:lnTo>
                    <a:pt x="6671" y="15741"/>
                  </a:lnTo>
                  <a:lnTo>
                    <a:pt x="6587" y="15321"/>
                  </a:lnTo>
                  <a:lnTo>
                    <a:pt x="6524" y="14879"/>
                  </a:lnTo>
                  <a:lnTo>
                    <a:pt x="6482" y="14437"/>
                  </a:lnTo>
                  <a:lnTo>
                    <a:pt x="6461" y="13995"/>
                  </a:lnTo>
                  <a:lnTo>
                    <a:pt x="6440" y="13553"/>
                  </a:lnTo>
                  <a:lnTo>
                    <a:pt x="6440" y="13111"/>
                  </a:lnTo>
                  <a:lnTo>
                    <a:pt x="6440" y="12669"/>
                  </a:lnTo>
                  <a:lnTo>
                    <a:pt x="6461" y="12227"/>
                  </a:lnTo>
                  <a:lnTo>
                    <a:pt x="6524" y="11364"/>
                  </a:lnTo>
                  <a:lnTo>
                    <a:pt x="6650" y="10481"/>
                  </a:lnTo>
                  <a:lnTo>
                    <a:pt x="6819" y="9618"/>
                  </a:lnTo>
                  <a:lnTo>
                    <a:pt x="7029" y="8755"/>
                  </a:lnTo>
                  <a:lnTo>
                    <a:pt x="7281" y="7892"/>
                  </a:lnTo>
                  <a:lnTo>
                    <a:pt x="7555" y="7050"/>
                  </a:lnTo>
                  <a:lnTo>
                    <a:pt x="7850" y="6209"/>
                  </a:lnTo>
                  <a:lnTo>
                    <a:pt x="8186" y="5388"/>
                  </a:lnTo>
                  <a:lnTo>
                    <a:pt x="8565" y="4567"/>
                  </a:lnTo>
                  <a:lnTo>
                    <a:pt x="8944" y="3768"/>
                  </a:lnTo>
                  <a:lnTo>
                    <a:pt x="9344" y="2989"/>
                  </a:lnTo>
                  <a:lnTo>
                    <a:pt x="9765" y="2211"/>
                  </a:lnTo>
                  <a:lnTo>
                    <a:pt x="9365" y="2211"/>
                  </a:lnTo>
                  <a:lnTo>
                    <a:pt x="8965" y="2168"/>
                  </a:lnTo>
                  <a:lnTo>
                    <a:pt x="8418" y="2084"/>
                  </a:lnTo>
                  <a:lnTo>
                    <a:pt x="7829" y="1958"/>
                  </a:lnTo>
                  <a:lnTo>
                    <a:pt x="7555" y="1874"/>
                  </a:lnTo>
                  <a:lnTo>
                    <a:pt x="7260" y="1769"/>
                  </a:lnTo>
                  <a:lnTo>
                    <a:pt x="6987" y="1663"/>
                  </a:lnTo>
                  <a:lnTo>
                    <a:pt x="6713" y="1537"/>
                  </a:lnTo>
                  <a:lnTo>
                    <a:pt x="6440" y="1390"/>
                  </a:lnTo>
                  <a:lnTo>
                    <a:pt x="6187" y="1243"/>
                  </a:lnTo>
                  <a:lnTo>
                    <a:pt x="5956" y="1074"/>
                  </a:lnTo>
                  <a:lnTo>
                    <a:pt x="5724" y="885"/>
                  </a:lnTo>
                  <a:lnTo>
                    <a:pt x="5514" y="695"/>
                  </a:lnTo>
                  <a:lnTo>
                    <a:pt x="5324" y="464"/>
                  </a:lnTo>
                  <a:lnTo>
                    <a:pt x="5177" y="232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5" name="Google Shape;6875;p28"/>
            <p:cNvSpPr/>
            <p:nvPr/>
          </p:nvSpPr>
          <p:spPr>
            <a:xfrm>
              <a:off x="5073814" y="-2568197"/>
              <a:ext cx="115078" cy="93315"/>
            </a:xfrm>
            <a:custGeom>
              <a:avLst/>
              <a:gdLst/>
              <a:ahLst/>
              <a:cxnLst/>
              <a:rect l="l" t="t" r="r" b="b"/>
              <a:pathLst>
                <a:path w="3347" h="2715" extrusionOk="0">
                  <a:moveTo>
                    <a:pt x="3346" y="0"/>
                  </a:moveTo>
                  <a:lnTo>
                    <a:pt x="1684" y="1095"/>
                  </a:lnTo>
                  <a:lnTo>
                    <a:pt x="0" y="2168"/>
                  </a:lnTo>
                  <a:lnTo>
                    <a:pt x="295" y="2252"/>
                  </a:lnTo>
                  <a:lnTo>
                    <a:pt x="611" y="2357"/>
                  </a:lnTo>
                  <a:lnTo>
                    <a:pt x="884" y="2525"/>
                  </a:lnTo>
                  <a:lnTo>
                    <a:pt x="1137" y="2715"/>
                  </a:lnTo>
                  <a:lnTo>
                    <a:pt x="1621" y="2105"/>
                  </a:lnTo>
                  <a:lnTo>
                    <a:pt x="1810" y="1873"/>
                  </a:lnTo>
                  <a:lnTo>
                    <a:pt x="2041" y="1642"/>
                  </a:lnTo>
                  <a:lnTo>
                    <a:pt x="2547" y="1116"/>
                  </a:lnTo>
                  <a:lnTo>
                    <a:pt x="2799" y="842"/>
                  </a:lnTo>
                  <a:lnTo>
                    <a:pt x="3031" y="568"/>
                  </a:lnTo>
                  <a:lnTo>
                    <a:pt x="3199" y="274"/>
                  </a:lnTo>
                  <a:lnTo>
                    <a:pt x="3283" y="148"/>
                  </a:lnTo>
                  <a:lnTo>
                    <a:pt x="3346" y="0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6" name="Google Shape;6876;p28"/>
            <p:cNvSpPr/>
            <p:nvPr/>
          </p:nvSpPr>
          <p:spPr>
            <a:xfrm>
              <a:off x="4841546" y="-2064122"/>
              <a:ext cx="508655" cy="659663"/>
            </a:xfrm>
            <a:custGeom>
              <a:avLst/>
              <a:gdLst/>
              <a:ahLst/>
              <a:cxnLst/>
              <a:rect l="l" t="t" r="r" b="b"/>
              <a:pathLst>
                <a:path w="14794" h="19193" extrusionOk="0">
                  <a:moveTo>
                    <a:pt x="484" y="2315"/>
                  </a:moveTo>
                  <a:lnTo>
                    <a:pt x="653" y="2652"/>
                  </a:lnTo>
                  <a:lnTo>
                    <a:pt x="863" y="2968"/>
                  </a:lnTo>
                  <a:lnTo>
                    <a:pt x="1095" y="3283"/>
                  </a:lnTo>
                  <a:lnTo>
                    <a:pt x="1368" y="3557"/>
                  </a:lnTo>
                  <a:lnTo>
                    <a:pt x="1642" y="3809"/>
                  </a:lnTo>
                  <a:lnTo>
                    <a:pt x="1957" y="4062"/>
                  </a:lnTo>
                  <a:lnTo>
                    <a:pt x="2273" y="4272"/>
                  </a:lnTo>
                  <a:lnTo>
                    <a:pt x="2631" y="4441"/>
                  </a:lnTo>
                  <a:lnTo>
                    <a:pt x="2883" y="4546"/>
                  </a:lnTo>
                  <a:lnTo>
                    <a:pt x="3136" y="4630"/>
                  </a:lnTo>
                  <a:lnTo>
                    <a:pt x="3409" y="4693"/>
                  </a:lnTo>
                  <a:lnTo>
                    <a:pt x="3704" y="4735"/>
                  </a:lnTo>
                  <a:lnTo>
                    <a:pt x="3999" y="4756"/>
                  </a:lnTo>
                  <a:lnTo>
                    <a:pt x="4567" y="4756"/>
                  </a:lnTo>
                  <a:lnTo>
                    <a:pt x="4819" y="4714"/>
                  </a:lnTo>
                  <a:lnTo>
                    <a:pt x="5135" y="4651"/>
                  </a:lnTo>
                  <a:lnTo>
                    <a:pt x="5408" y="4567"/>
                  </a:lnTo>
                  <a:lnTo>
                    <a:pt x="5682" y="4462"/>
                  </a:lnTo>
                  <a:lnTo>
                    <a:pt x="5977" y="4314"/>
                  </a:lnTo>
                  <a:lnTo>
                    <a:pt x="6313" y="4167"/>
                  </a:lnTo>
                  <a:lnTo>
                    <a:pt x="6440" y="4125"/>
                  </a:lnTo>
                  <a:lnTo>
                    <a:pt x="6587" y="4083"/>
                  </a:lnTo>
                  <a:lnTo>
                    <a:pt x="6713" y="4062"/>
                  </a:lnTo>
                  <a:lnTo>
                    <a:pt x="6839" y="4062"/>
                  </a:lnTo>
                  <a:lnTo>
                    <a:pt x="6987" y="4083"/>
                  </a:lnTo>
                  <a:lnTo>
                    <a:pt x="7176" y="4125"/>
                  </a:lnTo>
                  <a:lnTo>
                    <a:pt x="7344" y="4272"/>
                  </a:lnTo>
                  <a:lnTo>
                    <a:pt x="7513" y="4399"/>
                  </a:lnTo>
                  <a:lnTo>
                    <a:pt x="7681" y="4504"/>
                  </a:lnTo>
                  <a:lnTo>
                    <a:pt x="7871" y="4609"/>
                  </a:lnTo>
                  <a:lnTo>
                    <a:pt x="8060" y="4693"/>
                  </a:lnTo>
                  <a:lnTo>
                    <a:pt x="8249" y="4756"/>
                  </a:lnTo>
                  <a:lnTo>
                    <a:pt x="8460" y="4819"/>
                  </a:lnTo>
                  <a:lnTo>
                    <a:pt x="8670" y="4862"/>
                  </a:lnTo>
                  <a:lnTo>
                    <a:pt x="9112" y="4925"/>
                  </a:lnTo>
                  <a:lnTo>
                    <a:pt x="9554" y="4946"/>
                  </a:lnTo>
                  <a:lnTo>
                    <a:pt x="10017" y="4904"/>
                  </a:lnTo>
                  <a:lnTo>
                    <a:pt x="10480" y="4840"/>
                  </a:lnTo>
                  <a:lnTo>
                    <a:pt x="10943" y="4735"/>
                  </a:lnTo>
                  <a:lnTo>
                    <a:pt x="11406" y="4588"/>
                  </a:lnTo>
                  <a:lnTo>
                    <a:pt x="11848" y="4399"/>
                  </a:lnTo>
                  <a:lnTo>
                    <a:pt x="12290" y="4188"/>
                  </a:lnTo>
                  <a:lnTo>
                    <a:pt x="12689" y="3936"/>
                  </a:lnTo>
                  <a:lnTo>
                    <a:pt x="13089" y="3662"/>
                  </a:lnTo>
                  <a:lnTo>
                    <a:pt x="13426" y="3367"/>
                  </a:lnTo>
                  <a:lnTo>
                    <a:pt x="13742" y="3052"/>
                  </a:lnTo>
                  <a:lnTo>
                    <a:pt x="13321" y="4651"/>
                  </a:lnTo>
                  <a:lnTo>
                    <a:pt x="12774" y="6566"/>
                  </a:lnTo>
                  <a:lnTo>
                    <a:pt x="12458" y="7618"/>
                  </a:lnTo>
                  <a:lnTo>
                    <a:pt x="12121" y="8712"/>
                  </a:lnTo>
                  <a:lnTo>
                    <a:pt x="11764" y="9807"/>
                  </a:lnTo>
                  <a:lnTo>
                    <a:pt x="11364" y="10922"/>
                  </a:lnTo>
                  <a:lnTo>
                    <a:pt x="11238" y="10648"/>
                  </a:lnTo>
                  <a:lnTo>
                    <a:pt x="11069" y="10375"/>
                  </a:lnTo>
                  <a:lnTo>
                    <a:pt x="10880" y="10122"/>
                  </a:lnTo>
                  <a:lnTo>
                    <a:pt x="10648" y="9870"/>
                  </a:lnTo>
                  <a:lnTo>
                    <a:pt x="10396" y="9638"/>
                  </a:lnTo>
                  <a:lnTo>
                    <a:pt x="10143" y="9449"/>
                  </a:lnTo>
                  <a:lnTo>
                    <a:pt x="9659" y="9091"/>
                  </a:lnTo>
                  <a:lnTo>
                    <a:pt x="9449" y="8944"/>
                  </a:lnTo>
                  <a:lnTo>
                    <a:pt x="9238" y="8839"/>
                  </a:lnTo>
                  <a:lnTo>
                    <a:pt x="9007" y="8734"/>
                  </a:lnTo>
                  <a:lnTo>
                    <a:pt x="8775" y="8649"/>
                  </a:lnTo>
                  <a:lnTo>
                    <a:pt x="8544" y="8586"/>
                  </a:lnTo>
                  <a:lnTo>
                    <a:pt x="8312" y="8523"/>
                  </a:lnTo>
                  <a:lnTo>
                    <a:pt x="8081" y="8481"/>
                  </a:lnTo>
                  <a:lnTo>
                    <a:pt x="7850" y="8481"/>
                  </a:lnTo>
                  <a:lnTo>
                    <a:pt x="7597" y="8460"/>
                  </a:lnTo>
                  <a:lnTo>
                    <a:pt x="7366" y="8481"/>
                  </a:lnTo>
                  <a:lnTo>
                    <a:pt x="7134" y="8502"/>
                  </a:lnTo>
                  <a:lnTo>
                    <a:pt x="6903" y="8544"/>
                  </a:lnTo>
                  <a:lnTo>
                    <a:pt x="6671" y="8607"/>
                  </a:lnTo>
                  <a:lnTo>
                    <a:pt x="6440" y="8691"/>
                  </a:lnTo>
                  <a:lnTo>
                    <a:pt x="6208" y="8776"/>
                  </a:lnTo>
                  <a:lnTo>
                    <a:pt x="5977" y="8881"/>
                  </a:lnTo>
                  <a:lnTo>
                    <a:pt x="5640" y="9070"/>
                  </a:lnTo>
                  <a:lnTo>
                    <a:pt x="5345" y="9281"/>
                  </a:lnTo>
                  <a:lnTo>
                    <a:pt x="5072" y="9533"/>
                  </a:lnTo>
                  <a:lnTo>
                    <a:pt x="4819" y="9828"/>
                  </a:lnTo>
                  <a:lnTo>
                    <a:pt x="4609" y="10122"/>
                  </a:lnTo>
                  <a:lnTo>
                    <a:pt x="4398" y="10459"/>
                  </a:lnTo>
                  <a:lnTo>
                    <a:pt x="4230" y="10796"/>
                  </a:lnTo>
                  <a:lnTo>
                    <a:pt x="4083" y="11153"/>
                  </a:lnTo>
                  <a:lnTo>
                    <a:pt x="3957" y="11532"/>
                  </a:lnTo>
                  <a:lnTo>
                    <a:pt x="3851" y="11911"/>
                  </a:lnTo>
                  <a:lnTo>
                    <a:pt x="3767" y="12311"/>
                  </a:lnTo>
                  <a:lnTo>
                    <a:pt x="3704" y="12690"/>
                  </a:lnTo>
                  <a:lnTo>
                    <a:pt x="3641" y="13089"/>
                  </a:lnTo>
                  <a:lnTo>
                    <a:pt x="3620" y="13489"/>
                  </a:lnTo>
                  <a:lnTo>
                    <a:pt x="3620" y="13889"/>
                  </a:lnTo>
                  <a:lnTo>
                    <a:pt x="3620" y="14268"/>
                  </a:lnTo>
                  <a:lnTo>
                    <a:pt x="3283" y="13047"/>
                  </a:lnTo>
                  <a:lnTo>
                    <a:pt x="2967" y="11806"/>
                  </a:lnTo>
                  <a:lnTo>
                    <a:pt x="2652" y="10585"/>
                  </a:lnTo>
                  <a:lnTo>
                    <a:pt x="2336" y="9344"/>
                  </a:lnTo>
                  <a:lnTo>
                    <a:pt x="2063" y="8355"/>
                  </a:lnTo>
                  <a:lnTo>
                    <a:pt x="1810" y="7345"/>
                  </a:lnTo>
                  <a:lnTo>
                    <a:pt x="1326" y="5346"/>
                  </a:lnTo>
                  <a:lnTo>
                    <a:pt x="1137" y="4609"/>
                  </a:lnTo>
                  <a:lnTo>
                    <a:pt x="905" y="3851"/>
                  </a:lnTo>
                  <a:lnTo>
                    <a:pt x="695" y="3073"/>
                  </a:lnTo>
                  <a:lnTo>
                    <a:pt x="484" y="2315"/>
                  </a:lnTo>
                  <a:close/>
                  <a:moveTo>
                    <a:pt x="7597" y="8902"/>
                  </a:moveTo>
                  <a:lnTo>
                    <a:pt x="7807" y="8923"/>
                  </a:lnTo>
                  <a:lnTo>
                    <a:pt x="8060" y="8965"/>
                  </a:lnTo>
                  <a:lnTo>
                    <a:pt x="8355" y="9028"/>
                  </a:lnTo>
                  <a:lnTo>
                    <a:pt x="8628" y="9112"/>
                  </a:lnTo>
                  <a:lnTo>
                    <a:pt x="8944" y="9217"/>
                  </a:lnTo>
                  <a:lnTo>
                    <a:pt x="9238" y="9365"/>
                  </a:lnTo>
                  <a:lnTo>
                    <a:pt x="9554" y="9512"/>
                  </a:lnTo>
                  <a:lnTo>
                    <a:pt x="9849" y="9701"/>
                  </a:lnTo>
                  <a:lnTo>
                    <a:pt x="10122" y="9891"/>
                  </a:lnTo>
                  <a:lnTo>
                    <a:pt x="10375" y="10101"/>
                  </a:lnTo>
                  <a:lnTo>
                    <a:pt x="10585" y="10333"/>
                  </a:lnTo>
                  <a:lnTo>
                    <a:pt x="10775" y="10564"/>
                  </a:lnTo>
                  <a:lnTo>
                    <a:pt x="10922" y="10817"/>
                  </a:lnTo>
                  <a:lnTo>
                    <a:pt x="10964" y="10943"/>
                  </a:lnTo>
                  <a:lnTo>
                    <a:pt x="11006" y="11069"/>
                  </a:lnTo>
                  <a:lnTo>
                    <a:pt x="11027" y="11196"/>
                  </a:lnTo>
                  <a:lnTo>
                    <a:pt x="11048" y="11343"/>
                  </a:lnTo>
                  <a:lnTo>
                    <a:pt x="11027" y="11469"/>
                  </a:lnTo>
                  <a:lnTo>
                    <a:pt x="11006" y="11616"/>
                  </a:lnTo>
                  <a:lnTo>
                    <a:pt x="11006" y="11701"/>
                  </a:lnTo>
                  <a:lnTo>
                    <a:pt x="11048" y="11785"/>
                  </a:lnTo>
                  <a:lnTo>
                    <a:pt x="10732" y="12584"/>
                  </a:lnTo>
                  <a:lnTo>
                    <a:pt x="10417" y="13363"/>
                  </a:lnTo>
                  <a:lnTo>
                    <a:pt x="10080" y="14100"/>
                  </a:lnTo>
                  <a:lnTo>
                    <a:pt x="9743" y="14815"/>
                  </a:lnTo>
                  <a:lnTo>
                    <a:pt x="9407" y="15488"/>
                  </a:lnTo>
                  <a:lnTo>
                    <a:pt x="9049" y="16120"/>
                  </a:lnTo>
                  <a:lnTo>
                    <a:pt x="8691" y="16688"/>
                  </a:lnTo>
                  <a:lnTo>
                    <a:pt x="8312" y="17172"/>
                  </a:lnTo>
                  <a:lnTo>
                    <a:pt x="8123" y="17403"/>
                  </a:lnTo>
                  <a:lnTo>
                    <a:pt x="7955" y="17614"/>
                  </a:lnTo>
                  <a:lnTo>
                    <a:pt x="7765" y="17803"/>
                  </a:lnTo>
                  <a:lnTo>
                    <a:pt x="7576" y="17972"/>
                  </a:lnTo>
                  <a:lnTo>
                    <a:pt x="7387" y="18098"/>
                  </a:lnTo>
                  <a:lnTo>
                    <a:pt x="7197" y="18224"/>
                  </a:lnTo>
                  <a:lnTo>
                    <a:pt x="7008" y="18329"/>
                  </a:lnTo>
                  <a:lnTo>
                    <a:pt x="6818" y="18413"/>
                  </a:lnTo>
                  <a:lnTo>
                    <a:pt x="6629" y="18456"/>
                  </a:lnTo>
                  <a:lnTo>
                    <a:pt x="6440" y="18498"/>
                  </a:lnTo>
                  <a:lnTo>
                    <a:pt x="6250" y="18498"/>
                  </a:lnTo>
                  <a:lnTo>
                    <a:pt x="6061" y="18477"/>
                  </a:lnTo>
                  <a:lnTo>
                    <a:pt x="5871" y="18413"/>
                  </a:lnTo>
                  <a:lnTo>
                    <a:pt x="5682" y="18329"/>
                  </a:lnTo>
                  <a:lnTo>
                    <a:pt x="5493" y="18224"/>
                  </a:lnTo>
                  <a:lnTo>
                    <a:pt x="5303" y="18077"/>
                  </a:lnTo>
                  <a:lnTo>
                    <a:pt x="5156" y="17929"/>
                  </a:lnTo>
                  <a:lnTo>
                    <a:pt x="5009" y="17782"/>
                  </a:lnTo>
                  <a:lnTo>
                    <a:pt x="4882" y="17614"/>
                  </a:lnTo>
                  <a:lnTo>
                    <a:pt x="4756" y="17424"/>
                  </a:lnTo>
                  <a:lnTo>
                    <a:pt x="4525" y="17046"/>
                  </a:lnTo>
                  <a:lnTo>
                    <a:pt x="4335" y="16625"/>
                  </a:lnTo>
                  <a:lnTo>
                    <a:pt x="4188" y="16162"/>
                  </a:lnTo>
                  <a:lnTo>
                    <a:pt x="4041" y="15720"/>
                  </a:lnTo>
                  <a:lnTo>
                    <a:pt x="3788" y="14836"/>
                  </a:lnTo>
                  <a:lnTo>
                    <a:pt x="3788" y="14268"/>
                  </a:lnTo>
                  <a:lnTo>
                    <a:pt x="3851" y="13679"/>
                  </a:lnTo>
                  <a:lnTo>
                    <a:pt x="3935" y="13111"/>
                  </a:lnTo>
                  <a:lnTo>
                    <a:pt x="4062" y="12542"/>
                  </a:lnTo>
                  <a:lnTo>
                    <a:pt x="4230" y="11995"/>
                  </a:lnTo>
                  <a:lnTo>
                    <a:pt x="4441" y="11469"/>
                  </a:lnTo>
                  <a:lnTo>
                    <a:pt x="4672" y="10943"/>
                  </a:lnTo>
                  <a:lnTo>
                    <a:pt x="4967" y="10438"/>
                  </a:lnTo>
                  <a:lnTo>
                    <a:pt x="5198" y="10101"/>
                  </a:lnTo>
                  <a:lnTo>
                    <a:pt x="5472" y="9807"/>
                  </a:lnTo>
                  <a:lnTo>
                    <a:pt x="5766" y="9554"/>
                  </a:lnTo>
                  <a:lnTo>
                    <a:pt x="6082" y="9344"/>
                  </a:lnTo>
                  <a:lnTo>
                    <a:pt x="6440" y="9175"/>
                  </a:lnTo>
                  <a:lnTo>
                    <a:pt x="6797" y="9028"/>
                  </a:lnTo>
                  <a:lnTo>
                    <a:pt x="7176" y="8944"/>
                  </a:lnTo>
                  <a:lnTo>
                    <a:pt x="7597" y="8902"/>
                  </a:lnTo>
                  <a:close/>
                  <a:moveTo>
                    <a:pt x="63" y="0"/>
                  </a:moveTo>
                  <a:lnTo>
                    <a:pt x="21" y="22"/>
                  </a:lnTo>
                  <a:lnTo>
                    <a:pt x="0" y="64"/>
                  </a:lnTo>
                  <a:lnTo>
                    <a:pt x="0" y="400"/>
                  </a:lnTo>
                  <a:lnTo>
                    <a:pt x="21" y="737"/>
                  </a:lnTo>
                  <a:lnTo>
                    <a:pt x="21" y="968"/>
                  </a:lnTo>
                  <a:lnTo>
                    <a:pt x="21" y="1221"/>
                  </a:lnTo>
                  <a:lnTo>
                    <a:pt x="63" y="1747"/>
                  </a:lnTo>
                  <a:lnTo>
                    <a:pt x="169" y="2273"/>
                  </a:lnTo>
                  <a:lnTo>
                    <a:pt x="274" y="2778"/>
                  </a:lnTo>
                  <a:lnTo>
                    <a:pt x="526" y="3809"/>
                  </a:lnTo>
                  <a:lnTo>
                    <a:pt x="653" y="4314"/>
                  </a:lnTo>
                  <a:lnTo>
                    <a:pt x="758" y="4777"/>
                  </a:lnTo>
                  <a:lnTo>
                    <a:pt x="1074" y="6335"/>
                  </a:lnTo>
                  <a:lnTo>
                    <a:pt x="1410" y="7871"/>
                  </a:lnTo>
                  <a:lnTo>
                    <a:pt x="1747" y="9407"/>
                  </a:lnTo>
                  <a:lnTo>
                    <a:pt x="2105" y="10922"/>
                  </a:lnTo>
                  <a:lnTo>
                    <a:pt x="2483" y="12395"/>
                  </a:lnTo>
                  <a:lnTo>
                    <a:pt x="2862" y="13868"/>
                  </a:lnTo>
                  <a:lnTo>
                    <a:pt x="3052" y="14605"/>
                  </a:lnTo>
                  <a:lnTo>
                    <a:pt x="3283" y="15320"/>
                  </a:lnTo>
                  <a:lnTo>
                    <a:pt x="3515" y="16036"/>
                  </a:lnTo>
                  <a:lnTo>
                    <a:pt x="3767" y="16751"/>
                  </a:lnTo>
                  <a:lnTo>
                    <a:pt x="3914" y="17088"/>
                  </a:lnTo>
                  <a:lnTo>
                    <a:pt x="4083" y="17445"/>
                  </a:lnTo>
                  <a:lnTo>
                    <a:pt x="4272" y="17824"/>
                  </a:lnTo>
                  <a:lnTo>
                    <a:pt x="4504" y="18182"/>
                  </a:lnTo>
                  <a:lnTo>
                    <a:pt x="4777" y="18498"/>
                  </a:lnTo>
                  <a:lnTo>
                    <a:pt x="4924" y="18645"/>
                  </a:lnTo>
                  <a:lnTo>
                    <a:pt x="5072" y="18771"/>
                  </a:lnTo>
                  <a:lnTo>
                    <a:pt x="5219" y="18897"/>
                  </a:lnTo>
                  <a:lnTo>
                    <a:pt x="5387" y="19003"/>
                  </a:lnTo>
                  <a:lnTo>
                    <a:pt x="5577" y="19066"/>
                  </a:lnTo>
                  <a:lnTo>
                    <a:pt x="5745" y="19129"/>
                  </a:lnTo>
                  <a:lnTo>
                    <a:pt x="5998" y="19171"/>
                  </a:lnTo>
                  <a:lnTo>
                    <a:pt x="6229" y="19192"/>
                  </a:lnTo>
                  <a:lnTo>
                    <a:pt x="6482" y="19192"/>
                  </a:lnTo>
                  <a:lnTo>
                    <a:pt x="6692" y="19171"/>
                  </a:lnTo>
                  <a:lnTo>
                    <a:pt x="6924" y="19129"/>
                  </a:lnTo>
                  <a:lnTo>
                    <a:pt x="7134" y="19045"/>
                  </a:lnTo>
                  <a:lnTo>
                    <a:pt x="7344" y="18961"/>
                  </a:lnTo>
                  <a:lnTo>
                    <a:pt x="7555" y="18855"/>
                  </a:lnTo>
                  <a:lnTo>
                    <a:pt x="7765" y="18729"/>
                  </a:lnTo>
                  <a:lnTo>
                    <a:pt x="7955" y="18603"/>
                  </a:lnTo>
                  <a:lnTo>
                    <a:pt x="8144" y="18435"/>
                  </a:lnTo>
                  <a:lnTo>
                    <a:pt x="8312" y="18287"/>
                  </a:lnTo>
                  <a:lnTo>
                    <a:pt x="8670" y="17908"/>
                  </a:lnTo>
                  <a:lnTo>
                    <a:pt x="9007" y="17509"/>
                  </a:lnTo>
                  <a:lnTo>
                    <a:pt x="9323" y="17067"/>
                  </a:lnTo>
                  <a:lnTo>
                    <a:pt x="9596" y="16604"/>
                  </a:lnTo>
                  <a:lnTo>
                    <a:pt x="9870" y="16141"/>
                  </a:lnTo>
                  <a:lnTo>
                    <a:pt x="10122" y="15678"/>
                  </a:lnTo>
                  <a:lnTo>
                    <a:pt x="10585" y="14773"/>
                  </a:lnTo>
                  <a:lnTo>
                    <a:pt x="10964" y="13994"/>
                  </a:lnTo>
                  <a:lnTo>
                    <a:pt x="11322" y="13300"/>
                  </a:lnTo>
                  <a:lnTo>
                    <a:pt x="11637" y="12605"/>
                  </a:lnTo>
                  <a:lnTo>
                    <a:pt x="11953" y="11869"/>
                  </a:lnTo>
                  <a:lnTo>
                    <a:pt x="12227" y="11153"/>
                  </a:lnTo>
                  <a:lnTo>
                    <a:pt x="12500" y="10417"/>
                  </a:lnTo>
                  <a:lnTo>
                    <a:pt x="12753" y="9680"/>
                  </a:lnTo>
                  <a:lnTo>
                    <a:pt x="13005" y="8923"/>
                  </a:lnTo>
                  <a:lnTo>
                    <a:pt x="13237" y="8165"/>
                  </a:lnTo>
                  <a:lnTo>
                    <a:pt x="13447" y="7408"/>
                  </a:lnTo>
                  <a:lnTo>
                    <a:pt x="13636" y="6650"/>
                  </a:lnTo>
                  <a:lnTo>
                    <a:pt x="13994" y="5114"/>
                  </a:lnTo>
                  <a:lnTo>
                    <a:pt x="14310" y="3578"/>
                  </a:lnTo>
                  <a:lnTo>
                    <a:pt x="14583" y="2063"/>
                  </a:lnTo>
                  <a:lnTo>
                    <a:pt x="14689" y="1894"/>
                  </a:lnTo>
                  <a:lnTo>
                    <a:pt x="14752" y="1747"/>
                  </a:lnTo>
                  <a:lnTo>
                    <a:pt x="14794" y="1600"/>
                  </a:lnTo>
                  <a:lnTo>
                    <a:pt x="14794" y="1410"/>
                  </a:lnTo>
                  <a:lnTo>
                    <a:pt x="14773" y="1221"/>
                  </a:lnTo>
                  <a:lnTo>
                    <a:pt x="14752" y="1158"/>
                  </a:lnTo>
                  <a:lnTo>
                    <a:pt x="14731" y="1095"/>
                  </a:lnTo>
                  <a:lnTo>
                    <a:pt x="14689" y="1053"/>
                  </a:lnTo>
                  <a:lnTo>
                    <a:pt x="14625" y="1032"/>
                  </a:lnTo>
                  <a:lnTo>
                    <a:pt x="14562" y="1011"/>
                  </a:lnTo>
                  <a:lnTo>
                    <a:pt x="14499" y="1032"/>
                  </a:lnTo>
                  <a:lnTo>
                    <a:pt x="14436" y="1053"/>
                  </a:lnTo>
                  <a:lnTo>
                    <a:pt x="14394" y="1074"/>
                  </a:lnTo>
                  <a:lnTo>
                    <a:pt x="14373" y="1095"/>
                  </a:lnTo>
                  <a:lnTo>
                    <a:pt x="14184" y="1452"/>
                  </a:lnTo>
                  <a:lnTo>
                    <a:pt x="14141" y="1495"/>
                  </a:lnTo>
                  <a:lnTo>
                    <a:pt x="14120" y="1558"/>
                  </a:lnTo>
                  <a:lnTo>
                    <a:pt x="13805" y="2042"/>
                  </a:lnTo>
                  <a:lnTo>
                    <a:pt x="13447" y="2463"/>
                  </a:lnTo>
                  <a:lnTo>
                    <a:pt x="13068" y="2862"/>
                  </a:lnTo>
                  <a:lnTo>
                    <a:pt x="12668" y="3199"/>
                  </a:lnTo>
                  <a:lnTo>
                    <a:pt x="12248" y="3515"/>
                  </a:lnTo>
                  <a:lnTo>
                    <a:pt x="12016" y="3641"/>
                  </a:lnTo>
                  <a:lnTo>
                    <a:pt x="11785" y="3767"/>
                  </a:lnTo>
                  <a:lnTo>
                    <a:pt x="11553" y="3872"/>
                  </a:lnTo>
                  <a:lnTo>
                    <a:pt x="11322" y="3978"/>
                  </a:lnTo>
                  <a:lnTo>
                    <a:pt x="11090" y="4062"/>
                  </a:lnTo>
                  <a:lnTo>
                    <a:pt x="10838" y="4125"/>
                  </a:lnTo>
                  <a:lnTo>
                    <a:pt x="10585" y="4188"/>
                  </a:lnTo>
                  <a:lnTo>
                    <a:pt x="10333" y="4230"/>
                  </a:lnTo>
                  <a:lnTo>
                    <a:pt x="10080" y="4272"/>
                  </a:lnTo>
                  <a:lnTo>
                    <a:pt x="9828" y="4293"/>
                  </a:lnTo>
                  <a:lnTo>
                    <a:pt x="9323" y="4293"/>
                  </a:lnTo>
                  <a:lnTo>
                    <a:pt x="9070" y="4251"/>
                  </a:lnTo>
                  <a:lnTo>
                    <a:pt x="8796" y="4230"/>
                  </a:lnTo>
                  <a:lnTo>
                    <a:pt x="8544" y="4167"/>
                  </a:lnTo>
                  <a:lnTo>
                    <a:pt x="8291" y="4104"/>
                  </a:lnTo>
                  <a:lnTo>
                    <a:pt x="8039" y="4020"/>
                  </a:lnTo>
                  <a:lnTo>
                    <a:pt x="7786" y="3915"/>
                  </a:lnTo>
                  <a:lnTo>
                    <a:pt x="7513" y="3809"/>
                  </a:lnTo>
                  <a:lnTo>
                    <a:pt x="7260" y="3662"/>
                  </a:lnTo>
                  <a:lnTo>
                    <a:pt x="7008" y="3515"/>
                  </a:lnTo>
                  <a:lnTo>
                    <a:pt x="6776" y="3346"/>
                  </a:lnTo>
                  <a:lnTo>
                    <a:pt x="6713" y="3346"/>
                  </a:lnTo>
                  <a:lnTo>
                    <a:pt x="6671" y="3367"/>
                  </a:lnTo>
                  <a:lnTo>
                    <a:pt x="6650" y="3410"/>
                  </a:lnTo>
                  <a:lnTo>
                    <a:pt x="6671" y="3452"/>
                  </a:lnTo>
                  <a:lnTo>
                    <a:pt x="6503" y="3452"/>
                  </a:lnTo>
                  <a:lnTo>
                    <a:pt x="6334" y="3494"/>
                  </a:lnTo>
                  <a:lnTo>
                    <a:pt x="6166" y="3557"/>
                  </a:lnTo>
                  <a:lnTo>
                    <a:pt x="5998" y="3641"/>
                  </a:lnTo>
                  <a:lnTo>
                    <a:pt x="5577" y="3851"/>
                  </a:lnTo>
                  <a:lnTo>
                    <a:pt x="5324" y="3957"/>
                  </a:lnTo>
                  <a:lnTo>
                    <a:pt x="5030" y="4062"/>
                  </a:lnTo>
                  <a:lnTo>
                    <a:pt x="4777" y="4125"/>
                  </a:lnTo>
                  <a:lnTo>
                    <a:pt x="4546" y="4167"/>
                  </a:lnTo>
                  <a:lnTo>
                    <a:pt x="4314" y="4209"/>
                  </a:lnTo>
                  <a:lnTo>
                    <a:pt x="3851" y="4209"/>
                  </a:lnTo>
                  <a:lnTo>
                    <a:pt x="3641" y="4188"/>
                  </a:lnTo>
                  <a:lnTo>
                    <a:pt x="3430" y="4146"/>
                  </a:lnTo>
                  <a:lnTo>
                    <a:pt x="3220" y="4083"/>
                  </a:lnTo>
                  <a:lnTo>
                    <a:pt x="3010" y="4020"/>
                  </a:lnTo>
                  <a:lnTo>
                    <a:pt x="2799" y="3936"/>
                  </a:lnTo>
                  <a:lnTo>
                    <a:pt x="2610" y="3851"/>
                  </a:lnTo>
                  <a:lnTo>
                    <a:pt x="2420" y="3746"/>
                  </a:lnTo>
                  <a:lnTo>
                    <a:pt x="2042" y="3494"/>
                  </a:lnTo>
                  <a:lnTo>
                    <a:pt x="1705" y="3199"/>
                  </a:lnTo>
                  <a:lnTo>
                    <a:pt x="1389" y="2883"/>
                  </a:lnTo>
                  <a:lnTo>
                    <a:pt x="1116" y="2526"/>
                  </a:lnTo>
                  <a:lnTo>
                    <a:pt x="863" y="2147"/>
                  </a:lnTo>
                  <a:lnTo>
                    <a:pt x="632" y="1747"/>
                  </a:lnTo>
                  <a:lnTo>
                    <a:pt x="442" y="1347"/>
                  </a:lnTo>
                  <a:lnTo>
                    <a:pt x="295" y="926"/>
                  </a:lnTo>
                  <a:lnTo>
                    <a:pt x="190" y="484"/>
                  </a:lnTo>
                  <a:lnTo>
                    <a:pt x="127" y="64"/>
                  </a:lnTo>
                  <a:lnTo>
                    <a:pt x="106" y="22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7" name="Google Shape;6877;p28"/>
            <p:cNvSpPr/>
            <p:nvPr/>
          </p:nvSpPr>
          <p:spPr>
            <a:xfrm>
              <a:off x="5321280" y="-2391030"/>
              <a:ext cx="307517" cy="195325"/>
            </a:xfrm>
            <a:custGeom>
              <a:avLst/>
              <a:gdLst/>
              <a:ahLst/>
              <a:cxnLst/>
              <a:rect l="l" t="t" r="r" b="b"/>
              <a:pathLst>
                <a:path w="8944" h="5683" extrusionOk="0">
                  <a:moveTo>
                    <a:pt x="3809" y="1"/>
                  </a:moveTo>
                  <a:lnTo>
                    <a:pt x="3556" y="22"/>
                  </a:lnTo>
                  <a:lnTo>
                    <a:pt x="3304" y="43"/>
                  </a:lnTo>
                  <a:lnTo>
                    <a:pt x="3072" y="106"/>
                  </a:lnTo>
                  <a:lnTo>
                    <a:pt x="2841" y="169"/>
                  </a:lnTo>
                  <a:lnTo>
                    <a:pt x="2609" y="232"/>
                  </a:lnTo>
                  <a:lnTo>
                    <a:pt x="2399" y="317"/>
                  </a:lnTo>
                  <a:lnTo>
                    <a:pt x="2189" y="422"/>
                  </a:lnTo>
                  <a:lnTo>
                    <a:pt x="1978" y="527"/>
                  </a:lnTo>
                  <a:lnTo>
                    <a:pt x="1789" y="653"/>
                  </a:lnTo>
                  <a:lnTo>
                    <a:pt x="1599" y="801"/>
                  </a:lnTo>
                  <a:lnTo>
                    <a:pt x="1431" y="948"/>
                  </a:lnTo>
                  <a:lnTo>
                    <a:pt x="1263" y="1095"/>
                  </a:lnTo>
                  <a:lnTo>
                    <a:pt x="1094" y="1263"/>
                  </a:lnTo>
                  <a:lnTo>
                    <a:pt x="947" y="1432"/>
                  </a:lnTo>
                  <a:lnTo>
                    <a:pt x="821" y="1621"/>
                  </a:lnTo>
                  <a:lnTo>
                    <a:pt x="695" y="1811"/>
                  </a:lnTo>
                  <a:lnTo>
                    <a:pt x="463" y="2210"/>
                  </a:lnTo>
                  <a:lnTo>
                    <a:pt x="274" y="2631"/>
                  </a:lnTo>
                  <a:lnTo>
                    <a:pt x="126" y="3094"/>
                  </a:lnTo>
                  <a:lnTo>
                    <a:pt x="42" y="3557"/>
                  </a:lnTo>
                  <a:lnTo>
                    <a:pt x="0" y="4062"/>
                  </a:lnTo>
                  <a:lnTo>
                    <a:pt x="0" y="4546"/>
                  </a:lnTo>
                  <a:lnTo>
                    <a:pt x="0" y="4799"/>
                  </a:lnTo>
                  <a:lnTo>
                    <a:pt x="42" y="5051"/>
                  </a:lnTo>
                  <a:lnTo>
                    <a:pt x="63" y="5093"/>
                  </a:lnTo>
                  <a:lnTo>
                    <a:pt x="63" y="5114"/>
                  </a:lnTo>
                  <a:lnTo>
                    <a:pt x="126" y="5135"/>
                  </a:lnTo>
                  <a:lnTo>
                    <a:pt x="189" y="5114"/>
                  </a:lnTo>
                  <a:lnTo>
                    <a:pt x="211" y="5051"/>
                  </a:lnTo>
                  <a:lnTo>
                    <a:pt x="316" y="4736"/>
                  </a:lnTo>
                  <a:lnTo>
                    <a:pt x="442" y="4420"/>
                  </a:lnTo>
                  <a:lnTo>
                    <a:pt x="568" y="4125"/>
                  </a:lnTo>
                  <a:lnTo>
                    <a:pt x="716" y="3831"/>
                  </a:lnTo>
                  <a:lnTo>
                    <a:pt x="905" y="3536"/>
                  </a:lnTo>
                  <a:lnTo>
                    <a:pt x="1094" y="3263"/>
                  </a:lnTo>
                  <a:lnTo>
                    <a:pt x="1284" y="3010"/>
                  </a:lnTo>
                  <a:lnTo>
                    <a:pt x="1515" y="2758"/>
                  </a:lnTo>
                  <a:lnTo>
                    <a:pt x="1747" y="2547"/>
                  </a:lnTo>
                  <a:lnTo>
                    <a:pt x="1999" y="2337"/>
                  </a:lnTo>
                  <a:lnTo>
                    <a:pt x="2273" y="2168"/>
                  </a:lnTo>
                  <a:lnTo>
                    <a:pt x="2567" y="2000"/>
                  </a:lnTo>
                  <a:lnTo>
                    <a:pt x="2862" y="1874"/>
                  </a:lnTo>
                  <a:lnTo>
                    <a:pt x="3199" y="1769"/>
                  </a:lnTo>
                  <a:lnTo>
                    <a:pt x="3514" y="1705"/>
                  </a:lnTo>
                  <a:lnTo>
                    <a:pt x="3872" y="1663"/>
                  </a:lnTo>
                  <a:lnTo>
                    <a:pt x="4061" y="1663"/>
                  </a:lnTo>
                  <a:lnTo>
                    <a:pt x="4251" y="1684"/>
                  </a:lnTo>
                  <a:lnTo>
                    <a:pt x="4630" y="1726"/>
                  </a:lnTo>
                  <a:lnTo>
                    <a:pt x="4987" y="1832"/>
                  </a:lnTo>
                  <a:lnTo>
                    <a:pt x="5345" y="1979"/>
                  </a:lnTo>
                  <a:lnTo>
                    <a:pt x="5661" y="2147"/>
                  </a:lnTo>
                  <a:lnTo>
                    <a:pt x="5976" y="2358"/>
                  </a:lnTo>
                  <a:lnTo>
                    <a:pt x="6271" y="2610"/>
                  </a:lnTo>
                  <a:lnTo>
                    <a:pt x="6566" y="2863"/>
                  </a:lnTo>
                  <a:lnTo>
                    <a:pt x="6818" y="3157"/>
                  </a:lnTo>
                  <a:lnTo>
                    <a:pt x="7071" y="3473"/>
                  </a:lnTo>
                  <a:lnTo>
                    <a:pt x="7302" y="3789"/>
                  </a:lnTo>
                  <a:lnTo>
                    <a:pt x="7513" y="4104"/>
                  </a:lnTo>
                  <a:lnTo>
                    <a:pt x="7702" y="4441"/>
                  </a:lnTo>
                  <a:lnTo>
                    <a:pt x="7891" y="4778"/>
                  </a:lnTo>
                  <a:lnTo>
                    <a:pt x="8039" y="5114"/>
                  </a:lnTo>
                  <a:lnTo>
                    <a:pt x="8165" y="5430"/>
                  </a:lnTo>
                  <a:lnTo>
                    <a:pt x="8228" y="5535"/>
                  </a:lnTo>
                  <a:lnTo>
                    <a:pt x="8312" y="5619"/>
                  </a:lnTo>
                  <a:lnTo>
                    <a:pt x="8417" y="5662"/>
                  </a:lnTo>
                  <a:lnTo>
                    <a:pt x="8544" y="5683"/>
                  </a:lnTo>
                  <a:lnTo>
                    <a:pt x="8649" y="5683"/>
                  </a:lnTo>
                  <a:lnTo>
                    <a:pt x="8754" y="5641"/>
                  </a:lnTo>
                  <a:lnTo>
                    <a:pt x="8817" y="5556"/>
                  </a:lnTo>
                  <a:lnTo>
                    <a:pt x="8859" y="5430"/>
                  </a:lnTo>
                  <a:lnTo>
                    <a:pt x="8901" y="5178"/>
                  </a:lnTo>
                  <a:lnTo>
                    <a:pt x="8922" y="4946"/>
                  </a:lnTo>
                  <a:lnTo>
                    <a:pt x="8944" y="4694"/>
                  </a:lnTo>
                  <a:lnTo>
                    <a:pt x="8922" y="4462"/>
                  </a:lnTo>
                  <a:lnTo>
                    <a:pt x="8901" y="4231"/>
                  </a:lnTo>
                  <a:lnTo>
                    <a:pt x="8859" y="3978"/>
                  </a:lnTo>
                  <a:lnTo>
                    <a:pt x="8817" y="3747"/>
                  </a:lnTo>
                  <a:lnTo>
                    <a:pt x="8733" y="3515"/>
                  </a:lnTo>
                  <a:lnTo>
                    <a:pt x="8649" y="3284"/>
                  </a:lnTo>
                  <a:lnTo>
                    <a:pt x="8565" y="3073"/>
                  </a:lnTo>
                  <a:lnTo>
                    <a:pt x="8460" y="2842"/>
                  </a:lnTo>
                  <a:lnTo>
                    <a:pt x="8333" y="2631"/>
                  </a:lnTo>
                  <a:lnTo>
                    <a:pt x="8060" y="2210"/>
                  </a:lnTo>
                  <a:lnTo>
                    <a:pt x="7744" y="1832"/>
                  </a:lnTo>
                  <a:lnTo>
                    <a:pt x="7407" y="1453"/>
                  </a:lnTo>
                  <a:lnTo>
                    <a:pt x="7029" y="1116"/>
                  </a:lnTo>
                  <a:lnTo>
                    <a:pt x="6608" y="822"/>
                  </a:lnTo>
                  <a:lnTo>
                    <a:pt x="6187" y="569"/>
                  </a:lnTo>
                  <a:lnTo>
                    <a:pt x="5745" y="359"/>
                  </a:lnTo>
                  <a:lnTo>
                    <a:pt x="5282" y="190"/>
                  </a:lnTo>
                  <a:lnTo>
                    <a:pt x="5050" y="127"/>
                  </a:lnTo>
                  <a:lnTo>
                    <a:pt x="4819" y="64"/>
                  </a:lnTo>
                  <a:lnTo>
                    <a:pt x="4566" y="22"/>
                  </a:lnTo>
                  <a:lnTo>
                    <a:pt x="433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8" name="Google Shape;6878;p28"/>
            <p:cNvSpPr/>
            <p:nvPr/>
          </p:nvSpPr>
          <p:spPr>
            <a:xfrm>
              <a:off x="4832847" y="-2406943"/>
              <a:ext cx="230844" cy="211238"/>
            </a:xfrm>
            <a:custGeom>
              <a:avLst/>
              <a:gdLst/>
              <a:ahLst/>
              <a:cxnLst/>
              <a:rect l="l" t="t" r="r" b="b"/>
              <a:pathLst>
                <a:path w="6714" h="6146" extrusionOk="0">
                  <a:moveTo>
                    <a:pt x="5093" y="1"/>
                  </a:moveTo>
                  <a:lnTo>
                    <a:pt x="4904" y="22"/>
                  </a:lnTo>
                  <a:lnTo>
                    <a:pt x="4504" y="64"/>
                  </a:lnTo>
                  <a:lnTo>
                    <a:pt x="4146" y="148"/>
                  </a:lnTo>
                  <a:lnTo>
                    <a:pt x="3810" y="232"/>
                  </a:lnTo>
                  <a:lnTo>
                    <a:pt x="3515" y="338"/>
                  </a:lnTo>
                  <a:lnTo>
                    <a:pt x="3242" y="464"/>
                  </a:lnTo>
                  <a:lnTo>
                    <a:pt x="2989" y="590"/>
                  </a:lnTo>
                  <a:lnTo>
                    <a:pt x="2715" y="737"/>
                  </a:lnTo>
                  <a:lnTo>
                    <a:pt x="2463" y="885"/>
                  </a:lnTo>
                  <a:lnTo>
                    <a:pt x="2231" y="1053"/>
                  </a:lnTo>
                  <a:lnTo>
                    <a:pt x="1768" y="1411"/>
                  </a:lnTo>
                  <a:lnTo>
                    <a:pt x="1306" y="1790"/>
                  </a:lnTo>
                  <a:lnTo>
                    <a:pt x="864" y="2189"/>
                  </a:lnTo>
                  <a:lnTo>
                    <a:pt x="22" y="3031"/>
                  </a:lnTo>
                  <a:lnTo>
                    <a:pt x="1" y="3052"/>
                  </a:lnTo>
                  <a:lnTo>
                    <a:pt x="1" y="3073"/>
                  </a:lnTo>
                  <a:lnTo>
                    <a:pt x="1" y="3136"/>
                  </a:lnTo>
                  <a:lnTo>
                    <a:pt x="64" y="3157"/>
                  </a:lnTo>
                  <a:lnTo>
                    <a:pt x="106" y="3157"/>
                  </a:lnTo>
                  <a:lnTo>
                    <a:pt x="548" y="2863"/>
                  </a:lnTo>
                  <a:lnTo>
                    <a:pt x="1221" y="2421"/>
                  </a:lnTo>
                  <a:lnTo>
                    <a:pt x="2063" y="1916"/>
                  </a:lnTo>
                  <a:lnTo>
                    <a:pt x="2505" y="1663"/>
                  </a:lnTo>
                  <a:lnTo>
                    <a:pt x="2947" y="1411"/>
                  </a:lnTo>
                  <a:lnTo>
                    <a:pt x="3410" y="1200"/>
                  </a:lnTo>
                  <a:lnTo>
                    <a:pt x="3852" y="1032"/>
                  </a:lnTo>
                  <a:lnTo>
                    <a:pt x="4273" y="906"/>
                  </a:lnTo>
                  <a:lnTo>
                    <a:pt x="4483" y="864"/>
                  </a:lnTo>
                  <a:lnTo>
                    <a:pt x="4672" y="843"/>
                  </a:lnTo>
                  <a:lnTo>
                    <a:pt x="4841" y="822"/>
                  </a:lnTo>
                  <a:lnTo>
                    <a:pt x="5030" y="843"/>
                  </a:lnTo>
                  <a:lnTo>
                    <a:pt x="5177" y="864"/>
                  </a:lnTo>
                  <a:lnTo>
                    <a:pt x="5325" y="927"/>
                  </a:lnTo>
                  <a:lnTo>
                    <a:pt x="5451" y="990"/>
                  </a:lnTo>
                  <a:lnTo>
                    <a:pt x="5577" y="1095"/>
                  </a:lnTo>
                  <a:lnTo>
                    <a:pt x="5661" y="1221"/>
                  </a:lnTo>
                  <a:lnTo>
                    <a:pt x="5746" y="1369"/>
                  </a:lnTo>
                  <a:lnTo>
                    <a:pt x="5788" y="1537"/>
                  </a:lnTo>
                  <a:lnTo>
                    <a:pt x="5830" y="1684"/>
                  </a:lnTo>
                  <a:lnTo>
                    <a:pt x="5851" y="1853"/>
                  </a:lnTo>
                  <a:lnTo>
                    <a:pt x="5851" y="2000"/>
                  </a:lnTo>
                  <a:lnTo>
                    <a:pt x="5851" y="2147"/>
                  </a:lnTo>
                  <a:lnTo>
                    <a:pt x="5830" y="2316"/>
                  </a:lnTo>
                  <a:lnTo>
                    <a:pt x="5746" y="2631"/>
                  </a:lnTo>
                  <a:lnTo>
                    <a:pt x="5598" y="2947"/>
                  </a:lnTo>
                  <a:lnTo>
                    <a:pt x="5451" y="3263"/>
                  </a:lnTo>
                  <a:lnTo>
                    <a:pt x="5241" y="3578"/>
                  </a:lnTo>
                  <a:lnTo>
                    <a:pt x="5030" y="3873"/>
                  </a:lnTo>
                  <a:lnTo>
                    <a:pt x="4778" y="4189"/>
                  </a:lnTo>
                  <a:lnTo>
                    <a:pt x="4525" y="4483"/>
                  </a:lnTo>
                  <a:lnTo>
                    <a:pt x="4020" y="5030"/>
                  </a:lnTo>
                  <a:lnTo>
                    <a:pt x="3536" y="5535"/>
                  </a:lnTo>
                  <a:lnTo>
                    <a:pt x="3157" y="5977"/>
                  </a:lnTo>
                  <a:lnTo>
                    <a:pt x="3136" y="5998"/>
                  </a:lnTo>
                  <a:lnTo>
                    <a:pt x="3136" y="6040"/>
                  </a:lnTo>
                  <a:lnTo>
                    <a:pt x="3157" y="6104"/>
                  </a:lnTo>
                  <a:lnTo>
                    <a:pt x="3199" y="6146"/>
                  </a:lnTo>
                  <a:lnTo>
                    <a:pt x="3242" y="6146"/>
                  </a:lnTo>
                  <a:lnTo>
                    <a:pt x="3284" y="6125"/>
                  </a:lnTo>
                  <a:lnTo>
                    <a:pt x="3641" y="5956"/>
                  </a:lnTo>
                  <a:lnTo>
                    <a:pt x="3999" y="5725"/>
                  </a:lnTo>
                  <a:lnTo>
                    <a:pt x="4357" y="5493"/>
                  </a:lnTo>
                  <a:lnTo>
                    <a:pt x="4694" y="5220"/>
                  </a:lnTo>
                  <a:lnTo>
                    <a:pt x="5051" y="4925"/>
                  </a:lnTo>
                  <a:lnTo>
                    <a:pt x="5367" y="4630"/>
                  </a:lnTo>
                  <a:lnTo>
                    <a:pt x="5661" y="4294"/>
                  </a:lnTo>
                  <a:lnTo>
                    <a:pt x="5935" y="3936"/>
                  </a:lnTo>
                  <a:lnTo>
                    <a:pt x="6188" y="3578"/>
                  </a:lnTo>
                  <a:lnTo>
                    <a:pt x="6377" y="3200"/>
                  </a:lnTo>
                  <a:lnTo>
                    <a:pt x="6545" y="2821"/>
                  </a:lnTo>
                  <a:lnTo>
                    <a:pt x="6608" y="2610"/>
                  </a:lnTo>
                  <a:lnTo>
                    <a:pt x="6651" y="2421"/>
                  </a:lnTo>
                  <a:lnTo>
                    <a:pt x="6693" y="2210"/>
                  </a:lnTo>
                  <a:lnTo>
                    <a:pt x="6714" y="2021"/>
                  </a:lnTo>
                  <a:lnTo>
                    <a:pt x="6714" y="1811"/>
                  </a:lnTo>
                  <a:lnTo>
                    <a:pt x="6693" y="1600"/>
                  </a:lnTo>
                  <a:lnTo>
                    <a:pt x="6672" y="1390"/>
                  </a:lnTo>
                  <a:lnTo>
                    <a:pt x="6629" y="1179"/>
                  </a:lnTo>
                  <a:lnTo>
                    <a:pt x="6566" y="969"/>
                  </a:lnTo>
                  <a:lnTo>
                    <a:pt x="6482" y="758"/>
                  </a:lnTo>
                  <a:lnTo>
                    <a:pt x="6398" y="590"/>
                  </a:lnTo>
                  <a:lnTo>
                    <a:pt x="6272" y="443"/>
                  </a:lnTo>
                  <a:lnTo>
                    <a:pt x="6145" y="317"/>
                  </a:lnTo>
                  <a:lnTo>
                    <a:pt x="5998" y="211"/>
                  </a:lnTo>
                  <a:lnTo>
                    <a:pt x="5830" y="127"/>
                  </a:lnTo>
                  <a:lnTo>
                    <a:pt x="5661" y="85"/>
                  </a:lnTo>
                  <a:lnTo>
                    <a:pt x="5472" y="43"/>
                  </a:lnTo>
                  <a:lnTo>
                    <a:pt x="5283" y="22"/>
                  </a:lnTo>
                  <a:lnTo>
                    <a:pt x="509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9" name="Google Shape;6879;p28"/>
            <p:cNvSpPr/>
            <p:nvPr/>
          </p:nvSpPr>
          <p:spPr>
            <a:xfrm>
              <a:off x="5329945" y="-2330990"/>
              <a:ext cx="270625" cy="153359"/>
            </a:xfrm>
            <a:custGeom>
              <a:avLst/>
              <a:gdLst/>
              <a:ahLst/>
              <a:cxnLst/>
              <a:rect l="l" t="t" r="r" b="b"/>
              <a:pathLst>
                <a:path w="7871" h="4462" extrusionOk="0">
                  <a:moveTo>
                    <a:pt x="3578" y="0"/>
                  </a:moveTo>
                  <a:lnTo>
                    <a:pt x="3199" y="64"/>
                  </a:lnTo>
                  <a:lnTo>
                    <a:pt x="2820" y="169"/>
                  </a:lnTo>
                  <a:lnTo>
                    <a:pt x="2442" y="295"/>
                  </a:lnTo>
                  <a:lnTo>
                    <a:pt x="2084" y="463"/>
                  </a:lnTo>
                  <a:lnTo>
                    <a:pt x="1747" y="674"/>
                  </a:lnTo>
                  <a:lnTo>
                    <a:pt x="1411" y="905"/>
                  </a:lnTo>
                  <a:lnTo>
                    <a:pt x="1116" y="1179"/>
                  </a:lnTo>
                  <a:lnTo>
                    <a:pt x="842" y="1452"/>
                  </a:lnTo>
                  <a:lnTo>
                    <a:pt x="611" y="1768"/>
                  </a:lnTo>
                  <a:lnTo>
                    <a:pt x="400" y="2105"/>
                  </a:lnTo>
                  <a:lnTo>
                    <a:pt x="232" y="2463"/>
                  </a:lnTo>
                  <a:lnTo>
                    <a:pt x="127" y="2820"/>
                  </a:lnTo>
                  <a:lnTo>
                    <a:pt x="43" y="3220"/>
                  </a:lnTo>
                  <a:lnTo>
                    <a:pt x="22" y="3410"/>
                  </a:lnTo>
                  <a:lnTo>
                    <a:pt x="1" y="3620"/>
                  </a:lnTo>
                  <a:lnTo>
                    <a:pt x="22" y="3830"/>
                  </a:lnTo>
                  <a:lnTo>
                    <a:pt x="22" y="4041"/>
                  </a:lnTo>
                  <a:lnTo>
                    <a:pt x="43" y="4062"/>
                  </a:lnTo>
                  <a:lnTo>
                    <a:pt x="64" y="4083"/>
                  </a:lnTo>
                  <a:lnTo>
                    <a:pt x="106" y="4062"/>
                  </a:lnTo>
                  <a:lnTo>
                    <a:pt x="127" y="4041"/>
                  </a:lnTo>
                  <a:lnTo>
                    <a:pt x="400" y="3325"/>
                  </a:lnTo>
                  <a:lnTo>
                    <a:pt x="569" y="2968"/>
                  </a:lnTo>
                  <a:lnTo>
                    <a:pt x="737" y="2631"/>
                  </a:lnTo>
                  <a:lnTo>
                    <a:pt x="905" y="2315"/>
                  </a:lnTo>
                  <a:lnTo>
                    <a:pt x="1116" y="2000"/>
                  </a:lnTo>
                  <a:lnTo>
                    <a:pt x="1326" y="1705"/>
                  </a:lnTo>
                  <a:lnTo>
                    <a:pt x="1579" y="1452"/>
                  </a:lnTo>
                  <a:lnTo>
                    <a:pt x="1831" y="1200"/>
                  </a:lnTo>
                  <a:lnTo>
                    <a:pt x="2105" y="990"/>
                  </a:lnTo>
                  <a:lnTo>
                    <a:pt x="2400" y="821"/>
                  </a:lnTo>
                  <a:lnTo>
                    <a:pt x="2736" y="674"/>
                  </a:lnTo>
                  <a:lnTo>
                    <a:pt x="3094" y="569"/>
                  </a:lnTo>
                  <a:lnTo>
                    <a:pt x="3473" y="506"/>
                  </a:lnTo>
                  <a:lnTo>
                    <a:pt x="3873" y="506"/>
                  </a:lnTo>
                  <a:lnTo>
                    <a:pt x="4314" y="548"/>
                  </a:lnTo>
                  <a:lnTo>
                    <a:pt x="4630" y="611"/>
                  </a:lnTo>
                  <a:lnTo>
                    <a:pt x="4946" y="716"/>
                  </a:lnTo>
                  <a:lnTo>
                    <a:pt x="5240" y="863"/>
                  </a:lnTo>
                  <a:lnTo>
                    <a:pt x="5514" y="1053"/>
                  </a:lnTo>
                  <a:lnTo>
                    <a:pt x="5766" y="1263"/>
                  </a:lnTo>
                  <a:lnTo>
                    <a:pt x="5998" y="1495"/>
                  </a:lnTo>
                  <a:lnTo>
                    <a:pt x="6229" y="1747"/>
                  </a:lnTo>
                  <a:lnTo>
                    <a:pt x="6440" y="2042"/>
                  </a:lnTo>
                  <a:lnTo>
                    <a:pt x="6629" y="2315"/>
                  </a:lnTo>
                  <a:lnTo>
                    <a:pt x="6819" y="2631"/>
                  </a:lnTo>
                  <a:lnTo>
                    <a:pt x="7134" y="3241"/>
                  </a:lnTo>
                  <a:lnTo>
                    <a:pt x="7429" y="3851"/>
                  </a:lnTo>
                  <a:lnTo>
                    <a:pt x="7702" y="4420"/>
                  </a:lnTo>
                  <a:lnTo>
                    <a:pt x="7724" y="4441"/>
                  </a:lnTo>
                  <a:lnTo>
                    <a:pt x="7745" y="4462"/>
                  </a:lnTo>
                  <a:lnTo>
                    <a:pt x="7808" y="4462"/>
                  </a:lnTo>
                  <a:lnTo>
                    <a:pt x="7850" y="4420"/>
                  </a:lnTo>
                  <a:lnTo>
                    <a:pt x="7871" y="4356"/>
                  </a:lnTo>
                  <a:lnTo>
                    <a:pt x="7787" y="3999"/>
                  </a:lnTo>
                  <a:lnTo>
                    <a:pt x="7702" y="3641"/>
                  </a:lnTo>
                  <a:lnTo>
                    <a:pt x="7576" y="3262"/>
                  </a:lnTo>
                  <a:lnTo>
                    <a:pt x="7429" y="2883"/>
                  </a:lnTo>
                  <a:lnTo>
                    <a:pt x="7261" y="2526"/>
                  </a:lnTo>
                  <a:lnTo>
                    <a:pt x="7071" y="2168"/>
                  </a:lnTo>
                  <a:lnTo>
                    <a:pt x="6861" y="1810"/>
                  </a:lnTo>
                  <a:lnTo>
                    <a:pt x="6629" y="1474"/>
                  </a:lnTo>
                  <a:lnTo>
                    <a:pt x="6356" y="1179"/>
                  </a:lnTo>
                  <a:lnTo>
                    <a:pt x="6082" y="884"/>
                  </a:lnTo>
                  <a:lnTo>
                    <a:pt x="5766" y="632"/>
                  </a:lnTo>
                  <a:lnTo>
                    <a:pt x="5451" y="421"/>
                  </a:lnTo>
                  <a:lnTo>
                    <a:pt x="5114" y="232"/>
                  </a:lnTo>
                  <a:lnTo>
                    <a:pt x="4925" y="169"/>
                  </a:lnTo>
                  <a:lnTo>
                    <a:pt x="4756" y="106"/>
                  </a:lnTo>
                  <a:lnTo>
                    <a:pt x="4567" y="64"/>
                  </a:lnTo>
                  <a:lnTo>
                    <a:pt x="4378" y="22"/>
                  </a:lnTo>
                  <a:lnTo>
                    <a:pt x="4167" y="0"/>
                  </a:lnTo>
                  <a:close/>
                </a:path>
              </a:pathLst>
            </a:custGeom>
            <a:solidFill>
              <a:srgbClr val="000000">
                <a:alpha val="192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0" name="Google Shape;6880;p28"/>
            <p:cNvSpPr/>
            <p:nvPr/>
          </p:nvSpPr>
          <p:spPr>
            <a:xfrm>
              <a:off x="4814039" y="-2383057"/>
              <a:ext cx="220701" cy="183742"/>
            </a:xfrm>
            <a:custGeom>
              <a:avLst/>
              <a:gdLst/>
              <a:ahLst/>
              <a:cxnLst/>
              <a:rect l="l" t="t" r="r" b="b"/>
              <a:pathLst>
                <a:path w="6419" h="5346" extrusionOk="0">
                  <a:moveTo>
                    <a:pt x="5030" y="0"/>
                  </a:moveTo>
                  <a:lnTo>
                    <a:pt x="4841" y="21"/>
                  </a:lnTo>
                  <a:lnTo>
                    <a:pt x="4651" y="63"/>
                  </a:lnTo>
                  <a:lnTo>
                    <a:pt x="4294" y="169"/>
                  </a:lnTo>
                  <a:lnTo>
                    <a:pt x="3936" y="316"/>
                  </a:lnTo>
                  <a:lnTo>
                    <a:pt x="3620" y="463"/>
                  </a:lnTo>
                  <a:lnTo>
                    <a:pt x="3347" y="611"/>
                  </a:lnTo>
                  <a:lnTo>
                    <a:pt x="2905" y="863"/>
                  </a:lnTo>
                  <a:lnTo>
                    <a:pt x="2421" y="1158"/>
                  </a:lnTo>
                  <a:lnTo>
                    <a:pt x="1958" y="1452"/>
                  </a:lnTo>
                  <a:lnTo>
                    <a:pt x="1495" y="1789"/>
                  </a:lnTo>
                  <a:lnTo>
                    <a:pt x="1053" y="2147"/>
                  </a:lnTo>
                  <a:lnTo>
                    <a:pt x="842" y="2336"/>
                  </a:lnTo>
                  <a:lnTo>
                    <a:pt x="632" y="2526"/>
                  </a:lnTo>
                  <a:lnTo>
                    <a:pt x="464" y="2736"/>
                  </a:lnTo>
                  <a:lnTo>
                    <a:pt x="295" y="2946"/>
                  </a:lnTo>
                  <a:lnTo>
                    <a:pt x="127" y="3157"/>
                  </a:lnTo>
                  <a:lnTo>
                    <a:pt x="1" y="3388"/>
                  </a:lnTo>
                  <a:lnTo>
                    <a:pt x="1" y="3409"/>
                  </a:lnTo>
                  <a:lnTo>
                    <a:pt x="1" y="3451"/>
                  </a:lnTo>
                  <a:lnTo>
                    <a:pt x="22" y="3494"/>
                  </a:lnTo>
                  <a:lnTo>
                    <a:pt x="85" y="3515"/>
                  </a:lnTo>
                  <a:lnTo>
                    <a:pt x="106" y="3494"/>
                  </a:lnTo>
                  <a:lnTo>
                    <a:pt x="148" y="3494"/>
                  </a:lnTo>
                  <a:lnTo>
                    <a:pt x="1200" y="2505"/>
                  </a:lnTo>
                  <a:lnTo>
                    <a:pt x="1789" y="2021"/>
                  </a:lnTo>
                  <a:lnTo>
                    <a:pt x="2400" y="1537"/>
                  </a:lnTo>
                  <a:lnTo>
                    <a:pt x="2715" y="1305"/>
                  </a:lnTo>
                  <a:lnTo>
                    <a:pt x="3031" y="1095"/>
                  </a:lnTo>
                  <a:lnTo>
                    <a:pt x="3368" y="905"/>
                  </a:lnTo>
                  <a:lnTo>
                    <a:pt x="3704" y="737"/>
                  </a:lnTo>
                  <a:lnTo>
                    <a:pt x="4041" y="611"/>
                  </a:lnTo>
                  <a:lnTo>
                    <a:pt x="4378" y="484"/>
                  </a:lnTo>
                  <a:lnTo>
                    <a:pt x="4735" y="400"/>
                  </a:lnTo>
                  <a:lnTo>
                    <a:pt x="5072" y="358"/>
                  </a:lnTo>
                  <a:lnTo>
                    <a:pt x="5283" y="337"/>
                  </a:lnTo>
                  <a:lnTo>
                    <a:pt x="5472" y="358"/>
                  </a:lnTo>
                  <a:lnTo>
                    <a:pt x="5619" y="400"/>
                  </a:lnTo>
                  <a:lnTo>
                    <a:pt x="5746" y="463"/>
                  </a:lnTo>
                  <a:lnTo>
                    <a:pt x="5830" y="547"/>
                  </a:lnTo>
                  <a:lnTo>
                    <a:pt x="5914" y="653"/>
                  </a:lnTo>
                  <a:lnTo>
                    <a:pt x="5977" y="758"/>
                  </a:lnTo>
                  <a:lnTo>
                    <a:pt x="5998" y="863"/>
                  </a:lnTo>
                  <a:lnTo>
                    <a:pt x="6019" y="1010"/>
                  </a:lnTo>
                  <a:lnTo>
                    <a:pt x="6040" y="1137"/>
                  </a:lnTo>
                  <a:lnTo>
                    <a:pt x="6019" y="1410"/>
                  </a:lnTo>
                  <a:lnTo>
                    <a:pt x="5977" y="1663"/>
                  </a:lnTo>
                  <a:lnTo>
                    <a:pt x="5914" y="1873"/>
                  </a:lnTo>
                  <a:lnTo>
                    <a:pt x="5872" y="2042"/>
                  </a:lnTo>
                  <a:lnTo>
                    <a:pt x="5809" y="2210"/>
                  </a:lnTo>
                  <a:lnTo>
                    <a:pt x="5640" y="2547"/>
                  </a:lnTo>
                  <a:lnTo>
                    <a:pt x="5472" y="2862"/>
                  </a:lnTo>
                  <a:lnTo>
                    <a:pt x="5283" y="3157"/>
                  </a:lnTo>
                  <a:lnTo>
                    <a:pt x="5072" y="3473"/>
                  </a:lnTo>
                  <a:lnTo>
                    <a:pt x="4841" y="3746"/>
                  </a:lnTo>
                  <a:lnTo>
                    <a:pt x="4588" y="3999"/>
                  </a:lnTo>
                  <a:lnTo>
                    <a:pt x="4315" y="4230"/>
                  </a:lnTo>
                  <a:lnTo>
                    <a:pt x="3767" y="4735"/>
                  </a:lnTo>
                  <a:lnTo>
                    <a:pt x="3515" y="4988"/>
                  </a:lnTo>
                  <a:lnTo>
                    <a:pt x="3283" y="5261"/>
                  </a:lnTo>
                  <a:lnTo>
                    <a:pt x="3283" y="5303"/>
                  </a:lnTo>
                  <a:lnTo>
                    <a:pt x="3305" y="5345"/>
                  </a:lnTo>
                  <a:lnTo>
                    <a:pt x="3368" y="5345"/>
                  </a:lnTo>
                  <a:lnTo>
                    <a:pt x="3852" y="4925"/>
                  </a:lnTo>
                  <a:lnTo>
                    <a:pt x="4462" y="4398"/>
                  </a:lnTo>
                  <a:lnTo>
                    <a:pt x="4778" y="4104"/>
                  </a:lnTo>
                  <a:lnTo>
                    <a:pt x="5093" y="3788"/>
                  </a:lnTo>
                  <a:lnTo>
                    <a:pt x="5388" y="3473"/>
                  </a:lnTo>
                  <a:lnTo>
                    <a:pt x="5682" y="3115"/>
                  </a:lnTo>
                  <a:lnTo>
                    <a:pt x="5935" y="2778"/>
                  </a:lnTo>
                  <a:lnTo>
                    <a:pt x="6145" y="2399"/>
                  </a:lnTo>
                  <a:lnTo>
                    <a:pt x="6230" y="2231"/>
                  </a:lnTo>
                  <a:lnTo>
                    <a:pt x="6293" y="2042"/>
                  </a:lnTo>
                  <a:lnTo>
                    <a:pt x="6356" y="1873"/>
                  </a:lnTo>
                  <a:lnTo>
                    <a:pt x="6398" y="1684"/>
                  </a:lnTo>
                  <a:lnTo>
                    <a:pt x="6419" y="1494"/>
                  </a:lnTo>
                  <a:lnTo>
                    <a:pt x="6419" y="1326"/>
                  </a:lnTo>
                  <a:lnTo>
                    <a:pt x="6419" y="1158"/>
                  </a:lnTo>
                  <a:lnTo>
                    <a:pt x="6377" y="968"/>
                  </a:lnTo>
                  <a:lnTo>
                    <a:pt x="6314" y="800"/>
                  </a:lnTo>
                  <a:lnTo>
                    <a:pt x="6230" y="632"/>
                  </a:lnTo>
                  <a:lnTo>
                    <a:pt x="6124" y="463"/>
                  </a:lnTo>
                  <a:lnTo>
                    <a:pt x="5977" y="295"/>
                  </a:lnTo>
                  <a:lnTo>
                    <a:pt x="5851" y="190"/>
                  </a:lnTo>
                  <a:lnTo>
                    <a:pt x="5703" y="106"/>
                  </a:lnTo>
                  <a:lnTo>
                    <a:pt x="5556" y="42"/>
                  </a:lnTo>
                  <a:lnTo>
                    <a:pt x="5388" y="0"/>
                  </a:lnTo>
                  <a:close/>
                </a:path>
              </a:pathLst>
            </a:custGeom>
            <a:solidFill>
              <a:srgbClr val="000000">
                <a:alpha val="192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1" name="Google Shape;6881;p28"/>
            <p:cNvSpPr/>
            <p:nvPr/>
          </p:nvSpPr>
          <p:spPr>
            <a:xfrm>
              <a:off x="4971795" y="-1758213"/>
              <a:ext cx="249651" cy="329849"/>
            </a:xfrm>
            <a:custGeom>
              <a:avLst/>
              <a:gdLst/>
              <a:ahLst/>
              <a:cxnLst/>
              <a:rect l="l" t="t" r="r" b="b"/>
              <a:pathLst>
                <a:path w="7261" h="9597" extrusionOk="0">
                  <a:moveTo>
                    <a:pt x="3809" y="1"/>
                  </a:moveTo>
                  <a:lnTo>
                    <a:pt x="3388" y="43"/>
                  </a:lnTo>
                  <a:lnTo>
                    <a:pt x="3009" y="127"/>
                  </a:lnTo>
                  <a:lnTo>
                    <a:pt x="2652" y="274"/>
                  </a:lnTo>
                  <a:lnTo>
                    <a:pt x="2294" y="443"/>
                  </a:lnTo>
                  <a:lnTo>
                    <a:pt x="1978" y="653"/>
                  </a:lnTo>
                  <a:lnTo>
                    <a:pt x="1684" y="906"/>
                  </a:lnTo>
                  <a:lnTo>
                    <a:pt x="1410" y="1200"/>
                  </a:lnTo>
                  <a:lnTo>
                    <a:pt x="1179" y="1537"/>
                  </a:lnTo>
                  <a:lnTo>
                    <a:pt x="884" y="2042"/>
                  </a:lnTo>
                  <a:lnTo>
                    <a:pt x="653" y="2568"/>
                  </a:lnTo>
                  <a:lnTo>
                    <a:pt x="442" y="3094"/>
                  </a:lnTo>
                  <a:lnTo>
                    <a:pt x="274" y="3641"/>
                  </a:lnTo>
                  <a:lnTo>
                    <a:pt x="147" y="4210"/>
                  </a:lnTo>
                  <a:lnTo>
                    <a:pt x="63" y="4778"/>
                  </a:lnTo>
                  <a:lnTo>
                    <a:pt x="0" y="5367"/>
                  </a:lnTo>
                  <a:lnTo>
                    <a:pt x="0" y="5935"/>
                  </a:lnTo>
                  <a:lnTo>
                    <a:pt x="253" y="6819"/>
                  </a:lnTo>
                  <a:lnTo>
                    <a:pt x="400" y="7261"/>
                  </a:lnTo>
                  <a:lnTo>
                    <a:pt x="547" y="7724"/>
                  </a:lnTo>
                  <a:lnTo>
                    <a:pt x="737" y="8145"/>
                  </a:lnTo>
                  <a:lnTo>
                    <a:pt x="968" y="8523"/>
                  </a:lnTo>
                  <a:lnTo>
                    <a:pt x="1094" y="8713"/>
                  </a:lnTo>
                  <a:lnTo>
                    <a:pt x="1221" y="8881"/>
                  </a:lnTo>
                  <a:lnTo>
                    <a:pt x="1368" y="9028"/>
                  </a:lnTo>
                  <a:lnTo>
                    <a:pt x="1515" y="9176"/>
                  </a:lnTo>
                  <a:lnTo>
                    <a:pt x="1705" y="9323"/>
                  </a:lnTo>
                  <a:lnTo>
                    <a:pt x="1894" y="9428"/>
                  </a:lnTo>
                  <a:lnTo>
                    <a:pt x="2083" y="9512"/>
                  </a:lnTo>
                  <a:lnTo>
                    <a:pt x="2273" y="9576"/>
                  </a:lnTo>
                  <a:lnTo>
                    <a:pt x="2462" y="9597"/>
                  </a:lnTo>
                  <a:lnTo>
                    <a:pt x="2652" y="9597"/>
                  </a:lnTo>
                  <a:lnTo>
                    <a:pt x="2841" y="9555"/>
                  </a:lnTo>
                  <a:lnTo>
                    <a:pt x="3030" y="9512"/>
                  </a:lnTo>
                  <a:lnTo>
                    <a:pt x="3220" y="9428"/>
                  </a:lnTo>
                  <a:lnTo>
                    <a:pt x="3409" y="9323"/>
                  </a:lnTo>
                  <a:lnTo>
                    <a:pt x="3599" y="9197"/>
                  </a:lnTo>
                  <a:lnTo>
                    <a:pt x="3788" y="9071"/>
                  </a:lnTo>
                  <a:lnTo>
                    <a:pt x="3977" y="8902"/>
                  </a:lnTo>
                  <a:lnTo>
                    <a:pt x="4167" y="8713"/>
                  </a:lnTo>
                  <a:lnTo>
                    <a:pt x="4335" y="8502"/>
                  </a:lnTo>
                  <a:lnTo>
                    <a:pt x="4524" y="8271"/>
                  </a:lnTo>
                  <a:lnTo>
                    <a:pt x="4903" y="7787"/>
                  </a:lnTo>
                  <a:lnTo>
                    <a:pt x="5261" y="7219"/>
                  </a:lnTo>
                  <a:lnTo>
                    <a:pt x="5619" y="6587"/>
                  </a:lnTo>
                  <a:lnTo>
                    <a:pt x="5955" y="5914"/>
                  </a:lnTo>
                  <a:lnTo>
                    <a:pt x="6292" y="5199"/>
                  </a:lnTo>
                  <a:lnTo>
                    <a:pt x="6629" y="4462"/>
                  </a:lnTo>
                  <a:lnTo>
                    <a:pt x="6944" y="3683"/>
                  </a:lnTo>
                  <a:lnTo>
                    <a:pt x="7260" y="2884"/>
                  </a:lnTo>
                  <a:lnTo>
                    <a:pt x="7218" y="2800"/>
                  </a:lnTo>
                  <a:lnTo>
                    <a:pt x="7218" y="2715"/>
                  </a:lnTo>
                  <a:lnTo>
                    <a:pt x="7239" y="2568"/>
                  </a:lnTo>
                  <a:lnTo>
                    <a:pt x="7260" y="2442"/>
                  </a:lnTo>
                  <a:lnTo>
                    <a:pt x="7239" y="2295"/>
                  </a:lnTo>
                  <a:lnTo>
                    <a:pt x="7218" y="2168"/>
                  </a:lnTo>
                  <a:lnTo>
                    <a:pt x="7176" y="2042"/>
                  </a:lnTo>
                  <a:lnTo>
                    <a:pt x="7134" y="1916"/>
                  </a:lnTo>
                  <a:lnTo>
                    <a:pt x="6987" y="1663"/>
                  </a:lnTo>
                  <a:lnTo>
                    <a:pt x="6797" y="1432"/>
                  </a:lnTo>
                  <a:lnTo>
                    <a:pt x="6587" y="1200"/>
                  </a:lnTo>
                  <a:lnTo>
                    <a:pt x="6334" y="990"/>
                  </a:lnTo>
                  <a:lnTo>
                    <a:pt x="6061" y="800"/>
                  </a:lnTo>
                  <a:lnTo>
                    <a:pt x="5766" y="611"/>
                  </a:lnTo>
                  <a:lnTo>
                    <a:pt x="5450" y="464"/>
                  </a:lnTo>
                  <a:lnTo>
                    <a:pt x="5156" y="316"/>
                  </a:lnTo>
                  <a:lnTo>
                    <a:pt x="4840" y="211"/>
                  </a:lnTo>
                  <a:lnTo>
                    <a:pt x="4567" y="127"/>
                  </a:lnTo>
                  <a:lnTo>
                    <a:pt x="4272" y="64"/>
                  </a:lnTo>
                  <a:lnTo>
                    <a:pt x="4019" y="22"/>
                  </a:lnTo>
                  <a:lnTo>
                    <a:pt x="380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2" name="Google Shape;6882;p28"/>
            <p:cNvSpPr/>
            <p:nvPr/>
          </p:nvSpPr>
          <p:spPr>
            <a:xfrm>
              <a:off x="4858188" y="-1984561"/>
              <a:ext cx="455843" cy="410825"/>
            </a:xfrm>
            <a:custGeom>
              <a:avLst/>
              <a:gdLst/>
              <a:ahLst/>
              <a:cxnLst/>
              <a:rect l="l" t="t" r="r" b="b"/>
              <a:pathLst>
                <a:path w="13258" h="11953" extrusionOk="0">
                  <a:moveTo>
                    <a:pt x="0" y="0"/>
                  </a:moveTo>
                  <a:lnTo>
                    <a:pt x="211" y="758"/>
                  </a:lnTo>
                  <a:lnTo>
                    <a:pt x="421" y="1536"/>
                  </a:lnTo>
                  <a:lnTo>
                    <a:pt x="653" y="2294"/>
                  </a:lnTo>
                  <a:lnTo>
                    <a:pt x="842" y="3031"/>
                  </a:lnTo>
                  <a:lnTo>
                    <a:pt x="1326" y="5030"/>
                  </a:lnTo>
                  <a:lnTo>
                    <a:pt x="1579" y="6040"/>
                  </a:lnTo>
                  <a:lnTo>
                    <a:pt x="1852" y="7029"/>
                  </a:lnTo>
                  <a:lnTo>
                    <a:pt x="2168" y="8270"/>
                  </a:lnTo>
                  <a:lnTo>
                    <a:pt x="2483" y="9491"/>
                  </a:lnTo>
                  <a:lnTo>
                    <a:pt x="2799" y="10732"/>
                  </a:lnTo>
                  <a:lnTo>
                    <a:pt x="3136" y="11953"/>
                  </a:lnTo>
                  <a:lnTo>
                    <a:pt x="3136" y="11574"/>
                  </a:lnTo>
                  <a:lnTo>
                    <a:pt x="3136" y="11174"/>
                  </a:lnTo>
                  <a:lnTo>
                    <a:pt x="3157" y="10774"/>
                  </a:lnTo>
                  <a:lnTo>
                    <a:pt x="3220" y="10375"/>
                  </a:lnTo>
                  <a:lnTo>
                    <a:pt x="3283" y="9996"/>
                  </a:lnTo>
                  <a:lnTo>
                    <a:pt x="3367" y="9596"/>
                  </a:lnTo>
                  <a:lnTo>
                    <a:pt x="3473" y="9217"/>
                  </a:lnTo>
                  <a:lnTo>
                    <a:pt x="3599" y="8838"/>
                  </a:lnTo>
                  <a:lnTo>
                    <a:pt x="3746" y="8481"/>
                  </a:lnTo>
                  <a:lnTo>
                    <a:pt x="3914" y="8144"/>
                  </a:lnTo>
                  <a:lnTo>
                    <a:pt x="4125" y="7807"/>
                  </a:lnTo>
                  <a:lnTo>
                    <a:pt x="4335" y="7513"/>
                  </a:lnTo>
                  <a:lnTo>
                    <a:pt x="4588" y="7218"/>
                  </a:lnTo>
                  <a:lnTo>
                    <a:pt x="4861" y="6966"/>
                  </a:lnTo>
                  <a:lnTo>
                    <a:pt x="5156" y="6755"/>
                  </a:lnTo>
                  <a:lnTo>
                    <a:pt x="5493" y="6566"/>
                  </a:lnTo>
                  <a:lnTo>
                    <a:pt x="5724" y="6461"/>
                  </a:lnTo>
                  <a:lnTo>
                    <a:pt x="5956" y="6376"/>
                  </a:lnTo>
                  <a:lnTo>
                    <a:pt x="6187" y="6292"/>
                  </a:lnTo>
                  <a:lnTo>
                    <a:pt x="6419" y="6229"/>
                  </a:lnTo>
                  <a:lnTo>
                    <a:pt x="6650" y="6187"/>
                  </a:lnTo>
                  <a:lnTo>
                    <a:pt x="6882" y="6166"/>
                  </a:lnTo>
                  <a:lnTo>
                    <a:pt x="7113" y="6145"/>
                  </a:lnTo>
                  <a:lnTo>
                    <a:pt x="7366" y="6166"/>
                  </a:lnTo>
                  <a:lnTo>
                    <a:pt x="7597" y="6166"/>
                  </a:lnTo>
                  <a:lnTo>
                    <a:pt x="7828" y="6208"/>
                  </a:lnTo>
                  <a:lnTo>
                    <a:pt x="8060" y="6271"/>
                  </a:lnTo>
                  <a:lnTo>
                    <a:pt x="8291" y="6334"/>
                  </a:lnTo>
                  <a:lnTo>
                    <a:pt x="8523" y="6419"/>
                  </a:lnTo>
                  <a:lnTo>
                    <a:pt x="8754" y="6524"/>
                  </a:lnTo>
                  <a:lnTo>
                    <a:pt x="8965" y="6629"/>
                  </a:lnTo>
                  <a:lnTo>
                    <a:pt x="9175" y="6776"/>
                  </a:lnTo>
                  <a:lnTo>
                    <a:pt x="9659" y="7134"/>
                  </a:lnTo>
                  <a:lnTo>
                    <a:pt x="9912" y="7323"/>
                  </a:lnTo>
                  <a:lnTo>
                    <a:pt x="10164" y="7555"/>
                  </a:lnTo>
                  <a:lnTo>
                    <a:pt x="10396" y="7807"/>
                  </a:lnTo>
                  <a:lnTo>
                    <a:pt x="10585" y="8060"/>
                  </a:lnTo>
                  <a:lnTo>
                    <a:pt x="10754" y="8333"/>
                  </a:lnTo>
                  <a:lnTo>
                    <a:pt x="10880" y="8607"/>
                  </a:lnTo>
                  <a:lnTo>
                    <a:pt x="11280" y="7492"/>
                  </a:lnTo>
                  <a:lnTo>
                    <a:pt x="11637" y="6397"/>
                  </a:lnTo>
                  <a:lnTo>
                    <a:pt x="11974" y="5303"/>
                  </a:lnTo>
                  <a:lnTo>
                    <a:pt x="12290" y="4251"/>
                  </a:lnTo>
                  <a:lnTo>
                    <a:pt x="12837" y="2336"/>
                  </a:lnTo>
                  <a:lnTo>
                    <a:pt x="13258" y="737"/>
                  </a:lnTo>
                  <a:lnTo>
                    <a:pt x="12942" y="1052"/>
                  </a:lnTo>
                  <a:lnTo>
                    <a:pt x="12605" y="1347"/>
                  </a:lnTo>
                  <a:lnTo>
                    <a:pt x="12205" y="1621"/>
                  </a:lnTo>
                  <a:lnTo>
                    <a:pt x="11806" y="1873"/>
                  </a:lnTo>
                  <a:lnTo>
                    <a:pt x="11364" y="2084"/>
                  </a:lnTo>
                  <a:lnTo>
                    <a:pt x="10922" y="2273"/>
                  </a:lnTo>
                  <a:lnTo>
                    <a:pt x="10459" y="2420"/>
                  </a:lnTo>
                  <a:lnTo>
                    <a:pt x="9996" y="2525"/>
                  </a:lnTo>
                  <a:lnTo>
                    <a:pt x="9533" y="2589"/>
                  </a:lnTo>
                  <a:lnTo>
                    <a:pt x="9070" y="2631"/>
                  </a:lnTo>
                  <a:lnTo>
                    <a:pt x="8628" y="2610"/>
                  </a:lnTo>
                  <a:lnTo>
                    <a:pt x="8186" y="2547"/>
                  </a:lnTo>
                  <a:lnTo>
                    <a:pt x="7976" y="2504"/>
                  </a:lnTo>
                  <a:lnTo>
                    <a:pt x="7765" y="2441"/>
                  </a:lnTo>
                  <a:lnTo>
                    <a:pt x="7576" y="2378"/>
                  </a:lnTo>
                  <a:lnTo>
                    <a:pt x="7387" y="2294"/>
                  </a:lnTo>
                  <a:lnTo>
                    <a:pt x="7197" y="2189"/>
                  </a:lnTo>
                  <a:lnTo>
                    <a:pt x="7029" y="2084"/>
                  </a:lnTo>
                  <a:lnTo>
                    <a:pt x="6860" y="1957"/>
                  </a:lnTo>
                  <a:lnTo>
                    <a:pt x="6692" y="1810"/>
                  </a:lnTo>
                  <a:lnTo>
                    <a:pt x="6503" y="1768"/>
                  </a:lnTo>
                  <a:lnTo>
                    <a:pt x="6355" y="1747"/>
                  </a:lnTo>
                  <a:lnTo>
                    <a:pt x="6229" y="1747"/>
                  </a:lnTo>
                  <a:lnTo>
                    <a:pt x="6103" y="1768"/>
                  </a:lnTo>
                  <a:lnTo>
                    <a:pt x="5956" y="1810"/>
                  </a:lnTo>
                  <a:lnTo>
                    <a:pt x="5829" y="1852"/>
                  </a:lnTo>
                  <a:lnTo>
                    <a:pt x="5493" y="1999"/>
                  </a:lnTo>
                  <a:lnTo>
                    <a:pt x="5198" y="2147"/>
                  </a:lnTo>
                  <a:lnTo>
                    <a:pt x="4924" y="2252"/>
                  </a:lnTo>
                  <a:lnTo>
                    <a:pt x="4651" y="2336"/>
                  </a:lnTo>
                  <a:lnTo>
                    <a:pt x="4335" y="2399"/>
                  </a:lnTo>
                  <a:lnTo>
                    <a:pt x="4083" y="2441"/>
                  </a:lnTo>
                  <a:lnTo>
                    <a:pt x="3515" y="2441"/>
                  </a:lnTo>
                  <a:lnTo>
                    <a:pt x="3220" y="2420"/>
                  </a:lnTo>
                  <a:lnTo>
                    <a:pt x="2925" y="2378"/>
                  </a:lnTo>
                  <a:lnTo>
                    <a:pt x="2652" y="2315"/>
                  </a:lnTo>
                  <a:lnTo>
                    <a:pt x="2399" y="2231"/>
                  </a:lnTo>
                  <a:lnTo>
                    <a:pt x="2147" y="2126"/>
                  </a:lnTo>
                  <a:lnTo>
                    <a:pt x="1789" y="1957"/>
                  </a:lnTo>
                  <a:lnTo>
                    <a:pt x="1473" y="1747"/>
                  </a:lnTo>
                  <a:lnTo>
                    <a:pt x="1158" y="1494"/>
                  </a:lnTo>
                  <a:lnTo>
                    <a:pt x="884" y="1242"/>
                  </a:lnTo>
                  <a:lnTo>
                    <a:pt x="611" y="968"/>
                  </a:lnTo>
                  <a:lnTo>
                    <a:pt x="379" y="653"/>
                  </a:lnTo>
                  <a:lnTo>
                    <a:pt x="169" y="3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3" name="Google Shape;6883;p28"/>
            <p:cNvSpPr/>
            <p:nvPr/>
          </p:nvSpPr>
          <p:spPr>
            <a:xfrm>
              <a:off x="4590470" y="-2716461"/>
              <a:ext cx="169334" cy="473034"/>
            </a:xfrm>
            <a:custGeom>
              <a:avLst/>
              <a:gdLst/>
              <a:ahLst/>
              <a:cxnLst/>
              <a:rect l="l" t="t" r="r" b="b"/>
              <a:pathLst>
                <a:path w="4925" h="13763" extrusionOk="0">
                  <a:moveTo>
                    <a:pt x="1915" y="9196"/>
                  </a:moveTo>
                  <a:lnTo>
                    <a:pt x="2063" y="9238"/>
                  </a:lnTo>
                  <a:lnTo>
                    <a:pt x="2189" y="9323"/>
                  </a:lnTo>
                  <a:lnTo>
                    <a:pt x="2315" y="9428"/>
                  </a:lnTo>
                  <a:lnTo>
                    <a:pt x="2399" y="9533"/>
                  </a:lnTo>
                  <a:lnTo>
                    <a:pt x="2483" y="9638"/>
                  </a:lnTo>
                  <a:lnTo>
                    <a:pt x="2526" y="9786"/>
                  </a:lnTo>
                  <a:lnTo>
                    <a:pt x="2568" y="9912"/>
                  </a:lnTo>
                  <a:lnTo>
                    <a:pt x="2631" y="10185"/>
                  </a:lnTo>
                  <a:lnTo>
                    <a:pt x="2631" y="10459"/>
                  </a:lnTo>
                  <a:lnTo>
                    <a:pt x="2631" y="10585"/>
                  </a:lnTo>
                  <a:lnTo>
                    <a:pt x="2589" y="10711"/>
                  </a:lnTo>
                  <a:lnTo>
                    <a:pt x="2547" y="10838"/>
                  </a:lnTo>
                  <a:lnTo>
                    <a:pt x="2504" y="10964"/>
                  </a:lnTo>
                  <a:lnTo>
                    <a:pt x="2441" y="11090"/>
                  </a:lnTo>
                  <a:lnTo>
                    <a:pt x="2357" y="11195"/>
                  </a:lnTo>
                  <a:lnTo>
                    <a:pt x="2273" y="11301"/>
                  </a:lnTo>
                  <a:lnTo>
                    <a:pt x="2168" y="11385"/>
                  </a:lnTo>
                  <a:lnTo>
                    <a:pt x="2063" y="11469"/>
                  </a:lnTo>
                  <a:lnTo>
                    <a:pt x="1957" y="11532"/>
                  </a:lnTo>
                  <a:lnTo>
                    <a:pt x="1852" y="11553"/>
                  </a:lnTo>
                  <a:lnTo>
                    <a:pt x="1747" y="11574"/>
                  </a:lnTo>
                  <a:lnTo>
                    <a:pt x="1642" y="11553"/>
                  </a:lnTo>
                  <a:lnTo>
                    <a:pt x="1515" y="11511"/>
                  </a:lnTo>
                  <a:lnTo>
                    <a:pt x="1410" y="11427"/>
                  </a:lnTo>
                  <a:lnTo>
                    <a:pt x="1305" y="11301"/>
                  </a:lnTo>
                  <a:lnTo>
                    <a:pt x="1200" y="11132"/>
                  </a:lnTo>
                  <a:lnTo>
                    <a:pt x="1116" y="10943"/>
                  </a:lnTo>
                  <a:lnTo>
                    <a:pt x="1095" y="10585"/>
                  </a:lnTo>
                  <a:lnTo>
                    <a:pt x="1095" y="10417"/>
                  </a:lnTo>
                  <a:lnTo>
                    <a:pt x="1095" y="10248"/>
                  </a:lnTo>
                  <a:lnTo>
                    <a:pt x="1137" y="10059"/>
                  </a:lnTo>
                  <a:lnTo>
                    <a:pt x="1179" y="9891"/>
                  </a:lnTo>
                  <a:lnTo>
                    <a:pt x="1242" y="9722"/>
                  </a:lnTo>
                  <a:lnTo>
                    <a:pt x="1326" y="9554"/>
                  </a:lnTo>
                  <a:lnTo>
                    <a:pt x="1431" y="9428"/>
                  </a:lnTo>
                  <a:lnTo>
                    <a:pt x="1536" y="9323"/>
                  </a:lnTo>
                  <a:lnTo>
                    <a:pt x="1663" y="9238"/>
                  </a:lnTo>
                  <a:lnTo>
                    <a:pt x="1789" y="9196"/>
                  </a:lnTo>
                  <a:close/>
                  <a:moveTo>
                    <a:pt x="2420" y="2147"/>
                  </a:moveTo>
                  <a:lnTo>
                    <a:pt x="2568" y="2778"/>
                  </a:lnTo>
                  <a:lnTo>
                    <a:pt x="2757" y="3388"/>
                  </a:lnTo>
                  <a:lnTo>
                    <a:pt x="3115" y="4630"/>
                  </a:lnTo>
                  <a:lnTo>
                    <a:pt x="3494" y="5893"/>
                  </a:lnTo>
                  <a:lnTo>
                    <a:pt x="3662" y="6503"/>
                  </a:lnTo>
                  <a:lnTo>
                    <a:pt x="3788" y="7134"/>
                  </a:lnTo>
                  <a:lnTo>
                    <a:pt x="3914" y="7765"/>
                  </a:lnTo>
                  <a:lnTo>
                    <a:pt x="3978" y="8376"/>
                  </a:lnTo>
                  <a:lnTo>
                    <a:pt x="4020" y="8986"/>
                  </a:lnTo>
                  <a:lnTo>
                    <a:pt x="4020" y="9302"/>
                  </a:lnTo>
                  <a:lnTo>
                    <a:pt x="4020" y="9617"/>
                  </a:lnTo>
                  <a:lnTo>
                    <a:pt x="3999" y="9912"/>
                  </a:lnTo>
                  <a:lnTo>
                    <a:pt x="3956" y="10227"/>
                  </a:lnTo>
                  <a:lnTo>
                    <a:pt x="3893" y="10522"/>
                  </a:lnTo>
                  <a:lnTo>
                    <a:pt x="3830" y="10838"/>
                  </a:lnTo>
                  <a:lnTo>
                    <a:pt x="3746" y="11132"/>
                  </a:lnTo>
                  <a:lnTo>
                    <a:pt x="3641" y="11448"/>
                  </a:lnTo>
                  <a:lnTo>
                    <a:pt x="3515" y="11743"/>
                  </a:lnTo>
                  <a:lnTo>
                    <a:pt x="3367" y="12037"/>
                  </a:lnTo>
                  <a:lnTo>
                    <a:pt x="3241" y="12248"/>
                  </a:lnTo>
                  <a:lnTo>
                    <a:pt x="3115" y="12437"/>
                  </a:lnTo>
                  <a:lnTo>
                    <a:pt x="2988" y="12584"/>
                  </a:lnTo>
                  <a:lnTo>
                    <a:pt x="2862" y="12690"/>
                  </a:lnTo>
                  <a:lnTo>
                    <a:pt x="2736" y="12753"/>
                  </a:lnTo>
                  <a:lnTo>
                    <a:pt x="2610" y="12816"/>
                  </a:lnTo>
                  <a:lnTo>
                    <a:pt x="2357" y="12816"/>
                  </a:lnTo>
                  <a:lnTo>
                    <a:pt x="2231" y="12795"/>
                  </a:lnTo>
                  <a:lnTo>
                    <a:pt x="2105" y="12732"/>
                  </a:lnTo>
                  <a:lnTo>
                    <a:pt x="1999" y="12647"/>
                  </a:lnTo>
                  <a:lnTo>
                    <a:pt x="1873" y="12563"/>
                  </a:lnTo>
                  <a:lnTo>
                    <a:pt x="1768" y="12458"/>
                  </a:lnTo>
                  <a:lnTo>
                    <a:pt x="1642" y="12332"/>
                  </a:lnTo>
                  <a:lnTo>
                    <a:pt x="1452" y="12058"/>
                  </a:lnTo>
                  <a:lnTo>
                    <a:pt x="1431" y="11995"/>
                  </a:lnTo>
                  <a:lnTo>
                    <a:pt x="1600" y="12037"/>
                  </a:lnTo>
                  <a:lnTo>
                    <a:pt x="1936" y="12037"/>
                  </a:lnTo>
                  <a:lnTo>
                    <a:pt x="2084" y="11974"/>
                  </a:lnTo>
                  <a:lnTo>
                    <a:pt x="2231" y="11911"/>
                  </a:lnTo>
                  <a:lnTo>
                    <a:pt x="2378" y="11827"/>
                  </a:lnTo>
                  <a:lnTo>
                    <a:pt x="2504" y="11722"/>
                  </a:lnTo>
                  <a:lnTo>
                    <a:pt x="2610" y="11595"/>
                  </a:lnTo>
                  <a:lnTo>
                    <a:pt x="2715" y="11469"/>
                  </a:lnTo>
                  <a:lnTo>
                    <a:pt x="2799" y="11322"/>
                  </a:lnTo>
                  <a:lnTo>
                    <a:pt x="2883" y="11153"/>
                  </a:lnTo>
                  <a:lnTo>
                    <a:pt x="2946" y="11006"/>
                  </a:lnTo>
                  <a:lnTo>
                    <a:pt x="2988" y="10838"/>
                  </a:lnTo>
                  <a:lnTo>
                    <a:pt x="3031" y="10669"/>
                  </a:lnTo>
                  <a:lnTo>
                    <a:pt x="3052" y="10501"/>
                  </a:lnTo>
                  <a:lnTo>
                    <a:pt x="3052" y="10333"/>
                  </a:lnTo>
                  <a:lnTo>
                    <a:pt x="3031" y="10185"/>
                  </a:lnTo>
                  <a:lnTo>
                    <a:pt x="3010" y="10038"/>
                  </a:lnTo>
                  <a:lnTo>
                    <a:pt x="2967" y="9870"/>
                  </a:lnTo>
                  <a:lnTo>
                    <a:pt x="2925" y="9722"/>
                  </a:lnTo>
                  <a:lnTo>
                    <a:pt x="2862" y="9575"/>
                  </a:lnTo>
                  <a:lnTo>
                    <a:pt x="2778" y="9428"/>
                  </a:lnTo>
                  <a:lnTo>
                    <a:pt x="2673" y="9280"/>
                  </a:lnTo>
                  <a:lnTo>
                    <a:pt x="2589" y="9154"/>
                  </a:lnTo>
                  <a:lnTo>
                    <a:pt x="2462" y="9049"/>
                  </a:lnTo>
                  <a:lnTo>
                    <a:pt x="2336" y="8965"/>
                  </a:lnTo>
                  <a:lnTo>
                    <a:pt x="2210" y="8902"/>
                  </a:lnTo>
                  <a:lnTo>
                    <a:pt x="2063" y="8860"/>
                  </a:lnTo>
                  <a:lnTo>
                    <a:pt x="1915" y="8839"/>
                  </a:lnTo>
                  <a:lnTo>
                    <a:pt x="1768" y="8839"/>
                  </a:lnTo>
                  <a:lnTo>
                    <a:pt x="1621" y="8881"/>
                  </a:lnTo>
                  <a:lnTo>
                    <a:pt x="1452" y="8965"/>
                  </a:lnTo>
                  <a:lnTo>
                    <a:pt x="1347" y="9028"/>
                  </a:lnTo>
                  <a:lnTo>
                    <a:pt x="1242" y="9112"/>
                  </a:lnTo>
                  <a:lnTo>
                    <a:pt x="1158" y="9217"/>
                  </a:lnTo>
                  <a:lnTo>
                    <a:pt x="1095" y="9323"/>
                  </a:lnTo>
                  <a:lnTo>
                    <a:pt x="989" y="9554"/>
                  </a:lnTo>
                  <a:lnTo>
                    <a:pt x="905" y="9807"/>
                  </a:lnTo>
                  <a:lnTo>
                    <a:pt x="905" y="9764"/>
                  </a:lnTo>
                  <a:lnTo>
                    <a:pt x="884" y="9701"/>
                  </a:lnTo>
                  <a:lnTo>
                    <a:pt x="842" y="9638"/>
                  </a:lnTo>
                  <a:lnTo>
                    <a:pt x="884" y="9302"/>
                  </a:lnTo>
                  <a:lnTo>
                    <a:pt x="926" y="8965"/>
                  </a:lnTo>
                  <a:lnTo>
                    <a:pt x="1052" y="8313"/>
                  </a:lnTo>
                  <a:lnTo>
                    <a:pt x="1200" y="7660"/>
                  </a:lnTo>
                  <a:lnTo>
                    <a:pt x="1368" y="7029"/>
                  </a:lnTo>
                  <a:lnTo>
                    <a:pt x="1915" y="4609"/>
                  </a:lnTo>
                  <a:lnTo>
                    <a:pt x="2189" y="3388"/>
                  </a:lnTo>
                  <a:lnTo>
                    <a:pt x="2420" y="2147"/>
                  </a:lnTo>
                  <a:close/>
                  <a:moveTo>
                    <a:pt x="2441" y="0"/>
                  </a:moveTo>
                  <a:lnTo>
                    <a:pt x="2357" y="21"/>
                  </a:lnTo>
                  <a:lnTo>
                    <a:pt x="2294" y="85"/>
                  </a:lnTo>
                  <a:lnTo>
                    <a:pt x="2252" y="169"/>
                  </a:lnTo>
                  <a:lnTo>
                    <a:pt x="2231" y="316"/>
                  </a:lnTo>
                  <a:lnTo>
                    <a:pt x="2168" y="316"/>
                  </a:lnTo>
                  <a:lnTo>
                    <a:pt x="2126" y="337"/>
                  </a:lnTo>
                  <a:lnTo>
                    <a:pt x="2126" y="358"/>
                  </a:lnTo>
                  <a:lnTo>
                    <a:pt x="2147" y="632"/>
                  </a:lnTo>
                  <a:lnTo>
                    <a:pt x="1873" y="1705"/>
                  </a:lnTo>
                  <a:lnTo>
                    <a:pt x="1579" y="2799"/>
                  </a:lnTo>
                  <a:lnTo>
                    <a:pt x="968" y="5009"/>
                  </a:lnTo>
                  <a:lnTo>
                    <a:pt x="674" y="6103"/>
                  </a:lnTo>
                  <a:lnTo>
                    <a:pt x="421" y="7218"/>
                  </a:lnTo>
                  <a:lnTo>
                    <a:pt x="211" y="8313"/>
                  </a:lnTo>
                  <a:lnTo>
                    <a:pt x="127" y="8860"/>
                  </a:lnTo>
                  <a:lnTo>
                    <a:pt x="63" y="9407"/>
                  </a:lnTo>
                  <a:lnTo>
                    <a:pt x="21" y="9743"/>
                  </a:lnTo>
                  <a:lnTo>
                    <a:pt x="0" y="10101"/>
                  </a:lnTo>
                  <a:lnTo>
                    <a:pt x="0" y="10459"/>
                  </a:lnTo>
                  <a:lnTo>
                    <a:pt x="21" y="10838"/>
                  </a:lnTo>
                  <a:lnTo>
                    <a:pt x="63" y="11216"/>
                  </a:lnTo>
                  <a:lnTo>
                    <a:pt x="127" y="11595"/>
                  </a:lnTo>
                  <a:lnTo>
                    <a:pt x="232" y="11953"/>
                  </a:lnTo>
                  <a:lnTo>
                    <a:pt x="337" y="12290"/>
                  </a:lnTo>
                  <a:lnTo>
                    <a:pt x="484" y="12626"/>
                  </a:lnTo>
                  <a:lnTo>
                    <a:pt x="674" y="12921"/>
                  </a:lnTo>
                  <a:lnTo>
                    <a:pt x="779" y="13047"/>
                  </a:lnTo>
                  <a:lnTo>
                    <a:pt x="884" y="13174"/>
                  </a:lnTo>
                  <a:lnTo>
                    <a:pt x="1010" y="13300"/>
                  </a:lnTo>
                  <a:lnTo>
                    <a:pt x="1137" y="13405"/>
                  </a:lnTo>
                  <a:lnTo>
                    <a:pt x="1284" y="13489"/>
                  </a:lnTo>
                  <a:lnTo>
                    <a:pt x="1431" y="13573"/>
                  </a:lnTo>
                  <a:lnTo>
                    <a:pt x="1600" y="13636"/>
                  </a:lnTo>
                  <a:lnTo>
                    <a:pt x="1768" y="13700"/>
                  </a:lnTo>
                  <a:lnTo>
                    <a:pt x="1957" y="13742"/>
                  </a:lnTo>
                  <a:lnTo>
                    <a:pt x="2147" y="13763"/>
                  </a:lnTo>
                  <a:lnTo>
                    <a:pt x="2568" y="13763"/>
                  </a:lnTo>
                  <a:lnTo>
                    <a:pt x="2694" y="13742"/>
                  </a:lnTo>
                  <a:lnTo>
                    <a:pt x="2841" y="13721"/>
                  </a:lnTo>
                  <a:lnTo>
                    <a:pt x="3094" y="13615"/>
                  </a:lnTo>
                  <a:lnTo>
                    <a:pt x="3325" y="13468"/>
                  </a:lnTo>
                  <a:lnTo>
                    <a:pt x="3557" y="13300"/>
                  </a:lnTo>
                  <a:lnTo>
                    <a:pt x="3746" y="13089"/>
                  </a:lnTo>
                  <a:lnTo>
                    <a:pt x="3935" y="12858"/>
                  </a:lnTo>
                  <a:lnTo>
                    <a:pt x="4104" y="12584"/>
                  </a:lnTo>
                  <a:lnTo>
                    <a:pt x="4251" y="12311"/>
                  </a:lnTo>
                  <a:lnTo>
                    <a:pt x="4377" y="12016"/>
                  </a:lnTo>
                  <a:lnTo>
                    <a:pt x="4504" y="11722"/>
                  </a:lnTo>
                  <a:lnTo>
                    <a:pt x="4609" y="11427"/>
                  </a:lnTo>
                  <a:lnTo>
                    <a:pt x="4693" y="11132"/>
                  </a:lnTo>
                  <a:lnTo>
                    <a:pt x="4819" y="10564"/>
                  </a:lnTo>
                  <a:lnTo>
                    <a:pt x="4882" y="10059"/>
                  </a:lnTo>
                  <a:lnTo>
                    <a:pt x="4903" y="9701"/>
                  </a:lnTo>
                  <a:lnTo>
                    <a:pt x="4924" y="9344"/>
                  </a:lnTo>
                  <a:lnTo>
                    <a:pt x="4903" y="8965"/>
                  </a:lnTo>
                  <a:lnTo>
                    <a:pt x="4882" y="8607"/>
                  </a:lnTo>
                  <a:lnTo>
                    <a:pt x="4840" y="8270"/>
                  </a:lnTo>
                  <a:lnTo>
                    <a:pt x="4777" y="7913"/>
                  </a:lnTo>
                  <a:lnTo>
                    <a:pt x="4630" y="7197"/>
                  </a:lnTo>
                  <a:lnTo>
                    <a:pt x="4440" y="6503"/>
                  </a:lnTo>
                  <a:lnTo>
                    <a:pt x="4209" y="5808"/>
                  </a:lnTo>
                  <a:lnTo>
                    <a:pt x="3956" y="5135"/>
                  </a:lnTo>
                  <a:lnTo>
                    <a:pt x="3683" y="4441"/>
                  </a:lnTo>
                  <a:lnTo>
                    <a:pt x="3367" y="3388"/>
                  </a:lnTo>
                  <a:lnTo>
                    <a:pt x="3220" y="2862"/>
                  </a:lnTo>
                  <a:lnTo>
                    <a:pt x="3073" y="2336"/>
                  </a:lnTo>
                  <a:lnTo>
                    <a:pt x="2946" y="1810"/>
                  </a:lnTo>
                  <a:lnTo>
                    <a:pt x="2862" y="1284"/>
                  </a:lnTo>
                  <a:lnTo>
                    <a:pt x="2778" y="758"/>
                  </a:lnTo>
                  <a:lnTo>
                    <a:pt x="2736" y="232"/>
                  </a:lnTo>
                  <a:lnTo>
                    <a:pt x="2715" y="148"/>
                  </a:lnTo>
                  <a:lnTo>
                    <a:pt x="2673" y="85"/>
                  </a:lnTo>
                  <a:lnTo>
                    <a:pt x="2589" y="21"/>
                  </a:lnTo>
                  <a:lnTo>
                    <a:pt x="252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4" name="Google Shape;6884;p28"/>
            <p:cNvSpPr/>
            <p:nvPr/>
          </p:nvSpPr>
          <p:spPr>
            <a:xfrm>
              <a:off x="4619422" y="-2642707"/>
              <a:ext cx="109268" cy="366728"/>
            </a:xfrm>
            <a:custGeom>
              <a:avLst/>
              <a:gdLst/>
              <a:ahLst/>
              <a:cxnLst/>
              <a:rect l="l" t="t" r="r" b="b"/>
              <a:pathLst>
                <a:path w="3178" h="10670" extrusionOk="0">
                  <a:moveTo>
                    <a:pt x="1578" y="1"/>
                  </a:moveTo>
                  <a:lnTo>
                    <a:pt x="1347" y="1242"/>
                  </a:lnTo>
                  <a:lnTo>
                    <a:pt x="1073" y="2463"/>
                  </a:lnTo>
                  <a:lnTo>
                    <a:pt x="526" y="4883"/>
                  </a:lnTo>
                  <a:lnTo>
                    <a:pt x="358" y="5514"/>
                  </a:lnTo>
                  <a:lnTo>
                    <a:pt x="210" y="6167"/>
                  </a:lnTo>
                  <a:lnTo>
                    <a:pt x="84" y="6819"/>
                  </a:lnTo>
                  <a:lnTo>
                    <a:pt x="42" y="7156"/>
                  </a:lnTo>
                  <a:lnTo>
                    <a:pt x="0" y="7492"/>
                  </a:lnTo>
                  <a:lnTo>
                    <a:pt x="42" y="7555"/>
                  </a:lnTo>
                  <a:lnTo>
                    <a:pt x="63" y="7618"/>
                  </a:lnTo>
                  <a:lnTo>
                    <a:pt x="63" y="7661"/>
                  </a:lnTo>
                  <a:lnTo>
                    <a:pt x="147" y="7408"/>
                  </a:lnTo>
                  <a:lnTo>
                    <a:pt x="253" y="7177"/>
                  </a:lnTo>
                  <a:lnTo>
                    <a:pt x="316" y="7071"/>
                  </a:lnTo>
                  <a:lnTo>
                    <a:pt x="400" y="6966"/>
                  </a:lnTo>
                  <a:lnTo>
                    <a:pt x="505" y="6882"/>
                  </a:lnTo>
                  <a:lnTo>
                    <a:pt x="610" y="6819"/>
                  </a:lnTo>
                  <a:lnTo>
                    <a:pt x="779" y="6735"/>
                  </a:lnTo>
                  <a:lnTo>
                    <a:pt x="926" y="6693"/>
                  </a:lnTo>
                  <a:lnTo>
                    <a:pt x="1073" y="6693"/>
                  </a:lnTo>
                  <a:lnTo>
                    <a:pt x="1221" y="6714"/>
                  </a:lnTo>
                  <a:lnTo>
                    <a:pt x="1368" y="6756"/>
                  </a:lnTo>
                  <a:lnTo>
                    <a:pt x="1494" y="6819"/>
                  </a:lnTo>
                  <a:lnTo>
                    <a:pt x="1620" y="6903"/>
                  </a:lnTo>
                  <a:lnTo>
                    <a:pt x="1747" y="7008"/>
                  </a:lnTo>
                  <a:lnTo>
                    <a:pt x="1831" y="7134"/>
                  </a:lnTo>
                  <a:lnTo>
                    <a:pt x="1936" y="7282"/>
                  </a:lnTo>
                  <a:lnTo>
                    <a:pt x="2020" y="7429"/>
                  </a:lnTo>
                  <a:lnTo>
                    <a:pt x="2083" y="7576"/>
                  </a:lnTo>
                  <a:lnTo>
                    <a:pt x="2125" y="7724"/>
                  </a:lnTo>
                  <a:lnTo>
                    <a:pt x="2168" y="7892"/>
                  </a:lnTo>
                  <a:lnTo>
                    <a:pt x="2189" y="8039"/>
                  </a:lnTo>
                  <a:lnTo>
                    <a:pt x="2210" y="8187"/>
                  </a:lnTo>
                  <a:lnTo>
                    <a:pt x="2210" y="8355"/>
                  </a:lnTo>
                  <a:lnTo>
                    <a:pt x="2189" y="8523"/>
                  </a:lnTo>
                  <a:lnTo>
                    <a:pt x="2146" y="8692"/>
                  </a:lnTo>
                  <a:lnTo>
                    <a:pt x="2104" y="8860"/>
                  </a:lnTo>
                  <a:lnTo>
                    <a:pt x="2041" y="9007"/>
                  </a:lnTo>
                  <a:lnTo>
                    <a:pt x="1957" y="9176"/>
                  </a:lnTo>
                  <a:lnTo>
                    <a:pt x="1873" y="9323"/>
                  </a:lnTo>
                  <a:lnTo>
                    <a:pt x="1768" y="9449"/>
                  </a:lnTo>
                  <a:lnTo>
                    <a:pt x="1662" y="9576"/>
                  </a:lnTo>
                  <a:lnTo>
                    <a:pt x="1536" y="9681"/>
                  </a:lnTo>
                  <a:lnTo>
                    <a:pt x="1389" y="9765"/>
                  </a:lnTo>
                  <a:lnTo>
                    <a:pt x="1242" y="9828"/>
                  </a:lnTo>
                  <a:lnTo>
                    <a:pt x="1094" y="9891"/>
                  </a:lnTo>
                  <a:lnTo>
                    <a:pt x="758" y="9891"/>
                  </a:lnTo>
                  <a:lnTo>
                    <a:pt x="589" y="9849"/>
                  </a:lnTo>
                  <a:lnTo>
                    <a:pt x="610" y="9912"/>
                  </a:lnTo>
                  <a:lnTo>
                    <a:pt x="800" y="10186"/>
                  </a:lnTo>
                  <a:lnTo>
                    <a:pt x="926" y="10312"/>
                  </a:lnTo>
                  <a:lnTo>
                    <a:pt x="1031" y="10417"/>
                  </a:lnTo>
                  <a:lnTo>
                    <a:pt x="1157" y="10501"/>
                  </a:lnTo>
                  <a:lnTo>
                    <a:pt x="1263" y="10586"/>
                  </a:lnTo>
                  <a:lnTo>
                    <a:pt x="1389" y="10649"/>
                  </a:lnTo>
                  <a:lnTo>
                    <a:pt x="1515" y="10670"/>
                  </a:lnTo>
                  <a:lnTo>
                    <a:pt x="1768" y="10670"/>
                  </a:lnTo>
                  <a:lnTo>
                    <a:pt x="1894" y="10607"/>
                  </a:lnTo>
                  <a:lnTo>
                    <a:pt x="2020" y="10544"/>
                  </a:lnTo>
                  <a:lnTo>
                    <a:pt x="2146" y="10438"/>
                  </a:lnTo>
                  <a:lnTo>
                    <a:pt x="2273" y="10291"/>
                  </a:lnTo>
                  <a:lnTo>
                    <a:pt x="2399" y="10102"/>
                  </a:lnTo>
                  <a:lnTo>
                    <a:pt x="2525" y="9891"/>
                  </a:lnTo>
                  <a:lnTo>
                    <a:pt x="2673" y="9597"/>
                  </a:lnTo>
                  <a:lnTo>
                    <a:pt x="2799" y="9302"/>
                  </a:lnTo>
                  <a:lnTo>
                    <a:pt x="2904" y="8986"/>
                  </a:lnTo>
                  <a:lnTo>
                    <a:pt x="2988" y="8692"/>
                  </a:lnTo>
                  <a:lnTo>
                    <a:pt x="3051" y="8376"/>
                  </a:lnTo>
                  <a:lnTo>
                    <a:pt x="3114" y="8081"/>
                  </a:lnTo>
                  <a:lnTo>
                    <a:pt x="3157" y="7766"/>
                  </a:lnTo>
                  <a:lnTo>
                    <a:pt x="3178" y="7471"/>
                  </a:lnTo>
                  <a:lnTo>
                    <a:pt x="3178" y="7156"/>
                  </a:lnTo>
                  <a:lnTo>
                    <a:pt x="3178" y="6840"/>
                  </a:lnTo>
                  <a:lnTo>
                    <a:pt x="3136" y="6230"/>
                  </a:lnTo>
                  <a:lnTo>
                    <a:pt x="3072" y="5619"/>
                  </a:lnTo>
                  <a:lnTo>
                    <a:pt x="2946" y="4988"/>
                  </a:lnTo>
                  <a:lnTo>
                    <a:pt x="2820" y="4357"/>
                  </a:lnTo>
                  <a:lnTo>
                    <a:pt x="2652" y="3747"/>
                  </a:lnTo>
                  <a:lnTo>
                    <a:pt x="2273" y="2484"/>
                  </a:lnTo>
                  <a:lnTo>
                    <a:pt x="1915" y="1242"/>
                  </a:lnTo>
                  <a:lnTo>
                    <a:pt x="1726" y="632"/>
                  </a:lnTo>
                  <a:lnTo>
                    <a:pt x="157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5" name="Google Shape;6885;p28"/>
            <p:cNvSpPr/>
            <p:nvPr/>
          </p:nvSpPr>
          <p:spPr>
            <a:xfrm>
              <a:off x="4628087" y="-2400413"/>
              <a:ext cx="52846" cy="81766"/>
            </a:xfrm>
            <a:custGeom>
              <a:avLst/>
              <a:gdLst/>
              <a:ahLst/>
              <a:cxnLst/>
              <a:rect l="l" t="t" r="r" b="b"/>
              <a:pathLst>
                <a:path w="1537" h="2379" extrusionOk="0">
                  <a:moveTo>
                    <a:pt x="695" y="0"/>
                  </a:moveTo>
                  <a:lnTo>
                    <a:pt x="569" y="42"/>
                  </a:lnTo>
                  <a:lnTo>
                    <a:pt x="442" y="127"/>
                  </a:lnTo>
                  <a:lnTo>
                    <a:pt x="337" y="232"/>
                  </a:lnTo>
                  <a:lnTo>
                    <a:pt x="232" y="358"/>
                  </a:lnTo>
                  <a:lnTo>
                    <a:pt x="148" y="526"/>
                  </a:lnTo>
                  <a:lnTo>
                    <a:pt x="85" y="695"/>
                  </a:lnTo>
                  <a:lnTo>
                    <a:pt x="43" y="863"/>
                  </a:lnTo>
                  <a:lnTo>
                    <a:pt x="1" y="1052"/>
                  </a:lnTo>
                  <a:lnTo>
                    <a:pt x="1" y="1221"/>
                  </a:lnTo>
                  <a:lnTo>
                    <a:pt x="1" y="1389"/>
                  </a:lnTo>
                  <a:lnTo>
                    <a:pt x="22" y="1747"/>
                  </a:lnTo>
                  <a:lnTo>
                    <a:pt x="106" y="1936"/>
                  </a:lnTo>
                  <a:lnTo>
                    <a:pt x="211" y="2105"/>
                  </a:lnTo>
                  <a:lnTo>
                    <a:pt x="316" y="2231"/>
                  </a:lnTo>
                  <a:lnTo>
                    <a:pt x="421" y="2315"/>
                  </a:lnTo>
                  <a:lnTo>
                    <a:pt x="548" y="2357"/>
                  </a:lnTo>
                  <a:lnTo>
                    <a:pt x="653" y="2378"/>
                  </a:lnTo>
                  <a:lnTo>
                    <a:pt x="758" y="2357"/>
                  </a:lnTo>
                  <a:lnTo>
                    <a:pt x="863" y="2336"/>
                  </a:lnTo>
                  <a:lnTo>
                    <a:pt x="969" y="2273"/>
                  </a:lnTo>
                  <a:lnTo>
                    <a:pt x="1074" y="2189"/>
                  </a:lnTo>
                  <a:lnTo>
                    <a:pt x="1179" y="2105"/>
                  </a:lnTo>
                  <a:lnTo>
                    <a:pt x="1263" y="1999"/>
                  </a:lnTo>
                  <a:lnTo>
                    <a:pt x="1347" y="1894"/>
                  </a:lnTo>
                  <a:lnTo>
                    <a:pt x="1410" y="1768"/>
                  </a:lnTo>
                  <a:lnTo>
                    <a:pt x="1453" y="1642"/>
                  </a:lnTo>
                  <a:lnTo>
                    <a:pt x="1495" y="1515"/>
                  </a:lnTo>
                  <a:lnTo>
                    <a:pt x="1537" y="1389"/>
                  </a:lnTo>
                  <a:lnTo>
                    <a:pt x="1537" y="1263"/>
                  </a:lnTo>
                  <a:lnTo>
                    <a:pt x="1537" y="989"/>
                  </a:lnTo>
                  <a:lnTo>
                    <a:pt x="1474" y="716"/>
                  </a:lnTo>
                  <a:lnTo>
                    <a:pt x="1432" y="590"/>
                  </a:lnTo>
                  <a:lnTo>
                    <a:pt x="1389" y="442"/>
                  </a:lnTo>
                  <a:lnTo>
                    <a:pt x="1305" y="337"/>
                  </a:lnTo>
                  <a:lnTo>
                    <a:pt x="1221" y="232"/>
                  </a:lnTo>
                  <a:lnTo>
                    <a:pt x="1095" y="127"/>
                  </a:lnTo>
                  <a:lnTo>
                    <a:pt x="969" y="42"/>
                  </a:lnTo>
                  <a:lnTo>
                    <a:pt x="82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0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Elipse 7">
            <a:extLst>
              <a:ext uri="{FF2B5EF4-FFF2-40B4-BE49-F238E27FC236}">
                <a16:creationId xmlns:a16="http://schemas.microsoft.com/office/drawing/2014/main" id="{31EF8D37-64ED-6D69-7DE7-35D4ABF3A2EC}"/>
              </a:ext>
            </a:extLst>
          </p:cNvPr>
          <p:cNvSpPr/>
          <p:nvPr/>
        </p:nvSpPr>
        <p:spPr>
          <a:xfrm>
            <a:off x="1073889" y="723014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A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9" name="Elipse 8">
            <a:extLst>
              <a:ext uri="{FF2B5EF4-FFF2-40B4-BE49-F238E27FC236}">
                <a16:creationId xmlns:a16="http://schemas.microsoft.com/office/drawing/2014/main" id="{F01396FA-2F77-AB9F-6F52-D08C4DCE13B1}"/>
              </a:ext>
            </a:extLst>
          </p:cNvPr>
          <p:cNvSpPr/>
          <p:nvPr/>
        </p:nvSpPr>
        <p:spPr>
          <a:xfrm>
            <a:off x="4629593" y="2232834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C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10" name="Elipse 9">
            <a:extLst>
              <a:ext uri="{FF2B5EF4-FFF2-40B4-BE49-F238E27FC236}">
                <a16:creationId xmlns:a16="http://schemas.microsoft.com/office/drawing/2014/main" id="{79F1542A-A3A7-A97B-468A-A8A5851E7CB2}"/>
              </a:ext>
            </a:extLst>
          </p:cNvPr>
          <p:cNvSpPr/>
          <p:nvPr/>
        </p:nvSpPr>
        <p:spPr>
          <a:xfrm>
            <a:off x="5821328" y="723011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S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11" name="Elipse 10">
            <a:extLst>
              <a:ext uri="{FF2B5EF4-FFF2-40B4-BE49-F238E27FC236}">
                <a16:creationId xmlns:a16="http://schemas.microsoft.com/office/drawing/2014/main" id="{816EEA62-A914-D450-3410-0B54B45C0108}"/>
              </a:ext>
            </a:extLst>
          </p:cNvPr>
          <p:cNvSpPr/>
          <p:nvPr/>
        </p:nvSpPr>
        <p:spPr>
          <a:xfrm>
            <a:off x="6921575" y="2232833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O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12" name="Elipse 11">
            <a:extLst>
              <a:ext uri="{FF2B5EF4-FFF2-40B4-BE49-F238E27FC236}">
                <a16:creationId xmlns:a16="http://schemas.microsoft.com/office/drawing/2014/main" id="{40D0E224-3B19-4DDB-D7EF-D86690C88E46}"/>
              </a:ext>
            </a:extLst>
          </p:cNvPr>
          <p:cNvSpPr/>
          <p:nvPr/>
        </p:nvSpPr>
        <p:spPr>
          <a:xfrm>
            <a:off x="3365871" y="723012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L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13" name="Elipse 12">
            <a:extLst>
              <a:ext uri="{FF2B5EF4-FFF2-40B4-BE49-F238E27FC236}">
                <a16:creationId xmlns:a16="http://schemas.microsoft.com/office/drawing/2014/main" id="{D21D213B-8F88-7AE5-591E-A96D477D6514}"/>
              </a:ext>
            </a:extLst>
          </p:cNvPr>
          <p:cNvSpPr/>
          <p:nvPr/>
        </p:nvSpPr>
        <p:spPr>
          <a:xfrm>
            <a:off x="2498542" y="2355103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V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14" name="Google Shape;7623;p40">
            <a:extLst>
              <a:ext uri="{FF2B5EF4-FFF2-40B4-BE49-F238E27FC236}">
                <a16:creationId xmlns:a16="http://schemas.microsoft.com/office/drawing/2014/main" id="{19EEA662-56FA-B2E6-75F5-621CDB3EFE00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472928" y="3987192"/>
            <a:ext cx="7947837" cy="54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 dirty="0"/>
              <a:t>Pista: Israel fue_______ varias veces</a:t>
            </a:r>
            <a:endParaRPr sz="2400" dirty="0"/>
          </a:p>
        </p:txBody>
      </p:sp>
      <p:sp>
        <p:nvSpPr>
          <p:cNvPr id="2" name="Elipse 1">
            <a:extLst>
              <a:ext uri="{FF2B5EF4-FFF2-40B4-BE49-F238E27FC236}">
                <a16:creationId xmlns:a16="http://schemas.microsoft.com/office/drawing/2014/main" id="{7C833762-AFCB-BEAC-E746-9DB837001A9D}"/>
              </a:ext>
            </a:extLst>
          </p:cNvPr>
          <p:cNvSpPr/>
          <p:nvPr/>
        </p:nvSpPr>
        <p:spPr>
          <a:xfrm>
            <a:off x="497071" y="2252769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E</a:t>
            </a:r>
            <a:endParaRPr lang="es-ES" sz="7200" dirty="0">
              <a:latin typeface="Arial Black" panose="020B0A040201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52673486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0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Elipse 7">
            <a:extLst>
              <a:ext uri="{FF2B5EF4-FFF2-40B4-BE49-F238E27FC236}">
                <a16:creationId xmlns:a16="http://schemas.microsoft.com/office/drawing/2014/main" id="{31EF8D37-64ED-6D69-7DE7-35D4ABF3A2EC}"/>
              </a:ext>
            </a:extLst>
          </p:cNvPr>
          <p:cNvSpPr/>
          <p:nvPr/>
        </p:nvSpPr>
        <p:spPr>
          <a:xfrm>
            <a:off x="5150366" y="1803505"/>
            <a:ext cx="1027681" cy="108454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A</a:t>
            </a:r>
            <a:endParaRPr lang="es-ES" sz="6000" dirty="0">
              <a:latin typeface="Arial Black" panose="020B0A04020102020204" pitchFamily="34" charset="0"/>
            </a:endParaRPr>
          </a:p>
        </p:txBody>
      </p:sp>
      <p:sp>
        <p:nvSpPr>
          <p:cNvPr id="9" name="Elipse 8">
            <a:extLst>
              <a:ext uri="{FF2B5EF4-FFF2-40B4-BE49-F238E27FC236}">
                <a16:creationId xmlns:a16="http://schemas.microsoft.com/office/drawing/2014/main" id="{F01396FA-2F77-AB9F-6F52-D08C4DCE13B1}"/>
              </a:ext>
            </a:extLst>
          </p:cNvPr>
          <p:cNvSpPr/>
          <p:nvPr/>
        </p:nvSpPr>
        <p:spPr>
          <a:xfrm>
            <a:off x="925363" y="1818158"/>
            <a:ext cx="1027681" cy="108454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E</a:t>
            </a:r>
            <a:endParaRPr lang="es-ES" sz="6000" dirty="0">
              <a:latin typeface="Arial Black" panose="020B0A04020102020204" pitchFamily="34" charset="0"/>
            </a:endParaRPr>
          </a:p>
        </p:txBody>
      </p:sp>
      <p:sp>
        <p:nvSpPr>
          <p:cNvPr id="10" name="Elipse 9">
            <a:extLst>
              <a:ext uri="{FF2B5EF4-FFF2-40B4-BE49-F238E27FC236}">
                <a16:creationId xmlns:a16="http://schemas.microsoft.com/office/drawing/2014/main" id="{79F1542A-A3A7-A97B-468A-A8A5851E7CB2}"/>
              </a:ext>
            </a:extLst>
          </p:cNvPr>
          <p:cNvSpPr/>
          <p:nvPr/>
        </p:nvSpPr>
        <p:spPr>
          <a:xfrm>
            <a:off x="4100291" y="1818145"/>
            <a:ext cx="1027681" cy="108454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L</a:t>
            </a:r>
            <a:endParaRPr lang="es-ES" sz="6000" dirty="0">
              <a:latin typeface="Arial Black" panose="020B0A04020102020204" pitchFamily="34" charset="0"/>
            </a:endParaRPr>
          </a:p>
        </p:txBody>
      </p:sp>
      <p:sp>
        <p:nvSpPr>
          <p:cNvPr id="11" name="Elipse 10">
            <a:extLst>
              <a:ext uri="{FF2B5EF4-FFF2-40B4-BE49-F238E27FC236}">
                <a16:creationId xmlns:a16="http://schemas.microsoft.com/office/drawing/2014/main" id="{816EEA62-A914-D450-3410-0B54B45C0108}"/>
              </a:ext>
            </a:extLst>
          </p:cNvPr>
          <p:cNvSpPr/>
          <p:nvPr/>
        </p:nvSpPr>
        <p:spPr>
          <a:xfrm>
            <a:off x="3020997" y="1803505"/>
            <a:ext cx="1027681" cy="108454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C</a:t>
            </a:r>
            <a:endParaRPr lang="es-ES" sz="6000" dirty="0">
              <a:latin typeface="Arial Black" panose="020B0A04020102020204" pitchFamily="34" charset="0"/>
            </a:endParaRPr>
          </a:p>
        </p:txBody>
      </p:sp>
      <p:sp>
        <p:nvSpPr>
          <p:cNvPr id="12" name="Elipse 11">
            <a:extLst>
              <a:ext uri="{FF2B5EF4-FFF2-40B4-BE49-F238E27FC236}">
                <a16:creationId xmlns:a16="http://schemas.microsoft.com/office/drawing/2014/main" id="{40D0E224-3B19-4DDB-D7EF-D86690C88E46}"/>
              </a:ext>
            </a:extLst>
          </p:cNvPr>
          <p:cNvSpPr/>
          <p:nvPr/>
        </p:nvSpPr>
        <p:spPr>
          <a:xfrm>
            <a:off x="1953044" y="1818145"/>
            <a:ext cx="1027681" cy="108454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S</a:t>
            </a:r>
            <a:endParaRPr lang="es-ES" sz="6000" dirty="0">
              <a:latin typeface="Arial Black" panose="020B0A04020102020204" pitchFamily="34" charset="0"/>
            </a:endParaRPr>
          </a:p>
        </p:txBody>
      </p:sp>
      <p:sp>
        <p:nvSpPr>
          <p:cNvPr id="2" name="Elipse 1">
            <a:extLst>
              <a:ext uri="{FF2B5EF4-FFF2-40B4-BE49-F238E27FC236}">
                <a16:creationId xmlns:a16="http://schemas.microsoft.com/office/drawing/2014/main" id="{6E701E52-B775-D8C0-E177-B46E0C7B9DFF}"/>
              </a:ext>
            </a:extLst>
          </p:cNvPr>
          <p:cNvSpPr/>
          <p:nvPr/>
        </p:nvSpPr>
        <p:spPr>
          <a:xfrm>
            <a:off x="6218228" y="1792850"/>
            <a:ext cx="1027681" cy="108454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V</a:t>
            </a:r>
            <a:endParaRPr lang="es-ES" sz="6000" dirty="0">
              <a:latin typeface="Arial Black" panose="020B0A04020102020204" pitchFamily="34" charset="0"/>
            </a:endParaRPr>
          </a:p>
        </p:txBody>
      </p:sp>
      <p:sp>
        <p:nvSpPr>
          <p:cNvPr id="3" name="Elipse 2">
            <a:extLst>
              <a:ext uri="{FF2B5EF4-FFF2-40B4-BE49-F238E27FC236}">
                <a16:creationId xmlns:a16="http://schemas.microsoft.com/office/drawing/2014/main" id="{98CBD2B4-3B8E-9369-2FD4-94F0D4D2BFEB}"/>
              </a:ext>
            </a:extLst>
          </p:cNvPr>
          <p:cNvSpPr/>
          <p:nvPr/>
        </p:nvSpPr>
        <p:spPr>
          <a:xfrm>
            <a:off x="7297522" y="1818145"/>
            <a:ext cx="1027681" cy="108454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O</a:t>
            </a:r>
            <a:endParaRPr lang="es-ES" sz="6000" dirty="0">
              <a:latin typeface="Arial Black" panose="020B0A040201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0572765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9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81" name="Google Shape;6981;p32"/>
          <p:cNvSpPr/>
          <p:nvPr/>
        </p:nvSpPr>
        <p:spPr>
          <a:xfrm>
            <a:off x="5409525" y="1232500"/>
            <a:ext cx="1161300" cy="1161300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 w="38100" cap="flat" cmpd="sng">
            <a:solidFill>
              <a:schemeClr val="accent5"/>
            </a:solidFill>
            <a:prstDash val="solid"/>
            <a:round/>
            <a:headEnd type="none" w="sm" len="sm"/>
            <a:tailEnd type="none" w="sm" len="sm"/>
          </a:ln>
          <a:effectLst>
            <a:outerShdw dist="47625" dir="3600000" algn="bl" rotWithShape="0">
              <a:srgbClr val="000000">
                <a:alpha val="2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82" name="Google Shape;6982;p32"/>
          <p:cNvSpPr txBox="1">
            <a:spLocks noGrp="1"/>
          </p:cNvSpPr>
          <p:nvPr>
            <p:ph type="title"/>
          </p:nvPr>
        </p:nvSpPr>
        <p:spPr>
          <a:xfrm>
            <a:off x="3636525" y="2352950"/>
            <a:ext cx="4707300" cy="1161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CUARTA PALABRA</a:t>
            </a:r>
            <a:endParaRPr dirty="0"/>
          </a:p>
        </p:txBody>
      </p:sp>
      <p:sp>
        <p:nvSpPr>
          <p:cNvPr id="6983" name="Google Shape;6983;p32"/>
          <p:cNvSpPr txBox="1">
            <a:spLocks noGrp="1"/>
          </p:cNvSpPr>
          <p:nvPr>
            <p:ph type="title" idx="2"/>
          </p:nvPr>
        </p:nvSpPr>
        <p:spPr>
          <a:xfrm>
            <a:off x="5532975" y="1467692"/>
            <a:ext cx="914400" cy="690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4</a:t>
            </a:r>
            <a:endParaRPr dirty="0"/>
          </a:p>
        </p:txBody>
      </p:sp>
      <p:grpSp>
        <p:nvGrpSpPr>
          <p:cNvPr id="6985" name="Google Shape;6985;p32"/>
          <p:cNvGrpSpPr/>
          <p:nvPr/>
        </p:nvGrpSpPr>
        <p:grpSpPr>
          <a:xfrm rot="542285">
            <a:off x="2764939" y="1463097"/>
            <a:ext cx="852322" cy="914420"/>
            <a:chOff x="2423600" y="-1786450"/>
            <a:chExt cx="1547885" cy="1665834"/>
          </a:xfrm>
        </p:grpSpPr>
        <p:sp>
          <p:nvSpPr>
            <p:cNvPr id="6986" name="Google Shape;6986;p32"/>
            <p:cNvSpPr/>
            <p:nvPr/>
          </p:nvSpPr>
          <p:spPr>
            <a:xfrm>
              <a:off x="2423600" y="-1786450"/>
              <a:ext cx="1547885" cy="1665834"/>
            </a:xfrm>
            <a:custGeom>
              <a:avLst/>
              <a:gdLst/>
              <a:ahLst/>
              <a:cxnLst/>
              <a:rect l="l" t="t" r="r" b="b"/>
              <a:pathLst>
                <a:path w="45013" h="48443" extrusionOk="0">
                  <a:moveTo>
                    <a:pt x="23632" y="0"/>
                  </a:moveTo>
                  <a:lnTo>
                    <a:pt x="23422" y="21"/>
                  </a:lnTo>
                  <a:lnTo>
                    <a:pt x="23212" y="84"/>
                  </a:lnTo>
                  <a:lnTo>
                    <a:pt x="22685" y="316"/>
                  </a:lnTo>
                  <a:lnTo>
                    <a:pt x="22180" y="589"/>
                  </a:lnTo>
                  <a:lnTo>
                    <a:pt x="21675" y="884"/>
                  </a:lnTo>
                  <a:lnTo>
                    <a:pt x="21191" y="1242"/>
                  </a:lnTo>
                  <a:lnTo>
                    <a:pt x="20749" y="1621"/>
                  </a:lnTo>
                  <a:lnTo>
                    <a:pt x="20308" y="2020"/>
                  </a:lnTo>
                  <a:lnTo>
                    <a:pt x="19887" y="2441"/>
                  </a:lnTo>
                  <a:lnTo>
                    <a:pt x="19508" y="2904"/>
                  </a:lnTo>
                  <a:lnTo>
                    <a:pt x="19592" y="2610"/>
                  </a:lnTo>
                  <a:lnTo>
                    <a:pt x="19802" y="1852"/>
                  </a:lnTo>
                  <a:lnTo>
                    <a:pt x="19845" y="1705"/>
                  </a:lnTo>
                  <a:lnTo>
                    <a:pt x="19845" y="1536"/>
                  </a:lnTo>
                  <a:lnTo>
                    <a:pt x="19845" y="1368"/>
                  </a:lnTo>
                  <a:lnTo>
                    <a:pt x="19824" y="1221"/>
                  </a:lnTo>
                  <a:lnTo>
                    <a:pt x="19781" y="1052"/>
                  </a:lnTo>
                  <a:lnTo>
                    <a:pt x="19739" y="905"/>
                  </a:lnTo>
                  <a:lnTo>
                    <a:pt x="19655" y="779"/>
                  </a:lnTo>
                  <a:lnTo>
                    <a:pt x="19571" y="632"/>
                  </a:lnTo>
                  <a:lnTo>
                    <a:pt x="19403" y="463"/>
                  </a:lnTo>
                  <a:lnTo>
                    <a:pt x="19213" y="316"/>
                  </a:lnTo>
                  <a:lnTo>
                    <a:pt x="19003" y="211"/>
                  </a:lnTo>
                  <a:lnTo>
                    <a:pt x="18771" y="127"/>
                  </a:lnTo>
                  <a:lnTo>
                    <a:pt x="18540" y="84"/>
                  </a:lnTo>
                  <a:lnTo>
                    <a:pt x="18287" y="84"/>
                  </a:lnTo>
                  <a:lnTo>
                    <a:pt x="18056" y="127"/>
                  </a:lnTo>
                  <a:lnTo>
                    <a:pt x="17803" y="211"/>
                  </a:lnTo>
                  <a:lnTo>
                    <a:pt x="17298" y="484"/>
                  </a:lnTo>
                  <a:lnTo>
                    <a:pt x="16793" y="779"/>
                  </a:lnTo>
                  <a:lnTo>
                    <a:pt x="16309" y="1116"/>
                  </a:lnTo>
                  <a:lnTo>
                    <a:pt x="15867" y="1494"/>
                  </a:lnTo>
                  <a:lnTo>
                    <a:pt x="15425" y="1915"/>
                  </a:lnTo>
                  <a:lnTo>
                    <a:pt x="15026" y="2378"/>
                  </a:lnTo>
                  <a:lnTo>
                    <a:pt x="14647" y="2862"/>
                  </a:lnTo>
                  <a:lnTo>
                    <a:pt x="14289" y="3409"/>
                  </a:lnTo>
                  <a:lnTo>
                    <a:pt x="13952" y="3977"/>
                  </a:lnTo>
                  <a:lnTo>
                    <a:pt x="13637" y="4567"/>
                  </a:lnTo>
                  <a:lnTo>
                    <a:pt x="13342" y="5219"/>
                  </a:lnTo>
                  <a:lnTo>
                    <a:pt x="13090" y="5892"/>
                  </a:lnTo>
                  <a:lnTo>
                    <a:pt x="12837" y="6629"/>
                  </a:lnTo>
                  <a:lnTo>
                    <a:pt x="12627" y="7365"/>
                  </a:lnTo>
                  <a:lnTo>
                    <a:pt x="12437" y="8165"/>
                  </a:lnTo>
                  <a:lnTo>
                    <a:pt x="12269" y="8986"/>
                  </a:lnTo>
                  <a:lnTo>
                    <a:pt x="12122" y="8712"/>
                  </a:lnTo>
                  <a:lnTo>
                    <a:pt x="11953" y="8418"/>
                  </a:lnTo>
                  <a:lnTo>
                    <a:pt x="11785" y="8144"/>
                  </a:lnTo>
                  <a:lnTo>
                    <a:pt x="11596" y="7892"/>
                  </a:lnTo>
                  <a:lnTo>
                    <a:pt x="11385" y="7639"/>
                  </a:lnTo>
                  <a:lnTo>
                    <a:pt x="11175" y="7386"/>
                  </a:lnTo>
                  <a:lnTo>
                    <a:pt x="10943" y="7155"/>
                  </a:lnTo>
                  <a:lnTo>
                    <a:pt x="10691" y="6924"/>
                  </a:lnTo>
                  <a:lnTo>
                    <a:pt x="10459" y="6734"/>
                  </a:lnTo>
                  <a:lnTo>
                    <a:pt x="10186" y="6524"/>
                  </a:lnTo>
                  <a:lnTo>
                    <a:pt x="9912" y="6355"/>
                  </a:lnTo>
                  <a:lnTo>
                    <a:pt x="9639" y="6187"/>
                  </a:lnTo>
                  <a:lnTo>
                    <a:pt x="9365" y="6040"/>
                  </a:lnTo>
                  <a:lnTo>
                    <a:pt x="9070" y="5913"/>
                  </a:lnTo>
                  <a:lnTo>
                    <a:pt x="8755" y="5808"/>
                  </a:lnTo>
                  <a:lnTo>
                    <a:pt x="8460" y="5703"/>
                  </a:lnTo>
                  <a:lnTo>
                    <a:pt x="8060" y="5619"/>
                  </a:lnTo>
                  <a:lnTo>
                    <a:pt x="7660" y="5556"/>
                  </a:lnTo>
                  <a:lnTo>
                    <a:pt x="7261" y="5514"/>
                  </a:lnTo>
                  <a:lnTo>
                    <a:pt x="6461" y="5514"/>
                  </a:lnTo>
                  <a:lnTo>
                    <a:pt x="6061" y="5556"/>
                  </a:lnTo>
                  <a:lnTo>
                    <a:pt x="5682" y="5619"/>
                  </a:lnTo>
                  <a:lnTo>
                    <a:pt x="5304" y="5724"/>
                  </a:lnTo>
                  <a:lnTo>
                    <a:pt x="4925" y="5829"/>
                  </a:lnTo>
                  <a:lnTo>
                    <a:pt x="4546" y="5977"/>
                  </a:lnTo>
                  <a:lnTo>
                    <a:pt x="4188" y="6145"/>
                  </a:lnTo>
                  <a:lnTo>
                    <a:pt x="3852" y="6334"/>
                  </a:lnTo>
                  <a:lnTo>
                    <a:pt x="3515" y="6545"/>
                  </a:lnTo>
                  <a:lnTo>
                    <a:pt x="3178" y="6776"/>
                  </a:lnTo>
                  <a:lnTo>
                    <a:pt x="2863" y="7029"/>
                  </a:lnTo>
                  <a:lnTo>
                    <a:pt x="2568" y="7302"/>
                  </a:lnTo>
                  <a:lnTo>
                    <a:pt x="2273" y="7618"/>
                  </a:lnTo>
                  <a:lnTo>
                    <a:pt x="2000" y="7934"/>
                  </a:lnTo>
                  <a:lnTo>
                    <a:pt x="1747" y="8270"/>
                  </a:lnTo>
                  <a:lnTo>
                    <a:pt x="1495" y="8649"/>
                  </a:lnTo>
                  <a:lnTo>
                    <a:pt x="1263" y="9049"/>
                  </a:lnTo>
                  <a:lnTo>
                    <a:pt x="1032" y="9512"/>
                  </a:lnTo>
                  <a:lnTo>
                    <a:pt x="821" y="9996"/>
                  </a:lnTo>
                  <a:lnTo>
                    <a:pt x="632" y="10522"/>
                  </a:lnTo>
                  <a:lnTo>
                    <a:pt x="464" y="11069"/>
                  </a:lnTo>
                  <a:lnTo>
                    <a:pt x="316" y="11637"/>
                  </a:lnTo>
                  <a:lnTo>
                    <a:pt x="190" y="12205"/>
                  </a:lnTo>
                  <a:lnTo>
                    <a:pt x="106" y="12795"/>
                  </a:lnTo>
                  <a:lnTo>
                    <a:pt x="43" y="13384"/>
                  </a:lnTo>
                  <a:lnTo>
                    <a:pt x="1" y="13994"/>
                  </a:lnTo>
                  <a:lnTo>
                    <a:pt x="1" y="14583"/>
                  </a:lnTo>
                  <a:lnTo>
                    <a:pt x="43" y="15151"/>
                  </a:lnTo>
                  <a:lnTo>
                    <a:pt x="106" y="15720"/>
                  </a:lnTo>
                  <a:lnTo>
                    <a:pt x="211" y="16267"/>
                  </a:lnTo>
                  <a:lnTo>
                    <a:pt x="358" y="16793"/>
                  </a:lnTo>
                  <a:lnTo>
                    <a:pt x="527" y="17277"/>
                  </a:lnTo>
                  <a:lnTo>
                    <a:pt x="632" y="17529"/>
                  </a:lnTo>
                  <a:lnTo>
                    <a:pt x="758" y="17761"/>
                  </a:lnTo>
                  <a:lnTo>
                    <a:pt x="885" y="17971"/>
                  </a:lnTo>
                  <a:lnTo>
                    <a:pt x="1032" y="18182"/>
                  </a:lnTo>
                  <a:lnTo>
                    <a:pt x="1179" y="18371"/>
                  </a:lnTo>
                  <a:lnTo>
                    <a:pt x="1326" y="18561"/>
                  </a:lnTo>
                  <a:lnTo>
                    <a:pt x="1495" y="18729"/>
                  </a:lnTo>
                  <a:lnTo>
                    <a:pt x="1663" y="18897"/>
                  </a:lnTo>
                  <a:lnTo>
                    <a:pt x="1853" y="19045"/>
                  </a:lnTo>
                  <a:lnTo>
                    <a:pt x="2042" y="19192"/>
                  </a:lnTo>
                  <a:lnTo>
                    <a:pt x="2231" y="19318"/>
                  </a:lnTo>
                  <a:lnTo>
                    <a:pt x="2442" y="19423"/>
                  </a:lnTo>
                  <a:lnTo>
                    <a:pt x="2652" y="19529"/>
                  </a:lnTo>
                  <a:lnTo>
                    <a:pt x="2884" y="19613"/>
                  </a:lnTo>
                  <a:lnTo>
                    <a:pt x="3115" y="19697"/>
                  </a:lnTo>
                  <a:lnTo>
                    <a:pt x="3347" y="19760"/>
                  </a:lnTo>
                  <a:lnTo>
                    <a:pt x="3662" y="19907"/>
                  </a:lnTo>
                  <a:lnTo>
                    <a:pt x="3304" y="20560"/>
                  </a:lnTo>
                  <a:lnTo>
                    <a:pt x="2968" y="21191"/>
                  </a:lnTo>
                  <a:lnTo>
                    <a:pt x="2673" y="21864"/>
                  </a:lnTo>
                  <a:lnTo>
                    <a:pt x="2379" y="22538"/>
                  </a:lnTo>
                  <a:lnTo>
                    <a:pt x="2105" y="23232"/>
                  </a:lnTo>
                  <a:lnTo>
                    <a:pt x="1853" y="23927"/>
                  </a:lnTo>
                  <a:lnTo>
                    <a:pt x="1621" y="24621"/>
                  </a:lnTo>
                  <a:lnTo>
                    <a:pt x="1411" y="25336"/>
                  </a:lnTo>
                  <a:lnTo>
                    <a:pt x="1200" y="26052"/>
                  </a:lnTo>
                  <a:lnTo>
                    <a:pt x="1032" y="26788"/>
                  </a:lnTo>
                  <a:lnTo>
                    <a:pt x="885" y="27504"/>
                  </a:lnTo>
                  <a:lnTo>
                    <a:pt x="758" y="28240"/>
                  </a:lnTo>
                  <a:lnTo>
                    <a:pt x="653" y="28998"/>
                  </a:lnTo>
                  <a:lnTo>
                    <a:pt x="569" y="29735"/>
                  </a:lnTo>
                  <a:lnTo>
                    <a:pt x="506" y="30471"/>
                  </a:lnTo>
                  <a:lnTo>
                    <a:pt x="464" y="31229"/>
                  </a:lnTo>
                  <a:lnTo>
                    <a:pt x="443" y="31692"/>
                  </a:lnTo>
                  <a:lnTo>
                    <a:pt x="443" y="32176"/>
                  </a:lnTo>
                  <a:lnTo>
                    <a:pt x="464" y="32639"/>
                  </a:lnTo>
                  <a:lnTo>
                    <a:pt x="506" y="33080"/>
                  </a:lnTo>
                  <a:lnTo>
                    <a:pt x="548" y="33522"/>
                  </a:lnTo>
                  <a:lnTo>
                    <a:pt x="611" y="33964"/>
                  </a:lnTo>
                  <a:lnTo>
                    <a:pt x="674" y="34406"/>
                  </a:lnTo>
                  <a:lnTo>
                    <a:pt x="779" y="34827"/>
                  </a:lnTo>
                  <a:lnTo>
                    <a:pt x="863" y="35248"/>
                  </a:lnTo>
                  <a:lnTo>
                    <a:pt x="990" y="35669"/>
                  </a:lnTo>
                  <a:lnTo>
                    <a:pt x="1116" y="36069"/>
                  </a:lnTo>
                  <a:lnTo>
                    <a:pt x="1263" y="36468"/>
                  </a:lnTo>
                  <a:lnTo>
                    <a:pt x="1411" y="36847"/>
                  </a:lnTo>
                  <a:lnTo>
                    <a:pt x="1579" y="37226"/>
                  </a:lnTo>
                  <a:lnTo>
                    <a:pt x="1747" y="37605"/>
                  </a:lnTo>
                  <a:lnTo>
                    <a:pt x="1937" y="37984"/>
                  </a:lnTo>
                  <a:lnTo>
                    <a:pt x="2126" y="38341"/>
                  </a:lnTo>
                  <a:lnTo>
                    <a:pt x="2337" y="38699"/>
                  </a:lnTo>
                  <a:lnTo>
                    <a:pt x="2568" y="39036"/>
                  </a:lnTo>
                  <a:lnTo>
                    <a:pt x="2799" y="39393"/>
                  </a:lnTo>
                  <a:lnTo>
                    <a:pt x="3283" y="40046"/>
                  </a:lnTo>
                  <a:lnTo>
                    <a:pt x="3831" y="40677"/>
                  </a:lnTo>
                  <a:lnTo>
                    <a:pt x="4399" y="41287"/>
                  </a:lnTo>
                  <a:lnTo>
                    <a:pt x="5009" y="41877"/>
                  </a:lnTo>
                  <a:lnTo>
                    <a:pt x="5640" y="42424"/>
                  </a:lnTo>
                  <a:lnTo>
                    <a:pt x="6314" y="42971"/>
                  </a:lnTo>
                  <a:lnTo>
                    <a:pt x="7008" y="43476"/>
                  </a:lnTo>
                  <a:lnTo>
                    <a:pt x="7745" y="43939"/>
                  </a:lnTo>
                  <a:lnTo>
                    <a:pt x="8502" y="44402"/>
                  </a:lnTo>
                  <a:lnTo>
                    <a:pt x="9260" y="44823"/>
                  </a:lnTo>
                  <a:lnTo>
                    <a:pt x="10059" y="45222"/>
                  </a:lnTo>
                  <a:lnTo>
                    <a:pt x="10880" y="45601"/>
                  </a:lnTo>
                  <a:lnTo>
                    <a:pt x="11722" y="45959"/>
                  </a:lnTo>
                  <a:lnTo>
                    <a:pt x="12564" y="46296"/>
                  </a:lnTo>
                  <a:lnTo>
                    <a:pt x="13426" y="46611"/>
                  </a:lnTo>
                  <a:lnTo>
                    <a:pt x="14289" y="46885"/>
                  </a:lnTo>
                  <a:lnTo>
                    <a:pt x="15173" y="47137"/>
                  </a:lnTo>
                  <a:lnTo>
                    <a:pt x="16078" y="47390"/>
                  </a:lnTo>
                  <a:lnTo>
                    <a:pt x="16962" y="47600"/>
                  </a:lnTo>
                  <a:lnTo>
                    <a:pt x="17866" y="47790"/>
                  </a:lnTo>
                  <a:lnTo>
                    <a:pt x="18750" y="47958"/>
                  </a:lnTo>
                  <a:lnTo>
                    <a:pt x="19655" y="48105"/>
                  </a:lnTo>
                  <a:lnTo>
                    <a:pt x="20770" y="48253"/>
                  </a:lnTo>
                  <a:lnTo>
                    <a:pt x="21907" y="48358"/>
                  </a:lnTo>
                  <a:lnTo>
                    <a:pt x="23043" y="48421"/>
                  </a:lnTo>
                  <a:lnTo>
                    <a:pt x="24201" y="48442"/>
                  </a:lnTo>
                  <a:lnTo>
                    <a:pt x="25063" y="48421"/>
                  </a:lnTo>
                  <a:lnTo>
                    <a:pt x="25905" y="48400"/>
                  </a:lnTo>
                  <a:lnTo>
                    <a:pt x="26768" y="48337"/>
                  </a:lnTo>
                  <a:lnTo>
                    <a:pt x="27589" y="48253"/>
                  </a:lnTo>
                  <a:lnTo>
                    <a:pt x="28409" y="48169"/>
                  </a:lnTo>
                  <a:lnTo>
                    <a:pt x="29209" y="48042"/>
                  </a:lnTo>
                  <a:lnTo>
                    <a:pt x="29987" y="47895"/>
                  </a:lnTo>
                  <a:lnTo>
                    <a:pt x="30766" y="47748"/>
                  </a:lnTo>
                  <a:lnTo>
                    <a:pt x="31524" y="47558"/>
                  </a:lnTo>
                  <a:lnTo>
                    <a:pt x="32281" y="47348"/>
                  </a:lnTo>
                  <a:lnTo>
                    <a:pt x="32997" y="47137"/>
                  </a:lnTo>
                  <a:lnTo>
                    <a:pt x="33712" y="46885"/>
                  </a:lnTo>
                  <a:lnTo>
                    <a:pt x="34407" y="46632"/>
                  </a:lnTo>
                  <a:lnTo>
                    <a:pt x="35080" y="46338"/>
                  </a:lnTo>
                  <a:lnTo>
                    <a:pt x="35753" y="46043"/>
                  </a:lnTo>
                  <a:lnTo>
                    <a:pt x="36385" y="45728"/>
                  </a:lnTo>
                  <a:lnTo>
                    <a:pt x="37016" y="45391"/>
                  </a:lnTo>
                  <a:lnTo>
                    <a:pt x="37626" y="45033"/>
                  </a:lnTo>
                  <a:lnTo>
                    <a:pt x="38215" y="44654"/>
                  </a:lnTo>
                  <a:lnTo>
                    <a:pt x="38763" y="44254"/>
                  </a:lnTo>
                  <a:lnTo>
                    <a:pt x="39310" y="43855"/>
                  </a:lnTo>
                  <a:lnTo>
                    <a:pt x="39836" y="43434"/>
                  </a:lnTo>
                  <a:lnTo>
                    <a:pt x="40341" y="42971"/>
                  </a:lnTo>
                  <a:lnTo>
                    <a:pt x="40825" y="42508"/>
                  </a:lnTo>
                  <a:lnTo>
                    <a:pt x="41288" y="42045"/>
                  </a:lnTo>
                  <a:lnTo>
                    <a:pt x="41730" y="41540"/>
                  </a:lnTo>
                  <a:lnTo>
                    <a:pt x="42151" y="41035"/>
                  </a:lnTo>
                  <a:lnTo>
                    <a:pt x="42529" y="40509"/>
                  </a:lnTo>
                  <a:lnTo>
                    <a:pt x="42908" y="39962"/>
                  </a:lnTo>
                  <a:lnTo>
                    <a:pt x="43245" y="39393"/>
                  </a:lnTo>
                  <a:lnTo>
                    <a:pt x="43560" y="38825"/>
                  </a:lnTo>
                  <a:lnTo>
                    <a:pt x="43855" y="38215"/>
                  </a:lnTo>
                  <a:lnTo>
                    <a:pt x="44086" y="37710"/>
                  </a:lnTo>
                  <a:lnTo>
                    <a:pt x="44297" y="37184"/>
                  </a:lnTo>
                  <a:lnTo>
                    <a:pt x="44465" y="36658"/>
                  </a:lnTo>
                  <a:lnTo>
                    <a:pt x="44634" y="36132"/>
                  </a:lnTo>
                  <a:lnTo>
                    <a:pt x="44760" y="35585"/>
                  </a:lnTo>
                  <a:lnTo>
                    <a:pt x="44844" y="35059"/>
                  </a:lnTo>
                  <a:lnTo>
                    <a:pt x="44928" y="34511"/>
                  </a:lnTo>
                  <a:lnTo>
                    <a:pt x="44970" y="33943"/>
                  </a:lnTo>
                  <a:lnTo>
                    <a:pt x="45012" y="33396"/>
                  </a:lnTo>
                  <a:lnTo>
                    <a:pt x="45012" y="32828"/>
                  </a:lnTo>
                  <a:lnTo>
                    <a:pt x="44991" y="32281"/>
                  </a:lnTo>
                  <a:lnTo>
                    <a:pt x="44928" y="31713"/>
                  </a:lnTo>
                  <a:lnTo>
                    <a:pt x="44865" y="31144"/>
                  </a:lnTo>
                  <a:lnTo>
                    <a:pt x="44760" y="30555"/>
                  </a:lnTo>
                  <a:lnTo>
                    <a:pt x="44634" y="29987"/>
                  </a:lnTo>
                  <a:lnTo>
                    <a:pt x="44486" y="29419"/>
                  </a:lnTo>
                  <a:lnTo>
                    <a:pt x="44318" y="28830"/>
                  </a:lnTo>
                  <a:lnTo>
                    <a:pt x="44108" y="28240"/>
                  </a:lnTo>
                  <a:lnTo>
                    <a:pt x="43897" y="27672"/>
                  </a:lnTo>
                  <a:lnTo>
                    <a:pt x="43645" y="27083"/>
                  </a:lnTo>
                  <a:lnTo>
                    <a:pt x="43371" y="26494"/>
                  </a:lnTo>
                  <a:lnTo>
                    <a:pt x="43076" y="25905"/>
                  </a:lnTo>
                  <a:lnTo>
                    <a:pt x="42761" y="25315"/>
                  </a:lnTo>
                  <a:lnTo>
                    <a:pt x="42424" y="24726"/>
                  </a:lnTo>
                  <a:lnTo>
                    <a:pt x="42045" y="24116"/>
                  </a:lnTo>
                  <a:lnTo>
                    <a:pt x="41645" y="23527"/>
                  </a:lnTo>
                  <a:lnTo>
                    <a:pt x="41246" y="22938"/>
                  </a:lnTo>
                  <a:lnTo>
                    <a:pt x="40804" y="22348"/>
                  </a:lnTo>
                  <a:lnTo>
                    <a:pt x="40341" y="21759"/>
                  </a:lnTo>
                  <a:lnTo>
                    <a:pt x="39836" y="21170"/>
                  </a:lnTo>
                  <a:lnTo>
                    <a:pt x="39331" y="20560"/>
                  </a:lnTo>
                  <a:lnTo>
                    <a:pt x="38784" y="19970"/>
                  </a:lnTo>
                  <a:lnTo>
                    <a:pt x="38678" y="19781"/>
                  </a:lnTo>
                  <a:lnTo>
                    <a:pt x="38531" y="19613"/>
                  </a:lnTo>
                  <a:lnTo>
                    <a:pt x="38384" y="19465"/>
                  </a:lnTo>
                  <a:lnTo>
                    <a:pt x="38194" y="19339"/>
                  </a:lnTo>
                  <a:lnTo>
                    <a:pt x="38131" y="19276"/>
                  </a:lnTo>
                  <a:lnTo>
                    <a:pt x="38405" y="19023"/>
                  </a:lnTo>
                  <a:lnTo>
                    <a:pt x="38678" y="18729"/>
                  </a:lnTo>
                  <a:lnTo>
                    <a:pt x="38910" y="18434"/>
                  </a:lnTo>
                  <a:lnTo>
                    <a:pt x="39120" y="18119"/>
                  </a:lnTo>
                  <a:lnTo>
                    <a:pt x="39310" y="17782"/>
                  </a:lnTo>
                  <a:lnTo>
                    <a:pt x="39478" y="17445"/>
                  </a:lnTo>
                  <a:lnTo>
                    <a:pt x="39625" y="17066"/>
                  </a:lnTo>
                  <a:lnTo>
                    <a:pt x="39752" y="16709"/>
                  </a:lnTo>
                  <a:lnTo>
                    <a:pt x="39857" y="16330"/>
                  </a:lnTo>
                  <a:lnTo>
                    <a:pt x="39941" y="15930"/>
                  </a:lnTo>
                  <a:lnTo>
                    <a:pt x="40004" y="15530"/>
                  </a:lnTo>
                  <a:lnTo>
                    <a:pt x="40025" y="15151"/>
                  </a:lnTo>
                  <a:lnTo>
                    <a:pt x="40046" y="14752"/>
                  </a:lnTo>
                  <a:lnTo>
                    <a:pt x="40046" y="14352"/>
                  </a:lnTo>
                  <a:lnTo>
                    <a:pt x="40025" y="13973"/>
                  </a:lnTo>
                  <a:lnTo>
                    <a:pt x="40004" y="13594"/>
                  </a:lnTo>
                  <a:lnTo>
                    <a:pt x="39899" y="12963"/>
                  </a:lnTo>
                  <a:lnTo>
                    <a:pt x="39752" y="12353"/>
                  </a:lnTo>
                  <a:lnTo>
                    <a:pt x="39562" y="11785"/>
                  </a:lnTo>
                  <a:lnTo>
                    <a:pt x="39352" y="11237"/>
                  </a:lnTo>
                  <a:lnTo>
                    <a:pt x="39099" y="10711"/>
                  </a:lnTo>
                  <a:lnTo>
                    <a:pt x="38826" y="10206"/>
                  </a:lnTo>
                  <a:lnTo>
                    <a:pt x="38531" y="9743"/>
                  </a:lnTo>
                  <a:lnTo>
                    <a:pt x="38236" y="9301"/>
                  </a:lnTo>
                  <a:lnTo>
                    <a:pt x="37900" y="8881"/>
                  </a:lnTo>
                  <a:lnTo>
                    <a:pt x="37584" y="8481"/>
                  </a:lnTo>
                  <a:lnTo>
                    <a:pt x="37247" y="8123"/>
                  </a:lnTo>
                  <a:lnTo>
                    <a:pt x="36911" y="7786"/>
                  </a:lnTo>
                  <a:lnTo>
                    <a:pt x="36595" y="7471"/>
                  </a:lnTo>
                  <a:lnTo>
                    <a:pt x="36279" y="7197"/>
                  </a:lnTo>
                  <a:lnTo>
                    <a:pt x="35711" y="6713"/>
                  </a:lnTo>
                  <a:lnTo>
                    <a:pt x="35375" y="6482"/>
                  </a:lnTo>
                  <a:lnTo>
                    <a:pt x="34933" y="6187"/>
                  </a:lnTo>
                  <a:lnTo>
                    <a:pt x="34407" y="5871"/>
                  </a:lnTo>
                  <a:lnTo>
                    <a:pt x="34112" y="5703"/>
                  </a:lnTo>
                  <a:lnTo>
                    <a:pt x="33796" y="5556"/>
                  </a:lnTo>
                  <a:lnTo>
                    <a:pt x="33460" y="5387"/>
                  </a:lnTo>
                  <a:lnTo>
                    <a:pt x="33102" y="5261"/>
                  </a:lnTo>
                  <a:lnTo>
                    <a:pt x="32744" y="5135"/>
                  </a:lnTo>
                  <a:lnTo>
                    <a:pt x="32365" y="5030"/>
                  </a:lnTo>
                  <a:lnTo>
                    <a:pt x="31966" y="4924"/>
                  </a:lnTo>
                  <a:lnTo>
                    <a:pt x="31566" y="4861"/>
                  </a:lnTo>
                  <a:lnTo>
                    <a:pt x="31145" y="4819"/>
                  </a:lnTo>
                  <a:lnTo>
                    <a:pt x="30724" y="4798"/>
                  </a:lnTo>
                  <a:lnTo>
                    <a:pt x="30261" y="4819"/>
                  </a:lnTo>
                  <a:lnTo>
                    <a:pt x="29819" y="4882"/>
                  </a:lnTo>
                  <a:lnTo>
                    <a:pt x="29398" y="4966"/>
                  </a:lnTo>
                  <a:lnTo>
                    <a:pt x="28998" y="5093"/>
                  </a:lnTo>
                  <a:lnTo>
                    <a:pt x="28599" y="5261"/>
                  </a:lnTo>
                  <a:lnTo>
                    <a:pt x="28220" y="5450"/>
                  </a:lnTo>
                  <a:lnTo>
                    <a:pt x="27862" y="5682"/>
                  </a:lnTo>
                  <a:lnTo>
                    <a:pt x="27504" y="5956"/>
                  </a:lnTo>
                  <a:lnTo>
                    <a:pt x="27273" y="6187"/>
                  </a:lnTo>
                  <a:lnTo>
                    <a:pt x="27020" y="6418"/>
                  </a:lnTo>
                  <a:lnTo>
                    <a:pt x="27315" y="5640"/>
                  </a:lnTo>
                  <a:lnTo>
                    <a:pt x="27589" y="4840"/>
                  </a:lnTo>
                  <a:lnTo>
                    <a:pt x="27631" y="4672"/>
                  </a:lnTo>
                  <a:lnTo>
                    <a:pt x="27652" y="4525"/>
                  </a:lnTo>
                  <a:lnTo>
                    <a:pt x="27652" y="4356"/>
                  </a:lnTo>
                  <a:lnTo>
                    <a:pt x="27631" y="4188"/>
                  </a:lnTo>
                  <a:lnTo>
                    <a:pt x="27589" y="4020"/>
                  </a:lnTo>
                  <a:lnTo>
                    <a:pt x="27546" y="3872"/>
                  </a:lnTo>
                  <a:lnTo>
                    <a:pt x="27462" y="3725"/>
                  </a:lnTo>
                  <a:lnTo>
                    <a:pt x="27357" y="3578"/>
                  </a:lnTo>
                  <a:lnTo>
                    <a:pt x="27231" y="3409"/>
                  </a:lnTo>
                  <a:lnTo>
                    <a:pt x="27062" y="3262"/>
                  </a:lnTo>
                  <a:lnTo>
                    <a:pt x="26873" y="3157"/>
                  </a:lnTo>
                  <a:lnTo>
                    <a:pt x="26663" y="3052"/>
                  </a:lnTo>
                  <a:lnTo>
                    <a:pt x="26452" y="3009"/>
                  </a:lnTo>
                  <a:lnTo>
                    <a:pt x="26242" y="2967"/>
                  </a:lnTo>
                  <a:lnTo>
                    <a:pt x="26031" y="2988"/>
                  </a:lnTo>
                  <a:lnTo>
                    <a:pt x="25800" y="3031"/>
                  </a:lnTo>
                  <a:lnTo>
                    <a:pt x="25421" y="3136"/>
                  </a:lnTo>
                  <a:lnTo>
                    <a:pt x="25063" y="3283"/>
                  </a:lnTo>
                  <a:lnTo>
                    <a:pt x="24727" y="3451"/>
                  </a:lnTo>
                  <a:lnTo>
                    <a:pt x="24390" y="3641"/>
                  </a:lnTo>
                  <a:lnTo>
                    <a:pt x="24621" y="3178"/>
                  </a:lnTo>
                  <a:lnTo>
                    <a:pt x="24832" y="2694"/>
                  </a:lnTo>
                  <a:lnTo>
                    <a:pt x="24916" y="2420"/>
                  </a:lnTo>
                  <a:lnTo>
                    <a:pt x="25000" y="2147"/>
                  </a:lnTo>
                  <a:lnTo>
                    <a:pt x="25063" y="1852"/>
                  </a:lnTo>
                  <a:lnTo>
                    <a:pt x="25105" y="1557"/>
                  </a:lnTo>
                  <a:lnTo>
                    <a:pt x="25105" y="1410"/>
                  </a:lnTo>
                  <a:lnTo>
                    <a:pt x="25105" y="1284"/>
                  </a:lnTo>
                  <a:lnTo>
                    <a:pt x="25084" y="1137"/>
                  </a:lnTo>
                  <a:lnTo>
                    <a:pt x="25042" y="989"/>
                  </a:lnTo>
                  <a:lnTo>
                    <a:pt x="25000" y="863"/>
                  </a:lnTo>
                  <a:lnTo>
                    <a:pt x="24937" y="737"/>
                  </a:lnTo>
                  <a:lnTo>
                    <a:pt x="24853" y="611"/>
                  </a:lnTo>
                  <a:lnTo>
                    <a:pt x="24769" y="484"/>
                  </a:lnTo>
                  <a:lnTo>
                    <a:pt x="24621" y="337"/>
                  </a:lnTo>
                  <a:lnTo>
                    <a:pt x="24432" y="211"/>
                  </a:lnTo>
                  <a:lnTo>
                    <a:pt x="24243" y="127"/>
                  </a:lnTo>
                  <a:lnTo>
                    <a:pt x="24032" y="42"/>
                  </a:lnTo>
                  <a:lnTo>
                    <a:pt x="23843" y="21"/>
                  </a:lnTo>
                  <a:lnTo>
                    <a:pt x="2363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dist="95250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7" name="Google Shape;6987;p32"/>
            <p:cNvSpPr/>
            <p:nvPr/>
          </p:nvSpPr>
          <p:spPr>
            <a:xfrm>
              <a:off x="2517682" y="-1716989"/>
              <a:ext cx="1374193" cy="1508786"/>
            </a:xfrm>
            <a:custGeom>
              <a:avLst/>
              <a:gdLst/>
              <a:ahLst/>
              <a:cxnLst/>
              <a:rect l="l" t="t" r="r" b="b"/>
              <a:pathLst>
                <a:path w="39962" h="43876" extrusionOk="0">
                  <a:moveTo>
                    <a:pt x="20476" y="0"/>
                  </a:moveTo>
                  <a:lnTo>
                    <a:pt x="20097" y="232"/>
                  </a:lnTo>
                  <a:lnTo>
                    <a:pt x="19739" y="463"/>
                  </a:lnTo>
                  <a:lnTo>
                    <a:pt x="19402" y="737"/>
                  </a:lnTo>
                  <a:lnTo>
                    <a:pt x="19066" y="1032"/>
                  </a:lnTo>
                  <a:lnTo>
                    <a:pt x="18771" y="1326"/>
                  </a:lnTo>
                  <a:lnTo>
                    <a:pt x="18476" y="1663"/>
                  </a:lnTo>
                  <a:lnTo>
                    <a:pt x="18203" y="2000"/>
                  </a:lnTo>
                  <a:lnTo>
                    <a:pt x="17950" y="2336"/>
                  </a:lnTo>
                  <a:lnTo>
                    <a:pt x="17445" y="3073"/>
                  </a:lnTo>
                  <a:lnTo>
                    <a:pt x="16961" y="3809"/>
                  </a:lnTo>
                  <a:lnTo>
                    <a:pt x="16477" y="4546"/>
                  </a:lnTo>
                  <a:lnTo>
                    <a:pt x="15993" y="5261"/>
                  </a:lnTo>
                  <a:lnTo>
                    <a:pt x="15951" y="5303"/>
                  </a:lnTo>
                  <a:lnTo>
                    <a:pt x="15888" y="5324"/>
                  </a:lnTo>
                  <a:lnTo>
                    <a:pt x="15825" y="5345"/>
                  </a:lnTo>
                  <a:lnTo>
                    <a:pt x="15762" y="5324"/>
                  </a:lnTo>
                  <a:lnTo>
                    <a:pt x="15699" y="5303"/>
                  </a:lnTo>
                  <a:lnTo>
                    <a:pt x="15657" y="5240"/>
                  </a:lnTo>
                  <a:lnTo>
                    <a:pt x="15657" y="5177"/>
                  </a:lnTo>
                  <a:lnTo>
                    <a:pt x="15657" y="5114"/>
                  </a:lnTo>
                  <a:lnTo>
                    <a:pt x="15678" y="5051"/>
                  </a:lnTo>
                  <a:lnTo>
                    <a:pt x="15657" y="5051"/>
                  </a:lnTo>
                  <a:lnTo>
                    <a:pt x="15467" y="4777"/>
                  </a:lnTo>
                  <a:lnTo>
                    <a:pt x="15320" y="4483"/>
                  </a:lnTo>
                  <a:lnTo>
                    <a:pt x="15194" y="4209"/>
                  </a:lnTo>
                  <a:lnTo>
                    <a:pt x="15088" y="3914"/>
                  </a:lnTo>
                  <a:lnTo>
                    <a:pt x="15004" y="3599"/>
                  </a:lnTo>
                  <a:lnTo>
                    <a:pt x="14941" y="3304"/>
                  </a:lnTo>
                  <a:lnTo>
                    <a:pt x="14899" y="3010"/>
                  </a:lnTo>
                  <a:lnTo>
                    <a:pt x="14878" y="2694"/>
                  </a:lnTo>
                  <a:lnTo>
                    <a:pt x="14878" y="2378"/>
                  </a:lnTo>
                  <a:lnTo>
                    <a:pt x="14878" y="2063"/>
                  </a:lnTo>
                  <a:lnTo>
                    <a:pt x="14941" y="1452"/>
                  </a:lnTo>
                  <a:lnTo>
                    <a:pt x="15046" y="821"/>
                  </a:lnTo>
                  <a:lnTo>
                    <a:pt x="15173" y="190"/>
                  </a:lnTo>
                  <a:lnTo>
                    <a:pt x="14941" y="358"/>
                  </a:lnTo>
                  <a:lnTo>
                    <a:pt x="14731" y="527"/>
                  </a:lnTo>
                  <a:lnTo>
                    <a:pt x="14331" y="905"/>
                  </a:lnTo>
                  <a:lnTo>
                    <a:pt x="13973" y="1305"/>
                  </a:lnTo>
                  <a:lnTo>
                    <a:pt x="13636" y="1726"/>
                  </a:lnTo>
                  <a:lnTo>
                    <a:pt x="13300" y="2168"/>
                  </a:lnTo>
                  <a:lnTo>
                    <a:pt x="13005" y="2652"/>
                  </a:lnTo>
                  <a:lnTo>
                    <a:pt x="12732" y="3115"/>
                  </a:lnTo>
                  <a:lnTo>
                    <a:pt x="12458" y="3620"/>
                  </a:lnTo>
                  <a:lnTo>
                    <a:pt x="12311" y="3872"/>
                  </a:lnTo>
                  <a:lnTo>
                    <a:pt x="12205" y="4125"/>
                  </a:lnTo>
                  <a:lnTo>
                    <a:pt x="11995" y="4630"/>
                  </a:lnTo>
                  <a:lnTo>
                    <a:pt x="11827" y="5156"/>
                  </a:lnTo>
                  <a:lnTo>
                    <a:pt x="11679" y="5682"/>
                  </a:lnTo>
                  <a:lnTo>
                    <a:pt x="11448" y="6713"/>
                  </a:lnTo>
                  <a:lnTo>
                    <a:pt x="11322" y="7260"/>
                  </a:lnTo>
                  <a:lnTo>
                    <a:pt x="11174" y="7786"/>
                  </a:lnTo>
                  <a:lnTo>
                    <a:pt x="13152" y="5914"/>
                  </a:lnTo>
                  <a:lnTo>
                    <a:pt x="13216" y="5893"/>
                  </a:lnTo>
                  <a:lnTo>
                    <a:pt x="13237" y="5914"/>
                  </a:lnTo>
                  <a:lnTo>
                    <a:pt x="13258" y="5956"/>
                  </a:lnTo>
                  <a:lnTo>
                    <a:pt x="13258" y="5998"/>
                  </a:lnTo>
                  <a:lnTo>
                    <a:pt x="11027" y="8313"/>
                  </a:lnTo>
                  <a:lnTo>
                    <a:pt x="10985" y="8397"/>
                  </a:lnTo>
                  <a:lnTo>
                    <a:pt x="10943" y="8481"/>
                  </a:lnTo>
                  <a:lnTo>
                    <a:pt x="10880" y="8544"/>
                  </a:lnTo>
                  <a:lnTo>
                    <a:pt x="10817" y="8586"/>
                  </a:lnTo>
                  <a:lnTo>
                    <a:pt x="10732" y="8607"/>
                  </a:lnTo>
                  <a:lnTo>
                    <a:pt x="9807" y="9596"/>
                  </a:lnTo>
                  <a:lnTo>
                    <a:pt x="8860" y="10627"/>
                  </a:lnTo>
                  <a:lnTo>
                    <a:pt x="8839" y="10712"/>
                  </a:lnTo>
                  <a:lnTo>
                    <a:pt x="8817" y="10754"/>
                  </a:lnTo>
                  <a:lnTo>
                    <a:pt x="8796" y="10775"/>
                  </a:lnTo>
                  <a:lnTo>
                    <a:pt x="8712" y="10796"/>
                  </a:lnTo>
                  <a:lnTo>
                    <a:pt x="7786" y="11848"/>
                  </a:lnTo>
                  <a:lnTo>
                    <a:pt x="6860" y="12942"/>
                  </a:lnTo>
                  <a:lnTo>
                    <a:pt x="5977" y="14057"/>
                  </a:lnTo>
                  <a:lnTo>
                    <a:pt x="5114" y="15194"/>
                  </a:lnTo>
                  <a:lnTo>
                    <a:pt x="4714" y="15762"/>
                  </a:lnTo>
                  <a:lnTo>
                    <a:pt x="4314" y="16330"/>
                  </a:lnTo>
                  <a:lnTo>
                    <a:pt x="3914" y="16919"/>
                  </a:lnTo>
                  <a:lnTo>
                    <a:pt x="3536" y="17509"/>
                  </a:lnTo>
                  <a:lnTo>
                    <a:pt x="3178" y="18119"/>
                  </a:lnTo>
                  <a:lnTo>
                    <a:pt x="2841" y="18729"/>
                  </a:lnTo>
                  <a:lnTo>
                    <a:pt x="2504" y="19339"/>
                  </a:lnTo>
                  <a:lnTo>
                    <a:pt x="2189" y="19950"/>
                  </a:lnTo>
                  <a:lnTo>
                    <a:pt x="1894" y="20581"/>
                  </a:lnTo>
                  <a:lnTo>
                    <a:pt x="1600" y="21212"/>
                  </a:lnTo>
                  <a:lnTo>
                    <a:pt x="1347" y="21843"/>
                  </a:lnTo>
                  <a:lnTo>
                    <a:pt x="1116" y="22496"/>
                  </a:lnTo>
                  <a:lnTo>
                    <a:pt x="884" y="23148"/>
                  </a:lnTo>
                  <a:lnTo>
                    <a:pt x="695" y="23800"/>
                  </a:lnTo>
                  <a:lnTo>
                    <a:pt x="526" y="24474"/>
                  </a:lnTo>
                  <a:lnTo>
                    <a:pt x="358" y="25147"/>
                  </a:lnTo>
                  <a:lnTo>
                    <a:pt x="232" y="25821"/>
                  </a:lnTo>
                  <a:lnTo>
                    <a:pt x="148" y="26494"/>
                  </a:lnTo>
                  <a:lnTo>
                    <a:pt x="63" y="27188"/>
                  </a:lnTo>
                  <a:lnTo>
                    <a:pt x="21" y="27904"/>
                  </a:lnTo>
                  <a:lnTo>
                    <a:pt x="0" y="28619"/>
                  </a:lnTo>
                  <a:lnTo>
                    <a:pt x="0" y="29335"/>
                  </a:lnTo>
                  <a:lnTo>
                    <a:pt x="42" y="30050"/>
                  </a:lnTo>
                  <a:lnTo>
                    <a:pt x="106" y="30787"/>
                  </a:lnTo>
                  <a:lnTo>
                    <a:pt x="169" y="31250"/>
                  </a:lnTo>
                  <a:lnTo>
                    <a:pt x="253" y="31734"/>
                  </a:lnTo>
                  <a:lnTo>
                    <a:pt x="337" y="32176"/>
                  </a:lnTo>
                  <a:lnTo>
                    <a:pt x="463" y="32618"/>
                  </a:lnTo>
                  <a:lnTo>
                    <a:pt x="590" y="33060"/>
                  </a:lnTo>
                  <a:lnTo>
                    <a:pt x="737" y="33480"/>
                  </a:lnTo>
                  <a:lnTo>
                    <a:pt x="905" y="33901"/>
                  </a:lnTo>
                  <a:lnTo>
                    <a:pt x="1095" y="34322"/>
                  </a:lnTo>
                  <a:lnTo>
                    <a:pt x="1284" y="34701"/>
                  </a:lnTo>
                  <a:lnTo>
                    <a:pt x="1494" y="35101"/>
                  </a:lnTo>
                  <a:lnTo>
                    <a:pt x="1726" y="35480"/>
                  </a:lnTo>
                  <a:lnTo>
                    <a:pt x="1957" y="35858"/>
                  </a:lnTo>
                  <a:lnTo>
                    <a:pt x="2210" y="36216"/>
                  </a:lnTo>
                  <a:lnTo>
                    <a:pt x="2462" y="36553"/>
                  </a:lnTo>
                  <a:lnTo>
                    <a:pt x="2736" y="36911"/>
                  </a:lnTo>
                  <a:lnTo>
                    <a:pt x="3031" y="37226"/>
                  </a:lnTo>
                  <a:lnTo>
                    <a:pt x="3346" y="37563"/>
                  </a:lnTo>
                  <a:lnTo>
                    <a:pt x="3641" y="37879"/>
                  </a:lnTo>
                  <a:lnTo>
                    <a:pt x="3978" y="38194"/>
                  </a:lnTo>
                  <a:lnTo>
                    <a:pt x="4314" y="38489"/>
                  </a:lnTo>
                  <a:lnTo>
                    <a:pt x="4651" y="38762"/>
                  </a:lnTo>
                  <a:lnTo>
                    <a:pt x="5009" y="39057"/>
                  </a:lnTo>
                  <a:lnTo>
                    <a:pt x="5745" y="39583"/>
                  </a:lnTo>
                  <a:lnTo>
                    <a:pt x="6524" y="40088"/>
                  </a:lnTo>
                  <a:lnTo>
                    <a:pt x="7323" y="40551"/>
                  </a:lnTo>
                  <a:lnTo>
                    <a:pt x="8144" y="40993"/>
                  </a:lnTo>
                  <a:lnTo>
                    <a:pt x="9007" y="41393"/>
                  </a:lnTo>
                  <a:lnTo>
                    <a:pt x="9891" y="41772"/>
                  </a:lnTo>
                  <a:lnTo>
                    <a:pt x="10796" y="42108"/>
                  </a:lnTo>
                  <a:lnTo>
                    <a:pt x="11700" y="42403"/>
                  </a:lnTo>
                  <a:lnTo>
                    <a:pt x="12626" y="42697"/>
                  </a:lnTo>
                  <a:lnTo>
                    <a:pt x="13552" y="42929"/>
                  </a:lnTo>
                  <a:lnTo>
                    <a:pt x="14499" y="43160"/>
                  </a:lnTo>
                  <a:lnTo>
                    <a:pt x="15446" y="43350"/>
                  </a:lnTo>
                  <a:lnTo>
                    <a:pt x="16393" y="43497"/>
                  </a:lnTo>
                  <a:lnTo>
                    <a:pt x="17340" y="43623"/>
                  </a:lnTo>
                  <a:lnTo>
                    <a:pt x="18266" y="43729"/>
                  </a:lnTo>
                  <a:lnTo>
                    <a:pt x="19192" y="43813"/>
                  </a:lnTo>
                  <a:lnTo>
                    <a:pt x="20097" y="43855"/>
                  </a:lnTo>
                  <a:lnTo>
                    <a:pt x="21002" y="43876"/>
                  </a:lnTo>
                  <a:lnTo>
                    <a:pt x="21864" y="43876"/>
                  </a:lnTo>
                  <a:lnTo>
                    <a:pt x="22727" y="43855"/>
                  </a:lnTo>
                  <a:lnTo>
                    <a:pt x="23548" y="43792"/>
                  </a:lnTo>
                  <a:lnTo>
                    <a:pt x="24432" y="43708"/>
                  </a:lnTo>
                  <a:lnTo>
                    <a:pt x="25315" y="43581"/>
                  </a:lnTo>
                  <a:lnTo>
                    <a:pt x="26199" y="43434"/>
                  </a:lnTo>
                  <a:lnTo>
                    <a:pt x="27083" y="43224"/>
                  </a:lnTo>
                  <a:lnTo>
                    <a:pt x="27946" y="43013"/>
                  </a:lnTo>
                  <a:lnTo>
                    <a:pt x="28809" y="42740"/>
                  </a:lnTo>
                  <a:lnTo>
                    <a:pt x="29671" y="42445"/>
                  </a:lnTo>
                  <a:lnTo>
                    <a:pt x="30513" y="42129"/>
                  </a:lnTo>
                  <a:lnTo>
                    <a:pt x="31334" y="41772"/>
                  </a:lnTo>
                  <a:lnTo>
                    <a:pt x="32134" y="41372"/>
                  </a:lnTo>
                  <a:lnTo>
                    <a:pt x="32912" y="40951"/>
                  </a:lnTo>
                  <a:lnTo>
                    <a:pt x="33670" y="40509"/>
                  </a:lnTo>
                  <a:lnTo>
                    <a:pt x="34385" y="40025"/>
                  </a:lnTo>
                  <a:lnTo>
                    <a:pt x="35080" y="39520"/>
                  </a:lnTo>
                  <a:lnTo>
                    <a:pt x="35753" y="38973"/>
                  </a:lnTo>
                  <a:lnTo>
                    <a:pt x="36363" y="38405"/>
                  </a:lnTo>
                  <a:lnTo>
                    <a:pt x="36952" y="37794"/>
                  </a:lnTo>
                  <a:lnTo>
                    <a:pt x="37226" y="37479"/>
                  </a:lnTo>
                  <a:lnTo>
                    <a:pt x="37500" y="37163"/>
                  </a:lnTo>
                  <a:lnTo>
                    <a:pt x="37752" y="36847"/>
                  </a:lnTo>
                  <a:lnTo>
                    <a:pt x="37984" y="36511"/>
                  </a:lnTo>
                  <a:lnTo>
                    <a:pt x="38215" y="36174"/>
                  </a:lnTo>
                  <a:lnTo>
                    <a:pt x="38425" y="35816"/>
                  </a:lnTo>
                  <a:lnTo>
                    <a:pt x="38636" y="35480"/>
                  </a:lnTo>
                  <a:lnTo>
                    <a:pt x="38825" y="35122"/>
                  </a:lnTo>
                  <a:lnTo>
                    <a:pt x="38994" y="34743"/>
                  </a:lnTo>
                  <a:lnTo>
                    <a:pt x="39162" y="34385"/>
                  </a:lnTo>
                  <a:lnTo>
                    <a:pt x="39309" y="34007"/>
                  </a:lnTo>
                  <a:lnTo>
                    <a:pt x="39457" y="33607"/>
                  </a:lnTo>
                  <a:lnTo>
                    <a:pt x="39562" y="33228"/>
                  </a:lnTo>
                  <a:lnTo>
                    <a:pt x="39667" y="32828"/>
                  </a:lnTo>
                  <a:lnTo>
                    <a:pt x="39772" y="32407"/>
                  </a:lnTo>
                  <a:lnTo>
                    <a:pt x="39835" y="32007"/>
                  </a:lnTo>
                  <a:lnTo>
                    <a:pt x="39899" y="31587"/>
                  </a:lnTo>
                  <a:lnTo>
                    <a:pt x="39941" y="31166"/>
                  </a:lnTo>
                  <a:lnTo>
                    <a:pt x="39962" y="30724"/>
                  </a:lnTo>
                  <a:lnTo>
                    <a:pt x="39962" y="30303"/>
                  </a:lnTo>
                  <a:lnTo>
                    <a:pt x="39941" y="29861"/>
                  </a:lnTo>
                  <a:lnTo>
                    <a:pt x="39920" y="29398"/>
                  </a:lnTo>
                  <a:lnTo>
                    <a:pt x="39856" y="28956"/>
                  </a:lnTo>
                  <a:lnTo>
                    <a:pt x="39793" y="28493"/>
                  </a:lnTo>
                  <a:lnTo>
                    <a:pt x="39709" y="28030"/>
                  </a:lnTo>
                  <a:lnTo>
                    <a:pt x="39604" y="27546"/>
                  </a:lnTo>
                  <a:lnTo>
                    <a:pt x="39478" y="27083"/>
                  </a:lnTo>
                  <a:lnTo>
                    <a:pt x="39330" y="26599"/>
                  </a:lnTo>
                  <a:lnTo>
                    <a:pt x="39162" y="26094"/>
                  </a:lnTo>
                  <a:lnTo>
                    <a:pt x="38973" y="25610"/>
                  </a:lnTo>
                  <a:lnTo>
                    <a:pt x="38573" y="24705"/>
                  </a:lnTo>
                  <a:lnTo>
                    <a:pt x="38152" y="23843"/>
                  </a:lnTo>
                  <a:lnTo>
                    <a:pt x="37689" y="23001"/>
                  </a:lnTo>
                  <a:lnTo>
                    <a:pt x="37205" y="22201"/>
                  </a:lnTo>
                  <a:lnTo>
                    <a:pt x="36679" y="21423"/>
                  </a:lnTo>
                  <a:lnTo>
                    <a:pt x="36132" y="20665"/>
                  </a:lnTo>
                  <a:lnTo>
                    <a:pt x="35543" y="19929"/>
                  </a:lnTo>
                  <a:lnTo>
                    <a:pt x="34932" y="19234"/>
                  </a:lnTo>
                  <a:lnTo>
                    <a:pt x="34785" y="19487"/>
                  </a:lnTo>
                  <a:lnTo>
                    <a:pt x="34638" y="19718"/>
                  </a:lnTo>
                  <a:lnTo>
                    <a:pt x="34448" y="19929"/>
                  </a:lnTo>
                  <a:lnTo>
                    <a:pt x="34238" y="20118"/>
                  </a:lnTo>
                  <a:lnTo>
                    <a:pt x="34006" y="20307"/>
                  </a:lnTo>
                  <a:lnTo>
                    <a:pt x="33775" y="20476"/>
                  </a:lnTo>
                  <a:lnTo>
                    <a:pt x="33522" y="20623"/>
                  </a:lnTo>
                  <a:lnTo>
                    <a:pt x="33249" y="20770"/>
                  </a:lnTo>
                  <a:lnTo>
                    <a:pt x="32975" y="20897"/>
                  </a:lnTo>
                  <a:lnTo>
                    <a:pt x="32702" y="21002"/>
                  </a:lnTo>
                  <a:lnTo>
                    <a:pt x="32407" y="21107"/>
                  </a:lnTo>
                  <a:lnTo>
                    <a:pt x="32112" y="21191"/>
                  </a:lnTo>
                  <a:lnTo>
                    <a:pt x="31544" y="21317"/>
                  </a:lnTo>
                  <a:lnTo>
                    <a:pt x="30997" y="21402"/>
                  </a:lnTo>
                  <a:lnTo>
                    <a:pt x="30492" y="21444"/>
                  </a:lnTo>
                  <a:lnTo>
                    <a:pt x="29987" y="21444"/>
                  </a:lnTo>
                  <a:lnTo>
                    <a:pt x="29503" y="21402"/>
                  </a:lnTo>
                  <a:lnTo>
                    <a:pt x="28998" y="21317"/>
                  </a:lnTo>
                  <a:lnTo>
                    <a:pt x="28514" y="21191"/>
                  </a:lnTo>
                  <a:lnTo>
                    <a:pt x="28051" y="21023"/>
                  </a:lnTo>
                  <a:lnTo>
                    <a:pt x="27588" y="20833"/>
                  </a:lnTo>
                  <a:lnTo>
                    <a:pt x="27125" y="20602"/>
                  </a:lnTo>
                  <a:lnTo>
                    <a:pt x="26683" y="20349"/>
                  </a:lnTo>
                  <a:lnTo>
                    <a:pt x="26262" y="20076"/>
                  </a:lnTo>
                  <a:lnTo>
                    <a:pt x="25842" y="19781"/>
                  </a:lnTo>
                  <a:lnTo>
                    <a:pt x="25463" y="19466"/>
                  </a:lnTo>
                  <a:lnTo>
                    <a:pt x="25084" y="19108"/>
                  </a:lnTo>
                  <a:lnTo>
                    <a:pt x="24705" y="18771"/>
                  </a:lnTo>
                  <a:lnTo>
                    <a:pt x="24369" y="18392"/>
                  </a:lnTo>
                  <a:lnTo>
                    <a:pt x="24053" y="18014"/>
                  </a:lnTo>
                  <a:lnTo>
                    <a:pt x="23527" y="17361"/>
                  </a:lnTo>
                  <a:lnTo>
                    <a:pt x="23274" y="17003"/>
                  </a:lnTo>
                  <a:lnTo>
                    <a:pt x="23043" y="16646"/>
                  </a:lnTo>
                  <a:lnTo>
                    <a:pt x="22811" y="16267"/>
                  </a:lnTo>
                  <a:lnTo>
                    <a:pt x="22580" y="15888"/>
                  </a:lnTo>
                  <a:lnTo>
                    <a:pt x="22390" y="15509"/>
                  </a:lnTo>
                  <a:lnTo>
                    <a:pt x="22201" y="15110"/>
                  </a:lnTo>
                  <a:lnTo>
                    <a:pt x="22054" y="14710"/>
                  </a:lnTo>
                  <a:lnTo>
                    <a:pt x="21927" y="14289"/>
                  </a:lnTo>
                  <a:lnTo>
                    <a:pt x="21822" y="13889"/>
                  </a:lnTo>
                  <a:lnTo>
                    <a:pt x="21759" y="13468"/>
                  </a:lnTo>
                  <a:lnTo>
                    <a:pt x="21717" y="13047"/>
                  </a:lnTo>
                  <a:lnTo>
                    <a:pt x="21717" y="12626"/>
                  </a:lnTo>
                  <a:lnTo>
                    <a:pt x="21759" y="12185"/>
                  </a:lnTo>
                  <a:lnTo>
                    <a:pt x="21864" y="11764"/>
                  </a:lnTo>
                  <a:lnTo>
                    <a:pt x="21906" y="11637"/>
                  </a:lnTo>
                  <a:lnTo>
                    <a:pt x="21949" y="11511"/>
                  </a:lnTo>
                  <a:lnTo>
                    <a:pt x="22096" y="11280"/>
                  </a:lnTo>
                  <a:lnTo>
                    <a:pt x="22285" y="11069"/>
                  </a:lnTo>
                  <a:lnTo>
                    <a:pt x="22496" y="10880"/>
                  </a:lnTo>
                  <a:lnTo>
                    <a:pt x="22727" y="10712"/>
                  </a:lnTo>
                  <a:lnTo>
                    <a:pt x="23001" y="10564"/>
                  </a:lnTo>
                  <a:lnTo>
                    <a:pt x="23274" y="10459"/>
                  </a:lnTo>
                  <a:lnTo>
                    <a:pt x="23548" y="10417"/>
                  </a:lnTo>
                  <a:lnTo>
                    <a:pt x="21864" y="9323"/>
                  </a:lnTo>
                  <a:lnTo>
                    <a:pt x="20202" y="8228"/>
                  </a:lnTo>
                  <a:lnTo>
                    <a:pt x="20139" y="8165"/>
                  </a:lnTo>
                  <a:lnTo>
                    <a:pt x="20118" y="8102"/>
                  </a:lnTo>
                  <a:lnTo>
                    <a:pt x="20118" y="8018"/>
                  </a:lnTo>
                  <a:lnTo>
                    <a:pt x="20139" y="7955"/>
                  </a:lnTo>
                  <a:lnTo>
                    <a:pt x="20181" y="7892"/>
                  </a:lnTo>
                  <a:lnTo>
                    <a:pt x="20244" y="7850"/>
                  </a:lnTo>
                  <a:lnTo>
                    <a:pt x="20328" y="7850"/>
                  </a:lnTo>
                  <a:lnTo>
                    <a:pt x="20412" y="7871"/>
                  </a:lnTo>
                  <a:lnTo>
                    <a:pt x="21717" y="8607"/>
                  </a:lnTo>
                  <a:lnTo>
                    <a:pt x="21654" y="8228"/>
                  </a:lnTo>
                  <a:lnTo>
                    <a:pt x="21633" y="7871"/>
                  </a:lnTo>
                  <a:lnTo>
                    <a:pt x="21612" y="7513"/>
                  </a:lnTo>
                  <a:lnTo>
                    <a:pt x="21633" y="7155"/>
                  </a:lnTo>
                  <a:lnTo>
                    <a:pt x="21675" y="6797"/>
                  </a:lnTo>
                  <a:lnTo>
                    <a:pt x="21738" y="6461"/>
                  </a:lnTo>
                  <a:lnTo>
                    <a:pt x="21801" y="6103"/>
                  </a:lnTo>
                  <a:lnTo>
                    <a:pt x="21885" y="5766"/>
                  </a:lnTo>
                  <a:lnTo>
                    <a:pt x="22096" y="5072"/>
                  </a:lnTo>
                  <a:lnTo>
                    <a:pt x="22348" y="4398"/>
                  </a:lnTo>
                  <a:lnTo>
                    <a:pt x="22853" y="3010"/>
                  </a:lnTo>
                  <a:lnTo>
                    <a:pt x="22559" y="3157"/>
                  </a:lnTo>
                  <a:lnTo>
                    <a:pt x="22285" y="3346"/>
                  </a:lnTo>
                  <a:lnTo>
                    <a:pt x="22054" y="3536"/>
                  </a:lnTo>
                  <a:lnTo>
                    <a:pt x="21822" y="3767"/>
                  </a:lnTo>
                  <a:lnTo>
                    <a:pt x="21612" y="3999"/>
                  </a:lnTo>
                  <a:lnTo>
                    <a:pt x="21401" y="4251"/>
                  </a:lnTo>
                  <a:lnTo>
                    <a:pt x="21023" y="4756"/>
                  </a:lnTo>
                  <a:lnTo>
                    <a:pt x="20644" y="5261"/>
                  </a:lnTo>
                  <a:lnTo>
                    <a:pt x="20433" y="5514"/>
                  </a:lnTo>
                  <a:lnTo>
                    <a:pt x="20223" y="5745"/>
                  </a:lnTo>
                  <a:lnTo>
                    <a:pt x="19992" y="5956"/>
                  </a:lnTo>
                  <a:lnTo>
                    <a:pt x="19739" y="6166"/>
                  </a:lnTo>
                  <a:lnTo>
                    <a:pt x="19465" y="6334"/>
                  </a:lnTo>
                  <a:lnTo>
                    <a:pt x="19171" y="6482"/>
                  </a:lnTo>
                  <a:lnTo>
                    <a:pt x="19129" y="6503"/>
                  </a:lnTo>
                  <a:lnTo>
                    <a:pt x="19087" y="6482"/>
                  </a:lnTo>
                  <a:lnTo>
                    <a:pt x="19045" y="6461"/>
                  </a:lnTo>
                  <a:lnTo>
                    <a:pt x="19002" y="6440"/>
                  </a:lnTo>
                  <a:lnTo>
                    <a:pt x="18981" y="6356"/>
                  </a:lnTo>
                  <a:lnTo>
                    <a:pt x="18981" y="6313"/>
                  </a:lnTo>
                  <a:lnTo>
                    <a:pt x="19002" y="6271"/>
                  </a:lnTo>
                  <a:lnTo>
                    <a:pt x="19108" y="6124"/>
                  </a:lnTo>
                  <a:lnTo>
                    <a:pt x="19002" y="5766"/>
                  </a:lnTo>
                  <a:lnTo>
                    <a:pt x="18918" y="5388"/>
                  </a:lnTo>
                  <a:lnTo>
                    <a:pt x="18855" y="5009"/>
                  </a:lnTo>
                  <a:lnTo>
                    <a:pt x="18813" y="4651"/>
                  </a:lnTo>
                  <a:lnTo>
                    <a:pt x="18792" y="4272"/>
                  </a:lnTo>
                  <a:lnTo>
                    <a:pt x="18813" y="3893"/>
                  </a:lnTo>
                  <a:lnTo>
                    <a:pt x="18876" y="3515"/>
                  </a:lnTo>
                  <a:lnTo>
                    <a:pt x="18981" y="3136"/>
                  </a:lnTo>
                  <a:lnTo>
                    <a:pt x="19129" y="2736"/>
                  </a:lnTo>
                  <a:lnTo>
                    <a:pt x="19318" y="2357"/>
                  </a:lnTo>
                  <a:lnTo>
                    <a:pt x="19529" y="1957"/>
                  </a:lnTo>
                  <a:lnTo>
                    <a:pt x="19739" y="1579"/>
                  </a:lnTo>
                  <a:lnTo>
                    <a:pt x="19949" y="1200"/>
                  </a:lnTo>
                  <a:lnTo>
                    <a:pt x="20160" y="800"/>
                  </a:lnTo>
                  <a:lnTo>
                    <a:pt x="20328" y="421"/>
                  </a:lnTo>
                  <a:lnTo>
                    <a:pt x="2047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8" name="Google Shape;6988;p32"/>
            <p:cNvSpPr/>
            <p:nvPr/>
          </p:nvSpPr>
          <p:spPr>
            <a:xfrm>
              <a:off x="2517682" y="-1650416"/>
              <a:ext cx="824234" cy="1442212"/>
            </a:xfrm>
            <a:custGeom>
              <a:avLst/>
              <a:gdLst/>
              <a:ahLst/>
              <a:cxnLst/>
              <a:rect l="l" t="t" r="r" b="b"/>
              <a:pathLst>
                <a:path w="23969" h="41940" extrusionOk="0">
                  <a:moveTo>
                    <a:pt x="13468" y="0"/>
                  </a:moveTo>
                  <a:lnTo>
                    <a:pt x="13195" y="400"/>
                  </a:lnTo>
                  <a:lnTo>
                    <a:pt x="12942" y="821"/>
                  </a:lnTo>
                  <a:lnTo>
                    <a:pt x="12458" y="1684"/>
                  </a:lnTo>
                  <a:lnTo>
                    <a:pt x="12311" y="1936"/>
                  </a:lnTo>
                  <a:lnTo>
                    <a:pt x="12205" y="2189"/>
                  </a:lnTo>
                  <a:lnTo>
                    <a:pt x="11995" y="2694"/>
                  </a:lnTo>
                  <a:lnTo>
                    <a:pt x="11827" y="3220"/>
                  </a:lnTo>
                  <a:lnTo>
                    <a:pt x="11679" y="3746"/>
                  </a:lnTo>
                  <a:lnTo>
                    <a:pt x="11448" y="4777"/>
                  </a:lnTo>
                  <a:lnTo>
                    <a:pt x="11322" y="5324"/>
                  </a:lnTo>
                  <a:lnTo>
                    <a:pt x="11174" y="5850"/>
                  </a:lnTo>
                  <a:lnTo>
                    <a:pt x="13152" y="3978"/>
                  </a:lnTo>
                  <a:lnTo>
                    <a:pt x="13216" y="3957"/>
                  </a:lnTo>
                  <a:lnTo>
                    <a:pt x="13237" y="3978"/>
                  </a:lnTo>
                  <a:lnTo>
                    <a:pt x="13258" y="3999"/>
                  </a:lnTo>
                  <a:lnTo>
                    <a:pt x="13258" y="4062"/>
                  </a:lnTo>
                  <a:lnTo>
                    <a:pt x="11027" y="6377"/>
                  </a:lnTo>
                  <a:lnTo>
                    <a:pt x="10985" y="6461"/>
                  </a:lnTo>
                  <a:lnTo>
                    <a:pt x="10943" y="6545"/>
                  </a:lnTo>
                  <a:lnTo>
                    <a:pt x="10880" y="6608"/>
                  </a:lnTo>
                  <a:lnTo>
                    <a:pt x="10817" y="6650"/>
                  </a:lnTo>
                  <a:lnTo>
                    <a:pt x="10732" y="6671"/>
                  </a:lnTo>
                  <a:lnTo>
                    <a:pt x="9807" y="7660"/>
                  </a:lnTo>
                  <a:lnTo>
                    <a:pt x="8860" y="8691"/>
                  </a:lnTo>
                  <a:lnTo>
                    <a:pt x="8839" y="8776"/>
                  </a:lnTo>
                  <a:lnTo>
                    <a:pt x="8817" y="8818"/>
                  </a:lnTo>
                  <a:lnTo>
                    <a:pt x="8796" y="8839"/>
                  </a:lnTo>
                  <a:lnTo>
                    <a:pt x="8712" y="8860"/>
                  </a:lnTo>
                  <a:lnTo>
                    <a:pt x="7786" y="9912"/>
                  </a:lnTo>
                  <a:lnTo>
                    <a:pt x="6860" y="11006"/>
                  </a:lnTo>
                  <a:lnTo>
                    <a:pt x="5977" y="12121"/>
                  </a:lnTo>
                  <a:lnTo>
                    <a:pt x="5114" y="13258"/>
                  </a:lnTo>
                  <a:lnTo>
                    <a:pt x="4714" y="13826"/>
                  </a:lnTo>
                  <a:lnTo>
                    <a:pt x="4314" y="14394"/>
                  </a:lnTo>
                  <a:lnTo>
                    <a:pt x="3914" y="14983"/>
                  </a:lnTo>
                  <a:lnTo>
                    <a:pt x="3536" y="15573"/>
                  </a:lnTo>
                  <a:lnTo>
                    <a:pt x="3178" y="16183"/>
                  </a:lnTo>
                  <a:lnTo>
                    <a:pt x="2841" y="16793"/>
                  </a:lnTo>
                  <a:lnTo>
                    <a:pt x="2504" y="17403"/>
                  </a:lnTo>
                  <a:lnTo>
                    <a:pt x="2189" y="18014"/>
                  </a:lnTo>
                  <a:lnTo>
                    <a:pt x="1894" y="18645"/>
                  </a:lnTo>
                  <a:lnTo>
                    <a:pt x="1600" y="19276"/>
                  </a:lnTo>
                  <a:lnTo>
                    <a:pt x="1347" y="19907"/>
                  </a:lnTo>
                  <a:lnTo>
                    <a:pt x="1116" y="20560"/>
                  </a:lnTo>
                  <a:lnTo>
                    <a:pt x="884" y="21212"/>
                  </a:lnTo>
                  <a:lnTo>
                    <a:pt x="695" y="21864"/>
                  </a:lnTo>
                  <a:lnTo>
                    <a:pt x="526" y="22538"/>
                  </a:lnTo>
                  <a:lnTo>
                    <a:pt x="358" y="23211"/>
                  </a:lnTo>
                  <a:lnTo>
                    <a:pt x="232" y="23885"/>
                  </a:lnTo>
                  <a:lnTo>
                    <a:pt x="148" y="24558"/>
                  </a:lnTo>
                  <a:lnTo>
                    <a:pt x="63" y="25252"/>
                  </a:lnTo>
                  <a:lnTo>
                    <a:pt x="21" y="25968"/>
                  </a:lnTo>
                  <a:lnTo>
                    <a:pt x="0" y="26683"/>
                  </a:lnTo>
                  <a:lnTo>
                    <a:pt x="0" y="27399"/>
                  </a:lnTo>
                  <a:lnTo>
                    <a:pt x="42" y="28114"/>
                  </a:lnTo>
                  <a:lnTo>
                    <a:pt x="106" y="28851"/>
                  </a:lnTo>
                  <a:lnTo>
                    <a:pt x="169" y="29314"/>
                  </a:lnTo>
                  <a:lnTo>
                    <a:pt x="253" y="29798"/>
                  </a:lnTo>
                  <a:lnTo>
                    <a:pt x="337" y="30240"/>
                  </a:lnTo>
                  <a:lnTo>
                    <a:pt x="463" y="30682"/>
                  </a:lnTo>
                  <a:lnTo>
                    <a:pt x="590" y="31124"/>
                  </a:lnTo>
                  <a:lnTo>
                    <a:pt x="737" y="31544"/>
                  </a:lnTo>
                  <a:lnTo>
                    <a:pt x="905" y="31965"/>
                  </a:lnTo>
                  <a:lnTo>
                    <a:pt x="1095" y="32386"/>
                  </a:lnTo>
                  <a:lnTo>
                    <a:pt x="1284" y="32765"/>
                  </a:lnTo>
                  <a:lnTo>
                    <a:pt x="1494" y="33165"/>
                  </a:lnTo>
                  <a:lnTo>
                    <a:pt x="1726" y="33544"/>
                  </a:lnTo>
                  <a:lnTo>
                    <a:pt x="1957" y="33922"/>
                  </a:lnTo>
                  <a:lnTo>
                    <a:pt x="2210" y="34280"/>
                  </a:lnTo>
                  <a:lnTo>
                    <a:pt x="2462" y="34617"/>
                  </a:lnTo>
                  <a:lnTo>
                    <a:pt x="2736" y="34975"/>
                  </a:lnTo>
                  <a:lnTo>
                    <a:pt x="3031" y="35290"/>
                  </a:lnTo>
                  <a:lnTo>
                    <a:pt x="3346" y="35627"/>
                  </a:lnTo>
                  <a:lnTo>
                    <a:pt x="3641" y="35943"/>
                  </a:lnTo>
                  <a:lnTo>
                    <a:pt x="3978" y="36237"/>
                  </a:lnTo>
                  <a:lnTo>
                    <a:pt x="4314" y="36553"/>
                  </a:lnTo>
                  <a:lnTo>
                    <a:pt x="4651" y="36826"/>
                  </a:lnTo>
                  <a:lnTo>
                    <a:pt x="5009" y="37121"/>
                  </a:lnTo>
                  <a:lnTo>
                    <a:pt x="5745" y="37647"/>
                  </a:lnTo>
                  <a:lnTo>
                    <a:pt x="6524" y="38152"/>
                  </a:lnTo>
                  <a:lnTo>
                    <a:pt x="7323" y="38615"/>
                  </a:lnTo>
                  <a:lnTo>
                    <a:pt x="8144" y="39057"/>
                  </a:lnTo>
                  <a:lnTo>
                    <a:pt x="9007" y="39457"/>
                  </a:lnTo>
                  <a:lnTo>
                    <a:pt x="9891" y="39836"/>
                  </a:lnTo>
                  <a:lnTo>
                    <a:pt x="10796" y="40172"/>
                  </a:lnTo>
                  <a:lnTo>
                    <a:pt x="11700" y="40467"/>
                  </a:lnTo>
                  <a:lnTo>
                    <a:pt x="12626" y="40761"/>
                  </a:lnTo>
                  <a:lnTo>
                    <a:pt x="13552" y="40993"/>
                  </a:lnTo>
                  <a:lnTo>
                    <a:pt x="14499" y="41224"/>
                  </a:lnTo>
                  <a:lnTo>
                    <a:pt x="15446" y="41414"/>
                  </a:lnTo>
                  <a:lnTo>
                    <a:pt x="16393" y="41561"/>
                  </a:lnTo>
                  <a:lnTo>
                    <a:pt x="17340" y="41687"/>
                  </a:lnTo>
                  <a:lnTo>
                    <a:pt x="18266" y="41793"/>
                  </a:lnTo>
                  <a:lnTo>
                    <a:pt x="19192" y="41877"/>
                  </a:lnTo>
                  <a:lnTo>
                    <a:pt x="20097" y="41919"/>
                  </a:lnTo>
                  <a:lnTo>
                    <a:pt x="21002" y="41940"/>
                  </a:lnTo>
                  <a:lnTo>
                    <a:pt x="21864" y="41940"/>
                  </a:lnTo>
                  <a:lnTo>
                    <a:pt x="22727" y="41919"/>
                  </a:lnTo>
                  <a:lnTo>
                    <a:pt x="23548" y="41856"/>
                  </a:lnTo>
                  <a:lnTo>
                    <a:pt x="23969" y="41814"/>
                  </a:lnTo>
                  <a:lnTo>
                    <a:pt x="22980" y="41772"/>
                  </a:lnTo>
                  <a:lnTo>
                    <a:pt x="21991" y="41666"/>
                  </a:lnTo>
                  <a:lnTo>
                    <a:pt x="21023" y="41561"/>
                  </a:lnTo>
                  <a:lnTo>
                    <a:pt x="20034" y="41393"/>
                  </a:lnTo>
                  <a:lnTo>
                    <a:pt x="19129" y="41224"/>
                  </a:lnTo>
                  <a:lnTo>
                    <a:pt x="18224" y="41035"/>
                  </a:lnTo>
                  <a:lnTo>
                    <a:pt x="17319" y="40804"/>
                  </a:lnTo>
                  <a:lnTo>
                    <a:pt x="16414" y="40530"/>
                  </a:lnTo>
                  <a:lnTo>
                    <a:pt x="15509" y="40235"/>
                  </a:lnTo>
                  <a:lnTo>
                    <a:pt x="14646" y="39920"/>
                  </a:lnTo>
                  <a:lnTo>
                    <a:pt x="13763" y="39562"/>
                  </a:lnTo>
                  <a:lnTo>
                    <a:pt x="12921" y="39141"/>
                  </a:lnTo>
                  <a:lnTo>
                    <a:pt x="12100" y="38720"/>
                  </a:lnTo>
                  <a:lnTo>
                    <a:pt x="11301" y="38236"/>
                  </a:lnTo>
                  <a:lnTo>
                    <a:pt x="10901" y="37984"/>
                  </a:lnTo>
                  <a:lnTo>
                    <a:pt x="10522" y="37710"/>
                  </a:lnTo>
                  <a:lnTo>
                    <a:pt x="10143" y="37437"/>
                  </a:lnTo>
                  <a:lnTo>
                    <a:pt x="9785" y="37163"/>
                  </a:lnTo>
                  <a:lnTo>
                    <a:pt x="9428" y="36847"/>
                  </a:lnTo>
                  <a:lnTo>
                    <a:pt x="9070" y="36553"/>
                  </a:lnTo>
                  <a:lnTo>
                    <a:pt x="8733" y="36237"/>
                  </a:lnTo>
                  <a:lnTo>
                    <a:pt x="8418" y="35900"/>
                  </a:lnTo>
                  <a:lnTo>
                    <a:pt x="8102" y="35564"/>
                  </a:lnTo>
                  <a:lnTo>
                    <a:pt x="7786" y="35206"/>
                  </a:lnTo>
                  <a:lnTo>
                    <a:pt x="7492" y="34827"/>
                  </a:lnTo>
                  <a:lnTo>
                    <a:pt x="7218" y="34448"/>
                  </a:lnTo>
                  <a:lnTo>
                    <a:pt x="6755" y="33775"/>
                  </a:lnTo>
                  <a:lnTo>
                    <a:pt x="6334" y="33081"/>
                  </a:lnTo>
                  <a:lnTo>
                    <a:pt x="5956" y="32344"/>
                  </a:lnTo>
                  <a:lnTo>
                    <a:pt x="5598" y="31608"/>
                  </a:lnTo>
                  <a:lnTo>
                    <a:pt x="5303" y="30871"/>
                  </a:lnTo>
                  <a:lnTo>
                    <a:pt x="5030" y="30092"/>
                  </a:lnTo>
                  <a:lnTo>
                    <a:pt x="4798" y="29314"/>
                  </a:lnTo>
                  <a:lnTo>
                    <a:pt x="4609" y="28535"/>
                  </a:lnTo>
                  <a:lnTo>
                    <a:pt x="4462" y="27736"/>
                  </a:lnTo>
                  <a:lnTo>
                    <a:pt x="4335" y="26936"/>
                  </a:lnTo>
                  <a:lnTo>
                    <a:pt x="4251" y="26115"/>
                  </a:lnTo>
                  <a:lnTo>
                    <a:pt x="4209" y="25316"/>
                  </a:lnTo>
                  <a:lnTo>
                    <a:pt x="4209" y="24495"/>
                  </a:lnTo>
                  <a:lnTo>
                    <a:pt x="4251" y="23674"/>
                  </a:lnTo>
                  <a:lnTo>
                    <a:pt x="4314" y="22854"/>
                  </a:lnTo>
                  <a:lnTo>
                    <a:pt x="4440" y="22054"/>
                  </a:lnTo>
                  <a:lnTo>
                    <a:pt x="4609" y="21086"/>
                  </a:lnTo>
                  <a:lnTo>
                    <a:pt x="4819" y="20139"/>
                  </a:lnTo>
                  <a:lnTo>
                    <a:pt x="5093" y="19213"/>
                  </a:lnTo>
                  <a:lnTo>
                    <a:pt x="5387" y="18287"/>
                  </a:lnTo>
                  <a:lnTo>
                    <a:pt x="5703" y="17382"/>
                  </a:lnTo>
                  <a:lnTo>
                    <a:pt x="6082" y="16498"/>
                  </a:lnTo>
                  <a:lnTo>
                    <a:pt x="6482" y="15615"/>
                  </a:lnTo>
                  <a:lnTo>
                    <a:pt x="6903" y="14752"/>
                  </a:lnTo>
                  <a:lnTo>
                    <a:pt x="7365" y="13910"/>
                  </a:lnTo>
                  <a:lnTo>
                    <a:pt x="7871" y="13068"/>
                  </a:lnTo>
                  <a:lnTo>
                    <a:pt x="8376" y="12248"/>
                  </a:lnTo>
                  <a:lnTo>
                    <a:pt x="8923" y="11448"/>
                  </a:lnTo>
                  <a:lnTo>
                    <a:pt x="9491" y="10669"/>
                  </a:lnTo>
                  <a:lnTo>
                    <a:pt x="10080" y="9891"/>
                  </a:lnTo>
                  <a:lnTo>
                    <a:pt x="10690" y="9133"/>
                  </a:lnTo>
                  <a:lnTo>
                    <a:pt x="11322" y="8397"/>
                  </a:lnTo>
                  <a:lnTo>
                    <a:pt x="11637" y="8039"/>
                  </a:lnTo>
                  <a:lnTo>
                    <a:pt x="11953" y="7702"/>
                  </a:lnTo>
                  <a:lnTo>
                    <a:pt x="12290" y="7366"/>
                  </a:lnTo>
                  <a:lnTo>
                    <a:pt x="12647" y="7071"/>
                  </a:lnTo>
                  <a:lnTo>
                    <a:pt x="12774" y="6987"/>
                  </a:lnTo>
                  <a:lnTo>
                    <a:pt x="12921" y="6924"/>
                  </a:lnTo>
                  <a:lnTo>
                    <a:pt x="13258" y="6797"/>
                  </a:lnTo>
                  <a:lnTo>
                    <a:pt x="13405" y="6734"/>
                  </a:lnTo>
                  <a:lnTo>
                    <a:pt x="13531" y="6650"/>
                  </a:lnTo>
                  <a:lnTo>
                    <a:pt x="13573" y="6587"/>
                  </a:lnTo>
                  <a:lnTo>
                    <a:pt x="13615" y="6524"/>
                  </a:lnTo>
                  <a:lnTo>
                    <a:pt x="13657" y="6440"/>
                  </a:lnTo>
                  <a:lnTo>
                    <a:pt x="13679" y="6356"/>
                  </a:lnTo>
                  <a:lnTo>
                    <a:pt x="13721" y="5998"/>
                  </a:lnTo>
                  <a:lnTo>
                    <a:pt x="13721" y="5619"/>
                  </a:lnTo>
                  <a:lnTo>
                    <a:pt x="13679" y="5261"/>
                  </a:lnTo>
                  <a:lnTo>
                    <a:pt x="13636" y="4882"/>
                  </a:lnTo>
                  <a:lnTo>
                    <a:pt x="13489" y="4146"/>
                  </a:lnTo>
                  <a:lnTo>
                    <a:pt x="13321" y="3430"/>
                  </a:lnTo>
                  <a:lnTo>
                    <a:pt x="13258" y="3010"/>
                  </a:lnTo>
                  <a:lnTo>
                    <a:pt x="13216" y="2568"/>
                  </a:lnTo>
                  <a:lnTo>
                    <a:pt x="13195" y="2126"/>
                  </a:lnTo>
                  <a:lnTo>
                    <a:pt x="13195" y="1705"/>
                  </a:lnTo>
                  <a:lnTo>
                    <a:pt x="13216" y="1263"/>
                  </a:lnTo>
                  <a:lnTo>
                    <a:pt x="13279" y="842"/>
                  </a:lnTo>
                  <a:lnTo>
                    <a:pt x="13363" y="421"/>
                  </a:lnTo>
                  <a:lnTo>
                    <a:pt x="13468" y="0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9" name="Google Shape;6989;p32"/>
            <p:cNvSpPr/>
            <p:nvPr/>
          </p:nvSpPr>
          <p:spPr>
            <a:xfrm>
              <a:off x="3100193" y="-971655"/>
              <a:ext cx="359659" cy="213478"/>
            </a:xfrm>
            <a:custGeom>
              <a:avLst/>
              <a:gdLst/>
              <a:ahLst/>
              <a:cxnLst/>
              <a:rect l="l" t="t" r="r" b="b"/>
              <a:pathLst>
                <a:path w="10459" h="6208" extrusionOk="0">
                  <a:moveTo>
                    <a:pt x="6313" y="905"/>
                  </a:moveTo>
                  <a:lnTo>
                    <a:pt x="6945" y="926"/>
                  </a:lnTo>
                  <a:lnTo>
                    <a:pt x="7302" y="947"/>
                  </a:lnTo>
                  <a:lnTo>
                    <a:pt x="7660" y="989"/>
                  </a:lnTo>
                  <a:lnTo>
                    <a:pt x="8354" y="1094"/>
                  </a:lnTo>
                  <a:lnTo>
                    <a:pt x="8628" y="1179"/>
                  </a:lnTo>
                  <a:lnTo>
                    <a:pt x="8986" y="1326"/>
                  </a:lnTo>
                  <a:lnTo>
                    <a:pt x="9196" y="1431"/>
                  </a:lnTo>
                  <a:lnTo>
                    <a:pt x="9386" y="1536"/>
                  </a:lnTo>
                  <a:lnTo>
                    <a:pt x="9554" y="1663"/>
                  </a:lnTo>
                  <a:lnTo>
                    <a:pt x="9722" y="1789"/>
                  </a:lnTo>
                  <a:lnTo>
                    <a:pt x="9849" y="1936"/>
                  </a:lnTo>
                  <a:lnTo>
                    <a:pt x="9933" y="2083"/>
                  </a:lnTo>
                  <a:lnTo>
                    <a:pt x="9954" y="2168"/>
                  </a:lnTo>
                  <a:lnTo>
                    <a:pt x="9954" y="2252"/>
                  </a:lnTo>
                  <a:lnTo>
                    <a:pt x="9954" y="2336"/>
                  </a:lnTo>
                  <a:lnTo>
                    <a:pt x="9933" y="2399"/>
                  </a:lnTo>
                  <a:lnTo>
                    <a:pt x="9891" y="2483"/>
                  </a:lnTo>
                  <a:lnTo>
                    <a:pt x="9827" y="2567"/>
                  </a:lnTo>
                  <a:lnTo>
                    <a:pt x="9764" y="2652"/>
                  </a:lnTo>
                  <a:lnTo>
                    <a:pt x="9659" y="2736"/>
                  </a:lnTo>
                  <a:lnTo>
                    <a:pt x="9533" y="2820"/>
                  </a:lnTo>
                  <a:lnTo>
                    <a:pt x="9407" y="2904"/>
                  </a:lnTo>
                  <a:lnTo>
                    <a:pt x="9049" y="3072"/>
                  </a:lnTo>
                  <a:lnTo>
                    <a:pt x="9091" y="2862"/>
                  </a:lnTo>
                  <a:lnTo>
                    <a:pt x="9070" y="2673"/>
                  </a:lnTo>
                  <a:lnTo>
                    <a:pt x="9049" y="2567"/>
                  </a:lnTo>
                  <a:lnTo>
                    <a:pt x="9028" y="2483"/>
                  </a:lnTo>
                  <a:lnTo>
                    <a:pt x="8965" y="2378"/>
                  </a:lnTo>
                  <a:lnTo>
                    <a:pt x="8902" y="2294"/>
                  </a:lnTo>
                  <a:lnTo>
                    <a:pt x="8838" y="2210"/>
                  </a:lnTo>
                  <a:lnTo>
                    <a:pt x="8754" y="2125"/>
                  </a:lnTo>
                  <a:lnTo>
                    <a:pt x="8649" y="2083"/>
                  </a:lnTo>
                  <a:lnTo>
                    <a:pt x="8544" y="2041"/>
                  </a:lnTo>
                  <a:lnTo>
                    <a:pt x="8439" y="2020"/>
                  </a:lnTo>
                  <a:lnTo>
                    <a:pt x="8333" y="2020"/>
                  </a:lnTo>
                  <a:lnTo>
                    <a:pt x="8228" y="2041"/>
                  </a:lnTo>
                  <a:lnTo>
                    <a:pt x="8123" y="2083"/>
                  </a:lnTo>
                  <a:lnTo>
                    <a:pt x="7976" y="2147"/>
                  </a:lnTo>
                  <a:lnTo>
                    <a:pt x="7849" y="2252"/>
                  </a:lnTo>
                  <a:lnTo>
                    <a:pt x="7744" y="2378"/>
                  </a:lnTo>
                  <a:lnTo>
                    <a:pt x="7660" y="2504"/>
                  </a:lnTo>
                  <a:lnTo>
                    <a:pt x="7576" y="2652"/>
                  </a:lnTo>
                  <a:lnTo>
                    <a:pt x="7513" y="2799"/>
                  </a:lnTo>
                  <a:lnTo>
                    <a:pt x="7407" y="3115"/>
                  </a:lnTo>
                  <a:lnTo>
                    <a:pt x="7281" y="3577"/>
                  </a:lnTo>
                  <a:lnTo>
                    <a:pt x="7176" y="4040"/>
                  </a:lnTo>
                  <a:lnTo>
                    <a:pt x="7113" y="4440"/>
                  </a:lnTo>
                  <a:lnTo>
                    <a:pt x="7092" y="4630"/>
                  </a:lnTo>
                  <a:lnTo>
                    <a:pt x="7092" y="4714"/>
                  </a:lnTo>
                  <a:lnTo>
                    <a:pt x="7113" y="4819"/>
                  </a:lnTo>
                  <a:lnTo>
                    <a:pt x="7134" y="4861"/>
                  </a:lnTo>
                  <a:lnTo>
                    <a:pt x="7176" y="4903"/>
                  </a:lnTo>
                  <a:lnTo>
                    <a:pt x="7134" y="5156"/>
                  </a:lnTo>
                  <a:lnTo>
                    <a:pt x="7092" y="5282"/>
                  </a:lnTo>
                  <a:lnTo>
                    <a:pt x="7008" y="5408"/>
                  </a:lnTo>
                  <a:lnTo>
                    <a:pt x="6923" y="5535"/>
                  </a:lnTo>
                  <a:lnTo>
                    <a:pt x="6818" y="5619"/>
                  </a:lnTo>
                  <a:lnTo>
                    <a:pt x="6692" y="5661"/>
                  </a:lnTo>
                  <a:lnTo>
                    <a:pt x="6587" y="5661"/>
                  </a:lnTo>
                  <a:lnTo>
                    <a:pt x="6545" y="5619"/>
                  </a:lnTo>
                  <a:lnTo>
                    <a:pt x="6503" y="5577"/>
                  </a:lnTo>
                  <a:lnTo>
                    <a:pt x="6461" y="5492"/>
                  </a:lnTo>
                  <a:lnTo>
                    <a:pt x="6439" y="5408"/>
                  </a:lnTo>
                  <a:lnTo>
                    <a:pt x="6397" y="5240"/>
                  </a:lnTo>
                  <a:lnTo>
                    <a:pt x="6439" y="5072"/>
                  </a:lnTo>
                  <a:lnTo>
                    <a:pt x="6461" y="4882"/>
                  </a:lnTo>
                  <a:lnTo>
                    <a:pt x="6461" y="4714"/>
                  </a:lnTo>
                  <a:lnTo>
                    <a:pt x="6439" y="4524"/>
                  </a:lnTo>
                  <a:lnTo>
                    <a:pt x="6397" y="4335"/>
                  </a:lnTo>
                  <a:lnTo>
                    <a:pt x="6334" y="4167"/>
                  </a:lnTo>
                  <a:lnTo>
                    <a:pt x="6271" y="3998"/>
                  </a:lnTo>
                  <a:lnTo>
                    <a:pt x="6187" y="3830"/>
                  </a:lnTo>
                  <a:lnTo>
                    <a:pt x="6082" y="3683"/>
                  </a:lnTo>
                  <a:lnTo>
                    <a:pt x="5977" y="3514"/>
                  </a:lnTo>
                  <a:lnTo>
                    <a:pt x="5850" y="3388"/>
                  </a:lnTo>
                  <a:lnTo>
                    <a:pt x="5703" y="3262"/>
                  </a:lnTo>
                  <a:lnTo>
                    <a:pt x="5556" y="3136"/>
                  </a:lnTo>
                  <a:lnTo>
                    <a:pt x="5408" y="3030"/>
                  </a:lnTo>
                  <a:lnTo>
                    <a:pt x="5240" y="2946"/>
                  </a:lnTo>
                  <a:lnTo>
                    <a:pt x="5072" y="2883"/>
                  </a:lnTo>
                  <a:lnTo>
                    <a:pt x="4882" y="2841"/>
                  </a:lnTo>
                  <a:lnTo>
                    <a:pt x="4714" y="2799"/>
                  </a:lnTo>
                  <a:lnTo>
                    <a:pt x="4525" y="2799"/>
                  </a:lnTo>
                  <a:lnTo>
                    <a:pt x="4356" y="2820"/>
                  </a:lnTo>
                  <a:lnTo>
                    <a:pt x="4188" y="2862"/>
                  </a:lnTo>
                  <a:lnTo>
                    <a:pt x="4019" y="2946"/>
                  </a:lnTo>
                  <a:lnTo>
                    <a:pt x="3872" y="3051"/>
                  </a:lnTo>
                  <a:lnTo>
                    <a:pt x="3746" y="3178"/>
                  </a:lnTo>
                  <a:lnTo>
                    <a:pt x="3662" y="3304"/>
                  </a:lnTo>
                  <a:lnTo>
                    <a:pt x="3599" y="3430"/>
                  </a:lnTo>
                  <a:lnTo>
                    <a:pt x="3557" y="3556"/>
                  </a:lnTo>
                  <a:lnTo>
                    <a:pt x="3557" y="3683"/>
                  </a:lnTo>
                  <a:lnTo>
                    <a:pt x="3557" y="3809"/>
                  </a:lnTo>
                  <a:lnTo>
                    <a:pt x="3599" y="3935"/>
                  </a:lnTo>
                  <a:lnTo>
                    <a:pt x="3641" y="4061"/>
                  </a:lnTo>
                  <a:lnTo>
                    <a:pt x="3704" y="4167"/>
                  </a:lnTo>
                  <a:lnTo>
                    <a:pt x="3115" y="4125"/>
                  </a:lnTo>
                  <a:lnTo>
                    <a:pt x="2546" y="4040"/>
                  </a:lnTo>
                  <a:lnTo>
                    <a:pt x="2357" y="3998"/>
                  </a:lnTo>
                  <a:lnTo>
                    <a:pt x="2168" y="3935"/>
                  </a:lnTo>
                  <a:lnTo>
                    <a:pt x="1999" y="3851"/>
                  </a:lnTo>
                  <a:lnTo>
                    <a:pt x="1852" y="3746"/>
                  </a:lnTo>
                  <a:lnTo>
                    <a:pt x="1726" y="3620"/>
                  </a:lnTo>
                  <a:lnTo>
                    <a:pt x="1621" y="3472"/>
                  </a:lnTo>
                  <a:lnTo>
                    <a:pt x="1536" y="3325"/>
                  </a:lnTo>
                  <a:lnTo>
                    <a:pt x="1473" y="3157"/>
                  </a:lnTo>
                  <a:lnTo>
                    <a:pt x="1431" y="3009"/>
                  </a:lnTo>
                  <a:lnTo>
                    <a:pt x="1410" y="2841"/>
                  </a:lnTo>
                  <a:lnTo>
                    <a:pt x="1431" y="2673"/>
                  </a:lnTo>
                  <a:lnTo>
                    <a:pt x="1473" y="2504"/>
                  </a:lnTo>
                  <a:lnTo>
                    <a:pt x="1536" y="2357"/>
                  </a:lnTo>
                  <a:lnTo>
                    <a:pt x="1642" y="2210"/>
                  </a:lnTo>
                  <a:lnTo>
                    <a:pt x="1768" y="2062"/>
                  </a:lnTo>
                  <a:lnTo>
                    <a:pt x="1936" y="1936"/>
                  </a:lnTo>
                  <a:lnTo>
                    <a:pt x="2210" y="1768"/>
                  </a:lnTo>
                  <a:lnTo>
                    <a:pt x="2504" y="1620"/>
                  </a:lnTo>
                  <a:lnTo>
                    <a:pt x="2820" y="1494"/>
                  </a:lnTo>
                  <a:lnTo>
                    <a:pt x="3136" y="1368"/>
                  </a:lnTo>
                  <a:lnTo>
                    <a:pt x="3451" y="1263"/>
                  </a:lnTo>
                  <a:lnTo>
                    <a:pt x="3788" y="1179"/>
                  </a:lnTo>
                  <a:lnTo>
                    <a:pt x="4440" y="1031"/>
                  </a:lnTo>
                  <a:lnTo>
                    <a:pt x="4735" y="989"/>
                  </a:lnTo>
                  <a:lnTo>
                    <a:pt x="5051" y="947"/>
                  </a:lnTo>
                  <a:lnTo>
                    <a:pt x="5682" y="926"/>
                  </a:lnTo>
                  <a:lnTo>
                    <a:pt x="6313" y="905"/>
                  </a:lnTo>
                  <a:close/>
                  <a:moveTo>
                    <a:pt x="5703" y="0"/>
                  </a:moveTo>
                  <a:lnTo>
                    <a:pt x="4987" y="42"/>
                  </a:lnTo>
                  <a:lnTo>
                    <a:pt x="4314" y="105"/>
                  </a:lnTo>
                  <a:lnTo>
                    <a:pt x="3704" y="211"/>
                  </a:lnTo>
                  <a:lnTo>
                    <a:pt x="3073" y="337"/>
                  </a:lnTo>
                  <a:lnTo>
                    <a:pt x="2736" y="442"/>
                  </a:lnTo>
                  <a:lnTo>
                    <a:pt x="2420" y="547"/>
                  </a:lnTo>
                  <a:lnTo>
                    <a:pt x="2105" y="673"/>
                  </a:lnTo>
                  <a:lnTo>
                    <a:pt x="1789" y="821"/>
                  </a:lnTo>
                  <a:lnTo>
                    <a:pt x="1494" y="968"/>
                  </a:lnTo>
                  <a:lnTo>
                    <a:pt x="1221" y="1136"/>
                  </a:lnTo>
                  <a:lnTo>
                    <a:pt x="947" y="1347"/>
                  </a:lnTo>
                  <a:lnTo>
                    <a:pt x="716" y="1557"/>
                  </a:lnTo>
                  <a:lnTo>
                    <a:pt x="505" y="1789"/>
                  </a:lnTo>
                  <a:lnTo>
                    <a:pt x="316" y="2041"/>
                  </a:lnTo>
                  <a:lnTo>
                    <a:pt x="190" y="2315"/>
                  </a:lnTo>
                  <a:lnTo>
                    <a:pt x="63" y="2609"/>
                  </a:lnTo>
                  <a:lnTo>
                    <a:pt x="21" y="2799"/>
                  </a:lnTo>
                  <a:lnTo>
                    <a:pt x="0" y="2988"/>
                  </a:lnTo>
                  <a:lnTo>
                    <a:pt x="21" y="3157"/>
                  </a:lnTo>
                  <a:lnTo>
                    <a:pt x="42" y="3304"/>
                  </a:lnTo>
                  <a:lnTo>
                    <a:pt x="84" y="3451"/>
                  </a:lnTo>
                  <a:lnTo>
                    <a:pt x="148" y="3577"/>
                  </a:lnTo>
                  <a:lnTo>
                    <a:pt x="211" y="3704"/>
                  </a:lnTo>
                  <a:lnTo>
                    <a:pt x="316" y="3830"/>
                  </a:lnTo>
                  <a:lnTo>
                    <a:pt x="421" y="3935"/>
                  </a:lnTo>
                  <a:lnTo>
                    <a:pt x="547" y="4019"/>
                  </a:lnTo>
                  <a:lnTo>
                    <a:pt x="674" y="4125"/>
                  </a:lnTo>
                  <a:lnTo>
                    <a:pt x="821" y="4188"/>
                  </a:lnTo>
                  <a:lnTo>
                    <a:pt x="1137" y="4335"/>
                  </a:lnTo>
                  <a:lnTo>
                    <a:pt x="1473" y="4440"/>
                  </a:lnTo>
                  <a:lnTo>
                    <a:pt x="1852" y="4545"/>
                  </a:lnTo>
                  <a:lnTo>
                    <a:pt x="2210" y="4609"/>
                  </a:lnTo>
                  <a:lnTo>
                    <a:pt x="2589" y="4651"/>
                  </a:lnTo>
                  <a:lnTo>
                    <a:pt x="2967" y="4693"/>
                  </a:lnTo>
                  <a:lnTo>
                    <a:pt x="3620" y="4735"/>
                  </a:lnTo>
                  <a:lnTo>
                    <a:pt x="4125" y="4756"/>
                  </a:lnTo>
                  <a:lnTo>
                    <a:pt x="4188" y="4735"/>
                  </a:lnTo>
                  <a:lnTo>
                    <a:pt x="4251" y="4735"/>
                  </a:lnTo>
                  <a:lnTo>
                    <a:pt x="4335" y="4672"/>
                  </a:lnTo>
                  <a:lnTo>
                    <a:pt x="4377" y="4588"/>
                  </a:lnTo>
                  <a:lnTo>
                    <a:pt x="4398" y="4482"/>
                  </a:lnTo>
                  <a:lnTo>
                    <a:pt x="4377" y="4377"/>
                  </a:lnTo>
                  <a:lnTo>
                    <a:pt x="4314" y="4293"/>
                  </a:lnTo>
                  <a:lnTo>
                    <a:pt x="4251" y="4230"/>
                  </a:lnTo>
                  <a:lnTo>
                    <a:pt x="4125" y="4209"/>
                  </a:lnTo>
                  <a:lnTo>
                    <a:pt x="4083" y="4188"/>
                  </a:lnTo>
                  <a:lnTo>
                    <a:pt x="4041" y="3977"/>
                  </a:lnTo>
                  <a:lnTo>
                    <a:pt x="4041" y="3872"/>
                  </a:lnTo>
                  <a:lnTo>
                    <a:pt x="4062" y="3767"/>
                  </a:lnTo>
                  <a:lnTo>
                    <a:pt x="4083" y="3662"/>
                  </a:lnTo>
                  <a:lnTo>
                    <a:pt x="4146" y="3577"/>
                  </a:lnTo>
                  <a:lnTo>
                    <a:pt x="4209" y="3514"/>
                  </a:lnTo>
                  <a:lnTo>
                    <a:pt x="4314" y="3451"/>
                  </a:lnTo>
                  <a:lnTo>
                    <a:pt x="4461" y="3409"/>
                  </a:lnTo>
                  <a:lnTo>
                    <a:pt x="4588" y="3388"/>
                  </a:lnTo>
                  <a:lnTo>
                    <a:pt x="4735" y="3409"/>
                  </a:lnTo>
                  <a:lnTo>
                    <a:pt x="4861" y="3451"/>
                  </a:lnTo>
                  <a:lnTo>
                    <a:pt x="4987" y="3493"/>
                  </a:lnTo>
                  <a:lnTo>
                    <a:pt x="5093" y="3577"/>
                  </a:lnTo>
                  <a:lnTo>
                    <a:pt x="5324" y="3725"/>
                  </a:lnTo>
                  <a:lnTo>
                    <a:pt x="5514" y="3914"/>
                  </a:lnTo>
                  <a:lnTo>
                    <a:pt x="5661" y="4125"/>
                  </a:lnTo>
                  <a:lnTo>
                    <a:pt x="5787" y="4335"/>
                  </a:lnTo>
                  <a:lnTo>
                    <a:pt x="5871" y="4567"/>
                  </a:lnTo>
                  <a:lnTo>
                    <a:pt x="5913" y="4798"/>
                  </a:lnTo>
                  <a:lnTo>
                    <a:pt x="5955" y="5051"/>
                  </a:lnTo>
                  <a:lnTo>
                    <a:pt x="5955" y="5303"/>
                  </a:lnTo>
                  <a:lnTo>
                    <a:pt x="5955" y="5556"/>
                  </a:lnTo>
                  <a:lnTo>
                    <a:pt x="5977" y="5619"/>
                  </a:lnTo>
                  <a:lnTo>
                    <a:pt x="6019" y="5661"/>
                  </a:lnTo>
                  <a:lnTo>
                    <a:pt x="6040" y="5787"/>
                  </a:lnTo>
                  <a:lnTo>
                    <a:pt x="6103" y="5892"/>
                  </a:lnTo>
                  <a:lnTo>
                    <a:pt x="6166" y="5997"/>
                  </a:lnTo>
                  <a:lnTo>
                    <a:pt x="6250" y="6082"/>
                  </a:lnTo>
                  <a:lnTo>
                    <a:pt x="6355" y="6124"/>
                  </a:lnTo>
                  <a:lnTo>
                    <a:pt x="6461" y="6187"/>
                  </a:lnTo>
                  <a:lnTo>
                    <a:pt x="6608" y="6208"/>
                  </a:lnTo>
                  <a:lnTo>
                    <a:pt x="6734" y="6208"/>
                  </a:lnTo>
                  <a:lnTo>
                    <a:pt x="6945" y="6166"/>
                  </a:lnTo>
                  <a:lnTo>
                    <a:pt x="7113" y="6082"/>
                  </a:lnTo>
                  <a:lnTo>
                    <a:pt x="7281" y="5976"/>
                  </a:lnTo>
                  <a:lnTo>
                    <a:pt x="7407" y="5850"/>
                  </a:lnTo>
                  <a:lnTo>
                    <a:pt x="7513" y="5703"/>
                  </a:lnTo>
                  <a:lnTo>
                    <a:pt x="7618" y="5535"/>
                  </a:lnTo>
                  <a:lnTo>
                    <a:pt x="7681" y="5345"/>
                  </a:lnTo>
                  <a:lnTo>
                    <a:pt x="7723" y="5156"/>
                  </a:lnTo>
                  <a:lnTo>
                    <a:pt x="7765" y="4861"/>
                  </a:lnTo>
                  <a:lnTo>
                    <a:pt x="7807" y="4567"/>
                  </a:lnTo>
                  <a:lnTo>
                    <a:pt x="7828" y="4272"/>
                  </a:lnTo>
                  <a:lnTo>
                    <a:pt x="7870" y="3977"/>
                  </a:lnTo>
                  <a:lnTo>
                    <a:pt x="7997" y="3325"/>
                  </a:lnTo>
                  <a:lnTo>
                    <a:pt x="8081" y="2988"/>
                  </a:lnTo>
                  <a:lnTo>
                    <a:pt x="8123" y="2652"/>
                  </a:lnTo>
                  <a:lnTo>
                    <a:pt x="8207" y="2567"/>
                  </a:lnTo>
                  <a:lnTo>
                    <a:pt x="8312" y="2504"/>
                  </a:lnTo>
                  <a:lnTo>
                    <a:pt x="8418" y="2504"/>
                  </a:lnTo>
                  <a:lnTo>
                    <a:pt x="8481" y="2525"/>
                  </a:lnTo>
                  <a:lnTo>
                    <a:pt x="8544" y="2546"/>
                  </a:lnTo>
                  <a:lnTo>
                    <a:pt x="8607" y="2609"/>
                  </a:lnTo>
                  <a:lnTo>
                    <a:pt x="8670" y="2673"/>
                  </a:lnTo>
                  <a:lnTo>
                    <a:pt x="8754" y="2862"/>
                  </a:lnTo>
                  <a:lnTo>
                    <a:pt x="8796" y="3030"/>
                  </a:lnTo>
                  <a:lnTo>
                    <a:pt x="8838" y="3220"/>
                  </a:lnTo>
                  <a:lnTo>
                    <a:pt x="8859" y="3241"/>
                  </a:lnTo>
                  <a:lnTo>
                    <a:pt x="8881" y="3262"/>
                  </a:lnTo>
                  <a:lnTo>
                    <a:pt x="8923" y="3262"/>
                  </a:lnTo>
                  <a:lnTo>
                    <a:pt x="8965" y="3241"/>
                  </a:lnTo>
                  <a:lnTo>
                    <a:pt x="9007" y="3304"/>
                  </a:lnTo>
                  <a:lnTo>
                    <a:pt x="9070" y="3304"/>
                  </a:lnTo>
                  <a:lnTo>
                    <a:pt x="9301" y="3262"/>
                  </a:lnTo>
                  <a:lnTo>
                    <a:pt x="9512" y="3199"/>
                  </a:lnTo>
                  <a:lnTo>
                    <a:pt x="9722" y="3115"/>
                  </a:lnTo>
                  <a:lnTo>
                    <a:pt x="9891" y="2988"/>
                  </a:lnTo>
                  <a:lnTo>
                    <a:pt x="10059" y="2862"/>
                  </a:lnTo>
                  <a:lnTo>
                    <a:pt x="10185" y="2715"/>
                  </a:lnTo>
                  <a:lnTo>
                    <a:pt x="10290" y="2567"/>
                  </a:lnTo>
                  <a:lnTo>
                    <a:pt x="10375" y="2378"/>
                  </a:lnTo>
                  <a:lnTo>
                    <a:pt x="10438" y="2210"/>
                  </a:lnTo>
                  <a:lnTo>
                    <a:pt x="10459" y="2020"/>
                  </a:lnTo>
                  <a:lnTo>
                    <a:pt x="10438" y="1831"/>
                  </a:lnTo>
                  <a:lnTo>
                    <a:pt x="10396" y="1641"/>
                  </a:lnTo>
                  <a:lnTo>
                    <a:pt x="10311" y="1452"/>
                  </a:lnTo>
                  <a:lnTo>
                    <a:pt x="10185" y="1263"/>
                  </a:lnTo>
                  <a:lnTo>
                    <a:pt x="10038" y="1094"/>
                  </a:lnTo>
                  <a:lnTo>
                    <a:pt x="9827" y="926"/>
                  </a:lnTo>
                  <a:lnTo>
                    <a:pt x="9533" y="737"/>
                  </a:lnTo>
                  <a:lnTo>
                    <a:pt x="9217" y="568"/>
                  </a:lnTo>
                  <a:lnTo>
                    <a:pt x="8902" y="442"/>
                  </a:lnTo>
                  <a:lnTo>
                    <a:pt x="8565" y="316"/>
                  </a:lnTo>
                  <a:lnTo>
                    <a:pt x="8228" y="232"/>
                  </a:lnTo>
                  <a:lnTo>
                    <a:pt x="7870" y="147"/>
                  </a:lnTo>
                  <a:lnTo>
                    <a:pt x="7513" y="84"/>
                  </a:lnTo>
                  <a:lnTo>
                    <a:pt x="7155" y="42"/>
                  </a:lnTo>
                  <a:lnTo>
                    <a:pt x="679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0" name="Google Shape;6990;p32"/>
            <p:cNvSpPr/>
            <p:nvPr/>
          </p:nvSpPr>
          <p:spPr>
            <a:xfrm>
              <a:off x="3001056" y="-792946"/>
              <a:ext cx="570248" cy="204846"/>
            </a:xfrm>
            <a:custGeom>
              <a:avLst/>
              <a:gdLst/>
              <a:ahLst/>
              <a:cxnLst/>
              <a:rect l="l" t="t" r="r" b="b"/>
              <a:pathLst>
                <a:path w="16583" h="5957" extrusionOk="0">
                  <a:moveTo>
                    <a:pt x="16035" y="1"/>
                  </a:moveTo>
                  <a:lnTo>
                    <a:pt x="15930" y="43"/>
                  </a:lnTo>
                  <a:lnTo>
                    <a:pt x="15825" y="106"/>
                  </a:lnTo>
                  <a:lnTo>
                    <a:pt x="15783" y="148"/>
                  </a:lnTo>
                  <a:lnTo>
                    <a:pt x="15762" y="211"/>
                  </a:lnTo>
                  <a:lnTo>
                    <a:pt x="15741" y="274"/>
                  </a:lnTo>
                  <a:lnTo>
                    <a:pt x="15741" y="338"/>
                  </a:lnTo>
                  <a:lnTo>
                    <a:pt x="15741" y="674"/>
                  </a:lnTo>
                  <a:lnTo>
                    <a:pt x="15699" y="969"/>
                  </a:lnTo>
                  <a:lnTo>
                    <a:pt x="15657" y="1242"/>
                  </a:lnTo>
                  <a:lnTo>
                    <a:pt x="15572" y="1495"/>
                  </a:lnTo>
                  <a:lnTo>
                    <a:pt x="15467" y="1747"/>
                  </a:lnTo>
                  <a:lnTo>
                    <a:pt x="15362" y="1958"/>
                  </a:lnTo>
                  <a:lnTo>
                    <a:pt x="15215" y="2168"/>
                  </a:lnTo>
                  <a:lnTo>
                    <a:pt x="15046" y="2358"/>
                  </a:lnTo>
                  <a:lnTo>
                    <a:pt x="14857" y="2526"/>
                  </a:lnTo>
                  <a:lnTo>
                    <a:pt x="14667" y="2673"/>
                  </a:lnTo>
                  <a:lnTo>
                    <a:pt x="14436" y="2800"/>
                  </a:lnTo>
                  <a:lnTo>
                    <a:pt x="14205" y="2926"/>
                  </a:lnTo>
                  <a:lnTo>
                    <a:pt x="13952" y="3031"/>
                  </a:lnTo>
                  <a:lnTo>
                    <a:pt x="13678" y="3136"/>
                  </a:lnTo>
                  <a:lnTo>
                    <a:pt x="13384" y="3220"/>
                  </a:lnTo>
                  <a:lnTo>
                    <a:pt x="13089" y="3284"/>
                  </a:lnTo>
                  <a:lnTo>
                    <a:pt x="12963" y="3305"/>
                  </a:lnTo>
                  <a:lnTo>
                    <a:pt x="12795" y="3305"/>
                  </a:lnTo>
                  <a:lnTo>
                    <a:pt x="12395" y="3284"/>
                  </a:lnTo>
                  <a:lnTo>
                    <a:pt x="11932" y="3199"/>
                  </a:lnTo>
                  <a:lnTo>
                    <a:pt x="11448" y="3094"/>
                  </a:lnTo>
                  <a:lnTo>
                    <a:pt x="11216" y="3010"/>
                  </a:lnTo>
                  <a:lnTo>
                    <a:pt x="10985" y="2926"/>
                  </a:lnTo>
                  <a:lnTo>
                    <a:pt x="10796" y="2842"/>
                  </a:lnTo>
                  <a:lnTo>
                    <a:pt x="10606" y="2736"/>
                  </a:lnTo>
                  <a:lnTo>
                    <a:pt x="10438" y="2610"/>
                  </a:lnTo>
                  <a:lnTo>
                    <a:pt x="10312" y="2484"/>
                  </a:lnTo>
                  <a:lnTo>
                    <a:pt x="10206" y="2337"/>
                  </a:lnTo>
                  <a:lnTo>
                    <a:pt x="10143" y="2189"/>
                  </a:lnTo>
                  <a:lnTo>
                    <a:pt x="9996" y="1895"/>
                  </a:lnTo>
                  <a:lnTo>
                    <a:pt x="9891" y="1747"/>
                  </a:lnTo>
                  <a:lnTo>
                    <a:pt x="9828" y="1579"/>
                  </a:lnTo>
                  <a:lnTo>
                    <a:pt x="9806" y="1558"/>
                  </a:lnTo>
                  <a:lnTo>
                    <a:pt x="9680" y="1705"/>
                  </a:lnTo>
                  <a:lnTo>
                    <a:pt x="9596" y="1726"/>
                  </a:lnTo>
                  <a:lnTo>
                    <a:pt x="9512" y="1790"/>
                  </a:lnTo>
                  <a:lnTo>
                    <a:pt x="9470" y="1874"/>
                  </a:lnTo>
                  <a:lnTo>
                    <a:pt x="9470" y="1979"/>
                  </a:lnTo>
                  <a:lnTo>
                    <a:pt x="9470" y="2168"/>
                  </a:lnTo>
                  <a:lnTo>
                    <a:pt x="9491" y="2337"/>
                  </a:lnTo>
                  <a:lnTo>
                    <a:pt x="9470" y="2505"/>
                  </a:lnTo>
                  <a:lnTo>
                    <a:pt x="9449" y="2652"/>
                  </a:lnTo>
                  <a:lnTo>
                    <a:pt x="9407" y="2821"/>
                  </a:lnTo>
                  <a:lnTo>
                    <a:pt x="9344" y="2968"/>
                  </a:lnTo>
                  <a:lnTo>
                    <a:pt x="9280" y="3115"/>
                  </a:lnTo>
                  <a:lnTo>
                    <a:pt x="9196" y="3242"/>
                  </a:lnTo>
                  <a:lnTo>
                    <a:pt x="9007" y="3515"/>
                  </a:lnTo>
                  <a:lnTo>
                    <a:pt x="8775" y="3768"/>
                  </a:lnTo>
                  <a:lnTo>
                    <a:pt x="8502" y="3999"/>
                  </a:lnTo>
                  <a:lnTo>
                    <a:pt x="8207" y="4210"/>
                  </a:lnTo>
                  <a:lnTo>
                    <a:pt x="7892" y="4378"/>
                  </a:lnTo>
                  <a:lnTo>
                    <a:pt x="7555" y="4546"/>
                  </a:lnTo>
                  <a:lnTo>
                    <a:pt x="7218" y="4693"/>
                  </a:lnTo>
                  <a:lnTo>
                    <a:pt x="6860" y="4799"/>
                  </a:lnTo>
                  <a:lnTo>
                    <a:pt x="6503" y="4883"/>
                  </a:lnTo>
                  <a:lnTo>
                    <a:pt x="6166" y="4946"/>
                  </a:lnTo>
                  <a:lnTo>
                    <a:pt x="5829" y="4967"/>
                  </a:lnTo>
                  <a:lnTo>
                    <a:pt x="5514" y="4988"/>
                  </a:lnTo>
                  <a:lnTo>
                    <a:pt x="5198" y="4946"/>
                  </a:lnTo>
                  <a:lnTo>
                    <a:pt x="4819" y="4883"/>
                  </a:lnTo>
                  <a:lnTo>
                    <a:pt x="4419" y="4778"/>
                  </a:lnTo>
                  <a:lnTo>
                    <a:pt x="4041" y="4651"/>
                  </a:lnTo>
                  <a:lnTo>
                    <a:pt x="3662" y="4504"/>
                  </a:lnTo>
                  <a:lnTo>
                    <a:pt x="3283" y="4315"/>
                  </a:lnTo>
                  <a:lnTo>
                    <a:pt x="2946" y="4125"/>
                  </a:lnTo>
                  <a:lnTo>
                    <a:pt x="2589" y="3894"/>
                  </a:lnTo>
                  <a:lnTo>
                    <a:pt x="2273" y="3662"/>
                  </a:lnTo>
                  <a:lnTo>
                    <a:pt x="1957" y="3389"/>
                  </a:lnTo>
                  <a:lnTo>
                    <a:pt x="1663" y="3115"/>
                  </a:lnTo>
                  <a:lnTo>
                    <a:pt x="1389" y="2800"/>
                  </a:lnTo>
                  <a:lnTo>
                    <a:pt x="1158" y="2484"/>
                  </a:lnTo>
                  <a:lnTo>
                    <a:pt x="926" y="2147"/>
                  </a:lnTo>
                  <a:lnTo>
                    <a:pt x="716" y="1811"/>
                  </a:lnTo>
                  <a:lnTo>
                    <a:pt x="547" y="1453"/>
                  </a:lnTo>
                  <a:lnTo>
                    <a:pt x="400" y="1074"/>
                  </a:lnTo>
                  <a:lnTo>
                    <a:pt x="358" y="1011"/>
                  </a:lnTo>
                  <a:lnTo>
                    <a:pt x="295" y="969"/>
                  </a:lnTo>
                  <a:lnTo>
                    <a:pt x="232" y="927"/>
                  </a:lnTo>
                  <a:lnTo>
                    <a:pt x="169" y="927"/>
                  </a:lnTo>
                  <a:lnTo>
                    <a:pt x="105" y="948"/>
                  </a:lnTo>
                  <a:lnTo>
                    <a:pt x="42" y="990"/>
                  </a:lnTo>
                  <a:lnTo>
                    <a:pt x="0" y="1053"/>
                  </a:lnTo>
                  <a:lnTo>
                    <a:pt x="0" y="1137"/>
                  </a:lnTo>
                  <a:lnTo>
                    <a:pt x="21" y="1390"/>
                  </a:lnTo>
                  <a:lnTo>
                    <a:pt x="63" y="1621"/>
                  </a:lnTo>
                  <a:lnTo>
                    <a:pt x="127" y="1874"/>
                  </a:lnTo>
                  <a:lnTo>
                    <a:pt x="190" y="2105"/>
                  </a:lnTo>
                  <a:lnTo>
                    <a:pt x="295" y="2358"/>
                  </a:lnTo>
                  <a:lnTo>
                    <a:pt x="400" y="2589"/>
                  </a:lnTo>
                  <a:lnTo>
                    <a:pt x="526" y="2821"/>
                  </a:lnTo>
                  <a:lnTo>
                    <a:pt x="653" y="3031"/>
                  </a:lnTo>
                  <a:lnTo>
                    <a:pt x="821" y="3263"/>
                  </a:lnTo>
                  <a:lnTo>
                    <a:pt x="968" y="3473"/>
                  </a:lnTo>
                  <a:lnTo>
                    <a:pt x="1326" y="3873"/>
                  </a:lnTo>
                  <a:lnTo>
                    <a:pt x="1726" y="4273"/>
                  </a:lnTo>
                  <a:lnTo>
                    <a:pt x="2168" y="4609"/>
                  </a:lnTo>
                  <a:lnTo>
                    <a:pt x="2631" y="4925"/>
                  </a:lnTo>
                  <a:lnTo>
                    <a:pt x="3094" y="5220"/>
                  </a:lnTo>
                  <a:lnTo>
                    <a:pt x="3599" y="5451"/>
                  </a:lnTo>
                  <a:lnTo>
                    <a:pt x="4104" y="5661"/>
                  </a:lnTo>
                  <a:lnTo>
                    <a:pt x="4609" y="5809"/>
                  </a:lnTo>
                  <a:lnTo>
                    <a:pt x="4882" y="5851"/>
                  </a:lnTo>
                  <a:lnTo>
                    <a:pt x="5135" y="5914"/>
                  </a:lnTo>
                  <a:lnTo>
                    <a:pt x="5387" y="5935"/>
                  </a:lnTo>
                  <a:lnTo>
                    <a:pt x="5640" y="5956"/>
                  </a:lnTo>
                  <a:lnTo>
                    <a:pt x="5871" y="5956"/>
                  </a:lnTo>
                  <a:lnTo>
                    <a:pt x="6124" y="5935"/>
                  </a:lnTo>
                  <a:lnTo>
                    <a:pt x="6376" y="5893"/>
                  </a:lnTo>
                  <a:lnTo>
                    <a:pt x="6650" y="5851"/>
                  </a:lnTo>
                  <a:lnTo>
                    <a:pt x="6945" y="5767"/>
                  </a:lnTo>
                  <a:lnTo>
                    <a:pt x="7239" y="5661"/>
                  </a:lnTo>
                  <a:lnTo>
                    <a:pt x="7534" y="5556"/>
                  </a:lnTo>
                  <a:lnTo>
                    <a:pt x="7849" y="5409"/>
                  </a:lnTo>
                  <a:lnTo>
                    <a:pt x="8144" y="5262"/>
                  </a:lnTo>
                  <a:lnTo>
                    <a:pt x="8460" y="5072"/>
                  </a:lnTo>
                  <a:lnTo>
                    <a:pt x="8733" y="4883"/>
                  </a:lnTo>
                  <a:lnTo>
                    <a:pt x="9007" y="4693"/>
                  </a:lnTo>
                  <a:lnTo>
                    <a:pt x="9259" y="4462"/>
                  </a:lnTo>
                  <a:lnTo>
                    <a:pt x="9491" y="4231"/>
                  </a:lnTo>
                  <a:lnTo>
                    <a:pt x="9701" y="3999"/>
                  </a:lnTo>
                  <a:lnTo>
                    <a:pt x="9870" y="3726"/>
                  </a:lnTo>
                  <a:lnTo>
                    <a:pt x="9996" y="3473"/>
                  </a:lnTo>
                  <a:lnTo>
                    <a:pt x="10101" y="3199"/>
                  </a:lnTo>
                  <a:lnTo>
                    <a:pt x="10354" y="3389"/>
                  </a:lnTo>
                  <a:lnTo>
                    <a:pt x="10627" y="3578"/>
                  </a:lnTo>
                  <a:lnTo>
                    <a:pt x="10922" y="3747"/>
                  </a:lnTo>
                  <a:lnTo>
                    <a:pt x="11216" y="3894"/>
                  </a:lnTo>
                  <a:lnTo>
                    <a:pt x="11490" y="3999"/>
                  </a:lnTo>
                  <a:lnTo>
                    <a:pt x="11764" y="4104"/>
                  </a:lnTo>
                  <a:lnTo>
                    <a:pt x="11995" y="4167"/>
                  </a:lnTo>
                  <a:lnTo>
                    <a:pt x="12205" y="4210"/>
                  </a:lnTo>
                  <a:lnTo>
                    <a:pt x="12626" y="4231"/>
                  </a:lnTo>
                  <a:lnTo>
                    <a:pt x="13047" y="4210"/>
                  </a:lnTo>
                  <a:lnTo>
                    <a:pt x="13489" y="4146"/>
                  </a:lnTo>
                  <a:lnTo>
                    <a:pt x="13910" y="4041"/>
                  </a:lnTo>
                  <a:lnTo>
                    <a:pt x="14331" y="3915"/>
                  </a:lnTo>
                  <a:lnTo>
                    <a:pt x="14731" y="3726"/>
                  </a:lnTo>
                  <a:lnTo>
                    <a:pt x="15130" y="3515"/>
                  </a:lnTo>
                  <a:lnTo>
                    <a:pt x="15467" y="3263"/>
                  </a:lnTo>
                  <a:lnTo>
                    <a:pt x="15783" y="2989"/>
                  </a:lnTo>
                  <a:lnTo>
                    <a:pt x="15930" y="2842"/>
                  </a:lnTo>
                  <a:lnTo>
                    <a:pt x="16056" y="2673"/>
                  </a:lnTo>
                  <a:lnTo>
                    <a:pt x="16183" y="2505"/>
                  </a:lnTo>
                  <a:lnTo>
                    <a:pt x="16288" y="2337"/>
                  </a:lnTo>
                  <a:lnTo>
                    <a:pt x="16372" y="2147"/>
                  </a:lnTo>
                  <a:lnTo>
                    <a:pt x="16456" y="1958"/>
                  </a:lnTo>
                  <a:lnTo>
                    <a:pt x="16519" y="1768"/>
                  </a:lnTo>
                  <a:lnTo>
                    <a:pt x="16561" y="1579"/>
                  </a:lnTo>
                  <a:lnTo>
                    <a:pt x="16582" y="1369"/>
                  </a:lnTo>
                  <a:lnTo>
                    <a:pt x="16582" y="1158"/>
                  </a:lnTo>
                  <a:lnTo>
                    <a:pt x="16582" y="927"/>
                  </a:lnTo>
                  <a:lnTo>
                    <a:pt x="16561" y="716"/>
                  </a:lnTo>
                  <a:lnTo>
                    <a:pt x="16498" y="485"/>
                  </a:lnTo>
                  <a:lnTo>
                    <a:pt x="16435" y="253"/>
                  </a:lnTo>
                  <a:lnTo>
                    <a:pt x="16393" y="190"/>
                  </a:lnTo>
                  <a:lnTo>
                    <a:pt x="16372" y="127"/>
                  </a:lnTo>
                  <a:lnTo>
                    <a:pt x="16267" y="43"/>
                  </a:lnTo>
                  <a:lnTo>
                    <a:pt x="1616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" name="Google Shape;6991;p32"/>
            <p:cNvSpPr/>
            <p:nvPr/>
          </p:nvSpPr>
          <p:spPr>
            <a:xfrm>
              <a:off x="2716678" y="-1345061"/>
              <a:ext cx="450855" cy="487030"/>
            </a:xfrm>
            <a:custGeom>
              <a:avLst/>
              <a:gdLst/>
              <a:ahLst/>
              <a:cxnLst/>
              <a:rect l="l" t="t" r="r" b="b"/>
              <a:pathLst>
                <a:path w="13111" h="14163" extrusionOk="0">
                  <a:moveTo>
                    <a:pt x="8944" y="1"/>
                  </a:moveTo>
                  <a:lnTo>
                    <a:pt x="8565" y="22"/>
                  </a:lnTo>
                  <a:lnTo>
                    <a:pt x="8186" y="64"/>
                  </a:lnTo>
                  <a:lnTo>
                    <a:pt x="7807" y="148"/>
                  </a:lnTo>
                  <a:lnTo>
                    <a:pt x="7408" y="232"/>
                  </a:lnTo>
                  <a:lnTo>
                    <a:pt x="7008" y="337"/>
                  </a:lnTo>
                  <a:lnTo>
                    <a:pt x="6629" y="485"/>
                  </a:lnTo>
                  <a:lnTo>
                    <a:pt x="6229" y="632"/>
                  </a:lnTo>
                  <a:lnTo>
                    <a:pt x="5850" y="779"/>
                  </a:lnTo>
                  <a:lnTo>
                    <a:pt x="5472" y="969"/>
                  </a:lnTo>
                  <a:lnTo>
                    <a:pt x="5093" y="1158"/>
                  </a:lnTo>
                  <a:lnTo>
                    <a:pt x="4735" y="1347"/>
                  </a:lnTo>
                  <a:lnTo>
                    <a:pt x="4377" y="1558"/>
                  </a:lnTo>
                  <a:lnTo>
                    <a:pt x="4041" y="1768"/>
                  </a:lnTo>
                  <a:lnTo>
                    <a:pt x="3725" y="2000"/>
                  </a:lnTo>
                  <a:lnTo>
                    <a:pt x="3409" y="2231"/>
                  </a:lnTo>
                  <a:lnTo>
                    <a:pt x="3115" y="2463"/>
                  </a:lnTo>
                  <a:lnTo>
                    <a:pt x="2841" y="2694"/>
                  </a:lnTo>
                  <a:lnTo>
                    <a:pt x="2589" y="2926"/>
                  </a:lnTo>
                  <a:lnTo>
                    <a:pt x="2336" y="3178"/>
                  </a:lnTo>
                  <a:lnTo>
                    <a:pt x="2105" y="3431"/>
                  </a:lnTo>
                  <a:lnTo>
                    <a:pt x="1894" y="3704"/>
                  </a:lnTo>
                  <a:lnTo>
                    <a:pt x="1684" y="3999"/>
                  </a:lnTo>
                  <a:lnTo>
                    <a:pt x="1473" y="4315"/>
                  </a:lnTo>
                  <a:lnTo>
                    <a:pt x="1284" y="4651"/>
                  </a:lnTo>
                  <a:lnTo>
                    <a:pt x="1095" y="4988"/>
                  </a:lnTo>
                  <a:lnTo>
                    <a:pt x="905" y="5325"/>
                  </a:lnTo>
                  <a:lnTo>
                    <a:pt x="758" y="5682"/>
                  </a:lnTo>
                  <a:lnTo>
                    <a:pt x="611" y="6061"/>
                  </a:lnTo>
                  <a:lnTo>
                    <a:pt x="463" y="6419"/>
                  </a:lnTo>
                  <a:lnTo>
                    <a:pt x="358" y="6798"/>
                  </a:lnTo>
                  <a:lnTo>
                    <a:pt x="253" y="7177"/>
                  </a:lnTo>
                  <a:lnTo>
                    <a:pt x="169" y="7576"/>
                  </a:lnTo>
                  <a:lnTo>
                    <a:pt x="105" y="7955"/>
                  </a:lnTo>
                  <a:lnTo>
                    <a:pt x="42" y="8355"/>
                  </a:lnTo>
                  <a:lnTo>
                    <a:pt x="21" y="8734"/>
                  </a:lnTo>
                  <a:lnTo>
                    <a:pt x="0" y="9113"/>
                  </a:lnTo>
                  <a:lnTo>
                    <a:pt x="21" y="9491"/>
                  </a:lnTo>
                  <a:lnTo>
                    <a:pt x="63" y="9870"/>
                  </a:lnTo>
                  <a:lnTo>
                    <a:pt x="105" y="10249"/>
                  </a:lnTo>
                  <a:lnTo>
                    <a:pt x="190" y="10607"/>
                  </a:lnTo>
                  <a:lnTo>
                    <a:pt x="295" y="10943"/>
                  </a:lnTo>
                  <a:lnTo>
                    <a:pt x="421" y="11301"/>
                  </a:lnTo>
                  <a:lnTo>
                    <a:pt x="568" y="11617"/>
                  </a:lnTo>
                  <a:lnTo>
                    <a:pt x="758" y="11932"/>
                  </a:lnTo>
                  <a:lnTo>
                    <a:pt x="968" y="12227"/>
                  </a:lnTo>
                  <a:lnTo>
                    <a:pt x="1200" y="12522"/>
                  </a:lnTo>
                  <a:lnTo>
                    <a:pt x="1473" y="12795"/>
                  </a:lnTo>
                  <a:lnTo>
                    <a:pt x="1768" y="13027"/>
                  </a:lnTo>
                  <a:lnTo>
                    <a:pt x="2105" y="13258"/>
                  </a:lnTo>
                  <a:lnTo>
                    <a:pt x="2462" y="13468"/>
                  </a:lnTo>
                  <a:lnTo>
                    <a:pt x="2757" y="13616"/>
                  </a:lnTo>
                  <a:lnTo>
                    <a:pt x="3030" y="13742"/>
                  </a:lnTo>
                  <a:lnTo>
                    <a:pt x="3325" y="13847"/>
                  </a:lnTo>
                  <a:lnTo>
                    <a:pt x="3620" y="13931"/>
                  </a:lnTo>
                  <a:lnTo>
                    <a:pt x="3893" y="14016"/>
                  </a:lnTo>
                  <a:lnTo>
                    <a:pt x="4167" y="14079"/>
                  </a:lnTo>
                  <a:lnTo>
                    <a:pt x="4461" y="14121"/>
                  </a:lnTo>
                  <a:lnTo>
                    <a:pt x="4735" y="14142"/>
                  </a:lnTo>
                  <a:lnTo>
                    <a:pt x="5009" y="14163"/>
                  </a:lnTo>
                  <a:lnTo>
                    <a:pt x="5556" y="14163"/>
                  </a:lnTo>
                  <a:lnTo>
                    <a:pt x="5829" y="14142"/>
                  </a:lnTo>
                  <a:lnTo>
                    <a:pt x="6103" y="14100"/>
                  </a:lnTo>
                  <a:lnTo>
                    <a:pt x="6355" y="14058"/>
                  </a:lnTo>
                  <a:lnTo>
                    <a:pt x="6881" y="13910"/>
                  </a:lnTo>
                  <a:lnTo>
                    <a:pt x="7386" y="13742"/>
                  </a:lnTo>
                  <a:lnTo>
                    <a:pt x="7870" y="13511"/>
                  </a:lnTo>
                  <a:lnTo>
                    <a:pt x="8354" y="13258"/>
                  </a:lnTo>
                  <a:lnTo>
                    <a:pt x="8817" y="12942"/>
                  </a:lnTo>
                  <a:lnTo>
                    <a:pt x="9259" y="12606"/>
                  </a:lnTo>
                  <a:lnTo>
                    <a:pt x="9701" y="12248"/>
                  </a:lnTo>
                  <a:lnTo>
                    <a:pt x="10101" y="11848"/>
                  </a:lnTo>
                  <a:lnTo>
                    <a:pt x="10480" y="11406"/>
                  </a:lnTo>
                  <a:lnTo>
                    <a:pt x="10859" y="10964"/>
                  </a:lnTo>
                  <a:lnTo>
                    <a:pt x="11195" y="10501"/>
                  </a:lnTo>
                  <a:lnTo>
                    <a:pt x="11511" y="9996"/>
                  </a:lnTo>
                  <a:lnTo>
                    <a:pt x="11806" y="9491"/>
                  </a:lnTo>
                  <a:lnTo>
                    <a:pt x="12079" y="8965"/>
                  </a:lnTo>
                  <a:lnTo>
                    <a:pt x="12311" y="8439"/>
                  </a:lnTo>
                  <a:lnTo>
                    <a:pt x="12521" y="7892"/>
                  </a:lnTo>
                  <a:lnTo>
                    <a:pt x="12710" y="7366"/>
                  </a:lnTo>
                  <a:lnTo>
                    <a:pt x="12858" y="6819"/>
                  </a:lnTo>
                  <a:lnTo>
                    <a:pt x="12963" y="6272"/>
                  </a:lnTo>
                  <a:lnTo>
                    <a:pt x="13047" y="5725"/>
                  </a:lnTo>
                  <a:lnTo>
                    <a:pt x="13110" y="5177"/>
                  </a:lnTo>
                  <a:lnTo>
                    <a:pt x="13110" y="4651"/>
                  </a:lnTo>
                  <a:lnTo>
                    <a:pt x="13089" y="4125"/>
                  </a:lnTo>
                  <a:lnTo>
                    <a:pt x="13047" y="3620"/>
                  </a:lnTo>
                  <a:lnTo>
                    <a:pt x="12942" y="3136"/>
                  </a:lnTo>
                  <a:lnTo>
                    <a:pt x="12879" y="3136"/>
                  </a:lnTo>
                  <a:lnTo>
                    <a:pt x="12837" y="3115"/>
                  </a:lnTo>
                  <a:lnTo>
                    <a:pt x="12795" y="3073"/>
                  </a:lnTo>
                  <a:lnTo>
                    <a:pt x="12774" y="3031"/>
                  </a:lnTo>
                  <a:lnTo>
                    <a:pt x="12647" y="2547"/>
                  </a:lnTo>
                  <a:lnTo>
                    <a:pt x="12479" y="2126"/>
                  </a:lnTo>
                  <a:lnTo>
                    <a:pt x="12311" y="1747"/>
                  </a:lnTo>
                  <a:lnTo>
                    <a:pt x="12100" y="1411"/>
                  </a:lnTo>
                  <a:lnTo>
                    <a:pt x="11848" y="1116"/>
                  </a:lnTo>
                  <a:lnTo>
                    <a:pt x="11595" y="842"/>
                  </a:lnTo>
                  <a:lnTo>
                    <a:pt x="11322" y="632"/>
                  </a:lnTo>
                  <a:lnTo>
                    <a:pt x="11027" y="443"/>
                  </a:lnTo>
                  <a:lnTo>
                    <a:pt x="10711" y="295"/>
                  </a:lnTo>
                  <a:lnTo>
                    <a:pt x="10396" y="169"/>
                  </a:lnTo>
                  <a:lnTo>
                    <a:pt x="10038" y="85"/>
                  </a:lnTo>
                  <a:lnTo>
                    <a:pt x="9701" y="22"/>
                  </a:lnTo>
                  <a:lnTo>
                    <a:pt x="9322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" name="Google Shape;6992;p32"/>
            <p:cNvSpPr/>
            <p:nvPr/>
          </p:nvSpPr>
          <p:spPr>
            <a:xfrm>
              <a:off x="3282546" y="-1342172"/>
              <a:ext cx="417567" cy="336550"/>
            </a:xfrm>
            <a:custGeom>
              <a:avLst/>
              <a:gdLst/>
              <a:ahLst/>
              <a:cxnLst/>
              <a:rect l="l" t="t" r="r" b="b"/>
              <a:pathLst>
                <a:path w="12143" h="9787" extrusionOk="0">
                  <a:moveTo>
                    <a:pt x="1431" y="1"/>
                  </a:moveTo>
                  <a:lnTo>
                    <a:pt x="1242" y="22"/>
                  </a:lnTo>
                  <a:lnTo>
                    <a:pt x="1073" y="85"/>
                  </a:lnTo>
                  <a:lnTo>
                    <a:pt x="926" y="148"/>
                  </a:lnTo>
                  <a:lnTo>
                    <a:pt x="779" y="253"/>
                  </a:lnTo>
                  <a:lnTo>
                    <a:pt x="652" y="380"/>
                  </a:lnTo>
                  <a:lnTo>
                    <a:pt x="526" y="506"/>
                  </a:lnTo>
                  <a:lnTo>
                    <a:pt x="400" y="674"/>
                  </a:lnTo>
                  <a:lnTo>
                    <a:pt x="316" y="864"/>
                  </a:lnTo>
                  <a:lnTo>
                    <a:pt x="211" y="1074"/>
                  </a:lnTo>
                  <a:lnTo>
                    <a:pt x="126" y="1306"/>
                  </a:lnTo>
                  <a:lnTo>
                    <a:pt x="63" y="1579"/>
                  </a:lnTo>
                  <a:lnTo>
                    <a:pt x="0" y="1853"/>
                  </a:lnTo>
                  <a:lnTo>
                    <a:pt x="21" y="2210"/>
                  </a:lnTo>
                  <a:lnTo>
                    <a:pt x="84" y="2568"/>
                  </a:lnTo>
                  <a:lnTo>
                    <a:pt x="168" y="2926"/>
                  </a:lnTo>
                  <a:lnTo>
                    <a:pt x="274" y="3284"/>
                  </a:lnTo>
                  <a:lnTo>
                    <a:pt x="463" y="3810"/>
                  </a:lnTo>
                  <a:lnTo>
                    <a:pt x="695" y="4336"/>
                  </a:lnTo>
                  <a:lnTo>
                    <a:pt x="926" y="4841"/>
                  </a:lnTo>
                  <a:lnTo>
                    <a:pt x="1073" y="5093"/>
                  </a:lnTo>
                  <a:lnTo>
                    <a:pt x="1221" y="5325"/>
                  </a:lnTo>
                  <a:lnTo>
                    <a:pt x="1557" y="5809"/>
                  </a:lnTo>
                  <a:lnTo>
                    <a:pt x="1894" y="6272"/>
                  </a:lnTo>
                  <a:lnTo>
                    <a:pt x="2273" y="6714"/>
                  </a:lnTo>
                  <a:lnTo>
                    <a:pt x="2652" y="7135"/>
                  </a:lnTo>
                  <a:lnTo>
                    <a:pt x="3072" y="7555"/>
                  </a:lnTo>
                  <a:lnTo>
                    <a:pt x="3493" y="7955"/>
                  </a:lnTo>
                  <a:lnTo>
                    <a:pt x="3935" y="8313"/>
                  </a:lnTo>
                  <a:lnTo>
                    <a:pt x="4419" y="8629"/>
                  </a:lnTo>
                  <a:lnTo>
                    <a:pt x="4798" y="8860"/>
                  </a:lnTo>
                  <a:lnTo>
                    <a:pt x="5261" y="9071"/>
                  </a:lnTo>
                  <a:lnTo>
                    <a:pt x="5745" y="9260"/>
                  </a:lnTo>
                  <a:lnTo>
                    <a:pt x="6292" y="9428"/>
                  </a:lnTo>
                  <a:lnTo>
                    <a:pt x="6839" y="9576"/>
                  </a:lnTo>
                  <a:lnTo>
                    <a:pt x="7428" y="9681"/>
                  </a:lnTo>
                  <a:lnTo>
                    <a:pt x="8018" y="9765"/>
                  </a:lnTo>
                  <a:lnTo>
                    <a:pt x="8586" y="9786"/>
                  </a:lnTo>
                  <a:lnTo>
                    <a:pt x="8880" y="9786"/>
                  </a:lnTo>
                  <a:lnTo>
                    <a:pt x="9175" y="9765"/>
                  </a:lnTo>
                  <a:lnTo>
                    <a:pt x="9449" y="9723"/>
                  </a:lnTo>
                  <a:lnTo>
                    <a:pt x="9722" y="9681"/>
                  </a:lnTo>
                  <a:lnTo>
                    <a:pt x="9996" y="9618"/>
                  </a:lnTo>
                  <a:lnTo>
                    <a:pt x="10269" y="9534"/>
                  </a:lnTo>
                  <a:lnTo>
                    <a:pt x="10501" y="9449"/>
                  </a:lnTo>
                  <a:lnTo>
                    <a:pt x="10753" y="9323"/>
                  </a:lnTo>
                  <a:lnTo>
                    <a:pt x="10985" y="9197"/>
                  </a:lnTo>
                  <a:lnTo>
                    <a:pt x="11195" y="9050"/>
                  </a:lnTo>
                  <a:lnTo>
                    <a:pt x="11406" y="8881"/>
                  </a:lnTo>
                  <a:lnTo>
                    <a:pt x="11574" y="8692"/>
                  </a:lnTo>
                  <a:lnTo>
                    <a:pt x="11742" y="8502"/>
                  </a:lnTo>
                  <a:lnTo>
                    <a:pt x="11911" y="8271"/>
                  </a:lnTo>
                  <a:lnTo>
                    <a:pt x="12037" y="8018"/>
                  </a:lnTo>
                  <a:lnTo>
                    <a:pt x="12142" y="7745"/>
                  </a:lnTo>
                  <a:lnTo>
                    <a:pt x="11700" y="7282"/>
                  </a:lnTo>
                  <a:lnTo>
                    <a:pt x="11237" y="6840"/>
                  </a:lnTo>
                  <a:lnTo>
                    <a:pt x="10774" y="6398"/>
                  </a:lnTo>
                  <a:lnTo>
                    <a:pt x="10311" y="5977"/>
                  </a:lnTo>
                  <a:lnTo>
                    <a:pt x="9322" y="5135"/>
                  </a:lnTo>
                  <a:lnTo>
                    <a:pt x="8333" y="4336"/>
                  </a:lnTo>
                  <a:lnTo>
                    <a:pt x="8270" y="4315"/>
                  </a:lnTo>
                  <a:lnTo>
                    <a:pt x="8207" y="4273"/>
                  </a:lnTo>
                  <a:lnTo>
                    <a:pt x="8123" y="4167"/>
                  </a:lnTo>
                  <a:lnTo>
                    <a:pt x="7407" y="3641"/>
                  </a:lnTo>
                  <a:lnTo>
                    <a:pt x="6692" y="3115"/>
                  </a:lnTo>
                  <a:lnTo>
                    <a:pt x="5240" y="2084"/>
                  </a:lnTo>
                  <a:lnTo>
                    <a:pt x="3746" y="1095"/>
                  </a:lnTo>
                  <a:lnTo>
                    <a:pt x="2252" y="106"/>
                  </a:lnTo>
                  <a:lnTo>
                    <a:pt x="2020" y="43"/>
                  </a:lnTo>
                  <a:lnTo>
                    <a:pt x="1810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3" name="Google Shape;6993;p32"/>
            <p:cNvSpPr/>
            <p:nvPr/>
          </p:nvSpPr>
          <p:spPr>
            <a:xfrm>
              <a:off x="2460497" y="-1749553"/>
              <a:ext cx="1474811" cy="1592004"/>
            </a:xfrm>
            <a:custGeom>
              <a:avLst/>
              <a:gdLst/>
              <a:ahLst/>
              <a:cxnLst/>
              <a:rect l="l" t="t" r="r" b="b"/>
              <a:pathLst>
                <a:path w="42888" h="46296" extrusionOk="0">
                  <a:moveTo>
                    <a:pt x="29441" y="10480"/>
                  </a:moveTo>
                  <a:lnTo>
                    <a:pt x="29483" y="10522"/>
                  </a:lnTo>
                  <a:lnTo>
                    <a:pt x="29546" y="10543"/>
                  </a:lnTo>
                  <a:lnTo>
                    <a:pt x="29988" y="10543"/>
                  </a:lnTo>
                  <a:lnTo>
                    <a:pt x="30198" y="10585"/>
                  </a:lnTo>
                  <a:lnTo>
                    <a:pt x="30409" y="10648"/>
                  </a:lnTo>
                  <a:lnTo>
                    <a:pt x="30598" y="10733"/>
                  </a:lnTo>
                  <a:lnTo>
                    <a:pt x="30787" y="10817"/>
                  </a:lnTo>
                  <a:lnTo>
                    <a:pt x="30977" y="10943"/>
                  </a:lnTo>
                  <a:lnTo>
                    <a:pt x="31145" y="11069"/>
                  </a:lnTo>
                  <a:lnTo>
                    <a:pt x="31313" y="11196"/>
                  </a:lnTo>
                  <a:lnTo>
                    <a:pt x="31482" y="11343"/>
                  </a:lnTo>
                  <a:lnTo>
                    <a:pt x="31797" y="11659"/>
                  </a:lnTo>
                  <a:lnTo>
                    <a:pt x="32071" y="11995"/>
                  </a:lnTo>
                  <a:lnTo>
                    <a:pt x="32323" y="12353"/>
                  </a:lnTo>
                  <a:lnTo>
                    <a:pt x="32450" y="12542"/>
                  </a:lnTo>
                  <a:lnTo>
                    <a:pt x="32534" y="12753"/>
                  </a:lnTo>
                  <a:lnTo>
                    <a:pt x="32618" y="12942"/>
                  </a:lnTo>
                  <a:lnTo>
                    <a:pt x="32681" y="13132"/>
                  </a:lnTo>
                  <a:lnTo>
                    <a:pt x="32723" y="13321"/>
                  </a:lnTo>
                  <a:lnTo>
                    <a:pt x="32723" y="13510"/>
                  </a:lnTo>
                  <a:lnTo>
                    <a:pt x="32744" y="13700"/>
                  </a:lnTo>
                  <a:lnTo>
                    <a:pt x="32723" y="13868"/>
                  </a:lnTo>
                  <a:lnTo>
                    <a:pt x="32702" y="14057"/>
                  </a:lnTo>
                  <a:lnTo>
                    <a:pt x="32660" y="14247"/>
                  </a:lnTo>
                  <a:lnTo>
                    <a:pt x="32534" y="14605"/>
                  </a:lnTo>
                  <a:lnTo>
                    <a:pt x="32387" y="14962"/>
                  </a:lnTo>
                  <a:lnTo>
                    <a:pt x="32197" y="15341"/>
                  </a:lnTo>
                  <a:lnTo>
                    <a:pt x="31482" y="14773"/>
                  </a:lnTo>
                  <a:lnTo>
                    <a:pt x="30724" y="14226"/>
                  </a:lnTo>
                  <a:lnTo>
                    <a:pt x="29988" y="13700"/>
                  </a:lnTo>
                  <a:lnTo>
                    <a:pt x="29230" y="13174"/>
                  </a:lnTo>
                  <a:lnTo>
                    <a:pt x="29104" y="12858"/>
                  </a:lnTo>
                  <a:lnTo>
                    <a:pt x="29020" y="12542"/>
                  </a:lnTo>
                  <a:lnTo>
                    <a:pt x="28957" y="12227"/>
                  </a:lnTo>
                  <a:lnTo>
                    <a:pt x="28936" y="11911"/>
                  </a:lnTo>
                  <a:lnTo>
                    <a:pt x="28936" y="11595"/>
                  </a:lnTo>
                  <a:lnTo>
                    <a:pt x="28978" y="11301"/>
                  </a:lnTo>
                  <a:lnTo>
                    <a:pt x="29062" y="10985"/>
                  </a:lnTo>
                  <a:lnTo>
                    <a:pt x="29188" y="10669"/>
                  </a:lnTo>
                  <a:lnTo>
                    <a:pt x="29314" y="10585"/>
                  </a:lnTo>
                  <a:lnTo>
                    <a:pt x="29441" y="10480"/>
                  </a:lnTo>
                  <a:close/>
                  <a:moveTo>
                    <a:pt x="7787" y="10375"/>
                  </a:moveTo>
                  <a:lnTo>
                    <a:pt x="8018" y="10564"/>
                  </a:lnTo>
                  <a:lnTo>
                    <a:pt x="8229" y="10775"/>
                  </a:lnTo>
                  <a:lnTo>
                    <a:pt x="8608" y="11196"/>
                  </a:lnTo>
                  <a:lnTo>
                    <a:pt x="8965" y="11637"/>
                  </a:lnTo>
                  <a:lnTo>
                    <a:pt x="9344" y="12100"/>
                  </a:lnTo>
                  <a:lnTo>
                    <a:pt x="8418" y="13068"/>
                  </a:lnTo>
                  <a:lnTo>
                    <a:pt x="7492" y="14036"/>
                  </a:lnTo>
                  <a:lnTo>
                    <a:pt x="6609" y="15046"/>
                  </a:lnTo>
                  <a:lnTo>
                    <a:pt x="5767" y="16078"/>
                  </a:lnTo>
                  <a:lnTo>
                    <a:pt x="5746" y="15720"/>
                  </a:lnTo>
                  <a:lnTo>
                    <a:pt x="5704" y="15362"/>
                  </a:lnTo>
                  <a:lnTo>
                    <a:pt x="5598" y="14647"/>
                  </a:lnTo>
                  <a:lnTo>
                    <a:pt x="5556" y="14268"/>
                  </a:lnTo>
                  <a:lnTo>
                    <a:pt x="5556" y="13910"/>
                  </a:lnTo>
                  <a:lnTo>
                    <a:pt x="5577" y="13721"/>
                  </a:lnTo>
                  <a:lnTo>
                    <a:pt x="5598" y="13531"/>
                  </a:lnTo>
                  <a:lnTo>
                    <a:pt x="5641" y="13342"/>
                  </a:lnTo>
                  <a:lnTo>
                    <a:pt x="5704" y="13153"/>
                  </a:lnTo>
                  <a:lnTo>
                    <a:pt x="5872" y="12690"/>
                  </a:lnTo>
                  <a:lnTo>
                    <a:pt x="6061" y="12269"/>
                  </a:lnTo>
                  <a:lnTo>
                    <a:pt x="6251" y="11890"/>
                  </a:lnTo>
                  <a:lnTo>
                    <a:pt x="6482" y="11532"/>
                  </a:lnTo>
                  <a:lnTo>
                    <a:pt x="6735" y="11196"/>
                  </a:lnTo>
                  <a:lnTo>
                    <a:pt x="6882" y="11048"/>
                  </a:lnTo>
                  <a:lnTo>
                    <a:pt x="7029" y="10901"/>
                  </a:lnTo>
                  <a:lnTo>
                    <a:pt x="7198" y="10754"/>
                  </a:lnTo>
                  <a:lnTo>
                    <a:pt x="7387" y="10627"/>
                  </a:lnTo>
                  <a:lnTo>
                    <a:pt x="7577" y="10480"/>
                  </a:lnTo>
                  <a:lnTo>
                    <a:pt x="7787" y="10375"/>
                  </a:lnTo>
                  <a:close/>
                  <a:moveTo>
                    <a:pt x="5725" y="6650"/>
                  </a:moveTo>
                  <a:lnTo>
                    <a:pt x="5998" y="6671"/>
                  </a:lnTo>
                  <a:lnTo>
                    <a:pt x="6272" y="6692"/>
                  </a:lnTo>
                  <a:lnTo>
                    <a:pt x="6545" y="6755"/>
                  </a:lnTo>
                  <a:lnTo>
                    <a:pt x="6840" y="6819"/>
                  </a:lnTo>
                  <a:lnTo>
                    <a:pt x="7093" y="6903"/>
                  </a:lnTo>
                  <a:lnTo>
                    <a:pt x="7366" y="7008"/>
                  </a:lnTo>
                  <a:lnTo>
                    <a:pt x="7640" y="7113"/>
                  </a:lnTo>
                  <a:lnTo>
                    <a:pt x="7892" y="7239"/>
                  </a:lnTo>
                  <a:lnTo>
                    <a:pt x="8145" y="7387"/>
                  </a:lnTo>
                  <a:lnTo>
                    <a:pt x="8376" y="7555"/>
                  </a:lnTo>
                  <a:lnTo>
                    <a:pt x="8608" y="7723"/>
                  </a:lnTo>
                  <a:lnTo>
                    <a:pt x="8818" y="7892"/>
                  </a:lnTo>
                  <a:lnTo>
                    <a:pt x="9028" y="8102"/>
                  </a:lnTo>
                  <a:lnTo>
                    <a:pt x="9239" y="8292"/>
                  </a:lnTo>
                  <a:lnTo>
                    <a:pt x="9407" y="8523"/>
                  </a:lnTo>
                  <a:lnTo>
                    <a:pt x="9597" y="8755"/>
                  </a:lnTo>
                  <a:lnTo>
                    <a:pt x="9744" y="8986"/>
                  </a:lnTo>
                  <a:lnTo>
                    <a:pt x="9891" y="9217"/>
                  </a:lnTo>
                  <a:lnTo>
                    <a:pt x="9996" y="9470"/>
                  </a:lnTo>
                  <a:lnTo>
                    <a:pt x="10102" y="9744"/>
                  </a:lnTo>
                  <a:lnTo>
                    <a:pt x="10186" y="9996"/>
                  </a:lnTo>
                  <a:lnTo>
                    <a:pt x="10270" y="10270"/>
                  </a:lnTo>
                  <a:lnTo>
                    <a:pt x="10312" y="10564"/>
                  </a:lnTo>
                  <a:lnTo>
                    <a:pt x="10333" y="10838"/>
                  </a:lnTo>
                  <a:lnTo>
                    <a:pt x="10333" y="11132"/>
                  </a:lnTo>
                  <a:lnTo>
                    <a:pt x="9702" y="11743"/>
                  </a:lnTo>
                  <a:lnTo>
                    <a:pt x="9681" y="11532"/>
                  </a:lnTo>
                  <a:lnTo>
                    <a:pt x="9618" y="11322"/>
                  </a:lnTo>
                  <a:lnTo>
                    <a:pt x="9555" y="11111"/>
                  </a:lnTo>
                  <a:lnTo>
                    <a:pt x="9428" y="10922"/>
                  </a:lnTo>
                  <a:lnTo>
                    <a:pt x="9302" y="10712"/>
                  </a:lnTo>
                  <a:lnTo>
                    <a:pt x="9155" y="10522"/>
                  </a:lnTo>
                  <a:lnTo>
                    <a:pt x="8965" y="10333"/>
                  </a:lnTo>
                  <a:lnTo>
                    <a:pt x="8797" y="10143"/>
                  </a:lnTo>
                  <a:lnTo>
                    <a:pt x="8397" y="9807"/>
                  </a:lnTo>
                  <a:lnTo>
                    <a:pt x="7997" y="9491"/>
                  </a:lnTo>
                  <a:lnTo>
                    <a:pt x="7619" y="9239"/>
                  </a:lnTo>
                  <a:lnTo>
                    <a:pt x="7282" y="9049"/>
                  </a:lnTo>
                  <a:lnTo>
                    <a:pt x="6987" y="8923"/>
                  </a:lnTo>
                  <a:lnTo>
                    <a:pt x="6672" y="8818"/>
                  </a:lnTo>
                  <a:lnTo>
                    <a:pt x="6377" y="8755"/>
                  </a:lnTo>
                  <a:lnTo>
                    <a:pt x="6061" y="8733"/>
                  </a:lnTo>
                  <a:lnTo>
                    <a:pt x="5746" y="8733"/>
                  </a:lnTo>
                  <a:lnTo>
                    <a:pt x="5451" y="8755"/>
                  </a:lnTo>
                  <a:lnTo>
                    <a:pt x="5157" y="8818"/>
                  </a:lnTo>
                  <a:lnTo>
                    <a:pt x="4862" y="8902"/>
                  </a:lnTo>
                  <a:lnTo>
                    <a:pt x="4567" y="9028"/>
                  </a:lnTo>
                  <a:lnTo>
                    <a:pt x="4294" y="9154"/>
                  </a:lnTo>
                  <a:lnTo>
                    <a:pt x="4041" y="9323"/>
                  </a:lnTo>
                  <a:lnTo>
                    <a:pt x="3789" y="9512"/>
                  </a:lnTo>
                  <a:lnTo>
                    <a:pt x="3536" y="9701"/>
                  </a:lnTo>
                  <a:lnTo>
                    <a:pt x="3326" y="9933"/>
                  </a:lnTo>
                  <a:lnTo>
                    <a:pt x="3115" y="10164"/>
                  </a:lnTo>
                  <a:lnTo>
                    <a:pt x="2947" y="10417"/>
                  </a:lnTo>
                  <a:lnTo>
                    <a:pt x="2905" y="10480"/>
                  </a:lnTo>
                  <a:lnTo>
                    <a:pt x="2926" y="10543"/>
                  </a:lnTo>
                  <a:lnTo>
                    <a:pt x="2947" y="10606"/>
                  </a:lnTo>
                  <a:lnTo>
                    <a:pt x="2989" y="10648"/>
                  </a:lnTo>
                  <a:lnTo>
                    <a:pt x="3031" y="10669"/>
                  </a:lnTo>
                  <a:lnTo>
                    <a:pt x="3157" y="10669"/>
                  </a:lnTo>
                  <a:lnTo>
                    <a:pt x="3221" y="10627"/>
                  </a:lnTo>
                  <a:lnTo>
                    <a:pt x="3473" y="10417"/>
                  </a:lnTo>
                  <a:lnTo>
                    <a:pt x="3768" y="10228"/>
                  </a:lnTo>
                  <a:lnTo>
                    <a:pt x="4041" y="10038"/>
                  </a:lnTo>
                  <a:lnTo>
                    <a:pt x="4336" y="9891"/>
                  </a:lnTo>
                  <a:lnTo>
                    <a:pt x="4630" y="9786"/>
                  </a:lnTo>
                  <a:lnTo>
                    <a:pt x="4925" y="9680"/>
                  </a:lnTo>
                  <a:lnTo>
                    <a:pt x="5241" y="9617"/>
                  </a:lnTo>
                  <a:lnTo>
                    <a:pt x="5535" y="9596"/>
                  </a:lnTo>
                  <a:lnTo>
                    <a:pt x="5535" y="9596"/>
                  </a:lnTo>
                  <a:lnTo>
                    <a:pt x="5199" y="9765"/>
                  </a:lnTo>
                  <a:lnTo>
                    <a:pt x="4883" y="9954"/>
                  </a:lnTo>
                  <a:lnTo>
                    <a:pt x="4630" y="10164"/>
                  </a:lnTo>
                  <a:lnTo>
                    <a:pt x="4399" y="10333"/>
                  </a:lnTo>
                  <a:lnTo>
                    <a:pt x="4210" y="10501"/>
                  </a:lnTo>
                  <a:lnTo>
                    <a:pt x="4020" y="10691"/>
                  </a:lnTo>
                  <a:lnTo>
                    <a:pt x="3852" y="10922"/>
                  </a:lnTo>
                  <a:lnTo>
                    <a:pt x="3705" y="11153"/>
                  </a:lnTo>
                  <a:lnTo>
                    <a:pt x="3662" y="11280"/>
                  </a:lnTo>
                  <a:lnTo>
                    <a:pt x="3620" y="11406"/>
                  </a:lnTo>
                  <a:lnTo>
                    <a:pt x="3599" y="11532"/>
                  </a:lnTo>
                  <a:lnTo>
                    <a:pt x="3599" y="11659"/>
                  </a:lnTo>
                  <a:lnTo>
                    <a:pt x="3620" y="11785"/>
                  </a:lnTo>
                  <a:lnTo>
                    <a:pt x="3662" y="11890"/>
                  </a:lnTo>
                  <a:lnTo>
                    <a:pt x="3747" y="12016"/>
                  </a:lnTo>
                  <a:lnTo>
                    <a:pt x="3852" y="12121"/>
                  </a:lnTo>
                  <a:lnTo>
                    <a:pt x="3873" y="12143"/>
                  </a:lnTo>
                  <a:lnTo>
                    <a:pt x="3915" y="12143"/>
                  </a:lnTo>
                  <a:lnTo>
                    <a:pt x="3936" y="12100"/>
                  </a:lnTo>
                  <a:lnTo>
                    <a:pt x="3915" y="12058"/>
                  </a:lnTo>
                  <a:lnTo>
                    <a:pt x="3894" y="11974"/>
                  </a:lnTo>
                  <a:lnTo>
                    <a:pt x="3873" y="11869"/>
                  </a:lnTo>
                  <a:lnTo>
                    <a:pt x="3894" y="11764"/>
                  </a:lnTo>
                  <a:lnTo>
                    <a:pt x="3936" y="11659"/>
                  </a:lnTo>
                  <a:lnTo>
                    <a:pt x="3999" y="11574"/>
                  </a:lnTo>
                  <a:lnTo>
                    <a:pt x="4062" y="11469"/>
                  </a:lnTo>
                  <a:lnTo>
                    <a:pt x="4231" y="11280"/>
                  </a:lnTo>
                  <a:lnTo>
                    <a:pt x="4441" y="11090"/>
                  </a:lnTo>
                  <a:lnTo>
                    <a:pt x="4651" y="10943"/>
                  </a:lnTo>
                  <a:lnTo>
                    <a:pt x="4988" y="10712"/>
                  </a:lnTo>
                  <a:lnTo>
                    <a:pt x="5220" y="10585"/>
                  </a:lnTo>
                  <a:lnTo>
                    <a:pt x="5451" y="10459"/>
                  </a:lnTo>
                  <a:lnTo>
                    <a:pt x="5683" y="10354"/>
                  </a:lnTo>
                  <a:lnTo>
                    <a:pt x="5935" y="10270"/>
                  </a:lnTo>
                  <a:lnTo>
                    <a:pt x="6188" y="10207"/>
                  </a:lnTo>
                  <a:lnTo>
                    <a:pt x="6440" y="10164"/>
                  </a:lnTo>
                  <a:lnTo>
                    <a:pt x="6440" y="10164"/>
                  </a:lnTo>
                  <a:lnTo>
                    <a:pt x="6251" y="10375"/>
                  </a:lnTo>
                  <a:lnTo>
                    <a:pt x="6061" y="10585"/>
                  </a:lnTo>
                  <a:lnTo>
                    <a:pt x="5893" y="10838"/>
                  </a:lnTo>
                  <a:lnTo>
                    <a:pt x="5746" y="11069"/>
                  </a:lnTo>
                  <a:lnTo>
                    <a:pt x="5598" y="11343"/>
                  </a:lnTo>
                  <a:lnTo>
                    <a:pt x="5472" y="11595"/>
                  </a:lnTo>
                  <a:lnTo>
                    <a:pt x="5283" y="12058"/>
                  </a:lnTo>
                  <a:lnTo>
                    <a:pt x="5178" y="12353"/>
                  </a:lnTo>
                  <a:lnTo>
                    <a:pt x="5093" y="12648"/>
                  </a:lnTo>
                  <a:lnTo>
                    <a:pt x="5009" y="12921"/>
                  </a:lnTo>
                  <a:lnTo>
                    <a:pt x="4967" y="13195"/>
                  </a:lnTo>
                  <a:lnTo>
                    <a:pt x="4946" y="13468"/>
                  </a:lnTo>
                  <a:lnTo>
                    <a:pt x="4925" y="13742"/>
                  </a:lnTo>
                  <a:lnTo>
                    <a:pt x="4925" y="13994"/>
                  </a:lnTo>
                  <a:lnTo>
                    <a:pt x="4946" y="14268"/>
                  </a:lnTo>
                  <a:lnTo>
                    <a:pt x="4967" y="14520"/>
                  </a:lnTo>
                  <a:lnTo>
                    <a:pt x="5009" y="14794"/>
                  </a:lnTo>
                  <a:lnTo>
                    <a:pt x="5135" y="15320"/>
                  </a:lnTo>
                  <a:lnTo>
                    <a:pt x="5304" y="15846"/>
                  </a:lnTo>
                  <a:lnTo>
                    <a:pt x="5514" y="16393"/>
                  </a:lnTo>
                  <a:lnTo>
                    <a:pt x="5157" y="16877"/>
                  </a:lnTo>
                  <a:lnTo>
                    <a:pt x="4799" y="17382"/>
                  </a:lnTo>
                  <a:lnTo>
                    <a:pt x="4357" y="17298"/>
                  </a:lnTo>
                  <a:lnTo>
                    <a:pt x="3936" y="17214"/>
                  </a:lnTo>
                  <a:lnTo>
                    <a:pt x="3873" y="17151"/>
                  </a:lnTo>
                  <a:lnTo>
                    <a:pt x="3768" y="17109"/>
                  </a:lnTo>
                  <a:lnTo>
                    <a:pt x="3494" y="17004"/>
                  </a:lnTo>
                  <a:lnTo>
                    <a:pt x="3221" y="16898"/>
                  </a:lnTo>
                  <a:lnTo>
                    <a:pt x="2989" y="16772"/>
                  </a:lnTo>
                  <a:lnTo>
                    <a:pt x="2758" y="16625"/>
                  </a:lnTo>
                  <a:lnTo>
                    <a:pt x="2547" y="16477"/>
                  </a:lnTo>
                  <a:lnTo>
                    <a:pt x="2337" y="16330"/>
                  </a:lnTo>
                  <a:lnTo>
                    <a:pt x="2168" y="16162"/>
                  </a:lnTo>
                  <a:lnTo>
                    <a:pt x="2000" y="15972"/>
                  </a:lnTo>
                  <a:lnTo>
                    <a:pt x="1853" y="15783"/>
                  </a:lnTo>
                  <a:lnTo>
                    <a:pt x="1726" y="15594"/>
                  </a:lnTo>
                  <a:lnTo>
                    <a:pt x="1600" y="15383"/>
                  </a:lnTo>
                  <a:lnTo>
                    <a:pt x="1495" y="15173"/>
                  </a:lnTo>
                  <a:lnTo>
                    <a:pt x="1390" y="14962"/>
                  </a:lnTo>
                  <a:lnTo>
                    <a:pt x="1327" y="14752"/>
                  </a:lnTo>
                  <a:lnTo>
                    <a:pt x="1242" y="14520"/>
                  </a:lnTo>
                  <a:lnTo>
                    <a:pt x="1200" y="14268"/>
                  </a:lnTo>
                  <a:lnTo>
                    <a:pt x="1116" y="13784"/>
                  </a:lnTo>
                  <a:lnTo>
                    <a:pt x="1074" y="13300"/>
                  </a:lnTo>
                  <a:lnTo>
                    <a:pt x="1095" y="12795"/>
                  </a:lnTo>
                  <a:lnTo>
                    <a:pt x="1137" y="12269"/>
                  </a:lnTo>
                  <a:lnTo>
                    <a:pt x="1200" y="11743"/>
                  </a:lnTo>
                  <a:lnTo>
                    <a:pt x="1306" y="11238"/>
                  </a:lnTo>
                  <a:lnTo>
                    <a:pt x="1432" y="10733"/>
                  </a:lnTo>
                  <a:lnTo>
                    <a:pt x="1579" y="10228"/>
                  </a:lnTo>
                  <a:lnTo>
                    <a:pt x="1748" y="9786"/>
                  </a:lnTo>
                  <a:lnTo>
                    <a:pt x="1937" y="9323"/>
                  </a:lnTo>
                  <a:lnTo>
                    <a:pt x="2168" y="8902"/>
                  </a:lnTo>
                  <a:lnTo>
                    <a:pt x="2421" y="8481"/>
                  </a:lnTo>
                  <a:lnTo>
                    <a:pt x="2715" y="8081"/>
                  </a:lnTo>
                  <a:lnTo>
                    <a:pt x="2884" y="7913"/>
                  </a:lnTo>
                  <a:lnTo>
                    <a:pt x="3052" y="7744"/>
                  </a:lnTo>
                  <a:lnTo>
                    <a:pt x="3221" y="7576"/>
                  </a:lnTo>
                  <a:lnTo>
                    <a:pt x="3410" y="7429"/>
                  </a:lnTo>
                  <a:lnTo>
                    <a:pt x="3599" y="7281"/>
                  </a:lnTo>
                  <a:lnTo>
                    <a:pt x="3810" y="7155"/>
                  </a:lnTo>
                  <a:lnTo>
                    <a:pt x="4062" y="7008"/>
                  </a:lnTo>
                  <a:lnTo>
                    <a:pt x="4336" y="6903"/>
                  </a:lnTo>
                  <a:lnTo>
                    <a:pt x="4609" y="6819"/>
                  </a:lnTo>
                  <a:lnTo>
                    <a:pt x="4883" y="6734"/>
                  </a:lnTo>
                  <a:lnTo>
                    <a:pt x="5157" y="6692"/>
                  </a:lnTo>
                  <a:lnTo>
                    <a:pt x="5430" y="6671"/>
                  </a:lnTo>
                  <a:lnTo>
                    <a:pt x="5725" y="6650"/>
                  </a:lnTo>
                  <a:close/>
                  <a:moveTo>
                    <a:pt x="30093" y="5914"/>
                  </a:moveTo>
                  <a:lnTo>
                    <a:pt x="30430" y="5956"/>
                  </a:lnTo>
                  <a:lnTo>
                    <a:pt x="30787" y="6019"/>
                  </a:lnTo>
                  <a:lnTo>
                    <a:pt x="31124" y="6124"/>
                  </a:lnTo>
                  <a:lnTo>
                    <a:pt x="31482" y="6250"/>
                  </a:lnTo>
                  <a:lnTo>
                    <a:pt x="31818" y="6419"/>
                  </a:lnTo>
                  <a:lnTo>
                    <a:pt x="32155" y="6587"/>
                  </a:lnTo>
                  <a:lnTo>
                    <a:pt x="32471" y="6797"/>
                  </a:lnTo>
                  <a:lnTo>
                    <a:pt x="32786" y="7008"/>
                  </a:lnTo>
                  <a:lnTo>
                    <a:pt x="33102" y="7239"/>
                  </a:lnTo>
                  <a:lnTo>
                    <a:pt x="33397" y="7471"/>
                  </a:lnTo>
                  <a:lnTo>
                    <a:pt x="33691" y="7702"/>
                  </a:lnTo>
                  <a:lnTo>
                    <a:pt x="34238" y="8207"/>
                  </a:lnTo>
                  <a:lnTo>
                    <a:pt x="34722" y="8691"/>
                  </a:lnTo>
                  <a:lnTo>
                    <a:pt x="34912" y="8923"/>
                  </a:lnTo>
                  <a:lnTo>
                    <a:pt x="35122" y="9154"/>
                  </a:lnTo>
                  <a:lnTo>
                    <a:pt x="35480" y="9659"/>
                  </a:lnTo>
                  <a:lnTo>
                    <a:pt x="35796" y="10185"/>
                  </a:lnTo>
                  <a:lnTo>
                    <a:pt x="36090" y="10754"/>
                  </a:lnTo>
                  <a:lnTo>
                    <a:pt x="36322" y="11322"/>
                  </a:lnTo>
                  <a:lnTo>
                    <a:pt x="36532" y="11911"/>
                  </a:lnTo>
                  <a:lnTo>
                    <a:pt x="36679" y="12500"/>
                  </a:lnTo>
                  <a:lnTo>
                    <a:pt x="36764" y="13110"/>
                  </a:lnTo>
                  <a:lnTo>
                    <a:pt x="36806" y="13468"/>
                  </a:lnTo>
                  <a:lnTo>
                    <a:pt x="36806" y="13784"/>
                  </a:lnTo>
                  <a:lnTo>
                    <a:pt x="36764" y="14100"/>
                  </a:lnTo>
                  <a:lnTo>
                    <a:pt x="36700" y="14415"/>
                  </a:lnTo>
                  <a:lnTo>
                    <a:pt x="36616" y="14689"/>
                  </a:lnTo>
                  <a:lnTo>
                    <a:pt x="36532" y="14962"/>
                  </a:lnTo>
                  <a:lnTo>
                    <a:pt x="36406" y="15236"/>
                  </a:lnTo>
                  <a:lnTo>
                    <a:pt x="36259" y="15488"/>
                  </a:lnTo>
                  <a:lnTo>
                    <a:pt x="35943" y="15993"/>
                  </a:lnTo>
                  <a:lnTo>
                    <a:pt x="35606" y="16498"/>
                  </a:lnTo>
                  <a:lnTo>
                    <a:pt x="35249" y="17004"/>
                  </a:lnTo>
                  <a:lnTo>
                    <a:pt x="34891" y="17551"/>
                  </a:lnTo>
                  <a:lnTo>
                    <a:pt x="34870" y="17572"/>
                  </a:lnTo>
                  <a:lnTo>
                    <a:pt x="33881" y="16688"/>
                  </a:lnTo>
                  <a:lnTo>
                    <a:pt x="32892" y="15867"/>
                  </a:lnTo>
                  <a:lnTo>
                    <a:pt x="33081" y="15699"/>
                  </a:lnTo>
                  <a:lnTo>
                    <a:pt x="33228" y="15509"/>
                  </a:lnTo>
                  <a:lnTo>
                    <a:pt x="33355" y="15299"/>
                  </a:lnTo>
                  <a:lnTo>
                    <a:pt x="33460" y="15089"/>
                  </a:lnTo>
                  <a:lnTo>
                    <a:pt x="33544" y="14836"/>
                  </a:lnTo>
                  <a:lnTo>
                    <a:pt x="33586" y="14605"/>
                  </a:lnTo>
                  <a:lnTo>
                    <a:pt x="33628" y="14331"/>
                  </a:lnTo>
                  <a:lnTo>
                    <a:pt x="33649" y="14078"/>
                  </a:lnTo>
                  <a:lnTo>
                    <a:pt x="33649" y="13826"/>
                  </a:lnTo>
                  <a:lnTo>
                    <a:pt x="33628" y="13552"/>
                  </a:lnTo>
                  <a:lnTo>
                    <a:pt x="33586" y="13300"/>
                  </a:lnTo>
                  <a:lnTo>
                    <a:pt x="33523" y="13047"/>
                  </a:lnTo>
                  <a:lnTo>
                    <a:pt x="33460" y="12795"/>
                  </a:lnTo>
                  <a:lnTo>
                    <a:pt x="33376" y="12542"/>
                  </a:lnTo>
                  <a:lnTo>
                    <a:pt x="33270" y="12332"/>
                  </a:lnTo>
                  <a:lnTo>
                    <a:pt x="33165" y="12121"/>
                  </a:lnTo>
                  <a:lnTo>
                    <a:pt x="33018" y="11869"/>
                  </a:lnTo>
                  <a:lnTo>
                    <a:pt x="32829" y="11616"/>
                  </a:lnTo>
                  <a:lnTo>
                    <a:pt x="32597" y="11364"/>
                  </a:lnTo>
                  <a:lnTo>
                    <a:pt x="32366" y="11132"/>
                  </a:lnTo>
                  <a:lnTo>
                    <a:pt x="32092" y="10901"/>
                  </a:lnTo>
                  <a:lnTo>
                    <a:pt x="31818" y="10669"/>
                  </a:lnTo>
                  <a:lnTo>
                    <a:pt x="31524" y="10480"/>
                  </a:lnTo>
                  <a:lnTo>
                    <a:pt x="31208" y="10333"/>
                  </a:lnTo>
                  <a:lnTo>
                    <a:pt x="31482" y="10417"/>
                  </a:lnTo>
                  <a:lnTo>
                    <a:pt x="31776" y="10501"/>
                  </a:lnTo>
                  <a:lnTo>
                    <a:pt x="32050" y="10627"/>
                  </a:lnTo>
                  <a:lnTo>
                    <a:pt x="32323" y="10733"/>
                  </a:lnTo>
                  <a:lnTo>
                    <a:pt x="32829" y="11027"/>
                  </a:lnTo>
                  <a:lnTo>
                    <a:pt x="33270" y="11301"/>
                  </a:lnTo>
                  <a:lnTo>
                    <a:pt x="33355" y="11343"/>
                  </a:lnTo>
                  <a:lnTo>
                    <a:pt x="33439" y="11343"/>
                  </a:lnTo>
                  <a:lnTo>
                    <a:pt x="33502" y="11322"/>
                  </a:lnTo>
                  <a:lnTo>
                    <a:pt x="33565" y="11259"/>
                  </a:lnTo>
                  <a:lnTo>
                    <a:pt x="33607" y="11175"/>
                  </a:lnTo>
                  <a:lnTo>
                    <a:pt x="33607" y="11111"/>
                  </a:lnTo>
                  <a:lnTo>
                    <a:pt x="33607" y="11006"/>
                  </a:lnTo>
                  <a:lnTo>
                    <a:pt x="33565" y="10943"/>
                  </a:lnTo>
                  <a:lnTo>
                    <a:pt x="33397" y="10754"/>
                  </a:lnTo>
                  <a:lnTo>
                    <a:pt x="33228" y="10585"/>
                  </a:lnTo>
                  <a:lnTo>
                    <a:pt x="33039" y="10438"/>
                  </a:lnTo>
                  <a:lnTo>
                    <a:pt x="32850" y="10291"/>
                  </a:lnTo>
                  <a:lnTo>
                    <a:pt x="32639" y="10143"/>
                  </a:lnTo>
                  <a:lnTo>
                    <a:pt x="32408" y="10038"/>
                  </a:lnTo>
                  <a:lnTo>
                    <a:pt x="32176" y="9933"/>
                  </a:lnTo>
                  <a:lnTo>
                    <a:pt x="31945" y="9828"/>
                  </a:lnTo>
                  <a:lnTo>
                    <a:pt x="31692" y="9765"/>
                  </a:lnTo>
                  <a:lnTo>
                    <a:pt x="31461" y="9701"/>
                  </a:lnTo>
                  <a:lnTo>
                    <a:pt x="31208" y="9659"/>
                  </a:lnTo>
                  <a:lnTo>
                    <a:pt x="30956" y="9617"/>
                  </a:lnTo>
                  <a:lnTo>
                    <a:pt x="30703" y="9617"/>
                  </a:lnTo>
                  <a:lnTo>
                    <a:pt x="30451" y="9638"/>
                  </a:lnTo>
                  <a:lnTo>
                    <a:pt x="30219" y="9659"/>
                  </a:lnTo>
                  <a:lnTo>
                    <a:pt x="29988" y="9723"/>
                  </a:lnTo>
                  <a:lnTo>
                    <a:pt x="30345" y="9470"/>
                  </a:lnTo>
                  <a:lnTo>
                    <a:pt x="30724" y="9239"/>
                  </a:lnTo>
                  <a:lnTo>
                    <a:pt x="31082" y="9007"/>
                  </a:lnTo>
                  <a:lnTo>
                    <a:pt x="31440" y="8755"/>
                  </a:lnTo>
                  <a:lnTo>
                    <a:pt x="31482" y="8712"/>
                  </a:lnTo>
                  <a:lnTo>
                    <a:pt x="31566" y="8670"/>
                  </a:lnTo>
                  <a:lnTo>
                    <a:pt x="31650" y="8607"/>
                  </a:lnTo>
                  <a:lnTo>
                    <a:pt x="31692" y="8523"/>
                  </a:lnTo>
                  <a:lnTo>
                    <a:pt x="31713" y="8418"/>
                  </a:lnTo>
                  <a:lnTo>
                    <a:pt x="31692" y="8334"/>
                  </a:lnTo>
                  <a:lnTo>
                    <a:pt x="31671" y="8249"/>
                  </a:lnTo>
                  <a:lnTo>
                    <a:pt x="31587" y="8186"/>
                  </a:lnTo>
                  <a:lnTo>
                    <a:pt x="31503" y="8165"/>
                  </a:lnTo>
                  <a:lnTo>
                    <a:pt x="31166" y="8123"/>
                  </a:lnTo>
                  <a:lnTo>
                    <a:pt x="30850" y="8123"/>
                  </a:lnTo>
                  <a:lnTo>
                    <a:pt x="30535" y="8165"/>
                  </a:lnTo>
                  <a:lnTo>
                    <a:pt x="30240" y="8249"/>
                  </a:lnTo>
                  <a:lnTo>
                    <a:pt x="29946" y="8376"/>
                  </a:lnTo>
                  <a:lnTo>
                    <a:pt x="29672" y="8544"/>
                  </a:lnTo>
                  <a:lnTo>
                    <a:pt x="29441" y="8733"/>
                  </a:lnTo>
                  <a:lnTo>
                    <a:pt x="29188" y="8944"/>
                  </a:lnTo>
                  <a:lnTo>
                    <a:pt x="28978" y="9175"/>
                  </a:lnTo>
                  <a:lnTo>
                    <a:pt x="28809" y="9428"/>
                  </a:lnTo>
                  <a:lnTo>
                    <a:pt x="28641" y="9701"/>
                  </a:lnTo>
                  <a:lnTo>
                    <a:pt x="28494" y="9996"/>
                  </a:lnTo>
                  <a:lnTo>
                    <a:pt x="28388" y="10291"/>
                  </a:lnTo>
                  <a:lnTo>
                    <a:pt x="28325" y="10606"/>
                  </a:lnTo>
                  <a:lnTo>
                    <a:pt x="28283" y="10901"/>
                  </a:lnTo>
                  <a:lnTo>
                    <a:pt x="28262" y="11217"/>
                  </a:lnTo>
                  <a:lnTo>
                    <a:pt x="28262" y="11406"/>
                  </a:lnTo>
                  <a:lnTo>
                    <a:pt x="28262" y="11595"/>
                  </a:lnTo>
                  <a:lnTo>
                    <a:pt x="28304" y="11974"/>
                  </a:lnTo>
                  <a:lnTo>
                    <a:pt x="28388" y="12332"/>
                  </a:lnTo>
                  <a:lnTo>
                    <a:pt x="28515" y="12690"/>
                  </a:lnTo>
                  <a:lnTo>
                    <a:pt x="27631" y="12100"/>
                  </a:lnTo>
                  <a:lnTo>
                    <a:pt x="26726" y="11532"/>
                  </a:lnTo>
                  <a:lnTo>
                    <a:pt x="26537" y="11069"/>
                  </a:lnTo>
                  <a:lnTo>
                    <a:pt x="26389" y="10585"/>
                  </a:lnTo>
                  <a:lnTo>
                    <a:pt x="26284" y="10101"/>
                  </a:lnTo>
                  <a:lnTo>
                    <a:pt x="26242" y="9870"/>
                  </a:lnTo>
                  <a:lnTo>
                    <a:pt x="26242" y="9638"/>
                  </a:lnTo>
                  <a:lnTo>
                    <a:pt x="26221" y="9407"/>
                  </a:lnTo>
                  <a:lnTo>
                    <a:pt x="26242" y="9175"/>
                  </a:lnTo>
                  <a:lnTo>
                    <a:pt x="26263" y="8944"/>
                  </a:lnTo>
                  <a:lnTo>
                    <a:pt x="26284" y="8712"/>
                  </a:lnTo>
                  <a:lnTo>
                    <a:pt x="26347" y="8502"/>
                  </a:lnTo>
                  <a:lnTo>
                    <a:pt x="26389" y="8271"/>
                  </a:lnTo>
                  <a:lnTo>
                    <a:pt x="26473" y="8060"/>
                  </a:lnTo>
                  <a:lnTo>
                    <a:pt x="26558" y="7871"/>
                  </a:lnTo>
                  <a:lnTo>
                    <a:pt x="26663" y="7660"/>
                  </a:lnTo>
                  <a:lnTo>
                    <a:pt x="26768" y="7471"/>
                  </a:lnTo>
                  <a:lnTo>
                    <a:pt x="26894" y="7303"/>
                  </a:lnTo>
                  <a:lnTo>
                    <a:pt x="27042" y="7113"/>
                  </a:lnTo>
                  <a:lnTo>
                    <a:pt x="27189" y="6966"/>
                  </a:lnTo>
                  <a:lnTo>
                    <a:pt x="27357" y="6797"/>
                  </a:lnTo>
                  <a:lnTo>
                    <a:pt x="27526" y="6650"/>
                  </a:lnTo>
                  <a:lnTo>
                    <a:pt x="27715" y="6524"/>
                  </a:lnTo>
                  <a:lnTo>
                    <a:pt x="27925" y="6398"/>
                  </a:lnTo>
                  <a:lnTo>
                    <a:pt x="28136" y="6292"/>
                  </a:lnTo>
                  <a:lnTo>
                    <a:pt x="28367" y="6187"/>
                  </a:lnTo>
                  <a:lnTo>
                    <a:pt x="28620" y="6103"/>
                  </a:lnTo>
                  <a:lnTo>
                    <a:pt x="28872" y="6040"/>
                  </a:lnTo>
                  <a:lnTo>
                    <a:pt x="29146" y="5977"/>
                  </a:lnTo>
                  <a:lnTo>
                    <a:pt x="29441" y="5935"/>
                  </a:lnTo>
                  <a:lnTo>
                    <a:pt x="29735" y="5914"/>
                  </a:lnTo>
                  <a:close/>
                  <a:moveTo>
                    <a:pt x="25716" y="11848"/>
                  </a:moveTo>
                  <a:lnTo>
                    <a:pt x="25926" y="11890"/>
                  </a:lnTo>
                  <a:lnTo>
                    <a:pt x="26158" y="11953"/>
                  </a:lnTo>
                  <a:lnTo>
                    <a:pt x="27652" y="12942"/>
                  </a:lnTo>
                  <a:lnTo>
                    <a:pt x="29146" y="13931"/>
                  </a:lnTo>
                  <a:lnTo>
                    <a:pt x="30598" y="14962"/>
                  </a:lnTo>
                  <a:lnTo>
                    <a:pt x="31313" y="15488"/>
                  </a:lnTo>
                  <a:lnTo>
                    <a:pt x="32029" y="16014"/>
                  </a:lnTo>
                  <a:lnTo>
                    <a:pt x="32113" y="16120"/>
                  </a:lnTo>
                  <a:lnTo>
                    <a:pt x="32176" y="16162"/>
                  </a:lnTo>
                  <a:lnTo>
                    <a:pt x="32239" y="16183"/>
                  </a:lnTo>
                  <a:lnTo>
                    <a:pt x="33228" y="16982"/>
                  </a:lnTo>
                  <a:lnTo>
                    <a:pt x="34217" y="17824"/>
                  </a:lnTo>
                  <a:lnTo>
                    <a:pt x="34680" y="18245"/>
                  </a:lnTo>
                  <a:lnTo>
                    <a:pt x="35143" y="18687"/>
                  </a:lnTo>
                  <a:lnTo>
                    <a:pt x="35606" y="19129"/>
                  </a:lnTo>
                  <a:lnTo>
                    <a:pt x="36048" y="19592"/>
                  </a:lnTo>
                  <a:lnTo>
                    <a:pt x="35943" y="19865"/>
                  </a:lnTo>
                  <a:lnTo>
                    <a:pt x="35817" y="20118"/>
                  </a:lnTo>
                  <a:lnTo>
                    <a:pt x="35648" y="20349"/>
                  </a:lnTo>
                  <a:lnTo>
                    <a:pt x="35480" y="20539"/>
                  </a:lnTo>
                  <a:lnTo>
                    <a:pt x="35312" y="20728"/>
                  </a:lnTo>
                  <a:lnTo>
                    <a:pt x="35101" y="20897"/>
                  </a:lnTo>
                  <a:lnTo>
                    <a:pt x="34891" y="21044"/>
                  </a:lnTo>
                  <a:lnTo>
                    <a:pt x="34659" y="21170"/>
                  </a:lnTo>
                  <a:lnTo>
                    <a:pt x="34407" y="21296"/>
                  </a:lnTo>
                  <a:lnTo>
                    <a:pt x="34175" y="21381"/>
                  </a:lnTo>
                  <a:lnTo>
                    <a:pt x="33902" y="21465"/>
                  </a:lnTo>
                  <a:lnTo>
                    <a:pt x="33628" y="21528"/>
                  </a:lnTo>
                  <a:lnTo>
                    <a:pt x="33355" y="21570"/>
                  </a:lnTo>
                  <a:lnTo>
                    <a:pt x="33081" y="21612"/>
                  </a:lnTo>
                  <a:lnTo>
                    <a:pt x="32786" y="21633"/>
                  </a:lnTo>
                  <a:lnTo>
                    <a:pt x="32492" y="21633"/>
                  </a:lnTo>
                  <a:lnTo>
                    <a:pt x="31924" y="21612"/>
                  </a:lnTo>
                  <a:lnTo>
                    <a:pt x="31334" y="21528"/>
                  </a:lnTo>
                  <a:lnTo>
                    <a:pt x="30745" y="21423"/>
                  </a:lnTo>
                  <a:lnTo>
                    <a:pt x="30198" y="21275"/>
                  </a:lnTo>
                  <a:lnTo>
                    <a:pt x="29651" y="21107"/>
                  </a:lnTo>
                  <a:lnTo>
                    <a:pt x="29167" y="20918"/>
                  </a:lnTo>
                  <a:lnTo>
                    <a:pt x="28704" y="20707"/>
                  </a:lnTo>
                  <a:lnTo>
                    <a:pt x="28325" y="20476"/>
                  </a:lnTo>
                  <a:lnTo>
                    <a:pt x="27841" y="20160"/>
                  </a:lnTo>
                  <a:lnTo>
                    <a:pt x="27399" y="19802"/>
                  </a:lnTo>
                  <a:lnTo>
                    <a:pt x="26978" y="19402"/>
                  </a:lnTo>
                  <a:lnTo>
                    <a:pt x="26558" y="18982"/>
                  </a:lnTo>
                  <a:lnTo>
                    <a:pt x="26179" y="18561"/>
                  </a:lnTo>
                  <a:lnTo>
                    <a:pt x="25800" y="18119"/>
                  </a:lnTo>
                  <a:lnTo>
                    <a:pt x="25463" y="17656"/>
                  </a:lnTo>
                  <a:lnTo>
                    <a:pt x="25127" y="17172"/>
                  </a:lnTo>
                  <a:lnTo>
                    <a:pt x="24979" y="16940"/>
                  </a:lnTo>
                  <a:lnTo>
                    <a:pt x="24832" y="16688"/>
                  </a:lnTo>
                  <a:lnTo>
                    <a:pt x="24601" y="16183"/>
                  </a:lnTo>
                  <a:lnTo>
                    <a:pt x="24369" y="15657"/>
                  </a:lnTo>
                  <a:lnTo>
                    <a:pt x="24180" y="15131"/>
                  </a:lnTo>
                  <a:lnTo>
                    <a:pt x="24074" y="14773"/>
                  </a:lnTo>
                  <a:lnTo>
                    <a:pt x="23990" y="14415"/>
                  </a:lnTo>
                  <a:lnTo>
                    <a:pt x="23927" y="14057"/>
                  </a:lnTo>
                  <a:lnTo>
                    <a:pt x="23906" y="13700"/>
                  </a:lnTo>
                  <a:lnTo>
                    <a:pt x="23969" y="13426"/>
                  </a:lnTo>
                  <a:lnTo>
                    <a:pt x="24032" y="13153"/>
                  </a:lnTo>
                  <a:lnTo>
                    <a:pt x="24117" y="12921"/>
                  </a:lnTo>
                  <a:lnTo>
                    <a:pt x="24222" y="12711"/>
                  </a:lnTo>
                  <a:lnTo>
                    <a:pt x="24306" y="12521"/>
                  </a:lnTo>
                  <a:lnTo>
                    <a:pt x="24432" y="12353"/>
                  </a:lnTo>
                  <a:lnTo>
                    <a:pt x="24558" y="12227"/>
                  </a:lnTo>
                  <a:lnTo>
                    <a:pt x="24685" y="12100"/>
                  </a:lnTo>
                  <a:lnTo>
                    <a:pt x="24832" y="11995"/>
                  </a:lnTo>
                  <a:lnTo>
                    <a:pt x="24979" y="11932"/>
                  </a:lnTo>
                  <a:lnTo>
                    <a:pt x="25148" y="11869"/>
                  </a:lnTo>
                  <a:lnTo>
                    <a:pt x="25337" y="11848"/>
                  </a:lnTo>
                  <a:close/>
                  <a:moveTo>
                    <a:pt x="22139" y="947"/>
                  </a:moveTo>
                  <a:lnTo>
                    <a:pt x="21991" y="1368"/>
                  </a:lnTo>
                  <a:lnTo>
                    <a:pt x="21823" y="1747"/>
                  </a:lnTo>
                  <a:lnTo>
                    <a:pt x="21612" y="2147"/>
                  </a:lnTo>
                  <a:lnTo>
                    <a:pt x="21402" y="2526"/>
                  </a:lnTo>
                  <a:lnTo>
                    <a:pt x="21192" y="2904"/>
                  </a:lnTo>
                  <a:lnTo>
                    <a:pt x="20981" y="3304"/>
                  </a:lnTo>
                  <a:lnTo>
                    <a:pt x="20792" y="3683"/>
                  </a:lnTo>
                  <a:lnTo>
                    <a:pt x="20644" y="4083"/>
                  </a:lnTo>
                  <a:lnTo>
                    <a:pt x="20539" y="4462"/>
                  </a:lnTo>
                  <a:lnTo>
                    <a:pt x="20476" y="4840"/>
                  </a:lnTo>
                  <a:lnTo>
                    <a:pt x="20455" y="5219"/>
                  </a:lnTo>
                  <a:lnTo>
                    <a:pt x="20476" y="5598"/>
                  </a:lnTo>
                  <a:lnTo>
                    <a:pt x="20518" y="5956"/>
                  </a:lnTo>
                  <a:lnTo>
                    <a:pt x="20581" y="6335"/>
                  </a:lnTo>
                  <a:lnTo>
                    <a:pt x="20665" y="6713"/>
                  </a:lnTo>
                  <a:lnTo>
                    <a:pt x="20771" y="7071"/>
                  </a:lnTo>
                  <a:lnTo>
                    <a:pt x="20665" y="7218"/>
                  </a:lnTo>
                  <a:lnTo>
                    <a:pt x="20644" y="7260"/>
                  </a:lnTo>
                  <a:lnTo>
                    <a:pt x="20644" y="7303"/>
                  </a:lnTo>
                  <a:lnTo>
                    <a:pt x="20665" y="7387"/>
                  </a:lnTo>
                  <a:lnTo>
                    <a:pt x="20708" y="7408"/>
                  </a:lnTo>
                  <a:lnTo>
                    <a:pt x="20750" y="7429"/>
                  </a:lnTo>
                  <a:lnTo>
                    <a:pt x="20792" y="7450"/>
                  </a:lnTo>
                  <a:lnTo>
                    <a:pt x="20834" y="7429"/>
                  </a:lnTo>
                  <a:lnTo>
                    <a:pt x="21128" y="7281"/>
                  </a:lnTo>
                  <a:lnTo>
                    <a:pt x="21402" y="7113"/>
                  </a:lnTo>
                  <a:lnTo>
                    <a:pt x="21655" y="6903"/>
                  </a:lnTo>
                  <a:lnTo>
                    <a:pt x="21886" y="6692"/>
                  </a:lnTo>
                  <a:lnTo>
                    <a:pt x="22096" y="6461"/>
                  </a:lnTo>
                  <a:lnTo>
                    <a:pt x="22307" y="6208"/>
                  </a:lnTo>
                  <a:lnTo>
                    <a:pt x="22686" y="5703"/>
                  </a:lnTo>
                  <a:lnTo>
                    <a:pt x="23064" y="5198"/>
                  </a:lnTo>
                  <a:lnTo>
                    <a:pt x="23275" y="4946"/>
                  </a:lnTo>
                  <a:lnTo>
                    <a:pt x="23485" y="4714"/>
                  </a:lnTo>
                  <a:lnTo>
                    <a:pt x="23717" y="4483"/>
                  </a:lnTo>
                  <a:lnTo>
                    <a:pt x="23948" y="4293"/>
                  </a:lnTo>
                  <a:lnTo>
                    <a:pt x="24222" y="4104"/>
                  </a:lnTo>
                  <a:lnTo>
                    <a:pt x="24516" y="3957"/>
                  </a:lnTo>
                  <a:lnTo>
                    <a:pt x="24011" y="5345"/>
                  </a:lnTo>
                  <a:lnTo>
                    <a:pt x="23759" y="6019"/>
                  </a:lnTo>
                  <a:lnTo>
                    <a:pt x="23548" y="6713"/>
                  </a:lnTo>
                  <a:lnTo>
                    <a:pt x="23464" y="7050"/>
                  </a:lnTo>
                  <a:lnTo>
                    <a:pt x="23401" y="7408"/>
                  </a:lnTo>
                  <a:lnTo>
                    <a:pt x="23338" y="7744"/>
                  </a:lnTo>
                  <a:lnTo>
                    <a:pt x="23296" y="8102"/>
                  </a:lnTo>
                  <a:lnTo>
                    <a:pt x="23275" y="8460"/>
                  </a:lnTo>
                  <a:lnTo>
                    <a:pt x="23296" y="8818"/>
                  </a:lnTo>
                  <a:lnTo>
                    <a:pt x="23317" y="9175"/>
                  </a:lnTo>
                  <a:lnTo>
                    <a:pt x="23380" y="9554"/>
                  </a:lnTo>
                  <a:lnTo>
                    <a:pt x="22075" y="8818"/>
                  </a:lnTo>
                  <a:lnTo>
                    <a:pt x="21991" y="8797"/>
                  </a:lnTo>
                  <a:lnTo>
                    <a:pt x="21907" y="8797"/>
                  </a:lnTo>
                  <a:lnTo>
                    <a:pt x="21844" y="8839"/>
                  </a:lnTo>
                  <a:lnTo>
                    <a:pt x="21802" y="8902"/>
                  </a:lnTo>
                  <a:lnTo>
                    <a:pt x="21781" y="8965"/>
                  </a:lnTo>
                  <a:lnTo>
                    <a:pt x="21781" y="9049"/>
                  </a:lnTo>
                  <a:lnTo>
                    <a:pt x="21802" y="9112"/>
                  </a:lnTo>
                  <a:lnTo>
                    <a:pt x="21865" y="9175"/>
                  </a:lnTo>
                  <a:lnTo>
                    <a:pt x="23527" y="10270"/>
                  </a:lnTo>
                  <a:lnTo>
                    <a:pt x="25211" y="11364"/>
                  </a:lnTo>
                  <a:lnTo>
                    <a:pt x="24937" y="11406"/>
                  </a:lnTo>
                  <a:lnTo>
                    <a:pt x="24664" y="11511"/>
                  </a:lnTo>
                  <a:lnTo>
                    <a:pt x="24390" y="11659"/>
                  </a:lnTo>
                  <a:lnTo>
                    <a:pt x="24159" y="11827"/>
                  </a:lnTo>
                  <a:lnTo>
                    <a:pt x="23948" y="12016"/>
                  </a:lnTo>
                  <a:lnTo>
                    <a:pt x="23759" y="12227"/>
                  </a:lnTo>
                  <a:lnTo>
                    <a:pt x="23612" y="12458"/>
                  </a:lnTo>
                  <a:lnTo>
                    <a:pt x="23569" y="12584"/>
                  </a:lnTo>
                  <a:lnTo>
                    <a:pt x="23527" y="12711"/>
                  </a:lnTo>
                  <a:lnTo>
                    <a:pt x="23422" y="13132"/>
                  </a:lnTo>
                  <a:lnTo>
                    <a:pt x="23380" y="13573"/>
                  </a:lnTo>
                  <a:lnTo>
                    <a:pt x="23380" y="13994"/>
                  </a:lnTo>
                  <a:lnTo>
                    <a:pt x="23422" y="14415"/>
                  </a:lnTo>
                  <a:lnTo>
                    <a:pt x="23485" y="14836"/>
                  </a:lnTo>
                  <a:lnTo>
                    <a:pt x="23590" y="15236"/>
                  </a:lnTo>
                  <a:lnTo>
                    <a:pt x="23717" y="15657"/>
                  </a:lnTo>
                  <a:lnTo>
                    <a:pt x="23864" y="16057"/>
                  </a:lnTo>
                  <a:lnTo>
                    <a:pt x="24053" y="16456"/>
                  </a:lnTo>
                  <a:lnTo>
                    <a:pt x="24243" y="16835"/>
                  </a:lnTo>
                  <a:lnTo>
                    <a:pt x="24474" y="17214"/>
                  </a:lnTo>
                  <a:lnTo>
                    <a:pt x="24706" y="17593"/>
                  </a:lnTo>
                  <a:lnTo>
                    <a:pt x="24937" y="17950"/>
                  </a:lnTo>
                  <a:lnTo>
                    <a:pt x="25190" y="18308"/>
                  </a:lnTo>
                  <a:lnTo>
                    <a:pt x="25716" y="18961"/>
                  </a:lnTo>
                  <a:lnTo>
                    <a:pt x="26032" y="19339"/>
                  </a:lnTo>
                  <a:lnTo>
                    <a:pt x="26368" y="19718"/>
                  </a:lnTo>
                  <a:lnTo>
                    <a:pt x="26747" y="20055"/>
                  </a:lnTo>
                  <a:lnTo>
                    <a:pt x="27126" y="20413"/>
                  </a:lnTo>
                  <a:lnTo>
                    <a:pt x="27505" y="20728"/>
                  </a:lnTo>
                  <a:lnTo>
                    <a:pt x="27925" y="21023"/>
                  </a:lnTo>
                  <a:lnTo>
                    <a:pt x="28346" y="21296"/>
                  </a:lnTo>
                  <a:lnTo>
                    <a:pt x="28788" y="21549"/>
                  </a:lnTo>
                  <a:lnTo>
                    <a:pt x="29251" y="21780"/>
                  </a:lnTo>
                  <a:lnTo>
                    <a:pt x="29714" y="21970"/>
                  </a:lnTo>
                  <a:lnTo>
                    <a:pt x="30177" y="22138"/>
                  </a:lnTo>
                  <a:lnTo>
                    <a:pt x="30661" y="22264"/>
                  </a:lnTo>
                  <a:lnTo>
                    <a:pt x="31166" y="22349"/>
                  </a:lnTo>
                  <a:lnTo>
                    <a:pt x="31650" y="22391"/>
                  </a:lnTo>
                  <a:lnTo>
                    <a:pt x="32155" y="22391"/>
                  </a:lnTo>
                  <a:lnTo>
                    <a:pt x="32660" y="22349"/>
                  </a:lnTo>
                  <a:lnTo>
                    <a:pt x="33207" y="22264"/>
                  </a:lnTo>
                  <a:lnTo>
                    <a:pt x="33775" y="22138"/>
                  </a:lnTo>
                  <a:lnTo>
                    <a:pt x="34070" y="22054"/>
                  </a:lnTo>
                  <a:lnTo>
                    <a:pt x="34365" y="21949"/>
                  </a:lnTo>
                  <a:lnTo>
                    <a:pt x="34638" y="21844"/>
                  </a:lnTo>
                  <a:lnTo>
                    <a:pt x="34912" y="21717"/>
                  </a:lnTo>
                  <a:lnTo>
                    <a:pt x="35185" y="21570"/>
                  </a:lnTo>
                  <a:lnTo>
                    <a:pt x="35438" y="21423"/>
                  </a:lnTo>
                  <a:lnTo>
                    <a:pt x="35669" y="21254"/>
                  </a:lnTo>
                  <a:lnTo>
                    <a:pt x="35901" y="21065"/>
                  </a:lnTo>
                  <a:lnTo>
                    <a:pt x="36111" y="20876"/>
                  </a:lnTo>
                  <a:lnTo>
                    <a:pt x="36301" y="20665"/>
                  </a:lnTo>
                  <a:lnTo>
                    <a:pt x="36448" y="20434"/>
                  </a:lnTo>
                  <a:lnTo>
                    <a:pt x="36595" y="20181"/>
                  </a:lnTo>
                  <a:lnTo>
                    <a:pt x="37206" y="20876"/>
                  </a:lnTo>
                  <a:lnTo>
                    <a:pt x="37795" y="21612"/>
                  </a:lnTo>
                  <a:lnTo>
                    <a:pt x="38342" y="22370"/>
                  </a:lnTo>
                  <a:lnTo>
                    <a:pt x="38868" y="23148"/>
                  </a:lnTo>
                  <a:lnTo>
                    <a:pt x="39352" y="23948"/>
                  </a:lnTo>
                  <a:lnTo>
                    <a:pt x="39815" y="24790"/>
                  </a:lnTo>
                  <a:lnTo>
                    <a:pt x="40236" y="25652"/>
                  </a:lnTo>
                  <a:lnTo>
                    <a:pt x="40636" y="26557"/>
                  </a:lnTo>
                  <a:lnTo>
                    <a:pt x="40825" y="27041"/>
                  </a:lnTo>
                  <a:lnTo>
                    <a:pt x="40993" y="27546"/>
                  </a:lnTo>
                  <a:lnTo>
                    <a:pt x="41141" y="28030"/>
                  </a:lnTo>
                  <a:lnTo>
                    <a:pt x="41267" y="28493"/>
                  </a:lnTo>
                  <a:lnTo>
                    <a:pt x="41372" y="28977"/>
                  </a:lnTo>
                  <a:lnTo>
                    <a:pt x="41456" y="29440"/>
                  </a:lnTo>
                  <a:lnTo>
                    <a:pt x="41519" y="29903"/>
                  </a:lnTo>
                  <a:lnTo>
                    <a:pt x="41583" y="30345"/>
                  </a:lnTo>
                  <a:lnTo>
                    <a:pt x="41604" y="30808"/>
                  </a:lnTo>
                  <a:lnTo>
                    <a:pt x="41625" y="31250"/>
                  </a:lnTo>
                  <a:lnTo>
                    <a:pt x="41625" y="31671"/>
                  </a:lnTo>
                  <a:lnTo>
                    <a:pt x="41604" y="32113"/>
                  </a:lnTo>
                  <a:lnTo>
                    <a:pt x="41562" y="32534"/>
                  </a:lnTo>
                  <a:lnTo>
                    <a:pt x="41498" y="32954"/>
                  </a:lnTo>
                  <a:lnTo>
                    <a:pt x="41435" y="33354"/>
                  </a:lnTo>
                  <a:lnTo>
                    <a:pt x="41330" y="33775"/>
                  </a:lnTo>
                  <a:lnTo>
                    <a:pt x="41225" y="34175"/>
                  </a:lnTo>
                  <a:lnTo>
                    <a:pt x="41120" y="34554"/>
                  </a:lnTo>
                  <a:lnTo>
                    <a:pt x="40972" y="34954"/>
                  </a:lnTo>
                  <a:lnTo>
                    <a:pt x="40825" y="35332"/>
                  </a:lnTo>
                  <a:lnTo>
                    <a:pt x="40657" y="35690"/>
                  </a:lnTo>
                  <a:lnTo>
                    <a:pt x="40488" y="36069"/>
                  </a:lnTo>
                  <a:lnTo>
                    <a:pt x="40299" y="36427"/>
                  </a:lnTo>
                  <a:lnTo>
                    <a:pt x="40088" y="36763"/>
                  </a:lnTo>
                  <a:lnTo>
                    <a:pt x="39878" y="37121"/>
                  </a:lnTo>
                  <a:lnTo>
                    <a:pt x="39647" y="37458"/>
                  </a:lnTo>
                  <a:lnTo>
                    <a:pt x="39415" y="37794"/>
                  </a:lnTo>
                  <a:lnTo>
                    <a:pt x="39163" y="38110"/>
                  </a:lnTo>
                  <a:lnTo>
                    <a:pt x="38889" y="38426"/>
                  </a:lnTo>
                  <a:lnTo>
                    <a:pt x="38615" y="38741"/>
                  </a:lnTo>
                  <a:lnTo>
                    <a:pt x="38026" y="39352"/>
                  </a:lnTo>
                  <a:lnTo>
                    <a:pt x="37416" y="39920"/>
                  </a:lnTo>
                  <a:lnTo>
                    <a:pt x="36743" y="40467"/>
                  </a:lnTo>
                  <a:lnTo>
                    <a:pt x="36048" y="40972"/>
                  </a:lnTo>
                  <a:lnTo>
                    <a:pt x="35333" y="41456"/>
                  </a:lnTo>
                  <a:lnTo>
                    <a:pt x="34575" y="41898"/>
                  </a:lnTo>
                  <a:lnTo>
                    <a:pt x="33797" y="42319"/>
                  </a:lnTo>
                  <a:lnTo>
                    <a:pt x="32997" y="42719"/>
                  </a:lnTo>
                  <a:lnTo>
                    <a:pt x="32176" y="43076"/>
                  </a:lnTo>
                  <a:lnTo>
                    <a:pt x="31334" y="43392"/>
                  </a:lnTo>
                  <a:lnTo>
                    <a:pt x="30472" y="43687"/>
                  </a:lnTo>
                  <a:lnTo>
                    <a:pt x="29609" y="43960"/>
                  </a:lnTo>
                  <a:lnTo>
                    <a:pt x="28746" y="44171"/>
                  </a:lnTo>
                  <a:lnTo>
                    <a:pt x="27862" y="44381"/>
                  </a:lnTo>
                  <a:lnTo>
                    <a:pt x="26978" y="44528"/>
                  </a:lnTo>
                  <a:lnTo>
                    <a:pt x="26095" y="44655"/>
                  </a:lnTo>
                  <a:lnTo>
                    <a:pt x="25211" y="44739"/>
                  </a:lnTo>
                  <a:lnTo>
                    <a:pt x="24390" y="44802"/>
                  </a:lnTo>
                  <a:lnTo>
                    <a:pt x="23527" y="44823"/>
                  </a:lnTo>
                  <a:lnTo>
                    <a:pt x="22665" y="44823"/>
                  </a:lnTo>
                  <a:lnTo>
                    <a:pt x="21760" y="44802"/>
                  </a:lnTo>
                  <a:lnTo>
                    <a:pt x="20855" y="44760"/>
                  </a:lnTo>
                  <a:lnTo>
                    <a:pt x="19929" y="44676"/>
                  </a:lnTo>
                  <a:lnTo>
                    <a:pt x="19003" y="44570"/>
                  </a:lnTo>
                  <a:lnTo>
                    <a:pt x="18056" y="44444"/>
                  </a:lnTo>
                  <a:lnTo>
                    <a:pt x="17109" y="44297"/>
                  </a:lnTo>
                  <a:lnTo>
                    <a:pt x="16162" y="44107"/>
                  </a:lnTo>
                  <a:lnTo>
                    <a:pt x="15215" y="43876"/>
                  </a:lnTo>
                  <a:lnTo>
                    <a:pt x="14289" y="43644"/>
                  </a:lnTo>
                  <a:lnTo>
                    <a:pt x="13363" y="43350"/>
                  </a:lnTo>
                  <a:lnTo>
                    <a:pt x="12459" y="43055"/>
                  </a:lnTo>
                  <a:lnTo>
                    <a:pt x="11554" y="42719"/>
                  </a:lnTo>
                  <a:lnTo>
                    <a:pt x="10670" y="42340"/>
                  </a:lnTo>
                  <a:lnTo>
                    <a:pt x="9807" y="41940"/>
                  </a:lnTo>
                  <a:lnTo>
                    <a:pt x="8986" y="41498"/>
                  </a:lnTo>
                  <a:lnTo>
                    <a:pt x="8187" y="41035"/>
                  </a:lnTo>
                  <a:lnTo>
                    <a:pt x="7408" y="40530"/>
                  </a:lnTo>
                  <a:lnTo>
                    <a:pt x="6672" y="40004"/>
                  </a:lnTo>
                  <a:lnTo>
                    <a:pt x="6314" y="39709"/>
                  </a:lnTo>
                  <a:lnTo>
                    <a:pt x="5977" y="39436"/>
                  </a:lnTo>
                  <a:lnTo>
                    <a:pt x="5641" y="39141"/>
                  </a:lnTo>
                  <a:lnTo>
                    <a:pt x="5304" y="38826"/>
                  </a:lnTo>
                  <a:lnTo>
                    <a:pt x="5009" y="38510"/>
                  </a:lnTo>
                  <a:lnTo>
                    <a:pt x="4694" y="38173"/>
                  </a:lnTo>
                  <a:lnTo>
                    <a:pt x="4399" y="37858"/>
                  </a:lnTo>
                  <a:lnTo>
                    <a:pt x="4125" y="37500"/>
                  </a:lnTo>
                  <a:lnTo>
                    <a:pt x="3873" y="37163"/>
                  </a:lnTo>
                  <a:lnTo>
                    <a:pt x="3620" y="36805"/>
                  </a:lnTo>
                  <a:lnTo>
                    <a:pt x="3389" y="36427"/>
                  </a:lnTo>
                  <a:lnTo>
                    <a:pt x="3157" y="36048"/>
                  </a:lnTo>
                  <a:lnTo>
                    <a:pt x="2947" y="35648"/>
                  </a:lnTo>
                  <a:lnTo>
                    <a:pt x="2758" y="35269"/>
                  </a:lnTo>
                  <a:lnTo>
                    <a:pt x="2568" y="34848"/>
                  </a:lnTo>
                  <a:lnTo>
                    <a:pt x="2400" y="34427"/>
                  </a:lnTo>
                  <a:lnTo>
                    <a:pt x="2253" y="34007"/>
                  </a:lnTo>
                  <a:lnTo>
                    <a:pt x="2126" y="33565"/>
                  </a:lnTo>
                  <a:lnTo>
                    <a:pt x="2000" y="33123"/>
                  </a:lnTo>
                  <a:lnTo>
                    <a:pt x="1916" y="32681"/>
                  </a:lnTo>
                  <a:lnTo>
                    <a:pt x="1832" y="32197"/>
                  </a:lnTo>
                  <a:lnTo>
                    <a:pt x="1769" y="31734"/>
                  </a:lnTo>
                  <a:lnTo>
                    <a:pt x="1705" y="30997"/>
                  </a:lnTo>
                  <a:lnTo>
                    <a:pt x="1663" y="30282"/>
                  </a:lnTo>
                  <a:lnTo>
                    <a:pt x="1663" y="29566"/>
                  </a:lnTo>
                  <a:lnTo>
                    <a:pt x="1684" y="28851"/>
                  </a:lnTo>
                  <a:lnTo>
                    <a:pt x="1726" y="28135"/>
                  </a:lnTo>
                  <a:lnTo>
                    <a:pt x="1811" y="27441"/>
                  </a:lnTo>
                  <a:lnTo>
                    <a:pt x="1895" y="26768"/>
                  </a:lnTo>
                  <a:lnTo>
                    <a:pt x="2021" y="26094"/>
                  </a:lnTo>
                  <a:lnTo>
                    <a:pt x="2189" y="25421"/>
                  </a:lnTo>
                  <a:lnTo>
                    <a:pt x="2358" y="24747"/>
                  </a:lnTo>
                  <a:lnTo>
                    <a:pt x="2547" y="24095"/>
                  </a:lnTo>
                  <a:lnTo>
                    <a:pt x="2779" y="23443"/>
                  </a:lnTo>
                  <a:lnTo>
                    <a:pt x="3010" y="22790"/>
                  </a:lnTo>
                  <a:lnTo>
                    <a:pt x="3263" y="22159"/>
                  </a:lnTo>
                  <a:lnTo>
                    <a:pt x="3557" y="21528"/>
                  </a:lnTo>
                  <a:lnTo>
                    <a:pt x="3852" y="20897"/>
                  </a:lnTo>
                  <a:lnTo>
                    <a:pt x="4167" y="20286"/>
                  </a:lnTo>
                  <a:lnTo>
                    <a:pt x="4504" y="19676"/>
                  </a:lnTo>
                  <a:lnTo>
                    <a:pt x="4841" y="19066"/>
                  </a:lnTo>
                  <a:lnTo>
                    <a:pt x="5199" y="18456"/>
                  </a:lnTo>
                  <a:lnTo>
                    <a:pt x="5577" y="17866"/>
                  </a:lnTo>
                  <a:lnTo>
                    <a:pt x="5977" y="17277"/>
                  </a:lnTo>
                  <a:lnTo>
                    <a:pt x="6377" y="16709"/>
                  </a:lnTo>
                  <a:lnTo>
                    <a:pt x="6777" y="16141"/>
                  </a:lnTo>
                  <a:lnTo>
                    <a:pt x="7640" y="15004"/>
                  </a:lnTo>
                  <a:lnTo>
                    <a:pt x="8523" y="13889"/>
                  </a:lnTo>
                  <a:lnTo>
                    <a:pt x="9449" y="12795"/>
                  </a:lnTo>
                  <a:lnTo>
                    <a:pt x="10375" y="11743"/>
                  </a:lnTo>
                  <a:lnTo>
                    <a:pt x="10459" y="11722"/>
                  </a:lnTo>
                  <a:lnTo>
                    <a:pt x="10480" y="11701"/>
                  </a:lnTo>
                  <a:lnTo>
                    <a:pt x="10502" y="11659"/>
                  </a:lnTo>
                  <a:lnTo>
                    <a:pt x="10523" y="11574"/>
                  </a:lnTo>
                  <a:lnTo>
                    <a:pt x="11470" y="10543"/>
                  </a:lnTo>
                  <a:lnTo>
                    <a:pt x="12395" y="9554"/>
                  </a:lnTo>
                  <a:lnTo>
                    <a:pt x="12480" y="9533"/>
                  </a:lnTo>
                  <a:lnTo>
                    <a:pt x="12543" y="9491"/>
                  </a:lnTo>
                  <a:lnTo>
                    <a:pt x="12606" y="9428"/>
                  </a:lnTo>
                  <a:lnTo>
                    <a:pt x="12648" y="9344"/>
                  </a:lnTo>
                  <a:lnTo>
                    <a:pt x="12690" y="9260"/>
                  </a:lnTo>
                  <a:lnTo>
                    <a:pt x="14921" y="6945"/>
                  </a:lnTo>
                  <a:lnTo>
                    <a:pt x="14921" y="6903"/>
                  </a:lnTo>
                  <a:lnTo>
                    <a:pt x="14900" y="6861"/>
                  </a:lnTo>
                  <a:lnTo>
                    <a:pt x="14879" y="6840"/>
                  </a:lnTo>
                  <a:lnTo>
                    <a:pt x="14815" y="6861"/>
                  </a:lnTo>
                  <a:lnTo>
                    <a:pt x="12837" y="8733"/>
                  </a:lnTo>
                  <a:lnTo>
                    <a:pt x="12985" y="8207"/>
                  </a:lnTo>
                  <a:lnTo>
                    <a:pt x="13111" y="7660"/>
                  </a:lnTo>
                  <a:lnTo>
                    <a:pt x="13342" y="6629"/>
                  </a:lnTo>
                  <a:lnTo>
                    <a:pt x="13490" y="6103"/>
                  </a:lnTo>
                  <a:lnTo>
                    <a:pt x="13658" y="5577"/>
                  </a:lnTo>
                  <a:lnTo>
                    <a:pt x="13868" y="5072"/>
                  </a:lnTo>
                  <a:lnTo>
                    <a:pt x="13974" y="4819"/>
                  </a:lnTo>
                  <a:lnTo>
                    <a:pt x="14121" y="4567"/>
                  </a:lnTo>
                  <a:lnTo>
                    <a:pt x="14395" y="4062"/>
                  </a:lnTo>
                  <a:lnTo>
                    <a:pt x="14668" y="3599"/>
                  </a:lnTo>
                  <a:lnTo>
                    <a:pt x="14963" y="3115"/>
                  </a:lnTo>
                  <a:lnTo>
                    <a:pt x="15299" y="2673"/>
                  </a:lnTo>
                  <a:lnTo>
                    <a:pt x="15636" y="2252"/>
                  </a:lnTo>
                  <a:lnTo>
                    <a:pt x="15994" y="1852"/>
                  </a:lnTo>
                  <a:lnTo>
                    <a:pt x="16394" y="1474"/>
                  </a:lnTo>
                  <a:lnTo>
                    <a:pt x="16604" y="1305"/>
                  </a:lnTo>
                  <a:lnTo>
                    <a:pt x="16836" y="1137"/>
                  </a:lnTo>
                  <a:lnTo>
                    <a:pt x="16709" y="1768"/>
                  </a:lnTo>
                  <a:lnTo>
                    <a:pt x="16604" y="2399"/>
                  </a:lnTo>
                  <a:lnTo>
                    <a:pt x="16541" y="3010"/>
                  </a:lnTo>
                  <a:lnTo>
                    <a:pt x="16541" y="3325"/>
                  </a:lnTo>
                  <a:lnTo>
                    <a:pt x="16541" y="3641"/>
                  </a:lnTo>
                  <a:lnTo>
                    <a:pt x="16562" y="3957"/>
                  </a:lnTo>
                  <a:lnTo>
                    <a:pt x="16604" y="4251"/>
                  </a:lnTo>
                  <a:lnTo>
                    <a:pt x="16667" y="4546"/>
                  </a:lnTo>
                  <a:lnTo>
                    <a:pt x="16751" y="4861"/>
                  </a:lnTo>
                  <a:lnTo>
                    <a:pt x="16857" y="5156"/>
                  </a:lnTo>
                  <a:lnTo>
                    <a:pt x="16983" y="5430"/>
                  </a:lnTo>
                  <a:lnTo>
                    <a:pt x="17130" y="5724"/>
                  </a:lnTo>
                  <a:lnTo>
                    <a:pt x="17320" y="5998"/>
                  </a:lnTo>
                  <a:lnTo>
                    <a:pt x="17341" y="5998"/>
                  </a:lnTo>
                  <a:lnTo>
                    <a:pt x="17320" y="6061"/>
                  </a:lnTo>
                  <a:lnTo>
                    <a:pt x="17320" y="6124"/>
                  </a:lnTo>
                  <a:lnTo>
                    <a:pt x="17320" y="6187"/>
                  </a:lnTo>
                  <a:lnTo>
                    <a:pt x="17362" y="6250"/>
                  </a:lnTo>
                  <a:lnTo>
                    <a:pt x="17425" y="6271"/>
                  </a:lnTo>
                  <a:lnTo>
                    <a:pt x="17488" y="6292"/>
                  </a:lnTo>
                  <a:lnTo>
                    <a:pt x="17551" y="6271"/>
                  </a:lnTo>
                  <a:lnTo>
                    <a:pt x="17614" y="6250"/>
                  </a:lnTo>
                  <a:lnTo>
                    <a:pt x="17656" y="6208"/>
                  </a:lnTo>
                  <a:lnTo>
                    <a:pt x="18140" y="5493"/>
                  </a:lnTo>
                  <a:lnTo>
                    <a:pt x="18624" y="4756"/>
                  </a:lnTo>
                  <a:lnTo>
                    <a:pt x="19108" y="4020"/>
                  </a:lnTo>
                  <a:lnTo>
                    <a:pt x="19613" y="3283"/>
                  </a:lnTo>
                  <a:lnTo>
                    <a:pt x="19866" y="2947"/>
                  </a:lnTo>
                  <a:lnTo>
                    <a:pt x="20139" y="2610"/>
                  </a:lnTo>
                  <a:lnTo>
                    <a:pt x="20434" y="2273"/>
                  </a:lnTo>
                  <a:lnTo>
                    <a:pt x="20729" y="1979"/>
                  </a:lnTo>
                  <a:lnTo>
                    <a:pt x="21065" y="1684"/>
                  </a:lnTo>
                  <a:lnTo>
                    <a:pt x="21402" y="1410"/>
                  </a:lnTo>
                  <a:lnTo>
                    <a:pt x="21760" y="1179"/>
                  </a:lnTo>
                  <a:lnTo>
                    <a:pt x="22139" y="947"/>
                  </a:lnTo>
                  <a:close/>
                  <a:moveTo>
                    <a:pt x="22517" y="0"/>
                  </a:moveTo>
                  <a:lnTo>
                    <a:pt x="22096" y="190"/>
                  </a:lnTo>
                  <a:lnTo>
                    <a:pt x="21676" y="421"/>
                  </a:lnTo>
                  <a:lnTo>
                    <a:pt x="21255" y="674"/>
                  </a:lnTo>
                  <a:lnTo>
                    <a:pt x="20855" y="968"/>
                  </a:lnTo>
                  <a:lnTo>
                    <a:pt x="20455" y="1284"/>
                  </a:lnTo>
                  <a:lnTo>
                    <a:pt x="20076" y="1621"/>
                  </a:lnTo>
                  <a:lnTo>
                    <a:pt x="19697" y="2000"/>
                  </a:lnTo>
                  <a:lnTo>
                    <a:pt x="19361" y="2378"/>
                  </a:lnTo>
                  <a:lnTo>
                    <a:pt x="19024" y="2799"/>
                  </a:lnTo>
                  <a:lnTo>
                    <a:pt x="18708" y="3199"/>
                  </a:lnTo>
                  <a:lnTo>
                    <a:pt x="18414" y="3641"/>
                  </a:lnTo>
                  <a:lnTo>
                    <a:pt x="18161" y="4083"/>
                  </a:lnTo>
                  <a:lnTo>
                    <a:pt x="17930" y="4525"/>
                  </a:lnTo>
                  <a:lnTo>
                    <a:pt x="17698" y="4967"/>
                  </a:lnTo>
                  <a:lnTo>
                    <a:pt x="17530" y="5430"/>
                  </a:lnTo>
                  <a:lnTo>
                    <a:pt x="17383" y="5872"/>
                  </a:lnTo>
                  <a:lnTo>
                    <a:pt x="17214" y="5556"/>
                  </a:lnTo>
                  <a:lnTo>
                    <a:pt x="17088" y="5219"/>
                  </a:lnTo>
                  <a:lnTo>
                    <a:pt x="17004" y="4883"/>
                  </a:lnTo>
                  <a:lnTo>
                    <a:pt x="16962" y="4567"/>
                  </a:lnTo>
                  <a:lnTo>
                    <a:pt x="16920" y="4230"/>
                  </a:lnTo>
                  <a:lnTo>
                    <a:pt x="16941" y="3872"/>
                  </a:lnTo>
                  <a:lnTo>
                    <a:pt x="16962" y="3536"/>
                  </a:lnTo>
                  <a:lnTo>
                    <a:pt x="17004" y="3199"/>
                  </a:lnTo>
                  <a:lnTo>
                    <a:pt x="17067" y="2862"/>
                  </a:lnTo>
                  <a:lnTo>
                    <a:pt x="17130" y="2505"/>
                  </a:lnTo>
                  <a:lnTo>
                    <a:pt x="17320" y="1831"/>
                  </a:lnTo>
                  <a:lnTo>
                    <a:pt x="17698" y="506"/>
                  </a:lnTo>
                  <a:lnTo>
                    <a:pt x="17719" y="379"/>
                  </a:lnTo>
                  <a:lnTo>
                    <a:pt x="17698" y="295"/>
                  </a:lnTo>
                  <a:lnTo>
                    <a:pt x="17635" y="211"/>
                  </a:lnTo>
                  <a:lnTo>
                    <a:pt x="17572" y="148"/>
                  </a:lnTo>
                  <a:lnTo>
                    <a:pt x="17488" y="106"/>
                  </a:lnTo>
                  <a:lnTo>
                    <a:pt x="17383" y="64"/>
                  </a:lnTo>
                  <a:lnTo>
                    <a:pt x="17299" y="85"/>
                  </a:lnTo>
                  <a:lnTo>
                    <a:pt x="17193" y="106"/>
                  </a:lnTo>
                  <a:lnTo>
                    <a:pt x="16878" y="253"/>
                  </a:lnTo>
                  <a:lnTo>
                    <a:pt x="16583" y="421"/>
                  </a:lnTo>
                  <a:lnTo>
                    <a:pt x="16288" y="611"/>
                  </a:lnTo>
                  <a:lnTo>
                    <a:pt x="16015" y="800"/>
                  </a:lnTo>
                  <a:lnTo>
                    <a:pt x="15741" y="1011"/>
                  </a:lnTo>
                  <a:lnTo>
                    <a:pt x="15489" y="1242"/>
                  </a:lnTo>
                  <a:lnTo>
                    <a:pt x="15257" y="1474"/>
                  </a:lnTo>
                  <a:lnTo>
                    <a:pt x="15026" y="1705"/>
                  </a:lnTo>
                  <a:lnTo>
                    <a:pt x="14794" y="1958"/>
                  </a:lnTo>
                  <a:lnTo>
                    <a:pt x="14584" y="2231"/>
                  </a:lnTo>
                  <a:lnTo>
                    <a:pt x="14395" y="2505"/>
                  </a:lnTo>
                  <a:lnTo>
                    <a:pt x="14205" y="2778"/>
                  </a:lnTo>
                  <a:lnTo>
                    <a:pt x="13847" y="3346"/>
                  </a:lnTo>
                  <a:lnTo>
                    <a:pt x="13532" y="3957"/>
                  </a:lnTo>
                  <a:lnTo>
                    <a:pt x="13258" y="4588"/>
                  </a:lnTo>
                  <a:lnTo>
                    <a:pt x="13006" y="5240"/>
                  </a:lnTo>
                  <a:lnTo>
                    <a:pt x="12795" y="5893"/>
                  </a:lnTo>
                  <a:lnTo>
                    <a:pt x="12606" y="6566"/>
                  </a:lnTo>
                  <a:lnTo>
                    <a:pt x="12438" y="7218"/>
                  </a:lnTo>
                  <a:lnTo>
                    <a:pt x="12290" y="7892"/>
                  </a:lnTo>
                  <a:lnTo>
                    <a:pt x="12185" y="8544"/>
                  </a:lnTo>
                  <a:lnTo>
                    <a:pt x="12080" y="9175"/>
                  </a:lnTo>
                  <a:lnTo>
                    <a:pt x="12080" y="9302"/>
                  </a:lnTo>
                  <a:lnTo>
                    <a:pt x="12122" y="9407"/>
                  </a:lnTo>
                  <a:lnTo>
                    <a:pt x="10712" y="10754"/>
                  </a:lnTo>
                  <a:lnTo>
                    <a:pt x="10733" y="10354"/>
                  </a:lnTo>
                  <a:lnTo>
                    <a:pt x="10691" y="9954"/>
                  </a:lnTo>
                  <a:lnTo>
                    <a:pt x="10628" y="9533"/>
                  </a:lnTo>
                  <a:lnTo>
                    <a:pt x="10523" y="9133"/>
                  </a:lnTo>
                  <a:lnTo>
                    <a:pt x="10396" y="8733"/>
                  </a:lnTo>
                  <a:lnTo>
                    <a:pt x="10228" y="8355"/>
                  </a:lnTo>
                  <a:lnTo>
                    <a:pt x="10018" y="7976"/>
                  </a:lnTo>
                  <a:lnTo>
                    <a:pt x="9786" y="7618"/>
                  </a:lnTo>
                  <a:lnTo>
                    <a:pt x="9512" y="7281"/>
                  </a:lnTo>
                  <a:lnTo>
                    <a:pt x="9239" y="6966"/>
                  </a:lnTo>
                  <a:lnTo>
                    <a:pt x="8923" y="6671"/>
                  </a:lnTo>
                  <a:lnTo>
                    <a:pt x="8608" y="6398"/>
                  </a:lnTo>
                  <a:lnTo>
                    <a:pt x="8250" y="6166"/>
                  </a:lnTo>
                  <a:lnTo>
                    <a:pt x="7892" y="5956"/>
                  </a:lnTo>
                  <a:lnTo>
                    <a:pt x="7492" y="5808"/>
                  </a:lnTo>
                  <a:lnTo>
                    <a:pt x="7114" y="5682"/>
                  </a:lnTo>
                  <a:lnTo>
                    <a:pt x="6672" y="5577"/>
                  </a:lnTo>
                  <a:lnTo>
                    <a:pt x="6230" y="5514"/>
                  </a:lnTo>
                  <a:lnTo>
                    <a:pt x="5809" y="5493"/>
                  </a:lnTo>
                  <a:lnTo>
                    <a:pt x="5388" y="5514"/>
                  </a:lnTo>
                  <a:lnTo>
                    <a:pt x="4967" y="5577"/>
                  </a:lnTo>
                  <a:lnTo>
                    <a:pt x="4567" y="5661"/>
                  </a:lnTo>
                  <a:lnTo>
                    <a:pt x="4189" y="5766"/>
                  </a:lnTo>
                  <a:lnTo>
                    <a:pt x="3810" y="5935"/>
                  </a:lnTo>
                  <a:lnTo>
                    <a:pt x="3431" y="6103"/>
                  </a:lnTo>
                  <a:lnTo>
                    <a:pt x="3094" y="6313"/>
                  </a:lnTo>
                  <a:lnTo>
                    <a:pt x="2758" y="6566"/>
                  </a:lnTo>
                  <a:lnTo>
                    <a:pt x="2421" y="6819"/>
                  </a:lnTo>
                  <a:lnTo>
                    <a:pt x="2126" y="7113"/>
                  </a:lnTo>
                  <a:lnTo>
                    <a:pt x="1832" y="7429"/>
                  </a:lnTo>
                  <a:lnTo>
                    <a:pt x="1579" y="7787"/>
                  </a:lnTo>
                  <a:lnTo>
                    <a:pt x="1327" y="8144"/>
                  </a:lnTo>
                  <a:lnTo>
                    <a:pt x="1179" y="8376"/>
                  </a:lnTo>
                  <a:lnTo>
                    <a:pt x="1032" y="8649"/>
                  </a:lnTo>
                  <a:lnTo>
                    <a:pt x="906" y="8944"/>
                  </a:lnTo>
                  <a:lnTo>
                    <a:pt x="780" y="9239"/>
                  </a:lnTo>
                  <a:lnTo>
                    <a:pt x="548" y="9891"/>
                  </a:lnTo>
                  <a:lnTo>
                    <a:pt x="338" y="10585"/>
                  </a:lnTo>
                  <a:lnTo>
                    <a:pt x="190" y="11301"/>
                  </a:lnTo>
                  <a:lnTo>
                    <a:pt x="64" y="12058"/>
                  </a:lnTo>
                  <a:lnTo>
                    <a:pt x="22" y="12437"/>
                  </a:lnTo>
                  <a:lnTo>
                    <a:pt x="1" y="12816"/>
                  </a:lnTo>
                  <a:lnTo>
                    <a:pt x="1" y="13195"/>
                  </a:lnTo>
                  <a:lnTo>
                    <a:pt x="1" y="13552"/>
                  </a:lnTo>
                  <a:lnTo>
                    <a:pt x="22" y="13931"/>
                  </a:lnTo>
                  <a:lnTo>
                    <a:pt x="64" y="14289"/>
                  </a:lnTo>
                  <a:lnTo>
                    <a:pt x="106" y="14647"/>
                  </a:lnTo>
                  <a:lnTo>
                    <a:pt x="190" y="14983"/>
                  </a:lnTo>
                  <a:lnTo>
                    <a:pt x="274" y="15320"/>
                  </a:lnTo>
                  <a:lnTo>
                    <a:pt x="380" y="15636"/>
                  </a:lnTo>
                  <a:lnTo>
                    <a:pt x="506" y="15930"/>
                  </a:lnTo>
                  <a:lnTo>
                    <a:pt x="653" y="16225"/>
                  </a:lnTo>
                  <a:lnTo>
                    <a:pt x="822" y="16477"/>
                  </a:lnTo>
                  <a:lnTo>
                    <a:pt x="1011" y="16730"/>
                  </a:lnTo>
                  <a:lnTo>
                    <a:pt x="1221" y="16961"/>
                  </a:lnTo>
                  <a:lnTo>
                    <a:pt x="1474" y="17151"/>
                  </a:lnTo>
                  <a:lnTo>
                    <a:pt x="1726" y="17319"/>
                  </a:lnTo>
                  <a:lnTo>
                    <a:pt x="2000" y="17466"/>
                  </a:lnTo>
                  <a:lnTo>
                    <a:pt x="2316" y="17593"/>
                  </a:lnTo>
                  <a:lnTo>
                    <a:pt x="2652" y="17677"/>
                  </a:lnTo>
                  <a:lnTo>
                    <a:pt x="3031" y="17866"/>
                  </a:lnTo>
                  <a:lnTo>
                    <a:pt x="3431" y="18035"/>
                  </a:lnTo>
                  <a:lnTo>
                    <a:pt x="3810" y="18140"/>
                  </a:lnTo>
                  <a:lnTo>
                    <a:pt x="4210" y="18224"/>
                  </a:lnTo>
                  <a:lnTo>
                    <a:pt x="3789" y="18897"/>
                  </a:lnTo>
                  <a:lnTo>
                    <a:pt x="3389" y="19571"/>
                  </a:lnTo>
                  <a:lnTo>
                    <a:pt x="3010" y="20265"/>
                  </a:lnTo>
                  <a:lnTo>
                    <a:pt x="2673" y="20981"/>
                  </a:lnTo>
                  <a:lnTo>
                    <a:pt x="2358" y="21717"/>
                  </a:lnTo>
                  <a:lnTo>
                    <a:pt x="2042" y="22454"/>
                  </a:lnTo>
                  <a:lnTo>
                    <a:pt x="1790" y="23190"/>
                  </a:lnTo>
                  <a:lnTo>
                    <a:pt x="1537" y="23948"/>
                  </a:lnTo>
                  <a:lnTo>
                    <a:pt x="1306" y="24726"/>
                  </a:lnTo>
                  <a:lnTo>
                    <a:pt x="1116" y="25484"/>
                  </a:lnTo>
                  <a:lnTo>
                    <a:pt x="927" y="26263"/>
                  </a:lnTo>
                  <a:lnTo>
                    <a:pt x="780" y="27041"/>
                  </a:lnTo>
                  <a:lnTo>
                    <a:pt x="674" y="27841"/>
                  </a:lnTo>
                  <a:lnTo>
                    <a:pt x="569" y="28619"/>
                  </a:lnTo>
                  <a:lnTo>
                    <a:pt x="506" y="29398"/>
                  </a:lnTo>
                  <a:lnTo>
                    <a:pt x="443" y="30198"/>
                  </a:lnTo>
                  <a:lnTo>
                    <a:pt x="443" y="30661"/>
                  </a:lnTo>
                  <a:lnTo>
                    <a:pt x="443" y="31124"/>
                  </a:lnTo>
                  <a:lnTo>
                    <a:pt x="464" y="31566"/>
                  </a:lnTo>
                  <a:lnTo>
                    <a:pt x="506" y="32007"/>
                  </a:lnTo>
                  <a:lnTo>
                    <a:pt x="548" y="32428"/>
                  </a:lnTo>
                  <a:lnTo>
                    <a:pt x="611" y="32849"/>
                  </a:lnTo>
                  <a:lnTo>
                    <a:pt x="695" y="33270"/>
                  </a:lnTo>
                  <a:lnTo>
                    <a:pt x="780" y="33691"/>
                  </a:lnTo>
                  <a:lnTo>
                    <a:pt x="885" y="34091"/>
                  </a:lnTo>
                  <a:lnTo>
                    <a:pt x="990" y="34491"/>
                  </a:lnTo>
                  <a:lnTo>
                    <a:pt x="1116" y="34869"/>
                  </a:lnTo>
                  <a:lnTo>
                    <a:pt x="1264" y="35248"/>
                  </a:lnTo>
                  <a:lnTo>
                    <a:pt x="1411" y="35627"/>
                  </a:lnTo>
                  <a:lnTo>
                    <a:pt x="1579" y="35985"/>
                  </a:lnTo>
                  <a:lnTo>
                    <a:pt x="1769" y="36342"/>
                  </a:lnTo>
                  <a:lnTo>
                    <a:pt x="1958" y="36700"/>
                  </a:lnTo>
                  <a:lnTo>
                    <a:pt x="2147" y="37037"/>
                  </a:lnTo>
                  <a:lnTo>
                    <a:pt x="2358" y="37374"/>
                  </a:lnTo>
                  <a:lnTo>
                    <a:pt x="2821" y="38026"/>
                  </a:lnTo>
                  <a:lnTo>
                    <a:pt x="3305" y="38636"/>
                  </a:lnTo>
                  <a:lnTo>
                    <a:pt x="3831" y="39246"/>
                  </a:lnTo>
                  <a:lnTo>
                    <a:pt x="4399" y="39815"/>
                  </a:lnTo>
                  <a:lnTo>
                    <a:pt x="5009" y="40341"/>
                  </a:lnTo>
                  <a:lnTo>
                    <a:pt x="5619" y="40867"/>
                  </a:lnTo>
                  <a:lnTo>
                    <a:pt x="6293" y="41351"/>
                  </a:lnTo>
                  <a:lnTo>
                    <a:pt x="6966" y="41814"/>
                  </a:lnTo>
                  <a:lnTo>
                    <a:pt x="7682" y="42256"/>
                  </a:lnTo>
                  <a:lnTo>
                    <a:pt x="8397" y="42655"/>
                  </a:lnTo>
                  <a:lnTo>
                    <a:pt x="9155" y="43055"/>
                  </a:lnTo>
                  <a:lnTo>
                    <a:pt x="9912" y="43413"/>
                  </a:lnTo>
                  <a:lnTo>
                    <a:pt x="10691" y="43750"/>
                  </a:lnTo>
                  <a:lnTo>
                    <a:pt x="11470" y="44086"/>
                  </a:lnTo>
                  <a:lnTo>
                    <a:pt x="12269" y="44381"/>
                  </a:lnTo>
                  <a:lnTo>
                    <a:pt x="13069" y="44655"/>
                  </a:lnTo>
                  <a:lnTo>
                    <a:pt x="13890" y="44907"/>
                  </a:lnTo>
                  <a:lnTo>
                    <a:pt x="14710" y="45117"/>
                  </a:lnTo>
                  <a:lnTo>
                    <a:pt x="15510" y="45328"/>
                  </a:lnTo>
                  <a:lnTo>
                    <a:pt x="16331" y="45517"/>
                  </a:lnTo>
                  <a:lnTo>
                    <a:pt x="17151" y="45686"/>
                  </a:lnTo>
                  <a:lnTo>
                    <a:pt x="17951" y="45833"/>
                  </a:lnTo>
                  <a:lnTo>
                    <a:pt x="18751" y="45980"/>
                  </a:lnTo>
                  <a:lnTo>
                    <a:pt x="19529" y="46085"/>
                  </a:lnTo>
                  <a:lnTo>
                    <a:pt x="20308" y="46170"/>
                  </a:lnTo>
                  <a:lnTo>
                    <a:pt x="21128" y="46233"/>
                  </a:lnTo>
                  <a:lnTo>
                    <a:pt x="21949" y="46275"/>
                  </a:lnTo>
                  <a:lnTo>
                    <a:pt x="22770" y="46296"/>
                  </a:lnTo>
                  <a:lnTo>
                    <a:pt x="23590" y="46296"/>
                  </a:lnTo>
                  <a:lnTo>
                    <a:pt x="24432" y="46254"/>
                  </a:lnTo>
                  <a:lnTo>
                    <a:pt x="25274" y="46212"/>
                  </a:lnTo>
                  <a:lnTo>
                    <a:pt x="26116" y="46149"/>
                  </a:lnTo>
                  <a:lnTo>
                    <a:pt x="26957" y="46043"/>
                  </a:lnTo>
                  <a:lnTo>
                    <a:pt x="27799" y="45917"/>
                  </a:lnTo>
                  <a:lnTo>
                    <a:pt x="28641" y="45770"/>
                  </a:lnTo>
                  <a:lnTo>
                    <a:pt x="29462" y="45601"/>
                  </a:lnTo>
                  <a:lnTo>
                    <a:pt x="30282" y="45412"/>
                  </a:lnTo>
                  <a:lnTo>
                    <a:pt x="31103" y="45181"/>
                  </a:lnTo>
                  <a:lnTo>
                    <a:pt x="31903" y="44928"/>
                  </a:lnTo>
                  <a:lnTo>
                    <a:pt x="32702" y="44633"/>
                  </a:lnTo>
                  <a:lnTo>
                    <a:pt x="33481" y="44318"/>
                  </a:lnTo>
                  <a:lnTo>
                    <a:pt x="34238" y="43981"/>
                  </a:lnTo>
                  <a:lnTo>
                    <a:pt x="34975" y="43623"/>
                  </a:lnTo>
                  <a:lnTo>
                    <a:pt x="35690" y="43224"/>
                  </a:lnTo>
                  <a:lnTo>
                    <a:pt x="36406" y="42782"/>
                  </a:lnTo>
                  <a:lnTo>
                    <a:pt x="37079" y="42319"/>
                  </a:lnTo>
                  <a:lnTo>
                    <a:pt x="37732" y="41835"/>
                  </a:lnTo>
                  <a:lnTo>
                    <a:pt x="38342" y="41309"/>
                  </a:lnTo>
                  <a:lnTo>
                    <a:pt x="38952" y="40740"/>
                  </a:lnTo>
                  <a:lnTo>
                    <a:pt x="39520" y="40151"/>
                  </a:lnTo>
                  <a:lnTo>
                    <a:pt x="40046" y="39541"/>
                  </a:lnTo>
                  <a:lnTo>
                    <a:pt x="40551" y="38868"/>
                  </a:lnTo>
                  <a:lnTo>
                    <a:pt x="41014" y="38194"/>
                  </a:lnTo>
                  <a:lnTo>
                    <a:pt x="41225" y="37836"/>
                  </a:lnTo>
                  <a:lnTo>
                    <a:pt x="41435" y="37458"/>
                  </a:lnTo>
                  <a:lnTo>
                    <a:pt x="41646" y="37079"/>
                  </a:lnTo>
                  <a:lnTo>
                    <a:pt x="41814" y="36700"/>
                  </a:lnTo>
                  <a:lnTo>
                    <a:pt x="42067" y="36111"/>
                  </a:lnTo>
                  <a:lnTo>
                    <a:pt x="42298" y="35543"/>
                  </a:lnTo>
                  <a:lnTo>
                    <a:pt x="42466" y="34975"/>
                  </a:lnTo>
                  <a:lnTo>
                    <a:pt x="42614" y="34385"/>
                  </a:lnTo>
                  <a:lnTo>
                    <a:pt x="42740" y="33817"/>
                  </a:lnTo>
                  <a:lnTo>
                    <a:pt x="42824" y="33228"/>
                  </a:lnTo>
                  <a:lnTo>
                    <a:pt x="42866" y="32660"/>
                  </a:lnTo>
                  <a:lnTo>
                    <a:pt x="42887" y="32071"/>
                  </a:lnTo>
                  <a:lnTo>
                    <a:pt x="42866" y="31502"/>
                  </a:lnTo>
                  <a:lnTo>
                    <a:pt x="42824" y="30934"/>
                  </a:lnTo>
                  <a:lnTo>
                    <a:pt x="42761" y="30366"/>
                  </a:lnTo>
                  <a:lnTo>
                    <a:pt x="42677" y="29798"/>
                  </a:lnTo>
                  <a:lnTo>
                    <a:pt x="42551" y="29230"/>
                  </a:lnTo>
                  <a:lnTo>
                    <a:pt x="42403" y="28662"/>
                  </a:lnTo>
                  <a:lnTo>
                    <a:pt x="42235" y="28114"/>
                  </a:lnTo>
                  <a:lnTo>
                    <a:pt x="42046" y="27546"/>
                  </a:lnTo>
                  <a:lnTo>
                    <a:pt x="41835" y="26999"/>
                  </a:lnTo>
                  <a:lnTo>
                    <a:pt x="41604" y="26452"/>
                  </a:lnTo>
                  <a:lnTo>
                    <a:pt x="41372" y="25905"/>
                  </a:lnTo>
                  <a:lnTo>
                    <a:pt x="41099" y="25379"/>
                  </a:lnTo>
                  <a:lnTo>
                    <a:pt x="40804" y="24853"/>
                  </a:lnTo>
                  <a:lnTo>
                    <a:pt x="40509" y="24327"/>
                  </a:lnTo>
                  <a:lnTo>
                    <a:pt x="40194" y="23801"/>
                  </a:lnTo>
                  <a:lnTo>
                    <a:pt x="39857" y="23295"/>
                  </a:lnTo>
                  <a:lnTo>
                    <a:pt x="39499" y="22790"/>
                  </a:lnTo>
                  <a:lnTo>
                    <a:pt x="39142" y="22285"/>
                  </a:lnTo>
                  <a:lnTo>
                    <a:pt x="38784" y="21801"/>
                  </a:lnTo>
                  <a:lnTo>
                    <a:pt x="38405" y="21317"/>
                  </a:lnTo>
                  <a:lnTo>
                    <a:pt x="37605" y="20370"/>
                  </a:lnTo>
                  <a:lnTo>
                    <a:pt x="36785" y="19466"/>
                  </a:lnTo>
                  <a:lnTo>
                    <a:pt x="36743" y="19360"/>
                  </a:lnTo>
                  <a:lnTo>
                    <a:pt x="36679" y="19255"/>
                  </a:lnTo>
                  <a:lnTo>
                    <a:pt x="36595" y="19192"/>
                  </a:lnTo>
                  <a:lnTo>
                    <a:pt x="36490" y="19171"/>
                  </a:lnTo>
                  <a:lnTo>
                    <a:pt x="35880" y="18540"/>
                  </a:lnTo>
                  <a:lnTo>
                    <a:pt x="35270" y="17929"/>
                  </a:lnTo>
                  <a:lnTo>
                    <a:pt x="35459" y="17866"/>
                  </a:lnTo>
                  <a:lnTo>
                    <a:pt x="35648" y="17803"/>
                  </a:lnTo>
                  <a:lnTo>
                    <a:pt x="35838" y="17719"/>
                  </a:lnTo>
                  <a:lnTo>
                    <a:pt x="36006" y="17614"/>
                  </a:lnTo>
                  <a:lnTo>
                    <a:pt x="36174" y="17509"/>
                  </a:lnTo>
                  <a:lnTo>
                    <a:pt x="36343" y="17382"/>
                  </a:lnTo>
                  <a:lnTo>
                    <a:pt x="36637" y="17130"/>
                  </a:lnTo>
                  <a:lnTo>
                    <a:pt x="36890" y="16835"/>
                  </a:lnTo>
                  <a:lnTo>
                    <a:pt x="37121" y="16520"/>
                  </a:lnTo>
                  <a:lnTo>
                    <a:pt x="37311" y="16183"/>
                  </a:lnTo>
                  <a:lnTo>
                    <a:pt x="37479" y="15804"/>
                  </a:lnTo>
                  <a:lnTo>
                    <a:pt x="37626" y="15425"/>
                  </a:lnTo>
                  <a:lnTo>
                    <a:pt x="37732" y="15046"/>
                  </a:lnTo>
                  <a:lnTo>
                    <a:pt x="37816" y="14647"/>
                  </a:lnTo>
                  <a:lnTo>
                    <a:pt x="37879" y="14226"/>
                  </a:lnTo>
                  <a:lnTo>
                    <a:pt x="37900" y="13826"/>
                  </a:lnTo>
                  <a:lnTo>
                    <a:pt x="37921" y="13426"/>
                  </a:lnTo>
                  <a:lnTo>
                    <a:pt x="37900" y="13026"/>
                  </a:lnTo>
                  <a:lnTo>
                    <a:pt x="37858" y="12648"/>
                  </a:lnTo>
                  <a:lnTo>
                    <a:pt x="37795" y="12185"/>
                  </a:lnTo>
                  <a:lnTo>
                    <a:pt x="37690" y="11722"/>
                  </a:lnTo>
                  <a:lnTo>
                    <a:pt x="37563" y="11280"/>
                  </a:lnTo>
                  <a:lnTo>
                    <a:pt x="37395" y="10838"/>
                  </a:lnTo>
                  <a:lnTo>
                    <a:pt x="37206" y="10417"/>
                  </a:lnTo>
                  <a:lnTo>
                    <a:pt x="37016" y="9996"/>
                  </a:lnTo>
                  <a:lnTo>
                    <a:pt x="36785" y="9596"/>
                  </a:lnTo>
                  <a:lnTo>
                    <a:pt x="36532" y="9196"/>
                  </a:lnTo>
                  <a:lnTo>
                    <a:pt x="36259" y="8818"/>
                  </a:lnTo>
                  <a:lnTo>
                    <a:pt x="35964" y="8439"/>
                  </a:lnTo>
                  <a:lnTo>
                    <a:pt x="35669" y="8081"/>
                  </a:lnTo>
                  <a:lnTo>
                    <a:pt x="35354" y="7723"/>
                  </a:lnTo>
                  <a:lnTo>
                    <a:pt x="35017" y="7408"/>
                  </a:lnTo>
                  <a:lnTo>
                    <a:pt x="34680" y="7092"/>
                  </a:lnTo>
                  <a:lnTo>
                    <a:pt x="34344" y="6776"/>
                  </a:lnTo>
                  <a:lnTo>
                    <a:pt x="33986" y="6482"/>
                  </a:lnTo>
                  <a:lnTo>
                    <a:pt x="33628" y="6229"/>
                  </a:lnTo>
                  <a:lnTo>
                    <a:pt x="33228" y="5977"/>
                  </a:lnTo>
                  <a:lnTo>
                    <a:pt x="32829" y="5724"/>
                  </a:lnTo>
                  <a:lnTo>
                    <a:pt x="32408" y="5514"/>
                  </a:lnTo>
                  <a:lnTo>
                    <a:pt x="31987" y="5324"/>
                  </a:lnTo>
                  <a:lnTo>
                    <a:pt x="31545" y="5135"/>
                  </a:lnTo>
                  <a:lnTo>
                    <a:pt x="31082" y="5009"/>
                  </a:lnTo>
                  <a:lnTo>
                    <a:pt x="30640" y="4904"/>
                  </a:lnTo>
                  <a:lnTo>
                    <a:pt x="30177" y="4819"/>
                  </a:lnTo>
                  <a:lnTo>
                    <a:pt x="29714" y="4798"/>
                  </a:lnTo>
                  <a:lnTo>
                    <a:pt x="29251" y="4819"/>
                  </a:lnTo>
                  <a:lnTo>
                    <a:pt x="29041" y="4840"/>
                  </a:lnTo>
                  <a:lnTo>
                    <a:pt x="28809" y="4883"/>
                  </a:lnTo>
                  <a:lnTo>
                    <a:pt x="28599" y="4925"/>
                  </a:lnTo>
                  <a:lnTo>
                    <a:pt x="28367" y="4988"/>
                  </a:lnTo>
                  <a:lnTo>
                    <a:pt x="28157" y="5072"/>
                  </a:lnTo>
                  <a:lnTo>
                    <a:pt x="27946" y="5177"/>
                  </a:lnTo>
                  <a:lnTo>
                    <a:pt x="27736" y="5282"/>
                  </a:lnTo>
                  <a:lnTo>
                    <a:pt x="27526" y="5409"/>
                  </a:lnTo>
                  <a:lnTo>
                    <a:pt x="27336" y="5535"/>
                  </a:lnTo>
                  <a:lnTo>
                    <a:pt x="27126" y="5703"/>
                  </a:lnTo>
                  <a:lnTo>
                    <a:pt x="26810" y="5998"/>
                  </a:lnTo>
                  <a:lnTo>
                    <a:pt x="26494" y="6313"/>
                  </a:lnTo>
                  <a:lnTo>
                    <a:pt x="26242" y="6650"/>
                  </a:lnTo>
                  <a:lnTo>
                    <a:pt x="26032" y="6966"/>
                  </a:lnTo>
                  <a:lnTo>
                    <a:pt x="25842" y="7303"/>
                  </a:lnTo>
                  <a:lnTo>
                    <a:pt x="25695" y="7639"/>
                  </a:lnTo>
                  <a:lnTo>
                    <a:pt x="25590" y="7997"/>
                  </a:lnTo>
                  <a:lnTo>
                    <a:pt x="25505" y="8334"/>
                  </a:lnTo>
                  <a:lnTo>
                    <a:pt x="25463" y="8691"/>
                  </a:lnTo>
                  <a:lnTo>
                    <a:pt x="25463" y="9028"/>
                  </a:lnTo>
                  <a:lnTo>
                    <a:pt x="25484" y="9386"/>
                  </a:lnTo>
                  <a:lnTo>
                    <a:pt x="25548" y="9744"/>
                  </a:lnTo>
                  <a:lnTo>
                    <a:pt x="25632" y="10101"/>
                  </a:lnTo>
                  <a:lnTo>
                    <a:pt x="25758" y="10438"/>
                  </a:lnTo>
                  <a:lnTo>
                    <a:pt x="25926" y="10796"/>
                  </a:lnTo>
                  <a:lnTo>
                    <a:pt x="26116" y="11153"/>
                  </a:lnTo>
                  <a:lnTo>
                    <a:pt x="24958" y="10459"/>
                  </a:lnTo>
                  <a:lnTo>
                    <a:pt x="23801" y="9786"/>
                  </a:lnTo>
                  <a:lnTo>
                    <a:pt x="23801" y="9365"/>
                  </a:lnTo>
                  <a:lnTo>
                    <a:pt x="23801" y="8944"/>
                  </a:lnTo>
                  <a:lnTo>
                    <a:pt x="23864" y="8544"/>
                  </a:lnTo>
                  <a:lnTo>
                    <a:pt x="23927" y="8144"/>
                  </a:lnTo>
                  <a:lnTo>
                    <a:pt x="24011" y="7744"/>
                  </a:lnTo>
                  <a:lnTo>
                    <a:pt x="24117" y="7345"/>
                  </a:lnTo>
                  <a:lnTo>
                    <a:pt x="24348" y="6566"/>
                  </a:lnTo>
                  <a:lnTo>
                    <a:pt x="24643" y="5787"/>
                  </a:lnTo>
                  <a:lnTo>
                    <a:pt x="24937" y="5030"/>
                  </a:lnTo>
                  <a:lnTo>
                    <a:pt x="25232" y="4251"/>
                  </a:lnTo>
                  <a:lnTo>
                    <a:pt x="25484" y="3452"/>
                  </a:lnTo>
                  <a:lnTo>
                    <a:pt x="25505" y="3346"/>
                  </a:lnTo>
                  <a:lnTo>
                    <a:pt x="25484" y="3262"/>
                  </a:lnTo>
                  <a:lnTo>
                    <a:pt x="25463" y="3157"/>
                  </a:lnTo>
                  <a:lnTo>
                    <a:pt x="25400" y="3094"/>
                  </a:lnTo>
                  <a:lnTo>
                    <a:pt x="25316" y="3031"/>
                  </a:lnTo>
                  <a:lnTo>
                    <a:pt x="25211" y="2989"/>
                  </a:lnTo>
                  <a:lnTo>
                    <a:pt x="25127" y="2968"/>
                  </a:lnTo>
                  <a:lnTo>
                    <a:pt x="25021" y="2989"/>
                  </a:lnTo>
                  <a:lnTo>
                    <a:pt x="24664" y="3094"/>
                  </a:lnTo>
                  <a:lnTo>
                    <a:pt x="24348" y="3220"/>
                  </a:lnTo>
                  <a:lnTo>
                    <a:pt x="24032" y="3388"/>
                  </a:lnTo>
                  <a:lnTo>
                    <a:pt x="23738" y="3578"/>
                  </a:lnTo>
                  <a:lnTo>
                    <a:pt x="23464" y="3788"/>
                  </a:lnTo>
                  <a:lnTo>
                    <a:pt x="23191" y="3999"/>
                  </a:lnTo>
                  <a:lnTo>
                    <a:pt x="22938" y="4251"/>
                  </a:lnTo>
                  <a:lnTo>
                    <a:pt x="22686" y="4504"/>
                  </a:lnTo>
                  <a:lnTo>
                    <a:pt x="22454" y="4756"/>
                  </a:lnTo>
                  <a:lnTo>
                    <a:pt x="22223" y="5030"/>
                  </a:lnTo>
                  <a:lnTo>
                    <a:pt x="21781" y="5619"/>
                  </a:lnTo>
                  <a:lnTo>
                    <a:pt x="21360" y="6208"/>
                  </a:lnTo>
                  <a:lnTo>
                    <a:pt x="20960" y="6797"/>
                  </a:lnTo>
                  <a:lnTo>
                    <a:pt x="20939" y="6250"/>
                  </a:lnTo>
                  <a:lnTo>
                    <a:pt x="20939" y="5745"/>
                  </a:lnTo>
                  <a:lnTo>
                    <a:pt x="21002" y="5240"/>
                  </a:lnTo>
                  <a:lnTo>
                    <a:pt x="21107" y="4735"/>
                  </a:lnTo>
                  <a:lnTo>
                    <a:pt x="21255" y="4251"/>
                  </a:lnTo>
                  <a:lnTo>
                    <a:pt x="21444" y="3767"/>
                  </a:lnTo>
                  <a:lnTo>
                    <a:pt x="21676" y="3283"/>
                  </a:lnTo>
                  <a:lnTo>
                    <a:pt x="21949" y="2799"/>
                  </a:lnTo>
                  <a:lnTo>
                    <a:pt x="22286" y="2210"/>
                  </a:lnTo>
                  <a:lnTo>
                    <a:pt x="22454" y="1915"/>
                  </a:lnTo>
                  <a:lnTo>
                    <a:pt x="22601" y="1621"/>
                  </a:lnTo>
                  <a:lnTo>
                    <a:pt x="22728" y="1326"/>
                  </a:lnTo>
                  <a:lnTo>
                    <a:pt x="22833" y="1011"/>
                  </a:lnTo>
                  <a:lnTo>
                    <a:pt x="22917" y="695"/>
                  </a:lnTo>
                  <a:lnTo>
                    <a:pt x="22980" y="358"/>
                  </a:lnTo>
                  <a:lnTo>
                    <a:pt x="22959" y="274"/>
                  </a:lnTo>
                  <a:lnTo>
                    <a:pt x="22938" y="190"/>
                  </a:lnTo>
                  <a:lnTo>
                    <a:pt x="22896" y="127"/>
                  </a:lnTo>
                  <a:lnTo>
                    <a:pt x="22833" y="64"/>
                  </a:lnTo>
                  <a:lnTo>
                    <a:pt x="22749" y="22"/>
                  </a:lnTo>
                  <a:lnTo>
                    <a:pt x="226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4" name="Google Shape;6994;p32"/>
            <p:cNvSpPr/>
            <p:nvPr/>
          </p:nvSpPr>
          <p:spPr>
            <a:xfrm>
              <a:off x="2694224" y="-1373258"/>
              <a:ext cx="494286" cy="542016"/>
            </a:xfrm>
            <a:custGeom>
              <a:avLst/>
              <a:gdLst/>
              <a:ahLst/>
              <a:cxnLst/>
              <a:rect l="l" t="t" r="r" b="b"/>
              <a:pathLst>
                <a:path w="14374" h="15762" extrusionOk="0">
                  <a:moveTo>
                    <a:pt x="9975" y="821"/>
                  </a:moveTo>
                  <a:lnTo>
                    <a:pt x="10354" y="842"/>
                  </a:lnTo>
                  <a:lnTo>
                    <a:pt x="10691" y="905"/>
                  </a:lnTo>
                  <a:lnTo>
                    <a:pt x="11049" y="989"/>
                  </a:lnTo>
                  <a:lnTo>
                    <a:pt x="11364" y="1115"/>
                  </a:lnTo>
                  <a:lnTo>
                    <a:pt x="11680" y="1263"/>
                  </a:lnTo>
                  <a:lnTo>
                    <a:pt x="11975" y="1452"/>
                  </a:lnTo>
                  <a:lnTo>
                    <a:pt x="12248" y="1662"/>
                  </a:lnTo>
                  <a:lnTo>
                    <a:pt x="12501" y="1936"/>
                  </a:lnTo>
                  <a:lnTo>
                    <a:pt x="12753" y="2231"/>
                  </a:lnTo>
                  <a:lnTo>
                    <a:pt x="12964" y="2567"/>
                  </a:lnTo>
                  <a:lnTo>
                    <a:pt x="13132" y="2946"/>
                  </a:lnTo>
                  <a:lnTo>
                    <a:pt x="13300" y="3367"/>
                  </a:lnTo>
                  <a:lnTo>
                    <a:pt x="13427" y="3851"/>
                  </a:lnTo>
                  <a:lnTo>
                    <a:pt x="13448" y="3893"/>
                  </a:lnTo>
                  <a:lnTo>
                    <a:pt x="13490" y="3935"/>
                  </a:lnTo>
                  <a:lnTo>
                    <a:pt x="13532" y="3956"/>
                  </a:lnTo>
                  <a:lnTo>
                    <a:pt x="13595" y="3956"/>
                  </a:lnTo>
                  <a:lnTo>
                    <a:pt x="13700" y="4440"/>
                  </a:lnTo>
                  <a:lnTo>
                    <a:pt x="13742" y="4945"/>
                  </a:lnTo>
                  <a:lnTo>
                    <a:pt x="13763" y="5471"/>
                  </a:lnTo>
                  <a:lnTo>
                    <a:pt x="13763" y="5997"/>
                  </a:lnTo>
                  <a:lnTo>
                    <a:pt x="13700" y="6545"/>
                  </a:lnTo>
                  <a:lnTo>
                    <a:pt x="13616" y="7092"/>
                  </a:lnTo>
                  <a:lnTo>
                    <a:pt x="13511" y="7639"/>
                  </a:lnTo>
                  <a:lnTo>
                    <a:pt x="13363" y="8186"/>
                  </a:lnTo>
                  <a:lnTo>
                    <a:pt x="13174" y="8712"/>
                  </a:lnTo>
                  <a:lnTo>
                    <a:pt x="12964" y="9259"/>
                  </a:lnTo>
                  <a:lnTo>
                    <a:pt x="12732" y="9785"/>
                  </a:lnTo>
                  <a:lnTo>
                    <a:pt x="12459" y="10311"/>
                  </a:lnTo>
                  <a:lnTo>
                    <a:pt x="12164" y="10816"/>
                  </a:lnTo>
                  <a:lnTo>
                    <a:pt x="11848" y="11321"/>
                  </a:lnTo>
                  <a:lnTo>
                    <a:pt x="11512" y="11784"/>
                  </a:lnTo>
                  <a:lnTo>
                    <a:pt x="11133" y="12226"/>
                  </a:lnTo>
                  <a:lnTo>
                    <a:pt x="10754" y="12668"/>
                  </a:lnTo>
                  <a:lnTo>
                    <a:pt x="10354" y="13068"/>
                  </a:lnTo>
                  <a:lnTo>
                    <a:pt x="9912" y="13426"/>
                  </a:lnTo>
                  <a:lnTo>
                    <a:pt x="9470" y="13762"/>
                  </a:lnTo>
                  <a:lnTo>
                    <a:pt x="9007" y="14078"/>
                  </a:lnTo>
                  <a:lnTo>
                    <a:pt x="8523" y="14331"/>
                  </a:lnTo>
                  <a:lnTo>
                    <a:pt x="8039" y="14562"/>
                  </a:lnTo>
                  <a:lnTo>
                    <a:pt x="7534" y="14730"/>
                  </a:lnTo>
                  <a:lnTo>
                    <a:pt x="7008" y="14878"/>
                  </a:lnTo>
                  <a:lnTo>
                    <a:pt x="6756" y="14920"/>
                  </a:lnTo>
                  <a:lnTo>
                    <a:pt x="6482" y="14962"/>
                  </a:lnTo>
                  <a:lnTo>
                    <a:pt x="6209" y="14983"/>
                  </a:lnTo>
                  <a:lnTo>
                    <a:pt x="5662" y="14983"/>
                  </a:lnTo>
                  <a:lnTo>
                    <a:pt x="5388" y="14962"/>
                  </a:lnTo>
                  <a:lnTo>
                    <a:pt x="5114" y="14941"/>
                  </a:lnTo>
                  <a:lnTo>
                    <a:pt x="4820" y="14899"/>
                  </a:lnTo>
                  <a:lnTo>
                    <a:pt x="4546" y="14836"/>
                  </a:lnTo>
                  <a:lnTo>
                    <a:pt x="4273" y="14751"/>
                  </a:lnTo>
                  <a:lnTo>
                    <a:pt x="3978" y="14667"/>
                  </a:lnTo>
                  <a:lnTo>
                    <a:pt x="3683" y="14562"/>
                  </a:lnTo>
                  <a:lnTo>
                    <a:pt x="3410" y="14436"/>
                  </a:lnTo>
                  <a:lnTo>
                    <a:pt x="3115" y="14288"/>
                  </a:lnTo>
                  <a:lnTo>
                    <a:pt x="2758" y="14078"/>
                  </a:lnTo>
                  <a:lnTo>
                    <a:pt x="2421" y="13847"/>
                  </a:lnTo>
                  <a:lnTo>
                    <a:pt x="2126" y="13615"/>
                  </a:lnTo>
                  <a:lnTo>
                    <a:pt x="1853" y="13342"/>
                  </a:lnTo>
                  <a:lnTo>
                    <a:pt x="1621" y="13047"/>
                  </a:lnTo>
                  <a:lnTo>
                    <a:pt x="1411" y="12752"/>
                  </a:lnTo>
                  <a:lnTo>
                    <a:pt x="1221" y="12437"/>
                  </a:lnTo>
                  <a:lnTo>
                    <a:pt x="1074" y="12121"/>
                  </a:lnTo>
                  <a:lnTo>
                    <a:pt x="948" y="11763"/>
                  </a:lnTo>
                  <a:lnTo>
                    <a:pt x="843" y="11427"/>
                  </a:lnTo>
                  <a:lnTo>
                    <a:pt x="758" y="11069"/>
                  </a:lnTo>
                  <a:lnTo>
                    <a:pt x="716" y="10690"/>
                  </a:lnTo>
                  <a:lnTo>
                    <a:pt x="674" y="10311"/>
                  </a:lnTo>
                  <a:lnTo>
                    <a:pt x="653" y="9933"/>
                  </a:lnTo>
                  <a:lnTo>
                    <a:pt x="674" y="9554"/>
                  </a:lnTo>
                  <a:lnTo>
                    <a:pt x="695" y="9175"/>
                  </a:lnTo>
                  <a:lnTo>
                    <a:pt x="758" y="8775"/>
                  </a:lnTo>
                  <a:lnTo>
                    <a:pt x="822" y="8396"/>
                  </a:lnTo>
                  <a:lnTo>
                    <a:pt x="906" y="7997"/>
                  </a:lnTo>
                  <a:lnTo>
                    <a:pt x="1011" y="7618"/>
                  </a:lnTo>
                  <a:lnTo>
                    <a:pt x="1116" y="7239"/>
                  </a:lnTo>
                  <a:lnTo>
                    <a:pt x="1264" y="6881"/>
                  </a:lnTo>
                  <a:lnTo>
                    <a:pt x="1411" y="6502"/>
                  </a:lnTo>
                  <a:lnTo>
                    <a:pt x="1558" y="6145"/>
                  </a:lnTo>
                  <a:lnTo>
                    <a:pt x="1748" y="5808"/>
                  </a:lnTo>
                  <a:lnTo>
                    <a:pt x="1937" y="5471"/>
                  </a:lnTo>
                  <a:lnTo>
                    <a:pt x="2126" y="5135"/>
                  </a:lnTo>
                  <a:lnTo>
                    <a:pt x="2337" y="4819"/>
                  </a:lnTo>
                  <a:lnTo>
                    <a:pt x="2547" y="4524"/>
                  </a:lnTo>
                  <a:lnTo>
                    <a:pt x="2758" y="4251"/>
                  </a:lnTo>
                  <a:lnTo>
                    <a:pt x="2989" y="3998"/>
                  </a:lnTo>
                  <a:lnTo>
                    <a:pt x="3242" y="3746"/>
                  </a:lnTo>
                  <a:lnTo>
                    <a:pt x="3494" y="3514"/>
                  </a:lnTo>
                  <a:lnTo>
                    <a:pt x="3768" y="3283"/>
                  </a:lnTo>
                  <a:lnTo>
                    <a:pt x="4062" y="3051"/>
                  </a:lnTo>
                  <a:lnTo>
                    <a:pt x="4378" y="2820"/>
                  </a:lnTo>
                  <a:lnTo>
                    <a:pt x="4694" y="2588"/>
                  </a:lnTo>
                  <a:lnTo>
                    <a:pt x="5030" y="2378"/>
                  </a:lnTo>
                  <a:lnTo>
                    <a:pt x="5388" y="2167"/>
                  </a:lnTo>
                  <a:lnTo>
                    <a:pt x="5746" y="1978"/>
                  </a:lnTo>
                  <a:lnTo>
                    <a:pt x="6125" y="1789"/>
                  </a:lnTo>
                  <a:lnTo>
                    <a:pt x="6503" y="1599"/>
                  </a:lnTo>
                  <a:lnTo>
                    <a:pt x="6882" y="1452"/>
                  </a:lnTo>
                  <a:lnTo>
                    <a:pt x="7282" y="1305"/>
                  </a:lnTo>
                  <a:lnTo>
                    <a:pt x="7661" y="1157"/>
                  </a:lnTo>
                  <a:lnTo>
                    <a:pt x="8061" y="1052"/>
                  </a:lnTo>
                  <a:lnTo>
                    <a:pt x="8460" y="968"/>
                  </a:lnTo>
                  <a:lnTo>
                    <a:pt x="8839" y="884"/>
                  </a:lnTo>
                  <a:lnTo>
                    <a:pt x="9218" y="842"/>
                  </a:lnTo>
                  <a:lnTo>
                    <a:pt x="9597" y="821"/>
                  </a:lnTo>
                  <a:close/>
                  <a:moveTo>
                    <a:pt x="9155" y="0"/>
                  </a:moveTo>
                  <a:lnTo>
                    <a:pt x="8734" y="63"/>
                  </a:lnTo>
                  <a:lnTo>
                    <a:pt x="8292" y="147"/>
                  </a:lnTo>
                  <a:lnTo>
                    <a:pt x="7871" y="274"/>
                  </a:lnTo>
                  <a:lnTo>
                    <a:pt x="7429" y="442"/>
                  </a:lnTo>
                  <a:lnTo>
                    <a:pt x="7008" y="610"/>
                  </a:lnTo>
                  <a:lnTo>
                    <a:pt x="6566" y="821"/>
                  </a:lnTo>
                  <a:lnTo>
                    <a:pt x="6146" y="1031"/>
                  </a:lnTo>
                  <a:lnTo>
                    <a:pt x="5346" y="1473"/>
                  </a:lnTo>
                  <a:lnTo>
                    <a:pt x="4609" y="1936"/>
                  </a:lnTo>
                  <a:lnTo>
                    <a:pt x="3936" y="2357"/>
                  </a:lnTo>
                  <a:lnTo>
                    <a:pt x="3557" y="2609"/>
                  </a:lnTo>
                  <a:lnTo>
                    <a:pt x="3221" y="2883"/>
                  </a:lnTo>
                  <a:lnTo>
                    <a:pt x="2884" y="3157"/>
                  </a:lnTo>
                  <a:lnTo>
                    <a:pt x="2547" y="3472"/>
                  </a:lnTo>
                  <a:lnTo>
                    <a:pt x="2253" y="3788"/>
                  </a:lnTo>
                  <a:lnTo>
                    <a:pt x="1958" y="4125"/>
                  </a:lnTo>
                  <a:lnTo>
                    <a:pt x="1684" y="4482"/>
                  </a:lnTo>
                  <a:lnTo>
                    <a:pt x="1432" y="4861"/>
                  </a:lnTo>
                  <a:lnTo>
                    <a:pt x="1200" y="5240"/>
                  </a:lnTo>
                  <a:lnTo>
                    <a:pt x="990" y="5640"/>
                  </a:lnTo>
                  <a:lnTo>
                    <a:pt x="801" y="6039"/>
                  </a:lnTo>
                  <a:lnTo>
                    <a:pt x="611" y="6439"/>
                  </a:lnTo>
                  <a:lnTo>
                    <a:pt x="464" y="6860"/>
                  </a:lnTo>
                  <a:lnTo>
                    <a:pt x="317" y="7281"/>
                  </a:lnTo>
                  <a:lnTo>
                    <a:pt x="211" y="7723"/>
                  </a:lnTo>
                  <a:lnTo>
                    <a:pt x="127" y="8165"/>
                  </a:lnTo>
                  <a:lnTo>
                    <a:pt x="64" y="8586"/>
                  </a:lnTo>
                  <a:lnTo>
                    <a:pt x="22" y="9028"/>
                  </a:lnTo>
                  <a:lnTo>
                    <a:pt x="1" y="9470"/>
                  </a:lnTo>
                  <a:lnTo>
                    <a:pt x="1" y="9911"/>
                  </a:lnTo>
                  <a:lnTo>
                    <a:pt x="43" y="10332"/>
                  </a:lnTo>
                  <a:lnTo>
                    <a:pt x="85" y="10753"/>
                  </a:lnTo>
                  <a:lnTo>
                    <a:pt x="169" y="11195"/>
                  </a:lnTo>
                  <a:lnTo>
                    <a:pt x="296" y="11595"/>
                  </a:lnTo>
                  <a:lnTo>
                    <a:pt x="422" y="12016"/>
                  </a:lnTo>
                  <a:lnTo>
                    <a:pt x="590" y="12416"/>
                  </a:lnTo>
                  <a:lnTo>
                    <a:pt x="801" y="12794"/>
                  </a:lnTo>
                  <a:lnTo>
                    <a:pt x="1032" y="13173"/>
                  </a:lnTo>
                  <a:lnTo>
                    <a:pt x="1285" y="13531"/>
                  </a:lnTo>
                  <a:lnTo>
                    <a:pt x="1579" y="13889"/>
                  </a:lnTo>
                  <a:lnTo>
                    <a:pt x="1895" y="14225"/>
                  </a:lnTo>
                  <a:lnTo>
                    <a:pt x="2253" y="14541"/>
                  </a:lnTo>
                  <a:lnTo>
                    <a:pt x="2589" y="14794"/>
                  </a:lnTo>
                  <a:lnTo>
                    <a:pt x="2926" y="15025"/>
                  </a:lnTo>
                  <a:lnTo>
                    <a:pt x="3263" y="15214"/>
                  </a:lnTo>
                  <a:lnTo>
                    <a:pt x="3620" y="15383"/>
                  </a:lnTo>
                  <a:lnTo>
                    <a:pt x="3957" y="15509"/>
                  </a:lnTo>
                  <a:lnTo>
                    <a:pt x="4315" y="15614"/>
                  </a:lnTo>
                  <a:lnTo>
                    <a:pt x="4673" y="15677"/>
                  </a:lnTo>
                  <a:lnTo>
                    <a:pt x="5030" y="15740"/>
                  </a:lnTo>
                  <a:lnTo>
                    <a:pt x="5388" y="15762"/>
                  </a:lnTo>
                  <a:lnTo>
                    <a:pt x="5746" y="15740"/>
                  </a:lnTo>
                  <a:lnTo>
                    <a:pt x="6103" y="15719"/>
                  </a:lnTo>
                  <a:lnTo>
                    <a:pt x="6482" y="15677"/>
                  </a:lnTo>
                  <a:lnTo>
                    <a:pt x="6840" y="15593"/>
                  </a:lnTo>
                  <a:lnTo>
                    <a:pt x="7198" y="15509"/>
                  </a:lnTo>
                  <a:lnTo>
                    <a:pt x="7534" y="15404"/>
                  </a:lnTo>
                  <a:lnTo>
                    <a:pt x="7892" y="15256"/>
                  </a:lnTo>
                  <a:lnTo>
                    <a:pt x="8250" y="15109"/>
                  </a:lnTo>
                  <a:lnTo>
                    <a:pt x="8587" y="14962"/>
                  </a:lnTo>
                  <a:lnTo>
                    <a:pt x="8923" y="14772"/>
                  </a:lnTo>
                  <a:lnTo>
                    <a:pt x="9260" y="14583"/>
                  </a:lnTo>
                  <a:lnTo>
                    <a:pt x="9576" y="14373"/>
                  </a:lnTo>
                  <a:lnTo>
                    <a:pt x="9891" y="14162"/>
                  </a:lnTo>
                  <a:lnTo>
                    <a:pt x="10523" y="13699"/>
                  </a:lnTo>
                  <a:lnTo>
                    <a:pt x="11091" y="13194"/>
                  </a:lnTo>
                  <a:lnTo>
                    <a:pt x="11638" y="12689"/>
                  </a:lnTo>
                  <a:lnTo>
                    <a:pt x="12143" y="12142"/>
                  </a:lnTo>
                  <a:lnTo>
                    <a:pt x="12585" y="11595"/>
                  </a:lnTo>
                  <a:lnTo>
                    <a:pt x="12858" y="11216"/>
                  </a:lnTo>
                  <a:lnTo>
                    <a:pt x="13111" y="10816"/>
                  </a:lnTo>
                  <a:lnTo>
                    <a:pt x="13342" y="10395"/>
                  </a:lnTo>
                  <a:lnTo>
                    <a:pt x="13553" y="9996"/>
                  </a:lnTo>
                  <a:lnTo>
                    <a:pt x="13742" y="9575"/>
                  </a:lnTo>
                  <a:lnTo>
                    <a:pt x="13890" y="9133"/>
                  </a:lnTo>
                  <a:lnTo>
                    <a:pt x="14037" y="8691"/>
                  </a:lnTo>
                  <a:lnTo>
                    <a:pt x="14142" y="8249"/>
                  </a:lnTo>
                  <a:lnTo>
                    <a:pt x="14226" y="7807"/>
                  </a:lnTo>
                  <a:lnTo>
                    <a:pt x="14310" y="7365"/>
                  </a:lnTo>
                  <a:lnTo>
                    <a:pt x="14352" y="6902"/>
                  </a:lnTo>
                  <a:lnTo>
                    <a:pt x="14374" y="6439"/>
                  </a:lnTo>
                  <a:lnTo>
                    <a:pt x="14374" y="5976"/>
                  </a:lnTo>
                  <a:lnTo>
                    <a:pt x="14352" y="5513"/>
                  </a:lnTo>
                  <a:lnTo>
                    <a:pt x="14331" y="5050"/>
                  </a:lnTo>
                  <a:lnTo>
                    <a:pt x="14268" y="4587"/>
                  </a:lnTo>
                  <a:lnTo>
                    <a:pt x="14226" y="4335"/>
                  </a:lnTo>
                  <a:lnTo>
                    <a:pt x="14184" y="4103"/>
                  </a:lnTo>
                  <a:lnTo>
                    <a:pt x="14100" y="3872"/>
                  </a:lnTo>
                  <a:lnTo>
                    <a:pt x="14016" y="3641"/>
                  </a:lnTo>
                  <a:lnTo>
                    <a:pt x="13805" y="3157"/>
                  </a:lnTo>
                  <a:lnTo>
                    <a:pt x="13553" y="2694"/>
                  </a:lnTo>
                  <a:lnTo>
                    <a:pt x="13448" y="2441"/>
                  </a:lnTo>
                  <a:lnTo>
                    <a:pt x="13342" y="2210"/>
                  </a:lnTo>
                  <a:lnTo>
                    <a:pt x="13195" y="1999"/>
                  </a:lnTo>
                  <a:lnTo>
                    <a:pt x="13048" y="1789"/>
                  </a:lnTo>
                  <a:lnTo>
                    <a:pt x="12900" y="1599"/>
                  </a:lnTo>
                  <a:lnTo>
                    <a:pt x="12711" y="1410"/>
                  </a:lnTo>
                  <a:lnTo>
                    <a:pt x="12522" y="1221"/>
                  </a:lnTo>
                  <a:lnTo>
                    <a:pt x="12332" y="1052"/>
                  </a:lnTo>
                  <a:lnTo>
                    <a:pt x="12101" y="905"/>
                  </a:lnTo>
                  <a:lnTo>
                    <a:pt x="11890" y="758"/>
                  </a:lnTo>
                  <a:lnTo>
                    <a:pt x="11659" y="631"/>
                  </a:lnTo>
                  <a:lnTo>
                    <a:pt x="11427" y="505"/>
                  </a:lnTo>
                  <a:lnTo>
                    <a:pt x="10922" y="295"/>
                  </a:lnTo>
                  <a:lnTo>
                    <a:pt x="10417" y="126"/>
                  </a:lnTo>
                  <a:lnTo>
                    <a:pt x="10207" y="63"/>
                  </a:lnTo>
                  <a:lnTo>
                    <a:pt x="9996" y="21"/>
                  </a:lnTo>
                  <a:lnTo>
                    <a:pt x="97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5" name="Google Shape;6995;p32"/>
            <p:cNvSpPr/>
            <p:nvPr/>
          </p:nvSpPr>
          <p:spPr>
            <a:xfrm>
              <a:off x="2836791" y="-1180795"/>
              <a:ext cx="138960" cy="157048"/>
            </a:xfrm>
            <a:custGeom>
              <a:avLst/>
              <a:gdLst/>
              <a:ahLst/>
              <a:cxnLst/>
              <a:rect l="l" t="t" r="r" b="b"/>
              <a:pathLst>
                <a:path w="4041" h="4567" extrusionOk="0">
                  <a:moveTo>
                    <a:pt x="1873" y="1"/>
                  </a:moveTo>
                  <a:lnTo>
                    <a:pt x="1705" y="22"/>
                  </a:lnTo>
                  <a:lnTo>
                    <a:pt x="1537" y="43"/>
                  </a:lnTo>
                  <a:lnTo>
                    <a:pt x="1368" y="85"/>
                  </a:lnTo>
                  <a:lnTo>
                    <a:pt x="1221" y="148"/>
                  </a:lnTo>
                  <a:lnTo>
                    <a:pt x="1053" y="232"/>
                  </a:lnTo>
                  <a:lnTo>
                    <a:pt x="905" y="316"/>
                  </a:lnTo>
                  <a:lnTo>
                    <a:pt x="779" y="400"/>
                  </a:lnTo>
                  <a:lnTo>
                    <a:pt x="653" y="506"/>
                  </a:lnTo>
                  <a:lnTo>
                    <a:pt x="527" y="653"/>
                  </a:lnTo>
                  <a:lnTo>
                    <a:pt x="400" y="779"/>
                  </a:lnTo>
                  <a:lnTo>
                    <a:pt x="295" y="926"/>
                  </a:lnTo>
                  <a:lnTo>
                    <a:pt x="211" y="1074"/>
                  </a:lnTo>
                  <a:lnTo>
                    <a:pt x="148" y="1242"/>
                  </a:lnTo>
                  <a:lnTo>
                    <a:pt x="85" y="1389"/>
                  </a:lnTo>
                  <a:lnTo>
                    <a:pt x="43" y="1558"/>
                  </a:lnTo>
                  <a:lnTo>
                    <a:pt x="21" y="1726"/>
                  </a:lnTo>
                  <a:lnTo>
                    <a:pt x="0" y="1894"/>
                  </a:lnTo>
                  <a:lnTo>
                    <a:pt x="0" y="2084"/>
                  </a:lnTo>
                  <a:lnTo>
                    <a:pt x="21" y="2421"/>
                  </a:lnTo>
                  <a:lnTo>
                    <a:pt x="85" y="2757"/>
                  </a:lnTo>
                  <a:lnTo>
                    <a:pt x="211" y="3094"/>
                  </a:lnTo>
                  <a:lnTo>
                    <a:pt x="358" y="3410"/>
                  </a:lnTo>
                  <a:lnTo>
                    <a:pt x="569" y="3704"/>
                  </a:lnTo>
                  <a:lnTo>
                    <a:pt x="800" y="3957"/>
                  </a:lnTo>
                  <a:lnTo>
                    <a:pt x="926" y="4062"/>
                  </a:lnTo>
                  <a:lnTo>
                    <a:pt x="1053" y="4167"/>
                  </a:lnTo>
                  <a:lnTo>
                    <a:pt x="1200" y="4272"/>
                  </a:lnTo>
                  <a:lnTo>
                    <a:pt x="1347" y="4357"/>
                  </a:lnTo>
                  <a:lnTo>
                    <a:pt x="1516" y="4420"/>
                  </a:lnTo>
                  <a:lnTo>
                    <a:pt x="1663" y="4483"/>
                  </a:lnTo>
                  <a:lnTo>
                    <a:pt x="1831" y="4525"/>
                  </a:lnTo>
                  <a:lnTo>
                    <a:pt x="2021" y="4546"/>
                  </a:lnTo>
                  <a:lnTo>
                    <a:pt x="2189" y="4567"/>
                  </a:lnTo>
                  <a:lnTo>
                    <a:pt x="2378" y="4546"/>
                  </a:lnTo>
                  <a:lnTo>
                    <a:pt x="2547" y="4546"/>
                  </a:lnTo>
                  <a:lnTo>
                    <a:pt x="2694" y="4504"/>
                  </a:lnTo>
                  <a:lnTo>
                    <a:pt x="2841" y="4462"/>
                  </a:lnTo>
                  <a:lnTo>
                    <a:pt x="2989" y="4399"/>
                  </a:lnTo>
                  <a:lnTo>
                    <a:pt x="3115" y="4336"/>
                  </a:lnTo>
                  <a:lnTo>
                    <a:pt x="3241" y="4251"/>
                  </a:lnTo>
                  <a:lnTo>
                    <a:pt x="3346" y="4167"/>
                  </a:lnTo>
                  <a:lnTo>
                    <a:pt x="3452" y="4062"/>
                  </a:lnTo>
                  <a:lnTo>
                    <a:pt x="3641" y="3852"/>
                  </a:lnTo>
                  <a:lnTo>
                    <a:pt x="3788" y="3599"/>
                  </a:lnTo>
                  <a:lnTo>
                    <a:pt x="3915" y="3325"/>
                  </a:lnTo>
                  <a:lnTo>
                    <a:pt x="3999" y="3031"/>
                  </a:lnTo>
                  <a:lnTo>
                    <a:pt x="4041" y="2736"/>
                  </a:lnTo>
                  <a:lnTo>
                    <a:pt x="4041" y="2421"/>
                  </a:lnTo>
                  <a:lnTo>
                    <a:pt x="4020" y="2126"/>
                  </a:lnTo>
                  <a:lnTo>
                    <a:pt x="3957" y="1831"/>
                  </a:lnTo>
                  <a:lnTo>
                    <a:pt x="3851" y="1558"/>
                  </a:lnTo>
                  <a:lnTo>
                    <a:pt x="3725" y="1284"/>
                  </a:lnTo>
                  <a:lnTo>
                    <a:pt x="3557" y="1032"/>
                  </a:lnTo>
                  <a:lnTo>
                    <a:pt x="3346" y="821"/>
                  </a:lnTo>
                  <a:lnTo>
                    <a:pt x="3241" y="632"/>
                  </a:lnTo>
                  <a:lnTo>
                    <a:pt x="3094" y="442"/>
                  </a:lnTo>
                  <a:lnTo>
                    <a:pt x="2968" y="337"/>
                  </a:lnTo>
                  <a:lnTo>
                    <a:pt x="2820" y="232"/>
                  </a:lnTo>
                  <a:lnTo>
                    <a:pt x="2673" y="148"/>
                  </a:lnTo>
                  <a:lnTo>
                    <a:pt x="2526" y="85"/>
                  </a:lnTo>
                  <a:lnTo>
                    <a:pt x="2357" y="43"/>
                  </a:lnTo>
                  <a:lnTo>
                    <a:pt x="221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6" name="Google Shape;6996;p32"/>
            <p:cNvSpPr/>
            <p:nvPr/>
          </p:nvSpPr>
          <p:spPr>
            <a:xfrm>
              <a:off x="2846213" y="-1169929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89" y="884"/>
                  </a:moveTo>
                  <a:lnTo>
                    <a:pt x="1494" y="926"/>
                  </a:lnTo>
                  <a:lnTo>
                    <a:pt x="1599" y="968"/>
                  </a:lnTo>
                  <a:lnTo>
                    <a:pt x="1683" y="1031"/>
                  </a:lnTo>
                  <a:lnTo>
                    <a:pt x="1768" y="1116"/>
                  </a:lnTo>
                  <a:lnTo>
                    <a:pt x="1831" y="1200"/>
                  </a:lnTo>
                  <a:lnTo>
                    <a:pt x="1852" y="1326"/>
                  </a:lnTo>
                  <a:lnTo>
                    <a:pt x="1873" y="1431"/>
                  </a:lnTo>
                  <a:lnTo>
                    <a:pt x="1873" y="1578"/>
                  </a:lnTo>
                  <a:lnTo>
                    <a:pt x="1852" y="1726"/>
                  </a:lnTo>
                  <a:lnTo>
                    <a:pt x="1768" y="1873"/>
                  </a:lnTo>
                  <a:lnTo>
                    <a:pt x="1705" y="1999"/>
                  </a:lnTo>
                  <a:lnTo>
                    <a:pt x="1599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3" y="2126"/>
                  </a:lnTo>
                  <a:lnTo>
                    <a:pt x="947" y="2084"/>
                  </a:lnTo>
                  <a:lnTo>
                    <a:pt x="842" y="1999"/>
                  </a:lnTo>
                  <a:lnTo>
                    <a:pt x="715" y="1915"/>
                  </a:lnTo>
                  <a:lnTo>
                    <a:pt x="631" y="1810"/>
                  </a:lnTo>
                  <a:lnTo>
                    <a:pt x="589" y="1705"/>
                  </a:lnTo>
                  <a:lnTo>
                    <a:pt x="589" y="1578"/>
                  </a:lnTo>
                  <a:lnTo>
                    <a:pt x="610" y="1473"/>
                  </a:lnTo>
                  <a:lnTo>
                    <a:pt x="631" y="1347"/>
                  </a:lnTo>
                  <a:lnTo>
                    <a:pt x="715" y="1116"/>
                  </a:lnTo>
                  <a:lnTo>
                    <a:pt x="821" y="1031"/>
                  </a:lnTo>
                  <a:lnTo>
                    <a:pt x="926" y="968"/>
                  </a:lnTo>
                  <a:lnTo>
                    <a:pt x="1031" y="905"/>
                  </a:lnTo>
                  <a:lnTo>
                    <a:pt x="1157" y="884"/>
                  </a:lnTo>
                  <a:close/>
                  <a:moveTo>
                    <a:pt x="1620" y="0"/>
                  </a:moveTo>
                  <a:lnTo>
                    <a:pt x="1473" y="21"/>
                  </a:lnTo>
                  <a:lnTo>
                    <a:pt x="1326" y="42"/>
                  </a:lnTo>
                  <a:lnTo>
                    <a:pt x="1052" y="148"/>
                  </a:lnTo>
                  <a:lnTo>
                    <a:pt x="800" y="274"/>
                  </a:lnTo>
                  <a:lnTo>
                    <a:pt x="568" y="442"/>
                  </a:lnTo>
                  <a:lnTo>
                    <a:pt x="463" y="568"/>
                  </a:lnTo>
                  <a:lnTo>
                    <a:pt x="358" y="674"/>
                  </a:lnTo>
                  <a:lnTo>
                    <a:pt x="274" y="800"/>
                  </a:lnTo>
                  <a:lnTo>
                    <a:pt x="189" y="926"/>
                  </a:lnTo>
                  <a:lnTo>
                    <a:pt x="147" y="1073"/>
                  </a:lnTo>
                  <a:lnTo>
                    <a:pt x="84" y="1200"/>
                  </a:lnTo>
                  <a:lnTo>
                    <a:pt x="21" y="1494"/>
                  </a:lnTo>
                  <a:lnTo>
                    <a:pt x="0" y="1789"/>
                  </a:lnTo>
                  <a:lnTo>
                    <a:pt x="21" y="2084"/>
                  </a:lnTo>
                  <a:lnTo>
                    <a:pt x="105" y="2378"/>
                  </a:lnTo>
                  <a:lnTo>
                    <a:pt x="189" y="2652"/>
                  </a:lnTo>
                  <a:lnTo>
                    <a:pt x="337" y="2925"/>
                  </a:lnTo>
                  <a:lnTo>
                    <a:pt x="505" y="3178"/>
                  </a:lnTo>
                  <a:lnTo>
                    <a:pt x="694" y="3388"/>
                  </a:lnTo>
                  <a:lnTo>
                    <a:pt x="926" y="3578"/>
                  </a:lnTo>
                  <a:lnTo>
                    <a:pt x="1178" y="3746"/>
                  </a:lnTo>
                  <a:lnTo>
                    <a:pt x="1305" y="3788"/>
                  </a:lnTo>
                  <a:lnTo>
                    <a:pt x="1452" y="3851"/>
                  </a:lnTo>
                  <a:lnTo>
                    <a:pt x="1578" y="3872"/>
                  </a:lnTo>
                  <a:lnTo>
                    <a:pt x="1747" y="3914"/>
                  </a:lnTo>
                  <a:lnTo>
                    <a:pt x="2041" y="3914"/>
                  </a:lnTo>
                  <a:lnTo>
                    <a:pt x="2189" y="3893"/>
                  </a:lnTo>
                  <a:lnTo>
                    <a:pt x="2336" y="3872"/>
                  </a:lnTo>
                  <a:lnTo>
                    <a:pt x="2567" y="3788"/>
                  </a:lnTo>
                  <a:lnTo>
                    <a:pt x="2799" y="3641"/>
                  </a:lnTo>
                  <a:lnTo>
                    <a:pt x="2988" y="3493"/>
                  </a:lnTo>
                  <a:lnTo>
                    <a:pt x="3135" y="3304"/>
                  </a:lnTo>
                  <a:lnTo>
                    <a:pt x="3262" y="3094"/>
                  </a:lnTo>
                  <a:lnTo>
                    <a:pt x="3367" y="2862"/>
                  </a:lnTo>
                  <a:lnTo>
                    <a:pt x="3430" y="2610"/>
                  </a:lnTo>
                  <a:lnTo>
                    <a:pt x="3472" y="2357"/>
                  </a:lnTo>
                  <a:lnTo>
                    <a:pt x="3472" y="2084"/>
                  </a:lnTo>
                  <a:lnTo>
                    <a:pt x="3451" y="1831"/>
                  </a:lnTo>
                  <a:lnTo>
                    <a:pt x="3409" y="1578"/>
                  </a:lnTo>
                  <a:lnTo>
                    <a:pt x="3325" y="1347"/>
                  </a:lnTo>
                  <a:lnTo>
                    <a:pt x="3199" y="1116"/>
                  </a:lnTo>
                  <a:lnTo>
                    <a:pt x="3072" y="905"/>
                  </a:lnTo>
                  <a:lnTo>
                    <a:pt x="2883" y="716"/>
                  </a:lnTo>
                  <a:lnTo>
                    <a:pt x="2799" y="547"/>
                  </a:lnTo>
                  <a:lnTo>
                    <a:pt x="2673" y="400"/>
                  </a:lnTo>
                  <a:lnTo>
                    <a:pt x="2546" y="295"/>
                  </a:lnTo>
                  <a:lnTo>
                    <a:pt x="2441" y="211"/>
                  </a:lnTo>
                  <a:lnTo>
                    <a:pt x="2315" y="126"/>
                  </a:lnTo>
                  <a:lnTo>
                    <a:pt x="2167" y="84"/>
                  </a:lnTo>
                  <a:lnTo>
                    <a:pt x="2041" y="42"/>
                  </a:lnTo>
                  <a:lnTo>
                    <a:pt x="1894" y="21"/>
                  </a:lnTo>
                  <a:lnTo>
                    <a:pt x="176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7" name="Google Shape;6997;p32"/>
            <p:cNvSpPr/>
            <p:nvPr/>
          </p:nvSpPr>
          <p:spPr>
            <a:xfrm>
              <a:off x="3378760" y="-1202493"/>
              <a:ext cx="137550" cy="154881"/>
            </a:xfrm>
            <a:custGeom>
              <a:avLst/>
              <a:gdLst/>
              <a:ahLst/>
              <a:cxnLst/>
              <a:rect l="l" t="t" r="r" b="b"/>
              <a:pathLst>
                <a:path w="4000" h="4504" extrusionOk="0">
                  <a:moveTo>
                    <a:pt x="1853" y="0"/>
                  </a:moveTo>
                  <a:lnTo>
                    <a:pt x="1684" y="21"/>
                  </a:lnTo>
                  <a:lnTo>
                    <a:pt x="1516" y="63"/>
                  </a:lnTo>
                  <a:lnTo>
                    <a:pt x="1369" y="105"/>
                  </a:lnTo>
                  <a:lnTo>
                    <a:pt x="1200" y="148"/>
                  </a:lnTo>
                  <a:lnTo>
                    <a:pt x="1053" y="232"/>
                  </a:lnTo>
                  <a:lnTo>
                    <a:pt x="906" y="316"/>
                  </a:lnTo>
                  <a:lnTo>
                    <a:pt x="780" y="400"/>
                  </a:lnTo>
                  <a:lnTo>
                    <a:pt x="653" y="505"/>
                  </a:lnTo>
                  <a:lnTo>
                    <a:pt x="506" y="653"/>
                  </a:lnTo>
                  <a:lnTo>
                    <a:pt x="401" y="779"/>
                  </a:lnTo>
                  <a:lnTo>
                    <a:pt x="296" y="926"/>
                  </a:lnTo>
                  <a:lnTo>
                    <a:pt x="211" y="1073"/>
                  </a:lnTo>
                  <a:lnTo>
                    <a:pt x="148" y="1221"/>
                  </a:lnTo>
                  <a:lnTo>
                    <a:pt x="85" y="1389"/>
                  </a:lnTo>
                  <a:lnTo>
                    <a:pt x="43" y="1557"/>
                  </a:lnTo>
                  <a:lnTo>
                    <a:pt x="22" y="1726"/>
                  </a:lnTo>
                  <a:lnTo>
                    <a:pt x="1" y="1894"/>
                  </a:lnTo>
                  <a:lnTo>
                    <a:pt x="1" y="2063"/>
                  </a:lnTo>
                  <a:lnTo>
                    <a:pt x="22" y="2399"/>
                  </a:lnTo>
                  <a:lnTo>
                    <a:pt x="106" y="2736"/>
                  </a:lnTo>
                  <a:lnTo>
                    <a:pt x="211" y="3052"/>
                  </a:lnTo>
                  <a:lnTo>
                    <a:pt x="359" y="3367"/>
                  </a:lnTo>
                  <a:lnTo>
                    <a:pt x="569" y="3662"/>
                  </a:lnTo>
                  <a:lnTo>
                    <a:pt x="780" y="3914"/>
                  </a:lnTo>
                  <a:lnTo>
                    <a:pt x="1053" y="4125"/>
                  </a:lnTo>
                  <a:lnTo>
                    <a:pt x="1179" y="4209"/>
                  </a:lnTo>
                  <a:lnTo>
                    <a:pt x="1327" y="4293"/>
                  </a:lnTo>
                  <a:lnTo>
                    <a:pt x="1495" y="4377"/>
                  </a:lnTo>
                  <a:lnTo>
                    <a:pt x="1642" y="4419"/>
                  </a:lnTo>
                  <a:lnTo>
                    <a:pt x="1811" y="4461"/>
                  </a:lnTo>
                  <a:lnTo>
                    <a:pt x="1979" y="4483"/>
                  </a:lnTo>
                  <a:lnTo>
                    <a:pt x="2168" y="4504"/>
                  </a:lnTo>
                  <a:lnTo>
                    <a:pt x="2337" y="4504"/>
                  </a:lnTo>
                  <a:lnTo>
                    <a:pt x="2505" y="4483"/>
                  </a:lnTo>
                  <a:lnTo>
                    <a:pt x="2673" y="4440"/>
                  </a:lnTo>
                  <a:lnTo>
                    <a:pt x="2821" y="4398"/>
                  </a:lnTo>
                  <a:lnTo>
                    <a:pt x="2947" y="4356"/>
                  </a:lnTo>
                  <a:lnTo>
                    <a:pt x="3073" y="4272"/>
                  </a:lnTo>
                  <a:lnTo>
                    <a:pt x="3199" y="4209"/>
                  </a:lnTo>
                  <a:lnTo>
                    <a:pt x="3410" y="4020"/>
                  </a:lnTo>
                  <a:lnTo>
                    <a:pt x="3599" y="3788"/>
                  </a:lnTo>
                  <a:lnTo>
                    <a:pt x="3747" y="3557"/>
                  </a:lnTo>
                  <a:lnTo>
                    <a:pt x="3852" y="3283"/>
                  </a:lnTo>
                  <a:lnTo>
                    <a:pt x="3936" y="3009"/>
                  </a:lnTo>
                  <a:lnTo>
                    <a:pt x="3978" y="2715"/>
                  </a:lnTo>
                  <a:lnTo>
                    <a:pt x="3999" y="2399"/>
                  </a:lnTo>
                  <a:lnTo>
                    <a:pt x="3957" y="2105"/>
                  </a:lnTo>
                  <a:lnTo>
                    <a:pt x="3915" y="1810"/>
                  </a:lnTo>
                  <a:lnTo>
                    <a:pt x="3810" y="1536"/>
                  </a:lnTo>
                  <a:lnTo>
                    <a:pt x="3683" y="1284"/>
                  </a:lnTo>
                  <a:lnTo>
                    <a:pt x="3515" y="1031"/>
                  </a:lnTo>
                  <a:lnTo>
                    <a:pt x="3305" y="821"/>
                  </a:lnTo>
                  <a:lnTo>
                    <a:pt x="3199" y="632"/>
                  </a:lnTo>
                  <a:lnTo>
                    <a:pt x="3052" y="463"/>
                  </a:lnTo>
                  <a:lnTo>
                    <a:pt x="2926" y="337"/>
                  </a:lnTo>
                  <a:lnTo>
                    <a:pt x="2800" y="232"/>
                  </a:lnTo>
                  <a:lnTo>
                    <a:pt x="2652" y="148"/>
                  </a:lnTo>
                  <a:lnTo>
                    <a:pt x="2484" y="84"/>
                  </a:lnTo>
                  <a:lnTo>
                    <a:pt x="2337" y="42"/>
                  </a:lnTo>
                  <a:lnTo>
                    <a:pt x="2168" y="21"/>
                  </a:lnTo>
                  <a:lnTo>
                    <a:pt x="200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8" name="Google Shape;6998;p32"/>
            <p:cNvSpPr/>
            <p:nvPr/>
          </p:nvSpPr>
          <p:spPr>
            <a:xfrm>
              <a:off x="3387460" y="-1192384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68" y="885"/>
                  </a:moveTo>
                  <a:lnTo>
                    <a:pt x="1495" y="927"/>
                  </a:lnTo>
                  <a:lnTo>
                    <a:pt x="1600" y="969"/>
                  </a:lnTo>
                  <a:lnTo>
                    <a:pt x="1684" y="1032"/>
                  </a:lnTo>
                  <a:lnTo>
                    <a:pt x="1747" y="1116"/>
                  </a:lnTo>
                  <a:lnTo>
                    <a:pt x="1810" y="1200"/>
                  </a:lnTo>
                  <a:lnTo>
                    <a:pt x="1852" y="1327"/>
                  </a:lnTo>
                  <a:lnTo>
                    <a:pt x="1873" y="1432"/>
                  </a:lnTo>
                  <a:lnTo>
                    <a:pt x="1873" y="1579"/>
                  </a:lnTo>
                  <a:lnTo>
                    <a:pt x="1831" y="1726"/>
                  </a:lnTo>
                  <a:lnTo>
                    <a:pt x="1768" y="1874"/>
                  </a:lnTo>
                  <a:lnTo>
                    <a:pt x="1684" y="2000"/>
                  </a:lnTo>
                  <a:lnTo>
                    <a:pt x="1600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4" y="2126"/>
                  </a:lnTo>
                  <a:lnTo>
                    <a:pt x="947" y="2063"/>
                  </a:lnTo>
                  <a:lnTo>
                    <a:pt x="842" y="2000"/>
                  </a:lnTo>
                  <a:lnTo>
                    <a:pt x="716" y="1916"/>
                  </a:lnTo>
                  <a:lnTo>
                    <a:pt x="632" y="1811"/>
                  </a:lnTo>
                  <a:lnTo>
                    <a:pt x="590" y="1705"/>
                  </a:lnTo>
                  <a:lnTo>
                    <a:pt x="590" y="1579"/>
                  </a:lnTo>
                  <a:lnTo>
                    <a:pt x="611" y="1474"/>
                  </a:lnTo>
                  <a:lnTo>
                    <a:pt x="632" y="1348"/>
                  </a:lnTo>
                  <a:lnTo>
                    <a:pt x="716" y="1116"/>
                  </a:lnTo>
                  <a:lnTo>
                    <a:pt x="800" y="1032"/>
                  </a:lnTo>
                  <a:lnTo>
                    <a:pt x="926" y="948"/>
                  </a:lnTo>
                  <a:lnTo>
                    <a:pt x="1032" y="906"/>
                  </a:lnTo>
                  <a:lnTo>
                    <a:pt x="1137" y="885"/>
                  </a:lnTo>
                  <a:close/>
                  <a:moveTo>
                    <a:pt x="1621" y="1"/>
                  </a:moveTo>
                  <a:lnTo>
                    <a:pt x="1473" y="22"/>
                  </a:lnTo>
                  <a:lnTo>
                    <a:pt x="1326" y="43"/>
                  </a:lnTo>
                  <a:lnTo>
                    <a:pt x="1053" y="148"/>
                  </a:lnTo>
                  <a:lnTo>
                    <a:pt x="800" y="274"/>
                  </a:lnTo>
                  <a:lnTo>
                    <a:pt x="569" y="443"/>
                  </a:lnTo>
                  <a:lnTo>
                    <a:pt x="463" y="569"/>
                  </a:lnTo>
                  <a:lnTo>
                    <a:pt x="358" y="674"/>
                  </a:lnTo>
                  <a:lnTo>
                    <a:pt x="274" y="801"/>
                  </a:lnTo>
                  <a:lnTo>
                    <a:pt x="190" y="927"/>
                  </a:lnTo>
                  <a:lnTo>
                    <a:pt x="127" y="1074"/>
                  </a:lnTo>
                  <a:lnTo>
                    <a:pt x="85" y="1200"/>
                  </a:lnTo>
                  <a:lnTo>
                    <a:pt x="21" y="1495"/>
                  </a:lnTo>
                  <a:lnTo>
                    <a:pt x="0" y="1790"/>
                  </a:lnTo>
                  <a:lnTo>
                    <a:pt x="21" y="2084"/>
                  </a:lnTo>
                  <a:lnTo>
                    <a:pt x="85" y="2379"/>
                  </a:lnTo>
                  <a:lnTo>
                    <a:pt x="190" y="2652"/>
                  </a:lnTo>
                  <a:lnTo>
                    <a:pt x="337" y="2926"/>
                  </a:lnTo>
                  <a:lnTo>
                    <a:pt x="505" y="3178"/>
                  </a:lnTo>
                  <a:lnTo>
                    <a:pt x="695" y="3389"/>
                  </a:lnTo>
                  <a:lnTo>
                    <a:pt x="926" y="3578"/>
                  </a:lnTo>
                  <a:lnTo>
                    <a:pt x="1179" y="3726"/>
                  </a:lnTo>
                  <a:lnTo>
                    <a:pt x="1305" y="3789"/>
                  </a:lnTo>
                  <a:lnTo>
                    <a:pt x="1452" y="3852"/>
                  </a:lnTo>
                  <a:lnTo>
                    <a:pt x="1579" y="3873"/>
                  </a:lnTo>
                  <a:lnTo>
                    <a:pt x="1726" y="3915"/>
                  </a:lnTo>
                  <a:lnTo>
                    <a:pt x="2042" y="3915"/>
                  </a:lnTo>
                  <a:lnTo>
                    <a:pt x="2189" y="3894"/>
                  </a:lnTo>
                  <a:lnTo>
                    <a:pt x="2315" y="3873"/>
                  </a:lnTo>
                  <a:lnTo>
                    <a:pt x="2568" y="3768"/>
                  </a:lnTo>
                  <a:lnTo>
                    <a:pt x="2799" y="3641"/>
                  </a:lnTo>
                  <a:lnTo>
                    <a:pt x="2968" y="3494"/>
                  </a:lnTo>
                  <a:lnTo>
                    <a:pt x="3136" y="3305"/>
                  </a:lnTo>
                  <a:lnTo>
                    <a:pt x="3262" y="3094"/>
                  </a:lnTo>
                  <a:lnTo>
                    <a:pt x="3367" y="2863"/>
                  </a:lnTo>
                  <a:lnTo>
                    <a:pt x="3430" y="2610"/>
                  </a:lnTo>
                  <a:lnTo>
                    <a:pt x="3473" y="2358"/>
                  </a:lnTo>
                  <a:lnTo>
                    <a:pt x="3473" y="2084"/>
                  </a:lnTo>
                  <a:lnTo>
                    <a:pt x="3452" y="1832"/>
                  </a:lnTo>
                  <a:lnTo>
                    <a:pt x="3409" y="1579"/>
                  </a:lnTo>
                  <a:lnTo>
                    <a:pt x="3325" y="1327"/>
                  </a:lnTo>
                  <a:lnTo>
                    <a:pt x="3199" y="1116"/>
                  </a:lnTo>
                  <a:lnTo>
                    <a:pt x="3052" y="906"/>
                  </a:lnTo>
                  <a:lnTo>
                    <a:pt x="2883" y="716"/>
                  </a:lnTo>
                  <a:lnTo>
                    <a:pt x="2778" y="548"/>
                  </a:lnTo>
                  <a:lnTo>
                    <a:pt x="2673" y="401"/>
                  </a:lnTo>
                  <a:lnTo>
                    <a:pt x="2547" y="295"/>
                  </a:lnTo>
                  <a:lnTo>
                    <a:pt x="2441" y="211"/>
                  </a:lnTo>
                  <a:lnTo>
                    <a:pt x="2315" y="127"/>
                  </a:lnTo>
                  <a:lnTo>
                    <a:pt x="2168" y="85"/>
                  </a:lnTo>
                  <a:lnTo>
                    <a:pt x="2042" y="43"/>
                  </a:lnTo>
                  <a:lnTo>
                    <a:pt x="1894" y="22"/>
                  </a:lnTo>
                  <a:lnTo>
                    <a:pt x="174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9" name="Google Shape;6999;p32"/>
            <p:cNvSpPr/>
            <p:nvPr/>
          </p:nvSpPr>
          <p:spPr>
            <a:xfrm>
              <a:off x="3148679" y="-940569"/>
              <a:ext cx="293807" cy="163581"/>
            </a:xfrm>
            <a:custGeom>
              <a:avLst/>
              <a:gdLst/>
              <a:ahLst/>
              <a:cxnLst/>
              <a:rect l="l" t="t" r="r" b="b"/>
              <a:pathLst>
                <a:path w="8544" h="4757" extrusionOk="0">
                  <a:moveTo>
                    <a:pt x="4903" y="1"/>
                  </a:moveTo>
                  <a:lnTo>
                    <a:pt x="4272" y="22"/>
                  </a:lnTo>
                  <a:lnTo>
                    <a:pt x="3641" y="43"/>
                  </a:lnTo>
                  <a:lnTo>
                    <a:pt x="3325" y="85"/>
                  </a:lnTo>
                  <a:lnTo>
                    <a:pt x="3030" y="127"/>
                  </a:lnTo>
                  <a:lnTo>
                    <a:pt x="2378" y="275"/>
                  </a:lnTo>
                  <a:lnTo>
                    <a:pt x="2041" y="359"/>
                  </a:lnTo>
                  <a:lnTo>
                    <a:pt x="1726" y="464"/>
                  </a:lnTo>
                  <a:lnTo>
                    <a:pt x="1410" y="590"/>
                  </a:lnTo>
                  <a:lnTo>
                    <a:pt x="1094" y="716"/>
                  </a:lnTo>
                  <a:lnTo>
                    <a:pt x="800" y="864"/>
                  </a:lnTo>
                  <a:lnTo>
                    <a:pt x="526" y="1032"/>
                  </a:lnTo>
                  <a:lnTo>
                    <a:pt x="358" y="1158"/>
                  </a:lnTo>
                  <a:lnTo>
                    <a:pt x="232" y="1306"/>
                  </a:lnTo>
                  <a:lnTo>
                    <a:pt x="126" y="1453"/>
                  </a:lnTo>
                  <a:lnTo>
                    <a:pt x="63" y="1600"/>
                  </a:lnTo>
                  <a:lnTo>
                    <a:pt x="21" y="1769"/>
                  </a:lnTo>
                  <a:lnTo>
                    <a:pt x="0" y="1937"/>
                  </a:lnTo>
                  <a:lnTo>
                    <a:pt x="21" y="2105"/>
                  </a:lnTo>
                  <a:lnTo>
                    <a:pt x="63" y="2253"/>
                  </a:lnTo>
                  <a:lnTo>
                    <a:pt x="126" y="2421"/>
                  </a:lnTo>
                  <a:lnTo>
                    <a:pt x="211" y="2568"/>
                  </a:lnTo>
                  <a:lnTo>
                    <a:pt x="316" y="2716"/>
                  </a:lnTo>
                  <a:lnTo>
                    <a:pt x="442" y="2842"/>
                  </a:lnTo>
                  <a:lnTo>
                    <a:pt x="589" y="2947"/>
                  </a:lnTo>
                  <a:lnTo>
                    <a:pt x="758" y="3031"/>
                  </a:lnTo>
                  <a:lnTo>
                    <a:pt x="947" y="3094"/>
                  </a:lnTo>
                  <a:lnTo>
                    <a:pt x="1136" y="3136"/>
                  </a:lnTo>
                  <a:lnTo>
                    <a:pt x="1705" y="3221"/>
                  </a:lnTo>
                  <a:lnTo>
                    <a:pt x="2294" y="3263"/>
                  </a:lnTo>
                  <a:lnTo>
                    <a:pt x="2231" y="3157"/>
                  </a:lnTo>
                  <a:lnTo>
                    <a:pt x="2189" y="3031"/>
                  </a:lnTo>
                  <a:lnTo>
                    <a:pt x="2147" y="2905"/>
                  </a:lnTo>
                  <a:lnTo>
                    <a:pt x="2147" y="2779"/>
                  </a:lnTo>
                  <a:lnTo>
                    <a:pt x="2147" y="2652"/>
                  </a:lnTo>
                  <a:lnTo>
                    <a:pt x="2189" y="2526"/>
                  </a:lnTo>
                  <a:lnTo>
                    <a:pt x="2252" y="2400"/>
                  </a:lnTo>
                  <a:lnTo>
                    <a:pt x="2336" y="2274"/>
                  </a:lnTo>
                  <a:lnTo>
                    <a:pt x="2462" y="2147"/>
                  </a:lnTo>
                  <a:lnTo>
                    <a:pt x="2609" y="2042"/>
                  </a:lnTo>
                  <a:lnTo>
                    <a:pt x="2778" y="1958"/>
                  </a:lnTo>
                  <a:lnTo>
                    <a:pt x="2946" y="1916"/>
                  </a:lnTo>
                  <a:lnTo>
                    <a:pt x="3115" y="1895"/>
                  </a:lnTo>
                  <a:lnTo>
                    <a:pt x="3304" y="1895"/>
                  </a:lnTo>
                  <a:lnTo>
                    <a:pt x="3472" y="1937"/>
                  </a:lnTo>
                  <a:lnTo>
                    <a:pt x="3662" y="1979"/>
                  </a:lnTo>
                  <a:lnTo>
                    <a:pt x="3830" y="2042"/>
                  </a:lnTo>
                  <a:lnTo>
                    <a:pt x="3998" y="2126"/>
                  </a:lnTo>
                  <a:lnTo>
                    <a:pt x="4146" y="2232"/>
                  </a:lnTo>
                  <a:lnTo>
                    <a:pt x="4293" y="2358"/>
                  </a:lnTo>
                  <a:lnTo>
                    <a:pt x="4440" y="2484"/>
                  </a:lnTo>
                  <a:lnTo>
                    <a:pt x="4567" y="2610"/>
                  </a:lnTo>
                  <a:lnTo>
                    <a:pt x="4672" y="2779"/>
                  </a:lnTo>
                  <a:lnTo>
                    <a:pt x="4777" y="2926"/>
                  </a:lnTo>
                  <a:lnTo>
                    <a:pt x="4861" y="3094"/>
                  </a:lnTo>
                  <a:lnTo>
                    <a:pt x="4924" y="3263"/>
                  </a:lnTo>
                  <a:lnTo>
                    <a:pt x="4987" y="3431"/>
                  </a:lnTo>
                  <a:lnTo>
                    <a:pt x="5029" y="3620"/>
                  </a:lnTo>
                  <a:lnTo>
                    <a:pt x="5051" y="3810"/>
                  </a:lnTo>
                  <a:lnTo>
                    <a:pt x="5051" y="3978"/>
                  </a:lnTo>
                  <a:lnTo>
                    <a:pt x="5029" y="4168"/>
                  </a:lnTo>
                  <a:lnTo>
                    <a:pt x="4987" y="4336"/>
                  </a:lnTo>
                  <a:lnTo>
                    <a:pt x="5029" y="4504"/>
                  </a:lnTo>
                  <a:lnTo>
                    <a:pt x="5051" y="4588"/>
                  </a:lnTo>
                  <a:lnTo>
                    <a:pt x="5093" y="4673"/>
                  </a:lnTo>
                  <a:lnTo>
                    <a:pt x="5135" y="4715"/>
                  </a:lnTo>
                  <a:lnTo>
                    <a:pt x="5177" y="4757"/>
                  </a:lnTo>
                  <a:lnTo>
                    <a:pt x="5282" y="4757"/>
                  </a:lnTo>
                  <a:lnTo>
                    <a:pt x="5408" y="4715"/>
                  </a:lnTo>
                  <a:lnTo>
                    <a:pt x="5513" y="4631"/>
                  </a:lnTo>
                  <a:lnTo>
                    <a:pt x="5598" y="4504"/>
                  </a:lnTo>
                  <a:lnTo>
                    <a:pt x="5682" y="4378"/>
                  </a:lnTo>
                  <a:lnTo>
                    <a:pt x="5724" y="4252"/>
                  </a:lnTo>
                  <a:lnTo>
                    <a:pt x="5766" y="3999"/>
                  </a:lnTo>
                  <a:lnTo>
                    <a:pt x="5724" y="3957"/>
                  </a:lnTo>
                  <a:lnTo>
                    <a:pt x="5703" y="3915"/>
                  </a:lnTo>
                  <a:lnTo>
                    <a:pt x="5682" y="3810"/>
                  </a:lnTo>
                  <a:lnTo>
                    <a:pt x="5682" y="3726"/>
                  </a:lnTo>
                  <a:lnTo>
                    <a:pt x="5703" y="3536"/>
                  </a:lnTo>
                  <a:lnTo>
                    <a:pt x="5766" y="3136"/>
                  </a:lnTo>
                  <a:lnTo>
                    <a:pt x="5871" y="2673"/>
                  </a:lnTo>
                  <a:lnTo>
                    <a:pt x="5997" y="2211"/>
                  </a:lnTo>
                  <a:lnTo>
                    <a:pt x="6103" y="1895"/>
                  </a:lnTo>
                  <a:lnTo>
                    <a:pt x="6166" y="1748"/>
                  </a:lnTo>
                  <a:lnTo>
                    <a:pt x="6250" y="1600"/>
                  </a:lnTo>
                  <a:lnTo>
                    <a:pt x="6334" y="1474"/>
                  </a:lnTo>
                  <a:lnTo>
                    <a:pt x="6439" y="1348"/>
                  </a:lnTo>
                  <a:lnTo>
                    <a:pt x="6566" y="1243"/>
                  </a:lnTo>
                  <a:lnTo>
                    <a:pt x="6713" y="1179"/>
                  </a:lnTo>
                  <a:lnTo>
                    <a:pt x="6818" y="1137"/>
                  </a:lnTo>
                  <a:lnTo>
                    <a:pt x="6923" y="1116"/>
                  </a:lnTo>
                  <a:lnTo>
                    <a:pt x="7029" y="1116"/>
                  </a:lnTo>
                  <a:lnTo>
                    <a:pt x="7134" y="1137"/>
                  </a:lnTo>
                  <a:lnTo>
                    <a:pt x="7239" y="1179"/>
                  </a:lnTo>
                  <a:lnTo>
                    <a:pt x="7344" y="1221"/>
                  </a:lnTo>
                  <a:lnTo>
                    <a:pt x="7428" y="1306"/>
                  </a:lnTo>
                  <a:lnTo>
                    <a:pt x="7492" y="1390"/>
                  </a:lnTo>
                  <a:lnTo>
                    <a:pt x="7555" y="1474"/>
                  </a:lnTo>
                  <a:lnTo>
                    <a:pt x="7618" y="1579"/>
                  </a:lnTo>
                  <a:lnTo>
                    <a:pt x="7639" y="1663"/>
                  </a:lnTo>
                  <a:lnTo>
                    <a:pt x="7660" y="1769"/>
                  </a:lnTo>
                  <a:lnTo>
                    <a:pt x="7681" y="1958"/>
                  </a:lnTo>
                  <a:lnTo>
                    <a:pt x="7639" y="2168"/>
                  </a:lnTo>
                  <a:lnTo>
                    <a:pt x="7997" y="2000"/>
                  </a:lnTo>
                  <a:lnTo>
                    <a:pt x="8123" y="1916"/>
                  </a:lnTo>
                  <a:lnTo>
                    <a:pt x="8249" y="1832"/>
                  </a:lnTo>
                  <a:lnTo>
                    <a:pt x="8354" y="1748"/>
                  </a:lnTo>
                  <a:lnTo>
                    <a:pt x="8417" y="1663"/>
                  </a:lnTo>
                  <a:lnTo>
                    <a:pt x="8481" y="1579"/>
                  </a:lnTo>
                  <a:lnTo>
                    <a:pt x="8523" y="1495"/>
                  </a:lnTo>
                  <a:lnTo>
                    <a:pt x="8544" y="1432"/>
                  </a:lnTo>
                  <a:lnTo>
                    <a:pt x="8544" y="1348"/>
                  </a:lnTo>
                  <a:lnTo>
                    <a:pt x="8544" y="1264"/>
                  </a:lnTo>
                  <a:lnTo>
                    <a:pt x="8523" y="1179"/>
                  </a:lnTo>
                  <a:lnTo>
                    <a:pt x="8439" y="1032"/>
                  </a:lnTo>
                  <a:lnTo>
                    <a:pt x="8312" y="885"/>
                  </a:lnTo>
                  <a:lnTo>
                    <a:pt x="8144" y="759"/>
                  </a:lnTo>
                  <a:lnTo>
                    <a:pt x="7976" y="632"/>
                  </a:lnTo>
                  <a:lnTo>
                    <a:pt x="7786" y="527"/>
                  </a:lnTo>
                  <a:lnTo>
                    <a:pt x="7576" y="422"/>
                  </a:lnTo>
                  <a:lnTo>
                    <a:pt x="7218" y="275"/>
                  </a:lnTo>
                  <a:lnTo>
                    <a:pt x="6944" y="190"/>
                  </a:lnTo>
                  <a:lnTo>
                    <a:pt x="6250" y="85"/>
                  </a:lnTo>
                  <a:lnTo>
                    <a:pt x="5892" y="43"/>
                  </a:lnTo>
                  <a:lnTo>
                    <a:pt x="5535" y="22"/>
                  </a:lnTo>
                  <a:lnTo>
                    <a:pt x="4903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0" name="Google Shape;7000;p32"/>
            <p:cNvSpPr/>
            <p:nvPr/>
          </p:nvSpPr>
          <p:spPr>
            <a:xfrm>
              <a:off x="2497428" y="-1520881"/>
              <a:ext cx="318428" cy="369081"/>
            </a:xfrm>
            <a:custGeom>
              <a:avLst/>
              <a:gdLst/>
              <a:ahLst/>
              <a:cxnLst/>
              <a:rect l="l" t="t" r="r" b="b"/>
              <a:pathLst>
                <a:path w="9260" h="10733" extrusionOk="0">
                  <a:moveTo>
                    <a:pt x="4651" y="0"/>
                  </a:moveTo>
                  <a:lnTo>
                    <a:pt x="4356" y="21"/>
                  </a:lnTo>
                  <a:lnTo>
                    <a:pt x="4083" y="42"/>
                  </a:lnTo>
                  <a:lnTo>
                    <a:pt x="3809" y="84"/>
                  </a:lnTo>
                  <a:lnTo>
                    <a:pt x="3535" y="169"/>
                  </a:lnTo>
                  <a:lnTo>
                    <a:pt x="3262" y="253"/>
                  </a:lnTo>
                  <a:lnTo>
                    <a:pt x="2988" y="358"/>
                  </a:lnTo>
                  <a:lnTo>
                    <a:pt x="2736" y="505"/>
                  </a:lnTo>
                  <a:lnTo>
                    <a:pt x="2525" y="631"/>
                  </a:lnTo>
                  <a:lnTo>
                    <a:pt x="2336" y="779"/>
                  </a:lnTo>
                  <a:lnTo>
                    <a:pt x="2147" y="926"/>
                  </a:lnTo>
                  <a:lnTo>
                    <a:pt x="1978" y="1094"/>
                  </a:lnTo>
                  <a:lnTo>
                    <a:pt x="1810" y="1263"/>
                  </a:lnTo>
                  <a:lnTo>
                    <a:pt x="1641" y="1431"/>
                  </a:lnTo>
                  <a:lnTo>
                    <a:pt x="1347" y="1831"/>
                  </a:lnTo>
                  <a:lnTo>
                    <a:pt x="1094" y="2252"/>
                  </a:lnTo>
                  <a:lnTo>
                    <a:pt x="863" y="2673"/>
                  </a:lnTo>
                  <a:lnTo>
                    <a:pt x="674" y="3136"/>
                  </a:lnTo>
                  <a:lnTo>
                    <a:pt x="505" y="3578"/>
                  </a:lnTo>
                  <a:lnTo>
                    <a:pt x="358" y="4083"/>
                  </a:lnTo>
                  <a:lnTo>
                    <a:pt x="232" y="4588"/>
                  </a:lnTo>
                  <a:lnTo>
                    <a:pt x="126" y="5093"/>
                  </a:lnTo>
                  <a:lnTo>
                    <a:pt x="63" y="5619"/>
                  </a:lnTo>
                  <a:lnTo>
                    <a:pt x="21" y="6145"/>
                  </a:lnTo>
                  <a:lnTo>
                    <a:pt x="0" y="6650"/>
                  </a:lnTo>
                  <a:lnTo>
                    <a:pt x="42" y="7134"/>
                  </a:lnTo>
                  <a:lnTo>
                    <a:pt x="126" y="7618"/>
                  </a:lnTo>
                  <a:lnTo>
                    <a:pt x="168" y="7870"/>
                  </a:lnTo>
                  <a:lnTo>
                    <a:pt x="253" y="8102"/>
                  </a:lnTo>
                  <a:lnTo>
                    <a:pt x="316" y="8312"/>
                  </a:lnTo>
                  <a:lnTo>
                    <a:pt x="421" y="8523"/>
                  </a:lnTo>
                  <a:lnTo>
                    <a:pt x="526" y="8733"/>
                  </a:lnTo>
                  <a:lnTo>
                    <a:pt x="652" y="8944"/>
                  </a:lnTo>
                  <a:lnTo>
                    <a:pt x="779" y="9133"/>
                  </a:lnTo>
                  <a:lnTo>
                    <a:pt x="926" y="9322"/>
                  </a:lnTo>
                  <a:lnTo>
                    <a:pt x="1094" y="9512"/>
                  </a:lnTo>
                  <a:lnTo>
                    <a:pt x="1263" y="9680"/>
                  </a:lnTo>
                  <a:lnTo>
                    <a:pt x="1473" y="9827"/>
                  </a:lnTo>
                  <a:lnTo>
                    <a:pt x="1684" y="9975"/>
                  </a:lnTo>
                  <a:lnTo>
                    <a:pt x="1915" y="10122"/>
                  </a:lnTo>
                  <a:lnTo>
                    <a:pt x="2147" y="10248"/>
                  </a:lnTo>
                  <a:lnTo>
                    <a:pt x="2420" y="10354"/>
                  </a:lnTo>
                  <a:lnTo>
                    <a:pt x="2694" y="10459"/>
                  </a:lnTo>
                  <a:lnTo>
                    <a:pt x="2799" y="10501"/>
                  </a:lnTo>
                  <a:lnTo>
                    <a:pt x="2862" y="10564"/>
                  </a:lnTo>
                  <a:lnTo>
                    <a:pt x="3283" y="10648"/>
                  </a:lnTo>
                  <a:lnTo>
                    <a:pt x="3725" y="10732"/>
                  </a:lnTo>
                  <a:lnTo>
                    <a:pt x="4083" y="10227"/>
                  </a:lnTo>
                  <a:lnTo>
                    <a:pt x="4440" y="9743"/>
                  </a:lnTo>
                  <a:lnTo>
                    <a:pt x="4230" y="9196"/>
                  </a:lnTo>
                  <a:lnTo>
                    <a:pt x="4061" y="8670"/>
                  </a:lnTo>
                  <a:lnTo>
                    <a:pt x="3935" y="8144"/>
                  </a:lnTo>
                  <a:lnTo>
                    <a:pt x="3893" y="7870"/>
                  </a:lnTo>
                  <a:lnTo>
                    <a:pt x="3872" y="7618"/>
                  </a:lnTo>
                  <a:lnTo>
                    <a:pt x="3851" y="7344"/>
                  </a:lnTo>
                  <a:lnTo>
                    <a:pt x="3851" y="7092"/>
                  </a:lnTo>
                  <a:lnTo>
                    <a:pt x="3872" y="6818"/>
                  </a:lnTo>
                  <a:lnTo>
                    <a:pt x="3893" y="6545"/>
                  </a:lnTo>
                  <a:lnTo>
                    <a:pt x="3935" y="6271"/>
                  </a:lnTo>
                  <a:lnTo>
                    <a:pt x="4019" y="5998"/>
                  </a:lnTo>
                  <a:lnTo>
                    <a:pt x="4104" y="5703"/>
                  </a:lnTo>
                  <a:lnTo>
                    <a:pt x="4209" y="5408"/>
                  </a:lnTo>
                  <a:lnTo>
                    <a:pt x="4398" y="4945"/>
                  </a:lnTo>
                  <a:lnTo>
                    <a:pt x="4524" y="4693"/>
                  </a:lnTo>
                  <a:lnTo>
                    <a:pt x="4672" y="4419"/>
                  </a:lnTo>
                  <a:lnTo>
                    <a:pt x="4819" y="4188"/>
                  </a:lnTo>
                  <a:lnTo>
                    <a:pt x="4987" y="3935"/>
                  </a:lnTo>
                  <a:lnTo>
                    <a:pt x="5177" y="3725"/>
                  </a:lnTo>
                  <a:lnTo>
                    <a:pt x="5366" y="3514"/>
                  </a:lnTo>
                  <a:lnTo>
                    <a:pt x="5366" y="3514"/>
                  </a:lnTo>
                  <a:lnTo>
                    <a:pt x="5114" y="3557"/>
                  </a:lnTo>
                  <a:lnTo>
                    <a:pt x="4861" y="3620"/>
                  </a:lnTo>
                  <a:lnTo>
                    <a:pt x="4609" y="3704"/>
                  </a:lnTo>
                  <a:lnTo>
                    <a:pt x="4377" y="3809"/>
                  </a:lnTo>
                  <a:lnTo>
                    <a:pt x="4146" y="3935"/>
                  </a:lnTo>
                  <a:lnTo>
                    <a:pt x="3914" y="4062"/>
                  </a:lnTo>
                  <a:lnTo>
                    <a:pt x="3577" y="4293"/>
                  </a:lnTo>
                  <a:lnTo>
                    <a:pt x="3367" y="4440"/>
                  </a:lnTo>
                  <a:lnTo>
                    <a:pt x="3157" y="4630"/>
                  </a:lnTo>
                  <a:lnTo>
                    <a:pt x="2988" y="4819"/>
                  </a:lnTo>
                  <a:lnTo>
                    <a:pt x="2925" y="4924"/>
                  </a:lnTo>
                  <a:lnTo>
                    <a:pt x="2862" y="5009"/>
                  </a:lnTo>
                  <a:lnTo>
                    <a:pt x="2820" y="5114"/>
                  </a:lnTo>
                  <a:lnTo>
                    <a:pt x="2799" y="5219"/>
                  </a:lnTo>
                  <a:lnTo>
                    <a:pt x="2820" y="5324"/>
                  </a:lnTo>
                  <a:lnTo>
                    <a:pt x="2841" y="5408"/>
                  </a:lnTo>
                  <a:lnTo>
                    <a:pt x="2862" y="5450"/>
                  </a:lnTo>
                  <a:lnTo>
                    <a:pt x="2841" y="5493"/>
                  </a:lnTo>
                  <a:lnTo>
                    <a:pt x="2799" y="5493"/>
                  </a:lnTo>
                  <a:lnTo>
                    <a:pt x="2778" y="5471"/>
                  </a:lnTo>
                  <a:lnTo>
                    <a:pt x="2673" y="5366"/>
                  </a:lnTo>
                  <a:lnTo>
                    <a:pt x="2588" y="5240"/>
                  </a:lnTo>
                  <a:lnTo>
                    <a:pt x="2546" y="5135"/>
                  </a:lnTo>
                  <a:lnTo>
                    <a:pt x="2525" y="5009"/>
                  </a:lnTo>
                  <a:lnTo>
                    <a:pt x="2525" y="4882"/>
                  </a:lnTo>
                  <a:lnTo>
                    <a:pt x="2546" y="4756"/>
                  </a:lnTo>
                  <a:lnTo>
                    <a:pt x="2588" y="4630"/>
                  </a:lnTo>
                  <a:lnTo>
                    <a:pt x="2631" y="4503"/>
                  </a:lnTo>
                  <a:lnTo>
                    <a:pt x="2778" y="4272"/>
                  </a:lnTo>
                  <a:lnTo>
                    <a:pt x="2946" y="4041"/>
                  </a:lnTo>
                  <a:lnTo>
                    <a:pt x="3136" y="3851"/>
                  </a:lnTo>
                  <a:lnTo>
                    <a:pt x="3325" y="3683"/>
                  </a:lnTo>
                  <a:lnTo>
                    <a:pt x="3556" y="3514"/>
                  </a:lnTo>
                  <a:lnTo>
                    <a:pt x="3809" y="3304"/>
                  </a:lnTo>
                  <a:lnTo>
                    <a:pt x="4125" y="3115"/>
                  </a:lnTo>
                  <a:lnTo>
                    <a:pt x="4461" y="2946"/>
                  </a:lnTo>
                  <a:lnTo>
                    <a:pt x="4461" y="2946"/>
                  </a:lnTo>
                  <a:lnTo>
                    <a:pt x="4167" y="2967"/>
                  </a:lnTo>
                  <a:lnTo>
                    <a:pt x="3851" y="3030"/>
                  </a:lnTo>
                  <a:lnTo>
                    <a:pt x="3556" y="3136"/>
                  </a:lnTo>
                  <a:lnTo>
                    <a:pt x="3262" y="3241"/>
                  </a:lnTo>
                  <a:lnTo>
                    <a:pt x="2967" y="3388"/>
                  </a:lnTo>
                  <a:lnTo>
                    <a:pt x="2694" y="3578"/>
                  </a:lnTo>
                  <a:lnTo>
                    <a:pt x="2399" y="3767"/>
                  </a:lnTo>
                  <a:lnTo>
                    <a:pt x="2147" y="3977"/>
                  </a:lnTo>
                  <a:lnTo>
                    <a:pt x="2083" y="4019"/>
                  </a:lnTo>
                  <a:lnTo>
                    <a:pt x="1957" y="4019"/>
                  </a:lnTo>
                  <a:lnTo>
                    <a:pt x="1915" y="3998"/>
                  </a:lnTo>
                  <a:lnTo>
                    <a:pt x="1873" y="3956"/>
                  </a:lnTo>
                  <a:lnTo>
                    <a:pt x="1852" y="3893"/>
                  </a:lnTo>
                  <a:lnTo>
                    <a:pt x="1831" y="3830"/>
                  </a:lnTo>
                  <a:lnTo>
                    <a:pt x="1873" y="3767"/>
                  </a:lnTo>
                  <a:lnTo>
                    <a:pt x="2041" y="3514"/>
                  </a:lnTo>
                  <a:lnTo>
                    <a:pt x="2252" y="3283"/>
                  </a:lnTo>
                  <a:lnTo>
                    <a:pt x="2462" y="3051"/>
                  </a:lnTo>
                  <a:lnTo>
                    <a:pt x="2715" y="2862"/>
                  </a:lnTo>
                  <a:lnTo>
                    <a:pt x="2967" y="2673"/>
                  </a:lnTo>
                  <a:lnTo>
                    <a:pt x="3220" y="2504"/>
                  </a:lnTo>
                  <a:lnTo>
                    <a:pt x="3493" y="2378"/>
                  </a:lnTo>
                  <a:lnTo>
                    <a:pt x="3788" y="2252"/>
                  </a:lnTo>
                  <a:lnTo>
                    <a:pt x="4083" y="2168"/>
                  </a:lnTo>
                  <a:lnTo>
                    <a:pt x="4377" y="2105"/>
                  </a:lnTo>
                  <a:lnTo>
                    <a:pt x="4672" y="2083"/>
                  </a:lnTo>
                  <a:lnTo>
                    <a:pt x="4987" y="2083"/>
                  </a:lnTo>
                  <a:lnTo>
                    <a:pt x="5303" y="2105"/>
                  </a:lnTo>
                  <a:lnTo>
                    <a:pt x="5598" y="2168"/>
                  </a:lnTo>
                  <a:lnTo>
                    <a:pt x="5913" y="2273"/>
                  </a:lnTo>
                  <a:lnTo>
                    <a:pt x="6208" y="2399"/>
                  </a:lnTo>
                  <a:lnTo>
                    <a:pt x="6545" y="2589"/>
                  </a:lnTo>
                  <a:lnTo>
                    <a:pt x="6923" y="2841"/>
                  </a:lnTo>
                  <a:lnTo>
                    <a:pt x="7323" y="3157"/>
                  </a:lnTo>
                  <a:lnTo>
                    <a:pt x="7723" y="3493"/>
                  </a:lnTo>
                  <a:lnTo>
                    <a:pt x="7891" y="3683"/>
                  </a:lnTo>
                  <a:lnTo>
                    <a:pt x="8081" y="3872"/>
                  </a:lnTo>
                  <a:lnTo>
                    <a:pt x="8228" y="4062"/>
                  </a:lnTo>
                  <a:lnTo>
                    <a:pt x="8354" y="4272"/>
                  </a:lnTo>
                  <a:lnTo>
                    <a:pt x="8481" y="4461"/>
                  </a:lnTo>
                  <a:lnTo>
                    <a:pt x="8544" y="4672"/>
                  </a:lnTo>
                  <a:lnTo>
                    <a:pt x="8607" y="4882"/>
                  </a:lnTo>
                  <a:lnTo>
                    <a:pt x="8628" y="5093"/>
                  </a:lnTo>
                  <a:lnTo>
                    <a:pt x="9259" y="4482"/>
                  </a:lnTo>
                  <a:lnTo>
                    <a:pt x="9259" y="4188"/>
                  </a:lnTo>
                  <a:lnTo>
                    <a:pt x="9238" y="3914"/>
                  </a:lnTo>
                  <a:lnTo>
                    <a:pt x="9196" y="3620"/>
                  </a:lnTo>
                  <a:lnTo>
                    <a:pt x="9112" y="3346"/>
                  </a:lnTo>
                  <a:lnTo>
                    <a:pt x="9028" y="3094"/>
                  </a:lnTo>
                  <a:lnTo>
                    <a:pt x="8922" y="2820"/>
                  </a:lnTo>
                  <a:lnTo>
                    <a:pt x="8817" y="2567"/>
                  </a:lnTo>
                  <a:lnTo>
                    <a:pt x="8670" y="2336"/>
                  </a:lnTo>
                  <a:lnTo>
                    <a:pt x="8523" y="2105"/>
                  </a:lnTo>
                  <a:lnTo>
                    <a:pt x="8333" y="1873"/>
                  </a:lnTo>
                  <a:lnTo>
                    <a:pt x="8165" y="1642"/>
                  </a:lnTo>
                  <a:lnTo>
                    <a:pt x="7954" y="1452"/>
                  </a:lnTo>
                  <a:lnTo>
                    <a:pt x="7744" y="1242"/>
                  </a:lnTo>
                  <a:lnTo>
                    <a:pt x="7534" y="1073"/>
                  </a:lnTo>
                  <a:lnTo>
                    <a:pt x="7302" y="905"/>
                  </a:lnTo>
                  <a:lnTo>
                    <a:pt x="7071" y="737"/>
                  </a:lnTo>
                  <a:lnTo>
                    <a:pt x="6818" y="589"/>
                  </a:lnTo>
                  <a:lnTo>
                    <a:pt x="6566" y="463"/>
                  </a:lnTo>
                  <a:lnTo>
                    <a:pt x="6292" y="358"/>
                  </a:lnTo>
                  <a:lnTo>
                    <a:pt x="6019" y="253"/>
                  </a:lnTo>
                  <a:lnTo>
                    <a:pt x="5766" y="169"/>
                  </a:lnTo>
                  <a:lnTo>
                    <a:pt x="5471" y="105"/>
                  </a:lnTo>
                  <a:lnTo>
                    <a:pt x="5198" y="42"/>
                  </a:lnTo>
                  <a:lnTo>
                    <a:pt x="4924" y="21"/>
                  </a:lnTo>
                  <a:lnTo>
                    <a:pt x="465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1" name="Google Shape;7001;p32"/>
            <p:cNvSpPr/>
            <p:nvPr/>
          </p:nvSpPr>
          <p:spPr>
            <a:xfrm>
              <a:off x="2651550" y="-1392824"/>
              <a:ext cx="130294" cy="196146"/>
            </a:xfrm>
            <a:custGeom>
              <a:avLst/>
              <a:gdLst/>
              <a:ahLst/>
              <a:cxnLst/>
              <a:rect l="l" t="t" r="r" b="b"/>
              <a:pathLst>
                <a:path w="3789" h="5704" extrusionOk="0">
                  <a:moveTo>
                    <a:pt x="2231" y="1"/>
                  </a:moveTo>
                  <a:lnTo>
                    <a:pt x="2021" y="106"/>
                  </a:lnTo>
                  <a:lnTo>
                    <a:pt x="1831" y="253"/>
                  </a:lnTo>
                  <a:lnTo>
                    <a:pt x="1642" y="380"/>
                  </a:lnTo>
                  <a:lnTo>
                    <a:pt x="1473" y="527"/>
                  </a:lnTo>
                  <a:lnTo>
                    <a:pt x="1326" y="674"/>
                  </a:lnTo>
                  <a:lnTo>
                    <a:pt x="1179" y="822"/>
                  </a:lnTo>
                  <a:lnTo>
                    <a:pt x="926" y="1158"/>
                  </a:lnTo>
                  <a:lnTo>
                    <a:pt x="695" y="1516"/>
                  </a:lnTo>
                  <a:lnTo>
                    <a:pt x="505" y="1895"/>
                  </a:lnTo>
                  <a:lnTo>
                    <a:pt x="316" y="2316"/>
                  </a:lnTo>
                  <a:lnTo>
                    <a:pt x="148" y="2779"/>
                  </a:lnTo>
                  <a:lnTo>
                    <a:pt x="85" y="2968"/>
                  </a:lnTo>
                  <a:lnTo>
                    <a:pt x="42" y="3157"/>
                  </a:lnTo>
                  <a:lnTo>
                    <a:pt x="21" y="3347"/>
                  </a:lnTo>
                  <a:lnTo>
                    <a:pt x="0" y="3536"/>
                  </a:lnTo>
                  <a:lnTo>
                    <a:pt x="0" y="3894"/>
                  </a:lnTo>
                  <a:lnTo>
                    <a:pt x="42" y="4273"/>
                  </a:lnTo>
                  <a:lnTo>
                    <a:pt x="148" y="4988"/>
                  </a:lnTo>
                  <a:lnTo>
                    <a:pt x="190" y="5346"/>
                  </a:lnTo>
                  <a:lnTo>
                    <a:pt x="211" y="5704"/>
                  </a:lnTo>
                  <a:lnTo>
                    <a:pt x="1053" y="4672"/>
                  </a:lnTo>
                  <a:lnTo>
                    <a:pt x="1936" y="3662"/>
                  </a:lnTo>
                  <a:lnTo>
                    <a:pt x="2862" y="2694"/>
                  </a:lnTo>
                  <a:lnTo>
                    <a:pt x="3788" y="1726"/>
                  </a:lnTo>
                  <a:lnTo>
                    <a:pt x="3409" y="1263"/>
                  </a:lnTo>
                  <a:lnTo>
                    <a:pt x="3052" y="822"/>
                  </a:lnTo>
                  <a:lnTo>
                    <a:pt x="2673" y="401"/>
                  </a:lnTo>
                  <a:lnTo>
                    <a:pt x="2462" y="190"/>
                  </a:lnTo>
                  <a:lnTo>
                    <a:pt x="223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2" name="Google Shape;7002;p32"/>
            <p:cNvSpPr/>
            <p:nvPr/>
          </p:nvSpPr>
          <p:spPr>
            <a:xfrm>
              <a:off x="3362117" y="-1546224"/>
              <a:ext cx="364026" cy="400924"/>
            </a:xfrm>
            <a:custGeom>
              <a:avLst/>
              <a:gdLst/>
              <a:ahLst/>
              <a:cxnLst/>
              <a:rect l="l" t="t" r="r" b="b"/>
              <a:pathLst>
                <a:path w="10586" h="11659" extrusionOk="0">
                  <a:moveTo>
                    <a:pt x="3515" y="1"/>
                  </a:moveTo>
                  <a:lnTo>
                    <a:pt x="3221" y="22"/>
                  </a:lnTo>
                  <a:lnTo>
                    <a:pt x="2926" y="64"/>
                  </a:lnTo>
                  <a:lnTo>
                    <a:pt x="2652" y="127"/>
                  </a:lnTo>
                  <a:lnTo>
                    <a:pt x="2400" y="190"/>
                  </a:lnTo>
                  <a:lnTo>
                    <a:pt x="2147" y="274"/>
                  </a:lnTo>
                  <a:lnTo>
                    <a:pt x="1916" y="379"/>
                  </a:lnTo>
                  <a:lnTo>
                    <a:pt x="1705" y="485"/>
                  </a:lnTo>
                  <a:lnTo>
                    <a:pt x="1495" y="611"/>
                  </a:lnTo>
                  <a:lnTo>
                    <a:pt x="1306" y="737"/>
                  </a:lnTo>
                  <a:lnTo>
                    <a:pt x="1137" y="884"/>
                  </a:lnTo>
                  <a:lnTo>
                    <a:pt x="969" y="1053"/>
                  </a:lnTo>
                  <a:lnTo>
                    <a:pt x="822" y="1200"/>
                  </a:lnTo>
                  <a:lnTo>
                    <a:pt x="674" y="1390"/>
                  </a:lnTo>
                  <a:lnTo>
                    <a:pt x="548" y="1558"/>
                  </a:lnTo>
                  <a:lnTo>
                    <a:pt x="443" y="1747"/>
                  </a:lnTo>
                  <a:lnTo>
                    <a:pt x="338" y="1958"/>
                  </a:lnTo>
                  <a:lnTo>
                    <a:pt x="253" y="2147"/>
                  </a:lnTo>
                  <a:lnTo>
                    <a:pt x="169" y="2358"/>
                  </a:lnTo>
                  <a:lnTo>
                    <a:pt x="127" y="2589"/>
                  </a:lnTo>
                  <a:lnTo>
                    <a:pt x="64" y="2799"/>
                  </a:lnTo>
                  <a:lnTo>
                    <a:pt x="43" y="3031"/>
                  </a:lnTo>
                  <a:lnTo>
                    <a:pt x="22" y="3262"/>
                  </a:lnTo>
                  <a:lnTo>
                    <a:pt x="1" y="3494"/>
                  </a:lnTo>
                  <a:lnTo>
                    <a:pt x="22" y="3725"/>
                  </a:lnTo>
                  <a:lnTo>
                    <a:pt x="22" y="3957"/>
                  </a:lnTo>
                  <a:lnTo>
                    <a:pt x="64" y="4188"/>
                  </a:lnTo>
                  <a:lnTo>
                    <a:pt x="169" y="4672"/>
                  </a:lnTo>
                  <a:lnTo>
                    <a:pt x="317" y="5156"/>
                  </a:lnTo>
                  <a:lnTo>
                    <a:pt x="506" y="5619"/>
                  </a:lnTo>
                  <a:lnTo>
                    <a:pt x="1411" y="6187"/>
                  </a:lnTo>
                  <a:lnTo>
                    <a:pt x="2295" y="6777"/>
                  </a:lnTo>
                  <a:lnTo>
                    <a:pt x="2168" y="6419"/>
                  </a:lnTo>
                  <a:lnTo>
                    <a:pt x="2084" y="6061"/>
                  </a:lnTo>
                  <a:lnTo>
                    <a:pt x="2042" y="5682"/>
                  </a:lnTo>
                  <a:lnTo>
                    <a:pt x="2042" y="5493"/>
                  </a:lnTo>
                  <a:lnTo>
                    <a:pt x="2042" y="5304"/>
                  </a:lnTo>
                  <a:lnTo>
                    <a:pt x="2063" y="4988"/>
                  </a:lnTo>
                  <a:lnTo>
                    <a:pt x="2105" y="4693"/>
                  </a:lnTo>
                  <a:lnTo>
                    <a:pt x="2168" y="4378"/>
                  </a:lnTo>
                  <a:lnTo>
                    <a:pt x="2274" y="4083"/>
                  </a:lnTo>
                  <a:lnTo>
                    <a:pt x="2421" y="3788"/>
                  </a:lnTo>
                  <a:lnTo>
                    <a:pt x="2589" y="3515"/>
                  </a:lnTo>
                  <a:lnTo>
                    <a:pt x="2758" y="3262"/>
                  </a:lnTo>
                  <a:lnTo>
                    <a:pt x="2968" y="3031"/>
                  </a:lnTo>
                  <a:lnTo>
                    <a:pt x="3221" y="2820"/>
                  </a:lnTo>
                  <a:lnTo>
                    <a:pt x="3452" y="2631"/>
                  </a:lnTo>
                  <a:lnTo>
                    <a:pt x="3726" y="2463"/>
                  </a:lnTo>
                  <a:lnTo>
                    <a:pt x="4020" y="2336"/>
                  </a:lnTo>
                  <a:lnTo>
                    <a:pt x="4315" y="2252"/>
                  </a:lnTo>
                  <a:lnTo>
                    <a:pt x="4630" y="2210"/>
                  </a:lnTo>
                  <a:lnTo>
                    <a:pt x="4946" y="2210"/>
                  </a:lnTo>
                  <a:lnTo>
                    <a:pt x="5283" y="2252"/>
                  </a:lnTo>
                  <a:lnTo>
                    <a:pt x="5367" y="2273"/>
                  </a:lnTo>
                  <a:lnTo>
                    <a:pt x="5451" y="2336"/>
                  </a:lnTo>
                  <a:lnTo>
                    <a:pt x="5472" y="2421"/>
                  </a:lnTo>
                  <a:lnTo>
                    <a:pt x="5493" y="2505"/>
                  </a:lnTo>
                  <a:lnTo>
                    <a:pt x="5472" y="2610"/>
                  </a:lnTo>
                  <a:lnTo>
                    <a:pt x="5430" y="2694"/>
                  </a:lnTo>
                  <a:lnTo>
                    <a:pt x="5346" y="2757"/>
                  </a:lnTo>
                  <a:lnTo>
                    <a:pt x="5262" y="2799"/>
                  </a:lnTo>
                  <a:lnTo>
                    <a:pt x="5220" y="2842"/>
                  </a:lnTo>
                  <a:lnTo>
                    <a:pt x="4862" y="3094"/>
                  </a:lnTo>
                  <a:lnTo>
                    <a:pt x="4504" y="3326"/>
                  </a:lnTo>
                  <a:lnTo>
                    <a:pt x="4125" y="3557"/>
                  </a:lnTo>
                  <a:lnTo>
                    <a:pt x="3768" y="3810"/>
                  </a:lnTo>
                  <a:lnTo>
                    <a:pt x="3999" y="3746"/>
                  </a:lnTo>
                  <a:lnTo>
                    <a:pt x="4231" y="3725"/>
                  </a:lnTo>
                  <a:lnTo>
                    <a:pt x="4483" y="3704"/>
                  </a:lnTo>
                  <a:lnTo>
                    <a:pt x="4736" y="3704"/>
                  </a:lnTo>
                  <a:lnTo>
                    <a:pt x="4988" y="3746"/>
                  </a:lnTo>
                  <a:lnTo>
                    <a:pt x="5241" y="3788"/>
                  </a:lnTo>
                  <a:lnTo>
                    <a:pt x="5472" y="3852"/>
                  </a:lnTo>
                  <a:lnTo>
                    <a:pt x="5725" y="3915"/>
                  </a:lnTo>
                  <a:lnTo>
                    <a:pt x="5956" y="4020"/>
                  </a:lnTo>
                  <a:lnTo>
                    <a:pt x="6188" y="4125"/>
                  </a:lnTo>
                  <a:lnTo>
                    <a:pt x="6419" y="4230"/>
                  </a:lnTo>
                  <a:lnTo>
                    <a:pt x="6630" y="4378"/>
                  </a:lnTo>
                  <a:lnTo>
                    <a:pt x="6819" y="4525"/>
                  </a:lnTo>
                  <a:lnTo>
                    <a:pt x="7008" y="4672"/>
                  </a:lnTo>
                  <a:lnTo>
                    <a:pt x="7177" y="4841"/>
                  </a:lnTo>
                  <a:lnTo>
                    <a:pt x="7345" y="5030"/>
                  </a:lnTo>
                  <a:lnTo>
                    <a:pt x="7387" y="5093"/>
                  </a:lnTo>
                  <a:lnTo>
                    <a:pt x="7387" y="5198"/>
                  </a:lnTo>
                  <a:lnTo>
                    <a:pt x="7387" y="5262"/>
                  </a:lnTo>
                  <a:lnTo>
                    <a:pt x="7345" y="5346"/>
                  </a:lnTo>
                  <a:lnTo>
                    <a:pt x="7282" y="5409"/>
                  </a:lnTo>
                  <a:lnTo>
                    <a:pt x="7219" y="5430"/>
                  </a:lnTo>
                  <a:lnTo>
                    <a:pt x="7135" y="5430"/>
                  </a:lnTo>
                  <a:lnTo>
                    <a:pt x="7050" y="5388"/>
                  </a:lnTo>
                  <a:lnTo>
                    <a:pt x="6609" y="5114"/>
                  </a:lnTo>
                  <a:lnTo>
                    <a:pt x="6103" y="4820"/>
                  </a:lnTo>
                  <a:lnTo>
                    <a:pt x="5830" y="4714"/>
                  </a:lnTo>
                  <a:lnTo>
                    <a:pt x="5556" y="4588"/>
                  </a:lnTo>
                  <a:lnTo>
                    <a:pt x="5262" y="4504"/>
                  </a:lnTo>
                  <a:lnTo>
                    <a:pt x="4988" y="4420"/>
                  </a:lnTo>
                  <a:lnTo>
                    <a:pt x="5304" y="4567"/>
                  </a:lnTo>
                  <a:lnTo>
                    <a:pt x="5598" y="4756"/>
                  </a:lnTo>
                  <a:lnTo>
                    <a:pt x="5872" y="4988"/>
                  </a:lnTo>
                  <a:lnTo>
                    <a:pt x="6146" y="5219"/>
                  </a:lnTo>
                  <a:lnTo>
                    <a:pt x="6377" y="5451"/>
                  </a:lnTo>
                  <a:lnTo>
                    <a:pt x="6609" y="5703"/>
                  </a:lnTo>
                  <a:lnTo>
                    <a:pt x="6798" y="5956"/>
                  </a:lnTo>
                  <a:lnTo>
                    <a:pt x="6945" y="6208"/>
                  </a:lnTo>
                  <a:lnTo>
                    <a:pt x="7050" y="6419"/>
                  </a:lnTo>
                  <a:lnTo>
                    <a:pt x="7156" y="6629"/>
                  </a:lnTo>
                  <a:lnTo>
                    <a:pt x="7240" y="6882"/>
                  </a:lnTo>
                  <a:lnTo>
                    <a:pt x="7303" y="7134"/>
                  </a:lnTo>
                  <a:lnTo>
                    <a:pt x="7366" y="7387"/>
                  </a:lnTo>
                  <a:lnTo>
                    <a:pt x="7408" y="7639"/>
                  </a:lnTo>
                  <a:lnTo>
                    <a:pt x="7429" y="7913"/>
                  </a:lnTo>
                  <a:lnTo>
                    <a:pt x="7429" y="8165"/>
                  </a:lnTo>
                  <a:lnTo>
                    <a:pt x="7408" y="8418"/>
                  </a:lnTo>
                  <a:lnTo>
                    <a:pt x="7366" y="8692"/>
                  </a:lnTo>
                  <a:lnTo>
                    <a:pt x="7324" y="8923"/>
                  </a:lnTo>
                  <a:lnTo>
                    <a:pt x="7240" y="9176"/>
                  </a:lnTo>
                  <a:lnTo>
                    <a:pt x="7135" y="9386"/>
                  </a:lnTo>
                  <a:lnTo>
                    <a:pt x="7008" y="9596"/>
                  </a:lnTo>
                  <a:lnTo>
                    <a:pt x="6861" y="9786"/>
                  </a:lnTo>
                  <a:lnTo>
                    <a:pt x="6672" y="9954"/>
                  </a:lnTo>
                  <a:lnTo>
                    <a:pt x="7661" y="10775"/>
                  </a:lnTo>
                  <a:lnTo>
                    <a:pt x="8650" y="11659"/>
                  </a:lnTo>
                  <a:lnTo>
                    <a:pt x="8671" y="11638"/>
                  </a:lnTo>
                  <a:lnTo>
                    <a:pt x="9029" y="11091"/>
                  </a:lnTo>
                  <a:lnTo>
                    <a:pt x="9386" y="10585"/>
                  </a:lnTo>
                  <a:lnTo>
                    <a:pt x="9723" y="10080"/>
                  </a:lnTo>
                  <a:lnTo>
                    <a:pt x="10039" y="9575"/>
                  </a:lnTo>
                  <a:lnTo>
                    <a:pt x="10186" y="9323"/>
                  </a:lnTo>
                  <a:lnTo>
                    <a:pt x="10312" y="9049"/>
                  </a:lnTo>
                  <a:lnTo>
                    <a:pt x="10396" y="8776"/>
                  </a:lnTo>
                  <a:lnTo>
                    <a:pt x="10480" y="8502"/>
                  </a:lnTo>
                  <a:lnTo>
                    <a:pt x="10544" y="8187"/>
                  </a:lnTo>
                  <a:lnTo>
                    <a:pt x="10586" y="7871"/>
                  </a:lnTo>
                  <a:lnTo>
                    <a:pt x="10586" y="7555"/>
                  </a:lnTo>
                  <a:lnTo>
                    <a:pt x="10544" y="7197"/>
                  </a:lnTo>
                  <a:lnTo>
                    <a:pt x="10459" y="6587"/>
                  </a:lnTo>
                  <a:lnTo>
                    <a:pt x="10312" y="5998"/>
                  </a:lnTo>
                  <a:lnTo>
                    <a:pt x="10102" y="5409"/>
                  </a:lnTo>
                  <a:lnTo>
                    <a:pt x="9870" y="4841"/>
                  </a:lnTo>
                  <a:lnTo>
                    <a:pt x="9576" y="4272"/>
                  </a:lnTo>
                  <a:lnTo>
                    <a:pt x="9260" y="3746"/>
                  </a:lnTo>
                  <a:lnTo>
                    <a:pt x="8902" y="3241"/>
                  </a:lnTo>
                  <a:lnTo>
                    <a:pt x="8692" y="3010"/>
                  </a:lnTo>
                  <a:lnTo>
                    <a:pt x="8502" y="2778"/>
                  </a:lnTo>
                  <a:lnTo>
                    <a:pt x="8018" y="2294"/>
                  </a:lnTo>
                  <a:lnTo>
                    <a:pt x="7471" y="1789"/>
                  </a:lnTo>
                  <a:lnTo>
                    <a:pt x="7177" y="1558"/>
                  </a:lnTo>
                  <a:lnTo>
                    <a:pt x="6882" y="1326"/>
                  </a:lnTo>
                  <a:lnTo>
                    <a:pt x="6566" y="1095"/>
                  </a:lnTo>
                  <a:lnTo>
                    <a:pt x="6251" y="884"/>
                  </a:lnTo>
                  <a:lnTo>
                    <a:pt x="5935" y="674"/>
                  </a:lnTo>
                  <a:lnTo>
                    <a:pt x="5598" y="506"/>
                  </a:lnTo>
                  <a:lnTo>
                    <a:pt x="5262" y="337"/>
                  </a:lnTo>
                  <a:lnTo>
                    <a:pt x="4904" y="211"/>
                  </a:lnTo>
                  <a:lnTo>
                    <a:pt x="4567" y="106"/>
                  </a:lnTo>
                  <a:lnTo>
                    <a:pt x="4210" y="43"/>
                  </a:lnTo>
                  <a:lnTo>
                    <a:pt x="387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3" name="Google Shape;7003;p32"/>
            <p:cNvSpPr/>
            <p:nvPr/>
          </p:nvSpPr>
          <p:spPr>
            <a:xfrm>
              <a:off x="3455477" y="-1389179"/>
              <a:ext cx="131016" cy="167192"/>
            </a:xfrm>
            <a:custGeom>
              <a:avLst/>
              <a:gdLst/>
              <a:ahLst/>
              <a:cxnLst/>
              <a:rect l="l" t="t" r="r" b="b"/>
              <a:pathLst>
                <a:path w="3810" h="4862" extrusionOk="0">
                  <a:moveTo>
                    <a:pt x="506" y="0"/>
                  </a:moveTo>
                  <a:lnTo>
                    <a:pt x="379" y="105"/>
                  </a:lnTo>
                  <a:lnTo>
                    <a:pt x="253" y="189"/>
                  </a:lnTo>
                  <a:lnTo>
                    <a:pt x="127" y="505"/>
                  </a:lnTo>
                  <a:lnTo>
                    <a:pt x="43" y="821"/>
                  </a:lnTo>
                  <a:lnTo>
                    <a:pt x="1" y="1115"/>
                  </a:lnTo>
                  <a:lnTo>
                    <a:pt x="1" y="1431"/>
                  </a:lnTo>
                  <a:lnTo>
                    <a:pt x="22" y="1747"/>
                  </a:lnTo>
                  <a:lnTo>
                    <a:pt x="85" y="2062"/>
                  </a:lnTo>
                  <a:lnTo>
                    <a:pt x="169" y="2378"/>
                  </a:lnTo>
                  <a:lnTo>
                    <a:pt x="295" y="2694"/>
                  </a:lnTo>
                  <a:lnTo>
                    <a:pt x="1053" y="3220"/>
                  </a:lnTo>
                  <a:lnTo>
                    <a:pt x="1789" y="3746"/>
                  </a:lnTo>
                  <a:lnTo>
                    <a:pt x="2547" y="4293"/>
                  </a:lnTo>
                  <a:lnTo>
                    <a:pt x="3262" y="4861"/>
                  </a:lnTo>
                  <a:lnTo>
                    <a:pt x="3452" y="4482"/>
                  </a:lnTo>
                  <a:lnTo>
                    <a:pt x="3599" y="4125"/>
                  </a:lnTo>
                  <a:lnTo>
                    <a:pt x="3725" y="3767"/>
                  </a:lnTo>
                  <a:lnTo>
                    <a:pt x="3767" y="3577"/>
                  </a:lnTo>
                  <a:lnTo>
                    <a:pt x="3788" y="3388"/>
                  </a:lnTo>
                  <a:lnTo>
                    <a:pt x="3809" y="3220"/>
                  </a:lnTo>
                  <a:lnTo>
                    <a:pt x="3788" y="3030"/>
                  </a:lnTo>
                  <a:lnTo>
                    <a:pt x="3788" y="2841"/>
                  </a:lnTo>
                  <a:lnTo>
                    <a:pt x="3746" y="2652"/>
                  </a:lnTo>
                  <a:lnTo>
                    <a:pt x="3683" y="2462"/>
                  </a:lnTo>
                  <a:lnTo>
                    <a:pt x="3599" y="2273"/>
                  </a:lnTo>
                  <a:lnTo>
                    <a:pt x="3515" y="2062"/>
                  </a:lnTo>
                  <a:lnTo>
                    <a:pt x="3388" y="1873"/>
                  </a:lnTo>
                  <a:lnTo>
                    <a:pt x="3136" y="1515"/>
                  </a:lnTo>
                  <a:lnTo>
                    <a:pt x="2862" y="1179"/>
                  </a:lnTo>
                  <a:lnTo>
                    <a:pt x="2547" y="863"/>
                  </a:lnTo>
                  <a:lnTo>
                    <a:pt x="2378" y="716"/>
                  </a:lnTo>
                  <a:lnTo>
                    <a:pt x="2210" y="589"/>
                  </a:lnTo>
                  <a:lnTo>
                    <a:pt x="2042" y="463"/>
                  </a:lnTo>
                  <a:lnTo>
                    <a:pt x="1852" y="337"/>
                  </a:lnTo>
                  <a:lnTo>
                    <a:pt x="1663" y="253"/>
                  </a:lnTo>
                  <a:lnTo>
                    <a:pt x="1474" y="168"/>
                  </a:lnTo>
                  <a:lnTo>
                    <a:pt x="1263" y="105"/>
                  </a:lnTo>
                  <a:lnTo>
                    <a:pt x="1053" y="63"/>
                  </a:lnTo>
                  <a:lnTo>
                    <a:pt x="611" y="63"/>
                  </a:lnTo>
                  <a:lnTo>
                    <a:pt x="548" y="42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4" name="Google Shape;7004;p32"/>
            <p:cNvSpPr/>
            <p:nvPr/>
          </p:nvSpPr>
          <p:spPr>
            <a:xfrm>
              <a:off x="3170377" y="-914504"/>
              <a:ext cx="56464" cy="52131"/>
            </a:xfrm>
            <a:custGeom>
              <a:avLst/>
              <a:gdLst/>
              <a:ahLst/>
              <a:cxnLst/>
              <a:rect l="l" t="t" r="r" b="b"/>
              <a:pathLst>
                <a:path w="1642" h="1516" extrusionOk="0">
                  <a:moveTo>
                    <a:pt x="1642" y="1"/>
                  </a:moveTo>
                  <a:lnTo>
                    <a:pt x="1347" y="22"/>
                  </a:lnTo>
                  <a:lnTo>
                    <a:pt x="1053" y="85"/>
                  </a:lnTo>
                  <a:lnTo>
                    <a:pt x="758" y="190"/>
                  </a:lnTo>
                  <a:lnTo>
                    <a:pt x="632" y="274"/>
                  </a:lnTo>
                  <a:lnTo>
                    <a:pt x="505" y="358"/>
                  </a:lnTo>
                  <a:lnTo>
                    <a:pt x="379" y="442"/>
                  </a:lnTo>
                  <a:lnTo>
                    <a:pt x="274" y="548"/>
                  </a:lnTo>
                  <a:lnTo>
                    <a:pt x="169" y="674"/>
                  </a:lnTo>
                  <a:lnTo>
                    <a:pt x="106" y="800"/>
                  </a:lnTo>
                  <a:lnTo>
                    <a:pt x="43" y="926"/>
                  </a:lnTo>
                  <a:lnTo>
                    <a:pt x="21" y="1074"/>
                  </a:lnTo>
                  <a:lnTo>
                    <a:pt x="0" y="1221"/>
                  </a:lnTo>
                  <a:lnTo>
                    <a:pt x="21" y="1389"/>
                  </a:lnTo>
                  <a:lnTo>
                    <a:pt x="64" y="1453"/>
                  </a:lnTo>
                  <a:lnTo>
                    <a:pt x="106" y="1495"/>
                  </a:lnTo>
                  <a:lnTo>
                    <a:pt x="148" y="1516"/>
                  </a:lnTo>
                  <a:lnTo>
                    <a:pt x="274" y="1516"/>
                  </a:lnTo>
                  <a:lnTo>
                    <a:pt x="316" y="1495"/>
                  </a:lnTo>
                  <a:lnTo>
                    <a:pt x="358" y="1453"/>
                  </a:lnTo>
                  <a:lnTo>
                    <a:pt x="379" y="1389"/>
                  </a:lnTo>
                  <a:lnTo>
                    <a:pt x="421" y="1137"/>
                  </a:lnTo>
                  <a:lnTo>
                    <a:pt x="484" y="926"/>
                  </a:lnTo>
                  <a:lnTo>
                    <a:pt x="527" y="842"/>
                  </a:lnTo>
                  <a:lnTo>
                    <a:pt x="569" y="737"/>
                  </a:lnTo>
                  <a:lnTo>
                    <a:pt x="632" y="632"/>
                  </a:lnTo>
                  <a:lnTo>
                    <a:pt x="716" y="548"/>
                  </a:lnTo>
                  <a:lnTo>
                    <a:pt x="926" y="358"/>
                  </a:lnTo>
                  <a:lnTo>
                    <a:pt x="1158" y="211"/>
                  </a:lnTo>
                  <a:lnTo>
                    <a:pt x="1389" y="106"/>
                  </a:lnTo>
                  <a:lnTo>
                    <a:pt x="1642" y="22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05" name="Google Shape;7005;p32"/>
          <p:cNvGrpSpPr/>
          <p:nvPr/>
        </p:nvGrpSpPr>
        <p:grpSpPr>
          <a:xfrm>
            <a:off x="2659117" y="2915718"/>
            <a:ext cx="852036" cy="914431"/>
            <a:chOff x="6574000" y="-1459550"/>
            <a:chExt cx="1124800" cy="1210525"/>
          </a:xfrm>
        </p:grpSpPr>
        <p:sp>
          <p:nvSpPr>
            <p:cNvPr id="7006" name="Google Shape;7006;p32"/>
            <p:cNvSpPr/>
            <p:nvPr/>
          </p:nvSpPr>
          <p:spPr>
            <a:xfrm>
              <a:off x="6574000" y="-1459550"/>
              <a:ext cx="1124800" cy="1210525"/>
            </a:xfrm>
            <a:custGeom>
              <a:avLst/>
              <a:gdLst/>
              <a:ahLst/>
              <a:cxnLst/>
              <a:rect l="l" t="t" r="r" b="b"/>
              <a:pathLst>
                <a:path w="44992" h="48421" extrusionOk="0">
                  <a:moveTo>
                    <a:pt x="21170" y="0"/>
                  </a:moveTo>
                  <a:lnTo>
                    <a:pt x="20960" y="42"/>
                  </a:lnTo>
                  <a:lnTo>
                    <a:pt x="20749" y="126"/>
                  </a:lnTo>
                  <a:lnTo>
                    <a:pt x="20560" y="211"/>
                  </a:lnTo>
                  <a:lnTo>
                    <a:pt x="20392" y="337"/>
                  </a:lnTo>
                  <a:lnTo>
                    <a:pt x="20223" y="484"/>
                  </a:lnTo>
                  <a:lnTo>
                    <a:pt x="20139" y="610"/>
                  </a:lnTo>
                  <a:lnTo>
                    <a:pt x="20055" y="737"/>
                  </a:lnTo>
                  <a:lnTo>
                    <a:pt x="19992" y="863"/>
                  </a:lnTo>
                  <a:lnTo>
                    <a:pt x="19950" y="989"/>
                  </a:lnTo>
                  <a:lnTo>
                    <a:pt x="19908" y="1136"/>
                  </a:lnTo>
                  <a:lnTo>
                    <a:pt x="19887" y="1263"/>
                  </a:lnTo>
                  <a:lnTo>
                    <a:pt x="19887" y="1410"/>
                  </a:lnTo>
                  <a:lnTo>
                    <a:pt x="19887" y="1557"/>
                  </a:lnTo>
                  <a:lnTo>
                    <a:pt x="19950" y="1852"/>
                  </a:lnTo>
                  <a:lnTo>
                    <a:pt x="20013" y="2147"/>
                  </a:lnTo>
                  <a:lnTo>
                    <a:pt x="20076" y="2420"/>
                  </a:lnTo>
                  <a:lnTo>
                    <a:pt x="20181" y="2673"/>
                  </a:lnTo>
                  <a:lnTo>
                    <a:pt x="20371" y="3178"/>
                  </a:lnTo>
                  <a:lnTo>
                    <a:pt x="20602" y="3641"/>
                  </a:lnTo>
                  <a:lnTo>
                    <a:pt x="20287" y="3451"/>
                  </a:lnTo>
                  <a:lnTo>
                    <a:pt x="19929" y="3283"/>
                  </a:lnTo>
                  <a:lnTo>
                    <a:pt x="19571" y="3136"/>
                  </a:lnTo>
                  <a:lnTo>
                    <a:pt x="19192" y="3030"/>
                  </a:lnTo>
                  <a:lnTo>
                    <a:pt x="18982" y="2988"/>
                  </a:lnTo>
                  <a:lnTo>
                    <a:pt x="18750" y="2967"/>
                  </a:lnTo>
                  <a:lnTo>
                    <a:pt x="18540" y="3009"/>
                  </a:lnTo>
                  <a:lnTo>
                    <a:pt x="18329" y="3051"/>
                  </a:lnTo>
                  <a:lnTo>
                    <a:pt x="18140" y="3136"/>
                  </a:lnTo>
                  <a:lnTo>
                    <a:pt x="17951" y="3262"/>
                  </a:lnTo>
                  <a:lnTo>
                    <a:pt x="17782" y="3409"/>
                  </a:lnTo>
                  <a:lnTo>
                    <a:pt x="17635" y="3578"/>
                  </a:lnTo>
                  <a:lnTo>
                    <a:pt x="17530" y="3704"/>
                  </a:lnTo>
                  <a:lnTo>
                    <a:pt x="17467" y="3872"/>
                  </a:lnTo>
                  <a:lnTo>
                    <a:pt x="17404" y="4019"/>
                  </a:lnTo>
                  <a:lnTo>
                    <a:pt x="17361" y="4188"/>
                  </a:lnTo>
                  <a:lnTo>
                    <a:pt x="17361" y="4335"/>
                  </a:lnTo>
                  <a:lnTo>
                    <a:pt x="17361" y="4503"/>
                  </a:lnTo>
                  <a:lnTo>
                    <a:pt x="17383" y="4672"/>
                  </a:lnTo>
                  <a:lnTo>
                    <a:pt x="17425" y="4840"/>
                  </a:lnTo>
                  <a:lnTo>
                    <a:pt x="17677" y="5640"/>
                  </a:lnTo>
                  <a:lnTo>
                    <a:pt x="17972" y="6418"/>
                  </a:lnTo>
                  <a:lnTo>
                    <a:pt x="17740" y="6187"/>
                  </a:lnTo>
                  <a:lnTo>
                    <a:pt x="17488" y="5955"/>
                  </a:lnTo>
                  <a:lnTo>
                    <a:pt x="17151" y="5682"/>
                  </a:lnTo>
                  <a:lnTo>
                    <a:pt x="16772" y="5450"/>
                  </a:lnTo>
                  <a:lnTo>
                    <a:pt x="16394" y="5261"/>
                  </a:lnTo>
                  <a:lnTo>
                    <a:pt x="16015" y="5093"/>
                  </a:lnTo>
                  <a:lnTo>
                    <a:pt x="15594" y="4966"/>
                  </a:lnTo>
                  <a:lnTo>
                    <a:pt x="15173" y="4882"/>
                  </a:lnTo>
                  <a:lnTo>
                    <a:pt x="14731" y="4819"/>
                  </a:lnTo>
                  <a:lnTo>
                    <a:pt x="14289" y="4798"/>
                  </a:lnTo>
                  <a:lnTo>
                    <a:pt x="13847" y="4819"/>
                  </a:lnTo>
                  <a:lnTo>
                    <a:pt x="13447" y="4861"/>
                  </a:lnTo>
                  <a:lnTo>
                    <a:pt x="13048" y="4924"/>
                  </a:lnTo>
                  <a:lnTo>
                    <a:pt x="12648" y="5008"/>
                  </a:lnTo>
                  <a:lnTo>
                    <a:pt x="12269" y="5135"/>
                  </a:lnTo>
                  <a:lnTo>
                    <a:pt x="11890" y="5261"/>
                  </a:lnTo>
                  <a:lnTo>
                    <a:pt x="11554" y="5387"/>
                  </a:lnTo>
                  <a:lnTo>
                    <a:pt x="11217" y="5535"/>
                  </a:lnTo>
                  <a:lnTo>
                    <a:pt x="10901" y="5703"/>
                  </a:lnTo>
                  <a:lnTo>
                    <a:pt x="10607" y="5850"/>
                  </a:lnTo>
                  <a:lnTo>
                    <a:pt x="10059" y="6166"/>
                  </a:lnTo>
                  <a:lnTo>
                    <a:pt x="9618" y="6460"/>
                  </a:lnTo>
                  <a:lnTo>
                    <a:pt x="9302" y="6713"/>
                  </a:lnTo>
                  <a:lnTo>
                    <a:pt x="8713" y="7197"/>
                  </a:lnTo>
                  <a:lnTo>
                    <a:pt x="8397" y="7471"/>
                  </a:lnTo>
                  <a:lnTo>
                    <a:pt x="8081" y="7786"/>
                  </a:lnTo>
                  <a:lnTo>
                    <a:pt x="7745" y="8123"/>
                  </a:lnTo>
                  <a:lnTo>
                    <a:pt x="7429" y="8481"/>
                  </a:lnTo>
                  <a:lnTo>
                    <a:pt x="7092" y="8880"/>
                  </a:lnTo>
                  <a:lnTo>
                    <a:pt x="6777" y="9301"/>
                  </a:lnTo>
                  <a:lnTo>
                    <a:pt x="6461" y="9743"/>
                  </a:lnTo>
                  <a:lnTo>
                    <a:pt x="6166" y="10206"/>
                  </a:lnTo>
                  <a:lnTo>
                    <a:pt x="5893" y="10711"/>
                  </a:lnTo>
                  <a:lnTo>
                    <a:pt x="5640" y="11237"/>
                  </a:lnTo>
                  <a:lnTo>
                    <a:pt x="5430" y="11784"/>
                  </a:lnTo>
                  <a:lnTo>
                    <a:pt x="5241" y="12353"/>
                  </a:lnTo>
                  <a:lnTo>
                    <a:pt x="5114" y="12963"/>
                  </a:lnTo>
                  <a:lnTo>
                    <a:pt x="5009" y="13573"/>
                  </a:lnTo>
                  <a:lnTo>
                    <a:pt x="4967" y="13973"/>
                  </a:lnTo>
                  <a:lnTo>
                    <a:pt x="4946" y="14352"/>
                  </a:lnTo>
                  <a:lnTo>
                    <a:pt x="4946" y="14752"/>
                  </a:lnTo>
                  <a:lnTo>
                    <a:pt x="4967" y="15151"/>
                  </a:lnTo>
                  <a:lnTo>
                    <a:pt x="5009" y="15530"/>
                  </a:lnTo>
                  <a:lnTo>
                    <a:pt x="5072" y="15930"/>
                  </a:lnTo>
                  <a:lnTo>
                    <a:pt x="5156" y="16309"/>
                  </a:lnTo>
                  <a:lnTo>
                    <a:pt x="5241" y="16709"/>
                  </a:lnTo>
                  <a:lnTo>
                    <a:pt x="5367" y="17066"/>
                  </a:lnTo>
                  <a:lnTo>
                    <a:pt x="5514" y="17445"/>
                  </a:lnTo>
                  <a:lnTo>
                    <a:pt x="5682" y="17782"/>
                  </a:lnTo>
                  <a:lnTo>
                    <a:pt x="5872" y="18118"/>
                  </a:lnTo>
                  <a:lnTo>
                    <a:pt x="6082" y="18434"/>
                  </a:lnTo>
                  <a:lnTo>
                    <a:pt x="6335" y="18729"/>
                  </a:lnTo>
                  <a:lnTo>
                    <a:pt x="6587" y="19023"/>
                  </a:lnTo>
                  <a:lnTo>
                    <a:pt x="6882" y="19276"/>
                  </a:lnTo>
                  <a:lnTo>
                    <a:pt x="6819" y="19339"/>
                  </a:lnTo>
                  <a:lnTo>
                    <a:pt x="6629" y="19465"/>
                  </a:lnTo>
                  <a:lnTo>
                    <a:pt x="6461" y="19613"/>
                  </a:lnTo>
                  <a:lnTo>
                    <a:pt x="6314" y="19781"/>
                  </a:lnTo>
                  <a:lnTo>
                    <a:pt x="6209" y="19970"/>
                  </a:lnTo>
                  <a:lnTo>
                    <a:pt x="5661" y="20560"/>
                  </a:lnTo>
                  <a:lnTo>
                    <a:pt x="5156" y="21149"/>
                  </a:lnTo>
                  <a:lnTo>
                    <a:pt x="4672" y="21759"/>
                  </a:lnTo>
                  <a:lnTo>
                    <a:pt x="4209" y="22348"/>
                  </a:lnTo>
                  <a:lnTo>
                    <a:pt x="3767" y="22937"/>
                  </a:lnTo>
                  <a:lnTo>
                    <a:pt x="3347" y="23527"/>
                  </a:lnTo>
                  <a:lnTo>
                    <a:pt x="2947" y="24116"/>
                  </a:lnTo>
                  <a:lnTo>
                    <a:pt x="2589" y="24705"/>
                  </a:lnTo>
                  <a:lnTo>
                    <a:pt x="2252" y="25315"/>
                  </a:lnTo>
                  <a:lnTo>
                    <a:pt x="1916" y="25905"/>
                  </a:lnTo>
                  <a:lnTo>
                    <a:pt x="1621" y="26494"/>
                  </a:lnTo>
                  <a:lnTo>
                    <a:pt x="1348" y="27083"/>
                  </a:lnTo>
                  <a:lnTo>
                    <a:pt x="1116" y="27651"/>
                  </a:lnTo>
                  <a:lnTo>
                    <a:pt x="885" y="28240"/>
                  </a:lnTo>
                  <a:lnTo>
                    <a:pt x="695" y="28830"/>
                  </a:lnTo>
                  <a:lnTo>
                    <a:pt x="506" y="29398"/>
                  </a:lnTo>
                  <a:lnTo>
                    <a:pt x="358" y="29987"/>
                  </a:lnTo>
                  <a:lnTo>
                    <a:pt x="232" y="30555"/>
                  </a:lnTo>
                  <a:lnTo>
                    <a:pt x="148" y="31144"/>
                  </a:lnTo>
                  <a:lnTo>
                    <a:pt x="64" y="31713"/>
                  </a:lnTo>
                  <a:lnTo>
                    <a:pt x="22" y="32281"/>
                  </a:lnTo>
                  <a:lnTo>
                    <a:pt x="1" y="32828"/>
                  </a:lnTo>
                  <a:lnTo>
                    <a:pt x="1" y="33396"/>
                  </a:lnTo>
                  <a:lnTo>
                    <a:pt x="22" y="33943"/>
                  </a:lnTo>
                  <a:lnTo>
                    <a:pt x="64" y="34490"/>
                  </a:lnTo>
                  <a:lnTo>
                    <a:pt x="148" y="35037"/>
                  </a:lnTo>
                  <a:lnTo>
                    <a:pt x="253" y="35584"/>
                  </a:lnTo>
                  <a:lnTo>
                    <a:pt x="380" y="36132"/>
                  </a:lnTo>
                  <a:lnTo>
                    <a:pt x="527" y="36658"/>
                  </a:lnTo>
                  <a:lnTo>
                    <a:pt x="695" y="37184"/>
                  </a:lnTo>
                  <a:lnTo>
                    <a:pt x="906" y="37710"/>
                  </a:lnTo>
                  <a:lnTo>
                    <a:pt x="1137" y="38215"/>
                  </a:lnTo>
                  <a:lnTo>
                    <a:pt x="1432" y="38804"/>
                  </a:lnTo>
                  <a:lnTo>
                    <a:pt x="1747" y="39393"/>
                  </a:lnTo>
                  <a:lnTo>
                    <a:pt x="2105" y="39940"/>
                  </a:lnTo>
                  <a:lnTo>
                    <a:pt x="2463" y="40488"/>
                  </a:lnTo>
                  <a:lnTo>
                    <a:pt x="2863" y="41035"/>
                  </a:lnTo>
                  <a:lnTo>
                    <a:pt x="3262" y="41540"/>
                  </a:lnTo>
                  <a:lnTo>
                    <a:pt x="3704" y="42024"/>
                  </a:lnTo>
                  <a:lnTo>
                    <a:pt x="4167" y="42508"/>
                  </a:lnTo>
                  <a:lnTo>
                    <a:pt x="4651" y="42971"/>
                  </a:lnTo>
                  <a:lnTo>
                    <a:pt x="5156" y="43413"/>
                  </a:lnTo>
                  <a:lnTo>
                    <a:pt x="5682" y="43855"/>
                  </a:lnTo>
                  <a:lnTo>
                    <a:pt x="6230" y="44254"/>
                  </a:lnTo>
                  <a:lnTo>
                    <a:pt x="6798" y="44654"/>
                  </a:lnTo>
                  <a:lnTo>
                    <a:pt x="7387" y="45033"/>
                  </a:lnTo>
                  <a:lnTo>
                    <a:pt x="7976" y="45391"/>
                  </a:lnTo>
                  <a:lnTo>
                    <a:pt x="8607" y="45727"/>
                  </a:lnTo>
                  <a:lnTo>
                    <a:pt x="9260" y="46043"/>
                  </a:lnTo>
                  <a:lnTo>
                    <a:pt x="9912" y="46338"/>
                  </a:lnTo>
                  <a:lnTo>
                    <a:pt x="10586" y="46632"/>
                  </a:lnTo>
                  <a:lnTo>
                    <a:pt x="11280" y="46885"/>
                  </a:lnTo>
                  <a:lnTo>
                    <a:pt x="11995" y="47137"/>
                  </a:lnTo>
                  <a:lnTo>
                    <a:pt x="12732" y="47348"/>
                  </a:lnTo>
                  <a:lnTo>
                    <a:pt x="13468" y="47558"/>
                  </a:lnTo>
                  <a:lnTo>
                    <a:pt x="14226" y="47727"/>
                  </a:lnTo>
                  <a:lnTo>
                    <a:pt x="15005" y="47895"/>
                  </a:lnTo>
                  <a:lnTo>
                    <a:pt x="15783" y="48042"/>
                  </a:lnTo>
                  <a:lnTo>
                    <a:pt x="16604" y="48147"/>
                  </a:lnTo>
                  <a:lnTo>
                    <a:pt x="17404" y="48253"/>
                  </a:lnTo>
                  <a:lnTo>
                    <a:pt x="18245" y="48337"/>
                  </a:lnTo>
                  <a:lnTo>
                    <a:pt x="19087" y="48379"/>
                  </a:lnTo>
                  <a:lnTo>
                    <a:pt x="19950" y="48421"/>
                  </a:lnTo>
                  <a:lnTo>
                    <a:pt x="20813" y="48421"/>
                  </a:lnTo>
                  <a:lnTo>
                    <a:pt x="21949" y="48400"/>
                  </a:lnTo>
                  <a:lnTo>
                    <a:pt x="23106" y="48337"/>
                  </a:lnTo>
                  <a:lnTo>
                    <a:pt x="24222" y="48232"/>
                  </a:lnTo>
                  <a:lnTo>
                    <a:pt x="25337" y="48105"/>
                  </a:lnTo>
                  <a:lnTo>
                    <a:pt x="26242" y="47958"/>
                  </a:lnTo>
                  <a:lnTo>
                    <a:pt x="27147" y="47790"/>
                  </a:lnTo>
                  <a:lnTo>
                    <a:pt x="28030" y="47600"/>
                  </a:lnTo>
                  <a:lnTo>
                    <a:pt x="28935" y="47369"/>
                  </a:lnTo>
                  <a:lnTo>
                    <a:pt x="29819" y="47137"/>
                  </a:lnTo>
                  <a:lnTo>
                    <a:pt x="30703" y="46885"/>
                  </a:lnTo>
                  <a:lnTo>
                    <a:pt x="31566" y="46590"/>
                  </a:lnTo>
                  <a:lnTo>
                    <a:pt x="32429" y="46296"/>
                  </a:lnTo>
                  <a:lnTo>
                    <a:pt x="33291" y="45959"/>
                  </a:lnTo>
                  <a:lnTo>
                    <a:pt x="34112" y="45601"/>
                  </a:lnTo>
                  <a:lnTo>
                    <a:pt x="34933" y="45222"/>
                  </a:lnTo>
                  <a:lnTo>
                    <a:pt x="35732" y="44823"/>
                  </a:lnTo>
                  <a:lnTo>
                    <a:pt x="36511" y="44402"/>
                  </a:lnTo>
                  <a:lnTo>
                    <a:pt x="37268" y="43939"/>
                  </a:lnTo>
                  <a:lnTo>
                    <a:pt x="37984" y="43455"/>
                  </a:lnTo>
                  <a:lnTo>
                    <a:pt x="38678" y="42950"/>
                  </a:lnTo>
                  <a:lnTo>
                    <a:pt x="39352" y="42424"/>
                  </a:lnTo>
                  <a:lnTo>
                    <a:pt x="40004" y="41876"/>
                  </a:lnTo>
                  <a:lnTo>
                    <a:pt x="40593" y="41287"/>
                  </a:lnTo>
                  <a:lnTo>
                    <a:pt x="41183" y="40677"/>
                  </a:lnTo>
                  <a:lnTo>
                    <a:pt x="41709" y="40046"/>
                  </a:lnTo>
                  <a:lnTo>
                    <a:pt x="42193" y="39393"/>
                  </a:lnTo>
                  <a:lnTo>
                    <a:pt x="42424" y="39036"/>
                  </a:lnTo>
                  <a:lnTo>
                    <a:pt x="42656" y="38699"/>
                  </a:lnTo>
                  <a:lnTo>
                    <a:pt x="42866" y="38341"/>
                  </a:lnTo>
                  <a:lnTo>
                    <a:pt x="43055" y="37983"/>
                  </a:lnTo>
                  <a:lnTo>
                    <a:pt x="43245" y="37605"/>
                  </a:lnTo>
                  <a:lnTo>
                    <a:pt x="43434" y="37226"/>
                  </a:lnTo>
                  <a:lnTo>
                    <a:pt x="43603" y="36847"/>
                  </a:lnTo>
                  <a:lnTo>
                    <a:pt x="43750" y="36447"/>
                  </a:lnTo>
                  <a:lnTo>
                    <a:pt x="43876" y="36068"/>
                  </a:lnTo>
                  <a:lnTo>
                    <a:pt x="44023" y="35648"/>
                  </a:lnTo>
                  <a:lnTo>
                    <a:pt x="44129" y="35248"/>
                  </a:lnTo>
                  <a:lnTo>
                    <a:pt x="44234" y="34827"/>
                  </a:lnTo>
                  <a:lnTo>
                    <a:pt x="44318" y="34406"/>
                  </a:lnTo>
                  <a:lnTo>
                    <a:pt x="44402" y="33964"/>
                  </a:lnTo>
                  <a:lnTo>
                    <a:pt x="44444" y="33522"/>
                  </a:lnTo>
                  <a:lnTo>
                    <a:pt x="44507" y="33080"/>
                  </a:lnTo>
                  <a:lnTo>
                    <a:pt x="44528" y="32617"/>
                  </a:lnTo>
                  <a:lnTo>
                    <a:pt x="44549" y="32175"/>
                  </a:lnTo>
                  <a:lnTo>
                    <a:pt x="44549" y="31691"/>
                  </a:lnTo>
                  <a:lnTo>
                    <a:pt x="44549" y="31229"/>
                  </a:lnTo>
                  <a:lnTo>
                    <a:pt x="44507" y="30471"/>
                  </a:lnTo>
                  <a:lnTo>
                    <a:pt x="44444" y="29734"/>
                  </a:lnTo>
                  <a:lnTo>
                    <a:pt x="44360" y="28977"/>
                  </a:lnTo>
                  <a:lnTo>
                    <a:pt x="44234" y="28240"/>
                  </a:lnTo>
                  <a:lnTo>
                    <a:pt x="44108" y="27504"/>
                  </a:lnTo>
                  <a:lnTo>
                    <a:pt x="43960" y="26767"/>
                  </a:lnTo>
                  <a:lnTo>
                    <a:pt x="43792" y="26052"/>
                  </a:lnTo>
                  <a:lnTo>
                    <a:pt x="43603" y="25336"/>
                  </a:lnTo>
                  <a:lnTo>
                    <a:pt x="43392" y="24621"/>
                  </a:lnTo>
                  <a:lnTo>
                    <a:pt x="43161" y="23905"/>
                  </a:lnTo>
                  <a:lnTo>
                    <a:pt x="42908" y="23211"/>
                  </a:lnTo>
                  <a:lnTo>
                    <a:pt x="42635" y="22538"/>
                  </a:lnTo>
                  <a:lnTo>
                    <a:pt x="42340" y="21864"/>
                  </a:lnTo>
                  <a:lnTo>
                    <a:pt x="42024" y="21191"/>
                  </a:lnTo>
                  <a:lnTo>
                    <a:pt x="41688" y="20538"/>
                  </a:lnTo>
                  <a:lnTo>
                    <a:pt x="41351" y="19907"/>
                  </a:lnTo>
                  <a:lnTo>
                    <a:pt x="41646" y="19760"/>
                  </a:lnTo>
                  <a:lnTo>
                    <a:pt x="41898" y="19697"/>
                  </a:lnTo>
                  <a:lnTo>
                    <a:pt x="42130" y="19613"/>
                  </a:lnTo>
                  <a:lnTo>
                    <a:pt x="42340" y="19528"/>
                  </a:lnTo>
                  <a:lnTo>
                    <a:pt x="42550" y="19423"/>
                  </a:lnTo>
                  <a:lnTo>
                    <a:pt x="42761" y="19318"/>
                  </a:lnTo>
                  <a:lnTo>
                    <a:pt x="42971" y="19192"/>
                  </a:lnTo>
                  <a:lnTo>
                    <a:pt x="43161" y="19044"/>
                  </a:lnTo>
                  <a:lnTo>
                    <a:pt x="43329" y="18897"/>
                  </a:lnTo>
                  <a:lnTo>
                    <a:pt x="43518" y="18729"/>
                  </a:lnTo>
                  <a:lnTo>
                    <a:pt x="43666" y="18560"/>
                  </a:lnTo>
                  <a:lnTo>
                    <a:pt x="43834" y="18371"/>
                  </a:lnTo>
                  <a:lnTo>
                    <a:pt x="43981" y="18182"/>
                  </a:lnTo>
                  <a:lnTo>
                    <a:pt x="44108" y="17971"/>
                  </a:lnTo>
                  <a:lnTo>
                    <a:pt x="44234" y="17740"/>
                  </a:lnTo>
                  <a:lnTo>
                    <a:pt x="44360" y="17529"/>
                  </a:lnTo>
                  <a:lnTo>
                    <a:pt x="44465" y="17277"/>
                  </a:lnTo>
                  <a:lnTo>
                    <a:pt x="44655" y="16793"/>
                  </a:lnTo>
                  <a:lnTo>
                    <a:pt x="44802" y="16267"/>
                  </a:lnTo>
                  <a:lnTo>
                    <a:pt x="44907" y="15720"/>
                  </a:lnTo>
                  <a:lnTo>
                    <a:pt x="44970" y="15151"/>
                  </a:lnTo>
                  <a:lnTo>
                    <a:pt x="44991" y="14562"/>
                  </a:lnTo>
                  <a:lnTo>
                    <a:pt x="44991" y="13973"/>
                  </a:lnTo>
                  <a:lnTo>
                    <a:pt x="44949" y="13384"/>
                  </a:lnTo>
                  <a:lnTo>
                    <a:pt x="44886" y="12795"/>
                  </a:lnTo>
                  <a:lnTo>
                    <a:pt x="44802" y="12205"/>
                  </a:lnTo>
                  <a:lnTo>
                    <a:pt x="44676" y="11637"/>
                  </a:lnTo>
                  <a:lnTo>
                    <a:pt x="44549" y="11069"/>
                  </a:lnTo>
                  <a:lnTo>
                    <a:pt x="44381" y="10522"/>
                  </a:lnTo>
                  <a:lnTo>
                    <a:pt x="44192" y="9996"/>
                  </a:lnTo>
                  <a:lnTo>
                    <a:pt x="43981" y="9512"/>
                  </a:lnTo>
                  <a:lnTo>
                    <a:pt x="43750" y="9049"/>
                  </a:lnTo>
                  <a:lnTo>
                    <a:pt x="43497" y="8628"/>
                  </a:lnTo>
                  <a:lnTo>
                    <a:pt x="43266" y="8270"/>
                  </a:lnTo>
                  <a:lnTo>
                    <a:pt x="42992" y="7933"/>
                  </a:lnTo>
                  <a:lnTo>
                    <a:pt x="42719" y="7618"/>
                  </a:lnTo>
                  <a:lnTo>
                    <a:pt x="42424" y="7302"/>
                  </a:lnTo>
                  <a:lnTo>
                    <a:pt x="42130" y="7029"/>
                  </a:lnTo>
                  <a:lnTo>
                    <a:pt x="41814" y="6776"/>
                  </a:lnTo>
                  <a:lnTo>
                    <a:pt x="41498" y="6524"/>
                  </a:lnTo>
                  <a:lnTo>
                    <a:pt x="41140" y="6313"/>
                  </a:lnTo>
                  <a:lnTo>
                    <a:pt x="40804" y="6124"/>
                  </a:lnTo>
                  <a:lnTo>
                    <a:pt x="40446" y="5976"/>
                  </a:lnTo>
                  <a:lnTo>
                    <a:pt x="40067" y="5829"/>
                  </a:lnTo>
                  <a:lnTo>
                    <a:pt x="39710" y="5703"/>
                  </a:lnTo>
                  <a:lnTo>
                    <a:pt x="39310" y="5619"/>
                  </a:lnTo>
                  <a:lnTo>
                    <a:pt x="38931" y="5556"/>
                  </a:lnTo>
                  <a:lnTo>
                    <a:pt x="38531" y="5513"/>
                  </a:lnTo>
                  <a:lnTo>
                    <a:pt x="38131" y="5492"/>
                  </a:lnTo>
                  <a:lnTo>
                    <a:pt x="37731" y="5513"/>
                  </a:lnTo>
                  <a:lnTo>
                    <a:pt x="37332" y="5556"/>
                  </a:lnTo>
                  <a:lnTo>
                    <a:pt x="36953" y="5619"/>
                  </a:lnTo>
                  <a:lnTo>
                    <a:pt x="36553" y="5703"/>
                  </a:lnTo>
                  <a:lnTo>
                    <a:pt x="36237" y="5808"/>
                  </a:lnTo>
                  <a:lnTo>
                    <a:pt x="35943" y="5913"/>
                  </a:lnTo>
                  <a:lnTo>
                    <a:pt x="35648" y="6040"/>
                  </a:lnTo>
                  <a:lnTo>
                    <a:pt x="35354" y="6187"/>
                  </a:lnTo>
                  <a:lnTo>
                    <a:pt x="35080" y="6355"/>
                  </a:lnTo>
                  <a:lnTo>
                    <a:pt x="34806" y="6524"/>
                  </a:lnTo>
                  <a:lnTo>
                    <a:pt x="34554" y="6713"/>
                  </a:lnTo>
                  <a:lnTo>
                    <a:pt x="34301" y="6923"/>
                  </a:lnTo>
                  <a:lnTo>
                    <a:pt x="34070" y="7155"/>
                  </a:lnTo>
                  <a:lnTo>
                    <a:pt x="33838" y="7386"/>
                  </a:lnTo>
                  <a:lnTo>
                    <a:pt x="33607" y="7618"/>
                  </a:lnTo>
                  <a:lnTo>
                    <a:pt x="33418" y="7891"/>
                  </a:lnTo>
                  <a:lnTo>
                    <a:pt x="33207" y="8144"/>
                  </a:lnTo>
                  <a:lnTo>
                    <a:pt x="33039" y="8417"/>
                  </a:lnTo>
                  <a:lnTo>
                    <a:pt x="32870" y="8712"/>
                  </a:lnTo>
                  <a:lnTo>
                    <a:pt x="32723" y="8986"/>
                  </a:lnTo>
                  <a:lnTo>
                    <a:pt x="32555" y="8165"/>
                  </a:lnTo>
                  <a:lnTo>
                    <a:pt x="32365" y="7365"/>
                  </a:lnTo>
                  <a:lnTo>
                    <a:pt x="32155" y="6608"/>
                  </a:lnTo>
                  <a:lnTo>
                    <a:pt x="31923" y="5892"/>
                  </a:lnTo>
                  <a:lnTo>
                    <a:pt x="31650" y="5219"/>
                  </a:lnTo>
                  <a:lnTo>
                    <a:pt x="31376" y="4567"/>
                  </a:lnTo>
                  <a:lnTo>
                    <a:pt x="31061" y="3956"/>
                  </a:lnTo>
                  <a:lnTo>
                    <a:pt x="30724" y="3388"/>
                  </a:lnTo>
                  <a:lnTo>
                    <a:pt x="30366" y="2862"/>
                  </a:lnTo>
                  <a:lnTo>
                    <a:pt x="29988" y="2378"/>
                  </a:lnTo>
                  <a:lnTo>
                    <a:pt x="29567" y="1915"/>
                  </a:lnTo>
                  <a:lnTo>
                    <a:pt x="29146" y="1494"/>
                  </a:lnTo>
                  <a:lnTo>
                    <a:pt x="28683" y="1115"/>
                  </a:lnTo>
                  <a:lnTo>
                    <a:pt x="28220" y="779"/>
                  </a:lnTo>
                  <a:lnTo>
                    <a:pt x="27715" y="463"/>
                  </a:lnTo>
                  <a:lnTo>
                    <a:pt x="27189" y="211"/>
                  </a:lnTo>
                  <a:lnTo>
                    <a:pt x="26957" y="126"/>
                  </a:lnTo>
                  <a:lnTo>
                    <a:pt x="26705" y="84"/>
                  </a:lnTo>
                  <a:lnTo>
                    <a:pt x="26473" y="84"/>
                  </a:lnTo>
                  <a:lnTo>
                    <a:pt x="26221" y="126"/>
                  </a:lnTo>
                  <a:lnTo>
                    <a:pt x="26010" y="190"/>
                  </a:lnTo>
                  <a:lnTo>
                    <a:pt x="25779" y="316"/>
                  </a:lnTo>
                  <a:lnTo>
                    <a:pt x="25589" y="463"/>
                  </a:lnTo>
                  <a:lnTo>
                    <a:pt x="25421" y="631"/>
                  </a:lnTo>
                  <a:lnTo>
                    <a:pt x="25337" y="758"/>
                  </a:lnTo>
                  <a:lnTo>
                    <a:pt x="25274" y="905"/>
                  </a:lnTo>
                  <a:lnTo>
                    <a:pt x="25211" y="1052"/>
                  </a:lnTo>
                  <a:lnTo>
                    <a:pt x="25169" y="1221"/>
                  </a:lnTo>
                  <a:lnTo>
                    <a:pt x="25148" y="1368"/>
                  </a:lnTo>
                  <a:lnTo>
                    <a:pt x="25148" y="1536"/>
                  </a:lnTo>
                  <a:lnTo>
                    <a:pt x="25169" y="1684"/>
                  </a:lnTo>
                  <a:lnTo>
                    <a:pt x="25190" y="1852"/>
                  </a:lnTo>
                  <a:lnTo>
                    <a:pt x="25421" y="2610"/>
                  </a:lnTo>
                  <a:lnTo>
                    <a:pt x="25505" y="2883"/>
                  </a:lnTo>
                  <a:lnTo>
                    <a:pt x="25105" y="2441"/>
                  </a:lnTo>
                  <a:lnTo>
                    <a:pt x="24706" y="2020"/>
                  </a:lnTo>
                  <a:lnTo>
                    <a:pt x="24264" y="1620"/>
                  </a:lnTo>
                  <a:lnTo>
                    <a:pt x="23801" y="1242"/>
                  </a:lnTo>
                  <a:lnTo>
                    <a:pt x="23317" y="884"/>
                  </a:lnTo>
                  <a:lnTo>
                    <a:pt x="22833" y="589"/>
                  </a:lnTo>
                  <a:lnTo>
                    <a:pt x="22307" y="316"/>
                  </a:lnTo>
                  <a:lnTo>
                    <a:pt x="21781" y="84"/>
                  </a:lnTo>
                  <a:lnTo>
                    <a:pt x="21591" y="21"/>
                  </a:lnTo>
                  <a:lnTo>
                    <a:pt x="2138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dist="47625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7" name="Google Shape;7007;p32"/>
            <p:cNvSpPr/>
            <p:nvPr/>
          </p:nvSpPr>
          <p:spPr>
            <a:xfrm>
              <a:off x="6631875" y="-1409050"/>
              <a:ext cx="999050" cy="1096900"/>
            </a:xfrm>
            <a:custGeom>
              <a:avLst/>
              <a:gdLst/>
              <a:ahLst/>
              <a:cxnLst/>
              <a:rect l="l" t="t" r="r" b="b"/>
              <a:pathLst>
                <a:path w="39962" h="43876" extrusionOk="0">
                  <a:moveTo>
                    <a:pt x="19487" y="0"/>
                  </a:moveTo>
                  <a:lnTo>
                    <a:pt x="19613" y="400"/>
                  </a:lnTo>
                  <a:lnTo>
                    <a:pt x="19802" y="800"/>
                  </a:lnTo>
                  <a:lnTo>
                    <a:pt x="19992" y="1200"/>
                  </a:lnTo>
                  <a:lnTo>
                    <a:pt x="20202" y="1579"/>
                  </a:lnTo>
                  <a:lnTo>
                    <a:pt x="20434" y="1957"/>
                  </a:lnTo>
                  <a:lnTo>
                    <a:pt x="20623" y="2336"/>
                  </a:lnTo>
                  <a:lnTo>
                    <a:pt x="20812" y="2736"/>
                  </a:lnTo>
                  <a:lnTo>
                    <a:pt x="20960" y="3136"/>
                  </a:lnTo>
                  <a:lnTo>
                    <a:pt x="21065" y="3515"/>
                  </a:lnTo>
                  <a:lnTo>
                    <a:pt x="21128" y="3893"/>
                  </a:lnTo>
                  <a:lnTo>
                    <a:pt x="21149" y="4272"/>
                  </a:lnTo>
                  <a:lnTo>
                    <a:pt x="21149" y="4630"/>
                  </a:lnTo>
                  <a:lnTo>
                    <a:pt x="21107" y="5009"/>
                  </a:lnTo>
                  <a:lnTo>
                    <a:pt x="21044" y="5387"/>
                  </a:lnTo>
                  <a:lnTo>
                    <a:pt x="20960" y="5766"/>
                  </a:lnTo>
                  <a:lnTo>
                    <a:pt x="20854" y="6124"/>
                  </a:lnTo>
                  <a:lnTo>
                    <a:pt x="20960" y="6271"/>
                  </a:lnTo>
                  <a:lnTo>
                    <a:pt x="20960" y="6313"/>
                  </a:lnTo>
                  <a:lnTo>
                    <a:pt x="20981" y="6355"/>
                  </a:lnTo>
                  <a:lnTo>
                    <a:pt x="20939" y="6419"/>
                  </a:lnTo>
                  <a:lnTo>
                    <a:pt x="20897" y="6461"/>
                  </a:lnTo>
                  <a:lnTo>
                    <a:pt x="20876" y="6482"/>
                  </a:lnTo>
                  <a:lnTo>
                    <a:pt x="20791" y="6482"/>
                  </a:lnTo>
                  <a:lnTo>
                    <a:pt x="20476" y="6334"/>
                  </a:lnTo>
                  <a:lnTo>
                    <a:pt x="20202" y="6166"/>
                  </a:lnTo>
                  <a:lnTo>
                    <a:pt x="19950" y="5956"/>
                  </a:lnTo>
                  <a:lnTo>
                    <a:pt x="19739" y="5745"/>
                  </a:lnTo>
                  <a:lnTo>
                    <a:pt x="19508" y="5514"/>
                  </a:lnTo>
                  <a:lnTo>
                    <a:pt x="19318" y="5261"/>
                  </a:lnTo>
                  <a:lnTo>
                    <a:pt x="18918" y="4756"/>
                  </a:lnTo>
                  <a:lnTo>
                    <a:pt x="18540" y="4251"/>
                  </a:lnTo>
                  <a:lnTo>
                    <a:pt x="18329" y="3999"/>
                  </a:lnTo>
                  <a:lnTo>
                    <a:pt x="18119" y="3767"/>
                  </a:lnTo>
                  <a:lnTo>
                    <a:pt x="17908" y="3536"/>
                  </a:lnTo>
                  <a:lnTo>
                    <a:pt x="17656" y="3346"/>
                  </a:lnTo>
                  <a:lnTo>
                    <a:pt x="17382" y="3157"/>
                  </a:lnTo>
                  <a:lnTo>
                    <a:pt x="17109" y="3010"/>
                  </a:lnTo>
                  <a:lnTo>
                    <a:pt x="17614" y="4398"/>
                  </a:lnTo>
                  <a:lnTo>
                    <a:pt x="17845" y="5072"/>
                  </a:lnTo>
                  <a:lnTo>
                    <a:pt x="18056" y="5766"/>
                  </a:lnTo>
                  <a:lnTo>
                    <a:pt x="18140" y="6103"/>
                  </a:lnTo>
                  <a:lnTo>
                    <a:pt x="18224" y="6461"/>
                  </a:lnTo>
                  <a:lnTo>
                    <a:pt x="18266" y="6797"/>
                  </a:lnTo>
                  <a:lnTo>
                    <a:pt x="18308" y="7155"/>
                  </a:lnTo>
                  <a:lnTo>
                    <a:pt x="18329" y="7513"/>
                  </a:lnTo>
                  <a:lnTo>
                    <a:pt x="18329" y="7871"/>
                  </a:lnTo>
                  <a:lnTo>
                    <a:pt x="18287" y="8228"/>
                  </a:lnTo>
                  <a:lnTo>
                    <a:pt x="18245" y="8586"/>
                  </a:lnTo>
                  <a:lnTo>
                    <a:pt x="18245" y="8586"/>
                  </a:lnTo>
                  <a:lnTo>
                    <a:pt x="19529" y="7871"/>
                  </a:lnTo>
                  <a:lnTo>
                    <a:pt x="19613" y="7849"/>
                  </a:lnTo>
                  <a:lnTo>
                    <a:pt x="19697" y="7849"/>
                  </a:lnTo>
                  <a:lnTo>
                    <a:pt x="19760" y="7892"/>
                  </a:lnTo>
                  <a:lnTo>
                    <a:pt x="19802" y="7955"/>
                  </a:lnTo>
                  <a:lnTo>
                    <a:pt x="19823" y="8018"/>
                  </a:lnTo>
                  <a:lnTo>
                    <a:pt x="19823" y="8081"/>
                  </a:lnTo>
                  <a:lnTo>
                    <a:pt x="19802" y="8165"/>
                  </a:lnTo>
                  <a:lnTo>
                    <a:pt x="19739" y="8228"/>
                  </a:lnTo>
                  <a:lnTo>
                    <a:pt x="18077" y="9323"/>
                  </a:lnTo>
                  <a:lnTo>
                    <a:pt x="16393" y="10396"/>
                  </a:lnTo>
                  <a:lnTo>
                    <a:pt x="16688" y="10459"/>
                  </a:lnTo>
                  <a:lnTo>
                    <a:pt x="16961" y="10564"/>
                  </a:lnTo>
                  <a:lnTo>
                    <a:pt x="17214" y="10711"/>
                  </a:lnTo>
                  <a:lnTo>
                    <a:pt x="17466" y="10859"/>
                  </a:lnTo>
                  <a:lnTo>
                    <a:pt x="17677" y="11069"/>
                  </a:lnTo>
                  <a:lnTo>
                    <a:pt x="17866" y="11280"/>
                  </a:lnTo>
                  <a:lnTo>
                    <a:pt x="17993" y="11511"/>
                  </a:lnTo>
                  <a:lnTo>
                    <a:pt x="18056" y="11637"/>
                  </a:lnTo>
                  <a:lnTo>
                    <a:pt x="18098" y="11764"/>
                  </a:lnTo>
                  <a:lnTo>
                    <a:pt x="18182" y="12184"/>
                  </a:lnTo>
                  <a:lnTo>
                    <a:pt x="18224" y="12605"/>
                  </a:lnTo>
                  <a:lnTo>
                    <a:pt x="18224" y="13047"/>
                  </a:lnTo>
                  <a:lnTo>
                    <a:pt x="18203" y="13468"/>
                  </a:lnTo>
                  <a:lnTo>
                    <a:pt x="18119" y="13868"/>
                  </a:lnTo>
                  <a:lnTo>
                    <a:pt x="18035" y="14289"/>
                  </a:lnTo>
                  <a:lnTo>
                    <a:pt x="17887" y="14710"/>
                  </a:lnTo>
                  <a:lnTo>
                    <a:pt x="17740" y="15109"/>
                  </a:lnTo>
                  <a:lnTo>
                    <a:pt x="17551" y="15509"/>
                  </a:lnTo>
                  <a:lnTo>
                    <a:pt x="17361" y="15888"/>
                  </a:lnTo>
                  <a:lnTo>
                    <a:pt x="17151" y="16267"/>
                  </a:lnTo>
                  <a:lnTo>
                    <a:pt x="16919" y="16646"/>
                  </a:lnTo>
                  <a:lnTo>
                    <a:pt x="16667" y="17003"/>
                  </a:lnTo>
                  <a:lnTo>
                    <a:pt x="16414" y="17361"/>
                  </a:lnTo>
                  <a:lnTo>
                    <a:pt x="15909" y="18013"/>
                  </a:lnTo>
                  <a:lnTo>
                    <a:pt x="15573" y="18392"/>
                  </a:lnTo>
                  <a:lnTo>
                    <a:pt x="15236" y="18750"/>
                  </a:lnTo>
                  <a:lnTo>
                    <a:pt x="14878" y="19108"/>
                  </a:lnTo>
                  <a:lnTo>
                    <a:pt x="14499" y="19444"/>
                  </a:lnTo>
                  <a:lnTo>
                    <a:pt x="14100" y="19781"/>
                  </a:lnTo>
                  <a:lnTo>
                    <a:pt x="13679" y="20076"/>
                  </a:lnTo>
                  <a:lnTo>
                    <a:pt x="13258" y="20349"/>
                  </a:lnTo>
                  <a:lnTo>
                    <a:pt x="12816" y="20602"/>
                  </a:lnTo>
                  <a:lnTo>
                    <a:pt x="12374" y="20833"/>
                  </a:lnTo>
                  <a:lnTo>
                    <a:pt x="11911" y="21023"/>
                  </a:lnTo>
                  <a:lnTo>
                    <a:pt x="11427" y="21191"/>
                  </a:lnTo>
                  <a:lnTo>
                    <a:pt x="10943" y="21317"/>
                  </a:lnTo>
                  <a:lnTo>
                    <a:pt x="10459" y="21401"/>
                  </a:lnTo>
                  <a:lnTo>
                    <a:pt x="9954" y="21444"/>
                  </a:lnTo>
                  <a:lnTo>
                    <a:pt x="9449" y="21444"/>
                  </a:lnTo>
                  <a:lnTo>
                    <a:pt x="8944" y="21401"/>
                  </a:lnTo>
                  <a:lnTo>
                    <a:pt x="8397" y="21317"/>
                  </a:lnTo>
                  <a:lnTo>
                    <a:pt x="7829" y="21191"/>
                  </a:lnTo>
                  <a:lnTo>
                    <a:pt x="7534" y="21107"/>
                  </a:lnTo>
                  <a:lnTo>
                    <a:pt x="7260" y="21002"/>
                  </a:lnTo>
                  <a:lnTo>
                    <a:pt x="6966" y="20896"/>
                  </a:lnTo>
                  <a:lnTo>
                    <a:pt x="6692" y="20770"/>
                  </a:lnTo>
                  <a:lnTo>
                    <a:pt x="6440" y="20623"/>
                  </a:lnTo>
                  <a:lnTo>
                    <a:pt x="6166" y="20476"/>
                  </a:lnTo>
                  <a:lnTo>
                    <a:pt x="5935" y="20307"/>
                  </a:lnTo>
                  <a:lnTo>
                    <a:pt x="5703" y="20118"/>
                  </a:lnTo>
                  <a:lnTo>
                    <a:pt x="5514" y="19928"/>
                  </a:lnTo>
                  <a:lnTo>
                    <a:pt x="5324" y="19697"/>
                  </a:lnTo>
                  <a:lnTo>
                    <a:pt x="5156" y="19465"/>
                  </a:lnTo>
                  <a:lnTo>
                    <a:pt x="5030" y="19234"/>
                  </a:lnTo>
                  <a:lnTo>
                    <a:pt x="4420" y="19928"/>
                  </a:lnTo>
                  <a:lnTo>
                    <a:pt x="3830" y="20665"/>
                  </a:lnTo>
                  <a:lnTo>
                    <a:pt x="3262" y="21422"/>
                  </a:lnTo>
                  <a:lnTo>
                    <a:pt x="2736" y="22201"/>
                  </a:lnTo>
                  <a:lnTo>
                    <a:pt x="2252" y="23001"/>
                  </a:lnTo>
                  <a:lnTo>
                    <a:pt x="1789" y="23842"/>
                  </a:lnTo>
                  <a:lnTo>
                    <a:pt x="1368" y="24705"/>
                  </a:lnTo>
                  <a:lnTo>
                    <a:pt x="990" y="25610"/>
                  </a:lnTo>
                  <a:lnTo>
                    <a:pt x="800" y="26094"/>
                  </a:lnTo>
                  <a:lnTo>
                    <a:pt x="632" y="26578"/>
                  </a:lnTo>
                  <a:lnTo>
                    <a:pt x="485" y="27062"/>
                  </a:lnTo>
                  <a:lnTo>
                    <a:pt x="358" y="27546"/>
                  </a:lnTo>
                  <a:lnTo>
                    <a:pt x="232" y="28030"/>
                  </a:lnTo>
                  <a:lnTo>
                    <a:pt x="148" y="28493"/>
                  </a:lnTo>
                  <a:lnTo>
                    <a:pt x="85" y="28956"/>
                  </a:lnTo>
                  <a:lnTo>
                    <a:pt x="43" y="29398"/>
                  </a:lnTo>
                  <a:lnTo>
                    <a:pt x="1" y="29840"/>
                  </a:lnTo>
                  <a:lnTo>
                    <a:pt x="1" y="30282"/>
                  </a:lnTo>
                  <a:lnTo>
                    <a:pt x="1" y="30724"/>
                  </a:lnTo>
                  <a:lnTo>
                    <a:pt x="22" y="31166"/>
                  </a:lnTo>
                  <a:lnTo>
                    <a:pt x="64" y="31586"/>
                  </a:lnTo>
                  <a:lnTo>
                    <a:pt x="106" y="32007"/>
                  </a:lnTo>
                  <a:lnTo>
                    <a:pt x="190" y="32407"/>
                  </a:lnTo>
                  <a:lnTo>
                    <a:pt x="274" y="32807"/>
                  </a:lnTo>
                  <a:lnTo>
                    <a:pt x="379" y="33207"/>
                  </a:lnTo>
                  <a:lnTo>
                    <a:pt x="506" y="33607"/>
                  </a:lnTo>
                  <a:lnTo>
                    <a:pt x="632" y="33985"/>
                  </a:lnTo>
                  <a:lnTo>
                    <a:pt x="779" y="34364"/>
                  </a:lnTo>
                  <a:lnTo>
                    <a:pt x="947" y="34743"/>
                  </a:lnTo>
                  <a:lnTo>
                    <a:pt x="1116" y="35122"/>
                  </a:lnTo>
                  <a:lnTo>
                    <a:pt x="1305" y="35479"/>
                  </a:lnTo>
                  <a:lnTo>
                    <a:pt x="1516" y="35816"/>
                  </a:lnTo>
                  <a:lnTo>
                    <a:pt x="1726" y="36174"/>
                  </a:lnTo>
                  <a:lnTo>
                    <a:pt x="1958" y="36511"/>
                  </a:lnTo>
                  <a:lnTo>
                    <a:pt x="2210" y="36847"/>
                  </a:lnTo>
                  <a:lnTo>
                    <a:pt x="2463" y="37163"/>
                  </a:lnTo>
                  <a:lnTo>
                    <a:pt x="2715" y="37479"/>
                  </a:lnTo>
                  <a:lnTo>
                    <a:pt x="3010" y="37794"/>
                  </a:lnTo>
                  <a:lnTo>
                    <a:pt x="3578" y="38404"/>
                  </a:lnTo>
                  <a:lnTo>
                    <a:pt x="4209" y="38973"/>
                  </a:lnTo>
                  <a:lnTo>
                    <a:pt x="4862" y="39499"/>
                  </a:lnTo>
                  <a:lnTo>
                    <a:pt x="5556" y="40025"/>
                  </a:lnTo>
                  <a:lnTo>
                    <a:pt x="6292" y="40509"/>
                  </a:lnTo>
                  <a:lnTo>
                    <a:pt x="7029" y="40951"/>
                  </a:lnTo>
                  <a:lnTo>
                    <a:pt x="7808" y="41372"/>
                  </a:lnTo>
                  <a:lnTo>
                    <a:pt x="8628" y="41771"/>
                  </a:lnTo>
                  <a:lnTo>
                    <a:pt x="9449" y="42129"/>
                  </a:lnTo>
                  <a:lnTo>
                    <a:pt x="10291" y="42445"/>
                  </a:lnTo>
                  <a:lnTo>
                    <a:pt x="11132" y="42739"/>
                  </a:lnTo>
                  <a:lnTo>
                    <a:pt x="11995" y="43013"/>
                  </a:lnTo>
                  <a:lnTo>
                    <a:pt x="12879" y="43223"/>
                  </a:lnTo>
                  <a:lnTo>
                    <a:pt x="13763" y="43413"/>
                  </a:lnTo>
                  <a:lnTo>
                    <a:pt x="14626" y="43581"/>
                  </a:lnTo>
                  <a:lnTo>
                    <a:pt x="15509" y="43707"/>
                  </a:lnTo>
                  <a:lnTo>
                    <a:pt x="16393" y="43792"/>
                  </a:lnTo>
                  <a:lnTo>
                    <a:pt x="17214" y="43855"/>
                  </a:lnTo>
                  <a:lnTo>
                    <a:pt x="18077" y="43876"/>
                  </a:lnTo>
                  <a:lnTo>
                    <a:pt x="18961" y="43876"/>
                  </a:lnTo>
                  <a:lnTo>
                    <a:pt x="19844" y="43855"/>
                  </a:lnTo>
                  <a:lnTo>
                    <a:pt x="20749" y="43813"/>
                  </a:lnTo>
                  <a:lnTo>
                    <a:pt x="21675" y="43728"/>
                  </a:lnTo>
                  <a:lnTo>
                    <a:pt x="22622" y="43623"/>
                  </a:lnTo>
                  <a:lnTo>
                    <a:pt x="23548" y="43497"/>
                  </a:lnTo>
                  <a:lnTo>
                    <a:pt x="24495" y="43329"/>
                  </a:lnTo>
                  <a:lnTo>
                    <a:pt x="25442" y="43139"/>
                  </a:lnTo>
                  <a:lnTo>
                    <a:pt x="26389" y="42929"/>
                  </a:lnTo>
                  <a:lnTo>
                    <a:pt x="27315" y="42676"/>
                  </a:lnTo>
                  <a:lnTo>
                    <a:pt x="28241" y="42403"/>
                  </a:lnTo>
                  <a:lnTo>
                    <a:pt x="29167" y="42108"/>
                  </a:lnTo>
                  <a:lnTo>
                    <a:pt x="30071" y="41771"/>
                  </a:lnTo>
                  <a:lnTo>
                    <a:pt x="30934" y="41393"/>
                  </a:lnTo>
                  <a:lnTo>
                    <a:pt x="31797" y="40993"/>
                  </a:lnTo>
                  <a:lnTo>
                    <a:pt x="32639" y="40551"/>
                  </a:lnTo>
                  <a:lnTo>
                    <a:pt x="33438" y="40088"/>
                  </a:lnTo>
                  <a:lnTo>
                    <a:pt x="34196" y="39583"/>
                  </a:lnTo>
                  <a:lnTo>
                    <a:pt x="34953" y="39057"/>
                  </a:lnTo>
                  <a:lnTo>
                    <a:pt x="35290" y="38762"/>
                  </a:lnTo>
                  <a:lnTo>
                    <a:pt x="35648" y="38489"/>
                  </a:lnTo>
                  <a:lnTo>
                    <a:pt x="35985" y="38173"/>
                  </a:lnTo>
                  <a:lnTo>
                    <a:pt x="36300" y="37878"/>
                  </a:lnTo>
                  <a:lnTo>
                    <a:pt x="36616" y="37563"/>
                  </a:lnTo>
                  <a:lnTo>
                    <a:pt x="36911" y="37226"/>
                  </a:lnTo>
                  <a:lnTo>
                    <a:pt x="37205" y="36889"/>
                  </a:lnTo>
                  <a:lnTo>
                    <a:pt x="37479" y="36553"/>
                  </a:lnTo>
                  <a:lnTo>
                    <a:pt x="37752" y="36195"/>
                  </a:lnTo>
                  <a:lnTo>
                    <a:pt x="38005" y="35837"/>
                  </a:lnTo>
                  <a:lnTo>
                    <a:pt x="38236" y="35479"/>
                  </a:lnTo>
                  <a:lnTo>
                    <a:pt x="38468" y="35101"/>
                  </a:lnTo>
                  <a:lnTo>
                    <a:pt x="38657" y="34701"/>
                  </a:lnTo>
                  <a:lnTo>
                    <a:pt x="38868" y="34301"/>
                  </a:lnTo>
                  <a:lnTo>
                    <a:pt x="39036" y="33901"/>
                  </a:lnTo>
                  <a:lnTo>
                    <a:pt x="39204" y="33480"/>
                  </a:lnTo>
                  <a:lnTo>
                    <a:pt x="39352" y="33059"/>
                  </a:lnTo>
                  <a:lnTo>
                    <a:pt x="39478" y="32618"/>
                  </a:lnTo>
                  <a:lnTo>
                    <a:pt x="39604" y="32176"/>
                  </a:lnTo>
                  <a:lnTo>
                    <a:pt x="39709" y="31713"/>
                  </a:lnTo>
                  <a:lnTo>
                    <a:pt x="39772" y="31250"/>
                  </a:lnTo>
                  <a:lnTo>
                    <a:pt x="39836" y="30787"/>
                  </a:lnTo>
                  <a:lnTo>
                    <a:pt x="39920" y="30050"/>
                  </a:lnTo>
                  <a:lnTo>
                    <a:pt x="39941" y="29314"/>
                  </a:lnTo>
                  <a:lnTo>
                    <a:pt x="39962" y="28598"/>
                  </a:lnTo>
                  <a:lnTo>
                    <a:pt x="39941" y="27904"/>
                  </a:lnTo>
                  <a:lnTo>
                    <a:pt x="39878" y="27188"/>
                  </a:lnTo>
                  <a:lnTo>
                    <a:pt x="39815" y="26494"/>
                  </a:lnTo>
                  <a:lnTo>
                    <a:pt x="39709" y="25821"/>
                  </a:lnTo>
                  <a:lnTo>
                    <a:pt x="39583" y="25126"/>
                  </a:lnTo>
                  <a:lnTo>
                    <a:pt x="39436" y="24453"/>
                  </a:lnTo>
                  <a:lnTo>
                    <a:pt x="39246" y="23800"/>
                  </a:lnTo>
                  <a:lnTo>
                    <a:pt x="39057" y="23148"/>
                  </a:lnTo>
                  <a:lnTo>
                    <a:pt x="38847" y="22496"/>
                  </a:lnTo>
                  <a:lnTo>
                    <a:pt x="38594" y="21843"/>
                  </a:lnTo>
                  <a:lnTo>
                    <a:pt x="38341" y="21212"/>
                  </a:lnTo>
                  <a:lnTo>
                    <a:pt x="38068" y="20581"/>
                  </a:lnTo>
                  <a:lnTo>
                    <a:pt x="37773" y="19949"/>
                  </a:lnTo>
                  <a:lnTo>
                    <a:pt x="37458" y="19339"/>
                  </a:lnTo>
                  <a:lnTo>
                    <a:pt x="37121" y="18729"/>
                  </a:lnTo>
                  <a:lnTo>
                    <a:pt x="36763" y="18119"/>
                  </a:lnTo>
                  <a:lnTo>
                    <a:pt x="36405" y="17508"/>
                  </a:lnTo>
                  <a:lnTo>
                    <a:pt x="36027" y="16919"/>
                  </a:lnTo>
                  <a:lnTo>
                    <a:pt x="35648" y="16330"/>
                  </a:lnTo>
                  <a:lnTo>
                    <a:pt x="35248" y="15762"/>
                  </a:lnTo>
                  <a:lnTo>
                    <a:pt x="34827" y="15173"/>
                  </a:lnTo>
                  <a:lnTo>
                    <a:pt x="33986" y="14057"/>
                  </a:lnTo>
                  <a:lnTo>
                    <a:pt x="33081" y="12942"/>
                  </a:lnTo>
                  <a:lnTo>
                    <a:pt x="32176" y="11848"/>
                  </a:lnTo>
                  <a:lnTo>
                    <a:pt x="31229" y="10775"/>
                  </a:lnTo>
                  <a:lnTo>
                    <a:pt x="31166" y="10775"/>
                  </a:lnTo>
                  <a:lnTo>
                    <a:pt x="31124" y="10753"/>
                  </a:lnTo>
                  <a:lnTo>
                    <a:pt x="31103" y="10711"/>
                  </a:lnTo>
                  <a:lnTo>
                    <a:pt x="31082" y="10606"/>
                  </a:lnTo>
                  <a:lnTo>
                    <a:pt x="30156" y="9596"/>
                  </a:lnTo>
                  <a:lnTo>
                    <a:pt x="29209" y="8607"/>
                  </a:lnTo>
                  <a:lnTo>
                    <a:pt x="29146" y="8586"/>
                  </a:lnTo>
                  <a:lnTo>
                    <a:pt x="29061" y="8544"/>
                  </a:lnTo>
                  <a:lnTo>
                    <a:pt x="28998" y="8481"/>
                  </a:lnTo>
                  <a:lnTo>
                    <a:pt x="28956" y="8397"/>
                  </a:lnTo>
                  <a:lnTo>
                    <a:pt x="28935" y="8291"/>
                  </a:lnTo>
                  <a:lnTo>
                    <a:pt x="26705" y="5977"/>
                  </a:lnTo>
                  <a:lnTo>
                    <a:pt x="26683" y="5935"/>
                  </a:lnTo>
                  <a:lnTo>
                    <a:pt x="26705" y="5892"/>
                  </a:lnTo>
                  <a:lnTo>
                    <a:pt x="26789" y="5892"/>
                  </a:lnTo>
                  <a:lnTo>
                    <a:pt x="28767" y="7786"/>
                  </a:lnTo>
                  <a:lnTo>
                    <a:pt x="28640" y="7239"/>
                  </a:lnTo>
                  <a:lnTo>
                    <a:pt x="28514" y="6713"/>
                  </a:lnTo>
                  <a:lnTo>
                    <a:pt x="28262" y="5661"/>
                  </a:lnTo>
                  <a:lnTo>
                    <a:pt x="28114" y="5156"/>
                  </a:lnTo>
                  <a:lnTo>
                    <a:pt x="27946" y="4630"/>
                  </a:lnTo>
                  <a:lnTo>
                    <a:pt x="27757" y="4125"/>
                  </a:lnTo>
                  <a:lnTo>
                    <a:pt x="27630" y="3872"/>
                  </a:lnTo>
                  <a:lnTo>
                    <a:pt x="27504" y="3620"/>
                  </a:lnTo>
                  <a:lnTo>
                    <a:pt x="27231" y="3115"/>
                  </a:lnTo>
                  <a:lnTo>
                    <a:pt x="26936" y="2631"/>
                  </a:lnTo>
                  <a:lnTo>
                    <a:pt x="26641" y="2168"/>
                  </a:lnTo>
                  <a:lnTo>
                    <a:pt x="26326" y="1726"/>
                  </a:lnTo>
                  <a:lnTo>
                    <a:pt x="25989" y="1284"/>
                  </a:lnTo>
                  <a:lnTo>
                    <a:pt x="25610" y="884"/>
                  </a:lnTo>
                  <a:lnTo>
                    <a:pt x="25210" y="526"/>
                  </a:lnTo>
                  <a:lnTo>
                    <a:pt x="25000" y="337"/>
                  </a:lnTo>
                  <a:lnTo>
                    <a:pt x="24790" y="190"/>
                  </a:lnTo>
                  <a:lnTo>
                    <a:pt x="24916" y="821"/>
                  </a:lnTo>
                  <a:lnTo>
                    <a:pt x="25000" y="1431"/>
                  </a:lnTo>
                  <a:lnTo>
                    <a:pt x="25063" y="2063"/>
                  </a:lnTo>
                  <a:lnTo>
                    <a:pt x="25084" y="2378"/>
                  </a:lnTo>
                  <a:lnTo>
                    <a:pt x="25063" y="2694"/>
                  </a:lnTo>
                  <a:lnTo>
                    <a:pt x="25042" y="2988"/>
                  </a:lnTo>
                  <a:lnTo>
                    <a:pt x="25000" y="3304"/>
                  </a:lnTo>
                  <a:lnTo>
                    <a:pt x="24937" y="3599"/>
                  </a:lnTo>
                  <a:lnTo>
                    <a:pt x="24874" y="3893"/>
                  </a:lnTo>
                  <a:lnTo>
                    <a:pt x="24769" y="4188"/>
                  </a:lnTo>
                  <a:lnTo>
                    <a:pt x="24621" y="4483"/>
                  </a:lnTo>
                  <a:lnTo>
                    <a:pt x="24474" y="4777"/>
                  </a:lnTo>
                  <a:lnTo>
                    <a:pt x="24285" y="5051"/>
                  </a:lnTo>
                  <a:lnTo>
                    <a:pt x="24306" y="5114"/>
                  </a:lnTo>
                  <a:lnTo>
                    <a:pt x="24306" y="5177"/>
                  </a:lnTo>
                  <a:lnTo>
                    <a:pt x="24285" y="5240"/>
                  </a:lnTo>
                  <a:lnTo>
                    <a:pt x="24242" y="5282"/>
                  </a:lnTo>
                  <a:lnTo>
                    <a:pt x="24179" y="5324"/>
                  </a:lnTo>
                  <a:lnTo>
                    <a:pt x="24137" y="5345"/>
                  </a:lnTo>
                  <a:lnTo>
                    <a:pt x="24053" y="5324"/>
                  </a:lnTo>
                  <a:lnTo>
                    <a:pt x="23990" y="5303"/>
                  </a:lnTo>
                  <a:lnTo>
                    <a:pt x="23948" y="5240"/>
                  </a:lnTo>
                  <a:lnTo>
                    <a:pt x="23464" y="4546"/>
                  </a:lnTo>
                  <a:lnTo>
                    <a:pt x="23001" y="3809"/>
                  </a:lnTo>
                  <a:lnTo>
                    <a:pt x="22517" y="3052"/>
                  </a:lnTo>
                  <a:lnTo>
                    <a:pt x="22012" y="2336"/>
                  </a:lnTo>
                  <a:lnTo>
                    <a:pt x="21738" y="1978"/>
                  </a:lnTo>
                  <a:lnTo>
                    <a:pt x="21465" y="1642"/>
                  </a:lnTo>
                  <a:lnTo>
                    <a:pt x="21170" y="1326"/>
                  </a:lnTo>
                  <a:lnTo>
                    <a:pt x="20876" y="1010"/>
                  </a:lnTo>
                  <a:lnTo>
                    <a:pt x="20560" y="737"/>
                  </a:lnTo>
                  <a:lnTo>
                    <a:pt x="20223" y="463"/>
                  </a:lnTo>
                  <a:lnTo>
                    <a:pt x="19865" y="232"/>
                  </a:lnTo>
                  <a:lnTo>
                    <a:pt x="1948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" name="Google Shape;7008;p32"/>
            <p:cNvSpPr/>
            <p:nvPr/>
          </p:nvSpPr>
          <p:spPr>
            <a:xfrm>
              <a:off x="6631875" y="-1409050"/>
              <a:ext cx="999050" cy="1096900"/>
            </a:xfrm>
            <a:custGeom>
              <a:avLst/>
              <a:gdLst/>
              <a:ahLst/>
              <a:cxnLst/>
              <a:rect l="l" t="t" r="r" b="b"/>
              <a:pathLst>
                <a:path w="39962" h="43876" fill="none" extrusionOk="0">
                  <a:moveTo>
                    <a:pt x="990" y="25610"/>
                  </a:moveTo>
                  <a:lnTo>
                    <a:pt x="990" y="25610"/>
                  </a:lnTo>
                  <a:lnTo>
                    <a:pt x="1368" y="24705"/>
                  </a:lnTo>
                  <a:lnTo>
                    <a:pt x="1789" y="23842"/>
                  </a:lnTo>
                  <a:lnTo>
                    <a:pt x="2252" y="23001"/>
                  </a:lnTo>
                  <a:lnTo>
                    <a:pt x="2736" y="22201"/>
                  </a:lnTo>
                  <a:lnTo>
                    <a:pt x="3262" y="21422"/>
                  </a:lnTo>
                  <a:lnTo>
                    <a:pt x="3830" y="20665"/>
                  </a:lnTo>
                  <a:lnTo>
                    <a:pt x="4420" y="19928"/>
                  </a:lnTo>
                  <a:lnTo>
                    <a:pt x="5030" y="19234"/>
                  </a:lnTo>
                  <a:lnTo>
                    <a:pt x="5030" y="19234"/>
                  </a:lnTo>
                  <a:lnTo>
                    <a:pt x="5156" y="19465"/>
                  </a:lnTo>
                  <a:lnTo>
                    <a:pt x="5324" y="19697"/>
                  </a:lnTo>
                  <a:lnTo>
                    <a:pt x="5514" y="19928"/>
                  </a:lnTo>
                  <a:lnTo>
                    <a:pt x="5703" y="20118"/>
                  </a:lnTo>
                  <a:lnTo>
                    <a:pt x="5935" y="20307"/>
                  </a:lnTo>
                  <a:lnTo>
                    <a:pt x="6166" y="20476"/>
                  </a:lnTo>
                  <a:lnTo>
                    <a:pt x="6440" y="20623"/>
                  </a:lnTo>
                  <a:lnTo>
                    <a:pt x="6692" y="20770"/>
                  </a:lnTo>
                  <a:lnTo>
                    <a:pt x="6966" y="20896"/>
                  </a:lnTo>
                  <a:lnTo>
                    <a:pt x="7260" y="21002"/>
                  </a:lnTo>
                  <a:lnTo>
                    <a:pt x="7534" y="21107"/>
                  </a:lnTo>
                  <a:lnTo>
                    <a:pt x="7829" y="21191"/>
                  </a:lnTo>
                  <a:lnTo>
                    <a:pt x="8397" y="21317"/>
                  </a:lnTo>
                  <a:lnTo>
                    <a:pt x="8944" y="21401"/>
                  </a:lnTo>
                  <a:lnTo>
                    <a:pt x="8944" y="21401"/>
                  </a:lnTo>
                  <a:lnTo>
                    <a:pt x="9449" y="21444"/>
                  </a:lnTo>
                  <a:lnTo>
                    <a:pt x="9954" y="21444"/>
                  </a:lnTo>
                  <a:lnTo>
                    <a:pt x="10459" y="21401"/>
                  </a:lnTo>
                  <a:lnTo>
                    <a:pt x="10943" y="21317"/>
                  </a:lnTo>
                  <a:lnTo>
                    <a:pt x="11427" y="21191"/>
                  </a:lnTo>
                  <a:lnTo>
                    <a:pt x="11911" y="21023"/>
                  </a:lnTo>
                  <a:lnTo>
                    <a:pt x="12374" y="20833"/>
                  </a:lnTo>
                  <a:lnTo>
                    <a:pt x="12816" y="20602"/>
                  </a:lnTo>
                  <a:lnTo>
                    <a:pt x="13258" y="20349"/>
                  </a:lnTo>
                  <a:lnTo>
                    <a:pt x="13679" y="20076"/>
                  </a:lnTo>
                  <a:lnTo>
                    <a:pt x="14100" y="19781"/>
                  </a:lnTo>
                  <a:lnTo>
                    <a:pt x="14499" y="19444"/>
                  </a:lnTo>
                  <a:lnTo>
                    <a:pt x="14878" y="19108"/>
                  </a:lnTo>
                  <a:lnTo>
                    <a:pt x="15236" y="18750"/>
                  </a:lnTo>
                  <a:lnTo>
                    <a:pt x="15573" y="18392"/>
                  </a:lnTo>
                  <a:lnTo>
                    <a:pt x="15909" y="18013"/>
                  </a:lnTo>
                  <a:lnTo>
                    <a:pt x="15909" y="18013"/>
                  </a:lnTo>
                  <a:lnTo>
                    <a:pt x="16414" y="17361"/>
                  </a:lnTo>
                  <a:lnTo>
                    <a:pt x="16667" y="17003"/>
                  </a:lnTo>
                  <a:lnTo>
                    <a:pt x="16919" y="16646"/>
                  </a:lnTo>
                  <a:lnTo>
                    <a:pt x="17151" y="16267"/>
                  </a:lnTo>
                  <a:lnTo>
                    <a:pt x="17361" y="15888"/>
                  </a:lnTo>
                  <a:lnTo>
                    <a:pt x="17551" y="15509"/>
                  </a:lnTo>
                  <a:lnTo>
                    <a:pt x="17740" y="15109"/>
                  </a:lnTo>
                  <a:lnTo>
                    <a:pt x="17887" y="14710"/>
                  </a:lnTo>
                  <a:lnTo>
                    <a:pt x="18035" y="14289"/>
                  </a:lnTo>
                  <a:lnTo>
                    <a:pt x="18119" y="13868"/>
                  </a:lnTo>
                  <a:lnTo>
                    <a:pt x="18203" y="13468"/>
                  </a:lnTo>
                  <a:lnTo>
                    <a:pt x="18224" y="13047"/>
                  </a:lnTo>
                  <a:lnTo>
                    <a:pt x="18224" y="12605"/>
                  </a:lnTo>
                  <a:lnTo>
                    <a:pt x="18182" y="12184"/>
                  </a:lnTo>
                  <a:lnTo>
                    <a:pt x="18098" y="11764"/>
                  </a:lnTo>
                  <a:lnTo>
                    <a:pt x="18098" y="11764"/>
                  </a:lnTo>
                  <a:lnTo>
                    <a:pt x="18056" y="11637"/>
                  </a:lnTo>
                  <a:lnTo>
                    <a:pt x="17993" y="11511"/>
                  </a:lnTo>
                  <a:lnTo>
                    <a:pt x="17866" y="11280"/>
                  </a:lnTo>
                  <a:lnTo>
                    <a:pt x="17677" y="11069"/>
                  </a:lnTo>
                  <a:lnTo>
                    <a:pt x="17466" y="10859"/>
                  </a:lnTo>
                  <a:lnTo>
                    <a:pt x="17214" y="10711"/>
                  </a:lnTo>
                  <a:lnTo>
                    <a:pt x="16961" y="10564"/>
                  </a:lnTo>
                  <a:lnTo>
                    <a:pt x="16688" y="10459"/>
                  </a:lnTo>
                  <a:lnTo>
                    <a:pt x="16393" y="10396"/>
                  </a:lnTo>
                  <a:lnTo>
                    <a:pt x="16393" y="10396"/>
                  </a:lnTo>
                  <a:lnTo>
                    <a:pt x="18077" y="9323"/>
                  </a:lnTo>
                  <a:lnTo>
                    <a:pt x="19739" y="8228"/>
                  </a:lnTo>
                  <a:lnTo>
                    <a:pt x="19739" y="8228"/>
                  </a:lnTo>
                  <a:lnTo>
                    <a:pt x="19802" y="8165"/>
                  </a:lnTo>
                  <a:lnTo>
                    <a:pt x="19823" y="8081"/>
                  </a:lnTo>
                  <a:lnTo>
                    <a:pt x="19823" y="8018"/>
                  </a:lnTo>
                  <a:lnTo>
                    <a:pt x="19802" y="7955"/>
                  </a:lnTo>
                  <a:lnTo>
                    <a:pt x="19760" y="7892"/>
                  </a:lnTo>
                  <a:lnTo>
                    <a:pt x="19697" y="7849"/>
                  </a:lnTo>
                  <a:lnTo>
                    <a:pt x="19613" y="7849"/>
                  </a:lnTo>
                  <a:lnTo>
                    <a:pt x="19529" y="7871"/>
                  </a:lnTo>
                  <a:lnTo>
                    <a:pt x="19529" y="7871"/>
                  </a:lnTo>
                  <a:lnTo>
                    <a:pt x="18245" y="8586"/>
                  </a:lnTo>
                  <a:lnTo>
                    <a:pt x="18245" y="8586"/>
                  </a:lnTo>
                  <a:lnTo>
                    <a:pt x="18287" y="8228"/>
                  </a:lnTo>
                  <a:lnTo>
                    <a:pt x="18329" y="7871"/>
                  </a:lnTo>
                  <a:lnTo>
                    <a:pt x="18329" y="7513"/>
                  </a:lnTo>
                  <a:lnTo>
                    <a:pt x="18308" y="7155"/>
                  </a:lnTo>
                  <a:lnTo>
                    <a:pt x="18266" y="6797"/>
                  </a:lnTo>
                  <a:lnTo>
                    <a:pt x="18224" y="6461"/>
                  </a:lnTo>
                  <a:lnTo>
                    <a:pt x="18140" y="6103"/>
                  </a:lnTo>
                  <a:lnTo>
                    <a:pt x="18056" y="5766"/>
                  </a:lnTo>
                  <a:lnTo>
                    <a:pt x="17845" y="5072"/>
                  </a:lnTo>
                  <a:lnTo>
                    <a:pt x="17614" y="4398"/>
                  </a:lnTo>
                  <a:lnTo>
                    <a:pt x="17109" y="3010"/>
                  </a:lnTo>
                  <a:lnTo>
                    <a:pt x="17109" y="3010"/>
                  </a:lnTo>
                  <a:lnTo>
                    <a:pt x="17382" y="3157"/>
                  </a:lnTo>
                  <a:lnTo>
                    <a:pt x="17656" y="3346"/>
                  </a:lnTo>
                  <a:lnTo>
                    <a:pt x="17908" y="3536"/>
                  </a:lnTo>
                  <a:lnTo>
                    <a:pt x="18119" y="3767"/>
                  </a:lnTo>
                  <a:lnTo>
                    <a:pt x="18329" y="3999"/>
                  </a:lnTo>
                  <a:lnTo>
                    <a:pt x="18540" y="4251"/>
                  </a:lnTo>
                  <a:lnTo>
                    <a:pt x="18918" y="4756"/>
                  </a:lnTo>
                  <a:lnTo>
                    <a:pt x="19318" y="5261"/>
                  </a:lnTo>
                  <a:lnTo>
                    <a:pt x="19508" y="5514"/>
                  </a:lnTo>
                  <a:lnTo>
                    <a:pt x="19739" y="5745"/>
                  </a:lnTo>
                  <a:lnTo>
                    <a:pt x="19950" y="5956"/>
                  </a:lnTo>
                  <a:lnTo>
                    <a:pt x="20202" y="6166"/>
                  </a:lnTo>
                  <a:lnTo>
                    <a:pt x="20476" y="6334"/>
                  </a:lnTo>
                  <a:lnTo>
                    <a:pt x="20791" y="6482"/>
                  </a:lnTo>
                  <a:lnTo>
                    <a:pt x="20791" y="6482"/>
                  </a:lnTo>
                  <a:lnTo>
                    <a:pt x="20833" y="6482"/>
                  </a:lnTo>
                  <a:lnTo>
                    <a:pt x="20876" y="6482"/>
                  </a:lnTo>
                  <a:lnTo>
                    <a:pt x="20897" y="6461"/>
                  </a:lnTo>
                  <a:lnTo>
                    <a:pt x="20939" y="6419"/>
                  </a:lnTo>
                  <a:lnTo>
                    <a:pt x="20981" y="6355"/>
                  </a:lnTo>
                  <a:lnTo>
                    <a:pt x="20960" y="6313"/>
                  </a:lnTo>
                  <a:lnTo>
                    <a:pt x="20960" y="6271"/>
                  </a:lnTo>
                  <a:lnTo>
                    <a:pt x="20960" y="6271"/>
                  </a:lnTo>
                  <a:lnTo>
                    <a:pt x="20854" y="6124"/>
                  </a:lnTo>
                  <a:lnTo>
                    <a:pt x="20854" y="6124"/>
                  </a:lnTo>
                  <a:lnTo>
                    <a:pt x="20960" y="5766"/>
                  </a:lnTo>
                  <a:lnTo>
                    <a:pt x="21044" y="5387"/>
                  </a:lnTo>
                  <a:lnTo>
                    <a:pt x="21107" y="5009"/>
                  </a:lnTo>
                  <a:lnTo>
                    <a:pt x="21149" y="4630"/>
                  </a:lnTo>
                  <a:lnTo>
                    <a:pt x="21149" y="4272"/>
                  </a:lnTo>
                  <a:lnTo>
                    <a:pt x="21128" y="3893"/>
                  </a:lnTo>
                  <a:lnTo>
                    <a:pt x="21065" y="3515"/>
                  </a:lnTo>
                  <a:lnTo>
                    <a:pt x="20960" y="3136"/>
                  </a:lnTo>
                  <a:lnTo>
                    <a:pt x="20960" y="3136"/>
                  </a:lnTo>
                  <a:lnTo>
                    <a:pt x="20812" y="2736"/>
                  </a:lnTo>
                  <a:lnTo>
                    <a:pt x="20623" y="2336"/>
                  </a:lnTo>
                  <a:lnTo>
                    <a:pt x="20434" y="1957"/>
                  </a:lnTo>
                  <a:lnTo>
                    <a:pt x="20202" y="1579"/>
                  </a:lnTo>
                  <a:lnTo>
                    <a:pt x="19992" y="1200"/>
                  </a:lnTo>
                  <a:lnTo>
                    <a:pt x="19802" y="800"/>
                  </a:lnTo>
                  <a:lnTo>
                    <a:pt x="19613" y="400"/>
                  </a:lnTo>
                  <a:lnTo>
                    <a:pt x="19487" y="0"/>
                  </a:lnTo>
                  <a:lnTo>
                    <a:pt x="19487" y="0"/>
                  </a:lnTo>
                  <a:lnTo>
                    <a:pt x="19865" y="232"/>
                  </a:lnTo>
                  <a:lnTo>
                    <a:pt x="20223" y="463"/>
                  </a:lnTo>
                  <a:lnTo>
                    <a:pt x="20560" y="737"/>
                  </a:lnTo>
                  <a:lnTo>
                    <a:pt x="20876" y="1010"/>
                  </a:lnTo>
                  <a:lnTo>
                    <a:pt x="21170" y="1326"/>
                  </a:lnTo>
                  <a:lnTo>
                    <a:pt x="21465" y="1642"/>
                  </a:lnTo>
                  <a:lnTo>
                    <a:pt x="21738" y="1978"/>
                  </a:lnTo>
                  <a:lnTo>
                    <a:pt x="22012" y="2336"/>
                  </a:lnTo>
                  <a:lnTo>
                    <a:pt x="22517" y="3052"/>
                  </a:lnTo>
                  <a:lnTo>
                    <a:pt x="23001" y="3809"/>
                  </a:lnTo>
                  <a:lnTo>
                    <a:pt x="23464" y="4546"/>
                  </a:lnTo>
                  <a:lnTo>
                    <a:pt x="23948" y="5240"/>
                  </a:lnTo>
                  <a:lnTo>
                    <a:pt x="23948" y="5240"/>
                  </a:lnTo>
                  <a:lnTo>
                    <a:pt x="23990" y="5303"/>
                  </a:lnTo>
                  <a:lnTo>
                    <a:pt x="24053" y="5324"/>
                  </a:lnTo>
                  <a:lnTo>
                    <a:pt x="24137" y="5345"/>
                  </a:lnTo>
                  <a:lnTo>
                    <a:pt x="24179" y="5324"/>
                  </a:lnTo>
                  <a:lnTo>
                    <a:pt x="24242" y="5282"/>
                  </a:lnTo>
                  <a:lnTo>
                    <a:pt x="24285" y="5240"/>
                  </a:lnTo>
                  <a:lnTo>
                    <a:pt x="24306" y="5177"/>
                  </a:lnTo>
                  <a:lnTo>
                    <a:pt x="24306" y="5114"/>
                  </a:lnTo>
                  <a:lnTo>
                    <a:pt x="24306" y="5114"/>
                  </a:lnTo>
                  <a:lnTo>
                    <a:pt x="24285" y="5051"/>
                  </a:lnTo>
                  <a:lnTo>
                    <a:pt x="24285" y="5051"/>
                  </a:lnTo>
                  <a:lnTo>
                    <a:pt x="24285" y="5051"/>
                  </a:lnTo>
                  <a:lnTo>
                    <a:pt x="24474" y="4777"/>
                  </a:lnTo>
                  <a:lnTo>
                    <a:pt x="24621" y="4483"/>
                  </a:lnTo>
                  <a:lnTo>
                    <a:pt x="24769" y="4188"/>
                  </a:lnTo>
                  <a:lnTo>
                    <a:pt x="24874" y="3893"/>
                  </a:lnTo>
                  <a:lnTo>
                    <a:pt x="24937" y="3599"/>
                  </a:lnTo>
                  <a:lnTo>
                    <a:pt x="25000" y="3304"/>
                  </a:lnTo>
                  <a:lnTo>
                    <a:pt x="25042" y="2988"/>
                  </a:lnTo>
                  <a:lnTo>
                    <a:pt x="25063" y="2694"/>
                  </a:lnTo>
                  <a:lnTo>
                    <a:pt x="25084" y="2378"/>
                  </a:lnTo>
                  <a:lnTo>
                    <a:pt x="25063" y="2063"/>
                  </a:lnTo>
                  <a:lnTo>
                    <a:pt x="25000" y="1431"/>
                  </a:lnTo>
                  <a:lnTo>
                    <a:pt x="24916" y="821"/>
                  </a:lnTo>
                  <a:lnTo>
                    <a:pt x="24790" y="190"/>
                  </a:lnTo>
                  <a:lnTo>
                    <a:pt x="24790" y="190"/>
                  </a:lnTo>
                  <a:lnTo>
                    <a:pt x="25000" y="337"/>
                  </a:lnTo>
                  <a:lnTo>
                    <a:pt x="25210" y="526"/>
                  </a:lnTo>
                  <a:lnTo>
                    <a:pt x="25610" y="884"/>
                  </a:lnTo>
                  <a:lnTo>
                    <a:pt x="25989" y="1284"/>
                  </a:lnTo>
                  <a:lnTo>
                    <a:pt x="26326" y="1726"/>
                  </a:lnTo>
                  <a:lnTo>
                    <a:pt x="26641" y="2168"/>
                  </a:lnTo>
                  <a:lnTo>
                    <a:pt x="26936" y="2631"/>
                  </a:lnTo>
                  <a:lnTo>
                    <a:pt x="27231" y="3115"/>
                  </a:lnTo>
                  <a:lnTo>
                    <a:pt x="27504" y="3620"/>
                  </a:lnTo>
                  <a:lnTo>
                    <a:pt x="27504" y="3620"/>
                  </a:lnTo>
                  <a:lnTo>
                    <a:pt x="27630" y="3872"/>
                  </a:lnTo>
                  <a:lnTo>
                    <a:pt x="27757" y="4125"/>
                  </a:lnTo>
                  <a:lnTo>
                    <a:pt x="27946" y="4630"/>
                  </a:lnTo>
                  <a:lnTo>
                    <a:pt x="28114" y="5156"/>
                  </a:lnTo>
                  <a:lnTo>
                    <a:pt x="28262" y="5661"/>
                  </a:lnTo>
                  <a:lnTo>
                    <a:pt x="28514" y="6713"/>
                  </a:lnTo>
                  <a:lnTo>
                    <a:pt x="28640" y="7239"/>
                  </a:lnTo>
                  <a:lnTo>
                    <a:pt x="28767" y="7786"/>
                  </a:lnTo>
                  <a:lnTo>
                    <a:pt x="28767" y="7786"/>
                  </a:lnTo>
                  <a:lnTo>
                    <a:pt x="26789" y="5892"/>
                  </a:lnTo>
                  <a:lnTo>
                    <a:pt x="26789" y="5892"/>
                  </a:lnTo>
                  <a:lnTo>
                    <a:pt x="26747" y="5892"/>
                  </a:lnTo>
                  <a:lnTo>
                    <a:pt x="26705" y="5892"/>
                  </a:lnTo>
                  <a:lnTo>
                    <a:pt x="26683" y="5935"/>
                  </a:lnTo>
                  <a:lnTo>
                    <a:pt x="26705" y="5977"/>
                  </a:lnTo>
                  <a:lnTo>
                    <a:pt x="26705" y="5977"/>
                  </a:lnTo>
                  <a:lnTo>
                    <a:pt x="28935" y="8291"/>
                  </a:lnTo>
                  <a:lnTo>
                    <a:pt x="28935" y="8291"/>
                  </a:lnTo>
                  <a:lnTo>
                    <a:pt x="28956" y="8397"/>
                  </a:lnTo>
                  <a:lnTo>
                    <a:pt x="28956" y="8397"/>
                  </a:lnTo>
                  <a:lnTo>
                    <a:pt x="28998" y="8481"/>
                  </a:lnTo>
                  <a:lnTo>
                    <a:pt x="29061" y="8544"/>
                  </a:lnTo>
                  <a:lnTo>
                    <a:pt x="29146" y="8586"/>
                  </a:lnTo>
                  <a:lnTo>
                    <a:pt x="29209" y="8607"/>
                  </a:lnTo>
                  <a:lnTo>
                    <a:pt x="29209" y="8607"/>
                  </a:lnTo>
                  <a:lnTo>
                    <a:pt x="30156" y="9596"/>
                  </a:lnTo>
                  <a:lnTo>
                    <a:pt x="31082" y="10606"/>
                  </a:lnTo>
                  <a:lnTo>
                    <a:pt x="31082" y="10606"/>
                  </a:lnTo>
                  <a:lnTo>
                    <a:pt x="31103" y="10711"/>
                  </a:lnTo>
                  <a:lnTo>
                    <a:pt x="31103" y="10711"/>
                  </a:lnTo>
                  <a:lnTo>
                    <a:pt x="31124" y="10753"/>
                  </a:lnTo>
                  <a:lnTo>
                    <a:pt x="31166" y="10775"/>
                  </a:lnTo>
                  <a:lnTo>
                    <a:pt x="31229" y="10775"/>
                  </a:lnTo>
                  <a:lnTo>
                    <a:pt x="31229" y="10775"/>
                  </a:lnTo>
                  <a:lnTo>
                    <a:pt x="32176" y="11848"/>
                  </a:lnTo>
                  <a:lnTo>
                    <a:pt x="33081" y="12942"/>
                  </a:lnTo>
                  <a:lnTo>
                    <a:pt x="33986" y="14057"/>
                  </a:lnTo>
                  <a:lnTo>
                    <a:pt x="34827" y="15173"/>
                  </a:lnTo>
                  <a:lnTo>
                    <a:pt x="35248" y="15762"/>
                  </a:lnTo>
                  <a:lnTo>
                    <a:pt x="35648" y="16330"/>
                  </a:lnTo>
                  <a:lnTo>
                    <a:pt x="36027" y="16919"/>
                  </a:lnTo>
                  <a:lnTo>
                    <a:pt x="36405" y="17508"/>
                  </a:lnTo>
                  <a:lnTo>
                    <a:pt x="36763" y="18119"/>
                  </a:lnTo>
                  <a:lnTo>
                    <a:pt x="37121" y="18729"/>
                  </a:lnTo>
                  <a:lnTo>
                    <a:pt x="37458" y="19339"/>
                  </a:lnTo>
                  <a:lnTo>
                    <a:pt x="37773" y="19949"/>
                  </a:lnTo>
                  <a:lnTo>
                    <a:pt x="38068" y="20581"/>
                  </a:lnTo>
                  <a:lnTo>
                    <a:pt x="38341" y="21212"/>
                  </a:lnTo>
                  <a:lnTo>
                    <a:pt x="38594" y="21843"/>
                  </a:lnTo>
                  <a:lnTo>
                    <a:pt x="38847" y="22496"/>
                  </a:lnTo>
                  <a:lnTo>
                    <a:pt x="39057" y="23148"/>
                  </a:lnTo>
                  <a:lnTo>
                    <a:pt x="39246" y="23800"/>
                  </a:lnTo>
                  <a:lnTo>
                    <a:pt x="39436" y="24453"/>
                  </a:lnTo>
                  <a:lnTo>
                    <a:pt x="39583" y="25126"/>
                  </a:lnTo>
                  <a:lnTo>
                    <a:pt x="39709" y="25821"/>
                  </a:lnTo>
                  <a:lnTo>
                    <a:pt x="39815" y="26494"/>
                  </a:lnTo>
                  <a:lnTo>
                    <a:pt x="39878" y="27188"/>
                  </a:lnTo>
                  <a:lnTo>
                    <a:pt x="39941" y="27904"/>
                  </a:lnTo>
                  <a:lnTo>
                    <a:pt x="39962" y="28598"/>
                  </a:lnTo>
                  <a:lnTo>
                    <a:pt x="39941" y="29314"/>
                  </a:lnTo>
                  <a:lnTo>
                    <a:pt x="39920" y="30050"/>
                  </a:lnTo>
                  <a:lnTo>
                    <a:pt x="39836" y="30787"/>
                  </a:lnTo>
                  <a:lnTo>
                    <a:pt x="39836" y="30787"/>
                  </a:lnTo>
                  <a:lnTo>
                    <a:pt x="39772" y="31250"/>
                  </a:lnTo>
                  <a:lnTo>
                    <a:pt x="39709" y="31713"/>
                  </a:lnTo>
                  <a:lnTo>
                    <a:pt x="39604" y="32176"/>
                  </a:lnTo>
                  <a:lnTo>
                    <a:pt x="39478" y="32618"/>
                  </a:lnTo>
                  <a:lnTo>
                    <a:pt x="39352" y="33059"/>
                  </a:lnTo>
                  <a:lnTo>
                    <a:pt x="39204" y="33480"/>
                  </a:lnTo>
                  <a:lnTo>
                    <a:pt x="39036" y="33901"/>
                  </a:lnTo>
                  <a:lnTo>
                    <a:pt x="38868" y="34301"/>
                  </a:lnTo>
                  <a:lnTo>
                    <a:pt x="38657" y="34701"/>
                  </a:lnTo>
                  <a:lnTo>
                    <a:pt x="38468" y="35101"/>
                  </a:lnTo>
                  <a:lnTo>
                    <a:pt x="38236" y="35479"/>
                  </a:lnTo>
                  <a:lnTo>
                    <a:pt x="38005" y="35837"/>
                  </a:lnTo>
                  <a:lnTo>
                    <a:pt x="37752" y="36195"/>
                  </a:lnTo>
                  <a:lnTo>
                    <a:pt x="37479" y="36553"/>
                  </a:lnTo>
                  <a:lnTo>
                    <a:pt x="37205" y="36889"/>
                  </a:lnTo>
                  <a:lnTo>
                    <a:pt x="36911" y="37226"/>
                  </a:lnTo>
                  <a:lnTo>
                    <a:pt x="36616" y="37563"/>
                  </a:lnTo>
                  <a:lnTo>
                    <a:pt x="36300" y="37878"/>
                  </a:lnTo>
                  <a:lnTo>
                    <a:pt x="35985" y="38173"/>
                  </a:lnTo>
                  <a:lnTo>
                    <a:pt x="35648" y="38489"/>
                  </a:lnTo>
                  <a:lnTo>
                    <a:pt x="35290" y="38762"/>
                  </a:lnTo>
                  <a:lnTo>
                    <a:pt x="34953" y="39057"/>
                  </a:lnTo>
                  <a:lnTo>
                    <a:pt x="34196" y="39583"/>
                  </a:lnTo>
                  <a:lnTo>
                    <a:pt x="33438" y="40088"/>
                  </a:lnTo>
                  <a:lnTo>
                    <a:pt x="32639" y="40551"/>
                  </a:lnTo>
                  <a:lnTo>
                    <a:pt x="31797" y="40993"/>
                  </a:lnTo>
                  <a:lnTo>
                    <a:pt x="30934" y="41393"/>
                  </a:lnTo>
                  <a:lnTo>
                    <a:pt x="30071" y="41771"/>
                  </a:lnTo>
                  <a:lnTo>
                    <a:pt x="29167" y="42108"/>
                  </a:lnTo>
                  <a:lnTo>
                    <a:pt x="28241" y="42403"/>
                  </a:lnTo>
                  <a:lnTo>
                    <a:pt x="27315" y="42676"/>
                  </a:lnTo>
                  <a:lnTo>
                    <a:pt x="26389" y="42929"/>
                  </a:lnTo>
                  <a:lnTo>
                    <a:pt x="25442" y="43139"/>
                  </a:lnTo>
                  <a:lnTo>
                    <a:pt x="24495" y="43329"/>
                  </a:lnTo>
                  <a:lnTo>
                    <a:pt x="23548" y="43497"/>
                  </a:lnTo>
                  <a:lnTo>
                    <a:pt x="22622" y="43623"/>
                  </a:lnTo>
                  <a:lnTo>
                    <a:pt x="21675" y="43728"/>
                  </a:lnTo>
                  <a:lnTo>
                    <a:pt x="20749" y="43813"/>
                  </a:lnTo>
                  <a:lnTo>
                    <a:pt x="19844" y="43855"/>
                  </a:lnTo>
                  <a:lnTo>
                    <a:pt x="18961" y="43876"/>
                  </a:lnTo>
                  <a:lnTo>
                    <a:pt x="18077" y="43876"/>
                  </a:lnTo>
                  <a:lnTo>
                    <a:pt x="17214" y="43855"/>
                  </a:lnTo>
                  <a:lnTo>
                    <a:pt x="16393" y="43792"/>
                  </a:lnTo>
                  <a:lnTo>
                    <a:pt x="16393" y="43792"/>
                  </a:lnTo>
                  <a:lnTo>
                    <a:pt x="15509" y="43707"/>
                  </a:lnTo>
                  <a:lnTo>
                    <a:pt x="14626" y="43581"/>
                  </a:lnTo>
                  <a:lnTo>
                    <a:pt x="13763" y="43413"/>
                  </a:lnTo>
                  <a:lnTo>
                    <a:pt x="12879" y="43223"/>
                  </a:lnTo>
                  <a:lnTo>
                    <a:pt x="11995" y="43013"/>
                  </a:lnTo>
                  <a:lnTo>
                    <a:pt x="11132" y="42739"/>
                  </a:lnTo>
                  <a:lnTo>
                    <a:pt x="10291" y="42445"/>
                  </a:lnTo>
                  <a:lnTo>
                    <a:pt x="9449" y="42129"/>
                  </a:lnTo>
                  <a:lnTo>
                    <a:pt x="8628" y="41771"/>
                  </a:lnTo>
                  <a:lnTo>
                    <a:pt x="7808" y="41372"/>
                  </a:lnTo>
                  <a:lnTo>
                    <a:pt x="7029" y="40951"/>
                  </a:lnTo>
                  <a:lnTo>
                    <a:pt x="6292" y="40509"/>
                  </a:lnTo>
                  <a:lnTo>
                    <a:pt x="5556" y="40025"/>
                  </a:lnTo>
                  <a:lnTo>
                    <a:pt x="4862" y="39499"/>
                  </a:lnTo>
                  <a:lnTo>
                    <a:pt x="4209" y="38973"/>
                  </a:lnTo>
                  <a:lnTo>
                    <a:pt x="3578" y="38404"/>
                  </a:lnTo>
                  <a:lnTo>
                    <a:pt x="3010" y="37794"/>
                  </a:lnTo>
                  <a:lnTo>
                    <a:pt x="2715" y="37479"/>
                  </a:lnTo>
                  <a:lnTo>
                    <a:pt x="2463" y="37163"/>
                  </a:lnTo>
                  <a:lnTo>
                    <a:pt x="2210" y="36847"/>
                  </a:lnTo>
                  <a:lnTo>
                    <a:pt x="1958" y="36511"/>
                  </a:lnTo>
                  <a:lnTo>
                    <a:pt x="1726" y="36174"/>
                  </a:lnTo>
                  <a:lnTo>
                    <a:pt x="1516" y="35816"/>
                  </a:lnTo>
                  <a:lnTo>
                    <a:pt x="1305" y="35479"/>
                  </a:lnTo>
                  <a:lnTo>
                    <a:pt x="1116" y="35122"/>
                  </a:lnTo>
                  <a:lnTo>
                    <a:pt x="947" y="34743"/>
                  </a:lnTo>
                  <a:lnTo>
                    <a:pt x="779" y="34364"/>
                  </a:lnTo>
                  <a:lnTo>
                    <a:pt x="632" y="33985"/>
                  </a:lnTo>
                  <a:lnTo>
                    <a:pt x="506" y="33607"/>
                  </a:lnTo>
                  <a:lnTo>
                    <a:pt x="379" y="33207"/>
                  </a:lnTo>
                  <a:lnTo>
                    <a:pt x="274" y="32807"/>
                  </a:lnTo>
                  <a:lnTo>
                    <a:pt x="190" y="32407"/>
                  </a:lnTo>
                  <a:lnTo>
                    <a:pt x="106" y="32007"/>
                  </a:lnTo>
                  <a:lnTo>
                    <a:pt x="64" y="31586"/>
                  </a:lnTo>
                  <a:lnTo>
                    <a:pt x="22" y="31166"/>
                  </a:lnTo>
                  <a:lnTo>
                    <a:pt x="1" y="30724"/>
                  </a:lnTo>
                  <a:lnTo>
                    <a:pt x="1" y="30282"/>
                  </a:lnTo>
                  <a:lnTo>
                    <a:pt x="1" y="29840"/>
                  </a:lnTo>
                  <a:lnTo>
                    <a:pt x="43" y="29398"/>
                  </a:lnTo>
                  <a:lnTo>
                    <a:pt x="85" y="28956"/>
                  </a:lnTo>
                  <a:lnTo>
                    <a:pt x="148" y="28493"/>
                  </a:lnTo>
                  <a:lnTo>
                    <a:pt x="232" y="28030"/>
                  </a:lnTo>
                  <a:lnTo>
                    <a:pt x="358" y="27546"/>
                  </a:lnTo>
                  <a:lnTo>
                    <a:pt x="485" y="27062"/>
                  </a:lnTo>
                  <a:lnTo>
                    <a:pt x="632" y="26578"/>
                  </a:lnTo>
                  <a:lnTo>
                    <a:pt x="800" y="26094"/>
                  </a:lnTo>
                  <a:lnTo>
                    <a:pt x="990" y="2561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9" name="Google Shape;7009;p32"/>
            <p:cNvSpPr/>
            <p:nvPr/>
          </p:nvSpPr>
          <p:spPr>
            <a:xfrm>
              <a:off x="7175850" y="-1150225"/>
              <a:ext cx="312000" cy="337250"/>
            </a:xfrm>
            <a:custGeom>
              <a:avLst/>
              <a:gdLst/>
              <a:ahLst/>
              <a:cxnLst/>
              <a:rect l="l" t="t" r="r" b="b"/>
              <a:pathLst>
                <a:path w="12480" h="13490" extrusionOk="0">
                  <a:moveTo>
                    <a:pt x="3599" y="1"/>
                  </a:moveTo>
                  <a:lnTo>
                    <a:pt x="3262" y="43"/>
                  </a:lnTo>
                  <a:lnTo>
                    <a:pt x="2925" y="85"/>
                  </a:lnTo>
                  <a:lnTo>
                    <a:pt x="2589" y="169"/>
                  </a:lnTo>
                  <a:lnTo>
                    <a:pt x="2273" y="274"/>
                  </a:lnTo>
                  <a:lnTo>
                    <a:pt x="1978" y="422"/>
                  </a:lnTo>
                  <a:lnTo>
                    <a:pt x="1705" y="611"/>
                  </a:lnTo>
                  <a:lnTo>
                    <a:pt x="1431" y="821"/>
                  </a:lnTo>
                  <a:lnTo>
                    <a:pt x="1200" y="1074"/>
                  </a:lnTo>
                  <a:lnTo>
                    <a:pt x="968" y="1347"/>
                  </a:lnTo>
                  <a:lnTo>
                    <a:pt x="779" y="1663"/>
                  </a:lnTo>
                  <a:lnTo>
                    <a:pt x="590" y="2042"/>
                  </a:lnTo>
                  <a:lnTo>
                    <a:pt x="442" y="2442"/>
                  </a:lnTo>
                  <a:lnTo>
                    <a:pt x="316" y="2884"/>
                  </a:lnTo>
                  <a:lnTo>
                    <a:pt x="295" y="2926"/>
                  </a:lnTo>
                  <a:lnTo>
                    <a:pt x="253" y="2968"/>
                  </a:lnTo>
                  <a:lnTo>
                    <a:pt x="211" y="2989"/>
                  </a:lnTo>
                  <a:lnTo>
                    <a:pt x="169" y="2989"/>
                  </a:lnTo>
                  <a:lnTo>
                    <a:pt x="84" y="3389"/>
                  </a:lnTo>
                  <a:lnTo>
                    <a:pt x="21" y="3788"/>
                  </a:lnTo>
                  <a:lnTo>
                    <a:pt x="0" y="4188"/>
                  </a:lnTo>
                  <a:lnTo>
                    <a:pt x="0" y="4609"/>
                  </a:lnTo>
                  <a:lnTo>
                    <a:pt x="21" y="5030"/>
                  </a:lnTo>
                  <a:lnTo>
                    <a:pt x="63" y="5451"/>
                  </a:lnTo>
                  <a:lnTo>
                    <a:pt x="127" y="5893"/>
                  </a:lnTo>
                  <a:lnTo>
                    <a:pt x="211" y="6314"/>
                  </a:lnTo>
                  <a:lnTo>
                    <a:pt x="316" y="6756"/>
                  </a:lnTo>
                  <a:lnTo>
                    <a:pt x="442" y="7197"/>
                  </a:lnTo>
                  <a:lnTo>
                    <a:pt x="590" y="7618"/>
                  </a:lnTo>
                  <a:lnTo>
                    <a:pt x="758" y="8060"/>
                  </a:lnTo>
                  <a:lnTo>
                    <a:pt x="947" y="8481"/>
                  </a:lnTo>
                  <a:lnTo>
                    <a:pt x="1158" y="8881"/>
                  </a:lnTo>
                  <a:lnTo>
                    <a:pt x="1389" y="9302"/>
                  </a:lnTo>
                  <a:lnTo>
                    <a:pt x="1621" y="9702"/>
                  </a:lnTo>
                  <a:lnTo>
                    <a:pt x="1894" y="10080"/>
                  </a:lnTo>
                  <a:lnTo>
                    <a:pt x="2168" y="10459"/>
                  </a:lnTo>
                  <a:lnTo>
                    <a:pt x="2441" y="10817"/>
                  </a:lnTo>
                  <a:lnTo>
                    <a:pt x="2757" y="11154"/>
                  </a:lnTo>
                  <a:lnTo>
                    <a:pt x="3073" y="11490"/>
                  </a:lnTo>
                  <a:lnTo>
                    <a:pt x="3409" y="11785"/>
                  </a:lnTo>
                  <a:lnTo>
                    <a:pt x="3746" y="12080"/>
                  </a:lnTo>
                  <a:lnTo>
                    <a:pt x="4104" y="12353"/>
                  </a:lnTo>
                  <a:lnTo>
                    <a:pt x="4462" y="12585"/>
                  </a:lnTo>
                  <a:lnTo>
                    <a:pt x="4840" y="12795"/>
                  </a:lnTo>
                  <a:lnTo>
                    <a:pt x="5240" y="12984"/>
                  </a:lnTo>
                  <a:lnTo>
                    <a:pt x="5640" y="13153"/>
                  </a:lnTo>
                  <a:lnTo>
                    <a:pt x="6040" y="13279"/>
                  </a:lnTo>
                  <a:lnTo>
                    <a:pt x="6461" y="13384"/>
                  </a:lnTo>
                  <a:lnTo>
                    <a:pt x="6881" y="13468"/>
                  </a:lnTo>
                  <a:lnTo>
                    <a:pt x="7302" y="13489"/>
                  </a:lnTo>
                  <a:lnTo>
                    <a:pt x="7576" y="13174"/>
                  </a:lnTo>
                  <a:lnTo>
                    <a:pt x="7871" y="12879"/>
                  </a:lnTo>
                  <a:lnTo>
                    <a:pt x="8186" y="12564"/>
                  </a:lnTo>
                  <a:lnTo>
                    <a:pt x="8502" y="12290"/>
                  </a:lnTo>
                  <a:lnTo>
                    <a:pt x="8817" y="12016"/>
                  </a:lnTo>
                  <a:lnTo>
                    <a:pt x="9154" y="11743"/>
                  </a:lnTo>
                  <a:lnTo>
                    <a:pt x="9491" y="11490"/>
                  </a:lnTo>
                  <a:lnTo>
                    <a:pt x="9828" y="11259"/>
                  </a:lnTo>
                  <a:lnTo>
                    <a:pt x="10396" y="10880"/>
                  </a:lnTo>
                  <a:lnTo>
                    <a:pt x="11006" y="10480"/>
                  </a:lnTo>
                  <a:lnTo>
                    <a:pt x="11343" y="10291"/>
                  </a:lnTo>
                  <a:lnTo>
                    <a:pt x="11679" y="10123"/>
                  </a:lnTo>
                  <a:lnTo>
                    <a:pt x="12016" y="9954"/>
                  </a:lnTo>
                  <a:lnTo>
                    <a:pt x="12374" y="9807"/>
                  </a:lnTo>
                  <a:lnTo>
                    <a:pt x="12437" y="9344"/>
                  </a:lnTo>
                  <a:lnTo>
                    <a:pt x="12479" y="8860"/>
                  </a:lnTo>
                  <a:lnTo>
                    <a:pt x="12479" y="8376"/>
                  </a:lnTo>
                  <a:lnTo>
                    <a:pt x="12437" y="7892"/>
                  </a:lnTo>
                  <a:lnTo>
                    <a:pt x="12374" y="7408"/>
                  </a:lnTo>
                  <a:lnTo>
                    <a:pt x="12269" y="6924"/>
                  </a:lnTo>
                  <a:lnTo>
                    <a:pt x="12142" y="6440"/>
                  </a:lnTo>
                  <a:lnTo>
                    <a:pt x="11974" y="5956"/>
                  </a:lnTo>
                  <a:lnTo>
                    <a:pt x="11806" y="5493"/>
                  </a:lnTo>
                  <a:lnTo>
                    <a:pt x="11595" y="5051"/>
                  </a:lnTo>
                  <a:lnTo>
                    <a:pt x="11385" y="4609"/>
                  </a:lnTo>
                  <a:lnTo>
                    <a:pt x="11132" y="4209"/>
                  </a:lnTo>
                  <a:lnTo>
                    <a:pt x="10880" y="3809"/>
                  </a:lnTo>
                  <a:lnTo>
                    <a:pt x="10606" y="3452"/>
                  </a:lnTo>
                  <a:lnTo>
                    <a:pt x="10333" y="3094"/>
                  </a:lnTo>
                  <a:lnTo>
                    <a:pt x="10038" y="2799"/>
                  </a:lnTo>
                  <a:lnTo>
                    <a:pt x="9785" y="2568"/>
                  </a:lnTo>
                  <a:lnTo>
                    <a:pt x="9533" y="2358"/>
                  </a:lnTo>
                  <a:lnTo>
                    <a:pt x="9238" y="2126"/>
                  </a:lnTo>
                  <a:lnTo>
                    <a:pt x="8944" y="1916"/>
                  </a:lnTo>
                  <a:lnTo>
                    <a:pt x="8312" y="1495"/>
                  </a:lnTo>
                  <a:lnTo>
                    <a:pt x="7976" y="1284"/>
                  </a:lnTo>
                  <a:lnTo>
                    <a:pt x="7639" y="1095"/>
                  </a:lnTo>
                  <a:lnTo>
                    <a:pt x="7281" y="927"/>
                  </a:lnTo>
                  <a:lnTo>
                    <a:pt x="6924" y="758"/>
                  </a:lnTo>
                  <a:lnTo>
                    <a:pt x="6545" y="590"/>
                  </a:lnTo>
                  <a:lnTo>
                    <a:pt x="6187" y="464"/>
                  </a:lnTo>
                  <a:lnTo>
                    <a:pt x="5808" y="337"/>
                  </a:lnTo>
                  <a:lnTo>
                    <a:pt x="5430" y="232"/>
                  </a:lnTo>
                  <a:lnTo>
                    <a:pt x="5051" y="148"/>
                  </a:lnTo>
                  <a:lnTo>
                    <a:pt x="4693" y="64"/>
                  </a:lnTo>
                  <a:lnTo>
                    <a:pt x="4314" y="22"/>
                  </a:lnTo>
                  <a:lnTo>
                    <a:pt x="3956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" name="Google Shape;7010;p32"/>
            <p:cNvSpPr/>
            <p:nvPr/>
          </p:nvSpPr>
          <p:spPr>
            <a:xfrm>
              <a:off x="6770750" y="-1137075"/>
              <a:ext cx="303575" cy="245175"/>
            </a:xfrm>
            <a:custGeom>
              <a:avLst/>
              <a:gdLst/>
              <a:ahLst/>
              <a:cxnLst/>
              <a:rect l="l" t="t" r="r" b="b"/>
              <a:pathLst>
                <a:path w="12143" h="9807" extrusionOk="0">
                  <a:moveTo>
                    <a:pt x="10544" y="1"/>
                  </a:moveTo>
                  <a:lnTo>
                    <a:pt x="10333" y="22"/>
                  </a:lnTo>
                  <a:lnTo>
                    <a:pt x="10123" y="64"/>
                  </a:lnTo>
                  <a:lnTo>
                    <a:pt x="9912" y="127"/>
                  </a:lnTo>
                  <a:lnTo>
                    <a:pt x="8397" y="1095"/>
                  </a:lnTo>
                  <a:lnTo>
                    <a:pt x="6924" y="2105"/>
                  </a:lnTo>
                  <a:lnTo>
                    <a:pt x="5451" y="3136"/>
                  </a:lnTo>
                  <a:lnTo>
                    <a:pt x="4736" y="3662"/>
                  </a:lnTo>
                  <a:lnTo>
                    <a:pt x="4020" y="4188"/>
                  </a:lnTo>
                  <a:lnTo>
                    <a:pt x="3936" y="4294"/>
                  </a:lnTo>
                  <a:lnTo>
                    <a:pt x="3894" y="4315"/>
                  </a:lnTo>
                  <a:lnTo>
                    <a:pt x="3831" y="4336"/>
                  </a:lnTo>
                  <a:lnTo>
                    <a:pt x="2821" y="5156"/>
                  </a:lnTo>
                  <a:lnTo>
                    <a:pt x="1853" y="5998"/>
                  </a:lnTo>
                  <a:lnTo>
                    <a:pt x="1369" y="6419"/>
                  </a:lnTo>
                  <a:lnTo>
                    <a:pt x="906" y="6861"/>
                  </a:lnTo>
                  <a:lnTo>
                    <a:pt x="443" y="7303"/>
                  </a:lnTo>
                  <a:lnTo>
                    <a:pt x="1" y="7766"/>
                  </a:lnTo>
                  <a:lnTo>
                    <a:pt x="127" y="8039"/>
                  </a:lnTo>
                  <a:lnTo>
                    <a:pt x="253" y="8292"/>
                  </a:lnTo>
                  <a:lnTo>
                    <a:pt x="401" y="8523"/>
                  </a:lnTo>
                  <a:lnTo>
                    <a:pt x="569" y="8713"/>
                  </a:lnTo>
                  <a:lnTo>
                    <a:pt x="759" y="8902"/>
                  </a:lnTo>
                  <a:lnTo>
                    <a:pt x="948" y="9070"/>
                  </a:lnTo>
                  <a:lnTo>
                    <a:pt x="1179" y="9218"/>
                  </a:lnTo>
                  <a:lnTo>
                    <a:pt x="1411" y="9344"/>
                  </a:lnTo>
                  <a:lnTo>
                    <a:pt x="1642" y="9470"/>
                  </a:lnTo>
                  <a:lnTo>
                    <a:pt x="1895" y="9554"/>
                  </a:lnTo>
                  <a:lnTo>
                    <a:pt x="2147" y="9639"/>
                  </a:lnTo>
                  <a:lnTo>
                    <a:pt x="2421" y="9702"/>
                  </a:lnTo>
                  <a:lnTo>
                    <a:pt x="2694" y="9744"/>
                  </a:lnTo>
                  <a:lnTo>
                    <a:pt x="2968" y="9786"/>
                  </a:lnTo>
                  <a:lnTo>
                    <a:pt x="3263" y="9807"/>
                  </a:lnTo>
                  <a:lnTo>
                    <a:pt x="3557" y="9807"/>
                  </a:lnTo>
                  <a:lnTo>
                    <a:pt x="4146" y="9786"/>
                  </a:lnTo>
                  <a:lnTo>
                    <a:pt x="4736" y="9702"/>
                  </a:lnTo>
                  <a:lnTo>
                    <a:pt x="5304" y="9597"/>
                  </a:lnTo>
                  <a:lnTo>
                    <a:pt x="5872" y="9449"/>
                  </a:lnTo>
                  <a:lnTo>
                    <a:pt x="6398" y="9281"/>
                  </a:lnTo>
                  <a:lnTo>
                    <a:pt x="6903" y="9091"/>
                  </a:lnTo>
                  <a:lnTo>
                    <a:pt x="7345" y="8881"/>
                  </a:lnTo>
                  <a:lnTo>
                    <a:pt x="7745" y="8650"/>
                  </a:lnTo>
                  <a:lnTo>
                    <a:pt x="8208" y="8334"/>
                  </a:lnTo>
                  <a:lnTo>
                    <a:pt x="8650" y="7955"/>
                  </a:lnTo>
                  <a:lnTo>
                    <a:pt x="9092" y="7576"/>
                  </a:lnTo>
                  <a:lnTo>
                    <a:pt x="9491" y="7155"/>
                  </a:lnTo>
                  <a:lnTo>
                    <a:pt x="9891" y="6735"/>
                  </a:lnTo>
                  <a:lnTo>
                    <a:pt x="10249" y="6272"/>
                  </a:lnTo>
                  <a:lnTo>
                    <a:pt x="10607" y="5809"/>
                  </a:lnTo>
                  <a:lnTo>
                    <a:pt x="10922" y="5346"/>
                  </a:lnTo>
                  <a:lnTo>
                    <a:pt x="11070" y="5114"/>
                  </a:lnTo>
                  <a:lnTo>
                    <a:pt x="11217" y="4862"/>
                  </a:lnTo>
                  <a:lnTo>
                    <a:pt x="11470" y="4357"/>
                  </a:lnTo>
                  <a:lnTo>
                    <a:pt x="11680" y="3831"/>
                  </a:lnTo>
                  <a:lnTo>
                    <a:pt x="11890" y="3305"/>
                  </a:lnTo>
                  <a:lnTo>
                    <a:pt x="11996" y="2947"/>
                  </a:lnTo>
                  <a:lnTo>
                    <a:pt x="12059" y="2589"/>
                  </a:lnTo>
                  <a:lnTo>
                    <a:pt x="12122" y="2231"/>
                  </a:lnTo>
                  <a:lnTo>
                    <a:pt x="12143" y="1874"/>
                  </a:lnTo>
                  <a:lnTo>
                    <a:pt x="12080" y="1579"/>
                  </a:lnTo>
                  <a:lnTo>
                    <a:pt x="12017" y="1326"/>
                  </a:lnTo>
                  <a:lnTo>
                    <a:pt x="11933" y="1095"/>
                  </a:lnTo>
                  <a:lnTo>
                    <a:pt x="11848" y="885"/>
                  </a:lnTo>
                  <a:lnTo>
                    <a:pt x="11743" y="695"/>
                  </a:lnTo>
                  <a:lnTo>
                    <a:pt x="11638" y="527"/>
                  </a:lnTo>
                  <a:lnTo>
                    <a:pt x="11512" y="380"/>
                  </a:lnTo>
                  <a:lnTo>
                    <a:pt x="11364" y="274"/>
                  </a:lnTo>
                  <a:lnTo>
                    <a:pt x="11217" y="169"/>
                  </a:lnTo>
                  <a:lnTo>
                    <a:pt x="11070" y="106"/>
                  </a:lnTo>
                  <a:lnTo>
                    <a:pt x="10901" y="43"/>
                  </a:lnTo>
                  <a:lnTo>
                    <a:pt x="10733" y="22"/>
                  </a:lnTo>
                  <a:lnTo>
                    <a:pt x="10544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" name="Google Shape;7011;p32"/>
            <p:cNvSpPr/>
            <p:nvPr/>
          </p:nvSpPr>
          <p:spPr>
            <a:xfrm>
              <a:off x="6600300" y="-1432725"/>
              <a:ext cx="1072200" cy="1157400"/>
            </a:xfrm>
            <a:custGeom>
              <a:avLst/>
              <a:gdLst/>
              <a:ahLst/>
              <a:cxnLst/>
              <a:rect l="l" t="t" r="r" b="b"/>
              <a:pathLst>
                <a:path w="42888" h="46296" extrusionOk="0">
                  <a:moveTo>
                    <a:pt x="13427" y="10480"/>
                  </a:moveTo>
                  <a:lnTo>
                    <a:pt x="13574" y="10564"/>
                  </a:lnTo>
                  <a:lnTo>
                    <a:pt x="13700" y="10669"/>
                  </a:lnTo>
                  <a:lnTo>
                    <a:pt x="13826" y="10985"/>
                  </a:lnTo>
                  <a:lnTo>
                    <a:pt x="13890" y="11280"/>
                  </a:lnTo>
                  <a:lnTo>
                    <a:pt x="13932" y="11595"/>
                  </a:lnTo>
                  <a:lnTo>
                    <a:pt x="13932" y="11911"/>
                  </a:lnTo>
                  <a:lnTo>
                    <a:pt x="13911" y="12227"/>
                  </a:lnTo>
                  <a:lnTo>
                    <a:pt x="13847" y="12521"/>
                  </a:lnTo>
                  <a:lnTo>
                    <a:pt x="13763" y="12837"/>
                  </a:lnTo>
                  <a:lnTo>
                    <a:pt x="13658" y="13174"/>
                  </a:lnTo>
                  <a:lnTo>
                    <a:pt x="12900" y="13700"/>
                  </a:lnTo>
                  <a:lnTo>
                    <a:pt x="12143" y="14226"/>
                  </a:lnTo>
                  <a:lnTo>
                    <a:pt x="11406" y="14773"/>
                  </a:lnTo>
                  <a:lnTo>
                    <a:pt x="10670" y="15341"/>
                  </a:lnTo>
                  <a:lnTo>
                    <a:pt x="10480" y="14962"/>
                  </a:lnTo>
                  <a:lnTo>
                    <a:pt x="10333" y="14604"/>
                  </a:lnTo>
                  <a:lnTo>
                    <a:pt x="10228" y="14247"/>
                  </a:lnTo>
                  <a:lnTo>
                    <a:pt x="10186" y="14057"/>
                  </a:lnTo>
                  <a:lnTo>
                    <a:pt x="10144" y="13868"/>
                  </a:lnTo>
                  <a:lnTo>
                    <a:pt x="10144" y="13679"/>
                  </a:lnTo>
                  <a:lnTo>
                    <a:pt x="10144" y="13510"/>
                  </a:lnTo>
                  <a:lnTo>
                    <a:pt x="10165" y="13321"/>
                  </a:lnTo>
                  <a:lnTo>
                    <a:pt x="10207" y="13131"/>
                  </a:lnTo>
                  <a:lnTo>
                    <a:pt x="10249" y="12942"/>
                  </a:lnTo>
                  <a:lnTo>
                    <a:pt x="10333" y="12732"/>
                  </a:lnTo>
                  <a:lnTo>
                    <a:pt x="10438" y="12542"/>
                  </a:lnTo>
                  <a:lnTo>
                    <a:pt x="10544" y="12353"/>
                  </a:lnTo>
                  <a:lnTo>
                    <a:pt x="10796" y="11995"/>
                  </a:lnTo>
                  <a:lnTo>
                    <a:pt x="11091" y="11658"/>
                  </a:lnTo>
                  <a:lnTo>
                    <a:pt x="11385" y="11343"/>
                  </a:lnTo>
                  <a:lnTo>
                    <a:pt x="11554" y="11195"/>
                  </a:lnTo>
                  <a:lnTo>
                    <a:pt x="11722" y="11048"/>
                  </a:lnTo>
                  <a:lnTo>
                    <a:pt x="11890" y="10922"/>
                  </a:lnTo>
                  <a:lnTo>
                    <a:pt x="12080" y="10817"/>
                  </a:lnTo>
                  <a:lnTo>
                    <a:pt x="12269" y="10732"/>
                  </a:lnTo>
                  <a:lnTo>
                    <a:pt x="12480" y="10648"/>
                  </a:lnTo>
                  <a:lnTo>
                    <a:pt x="12669" y="10585"/>
                  </a:lnTo>
                  <a:lnTo>
                    <a:pt x="12879" y="10543"/>
                  </a:lnTo>
                  <a:lnTo>
                    <a:pt x="13111" y="10522"/>
                  </a:lnTo>
                  <a:lnTo>
                    <a:pt x="13342" y="10543"/>
                  </a:lnTo>
                  <a:lnTo>
                    <a:pt x="13384" y="10522"/>
                  </a:lnTo>
                  <a:lnTo>
                    <a:pt x="13427" y="10480"/>
                  </a:lnTo>
                  <a:close/>
                  <a:moveTo>
                    <a:pt x="35101" y="10375"/>
                  </a:moveTo>
                  <a:lnTo>
                    <a:pt x="35291" y="10480"/>
                  </a:lnTo>
                  <a:lnTo>
                    <a:pt x="35501" y="10606"/>
                  </a:lnTo>
                  <a:lnTo>
                    <a:pt x="35669" y="10754"/>
                  </a:lnTo>
                  <a:lnTo>
                    <a:pt x="35838" y="10880"/>
                  </a:lnTo>
                  <a:lnTo>
                    <a:pt x="35985" y="11048"/>
                  </a:lnTo>
                  <a:lnTo>
                    <a:pt x="36132" y="11195"/>
                  </a:lnTo>
                  <a:lnTo>
                    <a:pt x="36406" y="11532"/>
                  </a:lnTo>
                  <a:lnTo>
                    <a:pt x="36616" y="11890"/>
                  </a:lnTo>
                  <a:lnTo>
                    <a:pt x="36827" y="12269"/>
                  </a:lnTo>
                  <a:lnTo>
                    <a:pt x="36995" y="12690"/>
                  </a:lnTo>
                  <a:lnTo>
                    <a:pt x="37184" y="13131"/>
                  </a:lnTo>
                  <a:lnTo>
                    <a:pt x="37227" y="13342"/>
                  </a:lnTo>
                  <a:lnTo>
                    <a:pt x="37269" y="13531"/>
                  </a:lnTo>
                  <a:lnTo>
                    <a:pt x="37311" y="13721"/>
                  </a:lnTo>
                  <a:lnTo>
                    <a:pt x="37311" y="13910"/>
                  </a:lnTo>
                  <a:lnTo>
                    <a:pt x="37311" y="14268"/>
                  </a:lnTo>
                  <a:lnTo>
                    <a:pt x="37269" y="14647"/>
                  </a:lnTo>
                  <a:lnTo>
                    <a:pt x="37163" y="15362"/>
                  </a:lnTo>
                  <a:lnTo>
                    <a:pt x="37121" y="15720"/>
                  </a:lnTo>
                  <a:lnTo>
                    <a:pt x="37121" y="16077"/>
                  </a:lnTo>
                  <a:lnTo>
                    <a:pt x="36259" y="15046"/>
                  </a:lnTo>
                  <a:lnTo>
                    <a:pt x="35375" y="14036"/>
                  </a:lnTo>
                  <a:lnTo>
                    <a:pt x="34470" y="13068"/>
                  </a:lnTo>
                  <a:lnTo>
                    <a:pt x="33544" y="12100"/>
                  </a:lnTo>
                  <a:lnTo>
                    <a:pt x="33923" y="11637"/>
                  </a:lnTo>
                  <a:lnTo>
                    <a:pt x="34281" y="11195"/>
                  </a:lnTo>
                  <a:lnTo>
                    <a:pt x="34659" y="10754"/>
                  </a:lnTo>
                  <a:lnTo>
                    <a:pt x="34870" y="10564"/>
                  </a:lnTo>
                  <a:lnTo>
                    <a:pt x="35101" y="10375"/>
                  </a:lnTo>
                  <a:close/>
                  <a:moveTo>
                    <a:pt x="37163" y="6650"/>
                  </a:moveTo>
                  <a:lnTo>
                    <a:pt x="37437" y="6671"/>
                  </a:lnTo>
                  <a:lnTo>
                    <a:pt x="37732" y="6692"/>
                  </a:lnTo>
                  <a:lnTo>
                    <a:pt x="38005" y="6734"/>
                  </a:lnTo>
                  <a:lnTo>
                    <a:pt x="38279" y="6797"/>
                  </a:lnTo>
                  <a:lnTo>
                    <a:pt x="38552" y="6903"/>
                  </a:lnTo>
                  <a:lnTo>
                    <a:pt x="38805" y="7008"/>
                  </a:lnTo>
                  <a:lnTo>
                    <a:pt x="39078" y="7155"/>
                  </a:lnTo>
                  <a:lnTo>
                    <a:pt x="39268" y="7281"/>
                  </a:lnTo>
                  <a:lnTo>
                    <a:pt x="39478" y="7408"/>
                  </a:lnTo>
                  <a:lnTo>
                    <a:pt x="39647" y="7576"/>
                  </a:lnTo>
                  <a:lnTo>
                    <a:pt x="39836" y="7723"/>
                  </a:lnTo>
                  <a:lnTo>
                    <a:pt x="40004" y="7913"/>
                  </a:lnTo>
                  <a:lnTo>
                    <a:pt x="40152" y="8081"/>
                  </a:lnTo>
                  <a:lnTo>
                    <a:pt x="40446" y="8481"/>
                  </a:lnTo>
                  <a:lnTo>
                    <a:pt x="40720" y="8902"/>
                  </a:lnTo>
                  <a:lnTo>
                    <a:pt x="40930" y="9323"/>
                  </a:lnTo>
                  <a:lnTo>
                    <a:pt x="41120" y="9764"/>
                  </a:lnTo>
                  <a:lnTo>
                    <a:pt x="41288" y="10227"/>
                  </a:lnTo>
                  <a:lnTo>
                    <a:pt x="41435" y="10732"/>
                  </a:lnTo>
                  <a:lnTo>
                    <a:pt x="41562" y="11238"/>
                  </a:lnTo>
                  <a:lnTo>
                    <a:pt x="41667" y="11743"/>
                  </a:lnTo>
                  <a:lnTo>
                    <a:pt x="41751" y="12269"/>
                  </a:lnTo>
                  <a:lnTo>
                    <a:pt x="41793" y="12774"/>
                  </a:lnTo>
                  <a:lnTo>
                    <a:pt x="41793" y="13300"/>
                  </a:lnTo>
                  <a:lnTo>
                    <a:pt x="41751" y="13784"/>
                  </a:lnTo>
                  <a:lnTo>
                    <a:pt x="41688" y="14268"/>
                  </a:lnTo>
                  <a:lnTo>
                    <a:pt x="41625" y="14499"/>
                  </a:lnTo>
                  <a:lnTo>
                    <a:pt x="41562" y="14731"/>
                  </a:lnTo>
                  <a:lnTo>
                    <a:pt x="41477" y="14962"/>
                  </a:lnTo>
                  <a:lnTo>
                    <a:pt x="41393" y="15173"/>
                  </a:lnTo>
                  <a:lnTo>
                    <a:pt x="41288" y="15383"/>
                  </a:lnTo>
                  <a:lnTo>
                    <a:pt x="41162" y="15593"/>
                  </a:lnTo>
                  <a:lnTo>
                    <a:pt x="41014" y="15783"/>
                  </a:lnTo>
                  <a:lnTo>
                    <a:pt x="40867" y="15972"/>
                  </a:lnTo>
                  <a:lnTo>
                    <a:pt x="40720" y="16141"/>
                  </a:lnTo>
                  <a:lnTo>
                    <a:pt x="40530" y="16309"/>
                  </a:lnTo>
                  <a:lnTo>
                    <a:pt x="40341" y="16477"/>
                  </a:lnTo>
                  <a:lnTo>
                    <a:pt x="40131" y="16625"/>
                  </a:lnTo>
                  <a:lnTo>
                    <a:pt x="39899" y="16751"/>
                  </a:lnTo>
                  <a:lnTo>
                    <a:pt x="39647" y="16877"/>
                  </a:lnTo>
                  <a:lnTo>
                    <a:pt x="39394" y="17003"/>
                  </a:lnTo>
                  <a:lnTo>
                    <a:pt x="39099" y="17088"/>
                  </a:lnTo>
                  <a:lnTo>
                    <a:pt x="39015" y="17151"/>
                  </a:lnTo>
                  <a:lnTo>
                    <a:pt x="38931" y="17214"/>
                  </a:lnTo>
                  <a:lnTo>
                    <a:pt x="38510" y="17298"/>
                  </a:lnTo>
                  <a:lnTo>
                    <a:pt x="38089" y="17361"/>
                  </a:lnTo>
                  <a:lnTo>
                    <a:pt x="37732" y="16877"/>
                  </a:lnTo>
                  <a:lnTo>
                    <a:pt x="37353" y="16393"/>
                  </a:lnTo>
                  <a:lnTo>
                    <a:pt x="37563" y="15846"/>
                  </a:lnTo>
                  <a:lnTo>
                    <a:pt x="37732" y="15320"/>
                  </a:lnTo>
                  <a:lnTo>
                    <a:pt x="37858" y="14794"/>
                  </a:lnTo>
                  <a:lnTo>
                    <a:pt x="37900" y="14520"/>
                  </a:lnTo>
                  <a:lnTo>
                    <a:pt x="37942" y="14268"/>
                  </a:lnTo>
                  <a:lnTo>
                    <a:pt x="37963" y="13994"/>
                  </a:lnTo>
                  <a:lnTo>
                    <a:pt x="37963" y="13742"/>
                  </a:lnTo>
                  <a:lnTo>
                    <a:pt x="37942" y="13468"/>
                  </a:lnTo>
                  <a:lnTo>
                    <a:pt x="37900" y="13195"/>
                  </a:lnTo>
                  <a:lnTo>
                    <a:pt x="37858" y="12921"/>
                  </a:lnTo>
                  <a:lnTo>
                    <a:pt x="37795" y="12647"/>
                  </a:lnTo>
                  <a:lnTo>
                    <a:pt x="37711" y="12353"/>
                  </a:lnTo>
                  <a:lnTo>
                    <a:pt x="37605" y="12058"/>
                  </a:lnTo>
                  <a:lnTo>
                    <a:pt x="37395" y="11574"/>
                  </a:lnTo>
                  <a:lnTo>
                    <a:pt x="37269" y="11322"/>
                  </a:lnTo>
                  <a:lnTo>
                    <a:pt x="37142" y="11069"/>
                  </a:lnTo>
                  <a:lnTo>
                    <a:pt x="36974" y="10817"/>
                  </a:lnTo>
                  <a:lnTo>
                    <a:pt x="36806" y="10585"/>
                  </a:lnTo>
                  <a:lnTo>
                    <a:pt x="36637" y="10354"/>
                  </a:lnTo>
                  <a:lnTo>
                    <a:pt x="36427" y="10164"/>
                  </a:lnTo>
                  <a:lnTo>
                    <a:pt x="36700" y="10206"/>
                  </a:lnTo>
                  <a:lnTo>
                    <a:pt x="36953" y="10248"/>
                  </a:lnTo>
                  <a:lnTo>
                    <a:pt x="37184" y="10354"/>
                  </a:lnTo>
                  <a:lnTo>
                    <a:pt x="37437" y="10459"/>
                  </a:lnTo>
                  <a:lnTo>
                    <a:pt x="37668" y="10564"/>
                  </a:lnTo>
                  <a:lnTo>
                    <a:pt x="37879" y="10711"/>
                  </a:lnTo>
                  <a:lnTo>
                    <a:pt x="38237" y="10943"/>
                  </a:lnTo>
                  <a:lnTo>
                    <a:pt x="38447" y="11090"/>
                  </a:lnTo>
                  <a:lnTo>
                    <a:pt x="38636" y="11280"/>
                  </a:lnTo>
                  <a:lnTo>
                    <a:pt x="38826" y="11469"/>
                  </a:lnTo>
                  <a:lnTo>
                    <a:pt x="38889" y="11553"/>
                  </a:lnTo>
                  <a:lnTo>
                    <a:pt x="38931" y="11658"/>
                  </a:lnTo>
                  <a:lnTo>
                    <a:pt x="38973" y="11764"/>
                  </a:lnTo>
                  <a:lnTo>
                    <a:pt x="38994" y="11869"/>
                  </a:lnTo>
                  <a:lnTo>
                    <a:pt x="38994" y="11974"/>
                  </a:lnTo>
                  <a:lnTo>
                    <a:pt x="38952" y="12058"/>
                  </a:lnTo>
                  <a:lnTo>
                    <a:pt x="38952" y="12100"/>
                  </a:lnTo>
                  <a:lnTo>
                    <a:pt x="38973" y="12121"/>
                  </a:lnTo>
                  <a:lnTo>
                    <a:pt x="38994" y="12142"/>
                  </a:lnTo>
                  <a:lnTo>
                    <a:pt x="39036" y="12121"/>
                  </a:lnTo>
                  <a:lnTo>
                    <a:pt x="39142" y="12016"/>
                  </a:lnTo>
                  <a:lnTo>
                    <a:pt x="39205" y="11890"/>
                  </a:lnTo>
                  <a:lnTo>
                    <a:pt x="39247" y="11764"/>
                  </a:lnTo>
                  <a:lnTo>
                    <a:pt x="39268" y="11658"/>
                  </a:lnTo>
                  <a:lnTo>
                    <a:pt x="39268" y="11532"/>
                  </a:lnTo>
                  <a:lnTo>
                    <a:pt x="39268" y="11406"/>
                  </a:lnTo>
                  <a:lnTo>
                    <a:pt x="39226" y="11280"/>
                  </a:lnTo>
                  <a:lnTo>
                    <a:pt x="39163" y="11153"/>
                  </a:lnTo>
                  <a:lnTo>
                    <a:pt x="39036" y="10922"/>
                  </a:lnTo>
                  <a:lnTo>
                    <a:pt x="38847" y="10690"/>
                  </a:lnTo>
                  <a:lnTo>
                    <a:pt x="38658" y="10501"/>
                  </a:lnTo>
                  <a:lnTo>
                    <a:pt x="38468" y="10333"/>
                  </a:lnTo>
                  <a:lnTo>
                    <a:pt x="38258" y="10164"/>
                  </a:lnTo>
                  <a:lnTo>
                    <a:pt x="37984" y="9954"/>
                  </a:lnTo>
                  <a:lnTo>
                    <a:pt x="37668" y="9764"/>
                  </a:lnTo>
                  <a:lnTo>
                    <a:pt x="37332" y="9596"/>
                  </a:lnTo>
                  <a:lnTo>
                    <a:pt x="37647" y="9617"/>
                  </a:lnTo>
                  <a:lnTo>
                    <a:pt x="37942" y="9680"/>
                  </a:lnTo>
                  <a:lnTo>
                    <a:pt x="38258" y="9786"/>
                  </a:lnTo>
                  <a:lnTo>
                    <a:pt x="38552" y="9891"/>
                  </a:lnTo>
                  <a:lnTo>
                    <a:pt x="38826" y="10038"/>
                  </a:lnTo>
                  <a:lnTo>
                    <a:pt x="39120" y="10206"/>
                  </a:lnTo>
                  <a:lnTo>
                    <a:pt x="39394" y="10417"/>
                  </a:lnTo>
                  <a:lnTo>
                    <a:pt x="39668" y="10627"/>
                  </a:lnTo>
                  <a:lnTo>
                    <a:pt x="39731" y="10669"/>
                  </a:lnTo>
                  <a:lnTo>
                    <a:pt x="39836" y="10669"/>
                  </a:lnTo>
                  <a:lnTo>
                    <a:pt x="39899" y="10627"/>
                  </a:lnTo>
                  <a:lnTo>
                    <a:pt x="39941" y="10606"/>
                  </a:lnTo>
                  <a:lnTo>
                    <a:pt x="39962" y="10543"/>
                  </a:lnTo>
                  <a:lnTo>
                    <a:pt x="39962" y="10480"/>
                  </a:lnTo>
                  <a:lnTo>
                    <a:pt x="39941" y="10417"/>
                  </a:lnTo>
                  <a:lnTo>
                    <a:pt x="39752" y="10164"/>
                  </a:lnTo>
                  <a:lnTo>
                    <a:pt x="39541" y="9933"/>
                  </a:lnTo>
                  <a:lnTo>
                    <a:pt x="39331" y="9701"/>
                  </a:lnTo>
                  <a:lnTo>
                    <a:pt x="39099" y="9512"/>
                  </a:lnTo>
                  <a:lnTo>
                    <a:pt x="38847" y="9323"/>
                  </a:lnTo>
                  <a:lnTo>
                    <a:pt x="38573" y="9154"/>
                  </a:lnTo>
                  <a:lnTo>
                    <a:pt x="38300" y="9007"/>
                  </a:lnTo>
                  <a:lnTo>
                    <a:pt x="38026" y="8902"/>
                  </a:lnTo>
                  <a:lnTo>
                    <a:pt x="37732" y="8818"/>
                  </a:lnTo>
                  <a:lnTo>
                    <a:pt x="37437" y="8754"/>
                  </a:lnTo>
                  <a:lnTo>
                    <a:pt x="37121" y="8712"/>
                  </a:lnTo>
                  <a:lnTo>
                    <a:pt x="36827" y="8712"/>
                  </a:lnTo>
                  <a:lnTo>
                    <a:pt x="36511" y="8754"/>
                  </a:lnTo>
                  <a:lnTo>
                    <a:pt x="36195" y="8818"/>
                  </a:lnTo>
                  <a:lnTo>
                    <a:pt x="35901" y="8923"/>
                  </a:lnTo>
                  <a:lnTo>
                    <a:pt x="35606" y="9049"/>
                  </a:lnTo>
                  <a:lnTo>
                    <a:pt x="35270" y="9238"/>
                  </a:lnTo>
                  <a:lnTo>
                    <a:pt x="34870" y="9491"/>
                  </a:lnTo>
                  <a:lnTo>
                    <a:pt x="34470" y="9786"/>
                  </a:lnTo>
                  <a:lnTo>
                    <a:pt x="34091" y="10143"/>
                  </a:lnTo>
                  <a:lnTo>
                    <a:pt x="33902" y="10333"/>
                  </a:lnTo>
                  <a:lnTo>
                    <a:pt x="33733" y="10522"/>
                  </a:lnTo>
                  <a:lnTo>
                    <a:pt x="33565" y="10711"/>
                  </a:lnTo>
                  <a:lnTo>
                    <a:pt x="33439" y="10922"/>
                  </a:lnTo>
                  <a:lnTo>
                    <a:pt x="33334" y="11111"/>
                  </a:lnTo>
                  <a:lnTo>
                    <a:pt x="33249" y="11322"/>
                  </a:lnTo>
                  <a:lnTo>
                    <a:pt x="33186" y="11532"/>
                  </a:lnTo>
                  <a:lnTo>
                    <a:pt x="33186" y="11743"/>
                  </a:lnTo>
                  <a:lnTo>
                    <a:pt x="32534" y="11111"/>
                  </a:lnTo>
                  <a:lnTo>
                    <a:pt x="32555" y="10838"/>
                  </a:lnTo>
                  <a:lnTo>
                    <a:pt x="32576" y="10543"/>
                  </a:lnTo>
                  <a:lnTo>
                    <a:pt x="32618" y="10270"/>
                  </a:lnTo>
                  <a:lnTo>
                    <a:pt x="32681" y="9996"/>
                  </a:lnTo>
                  <a:lnTo>
                    <a:pt x="32765" y="9743"/>
                  </a:lnTo>
                  <a:lnTo>
                    <a:pt x="32871" y="9470"/>
                  </a:lnTo>
                  <a:lnTo>
                    <a:pt x="32997" y="9217"/>
                  </a:lnTo>
                  <a:lnTo>
                    <a:pt x="33144" y="8986"/>
                  </a:lnTo>
                  <a:lnTo>
                    <a:pt x="33291" y="8733"/>
                  </a:lnTo>
                  <a:lnTo>
                    <a:pt x="33460" y="8523"/>
                  </a:lnTo>
                  <a:lnTo>
                    <a:pt x="33649" y="8291"/>
                  </a:lnTo>
                  <a:lnTo>
                    <a:pt x="33839" y="8081"/>
                  </a:lnTo>
                  <a:lnTo>
                    <a:pt x="34049" y="7892"/>
                  </a:lnTo>
                  <a:lnTo>
                    <a:pt x="34259" y="7723"/>
                  </a:lnTo>
                  <a:lnTo>
                    <a:pt x="34491" y="7534"/>
                  </a:lnTo>
                  <a:lnTo>
                    <a:pt x="34743" y="7387"/>
                  </a:lnTo>
                  <a:lnTo>
                    <a:pt x="34996" y="7239"/>
                  </a:lnTo>
                  <a:lnTo>
                    <a:pt x="35249" y="7113"/>
                  </a:lnTo>
                  <a:lnTo>
                    <a:pt x="35501" y="6987"/>
                  </a:lnTo>
                  <a:lnTo>
                    <a:pt x="35775" y="6903"/>
                  </a:lnTo>
                  <a:lnTo>
                    <a:pt x="36048" y="6818"/>
                  </a:lnTo>
                  <a:lnTo>
                    <a:pt x="36322" y="6755"/>
                  </a:lnTo>
                  <a:lnTo>
                    <a:pt x="36595" y="6692"/>
                  </a:lnTo>
                  <a:lnTo>
                    <a:pt x="36890" y="6671"/>
                  </a:lnTo>
                  <a:lnTo>
                    <a:pt x="37163" y="6650"/>
                  </a:lnTo>
                  <a:close/>
                  <a:moveTo>
                    <a:pt x="13153" y="5914"/>
                  </a:moveTo>
                  <a:lnTo>
                    <a:pt x="13448" y="5935"/>
                  </a:lnTo>
                  <a:lnTo>
                    <a:pt x="13721" y="5977"/>
                  </a:lnTo>
                  <a:lnTo>
                    <a:pt x="13995" y="6040"/>
                  </a:lnTo>
                  <a:lnTo>
                    <a:pt x="14268" y="6103"/>
                  </a:lnTo>
                  <a:lnTo>
                    <a:pt x="14500" y="6187"/>
                  </a:lnTo>
                  <a:lnTo>
                    <a:pt x="14731" y="6292"/>
                  </a:lnTo>
                  <a:lnTo>
                    <a:pt x="14942" y="6398"/>
                  </a:lnTo>
                  <a:lnTo>
                    <a:pt x="15152" y="6524"/>
                  </a:lnTo>
                  <a:lnTo>
                    <a:pt x="15342" y="6650"/>
                  </a:lnTo>
                  <a:lnTo>
                    <a:pt x="15531" y="6797"/>
                  </a:lnTo>
                  <a:lnTo>
                    <a:pt x="15699" y="6945"/>
                  </a:lnTo>
                  <a:lnTo>
                    <a:pt x="15847" y="7113"/>
                  </a:lnTo>
                  <a:lnTo>
                    <a:pt x="15973" y="7302"/>
                  </a:lnTo>
                  <a:lnTo>
                    <a:pt x="16099" y="7471"/>
                  </a:lnTo>
                  <a:lnTo>
                    <a:pt x="16225" y="7660"/>
                  </a:lnTo>
                  <a:lnTo>
                    <a:pt x="16309" y="7871"/>
                  </a:lnTo>
                  <a:lnTo>
                    <a:pt x="16394" y="8060"/>
                  </a:lnTo>
                  <a:lnTo>
                    <a:pt x="16478" y="8270"/>
                  </a:lnTo>
                  <a:lnTo>
                    <a:pt x="16541" y="8502"/>
                  </a:lnTo>
                  <a:lnTo>
                    <a:pt x="16583" y="8712"/>
                  </a:lnTo>
                  <a:lnTo>
                    <a:pt x="16625" y="8944"/>
                  </a:lnTo>
                  <a:lnTo>
                    <a:pt x="16646" y="9175"/>
                  </a:lnTo>
                  <a:lnTo>
                    <a:pt x="16646" y="9407"/>
                  </a:lnTo>
                  <a:lnTo>
                    <a:pt x="16646" y="9638"/>
                  </a:lnTo>
                  <a:lnTo>
                    <a:pt x="16625" y="9870"/>
                  </a:lnTo>
                  <a:lnTo>
                    <a:pt x="16604" y="10101"/>
                  </a:lnTo>
                  <a:lnTo>
                    <a:pt x="16499" y="10585"/>
                  </a:lnTo>
                  <a:lnTo>
                    <a:pt x="16352" y="11069"/>
                  </a:lnTo>
                  <a:lnTo>
                    <a:pt x="16141" y="11532"/>
                  </a:lnTo>
                  <a:lnTo>
                    <a:pt x="15257" y="12100"/>
                  </a:lnTo>
                  <a:lnTo>
                    <a:pt x="14352" y="12690"/>
                  </a:lnTo>
                  <a:lnTo>
                    <a:pt x="14479" y="12332"/>
                  </a:lnTo>
                  <a:lnTo>
                    <a:pt x="14584" y="11974"/>
                  </a:lnTo>
                  <a:lnTo>
                    <a:pt x="14626" y="11595"/>
                  </a:lnTo>
                  <a:lnTo>
                    <a:pt x="14626" y="11406"/>
                  </a:lnTo>
                  <a:lnTo>
                    <a:pt x="14605" y="11216"/>
                  </a:lnTo>
                  <a:lnTo>
                    <a:pt x="14605" y="10901"/>
                  </a:lnTo>
                  <a:lnTo>
                    <a:pt x="14563" y="10606"/>
                  </a:lnTo>
                  <a:lnTo>
                    <a:pt x="14479" y="10291"/>
                  </a:lnTo>
                  <a:lnTo>
                    <a:pt x="14374" y="9996"/>
                  </a:lnTo>
                  <a:lnTo>
                    <a:pt x="14247" y="9701"/>
                  </a:lnTo>
                  <a:lnTo>
                    <a:pt x="14079" y="9428"/>
                  </a:lnTo>
                  <a:lnTo>
                    <a:pt x="13890" y="9175"/>
                  </a:lnTo>
                  <a:lnTo>
                    <a:pt x="13679" y="8944"/>
                  </a:lnTo>
                  <a:lnTo>
                    <a:pt x="13448" y="8712"/>
                  </a:lnTo>
                  <a:lnTo>
                    <a:pt x="13195" y="8544"/>
                  </a:lnTo>
                  <a:lnTo>
                    <a:pt x="12922" y="8376"/>
                  </a:lnTo>
                  <a:lnTo>
                    <a:pt x="12648" y="8249"/>
                  </a:lnTo>
                  <a:lnTo>
                    <a:pt x="12332" y="8165"/>
                  </a:lnTo>
                  <a:lnTo>
                    <a:pt x="12038" y="8123"/>
                  </a:lnTo>
                  <a:lnTo>
                    <a:pt x="11701" y="8123"/>
                  </a:lnTo>
                  <a:lnTo>
                    <a:pt x="11385" y="8144"/>
                  </a:lnTo>
                  <a:lnTo>
                    <a:pt x="11280" y="8186"/>
                  </a:lnTo>
                  <a:lnTo>
                    <a:pt x="11217" y="8249"/>
                  </a:lnTo>
                  <a:lnTo>
                    <a:pt x="11175" y="8334"/>
                  </a:lnTo>
                  <a:lnTo>
                    <a:pt x="11175" y="8418"/>
                  </a:lnTo>
                  <a:lnTo>
                    <a:pt x="11196" y="8523"/>
                  </a:lnTo>
                  <a:lnTo>
                    <a:pt x="11238" y="8607"/>
                  </a:lnTo>
                  <a:lnTo>
                    <a:pt x="11301" y="8670"/>
                  </a:lnTo>
                  <a:lnTo>
                    <a:pt x="11385" y="8712"/>
                  </a:lnTo>
                  <a:lnTo>
                    <a:pt x="11427" y="8754"/>
                  </a:lnTo>
                  <a:lnTo>
                    <a:pt x="11785" y="9007"/>
                  </a:lnTo>
                  <a:lnTo>
                    <a:pt x="12164" y="9217"/>
                  </a:lnTo>
                  <a:lnTo>
                    <a:pt x="12543" y="9470"/>
                  </a:lnTo>
                  <a:lnTo>
                    <a:pt x="12900" y="9701"/>
                  </a:lnTo>
                  <a:lnTo>
                    <a:pt x="12669" y="9659"/>
                  </a:lnTo>
                  <a:lnTo>
                    <a:pt x="12416" y="9617"/>
                  </a:lnTo>
                  <a:lnTo>
                    <a:pt x="11932" y="9617"/>
                  </a:lnTo>
                  <a:lnTo>
                    <a:pt x="11680" y="9638"/>
                  </a:lnTo>
                  <a:lnTo>
                    <a:pt x="11427" y="9680"/>
                  </a:lnTo>
                  <a:lnTo>
                    <a:pt x="11175" y="9743"/>
                  </a:lnTo>
                  <a:lnTo>
                    <a:pt x="10922" y="9828"/>
                  </a:lnTo>
                  <a:lnTo>
                    <a:pt x="10691" y="9912"/>
                  </a:lnTo>
                  <a:lnTo>
                    <a:pt x="10459" y="10017"/>
                  </a:lnTo>
                  <a:lnTo>
                    <a:pt x="10249" y="10143"/>
                  </a:lnTo>
                  <a:lnTo>
                    <a:pt x="10018" y="10291"/>
                  </a:lnTo>
                  <a:lnTo>
                    <a:pt x="9828" y="10438"/>
                  </a:lnTo>
                  <a:lnTo>
                    <a:pt x="9639" y="10585"/>
                  </a:lnTo>
                  <a:lnTo>
                    <a:pt x="9470" y="10754"/>
                  </a:lnTo>
                  <a:lnTo>
                    <a:pt x="9323" y="10943"/>
                  </a:lnTo>
                  <a:lnTo>
                    <a:pt x="9281" y="11006"/>
                  </a:lnTo>
                  <a:lnTo>
                    <a:pt x="9260" y="11090"/>
                  </a:lnTo>
                  <a:lnTo>
                    <a:pt x="9281" y="11174"/>
                  </a:lnTo>
                  <a:lnTo>
                    <a:pt x="9323" y="11259"/>
                  </a:lnTo>
                  <a:lnTo>
                    <a:pt x="9365" y="11322"/>
                  </a:lnTo>
                  <a:lnTo>
                    <a:pt x="9428" y="11343"/>
                  </a:lnTo>
                  <a:lnTo>
                    <a:pt x="9512" y="11343"/>
                  </a:lnTo>
                  <a:lnTo>
                    <a:pt x="9597" y="11301"/>
                  </a:lnTo>
                  <a:lnTo>
                    <a:pt x="10060" y="11006"/>
                  </a:lnTo>
                  <a:lnTo>
                    <a:pt x="10565" y="10732"/>
                  </a:lnTo>
                  <a:lnTo>
                    <a:pt x="10838" y="10606"/>
                  </a:lnTo>
                  <a:lnTo>
                    <a:pt x="11112" y="10501"/>
                  </a:lnTo>
                  <a:lnTo>
                    <a:pt x="11385" y="10396"/>
                  </a:lnTo>
                  <a:lnTo>
                    <a:pt x="11659" y="10333"/>
                  </a:lnTo>
                  <a:lnTo>
                    <a:pt x="11364" y="10480"/>
                  </a:lnTo>
                  <a:lnTo>
                    <a:pt x="11070" y="10669"/>
                  </a:lnTo>
                  <a:lnTo>
                    <a:pt x="10775" y="10901"/>
                  </a:lnTo>
                  <a:lnTo>
                    <a:pt x="10523" y="11132"/>
                  </a:lnTo>
                  <a:lnTo>
                    <a:pt x="10270" y="11364"/>
                  </a:lnTo>
                  <a:lnTo>
                    <a:pt x="10060" y="11616"/>
                  </a:lnTo>
                  <a:lnTo>
                    <a:pt x="9870" y="11869"/>
                  </a:lnTo>
                  <a:lnTo>
                    <a:pt x="9702" y="12121"/>
                  </a:lnTo>
                  <a:lnTo>
                    <a:pt x="9597" y="12332"/>
                  </a:lnTo>
                  <a:lnTo>
                    <a:pt x="9491" y="12542"/>
                  </a:lnTo>
                  <a:lnTo>
                    <a:pt x="9407" y="12795"/>
                  </a:lnTo>
                  <a:lnTo>
                    <a:pt x="9344" y="13026"/>
                  </a:lnTo>
                  <a:lnTo>
                    <a:pt x="9281" y="13300"/>
                  </a:lnTo>
                  <a:lnTo>
                    <a:pt x="9260" y="13552"/>
                  </a:lnTo>
                  <a:lnTo>
                    <a:pt x="9239" y="13805"/>
                  </a:lnTo>
                  <a:lnTo>
                    <a:pt x="9239" y="14078"/>
                  </a:lnTo>
                  <a:lnTo>
                    <a:pt x="9239" y="14331"/>
                  </a:lnTo>
                  <a:lnTo>
                    <a:pt x="9281" y="14583"/>
                  </a:lnTo>
                  <a:lnTo>
                    <a:pt x="9344" y="14836"/>
                  </a:lnTo>
                  <a:lnTo>
                    <a:pt x="9428" y="15067"/>
                  </a:lnTo>
                  <a:lnTo>
                    <a:pt x="9534" y="15299"/>
                  </a:lnTo>
                  <a:lnTo>
                    <a:pt x="9660" y="15509"/>
                  </a:lnTo>
                  <a:lnTo>
                    <a:pt x="9807" y="15699"/>
                  </a:lnTo>
                  <a:lnTo>
                    <a:pt x="9975" y="15867"/>
                  </a:lnTo>
                  <a:lnTo>
                    <a:pt x="8986" y="16688"/>
                  </a:lnTo>
                  <a:lnTo>
                    <a:pt x="7997" y="17572"/>
                  </a:lnTo>
                  <a:lnTo>
                    <a:pt x="7976" y="17529"/>
                  </a:lnTo>
                  <a:lnTo>
                    <a:pt x="7640" y="17003"/>
                  </a:lnTo>
                  <a:lnTo>
                    <a:pt x="7282" y="16498"/>
                  </a:lnTo>
                  <a:lnTo>
                    <a:pt x="6924" y="15993"/>
                  </a:lnTo>
                  <a:lnTo>
                    <a:pt x="6609" y="15488"/>
                  </a:lnTo>
                  <a:lnTo>
                    <a:pt x="6482" y="15236"/>
                  </a:lnTo>
                  <a:lnTo>
                    <a:pt x="6356" y="14962"/>
                  </a:lnTo>
                  <a:lnTo>
                    <a:pt x="6251" y="14689"/>
                  </a:lnTo>
                  <a:lnTo>
                    <a:pt x="6167" y="14415"/>
                  </a:lnTo>
                  <a:lnTo>
                    <a:pt x="6103" y="14099"/>
                  </a:lnTo>
                  <a:lnTo>
                    <a:pt x="6082" y="13784"/>
                  </a:lnTo>
                  <a:lnTo>
                    <a:pt x="6082" y="13468"/>
                  </a:lnTo>
                  <a:lnTo>
                    <a:pt x="6103" y="13110"/>
                  </a:lnTo>
                  <a:lnTo>
                    <a:pt x="6209" y="12500"/>
                  </a:lnTo>
                  <a:lnTo>
                    <a:pt x="6356" y="11911"/>
                  </a:lnTo>
                  <a:lnTo>
                    <a:pt x="6545" y="11322"/>
                  </a:lnTo>
                  <a:lnTo>
                    <a:pt x="6798" y="10732"/>
                  </a:lnTo>
                  <a:lnTo>
                    <a:pt x="7071" y="10185"/>
                  </a:lnTo>
                  <a:lnTo>
                    <a:pt x="7387" y="9659"/>
                  </a:lnTo>
                  <a:lnTo>
                    <a:pt x="7766" y="9154"/>
                  </a:lnTo>
                  <a:lnTo>
                    <a:pt x="7955" y="8923"/>
                  </a:lnTo>
                  <a:lnTo>
                    <a:pt x="8166" y="8691"/>
                  </a:lnTo>
                  <a:lnTo>
                    <a:pt x="8650" y="8207"/>
                  </a:lnTo>
                  <a:lnTo>
                    <a:pt x="9176" y="7702"/>
                  </a:lnTo>
                  <a:lnTo>
                    <a:pt x="9470" y="7471"/>
                  </a:lnTo>
                  <a:lnTo>
                    <a:pt x="9765" y="7218"/>
                  </a:lnTo>
                  <a:lnTo>
                    <a:pt x="10081" y="7008"/>
                  </a:lnTo>
                  <a:lnTo>
                    <a:pt x="10396" y="6797"/>
                  </a:lnTo>
                  <a:lnTo>
                    <a:pt x="10733" y="6587"/>
                  </a:lnTo>
                  <a:lnTo>
                    <a:pt x="11049" y="6419"/>
                  </a:lnTo>
                  <a:lnTo>
                    <a:pt x="11406" y="6250"/>
                  </a:lnTo>
                  <a:lnTo>
                    <a:pt x="11743" y="6124"/>
                  </a:lnTo>
                  <a:lnTo>
                    <a:pt x="12101" y="6019"/>
                  </a:lnTo>
                  <a:lnTo>
                    <a:pt x="12438" y="5956"/>
                  </a:lnTo>
                  <a:lnTo>
                    <a:pt x="12795" y="5914"/>
                  </a:lnTo>
                  <a:close/>
                  <a:moveTo>
                    <a:pt x="17362" y="11827"/>
                  </a:moveTo>
                  <a:lnTo>
                    <a:pt x="17551" y="11848"/>
                  </a:lnTo>
                  <a:lnTo>
                    <a:pt x="17719" y="11869"/>
                  </a:lnTo>
                  <a:lnTo>
                    <a:pt x="17888" y="11932"/>
                  </a:lnTo>
                  <a:lnTo>
                    <a:pt x="18035" y="11995"/>
                  </a:lnTo>
                  <a:lnTo>
                    <a:pt x="18182" y="12100"/>
                  </a:lnTo>
                  <a:lnTo>
                    <a:pt x="18330" y="12206"/>
                  </a:lnTo>
                  <a:lnTo>
                    <a:pt x="18456" y="12353"/>
                  </a:lnTo>
                  <a:lnTo>
                    <a:pt x="18561" y="12521"/>
                  </a:lnTo>
                  <a:lnTo>
                    <a:pt x="18666" y="12711"/>
                  </a:lnTo>
                  <a:lnTo>
                    <a:pt x="18751" y="12921"/>
                  </a:lnTo>
                  <a:lnTo>
                    <a:pt x="18835" y="13152"/>
                  </a:lnTo>
                  <a:lnTo>
                    <a:pt x="18898" y="13405"/>
                  </a:lnTo>
                  <a:lnTo>
                    <a:pt x="18961" y="13700"/>
                  </a:lnTo>
                  <a:lnTo>
                    <a:pt x="18940" y="14057"/>
                  </a:lnTo>
                  <a:lnTo>
                    <a:pt x="18877" y="14415"/>
                  </a:lnTo>
                  <a:lnTo>
                    <a:pt x="18814" y="14773"/>
                  </a:lnTo>
                  <a:lnTo>
                    <a:pt x="18708" y="15131"/>
                  </a:lnTo>
                  <a:lnTo>
                    <a:pt x="18498" y="15657"/>
                  </a:lnTo>
                  <a:lnTo>
                    <a:pt x="18288" y="16183"/>
                  </a:lnTo>
                  <a:lnTo>
                    <a:pt x="18035" y="16688"/>
                  </a:lnTo>
                  <a:lnTo>
                    <a:pt x="17888" y="16940"/>
                  </a:lnTo>
                  <a:lnTo>
                    <a:pt x="17740" y="17172"/>
                  </a:lnTo>
                  <a:lnTo>
                    <a:pt x="17425" y="17635"/>
                  </a:lnTo>
                  <a:lnTo>
                    <a:pt x="17067" y="18098"/>
                  </a:lnTo>
                  <a:lnTo>
                    <a:pt x="16709" y="18561"/>
                  </a:lnTo>
                  <a:lnTo>
                    <a:pt x="16309" y="18981"/>
                  </a:lnTo>
                  <a:lnTo>
                    <a:pt x="15910" y="19402"/>
                  </a:lnTo>
                  <a:lnTo>
                    <a:pt x="15468" y="19781"/>
                  </a:lnTo>
                  <a:lnTo>
                    <a:pt x="15026" y="20160"/>
                  </a:lnTo>
                  <a:lnTo>
                    <a:pt x="14563" y="20476"/>
                  </a:lnTo>
                  <a:lnTo>
                    <a:pt x="14163" y="20707"/>
                  </a:lnTo>
                  <a:lnTo>
                    <a:pt x="13721" y="20917"/>
                  </a:lnTo>
                  <a:lnTo>
                    <a:pt x="13216" y="21107"/>
                  </a:lnTo>
                  <a:lnTo>
                    <a:pt x="12690" y="21275"/>
                  </a:lnTo>
                  <a:lnTo>
                    <a:pt x="12122" y="21423"/>
                  </a:lnTo>
                  <a:lnTo>
                    <a:pt x="11554" y="21528"/>
                  </a:lnTo>
                  <a:lnTo>
                    <a:pt x="10964" y="21612"/>
                  </a:lnTo>
                  <a:lnTo>
                    <a:pt x="10375" y="21633"/>
                  </a:lnTo>
                  <a:lnTo>
                    <a:pt x="10081" y="21633"/>
                  </a:lnTo>
                  <a:lnTo>
                    <a:pt x="9786" y="21612"/>
                  </a:lnTo>
                  <a:lnTo>
                    <a:pt x="9512" y="21570"/>
                  </a:lnTo>
                  <a:lnTo>
                    <a:pt x="9239" y="21528"/>
                  </a:lnTo>
                  <a:lnTo>
                    <a:pt x="8965" y="21465"/>
                  </a:lnTo>
                  <a:lnTo>
                    <a:pt x="8713" y="21380"/>
                  </a:lnTo>
                  <a:lnTo>
                    <a:pt x="8460" y="21296"/>
                  </a:lnTo>
                  <a:lnTo>
                    <a:pt x="8229" y="21170"/>
                  </a:lnTo>
                  <a:lnTo>
                    <a:pt x="7997" y="21044"/>
                  </a:lnTo>
                  <a:lnTo>
                    <a:pt x="7766" y="20896"/>
                  </a:lnTo>
                  <a:lnTo>
                    <a:pt x="7577" y="20728"/>
                  </a:lnTo>
                  <a:lnTo>
                    <a:pt x="7387" y="20539"/>
                  </a:lnTo>
                  <a:lnTo>
                    <a:pt x="7219" y="20349"/>
                  </a:lnTo>
                  <a:lnTo>
                    <a:pt x="7071" y="20118"/>
                  </a:lnTo>
                  <a:lnTo>
                    <a:pt x="6945" y="19865"/>
                  </a:lnTo>
                  <a:lnTo>
                    <a:pt x="6819" y="19592"/>
                  </a:lnTo>
                  <a:lnTo>
                    <a:pt x="7261" y="19129"/>
                  </a:lnTo>
                  <a:lnTo>
                    <a:pt x="7724" y="18687"/>
                  </a:lnTo>
                  <a:lnTo>
                    <a:pt x="8187" y="18245"/>
                  </a:lnTo>
                  <a:lnTo>
                    <a:pt x="8671" y="17824"/>
                  </a:lnTo>
                  <a:lnTo>
                    <a:pt x="9639" y="16982"/>
                  </a:lnTo>
                  <a:lnTo>
                    <a:pt x="10649" y="16162"/>
                  </a:lnTo>
                  <a:lnTo>
                    <a:pt x="10712" y="16141"/>
                  </a:lnTo>
                  <a:lnTo>
                    <a:pt x="10754" y="16120"/>
                  </a:lnTo>
                  <a:lnTo>
                    <a:pt x="10838" y="16014"/>
                  </a:lnTo>
                  <a:lnTo>
                    <a:pt x="11554" y="15488"/>
                  </a:lnTo>
                  <a:lnTo>
                    <a:pt x="12269" y="14962"/>
                  </a:lnTo>
                  <a:lnTo>
                    <a:pt x="13742" y="13931"/>
                  </a:lnTo>
                  <a:lnTo>
                    <a:pt x="15215" y="12921"/>
                  </a:lnTo>
                  <a:lnTo>
                    <a:pt x="16730" y="11953"/>
                  </a:lnTo>
                  <a:lnTo>
                    <a:pt x="16941" y="11890"/>
                  </a:lnTo>
                  <a:lnTo>
                    <a:pt x="17151" y="11848"/>
                  </a:lnTo>
                  <a:lnTo>
                    <a:pt x="17362" y="11827"/>
                  </a:lnTo>
                  <a:close/>
                  <a:moveTo>
                    <a:pt x="20750" y="947"/>
                  </a:moveTo>
                  <a:lnTo>
                    <a:pt x="21128" y="1179"/>
                  </a:lnTo>
                  <a:lnTo>
                    <a:pt x="21486" y="1410"/>
                  </a:lnTo>
                  <a:lnTo>
                    <a:pt x="21823" y="1684"/>
                  </a:lnTo>
                  <a:lnTo>
                    <a:pt x="22139" y="1957"/>
                  </a:lnTo>
                  <a:lnTo>
                    <a:pt x="22433" y="2273"/>
                  </a:lnTo>
                  <a:lnTo>
                    <a:pt x="22728" y="2589"/>
                  </a:lnTo>
                  <a:lnTo>
                    <a:pt x="23001" y="2925"/>
                  </a:lnTo>
                  <a:lnTo>
                    <a:pt x="23275" y="3283"/>
                  </a:lnTo>
                  <a:lnTo>
                    <a:pt x="23780" y="3999"/>
                  </a:lnTo>
                  <a:lnTo>
                    <a:pt x="24264" y="4756"/>
                  </a:lnTo>
                  <a:lnTo>
                    <a:pt x="24727" y="5493"/>
                  </a:lnTo>
                  <a:lnTo>
                    <a:pt x="25211" y="6187"/>
                  </a:lnTo>
                  <a:lnTo>
                    <a:pt x="25253" y="6250"/>
                  </a:lnTo>
                  <a:lnTo>
                    <a:pt x="25316" y="6271"/>
                  </a:lnTo>
                  <a:lnTo>
                    <a:pt x="25400" y="6292"/>
                  </a:lnTo>
                  <a:lnTo>
                    <a:pt x="25442" y="6271"/>
                  </a:lnTo>
                  <a:lnTo>
                    <a:pt x="25505" y="6229"/>
                  </a:lnTo>
                  <a:lnTo>
                    <a:pt x="25548" y="6187"/>
                  </a:lnTo>
                  <a:lnTo>
                    <a:pt x="25569" y="6124"/>
                  </a:lnTo>
                  <a:lnTo>
                    <a:pt x="25569" y="6061"/>
                  </a:lnTo>
                  <a:lnTo>
                    <a:pt x="25548" y="5998"/>
                  </a:lnTo>
                  <a:lnTo>
                    <a:pt x="25737" y="5724"/>
                  </a:lnTo>
                  <a:lnTo>
                    <a:pt x="25884" y="5430"/>
                  </a:lnTo>
                  <a:lnTo>
                    <a:pt x="26032" y="5135"/>
                  </a:lnTo>
                  <a:lnTo>
                    <a:pt x="26137" y="4840"/>
                  </a:lnTo>
                  <a:lnTo>
                    <a:pt x="26200" y="4546"/>
                  </a:lnTo>
                  <a:lnTo>
                    <a:pt x="26263" y="4251"/>
                  </a:lnTo>
                  <a:lnTo>
                    <a:pt x="26305" y="3935"/>
                  </a:lnTo>
                  <a:lnTo>
                    <a:pt x="26326" y="3641"/>
                  </a:lnTo>
                  <a:lnTo>
                    <a:pt x="26347" y="3325"/>
                  </a:lnTo>
                  <a:lnTo>
                    <a:pt x="26326" y="3010"/>
                  </a:lnTo>
                  <a:lnTo>
                    <a:pt x="26263" y="2378"/>
                  </a:lnTo>
                  <a:lnTo>
                    <a:pt x="26179" y="1768"/>
                  </a:lnTo>
                  <a:lnTo>
                    <a:pt x="26053" y="1137"/>
                  </a:lnTo>
                  <a:lnTo>
                    <a:pt x="26263" y="1284"/>
                  </a:lnTo>
                  <a:lnTo>
                    <a:pt x="26473" y="1473"/>
                  </a:lnTo>
                  <a:lnTo>
                    <a:pt x="26873" y="1831"/>
                  </a:lnTo>
                  <a:lnTo>
                    <a:pt x="27252" y="2231"/>
                  </a:lnTo>
                  <a:lnTo>
                    <a:pt x="27589" y="2673"/>
                  </a:lnTo>
                  <a:lnTo>
                    <a:pt x="27904" y="3115"/>
                  </a:lnTo>
                  <a:lnTo>
                    <a:pt x="28199" y="3578"/>
                  </a:lnTo>
                  <a:lnTo>
                    <a:pt x="28494" y="4062"/>
                  </a:lnTo>
                  <a:lnTo>
                    <a:pt x="28767" y="4567"/>
                  </a:lnTo>
                  <a:lnTo>
                    <a:pt x="28893" y="4819"/>
                  </a:lnTo>
                  <a:lnTo>
                    <a:pt x="29020" y="5072"/>
                  </a:lnTo>
                  <a:lnTo>
                    <a:pt x="29209" y="5577"/>
                  </a:lnTo>
                  <a:lnTo>
                    <a:pt x="29377" y="6103"/>
                  </a:lnTo>
                  <a:lnTo>
                    <a:pt x="29525" y="6608"/>
                  </a:lnTo>
                  <a:lnTo>
                    <a:pt x="29777" y="7660"/>
                  </a:lnTo>
                  <a:lnTo>
                    <a:pt x="29903" y="8186"/>
                  </a:lnTo>
                  <a:lnTo>
                    <a:pt x="30030" y="8733"/>
                  </a:lnTo>
                  <a:lnTo>
                    <a:pt x="28052" y="6839"/>
                  </a:lnTo>
                  <a:lnTo>
                    <a:pt x="27968" y="6839"/>
                  </a:lnTo>
                  <a:lnTo>
                    <a:pt x="27946" y="6882"/>
                  </a:lnTo>
                  <a:lnTo>
                    <a:pt x="27968" y="6924"/>
                  </a:lnTo>
                  <a:lnTo>
                    <a:pt x="30198" y="9238"/>
                  </a:lnTo>
                  <a:lnTo>
                    <a:pt x="30219" y="9344"/>
                  </a:lnTo>
                  <a:lnTo>
                    <a:pt x="30261" y="9428"/>
                  </a:lnTo>
                  <a:lnTo>
                    <a:pt x="30324" y="9491"/>
                  </a:lnTo>
                  <a:lnTo>
                    <a:pt x="30409" y="9533"/>
                  </a:lnTo>
                  <a:lnTo>
                    <a:pt x="30472" y="9554"/>
                  </a:lnTo>
                  <a:lnTo>
                    <a:pt x="31419" y="10543"/>
                  </a:lnTo>
                  <a:lnTo>
                    <a:pt x="32345" y="11553"/>
                  </a:lnTo>
                  <a:lnTo>
                    <a:pt x="32366" y="11658"/>
                  </a:lnTo>
                  <a:lnTo>
                    <a:pt x="32387" y="11700"/>
                  </a:lnTo>
                  <a:lnTo>
                    <a:pt x="32429" y="11722"/>
                  </a:lnTo>
                  <a:lnTo>
                    <a:pt x="32492" y="11722"/>
                  </a:lnTo>
                  <a:lnTo>
                    <a:pt x="33439" y="12795"/>
                  </a:lnTo>
                  <a:lnTo>
                    <a:pt x="34344" y="13889"/>
                  </a:lnTo>
                  <a:lnTo>
                    <a:pt x="35249" y="15004"/>
                  </a:lnTo>
                  <a:lnTo>
                    <a:pt x="36090" y="16120"/>
                  </a:lnTo>
                  <a:lnTo>
                    <a:pt x="36511" y="16709"/>
                  </a:lnTo>
                  <a:lnTo>
                    <a:pt x="36911" y="17277"/>
                  </a:lnTo>
                  <a:lnTo>
                    <a:pt x="37290" y="17866"/>
                  </a:lnTo>
                  <a:lnTo>
                    <a:pt x="37668" y="18455"/>
                  </a:lnTo>
                  <a:lnTo>
                    <a:pt x="38026" y="19066"/>
                  </a:lnTo>
                  <a:lnTo>
                    <a:pt x="38384" y="19676"/>
                  </a:lnTo>
                  <a:lnTo>
                    <a:pt x="38721" y="20286"/>
                  </a:lnTo>
                  <a:lnTo>
                    <a:pt x="39036" y="20896"/>
                  </a:lnTo>
                  <a:lnTo>
                    <a:pt x="39331" y="21528"/>
                  </a:lnTo>
                  <a:lnTo>
                    <a:pt x="39604" y="22159"/>
                  </a:lnTo>
                  <a:lnTo>
                    <a:pt x="39857" y="22790"/>
                  </a:lnTo>
                  <a:lnTo>
                    <a:pt x="40110" y="23443"/>
                  </a:lnTo>
                  <a:lnTo>
                    <a:pt x="40320" y="24095"/>
                  </a:lnTo>
                  <a:lnTo>
                    <a:pt x="40509" y="24747"/>
                  </a:lnTo>
                  <a:lnTo>
                    <a:pt x="40699" y="25400"/>
                  </a:lnTo>
                  <a:lnTo>
                    <a:pt x="40846" y="26073"/>
                  </a:lnTo>
                  <a:lnTo>
                    <a:pt x="40972" y="26768"/>
                  </a:lnTo>
                  <a:lnTo>
                    <a:pt x="41078" y="27441"/>
                  </a:lnTo>
                  <a:lnTo>
                    <a:pt x="41141" y="28135"/>
                  </a:lnTo>
                  <a:lnTo>
                    <a:pt x="41204" y="28851"/>
                  </a:lnTo>
                  <a:lnTo>
                    <a:pt x="41225" y="29545"/>
                  </a:lnTo>
                  <a:lnTo>
                    <a:pt x="41204" y="30261"/>
                  </a:lnTo>
                  <a:lnTo>
                    <a:pt x="41183" y="30997"/>
                  </a:lnTo>
                  <a:lnTo>
                    <a:pt x="41099" y="31734"/>
                  </a:lnTo>
                  <a:lnTo>
                    <a:pt x="41035" y="32197"/>
                  </a:lnTo>
                  <a:lnTo>
                    <a:pt x="40972" y="32660"/>
                  </a:lnTo>
                  <a:lnTo>
                    <a:pt x="40867" y="33123"/>
                  </a:lnTo>
                  <a:lnTo>
                    <a:pt x="40741" y="33565"/>
                  </a:lnTo>
                  <a:lnTo>
                    <a:pt x="40615" y="34006"/>
                  </a:lnTo>
                  <a:lnTo>
                    <a:pt x="40467" y="34427"/>
                  </a:lnTo>
                  <a:lnTo>
                    <a:pt x="40299" y="34848"/>
                  </a:lnTo>
                  <a:lnTo>
                    <a:pt x="40131" y="35248"/>
                  </a:lnTo>
                  <a:lnTo>
                    <a:pt x="39920" y="35648"/>
                  </a:lnTo>
                  <a:lnTo>
                    <a:pt x="39731" y="36048"/>
                  </a:lnTo>
                  <a:lnTo>
                    <a:pt x="39499" y="36426"/>
                  </a:lnTo>
                  <a:lnTo>
                    <a:pt x="39268" y="36784"/>
                  </a:lnTo>
                  <a:lnTo>
                    <a:pt x="39015" y="37142"/>
                  </a:lnTo>
                  <a:lnTo>
                    <a:pt x="38742" y="37500"/>
                  </a:lnTo>
                  <a:lnTo>
                    <a:pt x="38468" y="37836"/>
                  </a:lnTo>
                  <a:lnTo>
                    <a:pt x="38174" y="38173"/>
                  </a:lnTo>
                  <a:lnTo>
                    <a:pt x="37879" y="38510"/>
                  </a:lnTo>
                  <a:lnTo>
                    <a:pt x="37563" y="38825"/>
                  </a:lnTo>
                  <a:lnTo>
                    <a:pt x="37248" y="39120"/>
                  </a:lnTo>
                  <a:lnTo>
                    <a:pt x="36911" y="39436"/>
                  </a:lnTo>
                  <a:lnTo>
                    <a:pt x="36553" y="39709"/>
                  </a:lnTo>
                  <a:lnTo>
                    <a:pt x="36216" y="40004"/>
                  </a:lnTo>
                  <a:lnTo>
                    <a:pt x="35459" y="40530"/>
                  </a:lnTo>
                  <a:lnTo>
                    <a:pt x="34701" y="41035"/>
                  </a:lnTo>
                  <a:lnTo>
                    <a:pt x="33902" y="41498"/>
                  </a:lnTo>
                  <a:lnTo>
                    <a:pt x="33060" y="41940"/>
                  </a:lnTo>
                  <a:lnTo>
                    <a:pt x="32197" y="42340"/>
                  </a:lnTo>
                  <a:lnTo>
                    <a:pt x="31334" y="42718"/>
                  </a:lnTo>
                  <a:lnTo>
                    <a:pt x="30430" y="43055"/>
                  </a:lnTo>
                  <a:lnTo>
                    <a:pt x="29504" y="43350"/>
                  </a:lnTo>
                  <a:lnTo>
                    <a:pt x="28578" y="43623"/>
                  </a:lnTo>
                  <a:lnTo>
                    <a:pt x="27652" y="43876"/>
                  </a:lnTo>
                  <a:lnTo>
                    <a:pt x="26705" y="44086"/>
                  </a:lnTo>
                  <a:lnTo>
                    <a:pt x="25758" y="44276"/>
                  </a:lnTo>
                  <a:lnTo>
                    <a:pt x="24811" y="44444"/>
                  </a:lnTo>
                  <a:lnTo>
                    <a:pt x="23885" y="44570"/>
                  </a:lnTo>
                  <a:lnTo>
                    <a:pt x="22938" y="44675"/>
                  </a:lnTo>
                  <a:lnTo>
                    <a:pt x="22012" y="44760"/>
                  </a:lnTo>
                  <a:lnTo>
                    <a:pt x="21107" y="44802"/>
                  </a:lnTo>
                  <a:lnTo>
                    <a:pt x="20224" y="44823"/>
                  </a:lnTo>
                  <a:lnTo>
                    <a:pt x="19340" y="44823"/>
                  </a:lnTo>
                  <a:lnTo>
                    <a:pt x="18477" y="44802"/>
                  </a:lnTo>
                  <a:lnTo>
                    <a:pt x="17656" y="44739"/>
                  </a:lnTo>
                  <a:lnTo>
                    <a:pt x="16772" y="44654"/>
                  </a:lnTo>
                  <a:lnTo>
                    <a:pt x="15889" y="44528"/>
                  </a:lnTo>
                  <a:lnTo>
                    <a:pt x="15026" y="44360"/>
                  </a:lnTo>
                  <a:lnTo>
                    <a:pt x="14142" y="44170"/>
                  </a:lnTo>
                  <a:lnTo>
                    <a:pt x="13258" y="43960"/>
                  </a:lnTo>
                  <a:lnTo>
                    <a:pt x="12395" y="43686"/>
                  </a:lnTo>
                  <a:lnTo>
                    <a:pt x="11554" y="43392"/>
                  </a:lnTo>
                  <a:lnTo>
                    <a:pt x="10712" y="43076"/>
                  </a:lnTo>
                  <a:lnTo>
                    <a:pt x="9891" y="42718"/>
                  </a:lnTo>
                  <a:lnTo>
                    <a:pt x="9071" y="42319"/>
                  </a:lnTo>
                  <a:lnTo>
                    <a:pt x="8292" y="41898"/>
                  </a:lnTo>
                  <a:lnTo>
                    <a:pt x="7555" y="41456"/>
                  </a:lnTo>
                  <a:lnTo>
                    <a:pt x="6819" y="40972"/>
                  </a:lnTo>
                  <a:lnTo>
                    <a:pt x="6125" y="40446"/>
                  </a:lnTo>
                  <a:lnTo>
                    <a:pt x="5472" y="39920"/>
                  </a:lnTo>
                  <a:lnTo>
                    <a:pt x="4841" y="39351"/>
                  </a:lnTo>
                  <a:lnTo>
                    <a:pt x="4273" y="38741"/>
                  </a:lnTo>
                  <a:lnTo>
                    <a:pt x="3978" y="38426"/>
                  </a:lnTo>
                  <a:lnTo>
                    <a:pt x="3726" y="38110"/>
                  </a:lnTo>
                  <a:lnTo>
                    <a:pt x="3473" y="37794"/>
                  </a:lnTo>
                  <a:lnTo>
                    <a:pt x="3221" y="37458"/>
                  </a:lnTo>
                  <a:lnTo>
                    <a:pt x="2989" y="37121"/>
                  </a:lnTo>
                  <a:lnTo>
                    <a:pt x="2779" y="36763"/>
                  </a:lnTo>
                  <a:lnTo>
                    <a:pt x="2568" y="36426"/>
                  </a:lnTo>
                  <a:lnTo>
                    <a:pt x="2379" y="36069"/>
                  </a:lnTo>
                  <a:lnTo>
                    <a:pt x="2210" y="35690"/>
                  </a:lnTo>
                  <a:lnTo>
                    <a:pt x="2042" y="35311"/>
                  </a:lnTo>
                  <a:lnTo>
                    <a:pt x="1895" y="34932"/>
                  </a:lnTo>
                  <a:lnTo>
                    <a:pt x="1769" y="34554"/>
                  </a:lnTo>
                  <a:lnTo>
                    <a:pt x="1642" y="34154"/>
                  </a:lnTo>
                  <a:lnTo>
                    <a:pt x="1537" y="33754"/>
                  </a:lnTo>
                  <a:lnTo>
                    <a:pt x="1453" y="33354"/>
                  </a:lnTo>
                  <a:lnTo>
                    <a:pt x="1369" y="32954"/>
                  </a:lnTo>
                  <a:lnTo>
                    <a:pt x="1327" y="32533"/>
                  </a:lnTo>
                  <a:lnTo>
                    <a:pt x="1285" y="32113"/>
                  </a:lnTo>
                  <a:lnTo>
                    <a:pt x="1264" y="31671"/>
                  </a:lnTo>
                  <a:lnTo>
                    <a:pt x="1264" y="31229"/>
                  </a:lnTo>
                  <a:lnTo>
                    <a:pt x="1264" y="30787"/>
                  </a:lnTo>
                  <a:lnTo>
                    <a:pt x="1306" y="30345"/>
                  </a:lnTo>
                  <a:lnTo>
                    <a:pt x="1348" y="29903"/>
                  </a:lnTo>
                  <a:lnTo>
                    <a:pt x="1411" y="29440"/>
                  </a:lnTo>
                  <a:lnTo>
                    <a:pt x="1495" y="28977"/>
                  </a:lnTo>
                  <a:lnTo>
                    <a:pt x="1621" y="28493"/>
                  </a:lnTo>
                  <a:lnTo>
                    <a:pt x="1748" y="28009"/>
                  </a:lnTo>
                  <a:lnTo>
                    <a:pt x="1895" y="27525"/>
                  </a:lnTo>
                  <a:lnTo>
                    <a:pt x="2063" y="27041"/>
                  </a:lnTo>
                  <a:lnTo>
                    <a:pt x="2253" y="26557"/>
                  </a:lnTo>
                  <a:lnTo>
                    <a:pt x="2631" y="25652"/>
                  </a:lnTo>
                  <a:lnTo>
                    <a:pt x="3052" y="24789"/>
                  </a:lnTo>
                  <a:lnTo>
                    <a:pt x="3515" y="23948"/>
                  </a:lnTo>
                  <a:lnTo>
                    <a:pt x="3999" y="23148"/>
                  </a:lnTo>
                  <a:lnTo>
                    <a:pt x="4525" y="22369"/>
                  </a:lnTo>
                  <a:lnTo>
                    <a:pt x="5093" y="21612"/>
                  </a:lnTo>
                  <a:lnTo>
                    <a:pt x="5683" y="20875"/>
                  </a:lnTo>
                  <a:lnTo>
                    <a:pt x="6293" y="20181"/>
                  </a:lnTo>
                  <a:lnTo>
                    <a:pt x="6419" y="20412"/>
                  </a:lnTo>
                  <a:lnTo>
                    <a:pt x="6587" y="20644"/>
                  </a:lnTo>
                  <a:lnTo>
                    <a:pt x="6777" y="20875"/>
                  </a:lnTo>
                  <a:lnTo>
                    <a:pt x="6966" y="21065"/>
                  </a:lnTo>
                  <a:lnTo>
                    <a:pt x="7198" y="21254"/>
                  </a:lnTo>
                  <a:lnTo>
                    <a:pt x="7429" y="21423"/>
                  </a:lnTo>
                  <a:lnTo>
                    <a:pt x="7703" y="21570"/>
                  </a:lnTo>
                  <a:lnTo>
                    <a:pt x="7955" y="21717"/>
                  </a:lnTo>
                  <a:lnTo>
                    <a:pt x="8229" y="21843"/>
                  </a:lnTo>
                  <a:lnTo>
                    <a:pt x="8523" y="21949"/>
                  </a:lnTo>
                  <a:lnTo>
                    <a:pt x="8797" y="22054"/>
                  </a:lnTo>
                  <a:lnTo>
                    <a:pt x="9092" y="22138"/>
                  </a:lnTo>
                  <a:lnTo>
                    <a:pt x="9660" y="22264"/>
                  </a:lnTo>
                  <a:lnTo>
                    <a:pt x="10207" y="22348"/>
                  </a:lnTo>
                  <a:lnTo>
                    <a:pt x="10712" y="22391"/>
                  </a:lnTo>
                  <a:lnTo>
                    <a:pt x="11217" y="22391"/>
                  </a:lnTo>
                  <a:lnTo>
                    <a:pt x="11722" y="22348"/>
                  </a:lnTo>
                  <a:lnTo>
                    <a:pt x="12206" y="22264"/>
                  </a:lnTo>
                  <a:lnTo>
                    <a:pt x="12690" y="22138"/>
                  </a:lnTo>
                  <a:lnTo>
                    <a:pt x="13174" y="21970"/>
                  </a:lnTo>
                  <a:lnTo>
                    <a:pt x="13637" y="21780"/>
                  </a:lnTo>
                  <a:lnTo>
                    <a:pt x="14079" y="21549"/>
                  </a:lnTo>
                  <a:lnTo>
                    <a:pt x="14521" y="21296"/>
                  </a:lnTo>
                  <a:lnTo>
                    <a:pt x="14942" y="21023"/>
                  </a:lnTo>
                  <a:lnTo>
                    <a:pt x="15363" y="20728"/>
                  </a:lnTo>
                  <a:lnTo>
                    <a:pt x="15762" y="20391"/>
                  </a:lnTo>
                  <a:lnTo>
                    <a:pt x="16141" y="20055"/>
                  </a:lnTo>
                  <a:lnTo>
                    <a:pt x="16499" y="19697"/>
                  </a:lnTo>
                  <a:lnTo>
                    <a:pt x="16836" y="19339"/>
                  </a:lnTo>
                  <a:lnTo>
                    <a:pt x="17172" y="18960"/>
                  </a:lnTo>
                  <a:lnTo>
                    <a:pt x="17677" y="18308"/>
                  </a:lnTo>
                  <a:lnTo>
                    <a:pt x="17930" y="17950"/>
                  </a:lnTo>
                  <a:lnTo>
                    <a:pt x="18182" y="17593"/>
                  </a:lnTo>
                  <a:lnTo>
                    <a:pt x="18414" y="17214"/>
                  </a:lnTo>
                  <a:lnTo>
                    <a:pt x="18624" y="16835"/>
                  </a:lnTo>
                  <a:lnTo>
                    <a:pt x="18814" y="16456"/>
                  </a:lnTo>
                  <a:lnTo>
                    <a:pt x="19003" y="16056"/>
                  </a:lnTo>
                  <a:lnTo>
                    <a:pt x="19150" y="15657"/>
                  </a:lnTo>
                  <a:lnTo>
                    <a:pt x="19298" y="15236"/>
                  </a:lnTo>
                  <a:lnTo>
                    <a:pt x="19382" y="14815"/>
                  </a:lnTo>
                  <a:lnTo>
                    <a:pt x="19466" y="14415"/>
                  </a:lnTo>
                  <a:lnTo>
                    <a:pt x="19487" y="13994"/>
                  </a:lnTo>
                  <a:lnTo>
                    <a:pt x="19487" y="13552"/>
                  </a:lnTo>
                  <a:lnTo>
                    <a:pt x="19445" y="13131"/>
                  </a:lnTo>
                  <a:lnTo>
                    <a:pt x="19361" y="12711"/>
                  </a:lnTo>
                  <a:lnTo>
                    <a:pt x="19319" y="12584"/>
                  </a:lnTo>
                  <a:lnTo>
                    <a:pt x="19256" y="12458"/>
                  </a:lnTo>
                  <a:lnTo>
                    <a:pt x="19129" y="12227"/>
                  </a:lnTo>
                  <a:lnTo>
                    <a:pt x="18940" y="12016"/>
                  </a:lnTo>
                  <a:lnTo>
                    <a:pt x="18729" y="11806"/>
                  </a:lnTo>
                  <a:lnTo>
                    <a:pt x="18477" y="11658"/>
                  </a:lnTo>
                  <a:lnTo>
                    <a:pt x="18224" y="11511"/>
                  </a:lnTo>
                  <a:lnTo>
                    <a:pt x="17951" y="11406"/>
                  </a:lnTo>
                  <a:lnTo>
                    <a:pt x="17656" y="11343"/>
                  </a:lnTo>
                  <a:lnTo>
                    <a:pt x="19340" y="10270"/>
                  </a:lnTo>
                  <a:lnTo>
                    <a:pt x="21002" y="9175"/>
                  </a:lnTo>
                  <a:lnTo>
                    <a:pt x="21065" y="9112"/>
                  </a:lnTo>
                  <a:lnTo>
                    <a:pt x="21086" y="9028"/>
                  </a:lnTo>
                  <a:lnTo>
                    <a:pt x="21086" y="8965"/>
                  </a:lnTo>
                  <a:lnTo>
                    <a:pt x="21065" y="8902"/>
                  </a:lnTo>
                  <a:lnTo>
                    <a:pt x="21023" y="8839"/>
                  </a:lnTo>
                  <a:lnTo>
                    <a:pt x="20960" y="8796"/>
                  </a:lnTo>
                  <a:lnTo>
                    <a:pt x="20876" y="8796"/>
                  </a:lnTo>
                  <a:lnTo>
                    <a:pt x="20792" y="8818"/>
                  </a:lnTo>
                  <a:lnTo>
                    <a:pt x="19508" y="9533"/>
                  </a:lnTo>
                  <a:lnTo>
                    <a:pt x="19508" y="9533"/>
                  </a:lnTo>
                  <a:lnTo>
                    <a:pt x="19550" y="9175"/>
                  </a:lnTo>
                  <a:lnTo>
                    <a:pt x="19592" y="8818"/>
                  </a:lnTo>
                  <a:lnTo>
                    <a:pt x="19592" y="8460"/>
                  </a:lnTo>
                  <a:lnTo>
                    <a:pt x="19571" y="8102"/>
                  </a:lnTo>
                  <a:lnTo>
                    <a:pt x="19529" y="7744"/>
                  </a:lnTo>
                  <a:lnTo>
                    <a:pt x="19487" y="7408"/>
                  </a:lnTo>
                  <a:lnTo>
                    <a:pt x="19403" y="7050"/>
                  </a:lnTo>
                  <a:lnTo>
                    <a:pt x="19319" y="6713"/>
                  </a:lnTo>
                  <a:lnTo>
                    <a:pt x="19108" y="6019"/>
                  </a:lnTo>
                  <a:lnTo>
                    <a:pt x="18877" y="5345"/>
                  </a:lnTo>
                  <a:lnTo>
                    <a:pt x="18372" y="3957"/>
                  </a:lnTo>
                  <a:lnTo>
                    <a:pt x="18645" y="4104"/>
                  </a:lnTo>
                  <a:lnTo>
                    <a:pt x="18919" y="4293"/>
                  </a:lnTo>
                  <a:lnTo>
                    <a:pt x="19171" y="4483"/>
                  </a:lnTo>
                  <a:lnTo>
                    <a:pt x="19382" y="4714"/>
                  </a:lnTo>
                  <a:lnTo>
                    <a:pt x="19592" y="4946"/>
                  </a:lnTo>
                  <a:lnTo>
                    <a:pt x="19803" y="5198"/>
                  </a:lnTo>
                  <a:lnTo>
                    <a:pt x="20181" y="5703"/>
                  </a:lnTo>
                  <a:lnTo>
                    <a:pt x="20581" y="6208"/>
                  </a:lnTo>
                  <a:lnTo>
                    <a:pt x="20771" y="6461"/>
                  </a:lnTo>
                  <a:lnTo>
                    <a:pt x="21002" y="6692"/>
                  </a:lnTo>
                  <a:lnTo>
                    <a:pt x="21213" y="6903"/>
                  </a:lnTo>
                  <a:lnTo>
                    <a:pt x="21465" y="7113"/>
                  </a:lnTo>
                  <a:lnTo>
                    <a:pt x="21739" y="7281"/>
                  </a:lnTo>
                  <a:lnTo>
                    <a:pt x="22054" y="7429"/>
                  </a:lnTo>
                  <a:lnTo>
                    <a:pt x="22139" y="7429"/>
                  </a:lnTo>
                  <a:lnTo>
                    <a:pt x="22160" y="7408"/>
                  </a:lnTo>
                  <a:lnTo>
                    <a:pt x="22202" y="7366"/>
                  </a:lnTo>
                  <a:lnTo>
                    <a:pt x="22244" y="7302"/>
                  </a:lnTo>
                  <a:lnTo>
                    <a:pt x="22223" y="7260"/>
                  </a:lnTo>
                  <a:lnTo>
                    <a:pt x="22223" y="7218"/>
                  </a:lnTo>
                  <a:lnTo>
                    <a:pt x="22117" y="7071"/>
                  </a:lnTo>
                  <a:lnTo>
                    <a:pt x="22223" y="6713"/>
                  </a:lnTo>
                  <a:lnTo>
                    <a:pt x="22307" y="6334"/>
                  </a:lnTo>
                  <a:lnTo>
                    <a:pt x="22370" y="5956"/>
                  </a:lnTo>
                  <a:lnTo>
                    <a:pt x="22412" y="5577"/>
                  </a:lnTo>
                  <a:lnTo>
                    <a:pt x="22412" y="5219"/>
                  </a:lnTo>
                  <a:lnTo>
                    <a:pt x="22391" y="4840"/>
                  </a:lnTo>
                  <a:lnTo>
                    <a:pt x="22328" y="4462"/>
                  </a:lnTo>
                  <a:lnTo>
                    <a:pt x="22223" y="4083"/>
                  </a:lnTo>
                  <a:lnTo>
                    <a:pt x="22075" y="3683"/>
                  </a:lnTo>
                  <a:lnTo>
                    <a:pt x="21886" y="3283"/>
                  </a:lnTo>
                  <a:lnTo>
                    <a:pt x="21697" y="2904"/>
                  </a:lnTo>
                  <a:lnTo>
                    <a:pt x="21465" y="2526"/>
                  </a:lnTo>
                  <a:lnTo>
                    <a:pt x="21255" y="2147"/>
                  </a:lnTo>
                  <a:lnTo>
                    <a:pt x="21065" y="1747"/>
                  </a:lnTo>
                  <a:lnTo>
                    <a:pt x="20876" y="1347"/>
                  </a:lnTo>
                  <a:lnTo>
                    <a:pt x="20750" y="947"/>
                  </a:lnTo>
                  <a:close/>
                  <a:moveTo>
                    <a:pt x="20203" y="0"/>
                  </a:moveTo>
                  <a:lnTo>
                    <a:pt x="20118" y="21"/>
                  </a:lnTo>
                  <a:lnTo>
                    <a:pt x="20034" y="63"/>
                  </a:lnTo>
                  <a:lnTo>
                    <a:pt x="19992" y="127"/>
                  </a:lnTo>
                  <a:lnTo>
                    <a:pt x="19929" y="190"/>
                  </a:lnTo>
                  <a:lnTo>
                    <a:pt x="19908" y="274"/>
                  </a:lnTo>
                  <a:lnTo>
                    <a:pt x="19908" y="358"/>
                  </a:lnTo>
                  <a:lnTo>
                    <a:pt x="19971" y="695"/>
                  </a:lnTo>
                  <a:lnTo>
                    <a:pt x="20055" y="1010"/>
                  </a:lnTo>
                  <a:lnTo>
                    <a:pt x="20160" y="1326"/>
                  </a:lnTo>
                  <a:lnTo>
                    <a:pt x="20287" y="1621"/>
                  </a:lnTo>
                  <a:lnTo>
                    <a:pt x="20434" y="1915"/>
                  </a:lnTo>
                  <a:lnTo>
                    <a:pt x="20581" y="2210"/>
                  </a:lnTo>
                  <a:lnTo>
                    <a:pt x="20939" y="2799"/>
                  </a:lnTo>
                  <a:lnTo>
                    <a:pt x="21213" y="3283"/>
                  </a:lnTo>
                  <a:lnTo>
                    <a:pt x="21444" y="3767"/>
                  </a:lnTo>
                  <a:lnTo>
                    <a:pt x="21633" y="4251"/>
                  </a:lnTo>
                  <a:lnTo>
                    <a:pt x="21760" y="4735"/>
                  </a:lnTo>
                  <a:lnTo>
                    <a:pt x="21865" y="5219"/>
                  </a:lnTo>
                  <a:lnTo>
                    <a:pt x="21928" y="5724"/>
                  </a:lnTo>
                  <a:lnTo>
                    <a:pt x="21949" y="6250"/>
                  </a:lnTo>
                  <a:lnTo>
                    <a:pt x="21907" y="6776"/>
                  </a:lnTo>
                  <a:lnTo>
                    <a:pt x="21507" y="6208"/>
                  </a:lnTo>
                  <a:lnTo>
                    <a:pt x="21107" y="5619"/>
                  </a:lnTo>
                  <a:lnTo>
                    <a:pt x="20665" y="5030"/>
                  </a:lnTo>
                  <a:lnTo>
                    <a:pt x="20434" y="4756"/>
                  </a:lnTo>
                  <a:lnTo>
                    <a:pt x="20203" y="4504"/>
                  </a:lnTo>
                  <a:lnTo>
                    <a:pt x="19950" y="4230"/>
                  </a:lnTo>
                  <a:lnTo>
                    <a:pt x="19697" y="3999"/>
                  </a:lnTo>
                  <a:lnTo>
                    <a:pt x="19424" y="3767"/>
                  </a:lnTo>
                  <a:lnTo>
                    <a:pt x="19129" y="3578"/>
                  </a:lnTo>
                  <a:lnTo>
                    <a:pt x="18835" y="3388"/>
                  </a:lnTo>
                  <a:lnTo>
                    <a:pt x="18540" y="3220"/>
                  </a:lnTo>
                  <a:lnTo>
                    <a:pt x="18203" y="3094"/>
                  </a:lnTo>
                  <a:lnTo>
                    <a:pt x="17867" y="2967"/>
                  </a:lnTo>
                  <a:lnTo>
                    <a:pt x="17761" y="2967"/>
                  </a:lnTo>
                  <a:lnTo>
                    <a:pt x="17656" y="2989"/>
                  </a:lnTo>
                  <a:lnTo>
                    <a:pt x="17572" y="3031"/>
                  </a:lnTo>
                  <a:lnTo>
                    <a:pt x="17488" y="3073"/>
                  </a:lnTo>
                  <a:lnTo>
                    <a:pt x="17425" y="3157"/>
                  </a:lnTo>
                  <a:lnTo>
                    <a:pt x="17383" y="3241"/>
                  </a:lnTo>
                  <a:lnTo>
                    <a:pt x="17362" y="3346"/>
                  </a:lnTo>
                  <a:lnTo>
                    <a:pt x="17383" y="3451"/>
                  </a:lnTo>
                  <a:lnTo>
                    <a:pt x="17656" y="4251"/>
                  </a:lnTo>
                  <a:lnTo>
                    <a:pt x="17930" y="5009"/>
                  </a:lnTo>
                  <a:lnTo>
                    <a:pt x="18245" y="5787"/>
                  </a:lnTo>
                  <a:lnTo>
                    <a:pt x="18519" y="6566"/>
                  </a:lnTo>
                  <a:lnTo>
                    <a:pt x="18772" y="7344"/>
                  </a:lnTo>
                  <a:lnTo>
                    <a:pt x="18856" y="7744"/>
                  </a:lnTo>
                  <a:lnTo>
                    <a:pt x="18961" y="8144"/>
                  </a:lnTo>
                  <a:lnTo>
                    <a:pt x="19024" y="8544"/>
                  </a:lnTo>
                  <a:lnTo>
                    <a:pt x="19066" y="8944"/>
                  </a:lnTo>
                  <a:lnTo>
                    <a:pt x="19087" y="9365"/>
                  </a:lnTo>
                  <a:lnTo>
                    <a:pt x="19087" y="9786"/>
                  </a:lnTo>
                  <a:lnTo>
                    <a:pt x="17909" y="10459"/>
                  </a:lnTo>
                  <a:lnTo>
                    <a:pt x="16772" y="11132"/>
                  </a:lnTo>
                  <a:lnTo>
                    <a:pt x="16962" y="10796"/>
                  </a:lnTo>
                  <a:lnTo>
                    <a:pt x="17109" y="10438"/>
                  </a:lnTo>
                  <a:lnTo>
                    <a:pt x="17235" y="10101"/>
                  </a:lnTo>
                  <a:lnTo>
                    <a:pt x="17320" y="9743"/>
                  </a:lnTo>
                  <a:lnTo>
                    <a:pt x="17383" y="9386"/>
                  </a:lnTo>
                  <a:lnTo>
                    <a:pt x="17425" y="9028"/>
                  </a:lnTo>
                  <a:lnTo>
                    <a:pt x="17404" y="8691"/>
                  </a:lnTo>
                  <a:lnTo>
                    <a:pt x="17362" y="8334"/>
                  </a:lnTo>
                  <a:lnTo>
                    <a:pt x="17299" y="7976"/>
                  </a:lnTo>
                  <a:lnTo>
                    <a:pt x="17172" y="7639"/>
                  </a:lnTo>
                  <a:lnTo>
                    <a:pt x="17025" y="7302"/>
                  </a:lnTo>
                  <a:lnTo>
                    <a:pt x="16857" y="6966"/>
                  </a:lnTo>
                  <a:lnTo>
                    <a:pt x="16625" y="6650"/>
                  </a:lnTo>
                  <a:lnTo>
                    <a:pt x="16373" y="6313"/>
                  </a:lnTo>
                  <a:lnTo>
                    <a:pt x="16078" y="5998"/>
                  </a:lnTo>
                  <a:lnTo>
                    <a:pt x="15741" y="5703"/>
                  </a:lnTo>
                  <a:lnTo>
                    <a:pt x="15552" y="5535"/>
                  </a:lnTo>
                  <a:lnTo>
                    <a:pt x="15342" y="5408"/>
                  </a:lnTo>
                  <a:lnTo>
                    <a:pt x="15131" y="5282"/>
                  </a:lnTo>
                  <a:lnTo>
                    <a:pt x="14942" y="5177"/>
                  </a:lnTo>
                  <a:lnTo>
                    <a:pt x="14731" y="5072"/>
                  </a:lnTo>
                  <a:lnTo>
                    <a:pt x="14500" y="4988"/>
                  </a:lnTo>
                  <a:lnTo>
                    <a:pt x="14289" y="4924"/>
                  </a:lnTo>
                  <a:lnTo>
                    <a:pt x="14058" y="4882"/>
                  </a:lnTo>
                  <a:lnTo>
                    <a:pt x="13847" y="4840"/>
                  </a:lnTo>
                  <a:lnTo>
                    <a:pt x="13616" y="4819"/>
                  </a:lnTo>
                  <a:lnTo>
                    <a:pt x="13153" y="4798"/>
                  </a:lnTo>
                  <a:lnTo>
                    <a:pt x="12711" y="4819"/>
                  </a:lnTo>
                  <a:lnTo>
                    <a:pt x="12248" y="4903"/>
                  </a:lnTo>
                  <a:lnTo>
                    <a:pt x="11785" y="5009"/>
                  </a:lnTo>
                  <a:lnTo>
                    <a:pt x="11343" y="5135"/>
                  </a:lnTo>
                  <a:lnTo>
                    <a:pt x="10901" y="5303"/>
                  </a:lnTo>
                  <a:lnTo>
                    <a:pt x="10459" y="5514"/>
                  </a:lnTo>
                  <a:lnTo>
                    <a:pt x="10039" y="5724"/>
                  </a:lnTo>
                  <a:lnTo>
                    <a:pt x="9639" y="5977"/>
                  </a:lnTo>
                  <a:lnTo>
                    <a:pt x="9260" y="6229"/>
                  </a:lnTo>
                  <a:lnTo>
                    <a:pt x="8902" y="6482"/>
                  </a:lnTo>
                  <a:lnTo>
                    <a:pt x="8545" y="6776"/>
                  </a:lnTo>
                  <a:lnTo>
                    <a:pt x="8187" y="7071"/>
                  </a:lnTo>
                  <a:lnTo>
                    <a:pt x="7850" y="7408"/>
                  </a:lnTo>
                  <a:lnTo>
                    <a:pt x="7513" y="7723"/>
                  </a:lnTo>
                  <a:lnTo>
                    <a:pt x="7198" y="8081"/>
                  </a:lnTo>
                  <a:lnTo>
                    <a:pt x="6903" y="8439"/>
                  </a:lnTo>
                  <a:lnTo>
                    <a:pt x="6609" y="8796"/>
                  </a:lnTo>
                  <a:lnTo>
                    <a:pt x="6356" y="9196"/>
                  </a:lnTo>
                  <a:lnTo>
                    <a:pt x="6103" y="9596"/>
                  </a:lnTo>
                  <a:lnTo>
                    <a:pt x="5872" y="9996"/>
                  </a:lnTo>
                  <a:lnTo>
                    <a:pt x="5662" y="10417"/>
                  </a:lnTo>
                  <a:lnTo>
                    <a:pt x="5472" y="10838"/>
                  </a:lnTo>
                  <a:lnTo>
                    <a:pt x="5325" y="11280"/>
                  </a:lnTo>
                  <a:lnTo>
                    <a:pt x="5178" y="11722"/>
                  </a:lnTo>
                  <a:lnTo>
                    <a:pt x="5093" y="12184"/>
                  </a:lnTo>
                  <a:lnTo>
                    <a:pt x="5009" y="12647"/>
                  </a:lnTo>
                  <a:lnTo>
                    <a:pt x="4967" y="13026"/>
                  </a:lnTo>
                  <a:lnTo>
                    <a:pt x="4967" y="13426"/>
                  </a:lnTo>
                  <a:lnTo>
                    <a:pt x="4967" y="13826"/>
                  </a:lnTo>
                  <a:lnTo>
                    <a:pt x="5009" y="14226"/>
                  </a:lnTo>
                  <a:lnTo>
                    <a:pt x="5072" y="14647"/>
                  </a:lnTo>
                  <a:lnTo>
                    <a:pt x="5135" y="15046"/>
                  </a:lnTo>
                  <a:lnTo>
                    <a:pt x="5262" y="15425"/>
                  </a:lnTo>
                  <a:lnTo>
                    <a:pt x="5388" y="15804"/>
                  </a:lnTo>
                  <a:lnTo>
                    <a:pt x="5556" y="16183"/>
                  </a:lnTo>
                  <a:lnTo>
                    <a:pt x="5767" y="16519"/>
                  </a:lnTo>
                  <a:lnTo>
                    <a:pt x="5977" y="16835"/>
                  </a:lnTo>
                  <a:lnTo>
                    <a:pt x="6251" y="17130"/>
                  </a:lnTo>
                  <a:lnTo>
                    <a:pt x="6524" y="17382"/>
                  </a:lnTo>
                  <a:lnTo>
                    <a:pt x="6693" y="17508"/>
                  </a:lnTo>
                  <a:lnTo>
                    <a:pt x="6861" y="17614"/>
                  </a:lnTo>
                  <a:lnTo>
                    <a:pt x="7029" y="17719"/>
                  </a:lnTo>
                  <a:lnTo>
                    <a:pt x="7219" y="17803"/>
                  </a:lnTo>
                  <a:lnTo>
                    <a:pt x="7408" y="17866"/>
                  </a:lnTo>
                  <a:lnTo>
                    <a:pt x="7619" y="17929"/>
                  </a:lnTo>
                  <a:lnTo>
                    <a:pt x="6987" y="18540"/>
                  </a:lnTo>
                  <a:lnTo>
                    <a:pt x="6377" y="19171"/>
                  </a:lnTo>
                  <a:lnTo>
                    <a:pt x="6272" y="19192"/>
                  </a:lnTo>
                  <a:lnTo>
                    <a:pt x="6188" y="19255"/>
                  </a:lnTo>
                  <a:lnTo>
                    <a:pt x="6125" y="19360"/>
                  </a:lnTo>
                  <a:lnTo>
                    <a:pt x="6082" y="19465"/>
                  </a:lnTo>
                  <a:lnTo>
                    <a:pt x="5262" y="20370"/>
                  </a:lnTo>
                  <a:lnTo>
                    <a:pt x="4483" y="21317"/>
                  </a:lnTo>
                  <a:lnTo>
                    <a:pt x="4104" y="21801"/>
                  </a:lnTo>
                  <a:lnTo>
                    <a:pt x="3726" y="22285"/>
                  </a:lnTo>
                  <a:lnTo>
                    <a:pt x="3368" y="22790"/>
                  </a:lnTo>
                  <a:lnTo>
                    <a:pt x="3031" y="23295"/>
                  </a:lnTo>
                  <a:lnTo>
                    <a:pt x="2694" y="23800"/>
                  </a:lnTo>
                  <a:lnTo>
                    <a:pt x="2379" y="24326"/>
                  </a:lnTo>
                  <a:lnTo>
                    <a:pt x="2063" y="24853"/>
                  </a:lnTo>
                  <a:lnTo>
                    <a:pt x="1790" y="25379"/>
                  </a:lnTo>
                  <a:lnTo>
                    <a:pt x="1516" y="25905"/>
                  </a:lnTo>
                  <a:lnTo>
                    <a:pt x="1264" y="26452"/>
                  </a:lnTo>
                  <a:lnTo>
                    <a:pt x="1032" y="26999"/>
                  </a:lnTo>
                  <a:lnTo>
                    <a:pt x="822" y="27546"/>
                  </a:lnTo>
                  <a:lnTo>
                    <a:pt x="632" y="28093"/>
                  </a:lnTo>
                  <a:lnTo>
                    <a:pt x="464" y="28661"/>
                  </a:lnTo>
                  <a:lnTo>
                    <a:pt x="317" y="29230"/>
                  </a:lnTo>
                  <a:lnTo>
                    <a:pt x="211" y="29798"/>
                  </a:lnTo>
                  <a:lnTo>
                    <a:pt x="106" y="30366"/>
                  </a:lnTo>
                  <a:lnTo>
                    <a:pt x="43" y="30934"/>
                  </a:lnTo>
                  <a:lnTo>
                    <a:pt x="1" y="31502"/>
                  </a:lnTo>
                  <a:lnTo>
                    <a:pt x="1" y="32070"/>
                  </a:lnTo>
                  <a:lnTo>
                    <a:pt x="22" y="32660"/>
                  </a:lnTo>
                  <a:lnTo>
                    <a:pt x="64" y="33228"/>
                  </a:lnTo>
                  <a:lnTo>
                    <a:pt x="148" y="33796"/>
                  </a:lnTo>
                  <a:lnTo>
                    <a:pt x="253" y="34385"/>
                  </a:lnTo>
                  <a:lnTo>
                    <a:pt x="401" y="34953"/>
                  </a:lnTo>
                  <a:lnTo>
                    <a:pt x="590" y="35543"/>
                  </a:lnTo>
                  <a:lnTo>
                    <a:pt x="801" y="36111"/>
                  </a:lnTo>
                  <a:lnTo>
                    <a:pt x="1053" y="36700"/>
                  </a:lnTo>
                  <a:lnTo>
                    <a:pt x="1242" y="37079"/>
                  </a:lnTo>
                  <a:lnTo>
                    <a:pt x="1432" y="37458"/>
                  </a:lnTo>
                  <a:lnTo>
                    <a:pt x="1642" y="37815"/>
                  </a:lnTo>
                  <a:lnTo>
                    <a:pt x="1874" y="38173"/>
                  </a:lnTo>
                  <a:lnTo>
                    <a:pt x="2337" y="38867"/>
                  </a:lnTo>
                  <a:lnTo>
                    <a:pt x="2821" y="39541"/>
                  </a:lnTo>
                  <a:lnTo>
                    <a:pt x="3368" y="40151"/>
                  </a:lnTo>
                  <a:lnTo>
                    <a:pt x="3936" y="40740"/>
                  </a:lnTo>
                  <a:lnTo>
                    <a:pt x="4525" y="41309"/>
                  </a:lnTo>
                  <a:lnTo>
                    <a:pt x="5157" y="41835"/>
                  </a:lnTo>
                  <a:lnTo>
                    <a:pt x="5809" y="42319"/>
                  </a:lnTo>
                  <a:lnTo>
                    <a:pt x="6482" y="42782"/>
                  </a:lnTo>
                  <a:lnTo>
                    <a:pt x="7177" y="43202"/>
                  </a:lnTo>
                  <a:lnTo>
                    <a:pt x="7892" y="43602"/>
                  </a:lnTo>
                  <a:lnTo>
                    <a:pt x="8650" y="43981"/>
                  </a:lnTo>
                  <a:lnTo>
                    <a:pt x="9407" y="44318"/>
                  </a:lnTo>
                  <a:lnTo>
                    <a:pt x="10186" y="44633"/>
                  </a:lnTo>
                  <a:lnTo>
                    <a:pt x="10964" y="44907"/>
                  </a:lnTo>
                  <a:lnTo>
                    <a:pt x="11764" y="45180"/>
                  </a:lnTo>
                  <a:lnTo>
                    <a:pt x="12585" y="45391"/>
                  </a:lnTo>
                  <a:lnTo>
                    <a:pt x="13406" y="45601"/>
                  </a:lnTo>
                  <a:lnTo>
                    <a:pt x="14226" y="45770"/>
                  </a:lnTo>
                  <a:lnTo>
                    <a:pt x="15068" y="45917"/>
                  </a:lnTo>
                  <a:lnTo>
                    <a:pt x="15910" y="46043"/>
                  </a:lnTo>
                  <a:lnTo>
                    <a:pt x="16751" y="46148"/>
                  </a:lnTo>
                  <a:lnTo>
                    <a:pt x="17593" y="46212"/>
                  </a:lnTo>
                  <a:lnTo>
                    <a:pt x="18435" y="46254"/>
                  </a:lnTo>
                  <a:lnTo>
                    <a:pt x="19277" y="46296"/>
                  </a:lnTo>
                  <a:lnTo>
                    <a:pt x="20118" y="46296"/>
                  </a:lnTo>
                  <a:lnTo>
                    <a:pt x="20939" y="46275"/>
                  </a:lnTo>
                  <a:lnTo>
                    <a:pt x="21760" y="46233"/>
                  </a:lnTo>
                  <a:lnTo>
                    <a:pt x="22559" y="46148"/>
                  </a:lnTo>
                  <a:lnTo>
                    <a:pt x="23359" y="46064"/>
                  </a:lnTo>
                  <a:lnTo>
                    <a:pt x="24138" y="45959"/>
                  </a:lnTo>
                  <a:lnTo>
                    <a:pt x="24937" y="45833"/>
                  </a:lnTo>
                  <a:lnTo>
                    <a:pt x="25737" y="45686"/>
                  </a:lnTo>
                  <a:lnTo>
                    <a:pt x="26537" y="45517"/>
                  </a:lnTo>
                  <a:lnTo>
                    <a:pt x="27357" y="45328"/>
                  </a:lnTo>
                  <a:lnTo>
                    <a:pt x="28178" y="45117"/>
                  </a:lnTo>
                  <a:lnTo>
                    <a:pt x="28978" y="44886"/>
                  </a:lnTo>
                  <a:lnTo>
                    <a:pt x="29798" y="44633"/>
                  </a:lnTo>
                  <a:lnTo>
                    <a:pt x="30598" y="44360"/>
                  </a:lnTo>
                  <a:lnTo>
                    <a:pt x="31398" y="44065"/>
                  </a:lnTo>
                  <a:lnTo>
                    <a:pt x="32197" y="43750"/>
                  </a:lnTo>
                  <a:lnTo>
                    <a:pt x="32976" y="43413"/>
                  </a:lnTo>
                  <a:lnTo>
                    <a:pt x="33733" y="43055"/>
                  </a:lnTo>
                  <a:lnTo>
                    <a:pt x="34470" y="42655"/>
                  </a:lnTo>
                  <a:lnTo>
                    <a:pt x="35206" y="42255"/>
                  </a:lnTo>
                  <a:lnTo>
                    <a:pt x="35901" y="41814"/>
                  </a:lnTo>
                  <a:lnTo>
                    <a:pt x="36595" y="41351"/>
                  </a:lnTo>
                  <a:lnTo>
                    <a:pt x="37248" y="40867"/>
                  </a:lnTo>
                  <a:lnTo>
                    <a:pt x="37879" y="40341"/>
                  </a:lnTo>
                  <a:lnTo>
                    <a:pt x="38468" y="39793"/>
                  </a:lnTo>
                  <a:lnTo>
                    <a:pt x="39036" y="39225"/>
                  </a:lnTo>
                  <a:lnTo>
                    <a:pt x="39562" y="38636"/>
                  </a:lnTo>
                  <a:lnTo>
                    <a:pt x="40067" y="38026"/>
                  </a:lnTo>
                  <a:lnTo>
                    <a:pt x="40509" y="37373"/>
                  </a:lnTo>
                  <a:lnTo>
                    <a:pt x="40720" y="37037"/>
                  </a:lnTo>
                  <a:lnTo>
                    <a:pt x="40930" y="36679"/>
                  </a:lnTo>
                  <a:lnTo>
                    <a:pt x="41120" y="36342"/>
                  </a:lnTo>
                  <a:lnTo>
                    <a:pt x="41288" y="35985"/>
                  </a:lnTo>
                  <a:lnTo>
                    <a:pt x="41456" y="35627"/>
                  </a:lnTo>
                  <a:lnTo>
                    <a:pt x="41604" y="35248"/>
                  </a:lnTo>
                  <a:lnTo>
                    <a:pt x="41751" y="34869"/>
                  </a:lnTo>
                  <a:lnTo>
                    <a:pt x="41877" y="34469"/>
                  </a:lnTo>
                  <a:lnTo>
                    <a:pt x="42003" y="34091"/>
                  </a:lnTo>
                  <a:lnTo>
                    <a:pt x="42109" y="33691"/>
                  </a:lnTo>
                  <a:lnTo>
                    <a:pt x="42193" y="33270"/>
                  </a:lnTo>
                  <a:lnTo>
                    <a:pt x="42277" y="32849"/>
                  </a:lnTo>
                  <a:lnTo>
                    <a:pt x="42319" y="32428"/>
                  </a:lnTo>
                  <a:lnTo>
                    <a:pt x="42382" y="32007"/>
                  </a:lnTo>
                  <a:lnTo>
                    <a:pt x="42403" y="31565"/>
                  </a:lnTo>
                  <a:lnTo>
                    <a:pt x="42424" y="31102"/>
                  </a:lnTo>
                  <a:lnTo>
                    <a:pt x="42424" y="30661"/>
                  </a:lnTo>
                  <a:lnTo>
                    <a:pt x="42424" y="30198"/>
                  </a:lnTo>
                  <a:lnTo>
                    <a:pt x="42382" y="29398"/>
                  </a:lnTo>
                  <a:lnTo>
                    <a:pt x="42298" y="28619"/>
                  </a:lnTo>
                  <a:lnTo>
                    <a:pt x="42214" y="27820"/>
                  </a:lnTo>
                  <a:lnTo>
                    <a:pt x="42088" y="27041"/>
                  </a:lnTo>
                  <a:lnTo>
                    <a:pt x="41940" y="26262"/>
                  </a:lnTo>
                  <a:lnTo>
                    <a:pt x="41772" y="25484"/>
                  </a:lnTo>
                  <a:lnTo>
                    <a:pt x="41562" y="24726"/>
                  </a:lnTo>
                  <a:lnTo>
                    <a:pt x="41351" y="23948"/>
                  </a:lnTo>
                  <a:lnTo>
                    <a:pt x="41099" y="23190"/>
                  </a:lnTo>
                  <a:lnTo>
                    <a:pt x="40825" y="22454"/>
                  </a:lnTo>
                  <a:lnTo>
                    <a:pt x="40530" y="21717"/>
                  </a:lnTo>
                  <a:lnTo>
                    <a:pt x="40194" y="20981"/>
                  </a:lnTo>
                  <a:lnTo>
                    <a:pt x="39857" y="20265"/>
                  </a:lnTo>
                  <a:lnTo>
                    <a:pt x="39478" y="19571"/>
                  </a:lnTo>
                  <a:lnTo>
                    <a:pt x="39078" y="18876"/>
                  </a:lnTo>
                  <a:lnTo>
                    <a:pt x="38679" y="18224"/>
                  </a:lnTo>
                  <a:lnTo>
                    <a:pt x="39057" y="18140"/>
                  </a:lnTo>
                  <a:lnTo>
                    <a:pt x="39457" y="18013"/>
                  </a:lnTo>
                  <a:lnTo>
                    <a:pt x="39836" y="17866"/>
                  </a:lnTo>
                  <a:lnTo>
                    <a:pt x="40215" y="17677"/>
                  </a:lnTo>
                  <a:lnTo>
                    <a:pt x="40551" y="17593"/>
                  </a:lnTo>
                  <a:lnTo>
                    <a:pt x="40867" y="17466"/>
                  </a:lnTo>
                  <a:lnTo>
                    <a:pt x="41162" y="17319"/>
                  </a:lnTo>
                  <a:lnTo>
                    <a:pt x="41414" y="17151"/>
                  </a:lnTo>
                  <a:lnTo>
                    <a:pt x="41646" y="16961"/>
                  </a:lnTo>
                  <a:lnTo>
                    <a:pt x="41856" y="16730"/>
                  </a:lnTo>
                  <a:lnTo>
                    <a:pt x="42046" y="16477"/>
                  </a:lnTo>
                  <a:lnTo>
                    <a:pt x="42214" y="16225"/>
                  </a:lnTo>
                  <a:lnTo>
                    <a:pt x="42361" y="15930"/>
                  </a:lnTo>
                  <a:lnTo>
                    <a:pt x="42487" y="15636"/>
                  </a:lnTo>
                  <a:lnTo>
                    <a:pt x="42614" y="15320"/>
                  </a:lnTo>
                  <a:lnTo>
                    <a:pt x="42698" y="14983"/>
                  </a:lnTo>
                  <a:lnTo>
                    <a:pt x="42761" y="14647"/>
                  </a:lnTo>
                  <a:lnTo>
                    <a:pt x="42824" y="14289"/>
                  </a:lnTo>
                  <a:lnTo>
                    <a:pt x="42845" y="13931"/>
                  </a:lnTo>
                  <a:lnTo>
                    <a:pt x="42866" y="13552"/>
                  </a:lnTo>
                  <a:lnTo>
                    <a:pt x="42887" y="13174"/>
                  </a:lnTo>
                  <a:lnTo>
                    <a:pt x="42866" y="12816"/>
                  </a:lnTo>
                  <a:lnTo>
                    <a:pt x="42845" y="12437"/>
                  </a:lnTo>
                  <a:lnTo>
                    <a:pt x="42803" y="12058"/>
                  </a:lnTo>
                  <a:lnTo>
                    <a:pt x="42698" y="11301"/>
                  </a:lnTo>
                  <a:lnTo>
                    <a:pt x="42530" y="10564"/>
                  </a:lnTo>
                  <a:lnTo>
                    <a:pt x="42340" y="9870"/>
                  </a:lnTo>
                  <a:lnTo>
                    <a:pt x="42109" y="9238"/>
                  </a:lnTo>
                  <a:lnTo>
                    <a:pt x="41961" y="8923"/>
                  </a:lnTo>
                  <a:lnTo>
                    <a:pt x="41835" y="8649"/>
                  </a:lnTo>
                  <a:lnTo>
                    <a:pt x="41688" y="8376"/>
                  </a:lnTo>
                  <a:lnTo>
                    <a:pt x="41540" y="8144"/>
                  </a:lnTo>
                  <a:lnTo>
                    <a:pt x="41309" y="7765"/>
                  </a:lnTo>
                  <a:lnTo>
                    <a:pt x="41035" y="7429"/>
                  </a:lnTo>
                  <a:lnTo>
                    <a:pt x="40741" y="7113"/>
                  </a:lnTo>
                  <a:lnTo>
                    <a:pt x="40446" y="6818"/>
                  </a:lnTo>
                  <a:lnTo>
                    <a:pt x="40131" y="6566"/>
                  </a:lnTo>
                  <a:lnTo>
                    <a:pt x="39794" y="6313"/>
                  </a:lnTo>
                  <a:lnTo>
                    <a:pt x="39436" y="6103"/>
                  </a:lnTo>
                  <a:lnTo>
                    <a:pt x="39078" y="5914"/>
                  </a:lnTo>
                  <a:lnTo>
                    <a:pt x="38700" y="5766"/>
                  </a:lnTo>
                  <a:lnTo>
                    <a:pt x="38300" y="5661"/>
                  </a:lnTo>
                  <a:lnTo>
                    <a:pt x="37900" y="5556"/>
                  </a:lnTo>
                  <a:lnTo>
                    <a:pt x="37500" y="5514"/>
                  </a:lnTo>
                  <a:lnTo>
                    <a:pt x="37079" y="5493"/>
                  </a:lnTo>
                  <a:lnTo>
                    <a:pt x="36637" y="5514"/>
                  </a:lnTo>
                  <a:lnTo>
                    <a:pt x="36216" y="5577"/>
                  </a:lnTo>
                  <a:lnTo>
                    <a:pt x="35775" y="5661"/>
                  </a:lnTo>
                  <a:lnTo>
                    <a:pt x="35375" y="5787"/>
                  </a:lnTo>
                  <a:lnTo>
                    <a:pt x="34996" y="5956"/>
                  </a:lnTo>
                  <a:lnTo>
                    <a:pt x="34617" y="6166"/>
                  </a:lnTo>
                  <a:lnTo>
                    <a:pt x="34281" y="6398"/>
                  </a:lnTo>
                  <a:lnTo>
                    <a:pt x="33944" y="6671"/>
                  </a:lnTo>
                  <a:lnTo>
                    <a:pt x="33649" y="6966"/>
                  </a:lnTo>
                  <a:lnTo>
                    <a:pt x="33355" y="7281"/>
                  </a:lnTo>
                  <a:lnTo>
                    <a:pt x="33102" y="7618"/>
                  </a:lnTo>
                  <a:lnTo>
                    <a:pt x="32850" y="7976"/>
                  </a:lnTo>
                  <a:lnTo>
                    <a:pt x="32660" y="8355"/>
                  </a:lnTo>
                  <a:lnTo>
                    <a:pt x="32492" y="8733"/>
                  </a:lnTo>
                  <a:lnTo>
                    <a:pt x="32345" y="9133"/>
                  </a:lnTo>
                  <a:lnTo>
                    <a:pt x="32239" y="9533"/>
                  </a:lnTo>
                  <a:lnTo>
                    <a:pt x="32176" y="9933"/>
                  </a:lnTo>
                  <a:lnTo>
                    <a:pt x="32155" y="10354"/>
                  </a:lnTo>
                  <a:lnTo>
                    <a:pt x="32176" y="10754"/>
                  </a:lnTo>
                  <a:lnTo>
                    <a:pt x="30745" y="9407"/>
                  </a:lnTo>
                  <a:lnTo>
                    <a:pt x="30787" y="9302"/>
                  </a:lnTo>
                  <a:lnTo>
                    <a:pt x="30787" y="9175"/>
                  </a:lnTo>
                  <a:lnTo>
                    <a:pt x="30703" y="8544"/>
                  </a:lnTo>
                  <a:lnTo>
                    <a:pt x="30577" y="7892"/>
                  </a:lnTo>
                  <a:lnTo>
                    <a:pt x="30451" y="7218"/>
                  </a:lnTo>
                  <a:lnTo>
                    <a:pt x="30282" y="6545"/>
                  </a:lnTo>
                  <a:lnTo>
                    <a:pt x="30093" y="5892"/>
                  </a:lnTo>
                  <a:lnTo>
                    <a:pt x="29861" y="5240"/>
                  </a:lnTo>
                  <a:lnTo>
                    <a:pt x="29630" y="4588"/>
                  </a:lnTo>
                  <a:lnTo>
                    <a:pt x="29335" y="3957"/>
                  </a:lnTo>
                  <a:lnTo>
                    <a:pt x="29020" y="3346"/>
                  </a:lnTo>
                  <a:lnTo>
                    <a:pt x="28683" y="2778"/>
                  </a:lnTo>
                  <a:lnTo>
                    <a:pt x="28494" y="2483"/>
                  </a:lnTo>
                  <a:lnTo>
                    <a:pt x="28283" y="2210"/>
                  </a:lnTo>
                  <a:lnTo>
                    <a:pt x="28073" y="1957"/>
                  </a:lnTo>
                  <a:lnTo>
                    <a:pt x="27862" y="1705"/>
                  </a:lnTo>
                  <a:lnTo>
                    <a:pt x="27631" y="1473"/>
                  </a:lnTo>
                  <a:lnTo>
                    <a:pt x="27378" y="1242"/>
                  </a:lnTo>
                  <a:lnTo>
                    <a:pt x="27126" y="1010"/>
                  </a:lnTo>
                  <a:lnTo>
                    <a:pt x="26873" y="800"/>
                  </a:lnTo>
                  <a:lnTo>
                    <a:pt x="26579" y="611"/>
                  </a:lnTo>
                  <a:lnTo>
                    <a:pt x="26305" y="421"/>
                  </a:lnTo>
                  <a:lnTo>
                    <a:pt x="26010" y="253"/>
                  </a:lnTo>
                  <a:lnTo>
                    <a:pt x="25695" y="106"/>
                  </a:lnTo>
                  <a:lnTo>
                    <a:pt x="25590" y="63"/>
                  </a:lnTo>
                  <a:lnTo>
                    <a:pt x="25484" y="63"/>
                  </a:lnTo>
                  <a:lnTo>
                    <a:pt x="25379" y="85"/>
                  </a:lnTo>
                  <a:lnTo>
                    <a:pt x="25295" y="148"/>
                  </a:lnTo>
                  <a:lnTo>
                    <a:pt x="25232" y="211"/>
                  </a:lnTo>
                  <a:lnTo>
                    <a:pt x="25190" y="295"/>
                  </a:lnTo>
                  <a:lnTo>
                    <a:pt x="25169" y="379"/>
                  </a:lnTo>
                  <a:lnTo>
                    <a:pt x="25169" y="505"/>
                  </a:lnTo>
                  <a:lnTo>
                    <a:pt x="25569" y="1831"/>
                  </a:lnTo>
                  <a:lnTo>
                    <a:pt x="25737" y="2505"/>
                  </a:lnTo>
                  <a:lnTo>
                    <a:pt x="25821" y="2862"/>
                  </a:lnTo>
                  <a:lnTo>
                    <a:pt x="25884" y="3199"/>
                  </a:lnTo>
                  <a:lnTo>
                    <a:pt x="25926" y="3536"/>
                  </a:lnTo>
                  <a:lnTo>
                    <a:pt x="25947" y="3872"/>
                  </a:lnTo>
                  <a:lnTo>
                    <a:pt x="25947" y="4209"/>
                  </a:lnTo>
                  <a:lnTo>
                    <a:pt x="25926" y="4546"/>
                  </a:lnTo>
                  <a:lnTo>
                    <a:pt x="25863" y="4882"/>
                  </a:lnTo>
                  <a:lnTo>
                    <a:pt x="25779" y="5219"/>
                  </a:lnTo>
                  <a:lnTo>
                    <a:pt x="25653" y="5535"/>
                  </a:lnTo>
                  <a:lnTo>
                    <a:pt x="25505" y="5871"/>
                  </a:lnTo>
                  <a:lnTo>
                    <a:pt x="25358" y="5430"/>
                  </a:lnTo>
                  <a:lnTo>
                    <a:pt x="25169" y="4967"/>
                  </a:lnTo>
                  <a:lnTo>
                    <a:pt x="24958" y="4525"/>
                  </a:lnTo>
                  <a:lnTo>
                    <a:pt x="24727" y="4083"/>
                  </a:lnTo>
                  <a:lnTo>
                    <a:pt x="24453" y="3641"/>
                  </a:lnTo>
                  <a:lnTo>
                    <a:pt x="24159" y="3199"/>
                  </a:lnTo>
                  <a:lnTo>
                    <a:pt x="23843" y="2778"/>
                  </a:lnTo>
                  <a:lnTo>
                    <a:pt x="23527" y="2378"/>
                  </a:lnTo>
                  <a:lnTo>
                    <a:pt x="23170" y="1999"/>
                  </a:lnTo>
                  <a:lnTo>
                    <a:pt x="22812" y="1621"/>
                  </a:lnTo>
                  <a:lnTo>
                    <a:pt x="22412" y="1284"/>
                  </a:lnTo>
                  <a:lnTo>
                    <a:pt x="22033" y="968"/>
                  </a:lnTo>
                  <a:lnTo>
                    <a:pt x="21612" y="674"/>
                  </a:lnTo>
                  <a:lnTo>
                    <a:pt x="21213" y="421"/>
                  </a:lnTo>
                  <a:lnTo>
                    <a:pt x="20792" y="190"/>
                  </a:lnTo>
                  <a:lnTo>
                    <a:pt x="2035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2" name="Google Shape;7012;p32"/>
            <p:cNvSpPr/>
            <p:nvPr/>
          </p:nvSpPr>
          <p:spPr>
            <a:xfrm>
              <a:off x="6770750" y="-1137075"/>
              <a:ext cx="303575" cy="245175"/>
            </a:xfrm>
            <a:custGeom>
              <a:avLst/>
              <a:gdLst/>
              <a:ahLst/>
              <a:cxnLst/>
              <a:rect l="l" t="t" r="r" b="b"/>
              <a:pathLst>
                <a:path w="12143" h="9807" fill="none" extrusionOk="0">
                  <a:moveTo>
                    <a:pt x="3831" y="4336"/>
                  </a:moveTo>
                  <a:lnTo>
                    <a:pt x="3831" y="4336"/>
                  </a:lnTo>
                  <a:lnTo>
                    <a:pt x="3894" y="4315"/>
                  </a:lnTo>
                  <a:lnTo>
                    <a:pt x="3936" y="4294"/>
                  </a:lnTo>
                  <a:lnTo>
                    <a:pt x="4020" y="4188"/>
                  </a:lnTo>
                  <a:lnTo>
                    <a:pt x="4020" y="4188"/>
                  </a:lnTo>
                  <a:lnTo>
                    <a:pt x="4736" y="3662"/>
                  </a:lnTo>
                  <a:lnTo>
                    <a:pt x="5451" y="3136"/>
                  </a:lnTo>
                  <a:lnTo>
                    <a:pt x="6924" y="2105"/>
                  </a:lnTo>
                  <a:lnTo>
                    <a:pt x="8397" y="1095"/>
                  </a:lnTo>
                  <a:lnTo>
                    <a:pt x="9912" y="127"/>
                  </a:lnTo>
                  <a:lnTo>
                    <a:pt x="9912" y="127"/>
                  </a:lnTo>
                  <a:lnTo>
                    <a:pt x="10123" y="64"/>
                  </a:lnTo>
                  <a:lnTo>
                    <a:pt x="10333" y="22"/>
                  </a:lnTo>
                  <a:lnTo>
                    <a:pt x="10544" y="1"/>
                  </a:lnTo>
                  <a:lnTo>
                    <a:pt x="10733" y="22"/>
                  </a:lnTo>
                  <a:lnTo>
                    <a:pt x="10901" y="43"/>
                  </a:lnTo>
                  <a:lnTo>
                    <a:pt x="11070" y="106"/>
                  </a:lnTo>
                  <a:lnTo>
                    <a:pt x="11217" y="169"/>
                  </a:lnTo>
                  <a:lnTo>
                    <a:pt x="11364" y="274"/>
                  </a:lnTo>
                  <a:lnTo>
                    <a:pt x="11512" y="380"/>
                  </a:lnTo>
                  <a:lnTo>
                    <a:pt x="11638" y="527"/>
                  </a:lnTo>
                  <a:lnTo>
                    <a:pt x="11743" y="695"/>
                  </a:lnTo>
                  <a:lnTo>
                    <a:pt x="11848" y="885"/>
                  </a:lnTo>
                  <a:lnTo>
                    <a:pt x="11933" y="1095"/>
                  </a:lnTo>
                  <a:lnTo>
                    <a:pt x="12017" y="1326"/>
                  </a:lnTo>
                  <a:lnTo>
                    <a:pt x="12080" y="1579"/>
                  </a:lnTo>
                  <a:lnTo>
                    <a:pt x="12143" y="1874"/>
                  </a:lnTo>
                  <a:lnTo>
                    <a:pt x="12143" y="1874"/>
                  </a:lnTo>
                  <a:lnTo>
                    <a:pt x="12122" y="2231"/>
                  </a:lnTo>
                  <a:lnTo>
                    <a:pt x="12059" y="2589"/>
                  </a:lnTo>
                  <a:lnTo>
                    <a:pt x="11996" y="2947"/>
                  </a:lnTo>
                  <a:lnTo>
                    <a:pt x="11890" y="3305"/>
                  </a:lnTo>
                  <a:lnTo>
                    <a:pt x="11890" y="3305"/>
                  </a:lnTo>
                  <a:lnTo>
                    <a:pt x="11680" y="3831"/>
                  </a:lnTo>
                  <a:lnTo>
                    <a:pt x="11470" y="4357"/>
                  </a:lnTo>
                  <a:lnTo>
                    <a:pt x="11217" y="4862"/>
                  </a:lnTo>
                  <a:lnTo>
                    <a:pt x="11070" y="5114"/>
                  </a:lnTo>
                  <a:lnTo>
                    <a:pt x="10922" y="5346"/>
                  </a:lnTo>
                  <a:lnTo>
                    <a:pt x="10922" y="5346"/>
                  </a:lnTo>
                  <a:lnTo>
                    <a:pt x="10607" y="5809"/>
                  </a:lnTo>
                  <a:lnTo>
                    <a:pt x="10249" y="6272"/>
                  </a:lnTo>
                  <a:lnTo>
                    <a:pt x="9891" y="6735"/>
                  </a:lnTo>
                  <a:lnTo>
                    <a:pt x="9491" y="7155"/>
                  </a:lnTo>
                  <a:lnTo>
                    <a:pt x="9092" y="7576"/>
                  </a:lnTo>
                  <a:lnTo>
                    <a:pt x="8650" y="7955"/>
                  </a:lnTo>
                  <a:lnTo>
                    <a:pt x="8208" y="8334"/>
                  </a:lnTo>
                  <a:lnTo>
                    <a:pt x="7745" y="8650"/>
                  </a:lnTo>
                  <a:lnTo>
                    <a:pt x="7745" y="8650"/>
                  </a:lnTo>
                  <a:lnTo>
                    <a:pt x="7345" y="8881"/>
                  </a:lnTo>
                  <a:lnTo>
                    <a:pt x="6903" y="9091"/>
                  </a:lnTo>
                  <a:lnTo>
                    <a:pt x="6398" y="9281"/>
                  </a:lnTo>
                  <a:lnTo>
                    <a:pt x="5872" y="9449"/>
                  </a:lnTo>
                  <a:lnTo>
                    <a:pt x="5304" y="9597"/>
                  </a:lnTo>
                  <a:lnTo>
                    <a:pt x="4736" y="9702"/>
                  </a:lnTo>
                  <a:lnTo>
                    <a:pt x="4146" y="9786"/>
                  </a:lnTo>
                  <a:lnTo>
                    <a:pt x="3557" y="9807"/>
                  </a:lnTo>
                  <a:lnTo>
                    <a:pt x="3263" y="9807"/>
                  </a:lnTo>
                  <a:lnTo>
                    <a:pt x="2968" y="9786"/>
                  </a:lnTo>
                  <a:lnTo>
                    <a:pt x="2694" y="9744"/>
                  </a:lnTo>
                  <a:lnTo>
                    <a:pt x="2421" y="9702"/>
                  </a:lnTo>
                  <a:lnTo>
                    <a:pt x="2147" y="9639"/>
                  </a:lnTo>
                  <a:lnTo>
                    <a:pt x="1895" y="9554"/>
                  </a:lnTo>
                  <a:lnTo>
                    <a:pt x="1642" y="9470"/>
                  </a:lnTo>
                  <a:lnTo>
                    <a:pt x="1411" y="9344"/>
                  </a:lnTo>
                  <a:lnTo>
                    <a:pt x="1179" y="9218"/>
                  </a:lnTo>
                  <a:lnTo>
                    <a:pt x="948" y="9070"/>
                  </a:lnTo>
                  <a:lnTo>
                    <a:pt x="759" y="8902"/>
                  </a:lnTo>
                  <a:lnTo>
                    <a:pt x="569" y="8713"/>
                  </a:lnTo>
                  <a:lnTo>
                    <a:pt x="401" y="8523"/>
                  </a:lnTo>
                  <a:lnTo>
                    <a:pt x="253" y="8292"/>
                  </a:lnTo>
                  <a:lnTo>
                    <a:pt x="127" y="8039"/>
                  </a:lnTo>
                  <a:lnTo>
                    <a:pt x="1" y="7766"/>
                  </a:lnTo>
                  <a:lnTo>
                    <a:pt x="1" y="7766"/>
                  </a:lnTo>
                  <a:lnTo>
                    <a:pt x="443" y="7303"/>
                  </a:lnTo>
                  <a:lnTo>
                    <a:pt x="906" y="6861"/>
                  </a:lnTo>
                  <a:lnTo>
                    <a:pt x="1369" y="6419"/>
                  </a:lnTo>
                  <a:lnTo>
                    <a:pt x="1853" y="5998"/>
                  </a:lnTo>
                  <a:lnTo>
                    <a:pt x="2821" y="5156"/>
                  </a:lnTo>
                  <a:lnTo>
                    <a:pt x="3831" y="433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3" name="Google Shape;7013;p32"/>
            <p:cNvSpPr/>
            <p:nvPr/>
          </p:nvSpPr>
          <p:spPr>
            <a:xfrm>
              <a:off x="6853875" y="-1170750"/>
              <a:ext cx="94725" cy="121550"/>
            </a:xfrm>
            <a:custGeom>
              <a:avLst/>
              <a:gdLst/>
              <a:ahLst/>
              <a:cxnLst/>
              <a:rect l="l" t="t" r="r" b="b"/>
              <a:pathLst>
                <a:path w="3789" h="4862" fill="none" extrusionOk="0">
                  <a:moveTo>
                    <a:pt x="3515" y="2695"/>
                  </a:moveTo>
                  <a:lnTo>
                    <a:pt x="3515" y="2695"/>
                  </a:lnTo>
                  <a:lnTo>
                    <a:pt x="2757" y="3221"/>
                  </a:lnTo>
                  <a:lnTo>
                    <a:pt x="2000" y="3747"/>
                  </a:lnTo>
                  <a:lnTo>
                    <a:pt x="1263" y="4294"/>
                  </a:lnTo>
                  <a:lnTo>
                    <a:pt x="527" y="4862"/>
                  </a:lnTo>
                  <a:lnTo>
                    <a:pt x="527" y="4862"/>
                  </a:lnTo>
                  <a:lnTo>
                    <a:pt x="337" y="4483"/>
                  </a:lnTo>
                  <a:lnTo>
                    <a:pt x="190" y="4125"/>
                  </a:lnTo>
                  <a:lnTo>
                    <a:pt x="85" y="3768"/>
                  </a:lnTo>
                  <a:lnTo>
                    <a:pt x="43" y="3578"/>
                  </a:lnTo>
                  <a:lnTo>
                    <a:pt x="1" y="3389"/>
                  </a:lnTo>
                  <a:lnTo>
                    <a:pt x="1" y="3200"/>
                  </a:lnTo>
                  <a:lnTo>
                    <a:pt x="1" y="3031"/>
                  </a:lnTo>
                  <a:lnTo>
                    <a:pt x="22" y="2842"/>
                  </a:lnTo>
                  <a:lnTo>
                    <a:pt x="64" y="2652"/>
                  </a:lnTo>
                  <a:lnTo>
                    <a:pt x="106" y="2463"/>
                  </a:lnTo>
                  <a:lnTo>
                    <a:pt x="190" y="2253"/>
                  </a:lnTo>
                  <a:lnTo>
                    <a:pt x="295" y="2063"/>
                  </a:lnTo>
                  <a:lnTo>
                    <a:pt x="401" y="1874"/>
                  </a:lnTo>
                  <a:lnTo>
                    <a:pt x="401" y="1874"/>
                  </a:lnTo>
                  <a:lnTo>
                    <a:pt x="653" y="1516"/>
                  </a:lnTo>
                  <a:lnTo>
                    <a:pt x="948" y="1179"/>
                  </a:lnTo>
                  <a:lnTo>
                    <a:pt x="1242" y="864"/>
                  </a:lnTo>
                  <a:lnTo>
                    <a:pt x="1411" y="716"/>
                  </a:lnTo>
                  <a:lnTo>
                    <a:pt x="1579" y="569"/>
                  </a:lnTo>
                  <a:lnTo>
                    <a:pt x="1747" y="443"/>
                  </a:lnTo>
                  <a:lnTo>
                    <a:pt x="1937" y="338"/>
                  </a:lnTo>
                  <a:lnTo>
                    <a:pt x="2126" y="253"/>
                  </a:lnTo>
                  <a:lnTo>
                    <a:pt x="2337" y="169"/>
                  </a:lnTo>
                  <a:lnTo>
                    <a:pt x="2526" y="106"/>
                  </a:lnTo>
                  <a:lnTo>
                    <a:pt x="2736" y="64"/>
                  </a:lnTo>
                  <a:lnTo>
                    <a:pt x="2968" y="43"/>
                  </a:lnTo>
                  <a:lnTo>
                    <a:pt x="3199" y="64"/>
                  </a:lnTo>
                  <a:lnTo>
                    <a:pt x="3199" y="64"/>
                  </a:lnTo>
                  <a:lnTo>
                    <a:pt x="3241" y="43"/>
                  </a:lnTo>
                  <a:lnTo>
                    <a:pt x="3284" y="1"/>
                  </a:lnTo>
                  <a:lnTo>
                    <a:pt x="3284" y="1"/>
                  </a:lnTo>
                  <a:lnTo>
                    <a:pt x="3431" y="85"/>
                  </a:lnTo>
                  <a:lnTo>
                    <a:pt x="3557" y="190"/>
                  </a:lnTo>
                  <a:lnTo>
                    <a:pt x="3557" y="190"/>
                  </a:lnTo>
                  <a:lnTo>
                    <a:pt x="3683" y="506"/>
                  </a:lnTo>
                  <a:lnTo>
                    <a:pt x="3747" y="801"/>
                  </a:lnTo>
                  <a:lnTo>
                    <a:pt x="3789" y="1116"/>
                  </a:lnTo>
                  <a:lnTo>
                    <a:pt x="3789" y="1432"/>
                  </a:lnTo>
                  <a:lnTo>
                    <a:pt x="3768" y="1748"/>
                  </a:lnTo>
                  <a:lnTo>
                    <a:pt x="3704" y="2042"/>
                  </a:lnTo>
                  <a:lnTo>
                    <a:pt x="3620" y="2358"/>
                  </a:lnTo>
                  <a:lnTo>
                    <a:pt x="3515" y="269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4" name="Google Shape;7014;p32"/>
            <p:cNvSpPr/>
            <p:nvPr/>
          </p:nvSpPr>
          <p:spPr>
            <a:xfrm>
              <a:off x="6752350" y="-1284900"/>
              <a:ext cx="264125" cy="291475"/>
            </a:xfrm>
            <a:custGeom>
              <a:avLst/>
              <a:gdLst/>
              <a:ahLst/>
              <a:cxnLst/>
              <a:rect l="l" t="t" r="r" b="b"/>
              <a:pathLst>
                <a:path w="10565" h="11659" fill="none" extrusionOk="0">
                  <a:moveTo>
                    <a:pt x="10059" y="5619"/>
                  </a:moveTo>
                  <a:lnTo>
                    <a:pt x="10059" y="5619"/>
                  </a:lnTo>
                  <a:lnTo>
                    <a:pt x="9175" y="6187"/>
                  </a:lnTo>
                  <a:lnTo>
                    <a:pt x="8270" y="6777"/>
                  </a:lnTo>
                  <a:lnTo>
                    <a:pt x="8270" y="6777"/>
                  </a:lnTo>
                  <a:lnTo>
                    <a:pt x="8397" y="6419"/>
                  </a:lnTo>
                  <a:lnTo>
                    <a:pt x="8502" y="6061"/>
                  </a:lnTo>
                  <a:lnTo>
                    <a:pt x="8544" y="5682"/>
                  </a:lnTo>
                  <a:lnTo>
                    <a:pt x="8544" y="5493"/>
                  </a:lnTo>
                  <a:lnTo>
                    <a:pt x="8523" y="5303"/>
                  </a:lnTo>
                  <a:lnTo>
                    <a:pt x="8523" y="5303"/>
                  </a:lnTo>
                  <a:lnTo>
                    <a:pt x="8523" y="4988"/>
                  </a:lnTo>
                  <a:lnTo>
                    <a:pt x="8481" y="4693"/>
                  </a:lnTo>
                  <a:lnTo>
                    <a:pt x="8397" y="4378"/>
                  </a:lnTo>
                  <a:lnTo>
                    <a:pt x="8292" y="4083"/>
                  </a:lnTo>
                  <a:lnTo>
                    <a:pt x="8165" y="3788"/>
                  </a:lnTo>
                  <a:lnTo>
                    <a:pt x="7997" y="3515"/>
                  </a:lnTo>
                  <a:lnTo>
                    <a:pt x="7808" y="3262"/>
                  </a:lnTo>
                  <a:lnTo>
                    <a:pt x="7597" y="3031"/>
                  </a:lnTo>
                  <a:lnTo>
                    <a:pt x="7366" y="2799"/>
                  </a:lnTo>
                  <a:lnTo>
                    <a:pt x="7113" y="2631"/>
                  </a:lnTo>
                  <a:lnTo>
                    <a:pt x="6840" y="2463"/>
                  </a:lnTo>
                  <a:lnTo>
                    <a:pt x="6566" y="2336"/>
                  </a:lnTo>
                  <a:lnTo>
                    <a:pt x="6250" y="2252"/>
                  </a:lnTo>
                  <a:lnTo>
                    <a:pt x="5956" y="2210"/>
                  </a:lnTo>
                  <a:lnTo>
                    <a:pt x="5619" y="2210"/>
                  </a:lnTo>
                  <a:lnTo>
                    <a:pt x="5303" y="2231"/>
                  </a:lnTo>
                  <a:lnTo>
                    <a:pt x="5303" y="2231"/>
                  </a:lnTo>
                  <a:lnTo>
                    <a:pt x="5198" y="2273"/>
                  </a:lnTo>
                  <a:lnTo>
                    <a:pt x="5135" y="2336"/>
                  </a:lnTo>
                  <a:lnTo>
                    <a:pt x="5093" y="2421"/>
                  </a:lnTo>
                  <a:lnTo>
                    <a:pt x="5093" y="2505"/>
                  </a:lnTo>
                  <a:lnTo>
                    <a:pt x="5114" y="2610"/>
                  </a:lnTo>
                  <a:lnTo>
                    <a:pt x="5156" y="2694"/>
                  </a:lnTo>
                  <a:lnTo>
                    <a:pt x="5219" y="2757"/>
                  </a:lnTo>
                  <a:lnTo>
                    <a:pt x="5303" y="2799"/>
                  </a:lnTo>
                  <a:lnTo>
                    <a:pt x="5303" y="2799"/>
                  </a:lnTo>
                  <a:lnTo>
                    <a:pt x="5345" y="2841"/>
                  </a:lnTo>
                  <a:lnTo>
                    <a:pt x="5345" y="2841"/>
                  </a:lnTo>
                  <a:lnTo>
                    <a:pt x="5703" y="3094"/>
                  </a:lnTo>
                  <a:lnTo>
                    <a:pt x="6082" y="3304"/>
                  </a:lnTo>
                  <a:lnTo>
                    <a:pt x="6461" y="3557"/>
                  </a:lnTo>
                  <a:lnTo>
                    <a:pt x="6818" y="3788"/>
                  </a:lnTo>
                  <a:lnTo>
                    <a:pt x="6818" y="3788"/>
                  </a:lnTo>
                  <a:lnTo>
                    <a:pt x="6587" y="3746"/>
                  </a:lnTo>
                  <a:lnTo>
                    <a:pt x="6334" y="3704"/>
                  </a:lnTo>
                  <a:lnTo>
                    <a:pt x="6082" y="3704"/>
                  </a:lnTo>
                  <a:lnTo>
                    <a:pt x="5850" y="3704"/>
                  </a:lnTo>
                  <a:lnTo>
                    <a:pt x="5598" y="3725"/>
                  </a:lnTo>
                  <a:lnTo>
                    <a:pt x="5345" y="3767"/>
                  </a:lnTo>
                  <a:lnTo>
                    <a:pt x="5093" y="3830"/>
                  </a:lnTo>
                  <a:lnTo>
                    <a:pt x="4840" y="3915"/>
                  </a:lnTo>
                  <a:lnTo>
                    <a:pt x="4609" y="3999"/>
                  </a:lnTo>
                  <a:lnTo>
                    <a:pt x="4377" y="4104"/>
                  </a:lnTo>
                  <a:lnTo>
                    <a:pt x="4167" y="4230"/>
                  </a:lnTo>
                  <a:lnTo>
                    <a:pt x="3936" y="4378"/>
                  </a:lnTo>
                  <a:lnTo>
                    <a:pt x="3746" y="4525"/>
                  </a:lnTo>
                  <a:lnTo>
                    <a:pt x="3557" y="4672"/>
                  </a:lnTo>
                  <a:lnTo>
                    <a:pt x="3388" y="4841"/>
                  </a:lnTo>
                  <a:lnTo>
                    <a:pt x="3241" y="5030"/>
                  </a:lnTo>
                  <a:lnTo>
                    <a:pt x="3241" y="5030"/>
                  </a:lnTo>
                  <a:lnTo>
                    <a:pt x="3199" y="5093"/>
                  </a:lnTo>
                  <a:lnTo>
                    <a:pt x="3178" y="5177"/>
                  </a:lnTo>
                  <a:lnTo>
                    <a:pt x="3199" y="5261"/>
                  </a:lnTo>
                  <a:lnTo>
                    <a:pt x="3241" y="5346"/>
                  </a:lnTo>
                  <a:lnTo>
                    <a:pt x="3283" y="5409"/>
                  </a:lnTo>
                  <a:lnTo>
                    <a:pt x="3346" y="5430"/>
                  </a:lnTo>
                  <a:lnTo>
                    <a:pt x="3430" y="5430"/>
                  </a:lnTo>
                  <a:lnTo>
                    <a:pt x="3515" y="5388"/>
                  </a:lnTo>
                  <a:lnTo>
                    <a:pt x="3515" y="5388"/>
                  </a:lnTo>
                  <a:lnTo>
                    <a:pt x="3978" y="5093"/>
                  </a:lnTo>
                  <a:lnTo>
                    <a:pt x="4483" y="4819"/>
                  </a:lnTo>
                  <a:lnTo>
                    <a:pt x="4756" y="4693"/>
                  </a:lnTo>
                  <a:lnTo>
                    <a:pt x="5030" y="4588"/>
                  </a:lnTo>
                  <a:lnTo>
                    <a:pt x="5303" y="4483"/>
                  </a:lnTo>
                  <a:lnTo>
                    <a:pt x="5577" y="4420"/>
                  </a:lnTo>
                  <a:lnTo>
                    <a:pt x="5577" y="4420"/>
                  </a:lnTo>
                  <a:lnTo>
                    <a:pt x="5282" y="4567"/>
                  </a:lnTo>
                  <a:lnTo>
                    <a:pt x="4988" y="4756"/>
                  </a:lnTo>
                  <a:lnTo>
                    <a:pt x="4693" y="4988"/>
                  </a:lnTo>
                  <a:lnTo>
                    <a:pt x="4441" y="5219"/>
                  </a:lnTo>
                  <a:lnTo>
                    <a:pt x="4188" y="5451"/>
                  </a:lnTo>
                  <a:lnTo>
                    <a:pt x="3978" y="5703"/>
                  </a:lnTo>
                  <a:lnTo>
                    <a:pt x="3788" y="5956"/>
                  </a:lnTo>
                  <a:lnTo>
                    <a:pt x="3620" y="6208"/>
                  </a:lnTo>
                  <a:lnTo>
                    <a:pt x="3620" y="6208"/>
                  </a:lnTo>
                  <a:lnTo>
                    <a:pt x="3515" y="6419"/>
                  </a:lnTo>
                  <a:lnTo>
                    <a:pt x="3409" y="6629"/>
                  </a:lnTo>
                  <a:lnTo>
                    <a:pt x="3325" y="6882"/>
                  </a:lnTo>
                  <a:lnTo>
                    <a:pt x="3262" y="7113"/>
                  </a:lnTo>
                  <a:lnTo>
                    <a:pt x="3199" y="7387"/>
                  </a:lnTo>
                  <a:lnTo>
                    <a:pt x="3178" y="7639"/>
                  </a:lnTo>
                  <a:lnTo>
                    <a:pt x="3157" y="7892"/>
                  </a:lnTo>
                  <a:lnTo>
                    <a:pt x="3157" y="8165"/>
                  </a:lnTo>
                  <a:lnTo>
                    <a:pt x="3157" y="8418"/>
                  </a:lnTo>
                  <a:lnTo>
                    <a:pt x="3199" y="8670"/>
                  </a:lnTo>
                  <a:lnTo>
                    <a:pt x="3262" y="8923"/>
                  </a:lnTo>
                  <a:lnTo>
                    <a:pt x="3346" y="9154"/>
                  </a:lnTo>
                  <a:lnTo>
                    <a:pt x="3452" y="9386"/>
                  </a:lnTo>
                  <a:lnTo>
                    <a:pt x="3578" y="9596"/>
                  </a:lnTo>
                  <a:lnTo>
                    <a:pt x="3725" y="9786"/>
                  </a:lnTo>
                  <a:lnTo>
                    <a:pt x="3893" y="9954"/>
                  </a:lnTo>
                  <a:lnTo>
                    <a:pt x="3893" y="9954"/>
                  </a:lnTo>
                  <a:lnTo>
                    <a:pt x="2904" y="10775"/>
                  </a:lnTo>
                  <a:lnTo>
                    <a:pt x="1915" y="11659"/>
                  </a:lnTo>
                  <a:lnTo>
                    <a:pt x="1915" y="11659"/>
                  </a:lnTo>
                  <a:lnTo>
                    <a:pt x="1894" y="11616"/>
                  </a:lnTo>
                  <a:lnTo>
                    <a:pt x="1894" y="11616"/>
                  </a:lnTo>
                  <a:lnTo>
                    <a:pt x="1558" y="11090"/>
                  </a:lnTo>
                  <a:lnTo>
                    <a:pt x="1200" y="10585"/>
                  </a:lnTo>
                  <a:lnTo>
                    <a:pt x="842" y="10080"/>
                  </a:lnTo>
                  <a:lnTo>
                    <a:pt x="527" y="9575"/>
                  </a:lnTo>
                  <a:lnTo>
                    <a:pt x="400" y="9323"/>
                  </a:lnTo>
                  <a:lnTo>
                    <a:pt x="274" y="9049"/>
                  </a:lnTo>
                  <a:lnTo>
                    <a:pt x="169" y="8776"/>
                  </a:lnTo>
                  <a:lnTo>
                    <a:pt x="85" y="8502"/>
                  </a:lnTo>
                  <a:lnTo>
                    <a:pt x="21" y="8186"/>
                  </a:lnTo>
                  <a:lnTo>
                    <a:pt x="0" y="7871"/>
                  </a:lnTo>
                  <a:lnTo>
                    <a:pt x="0" y="7555"/>
                  </a:lnTo>
                  <a:lnTo>
                    <a:pt x="21" y="7197"/>
                  </a:lnTo>
                  <a:lnTo>
                    <a:pt x="21" y="7197"/>
                  </a:lnTo>
                  <a:lnTo>
                    <a:pt x="127" y="6587"/>
                  </a:lnTo>
                  <a:lnTo>
                    <a:pt x="274" y="5998"/>
                  </a:lnTo>
                  <a:lnTo>
                    <a:pt x="463" y="5409"/>
                  </a:lnTo>
                  <a:lnTo>
                    <a:pt x="716" y="4819"/>
                  </a:lnTo>
                  <a:lnTo>
                    <a:pt x="989" y="4272"/>
                  </a:lnTo>
                  <a:lnTo>
                    <a:pt x="1305" y="3746"/>
                  </a:lnTo>
                  <a:lnTo>
                    <a:pt x="1684" y="3241"/>
                  </a:lnTo>
                  <a:lnTo>
                    <a:pt x="1873" y="3010"/>
                  </a:lnTo>
                  <a:lnTo>
                    <a:pt x="2084" y="2778"/>
                  </a:lnTo>
                  <a:lnTo>
                    <a:pt x="2084" y="2778"/>
                  </a:lnTo>
                  <a:lnTo>
                    <a:pt x="2568" y="2294"/>
                  </a:lnTo>
                  <a:lnTo>
                    <a:pt x="3094" y="1789"/>
                  </a:lnTo>
                  <a:lnTo>
                    <a:pt x="3388" y="1558"/>
                  </a:lnTo>
                  <a:lnTo>
                    <a:pt x="3683" y="1305"/>
                  </a:lnTo>
                  <a:lnTo>
                    <a:pt x="3999" y="1095"/>
                  </a:lnTo>
                  <a:lnTo>
                    <a:pt x="4314" y="884"/>
                  </a:lnTo>
                  <a:lnTo>
                    <a:pt x="4651" y="674"/>
                  </a:lnTo>
                  <a:lnTo>
                    <a:pt x="4967" y="506"/>
                  </a:lnTo>
                  <a:lnTo>
                    <a:pt x="5324" y="337"/>
                  </a:lnTo>
                  <a:lnTo>
                    <a:pt x="5661" y="211"/>
                  </a:lnTo>
                  <a:lnTo>
                    <a:pt x="6019" y="106"/>
                  </a:lnTo>
                  <a:lnTo>
                    <a:pt x="6356" y="43"/>
                  </a:lnTo>
                  <a:lnTo>
                    <a:pt x="6713" y="1"/>
                  </a:lnTo>
                  <a:lnTo>
                    <a:pt x="7071" y="1"/>
                  </a:lnTo>
                  <a:lnTo>
                    <a:pt x="7071" y="1"/>
                  </a:lnTo>
                  <a:lnTo>
                    <a:pt x="7366" y="22"/>
                  </a:lnTo>
                  <a:lnTo>
                    <a:pt x="7639" y="64"/>
                  </a:lnTo>
                  <a:lnTo>
                    <a:pt x="7913" y="127"/>
                  </a:lnTo>
                  <a:lnTo>
                    <a:pt x="8186" y="190"/>
                  </a:lnTo>
                  <a:lnTo>
                    <a:pt x="8418" y="274"/>
                  </a:lnTo>
                  <a:lnTo>
                    <a:pt x="8649" y="379"/>
                  </a:lnTo>
                  <a:lnTo>
                    <a:pt x="8860" y="485"/>
                  </a:lnTo>
                  <a:lnTo>
                    <a:pt x="9070" y="611"/>
                  </a:lnTo>
                  <a:lnTo>
                    <a:pt x="9260" y="737"/>
                  </a:lnTo>
                  <a:lnTo>
                    <a:pt x="9449" y="884"/>
                  </a:lnTo>
                  <a:lnTo>
                    <a:pt x="9617" y="1032"/>
                  </a:lnTo>
                  <a:lnTo>
                    <a:pt x="9765" y="1200"/>
                  </a:lnTo>
                  <a:lnTo>
                    <a:pt x="9891" y="1389"/>
                  </a:lnTo>
                  <a:lnTo>
                    <a:pt x="10017" y="1558"/>
                  </a:lnTo>
                  <a:lnTo>
                    <a:pt x="10143" y="1747"/>
                  </a:lnTo>
                  <a:lnTo>
                    <a:pt x="10227" y="1958"/>
                  </a:lnTo>
                  <a:lnTo>
                    <a:pt x="10312" y="2147"/>
                  </a:lnTo>
                  <a:lnTo>
                    <a:pt x="10396" y="2357"/>
                  </a:lnTo>
                  <a:lnTo>
                    <a:pt x="10459" y="2589"/>
                  </a:lnTo>
                  <a:lnTo>
                    <a:pt x="10501" y="2799"/>
                  </a:lnTo>
                  <a:lnTo>
                    <a:pt x="10543" y="3031"/>
                  </a:lnTo>
                  <a:lnTo>
                    <a:pt x="10564" y="3262"/>
                  </a:lnTo>
                  <a:lnTo>
                    <a:pt x="10564" y="3494"/>
                  </a:lnTo>
                  <a:lnTo>
                    <a:pt x="10564" y="3725"/>
                  </a:lnTo>
                  <a:lnTo>
                    <a:pt x="10543" y="3957"/>
                  </a:lnTo>
                  <a:lnTo>
                    <a:pt x="10522" y="4188"/>
                  </a:lnTo>
                  <a:lnTo>
                    <a:pt x="10417" y="4672"/>
                  </a:lnTo>
                  <a:lnTo>
                    <a:pt x="10270" y="5156"/>
                  </a:lnTo>
                  <a:lnTo>
                    <a:pt x="10059" y="561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5" name="Google Shape;7015;p32"/>
            <p:cNvSpPr/>
            <p:nvPr/>
          </p:nvSpPr>
          <p:spPr>
            <a:xfrm>
              <a:off x="7413625" y="-1266475"/>
              <a:ext cx="231500" cy="267800"/>
            </a:xfrm>
            <a:custGeom>
              <a:avLst/>
              <a:gdLst/>
              <a:ahLst/>
              <a:cxnLst/>
              <a:rect l="l" t="t" r="r" b="b"/>
              <a:pathLst>
                <a:path w="9260" h="10712" fill="none" extrusionOk="0">
                  <a:moveTo>
                    <a:pt x="5556" y="10711"/>
                  </a:moveTo>
                  <a:lnTo>
                    <a:pt x="5556" y="10711"/>
                  </a:lnTo>
                  <a:lnTo>
                    <a:pt x="5199" y="10227"/>
                  </a:lnTo>
                  <a:lnTo>
                    <a:pt x="4820" y="9743"/>
                  </a:lnTo>
                  <a:lnTo>
                    <a:pt x="4820" y="9743"/>
                  </a:lnTo>
                  <a:lnTo>
                    <a:pt x="5030" y="9196"/>
                  </a:lnTo>
                  <a:lnTo>
                    <a:pt x="5199" y="8670"/>
                  </a:lnTo>
                  <a:lnTo>
                    <a:pt x="5325" y="8144"/>
                  </a:lnTo>
                  <a:lnTo>
                    <a:pt x="5367" y="7870"/>
                  </a:lnTo>
                  <a:lnTo>
                    <a:pt x="5409" y="7618"/>
                  </a:lnTo>
                  <a:lnTo>
                    <a:pt x="5430" y="7344"/>
                  </a:lnTo>
                  <a:lnTo>
                    <a:pt x="5430" y="7092"/>
                  </a:lnTo>
                  <a:lnTo>
                    <a:pt x="5409" y="6818"/>
                  </a:lnTo>
                  <a:lnTo>
                    <a:pt x="5367" y="6545"/>
                  </a:lnTo>
                  <a:lnTo>
                    <a:pt x="5325" y="6271"/>
                  </a:lnTo>
                  <a:lnTo>
                    <a:pt x="5262" y="5997"/>
                  </a:lnTo>
                  <a:lnTo>
                    <a:pt x="5178" y="5703"/>
                  </a:lnTo>
                  <a:lnTo>
                    <a:pt x="5072" y="5408"/>
                  </a:lnTo>
                  <a:lnTo>
                    <a:pt x="5072" y="5408"/>
                  </a:lnTo>
                  <a:lnTo>
                    <a:pt x="4862" y="4924"/>
                  </a:lnTo>
                  <a:lnTo>
                    <a:pt x="4736" y="4672"/>
                  </a:lnTo>
                  <a:lnTo>
                    <a:pt x="4609" y="4419"/>
                  </a:lnTo>
                  <a:lnTo>
                    <a:pt x="4441" y="4167"/>
                  </a:lnTo>
                  <a:lnTo>
                    <a:pt x="4273" y="3935"/>
                  </a:lnTo>
                  <a:lnTo>
                    <a:pt x="4104" y="3704"/>
                  </a:lnTo>
                  <a:lnTo>
                    <a:pt x="3894" y="3514"/>
                  </a:lnTo>
                  <a:lnTo>
                    <a:pt x="3894" y="3514"/>
                  </a:lnTo>
                  <a:lnTo>
                    <a:pt x="4167" y="3556"/>
                  </a:lnTo>
                  <a:lnTo>
                    <a:pt x="4420" y="3598"/>
                  </a:lnTo>
                  <a:lnTo>
                    <a:pt x="4420" y="3598"/>
                  </a:lnTo>
                  <a:lnTo>
                    <a:pt x="4651" y="3704"/>
                  </a:lnTo>
                  <a:lnTo>
                    <a:pt x="4904" y="3809"/>
                  </a:lnTo>
                  <a:lnTo>
                    <a:pt x="5135" y="3914"/>
                  </a:lnTo>
                  <a:lnTo>
                    <a:pt x="5346" y="4061"/>
                  </a:lnTo>
                  <a:lnTo>
                    <a:pt x="5346" y="4061"/>
                  </a:lnTo>
                  <a:lnTo>
                    <a:pt x="5704" y="4293"/>
                  </a:lnTo>
                  <a:lnTo>
                    <a:pt x="5914" y="4440"/>
                  </a:lnTo>
                  <a:lnTo>
                    <a:pt x="6103" y="4630"/>
                  </a:lnTo>
                  <a:lnTo>
                    <a:pt x="6293" y="4819"/>
                  </a:lnTo>
                  <a:lnTo>
                    <a:pt x="6356" y="4903"/>
                  </a:lnTo>
                  <a:lnTo>
                    <a:pt x="6398" y="5008"/>
                  </a:lnTo>
                  <a:lnTo>
                    <a:pt x="6440" y="5114"/>
                  </a:lnTo>
                  <a:lnTo>
                    <a:pt x="6461" y="5219"/>
                  </a:lnTo>
                  <a:lnTo>
                    <a:pt x="6461" y="5324"/>
                  </a:lnTo>
                  <a:lnTo>
                    <a:pt x="6419" y="5408"/>
                  </a:lnTo>
                  <a:lnTo>
                    <a:pt x="6419" y="5408"/>
                  </a:lnTo>
                  <a:lnTo>
                    <a:pt x="6419" y="5450"/>
                  </a:lnTo>
                  <a:lnTo>
                    <a:pt x="6440" y="5471"/>
                  </a:lnTo>
                  <a:lnTo>
                    <a:pt x="6461" y="5492"/>
                  </a:lnTo>
                  <a:lnTo>
                    <a:pt x="6503" y="5471"/>
                  </a:lnTo>
                  <a:lnTo>
                    <a:pt x="6503" y="5471"/>
                  </a:lnTo>
                  <a:lnTo>
                    <a:pt x="6609" y="5366"/>
                  </a:lnTo>
                  <a:lnTo>
                    <a:pt x="6672" y="5240"/>
                  </a:lnTo>
                  <a:lnTo>
                    <a:pt x="6714" y="5114"/>
                  </a:lnTo>
                  <a:lnTo>
                    <a:pt x="6735" y="5008"/>
                  </a:lnTo>
                  <a:lnTo>
                    <a:pt x="6735" y="4882"/>
                  </a:lnTo>
                  <a:lnTo>
                    <a:pt x="6735" y="4756"/>
                  </a:lnTo>
                  <a:lnTo>
                    <a:pt x="6693" y="4630"/>
                  </a:lnTo>
                  <a:lnTo>
                    <a:pt x="6630" y="4503"/>
                  </a:lnTo>
                  <a:lnTo>
                    <a:pt x="6503" y="4272"/>
                  </a:lnTo>
                  <a:lnTo>
                    <a:pt x="6314" y="4040"/>
                  </a:lnTo>
                  <a:lnTo>
                    <a:pt x="6125" y="3851"/>
                  </a:lnTo>
                  <a:lnTo>
                    <a:pt x="5935" y="3683"/>
                  </a:lnTo>
                  <a:lnTo>
                    <a:pt x="5935" y="3683"/>
                  </a:lnTo>
                  <a:lnTo>
                    <a:pt x="5725" y="3514"/>
                  </a:lnTo>
                  <a:lnTo>
                    <a:pt x="5451" y="3304"/>
                  </a:lnTo>
                  <a:lnTo>
                    <a:pt x="5135" y="3114"/>
                  </a:lnTo>
                  <a:lnTo>
                    <a:pt x="4799" y="2946"/>
                  </a:lnTo>
                  <a:lnTo>
                    <a:pt x="4799" y="2946"/>
                  </a:lnTo>
                  <a:lnTo>
                    <a:pt x="5114" y="2967"/>
                  </a:lnTo>
                  <a:lnTo>
                    <a:pt x="5409" y="3030"/>
                  </a:lnTo>
                  <a:lnTo>
                    <a:pt x="5725" y="3136"/>
                  </a:lnTo>
                  <a:lnTo>
                    <a:pt x="6019" y="3241"/>
                  </a:lnTo>
                  <a:lnTo>
                    <a:pt x="6293" y="3388"/>
                  </a:lnTo>
                  <a:lnTo>
                    <a:pt x="6587" y="3556"/>
                  </a:lnTo>
                  <a:lnTo>
                    <a:pt x="6861" y="3767"/>
                  </a:lnTo>
                  <a:lnTo>
                    <a:pt x="7135" y="3977"/>
                  </a:lnTo>
                  <a:lnTo>
                    <a:pt x="7135" y="3977"/>
                  </a:lnTo>
                  <a:lnTo>
                    <a:pt x="7198" y="4019"/>
                  </a:lnTo>
                  <a:lnTo>
                    <a:pt x="7240" y="4019"/>
                  </a:lnTo>
                  <a:lnTo>
                    <a:pt x="7303" y="4019"/>
                  </a:lnTo>
                  <a:lnTo>
                    <a:pt x="7366" y="3977"/>
                  </a:lnTo>
                  <a:lnTo>
                    <a:pt x="7408" y="3956"/>
                  </a:lnTo>
                  <a:lnTo>
                    <a:pt x="7429" y="3893"/>
                  </a:lnTo>
                  <a:lnTo>
                    <a:pt x="7429" y="3830"/>
                  </a:lnTo>
                  <a:lnTo>
                    <a:pt x="7408" y="3767"/>
                  </a:lnTo>
                  <a:lnTo>
                    <a:pt x="7408" y="3767"/>
                  </a:lnTo>
                  <a:lnTo>
                    <a:pt x="7219" y="3514"/>
                  </a:lnTo>
                  <a:lnTo>
                    <a:pt x="7008" y="3283"/>
                  </a:lnTo>
                  <a:lnTo>
                    <a:pt x="6798" y="3051"/>
                  </a:lnTo>
                  <a:lnTo>
                    <a:pt x="6566" y="2862"/>
                  </a:lnTo>
                  <a:lnTo>
                    <a:pt x="6314" y="2673"/>
                  </a:lnTo>
                  <a:lnTo>
                    <a:pt x="6040" y="2504"/>
                  </a:lnTo>
                  <a:lnTo>
                    <a:pt x="5767" y="2357"/>
                  </a:lnTo>
                  <a:lnTo>
                    <a:pt x="5493" y="2252"/>
                  </a:lnTo>
                  <a:lnTo>
                    <a:pt x="5199" y="2168"/>
                  </a:lnTo>
                  <a:lnTo>
                    <a:pt x="4904" y="2104"/>
                  </a:lnTo>
                  <a:lnTo>
                    <a:pt x="4588" y="2062"/>
                  </a:lnTo>
                  <a:lnTo>
                    <a:pt x="4294" y="2062"/>
                  </a:lnTo>
                  <a:lnTo>
                    <a:pt x="3978" y="2104"/>
                  </a:lnTo>
                  <a:lnTo>
                    <a:pt x="3662" y="2168"/>
                  </a:lnTo>
                  <a:lnTo>
                    <a:pt x="3368" y="2273"/>
                  </a:lnTo>
                  <a:lnTo>
                    <a:pt x="3073" y="2399"/>
                  </a:lnTo>
                  <a:lnTo>
                    <a:pt x="3073" y="2399"/>
                  </a:lnTo>
                  <a:lnTo>
                    <a:pt x="2737" y="2588"/>
                  </a:lnTo>
                  <a:lnTo>
                    <a:pt x="2337" y="2841"/>
                  </a:lnTo>
                  <a:lnTo>
                    <a:pt x="1937" y="3136"/>
                  </a:lnTo>
                  <a:lnTo>
                    <a:pt x="1558" y="3493"/>
                  </a:lnTo>
                  <a:lnTo>
                    <a:pt x="1369" y="3683"/>
                  </a:lnTo>
                  <a:lnTo>
                    <a:pt x="1200" y="3872"/>
                  </a:lnTo>
                  <a:lnTo>
                    <a:pt x="1032" y="4061"/>
                  </a:lnTo>
                  <a:lnTo>
                    <a:pt x="906" y="4272"/>
                  </a:lnTo>
                  <a:lnTo>
                    <a:pt x="801" y="4461"/>
                  </a:lnTo>
                  <a:lnTo>
                    <a:pt x="716" y="4672"/>
                  </a:lnTo>
                  <a:lnTo>
                    <a:pt x="653" y="4882"/>
                  </a:lnTo>
                  <a:lnTo>
                    <a:pt x="653" y="5093"/>
                  </a:lnTo>
                  <a:lnTo>
                    <a:pt x="653" y="5093"/>
                  </a:lnTo>
                  <a:lnTo>
                    <a:pt x="1" y="4461"/>
                  </a:lnTo>
                  <a:lnTo>
                    <a:pt x="1" y="4461"/>
                  </a:lnTo>
                  <a:lnTo>
                    <a:pt x="22" y="4188"/>
                  </a:lnTo>
                  <a:lnTo>
                    <a:pt x="43" y="3893"/>
                  </a:lnTo>
                  <a:lnTo>
                    <a:pt x="85" y="3620"/>
                  </a:lnTo>
                  <a:lnTo>
                    <a:pt x="148" y="3346"/>
                  </a:lnTo>
                  <a:lnTo>
                    <a:pt x="232" y="3093"/>
                  </a:lnTo>
                  <a:lnTo>
                    <a:pt x="338" y="2820"/>
                  </a:lnTo>
                  <a:lnTo>
                    <a:pt x="464" y="2567"/>
                  </a:lnTo>
                  <a:lnTo>
                    <a:pt x="611" y="2336"/>
                  </a:lnTo>
                  <a:lnTo>
                    <a:pt x="758" y="2083"/>
                  </a:lnTo>
                  <a:lnTo>
                    <a:pt x="927" y="1873"/>
                  </a:lnTo>
                  <a:lnTo>
                    <a:pt x="1116" y="1641"/>
                  </a:lnTo>
                  <a:lnTo>
                    <a:pt x="1306" y="1431"/>
                  </a:lnTo>
                  <a:lnTo>
                    <a:pt x="1516" y="1242"/>
                  </a:lnTo>
                  <a:lnTo>
                    <a:pt x="1726" y="1073"/>
                  </a:lnTo>
                  <a:lnTo>
                    <a:pt x="1958" y="884"/>
                  </a:lnTo>
                  <a:lnTo>
                    <a:pt x="2210" y="737"/>
                  </a:lnTo>
                  <a:lnTo>
                    <a:pt x="2463" y="589"/>
                  </a:lnTo>
                  <a:lnTo>
                    <a:pt x="2716" y="463"/>
                  </a:lnTo>
                  <a:lnTo>
                    <a:pt x="2968" y="337"/>
                  </a:lnTo>
                  <a:lnTo>
                    <a:pt x="3242" y="253"/>
                  </a:lnTo>
                  <a:lnTo>
                    <a:pt x="3515" y="168"/>
                  </a:lnTo>
                  <a:lnTo>
                    <a:pt x="3789" y="105"/>
                  </a:lnTo>
                  <a:lnTo>
                    <a:pt x="4062" y="42"/>
                  </a:lnTo>
                  <a:lnTo>
                    <a:pt x="4357" y="21"/>
                  </a:lnTo>
                  <a:lnTo>
                    <a:pt x="4630" y="0"/>
                  </a:lnTo>
                  <a:lnTo>
                    <a:pt x="4904" y="21"/>
                  </a:lnTo>
                  <a:lnTo>
                    <a:pt x="5199" y="42"/>
                  </a:lnTo>
                  <a:lnTo>
                    <a:pt x="5472" y="84"/>
                  </a:lnTo>
                  <a:lnTo>
                    <a:pt x="5746" y="147"/>
                  </a:lnTo>
                  <a:lnTo>
                    <a:pt x="6019" y="253"/>
                  </a:lnTo>
                  <a:lnTo>
                    <a:pt x="6272" y="358"/>
                  </a:lnTo>
                  <a:lnTo>
                    <a:pt x="6545" y="505"/>
                  </a:lnTo>
                  <a:lnTo>
                    <a:pt x="6545" y="505"/>
                  </a:lnTo>
                  <a:lnTo>
                    <a:pt x="6735" y="631"/>
                  </a:lnTo>
                  <a:lnTo>
                    <a:pt x="6945" y="758"/>
                  </a:lnTo>
                  <a:lnTo>
                    <a:pt x="7114" y="926"/>
                  </a:lnTo>
                  <a:lnTo>
                    <a:pt x="7303" y="1073"/>
                  </a:lnTo>
                  <a:lnTo>
                    <a:pt x="7471" y="1263"/>
                  </a:lnTo>
                  <a:lnTo>
                    <a:pt x="7619" y="1431"/>
                  </a:lnTo>
                  <a:lnTo>
                    <a:pt x="7913" y="1831"/>
                  </a:lnTo>
                  <a:lnTo>
                    <a:pt x="8187" y="2252"/>
                  </a:lnTo>
                  <a:lnTo>
                    <a:pt x="8397" y="2673"/>
                  </a:lnTo>
                  <a:lnTo>
                    <a:pt x="8587" y="3114"/>
                  </a:lnTo>
                  <a:lnTo>
                    <a:pt x="8755" y="3577"/>
                  </a:lnTo>
                  <a:lnTo>
                    <a:pt x="8755" y="3577"/>
                  </a:lnTo>
                  <a:lnTo>
                    <a:pt x="8902" y="4082"/>
                  </a:lnTo>
                  <a:lnTo>
                    <a:pt x="9029" y="4588"/>
                  </a:lnTo>
                  <a:lnTo>
                    <a:pt x="9134" y="5093"/>
                  </a:lnTo>
                  <a:lnTo>
                    <a:pt x="9218" y="5619"/>
                  </a:lnTo>
                  <a:lnTo>
                    <a:pt x="9260" y="6124"/>
                  </a:lnTo>
                  <a:lnTo>
                    <a:pt x="9260" y="6650"/>
                  </a:lnTo>
                  <a:lnTo>
                    <a:pt x="9218" y="7134"/>
                  </a:lnTo>
                  <a:lnTo>
                    <a:pt x="9155" y="7618"/>
                  </a:lnTo>
                  <a:lnTo>
                    <a:pt x="9092" y="7849"/>
                  </a:lnTo>
                  <a:lnTo>
                    <a:pt x="9029" y="8081"/>
                  </a:lnTo>
                  <a:lnTo>
                    <a:pt x="8944" y="8312"/>
                  </a:lnTo>
                  <a:lnTo>
                    <a:pt x="8860" y="8523"/>
                  </a:lnTo>
                  <a:lnTo>
                    <a:pt x="8755" y="8733"/>
                  </a:lnTo>
                  <a:lnTo>
                    <a:pt x="8629" y="8943"/>
                  </a:lnTo>
                  <a:lnTo>
                    <a:pt x="8481" y="9133"/>
                  </a:lnTo>
                  <a:lnTo>
                    <a:pt x="8334" y="9322"/>
                  </a:lnTo>
                  <a:lnTo>
                    <a:pt x="8187" y="9491"/>
                  </a:lnTo>
                  <a:lnTo>
                    <a:pt x="7997" y="9659"/>
                  </a:lnTo>
                  <a:lnTo>
                    <a:pt x="7808" y="9827"/>
                  </a:lnTo>
                  <a:lnTo>
                    <a:pt x="7598" y="9975"/>
                  </a:lnTo>
                  <a:lnTo>
                    <a:pt x="7366" y="10101"/>
                  </a:lnTo>
                  <a:lnTo>
                    <a:pt x="7114" y="10227"/>
                  </a:lnTo>
                  <a:lnTo>
                    <a:pt x="6861" y="10353"/>
                  </a:lnTo>
                  <a:lnTo>
                    <a:pt x="6566" y="10438"/>
                  </a:lnTo>
                  <a:lnTo>
                    <a:pt x="6566" y="10438"/>
                  </a:lnTo>
                  <a:lnTo>
                    <a:pt x="6482" y="10501"/>
                  </a:lnTo>
                  <a:lnTo>
                    <a:pt x="6398" y="10564"/>
                  </a:lnTo>
                  <a:lnTo>
                    <a:pt x="6398" y="10564"/>
                  </a:lnTo>
                  <a:lnTo>
                    <a:pt x="5977" y="10648"/>
                  </a:lnTo>
                  <a:lnTo>
                    <a:pt x="5556" y="1071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6" name="Google Shape;7016;p32"/>
            <p:cNvSpPr/>
            <p:nvPr/>
          </p:nvSpPr>
          <p:spPr>
            <a:xfrm>
              <a:off x="7438875" y="-1173375"/>
              <a:ext cx="94200" cy="142600"/>
            </a:xfrm>
            <a:custGeom>
              <a:avLst/>
              <a:gdLst/>
              <a:ahLst/>
              <a:cxnLst/>
              <a:rect l="l" t="t" r="r" b="b"/>
              <a:pathLst>
                <a:path w="3768" h="5704" fill="none" extrusionOk="0">
                  <a:moveTo>
                    <a:pt x="1558" y="1"/>
                  </a:moveTo>
                  <a:lnTo>
                    <a:pt x="1558" y="1"/>
                  </a:lnTo>
                  <a:lnTo>
                    <a:pt x="1748" y="106"/>
                  </a:lnTo>
                  <a:lnTo>
                    <a:pt x="1958" y="232"/>
                  </a:lnTo>
                  <a:lnTo>
                    <a:pt x="2126" y="380"/>
                  </a:lnTo>
                  <a:lnTo>
                    <a:pt x="2295" y="506"/>
                  </a:lnTo>
                  <a:lnTo>
                    <a:pt x="2442" y="674"/>
                  </a:lnTo>
                  <a:lnTo>
                    <a:pt x="2589" y="821"/>
                  </a:lnTo>
                  <a:lnTo>
                    <a:pt x="2863" y="1158"/>
                  </a:lnTo>
                  <a:lnTo>
                    <a:pt x="3073" y="1516"/>
                  </a:lnTo>
                  <a:lnTo>
                    <a:pt x="3284" y="1895"/>
                  </a:lnTo>
                  <a:lnTo>
                    <a:pt x="3452" y="2316"/>
                  </a:lnTo>
                  <a:lnTo>
                    <a:pt x="3641" y="2757"/>
                  </a:lnTo>
                  <a:lnTo>
                    <a:pt x="3641" y="2757"/>
                  </a:lnTo>
                  <a:lnTo>
                    <a:pt x="3684" y="2968"/>
                  </a:lnTo>
                  <a:lnTo>
                    <a:pt x="3726" y="3157"/>
                  </a:lnTo>
                  <a:lnTo>
                    <a:pt x="3768" y="3347"/>
                  </a:lnTo>
                  <a:lnTo>
                    <a:pt x="3768" y="3536"/>
                  </a:lnTo>
                  <a:lnTo>
                    <a:pt x="3768" y="3894"/>
                  </a:lnTo>
                  <a:lnTo>
                    <a:pt x="3726" y="4273"/>
                  </a:lnTo>
                  <a:lnTo>
                    <a:pt x="3620" y="4988"/>
                  </a:lnTo>
                  <a:lnTo>
                    <a:pt x="3578" y="5346"/>
                  </a:lnTo>
                  <a:lnTo>
                    <a:pt x="3578" y="5703"/>
                  </a:lnTo>
                  <a:lnTo>
                    <a:pt x="3578" y="5703"/>
                  </a:lnTo>
                  <a:lnTo>
                    <a:pt x="2716" y="4672"/>
                  </a:lnTo>
                  <a:lnTo>
                    <a:pt x="1832" y="3662"/>
                  </a:lnTo>
                  <a:lnTo>
                    <a:pt x="927" y="2694"/>
                  </a:lnTo>
                  <a:lnTo>
                    <a:pt x="1" y="1726"/>
                  </a:lnTo>
                  <a:lnTo>
                    <a:pt x="1" y="1726"/>
                  </a:lnTo>
                  <a:lnTo>
                    <a:pt x="380" y="1263"/>
                  </a:lnTo>
                  <a:lnTo>
                    <a:pt x="738" y="821"/>
                  </a:lnTo>
                  <a:lnTo>
                    <a:pt x="1116" y="380"/>
                  </a:lnTo>
                  <a:lnTo>
                    <a:pt x="1327" y="190"/>
                  </a:lnTo>
                  <a:lnTo>
                    <a:pt x="155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7" name="Google Shape;7017;p32"/>
            <p:cNvSpPr/>
            <p:nvPr/>
          </p:nvSpPr>
          <p:spPr>
            <a:xfrm>
              <a:off x="6631875" y="-1409050"/>
              <a:ext cx="999050" cy="1096900"/>
            </a:xfrm>
            <a:custGeom>
              <a:avLst/>
              <a:gdLst/>
              <a:ahLst/>
              <a:cxnLst/>
              <a:rect l="l" t="t" r="r" b="b"/>
              <a:pathLst>
                <a:path w="39962" h="43876" fill="none" extrusionOk="0">
                  <a:moveTo>
                    <a:pt x="990" y="25610"/>
                  </a:moveTo>
                  <a:lnTo>
                    <a:pt x="990" y="25610"/>
                  </a:lnTo>
                  <a:lnTo>
                    <a:pt x="1368" y="24705"/>
                  </a:lnTo>
                  <a:lnTo>
                    <a:pt x="1789" y="23842"/>
                  </a:lnTo>
                  <a:lnTo>
                    <a:pt x="2252" y="23001"/>
                  </a:lnTo>
                  <a:lnTo>
                    <a:pt x="2736" y="22201"/>
                  </a:lnTo>
                  <a:lnTo>
                    <a:pt x="3262" y="21422"/>
                  </a:lnTo>
                  <a:lnTo>
                    <a:pt x="3830" y="20665"/>
                  </a:lnTo>
                  <a:lnTo>
                    <a:pt x="4420" y="19928"/>
                  </a:lnTo>
                  <a:lnTo>
                    <a:pt x="5030" y="19234"/>
                  </a:lnTo>
                  <a:lnTo>
                    <a:pt x="5030" y="19234"/>
                  </a:lnTo>
                  <a:lnTo>
                    <a:pt x="5156" y="19465"/>
                  </a:lnTo>
                  <a:lnTo>
                    <a:pt x="5324" y="19697"/>
                  </a:lnTo>
                  <a:lnTo>
                    <a:pt x="5514" y="19928"/>
                  </a:lnTo>
                  <a:lnTo>
                    <a:pt x="5703" y="20118"/>
                  </a:lnTo>
                  <a:lnTo>
                    <a:pt x="5935" y="20307"/>
                  </a:lnTo>
                  <a:lnTo>
                    <a:pt x="6166" y="20476"/>
                  </a:lnTo>
                  <a:lnTo>
                    <a:pt x="6440" y="20623"/>
                  </a:lnTo>
                  <a:lnTo>
                    <a:pt x="6692" y="20770"/>
                  </a:lnTo>
                  <a:lnTo>
                    <a:pt x="6966" y="20896"/>
                  </a:lnTo>
                  <a:lnTo>
                    <a:pt x="7260" y="21002"/>
                  </a:lnTo>
                  <a:lnTo>
                    <a:pt x="7534" y="21107"/>
                  </a:lnTo>
                  <a:lnTo>
                    <a:pt x="7829" y="21191"/>
                  </a:lnTo>
                  <a:lnTo>
                    <a:pt x="8397" y="21317"/>
                  </a:lnTo>
                  <a:lnTo>
                    <a:pt x="8944" y="21401"/>
                  </a:lnTo>
                  <a:lnTo>
                    <a:pt x="8944" y="21401"/>
                  </a:lnTo>
                  <a:lnTo>
                    <a:pt x="9449" y="21444"/>
                  </a:lnTo>
                  <a:lnTo>
                    <a:pt x="9954" y="21444"/>
                  </a:lnTo>
                  <a:lnTo>
                    <a:pt x="10459" y="21401"/>
                  </a:lnTo>
                  <a:lnTo>
                    <a:pt x="10943" y="21317"/>
                  </a:lnTo>
                  <a:lnTo>
                    <a:pt x="11427" y="21191"/>
                  </a:lnTo>
                  <a:lnTo>
                    <a:pt x="11911" y="21023"/>
                  </a:lnTo>
                  <a:lnTo>
                    <a:pt x="12374" y="20833"/>
                  </a:lnTo>
                  <a:lnTo>
                    <a:pt x="12816" y="20602"/>
                  </a:lnTo>
                  <a:lnTo>
                    <a:pt x="13258" y="20349"/>
                  </a:lnTo>
                  <a:lnTo>
                    <a:pt x="13679" y="20076"/>
                  </a:lnTo>
                  <a:lnTo>
                    <a:pt x="14100" y="19781"/>
                  </a:lnTo>
                  <a:lnTo>
                    <a:pt x="14499" y="19444"/>
                  </a:lnTo>
                  <a:lnTo>
                    <a:pt x="14878" y="19108"/>
                  </a:lnTo>
                  <a:lnTo>
                    <a:pt x="15236" y="18750"/>
                  </a:lnTo>
                  <a:lnTo>
                    <a:pt x="15573" y="18392"/>
                  </a:lnTo>
                  <a:lnTo>
                    <a:pt x="15909" y="18013"/>
                  </a:lnTo>
                  <a:lnTo>
                    <a:pt x="15909" y="18013"/>
                  </a:lnTo>
                  <a:lnTo>
                    <a:pt x="16414" y="17361"/>
                  </a:lnTo>
                  <a:lnTo>
                    <a:pt x="16667" y="17003"/>
                  </a:lnTo>
                  <a:lnTo>
                    <a:pt x="16919" y="16646"/>
                  </a:lnTo>
                  <a:lnTo>
                    <a:pt x="17151" y="16267"/>
                  </a:lnTo>
                  <a:lnTo>
                    <a:pt x="17361" y="15888"/>
                  </a:lnTo>
                  <a:lnTo>
                    <a:pt x="17551" y="15509"/>
                  </a:lnTo>
                  <a:lnTo>
                    <a:pt x="17740" y="15109"/>
                  </a:lnTo>
                  <a:lnTo>
                    <a:pt x="17887" y="14710"/>
                  </a:lnTo>
                  <a:lnTo>
                    <a:pt x="18035" y="14289"/>
                  </a:lnTo>
                  <a:lnTo>
                    <a:pt x="18119" y="13868"/>
                  </a:lnTo>
                  <a:lnTo>
                    <a:pt x="18203" y="13468"/>
                  </a:lnTo>
                  <a:lnTo>
                    <a:pt x="18224" y="13047"/>
                  </a:lnTo>
                  <a:lnTo>
                    <a:pt x="18224" y="12605"/>
                  </a:lnTo>
                  <a:lnTo>
                    <a:pt x="18182" y="12184"/>
                  </a:lnTo>
                  <a:lnTo>
                    <a:pt x="18098" y="11764"/>
                  </a:lnTo>
                  <a:lnTo>
                    <a:pt x="18098" y="11764"/>
                  </a:lnTo>
                  <a:lnTo>
                    <a:pt x="18056" y="11637"/>
                  </a:lnTo>
                  <a:lnTo>
                    <a:pt x="17993" y="11511"/>
                  </a:lnTo>
                  <a:lnTo>
                    <a:pt x="17866" y="11280"/>
                  </a:lnTo>
                  <a:lnTo>
                    <a:pt x="17677" y="11069"/>
                  </a:lnTo>
                  <a:lnTo>
                    <a:pt x="17466" y="10859"/>
                  </a:lnTo>
                  <a:lnTo>
                    <a:pt x="17214" y="10711"/>
                  </a:lnTo>
                  <a:lnTo>
                    <a:pt x="16961" y="10564"/>
                  </a:lnTo>
                  <a:lnTo>
                    <a:pt x="16688" y="10459"/>
                  </a:lnTo>
                  <a:lnTo>
                    <a:pt x="16393" y="10396"/>
                  </a:lnTo>
                  <a:lnTo>
                    <a:pt x="16393" y="10396"/>
                  </a:lnTo>
                  <a:lnTo>
                    <a:pt x="18077" y="9323"/>
                  </a:lnTo>
                  <a:lnTo>
                    <a:pt x="19739" y="8228"/>
                  </a:lnTo>
                  <a:lnTo>
                    <a:pt x="19739" y="8228"/>
                  </a:lnTo>
                  <a:lnTo>
                    <a:pt x="19802" y="8165"/>
                  </a:lnTo>
                  <a:lnTo>
                    <a:pt x="19823" y="8081"/>
                  </a:lnTo>
                  <a:lnTo>
                    <a:pt x="19823" y="8018"/>
                  </a:lnTo>
                  <a:lnTo>
                    <a:pt x="19802" y="7955"/>
                  </a:lnTo>
                  <a:lnTo>
                    <a:pt x="19760" y="7892"/>
                  </a:lnTo>
                  <a:lnTo>
                    <a:pt x="19697" y="7849"/>
                  </a:lnTo>
                  <a:lnTo>
                    <a:pt x="19613" y="7849"/>
                  </a:lnTo>
                  <a:lnTo>
                    <a:pt x="19529" y="7871"/>
                  </a:lnTo>
                  <a:lnTo>
                    <a:pt x="19529" y="7871"/>
                  </a:lnTo>
                  <a:lnTo>
                    <a:pt x="18245" y="8586"/>
                  </a:lnTo>
                  <a:lnTo>
                    <a:pt x="18245" y="8586"/>
                  </a:lnTo>
                  <a:lnTo>
                    <a:pt x="18287" y="8228"/>
                  </a:lnTo>
                  <a:lnTo>
                    <a:pt x="18329" y="7871"/>
                  </a:lnTo>
                  <a:lnTo>
                    <a:pt x="18329" y="7513"/>
                  </a:lnTo>
                  <a:lnTo>
                    <a:pt x="18308" y="7155"/>
                  </a:lnTo>
                  <a:lnTo>
                    <a:pt x="18266" y="6797"/>
                  </a:lnTo>
                  <a:lnTo>
                    <a:pt x="18224" y="6461"/>
                  </a:lnTo>
                  <a:lnTo>
                    <a:pt x="18140" y="6103"/>
                  </a:lnTo>
                  <a:lnTo>
                    <a:pt x="18056" y="5766"/>
                  </a:lnTo>
                  <a:lnTo>
                    <a:pt x="17845" y="5072"/>
                  </a:lnTo>
                  <a:lnTo>
                    <a:pt x="17614" y="4398"/>
                  </a:lnTo>
                  <a:lnTo>
                    <a:pt x="17109" y="3010"/>
                  </a:lnTo>
                  <a:lnTo>
                    <a:pt x="17109" y="3010"/>
                  </a:lnTo>
                  <a:lnTo>
                    <a:pt x="17382" y="3157"/>
                  </a:lnTo>
                  <a:lnTo>
                    <a:pt x="17656" y="3346"/>
                  </a:lnTo>
                  <a:lnTo>
                    <a:pt x="17908" y="3536"/>
                  </a:lnTo>
                  <a:lnTo>
                    <a:pt x="18119" y="3767"/>
                  </a:lnTo>
                  <a:lnTo>
                    <a:pt x="18329" y="3999"/>
                  </a:lnTo>
                  <a:lnTo>
                    <a:pt x="18540" y="4251"/>
                  </a:lnTo>
                  <a:lnTo>
                    <a:pt x="18918" y="4756"/>
                  </a:lnTo>
                  <a:lnTo>
                    <a:pt x="19318" y="5261"/>
                  </a:lnTo>
                  <a:lnTo>
                    <a:pt x="19508" y="5514"/>
                  </a:lnTo>
                  <a:lnTo>
                    <a:pt x="19739" y="5745"/>
                  </a:lnTo>
                  <a:lnTo>
                    <a:pt x="19950" y="5956"/>
                  </a:lnTo>
                  <a:lnTo>
                    <a:pt x="20202" y="6166"/>
                  </a:lnTo>
                  <a:lnTo>
                    <a:pt x="20476" y="6334"/>
                  </a:lnTo>
                  <a:lnTo>
                    <a:pt x="20791" y="6482"/>
                  </a:lnTo>
                  <a:lnTo>
                    <a:pt x="20791" y="6482"/>
                  </a:lnTo>
                  <a:lnTo>
                    <a:pt x="20833" y="6482"/>
                  </a:lnTo>
                  <a:lnTo>
                    <a:pt x="20876" y="6482"/>
                  </a:lnTo>
                  <a:lnTo>
                    <a:pt x="20897" y="6461"/>
                  </a:lnTo>
                  <a:lnTo>
                    <a:pt x="20939" y="6419"/>
                  </a:lnTo>
                  <a:lnTo>
                    <a:pt x="20981" y="6355"/>
                  </a:lnTo>
                  <a:lnTo>
                    <a:pt x="20960" y="6313"/>
                  </a:lnTo>
                  <a:lnTo>
                    <a:pt x="20960" y="6271"/>
                  </a:lnTo>
                  <a:lnTo>
                    <a:pt x="20960" y="6271"/>
                  </a:lnTo>
                  <a:lnTo>
                    <a:pt x="20854" y="6124"/>
                  </a:lnTo>
                  <a:lnTo>
                    <a:pt x="20854" y="6124"/>
                  </a:lnTo>
                  <a:lnTo>
                    <a:pt x="20960" y="5766"/>
                  </a:lnTo>
                  <a:lnTo>
                    <a:pt x="21044" y="5387"/>
                  </a:lnTo>
                  <a:lnTo>
                    <a:pt x="21107" y="5009"/>
                  </a:lnTo>
                  <a:lnTo>
                    <a:pt x="21149" y="4630"/>
                  </a:lnTo>
                  <a:lnTo>
                    <a:pt x="21149" y="4272"/>
                  </a:lnTo>
                  <a:lnTo>
                    <a:pt x="21128" y="3893"/>
                  </a:lnTo>
                  <a:lnTo>
                    <a:pt x="21065" y="3515"/>
                  </a:lnTo>
                  <a:lnTo>
                    <a:pt x="20960" y="3136"/>
                  </a:lnTo>
                  <a:lnTo>
                    <a:pt x="20960" y="3136"/>
                  </a:lnTo>
                  <a:lnTo>
                    <a:pt x="20812" y="2736"/>
                  </a:lnTo>
                  <a:lnTo>
                    <a:pt x="20623" y="2336"/>
                  </a:lnTo>
                  <a:lnTo>
                    <a:pt x="20434" y="1957"/>
                  </a:lnTo>
                  <a:lnTo>
                    <a:pt x="20202" y="1579"/>
                  </a:lnTo>
                  <a:lnTo>
                    <a:pt x="19992" y="1200"/>
                  </a:lnTo>
                  <a:lnTo>
                    <a:pt x="19802" y="800"/>
                  </a:lnTo>
                  <a:lnTo>
                    <a:pt x="19613" y="400"/>
                  </a:lnTo>
                  <a:lnTo>
                    <a:pt x="19487" y="0"/>
                  </a:lnTo>
                  <a:lnTo>
                    <a:pt x="19487" y="0"/>
                  </a:lnTo>
                  <a:lnTo>
                    <a:pt x="19865" y="232"/>
                  </a:lnTo>
                  <a:lnTo>
                    <a:pt x="20223" y="463"/>
                  </a:lnTo>
                  <a:lnTo>
                    <a:pt x="20560" y="737"/>
                  </a:lnTo>
                  <a:lnTo>
                    <a:pt x="20876" y="1010"/>
                  </a:lnTo>
                  <a:lnTo>
                    <a:pt x="21170" y="1326"/>
                  </a:lnTo>
                  <a:lnTo>
                    <a:pt x="21465" y="1642"/>
                  </a:lnTo>
                  <a:lnTo>
                    <a:pt x="21738" y="1978"/>
                  </a:lnTo>
                  <a:lnTo>
                    <a:pt x="22012" y="2336"/>
                  </a:lnTo>
                  <a:lnTo>
                    <a:pt x="22517" y="3052"/>
                  </a:lnTo>
                  <a:lnTo>
                    <a:pt x="23001" y="3809"/>
                  </a:lnTo>
                  <a:lnTo>
                    <a:pt x="23464" y="4546"/>
                  </a:lnTo>
                  <a:lnTo>
                    <a:pt x="23948" y="5240"/>
                  </a:lnTo>
                  <a:lnTo>
                    <a:pt x="23948" y="5240"/>
                  </a:lnTo>
                  <a:lnTo>
                    <a:pt x="23990" y="5303"/>
                  </a:lnTo>
                  <a:lnTo>
                    <a:pt x="24053" y="5324"/>
                  </a:lnTo>
                  <a:lnTo>
                    <a:pt x="24137" y="5345"/>
                  </a:lnTo>
                  <a:lnTo>
                    <a:pt x="24179" y="5324"/>
                  </a:lnTo>
                  <a:lnTo>
                    <a:pt x="24242" y="5282"/>
                  </a:lnTo>
                  <a:lnTo>
                    <a:pt x="24285" y="5240"/>
                  </a:lnTo>
                  <a:lnTo>
                    <a:pt x="24306" y="5177"/>
                  </a:lnTo>
                  <a:lnTo>
                    <a:pt x="24306" y="5114"/>
                  </a:lnTo>
                  <a:lnTo>
                    <a:pt x="24306" y="5114"/>
                  </a:lnTo>
                  <a:lnTo>
                    <a:pt x="24285" y="5051"/>
                  </a:lnTo>
                  <a:lnTo>
                    <a:pt x="24285" y="5051"/>
                  </a:lnTo>
                  <a:lnTo>
                    <a:pt x="24285" y="5051"/>
                  </a:lnTo>
                  <a:lnTo>
                    <a:pt x="24474" y="4777"/>
                  </a:lnTo>
                  <a:lnTo>
                    <a:pt x="24621" y="4483"/>
                  </a:lnTo>
                  <a:lnTo>
                    <a:pt x="24769" y="4188"/>
                  </a:lnTo>
                  <a:lnTo>
                    <a:pt x="24874" y="3893"/>
                  </a:lnTo>
                  <a:lnTo>
                    <a:pt x="24937" y="3599"/>
                  </a:lnTo>
                  <a:lnTo>
                    <a:pt x="25000" y="3304"/>
                  </a:lnTo>
                  <a:lnTo>
                    <a:pt x="25042" y="2988"/>
                  </a:lnTo>
                  <a:lnTo>
                    <a:pt x="25063" y="2694"/>
                  </a:lnTo>
                  <a:lnTo>
                    <a:pt x="25084" y="2378"/>
                  </a:lnTo>
                  <a:lnTo>
                    <a:pt x="25063" y="2063"/>
                  </a:lnTo>
                  <a:lnTo>
                    <a:pt x="25000" y="1431"/>
                  </a:lnTo>
                  <a:lnTo>
                    <a:pt x="24916" y="821"/>
                  </a:lnTo>
                  <a:lnTo>
                    <a:pt x="24790" y="190"/>
                  </a:lnTo>
                  <a:lnTo>
                    <a:pt x="24790" y="190"/>
                  </a:lnTo>
                  <a:lnTo>
                    <a:pt x="25000" y="337"/>
                  </a:lnTo>
                  <a:lnTo>
                    <a:pt x="25210" y="526"/>
                  </a:lnTo>
                  <a:lnTo>
                    <a:pt x="25610" y="884"/>
                  </a:lnTo>
                  <a:lnTo>
                    <a:pt x="25989" y="1284"/>
                  </a:lnTo>
                  <a:lnTo>
                    <a:pt x="26326" y="1726"/>
                  </a:lnTo>
                  <a:lnTo>
                    <a:pt x="26641" y="2168"/>
                  </a:lnTo>
                  <a:lnTo>
                    <a:pt x="26936" y="2631"/>
                  </a:lnTo>
                  <a:lnTo>
                    <a:pt x="27231" y="3115"/>
                  </a:lnTo>
                  <a:lnTo>
                    <a:pt x="27504" y="3620"/>
                  </a:lnTo>
                  <a:lnTo>
                    <a:pt x="27504" y="3620"/>
                  </a:lnTo>
                  <a:lnTo>
                    <a:pt x="27630" y="3872"/>
                  </a:lnTo>
                  <a:lnTo>
                    <a:pt x="27757" y="4125"/>
                  </a:lnTo>
                  <a:lnTo>
                    <a:pt x="27946" y="4630"/>
                  </a:lnTo>
                  <a:lnTo>
                    <a:pt x="28114" y="5156"/>
                  </a:lnTo>
                  <a:lnTo>
                    <a:pt x="28262" y="5661"/>
                  </a:lnTo>
                  <a:lnTo>
                    <a:pt x="28514" y="6713"/>
                  </a:lnTo>
                  <a:lnTo>
                    <a:pt x="28640" y="7239"/>
                  </a:lnTo>
                  <a:lnTo>
                    <a:pt x="28767" y="7786"/>
                  </a:lnTo>
                  <a:lnTo>
                    <a:pt x="28767" y="7786"/>
                  </a:lnTo>
                  <a:lnTo>
                    <a:pt x="26789" y="5892"/>
                  </a:lnTo>
                  <a:lnTo>
                    <a:pt x="26789" y="5892"/>
                  </a:lnTo>
                  <a:lnTo>
                    <a:pt x="26747" y="5892"/>
                  </a:lnTo>
                  <a:lnTo>
                    <a:pt x="26705" y="5892"/>
                  </a:lnTo>
                  <a:lnTo>
                    <a:pt x="26683" y="5935"/>
                  </a:lnTo>
                  <a:lnTo>
                    <a:pt x="26705" y="5977"/>
                  </a:lnTo>
                  <a:lnTo>
                    <a:pt x="26705" y="5977"/>
                  </a:lnTo>
                  <a:lnTo>
                    <a:pt x="28935" y="8291"/>
                  </a:lnTo>
                  <a:lnTo>
                    <a:pt x="28935" y="8291"/>
                  </a:lnTo>
                  <a:lnTo>
                    <a:pt x="28956" y="8397"/>
                  </a:lnTo>
                  <a:lnTo>
                    <a:pt x="28956" y="8397"/>
                  </a:lnTo>
                  <a:lnTo>
                    <a:pt x="28998" y="8481"/>
                  </a:lnTo>
                  <a:lnTo>
                    <a:pt x="29061" y="8544"/>
                  </a:lnTo>
                  <a:lnTo>
                    <a:pt x="29146" y="8586"/>
                  </a:lnTo>
                  <a:lnTo>
                    <a:pt x="29209" y="8607"/>
                  </a:lnTo>
                  <a:lnTo>
                    <a:pt x="29209" y="8607"/>
                  </a:lnTo>
                  <a:lnTo>
                    <a:pt x="30156" y="9596"/>
                  </a:lnTo>
                  <a:lnTo>
                    <a:pt x="31082" y="10606"/>
                  </a:lnTo>
                  <a:lnTo>
                    <a:pt x="31082" y="10606"/>
                  </a:lnTo>
                  <a:lnTo>
                    <a:pt x="31103" y="10711"/>
                  </a:lnTo>
                  <a:lnTo>
                    <a:pt x="31103" y="10711"/>
                  </a:lnTo>
                  <a:lnTo>
                    <a:pt x="31124" y="10753"/>
                  </a:lnTo>
                  <a:lnTo>
                    <a:pt x="31166" y="10775"/>
                  </a:lnTo>
                  <a:lnTo>
                    <a:pt x="31229" y="10775"/>
                  </a:lnTo>
                  <a:lnTo>
                    <a:pt x="31229" y="10775"/>
                  </a:lnTo>
                  <a:lnTo>
                    <a:pt x="32176" y="11848"/>
                  </a:lnTo>
                  <a:lnTo>
                    <a:pt x="33081" y="12942"/>
                  </a:lnTo>
                  <a:lnTo>
                    <a:pt x="33986" y="14057"/>
                  </a:lnTo>
                  <a:lnTo>
                    <a:pt x="34827" y="15173"/>
                  </a:lnTo>
                  <a:lnTo>
                    <a:pt x="35248" y="15762"/>
                  </a:lnTo>
                  <a:lnTo>
                    <a:pt x="35648" y="16330"/>
                  </a:lnTo>
                  <a:lnTo>
                    <a:pt x="36027" y="16919"/>
                  </a:lnTo>
                  <a:lnTo>
                    <a:pt x="36405" y="17508"/>
                  </a:lnTo>
                  <a:lnTo>
                    <a:pt x="36763" y="18119"/>
                  </a:lnTo>
                  <a:lnTo>
                    <a:pt x="37121" y="18729"/>
                  </a:lnTo>
                  <a:lnTo>
                    <a:pt x="37458" y="19339"/>
                  </a:lnTo>
                  <a:lnTo>
                    <a:pt x="37773" y="19949"/>
                  </a:lnTo>
                  <a:lnTo>
                    <a:pt x="38068" y="20581"/>
                  </a:lnTo>
                  <a:lnTo>
                    <a:pt x="38341" y="21212"/>
                  </a:lnTo>
                  <a:lnTo>
                    <a:pt x="38594" y="21843"/>
                  </a:lnTo>
                  <a:lnTo>
                    <a:pt x="38847" y="22496"/>
                  </a:lnTo>
                  <a:lnTo>
                    <a:pt x="39057" y="23148"/>
                  </a:lnTo>
                  <a:lnTo>
                    <a:pt x="39246" y="23800"/>
                  </a:lnTo>
                  <a:lnTo>
                    <a:pt x="39436" y="24453"/>
                  </a:lnTo>
                  <a:lnTo>
                    <a:pt x="39583" y="25126"/>
                  </a:lnTo>
                  <a:lnTo>
                    <a:pt x="39709" y="25821"/>
                  </a:lnTo>
                  <a:lnTo>
                    <a:pt x="39815" y="26494"/>
                  </a:lnTo>
                  <a:lnTo>
                    <a:pt x="39878" y="27188"/>
                  </a:lnTo>
                  <a:lnTo>
                    <a:pt x="39941" y="27904"/>
                  </a:lnTo>
                  <a:lnTo>
                    <a:pt x="39962" y="28598"/>
                  </a:lnTo>
                  <a:lnTo>
                    <a:pt x="39941" y="29314"/>
                  </a:lnTo>
                  <a:lnTo>
                    <a:pt x="39920" y="30050"/>
                  </a:lnTo>
                  <a:lnTo>
                    <a:pt x="39836" y="30787"/>
                  </a:lnTo>
                  <a:lnTo>
                    <a:pt x="39836" y="30787"/>
                  </a:lnTo>
                  <a:lnTo>
                    <a:pt x="39772" y="31250"/>
                  </a:lnTo>
                  <a:lnTo>
                    <a:pt x="39709" y="31713"/>
                  </a:lnTo>
                  <a:lnTo>
                    <a:pt x="39604" y="32176"/>
                  </a:lnTo>
                  <a:lnTo>
                    <a:pt x="39478" y="32618"/>
                  </a:lnTo>
                  <a:lnTo>
                    <a:pt x="39352" y="33059"/>
                  </a:lnTo>
                  <a:lnTo>
                    <a:pt x="39204" y="33480"/>
                  </a:lnTo>
                  <a:lnTo>
                    <a:pt x="39036" y="33901"/>
                  </a:lnTo>
                  <a:lnTo>
                    <a:pt x="38868" y="34301"/>
                  </a:lnTo>
                  <a:lnTo>
                    <a:pt x="38657" y="34701"/>
                  </a:lnTo>
                  <a:lnTo>
                    <a:pt x="38468" y="35101"/>
                  </a:lnTo>
                  <a:lnTo>
                    <a:pt x="38236" y="35479"/>
                  </a:lnTo>
                  <a:lnTo>
                    <a:pt x="38005" y="35837"/>
                  </a:lnTo>
                  <a:lnTo>
                    <a:pt x="37752" y="36195"/>
                  </a:lnTo>
                  <a:lnTo>
                    <a:pt x="37479" y="36553"/>
                  </a:lnTo>
                  <a:lnTo>
                    <a:pt x="37205" y="36889"/>
                  </a:lnTo>
                  <a:lnTo>
                    <a:pt x="36911" y="37226"/>
                  </a:lnTo>
                  <a:lnTo>
                    <a:pt x="36616" y="37563"/>
                  </a:lnTo>
                  <a:lnTo>
                    <a:pt x="36300" y="37878"/>
                  </a:lnTo>
                  <a:lnTo>
                    <a:pt x="35985" y="38173"/>
                  </a:lnTo>
                  <a:lnTo>
                    <a:pt x="35648" y="38489"/>
                  </a:lnTo>
                  <a:lnTo>
                    <a:pt x="35290" y="38762"/>
                  </a:lnTo>
                  <a:lnTo>
                    <a:pt x="34953" y="39057"/>
                  </a:lnTo>
                  <a:lnTo>
                    <a:pt x="34196" y="39583"/>
                  </a:lnTo>
                  <a:lnTo>
                    <a:pt x="33438" y="40088"/>
                  </a:lnTo>
                  <a:lnTo>
                    <a:pt x="32639" y="40551"/>
                  </a:lnTo>
                  <a:lnTo>
                    <a:pt x="31797" y="40993"/>
                  </a:lnTo>
                  <a:lnTo>
                    <a:pt x="30934" y="41393"/>
                  </a:lnTo>
                  <a:lnTo>
                    <a:pt x="30071" y="41771"/>
                  </a:lnTo>
                  <a:lnTo>
                    <a:pt x="29167" y="42108"/>
                  </a:lnTo>
                  <a:lnTo>
                    <a:pt x="28241" y="42403"/>
                  </a:lnTo>
                  <a:lnTo>
                    <a:pt x="27315" y="42676"/>
                  </a:lnTo>
                  <a:lnTo>
                    <a:pt x="26389" y="42929"/>
                  </a:lnTo>
                  <a:lnTo>
                    <a:pt x="25442" y="43139"/>
                  </a:lnTo>
                  <a:lnTo>
                    <a:pt x="24495" y="43329"/>
                  </a:lnTo>
                  <a:lnTo>
                    <a:pt x="23548" y="43497"/>
                  </a:lnTo>
                  <a:lnTo>
                    <a:pt x="22622" y="43623"/>
                  </a:lnTo>
                  <a:lnTo>
                    <a:pt x="21675" y="43728"/>
                  </a:lnTo>
                  <a:lnTo>
                    <a:pt x="20749" y="43813"/>
                  </a:lnTo>
                  <a:lnTo>
                    <a:pt x="19844" y="43855"/>
                  </a:lnTo>
                  <a:lnTo>
                    <a:pt x="18961" y="43876"/>
                  </a:lnTo>
                  <a:lnTo>
                    <a:pt x="18077" y="43876"/>
                  </a:lnTo>
                  <a:lnTo>
                    <a:pt x="17214" y="43855"/>
                  </a:lnTo>
                  <a:lnTo>
                    <a:pt x="16393" y="43792"/>
                  </a:lnTo>
                  <a:lnTo>
                    <a:pt x="16393" y="43792"/>
                  </a:lnTo>
                  <a:lnTo>
                    <a:pt x="15509" y="43707"/>
                  </a:lnTo>
                  <a:lnTo>
                    <a:pt x="14626" y="43581"/>
                  </a:lnTo>
                  <a:lnTo>
                    <a:pt x="13763" y="43413"/>
                  </a:lnTo>
                  <a:lnTo>
                    <a:pt x="12879" y="43223"/>
                  </a:lnTo>
                  <a:lnTo>
                    <a:pt x="11995" y="43013"/>
                  </a:lnTo>
                  <a:lnTo>
                    <a:pt x="11132" y="42739"/>
                  </a:lnTo>
                  <a:lnTo>
                    <a:pt x="10291" y="42445"/>
                  </a:lnTo>
                  <a:lnTo>
                    <a:pt x="9449" y="42129"/>
                  </a:lnTo>
                  <a:lnTo>
                    <a:pt x="8628" y="41771"/>
                  </a:lnTo>
                  <a:lnTo>
                    <a:pt x="7808" y="41372"/>
                  </a:lnTo>
                  <a:lnTo>
                    <a:pt x="7029" y="40951"/>
                  </a:lnTo>
                  <a:lnTo>
                    <a:pt x="6292" y="40509"/>
                  </a:lnTo>
                  <a:lnTo>
                    <a:pt x="5556" y="40025"/>
                  </a:lnTo>
                  <a:lnTo>
                    <a:pt x="4862" y="39499"/>
                  </a:lnTo>
                  <a:lnTo>
                    <a:pt x="4209" y="38973"/>
                  </a:lnTo>
                  <a:lnTo>
                    <a:pt x="3578" y="38404"/>
                  </a:lnTo>
                  <a:lnTo>
                    <a:pt x="3010" y="37794"/>
                  </a:lnTo>
                  <a:lnTo>
                    <a:pt x="2715" y="37479"/>
                  </a:lnTo>
                  <a:lnTo>
                    <a:pt x="2463" y="37163"/>
                  </a:lnTo>
                  <a:lnTo>
                    <a:pt x="2210" y="36847"/>
                  </a:lnTo>
                  <a:lnTo>
                    <a:pt x="1958" y="36511"/>
                  </a:lnTo>
                  <a:lnTo>
                    <a:pt x="1726" y="36174"/>
                  </a:lnTo>
                  <a:lnTo>
                    <a:pt x="1516" y="35816"/>
                  </a:lnTo>
                  <a:lnTo>
                    <a:pt x="1305" y="35479"/>
                  </a:lnTo>
                  <a:lnTo>
                    <a:pt x="1116" y="35122"/>
                  </a:lnTo>
                  <a:lnTo>
                    <a:pt x="947" y="34743"/>
                  </a:lnTo>
                  <a:lnTo>
                    <a:pt x="779" y="34364"/>
                  </a:lnTo>
                  <a:lnTo>
                    <a:pt x="632" y="33985"/>
                  </a:lnTo>
                  <a:lnTo>
                    <a:pt x="506" y="33607"/>
                  </a:lnTo>
                  <a:lnTo>
                    <a:pt x="379" y="33207"/>
                  </a:lnTo>
                  <a:lnTo>
                    <a:pt x="274" y="32807"/>
                  </a:lnTo>
                  <a:lnTo>
                    <a:pt x="190" y="32407"/>
                  </a:lnTo>
                  <a:lnTo>
                    <a:pt x="106" y="32007"/>
                  </a:lnTo>
                  <a:lnTo>
                    <a:pt x="64" y="31586"/>
                  </a:lnTo>
                  <a:lnTo>
                    <a:pt x="22" y="31166"/>
                  </a:lnTo>
                  <a:lnTo>
                    <a:pt x="1" y="30724"/>
                  </a:lnTo>
                  <a:lnTo>
                    <a:pt x="1" y="30282"/>
                  </a:lnTo>
                  <a:lnTo>
                    <a:pt x="1" y="29840"/>
                  </a:lnTo>
                  <a:lnTo>
                    <a:pt x="43" y="29398"/>
                  </a:lnTo>
                  <a:lnTo>
                    <a:pt x="85" y="28956"/>
                  </a:lnTo>
                  <a:lnTo>
                    <a:pt x="148" y="28493"/>
                  </a:lnTo>
                  <a:lnTo>
                    <a:pt x="232" y="28030"/>
                  </a:lnTo>
                  <a:lnTo>
                    <a:pt x="358" y="27546"/>
                  </a:lnTo>
                  <a:lnTo>
                    <a:pt x="485" y="27062"/>
                  </a:lnTo>
                  <a:lnTo>
                    <a:pt x="632" y="26578"/>
                  </a:lnTo>
                  <a:lnTo>
                    <a:pt x="800" y="26094"/>
                  </a:lnTo>
                  <a:lnTo>
                    <a:pt x="990" y="25610"/>
                  </a:ln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8" name="Google Shape;7018;p32"/>
            <p:cNvSpPr/>
            <p:nvPr/>
          </p:nvSpPr>
          <p:spPr>
            <a:xfrm>
              <a:off x="7161125" y="-1169675"/>
              <a:ext cx="379325" cy="390375"/>
            </a:xfrm>
            <a:custGeom>
              <a:avLst/>
              <a:gdLst/>
              <a:ahLst/>
              <a:cxnLst/>
              <a:rect l="l" t="t" r="r" b="b"/>
              <a:pathLst>
                <a:path w="15173" h="15615" extrusionOk="0">
                  <a:moveTo>
                    <a:pt x="4545" y="779"/>
                  </a:moveTo>
                  <a:lnTo>
                    <a:pt x="4903" y="800"/>
                  </a:lnTo>
                  <a:lnTo>
                    <a:pt x="5282" y="842"/>
                  </a:lnTo>
                  <a:lnTo>
                    <a:pt x="5640" y="926"/>
                  </a:lnTo>
                  <a:lnTo>
                    <a:pt x="6019" y="1010"/>
                  </a:lnTo>
                  <a:lnTo>
                    <a:pt x="6397" y="1115"/>
                  </a:lnTo>
                  <a:lnTo>
                    <a:pt x="6776" y="1242"/>
                  </a:lnTo>
                  <a:lnTo>
                    <a:pt x="7134" y="1368"/>
                  </a:lnTo>
                  <a:lnTo>
                    <a:pt x="7513" y="1536"/>
                  </a:lnTo>
                  <a:lnTo>
                    <a:pt x="7870" y="1705"/>
                  </a:lnTo>
                  <a:lnTo>
                    <a:pt x="8228" y="1873"/>
                  </a:lnTo>
                  <a:lnTo>
                    <a:pt x="8565" y="2062"/>
                  </a:lnTo>
                  <a:lnTo>
                    <a:pt x="8901" y="2273"/>
                  </a:lnTo>
                  <a:lnTo>
                    <a:pt x="9533" y="2694"/>
                  </a:lnTo>
                  <a:lnTo>
                    <a:pt x="9827" y="2904"/>
                  </a:lnTo>
                  <a:lnTo>
                    <a:pt x="10122" y="3136"/>
                  </a:lnTo>
                  <a:lnTo>
                    <a:pt x="10374" y="3346"/>
                  </a:lnTo>
                  <a:lnTo>
                    <a:pt x="10627" y="3577"/>
                  </a:lnTo>
                  <a:lnTo>
                    <a:pt x="10901" y="3872"/>
                  </a:lnTo>
                  <a:lnTo>
                    <a:pt x="11195" y="4209"/>
                  </a:lnTo>
                  <a:lnTo>
                    <a:pt x="11448" y="4566"/>
                  </a:lnTo>
                  <a:lnTo>
                    <a:pt x="11700" y="4945"/>
                  </a:lnTo>
                  <a:lnTo>
                    <a:pt x="11932" y="5345"/>
                  </a:lnTo>
                  <a:lnTo>
                    <a:pt x="12163" y="5766"/>
                  </a:lnTo>
                  <a:lnTo>
                    <a:pt x="12353" y="6208"/>
                  </a:lnTo>
                  <a:lnTo>
                    <a:pt x="12542" y="6650"/>
                  </a:lnTo>
                  <a:lnTo>
                    <a:pt x="12689" y="7113"/>
                  </a:lnTo>
                  <a:lnTo>
                    <a:pt x="12816" y="7576"/>
                  </a:lnTo>
                  <a:lnTo>
                    <a:pt x="12921" y="8060"/>
                  </a:lnTo>
                  <a:lnTo>
                    <a:pt x="13005" y="8523"/>
                  </a:lnTo>
                  <a:lnTo>
                    <a:pt x="13047" y="9007"/>
                  </a:lnTo>
                  <a:lnTo>
                    <a:pt x="13068" y="9470"/>
                  </a:lnTo>
                  <a:lnTo>
                    <a:pt x="13047" y="9954"/>
                  </a:lnTo>
                  <a:lnTo>
                    <a:pt x="12984" y="10395"/>
                  </a:lnTo>
                  <a:lnTo>
                    <a:pt x="12668" y="10522"/>
                  </a:lnTo>
                  <a:lnTo>
                    <a:pt x="12353" y="10648"/>
                  </a:lnTo>
                  <a:lnTo>
                    <a:pt x="12037" y="10795"/>
                  </a:lnTo>
                  <a:lnTo>
                    <a:pt x="11721" y="10943"/>
                  </a:lnTo>
                  <a:lnTo>
                    <a:pt x="11427" y="11111"/>
                  </a:lnTo>
                  <a:lnTo>
                    <a:pt x="11132" y="11300"/>
                  </a:lnTo>
                  <a:lnTo>
                    <a:pt x="10858" y="11490"/>
                  </a:lnTo>
                  <a:lnTo>
                    <a:pt x="10606" y="11700"/>
                  </a:lnTo>
                  <a:lnTo>
                    <a:pt x="10248" y="11974"/>
                  </a:lnTo>
                  <a:lnTo>
                    <a:pt x="9848" y="12268"/>
                  </a:lnTo>
                  <a:lnTo>
                    <a:pt x="9028" y="12858"/>
                  </a:lnTo>
                  <a:lnTo>
                    <a:pt x="8607" y="13194"/>
                  </a:lnTo>
                  <a:lnTo>
                    <a:pt x="8207" y="13531"/>
                  </a:lnTo>
                  <a:lnTo>
                    <a:pt x="7807" y="13868"/>
                  </a:lnTo>
                  <a:lnTo>
                    <a:pt x="7470" y="14225"/>
                  </a:lnTo>
                  <a:lnTo>
                    <a:pt x="7050" y="14162"/>
                  </a:lnTo>
                  <a:lnTo>
                    <a:pt x="6650" y="14078"/>
                  </a:lnTo>
                  <a:lnTo>
                    <a:pt x="6250" y="13952"/>
                  </a:lnTo>
                  <a:lnTo>
                    <a:pt x="5871" y="13783"/>
                  </a:lnTo>
                  <a:lnTo>
                    <a:pt x="5492" y="13615"/>
                  </a:lnTo>
                  <a:lnTo>
                    <a:pt x="5135" y="13405"/>
                  </a:lnTo>
                  <a:lnTo>
                    <a:pt x="4777" y="13173"/>
                  </a:lnTo>
                  <a:lnTo>
                    <a:pt x="4419" y="12921"/>
                  </a:lnTo>
                  <a:lnTo>
                    <a:pt x="4083" y="12647"/>
                  </a:lnTo>
                  <a:lnTo>
                    <a:pt x="3767" y="12353"/>
                  </a:lnTo>
                  <a:lnTo>
                    <a:pt x="3451" y="12058"/>
                  </a:lnTo>
                  <a:lnTo>
                    <a:pt x="3157" y="11721"/>
                  </a:lnTo>
                  <a:lnTo>
                    <a:pt x="2862" y="11385"/>
                  </a:lnTo>
                  <a:lnTo>
                    <a:pt x="2588" y="11027"/>
                  </a:lnTo>
                  <a:lnTo>
                    <a:pt x="2336" y="10648"/>
                  </a:lnTo>
                  <a:lnTo>
                    <a:pt x="2104" y="10269"/>
                  </a:lnTo>
                  <a:lnTo>
                    <a:pt x="1873" y="9890"/>
                  </a:lnTo>
                  <a:lnTo>
                    <a:pt x="1663" y="9491"/>
                  </a:lnTo>
                  <a:lnTo>
                    <a:pt x="1473" y="9070"/>
                  </a:lnTo>
                  <a:lnTo>
                    <a:pt x="1284" y="8670"/>
                  </a:lnTo>
                  <a:lnTo>
                    <a:pt x="1136" y="8249"/>
                  </a:lnTo>
                  <a:lnTo>
                    <a:pt x="989" y="7828"/>
                  </a:lnTo>
                  <a:lnTo>
                    <a:pt x="884" y="7407"/>
                  </a:lnTo>
                  <a:lnTo>
                    <a:pt x="779" y="6986"/>
                  </a:lnTo>
                  <a:lnTo>
                    <a:pt x="695" y="6566"/>
                  </a:lnTo>
                  <a:lnTo>
                    <a:pt x="631" y="6145"/>
                  </a:lnTo>
                  <a:lnTo>
                    <a:pt x="589" y="5745"/>
                  </a:lnTo>
                  <a:lnTo>
                    <a:pt x="589" y="5324"/>
                  </a:lnTo>
                  <a:lnTo>
                    <a:pt x="589" y="4924"/>
                  </a:lnTo>
                  <a:lnTo>
                    <a:pt x="610" y="4524"/>
                  </a:lnTo>
                  <a:lnTo>
                    <a:pt x="673" y="4146"/>
                  </a:lnTo>
                  <a:lnTo>
                    <a:pt x="758" y="3767"/>
                  </a:lnTo>
                  <a:lnTo>
                    <a:pt x="800" y="3767"/>
                  </a:lnTo>
                  <a:lnTo>
                    <a:pt x="842" y="3746"/>
                  </a:lnTo>
                  <a:lnTo>
                    <a:pt x="884" y="3704"/>
                  </a:lnTo>
                  <a:lnTo>
                    <a:pt x="905" y="3662"/>
                  </a:lnTo>
                  <a:lnTo>
                    <a:pt x="1031" y="3220"/>
                  </a:lnTo>
                  <a:lnTo>
                    <a:pt x="1179" y="2820"/>
                  </a:lnTo>
                  <a:lnTo>
                    <a:pt x="1368" y="2441"/>
                  </a:lnTo>
                  <a:lnTo>
                    <a:pt x="1557" y="2125"/>
                  </a:lnTo>
                  <a:lnTo>
                    <a:pt x="1789" y="1852"/>
                  </a:lnTo>
                  <a:lnTo>
                    <a:pt x="2020" y="1599"/>
                  </a:lnTo>
                  <a:lnTo>
                    <a:pt x="2294" y="1389"/>
                  </a:lnTo>
                  <a:lnTo>
                    <a:pt x="2567" y="1200"/>
                  </a:lnTo>
                  <a:lnTo>
                    <a:pt x="2862" y="1052"/>
                  </a:lnTo>
                  <a:lnTo>
                    <a:pt x="3178" y="947"/>
                  </a:lnTo>
                  <a:lnTo>
                    <a:pt x="3514" y="863"/>
                  </a:lnTo>
                  <a:lnTo>
                    <a:pt x="3851" y="821"/>
                  </a:lnTo>
                  <a:lnTo>
                    <a:pt x="4188" y="779"/>
                  </a:lnTo>
                  <a:close/>
                  <a:moveTo>
                    <a:pt x="4567" y="0"/>
                  </a:moveTo>
                  <a:lnTo>
                    <a:pt x="4167" y="21"/>
                  </a:lnTo>
                  <a:lnTo>
                    <a:pt x="3977" y="63"/>
                  </a:lnTo>
                  <a:lnTo>
                    <a:pt x="3788" y="105"/>
                  </a:lnTo>
                  <a:lnTo>
                    <a:pt x="3304" y="274"/>
                  </a:lnTo>
                  <a:lnTo>
                    <a:pt x="2820" y="484"/>
                  </a:lnTo>
                  <a:lnTo>
                    <a:pt x="2588" y="589"/>
                  </a:lnTo>
                  <a:lnTo>
                    <a:pt x="2378" y="737"/>
                  </a:lnTo>
                  <a:lnTo>
                    <a:pt x="2168" y="863"/>
                  </a:lnTo>
                  <a:lnTo>
                    <a:pt x="1957" y="1010"/>
                  </a:lnTo>
                  <a:lnTo>
                    <a:pt x="1768" y="1178"/>
                  </a:lnTo>
                  <a:lnTo>
                    <a:pt x="1599" y="1347"/>
                  </a:lnTo>
                  <a:lnTo>
                    <a:pt x="1431" y="1515"/>
                  </a:lnTo>
                  <a:lnTo>
                    <a:pt x="1263" y="1705"/>
                  </a:lnTo>
                  <a:lnTo>
                    <a:pt x="1115" y="1915"/>
                  </a:lnTo>
                  <a:lnTo>
                    <a:pt x="989" y="2125"/>
                  </a:lnTo>
                  <a:lnTo>
                    <a:pt x="884" y="2336"/>
                  </a:lnTo>
                  <a:lnTo>
                    <a:pt x="800" y="2567"/>
                  </a:lnTo>
                  <a:lnTo>
                    <a:pt x="547" y="3009"/>
                  </a:lnTo>
                  <a:lnTo>
                    <a:pt x="337" y="3451"/>
                  </a:lnTo>
                  <a:lnTo>
                    <a:pt x="274" y="3683"/>
                  </a:lnTo>
                  <a:lnTo>
                    <a:pt x="189" y="3914"/>
                  </a:lnTo>
                  <a:lnTo>
                    <a:pt x="147" y="4146"/>
                  </a:lnTo>
                  <a:lnTo>
                    <a:pt x="105" y="4356"/>
                  </a:lnTo>
                  <a:lnTo>
                    <a:pt x="63" y="4798"/>
                  </a:lnTo>
                  <a:lnTo>
                    <a:pt x="21" y="5261"/>
                  </a:lnTo>
                  <a:lnTo>
                    <a:pt x="0" y="5703"/>
                  </a:lnTo>
                  <a:lnTo>
                    <a:pt x="0" y="6124"/>
                  </a:lnTo>
                  <a:lnTo>
                    <a:pt x="42" y="6566"/>
                  </a:lnTo>
                  <a:lnTo>
                    <a:pt x="84" y="7007"/>
                  </a:lnTo>
                  <a:lnTo>
                    <a:pt x="147" y="7449"/>
                  </a:lnTo>
                  <a:lnTo>
                    <a:pt x="232" y="7870"/>
                  </a:lnTo>
                  <a:lnTo>
                    <a:pt x="337" y="8291"/>
                  </a:lnTo>
                  <a:lnTo>
                    <a:pt x="463" y="8712"/>
                  </a:lnTo>
                  <a:lnTo>
                    <a:pt x="610" y="9112"/>
                  </a:lnTo>
                  <a:lnTo>
                    <a:pt x="779" y="9512"/>
                  </a:lnTo>
                  <a:lnTo>
                    <a:pt x="989" y="9911"/>
                  </a:lnTo>
                  <a:lnTo>
                    <a:pt x="1200" y="10290"/>
                  </a:lnTo>
                  <a:lnTo>
                    <a:pt x="1452" y="10669"/>
                  </a:lnTo>
                  <a:lnTo>
                    <a:pt x="1705" y="11048"/>
                  </a:lnTo>
                  <a:lnTo>
                    <a:pt x="1957" y="11342"/>
                  </a:lnTo>
                  <a:lnTo>
                    <a:pt x="2210" y="11637"/>
                  </a:lnTo>
                  <a:lnTo>
                    <a:pt x="2483" y="11932"/>
                  </a:lnTo>
                  <a:lnTo>
                    <a:pt x="2778" y="12226"/>
                  </a:lnTo>
                  <a:lnTo>
                    <a:pt x="3072" y="12521"/>
                  </a:lnTo>
                  <a:lnTo>
                    <a:pt x="3388" y="12794"/>
                  </a:lnTo>
                  <a:lnTo>
                    <a:pt x="3704" y="13068"/>
                  </a:lnTo>
                  <a:lnTo>
                    <a:pt x="4040" y="13320"/>
                  </a:lnTo>
                  <a:lnTo>
                    <a:pt x="4398" y="13573"/>
                  </a:lnTo>
                  <a:lnTo>
                    <a:pt x="4756" y="13804"/>
                  </a:lnTo>
                  <a:lnTo>
                    <a:pt x="5114" y="14015"/>
                  </a:lnTo>
                  <a:lnTo>
                    <a:pt x="5471" y="14225"/>
                  </a:lnTo>
                  <a:lnTo>
                    <a:pt x="5850" y="14394"/>
                  </a:lnTo>
                  <a:lnTo>
                    <a:pt x="6229" y="14562"/>
                  </a:lnTo>
                  <a:lnTo>
                    <a:pt x="6629" y="14688"/>
                  </a:lnTo>
                  <a:lnTo>
                    <a:pt x="7008" y="14815"/>
                  </a:lnTo>
                  <a:lnTo>
                    <a:pt x="6818" y="15151"/>
                  </a:lnTo>
                  <a:lnTo>
                    <a:pt x="6734" y="15320"/>
                  </a:lnTo>
                  <a:lnTo>
                    <a:pt x="6671" y="15488"/>
                  </a:lnTo>
                  <a:lnTo>
                    <a:pt x="6671" y="15530"/>
                  </a:lnTo>
                  <a:lnTo>
                    <a:pt x="6671" y="15572"/>
                  </a:lnTo>
                  <a:lnTo>
                    <a:pt x="6713" y="15614"/>
                  </a:lnTo>
                  <a:lnTo>
                    <a:pt x="6776" y="15614"/>
                  </a:lnTo>
                  <a:lnTo>
                    <a:pt x="6839" y="15593"/>
                  </a:lnTo>
                  <a:lnTo>
                    <a:pt x="7786" y="14709"/>
                  </a:lnTo>
                  <a:lnTo>
                    <a:pt x="8733" y="13868"/>
                  </a:lnTo>
                  <a:lnTo>
                    <a:pt x="9217" y="13468"/>
                  </a:lnTo>
                  <a:lnTo>
                    <a:pt x="9701" y="13068"/>
                  </a:lnTo>
                  <a:lnTo>
                    <a:pt x="10185" y="12689"/>
                  </a:lnTo>
                  <a:lnTo>
                    <a:pt x="10690" y="12331"/>
                  </a:lnTo>
                  <a:lnTo>
                    <a:pt x="11216" y="11974"/>
                  </a:lnTo>
                  <a:lnTo>
                    <a:pt x="11742" y="11637"/>
                  </a:lnTo>
                  <a:lnTo>
                    <a:pt x="12268" y="11321"/>
                  </a:lnTo>
                  <a:lnTo>
                    <a:pt x="12816" y="11006"/>
                  </a:lnTo>
                  <a:lnTo>
                    <a:pt x="13384" y="10732"/>
                  </a:lnTo>
                  <a:lnTo>
                    <a:pt x="13952" y="10459"/>
                  </a:lnTo>
                  <a:lnTo>
                    <a:pt x="14562" y="10206"/>
                  </a:lnTo>
                  <a:lnTo>
                    <a:pt x="15172" y="9975"/>
                  </a:lnTo>
                  <a:lnTo>
                    <a:pt x="15172" y="9954"/>
                  </a:lnTo>
                  <a:lnTo>
                    <a:pt x="15151" y="9954"/>
                  </a:lnTo>
                  <a:lnTo>
                    <a:pt x="14773" y="9975"/>
                  </a:lnTo>
                  <a:lnTo>
                    <a:pt x="14394" y="10038"/>
                  </a:lnTo>
                  <a:lnTo>
                    <a:pt x="13994" y="10122"/>
                  </a:lnTo>
                  <a:lnTo>
                    <a:pt x="13615" y="10206"/>
                  </a:lnTo>
                  <a:lnTo>
                    <a:pt x="13678" y="9659"/>
                  </a:lnTo>
                  <a:lnTo>
                    <a:pt x="13699" y="9091"/>
                  </a:lnTo>
                  <a:lnTo>
                    <a:pt x="13678" y="8523"/>
                  </a:lnTo>
                  <a:lnTo>
                    <a:pt x="13615" y="7954"/>
                  </a:lnTo>
                  <a:lnTo>
                    <a:pt x="13489" y="7386"/>
                  </a:lnTo>
                  <a:lnTo>
                    <a:pt x="13342" y="6818"/>
                  </a:lnTo>
                  <a:lnTo>
                    <a:pt x="13152" y="6271"/>
                  </a:lnTo>
                  <a:lnTo>
                    <a:pt x="12942" y="5724"/>
                  </a:lnTo>
                  <a:lnTo>
                    <a:pt x="12668" y="5198"/>
                  </a:lnTo>
                  <a:lnTo>
                    <a:pt x="12374" y="4693"/>
                  </a:lnTo>
                  <a:lnTo>
                    <a:pt x="12037" y="4230"/>
                  </a:lnTo>
                  <a:lnTo>
                    <a:pt x="11679" y="3767"/>
                  </a:lnTo>
                  <a:lnTo>
                    <a:pt x="11300" y="3346"/>
                  </a:lnTo>
                  <a:lnTo>
                    <a:pt x="10880" y="2946"/>
                  </a:lnTo>
                  <a:lnTo>
                    <a:pt x="10417" y="2567"/>
                  </a:lnTo>
                  <a:lnTo>
                    <a:pt x="9954" y="2252"/>
                  </a:lnTo>
                  <a:lnTo>
                    <a:pt x="9322" y="1852"/>
                  </a:lnTo>
                  <a:lnTo>
                    <a:pt x="8607" y="1410"/>
                  </a:lnTo>
                  <a:lnTo>
                    <a:pt x="7828" y="989"/>
                  </a:lnTo>
                  <a:lnTo>
                    <a:pt x="7428" y="779"/>
                  </a:lnTo>
                  <a:lnTo>
                    <a:pt x="7029" y="589"/>
                  </a:lnTo>
                  <a:lnTo>
                    <a:pt x="6629" y="421"/>
                  </a:lnTo>
                  <a:lnTo>
                    <a:pt x="6208" y="274"/>
                  </a:lnTo>
                  <a:lnTo>
                    <a:pt x="5787" y="147"/>
                  </a:lnTo>
                  <a:lnTo>
                    <a:pt x="5387" y="63"/>
                  </a:lnTo>
                  <a:lnTo>
                    <a:pt x="496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9" name="Google Shape;7019;p32"/>
            <p:cNvSpPr/>
            <p:nvPr/>
          </p:nvSpPr>
          <p:spPr>
            <a:xfrm>
              <a:off x="7413625" y="-1266475"/>
              <a:ext cx="231500" cy="267800"/>
            </a:xfrm>
            <a:custGeom>
              <a:avLst/>
              <a:gdLst/>
              <a:ahLst/>
              <a:cxnLst/>
              <a:rect l="l" t="t" r="r" b="b"/>
              <a:pathLst>
                <a:path w="9260" h="10712" extrusionOk="0">
                  <a:moveTo>
                    <a:pt x="4630" y="0"/>
                  </a:moveTo>
                  <a:lnTo>
                    <a:pt x="4357" y="21"/>
                  </a:lnTo>
                  <a:lnTo>
                    <a:pt x="4062" y="42"/>
                  </a:lnTo>
                  <a:lnTo>
                    <a:pt x="3789" y="105"/>
                  </a:lnTo>
                  <a:lnTo>
                    <a:pt x="3515" y="168"/>
                  </a:lnTo>
                  <a:lnTo>
                    <a:pt x="3242" y="253"/>
                  </a:lnTo>
                  <a:lnTo>
                    <a:pt x="2968" y="337"/>
                  </a:lnTo>
                  <a:lnTo>
                    <a:pt x="2716" y="463"/>
                  </a:lnTo>
                  <a:lnTo>
                    <a:pt x="2463" y="589"/>
                  </a:lnTo>
                  <a:lnTo>
                    <a:pt x="2210" y="737"/>
                  </a:lnTo>
                  <a:lnTo>
                    <a:pt x="1958" y="884"/>
                  </a:lnTo>
                  <a:lnTo>
                    <a:pt x="1726" y="1073"/>
                  </a:lnTo>
                  <a:lnTo>
                    <a:pt x="1516" y="1242"/>
                  </a:lnTo>
                  <a:lnTo>
                    <a:pt x="1306" y="1452"/>
                  </a:lnTo>
                  <a:lnTo>
                    <a:pt x="1116" y="1641"/>
                  </a:lnTo>
                  <a:lnTo>
                    <a:pt x="927" y="1873"/>
                  </a:lnTo>
                  <a:lnTo>
                    <a:pt x="758" y="2083"/>
                  </a:lnTo>
                  <a:lnTo>
                    <a:pt x="611" y="2336"/>
                  </a:lnTo>
                  <a:lnTo>
                    <a:pt x="464" y="2567"/>
                  </a:lnTo>
                  <a:lnTo>
                    <a:pt x="338" y="2820"/>
                  </a:lnTo>
                  <a:lnTo>
                    <a:pt x="232" y="3093"/>
                  </a:lnTo>
                  <a:lnTo>
                    <a:pt x="148" y="3346"/>
                  </a:lnTo>
                  <a:lnTo>
                    <a:pt x="85" y="3620"/>
                  </a:lnTo>
                  <a:lnTo>
                    <a:pt x="43" y="3893"/>
                  </a:lnTo>
                  <a:lnTo>
                    <a:pt x="22" y="4188"/>
                  </a:lnTo>
                  <a:lnTo>
                    <a:pt x="1" y="4461"/>
                  </a:lnTo>
                  <a:lnTo>
                    <a:pt x="653" y="5093"/>
                  </a:lnTo>
                  <a:lnTo>
                    <a:pt x="653" y="4882"/>
                  </a:lnTo>
                  <a:lnTo>
                    <a:pt x="716" y="4672"/>
                  </a:lnTo>
                  <a:lnTo>
                    <a:pt x="801" y="4461"/>
                  </a:lnTo>
                  <a:lnTo>
                    <a:pt x="906" y="4272"/>
                  </a:lnTo>
                  <a:lnTo>
                    <a:pt x="1032" y="4061"/>
                  </a:lnTo>
                  <a:lnTo>
                    <a:pt x="1200" y="3872"/>
                  </a:lnTo>
                  <a:lnTo>
                    <a:pt x="1369" y="3683"/>
                  </a:lnTo>
                  <a:lnTo>
                    <a:pt x="1558" y="3493"/>
                  </a:lnTo>
                  <a:lnTo>
                    <a:pt x="1937" y="3136"/>
                  </a:lnTo>
                  <a:lnTo>
                    <a:pt x="2337" y="2841"/>
                  </a:lnTo>
                  <a:lnTo>
                    <a:pt x="2737" y="2588"/>
                  </a:lnTo>
                  <a:lnTo>
                    <a:pt x="3073" y="2399"/>
                  </a:lnTo>
                  <a:lnTo>
                    <a:pt x="3368" y="2273"/>
                  </a:lnTo>
                  <a:lnTo>
                    <a:pt x="3662" y="2168"/>
                  </a:lnTo>
                  <a:lnTo>
                    <a:pt x="3978" y="2104"/>
                  </a:lnTo>
                  <a:lnTo>
                    <a:pt x="4294" y="2062"/>
                  </a:lnTo>
                  <a:lnTo>
                    <a:pt x="4588" y="2062"/>
                  </a:lnTo>
                  <a:lnTo>
                    <a:pt x="4904" y="2104"/>
                  </a:lnTo>
                  <a:lnTo>
                    <a:pt x="5199" y="2168"/>
                  </a:lnTo>
                  <a:lnTo>
                    <a:pt x="5493" y="2252"/>
                  </a:lnTo>
                  <a:lnTo>
                    <a:pt x="5767" y="2357"/>
                  </a:lnTo>
                  <a:lnTo>
                    <a:pt x="6040" y="2504"/>
                  </a:lnTo>
                  <a:lnTo>
                    <a:pt x="6314" y="2673"/>
                  </a:lnTo>
                  <a:lnTo>
                    <a:pt x="6566" y="2862"/>
                  </a:lnTo>
                  <a:lnTo>
                    <a:pt x="6798" y="3051"/>
                  </a:lnTo>
                  <a:lnTo>
                    <a:pt x="7008" y="3283"/>
                  </a:lnTo>
                  <a:lnTo>
                    <a:pt x="7219" y="3514"/>
                  </a:lnTo>
                  <a:lnTo>
                    <a:pt x="7408" y="3767"/>
                  </a:lnTo>
                  <a:lnTo>
                    <a:pt x="7429" y="3830"/>
                  </a:lnTo>
                  <a:lnTo>
                    <a:pt x="7429" y="3893"/>
                  </a:lnTo>
                  <a:lnTo>
                    <a:pt x="7408" y="3956"/>
                  </a:lnTo>
                  <a:lnTo>
                    <a:pt x="7366" y="3977"/>
                  </a:lnTo>
                  <a:lnTo>
                    <a:pt x="7303" y="4019"/>
                  </a:lnTo>
                  <a:lnTo>
                    <a:pt x="7198" y="4019"/>
                  </a:lnTo>
                  <a:lnTo>
                    <a:pt x="7135" y="3977"/>
                  </a:lnTo>
                  <a:lnTo>
                    <a:pt x="6861" y="3767"/>
                  </a:lnTo>
                  <a:lnTo>
                    <a:pt x="6587" y="3556"/>
                  </a:lnTo>
                  <a:lnTo>
                    <a:pt x="6293" y="3388"/>
                  </a:lnTo>
                  <a:lnTo>
                    <a:pt x="6019" y="3241"/>
                  </a:lnTo>
                  <a:lnTo>
                    <a:pt x="5725" y="3136"/>
                  </a:lnTo>
                  <a:lnTo>
                    <a:pt x="5409" y="3030"/>
                  </a:lnTo>
                  <a:lnTo>
                    <a:pt x="5114" y="2967"/>
                  </a:lnTo>
                  <a:lnTo>
                    <a:pt x="4799" y="2946"/>
                  </a:lnTo>
                  <a:lnTo>
                    <a:pt x="5135" y="3114"/>
                  </a:lnTo>
                  <a:lnTo>
                    <a:pt x="5451" y="3304"/>
                  </a:lnTo>
                  <a:lnTo>
                    <a:pt x="5725" y="3514"/>
                  </a:lnTo>
                  <a:lnTo>
                    <a:pt x="5935" y="3683"/>
                  </a:lnTo>
                  <a:lnTo>
                    <a:pt x="6125" y="3851"/>
                  </a:lnTo>
                  <a:lnTo>
                    <a:pt x="6314" y="4040"/>
                  </a:lnTo>
                  <a:lnTo>
                    <a:pt x="6503" y="4272"/>
                  </a:lnTo>
                  <a:lnTo>
                    <a:pt x="6630" y="4503"/>
                  </a:lnTo>
                  <a:lnTo>
                    <a:pt x="6693" y="4630"/>
                  </a:lnTo>
                  <a:lnTo>
                    <a:pt x="6735" y="4756"/>
                  </a:lnTo>
                  <a:lnTo>
                    <a:pt x="6735" y="4882"/>
                  </a:lnTo>
                  <a:lnTo>
                    <a:pt x="6735" y="5008"/>
                  </a:lnTo>
                  <a:lnTo>
                    <a:pt x="6714" y="5114"/>
                  </a:lnTo>
                  <a:lnTo>
                    <a:pt x="6672" y="5240"/>
                  </a:lnTo>
                  <a:lnTo>
                    <a:pt x="6609" y="5366"/>
                  </a:lnTo>
                  <a:lnTo>
                    <a:pt x="6503" y="5471"/>
                  </a:lnTo>
                  <a:lnTo>
                    <a:pt x="6461" y="5492"/>
                  </a:lnTo>
                  <a:lnTo>
                    <a:pt x="6440" y="5471"/>
                  </a:lnTo>
                  <a:lnTo>
                    <a:pt x="6419" y="5450"/>
                  </a:lnTo>
                  <a:lnTo>
                    <a:pt x="6419" y="5408"/>
                  </a:lnTo>
                  <a:lnTo>
                    <a:pt x="6461" y="5324"/>
                  </a:lnTo>
                  <a:lnTo>
                    <a:pt x="6461" y="5219"/>
                  </a:lnTo>
                  <a:lnTo>
                    <a:pt x="6440" y="5114"/>
                  </a:lnTo>
                  <a:lnTo>
                    <a:pt x="6398" y="5008"/>
                  </a:lnTo>
                  <a:lnTo>
                    <a:pt x="6356" y="4903"/>
                  </a:lnTo>
                  <a:lnTo>
                    <a:pt x="6293" y="4819"/>
                  </a:lnTo>
                  <a:lnTo>
                    <a:pt x="6103" y="4630"/>
                  </a:lnTo>
                  <a:lnTo>
                    <a:pt x="5914" y="4440"/>
                  </a:lnTo>
                  <a:lnTo>
                    <a:pt x="5704" y="4293"/>
                  </a:lnTo>
                  <a:lnTo>
                    <a:pt x="5346" y="4061"/>
                  </a:lnTo>
                  <a:lnTo>
                    <a:pt x="5135" y="3914"/>
                  </a:lnTo>
                  <a:lnTo>
                    <a:pt x="4904" y="3809"/>
                  </a:lnTo>
                  <a:lnTo>
                    <a:pt x="4651" y="3704"/>
                  </a:lnTo>
                  <a:lnTo>
                    <a:pt x="4420" y="3598"/>
                  </a:lnTo>
                  <a:lnTo>
                    <a:pt x="4167" y="3556"/>
                  </a:lnTo>
                  <a:lnTo>
                    <a:pt x="3894" y="3514"/>
                  </a:lnTo>
                  <a:lnTo>
                    <a:pt x="4104" y="3704"/>
                  </a:lnTo>
                  <a:lnTo>
                    <a:pt x="4273" y="3935"/>
                  </a:lnTo>
                  <a:lnTo>
                    <a:pt x="4441" y="4167"/>
                  </a:lnTo>
                  <a:lnTo>
                    <a:pt x="4609" y="4419"/>
                  </a:lnTo>
                  <a:lnTo>
                    <a:pt x="4736" y="4672"/>
                  </a:lnTo>
                  <a:lnTo>
                    <a:pt x="4862" y="4924"/>
                  </a:lnTo>
                  <a:lnTo>
                    <a:pt x="5072" y="5408"/>
                  </a:lnTo>
                  <a:lnTo>
                    <a:pt x="5178" y="5703"/>
                  </a:lnTo>
                  <a:lnTo>
                    <a:pt x="5262" y="5997"/>
                  </a:lnTo>
                  <a:lnTo>
                    <a:pt x="5325" y="6271"/>
                  </a:lnTo>
                  <a:lnTo>
                    <a:pt x="5367" y="6545"/>
                  </a:lnTo>
                  <a:lnTo>
                    <a:pt x="5409" y="6818"/>
                  </a:lnTo>
                  <a:lnTo>
                    <a:pt x="5430" y="7092"/>
                  </a:lnTo>
                  <a:lnTo>
                    <a:pt x="5430" y="7344"/>
                  </a:lnTo>
                  <a:lnTo>
                    <a:pt x="5409" y="7618"/>
                  </a:lnTo>
                  <a:lnTo>
                    <a:pt x="5367" y="7870"/>
                  </a:lnTo>
                  <a:lnTo>
                    <a:pt x="5325" y="8144"/>
                  </a:lnTo>
                  <a:lnTo>
                    <a:pt x="5199" y="8670"/>
                  </a:lnTo>
                  <a:lnTo>
                    <a:pt x="5030" y="9196"/>
                  </a:lnTo>
                  <a:lnTo>
                    <a:pt x="4820" y="9743"/>
                  </a:lnTo>
                  <a:lnTo>
                    <a:pt x="5199" y="10227"/>
                  </a:lnTo>
                  <a:lnTo>
                    <a:pt x="5556" y="10711"/>
                  </a:lnTo>
                  <a:lnTo>
                    <a:pt x="5977" y="10648"/>
                  </a:lnTo>
                  <a:lnTo>
                    <a:pt x="6398" y="10564"/>
                  </a:lnTo>
                  <a:lnTo>
                    <a:pt x="6482" y="10501"/>
                  </a:lnTo>
                  <a:lnTo>
                    <a:pt x="6566" y="10438"/>
                  </a:lnTo>
                  <a:lnTo>
                    <a:pt x="6861" y="10353"/>
                  </a:lnTo>
                  <a:lnTo>
                    <a:pt x="7114" y="10227"/>
                  </a:lnTo>
                  <a:lnTo>
                    <a:pt x="7366" y="10101"/>
                  </a:lnTo>
                  <a:lnTo>
                    <a:pt x="7598" y="9975"/>
                  </a:lnTo>
                  <a:lnTo>
                    <a:pt x="7808" y="9827"/>
                  </a:lnTo>
                  <a:lnTo>
                    <a:pt x="7997" y="9659"/>
                  </a:lnTo>
                  <a:lnTo>
                    <a:pt x="8187" y="9491"/>
                  </a:lnTo>
                  <a:lnTo>
                    <a:pt x="8334" y="9322"/>
                  </a:lnTo>
                  <a:lnTo>
                    <a:pt x="8481" y="9133"/>
                  </a:lnTo>
                  <a:lnTo>
                    <a:pt x="8629" y="8943"/>
                  </a:lnTo>
                  <a:lnTo>
                    <a:pt x="8755" y="8733"/>
                  </a:lnTo>
                  <a:lnTo>
                    <a:pt x="8860" y="8523"/>
                  </a:lnTo>
                  <a:lnTo>
                    <a:pt x="8944" y="8312"/>
                  </a:lnTo>
                  <a:lnTo>
                    <a:pt x="9029" y="8081"/>
                  </a:lnTo>
                  <a:lnTo>
                    <a:pt x="9092" y="7849"/>
                  </a:lnTo>
                  <a:lnTo>
                    <a:pt x="9155" y="7618"/>
                  </a:lnTo>
                  <a:lnTo>
                    <a:pt x="9218" y="7134"/>
                  </a:lnTo>
                  <a:lnTo>
                    <a:pt x="9260" y="6650"/>
                  </a:lnTo>
                  <a:lnTo>
                    <a:pt x="9260" y="6124"/>
                  </a:lnTo>
                  <a:lnTo>
                    <a:pt x="9218" y="5619"/>
                  </a:lnTo>
                  <a:lnTo>
                    <a:pt x="9134" y="5093"/>
                  </a:lnTo>
                  <a:lnTo>
                    <a:pt x="9029" y="4588"/>
                  </a:lnTo>
                  <a:lnTo>
                    <a:pt x="8902" y="4082"/>
                  </a:lnTo>
                  <a:lnTo>
                    <a:pt x="8755" y="3577"/>
                  </a:lnTo>
                  <a:lnTo>
                    <a:pt x="8587" y="3114"/>
                  </a:lnTo>
                  <a:lnTo>
                    <a:pt x="8397" y="2673"/>
                  </a:lnTo>
                  <a:lnTo>
                    <a:pt x="8187" y="2252"/>
                  </a:lnTo>
                  <a:lnTo>
                    <a:pt x="7913" y="1831"/>
                  </a:lnTo>
                  <a:lnTo>
                    <a:pt x="7619" y="1431"/>
                  </a:lnTo>
                  <a:lnTo>
                    <a:pt x="7471" y="1263"/>
                  </a:lnTo>
                  <a:lnTo>
                    <a:pt x="7303" y="1073"/>
                  </a:lnTo>
                  <a:lnTo>
                    <a:pt x="7114" y="926"/>
                  </a:lnTo>
                  <a:lnTo>
                    <a:pt x="6945" y="758"/>
                  </a:lnTo>
                  <a:lnTo>
                    <a:pt x="6735" y="631"/>
                  </a:lnTo>
                  <a:lnTo>
                    <a:pt x="6545" y="505"/>
                  </a:lnTo>
                  <a:lnTo>
                    <a:pt x="6272" y="358"/>
                  </a:lnTo>
                  <a:lnTo>
                    <a:pt x="6019" y="253"/>
                  </a:lnTo>
                  <a:lnTo>
                    <a:pt x="5746" y="147"/>
                  </a:lnTo>
                  <a:lnTo>
                    <a:pt x="5472" y="84"/>
                  </a:lnTo>
                  <a:lnTo>
                    <a:pt x="5199" y="42"/>
                  </a:lnTo>
                  <a:lnTo>
                    <a:pt x="4904" y="21"/>
                  </a:lnTo>
                  <a:lnTo>
                    <a:pt x="463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0" name="Google Shape;7020;p32"/>
            <p:cNvSpPr/>
            <p:nvPr/>
          </p:nvSpPr>
          <p:spPr>
            <a:xfrm>
              <a:off x="7438875" y="-1173375"/>
              <a:ext cx="94200" cy="142600"/>
            </a:xfrm>
            <a:custGeom>
              <a:avLst/>
              <a:gdLst/>
              <a:ahLst/>
              <a:cxnLst/>
              <a:rect l="l" t="t" r="r" b="b"/>
              <a:pathLst>
                <a:path w="3768" h="5704" extrusionOk="0">
                  <a:moveTo>
                    <a:pt x="1558" y="1"/>
                  </a:moveTo>
                  <a:lnTo>
                    <a:pt x="1327" y="190"/>
                  </a:lnTo>
                  <a:lnTo>
                    <a:pt x="1116" y="380"/>
                  </a:lnTo>
                  <a:lnTo>
                    <a:pt x="738" y="821"/>
                  </a:lnTo>
                  <a:lnTo>
                    <a:pt x="380" y="1263"/>
                  </a:lnTo>
                  <a:lnTo>
                    <a:pt x="1" y="1726"/>
                  </a:lnTo>
                  <a:lnTo>
                    <a:pt x="927" y="2694"/>
                  </a:lnTo>
                  <a:lnTo>
                    <a:pt x="1832" y="3662"/>
                  </a:lnTo>
                  <a:lnTo>
                    <a:pt x="2716" y="4672"/>
                  </a:lnTo>
                  <a:lnTo>
                    <a:pt x="3578" y="5703"/>
                  </a:lnTo>
                  <a:lnTo>
                    <a:pt x="3578" y="5346"/>
                  </a:lnTo>
                  <a:lnTo>
                    <a:pt x="3620" y="4988"/>
                  </a:lnTo>
                  <a:lnTo>
                    <a:pt x="3726" y="4273"/>
                  </a:lnTo>
                  <a:lnTo>
                    <a:pt x="3768" y="3894"/>
                  </a:lnTo>
                  <a:lnTo>
                    <a:pt x="3768" y="3536"/>
                  </a:lnTo>
                  <a:lnTo>
                    <a:pt x="3768" y="3347"/>
                  </a:lnTo>
                  <a:lnTo>
                    <a:pt x="3726" y="3157"/>
                  </a:lnTo>
                  <a:lnTo>
                    <a:pt x="3684" y="2968"/>
                  </a:lnTo>
                  <a:lnTo>
                    <a:pt x="3641" y="2757"/>
                  </a:lnTo>
                  <a:lnTo>
                    <a:pt x="3452" y="2316"/>
                  </a:lnTo>
                  <a:lnTo>
                    <a:pt x="3284" y="1895"/>
                  </a:lnTo>
                  <a:lnTo>
                    <a:pt x="3073" y="1516"/>
                  </a:lnTo>
                  <a:lnTo>
                    <a:pt x="2863" y="1158"/>
                  </a:lnTo>
                  <a:lnTo>
                    <a:pt x="2589" y="821"/>
                  </a:lnTo>
                  <a:lnTo>
                    <a:pt x="2442" y="674"/>
                  </a:lnTo>
                  <a:lnTo>
                    <a:pt x="2295" y="506"/>
                  </a:lnTo>
                  <a:lnTo>
                    <a:pt x="2126" y="380"/>
                  </a:lnTo>
                  <a:lnTo>
                    <a:pt x="1958" y="232"/>
                  </a:lnTo>
                  <a:lnTo>
                    <a:pt x="1748" y="106"/>
                  </a:lnTo>
                  <a:lnTo>
                    <a:pt x="155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1" name="Google Shape;7021;p32"/>
            <p:cNvSpPr/>
            <p:nvPr/>
          </p:nvSpPr>
          <p:spPr>
            <a:xfrm>
              <a:off x="6752350" y="-1284900"/>
              <a:ext cx="264125" cy="291475"/>
            </a:xfrm>
            <a:custGeom>
              <a:avLst/>
              <a:gdLst/>
              <a:ahLst/>
              <a:cxnLst/>
              <a:rect l="l" t="t" r="r" b="b"/>
              <a:pathLst>
                <a:path w="10565" h="11659" extrusionOk="0">
                  <a:moveTo>
                    <a:pt x="6713" y="1"/>
                  </a:moveTo>
                  <a:lnTo>
                    <a:pt x="6356" y="43"/>
                  </a:lnTo>
                  <a:lnTo>
                    <a:pt x="6019" y="106"/>
                  </a:lnTo>
                  <a:lnTo>
                    <a:pt x="5661" y="211"/>
                  </a:lnTo>
                  <a:lnTo>
                    <a:pt x="5324" y="337"/>
                  </a:lnTo>
                  <a:lnTo>
                    <a:pt x="4967" y="506"/>
                  </a:lnTo>
                  <a:lnTo>
                    <a:pt x="4651" y="674"/>
                  </a:lnTo>
                  <a:lnTo>
                    <a:pt x="4314" y="884"/>
                  </a:lnTo>
                  <a:lnTo>
                    <a:pt x="3999" y="1095"/>
                  </a:lnTo>
                  <a:lnTo>
                    <a:pt x="3683" y="1305"/>
                  </a:lnTo>
                  <a:lnTo>
                    <a:pt x="3388" y="1558"/>
                  </a:lnTo>
                  <a:lnTo>
                    <a:pt x="3094" y="1789"/>
                  </a:lnTo>
                  <a:lnTo>
                    <a:pt x="2568" y="2294"/>
                  </a:lnTo>
                  <a:lnTo>
                    <a:pt x="2084" y="2778"/>
                  </a:lnTo>
                  <a:lnTo>
                    <a:pt x="1873" y="3010"/>
                  </a:lnTo>
                  <a:lnTo>
                    <a:pt x="1684" y="3241"/>
                  </a:lnTo>
                  <a:lnTo>
                    <a:pt x="1305" y="3746"/>
                  </a:lnTo>
                  <a:lnTo>
                    <a:pt x="989" y="4272"/>
                  </a:lnTo>
                  <a:lnTo>
                    <a:pt x="716" y="4819"/>
                  </a:lnTo>
                  <a:lnTo>
                    <a:pt x="463" y="5409"/>
                  </a:lnTo>
                  <a:lnTo>
                    <a:pt x="274" y="5998"/>
                  </a:lnTo>
                  <a:lnTo>
                    <a:pt x="127" y="6587"/>
                  </a:lnTo>
                  <a:lnTo>
                    <a:pt x="21" y="7197"/>
                  </a:lnTo>
                  <a:lnTo>
                    <a:pt x="0" y="7555"/>
                  </a:lnTo>
                  <a:lnTo>
                    <a:pt x="0" y="7871"/>
                  </a:lnTo>
                  <a:lnTo>
                    <a:pt x="21" y="8186"/>
                  </a:lnTo>
                  <a:lnTo>
                    <a:pt x="85" y="8502"/>
                  </a:lnTo>
                  <a:lnTo>
                    <a:pt x="169" y="8776"/>
                  </a:lnTo>
                  <a:lnTo>
                    <a:pt x="274" y="9049"/>
                  </a:lnTo>
                  <a:lnTo>
                    <a:pt x="400" y="9323"/>
                  </a:lnTo>
                  <a:lnTo>
                    <a:pt x="527" y="9575"/>
                  </a:lnTo>
                  <a:lnTo>
                    <a:pt x="842" y="10080"/>
                  </a:lnTo>
                  <a:lnTo>
                    <a:pt x="1200" y="10585"/>
                  </a:lnTo>
                  <a:lnTo>
                    <a:pt x="1558" y="11090"/>
                  </a:lnTo>
                  <a:lnTo>
                    <a:pt x="1894" y="11616"/>
                  </a:lnTo>
                  <a:lnTo>
                    <a:pt x="1915" y="11659"/>
                  </a:lnTo>
                  <a:lnTo>
                    <a:pt x="2904" y="10775"/>
                  </a:lnTo>
                  <a:lnTo>
                    <a:pt x="3893" y="9954"/>
                  </a:lnTo>
                  <a:lnTo>
                    <a:pt x="3725" y="9786"/>
                  </a:lnTo>
                  <a:lnTo>
                    <a:pt x="3578" y="9596"/>
                  </a:lnTo>
                  <a:lnTo>
                    <a:pt x="3452" y="9386"/>
                  </a:lnTo>
                  <a:lnTo>
                    <a:pt x="3346" y="9154"/>
                  </a:lnTo>
                  <a:lnTo>
                    <a:pt x="3262" y="8923"/>
                  </a:lnTo>
                  <a:lnTo>
                    <a:pt x="3199" y="8670"/>
                  </a:lnTo>
                  <a:lnTo>
                    <a:pt x="3157" y="8418"/>
                  </a:lnTo>
                  <a:lnTo>
                    <a:pt x="3157" y="8165"/>
                  </a:lnTo>
                  <a:lnTo>
                    <a:pt x="3157" y="7892"/>
                  </a:lnTo>
                  <a:lnTo>
                    <a:pt x="3178" y="7639"/>
                  </a:lnTo>
                  <a:lnTo>
                    <a:pt x="3199" y="7387"/>
                  </a:lnTo>
                  <a:lnTo>
                    <a:pt x="3262" y="7113"/>
                  </a:lnTo>
                  <a:lnTo>
                    <a:pt x="3325" y="6882"/>
                  </a:lnTo>
                  <a:lnTo>
                    <a:pt x="3409" y="6629"/>
                  </a:lnTo>
                  <a:lnTo>
                    <a:pt x="3515" y="6419"/>
                  </a:lnTo>
                  <a:lnTo>
                    <a:pt x="3620" y="6208"/>
                  </a:lnTo>
                  <a:lnTo>
                    <a:pt x="3788" y="5956"/>
                  </a:lnTo>
                  <a:lnTo>
                    <a:pt x="3978" y="5703"/>
                  </a:lnTo>
                  <a:lnTo>
                    <a:pt x="4188" y="5451"/>
                  </a:lnTo>
                  <a:lnTo>
                    <a:pt x="4441" y="5219"/>
                  </a:lnTo>
                  <a:lnTo>
                    <a:pt x="4693" y="4988"/>
                  </a:lnTo>
                  <a:lnTo>
                    <a:pt x="4988" y="4756"/>
                  </a:lnTo>
                  <a:lnTo>
                    <a:pt x="5282" y="4567"/>
                  </a:lnTo>
                  <a:lnTo>
                    <a:pt x="5577" y="4420"/>
                  </a:lnTo>
                  <a:lnTo>
                    <a:pt x="5303" y="4483"/>
                  </a:lnTo>
                  <a:lnTo>
                    <a:pt x="5030" y="4588"/>
                  </a:lnTo>
                  <a:lnTo>
                    <a:pt x="4756" y="4693"/>
                  </a:lnTo>
                  <a:lnTo>
                    <a:pt x="4483" y="4819"/>
                  </a:lnTo>
                  <a:lnTo>
                    <a:pt x="3978" y="5093"/>
                  </a:lnTo>
                  <a:lnTo>
                    <a:pt x="3515" y="5388"/>
                  </a:lnTo>
                  <a:lnTo>
                    <a:pt x="3430" y="5430"/>
                  </a:lnTo>
                  <a:lnTo>
                    <a:pt x="3346" y="5430"/>
                  </a:lnTo>
                  <a:lnTo>
                    <a:pt x="3283" y="5409"/>
                  </a:lnTo>
                  <a:lnTo>
                    <a:pt x="3241" y="5346"/>
                  </a:lnTo>
                  <a:lnTo>
                    <a:pt x="3199" y="5261"/>
                  </a:lnTo>
                  <a:lnTo>
                    <a:pt x="3178" y="5177"/>
                  </a:lnTo>
                  <a:lnTo>
                    <a:pt x="3199" y="5093"/>
                  </a:lnTo>
                  <a:lnTo>
                    <a:pt x="3241" y="5030"/>
                  </a:lnTo>
                  <a:lnTo>
                    <a:pt x="3388" y="4841"/>
                  </a:lnTo>
                  <a:lnTo>
                    <a:pt x="3557" y="4672"/>
                  </a:lnTo>
                  <a:lnTo>
                    <a:pt x="3746" y="4525"/>
                  </a:lnTo>
                  <a:lnTo>
                    <a:pt x="3936" y="4378"/>
                  </a:lnTo>
                  <a:lnTo>
                    <a:pt x="4167" y="4230"/>
                  </a:lnTo>
                  <a:lnTo>
                    <a:pt x="4377" y="4104"/>
                  </a:lnTo>
                  <a:lnTo>
                    <a:pt x="4609" y="3999"/>
                  </a:lnTo>
                  <a:lnTo>
                    <a:pt x="4840" y="3915"/>
                  </a:lnTo>
                  <a:lnTo>
                    <a:pt x="5093" y="3830"/>
                  </a:lnTo>
                  <a:lnTo>
                    <a:pt x="5345" y="3767"/>
                  </a:lnTo>
                  <a:lnTo>
                    <a:pt x="5598" y="3725"/>
                  </a:lnTo>
                  <a:lnTo>
                    <a:pt x="5850" y="3704"/>
                  </a:lnTo>
                  <a:lnTo>
                    <a:pt x="6334" y="3704"/>
                  </a:lnTo>
                  <a:lnTo>
                    <a:pt x="6587" y="3746"/>
                  </a:lnTo>
                  <a:lnTo>
                    <a:pt x="6818" y="3788"/>
                  </a:lnTo>
                  <a:lnTo>
                    <a:pt x="6461" y="3557"/>
                  </a:lnTo>
                  <a:lnTo>
                    <a:pt x="6082" y="3304"/>
                  </a:lnTo>
                  <a:lnTo>
                    <a:pt x="5703" y="3094"/>
                  </a:lnTo>
                  <a:lnTo>
                    <a:pt x="5345" y="2841"/>
                  </a:lnTo>
                  <a:lnTo>
                    <a:pt x="5303" y="2799"/>
                  </a:lnTo>
                  <a:lnTo>
                    <a:pt x="5219" y="2757"/>
                  </a:lnTo>
                  <a:lnTo>
                    <a:pt x="5156" y="2694"/>
                  </a:lnTo>
                  <a:lnTo>
                    <a:pt x="5114" y="2610"/>
                  </a:lnTo>
                  <a:lnTo>
                    <a:pt x="5093" y="2505"/>
                  </a:lnTo>
                  <a:lnTo>
                    <a:pt x="5093" y="2421"/>
                  </a:lnTo>
                  <a:lnTo>
                    <a:pt x="5135" y="2336"/>
                  </a:lnTo>
                  <a:lnTo>
                    <a:pt x="5198" y="2273"/>
                  </a:lnTo>
                  <a:lnTo>
                    <a:pt x="5303" y="2231"/>
                  </a:lnTo>
                  <a:lnTo>
                    <a:pt x="5619" y="2210"/>
                  </a:lnTo>
                  <a:lnTo>
                    <a:pt x="5956" y="2210"/>
                  </a:lnTo>
                  <a:lnTo>
                    <a:pt x="6250" y="2252"/>
                  </a:lnTo>
                  <a:lnTo>
                    <a:pt x="6566" y="2336"/>
                  </a:lnTo>
                  <a:lnTo>
                    <a:pt x="6840" y="2463"/>
                  </a:lnTo>
                  <a:lnTo>
                    <a:pt x="7113" y="2631"/>
                  </a:lnTo>
                  <a:lnTo>
                    <a:pt x="7366" y="2799"/>
                  </a:lnTo>
                  <a:lnTo>
                    <a:pt x="7597" y="3031"/>
                  </a:lnTo>
                  <a:lnTo>
                    <a:pt x="7808" y="3262"/>
                  </a:lnTo>
                  <a:lnTo>
                    <a:pt x="7997" y="3515"/>
                  </a:lnTo>
                  <a:lnTo>
                    <a:pt x="8165" y="3788"/>
                  </a:lnTo>
                  <a:lnTo>
                    <a:pt x="8292" y="4083"/>
                  </a:lnTo>
                  <a:lnTo>
                    <a:pt x="8397" y="4378"/>
                  </a:lnTo>
                  <a:lnTo>
                    <a:pt x="8481" y="4693"/>
                  </a:lnTo>
                  <a:lnTo>
                    <a:pt x="8523" y="4988"/>
                  </a:lnTo>
                  <a:lnTo>
                    <a:pt x="8523" y="5303"/>
                  </a:lnTo>
                  <a:lnTo>
                    <a:pt x="8544" y="5493"/>
                  </a:lnTo>
                  <a:lnTo>
                    <a:pt x="8544" y="5682"/>
                  </a:lnTo>
                  <a:lnTo>
                    <a:pt x="8502" y="6061"/>
                  </a:lnTo>
                  <a:lnTo>
                    <a:pt x="8397" y="6419"/>
                  </a:lnTo>
                  <a:lnTo>
                    <a:pt x="8270" y="6777"/>
                  </a:lnTo>
                  <a:lnTo>
                    <a:pt x="9175" y="6187"/>
                  </a:lnTo>
                  <a:lnTo>
                    <a:pt x="10059" y="5619"/>
                  </a:lnTo>
                  <a:lnTo>
                    <a:pt x="10270" y="5156"/>
                  </a:lnTo>
                  <a:lnTo>
                    <a:pt x="10417" y="4672"/>
                  </a:lnTo>
                  <a:lnTo>
                    <a:pt x="10522" y="4188"/>
                  </a:lnTo>
                  <a:lnTo>
                    <a:pt x="10543" y="3957"/>
                  </a:lnTo>
                  <a:lnTo>
                    <a:pt x="10564" y="3725"/>
                  </a:lnTo>
                  <a:lnTo>
                    <a:pt x="10564" y="3494"/>
                  </a:lnTo>
                  <a:lnTo>
                    <a:pt x="10564" y="3262"/>
                  </a:lnTo>
                  <a:lnTo>
                    <a:pt x="10543" y="3031"/>
                  </a:lnTo>
                  <a:lnTo>
                    <a:pt x="10501" y="2799"/>
                  </a:lnTo>
                  <a:lnTo>
                    <a:pt x="10459" y="2589"/>
                  </a:lnTo>
                  <a:lnTo>
                    <a:pt x="10396" y="2357"/>
                  </a:lnTo>
                  <a:lnTo>
                    <a:pt x="10312" y="2147"/>
                  </a:lnTo>
                  <a:lnTo>
                    <a:pt x="10227" y="1958"/>
                  </a:lnTo>
                  <a:lnTo>
                    <a:pt x="10143" y="1747"/>
                  </a:lnTo>
                  <a:lnTo>
                    <a:pt x="10017" y="1558"/>
                  </a:lnTo>
                  <a:lnTo>
                    <a:pt x="9891" y="1389"/>
                  </a:lnTo>
                  <a:lnTo>
                    <a:pt x="9765" y="1200"/>
                  </a:lnTo>
                  <a:lnTo>
                    <a:pt x="9617" y="1032"/>
                  </a:lnTo>
                  <a:lnTo>
                    <a:pt x="9449" y="884"/>
                  </a:lnTo>
                  <a:lnTo>
                    <a:pt x="9260" y="737"/>
                  </a:lnTo>
                  <a:lnTo>
                    <a:pt x="9070" y="611"/>
                  </a:lnTo>
                  <a:lnTo>
                    <a:pt x="8860" y="485"/>
                  </a:lnTo>
                  <a:lnTo>
                    <a:pt x="8649" y="379"/>
                  </a:lnTo>
                  <a:lnTo>
                    <a:pt x="8418" y="274"/>
                  </a:lnTo>
                  <a:lnTo>
                    <a:pt x="8186" y="190"/>
                  </a:lnTo>
                  <a:lnTo>
                    <a:pt x="7913" y="127"/>
                  </a:lnTo>
                  <a:lnTo>
                    <a:pt x="7639" y="64"/>
                  </a:lnTo>
                  <a:lnTo>
                    <a:pt x="7366" y="22"/>
                  </a:lnTo>
                  <a:lnTo>
                    <a:pt x="70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2" name="Google Shape;7022;p32"/>
            <p:cNvSpPr/>
            <p:nvPr/>
          </p:nvSpPr>
          <p:spPr>
            <a:xfrm>
              <a:off x="6853875" y="-1170750"/>
              <a:ext cx="94725" cy="121550"/>
            </a:xfrm>
            <a:custGeom>
              <a:avLst/>
              <a:gdLst/>
              <a:ahLst/>
              <a:cxnLst/>
              <a:rect l="l" t="t" r="r" b="b"/>
              <a:pathLst>
                <a:path w="3789" h="4862" extrusionOk="0">
                  <a:moveTo>
                    <a:pt x="3284" y="1"/>
                  </a:moveTo>
                  <a:lnTo>
                    <a:pt x="3241" y="43"/>
                  </a:lnTo>
                  <a:lnTo>
                    <a:pt x="3199" y="64"/>
                  </a:lnTo>
                  <a:lnTo>
                    <a:pt x="2968" y="43"/>
                  </a:lnTo>
                  <a:lnTo>
                    <a:pt x="2736" y="64"/>
                  </a:lnTo>
                  <a:lnTo>
                    <a:pt x="2526" y="106"/>
                  </a:lnTo>
                  <a:lnTo>
                    <a:pt x="2337" y="169"/>
                  </a:lnTo>
                  <a:lnTo>
                    <a:pt x="2126" y="253"/>
                  </a:lnTo>
                  <a:lnTo>
                    <a:pt x="1937" y="338"/>
                  </a:lnTo>
                  <a:lnTo>
                    <a:pt x="1747" y="443"/>
                  </a:lnTo>
                  <a:lnTo>
                    <a:pt x="1579" y="569"/>
                  </a:lnTo>
                  <a:lnTo>
                    <a:pt x="1411" y="716"/>
                  </a:lnTo>
                  <a:lnTo>
                    <a:pt x="1242" y="864"/>
                  </a:lnTo>
                  <a:lnTo>
                    <a:pt x="948" y="1179"/>
                  </a:lnTo>
                  <a:lnTo>
                    <a:pt x="653" y="1516"/>
                  </a:lnTo>
                  <a:lnTo>
                    <a:pt x="401" y="1874"/>
                  </a:lnTo>
                  <a:lnTo>
                    <a:pt x="295" y="2063"/>
                  </a:lnTo>
                  <a:lnTo>
                    <a:pt x="190" y="2253"/>
                  </a:lnTo>
                  <a:lnTo>
                    <a:pt x="106" y="2463"/>
                  </a:lnTo>
                  <a:lnTo>
                    <a:pt x="64" y="2652"/>
                  </a:lnTo>
                  <a:lnTo>
                    <a:pt x="22" y="2842"/>
                  </a:lnTo>
                  <a:lnTo>
                    <a:pt x="1" y="3031"/>
                  </a:lnTo>
                  <a:lnTo>
                    <a:pt x="1" y="3200"/>
                  </a:lnTo>
                  <a:lnTo>
                    <a:pt x="1" y="3389"/>
                  </a:lnTo>
                  <a:lnTo>
                    <a:pt x="43" y="3578"/>
                  </a:lnTo>
                  <a:lnTo>
                    <a:pt x="85" y="3768"/>
                  </a:lnTo>
                  <a:lnTo>
                    <a:pt x="190" y="4125"/>
                  </a:lnTo>
                  <a:lnTo>
                    <a:pt x="337" y="4483"/>
                  </a:lnTo>
                  <a:lnTo>
                    <a:pt x="527" y="4862"/>
                  </a:lnTo>
                  <a:lnTo>
                    <a:pt x="1263" y="4294"/>
                  </a:lnTo>
                  <a:lnTo>
                    <a:pt x="2000" y="3747"/>
                  </a:lnTo>
                  <a:lnTo>
                    <a:pt x="2757" y="3221"/>
                  </a:lnTo>
                  <a:lnTo>
                    <a:pt x="3515" y="2695"/>
                  </a:lnTo>
                  <a:lnTo>
                    <a:pt x="3620" y="2358"/>
                  </a:lnTo>
                  <a:lnTo>
                    <a:pt x="3704" y="2042"/>
                  </a:lnTo>
                  <a:lnTo>
                    <a:pt x="3768" y="1748"/>
                  </a:lnTo>
                  <a:lnTo>
                    <a:pt x="3789" y="1432"/>
                  </a:lnTo>
                  <a:lnTo>
                    <a:pt x="3789" y="1116"/>
                  </a:lnTo>
                  <a:lnTo>
                    <a:pt x="3747" y="801"/>
                  </a:lnTo>
                  <a:lnTo>
                    <a:pt x="3683" y="506"/>
                  </a:lnTo>
                  <a:lnTo>
                    <a:pt x="3557" y="190"/>
                  </a:lnTo>
                  <a:lnTo>
                    <a:pt x="3431" y="85"/>
                  </a:lnTo>
                  <a:lnTo>
                    <a:pt x="328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3" name="Google Shape;7023;p32"/>
            <p:cNvSpPr/>
            <p:nvPr/>
          </p:nvSpPr>
          <p:spPr>
            <a:xfrm>
              <a:off x="6945950" y="-916650"/>
              <a:ext cx="260950" cy="155225"/>
            </a:xfrm>
            <a:custGeom>
              <a:avLst/>
              <a:gdLst/>
              <a:ahLst/>
              <a:cxnLst/>
              <a:rect l="l" t="t" r="r" b="b"/>
              <a:pathLst>
                <a:path w="10438" h="6209" extrusionOk="0">
                  <a:moveTo>
                    <a:pt x="4125" y="906"/>
                  </a:moveTo>
                  <a:lnTo>
                    <a:pt x="4756" y="927"/>
                  </a:lnTo>
                  <a:lnTo>
                    <a:pt x="5387" y="948"/>
                  </a:lnTo>
                  <a:lnTo>
                    <a:pt x="5703" y="990"/>
                  </a:lnTo>
                  <a:lnTo>
                    <a:pt x="6019" y="1032"/>
                  </a:lnTo>
                  <a:lnTo>
                    <a:pt x="6671" y="1179"/>
                  </a:lnTo>
                  <a:lnTo>
                    <a:pt x="6987" y="1264"/>
                  </a:lnTo>
                  <a:lnTo>
                    <a:pt x="7302" y="1369"/>
                  </a:lnTo>
                  <a:lnTo>
                    <a:pt x="7618" y="1495"/>
                  </a:lnTo>
                  <a:lnTo>
                    <a:pt x="7934" y="1621"/>
                  </a:lnTo>
                  <a:lnTo>
                    <a:pt x="8228" y="1769"/>
                  </a:lnTo>
                  <a:lnTo>
                    <a:pt x="8523" y="1937"/>
                  </a:lnTo>
                  <a:lnTo>
                    <a:pt x="8670" y="2063"/>
                  </a:lnTo>
                  <a:lnTo>
                    <a:pt x="8818" y="2210"/>
                  </a:lnTo>
                  <a:lnTo>
                    <a:pt x="8902" y="2358"/>
                  </a:lnTo>
                  <a:lnTo>
                    <a:pt x="8965" y="2505"/>
                  </a:lnTo>
                  <a:lnTo>
                    <a:pt x="9007" y="2673"/>
                  </a:lnTo>
                  <a:lnTo>
                    <a:pt x="9028" y="2842"/>
                  </a:lnTo>
                  <a:lnTo>
                    <a:pt x="9007" y="3010"/>
                  </a:lnTo>
                  <a:lnTo>
                    <a:pt x="8965" y="3157"/>
                  </a:lnTo>
                  <a:lnTo>
                    <a:pt x="8902" y="3326"/>
                  </a:lnTo>
                  <a:lnTo>
                    <a:pt x="8818" y="3473"/>
                  </a:lnTo>
                  <a:lnTo>
                    <a:pt x="8712" y="3620"/>
                  </a:lnTo>
                  <a:lnTo>
                    <a:pt x="8586" y="3747"/>
                  </a:lnTo>
                  <a:lnTo>
                    <a:pt x="8439" y="3852"/>
                  </a:lnTo>
                  <a:lnTo>
                    <a:pt x="8270" y="3936"/>
                  </a:lnTo>
                  <a:lnTo>
                    <a:pt x="8102" y="3999"/>
                  </a:lnTo>
                  <a:lnTo>
                    <a:pt x="7892" y="4041"/>
                  </a:lnTo>
                  <a:lnTo>
                    <a:pt x="7323" y="4125"/>
                  </a:lnTo>
                  <a:lnTo>
                    <a:pt x="6734" y="4167"/>
                  </a:lnTo>
                  <a:lnTo>
                    <a:pt x="6818" y="4062"/>
                  </a:lnTo>
                  <a:lnTo>
                    <a:pt x="6861" y="3936"/>
                  </a:lnTo>
                  <a:lnTo>
                    <a:pt x="6882" y="3810"/>
                  </a:lnTo>
                  <a:lnTo>
                    <a:pt x="6903" y="3683"/>
                  </a:lnTo>
                  <a:lnTo>
                    <a:pt x="6882" y="3557"/>
                  </a:lnTo>
                  <a:lnTo>
                    <a:pt x="6861" y="3431"/>
                  </a:lnTo>
                  <a:lnTo>
                    <a:pt x="6797" y="3305"/>
                  </a:lnTo>
                  <a:lnTo>
                    <a:pt x="6713" y="3178"/>
                  </a:lnTo>
                  <a:lnTo>
                    <a:pt x="6566" y="3052"/>
                  </a:lnTo>
                  <a:lnTo>
                    <a:pt x="6419" y="2947"/>
                  </a:lnTo>
                  <a:lnTo>
                    <a:pt x="6271" y="2863"/>
                  </a:lnTo>
                  <a:lnTo>
                    <a:pt x="6103" y="2821"/>
                  </a:lnTo>
                  <a:lnTo>
                    <a:pt x="5914" y="2800"/>
                  </a:lnTo>
                  <a:lnTo>
                    <a:pt x="5745" y="2800"/>
                  </a:lnTo>
                  <a:lnTo>
                    <a:pt x="5556" y="2842"/>
                  </a:lnTo>
                  <a:lnTo>
                    <a:pt x="5387" y="2884"/>
                  </a:lnTo>
                  <a:lnTo>
                    <a:pt x="5198" y="2947"/>
                  </a:lnTo>
                  <a:lnTo>
                    <a:pt x="5051" y="3031"/>
                  </a:lnTo>
                  <a:lnTo>
                    <a:pt x="4882" y="3136"/>
                  </a:lnTo>
                  <a:lnTo>
                    <a:pt x="4735" y="3263"/>
                  </a:lnTo>
                  <a:lnTo>
                    <a:pt x="4609" y="3389"/>
                  </a:lnTo>
                  <a:lnTo>
                    <a:pt x="4483" y="3515"/>
                  </a:lnTo>
                  <a:lnTo>
                    <a:pt x="4356" y="3683"/>
                  </a:lnTo>
                  <a:lnTo>
                    <a:pt x="4272" y="3831"/>
                  </a:lnTo>
                  <a:lnTo>
                    <a:pt x="4188" y="3999"/>
                  </a:lnTo>
                  <a:lnTo>
                    <a:pt x="4104" y="4167"/>
                  </a:lnTo>
                  <a:lnTo>
                    <a:pt x="4062" y="4336"/>
                  </a:lnTo>
                  <a:lnTo>
                    <a:pt x="4020" y="4525"/>
                  </a:lnTo>
                  <a:lnTo>
                    <a:pt x="3999" y="4715"/>
                  </a:lnTo>
                  <a:lnTo>
                    <a:pt x="3999" y="4883"/>
                  </a:lnTo>
                  <a:lnTo>
                    <a:pt x="3999" y="5072"/>
                  </a:lnTo>
                  <a:lnTo>
                    <a:pt x="4041" y="5241"/>
                  </a:lnTo>
                  <a:lnTo>
                    <a:pt x="4020" y="5409"/>
                  </a:lnTo>
                  <a:lnTo>
                    <a:pt x="3978" y="5493"/>
                  </a:lnTo>
                  <a:lnTo>
                    <a:pt x="3957" y="5577"/>
                  </a:lnTo>
                  <a:lnTo>
                    <a:pt x="3914" y="5619"/>
                  </a:lnTo>
                  <a:lnTo>
                    <a:pt x="3851" y="5662"/>
                  </a:lnTo>
                  <a:lnTo>
                    <a:pt x="3746" y="5662"/>
                  </a:lnTo>
                  <a:lnTo>
                    <a:pt x="3641" y="5619"/>
                  </a:lnTo>
                  <a:lnTo>
                    <a:pt x="3536" y="5535"/>
                  </a:lnTo>
                  <a:lnTo>
                    <a:pt x="3430" y="5409"/>
                  </a:lnTo>
                  <a:lnTo>
                    <a:pt x="3346" y="5283"/>
                  </a:lnTo>
                  <a:lnTo>
                    <a:pt x="3304" y="5157"/>
                  </a:lnTo>
                  <a:lnTo>
                    <a:pt x="3283" y="4904"/>
                  </a:lnTo>
                  <a:lnTo>
                    <a:pt x="3304" y="4862"/>
                  </a:lnTo>
                  <a:lnTo>
                    <a:pt x="3325" y="4820"/>
                  </a:lnTo>
                  <a:lnTo>
                    <a:pt x="3346" y="4715"/>
                  </a:lnTo>
                  <a:lnTo>
                    <a:pt x="3346" y="4630"/>
                  </a:lnTo>
                  <a:lnTo>
                    <a:pt x="3346" y="4441"/>
                  </a:lnTo>
                  <a:lnTo>
                    <a:pt x="3262" y="4041"/>
                  </a:lnTo>
                  <a:lnTo>
                    <a:pt x="3157" y="3578"/>
                  </a:lnTo>
                  <a:lnTo>
                    <a:pt x="3031" y="3115"/>
                  </a:lnTo>
                  <a:lnTo>
                    <a:pt x="2925" y="2800"/>
                  </a:lnTo>
                  <a:lnTo>
                    <a:pt x="2862" y="2652"/>
                  </a:lnTo>
                  <a:lnTo>
                    <a:pt x="2799" y="2505"/>
                  </a:lnTo>
                  <a:lnTo>
                    <a:pt x="2694" y="2379"/>
                  </a:lnTo>
                  <a:lnTo>
                    <a:pt x="2610" y="2253"/>
                  </a:lnTo>
                  <a:lnTo>
                    <a:pt x="2483" y="2147"/>
                  </a:lnTo>
                  <a:lnTo>
                    <a:pt x="2336" y="2084"/>
                  </a:lnTo>
                  <a:lnTo>
                    <a:pt x="2231" y="2042"/>
                  </a:lnTo>
                  <a:lnTo>
                    <a:pt x="2105" y="2021"/>
                  </a:lnTo>
                  <a:lnTo>
                    <a:pt x="1999" y="2021"/>
                  </a:lnTo>
                  <a:lnTo>
                    <a:pt x="1894" y="2042"/>
                  </a:lnTo>
                  <a:lnTo>
                    <a:pt x="1789" y="2084"/>
                  </a:lnTo>
                  <a:lnTo>
                    <a:pt x="1705" y="2126"/>
                  </a:lnTo>
                  <a:lnTo>
                    <a:pt x="1621" y="2210"/>
                  </a:lnTo>
                  <a:lnTo>
                    <a:pt x="1537" y="2295"/>
                  </a:lnTo>
                  <a:lnTo>
                    <a:pt x="1473" y="2379"/>
                  </a:lnTo>
                  <a:lnTo>
                    <a:pt x="1431" y="2484"/>
                  </a:lnTo>
                  <a:lnTo>
                    <a:pt x="1389" y="2568"/>
                  </a:lnTo>
                  <a:lnTo>
                    <a:pt x="1368" y="2673"/>
                  </a:lnTo>
                  <a:lnTo>
                    <a:pt x="1368" y="2863"/>
                  </a:lnTo>
                  <a:lnTo>
                    <a:pt x="1410" y="3073"/>
                  </a:lnTo>
                  <a:lnTo>
                    <a:pt x="1053" y="2905"/>
                  </a:lnTo>
                  <a:lnTo>
                    <a:pt x="905" y="2821"/>
                  </a:lnTo>
                  <a:lnTo>
                    <a:pt x="779" y="2737"/>
                  </a:lnTo>
                  <a:lnTo>
                    <a:pt x="695" y="2652"/>
                  </a:lnTo>
                  <a:lnTo>
                    <a:pt x="611" y="2568"/>
                  </a:lnTo>
                  <a:lnTo>
                    <a:pt x="548" y="2484"/>
                  </a:lnTo>
                  <a:lnTo>
                    <a:pt x="526" y="2400"/>
                  </a:lnTo>
                  <a:lnTo>
                    <a:pt x="505" y="2337"/>
                  </a:lnTo>
                  <a:lnTo>
                    <a:pt x="484" y="2253"/>
                  </a:lnTo>
                  <a:lnTo>
                    <a:pt x="505" y="2168"/>
                  </a:lnTo>
                  <a:lnTo>
                    <a:pt x="526" y="2084"/>
                  </a:lnTo>
                  <a:lnTo>
                    <a:pt x="611" y="1937"/>
                  </a:lnTo>
                  <a:lnTo>
                    <a:pt x="737" y="1790"/>
                  </a:lnTo>
                  <a:lnTo>
                    <a:pt x="884" y="1663"/>
                  </a:lnTo>
                  <a:lnTo>
                    <a:pt x="1074" y="1537"/>
                  </a:lnTo>
                  <a:lnTo>
                    <a:pt x="1263" y="1432"/>
                  </a:lnTo>
                  <a:lnTo>
                    <a:pt x="1452" y="1327"/>
                  </a:lnTo>
                  <a:lnTo>
                    <a:pt x="1831" y="1179"/>
                  </a:lnTo>
                  <a:lnTo>
                    <a:pt x="2084" y="1095"/>
                  </a:lnTo>
                  <a:lnTo>
                    <a:pt x="2799" y="990"/>
                  </a:lnTo>
                  <a:lnTo>
                    <a:pt x="3136" y="948"/>
                  </a:lnTo>
                  <a:lnTo>
                    <a:pt x="3494" y="927"/>
                  </a:lnTo>
                  <a:lnTo>
                    <a:pt x="4125" y="906"/>
                  </a:lnTo>
                  <a:close/>
                  <a:moveTo>
                    <a:pt x="3662" y="1"/>
                  </a:moveTo>
                  <a:lnTo>
                    <a:pt x="3283" y="43"/>
                  </a:lnTo>
                  <a:lnTo>
                    <a:pt x="2925" y="85"/>
                  </a:lnTo>
                  <a:lnTo>
                    <a:pt x="2568" y="148"/>
                  </a:lnTo>
                  <a:lnTo>
                    <a:pt x="2231" y="232"/>
                  </a:lnTo>
                  <a:lnTo>
                    <a:pt x="1873" y="317"/>
                  </a:lnTo>
                  <a:lnTo>
                    <a:pt x="1537" y="443"/>
                  </a:lnTo>
                  <a:lnTo>
                    <a:pt x="1221" y="569"/>
                  </a:lnTo>
                  <a:lnTo>
                    <a:pt x="926" y="737"/>
                  </a:lnTo>
                  <a:lnTo>
                    <a:pt x="632" y="927"/>
                  </a:lnTo>
                  <a:lnTo>
                    <a:pt x="421" y="1095"/>
                  </a:lnTo>
                  <a:lnTo>
                    <a:pt x="253" y="1264"/>
                  </a:lnTo>
                  <a:lnTo>
                    <a:pt x="127" y="1453"/>
                  </a:lnTo>
                  <a:lnTo>
                    <a:pt x="42" y="1642"/>
                  </a:lnTo>
                  <a:lnTo>
                    <a:pt x="0" y="1832"/>
                  </a:lnTo>
                  <a:lnTo>
                    <a:pt x="0" y="2021"/>
                  </a:lnTo>
                  <a:lnTo>
                    <a:pt x="21" y="2210"/>
                  </a:lnTo>
                  <a:lnTo>
                    <a:pt x="64" y="2379"/>
                  </a:lnTo>
                  <a:lnTo>
                    <a:pt x="148" y="2568"/>
                  </a:lnTo>
                  <a:lnTo>
                    <a:pt x="253" y="2716"/>
                  </a:lnTo>
                  <a:lnTo>
                    <a:pt x="400" y="2863"/>
                  </a:lnTo>
                  <a:lnTo>
                    <a:pt x="548" y="2989"/>
                  </a:lnTo>
                  <a:lnTo>
                    <a:pt x="737" y="3115"/>
                  </a:lnTo>
                  <a:lnTo>
                    <a:pt x="926" y="3199"/>
                  </a:lnTo>
                  <a:lnTo>
                    <a:pt x="1158" y="3263"/>
                  </a:lnTo>
                  <a:lnTo>
                    <a:pt x="1389" y="3305"/>
                  </a:lnTo>
                  <a:lnTo>
                    <a:pt x="1452" y="3305"/>
                  </a:lnTo>
                  <a:lnTo>
                    <a:pt x="1473" y="3242"/>
                  </a:lnTo>
                  <a:lnTo>
                    <a:pt x="1516" y="3263"/>
                  </a:lnTo>
                  <a:lnTo>
                    <a:pt x="1558" y="3263"/>
                  </a:lnTo>
                  <a:lnTo>
                    <a:pt x="1579" y="3242"/>
                  </a:lnTo>
                  <a:lnTo>
                    <a:pt x="1600" y="3221"/>
                  </a:lnTo>
                  <a:lnTo>
                    <a:pt x="1642" y="3031"/>
                  </a:lnTo>
                  <a:lnTo>
                    <a:pt x="1705" y="2863"/>
                  </a:lnTo>
                  <a:lnTo>
                    <a:pt x="1789" y="2673"/>
                  </a:lnTo>
                  <a:lnTo>
                    <a:pt x="1831" y="2610"/>
                  </a:lnTo>
                  <a:lnTo>
                    <a:pt x="1894" y="2547"/>
                  </a:lnTo>
                  <a:lnTo>
                    <a:pt x="1957" y="2526"/>
                  </a:lnTo>
                  <a:lnTo>
                    <a:pt x="2021" y="2505"/>
                  </a:lnTo>
                  <a:lnTo>
                    <a:pt x="2147" y="2505"/>
                  </a:lnTo>
                  <a:lnTo>
                    <a:pt x="2252" y="2568"/>
                  </a:lnTo>
                  <a:lnTo>
                    <a:pt x="2336" y="2652"/>
                  </a:lnTo>
                  <a:lnTo>
                    <a:pt x="2378" y="2989"/>
                  </a:lnTo>
                  <a:lnTo>
                    <a:pt x="2441" y="3326"/>
                  </a:lnTo>
                  <a:lnTo>
                    <a:pt x="2589" y="3978"/>
                  </a:lnTo>
                  <a:lnTo>
                    <a:pt x="2631" y="4273"/>
                  </a:lnTo>
                  <a:lnTo>
                    <a:pt x="2652" y="4567"/>
                  </a:lnTo>
                  <a:lnTo>
                    <a:pt x="2673" y="4862"/>
                  </a:lnTo>
                  <a:lnTo>
                    <a:pt x="2715" y="5157"/>
                  </a:lnTo>
                  <a:lnTo>
                    <a:pt x="2757" y="5346"/>
                  </a:lnTo>
                  <a:lnTo>
                    <a:pt x="2841" y="5535"/>
                  </a:lnTo>
                  <a:lnTo>
                    <a:pt x="2925" y="5704"/>
                  </a:lnTo>
                  <a:lnTo>
                    <a:pt x="3031" y="5851"/>
                  </a:lnTo>
                  <a:lnTo>
                    <a:pt x="3178" y="5977"/>
                  </a:lnTo>
                  <a:lnTo>
                    <a:pt x="3325" y="6082"/>
                  </a:lnTo>
                  <a:lnTo>
                    <a:pt x="3494" y="6167"/>
                  </a:lnTo>
                  <a:lnTo>
                    <a:pt x="3704" y="6209"/>
                  </a:lnTo>
                  <a:lnTo>
                    <a:pt x="3851" y="6209"/>
                  </a:lnTo>
                  <a:lnTo>
                    <a:pt x="3978" y="6188"/>
                  </a:lnTo>
                  <a:lnTo>
                    <a:pt x="4083" y="6125"/>
                  </a:lnTo>
                  <a:lnTo>
                    <a:pt x="4188" y="6082"/>
                  </a:lnTo>
                  <a:lnTo>
                    <a:pt x="4272" y="5998"/>
                  </a:lnTo>
                  <a:lnTo>
                    <a:pt x="4335" y="5893"/>
                  </a:lnTo>
                  <a:lnTo>
                    <a:pt x="4398" y="5788"/>
                  </a:lnTo>
                  <a:lnTo>
                    <a:pt x="4441" y="5662"/>
                  </a:lnTo>
                  <a:lnTo>
                    <a:pt x="4483" y="5619"/>
                  </a:lnTo>
                  <a:lnTo>
                    <a:pt x="4483" y="5556"/>
                  </a:lnTo>
                  <a:lnTo>
                    <a:pt x="4483" y="5304"/>
                  </a:lnTo>
                  <a:lnTo>
                    <a:pt x="4504" y="5051"/>
                  </a:lnTo>
                  <a:lnTo>
                    <a:pt x="4525" y="4799"/>
                  </a:lnTo>
                  <a:lnTo>
                    <a:pt x="4588" y="4567"/>
                  </a:lnTo>
                  <a:lnTo>
                    <a:pt x="4651" y="4336"/>
                  </a:lnTo>
                  <a:lnTo>
                    <a:pt x="4777" y="4125"/>
                  </a:lnTo>
                  <a:lnTo>
                    <a:pt x="4925" y="3915"/>
                  </a:lnTo>
                  <a:lnTo>
                    <a:pt x="5114" y="3726"/>
                  </a:lnTo>
                  <a:lnTo>
                    <a:pt x="5345" y="3578"/>
                  </a:lnTo>
                  <a:lnTo>
                    <a:pt x="5472" y="3494"/>
                  </a:lnTo>
                  <a:lnTo>
                    <a:pt x="5598" y="3452"/>
                  </a:lnTo>
                  <a:lnTo>
                    <a:pt x="5724" y="3410"/>
                  </a:lnTo>
                  <a:lnTo>
                    <a:pt x="5850" y="3389"/>
                  </a:lnTo>
                  <a:lnTo>
                    <a:pt x="5998" y="3410"/>
                  </a:lnTo>
                  <a:lnTo>
                    <a:pt x="6124" y="3452"/>
                  </a:lnTo>
                  <a:lnTo>
                    <a:pt x="6229" y="3515"/>
                  </a:lnTo>
                  <a:lnTo>
                    <a:pt x="6313" y="3578"/>
                  </a:lnTo>
                  <a:lnTo>
                    <a:pt x="6355" y="3662"/>
                  </a:lnTo>
                  <a:lnTo>
                    <a:pt x="6398" y="3768"/>
                  </a:lnTo>
                  <a:lnTo>
                    <a:pt x="6398" y="3873"/>
                  </a:lnTo>
                  <a:lnTo>
                    <a:pt x="6398" y="3978"/>
                  </a:lnTo>
                  <a:lnTo>
                    <a:pt x="6355" y="4189"/>
                  </a:lnTo>
                  <a:lnTo>
                    <a:pt x="6313" y="4210"/>
                  </a:lnTo>
                  <a:lnTo>
                    <a:pt x="6208" y="4231"/>
                  </a:lnTo>
                  <a:lnTo>
                    <a:pt x="6124" y="4294"/>
                  </a:lnTo>
                  <a:lnTo>
                    <a:pt x="6082" y="4378"/>
                  </a:lnTo>
                  <a:lnTo>
                    <a:pt x="6061" y="4483"/>
                  </a:lnTo>
                  <a:lnTo>
                    <a:pt x="6061" y="4588"/>
                  </a:lnTo>
                  <a:lnTo>
                    <a:pt x="6124" y="4673"/>
                  </a:lnTo>
                  <a:lnTo>
                    <a:pt x="6208" y="4736"/>
                  </a:lnTo>
                  <a:lnTo>
                    <a:pt x="6250" y="4736"/>
                  </a:lnTo>
                  <a:lnTo>
                    <a:pt x="6313" y="4757"/>
                  </a:lnTo>
                  <a:lnTo>
                    <a:pt x="6818" y="4736"/>
                  </a:lnTo>
                  <a:lnTo>
                    <a:pt x="7492" y="4694"/>
                  </a:lnTo>
                  <a:lnTo>
                    <a:pt x="7850" y="4651"/>
                  </a:lnTo>
                  <a:lnTo>
                    <a:pt x="8228" y="4609"/>
                  </a:lnTo>
                  <a:lnTo>
                    <a:pt x="8607" y="4546"/>
                  </a:lnTo>
                  <a:lnTo>
                    <a:pt x="8965" y="4441"/>
                  </a:lnTo>
                  <a:lnTo>
                    <a:pt x="9323" y="4336"/>
                  </a:lnTo>
                  <a:lnTo>
                    <a:pt x="9638" y="4189"/>
                  </a:lnTo>
                  <a:lnTo>
                    <a:pt x="9786" y="4125"/>
                  </a:lnTo>
                  <a:lnTo>
                    <a:pt x="9912" y="4020"/>
                  </a:lnTo>
                  <a:lnTo>
                    <a:pt x="10038" y="3936"/>
                  </a:lnTo>
                  <a:lnTo>
                    <a:pt x="10143" y="3831"/>
                  </a:lnTo>
                  <a:lnTo>
                    <a:pt x="10227" y="3705"/>
                  </a:lnTo>
                  <a:lnTo>
                    <a:pt x="10312" y="3578"/>
                  </a:lnTo>
                  <a:lnTo>
                    <a:pt x="10375" y="3452"/>
                  </a:lnTo>
                  <a:lnTo>
                    <a:pt x="10417" y="3305"/>
                  </a:lnTo>
                  <a:lnTo>
                    <a:pt x="10438" y="3157"/>
                  </a:lnTo>
                  <a:lnTo>
                    <a:pt x="10438" y="2989"/>
                  </a:lnTo>
                  <a:lnTo>
                    <a:pt x="10417" y="2800"/>
                  </a:lnTo>
                  <a:lnTo>
                    <a:pt x="10375" y="2610"/>
                  </a:lnTo>
                  <a:lnTo>
                    <a:pt x="10270" y="2316"/>
                  </a:lnTo>
                  <a:lnTo>
                    <a:pt x="10122" y="2042"/>
                  </a:lnTo>
                  <a:lnTo>
                    <a:pt x="9933" y="1790"/>
                  </a:lnTo>
                  <a:lnTo>
                    <a:pt x="9722" y="1558"/>
                  </a:lnTo>
                  <a:lnTo>
                    <a:pt x="9491" y="1348"/>
                  </a:lnTo>
                  <a:lnTo>
                    <a:pt x="9238" y="1137"/>
                  </a:lnTo>
                  <a:lnTo>
                    <a:pt x="8944" y="969"/>
                  </a:lnTo>
                  <a:lnTo>
                    <a:pt x="8649" y="822"/>
                  </a:lnTo>
                  <a:lnTo>
                    <a:pt x="8334" y="674"/>
                  </a:lnTo>
                  <a:lnTo>
                    <a:pt x="8018" y="548"/>
                  </a:lnTo>
                  <a:lnTo>
                    <a:pt x="7702" y="443"/>
                  </a:lnTo>
                  <a:lnTo>
                    <a:pt x="7387" y="338"/>
                  </a:lnTo>
                  <a:lnTo>
                    <a:pt x="6734" y="211"/>
                  </a:lnTo>
                  <a:lnTo>
                    <a:pt x="6145" y="106"/>
                  </a:lnTo>
                  <a:lnTo>
                    <a:pt x="5472" y="43"/>
                  </a:lnTo>
                  <a:lnTo>
                    <a:pt x="475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4" name="Google Shape;7024;p32"/>
            <p:cNvSpPr/>
            <p:nvPr/>
          </p:nvSpPr>
          <p:spPr>
            <a:xfrm>
              <a:off x="6958050" y="-894025"/>
              <a:ext cx="213600" cy="118925"/>
            </a:xfrm>
            <a:custGeom>
              <a:avLst/>
              <a:gdLst/>
              <a:ahLst/>
              <a:cxnLst/>
              <a:rect l="l" t="t" r="r" b="b"/>
              <a:pathLst>
                <a:path w="8544" h="4757" extrusionOk="0">
                  <a:moveTo>
                    <a:pt x="3641" y="1"/>
                  </a:moveTo>
                  <a:lnTo>
                    <a:pt x="3010" y="22"/>
                  </a:lnTo>
                  <a:lnTo>
                    <a:pt x="2652" y="43"/>
                  </a:lnTo>
                  <a:lnTo>
                    <a:pt x="2315" y="85"/>
                  </a:lnTo>
                  <a:lnTo>
                    <a:pt x="1600" y="190"/>
                  </a:lnTo>
                  <a:lnTo>
                    <a:pt x="1347" y="274"/>
                  </a:lnTo>
                  <a:lnTo>
                    <a:pt x="968" y="422"/>
                  </a:lnTo>
                  <a:lnTo>
                    <a:pt x="779" y="527"/>
                  </a:lnTo>
                  <a:lnTo>
                    <a:pt x="590" y="632"/>
                  </a:lnTo>
                  <a:lnTo>
                    <a:pt x="400" y="758"/>
                  </a:lnTo>
                  <a:lnTo>
                    <a:pt x="253" y="885"/>
                  </a:lnTo>
                  <a:lnTo>
                    <a:pt x="127" y="1032"/>
                  </a:lnTo>
                  <a:lnTo>
                    <a:pt x="42" y="1179"/>
                  </a:lnTo>
                  <a:lnTo>
                    <a:pt x="21" y="1263"/>
                  </a:lnTo>
                  <a:lnTo>
                    <a:pt x="0" y="1348"/>
                  </a:lnTo>
                  <a:lnTo>
                    <a:pt x="21" y="1432"/>
                  </a:lnTo>
                  <a:lnTo>
                    <a:pt x="42" y="1495"/>
                  </a:lnTo>
                  <a:lnTo>
                    <a:pt x="64" y="1579"/>
                  </a:lnTo>
                  <a:lnTo>
                    <a:pt x="127" y="1663"/>
                  </a:lnTo>
                  <a:lnTo>
                    <a:pt x="211" y="1747"/>
                  </a:lnTo>
                  <a:lnTo>
                    <a:pt x="295" y="1832"/>
                  </a:lnTo>
                  <a:lnTo>
                    <a:pt x="421" y="1916"/>
                  </a:lnTo>
                  <a:lnTo>
                    <a:pt x="569" y="2000"/>
                  </a:lnTo>
                  <a:lnTo>
                    <a:pt x="926" y="2168"/>
                  </a:lnTo>
                  <a:lnTo>
                    <a:pt x="884" y="1958"/>
                  </a:lnTo>
                  <a:lnTo>
                    <a:pt x="884" y="1768"/>
                  </a:lnTo>
                  <a:lnTo>
                    <a:pt x="905" y="1663"/>
                  </a:lnTo>
                  <a:lnTo>
                    <a:pt x="947" y="1579"/>
                  </a:lnTo>
                  <a:lnTo>
                    <a:pt x="989" y="1474"/>
                  </a:lnTo>
                  <a:lnTo>
                    <a:pt x="1053" y="1390"/>
                  </a:lnTo>
                  <a:lnTo>
                    <a:pt x="1137" y="1305"/>
                  </a:lnTo>
                  <a:lnTo>
                    <a:pt x="1221" y="1221"/>
                  </a:lnTo>
                  <a:lnTo>
                    <a:pt x="1305" y="1179"/>
                  </a:lnTo>
                  <a:lnTo>
                    <a:pt x="1410" y="1137"/>
                  </a:lnTo>
                  <a:lnTo>
                    <a:pt x="1515" y="1116"/>
                  </a:lnTo>
                  <a:lnTo>
                    <a:pt x="1621" y="1116"/>
                  </a:lnTo>
                  <a:lnTo>
                    <a:pt x="1747" y="1137"/>
                  </a:lnTo>
                  <a:lnTo>
                    <a:pt x="1852" y="1179"/>
                  </a:lnTo>
                  <a:lnTo>
                    <a:pt x="1999" y="1242"/>
                  </a:lnTo>
                  <a:lnTo>
                    <a:pt x="2126" y="1348"/>
                  </a:lnTo>
                  <a:lnTo>
                    <a:pt x="2210" y="1474"/>
                  </a:lnTo>
                  <a:lnTo>
                    <a:pt x="2315" y="1600"/>
                  </a:lnTo>
                  <a:lnTo>
                    <a:pt x="2378" y="1747"/>
                  </a:lnTo>
                  <a:lnTo>
                    <a:pt x="2441" y="1895"/>
                  </a:lnTo>
                  <a:lnTo>
                    <a:pt x="2547" y="2210"/>
                  </a:lnTo>
                  <a:lnTo>
                    <a:pt x="2673" y="2673"/>
                  </a:lnTo>
                  <a:lnTo>
                    <a:pt x="2778" y="3136"/>
                  </a:lnTo>
                  <a:lnTo>
                    <a:pt x="2862" y="3536"/>
                  </a:lnTo>
                  <a:lnTo>
                    <a:pt x="2862" y="3725"/>
                  </a:lnTo>
                  <a:lnTo>
                    <a:pt x="2862" y="3810"/>
                  </a:lnTo>
                  <a:lnTo>
                    <a:pt x="2841" y="3915"/>
                  </a:lnTo>
                  <a:lnTo>
                    <a:pt x="2820" y="3957"/>
                  </a:lnTo>
                  <a:lnTo>
                    <a:pt x="2799" y="3999"/>
                  </a:lnTo>
                  <a:lnTo>
                    <a:pt x="2820" y="4252"/>
                  </a:lnTo>
                  <a:lnTo>
                    <a:pt x="2862" y="4378"/>
                  </a:lnTo>
                  <a:lnTo>
                    <a:pt x="2946" y="4504"/>
                  </a:lnTo>
                  <a:lnTo>
                    <a:pt x="3052" y="4630"/>
                  </a:lnTo>
                  <a:lnTo>
                    <a:pt x="3157" y="4714"/>
                  </a:lnTo>
                  <a:lnTo>
                    <a:pt x="3262" y="4757"/>
                  </a:lnTo>
                  <a:lnTo>
                    <a:pt x="3367" y="4757"/>
                  </a:lnTo>
                  <a:lnTo>
                    <a:pt x="3430" y="4714"/>
                  </a:lnTo>
                  <a:lnTo>
                    <a:pt x="3473" y="4672"/>
                  </a:lnTo>
                  <a:lnTo>
                    <a:pt x="3494" y="4588"/>
                  </a:lnTo>
                  <a:lnTo>
                    <a:pt x="3536" y="4504"/>
                  </a:lnTo>
                  <a:lnTo>
                    <a:pt x="3557" y="4336"/>
                  </a:lnTo>
                  <a:lnTo>
                    <a:pt x="3515" y="4167"/>
                  </a:lnTo>
                  <a:lnTo>
                    <a:pt x="3515" y="3978"/>
                  </a:lnTo>
                  <a:lnTo>
                    <a:pt x="3515" y="3810"/>
                  </a:lnTo>
                  <a:lnTo>
                    <a:pt x="3536" y="3620"/>
                  </a:lnTo>
                  <a:lnTo>
                    <a:pt x="3578" y="3431"/>
                  </a:lnTo>
                  <a:lnTo>
                    <a:pt x="3620" y="3262"/>
                  </a:lnTo>
                  <a:lnTo>
                    <a:pt x="3704" y="3094"/>
                  </a:lnTo>
                  <a:lnTo>
                    <a:pt x="3788" y="2926"/>
                  </a:lnTo>
                  <a:lnTo>
                    <a:pt x="3872" y="2778"/>
                  </a:lnTo>
                  <a:lnTo>
                    <a:pt x="3999" y="2610"/>
                  </a:lnTo>
                  <a:lnTo>
                    <a:pt x="4125" y="2484"/>
                  </a:lnTo>
                  <a:lnTo>
                    <a:pt x="4251" y="2358"/>
                  </a:lnTo>
                  <a:lnTo>
                    <a:pt x="4398" y="2231"/>
                  </a:lnTo>
                  <a:lnTo>
                    <a:pt x="4567" y="2126"/>
                  </a:lnTo>
                  <a:lnTo>
                    <a:pt x="4714" y="2042"/>
                  </a:lnTo>
                  <a:lnTo>
                    <a:pt x="4903" y="1979"/>
                  </a:lnTo>
                  <a:lnTo>
                    <a:pt x="5072" y="1937"/>
                  </a:lnTo>
                  <a:lnTo>
                    <a:pt x="5261" y="1895"/>
                  </a:lnTo>
                  <a:lnTo>
                    <a:pt x="5430" y="1895"/>
                  </a:lnTo>
                  <a:lnTo>
                    <a:pt x="5619" y="1916"/>
                  </a:lnTo>
                  <a:lnTo>
                    <a:pt x="5787" y="1958"/>
                  </a:lnTo>
                  <a:lnTo>
                    <a:pt x="5935" y="2042"/>
                  </a:lnTo>
                  <a:lnTo>
                    <a:pt x="6082" y="2147"/>
                  </a:lnTo>
                  <a:lnTo>
                    <a:pt x="6229" y="2273"/>
                  </a:lnTo>
                  <a:lnTo>
                    <a:pt x="6313" y="2400"/>
                  </a:lnTo>
                  <a:lnTo>
                    <a:pt x="6377" y="2526"/>
                  </a:lnTo>
                  <a:lnTo>
                    <a:pt x="6398" y="2652"/>
                  </a:lnTo>
                  <a:lnTo>
                    <a:pt x="6419" y="2778"/>
                  </a:lnTo>
                  <a:lnTo>
                    <a:pt x="6398" y="2905"/>
                  </a:lnTo>
                  <a:lnTo>
                    <a:pt x="6377" y="3031"/>
                  </a:lnTo>
                  <a:lnTo>
                    <a:pt x="6334" y="3157"/>
                  </a:lnTo>
                  <a:lnTo>
                    <a:pt x="6250" y="3262"/>
                  </a:lnTo>
                  <a:lnTo>
                    <a:pt x="6839" y="3220"/>
                  </a:lnTo>
                  <a:lnTo>
                    <a:pt x="7408" y="3136"/>
                  </a:lnTo>
                  <a:lnTo>
                    <a:pt x="7618" y="3094"/>
                  </a:lnTo>
                  <a:lnTo>
                    <a:pt x="7786" y="3031"/>
                  </a:lnTo>
                  <a:lnTo>
                    <a:pt x="7955" y="2947"/>
                  </a:lnTo>
                  <a:lnTo>
                    <a:pt x="8102" y="2842"/>
                  </a:lnTo>
                  <a:lnTo>
                    <a:pt x="8228" y="2715"/>
                  </a:lnTo>
                  <a:lnTo>
                    <a:pt x="8334" y="2568"/>
                  </a:lnTo>
                  <a:lnTo>
                    <a:pt x="8418" y="2421"/>
                  </a:lnTo>
                  <a:lnTo>
                    <a:pt x="8481" y="2252"/>
                  </a:lnTo>
                  <a:lnTo>
                    <a:pt x="8523" y="2105"/>
                  </a:lnTo>
                  <a:lnTo>
                    <a:pt x="8544" y="1937"/>
                  </a:lnTo>
                  <a:lnTo>
                    <a:pt x="8523" y="1768"/>
                  </a:lnTo>
                  <a:lnTo>
                    <a:pt x="8481" y="1600"/>
                  </a:lnTo>
                  <a:lnTo>
                    <a:pt x="8418" y="1453"/>
                  </a:lnTo>
                  <a:lnTo>
                    <a:pt x="8334" y="1305"/>
                  </a:lnTo>
                  <a:lnTo>
                    <a:pt x="8186" y="1158"/>
                  </a:lnTo>
                  <a:lnTo>
                    <a:pt x="8039" y="1032"/>
                  </a:lnTo>
                  <a:lnTo>
                    <a:pt x="7744" y="864"/>
                  </a:lnTo>
                  <a:lnTo>
                    <a:pt x="7450" y="716"/>
                  </a:lnTo>
                  <a:lnTo>
                    <a:pt x="7134" y="590"/>
                  </a:lnTo>
                  <a:lnTo>
                    <a:pt x="6818" y="464"/>
                  </a:lnTo>
                  <a:lnTo>
                    <a:pt x="6503" y="359"/>
                  </a:lnTo>
                  <a:lnTo>
                    <a:pt x="6187" y="274"/>
                  </a:lnTo>
                  <a:lnTo>
                    <a:pt x="5535" y="127"/>
                  </a:lnTo>
                  <a:lnTo>
                    <a:pt x="5219" y="85"/>
                  </a:lnTo>
                  <a:lnTo>
                    <a:pt x="4903" y="43"/>
                  </a:lnTo>
                  <a:lnTo>
                    <a:pt x="4272" y="22"/>
                  </a:lnTo>
                  <a:lnTo>
                    <a:pt x="3641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5" name="Google Shape;7025;p32"/>
            <p:cNvSpPr/>
            <p:nvPr/>
          </p:nvSpPr>
          <p:spPr>
            <a:xfrm>
              <a:off x="7114825" y="-875075"/>
              <a:ext cx="41050" cy="37900"/>
            </a:xfrm>
            <a:custGeom>
              <a:avLst/>
              <a:gdLst/>
              <a:ahLst/>
              <a:cxnLst/>
              <a:rect l="l" t="t" r="r" b="b"/>
              <a:pathLst>
                <a:path w="1642" h="1516" extrusionOk="0">
                  <a:moveTo>
                    <a:pt x="0" y="0"/>
                  </a:moveTo>
                  <a:lnTo>
                    <a:pt x="0" y="21"/>
                  </a:lnTo>
                  <a:lnTo>
                    <a:pt x="274" y="106"/>
                  </a:lnTo>
                  <a:lnTo>
                    <a:pt x="505" y="211"/>
                  </a:lnTo>
                  <a:lnTo>
                    <a:pt x="716" y="358"/>
                  </a:lnTo>
                  <a:lnTo>
                    <a:pt x="926" y="547"/>
                  </a:lnTo>
                  <a:lnTo>
                    <a:pt x="1010" y="632"/>
                  </a:lnTo>
                  <a:lnTo>
                    <a:pt x="1074" y="737"/>
                  </a:lnTo>
                  <a:lnTo>
                    <a:pt x="1137" y="821"/>
                  </a:lnTo>
                  <a:lnTo>
                    <a:pt x="1179" y="926"/>
                  </a:lnTo>
                  <a:lnTo>
                    <a:pt x="1221" y="1137"/>
                  </a:lnTo>
                  <a:lnTo>
                    <a:pt x="1263" y="1389"/>
                  </a:lnTo>
                  <a:lnTo>
                    <a:pt x="1284" y="1452"/>
                  </a:lnTo>
                  <a:lnTo>
                    <a:pt x="1326" y="1494"/>
                  </a:lnTo>
                  <a:lnTo>
                    <a:pt x="1389" y="1515"/>
                  </a:lnTo>
                  <a:lnTo>
                    <a:pt x="1494" y="1515"/>
                  </a:lnTo>
                  <a:lnTo>
                    <a:pt x="1558" y="1494"/>
                  </a:lnTo>
                  <a:lnTo>
                    <a:pt x="1600" y="1452"/>
                  </a:lnTo>
                  <a:lnTo>
                    <a:pt x="1621" y="1389"/>
                  </a:lnTo>
                  <a:lnTo>
                    <a:pt x="1642" y="1221"/>
                  </a:lnTo>
                  <a:lnTo>
                    <a:pt x="1642" y="1074"/>
                  </a:lnTo>
                  <a:lnTo>
                    <a:pt x="1600" y="926"/>
                  </a:lnTo>
                  <a:lnTo>
                    <a:pt x="1536" y="800"/>
                  </a:lnTo>
                  <a:lnTo>
                    <a:pt x="1473" y="674"/>
                  </a:lnTo>
                  <a:lnTo>
                    <a:pt x="1389" y="547"/>
                  </a:lnTo>
                  <a:lnTo>
                    <a:pt x="1284" y="442"/>
                  </a:lnTo>
                  <a:lnTo>
                    <a:pt x="1158" y="358"/>
                  </a:lnTo>
                  <a:lnTo>
                    <a:pt x="1031" y="274"/>
                  </a:lnTo>
                  <a:lnTo>
                    <a:pt x="884" y="190"/>
                  </a:lnTo>
                  <a:lnTo>
                    <a:pt x="590" y="85"/>
                  </a:lnTo>
                  <a:lnTo>
                    <a:pt x="295" y="21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6" name="Google Shape;7026;p32"/>
            <p:cNvSpPr/>
            <p:nvPr/>
          </p:nvSpPr>
          <p:spPr>
            <a:xfrm>
              <a:off x="6631875" y="-928225"/>
              <a:ext cx="387225" cy="611875"/>
            </a:xfrm>
            <a:custGeom>
              <a:avLst/>
              <a:gdLst/>
              <a:ahLst/>
              <a:cxnLst/>
              <a:rect l="l" t="t" r="r" b="b"/>
              <a:pathLst>
                <a:path w="15489" h="24475" extrusionOk="0">
                  <a:moveTo>
                    <a:pt x="5030" y="1"/>
                  </a:moveTo>
                  <a:lnTo>
                    <a:pt x="4420" y="695"/>
                  </a:lnTo>
                  <a:lnTo>
                    <a:pt x="3830" y="1432"/>
                  </a:lnTo>
                  <a:lnTo>
                    <a:pt x="3262" y="2189"/>
                  </a:lnTo>
                  <a:lnTo>
                    <a:pt x="2736" y="2968"/>
                  </a:lnTo>
                  <a:lnTo>
                    <a:pt x="2252" y="3768"/>
                  </a:lnTo>
                  <a:lnTo>
                    <a:pt x="1789" y="4609"/>
                  </a:lnTo>
                  <a:lnTo>
                    <a:pt x="1368" y="5472"/>
                  </a:lnTo>
                  <a:lnTo>
                    <a:pt x="990" y="6377"/>
                  </a:lnTo>
                  <a:lnTo>
                    <a:pt x="800" y="6840"/>
                  </a:lnTo>
                  <a:lnTo>
                    <a:pt x="632" y="7324"/>
                  </a:lnTo>
                  <a:lnTo>
                    <a:pt x="485" y="7787"/>
                  </a:lnTo>
                  <a:lnTo>
                    <a:pt x="358" y="8250"/>
                  </a:lnTo>
                  <a:lnTo>
                    <a:pt x="253" y="8713"/>
                  </a:lnTo>
                  <a:lnTo>
                    <a:pt x="169" y="9155"/>
                  </a:lnTo>
                  <a:lnTo>
                    <a:pt x="106" y="9618"/>
                  </a:lnTo>
                  <a:lnTo>
                    <a:pt x="43" y="10060"/>
                  </a:lnTo>
                  <a:lnTo>
                    <a:pt x="22" y="10481"/>
                  </a:lnTo>
                  <a:lnTo>
                    <a:pt x="1" y="10922"/>
                  </a:lnTo>
                  <a:lnTo>
                    <a:pt x="1" y="11343"/>
                  </a:lnTo>
                  <a:lnTo>
                    <a:pt x="1" y="11764"/>
                  </a:lnTo>
                  <a:lnTo>
                    <a:pt x="43" y="12164"/>
                  </a:lnTo>
                  <a:lnTo>
                    <a:pt x="85" y="12585"/>
                  </a:lnTo>
                  <a:lnTo>
                    <a:pt x="148" y="12985"/>
                  </a:lnTo>
                  <a:lnTo>
                    <a:pt x="232" y="13385"/>
                  </a:lnTo>
                  <a:lnTo>
                    <a:pt x="316" y="13763"/>
                  </a:lnTo>
                  <a:lnTo>
                    <a:pt x="421" y="14142"/>
                  </a:lnTo>
                  <a:lnTo>
                    <a:pt x="548" y="14521"/>
                  </a:lnTo>
                  <a:lnTo>
                    <a:pt x="695" y="14900"/>
                  </a:lnTo>
                  <a:lnTo>
                    <a:pt x="842" y="15257"/>
                  </a:lnTo>
                  <a:lnTo>
                    <a:pt x="990" y="15615"/>
                  </a:lnTo>
                  <a:lnTo>
                    <a:pt x="1179" y="15973"/>
                  </a:lnTo>
                  <a:lnTo>
                    <a:pt x="1368" y="16310"/>
                  </a:lnTo>
                  <a:lnTo>
                    <a:pt x="1558" y="16667"/>
                  </a:lnTo>
                  <a:lnTo>
                    <a:pt x="1768" y="16983"/>
                  </a:lnTo>
                  <a:lnTo>
                    <a:pt x="2000" y="17320"/>
                  </a:lnTo>
                  <a:lnTo>
                    <a:pt x="2231" y="17635"/>
                  </a:lnTo>
                  <a:lnTo>
                    <a:pt x="2736" y="18267"/>
                  </a:lnTo>
                  <a:lnTo>
                    <a:pt x="3283" y="18856"/>
                  </a:lnTo>
                  <a:lnTo>
                    <a:pt x="3851" y="19424"/>
                  </a:lnTo>
                  <a:lnTo>
                    <a:pt x="4483" y="19971"/>
                  </a:lnTo>
                  <a:lnTo>
                    <a:pt x="5135" y="20476"/>
                  </a:lnTo>
                  <a:lnTo>
                    <a:pt x="5808" y="20960"/>
                  </a:lnTo>
                  <a:lnTo>
                    <a:pt x="6524" y="21423"/>
                  </a:lnTo>
                  <a:lnTo>
                    <a:pt x="7260" y="21844"/>
                  </a:lnTo>
                  <a:lnTo>
                    <a:pt x="8018" y="22244"/>
                  </a:lnTo>
                  <a:lnTo>
                    <a:pt x="8797" y="22623"/>
                  </a:lnTo>
                  <a:lnTo>
                    <a:pt x="9596" y="22959"/>
                  </a:lnTo>
                  <a:lnTo>
                    <a:pt x="10417" y="23275"/>
                  </a:lnTo>
                  <a:lnTo>
                    <a:pt x="11238" y="23548"/>
                  </a:lnTo>
                  <a:lnTo>
                    <a:pt x="12079" y="23801"/>
                  </a:lnTo>
                  <a:lnTo>
                    <a:pt x="12921" y="24011"/>
                  </a:lnTo>
                  <a:lnTo>
                    <a:pt x="13784" y="24201"/>
                  </a:lnTo>
                  <a:lnTo>
                    <a:pt x="14647" y="24348"/>
                  </a:lnTo>
                  <a:lnTo>
                    <a:pt x="15488" y="24474"/>
                  </a:lnTo>
                  <a:lnTo>
                    <a:pt x="15488" y="24474"/>
                  </a:lnTo>
                  <a:lnTo>
                    <a:pt x="14689" y="24243"/>
                  </a:lnTo>
                  <a:lnTo>
                    <a:pt x="13910" y="23969"/>
                  </a:lnTo>
                  <a:lnTo>
                    <a:pt x="13153" y="23654"/>
                  </a:lnTo>
                  <a:lnTo>
                    <a:pt x="12437" y="23296"/>
                  </a:lnTo>
                  <a:lnTo>
                    <a:pt x="11722" y="22917"/>
                  </a:lnTo>
                  <a:lnTo>
                    <a:pt x="11385" y="22707"/>
                  </a:lnTo>
                  <a:lnTo>
                    <a:pt x="11048" y="22496"/>
                  </a:lnTo>
                  <a:lnTo>
                    <a:pt x="10733" y="22265"/>
                  </a:lnTo>
                  <a:lnTo>
                    <a:pt x="10417" y="22012"/>
                  </a:lnTo>
                  <a:lnTo>
                    <a:pt x="10122" y="21760"/>
                  </a:lnTo>
                  <a:lnTo>
                    <a:pt x="9807" y="21507"/>
                  </a:lnTo>
                  <a:lnTo>
                    <a:pt x="9533" y="21234"/>
                  </a:lnTo>
                  <a:lnTo>
                    <a:pt x="9260" y="20939"/>
                  </a:lnTo>
                  <a:lnTo>
                    <a:pt x="8986" y="20645"/>
                  </a:lnTo>
                  <a:lnTo>
                    <a:pt x="8733" y="20350"/>
                  </a:lnTo>
                  <a:lnTo>
                    <a:pt x="8481" y="20034"/>
                  </a:lnTo>
                  <a:lnTo>
                    <a:pt x="8249" y="19698"/>
                  </a:lnTo>
                  <a:lnTo>
                    <a:pt x="8039" y="19361"/>
                  </a:lnTo>
                  <a:lnTo>
                    <a:pt x="7829" y="19003"/>
                  </a:lnTo>
                  <a:lnTo>
                    <a:pt x="7639" y="18645"/>
                  </a:lnTo>
                  <a:lnTo>
                    <a:pt x="7450" y="18267"/>
                  </a:lnTo>
                  <a:lnTo>
                    <a:pt x="7282" y="17888"/>
                  </a:lnTo>
                  <a:lnTo>
                    <a:pt x="7134" y="17488"/>
                  </a:lnTo>
                  <a:lnTo>
                    <a:pt x="6987" y="17067"/>
                  </a:lnTo>
                  <a:lnTo>
                    <a:pt x="6861" y="16646"/>
                  </a:lnTo>
                  <a:lnTo>
                    <a:pt x="6755" y="16204"/>
                  </a:lnTo>
                  <a:lnTo>
                    <a:pt x="6650" y="15741"/>
                  </a:lnTo>
                  <a:lnTo>
                    <a:pt x="6587" y="15321"/>
                  </a:lnTo>
                  <a:lnTo>
                    <a:pt x="6524" y="14879"/>
                  </a:lnTo>
                  <a:lnTo>
                    <a:pt x="6482" y="14437"/>
                  </a:lnTo>
                  <a:lnTo>
                    <a:pt x="6440" y="13995"/>
                  </a:lnTo>
                  <a:lnTo>
                    <a:pt x="6419" y="13553"/>
                  </a:lnTo>
                  <a:lnTo>
                    <a:pt x="6419" y="13111"/>
                  </a:lnTo>
                  <a:lnTo>
                    <a:pt x="6419" y="12669"/>
                  </a:lnTo>
                  <a:lnTo>
                    <a:pt x="6440" y="12227"/>
                  </a:lnTo>
                  <a:lnTo>
                    <a:pt x="6524" y="11364"/>
                  </a:lnTo>
                  <a:lnTo>
                    <a:pt x="6650" y="10481"/>
                  </a:lnTo>
                  <a:lnTo>
                    <a:pt x="6819" y="9618"/>
                  </a:lnTo>
                  <a:lnTo>
                    <a:pt x="7008" y="8755"/>
                  </a:lnTo>
                  <a:lnTo>
                    <a:pt x="7260" y="7892"/>
                  </a:lnTo>
                  <a:lnTo>
                    <a:pt x="7534" y="7050"/>
                  </a:lnTo>
                  <a:lnTo>
                    <a:pt x="7850" y="6209"/>
                  </a:lnTo>
                  <a:lnTo>
                    <a:pt x="8186" y="5388"/>
                  </a:lnTo>
                  <a:lnTo>
                    <a:pt x="8544" y="4567"/>
                  </a:lnTo>
                  <a:lnTo>
                    <a:pt x="8923" y="3768"/>
                  </a:lnTo>
                  <a:lnTo>
                    <a:pt x="9323" y="2989"/>
                  </a:lnTo>
                  <a:lnTo>
                    <a:pt x="9744" y="2211"/>
                  </a:lnTo>
                  <a:lnTo>
                    <a:pt x="9344" y="2211"/>
                  </a:lnTo>
                  <a:lnTo>
                    <a:pt x="8944" y="2168"/>
                  </a:lnTo>
                  <a:lnTo>
                    <a:pt x="8397" y="2084"/>
                  </a:lnTo>
                  <a:lnTo>
                    <a:pt x="7829" y="1958"/>
                  </a:lnTo>
                  <a:lnTo>
                    <a:pt x="7534" y="1874"/>
                  </a:lnTo>
                  <a:lnTo>
                    <a:pt x="7260" y="1769"/>
                  </a:lnTo>
                  <a:lnTo>
                    <a:pt x="6966" y="1663"/>
                  </a:lnTo>
                  <a:lnTo>
                    <a:pt x="6692" y="1537"/>
                  </a:lnTo>
                  <a:lnTo>
                    <a:pt x="6440" y="1390"/>
                  </a:lnTo>
                  <a:lnTo>
                    <a:pt x="6166" y="1243"/>
                  </a:lnTo>
                  <a:lnTo>
                    <a:pt x="5935" y="1074"/>
                  </a:lnTo>
                  <a:lnTo>
                    <a:pt x="5703" y="885"/>
                  </a:lnTo>
                  <a:lnTo>
                    <a:pt x="5514" y="695"/>
                  </a:lnTo>
                  <a:lnTo>
                    <a:pt x="5324" y="464"/>
                  </a:lnTo>
                  <a:lnTo>
                    <a:pt x="5156" y="232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7" name="Google Shape;7027;p32"/>
            <p:cNvSpPr/>
            <p:nvPr/>
          </p:nvSpPr>
          <p:spPr>
            <a:xfrm>
              <a:off x="6631875" y="-928225"/>
              <a:ext cx="387225" cy="611875"/>
            </a:xfrm>
            <a:custGeom>
              <a:avLst/>
              <a:gdLst/>
              <a:ahLst/>
              <a:cxnLst/>
              <a:rect l="l" t="t" r="r" b="b"/>
              <a:pathLst>
                <a:path w="15489" h="24475" fill="none" extrusionOk="0">
                  <a:moveTo>
                    <a:pt x="6650" y="15741"/>
                  </a:moveTo>
                  <a:lnTo>
                    <a:pt x="6650" y="15741"/>
                  </a:lnTo>
                  <a:lnTo>
                    <a:pt x="6587" y="15321"/>
                  </a:lnTo>
                  <a:lnTo>
                    <a:pt x="6524" y="14879"/>
                  </a:lnTo>
                  <a:lnTo>
                    <a:pt x="6482" y="14437"/>
                  </a:lnTo>
                  <a:lnTo>
                    <a:pt x="6440" y="13995"/>
                  </a:lnTo>
                  <a:lnTo>
                    <a:pt x="6419" y="13553"/>
                  </a:lnTo>
                  <a:lnTo>
                    <a:pt x="6419" y="13111"/>
                  </a:lnTo>
                  <a:lnTo>
                    <a:pt x="6419" y="12669"/>
                  </a:lnTo>
                  <a:lnTo>
                    <a:pt x="6440" y="12227"/>
                  </a:lnTo>
                  <a:lnTo>
                    <a:pt x="6524" y="11364"/>
                  </a:lnTo>
                  <a:lnTo>
                    <a:pt x="6650" y="10481"/>
                  </a:lnTo>
                  <a:lnTo>
                    <a:pt x="6819" y="9618"/>
                  </a:lnTo>
                  <a:lnTo>
                    <a:pt x="7008" y="8755"/>
                  </a:lnTo>
                  <a:lnTo>
                    <a:pt x="7260" y="7892"/>
                  </a:lnTo>
                  <a:lnTo>
                    <a:pt x="7534" y="7050"/>
                  </a:lnTo>
                  <a:lnTo>
                    <a:pt x="7850" y="6209"/>
                  </a:lnTo>
                  <a:lnTo>
                    <a:pt x="8186" y="5388"/>
                  </a:lnTo>
                  <a:lnTo>
                    <a:pt x="8544" y="4567"/>
                  </a:lnTo>
                  <a:lnTo>
                    <a:pt x="8923" y="3768"/>
                  </a:lnTo>
                  <a:lnTo>
                    <a:pt x="9323" y="2989"/>
                  </a:lnTo>
                  <a:lnTo>
                    <a:pt x="9744" y="2211"/>
                  </a:lnTo>
                  <a:lnTo>
                    <a:pt x="9744" y="2211"/>
                  </a:lnTo>
                  <a:lnTo>
                    <a:pt x="9344" y="2211"/>
                  </a:lnTo>
                  <a:lnTo>
                    <a:pt x="8944" y="2168"/>
                  </a:lnTo>
                  <a:lnTo>
                    <a:pt x="8944" y="2168"/>
                  </a:lnTo>
                  <a:lnTo>
                    <a:pt x="8397" y="2084"/>
                  </a:lnTo>
                  <a:lnTo>
                    <a:pt x="7829" y="1958"/>
                  </a:lnTo>
                  <a:lnTo>
                    <a:pt x="7534" y="1874"/>
                  </a:lnTo>
                  <a:lnTo>
                    <a:pt x="7260" y="1769"/>
                  </a:lnTo>
                  <a:lnTo>
                    <a:pt x="6966" y="1663"/>
                  </a:lnTo>
                  <a:lnTo>
                    <a:pt x="6692" y="1537"/>
                  </a:lnTo>
                  <a:lnTo>
                    <a:pt x="6440" y="1390"/>
                  </a:lnTo>
                  <a:lnTo>
                    <a:pt x="6166" y="1243"/>
                  </a:lnTo>
                  <a:lnTo>
                    <a:pt x="5935" y="1074"/>
                  </a:lnTo>
                  <a:lnTo>
                    <a:pt x="5703" y="885"/>
                  </a:lnTo>
                  <a:lnTo>
                    <a:pt x="5514" y="695"/>
                  </a:lnTo>
                  <a:lnTo>
                    <a:pt x="5324" y="464"/>
                  </a:lnTo>
                  <a:lnTo>
                    <a:pt x="5156" y="232"/>
                  </a:lnTo>
                  <a:lnTo>
                    <a:pt x="5030" y="1"/>
                  </a:lnTo>
                  <a:lnTo>
                    <a:pt x="5030" y="1"/>
                  </a:lnTo>
                  <a:lnTo>
                    <a:pt x="4420" y="695"/>
                  </a:lnTo>
                  <a:lnTo>
                    <a:pt x="3830" y="1432"/>
                  </a:lnTo>
                  <a:lnTo>
                    <a:pt x="3262" y="2189"/>
                  </a:lnTo>
                  <a:lnTo>
                    <a:pt x="2736" y="2968"/>
                  </a:lnTo>
                  <a:lnTo>
                    <a:pt x="2252" y="3768"/>
                  </a:lnTo>
                  <a:lnTo>
                    <a:pt x="1789" y="4609"/>
                  </a:lnTo>
                  <a:lnTo>
                    <a:pt x="1368" y="5472"/>
                  </a:lnTo>
                  <a:lnTo>
                    <a:pt x="990" y="6377"/>
                  </a:lnTo>
                  <a:lnTo>
                    <a:pt x="990" y="6377"/>
                  </a:lnTo>
                  <a:lnTo>
                    <a:pt x="800" y="6840"/>
                  </a:lnTo>
                  <a:lnTo>
                    <a:pt x="632" y="7324"/>
                  </a:lnTo>
                  <a:lnTo>
                    <a:pt x="485" y="7787"/>
                  </a:lnTo>
                  <a:lnTo>
                    <a:pt x="358" y="8250"/>
                  </a:lnTo>
                  <a:lnTo>
                    <a:pt x="253" y="8713"/>
                  </a:lnTo>
                  <a:lnTo>
                    <a:pt x="169" y="9155"/>
                  </a:lnTo>
                  <a:lnTo>
                    <a:pt x="106" y="9618"/>
                  </a:lnTo>
                  <a:lnTo>
                    <a:pt x="43" y="10060"/>
                  </a:lnTo>
                  <a:lnTo>
                    <a:pt x="22" y="10481"/>
                  </a:lnTo>
                  <a:lnTo>
                    <a:pt x="1" y="10922"/>
                  </a:lnTo>
                  <a:lnTo>
                    <a:pt x="1" y="11343"/>
                  </a:lnTo>
                  <a:lnTo>
                    <a:pt x="1" y="11764"/>
                  </a:lnTo>
                  <a:lnTo>
                    <a:pt x="43" y="12164"/>
                  </a:lnTo>
                  <a:lnTo>
                    <a:pt x="85" y="12585"/>
                  </a:lnTo>
                  <a:lnTo>
                    <a:pt x="148" y="12985"/>
                  </a:lnTo>
                  <a:lnTo>
                    <a:pt x="232" y="13385"/>
                  </a:lnTo>
                  <a:lnTo>
                    <a:pt x="316" y="13763"/>
                  </a:lnTo>
                  <a:lnTo>
                    <a:pt x="421" y="14142"/>
                  </a:lnTo>
                  <a:lnTo>
                    <a:pt x="548" y="14521"/>
                  </a:lnTo>
                  <a:lnTo>
                    <a:pt x="695" y="14900"/>
                  </a:lnTo>
                  <a:lnTo>
                    <a:pt x="842" y="15257"/>
                  </a:lnTo>
                  <a:lnTo>
                    <a:pt x="990" y="15615"/>
                  </a:lnTo>
                  <a:lnTo>
                    <a:pt x="1179" y="15973"/>
                  </a:lnTo>
                  <a:lnTo>
                    <a:pt x="1368" y="16310"/>
                  </a:lnTo>
                  <a:lnTo>
                    <a:pt x="1558" y="16667"/>
                  </a:lnTo>
                  <a:lnTo>
                    <a:pt x="1768" y="16983"/>
                  </a:lnTo>
                  <a:lnTo>
                    <a:pt x="2000" y="17320"/>
                  </a:lnTo>
                  <a:lnTo>
                    <a:pt x="2231" y="17635"/>
                  </a:lnTo>
                  <a:lnTo>
                    <a:pt x="2736" y="18267"/>
                  </a:lnTo>
                  <a:lnTo>
                    <a:pt x="3283" y="18856"/>
                  </a:lnTo>
                  <a:lnTo>
                    <a:pt x="3851" y="19424"/>
                  </a:lnTo>
                  <a:lnTo>
                    <a:pt x="4483" y="19971"/>
                  </a:lnTo>
                  <a:lnTo>
                    <a:pt x="5135" y="20476"/>
                  </a:lnTo>
                  <a:lnTo>
                    <a:pt x="5808" y="20960"/>
                  </a:lnTo>
                  <a:lnTo>
                    <a:pt x="6524" y="21423"/>
                  </a:lnTo>
                  <a:lnTo>
                    <a:pt x="7260" y="21844"/>
                  </a:lnTo>
                  <a:lnTo>
                    <a:pt x="8018" y="22244"/>
                  </a:lnTo>
                  <a:lnTo>
                    <a:pt x="8797" y="22623"/>
                  </a:lnTo>
                  <a:lnTo>
                    <a:pt x="9596" y="22959"/>
                  </a:lnTo>
                  <a:lnTo>
                    <a:pt x="10417" y="23275"/>
                  </a:lnTo>
                  <a:lnTo>
                    <a:pt x="11238" y="23548"/>
                  </a:lnTo>
                  <a:lnTo>
                    <a:pt x="12079" y="23801"/>
                  </a:lnTo>
                  <a:lnTo>
                    <a:pt x="12921" y="24011"/>
                  </a:lnTo>
                  <a:lnTo>
                    <a:pt x="13784" y="24201"/>
                  </a:lnTo>
                  <a:lnTo>
                    <a:pt x="14647" y="24348"/>
                  </a:lnTo>
                  <a:lnTo>
                    <a:pt x="15488" y="24474"/>
                  </a:lnTo>
                  <a:lnTo>
                    <a:pt x="15488" y="24474"/>
                  </a:lnTo>
                  <a:lnTo>
                    <a:pt x="14689" y="24243"/>
                  </a:lnTo>
                  <a:lnTo>
                    <a:pt x="13910" y="23969"/>
                  </a:lnTo>
                  <a:lnTo>
                    <a:pt x="13153" y="23654"/>
                  </a:lnTo>
                  <a:lnTo>
                    <a:pt x="12437" y="23296"/>
                  </a:lnTo>
                  <a:lnTo>
                    <a:pt x="11722" y="22917"/>
                  </a:lnTo>
                  <a:lnTo>
                    <a:pt x="11385" y="22707"/>
                  </a:lnTo>
                  <a:lnTo>
                    <a:pt x="11048" y="22496"/>
                  </a:lnTo>
                  <a:lnTo>
                    <a:pt x="10733" y="22265"/>
                  </a:lnTo>
                  <a:lnTo>
                    <a:pt x="10417" y="22012"/>
                  </a:lnTo>
                  <a:lnTo>
                    <a:pt x="10122" y="21760"/>
                  </a:lnTo>
                  <a:lnTo>
                    <a:pt x="9807" y="21507"/>
                  </a:lnTo>
                  <a:lnTo>
                    <a:pt x="9533" y="21234"/>
                  </a:lnTo>
                  <a:lnTo>
                    <a:pt x="9260" y="20939"/>
                  </a:lnTo>
                  <a:lnTo>
                    <a:pt x="8986" y="20645"/>
                  </a:lnTo>
                  <a:lnTo>
                    <a:pt x="8733" y="20350"/>
                  </a:lnTo>
                  <a:lnTo>
                    <a:pt x="8481" y="20034"/>
                  </a:lnTo>
                  <a:lnTo>
                    <a:pt x="8249" y="19698"/>
                  </a:lnTo>
                  <a:lnTo>
                    <a:pt x="8039" y="19361"/>
                  </a:lnTo>
                  <a:lnTo>
                    <a:pt x="7829" y="19003"/>
                  </a:lnTo>
                  <a:lnTo>
                    <a:pt x="7639" y="18645"/>
                  </a:lnTo>
                  <a:lnTo>
                    <a:pt x="7450" y="18267"/>
                  </a:lnTo>
                  <a:lnTo>
                    <a:pt x="7282" y="17888"/>
                  </a:lnTo>
                  <a:lnTo>
                    <a:pt x="7134" y="17488"/>
                  </a:lnTo>
                  <a:lnTo>
                    <a:pt x="6987" y="17067"/>
                  </a:lnTo>
                  <a:lnTo>
                    <a:pt x="6861" y="16646"/>
                  </a:lnTo>
                  <a:lnTo>
                    <a:pt x="6755" y="16204"/>
                  </a:lnTo>
                  <a:lnTo>
                    <a:pt x="6650" y="1574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8" name="Google Shape;7028;p32"/>
            <p:cNvSpPr/>
            <p:nvPr/>
          </p:nvSpPr>
          <p:spPr>
            <a:xfrm>
              <a:off x="7041700" y="-1203350"/>
              <a:ext cx="83675" cy="67875"/>
            </a:xfrm>
            <a:custGeom>
              <a:avLst/>
              <a:gdLst/>
              <a:ahLst/>
              <a:cxnLst/>
              <a:rect l="l" t="t" r="r" b="b"/>
              <a:pathLst>
                <a:path w="3347" h="2715" extrusionOk="0">
                  <a:moveTo>
                    <a:pt x="3346" y="0"/>
                  </a:moveTo>
                  <a:lnTo>
                    <a:pt x="1684" y="1095"/>
                  </a:lnTo>
                  <a:lnTo>
                    <a:pt x="0" y="2168"/>
                  </a:lnTo>
                  <a:lnTo>
                    <a:pt x="316" y="2252"/>
                  </a:lnTo>
                  <a:lnTo>
                    <a:pt x="611" y="2357"/>
                  </a:lnTo>
                  <a:lnTo>
                    <a:pt x="884" y="2525"/>
                  </a:lnTo>
                  <a:lnTo>
                    <a:pt x="1158" y="2715"/>
                  </a:lnTo>
                  <a:lnTo>
                    <a:pt x="1621" y="2105"/>
                  </a:lnTo>
                  <a:lnTo>
                    <a:pt x="1831" y="1873"/>
                  </a:lnTo>
                  <a:lnTo>
                    <a:pt x="2063" y="1642"/>
                  </a:lnTo>
                  <a:lnTo>
                    <a:pt x="2568" y="1116"/>
                  </a:lnTo>
                  <a:lnTo>
                    <a:pt x="2820" y="842"/>
                  </a:lnTo>
                  <a:lnTo>
                    <a:pt x="3031" y="568"/>
                  </a:lnTo>
                  <a:lnTo>
                    <a:pt x="3220" y="274"/>
                  </a:lnTo>
                  <a:lnTo>
                    <a:pt x="3283" y="148"/>
                  </a:lnTo>
                  <a:lnTo>
                    <a:pt x="3346" y="0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9" name="Google Shape;7029;p32"/>
            <p:cNvSpPr/>
            <p:nvPr/>
          </p:nvSpPr>
          <p:spPr>
            <a:xfrm>
              <a:off x="7242650" y="-1063950"/>
              <a:ext cx="178375" cy="183625"/>
            </a:xfrm>
            <a:custGeom>
              <a:avLst/>
              <a:gdLst/>
              <a:ahLst/>
              <a:cxnLst/>
              <a:rect l="l" t="t" r="r" b="b"/>
              <a:pathLst>
                <a:path w="7135" h="7345" extrusionOk="0">
                  <a:moveTo>
                    <a:pt x="5409" y="821"/>
                  </a:moveTo>
                  <a:lnTo>
                    <a:pt x="5661" y="842"/>
                  </a:lnTo>
                  <a:lnTo>
                    <a:pt x="5914" y="927"/>
                  </a:lnTo>
                  <a:lnTo>
                    <a:pt x="6188" y="1053"/>
                  </a:lnTo>
                  <a:lnTo>
                    <a:pt x="6251" y="1200"/>
                  </a:lnTo>
                  <a:lnTo>
                    <a:pt x="6293" y="1348"/>
                  </a:lnTo>
                  <a:lnTo>
                    <a:pt x="6335" y="1495"/>
                  </a:lnTo>
                  <a:lnTo>
                    <a:pt x="6356" y="1642"/>
                  </a:lnTo>
                  <a:lnTo>
                    <a:pt x="6356" y="1958"/>
                  </a:lnTo>
                  <a:lnTo>
                    <a:pt x="6314" y="2252"/>
                  </a:lnTo>
                  <a:lnTo>
                    <a:pt x="6230" y="2568"/>
                  </a:lnTo>
                  <a:lnTo>
                    <a:pt x="6124" y="2863"/>
                  </a:lnTo>
                  <a:lnTo>
                    <a:pt x="5998" y="3157"/>
                  </a:lnTo>
                  <a:lnTo>
                    <a:pt x="5851" y="3431"/>
                  </a:lnTo>
                  <a:lnTo>
                    <a:pt x="5598" y="3873"/>
                  </a:lnTo>
                  <a:lnTo>
                    <a:pt x="5346" y="4294"/>
                  </a:lnTo>
                  <a:lnTo>
                    <a:pt x="4757" y="5114"/>
                  </a:lnTo>
                  <a:lnTo>
                    <a:pt x="4209" y="5935"/>
                  </a:lnTo>
                  <a:lnTo>
                    <a:pt x="3936" y="6356"/>
                  </a:lnTo>
                  <a:lnTo>
                    <a:pt x="3704" y="6798"/>
                  </a:lnTo>
                  <a:lnTo>
                    <a:pt x="3536" y="7008"/>
                  </a:lnTo>
                  <a:lnTo>
                    <a:pt x="3305" y="6545"/>
                  </a:lnTo>
                  <a:lnTo>
                    <a:pt x="3031" y="6082"/>
                  </a:lnTo>
                  <a:lnTo>
                    <a:pt x="2736" y="5640"/>
                  </a:lnTo>
                  <a:lnTo>
                    <a:pt x="2442" y="5220"/>
                  </a:lnTo>
                  <a:lnTo>
                    <a:pt x="1832" y="4336"/>
                  </a:lnTo>
                  <a:lnTo>
                    <a:pt x="1537" y="3894"/>
                  </a:lnTo>
                  <a:lnTo>
                    <a:pt x="1284" y="3431"/>
                  </a:lnTo>
                  <a:lnTo>
                    <a:pt x="1137" y="3157"/>
                  </a:lnTo>
                  <a:lnTo>
                    <a:pt x="1011" y="2863"/>
                  </a:lnTo>
                  <a:lnTo>
                    <a:pt x="906" y="2568"/>
                  </a:lnTo>
                  <a:lnTo>
                    <a:pt x="822" y="2252"/>
                  </a:lnTo>
                  <a:lnTo>
                    <a:pt x="779" y="1958"/>
                  </a:lnTo>
                  <a:lnTo>
                    <a:pt x="779" y="1642"/>
                  </a:lnTo>
                  <a:lnTo>
                    <a:pt x="800" y="1495"/>
                  </a:lnTo>
                  <a:lnTo>
                    <a:pt x="822" y="1348"/>
                  </a:lnTo>
                  <a:lnTo>
                    <a:pt x="885" y="1200"/>
                  </a:lnTo>
                  <a:lnTo>
                    <a:pt x="948" y="1053"/>
                  </a:lnTo>
                  <a:lnTo>
                    <a:pt x="1221" y="927"/>
                  </a:lnTo>
                  <a:lnTo>
                    <a:pt x="1474" y="842"/>
                  </a:lnTo>
                  <a:lnTo>
                    <a:pt x="1705" y="821"/>
                  </a:lnTo>
                  <a:lnTo>
                    <a:pt x="1937" y="842"/>
                  </a:lnTo>
                  <a:lnTo>
                    <a:pt x="2168" y="885"/>
                  </a:lnTo>
                  <a:lnTo>
                    <a:pt x="2379" y="990"/>
                  </a:lnTo>
                  <a:lnTo>
                    <a:pt x="2568" y="1158"/>
                  </a:lnTo>
                  <a:lnTo>
                    <a:pt x="2736" y="1348"/>
                  </a:lnTo>
                  <a:lnTo>
                    <a:pt x="2947" y="1558"/>
                  </a:lnTo>
                  <a:lnTo>
                    <a:pt x="3136" y="1810"/>
                  </a:lnTo>
                  <a:lnTo>
                    <a:pt x="3305" y="2084"/>
                  </a:lnTo>
                  <a:lnTo>
                    <a:pt x="3431" y="2379"/>
                  </a:lnTo>
                  <a:lnTo>
                    <a:pt x="3515" y="2526"/>
                  </a:lnTo>
                  <a:lnTo>
                    <a:pt x="3515" y="2568"/>
                  </a:lnTo>
                  <a:lnTo>
                    <a:pt x="3494" y="2610"/>
                  </a:lnTo>
                  <a:lnTo>
                    <a:pt x="3536" y="2673"/>
                  </a:lnTo>
                  <a:lnTo>
                    <a:pt x="3536" y="2694"/>
                  </a:lnTo>
                  <a:lnTo>
                    <a:pt x="3536" y="2715"/>
                  </a:lnTo>
                  <a:lnTo>
                    <a:pt x="3557" y="2715"/>
                  </a:lnTo>
                  <a:lnTo>
                    <a:pt x="3557" y="2694"/>
                  </a:lnTo>
                  <a:lnTo>
                    <a:pt x="3578" y="2715"/>
                  </a:lnTo>
                  <a:lnTo>
                    <a:pt x="3704" y="2421"/>
                  </a:lnTo>
                  <a:lnTo>
                    <a:pt x="3683" y="2379"/>
                  </a:lnTo>
                  <a:lnTo>
                    <a:pt x="3831" y="2084"/>
                  </a:lnTo>
                  <a:lnTo>
                    <a:pt x="3999" y="1810"/>
                  </a:lnTo>
                  <a:lnTo>
                    <a:pt x="4188" y="1558"/>
                  </a:lnTo>
                  <a:lnTo>
                    <a:pt x="4378" y="1348"/>
                  </a:lnTo>
                  <a:lnTo>
                    <a:pt x="4567" y="1158"/>
                  </a:lnTo>
                  <a:lnTo>
                    <a:pt x="4757" y="990"/>
                  </a:lnTo>
                  <a:lnTo>
                    <a:pt x="4967" y="885"/>
                  </a:lnTo>
                  <a:lnTo>
                    <a:pt x="5177" y="842"/>
                  </a:lnTo>
                  <a:lnTo>
                    <a:pt x="5409" y="821"/>
                  </a:lnTo>
                  <a:close/>
                  <a:moveTo>
                    <a:pt x="1158" y="1"/>
                  </a:moveTo>
                  <a:lnTo>
                    <a:pt x="1053" y="43"/>
                  </a:lnTo>
                  <a:lnTo>
                    <a:pt x="948" y="85"/>
                  </a:lnTo>
                  <a:lnTo>
                    <a:pt x="843" y="148"/>
                  </a:lnTo>
                  <a:lnTo>
                    <a:pt x="737" y="211"/>
                  </a:lnTo>
                  <a:lnTo>
                    <a:pt x="632" y="316"/>
                  </a:lnTo>
                  <a:lnTo>
                    <a:pt x="527" y="422"/>
                  </a:lnTo>
                  <a:lnTo>
                    <a:pt x="443" y="548"/>
                  </a:lnTo>
                  <a:lnTo>
                    <a:pt x="338" y="695"/>
                  </a:lnTo>
                  <a:lnTo>
                    <a:pt x="232" y="906"/>
                  </a:lnTo>
                  <a:lnTo>
                    <a:pt x="148" y="1095"/>
                  </a:lnTo>
                  <a:lnTo>
                    <a:pt x="85" y="1305"/>
                  </a:lnTo>
                  <a:lnTo>
                    <a:pt x="43" y="1516"/>
                  </a:lnTo>
                  <a:lnTo>
                    <a:pt x="1" y="1705"/>
                  </a:lnTo>
                  <a:lnTo>
                    <a:pt x="1" y="1916"/>
                  </a:lnTo>
                  <a:lnTo>
                    <a:pt x="1" y="2126"/>
                  </a:lnTo>
                  <a:lnTo>
                    <a:pt x="22" y="2316"/>
                  </a:lnTo>
                  <a:lnTo>
                    <a:pt x="43" y="2526"/>
                  </a:lnTo>
                  <a:lnTo>
                    <a:pt x="85" y="2736"/>
                  </a:lnTo>
                  <a:lnTo>
                    <a:pt x="211" y="3136"/>
                  </a:lnTo>
                  <a:lnTo>
                    <a:pt x="380" y="3536"/>
                  </a:lnTo>
                  <a:lnTo>
                    <a:pt x="590" y="3936"/>
                  </a:lnTo>
                  <a:lnTo>
                    <a:pt x="822" y="4315"/>
                  </a:lnTo>
                  <a:lnTo>
                    <a:pt x="1095" y="4693"/>
                  </a:lnTo>
                  <a:lnTo>
                    <a:pt x="1369" y="5051"/>
                  </a:lnTo>
                  <a:lnTo>
                    <a:pt x="1684" y="5409"/>
                  </a:lnTo>
                  <a:lnTo>
                    <a:pt x="1979" y="5746"/>
                  </a:lnTo>
                  <a:lnTo>
                    <a:pt x="2295" y="6082"/>
                  </a:lnTo>
                  <a:lnTo>
                    <a:pt x="2905" y="6672"/>
                  </a:lnTo>
                  <a:lnTo>
                    <a:pt x="2989" y="6777"/>
                  </a:lnTo>
                  <a:lnTo>
                    <a:pt x="3094" y="6903"/>
                  </a:lnTo>
                  <a:lnTo>
                    <a:pt x="3220" y="7029"/>
                  </a:lnTo>
                  <a:lnTo>
                    <a:pt x="3347" y="7156"/>
                  </a:lnTo>
                  <a:lnTo>
                    <a:pt x="3431" y="7282"/>
                  </a:lnTo>
                  <a:lnTo>
                    <a:pt x="3452" y="7303"/>
                  </a:lnTo>
                  <a:lnTo>
                    <a:pt x="3452" y="7324"/>
                  </a:lnTo>
                  <a:lnTo>
                    <a:pt x="3473" y="7324"/>
                  </a:lnTo>
                  <a:lnTo>
                    <a:pt x="3494" y="7345"/>
                  </a:lnTo>
                  <a:lnTo>
                    <a:pt x="3578" y="7345"/>
                  </a:lnTo>
                  <a:lnTo>
                    <a:pt x="3620" y="7324"/>
                  </a:lnTo>
                  <a:lnTo>
                    <a:pt x="3662" y="7303"/>
                  </a:lnTo>
                  <a:lnTo>
                    <a:pt x="3789" y="7092"/>
                  </a:lnTo>
                  <a:lnTo>
                    <a:pt x="4420" y="6482"/>
                  </a:lnTo>
                  <a:lnTo>
                    <a:pt x="5093" y="5809"/>
                  </a:lnTo>
                  <a:lnTo>
                    <a:pt x="5430" y="5430"/>
                  </a:lnTo>
                  <a:lnTo>
                    <a:pt x="5767" y="5051"/>
                  </a:lnTo>
                  <a:lnTo>
                    <a:pt x="6082" y="4630"/>
                  </a:lnTo>
                  <a:lnTo>
                    <a:pt x="6356" y="4230"/>
                  </a:lnTo>
                  <a:lnTo>
                    <a:pt x="6608" y="3789"/>
                  </a:lnTo>
                  <a:lnTo>
                    <a:pt x="6819" y="3368"/>
                  </a:lnTo>
                  <a:lnTo>
                    <a:pt x="6924" y="3136"/>
                  </a:lnTo>
                  <a:lnTo>
                    <a:pt x="6987" y="2926"/>
                  </a:lnTo>
                  <a:lnTo>
                    <a:pt x="7050" y="2694"/>
                  </a:lnTo>
                  <a:lnTo>
                    <a:pt x="7092" y="2484"/>
                  </a:lnTo>
                  <a:lnTo>
                    <a:pt x="7113" y="2252"/>
                  </a:lnTo>
                  <a:lnTo>
                    <a:pt x="7135" y="2042"/>
                  </a:lnTo>
                  <a:lnTo>
                    <a:pt x="7135" y="1810"/>
                  </a:lnTo>
                  <a:lnTo>
                    <a:pt x="7092" y="1579"/>
                  </a:lnTo>
                  <a:lnTo>
                    <a:pt x="7050" y="1369"/>
                  </a:lnTo>
                  <a:lnTo>
                    <a:pt x="6987" y="1137"/>
                  </a:lnTo>
                  <a:lnTo>
                    <a:pt x="6903" y="927"/>
                  </a:lnTo>
                  <a:lnTo>
                    <a:pt x="6777" y="695"/>
                  </a:lnTo>
                  <a:lnTo>
                    <a:pt x="6693" y="548"/>
                  </a:lnTo>
                  <a:lnTo>
                    <a:pt x="6587" y="422"/>
                  </a:lnTo>
                  <a:lnTo>
                    <a:pt x="6503" y="316"/>
                  </a:lnTo>
                  <a:lnTo>
                    <a:pt x="6398" y="211"/>
                  </a:lnTo>
                  <a:lnTo>
                    <a:pt x="6293" y="148"/>
                  </a:lnTo>
                  <a:lnTo>
                    <a:pt x="6188" y="85"/>
                  </a:lnTo>
                  <a:lnTo>
                    <a:pt x="6082" y="43"/>
                  </a:lnTo>
                  <a:lnTo>
                    <a:pt x="5956" y="1"/>
                  </a:lnTo>
                  <a:lnTo>
                    <a:pt x="5746" y="1"/>
                  </a:lnTo>
                  <a:lnTo>
                    <a:pt x="5514" y="43"/>
                  </a:lnTo>
                  <a:lnTo>
                    <a:pt x="5283" y="127"/>
                  </a:lnTo>
                  <a:lnTo>
                    <a:pt x="5051" y="253"/>
                  </a:lnTo>
                  <a:lnTo>
                    <a:pt x="4820" y="401"/>
                  </a:lnTo>
                  <a:lnTo>
                    <a:pt x="4609" y="611"/>
                  </a:lnTo>
                  <a:lnTo>
                    <a:pt x="4399" y="821"/>
                  </a:lnTo>
                  <a:lnTo>
                    <a:pt x="4188" y="1053"/>
                  </a:lnTo>
                  <a:lnTo>
                    <a:pt x="3999" y="1305"/>
                  </a:lnTo>
                  <a:lnTo>
                    <a:pt x="3831" y="1558"/>
                  </a:lnTo>
                  <a:lnTo>
                    <a:pt x="3683" y="1810"/>
                  </a:lnTo>
                  <a:lnTo>
                    <a:pt x="3557" y="2063"/>
                  </a:lnTo>
                  <a:lnTo>
                    <a:pt x="3431" y="1810"/>
                  </a:lnTo>
                  <a:lnTo>
                    <a:pt x="3284" y="1558"/>
                  </a:lnTo>
                  <a:lnTo>
                    <a:pt x="3115" y="1305"/>
                  </a:lnTo>
                  <a:lnTo>
                    <a:pt x="2926" y="1053"/>
                  </a:lnTo>
                  <a:lnTo>
                    <a:pt x="2736" y="821"/>
                  </a:lnTo>
                  <a:lnTo>
                    <a:pt x="2526" y="611"/>
                  </a:lnTo>
                  <a:lnTo>
                    <a:pt x="2316" y="401"/>
                  </a:lnTo>
                  <a:lnTo>
                    <a:pt x="2084" y="253"/>
                  </a:lnTo>
                  <a:lnTo>
                    <a:pt x="1853" y="127"/>
                  </a:lnTo>
                  <a:lnTo>
                    <a:pt x="1621" y="43"/>
                  </a:lnTo>
                  <a:lnTo>
                    <a:pt x="1390" y="1"/>
                  </a:ln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0" name="Google Shape;7030;p32"/>
            <p:cNvSpPr/>
            <p:nvPr/>
          </p:nvSpPr>
          <p:spPr>
            <a:xfrm>
              <a:off x="7262125" y="-1043425"/>
              <a:ext cx="139425" cy="154700"/>
            </a:xfrm>
            <a:custGeom>
              <a:avLst/>
              <a:gdLst/>
              <a:ahLst/>
              <a:cxnLst/>
              <a:rect l="l" t="t" r="r" b="b"/>
              <a:pathLst>
                <a:path w="5577" h="6188" extrusionOk="0">
                  <a:moveTo>
                    <a:pt x="926" y="0"/>
                  </a:moveTo>
                  <a:lnTo>
                    <a:pt x="695" y="21"/>
                  </a:lnTo>
                  <a:lnTo>
                    <a:pt x="442" y="106"/>
                  </a:lnTo>
                  <a:lnTo>
                    <a:pt x="169" y="232"/>
                  </a:lnTo>
                  <a:lnTo>
                    <a:pt x="106" y="379"/>
                  </a:lnTo>
                  <a:lnTo>
                    <a:pt x="43" y="527"/>
                  </a:lnTo>
                  <a:lnTo>
                    <a:pt x="21" y="674"/>
                  </a:lnTo>
                  <a:lnTo>
                    <a:pt x="0" y="821"/>
                  </a:lnTo>
                  <a:lnTo>
                    <a:pt x="0" y="1137"/>
                  </a:lnTo>
                  <a:lnTo>
                    <a:pt x="43" y="1431"/>
                  </a:lnTo>
                  <a:lnTo>
                    <a:pt x="127" y="1747"/>
                  </a:lnTo>
                  <a:lnTo>
                    <a:pt x="232" y="2042"/>
                  </a:lnTo>
                  <a:lnTo>
                    <a:pt x="358" y="2336"/>
                  </a:lnTo>
                  <a:lnTo>
                    <a:pt x="505" y="2610"/>
                  </a:lnTo>
                  <a:lnTo>
                    <a:pt x="758" y="3073"/>
                  </a:lnTo>
                  <a:lnTo>
                    <a:pt x="1053" y="3515"/>
                  </a:lnTo>
                  <a:lnTo>
                    <a:pt x="1663" y="4399"/>
                  </a:lnTo>
                  <a:lnTo>
                    <a:pt x="1957" y="4819"/>
                  </a:lnTo>
                  <a:lnTo>
                    <a:pt x="2252" y="5261"/>
                  </a:lnTo>
                  <a:lnTo>
                    <a:pt x="2526" y="5724"/>
                  </a:lnTo>
                  <a:lnTo>
                    <a:pt x="2757" y="6187"/>
                  </a:lnTo>
                  <a:lnTo>
                    <a:pt x="2925" y="5977"/>
                  </a:lnTo>
                  <a:lnTo>
                    <a:pt x="3157" y="5535"/>
                  </a:lnTo>
                  <a:lnTo>
                    <a:pt x="3430" y="5114"/>
                  </a:lnTo>
                  <a:lnTo>
                    <a:pt x="3978" y="4293"/>
                  </a:lnTo>
                  <a:lnTo>
                    <a:pt x="4567" y="3473"/>
                  </a:lnTo>
                  <a:lnTo>
                    <a:pt x="4819" y="3052"/>
                  </a:lnTo>
                  <a:lnTo>
                    <a:pt x="5072" y="2610"/>
                  </a:lnTo>
                  <a:lnTo>
                    <a:pt x="5219" y="2336"/>
                  </a:lnTo>
                  <a:lnTo>
                    <a:pt x="5345" y="2042"/>
                  </a:lnTo>
                  <a:lnTo>
                    <a:pt x="5451" y="1747"/>
                  </a:lnTo>
                  <a:lnTo>
                    <a:pt x="5535" y="1431"/>
                  </a:lnTo>
                  <a:lnTo>
                    <a:pt x="5577" y="1137"/>
                  </a:lnTo>
                  <a:lnTo>
                    <a:pt x="5577" y="821"/>
                  </a:lnTo>
                  <a:lnTo>
                    <a:pt x="5556" y="674"/>
                  </a:lnTo>
                  <a:lnTo>
                    <a:pt x="5514" y="527"/>
                  </a:lnTo>
                  <a:lnTo>
                    <a:pt x="5472" y="379"/>
                  </a:lnTo>
                  <a:lnTo>
                    <a:pt x="5409" y="232"/>
                  </a:lnTo>
                  <a:lnTo>
                    <a:pt x="5135" y="106"/>
                  </a:lnTo>
                  <a:lnTo>
                    <a:pt x="4882" y="21"/>
                  </a:lnTo>
                  <a:lnTo>
                    <a:pt x="4630" y="0"/>
                  </a:lnTo>
                  <a:lnTo>
                    <a:pt x="4398" y="21"/>
                  </a:lnTo>
                  <a:lnTo>
                    <a:pt x="4188" y="64"/>
                  </a:lnTo>
                  <a:lnTo>
                    <a:pt x="3978" y="169"/>
                  </a:lnTo>
                  <a:lnTo>
                    <a:pt x="3788" y="337"/>
                  </a:lnTo>
                  <a:lnTo>
                    <a:pt x="3599" y="527"/>
                  </a:lnTo>
                  <a:lnTo>
                    <a:pt x="3409" y="737"/>
                  </a:lnTo>
                  <a:lnTo>
                    <a:pt x="3220" y="989"/>
                  </a:lnTo>
                  <a:lnTo>
                    <a:pt x="3052" y="1263"/>
                  </a:lnTo>
                  <a:lnTo>
                    <a:pt x="2904" y="1558"/>
                  </a:lnTo>
                  <a:lnTo>
                    <a:pt x="2925" y="1600"/>
                  </a:lnTo>
                  <a:lnTo>
                    <a:pt x="2799" y="1894"/>
                  </a:lnTo>
                  <a:lnTo>
                    <a:pt x="2778" y="1873"/>
                  </a:lnTo>
                  <a:lnTo>
                    <a:pt x="2778" y="1894"/>
                  </a:lnTo>
                  <a:lnTo>
                    <a:pt x="2757" y="1894"/>
                  </a:lnTo>
                  <a:lnTo>
                    <a:pt x="2757" y="1873"/>
                  </a:lnTo>
                  <a:lnTo>
                    <a:pt x="2757" y="1852"/>
                  </a:lnTo>
                  <a:lnTo>
                    <a:pt x="2715" y="1789"/>
                  </a:lnTo>
                  <a:lnTo>
                    <a:pt x="2736" y="1747"/>
                  </a:lnTo>
                  <a:lnTo>
                    <a:pt x="2736" y="1705"/>
                  </a:lnTo>
                  <a:lnTo>
                    <a:pt x="2652" y="1558"/>
                  </a:lnTo>
                  <a:lnTo>
                    <a:pt x="2526" y="1263"/>
                  </a:lnTo>
                  <a:lnTo>
                    <a:pt x="2357" y="989"/>
                  </a:lnTo>
                  <a:lnTo>
                    <a:pt x="2168" y="737"/>
                  </a:lnTo>
                  <a:lnTo>
                    <a:pt x="1957" y="527"/>
                  </a:lnTo>
                  <a:lnTo>
                    <a:pt x="1789" y="337"/>
                  </a:lnTo>
                  <a:lnTo>
                    <a:pt x="1600" y="169"/>
                  </a:lnTo>
                  <a:lnTo>
                    <a:pt x="1389" y="64"/>
                  </a:lnTo>
                  <a:lnTo>
                    <a:pt x="1158" y="21"/>
                  </a:lnTo>
                  <a:lnTo>
                    <a:pt x="926" y="0"/>
                  </a:ln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1" name="Google Shape;7031;p32"/>
            <p:cNvSpPr/>
            <p:nvPr/>
          </p:nvSpPr>
          <p:spPr>
            <a:xfrm>
              <a:off x="6822325" y="-1079200"/>
              <a:ext cx="158375" cy="177325"/>
            </a:xfrm>
            <a:custGeom>
              <a:avLst/>
              <a:gdLst/>
              <a:ahLst/>
              <a:cxnLst/>
              <a:rect l="l" t="t" r="r" b="b"/>
              <a:pathLst>
                <a:path w="6335" h="7093" extrusionOk="0">
                  <a:moveTo>
                    <a:pt x="4798" y="800"/>
                  </a:moveTo>
                  <a:lnTo>
                    <a:pt x="5030" y="821"/>
                  </a:lnTo>
                  <a:lnTo>
                    <a:pt x="5240" y="905"/>
                  </a:lnTo>
                  <a:lnTo>
                    <a:pt x="5493" y="1011"/>
                  </a:lnTo>
                  <a:lnTo>
                    <a:pt x="5556" y="1158"/>
                  </a:lnTo>
                  <a:lnTo>
                    <a:pt x="5598" y="1305"/>
                  </a:lnTo>
                  <a:lnTo>
                    <a:pt x="5640" y="1600"/>
                  </a:lnTo>
                  <a:lnTo>
                    <a:pt x="5640" y="1894"/>
                  </a:lnTo>
                  <a:lnTo>
                    <a:pt x="5598" y="2189"/>
                  </a:lnTo>
                  <a:lnTo>
                    <a:pt x="5535" y="2484"/>
                  </a:lnTo>
                  <a:lnTo>
                    <a:pt x="5429" y="2778"/>
                  </a:lnTo>
                  <a:lnTo>
                    <a:pt x="5324" y="3052"/>
                  </a:lnTo>
                  <a:lnTo>
                    <a:pt x="5198" y="3325"/>
                  </a:lnTo>
                  <a:lnTo>
                    <a:pt x="4966" y="3746"/>
                  </a:lnTo>
                  <a:lnTo>
                    <a:pt x="4735" y="4146"/>
                  </a:lnTo>
                  <a:lnTo>
                    <a:pt x="4230" y="4946"/>
                  </a:lnTo>
                  <a:lnTo>
                    <a:pt x="3725" y="5745"/>
                  </a:lnTo>
                  <a:lnTo>
                    <a:pt x="3493" y="6145"/>
                  </a:lnTo>
                  <a:lnTo>
                    <a:pt x="3283" y="6566"/>
                  </a:lnTo>
                  <a:lnTo>
                    <a:pt x="3136" y="6776"/>
                  </a:lnTo>
                  <a:lnTo>
                    <a:pt x="2925" y="6314"/>
                  </a:lnTo>
                  <a:lnTo>
                    <a:pt x="2694" y="5893"/>
                  </a:lnTo>
                  <a:lnTo>
                    <a:pt x="2420" y="5451"/>
                  </a:lnTo>
                  <a:lnTo>
                    <a:pt x="2168" y="5030"/>
                  </a:lnTo>
                  <a:lnTo>
                    <a:pt x="1621" y="4188"/>
                  </a:lnTo>
                  <a:lnTo>
                    <a:pt x="1368" y="3767"/>
                  </a:lnTo>
                  <a:lnTo>
                    <a:pt x="1137" y="3325"/>
                  </a:lnTo>
                  <a:lnTo>
                    <a:pt x="1010" y="3052"/>
                  </a:lnTo>
                  <a:lnTo>
                    <a:pt x="884" y="2778"/>
                  </a:lnTo>
                  <a:lnTo>
                    <a:pt x="800" y="2484"/>
                  </a:lnTo>
                  <a:lnTo>
                    <a:pt x="716" y="2189"/>
                  </a:lnTo>
                  <a:lnTo>
                    <a:pt x="674" y="1894"/>
                  </a:lnTo>
                  <a:lnTo>
                    <a:pt x="695" y="1600"/>
                  </a:lnTo>
                  <a:lnTo>
                    <a:pt x="737" y="1305"/>
                  </a:lnTo>
                  <a:lnTo>
                    <a:pt x="779" y="1158"/>
                  </a:lnTo>
                  <a:lnTo>
                    <a:pt x="821" y="1011"/>
                  </a:lnTo>
                  <a:lnTo>
                    <a:pt x="1073" y="905"/>
                  </a:lnTo>
                  <a:lnTo>
                    <a:pt x="1305" y="821"/>
                  </a:lnTo>
                  <a:lnTo>
                    <a:pt x="1515" y="800"/>
                  </a:lnTo>
                  <a:lnTo>
                    <a:pt x="1726" y="821"/>
                  </a:lnTo>
                  <a:lnTo>
                    <a:pt x="1915" y="884"/>
                  </a:lnTo>
                  <a:lnTo>
                    <a:pt x="2105" y="968"/>
                  </a:lnTo>
                  <a:lnTo>
                    <a:pt x="2273" y="1116"/>
                  </a:lnTo>
                  <a:lnTo>
                    <a:pt x="2420" y="1305"/>
                  </a:lnTo>
                  <a:lnTo>
                    <a:pt x="2610" y="1516"/>
                  </a:lnTo>
                  <a:lnTo>
                    <a:pt x="2778" y="1768"/>
                  </a:lnTo>
                  <a:lnTo>
                    <a:pt x="2925" y="2021"/>
                  </a:lnTo>
                  <a:lnTo>
                    <a:pt x="3051" y="2315"/>
                  </a:lnTo>
                  <a:lnTo>
                    <a:pt x="3115" y="2442"/>
                  </a:lnTo>
                  <a:lnTo>
                    <a:pt x="3115" y="2484"/>
                  </a:lnTo>
                  <a:lnTo>
                    <a:pt x="3094" y="2526"/>
                  </a:lnTo>
                  <a:lnTo>
                    <a:pt x="3136" y="2589"/>
                  </a:lnTo>
                  <a:lnTo>
                    <a:pt x="3136" y="2631"/>
                  </a:lnTo>
                  <a:lnTo>
                    <a:pt x="3157" y="2631"/>
                  </a:lnTo>
                  <a:lnTo>
                    <a:pt x="3157" y="2610"/>
                  </a:lnTo>
                  <a:lnTo>
                    <a:pt x="3178" y="2631"/>
                  </a:lnTo>
                  <a:lnTo>
                    <a:pt x="3283" y="2336"/>
                  </a:lnTo>
                  <a:lnTo>
                    <a:pt x="3262" y="2315"/>
                  </a:lnTo>
                  <a:lnTo>
                    <a:pt x="3388" y="2021"/>
                  </a:lnTo>
                  <a:lnTo>
                    <a:pt x="3535" y="1768"/>
                  </a:lnTo>
                  <a:lnTo>
                    <a:pt x="3704" y="1516"/>
                  </a:lnTo>
                  <a:lnTo>
                    <a:pt x="3893" y="1305"/>
                  </a:lnTo>
                  <a:lnTo>
                    <a:pt x="4041" y="1116"/>
                  </a:lnTo>
                  <a:lnTo>
                    <a:pt x="4230" y="968"/>
                  </a:lnTo>
                  <a:lnTo>
                    <a:pt x="4398" y="884"/>
                  </a:lnTo>
                  <a:lnTo>
                    <a:pt x="4588" y="821"/>
                  </a:lnTo>
                  <a:lnTo>
                    <a:pt x="4798" y="800"/>
                  </a:lnTo>
                  <a:close/>
                  <a:moveTo>
                    <a:pt x="1137" y="0"/>
                  </a:moveTo>
                  <a:lnTo>
                    <a:pt x="1031" y="22"/>
                  </a:lnTo>
                  <a:lnTo>
                    <a:pt x="926" y="43"/>
                  </a:lnTo>
                  <a:lnTo>
                    <a:pt x="842" y="85"/>
                  </a:lnTo>
                  <a:lnTo>
                    <a:pt x="737" y="148"/>
                  </a:lnTo>
                  <a:lnTo>
                    <a:pt x="653" y="211"/>
                  </a:lnTo>
                  <a:lnTo>
                    <a:pt x="547" y="316"/>
                  </a:lnTo>
                  <a:lnTo>
                    <a:pt x="463" y="421"/>
                  </a:lnTo>
                  <a:lnTo>
                    <a:pt x="379" y="548"/>
                  </a:lnTo>
                  <a:lnTo>
                    <a:pt x="295" y="695"/>
                  </a:lnTo>
                  <a:lnTo>
                    <a:pt x="211" y="884"/>
                  </a:lnTo>
                  <a:lnTo>
                    <a:pt x="126" y="1074"/>
                  </a:lnTo>
                  <a:lnTo>
                    <a:pt x="84" y="1263"/>
                  </a:lnTo>
                  <a:lnTo>
                    <a:pt x="42" y="1474"/>
                  </a:lnTo>
                  <a:lnTo>
                    <a:pt x="0" y="1663"/>
                  </a:lnTo>
                  <a:lnTo>
                    <a:pt x="0" y="1852"/>
                  </a:lnTo>
                  <a:lnTo>
                    <a:pt x="0" y="2063"/>
                  </a:lnTo>
                  <a:lnTo>
                    <a:pt x="0" y="2252"/>
                  </a:lnTo>
                  <a:lnTo>
                    <a:pt x="63" y="2652"/>
                  </a:lnTo>
                  <a:lnTo>
                    <a:pt x="190" y="3031"/>
                  </a:lnTo>
                  <a:lnTo>
                    <a:pt x="337" y="3431"/>
                  </a:lnTo>
                  <a:lnTo>
                    <a:pt x="505" y="3809"/>
                  </a:lnTo>
                  <a:lnTo>
                    <a:pt x="716" y="4167"/>
                  </a:lnTo>
                  <a:lnTo>
                    <a:pt x="968" y="4525"/>
                  </a:lnTo>
                  <a:lnTo>
                    <a:pt x="1221" y="4883"/>
                  </a:lnTo>
                  <a:lnTo>
                    <a:pt x="1473" y="5240"/>
                  </a:lnTo>
                  <a:lnTo>
                    <a:pt x="2041" y="5872"/>
                  </a:lnTo>
                  <a:lnTo>
                    <a:pt x="2567" y="6461"/>
                  </a:lnTo>
                  <a:lnTo>
                    <a:pt x="2652" y="6545"/>
                  </a:lnTo>
                  <a:lnTo>
                    <a:pt x="2736" y="6671"/>
                  </a:lnTo>
                  <a:lnTo>
                    <a:pt x="2862" y="6776"/>
                  </a:lnTo>
                  <a:lnTo>
                    <a:pt x="2967" y="6903"/>
                  </a:lnTo>
                  <a:lnTo>
                    <a:pt x="3030" y="7050"/>
                  </a:lnTo>
                  <a:lnTo>
                    <a:pt x="3073" y="7050"/>
                  </a:lnTo>
                  <a:lnTo>
                    <a:pt x="3073" y="7071"/>
                  </a:lnTo>
                  <a:lnTo>
                    <a:pt x="3094" y="7092"/>
                  </a:lnTo>
                  <a:lnTo>
                    <a:pt x="3178" y="7092"/>
                  </a:lnTo>
                  <a:lnTo>
                    <a:pt x="3220" y="7071"/>
                  </a:lnTo>
                  <a:lnTo>
                    <a:pt x="3241" y="7050"/>
                  </a:lnTo>
                  <a:lnTo>
                    <a:pt x="3367" y="6861"/>
                  </a:lnTo>
                  <a:lnTo>
                    <a:pt x="3914" y="6271"/>
                  </a:lnTo>
                  <a:lnTo>
                    <a:pt x="4525" y="5598"/>
                  </a:lnTo>
                  <a:lnTo>
                    <a:pt x="4819" y="5240"/>
                  </a:lnTo>
                  <a:lnTo>
                    <a:pt x="5114" y="4883"/>
                  </a:lnTo>
                  <a:lnTo>
                    <a:pt x="5387" y="4483"/>
                  </a:lnTo>
                  <a:lnTo>
                    <a:pt x="5640" y="4083"/>
                  </a:lnTo>
                  <a:lnTo>
                    <a:pt x="5871" y="3683"/>
                  </a:lnTo>
                  <a:lnTo>
                    <a:pt x="6061" y="3262"/>
                  </a:lnTo>
                  <a:lnTo>
                    <a:pt x="6208" y="2841"/>
                  </a:lnTo>
                  <a:lnTo>
                    <a:pt x="6250" y="2631"/>
                  </a:lnTo>
                  <a:lnTo>
                    <a:pt x="6292" y="2399"/>
                  </a:lnTo>
                  <a:lnTo>
                    <a:pt x="6313" y="2189"/>
                  </a:lnTo>
                  <a:lnTo>
                    <a:pt x="6334" y="1979"/>
                  </a:lnTo>
                  <a:lnTo>
                    <a:pt x="6334" y="1768"/>
                  </a:lnTo>
                  <a:lnTo>
                    <a:pt x="6292" y="1537"/>
                  </a:lnTo>
                  <a:lnTo>
                    <a:pt x="6250" y="1326"/>
                  </a:lnTo>
                  <a:lnTo>
                    <a:pt x="6208" y="1116"/>
                  </a:lnTo>
                  <a:lnTo>
                    <a:pt x="6124" y="905"/>
                  </a:lnTo>
                  <a:lnTo>
                    <a:pt x="6019" y="695"/>
                  </a:lnTo>
                  <a:lnTo>
                    <a:pt x="5934" y="548"/>
                  </a:lnTo>
                  <a:lnTo>
                    <a:pt x="5850" y="421"/>
                  </a:lnTo>
                  <a:lnTo>
                    <a:pt x="5766" y="316"/>
                  </a:lnTo>
                  <a:lnTo>
                    <a:pt x="5682" y="211"/>
                  </a:lnTo>
                  <a:lnTo>
                    <a:pt x="5577" y="148"/>
                  </a:lnTo>
                  <a:lnTo>
                    <a:pt x="5493" y="85"/>
                  </a:lnTo>
                  <a:lnTo>
                    <a:pt x="5387" y="43"/>
                  </a:lnTo>
                  <a:lnTo>
                    <a:pt x="5282" y="22"/>
                  </a:lnTo>
                  <a:lnTo>
                    <a:pt x="5198" y="0"/>
                  </a:lnTo>
                  <a:lnTo>
                    <a:pt x="5093" y="0"/>
                  </a:lnTo>
                  <a:lnTo>
                    <a:pt x="4882" y="43"/>
                  </a:lnTo>
                  <a:lnTo>
                    <a:pt x="4672" y="127"/>
                  </a:lnTo>
                  <a:lnTo>
                    <a:pt x="4482" y="253"/>
                  </a:lnTo>
                  <a:lnTo>
                    <a:pt x="4272" y="400"/>
                  </a:lnTo>
                  <a:lnTo>
                    <a:pt x="4083" y="590"/>
                  </a:lnTo>
                  <a:lnTo>
                    <a:pt x="3893" y="800"/>
                  </a:lnTo>
                  <a:lnTo>
                    <a:pt x="3725" y="1032"/>
                  </a:lnTo>
                  <a:lnTo>
                    <a:pt x="3557" y="1263"/>
                  </a:lnTo>
                  <a:lnTo>
                    <a:pt x="3409" y="1516"/>
                  </a:lnTo>
                  <a:lnTo>
                    <a:pt x="3283" y="1768"/>
                  </a:lnTo>
                  <a:lnTo>
                    <a:pt x="3157" y="2021"/>
                  </a:lnTo>
                  <a:lnTo>
                    <a:pt x="3051" y="1768"/>
                  </a:lnTo>
                  <a:lnTo>
                    <a:pt x="2904" y="1516"/>
                  </a:lnTo>
                  <a:lnTo>
                    <a:pt x="2757" y="1263"/>
                  </a:lnTo>
                  <a:lnTo>
                    <a:pt x="2610" y="1032"/>
                  </a:lnTo>
                  <a:lnTo>
                    <a:pt x="2420" y="800"/>
                  </a:lnTo>
                  <a:lnTo>
                    <a:pt x="2231" y="590"/>
                  </a:lnTo>
                  <a:lnTo>
                    <a:pt x="2041" y="400"/>
                  </a:lnTo>
                  <a:lnTo>
                    <a:pt x="1852" y="253"/>
                  </a:lnTo>
                  <a:lnTo>
                    <a:pt x="1642" y="127"/>
                  </a:lnTo>
                  <a:lnTo>
                    <a:pt x="1431" y="43"/>
                  </a:lnTo>
                  <a:lnTo>
                    <a:pt x="1221" y="0"/>
                  </a:ln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2" name="Google Shape;7032;p32"/>
            <p:cNvSpPr/>
            <p:nvPr/>
          </p:nvSpPr>
          <p:spPr>
            <a:xfrm>
              <a:off x="6839150" y="-1059200"/>
              <a:ext cx="124175" cy="149425"/>
            </a:xfrm>
            <a:custGeom>
              <a:avLst/>
              <a:gdLst/>
              <a:ahLst/>
              <a:cxnLst/>
              <a:rect l="l" t="t" r="r" b="b"/>
              <a:pathLst>
                <a:path w="4967" h="5977" extrusionOk="0">
                  <a:moveTo>
                    <a:pt x="842" y="0"/>
                  </a:moveTo>
                  <a:lnTo>
                    <a:pt x="632" y="21"/>
                  </a:lnTo>
                  <a:lnTo>
                    <a:pt x="400" y="105"/>
                  </a:lnTo>
                  <a:lnTo>
                    <a:pt x="148" y="211"/>
                  </a:lnTo>
                  <a:lnTo>
                    <a:pt x="106" y="358"/>
                  </a:lnTo>
                  <a:lnTo>
                    <a:pt x="64" y="505"/>
                  </a:lnTo>
                  <a:lnTo>
                    <a:pt x="22" y="800"/>
                  </a:lnTo>
                  <a:lnTo>
                    <a:pt x="1" y="1094"/>
                  </a:lnTo>
                  <a:lnTo>
                    <a:pt x="43" y="1389"/>
                  </a:lnTo>
                  <a:lnTo>
                    <a:pt x="127" y="1684"/>
                  </a:lnTo>
                  <a:lnTo>
                    <a:pt x="211" y="1978"/>
                  </a:lnTo>
                  <a:lnTo>
                    <a:pt x="337" y="2252"/>
                  </a:lnTo>
                  <a:lnTo>
                    <a:pt x="464" y="2525"/>
                  </a:lnTo>
                  <a:lnTo>
                    <a:pt x="695" y="2967"/>
                  </a:lnTo>
                  <a:lnTo>
                    <a:pt x="948" y="3388"/>
                  </a:lnTo>
                  <a:lnTo>
                    <a:pt x="1495" y="4230"/>
                  </a:lnTo>
                  <a:lnTo>
                    <a:pt x="1747" y="4651"/>
                  </a:lnTo>
                  <a:lnTo>
                    <a:pt x="2021" y="5093"/>
                  </a:lnTo>
                  <a:lnTo>
                    <a:pt x="2252" y="5514"/>
                  </a:lnTo>
                  <a:lnTo>
                    <a:pt x="2463" y="5976"/>
                  </a:lnTo>
                  <a:lnTo>
                    <a:pt x="2610" y="5766"/>
                  </a:lnTo>
                  <a:lnTo>
                    <a:pt x="2820" y="5345"/>
                  </a:lnTo>
                  <a:lnTo>
                    <a:pt x="3052" y="4945"/>
                  </a:lnTo>
                  <a:lnTo>
                    <a:pt x="3557" y="4146"/>
                  </a:lnTo>
                  <a:lnTo>
                    <a:pt x="4062" y="3346"/>
                  </a:lnTo>
                  <a:lnTo>
                    <a:pt x="4293" y="2946"/>
                  </a:lnTo>
                  <a:lnTo>
                    <a:pt x="4525" y="2525"/>
                  </a:lnTo>
                  <a:lnTo>
                    <a:pt x="4651" y="2252"/>
                  </a:lnTo>
                  <a:lnTo>
                    <a:pt x="4756" y="1978"/>
                  </a:lnTo>
                  <a:lnTo>
                    <a:pt x="4862" y="1684"/>
                  </a:lnTo>
                  <a:lnTo>
                    <a:pt x="4925" y="1389"/>
                  </a:lnTo>
                  <a:lnTo>
                    <a:pt x="4967" y="1094"/>
                  </a:lnTo>
                  <a:lnTo>
                    <a:pt x="4967" y="800"/>
                  </a:lnTo>
                  <a:lnTo>
                    <a:pt x="4925" y="505"/>
                  </a:lnTo>
                  <a:lnTo>
                    <a:pt x="4883" y="358"/>
                  </a:lnTo>
                  <a:lnTo>
                    <a:pt x="4820" y="211"/>
                  </a:lnTo>
                  <a:lnTo>
                    <a:pt x="4567" y="105"/>
                  </a:lnTo>
                  <a:lnTo>
                    <a:pt x="4357" y="21"/>
                  </a:lnTo>
                  <a:lnTo>
                    <a:pt x="4125" y="0"/>
                  </a:lnTo>
                  <a:lnTo>
                    <a:pt x="3915" y="21"/>
                  </a:lnTo>
                  <a:lnTo>
                    <a:pt x="3725" y="84"/>
                  </a:lnTo>
                  <a:lnTo>
                    <a:pt x="3557" y="168"/>
                  </a:lnTo>
                  <a:lnTo>
                    <a:pt x="3368" y="316"/>
                  </a:lnTo>
                  <a:lnTo>
                    <a:pt x="3220" y="505"/>
                  </a:lnTo>
                  <a:lnTo>
                    <a:pt x="3031" y="716"/>
                  </a:lnTo>
                  <a:lnTo>
                    <a:pt x="2862" y="968"/>
                  </a:lnTo>
                  <a:lnTo>
                    <a:pt x="2715" y="1221"/>
                  </a:lnTo>
                  <a:lnTo>
                    <a:pt x="2589" y="1515"/>
                  </a:lnTo>
                  <a:lnTo>
                    <a:pt x="2610" y="1536"/>
                  </a:lnTo>
                  <a:lnTo>
                    <a:pt x="2505" y="1831"/>
                  </a:lnTo>
                  <a:lnTo>
                    <a:pt x="2484" y="1810"/>
                  </a:lnTo>
                  <a:lnTo>
                    <a:pt x="2484" y="1831"/>
                  </a:lnTo>
                  <a:lnTo>
                    <a:pt x="2463" y="1831"/>
                  </a:lnTo>
                  <a:lnTo>
                    <a:pt x="2463" y="1789"/>
                  </a:lnTo>
                  <a:lnTo>
                    <a:pt x="2421" y="1726"/>
                  </a:lnTo>
                  <a:lnTo>
                    <a:pt x="2442" y="1684"/>
                  </a:lnTo>
                  <a:lnTo>
                    <a:pt x="2442" y="1642"/>
                  </a:lnTo>
                  <a:lnTo>
                    <a:pt x="2378" y="1515"/>
                  </a:lnTo>
                  <a:lnTo>
                    <a:pt x="2252" y="1221"/>
                  </a:lnTo>
                  <a:lnTo>
                    <a:pt x="2105" y="968"/>
                  </a:lnTo>
                  <a:lnTo>
                    <a:pt x="1937" y="716"/>
                  </a:lnTo>
                  <a:lnTo>
                    <a:pt x="1747" y="505"/>
                  </a:lnTo>
                  <a:lnTo>
                    <a:pt x="1600" y="316"/>
                  </a:lnTo>
                  <a:lnTo>
                    <a:pt x="1432" y="168"/>
                  </a:lnTo>
                  <a:lnTo>
                    <a:pt x="1242" y="84"/>
                  </a:lnTo>
                  <a:lnTo>
                    <a:pt x="1053" y="21"/>
                  </a:lnTo>
                  <a:lnTo>
                    <a:pt x="842" y="0"/>
                  </a:ln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3" name="Google Shape;7033;p32"/>
            <p:cNvSpPr/>
            <p:nvPr/>
          </p:nvSpPr>
          <p:spPr>
            <a:xfrm>
              <a:off x="6776025" y="-830900"/>
              <a:ext cx="718650" cy="244675"/>
            </a:xfrm>
            <a:custGeom>
              <a:avLst/>
              <a:gdLst/>
              <a:ahLst/>
              <a:cxnLst/>
              <a:rect l="l" t="t" r="r" b="b"/>
              <a:pathLst>
                <a:path w="28746" h="9787" extrusionOk="0">
                  <a:moveTo>
                    <a:pt x="442" y="1"/>
                  </a:moveTo>
                  <a:lnTo>
                    <a:pt x="169" y="22"/>
                  </a:lnTo>
                  <a:lnTo>
                    <a:pt x="106" y="43"/>
                  </a:lnTo>
                  <a:lnTo>
                    <a:pt x="42" y="85"/>
                  </a:lnTo>
                  <a:lnTo>
                    <a:pt x="21" y="148"/>
                  </a:lnTo>
                  <a:lnTo>
                    <a:pt x="0" y="232"/>
                  </a:lnTo>
                  <a:lnTo>
                    <a:pt x="21" y="296"/>
                  </a:lnTo>
                  <a:lnTo>
                    <a:pt x="42" y="359"/>
                  </a:lnTo>
                  <a:lnTo>
                    <a:pt x="106" y="422"/>
                  </a:lnTo>
                  <a:lnTo>
                    <a:pt x="169" y="443"/>
                  </a:lnTo>
                  <a:lnTo>
                    <a:pt x="442" y="485"/>
                  </a:lnTo>
                  <a:lnTo>
                    <a:pt x="716" y="527"/>
                  </a:lnTo>
                  <a:lnTo>
                    <a:pt x="611" y="906"/>
                  </a:lnTo>
                  <a:lnTo>
                    <a:pt x="548" y="1306"/>
                  </a:lnTo>
                  <a:lnTo>
                    <a:pt x="505" y="1727"/>
                  </a:lnTo>
                  <a:lnTo>
                    <a:pt x="526" y="2147"/>
                  </a:lnTo>
                  <a:lnTo>
                    <a:pt x="548" y="2589"/>
                  </a:lnTo>
                  <a:lnTo>
                    <a:pt x="632" y="3010"/>
                  </a:lnTo>
                  <a:lnTo>
                    <a:pt x="737" y="3452"/>
                  </a:lnTo>
                  <a:lnTo>
                    <a:pt x="863" y="3873"/>
                  </a:lnTo>
                  <a:lnTo>
                    <a:pt x="1032" y="4294"/>
                  </a:lnTo>
                  <a:lnTo>
                    <a:pt x="1221" y="4694"/>
                  </a:lnTo>
                  <a:lnTo>
                    <a:pt x="1431" y="5072"/>
                  </a:lnTo>
                  <a:lnTo>
                    <a:pt x="1663" y="5430"/>
                  </a:lnTo>
                  <a:lnTo>
                    <a:pt x="1915" y="5767"/>
                  </a:lnTo>
                  <a:lnTo>
                    <a:pt x="2210" y="6061"/>
                  </a:lnTo>
                  <a:lnTo>
                    <a:pt x="2505" y="6335"/>
                  </a:lnTo>
                  <a:lnTo>
                    <a:pt x="2841" y="6588"/>
                  </a:lnTo>
                  <a:lnTo>
                    <a:pt x="3304" y="6882"/>
                  </a:lnTo>
                  <a:lnTo>
                    <a:pt x="3788" y="7135"/>
                  </a:lnTo>
                  <a:lnTo>
                    <a:pt x="4293" y="7345"/>
                  </a:lnTo>
                  <a:lnTo>
                    <a:pt x="4798" y="7513"/>
                  </a:lnTo>
                  <a:lnTo>
                    <a:pt x="5303" y="7640"/>
                  </a:lnTo>
                  <a:lnTo>
                    <a:pt x="5808" y="7724"/>
                  </a:lnTo>
                  <a:lnTo>
                    <a:pt x="6313" y="7787"/>
                  </a:lnTo>
                  <a:lnTo>
                    <a:pt x="6818" y="7787"/>
                  </a:lnTo>
                  <a:lnTo>
                    <a:pt x="7323" y="7745"/>
                  </a:lnTo>
                  <a:lnTo>
                    <a:pt x="7829" y="7682"/>
                  </a:lnTo>
                  <a:lnTo>
                    <a:pt x="8334" y="7556"/>
                  </a:lnTo>
                  <a:lnTo>
                    <a:pt x="8818" y="7387"/>
                  </a:lnTo>
                  <a:lnTo>
                    <a:pt x="9302" y="7198"/>
                  </a:lnTo>
                  <a:lnTo>
                    <a:pt x="9764" y="6945"/>
                  </a:lnTo>
                  <a:lnTo>
                    <a:pt x="10227" y="6651"/>
                  </a:lnTo>
                  <a:lnTo>
                    <a:pt x="10669" y="6314"/>
                  </a:lnTo>
                  <a:lnTo>
                    <a:pt x="10859" y="6588"/>
                  </a:lnTo>
                  <a:lnTo>
                    <a:pt x="11048" y="6861"/>
                  </a:lnTo>
                  <a:lnTo>
                    <a:pt x="11259" y="7093"/>
                  </a:lnTo>
                  <a:lnTo>
                    <a:pt x="11490" y="7345"/>
                  </a:lnTo>
                  <a:lnTo>
                    <a:pt x="11722" y="7556"/>
                  </a:lnTo>
                  <a:lnTo>
                    <a:pt x="11974" y="7766"/>
                  </a:lnTo>
                  <a:lnTo>
                    <a:pt x="12248" y="7955"/>
                  </a:lnTo>
                  <a:lnTo>
                    <a:pt x="12521" y="8145"/>
                  </a:lnTo>
                  <a:lnTo>
                    <a:pt x="12816" y="8313"/>
                  </a:lnTo>
                  <a:lnTo>
                    <a:pt x="13110" y="8481"/>
                  </a:lnTo>
                  <a:lnTo>
                    <a:pt x="13426" y="8629"/>
                  </a:lnTo>
                  <a:lnTo>
                    <a:pt x="13742" y="8776"/>
                  </a:lnTo>
                  <a:lnTo>
                    <a:pt x="14078" y="8902"/>
                  </a:lnTo>
                  <a:lnTo>
                    <a:pt x="14415" y="9008"/>
                  </a:lnTo>
                  <a:lnTo>
                    <a:pt x="15110" y="9218"/>
                  </a:lnTo>
                  <a:lnTo>
                    <a:pt x="15741" y="9407"/>
                  </a:lnTo>
                  <a:lnTo>
                    <a:pt x="16393" y="9576"/>
                  </a:lnTo>
                  <a:lnTo>
                    <a:pt x="17067" y="9681"/>
                  </a:lnTo>
                  <a:lnTo>
                    <a:pt x="17740" y="9744"/>
                  </a:lnTo>
                  <a:lnTo>
                    <a:pt x="18392" y="9786"/>
                  </a:lnTo>
                  <a:lnTo>
                    <a:pt x="19066" y="9765"/>
                  </a:lnTo>
                  <a:lnTo>
                    <a:pt x="19718" y="9702"/>
                  </a:lnTo>
                  <a:lnTo>
                    <a:pt x="20349" y="9597"/>
                  </a:lnTo>
                  <a:lnTo>
                    <a:pt x="20686" y="9513"/>
                  </a:lnTo>
                  <a:lnTo>
                    <a:pt x="21002" y="9428"/>
                  </a:lnTo>
                  <a:lnTo>
                    <a:pt x="21338" y="9323"/>
                  </a:lnTo>
                  <a:lnTo>
                    <a:pt x="21675" y="9197"/>
                  </a:lnTo>
                  <a:lnTo>
                    <a:pt x="22012" y="9050"/>
                  </a:lnTo>
                  <a:lnTo>
                    <a:pt x="22327" y="8902"/>
                  </a:lnTo>
                  <a:lnTo>
                    <a:pt x="22643" y="8734"/>
                  </a:lnTo>
                  <a:lnTo>
                    <a:pt x="22980" y="8545"/>
                  </a:lnTo>
                  <a:lnTo>
                    <a:pt x="23274" y="8334"/>
                  </a:lnTo>
                  <a:lnTo>
                    <a:pt x="23590" y="8124"/>
                  </a:lnTo>
                  <a:lnTo>
                    <a:pt x="23885" y="7913"/>
                  </a:lnTo>
                  <a:lnTo>
                    <a:pt x="24179" y="7661"/>
                  </a:lnTo>
                  <a:lnTo>
                    <a:pt x="24453" y="7429"/>
                  </a:lnTo>
                  <a:lnTo>
                    <a:pt x="24705" y="7156"/>
                  </a:lnTo>
                  <a:lnTo>
                    <a:pt x="24958" y="6882"/>
                  </a:lnTo>
                  <a:lnTo>
                    <a:pt x="25210" y="6609"/>
                  </a:lnTo>
                  <a:lnTo>
                    <a:pt x="25589" y="6146"/>
                  </a:lnTo>
                  <a:lnTo>
                    <a:pt x="25947" y="5641"/>
                  </a:lnTo>
                  <a:lnTo>
                    <a:pt x="26262" y="5136"/>
                  </a:lnTo>
                  <a:lnTo>
                    <a:pt x="26410" y="4883"/>
                  </a:lnTo>
                  <a:lnTo>
                    <a:pt x="26536" y="4609"/>
                  </a:lnTo>
                  <a:lnTo>
                    <a:pt x="26641" y="4336"/>
                  </a:lnTo>
                  <a:lnTo>
                    <a:pt x="26746" y="4062"/>
                  </a:lnTo>
                  <a:lnTo>
                    <a:pt x="26831" y="3789"/>
                  </a:lnTo>
                  <a:lnTo>
                    <a:pt x="26894" y="3515"/>
                  </a:lnTo>
                  <a:lnTo>
                    <a:pt x="26957" y="3242"/>
                  </a:lnTo>
                  <a:lnTo>
                    <a:pt x="26999" y="2968"/>
                  </a:lnTo>
                  <a:lnTo>
                    <a:pt x="27020" y="2673"/>
                  </a:lnTo>
                  <a:lnTo>
                    <a:pt x="27020" y="2400"/>
                  </a:lnTo>
                  <a:lnTo>
                    <a:pt x="26999" y="2295"/>
                  </a:lnTo>
                  <a:lnTo>
                    <a:pt x="26957" y="2211"/>
                  </a:lnTo>
                  <a:lnTo>
                    <a:pt x="27399" y="2063"/>
                  </a:lnTo>
                  <a:lnTo>
                    <a:pt x="27841" y="1958"/>
                  </a:lnTo>
                  <a:lnTo>
                    <a:pt x="28283" y="1895"/>
                  </a:lnTo>
                  <a:lnTo>
                    <a:pt x="28725" y="1874"/>
                  </a:lnTo>
                  <a:lnTo>
                    <a:pt x="28746" y="1853"/>
                  </a:lnTo>
                  <a:lnTo>
                    <a:pt x="28746" y="1832"/>
                  </a:lnTo>
                  <a:lnTo>
                    <a:pt x="28725" y="1811"/>
                  </a:lnTo>
                  <a:lnTo>
                    <a:pt x="28325" y="1684"/>
                  </a:lnTo>
                  <a:lnTo>
                    <a:pt x="28093" y="1642"/>
                  </a:lnTo>
                  <a:lnTo>
                    <a:pt x="27862" y="1600"/>
                  </a:lnTo>
                  <a:lnTo>
                    <a:pt x="27630" y="1579"/>
                  </a:lnTo>
                  <a:lnTo>
                    <a:pt x="27399" y="1579"/>
                  </a:lnTo>
                  <a:lnTo>
                    <a:pt x="27167" y="1600"/>
                  </a:lnTo>
                  <a:lnTo>
                    <a:pt x="26936" y="1642"/>
                  </a:lnTo>
                  <a:lnTo>
                    <a:pt x="26641" y="1727"/>
                  </a:lnTo>
                  <a:lnTo>
                    <a:pt x="26347" y="1832"/>
                  </a:lnTo>
                  <a:lnTo>
                    <a:pt x="26073" y="1958"/>
                  </a:lnTo>
                  <a:lnTo>
                    <a:pt x="25800" y="2105"/>
                  </a:lnTo>
                  <a:lnTo>
                    <a:pt x="25526" y="2274"/>
                  </a:lnTo>
                  <a:lnTo>
                    <a:pt x="25273" y="2421"/>
                  </a:lnTo>
                  <a:lnTo>
                    <a:pt x="25042" y="2610"/>
                  </a:lnTo>
                  <a:lnTo>
                    <a:pt x="24810" y="2800"/>
                  </a:lnTo>
                  <a:lnTo>
                    <a:pt x="24600" y="3010"/>
                  </a:lnTo>
                  <a:lnTo>
                    <a:pt x="24411" y="3242"/>
                  </a:lnTo>
                  <a:lnTo>
                    <a:pt x="24263" y="3494"/>
                  </a:lnTo>
                  <a:lnTo>
                    <a:pt x="24116" y="3747"/>
                  </a:lnTo>
                  <a:lnTo>
                    <a:pt x="24095" y="3831"/>
                  </a:lnTo>
                  <a:lnTo>
                    <a:pt x="24095" y="3894"/>
                  </a:lnTo>
                  <a:lnTo>
                    <a:pt x="24137" y="3957"/>
                  </a:lnTo>
                  <a:lnTo>
                    <a:pt x="24179" y="3999"/>
                  </a:lnTo>
                  <a:lnTo>
                    <a:pt x="24221" y="4020"/>
                  </a:lnTo>
                  <a:lnTo>
                    <a:pt x="24284" y="4041"/>
                  </a:lnTo>
                  <a:lnTo>
                    <a:pt x="24348" y="4020"/>
                  </a:lnTo>
                  <a:lnTo>
                    <a:pt x="24411" y="3978"/>
                  </a:lnTo>
                  <a:lnTo>
                    <a:pt x="24832" y="3578"/>
                  </a:lnTo>
                  <a:lnTo>
                    <a:pt x="25273" y="3136"/>
                  </a:lnTo>
                  <a:lnTo>
                    <a:pt x="25715" y="2695"/>
                  </a:lnTo>
                  <a:lnTo>
                    <a:pt x="25968" y="2484"/>
                  </a:lnTo>
                  <a:lnTo>
                    <a:pt x="26199" y="2295"/>
                  </a:lnTo>
                  <a:lnTo>
                    <a:pt x="26073" y="2842"/>
                  </a:lnTo>
                  <a:lnTo>
                    <a:pt x="25905" y="3368"/>
                  </a:lnTo>
                  <a:lnTo>
                    <a:pt x="25736" y="3852"/>
                  </a:lnTo>
                  <a:lnTo>
                    <a:pt x="25526" y="4357"/>
                  </a:lnTo>
                  <a:lnTo>
                    <a:pt x="25294" y="4820"/>
                  </a:lnTo>
                  <a:lnTo>
                    <a:pt x="25063" y="5262"/>
                  </a:lnTo>
                  <a:lnTo>
                    <a:pt x="24789" y="5704"/>
                  </a:lnTo>
                  <a:lnTo>
                    <a:pt x="24495" y="6104"/>
                  </a:lnTo>
                  <a:lnTo>
                    <a:pt x="24221" y="6356"/>
                  </a:lnTo>
                  <a:lnTo>
                    <a:pt x="23948" y="6609"/>
                  </a:lnTo>
                  <a:lnTo>
                    <a:pt x="23653" y="6840"/>
                  </a:lnTo>
                  <a:lnTo>
                    <a:pt x="23358" y="7051"/>
                  </a:lnTo>
                  <a:lnTo>
                    <a:pt x="23043" y="7261"/>
                  </a:lnTo>
                  <a:lnTo>
                    <a:pt x="22727" y="7471"/>
                  </a:lnTo>
                  <a:lnTo>
                    <a:pt x="22390" y="7640"/>
                  </a:lnTo>
                  <a:lnTo>
                    <a:pt x="22075" y="7808"/>
                  </a:lnTo>
                  <a:lnTo>
                    <a:pt x="21738" y="7976"/>
                  </a:lnTo>
                  <a:lnTo>
                    <a:pt x="21401" y="8103"/>
                  </a:lnTo>
                  <a:lnTo>
                    <a:pt x="21065" y="8229"/>
                  </a:lnTo>
                  <a:lnTo>
                    <a:pt x="20728" y="8334"/>
                  </a:lnTo>
                  <a:lnTo>
                    <a:pt x="20391" y="8439"/>
                  </a:lnTo>
                  <a:lnTo>
                    <a:pt x="20055" y="8503"/>
                  </a:lnTo>
                  <a:lnTo>
                    <a:pt x="19739" y="8566"/>
                  </a:lnTo>
                  <a:lnTo>
                    <a:pt x="19402" y="8608"/>
                  </a:lnTo>
                  <a:lnTo>
                    <a:pt x="19045" y="8650"/>
                  </a:lnTo>
                  <a:lnTo>
                    <a:pt x="18287" y="8650"/>
                  </a:lnTo>
                  <a:lnTo>
                    <a:pt x="17908" y="8629"/>
                  </a:lnTo>
                  <a:lnTo>
                    <a:pt x="17508" y="8608"/>
                  </a:lnTo>
                  <a:lnTo>
                    <a:pt x="17130" y="8545"/>
                  </a:lnTo>
                  <a:lnTo>
                    <a:pt x="16730" y="8503"/>
                  </a:lnTo>
                  <a:lnTo>
                    <a:pt x="16351" y="8418"/>
                  </a:lnTo>
                  <a:lnTo>
                    <a:pt x="15572" y="8229"/>
                  </a:lnTo>
                  <a:lnTo>
                    <a:pt x="14815" y="7997"/>
                  </a:lnTo>
                  <a:lnTo>
                    <a:pt x="14057" y="7724"/>
                  </a:lnTo>
                  <a:lnTo>
                    <a:pt x="13300" y="7408"/>
                  </a:lnTo>
                  <a:lnTo>
                    <a:pt x="12858" y="7072"/>
                  </a:lnTo>
                  <a:lnTo>
                    <a:pt x="12416" y="6714"/>
                  </a:lnTo>
                  <a:lnTo>
                    <a:pt x="12016" y="6335"/>
                  </a:lnTo>
                  <a:lnTo>
                    <a:pt x="11637" y="5935"/>
                  </a:lnTo>
                  <a:lnTo>
                    <a:pt x="11280" y="5493"/>
                  </a:lnTo>
                  <a:lnTo>
                    <a:pt x="10964" y="5030"/>
                  </a:lnTo>
                  <a:lnTo>
                    <a:pt x="10817" y="4778"/>
                  </a:lnTo>
                  <a:lnTo>
                    <a:pt x="10690" y="4525"/>
                  </a:lnTo>
                  <a:lnTo>
                    <a:pt x="10564" y="4252"/>
                  </a:lnTo>
                  <a:lnTo>
                    <a:pt x="10438" y="3957"/>
                  </a:lnTo>
                  <a:lnTo>
                    <a:pt x="10417" y="3936"/>
                  </a:lnTo>
                  <a:lnTo>
                    <a:pt x="10354" y="3936"/>
                  </a:lnTo>
                  <a:lnTo>
                    <a:pt x="10354" y="3978"/>
                  </a:lnTo>
                  <a:lnTo>
                    <a:pt x="10375" y="4252"/>
                  </a:lnTo>
                  <a:lnTo>
                    <a:pt x="10312" y="4525"/>
                  </a:lnTo>
                  <a:lnTo>
                    <a:pt x="10227" y="4778"/>
                  </a:lnTo>
                  <a:lnTo>
                    <a:pt x="10122" y="5030"/>
                  </a:lnTo>
                  <a:lnTo>
                    <a:pt x="9996" y="5262"/>
                  </a:lnTo>
                  <a:lnTo>
                    <a:pt x="9849" y="5472"/>
                  </a:lnTo>
                  <a:lnTo>
                    <a:pt x="9680" y="5662"/>
                  </a:lnTo>
                  <a:lnTo>
                    <a:pt x="9470" y="5830"/>
                  </a:lnTo>
                  <a:lnTo>
                    <a:pt x="9217" y="5998"/>
                  </a:lnTo>
                  <a:lnTo>
                    <a:pt x="8902" y="6146"/>
                  </a:lnTo>
                  <a:lnTo>
                    <a:pt x="8376" y="6356"/>
                  </a:lnTo>
                  <a:lnTo>
                    <a:pt x="7829" y="6503"/>
                  </a:lnTo>
                  <a:lnTo>
                    <a:pt x="7281" y="6609"/>
                  </a:lnTo>
                  <a:lnTo>
                    <a:pt x="6734" y="6672"/>
                  </a:lnTo>
                  <a:lnTo>
                    <a:pt x="6440" y="6693"/>
                  </a:lnTo>
                  <a:lnTo>
                    <a:pt x="6166" y="6693"/>
                  </a:lnTo>
                  <a:lnTo>
                    <a:pt x="5871" y="6672"/>
                  </a:lnTo>
                  <a:lnTo>
                    <a:pt x="5577" y="6651"/>
                  </a:lnTo>
                  <a:lnTo>
                    <a:pt x="5282" y="6609"/>
                  </a:lnTo>
                  <a:lnTo>
                    <a:pt x="4988" y="6545"/>
                  </a:lnTo>
                  <a:lnTo>
                    <a:pt x="4693" y="6482"/>
                  </a:lnTo>
                  <a:lnTo>
                    <a:pt x="4377" y="6398"/>
                  </a:lnTo>
                  <a:lnTo>
                    <a:pt x="4062" y="6293"/>
                  </a:lnTo>
                  <a:lnTo>
                    <a:pt x="3767" y="6167"/>
                  </a:lnTo>
                  <a:lnTo>
                    <a:pt x="3473" y="6019"/>
                  </a:lnTo>
                  <a:lnTo>
                    <a:pt x="3220" y="5851"/>
                  </a:lnTo>
                  <a:lnTo>
                    <a:pt x="2862" y="5556"/>
                  </a:lnTo>
                  <a:lnTo>
                    <a:pt x="2547" y="5241"/>
                  </a:lnTo>
                  <a:lnTo>
                    <a:pt x="2252" y="4883"/>
                  </a:lnTo>
                  <a:lnTo>
                    <a:pt x="1978" y="4504"/>
                  </a:lnTo>
                  <a:lnTo>
                    <a:pt x="1747" y="4104"/>
                  </a:lnTo>
                  <a:lnTo>
                    <a:pt x="1516" y="3705"/>
                  </a:lnTo>
                  <a:lnTo>
                    <a:pt x="1347" y="3263"/>
                  </a:lnTo>
                  <a:lnTo>
                    <a:pt x="1179" y="2800"/>
                  </a:lnTo>
                  <a:lnTo>
                    <a:pt x="1074" y="2232"/>
                  </a:lnTo>
                  <a:lnTo>
                    <a:pt x="989" y="1684"/>
                  </a:lnTo>
                  <a:lnTo>
                    <a:pt x="968" y="1116"/>
                  </a:lnTo>
                  <a:lnTo>
                    <a:pt x="989" y="569"/>
                  </a:lnTo>
                  <a:lnTo>
                    <a:pt x="1200" y="611"/>
                  </a:lnTo>
                  <a:lnTo>
                    <a:pt x="1431" y="674"/>
                  </a:lnTo>
                  <a:lnTo>
                    <a:pt x="1642" y="780"/>
                  </a:lnTo>
                  <a:lnTo>
                    <a:pt x="1831" y="927"/>
                  </a:lnTo>
                  <a:lnTo>
                    <a:pt x="1873" y="948"/>
                  </a:lnTo>
                  <a:lnTo>
                    <a:pt x="1915" y="948"/>
                  </a:lnTo>
                  <a:lnTo>
                    <a:pt x="1978" y="927"/>
                  </a:lnTo>
                  <a:lnTo>
                    <a:pt x="1999" y="906"/>
                  </a:lnTo>
                  <a:lnTo>
                    <a:pt x="2021" y="885"/>
                  </a:lnTo>
                  <a:lnTo>
                    <a:pt x="2021" y="843"/>
                  </a:lnTo>
                  <a:lnTo>
                    <a:pt x="1999" y="801"/>
                  </a:lnTo>
                  <a:lnTo>
                    <a:pt x="1831" y="590"/>
                  </a:lnTo>
                  <a:lnTo>
                    <a:pt x="1642" y="422"/>
                  </a:lnTo>
                  <a:lnTo>
                    <a:pt x="1410" y="275"/>
                  </a:lnTo>
                  <a:lnTo>
                    <a:pt x="1200" y="148"/>
                  </a:lnTo>
                  <a:lnTo>
                    <a:pt x="947" y="64"/>
                  </a:lnTo>
                  <a:lnTo>
                    <a:pt x="69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4" name="Google Shape;7034;p32"/>
            <p:cNvSpPr/>
            <p:nvPr/>
          </p:nvSpPr>
          <p:spPr>
            <a:xfrm>
              <a:off x="7011175" y="-612025"/>
              <a:ext cx="64750" cy="36850"/>
            </a:xfrm>
            <a:custGeom>
              <a:avLst/>
              <a:gdLst/>
              <a:ahLst/>
              <a:cxnLst/>
              <a:rect l="l" t="t" r="r" b="b"/>
              <a:pathLst>
                <a:path w="2590" h="1474" extrusionOk="0">
                  <a:moveTo>
                    <a:pt x="106" y="0"/>
                  </a:moveTo>
                  <a:lnTo>
                    <a:pt x="85" y="21"/>
                  </a:lnTo>
                  <a:lnTo>
                    <a:pt x="22" y="63"/>
                  </a:lnTo>
                  <a:lnTo>
                    <a:pt x="1" y="84"/>
                  </a:lnTo>
                  <a:lnTo>
                    <a:pt x="1" y="126"/>
                  </a:lnTo>
                  <a:lnTo>
                    <a:pt x="1" y="147"/>
                  </a:lnTo>
                  <a:lnTo>
                    <a:pt x="22" y="189"/>
                  </a:lnTo>
                  <a:lnTo>
                    <a:pt x="548" y="568"/>
                  </a:lnTo>
                  <a:lnTo>
                    <a:pt x="821" y="758"/>
                  </a:lnTo>
                  <a:lnTo>
                    <a:pt x="1116" y="947"/>
                  </a:lnTo>
                  <a:lnTo>
                    <a:pt x="1390" y="1094"/>
                  </a:lnTo>
                  <a:lnTo>
                    <a:pt x="1705" y="1242"/>
                  </a:lnTo>
                  <a:lnTo>
                    <a:pt x="2000" y="1368"/>
                  </a:lnTo>
                  <a:lnTo>
                    <a:pt x="2316" y="1452"/>
                  </a:lnTo>
                  <a:lnTo>
                    <a:pt x="2400" y="1473"/>
                  </a:lnTo>
                  <a:lnTo>
                    <a:pt x="2463" y="1431"/>
                  </a:lnTo>
                  <a:lnTo>
                    <a:pt x="2526" y="1389"/>
                  </a:lnTo>
                  <a:lnTo>
                    <a:pt x="2568" y="1326"/>
                  </a:lnTo>
                  <a:lnTo>
                    <a:pt x="2589" y="1242"/>
                  </a:lnTo>
                  <a:lnTo>
                    <a:pt x="2589" y="1178"/>
                  </a:lnTo>
                  <a:lnTo>
                    <a:pt x="2547" y="1115"/>
                  </a:lnTo>
                  <a:lnTo>
                    <a:pt x="2484" y="1052"/>
                  </a:lnTo>
                  <a:lnTo>
                    <a:pt x="1895" y="800"/>
                  </a:lnTo>
                  <a:lnTo>
                    <a:pt x="1305" y="568"/>
                  </a:lnTo>
                  <a:lnTo>
                    <a:pt x="737" y="316"/>
                  </a:lnTo>
                  <a:lnTo>
                    <a:pt x="148" y="21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5" name="Google Shape;7035;p32"/>
            <p:cNvSpPr/>
            <p:nvPr/>
          </p:nvSpPr>
          <p:spPr>
            <a:xfrm>
              <a:off x="7003300" y="-591525"/>
              <a:ext cx="79450" cy="38950"/>
            </a:xfrm>
            <a:custGeom>
              <a:avLst/>
              <a:gdLst/>
              <a:ahLst/>
              <a:cxnLst/>
              <a:rect l="l" t="t" r="r" b="b"/>
              <a:pathLst>
                <a:path w="3178" h="1558" extrusionOk="0">
                  <a:moveTo>
                    <a:pt x="126" y="1"/>
                  </a:moveTo>
                  <a:lnTo>
                    <a:pt x="84" y="22"/>
                  </a:lnTo>
                  <a:lnTo>
                    <a:pt x="42" y="43"/>
                  </a:lnTo>
                  <a:lnTo>
                    <a:pt x="21" y="64"/>
                  </a:lnTo>
                  <a:lnTo>
                    <a:pt x="0" y="106"/>
                  </a:lnTo>
                  <a:lnTo>
                    <a:pt x="0" y="148"/>
                  </a:lnTo>
                  <a:lnTo>
                    <a:pt x="21" y="190"/>
                  </a:lnTo>
                  <a:lnTo>
                    <a:pt x="126" y="379"/>
                  </a:lnTo>
                  <a:lnTo>
                    <a:pt x="253" y="527"/>
                  </a:lnTo>
                  <a:lnTo>
                    <a:pt x="400" y="674"/>
                  </a:lnTo>
                  <a:lnTo>
                    <a:pt x="547" y="800"/>
                  </a:lnTo>
                  <a:lnTo>
                    <a:pt x="716" y="906"/>
                  </a:lnTo>
                  <a:lnTo>
                    <a:pt x="884" y="1011"/>
                  </a:lnTo>
                  <a:lnTo>
                    <a:pt x="1073" y="1095"/>
                  </a:lnTo>
                  <a:lnTo>
                    <a:pt x="1263" y="1179"/>
                  </a:lnTo>
                  <a:lnTo>
                    <a:pt x="1663" y="1305"/>
                  </a:lnTo>
                  <a:lnTo>
                    <a:pt x="2062" y="1411"/>
                  </a:lnTo>
                  <a:lnTo>
                    <a:pt x="2862" y="1558"/>
                  </a:lnTo>
                  <a:lnTo>
                    <a:pt x="2967" y="1558"/>
                  </a:lnTo>
                  <a:lnTo>
                    <a:pt x="3072" y="1516"/>
                  </a:lnTo>
                  <a:lnTo>
                    <a:pt x="3136" y="1453"/>
                  </a:lnTo>
                  <a:lnTo>
                    <a:pt x="3178" y="1369"/>
                  </a:lnTo>
                  <a:lnTo>
                    <a:pt x="3178" y="1284"/>
                  </a:lnTo>
                  <a:lnTo>
                    <a:pt x="3157" y="1200"/>
                  </a:lnTo>
                  <a:lnTo>
                    <a:pt x="3093" y="1116"/>
                  </a:lnTo>
                  <a:lnTo>
                    <a:pt x="3009" y="1074"/>
                  </a:lnTo>
                  <a:lnTo>
                    <a:pt x="2652" y="990"/>
                  </a:lnTo>
                  <a:lnTo>
                    <a:pt x="2273" y="906"/>
                  </a:lnTo>
                  <a:lnTo>
                    <a:pt x="1894" y="800"/>
                  </a:lnTo>
                  <a:lnTo>
                    <a:pt x="1536" y="716"/>
                  </a:lnTo>
                  <a:lnTo>
                    <a:pt x="1179" y="590"/>
                  </a:lnTo>
                  <a:lnTo>
                    <a:pt x="821" y="464"/>
                  </a:lnTo>
                  <a:lnTo>
                    <a:pt x="505" y="274"/>
                  </a:lnTo>
                  <a:lnTo>
                    <a:pt x="358" y="169"/>
                  </a:lnTo>
                  <a:lnTo>
                    <a:pt x="211" y="43"/>
                  </a:lnTo>
                  <a:lnTo>
                    <a:pt x="168" y="22"/>
                  </a:lnTo>
                  <a:lnTo>
                    <a:pt x="12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6" name="Google Shape;7036;p32"/>
            <p:cNvSpPr/>
            <p:nvPr/>
          </p:nvSpPr>
          <p:spPr>
            <a:xfrm>
              <a:off x="6852300" y="-851400"/>
              <a:ext cx="18975" cy="22650"/>
            </a:xfrm>
            <a:custGeom>
              <a:avLst/>
              <a:gdLst/>
              <a:ahLst/>
              <a:cxnLst/>
              <a:rect l="l" t="t" r="r" b="b"/>
              <a:pathLst>
                <a:path w="759" h="906" extrusionOk="0">
                  <a:moveTo>
                    <a:pt x="464" y="0"/>
                  </a:moveTo>
                  <a:lnTo>
                    <a:pt x="1" y="905"/>
                  </a:lnTo>
                  <a:lnTo>
                    <a:pt x="1" y="905"/>
                  </a:lnTo>
                  <a:lnTo>
                    <a:pt x="274" y="884"/>
                  </a:lnTo>
                  <a:lnTo>
                    <a:pt x="506" y="821"/>
                  </a:lnTo>
                  <a:lnTo>
                    <a:pt x="590" y="779"/>
                  </a:lnTo>
                  <a:lnTo>
                    <a:pt x="653" y="737"/>
                  </a:lnTo>
                  <a:lnTo>
                    <a:pt x="716" y="674"/>
                  </a:lnTo>
                  <a:lnTo>
                    <a:pt x="737" y="611"/>
                  </a:lnTo>
                  <a:lnTo>
                    <a:pt x="758" y="526"/>
                  </a:lnTo>
                  <a:lnTo>
                    <a:pt x="758" y="463"/>
                  </a:lnTo>
                  <a:lnTo>
                    <a:pt x="737" y="400"/>
                  </a:lnTo>
                  <a:lnTo>
                    <a:pt x="716" y="316"/>
                  </a:lnTo>
                  <a:lnTo>
                    <a:pt x="611" y="169"/>
                  </a:lnTo>
                  <a:lnTo>
                    <a:pt x="46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7" name="Google Shape;7037;p32"/>
            <p:cNvSpPr/>
            <p:nvPr/>
          </p:nvSpPr>
          <p:spPr>
            <a:xfrm>
              <a:off x="6779700" y="-875075"/>
              <a:ext cx="84200" cy="46325"/>
            </a:xfrm>
            <a:custGeom>
              <a:avLst/>
              <a:gdLst/>
              <a:ahLst/>
              <a:cxnLst/>
              <a:rect l="l" t="t" r="r" b="b"/>
              <a:pathLst>
                <a:path w="3368" h="1853" extrusionOk="0">
                  <a:moveTo>
                    <a:pt x="506" y="0"/>
                  </a:moveTo>
                  <a:lnTo>
                    <a:pt x="379" y="42"/>
                  </a:lnTo>
                  <a:lnTo>
                    <a:pt x="274" y="63"/>
                  </a:lnTo>
                  <a:lnTo>
                    <a:pt x="169" y="106"/>
                  </a:lnTo>
                  <a:lnTo>
                    <a:pt x="106" y="169"/>
                  </a:lnTo>
                  <a:lnTo>
                    <a:pt x="43" y="232"/>
                  </a:lnTo>
                  <a:lnTo>
                    <a:pt x="1" y="295"/>
                  </a:lnTo>
                  <a:lnTo>
                    <a:pt x="1" y="379"/>
                  </a:lnTo>
                  <a:lnTo>
                    <a:pt x="1" y="442"/>
                  </a:lnTo>
                  <a:lnTo>
                    <a:pt x="22" y="526"/>
                  </a:lnTo>
                  <a:lnTo>
                    <a:pt x="64" y="611"/>
                  </a:lnTo>
                  <a:lnTo>
                    <a:pt x="190" y="800"/>
                  </a:lnTo>
                  <a:lnTo>
                    <a:pt x="379" y="968"/>
                  </a:lnTo>
                  <a:lnTo>
                    <a:pt x="611" y="1137"/>
                  </a:lnTo>
                  <a:lnTo>
                    <a:pt x="906" y="1305"/>
                  </a:lnTo>
                  <a:lnTo>
                    <a:pt x="1221" y="1473"/>
                  </a:lnTo>
                  <a:lnTo>
                    <a:pt x="1600" y="1621"/>
                  </a:lnTo>
                  <a:lnTo>
                    <a:pt x="1937" y="1726"/>
                  </a:lnTo>
                  <a:lnTo>
                    <a:pt x="2273" y="1789"/>
                  </a:lnTo>
                  <a:lnTo>
                    <a:pt x="2589" y="1831"/>
                  </a:lnTo>
                  <a:lnTo>
                    <a:pt x="2884" y="1852"/>
                  </a:lnTo>
                  <a:lnTo>
                    <a:pt x="2905" y="1852"/>
                  </a:lnTo>
                  <a:lnTo>
                    <a:pt x="3368" y="947"/>
                  </a:lnTo>
                  <a:lnTo>
                    <a:pt x="3115" y="758"/>
                  </a:lnTo>
                  <a:lnTo>
                    <a:pt x="2820" y="569"/>
                  </a:lnTo>
                  <a:lnTo>
                    <a:pt x="2463" y="379"/>
                  </a:lnTo>
                  <a:lnTo>
                    <a:pt x="2063" y="232"/>
                  </a:lnTo>
                  <a:lnTo>
                    <a:pt x="1726" y="127"/>
                  </a:lnTo>
                  <a:lnTo>
                    <a:pt x="1390" y="42"/>
                  </a:lnTo>
                  <a:lnTo>
                    <a:pt x="107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8" name="Google Shape;7038;p32"/>
            <p:cNvSpPr/>
            <p:nvPr/>
          </p:nvSpPr>
          <p:spPr>
            <a:xfrm>
              <a:off x="6779700" y="-875075"/>
              <a:ext cx="84200" cy="46325"/>
            </a:xfrm>
            <a:custGeom>
              <a:avLst/>
              <a:gdLst/>
              <a:ahLst/>
              <a:cxnLst/>
              <a:rect l="l" t="t" r="r" b="b"/>
              <a:pathLst>
                <a:path w="3368" h="1853" fill="none" extrusionOk="0">
                  <a:moveTo>
                    <a:pt x="779" y="0"/>
                  </a:moveTo>
                  <a:lnTo>
                    <a:pt x="779" y="0"/>
                  </a:lnTo>
                  <a:lnTo>
                    <a:pt x="506" y="0"/>
                  </a:lnTo>
                  <a:lnTo>
                    <a:pt x="379" y="42"/>
                  </a:lnTo>
                  <a:lnTo>
                    <a:pt x="274" y="63"/>
                  </a:lnTo>
                  <a:lnTo>
                    <a:pt x="169" y="106"/>
                  </a:lnTo>
                  <a:lnTo>
                    <a:pt x="106" y="169"/>
                  </a:lnTo>
                  <a:lnTo>
                    <a:pt x="43" y="232"/>
                  </a:lnTo>
                  <a:lnTo>
                    <a:pt x="1" y="295"/>
                  </a:lnTo>
                  <a:lnTo>
                    <a:pt x="1" y="295"/>
                  </a:lnTo>
                  <a:lnTo>
                    <a:pt x="1" y="379"/>
                  </a:lnTo>
                  <a:lnTo>
                    <a:pt x="1" y="442"/>
                  </a:lnTo>
                  <a:lnTo>
                    <a:pt x="22" y="526"/>
                  </a:lnTo>
                  <a:lnTo>
                    <a:pt x="64" y="611"/>
                  </a:lnTo>
                  <a:lnTo>
                    <a:pt x="190" y="800"/>
                  </a:lnTo>
                  <a:lnTo>
                    <a:pt x="379" y="968"/>
                  </a:lnTo>
                  <a:lnTo>
                    <a:pt x="611" y="1137"/>
                  </a:lnTo>
                  <a:lnTo>
                    <a:pt x="906" y="1305"/>
                  </a:lnTo>
                  <a:lnTo>
                    <a:pt x="1221" y="1473"/>
                  </a:lnTo>
                  <a:lnTo>
                    <a:pt x="1600" y="1621"/>
                  </a:lnTo>
                  <a:lnTo>
                    <a:pt x="1600" y="1621"/>
                  </a:lnTo>
                  <a:lnTo>
                    <a:pt x="1937" y="1726"/>
                  </a:lnTo>
                  <a:lnTo>
                    <a:pt x="2273" y="1789"/>
                  </a:lnTo>
                  <a:lnTo>
                    <a:pt x="2589" y="1831"/>
                  </a:lnTo>
                  <a:lnTo>
                    <a:pt x="2884" y="1852"/>
                  </a:lnTo>
                  <a:lnTo>
                    <a:pt x="2884" y="1852"/>
                  </a:lnTo>
                  <a:lnTo>
                    <a:pt x="2905" y="1852"/>
                  </a:lnTo>
                  <a:lnTo>
                    <a:pt x="2905" y="1852"/>
                  </a:lnTo>
                  <a:lnTo>
                    <a:pt x="3368" y="947"/>
                  </a:lnTo>
                  <a:lnTo>
                    <a:pt x="3368" y="947"/>
                  </a:lnTo>
                  <a:lnTo>
                    <a:pt x="3115" y="758"/>
                  </a:lnTo>
                  <a:lnTo>
                    <a:pt x="2820" y="569"/>
                  </a:lnTo>
                  <a:lnTo>
                    <a:pt x="2463" y="379"/>
                  </a:lnTo>
                  <a:lnTo>
                    <a:pt x="2063" y="232"/>
                  </a:lnTo>
                  <a:lnTo>
                    <a:pt x="2063" y="232"/>
                  </a:lnTo>
                  <a:lnTo>
                    <a:pt x="1726" y="127"/>
                  </a:lnTo>
                  <a:lnTo>
                    <a:pt x="1390" y="42"/>
                  </a:lnTo>
                  <a:lnTo>
                    <a:pt x="1074" y="0"/>
                  </a:lnTo>
                  <a:lnTo>
                    <a:pt x="77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39" name="Google Shape;7039;p32"/>
          <p:cNvGrpSpPr/>
          <p:nvPr/>
        </p:nvGrpSpPr>
        <p:grpSpPr>
          <a:xfrm rot="-899945">
            <a:off x="961614" y="1491889"/>
            <a:ext cx="1607207" cy="1728221"/>
            <a:chOff x="4684075" y="-1520300"/>
            <a:chExt cx="1124800" cy="1211075"/>
          </a:xfrm>
        </p:grpSpPr>
        <p:sp>
          <p:nvSpPr>
            <p:cNvPr id="7040" name="Google Shape;7040;p32"/>
            <p:cNvSpPr/>
            <p:nvPr/>
          </p:nvSpPr>
          <p:spPr>
            <a:xfrm>
              <a:off x="4684075" y="-1520300"/>
              <a:ext cx="1124800" cy="1211075"/>
            </a:xfrm>
            <a:custGeom>
              <a:avLst/>
              <a:gdLst/>
              <a:ahLst/>
              <a:cxnLst/>
              <a:rect l="l" t="t" r="r" b="b"/>
              <a:pathLst>
                <a:path w="44992" h="48443" extrusionOk="0">
                  <a:moveTo>
                    <a:pt x="23611" y="0"/>
                  </a:moveTo>
                  <a:lnTo>
                    <a:pt x="23401" y="21"/>
                  </a:lnTo>
                  <a:lnTo>
                    <a:pt x="23212" y="84"/>
                  </a:lnTo>
                  <a:lnTo>
                    <a:pt x="22664" y="316"/>
                  </a:lnTo>
                  <a:lnTo>
                    <a:pt x="22159" y="589"/>
                  </a:lnTo>
                  <a:lnTo>
                    <a:pt x="21675" y="884"/>
                  </a:lnTo>
                  <a:lnTo>
                    <a:pt x="21191" y="1242"/>
                  </a:lnTo>
                  <a:lnTo>
                    <a:pt x="20728" y="1621"/>
                  </a:lnTo>
                  <a:lnTo>
                    <a:pt x="20287" y="2020"/>
                  </a:lnTo>
                  <a:lnTo>
                    <a:pt x="19887" y="2441"/>
                  </a:lnTo>
                  <a:lnTo>
                    <a:pt x="19487" y="2904"/>
                  </a:lnTo>
                  <a:lnTo>
                    <a:pt x="19571" y="2610"/>
                  </a:lnTo>
                  <a:lnTo>
                    <a:pt x="19781" y="1852"/>
                  </a:lnTo>
                  <a:lnTo>
                    <a:pt x="19824" y="1705"/>
                  </a:lnTo>
                  <a:lnTo>
                    <a:pt x="19845" y="1536"/>
                  </a:lnTo>
                  <a:lnTo>
                    <a:pt x="19845" y="1368"/>
                  </a:lnTo>
                  <a:lnTo>
                    <a:pt x="19824" y="1221"/>
                  </a:lnTo>
                  <a:lnTo>
                    <a:pt x="19781" y="1052"/>
                  </a:lnTo>
                  <a:lnTo>
                    <a:pt x="19718" y="905"/>
                  </a:lnTo>
                  <a:lnTo>
                    <a:pt x="19655" y="779"/>
                  </a:lnTo>
                  <a:lnTo>
                    <a:pt x="19550" y="632"/>
                  </a:lnTo>
                  <a:lnTo>
                    <a:pt x="19403" y="463"/>
                  </a:lnTo>
                  <a:lnTo>
                    <a:pt x="19213" y="316"/>
                  </a:lnTo>
                  <a:lnTo>
                    <a:pt x="18982" y="211"/>
                  </a:lnTo>
                  <a:lnTo>
                    <a:pt x="18750" y="127"/>
                  </a:lnTo>
                  <a:lnTo>
                    <a:pt x="18519" y="84"/>
                  </a:lnTo>
                  <a:lnTo>
                    <a:pt x="18266" y="84"/>
                  </a:lnTo>
                  <a:lnTo>
                    <a:pt x="18035" y="127"/>
                  </a:lnTo>
                  <a:lnTo>
                    <a:pt x="17803" y="211"/>
                  </a:lnTo>
                  <a:lnTo>
                    <a:pt x="17277" y="484"/>
                  </a:lnTo>
                  <a:lnTo>
                    <a:pt x="16772" y="779"/>
                  </a:lnTo>
                  <a:lnTo>
                    <a:pt x="16309" y="1116"/>
                  </a:lnTo>
                  <a:lnTo>
                    <a:pt x="15846" y="1494"/>
                  </a:lnTo>
                  <a:lnTo>
                    <a:pt x="15426" y="1915"/>
                  </a:lnTo>
                  <a:lnTo>
                    <a:pt x="15005" y="2378"/>
                  </a:lnTo>
                  <a:lnTo>
                    <a:pt x="14626" y="2862"/>
                  </a:lnTo>
                  <a:lnTo>
                    <a:pt x="14268" y="3409"/>
                  </a:lnTo>
                  <a:lnTo>
                    <a:pt x="13931" y="3977"/>
                  </a:lnTo>
                  <a:lnTo>
                    <a:pt x="13616" y="4567"/>
                  </a:lnTo>
                  <a:lnTo>
                    <a:pt x="13342" y="5219"/>
                  </a:lnTo>
                  <a:lnTo>
                    <a:pt x="13069" y="5892"/>
                  </a:lnTo>
                  <a:lnTo>
                    <a:pt x="12837" y="6629"/>
                  </a:lnTo>
                  <a:lnTo>
                    <a:pt x="12627" y="7365"/>
                  </a:lnTo>
                  <a:lnTo>
                    <a:pt x="12437" y="8165"/>
                  </a:lnTo>
                  <a:lnTo>
                    <a:pt x="12269" y="8986"/>
                  </a:lnTo>
                  <a:lnTo>
                    <a:pt x="12122" y="8712"/>
                  </a:lnTo>
                  <a:lnTo>
                    <a:pt x="11953" y="8418"/>
                  </a:lnTo>
                  <a:lnTo>
                    <a:pt x="11764" y="8144"/>
                  </a:lnTo>
                  <a:lnTo>
                    <a:pt x="11575" y="7892"/>
                  </a:lnTo>
                  <a:lnTo>
                    <a:pt x="11385" y="7639"/>
                  </a:lnTo>
                  <a:lnTo>
                    <a:pt x="11154" y="7386"/>
                  </a:lnTo>
                  <a:lnTo>
                    <a:pt x="10922" y="7155"/>
                  </a:lnTo>
                  <a:lnTo>
                    <a:pt x="10691" y="6924"/>
                  </a:lnTo>
                  <a:lnTo>
                    <a:pt x="10438" y="6734"/>
                  </a:lnTo>
                  <a:lnTo>
                    <a:pt x="10186" y="6524"/>
                  </a:lnTo>
                  <a:lnTo>
                    <a:pt x="9912" y="6355"/>
                  </a:lnTo>
                  <a:lnTo>
                    <a:pt x="9639" y="6187"/>
                  </a:lnTo>
                  <a:lnTo>
                    <a:pt x="9344" y="6040"/>
                  </a:lnTo>
                  <a:lnTo>
                    <a:pt x="9049" y="5913"/>
                  </a:lnTo>
                  <a:lnTo>
                    <a:pt x="8755" y="5808"/>
                  </a:lnTo>
                  <a:lnTo>
                    <a:pt x="8439" y="5703"/>
                  </a:lnTo>
                  <a:lnTo>
                    <a:pt x="8039" y="5619"/>
                  </a:lnTo>
                  <a:lnTo>
                    <a:pt x="7639" y="5556"/>
                  </a:lnTo>
                  <a:lnTo>
                    <a:pt x="7261" y="5514"/>
                  </a:lnTo>
                  <a:lnTo>
                    <a:pt x="6461" y="5514"/>
                  </a:lnTo>
                  <a:lnTo>
                    <a:pt x="6061" y="5556"/>
                  </a:lnTo>
                  <a:lnTo>
                    <a:pt x="5661" y="5619"/>
                  </a:lnTo>
                  <a:lnTo>
                    <a:pt x="5283" y="5724"/>
                  </a:lnTo>
                  <a:lnTo>
                    <a:pt x="4904" y="5829"/>
                  </a:lnTo>
                  <a:lnTo>
                    <a:pt x="4546" y="5977"/>
                  </a:lnTo>
                  <a:lnTo>
                    <a:pt x="4188" y="6145"/>
                  </a:lnTo>
                  <a:lnTo>
                    <a:pt x="3831" y="6334"/>
                  </a:lnTo>
                  <a:lnTo>
                    <a:pt x="3494" y="6545"/>
                  </a:lnTo>
                  <a:lnTo>
                    <a:pt x="3178" y="6776"/>
                  </a:lnTo>
                  <a:lnTo>
                    <a:pt x="2863" y="7029"/>
                  </a:lnTo>
                  <a:lnTo>
                    <a:pt x="2547" y="7302"/>
                  </a:lnTo>
                  <a:lnTo>
                    <a:pt x="2273" y="7618"/>
                  </a:lnTo>
                  <a:lnTo>
                    <a:pt x="2000" y="7934"/>
                  </a:lnTo>
                  <a:lnTo>
                    <a:pt x="1726" y="8270"/>
                  </a:lnTo>
                  <a:lnTo>
                    <a:pt x="1495" y="8649"/>
                  </a:lnTo>
                  <a:lnTo>
                    <a:pt x="1242" y="9049"/>
                  </a:lnTo>
                  <a:lnTo>
                    <a:pt x="1011" y="9512"/>
                  </a:lnTo>
                  <a:lnTo>
                    <a:pt x="800" y="9996"/>
                  </a:lnTo>
                  <a:lnTo>
                    <a:pt x="611" y="10522"/>
                  </a:lnTo>
                  <a:lnTo>
                    <a:pt x="443" y="11069"/>
                  </a:lnTo>
                  <a:lnTo>
                    <a:pt x="316" y="11637"/>
                  </a:lnTo>
                  <a:lnTo>
                    <a:pt x="190" y="12205"/>
                  </a:lnTo>
                  <a:lnTo>
                    <a:pt x="85" y="12795"/>
                  </a:lnTo>
                  <a:lnTo>
                    <a:pt x="22" y="13384"/>
                  </a:lnTo>
                  <a:lnTo>
                    <a:pt x="1" y="13994"/>
                  </a:lnTo>
                  <a:lnTo>
                    <a:pt x="1" y="14583"/>
                  </a:lnTo>
                  <a:lnTo>
                    <a:pt x="22" y="15151"/>
                  </a:lnTo>
                  <a:lnTo>
                    <a:pt x="85" y="15720"/>
                  </a:lnTo>
                  <a:lnTo>
                    <a:pt x="190" y="16267"/>
                  </a:lnTo>
                  <a:lnTo>
                    <a:pt x="337" y="16793"/>
                  </a:lnTo>
                  <a:lnTo>
                    <a:pt x="527" y="17277"/>
                  </a:lnTo>
                  <a:lnTo>
                    <a:pt x="632" y="17529"/>
                  </a:lnTo>
                  <a:lnTo>
                    <a:pt x="758" y="17761"/>
                  </a:lnTo>
                  <a:lnTo>
                    <a:pt x="885" y="17971"/>
                  </a:lnTo>
                  <a:lnTo>
                    <a:pt x="1011" y="18182"/>
                  </a:lnTo>
                  <a:lnTo>
                    <a:pt x="1158" y="18371"/>
                  </a:lnTo>
                  <a:lnTo>
                    <a:pt x="1326" y="18561"/>
                  </a:lnTo>
                  <a:lnTo>
                    <a:pt x="1474" y="18729"/>
                  </a:lnTo>
                  <a:lnTo>
                    <a:pt x="1663" y="18897"/>
                  </a:lnTo>
                  <a:lnTo>
                    <a:pt x="1832" y="19045"/>
                  </a:lnTo>
                  <a:lnTo>
                    <a:pt x="2021" y="19192"/>
                  </a:lnTo>
                  <a:lnTo>
                    <a:pt x="2231" y="19318"/>
                  </a:lnTo>
                  <a:lnTo>
                    <a:pt x="2442" y="19423"/>
                  </a:lnTo>
                  <a:lnTo>
                    <a:pt x="2652" y="19529"/>
                  </a:lnTo>
                  <a:lnTo>
                    <a:pt x="2863" y="19613"/>
                  </a:lnTo>
                  <a:lnTo>
                    <a:pt x="3094" y="19697"/>
                  </a:lnTo>
                  <a:lnTo>
                    <a:pt x="3347" y="19760"/>
                  </a:lnTo>
                  <a:lnTo>
                    <a:pt x="3641" y="19907"/>
                  </a:lnTo>
                  <a:lnTo>
                    <a:pt x="3283" y="20560"/>
                  </a:lnTo>
                  <a:lnTo>
                    <a:pt x="2968" y="21191"/>
                  </a:lnTo>
                  <a:lnTo>
                    <a:pt x="2652" y="21864"/>
                  </a:lnTo>
                  <a:lnTo>
                    <a:pt x="2358" y="22538"/>
                  </a:lnTo>
                  <a:lnTo>
                    <a:pt x="2084" y="23232"/>
                  </a:lnTo>
                  <a:lnTo>
                    <a:pt x="1832" y="23927"/>
                  </a:lnTo>
                  <a:lnTo>
                    <a:pt x="1600" y="24621"/>
                  </a:lnTo>
                  <a:lnTo>
                    <a:pt x="1390" y="25336"/>
                  </a:lnTo>
                  <a:lnTo>
                    <a:pt x="1200" y="26052"/>
                  </a:lnTo>
                  <a:lnTo>
                    <a:pt x="1032" y="26788"/>
                  </a:lnTo>
                  <a:lnTo>
                    <a:pt x="885" y="27504"/>
                  </a:lnTo>
                  <a:lnTo>
                    <a:pt x="737" y="28240"/>
                  </a:lnTo>
                  <a:lnTo>
                    <a:pt x="632" y="28998"/>
                  </a:lnTo>
                  <a:lnTo>
                    <a:pt x="548" y="29735"/>
                  </a:lnTo>
                  <a:lnTo>
                    <a:pt x="485" y="30471"/>
                  </a:lnTo>
                  <a:lnTo>
                    <a:pt x="443" y="31229"/>
                  </a:lnTo>
                  <a:lnTo>
                    <a:pt x="443" y="31692"/>
                  </a:lnTo>
                  <a:lnTo>
                    <a:pt x="443" y="32176"/>
                  </a:lnTo>
                  <a:lnTo>
                    <a:pt x="464" y="32639"/>
                  </a:lnTo>
                  <a:lnTo>
                    <a:pt x="485" y="33080"/>
                  </a:lnTo>
                  <a:lnTo>
                    <a:pt x="527" y="33522"/>
                  </a:lnTo>
                  <a:lnTo>
                    <a:pt x="590" y="33964"/>
                  </a:lnTo>
                  <a:lnTo>
                    <a:pt x="674" y="34406"/>
                  </a:lnTo>
                  <a:lnTo>
                    <a:pt x="758" y="34827"/>
                  </a:lnTo>
                  <a:lnTo>
                    <a:pt x="864" y="35248"/>
                  </a:lnTo>
                  <a:lnTo>
                    <a:pt x="969" y="35669"/>
                  </a:lnTo>
                  <a:lnTo>
                    <a:pt x="1095" y="36069"/>
                  </a:lnTo>
                  <a:lnTo>
                    <a:pt x="1242" y="36468"/>
                  </a:lnTo>
                  <a:lnTo>
                    <a:pt x="1390" y="36847"/>
                  </a:lnTo>
                  <a:lnTo>
                    <a:pt x="1558" y="37226"/>
                  </a:lnTo>
                  <a:lnTo>
                    <a:pt x="1747" y="37605"/>
                  </a:lnTo>
                  <a:lnTo>
                    <a:pt x="1916" y="37984"/>
                  </a:lnTo>
                  <a:lnTo>
                    <a:pt x="2126" y="38341"/>
                  </a:lnTo>
                  <a:lnTo>
                    <a:pt x="2337" y="38699"/>
                  </a:lnTo>
                  <a:lnTo>
                    <a:pt x="2547" y="39036"/>
                  </a:lnTo>
                  <a:lnTo>
                    <a:pt x="2778" y="39393"/>
                  </a:lnTo>
                  <a:lnTo>
                    <a:pt x="3283" y="40046"/>
                  </a:lnTo>
                  <a:lnTo>
                    <a:pt x="3810" y="40677"/>
                  </a:lnTo>
                  <a:lnTo>
                    <a:pt x="4378" y="41287"/>
                  </a:lnTo>
                  <a:lnTo>
                    <a:pt x="4988" y="41877"/>
                  </a:lnTo>
                  <a:lnTo>
                    <a:pt x="5640" y="42424"/>
                  </a:lnTo>
                  <a:lnTo>
                    <a:pt x="6314" y="42971"/>
                  </a:lnTo>
                  <a:lnTo>
                    <a:pt x="7008" y="43476"/>
                  </a:lnTo>
                  <a:lnTo>
                    <a:pt x="7724" y="43939"/>
                  </a:lnTo>
                  <a:lnTo>
                    <a:pt x="8481" y="44402"/>
                  </a:lnTo>
                  <a:lnTo>
                    <a:pt x="9260" y="44823"/>
                  </a:lnTo>
                  <a:lnTo>
                    <a:pt x="10059" y="45222"/>
                  </a:lnTo>
                  <a:lnTo>
                    <a:pt x="10880" y="45601"/>
                  </a:lnTo>
                  <a:lnTo>
                    <a:pt x="11701" y="45959"/>
                  </a:lnTo>
                  <a:lnTo>
                    <a:pt x="12564" y="46296"/>
                  </a:lnTo>
                  <a:lnTo>
                    <a:pt x="13405" y="46611"/>
                  </a:lnTo>
                  <a:lnTo>
                    <a:pt x="14289" y="46885"/>
                  </a:lnTo>
                  <a:lnTo>
                    <a:pt x="15173" y="47137"/>
                  </a:lnTo>
                  <a:lnTo>
                    <a:pt x="16057" y="47390"/>
                  </a:lnTo>
                  <a:lnTo>
                    <a:pt x="16962" y="47600"/>
                  </a:lnTo>
                  <a:lnTo>
                    <a:pt x="17845" y="47790"/>
                  </a:lnTo>
                  <a:lnTo>
                    <a:pt x="18750" y="47958"/>
                  </a:lnTo>
                  <a:lnTo>
                    <a:pt x="19634" y="48105"/>
                  </a:lnTo>
                  <a:lnTo>
                    <a:pt x="20749" y="48253"/>
                  </a:lnTo>
                  <a:lnTo>
                    <a:pt x="21886" y="48358"/>
                  </a:lnTo>
                  <a:lnTo>
                    <a:pt x="23022" y="48421"/>
                  </a:lnTo>
                  <a:lnTo>
                    <a:pt x="24180" y="48442"/>
                  </a:lnTo>
                  <a:lnTo>
                    <a:pt x="25042" y="48421"/>
                  </a:lnTo>
                  <a:lnTo>
                    <a:pt x="25905" y="48400"/>
                  </a:lnTo>
                  <a:lnTo>
                    <a:pt x="26747" y="48337"/>
                  </a:lnTo>
                  <a:lnTo>
                    <a:pt x="27568" y="48253"/>
                  </a:lnTo>
                  <a:lnTo>
                    <a:pt x="28388" y="48169"/>
                  </a:lnTo>
                  <a:lnTo>
                    <a:pt x="29188" y="48042"/>
                  </a:lnTo>
                  <a:lnTo>
                    <a:pt x="29988" y="47895"/>
                  </a:lnTo>
                  <a:lnTo>
                    <a:pt x="30766" y="47748"/>
                  </a:lnTo>
                  <a:lnTo>
                    <a:pt x="31524" y="47558"/>
                  </a:lnTo>
                  <a:lnTo>
                    <a:pt x="32260" y="47348"/>
                  </a:lnTo>
                  <a:lnTo>
                    <a:pt x="32997" y="47137"/>
                  </a:lnTo>
                  <a:lnTo>
                    <a:pt x="33712" y="46885"/>
                  </a:lnTo>
                  <a:lnTo>
                    <a:pt x="34407" y="46632"/>
                  </a:lnTo>
                  <a:lnTo>
                    <a:pt x="35080" y="46338"/>
                  </a:lnTo>
                  <a:lnTo>
                    <a:pt x="35732" y="46043"/>
                  </a:lnTo>
                  <a:lnTo>
                    <a:pt x="36385" y="45728"/>
                  </a:lnTo>
                  <a:lnTo>
                    <a:pt x="36995" y="45391"/>
                  </a:lnTo>
                  <a:lnTo>
                    <a:pt x="37605" y="45033"/>
                  </a:lnTo>
                  <a:lnTo>
                    <a:pt x="38194" y="44654"/>
                  </a:lnTo>
                  <a:lnTo>
                    <a:pt x="38763" y="44254"/>
                  </a:lnTo>
                  <a:lnTo>
                    <a:pt x="39310" y="43855"/>
                  </a:lnTo>
                  <a:lnTo>
                    <a:pt x="39836" y="43434"/>
                  </a:lnTo>
                  <a:lnTo>
                    <a:pt x="40341" y="42971"/>
                  </a:lnTo>
                  <a:lnTo>
                    <a:pt x="40825" y="42508"/>
                  </a:lnTo>
                  <a:lnTo>
                    <a:pt x="41288" y="42045"/>
                  </a:lnTo>
                  <a:lnTo>
                    <a:pt x="41709" y="41540"/>
                  </a:lnTo>
                  <a:lnTo>
                    <a:pt x="42130" y="41035"/>
                  </a:lnTo>
                  <a:lnTo>
                    <a:pt x="42529" y="40509"/>
                  </a:lnTo>
                  <a:lnTo>
                    <a:pt x="42887" y="39962"/>
                  </a:lnTo>
                  <a:lnTo>
                    <a:pt x="43245" y="39393"/>
                  </a:lnTo>
                  <a:lnTo>
                    <a:pt x="43560" y="38825"/>
                  </a:lnTo>
                  <a:lnTo>
                    <a:pt x="43855" y="38215"/>
                  </a:lnTo>
                  <a:lnTo>
                    <a:pt x="44087" y="37710"/>
                  </a:lnTo>
                  <a:lnTo>
                    <a:pt x="44276" y="37184"/>
                  </a:lnTo>
                  <a:lnTo>
                    <a:pt x="44465" y="36658"/>
                  </a:lnTo>
                  <a:lnTo>
                    <a:pt x="44613" y="36132"/>
                  </a:lnTo>
                  <a:lnTo>
                    <a:pt x="44739" y="35585"/>
                  </a:lnTo>
                  <a:lnTo>
                    <a:pt x="44844" y="35059"/>
                  </a:lnTo>
                  <a:lnTo>
                    <a:pt x="44928" y="34511"/>
                  </a:lnTo>
                  <a:lnTo>
                    <a:pt x="44970" y="33943"/>
                  </a:lnTo>
                  <a:lnTo>
                    <a:pt x="44991" y="33396"/>
                  </a:lnTo>
                  <a:lnTo>
                    <a:pt x="44991" y="32828"/>
                  </a:lnTo>
                  <a:lnTo>
                    <a:pt x="44970" y="32281"/>
                  </a:lnTo>
                  <a:lnTo>
                    <a:pt x="44928" y="31713"/>
                  </a:lnTo>
                  <a:lnTo>
                    <a:pt x="44844" y="31144"/>
                  </a:lnTo>
                  <a:lnTo>
                    <a:pt x="44739" y="30555"/>
                  </a:lnTo>
                  <a:lnTo>
                    <a:pt x="44634" y="29987"/>
                  </a:lnTo>
                  <a:lnTo>
                    <a:pt x="44465" y="29419"/>
                  </a:lnTo>
                  <a:lnTo>
                    <a:pt x="44297" y="28830"/>
                  </a:lnTo>
                  <a:lnTo>
                    <a:pt x="44108" y="28240"/>
                  </a:lnTo>
                  <a:lnTo>
                    <a:pt x="43876" y="27672"/>
                  </a:lnTo>
                  <a:lnTo>
                    <a:pt x="43645" y="27083"/>
                  </a:lnTo>
                  <a:lnTo>
                    <a:pt x="43371" y="26494"/>
                  </a:lnTo>
                  <a:lnTo>
                    <a:pt x="43076" y="25905"/>
                  </a:lnTo>
                  <a:lnTo>
                    <a:pt x="42740" y="25315"/>
                  </a:lnTo>
                  <a:lnTo>
                    <a:pt x="42403" y="24726"/>
                  </a:lnTo>
                  <a:lnTo>
                    <a:pt x="42024" y="24116"/>
                  </a:lnTo>
                  <a:lnTo>
                    <a:pt x="41646" y="23527"/>
                  </a:lnTo>
                  <a:lnTo>
                    <a:pt x="41225" y="22938"/>
                  </a:lnTo>
                  <a:lnTo>
                    <a:pt x="40783" y="22348"/>
                  </a:lnTo>
                  <a:lnTo>
                    <a:pt x="40320" y="21759"/>
                  </a:lnTo>
                  <a:lnTo>
                    <a:pt x="39836" y="21170"/>
                  </a:lnTo>
                  <a:lnTo>
                    <a:pt x="39310" y="20560"/>
                  </a:lnTo>
                  <a:lnTo>
                    <a:pt x="38784" y="19970"/>
                  </a:lnTo>
                  <a:lnTo>
                    <a:pt x="38678" y="19781"/>
                  </a:lnTo>
                  <a:lnTo>
                    <a:pt x="38531" y="19613"/>
                  </a:lnTo>
                  <a:lnTo>
                    <a:pt x="38363" y="19465"/>
                  </a:lnTo>
                  <a:lnTo>
                    <a:pt x="38173" y="19339"/>
                  </a:lnTo>
                  <a:lnTo>
                    <a:pt x="38110" y="19276"/>
                  </a:lnTo>
                  <a:lnTo>
                    <a:pt x="38405" y="19023"/>
                  </a:lnTo>
                  <a:lnTo>
                    <a:pt x="38657" y="18729"/>
                  </a:lnTo>
                  <a:lnTo>
                    <a:pt x="38889" y="18434"/>
                  </a:lnTo>
                  <a:lnTo>
                    <a:pt x="39120" y="18119"/>
                  </a:lnTo>
                  <a:lnTo>
                    <a:pt x="39310" y="17782"/>
                  </a:lnTo>
                  <a:lnTo>
                    <a:pt x="39478" y="17445"/>
                  </a:lnTo>
                  <a:lnTo>
                    <a:pt x="39625" y="17066"/>
                  </a:lnTo>
                  <a:lnTo>
                    <a:pt x="39752" y="16709"/>
                  </a:lnTo>
                  <a:lnTo>
                    <a:pt x="39836" y="16330"/>
                  </a:lnTo>
                  <a:lnTo>
                    <a:pt x="39920" y="15930"/>
                  </a:lnTo>
                  <a:lnTo>
                    <a:pt x="39983" y="15530"/>
                  </a:lnTo>
                  <a:lnTo>
                    <a:pt x="40025" y="15151"/>
                  </a:lnTo>
                  <a:lnTo>
                    <a:pt x="40046" y="14752"/>
                  </a:lnTo>
                  <a:lnTo>
                    <a:pt x="40046" y="14352"/>
                  </a:lnTo>
                  <a:lnTo>
                    <a:pt x="40025" y="13973"/>
                  </a:lnTo>
                  <a:lnTo>
                    <a:pt x="39983" y="13594"/>
                  </a:lnTo>
                  <a:lnTo>
                    <a:pt x="39878" y="12963"/>
                  </a:lnTo>
                  <a:lnTo>
                    <a:pt x="39731" y="12353"/>
                  </a:lnTo>
                  <a:lnTo>
                    <a:pt x="39562" y="11785"/>
                  </a:lnTo>
                  <a:lnTo>
                    <a:pt x="39331" y="11237"/>
                  </a:lnTo>
                  <a:lnTo>
                    <a:pt x="39099" y="10711"/>
                  </a:lnTo>
                  <a:lnTo>
                    <a:pt x="38826" y="10206"/>
                  </a:lnTo>
                  <a:lnTo>
                    <a:pt x="38531" y="9743"/>
                  </a:lnTo>
                  <a:lnTo>
                    <a:pt x="38215" y="9301"/>
                  </a:lnTo>
                  <a:lnTo>
                    <a:pt x="37900" y="8881"/>
                  </a:lnTo>
                  <a:lnTo>
                    <a:pt x="37563" y="8481"/>
                  </a:lnTo>
                  <a:lnTo>
                    <a:pt x="37247" y="8123"/>
                  </a:lnTo>
                  <a:lnTo>
                    <a:pt x="36911" y="7786"/>
                  </a:lnTo>
                  <a:lnTo>
                    <a:pt x="36574" y="7471"/>
                  </a:lnTo>
                  <a:lnTo>
                    <a:pt x="36279" y="7197"/>
                  </a:lnTo>
                  <a:lnTo>
                    <a:pt x="35690" y="6713"/>
                  </a:lnTo>
                  <a:lnTo>
                    <a:pt x="35354" y="6482"/>
                  </a:lnTo>
                  <a:lnTo>
                    <a:pt x="34933" y="6187"/>
                  </a:lnTo>
                  <a:lnTo>
                    <a:pt x="34386" y="5871"/>
                  </a:lnTo>
                  <a:lnTo>
                    <a:pt x="34091" y="5703"/>
                  </a:lnTo>
                  <a:lnTo>
                    <a:pt x="33775" y="5556"/>
                  </a:lnTo>
                  <a:lnTo>
                    <a:pt x="33439" y="5387"/>
                  </a:lnTo>
                  <a:lnTo>
                    <a:pt x="33102" y="5261"/>
                  </a:lnTo>
                  <a:lnTo>
                    <a:pt x="32723" y="5135"/>
                  </a:lnTo>
                  <a:lnTo>
                    <a:pt x="32344" y="5030"/>
                  </a:lnTo>
                  <a:lnTo>
                    <a:pt x="31945" y="4924"/>
                  </a:lnTo>
                  <a:lnTo>
                    <a:pt x="31545" y="4861"/>
                  </a:lnTo>
                  <a:lnTo>
                    <a:pt x="31124" y="4819"/>
                  </a:lnTo>
                  <a:lnTo>
                    <a:pt x="30703" y="4798"/>
                  </a:lnTo>
                  <a:lnTo>
                    <a:pt x="30261" y="4819"/>
                  </a:lnTo>
                  <a:lnTo>
                    <a:pt x="29819" y="4882"/>
                  </a:lnTo>
                  <a:lnTo>
                    <a:pt x="29398" y="4966"/>
                  </a:lnTo>
                  <a:lnTo>
                    <a:pt x="28977" y="5093"/>
                  </a:lnTo>
                  <a:lnTo>
                    <a:pt x="28578" y="5261"/>
                  </a:lnTo>
                  <a:lnTo>
                    <a:pt x="28220" y="5450"/>
                  </a:lnTo>
                  <a:lnTo>
                    <a:pt x="27841" y="5682"/>
                  </a:lnTo>
                  <a:lnTo>
                    <a:pt x="27504" y="5956"/>
                  </a:lnTo>
                  <a:lnTo>
                    <a:pt x="27252" y="6187"/>
                  </a:lnTo>
                  <a:lnTo>
                    <a:pt x="27020" y="6418"/>
                  </a:lnTo>
                  <a:lnTo>
                    <a:pt x="27315" y="5640"/>
                  </a:lnTo>
                  <a:lnTo>
                    <a:pt x="27568" y="4840"/>
                  </a:lnTo>
                  <a:lnTo>
                    <a:pt x="27610" y="4672"/>
                  </a:lnTo>
                  <a:lnTo>
                    <a:pt x="27631" y="4525"/>
                  </a:lnTo>
                  <a:lnTo>
                    <a:pt x="27631" y="4356"/>
                  </a:lnTo>
                  <a:lnTo>
                    <a:pt x="27610" y="4188"/>
                  </a:lnTo>
                  <a:lnTo>
                    <a:pt x="27589" y="4020"/>
                  </a:lnTo>
                  <a:lnTo>
                    <a:pt x="27525" y="3872"/>
                  </a:lnTo>
                  <a:lnTo>
                    <a:pt x="27441" y="3725"/>
                  </a:lnTo>
                  <a:lnTo>
                    <a:pt x="27357" y="3578"/>
                  </a:lnTo>
                  <a:lnTo>
                    <a:pt x="27210" y="3409"/>
                  </a:lnTo>
                  <a:lnTo>
                    <a:pt x="27041" y="3262"/>
                  </a:lnTo>
                  <a:lnTo>
                    <a:pt x="26852" y="3157"/>
                  </a:lnTo>
                  <a:lnTo>
                    <a:pt x="26663" y="3052"/>
                  </a:lnTo>
                  <a:lnTo>
                    <a:pt x="26452" y="3009"/>
                  </a:lnTo>
                  <a:lnTo>
                    <a:pt x="26221" y="2967"/>
                  </a:lnTo>
                  <a:lnTo>
                    <a:pt x="26010" y="2988"/>
                  </a:lnTo>
                  <a:lnTo>
                    <a:pt x="25800" y="3031"/>
                  </a:lnTo>
                  <a:lnTo>
                    <a:pt x="25421" y="3136"/>
                  </a:lnTo>
                  <a:lnTo>
                    <a:pt x="25063" y="3283"/>
                  </a:lnTo>
                  <a:lnTo>
                    <a:pt x="24706" y="3451"/>
                  </a:lnTo>
                  <a:lnTo>
                    <a:pt x="24390" y="3641"/>
                  </a:lnTo>
                  <a:lnTo>
                    <a:pt x="24621" y="3178"/>
                  </a:lnTo>
                  <a:lnTo>
                    <a:pt x="24811" y="2694"/>
                  </a:lnTo>
                  <a:lnTo>
                    <a:pt x="24916" y="2420"/>
                  </a:lnTo>
                  <a:lnTo>
                    <a:pt x="24979" y="2147"/>
                  </a:lnTo>
                  <a:lnTo>
                    <a:pt x="25042" y="1852"/>
                  </a:lnTo>
                  <a:lnTo>
                    <a:pt x="25084" y="1557"/>
                  </a:lnTo>
                  <a:lnTo>
                    <a:pt x="25105" y="1410"/>
                  </a:lnTo>
                  <a:lnTo>
                    <a:pt x="25105" y="1284"/>
                  </a:lnTo>
                  <a:lnTo>
                    <a:pt x="25084" y="1137"/>
                  </a:lnTo>
                  <a:lnTo>
                    <a:pt x="25042" y="989"/>
                  </a:lnTo>
                  <a:lnTo>
                    <a:pt x="25000" y="863"/>
                  </a:lnTo>
                  <a:lnTo>
                    <a:pt x="24937" y="737"/>
                  </a:lnTo>
                  <a:lnTo>
                    <a:pt x="24853" y="611"/>
                  </a:lnTo>
                  <a:lnTo>
                    <a:pt x="24748" y="505"/>
                  </a:lnTo>
                  <a:lnTo>
                    <a:pt x="24600" y="337"/>
                  </a:lnTo>
                  <a:lnTo>
                    <a:pt x="24432" y="211"/>
                  </a:lnTo>
                  <a:lnTo>
                    <a:pt x="24243" y="127"/>
                  </a:lnTo>
                  <a:lnTo>
                    <a:pt x="24032" y="42"/>
                  </a:lnTo>
                  <a:lnTo>
                    <a:pt x="23822" y="21"/>
                  </a:lnTo>
                  <a:lnTo>
                    <a:pt x="2361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dist="47625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1" name="Google Shape;7041;p32"/>
            <p:cNvSpPr/>
            <p:nvPr/>
          </p:nvSpPr>
          <p:spPr>
            <a:xfrm>
              <a:off x="4751950" y="-1469800"/>
              <a:ext cx="999050" cy="1096900"/>
            </a:xfrm>
            <a:custGeom>
              <a:avLst/>
              <a:gdLst/>
              <a:ahLst/>
              <a:cxnLst/>
              <a:rect l="l" t="t" r="r" b="b"/>
              <a:pathLst>
                <a:path w="39962" h="43876" extrusionOk="0">
                  <a:moveTo>
                    <a:pt x="20476" y="0"/>
                  </a:moveTo>
                  <a:lnTo>
                    <a:pt x="20097" y="232"/>
                  </a:lnTo>
                  <a:lnTo>
                    <a:pt x="19739" y="463"/>
                  </a:lnTo>
                  <a:lnTo>
                    <a:pt x="19402" y="737"/>
                  </a:lnTo>
                  <a:lnTo>
                    <a:pt x="19087" y="1032"/>
                  </a:lnTo>
                  <a:lnTo>
                    <a:pt x="18771" y="1326"/>
                  </a:lnTo>
                  <a:lnTo>
                    <a:pt x="18497" y="1663"/>
                  </a:lnTo>
                  <a:lnTo>
                    <a:pt x="18224" y="2000"/>
                  </a:lnTo>
                  <a:lnTo>
                    <a:pt x="17950" y="2336"/>
                  </a:lnTo>
                  <a:lnTo>
                    <a:pt x="17445" y="3073"/>
                  </a:lnTo>
                  <a:lnTo>
                    <a:pt x="16961" y="3809"/>
                  </a:lnTo>
                  <a:lnTo>
                    <a:pt x="16498" y="4546"/>
                  </a:lnTo>
                  <a:lnTo>
                    <a:pt x="16014" y="5261"/>
                  </a:lnTo>
                  <a:lnTo>
                    <a:pt x="15951" y="5303"/>
                  </a:lnTo>
                  <a:lnTo>
                    <a:pt x="15888" y="5324"/>
                  </a:lnTo>
                  <a:lnTo>
                    <a:pt x="15825" y="5345"/>
                  </a:lnTo>
                  <a:lnTo>
                    <a:pt x="15762" y="5324"/>
                  </a:lnTo>
                  <a:lnTo>
                    <a:pt x="15720" y="5303"/>
                  </a:lnTo>
                  <a:lnTo>
                    <a:pt x="15678" y="5240"/>
                  </a:lnTo>
                  <a:lnTo>
                    <a:pt x="15657" y="5177"/>
                  </a:lnTo>
                  <a:lnTo>
                    <a:pt x="15657" y="5114"/>
                  </a:lnTo>
                  <a:lnTo>
                    <a:pt x="15678" y="5051"/>
                  </a:lnTo>
                  <a:lnTo>
                    <a:pt x="15488" y="4777"/>
                  </a:lnTo>
                  <a:lnTo>
                    <a:pt x="15320" y="4483"/>
                  </a:lnTo>
                  <a:lnTo>
                    <a:pt x="15194" y="4209"/>
                  </a:lnTo>
                  <a:lnTo>
                    <a:pt x="15088" y="3914"/>
                  </a:lnTo>
                  <a:lnTo>
                    <a:pt x="15004" y="3599"/>
                  </a:lnTo>
                  <a:lnTo>
                    <a:pt x="14962" y="3304"/>
                  </a:lnTo>
                  <a:lnTo>
                    <a:pt x="14920" y="3010"/>
                  </a:lnTo>
                  <a:lnTo>
                    <a:pt x="14899" y="2694"/>
                  </a:lnTo>
                  <a:lnTo>
                    <a:pt x="14878" y="2378"/>
                  </a:lnTo>
                  <a:lnTo>
                    <a:pt x="14899" y="2063"/>
                  </a:lnTo>
                  <a:lnTo>
                    <a:pt x="14941" y="1452"/>
                  </a:lnTo>
                  <a:lnTo>
                    <a:pt x="15046" y="821"/>
                  </a:lnTo>
                  <a:lnTo>
                    <a:pt x="15173" y="190"/>
                  </a:lnTo>
                  <a:lnTo>
                    <a:pt x="14962" y="358"/>
                  </a:lnTo>
                  <a:lnTo>
                    <a:pt x="14752" y="527"/>
                  </a:lnTo>
                  <a:lnTo>
                    <a:pt x="14352" y="905"/>
                  </a:lnTo>
                  <a:lnTo>
                    <a:pt x="13973" y="1305"/>
                  </a:lnTo>
                  <a:lnTo>
                    <a:pt x="13636" y="1726"/>
                  </a:lnTo>
                  <a:lnTo>
                    <a:pt x="13321" y="2168"/>
                  </a:lnTo>
                  <a:lnTo>
                    <a:pt x="13026" y="2652"/>
                  </a:lnTo>
                  <a:lnTo>
                    <a:pt x="12732" y="3115"/>
                  </a:lnTo>
                  <a:lnTo>
                    <a:pt x="12458" y="3620"/>
                  </a:lnTo>
                  <a:lnTo>
                    <a:pt x="12332" y="3872"/>
                  </a:lnTo>
                  <a:lnTo>
                    <a:pt x="12205" y="4125"/>
                  </a:lnTo>
                  <a:lnTo>
                    <a:pt x="11995" y="4630"/>
                  </a:lnTo>
                  <a:lnTo>
                    <a:pt x="11827" y="5156"/>
                  </a:lnTo>
                  <a:lnTo>
                    <a:pt x="11700" y="5682"/>
                  </a:lnTo>
                  <a:lnTo>
                    <a:pt x="11448" y="6713"/>
                  </a:lnTo>
                  <a:lnTo>
                    <a:pt x="11322" y="7260"/>
                  </a:lnTo>
                  <a:lnTo>
                    <a:pt x="11195" y="7786"/>
                  </a:lnTo>
                  <a:lnTo>
                    <a:pt x="13173" y="5914"/>
                  </a:lnTo>
                  <a:lnTo>
                    <a:pt x="13216" y="5893"/>
                  </a:lnTo>
                  <a:lnTo>
                    <a:pt x="13258" y="5914"/>
                  </a:lnTo>
                  <a:lnTo>
                    <a:pt x="13279" y="5935"/>
                  </a:lnTo>
                  <a:lnTo>
                    <a:pt x="13258" y="5998"/>
                  </a:lnTo>
                  <a:lnTo>
                    <a:pt x="11027" y="8313"/>
                  </a:lnTo>
                  <a:lnTo>
                    <a:pt x="11006" y="8397"/>
                  </a:lnTo>
                  <a:lnTo>
                    <a:pt x="10964" y="8481"/>
                  </a:lnTo>
                  <a:lnTo>
                    <a:pt x="10901" y="8544"/>
                  </a:lnTo>
                  <a:lnTo>
                    <a:pt x="10817" y="8586"/>
                  </a:lnTo>
                  <a:lnTo>
                    <a:pt x="10753" y="8607"/>
                  </a:lnTo>
                  <a:lnTo>
                    <a:pt x="9807" y="9596"/>
                  </a:lnTo>
                  <a:lnTo>
                    <a:pt x="8881" y="10627"/>
                  </a:lnTo>
                  <a:lnTo>
                    <a:pt x="8839" y="10712"/>
                  </a:lnTo>
                  <a:lnTo>
                    <a:pt x="8817" y="10754"/>
                  </a:lnTo>
                  <a:lnTo>
                    <a:pt x="8796" y="10775"/>
                  </a:lnTo>
                  <a:lnTo>
                    <a:pt x="8733" y="10796"/>
                  </a:lnTo>
                  <a:lnTo>
                    <a:pt x="7786" y="11848"/>
                  </a:lnTo>
                  <a:lnTo>
                    <a:pt x="6860" y="12942"/>
                  </a:lnTo>
                  <a:lnTo>
                    <a:pt x="5977" y="14057"/>
                  </a:lnTo>
                  <a:lnTo>
                    <a:pt x="5135" y="15194"/>
                  </a:lnTo>
                  <a:lnTo>
                    <a:pt x="4714" y="15762"/>
                  </a:lnTo>
                  <a:lnTo>
                    <a:pt x="4314" y="16330"/>
                  </a:lnTo>
                  <a:lnTo>
                    <a:pt x="3935" y="16919"/>
                  </a:lnTo>
                  <a:lnTo>
                    <a:pt x="3557" y="17509"/>
                  </a:lnTo>
                  <a:lnTo>
                    <a:pt x="3178" y="18119"/>
                  </a:lnTo>
                  <a:lnTo>
                    <a:pt x="2841" y="18729"/>
                  </a:lnTo>
                  <a:lnTo>
                    <a:pt x="2504" y="19339"/>
                  </a:lnTo>
                  <a:lnTo>
                    <a:pt x="2189" y="19950"/>
                  </a:lnTo>
                  <a:lnTo>
                    <a:pt x="1894" y="20581"/>
                  </a:lnTo>
                  <a:lnTo>
                    <a:pt x="1621" y="21212"/>
                  </a:lnTo>
                  <a:lnTo>
                    <a:pt x="1368" y="21843"/>
                  </a:lnTo>
                  <a:lnTo>
                    <a:pt x="1116" y="22496"/>
                  </a:lnTo>
                  <a:lnTo>
                    <a:pt x="905" y="23148"/>
                  </a:lnTo>
                  <a:lnTo>
                    <a:pt x="695" y="23800"/>
                  </a:lnTo>
                  <a:lnTo>
                    <a:pt x="526" y="24474"/>
                  </a:lnTo>
                  <a:lnTo>
                    <a:pt x="379" y="25147"/>
                  </a:lnTo>
                  <a:lnTo>
                    <a:pt x="253" y="25821"/>
                  </a:lnTo>
                  <a:lnTo>
                    <a:pt x="148" y="26494"/>
                  </a:lnTo>
                  <a:lnTo>
                    <a:pt x="63" y="27188"/>
                  </a:lnTo>
                  <a:lnTo>
                    <a:pt x="21" y="27904"/>
                  </a:lnTo>
                  <a:lnTo>
                    <a:pt x="0" y="28619"/>
                  </a:lnTo>
                  <a:lnTo>
                    <a:pt x="0" y="29335"/>
                  </a:lnTo>
                  <a:lnTo>
                    <a:pt x="42" y="30050"/>
                  </a:lnTo>
                  <a:lnTo>
                    <a:pt x="106" y="30787"/>
                  </a:lnTo>
                  <a:lnTo>
                    <a:pt x="169" y="31250"/>
                  </a:lnTo>
                  <a:lnTo>
                    <a:pt x="253" y="31734"/>
                  </a:lnTo>
                  <a:lnTo>
                    <a:pt x="358" y="32176"/>
                  </a:lnTo>
                  <a:lnTo>
                    <a:pt x="463" y="32618"/>
                  </a:lnTo>
                  <a:lnTo>
                    <a:pt x="611" y="33060"/>
                  </a:lnTo>
                  <a:lnTo>
                    <a:pt x="758" y="33480"/>
                  </a:lnTo>
                  <a:lnTo>
                    <a:pt x="926" y="33901"/>
                  </a:lnTo>
                  <a:lnTo>
                    <a:pt x="1095" y="34322"/>
                  </a:lnTo>
                  <a:lnTo>
                    <a:pt x="1284" y="34701"/>
                  </a:lnTo>
                  <a:lnTo>
                    <a:pt x="1494" y="35101"/>
                  </a:lnTo>
                  <a:lnTo>
                    <a:pt x="1726" y="35480"/>
                  </a:lnTo>
                  <a:lnTo>
                    <a:pt x="1957" y="35858"/>
                  </a:lnTo>
                  <a:lnTo>
                    <a:pt x="2210" y="36216"/>
                  </a:lnTo>
                  <a:lnTo>
                    <a:pt x="2483" y="36553"/>
                  </a:lnTo>
                  <a:lnTo>
                    <a:pt x="2757" y="36911"/>
                  </a:lnTo>
                  <a:lnTo>
                    <a:pt x="3052" y="37226"/>
                  </a:lnTo>
                  <a:lnTo>
                    <a:pt x="3346" y="37563"/>
                  </a:lnTo>
                  <a:lnTo>
                    <a:pt x="3662" y="37879"/>
                  </a:lnTo>
                  <a:lnTo>
                    <a:pt x="3978" y="38173"/>
                  </a:lnTo>
                  <a:lnTo>
                    <a:pt x="4314" y="38489"/>
                  </a:lnTo>
                  <a:lnTo>
                    <a:pt x="4672" y="38762"/>
                  </a:lnTo>
                  <a:lnTo>
                    <a:pt x="5009" y="39057"/>
                  </a:lnTo>
                  <a:lnTo>
                    <a:pt x="5745" y="39583"/>
                  </a:lnTo>
                  <a:lnTo>
                    <a:pt x="6524" y="40088"/>
                  </a:lnTo>
                  <a:lnTo>
                    <a:pt x="7323" y="40551"/>
                  </a:lnTo>
                  <a:lnTo>
                    <a:pt x="8165" y="40993"/>
                  </a:lnTo>
                  <a:lnTo>
                    <a:pt x="9028" y="41393"/>
                  </a:lnTo>
                  <a:lnTo>
                    <a:pt x="9891" y="41772"/>
                  </a:lnTo>
                  <a:lnTo>
                    <a:pt x="10796" y="42108"/>
                  </a:lnTo>
                  <a:lnTo>
                    <a:pt x="11700" y="42403"/>
                  </a:lnTo>
                  <a:lnTo>
                    <a:pt x="12626" y="42697"/>
                  </a:lnTo>
                  <a:lnTo>
                    <a:pt x="13573" y="42929"/>
                  </a:lnTo>
                  <a:lnTo>
                    <a:pt x="14520" y="43160"/>
                  </a:lnTo>
                  <a:lnTo>
                    <a:pt x="15467" y="43350"/>
                  </a:lnTo>
                  <a:lnTo>
                    <a:pt x="16393" y="43497"/>
                  </a:lnTo>
                  <a:lnTo>
                    <a:pt x="17340" y="43623"/>
                  </a:lnTo>
                  <a:lnTo>
                    <a:pt x="18287" y="43729"/>
                  </a:lnTo>
                  <a:lnTo>
                    <a:pt x="19192" y="43813"/>
                  </a:lnTo>
                  <a:lnTo>
                    <a:pt x="20118" y="43855"/>
                  </a:lnTo>
                  <a:lnTo>
                    <a:pt x="21002" y="43876"/>
                  </a:lnTo>
                  <a:lnTo>
                    <a:pt x="21885" y="43876"/>
                  </a:lnTo>
                  <a:lnTo>
                    <a:pt x="22727" y="43855"/>
                  </a:lnTo>
                  <a:lnTo>
                    <a:pt x="23569" y="43792"/>
                  </a:lnTo>
                  <a:lnTo>
                    <a:pt x="24432" y="43708"/>
                  </a:lnTo>
                  <a:lnTo>
                    <a:pt x="25315" y="43581"/>
                  </a:lnTo>
                  <a:lnTo>
                    <a:pt x="26199" y="43434"/>
                  </a:lnTo>
                  <a:lnTo>
                    <a:pt x="27083" y="43224"/>
                  </a:lnTo>
                  <a:lnTo>
                    <a:pt x="27967" y="43013"/>
                  </a:lnTo>
                  <a:lnTo>
                    <a:pt x="28830" y="42740"/>
                  </a:lnTo>
                  <a:lnTo>
                    <a:pt x="29671" y="42445"/>
                  </a:lnTo>
                  <a:lnTo>
                    <a:pt x="30513" y="42129"/>
                  </a:lnTo>
                  <a:lnTo>
                    <a:pt x="31334" y="41772"/>
                  </a:lnTo>
                  <a:lnTo>
                    <a:pt x="32134" y="41372"/>
                  </a:lnTo>
                  <a:lnTo>
                    <a:pt x="32912" y="40951"/>
                  </a:lnTo>
                  <a:lnTo>
                    <a:pt x="33670" y="40509"/>
                  </a:lnTo>
                  <a:lnTo>
                    <a:pt x="34406" y="40025"/>
                  </a:lnTo>
                  <a:lnTo>
                    <a:pt x="35101" y="39520"/>
                  </a:lnTo>
                  <a:lnTo>
                    <a:pt x="35753" y="38973"/>
                  </a:lnTo>
                  <a:lnTo>
                    <a:pt x="36384" y="38405"/>
                  </a:lnTo>
                  <a:lnTo>
                    <a:pt x="36952" y="37794"/>
                  </a:lnTo>
                  <a:lnTo>
                    <a:pt x="37226" y="37479"/>
                  </a:lnTo>
                  <a:lnTo>
                    <a:pt x="37500" y="37163"/>
                  </a:lnTo>
                  <a:lnTo>
                    <a:pt x="37752" y="36847"/>
                  </a:lnTo>
                  <a:lnTo>
                    <a:pt x="38005" y="36511"/>
                  </a:lnTo>
                  <a:lnTo>
                    <a:pt x="38215" y="36174"/>
                  </a:lnTo>
                  <a:lnTo>
                    <a:pt x="38447" y="35816"/>
                  </a:lnTo>
                  <a:lnTo>
                    <a:pt x="38636" y="35480"/>
                  </a:lnTo>
                  <a:lnTo>
                    <a:pt x="38846" y="35122"/>
                  </a:lnTo>
                  <a:lnTo>
                    <a:pt x="39015" y="34743"/>
                  </a:lnTo>
                  <a:lnTo>
                    <a:pt x="39183" y="34385"/>
                  </a:lnTo>
                  <a:lnTo>
                    <a:pt x="39330" y="34007"/>
                  </a:lnTo>
                  <a:lnTo>
                    <a:pt x="39457" y="33607"/>
                  </a:lnTo>
                  <a:lnTo>
                    <a:pt x="39583" y="33228"/>
                  </a:lnTo>
                  <a:lnTo>
                    <a:pt x="39688" y="32828"/>
                  </a:lnTo>
                  <a:lnTo>
                    <a:pt x="39772" y="32407"/>
                  </a:lnTo>
                  <a:lnTo>
                    <a:pt x="39835" y="32007"/>
                  </a:lnTo>
                  <a:lnTo>
                    <a:pt x="39899" y="31587"/>
                  </a:lnTo>
                  <a:lnTo>
                    <a:pt x="39941" y="31166"/>
                  </a:lnTo>
                  <a:lnTo>
                    <a:pt x="39962" y="30724"/>
                  </a:lnTo>
                  <a:lnTo>
                    <a:pt x="39962" y="30303"/>
                  </a:lnTo>
                  <a:lnTo>
                    <a:pt x="39962" y="29861"/>
                  </a:lnTo>
                  <a:lnTo>
                    <a:pt x="39920" y="29398"/>
                  </a:lnTo>
                  <a:lnTo>
                    <a:pt x="39877" y="28956"/>
                  </a:lnTo>
                  <a:lnTo>
                    <a:pt x="39814" y="28493"/>
                  </a:lnTo>
                  <a:lnTo>
                    <a:pt x="39709" y="28030"/>
                  </a:lnTo>
                  <a:lnTo>
                    <a:pt x="39604" y="27546"/>
                  </a:lnTo>
                  <a:lnTo>
                    <a:pt x="39478" y="27083"/>
                  </a:lnTo>
                  <a:lnTo>
                    <a:pt x="39330" y="26599"/>
                  </a:lnTo>
                  <a:lnTo>
                    <a:pt x="39162" y="26094"/>
                  </a:lnTo>
                  <a:lnTo>
                    <a:pt x="38973" y="25610"/>
                  </a:lnTo>
                  <a:lnTo>
                    <a:pt x="38657" y="24874"/>
                  </a:lnTo>
                  <a:lnTo>
                    <a:pt x="38320" y="24158"/>
                  </a:lnTo>
                  <a:lnTo>
                    <a:pt x="37963" y="23443"/>
                  </a:lnTo>
                  <a:lnTo>
                    <a:pt x="37563" y="22769"/>
                  </a:lnTo>
                  <a:lnTo>
                    <a:pt x="37163" y="22117"/>
                  </a:lnTo>
                  <a:lnTo>
                    <a:pt x="36721" y="21486"/>
                  </a:lnTo>
                  <a:lnTo>
                    <a:pt x="36279" y="20854"/>
                  </a:lnTo>
                  <a:lnTo>
                    <a:pt x="35795" y="20244"/>
                  </a:lnTo>
                  <a:lnTo>
                    <a:pt x="35816" y="20202"/>
                  </a:lnTo>
                  <a:lnTo>
                    <a:pt x="35795" y="20139"/>
                  </a:lnTo>
                  <a:lnTo>
                    <a:pt x="35248" y="19445"/>
                  </a:lnTo>
                  <a:lnTo>
                    <a:pt x="34659" y="18771"/>
                  </a:lnTo>
                  <a:lnTo>
                    <a:pt x="34027" y="18119"/>
                  </a:lnTo>
                  <a:lnTo>
                    <a:pt x="33375" y="17487"/>
                  </a:lnTo>
                  <a:lnTo>
                    <a:pt x="32702" y="16877"/>
                  </a:lnTo>
                  <a:lnTo>
                    <a:pt x="32028" y="16309"/>
                  </a:lnTo>
                  <a:lnTo>
                    <a:pt x="31313" y="15741"/>
                  </a:lnTo>
                  <a:lnTo>
                    <a:pt x="30618" y="15215"/>
                  </a:lnTo>
                  <a:lnTo>
                    <a:pt x="28872" y="13910"/>
                  </a:lnTo>
                  <a:lnTo>
                    <a:pt x="27988" y="13279"/>
                  </a:lnTo>
                  <a:lnTo>
                    <a:pt x="27104" y="12647"/>
                  </a:lnTo>
                  <a:lnTo>
                    <a:pt x="26220" y="12037"/>
                  </a:lnTo>
                  <a:lnTo>
                    <a:pt x="25294" y="11469"/>
                  </a:lnTo>
                  <a:lnTo>
                    <a:pt x="24831" y="11196"/>
                  </a:lnTo>
                  <a:lnTo>
                    <a:pt x="24347" y="10943"/>
                  </a:lnTo>
                  <a:lnTo>
                    <a:pt x="23885" y="10690"/>
                  </a:lnTo>
                  <a:lnTo>
                    <a:pt x="23379" y="10438"/>
                  </a:lnTo>
                  <a:lnTo>
                    <a:pt x="23569" y="10417"/>
                  </a:lnTo>
                  <a:lnTo>
                    <a:pt x="21885" y="9323"/>
                  </a:lnTo>
                  <a:lnTo>
                    <a:pt x="20223" y="8228"/>
                  </a:lnTo>
                  <a:lnTo>
                    <a:pt x="20160" y="8165"/>
                  </a:lnTo>
                  <a:lnTo>
                    <a:pt x="20118" y="8102"/>
                  </a:lnTo>
                  <a:lnTo>
                    <a:pt x="20118" y="8018"/>
                  </a:lnTo>
                  <a:lnTo>
                    <a:pt x="20160" y="7955"/>
                  </a:lnTo>
                  <a:lnTo>
                    <a:pt x="20202" y="7892"/>
                  </a:lnTo>
                  <a:lnTo>
                    <a:pt x="20265" y="7850"/>
                  </a:lnTo>
                  <a:lnTo>
                    <a:pt x="20349" y="7850"/>
                  </a:lnTo>
                  <a:lnTo>
                    <a:pt x="20433" y="7871"/>
                  </a:lnTo>
                  <a:lnTo>
                    <a:pt x="21717" y="8607"/>
                  </a:lnTo>
                  <a:lnTo>
                    <a:pt x="21654" y="8228"/>
                  </a:lnTo>
                  <a:lnTo>
                    <a:pt x="21633" y="7871"/>
                  </a:lnTo>
                  <a:lnTo>
                    <a:pt x="21633" y="7513"/>
                  </a:lnTo>
                  <a:lnTo>
                    <a:pt x="21654" y="7155"/>
                  </a:lnTo>
                  <a:lnTo>
                    <a:pt x="21675" y="6797"/>
                  </a:lnTo>
                  <a:lnTo>
                    <a:pt x="21738" y="6461"/>
                  </a:lnTo>
                  <a:lnTo>
                    <a:pt x="21822" y="6103"/>
                  </a:lnTo>
                  <a:lnTo>
                    <a:pt x="21906" y="5766"/>
                  </a:lnTo>
                  <a:lnTo>
                    <a:pt x="22117" y="5072"/>
                  </a:lnTo>
                  <a:lnTo>
                    <a:pt x="22348" y="4398"/>
                  </a:lnTo>
                  <a:lnTo>
                    <a:pt x="22853" y="3010"/>
                  </a:lnTo>
                  <a:lnTo>
                    <a:pt x="22559" y="3157"/>
                  </a:lnTo>
                  <a:lnTo>
                    <a:pt x="22306" y="3346"/>
                  </a:lnTo>
                  <a:lnTo>
                    <a:pt x="22054" y="3536"/>
                  </a:lnTo>
                  <a:lnTo>
                    <a:pt x="21822" y="3767"/>
                  </a:lnTo>
                  <a:lnTo>
                    <a:pt x="21612" y="3999"/>
                  </a:lnTo>
                  <a:lnTo>
                    <a:pt x="21422" y="4251"/>
                  </a:lnTo>
                  <a:lnTo>
                    <a:pt x="21044" y="4756"/>
                  </a:lnTo>
                  <a:lnTo>
                    <a:pt x="20644" y="5261"/>
                  </a:lnTo>
                  <a:lnTo>
                    <a:pt x="20454" y="5514"/>
                  </a:lnTo>
                  <a:lnTo>
                    <a:pt x="20223" y="5745"/>
                  </a:lnTo>
                  <a:lnTo>
                    <a:pt x="19992" y="5956"/>
                  </a:lnTo>
                  <a:lnTo>
                    <a:pt x="19760" y="6166"/>
                  </a:lnTo>
                  <a:lnTo>
                    <a:pt x="19486" y="6334"/>
                  </a:lnTo>
                  <a:lnTo>
                    <a:pt x="19171" y="6482"/>
                  </a:lnTo>
                  <a:lnTo>
                    <a:pt x="19129" y="6503"/>
                  </a:lnTo>
                  <a:lnTo>
                    <a:pt x="19087" y="6482"/>
                  </a:lnTo>
                  <a:lnTo>
                    <a:pt x="19045" y="6461"/>
                  </a:lnTo>
                  <a:lnTo>
                    <a:pt x="19024" y="6440"/>
                  </a:lnTo>
                  <a:lnTo>
                    <a:pt x="18981" y="6356"/>
                  </a:lnTo>
                  <a:lnTo>
                    <a:pt x="18981" y="6313"/>
                  </a:lnTo>
                  <a:lnTo>
                    <a:pt x="19002" y="6271"/>
                  </a:lnTo>
                  <a:lnTo>
                    <a:pt x="19108" y="6124"/>
                  </a:lnTo>
                  <a:lnTo>
                    <a:pt x="19002" y="5766"/>
                  </a:lnTo>
                  <a:lnTo>
                    <a:pt x="18918" y="5388"/>
                  </a:lnTo>
                  <a:lnTo>
                    <a:pt x="18855" y="5009"/>
                  </a:lnTo>
                  <a:lnTo>
                    <a:pt x="18813" y="4651"/>
                  </a:lnTo>
                  <a:lnTo>
                    <a:pt x="18813" y="4272"/>
                  </a:lnTo>
                  <a:lnTo>
                    <a:pt x="18834" y="3893"/>
                  </a:lnTo>
                  <a:lnTo>
                    <a:pt x="18897" y="3515"/>
                  </a:lnTo>
                  <a:lnTo>
                    <a:pt x="18981" y="3136"/>
                  </a:lnTo>
                  <a:lnTo>
                    <a:pt x="19150" y="2736"/>
                  </a:lnTo>
                  <a:lnTo>
                    <a:pt x="19339" y="2357"/>
                  </a:lnTo>
                  <a:lnTo>
                    <a:pt x="19529" y="1957"/>
                  </a:lnTo>
                  <a:lnTo>
                    <a:pt x="19739" y="1579"/>
                  </a:lnTo>
                  <a:lnTo>
                    <a:pt x="19970" y="1200"/>
                  </a:lnTo>
                  <a:lnTo>
                    <a:pt x="20160" y="800"/>
                  </a:lnTo>
                  <a:lnTo>
                    <a:pt x="20328" y="421"/>
                  </a:lnTo>
                  <a:lnTo>
                    <a:pt x="2047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2" name="Google Shape;7042;p32"/>
            <p:cNvSpPr/>
            <p:nvPr/>
          </p:nvSpPr>
          <p:spPr>
            <a:xfrm>
              <a:off x="4751950" y="-1421400"/>
              <a:ext cx="599750" cy="1048500"/>
            </a:xfrm>
            <a:custGeom>
              <a:avLst/>
              <a:gdLst/>
              <a:ahLst/>
              <a:cxnLst/>
              <a:rect l="l" t="t" r="r" b="b"/>
              <a:pathLst>
                <a:path w="23990" h="41940" extrusionOk="0">
                  <a:moveTo>
                    <a:pt x="13489" y="0"/>
                  </a:moveTo>
                  <a:lnTo>
                    <a:pt x="13216" y="400"/>
                  </a:lnTo>
                  <a:lnTo>
                    <a:pt x="12963" y="821"/>
                  </a:lnTo>
                  <a:lnTo>
                    <a:pt x="12458" y="1684"/>
                  </a:lnTo>
                  <a:lnTo>
                    <a:pt x="12332" y="1936"/>
                  </a:lnTo>
                  <a:lnTo>
                    <a:pt x="12205" y="2189"/>
                  </a:lnTo>
                  <a:lnTo>
                    <a:pt x="11995" y="2694"/>
                  </a:lnTo>
                  <a:lnTo>
                    <a:pt x="11827" y="3220"/>
                  </a:lnTo>
                  <a:lnTo>
                    <a:pt x="11700" y="3746"/>
                  </a:lnTo>
                  <a:lnTo>
                    <a:pt x="11448" y="4777"/>
                  </a:lnTo>
                  <a:lnTo>
                    <a:pt x="11322" y="5324"/>
                  </a:lnTo>
                  <a:lnTo>
                    <a:pt x="11195" y="5850"/>
                  </a:lnTo>
                  <a:lnTo>
                    <a:pt x="13173" y="3978"/>
                  </a:lnTo>
                  <a:lnTo>
                    <a:pt x="13216" y="3957"/>
                  </a:lnTo>
                  <a:lnTo>
                    <a:pt x="13258" y="3978"/>
                  </a:lnTo>
                  <a:lnTo>
                    <a:pt x="13279" y="3999"/>
                  </a:lnTo>
                  <a:lnTo>
                    <a:pt x="13258" y="4062"/>
                  </a:lnTo>
                  <a:lnTo>
                    <a:pt x="11027" y="6377"/>
                  </a:lnTo>
                  <a:lnTo>
                    <a:pt x="11006" y="6461"/>
                  </a:lnTo>
                  <a:lnTo>
                    <a:pt x="10964" y="6545"/>
                  </a:lnTo>
                  <a:lnTo>
                    <a:pt x="10901" y="6608"/>
                  </a:lnTo>
                  <a:lnTo>
                    <a:pt x="10817" y="6650"/>
                  </a:lnTo>
                  <a:lnTo>
                    <a:pt x="10753" y="6671"/>
                  </a:lnTo>
                  <a:lnTo>
                    <a:pt x="9807" y="7660"/>
                  </a:lnTo>
                  <a:lnTo>
                    <a:pt x="8881" y="8691"/>
                  </a:lnTo>
                  <a:lnTo>
                    <a:pt x="8839" y="8776"/>
                  </a:lnTo>
                  <a:lnTo>
                    <a:pt x="8817" y="8818"/>
                  </a:lnTo>
                  <a:lnTo>
                    <a:pt x="8796" y="8839"/>
                  </a:lnTo>
                  <a:lnTo>
                    <a:pt x="8733" y="8860"/>
                  </a:lnTo>
                  <a:lnTo>
                    <a:pt x="7786" y="9912"/>
                  </a:lnTo>
                  <a:lnTo>
                    <a:pt x="6860" y="11006"/>
                  </a:lnTo>
                  <a:lnTo>
                    <a:pt x="5977" y="12121"/>
                  </a:lnTo>
                  <a:lnTo>
                    <a:pt x="5135" y="13258"/>
                  </a:lnTo>
                  <a:lnTo>
                    <a:pt x="4714" y="13826"/>
                  </a:lnTo>
                  <a:lnTo>
                    <a:pt x="4314" y="14394"/>
                  </a:lnTo>
                  <a:lnTo>
                    <a:pt x="3935" y="14983"/>
                  </a:lnTo>
                  <a:lnTo>
                    <a:pt x="3557" y="15573"/>
                  </a:lnTo>
                  <a:lnTo>
                    <a:pt x="3178" y="16183"/>
                  </a:lnTo>
                  <a:lnTo>
                    <a:pt x="2841" y="16793"/>
                  </a:lnTo>
                  <a:lnTo>
                    <a:pt x="2504" y="17403"/>
                  </a:lnTo>
                  <a:lnTo>
                    <a:pt x="2189" y="18014"/>
                  </a:lnTo>
                  <a:lnTo>
                    <a:pt x="1894" y="18645"/>
                  </a:lnTo>
                  <a:lnTo>
                    <a:pt x="1621" y="19276"/>
                  </a:lnTo>
                  <a:lnTo>
                    <a:pt x="1368" y="19907"/>
                  </a:lnTo>
                  <a:lnTo>
                    <a:pt x="1116" y="20560"/>
                  </a:lnTo>
                  <a:lnTo>
                    <a:pt x="905" y="21212"/>
                  </a:lnTo>
                  <a:lnTo>
                    <a:pt x="695" y="21864"/>
                  </a:lnTo>
                  <a:lnTo>
                    <a:pt x="526" y="22538"/>
                  </a:lnTo>
                  <a:lnTo>
                    <a:pt x="379" y="23211"/>
                  </a:lnTo>
                  <a:lnTo>
                    <a:pt x="253" y="23885"/>
                  </a:lnTo>
                  <a:lnTo>
                    <a:pt x="148" y="24558"/>
                  </a:lnTo>
                  <a:lnTo>
                    <a:pt x="63" y="25252"/>
                  </a:lnTo>
                  <a:lnTo>
                    <a:pt x="21" y="25968"/>
                  </a:lnTo>
                  <a:lnTo>
                    <a:pt x="0" y="26683"/>
                  </a:lnTo>
                  <a:lnTo>
                    <a:pt x="0" y="27399"/>
                  </a:lnTo>
                  <a:lnTo>
                    <a:pt x="42" y="28114"/>
                  </a:lnTo>
                  <a:lnTo>
                    <a:pt x="106" y="28851"/>
                  </a:lnTo>
                  <a:lnTo>
                    <a:pt x="169" y="29314"/>
                  </a:lnTo>
                  <a:lnTo>
                    <a:pt x="253" y="29798"/>
                  </a:lnTo>
                  <a:lnTo>
                    <a:pt x="358" y="30240"/>
                  </a:lnTo>
                  <a:lnTo>
                    <a:pt x="463" y="30682"/>
                  </a:lnTo>
                  <a:lnTo>
                    <a:pt x="611" y="31124"/>
                  </a:lnTo>
                  <a:lnTo>
                    <a:pt x="758" y="31544"/>
                  </a:lnTo>
                  <a:lnTo>
                    <a:pt x="926" y="31965"/>
                  </a:lnTo>
                  <a:lnTo>
                    <a:pt x="1095" y="32386"/>
                  </a:lnTo>
                  <a:lnTo>
                    <a:pt x="1284" y="32765"/>
                  </a:lnTo>
                  <a:lnTo>
                    <a:pt x="1494" y="33165"/>
                  </a:lnTo>
                  <a:lnTo>
                    <a:pt x="1726" y="33544"/>
                  </a:lnTo>
                  <a:lnTo>
                    <a:pt x="1957" y="33922"/>
                  </a:lnTo>
                  <a:lnTo>
                    <a:pt x="2210" y="34280"/>
                  </a:lnTo>
                  <a:lnTo>
                    <a:pt x="2483" y="34617"/>
                  </a:lnTo>
                  <a:lnTo>
                    <a:pt x="2757" y="34975"/>
                  </a:lnTo>
                  <a:lnTo>
                    <a:pt x="3052" y="35290"/>
                  </a:lnTo>
                  <a:lnTo>
                    <a:pt x="3346" y="35627"/>
                  </a:lnTo>
                  <a:lnTo>
                    <a:pt x="3662" y="35943"/>
                  </a:lnTo>
                  <a:lnTo>
                    <a:pt x="3978" y="36237"/>
                  </a:lnTo>
                  <a:lnTo>
                    <a:pt x="4314" y="36553"/>
                  </a:lnTo>
                  <a:lnTo>
                    <a:pt x="4672" y="36826"/>
                  </a:lnTo>
                  <a:lnTo>
                    <a:pt x="5009" y="37121"/>
                  </a:lnTo>
                  <a:lnTo>
                    <a:pt x="5745" y="37647"/>
                  </a:lnTo>
                  <a:lnTo>
                    <a:pt x="6524" y="38152"/>
                  </a:lnTo>
                  <a:lnTo>
                    <a:pt x="7323" y="38615"/>
                  </a:lnTo>
                  <a:lnTo>
                    <a:pt x="8165" y="39057"/>
                  </a:lnTo>
                  <a:lnTo>
                    <a:pt x="9028" y="39457"/>
                  </a:lnTo>
                  <a:lnTo>
                    <a:pt x="9891" y="39836"/>
                  </a:lnTo>
                  <a:lnTo>
                    <a:pt x="10796" y="40172"/>
                  </a:lnTo>
                  <a:lnTo>
                    <a:pt x="11700" y="40467"/>
                  </a:lnTo>
                  <a:lnTo>
                    <a:pt x="12626" y="40761"/>
                  </a:lnTo>
                  <a:lnTo>
                    <a:pt x="13573" y="40993"/>
                  </a:lnTo>
                  <a:lnTo>
                    <a:pt x="14520" y="41224"/>
                  </a:lnTo>
                  <a:lnTo>
                    <a:pt x="15467" y="41414"/>
                  </a:lnTo>
                  <a:lnTo>
                    <a:pt x="16393" y="41561"/>
                  </a:lnTo>
                  <a:lnTo>
                    <a:pt x="17340" y="41687"/>
                  </a:lnTo>
                  <a:lnTo>
                    <a:pt x="18287" y="41793"/>
                  </a:lnTo>
                  <a:lnTo>
                    <a:pt x="19192" y="41877"/>
                  </a:lnTo>
                  <a:lnTo>
                    <a:pt x="20118" y="41919"/>
                  </a:lnTo>
                  <a:lnTo>
                    <a:pt x="21002" y="41940"/>
                  </a:lnTo>
                  <a:lnTo>
                    <a:pt x="21885" y="41940"/>
                  </a:lnTo>
                  <a:lnTo>
                    <a:pt x="22727" y="41919"/>
                  </a:lnTo>
                  <a:lnTo>
                    <a:pt x="23569" y="41856"/>
                  </a:lnTo>
                  <a:lnTo>
                    <a:pt x="23990" y="41814"/>
                  </a:lnTo>
                  <a:lnTo>
                    <a:pt x="23001" y="41772"/>
                  </a:lnTo>
                  <a:lnTo>
                    <a:pt x="22012" y="41666"/>
                  </a:lnTo>
                  <a:lnTo>
                    <a:pt x="21023" y="41561"/>
                  </a:lnTo>
                  <a:lnTo>
                    <a:pt x="20055" y="41393"/>
                  </a:lnTo>
                  <a:lnTo>
                    <a:pt x="19150" y="41224"/>
                  </a:lnTo>
                  <a:lnTo>
                    <a:pt x="18224" y="41035"/>
                  </a:lnTo>
                  <a:lnTo>
                    <a:pt x="17319" y="40804"/>
                  </a:lnTo>
                  <a:lnTo>
                    <a:pt x="16414" y="40530"/>
                  </a:lnTo>
                  <a:lnTo>
                    <a:pt x="15530" y="40235"/>
                  </a:lnTo>
                  <a:lnTo>
                    <a:pt x="14646" y="39920"/>
                  </a:lnTo>
                  <a:lnTo>
                    <a:pt x="13784" y="39562"/>
                  </a:lnTo>
                  <a:lnTo>
                    <a:pt x="12942" y="39141"/>
                  </a:lnTo>
                  <a:lnTo>
                    <a:pt x="12100" y="38720"/>
                  </a:lnTo>
                  <a:lnTo>
                    <a:pt x="11301" y="38236"/>
                  </a:lnTo>
                  <a:lnTo>
                    <a:pt x="10922" y="37984"/>
                  </a:lnTo>
                  <a:lnTo>
                    <a:pt x="10543" y="37710"/>
                  </a:lnTo>
                  <a:lnTo>
                    <a:pt x="10164" y="37437"/>
                  </a:lnTo>
                  <a:lnTo>
                    <a:pt x="9785" y="37163"/>
                  </a:lnTo>
                  <a:lnTo>
                    <a:pt x="9428" y="36847"/>
                  </a:lnTo>
                  <a:lnTo>
                    <a:pt x="9091" y="36553"/>
                  </a:lnTo>
                  <a:lnTo>
                    <a:pt x="8754" y="36237"/>
                  </a:lnTo>
                  <a:lnTo>
                    <a:pt x="8418" y="35900"/>
                  </a:lnTo>
                  <a:lnTo>
                    <a:pt x="8102" y="35564"/>
                  </a:lnTo>
                  <a:lnTo>
                    <a:pt x="7807" y="35206"/>
                  </a:lnTo>
                  <a:lnTo>
                    <a:pt x="7513" y="34827"/>
                  </a:lnTo>
                  <a:lnTo>
                    <a:pt x="7218" y="34448"/>
                  </a:lnTo>
                  <a:lnTo>
                    <a:pt x="6755" y="33775"/>
                  </a:lnTo>
                  <a:lnTo>
                    <a:pt x="6334" y="33081"/>
                  </a:lnTo>
                  <a:lnTo>
                    <a:pt x="5956" y="32344"/>
                  </a:lnTo>
                  <a:lnTo>
                    <a:pt x="5619" y="31608"/>
                  </a:lnTo>
                  <a:lnTo>
                    <a:pt x="5303" y="30871"/>
                  </a:lnTo>
                  <a:lnTo>
                    <a:pt x="5030" y="30092"/>
                  </a:lnTo>
                  <a:lnTo>
                    <a:pt x="4798" y="29314"/>
                  </a:lnTo>
                  <a:lnTo>
                    <a:pt x="4609" y="28535"/>
                  </a:lnTo>
                  <a:lnTo>
                    <a:pt x="4462" y="27736"/>
                  </a:lnTo>
                  <a:lnTo>
                    <a:pt x="4356" y="26936"/>
                  </a:lnTo>
                  <a:lnTo>
                    <a:pt x="4272" y="26115"/>
                  </a:lnTo>
                  <a:lnTo>
                    <a:pt x="4230" y="25316"/>
                  </a:lnTo>
                  <a:lnTo>
                    <a:pt x="4230" y="24495"/>
                  </a:lnTo>
                  <a:lnTo>
                    <a:pt x="4272" y="23674"/>
                  </a:lnTo>
                  <a:lnTo>
                    <a:pt x="4335" y="22854"/>
                  </a:lnTo>
                  <a:lnTo>
                    <a:pt x="4440" y="22054"/>
                  </a:lnTo>
                  <a:lnTo>
                    <a:pt x="4609" y="21086"/>
                  </a:lnTo>
                  <a:lnTo>
                    <a:pt x="4840" y="20139"/>
                  </a:lnTo>
                  <a:lnTo>
                    <a:pt x="5093" y="19213"/>
                  </a:lnTo>
                  <a:lnTo>
                    <a:pt x="5387" y="18287"/>
                  </a:lnTo>
                  <a:lnTo>
                    <a:pt x="5724" y="17382"/>
                  </a:lnTo>
                  <a:lnTo>
                    <a:pt x="6082" y="16498"/>
                  </a:lnTo>
                  <a:lnTo>
                    <a:pt x="6482" y="15615"/>
                  </a:lnTo>
                  <a:lnTo>
                    <a:pt x="6924" y="14752"/>
                  </a:lnTo>
                  <a:lnTo>
                    <a:pt x="7387" y="13910"/>
                  </a:lnTo>
                  <a:lnTo>
                    <a:pt x="7871" y="13068"/>
                  </a:lnTo>
                  <a:lnTo>
                    <a:pt x="8397" y="12248"/>
                  </a:lnTo>
                  <a:lnTo>
                    <a:pt x="8944" y="11448"/>
                  </a:lnTo>
                  <a:lnTo>
                    <a:pt x="9512" y="10669"/>
                  </a:lnTo>
                  <a:lnTo>
                    <a:pt x="10101" y="9891"/>
                  </a:lnTo>
                  <a:lnTo>
                    <a:pt x="10711" y="9133"/>
                  </a:lnTo>
                  <a:lnTo>
                    <a:pt x="11322" y="8397"/>
                  </a:lnTo>
                  <a:lnTo>
                    <a:pt x="11637" y="8039"/>
                  </a:lnTo>
                  <a:lnTo>
                    <a:pt x="11974" y="7702"/>
                  </a:lnTo>
                  <a:lnTo>
                    <a:pt x="12311" y="7366"/>
                  </a:lnTo>
                  <a:lnTo>
                    <a:pt x="12668" y="7071"/>
                  </a:lnTo>
                  <a:lnTo>
                    <a:pt x="12795" y="6987"/>
                  </a:lnTo>
                  <a:lnTo>
                    <a:pt x="12942" y="6924"/>
                  </a:lnTo>
                  <a:lnTo>
                    <a:pt x="13258" y="6797"/>
                  </a:lnTo>
                  <a:lnTo>
                    <a:pt x="13405" y="6734"/>
                  </a:lnTo>
                  <a:lnTo>
                    <a:pt x="13531" y="6650"/>
                  </a:lnTo>
                  <a:lnTo>
                    <a:pt x="13594" y="6587"/>
                  </a:lnTo>
                  <a:lnTo>
                    <a:pt x="13636" y="6524"/>
                  </a:lnTo>
                  <a:lnTo>
                    <a:pt x="13657" y="6440"/>
                  </a:lnTo>
                  <a:lnTo>
                    <a:pt x="13679" y="6356"/>
                  </a:lnTo>
                  <a:lnTo>
                    <a:pt x="13721" y="5998"/>
                  </a:lnTo>
                  <a:lnTo>
                    <a:pt x="13721" y="5619"/>
                  </a:lnTo>
                  <a:lnTo>
                    <a:pt x="13700" y="5261"/>
                  </a:lnTo>
                  <a:lnTo>
                    <a:pt x="13636" y="4882"/>
                  </a:lnTo>
                  <a:lnTo>
                    <a:pt x="13489" y="4146"/>
                  </a:lnTo>
                  <a:lnTo>
                    <a:pt x="13342" y="3430"/>
                  </a:lnTo>
                  <a:lnTo>
                    <a:pt x="13279" y="3010"/>
                  </a:lnTo>
                  <a:lnTo>
                    <a:pt x="13216" y="2568"/>
                  </a:lnTo>
                  <a:lnTo>
                    <a:pt x="13195" y="2126"/>
                  </a:lnTo>
                  <a:lnTo>
                    <a:pt x="13195" y="1705"/>
                  </a:lnTo>
                  <a:lnTo>
                    <a:pt x="13237" y="1263"/>
                  </a:lnTo>
                  <a:lnTo>
                    <a:pt x="13279" y="842"/>
                  </a:lnTo>
                  <a:lnTo>
                    <a:pt x="13363" y="421"/>
                  </a:lnTo>
                  <a:lnTo>
                    <a:pt x="13489" y="0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3" name="Google Shape;7043;p32"/>
            <p:cNvSpPr/>
            <p:nvPr/>
          </p:nvSpPr>
          <p:spPr>
            <a:xfrm>
              <a:off x="4897150" y="-1199400"/>
              <a:ext cx="327775" cy="354075"/>
            </a:xfrm>
            <a:custGeom>
              <a:avLst/>
              <a:gdLst/>
              <a:ahLst/>
              <a:cxnLst/>
              <a:rect l="l" t="t" r="r" b="b"/>
              <a:pathLst>
                <a:path w="13111" h="14163" extrusionOk="0">
                  <a:moveTo>
                    <a:pt x="8944" y="1"/>
                  </a:moveTo>
                  <a:lnTo>
                    <a:pt x="8565" y="22"/>
                  </a:lnTo>
                  <a:lnTo>
                    <a:pt x="8186" y="64"/>
                  </a:lnTo>
                  <a:lnTo>
                    <a:pt x="7786" y="148"/>
                  </a:lnTo>
                  <a:lnTo>
                    <a:pt x="7387" y="232"/>
                  </a:lnTo>
                  <a:lnTo>
                    <a:pt x="7008" y="337"/>
                  </a:lnTo>
                  <a:lnTo>
                    <a:pt x="6608" y="485"/>
                  </a:lnTo>
                  <a:lnTo>
                    <a:pt x="6229" y="632"/>
                  </a:lnTo>
                  <a:lnTo>
                    <a:pt x="5829" y="779"/>
                  </a:lnTo>
                  <a:lnTo>
                    <a:pt x="5451" y="969"/>
                  </a:lnTo>
                  <a:lnTo>
                    <a:pt x="5093" y="1158"/>
                  </a:lnTo>
                  <a:lnTo>
                    <a:pt x="4714" y="1347"/>
                  </a:lnTo>
                  <a:lnTo>
                    <a:pt x="4377" y="1558"/>
                  </a:lnTo>
                  <a:lnTo>
                    <a:pt x="4020" y="1768"/>
                  </a:lnTo>
                  <a:lnTo>
                    <a:pt x="3704" y="2000"/>
                  </a:lnTo>
                  <a:lnTo>
                    <a:pt x="3388" y="2231"/>
                  </a:lnTo>
                  <a:lnTo>
                    <a:pt x="3094" y="2463"/>
                  </a:lnTo>
                  <a:lnTo>
                    <a:pt x="2820" y="2694"/>
                  </a:lnTo>
                  <a:lnTo>
                    <a:pt x="2568" y="2926"/>
                  </a:lnTo>
                  <a:lnTo>
                    <a:pt x="2336" y="3178"/>
                  </a:lnTo>
                  <a:lnTo>
                    <a:pt x="2105" y="3431"/>
                  </a:lnTo>
                  <a:lnTo>
                    <a:pt x="1873" y="3704"/>
                  </a:lnTo>
                  <a:lnTo>
                    <a:pt x="1663" y="3999"/>
                  </a:lnTo>
                  <a:lnTo>
                    <a:pt x="1452" y="4315"/>
                  </a:lnTo>
                  <a:lnTo>
                    <a:pt x="1263" y="4651"/>
                  </a:lnTo>
                  <a:lnTo>
                    <a:pt x="1074" y="4988"/>
                  </a:lnTo>
                  <a:lnTo>
                    <a:pt x="905" y="5325"/>
                  </a:lnTo>
                  <a:lnTo>
                    <a:pt x="737" y="5682"/>
                  </a:lnTo>
                  <a:lnTo>
                    <a:pt x="590" y="6061"/>
                  </a:lnTo>
                  <a:lnTo>
                    <a:pt x="463" y="6419"/>
                  </a:lnTo>
                  <a:lnTo>
                    <a:pt x="337" y="6798"/>
                  </a:lnTo>
                  <a:lnTo>
                    <a:pt x="232" y="7177"/>
                  </a:lnTo>
                  <a:lnTo>
                    <a:pt x="148" y="7576"/>
                  </a:lnTo>
                  <a:lnTo>
                    <a:pt x="84" y="7955"/>
                  </a:lnTo>
                  <a:lnTo>
                    <a:pt x="42" y="8355"/>
                  </a:lnTo>
                  <a:lnTo>
                    <a:pt x="0" y="8734"/>
                  </a:lnTo>
                  <a:lnTo>
                    <a:pt x="0" y="9113"/>
                  </a:lnTo>
                  <a:lnTo>
                    <a:pt x="0" y="9491"/>
                  </a:lnTo>
                  <a:lnTo>
                    <a:pt x="42" y="9870"/>
                  </a:lnTo>
                  <a:lnTo>
                    <a:pt x="106" y="10249"/>
                  </a:lnTo>
                  <a:lnTo>
                    <a:pt x="169" y="10607"/>
                  </a:lnTo>
                  <a:lnTo>
                    <a:pt x="274" y="10943"/>
                  </a:lnTo>
                  <a:lnTo>
                    <a:pt x="400" y="11301"/>
                  </a:lnTo>
                  <a:lnTo>
                    <a:pt x="568" y="11617"/>
                  </a:lnTo>
                  <a:lnTo>
                    <a:pt x="737" y="11932"/>
                  </a:lnTo>
                  <a:lnTo>
                    <a:pt x="947" y="12227"/>
                  </a:lnTo>
                  <a:lnTo>
                    <a:pt x="1200" y="12522"/>
                  </a:lnTo>
                  <a:lnTo>
                    <a:pt x="1452" y="12795"/>
                  </a:lnTo>
                  <a:lnTo>
                    <a:pt x="1768" y="13027"/>
                  </a:lnTo>
                  <a:lnTo>
                    <a:pt x="2084" y="13258"/>
                  </a:lnTo>
                  <a:lnTo>
                    <a:pt x="2441" y="13468"/>
                  </a:lnTo>
                  <a:lnTo>
                    <a:pt x="2736" y="13616"/>
                  </a:lnTo>
                  <a:lnTo>
                    <a:pt x="3031" y="13742"/>
                  </a:lnTo>
                  <a:lnTo>
                    <a:pt x="3304" y="13847"/>
                  </a:lnTo>
                  <a:lnTo>
                    <a:pt x="3599" y="13931"/>
                  </a:lnTo>
                  <a:lnTo>
                    <a:pt x="3872" y="14016"/>
                  </a:lnTo>
                  <a:lnTo>
                    <a:pt x="4167" y="14079"/>
                  </a:lnTo>
                  <a:lnTo>
                    <a:pt x="4440" y="14121"/>
                  </a:lnTo>
                  <a:lnTo>
                    <a:pt x="4714" y="14142"/>
                  </a:lnTo>
                  <a:lnTo>
                    <a:pt x="5009" y="14163"/>
                  </a:lnTo>
                  <a:lnTo>
                    <a:pt x="5556" y="14163"/>
                  </a:lnTo>
                  <a:lnTo>
                    <a:pt x="5808" y="14142"/>
                  </a:lnTo>
                  <a:lnTo>
                    <a:pt x="6082" y="14100"/>
                  </a:lnTo>
                  <a:lnTo>
                    <a:pt x="6355" y="14058"/>
                  </a:lnTo>
                  <a:lnTo>
                    <a:pt x="6860" y="13910"/>
                  </a:lnTo>
                  <a:lnTo>
                    <a:pt x="7365" y="13742"/>
                  </a:lnTo>
                  <a:lnTo>
                    <a:pt x="7871" y="13511"/>
                  </a:lnTo>
                  <a:lnTo>
                    <a:pt x="8354" y="13258"/>
                  </a:lnTo>
                  <a:lnTo>
                    <a:pt x="8817" y="12942"/>
                  </a:lnTo>
                  <a:lnTo>
                    <a:pt x="9259" y="12606"/>
                  </a:lnTo>
                  <a:lnTo>
                    <a:pt x="9680" y="12248"/>
                  </a:lnTo>
                  <a:lnTo>
                    <a:pt x="10080" y="11848"/>
                  </a:lnTo>
                  <a:lnTo>
                    <a:pt x="10480" y="11406"/>
                  </a:lnTo>
                  <a:lnTo>
                    <a:pt x="10838" y="10964"/>
                  </a:lnTo>
                  <a:lnTo>
                    <a:pt x="11174" y="10501"/>
                  </a:lnTo>
                  <a:lnTo>
                    <a:pt x="11490" y="9996"/>
                  </a:lnTo>
                  <a:lnTo>
                    <a:pt x="11785" y="9491"/>
                  </a:lnTo>
                  <a:lnTo>
                    <a:pt x="12058" y="8965"/>
                  </a:lnTo>
                  <a:lnTo>
                    <a:pt x="12290" y="8439"/>
                  </a:lnTo>
                  <a:lnTo>
                    <a:pt x="12500" y="7892"/>
                  </a:lnTo>
                  <a:lnTo>
                    <a:pt x="12689" y="7366"/>
                  </a:lnTo>
                  <a:lnTo>
                    <a:pt x="12837" y="6819"/>
                  </a:lnTo>
                  <a:lnTo>
                    <a:pt x="12963" y="6272"/>
                  </a:lnTo>
                  <a:lnTo>
                    <a:pt x="13047" y="5725"/>
                  </a:lnTo>
                  <a:lnTo>
                    <a:pt x="13089" y="5177"/>
                  </a:lnTo>
                  <a:lnTo>
                    <a:pt x="13110" y="4651"/>
                  </a:lnTo>
                  <a:lnTo>
                    <a:pt x="13089" y="4125"/>
                  </a:lnTo>
                  <a:lnTo>
                    <a:pt x="13026" y="3620"/>
                  </a:lnTo>
                  <a:lnTo>
                    <a:pt x="12921" y="3136"/>
                  </a:lnTo>
                  <a:lnTo>
                    <a:pt x="12879" y="3136"/>
                  </a:lnTo>
                  <a:lnTo>
                    <a:pt x="12837" y="3115"/>
                  </a:lnTo>
                  <a:lnTo>
                    <a:pt x="12795" y="3073"/>
                  </a:lnTo>
                  <a:lnTo>
                    <a:pt x="12774" y="3031"/>
                  </a:lnTo>
                  <a:lnTo>
                    <a:pt x="12626" y="2547"/>
                  </a:lnTo>
                  <a:lnTo>
                    <a:pt x="12479" y="2126"/>
                  </a:lnTo>
                  <a:lnTo>
                    <a:pt x="12290" y="1747"/>
                  </a:lnTo>
                  <a:lnTo>
                    <a:pt x="12079" y="1411"/>
                  </a:lnTo>
                  <a:lnTo>
                    <a:pt x="11848" y="1116"/>
                  </a:lnTo>
                  <a:lnTo>
                    <a:pt x="11595" y="842"/>
                  </a:lnTo>
                  <a:lnTo>
                    <a:pt x="11322" y="632"/>
                  </a:lnTo>
                  <a:lnTo>
                    <a:pt x="11006" y="443"/>
                  </a:lnTo>
                  <a:lnTo>
                    <a:pt x="10711" y="295"/>
                  </a:lnTo>
                  <a:lnTo>
                    <a:pt x="10375" y="169"/>
                  </a:lnTo>
                  <a:lnTo>
                    <a:pt x="10038" y="85"/>
                  </a:lnTo>
                  <a:lnTo>
                    <a:pt x="9680" y="22"/>
                  </a:lnTo>
                  <a:lnTo>
                    <a:pt x="9322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4" name="Google Shape;7044;p32"/>
            <p:cNvSpPr/>
            <p:nvPr/>
          </p:nvSpPr>
          <p:spPr>
            <a:xfrm>
              <a:off x="4880300" y="-1219900"/>
              <a:ext cx="359875" cy="394050"/>
            </a:xfrm>
            <a:custGeom>
              <a:avLst/>
              <a:gdLst/>
              <a:ahLst/>
              <a:cxnLst/>
              <a:rect l="l" t="t" r="r" b="b"/>
              <a:pathLst>
                <a:path w="14395" h="15762" extrusionOk="0">
                  <a:moveTo>
                    <a:pt x="9996" y="821"/>
                  </a:moveTo>
                  <a:lnTo>
                    <a:pt x="10354" y="842"/>
                  </a:lnTo>
                  <a:lnTo>
                    <a:pt x="10712" y="905"/>
                  </a:lnTo>
                  <a:lnTo>
                    <a:pt x="11049" y="989"/>
                  </a:lnTo>
                  <a:lnTo>
                    <a:pt x="11385" y="1115"/>
                  </a:lnTo>
                  <a:lnTo>
                    <a:pt x="11680" y="1263"/>
                  </a:lnTo>
                  <a:lnTo>
                    <a:pt x="11996" y="1452"/>
                  </a:lnTo>
                  <a:lnTo>
                    <a:pt x="12269" y="1662"/>
                  </a:lnTo>
                  <a:lnTo>
                    <a:pt x="12522" y="1936"/>
                  </a:lnTo>
                  <a:lnTo>
                    <a:pt x="12753" y="2231"/>
                  </a:lnTo>
                  <a:lnTo>
                    <a:pt x="12964" y="2567"/>
                  </a:lnTo>
                  <a:lnTo>
                    <a:pt x="13153" y="2946"/>
                  </a:lnTo>
                  <a:lnTo>
                    <a:pt x="13300" y="3367"/>
                  </a:lnTo>
                  <a:lnTo>
                    <a:pt x="13448" y="3851"/>
                  </a:lnTo>
                  <a:lnTo>
                    <a:pt x="13469" y="3893"/>
                  </a:lnTo>
                  <a:lnTo>
                    <a:pt x="13511" y="3935"/>
                  </a:lnTo>
                  <a:lnTo>
                    <a:pt x="13553" y="3956"/>
                  </a:lnTo>
                  <a:lnTo>
                    <a:pt x="13595" y="3956"/>
                  </a:lnTo>
                  <a:lnTo>
                    <a:pt x="13700" y="4440"/>
                  </a:lnTo>
                  <a:lnTo>
                    <a:pt x="13763" y="4945"/>
                  </a:lnTo>
                  <a:lnTo>
                    <a:pt x="13784" y="5471"/>
                  </a:lnTo>
                  <a:lnTo>
                    <a:pt x="13763" y="5997"/>
                  </a:lnTo>
                  <a:lnTo>
                    <a:pt x="13721" y="6545"/>
                  </a:lnTo>
                  <a:lnTo>
                    <a:pt x="13637" y="7092"/>
                  </a:lnTo>
                  <a:lnTo>
                    <a:pt x="13511" y="7639"/>
                  </a:lnTo>
                  <a:lnTo>
                    <a:pt x="13363" y="8186"/>
                  </a:lnTo>
                  <a:lnTo>
                    <a:pt x="13174" y="8712"/>
                  </a:lnTo>
                  <a:lnTo>
                    <a:pt x="12964" y="9259"/>
                  </a:lnTo>
                  <a:lnTo>
                    <a:pt x="12732" y="9785"/>
                  </a:lnTo>
                  <a:lnTo>
                    <a:pt x="12459" y="10311"/>
                  </a:lnTo>
                  <a:lnTo>
                    <a:pt x="12164" y="10816"/>
                  </a:lnTo>
                  <a:lnTo>
                    <a:pt x="11848" y="11321"/>
                  </a:lnTo>
                  <a:lnTo>
                    <a:pt x="11512" y="11784"/>
                  </a:lnTo>
                  <a:lnTo>
                    <a:pt x="11154" y="12226"/>
                  </a:lnTo>
                  <a:lnTo>
                    <a:pt x="10754" y="12668"/>
                  </a:lnTo>
                  <a:lnTo>
                    <a:pt x="10354" y="13068"/>
                  </a:lnTo>
                  <a:lnTo>
                    <a:pt x="9933" y="13426"/>
                  </a:lnTo>
                  <a:lnTo>
                    <a:pt x="9491" y="13762"/>
                  </a:lnTo>
                  <a:lnTo>
                    <a:pt x="9028" y="14078"/>
                  </a:lnTo>
                  <a:lnTo>
                    <a:pt x="8545" y="14331"/>
                  </a:lnTo>
                  <a:lnTo>
                    <a:pt x="8039" y="14562"/>
                  </a:lnTo>
                  <a:lnTo>
                    <a:pt x="7534" y="14730"/>
                  </a:lnTo>
                  <a:lnTo>
                    <a:pt x="7029" y="14878"/>
                  </a:lnTo>
                  <a:lnTo>
                    <a:pt x="6756" y="14920"/>
                  </a:lnTo>
                  <a:lnTo>
                    <a:pt x="6482" y="14962"/>
                  </a:lnTo>
                  <a:lnTo>
                    <a:pt x="6230" y="14983"/>
                  </a:lnTo>
                  <a:lnTo>
                    <a:pt x="5683" y="14983"/>
                  </a:lnTo>
                  <a:lnTo>
                    <a:pt x="5388" y="14962"/>
                  </a:lnTo>
                  <a:lnTo>
                    <a:pt x="5114" y="14941"/>
                  </a:lnTo>
                  <a:lnTo>
                    <a:pt x="4841" y="14899"/>
                  </a:lnTo>
                  <a:lnTo>
                    <a:pt x="4546" y="14836"/>
                  </a:lnTo>
                  <a:lnTo>
                    <a:pt x="4273" y="14751"/>
                  </a:lnTo>
                  <a:lnTo>
                    <a:pt x="3978" y="14667"/>
                  </a:lnTo>
                  <a:lnTo>
                    <a:pt x="3705" y="14562"/>
                  </a:lnTo>
                  <a:lnTo>
                    <a:pt x="3410" y="14436"/>
                  </a:lnTo>
                  <a:lnTo>
                    <a:pt x="3115" y="14288"/>
                  </a:lnTo>
                  <a:lnTo>
                    <a:pt x="2758" y="14078"/>
                  </a:lnTo>
                  <a:lnTo>
                    <a:pt x="2442" y="13847"/>
                  </a:lnTo>
                  <a:lnTo>
                    <a:pt x="2126" y="13615"/>
                  </a:lnTo>
                  <a:lnTo>
                    <a:pt x="1874" y="13342"/>
                  </a:lnTo>
                  <a:lnTo>
                    <a:pt x="1621" y="13047"/>
                  </a:lnTo>
                  <a:lnTo>
                    <a:pt x="1411" y="12752"/>
                  </a:lnTo>
                  <a:lnTo>
                    <a:pt x="1242" y="12437"/>
                  </a:lnTo>
                  <a:lnTo>
                    <a:pt x="1074" y="12121"/>
                  </a:lnTo>
                  <a:lnTo>
                    <a:pt x="948" y="11763"/>
                  </a:lnTo>
                  <a:lnTo>
                    <a:pt x="843" y="11427"/>
                  </a:lnTo>
                  <a:lnTo>
                    <a:pt x="780" y="11069"/>
                  </a:lnTo>
                  <a:lnTo>
                    <a:pt x="716" y="10690"/>
                  </a:lnTo>
                  <a:lnTo>
                    <a:pt x="674" y="10311"/>
                  </a:lnTo>
                  <a:lnTo>
                    <a:pt x="674" y="9933"/>
                  </a:lnTo>
                  <a:lnTo>
                    <a:pt x="674" y="9554"/>
                  </a:lnTo>
                  <a:lnTo>
                    <a:pt x="716" y="9175"/>
                  </a:lnTo>
                  <a:lnTo>
                    <a:pt x="758" y="8775"/>
                  </a:lnTo>
                  <a:lnTo>
                    <a:pt x="822" y="8396"/>
                  </a:lnTo>
                  <a:lnTo>
                    <a:pt x="906" y="7997"/>
                  </a:lnTo>
                  <a:lnTo>
                    <a:pt x="1011" y="7618"/>
                  </a:lnTo>
                  <a:lnTo>
                    <a:pt x="1137" y="7239"/>
                  </a:lnTo>
                  <a:lnTo>
                    <a:pt x="1264" y="6881"/>
                  </a:lnTo>
                  <a:lnTo>
                    <a:pt x="1411" y="6502"/>
                  </a:lnTo>
                  <a:lnTo>
                    <a:pt x="1579" y="6145"/>
                  </a:lnTo>
                  <a:lnTo>
                    <a:pt x="1748" y="5808"/>
                  </a:lnTo>
                  <a:lnTo>
                    <a:pt x="1937" y="5471"/>
                  </a:lnTo>
                  <a:lnTo>
                    <a:pt x="2126" y="5135"/>
                  </a:lnTo>
                  <a:lnTo>
                    <a:pt x="2337" y="4819"/>
                  </a:lnTo>
                  <a:lnTo>
                    <a:pt x="2547" y="4524"/>
                  </a:lnTo>
                  <a:lnTo>
                    <a:pt x="2779" y="4251"/>
                  </a:lnTo>
                  <a:lnTo>
                    <a:pt x="3010" y="3998"/>
                  </a:lnTo>
                  <a:lnTo>
                    <a:pt x="3242" y="3746"/>
                  </a:lnTo>
                  <a:lnTo>
                    <a:pt x="3494" y="3514"/>
                  </a:lnTo>
                  <a:lnTo>
                    <a:pt x="3768" y="3283"/>
                  </a:lnTo>
                  <a:lnTo>
                    <a:pt x="4062" y="3051"/>
                  </a:lnTo>
                  <a:lnTo>
                    <a:pt x="4378" y="2820"/>
                  </a:lnTo>
                  <a:lnTo>
                    <a:pt x="4694" y="2588"/>
                  </a:lnTo>
                  <a:lnTo>
                    <a:pt x="5051" y="2378"/>
                  </a:lnTo>
                  <a:lnTo>
                    <a:pt x="5388" y="2167"/>
                  </a:lnTo>
                  <a:lnTo>
                    <a:pt x="5767" y="1978"/>
                  </a:lnTo>
                  <a:lnTo>
                    <a:pt x="6125" y="1789"/>
                  </a:lnTo>
                  <a:lnTo>
                    <a:pt x="6503" y="1599"/>
                  </a:lnTo>
                  <a:lnTo>
                    <a:pt x="6903" y="1452"/>
                  </a:lnTo>
                  <a:lnTo>
                    <a:pt x="7282" y="1305"/>
                  </a:lnTo>
                  <a:lnTo>
                    <a:pt x="7682" y="1157"/>
                  </a:lnTo>
                  <a:lnTo>
                    <a:pt x="8061" y="1052"/>
                  </a:lnTo>
                  <a:lnTo>
                    <a:pt x="8460" y="968"/>
                  </a:lnTo>
                  <a:lnTo>
                    <a:pt x="8860" y="884"/>
                  </a:lnTo>
                  <a:lnTo>
                    <a:pt x="9239" y="842"/>
                  </a:lnTo>
                  <a:lnTo>
                    <a:pt x="9618" y="821"/>
                  </a:lnTo>
                  <a:close/>
                  <a:moveTo>
                    <a:pt x="9176" y="0"/>
                  </a:moveTo>
                  <a:lnTo>
                    <a:pt x="8734" y="63"/>
                  </a:lnTo>
                  <a:lnTo>
                    <a:pt x="8313" y="147"/>
                  </a:lnTo>
                  <a:lnTo>
                    <a:pt x="7871" y="274"/>
                  </a:lnTo>
                  <a:lnTo>
                    <a:pt x="7429" y="442"/>
                  </a:lnTo>
                  <a:lnTo>
                    <a:pt x="7008" y="610"/>
                  </a:lnTo>
                  <a:lnTo>
                    <a:pt x="6587" y="821"/>
                  </a:lnTo>
                  <a:lnTo>
                    <a:pt x="6167" y="1031"/>
                  </a:lnTo>
                  <a:lnTo>
                    <a:pt x="5367" y="1473"/>
                  </a:lnTo>
                  <a:lnTo>
                    <a:pt x="4609" y="1936"/>
                  </a:lnTo>
                  <a:lnTo>
                    <a:pt x="3936" y="2357"/>
                  </a:lnTo>
                  <a:lnTo>
                    <a:pt x="3578" y="2609"/>
                  </a:lnTo>
                  <a:lnTo>
                    <a:pt x="3221" y="2883"/>
                  </a:lnTo>
                  <a:lnTo>
                    <a:pt x="2884" y="3157"/>
                  </a:lnTo>
                  <a:lnTo>
                    <a:pt x="2568" y="3472"/>
                  </a:lnTo>
                  <a:lnTo>
                    <a:pt x="2253" y="3788"/>
                  </a:lnTo>
                  <a:lnTo>
                    <a:pt x="1979" y="4125"/>
                  </a:lnTo>
                  <a:lnTo>
                    <a:pt x="1705" y="4482"/>
                  </a:lnTo>
                  <a:lnTo>
                    <a:pt x="1453" y="4861"/>
                  </a:lnTo>
                  <a:lnTo>
                    <a:pt x="1221" y="5240"/>
                  </a:lnTo>
                  <a:lnTo>
                    <a:pt x="990" y="5640"/>
                  </a:lnTo>
                  <a:lnTo>
                    <a:pt x="801" y="6039"/>
                  </a:lnTo>
                  <a:lnTo>
                    <a:pt x="632" y="6439"/>
                  </a:lnTo>
                  <a:lnTo>
                    <a:pt x="464" y="6860"/>
                  </a:lnTo>
                  <a:lnTo>
                    <a:pt x="338" y="7281"/>
                  </a:lnTo>
                  <a:lnTo>
                    <a:pt x="211" y="7723"/>
                  </a:lnTo>
                  <a:lnTo>
                    <a:pt x="127" y="8165"/>
                  </a:lnTo>
                  <a:lnTo>
                    <a:pt x="64" y="8586"/>
                  </a:lnTo>
                  <a:lnTo>
                    <a:pt x="22" y="9028"/>
                  </a:lnTo>
                  <a:lnTo>
                    <a:pt x="1" y="9470"/>
                  </a:lnTo>
                  <a:lnTo>
                    <a:pt x="22" y="9911"/>
                  </a:lnTo>
                  <a:lnTo>
                    <a:pt x="43" y="10332"/>
                  </a:lnTo>
                  <a:lnTo>
                    <a:pt x="106" y="10753"/>
                  </a:lnTo>
                  <a:lnTo>
                    <a:pt x="190" y="11195"/>
                  </a:lnTo>
                  <a:lnTo>
                    <a:pt x="296" y="11595"/>
                  </a:lnTo>
                  <a:lnTo>
                    <a:pt x="443" y="12016"/>
                  </a:lnTo>
                  <a:lnTo>
                    <a:pt x="611" y="12416"/>
                  </a:lnTo>
                  <a:lnTo>
                    <a:pt x="801" y="12794"/>
                  </a:lnTo>
                  <a:lnTo>
                    <a:pt x="1032" y="13173"/>
                  </a:lnTo>
                  <a:lnTo>
                    <a:pt x="1306" y="13531"/>
                  </a:lnTo>
                  <a:lnTo>
                    <a:pt x="1579" y="13889"/>
                  </a:lnTo>
                  <a:lnTo>
                    <a:pt x="1916" y="14225"/>
                  </a:lnTo>
                  <a:lnTo>
                    <a:pt x="2253" y="14541"/>
                  </a:lnTo>
                  <a:lnTo>
                    <a:pt x="2589" y="14794"/>
                  </a:lnTo>
                  <a:lnTo>
                    <a:pt x="2926" y="15025"/>
                  </a:lnTo>
                  <a:lnTo>
                    <a:pt x="3284" y="15214"/>
                  </a:lnTo>
                  <a:lnTo>
                    <a:pt x="3620" y="15383"/>
                  </a:lnTo>
                  <a:lnTo>
                    <a:pt x="3978" y="15509"/>
                  </a:lnTo>
                  <a:lnTo>
                    <a:pt x="4336" y="15614"/>
                  </a:lnTo>
                  <a:lnTo>
                    <a:pt x="4694" y="15677"/>
                  </a:lnTo>
                  <a:lnTo>
                    <a:pt x="5051" y="15740"/>
                  </a:lnTo>
                  <a:lnTo>
                    <a:pt x="5409" y="15762"/>
                  </a:lnTo>
                  <a:lnTo>
                    <a:pt x="5767" y="15740"/>
                  </a:lnTo>
                  <a:lnTo>
                    <a:pt x="6125" y="15719"/>
                  </a:lnTo>
                  <a:lnTo>
                    <a:pt x="6482" y="15677"/>
                  </a:lnTo>
                  <a:lnTo>
                    <a:pt x="6840" y="15593"/>
                  </a:lnTo>
                  <a:lnTo>
                    <a:pt x="7198" y="15509"/>
                  </a:lnTo>
                  <a:lnTo>
                    <a:pt x="7555" y="15404"/>
                  </a:lnTo>
                  <a:lnTo>
                    <a:pt x="7892" y="15256"/>
                  </a:lnTo>
                  <a:lnTo>
                    <a:pt x="8250" y="15109"/>
                  </a:lnTo>
                  <a:lnTo>
                    <a:pt x="8587" y="14962"/>
                  </a:lnTo>
                  <a:lnTo>
                    <a:pt x="8923" y="14772"/>
                  </a:lnTo>
                  <a:lnTo>
                    <a:pt x="9260" y="14583"/>
                  </a:lnTo>
                  <a:lnTo>
                    <a:pt x="9597" y="14373"/>
                  </a:lnTo>
                  <a:lnTo>
                    <a:pt x="9912" y="14162"/>
                  </a:lnTo>
                  <a:lnTo>
                    <a:pt x="10523" y="13699"/>
                  </a:lnTo>
                  <a:lnTo>
                    <a:pt x="11112" y="13194"/>
                  </a:lnTo>
                  <a:lnTo>
                    <a:pt x="11638" y="12689"/>
                  </a:lnTo>
                  <a:lnTo>
                    <a:pt x="12143" y="12142"/>
                  </a:lnTo>
                  <a:lnTo>
                    <a:pt x="12585" y="11595"/>
                  </a:lnTo>
                  <a:lnTo>
                    <a:pt x="12879" y="11216"/>
                  </a:lnTo>
                  <a:lnTo>
                    <a:pt x="13132" y="10816"/>
                  </a:lnTo>
                  <a:lnTo>
                    <a:pt x="13363" y="10395"/>
                  </a:lnTo>
                  <a:lnTo>
                    <a:pt x="13574" y="9996"/>
                  </a:lnTo>
                  <a:lnTo>
                    <a:pt x="13742" y="9575"/>
                  </a:lnTo>
                  <a:lnTo>
                    <a:pt x="13911" y="9133"/>
                  </a:lnTo>
                  <a:lnTo>
                    <a:pt x="14037" y="8691"/>
                  </a:lnTo>
                  <a:lnTo>
                    <a:pt x="14163" y="8249"/>
                  </a:lnTo>
                  <a:lnTo>
                    <a:pt x="14247" y="7807"/>
                  </a:lnTo>
                  <a:lnTo>
                    <a:pt x="14310" y="7365"/>
                  </a:lnTo>
                  <a:lnTo>
                    <a:pt x="14352" y="6902"/>
                  </a:lnTo>
                  <a:lnTo>
                    <a:pt x="14374" y="6439"/>
                  </a:lnTo>
                  <a:lnTo>
                    <a:pt x="14395" y="5976"/>
                  </a:lnTo>
                  <a:lnTo>
                    <a:pt x="14374" y="5513"/>
                  </a:lnTo>
                  <a:lnTo>
                    <a:pt x="14331" y="5050"/>
                  </a:lnTo>
                  <a:lnTo>
                    <a:pt x="14289" y="4587"/>
                  </a:lnTo>
                  <a:lnTo>
                    <a:pt x="14247" y="4335"/>
                  </a:lnTo>
                  <a:lnTo>
                    <a:pt x="14184" y="4103"/>
                  </a:lnTo>
                  <a:lnTo>
                    <a:pt x="14121" y="3872"/>
                  </a:lnTo>
                  <a:lnTo>
                    <a:pt x="14037" y="3641"/>
                  </a:lnTo>
                  <a:lnTo>
                    <a:pt x="13826" y="3157"/>
                  </a:lnTo>
                  <a:lnTo>
                    <a:pt x="13574" y="2694"/>
                  </a:lnTo>
                  <a:lnTo>
                    <a:pt x="13469" y="2441"/>
                  </a:lnTo>
                  <a:lnTo>
                    <a:pt x="13342" y="2210"/>
                  </a:lnTo>
                  <a:lnTo>
                    <a:pt x="13216" y="1999"/>
                  </a:lnTo>
                  <a:lnTo>
                    <a:pt x="13069" y="1789"/>
                  </a:lnTo>
                  <a:lnTo>
                    <a:pt x="12900" y="1599"/>
                  </a:lnTo>
                  <a:lnTo>
                    <a:pt x="12732" y="1410"/>
                  </a:lnTo>
                  <a:lnTo>
                    <a:pt x="12543" y="1221"/>
                  </a:lnTo>
                  <a:lnTo>
                    <a:pt x="12332" y="1052"/>
                  </a:lnTo>
                  <a:lnTo>
                    <a:pt x="12122" y="905"/>
                  </a:lnTo>
                  <a:lnTo>
                    <a:pt x="11890" y="758"/>
                  </a:lnTo>
                  <a:lnTo>
                    <a:pt x="11659" y="631"/>
                  </a:lnTo>
                  <a:lnTo>
                    <a:pt x="11427" y="505"/>
                  </a:lnTo>
                  <a:lnTo>
                    <a:pt x="10943" y="295"/>
                  </a:lnTo>
                  <a:lnTo>
                    <a:pt x="10417" y="126"/>
                  </a:lnTo>
                  <a:lnTo>
                    <a:pt x="10207" y="63"/>
                  </a:lnTo>
                  <a:lnTo>
                    <a:pt x="10018" y="21"/>
                  </a:lnTo>
                  <a:lnTo>
                    <a:pt x="980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5" name="Google Shape;7045;p32"/>
            <p:cNvSpPr/>
            <p:nvPr/>
          </p:nvSpPr>
          <p:spPr>
            <a:xfrm>
              <a:off x="4737750" y="-1327225"/>
              <a:ext cx="230975" cy="268325"/>
            </a:xfrm>
            <a:custGeom>
              <a:avLst/>
              <a:gdLst/>
              <a:ahLst/>
              <a:cxnLst/>
              <a:rect l="l" t="t" r="r" b="b"/>
              <a:pathLst>
                <a:path w="9239" h="10733" extrusionOk="0">
                  <a:moveTo>
                    <a:pt x="4630" y="0"/>
                  </a:moveTo>
                  <a:lnTo>
                    <a:pt x="4356" y="21"/>
                  </a:lnTo>
                  <a:lnTo>
                    <a:pt x="4062" y="42"/>
                  </a:lnTo>
                  <a:lnTo>
                    <a:pt x="3788" y="84"/>
                  </a:lnTo>
                  <a:lnTo>
                    <a:pt x="3514" y="169"/>
                  </a:lnTo>
                  <a:lnTo>
                    <a:pt x="3241" y="253"/>
                  </a:lnTo>
                  <a:lnTo>
                    <a:pt x="2988" y="358"/>
                  </a:lnTo>
                  <a:lnTo>
                    <a:pt x="2715" y="505"/>
                  </a:lnTo>
                  <a:lnTo>
                    <a:pt x="2525" y="631"/>
                  </a:lnTo>
                  <a:lnTo>
                    <a:pt x="2315" y="779"/>
                  </a:lnTo>
                  <a:lnTo>
                    <a:pt x="2126" y="926"/>
                  </a:lnTo>
                  <a:lnTo>
                    <a:pt x="1957" y="1094"/>
                  </a:lnTo>
                  <a:lnTo>
                    <a:pt x="1789" y="1263"/>
                  </a:lnTo>
                  <a:lnTo>
                    <a:pt x="1642" y="1431"/>
                  </a:lnTo>
                  <a:lnTo>
                    <a:pt x="1347" y="1831"/>
                  </a:lnTo>
                  <a:lnTo>
                    <a:pt x="1073" y="2252"/>
                  </a:lnTo>
                  <a:lnTo>
                    <a:pt x="863" y="2673"/>
                  </a:lnTo>
                  <a:lnTo>
                    <a:pt x="653" y="3136"/>
                  </a:lnTo>
                  <a:lnTo>
                    <a:pt x="505" y="3578"/>
                  </a:lnTo>
                  <a:lnTo>
                    <a:pt x="358" y="4083"/>
                  </a:lnTo>
                  <a:lnTo>
                    <a:pt x="211" y="4588"/>
                  </a:lnTo>
                  <a:lnTo>
                    <a:pt x="126" y="5093"/>
                  </a:lnTo>
                  <a:lnTo>
                    <a:pt x="42" y="5619"/>
                  </a:lnTo>
                  <a:lnTo>
                    <a:pt x="0" y="6145"/>
                  </a:lnTo>
                  <a:lnTo>
                    <a:pt x="0" y="6650"/>
                  </a:lnTo>
                  <a:lnTo>
                    <a:pt x="21" y="7134"/>
                  </a:lnTo>
                  <a:lnTo>
                    <a:pt x="105" y="7618"/>
                  </a:lnTo>
                  <a:lnTo>
                    <a:pt x="169" y="7870"/>
                  </a:lnTo>
                  <a:lnTo>
                    <a:pt x="232" y="8102"/>
                  </a:lnTo>
                  <a:lnTo>
                    <a:pt x="316" y="8312"/>
                  </a:lnTo>
                  <a:lnTo>
                    <a:pt x="400" y="8523"/>
                  </a:lnTo>
                  <a:lnTo>
                    <a:pt x="505" y="8733"/>
                  </a:lnTo>
                  <a:lnTo>
                    <a:pt x="631" y="8944"/>
                  </a:lnTo>
                  <a:lnTo>
                    <a:pt x="758" y="9133"/>
                  </a:lnTo>
                  <a:lnTo>
                    <a:pt x="905" y="9322"/>
                  </a:lnTo>
                  <a:lnTo>
                    <a:pt x="1073" y="9512"/>
                  </a:lnTo>
                  <a:lnTo>
                    <a:pt x="1263" y="9680"/>
                  </a:lnTo>
                  <a:lnTo>
                    <a:pt x="1452" y="9827"/>
                  </a:lnTo>
                  <a:lnTo>
                    <a:pt x="1663" y="9975"/>
                  </a:lnTo>
                  <a:lnTo>
                    <a:pt x="1894" y="10122"/>
                  </a:lnTo>
                  <a:lnTo>
                    <a:pt x="2147" y="10248"/>
                  </a:lnTo>
                  <a:lnTo>
                    <a:pt x="2399" y="10354"/>
                  </a:lnTo>
                  <a:lnTo>
                    <a:pt x="2694" y="10459"/>
                  </a:lnTo>
                  <a:lnTo>
                    <a:pt x="2778" y="10501"/>
                  </a:lnTo>
                  <a:lnTo>
                    <a:pt x="2862" y="10564"/>
                  </a:lnTo>
                  <a:lnTo>
                    <a:pt x="3283" y="10648"/>
                  </a:lnTo>
                  <a:lnTo>
                    <a:pt x="3704" y="10732"/>
                  </a:lnTo>
                  <a:lnTo>
                    <a:pt x="4062" y="10227"/>
                  </a:lnTo>
                  <a:lnTo>
                    <a:pt x="4440" y="9743"/>
                  </a:lnTo>
                  <a:lnTo>
                    <a:pt x="4230" y="9196"/>
                  </a:lnTo>
                  <a:lnTo>
                    <a:pt x="4040" y="8670"/>
                  </a:lnTo>
                  <a:lnTo>
                    <a:pt x="3914" y="8144"/>
                  </a:lnTo>
                  <a:lnTo>
                    <a:pt x="3872" y="7870"/>
                  </a:lnTo>
                  <a:lnTo>
                    <a:pt x="3851" y="7618"/>
                  </a:lnTo>
                  <a:lnTo>
                    <a:pt x="3830" y="7344"/>
                  </a:lnTo>
                  <a:lnTo>
                    <a:pt x="3830" y="7092"/>
                  </a:lnTo>
                  <a:lnTo>
                    <a:pt x="3851" y="6818"/>
                  </a:lnTo>
                  <a:lnTo>
                    <a:pt x="3893" y="6545"/>
                  </a:lnTo>
                  <a:lnTo>
                    <a:pt x="3935" y="6271"/>
                  </a:lnTo>
                  <a:lnTo>
                    <a:pt x="3998" y="5998"/>
                  </a:lnTo>
                  <a:lnTo>
                    <a:pt x="4083" y="5703"/>
                  </a:lnTo>
                  <a:lnTo>
                    <a:pt x="4188" y="5408"/>
                  </a:lnTo>
                  <a:lnTo>
                    <a:pt x="4398" y="4945"/>
                  </a:lnTo>
                  <a:lnTo>
                    <a:pt x="4524" y="4693"/>
                  </a:lnTo>
                  <a:lnTo>
                    <a:pt x="4651" y="4419"/>
                  </a:lnTo>
                  <a:lnTo>
                    <a:pt x="4798" y="4188"/>
                  </a:lnTo>
                  <a:lnTo>
                    <a:pt x="4966" y="3935"/>
                  </a:lnTo>
                  <a:lnTo>
                    <a:pt x="5156" y="3725"/>
                  </a:lnTo>
                  <a:lnTo>
                    <a:pt x="5366" y="3514"/>
                  </a:lnTo>
                  <a:lnTo>
                    <a:pt x="5366" y="3514"/>
                  </a:lnTo>
                  <a:lnTo>
                    <a:pt x="5093" y="3557"/>
                  </a:lnTo>
                  <a:lnTo>
                    <a:pt x="4840" y="3620"/>
                  </a:lnTo>
                  <a:lnTo>
                    <a:pt x="4609" y="3704"/>
                  </a:lnTo>
                  <a:lnTo>
                    <a:pt x="4356" y="3809"/>
                  </a:lnTo>
                  <a:lnTo>
                    <a:pt x="4125" y="3935"/>
                  </a:lnTo>
                  <a:lnTo>
                    <a:pt x="3914" y="4062"/>
                  </a:lnTo>
                  <a:lnTo>
                    <a:pt x="3556" y="4293"/>
                  </a:lnTo>
                  <a:lnTo>
                    <a:pt x="3346" y="4440"/>
                  </a:lnTo>
                  <a:lnTo>
                    <a:pt x="3157" y="4630"/>
                  </a:lnTo>
                  <a:lnTo>
                    <a:pt x="2967" y="4819"/>
                  </a:lnTo>
                  <a:lnTo>
                    <a:pt x="2904" y="4924"/>
                  </a:lnTo>
                  <a:lnTo>
                    <a:pt x="2841" y="5009"/>
                  </a:lnTo>
                  <a:lnTo>
                    <a:pt x="2820" y="5114"/>
                  </a:lnTo>
                  <a:lnTo>
                    <a:pt x="2799" y="5219"/>
                  </a:lnTo>
                  <a:lnTo>
                    <a:pt x="2799" y="5324"/>
                  </a:lnTo>
                  <a:lnTo>
                    <a:pt x="2841" y="5408"/>
                  </a:lnTo>
                  <a:lnTo>
                    <a:pt x="2841" y="5450"/>
                  </a:lnTo>
                  <a:lnTo>
                    <a:pt x="2820" y="5493"/>
                  </a:lnTo>
                  <a:lnTo>
                    <a:pt x="2799" y="5493"/>
                  </a:lnTo>
                  <a:lnTo>
                    <a:pt x="2757" y="5471"/>
                  </a:lnTo>
                  <a:lnTo>
                    <a:pt x="2652" y="5366"/>
                  </a:lnTo>
                  <a:lnTo>
                    <a:pt x="2588" y="5240"/>
                  </a:lnTo>
                  <a:lnTo>
                    <a:pt x="2546" y="5135"/>
                  </a:lnTo>
                  <a:lnTo>
                    <a:pt x="2504" y="5009"/>
                  </a:lnTo>
                  <a:lnTo>
                    <a:pt x="2504" y="4882"/>
                  </a:lnTo>
                  <a:lnTo>
                    <a:pt x="2525" y="4756"/>
                  </a:lnTo>
                  <a:lnTo>
                    <a:pt x="2567" y="4630"/>
                  </a:lnTo>
                  <a:lnTo>
                    <a:pt x="2610" y="4503"/>
                  </a:lnTo>
                  <a:lnTo>
                    <a:pt x="2757" y="4272"/>
                  </a:lnTo>
                  <a:lnTo>
                    <a:pt x="2925" y="4041"/>
                  </a:lnTo>
                  <a:lnTo>
                    <a:pt x="3136" y="3851"/>
                  </a:lnTo>
                  <a:lnTo>
                    <a:pt x="3325" y="3683"/>
                  </a:lnTo>
                  <a:lnTo>
                    <a:pt x="3535" y="3514"/>
                  </a:lnTo>
                  <a:lnTo>
                    <a:pt x="3809" y="3304"/>
                  </a:lnTo>
                  <a:lnTo>
                    <a:pt x="4125" y="3115"/>
                  </a:lnTo>
                  <a:lnTo>
                    <a:pt x="4461" y="2946"/>
                  </a:lnTo>
                  <a:lnTo>
                    <a:pt x="4461" y="2946"/>
                  </a:lnTo>
                  <a:lnTo>
                    <a:pt x="4146" y="2967"/>
                  </a:lnTo>
                  <a:lnTo>
                    <a:pt x="3851" y="3030"/>
                  </a:lnTo>
                  <a:lnTo>
                    <a:pt x="3535" y="3136"/>
                  </a:lnTo>
                  <a:lnTo>
                    <a:pt x="3241" y="3241"/>
                  </a:lnTo>
                  <a:lnTo>
                    <a:pt x="2967" y="3388"/>
                  </a:lnTo>
                  <a:lnTo>
                    <a:pt x="2673" y="3578"/>
                  </a:lnTo>
                  <a:lnTo>
                    <a:pt x="2399" y="3767"/>
                  </a:lnTo>
                  <a:lnTo>
                    <a:pt x="2126" y="3977"/>
                  </a:lnTo>
                  <a:lnTo>
                    <a:pt x="2062" y="4019"/>
                  </a:lnTo>
                  <a:lnTo>
                    <a:pt x="1957" y="4019"/>
                  </a:lnTo>
                  <a:lnTo>
                    <a:pt x="1894" y="3998"/>
                  </a:lnTo>
                  <a:lnTo>
                    <a:pt x="1852" y="3956"/>
                  </a:lnTo>
                  <a:lnTo>
                    <a:pt x="1831" y="3893"/>
                  </a:lnTo>
                  <a:lnTo>
                    <a:pt x="1831" y="3830"/>
                  </a:lnTo>
                  <a:lnTo>
                    <a:pt x="1852" y="3767"/>
                  </a:lnTo>
                  <a:lnTo>
                    <a:pt x="2041" y="3514"/>
                  </a:lnTo>
                  <a:lnTo>
                    <a:pt x="2231" y="3283"/>
                  </a:lnTo>
                  <a:lnTo>
                    <a:pt x="2462" y="3051"/>
                  </a:lnTo>
                  <a:lnTo>
                    <a:pt x="2694" y="2862"/>
                  </a:lnTo>
                  <a:lnTo>
                    <a:pt x="2946" y="2673"/>
                  </a:lnTo>
                  <a:lnTo>
                    <a:pt x="3220" y="2504"/>
                  </a:lnTo>
                  <a:lnTo>
                    <a:pt x="3493" y="2378"/>
                  </a:lnTo>
                  <a:lnTo>
                    <a:pt x="3767" y="2252"/>
                  </a:lnTo>
                  <a:lnTo>
                    <a:pt x="4062" y="2168"/>
                  </a:lnTo>
                  <a:lnTo>
                    <a:pt x="4356" y="2105"/>
                  </a:lnTo>
                  <a:lnTo>
                    <a:pt x="4672" y="2083"/>
                  </a:lnTo>
                  <a:lnTo>
                    <a:pt x="4966" y="2083"/>
                  </a:lnTo>
                  <a:lnTo>
                    <a:pt x="5282" y="2105"/>
                  </a:lnTo>
                  <a:lnTo>
                    <a:pt x="5598" y="2168"/>
                  </a:lnTo>
                  <a:lnTo>
                    <a:pt x="5892" y="2273"/>
                  </a:lnTo>
                  <a:lnTo>
                    <a:pt x="6187" y="2399"/>
                  </a:lnTo>
                  <a:lnTo>
                    <a:pt x="6524" y="2589"/>
                  </a:lnTo>
                  <a:lnTo>
                    <a:pt x="6902" y="2841"/>
                  </a:lnTo>
                  <a:lnTo>
                    <a:pt x="7323" y="3157"/>
                  </a:lnTo>
                  <a:lnTo>
                    <a:pt x="7702" y="3493"/>
                  </a:lnTo>
                  <a:lnTo>
                    <a:pt x="7891" y="3683"/>
                  </a:lnTo>
                  <a:lnTo>
                    <a:pt x="8060" y="3872"/>
                  </a:lnTo>
                  <a:lnTo>
                    <a:pt x="8207" y="4062"/>
                  </a:lnTo>
                  <a:lnTo>
                    <a:pt x="8354" y="4272"/>
                  </a:lnTo>
                  <a:lnTo>
                    <a:pt x="8460" y="4461"/>
                  </a:lnTo>
                  <a:lnTo>
                    <a:pt x="8544" y="4672"/>
                  </a:lnTo>
                  <a:lnTo>
                    <a:pt x="8586" y="4882"/>
                  </a:lnTo>
                  <a:lnTo>
                    <a:pt x="8607" y="5093"/>
                  </a:lnTo>
                  <a:lnTo>
                    <a:pt x="9238" y="4482"/>
                  </a:lnTo>
                  <a:lnTo>
                    <a:pt x="9238" y="4188"/>
                  </a:lnTo>
                  <a:lnTo>
                    <a:pt x="9217" y="3914"/>
                  </a:lnTo>
                  <a:lnTo>
                    <a:pt x="9175" y="3620"/>
                  </a:lnTo>
                  <a:lnTo>
                    <a:pt x="9112" y="3346"/>
                  </a:lnTo>
                  <a:lnTo>
                    <a:pt x="9028" y="3094"/>
                  </a:lnTo>
                  <a:lnTo>
                    <a:pt x="8923" y="2820"/>
                  </a:lnTo>
                  <a:lnTo>
                    <a:pt x="8796" y="2567"/>
                  </a:lnTo>
                  <a:lnTo>
                    <a:pt x="8649" y="2336"/>
                  </a:lnTo>
                  <a:lnTo>
                    <a:pt x="8502" y="2105"/>
                  </a:lnTo>
                  <a:lnTo>
                    <a:pt x="8333" y="1873"/>
                  </a:lnTo>
                  <a:lnTo>
                    <a:pt x="8144" y="1642"/>
                  </a:lnTo>
                  <a:lnTo>
                    <a:pt x="7955" y="1452"/>
                  </a:lnTo>
                  <a:lnTo>
                    <a:pt x="7744" y="1242"/>
                  </a:lnTo>
                  <a:lnTo>
                    <a:pt x="7513" y="1073"/>
                  </a:lnTo>
                  <a:lnTo>
                    <a:pt x="7281" y="905"/>
                  </a:lnTo>
                  <a:lnTo>
                    <a:pt x="7050" y="737"/>
                  </a:lnTo>
                  <a:lnTo>
                    <a:pt x="6797" y="589"/>
                  </a:lnTo>
                  <a:lnTo>
                    <a:pt x="6545" y="463"/>
                  </a:lnTo>
                  <a:lnTo>
                    <a:pt x="6292" y="358"/>
                  </a:lnTo>
                  <a:lnTo>
                    <a:pt x="6019" y="253"/>
                  </a:lnTo>
                  <a:lnTo>
                    <a:pt x="5745" y="169"/>
                  </a:lnTo>
                  <a:lnTo>
                    <a:pt x="5471" y="105"/>
                  </a:lnTo>
                  <a:lnTo>
                    <a:pt x="5198" y="42"/>
                  </a:lnTo>
                  <a:lnTo>
                    <a:pt x="4903" y="21"/>
                  </a:lnTo>
                  <a:lnTo>
                    <a:pt x="463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6" name="Google Shape;7046;p32"/>
            <p:cNvSpPr/>
            <p:nvPr/>
          </p:nvSpPr>
          <p:spPr>
            <a:xfrm>
              <a:off x="4849800" y="-1234125"/>
              <a:ext cx="94200" cy="142600"/>
            </a:xfrm>
            <a:custGeom>
              <a:avLst/>
              <a:gdLst/>
              <a:ahLst/>
              <a:cxnLst/>
              <a:rect l="l" t="t" r="r" b="b"/>
              <a:pathLst>
                <a:path w="3768" h="5704" extrusionOk="0">
                  <a:moveTo>
                    <a:pt x="2210" y="1"/>
                  </a:moveTo>
                  <a:lnTo>
                    <a:pt x="2000" y="106"/>
                  </a:lnTo>
                  <a:lnTo>
                    <a:pt x="1810" y="253"/>
                  </a:lnTo>
                  <a:lnTo>
                    <a:pt x="1642" y="380"/>
                  </a:lnTo>
                  <a:lnTo>
                    <a:pt x="1473" y="527"/>
                  </a:lnTo>
                  <a:lnTo>
                    <a:pt x="1305" y="674"/>
                  </a:lnTo>
                  <a:lnTo>
                    <a:pt x="1179" y="822"/>
                  </a:lnTo>
                  <a:lnTo>
                    <a:pt x="905" y="1158"/>
                  </a:lnTo>
                  <a:lnTo>
                    <a:pt x="695" y="1516"/>
                  </a:lnTo>
                  <a:lnTo>
                    <a:pt x="484" y="1895"/>
                  </a:lnTo>
                  <a:lnTo>
                    <a:pt x="295" y="2316"/>
                  </a:lnTo>
                  <a:lnTo>
                    <a:pt x="127" y="2779"/>
                  </a:lnTo>
                  <a:lnTo>
                    <a:pt x="85" y="2968"/>
                  </a:lnTo>
                  <a:lnTo>
                    <a:pt x="21" y="3157"/>
                  </a:lnTo>
                  <a:lnTo>
                    <a:pt x="0" y="3347"/>
                  </a:lnTo>
                  <a:lnTo>
                    <a:pt x="0" y="3536"/>
                  </a:lnTo>
                  <a:lnTo>
                    <a:pt x="0" y="3894"/>
                  </a:lnTo>
                  <a:lnTo>
                    <a:pt x="42" y="4273"/>
                  </a:lnTo>
                  <a:lnTo>
                    <a:pt x="148" y="4988"/>
                  </a:lnTo>
                  <a:lnTo>
                    <a:pt x="190" y="5346"/>
                  </a:lnTo>
                  <a:lnTo>
                    <a:pt x="190" y="5704"/>
                  </a:lnTo>
                  <a:lnTo>
                    <a:pt x="1053" y="4672"/>
                  </a:lnTo>
                  <a:lnTo>
                    <a:pt x="1936" y="3662"/>
                  </a:lnTo>
                  <a:lnTo>
                    <a:pt x="2841" y="2694"/>
                  </a:lnTo>
                  <a:lnTo>
                    <a:pt x="3767" y="1726"/>
                  </a:lnTo>
                  <a:lnTo>
                    <a:pt x="3388" y="1263"/>
                  </a:lnTo>
                  <a:lnTo>
                    <a:pt x="3031" y="822"/>
                  </a:lnTo>
                  <a:lnTo>
                    <a:pt x="2652" y="401"/>
                  </a:lnTo>
                  <a:lnTo>
                    <a:pt x="2441" y="190"/>
                  </a:lnTo>
                  <a:lnTo>
                    <a:pt x="221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7" name="Google Shape;7047;p32"/>
            <p:cNvSpPr/>
            <p:nvPr/>
          </p:nvSpPr>
          <p:spPr>
            <a:xfrm>
              <a:off x="5366400" y="-1345650"/>
              <a:ext cx="264125" cy="291475"/>
            </a:xfrm>
            <a:custGeom>
              <a:avLst/>
              <a:gdLst/>
              <a:ahLst/>
              <a:cxnLst/>
              <a:rect l="l" t="t" r="r" b="b"/>
              <a:pathLst>
                <a:path w="10565" h="11659" extrusionOk="0">
                  <a:moveTo>
                    <a:pt x="3494" y="1"/>
                  </a:moveTo>
                  <a:lnTo>
                    <a:pt x="3200" y="22"/>
                  </a:lnTo>
                  <a:lnTo>
                    <a:pt x="2926" y="64"/>
                  </a:lnTo>
                  <a:lnTo>
                    <a:pt x="2652" y="127"/>
                  </a:lnTo>
                  <a:lnTo>
                    <a:pt x="2379" y="190"/>
                  </a:lnTo>
                  <a:lnTo>
                    <a:pt x="2147" y="274"/>
                  </a:lnTo>
                  <a:lnTo>
                    <a:pt x="1916" y="379"/>
                  </a:lnTo>
                  <a:lnTo>
                    <a:pt x="1684" y="485"/>
                  </a:lnTo>
                  <a:lnTo>
                    <a:pt x="1495" y="611"/>
                  </a:lnTo>
                  <a:lnTo>
                    <a:pt x="1306" y="737"/>
                  </a:lnTo>
                  <a:lnTo>
                    <a:pt x="1116" y="884"/>
                  </a:lnTo>
                  <a:lnTo>
                    <a:pt x="948" y="1053"/>
                  </a:lnTo>
                  <a:lnTo>
                    <a:pt x="801" y="1200"/>
                  </a:lnTo>
                  <a:lnTo>
                    <a:pt x="653" y="1390"/>
                  </a:lnTo>
                  <a:lnTo>
                    <a:pt x="548" y="1558"/>
                  </a:lnTo>
                  <a:lnTo>
                    <a:pt x="422" y="1747"/>
                  </a:lnTo>
                  <a:lnTo>
                    <a:pt x="317" y="1958"/>
                  </a:lnTo>
                  <a:lnTo>
                    <a:pt x="232" y="2147"/>
                  </a:lnTo>
                  <a:lnTo>
                    <a:pt x="169" y="2358"/>
                  </a:lnTo>
                  <a:lnTo>
                    <a:pt x="106" y="2589"/>
                  </a:lnTo>
                  <a:lnTo>
                    <a:pt x="64" y="2799"/>
                  </a:lnTo>
                  <a:lnTo>
                    <a:pt x="22" y="3031"/>
                  </a:lnTo>
                  <a:lnTo>
                    <a:pt x="1" y="3262"/>
                  </a:lnTo>
                  <a:lnTo>
                    <a:pt x="1" y="3494"/>
                  </a:lnTo>
                  <a:lnTo>
                    <a:pt x="1" y="3725"/>
                  </a:lnTo>
                  <a:lnTo>
                    <a:pt x="22" y="3957"/>
                  </a:lnTo>
                  <a:lnTo>
                    <a:pt x="43" y="4188"/>
                  </a:lnTo>
                  <a:lnTo>
                    <a:pt x="148" y="4672"/>
                  </a:lnTo>
                  <a:lnTo>
                    <a:pt x="296" y="5156"/>
                  </a:lnTo>
                  <a:lnTo>
                    <a:pt x="506" y="5619"/>
                  </a:lnTo>
                  <a:lnTo>
                    <a:pt x="1390" y="6187"/>
                  </a:lnTo>
                  <a:lnTo>
                    <a:pt x="2274" y="6777"/>
                  </a:lnTo>
                  <a:lnTo>
                    <a:pt x="2147" y="6419"/>
                  </a:lnTo>
                  <a:lnTo>
                    <a:pt x="2063" y="6061"/>
                  </a:lnTo>
                  <a:lnTo>
                    <a:pt x="2021" y="5682"/>
                  </a:lnTo>
                  <a:lnTo>
                    <a:pt x="2021" y="5493"/>
                  </a:lnTo>
                  <a:lnTo>
                    <a:pt x="2042" y="5304"/>
                  </a:lnTo>
                  <a:lnTo>
                    <a:pt x="2042" y="4988"/>
                  </a:lnTo>
                  <a:lnTo>
                    <a:pt x="2084" y="4693"/>
                  </a:lnTo>
                  <a:lnTo>
                    <a:pt x="2168" y="4378"/>
                  </a:lnTo>
                  <a:lnTo>
                    <a:pt x="2274" y="4083"/>
                  </a:lnTo>
                  <a:lnTo>
                    <a:pt x="2400" y="3788"/>
                  </a:lnTo>
                  <a:lnTo>
                    <a:pt x="2568" y="3515"/>
                  </a:lnTo>
                  <a:lnTo>
                    <a:pt x="2758" y="3262"/>
                  </a:lnTo>
                  <a:lnTo>
                    <a:pt x="2968" y="3031"/>
                  </a:lnTo>
                  <a:lnTo>
                    <a:pt x="3200" y="2820"/>
                  </a:lnTo>
                  <a:lnTo>
                    <a:pt x="3452" y="2631"/>
                  </a:lnTo>
                  <a:lnTo>
                    <a:pt x="3726" y="2463"/>
                  </a:lnTo>
                  <a:lnTo>
                    <a:pt x="3999" y="2336"/>
                  </a:lnTo>
                  <a:lnTo>
                    <a:pt x="4294" y="2252"/>
                  </a:lnTo>
                  <a:lnTo>
                    <a:pt x="4609" y="2210"/>
                  </a:lnTo>
                  <a:lnTo>
                    <a:pt x="4925" y="2210"/>
                  </a:lnTo>
                  <a:lnTo>
                    <a:pt x="5262" y="2252"/>
                  </a:lnTo>
                  <a:lnTo>
                    <a:pt x="5367" y="2273"/>
                  </a:lnTo>
                  <a:lnTo>
                    <a:pt x="5430" y="2336"/>
                  </a:lnTo>
                  <a:lnTo>
                    <a:pt x="5472" y="2421"/>
                  </a:lnTo>
                  <a:lnTo>
                    <a:pt x="5472" y="2505"/>
                  </a:lnTo>
                  <a:lnTo>
                    <a:pt x="5451" y="2610"/>
                  </a:lnTo>
                  <a:lnTo>
                    <a:pt x="5409" y="2694"/>
                  </a:lnTo>
                  <a:lnTo>
                    <a:pt x="5346" y="2757"/>
                  </a:lnTo>
                  <a:lnTo>
                    <a:pt x="5262" y="2799"/>
                  </a:lnTo>
                  <a:lnTo>
                    <a:pt x="5220" y="2842"/>
                  </a:lnTo>
                  <a:lnTo>
                    <a:pt x="4862" y="3094"/>
                  </a:lnTo>
                  <a:lnTo>
                    <a:pt x="4483" y="3326"/>
                  </a:lnTo>
                  <a:lnTo>
                    <a:pt x="4104" y="3557"/>
                  </a:lnTo>
                  <a:lnTo>
                    <a:pt x="3747" y="3810"/>
                  </a:lnTo>
                  <a:lnTo>
                    <a:pt x="3978" y="3746"/>
                  </a:lnTo>
                  <a:lnTo>
                    <a:pt x="4231" y="3725"/>
                  </a:lnTo>
                  <a:lnTo>
                    <a:pt x="4462" y="3704"/>
                  </a:lnTo>
                  <a:lnTo>
                    <a:pt x="4715" y="3704"/>
                  </a:lnTo>
                  <a:lnTo>
                    <a:pt x="4967" y="3746"/>
                  </a:lnTo>
                  <a:lnTo>
                    <a:pt x="5220" y="3788"/>
                  </a:lnTo>
                  <a:lnTo>
                    <a:pt x="5472" y="3852"/>
                  </a:lnTo>
                  <a:lnTo>
                    <a:pt x="5704" y="3915"/>
                  </a:lnTo>
                  <a:lnTo>
                    <a:pt x="5956" y="4020"/>
                  </a:lnTo>
                  <a:lnTo>
                    <a:pt x="6188" y="4125"/>
                  </a:lnTo>
                  <a:lnTo>
                    <a:pt x="6398" y="4230"/>
                  </a:lnTo>
                  <a:lnTo>
                    <a:pt x="6609" y="4378"/>
                  </a:lnTo>
                  <a:lnTo>
                    <a:pt x="6819" y="4525"/>
                  </a:lnTo>
                  <a:lnTo>
                    <a:pt x="7008" y="4672"/>
                  </a:lnTo>
                  <a:lnTo>
                    <a:pt x="7177" y="4841"/>
                  </a:lnTo>
                  <a:lnTo>
                    <a:pt x="7324" y="5030"/>
                  </a:lnTo>
                  <a:lnTo>
                    <a:pt x="7366" y="5093"/>
                  </a:lnTo>
                  <a:lnTo>
                    <a:pt x="7387" y="5198"/>
                  </a:lnTo>
                  <a:lnTo>
                    <a:pt x="7366" y="5262"/>
                  </a:lnTo>
                  <a:lnTo>
                    <a:pt x="7324" y="5346"/>
                  </a:lnTo>
                  <a:lnTo>
                    <a:pt x="7282" y="5409"/>
                  </a:lnTo>
                  <a:lnTo>
                    <a:pt x="7198" y="5430"/>
                  </a:lnTo>
                  <a:lnTo>
                    <a:pt x="7135" y="5430"/>
                  </a:lnTo>
                  <a:lnTo>
                    <a:pt x="7050" y="5388"/>
                  </a:lnTo>
                  <a:lnTo>
                    <a:pt x="6588" y="5114"/>
                  </a:lnTo>
                  <a:lnTo>
                    <a:pt x="6082" y="4820"/>
                  </a:lnTo>
                  <a:lnTo>
                    <a:pt x="5809" y="4714"/>
                  </a:lnTo>
                  <a:lnTo>
                    <a:pt x="5535" y="4588"/>
                  </a:lnTo>
                  <a:lnTo>
                    <a:pt x="5262" y="4504"/>
                  </a:lnTo>
                  <a:lnTo>
                    <a:pt x="4967" y="4420"/>
                  </a:lnTo>
                  <a:lnTo>
                    <a:pt x="5283" y="4567"/>
                  </a:lnTo>
                  <a:lnTo>
                    <a:pt x="5577" y="4756"/>
                  </a:lnTo>
                  <a:lnTo>
                    <a:pt x="5872" y="4988"/>
                  </a:lnTo>
                  <a:lnTo>
                    <a:pt x="6125" y="5219"/>
                  </a:lnTo>
                  <a:lnTo>
                    <a:pt x="6377" y="5451"/>
                  </a:lnTo>
                  <a:lnTo>
                    <a:pt x="6588" y="5703"/>
                  </a:lnTo>
                  <a:lnTo>
                    <a:pt x="6777" y="5956"/>
                  </a:lnTo>
                  <a:lnTo>
                    <a:pt x="6945" y="6208"/>
                  </a:lnTo>
                  <a:lnTo>
                    <a:pt x="7050" y="6419"/>
                  </a:lnTo>
                  <a:lnTo>
                    <a:pt x="7135" y="6629"/>
                  </a:lnTo>
                  <a:lnTo>
                    <a:pt x="7219" y="6882"/>
                  </a:lnTo>
                  <a:lnTo>
                    <a:pt x="7303" y="7134"/>
                  </a:lnTo>
                  <a:lnTo>
                    <a:pt x="7345" y="7387"/>
                  </a:lnTo>
                  <a:lnTo>
                    <a:pt x="7387" y="7639"/>
                  </a:lnTo>
                  <a:lnTo>
                    <a:pt x="7408" y="7913"/>
                  </a:lnTo>
                  <a:lnTo>
                    <a:pt x="7408" y="8165"/>
                  </a:lnTo>
                  <a:lnTo>
                    <a:pt x="7408" y="8418"/>
                  </a:lnTo>
                  <a:lnTo>
                    <a:pt x="7366" y="8692"/>
                  </a:lnTo>
                  <a:lnTo>
                    <a:pt x="7303" y="8923"/>
                  </a:lnTo>
                  <a:lnTo>
                    <a:pt x="7219" y="9176"/>
                  </a:lnTo>
                  <a:lnTo>
                    <a:pt x="7114" y="9386"/>
                  </a:lnTo>
                  <a:lnTo>
                    <a:pt x="6987" y="9596"/>
                  </a:lnTo>
                  <a:lnTo>
                    <a:pt x="6840" y="9786"/>
                  </a:lnTo>
                  <a:lnTo>
                    <a:pt x="6651" y="9954"/>
                  </a:lnTo>
                  <a:lnTo>
                    <a:pt x="7640" y="10775"/>
                  </a:lnTo>
                  <a:lnTo>
                    <a:pt x="8650" y="11659"/>
                  </a:lnTo>
                  <a:lnTo>
                    <a:pt x="8650" y="11638"/>
                  </a:lnTo>
                  <a:lnTo>
                    <a:pt x="9008" y="11091"/>
                  </a:lnTo>
                  <a:lnTo>
                    <a:pt x="9365" y="10585"/>
                  </a:lnTo>
                  <a:lnTo>
                    <a:pt x="9723" y="10080"/>
                  </a:lnTo>
                  <a:lnTo>
                    <a:pt x="10039" y="9575"/>
                  </a:lnTo>
                  <a:lnTo>
                    <a:pt x="10165" y="9323"/>
                  </a:lnTo>
                  <a:lnTo>
                    <a:pt x="10291" y="9049"/>
                  </a:lnTo>
                  <a:lnTo>
                    <a:pt x="10396" y="8776"/>
                  </a:lnTo>
                  <a:lnTo>
                    <a:pt x="10481" y="8502"/>
                  </a:lnTo>
                  <a:lnTo>
                    <a:pt x="10544" y="8187"/>
                  </a:lnTo>
                  <a:lnTo>
                    <a:pt x="10565" y="7871"/>
                  </a:lnTo>
                  <a:lnTo>
                    <a:pt x="10565" y="7555"/>
                  </a:lnTo>
                  <a:lnTo>
                    <a:pt x="10544" y="7197"/>
                  </a:lnTo>
                  <a:lnTo>
                    <a:pt x="10438" y="6587"/>
                  </a:lnTo>
                  <a:lnTo>
                    <a:pt x="10291" y="5998"/>
                  </a:lnTo>
                  <a:lnTo>
                    <a:pt x="10102" y="5409"/>
                  </a:lnTo>
                  <a:lnTo>
                    <a:pt x="9849" y="4841"/>
                  </a:lnTo>
                  <a:lnTo>
                    <a:pt x="9576" y="4272"/>
                  </a:lnTo>
                  <a:lnTo>
                    <a:pt x="9239" y="3746"/>
                  </a:lnTo>
                  <a:lnTo>
                    <a:pt x="8881" y="3241"/>
                  </a:lnTo>
                  <a:lnTo>
                    <a:pt x="8692" y="3010"/>
                  </a:lnTo>
                  <a:lnTo>
                    <a:pt x="8481" y="2778"/>
                  </a:lnTo>
                  <a:lnTo>
                    <a:pt x="7997" y="2294"/>
                  </a:lnTo>
                  <a:lnTo>
                    <a:pt x="7471" y="1789"/>
                  </a:lnTo>
                  <a:lnTo>
                    <a:pt x="7177" y="1558"/>
                  </a:lnTo>
                  <a:lnTo>
                    <a:pt x="6882" y="1326"/>
                  </a:lnTo>
                  <a:lnTo>
                    <a:pt x="6566" y="1095"/>
                  </a:lnTo>
                  <a:lnTo>
                    <a:pt x="6251" y="884"/>
                  </a:lnTo>
                  <a:lnTo>
                    <a:pt x="5914" y="674"/>
                  </a:lnTo>
                  <a:lnTo>
                    <a:pt x="5577" y="506"/>
                  </a:lnTo>
                  <a:lnTo>
                    <a:pt x="5241" y="337"/>
                  </a:lnTo>
                  <a:lnTo>
                    <a:pt x="4904" y="211"/>
                  </a:lnTo>
                  <a:lnTo>
                    <a:pt x="4546" y="106"/>
                  </a:lnTo>
                  <a:lnTo>
                    <a:pt x="4210" y="43"/>
                  </a:lnTo>
                  <a:lnTo>
                    <a:pt x="385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8" name="Google Shape;7048;p32"/>
            <p:cNvSpPr/>
            <p:nvPr/>
          </p:nvSpPr>
          <p:spPr>
            <a:xfrm>
              <a:off x="5433750" y="-1231475"/>
              <a:ext cx="95250" cy="121550"/>
            </a:xfrm>
            <a:custGeom>
              <a:avLst/>
              <a:gdLst/>
              <a:ahLst/>
              <a:cxnLst/>
              <a:rect l="l" t="t" r="r" b="b"/>
              <a:pathLst>
                <a:path w="3810" h="4862" extrusionOk="0">
                  <a:moveTo>
                    <a:pt x="527" y="0"/>
                  </a:moveTo>
                  <a:lnTo>
                    <a:pt x="379" y="105"/>
                  </a:lnTo>
                  <a:lnTo>
                    <a:pt x="253" y="189"/>
                  </a:lnTo>
                  <a:lnTo>
                    <a:pt x="127" y="505"/>
                  </a:lnTo>
                  <a:lnTo>
                    <a:pt x="43" y="821"/>
                  </a:lnTo>
                  <a:lnTo>
                    <a:pt x="22" y="1115"/>
                  </a:lnTo>
                  <a:lnTo>
                    <a:pt x="1" y="1431"/>
                  </a:lnTo>
                  <a:lnTo>
                    <a:pt x="43" y="1747"/>
                  </a:lnTo>
                  <a:lnTo>
                    <a:pt x="106" y="2062"/>
                  </a:lnTo>
                  <a:lnTo>
                    <a:pt x="190" y="2378"/>
                  </a:lnTo>
                  <a:lnTo>
                    <a:pt x="295" y="2694"/>
                  </a:lnTo>
                  <a:lnTo>
                    <a:pt x="1053" y="3220"/>
                  </a:lnTo>
                  <a:lnTo>
                    <a:pt x="1810" y="3746"/>
                  </a:lnTo>
                  <a:lnTo>
                    <a:pt x="2547" y="4293"/>
                  </a:lnTo>
                  <a:lnTo>
                    <a:pt x="3283" y="4861"/>
                  </a:lnTo>
                  <a:lnTo>
                    <a:pt x="3452" y="4482"/>
                  </a:lnTo>
                  <a:lnTo>
                    <a:pt x="3620" y="4125"/>
                  </a:lnTo>
                  <a:lnTo>
                    <a:pt x="3725" y="3767"/>
                  </a:lnTo>
                  <a:lnTo>
                    <a:pt x="3767" y="3577"/>
                  </a:lnTo>
                  <a:lnTo>
                    <a:pt x="3788" y="3388"/>
                  </a:lnTo>
                  <a:lnTo>
                    <a:pt x="3809" y="3220"/>
                  </a:lnTo>
                  <a:lnTo>
                    <a:pt x="3809" y="3030"/>
                  </a:lnTo>
                  <a:lnTo>
                    <a:pt x="3788" y="2841"/>
                  </a:lnTo>
                  <a:lnTo>
                    <a:pt x="3746" y="2652"/>
                  </a:lnTo>
                  <a:lnTo>
                    <a:pt x="3704" y="2462"/>
                  </a:lnTo>
                  <a:lnTo>
                    <a:pt x="3620" y="2273"/>
                  </a:lnTo>
                  <a:lnTo>
                    <a:pt x="3515" y="2062"/>
                  </a:lnTo>
                  <a:lnTo>
                    <a:pt x="3388" y="1873"/>
                  </a:lnTo>
                  <a:lnTo>
                    <a:pt x="3136" y="1515"/>
                  </a:lnTo>
                  <a:lnTo>
                    <a:pt x="2862" y="1179"/>
                  </a:lnTo>
                  <a:lnTo>
                    <a:pt x="2568" y="863"/>
                  </a:lnTo>
                  <a:lnTo>
                    <a:pt x="2399" y="716"/>
                  </a:lnTo>
                  <a:lnTo>
                    <a:pt x="2231" y="589"/>
                  </a:lnTo>
                  <a:lnTo>
                    <a:pt x="2042" y="463"/>
                  </a:lnTo>
                  <a:lnTo>
                    <a:pt x="1873" y="337"/>
                  </a:lnTo>
                  <a:lnTo>
                    <a:pt x="1684" y="253"/>
                  </a:lnTo>
                  <a:lnTo>
                    <a:pt x="1474" y="168"/>
                  </a:lnTo>
                  <a:lnTo>
                    <a:pt x="1263" y="105"/>
                  </a:lnTo>
                  <a:lnTo>
                    <a:pt x="1053" y="63"/>
                  </a:lnTo>
                  <a:lnTo>
                    <a:pt x="611" y="63"/>
                  </a:lnTo>
                  <a:lnTo>
                    <a:pt x="569" y="42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9" name="Google Shape;7049;p32"/>
            <p:cNvSpPr/>
            <p:nvPr/>
          </p:nvSpPr>
          <p:spPr>
            <a:xfrm>
              <a:off x="5180175" y="-643325"/>
              <a:ext cx="273600" cy="204150"/>
            </a:xfrm>
            <a:custGeom>
              <a:avLst/>
              <a:gdLst/>
              <a:ahLst/>
              <a:cxnLst/>
              <a:rect l="l" t="t" r="r" b="b"/>
              <a:pathLst>
                <a:path w="10944" h="8166" extrusionOk="0">
                  <a:moveTo>
                    <a:pt x="5682" y="674"/>
                  </a:moveTo>
                  <a:lnTo>
                    <a:pt x="5893" y="695"/>
                  </a:lnTo>
                  <a:lnTo>
                    <a:pt x="6082" y="737"/>
                  </a:lnTo>
                  <a:lnTo>
                    <a:pt x="6293" y="779"/>
                  </a:lnTo>
                  <a:lnTo>
                    <a:pt x="6482" y="863"/>
                  </a:lnTo>
                  <a:lnTo>
                    <a:pt x="6671" y="969"/>
                  </a:lnTo>
                  <a:lnTo>
                    <a:pt x="6861" y="1074"/>
                  </a:lnTo>
                  <a:lnTo>
                    <a:pt x="7050" y="1200"/>
                  </a:lnTo>
                  <a:lnTo>
                    <a:pt x="7218" y="1347"/>
                  </a:lnTo>
                  <a:lnTo>
                    <a:pt x="7576" y="1684"/>
                  </a:lnTo>
                  <a:lnTo>
                    <a:pt x="7913" y="2063"/>
                  </a:lnTo>
                  <a:lnTo>
                    <a:pt x="8250" y="2484"/>
                  </a:lnTo>
                  <a:lnTo>
                    <a:pt x="8565" y="2926"/>
                  </a:lnTo>
                  <a:lnTo>
                    <a:pt x="8860" y="3368"/>
                  </a:lnTo>
                  <a:lnTo>
                    <a:pt x="9449" y="4272"/>
                  </a:lnTo>
                  <a:lnTo>
                    <a:pt x="9954" y="5093"/>
                  </a:lnTo>
                  <a:lnTo>
                    <a:pt x="10207" y="5640"/>
                  </a:lnTo>
                  <a:lnTo>
                    <a:pt x="10312" y="5914"/>
                  </a:lnTo>
                  <a:lnTo>
                    <a:pt x="10396" y="6208"/>
                  </a:lnTo>
                  <a:lnTo>
                    <a:pt x="10438" y="6398"/>
                  </a:lnTo>
                  <a:lnTo>
                    <a:pt x="10459" y="6545"/>
                  </a:lnTo>
                  <a:lnTo>
                    <a:pt x="10438" y="6692"/>
                  </a:lnTo>
                  <a:lnTo>
                    <a:pt x="10417" y="6798"/>
                  </a:lnTo>
                  <a:lnTo>
                    <a:pt x="10375" y="6819"/>
                  </a:lnTo>
                  <a:lnTo>
                    <a:pt x="10291" y="6903"/>
                  </a:lnTo>
                  <a:lnTo>
                    <a:pt x="10207" y="6945"/>
                  </a:lnTo>
                  <a:lnTo>
                    <a:pt x="10101" y="6987"/>
                  </a:lnTo>
                  <a:lnTo>
                    <a:pt x="9870" y="6987"/>
                  </a:lnTo>
                  <a:lnTo>
                    <a:pt x="9744" y="6966"/>
                  </a:lnTo>
                  <a:lnTo>
                    <a:pt x="9491" y="6882"/>
                  </a:lnTo>
                  <a:lnTo>
                    <a:pt x="9197" y="6734"/>
                  </a:lnTo>
                  <a:lnTo>
                    <a:pt x="8902" y="6545"/>
                  </a:lnTo>
                  <a:lnTo>
                    <a:pt x="8607" y="6335"/>
                  </a:lnTo>
                  <a:lnTo>
                    <a:pt x="8292" y="6103"/>
                  </a:lnTo>
                  <a:lnTo>
                    <a:pt x="7660" y="5598"/>
                  </a:lnTo>
                  <a:lnTo>
                    <a:pt x="7050" y="5135"/>
                  </a:lnTo>
                  <a:lnTo>
                    <a:pt x="6756" y="4946"/>
                  </a:lnTo>
                  <a:lnTo>
                    <a:pt x="6482" y="4798"/>
                  </a:lnTo>
                  <a:lnTo>
                    <a:pt x="6229" y="4693"/>
                  </a:lnTo>
                  <a:lnTo>
                    <a:pt x="6124" y="4672"/>
                  </a:lnTo>
                  <a:lnTo>
                    <a:pt x="5998" y="4651"/>
                  </a:lnTo>
                  <a:lnTo>
                    <a:pt x="5661" y="4651"/>
                  </a:lnTo>
                  <a:lnTo>
                    <a:pt x="5346" y="4693"/>
                  </a:lnTo>
                  <a:lnTo>
                    <a:pt x="5030" y="4756"/>
                  </a:lnTo>
                  <a:lnTo>
                    <a:pt x="4735" y="4841"/>
                  </a:lnTo>
                  <a:lnTo>
                    <a:pt x="4462" y="4967"/>
                  </a:lnTo>
                  <a:lnTo>
                    <a:pt x="4188" y="5093"/>
                  </a:lnTo>
                  <a:lnTo>
                    <a:pt x="3936" y="5261"/>
                  </a:lnTo>
                  <a:lnTo>
                    <a:pt x="3683" y="5430"/>
                  </a:lnTo>
                  <a:lnTo>
                    <a:pt x="3431" y="5619"/>
                  </a:lnTo>
                  <a:lnTo>
                    <a:pt x="3199" y="5830"/>
                  </a:lnTo>
                  <a:lnTo>
                    <a:pt x="2736" y="6272"/>
                  </a:lnTo>
                  <a:lnTo>
                    <a:pt x="1831" y="7176"/>
                  </a:lnTo>
                  <a:lnTo>
                    <a:pt x="1726" y="7113"/>
                  </a:lnTo>
                  <a:lnTo>
                    <a:pt x="1558" y="7218"/>
                  </a:lnTo>
                  <a:lnTo>
                    <a:pt x="1453" y="7240"/>
                  </a:lnTo>
                  <a:lnTo>
                    <a:pt x="1368" y="7261"/>
                  </a:lnTo>
                  <a:lnTo>
                    <a:pt x="1263" y="7261"/>
                  </a:lnTo>
                  <a:lnTo>
                    <a:pt x="1179" y="7240"/>
                  </a:lnTo>
                  <a:lnTo>
                    <a:pt x="1095" y="7197"/>
                  </a:lnTo>
                  <a:lnTo>
                    <a:pt x="1011" y="7113"/>
                  </a:lnTo>
                  <a:lnTo>
                    <a:pt x="990" y="7092"/>
                  </a:lnTo>
                  <a:lnTo>
                    <a:pt x="821" y="6987"/>
                  </a:lnTo>
                  <a:lnTo>
                    <a:pt x="800" y="6966"/>
                  </a:lnTo>
                  <a:lnTo>
                    <a:pt x="800" y="6903"/>
                  </a:lnTo>
                  <a:lnTo>
                    <a:pt x="800" y="6861"/>
                  </a:lnTo>
                  <a:lnTo>
                    <a:pt x="842" y="6840"/>
                  </a:lnTo>
                  <a:lnTo>
                    <a:pt x="905" y="6840"/>
                  </a:lnTo>
                  <a:lnTo>
                    <a:pt x="905" y="6819"/>
                  </a:lnTo>
                  <a:lnTo>
                    <a:pt x="884" y="6819"/>
                  </a:lnTo>
                  <a:lnTo>
                    <a:pt x="905" y="6629"/>
                  </a:lnTo>
                  <a:lnTo>
                    <a:pt x="737" y="6545"/>
                  </a:lnTo>
                  <a:lnTo>
                    <a:pt x="884" y="6145"/>
                  </a:lnTo>
                  <a:lnTo>
                    <a:pt x="1053" y="5766"/>
                  </a:lnTo>
                  <a:lnTo>
                    <a:pt x="1242" y="5388"/>
                  </a:lnTo>
                  <a:lnTo>
                    <a:pt x="1432" y="5030"/>
                  </a:lnTo>
                  <a:lnTo>
                    <a:pt x="1768" y="4462"/>
                  </a:lnTo>
                  <a:lnTo>
                    <a:pt x="2105" y="3894"/>
                  </a:lnTo>
                  <a:lnTo>
                    <a:pt x="2589" y="3157"/>
                  </a:lnTo>
                  <a:lnTo>
                    <a:pt x="2863" y="2778"/>
                  </a:lnTo>
                  <a:lnTo>
                    <a:pt x="3136" y="2442"/>
                  </a:lnTo>
                  <a:lnTo>
                    <a:pt x="3410" y="2084"/>
                  </a:lnTo>
                  <a:lnTo>
                    <a:pt x="3725" y="1768"/>
                  </a:lnTo>
                  <a:lnTo>
                    <a:pt x="4041" y="1453"/>
                  </a:lnTo>
                  <a:lnTo>
                    <a:pt x="4399" y="1179"/>
                  </a:lnTo>
                  <a:lnTo>
                    <a:pt x="4609" y="1011"/>
                  </a:lnTo>
                  <a:lnTo>
                    <a:pt x="4841" y="884"/>
                  </a:lnTo>
                  <a:lnTo>
                    <a:pt x="5051" y="800"/>
                  </a:lnTo>
                  <a:lnTo>
                    <a:pt x="5261" y="737"/>
                  </a:lnTo>
                  <a:lnTo>
                    <a:pt x="5472" y="695"/>
                  </a:lnTo>
                  <a:lnTo>
                    <a:pt x="5682" y="674"/>
                  </a:lnTo>
                  <a:close/>
                  <a:moveTo>
                    <a:pt x="5472" y="1"/>
                  </a:moveTo>
                  <a:lnTo>
                    <a:pt x="5240" y="43"/>
                  </a:lnTo>
                  <a:lnTo>
                    <a:pt x="5030" y="85"/>
                  </a:lnTo>
                  <a:lnTo>
                    <a:pt x="4798" y="169"/>
                  </a:lnTo>
                  <a:lnTo>
                    <a:pt x="4588" y="253"/>
                  </a:lnTo>
                  <a:lnTo>
                    <a:pt x="4378" y="337"/>
                  </a:lnTo>
                  <a:lnTo>
                    <a:pt x="3978" y="569"/>
                  </a:lnTo>
                  <a:lnTo>
                    <a:pt x="3578" y="842"/>
                  </a:lnTo>
                  <a:lnTo>
                    <a:pt x="3199" y="1179"/>
                  </a:lnTo>
                  <a:lnTo>
                    <a:pt x="2820" y="1516"/>
                  </a:lnTo>
                  <a:lnTo>
                    <a:pt x="2463" y="1916"/>
                  </a:lnTo>
                  <a:lnTo>
                    <a:pt x="2147" y="2315"/>
                  </a:lnTo>
                  <a:lnTo>
                    <a:pt x="1831" y="2757"/>
                  </a:lnTo>
                  <a:lnTo>
                    <a:pt x="1537" y="3199"/>
                  </a:lnTo>
                  <a:lnTo>
                    <a:pt x="1263" y="3641"/>
                  </a:lnTo>
                  <a:lnTo>
                    <a:pt x="1011" y="4104"/>
                  </a:lnTo>
                  <a:lnTo>
                    <a:pt x="779" y="4546"/>
                  </a:lnTo>
                  <a:lnTo>
                    <a:pt x="590" y="4988"/>
                  </a:lnTo>
                  <a:lnTo>
                    <a:pt x="421" y="5409"/>
                  </a:lnTo>
                  <a:lnTo>
                    <a:pt x="274" y="5809"/>
                  </a:lnTo>
                  <a:lnTo>
                    <a:pt x="127" y="6250"/>
                  </a:lnTo>
                  <a:lnTo>
                    <a:pt x="43" y="6650"/>
                  </a:lnTo>
                  <a:lnTo>
                    <a:pt x="1" y="7008"/>
                  </a:lnTo>
                  <a:lnTo>
                    <a:pt x="22" y="7324"/>
                  </a:lnTo>
                  <a:lnTo>
                    <a:pt x="64" y="7576"/>
                  </a:lnTo>
                  <a:lnTo>
                    <a:pt x="106" y="7702"/>
                  </a:lnTo>
                  <a:lnTo>
                    <a:pt x="169" y="7787"/>
                  </a:lnTo>
                  <a:lnTo>
                    <a:pt x="232" y="7892"/>
                  </a:lnTo>
                  <a:lnTo>
                    <a:pt x="295" y="7955"/>
                  </a:lnTo>
                  <a:lnTo>
                    <a:pt x="379" y="8018"/>
                  </a:lnTo>
                  <a:lnTo>
                    <a:pt x="464" y="8081"/>
                  </a:lnTo>
                  <a:lnTo>
                    <a:pt x="548" y="8123"/>
                  </a:lnTo>
                  <a:lnTo>
                    <a:pt x="653" y="8144"/>
                  </a:lnTo>
                  <a:lnTo>
                    <a:pt x="758" y="8165"/>
                  </a:lnTo>
                  <a:lnTo>
                    <a:pt x="884" y="8165"/>
                  </a:lnTo>
                  <a:lnTo>
                    <a:pt x="1116" y="8144"/>
                  </a:lnTo>
                  <a:lnTo>
                    <a:pt x="1389" y="8060"/>
                  </a:lnTo>
                  <a:lnTo>
                    <a:pt x="1684" y="7934"/>
                  </a:lnTo>
                  <a:lnTo>
                    <a:pt x="2000" y="7745"/>
                  </a:lnTo>
                  <a:lnTo>
                    <a:pt x="2315" y="7513"/>
                  </a:lnTo>
                  <a:lnTo>
                    <a:pt x="2652" y="7240"/>
                  </a:lnTo>
                  <a:lnTo>
                    <a:pt x="3094" y="6840"/>
                  </a:lnTo>
                  <a:lnTo>
                    <a:pt x="3536" y="6440"/>
                  </a:lnTo>
                  <a:lnTo>
                    <a:pt x="3746" y="6250"/>
                  </a:lnTo>
                  <a:lnTo>
                    <a:pt x="3978" y="6082"/>
                  </a:lnTo>
                  <a:lnTo>
                    <a:pt x="4209" y="5914"/>
                  </a:lnTo>
                  <a:lnTo>
                    <a:pt x="4462" y="5788"/>
                  </a:lnTo>
                  <a:lnTo>
                    <a:pt x="4714" y="5661"/>
                  </a:lnTo>
                  <a:lnTo>
                    <a:pt x="4967" y="5577"/>
                  </a:lnTo>
                  <a:lnTo>
                    <a:pt x="5219" y="5514"/>
                  </a:lnTo>
                  <a:lnTo>
                    <a:pt x="5493" y="5493"/>
                  </a:lnTo>
                  <a:lnTo>
                    <a:pt x="5788" y="5514"/>
                  </a:lnTo>
                  <a:lnTo>
                    <a:pt x="6082" y="5577"/>
                  </a:lnTo>
                  <a:lnTo>
                    <a:pt x="6398" y="5682"/>
                  </a:lnTo>
                  <a:lnTo>
                    <a:pt x="6734" y="5830"/>
                  </a:lnTo>
                  <a:lnTo>
                    <a:pt x="6987" y="5977"/>
                  </a:lnTo>
                  <a:lnTo>
                    <a:pt x="7218" y="6145"/>
                  </a:lnTo>
                  <a:lnTo>
                    <a:pt x="7450" y="6335"/>
                  </a:lnTo>
                  <a:lnTo>
                    <a:pt x="7681" y="6545"/>
                  </a:lnTo>
                  <a:lnTo>
                    <a:pt x="8123" y="6945"/>
                  </a:lnTo>
                  <a:lnTo>
                    <a:pt x="8355" y="7134"/>
                  </a:lnTo>
                  <a:lnTo>
                    <a:pt x="8607" y="7303"/>
                  </a:lnTo>
                  <a:lnTo>
                    <a:pt x="8839" y="7450"/>
                  </a:lnTo>
                  <a:lnTo>
                    <a:pt x="9091" y="7576"/>
                  </a:lnTo>
                  <a:lnTo>
                    <a:pt x="9323" y="7681"/>
                  </a:lnTo>
                  <a:lnTo>
                    <a:pt x="9533" y="7766"/>
                  </a:lnTo>
                  <a:lnTo>
                    <a:pt x="9575" y="7808"/>
                  </a:lnTo>
                  <a:lnTo>
                    <a:pt x="9638" y="7829"/>
                  </a:lnTo>
                  <a:lnTo>
                    <a:pt x="9870" y="7871"/>
                  </a:lnTo>
                  <a:lnTo>
                    <a:pt x="10080" y="7871"/>
                  </a:lnTo>
                  <a:lnTo>
                    <a:pt x="10249" y="7850"/>
                  </a:lnTo>
                  <a:lnTo>
                    <a:pt x="10417" y="7787"/>
                  </a:lnTo>
                  <a:lnTo>
                    <a:pt x="10543" y="7702"/>
                  </a:lnTo>
                  <a:lnTo>
                    <a:pt x="10649" y="7576"/>
                  </a:lnTo>
                  <a:lnTo>
                    <a:pt x="10754" y="7450"/>
                  </a:lnTo>
                  <a:lnTo>
                    <a:pt x="10817" y="7282"/>
                  </a:lnTo>
                  <a:lnTo>
                    <a:pt x="10838" y="7282"/>
                  </a:lnTo>
                  <a:lnTo>
                    <a:pt x="10880" y="7218"/>
                  </a:lnTo>
                  <a:lnTo>
                    <a:pt x="10901" y="7155"/>
                  </a:lnTo>
                  <a:lnTo>
                    <a:pt x="10901" y="7092"/>
                  </a:lnTo>
                  <a:lnTo>
                    <a:pt x="10901" y="7008"/>
                  </a:lnTo>
                  <a:lnTo>
                    <a:pt x="10922" y="6840"/>
                  </a:lnTo>
                  <a:lnTo>
                    <a:pt x="10943" y="6671"/>
                  </a:lnTo>
                  <a:lnTo>
                    <a:pt x="10943" y="6314"/>
                  </a:lnTo>
                  <a:lnTo>
                    <a:pt x="10880" y="5977"/>
                  </a:lnTo>
                  <a:lnTo>
                    <a:pt x="10796" y="5661"/>
                  </a:lnTo>
                  <a:lnTo>
                    <a:pt x="10691" y="5367"/>
                  </a:lnTo>
                  <a:lnTo>
                    <a:pt x="10564" y="5093"/>
                  </a:lnTo>
                  <a:lnTo>
                    <a:pt x="10438" y="4820"/>
                  </a:lnTo>
                  <a:lnTo>
                    <a:pt x="10291" y="4546"/>
                  </a:lnTo>
                  <a:lnTo>
                    <a:pt x="9954" y="4041"/>
                  </a:lnTo>
                  <a:lnTo>
                    <a:pt x="9596" y="3557"/>
                  </a:lnTo>
                  <a:lnTo>
                    <a:pt x="9386" y="3073"/>
                  </a:lnTo>
                  <a:lnTo>
                    <a:pt x="9133" y="2631"/>
                  </a:lnTo>
                  <a:lnTo>
                    <a:pt x="9007" y="2400"/>
                  </a:lnTo>
                  <a:lnTo>
                    <a:pt x="8860" y="2189"/>
                  </a:lnTo>
                  <a:lnTo>
                    <a:pt x="8692" y="2000"/>
                  </a:lnTo>
                  <a:lnTo>
                    <a:pt x="8523" y="1810"/>
                  </a:lnTo>
                  <a:lnTo>
                    <a:pt x="8208" y="1495"/>
                  </a:lnTo>
                  <a:lnTo>
                    <a:pt x="7871" y="1158"/>
                  </a:lnTo>
                  <a:lnTo>
                    <a:pt x="7471" y="842"/>
                  </a:lnTo>
                  <a:lnTo>
                    <a:pt x="7050" y="527"/>
                  </a:lnTo>
                  <a:lnTo>
                    <a:pt x="6840" y="400"/>
                  </a:lnTo>
                  <a:lnTo>
                    <a:pt x="6629" y="274"/>
                  </a:lnTo>
                  <a:lnTo>
                    <a:pt x="6398" y="169"/>
                  </a:lnTo>
                  <a:lnTo>
                    <a:pt x="6166" y="106"/>
                  </a:lnTo>
                  <a:lnTo>
                    <a:pt x="5935" y="43"/>
                  </a:lnTo>
                  <a:lnTo>
                    <a:pt x="570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0" name="Google Shape;7050;p32"/>
            <p:cNvSpPr/>
            <p:nvPr/>
          </p:nvSpPr>
          <p:spPr>
            <a:xfrm>
              <a:off x="5153350" y="-827975"/>
              <a:ext cx="304100" cy="203100"/>
            </a:xfrm>
            <a:custGeom>
              <a:avLst/>
              <a:gdLst/>
              <a:ahLst/>
              <a:cxnLst/>
              <a:rect l="l" t="t" r="r" b="b"/>
              <a:pathLst>
                <a:path w="12164" h="8124" extrusionOk="0">
                  <a:moveTo>
                    <a:pt x="6713" y="947"/>
                  </a:moveTo>
                  <a:lnTo>
                    <a:pt x="7323" y="989"/>
                  </a:lnTo>
                  <a:lnTo>
                    <a:pt x="7934" y="1074"/>
                  </a:lnTo>
                  <a:lnTo>
                    <a:pt x="8544" y="1179"/>
                  </a:lnTo>
                  <a:lnTo>
                    <a:pt x="8839" y="1263"/>
                  </a:lnTo>
                  <a:lnTo>
                    <a:pt x="9133" y="1347"/>
                  </a:lnTo>
                  <a:lnTo>
                    <a:pt x="9407" y="1452"/>
                  </a:lnTo>
                  <a:lnTo>
                    <a:pt x="9680" y="1558"/>
                  </a:lnTo>
                  <a:lnTo>
                    <a:pt x="9870" y="1663"/>
                  </a:lnTo>
                  <a:lnTo>
                    <a:pt x="10227" y="1852"/>
                  </a:lnTo>
                  <a:lnTo>
                    <a:pt x="10690" y="2147"/>
                  </a:lnTo>
                  <a:lnTo>
                    <a:pt x="10922" y="2294"/>
                  </a:lnTo>
                  <a:lnTo>
                    <a:pt x="11132" y="2483"/>
                  </a:lnTo>
                  <a:lnTo>
                    <a:pt x="11322" y="2652"/>
                  </a:lnTo>
                  <a:lnTo>
                    <a:pt x="11490" y="2841"/>
                  </a:lnTo>
                  <a:lnTo>
                    <a:pt x="11616" y="3031"/>
                  </a:lnTo>
                  <a:lnTo>
                    <a:pt x="11637" y="3115"/>
                  </a:lnTo>
                  <a:lnTo>
                    <a:pt x="11658" y="3220"/>
                  </a:lnTo>
                  <a:lnTo>
                    <a:pt x="11679" y="3304"/>
                  </a:lnTo>
                  <a:lnTo>
                    <a:pt x="11658" y="3388"/>
                  </a:lnTo>
                  <a:lnTo>
                    <a:pt x="11616" y="3473"/>
                  </a:lnTo>
                  <a:lnTo>
                    <a:pt x="11553" y="3557"/>
                  </a:lnTo>
                  <a:lnTo>
                    <a:pt x="11469" y="3620"/>
                  </a:lnTo>
                  <a:lnTo>
                    <a:pt x="11364" y="3704"/>
                  </a:lnTo>
                  <a:lnTo>
                    <a:pt x="11238" y="3767"/>
                  </a:lnTo>
                  <a:lnTo>
                    <a:pt x="11069" y="3830"/>
                  </a:lnTo>
                  <a:lnTo>
                    <a:pt x="10564" y="4020"/>
                  </a:lnTo>
                  <a:lnTo>
                    <a:pt x="10312" y="4125"/>
                  </a:lnTo>
                  <a:lnTo>
                    <a:pt x="10059" y="4251"/>
                  </a:lnTo>
                  <a:lnTo>
                    <a:pt x="9933" y="4188"/>
                  </a:lnTo>
                  <a:lnTo>
                    <a:pt x="9828" y="4104"/>
                  </a:lnTo>
                  <a:lnTo>
                    <a:pt x="9701" y="3999"/>
                  </a:lnTo>
                  <a:lnTo>
                    <a:pt x="9596" y="3872"/>
                  </a:lnTo>
                  <a:lnTo>
                    <a:pt x="9196" y="3388"/>
                  </a:lnTo>
                  <a:lnTo>
                    <a:pt x="9091" y="3262"/>
                  </a:lnTo>
                  <a:lnTo>
                    <a:pt x="8986" y="3178"/>
                  </a:lnTo>
                  <a:lnTo>
                    <a:pt x="8860" y="3073"/>
                  </a:lnTo>
                  <a:lnTo>
                    <a:pt x="8733" y="3010"/>
                  </a:lnTo>
                  <a:lnTo>
                    <a:pt x="8586" y="2967"/>
                  </a:lnTo>
                  <a:lnTo>
                    <a:pt x="8418" y="2967"/>
                  </a:lnTo>
                  <a:lnTo>
                    <a:pt x="8249" y="2989"/>
                  </a:lnTo>
                  <a:lnTo>
                    <a:pt x="8060" y="3052"/>
                  </a:lnTo>
                  <a:lnTo>
                    <a:pt x="7955" y="3094"/>
                  </a:lnTo>
                  <a:lnTo>
                    <a:pt x="7850" y="3157"/>
                  </a:lnTo>
                  <a:lnTo>
                    <a:pt x="7660" y="3283"/>
                  </a:lnTo>
                  <a:lnTo>
                    <a:pt x="7534" y="3473"/>
                  </a:lnTo>
                  <a:lnTo>
                    <a:pt x="7429" y="3662"/>
                  </a:lnTo>
                  <a:lnTo>
                    <a:pt x="7345" y="3872"/>
                  </a:lnTo>
                  <a:lnTo>
                    <a:pt x="7302" y="4104"/>
                  </a:lnTo>
                  <a:lnTo>
                    <a:pt x="7281" y="4356"/>
                  </a:lnTo>
                  <a:lnTo>
                    <a:pt x="7260" y="4609"/>
                  </a:lnTo>
                  <a:lnTo>
                    <a:pt x="7281" y="5135"/>
                  </a:lnTo>
                  <a:lnTo>
                    <a:pt x="7345" y="5661"/>
                  </a:lnTo>
                  <a:lnTo>
                    <a:pt x="7387" y="6124"/>
                  </a:lnTo>
                  <a:lnTo>
                    <a:pt x="7387" y="6334"/>
                  </a:lnTo>
                  <a:lnTo>
                    <a:pt x="7387" y="6524"/>
                  </a:lnTo>
                  <a:lnTo>
                    <a:pt x="7345" y="6755"/>
                  </a:lnTo>
                  <a:lnTo>
                    <a:pt x="7302" y="6924"/>
                  </a:lnTo>
                  <a:lnTo>
                    <a:pt x="7239" y="7029"/>
                  </a:lnTo>
                  <a:lnTo>
                    <a:pt x="7176" y="7092"/>
                  </a:lnTo>
                  <a:lnTo>
                    <a:pt x="7113" y="7113"/>
                  </a:lnTo>
                  <a:lnTo>
                    <a:pt x="7029" y="7071"/>
                  </a:lnTo>
                  <a:lnTo>
                    <a:pt x="6945" y="7008"/>
                  </a:lnTo>
                  <a:lnTo>
                    <a:pt x="6861" y="6903"/>
                  </a:lnTo>
                  <a:lnTo>
                    <a:pt x="6755" y="6797"/>
                  </a:lnTo>
                  <a:lnTo>
                    <a:pt x="6671" y="6650"/>
                  </a:lnTo>
                  <a:lnTo>
                    <a:pt x="6524" y="6334"/>
                  </a:lnTo>
                  <a:lnTo>
                    <a:pt x="6398" y="6019"/>
                  </a:lnTo>
                  <a:lnTo>
                    <a:pt x="6334" y="5724"/>
                  </a:lnTo>
                  <a:lnTo>
                    <a:pt x="6271" y="5324"/>
                  </a:lnTo>
                  <a:lnTo>
                    <a:pt x="6166" y="4925"/>
                  </a:lnTo>
                  <a:lnTo>
                    <a:pt x="6040" y="4609"/>
                  </a:lnTo>
                  <a:lnTo>
                    <a:pt x="5893" y="4314"/>
                  </a:lnTo>
                  <a:lnTo>
                    <a:pt x="5808" y="4188"/>
                  </a:lnTo>
                  <a:lnTo>
                    <a:pt x="5703" y="4062"/>
                  </a:lnTo>
                  <a:lnTo>
                    <a:pt x="5577" y="3935"/>
                  </a:lnTo>
                  <a:lnTo>
                    <a:pt x="5451" y="3809"/>
                  </a:lnTo>
                  <a:lnTo>
                    <a:pt x="5345" y="3725"/>
                  </a:lnTo>
                  <a:lnTo>
                    <a:pt x="5219" y="3683"/>
                  </a:lnTo>
                  <a:lnTo>
                    <a:pt x="5093" y="3662"/>
                  </a:lnTo>
                  <a:lnTo>
                    <a:pt x="4967" y="3662"/>
                  </a:lnTo>
                  <a:lnTo>
                    <a:pt x="4840" y="3683"/>
                  </a:lnTo>
                  <a:lnTo>
                    <a:pt x="4714" y="3725"/>
                  </a:lnTo>
                  <a:lnTo>
                    <a:pt x="4609" y="3809"/>
                  </a:lnTo>
                  <a:lnTo>
                    <a:pt x="4483" y="3893"/>
                  </a:lnTo>
                  <a:lnTo>
                    <a:pt x="4251" y="4083"/>
                  </a:lnTo>
                  <a:lnTo>
                    <a:pt x="4041" y="4314"/>
                  </a:lnTo>
                  <a:lnTo>
                    <a:pt x="3851" y="4567"/>
                  </a:lnTo>
                  <a:lnTo>
                    <a:pt x="3704" y="4798"/>
                  </a:lnTo>
                  <a:lnTo>
                    <a:pt x="3157" y="4609"/>
                  </a:lnTo>
                  <a:lnTo>
                    <a:pt x="2526" y="4356"/>
                  </a:lnTo>
                  <a:lnTo>
                    <a:pt x="2210" y="4209"/>
                  </a:lnTo>
                  <a:lnTo>
                    <a:pt x="1894" y="4041"/>
                  </a:lnTo>
                  <a:lnTo>
                    <a:pt x="1621" y="3872"/>
                  </a:lnTo>
                  <a:lnTo>
                    <a:pt x="1368" y="3704"/>
                  </a:lnTo>
                  <a:lnTo>
                    <a:pt x="1179" y="3515"/>
                  </a:lnTo>
                  <a:lnTo>
                    <a:pt x="1095" y="3409"/>
                  </a:lnTo>
                  <a:lnTo>
                    <a:pt x="1032" y="3304"/>
                  </a:lnTo>
                  <a:lnTo>
                    <a:pt x="968" y="3220"/>
                  </a:lnTo>
                  <a:lnTo>
                    <a:pt x="947" y="3115"/>
                  </a:lnTo>
                  <a:lnTo>
                    <a:pt x="926" y="3010"/>
                  </a:lnTo>
                  <a:lnTo>
                    <a:pt x="926" y="2904"/>
                  </a:lnTo>
                  <a:lnTo>
                    <a:pt x="968" y="2799"/>
                  </a:lnTo>
                  <a:lnTo>
                    <a:pt x="1010" y="2673"/>
                  </a:lnTo>
                  <a:lnTo>
                    <a:pt x="1095" y="2568"/>
                  </a:lnTo>
                  <a:lnTo>
                    <a:pt x="1179" y="2462"/>
                  </a:lnTo>
                  <a:lnTo>
                    <a:pt x="1305" y="2357"/>
                  </a:lnTo>
                  <a:lnTo>
                    <a:pt x="1473" y="2231"/>
                  </a:lnTo>
                  <a:lnTo>
                    <a:pt x="1663" y="2126"/>
                  </a:lnTo>
                  <a:lnTo>
                    <a:pt x="1873" y="1999"/>
                  </a:lnTo>
                  <a:lnTo>
                    <a:pt x="2231" y="1831"/>
                  </a:lnTo>
                  <a:lnTo>
                    <a:pt x="2589" y="1663"/>
                  </a:lnTo>
                  <a:lnTo>
                    <a:pt x="2968" y="1515"/>
                  </a:lnTo>
                  <a:lnTo>
                    <a:pt x="3346" y="1389"/>
                  </a:lnTo>
                  <a:lnTo>
                    <a:pt x="3725" y="1263"/>
                  </a:lnTo>
                  <a:lnTo>
                    <a:pt x="4104" y="1158"/>
                  </a:lnTo>
                  <a:lnTo>
                    <a:pt x="4504" y="1095"/>
                  </a:lnTo>
                  <a:lnTo>
                    <a:pt x="4882" y="1031"/>
                  </a:lnTo>
                  <a:lnTo>
                    <a:pt x="5493" y="968"/>
                  </a:lnTo>
                  <a:lnTo>
                    <a:pt x="6103" y="947"/>
                  </a:lnTo>
                  <a:close/>
                  <a:moveTo>
                    <a:pt x="6040" y="0"/>
                  </a:moveTo>
                  <a:lnTo>
                    <a:pt x="5556" y="21"/>
                  </a:lnTo>
                  <a:lnTo>
                    <a:pt x="5072" y="85"/>
                  </a:lnTo>
                  <a:lnTo>
                    <a:pt x="4630" y="148"/>
                  </a:lnTo>
                  <a:lnTo>
                    <a:pt x="4188" y="232"/>
                  </a:lnTo>
                  <a:lnTo>
                    <a:pt x="3683" y="358"/>
                  </a:lnTo>
                  <a:lnTo>
                    <a:pt x="3052" y="526"/>
                  </a:lnTo>
                  <a:lnTo>
                    <a:pt x="2357" y="737"/>
                  </a:lnTo>
                  <a:lnTo>
                    <a:pt x="2000" y="863"/>
                  </a:lnTo>
                  <a:lnTo>
                    <a:pt x="1663" y="1010"/>
                  </a:lnTo>
                  <a:lnTo>
                    <a:pt x="1326" y="1179"/>
                  </a:lnTo>
                  <a:lnTo>
                    <a:pt x="1010" y="1368"/>
                  </a:lnTo>
                  <a:lnTo>
                    <a:pt x="737" y="1558"/>
                  </a:lnTo>
                  <a:lnTo>
                    <a:pt x="484" y="1768"/>
                  </a:lnTo>
                  <a:lnTo>
                    <a:pt x="274" y="1999"/>
                  </a:lnTo>
                  <a:lnTo>
                    <a:pt x="190" y="2126"/>
                  </a:lnTo>
                  <a:lnTo>
                    <a:pt x="127" y="2252"/>
                  </a:lnTo>
                  <a:lnTo>
                    <a:pt x="64" y="2399"/>
                  </a:lnTo>
                  <a:lnTo>
                    <a:pt x="21" y="2526"/>
                  </a:lnTo>
                  <a:lnTo>
                    <a:pt x="0" y="2673"/>
                  </a:lnTo>
                  <a:lnTo>
                    <a:pt x="0" y="2820"/>
                  </a:lnTo>
                  <a:lnTo>
                    <a:pt x="21" y="3157"/>
                  </a:lnTo>
                  <a:lnTo>
                    <a:pt x="85" y="3473"/>
                  </a:lnTo>
                  <a:lnTo>
                    <a:pt x="190" y="3746"/>
                  </a:lnTo>
                  <a:lnTo>
                    <a:pt x="337" y="3999"/>
                  </a:lnTo>
                  <a:lnTo>
                    <a:pt x="505" y="4209"/>
                  </a:lnTo>
                  <a:lnTo>
                    <a:pt x="716" y="4419"/>
                  </a:lnTo>
                  <a:lnTo>
                    <a:pt x="926" y="4588"/>
                  </a:lnTo>
                  <a:lnTo>
                    <a:pt x="1179" y="4756"/>
                  </a:lnTo>
                  <a:lnTo>
                    <a:pt x="1452" y="4882"/>
                  </a:lnTo>
                  <a:lnTo>
                    <a:pt x="1726" y="4988"/>
                  </a:lnTo>
                  <a:lnTo>
                    <a:pt x="2021" y="5072"/>
                  </a:lnTo>
                  <a:lnTo>
                    <a:pt x="2315" y="5156"/>
                  </a:lnTo>
                  <a:lnTo>
                    <a:pt x="2610" y="5198"/>
                  </a:lnTo>
                  <a:lnTo>
                    <a:pt x="2925" y="5219"/>
                  </a:lnTo>
                  <a:lnTo>
                    <a:pt x="3220" y="5240"/>
                  </a:lnTo>
                  <a:lnTo>
                    <a:pt x="3536" y="5240"/>
                  </a:lnTo>
                  <a:lnTo>
                    <a:pt x="3557" y="5282"/>
                  </a:lnTo>
                  <a:lnTo>
                    <a:pt x="3599" y="5324"/>
                  </a:lnTo>
                  <a:lnTo>
                    <a:pt x="3683" y="5366"/>
                  </a:lnTo>
                  <a:lnTo>
                    <a:pt x="3809" y="5387"/>
                  </a:lnTo>
                  <a:lnTo>
                    <a:pt x="3872" y="5366"/>
                  </a:lnTo>
                  <a:lnTo>
                    <a:pt x="3914" y="5345"/>
                  </a:lnTo>
                  <a:lnTo>
                    <a:pt x="4041" y="5240"/>
                  </a:lnTo>
                  <a:lnTo>
                    <a:pt x="4146" y="5135"/>
                  </a:lnTo>
                  <a:lnTo>
                    <a:pt x="4356" y="4925"/>
                  </a:lnTo>
                  <a:lnTo>
                    <a:pt x="4567" y="4693"/>
                  </a:lnTo>
                  <a:lnTo>
                    <a:pt x="4672" y="4588"/>
                  </a:lnTo>
                  <a:lnTo>
                    <a:pt x="4798" y="4483"/>
                  </a:lnTo>
                  <a:lnTo>
                    <a:pt x="4882" y="4441"/>
                  </a:lnTo>
                  <a:lnTo>
                    <a:pt x="4967" y="4419"/>
                  </a:lnTo>
                  <a:lnTo>
                    <a:pt x="5051" y="4441"/>
                  </a:lnTo>
                  <a:lnTo>
                    <a:pt x="5135" y="4483"/>
                  </a:lnTo>
                  <a:lnTo>
                    <a:pt x="5198" y="4525"/>
                  </a:lnTo>
                  <a:lnTo>
                    <a:pt x="5282" y="4609"/>
                  </a:lnTo>
                  <a:lnTo>
                    <a:pt x="5409" y="4777"/>
                  </a:lnTo>
                  <a:lnTo>
                    <a:pt x="5493" y="4988"/>
                  </a:lnTo>
                  <a:lnTo>
                    <a:pt x="5577" y="5198"/>
                  </a:lnTo>
                  <a:lnTo>
                    <a:pt x="5640" y="5366"/>
                  </a:lnTo>
                  <a:lnTo>
                    <a:pt x="5661" y="5493"/>
                  </a:lnTo>
                  <a:lnTo>
                    <a:pt x="5682" y="5724"/>
                  </a:lnTo>
                  <a:lnTo>
                    <a:pt x="5703" y="5956"/>
                  </a:lnTo>
                  <a:lnTo>
                    <a:pt x="5703" y="6440"/>
                  </a:lnTo>
                  <a:lnTo>
                    <a:pt x="5724" y="6671"/>
                  </a:lnTo>
                  <a:lnTo>
                    <a:pt x="5766" y="6903"/>
                  </a:lnTo>
                  <a:lnTo>
                    <a:pt x="5808" y="7134"/>
                  </a:lnTo>
                  <a:lnTo>
                    <a:pt x="5893" y="7344"/>
                  </a:lnTo>
                  <a:lnTo>
                    <a:pt x="5977" y="7471"/>
                  </a:lnTo>
                  <a:lnTo>
                    <a:pt x="6040" y="7597"/>
                  </a:lnTo>
                  <a:lnTo>
                    <a:pt x="6145" y="7702"/>
                  </a:lnTo>
                  <a:lnTo>
                    <a:pt x="6250" y="7807"/>
                  </a:lnTo>
                  <a:lnTo>
                    <a:pt x="6355" y="7892"/>
                  </a:lnTo>
                  <a:lnTo>
                    <a:pt x="6482" y="7976"/>
                  </a:lnTo>
                  <a:lnTo>
                    <a:pt x="6608" y="8039"/>
                  </a:lnTo>
                  <a:lnTo>
                    <a:pt x="6734" y="8081"/>
                  </a:lnTo>
                  <a:lnTo>
                    <a:pt x="6861" y="8123"/>
                  </a:lnTo>
                  <a:lnTo>
                    <a:pt x="7134" y="8123"/>
                  </a:lnTo>
                  <a:lnTo>
                    <a:pt x="7260" y="8102"/>
                  </a:lnTo>
                  <a:lnTo>
                    <a:pt x="7387" y="8039"/>
                  </a:lnTo>
                  <a:lnTo>
                    <a:pt x="7513" y="7976"/>
                  </a:lnTo>
                  <a:lnTo>
                    <a:pt x="7618" y="7871"/>
                  </a:lnTo>
                  <a:lnTo>
                    <a:pt x="7723" y="7744"/>
                  </a:lnTo>
                  <a:lnTo>
                    <a:pt x="7829" y="7555"/>
                  </a:lnTo>
                  <a:lnTo>
                    <a:pt x="7913" y="7366"/>
                  </a:lnTo>
                  <a:lnTo>
                    <a:pt x="7976" y="7176"/>
                  </a:lnTo>
                  <a:lnTo>
                    <a:pt x="8039" y="6966"/>
                  </a:lnTo>
                  <a:lnTo>
                    <a:pt x="8060" y="6755"/>
                  </a:lnTo>
                  <a:lnTo>
                    <a:pt x="8081" y="6545"/>
                  </a:lnTo>
                  <a:lnTo>
                    <a:pt x="8060" y="6124"/>
                  </a:lnTo>
                  <a:lnTo>
                    <a:pt x="8039" y="5514"/>
                  </a:lnTo>
                  <a:lnTo>
                    <a:pt x="8039" y="5051"/>
                  </a:lnTo>
                  <a:lnTo>
                    <a:pt x="8081" y="4567"/>
                  </a:lnTo>
                  <a:lnTo>
                    <a:pt x="8102" y="4335"/>
                  </a:lnTo>
                  <a:lnTo>
                    <a:pt x="8144" y="4125"/>
                  </a:lnTo>
                  <a:lnTo>
                    <a:pt x="8207" y="3957"/>
                  </a:lnTo>
                  <a:lnTo>
                    <a:pt x="8291" y="3809"/>
                  </a:lnTo>
                  <a:lnTo>
                    <a:pt x="8355" y="3767"/>
                  </a:lnTo>
                  <a:lnTo>
                    <a:pt x="8397" y="3725"/>
                  </a:lnTo>
                  <a:lnTo>
                    <a:pt x="8460" y="3704"/>
                  </a:lnTo>
                  <a:lnTo>
                    <a:pt x="8586" y="3704"/>
                  </a:lnTo>
                  <a:lnTo>
                    <a:pt x="8670" y="3725"/>
                  </a:lnTo>
                  <a:lnTo>
                    <a:pt x="8754" y="3767"/>
                  </a:lnTo>
                  <a:lnTo>
                    <a:pt x="8839" y="3830"/>
                  </a:lnTo>
                  <a:lnTo>
                    <a:pt x="9175" y="4104"/>
                  </a:lnTo>
                  <a:lnTo>
                    <a:pt x="9344" y="4230"/>
                  </a:lnTo>
                  <a:lnTo>
                    <a:pt x="9512" y="4335"/>
                  </a:lnTo>
                  <a:lnTo>
                    <a:pt x="9680" y="4419"/>
                  </a:lnTo>
                  <a:lnTo>
                    <a:pt x="9849" y="4462"/>
                  </a:lnTo>
                  <a:lnTo>
                    <a:pt x="10038" y="4483"/>
                  </a:lnTo>
                  <a:lnTo>
                    <a:pt x="10249" y="4462"/>
                  </a:lnTo>
                  <a:lnTo>
                    <a:pt x="10564" y="4483"/>
                  </a:lnTo>
                  <a:lnTo>
                    <a:pt x="10859" y="4462"/>
                  </a:lnTo>
                  <a:lnTo>
                    <a:pt x="11132" y="4398"/>
                  </a:lnTo>
                  <a:lnTo>
                    <a:pt x="11385" y="4314"/>
                  </a:lnTo>
                  <a:lnTo>
                    <a:pt x="11595" y="4188"/>
                  </a:lnTo>
                  <a:lnTo>
                    <a:pt x="11785" y="4041"/>
                  </a:lnTo>
                  <a:lnTo>
                    <a:pt x="11932" y="3872"/>
                  </a:lnTo>
                  <a:lnTo>
                    <a:pt x="12037" y="3683"/>
                  </a:lnTo>
                  <a:lnTo>
                    <a:pt x="12121" y="3473"/>
                  </a:lnTo>
                  <a:lnTo>
                    <a:pt x="12163" y="3262"/>
                  </a:lnTo>
                  <a:lnTo>
                    <a:pt x="12163" y="3031"/>
                  </a:lnTo>
                  <a:lnTo>
                    <a:pt x="12142" y="2778"/>
                  </a:lnTo>
                  <a:lnTo>
                    <a:pt x="12058" y="2526"/>
                  </a:lnTo>
                  <a:lnTo>
                    <a:pt x="11932" y="2273"/>
                  </a:lnTo>
                  <a:lnTo>
                    <a:pt x="11743" y="2021"/>
                  </a:lnTo>
                  <a:lnTo>
                    <a:pt x="11532" y="1768"/>
                  </a:lnTo>
                  <a:lnTo>
                    <a:pt x="11364" y="1600"/>
                  </a:lnTo>
                  <a:lnTo>
                    <a:pt x="11195" y="1452"/>
                  </a:lnTo>
                  <a:lnTo>
                    <a:pt x="10817" y="1179"/>
                  </a:lnTo>
                  <a:lnTo>
                    <a:pt x="10417" y="926"/>
                  </a:lnTo>
                  <a:lnTo>
                    <a:pt x="9975" y="716"/>
                  </a:lnTo>
                  <a:lnTo>
                    <a:pt x="9533" y="547"/>
                  </a:lnTo>
                  <a:lnTo>
                    <a:pt x="9049" y="379"/>
                  </a:lnTo>
                  <a:lnTo>
                    <a:pt x="8565" y="253"/>
                  </a:lnTo>
                  <a:lnTo>
                    <a:pt x="8060" y="148"/>
                  </a:lnTo>
                  <a:lnTo>
                    <a:pt x="7555" y="85"/>
                  </a:lnTo>
                  <a:lnTo>
                    <a:pt x="7050" y="21"/>
                  </a:lnTo>
                  <a:lnTo>
                    <a:pt x="654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1" name="Google Shape;7051;p32"/>
            <p:cNvSpPr/>
            <p:nvPr/>
          </p:nvSpPr>
          <p:spPr>
            <a:xfrm>
              <a:off x="4910825" y="-990550"/>
              <a:ext cx="292525" cy="104200"/>
            </a:xfrm>
            <a:custGeom>
              <a:avLst/>
              <a:gdLst/>
              <a:ahLst/>
              <a:cxnLst/>
              <a:rect l="l" t="t" r="r" b="b"/>
              <a:pathLst>
                <a:path w="11701" h="4168" extrusionOk="0">
                  <a:moveTo>
                    <a:pt x="3304" y="1"/>
                  </a:moveTo>
                  <a:lnTo>
                    <a:pt x="3178" y="22"/>
                  </a:lnTo>
                  <a:lnTo>
                    <a:pt x="2378" y="64"/>
                  </a:lnTo>
                  <a:lnTo>
                    <a:pt x="1558" y="148"/>
                  </a:lnTo>
                  <a:lnTo>
                    <a:pt x="1158" y="190"/>
                  </a:lnTo>
                  <a:lnTo>
                    <a:pt x="779" y="253"/>
                  </a:lnTo>
                  <a:lnTo>
                    <a:pt x="379" y="338"/>
                  </a:lnTo>
                  <a:lnTo>
                    <a:pt x="0" y="443"/>
                  </a:lnTo>
                  <a:lnTo>
                    <a:pt x="337" y="548"/>
                  </a:lnTo>
                  <a:lnTo>
                    <a:pt x="674" y="653"/>
                  </a:lnTo>
                  <a:lnTo>
                    <a:pt x="1347" y="822"/>
                  </a:lnTo>
                  <a:lnTo>
                    <a:pt x="2021" y="969"/>
                  </a:lnTo>
                  <a:lnTo>
                    <a:pt x="2715" y="1158"/>
                  </a:lnTo>
                  <a:lnTo>
                    <a:pt x="2715" y="1306"/>
                  </a:lnTo>
                  <a:lnTo>
                    <a:pt x="2736" y="1453"/>
                  </a:lnTo>
                  <a:lnTo>
                    <a:pt x="2778" y="1621"/>
                  </a:lnTo>
                  <a:lnTo>
                    <a:pt x="2841" y="1769"/>
                  </a:lnTo>
                  <a:lnTo>
                    <a:pt x="2989" y="2084"/>
                  </a:lnTo>
                  <a:lnTo>
                    <a:pt x="3157" y="2379"/>
                  </a:lnTo>
                  <a:lnTo>
                    <a:pt x="3304" y="2631"/>
                  </a:lnTo>
                  <a:lnTo>
                    <a:pt x="3494" y="2863"/>
                  </a:lnTo>
                  <a:lnTo>
                    <a:pt x="3515" y="2884"/>
                  </a:lnTo>
                  <a:lnTo>
                    <a:pt x="3536" y="2905"/>
                  </a:lnTo>
                  <a:lnTo>
                    <a:pt x="3683" y="3094"/>
                  </a:lnTo>
                  <a:lnTo>
                    <a:pt x="3851" y="3305"/>
                  </a:lnTo>
                  <a:lnTo>
                    <a:pt x="4041" y="3473"/>
                  </a:lnTo>
                  <a:lnTo>
                    <a:pt x="4251" y="3620"/>
                  </a:lnTo>
                  <a:lnTo>
                    <a:pt x="4293" y="3662"/>
                  </a:lnTo>
                  <a:lnTo>
                    <a:pt x="4377" y="3726"/>
                  </a:lnTo>
                  <a:lnTo>
                    <a:pt x="4525" y="3789"/>
                  </a:lnTo>
                  <a:lnTo>
                    <a:pt x="4756" y="3915"/>
                  </a:lnTo>
                  <a:lnTo>
                    <a:pt x="5030" y="3999"/>
                  </a:lnTo>
                  <a:lnTo>
                    <a:pt x="5303" y="4083"/>
                  </a:lnTo>
                  <a:lnTo>
                    <a:pt x="5577" y="4125"/>
                  </a:lnTo>
                  <a:lnTo>
                    <a:pt x="5808" y="4146"/>
                  </a:lnTo>
                  <a:lnTo>
                    <a:pt x="6040" y="4168"/>
                  </a:lnTo>
                  <a:lnTo>
                    <a:pt x="6250" y="4146"/>
                  </a:lnTo>
                  <a:lnTo>
                    <a:pt x="6461" y="4125"/>
                  </a:lnTo>
                  <a:lnTo>
                    <a:pt x="6650" y="4083"/>
                  </a:lnTo>
                  <a:lnTo>
                    <a:pt x="6861" y="4020"/>
                  </a:lnTo>
                  <a:lnTo>
                    <a:pt x="7050" y="3957"/>
                  </a:lnTo>
                  <a:lnTo>
                    <a:pt x="7218" y="3873"/>
                  </a:lnTo>
                  <a:lnTo>
                    <a:pt x="7387" y="3789"/>
                  </a:lnTo>
                  <a:lnTo>
                    <a:pt x="7555" y="3684"/>
                  </a:lnTo>
                  <a:lnTo>
                    <a:pt x="7702" y="3557"/>
                  </a:lnTo>
                  <a:lnTo>
                    <a:pt x="7850" y="3431"/>
                  </a:lnTo>
                  <a:lnTo>
                    <a:pt x="7976" y="3305"/>
                  </a:lnTo>
                  <a:lnTo>
                    <a:pt x="8102" y="3157"/>
                  </a:lnTo>
                  <a:lnTo>
                    <a:pt x="8207" y="3010"/>
                  </a:lnTo>
                  <a:lnTo>
                    <a:pt x="8313" y="2842"/>
                  </a:lnTo>
                  <a:lnTo>
                    <a:pt x="8439" y="2610"/>
                  </a:lnTo>
                  <a:lnTo>
                    <a:pt x="8565" y="2400"/>
                  </a:lnTo>
                  <a:lnTo>
                    <a:pt x="8649" y="2168"/>
                  </a:lnTo>
                  <a:lnTo>
                    <a:pt x="8733" y="1937"/>
                  </a:lnTo>
                  <a:lnTo>
                    <a:pt x="8797" y="1705"/>
                  </a:lnTo>
                  <a:lnTo>
                    <a:pt x="8860" y="1495"/>
                  </a:lnTo>
                  <a:lnTo>
                    <a:pt x="8881" y="1306"/>
                  </a:lnTo>
                  <a:lnTo>
                    <a:pt x="8881" y="1116"/>
                  </a:lnTo>
                  <a:lnTo>
                    <a:pt x="9049" y="1074"/>
                  </a:lnTo>
                  <a:lnTo>
                    <a:pt x="9238" y="1032"/>
                  </a:lnTo>
                  <a:lnTo>
                    <a:pt x="9575" y="990"/>
                  </a:lnTo>
                  <a:lnTo>
                    <a:pt x="9933" y="969"/>
                  </a:lnTo>
                  <a:lnTo>
                    <a:pt x="10291" y="927"/>
                  </a:lnTo>
                  <a:lnTo>
                    <a:pt x="10669" y="843"/>
                  </a:lnTo>
                  <a:lnTo>
                    <a:pt x="11027" y="716"/>
                  </a:lnTo>
                  <a:lnTo>
                    <a:pt x="11364" y="569"/>
                  </a:lnTo>
                  <a:lnTo>
                    <a:pt x="11701" y="380"/>
                  </a:lnTo>
                  <a:lnTo>
                    <a:pt x="11637" y="317"/>
                  </a:lnTo>
                  <a:lnTo>
                    <a:pt x="11574" y="275"/>
                  </a:lnTo>
                  <a:lnTo>
                    <a:pt x="11511" y="253"/>
                  </a:lnTo>
                  <a:lnTo>
                    <a:pt x="11406" y="232"/>
                  </a:lnTo>
                  <a:lnTo>
                    <a:pt x="10669" y="148"/>
                  </a:lnTo>
                  <a:lnTo>
                    <a:pt x="9933" y="85"/>
                  </a:lnTo>
                  <a:lnTo>
                    <a:pt x="9196" y="43"/>
                  </a:lnTo>
                  <a:lnTo>
                    <a:pt x="8439" y="22"/>
                  </a:lnTo>
                  <a:lnTo>
                    <a:pt x="6945" y="1"/>
                  </a:lnTo>
                  <a:lnTo>
                    <a:pt x="4441" y="1"/>
                  </a:lnTo>
                  <a:lnTo>
                    <a:pt x="3409" y="22"/>
                  </a:lnTo>
                  <a:lnTo>
                    <a:pt x="330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2" name="Google Shape;7052;p32"/>
            <p:cNvSpPr/>
            <p:nvPr/>
          </p:nvSpPr>
          <p:spPr>
            <a:xfrm>
              <a:off x="4897675" y="-1002650"/>
              <a:ext cx="308300" cy="103675"/>
            </a:xfrm>
            <a:custGeom>
              <a:avLst/>
              <a:gdLst/>
              <a:ahLst/>
              <a:cxnLst/>
              <a:rect l="l" t="t" r="r" b="b"/>
              <a:pathLst>
                <a:path w="12332" h="4147" extrusionOk="0">
                  <a:moveTo>
                    <a:pt x="4167" y="1221"/>
                  </a:moveTo>
                  <a:lnTo>
                    <a:pt x="4840" y="1243"/>
                  </a:lnTo>
                  <a:lnTo>
                    <a:pt x="5956" y="1264"/>
                  </a:lnTo>
                  <a:lnTo>
                    <a:pt x="5914" y="1453"/>
                  </a:lnTo>
                  <a:lnTo>
                    <a:pt x="5871" y="1642"/>
                  </a:lnTo>
                  <a:lnTo>
                    <a:pt x="5808" y="1832"/>
                  </a:lnTo>
                  <a:lnTo>
                    <a:pt x="5724" y="1979"/>
                  </a:lnTo>
                  <a:lnTo>
                    <a:pt x="5640" y="2126"/>
                  </a:lnTo>
                  <a:lnTo>
                    <a:pt x="5514" y="2211"/>
                  </a:lnTo>
                  <a:lnTo>
                    <a:pt x="5451" y="2253"/>
                  </a:lnTo>
                  <a:lnTo>
                    <a:pt x="5366" y="2274"/>
                  </a:lnTo>
                  <a:lnTo>
                    <a:pt x="5303" y="2274"/>
                  </a:lnTo>
                  <a:lnTo>
                    <a:pt x="5219" y="2253"/>
                  </a:lnTo>
                  <a:lnTo>
                    <a:pt x="5009" y="2253"/>
                  </a:lnTo>
                  <a:lnTo>
                    <a:pt x="4861" y="2189"/>
                  </a:lnTo>
                  <a:lnTo>
                    <a:pt x="4714" y="2105"/>
                  </a:lnTo>
                  <a:lnTo>
                    <a:pt x="4609" y="2021"/>
                  </a:lnTo>
                  <a:lnTo>
                    <a:pt x="4525" y="1937"/>
                  </a:lnTo>
                  <a:lnTo>
                    <a:pt x="4440" y="1832"/>
                  </a:lnTo>
                  <a:lnTo>
                    <a:pt x="4377" y="1705"/>
                  </a:lnTo>
                  <a:lnTo>
                    <a:pt x="4272" y="1474"/>
                  </a:lnTo>
                  <a:lnTo>
                    <a:pt x="4167" y="1221"/>
                  </a:lnTo>
                  <a:close/>
                  <a:moveTo>
                    <a:pt x="3830" y="1"/>
                  </a:moveTo>
                  <a:lnTo>
                    <a:pt x="3704" y="22"/>
                  </a:lnTo>
                  <a:lnTo>
                    <a:pt x="2757" y="64"/>
                  </a:lnTo>
                  <a:lnTo>
                    <a:pt x="2294" y="106"/>
                  </a:lnTo>
                  <a:lnTo>
                    <a:pt x="1831" y="169"/>
                  </a:lnTo>
                  <a:lnTo>
                    <a:pt x="1368" y="253"/>
                  </a:lnTo>
                  <a:lnTo>
                    <a:pt x="905" y="338"/>
                  </a:lnTo>
                  <a:lnTo>
                    <a:pt x="463" y="464"/>
                  </a:lnTo>
                  <a:lnTo>
                    <a:pt x="21" y="590"/>
                  </a:lnTo>
                  <a:lnTo>
                    <a:pt x="0" y="632"/>
                  </a:lnTo>
                  <a:lnTo>
                    <a:pt x="21" y="653"/>
                  </a:lnTo>
                  <a:lnTo>
                    <a:pt x="442" y="780"/>
                  </a:lnTo>
                  <a:lnTo>
                    <a:pt x="863" y="885"/>
                  </a:lnTo>
                  <a:lnTo>
                    <a:pt x="1284" y="990"/>
                  </a:lnTo>
                  <a:lnTo>
                    <a:pt x="1705" y="1053"/>
                  </a:lnTo>
                  <a:lnTo>
                    <a:pt x="2126" y="1095"/>
                  </a:lnTo>
                  <a:lnTo>
                    <a:pt x="2568" y="1137"/>
                  </a:lnTo>
                  <a:lnTo>
                    <a:pt x="3430" y="1200"/>
                  </a:lnTo>
                  <a:lnTo>
                    <a:pt x="3472" y="1474"/>
                  </a:lnTo>
                  <a:lnTo>
                    <a:pt x="3536" y="1727"/>
                  </a:lnTo>
                  <a:lnTo>
                    <a:pt x="3620" y="2000"/>
                  </a:lnTo>
                  <a:lnTo>
                    <a:pt x="3704" y="2232"/>
                  </a:lnTo>
                  <a:lnTo>
                    <a:pt x="3809" y="2484"/>
                  </a:lnTo>
                  <a:lnTo>
                    <a:pt x="3935" y="2716"/>
                  </a:lnTo>
                  <a:lnTo>
                    <a:pt x="4083" y="2926"/>
                  </a:lnTo>
                  <a:lnTo>
                    <a:pt x="4230" y="3136"/>
                  </a:lnTo>
                  <a:lnTo>
                    <a:pt x="4398" y="3326"/>
                  </a:lnTo>
                  <a:lnTo>
                    <a:pt x="4588" y="3494"/>
                  </a:lnTo>
                  <a:lnTo>
                    <a:pt x="4798" y="3641"/>
                  </a:lnTo>
                  <a:lnTo>
                    <a:pt x="5030" y="3789"/>
                  </a:lnTo>
                  <a:lnTo>
                    <a:pt x="5282" y="3915"/>
                  </a:lnTo>
                  <a:lnTo>
                    <a:pt x="5535" y="3999"/>
                  </a:lnTo>
                  <a:lnTo>
                    <a:pt x="5808" y="4083"/>
                  </a:lnTo>
                  <a:lnTo>
                    <a:pt x="6103" y="4125"/>
                  </a:lnTo>
                  <a:lnTo>
                    <a:pt x="6461" y="4146"/>
                  </a:lnTo>
                  <a:lnTo>
                    <a:pt x="6776" y="4146"/>
                  </a:lnTo>
                  <a:lnTo>
                    <a:pt x="7092" y="4104"/>
                  </a:lnTo>
                  <a:lnTo>
                    <a:pt x="7387" y="4020"/>
                  </a:lnTo>
                  <a:lnTo>
                    <a:pt x="7660" y="3915"/>
                  </a:lnTo>
                  <a:lnTo>
                    <a:pt x="7934" y="3789"/>
                  </a:lnTo>
                  <a:lnTo>
                    <a:pt x="8165" y="3620"/>
                  </a:lnTo>
                  <a:lnTo>
                    <a:pt x="8397" y="3431"/>
                  </a:lnTo>
                  <a:lnTo>
                    <a:pt x="8586" y="3221"/>
                  </a:lnTo>
                  <a:lnTo>
                    <a:pt x="8754" y="2989"/>
                  </a:lnTo>
                  <a:lnTo>
                    <a:pt x="8902" y="2737"/>
                  </a:lnTo>
                  <a:lnTo>
                    <a:pt x="9028" y="2463"/>
                  </a:lnTo>
                  <a:lnTo>
                    <a:pt x="9112" y="2168"/>
                  </a:lnTo>
                  <a:lnTo>
                    <a:pt x="9175" y="1874"/>
                  </a:lnTo>
                  <a:lnTo>
                    <a:pt x="9196" y="1558"/>
                  </a:lnTo>
                  <a:lnTo>
                    <a:pt x="9196" y="1243"/>
                  </a:lnTo>
                  <a:lnTo>
                    <a:pt x="9891" y="1200"/>
                  </a:lnTo>
                  <a:lnTo>
                    <a:pt x="10585" y="1158"/>
                  </a:lnTo>
                  <a:lnTo>
                    <a:pt x="11259" y="1095"/>
                  </a:lnTo>
                  <a:lnTo>
                    <a:pt x="11932" y="1011"/>
                  </a:lnTo>
                  <a:lnTo>
                    <a:pt x="12037" y="990"/>
                  </a:lnTo>
                  <a:lnTo>
                    <a:pt x="12100" y="969"/>
                  </a:lnTo>
                  <a:lnTo>
                    <a:pt x="12163" y="927"/>
                  </a:lnTo>
                  <a:lnTo>
                    <a:pt x="12227" y="885"/>
                  </a:lnTo>
                  <a:lnTo>
                    <a:pt x="12269" y="822"/>
                  </a:lnTo>
                  <a:lnTo>
                    <a:pt x="12290" y="759"/>
                  </a:lnTo>
                  <a:lnTo>
                    <a:pt x="12332" y="632"/>
                  </a:lnTo>
                  <a:lnTo>
                    <a:pt x="12290" y="485"/>
                  </a:lnTo>
                  <a:lnTo>
                    <a:pt x="12269" y="422"/>
                  </a:lnTo>
                  <a:lnTo>
                    <a:pt x="12227" y="380"/>
                  </a:lnTo>
                  <a:lnTo>
                    <a:pt x="12163" y="317"/>
                  </a:lnTo>
                  <a:lnTo>
                    <a:pt x="12100" y="275"/>
                  </a:lnTo>
                  <a:lnTo>
                    <a:pt x="12037" y="253"/>
                  </a:lnTo>
                  <a:lnTo>
                    <a:pt x="11932" y="232"/>
                  </a:lnTo>
                  <a:lnTo>
                    <a:pt x="11195" y="148"/>
                  </a:lnTo>
                  <a:lnTo>
                    <a:pt x="10459" y="85"/>
                  </a:lnTo>
                  <a:lnTo>
                    <a:pt x="9722" y="43"/>
                  </a:lnTo>
                  <a:lnTo>
                    <a:pt x="8965" y="22"/>
                  </a:lnTo>
                  <a:lnTo>
                    <a:pt x="7471" y="1"/>
                  </a:lnTo>
                  <a:lnTo>
                    <a:pt x="4967" y="1"/>
                  </a:lnTo>
                  <a:lnTo>
                    <a:pt x="3935" y="22"/>
                  </a:lnTo>
                  <a:lnTo>
                    <a:pt x="383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3" name="Google Shape;7053;p32"/>
            <p:cNvSpPr/>
            <p:nvPr/>
          </p:nvSpPr>
          <p:spPr>
            <a:xfrm>
              <a:off x="4710375" y="-1493475"/>
              <a:ext cx="1072200" cy="1157400"/>
            </a:xfrm>
            <a:custGeom>
              <a:avLst/>
              <a:gdLst/>
              <a:ahLst/>
              <a:cxnLst/>
              <a:rect l="l" t="t" r="r" b="b"/>
              <a:pathLst>
                <a:path w="42888" h="46296" extrusionOk="0">
                  <a:moveTo>
                    <a:pt x="29462" y="10480"/>
                  </a:moveTo>
                  <a:lnTo>
                    <a:pt x="29504" y="10522"/>
                  </a:lnTo>
                  <a:lnTo>
                    <a:pt x="29546" y="10543"/>
                  </a:lnTo>
                  <a:lnTo>
                    <a:pt x="29988" y="10543"/>
                  </a:lnTo>
                  <a:lnTo>
                    <a:pt x="30198" y="10585"/>
                  </a:lnTo>
                  <a:lnTo>
                    <a:pt x="30409" y="10648"/>
                  </a:lnTo>
                  <a:lnTo>
                    <a:pt x="30619" y="10733"/>
                  </a:lnTo>
                  <a:lnTo>
                    <a:pt x="30808" y="10817"/>
                  </a:lnTo>
                  <a:lnTo>
                    <a:pt x="30977" y="10943"/>
                  </a:lnTo>
                  <a:lnTo>
                    <a:pt x="31166" y="11069"/>
                  </a:lnTo>
                  <a:lnTo>
                    <a:pt x="31334" y="11196"/>
                  </a:lnTo>
                  <a:lnTo>
                    <a:pt x="31503" y="11343"/>
                  </a:lnTo>
                  <a:lnTo>
                    <a:pt x="31797" y="11659"/>
                  </a:lnTo>
                  <a:lnTo>
                    <a:pt x="32071" y="11995"/>
                  </a:lnTo>
                  <a:lnTo>
                    <a:pt x="32323" y="12353"/>
                  </a:lnTo>
                  <a:lnTo>
                    <a:pt x="32450" y="12542"/>
                  </a:lnTo>
                  <a:lnTo>
                    <a:pt x="32555" y="12753"/>
                  </a:lnTo>
                  <a:lnTo>
                    <a:pt x="32639" y="12942"/>
                  </a:lnTo>
                  <a:lnTo>
                    <a:pt x="32681" y="13132"/>
                  </a:lnTo>
                  <a:lnTo>
                    <a:pt x="32723" y="13321"/>
                  </a:lnTo>
                  <a:lnTo>
                    <a:pt x="32744" y="13510"/>
                  </a:lnTo>
                  <a:lnTo>
                    <a:pt x="32744" y="13700"/>
                  </a:lnTo>
                  <a:lnTo>
                    <a:pt x="32723" y="13868"/>
                  </a:lnTo>
                  <a:lnTo>
                    <a:pt x="32702" y="14057"/>
                  </a:lnTo>
                  <a:lnTo>
                    <a:pt x="32660" y="14247"/>
                  </a:lnTo>
                  <a:lnTo>
                    <a:pt x="32555" y="14605"/>
                  </a:lnTo>
                  <a:lnTo>
                    <a:pt x="32387" y="14962"/>
                  </a:lnTo>
                  <a:lnTo>
                    <a:pt x="32218" y="15341"/>
                  </a:lnTo>
                  <a:lnTo>
                    <a:pt x="31482" y="14773"/>
                  </a:lnTo>
                  <a:lnTo>
                    <a:pt x="30745" y="14226"/>
                  </a:lnTo>
                  <a:lnTo>
                    <a:pt x="29988" y="13700"/>
                  </a:lnTo>
                  <a:lnTo>
                    <a:pt x="29230" y="13174"/>
                  </a:lnTo>
                  <a:lnTo>
                    <a:pt x="29125" y="12858"/>
                  </a:lnTo>
                  <a:lnTo>
                    <a:pt x="29041" y="12542"/>
                  </a:lnTo>
                  <a:lnTo>
                    <a:pt x="28978" y="12227"/>
                  </a:lnTo>
                  <a:lnTo>
                    <a:pt x="28936" y="11911"/>
                  </a:lnTo>
                  <a:lnTo>
                    <a:pt x="28957" y="11595"/>
                  </a:lnTo>
                  <a:lnTo>
                    <a:pt x="28978" y="11301"/>
                  </a:lnTo>
                  <a:lnTo>
                    <a:pt x="29062" y="10985"/>
                  </a:lnTo>
                  <a:lnTo>
                    <a:pt x="29188" y="10669"/>
                  </a:lnTo>
                  <a:lnTo>
                    <a:pt x="29314" y="10585"/>
                  </a:lnTo>
                  <a:lnTo>
                    <a:pt x="29462" y="10480"/>
                  </a:lnTo>
                  <a:close/>
                  <a:moveTo>
                    <a:pt x="7787" y="10375"/>
                  </a:moveTo>
                  <a:lnTo>
                    <a:pt x="8018" y="10564"/>
                  </a:lnTo>
                  <a:lnTo>
                    <a:pt x="8229" y="10775"/>
                  </a:lnTo>
                  <a:lnTo>
                    <a:pt x="8608" y="11196"/>
                  </a:lnTo>
                  <a:lnTo>
                    <a:pt x="8965" y="11637"/>
                  </a:lnTo>
                  <a:lnTo>
                    <a:pt x="9344" y="12100"/>
                  </a:lnTo>
                  <a:lnTo>
                    <a:pt x="8418" y="13068"/>
                  </a:lnTo>
                  <a:lnTo>
                    <a:pt x="7513" y="14036"/>
                  </a:lnTo>
                  <a:lnTo>
                    <a:pt x="6630" y="15046"/>
                  </a:lnTo>
                  <a:lnTo>
                    <a:pt x="5767" y="16078"/>
                  </a:lnTo>
                  <a:lnTo>
                    <a:pt x="5767" y="15720"/>
                  </a:lnTo>
                  <a:lnTo>
                    <a:pt x="5725" y="15362"/>
                  </a:lnTo>
                  <a:lnTo>
                    <a:pt x="5619" y="14647"/>
                  </a:lnTo>
                  <a:lnTo>
                    <a:pt x="5577" y="14268"/>
                  </a:lnTo>
                  <a:lnTo>
                    <a:pt x="5577" y="13910"/>
                  </a:lnTo>
                  <a:lnTo>
                    <a:pt x="5577" y="13721"/>
                  </a:lnTo>
                  <a:lnTo>
                    <a:pt x="5598" y="13531"/>
                  </a:lnTo>
                  <a:lnTo>
                    <a:pt x="5662" y="13342"/>
                  </a:lnTo>
                  <a:lnTo>
                    <a:pt x="5704" y="13153"/>
                  </a:lnTo>
                  <a:lnTo>
                    <a:pt x="5872" y="12690"/>
                  </a:lnTo>
                  <a:lnTo>
                    <a:pt x="6061" y="12269"/>
                  </a:lnTo>
                  <a:lnTo>
                    <a:pt x="6272" y="11890"/>
                  </a:lnTo>
                  <a:lnTo>
                    <a:pt x="6482" y="11532"/>
                  </a:lnTo>
                  <a:lnTo>
                    <a:pt x="6756" y="11196"/>
                  </a:lnTo>
                  <a:lnTo>
                    <a:pt x="6882" y="11048"/>
                  </a:lnTo>
                  <a:lnTo>
                    <a:pt x="7050" y="10901"/>
                  </a:lnTo>
                  <a:lnTo>
                    <a:pt x="7219" y="10754"/>
                  </a:lnTo>
                  <a:lnTo>
                    <a:pt x="7387" y="10627"/>
                  </a:lnTo>
                  <a:lnTo>
                    <a:pt x="7577" y="10480"/>
                  </a:lnTo>
                  <a:lnTo>
                    <a:pt x="7787" y="10375"/>
                  </a:lnTo>
                  <a:close/>
                  <a:moveTo>
                    <a:pt x="5725" y="6650"/>
                  </a:moveTo>
                  <a:lnTo>
                    <a:pt x="5998" y="6671"/>
                  </a:lnTo>
                  <a:lnTo>
                    <a:pt x="6293" y="6692"/>
                  </a:lnTo>
                  <a:lnTo>
                    <a:pt x="6566" y="6755"/>
                  </a:lnTo>
                  <a:lnTo>
                    <a:pt x="6840" y="6819"/>
                  </a:lnTo>
                  <a:lnTo>
                    <a:pt x="7114" y="6903"/>
                  </a:lnTo>
                  <a:lnTo>
                    <a:pt x="7387" y="7008"/>
                  </a:lnTo>
                  <a:lnTo>
                    <a:pt x="7640" y="7113"/>
                  </a:lnTo>
                  <a:lnTo>
                    <a:pt x="7892" y="7239"/>
                  </a:lnTo>
                  <a:lnTo>
                    <a:pt x="8145" y="7387"/>
                  </a:lnTo>
                  <a:lnTo>
                    <a:pt x="8376" y="7555"/>
                  </a:lnTo>
                  <a:lnTo>
                    <a:pt x="8608" y="7723"/>
                  </a:lnTo>
                  <a:lnTo>
                    <a:pt x="8839" y="7892"/>
                  </a:lnTo>
                  <a:lnTo>
                    <a:pt x="9050" y="8102"/>
                  </a:lnTo>
                  <a:lnTo>
                    <a:pt x="9239" y="8292"/>
                  </a:lnTo>
                  <a:lnTo>
                    <a:pt x="9428" y="8523"/>
                  </a:lnTo>
                  <a:lnTo>
                    <a:pt x="9597" y="8755"/>
                  </a:lnTo>
                  <a:lnTo>
                    <a:pt x="9744" y="8986"/>
                  </a:lnTo>
                  <a:lnTo>
                    <a:pt x="9891" y="9217"/>
                  </a:lnTo>
                  <a:lnTo>
                    <a:pt x="10018" y="9470"/>
                  </a:lnTo>
                  <a:lnTo>
                    <a:pt x="10123" y="9744"/>
                  </a:lnTo>
                  <a:lnTo>
                    <a:pt x="10207" y="9996"/>
                  </a:lnTo>
                  <a:lnTo>
                    <a:pt x="10270" y="10270"/>
                  </a:lnTo>
                  <a:lnTo>
                    <a:pt x="10312" y="10564"/>
                  </a:lnTo>
                  <a:lnTo>
                    <a:pt x="10333" y="10838"/>
                  </a:lnTo>
                  <a:lnTo>
                    <a:pt x="10333" y="11132"/>
                  </a:lnTo>
                  <a:lnTo>
                    <a:pt x="9702" y="11743"/>
                  </a:lnTo>
                  <a:lnTo>
                    <a:pt x="9681" y="11532"/>
                  </a:lnTo>
                  <a:lnTo>
                    <a:pt x="9639" y="11322"/>
                  </a:lnTo>
                  <a:lnTo>
                    <a:pt x="9555" y="11111"/>
                  </a:lnTo>
                  <a:lnTo>
                    <a:pt x="9449" y="10922"/>
                  </a:lnTo>
                  <a:lnTo>
                    <a:pt x="9302" y="10712"/>
                  </a:lnTo>
                  <a:lnTo>
                    <a:pt x="9155" y="10522"/>
                  </a:lnTo>
                  <a:lnTo>
                    <a:pt x="8986" y="10333"/>
                  </a:lnTo>
                  <a:lnTo>
                    <a:pt x="8797" y="10143"/>
                  </a:lnTo>
                  <a:lnTo>
                    <a:pt x="8418" y="9807"/>
                  </a:lnTo>
                  <a:lnTo>
                    <a:pt x="7997" y="9491"/>
                  </a:lnTo>
                  <a:lnTo>
                    <a:pt x="7619" y="9239"/>
                  </a:lnTo>
                  <a:lnTo>
                    <a:pt x="7282" y="9049"/>
                  </a:lnTo>
                  <a:lnTo>
                    <a:pt x="6987" y="8923"/>
                  </a:lnTo>
                  <a:lnTo>
                    <a:pt x="6693" y="8818"/>
                  </a:lnTo>
                  <a:lnTo>
                    <a:pt x="6377" y="8755"/>
                  </a:lnTo>
                  <a:lnTo>
                    <a:pt x="6061" y="8733"/>
                  </a:lnTo>
                  <a:lnTo>
                    <a:pt x="5767" y="8733"/>
                  </a:lnTo>
                  <a:lnTo>
                    <a:pt x="5451" y="8755"/>
                  </a:lnTo>
                  <a:lnTo>
                    <a:pt x="5157" y="8818"/>
                  </a:lnTo>
                  <a:lnTo>
                    <a:pt x="4862" y="8902"/>
                  </a:lnTo>
                  <a:lnTo>
                    <a:pt x="4588" y="9028"/>
                  </a:lnTo>
                  <a:lnTo>
                    <a:pt x="4315" y="9154"/>
                  </a:lnTo>
                  <a:lnTo>
                    <a:pt x="4041" y="9323"/>
                  </a:lnTo>
                  <a:lnTo>
                    <a:pt x="3789" y="9512"/>
                  </a:lnTo>
                  <a:lnTo>
                    <a:pt x="3557" y="9701"/>
                  </a:lnTo>
                  <a:lnTo>
                    <a:pt x="3326" y="9933"/>
                  </a:lnTo>
                  <a:lnTo>
                    <a:pt x="3136" y="10164"/>
                  </a:lnTo>
                  <a:lnTo>
                    <a:pt x="2947" y="10417"/>
                  </a:lnTo>
                  <a:lnTo>
                    <a:pt x="2926" y="10480"/>
                  </a:lnTo>
                  <a:lnTo>
                    <a:pt x="2926" y="10543"/>
                  </a:lnTo>
                  <a:lnTo>
                    <a:pt x="2947" y="10606"/>
                  </a:lnTo>
                  <a:lnTo>
                    <a:pt x="2989" y="10648"/>
                  </a:lnTo>
                  <a:lnTo>
                    <a:pt x="3052" y="10669"/>
                  </a:lnTo>
                  <a:lnTo>
                    <a:pt x="3157" y="10669"/>
                  </a:lnTo>
                  <a:lnTo>
                    <a:pt x="3221" y="10627"/>
                  </a:lnTo>
                  <a:lnTo>
                    <a:pt x="3494" y="10417"/>
                  </a:lnTo>
                  <a:lnTo>
                    <a:pt x="3768" y="10228"/>
                  </a:lnTo>
                  <a:lnTo>
                    <a:pt x="4062" y="10038"/>
                  </a:lnTo>
                  <a:lnTo>
                    <a:pt x="4336" y="9891"/>
                  </a:lnTo>
                  <a:lnTo>
                    <a:pt x="4630" y="9786"/>
                  </a:lnTo>
                  <a:lnTo>
                    <a:pt x="4946" y="9680"/>
                  </a:lnTo>
                  <a:lnTo>
                    <a:pt x="5241" y="9617"/>
                  </a:lnTo>
                  <a:lnTo>
                    <a:pt x="5556" y="9596"/>
                  </a:lnTo>
                  <a:lnTo>
                    <a:pt x="5556" y="9596"/>
                  </a:lnTo>
                  <a:lnTo>
                    <a:pt x="5220" y="9765"/>
                  </a:lnTo>
                  <a:lnTo>
                    <a:pt x="4904" y="9954"/>
                  </a:lnTo>
                  <a:lnTo>
                    <a:pt x="4630" y="10164"/>
                  </a:lnTo>
                  <a:lnTo>
                    <a:pt x="4420" y="10333"/>
                  </a:lnTo>
                  <a:lnTo>
                    <a:pt x="4231" y="10501"/>
                  </a:lnTo>
                  <a:lnTo>
                    <a:pt x="4020" y="10691"/>
                  </a:lnTo>
                  <a:lnTo>
                    <a:pt x="3852" y="10922"/>
                  </a:lnTo>
                  <a:lnTo>
                    <a:pt x="3705" y="11153"/>
                  </a:lnTo>
                  <a:lnTo>
                    <a:pt x="3662" y="11280"/>
                  </a:lnTo>
                  <a:lnTo>
                    <a:pt x="3620" y="11406"/>
                  </a:lnTo>
                  <a:lnTo>
                    <a:pt x="3599" y="11532"/>
                  </a:lnTo>
                  <a:lnTo>
                    <a:pt x="3599" y="11659"/>
                  </a:lnTo>
                  <a:lnTo>
                    <a:pt x="3641" y="11785"/>
                  </a:lnTo>
                  <a:lnTo>
                    <a:pt x="3683" y="11890"/>
                  </a:lnTo>
                  <a:lnTo>
                    <a:pt x="3747" y="12016"/>
                  </a:lnTo>
                  <a:lnTo>
                    <a:pt x="3852" y="12121"/>
                  </a:lnTo>
                  <a:lnTo>
                    <a:pt x="3894" y="12143"/>
                  </a:lnTo>
                  <a:lnTo>
                    <a:pt x="3915" y="12143"/>
                  </a:lnTo>
                  <a:lnTo>
                    <a:pt x="3936" y="12100"/>
                  </a:lnTo>
                  <a:lnTo>
                    <a:pt x="3936" y="12058"/>
                  </a:lnTo>
                  <a:lnTo>
                    <a:pt x="3894" y="11974"/>
                  </a:lnTo>
                  <a:lnTo>
                    <a:pt x="3894" y="11869"/>
                  </a:lnTo>
                  <a:lnTo>
                    <a:pt x="3915" y="11764"/>
                  </a:lnTo>
                  <a:lnTo>
                    <a:pt x="3936" y="11659"/>
                  </a:lnTo>
                  <a:lnTo>
                    <a:pt x="3999" y="11574"/>
                  </a:lnTo>
                  <a:lnTo>
                    <a:pt x="4062" y="11469"/>
                  </a:lnTo>
                  <a:lnTo>
                    <a:pt x="4252" y="11280"/>
                  </a:lnTo>
                  <a:lnTo>
                    <a:pt x="4441" y="11090"/>
                  </a:lnTo>
                  <a:lnTo>
                    <a:pt x="4651" y="10943"/>
                  </a:lnTo>
                  <a:lnTo>
                    <a:pt x="5009" y="10712"/>
                  </a:lnTo>
                  <a:lnTo>
                    <a:pt x="5220" y="10585"/>
                  </a:lnTo>
                  <a:lnTo>
                    <a:pt x="5451" y="10459"/>
                  </a:lnTo>
                  <a:lnTo>
                    <a:pt x="5704" y="10354"/>
                  </a:lnTo>
                  <a:lnTo>
                    <a:pt x="5935" y="10270"/>
                  </a:lnTo>
                  <a:lnTo>
                    <a:pt x="6188" y="10207"/>
                  </a:lnTo>
                  <a:lnTo>
                    <a:pt x="6461" y="10164"/>
                  </a:lnTo>
                  <a:lnTo>
                    <a:pt x="6461" y="10164"/>
                  </a:lnTo>
                  <a:lnTo>
                    <a:pt x="6251" y="10375"/>
                  </a:lnTo>
                  <a:lnTo>
                    <a:pt x="6061" y="10585"/>
                  </a:lnTo>
                  <a:lnTo>
                    <a:pt x="5893" y="10838"/>
                  </a:lnTo>
                  <a:lnTo>
                    <a:pt x="5746" y="11069"/>
                  </a:lnTo>
                  <a:lnTo>
                    <a:pt x="5619" y="11343"/>
                  </a:lnTo>
                  <a:lnTo>
                    <a:pt x="5493" y="11595"/>
                  </a:lnTo>
                  <a:lnTo>
                    <a:pt x="5283" y="12058"/>
                  </a:lnTo>
                  <a:lnTo>
                    <a:pt x="5178" y="12353"/>
                  </a:lnTo>
                  <a:lnTo>
                    <a:pt x="5093" y="12648"/>
                  </a:lnTo>
                  <a:lnTo>
                    <a:pt x="5030" y="12921"/>
                  </a:lnTo>
                  <a:lnTo>
                    <a:pt x="4988" y="13195"/>
                  </a:lnTo>
                  <a:lnTo>
                    <a:pt x="4946" y="13468"/>
                  </a:lnTo>
                  <a:lnTo>
                    <a:pt x="4925" y="13742"/>
                  </a:lnTo>
                  <a:lnTo>
                    <a:pt x="4925" y="13994"/>
                  </a:lnTo>
                  <a:lnTo>
                    <a:pt x="4946" y="14268"/>
                  </a:lnTo>
                  <a:lnTo>
                    <a:pt x="4967" y="14520"/>
                  </a:lnTo>
                  <a:lnTo>
                    <a:pt x="5009" y="14794"/>
                  </a:lnTo>
                  <a:lnTo>
                    <a:pt x="5135" y="15320"/>
                  </a:lnTo>
                  <a:lnTo>
                    <a:pt x="5325" y="15846"/>
                  </a:lnTo>
                  <a:lnTo>
                    <a:pt x="5535" y="16393"/>
                  </a:lnTo>
                  <a:lnTo>
                    <a:pt x="5157" y="16877"/>
                  </a:lnTo>
                  <a:lnTo>
                    <a:pt x="4799" y="17382"/>
                  </a:lnTo>
                  <a:lnTo>
                    <a:pt x="4378" y="17298"/>
                  </a:lnTo>
                  <a:lnTo>
                    <a:pt x="3957" y="17214"/>
                  </a:lnTo>
                  <a:lnTo>
                    <a:pt x="3873" y="17151"/>
                  </a:lnTo>
                  <a:lnTo>
                    <a:pt x="3789" y="17109"/>
                  </a:lnTo>
                  <a:lnTo>
                    <a:pt x="3494" y="17004"/>
                  </a:lnTo>
                  <a:lnTo>
                    <a:pt x="3242" y="16898"/>
                  </a:lnTo>
                  <a:lnTo>
                    <a:pt x="2989" y="16772"/>
                  </a:lnTo>
                  <a:lnTo>
                    <a:pt x="2758" y="16625"/>
                  </a:lnTo>
                  <a:lnTo>
                    <a:pt x="2547" y="16477"/>
                  </a:lnTo>
                  <a:lnTo>
                    <a:pt x="2358" y="16330"/>
                  </a:lnTo>
                  <a:lnTo>
                    <a:pt x="2168" y="16162"/>
                  </a:lnTo>
                  <a:lnTo>
                    <a:pt x="2000" y="15972"/>
                  </a:lnTo>
                  <a:lnTo>
                    <a:pt x="1853" y="15783"/>
                  </a:lnTo>
                  <a:lnTo>
                    <a:pt x="1726" y="15594"/>
                  </a:lnTo>
                  <a:lnTo>
                    <a:pt x="1600" y="15383"/>
                  </a:lnTo>
                  <a:lnTo>
                    <a:pt x="1495" y="15173"/>
                  </a:lnTo>
                  <a:lnTo>
                    <a:pt x="1411" y="14962"/>
                  </a:lnTo>
                  <a:lnTo>
                    <a:pt x="1327" y="14752"/>
                  </a:lnTo>
                  <a:lnTo>
                    <a:pt x="1264" y="14520"/>
                  </a:lnTo>
                  <a:lnTo>
                    <a:pt x="1200" y="14268"/>
                  </a:lnTo>
                  <a:lnTo>
                    <a:pt x="1116" y="13784"/>
                  </a:lnTo>
                  <a:lnTo>
                    <a:pt x="1095" y="13300"/>
                  </a:lnTo>
                  <a:lnTo>
                    <a:pt x="1095" y="12795"/>
                  </a:lnTo>
                  <a:lnTo>
                    <a:pt x="1137" y="12269"/>
                  </a:lnTo>
                  <a:lnTo>
                    <a:pt x="1221" y="11743"/>
                  </a:lnTo>
                  <a:lnTo>
                    <a:pt x="1306" y="11238"/>
                  </a:lnTo>
                  <a:lnTo>
                    <a:pt x="1453" y="10733"/>
                  </a:lnTo>
                  <a:lnTo>
                    <a:pt x="1600" y="10228"/>
                  </a:lnTo>
                  <a:lnTo>
                    <a:pt x="1748" y="9786"/>
                  </a:lnTo>
                  <a:lnTo>
                    <a:pt x="1958" y="9323"/>
                  </a:lnTo>
                  <a:lnTo>
                    <a:pt x="2168" y="8902"/>
                  </a:lnTo>
                  <a:lnTo>
                    <a:pt x="2442" y="8481"/>
                  </a:lnTo>
                  <a:lnTo>
                    <a:pt x="2737" y="8081"/>
                  </a:lnTo>
                  <a:lnTo>
                    <a:pt x="2884" y="7913"/>
                  </a:lnTo>
                  <a:lnTo>
                    <a:pt x="3052" y="7744"/>
                  </a:lnTo>
                  <a:lnTo>
                    <a:pt x="3221" y="7576"/>
                  </a:lnTo>
                  <a:lnTo>
                    <a:pt x="3410" y="7429"/>
                  </a:lnTo>
                  <a:lnTo>
                    <a:pt x="3620" y="7281"/>
                  </a:lnTo>
                  <a:lnTo>
                    <a:pt x="3810" y="7155"/>
                  </a:lnTo>
                  <a:lnTo>
                    <a:pt x="4083" y="7008"/>
                  </a:lnTo>
                  <a:lnTo>
                    <a:pt x="4336" y="6903"/>
                  </a:lnTo>
                  <a:lnTo>
                    <a:pt x="4609" y="6819"/>
                  </a:lnTo>
                  <a:lnTo>
                    <a:pt x="4883" y="6734"/>
                  </a:lnTo>
                  <a:lnTo>
                    <a:pt x="5157" y="6692"/>
                  </a:lnTo>
                  <a:lnTo>
                    <a:pt x="5451" y="6671"/>
                  </a:lnTo>
                  <a:lnTo>
                    <a:pt x="5725" y="6650"/>
                  </a:lnTo>
                  <a:close/>
                  <a:moveTo>
                    <a:pt x="30093" y="5914"/>
                  </a:moveTo>
                  <a:lnTo>
                    <a:pt x="30451" y="5956"/>
                  </a:lnTo>
                  <a:lnTo>
                    <a:pt x="30787" y="6019"/>
                  </a:lnTo>
                  <a:lnTo>
                    <a:pt x="31145" y="6124"/>
                  </a:lnTo>
                  <a:lnTo>
                    <a:pt x="31482" y="6250"/>
                  </a:lnTo>
                  <a:lnTo>
                    <a:pt x="31818" y="6419"/>
                  </a:lnTo>
                  <a:lnTo>
                    <a:pt x="32155" y="6587"/>
                  </a:lnTo>
                  <a:lnTo>
                    <a:pt x="32492" y="6797"/>
                  </a:lnTo>
                  <a:lnTo>
                    <a:pt x="32807" y="7008"/>
                  </a:lnTo>
                  <a:lnTo>
                    <a:pt x="33123" y="7239"/>
                  </a:lnTo>
                  <a:lnTo>
                    <a:pt x="33418" y="7471"/>
                  </a:lnTo>
                  <a:lnTo>
                    <a:pt x="33712" y="7702"/>
                  </a:lnTo>
                  <a:lnTo>
                    <a:pt x="34238" y="8207"/>
                  </a:lnTo>
                  <a:lnTo>
                    <a:pt x="34722" y="8691"/>
                  </a:lnTo>
                  <a:lnTo>
                    <a:pt x="34933" y="8923"/>
                  </a:lnTo>
                  <a:lnTo>
                    <a:pt x="35122" y="9154"/>
                  </a:lnTo>
                  <a:lnTo>
                    <a:pt x="35480" y="9659"/>
                  </a:lnTo>
                  <a:lnTo>
                    <a:pt x="35817" y="10185"/>
                  </a:lnTo>
                  <a:lnTo>
                    <a:pt x="36090" y="10754"/>
                  </a:lnTo>
                  <a:lnTo>
                    <a:pt x="36343" y="11322"/>
                  </a:lnTo>
                  <a:lnTo>
                    <a:pt x="36532" y="11911"/>
                  </a:lnTo>
                  <a:lnTo>
                    <a:pt x="36679" y="12500"/>
                  </a:lnTo>
                  <a:lnTo>
                    <a:pt x="36785" y="13110"/>
                  </a:lnTo>
                  <a:lnTo>
                    <a:pt x="36806" y="13468"/>
                  </a:lnTo>
                  <a:lnTo>
                    <a:pt x="36806" y="13784"/>
                  </a:lnTo>
                  <a:lnTo>
                    <a:pt x="36785" y="14100"/>
                  </a:lnTo>
                  <a:lnTo>
                    <a:pt x="36722" y="14415"/>
                  </a:lnTo>
                  <a:lnTo>
                    <a:pt x="36637" y="14689"/>
                  </a:lnTo>
                  <a:lnTo>
                    <a:pt x="36532" y="14962"/>
                  </a:lnTo>
                  <a:lnTo>
                    <a:pt x="36406" y="15236"/>
                  </a:lnTo>
                  <a:lnTo>
                    <a:pt x="36280" y="15488"/>
                  </a:lnTo>
                  <a:lnTo>
                    <a:pt x="35964" y="15993"/>
                  </a:lnTo>
                  <a:lnTo>
                    <a:pt x="35606" y="16498"/>
                  </a:lnTo>
                  <a:lnTo>
                    <a:pt x="35249" y="17004"/>
                  </a:lnTo>
                  <a:lnTo>
                    <a:pt x="34891" y="17551"/>
                  </a:lnTo>
                  <a:lnTo>
                    <a:pt x="34891" y="17572"/>
                  </a:lnTo>
                  <a:lnTo>
                    <a:pt x="33881" y="16688"/>
                  </a:lnTo>
                  <a:lnTo>
                    <a:pt x="32892" y="15867"/>
                  </a:lnTo>
                  <a:lnTo>
                    <a:pt x="33081" y="15699"/>
                  </a:lnTo>
                  <a:lnTo>
                    <a:pt x="33228" y="15509"/>
                  </a:lnTo>
                  <a:lnTo>
                    <a:pt x="33355" y="15299"/>
                  </a:lnTo>
                  <a:lnTo>
                    <a:pt x="33460" y="15089"/>
                  </a:lnTo>
                  <a:lnTo>
                    <a:pt x="33544" y="14836"/>
                  </a:lnTo>
                  <a:lnTo>
                    <a:pt x="33607" y="14605"/>
                  </a:lnTo>
                  <a:lnTo>
                    <a:pt x="33649" y="14331"/>
                  </a:lnTo>
                  <a:lnTo>
                    <a:pt x="33649" y="14078"/>
                  </a:lnTo>
                  <a:lnTo>
                    <a:pt x="33649" y="13826"/>
                  </a:lnTo>
                  <a:lnTo>
                    <a:pt x="33628" y="13552"/>
                  </a:lnTo>
                  <a:lnTo>
                    <a:pt x="33586" y="13300"/>
                  </a:lnTo>
                  <a:lnTo>
                    <a:pt x="33544" y="13047"/>
                  </a:lnTo>
                  <a:lnTo>
                    <a:pt x="33460" y="12795"/>
                  </a:lnTo>
                  <a:lnTo>
                    <a:pt x="33376" y="12542"/>
                  </a:lnTo>
                  <a:lnTo>
                    <a:pt x="33291" y="12332"/>
                  </a:lnTo>
                  <a:lnTo>
                    <a:pt x="33186" y="12121"/>
                  </a:lnTo>
                  <a:lnTo>
                    <a:pt x="33018" y="11869"/>
                  </a:lnTo>
                  <a:lnTo>
                    <a:pt x="32829" y="11616"/>
                  </a:lnTo>
                  <a:lnTo>
                    <a:pt x="32618" y="11364"/>
                  </a:lnTo>
                  <a:lnTo>
                    <a:pt x="32366" y="11132"/>
                  </a:lnTo>
                  <a:lnTo>
                    <a:pt x="32113" y="10901"/>
                  </a:lnTo>
                  <a:lnTo>
                    <a:pt x="31818" y="10669"/>
                  </a:lnTo>
                  <a:lnTo>
                    <a:pt x="31524" y="10480"/>
                  </a:lnTo>
                  <a:lnTo>
                    <a:pt x="31208" y="10333"/>
                  </a:lnTo>
                  <a:lnTo>
                    <a:pt x="31503" y="10417"/>
                  </a:lnTo>
                  <a:lnTo>
                    <a:pt x="31776" y="10501"/>
                  </a:lnTo>
                  <a:lnTo>
                    <a:pt x="32050" y="10627"/>
                  </a:lnTo>
                  <a:lnTo>
                    <a:pt x="32323" y="10733"/>
                  </a:lnTo>
                  <a:lnTo>
                    <a:pt x="32829" y="11027"/>
                  </a:lnTo>
                  <a:lnTo>
                    <a:pt x="33291" y="11301"/>
                  </a:lnTo>
                  <a:lnTo>
                    <a:pt x="33376" y="11343"/>
                  </a:lnTo>
                  <a:lnTo>
                    <a:pt x="33439" y="11343"/>
                  </a:lnTo>
                  <a:lnTo>
                    <a:pt x="33523" y="11322"/>
                  </a:lnTo>
                  <a:lnTo>
                    <a:pt x="33565" y="11259"/>
                  </a:lnTo>
                  <a:lnTo>
                    <a:pt x="33607" y="11175"/>
                  </a:lnTo>
                  <a:lnTo>
                    <a:pt x="33628" y="11111"/>
                  </a:lnTo>
                  <a:lnTo>
                    <a:pt x="33607" y="11006"/>
                  </a:lnTo>
                  <a:lnTo>
                    <a:pt x="33565" y="10943"/>
                  </a:lnTo>
                  <a:lnTo>
                    <a:pt x="33418" y="10754"/>
                  </a:lnTo>
                  <a:lnTo>
                    <a:pt x="33249" y="10585"/>
                  </a:lnTo>
                  <a:lnTo>
                    <a:pt x="33060" y="10438"/>
                  </a:lnTo>
                  <a:lnTo>
                    <a:pt x="32850" y="10291"/>
                  </a:lnTo>
                  <a:lnTo>
                    <a:pt x="32639" y="10143"/>
                  </a:lnTo>
                  <a:lnTo>
                    <a:pt x="32429" y="10038"/>
                  </a:lnTo>
                  <a:lnTo>
                    <a:pt x="32197" y="9933"/>
                  </a:lnTo>
                  <a:lnTo>
                    <a:pt x="31945" y="9828"/>
                  </a:lnTo>
                  <a:lnTo>
                    <a:pt x="31713" y="9765"/>
                  </a:lnTo>
                  <a:lnTo>
                    <a:pt x="31461" y="9701"/>
                  </a:lnTo>
                  <a:lnTo>
                    <a:pt x="31208" y="9659"/>
                  </a:lnTo>
                  <a:lnTo>
                    <a:pt x="30956" y="9617"/>
                  </a:lnTo>
                  <a:lnTo>
                    <a:pt x="30703" y="9617"/>
                  </a:lnTo>
                  <a:lnTo>
                    <a:pt x="30472" y="9638"/>
                  </a:lnTo>
                  <a:lnTo>
                    <a:pt x="30219" y="9659"/>
                  </a:lnTo>
                  <a:lnTo>
                    <a:pt x="29988" y="9723"/>
                  </a:lnTo>
                  <a:lnTo>
                    <a:pt x="30345" y="9470"/>
                  </a:lnTo>
                  <a:lnTo>
                    <a:pt x="30724" y="9239"/>
                  </a:lnTo>
                  <a:lnTo>
                    <a:pt x="31103" y="9007"/>
                  </a:lnTo>
                  <a:lnTo>
                    <a:pt x="31461" y="8755"/>
                  </a:lnTo>
                  <a:lnTo>
                    <a:pt x="31503" y="8712"/>
                  </a:lnTo>
                  <a:lnTo>
                    <a:pt x="31587" y="8670"/>
                  </a:lnTo>
                  <a:lnTo>
                    <a:pt x="31650" y="8607"/>
                  </a:lnTo>
                  <a:lnTo>
                    <a:pt x="31692" y="8523"/>
                  </a:lnTo>
                  <a:lnTo>
                    <a:pt x="31713" y="8418"/>
                  </a:lnTo>
                  <a:lnTo>
                    <a:pt x="31713" y="8334"/>
                  </a:lnTo>
                  <a:lnTo>
                    <a:pt x="31671" y="8249"/>
                  </a:lnTo>
                  <a:lnTo>
                    <a:pt x="31608" y="8186"/>
                  </a:lnTo>
                  <a:lnTo>
                    <a:pt x="31503" y="8165"/>
                  </a:lnTo>
                  <a:lnTo>
                    <a:pt x="31166" y="8123"/>
                  </a:lnTo>
                  <a:lnTo>
                    <a:pt x="30850" y="8123"/>
                  </a:lnTo>
                  <a:lnTo>
                    <a:pt x="30535" y="8165"/>
                  </a:lnTo>
                  <a:lnTo>
                    <a:pt x="30240" y="8249"/>
                  </a:lnTo>
                  <a:lnTo>
                    <a:pt x="29967" y="8376"/>
                  </a:lnTo>
                  <a:lnTo>
                    <a:pt x="29693" y="8544"/>
                  </a:lnTo>
                  <a:lnTo>
                    <a:pt x="29441" y="8733"/>
                  </a:lnTo>
                  <a:lnTo>
                    <a:pt x="29209" y="8944"/>
                  </a:lnTo>
                  <a:lnTo>
                    <a:pt x="28999" y="9175"/>
                  </a:lnTo>
                  <a:lnTo>
                    <a:pt x="28809" y="9428"/>
                  </a:lnTo>
                  <a:lnTo>
                    <a:pt x="28641" y="9701"/>
                  </a:lnTo>
                  <a:lnTo>
                    <a:pt x="28515" y="9996"/>
                  </a:lnTo>
                  <a:lnTo>
                    <a:pt x="28409" y="10291"/>
                  </a:lnTo>
                  <a:lnTo>
                    <a:pt x="28325" y="10606"/>
                  </a:lnTo>
                  <a:lnTo>
                    <a:pt x="28283" y="10901"/>
                  </a:lnTo>
                  <a:lnTo>
                    <a:pt x="28283" y="11217"/>
                  </a:lnTo>
                  <a:lnTo>
                    <a:pt x="28262" y="11406"/>
                  </a:lnTo>
                  <a:lnTo>
                    <a:pt x="28262" y="11595"/>
                  </a:lnTo>
                  <a:lnTo>
                    <a:pt x="28304" y="11974"/>
                  </a:lnTo>
                  <a:lnTo>
                    <a:pt x="28388" y="12332"/>
                  </a:lnTo>
                  <a:lnTo>
                    <a:pt x="28515" y="12690"/>
                  </a:lnTo>
                  <a:lnTo>
                    <a:pt x="27631" y="12100"/>
                  </a:lnTo>
                  <a:lnTo>
                    <a:pt x="26747" y="11532"/>
                  </a:lnTo>
                  <a:lnTo>
                    <a:pt x="26537" y="11069"/>
                  </a:lnTo>
                  <a:lnTo>
                    <a:pt x="26389" y="10585"/>
                  </a:lnTo>
                  <a:lnTo>
                    <a:pt x="26284" y="10101"/>
                  </a:lnTo>
                  <a:lnTo>
                    <a:pt x="26263" y="9870"/>
                  </a:lnTo>
                  <a:lnTo>
                    <a:pt x="26242" y="9638"/>
                  </a:lnTo>
                  <a:lnTo>
                    <a:pt x="26242" y="9407"/>
                  </a:lnTo>
                  <a:lnTo>
                    <a:pt x="26242" y="9175"/>
                  </a:lnTo>
                  <a:lnTo>
                    <a:pt x="26263" y="8944"/>
                  </a:lnTo>
                  <a:lnTo>
                    <a:pt x="26305" y="8712"/>
                  </a:lnTo>
                  <a:lnTo>
                    <a:pt x="26347" y="8502"/>
                  </a:lnTo>
                  <a:lnTo>
                    <a:pt x="26410" y="8271"/>
                  </a:lnTo>
                  <a:lnTo>
                    <a:pt x="26473" y="8060"/>
                  </a:lnTo>
                  <a:lnTo>
                    <a:pt x="26558" y="7871"/>
                  </a:lnTo>
                  <a:lnTo>
                    <a:pt x="26663" y="7660"/>
                  </a:lnTo>
                  <a:lnTo>
                    <a:pt x="26789" y="7471"/>
                  </a:lnTo>
                  <a:lnTo>
                    <a:pt x="26894" y="7303"/>
                  </a:lnTo>
                  <a:lnTo>
                    <a:pt x="27042" y="7113"/>
                  </a:lnTo>
                  <a:lnTo>
                    <a:pt x="27189" y="6966"/>
                  </a:lnTo>
                  <a:lnTo>
                    <a:pt x="27357" y="6797"/>
                  </a:lnTo>
                  <a:lnTo>
                    <a:pt x="27547" y="6650"/>
                  </a:lnTo>
                  <a:lnTo>
                    <a:pt x="27736" y="6524"/>
                  </a:lnTo>
                  <a:lnTo>
                    <a:pt x="27925" y="6398"/>
                  </a:lnTo>
                  <a:lnTo>
                    <a:pt x="28157" y="6292"/>
                  </a:lnTo>
                  <a:lnTo>
                    <a:pt x="28388" y="6187"/>
                  </a:lnTo>
                  <a:lnTo>
                    <a:pt x="28620" y="6103"/>
                  </a:lnTo>
                  <a:lnTo>
                    <a:pt x="28893" y="6040"/>
                  </a:lnTo>
                  <a:lnTo>
                    <a:pt x="29167" y="5977"/>
                  </a:lnTo>
                  <a:lnTo>
                    <a:pt x="29441" y="5935"/>
                  </a:lnTo>
                  <a:lnTo>
                    <a:pt x="29735" y="5914"/>
                  </a:lnTo>
                  <a:close/>
                  <a:moveTo>
                    <a:pt x="28662" y="13952"/>
                  </a:moveTo>
                  <a:lnTo>
                    <a:pt x="28872" y="13973"/>
                  </a:lnTo>
                  <a:lnTo>
                    <a:pt x="29083" y="13994"/>
                  </a:lnTo>
                  <a:lnTo>
                    <a:pt x="29314" y="14036"/>
                  </a:lnTo>
                  <a:lnTo>
                    <a:pt x="30682" y="15004"/>
                  </a:lnTo>
                  <a:lnTo>
                    <a:pt x="31377" y="15509"/>
                  </a:lnTo>
                  <a:lnTo>
                    <a:pt x="32050" y="16014"/>
                  </a:lnTo>
                  <a:lnTo>
                    <a:pt x="32134" y="16120"/>
                  </a:lnTo>
                  <a:lnTo>
                    <a:pt x="32176" y="16162"/>
                  </a:lnTo>
                  <a:lnTo>
                    <a:pt x="32239" y="16183"/>
                  </a:lnTo>
                  <a:lnTo>
                    <a:pt x="33081" y="16835"/>
                  </a:lnTo>
                  <a:lnTo>
                    <a:pt x="33881" y="17530"/>
                  </a:lnTo>
                  <a:lnTo>
                    <a:pt x="34680" y="18245"/>
                  </a:lnTo>
                  <a:lnTo>
                    <a:pt x="35438" y="18982"/>
                  </a:lnTo>
                  <a:lnTo>
                    <a:pt x="35669" y="19150"/>
                  </a:lnTo>
                  <a:lnTo>
                    <a:pt x="35880" y="19339"/>
                  </a:lnTo>
                  <a:lnTo>
                    <a:pt x="36090" y="19550"/>
                  </a:lnTo>
                  <a:lnTo>
                    <a:pt x="36280" y="19760"/>
                  </a:lnTo>
                  <a:lnTo>
                    <a:pt x="36637" y="20139"/>
                  </a:lnTo>
                  <a:lnTo>
                    <a:pt x="36700" y="20244"/>
                  </a:lnTo>
                  <a:lnTo>
                    <a:pt x="36764" y="20349"/>
                  </a:lnTo>
                  <a:lnTo>
                    <a:pt x="37374" y="21065"/>
                  </a:lnTo>
                  <a:lnTo>
                    <a:pt x="37942" y="21822"/>
                  </a:lnTo>
                  <a:lnTo>
                    <a:pt x="37942" y="21907"/>
                  </a:lnTo>
                  <a:lnTo>
                    <a:pt x="37942" y="22012"/>
                  </a:lnTo>
                  <a:lnTo>
                    <a:pt x="37984" y="22222"/>
                  </a:lnTo>
                  <a:lnTo>
                    <a:pt x="37984" y="22433"/>
                  </a:lnTo>
                  <a:lnTo>
                    <a:pt x="37984" y="22643"/>
                  </a:lnTo>
                  <a:lnTo>
                    <a:pt x="37963" y="22833"/>
                  </a:lnTo>
                  <a:lnTo>
                    <a:pt x="37921" y="23001"/>
                  </a:lnTo>
                  <a:lnTo>
                    <a:pt x="37858" y="23169"/>
                  </a:lnTo>
                  <a:lnTo>
                    <a:pt x="37774" y="23338"/>
                  </a:lnTo>
                  <a:lnTo>
                    <a:pt x="37690" y="23485"/>
                  </a:lnTo>
                  <a:lnTo>
                    <a:pt x="37584" y="23632"/>
                  </a:lnTo>
                  <a:lnTo>
                    <a:pt x="37458" y="23758"/>
                  </a:lnTo>
                  <a:lnTo>
                    <a:pt x="37311" y="23906"/>
                  </a:lnTo>
                  <a:lnTo>
                    <a:pt x="37184" y="24011"/>
                  </a:lnTo>
                  <a:lnTo>
                    <a:pt x="36848" y="24221"/>
                  </a:lnTo>
                  <a:lnTo>
                    <a:pt x="36511" y="24411"/>
                  </a:lnTo>
                  <a:lnTo>
                    <a:pt x="36132" y="24579"/>
                  </a:lnTo>
                  <a:lnTo>
                    <a:pt x="35733" y="24705"/>
                  </a:lnTo>
                  <a:lnTo>
                    <a:pt x="35333" y="24811"/>
                  </a:lnTo>
                  <a:lnTo>
                    <a:pt x="34933" y="24895"/>
                  </a:lnTo>
                  <a:lnTo>
                    <a:pt x="34554" y="24979"/>
                  </a:lnTo>
                  <a:lnTo>
                    <a:pt x="34175" y="25021"/>
                  </a:lnTo>
                  <a:lnTo>
                    <a:pt x="33839" y="25042"/>
                  </a:lnTo>
                  <a:lnTo>
                    <a:pt x="33544" y="25063"/>
                  </a:lnTo>
                  <a:lnTo>
                    <a:pt x="33165" y="25063"/>
                  </a:lnTo>
                  <a:lnTo>
                    <a:pt x="32807" y="25042"/>
                  </a:lnTo>
                  <a:lnTo>
                    <a:pt x="32429" y="24979"/>
                  </a:lnTo>
                  <a:lnTo>
                    <a:pt x="32050" y="24895"/>
                  </a:lnTo>
                  <a:lnTo>
                    <a:pt x="31692" y="24790"/>
                  </a:lnTo>
                  <a:lnTo>
                    <a:pt x="31334" y="24663"/>
                  </a:lnTo>
                  <a:lnTo>
                    <a:pt x="30977" y="24516"/>
                  </a:lnTo>
                  <a:lnTo>
                    <a:pt x="30619" y="24348"/>
                  </a:lnTo>
                  <a:lnTo>
                    <a:pt x="30282" y="24158"/>
                  </a:lnTo>
                  <a:lnTo>
                    <a:pt x="29946" y="23969"/>
                  </a:lnTo>
                  <a:lnTo>
                    <a:pt x="29293" y="23548"/>
                  </a:lnTo>
                  <a:lnTo>
                    <a:pt x="28662" y="23106"/>
                  </a:lnTo>
                  <a:lnTo>
                    <a:pt x="28094" y="22643"/>
                  </a:lnTo>
                  <a:lnTo>
                    <a:pt x="27820" y="22412"/>
                  </a:lnTo>
                  <a:lnTo>
                    <a:pt x="27547" y="22159"/>
                  </a:lnTo>
                  <a:lnTo>
                    <a:pt x="27315" y="21907"/>
                  </a:lnTo>
                  <a:lnTo>
                    <a:pt x="27063" y="21633"/>
                  </a:lnTo>
                  <a:lnTo>
                    <a:pt x="26852" y="21338"/>
                  </a:lnTo>
                  <a:lnTo>
                    <a:pt x="26642" y="21065"/>
                  </a:lnTo>
                  <a:lnTo>
                    <a:pt x="26452" y="20749"/>
                  </a:lnTo>
                  <a:lnTo>
                    <a:pt x="26284" y="20455"/>
                  </a:lnTo>
                  <a:lnTo>
                    <a:pt x="26305" y="20455"/>
                  </a:lnTo>
                  <a:lnTo>
                    <a:pt x="26200" y="20286"/>
                  </a:lnTo>
                  <a:lnTo>
                    <a:pt x="26116" y="20118"/>
                  </a:lnTo>
                  <a:lnTo>
                    <a:pt x="26095" y="20118"/>
                  </a:lnTo>
                  <a:lnTo>
                    <a:pt x="25926" y="19718"/>
                  </a:lnTo>
                  <a:lnTo>
                    <a:pt x="25758" y="19318"/>
                  </a:lnTo>
                  <a:lnTo>
                    <a:pt x="25611" y="18897"/>
                  </a:lnTo>
                  <a:lnTo>
                    <a:pt x="25484" y="18477"/>
                  </a:lnTo>
                  <a:lnTo>
                    <a:pt x="25442" y="18245"/>
                  </a:lnTo>
                  <a:lnTo>
                    <a:pt x="25400" y="18035"/>
                  </a:lnTo>
                  <a:lnTo>
                    <a:pt x="25379" y="17803"/>
                  </a:lnTo>
                  <a:lnTo>
                    <a:pt x="25379" y="17572"/>
                  </a:lnTo>
                  <a:lnTo>
                    <a:pt x="25379" y="17361"/>
                  </a:lnTo>
                  <a:lnTo>
                    <a:pt x="25400" y="17130"/>
                  </a:lnTo>
                  <a:lnTo>
                    <a:pt x="25442" y="16919"/>
                  </a:lnTo>
                  <a:lnTo>
                    <a:pt x="25484" y="16709"/>
                  </a:lnTo>
                  <a:lnTo>
                    <a:pt x="25632" y="16288"/>
                  </a:lnTo>
                  <a:lnTo>
                    <a:pt x="25800" y="15867"/>
                  </a:lnTo>
                  <a:lnTo>
                    <a:pt x="26032" y="15488"/>
                  </a:lnTo>
                  <a:lnTo>
                    <a:pt x="26284" y="15152"/>
                  </a:lnTo>
                  <a:lnTo>
                    <a:pt x="26579" y="14836"/>
                  </a:lnTo>
                  <a:lnTo>
                    <a:pt x="26726" y="14689"/>
                  </a:lnTo>
                  <a:lnTo>
                    <a:pt x="26894" y="14562"/>
                  </a:lnTo>
                  <a:lnTo>
                    <a:pt x="27084" y="14436"/>
                  </a:lnTo>
                  <a:lnTo>
                    <a:pt x="27252" y="14331"/>
                  </a:lnTo>
                  <a:lnTo>
                    <a:pt x="27441" y="14247"/>
                  </a:lnTo>
                  <a:lnTo>
                    <a:pt x="27631" y="14163"/>
                  </a:lnTo>
                  <a:lnTo>
                    <a:pt x="27820" y="14078"/>
                  </a:lnTo>
                  <a:lnTo>
                    <a:pt x="28031" y="14036"/>
                  </a:lnTo>
                  <a:lnTo>
                    <a:pt x="28241" y="13994"/>
                  </a:lnTo>
                  <a:lnTo>
                    <a:pt x="28452" y="13973"/>
                  </a:lnTo>
                  <a:lnTo>
                    <a:pt x="28662" y="13952"/>
                  </a:lnTo>
                  <a:close/>
                  <a:moveTo>
                    <a:pt x="22139" y="947"/>
                  </a:moveTo>
                  <a:lnTo>
                    <a:pt x="21991" y="1368"/>
                  </a:lnTo>
                  <a:lnTo>
                    <a:pt x="21823" y="1747"/>
                  </a:lnTo>
                  <a:lnTo>
                    <a:pt x="21633" y="2147"/>
                  </a:lnTo>
                  <a:lnTo>
                    <a:pt x="21402" y="2526"/>
                  </a:lnTo>
                  <a:lnTo>
                    <a:pt x="21192" y="2904"/>
                  </a:lnTo>
                  <a:lnTo>
                    <a:pt x="21002" y="3304"/>
                  </a:lnTo>
                  <a:lnTo>
                    <a:pt x="20813" y="3683"/>
                  </a:lnTo>
                  <a:lnTo>
                    <a:pt x="20644" y="4083"/>
                  </a:lnTo>
                  <a:lnTo>
                    <a:pt x="20560" y="4462"/>
                  </a:lnTo>
                  <a:lnTo>
                    <a:pt x="20497" y="4840"/>
                  </a:lnTo>
                  <a:lnTo>
                    <a:pt x="20476" y="5219"/>
                  </a:lnTo>
                  <a:lnTo>
                    <a:pt x="20476" y="5598"/>
                  </a:lnTo>
                  <a:lnTo>
                    <a:pt x="20518" y="5956"/>
                  </a:lnTo>
                  <a:lnTo>
                    <a:pt x="20581" y="6335"/>
                  </a:lnTo>
                  <a:lnTo>
                    <a:pt x="20665" y="6713"/>
                  </a:lnTo>
                  <a:lnTo>
                    <a:pt x="20771" y="7071"/>
                  </a:lnTo>
                  <a:lnTo>
                    <a:pt x="20665" y="7218"/>
                  </a:lnTo>
                  <a:lnTo>
                    <a:pt x="20644" y="7260"/>
                  </a:lnTo>
                  <a:lnTo>
                    <a:pt x="20644" y="7303"/>
                  </a:lnTo>
                  <a:lnTo>
                    <a:pt x="20687" y="7387"/>
                  </a:lnTo>
                  <a:lnTo>
                    <a:pt x="20708" y="7408"/>
                  </a:lnTo>
                  <a:lnTo>
                    <a:pt x="20750" y="7429"/>
                  </a:lnTo>
                  <a:lnTo>
                    <a:pt x="20792" y="7450"/>
                  </a:lnTo>
                  <a:lnTo>
                    <a:pt x="20834" y="7429"/>
                  </a:lnTo>
                  <a:lnTo>
                    <a:pt x="21149" y="7281"/>
                  </a:lnTo>
                  <a:lnTo>
                    <a:pt x="21423" y="7113"/>
                  </a:lnTo>
                  <a:lnTo>
                    <a:pt x="21655" y="6903"/>
                  </a:lnTo>
                  <a:lnTo>
                    <a:pt x="21886" y="6692"/>
                  </a:lnTo>
                  <a:lnTo>
                    <a:pt x="22117" y="6461"/>
                  </a:lnTo>
                  <a:lnTo>
                    <a:pt x="22307" y="6208"/>
                  </a:lnTo>
                  <a:lnTo>
                    <a:pt x="22707" y="5703"/>
                  </a:lnTo>
                  <a:lnTo>
                    <a:pt x="23085" y="5198"/>
                  </a:lnTo>
                  <a:lnTo>
                    <a:pt x="23275" y="4946"/>
                  </a:lnTo>
                  <a:lnTo>
                    <a:pt x="23485" y="4714"/>
                  </a:lnTo>
                  <a:lnTo>
                    <a:pt x="23717" y="4483"/>
                  </a:lnTo>
                  <a:lnTo>
                    <a:pt x="23969" y="4293"/>
                  </a:lnTo>
                  <a:lnTo>
                    <a:pt x="24222" y="4104"/>
                  </a:lnTo>
                  <a:lnTo>
                    <a:pt x="24516" y="3957"/>
                  </a:lnTo>
                  <a:lnTo>
                    <a:pt x="24011" y="5345"/>
                  </a:lnTo>
                  <a:lnTo>
                    <a:pt x="23780" y="6019"/>
                  </a:lnTo>
                  <a:lnTo>
                    <a:pt x="23569" y="6713"/>
                  </a:lnTo>
                  <a:lnTo>
                    <a:pt x="23485" y="7050"/>
                  </a:lnTo>
                  <a:lnTo>
                    <a:pt x="23401" y="7408"/>
                  </a:lnTo>
                  <a:lnTo>
                    <a:pt x="23338" y="7744"/>
                  </a:lnTo>
                  <a:lnTo>
                    <a:pt x="23317" y="8102"/>
                  </a:lnTo>
                  <a:lnTo>
                    <a:pt x="23296" y="8460"/>
                  </a:lnTo>
                  <a:lnTo>
                    <a:pt x="23296" y="8818"/>
                  </a:lnTo>
                  <a:lnTo>
                    <a:pt x="23317" y="9175"/>
                  </a:lnTo>
                  <a:lnTo>
                    <a:pt x="23380" y="9554"/>
                  </a:lnTo>
                  <a:lnTo>
                    <a:pt x="22096" y="8818"/>
                  </a:lnTo>
                  <a:lnTo>
                    <a:pt x="22012" y="8797"/>
                  </a:lnTo>
                  <a:lnTo>
                    <a:pt x="21928" y="8797"/>
                  </a:lnTo>
                  <a:lnTo>
                    <a:pt x="21865" y="8839"/>
                  </a:lnTo>
                  <a:lnTo>
                    <a:pt x="21823" y="8902"/>
                  </a:lnTo>
                  <a:lnTo>
                    <a:pt x="21781" y="8965"/>
                  </a:lnTo>
                  <a:lnTo>
                    <a:pt x="21781" y="9049"/>
                  </a:lnTo>
                  <a:lnTo>
                    <a:pt x="21823" y="9112"/>
                  </a:lnTo>
                  <a:lnTo>
                    <a:pt x="21886" y="9175"/>
                  </a:lnTo>
                  <a:lnTo>
                    <a:pt x="23548" y="10270"/>
                  </a:lnTo>
                  <a:lnTo>
                    <a:pt x="25232" y="11364"/>
                  </a:lnTo>
                  <a:lnTo>
                    <a:pt x="25085" y="11385"/>
                  </a:lnTo>
                  <a:lnTo>
                    <a:pt x="25274" y="11490"/>
                  </a:lnTo>
                  <a:lnTo>
                    <a:pt x="25400" y="11574"/>
                  </a:lnTo>
                  <a:lnTo>
                    <a:pt x="25737" y="11743"/>
                  </a:lnTo>
                  <a:lnTo>
                    <a:pt x="26053" y="11932"/>
                  </a:lnTo>
                  <a:lnTo>
                    <a:pt x="26158" y="11953"/>
                  </a:lnTo>
                  <a:lnTo>
                    <a:pt x="27399" y="12774"/>
                  </a:lnTo>
                  <a:lnTo>
                    <a:pt x="28620" y="13573"/>
                  </a:lnTo>
                  <a:lnTo>
                    <a:pt x="28367" y="13594"/>
                  </a:lnTo>
                  <a:lnTo>
                    <a:pt x="28115" y="13616"/>
                  </a:lnTo>
                  <a:lnTo>
                    <a:pt x="27862" y="13658"/>
                  </a:lnTo>
                  <a:lnTo>
                    <a:pt x="27610" y="13721"/>
                  </a:lnTo>
                  <a:lnTo>
                    <a:pt x="27357" y="13805"/>
                  </a:lnTo>
                  <a:lnTo>
                    <a:pt x="27105" y="13910"/>
                  </a:lnTo>
                  <a:lnTo>
                    <a:pt x="26873" y="14015"/>
                  </a:lnTo>
                  <a:lnTo>
                    <a:pt x="26642" y="14163"/>
                  </a:lnTo>
                  <a:lnTo>
                    <a:pt x="26431" y="14310"/>
                  </a:lnTo>
                  <a:lnTo>
                    <a:pt x="26200" y="14478"/>
                  </a:lnTo>
                  <a:lnTo>
                    <a:pt x="26010" y="14647"/>
                  </a:lnTo>
                  <a:lnTo>
                    <a:pt x="25800" y="14836"/>
                  </a:lnTo>
                  <a:lnTo>
                    <a:pt x="25611" y="15046"/>
                  </a:lnTo>
                  <a:lnTo>
                    <a:pt x="25442" y="15257"/>
                  </a:lnTo>
                  <a:lnTo>
                    <a:pt x="25274" y="15488"/>
                  </a:lnTo>
                  <a:lnTo>
                    <a:pt x="25127" y="15720"/>
                  </a:lnTo>
                  <a:lnTo>
                    <a:pt x="25021" y="15909"/>
                  </a:lnTo>
                  <a:lnTo>
                    <a:pt x="24916" y="16120"/>
                  </a:lnTo>
                  <a:lnTo>
                    <a:pt x="24832" y="16330"/>
                  </a:lnTo>
                  <a:lnTo>
                    <a:pt x="24769" y="16520"/>
                  </a:lnTo>
                  <a:lnTo>
                    <a:pt x="24727" y="16730"/>
                  </a:lnTo>
                  <a:lnTo>
                    <a:pt x="24685" y="16961"/>
                  </a:lnTo>
                  <a:lnTo>
                    <a:pt x="24664" y="17172"/>
                  </a:lnTo>
                  <a:lnTo>
                    <a:pt x="24664" y="17382"/>
                  </a:lnTo>
                  <a:lnTo>
                    <a:pt x="24664" y="17824"/>
                  </a:lnTo>
                  <a:lnTo>
                    <a:pt x="24727" y="18287"/>
                  </a:lnTo>
                  <a:lnTo>
                    <a:pt x="24811" y="18729"/>
                  </a:lnTo>
                  <a:lnTo>
                    <a:pt x="24937" y="19171"/>
                  </a:lnTo>
                  <a:lnTo>
                    <a:pt x="25106" y="19613"/>
                  </a:lnTo>
                  <a:lnTo>
                    <a:pt x="25274" y="20055"/>
                  </a:lnTo>
                  <a:lnTo>
                    <a:pt x="25484" y="20476"/>
                  </a:lnTo>
                  <a:lnTo>
                    <a:pt x="25716" y="20876"/>
                  </a:lnTo>
                  <a:lnTo>
                    <a:pt x="25947" y="21275"/>
                  </a:lnTo>
                  <a:lnTo>
                    <a:pt x="26179" y="21633"/>
                  </a:lnTo>
                  <a:lnTo>
                    <a:pt x="26431" y="21970"/>
                  </a:lnTo>
                  <a:lnTo>
                    <a:pt x="26684" y="22285"/>
                  </a:lnTo>
                  <a:lnTo>
                    <a:pt x="27063" y="22727"/>
                  </a:lnTo>
                  <a:lnTo>
                    <a:pt x="27462" y="23127"/>
                  </a:lnTo>
                  <a:lnTo>
                    <a:pt x="27904" y="23506"/>
                  </a:lnTo>
                  <a:lnTo>
                    <a:pt x="28367" y="23864"/>
                  </a:lnTo>
                  <a:lnTo>
                    <a:pt x="28830" y="24200"/>
                  </a:lnTo>
                  <a:lnTo>
                    <a:pt x="29335" y="24516"/>
                  </a:lnTo>
                  <a:lnTo>
                    <a:pt x="29840" y="24790"/>
                  </a:lnTo>
                  <a:lnTo>
                    <a:pt x="30366" y="25021"/>
                  </a:lnTo>
                  <a:lnTo>
                    <a:pt x="30914" y="25253"/>
                  </a:lnTo>
                  <a:lnTo>
                    <a:pt x="31461" y="25421"/>
                  </a:lnTo>
                  <a:lnTo>
                    <a:pt x="32029" y="25568"/>
                  </a:lnTo>
                  <a:lnTo>
                    <a:pt x="32597" y="25673"/>
                  </a:lnTo>
                  <a:lnTo>
                    <a:pt x="33165" y="25737"/>
                  </a:lnTo>
                  <a:lnTo>
                    <a:pt x="33733" y="25779"/>
                  </a:lnTo>
                  <a:lnTo>
                    <a:pt x="34323" y="25758"/>
                  </a:lnTo>
                  <a:lnTo>
                    <a:pt x="34891" y="25694"/>
                  </a:lnTo>
                  <a:lnTo>
                    <a:pt x="35164" y="25652"/>
                  </a:lnTo>
                  <a:lnTo>
                    <a:pt x="35480" y="25589"/>
                  </a:lnTo>
                  <a:lnTo>
                    <a:pt x="35775" y="25505"/>
                  </a:lnTo>
                  <a:lnTo>
                    <a:pt x="36090" y="25400"/>
                  </a:lnTo>
                  <a:lnTo>
                    <a:pt x="36385" y="25274"/>
                  </a:lnTo>
                  <a:lnTo>
                    <a:pt x="36700" y="25147"/>
                  </a:lnTo>
                  <a:lnTo>
                    <a:pt x="36995" y="24979"/>
                  </a:lnTo>
                  <a:lnTo>
                    <a:pt x="37290" y="24811"/>
                  </a:lnTo>
                  <a:lnTo>
                    <a:pt x="37542" y="24621"/>
                  </a:lnTo>
                  <a:lnTo>
                    <a:pt x="37795" y="24411"/>
                  </a:lnTo>
                  <a:lnTo>
                    <a:pt x="38026" y="24200"/>
                  </a:lnTo>
                  <a:lnTo>
                    <a:pt x="38237" y="23969"/>
                  </a:lnTo>
                  <a:lnTo>
                    <a:pt x="38405" y="23716"/>
                  </a:lnTo>
                  <a:lnTo>
                    <a:pt x="38531" y="23443"/>
                  </a:lnTo>
                  <a:lnTo>
                    <a:pt x="38636" y="23169"/>
                  </a:lnTo>
                  <a:lnTo>
                    <a:pt x="38700" y="22875"/>
                  </a:lnTo>
                  <a:lnTo>
                    <a:pt x="39247" y="23737"/>
                  </a:lnTo>
                  <a:lnTo>
                    <a:pt x="39499" y="24179"/>
                  </a:lnTo>
                  <a:lnTo>
                    <a:pt x="39752" y="24642"/>
                  </a:lnTo>
                  <a:lnTo>
                    <a:pt x="39983" y="25105"/>
                  </a:lnTo>
                  <a:lnTo>
                    <a:pt x="40215" y="25589"/>
                  </a:lnTo>
                  <a:lnTo>
                    <a:pt x="40446" y="26052"/>
                  </a:lnTo>
                  <a:lnTo>
                    <a:pt x="40636" y="26557"/>
                  </a:lnTo>
                  <a:lnTo>
                    <a:pt x="40825" y="27041"/>
                  </a:lnTo>
                  <a:lnTo>
                    <a:pt x="40993" y="27546"/>
                  </a:lnTo>
                  <a:lnTo>
                    <a:pt x="41141" y="28030"/>
                  </a:lnTo>
                  <a:lnTo>
                    <a:pt x="41267" y="28493"/>
                  </a:lnTo>
                  <a:lnTo>
                    <a:pt x="41372" y="28977"/>
                  </a:lnTo>
                  <a:lnTo>
                    <a:pt x="41477" y="29440"/>
                  </a:lnTo>
                  <a:lnTo>
                    <a:pt x="41540" y="29903"/>
                  </a:lnTo>
                  <a:lnTo>
                    <a:pt x="41583" y="30345"/>
                  </a:lnTo>
                  <a:lnTo>
                    <a:pt x="41625" y="30808"/>
                  </a:lnTo>
                  <a:lnTo>
                    <a:pt x="41625" y="31250"/>
                  </a:lnTo>
                  <a:lnTo>
                    <a:pt x="41625" y="31671"/>
                  </a:lnTo>
                  <a:lnTo>
                    <a:pt x="41604" y="32113"/>
                  </a:lnTo>
                  <a:lnTo>
                    <a:pt x="41562" y="32534"/>
                  </a:lnTo>
                  <a:lnTo>
                    <a:pt x="41498" y="32954"/>
                  </a:lnTo>
                  <a:lnTo>
                    <a:pt x="41435" y="33354"/>
                  </a:lnTo>
                  <a:lnTo>
                    <a:pt x="41351" y="33775"/>
                  </a:lnTo>
                  <a:lnTo>
                    <a:pt x="41246" y="34175"/>
                  </a:lnTo>
                  <a:lnTo>
                    <a:pt x="41120" y="34554"/>
                  </a:lnTo>
                  <a:lnTo>
                    <a:pt x="40993" y="34954"/>
                  </a:lnTo>
                  <a:lnTo>
                    <a:pt x="40846" y="35332"/>
                  </a:lnTo>
                  <a:lnTo>
                    <a:pt x="40678" y="35690"/>
                  </a:lnTo>
                  <a:lnTo>
                    <a:pt x="40509" y="36069"/>
                  </a:lnTo>
                  <a:lnTo>
                    <a:pt x="40299" y="36427"/>
                  </a:lnTo>
                  <a:lnTo>
                    <a:pt x="40110" y="36763"/>
                  </a:lnTo>
                  <a:lnTo>
                    <a:pt x="39878" y="37121"/>
                  </a:lnTo>
                  <a:lnTo>
                    <a:pt x="39668" y="37458"/>
                  </a:lnTo>
                  <a:lnTo>
                    <a:pt x="39415" y="37794"/>
                  </a:lnTo>
                  <a:lnTo>
                    <a:pt x="39163" y="38110"/>
                  </a:lnTo>
                  <a:lnTo>
                    <a:pt x="38889" y="38426"/>
                  </a:lnTo>
                  <a:lnTo>
                    <a:pt x="38615" y="38741"/>
                  </a:lnTo>
                  <a:lnTo>
                    <a:pt x="38047" y="39352"/>
                  </a:lnTo>
                  <a:lnTo>
                    <a:pt x="37416" y="39920"/>
                  </a:lnTo>
                  <a:lnTo>
                    <a:pt x="36764" y="40467"/>
                  </a:lnTo>
                  <a:lnTo>
                    <a:pt x="36069" y="40972"/>
                  </a:lnTo>
                  <a:lnTo>
                    <a:pt x="35333" y="41456"/>
                  </a:lnTo>
                  <a:lnTo>
                    <a:pt x="34575" y="41898"/>
                  </a:lnTo>
                  <a:lnTo>
                    <a:pt x="33797" y="42319"/>
                  </a:lnTo>
                  <a:lnTo>
                    <a:pt x="32997" y="42719"/>
                  </a:lnTo>
                  <a:lnTo>
                    <a:pt x="32176" y="43076"/>
                  </a:lnTo>
                  <a:lnTo>
                    <a:pt x="31334" y="43392"/>
                  </a:lnTo>
                  <a:lnTo>
                    <a:pt x="30493" y="43687"/>
                  </a:lnTo>
                  <a:lnTo>
                    <a:pt x="29630" y="43960"/>
                  </a:lnTo>
                  <a:lnTo>
                    <a:pt x="28746" y="44171"/>
                  </a:lnTo>
                  <a:lnTo>
                    <a:pt x="27862" y="44381"/>
                  </a:lnTo>
                  <a:lnTo>
                    <a:pt x="26978" y="44528"/>
                  </a:lnTo>
                  <a:lnTo>
                    <a:pt x="26095" y="44655"/>
                  </a:lnTo>
                  <a:lnTo>
                    <a:pt x="25232" y="44739"/>
                  </a:lnTo>
                  <a:lnTo>
                    <a:pt x="24390" y="44802"/>
                  </a:lnTo>
                  <a:lnTo>
                    <a:pt x="23548" y="44823"/>
                  </a:lnTo>
                  <a:lnTo>
                    <a:pt x="22665" y="44823"/>
                  </a:lnTo>
                  <a:lnTo>
                    <a:pt x="21781" y="44802"/>
                  </a:lnTo>
                  <a:lnTo>
                    <a:pt x="20855" y="44760"/>
                  </a:lnTo>
                  <a:lnTo>
                    <a:pt x="19950" y="44676"/>
                  </a:lnTo>
                  <a:lnTo>
                    <a:pt x="19003" y="44570"/>
                  </a:lnTo>
                  <a:lnTo>
                    <a:pt x="18056" y="44444"/>
                  </a:lnTo>
                  <a:lnTo>
                    <a:pt x="17130" y="44297"/>
                  </a:lnTo>
                  <a:lnTo>
                    <a:pt x="16183" y="44107"/>
                  </a:lnTo>
                  <a:lnTo>
                    <a:pt x="15236" y="43876"/>
                  </a:lnTo>
                  <a:lnTo>
                    <a:pt x="14289" y="43644"/>
                  </a:lnTo>
                  <a:lnTo>
                    <a:pt x="13363" y="43350"/>
                  </a:lnTo>
                  <a:lnTo>
                    <a:pt x="12459" y="43055"/>
                  </a:lnTo>
                  <a:lnTo>
                    <a:pt x="11554" y="42719"/>
                  </a:lnTo>
                  <a:lnTo>
                    <a:pt x="10691" y="42340"/>
                  </a:lnTo>
                  <a:lnTo>
                    <a:pt x="9828" y="41940"/>
                  </a:lnTo>
                  <a:lnTo>
                    <a:pt x="8986" y="41498"/>
                  </a:lnTo>
                  <a:lnTo>
                    <a:pt x="8187" y="41035"/>
                  </a:lnTo>
                  <a:lnTo>
                    <a:pt x="7408" y="40530"/>
                  </a:lnTo>
                  <a:lnTo>
                    <a:pt x="6672" y="40004"/>
                  </a:lnTo>
                  <a:lnTo>
                    <a:pt x="6335" y="39709"/>
                  </a:lnTo>
                  <a:lnTo>
                    <a:pt x="5977" y="39436"/>
                  </a:lnTo>
                  <a:lnTo>
                    <a:pt x="5641" y="39120"/>
                  </a:lnTo>
                  <a:lnTo>
                    <a:pt x="5325" y="38826"/>
                  </a:lnTo>
                  <a:lnTo>
                    <a:pt x="5009" y="38510"/>
                  </a:lnTo>
                  <a:lnTo>
                    <a:pt x="4715" y="38173"/>
                  </a:lnTo>
                  <a:lnTo>
                    <a:pt x="4420" y="37858"/>
                  </a:lnTo>
                  <a:lnTo>
                    <a:pt x="4146" y="37500"/>
                  </a:lnTo>
                  <a:lnTo>
                    <a:pt x="3873" y="37163"/>
                  </a:lnTo>
                  <a:lnTo>
                    <a:pt x="3620" y="36805"/>
                  </a:lnTo>
                  <a:lnTo>
                    <a:pt x="3389" y="36427"/>
                  </a:lnTo>
                  <a:lnTo>
                    <a:pt x="3157" y="36048"/>
                  </a:lnTo>
                  <a:lnTo>
                    <a:pt x="2947" y="35648"/>
                  </a:lnTo>
                  <a:lnTo>
                    <a:pt x="2758" y="35269"/>
                  </a:lnTo>
                  <a:lnTo>
                    <a:pt x="2589" y="34848"/>
                  </a:lnTo>
                  <a:lnTo>
                    <a:pt x="2421" y="34427"/>
                  </a:lnTo>
                  <a:lnTo>
                    <a:pt x="2274" y="34007"/>
                  </a:lnTo>
                  <a:lnTo>
                    <a:pt x="2126" y="33565"/>
                  </a:lnTo>
                  <a:lnTo>
                    <a:pt x="2021" y="33123"/>
                  </a:lnTo>
                  <a:lnTo>
                    <a:pt x="1916" y="32681"/>
                  </a:lnTo>
                  <a:lnTo>
                    <a:pt x="1832" y="32197"/>
                  </a:lnTo>
                  <a:lnTo>
                    <a:pt x="1769" y="31734"/>
                  </a:lnTo>
                  <a:lnTo>
                    <a:pt x="1705" y="30997"/>
                  </a:lnTo>
                  <a:lnTo>
                    <a:pt x="1663" y="30282"/>
                  </a:lnTo>
                  <a:lnTo>
                    <a:pt x="1663" y="29566"/>
                  </a:lnTo>
                  <a:lnTo>
                    <a:pt x="1684" y="28851"/>
                  </a:lnTo>
                  <a:lnTo>
                    <a:pt x="1726" y="28135"/>
                  </a:lnTo>
                  <a:lnTo>
                    <a:pt x="1811" y="27441"/>
                  </a:lnTo>
                  <a:lnTo>
                    <a:pt x="1916" y="26768"/>
                  </a:lnTo>
                  <a:lnTo>
                    <a:pt x="2042" y="26094"/>
                  </a:lnTo>
                  <a:lnTo>
                    <a:pt x="2189" y="25421"/>
                  </a:lnTo>
                  <a:lnTo>
                    <a:pt x="2358" y="24747"/>
                  </a:lnTo>
                  <a:lnTo>
                    <a:pt x="2568" y="24095"/>
                  </a:lnTo>
                  <a:lnTo>
                    <a:pt x="2779" y="23443"/>
                  </a:lnTo>
                  <a:lnTo>
                    <a:pt x="3031" y="22790"/>
                  </a:lnTo>
                  <a:lnTo>
                    <a:pt x="3284" y="22159"/>
                  </a:lnTo>
                  <a:lnTo>
                    <a:pt x="3557" y="21528"/>
                  </a:lnTo>
                  <a:lnTo>
                    <a:pt x="3852" y="20897"/>
                  </a:lnTo>
                  <a:lnTo>
                    <a:pt x="4167" y="20286"/>
                  </a:lnTo>
                  <a:lnTo>
                    <a:pt x="4504" y="19676"/>
                  </a:lnTo>
                  <a:lnTo>
                    <a:pt x="4841" y="19066"/>
                  </a:lnTo>
                  <a:lnTo>
                    <a:pt x="5220" y="18456"/>
                  </a:lnTo>
                  <a:lnTo>
                    <a:pt x="5598" y="17866"/>
                  </a:lnTo>
                  <a:lnTo>
                    <a:pt x="5977" y="17277"/>
                  </a:lnTo>
                  <a:lnTo>
                    <a:pt x="6377" y="16709"/>
                  </a:lnTo>
                  <a:lnTo>
                    <a:pt x="6798" y="16141"/>
                  </a:lnTo>
                  <a:lnTo>
                    <a:pt x="7640" y="15004"/>
                  </a:lnTo>
                  <a:lnTo>
                    <a:pt x="8523" y="13889"/>
                  </a:lnTo>
                  <a:lnTo>
                    <a:pt x="9449" y="12795"/>
                  </a:lnTo>
                  <a:lnTo>
                    <a:pt x="10396" y="11743"/>
                  </a:lnTo>
                  <a:lnTo>
                    <a:pt x="10459" y="11722"/>
                  </a:lnTo>
                  <a:lnTo>
                    <a:pt x="10480" y="11701"/>
                  </a:lnTo>
                  <a:lnTo>
                    <a:pt x="10502" y="11659"/>
                  </a:lnTo>
                  <a:lnTo>
                    <a:pt x="10544" y="11574"/>
                  </a:lnTo>
                  <a:lnTo>
                    <a:pt x="11470" y="10543"/>
                  </a:lnTo>
                  <a:lnTo>
                    <a:pt x="12416" y="9554"/>
                  </a:lnTo>
                  <a:lnTo>
                    <a:pt x="12480" y="9533"/>
                  </a:lnTo>
                  <a:lnTo>
                    <a:pt x="12564" y="9491"/>
                  </a:lnTo>
                  <a:lnTo>
                    <a:pt x="12627" y="9428"/>
                  </a:lnTo>
                  <a:lnTo>
                    <a:pt x="12669" y="9344"/>
                  </a:lnTo>
                  <a:lnTo>
                    <a:pt x="12690" y="9260"/>
                  </a:lnTo>
                  <a:lnTo>
                    <a:pt x="14921" y="6945"/>
                  </a:lnTo>
                  <a:lnTo>
                    <a:pt x="14942" y="6882"/>
                  </a:lnTo>
                  <a:lnTo>
                    <a:pt x="14921" y="6861"/>
                  </a:lnTo>
                  <a:lnTo>
                    <a:pt x="14879" y="6840"/>
                  </a:lnTo>
                  <a:lnTo>
                    <a:pt x="14836" y="6861"/>
                  </a:lnTo>
                  <a:lnTo>
                    <a:pt x="12858" y="8733"/>
                  </a:lnTo>
                  <a:lnTo>
                    <a:pt x="12985" y="8207"/>
                  </a:lnTo>
                  <a:lnTo>
                    <a:pt x="13111" y="7660"/>
                  </a:lnTo>
                  <a:lnTo>
                    <a:pt x="13363" y="6629"/>
                  </a:lnTo>
                  <a:lnTo>
                    <a:pt x="13490" y="6103"/>
                  </a:lnTo>
                  <a:lnTo>
                    <a:pt x="13658" y="5577"/>
                  </a:lnTo>
                  <a:lnTo>
                    <a:pt x="13868" y="5072"/>
                  </a:lnTo>
                  <a:lnTo>
                    <a:pt x="13995" y="4819"/>
                  </a:lnTo>
                  <a:lnTo>
                    <a:pt x="14121" y="4567"/>
                  </a:lnTo>
                  <a:lnTo>
                    <a:pt x="14395" y="4062"/>
                  </a:lnTo>
                  <a:lnTo>
                    <a:pt x="14689" y="3599"/>
                  </a:lnTo>
                  <a:lnTo>
                    <a:pt x="14984" y="3115"/>
                  </a:lnTo>
                  <a:lnTo>
                    <a:pt x="15299" y="2673"/>
                  </a:lnTo>
                  <a:lnTo>
                    <a:pt x="15636" y="2252"/>
                  </a:lnTo>
                  <a:lnTo>
                    <a:pt x="16015" y="1852"/>
                  </a:lnTo>
                  <a:lnTo>
                    <a:pt x="16415" y="1474"/>
                  </a:lnTo>
                  <a:lnTo>
                    <a:pt x="16625" y="1305"/>
                  </a:lnTo>
                  <a:lnTo>
                    <a:pt x="16836" y="1137"/>
                  </a:lnTo>
                  <a:lnTo>
                    <a:pt x="16709" y="1768"/>
                  </a:lnTo>
                  <a:lnTo>
                    <a:pt x="16604" y="2399"/>
                  </a:lnTo>
                  <a:lnTo>
                    <a:pt x="16562" y="3010"/>
                  </a:lnTo>
                  <a:lnTo>
                    <a:pt x="16541" y="3325"/>
                  </a:lnTo>
                  <a:lnTo>
                    <a:pt x="16562" y="3641"/>
                  </a:lnTo>
                  <a:lnTo>
                    <a:pt x="16583" y="3957"/>
                  </a:lnTo>
                  <a:lnTo>
                    <a:pt x="16625" y="4251"/>
                  </a:lnTo>
                  <a:lnTo>
                    <a:pt x="16667" y="4546"/>
                  </a:lnTo>
                  <a:lnTo>
                    <a:pt x="16751" y="4861"/>
                  </a:lnTo>
                  <a:lnTo>
                    <a:pt x="16857" y="5156"/>
                  </a:lnTo>
                  <a:lnTo>
                    <a:pt x="16983" y="5430"/>
                  </a:lnTo>
                  <a:lnTo>
                    <a:pt x="17151" y="5724"/>
                  </a:lnTo>
                  <a:lnTo>
                    <a:pt x="17341" y="5998"/>
                  </a:lnTo>
                  <a:lnTo>
                    <a:pt x="17320" y="6061"/>
                  </a:lnTo>
                  <a:lnTo>
                    <a:pt x="17320" y="6124"/>
                  </a:lnTo>
                  <a:lnTo>
                    <a:pt x="17341" y="6187"/>
                  </a:lnTo>
                  <a:lnTo>
                    <a:pt x="17383" y="6250"/>
                  </a:lnTo>
                  <a:lnTo>
                    <a:pt x="17425" y="6271"/>
                  </a:lnTo>
                  <a:lnTo>
                    <a:pt x="17488" y="6292"/>
                  </a:lnTo>
                  <a:lnTo>
                    <a:pt x="17551" y="6271"/>
                  </a:lnTo>
                  <a:lnTo>
                    <a:pt x="17614" y="6250"/>
                  </a:lnTo>
                  <a:lnTo>
                    <a:pt x="17677" y="6208"/>
                  </a:lnTo>
                  <a:lnTo>
                    <a:pt x="18161" y="5493"/>
                  </a:lnTo>
                  <a:lnTo>
                    <a:pt x="18624" y="4756"/>
                  </a:lnTo>
                  <a:lnTo>
                    <a:pt x="19108" y="4020"/>
                  </a:lnTo>
                  <a:lnTo>
                    <a:pt x="19613" y="3283"/>
                  </a:lnTo>
                  <a:lnTo>
                    <a:pt x="19887" y="2947"/>
                  </a:lnTo>
                  <a:lnTo>
                    <a:pt x="20160" y="2610"/>
                  </a:lnTo>
                  <a:lnTo>
                    <a:pt x="20434" y="2273"/>
                  </a:lnTo>
                  <a:lnTo>
                    <a:pt x="20750" y="1979"/>
                  </a:lnTo>
                  <a:lnTo>
                    <a:pt x="21065" y="1684"/>
                  </a:lnTo>
                  <a:lnTo>
                    <a:pt x="21402" y="1410"/>
                  </a:lnTo>
                  <a:lnTo>
                    <a:pt x="21760" y="1179"/>
                  </a:lnTo>
                  <a:lnTo>
                    <a:pt x="22139" y="947"/>
                  </a:lnTo>
                  <a:close/>
                  <a:moveTo>
                    <a:pt x="22538" y="0"/>
                  </a:moveTo>
                  <a:lnTo>
                    <a:pt x="22096" y="190"/>
                  </a:lnTo>
                  <a:lnTo>
                    <a:pt x="21676" y="421"/>
                  </a:lnTo>
                  <a:lnTo>
                    <a:pt x="21255" y="674"/>
                  </a:lnTo>
                  <a:lnTo>
                    <a:pt x="20855" y="968"/>
                  </a:lnTo>
                  <a:lnTo>
                    <a:pt x="20455" y="1284"/>
                  </a:lnTo>
                  <a:lnTo>
                    <a:pt x="20076" y="1621"/>
                  </a:lnTo>
                  <a:lnTo>
                    <a:pt x="19719" y="2000"/>
                  </a:lnTo>
                  <a:lnTo>
                    <a:pt x="19361" y="2378"/>
                  </a:lnTo>
                  <a:lnTo>
                    <a:pt x="19045" y="2799"/>
                  </a:lnTo>
                  <a:lnTo>
                    <a:pt x="18729" y="3199"/>
                  </a:lnTo>
                  <a:lnTo>
                    <a:pt x="18435" y="3641"/>
                  </a:lnTo>
                  <a:lnTo>
                    <a:pt x="18161" y="4083"/>
                  </a:lnTo>
                  <a:lnTo>
                    <a:pt x="17930" y="4525"/>
                  </a:lnTo>
                  <a:lnTo>
                    <a:pt x="17719" y="4967"/>
                  </a:lnTo>
                  <a:lnTo>
                    <a:pt x="17530" y="5430"/>
                  </a:lnTo>
                  <a:lnTo>
                    <a:pt x="17383" y="5872"/>
                  </a:lnTo>
                  <a:lnTo>
                    <a:pt x="17235" y="5556"/>
                  </a:lnTo>
                  <a:lnTo>
                    <a:pt x="17109" y="5219"/>
                  </a:lnTo>
                  <a:lnTo>
                    <a:pt x="17025" y="4883"/>
                  </a:lnTo>
                  <a:lnTo>
                    <a:pt x="16962" y="4567"/>
                  </a:lnTo>
                  <a:lnTo>
                    <a:pt x="16941" y="4230"/>
                  </a:lnTo>
                  <a:lnTo>
                    <a:pt x="16941" y="3872"/>
                  </a:lnTo>
                  <a:lnTo>
                    <a:pt x="16962" y="3536"/>
                  </a:lnTo>
                  <a:lnTo>
                    <a:pt x="17004" y="3199"/>
                  </a:lnTo>
                  <a:lnTo>
                    <a:pt x="17067" y="2862"/>
                  </a:lnTo>
                  <a:lnTo>
                    <a:pt x="17151" y="2505"/>
                  </a:lnTo>
                  <a:lnTo>
                    <a:pt x="17320" y="1831"/>
                  </a:lnTo>
                  <a:lnTo>
                    <a:pt x="17698" y="506"/>
                  </a:lnTo>
                  <a:lnTo>
                    <a:pt x="17719" y="379"/>
                  </a:lnTo>
                  <a:lnTo>
                    <a:pt x="17698" y="295"/>
                  </a:lnTo>
                  <a:lnTo>
                    <a:pt x="17656" y="211"/>
                  </a:lnTo>
                  <a:lnTo>
                    <a:pt x="17593" y="148"/>
                  </a:lnTo>
                  <a:lnTo>
                    <a:pt x="17509" y="106"/>
                  </a:lnTo>
                  <a:lnTo>
                    <a:pt x="17404" y="64"/>
                  </a:lnTo>
                  <a:lnTo>
                    <a:pt x="17299" y="85"/>
                  </a:lnTo>
                  <a:lnTo>
                    <a:pt x="17193" y="106"/>
                  </a:lnTo>
                  <a:lnTo>
                    <a:pt x="16878" y="253"/>
                  </a:lnTo>
                  <a:lnTo>
                    <a:pt x="16583" y="421"/>
                  </a:lnTo>
                  <a:lnTo>
                    <a:pt x="16288" y="611"/>
                  </a:lnTo>
                  <a:lnTo>
                    <a:pt x="16015" y="800"/>
                  </a:lnTo>
                  <a:lnTo>
                    <a:pt x="15762" y="1011"/>
                  </a:lnTo>
                  <a:lnTo>
                    <a:pt x="15510" y="1242"/>
                  </a:lnTo>
                  <a:lnTo>
                    <a:pt x="15257" y="1474"/>
                  </a:lnTo>
                  <a:lnTo>
                    <a:pt x="15026" y="1705"/>
                  </a:lnTo>
                  <a:lnTo>
                    <a:pt x="14815" y="1958"/>
                  </a:lnTo>
                  <a:lnTo>
                    <a:pt x="14605" y="2231"/>
                  </a:lnTo>
                  <a:lnTo>
                    <a:pt x="14395" y="2505"/>
                  </a:lnTo>
                  <a:lnTo>
                    <a:pt x="14205" y="2778"/>
                  </a:lnTo>
                  <a:lnTo>
                    <a:pt x="13868" y="3346"/>
                  </a:lnTo>
                  <a:lnTo>
                    <a:pt x="13553" y="3957"/>
                  </a:lnTo>
                  <a:lnTo>
                    <a:pt x="13258" y="4588"/>
                  </a:lnTo>
                  <a:lnTo>
                    <a:pt x="13006" y="5240"/>
                  </a:lnTo>
                  <a:lnTo>
                    <a:pt x="12795" y="5893"/>
                  </a:lnTo>
                  <a:lnTo>
                    <a:pt x="12606" y="6566"/>
                  </a:lnTo>
                  <a:lnTo>
                    <a:pt x="12438" y="7218"/>
                  </a:lnTo>
                  <a:lnTo>
                    <a:pt x="12311" y="7892"/>
                  </a:lnTo>
                  <a:lnTo>
                    <a:pt x="12185" y="8544"/>
                  </a:lnTo>
                  <a:lnTo>
                    <a:pt x="12101" y="9175"/>
                  </a:lnTo>
                  <a:lnTo>
                    <a:pt x="12101" y="9302"/>
                  </a:lnTo>
                  <a:lnTo>
                    <a:pt x="12143" y="9407"/>
                  </a:lnTo>
                  <a:lnTo>
                    <a:pt x="10712" y="10754"/>
                  </a:lnTo>
                  <a:lnTo>
                    <a:pt x="10733" y="10354"/>
                  </a:lnTo>
                  <a:lnTo>
                    <a:pt x="10712" y="9954"/>
                  </a:lnTo>
                  <a:lnTo>
                    <a:pt x="10649" y="9533"/>
                  </a:lnTo>
                  <a:lnTo>
                    <a:pt x="10544" y="9133"/>
                  </a:lnTo>
                  <a:lnTo>
                    <a:pt x="10396" y="8733"/>
                  </a:lnTo>
                  <a:lnTo>
                    <a:pt x="10228" y="8355"/>
                  </a:lnTo>
                  <a:lnTo>
                    <a:pt x="10018" y="7976"/>
                  </a:lnTo>
                  <a:lnTo>
                    <a:pt x="9786" y="7618"/>
                  </a:lnTo>
                  <a:lnTo>
                    <a:pt x="9534" y="7281"/>
                  </a:lnTo>
                  <a:lnTo>
                    <a:pt x="9239" y="6966"/>
                  </a:lnTo>
                  <a:lnTo>
                    <a:pt x="8944" y="6671"/>
                  </a:lnTo>
                  <a:lnTo>
                    <a:pt x="8608" y="6398"/>
                  </a:lnTo>
                  <a:lnTo>
                    <a:pt x="8250" y="6166"/>
                  </a:lnTo>
                  <a:lnTo>
                    <a:pt x="7892" y="5956"/>
                  </a:lnTo>
                  <a:lnTo>
                    <a:pt x="7513" y="5808"/>
                  </a:lnTo>
                  <a:lnTo>
                    <a:pt x="7114" y="5682"/>
                  </a:lnTo>
                  <a:lnTo>
                    <a:pt x="6672" y="5577"/>
                  </a:lnTo>
                  <a:lnTo>
                    <a:pt x="6251" y="5514"/>
                  </a:lnTo>
                  <a:lnTo>
                    <a:pt x="5809" y="5493"/>
                  </a:lnTo>
                  <a:lnTo>
                    <a:pt x="5388" y="5514"/>
                  </a:lnTo>
                  <a:lnTo>
                    <a:pt x="4988" y="5577"/>
                  </a:lnTo>
                  <a:lnTo>
                    <a:pt x="4588" y="5661"/>
                  </a:lnTo>
                  <a:lnTo>
                    <a:pt x="4189" y="5766"/>
                  </a:lnTo>
                  <a:lnTo>
                    <a:pt x="3810" y="5935"/>
                  </a:lnTo>
                  <a:lnTo>
                    <a:pt x="3452" y="6103"/>
                  </a:lnTo>
                  <a:lnTo>
                    <a:pt x="3094" y="6313"/>
                  </a:lnTo>
                  <a:lnTo>
                    <a:pt x="2758" y="6566"/>
                  </a:lnTo>
                  <a:lnTo>
                    <a:pt x="2442" y="6819"/>
                  </a:lnTo>
                  <a:lnTo>
                    <a:pt x="2126" y="7113"/>
                  </a:lnTo>
                  <a:lnTo>
                    <a:pt x="1853" y="7429"/>
                  </a:lnTo>
                  <a:lnTo>
                    <a:pt x="1579" y="7787"/>
                  </a:lnTo>
                  <a:lnTo>
                    <a:pt x="1327" y="8144"/>
                  </a:lnTo>
                  <a:lnTo>
                    <a:pt x="1200" y="8376"/>
                  </a:lnTo>
                  <a:lnTo>
                    <a:pt x="1053" y="8649"/>
                  </a:lnTo>
                  <a:lnTo>
                    <a:pt x="906" y="8944"/>
                  </a:lnTo>
                  <a:lnTo>
                    <a:pt x="780" y="9239"/>
                  </a:lnTo>
                  <a:lnTo>
                    <a:pt x="548" y="9891"/>
                  </a:lnTo>
                  <a:lnTo>
                    <a:pt x="359" y="10585"/>
                  </a:lnTo>
                  <a:lnTo>
                    <a:pt x="190" y="11301"/>
                  </a:lnTo>
                  <a:lnTo>
                    <a:pt x="85" y="12058"/>
                  </a:lnTo>
                  <a:lnTo>
                    <a:pt x="43" y="12437"/>
                  </a:lnTo>
                  <a:lnTo>
                    <a:pt x="22" y="12816"/>
                  </a:lnTo>
                  <a:lnTo>
                    <a:pt x="1" y="13195"/>
                  </a:lnTo>
                  <a:lnTo>
                    <a:pt x="1" y="13552"/>
                  </a:lnTo>
                  <a:lnTo>
                    <a:pt x="22" y="13931"/>
                  </a:lnTo>
                  <a:lnTo>
                    <a:pt x="64" y="14289"/>
                  </a:lnTo>
                  <a:lnTo>
                    <a:pt x="127" y="14647"/>
                  </a:lnTo>
                  <a:lnTo>
                    <a:pt x="190" y="14983"/>
                  </a:lnTo>
                  <a:lnTo>
                    <a:pt x="274" y="15320"/>
                  </a:lnTo>
                  <a:lnTo>
                    <a:pt x="380" y="15636"/>
                  </a:lnTo>
                  <a:lnTo>
                    <a:pt x="506" y="15930"/>
                  </a:lnTo>
                  <a:lnTo>
                    <a:pt x="674" y="16225"/>
                  </a:lnTo>
                  <a:lnTo>
                    <a:pt x="843" y="16477"/>
                  </a:lnTo>
                  <a:lnTo>
                    <a:pt x="1032" y="16730"/>
                  </a:lnTo>
                  <a:lnTo>
                    <a:pt x="1242" y="16961"/>
                  </a:lnTo>
                  <a:lnTo>
                    <a:pt x="1474" y="17151"/>
                  </a:lnTo>
                  <a:lnTo>
                    <a:pt x="1726" y="17319"/>
                  </a:lnTo>
                  <a:lnTo>
                    <a:pt x="2021" y="17466"/>
                  </a:lnTo>
                  <a:lnTo>
                    <a:pt x="2337" y="17593"/>
                  </a:lnTo>
                  <a:lnTo>
                    <a:pt x="2673" y="17677"/>
                  </a:lnTo>
                  <a:lnTo>
                    <a:pt x="3031" y="17866"/>
                  </a:lnTo>
                  <a:lnTo>
                    <a:pt x="3431" y="18035"/>
                  </a:lnTo>
                  <a:lnTo>
                    <a:pt x="3831" y="18140"/>
                  </a:lnTo>
                  <a:lnTo>
                    <a:pt x="4210" y="18224"/>
                  </a:lnTo>
                  <a:lnTo>
                    <a:pt x="3789" y="18897"/>
                  </a:lnTo>
                  <a:lnTo>
                    <a:pt x="3410" y="19571"/>
                  </a:lnTo>
                  <a:lnTo>
                    <a:pt x="3031" y="20265"/>
                  </a:lnTo>
                  <a:lnTo>
                    <a:pt x="2673" y="20981"/>
                  </a:lnTo>
                  <a:lnTo>
                    <a:pt x="2358" y="21717"/>
                  </a:lnTo>
                  <a:lnTo>
                    <a:pt x="2063" y="22454"/>
                  </a:lnTo>
                  <a:lnTo>
                    <a:pt x="1790" y="23190"/>
                  </a:lnTo>
                  <a:lnTo>
                    <a:pt x="1537" y="23948"/>
                  </a:lnTo>
                  <a:lnTo>
                    <a:pt x="1327" y="24726"/>
                  </a:lnTo>
                  <a:lnTo>
                    <a:pt x="1116" y="25484"/>
                  </a:lnTo>
                  <a:lnTo>
                    <a:pt x="948" y="26263"/>
                  </a:lnTo>
                  <a:lnTo>
                    <a:pt x="801" y="27041"/>
                  </a:lnTo>
                  <a:lnTo>
                    <a:pt x="674" y="27841"/>
                  </a:lnTo>
                  <a:lnTo>
                    <a:pt x="569" y="28619"/>
                  </a:lnTo>
                  <a:lnTo>
                    <a:pt x="506" y="29398"/>
                  </a:lnTo>
                  <a:lnTo>
                    <a:pt x="464" y="30198"/>
                  </a:lnTo>
                  <a:lnTo>
                    <a:pt x="443" y="30661"/>
                  </a:lnTo>
                  <a:lnTo>
                    <a:pt x="464" y="31124"/>
                  </a:lnTo>
                  <a:lnTo>
                    <a:pt x="464" y="31566"/>
                  </a:lnTo>
                  <a:lnTo>
                    <a:pt x="506" y="32007"/>
                  </a:lnTo>
                  <a:lnTo>
                    <a:pt x="548" y="32428"/>
                  </a:lnTo>
                  <a:lnTo>
                    <a:pt x="611" y="32849"/>
                  </a:lnTo>
                  <a:lnTo>
                    <a:pt x="695" y="33270"/>
                  </a:lnTo>
                  <a:lnTo>
                    <a:pt x="780" y="33691"/>
                  </a:lnTo>
                  <a:lnTo>
                    <a:pt x="885" y="34091"/>
                  </a:lnTo>
                  <a:lnTo>
                    <a:pt x="1011" y="34491"/>
                  </a:lnTo>
                  <a:lnTo>
                    <a:pt x="1137" y="34869"/>
                  </a:lnTo>
                  <a:lnTo>
                    <a:pt x="1285" y="35248"/>
                  </a:lnTo>
                  <a:lnTo>
                    <a:pt x="1432" y="35627"/>
                  </a:lnTo>
                  <a:lnTo>
                    <a:pt x="1600" y="35985"/>
                  </a:lnTo>
                  <a:lnTo>
                    <a:pt x="1769" y="36342"/>
                  </a:lnTo>
                  <a:lnTo>
                    <a:pt x="1958" y="36700"/>
                  </a:lnTo>
                  <a:lnTo>
                    <a:pt x="2168" y="37037"/>
                  </a:lnTo>
                  <a:lnTo>
                    <a:pt x="2379" y="37374"/>
                  </a:lnTo>
                  <a:lnTo>
                    <a:pt x="2821" y="38026"/>
                  </a:lnTo>
                  <a:lnTo>
                    <a:pt x="3326" y="38636"/>
                  </a:lnTo>
                  <a:lnTo>
                    <a:pt x="3852" y="39246"/>
                  </a:lnTo>
                  <a:lnTo>
                    <a:pt x="4420" y="39815"/>
                  </a:lnTo>
                  <a:lnTo>
                    <a:pt x="5009" y="40341"/>
                  </a:lnTo>
                  <a:lnTo>
                    <a:pt x="5641" y="40867"/>
                  </a:lnTo>
                  <a:lnTo>
                    <a:pt x="6293" y="41351"/>
                  </a:lnTo>
                  <a:lnTo>
                    <a:pt x="6966" y="41814"/>
                  </a:lnTo>
                  <a:lnTo>
                    <a:pt x="7682" y="42256"/>
                  </a:lnTo>
                  <a:lnTo>
                    <a:pt x="8418" y="42655"/>
                  </a:lnTo>
                  <a:lnTo>
                    <a:pt x="9155" y="43055"/>
                  </a:lnTo>
                  <a:lnTo>
                    <a:pt x="9912" y="43413"/>
                  </a:lnTo>
                  <a:lnTo>
                    <a:pt x="10691" y="43750"/>
                  </a:lnTo>
                  <a:lnTo>
                    <a:pt x="11491" y="44086"/>
                  </a:lnTo>
                  <a:lnTo>
                    <a:pt x="12290" y="44381"/>
                  </a:lnTo>
                  <a:lnTo>
                    <a:pt x="13090" y="44655"/>
                  </a:lnTo>
                  <a:lnTo>
                    <a:pt x="13890" y="44907"/>
                  </a:lnTo>
                  <a:lnTo>
                    <a:pt x="14710" y="45117"/>
                  </a:lnTo>
                  <a:lnTo>
                    <a:pt x="15531" y="45328"/>
                  </a:lnTo>
                  <a:lnTo>
                    <a:pt x="16352" y="45517"/>
                  </a:lnTo>
                  <a:lnTo>
                    <a:pt x="17151" y="45686"/>
                  </a:lnTo>
                  <a:lnTo>
                    <a:pt x="17951" y="45833"/>
                  </a:lnTo>
                  <a:lnTo>
                    <a:pt x="18751" y="45980"/>
                  </a:lnTo>
                  <a:lnTo>
                    <a:pt x="19529" y="46085"/>
                  </a:lnTo>
                  <a:lnTo>
                    <a:pt x="20329" y="46170"/>
                  </a:lnTo>
                  <a:lnTo>
                    <a:pt x="21128" y="46233"/>
                  </a:lnTo>
                  <a:lnTo>
                    <a:pt x="21949" y="46275"/>
                  </a:lnTo>
                  <a:lnTo>
                    <a:pt x="22770" y="46296"/>
                  </a:lnTo>
                  <a:lnTo>
                    <a:pt x="23612" y="46296"/>
                  </a:lnTo>
                  <a:lnTo>
                    <a:pt x="24453" y="46254"/>
                  </a:lnTo>
                  <a:lnTo>
                    <a:pt x="25295" y="46212"/>
                  </a:lnTo>
                  <a:lnTo>
                    <a:pt x="26137" y="46149"/>
                  </a:lnTo>
                  <a:lnTo>
                    <a:pt x="26978" y="46043"/>
                  </a:lnTo>
                  <a:lnTo>
                    <a:pt x="27820" y="45917"/>
                  </a:lnTo>
                  <a:lnTo>
                    <a:pt x="28641" y="45770"/>
                  </a:lnTo>
                  <a:lnTo>
                    <a:pt x="29483" y="45601"/>
                  </a:lnTo>
                  <a:lnTo>
                    <a:pt x="30303" y="45412"/>
                  </a:lnTo>
                  <a:lnTo>
                    <a:pt x="31124" y="45181"/>
                  </a:lnTo>
                  <a:lnTo>
                    <a:pt x="31924" y="44928"/>
                  </a:lnTo>
                  <a:lnTo>
                    <a:pt x="32702" y="44633"/>
                  </a:lnTo>
                  <a:lnTo>
                    <a:pt x="33481" y="44318"/>
                  </a:lnTo>
                  <a:lnTo>
                    <a:pt x="34238" y="43981"/>
                  </a:lnTo>
                  <a:lnTo>
                    <a:pt x="34996" y="43623"/>
                  </a:lnTo>
                  <a:lnTo>
                    <a:pt x="35711" y="43224"/>
                  </a:lnTo>
                  <a:lnTo>
                    <a:pt x="36406" y="42782"/>
                  </a:lnTo>
                  <a:lnTo>
                    <a:pt x="37079" y="42319"/>
                  </a:lnTo>
                  <a:lnTo>
                    <a:pt x="37732" y="41835"/>
                  </a:lnTo>
                  <a:lnTo>
                    <a:pt x="38363" y="41309"/>
                  </a:lnTo>
                  <a:lnTo>
                    <a:pt x="38952" y="40740"/>
                  </a:lnTo>
                  <a:lnTo>
                    <a:pt x="39520" y="40151"/>
                  </a:lnTo>
                  <a:lnTo>
                    <a:pt x="40046" y="39541"/>
                  </a:lnTo>
                  <a:lnTo>
                    <a:pt x="40551" y="38868"/>
                  </a:lnTo>
                  <a:lnTo>
                    <a:pt x="41014" y="38194"/>
                  </a:lnTo>
                  <a:lnTo>
                    <a:pt x="41246" y="37836"/>
                  </a:lnTo>
                  <a:lnTo>
                    <a:pt x="41456" y="37458"/>
                  </a:lnTo>
                  <a:lnTo>
                    <a:pt x="41646" y="37079"/>
                  </a:lnTo>
                  <a:lnTo>
                    <a:pt x="41835" y="36700"/>
                  </a:lnTo>
                  <a:lnTo>
                    <a:pt x="42088" y="36111"/>
                  </a:lnTo>
                  <a:lnTo>
                    <a:pt x="42298" y="35543"/>
                  </a:lnTo>
                  <a:lnTo>
                    <a:pt x="42487" y="34975"/>
                  </a:lnTo>
                  <a:lnTo>
                    <a:pt x="42635" y="34385"/>
                  </a:lnTo>
                  <a:lnTo>
                    <a:pt x="42740" y="33817"/>
                  </a:lnTo>
                  <a:lnTo>
                    <a:pt x="42824" y="33228"/>
                  </a:lnTo>
                  <a:lnTo>
                    <a:pt x="42866" y="32660"/>
                  </a:lnTo>
                  <a:lnTo>
                    <a:pt x="42887" y="32071"/>
                  </a:lnTo>
                  <a:lnTo>
                    <a:pt x="42887" y="31502"/>
                  </a:lnTo>
                  <a:lnTo>
                    <a:pt x="42845" y="30934"/>
                  </a:lnTo>
                  <a:lnTo>
                    <a:pt x="42782" y="30366"/>
                  </a:lnTo>
                  <a:lnTo>
                    <a:pt x="42677" y="29798"/>
                  </a:lnTo>
                  <a:lnTo>
                    <a:pt x="42572" y="29230"/>
                  </a:lnTo>
                  <a:lnTo>
                    <a:pt x="42424" y="28662"/>
                  </a:lnTo>
                  <a:lnTo>
                    <a:pt x="42256" y="28114"/>
                  </a:lnTo>
                  <a:lnTo>
                    <a:pt x="42067" y="27546"/>
                  </a:lnTo>
                  <a:lnTo>
                    <a:pt x="41856" y="26999"/>
                  </a:lnTo>
                  <a:lnTo>
                    <a:pt x="41625" y="26452"/>
                  </a:lnTo>
                  <a:lnTo>
                    <a:pt x="41372" y="25905"/>
                  </a:lnTo>
                  <a:lnTo>
                    <a:pt x="41099" y="25379"/>
                  </a:lnTo>
                  <a:lnTo>
                    <a:pt x="40825" y="24853"/>
                  </a:lnTo>
                  <a:lnTo>
                    <a:pt x="40509" y="24327"/>
                  </a:lnTo>
                  <a:lnTo>
                    <a:pt x="40194" y="23801"/>
                  </a:lnTo>
                  <a:lnTo>
                    <a:pt x="39857" y="23295"/>
                  </a:lnTo>
                  <a:lnTo>
                    <a:pt x="39520" y="22790"/>
                  </a:lnTo>
                  <a:lnTo>
                    <a:pt x="39163" y="22285"/>
                  </a:lnTo>
                  <a:lnTo>
                    <a:pt x="38784" y="21801"/>
                  </a:lnTo>
                  <a:lnTo>
                    <a:pt x="38405" y="21317"/>
                  </a:lnTo>
                  <a:lnTo>
                    <a:pt x="37626" y="20370"/>
                  </a:lnTo>
                  <a:lnTo>
                    <a:pt x="36806" y="19466"/>
                  </a:lnTo>
                  <a:lnTo>
                    <a:pt x="36764" y="19360"/>
                  </a:lnTo>
                  <a:lnTo>
                    <a:pt x="36700" y="19255"/>
                  </a:lnTo>
                  <a:lnTo>
                    <a:pt x="36616" y="19192"/>
                  </a:lnTo>
                  <a:lnTo>
                    <a:pt x="36511" y="19171"/>
                  </a:lnTo>
                  <a:lnTo>
                    <a:pt x="35901" y="18540"/>
                  </a:lnTo>
                  <a:lnTo>
                    <a:pt x="35270" y="17929"/>
                  </a:lnTo>
                  <a:lnTo>
                    <a:pt x="35480" y="17866"/>
                  </a:lnTo>
                  <a:lnTo>
                    <a:pt x="35669" y="17803"/>
                  </a:lnTo>
                  <a:lnTo>
                    <a:pt x="35859" y="17719"/>
                  </a:lnTo>
                  <a:lnTo>
                    <a:pt x="36027" y="17614"/>
                  </a:lnTo>
                  <a:lnTo>
                    <a:pt x="36195" y="17509"/>
                  </a:lnTo>
                  <a:lnTo>
                    <a:pt x="36343" y="17382"/>
                  </a:lnTo>
                  <a:lnTo>
                    <a:pt x="36637" y="17130"/>
                  </a:lnTo>
                  <a:lnTo>
                    <a:pt x="36911" y="16835"/>
                  </a:lnTo>
                  <a:lnTo>
                    <a:pt x="37121" y="16520"/>
                  </a:lnTo>
                  <a:lnTo>
                    <a:pt x="37332" y="16183"/>
                  </a:lnTo>
                  <a:lnTo>
                    <a:pt x="37500" y="15804"/>
                  </a:lnTo>
                  <a:lnTo>
                    <a:pt x="37626" y="15425"/>
                  </a:lnTo>
                  <a:lnTo>
                    <a:pt x="37732" y="15046"/>
                  </a:lnTo>
                  <a:lnTo>
                    <a:pt x="37816" y="14647"/>
                  </a:lnTo>
                  <a:lnTo>
                    <a:pt x="37879" y="14226"/>
                  </a:lnTo>
                  <a:lnTo>
                    <a:pt x="37921" y="13826"/>
                  </a:lnTo>
                  <a:lnTo>
                    <a:pt x="37921" y="13426"/>
                  </a:lnTo>
                  <a:lnTo>
                    <a:pt x="37900" y="13026"/>
                  </a:lnTo>
                  <a:lnTo>
                    <a:pt x="37879" y="12648"/>
                  </a:lnTo>
                  <a:lnTo>
                    <a:pt x="37795" y="12185"/>
                  </a:lnTo>
                  <a:lnTo>
                    <a:pt x="37690" y="11722"/>
                  </a:lnTo>
                  <a:lnTo>
                    <a:pt x="37563" y="11280"/>
                  </a:lnTo>
                  <a:lnTo>
                    <a:pt x="37416" y="10838"/>
                  </a:lnTo>
                  <a:lnTo>
                    <a:pt x="37227" y="10417"/>
                  </a:lnTo>
                  <a:lnTo>
                    <a:pt x="37016" y="9996"/>
                  </a:lnTo>
                  <a:lnTo>
                    <a:pt x="36785" y="9596"/>
                  </a:lnTo>
                  <a:lnTo>
                    <a:pt x="36532" y="9196"/>
                  </a:lnTo>
                  <a:lnTo>
                    <a:pt x="36259" y="8818"/>
                  </a:lnTo>
                  <a:lnTo>
                    <a:pt x="35985" y="8439"/>
                  </a:lnTo>
                  <a:lnTo>
                    <a:pt x="35669" y="8081"/>
                  </a:lnTo>
                  <a:lnTo>
                    <a:pt x="35354" y="7723"/>
                  </a:lnTo>
                  <a:lnTo>
                    <a:pt x="35038" y="7408"/>
                  </a:lnTo>
                  <a:lnTo>
                    <a:pt x="34701" y="7092"/>
                  </a:lnTo>
                  <a:lnTo>
                    <a:pt x="34344" y="6776"/>
                  </a:lnTo>
                  <a:lnTo>
                    <a:pt x="33986" y="6482"/>
                  </a:lnTo>
                  <a:lnTo>
                    <a:pt x="33628" y="6229"/>
                  </a:lnTo>
                  <a:lnTo>
                    <a:pt x="33249" y="5977"/>
                  </a:lnTo>
                  <a:lnTo>
                    <a:pt x="32850" y="5724"/>
                  </a:lnTo>
                  <a:lnTo>
                    <a:pt x="32429" y="5514"/>
                  </a:lnTo>
                  <a:lnTo>
                    <a:pt x="31987" y="5324"/>
                  </a:lnTo>
                  <a:lnTo>
                    <a:pt x="31545" y="5135"/>
                  </a:lnTo>
                  <a:lnTo>
                    <a:pt x="31103" y="5009"/>
                  </a:lnTo>
                  <a:lnTo>
                    <a:pt x="30640" y="4904"/>
                  </a:lnTo>
                  <a:lnTo>
                    <a:pt x="30177" y="4819"/>
                  </a:lnTo>
                  <a:lnTo>
                    <a:pt x="29714" y="4798"/>
                  </a:lnTo>
                  <a:lnTo>
                    <a:pt x="29272" y="4819"/>
                  </a:lnTo>
                  <a:lnTo>
                    <a:pt x="29041" y="4840"/>
                  </a:lnTo>
                  <a:lnTo>
                    <a:pt x="28830" y="4883"/>
                  </a:lnTo>
                  <a:lnTo>
                    <a:pt x="28599" y="4925"/>
                  </a:lnTo>
                  <a:lnTo>
                    <a:pt x="28388" y="4988"/>
                  </a:lnTo>
                  <a:lnTo>
                    <a:pt x="28157" y="5072"/>
                  </a:lnTo>
                  <a:lnTo>
                    <a:pt x="27946" y="5177"/>
                  </a:lnTo>
                  <a:lnTo>
                    <a:pt x="27736" y="5282"/>
                  </a:lnTo>
                  <a:lnTo>
                    <a:pt x="27547" y="5409"/>
                  </a:lnTo>
                  <a:lnTo>
                    <a:pt x="27336" y="5535"/>
                  </a:lnTo>
                  <a:lnTo>
                    <a:pt x="27147" y="5703"/>
                  </a:lnTo>
                  <a:lnTo>
                    <a:pt x="26810" y="5998"/>
                  </a:lnTo>
                  <a:lnTo>
                    <a:pt x="26516" y="6313"/>
                  </a:lnTo>
                  <a:lnTo>
                    <a:pt x="26263" y="6650"/>
                  </a:lnTo>
                  <a:lnTo>
                    <a:pt x="26032" y="6966"/>
                  </a:lnTo>
                  <a:lnTo>
                    <a:pt x="25842" y="7303"/>
                  </a:lnTo>
                  <a:lnTo>
                    <a:pt x="25695" y="7639"/>
                  </a:lnTo>
                  <a:lnTo>
                    <a:pt x="25590" y="7997"/>
                  </a:lnTo>
                  <a:lnTo>
                    <a:pt x="25526" y="8334"/>
                  </a:lnTo>
                  <a:lnTo>
                    <a:pt x="25484" y="8691"/>
                  </a:lnTo>
                  <a:lnTo>
                    <a:pt x="25463" y="9028"/>
                  </a:lnTo>
                  <a:lnTo>
                    <a:pt x="25505" y="9386"/>
                  </a:lnTo>
                  <a:lnTo>
                    <a:pt x="25548" y="9744"/>
                  </a:lnTo>
                  <a:lnTo>
                    <a:pt x="25653" y="10101"/>
                  </a:lnTo>
                  <a:lnTo>
                    <a:pt x="25779" y="10438"/>
                  </a:lnTo>
                  <a:lnTo>
                    <a:pt x="25926" y="10796"/>
                  </a:lnTo>
                  <a:lnTo>
                    <a:pt x="26116" y="11153"/>
                  </a:lnTo>
                  <a:lnTo>
                    <a:pt x="24979" y="10459"/>
                  </a:lnTo>
                  <a:lnTo>
                    <a:pt x="23801" y="9786"/>
                  </a:lnTo>
                  <a:lnTo>
                    <a:pt x="23801" y="9365"/>
                  </a:lnTo>
                  <a:lnTo>
                    <a:pt x="23822" y="8944"/>
                  </a:lnTo>
                  <a:lnTo>
                    <a:pt x="23864" y="8544"/>
                  </a:lnTo>
                  <a:lnTo>
                    <a:pt x="23927" y="8144"/>
                  </a:lnTo>
                  <a:lnTo>
                    <a:pt x="24011" y="7744"/>
                  </a:lnTo>
                  <a:lnTo>
                    <a:pt x="24117" y="7345"/>
                  </a:lnTo>
                  <a:lnTo>
                    <a:pt x="24369" y="6566"/>
                  </a:lnTo>
                  <a:lnTo>
                    <a:pt x="24643" y="5787"/>
                  </a:lnTo>
                  <a:lnTo>
                    <a:pt x="24937" y="5030"/>
                  </a:lnTo>
                  <a:lnTo>
                    <a:pt x="25232" y="4251"/>
                  </a:lnTo>
                  <a:lnTo>
                    <a:pt x="25505" y="3452"/>
                  </a:lnTo>
                  <a:lnTo>
                    <a:pt x="25526" y="3346"/>
                  </a:lnTo>
                  <a:lnTo>
                    <a:pt x="25505" y="3262"/>
                  </a:lnTo>
                  <a:lnTo>
                    <a:pt x="25463" y="3157"/>
                  </a:lnTo>
                  <a:lnTo>
                    <a:pt x="25400" y="3094"/>
                  </a:lnTo>
                  <a:lnTo>
                    <a:pt x="25316" y="3031"/>
                  </a:lnTo>
                  <a:lnTo>
                    <a:pt x="25232" y="2989"/>
                  </a:lnTo>
                  <a:lnTo>
                    <a:pt x="25127" y="2968"/>
                  </a:lnTo>
                  <a:lnTo>
                    <a:pt x="25021" y="2989"/>
                  </a:lnTo>
                  <a:lnTo>
                    <a:pt x="24685" y="3094"/>
                  </a:lnTo>
                  <a:lnTo>
                    <a:pt x="24348" y="3220"/>
                  </a:lnTo>
                  <a:lnTo>
                    <a:pt x="24053" y="3388"/>
                  </a:lnTo>
                  <a:lnTo>
                    <a:pt x="23738" y="3578"/>
                  </a:lnTo>
                  <a:lnTo>
                    <a:pt x="23464" y="3788"/>
                  </a:lnTo>
                  <a:lnTo>
                    <a:pt x="23191" y="3999"/>
                  </a:lnTo>
                  <a:lnTo>
                    <a:pt x="22938" y="4251"/>
                  </a:lnTo>
                  <a:lnTo>
                    <a:pt x="22686" y="4504"/>
                  </a:lnTo>
                  <a:lnTo>
                    <a:pt x="22454" y="4756"/>
                  </a:lnTo>
                  <a:lnTo>
                    <a:pt x="22223" y="5030"/>
                  </a:lnTo>
                  <a:lnTo>
                    <a:pt x="21781" y="5619"/>
                  </a:lnTo>
                  <a:lnTo>
                    <a:pt x="21381" y="6208"/>
                  </a:lnTo>
                  <a:lnTo>
                    <a:pt x="20960" y="6797"/>
                  </a:lnTo>
                  <a:lnTo>
                    <a:pt x="20939" y="6250"/>
                  </a:lnTo>
                  <a:lnTo>
                    <a:pt x="20960" y="5745"/>
                  </a:lnTo>
                  <a:lnTo>
                    <a:pt x="21023" y="5240"/>
                  </a:lnTo>
                  <a:lnTo>
                    <a:pt x="21107" y="4735"/>
                  </a:lnTo>
                  <a:lnTo>
                    <a:pt x="21255" y="4251"/>
                  </a:lnTo>
                  <a:lnTo>
                    <a:pt x="21444" y="3767"/>
                  </a:lnTo>
                  <a:lnTo>
                    <a:pt x="21676" y="3283"/>
                  </a:lnTo>
                  <a:lnTo>
                    <a:pt x="21949" y="2799"/>
                  </a:lnTo>
                  <a:lnTo>
                    <a:pt x="22307" y="2210"/>
                  </a:lnTo>
                  <a:lnTo>
                    <a:pt x="22454" y="1915"/>
                  </a:lnTo>
                  <a:lnTo>
                    <a:pt x="22601" y="1621"/>
                  </a:lnTo>
                  <a:lnTo>
                    <a:pt x="22728" y="1326"/>
                  </a:lnTo>
                  <a:lnTo>
                    <a:pt x="22833" y="1011"/>
                  </a:lnTo>
                  <a:lnTo>
                    <a:pt x="22917" y="695"/>
                  </a:lnTo>
                  <a:lnTo>
                    <a:pt x="22980" y="358"/>
                  </a:lnTo>
                  <a:lnTo>
                    <a:pt x="22980" y="274"/>
                  </a:lnTo>
                  <a:lnTo>
                    <a:pt x="22959" y="190"/>
                  </a:lnTo>
                  <a:lnTo>
                    <a:pt x="22896" y="127"/>
                  </a:lnTo>
                  <a:lnTo>
                    <a:pt x="22833" y="64"/>
                  </a:lnTo>
                  <a:lnTo>
                    <a:pt x="22770" y="22"/>
                  </a:lnTo>
                  <a:lnTo>
                    <a:pt x="226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4" name="Google Shape;7054;p32"/>
            <p:cNvSpPr/>
            <p:nvPr/>
          </p:nvSpPr>
          <p:spPr>
            <a:xfrm>
              <a:off x="5344850" y="-1144675"/>
              <a:ext cx="315150" cy="277800"/>
            </a:xfrm>
            <a:custGeom>
              <a:avLst/>
              <a:gdLst/>
              <a:ahLst/>
              <a:cxnLst/>
              <a:rect l="l" t="t" r="r" b="b"/>
              <a:pathLst>
                <a:path w="12606" h="11112" extrusionOk="0">
                  <a:moveTo>
                    <a:pt x="3283" y="0"/>
                  </a:moveTo>
                  <a:lnTo>
                    <a:pt x="3073" y="21"/>
                  </a:lnTo>
                  <a:lnTo>
                    <a:pt x="2862" y="42"/>
                  </a:lnTo>
                  <a:lnTo>
                    <a:pt x="2652" y="84"/>
                  </a:lnTo>
                  <a:lnTo>
                    <a:pt x="2441" y="126"/>
                  </a:lnTo>
                  <a:lnTo>
                    <a:pt x="2252" y="211"/>
                  </a:lnTo>
                  <a:lnTo>
                    <a:pt x="2062" y="295"/>
                  </a:lnTo>
                  <a:lnTo>
                    <a:pt x="1873" y="379"/>
                  </a:lnTo>
                  <a:lnTo>
                    <a:pt x="1705" y="484"/>
                  </a:lnTo>
                  <a:lnTo>
                    <a:pt x="1515" y="610"/>
                  </a:lnTo>
                  <a:lnTo>
                    <a:pt x="1347" y="737"/>
                  </a:lnTo>
                  <a:lnTo>
                    <a:pt x="1200" y="884"/>
                  </a:lnTo>
                  <a:lnTo>
                    <a:pt x="905" y="1200"/>
                  </a:lnTo>
                  <a:lnTo>
                    <a:pt x="653" y="1536"/>
                  </a:lnTo>
                  <a:lnTo>
                    <a:pt x="421" y="1915"/>
                  </a:lnTo>
                  <a:lnTo>
                    <a:pt x="253" y="2336"/>
                  </a:lnTo>
                  <a:lnTo>
                    <a:pt x="105" y="2757"/>
                  </a:lnTo>
                  <a:lnTo>
                    <a:pt x="63" y="2967"/>
                  </a:lnTo>
                  <a:lnTo>
                    <a:pt x="21" y="3178"/>
                  </a:lnTo>
                  <a:lnTo>
                    <a:pt x="0" y="3409"/>
                  </a:lnTo>
                  <a:lnTo>
                    <a:pt x="0" y="3620"/>
                  </a:lnTo>
                  <a:lnTo>
                    <a:pt x="0" y="3851"/>
                  </a:lnTo>
                  <a:lnTo>
                    <a:pt x="21" y="4083"/>
                  </a:lnTo>
                  <a:lnTo>
                    <a:pt x="63" y="4293"/>
                  </a:lnTo>
                  <a:lnTo>
                    <a:pt x="105" y="4525"/>
                  </a:lnTo>
                  <a:lnTo>
                    <a:pt x="211" y="4903"/>
                  </a:lnTo>
                  <a:lnTo>
                    <a:pt x="358" y="5282"/>
                  </a:lnTo>
                  <a:lnTo>
                    <a:pt x="505" y="5661"/>
                  </a:lnTo>
                  <a:lnTo>
                    <a:pt x="653" y="6019"/>
                  </a:lnTo>
                  <a:lnTo>
                    <a:pt x="653" y="6040"/>
                  </a:lnTo>
                  <a:lnTo>
                    <a:pt x="674" y="6082"/>
                  </a:lnTo>
                  <a:lnTo>
                    <a:pt x="716" y="6187"/>
                  </a:lnTo>
                  <a:lnTo>
                    <a:pt x="779" y="6313"/>
                  </a:lnTo>
                  <a:lnTo>
                    <a:pt x="947" y="6503"/>
                  </a:lnTo>
                  <a:lnTo>
                    <a:pt x="905" y="6503"/>
                  </a:lnTo>
                  <a:lnTo>
                    <a:pt x="1073" y="6797"/>
                  </a:lnTo>
                  <a:lnTo>
                    <a:pt x="1263" y="7113"/>
                  </a:lnTo>
                  <a:lnTo>
                    <a:pt x="1473" y="7386"/>
                  </a:lnTo>
                  <a:lnTo>
                    <a:pt x="1684" y="7681"/>
                  </a:lnTo>
                  <a:lnTo>
                    <a:pt x="1936" y="7955"/>
                  </a:lnTo>
                  <a:lnTo>
                    <a:pt x="2168" y="8207"/>
                  </a:lnTo>
                  <a:lnTo>
                    <a:pt x="2441" y="8460"/>
                  </a:lnTo>
                  <a:lnTo>
                    <a:pt x="2715" y="8691"/>
                  </a:lnTo>
                  <a:lnTo>
                    <a:pt x="3283" y="9154"/>
                  </a:lnTo>
                  <a:lnTo>
                    <a:pt x="3914" y="9596"/>
                  </a:lnTo>
                  <a:lnTo>
                    <a:pt x="4567" y="10017"/>
                  </a:lnTo>
                  <a:lnTo>
                    <a:pt x="4903" y="10206"/>
                  </a:lnTo>
                  <a:lnTo>
                    <a:pt x="5240" y="10396"/>
                  </a:lnTo>
                  <a:lnTo>
                    <a:pt x="5598" y="10564"/>
                  </a:lnTo>
                  <a:lnTo>
                    <a:pt x="5955" y="10711"/>
                  </a:lnTo>
                  <a:lnTo>
                    <a:pt x="6313" y="10838"/>
                  </a:lnTo>
                  <a:lnTo>
                    <a:pt x="6671" y="10943"/>
                  </a:lnTo>
                  <a:lnTo>
                    <a:pt x="7050" y="11027"/>
                  </a:lnTo>
                  <a:lnTo>
                    <a:pt x="7428" y="11090"/>
                  </a:lnTo>
                  <a:lnTo>
                    <a:pt x="7786" y="11111"/>
                  </a:lnTo>
                  <a:lnTo>
                    <a:pt x="8165" y="11111"/>
                  </a:lnTo>
                  <a:lnTo>
                    <a:pt x="8460" y="11090"/>
                  </a:lnTo>
                  <a:lnTo>
                    <a:pt x="8796" y="11069"/>
                  </a:lnTo>
                  <a:lnTo>
                    <a:pt x="9175" y="11027"/>
                  </a:lnTo>
                  <a:lnTo>
                    <a:pt x="9554" y="10943"/>
                  </a:lnTo>
                  <a:lnTo>
                    <a:pt x="9954" y="10859"/>
                  </a:lnTo>
                  <a:lnTo>
                    <a:pt x="10354" y="10753"/>
                  </a:lnTo>
                  <a:lnTo>
                    <a:pt x="10753" y="10627"/>
                  </a:lnTo>
                  <a:lnTo>
                    <a:pt x="11132" y="10459"/>
                  </a:lnTo>
                  <a:lnTo>
                    <a:pt x="11469" y="10269"/>
                  </a:lnTo>
                  <a:lnTo>
                    <a:pt x="11805" y="10059"/>
                  </a:lnTo>
                  <a:lnTo>
                    <a:pt x="11932" y="9954"/>
                  </a:lnTo>
                  <a:lnTo>
                    <a:pt x="12079" y="9806"/>
                  </a:lnTo>
                  <a:lnTo>
                    <a:pt x="12205" y="9680"/>
                  </a:lnTo>
                  <a:lnTo>
                    <a:pt x="12311" y="9533"/>
                  </a:lnTo>
                  <a:lnTo>
                    <a:pt x="12395" y="9386"/>
                  </a:lnTo>
                  <a:lnTo>
                    <a:pt x="12479" y="9217"/>
                  </a:lnTo>
                  <a:lnTo>
                    <a:pt x="12542" y="9049"/>
                  </a:lnTo>
                  <a:lnTo>
                    <a:pt x="12584" y="8881"/>
                  </a:lnTo>
                  <a:lnTo>
                    <a:pt x="12605" y="8691"/>
                  </a:lnTo>
                  <a:lnTo>
                    <a:pt x="12605" y="8481"/>
                  </a:lnTo>
                  <a:lnTo>
                    <a:pt x="12605" y="8270"/>
                  </a:lnTo>
                  <a:lnTo>
                    <a:pt x="12563" y="8060"/>
                  </a:lnTo>
                  <a:lnTo>
                    <a:pt x="12563" y="7955"/>
                  </a:lnTo>
                  <a:lnTo>
                    <a:pt x="12563" y="7870"/>
                  </a:lnTo>
                  <a:lnTo>
                    <a:pt x="12121" y="7302"/>
                  </a:lnTo>
                  <a:lnTo>
                    <a:pt x="11679" y="6755"/>
                  </a:lnTo>
                  <a:lnTo>
                    <a:pt x="11658" y="6692"/>
                  </a:lnTo>
                  <a:lnTo>
                    <a:pt x="11616" y="6629"/>
                  </a:lnTo>
                  <a:lnTo>
                    <a:pt x="11532" y="6545"/>
                  </a:lnTo>
                  <a:lnTo>
                    <a:pt x="11532" y="6524"/>
                  </a:lnTo>
                  <a:lnTo>
                    <a:pt x="11427" y="6334"/>
                  </a:lnTo>
                  <a:lnTo>
                    <a:pt x="11279" y="6166"/>
                  </a:lnTo>
                  <a:lnTo>
                    <a:pt x="11153" y="5998"/>
                  </a:lnTo>
                  <a:lnTo>
                    <a:pt x="10985" y="5850"/>
                  </a:lnTo>
                  <a:lnTo>
                    <a:pt x="10669" y="5535"/>
                  </a:lnTo>
                  <a:lnTo>
                    <a:pt x="10375" y="5219"/>
                  </a:lnTo>
                  <a:lnTo>
                    <a:pt x="10311" y="5177"/>
                  </a:lnTo>
                  <a:lnTo>
                    <a:pt x="10248" y="5177"/>
                  </a:lnTo>
                  <a:lnTo>
                    <a:pt x="10059" y="5030"/>
                  </a:lnTo>
                  <a:lnTo>
                    <a:pt x="9301" y="4293"/>
                  </a:lnTo>
                  <a:lnTo>
                    <a:pt x="8502" y="3578"/>
                  </a:lnTo>
                  <a:lnTo>
                    <a:pt x="7702" y="2883"/>
                  </a:lnTo>
                  <a:lnTo>
                    <a:pt x="6860" y="2231"/>
                  </a:lnTo>
                  <a:lnTo>
                    <a:pt x="6797" y="2210"/>
                  </a:lnTo>
                  <a:lnTo>
                    <a:pt x="6755" y="2168"/>
                  </a:lnTo>
                  <a:lnTo>
                    <a:pt x="6671" y="2062"/>
                  </a:lnTo>
                  <a:lnTo>
                    <a:pt x="5998" y="1557"/>
                  </a:lnTo>
                  <a:lnTo>
                    <a:pt x="5303" y="1052"/>
                  </a:lnTo>
                  <a:lnTo>
                    <a:pt x="3935" y="84"/>
                  </a:lnTo>
                  <a:lnTo>
                    <a:pt x="3704" y="42"/>
                  </a:lnTo>
                  <a:lnTo>
                    <a:pt x="3493" y="21"/>
                  </a:lnTo>
                  <a:lnTo>
                    <a:pt x="3283" y="0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5" name="Google Shape;7055;p32"/>
            <p:cNvSpPr/>
            <p:nvPr/>
          </p:nvSpPr>
          <p:spPr>
            <a:xfrm>
              <a:off x="5368525" y="-990550"/>
              <a:ext cx="259900" cy="104200"/>
            </a:xfrm>
            <a:custGeom>
              <a:avLst/>
              <a:gdLst/>
              <a:ahLst/>
              <a:cxnLst/>
              <a:rect l="l" t="t" r="r" b="b"/>
              <a:pathLst>
                <a:path w="10396" h="4168" extrusionOk="0">
                  <a:moveTo>
                    <a:pt x="2925" y="1"/>
                  </a:moveTo>
                  <a:lnTo>
                    <a:pt x="2820" y="22"/>
                  </a:lnTo>
                  <a:lnTo>
                    <a:pt x="2104" y="64"/>
                  </a:lnTo>
                  <a:lnTo>
                    <a:pt x="1389" y="148"/>
                  </a:lnTo>
                  <a:lnTo>
                    <a:pt x="1031" y="190"/>
                  </a:lnTo>
                  <a:lnTo>
                    <a:pt x="695" y="253"/>
                  </a:lnTo>
                  <a:lnTo>
                    <a:pt x="337" y="338"/>
                  </a:lnTo>
                  <a:lnTo>
                    <a:pt x="0" y="443"/>
                  </a:lnTo>
                  <a:lnTo>
                    <a:pt x="274" y="548"/>
                  </a:lnTo>
                  <a:lnTo>
                    <a:pt x="568" y="653"/>
                  </a:lnTo>
                  <a:lnTo>
                    <a:pt x="1115" y="801"/>
                  </a:lnTo>
                  <a:lnTo>
                    <a:pt x="1684" y="948"/>
                  </a:lnTo>
                  <a:lnTo>
                    <a:pt x="2273" y="1116"/>
                  </a:lnTo>
                  <a:lnTo>
                    <a:pt x="2252" y="1264"/>
                  </a:lnTo>
                  <a:lnTo>
                    <a:pt x="2273" y="1453"/>
                  </a:lnTo>
                  <a:lnTo>
                    <a:pt x="2315" y="1621"/>
                  </a:lnTo>
                  <a:lnTo>
                    <a:pt x="2378" y="1790"/>
                  </a:lnTo>
                  <a:lnTo>
                    <a:pt x="2525" y="2126"/>
                  </a:lnTo>
                  <a:lnTo>
                    <a:pt x="2673" y="2400"/>
                  </a:lnTo>
                  <a:lnTo>
                    <a:pt x="2841" y="2694"/>
                  </a:lnTo>
                  <a:lnTo>
                    <a:pt x="3051" y="2947"/>
                  </a:lnTo>
                  <a:lnTo>
                    <a:pt x="3283" y="3200"/>
                  </a:lnTo>
                  <a:lnTo>
                    <a:pt x="3535" y="3410"/>
                  </a:lnTo>
                  <a:lnTo>
                    <a:pt x="3683" y="3536"/>
                  </a:lnTo>
                  <a:lnTo>
                    <a:pt x="3830" y="3662"/>
                  </a:lnTo>
                  <a:lnTo>
                    <a:pt x="3998" y="3789"/>
                  </a:lnTo>
                  <a:lnTo>
                    <a:pt x="4167" y="3873"/>
                  </a:lnTo>
                  <a:lnTo>
                    <a:pt x="4356" y="3957"/>
                  </a:lnTo>
                  <a:lnTo>
                    <a:pt x="4545" y="4041"/>
                  </a:lnTo>
                  <a:lnTo>
                    <a:pt x="4756" y="4083"/>
                  </a:lnTo>
                  <a:lnTo>
                    <a:pt x="4966" y="4125"/>
                  </a:lnTo>
                  <a:lnTo>
                    <a:pt x="5156" y="4146"/>
                  </a:lnTo>
                  <a:lnTo>
                    <a:pt x="5366" y="4168"/>
                  </a:lnTo>
                  <a:lnTo>
                    <a:pt x="5556" y="4146"/>
                  </a:lnTo>
                  <a:lnTo>
                    <a:pt x="5745" y="4125"/>
                  </a:lnTo>
                  <a:lnTo>
                    <a:pt x="5913" y="4083"/>
                  </a:lnTo>
                  <a:lnTo>
                    <a:pt x="6103" y="4020"/>
                  </a:lnTo>
                  <a:lnTo>
                    <a:pt x="6250" y="3957"/>
                  </a:lnTo>
                  <a:lnTo>
                    <a:pt x="6418" y="3873"/>
                  </a:lnTo>
                  <a:lnTo>
                    <a:pt x="6566" y="3789"/>
                  </a:lnTo>
                  <a:lnTo>
                    <a:pt x="6713" y="3684"/>
                  </a:lnTo>
                  <a:lnTo>
                    <a:pt x="6839" y="3557"/>
                  </a:lnTo>
                  <a:lnTo>
                    <a:pt x="6965" y="3431"/>
                  </a:lnTo>
                  <a:lnTo>
                    <a:pt x="7092" y="3305"/>
                  </a:lnTo>
                  <a:lnTo>
                    <a:pt x="7197" y="3157"/>
                  </a:lnTo>
                  <a:lnTo>
                    <a:pt x="7302" y="3010"/>
                  </a:lnTo>
                  <a:lnTo>
                    <a:pt x="7386" y="2842"/>
                  </a:lnTo>
                  <a:lnTo>
                    <a:pt x="7513" y="2610"/>
                  </a:lnTo>
                  <a:lnTo>
                    <a:pt x="7597" y="2400"/>
                  </a:lnTo>
                  <a:lnTo>
                    <a:pt x="7702" y="2168"/>
                  </a:lnTo>
                  <a:lnTo>
                    <a:pt x="7765" y="1937"/>
                  </a:lnTo>
                  <a:lnTo>
                    <a:pt x="7828" y="1705"/>
                  </a:lnTo>
                  <a:lnTo>
                    <a:pt x="7870" y="1495"/>
                  </a:lnTo>
                  <a:lnTo>
                    <a:pt x="7891" y="1306"/>
                  </a:lnTo>
                  <a:lnTo>
                    <a:pt x="7891" y="1116"/>
                  </a:lnTo>
                  <a:lnTo>
                    <a:pt x="8060" y="1074"/>
                  </a:lnTo>
                  <a:lnTo>
                    <a:pt x="8207" y="1032"/>
                  </a:lnTo>
                  <a:lnTo>
                    <a:pt x="8502" y="990"/>
                  </a:lnTo>
                  <a:lnTo>
                    <a:pt x="8817" y="969"/>
                  </a:lnTo>
                  <a:lnTo>
                    <a:pt x="9133" y="927"/>
                  </a:lnTo>
                  <a:lnTo>
                    <a:pt x="9491" y="843"/>
                  </a:lnTo>
                  <a:lnTo>
                    <a:pt x="9806" y="716"/>
                  </a:lnTo>
                  <a:lnTo>
                    <a:pt x="10101" y="569"/>
                  </a:lnTo>
                  <a:lnTo>
                    <a:pt x="10396" y="380"/>
                  </a:lnTo>
                  <a:lnTo>
                    <a:pt x="10353" y="317"/>
                  </a:lnTo>
                  <a:lnTo>
                    <a:pt x="10290" y="275"/>
                  </a:lnTo>
                  <a:lnTo>
                    <a:pt x="10227" y="253"/>
                  </a:lnTo>
                  <a:lnTo>
                    <a:pt x="10143" y="232"/>
                  </a:lnTo>
                  <a:lnTo>
                    <a:pt x="9491" y="148"/>
                  </a:lnTo>
                  <a:lnTo>
                    <a:pt x="8817" y="85"/>
                  </a:lnTo>
                  <a:lnTo>
                    <a:pt x="8165" y="43"/>
                  </a:lnTo>
                  <a:lnTo>
                    <a:pt x="7513" y="22"/>
                  </a:lnTo>
                  <a:lnTo>
                    <a:pt x="6187" y="1"/>
                  </a:lnTo>
                  <a:lnTo>
                    <a:pt x="3956" y="1"/>
                  </a:lnTo>
                  <a:lnTo>
                    <a:pt x="3051" y="22"/>
                  </a:lnTo>
                  <a:lnTo>
                    <a:pt x="292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6" name="Google Shape;7056;p32"/>
            <p:cNvSpPr/>
            <p:nvPr/>
          </p:nvSpPr>
          <p:spPr>
            <a:xfrm>
              <a:off x="5370625" y="-1002650"/>
              <a:ext cx="250425" cy="103675"/>
            </a:xfrm>
            <a:custGeom>
              <a:avLst/>
              <a:gdLst/>
              <a:ahLst/>
              <a:cxnLst/>
              <a:rect l="l" t="t" r="r" b="b"/>
              <a:pathLst>
                <a:path w="10017" h="4147" extrusionOk="0">
                  <a:moveTo>
                    <a:pt x="3031" y="1221"/>
                  </a:moveTo>
                  <a:lnTo>
                    <a:pt x="3620" y="1243"/>
                  </a:lnTo>
                  <a:lnTo>
                    <a:pt x="4609" y="1264"/>
                  </a:lnTo>
                  <a:lnTo>
                    <a:pt x="4588" y="1453"/>
                  </a:lnTo>
                  <a:lnTo>
                    <a:pt x="4546" y="1642"/>
                  </a:lnTo>
                  <a:lnTo>
                    <a:pt x="4483" y="1832"/>
                  </a:lnTo>
                  <a:lnTo>
                    <a:pt x="4419" y="1979"/>
                  </a:lnTo>
                  <a:lnTo>
                    <a:pt x="4314" y="2126"/>
                  </a:lnTo>
                  <a:lnTo>
                    <a:pt x="4230" y="2211"/>
                  </a:lnTo>
                  <a:lnTo>
                    <a:pt x="4167" y="2253"/>
                  </a:lnTo>
                  <a:lnTo>
                    <a:pt x="4104" y="2274"/>
                  </a:lnTo>
                  <a:lnTo>
                    <a:pt x="4020" y="2274"/>
                  </a:lnTo>
                  <a:lnTo>
                    <a:pt x="3956" y="2253"/>
                  </a:lnTo>
                  <a:lnTo>
                    <a:pt x="3767" y="2253"/>
                  </a:lnTo>
                  <a:lnTo>
                    <a:pt x="3641" y="2189"/>
                  </a:lnTo>
                  <a:lnTo>
                    <a:pt x="3515" y="2105"/>
                  </a:lnTo>
                  <a:lnTo>
                    <a:pt x="3409" y="2021"/>
                  </a:lnTo>
                  <a:lnTo>
                    <a:pt x="3346" y="1937"/>
                  </a:lnTo>
                  <a:lnTo>
                    <a:pt x="3283" y="1832"/>
                  </a:lnTo>
                  <a:lnTo>
                    <a:pt x="3220" y="1705"/>
                  </a:lnTo>
                  <a:lnTo>
                    <a:pt x="3031" y="1221"/>
                  </a:lnTo>
                  <a:close/>
                  <a:moveTo>
                    <a:pt x="2757" y="1"/>
                  </a:moveTo>
                  <a:lnTo>
                    <a:pt x="2652" y="22"/>
                  </a:lnTo>
                  <a:lnTo>
                    <a:pt x="1999" y="64"/>
                  </a:lnTo>
                  <a:lnTo>
                    <a:pt x="1347" y="127"/>
                  </a:lnTo>
                  <a:lnTo>
                    <a:pt x="695" y="232"/>
                  </a:lnTo>
                  <a:lnTo>
                    <a:pt x="379" y="296"/>
                  </a:lnTo>
                  <a:lnTo>
                    <a:pt x="63" y="380"/>
                  </a:lnTo>
                  <a:lnTo>
                    <a:pt x="21" y="422"/>
                  </a:lnTo>
                  <a:lnTo>
                    <a:pt x="0" y="485"/>
                  </a:lnTo>
                  <a:lnTo>
                    <a:pt x="0" y="527"/>
                  </a:lnTo>
                  <a:lnTo>
                    <a:pt x="0" y="569"/>
                  </a:lnTo>
                  <a:lnTo>
                    <a:pt x="42" y="632"/>
                  </a:lnTo>
                  <a:lnTo>
                    <a:pt x="148" y="716"/>
                  </a:lnTo>
                  <a:lnTo>
                    <a:pt x="295" y="801"/>
                  </a:lnTo>
                  <a:lnTo>
                    <a:pt x="505" y="885"/>
                  </a:lnTo>
                  <a:lnTo>
                    <a:pt x="737" y="969"/>
                  </a:lnTo>
                  <a:lnTo>
                    <a:pt x="1221" y="1095"/>
                  </a:lnTo>
                  <a:lnTo>
                    <a:pt x="1831" y="1158"/>
                  </a:lnTo>
                  <a:lnTo>
                    <a:pt x="2420" y="1200"/>
                  </a:lnTo>
                  <a:lnTo>
                    <a:pt x="2462" y="1474"/>
                  </a:lnTo>
                  <a:lnTo>
                    <a:pt x="2504" y="1727"/>
                  </a:lnTo>
                  <a:lnTo>
                    <a:pt x="2568" y="2000"/>
                  </a:lnTo>
                  <a:lnTo>
                    <a:pt x="2652" y="2232"/>
                  </a:lnTo>
                  <a:lnTo>
                    <a:pt x="2757" y="2484"/>
                  </a:lnTo>
                  <a:lnTo>
                    <a:pt x="2862" y="2716"/>
                  </a:lnTo>
                  <a:lnTo>
                    <a:pt x="2988" y="2926"/>
                  </a:lnTo>
                  <a:lnTo>
                    <a:pt x="3115" y="3136"/>
                  </a:lnTo>
                  <a:lnTo>
                    <a:pt x="3283" y="3326"/>
                  </a:lnTo>
                  <a:lnTo>
                    <a:pt x="3451" y="3494"/>
                  </a:lnTo>
                  <a:lnTo>
                    <a:pt x="3641" y="3641"/>
                  </a:lnTo>
                  <a:lnTo>
                    <a:pt x="3830" y="3789"/>
                  </a:lnTo>
                  <a:lnTo>
                    <a:pt x="4041" y="3915"/>
                  </a:lnTo>
                  <a:lnTo>
                    <a:pt x="4272" y="3999"/>
                  </a:lnTo>
                  <a:lnTo>
                    <a:pt x="4525" y="4083"/>
                  </a:lnTo>
                  <a:lnTo>
                    <a:pt x="4798" y="4125"/>
                  </a:lnTo>
                  <a:lnTo>
                    <a:pt x="5093" y="4146"/>
                  </a:lnTo>
                  <a:lnTo>
                    <a:pt x="5387" y="4146"/>
                  </a:lnTo>
                  <a:lnTo>
                    <a:pt x="5661" y="4104"/>
                  </a:lnTo>
                  <a:lnTo>
                    <a:pt x="5935" y="4020"/>
                  </a:lnTo>
                  <a:lnTo>
                    <a:pt x="6166" y="3915"/>
                  </a:lnTo>
                  <a:lnTo>
                    <a:pt x="6397" y="3789"/>
                  </a:lnTo>
                  <a:lnTo>
                    <a:pt x="6629" y="3620"/>
                  </a:lnTo>
                  <a:lnTo>
                    <a:pt x="6818" y="3431"/>
                  </a:lnTo>
                  <a:lnTo>
                    <a:pt x="6987" y="3221"/>
                  </a:lnTo>
                  <a:lnTo>
                    <a:pt x="7134" y="2989"/>
                  </a:lnTo>
                  <a:lnTo>
                    <a:pt x="7281" y="2737"/>
                  </a:lnTo>
                  <a:lnTo>
                    <a:pt x="7387" y="2463"/>
                  </a:lnTo>
                  <a:lnTo>
                    <a:pt x="7450" y="2168"/>
                  </a:lnTo>
                  <a:lnTo>
                    <a:pt x="7513" y="1874"/>
                  </a:lnTo>
                  <a:lnTo>
                    <a:pt x="7534" y="1558"/>
                  </a:lnTo>
                  <a:lnTo>
                    <a:pt x="7534" y="1243"/>
                  </a:lnTo>
                  <a:lnTo>
                    <a:pt x="8186" y="1200"/>
                  </a:lnTo>
                  <a:lnTo>
                    <a:pt x="8817" y="1158"/>
                  </a:lnTo>
                  <a:lnTo>
                    <a:pt x="8839" y="1158"/>
                  </a:lnTo>
                  <a:lnTo>
                    <a:pt x="8965" y="1137"/>
                  </a:lnTo>
                  <a:lnTo>
                    <a:pt x="9743" y="1053"/>
                  </a:lnTo>
                  <a:lnTo>
                    <a:pt x="9849" y="990"/>
                  </a:lnTo>
                  <a:lnTo>
                    <a:pt x="9933" y="927"/>
                  </a:lnTo>
                  <a:lnTo>
                    <a:pt x="9996" y="822"/>
                  </a:lnTo>
                  <a:lnTo>
                    <a:pt x="10017" y="716"/>
                  </a:lnTo>
                  <a:lnTo>
                    <a:pt x="9996" y="632"/>
                  </a:lnTo>
                  <a:lnTo>
                    <a:pt x="9933" y="527"/>
                  </a:lnTo>
                  <a:lnTo>
                    <a:pt x="9870" y="443"/>
                  </a:lnTo>
                  <a:lnTo>
                    <a:pt x="9764" y="338"/>
                  </a:lnTo>
                  <a:lnTo>
                    <a:pt x="9554" y="190"/>
                  </a:lnTo>
                  <a:lnTo>
                    <a:pt x="8944" y="106"/>
                  </a:lnTo>
                  <a:lnTo>
                    <a:pt x="8333" y="64"/>
                  </a:lnTo>
                  <a:lnTo>
                    <a:pt x="7723" y="43"/>
                  </a:lnTo>
                  <a:lnTo>
                    <a:pt x="7113" y="22"/>
                  </a:lnTo>
                  <a:lnTo>
                    <a:pt x="5892" y="1"/>
                  </a:lnTo>
                  <a:lnTo>
                    <a:pt x="3788" y="1"/>
                  </a:lnTo>
                  <a:lnTo>
                    <a:pt x="2862" y="22"/>
                  </a:lnTo>
                  <a:lnTo>
                    <a:pt x="275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7" name="Google Shape;7057;p32"/>
            <p:cNvSpPr/>
            <p:nvPr/>
          </p:nvSpPr>
          <p:spPr>
            <a:xfrm>
              <a:off x="5198600" y="-626500"/>
              <a:ext cx="243075" cy="164700"/>
            </a:xfrm>
            <a:custGeom>
              <a:avLst/>
              <a:gdLst/>
              <a:ahLst/>
              <a:cxnLst/>
              <a:rect l="l" t="t" r="r" b="b"/>
              <a:pathLst>
                <a:path w="9723" h="6588" extrusionOk="0">
                  <a:moveTo>
                    <a:pt x="4945" y="1"/>
                  </a:moveTo>
                  <a:lnTo>
                    <a:pt x="4735" y="22"/>
                  </a:lnTo>
                  <a:lnTo>
                    <a:pt x="4524" y="64"/>
                  </a:lnTo>
                  <a:lnTo>
                    <a:pt x="4314" y="127"/>
                  </a:lnTo>
                  <a:lnTo>
                    <a:pt x="4104" y="211"/>
                  </a:lnTo>
                  <a:lnTo>
                    <a:pt x="3872" y="338"/>
                  </a:lnTo>
                  <a:lnTo>
                    <a:pt x="3662" y="506"/>
                  </a:lnTo>
                  <a:lnTo>
                    <a:pt x="3304" y="780"/>
                  </a:lnTo>
                  <a:lnTo>
                    <a:pt x="2988" y="1095"/>
                  </a:lnTo>
                  <a:lnTo>
                    <a:pt x="2673" y="1411"/>
                  </a:lnTo>
                  <a:lnTo>
                    <a:pt x="2399" y="1769"/>
                  </a:lnTo>
                  <a:lnTo>
                    <a:pt x="2126" y="2105"/>
                  </a:lnTo>
                  <a:lnTo>
                    <a:pt x="1852" y="2484"/>
                  </a:lnTo>
                  <a:lnTo>
                    <a:pt x="1368" y="3221"/>
                  </a:lnTo>
                  <a:lnTo>
                    <a:pt x="1031" y="3789"/>
                  </a:lnTo>
                  <a:lnTo>
                    <a:pt x="695" y="4357"/>
                  </a:lnTo>
                  <a:lnTo>
                    <a:pt x="505" y="4715"/>
                  </a:lnTo>
                  <a:lnTo>
                    <a:pt x="316" y="5093"/>
                  </a:lnTo>
                  <a:lnTo>
                    <a:pt x="147" y="5472"/>
                  </a:lnTo>
                  <a:lnTo>
                    <a:pt x="0" y="5872"/>
                  </a:lnTo>
                  <a:lnTo>
                    <a:pt x="168" y="5956"/>
                  </a:lnTo>
                  <a:lnTo>
                    <a:pt x="147" y="6146"/>
                  </a:lnTo>
                  <a:lnTo>
                    <a:pt x="168" y="6146"/>
                  </a:lnTo>
                  <a:lnTo>
                    <a:pt x="168" y="6167"/>
                  </a:lnTo>
                  <a:lnTo>
                    <a:pt x="105" y="6167"/>
                  </a:lnTo>
                  <a:lnTo>
                    <a:pt x="63" y="6188"/>
                  </a:lnTo>
                  <a:lnTo>
                    <a:pt x="63" y="6230"/>
                  </a:lnTo>
                  <a:lnTo>
                    <a:pt x="63" y="6293"/>
                  </a:lnTo>
                  <a:lnTo>
                    <a:pt x="84" y="6314"/>
                  </a:lnTo>
                  <a:lnTo>
                    <a:pt x="253" y="6419"/>
                  </a:lnTo>
                  <a:lnTo>
                    <a:pt x="274" y="6440"/>
                  </a:lnTo>
                  <a:lnTo>
                    <a:pt x="358" y="6524"/>
                  </a:lnTo>
                  <a:lnTo>
                    <a:pt x="442" y="6567"/>
                  </a:lnTo>
                  <a:lnTo>
                    <a:pt x="526" y="6588"/>
                  </a:lnTo>
                  <a:lnTo>
                    <a:pt x="631" y="6588"/>
                  </a:lnTo>
                  <a:lnTo>
                    <a:pt x="716" y="6567"/>
                  </a:lnTo>
                  <a:lnTo>
                    <a:pt x="821" y="6545"/>
                  </a:lnTo>
                  <a:lnTo>
                    <a:pt x="989" y="6440"/>
                  </a:lnTo>
                  <a:lnTo>
                    <a:pt x="1094" y="6503"/>
                  </a:lnTo>
                  <a:lnTo>
                    <a:pt x="1999" y="5599"/>
                  </a:lnTo>
                  <a:lnTo>
                    <a:pt x="2462" y="5157"/>
                  </a:lnTo>
                  <a:lnTo>
                    <a:pt x="2694" y="4946"/>
                  </a:lnTo>
                  <a:lnTo>
                    <a:pt x="2946" y="4757"/>
                  </a:lnTo>
                  <a:lnTo>
                    <a:pt x="3199" y="4588"/>
                  </a:lnTo>
                  <a:lnTo>
                    <a:pt x="3451" y="4420"/>
                  </a:lnTo>
                  <a:lnTo>
                    <a:pt x="3725" y="4294"/>
                  </a:lnTo>
                  <a:lnTo>
                    <a:pt x="3998" y="4168"/>
                  </a:lnTo>
                  <a:lnTo>
                    <a:pt x="4293" y="4083"/>
                  </a:lnTo>
                  <a:lnTo>
                    <a:pt x="4609" y="4020"/>
                  </a:lnTo>
                  <a:lnTo>
                    <a:pt x="4924" y="3978"/>
                  </a:lnTo>
                  <a:lnTo>
                    <a:pt x="5261" y="3978"/>
                  </a:lnTo>
                  <a:lnTo>
                    <a:pt x="5387" y="3999"/>
                  </a:lnTo>
                  <a:lnTo>
                    <a:pt x="5492" y="4020"/>
                  </a:lnTo>
                  <a:lnTo>
                    <a:pt x="5745" y="4125"/>
                  </a:lnTo>
                  <a:lnTo>
                    <a:pt x="6019" y="4273"/>
                  </a:lnTo>
                  <a:lnTo>
                    <a:pt x="6313" y="4462"/>
                  </a:lnTo>
                  <a:lnTo>
                    <a:pt x="6923" y="4925"/>
                  </a:lnTo>
                  <a:lnTo>
                    <a:pt x="7555" y="5430"/>
                  </a:lnTo>
                  <a:lnTo>
                    <a:pt x="7870" y="5662"/>
                  </a:lnTo>
                  <a:lnTo>
                    <a:pt x="8165" y="5872"/>
                  </a:lnTo>
                  <a:lnTo>
                    <a:pt x="8460" y="6061"/>
                  </a:lnTo>
                  <a:lnTo>
                    <a:pt x="8754" y="6209"/>
                  </a:lnTo>
                  <a:lnTo>
                    <a:pt x="9007" y="6293"/>
                  </a:lnTo>
                  <a:lnTo>
                    <a:pt x="9133" y="6314"/>
                  </a:lnTo>
                  <a:lnTo>
                    <a:pt x="9364" y="6314"/>
                  </a:lnTo>
                  <a:lnTo>
                    <a:pt x="9470" y="6272"/>
                  </a:lnTo>
                  <a:lnTo>
                    <a:pt x="9554" y="6230"/>
                  </a:lnTo>
                  <a:lnTo>
                    <a:pt x="9638" y="6146"/>
                  </a:lnTo>
                  <a:lnTo>
                    <a:pt x="9680" y="6125"/>
                  </a:lnTo>
                  <a:lnTo>
                    <a:pt x="9701" y="6019"/>
                  </a:lnTo>
                  <a:lnTo>
                    <a:pt x="9722" y="5872"/>
                  </a:lnTo>
                  <a:lnTo>
                    <a:pt x="9701" y="5725"/>
                  </a:lnTo>
                  <a:lnTo>
                    <a:pt x="9659" y="5535"/>
                  </a:lnTo>
                  <a:lnTo>
                    <a:pt x="9575" y="5241"/>
                  </a:lnTo>
                  <a:lnTo>
                    <a:pt x="9470" y="4967"/>
                  </a:lnTo>
                  <a:lnTo>
                    <a:pt x="9217" y="4420"/>
                  </a:lnTo>
                  <a:lnTo>
                    <a:pt x="8712" y="3599"/>
                  </a:lnTo>
                  <a:lnTo>
                    <a:pt x="8123" y="2695"/>
                  </a:lnTo>
                  <a:lnTo>
                    <a:pt x="7828" y="2253"/>
                  </a:lnTo>
                  <a:lnTo>
                    <a:pt x="7513" y="1811"/>
                  </a:lnTo>
                  <a:lnTo>
                    <a:pt x="7176" y="1390"/>
                  </a:lnTo>
                  <a:lnTo>
                    <a:pt x="6839" y="1011"/>
                  </a:lnTo>
                  <a:lnTo>
                    <a:pt x="6481" y="674"/>
                  </a:lnTo>
                  <a:lnTo>
                    <a:pt x="6313" y="527"/>
                  </a:lnTo>
                  <a:lnTo>
                    <a:pt x="6124" y="401"/>
                  </a:lnTo>
                  <a:lnTo>
                    <a:pt x="5934" y="296"/>
                  </a:lnTo>
                  <a:lnTo>
                    <a:pt x="5745" y="190"/>
                  </a:lnTo>
                  <a:lnTo>
                    <a:pt x="5556" y="106"/>
                  </a:lnTo>
                  <a:lnTo>
                    <a:pt x="5345" y="64"/>
                  </a:lnTo>
                  <a:lnTo>
                    <a:pt x="5156" y="22"/>
                  </a:lnTo>
                  <a:lnTo>
                    <a:pt x="494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8" name="Google Shape;7058;p32"/>
            <p:cNvSpPr/>
            <p:nvPr/>
          </p:nvSpPr>
          <p:spPr>
            <a:xfrm>
              <a:off x="5176500" y="-804300"/>
              <a:ext cx="268850" cy="154175"/>
            </a:xfrm>
            <a:custGeom>
              <a:avLst/>
              <a:gdLst/>
              <a:ahLst/>
              <a:cxnLst/>
              <a:rect l="l" t="t" r="r" b="b"/>
              <a:pathLst>
                <a:path w="10754" h="6167" extrusionOk="0">
                  <a:moveTo>
                    <a:pt x="5177" y="0"/>
                  </a:moveTo>
                  <a:lnTo>
                    <a:pt x="4567" y="21"/>
                  </a:lnTo>
                  <a:lnTo>
                    <a:pt x="3956" y="84"/>
                  </a:lnTo>
                  <a:lnTo>
                    <a:pt x="3578" y="148"/>
                  </a:lnTo>
                  <a:lnTo>
                    <a:pt x="3178" y="211"/>
                  </a:lnTo>
                  <a:lnTo>
                    <a:pt x="2799" y="316"/>
                  </a:lnTo>
                  <a:lnTo>
                    <a:pt x="2420" y="442"/>
                  </a:lnTo>
                  <a:lnTo>
                    <a:pt x="2042" y="568"/>
                  </a:lnTo>
                  <a:lnTo>
                    <a:pt x="1663" y="716"/>
                  </a:lnTo>
                  <a:lnTo>
                    <a:pt x="1305" y="884"/>
                  </a:lnTo>
                  <a:lnTo>
                    <a:pt x="947" y="1052"/>
                  </a:lnTo>
                  <a:lnTo>
                    <a:pt x="737" y="1179"/>
                  </a:lnTo>
                  <a:lnTo>
                    <a:pt x="547" y="1284"/>
                  </a:lnTo>
                  <a:lnTo>
                    <a:pt x="379" y="1410"/>
                  </a:lnTo>
                  <a:lnTo>
                    <a:pt x="253" y="1515"/>
                  </a:lnTo>
                  <a:lnTo>
                    <a:pt x="169" y="1621"/>
                  </a:lnTo>
                  <a:lnTo>
                    <a:pt x="84" y="1726"/>
                  </a:lnTo>
                  <a:lnTo>
                    <a:pt x="42" y="1852"/>
                  </a:lnTo>
                  <a:lnTo>
                    <a:pt x="0" y="1957"/>
                  </a:lnTo>
                  <a:lnTo>
                    <a:pt x="0" y="2063"/>
                  </a:lnTo>
                  <a:lnTo>
                    <a:pt x="21" y="2168"/>
                  </a:lnTo>
                  <a:lnTo>
                    <a:pt x="42" y="2273"/>
                  </a:lnTo>
                  <a:lnTo>
                    <a:pt x="106" y="2357"/>
                  </a:lnTo>
                  <a:lnTo>
                    <a:pt x="169" y="2462"/>
                  </a:lnTo>
                  <a:lnTo>
                    <a:pt x="253" y="2568"/>
                  </a:lnTo>
                  <a:lnTo>
                    <a:pt x="442" y="2757"/>
                  </a:lnTo>
                  <a:lnTo>
                    <a:pt x="695" y="2925"/>
                  </a:lnTo>
                  <a:lnTo>
                    <a:pt x="968" y="3094"/>
                  </a:lnTo>
                  <a:lnTo>
                    <a:pt x="1284" y="3262"/>
                  </a:lnTo>
                  <a:lnTo>
                    <a:pt x="1600" y="3409"/>
                  </a:lnTo>
                  <a:lnTo>
                    <a:pt x="2231" y="3662"/>
                  </a:lnTo>
                  <a:lnTo>
                    <a:pt x="2778" y="3851"/>
                  </a:lnTo>
                  <a:lnTo>
                    <a:pt x="2925" y="3620"/>
                  </a:lnTo>
                  <a:lnTo>
                    <a:pt x="3115" y="3367"/>
                  </a:lnTo>
                  <a:lnTo>
                    <a:pt x="3325" y="3136"/>
                  </a:lnTo>
                  <a:lnTo>
                    <a:pt x="3557" y="2946"/>
                  </a:lnTo>
                  <a:lnTo>
                    <a:pt x="3683" y="2862"/>
                  </a:lnTo>
                  <a:lnTo>
                    <a:pt x="3788" y="2778"/>
                  </a:lnTo>
                  <a:lnTo>
                    <a:pt x="3914" y="2736"/>
                  </a:lnTo>
                  <a:lnTo>
                    <a:pt x="4041" y="2715"/>
                  </a:lnTo>
                  <a:lnTo>
                    <a:pt x="4167" y="2715"/>
                  </a:lnTo>
                  <a:lnTo>
                    <a:pt x="4293" y="2736"/>
                  </a:lnTo>
                  <a:lnTo>
                    <a:pt x="4419" y="2778"/>
                  </a:lnTo>
                  <a:lnTo>
                    <a:pt x="4525" y="2862"/>
                  </a:lnTo>
                  <a:lnTo>
                    <a:pt x="4651" y="2988"/>
                  </a:lnTo>
                  <a:lnTo>
                    <a:pt x="4777" y="3115"/>
                  </a:lnTo>
                  <a:lnTo>
                    <a:pt x="4882" y="3241"/>
                  </a:lnTo>
                  <a:lnTo>
                    <a:pt x="4967" y="3367"/>
                  </a:lnTo>
                  <a:lnTo>
                    <a:pt x="5114" y="3662"/>
                  </a:lnTo>
                  <a:lnTo>
                    <a:pt x="5240" y="3978"/>
                  </a:lnTo>
                  <a:lnTo>
                    <a:pt x="5345" y="4377"/>
                  </a:lnTo>
                  <a:lnTo>
                    <a:pt x="5408" y="4777"/>
                  </a:lnTo>
                  <a:lnTo>
                    <a:pt x="5472" y="5072"/>
                  </a:lnTo>
                  <a:lnTo>
                    <a:pt x="5598" y="5387"/>
                  </a:lnTo>
                  <a:lnTo>
                    <a:pt x="5745" y="5703"/>
                  </a:lnTo>
                  <a:lnTo>
                    <a:pt x="5829" y="5850"/>
                  </a:lnTo>
                  <a:lnTo>
                    <a:pt x="5935" y="5956"/>
                  </a:lnTo>
                  <a:lnTo>
                    <a:pt x="6019" y="6061"/>
                  </a:lnTo>
                  <a:lnTo>
                    <a:pt x="6103" y="6124"/>
                  </a:lnTo>
                  <a:lnTo>
                    <a:pt x="6187" y="6166"/>
                  </a:lnTo>
                  <a:lnTo>
                    <a:pt x="6250" y="6145"/>
                  </a:lnTo>
                  <a:lnTo>
                    <a:pt x="6313" y="6082"/>
                  </a:lnTo>
                  <a:lnTo>
                    <a:pt x="6376" y="5977"/>
                  </a:lnTo>
                  <a:lnTo>
                    <a:pt x="6419" y="5808"/>
                  </a:lnTo>
                  <a:lnTo>
                    <a:pt x="6461" y="5577"/>
                  </a:lnTo>
                  <a:lnTo>
                    <a:pt x="6461" y="5387"/>
                  </a:lnTo>
                  <a:lnTo>
                    <a:pt x="6461" y="5177"/>
                  </a:lnTo>
                  <a:lnTo>
                    <a:pt x="6419" y="4714"/>
                  </a:lnTo>
                  <a:lnTo>
                    <a:pt x="6355" y="4188"/>
                  </a:lnTo>
                  <a:lnTo>
                    <a:pt x="6334" y="3662"/>
                  </a:lnTo>
                  <a:lnTo>
                    <a:pt x="6355" y="3409"/>
                  </a:lnTo>
                  <a:lnTo>
                    <a:pt x="6376" y="3157"/>
                  </a:lnTo>
                  <a:lnTo>
                    <a:pt x="6419" y="2925"/>
                  </a:lnTo>
                  <a:lnTo>
                    <a:pt x="6503" y="2715"/>
                  </a:lnTo>
                  <a:lnTo>
                    <a:pt x="6608" y="2526"/>
                  </a:lnTo>
                  <a:lnTo>
                    <a:pt x="6734" y="2336"/>
                  </a:lnTo>
                  <a:lnTo>
                    <a:pt x="6924" y="2210"/>
                  </a:lnTo>
                  <a:lnTo>
                    <a:pt x="7029" y="2147"/>
                  </a:lnTo>
                  <a:lnTo>
                    <a:pt x="7134" y="2105"/>
                  </a:lnTo>
                  <a:lnTo>
                    <a:pt x="7323" y="2042"/>
                  </a:lnTo>
                  <a:lnTo>
                    <a:pt x="7492" y="2020"/>
                  </a:lnTo>
                  <a:lnTo>
                    <a:pt x="7660" y="2020"/>
                  </a:lnTo>
                  <a:lnTo>
                    <a:pt x="7807" y="2063"/>
                  </a:lnTo>
                  <a:lnTo>
                    <a:pt x="7934" y="2126"/>
                  </a:lnTo>
                  <a:lnTo>
                    <a:pt x="8060" y="2231"/>
                  </a:lnTo>
                  <a:lnTo>
                    <a:pt x="8165" y="2315"/>
                  </a:lnTo>
                  <a:lnTo>
                    <a:pt x="8270" y="2441"/>
                  </a:lnTo>
                  <a:lnTo>
                    <a:pt x="8670" y="2925"/>
                  </a:lnTo>
                  <a:lnTo>
                    <a:pt x="8775" y="3052"/>
                  </a:lnTo>
                  <a:lnTo>
                    <a:pt x="8902" y="3157"/>
                  </a:lnTo>
                  <a:lnTo>
                    <a:pt x="9007" y="3241"/>
                  </a:lnTo>
                  <a:lnTo>
                    <a:pt x="9133" y="3304"/>
                  </a:lnTo>
                  <a:lnTo>
                    <a:pt x="9386" y="3178"/>
                  </a:lnTo>
                  <a:lnTo>
                    <a:pt x="9638" y="3073"/>
                  </a:lnTo>
                  <a:lnTo>
                    <a:pt x="10143" y="2883"/>
                  </a:lnTo>
                  <a:lnTo>
                    <a:pt x="10312" y="2820"/>
                  </a:lnTo>
                  <a:lnTo>
                    <a:pt x="10438" y="2757"/>
                  </a:lnTo>
                  <a:lnTo>
                    <a:pt x="10543" y="2673"/>
                  </a:lnTo>
                  <a:lnTo>
                    <a:pt x="10627" y="2610"/>
                  </a:lnTo>
                  <a:lnTo>
                    <a:pt x="10690" y="2526"/>
                  </a:lnTo>
                  <a:lnTo>
                    <a:pt x="10732" y="2441"/>
                  </a:lnTo>
                  <a:lnTo>
                    <a:pt x="10753" y="2357"/>
                  </a:lnTo>
                  <a:lnTo>
                    <a:pt x="10732" y="2273"/>
                  </a:lnTo>
                  <a:lnTo>
                    <a:pt x="10711" y="2168"/>
                  </a:lnTo>
                  <a:lnTo>
                    <a:pt x="10690" y="2084"/>
                  </a:lnTo>
                  <a:lnTo>
                    <a:pt x="10564" y="1894"/>
                  </a:lnTo>
                  <a:lnTo>
                    <a:pt x="10396" y="1705"/>
                  </a:lnTo>
                  <a:lnTo>
                    <a:pt x="10206" y="1536"/>
                  </a:lnTo>
                  <a:lnTo>
                    <a:pt x="9996" y="1347"/>
                  </a:lnTo>
                  <a:lnTo>
                    <a:pt x="9764" y="1200"/>
                  </a:lnTo>
                  <a:lnTo>
                    <a:pt x="9301" y="905"/>
                  </a:lnTo>
                  <a:lnTo>
                    <a:pt x="8944" y="716"/>
                  </a:lnTo>
                  <a:lnTo>
                    <a:pt x="8754" y="611"/>
                  </a:lnTo>
                  <a:lnTo>
                    <a:pt x="8481" y="505"/>
                  </a:lnTo>
                  <a:lnTo>
                    <a:pt x="8207" y="400"/>
                  </a:lnTo>
                  <a:lnTo>
                    <a:pt x="7913" y="316"/>
                  </a:lnTo>
                  <a:lnTo>
                    <a:pt x="7618" y="232"/>
                  </a:lnTo>
                  <a:lnTo>
                    <a:pt x="7008" y="127"/>
                  </a:lnTo>
                  <a:lnTo>
                    <a:pt x="6397" y="42"/>
                  </a:lnTo>
                  <a:lnTo>
                    <a:pt x="5787" y="0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9" name="Google Shape;7059;p32"/>
            <p:cNvSpPr/>
            <p:nvPr/>
          </p:nvSpPr>
          <p:spPr>
            <a:xfrm>
              <a:off x="5181750" y="-787475"/>
              <a:ext cx="64225" cy="41600"/>
            </a:xfrm>
            <a:custGeom>
              <a:avLst/>
              <a:gdLst/>
              <a:ahLst/>
              <a:cxnLst/>
              <a:rect l="l" t="t" r="r" b="b"/>
              <a:pathLst>
                <a:path w="2569" h="1664" extrusionOk="0">
                  <a:moveTo>
                    <a:pt x="1958" y="1"/>
                  </a:moveTo>
                  <a:lnTo>
                    <a:pt x="1747" y="22"/>
                  </a:lnTo>
                  <a:lnTo>
                    <a:pt x="1537" y="43"/>
                  </a:lnTo>
                  <a:lnTo>
                    <a:pt x="1326" y="64"/>
                  </a:lnTo>
                  <a:lnTo>
                    <a:pt x="1116" y="127"/>
                  </a:lnTo>
                  <a:lnTo>
                    <a:pt x="927" y="190"/>
                  </a:lnTo>
                  <a:lnTo>
                    <a:pt x="737" y="295"/>
                  </a:lnTo>
                  <a:lnTo>
                    <a:pt x="569" y="401"/>
                  </a:lnTo>
                  <a:lnTo>
                    <a:pt x="422" y="527"/>
                  </a:lnTo>
                  <a:lnTo>
                    <a:pt x="274" y="653"/>
                  </a:lnTo>
                  <a:lnTo>
                    <a:pt x="169" y="821"/>
                  </a:lnTo>
                  <a:lnTo>
                    <a:pt x="85" y="1011"/>
                  </a:lnTo>
                  <a:lnTo>
                    <a:pt x="22" y="1200"/>
                  </a:lnTo>
                  <a:lnTo>
                    <a:pt x="1" y="1432"/>
                  </a:lnTo>
                  <a:lnTo>
                    <a:pt x="22" y="1516"/>
                  </a:lnTo>
                  <a:lnTo>
                    <a:pt x="64" y="1579"/>
                  </a:lnTo>
                  <a:lnTo>
                    <a:pt x="127" y="1621"/>
                  </a:lnTo>
                  <a:lnTo>
                    <a:pt x="190" y="1663"/>
                  </a:lnTo>
                  <a:lnTo>
                    <a:pt x="274" y="1663"/>
                  </a:lnTo>
                  <a:lnTo>
                    <a:pt x="358" y="1642"/>
                  </a:lnTo>
                  <a:lnTo>
                    <a:pt x="422" y="1600"/>
                  </a:lnTo>
                  <a:lnTo>
                    <a:pt x="464" y="1537"/>
                  </a:lnTo>
                  <a:lnTo>
                    <a:pt x="590" y="1221"/>
                  </a:lnTo>
                  <a:lnTo>
                    <a:pt x="737" y="969"/>
                  </a:lnTo>
                  <a:lnTo>
                    <a:pt x="821" y="842"/>
                  </a:lnTo>
                  <a:lnTo>
                    <a:pt x="906" y="716"/>
                  </a:lnTo>
                  <a:lnTo>
                    <a:pt x="1032" y="611"/>
                  </a:lnTo>
                  <a:lnTo>
                    <a:pt x="1179" y="506"/>
                  </a:lnTo>
                  <a:lnTo>
                    <a:pt x="1326" y="422"/>
                  </a:lnTo>
                  <a:lnTo>
                    <a:pt x="1495" y="337"/>
                  </a:lnTo>
                  <a:lnTo>
                    <a:pt x="1832" y="211"/>
                  </a:lnTo>
                  <a:lnTo>
                    <a:pt x="2189" y="127"/>
                  </a:lnTo>
                  <a:lnTo>
                    <a:pt x="2547" y="106"/>
                  </a:lnTo>
                  <a:lnTo>
                    <a:pt x="2568" y="85"/>
                  </a:lnTo>
                  <a:lnTo>
                    <a:pt x="2547" y="64"/>
                  </a:lnTo>
                  <a:lnTo>
                    <a:pt x="2358" y="22"/>
                  </a:lnTo>
                  <a:lnTo>
                    <a:pt x="216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098458237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0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Elipse 7">
            <a:extLst>
              <a:ext uri="{FF2B5EF4-FFF2-40B4-BE49-F238E27FC236}">
                <a16:creationId xmlns:a16="http://schemas.microsoft.com/office/drawing/2014/main" id="{31EF8D37-64ED-6D69-7DE7-35D4ABF3A2EC}"/>
              </a:ext>
            </a:extLst>
          </p:cNvPr>
          <p:cNvSpPr/>
          <p:nvPr/>
        </p:nvSpPr>
        <p:spPr>
          <a:xfrm>
            <a:off x="910414" y="414669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A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9" name="Elipse 8">
            <a:extLst>
              <a:ext uri="{FF2B5EF4-FFF2-40B4-BE49-F238E27FC236}">
                <a16:creationId xmlns:a16="http://schemas.microsoft.com/office/drawing/2014/main" id="{F01396FA-2F77-AB9F-6F52-D08C4DCE13B1}"/>
              </a:ext>
            </a:extLst>
          </p:cNvPr>
          <p:cNvSpPr/>
          <p:nvPr/>
        </p:nvSpPr>
        <p:spPr>
          <a:xfrm>
            <a:off x="4629593" y="2232834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U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10" name="Elipse 9">
            <a:extLst>
              <a:ext uri="{FF2B5EF4-FFF2-40B4-BE49-F238E27FC236}">
                <a16:creationId xmlns:a16="http://schemas.microsoft.com/office/drawing/2014/main" id="{79F1542A-A3A7-A97B-468A-A8A5851E7CB2}"/>
              </a:ext>
            </a:extLst>
          </p:cNvPr>
          <p:cNvSpPr/>
          <p:nvPr/>
        </p:nvSpPr>
        <p:spPr>
          <a:xfrm>
            <a:off x="5821328" y="723011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O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11" name="Elipse 10">
            <a:extLst>
              <a:ext uri="{FF2B5EF4-FFF2-40B4-BE49-F238E27FC236}">
                <a16:creationId xmlns:a16="http://schemas.microsoft.com/office/drawing/2014/main" id="{816EEA62-A914-D450-3410-0B54B45C0108}"/>
              </a:ext>
            </a:extLst>
          </p:cNvPr>
          <p:cNvSpPr/>
          <p:nvPr/>
        </p:nvSpPr>
        <p:spPr>
          <a:xfrm>
            <a:off x="6921575" y="2232833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L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12" name="Elipse 11">
            <a:extLst>
              <a:ext uri="{FF2B5EF4-FFF2-40B4-BE49-F238E27FC236}">
                <a16:creationId xmlns:a16="http://schemas.microsoft.com/office/drawing/2014/main" id="{40D0E224-3B19-4DDB-D7EF-D86690C88E46}"/>
              </a:ext>
            </a:extLst>
          </p:cNvPr>
          <p:cNvSpPr/>
          <p:nvPr/>
        </p:nvSpPr>
        <p:spPr>
          <a:xfrm>
            <a:off x="3130403" y="637944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L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13" name="Elipse 12">
            <a:extLst>
              <a:ext uri="{FF2B5EF4-FFF2-40B4-BE49-F238E27FC236}">
                <a16:creationId xmlns:a16="http://schemas.microsoft.com/office/drawing/2014/main" id="{D21D213B-8F88-7AE5-591E-A96D477D6514}"/>
              </a:ext>
            </a:extLst>
          </p:cNvPr>
          <p:cNvSpPr/>
          <p:nvPr/>
        </p:nvSpPr>
        <p:spPr>
          <a:xfrm>
            <a:off x="2498542" y="2355103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V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14" name="Google Shape;7623;p40">
            <a:extLst>
              <a:ext uri="{FF2B5EF4-FFF2-40B4-BE49-F238E27FC236}">
                <a16:creationId xmlns:a16="http://schemas.microsoft.com/office/drawing/2014/main" id="{19EEA662-56FA-B2E6-75F5-621CDB3EFE00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472928" y="3987192"/>
            <a:ext cx="7947837" cy="54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 dirty="0"/>
              <a:t>Pista: Sobra una letra</a:t>
            </a:r>
            <a:endParaRPr sz="2400" dirty="0"/>
          </a:p>
        </p:txBody>
      </p:sp>
      <p:sp>
        <p:nvSpPr>
          <p:cNvPr id="2" name="Elipse 1">
            <a:extLst>
              <a:ext uri="{FF2B5EF4-FFF2-40B4-BE49-F238E27FC236}">
                <a16:creationId xmlns:a16="http://schemas.microsoft.com/office/drawing/2014/main" id="{7C833762-AFCB-BEAC-E746-9DB837001A9D}"/>
              </a:ext>
            </a:extLst>
          </p:cNvPr>
          <p:cNvSpPr/>
          <p:nvPr/>
        </p:nvSpPr>
        <p:spPr>
          <a:xfrm>
            <a:off x="497071" y="2252769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I</a:t>
            </a:r>
            <a:endParaRPr lang="es-ES" sz="7200" dirty="0">
              <a:latin typeface="Arial Black" panose="020B0A040201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31405426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0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Elipse 7">
            <a:extLst>
              <a:ext uri="{FF2B5EF4-FFF2-40B4-BE49-F238E27FC236}">
                <a16:creationId xmlns:a16="http://schemas.microsoft.com/office/drawing/2014/main" id="{31EF8D37-64ED-6D69-7DE7-35D4ABF3A2EC}"/>
              </a:ext>
            </a:extLst>
          </p:cNvPr>
          <p:cNvSpPr/>
          <p:nvPr/>
        </p:nvSpPr>
        <p:spPr>
          <a:xfrm>
            <a:off x="5150366" y="1803505"/>
            <a:ext cx="1027681" cy="108454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I</a:t>
            </a:r>
            <a:endParaRPr lang="es-ES" sz="6000" dirty="0">
              <a:latin typeface="Arial Black" panose="020B0A04020102020204" pitchFamily="34" charset="0"/>
            </a:endParaRPr>
          </a:p>
        </p:txBody>
      </p:sp>
      <p:sp>
        <p:nvSpPr>
          <p:cNvPr id="9" name="Elipse 8">
            <a:extLst>
              <a:ext uri="{FF2B5EF4-FFF2-40B4-BE49-F238E27FC236}">
                <a16:creationId xmlns:a16="http://schemas.microsoft.com/office/drawing/2014/main" id="{F01396FA-2F77-AB9F-6F52-D08C4DCE13B1}"/>
              </a:ext>
            </a:extLst>
          </p:cNvPr>
          <p:cNvSpPr/>
          <p:nvPr/>
        </p:nvSpPr>
        <p:spPr>
          <a:xfrm>
            <a:off x="925363" y="1818158"/>
            <a:ext cx="1027681" cy="108454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L</a:t>
            </a:r>
            <a:endParaRPr lang="es-ES" sz="6000" dirty="0">
              <a:latin typeface="Arial Black" panose="020B0A04020102020204" pitchFamily="34" charset="0"/>
            </a:endParaRPr>
          </a:p>
        </p:txBody>
      </p:sp>
      <p:sp>
        <p:nvSpPr>
          <p:cNvPr id="10" name="Elipse 9">
            <a:extLst>
              <a:ext uri="{FF2B5EF4-FFF2-40B4-BE49-F238E27FC236}">
                <a16:creationId xmlns:a16="http://schemas.microsoft.com/office/drawing/2014/main" id="{79F1542A-A3A7-A97B-468A-A8A5851E7CB2}"/>
              </a:ext>
            </a:extLst>
          </p:cNvPr>
          <p:cNvSpPr/>
          <p:nvPr/>
        </p:nvSpPr>
        <p:spPr>
          <a:xfrm>
            <a:off x="4100291" y="1818145"/>
            <a:ext cx="1027681" cy="108454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V</a:t>
            </a:r>
            <a:endParaRPr lang="es-ES" sz="6000" dirty="0">
              <a:latin typeface="Arial Black" panose="020B0A04020102020204" pitchFamily="34" charset="0"/>
            </a:endParaRPr>
          </a:p>
        </p:txBody>
      </p:sp>
      <p:sp>
        <p:nvSpPr>
          <p:cNvPr id="11" name="Elipse 10">
            <a:extLst>
              <a:ext uri="{FF2B5EF4-FFF2-40B4-BE49-F238E27FC236}">
                <a16:creationId xmlns:a16="http://schemas.microsoft.com/office/drawing/2014/main" id="{816EEA62-A914-D450-3410-0B54B45C0108}"/>
              </a:ext>
            </a:extLst>
          </p:cNvPr>
          <p:cNvSpPr/>
          <p:nvPr/>
        </p:nvSpPr>
        <p:spPr>
          <a:xfrm>
            <a:off x="3020997" y="1803505"/>
            <a:ext cx="1027681" cy="108454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U</a:t>
            </a:r>
            <a:endParaRPr lang="es-ES" sz="6000" dirty="0">
              <a:latin typeface="Arial Black" panose="020B0A04020102020204" pitchFamily="34" charset="0"/>
            </a:endParaRPr>
          </a:p>
        </p:txBody>
      </p:sp>
      <p:sp>
        <p:nvSpPr>
          <p:cNvPr id="12" name="Elipse 11">
            <a:extLst>
              <a:ext uri="{FF2B5EF4-FFF2-40B4-BE49-F238E27FC236}">
                <a16:creationId xmlns:a16="http://schemas.microsoft.com/office/drawing/2014/main" id="{40D0E224-3B19-4DDB-D7EF-D86690C88E46}"/>
              </a:ext>
            </a:extLst>
          </p:cNvPr>
          <p:cNvSpPr/>
          <p:nvPr/>
        </p:nvSpPr>
        <p:spPr>
          <a:xfrm>
            <a:off x="1953044" y="1818145"/>
            <a:ext cx="1027681" cy="108454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L</a:t>
            </a:r>
            <a:endParaRPr lang="es-ES" sz="6000" dirty="0">
              <a:latin typeface="Arial Black" panose="020B0A04020102020204" pitchFamily="34" charset="0"/>
            </a:endParaRPr>
          </a:p>
        </p:txBody>
      </p:sp>
      <p:sp>
        <p:nvSpPr>
          <p:cNvPr id="2" name="Elipse 1">
            <a:extLst>
              <a:ext uri="{FF2B5EF4-FFF2-40B4-BE49-F238E27FC236}">
                <a16:creationId xmlns:a16="http://schemas.microsoft.com/office/drawing/2014/main" id="{6E701E52-B775-D8C0-E177-B46E0C7B9DFF}"/>
              </a:ext>
            </a:extLst>
          </p:cNvPr>
          <p:cNvSpPr/>
          <p:nvPr/>
        </p:nvSpPr>
        <p:spPr>
          <a:xfrm>
            <a:off x="6218228" y="1792850"/>
            <a:ext cx="1027681" cy="108454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A</a:t>
            </a:r>
            <a:endParaRPr lang="es-ES" sz="6000" dirty="0">
              <a:latin typeface="Arial Black" panose="020B0A04020102020204" pitchFamily="34" charset="0"/>
            </a:endParaRPr>
          </a:p>
        </p:txBody>
      </p:sp>
      <p:sp>
        <p:nvSpPr>
          <p:cNvPr id="3" name="Elipse 2">
            <a:extLst>
              <a:ext uri="{FF2B5EF4-FFF2-40B4-BE49-F238E27FC236}">
                <a16:creationId xmlns:a16="http://schemas.microsoft.com/office/drawing/2014/main" id="{98CBD2B4-3B8E-9369-2FD4-94F0D4D2BFEB}"/>
              </a:ext>
            </a:extLst>
          </p:cNvPr>
          <p:cNvSpPr/>
          <p:nvPr/>
        </p:nvSpPr>
        <p:spPr>
          <a:xfrm>
            <a:off x="7297522" y="1818145"/>
            <a:ext cx="1027681" cy="108454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s-ES" sz="6000" dirty="0">
              <a:latin typeface="Arial Black" panose="020B0A040201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65759588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9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81" name="Google Shape;6981;p32"/>
          <p:cNvSpPr/>
          <p:nvPr/>
        </p:nvSpPr>
        <p:spPr>
          <a:xfrm>
            <a:off x="5409525" y="1232500"/>
            <a:ext cx="1161300" cy="1161300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 w="38100" cap="flat" cmpd="sng">
            <a:solidFill>
              <a:schemeClr val="accent5"/>
            </a:solidFill>
            <a:prstDash val="solid"/>
            <a:round/>
            <a:headEnd type="none" w="sm" len="sm"/>
            <a:tailEnd type="none" w="sm" len="sm"/>
          </a:ln>
          <a:effectLst>
            <a:outerShdw dist="47625" dir="3600000" algn="bl" rotWithShape="0">
              <a:srgbClr val="000000">
                <a:alpha val="2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82" name="Google Shape;6982;p32"/>
          <p:cNvSpPr txBox="1">
            <a:spLocks noGrp="1"/>
          </p:cNvSpPr>
          <p:nvPr>
            <p:ph type="title"/>
          </p:nvPr>
        </p:nvSpPr>
        <p:spPr>
          <a:xfrm>
            <a:off x="3636525" y="2352950"/>
            <a:ext cx="4707300" cy="1161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QUINTA PALABRA</a:t>
            </a:r>
            <a:endParaRPr dirty="0"/>
          </a:p>
        </p:txBody>
      </p:sp>
      <p:sp>
        <p:nvSpPr>
          <p:cNvPr id="6983" name="Google Shape;6983;p32"/>
          <p:cNvSpPr txBox="1">
            <a:spLocks noGrp="1"/>
          </p:cNvSpPr>
          <p:nvPr>
            <p:ph type="title" idx="2"/>
          </p:nvPr>
        </p:nvSpPr>
        <p:spPr>
          <a:xfrm>
            <a:off x="5532975" y="1467692"/>
            <a:ext cx="914400" cy="690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5</a:t>
            </a:r>
            <a:endParaRPr dirty="0"/>
          </a:p>
        </p:txBody>
      </p:sp>
      <p:grpSp>
        <p:nvGrpSpPr>
          <p:cNvPr id="6985" name="Google Shape;6985;p32"/>
          <p:cNvGrpSpPr/>
          <p:nvPr/>
        </p:nvGrpSpPr>
        <p:grpSpPr>
          <a:xfrm rot="542285">
            <a:off x="2764939" y="1463097"/>
            <a:ext cx="852322" cy="914420"/>
            <a:chOff x="2423600" y="-1786450"/>
            <a:chExt cx="1547885" cy="1665834"/>
          </a:xfrm>
        </p:grpSpPr>
        <p:sp>
          <p:nvSpPr>
            <p:cNvPr id="6986" name="Google Shape;6986;p32"/>
            <p:cNvSpPr/>
            <p:nvPr/>
          </p:nvSpPr>
          <p:spPr>
            <a:xfrm>
              <a:off x="2423600" y="-1786450"/>
              <a:ext cx="1547885" cy="1665834"/>
            </a:xfrm>
            <a:custGeom>
              <a:avLst/>
              <a:gdLst/>
              <a:ahLst/>
              <a:cxnLst/>
              <a:rect l="l" t="t" r="r" b="b"/>
              <a:pathLst>
                <a:path w="45013" h="48443" extrusionOk="0">
                  <a:moveTo>
                    <a:pt x="23632" y="0"/>
                  </a:moveTo>
                  <a:lnTo>
                    <a:pt x="23422" y="21"/>
                  </a:lnTo>
                  <a:lnTo>
                    <a:pt x="23212" y="84"/>
                  </a:lnTo>
                  <a:lnTo>
                    <a:pt x="22685" y="316"/>
                  </a:lnTo>
                  <a:lnTo>
                    <a:pt x="22180" y="589"/>
                  </a:lnTo>
                  <a:lnTo>
                    <a:pt x="21675" y="884"/>
                  </a:lnTo>
                  <a:lnTo>
                    <a:pt x="21191" y="1242"/>
                  </a:lnTo>
                  <a:lnTo>
                    <a:pt x="20749" y="1621"/>
                  </a:lnTo>
                  <a:lnTo>
                    <a:pt x="20308" y="2020"/>
                  </a:lnTo>
                  <a:lnTo>
                    <a:pt x="19887" y="2441"/>
                  </a:lnTo>
                  <a:lnTo>
                    <a:pt x="19508" y="2904"/>
                  </a:lnTo>
                  <a:lnTo>
                    <a:pt x="19592" y="2610"/>
                  </a:lnTo>
                  <a:lnTo>
                    <a:pt x="19802" y="1852"/>
                  </a:lnTo>
                  <a:lnTo>
                    <a:pt x="19845" y="1705"/>
                  </a:lnTo>
                  <a:lnTo>
                    <a:pt x="19845" y="1536"/>
                  </a:lnTo>
                  <a:lnTo>
                    <a:pt x="19845" y="1368"/>
                  </a:lnTo>
                  <a:lnTo>
                    <a:pt x="19824" y="1221"/>
                  </a:lnTo>
                  <a:lnTo>
                    <a:pt x="19781" y="1052"/>
                  </a:lnTo>
                  <a:lnTo>
                    <a:pt x="19739" y="905"/>
                  </a:lnTo>
                  <a:lnTo>
                    <a:pt x="19655" y="779"/>
                  </a:lnTo>
                  <a:lnTo>
                    <a:pt x="19571" y="632"/>
                  </a:lnTo>
                  <a:lnTo>
                    <a:pt x="19403" y="463"/>
                  </a:lnTo>
                  <a:lnTo>
                    <a:pt x="19213" y="316"/>
                  </a:lnTo>
                  <a:lnTo>
                    <a:pt x="19003" y="211"/>
                  </a:lnTo>
                  <a:lnTo>
                    <a:pt x="18771" y="127"/>
                  </a:lnTo>
                  <a:lnTo>
                    <a:pt x="18540" y="84"/>
                  </a:lnTo>
                  <a:lnTo>
                    <a:pt x="18287" y="84"/>
                  </a:lnTo>
                  <a:lnTo>
                    <a:pt x="18056" y="127"/>
                  </a:lnTo>
                  <a:lnTo>
                    <a:pt x="17803" y="211"/>
                  </a:lnTo>
                  <a:lnTo>
                    <a:pt x="17298" y="484"/>
                  </a:lnTo>
                  <a:lnTo>
                    <a:pt x="16793" y="779"/>
                  </a:lnTo>
                  <a:lnTo>
                    <a:pt x="16309" y="1116"/>
                  </a:lnTo>
                  <a:lnTo>
                    <a:pt x="15867" y="1494"/>
                  </a:lnTo>
                  <a:lnTo>
                    <a:pt x="15425" y="1915"/>
                  </a:lnTo>
                  <a:lnTo>
                    <a:pt x="15026" y="2378"/>
                  </a:lnTo>
                  <a:lnTo>
                    <a:pt x="14647" y="2862"/>
                  </a:lnTo>
                  <a:lnTo>
                    <a:pt x="14289" y="3409"/>
                  </a:lnTo>
                  <a:lnTo>
                    <a:pt x="13952" y="3977"/>
                  </a:lnTo>
                  <a:lnTo>
                    <a:pt x="13637" y="4567"/>
                  </a:lnTo>
                  <a:lnTo>
                    <a:pt x="13342" y="5219"/>
                  </a:lnTo>
                  <a:lnTo>
                    <a:pt x="13090" y="5892"/>
                  </a:lnTo>
                  <a:lnTo>
                    <a:pt x="12837" y="6629"/>
                  </a:lnTo>
                  <a:lnTo>
                    <a:pt x="12627" y="7365"/>
                  </a:lnTo>
                  <a:lnTo>
                    <a:pt x="12437" y="8165"/>
                  </a:lnTo>
                  <a:lnTo>
                    <a:pt x="12269" y="8986"/>
                  </a:lnTo>
                  <a:lnTo>
                    <a:pt x="12122" y="8712"/>
                  </a:lnTo>
                  <a:lnTo>
                    <a:pt x="11953" y="8418"/>
                  </a:lnTo>
                  <a:lnTo>
                    <a:pt x="11785" y="8144"/>
                  </a:lnTo>
                  <a:lnTo>
                    <a:pt x="11596" y="7892"/>
                  </a:lnTo>
                  <a:lnTo>
                    <a:pt x="11385" y="7639"/>
                  </a:lnTo>
                  <a:lnTo>
                    <a:pt x="11175" y="7386"/>
                  </a:lnTo>
                  <a:lnTo>
                    <a:pt x="10943" y="7155"/>
                  </a:lnTo>
                  <a:lnTo>
                    <a:pt x="10691" y="6924"/>
                  </a:lnTo>
                  <a:lnTo>
                    <a:pt x="10459" y="6734"/>
                  </a:lnTo>
                  <a:lnTo>
                    <a:pt x="10186" y="6524"/>
                  </a:lnTo>
                  <a:lnTo>
                    <a:pt x="9912" y="6355"/>
                  </a:lnTo>
                  <a:lnTo>
                    <a:pt x="9639" y="6187"/>
                  </a:lnTo>
                  <a:lnTo>
                    <a:pt x="9365" y="6040"/>
                  </a:lnTo>
                  <a:lnTo>
                    <a:pt x="9070" y="5913"/>
                  </a:lnTo>
                  <a:lnTo>
                    <a:pt x="8755" y="5808"/>
                  </a:lnTo>
                  <a:lnTo>
                    <a:pt x="8460" y="5703"/>
                  </a:lnTo>
                  <a:lnTo>
                    <a:pt x="8060" y="5619"/>
                  </a:lnTo>
                  <a:lnTo>
                    <a:pt x="7660" y="5556"/>
                  </a:lnTo>
                  <a:lnTo>
                    <a:pt x="7261" y="5514"/>
                  </a:lnTo>
                  <a:lnTo>
                    <a:pt x="6461" y="5514"/>
                  </a:lnTo>
                  <a:lnTo>
                    <a:pt x="6061" y="5556"/>
                  </a:lnTo>
                  <a:lnTo>
                    <a:pt x="5682" y="5619"/>
                  </a:lnTo>
                  <a:lnTo>
                    <a:pt x="5304" y="5724"/>
                  </a:lnTo>
                  <a:lnTo>
                    <a:pt x="4925" y="5829"/>
                  </a:lnTo>
                  <a:lnTo>
                    <a:pt x="4546" y="5977"/>
                  </a:lnTo>
                  <a:lnTo>
                    <a:pt x="4188" y="6145"/>
                  </a:lnTo>
                  <a:lnTo>
                    <a:pt x="3852" y="6334"/>
                  </a:lnTo>
                  <a:lnTo>
                    <a:pt x="3515" y="6545"/>
                  </a:lnTo>
                  <a:lnTo>
                    <a:pt x="3178" y="6776"/>
                  </a:lnTo>
                  <a:lnTo>
                    <a:pt x="2863" y="7029"/>
                  </a:lnTo>
                  <a:lnTo>
                    <a:pt x="2568" y="7302"/>
                  </a:lnTo>
                  <a:lnTo>
                    <a:pt x="2273" y="7618"/>
                  </a:lnTo>
                  <a:lnTo>
                    <a:pt x="2000" y="7934"/>
                  </a:lnTo>
                  <a:lnTo>
                    <a:pt x="1747" y="8270"/>
                  </a:lnTo>
                  <a:lnTo>
                    <a:pt x="1495" y="8649"/>
                  </a:lnTo>
                  <a:lnTo>
                    <a:pt x="1263" y="9049"/>
                  </a:lnTo>
                  <a:lnTo>
                    <a:pt x="1032" y="9512"/>
                  </a:lnTo>
                  <a:lnTo>
                    <a:pt x="821" y="9996"/>
                  </a:lnTo>
                  <a:lnTo>
                    <a:pt x="632" y="10522"/>
                  </a:lnTo>
                  <a:lnTo>
                    <a:pt x="464" y="11069"/>
                  </a:lnTo>
                  <a:lnTo>
                    <a:pt x="316" y="11637"/>
                  </a:lnTo>
                  <a:lnTo>
                    <a:pt x="190" y="12205"/>
                  </a:lnTo>
                  <a:lnTo>
                    <a:pt x="106" y="12795"/>
                  </a:lnTo>
                  <a:lnTo>
                    <a:pt x="43" y="13384"/>
                  </a:lnTo>
                  <a:lnTo>
                    <a:pt x="1" y="13994"/>
                  </a:lnTo>
                  <a:lnTo>
                    <a:pt x="1" y="14583"/>
                  </a:lnTo>
                  <a:lnTo>
                    <a:pt x="43" y="15151"/>
                  </a:lnTo>
                  <a:lnTo>
                    <a:pt x="106" y="15720"/>
                  </a:lnTo>
                  <a:lnTo>
                    <a:pt x="211" y="16267"/>
                  </a:lnTo>
                  <a:lnTo>
                    <a:pt x="358" y="16793"/>
                  </a:lnTo>
                  <a:lnTo>
                    <a:pt x="527" y="17277"/>
                  </a:lnTo>
                  <a:lnTo>
                    <a:pt x="632" y="17529"/>
                  </a:lnTo>
                  <a:lnTo>
                    <a:pt x="758" y="17761"/>
                  </a:lnTo>
                  <a:lnTo>
                    <a:pt x="885" y="17971"/>
                  </a:lnTo>
                  <a:lnTo>
                    <a:pt x="1032" y="18182"/>
                  </a:lnTo>
                  <a:lnTo>
                    <a:pt x="1179" y="18371"/>
                  </a:lnTo>
                  <a:lnTo>
                    <a:pt x="1326" y="18561"/>
                  </a:lnTo>
                  <a:lnTo>
                    <a:pt x="1495" y="18729"/>
                  </a:lnTo>
                  <a:lnTo>
                    <a:pt x="1663" y="18897"/>
                  </a:lnTo>
                  <a:lnTo>
                    <a:pt x="1853" y="19045"/>
                  </a:lnTo>
                  <a:lnTo>
                    <a:pt x="2042" y="19192"/>
                  </a:lnTo>
                  <a:lnTo>
                    <a:pt x="2231" y="19318"/>
                  </a:lnTo>
                  <a:lnTo>
                    <a:pt x="2442" y="19423"/>
                  </a:lnTo>
                  <a:lnTo>
                    <a:pt x="2652" y="19529"/>
                  </a:lnTo>
                  <a:lnTo>
                    <a:pt x="2884" y="19613"/>
                  </a:lnTo>
                  <a:lnTo>
                    <a:pt x="3115" y="19697"/>
                  </a:lnTo>
                  <a:lnTo>
                    <a:pt x="3347" y="19760"/>
                  </a:lnTo>
                  <a:lnTo>
                    <a:pt x="3662" y="19907"/>
                  </a:lnTo>
                  <a:lnTo>
                    <a:pt x="3304" y="20560"/>
                  </a:lnTo>
                  <a:lnTo>
                    <a:pt x="2968" y="21191"/>
                  </a:lnTo>
                  <a:lnTo>
                    <a:pt x="2673" y="21864"/>
                  </a:lnTo>
                  <a:lnTo>
                    <a:pt x="2379" y="22538"/>
                  </a:lnTo>
                  <a:lnTo>
                    <a:pt x="2105" y="23232"/>
                  </a:lnTo>
                  <a:lnTo>
                    <a:pt x="1853" y="23927"/>
                  </a:lnTo>
                  <a:lnTo>
                    <a:pt x="1621" y="24621"/>
                  </a:lnTo>
                  <a:lnTo>
                    <a:pt x="1411" y="25336"/>
                  </a:lnTo>
                  <a:lnTo>
                    <a:pt x="1200" y="26052"/>
                  </a:lnTo>
                  <a:lnTo>
                    <a:pt x="1032" y="26788"/>
                  </a:lnTo>
                  <a:lnTo>
                    <a:pt x="885" y="27504"/>
                  </a:lnTo>
                  <a:lnTo>
                    <a:pt x="758" y="28240"/>
                  </a:lnTo>
                  <a:lnTo>
                    <a:pt x="653" y="28998"/>
                  </a:lnTo>
                  <a:lnTo>
                    <a:pt x="569" y="29735"/>
                  </a:lnTo>
                  <a:lnTo>
                    <a:pt x="506" y="30471"/>
                  </a:lnTo>
                  <a:lnTo>
                    <a:pt x="464" y="31229"/>
                  </a:lnTo>
                  <a:lnTo>
                    <a:pt x="443" y="31692"/>
                  </a:lnTo>
                  <a:lnTo>
                    <a:pt x="443" y="32176"/>
                  </a:lnTo>
                  <a:lnTo>
                    <a:pt x="464" y="32639"/>
                  </a:lnTo>
                  <a:lnTo>
                    <a:pt x="506" y="33080"/>
                  </a:lnTo>
                  <a:lnTo>
                    <a:pt x="548" y="33522"/>
                  </a:lnTo>
                  <a:lnTo>
                    <a:pt x="611" y="33964"/>
                  </a:lnTo>
                  <a:lnTo>
                    <a:pt x="674" y="34406"/>
                  </a:lnTo>
                  <a:lnTo>
                    <a:pt x="779" y="34827"/>
                  </a:lnTo>
                  <a:lnTo>
                    <a:pt x="863" y="35248"/>
                  </a:lnTo>
                  <a:lnTo>
                    <a:pt x="990" y="35669"/>
                  </a:lnTo>
                  <a:lnTo>
                    <a:pt x="1116" y="36069"/>
                  </a:lnTo>
                  <a:lnTo>
                    <a:pt x="1263" y="36468"/>
                  </a:lnTo>
                  <a:lnTo>
                    <a:pt x="1411" y="36847"/>
                  </a:lnTo>
                  <a:lnTo>
                    <a:pt x="1579" y="37226"/>
                  </a:lnTo>
                  <a:lnTo>
                    <a:pt x="1747" y="37605"/>
                  </a:lnTo>
                  <a:lnTo>
                    <a:pt x="1937" y="37984"/>
                  </a:lnTo>
                  <a:lnTo>
                    <a:pt x="2126" y="38341"/>
                  </a:lnTo>
                  <a:lnTo>
                    <a:pt x="2337" y="38699"/>
                  </a:lnTo>
                  <a:lnTo>
                    <a:pt x="2568" y="39036"/>
                  </a:lnTo>
                  <a:lnTo>
                    <a:pt x="2799" y="39393"/>
                  </a:lnTo>
                  <a:lnTo>
                    <a:pt x="3283" y="40046"/>
                  </a:lnTo>
                  <a:lnTo>
                    <a:pt x="3831" y="40677"/>
                  </a:lnTo>
                  <a:lnTo>
                    <a:pt x="4399" y="41287"/>
                  </a:lnTo>
                  <a:lnTo>
                    <a:pt x="5009" y="41877"/>
                  </a:lnTo>
                  <a:lnTo>
                    <a:pt x="5640" y="42424"/>
                  </a:lnTo>
                  <a:lnTo>
                    <a:pt x="6314" y="42971"/>
                  </a:lnTo>
                  <a:lnTo>
                    <a:pt x="7008" y="43476"/>
                  </a:lnTo>
                  <a:lnTo>
                    <a:pt x="7745" y="43939"/>
                  </a:lnTo>
                  <a:lnTo>
                    <a:pt x="8502" y="44402"/>
                  </a:lnTo>
                  <a:lnTo>
                    <a:pt x="9260" y="44823"/>
                  </a:lnTo>
                  <a:lnTo>
                    <a:pt x="10059" y="45222"/>
                  </a:lnTo>
                  <a:lnTo>
                    <a:pt x="10880" y="45601"/>
                  </a:lnTo>
                  <a:lnTo>
                    <a:pt x="11722" y="45959"/>
                  </a:lnTo>
                  <a:lnTo>
                    <a:pt x="12564" y="46296"/>
                  </a:lnTo>
                  <a:lnTo>
                    <a:pt x="13426" y="46611"/>
                  </a:lnTo>
                  <a:lnTo>
                    <a:pt x="14289" y="46885"/>
                  </a:lnTo>
                  <a:lnTo>
                    <a:pt x="15173" y="47137"/>
                  </a:lnTo>
                  <a:lnTo>
                    <a:pt x="16078" y="47390"/>
                  </a:lnTo>
                  <a:lnTo>
                    <a:pt x="16962" y="47600"/>
                  </a:lnTo>
                  <a:lnTo>
                    <a:pt x="17866" y="47790"/>
                  </a:lnTo>
                  <a:lnTo>
                    <a:pt x="18750" y="47958"/>
                  </a:lnTo>
                  <a:lnTo>
                    <a:pt x="19655" y="48105"/>
                  </a:lnTo>
                  <a:lnTo>
                    <a:pt x="20770" y="48253"/>
                  </a:lnTo>
                  <a:lnTo>
                    <a:pt x="21907" y="48358"/>
                  </a:lnTo>
                  <a:lnTo>
                    <a:pt x="23043" y="48421"/>
                  </a:lnTo>
                  <a:lnTo>
                    <a:pt x="24201" y="48442"/>
                  </a:lnTo>
                  <a:lnTo>
                    <a:pt x="25063" y="48421"/>
                  </a:lnTo>
                  <a:lnTo>
                    <a:pt x="25905" y="48400"/>
                  </a:lnTo>
                  <a:lnTo>
                    <a:pt x="26768" y="48337"/>
                  </a:lnTo>
                  <a:lnTo>
                    <a:pt x="27589" y="48253"/>
                  </a:lnTo>
                  <a:lnTo>
                    <a:pt x="28409" y="48169"/>
                  </a:lnTo>
                  <a:lnTo>
                    <a:pt x="29209" y="48042"/>
                  </a:lnTo>
                  <a:lnTo>
                    <a:pt x="29987" y="47895"/>
                  </a:lnTo>
                  <a:lnTo>
                    <a:pt x="30766" y="47748"/>
                  </a:lnTo>
                  <a:lnTo>
                    <a:pt x="31524" y="47558"/>
                  </a:lnTo>
                  <a:lnTo>
                    <a:pt x="32281" y="47348"/>
                  </a:lnTo>
                  <a:lnTo>
                    <a:pt x="32997" y="47137"/>
                  </a:lnTo>
                  <a:lnTo>
                    <a:pt x="33712" y="46885"/>
                  </a:lnTo>
                  <a:lnTo>
                    <a:pt x="34407" y="46632"/>
                  </a:lnTo>
                  <a:lnTo>
                    <a:pt x="35080" y="46338"/>
                  </a:lnTo>
                  <a:lnTo>
                    <a:pt x="35753" y="46043"/>
                  </a:lnTo>
                  <a:lnTo>
                    <a:pt x="36385" y="45728"/>
                  </a:lnTo>
                  <a:lnTo>
                    <a:pt x="37016" y="45391"/>
                  </a:lnTo>
                  <a:lnTo>
                    <a:pt x="37626" y="45033"/>
                  </a:lnTo>
                  <a:lnTo>
                    <a:pt x="38215" y="44654"/>
                  </a:lnTo>
                  <a:lnTo>
                    <a:pt x="38763" y="44254"/>
                  </a:lnTo>
                  <a:lnTo>
                    <a:pt x="39310" y="43855"/>
                  </a:lnTo>
                  <a:lnTo>
                    <a:pt x="39836" y="43434"/>
                  </a:lnTo>
                  <a:lnTo>
                    <a:pt x="40341" y="42971"/>
                  </a:lnTo>
                  <a:lnTo>
                    <a:pt x="40825" y="42508"/>
                  </a:lnTo>
                  <a:lnTo>
                    <a:pt x="41288" y="42045"/>
                  </a:lnTo>
                  <a:lnTo>
                    <a:pt x="41730" y="41540"/>
                  </a:lnTo>
                  <a:lnTo>
                    <a:pt x="42151" y="41035"/>
                  </a:lnTo>
                  <a:lnTo>
                    <a:pt x="42529" y="40509"/>
                  </a:lnTo>
                  <a:lnTo>
                    <a:pt x="42908" y="39962"/>
                  </a:lnTo>
                  <a:lnTo>
                    <a:pt x="43245" y="39393"/>
                  </a:lnTo>
                  <a:lnTo>
                    <a:pt x="43560" y="38825"/>
                  </a:lnTo>
                  <a:lnTo>
                    <a:pt x="43855" y="38215"/>
                  </a:lnTo>
                  <a:lnTo>
                    <a:pt x="44086" y="37710"/>
                  </a:lnTo>
                  <a:lnTo>
                    <a:pt x="44297" y="37184"/>
                  </a:lnTo>
                  <a:lnTo>
                    <a:pt x="44465" y="36658"/>
                  </a:lnTo>
                  <a:lnTo>
                    <a:pt x="44634" y="36132"/>
                  </a:lnTo>
                  <a:lnTo>
                    <a:pt x="44760" y="35585"/>
                  </a:lnTo>
                  <a:lnTo>
                    <a:pt x="44844" y="35059"/>
                  </a:lnTo>
                  <a:lnTo>
                    <a:pt x="44928" y="34511"/>
                  </a:lnTo>
                  <a:lnTo>
                    <a:pt x="44970" y="33943"/>
                  </a:lnTo>
                  <a:lnTo>
                    <a:pt x="45012" y="33396"/>
                  </a:lnTo>
                  <a:lnTo>
                    <a:pt x="45012" y="32828"/>
                  </a:lnTo>
                  <a:lnTo>
                    <a:pt x="44991" y="32281"/>
                  </a:lnTo>
                  <a:lnTo>
                    <a:pt x="44928" y="31713"/>
                  </a:lnTo>
                  <a:lnTo>
                    <a:pt x="44865" y="31144"/>
                  </a:lnTo>
                  <a:lnTo>
                    <a:pt x="44760" y="30555"/>
                  </a:lnTo>
                  <a:lnTo>
                    <a:pt x="44634" y="29987"/>
                  </a:lnTo>
                  <a:lnTo>
                    <a:pt x="44486" y="29419"/>
                  </a:lnTo>
                  <a:lnTo>
                    <a:pt x="44318" y="28830"/>
                  </a:lnTo>
                  <a:lnTo>
                    <a:pt x="44108" y="28240"/>
                  </a:lnTo>
                  <a:lnTo>
                    <a:pt x="43897" y="27672"/>
                  </a:lnTo>
                  <a:lnTo>
                    <a:pt x="43645" y="27083"/>
                  </a:lnTo>
                  <a:lnTo>
                    <a:pt x="43371" y="26494"/>
                  </a:lnTo>
                  <a:lnTo>
                    <a:pt x="43076" y="25905"/>
                  </a:lnTo>
                  <a:lnTo>
                    <a:pt x="42761" y="25315"/>
                  </a:lnTo>
                  <a:lnTo>
                    <a:pt x="42424" y="24726"/>
                  </a:lnTo>
                  <a:lnTo>
                    <a:pt x="42045" y="24116"/>
                  </a:lnTo>
                  <a:lnTo>
                    <a:pt x="41645" y="23527"/>
                  </a:lnTo>
                  <a:lnTo>
                    <a:pt x="41246" y="22938"/>
                  </a:lnTo>
                  <a:lnTo>
                    <a:pt x="40804" y="22348"/>
                  </a:lnTo>
                  <a:lnTo>
                    <a:pt x="40341" y="21759"/>
                  </a:lnTo>
                  <a:lnTo>
                    <a:pt x="39836" y="21170"/>
                  </a:lnTo>
                  <a:lnTo>
                    <a:pt x="39331" y="20560"/>
                  </a:lnTo>
                  <a:lnTo>
                    <a:pt x="38784" y="19970"/>
                  </a:lnTo>
                  <a:lnTo>
                    <a:pt x="38678" y="19781"/>
                  </a:lnTo>
                  <a:lnTo>
                    <a:pt x="38531" y="19613"/>
                  </a:lnTo>
                  <a:lnTo>
                    <a:pt x="38384" y="19465"/>
                  </a:lnTo>
                  <a:lnTo>
                    <a:pt x="38194" y="19339"/>
                  </a:lnTo>
                  <a:lnTo>
                    <a:pt x="38131" y="19276"/>
                  </a:lnTo>
                  <a:lnTo>
                    <a:pt x="38405" y="19023"/>
                  </a:lnTo>
                  <a:lnTo>
                    <a:pt x="38678" y="18729"/>
                  </a:lnTo>
                  <a:lnTo>
                    <a:pt x="38910" y="18434"/>
                  </a:lnTo>
                  <a:lnTo>
                    <a:pt x="39120" y="18119"/>
                  </a:lnTo>
                  <a:lnTo>
                    <a:pt x="39310" y="17782"/>
                  </a:lnTo>
                  <a:lnTo>
                    <a:pt x="39478" y="17445"/>
                  </a:lnTo>
                  <a:lnTo>
                    <a:pt x="39625" y="17066"/>
                  </a:lnTo>
                  <a:lnTo>
                    <a:pt x="39752" y="16709"/>
                  </a:lnTo>
                  <a:lnTo>
                    <a:pt x="39857" y="16330"/>
                  </a:lnTo>
                  <a:lnTo>
                    <a:pt x="39941" y="15930"/>
                  </a:lnTo>
                  <a:lnTo>
                    <a:pt x="40004" y="15530"/>
                  </a:lnTo>
                  <a:lnTo>
                    <a:pt x="40025" y="15151"/>
                  </a:lnTo>
                  <a:lnTo>
                    <a:pt x="40046" y="14752"/>
                  </a:lnTo>
                  <a:lnTo>
                    <a:pt x="40046" y="14352"/>
                  </a:lnTo>
                  <a:lnTo>
                    <a:pt x="40025" y="13973"/>
                  </a:lnTo>
                  <a:lnTo>
                    <a:pt x="40004" y="13594"/>
                  </a:lnTo>
                  <a:lnTo>
                    <a:pt x="39899" y="12963"/>
                  </a:lnTo>
                  <a:lnTo>
                    <a:pt x="39752" y="12353"/>
                  </a:lnTo>
                  <a:lnTo>
                    <a:pt x="39562" y="11785"/>
                  </a:lnTo>
                  <a:lnTo>
                    <a:pt x="39352" y="11237"/>
                  </a:lnTo>
                  <a:lnTo>
                    <a:pt x="39099" y="10711"/>
                  </a:lnTo>
                  <a:lnTo>
                    <a:pt x="38826" y="10206"/>
                  </a:lnTo>
                  <a:lnTo>
                    <a:pt x="38531" y="9743"/>
                  </a:lnTo>
                  <a:lnTo>
                    <a:pt x="38236" y="9301"/>
                  </a:lnTo>
                  <a:lnTo>
                    <a:pt x="37900" y="8881"/>
                  </a:lnTo>
                  <a:lnTo>
                    <a:pt x="37584" y="8481"/>
                  </a:lnTo>
                  <a:lnTo>
                    <a:pt x="37247" y="8123"/>
                  </a:lnTo>
                  <a:lnTo>
                    <a:pt x="36911" y="7786"/>
                  </a:lnTo>
                  <a:lnTo>
                    <a:pt x="36595" y="7471"/>
                  </a:lnTo>
                  <a:lnTo>
                    <a:pt x="36279" y="7197"/>
                  </a:lnTo>
                  <a:lnTo>
                    <a:pt x="35711" y="6713"/>
                  </a:lnTo>
                  <a:lnTo>
                    <a:pt x="35375" y="6482"/>
                  </a:lnTo>
                  <a:lnTo>
                    <a:pt x="34933" y="6187"/>
                  </a:lnTo>
                  <a:lnTo>
                    <a:pt x="34407" y="5871"/>
                  </a:lnTo>
                  <a:lnTo>
                    <a:pt x="34112" y="5703"/>
                  </a:lnTo>
                  <a:lnTo>
                    <a:pt x="33796" y="5556"/>
                  </a:lnTo>
                  <a:lnTo>
                    <a:pt x="33460" y="5387"/>
                  </a:lnTo>
                  <a:lnTo>
                    <a:pt x="33102" y="5261"/>
                  </a:lnTo>
                  <a:lnTo>
                    <a:pt x="32744" y="5135"/>
                  </a:lnTo>
                  <a:lnTo>
                    <a:pt x="32365" y="5030"/>
                  </a:lnTo>
                  <a:lnTo>
                    <a:pt x="31966" y="4924"/>
                  </a:lnTo>
                  <a:lnTo>
                    <a:pt x="31566" y="4861"/>
                  </a:lnTo>
                  <a:lnTo>
                    <a:pt x="31145" y="4819"/>
                  </a:lnTo>
                  <a:lnTo>
                    <a:pt x="30724" y="4798"/>
                  </a:lnTo>
                  <a:lnTo>
                    <a:pt x="30261" y="4819"/>
                  </a:lnTo>
                  <a:lnTo>
                    <a:pt x="29819" y="4882"/>
                  </a:lnTo>
                  <a:lnTo>
                    <a:pt x="29398" y="4966"/>
                  </a:lnTo>
                  <a:lnTo>
                    <a:pt x="28998" y="5093"/>
                  </a:lnTo>
                  <a:lnTo>
                    <a:pt x="28599" y="5261"/>
                  </a:lnTo>
                  <a:lnTo>
                    <a:pt x="28220" y="5450"/>
                  </a:lnTo>
                  <a:lnTo>
                    <a:pt x="27862" y="5682"/>
                  </a:lnTo>
                  <a:lnTo>
                    <a:pt x="27504" y="5956"/>
                  </a:lnTo>
                  <a:lnTo>
                    <a:pt x="27273" y="6187"/>
                  </a:lnTo>
                  <a:lnTo>
                    <a:pt x="27020" y="6418"/>
                  </a:lnTo>
                  <a:lnTo>
                    <a:pt x="27315" y="5640"/>
                  </a:lnTo>
                  <a:lnTo>
                    <a:pt x="27589" y="4840"/>
                  </a:lnTo>
                  <a:lnTo>
                    <a:pt x="27631" y="4672"/>
                  </a:lnTo>
                  <a:lnTo>
                    <a:pt x="27652" y="4525"/>
                  </a:lnTo>
                  <a:lnTo>
                    <a:pt x="27652" y="4356"/>
                  </a:lnTo>
                  <a:lnTo>
                    <a:pt x="27631" y="4188"/>
                  </a:lnTo>
                  <a:lnTo>
                    <a:pt x="27589" y="4020"/>
                  </a:lnTo>
                  <a:lnTo>
                    <a:pt x="27546" y="3872"/>
                  </a:lnTo>
                  <a:lnTo>
                    <a:pt x="27462" y="3725"/>
                  </a:lnTo>
                  <a:lnTo>
                    <a:pt x="27357" y="3578"/>
                  </a:lnTo>
                  <a:lnTo>
                    <a:pt x="27231" y="3409"/>
                  </a:lnTo>
                  <a:lnTo>
                    <a:pt x="27062" y="3262"/>
                  </a:lnTo>
                  <a:lnTo>
                    <a:pt x="26873" y="3157"/>
                  </a:lnTo>
                  <a:lnTo>
                    <a:pt x="26663" y="3052"/>
                  </a:lnTo>
                  <a:lnTo>
                    <a:pt x="26452" y="3009"/>
                  </a:lnTo>
                  <a:lnTo>
                    <a:pt x="26242" y="2967"/>
                  </a:lnTo>
                  <a:lnTo>
                    <a:pt x="26031" y="2988"/>
                  </a:lnTo>
                  <a:lnTo>
                    <a:pt x="25800" y="3031"/>
                  </a:lnTo>
                  <a:lnTo>
                    <a:pt x="25421" y="3136"/>
                  </a:lnTo>
                  <a:lnTo>
                    <a:pt x="25063" y="3283"/>
                  </a:lnTo>
                  <a:lnTo>
                    <a:pt x="24727" y="3451"/>
                  </a:lnTo>
                  <a:lnTo>
                    <a:pt x="24390" y="3641"/>
                  </a:lnTo>
                  <a:lnTo>
                    <a:pt x="24621" y="3178"/>
                  </a:lnTo>
                  <a:lnTo>
                    <a:pt x="24832" y="2694"/>
                  </a:lnTo>
                  <a:lnTo>
                    <a:pt x="24916" y="2420"/>
                  </a:lnTo>
                  <a:lnTo>
                    <a:pt x="25000" y="2147"/>
                  </a:lnTo>
                  <a:lnTo>
                    <a:pt x="25063" y="1852"/>
                  </a:lnTo>
                  <a:lnTo>
                    <a:pt x="25105" y="1557"/>
                  </a:lnTo>
                  <a:lnTo>
                    <a:pt x="25105" y="1410"/>
                  </a:lnTo>
                  <a:lnTo>
                    <a:pt x="25105" y="1284"/>
                  </a:lnTo>
                  <a:lnTo>
                    <a:pt x="25084" y="1137"/>
                  </a:lnTo>
                  <a:lnTo>
                    <a:pt x="25042" y="989"/>
                  </a:lnTo>
                  <a:lnTo>
                    <a:pt x="25000" y="863"/>
                  </a:lnTo>
                  <a:lnTo>
                    <a:pt x="24937" y="737"/>
                  </a:lnTo>
                  <a:lnTo>
                    <a:pt x="24853" y="611"/>
                  </a:lnTo>
                  <a:lnTo>
                    <a:pt x="24769" y="484"/>
                  </a:lnTo>
                  <a:lnTo>
                    <a:pt x="24621" y="337"/>
                  </a:lnTo>
                  <a:lnTo>
                    <a:pt x="24432" y="211"/>
                  </a:lnTo>
                  <a:lnTo>
                    <a:pt x="24243" y="127"/>
                  </a:lnTo>
                  <a:lnTo>
                    <a:pt x="24032" y="42"/>
                  </a:lnTo>
                  <a:lnTo>
                    <a:pt x="23843" y="21"/>
                  </a:lnTo>
                  <a:lnTo>
                    <a:pt x="2363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dist="95250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7" name="Google Shape;6987;p32"/>
            <p:cNvSpPr/>
            <p:nvPr/>
          </p:nvSpPr>
          <p:spPr>
            <a:xfrm>
              <a:off x="2517682" y="-1716989"/>
              <a:ext cx="1374193" cy="1508786"/>
            </a:xfrm>
            <a:custGeom>
              <a:avLst/>
              <a:gdLst/>
              <a:ahLst/>
              <a:cxnLst/>
              <a:rect l="l" t="t" r="r" b="b"/>
              <a:pathLst>
                <a:path w="39962" h="43876" extrusionOk="0">
                  <a:moveTo>
                    <a:pt x="20476" y="0"/>
                  </a:moveTo>
                  <a:lnTo>
                    <a:pt x="20097" y="232"/>
                  </a:lnTo>
                  <a:lnTo>
                    <a:pt x="19739" y="463"/>
                  </a:lnTo>
                  <a:lnTo>
                    <a:pt x="19402" y="737"/>
                  </a:lnTo>
                  <a:lnTo>
                    <a:pt x="19066" y="1032"/>
                  </a:lnTo>
                  <a:lnTo>
                    <a:pt x="18771" y="1326"/>
                  </a:lnTo>
                  <a:lnTo>
                    <a:pt x="18476" y="1663"/>
                  </a:lnTo>
                  <a:lnTo>
                    <a:pt x="18203" y="2000"/>
                  </a:lnTo>
                  <a:lnTo>
                    <a:pt x="17950" y="2336"/>
                  </a:lnTo>
                  <a:lnTo>
                    <a:pt x="17445" y="3073"/>
                  </a:lnTo>
                  <a:lnTo>
                    <a:pt x="16961" y="3809"/>
                  </a:lnTo>
                  <a:lnTo>
                    <a:pt x="16477" y="4546"/>
                  </a:lnTo>
                  <a:lnTo>
                    <a:pt x="15993" y="5261"/>
                  </a:lnTo>
                  <a:lnTo>
                    <a:pt x="15951" y="5303"/>
                  </a:lnTo>
                  <a:lnTo>
                    <a:pt x="15888" y="5324"/>
                  </a:lnTo>
                  <a:lnTo>
                    <a:pt x="15825" y="5345"/>
                  </a:lnTo>
                  <a:lnTo>
                    <a:pt x="15762" y="5324"/>
                  </a:lnTo>
                  <a:lnTo>
                    <a:pt x="15699" y="5303"/>
                  </a:lnTo>
                  <a:lnTo>
                    <a:pt x="15657" y="5240"/>
                  </a:lnTo>
                  <a:lnTo>
                    <a:pt x="15657" y="5177"/>
                  </a:lnTo>
                  <a:lnTo>
                    <a:pt x="15657" y="5114"/>
                  </a:lnTo>
                  <a:lnTo>
                    <a:pt x="15678" y="5051"/>
                  </a:lnTo>
                  <a:lnTo>
                    <a:pt x="15657" y="5051"/>
                  </a:lnTo>
                  <a:lnTo>
                    <a:pt x="15467" y="4777"/>
                  </a:lnTo>
                  <a:lnTo>
                    <a:pt x="15320" y="4483"/>
                  </a:lnTo>
                  <a:lnTo>
                    <a:pt x="15194" y="4209"/>
                  </a:lnTo>
                  <a:lnTo>
                    <a:pt x="15088" y="3914"/>
                  </a:lnTo>
                  <a:lnTo>
                    <a:pt x="15004" y="3599"/>
                  </a:lnTo>
                  <a:lnTo>
                    <a:pt x="14941" y="3304"/>
                  </a:lnTo>
                  <a:lnTo>
                    <a:pt x="14899" y="3010"/>
                  </a:lnTo>
                  <a:lnTo>
                    <a:pt x="14878" y="2694"/>
                  </a:lnTo>
                  <a:lnTo>
                    <a:pt x="14878" y="2378"/>
                  </a:lnTo>
                  <a:lnTo>
                    <a:pt x="14878" y="2063"/>
                  </a:lnTo>
                  <a:lnTo>
                    <a:pt x="14941" y="1452"/>
                  </a:lnTo>
                  <a:lnTo>
                    <a:pt x="15046" y="821"/>
                  </a:lnTo>
                  <a:lnTo>
                    <a:pt x="15173" y="190"/>
                  </a:lnTo>
                  <a:lnTo>
                    <a:pt x="14941" y="358"/>
                  </a:lnTo>
                  <a:lnTo>
                    <a:pt x="14731" y="527"/>
                  </a:lnTo>
                  <a:lnTo>
                    <a:pt x="14331" y="905"/>
                  </a:lnTo>
                  <a:lnTo>
                    <a:pt x="13973" y="1305"/>
                  </a:lnTo>
                  <a:lnTo>
                    <a:pt x="13636" y="1726"/>
                  </a:lnTo>
                  <a:lnTo>
                    <a:pt x="13300" y="2168"/>
                  </a:lnTo>
                  <a:lnTo>
                    <a:pt x="13005" y="2652"/>
                  </a:lnTo>
                  <a:lnTo>
                    <a:pt x="12732" y="3115"/>
                  </a:lnTo>
                  <a:lnTo>
                    <a:pt x="12458" y="3620"/>
                  </a:lnTo>
                  <a:lnTo>
                    <a:pt x="12311" y="3872"/>
                  </a:lnTo>
                  <a:lnTo>
                    <a:pt x="12205" y="4125"/>
                  </a:lnTo>
                  <a:lnTo>
                    <a:pt x="11995" y="4630"/>
                  </a:lnTo>
                  <a:lnTo>
                    <a:pt x="11827" y="5156"/>
                  </a:lnTo>
                  <a:lnTo>
                    <a:pt x="11679" y="5682"/>
                  </a:lnTo>
                  <a:lnTo>
                    <a:pt x="11448" y="6713"/>
                  </a:lnTo>
                  <a:lnTo>
                    <a:pt x="11322" y="7260"/>
                  </a:lnTo>
                  <a:lnTo>
                    <a:pt x="11174" y="7786"/>
                  </a:lnTo>
                  <a:lnTo>
                    <a:pt x="13152" y="5914"/>
                  </a:lnTo>
                  <a:lnTo>
                    <a:pt x="13216" y="5893"/>
                  </a:lnTo>
                  <a:lnTo>
                    <a:pt x="13237" y="5914"/>
                  </a:lnTo>
                  <a:lnTo>
                    <a:pt x="13258" y="5956"/>
                  </a:lnTo>
                  <a:lnTo>
                    <a:pt x="13258" y="5998"/>
                  </a:lnTo>
                  <a:lnTo>
                    <a:pt x="11027" y="8313"/>
                  </a:lnTo>
                  <a:lnTo>
                    <a:pt x="10985" y="8397"/>
                  </a:lnTo>
                  <a:lnTo>
                    <a:pt x="10943" y="8481"/>
                  </a:lnTo>
                  <a:lnTo>
                    <a:pt x="10880" y="8544"/>
                  </a:lnTo>
                  <a:lnTo>
                    <a:pt x="10817" y="8586"/>
                  </a:lnTo>
                  <a:lnTo>
                    <a:pt x="10732" y="8607"/>
                  </a:lnTo>
                  <a:lnTo>
                    <a:pt x="9807" y="9596"/>
                  </a:lnTo>
                  <a:lnTo>
                    <a:pt x="8860" y="10627"/>
                  </a:lnTo>
                  <a:lnTo>
                    <a:pt x="8839" y="10712"/>
                  </a:lnTo>
                  <a:lnTo>
                    <a:pt x="8817" y="10754"/>
                  </a:lnTo>
                  <a:lnTo>
                    <a:pt x="8796" y="10775"/>
                  </a:lnTo>
                  <a:lnTo>
                    <a:pt x="8712" y="10796"/>
                  </a:lnTo>
                  <a:lnTo>
                    <a:pt x="7786" y="11848"/>
                  </a:lnTo>
                  <a:lnTo>
                    <a:pt x="6860" y="12942"/>
                  </a:lnTo>
                  <a:lnTo>
                    <a:pt x="5977" y="14057"/>
                  </a:lnTo>
                  <a:lnTo>
                    <a:pt x="5114" y="15194"/>
                  </a:lnTo>
                  <a:lnTo>
                    <a:pt x="4714" y="15762"/>
                  </a:lnTo>
                  <a:lnTo>
                    <a:pt x="4314" y="16330"/>
                  </a:lnTo>
                  <a:lnTo>
                    <a:pt x="3914" y="16919"/>
                  </a:lnTo>
                  <a:lnTo>
                    <a:pt x="3536" y="17509"/>
                  </a:lnTo>
                  <a:lnTo>
                    <a:pt x="3178" y="18119"/>
                  </a:lnTo>
                  <a:lnTo>
                    <a:pt x="2841" y="18729"/>
                  </a:lnTo>
                  <a:lnTo>
                    <a:pt x="2504" y="19339"/>
                  </a:lnTo>
                  <a:lnTo>
                    <a:pt x="2189" y="19950"/>
                  </a:lnTo>
                  <a:lnTo>
                    <a:pt x="1894" y="20581"/>
                  </a:lnTo>
                  <a:lnTo>
                    <a:pt x="1600" y="21212"/>
                  </a:lnTo>
                  <a:lnTo>
                    <a:pt x="1347" y="21843"/>
                  </a:lnTo>
                  <a:lnTo>
                    <a:pt x="1116" y="22496"/>
                  </a:lnTo>
                  <a:lnTo>
                    <a:pt x="884" y="23148"/>
                  </a:lnTo>
                  <a:lnTo>
                    <a:pt x="695" y="23800"/>
                  </a:lnTo>
                  <a:lnTo>
                    <a:pt x="526" y="24474"/>
                  </a:lnTo>
                  <a:lnTo>
                    <a:pt x="358" y="25147"/>
                  </a:lnTo>
                  <a:lnTo>
                    <a:pt x="232" y="25821"/>
                  </a:lnTo>
                  <a:lnTo>
                    <a:pt x="148" y="26494"/>
                  </a:lnTo>
                  <a:lnTo>
                    <a:pt x="63" y="27188"/>
                  </a:lnTo>
                  <a:lnTo>
                    <a:pt x="21" y="27904"/>
                  </a:lnTo>
                  <a:lnTo>
                    <a:pt x="0" y="28619"/>
                  </a:lnTo>
                  <a:lnTo>
                    <a:pt x="0" y="29335"/>
                  </a:lnTo>
                  <a:lnTo>
                    <a:pt x="42" y="30050"/>
                  </a:lnTo>
                  <a:lnTo>
                    <a:pt x="106" y="30787"/>
                  </a:lnTo>
                  <a:lnTo>
                    <a:pt x="169" y="31250"/>
                  </a:lnTo>
                  <a:lnTo>
                    <a:pt x="253" y="31734"/>
                  </a:lnTo>
                  <a:lnTo>
                    <a:pt x="337" y="32176"/>
                  </a:lnTo>
                  <a:lnTo>
                    <a:pt x="463" y="32618"/>
                  </a:lnTo>
                  <a:lnTo>
                    <a:pt x="590" y="33060"/>
                  </a:lnTo>
                  <a:lnTo>
                    <a:pt x="737" y="33480"/>
                  </a:lnTo>
                  <a:lnTo>
                    <a:pt x="905" y="33901"/>
                  </a:lnTo>
                  <a:lnTo>
                    <a:pt x="1095" y="34322"/>
                  </a:lnTo>
                  <a:lnTo>
                    <a:pt x="1284" y="34701"/>
                  </a:lnTo>
                  <a:lnTo>
                    <a:pt x="1494" y="35101"/>
                  </a:lnTo>
                  <a:lnTo>
                    <a:pt x="1726" y="35480"/>
                  </a:lnTo>
                  <a:lnTo>
                    <a:pt x="1957" y="35858"/>
                  </a:lnTo>
                  <a:lnTo>
                    <a:pt x="2210" y="36216"/>
                  </a:lnTo>
                  <a:lnTo>
                    <a:pt x="2462" y="36553"/>
                  </a:lnTo>
                  <a:lnTo>
                    <a:pt x="2736" y="36911"/>
                  </a:lnTo>
                  <a:lnTo>
                    <a:pt x="3031" y="37226"/>
                  </a:lnTo>
                  <a:lnTo>
                    <a:pt x="3346" y="37563"/>
                  </a:lnTo>
                  <a:lnTo>
                    <a:pt x="3641" y="37879"/>
                  </a:lnTo>
                  <a:lnTo>
                    <a:pt x="3978" y="38194"/>
                  </a:lnTo>
                  <a:lnTo>
                    <a:pt x="4314" y="38489"/>
                  </a:lnTo>
                  <a:lnTo>
                    <a:pt x="4651" y="38762"/>
                  </a:lnTo>
                  <a:lnTo>
                    <a:pt x="5009" y="39057"/>
                  </a:lnTo>
                  <a:lnTo>
                    <a:pt x="5745" y="39583"/>
                  </a:lnTo>
                  <a:lnTo>
                    <a:pt x="6524" y="40088"/>
                  </a:lnTo>
                  <a:lnTo>
                    <a:pt x="7323" y="40551"/>
                  </a:lnTo>
                  <a:lnTo>
                    <a:pt x="8144" y="40993"/>
                  </a:lnTo>
                  <a:lnTo>
                    <a:pt x="9007" y="41393"/>
                  </a:lnTo>
                  <a:lnTo>
                    <a:pt x="9891" y="41772"/>
                  </a:lnTo>
                  <a:lnTo>
                    <a:pt x="10796" y="42108"/>
                  </a:lnTo>
                  <a:lnTo>
                    <a:pt x="11700" y="42403"/>
                  </a:lnTo>
                  <a:lnTo>
                    <a:pt x="12626" y="42697"/>
                  </a:lnTo>
                  <a:lnTo>
                    <a:pt x="13552" y="42929"/>
                  </a:lnTo>
                  <a:lnTo>
                    <a:pt x="14499" y="43160"/>
                  </a:lnTo>
                  <a:lnTo>
                    <a:pt x="15446" y="43350"/>
                  </a:lnTo>
                  <a:lnTo>
                    <a:pt x="16393" y="43497"/>
                  </a:lnTo>
                  <a:lnTo>
                    <a:pt x="17340" y="43623"/>
                  </a:lnTo>
                  <a:lnTo>
                    <a:pt x="18266" y="43729"/>
                  </a:lnTo>
                  <a:lnTo>
                    <a:pt x="19192" y="43813"/>
                  </a:lnTo>
                  <a:lnTo>
                    <a:pt x="20097" y="43855"/>
                  </a:lnTo>
                  <a:lnTo>
                    <a:pt x="21002" y="43876"/>
                  </a:lnTo>
                  <a:lnTo>
                    <a:pt x="21864" y="43876"/>
                  </a:lnTo>
                  <a:lnTo>
                    <a:pt x="22727" y="43855"/>
                  </a:lnTo>
                  <a:lnTo>
                    <a:pt x="23548" y="43792"/>
                  </a:lnTo>
                  <a:lnTo>
                    <a:pt x="24432" y="43708"/>
                  </a:lnTo>
                  <a:lnTo>
                    <a:pt x="25315" y="43581"/>
                  </a:lnTo>
                  <a:lnTo>
                    <a:pt x="26199" y="43434"/>
                  </a:lnTo>
                  <a:lnTo>
                    <a:pt x="27083" y="43224"/>
                  </a:lnTo>
                  <a:lnTo>
                    <a:pt x="27946" y="43013"/>
                  </a:lnTo>
                  <a:lnTo>
                    <a:pt x="28809" y="42740"/>
                  </a:lnTo>
                  <a:lnTo>
                    <a:pt x="29671" y="42445"/>
                  </a:lnTo>
                  <a:lnTo>
                    <a:pt x="30513" y="42129"/>
                  </a:lnTo>
                  <a:lnTo>
                    <a:pt x="31334" y="41772"/>
                  </a:lnTo>
                  <a:lnTo>
                    <a:pt x="32134" y="41372"/>
                  </a:lnTo>
                  <a:lnTo>
                    <a:pt x="32912" y="40951"/>
                  </a:lnTo>
                  <a:lnTo>
                    <a:pt x="33670" y="40509"/>
                  </a:lnTo>
                  <a:lnTo>
                    <a:pt x="34385" y="40025"/>
                  </a:lnTo>
                  <a:lnTo>
                    <a:pt x="35080" y="39520"/>
                  </a:lnTo>
                  <a:lnTo>
                    <a:pt x="35753" y="38973"/>
                  </a:lnTo>
                  <a:lnTo>
                    <a:pt x="36363" y="38405"/>
                  </a:lnTo>
                  <a:lnTo>
                    <a:pt x="36952" y="37794"/>
                  </a:lnTo>
                  <a:lnTo>
                    <a:pt x="37226" y="37479"/>
                  </a:lnTo>
                  <a:lnTo>
                    <a:pt x="37500" y="37163"/>
                  </a:lnTo>
                  <a:lnTo>
                    <a:pt x="37752" y="36847"/>
                  </a:lnTo>
                  <a:lnTo>
                    <a:pt x="37984" y="36511"/>
                  </a:lnTo>
                  <a:lnTo>
                    <a:pt x="38215" y="36174"/>
                  </a:lnTo>
                  <a:lnTo>
                    <a:pt x="38425" y="35816"/>
                  </a:lnTo>
                  <a:lnTo>
                    <a:pt x="38636" y="35480"/>
                  </a:lnTo>
                  <a:lnTo>
                    <a:pt x="38825" y="35122"/>
                  </a:lnTo>
                  <a:lnTo>
                    <a:pt x="38994" y="34743"/>
                  </a:lnTo>
                  <a:lnTo>
                    <a:pt x="39162" y="34385"/>
                  </a:lnTo>
                  <a:lnTo>
                    <a:pt x="39309" y="34007"/>
                  </a:lnTo>
                  <a:lnTo>
                    <a:pt x="39457" y="33607"/>
                  </a:lnTo>
                  <a:lnTo>
                    <a:pt x="39562" y="33228"/>
                  </a:lnTo>
                  <a:lnTo>
                    <a:pt x="39667" y="32828"/>
                  </a:lnTo>
                  <a:lnTo>
                    <a:pt x="39772" y="32407"/>
                  </a:lnTo>
                  <a:lnTo>
                    <a:pt x="39835" y="32007"/>
                  </a:lnTo>
                  <a:lnTo>
                    <a:pt x="39899" y="31587"/>
                  </a:lnTo>
                  <a:lnTo>
                    <a:pt x="39941" y="31166"/>
                  </a:lnTo>
                  <a:lnTo>
                    <a:pt x="39962" y="30724"/>
                  </a:lnTo>
                  <a:lnTo>
                    <a:pt x="39962" y="30303"/>
                  </a:lnTo>
                  <a:lnTo>
                    <a:pt x="39941" y="29861"/>
                  </a:lnTo>
                  <a:lnTo>
                    <a:pt x="39920" y="29398"/>
                  </a:lnTo>
                  <a:lnTo>
                    <a:pt x="39856" y="28956"/>
                  </a:lnTo>
                  <a:lnTo>
                    <a:pt x="39793" y="28493"/>
                  </a:lnTo>
                  <a:lnTo>
                    <a:pt x="39709" y="28030"/>
                  </a:lnTo>
                  <a:lnTo>
                    <a:pt x="39604" y="27546"/>
                  </a:lnTo>
                  <a:lnTo>
                    <a:pt x="39478" y="27083"/>
                  </a:lnTo>
                  <a:lnTo>
                    <a:pt x="39330" y="26599"/>
                  </a:lnTo>
                  <a:lnTo>
                    <a:pt x="39162" y="26094"/>
                  </a:lnTo>
                  <a:lnTo>
                    <a:pt x="38973" y="25610"/>
                  </a:lnTo>
                  <a:lnTo>
                    <a:pt x="38573" y="24705"/>
                  </a:lnTo>
                  <a:lnTo>
                    <a:pt x="38152" y="23843"/>
                  </a:lnTo>
                  <a:lnTo>
                    <a:pt x="37689" y="23001"/>
                  </a:lnTo>
                  <a:lnTo>
                    <a:pt x="37205" y="22201"/>
                  </a:lnTo>
                  <a:lnTo>
                    <a:pt x="36679" y="21423"/>
                  </a:lnTo>
                  <a:lnTo>
                    <a:pt x="36132" y="20665"/>
                  </a:lnTo>
                  <a:lnTo>
                    <a:pt x="35543" y="19929"/>
                  </a:lnTo>
                  <a:lnTo>
                    <a:pt x="34932" y="19234"/>
                  </a:lnTo>
                  <a:lnTo>
                    <a:pt x="34785" y="19487"/>
                  </a:lnTo>
                  <a:lnTo>
                    <a:pt x="34638" y="19718"/>
                  </a:lnTo>
                  <a:lnTo>
                    <a:pt x="34448" y="19929"/>
                  </a:lnTo>
                  <a:lnTo>
                    <a:pt x="34238" y="20118"/>
                  </a:lnTo>
                  <a:lnTo>
                    <a:pt x="34006" y="20307"/>
                  </a:lnTo>
                  <a:lnTo>
                    <a:pt x="33775" y="20476"/>
                  </a:lnTo>
                  <a:lnTo>
                    <a:pt x="33522" y="20623"/>
                  </a:lnTo>
                  <a:lnTo>
                    <a:pt x="33249" y="20770"/>
                  </a:lnTo>
                  <a:lnTo>
                    <a:pt x="32975" y="20897"/>
                  </a:lnTo>
                  <a:lnTo>
                    <a:pt x="32702" y="21002"/>
                  </a:lnTo>
                  <a:lnTo>
                    <a:pt x="32407" y="21107"/>
                  </a:lnTo>
                  <a:lnTo>
                    <a:pt x="32112" y="21191"/>
                  </a:lnTo>
                  <a:lnTo>
                    <a:pt x="31544" y="21317"/>
                  </a:lnTo>
                  <a:lnTo>
                    <a:pt x="30997" y="21402"/>
                  </a:lnTo>
                  <a:lnTo>
                    <a:pt x="30492" y="21444"/>
                  </a:lnTo>
                  <a:lnTo>
                    <a:pt x="29987" y="21444"/>
                  </a:lnTo>
                  <a:lnTo>
                    <a:pt x="29503" y="21402"/>
                  </a:lnTo>
                  <a:lnTo>
                    <a:pt x="28998" y="21317"/>
                  </a:lnTo>
                  <a:lnTo>
                    <a:pt x="28514" y="21191"/>
                  </a:lnTo>
                  <a:lnTo>
                    <a:pt x="28051" y="21023"/>
                  </a:lnTo>
                  <a:lnTo>
                    <a:pt x="27588" y="20833"/>
                  </a:lnTo>
                  <a:lnTo>
                    <a:pt x="27125" y="20602"/>
                  </a:lnTo>
                  <a:lnTo>
                    <a:pt x="26683" y="20349"/>
                  </a:lnTo>
                  <a:lnTo>
                    <a:pt x="26262" y="20076"/>
                  </a:lnTo>
                  <a:lnTo>
                    <a:pt x="25842" y="19781"/>
                  </a:lnTo>
                  <a:lnTo>
                    <a:pt x="25463" y="19466"/>
                  </a:lnTo>
                  <a:lnTo>
                    <a:pt x="25084" y="19108"/>
                  </a:lnTo>
                  <a:lnTo>
                    <a:pt x="24705" y="18771"/>
                  </a:lnTo>
                  <a:lnTo>
                    <a:pt x="24369" y="18392"/>
                  </a:lnTo>
                  <a:lnTo>
                    <a:pt x="24053" y="18014"/>
                  </a:lnTo>
                  <a:lnTo>
                    <a:pt x="23527" y="17361"/>
                  </a:lnTo>
                  <a:lnTo>
                    <a:pt x="23274" y="17003"/>
                  </a:lnTo>
                  <a:lnTo>
                    <a:pt x="23043" y="16646"/>
                  </a:lnTo>
                  <a:lnTo>
                    <a:pt x="22811" y="16267"/>
                  </a:lnTo>
                  <a:lnTo>
                    <a:pt x="22580" y="15888"/>
                  </a:lnTo>
                  <a:lnTo>
                    <a:pt x="22390" y="15509"/>
                  </a:lnTo>
                  <a:lnTo>
                    <a:pt x="22201" y="15110"/>
                  </a:lnTo>
                  <a:lnTo>
                    <a:pt x="22054" y="14710"/>
                  </a:lnTo>
                  <a:lnTo>
                    <a:pt x="21927" y="14289"/>
                  </a:lnTo>
                  <a:lnTo>
                    <a:pt x="21822" y="13889"/>
                  </a:lnTo>
                  <a:lnTo>
                    <a:pt x="21759" y="13468"/>
                  </a:lnTo>
                  <a:lnTo>
                    <a:pt x="21717" y="13047"/>
                  </a:lnTo>
                  <a:lnTo>
                    <a:pt x="21717" y="12626"/>
                  </a:lnTo>
                  <a:lnTo>
                    <a:pt x="21759" y="12185"/>
                  </a:lnTo>
                  <a:lnTo>
                    <a:pt x="21864" y="11764"/>
                  </a:lnTo>
                  <a:lnTo>
                    <a:pt x="21906" y="11637"/>
                  </a:lnTo>
                  <a:lnTo>
                    <a:pt x="21949" y="11511"/>
                  </a:lnTo>
                  <a:lnTo>
                    <a:pt x="22096" y="11280"/>
                  </a:lnTo>
                  <a:lnTo>
                    <a:pt x="22285" y="11069"/>
                  </a:lnTo>
                  <a:lnTo>
                    <a:pt x="22496" y="10880"/>
                  </a:lnTo>
                  <a:lnTo>
                    <a:pt x="22727" y="10712"/>
                  </a:lnTo>
                  <a:lnTo>
                    <a:pt x="23001" y="10564"/>
                  </a:lnTo>
                  <a:lnTo>
                    <a:pt x="23274" y="10459"/>
                  </a:lnTo>
                  <a:lnTo>
                    <a:pt x="23548" y="10417"/>
                  </a:lnTo>
                  <a:lnTo>
                    <a:pt x="21864" y="9323"/>
                  </a:lnTo>
                  <a:lnTo>
                    <a:pt x="20202" y="8228"/>
                  </a:lnTo>
                  <a:lnTo>
                    <a:pt x="20139" y="8165"/>
                  </a:lnTo>
                  <a:lnTo>
                    <a:pt x="20118" y="8102"/>
                  </a:lnTo>
                  <a:lnTo>
                    <a:pt x="20118" y="8018"/>
                  </a:lnTo>
                  <a:lnTo>
                    <a:pt x="20139" y="7955"/>
                  </a:lnTo>
                  <a:lnTo>
                    <a:pt x="20181" y="7892"/>
                  </a:lnTo>
                  <a:lnTo>
                    <a:pt x="20244" y="7850"/>
                  </a:lnTo>
                  <a:lnTo>
                    <a:pt x="20328" y="7850"/>
                  </a:lnTo>
                  <a:lnTo>
                    <a:pt x="20412" y="7871"/>
                  </a:lnTo>
                  <a:lnTo>
                    <a:pt x="21717" y="8607"/>
                  </a:lnTo>
                  <a:lnTo>
                    <a:pt x="21654" y="8228"/>
                  </a:lnTo>
                  <a:lnTo>
                    <a:pt x="21633" y="7871"/>
                  </a:lnTo>
                  <a:lnTo>
                    <a:pt x="21612" y="7513"/>
                  </a:lnTo>
                  <a:lnTo>
                    <a:pt x="21633" y="7155"/>
                  </a:lnTo>
                  <a:lnTo>
                    <a:pt x="21675" y="6797"/>
                  </a:lnTo>
                  <a:lnTo>
                    <a:pt x="21738" y="6461"/>
                  </a:lnTo>
                  <a:lnTo>
                    <a:pt x="21801" y="6103"/>
                  </a:lnTo>
                  <a:lnTo>
                    <a:pt x="21885" y="5766"/>
                  </a:lnTo>
                  <a:lnTo>
                    <a:pt x="22096" y="5072"/>
                  </a:lnTo>
                  <a:lnTo>
                    <a:pt x="22348" y="4398"/>
                  </a:lnTo>
                  <a:lnTo>
                    <a:pt x="22853" y="3010"/>
                  </a:lnTo>
                  <a:lnTo>
                    <a:pt x="22559" y="3157"/>
                  </a:lnTo>
                  <a:lnTo>
                    <a:pt x="22285" y="3346"/>
                  </a:lnTo>
                  <a:lnTo>
                    <a:pt x="22054" y="3536"/>
                  </a:lnTo>
                  <a:lnTo>
                    <a:pt x="21822" y="3767"/>
                  </a:lnTo>
                  <a:lnTo>
                    <a:pt x="21612" y="3999"/>
                  </a:lnTo>
                  <a:lnTo>
                    <a:pt x="21401" y="4251"/>
                  </a:lnTo>
                  <a:lnTo>
                    <a:pt x="21023" y="4756"/>
                  </a:lnTo>
                  <a:lnTo>
                    <a:pt x="20644" y="5261"/>
                  </a:lnTo>
                  <a:lnTo>
                    <a:pt x="20433" y="5514"/>
                  </a:lnTo>
                  <a:lnTo>
                    <a:pt x="20223" y="5745"/>
                  </a:lnTo>
                  <a:lnTo>
                    <a:pt x="19992" y="5956"/>
                  </a:lnTo>
                  <a:lnTo>
                    <a:pt x="19739" y="6166"/>
                  </a:lnTo>
                  <a:lnTo>
                    <a:pt x="19465" y="6334"/>
                  </a:lnTo>
                  <a:lnTo>
                    <a:pt x="19171" y="6482"/>
                  </a:lnTo>
                  <a:lnTo>
                    <a:pt x="19129" y="6503"/>
                  </a:lnTo>
                  <a:lnTo>
                    <a:pt x="19087" y="6482"/>
                  </a:lnTo>
                  <a:lnTo>
                    <a:pt x="19045" y="6461"/>
                  </a:lnTo>
                  <a:lnTo>
                    <a:pt x="19002" y="6440"/>
                  </a:lnTo>
                  <a:lnTo>
                    <a:pt x="18981" y="6356"/>
                  </a:lnTo>
                  <a:lnTo>
                    <a:pt x="18981" y="6313"/>
                  </a:lnTo>
                  <a:lnTo>
                    <a:pt x="19002" y="6271"/>
                  </a:lnTo>
                  <a:lnTo>
                    <a:pt x="19108" y="6124"/>
                  </a:lnTo>
                  <a:lnTo>
                    <a:pt x="19002" y="5766"/>
                  </a:lnTo>
                  <a:lnTo>
                    <a:pt x="18918" y="5388"/>
                  </a:lnTo>
                  <a:lnTo>
                    <a:pt x="18855" y="5009"/>
                  </a:lnTo>
                  <a:lnTo>
                    <a:pt x="18813" y="4651"/>
                  </a:lnTo>
                  <a:lnTo>
                    <a:pt x="18792" y="4272"/>
                  </a:lnTo>
                  <a:lnTo>
                    <a:pt x="18813" y="3893"/>
                  </a:lnTo>
                  <a:lnTo>
                    <a:pt x="18876" y="3515"/>
                  </a:lnTo>
                  <a:lnTo>
                    <a:pt x="18981" y="3136"/>
                  </a:lnTo>
                  <a:lnTo>
                    <a:pt x="19129" y="2736"/>
                  </a:lnTo>
                  <a:lnTo>
                    <a:pt x="19318" y="2357"/>
                  </a:lnTo>
                  <a:lnTo>
                    <a:pt x="19529" y="1957"/>
                  </a:lnTo>
                  <a:lnTo>
                    <a:pt x="19739" y="1579"/>
                  </a:lnTo>
                  <a:lnTo>
                    <a:pt x="19949" y="1200"/>
                  </a:lnTo>
                  <a:lnTo>
                    <a:pt x="20160" y="800"/>
                  </a:lnTo>
                  <a:lnTo>
                    <a:pt x="20328" y="421"/>
                  </a:lnTo>
                  <a:lnTo>
                    <a:pt x="2047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8" name="Google Shape;6988;p32"/>
            <p:cNvSpPr/>
            <p:nvPr/>
          </p:nvSpPr>
          <p:spPr>
            <a:xfrm>
              <a:off x="2517682" y="-1650416"/>
              <a:ext cx="824234" cy="1442212"/>
            </a:xfrm>
            <a:custGeom>
              <a:avLst/>
              <a:gdLst/>
              <a:ahLst/>
              <a:cxnLst/>
              <a:rect l="l" t="t" r="r" b="b"/>
              <a:pathLst>
                <a:path w="23969" h="41940" extrusionOk="0">
                  <a:moveTo>
                    <a:pt x="13468" y="0"/>
                  </a:moveTo>
                  <a:lnTo>
                    <a:pt x="13195" y="400"/>
                  </a:lnTo>
                  <a:lnTo>
                    <a:pt x="12942" y="821"/>
                  </a:lnTo>
                  <a:lnTo>
                    <a:pt x="12458" y="1684"/>
                  </a:lnTo>
                  <a:lnTo>
                    <a:pt x="12311" y="1936"/>
                  </a:lnTo>
                  <a:lnTo>
                    <a:pt x="12205" y="2189"/>
                  </a:lnTo>
                  <a:lnTo>
                    <a:pt x="11995" y="2694"/>
                  </a:lnTo>
                  <a:lnTo>
                    <a:pt x="11827" y="3220"/>
                  </a:lnTo>
                  <a:lnTo>
                    <a:pt x="11679" y="3746"/>
                  </a:lnTo>
                  <a:lnTo>
                    <a:pt x="11448" y="4777"/>
                  </a:lnTo>
                  <a:lnTo>
                    <a:pt x="11322" y="5324"/>
                  </a:lnTo>
                  <a:lnTo>
                    <a:pt x="11174" y="5850"/>
                  </a:lnTo>
                  <a:lnTo>
                    <a:pt x="13152" y="3978"/>
                  </a:lnTo>
                  <a:lnTo>
                    <a:pt x="13216" y="3957"/>
                  </a:lnTo>
                  <a:lnTo>
                    <a:pt x="13237" y="3978"/>
                  </a:lnTo>
                  <a:lnTo>
                    <a:pt x="13258" y="3999"/>
                  </a:lnTo>
                  <a:lnTo>
                    <a:pt x="13258" y="4062"/>
                  </a:lnTo>
                  <a:lnTo>
                    <a:pt x="11027" y="6377"/>
                  </a:lnTo>
                  <a:lnTo>
                    <a:pt x="10985" y="6461"/>
                  </a:lnTo>
                  <a:lnTo>
                    <a:pt x="10943" y="6545"/>
                  </a:lnTo>
                  <a:lnTo>
                    <a:pt x="10880" y="6608"/>
                  </a:lnTo>
                  <a:lnTo>
                    <a:pt x="10817" y="6650"/>
                  </a:lnTo>
                  <a:lnTo>
                    <a:pt x="10732" y="6671"/>
                  </a:lnTo>
                  <a:lnTo>
                    <a:pt x="9807" y="7660"/>
                  </a:lnTo>
                  <a:lnTo>
                    <a:pt x="8860" y="8691"/>
                  </a:lnTo>
                  <a:lnTo>
                    <a:pt x="8839" y="8776"/>
                  </a:lnTo>
                  <a:lnTo>
                    <a:pt x="8817" y="8818"/>
                  </a:lnTo>
                  <a:lnTo>
                    <a:pt x="8796" y="8839"/>
                  </a:lnTo>
                  <a:lnTo>
                    <a:pt x="8712" y="8860"/>
                  </a:lnTo>
                  <a:lnTo>
                    <a:pt x="7786" y="9912"/>
                  </a:lnTo>
                  <a:lnTo>
                    <a:pt x="6860" y="11006"/>
                  </a:lnTo>
                  <a:lnTo>
                    <a:pt x="5977" y="12121"/>
                  </a:lnTo>
                  <a:lnTo>
                    <a:pt x="5114" y="13258"/>
                  </a:lnTo>
                  <a:lnTo>
                    <a:pt x="4714" y="13826"/>
                  </a:lnTo>
                  <a:lnTo>
                    <a:pt x="4314" y="14394"/>
                  </a:lnTo>
                  <a:lnTo>
                    <a:pt x="3914" y="14983"/>
                  </a:lnTo>
                  <a:lnTo>
                    <a:pt x="3536" y="15573"/>
                  </a:lnTo>
                  <a:lnTo>
                    <a:pt x="3178" y="16183"/>
                  </a:lnTo>
                  <a:lnTo>
                    <a:pt x="2841" y="16793"/>
                  </a:lnTo>
                  <a:lnTo>
                    <a:pt x="2504" y="17403"/>
                  </a:lnTo>
                  <a:lnTo>
                    <a:pt x="2189" y="18014"/>
                  </a:lnTo>
                  <a:lnTo>
                    <a:pt x="1894" y="18645"/>
                  </a:lnTo>
                  <a:lnTo>
                    <a:pt x="1600" y="19276"/>
                  </a:lnTo>
                  <a:lnTo>
                    <a:pt x="1347" y="19907"/>
                  </a:lnTo>
                  <a:lnTo>
                    <a:pt x="1116" y="20560"/>
                  </a:lnTo>
                  <a:lnTo>
                    <a:pt x="884" y="21212"/>
                  </a:lnTo>
                  <a:lnTo>
                    <a:pt x="695" y="21864"/>
                  </a:lnTo>
                  <a:lnTo>
                    <a:pt x="526" y="22538"/>
                  </a:lnTo>
                  <a:lnTo>
                    <a:pt x="358" y="23211"/>
                  </a:lnTo>
                  <a:lnTo>
                    <a:pt x="232" y="23885"/>
                  </a:lnTo>
                  <a:lnTo>
                    <a:pt x="148" y="24558"/>
                  </a:lnTo>
                  <a:lnTo>
                    <a:pt x="63" y="25252"/>
                  </a:lnTo>
                  <a:lnTo>
                    <a:pt x="21" y="25968"/>
                  </a:lnTo>
                  <a:lnTo>
                    <a:pt x="0" y="26683"/>
                  </a:lnTo>
                  <a:lnTo>
                    <a:pt x="0" y="27399"/>
                  </a:lnTo>
                  <a:lnTo>
                    <a:pt x="42" y="28114"/>
                  </a:lnTo>
                  <a:lnTo>
                    <a:pt x="106" y="28851"/>
                  </a:lnTo>
                  <a:lnTo>
                    <a:pt x="169" y="29314"/>
                  </a:lnTo>
                  <a:lnTo>
                    <a:pt x="253" y="29798"/>
                  </a:lnTo>
                  <a:lnTo>
                    <a:pt x="337" y="30240"/>
                  </a:lnTo>
                  <a:lnTo>
                    <a:pt x="463" y="30682"/>
                  </a:lnTo>
                  <a:lnTo>
                    <a:pt x="590" y="31124"/>
                  </a:lnTo>
                  <a:lnTo>
                    <a:pt x="737" y="31544"/>
                  </a:lnTo>
                  <a:lnTo>
                    <a:pt x="905" y="31965"/>
                  </a:lnTo>
                  <a:lnTo>
                    <a:pt x="1095" y="32386"/>
                  </a:lnTo>
                  <a:lnTo>
                    <a:pt x="1284" y="32765"/>
                  </a:lnTo>
                  <a:lnTo>
                    <a:pt x="1494" y="33165"/>
                  </a:lnTo>
                  <a:lnTo>
                    <a:pt x="1726" y="33544"/>
                  </a:lnTo>
                  <a:lnTo>
                    <a:pt x="1957" y="33922"/>
                  </a:lnTo>
                  <a:lnTo>
                    <a:pt x="2210" y="34280"/>
                  </a:lnTo>
                  <a:lnTo>
                    <a:pt x="2462" y="34617"/>
                  </a:lnTo>
                  <a:lnTo>
                    <a:pt x="2736" y="34975"/>
                  </a:lnTo>
                  <a:lnTo>
                    <a:pt x="3031" y="35290"/>
                  </a:lnTo>
                  <a:lnTo>
                    <a:pt x="3346" y="35627"/>
                  </a:lnTo>
                  <a:lnTo>
                    <a:pt x="3641" y="35943"/>
                  </a:lnTo>
                  <a:lnTo>
                    <a:pt x="3978" y="36237"/>
                  </a:lnTo>
                  <a:lnTo>
                    <a:pt x="4314" y="36553"/>
                  </a:lnTo>
                  <a:lnTo>
                    <a:pt x="4651" y="36826"/>
                  </a:lnTo>
                  <a:lnTo>
                    <a:pt x="5009" y="37121"/>
                  </a:lnTo>
                  <a:lnTo>
                    <a:pt x="5745" y="37647"/>
                  </a:lnTo>
                  <a:lnTo>
                    <a:pt x="6524" y="38152"/>
                  </a:lnTo>
                  <a:lnTo>
                    <a:pt x="7323" y="38615"/>
                  </a:lnTo>
                  <a:lnTo>
                    <a:pt x="8144" y="39057"/>
                  </a:lnTo>
                  <a:lnTo>
                    <a:pt x="9007" y="39457"/>
                  </a:lnTo>
                  <a:lnTo>
                    <a:pt x="9891" y="39836"/>
                  </a:lnTo>
                  <a:lnTo>
                    <a:pt x="10796" y="40172"/>
                  </a:lnTo>
                  <a:lnTo>
                    <a:pt x="11700" y="40467"/>
                  </a:lnTo>
                  <a:lnTo>
                    <a:pt x="12626" y="40761"/>
                  </a:lnTo>
                  <a:lnTo>
                    <a:pt x="13552" y="40993"/>
                  </a:lnTo>
                  <a:lnTo>
                    <a:pt x="14499" y="41224"/>
                  </a:lnTo>
                  <a:lnTo>
                    <a:pt x="15446" y="41414"/>
                  </a:lnTo>
                  <a:lnTo>
                    <a:pt x="16393" y="41561"/>
                  </a:lnTo>
                  <a:lnTo>
                    <a:pt x="17340" y="41687"/>
                  </a:lnTo>
                  <a:lnTo>
                    <a:pt x="18266" y="41793"/>
                  </a:lnTo>
                  <a:lnTo>
                    <a:pt x="19192" y="41877"/>
                  </a:lnTo>
                  <a:lnTo>
                    <a:pt x="20097" y="41919"/>
                  </a:lnTo>
                  <a:lnTo>
                    <a:pt x="21002" y="41940"/>
                  </a:lnTo>
                  <a:lnTo>
                    <a:pt x="21864" y="41940"/>
                  </a:lnTo>
                  <a:lnTo>
                    <a:pt x="22727" y="41919"/>
                  </a:lnTo>
                  <a:lnTo>
                    <a:pt x="23548" y="41856"/>
                  </a:lnTo>
                  <a:lnTo>
                    <a:pt x="23969" y="41814"/>
                  </a:lnTo>
                  <a:lnTo>
                    <a:pt x="22980" y="41772"/>
                  </a:lnTo>
                  <a:lnTo>
                    <a:pt x="21991" y="41666"/>
                  </a:lnTo>
                  <a:lnTo>
                    <a:pt x="21023" y="41561"/>
                  </a:lnTo>
                  <a:lnTo>
                    <a:pt x="20034" y="41393"/>
                  </a:lnTo>
                  <a:lnTo>
                    <a:pt x="19129" y="41224"/>
                  </a:lnTo>
                  <a:lnTo>
                    <a:pt x="18224" y="41035"/>
                  </a:lnTo>
                  <a:lnTo>
                    <a:pt x="17319" y="40804"/>
                  </a:lnTo>
                  <a:lnTo>
                    <a:pt x="16414" y="40530"/>
                  </a:lnTo>
                  <a:lnTo>
                    <a:pt x="15509" y="40235"/>
                  </a:lnTo>
                  <a:lnTo>
                    <a:pt x="14646" y="39920"/>
                  </a:lnTo>
                  <a:lnTo>
                    <a:pt x="13763" y="39562"/>
                  </a:lnTo>
                  <a:lnTo>
                    <a:pt x="12921" y="39141"/>
                  </a:lnTo>
                  <a:lnTo>
                    <a:pt x="12100" y="38720"/>
                  </a:lnTo>
                  <a:lnTo>
                    <a:pt x="11301" y="38236"/>
                  </a:lnTo>
                  <a:lnTo>
                    <a:pt x="10901" y="37984"/>
                  </a:lnTo>
                  <a:lnTo>
                    <a:pt x="10522" y="37710"/>
                  </a:lnTo>
                  <a:lnTo>
                    <a:pt x="10143" y="37437"/>
                  </a:lnTo>
                  <a:lnTo>
                    <a:pt x="9785" y="37163"/>
                  </a:lnTo>
                  <a:lnTo>
                    <a:pt x="9428" y="36847"/>
                  </a:lnTo>
                  <a:lnTo>
                    <a:pt x="9070" y="36553"/>
                  </a:lnTo>
                  <a:lnTo>
                    <a:pt x="8733" y="36237"/>
                  </a:lnTo>
                  <a:lnTo>
                    <a:pt x="8418" y="35900"/>
                  </a:lnTo>
                  <a:lnTo>
                    <a:pt x="8102" y="35564"/>
                  </a:lnTo>
                  <a:lnTo>
                    <a:pt x="7786" y="35206"/>
                  </a:lnTo>
                  <a:lnTo>
                    <a:pt x="7492" y="34827"/>
                  </a:lnTo>
                  <a:lnTo>
                    <a:pt x="7218" y="34448"/>
                  </a:lnTo>
                  <a:lnTo>
                    <a:pt x="6755" y="33775"/>
                  </a:lnTo>
                  <a:lnTo>
                    <a:pt x="6334" y="33081"/>
                  </a:lnTo>
                  <a:lnTo>
                    <a:pt x="5956" y="32344"/>
                  </a:lnTo>
                  <a:lnTo>
                    <a:pt x="5598" y="31608"/>
                  </a:lnTo>
                  <a:lnTo>
                    <a:pt x="5303" y="30871"/>
                  </a:lnTo>
                  <a:lnTo>
                    <a:pt x="5030" y="30092"/>
                  </a:lnTo>
                  <a:lnTo>
                    <a:pt x="4798" y="29314"/>
                  </a:lnTo>
                  <a:lnTo>
                    <a:pt x="4609" y="28535"/>
                  </a:lnTo>
                  <a:lnTo>
                    <a:pt x="4462" y="27736"/>
                  </a:lnTo>
                  <a:lnTo>
                    <a:pt x="4335" y="26936"/>
                  </a:lnTo>
                  <a:lnTo>
                    <a:pt x="4251" y="26115"/>
                  </a:lnTo>
                  <a:lnTo>
                    <a:pt x="4209" y="25316"/>
                  </a:lnTo>
                  <a:lnTo>
                    <a:pt x="4209" y="24495"/>
                  </a:lnTo>
                  <a:lnTo>
                    <a:pt x="4251" y="23674"/>
                  </a:lnTo>
                  <a:lnTo>
                    <a:pt x="4314" y="22854"/>
                  </a:lnTo>
                  <a:lnTo>
                    <a:pt x="4440" y="22054"/>
                  </a:lnTo>
                  <a:lnTo>
                    <a:pt x="4609" y="21086"/>
                  </a:lnTo>
                  <a:lnTo>
                    <a:pt x="4819" y="20139"/>
                  </a:lnTo>
                  <a:lnTo>
                    <a:pt x="5093" y="19213"/>
                  </a:lnTo>
                  <a:lnTo>
                    <a:pt x="5387" y="18287"/>
                  </a:lnTo>
                  <a:lnTo>
                    <a:pt x="5703" y="17382"/>
                  </a:lnTo>
                  <a:lnTo>
                    <a:pt x="6082" y="16498"/>
                  </a:lnTo>
                  <a:lnTo>
                    <a:pt x="6482" y="15615"/>
                  </a:lnTo>
                  <a:lnTo>
                    <a:pt x="6903" y="14752"/>
                  </a:lnTo>
                  <a:lnTo>
                    <a:pt x="7365" y="13910"/>
                  </a:lnTo>
                  <a:lnTo>
                    <a:pt x="7871" y="13068"/>
                  </a:lnTo>
                  <a:lnTo>
                    <a:pt x="8376" y="12248"/>
                  </a:lnTo>
                  <a:lnTo>
                    <a:pt x="8923" y="11448"/>
                  </a:lnTo>
                  <a:lnTo>
                    <a:pt x="9491" y="10669"/>
                  </a:lnTo>
                  <a:lnTo>
                    <a:pt x="10080" y="9891"/>
                  </a:lnTo>
                  <a:lnTo>
                    <a:pt x="10690" y="9133"/>
                  </a:lnTo>
                  <a:lnTo>
                    <a:pt x="11322" y="8397"/>
                  </a:lnTo>
                  <a:lnTo>
                    <a:pt x="11637" y="8039"/>
                  </a:lnTo>
                  <a:lnTo>
                    <a:pt x="11953" y="7702"/>
                  </a:lnTo>
                  <a:lnTo>
                    <a:pt x="12290" y="7366"/>
                  </a:lnTo>
                  <a:lnTo>
                    <a:pt x="12647" y="7071"/>
                  </a:lnTo>
                  <a:lnTo>
                    <a:pt x="12774" y="6987"/>
                  </a:lnTo>
                  <a:lnTo>
                    <a:pt x="12921" y="6924"/>
                  </a:lnTo>
                  <a:lnTo>
                    <a:pt x="13258" y="6797"/>
                  </a:lnTo>
                  <a:lnTo>
                    <a:pt x="13405" y="6734"/>
                  </a:lnTo>
                  <a:lnTo>
                    <a:pt x="13531" y="6650"/>
                  </a:lnTo>
                  <a:lnTo>
                    <a:pt x="13573" y="6587"/>
                  </a:lnTo>
                  <a:lnTo>
                    <a:pt x="13615" y="6524"/>
                  </a:lnTo>
                  <a:lnTo>
                    <a:pt x="13657" y="6440"/>
                  </a:lnTo>
                  <a:lnTo>
                    <a:pt x="13679" y="6356"/>
                  </a:lnTo>
                  <a:lnTo>
                    <a:pt x="13721" y="5998"/>
                  </a:lnTo>
                  <a:lnTo>
                    <a:pt x="13721" y="5619"/>
                  </a:lnTo>
                  <a:lnTo>
                    <a:pt x="13679" y="5261"/>
                  </a:lnTo>
                  <a:lnTo>
                    <a:pt x="13636" y="4882"/>
                  </a:lnTo>
                  <a:lnTo>
                    <a:pt x="13489" y="4146"/>
                  </a:lnTo>
                  <a:lnTo>
                    <a:pt x="13321" y="3430"/>
                  </a:lnTo>
                  <a:lnTo>
                    <a:pt x="13258" y="3010"/>
                  </a:lnTo>
                  <a:lnTo>
                    <a:pt x="13216" y="2568"/>
                  </a:lnTo>
                  <a:lnTo>
                    <a:pt x="13195" y="2126"/>
                  </a:lnTo>
                  <a:lnTo>
                    <a:pt x="13195" y="1705"/>
                  </a:lnTo>
                  <a:lnTo>
                    <a:pt x="13216" y="1263"/>
                  </a:lnTo>
                  <a:lnTo>
                    <a:pt x="13279" y="842"/>
                  </a:lnTo>
                  <a:lnTo>
                    <a:pt x="13363" y="421"/>
                  </a:lnTo>
                  <a:lnTo>
                    <a:pt x="13468" y="0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9" name="Google Shape;6989;p32"/>
            <p:cNvSpPr/>
            <p:nvPr/>
          </p:nvSpPr>
          <p:spPr>
            <a:xfrm>
              <a:off x="3100193" y="-971655"/>
              <a:ext cx="359659" cy="213478"/>
            </a:xfrm>
            <a:custGeom>
              <a:avLst/>
              <a:gdLst/>
              <a:ahLst/>
              <a:cxnLst/>
              <a:rect l="l" t="t" r="r" b="b"/>
              <a:pathLst>
                <a:path w="10459" h="6208" extrusionOk="0">
                  <a:moveTo>
                    <a:pt x="6313" y="905"/>
                  </a:moveTo>
                  <a:lnTo>
                    <a:pt x="6945" y="926"/>
                  </a:lnTo>
                  <a:lnTo>
                    <a:pt x="7302" y="947"/>
                  </a:lnTo>
                  <a:lnTo>
                    <a:pt x="7660" y="989"/>
                  </a:lnTo>
                  <a:lnTo>
                    <a:pt x="8354" y="1094"/>
                  </a:lnTo>
                  <a:lnTo>
                    <a:pt x="8628" y="1179"/>
                  </a:lnTo>
                  <a:lnTo>
                    <a:pt x="8986" y="1326"/>
                  </a:lnTo>
                  <a:lnTo>
                    <a:pt x="9196" y="1431"/>
                  </a:lnTo>
                  <a:lnTo>
                    <a:pt x="9386" y="1536"/>
                  </a:lnTo>
                  <a:lnTo>
                    <a:pt x="9554" y="1663"/>
                  </a:lnTo>
                  <a:lnTo>
                    <a:pt x="9722" y="1789"/>
                  </a:lnTo>
                  <a:lnTo>
                    <a:pt x="9849" y="1936"/>
                  </a:lnTo>
                  <a:lnTo>
                    <a:pt x="9933" y="2083"/>
                  </a:lnTo>
                  <a:lnTo>
                    <a:pt x="9954" y="2168"/>
                  </a:lnTo>
                  <a:lnTo>
                    <a:pt x="9954" y="2252"/>
                  </a:lnTo>
                  <a:lnTo>
                    <a:pt x="9954" y="2336"/>
                  </a:lnTo>
                  <a:lnTo>
                    <a:pt x="9933" y="2399"/>
                  </a:lnTo>
                  <a:lnTo>
                    <a:pt x="9891" y="2483"/>
                  </a:lnTo>
                  <a:lnTo>
                    <a:pt x="9827" y="2567"/>
                  </a:lnTo>
                  <a:lnTo>
                    <a:pt x="9764" y="2652"/>
                  </a:lnTo>
                  <a:lnTo>
                    <a:pt x="9659" y="2736"/>
                  </a:lnTo>
                  <a:lnTo>
                    <a:pt x="9533" y="2820"/>
                  </a:lnTo>
                  <a:lnTo>
                    <a:pt x="9407" y="2904"/>
                  </a:lnTo>
                  <a:lnTo>
                    <a:pt x="9049" y="3072"/>
                  </a:lnTo>
                  <a:lnTo>
                    <a:pt x="9091" y="2862"/>
                  </a:lnTo>
                  <a:lnTo>
                    <a:pt x="9070" y="2673"/>
                  </a:lnTo>
                  <a:lnTo>
                    <a:pt x="9049" y="2567"/>
                  </a:lnTo>
                  <a:lnTo>
                    <a:pt x="9028" y="2483"/>
                  </a:lnTo>
                  <a:lnTo>
                    <a:pt x="8965" y="2378"/>
                  </a:lnTo>
                  <a:lnTo>
                    <a:pt x="8902" y="2294"/>
                  </a:lnTo>
                  <a:lnTo>
                    <a:pt x="8838" y="2210"/>
                  </a:lnTo>
                  <a:lnTo>
                    <a:pt x="8754" y="2125"/>
                  </a:lnTo>
                  <a:lnTo>
                    <a:pt x="8649" y="2083"/>
                  </a:lnTo>
                  <a:lnTo>
                    <a:pt x="8544" y="2041"/>
                  </a:lnTo>
                  <a:lnTo>
                    <a:pt x="8439" y="2020"/>
                  </a:lnTo>
                  <a:lnTo>
                    <a:pt x="8333" y="2020"/>
                  </a:lnTo>
                  <a:lnTo>
                    <a:pt x="8228" y="2041"/>
                  </a:lnTo>
                  <a:lnTo>
                    <a:pt x="8123" y="2083"/>
                  </a:lnTo>
                  <a:lnTo>
                    <a:pt x="7976" y="2147"/>
                  </a:lnTo>
                  <a:lnTo>
                    <a:pt x="7849" y="2252"/>
                  </a:lnTo>
                  <a:lnTo>
                    <a:pt x="7744" y="2378"/>
                  </a:lnTo>
                  <a:lnTo>
                    <a:pt x="7660" y="2504"/>
                  </a:lnTo>
                  <a:lnTo>
                    <a:pt x="7576" y="2652"/>
                  </a:lnTo>
                  <a:lnTo>
                    <a:pt x="7513" y="2799"/>
                  </a:lnTo>
                  <a:lnTo>
                    <a:pt x="7407" y="3115"/>
                  </a:lnTo>
                  <a:lnTo>
                    <a:pt x="7281" y="3577"/>
                  </a:lnTo>
                  <a:lnTo>
                    <a:pt x="7176" y="4040"/>
                  </a:lnTo>
                  <a:lnTo>
                    <a:pt x="7113" y="4440"/>
                  </a:lnTo>
                  <a:lnTo>
                    <a:pt x="7092" y="4630"/>
                  </a:lnTo>
                  <a:lnTo>
                    <a:pt x="7092" y="4714"/>
                  </a:lnTo>
                  <a:lnTo>
                    <a:pt x="7113" y="4819"/>
                  </a:lnTo>
                  <a:lnTo>
                    <a:pt x="7134" y="4861"/>
                  </a:lnTo>
                  <a:lnTo>
                    <a:pt x="7176" y="4903"/>
                  </a:lnTo>
                  <a:lnTo>
                    <a:pt x="7134" y="5156"/>
                  </a:lnTo>
                  <a:lnTo>
                    <a:pt x="7092" y="5282"/>
                  </a:lnTo>
                  <a:lnTo>
                    <a:pt x="7008" y="5408"/>
                  </a:lnTo>
                  <a:lnTo>
                    <a:pt x="6923" y="5535"/>
                  </a:lnTo>
                  <a:lnTo>
                    <a:pt x="6818" y="5619"/>
                  </a:lnTo>
                  <a:lnTo>
                    <a:pt x="6692" y="5661"/>
                  </a:lnTo>
                  <a:lnTo>
                    <a:pt x="6587" y="5661"/>
                  </a:lnTo>
                  <a:lnTo>
                    <a:pt x="6545" y="5619"/>
                  </a:lnTo>
                  <a:lnTo>
                    <a:pt x="6503" y="5577"/>
                  </a:lnTo>
                  <a:lnTo>
                    <a:pt x="6461" y="5492"/>
                  </a:lnTo>
                  <a:lnTo>
                    <a:pt x="6439" y="5408"/>
                  </a:lnTo>
                  <a:lnTo>
                    <a:pt x="6397" y="5240"/>
                  </a:lnTo>
                  <a:lnTo>
                    <a:pt x="6439" y="5072"/>
                  </a:lnTo>
                  <a:lnTo>
                    <a:pt x="6461" y="4882"/>
                  </a:lnTo>
                  <a:lnTo>
                    <a:pt x="6461" y="4714"/>
                  </a:lnTo>
                  <a:lnTo>
                    <a:pt x="6439" y="4524"/>
                  </a:lnTo>
                  <a:lnTo>
                    <a:pt x="6397" y="4335"/>
                  </a:lnTo>
                  <a:lnTo>
                    <a:pt x="6334" y="4167"/>
                  </a:lnTo>
                  <a:lnTo>
                    <a:pt x="6271" y="3998"/>
                  </a:lnTo>
                  <a:lnTo>
                    <a:pt x="6187" y="3830"/>
                  </a:lnTo>
                  <a:lnTo>
                    <a:pt x="6082" y="3683"/>
                  </a:lnTo>
                  <a:lnTo>
                    <a:pt x="5977" y="3514"/>
                  </a:lnTo>
                  <a:lnTo>
                    <a:pt x="5850" y="3388"/>
                  </a:lnTo>
                  <a:lnTo>
                    <a:pt x="5703" y="3262"/>
                  </a:lnTo>
                  <a:lnTo>
                    <a:pt x="5556" y="3136"/>
                  </a:lnTo>
                  <a:lnTo>
                    <a:pt x="5408" y="3030"/>
                  </a:lnTo>
                  <a:lnTo>
                    <a:pt x="5240" y="2946"/>
                  </a:lnTo>
                  <a:lnTo>
                    <a:pt x="5072" y="2883"/>
                  </a:lnTo>
                  <a:lnTo>
                    <a:pt x="4882" y="2841"/>
                  </a:lnTo>
                  <a:lnTo>
                    <a:pt x="4714" y="2799"/>
                  </a:lnTo>
                  <a:lnTo>
                    <a:pt x="4525" y="2799"/>
                  </a:lnTo>
                  <a:lnTo>
                    <a:pt x="4356" y="2820"/>
                  </a:lnTo>
                  <a:lnTo>
                    <a:pt x="4188" y="2862"/>
                  </a:lnTo>
                  <a:lnTo>
                    <a:pt x="4019" y="2946"/>
                  </a:lnTo>
                  <a:lnTo>
                    <a:pt x="3872" y="3051"/>
                  </a:lnTo>
                  <a:lnTo>
                    <a:pt x="3746" y="3178"/>
                  </a:lnTo>
                  <a:lnTo>
                    <a:pt x="3662" y="3304"/>
                  </a:lnTo>
                  <a:lnTo>
                    <a:pt x="3599" y="3430"/>
                  </a:lnTo>
                  <a:lnTo>
                    <a:pt x="3557" y="3556"/>
                  </a:lnTo>
                  <a:lnTo>
                    <a:pt x="3557" y="3683"/>
                  </a:lnTo>
                  <a:lnTo>
                    <a:pt x="3557" y="3809"/>
                  </a:lnTo>
                  <a:lnTo>
                    <a:pt x="3599" y="3935"/>
                  </a:lnTo>
                  <a:lnTo>
                    <a:pt x="3641" y="4061"/>
                  </a:lnTo>
                  <a:lnTo>
                    <a:pt x="3704" y="4167"/>
                  </a:lnTo>
                  <a:lnTo>
                    <a:pt x="3115" y="4125"/>
                  </a:lnTo>
                  <a:lnTo>
                    <a:pt x="2546" y="4040"/>
                  </a:lnTo>
                  <a:lnTo>
                    <a:pt x="2357" y="3998"/>
                  </a:lnTo>
                  <a:lnTo>
                    <a:pt x="2168" y="3935"/>
                  </a:lnTo>
                  <a:lnTo>
                    <a:pt x="1999" y="3851"/>
                  </a:lnTo>
                  <a:lnTo>
                    <a:pt x="1852" y="3746"/>
                  </a:lnTo>
                  <a:lnTo>
                    <a:pt x="1726" y="3620"/>
                  </a:lnTo>
                  <a:lnTo>
                    <a:pt x="1621" y="3472"/>
                  </a:lnTo>
                  <a:lnTo>
                    <a:pt x="1536" y="3325"/>
                  </a:lnTo>
                  <a:lnTo>
                    <a:pt x="1473" y="3157"/>
                  </a:lnTo>
                  <a:lnTo>
                    <a:pt x="1431" y="3009"/>
                  </a:lnTo>
                  <a:lnTo>
                    <a:pt x="1410" y="2841"/>
                  </a:lnTo>
                  <a:lnTo>
                    <a:pt x="1431" y="2673"/>
                  </a:lnTo>
                  <a:lnTo>
                    <a:pt x="1473" y="2504"/>
                  </a:lnTo>
                  <a:lnTo>
                    <a:pt x="1536" y="2357"/>
                  </a:lnTo>
                  <a:lnTo>
                    <a:pt x="1642" y="2210"/>
                  </a:lnTo>
                  <a:lnTo>
                    <a:pt x="1768" y="2062"/>
                  </a:lnTo>
                  <a:lnTo>
                    <a:pt x="1936" y="1936"/>
                  </a:lnTo>
                  <a:lnTo>
                    <a:pt x="2210" y="1768"/>
                  </a:lnTo>
                  <a:lnTo>
                    <a:pt x="2504" y="1620"/>
                  </a:lnTo>
                  <a:lnTo>
                    <a:pt x="2820" y="1494"/>
                  </a:lnTo>
                  <a:lnTo>
                    <a:pt x="3136" y="1368"/>
                  </a:lnTo>
                  <a:lnTo>
                    <a:pt x="3451" y="1263"/>
                  </a:lnTo>
                  <a:lnTo>
                    <a:pt x="3788" y="1179"/>
                  </a:lnTo>
                  <a:lnTo>
                    <a:pt x="4440" y="1031"/>
                  </a:lnTo>
                  <a:lnTo>
                    <a:pt x="4735" y="989"/>
                  </a:lnTo>
                  <a:lnTo>
                    <a:pt x="5051" y="947"/>
                  </a:lnTo>
                  <a:lnTo>
                    <a:pt x="5682" y="926"/>
                  </a:lnTo>
                  <a:lnTo>
                    <a:pt x="6313" y="905"/>
                  </a:lnTo>
                  <a:close/>
                  <a:moveTo>
                    <a:pt x="5703" y="0"/>
                  </a:moveTo>
                  <a:lnTo>
                    <a:pt x="4987" y="42"/>
                  </a:lnTo>
                  <a:lnTo>
                    <a:pt x="4314" y="105"/>
                  </a:lnTo>
                  <a:lnTo>
                    <a:pt x="3704" y="211"/>
                  </a:lnTo>
                  <a:lnTo>
                    <a:pt x="3073" y="337"/>
                  </a:lnTo>
                  <a:lnTo>
                    <a:pt x="2736" y="442"/>
                  </a:lnTo>
                  <a:lnTo>
                    <a:pt x="2420" y="547"/>
                  </a:lnTo>
                  <a:lnTo>
                    <a:pt x="2105" y="673"/>
                  </a:lnTo>
                  <a:lnTo>
                    <a:pt x="1789" y="821"/>
                  </a:lnTo>
                  <a:lnTo>
                    <a:pt x="1494" y="968"/>
                  </a:lnTo>
                  <a:lnTo>
                    <a:pt x="1221" y="1136"/>
                  </a:lnTo>
                  <a:lnTo>
                    <a:pt x="947" y="1347"/>
                  </a:lnTo>
                  <a:lnTo>
                    <a:pt x="716" y="1557"/>
                  </a:lnTo>
                  <a:lnTo>
                    <a:pt x="505" y="1789"/>
                  </a:lnTo>
                  <a:lnTo>
                    <a:pt x="316" y="2041"/>
                  </a:lnTo>
                  <a:lnTo>
                    <a:pt x="190" y="2315"/>
                  </a:lnTo>
                  <a:lnTo>
                    <a:pt x="63" y="2609"/>
                  </a:lnTo>
                  <a:lnTo>
                    <a:pt x="21" y="2799"/>
                  </a:lnTo>
                  <a:lnTo>
                    <a:pt x="0" y="2988"/>
                  </a:lnTo>
                  <a:lnTo>
                    <a:pt x="21" y="3157"/>
                  </a:lnTo>
                  <a:lnTo>
                    <a:pt x="42" y="3304"/>
                  </a:lnTo>
                  <a:lnTo>
                    <a:pt x="84" y="3451"/>
                  </a:lnTo>
                  <a:lnTo>
                    <a:pt x="148" y="3577"/>
                  </a:lnTo>
                  <a:lnTo>
                    <a:pt x="211" y="3704"/>
                  </a:lnTo>
                  <a:lnTo>
                    <a:pt x="316" y="3830"/>
                  </a:lnTo>
                  <a:lnTo>
                    <a:pt x="421" y="3935"/>
                  </a:lnTo>
                  <a:lnTo>
                    <a:pt x="547" y="4019"/>
                  </a:lnTo>
                  <a:lnTo>
                    <a:pt x="674" y="4125"/>
                  </a:lnTo>
                  <a:lnTo>
                    <a:pt x="821" y="4188"/>
                  </a:lnTo>
                  <a:lnTo>
                    <a:pt x="1137" y="4335"/>
                  </a:lnTo>
                  <a:lnTo>
                    <a:pt x="1473" y="4440"/>
                  </a:lnTo>
                  <a:lnTo>
                    <a:pt x="1852" y="4545"/>
                  </a:lnTo>
                  <a:lnTo>
                    <a:pt x="2210" y="4609"/>
                  </a:lnTo>
                  <a:lnTo>
                    <a:pt x="2589" y="4651"/>
                  </a:lnTo>
                  <a:lnTo>
                    <a:pt x="2967" y="4693"/>
                  </a:lnTo>
                  <a:lnTo>
                    <a:pt x="3620" y="4735"/>
                  </a:lnTo>
                  <a:lnTo>
                    <a:pt x="4125" y="4756"/>
                  </a:lnTo>
                  <a:lnTo>
                    <a:pt x="4188" y="4735"/>
                  </a:lnTo>
                  <a:lnTo>
                    <a:pt x="4251" y="4735"/>
                  </a:lnTo>
                  <a:lnTo>
                    <a:pt x="4335" y="4672"/>
                  </a:lnTo>
                  <a:lnTo>
                    <a:pt x="4377" y="4588"/>
                  </a:lnTo>
                  <a:lnTo>
                    <a:pt x="4398" y="4482"/>
                  </a:lnTo>
                  <a:lnTo>
                    <a:pt x="4377" y="4377"/>
                  </a:lnTo>
                  <a:lnTo>
                    <a:pt x="4314" y="4293"/>
                  </a:lnTo>
                  <a:lnTo>
                    <a:pt x="4251" y="4230"/>
                  </a:lnTo>
                  <a:lnTo>
                    <a:pt x="4125" y="4209"/>
                  </a:lnTo>
                  <a:lnTo>
                    <a:pt x="4083" y="4188"/>
                  </a:lnTo>
                  <a:lnTo>
                    <a:pt x="4041" y="3977"/>
                  </a:lnTo>
                  <a:lnTo>
                    <a:pt x="4041" y="3872"/>
                  </a:lnTo>
                  <a:lnTo>
                    <a:pt x="4062" y="3767"/>
                  </a:lnTo>
                  <a:lnTo>
                    <a:pt x="4083" y="3662"/>
                  </a:lnTo>
                  <a:lnTo>
                    <a:pt x="4146" y="3577"/>
                  </a:lnTo>
                  <a:lnTo>
                    <a:pt x="4209" y="3514"/>
                  </a:lnTo>
                  <a:lnTo>
                    <a:pt x="4314" y="3451"/>
                  </a:lnTo>
                  <a:lnTo>
                    <a:pt x="4461" y="3409"/>
                  </a:lnTo>
                  <a:lnTo>
                    <a:pt x="4588" y="3388"/>
                  </a:lnTo>
                  <a:lnTo>
                    <a:pt x="4735" y="3409"/>
                  </a:lnTo>
                  <a:lnTo>
                    <a:pt x="4861" y="3451"/>
                  </a:lnTo>
                  <a:lnTo>
                    <a:pt x="4987" y="3493"/>
                  </a:lnTo>
                  <a:lnTo>
                    <a:pt x="5093" y="3577"/>
                  </a:lnTo>
                  <a:lnTo>
                    <a:pt x="5324" y="3725"/>
                  </a:lnTo>
                  <a:lnTo>
                    <a:pt x="5514" y="3914"/>
                  </a:lnTo>
                  <a:lnTo>
                    <a:pt x="5661" y="4125"/>
                  </a:lnTo>
                  <a:lnTo>
                    <a:pt x="5787" y="4335"/>
                  </a:lnTo>
                  <a:lnTo>
                    <a:pt x="5871" y="4567"/>
                  </a:lnTo>
                  <a:lnTo>
                    <a:pt x="5913" y="4798"/>
                  </a:lnTo>
                  <a:lnTo>
                    <a:pt x="5955" y="5051"/>
                  </a:lnTo>
                  <a:lnTo>
                    <a:pt x="5955" y="5303"/>
                  </a:lnTo>
                  <a:lnTo>
                    <a:pt x="5955" y="5556"/>
                  </a:lnTo>
                  <a:lnTo>
                    <a:pt x="5977" y="5619"/>
                  </a:lnTo>
                  <a:lnTo>
                    <a:pt x="6019" y="5661"/>
                  </a:lnTo>
                  <a:lnTo>
                    <a:pt x="6040" y="5787"/>
                  </a:lnTo>
                  <a:lnTo>
                    <a:pt x="6103" y="5892"/>
                  </a:lnTo>
                  <a:lnTo>
                    <a:pt x="6166" y="5997"/>
                  </a:lnTo>
                  <a:lnTo>
                    <a:pt x="6250" y="6082"/>
                  </a:lnTo>
                  <a:lnTo>
                    <a:pt x="6355" y="6124"/>
                  </a:lnTo>
                  <a:lnTo>
                    <a:pt x="6461" y="6187"/>
                  </a:lnTo>
                  <a:lnTo>
                    <a:pt x="6608" y="6208"/>
                  </a:lnTo>
                  <a:lnTo>
                    <a:pt x="6734" y="6208"/>
                  </a:lnTo>
                  <a:lnTo>
                    <a:pt x="6945" y="6166"/>
                  </a:lnTo>
                  <a:lnTo>
                    <a:pt x="7113" y="6082"/>
                  </a:lnTo>
                  <a:lnTo>
                    <a:pt x="7281" y="5976"/>
                  </a:lnTo>
                  <a:lnTo>
                    <a:pt x="7407" y="5850"/>
                  </a:lnTo>
                  <a:lnTo>
                    <a:pt x="7513" y="5703"/>
                  </a:lnTo>
                  <a:lnTo>
                    <a:pt x="7618" y="5535"/>
                  </a:lnTo>
                  <a:lnTo>
                    <a:pt x="7681" y="5345"/>
                  </a:lnTo>
                  <a:lnTo>
                    <a:pt x="7723" y="5156"/>
                  </a:lnTo>
                  <a:lnTo>
                    <a:pt x="7765" y="4861"/>
                  </a:lnTo>
                  <a:lnTo>
                    <a:pt x="7807" y="4567"/>
                  </a:lnTo>
                  <a:lnTo>
                    <a:pt x="7828" y="4272"/>
                  </a:lnTo>
                  <a:lnTo>
                    <a:pt x="7870" y="3977"/>
                  </a:lnTo>
                  <a:lnTo>
                    <a:pt x="7997" y="3325"/>
                  </a:lnTo>
                  <a:lnTo>
                    <a:pt x="8081" y="2988"/>
                  </a:lnTo>
                  <a:lnTo>
                    <a:pt x="8123" y="2652"/>
                  </a:lnTo>
                  <a:lnTo>
                    <a:pt x="8207" y="2567"/>
                  </a:lnTo>
                  <a:lnTo>
                    <a:pt x="8312" y="2504"/>
                  </a:lnTo>
                  <a:lnTo>
                    <a:pt x="8418" y="2504"/>
                  </a:lnTo>
                  <a:lnTo>
                    <a:pt x="8481" y="2525"/>
                  </a:lnTo>
                  <a:lnTo>
                    <a:pt x="8544" y="2546"/>
                  </a:lnTo>
                  <a:lnTo>
                    <a:pt x="8607" y="2609"/>
                  </a:lnTo>
                  <a:lnTo>
                    <a:pt x="8670" y="2673"/>
                  </a:lnTo>
                  <a:lnTo>
                    <a:pt x="8754" y="2862"/>
                  </a:lnTo>
                  <a:lnTo>
                    <a:pt x="8796" y="3030"/>
                  </a:lnTo>
                  <a:lnTo>
                    <a:pt x="8838" y="3220"/>
                  </a:lnTo>
                  <a:lnTo>
                    <a:pt x="8859" y="3241"/>
                  </a:lnTo>
                  <a:lnTo>
                    <a:pt x="8881" y="3262"/>
                  </a:lnTo>
                  <a:lnTo>
                    <a:pt x="8923" y="3262"/>
                  </a:lnTo>
                  <a:lnTo>
                    <a:pt x="8965" y="3241"/>
                  </a:lnTo>
                  <a:lnTo>
                    <a:pt x="9007" y="3304"/>
                  </a:lnTo>
                  <a:lnTo>
                    <a:pt x="9070" y="3304"/>
                  </a:lnTo>
                  <a:lnTo>
                    <a:pt x="9301" y="3262"/>
                  </a:lnTo>
                  <a:lnTo>
                    <a:pt x="9512" y="3199"/>
                  </a:lnTo>
                  <a:lnTo>
                    <a:pt x="9722" y="3115"/>
                  </a:lnTo>
                  <a:lnTo>
                    <a:pt x="9891" y="2988"/>
                  </a:lnTo>
                  <a:lnTo>
                    <a:pt x="10059" y="2862"/>
                  </a:lnTo>
                  <a:lnTo>
                    <a:pt x="10185" y="2715"/>
                  </a:lnTo>
                  <a:lnTo>
                    <a:pt x="10290" y="2567"/>
                  </a:lnTo>
                  <a:lnTo>
                    <a:pt x="10375" y="2378"/>
                  </a:lnTo>
                  <a:lnTo>
                    <a:pt x="10438" y="2210"/>
                  </a:lnTo>
                  <a:lnTo>
                    <a:pt x="10459" y="2020"/>
                  </a:lnTo>
                  <a:lnTo>
                    <a:pt x="10438" y="1831"/>
                  </a:lnTo>
                  <a:lnTo>
                    <a:pt x="10396" y="1641"/>
                  </a:lnTo>
                  <a:lnTo>
                    <a:pt x="10311" y="1452"/>
                  </a:lnTo>
                  <a:lnTo>
                    <a:pt x="10185" y="1263"/>
                  </a:lnTo>
                  <a:lnTo>
                    <a:pt x="10038" y="1094"/>
                  </a:lnTo>
                  <a:lnTo>
                    <a:pt x="9827" y="926"/>
                  </a:lnTo>
                  <a:lnTo>
                    <a:pt x="9533" y="737"/>
                  </a:lnTo>
                  <a:lnTo>
                    <a:pt x="9217" y="568"/>
                  </a:lnTo>
                  <a:lnTo>
                    <a:pt x="8902" y="442"/>
                  </a:lnTo>
                  <a:lnTo>
                    <a:pt x="8565" y="316"/>
                  </a:lnTo>
                  <a:lnTo>
                    <a:pt x="8228" y="232"/>
                  </a:lnTo>
                  <a:lnTo>
                    <a:pt x="7870" y="147"/>
                  </a:lnTo>
                  <a:lnTo>
                    <a:pt x="7513" y="84"/>
                  </a:lnTo>
                  <a:lnTo>
                    <a:pt x="7155" y="42"/>
                  </a:lnTo>
                  <a:lnTo>
                    <a:pt x="679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0" name="Google Shape;6990;p32"/>
            <p:cNvSpPr/>
            <p:nvPr/>
          </p:nvSpPr>
          <p:spPr>
            <a:xfrm>
              <a:off x="3001056" y="-792946"/>
              <a:ext cx="570248" cy="204846"/>
            </a:xfrm>
            <a:custGeom>
              <a:avLst/>
              <a:gdLst/>
              <a:ahLst/>
              <a:cxnLst/>
              <a:rect l="l" t="t" r="r" b="b"/>
              <a:pathLst>
                <a:path w="16583" h="5957" extrusionOk="0">
                  <a:moveTo>
                    <a:pt x="16035" y="1"/>
                  </a:moveTo>
                  <a:lnTo>
                    <a:pt x="15930" y="43"/>
                  </a:lnTo>
                  <a:lnTo>
                    <a:pt x="15825" y="106"/>
                  </a:lnTo>
                  <a:lnTo>
                    <a:pt x="15783" y="148"/>
                  </a:lnTo>
                  <a:lnTo>
                    <a:pt x="15762" y="211"/>
                  </a:lnTo>
                  <a:lnTo>
                    <a:pt x="15741" y="274"/>
                  </a:lnTo>
                  <a:lnTo>
                    <a:pt x="15741" y="338"/>
                  </a:lnTo>
                  <a:lnTo>
                    <a:pt x="15741" y="674"/>
                  </a:lnTo>
                  <a:lnTo>
                    <a:pt x="15699" y="969"/>
                  </a:lnTo>
                  <a:lnTo>
                    <a:pt x="15657" y="1242"/>
                  </a:lnTo>
                  <a:lnTo>
                    <a:pt x="15572" y="1495"/>
                  </a:lnTo>
                  <a:lnTo>
                    <a:pt x="15467" y="1747"/>
                  </a:lnTo>
                  <a:lnTo>
                    <a:pt x="15362" y="1958"/>
                  </a:lnTo>
                  <a:lnTo>
                    <a:pt x="15215" y="2168"/>
                  </a:lnTo>
                  <a:lnTo>
                    <a:pt x="15046" y="2358"/>
                  </a:lnTo>
                  <a:lnTo>
                    <a:pt x="14857" y="2526"/>
                  </a:lnTo>
                  <a:lnTo>
                    <a:pt x="14667" y="2673"/>
                  </a:lnTo>
                  <a:lnTo>
                    <a:pt x="14436" y="2800"/>
                  </a:lnTo>
                  <a:lnTo>
                    <a:pt x="14205" y="2926"/>
                  </a:lnTo>
                  <a:lnTo>
                    <a:pt x="13952" y="3031"/>
                  </a:lnTo>
                  <a:lnTo>
                    <a:pt x="13678" y="3136"/>
                  </a:lnTo>
                  <a:lnTo>
                    <a:pt x="13384" y="3220"/>
                  </a:lnTo>
                  <a:lnTo>
                    <a:pt x="13089" y="3284"/>
                  </a:lnTo>
                  <a:lnTo>
                    <a:pt x="12963" y="3305"/>
                  </a:lnTo>
                  <a:lnTo>
                    <a:pt x="12795" y="3305"/>
                  </a:lnTo>
                  <a:lnTo>
                    <a:pt x="12395" y="3284"/>
                  </a:lnTo>
                  <a:lnTo>
                    <a:pt x="11932" y="3199"/>
                  </a:lnTo>
                  <a:lnTo>
                    <a:pt x="11448" y="3094"/>
                  </a:lnTo>
                  <a:lnTo>
                    <a:pt x="11216" y="3010"/>
                  </a:lnTo>
                  <a:lnTo>
                    <a:pt x="10985" y="2926"/>
                  </a:lnTo>
                  <a:lnTo>
                    <a:pt x="10796" y="2842"/>
                  </a:lnTo>
                  <a:lnTo>
                    <a:pt x="10606" y="2736"/>
                  </a:lnTo>
                  <a:lnTo>
                    <a:pt x="10438" y="2610"/>
                  </a:lnTo>
                  <a:lnTo>
                    <a:pt x="10312" y="2484"/>
                  </a:lnTo>
                  <a:lnTo>
                    <a:pt x="10206" y="2337"/>
                  </a:lnTo>
                  <a:lnTo>
                    <a:pt x="10143" y="2189"/>
                  </a:lnTo>
                  <a:lnTo>
                    <a:pt x="9996" y="1895"/>
                  </a:lnTo>
                  <a:lnTo>
                    <a:pt x="9891" y="1747"/>
                  </a:lnTo>
                  <a:lnTo>
                    <a:pt x="9828" y="1579"/>
                  </a:lnTo>
                  <a:lnTo>
                    <a:pt x="9806" y="1558"/>
                  </a:lnTo>
                  <a:lnTo>
                    <a:pt x="9680" y="1705"/>
                  </a:lnTo>
                  <a:lnTo>
                    <a:pt x="9596" y="1726"/>
                  </a:lnTo>
                  <a:lnTo>
                    <a:pt x="9512" y="1790"/>
                  </a:lnTo>
                  <a:lnTo>
                    <a:pt x="9470" y="1874"/>
                  </a:lnTo>
                  <a:lnTo>
                    <a:pt x="9470" y="1979"/>
                  </a:lnTo>
                  <a:lnTo>
                    <a:pt x="9470" y="2168"/>
                  </a:lnTo>
                  <a:lnTo>
                    <a:pt x="9491" y="2337"/>
                  </a:lnTo>
                  <a:lnTo>
                    <a:pt x="9470" y="2505"/>
                  </a:lnTo>
                  <a:lnTo>
                    <a:pt x="9449" y="2652"/>
                  </a:lnTo>
                  <a:lnTo>
                    <a:pt x="9407" y="2821"/>
                  </a:lnTo>
                  <a:lnTo>
                    <a:pt x="9344" y="2968"/>
                  </a:lnTo>
                  <a:lnTo>
                    <a:pt x="9280" y="3115"/>
                  </a:lnTo>
                  <a:lnTo>
                    <a:pt x="9196" y="3242"/>
                  </a:lnTo>
                  <a:lnTo>
                    <a:pt x="9007" y="3515"/>
                  </a:lnTo>
                  <a:lnTo>
                    <a:pt x="8775" y="3768"/>
                  </a:lnTo>
                  <a:lnTo>
                    <a:pt x="8502" y="3999"/>
                  </a:lnTo>
                  <a:lnTo>
                    <a:pt x="8207" y="4210"/>
                  </a:lnTo>
                  <a:lnTo>
                    <a:pt x="7892" y="4378"/>
                  </a:lnTo>
                  <a:lnTo>
                    <a:pt x="7555" y="4546"/>
                  </a:lnTo>
                  <a:lnTo>
                    <a:pt x="7218" y="4693"/>
                  </a:lnTo>
                  <a:lnTo>
                    <a:pt x="6860" y="4799"/>
                  </a:lnTo>
                  <a:lnTo>
                    <a:pt x="6503" y="4883"/>
                  </a:lnTo>
                  <a:lnTo>
                    <a:pt x="6166" y="4946"/>
                  </a:lnTo>
                  <a:lnTo>
                    <a:pt x="5829" y="4967"/>
                  </a:lnTo>
                  <a:lnTo>
                    <a:pt x="5514" y="4988"/>
                  </a:lnTo>
                  <a:lnTo>
                    <a:pt x="5198" y="4946"/>
                  </a:lnTo>
                  <a:lnTo>
                    <a:pt x="4819" y="4883"/>
                  </a:lnTo>
                  <a:lnTo>
                    <a:pt x="4419" y="4778"/>
                  </a:lnTo>
                  <a:lnTo>
                    <a:pt x="4041" y="4651"/>
                  </a:lnTo>
                  <a:lnTo>
                    <a:pt x="3662" y="4504"/>
                  </a:lnTo>
                  <a:lnTo>
                    <a:pt x="3283" y="4315"/>
                  </a:lnTo>
                  <a:lnTo>
                    <a:pt x="2946" y="4125"/>
                  </a:lnTo>
                  <a:lnTo>
                    <a:pt x="2589" y="3894"/>
                  </a:lnTo>
                  <a:lnTo>
                    <a:pt x="2273" y="3662"/>
                  </a:lnTo>
                  <a:lnTo>
                    <a:pt x="1957" y="3389"/>
                  </a:lnTo>
                  <a:lnTo>
                    <a:pt x="1663" y="3115"/>
                  </a:lnTo>
                  <a:lnTo>
                    <a:pt x="1389" y="2800"/>
                  </a:lnTo>
                  <a:lnTo>
                    <a:pt x="1158" y="2484"/>
                  </a:lnTo>
                  <a:lnTo>
                    <a:pt x="926" y="2147"/>
                  </a:lnTo>
                  <a:lnTo>
                    <a:pt x="716" y="1811"/>
                  </a:lnTo>
                  <a:lnTo>
                    <a:pt x="547" y="1453"/>
                  </a:lnTo>
                  <a:lnTo>
                    <a:pt x="400" y="1074"/>
                  </a:lnTo>
                  <a:lnTo>
                    <a:pt x="358" y="1011"/>
                  </a:lnTo>
                  <a:lnTo>
                    <a:pt x="295" y="969"/>
                  </a:lnTo>
                  <a:lnTo>
                    <a:pt x="232" y="927"/>
                  </a:lnTo>
                  <a:lnTo>
                    <a:pt x="169" y="927"/>
                  </a:lnTo>
                  <a:lnTo>
                    <a:pt x="105" y="948"/>
                  </a:lnTo>
                  <a:lnTo>
                    <a:pt x="42" y="990"/>
                  </a:lnTo>
                  <a:lnTo>
                    <a:pt x="0" y="1053"/>
                  </a:lnTo>
                  <a:lnTo>
                    <a:pt x="0" y="1137"/>
                  </a:lnTo>
                  <a:lnTo>
                    <a:pt x="21" y="1390"/>
                  </a:lnTo>
                  <a:lnTo>
                    <a:pt x="63" y="1621"/>
                  </a:lnTo>
                  <a:lnTo>
                    <a:pt x="127" y="1874"/>
                  </a:lnTo>
                  <a:lnTo>
                    <a:pt x="190" y="2105"/>
                  </a:lnTo>
                  <a:lnTo>
                    <a:pt x="295" y="2358"/>
                  </a:lnTo>
                  <a:lnTo>
                    <a:pt x="400" y="2589"/>
                  </a:lnTo>
                  <a:lnTo>
                    <a:pt x="526" y="2821"/>
                  </a:lnTo>
                  <a:lnTo>
                    <a:pt x="653" y="3031"/>
                  </a:lnTo>
                  <a:lnTo>
                    <a:pt x="821" y="3263"/>
                  </a:lnTo>
                  <a:lnTo>
                    <a:pt x="968" y="3473"/>
                  </a:lnTo>
                  <a:lnTo>
                    <a:pt x="1326" y="3873"/>
                  </a:lnTo>
                  <a:lnTo>
                    <a:pt x="1726" y="4273"/>
                  </a:lnTo>
                  <a:lnTo>
                    <a:pt x="2168" y="4609"/>
                  </a:lnTo>
                  <a:lnTo>
                    <a:pt x="2631" y="4925"/>
                  </a:lnTo>
                  <a:lnTo>
                    <a:pt x="3094" y="5220"/>
                  </a:lnTo>
                  <a:lnTo>
                    <a:pt x="3599" y="5451"/>
                  </a:lnTo>
                  <a:lnTo>
                    <a:pt x="4104" y="5661"/>
                  </a:lnTo>
                  <a:lnTo>
                    <a:pt x="4609" y="5809"/>
                  </a:lnTo>
                  <a:lnTo>
                    <a:pt x="4882" y="5851"/>
                  </a:lnTo>
                  <a:lnTo>
                    <a:pt x="5135" y="5914"/>
                  </a:lnTo>
                  <a:lnTo>
                    <a:pt x="5387" y="5935"/>
                  </a:lnTo>
                  <a:lnTo>
                    <a:pt x="5640" y="5956"/>
                  </a:lnTo>
                  <a:lnTo>
                    <a:pt x="5871" y="5956"/>
                  </a:lnTo>
                  <a:lnTo>
                    <a:pt x="6124" y="5935"/>
                  </a:lnTo>
                  <a:lnTo>
                    <a:pt x="6376" y="5893"/>
                  </a:lnTo>
                  <a:lnTo>
                    <a:pt x="6650" y="5851"/>
                  </a:lnTo>
                  <a:lnTo>
                    <a:pt x="6945" y="5767"/>
                  </a:lnTo>
                  <a:lnTo>
                    <a:pt x="7239" y="5661"/>
                  </a:lnTo>
                  <a:lnTo>
                    <a:pt x="7534" y="5556"/>
                  </a:lnTo>
                  <a:lnTo>
                    <a:pt x="7849" y="5409"/>
                  </a:lnTo>
                  <a:lnTo>
                    <a:pt x="8144" y="5262"/>
                  </a:lnTo>
                  <a:lnTo>
                    <a:pt x="8460" y="5072"/>
                  </a:lnTo>
                  <a:lnTo>
                    <a:pt x="8733" y="4883"/>
                  </a:lnTo>
                  <a:lnTo>
                    <a:pt x="9007" y="4693"/>
                  </a:lnTo>
                  <a:lnTo>
                    <a:pt x="9259" y="4462"/>
                  </a:lnTo>
                  <a:lnTo>
                    <a:pt x="9491" y="4231"/>
                  </a:lnTo>
                  <a:lnTo>
                    <a:pt x="9701" y="3999"/>
                  </a:lnTo>
                  <a:lnTo>
                    <a:pt x="9870" y="3726"/>
                  </a:lnTo>
                  <a:lnTo>
                    <a:pt x="9996" y="3473"/>
                  </a:lnTo>
                  <a:lnTo>
                    <a:pt x="10101" y="3199"/>
                  </a:lnTo>
                  <a:lnTo>
                    <a:pt x="10354" y="3389"/>
                  </a:lnTo>
                  <a:lnTo>
                    <a:pt x="10627" y="3578"/>
                  </a:lnTo>
                  <a:lnTo>
                    <a:pt x="10922" y="3747"/>
                  </a:lnTo>
                  <a:lnTo>
                    <a:pt x="11216" y="3894"/>
                  </a:lnTo>
                  <a:lnTo>
                    <a:pt x="11490" y="3999"/>
                  </a:lnTo>
                  <a:lnTo>
                    <a:pt x="11764" y="4104"/>
                  </a:lnTo>
                  <a:lnTo>
                    <a:pt x="11995" y="4167"/>
                  </a:lnTo>
                  <a:lnTo>
                    <a:pt x="12205" y="4210"/>
                  </a:lnTo>
                  <a:lnTo>
                    <a:pt x="12626" y="4231"/>
                  </a:lnTo>
                  <a:lnTo>
                    <a:pt x="13047" y="4210"/>
                  </a:lnTo>
                  <a:lnTo>
                    <a:pt x="13489" y="4146"/>
                  </a:lnTo>
                  <a:lnTo>
                    <a:pt x="13910" y="4041"/>
                  </a:lnTo>
                  <a:lnTo>
                    <a:pt x="14331" y="3915"/>
                  </a:lnTo>
                  <a:lnTo>
                    <a:pt x="14731" y="3726"/>
                  </a:lnTo>
                  <a:lnTo>
                    <a:pt x="15130" y="3515"/>
                  </a:lnTo>
                  <a:lnTo>
                    <a:pt x="15467" y="3263"/>
                  </a:lnTo>
                  <a:lnTo>
                    <a:pt x="15783" y="2989"/>
                  </a:lnTo>
                  <a:lnTo>
                    <a:pt x="15930" y="2842"/>
                  </a:lnTo>
                  <a:lnTo>
                    <a:pt x="16056" y="2673"/>
                  </a:lnTo>
                  <a:lnTo>
                    <a:pt x="16183" y="2505"/>
                  </a:lnTo>
                  <a:lnTo>
                    <a:pt x="16288" y="2337"/>
                  </a:lnTo>
                  <a:lnTo>
                    <a:pt x="16372" y="2147"/>
                  </a:lnTo>
                  <a:lnTo>
                    <a:pt x="16456" y="1958"/>
                  </a:lnTo>
                  <a:lnTo>
                    <a:pt x="16519" y="1768"/>
                  </a:lnTo>
                  <a:lnTo>
                    <a:pt x="16561" y="1579"/>
                  </a:lnTo>
                  <a:lnTo>
                    <a:pt x="16582" y="1369"/>
                  </a:lnTo>
                  <a:lnTo>
                    <a:pt x="16582" y="1158"/>
                  </a:lnTo>
                  <a:lnTo>
                    <a:pt x="16582" y="927"/>
                  </a:lnTo>
                  <a:lnTo>
                    <a:pt x="16561" y="716"/>
                  </a:lnTo>
                  <a:lnTo>
                    <a:pt x="16498" y="485"/>
                  </a:lnTo>
                  <a:lnTo>
                    <a:pt x="16435" y="253"/>
                  </a:lnTo>
                  <a:lnTo>
                    <a:pt x="16393" y="190"/>
                  </a:lnTo>
                  <a:lnTo>
                    <a:pt x="16372" y="127"/>
                  </a:lnTo>
                  <a:lnTo>
                    <a:pt x="16267" y="43"/>
                  </a:lnTo>
                  <a:lnTo>
                    <a:pt x="1616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" name="Google Shape;6991;p32"/>
            <p:cNvSpPr/>
            <p:nvPr/>
          </p:nvSpPr>
          <p:spPr>
            <a:xfrm>
              <a:off x="2716678" y="-1345061"/>
              <a:ext cx="450855" cy="487030"/>
            </a:xfrm>
            <a:custGeom>
              <a:avLst/>
              <a:gdLst/>
              <a:ahLst/>
              <a:cxnLst/>
              <a:rect l="l" t="t" r="r" b="b"/>
              <a:pathLst>
                <a:path w="13111" h="14163" extrusionOk="0">
                  <a:moveTo>
                    <a:pt x="8944" y="1"/>
                  </a:moveTo>
                  <a:lnTo>
                    <a:pt x="8565" y="22"/>
                  </a:lnTo>
                  <a:lnTo>
                    <a:pt x="8186" y="64"/>
                  </a:lnTo>
                  <a:lnTo>
                    <a:pt x="7807" y="148"/>
                  </a:lnTo>
                  <a:lnTo>
                    <a:pt x="7408" y="232"/>
                  </a:lnTo>
                  <a:lnTo>
                    <a:pt x="7008" y="337"/>
                  </a:lnTo>
                  <a:lnTo>
                    <a:pt x="6629" y="485"/>
                  </a:lnTo>
                  <a:lnTo>
                    <a:pt x="6229" y="632"/>
                  </a:lnTo>
                  <a:lnTo>
                    <a:pt x="5850" y="779"/>
                  </a:lnTo>
                  <a:lnTo>
                    <a:pt x="5472" y="969"/>
                  </a:lnTo>
                  <a:lnTo>
                    <a:pt x="5093" y="1158"/>
                  </a:lnTo>
                  <a:lnTo>
                    <a:pt x="4735" y="1347"/>
                  </a:lnTo>
                  <a:lnTo>
                    <a:pt x="4377" y="1558"/>
                  </a:lnTo>
                  <a:lnTo>
                    <a:pt x="4041" y="1768"/>
                  </a:lnTo>
                  <a:lnTo>
                    <a:pt x="3725" y="2000"/>
                  </a:lnTo>
                  <a:lnTo>
                    <a:pt x="3409" y="2231"/>
                  </a:lnTo>
                  <a:lnTo>
                    <a:pt x="3115" y="2463"/>
                  </a:lnTo>
                  <a:lnTo>
                    <a:pt x="2841" y="2694"/>
                  </a:lnTo>
                  <a:lnTo>
                    <a:pt x="2589" y="2926"/>
                  </a:lnTo>
                  <a:lnTo>
                    <a:pt x="2336" y="3178"/>
                  </a:lnTo>
                  <a:lnTo>
                    <a:pt x="2105" y="3431"/>
                  </a:lnTo>
                  <a:lnTo>
                    <a:pt x="1894" y="3704"/>
                  </a:lnTo>
                  <a:lnTo>
                    <a:pt x="1684" y="3999"/>
                  </a:lnTo>
                  <a:lnTo>
                    <a:pt x="1473" y="4315"/>
                  </a:lnTo>
                  <a:lnTo>
                    <a:pt x="1284" y="4651"/>
                  </a:lnTo>
                  <a:lnTo>
                    <a:pt x="1095" y="4988"/>
                  </a:lnTo>
                  <a:lnTo>
                    <a:pt x="905" y="5325"/>
                  </a:lnTo>
                  <a:lnTo>
                    <a:pt x="758" y="5682"/>
                  </a:lnTo>
                  <a:lnTo>
                    <a:pt x="611" y="6061"/>
                  </a:lnTo>
                  <a:lnTo>
                    <a:pt x="463" y="6419"/>
                  </a:lnTo>
                  <a:lnTo>
                    <a:pt x="358" y="6798"/>
                  </a:lnTo>
                  <a:lnTo>
                    <a:pt x="253" y="7177"/>
                  </a:lnTo>
                  <a:lnTo>
                    <a:pt x="169" y="7576"/>
                  </a:lnTo>
                  <a:lnTo>
                    <a:pt x="105" y="7955"/>
                  </a:lnTo>
                  <a:lnTo>
                    <a:pt x="42" y="8355"/>
                  </a:lnTo>
                  <a:lnTo>
                    <a:pt x="21" y="8734"/>
                  </a:lnTo>
                  <a:lnTo>
                    <a:pt x="0" y="9113"/>
                  </a:lnTo>
                  <a:lnTo>
                    <a:pt x="21" y="9491"/>
                  </a:lnTo>
                  <a:lnTo>
                    <a:pt x="63" y="9870"/>
                  </a:lnTo>
                  <a:lnTo>
                    <a:pt x="105" y="10249"/>
                  </a:lnTo>
                  <a:lnTo>
                    <a:pt x="190" y="10607"/>
                  </a:lnTo>
                  <a:lnTo>
                    <a:pt x="295" y="10943"/>
                  </a:lnTo>
                  <a:lnTo>
                    <a:pt x="421" y="11301"/>
                  </a:lnTo>
                  <a:lnTo>
                    <a:pt x="568" y="11617"/>
                  </a:lnTo>
                  <a:lnTo>
                    <a:pt x="758" y="11932"/>
                  </a:lnTo>
                  <a:lnTo>
                    <a:pt x="968" y="12227"/>
                  </a:lnTo>
                  <a:lnTo>
                    <a:pt x="1200" y="12522"/>
                  </a:lnTo>
                  <a:lnTo>
                    <a:pt x="1473" y="12795"/>
                  </a:lnTo>
                  <a:lnTo>
                    <a:pt x="1768" y="13027"/>
                  </a:lnTo>
                  <a:lnTo>
                    <a:pt x="2105" y="13258"/>
                  </a:lnTo>
                  <a:lnTo>
                    <a:pt x="2462" y="13468"/>
                  </a:lnTo>
                  <a:lnTo>
                    <a:pt x="2757" y="13616"/>
                  </a:lnTo>
                  <a:lnTo>
                    <a:pt x="3030" y="13742"/>
                  </a:lnTo>
                  <a:lnTo>
                    <a:pt x="3325" y="13847"/>
                  </a:lnTo>
                  <a:lnTo>
                    <a:pt x="3620" y="13931"/>
                  </a:lnTo>
                  <a:lnTo>
                    <a:pt x="3893" y="14016"/>
                  </a:lnTo>
                  <a:lnTo>
                    <a:pt x="4167" y="14079"/>
                  </a:lnTo>
                  <a:lnTo>
                    <a:pt x="4461" y="14121"/>
                  </a:lnTo>
                  <a:lnTo>
                    <a:pt x="4735" y="14142"/>
                  </a:lnTo>
                  <a:lnTo>
                    <a:pt x="5009" y="14163"/>
                  </a:lnTo>
                  <a:lnTo>
                    <a:pt x="5556" y="14163"/>
                  </a:lnTo>
                  <a:lnTo>
                    <a:pt x="5829" y="14142"/>
                  </a:lnTo>
                  <a:lnTo>
                    <a:pt x="6103" y="14100"/>
                  </a:lnTo>
                  <a:lnTo>
                    <a:pt x="6355" y="14058"/>
                  </a:lnTo>
                  <a:lnTo>
                    <a:pt x="6881" y="13910"/>
                  </a:lnTo>
                  <a:lnTo>
                    <a:pt x="7386" y="13742"/>
                  </a:lnTo>
                  <a:lnTo>
                    <a:pt x="7870" y="13511"/>
                  </a:lnTo>
                  <a:lnTo>
                    <a:pt x="8354" y="13258"/>
                  </a:lnTo>
                  <a:lnTo>
                    <a:pt x="8817" y="12942"/>
                  </a:lnTo>
                  <a:lnTo>
                    <a:pt x="9259" y="12606"/>
                  </a:lnTo>
                  <a:lnTo>
                    <a:pt x="9701" y="12248"/>
                  </a:lnTo>
                  <a:lnTo>
                    <a:pt x="10101" y="11848"/>
                  </a:lnTo>
                  <a:lnTo>
                    <a:pt x="10480" y="11406"/>
                  </a:lnTo>
                  <a:lnTo>
                    <a:pt x="10859" y="10964"/>
                  </a:lnTo>
                  <a:lnTo>
                    <a:pt x="11195" y="10501"/>
                  </a:lnTo>
                  <a:lnTo>
                    <a:pt x="11511" y="9996"/>
                  </a:lnTo>
                  <a:lnTo>
                    <a:pt x="11806" y="9491"/>
                  </a:lnTo>
                  <a:lnTo>
                    <a:pt x="12079" y="8965"/>
                  </a:lnTo>
                  <a:lnTo>
                    <a:pt x="12311" y="8439"/>
                  </a:lnTo>
                  <a:lnTo>
                    <a:pt x="12521" y="7892"/>
                  </a:lnTo>
                  <a:lnTo>
                    <a:pt x="12710" y="7366"/>
                  </a:lnTo>
                  <a:lnTo>
                    <a:pt x="12858" y="6819"/>
                  </a:lnTo>
                  <a:lnTo>
                    <a:pt x="12963" y="6272"/>
                  </a:lnTo>
                  <a:lnTo>
                    <a:pt x="13047" y="5725"/>
                  </a:lnTo>
                  <a:lnTo>
                    <a:pt x="13110" y="5177"/>
                  </a:lnTo>
                  <a:lnTo>
                    <a:pt x="13110" y="4651"/>
                  </a:lnTo>
                  <a:lnTo>
                    <a:pt x="13089" y="4125"/>
                  </a:lnTo>
                  <a:lnTo>
                    <a:pt x="13047" y="3620"/>
                  </a:lnTo>
                  <a:lnTo>
                    <a:pt x="12942" y="3136"/>
                  </a:lnTo>
                  <a:lnTo>
                    <a:pt x="12879" y="3136"/>
                  </a:lnTo>
                  <a:lnTo>
                    <a:pt x="12837" y="3115"/>
                  </a:lnTo>
                  <a:lnTo>
                    <a:pt x="12795" y="3073"/>
                  </a:lnTo>
                  <a:lnTo>
                    <a:pt x="12774" y="3031"/>
                  </a:lnTo>
                  <a:lnTo>
                    <a:pt x="12647" y="2547"/>
                  </a:lnTo>
                  <a:lnTo>
                    <a:pt x="12479" y="2126"/>
                  </a:lnTo>
                  <a:lnTo>
                    <a:pt x="12311" y="1747"/>
                  </a:lnTo>
                  <a:lnTo>
                    <a:pt x="12100" y="1411"/>
                  </a:lnTo>
                  <a:lnTo>
                    <a:pt x="11848" y="1116"/>
                  </a:lnTo>
                  <a:lnTo>
                    <a:pt x="11595" y="842"/>
                  </a:lnTo>
                  <a:lnTo>
                    <a:pt x="11322" y="632"/>
                  </a:lnTo>
                  <a:lnTo>
                    <a:pt x="11027" y="443"/>
                  </a:lnTo>
                  <a:lnTo>
                    <a:pt x="10711" y="295"/>
                  </a:lnTo>
                  <a:lnTo>
                    <a:pt x="10396" y="169"/>
                  </a:lnTo>
                  <a:lnTo>
                    <a:pt x="10038" y="85"/>
                  </a:lnTo>
                  <a:lnTo>
                    <a:pt x="9701" y="22"/>
                  </a:lnTo>
                  <a:lnTo>
                    <a:pt x="9322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" name="Google Shape;6992;p32"/>
            <p:cNvSpPr/>
            <p:nvPr/>
          </p:nvSpPr>
          <p:spPr>
            <a:xfrm>
              <a:off x="3282546" y="-1342172"/>
              <a:ext cx="417567" cy="336550"/>
            </a:xfrm>
            <a:custGeom>
              <a:avLst/>
              <a:gdLst/>
              <a:ahLst/>
              <a:cxnLst/>
              <a:rect l="l" t="t" r="r" b="b"/>
              <a:pathLst>
                <a:path w="12143" h="9787" extrusionOk="0">
                  <a:moveTo>
                    <a:pt x="1431" y="1"/>
                  </a:moveTo>
                  <a:lnTo>
                    <a:pt x="1242" y="22"/>
                  </a:lnTo>
                  <a:lnTo>
                    <a:pt x="1073" y="85"/>
                  </a:lnTo>
                  <a:lnTo>
                    <a:pt x="926" y="148"/>
                  </a:lnTo>
                  <a:lnTo>
                    <a:pt x="779" y="253"/>
                  </a:lnTo>
                  <a:lnTo>
                    <a:pt x="652" y="380"/>
                  </a:lnTo>
                  <a:lnTo>
                    <a:pt x="526" y="506"/>
                  </a:lnTo>
                  <a:lnTo>
                    <a:pt x="400" y="674"/>
                  </a:lnTo>
                  <a:lnTo>
                    <a:pt x="316" y="864"/>
                  </a:lnTo>
                  <a:lnTo>
                    <a:pt x="211" y="1074"/>
                  </a:lnTo>
                  <a:lnTo>
                    <a:pt x="126" y="1306"/>
                  </a:lnTo>
                  <a:lnTo>
                    <a:pt x="63" y="1579"/>
                  </a:lnTo>
                  <a:lnTo>
                    <a:pt x="0" y="1853"/>
                  </a:lnTo>
                  <a:lnTo>
                    <a:pt x="21" y="2210"/>
                  </a:lnTo>
                  <a:lnTo>
                    <a:pt x="84" y="2568"/>
                  </a:lnTo>
                  <a:lnTo>
                    <a:pt x="168" y="2926"/>
                  </a:lnTo>
                  <a:lnTo>
                    <a:pt x="274" y="3284"/>
                  </a:lnTo>
                  <a:lnTo>
                    <a:pt x="463" y="3810"/>
                  </a:lnTo>
                  <a:lnTo>
                    <a:pt x="695" y="4336"/>
                  </a:lnTo>
                  <a:lnTo>
                    <a:pt x="926" y="4841"/>
                  </a:lnTo>
                  <a:lnTo>
                    <a:pt x="1073" y="5093"/>
                  </a:lnTo>
                  <a:lnTo>
                    <a:pt x="1221" y="5325"/>
                  </a:lnTo>
                  <a:lnTo>
                    <a:pt x="1557" y="5809"/>
                  </a:lnTo>
                  <a:lnTo>
                    <a:pt x="1894" y="6272"/>
                  </a:lnTo>
                  <a:lnTo>
                    <a:pt x="2273" y="6714"/>
                  </a:lnTo>
                  <a:lnTo>
                    <a:pt x="2652" y="7135"/>
                  </a:lnTo>
                  <a:lnTo>
                    <a:pt x="3072" y="7555"/>
                  </a:lnTo>
                  <a:lnTo>
                    <a:pt x="3493" y="7955"/>
                  </a:lnTo>
                  <a:lnTo>
                    <a:pt x="3935" y="8313"/>
                  </a:lnTo>
                  <a:lnTo>
                    <a:pt x="4419" y="8629"/>
                  </a:lnTo>
                  <a:lnTo>
                    <a:pt x="4798" y="8860"/>
                  </a:lnTo>
                  <a:lnTo>
                    <a:pt x="5261" y="9071"/>
                  </a:lnTo>
                  <a:lnTo>
                    <a:pt x="5745" y="9260"/>
                  </a:lnTo>
                  <a:lnTo>
                    <a:pt x="6292" y="9428"/>
                  </a:lnTo>
                  <a:lnTo>
                    <a:pt x="6839" y="9576"/>
                  </a:lnTo>
                  <a:lnTo>
                    <a:pt x="7428" y="9681"/>
                  </a:lnTo>
                  <a:lnTo>
                    <a:pt x="8018" y="9765"/>
                  </a:lnTo>
                  <a:lnTo>
                    <a:pt x="8586" y="9786"/>
                  </a:lnTo>
                  <a:lnTo>
                    <a:pt x="8880" y="9786"/>
                  </a:lnTo>
                  <a:lnTo>
                    <a:pt x="9175" y="9765"/>
                  </a:lnTo>
                  <a:lnTo>
                    <a:pt x="9449" y="9723"/>
                  </a:lnTo>
                  <a:lnTo>
                    <a:pt x="9722" y="9681"/>
                  </a:lnTo>
                  <a:lnTo>
                    <a:pt x="9996" y="9618"/>
                  </a:lnTo>
                  <a:lnTo>
                    <a:pt x="10269" y="9534"/>
                  </a:lnTo>
                  <a:lnTo>
                    <a:pt x="10501" y="9449"/>
                  </a:lnTo>
                  <a:lnTo>
                    <a:pt x="10753" y="9323"/>
                  </a:lnTo>
                  <a:lnTo>
                    <a:pt x="10985" y="9197"/>
                  </a:lnTo>
                  <a:lnTo>
                    <a:pt x="11195" y="9050"/>
                  </a:lnTo>
                  <a:lnTo>
                    <a:pt x="11406" y="8881"/>
                  </a:lnTo>
                  <a:lnTo>
                    <a:pt x="11574" y="8692"/>
                  </a:lnTo>
                  <a:lnTo>
                    <a:pt x="11742" y="8502"/>
                  </a:lnTo>
                  <a:lnTo>
                    <a:pt x="11911" y="8271"/>
                  </a:lnTo>
                  <a:lnTo>
                    <a:pt x="12037" y="8018"/>
                  </a:lnTo>
                  <a:lnTo>
                    <a:pt x="12142" y="7745"/>
                  </a:lnTo>
                  <a:lnTo>
                    <a:pt x="11700" y="7282"/>
                  </a:lnTo>
                  <a:lnTo>
                    <a:pt x="11237" y="6840"/>
                  </a:lnTo>
                  <a:lnTo>
                    <a:pt x="10774" y="6398"/>
                  </a:lnTo>
                  <a:lnTo>
                    <a:pt x="10311" y="5977"/>
                  </a:lnTo>
                  <a:lnTo>
                    <a:pt x="9322" y="5135"/>
                  </a:lnTo>
                  <a:lnTo>
                    <a:pt x="8333" y="4336"/>
                  </a:lnTo>
                  <a:lnTo>
                    <a:pt x="8270" y="4315"/>
                  </a:lnTo>
                  <a:lnTo>
                    <a:pt x="8207" y="4273"/>
                  </a:lnTo>
                  <a:lnTo>
                    <a:pt x="8123" y="4167"/>
                  </a:lnTo>
                  <a:lnTo>
                    <a:pt x="7407" y="3641"/>
                  </a:lnTo>
                  <a:lnTo>
                    <a:pt x="6692" y="3115"/>
                  </a:lnTo>
                  <a:lnTo>
                    <a:pt x="5240" y="2084"/>
                  </a:lnTo>
                  <a:lnTo>
                    <a:pt x="3746" y="1095"/>
                  </a:lnTo>
                  <a:lnTo>
                    <a:pt x="2252" y="106"/>
                  </a:lnTo>
                  <a:lnTo>
                    <a:pt x="2020" y="43"/>
                  </a:lnTo>
                  <a:lnTo>
                    <a:pt x="1810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3" name="Google Shape;6993;p32"/>
            <p:cNvSpPr/>
            <p:nvPr/>
          </p:nvSpPr>
          <p:spPr>
            <a:xfrm>
              <a:off x="2460497" y="-1749553"/>
              <a:ext cx="1474811" cy="1592004"/>
            </a:xfrm>
            <a:custGeom>
              <a:avLst/>
              <a:gdLst/>
              <a:ahLst/>
              <a:cxnLst/>
              <a:rect l="l" t="t" r="r" b="b"/>
              <a:pathLst>
                <a:path w="42888" h="46296" extrusionOk="0">
                  <a:moveTo>
                    <a:pt x="29441" y="10480"/>
                  </a:moveTo>
                  <a:lnTo>
                    <a:pt x="29483" y="10522"/>
                  </a:lnTo>
                  <a:lnTo>
                    <a:pt x="29546" y="10543"/>
                  </a:lnTo>
                  <a:lnTo>
                    <a:pt x="29988" y="10543"/>
                  </a:lnTo>
                  <a:lnTo>
                    <a:pt x="30198" y="10585"/>
                  </a:lnTo>
                  <a:lnTo>
                    <a:pt x="30409" y="10648"/>
                  </a:lnTo>
                  <a:lnTo>
                    <a:pt x="30598" y="10733"/>
                  </a:lnTo>
                  <a:lnTo>
                    <a:pt x="30787" y="10817"/>
                  </a:lnTo>
                  <a:lnTo>
                    <a:pt x="30977" y="10943"/>
                  </a:lnTo>
                  <a:lnTo>
                    <a:pt x="31145" y="11069"/>
                  </a:lnTo>
                  <a:lnTo>
                    <a:pt x="31313" y="11196"/>
                  </a:lnTo>
                  <a:lnTo>
                    <a:pt x="31482" y="11343"/>
                  </a:lnTo>
                  <a:lnTo>
                    <a:pt x="31797" y="11659"/>
                  </a:lnTo>
                  <a:lnTo>
                    <a:pt x="32071" y="11995"/>
                  </a:lnTo>
                  <a:lnTo>
                    <a:pt x="32323" y="12353"/>
                  </a:lnTo>
                  <a:lnTo>
                    <a:pt x="32450" y="12542"/>
                  </a:lnTo>
                  <a:lnTo>
                    <a:pt x="32534" y="12753"/>
                  </a:lnTo>
                  <a:lnTo>
                    <a:pt x="32618" y="12942"/>
                  </a:lnTo>
                  <a:lnTo>
                    <a:pt x="32681" y="13132"/>
                  </a:lnTo>
                  <a:lnTo>
                    <a:pt x="32723" y="13321"/>
                  </a:lnTo>
                  <a:lnTo>
                    <a:pt x="32723" y="13510"/>
                  </a:lnTo>
                  <a:lnTo>
                    <a:pt x="32744" y="13700"/>
                  </a:lnTo>
                  <a:lnTo>
                    <a:pt x="32723" y="13868"/>
                  </a:lnTo>
                  <a:lnTo>
                    <a:pt x="32702" y="14057"/>
                  </a:lnTo>
                  <a:lnTo>
                    <a:pt x="32660" y="14247"/>
                  </a:lnTo>
                  <a:lnTo>
                    <a:pt x="32534" y="14605"/>
                  </a:lnTo>
                  <a:lnTo>
                    <a:pt x="32387" y="14962"/>
                  </a:lnTo>
                  <a:lnTo>
                    <a:pt x="32197" y="15341"/>
                  </a:lnTo>
                  <a:lnTo>
                    <a:pt x="31482" y="14773"/>
                  </a:lnTo>
                  <a:lnTo>
                    <a:pt x="30724" y="14226"/>
                  </a:lnTo>
                  <a:lnTo>
                    <a:pt x="29988" y="13700"/>
                  </a:lnTo>
                  <a:lnTo>
                    <a:pt x="29230" y="13174"/>
                  </a:lnTo>
                  <a:lnTo>
                    <a:pt x="29104" y="12858"/>
                  </a:lnTo>
                  <a:lnTo>
                    <a:pt x="29020" y="12542"/>
                  </a:lnTo>
                  <a:lnTo>
                    <a:pt x="28957" y="12227"/>
                  </a:lnTo>
                  <a:lnTo>
                    <a:pt x="28936" y="11911"/>
                  </a:lnTo>
                  <a:lnTo>
                    <a:pt x="28936" y="11595"/>
                  </a:lnTo>
                  <a:lnTo>
                    <a:pt x="28978" y="11301"/>
                  </a:lnTo>
                  <a:lnTo>
                    <a:pt x="29062" y="10985"/>
                  </a:lnTo>
                  <a:lnTo>
                    <a:pt x="29188" y="10669"/>
                  </a:lnTo>
                  <a:lnTo>
                    <a:pt x="29314" y="10585"/>
                  </a:lnTo>
                  <a:lnTo>
                    <a:pt x="29441" y="10480"/>
                  </a:lnTo>
                  <a:close/>
                  <a:moveTo>
                    <a:pt x="7787" y="10375"/>
                  </a:moveTo>
                  <a:lnTo>
                    <a:pt x="8018" y="10564"/>
                  </a:lnTo>
                  <a:lnTo>
                    <a:pt x="8229" y="10775"/>
                  </a:lnTo>
                  <a:lnTo>
                    <a:pt x="8608" y="11196"/>
                  </a:lnTo>
                  <a:lnTo>
                    <a:pt x="8965" y="11637"/>
                  </a:lnTo>
                  <a:lnTo>
                    <a:pt x="9344" y="12100"/>
                  </a:lnTo>
                  <a:lnTo>
                    <a:pt x="8418" y="13068"/>
                  </a:lnTo>
                  <a:lnTo>
                    <a:pt x="7492" y="14036"/>
                  </a:lnTo>
                  <a:lnTo>
                    <a:pt x="6609" y="15046"/>
                  </a:lnTo>
                  <a:lnTo>
                    <a:pt x="5767" y="16078"/>
                  </a:lnTo>
                  <a:lnTo>
                    <a:pt x="5746" y="15720"/>
                  </a:lnTo>
                  <a:lnTo>
                    <a:pt x="5704" y="15362"/>
                  </a:lnTo>
                  <a:lnTo>
                    <a:pt x="5598" y="14647"/>
                  </a:lnTo>
                  <a:lnTo>
                    <a:pt x="5556" y="14268"/>
                  </a:lnTo>
                  <a:lnTo>
                    <a:pt x="5556" y="13910"/>
                  </a:lnTo>
                  <a:lnTo>
                    <a:pt x="5577" y="13721"/>
                  </a:lnTo>
                  <a:lnTo>
                    <a:pt x="5598" y="13531"/>
                  </a:lnTo>
                  <a:lnTo>
                    <a:pt x="5641" y="13342"/>
                  </a:lnTo>
                  <a:lnTo>
                    <a:pt x="5704" y="13153"/>
                  </a:lnTo>
                  <a:lnTo>
                    <a:pt x="5872" y="12690"/>
                  </a:lnTo>
                  <a:lnTo>
                    <a:pt x="6061" y="12269"/>
                  </a:lnTo>
                  <a:lnTo>
                    <a:pt x="6251" y="11890"/>
                  </a:lnTo>
                  <a:lnTo>
                    <a:pt x="6482" y="11532"/>
                  </a:lnTo>
                  <a:lnTo>
                    <a:pt x="6735" y="11196"/>
                  </a:lnTo>
                  <a:lnTo>
                    <a:pt x="6882" y="11048"/>
                  </a:lnTo>
                  <a:lnTo>
                    <a:pt x="7029" y="10901"/>
                  </a:lnTo>
                  <a:lnTo>
                    <a:pt x="7198" y="10754"/>
                  </a:lnTo>
                  <a:lnTo>
                    <a:pt x="7387" y="10627"/>
                  </a:lnTo>
                  <a:lnTo>
                    <a:pt x="7577" y="10480"/>
                  </a:lnTo>
                  <a:lnTo>
                    <a:pt x="7787" y="10375"/>
                  </a:lnTo>
                  <a:close/>
                  <a:moveTo>
                    <a:pt x="5725" y="6650"/>
                  </a:moveTo>
                  <a:lnTo>
                    <a:pt x="5998" y="6671"/>
                  </a:lnTo>
                  <a:lnTo>
                    <a:pt x="6272" y="6692"/>
                  </a:lnTo>
                  <a:lnTo>
                    <a:pt x="6545" y="6755"/>
                  </a:lnTo>
                  <a:lnTo>
                    <a:pt x="6840" y="6819"/>
                  </a:lnTo>
                  <a:lnTo>
                    <a:pt x="7093" y="6903"/>
                  </a:lnTo>
                  <a:lnTo>
                    <a:pt x="7366" y="7008"/>
                  </a:lnTo>
                  <a:lnTo>
                    <a:pt x="7640" y="7113"/>
                  </a:lnTo>
                  <a:lnTo>
                    <a:pt x="7892" y="7239"/>
                  </a:lnTo>
                  <a:lnTo>
                    <a:pt x="8145" y="7387"/>
                  </a:lnTo>
                  <a:lnTo>
                    <a:pt x="8376" y="7555"/>
                  </a:lnTo>
                  <a:lnTo>
                    <a:pt x="8608" y="7723"/>
                  </a:lnTo>
                  <a:lnTo>
                    <a:pt x="8818" y="7892"/>
                  </a:lnTo>
                  <a:lnTo>
                    <a:pt x="9028" y="8102"/>
                  </a:lnTo>
                  <a:lnTo>
                    <a:pt x="9239" y="8292"/>
                  </a:lnTo>
                  <a:lnTo>
                    <a:pt x="9407" y="8523"/>
                  </a:lnTo>
                  <a:lnTo>
                    <a:pt x="9597" y="8755"/>
                  </a:lnTo>
                  <a:lnTo>
                    <a:pt x="9744" y="8986"/>
                  </a:lnTo>
                  <a:lnTo>
                    <a:pt x="9891" y="9217"/>
                  </a:lnTo>
                  <a:lnTo>
                    <a:pt x="9996" y="9470"/>
                  </a:lnTo>
                  <a:lnTo>
                    <a:pt x="10102" y="9744"/>
                  </a:lnTo>
                  <a:lnTo>
                    <a:pt x="10186" y="9996"/>
                  </a:lnTo>
                  <a:lnTo>
                    <a:pt x="10270" y="10270"/>
                  </a:lnTo>
                  <a:lnTo>
                    <a:pt x="10312" y="10564"/>
                  </a:lnTo>
                  <a:lnTo>
                    <a:pt x="10333" y="10838"/>
                  </a:lnTo>
                  <a:lnTo>
                    <a:pt x="10333" y="11132"/>
                  </a:lnTo>
                  <a:lnTo>
                    <a:pt x="9702" y="11743"/>
                  </a:lnTo>
                  <a:lnTo>
                    <a:pt x="9681" y="11532"/>
                  </a:lnTo>
                  <a:lnTo>
                    <a:pt x="9618" y="11322"/>
                  </a:lnTo>
                  <a:lnTo>
                    <a:pt x="9555" y="11111"/>
                  </a:lnTo>
                  <a:lnTo>
                    <a:pt x="9428" y="10922"/>
                  </a:lnTo>
                  <a:lnTo>
                    <a:pt x="9302" y="10712"/>
                  </a:lnTo>
                  <a:lnTo>
                    <a:pt x="9155" y="10522"/>
                  </a:lnTo>
                  <a:lnTo>
                    <a:pt x="8965" y="10333"/>
                  </a:lnTo>
                  <a:lnTo>
                    <a:pt x="8797" y="10143"/>
                  </a:lnTo>
                  <a:lnTo>
                    <a:pt x="8397" y="9807"/>
                  </a:lnTo>
                  <a:lnTo>
                    <a:pt x="7997" y="9491"/>
                  </a:lnTo>
                  <a:lnTo>
                    <a:pt x="7619" y="9239"/>
                  </a:lnTo>
                  <a:lnTo>
                    <a:pt x="7282" y="9049"/>
                  </a:lnTo>
                  <a:lnTo>
                    <a:pt x="6987" y="8923"/>
                  </a:lnTo>
                  <a:lnTo>
                    <a:pt x="6672" y="8818"/>
                  </a:lnTo>
                  <a:lnTo>
                    <a:pt x="6377" y="8755"/>
                  </a:lnTo>
                  <a:lnTo>
                    <a:pt x="6061" y="8733"/>
                  </a:lnTo>
                  <a:lnTo>
                    <a:pt x="5746" y="8733"/>
                  </a:lnTo>
                  <a:lnTo>
                    <a:pt x="5451" y="8755"/>
                  </a:lnTo>
                  <a:lnTo>
                    <a:pt x="5157" y="8818"/>
                  </a:lnTo>
                  <a:lnTo>
                    <a:pt x="4862" y="8902"/>
                  </a:lnTo>
                  <a:lnTo>
                    <a:pt x="4567" y="9028"/>
                  </a:lnTo>
                  <a:lnTo>
                    <a:pt x="4294" y="9154"/>
                  </a:lnTo>
                  <a:lnTo>
                    <a:pt x="4041" y="9323"/>
                  </a:lnTo>
                  <a:lnTo>
                    <a:pt x="3789" y="9512"/>
                  </a:lnTo>
                  <a:lnTo>
                    <a:pt x="3536" y="9701"/>
                  </a:lnTo>
                  <a:lnTo>
                    <a:pt x="3326" y="9933"/>
                  </a:lnTo>
                  <a:lnTo>
                    <a:pt x="3115" y="10164"/>
                  </a:lnTo>
                  <a:lnTo>
                    <a:pt x="2947" y="10417"/>
                  </a:lnTo>
                  <a:lnTo>
                    <a:pt x="2905" y="10480"/>
                  </a:lnTo>
                  <a:lnTo>
                    <a:pt x="2926" y="10543"/>
                  </a:lnTo>
                  <a:lnTo>
                    <a:pt x="2947" y="10606"/>
                  </a:lnTo>
                  <a:lnTo>
                    <a:pt x="2989" y="10648"/>
                  </a:lnTo>
                  <a:lnTo>
                    <a:pt x="3031" y="10669"/>
                  </a:lnTo>
                  <a:lnTo>
                    <a:pt x="3157" y="10669"/>
                  </a:lnTo>
                  <a:lnTo>
                    <a:pt x="3221" y="10627"/>
                  </a:lnTo>
                  <a:lnTo>
                    <a:pt x="3473" y="10417"/>
                  </a:lnTo>
                  <a:lnTo>
                    <a:pt x="3768" y="10228"/>
                  </a:lnTo>
                  <a:lnTo>
                    <a:pt x="4041" y="10038"/>
                  </a:lnTo>
                  <a:lnTo>
                    <a:pt x="4336" y="9891"/>
                  </a:lnTo>
                  <a:lnTo>
                    <a:pt x="4630" y="9786"/>
                  </a:lnTo>
                  <a:lnTo>
                    <a:pt x="4925" y="9680"/>
                  </a:lnTo>
                  <a:lnTo>
                    <a:pt x="5241" y="9617"/>
                  </a:lnTo>
                  <a:lnTo>
                    <a:pt x="5535" y="9596"/>
                  </a:lnTo>
                  <a:lnTo>
                    <a:pt x="5535" y="9596"/>
                  </a:lnTo>
                  <a:lnTo>
                    <a:pt x="5199" y="9765"/>
                  </a:lnTo>
                  <a:lnTo>
                    <a:pt x="4883" y="9954"/>
                  </a:lnTo>
                  <a:lnTo>
                    <a:pt x="4630" y="10164"/>
                  </a:lnTo>
                  <a:lnTo>
                    <a:pt x="4399" y="10333"/>
                  </a:lnTo>
                  <a:lnTo>
                    <a:pt x="4210" y="10501"/>
                  </a:lnTo>
                  <a:lnTo>
                    <a:pt x="4020" y="10691"/>
                  </a:lnTo>
                  <a:lnTo>
                    <a:pt x="3852" y="10922"/>
                  </a:lnTo>
                  <a:lnTo>
                    <a:pt x="3705" y="11153"/>
                  </a:lnTo>
                  <a:lnTo>
                    <a:pt x="3662" y="11280"/>
                  </a:lnTo>
                  <a:lnTo>
                    <a:pt x="3620" y="11406"/>
                  </a:lnTo>
                  <a:lnTo>
                    <a:pt x="3599" y="11532"/>
                  </a:lnTo>
                  <a:lnTo>
                    <a:pt x="3599" y="11659"/>
                  </a:lnTo>
                  <a:lnTo>
                    <a:pt x="3620" y="11785"/>
                  </a:lnTo>
                  <a:lnTo>
                    <a:pt x="3662" y="11890"/>
                  </a:lnTo>
                  <a:lnTo>
                    <a:pt x="3747" y="12016"/>
                  </a:lnTo>
                  <a:lnTo>
                    <a:pt x="3852" y="12121"/>
                  </a:lnTo>
                  <a:lnTo>
                    <a:pt x="3873" y="12143"/>
                  </a:lnTo>
                  <a:lnTo>
                    <a:pt x="3915" y="12143"/>
                  </a:lnTo>
                  <a:lnTo>
                    <a:pt x="3936" y="12100"/>
                  </a:lnTo>
                  <a:lnTo>
                    <a:pt x="3915" y="12058"/>
                  </a:lnTo>
                  <a:lnTo>
                    <a:pt x="3894" y="11974"/>
                  </a:lnTo>
                  <a:lnTo>
                    <a:pt x="3873" y="11869"/>
                  </a:lnTo>
                  <a:lnTo>
                    <a:pt x="3894" y="11764"/>
                  </a:lnTo>
                  <a:lnTo>
                    <a:pt x="3936" y="11659"/>
                  </a:lnTo>
                  <a:lnTo>
                    <a:pt x="3999" y="11574"/>
                  </a:lnTo>
                  <a:lnTo>
                    <a:pt x="4062" y="11469"/>
                  </a:lnTo>
                  <a:lnTo>
                    <a:pt x="4231" y="11280"/>
                  </a:lnTo>
                  <a:lnTo>
                    <a:pt x="4441" y="11090"/>
                  </a:lnTo>
                  <a:lnTo>
                    <a:pt x="4651" y="10943"/>
                  </a:lnTo>
                  <a:lnTo>
                    <a:pt x="4988" y="10712"/>
                  </a:lnTo>
                  <a:lnTo>
                    <a:pt x="5220" y="10585"/>
                  </a:lnTo>
                  <a:lnTo>
                    <a:pt x="5451" y="10459"/>
                  </a:lnTo>
                  <a:lnTo>
                    <a:pt x="5683" y="10354"/>
                  </a:lnTo>
                  <a:lnTo>
                    <a:pt x="5935" y="10270"/>
                  </a:lnTo>
                  <a:lnTo>
                    <a:pt x="6188" y="10207"/>
                  </a:lnTo>
                  <a:lnTo>
                    <a:pt x="6440" y="10164"/>
                  </a:lnTo>
                  <a:lnTo>
                    <a:pt x="6440" y="10164"/>
                  </a:lnTo>
                  <a:lnTo>
                    <a:pt x="6251" y="10375"/>
                  </a:lnTo>
                  <a:lnTo>
                    <a:pt x="6061" y="10585"/>
                  </a:lnTo>
                  <a:lnTo>
                    <a:pt x="5893" y="10838"/>
                  </a:lnTo>
                  <a:lnTo>
                    <a:pt x="5746" y="11069"/>
                  </a:lnTo>
                  <a:lnTo>
                    <a:pt x="5598" y="11343"/>
                  </a:lnTo>
                  <a:lnTo>
                    <a:pt x="5472" y="11595"/>
                  </a:lnTo>
                  <a:lnTo>
                    <a:pt x="5283" y="12058"/>
                  </a:lnTo>
                  <a:lnTo>
                    <a:pt x="5178" y="12353"/>
                  </a:lnTo>
                  <a:lnTo>
                    <a:pt x="5093" y="12648"/>
                  </a:lnTo>
                  <a:lnTo>
                    <a:pt x="5009" y="12921"/>
                  </a:lnTo>
                  <a:lnTo>
                    <a:pt x="4967" y="13195"/>
                  </a:lnTo>
                  <a:lnTo>
                    <a:pt x="4946" y="13468"/>
                  </a:lnTo>
                  <a:lnTo>
                    <a:pt x="4925" y="13742"/>
                  </a:lnTo>
                  <a:lnTo>
                    <a:pt x="4925" y="13994"/>
                  </a:lnTo>
                  <a:lnTo>
                    <a:pt x="4946" y="14268"/>
                  </a:lnTo>
                  <a:lnTo>
                    <a:pt x="4967" y="14520"/>
                  </a:lnTo>
                  <a:lnTo>
                    <a:pt x="5009" y="14794"/>
                  </a:lnTo>
                  <a:lnTo>
                    <a:pt x="5135" y="15320"/>
                  </a:lnTo>
                  <a:lnTo>
                    <a:pt x="5304" y="15846"/>
                  </a:lnTo>
                  <a:lnTo>
                    <a:pt x="5514" y="16393"/>
                  </a:lnTo>
                  <a:lnTo>
                    <a:pt x="5157" y="16877"/>
                  </a:lnTo>
                  <a:lnTo>
                    <a:pt x="4799" y="17382"/>
                  </a:lnTo>
                  <a:lnTo>
                    <a:pt x="4357" y="17298"/>
                  </a:lnTo>
                  <a:lnTo>
                    <a:pt x="3936" y="17214"/>
                  </a:lnTo>
                  <a:lnTo>
                    <a:pt x="3873" y="17151"/>
                  </a:lnTo>
                  <a:lnTo>
                    <a:pt x="3768" y="17109"/>
                  </a:lnTo>
                  <a:lnTo>
                    <a:pt x="3494" y="17004"/>
                  </a:lnTo>
                  <a:lnTo>
                    <a:pt x="3221" y="16898"/>
                  </a:lnTo>
                  <a:lnTo>
                    <a:pt x="2989" y="16772"/>
                  </a:lnTo>
                  <a:lnTo>
                    <a:pt x="2758" y="16625"/>
                  </a:lnTo>
                  <a:lnTo>
                    <a:pt x="2547" y="16477"/>
                  </a:lnTo>
                  <a:lnTo>
                    <a:pt x="2337" y="16330"/>
                  </a:lnTo>
                  <a:lnTo>
                    <a:pt x="2168" y="16162"/>
                  </a:lnTo>
                  <a:lnTo>
                    <a:pt x="2000" y="15972"/>
                  </a:lnTo>
                  <a:lnTo>
                    <a:pt x="1853" y="15783"/>
                  </a:lnTo>
                  <a:lnTo>
                    <a:pt x="1726" y="15594"/>
                  </a:lnTo>
                  <a:lnTo>
                    <a:pt x="1600" y="15383"/>
                  </a:lnTo>
                  <a:lnTo>
                    <a:pt x="1495" y="15173"/>
                  </a:lnTo>
                  <a:lnTo>
                    <a:pt x="1390" y="14962"/>
                  </a:lnTo>
                  <a:lnTo>
                    <a:pt x="1327" y="14752"/>
                  </a:lnTo>
                  <a:lnTo>
                    <a:pt x="1242" y="14520"/>
                  </a:lnTo>
                  <a:lnTo>
                    <a:pt x="1200" y="14268"/>
                  </a:lnTo>
                  <a:lnTo>
                    <a:pt x="1116" y="13784"/>
                  </a:lnTo>
                  <a:lnTo>
                    <a:pt x="1074" y="13300"/>
                  </a:lnTo>
                  <a:lnTo>
                    <a:pt x="1095" y="12795"/>
                  </a:lnTo>
                  <a:lnTo>
                    <a:pt x="1137" y="12269"/>
                  </a:lnTo>
                  <a:lnTo>
                    <a:pt x="1200" y="11743"/>
                  </a:lnTo>
                  <a:lnTo>
                    <a:pt x="1306" y="11238"/>
                  </a:lnTo>
                  <a:lnTo>
                    <a:pt x="1432" y="10733"/>
                  </a:lnTo>
                  <a:lnTo>
                    <a:pt x="1579" y="10228"/>
                  </a:lnTo>
                  <a:lnTo>
                    <a:pt x="1748" y="9786"/>
                  </a:lnTo>
                  <a:lnTo>
                    <a:pt x="1937" y="9323"/>
                  </a:lnTo>
                  <a:lnTo>
                    <a:pt x="2168" y="8902"/>
                  </a:lnTo>
                  <a:lnTo>
                    <a:pt x="2421" y="8481"/>
                  </a:lnTo>
                  <a:lnTo>
                    <a:pt x="2715" y="8081"/>
                  </a:lnTo>
                  <a:lnTo>
                    <a:pt x="2884" y="7913"/>
                  </a:lnTo>
                  <a:lnTo>
                    <a:pt x="3052" y="7744"/>
                  </a:lnTo>
                  <a:lnTo>
                    <a:pt x="3221" y="7576"/>
                  </a:lnTo>
                  <a:lnTo>
                    <a:pt x="3410" y="7429"/>
                  </a:lnTo>
                  <a:lnTo>
                    <a:pt x="3599" y="7281"/>
                  </a:lnTo>
                  <a:lnTo>
                    <a:pt x="3810" y="7155"/>
                  </a:lnTo>
                  <a:lnTo>
                    <a:pt x="4062" y="7008"/>
                  </a:lnTo>
                  <a:lnTo>
                    <a:pt x="4336" y="6903"/>
                  </a:lnTo>
                  <a:lnTo>
                    <a:pt x="4609" y="6819"/>
                  </a:lnTo>
                  <a:lnTo>
                    <a:pt x="4883" y="6734"/>
                  </a:lnTo>
                  <a:lnTo>
                    <a:pt x="5157" y="6692"/>
                  </a:lnTo>
                  <a:lnTo>
                    <a:pt x="5430" y="6671"/>
                  </a:lnTo>
                  <a:lnTo>
                    <a:pt x="5725" y="6650"/>
                  </a:lnTo>
                  <a:close/>
                  <a:moveTo>
                    <a:pt x="30093" y="5914"/>
                  </a:moveTo>
                  <a:lnTo>
                    <a:pt x="30430" y="5956"/>
                  </a:lnTo>
                  <a:lnTo>
                    <a:pt x="30787" y="6019"/>
                  </a:lnTo>
                  <a:lnTo>
                    <a:pt x="31124" y="6124"/>
                  </a:lnTo>
                  <a:lnTo>
                    <a:pt x="31482" y="6250"/>
                  </a:lnTo>
                  <a:lnTo>
                    <a:pt x="31818" y="6419"/>
                  </a:lnTo>
                  <a:lnTo>
                    <a:pt x="32155" y="6587"/>
                  </a:lnTo>
                  <a:lnTo>
                    <a:pt x="32471" y="6797"/>
                  </a:lnTo>
                  <a:lnTo>
                    <a:pt x="32786" y="7008"/>
                  </a:lnTo>
                  <a:lnTo>
                    <a:pt x="33102" y="7239"/>
                  </a:lnTo>
                  <a:lnTo>
                    <a:pt x="33397" y="7471"/>
                  </a:lnTo>
                  <a:lnTo>
                    <a:pt x="33691" y="7702"/>
                  </a:lnTo>
                  <a:lnTo>
                    <a:pt x="34238" y="8207"/>
                  </a:lnTo>
                  <a:lnTo>
                    <a:pt x="34722" y="8691"/>
                  </a:lnTo>
                  <a:lnTo>
                    <a:pt x="34912" y="8923"/>
                  </a:lnTo>
                  <a:lnTo>
                    <a:pt x="35122" y="9154"/>
                  </a:lnTo>
                  <a:lnTo>
                    <a:pt x="35480" y="9659"/>
                  </a:lnTo>
                  <a:lnTo>
                    <a:pt x="35796" y="10185"/>
                  </a:lnTo>
                  <a:lnTo>
                    <a:pt x="36090" y="10754"/>
                  </a:lnTo>
                  <a:lnTo>
                    <a:pt x="36322" y="11322"/>
                  </a:lnTo>
                  <a:lnTo>
                    <a:pt x="36532" y="11911"/>
                  </a:lnTo>
                  <a:lnTo>
                    <a:pt x="36679" y="12500"/>
                  </a:lnTo>
                  <a:lnTo>
                    <a:pt x="36764" y="13110"/>
                  </a:lnTo>
                  <a:lnTo>
                    <a:pt x="36806" y="13468"/>
                  </a:lnTo>
                  <a:lnTo>
                    <a:pt x="36806" y="13784"/>
                  </a:lnTo>
                  <a:lnTo>
                    <a:pt x="36764" y="14100"/>
                  </a:lnTo>
                  <a:lnTo>
                    <a:pt x="36700" y="14415"/>
                  </a:lnTo>
                  <a:lnTo>
                    <a:pt x="36616" y="14689"/>
                  </a:lnTo>
                  <a:lnTo>
                    <a:pt x="36532" y="14962"/>
                  </a:lnTo>
                  <a:lnTo>
                    <a:pt x="36406" y="15236"/>
                  </a:lnTo>
                  <a:lnTo>
                    <a:pt x="36259" y="15488"/>
                  </a:lnTo>
                  <a:lnTo>
                    <a:pt x="35943" y="15993"/>
                  </a:lnTo>
                  <a:lnTo>
                    <a:pt x="35606" y="16498"/>
                  </a:lnTo>
                  <a:lnTo>
                    <a:pt x="35249" y="17004"/>
                  </a:lnTo>
                  <a:lnTo>
                    <a:pt x="34891" y="17551"/>
                  </a:lnTo>
                  <a:lnTo>
                    <a:pt x="34870" y="17572"/>
                  </a:lnTo>
                  <a:lnTo>
                    <a:pt x="33881" y="16688"/>
                  </a:lnTo>
                  <a:lnTo>
                    <a:pt x="32892" y="15867"/>
                  </a:lnTo>
                  <a:lnTo>
                    <a:pt x="33081" y="15699"/>
                  </a:lnTo>
                  <a:lnTo>
                    <a:pt x="33228" y="15509"/>
                  </a:lnTo>
                  <a:lnTo>
                    <a:pt x="33355" y="15299"/>
                  </a:lnTo>
                  <a:lnTo>
                    <a:pt x="33460" y="15089"/>
                  </a:lnTo>
                  <a:lnTo>
                    <a:pt x="33544" y="14836"/>
                  </a:lnTo>
                  <a:lnTo>
                    <a:pt x="33586" y="14605"/>
                  </a:lnTo>
                  <a:lnTo>
                    <a:pt x="33628" y="14331"/>
                  </a:lnTo>
                  <a:lnTo>
                    <a:pt x="33649" y="14078"/>
                  </a:lnTo>
                  <a:lnTo>
                    <a:pt x="33649" y="13826"/>
                  </a:lnTo>
                  <a:lnTo>
                    <a:pt x="33628" y="13552"/>
                  </a:lnTo>
                  <a:lnTo>
                    <a:pt x="33586" y="13300"/>
                  </a:lnTo>
                  <a:lnTo>
                    <a:pt x="33523" y="13047"/>
                  </a:lnTo>
                  <a:lnTo>
                    <a:pt x="33460" y="12795"/>
                  </a:lnTo>
                  <a:lnTo>
                    <a:pt x="33376" y="12542"/>
                  </a:lnTo>
                  <a:lnTo>
                    <a:pt x="33270" y="12332"/>
                  </a:lnTo>
                  <a:lnTo>
                    <a:pt x="33165" y="12121"/>
                  </a:lnTo>
                  <a:lnTo>
                    <a:pt x="33018" y="11869"/>
                  </a:lnTo>
                  <a:lnTo>
                    <a:pt x="32829" y="11616"/>
                  </a:lnTo>
                  <a:lnTo>
                    <a:pt x="32597" y="11364"/>
                  </a:lnTo>
                  <a:lnTo>
                    <a:pt x="32366" y="11132"/>
                  </a:lnTo>
                  <a:lnTo>
                    <a:pt x="32092" y="10901"/>
                  </a:lnTo>
                  <a:lnTo>
                    <a:pt x="31818" y="10669"/>
                  </a:lnTo>
                  <a:lnTo>
                    <a:pt x="31524" y="10480"/>
                  </a:lnTo>
                  <a:lnTo>
                    <a:pt x="31208" y="10333"/>
                  </a:lnTo>
                  <a:lnTo>
                    <a:pt x="31482" y="10417"/>
                  </a:lnTo>
                  <a:lnTo>
                    <a:pt x="31776" y="10501"/>
                  </a:lnTo>
                  <a:lnTo>
                    <a:pt x="32050" y="10627"/>
                  </a:lnTo>
                  <a:lnTo>
                    <a:pt x="32323" y="10733"/>
                  </a:lnTo>
                  <a:lnTo>
                    <a:pt x="32829" y="11027"/>
                  </a:lnTo>
                  <a:lnTo>
                    <a:pt x="33270" y="11301"/>
                  </a:lnTo>
                  <a:lnTo>
                    <a:pt x="33355" y="11343"/>
                  </a:lnTo>
                  <a:lnTo>
                    <a:pt x="33439" y="11343"/>
                  </a:lnTo>
                  <a:lnTo>
                    <a:pt x="33502" y="11322"/>
                  </a:lnTo>
                  <a:lnTo>
                    <a:pt x="33565" y="11259"/>
                  </a:lnTo>
                  <a:lnTo>
                    <a:pt x="33607" y="11175"/>
                  </a:lnTo>
                  <a:lnTo>
                    <a:pt x="33607" y="11111"/>
                  </a:lnTo>
                  <a:lnTo>
                    <a:pt x="33607" y="11006"/>
                  </a:lnTo>
                  <a:lnTo>
                    <a:pt x="33565" y="10943"/>
                  </a:lnTo>
                  <a:lnTo>
                    <a:pt x="33397" y="10754"/>
                  </a:lnTo>
                  <a:lnTo>
                    <a:pt x="33228" y="10585"/>
                  </a:lnTo>
                  <a:lnTo>
                    <a:pt x="33039" y="10438"/>
                  </a:lnTo>
                  <a:lnTo>
                    <a:pt x="32850" y="10291"/>
                  </a:lnTo>
                  <a:lnTo>
                    <a:pt x="32639" y="10143"/>
                  </a:lnTo>
                  <a:lnTo>
                    <a:pt x="32408" y="10038"/>
                  </a:lnTo>
                  <a:lnTo>
                    <a:pt x="32176" y="9933"/>
                  </a:lnTo>
                  <a:lnTo>
                    <a:pt x="31945" y="9828"/>
                  </a:lnTo>
                  <a:lnTo>
                    <a:pt x="31692" y="9765"/>
                  </a:lnTo>
                  <a:lnTo>
                    <a:pt x="31461" y="9701"/>
                  </a:lnTo>
                  <a:lnTo>
                    <a:pt x="31208" y="9659"/>
                  </a:lnTo>
                  <a:lnTo>
                    <a:pt x="30956" y="9617"/>
                  </a:lnTo>
                  <a:lnTo>
                    <a:pt x="30703" y="9617"/>
                  </a:lnTo>
                  <a:lnTo>
                    <a:pt x="30451" y="9638"/>
                  </a:lnTo>
                  <a:lnTo>
                    <a:pt x="30219" y="9659"/>
                  </a:lnTo>
                  <a:lnTo>
                    <a:pt x="29988" y="9723"/>
                  </a:lnTo>
                  <a:lnTo>
                    <a:pt x="30345" y="9470"/>
                  </a:lnTo>
                  <a:lnTo>
                    <a:pt x="30724" y="9239"/>
                  </a:lnTo>
                  <a:lnTo>
                    <a:pt x="31082" y="9007"/>
                  </a:lnTo>
                  <a:lnTo>
                    <a:pt x="31440" y="8755"/>
                  </a:lnTo>
                  <a:lnTo>
                    <a:pt x="31482" y="8712"/>
                  </a:lnTo>
                  <a:lnTo>
                    <a:pt x="31566" y="8670"/>
                  </a:lnTo>
                  <a:lnTo>
                    <a:pt x="31650" y="8607"/>
                  </a:lnTo>
                  <a:lnTo>
                    <a:pt x="31692" y="8523"/>
                  </a:lnTo>
                  <a:lnTo>
                    <a:pt x="31713" y="8418"/>
                  </a:lnTo>
                  <a:lnTo>
                    <a:pt x="31692" y="8334"/>
                  </a:lnTo>
                  <a:lnTo>
                    <a:pt x="31671" y="8249"/>
                  </a:lnTo>
                  <a:lnTo>
                    <a:pt x="31587" y="8186"/>
                  </a:lnTo>
                  <a:lnTo>
                    <a:pt x="31503" y="8165"/>
                  </a:lnTo>
                  <a:lnTo>
                    <a:pt x="31166" y="8123"/>
                  </a:lnTo>
                  <a:lnTo>
                    <a:pt x="30850" y="8123"/>
                  </a:lnTo>
                  <a:lnTo>
                    <a:pt x="30535" y="8165"/>
                  </a:lnTo>
                  <a:lnTo>
                    <a:pt x="30240" y="8249"/>
                  </a:lnTo>
                  <a:lnTo>
                    <a:pt x="29946" y="8376"/>
                  </a:lnTo>
                  <a:lnTo>
                    <a:pt x="29672" y="8544"/>
                  </a:lnTo>
                  <a:lnTo>
                    <a:pt x="29441" y="8733"/>
                  </a:lnTo>
                  <a:lnTo>
                    <a:pt x="29188" y="8944"/>
                  </a:lnTo>
                  <a:lnTo>
                    <a:pt x="28978" y="9175"/>
                  </a:lnTo>
                  <a:lnTo>
                    <a:pt x="28809" y="9428"/>
                  </a:lnTo>
                  <a:lnTo>
                    <a:pt x="28641" y="9701"/>
                  </a:lnTo>
                  <a:lnTo>
                    <a:pt x="28494" y="9996"/>
                  </a:lnTo>
                  <a:lnTo>
                    <a:pt x="28388" y="10291"/>
                  </a:lnTo>
                  <a:lnTo>
                    <a:pt x="28325" y="10606"/>
                  </a:lnTo>
                  <a:lnTo>
                    <a:pt x="28283" y="10901"/>
                  </a:lnTo>
                  <a:lnTo>
                    <a:pt x="28262" y="11217"/>
                  </a:lnTo>
                  <a:lnTo>
                    <a:pt x="28262" y="11406"/>
                  </a:lnTo>
                  <a:lnTo>
                    <a:pt x="28262" y="11595"/>
                  </a:lnTo>
                  <a:lnTo>
                    <a:pt x="28304" y="11974"/>
                  </a:lnTo>
                  <a:lnTo>
                    <a:pt x="28388" y="12332"/>
                  </a:lnTo>
                  <a:lnTo>
                    <a:pt x="28515" y="12690"/>
                  </a:lnTo>
                  <a:lnTo>
                    <a:pt x="27631" y="12100"/>
                  </a:lnTo>
                  <a:lnTo>
                    <a:pt x="26726" y="11532"/>
                  </a:lnTo>
                  <a:lnTo>
                    <a:pt x="26537" y="11069"/>
                  </a:lnTo>
                  <a:lnTo>
                    <a:pt x="26389" y="10585"/>
                  </a:lnTo>
                  <a:lnTo>
                    <a:pt x="26284" y="10101"/>
                  </a:lnTo>
                  <a:lnTo>
                    <a:pt x="26242" y="9870"/>
                  </a:lnTo>
                  <a:lnTo>
                    <a:pt x="26242" y="9638"/>
                  </a:lnTo>
                  <a:lnTo>
                    <a:pt x="26221" y="9407"/>
                  </a:lnTo>
                  <a:lnTo>
                    <a:pt x="26242" y="9175"/>
                  </a:lnTo>
                  <a:lnTo>
                    <a:pt x="26263" y="8944"/>
                  </a:lnTo>
                  <a:lnTo>
                    <a:pt x="26284" y="8712"/>
                  </a:lnTo>
                  <a:lnTo>
                    <a:pt x="26347" y="8502"/>
                  </a:lnTo>
                  <a:lnTo>
                    <a:pt x="26389" y="8271"/>
                  </a:lnTo>
                  <a:lnTo>
                    <a:pt x="26473" y="8060"/>
                  </a:lnTo>
                  <a:lnTo>
                    <a:pt x="26558" y="7871"/>
                  </a:lnTo>
                  <a:lnTo>
                    <a:pt x="26663" y="7660"/>
                  </a:lnTo>
                  <a:lnTo>
                    <a:pt x="26768" y="7471"/>
                  </a:lnTo>
                  <a:lnTo>
                    <a:pt x="26894" y="7303"/>
                  </a:lnTo>
                  <a:lnTo>
                    <a:pt x="27042" y="7113"/>
                  </a:lnTo>
                  <a:lnTo>
                    <a:pt x="27189" y="6966"/>
                  </a:lnTo>
                  <a:lnTo>
                    <a:pt x="27357" y="6797"/>
                  </a:lnTo>
                  <a:lnTo>
                    <a:pt x="27526" y="6650"/>
                  </a:lnTo>
                  <a:lnTo>
                    <a:pt x="27715" y="6524"/>
                  </a:lnTo>
                  <a:lnTo>
                    <a:pt x="27925" y="6398"/>
                  </a:lnTo>
                  <a:lnTo>
                    <a:pt x="28136" y="6292"/>
                  </a:lnTo>
                  <a:lnTo>
                    <a:pt x="28367" y="6187"/>
                  </a:lnTo>
                  <a:lnTo>
                    <a:pt x="28620" y="6103"/>
                  </a:lnTo>
                  <a:lnTo>
                    <a:pt x="28872" y="6040"/>
                  </a:lnTo>
                  <a:lnTo>
                    <a:pt x="29146" y="5977"/>
                  </a:lnTo>
                  <a:lnTo>
                    <a:pt x="29441" y="5935"/>
                  </a:lnTo>
                  <a:lnTo>
                    <a:pt x="29735" y="5914"/>
                  </a:lnTo>
                  <a:close/>
                  <a:moveTo>
                    <a:pt x="25716" y="11848"/>
                  </a:moveTo>
                  <a:lnTo>
                    <a:pt x="25926" y="11890"/>
                  </a:lnTo>
                  <a:lnTo>
                    <a:pt x="26158" y="11953"/>
                  </a:lnTo>
                  <a:lnTo>
                    <a:pt x="27652" y="12942"/>
                  </a:lnTo>
                  <a:lnTo>
                    <a:pt x="29146" y="13931"/>
                  </a:lnTo>
                  <a:lnTo>
                    <a:pt x="30598" y="14962"/>
                  </a:lnTo>
                  <a:lnTo>
                    <a:pt x="31313" y="15488"/>
                  </a:lnTo>
                  <a:lnTo>
                    <a:pt x="32029" y="16014"/>
                  </a:lnTo>
                  <a:lnTo>
                    <a:pt x="32113" y="16120"/>
                  </a:lnTo>
                  <a:lnTo>
                    <a:pt x="32176" y="16162"/>
                  </a:lnTo>
                  <a:lnTo>
                    <a:pt x="32239" y="16183"/>
                  </a:lnTo>
                  <a:lnTo>
                    <a:pt x="33228" y="16982"/>
                  </a:lnTo>
                  <a:lnTo>
                    <a:pt x="34217" y="17824"/>
                  </a:lnTo>
                  <a:lnTo>
                    <a:pt x="34680" y="18245"/>
                  </a:lnTo>
                  <a:lnTo>
                    <a:pt x="35143" y="18687"/>
                  </a:lnTo>
                  <a:lnTo>
                    <a:pt x="35606" y="19129"/>
                  </a:lnTo>
                  <a:lnTo>
                    <a:pt x="36048" y="19592"/>
                  </a:lnTo>
                  <a:lnTo>
                    <a:pt x="35943" y="19865"/>
                  </a:lnTo>
                  <a:lnTo>
                    <a:pt x="35817" y="20118"/>
                  </a:lnTo>
                  <a:lnTo>
                    <a:pt x="35648" y="20349"/>
                  </a:lnTo>
                  <a:lnTo>
                    <a:pt x="35480" y="20539"/>
                  </a:lnTo>
                  <a:lnTo>
                    <a:pt x="35312" y="20728"/>
                  </a:lnTo>
                  <a:lnTo>
                    <a:pt x="35101" y="20897"/>
                  </a:lnTo>
                  <a:lnTo>
                    <a:pt x="34891" y="21044"/>
                  </a:lnTo>
                  <a:lnTo>
                    <a:pt x="34659" y="21170"/>
                  </a:lnTo>
                  <a:lnTo>
                    <a:pt x="34407" y="21296"/>
                  </a:lnTo>
                  <a:lnTo>
                    <a:pt x="34175" y="21381"/>
                  </a:lnTo>
                  <a:lnTo>
                    <a:pt x="33902" y="21465"/>
                  </a:lnTo>
                  <a:lnTo>
                    <a:pt x="33628" y="21528"/>
                  </a:lnTo>
                  <a:lnTo>
                    <a:pt x="33355" y="21570"/>
                  </a:lnTo>
                  <a:lnTo>
                    <a:pt x="33081" y="21612"/>
                  </a:lnTo>
                  <a:lnTo>
                    <a:pt x="32786" y="21633"/>
                  </a:lnTo>
                  <a:lnTo>
                    <a:pt x="32492" y="21633"/>
                  </a:lnTo>
                  <a:lnTo>
                    <a:pt x="31924" y="21612"/>
                  </a:lnTo>
                  <a:lnTo>
                    <a:pt x="31334" y="21528"/>
                  </a:lnTo>
                  <a:lnTo>
                    <a:pt x="30745" y="21423"/>
                  </a:lnTo>
                  <a:lnTo>
                    <a:pt x="30198" y="21275"/>
                  </a:lnTo>
                  <a:lnTo>
                    <a:pt x="29651" y="21107"/>
                  </a:lnTo>
                  <a:lnTo>
                    <a:pt x="29167" y="20918"/>
                  </a:lnTo>
                  <a:lnTo>
                    <a:pt x="28704" y="20707"/>
                  </a:lnTo>
                  <a:lnTo>
                    <a:pt x="28325" y="20476"/>
                  </a:lnTo>
                  <a:lnTo>
                    <a:pt x="27841" y="20160"/>
                  </a:lnTo>
                  <a:lnTo>
                    <a:pt x="27399" y="19802"/>
                  </a:lnTo>
                  <a:lnTo>
                    <a:pt x="26978" y="19402"/>
                  </a:lnTo>
                  <a:lnTo>
                    <a:pt x="26558" y="18982"/>
                  </a:lnTo>
                  <a:lnTo>
                    <a:pt x="26179" y="18561"/>
                  </a:lnTo>
                  <a:lnTo>
                    <a:pt x="25800" y="18119"/>
                  </a:lnTo>
                  <a:lnTo>
                    <a:pt x="25463" y="17656"/>
                  </a:lnTo>
                  <a:lnTo>
                    <a:pt x="25127" y="17172"/>
                  </a:lnTo>
                  <a:lnTo>
                    <a:pt x="24979" y="16940"/>
                  </a:lnTo>
                  <a:lnTo>
                    <a:pt x="24832" y="16688"/>
                  </a:lnTo>
                  <a:lnTo>
                    <a:pt x="24601" y="16183"/>
                  </a:lnTo>
                  <a:lnTo>
                    <a:pt x="24369" y="15657"/>
                  </a:lnTo>
                  <a:lnTo>
                    <a:pt x="24180" y="15131"/>
                  </a:lnTo>
                  <a:lnTo>
                    <a:pt x="24074" y="14773"/>
                  </a:lnTo>
                  <a:lnTo>
                    <a:pt x="23990" y="14415"/>
                  </a:lnTo>
                  <a:lnTo>
                    <a:pt x="23927" y="14057"/>
                  </a:lnTo>
                  <a:lnTo>
                    <a:pt x="23906" y="13700"/>
                  </a:lnTo>
                  <a:lnTo>
                    <a:pt x="23969" y="13426"/>
                  </a:lnTo>
                  <a:lnTo>
                    <a:pt x="24032" y="13153"/>
                  </a:lnTo>
                  <a:lnTo>
                    <a:pt x="24117" y="12921"/>
                  </a:lnTo>
                  <a:lnTo>
                    <a:pt x="24222" y="12711"/>
                  </a:lnTo>
                  <a:lnTo>
                    <a:pt x="24306" y="12521"/>
                  </a:lnTo>
                  <a:lnTo>
                    <a:pt x="24432" y="12353"/>
                  </a:lnTo>
                  <a:lnTo>
                    <a:pt x="24558" y="12227"/>
                  </a:lnTo>
                  <a:lnTo>
                    <a:pt x="24685" y="12100"/>
                  </a:lnTo>
                  <a:lnTo>
                    <a:pt x="24832" y="11995"/>
                  </a:lnTo>
                  <a:lnTo>
                    <a:pt x="24979" y="11932"/>
                  </a:lnTo>
                  <a:lnTo>
                    <a:pt x="25148" y="11869"/>
                  </a:lnTo>
                  <a:lnTo>
                    <a:pt x="25337" y="11848"/>
                  </a:lnTo>
                  <a:close/>
                  <a:moveTo>
                    <a:pt x="22139" y="947"/>
                  </a:moveTo>
                  <a:lnTo>
                    <a:pt x="21991" y="1368"/>
                  </a:lnTo>
                  <a:lnTo>
                    <a:pt x="21823" y="1747"/>
                  </a:lnTo>
                  <a:lnTo>
                    <a:pt x="21612" y="2147"/>
                  </a:lnTo>
                  <a:lnTo>
                    <a:pt x="21402" y="2526"/>
                  </a:lnTo>
                  <a:lnTo>
                    <a:pt x="21192" y="2904"/>
                  </a:lnTo>
                  <a:lnTo>
                    <a:pt x="20981" y="3304"/>
                  </a:lnTo>
                  <a:lnTo>
                    <a:pt x="20792" y="3683"/>
                  </a:lnTo>
                  <a:lnTo>
                    <a:pt x="20644" y="4083"/>
                  </a:lnTo>
                  <a:lnTo>
                    <a:pt x="20539" y="4462"/>
                  </a:lnTo>
                  <a:lnTo>
                    <a:pt x="20476" y="4840"/>
                  </a:lnTo>
                  <a:lnTo>
                    <a:pt x="20455" y="5219"/>
                  </a:lnTo>
                  <a:lnTo>
                    <a:pt x="20476" y="5598"/>
                  </a:lnTo>
                  <a:lnTo>
                    <a:pt x="20518" y="5956"/>
                  </a:lnTo>
                  <a:lnTo>
                    <a:pt x="20581" y="6335"/>
                  </a:lnTo>
                  <a:lnTo>
                    <a:pt x="20665" y="6713"/>
                  </a:lnTo>
                  <a:lnTo>
                    <a:pt x="20771" y="7071"/>
                  </a:lnTo>
                  <a:lnTo>
                    <a:pt x="20665" y="7218"/>
                  </a:lnTo>
                  <a:lnTo>
                    <a:pt x="20644" y="7260"/>
                  </a:lnTo>
                  <a:lnTo>
                    <a:pt x="20644" y="7303"/>
                  </a:lnTo>
                  <a:lnTo>
                    <a:pt x="20665" y="7387"/>
                  </a:lnTo>
                  <a:lnTo>
                    <a:pt x="20708" y="7408"/>
                  </a:lnTo>
                  <a:lnTo>
                    <a:pt x="20750" y="7429"/>
                  </a:lnTo>
                  <a:lnTo>
                    <a:pt x="20792" y="7450"/>
                  </a:lnTo>
                  <a:lnTo>
                    <a:pt x="20834" y="7429"/>
                  </a:lnTo>
                  <a:lnTo>
                    <a:pt x="21128" y="7281"/>
                  </a:lnTo>
                  <a:lnTo>
                    <a:pt x="21402" y="7113"/>
                  </a:lnTo>
                  <a:lnTo>
                    <a:pt x="21655" y="6903"/>
                  </a:lnTo>
                  <a:lnTo>
                    <a:pt x="21886" y="6692"/>
                  </a:lnTo>
                  <a:lnTo>
                    <a:pt x="22096" y="6461"/>
                  </a:lnTo>
                  <a:lnTo>
                    <a:pt x="22307" y="6208"/>
                  </a:lnTo>
                  <a:lnTo>
                    <a:pt x="22686" y="5703"/>
                  </a:lnTo>
                  <a:lnTo>
                    <a:pt x="23064" y="5198"/>
                  </a:lnTo>
                  <a:lnTo>
                    <a:pt x="23275" y="4946"/>
                  </a:lnTo>
                  <a:lnTo>
                    <a:pt x="23485" y="4714"/>
                  </a:lnTo>
                  <a:lnTo>
                    <a:pt x="23717" y="4483"/>
                  </a:lnTo>
                  <a:lnTo>
                    <a:pt x="23948" y="4293"/>
                  </a:lnTo>
                  <a:lnTo>
                    <a:pt x="24222" y="4104"/>
                  </a:lnTo>
                  <a:lnTo>
                    <a:pt x="24516" y="3957"/>
                  </a:lnTo>
                  <a:lnTo>
                    <a:pt x="24011" y="5345"/>
                  </a:lnTo>
                  <a:lnTo>
                    <a:pt x="23759" y="6019"/>
                  </a:lnTo>
                  <a:lnTo>
                    <a:pt x="23548" y="6713"/>
                  </a:lnTo>
                  <a:lnTo>
                    <a:pt x="23464" y="7050"/>
                  </a:lnTo>
                  <a:lnTo>
                    <a:pt x="23401" y="7408"/>
                  </a:lnTo>
                  <a:lnTo>
                    <a:pt x="23338" y="7744"/>
                  </a:lnTo>
                  <a:lnTo>
                    <a:pt x="23296" y="8102"/>
                  </a:lnTo>
                  <a:lnTo>
                    <a:pt x="23275" y="8460"/>
                  </a:lnTo>
                  <a:lnTo>
                    <a:pt x="23296" y="8818"/>
                  </a:lnTo>
                  <a:lnTo>
                    <a:pt x="23317" y="9175"/>
                  </a:lnTo>
                  <a:lnTo>
                    <a:pt x="23380" y="9554"/>
                  </a:lnTo>
                  <a:lnTo>
                    <a:pt x="22075" y="8818"/>
                  </a:lnTo>
                  <a:lnTo>
                    <a:pt x="21991" y="8797"/>
                  </a:lnTo>
                  <a:lnTo>
                    <a:pt x="21907" y="8797"/>
                  </a:lnTo>
                  <a:lnTo>
                    <a:pt x="21844" y="8839"/>
                  </a:lnTo>
                  <a:lnTo>
                    <a:pt x="21802" y="8902"/>
                  </a:lnTo>
                  <a:lnTo>
                    <a:pt x="21781" y="8965"/>
                  </a:lnTo>
                  <a:lnTo>
                    <a:pt x="21781" y="9049"/>
                  </a:lnTo>
                  <a:lnTo>
                    <a:pt x="21802" y="9112"/>
                  </a:lnTo>
                  <a:lnTo>
                    <a:pt x="21865" y="9175"/>
                  </a:lnTo>
                  <a:lnTo>
                    <a:pt x="23527" y="10270"/>
                  </a:lnTo>
                  <a:lnTo>
                    <a:pt x="25211" y="11364"/>
                  </a:lnTo>
                  <a:lnTo>
                    <a:pt x="24937" y="11406"/>
                  </a:lnTo>
                  <a:lnTo>
                    <a:pt x="24664" y="11511"/>
                  </a:lnTo>
                  <a:lnTo>
                    <a:pt x="24390" y="11659"/>
                  </a:lnTo>
                  <a:lnTo>
                    <a:pt x="24159" y="11827"/>
                  </a:lnTo>
                  <a:lnTo>
                    <a:pt x="23948" y="12016"/>
                  </a:lnTo>
                  <a:lnTo>
                    <a:pt x="23759" y="12227"/>
                  </a:lnTo>
                  <a:lnTo>
                    <a:pt x="23612" y="12458"/>
                  </a:lnTo>
                  <a:lnTo>
                    <a:pt x="23569" y="12584"/>
                  </a:lnTo>
                  <a:lnTo>
                    <a:pt x="23527" y="12711"/>
                  </a:lnTo>
                  <a:lnTo>
                    <a:pt x="23422" y="13132"/>
                  </a:lnTo>
                  <a:lnTo>
                    <a:pt x="23380" y="13573"/>
                  </a:lnTo>
                  <a:lnTo>
                    <a:pt x="23380" y="13994"/>
                  </a:lnTo>
                  <a:lnTo>
                    <a:pt x="23422" y="14415"/>
                  </a:lnTo>
                  <a:lnTo>
                    <a:pt x="23485" y="14836"/>
                  </a:lnTo>
                  <a:lnTo>
                    <a:pt x="23590" y="15236"/>
                  </a:lnTo>
                  <a:lnTo>
                    <a:pt x="23717" y="15657"/>
                  </a:lnTo>
                  <a:lnTo>
                    <a:pt x="23864" y="16057"/>
                  </a:lnTo>
                  <a:lnTo>
                    <a:pt x="24053" y="16456"/>
                  </a:lnTo>
                  <a:lnTo>
                    <a:pt x="24243" y="16835"/>
                  </a:lnTo>
                  <a:lnTo>
                    <a:pt x="24474" y="17214"/>
                  </a:lnTo>
                  <a:lnTo>
                    <a:pt x="24706" y="17593"/>
                  </a:lnTo>
                  <a:lnTo>
                    <a:pt x="24937" y="17950"/>
                  </a:lnTo>
                  <a:lnTo>
                    <a:pt x="25190" y="18308"/>
                  </a:lnTo>
                  <a:lnTo>
                    <a:pt x="25716" y="18961"/>
                  </a:lnTo>
                  <a:lnTo>
                    <a:pt x="26032" y="19339"/>
                  </a:lnTo>
                  <a:lnTo>
                    <a:pt x="26368" y="19718"/>
                  </a:lnTo>
                  <a:lnTo>
                    <a:pt x="26747" y="20055"/>
                  </a:lnTo>
                  <a:lnTo>
                    <a:pt x="27126" y="20413"/>
                  </a:lnTo>
                  <a:lnTo>
                    <a:pt x="27505" y="20728"/>
                  </a:lnTo>
                  <a:lnTo>
                    <a:pt x="27925" y="21023"/>
                  </a:lnTo>
                  <a:lnTo>
                    <a:pt x="28346" y="21296"/>
                  </a:lnTo>
                  <a:lnTo>
                    <a:pt x="28788" y="21549"/>
                  </a:lnTo>
                  <a:lnTo>
                    <a:pt x="29251" y="21780"/>
                  </a:lnTo>
                  <a:lnTo>
                    <a:pt x="29714" y="21970"/>
                  </a:lnTo>
                  <a:lnTo>
                    <a:pt x="30177" y="22138"/>
                  </a:lnTo>
                  <a:lnTo>
                    <a:pt x="30661" y="22264"/>
                  </a:lnTo>
                  <a:lnTo>
                    <a:pt x="31166" y="22349"/>
                  </a:lnTo>
                  <a:lnTo>
                    <a:pt x="31650" y="22391"/>
                  </a:lnTo>
                  <a:lnTo>
                    <a:pt x="32155" y="22391"/>
                  </a:lnTo>
                  <a:lnTo>
                    <a:pt x="32660" y="22349"/>
                  </a:lnTo>
                  <a:lnTo>
                    <a:pt x="33207" y="22264"/>
                  </a:lnTo>
                  <a:lnTo>
                    <a:pt x="33775" y="22138"/>
                  </a:lnTo>
                  <a:lnTo>
                    <a:pt x="34070" y="22054"/>
                  </a:lnTo>
                  <a:lnTo>
                    <a:pt x="34365" y="21949"/>
                  </a:lnTo>
                  <a:lnTo>
                    <a:pt x="34638" y="21844"/>
                  </a:lnTo>
                  <a:lnTo>
                    <a:pt x="34912" y="21717"/>
                  </a:lnTo>
                  <a:lnTo>
                    <a:pt x="35185" y="21570"/>
                  </a:lnTo>
                  <a:lnTo>
                    <a:pt x="35438" y="21423"/>
                  </a:lnTo>
                  <a:lnTo>
                    <a:pt x="35669" y="21254"/>
                  </a:lnTo>
                  <a:lnTo>
                    <a:pt x="35901" y="21065"/>
                  </a:lnTo>
                  <a:lnTo>
                    <a:pt x="36111" y="20876"/>
                  </a:lnTo>
                  <a:lnTo>
                    <a:pt x="36301" y="20665"/>
                  </a:lnTo>
                  <a:lnTo>
                    <a:pt x="36448" y="20434"/>
                  </a:lnTo>
                  <a:lnTo>
                    <a:pt x="36595" y="20181"/>
                  </a:lnTo>
                  <a:lnTo>
                    <a:pt x="37206" y="20876"/>
                  </a:lnTo>
                  <a:lnTo>
                    <a:pt x="37795" y="21612"/>
                  </a:lnTo>
                  <a:lnTo>
                    <a:pt x="38342" y="22370"/>
                  </a:lnTo>
                  <a:lnTo>
                    <a:pt x="38868" y="23148"/>
                  </a:lnTo>
                  <a:lnTo>
                    <a:pt x="39352" y="23948"/>
                  </a:lnTo>
                  <a:lnTo>
                    <a:pt x="39815" y="24790"/>
                  </a:lnTo>
                  <a:lnTo>
                    <a:pt x="40236" y="25652"/>
                  </a:lnTo>
                  <a:lnTo>
                    <a:pt x="40636" y="26557"/>
                  </a:lnTo>
                  <a:lnTo>
                    <a:pt x="40825" y="27041"/>
                  </a:lnTo>
                  <a:lnTo>
                    <a:pt x="40993" y="27546"/>
                  </a:lnTo>
                  <a:lnTo>
                    <a:pt x="41141" y="28030"/>
                  </a:lnTo>
                  <a:lnTo>
                    <a:pt x="41267" y="28493"/>
                  </a:lnTo>
                  <a:lnTo>
                    <a:pt x="41372" y="28977"/>
                  </a:lnTo>
                  <a:lnTo>
                    <a:pt x="41456" y="29440"/>
                  </a:lnTo>
                  <a:lnTo>
                    <a:pt x="41519" y="29903"/>
                  </a:lnTo>
                  <a:lnTo>
                    <a:pt x="41583" y="30345"/>
                  </a:lnTo>
                  <a:lnTo>
                    <a:pt x="41604" y="30808"/>
                  </a:lnTo>
                  <a:lnTo>
                    <a:pt x="41625" y="31250"/>
                  </a:lnTo>
                  <a:lnTo>
                    <a:pt x="41625" y="31671"/>
                  </a:lnTo>
                  <a:lnTo>
                    <a:pt x="41604" y="32113"/>
                  </a:lnTo>
                  <a:lnTo>
                    <a:pt x="41562" y="32534"/>
                  </a:lnTo>
                  <a:lnTo>
                    <a:pt x="41498" y="32954"/>
                  </a:lnTo>
                  <a:lnTo>
                    <a:pt x="41435" y="33354"/>
                  </a:lnTo>
                  <a:lnTo>
                    <a:pt x="41330" y="33775"/>
                  </a:lnTo>
                  <a:lnTo>
                    <a:pt x="41225" y="34175"/>
                  </a:lnTo>
                  <a:lnTo>
                    <a:pt x="41120" y="34554"/>
                  </a:lnTo>
                  <a:lnTo>
                    <a:pt x="40972" y="34954"/>
                  </a:lnTo>
                  <a:lnTo>
                    <a:pt x="40825" y="35332"/>
                  </a:lnTo>
                  <a:lnTo>
                    <a:pt x="40657" y="35690"/>
                  </a:lnTo>
                  <a:lnTo>
                    <a:pt x="40488" y="36069"/>
                  </a:lnTo>
                  <a:lnTo>
                    <a:pt x="40299" y="36427"/>
                  </a:lnTo>
                  <a:lnTo>
                    <a:pt x="40088" y="36763"/>
                  </a:lnTo>
                  <a:lnTo>
                    <a:pt x="39878" y="37121"/>
                  </a:lnTo>
                  <a:lnTo>
                    <a:pt x="39647" y="37458"/>
                  </a:lnTo>
                  <a:lnTo>
                    <a:pt x="39415" y="37794"/>
                  </a:lnTo>
                  <a:lnTo>
                    <a:pt x="39163" y="38110"/>
                  </a:lnTo>
                  <a:lnTo>
                    <a:pt x="38889" y="38426"/>
                  </a:lnTo>
                  <a:lnTo>
                    <a:pt x="38615" y="38741"/>
                  </a:lnTo>
                  <a:lnTo>
                    <a:pt x="38026" y="39352"/>
                  </a:lnTo>
                  <a:lnTo>
                    <a:pt x="37416" y="39920"/>
                  </a:lnTo>
                  <a:lnTo>
                    <a:pt x="36743" y="40467"/>
                  </a:lnTo>
                  <a:lnTo>
                    <a:pt x="36048" y="40972"/>
                  </a:lnTo>
                  <a:lnTo>
                    <a:pt x="35333" y="41456"/>
                  </a:lnTo>
                  <a:lnTo>
                    <a:pt x="34575" y="41898"/>
                  </a:lnTo>
                  <a:lnTo>
                    <a:pt x="33797" y="42319"/>
                  </a:lnTo>
                  <a:lnTo>
                    <a:pt x="32997" y="42719"/>
                  </a:lnTo>
                  <a:lnTo>
                    <a:pt x="32176" y="43076"/>
                  </a:lnTo>
                  <a:lnTo>
                    <a:pt x="31334" y="43392"/>
                  </a:lnTo>
                  <a:lnTo>
                    <a:pt x="30472" y="43687"/>
                  </a:lnTo>
                  <a:lnTo>
                    <a:pt x="29609" y="43960"/>
                  </a:lnTo>
                  <a:lnTo>
                    <a:pt x="28746" y="44171"/>
                  </a:lnTo>
                  <a:lnTo>
                    <a:pt x="27862" y="44381"/>
                  </a:lnTo>
                  <a:lnTo>
                    <a:pt x="26978" y="44528"/>
                  </a:lnTo>
                  <a:lnTo>
                    <a:pt x="26095" y="44655"/>
                  </a:lnTo>
                  <a:lnTo>
                    <a:pt x="25211" y="44739"/>
                  </a:lnTo>
                  <a:lnTo>
                    <a:pt x="24390" y="44802"/>
                  </a:lnTo>
                  <a:lnTo>
                    <a:pt x="23527" y="44823"/>
                  </a:lnTo>
                  <a:lnTo>
                    <a:pt x="22665" y="44823"/>
                  </a:lnTo>
                  <a:lnTo>
                    <a:pt x="21760" y="44802"/>
                  </a:lnTo>
                  <a:lnTo>
                    <a:pt x="20855" y="44760"/>
                  </a:lnTo>
                  <a:lnTo>
                    <a:pt x="19929" y="44676"/>
                  </a:lnTo>
                  <a:lnTo>
                    <a:pt x="19003" y="44570"/>
                  </a:lnTo>
                  <a:lnTo>
                    <a:pt x="18056" y="44444"/>
                  </a:lnTo>
                  <a:lnTo>
                    <a:pt x="17109" y="44297"/>
                  </a:lnTo>
                  <a:lnTo>
                    <a:pt x="16162" y="44107"/>
                  </a:lnTo>
                  <a:lnTo>
                    <a:pt x="15215" y="43876"/>
                  </a:lnTo>
                  <a:lnTo>
                    <a:pt x="14289" y="43644"/>
                  </a:lnTo>
                  <a:lnTo>
                    <a:pt x="13363" y="43350"/>
                  </a:lnTo>
                  <a:lnTo>
                    <a:pt x="12459" y="43055"/>
                  </a:lnTo>
                  <a:lnTo>
                    <a:pt x="11554" y="42719"/>
                  </a:lnTo>
                  <a:lnTo>
                    <a:pt x="10670" y="42340"/>
                  </a:lnTo>
                  <a:lnTo>
                    <a:pt x="9807" y="41940"/>
                  </a:lnTo>
                  <a:lnTo>
                    <a:pt x="8986" y="41498"/>
                  </a:lnTo>
                  <a:lnTo>
                    <a:pt x="8187" y="41035"/>
                  </a:lnTo>
                  <a:lnTo>
                    <a:pt x="7408" y="40530"/>
                  </a:lnTo>
                  <a:lnTo>
                    <a:pt x="6672" y="40004"/>
                  </a:lnTo>
                  <a:lnTo>
                    <a:pt x="6314" y="39709"/>
                  </a:lnTo>
                  <a:lnTo>
                    <a:pt x="5977" y="39436"/>
                  </a:lnTo>
                  <a:lnTo>
                    <a:pt x="5641" y="39141"/>
                  </a:lnTo>
                  <a:lnTo>
                    <a:pt x="5304" y="38826"/>
                  </a:lnTo>
                  <a:lnTo>
                    <a:pt x="5009" y="38510"/>
                  </a:lnTo>
                  <a:lnTo>
                    <a:pt x="4694" y="38173"/>
                  </a:lnTo>
                  <a:lnTo>
                    <a:pt x="4399" y="37858"/>
                  </a:lnTo>
                  <a:lnTo>
                    <a:pt x="4125" y="37500"/>
                  </a:lnTo>
                  <a:lnTo>
                    <a:pt x="3873" y="37163"/>
                  </a:lnTo>
                  <a:lnTo>
                    <a:pt x="3620" y="36805"/>
                  </a:lnTo>
                  <a:lnTo>
                    <a:pt x="3389" y="36427"/>
                  </a:lnTo>
                  <a:lnTo>
                    <a:pt x="3157" y="36048"/>
                  </a:lnTo>
                  <a:lnTo>
                    <a:pt x="2947" y="35648"/>
                  </a:lnTo>
                  <a:lnTo>
                    <a:pt x="2758" y="35269"/>
                  </a:lnTo>
                  <a:lnTo>
                    <a:pt x="2568" y="34848"/>
                  </a:lnTo>
                  <a:lnTo>
                    <a:pt x="2400" y="34427"/>
                  </a:lnTo>
                  <a:lnTo>
                    <a:pt x="2253" y="34007"/>
                  </a:lnTo>
                  <a:lnTo>
                    <a:pt x="2126" y="33565"/>
                  </a:lnTo>
                  <a:lnTo>
                    <a:pt x="2000" y="33123"/>
                  </a:lnTo>
                  <a:lnTo>
                    <a:pt x="1916" y="32681"/>
                  </a:lnTo>
                  <a:lnTo>
                    <a:pt x="1832" y="32197"/>
                  </a:lnTo>
                  <a:lnTo>
                    <a:pt x="1769" y="31734"/>
                  </a:lnTo>
                  <a:lnTo>
                    <a:pt x="1705" y="30997"/>
                  </a:lnTo>
                  <a:lnTo>
                    <a:pt x="1663" y="30282"/>
                  </a:lnTo>
                  <a:lnTo>
                    <a:pt x="1663" y="29566"/>
                  </a:lnTo>
                  <a:lnTo>
                    <a:pt x="1684" y="28851"/>
                  </a:lnTo>
                  <a:lnTo>
                    <a:pt x="1726" y="28135"/>
                  </a:lnTo>
                  <a:lnTo>
                    <a:pt x="1811" y="27441"/>
                  </a:lnTo>
                  <a:lnTo>
                    <a:pt x="1895" y="26768"/>
                  </a:lnTo>
                  <a:lnTo>
                    <a:pt x="2021" y="26094"/>
                  </a:lnTo>
                  <a:lnTo>
                    <a:pt x="2189" y="25421"/>
                  </a:lnTo>
                  <a:lnTo>
                    <a:pt x="2358" y="24747"/>
                  </a:lnTo>
                  <a:lnTo>
                    <a:pt x="2547" y="24095"/>
                  </a:lnTo>
                  <a:lnTo>
                    <a:pt x="2779" y="23443"/>
                  </a:lnTo>
                  <a:lnTo>
                    <a:pt x="3010" y="22790"/>
                  </a:lnTo>
                  <a:lnTo>
                    <a:pt x="3263" y="22159"/>
                  </a:lnTo>
                  <a:lnTo>
                    <a:pt x="3557" y="21528"/>
                  </a:lnTo>
                  <a:lnTo>
                    <a:pt x="3852" y="20897"/>
                  </a:lnTo>
                  <a:lnTo>
                    <a:pt x="4167" y="20286"/>
                  </a:lnTo>
                  <a:lnTo>
                    <a:pt x="4504" y="19676"/>
                  </a:lnTo>
                  <a:lnTo>
                    <a:pt x="4841" y="19066"/>
                  </a:lnTo>
                  <a:lnTo>
                    <a:pt x="5199" y="18456"/>
                  </a:lnTo>
                  <a:lnTo>
                    <a:pt x="5577" y="17866"/>
                  </a:lnTo>
                  <a:lnTo>
                    <a:pt x="5977" y="17277"/>
                  </a:lnTo>
                  <a:lnTo>
                    <a:pt x="6377" y="16709"/>
                  </a:lnTo>
                  <a:lnTo>
                    <a:pt x="6777" y="16141"/>
                  </a:lnTo>
                  <a:lnTo>
                    <a:pt x="7640" y="15004"/>
                  </a:lnTo>
                  <a:lnTo>
                    <a:pt x="8523" y="13889"/>
                  </a:lnTo>
                  <a:lnTo>
                    <a:pt x="9449" y="12795"/>
                  </a:lnTo>
                  <a:lnTo>
                    <a:pt x="10375" y="11743"/>
                  </a:lnTo>
                  <a:lnTo>
                    <a:pt x="10459" y="11722"/>
                  </a:lnTo>
                  <a:lnTo>
                    <a:pt x="10480" y="11701"/>
                  </a:lnTo>
                  <a:lnTo>
                    <a:pt x="10502" y="11659"/>
                  </a:lnTo>
                  <a:lnTo>
                    <a:pt x="10523" y="11574"/>
                  </a:lnTo>
                  <a:lnTo>
                    <a:pt x="11470" y="10543"/>
                  </a:lnTo>
                  <a:lnTo>
                    <a:pt x="12395" y="9554"/>
                  </a:lnTo>
                  <a:lnTo>
                    <a:pt x="12480" y="9533"/>
                  </a:lnTo>
                  <a:lnTo>
                    <a:pt x="12543" y="9491"/>
                  </a:lnTo>
                  <a:lnTo>
                    <a:pt x="12606" y="9428"/>
                  </a:lnTo>
                  <a:lnTo>
                    <a:pt x="12648" y="9344"/>
                  </a:lnTo>
                  <a:lnTo>
                    <a:pt x="12690" y="9260"/>
                  </a:lnTo>
                  <a:lnTo>
                    <a:pt x="14921" y="6945"/>
                  </a:lnTo>
                  <a:lnTo>
                    <a:pt x="14921" y="6903"/>
                  </a:lnTo>
                  <a:lnTo>
                    <a:pt x="14900" y="6861"/>
                  </a:lnTo>
                  <a:lnTo>
                    <a:pt x="14879" y="6840"/>
                  </a:lnTo>
                  <a:lnTo>
                    <a:pt x="14815" y="6861"/>
                  </a:lnTo>
                  <a:lnTo>
                    <a:pt x="12837" y="8733"/>
                  </a:lnTo>
                  <a:lnTo>
                    <a:pt x="12985" y="8207"/>
                  </a:lnTo>
                  <a:lnTo>
                    <a:pt x="13111" y="7660"/>
                  </a:lnTo>
                  <a:lnTo>
                    <a:pt x="13342" y="6629"/>
                  </a:lnTo>
                  <a:lnTo>
                    <a:pt x="13490" y="6103"/>
                  </a:lnTo>
                  <a:lnTo>
                    <a:pt x="13658" y="5577"/>
                  </a:lnTo>
                  <a:lnTo>
                    <a:pt x="13868" y="5072"/>
                  </a:lnTo>
                  <a:lnTo>
                    <a:pt x="13974" y="4819"/>
                  </a:lnTo>
                  <a:lnTo>
                    <a:pt x="14121" y="4567"/>
                  </a:lnTo>
                  <a:lnTo>
                    <a:pt x="14395" y="4062"/>
                  </a:lnTo>
                  <a:lnTo>
                    <a:pt x="14668" y="3599"/>
                  </a:lnTo>
                  <a:lnTo>
                    <a:pt x="14963" y="3115"/>
                  </a:lnTo>
                  <a:lnTo>
                    <a:pt x="15299" y="2673"/>
                  </a:lnTo>
                  <a:lnTo>
                    <a:pt x="15636" y="2252"/>
                  </a:lnTo>
                  <a:lnTo>
                    <a:pt x="15994" y="1852"/>
                  </a:lnTo>
                  <a:lnTo>
                    <a:pt x="16394" y="1474"/>
                  </a:lnTo>
                  <a:lnTo>
                    <a:pt x="16604" y="1305"/>
                  </a:lnTo>
                  <a:lnTo>
                    <a:pt x="16836" y="1137"/>
                  </a:lnTo>
                  <a:lnTo>
                    <a:pt x="16709" y="1768"/>
                  </a:lnTo>
                  <a:lnTo>
                    <a:pt x="16604" y="2399"/>
                  </a:lnTo>
                  <a:lnTo>
                    <a:pt x="16541" y="3010"/>
                  </a:lnTo>
                  <a:lnTo>
                    <a:pt x="16541" y="3325"/>
                  </a:lnTo>
                  <a:lnTo>
                    <a:pt x="16541" y="3641"/>
                  </a:lnTo>
                  <a:lnTo>
                    <a:pt x="16562" y="3957"/>
                  </a:lnTo>
                  <a:lnTo>
                    <a:pt x="16604" y="4251"/>
                  </a:lnTo>
                  <a:lnTo>
                    <a:pt x="16667" y="4546"/>
                  </a:lnTo>
                  <a:lnTo>
                    <a:pt x="16751" y="4861"/>
                  </a:lnTo>
                  <a:lnTo>
                    <a:pt x="16857" y="5156"/>
                  </a:lnTo>
                  <a:lnTo>
                    <a:pt x="16983" y="5430"/>
                  </a:lnTo>
                  <a:lnTo>
                    <a:pt x="17130" y="5724"/>
                  </a:lnTo>
                  <a:lnTo>
                    <a:pt x="17320" y="5998"/>
                  </a:lnTo>
                  <a:lnTo>
                    <a:pt x="17341" y="5998"/>
                  </a:lnTo>
                  <a:lnTo>
                    <a:pt x="17320" y="6061"/>
                  </a:lnTo>
                  <a:lnTo>
                    <a:pt x="17320" y="6124"/>
                  </a:lnTo>
                  <a:lnTo>
                    <a:pt x="17320" y="6187"/>
                  </a:lnTo>
                  <a:lnTo>
                    <a:pt x="17362" y="6250"/>
                  </a:lnTo>
                  <a:lnTo>
                    <a:pt x="17425" y="6271"/>
                  </a:lnTo>
                  <a:lnTo>
                    <a:pt x="17488" y="6292"/>
                  </a:lnTo>
                  <a:lnTo>
                    <a:pt x="17551" y="6271"/>
                  </a:lnTo>
                  <a:lnTo>
                    <a:pt x="17614" y="6250"/>
                  </a:lnTo>
                  <a:lnTo>
                    <a:pt x="17656" y="6208"/>
                  </a:lnTo>
                  <a:lnTo>
                    <a:pt x="18140" y="5493"/>
                  </a:lnTo>
                  <a:lnTo>
                    <a:pt x="18624" y="4756"/>
                  </a:lnTo>
                  <a:lnTo>
                    <a:pt x="19108" y="4020"/>
                  </a:lnTo>
                  <a:lnTo>
                    <a:pt x="19613" y="3283"/>
                  </a:lnTo>
                  <a:lnTo>
                    <a:pt x="19866" y="2947"/>
                  </a:lnTo>
                  <a:lnTo>
                    <a:pt x="20139" y="2610"/>
                  </a:lnTo>
                  <a:lnTo>
                    <a:pt x="20434" y="2273"/>
                  </a:lnTo>
                  <a:lnTo>
                    <a:pt x="20729" y="1979"/>
                  </a:lnTo>
                  <a:lnTo>
                    <a:pt x="21065" y="1684"/>
                  </a:lnTo>
                  <a:lnTo>
                    <a:pt x="21402" y="1410"/>
                  </a:lnTo>
                  <a:lnTo>
                    <a:pt x="21760" y="1179"/>
                  </a:lnTo>
                  <a:lnTo>
                    <a:pt x="22139" y="947"/>
                  </a:lnTo>
                  <a:close/>
                  <a:moveTo>
                    <a:pt x="22517" y="0"/>
                  </a:moveTo>
                  <a:lnTo>
                    <a:pt x="22096" y="190"/>
                  </a:lnTo>
                  <a:lnTo>
                    <a:pt x="21676" y="421"/>
                  </a:lnTo>
                  <a:lnTo>
                    <a:pt x="21255" y="674"/>
                  </a:lnTo>
                  <a:lnTo>
                    <a:pt x="20855" y="968"/>
                  </a:lnTo>
                  <a:lnTo>
                    <a:pt x="20455" y="1284"/>
                  </a:lnTo>
                  <a:lnTo>
                    <a:pt x="20076" y="1621"/>
                  </a:lnTo>
                  <a:lnTo>
                    <a:pt x="19697" y="2000"/>
                  </a:lnTo>
                  <a:lnTo>
                    <a:pt x="19361" y="2378"/>
                  </a:lnTo>
                  <a:lnTo>
                    <a:pt x="19024" y="2799"/>
                  </a:lnTo>
                  <a:lnTo>
                    <a:pt x="18708" y="3199"/>
                  </a:lnTo>
                  <a:lnTo>
                    <a:pt x="18414" y="3641"/>
                  </a:lnTo>
                  <a:lnTo>
                    <a:pt x="18161" y="4083"/>
                  </a:lnTo>
                  <a:lnTo>
                    <a:pt x="17930" y="4525"/>
                  </a:lnTo>
                  <a:lnTo>
                    <a:pt x="17698" y="4967"/>
                  </a:lnTo>
                  <a:lnTo>
                    <a:pt x="17530" y="5430"/>
                  </a:lnTo>
                  <a:lnTo>
                    <a:pt x="17383" y="5872"/>
                  </a:lnTo>
                  <a:lnTo>
                    <a:pt x="17214" y="5556"/>
                  </a:lnTo>
                  <a:lnTo>
                    <a:pt x="17088" y="5219"/>
                  </a:lnTo>
                  <a:lnTo>
                    <a:pt x="17004" y="4883"/>
                  </a:lnTo>
                  <a:lnTo>
                    <a:pt x="16962" y="4567"/>
                  </a:lnTo>
                  <a:lnTo>
                    <a:pt x="16920" y="4230"/>
                  </a:lnTo>
                  <a:lnTo>
                    <a:pt x="16941" y="3872"/>
                  </a:lnTo>
                  <a:lnTo>
                    <a:pt x="16962" y="3536"/>
                  </a:lnTo>
                  <a:lnTo>
                    <a:pt x="17004" y="3199"/>
                  </a:lnTo>
                  <a:lnTo>
                    <a:pt x="17067" y="2862"/>
                  </a:lnTo>
                  <a:lnTo>
                    <a:pt x="17130" y="2505"/>
                  </a:lnTo>
                  <a:lnTo>
                    <a:pt x="17320" y="1831"/>
                  </a:lnTo>
                  <a:lnTo>
                    <a:pt x="17698" y="506"/>
                  </a:lnTo>
                  <a:lnTo>
                    <a:pt x="17719" y="379"/>
                  </a:lnTo>
                  <a:lnTo>
                    <a:pt x="17698" y="295"/>
                  </a:lnTo>
                  <a:lnTo>
                    <a:pt x="17635" y="211"/>
                  </a:lnTo>
                  <a:lnTo>
                    <a:pt x="17572" y="148"/>
                  </a:lnTo>
                  <a:lnTo>
                    <a:pt x="17488" y="106"/>
                  </a:lnTo>
                  <a:lnTo>
                    <a:pt x="17383" y="64"/>
                  </a:lnTo>
                  <a:lnTo>
                    <a:pt x="17299" y="85"/>
                  </a:lnTo>
                  <a:lnTo>
                    <a:pt x="17193" y="106"/>
                  </a:lnTo>
                  <a:lnTo>
                    <a:pt x="16878" y="253"/>
                  </a:lnTo>
                  <a:lnTo>
                    <a:pt x="16583" y="421"/>
                  </a:lnTo>
                  <a:lnTo>
                    <a:pt x="16288" y="611"/>
                  </a:lnTo>
                  <a:lnTo>
                    <a:pt x="16015" y="800"/>
                  </a:lnTo>
                  <a:lnTo>
                    <a:pt x="15741" y="1011"/>
                  </a:lnTo>
                  <a:lnTo>
                    <a:pt x="15489" y="1242"/>
                  </a:lnTo>
                  <a:lnTo>
                    <a:pt x="15257" y="1474"/>
                  </a:lnTo>
                  <a:lnTo>
                    <a:pt x="15026" y="1705"/>
                  </a:lnTo>
                  <a:lnTo>
                    <a:pt x="14794" y="1958"/>
                  </a:lnTo>
                  <a:lnTo>
                    <a:pt x="14584" y="2231"/>
                  </a:lnTo>
                  <a:lnTo>
                    <a:pt x="14395" y="2505"/>
                  </a:lnTo>
                  <a:lnTo>
                    <a:pt x="14205" y="2778"/>
                  </a:lnTo>
                  <a:lnTo>
                    <a:pt x="13847" y="3346"/>
                  </a:lnTo>
                  <a:lnTo>
                    <a:pt x="13532" y="3957"/>
                  </a:lnTo>
                  <a:lnTo>
                    <a:pt x="13258" y="4588"/>
                  </a:lnTo>
                  <a:lnTo>
                    <a:pt x="13006" y="5240"/>
                  </a:lnTo>
                  <a:lnTo>
                    <a:pt x="12795" y="5893"/>
                  </a:lnTo>
                  <a:lnTo>
                    <a:pt x="12606" y="6566"/>
                  </a:lnTo>
                  <a:lnTo>
                    <a:pt x="12438" y="7218"/>
                  </a:lnTo>
                  <a:lnTo>
                    <a:pt x="12290" y="7892"/>
                  </a:lnTo>
                  <a:lnTo>
                    <a:pt x="12185" y="8544"/>
                  </a:lnTo>
                  <a:lnTo>
                    <a:pt x="12080" y="9175"/>
                  </a:lnTo>
                  <a:lnTo>
                    <a:pt x="12080" y="9302"/>
                  </a:lnTo>
                  <a:lnTo>
                    <a:pt x="12122" y="9407"/>
                  </a:lnTo>
                  <a:lnTo>
                    <a:pt x="10712" y="10754"/>
                  </a:lnTo>
                  <a:lnTo>
                    <a:pt x="10733" y="10354"/>
                  </a:lnTo>
                  <a:lnTo>
                    <a:pt x="10691" y="9954"/>
                  </a:lnTo>
                  <a:lnTo>
                    <a:pt x="10628" y="9533"/>
                  </a:lnTo>
                  <a:lnTo>
                    <a:pt x="10523" y="9133"/>
                  </a:lnTo>
                  <a:lnTo>
                    <a:pt x="10396" y="8733"/>
                  </a:lnTo>
                  <a:lnTo>
                    <a:pt x="10228" y="8355"/>
                  </a:lnTo>
                  <a:lnTo>
                    <a:pt x="10018" y="7976"/>
                  </a:lnTo>
                  <a:lnTo>
                    <a:pt x="9786" y="7618"/>
                  </a:lnTo>
                  <a:lnTo>
                    <a:pt x="9512" y="7281"/>
                  </a:lnTo>
                  <a:lnTo>
                    <a:pt x="9239" y="6966"/>
                  </a:lnTo>
                  <a:lnTo>
                    <a:pt x="8923" y="6671"/>
                  </a:lnTo>
                  <a:lnTo>
                    <a:pt x="8608" y="6398"/>
                  </a:lnTo>
                  <a:lnTo>
                    <a:pt x="8250" y="6166"/>
                  </a:lnTo>
                  <a:lnTo>
                    <a:pt x="7892" y="5956"/>
                  </a:lnTo>
                  <a:lnTo>
                    <a:pt x="7492" y="5808"/>
                  </a:lnTo>
                  <a:lnTo>
                    <a:pt x="7114" y="5682"/>
                  </a:lnTo>
                  <a:lnTo>
                    <a:pt x="6672" y="5577"/>
                  </a:lnTo>
                  <a:lnTo>
                    <a:pt x="6230" y="5514"/>
                  </a:lnTo>
                  <a:lnTo>
                    <a:pt x="5809" y="5493"/>
                  </a:lnTo>
                  <a:lnTo>
                    <a:pt x="5388" y="5514"/>
                  </a:lnTo>
                  <a:lnTo>
                    <a:pt x="4967" y="5577"/>
                  </a:lnTo>
                  <a:lnTo>
                    <a:pt x="4567" y="5661"/>
                  </a:lnTo>
                  <a:lnTo>
                    <a:pt x="4189" y="5766"/>
                  </a:lnTo>
                  <a:lnTo>
                    <a:pt x="3810" y="5935"/>
                  </a:lnTo>
                  <a:lnTo>
                    <a:pt x="3431" y="6103"/>
                  </a:lnTo>
                  <a:lnTo>
                    <a:pt x="3094" y="6313"/>
                  </a:lnTo>
                  <a:lnTo>
                    <a:pt x="2758" y="6566"/>
                  </a:lnTo>
                  <a:lnTo>
                    <a:pt x="2421" y="6819"/>
                  </a:lnTo>
                  <a:lnTo>
                    <a:pt x="2126" y="7113"/>
                  </a:lnTo>
                  <a:lnTo>
                    <a:pt x="1832" y="7429"/>
                  </a:lnTo>
                  <a:lnTo>
                    <a:pt x="1579" y="7787"/>
                  </a:lnTo>
                  <a:lnTo>
                    <a:pt x="1327" y="8144"/>
                  </a:lnTo>
                  <a:lnTo>
                    <a:pt x="1179" y="8376"/>
                  </a:lnTo>
                  <a:lnTo>
                    <a:pt x="1032" y="8649"/>
                  </a:lnTo>
                  <a:lnTo>
                    <a:pt x="906" y="8944"/>
                  </a:lnTo>
                  <a:lnTo>
                    <a:pt x="780" y="9239"/>
                  </a:lnTo>
                  <a:lnTo>
                    <a:pt x="548" y="9891"/>
                  </a:lnTo>
                  <a:lnTo>
                    <a:pt x="338" y="10585"/>
                  </a:lnTo>
                  <a:lnTo>
                    <a:pt x="190" y="11301"/>
                  </a:lnTo>
                  <a:lnTo>
                    <a:pt x="64" y="12058"/>
                  </a:lnTo>
                  <a:lnTo>
                    <a:pt x="22" y="12437"/>
                  </a:lnTo>
                  <a:lnTo>
                    <a:pt x="1" y="12816"/>
                  </a:lnTo>
                  <a:lnTo>
                    <a:pt x="1" y="13195"/>
                  </a:lnTo>
                  <a:lnTo>
                    <a:pt x="1" y="13552"/>
                  </a:lnTo>
                  <a:lnTo>
                    <a:pt x="22" y="13931"/>
                  </a:lnTo>
                  <a:lnTo>
                    <a:pt x="64" y="14289"/>
                  </a:lnTo>
                  <a:lnTo>
                    <a:pt x="106" y="14647"/>
                  </a:lnTo>
                  <a:lnTo>
                    <a:pt x="190" y="14983"/>
                  </a:lnTo>
                  <a:lnTo>
                    <a:pt x="274" y="15320"/>
                  </a:lnTo>
                  <a:lnTo>
                    <a:pt x="380" y="15636"/>
                  </a:lnTo>
                  <a:lnTo>
                    <a:pt x="506" y="15930"/>
                  </a:lnTo>
                  <a:lnTo>
                    <a:pt x="653" y="16225"/>
                  </a:lnTo>
                  <a:lnTo>
                    <a:pt x="822" y="16477"/>
                  </a:lnTo>
                  <a:lnTo>
                    <a:pt x="1011" y="16730"/>
                  </a:lnTo>
                  <a:lnTo>
                    <a:pt x="1221" y="16961"/>
                  </a:lnTo>
                  <a:lnTo>
                    <a:pt x="1474" y="17151"/>
                  </a:lnTo>
                  <a:lnTo>
                    <a:pt x="1726" y="17319"/>
                  </a:lnTo>
                  <a:lnTo>
                    <a:pt x="2000" y="17466"/>
                  </a:lnTo>
                  <a:lnTo>
                    <a:pt x="2316" y="17593"/>
                  </a:lnTo>
                  <a:lnTo>
                    <a:pt x="2652" y="17677"/>
                  </a:lnTo>
                  <a:lnTo>
                    <a:pt x="3031" y="17866"/>
                  </a:lnTo>
                  <a:lnTo>
                    <a:pt x="3431" y="18035"/>
                  </a:lnTo>
                  <a:lnTo>
                    <a:pt x="3810" y="18140"/>
                  </a:lnTo>
                  <a:lnTo>
                    <a:pt x="4210" y="18224"/>
                  </a:lnTo>
                  <a:lnTo>
                    <a:pt x="3789" y="18897"/>
                  </a:lnTo>
                  <a:lnTo>
                    <a:pt x="3389" y="19571"/>
                  </a:lnTo>
                  <a:lnTo>
                    <a:pt x="3010" y="20265"/>
                  </a:lnTo>
                  <a:lnTo>
                    <a:pt x="2673" y="20981"/>
                  </a:lnTo>
                  <a:lnTo>
                    <a:pt x="2358" y="21717"/>
                  </a:lnTo>
                  <a:lnTo>
                    <a:pt x="2042" y="22454"/>
                  </a:lnTo>
                  <a:lnTo>
                    <a:pt x="1790" y="23190"/>
                  </a:lnTo>
                  <a:lnTo>
                    <a:pt x="1537" y="23948"/>
                  </a:lnTo>
                  <a:lnTo>
                    <a:pt x="1306" y="24726"/>
                  </a:lnTo>
                  <a:lnTo>
                    <a:pt x="1116" y="25484"/>
                  </a:lnTo>
                  <a:lnTo>
                    <a:pt x="927" y="26263"/>
                  </a:lnTo>
                  <a:lnTo>
                    <a:pt x="780" y="27041"/>
                  </a:lnTo>
                  <a:lnTo>
                    <a:pt x="674" y="27841"/>
                  </a:lnTo>
                  <a:lnTo>
                    <a:pt x="569" y="28619"/>
                  </a:lnTo>
                  <a:lnTo>
                    <a:pt x="506" y="29398"/>
                  </a:lnTo>
                  <a:lnTo>
                    <a:pt x="443" y="30198"/>
                  </a:lnTo>
                  <a:lnTo>
                    <a:pt x="443" y="30661"/>
                  </a:lnTo>
                  <a:lnTo>
                    <a:pt x="443" y="31124"/>
                  </a:lnTo>
                  <a:lnTo>
                    <a:pt x="464" y="31566"/>
                  </a:lnTo>
                  <a:lnTo>
                    <a:pt x="506" y="32007"/>
                  </a:lnTo>
                  <a:lnTo>
                    <a:pt x="548" y="32428"/>
                  </a:lnTo>
                  <a:lnTo>
                    <a:pt x="611" y="32849"/>
                  </a:lnTo>
                  <a:lnTo>
                    <a:pt x="695" y="33270"/>
                  </a:lnTo>
                  <a:lnTo>
                    <a:pt x="780" y="33691"/>
                  </a:lnTo>
                  <a:lnTo>
                    <a:pt x="885" y="34091"/>
                  </a:lnTo>
                  <a:lnTo>
                    <a:pt x="990" y="34491"/>
                  </a:lnTo>
                  <a:lnTo>
                    <a:pt x="1116" y="34869"/>
                  </a:lnTo>
                  <a:lnTo>
                    <a:pt x="1264" y="35248"/>
                  </a:lnTo>
                  <a:lnTo>
                    <a:pt x="1411" y="35627"/>
                  </a:lnTo>
                  <a:lnTo>
                    <a:pt x="1579" y="35985"/>
                  </a:lnTo>
                  <a:lnTo>
                    <a:pt x="1769" y="36342"/>
                  </a:lnTo>
                  <a:lnTo>
                    <a:pt x="1958" y="36700"/>
                  </a:lnTo>
                  <a:lnTo>
                    <a:pt x="2147" y="37037"/>
                  </a:lnTo>
                  <a:lnTo>
                    <a:pt x="2358" y="37374"/>
                  </a:lnTo>
                  <a:lnTo>
                    <a:pt x="2821" y="38026"/>
                  </a:lnTo>
                  <a:lnTo>
                    <a:pt x="3305" y="38636"/>
                  </a:lnTo>
                  <a:lnTo>
                    <a:pt x="3831" y="39246"/>
                  </a:lnTo>
                  <a:lnTo>
                    <a:pt x="4399" y="39815"/>
                  </a:lnTo>
                  <a:lnTo>
                    <a:pt x="5009" y="40341"/>
                  </a:lnTo>
                  <a:lnTo>
                    <a:pt x="5619" y="40867"/>
                  </a:lnTo>
                  <a:lnTo>
                    <a:pt x="6293" y="41351"/>
                  </a:lnTo>
                  <a:lnTo>
                    <a:pt x="6966" y="41814"/>
                  </a:lnTo>
                  <a:lnTo>
                    <a:pt x="7682" y="42256"/>
                  </a:lnTo>
                  <a:lnTo>
                    <a:pt x="8397" y="42655"/>
                  </a:lnTo>
                  <a:lnTo>
                    <a:pt x="9155" y="43055"/>
                  </a:lnTo>
                  <a:lnTo>
                    <a:pt x="9912" y="43413"/>
                  </a:lnTo>
                  <a:lnTo>
                    <a:pt x="10691" y="43750"/>
                  </a:lnTo>
                  <a:lnTo>
                    <a:pt x="11470" y="44086"/>
                  </a:lnTo>
                  <a:lnTo>
                    <a:pt x="12269" y="44381"/>
                  </a:lnTo>
                  <a:lnTo>
                    <a:pt x="13069" y="44655"/>
                  </a:lnTo>
                  <a:lnTo>
                    <a:pt x="13890" y="44907"/>
                  </a:lnTo>
                  <a:lnTo>
                    <a:pt x="14710" y="45117"/>
                  </a:lnTo>
                  <a:lnTo>
                    <a:pt x="15510" y="45328"/>
                  </a:lnTo>
                  <a:lnTo>
                    <a:pt x="16331" y="45517"/>
                  </a:lnTo>
                  <a:lnTo>
                    <a:pt x="17151" y="45686"/>
                  </a:lnTo>
                  <a:lnTo>
                    <a:pt x="17951" y="45833"/>
                  </a:lnTo>
                  <a:lnTo>
                    <a:pt x="18751" y="45980"/>
                  </a:lnTo>
                  <a:lnTo>
                    <a:pt x="19529" y="46085"/>
                  </a:lnTo>
                  <a:lnTo>
                    <a:pt x="20308" y="46170"/>
                  </a:lnTo>
                  <a:lnTo>
                    <a:pt x="21128" y="46233"/>
                  </a:lnTo>
                  <a:lnTo>
                    <a:pt x="21949" y="46275"/>
                  </a:lnTo>
                  <a:lnTo>
                    <a:pt x="22770" y="46296"/>
                  </a:lnTo>
                  <a:lnTo>
                    <a:pt x="23590" y="46296"/>
                  </a:lnTo>
                  <a:lnTo>
                    <a:pt x="24432" y="46254"/>
                  </a:lnTo>
                  <a:lnTo>
                    <a:pt x="25274" y="46212"/>
                  </a:lnTo>
                  <a:lnTo>
                    <a:pt x="26116" y="46149"/>
                  </a:lnTo>
                  <a:lnTo>
                    <a:pt x="26957" y="46043"/>
                  </a:lnTo>
                  <a:lnTo>
                    <a:pt x="27799" y="45917"/>
                  </a:lnTo>
                  <a:lnTo>
                    <a:pt x="28641" y="45770"/>
                  </a:lnTo>
                  <a:lnTo>
                    <a:pt x="29462" y="45601"/>
                  </a:lnTo>
                  <a:lnTo>
                    <a:pt x="30282" y="45412"/>
                  </a:lnTo>
                  <a:lnTo>
                    <a:pt x="31103" y="45181"/>
                  </a:lnTo>
                  <a:lnTo>
                    <a:pt x="31903" y="44928"/>
                  </a:lnTo>
                  <a:lnTo>
                    <a:pt x="32702" y="44633"/>
                  </a:lnTo>
                  <a:lnTo>
                    <a:pt x="33481" y="44318"/>
                  </a:lnTo>
                  <a:lnTo>
                    <a:pt x="34238" y="43981"/>
                  </a:lnTo>
                  <a:lnTo>
                    <a:pt x="34975" y="43623"/>
                  </a:lnTo>
                  <a:lnTo>
                    <a:pt x="35690" y="43224"/>
                  </a:lnTo>
                  <a:lnTo>
                    <a:pt x="36406" y="42782"/>
                  </a:lnTo>
                  <a:lnTo>
                    <a:pt x="37079" y="42319"/>
                  </a:lnTo>
                  <a:lnTo>
                    <a:pt x="37732" y="41835"/>
                  </a:lnTo>
                  <a:lnTo>
                    <a:pt x="38342" y="41309"/>
                  </a:lnTo>
                  <a:lnTo>
                    <a:pt x="38952" y="40740"/>
                  </a:lnTo>
                  <a:lnTo>
                    <a:pt x="39520" y="40151"/>
                  </a:lnTo>
                  <a:lnTo>
                    <a:pt x="40046" y="39541"/>
                  </a:lnTo>
                  <a:lnTo>
                    <a:pt x="40551" y="38868"/>
                  </a:lnTo>
                  <a:lnTo>
                    <a:pt x="41014" y="38194"/>
                  </a:lnTo>
                  <a:lnTo>
                    <a:pt x="41225" y="37836"/>
                  </a:lnTo>
                  <a:lnTo>
                    <a:pt x="41435" y="37458"/>
                  </a:lnTo>
                  <a:lnTo>
                    <a:pt x="41646" y="37079"/>
                  </a:lnTo>
                  <a:lnTo>
                    <a:pt x="41814" y="36700"/>
                  </a:lnTo>
                  <a:lnTo>
                    <a:pt x="42067" y="36111"/>
                  </a:lnTo>
                  <a:lnTo>
                    <a:pt x="42298" y="35543"/>
                  </a:lnTo>
                  <a:lnTo>
                    <a:pt x="42466" y="34975"/>
                  </a:lnTo>
                  <a:lnTo>
                    <a:pt x="42614" y="34385"/>
                  </a:lnTo>
                  <a:lnTo>
                    <a:pt x="42740" y="33817"/>
                  </a:lnTo>
                  <a:lnTo>
                    <a:pt x="42824" y="33228"/>
                  </a:lnTo>
                  <a:lnTo>
                    <a:pt x="42866" y="32660"/>
                  </a:lnTo>
                  <a:lnTo>
                    <a:pt x="42887" y="32071"/>
                  </a:lnTo>
                  <a:lnTo>
                    <a:pt x="42866" y="31502"/>
                  </a:lnTo>
                  <a:lnTo>
                    <a:pt x="42824" y="30934"/>
                  </a:lnTo>
                  <a:lnTo>
                    <a:pt x="42761" y="30366"/>
                  </a:lnTo>
                  <a:lnTo>
                    <a:pt x="42677" y="29798"/>
                  </a:lnTo>
                  <a:lnTo>
                    <a:pt x="42551" y="29230"/>
                  </a:lnTo>
                  <a:lnTo>
                    <a:pt x="42403" y="28662"/>
                  </a:lnTo>
                  <a:lnTo>
                    <a:pt x="42235" y="28114"/>
                  </a:lnTo>
                  <a:lnTo>
                    <a:pt x="42046" y="27546"/>
                  </a:lnTo>
                  <a:lnTo>
                    <a:pt x="41835" y="26999"/>
                  </a:lnTo>
                  <a:lnTo>
                    <a:pt x="41604" y="26452"/>
                  </a:lnTo>
                  <a:lnTo>
                    <a:pt x="41372" y="25905"/>
                  </a:lnTo>
                  <a:lnTo>
                    <a:pt x="41099" y="25379"/>
                  </a:lnTo>
                  <a:lnTo>
                    <a:pt x="40804" y="24853"/>
                  </a:lnTo>
                  <a:lnTo>
                    <a:pt x="40509" y="24327"/>
                  </a:lnTo>
                  <a:lnTo>
                    <a:pt x="40194" y="23801"/>
                  </a:lnTo>
                  <a:lnTo>
                    <a:pt x="39857" y="23295"/>
                  </a:lnTo>
                  <a:lnTo>
                    <a:pt x="39499" y="22790"/>
                  </a:lnTo>
                  <a:lnTo>
                    <a:pt x="39142" y="22285"/>
                  </a:lnTo>
                  <a:lnTo>
                    <a:pt x="38784" y="21801"/>
                  </a:lnTo>
                  <a:lnTo>
                    <a:pt x="38405" y="21317"/>
                  </a:lnTo>
                  <a:lnTo>
                    <a:pt x="37605" y="20370"/>
                  </a:lnTo>
                  <a:lnTo>
                    <a:pt x="36785" y="19466"/>
                  </a:lnTo>
                  <a:lnTo>
                    <a:pt x="36743" y="19360"/>
                  </a:lnTo>
                  <a:lnTo>
                    <a:pt x="36679" y="19255"/>
                  </a:lnTo>
                  <a:lnTo>
                    <a:pt x="36595" y="19192"/>
                  </a:lnTo>
                  <a:lnTo>
                    <a:pt x="36490" y="19171"/>
                  </a:lnTo>
                  <a:lnTo>
                    <a:pt x="35880" y="18540"/>
                  </a:lnTo>
                  <a:lnTo>
                    <a:pt x="35270" y="17929"/>
                  </a:lnTo>
                  <a:lnTo>
                    <a:pt x="35459" y="17866"/>
                  </a:lnTo>
                  <a:lnTo>
                    <a:pt x="35648" y="17803"/>
                  </a:lnTo>
                  <a:lnTo>
                    <a:pt x="35838" y="17719"/>
                  </a:lnTo>
                  <a:lnTo>
                    <a:pt x="36006" y="17614"/>
                  </a:lnTo>
                  <a:lnTo>
                    <a:pt x="36174" y="17509"/>
                  </a:lnTo>
                  <a:lnTo>
                    <a:pt x="36343" y="17382"/>
                  </a:lnTo>
                  <a:lnTo>
                    <a:pt x="36637" y="17130"/>
                  </a:lnTo>
                  <a:lnTo>
                    <a:pt x="36890" y="16835"/>
                  </a:lnTo>
                  <a:lnTo>
                    <a:pt x="37121" y="16520"/>
                  </a:lnTo>
                  <a:lnTo>
                    <a:pt x="37311" y="16183"/>
                  </a:lnTo>
                  <a:lnTo>
                    <a:pt x="37479" y="15804"/>
                  </a:lnTo>
                  <a:lnTo>
                    <a:pt x="37626" y="15425"/>
                  </a:lnTo>
                  <a:lnTo>
                    <a:pt x="37732" y="15046"/>
                  </a:lnTo>
                  <a:lnTo>
                    <a:pt x="37816" y="14647"/>
                  </a:lnTo>
                  <a:lnTo>
                    <a:pt x="37879" y="14226"/>
                  </a:lnTo>
                  <a:lnTo>
                    <a:pt x="37900" y="13826"/>
                  </a:lnTo>
                  <a:lnTo>
                    <a:pt x="37921" y="13426"/>
                  </a:lnTo>
                  <a:lnTo>
                    <a:pt x="37900" y="13026"/>
                  </a:lnTo>
                  <a:lnTo>
                    <a:pt x="37858" y="12648"/>
                  </a:lnTo>
                  <a:lnTo>
                    <a:pt x="37795" y="12185"/>
                  </a:lnTo>
                  <a:lnTo>
                    <a:pt x="37690" y="11722"/>
                  </a:lnTo>
                  <a:lnTo>
                    <a:pt x="37563" y="11280"/>
                  </a:lnTo>
                  <a:lnTo>
                    <a:pt x="37395" y="10838"/>
                  </a:lnTo>
                  <a:lnTo>
                    <a:pt x="37206" y="10417"/>
                  </a:lnTo>
                  <a:lnTo>
                    <a:pt x="37016" y="9996"/>
                  </a:lnTo>
                  <a:lnTo>
                    <a:pt x="36785" y="9596"/>
                  </a:lnTo>
                  <a:lnTo>
                    <a:pt x="36532" y="9196"/>
                  </a:lnTo>
                  <a:lnTo>
                    <a:pt x="36259" y="8818"/>
                  </a:lnTo>
                  <a:lnTo>
                    <a:pt x="35964" y="8439"/>
                  </a:lnTo>
                  <a:lnTo>
                    <a:pt x="35669" y="8081"/>
                  </a:lnTo>
                  <a:lnTo>
                    <a:pt x="35354" y="7723"/>
                  </a:lnTo>
                  <a:lnTo>
                    <a:pt x="35017" y="7408"/>
                  </a:lnTo>
                  <a:lnTo>
                    <a:pt x="34680" y="7092"/>
                  </a:lnTo>
                  <a:lnTo>
                    <a:pt x="34344" y="6776"/>
                  </a:lnTo>
                  <a:lnTo>
                    <a:pt x="33986" y="6482"/>
                  </a:lnTo>
                  <a:lnTo>
                    <a:pt x="33628" y="6229"/>
                  </a:lnTo>
                  <a:lnTo>
                    <a:pt x="33228" y="5977"/>
                  </a:lnTo>
                  <a:lnTo>
                    <a:pt x="32829" y="5724"/>
                  </a:lnTo>
                  <a:lnTo>
                    <a:pt x="32408" y="5514"/>
                  </a:lnTo>
                  <a:lnTo>
                    <a:pt x="31987" y="5324"/>
                  </a:lnTo>
                  <a:lnTo>
                    <a:pt x="31545" y="5135"/>
                  </a:lnTo>
                  <a:lnTo>
                    <a:pt x="31082" y="5009"/>
                  </a:lnTo>
                  <a:lnTo>
                    <a:pt x="30640" y="4904"/>
                  </a:lnTo>
                  <a:lnTo>
                    <a:pt x="30177" y="4819"/>
                  </a:lnTo>
                  <a:lnTo>
                    <a:pt x="29714" y="4798"/>
                  </a:lnTo>
                  <a:lnTo>
                    <a:pt x="29251" y="4819"/>
                  </a:lnTo>
                  <a:lnTo>
                    <a:pt x="29041" y="4840"/>
                  </a:lnTo>
                  <a:lnTo>
                    <a:pt x="28809" y="4883"/>
                  </a:lnTo>
                  <a:lnTo>
                    <a:pt x="28599" y="4925"/>
                  </a:lnTo>
                  <a:lnTo>
                    <a:pt x="28367" y="4988"/>
                  </a:lnTo>
                  <a:lnTo>
                    <a:pt x="28157" y="5072"/>
                  </a:lnTo>
                  <a:lnTo>
                    <a:pt x="27946" y="5177"/>
                  </a:lnTo>
                  <a:lnTo>
                    <a:pt x="27736" y="5282"/>
                  </a:lnTo>
                  <a:lnTo>
                    <a:pt x="27526" y="5409"/>
                  </a:lnTo>
                  <a:lnTo>
                    <a:pt x="27336" y="5535"/>
                  </a:lnTo>
                  <a:lnTo>
                    <a:pt x="27126" y="5703"/>
                  </a:lnTo>
                  <a:lnTo>
                    <a:pt x="26810" y="5998"/>
                  </a:lnTo>
                  <a:lnTo>
                    <a:pt x="26494" y="6313"/>
                  </a:lnTo>
                  <a:lnTo>
                    <a:pt x="26242" y="6650"/>
                  </a:lnTo>
                  <a:lnTo>
                    <a:pt x="26032" y="6966"/>
                  </a:lnTo>
                  <a:lnTo>
                    <a:pt x="25842" y="7303"/>
                  </a:lnTo>
                  <a:lnTo>
                    <a:pt x="25695" y="7639"/>
                  </a:lnTo>
                  <a:lnTo>
                    <a:pt x="25590" y="7997"/>
                  </a:lnTo>
                  <a:lnTo>
                    <a:pt x="25505" y="8334"/>
                  </a:lnTo>
                  <a:lnTo>
                    <a:pt x="25463" y="8691"/>
                  </a:lnTo>
                  <a:lnTo>
                    <a:pt x="25463" y="9028"/>
                  </a:lnTo>
                  <a:lnTo>
                    <a:pt x="25484" y="9386"/>
                  </a:lnTo>
                  <a:lnTo>
                    <a:pt x="25548" y="9744"/>
                  </a:lnTo>
                  <a:lnTo>
                    <a:pt x="25632" y="10101"/>
                  </a:lnTo>
                  <a:lnTo>
                    <a:pt x="25758" y="10438"/>
                  </a:lnTo>
                  <a:lnTo>
                    <a:pt x="25926" y="10796"/>
                  </a:lnTo>
                  <a:lnTo>
                    <a:pt x="26116" y="11153"/>
                  </a:lnTo>
                  <a:lnTo>
                    <a:pt x="24958" y="10459"/>
                  </a:lnTo>
                  <a:lnTo>
                    <a:pt x="23801" y="9786"/>
                  </a:lnTo>
                  <a:lnTo>
                    <a:pt x="23801" y="9365"/>
                  </a:lnTo>
                  <a:lnTo>
                    <a:pt x="23801" y="8944"/>
                  </a:lnTo>
                  <a:lnTo>
                    <a:pt x="23864" y="8544"/>
                  </a:lnTo>
                  <a:lnTo>
                    <a:pt x="23927" y="8144"/>
                  </a:lnTo>
                  <a:lnTo>
                    <a:pt x="24011" y="7744"/>
                  </a:lnTo>
                  <a:lnTo>
                    <a:pt x="24117" y="7345"/>
                  </a:lnTo>
                  <a:lnTo>
                    <a:pt x="24348" y="6566"/>
                  </a:lnTo>
                  <a:lnTo>
                    <a:pt x="24643" y="5787"/>
                  </a:lnTo>
                  <a:lnTo>
                    <a:pt x="24937" y="5030"/>
                  </a:lnTo>
                  <a:lnTo>
                    <a:pt x="25232" y="4251"/>
                  </a:lnTo>
                  <a:lnTo>
                    <a:pt x="25484" y="3452"/>
                  </a:lnTo>
                  <a:lnTo>
                    <a:pt x="25505" y="3346"/>
                  </a:lnTo>
                  <a:lnTo>
                    <a:pt x="25484" y="3262"/>
                  </a:lnTo>
                  <a:lnTo>
                    <a:pt x="25463" y="3157"/>
                  </a:lnTo>
                  <a:lnTo>
                    <a:pt x="25400" y="3094"/>
                  </a:lnTo>
                  <a:lnTo>
                    <a:pt x="25316" y="3031"/>
                  </a:lnTo>
                  <a:lnTo>
                    <a:pt x="25211" y="2989"/>
                  </a:lnTo>
                  <a:lnTo>
                    <a:pt x="25127" y="2968"/>
                  </a:lnTo>
                  <a:lnTo>
                    <a:pt x="25021" y="2989"/>
                  </a:lnTo>
                  <a:lnTo>
                    <a:pt x="24664" y="3094"/>
                  </a:lnTo>
                  <a:lnTo>
                    <a:pt x="24348" y="3220"/>
                  </a:lnTo>
                  <a:lnTo>
                    <a:pt x="24032" y="3388"/>
                  </a:lnTo>
                  <a:lnTo>
                    <a:pt x="23738" y="3578"/>
                  </a:lnTo>
                  <a:lnTo>
                    <a:pt x="23464" y="3788"/>
                  </a:lnTo>
                  <a:lnTo>
                    <a:pt x="23191" y="3999"/>
                  </a:lnTo>
                  <a:lnTo>
                    <a:pt x="22938" y="4251"/>
                  </a:lnTo>
                  <a:lnTo>
                    <a:pt x="22686" y="4504"/>
                  </a:lnTo>
                  <a:lnTo>
                    <a:pt x="22454" y="4756"/>
                  </a:lnTo>
                  <a:lnTo>
                    <a:pt x="22223" y="5030"/>
                  </a:lnTo>
                  <a:lnTo>
                    <a:pt x="21781" y="5619"/>
                  </a:lnTo>
                  <a:lnTo>
                    <a:pt x="21360" y="6208"/>
                  </a:lnTo>
                  <a:lnTo>
                    <a:pt x="20960" y="6797"/>
                  </a:lnTo>
                  <a:lnTo>
                    <a:pt x="20939" y="6250"/>
                  </a:lnTo>
                  <a:lnTo>
                    <a:pt x="20939" y="5745"/>
                  </a:lnTo>
                  <a:lnTo>
                    <a:pt x="21002" y="5240"/>
                  </a:lnTo>
                  <a:lnTo>
                    <a:pt x="21107" y="4735"/>
                  </a:lnTo>
                  <a:lnTo>
                    <a:pt x="21255" y="4251"/>
                  </a:lnTo>
                  <a:lnTo>
                    <a:pt x="21444" y="3767"/>
                  </a:lnTo>
                  <a:lnTo>
                    <a:pt x="21676" y="3283"/>
                  </a:lnTo>
                  <a:lnTo>
                    <a:pt x="21949" y="2799"/>
                  </a:lnTo>
                  <a:lnTo>
                    <a:pt x="22286" y="2210"/>
                  </a:lnTo>
                  <a:lnTo>
                    <a:pt x="22454" y="1915"/>
                  </a:lnTo>
                  <a:lnTo>
                    <a:pt x="22601" y="1621"/>
                  </a:lnTo>
                  <a:lnTo>
                    <a:pt x="22728" y="1326"/>
                  </a:lnTo>
                  <a:lnTo>
                    <a:pt x="22833" y="1011"/>
                  </a:lnTo>
                  <a:lnTo>
                    <a:pt x="22917" y="695"/>
                  </a:lnTo>
                  <a:lnTo>
                    <a:pt x="22980" y="358"/>
                  </a:lnTo>
                  <a:lnTo>
                    <a:pt x="22959" y="274"/>
                  </a:lnTo>
                  <a:lnTo>
                    <a:pt x="22938" y="190"/>
                  </a:lnTo>
                  <a:lnTo>
                    <a:pt x="22896" y="127"/>
                  </a:lnTo>
                  <a:lnTo>
                    <a:pt x="22833" y="64"/>
                  </a:lnTo>
                  <a:lnTo>
                    <a:pt x="22749" y="22"/>
                  </a:lnTo>
                  <a:lnTo>
                    <a:pt x="226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4" name="Google Shape;6994;p32"/>
            <p:cNvSpPr/>
            <p:nvPr/>
          </p:nvSpPr>
          <p:spPr>
            <a:xfrm>
              <a:off x="2694224" y="-1373258"/>
              <a:ext cx="494286" cy="542016"/>
            </a:xfrm>
            <a:custGeom>
              <a:avLst/>
              <a:gdLst/>
              <a:ahLst/>
              <a:cxnLst/>
              <a:rect l="l" t="t" r="r" b="b"/>
              <a:pathLst>
                <a:path w="14374" h="15762" extrusionOk="0">
                  <a:moveTo>
                    <a:pt x="9975" y="821"/>
                  </a:moveTo>
                  <a:lnTo>
                    <a:pt x="10354" y="842"/>
                  </a:lnTo>
                  <a:lnTo>
                    <a:pt x="10691" y="905"/>
                  </a:lnTo>
                  <a:lnTo>
                    <a:pt x="11049" y="989"/>
                  </a:lnTo>
                  <a:lnTo>
                    <a:pt x="11364" y="1115"/>
                  </a:lnTo>
                  <a:lnTo>
                    <a:pt x="11680" y="1263"/>
                  </a:lnTo>
                  <a:lnTo>
                    <a:pt x="11975" y="1452"/>
                  </a:lnTo>
                  <a:lnTo>
                    <a:pt x="12248" y="1662"/>
                  </a:lnTo>
                  <a:lnTo>
                    <a:pt x="12501" y="1936"/>
                  </a:lnTo>
                  <a:lnTo>
                    <a:pt x="12753" y="2231"/>
                  </a:lnTo>
                  <a:lnTo>
                    <a:pt x="12964" y="2567"/>
                  </a:lnTo>
                  <a:lnTo>
                    <a:pt x="13132" y="2946"/>
                  </a:lnTo>
                  <a:lnTo>
                    <a:pt x="13300" y="3367"/>
                  </a:lnTo>
                  <a:lnTo>
                    <a:pt x="13427" y="3851"/>
                  </a:lnTo>
                  <a:lnTo>
                    <a:pt x="13448" y="3893"/>
                  </a:lnTo>
                  <a:lnTo>
                    <a:pt x="13490" y="3935"/>
                  </a:lnTo>
                  <a:lnTo>
                    <a:pt x="13532" y="3956"/>
                  </a:lnTo>
                  <a:lnTo>
                    <a:pt x="13595" y="3956"/>
                  </a:lnTo>
                  <a:lnTo>
                    <a:pt x="13700" y="4440"/>
                  </a:lnTo>
                  <a:lnTo>
                    <a:pt x="13742" y="4945"/>
                  </a:lnTo>
                  <a:lnTo>
                    <a:pt x="13763" y="5471"/>
                  </a:lnTo>
                  <a:lnTo>
                    <a:pt x="13763" y="5997"/>
                  </a:lnTo>
                  <a:lnTo>
                    <a:pt x="13700" y="6545"/>
                  </a:lnTo>
                  <a:lnTo>
                    <a:pt x="13616" y="7092"/>
                  </a:lnTo>
                  <a:lnTo>
                    <a:pt x="13511" y="7639"/>
                  </a:lnTo>
                  <a:lnTo>
                    <a:pt x="13363" y="8186"/>
                  </a:lnTo>
                  <a:lnTo>
                    <a:pt x="13174" y="8712"/>
                  </a:lnTo>
                  <a:lnTo>
                    <a:pt x="12964" y="9259"/>
                  </a:lnTo>
                  <a:lnTo>
                    <a:pt x="12732" y="9785"/>
                  </a:lnTo>
                  <a:lnTo>
                    <a:pt x="12459" y="10311"/>
                  </a:lnTo>
                  <a:lnTo>
                    <a:pt x="12164" y="10816"/>
                  </a:lnTo>
                  <a:lnTo>
                    <a:pt x="11848" y="11321"/>
                  </a:lnTo>
                  <a:lnTo>
                    <a:pt x="11512" y="11784"/>
                  </a:lnTo>
                  <a:lnTo>
                    <a:pt x="11133" y="12226"/>
                  </a:lnTo>
                  <a:lnTo>
                    <a:pt x="10754" y="12668"/>
                  </a:lnTo>
                  <a:lnTo>
                    <a:pt x="10354" y="13068"/>
                  </a:lnTo>
                  <a:lnTo>
                    <a:pt x="9912" y="13426"/>
                  </a:lnTo>
                  <a:lnTo>
                    <a:pt x="9470" y="13762"/>
                  </a:lnTo>
                  <a:lnTo>
                    <a:pt x="9007" y="14078"/>
                  </a:lnTo>
                  <a:lnTo>
                    <a:pt x="8523" y="14331"/>
                  </a:lnTo>
                  <a:lnTo>
                    <a:pt x="8039" y="14562"/>
                  </a:lnTo>
                  <a:lnTo>
                    <a:pt x="7534" y="14730"/>
                  </a:lnTo>
                  <a:lnTo>
                    <a:pt x="7008" y="14878"/>
                  </a:lnTo>
                  <a:lnTo>
                    <a:pt x="6756" y="14920"/>
                  </a:lnTo>
                  <a:lnTo>
                    <a:pt x="6482" y="14962"/>
                  </a:lnTo>
                  <a:lnTo>
                    <a:pt x="6209" y="14983"/>
                  </a:lnTo>
                  <a:lnTo>
                    <a:pt x="5662" y="14983"/>
                  </a:lnTo>
                  <a:lnTo>
                    <a:pt x="5388" y="14962"/>
                  </a:lnTo>
                  <a:lnTo>
                    <a:pt x="5114" y="14941"/>
                  </a:lnTo>
                  <a:lnTo>
                    <a:pt x="4820" y="14899"/>
                  </a:lnTo>
                  <a:lnTo>
                    <a:pt x="4546" y="14836"/>
                  </a:lnTo>
                  <a:lnTo>
                    <a:pt x="4273" y="14751"/>
                  </a:lnTo>
                  <a:lnTo>
                    <a:pt x="3978" y="14667"/>
                  </a:lnTo>
                  <a:lnTo>
                    <a:pt x="3683" y="14562"/>
                  </a:lnTo>
                  <a:lnTo>
                    <a:pt x="3410" y="14436"/>
                  </a:lnTo>
                  <a:lnTo>
                    <a:pt x="3115" y="14288"/>
                  </a:lnTo>
                  <a:lnTo>
                    <a:pt x="2758" y="14078"/>
                  </a:lnTo>
                  <a:lnTo>
                    <a:pt x="2421" y="13847"/>
                  </a:lnTo>
                  <a:lnTo>
                    <a:pt x="2126" y="13615"/>
                  </a:lnTo>
                  <a:lnTo>
                    <a:pt x="1853" y="13342"/>
                  </a:lnTo>
                  <a:lnTo>
                    <a:pt x="1621" y="13047"/>
                  </a:lnTo>
                  <a:lnTo>
                    <a:pt x="1411" y="12752"/>
                  </a:lnTo>
                  <a:lnTo>
                    <a:pt x="1221" y="12437"/>
                  </a:lnTo>
                  <a:lnTo>
                    <a:pt x="1074" y="12121"/>
                  </a:lnTo>
                  <a:lnTo>
                    <a:pt x="948" y="11763"/>
                  </a:lnTo>
                  <a:lnTo>
                    <a:pt x="843" y="11427"/>
                  </a:lnTo>
                  <a:lnTo>
                    <a:pt x="758" y="11069"/>
                  </a:lnTo>
                  <a:lnTo>
                    <a:pt x="716" y="10690"/>
                  </a:lnTo>
                  <a:lnTo>
                    <a:pt x="674" y="10311"/>
                  </a:lnTo>
                  <a:lnTo>
                    <a:pt x="653" y="9933"/>
                  </a:lnTo>
                  <a:lnTo>
                    <a:pt x="674" y="9554"/>
                  </a:lnTo>
                  <a:lnTo>
                    <a:pt x="695" y="9175"/>
                  </a:lnTo>
                  <a:lnTo>
                    <a:pt x="758" y="8775"/>
                  </a:lnTo>
                  <a:lnTo>
                    <a:pt x="822" y="8396"/>
                  </a:lnTo>
                  <a:lnTo>
                    <a:pt x="906" y="7997"/>
                  </a:lnTo>
                  <a:lnTo>
                    <a:pt x="1011" y="7618"/>
                  </a:lnTo>
                  <a:lnTo>
                    <a:pt x="1116" y="7239"/>
                  </a:lnTo>
                  <a:lnTo>
                    <a:pt x="1264" y="6881"/>
                  </a:lnTo>
                  <a:lnTo>
                    <a:pt x="1411" y="6502"/>
                  </a:lnTo>
                  <a:lnTo>
                    <a:pt x="1558" y="6145"/>
                  </a:lnTo>
                  <a:lnTo>
                    <a:pt x="1748" y="5808"/>
                  </a:lnTo>
                  <a:lnTo>
                    <a:pt x="1937" y="5471"/>
                  </a:lnTo>
                  <a:lnTo>
                    <a:pt x="2126" y="5135"/>
                  </a:lnTo>
                  <a:lnTo>
                    <a:pt x="2337" y="4819"/>
                  </a:lnTo>
                  <a:lnTo>
                    <a:pt x="2547" y="4524"/>
                  </a:lnTo>
                  <a:lnTo>
                    <a:pt x="2758" y="4251"/>
                  </a:lnTo>
                  <a:lnTo>
                    <a:pt x="2989" y="3998"/>
                  </a:lnTo>
                  <a:lnTo>
                    <a:pt x="3242" y="3746"/>
                  </a:lnTo>
                  <a:lnTo>
                    <a:pt x="3494" y="3514"/>
                  </a:lnTo>
                  <a:lnTo>
                    <a:pt x="3768" y="3283"/>
                  </a:lnTo>
                  <a:lnTo>
                    <a:pt x="4062" y="3051"/>
                  </a:lnTo>
                  <a:lnTo>
                    <a:pt x="4378" y="2820"/>
                  </a:lnTo>
                  <a:lnTo>
                    <a:pt x="4694" y="2588"/>
                  </a:lnTo>
                  <a:lnTo>
                    <a:pt x="5030" y="2378"/>
                  </a:lnTo>
                  <a:lnTo>
                    <a:pt x="5388" y="2167"/>
                  </a:lnTo>
                  <a:lnTo>
                    <a:pt x="5746" y="1978"/>
                  </a:lnTo>
                  <a:lnTo>
                    <a:pt x="6125" y="1789"/>
                  </a:lnTo>
                  <a:lnTo>
                    <a:pt x="6503" y="1599"/>
                  </a:lnTo>
                  <a:lnTo>
                    <a:pt x="6882" y="1452"/>
                  </a:lnTo>
                  <a:lnTo>
                    <a:pt x="7282" y="1305"/>
                  </a:lnTo>
                  <a:lnTo>
                    <a:pt x="7661" y="1157"/>
                  </a:lnTo>
                  <a:lnTo>
                    <a:pt x="8061" y="1052"/>
                  </a:lnTo>
                  <a:lnTo>
                    <a:pt x="8460" y="968"/>
                  </a:lnTo>
                  <a:lnTo>
                    <a:pt x="8839" y="884"/>
                  </a:lnTo>
                  <a:lnTo>
                    <a:pt x="9218" y="842"/>
                  </a:lnTo>
                  <a:lnTo>
                    <a:pt x="9597" y="821"/>
                  </a:lnTo>
                  <a:close/>
                  <a:moveTo>
                    <a:pt x="9155" y="0"/>
                  </a:moveTo>
                  <a:lnTo>
                    <a:pt x="8734" y="63"/>
                  </a:lnTo>
                  <a:lnTo>
                    <a:pt x="8292" y="147"/>
                  </a:lnTo>
                  <a:lnTo>
                    <a:pt x="7871" y="274"/>
                  </a:lnTo>
                  <a:lnTo>
                    <a:pt x="7429" y="442"/>
                  </a:lnTo>
                  <a:lnTo>
                    <a:pt x="7008" y="610"/>
                  </a:lnTo>
                  <a:lnTo>
                    <a:pt x="6566" y="821"/>
                  </a:lnTo>
                  <a:lnTo>
                    <a:pt x="6146" y="1031"/>
                  </a:lnTo>
                  <a:lnTo>
                    <a:pt x="5346" y="1473"/>
                  </a:lnTo>
                  <a:lnTo>
                    <a:pt x="4609" y="1936"/>
                  </a:lnTo>
                  <a:lnTo>
                    <a:pt x="3936" y="2357"/>
                  </a:lnTo>
                  <a:lnTo>
                    <a:pt x="3557" y="2609"/>
                  </a:lnTo>
                  <a:lnTo>
                    <a:pt x="3221" y="2883"/>
                  </a:lnTo>
                  <a:lnTo>
                    <a:pt x="2884" y="3157"/>
                  </a:lnTo>
                  <a:lnTo>
                    <a:pt x="2547" y="3472"/>
                  </a:lnTo>
                  <a:lnTo>
                    <a:pt x="2253" y="3788"/>
                  </a:lnTo>
                  <a:lnTo>
                    <a:pt x="1958" y="4125"/>
                  </a:lnTo>
                  <a:lnTo>
                    <a:pt x="1684" y="4482"/>
                  </a:lnTo>
                  <a:lnTo>
                    <a:pt x="1432" y="4861"/>
                  </a:lnTo>
                  <a:lnTo>
                    <a:pt x="1200" y="5240"/>
                  </a:lnTo>
                  <a:lnTo>
                    <a:pt x="990" y="5640"/>
                  </a:lnTo>
                  <a:lnTo>
                    <a:pt x="801" y="6039"/>
                  </a:lnTo>
                  <a:lnTo>
                    <a:pt x="611" y="6439"/>
                  </a:lnTo>
                  <a:lnTo>
                    <a:pt x="464" y="6860"/>
                  </a:lnTo>
                  <a:lnTo>
                    <a:pt x="317" y="7281"/>
                  </a:lnTo>
                  <a:lnTo>
                    <a:pt x="211" y="7723"/>
                  </a:lnTo>
                  <a:lnTo>
                    <a:pt x="127" y="8165"/>
                  </a:lnTo>
                  <a:lnTo>
                    <a:pt x="64" y="8586"/>
                  </a:lnTo>
                  <a:lnTo>
                    <a:pt x="22" y="9028"/>
                  </a:lnTo>
                  <a:lnTo>
                    <a:pt x="1" y="9470"/>
                  </a:lnTo>
                  <a:lnTo>
                    <a:pt x="1" y="9911"/>
                  </a:lnTo>
                  <a:lnTo>
                    <a:pt x="43" y="10332"/>
                  </a:lnTo>
                  <a:lnTo>
                    <a:pt x="85" y="10753"/>
                  </a:lnTo>
                  <a:lnTo>
                    <a:pt x="169" y="11195"/>
                  </a:lnTo>
                  <a:lnTo>
                    <a:pt x="296" y="11595"/>
                  </a:lnTo>
                  <a:lnTo>
                    <a:pt x="422" y="12016"/>
                  </a:lnTo>
                  <a:lnTo>
                    <a:pt x="590" y="12416"/>
                  </a:lnTo>
                  <a:lnTo>
                    <a:pt x="801" y="12794"/>
                  </a:lnTo>
                  <a:lnTo>
                    <a:pt x="1032" y="13173"/>
                  </a:lnTo>
                  <a:lnTo>
                    <a:pt x="1285" y="13531"/>
                  </a:lnTo>
                  <a:lnTo>
                    <a:pt x="1579" y="13889"/>
                  </a:lnTo>
                  <a:lnTo>
                    <a:pt x="1895" y="14225"/>
                  </a:lnTo>
                  <a:lnTo>
                    <a:pt x="2253" y="14541"/>
                  </a:lnTo>
                  <a:lnTo>
                    <a:pt x="2589" y="14794"/>
                  </a:lnTo>
                  <a:lnTo>
                    <a:pt x="2926" y="15025"/>
                  </a:lnTo>
                  <a:lnTo>
                    <a:pt x="3263" y="15214"/>
                  </a:lnTo>
                  <a:lnTo>
                    <a:pt x="3620" y="15383"/>
                  </a:lnTo>
                  <a:lnTo>
                    <a:pt x="3957" y="15509"/>
                  </a:lnTo>
                  <a:lnTo>
                    <a:pt x="4315" y="15614"/>
                  </a:lnTo>
                  <a:lnTo>
                    <a:pt x="4673" y="15677"/>
                  </a:lnTo>
                  <a:lnTo>
                    <a:pt x="5030" y="15740"/>
                  </a:lnTo>
                  <a:lnTo>
                    <a:pt x="5388" y="15762"/>
                  </a:lnTo>
                  <a:lnTo>
                    <a:pt x="5746" y="15740"/>
                  </a:lnTo>
                  <a:lnTo>
                    <a:pt x="6103" y="15719"/>
                  </a:lnTo>
                  <a:lnTo>
                    <a:pt x="6482" y="15677"/>
                  </a:lnTo>
                  <a:lnTo>
                    <a:pt x="6840" y="15593"/>
                  </a:lnTo>
                  <a:lnTo>
                    <a:pt x="7198" y="15509"/>
                  </a:lnTo>
                  <a:lnTo>
                    <a:pt x="7534" y="15404"/>
                  </a:lnTo>
                  <a:lnTo>
                    <a:pt x="7892" y="15256"/>
                  </a:lnTo>
                  <a:lnTo>
                    <a:pt x="8250" y="15109"/>
                  </a:lnTo>
                  <a:lnTo>
                    <a:pt x="8587" y="14962"/>
                  </a:lnTo>
                  <a:lnTo>
                    <a:pt x="8923" y="14772"/>
                  </a:lnTo>
                  <a:lnTo>
                    <a:pt x="9260" y="14583"/>
                  </a:lnTo>
                  <a:lnTo>
                    <a:pt x="9576" y="14373"/>
                  </a:lnTo>
                  <a:lnTo>
                    <a:pt x="9891" y="14162"/>
                  </a:lnTo>
                  <a:lnTo>
                    <a:pt x="10523" y="13699"/>
                  </a:lnTo>
                  <a:lnTo>
                    <a:pt x="11091" y="13194"/>
                  </a:lnTo>
                  <a:lnTo>
                    <a:pt x="11638" y="12689"/>
                  </a:lnTo>
                  <a:lnTo>
                    <a:pt x="12143" y="12142"/>
                  </a:lnTo>
                  <a:lnTo>
                    <a:pt x="12585" y="11595"/>
                  </a:lnTo>
                  <a:lnTo>
                    <a:pt x="12858" y="11216"/>
                  </a:lnTo>
                  <a:lnTo>
                    <a:pt x="13111" y="10816"/>
                  </a:lnTo>
                  <a:lnTo>
                    <a:pt x="13342" y="10395"/>
                  </a:lnTo>
                  <a:lnTo>
                    <a:pt x="13553" y="9996"/>
                  </a:lnTo>
                  <a:lnTo>
                    <a:pt x="13742" y="9575"/>
                  </a:lnTo>
                  <a:lnTo>
                    <a:pt x="13890" y="9133"/>
                  </a:lnTo>
                  <a:lnTo>
                    <a:pt x="14037" y="8691"/>
                  </a:lnTo>
                  <a:lnTo>
                    <a:pt x="14142" y="8249"/>
                  </a:lnTo>
                  <a:lnTo>
                    <a:pt x="14226" y="7807"/>
                  </a:lnTo>
                  <a:lnTo>
                    <a:pt x="14310" y="7365"/>
                  </a:lnTo>
                  <a:lnTo>
                    <a:pt x="14352" y="6902"/>
                  </a:lnTo>
                  <a:lnTo>
                    <a:pt x="14374" y="6439"/>
                  </a:lnTo>
                  <a:lnTo>
                    <a:pt x="14374" y="5976"/>
                  </a:lnTo>
                  <a:lnTo>
                    <a:pt x="14352" y="5513"/>
                  </a:lnTo>
                  <a:lnTo>
                    <a:pt x="14331" y="5050"/>
                  </a:lnTo>
                  <a:lnTo>
                    <a:pt x="14268" y="4587"/>
                  </a:lnTo>
                  <a:lnTo>
                    <a:pt x="14226" y="4335"/>
                  </a:lnTo>
                  <a:lnTo>
                    <a:pt x="14184" y="4103"/>
                  </a:lnTo>
                  <a:lnTo>
                    <a:pt x="14100" y="3872"/>
                  </a:lnTo>
                  <a:lnTo>
                    <a:pt x="14016" y="3641"/>
                  </a:lnTo>
                  <a:lnTo>
                    <a:pt x="13805" y="3157"/>
                  </a:lnTo>
                  <a:lnTo>
                    <a:pt x="13553" y="2694"/>
                  </a:lnTo>
                  <a:lnTo>
                    <a:pt x="13448" y="2441"/>
                  </a:lnTo>
                  <a:lnTo>
                    <a:pt x="13342" y="2210"/>
                  </a:lnTo>
                  <a:lnTo>
                    <a:pt x="13195" y="1999"/>
                  </a:lnTo>
                  <a:lnTo>
                    <a:pt x="13048" y="1789"/>
                  </a:lnTo>
                  <a:lnTo>
                    <a:pt x="12900" y="1599"/>
                  </a:lnTo>
                  <a:lnTo>
                    <a:pt x="12711" y="1410"/>
                  </a:lnTo>
                  <a:lnTo>
                    <a:pt x="12522" y="1221"/>
                  </a:lnTo>
                  <a:lnTo>
                    <a:pt x="12332" y="1052"/>
                  </a:lnTo>
                  <a:lnTo>
                    <a:pt x="12101" y="905"/>
                  </a:lnTo>
                  <a:lnTo>
                    <a:pt x="11890" y="758"/>
                  </a:lnTo>
                  <a:lnTo>
                    <a:pt x="11659" y="631"/>
                  </a:lnTo>
                  <a:lnTo>
                    <a:pt x="11427" y="505"/>
                  </a:lnTo>
                  <a:lnTo>
                    <a:pt x="10922" y="295"/>
                  </a:lnTo>
                  <a:lnTo>
                    <a:pt x="10417" y="126"/>
                  </a:lnTo>
                  <a:lnTo>
                    <a:pt x="10207" y="63"/>
                  </a:lnTo>
                  <a:lnTo>
                    <a:pt x="9996" y="21"/>
                  </a:lnTo>
                  <a:lnTo>
                    <a:pt x="97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5" name="Google Shape;6995;p32"/>
            <p:cNvSpPr/>
            <p:nvPr/>
          </p:nvSpPr>
          <p:spPr>
            <a:xfrm>
              <a:off x="2836791" y="-1180795"/>
              <a:ext cx="138960" cy="157048"/>
            </a:xfrm>
            <a:custGeom>
              <a:avLst/>
              <a:gdLst/>
              <a:ahLst/>
              <a:cxnLst/>
              <a:rect l="l" t="t" r="r" b="b"/>
              <a:pathLst>
                <a:path w="4041" h="4567" extrusionOk="0">
                  <a:moveTo>
                    <a:pt x="1873" y="1"/>
                  </a:moveTo>
                  <a:lnTo>
                    <a:pt x="1705" y="22"/>
                  </a:lnTo>
                  <a:lnTo>
                    <a:pt x="1537" y="43"/>
                  </a:lnTo>
                  <a:lnTo>
                    <a:pt x="1368" y="85"/>
                  </a:lnTo>
                  <a:lnTo>
                    <a:pt x="1221" y="148"/>
                  </a:lnTo>
                  <a:lnTo>
                    <a:pt x="1053" y="232"/>
                  </a:lnTo>
                  <a:lnTo>
                    <a:pt x="905" y="316"/>
                  </a:lnTo>
                  <a:lnTo>
                    <a:pt x="779" y="400"/>
                  </a:lnTo>
                  <a:lnTo>
                    <a:pt x="653" y="506"/>
                  </a:lnTo>
                  <a:lnTo>
                    <a:pt x="527" y="653"/>
                  </a:lnTo>
                  <a:lnTo>
                    <a:pt x="400" y="779"/>
                  </a:lnTo>
                  <a:lnTo>
                    <a:pt x="295" y="926"/>
                  </a:lnTo>
                  <a:lnTo>
                    <a:pt x="211" y="1074"/>
                  </a:lnTo>
                  <a:lnTo>
                    <a:pt x="148" y="1242"/>
                  </a:lnTo>
                  <a:lnTo>
                    <a:pt x="85" y="1389"/>
                  </a:lnTo>
                  <a:lnTo>
                    <a:pt x="43" y="1558"/>
                  </a:lnTo>
                  <a:lnTo>
                    <a:pt x="21" y="1726"/>
                  </a:lnTo>
                  <a:lnTo>
                    <a:pt x="0" y="1894"/>
                  </a:lnTo>
                  <a:lnTo>
                    <a:pt x="0" y="2084"/>
                  </a:lnTo>
                  <a:lnTo>
                    <a:pt x="21" y="2421"/>
                  </a:lnTo>
                  <a:lnTo>
                    <a:pt x="85" y="2757"/>
                  </a:lnTo>
                  <a:lnTo>
                    <a:pt x="211" y="3094"/>
                  </a:lnTo>
                  <a:lnTo>
                    <a:pt x="358" y="3410"/>
                  </a:lnTo>
                  <a:lnTo>
                    <a:pt x="569" y="3704"/>
                  </a:lnTo>
                  <a:lnTo>
                    <a:pt x="800" y="3957"/>
                  </a:lnTo>
                  <a:lnTo>
                    <a:pt x="926" y="4062"/>
                  </a:lnTo>
                  <a:lnTo>
                    <a:pt x="1053" y="4167"/>
                  </a:lnTo>
                  <a:lnTo>
                    <a:pt x="1200" y="4272"/>
                  </a:lnTo>
                  <a:lnTo>
                    <a:pt x="1347" y="4357"/>
                  </a:lnTo>
                  <a:lnTo>
                    <a:pt x="1516" y="4420"/>
                  </a:lnTo>
                  <a:lnTo>
                    <a:pt x="1663" y="4483"/>
                  </a:lnTo>
                  <a:lnTo>
                    <a:pt x="1831" y="4525"/>
                  </a:lnTo>
                  <a:lnTo>
                    <a:pt x="2021" y="4546"/>
                  </a:lnTo>
                  <a:lnTo>
                    <a:pt x="2189" y="4567"/>
                  </a:lnTo>
                  <a:lnTo>
                    <a:pt x="2378" y="4546"/>
                  </a:lnTo>
                  <a:lnTo>
                    <a:pt x="2547" y="4546"/>
                  </a:lnTo>
                  <a:lnTo>
                    <a:pt x="2694" y="4504"/>
                  </a:lnTo>
                  <a:lnTo>
                    <a:pt x="2841" y="4462"/>
                  </a:lnTo>
                  <a:lnTo>
                    <a:pt x="2989" y="4399"/>
                  </a:lnTo>
                  <a:lnTo>
                    <a:pt x="3115" y="4336"/>
                  </a:lnTo>
                  <a:lnTo>
                    <a:pt x="3241" y="4251"/>
                  </a:lnTo>
                  <a:lnTo>
                    <a:pt x="3346" y="4167"/>
                  </a:lnTo>
                  <a:lnTo>
                    <a:pt x="3452" y="4062"/>
                  </a:lnTo>
                  <a:lnTo>
                    <a:pt x="3641" y="3852"/>
                  </a:lnTo>
                  <a:lnTo>
                    <a:pt x="3788" y="3599"/>
                  </a:lnTo>
                  <a:lnTo>
                    <a:pt x="3915" y="3325"/>
                  </a:lnTo>
                  <a:lnTo>
                    <a:pt x="3999" y="3031"/>
                  </a:lnTo>
                  <a:lnTo>
                    <a:pt x="4041" y="2736"/>
                  </a:lnTo>
                  <a:lnTo>
                    <a:pt x="4041" y="2421"/>
                  </a:lnTo>
                  <a:lnTo>
                    <a:pt x="4020" y="2126"/>
                  </a:lnTo>
                  <a:lnTo>
                    <a:pt x="3957" y="1831"/>
                  </a:lnTo>
                  <a:lnTo>
                    <a:pt x="3851" y="1558"/>
                  </a:lnTo>
                  <a:lnTo>
                    <a:pt x="3725" y="1284"/>
                  </a:lnTo>
                  <a:lnTo>
                    <a:pt x="3557" y="1032"/>
                  </a:lnTo>
                  <a:lnTo>
                    <a:pt x="3346" y="821"/>
                  </a:lnTo>
                  <a:lnTo>
                    <a:pt x="3241" y="632"/>
                  </a:lnTo>
                  <a:lnTo>
                    <a:pt x="3094" y="442"/>
                  </a:lnTo>
                  <a:lnTo>
                    <a:pt x="2968" y="337"/>
                  </a:lnTo>
                  <a:lnTo>
                    <a:pt x="2820" y="232"/>
                  </a:lnTo>
                  <a:lnTo>
                    <a:pt x="2673" y="148"/>
                  </a:lnTo>
                  <a:lnTo>
                    <a:pt x="2526" y="85"/>
                  </a:lnTo>
                  <a:lnTo>
                    <a:pt x="2357" y="43"/>
                  </a:lnTo>
                  <a:lnTo>
                    <a:pt x="221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6" name="Google Shape;6996;p32"/>
            <p:cNvSpPr/>
            <p:nvPr/>
          </p:nvSpPr>
          <p:spPr>
            <a:xfrm>
              <a:off x="2846213" y="-1169929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89" y="884"/>
                  </a:moveTo>
                  <a:lnTo>
                    <a:pt x="1494" y="926"/>
                  </a:lnTo>
                  <a:lnTo>
                    <a:pt x="1599" y="968"/>
                  </a:lnTo>
                  <a:lnTo>
                    <a:pt x="1683" y="1031"/>
                  </a:lnTo>
                  <a:lnTo>
                    <a:pt x="1768" y="1116"/>
                  </a:lnTo>
                  <a:lnTo>
                    <a:pt x="1831" y="1200"/>
                  </a:lnTo>
                  <a:lnTo>
                    <a:pt x="1852" y="1326"/>
                  </a:lnTo>
                  <a:lnTo>
                    <a:pt x="1873" y="1431"/>
                  </a:lnTo>
                  <a:lnTo>
                    <a:pt x="1873" y="1578"/>
                  </a:lnTo>
                  <a:lnTo>
                    <a:pt x="1852" y="1726"/>
                  </a:lnTo>
                  <a:lnTo>
                    <a:pt x="1768" y="1873"/>
                  </a:lnTo>
                  <a:lnTo>
                    <a:pt x="1705" y="1999"/>
                  </a:lnTo>
                  <a:lnTo>
                    <a:pt x="1599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3" y="2126"/>
                  </a:lnTo>
                  <a:lnTo>
                    <a:pt x="947" y="2084"/>
                  </a:lnTo>
                  <a:lnTo>
                    <a:pt x="842" y="1999"/>
                  </a:lnTo>
                  <a:lnTo>
                    <a:pt x="715" y="1915"/>
                  </a:lnTo>
                  <a:lnTo>
                    <a:pt x="631" y="1810"/>
                  </a:lnTo>
                  <a:lnTo>
                    <a:pt x="589" y="1705"/>
                  </a:lnTo>
                  <a:lnTo>
                    <a:pt x="589" y="1578"/>
                  </a:lnTo>
                  <a:lnTo>
                    <a:pt x="610" y="1473"/>
                  </a:lnTo>
                  <a:lnTo>
                    <a:pt x="631" y="1347"/>
                  </a:lnTo>
                  <a:lnTo>
                    <a:pt x="715" y="1116"/>
                  </a:lnTo>
                  <a:lnTo>
                    <a:pt x="821" y="1031"/>
                  </a:lnTo>
                  <a:lnTo>
                    <a:pt x="926" y="968"/>
                  </a:lnTo>
                  <a:lnTo>
                    <a:pt x="1031" y="905"/>
                  </a:lnTo>
                  <a:lnTo>
                    <a:pt x="1157" y="884"/>
                  </a:lnTo>
                  <a:close/>
                  <a:moveTo>
                    <a:pt x="1620" y="0"/>
                  </a:moveTo>
                  <a:lnTo>
                    <a:pt x="1473" y="21"/>
                  </a:lnTo>
                  <a:lnTo>
                    <a:pt x="1326" y="42"/>
                  </a:lnTo>
                  <a:lnTo>
                    <a:pt x="1052" y="148"/>
                  </a:lnTo>
                  <a:lnTo>
                    <a:pt x="800" y="274"/>
                  </a:lnTo>
                  <a:lnTo>
                    <a:pt x="568" y="442"/>
                  </a:lnTo>
                  <a:lnTo>
                    <a:pt x="463" y="568"/>
                  </a:lnTo>
                  <a:lnTo>
                    <a:pt x="358" y="674"/>
                  </a:lnTo>
                  <a:lnTo>
                    <a:pt x="274" y="800"/>
                  </a:lnTo>
                  <a:lnTo>
                    <a:pt x="189" y="926"/>
                  </a:lnTo>
                  <a:lnTo>
                    <a:pt x="147" y="1073"/>
                  </a:lnTo>
                  <a:lnTo>
                    <a:pt x="84" y="1200"/>
                  </a:lnTo>
                  <a:lnTo>
                    <a:pt x="21" y="1494"/>
                  </a:lnTo>
                  <a:lnTo>
                    <a:pt x="0" y="1789"/>
                  </a:lnTo>
                  <a:lnTo>
                    <a:pt x="21" y="2084"/>
                  </a:lnTo>
                  <a:lnTo>
                    <a:pt x="105" y="2378"/>
                  </a:lnTo>
                  <a:lnTo>
                    <a:pt x="189" y="2652"/>
                  </a:lnTo>
                  <a:lnTo>
                    <a:pt x="337" y="2925"/>
                  </a:lnTo>
                  <a:lnTo>
                    <a:pt x="505" y="3178"/>
                  </a:lnTo>
                  <a:lnTo>
                    <a:pt x="694" y="3388"/>
                  </a:lnTo>
                  <a:lnTo>
                    <a:pt x="926" y="3578"/>
                  </a:lnTo>
                  <a:lnTo>
                    <a:pt x="1178" y="3746"/>
                  </a:lnTo>
                  <a:lnTo>
                    <a:pt x="1305" y="3788"/>
                  </a:lnTo>
                  <a:lnTo>
                    <a:pt x="1452" y="3851"/>
                  </a:lnTo>
                  <a:lnTo>
                    <a:pt x="1578" y="3872"/>
                  </a:lnTo>
                  <a:lnTo>
                    <a:pt x="1747" y="3914"/>
                  </a:lnTo>
                  <a:lnTo>
                    <a:pt x="2041" y="3914"/>
                  </a:lnTo>
                  <a:lnTo>
                    <a:pt x="2189" y="3893"/>
                  </a:lnTo>
                  <a:lnTo>
                    <a:pt x="2336" y="3872"/>
                  </a:lnTo>
                  <a:lnTo>
                    <a:pt x="2567" y="3788"/>
                  </a:lnTo>
                  <a:lnTo>
                    <a:pt x="2799" y="3641"/>
                  </a:lnTo>
                  <a:lnTo>
                    <a:pt x="2988" y="3493"/>
                  </a:lnTo>
                  <a:lnTo>
                    <a:pt x="3135" y="3304"/>
                  </a:lnTo>
                  <a:lnTo>
                    <a:pt x="3262" y="3094"/>
                  </a:lnTo>
                  <a:lnTo>
                    <a:pt x="3367" y="2862"/>
                  </a:lnTo>
                  <a:lnTo>
                    <a:pt x="3430" y="2610"/>
                  </a:lnTo>
                  <a:lnTo>
                    <a:pt x="3472" y="2357"/>
                  </a:lnTo>
                  <a:lnTo>
                    <a:pt x="3472" y="2084"/>
                  </a:lnTo>
                  <a:lnTo>
                    <a:pt x="3451" y="1831"/>
                  </a:lnTo>
                  <a:lnTo>
                    <a:pt x="3409" y="1578"/>
                  </a:lnTo>
                  <a:lnTo>
                    <a:pt x="3325" y="1347"/>
                  </a:lnTo>
                  <a:lnTo>
                    <a:pt x="3199" y="1116"/>
                  </a:lnTo>
                  <a:lnTo>
                    <a:pt x="3072" y="905"/>
                  </a:lnTo>
                  <a:lnTo>
                    <a:pt x="2883" y="716"/>
                  </a:lnTo>
                  <a:lnTo>
                    <a:pt x="2799" y="547"/>
                  </a:lnTo>
                  <a:lnTo>
                    <a:pt x="2673" y="400"/>
                  </a:lnTo>
                  <a:lnTo>
                    <a:pt x="2546" y="295"/>
                  </a:lnTo>
                  <a:lnTo>
                    <a:pt x="2441" y="211"/>
                  </a:lnTo>
                  <a:lnTo>
                    <a:pt x="2315" y="126"/>
                  </a:lnTo>
                  <a:lnTo>
                    <a:pt x="2167" y="84"/>
                  </a:lnTo>
                  <a:lnTo>
                    <a:pt x="2041" y="42"/>
                  </a:lnTo>
                  <a:lnTo>
                    <a:pt x="1894" y="21"/>
                  </a:lnTo>
                  <a:lnTo>
                    <a:pt x="176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7" name="Google Shape;6997;p32"/>
            <p:cNvSpPr/>
            <p:nvPr/>
          </p:nvSpPr>
          <p:spPr>
            <a:xfrm>
              <a:off x="3378760" y="-1202493"/>
              <a:ext cx="137550" cy="154881"/>
            </a:xfrm>
            <a:custGeom>
              <a:avLst/>
              <a:gdLst/>
              <a:ahLst/>
              <a:cxnLst/>
              <a:rect l="l" t="t" r="r" b="b"/>
              <a:pathLst>
                <a:path w="4000" h="4504" extrusionOk="0">
                  <a:moveTo>
                    <a:pt x="1853" y="0"/>
                  </a:moveTo>
                  <a:lnTo>
                    <a:pt x="1684" y="21"/>
                  </a:lnTo>
                  <a:lnTo>
                    <a:pt x="1516" y="63"/>
                  </a:lnTo>
                  <a:lnTo>
                    <a:pt x="1369" y="105"/>
                  </a:lnTo>
                  <a:lnTo>
                    <a:pt x="1200" y="148"/>
                  </a:lnTo>
                  <a:lnTo>
                    <a:pt x="1053" y="232"/>
                  </a:lnTo>
                  <a:lnTo>
                    <a:pt x="906" y="316"/>
                  </a:lnTo>
                  <a:lnTo>
                    <a:pt x="780" y="400"/>
                  </a:lnTo>
                  <a:lnTo>
                    <a:pt x="653" y="505"/>
                  </a:lnTo>
                  <a:lnTo>
                    <a:pt x="506" y="653"/>
                  </a:lnTo>
                  <a:lnTo>
                    <a:pt x="401" y="779"/>
                  </a:lnTo>
                  <a:lnTo>
                    <a:pt x="296" y="926"/>
                  </a:lnTo>
                  <a:lnTo>
                    <a:pt x="211" y="1073"/>
                  </a:lnTo>
                  <a:lnTo>
                    <a:pt x="148" y="1221"/>
                  </a:lnTo>
                  <a:lnTo>
                    <a:pt x="85" y="1389"/>
                  </a:lnTo>
                  <a:lnTo>
                    <a:pt x="43" y="1557"/>
                  </a:lnTo>
                  <a:lnTo>
                    <a:pt x="22" y="1726"/>
                  </a:lnTo>
                  <a:lnTo>
                    <a:pt x="1" y="1894"/>
                  </a:lnTo>
                  <a:lnTo>
                    <a:pt x="1" y="2063"/>
                  </a:lnTo>
                  <a:lnTo>
                    <a:pt x="22" y="2399"/>
                  </a:lnTo>
                  <a:lnTo>
                    <a:pt x="106" y="2736"/>
                  </a:lnTo>
                  <a:lnTo>
                    <a:pt x="211" y="3052"/>
                  </a:lnTo>
                  <a:lnTo>
                    <a:pt x="359" y="3367"/>
                  </a:lnTo>
                  <a:lnTo>
                    <a:pt x="569" y="3662"/>
                  </a:lnTo>
                  <a:lnTo>
                    <a:pt x="780" y="3914"/>
                  </a:lnTo>
                  <a:lnTo>
                    <a:pt x="1053" y="4125"/>
                  </a:lnTo>
                  <a:lnTo>
                    <a:pt x="1179" y="4209"/>
                  </a:lnTo>
                  <a:lnTo>
                    <a:pt x="1327" y="4293"/>
                  </a:lnTo>
                  <a:lnTo>
                    <a:pt x="1495" y="4377"/>
                  </a:lnTo>
                  <a:lnTo>
                    <a:pt x="1642" y="4419"/>
                  </a:lnTo>
                  <a:lnTo>
                    <a:pt x="1811" y="4461"/>
                  </a:lnTo>
                  <a:lnTo>
                    <a:pt x="1979" y="4483"/>
                  </a:lnTo>
                  <a:lnTo>
                    <a:pt x="2168" y="4504"/>
                  </a:lnTo>
                  <a:lnTo>
                    <a:pt x="2337" y="4504"/>
                  </a:lnTo>
                  <a:lnTo>
                    <a:pt x="2505" y="4483"/>
                  </a:lnTo>
                  <a:lnTo>
                    <a:pt x="2673" y="4440"/>
                  </a:lnTo>
                  <a:lnTo>
                    <a:pt x="2821" y="4398"/>
                  </a:lnTo>
                  <a:lnTo>
                    <a:pt x="2947" y="4356"/>
                  </a:lnTo>
                  <a:lnTo>
                    <a:pt x="3073" y="4272"/>
                  </a:lnTo>
                  <a:lnTo>
                    <a:pt x="3199" y="4209"/>
                  </a:lnTo>
                  <a:lnTo>
                    <a:pt x="3410" y="4020"/>
                  </a:lnTo>
                  <a:lnTo>
                    <a:pt x="3599" y="3788"/>
                  </a:lnTo>
                  <a:lnTo>
                    <a:pt x="3747" y="3557"/>
                  </a:lnTo>
                  <a:lnTo>
                    <a:pt x="3852" y="3283"/>
                  </a:lnTo>
                  <a:lnTo>
                    <a:pt x="3936" y="3009"/>
                  </a:lnTo>
                  <a:lnTo>
                    <a:pt x="3978" y="2715"/>
                  </a:lnTo>
                  <a:lnTo>
                    <a:pt x="3999" y="2399"/>
                  </a:lnTo>
                  <a:lnTo>
                    <a:pt x="3957" y="2105"/>
                  </a:lnTo>
                  <a:lnTo>
                    <a:pt x="3915" y="1810"/>
                  </a:lnTo>
                  <a:lnTo>
                    <a:pt x="3810" y="1536"/>
                  </a:lnTo>
                  <a:lnTo>
                    <a:pt x="3683" y="1284"/>
                  </a:lnTo>
                  <a:lnTo>
                    <a:pt x="3515" y="1031"/>
                  </a:lnTo>
                  <a:lnTo>
                    <a:pt x="3305" y="821"/>
                  </a:lnTo>
                  <a:lnTo>
                    <a:pt x="3199" y="632"/>
                  </a:lnTo>
                  <a:lnTo>
                    <a:pt x="3052" y="463"/>
                  </a:lnTo>
                  <a:lnTo>
                    <a:pt x="2926" y="337"/>
                  </a:lnTo>
                  <a:lnTo>
                    <a:pt x="2800" y="232"/>
                  </a:lnTo>
                  <a:lnTo>
                    <a:pt x="2652" y="148"/>
                  </a:lnTo>
                  <a:lnTo>
                    <a:pt x="2484" y="84"/>
                  </a:lnTo>
                  <a:lnTo>
                    <a:pt x="2337" y="42"/>
                  </a:lnTo>
                  <a:lnTo>
                    <a:pt x="2168" y="21"/>
                  </a:lnTo>
                  <a:lnTo>
                    <a:pt x="200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8" name="Google Shape;6998;p32"/>
            <p:cNvSpPr/>
            <p:nvPr/>
          </p:nvSpPr>
          <p:spPr>
            <a:xfrm>
              <a:off x="3387460" y="-1192384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68" y="885"/>
                  </a:moveTo>
                  <a:lnTo>
                    <a:pt x="1495" y="927"/>
                  </a:lnTo>
                  <a:lnTo>
                    <a:pt x="1600" y="969"/>
                  </a:lnTo>
                  <a:lnTo>
                    <a:pt x="1684" y="1032"/>
                  </a:lnTo>
                  <a:lnTo>
                    <a:pt x="1747" y="1116"/>
                  </a:lnTo>
                  <a:lnTo>
                    <a:pt x="1810" y="1200"/>
                  </a:lnTo>
                  <a:lnTo>
                    <a:pt x="1852" y="1327"/>
                  </a:lnTo>
                  <a:lnTo>
                    <a:pt x="1873" y="1432"/>
                  </a:lnTo>
                  <a:lnTo>
                    <a:pt x="1873" y="1579"/>
                  </a:lnTo>
                  <a:lnTo>
                    <a:pt x="1831" y="1726"/>
                  </a:lnTo>
                  <a:lnTo>
                    <a:pt x="1768" y="1874"/>
                  </a:lnTo>
                  <a:lnTo>
                    <a:pt x="1684" y="2000"/>
                  </a:lnTo>
                  <a:lnTo>
                    <a:pt x="1600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4" y="2126"/>
                  </a:lnTo>
                  <a:lnTo>
                    <a:pt x="947" y="2063"/>
                  </a:lnTo>
                  <a:lnTo>
                    <a:pt x="842" y="2000"/>
                  </a:lnTo>
                  <a:lnTo>
                    <a:pt x="716" y="1916"/>
                  </a:lnTo>
                  <a:lnTo>
                    <a:pt x="632" y="1811"/>
                  </a:lnTo>
                  <a:lnTo>
                    <a:pt x="590" y="1705"/>
                  </a:lnTo>
                  <a:lnTo>
                    <a:pt x="590" y="1579"/>
                  </a:lnTo>
                  <a:lnTo>
                    <a:pt x="611" y="1474"/>
                  </a:lnTo>
                  <a:lnTo>
                    <a:pt x="632" y="1348"/>
                  </a:lnTo>
                  <a:lnTo>
                    <a:pt x="716" y="1116"/>
                  </a:lnTo>
                  <a:lnTo>
                    <a:pt x="800" y="1032"/>
                  </a:lnTo>
                  <a:lnTo>
                    <a:pt x="926" y="948"/>
                  </a:lnTo>
                  <a:lnTo>
                    <a:pt x="1032" y="906"/>
                  </a:lnTo>
                  <a:lnTo>
                    <a:pt x="1137" y="885"/>
                  </a:lnTo>
                  <a:close/>
                  <a:moveTo>
                    <a:pt x="1621" y="1"/>
                  </a:moveTo>
                  <a:lnTo>
                    <a:pt x="1473" y="22"/>
                  </a:lnTo>
                  <a:lnTo>
                    <a:pt x="1326" y="43"/>
                  </a:lnTo>
                  <a:lnTo>
                    <a:pt x="1053" y="148"/>
                  </a:lnTo>
                  <a:lnTo>
                    <a:pt x="800" y="274"/>
                  </a:lnTo>
                  <a:lnTo>
                    <a:pt x="569" y="443"/>
                  </a:lnTo>
                  <a:lnTo>
                    <a:pt x="463" y="569"/>
                  </a:lnTo>
                  <a:lnTo>
                    <a:pt x="358" y="674"/>
                  </a:lnTo>
                  <a:lnTo>
                    <a:pt x="274" y="801"/>
                  </a:lnTo>
                  <a:lnTo>
                    <a:pt x="190" y="927"/>
                  </a:lnTo>
                  <a:lnTo>
                    <a:pt x="127" y="1074"/>
                  </a:lnTo>
                  <a:lnTo>
                    <a:pt x="85" y="1200"/>
                  </a:lnTo>
                  <a:lnTo>
                    <a:pt x="21" y="1495"/>
                  </a:lnTo>
                  <a:lnTo>
                    <a:pt x="0" y="1790"/>
                  </a:lnTo>
                  <a:lnTo>
                    <a:pt x="21" y="2084"/>
                  </a:lnTo>
                  <a:lnTo>
                    <a:pt x="85" y="2379"/>
                  </a:lnTo>
                  <a:lnTo>
                    <a:pt x="190" y="2652"/>
                  </a:lnTo>
                  <a:lnTo>
                    <a:pt x="337" y="2926"/>
                  </a:lnTo>
                  <a:lnTo>
                    <a:pt x="505" y="3178"/>
                  </a:lnTo>
                  <a:lnTo>
                    <a:pt x="695" y="3389"/>
                  </a:lnTo>
                  <a:lnTo>
                    <a:pt x="926" y="3578"/>
                  </a:lnTo>
                  <a:lnTo>
                    <a:pt x="1179" y="3726"/>
                  </a:lnTo>
                  <a:lnTo>
                    <a:pt x="1305" y="3789"/>
                  </a:lnTo>
                  <a:lnTo>
                    <a:pt x="1452" y="3852"/>
                  </a:lnTo>
                  <a:lnTo>
                    <a:pt x="1579" y="3873"/>
                  </a:lnTo>
                  <a:lnTo>
                    <a:pt x="1726" y="3915"/>
                  </a:lnTo>
                  <a:lnTo>
                    <a:pt x="2042" y="3915"/>
                  </a:lnTo>
                  <a:lnTo>
                    <a:pt x="2189" y="3894"/>
                  </a:lnTo>
                  <a:lnTo>
                    <a:pt x="2315" y="3873"/>
                  </a:lnTo>
                  <a:lnTo>
                    <a:pt x="2568" y="3768"/>
                  </a:lnTo>
                  <a:lnTo>
                    <a:pt x="2799" y="3641"/>
                  </a:lnTo>
                  <a:lnTo>
                    <a:pt x="2968" y="3494"/>
                  </a:lnTo>
                  <a:lnTo>
                    <a:pt x="3136" y="3305"/>
                  </a:lnTo>
                  <a:lnTo>
                    <a:pt x="3262" y="3094"/>
                  </a:lnTo>
                  <a:lnTo>
                    <a:pt x="3367" y="2863"/>
                  </a:lnTo>
                  <a:lnTo>
                    <a:pt x="3430" y="2610"/>
                  </a:lnTo>
                  <a:lnTo>
                    <a:pt x="3473" y="2358"/>
                  </a:lnTo>
                  <a:lnTo>
                    <a:pt x="3473" y="2084"/>
                  </a:lnTo>
                  <a:lnTo>
                    <a:pt x="3452" y="1832"/>
                  </a:lnTo>
                  <a:lnTo>
                    <a:pt x="3409" y="1579"/>
                  </a:lnTo>
                  <a:lnTo>
                    <a:pt x="3325" y="1327"/>
                  </a:lnTo>
                  <a:lnTo>
                    <a:pt x="3199" y="1116"/>
                  </a:lnTo>
                  <a:lnTo>
                    <a:pt x="3052" y="906"/>
                  </a:lnTo>
                  <a:lnTo>
                    <a:pt x="2883" y="716"/>
                  </a:lnTo>
                  <a:lnTo>
                    <a:pt x="2778" y="548"/>
                  </a:lnTo>
                  <a:lnTo>
                    <a:pt x="2673" y="401"/>
                  </a:lnTo>
                  <a:lnTo>
                    <a:pt x="2547" y="295"/>
                  </a:lnTo>
                  <a:lnTo>
                    <a:pt x="2441" y="211"/>
                  </a:lnTo>
                  <a:lnTo>
                    <a:pt x="2315" y="127"/>
                  </a:lnTo>
                  <a:lnTo>
                    <a:pt x="2168" y="85"/>
                  </a:lnTo>
                  <a:lnTo>
                    <a:pt x="2042" y="43"/>
                  </a:lnTo>
                  <a:lnTo>
                    <a:pt x="1894" y="22"/>
                  </a:lnTo>
                  <a:lnTo>
                    <a:pt x="174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9" name="Google Shape;6999;p32"/>
            <p:cNvSpPr/>
            <p:nvPr/>
          </p:nvSpPr>
          <p:spPr>
            <a:xfrm>
              <a:off x="3148679" y="-940569"/>
              <a:ext cx="293807" cy="163581"/>
            </a:xfrm>
            <a:custGeom>
              <a:avLst/>
              <a:gdLst/>
              <a:ahLst/>
              <a:cxnLst/>
              <a:rect l="l" t="t" r="r" b="b"/>
              <a:pathLst>
                <a:path w="8544" h="4757" extrusionOk="0">
                  <a:moveTo>
                    <a:pt x="4903" y="1"/>
                  </a:moveTo>
                  <a:lnTo>
                    <a:pt x="4272" y="22"/>
                  </a:lnTo>
                  <a:lnTo>
                    <a:pt x="3641" y="43"/>
                  </a:lnTo>
                  <a:lnTo>
                    <a:pt x="3325" y="85"/>
                  </a:lnTo>
                  <a:lnTo>
                    <a:pt x="3030" y="127"/>
                  </a:lnTo>
                  <a:lnTo>
                    <a:pt x="2378" y="275"/>
                  </a:lnTo>
                  <a:lnTo>
                    <a:pt x="2041" y="359"/>
                  </a:lnTo>
                  <a:lnTo>
                    <a:pt x="1726" y="464"/>
                  </a:lnTo>
                  <a:lnTo>
                    <a:pt x="1410" y="590"/>
                  </a:lnTo>
                  <a:lnTo>
                    <a:pt x="1094" y="716"/>
                  </a:lnTo>
                  <a:lnTo>
                    <a:pt x="800" y="864"/>
                  </a:lnTo>
                  <a:lnTo>
                    <a:pt x="526" y="1032"/>
                  </a:lnTo>
                  <a:lnTo>
                    <a:pt x="358" y="1158"/>
                  </a:lnTo>
                  <a:lnTo>
                    <a:pt x="232" y="1306"/>
                  </a:lnTo>
                  <a:lnTo>
                    <a:pt x="126" y="1453"/>
                  </a:lnTo>
                  <a:lnTo>
                    <a:pt x="63" y="1600"/>
                  </a:lnTo>
                  <a:lnTo>
                    <a:pt x="21" y="1769"/>
                  </a:lnTo>
                  <a:lnTo>
                    <a:pt x="0" y="1937"/>
                  </a:lnTo>
                  <a:lnTo>
                    <a:pt x="21" y="2105"/>
                  </a:lnTo>
                  <a:lnTo>
                    <a:pt x="63" y="2253"/>
                  </a:lnTo>
                  <a:lnTo>
                    <a:pt x="126" y="2421"/>
                  </a:lnTo>
                  <a:lnTo>
                    <a:pt x="211" y="2568"/>
                  </a:lnTo>
                  <a:lnTo>
                    <a:pt x="316" y="2716"/>
                  </a:lnTo>
                  <a:lnTo>
                    <a:pt x="442" y="2842"/>
                  </a:lnTo>
                  <a:lnTo>
                    <a:pt x="589" y="2947"/>
                  </a:lnTo>
                  <a:lnTo>
                    <a:pt x="758" y="3031"/>
                  </a:lnTo>
                  <a:lnTo>
                    <a:pt x="947" y="3094"/>
                  </a:lnTo>
                  <a:lnTo>
                    <a:pt x="1136" y="3136"/>
                  </a:lnTo>
                  <a:lnTo>
                    <a:pt x="1705" y="3221"/>
                  </a:lnTo>
                  <a:lnTo>
                    <a:pt x="2294" y="3263"/>
                  </a:lnTo>
                  <a:lnTo>
                    <a:pt x="2231" y="3157"/>
                  </a:lnTo>
                  <a:lnTo>
                    <a:pt x="2189" y="3031"/>
                  </a:lnTo>
                  <a:lnTo>
                    <a:pt x="2147" y="2905"/>
                  </a:lnTo>
                  <a:lnTo>
                    <a:pt x="2147" y="2779"/>
                  </a:lnTo>
                  <a:lnTo>
                    <a:pt x="2147" y="2652"/>
                  </a:lnTo>
                  <a:lnTo>
                    <a:pt x="2189" y="2526"/>
                  </a:lnTo>
                  <a:lnTo>
                    <a:pt x="2252" y="2400"/>
                  </a:lnTo>
                  <a:lnTo>
                    <a:pt x="2336" y="2274"/>
                  </a:lnTo>
                  <a:lnTo>
                    <a:pt x="2462" y="2147"/>
                  </a:lnTo>
                  <a:lnTo>
                    <a:pt x="2609" y="2042"/>
                  </a:lnTo>
                  <a:lnTo>
                    <a:pt x="2778" y="1958"/>
                  </a:lnTo>
                  <a:lnTo>
                    <a:pt x="2946" y="1916"/>
                  </a:lnTo>
                  <a:lnTo>
                    <a:pt x="3115" y="1895"/>
                  </a:lnTo>
                  <a:lnTo>
                    <a:pt x="3304" y="1895"/>
                  </a:lnTo>
                  <a:lnTo>
                    <a:pt x="3472" y="1937"/>
                  </a:lnTo>
                  <a:lnTo>
                    <a:pt x="3662" y="1979"/>
                  </a:lnTo>
                  <a:lnTo>
                    <a:pt x="3830" y="2042"/>
                  </a:lnTo>
                  <a:lnTo>
                    <a:pt x="3998" y="2126"/>
                  </a:lnTo>
                  <a:lnTo>
                    <a:pt x="4146" y="2232"/>
                  </a:lnTo>
                  <a:lnTo>
                    <a:pt x="4293" y="2358"/>
                  </a:lnTo>
                  <a:lnTo>
                    <a:pt x="4440" y="2484"/>
                  </a:lnTo>
                  <a:lnTo>
                    <a:pt x="4567" y="2610"/>
                  </a:lnTo>
                  <a:lnTo>
                    <a:pt x="4672" y="2779"/>
                  </a:lnTo>
                  <a:lnTo>
                    <a:pt x="4777" y="2926"/>
                  </a:lnTo>
                  <a:lnTo>
                    <a:pt x="4861" y="3094"/>
                  </a:lnTo>
                  <a:lnTo>
                    <a:pt x="4924" y="3263"/>
                  </a:lnTo>
                  <a:lnTo>
                    <a:pt x="4987" y="3431"/>
                  </a:lnTo>
                  <a:lnTo>
                    <a:pt x="5029" y="3620"/>
                  </a:lnTo>
                  <a:lnTo>
                    <a:pt x="5051" y="3810"/>
                  </a:lnTo>
                  <a:lnTo>
                    <a:pt x="5051" y="3978"/>
                  </a:lnTo>
                  <a:lnTo>
                    <a:pt x="5029" y="4168"/>
                  </a:lnTo>
                  <a:lnTo>
                    <a:pt x="4987" y="4336"/>
                  </a:lnTo>
                  <a:lnTo>
                    <a:pt x="5029" y="4504"/>
                  </a:lnTo>
                  <a:lnTo>
                    <a:pt x="5051" y="4588"/>
                  </a:lnTo>
                  <a:lnTo>
                    <a:pt x="5093" y="4673"/>
                  </a:lnTo>
                  <a:lnTo>
                    <a:pt x="5135" y="4715"/>
                  </a:lnTo>
                  <a:lnTo>
                    <a:pt x="5177" y="4757"/>
                  </a:lnTo>
                  <a:lnTo>
                    <a:pt x="5282" y="4757"/>
                  </a:lnTo>
                  <a:lnTo>
                    <a:pt x="5408" y="4715"/>
                  </a:lnTo>
                  <a:lnTo>
                    <a:pt x="5513" y="4631"/>
                  </a:lnTo>
                  <a:lnTo>
                    <a:pt x="5598" y="4504"/>
                  </a:lnTo>
                  <a:lnTo>
                    <a:pt x="5682" y="4378"/>
                  </a:lnTo>
                  <a:lnTo>
                    <a:pt x="5724" y="4252"/>
                  </a:lnTo>
                  <a:lnTo>
                    <a:pt x="5766" y="3999"/>
                  </a:lnTo>
                  <a:lnTo>
                    <a:pt x="5724" y="3957"/>
                  </a:lnTo>
                  <a:lnTo>
                    <a:pt x="5703" y="3915"/>
                  </a:lnTo>
                  <a:lnTo>
                    <a:pt x="5682" y="3810"/>
                  </a:lnTo>
                  <a:lnTo>
                    <a:pt x="5682" y="3726"/>
                  </a:lnTo>
                  <a:lnTo>
                    <a:pt x="5703" y="3536"/>
                  </a:lnTo>
                  <a:lnTo>
                    <a:pt x="5766" y="3136"/>
                  </a:lnTo>
                  <a:lnTo>
                    <a:pt x="5871" y="2673"/>
                  </a:lnTo>
                  <a:lnTo>
                    <a:pt x="5997" y="2211"/>
                  </a:lnTo>
                  <a:lnTo>
                    <a:pt x="6103" y="1895"/>
                  </a:lnTo>
                  <a:lnTo>
                    <a:pt x="6166" y="1748"/>
                  </a:lnTo>
                  <a:lnTo>
                    <a:pt x="6250" y="1600"/>
                  </a:lnTo>
                  <a:lnTo>
                    <a:pt x="6334" y="1474"/>
                  </a:lnTo>
                  <a:lnTo>
                    <a:pt x="6439" y="1348"/>
                  </a:lnTo>
                  <a:lnTo>
                    <a:pt x="6566" y="1243"/>
                  </a:lnTo>
                  <a:lnTo>
                    <a:pt x="6713" y="1179"/>
                  </a:lnTo>
                  <a:lnTo>
                    <a:pt x="6818" y="1137"/>
                  </a:lnTo>
                  <a:lnTo>
                    <a:pt x="6923" y="1116"/>
                  </a:lnTo>
                  <a:lnTo>
                    <a:pt x="7029" y="1116"/>
                  </a:lnTo>
                  <a:lnTo>
                    <a:pt x="7134" y="1137"/>
                  </a:lnTo>
                  <a:lnTo>
                    <a:pt x="7239" y="1179"/>
                  </a:lnTo>
                  <a:lnTo>
                    <a:pt x="7344" y="1221"/>
                  </a:lnTo>
                  <a:lnTo>
                    <a:pt x="7428" y="1306"/>
                  </a:lnTo>
                  <a:lnTo>
                    <a:pt x="7492" y="1390"/>
                  </a:lnTo>
                  <a:lnTo>
                    <a:pt x="7555" y="1474"/>
                  </a:lnTo>
                  <a:lnTo>
                    <a:pt x="7618" y="1579"/>
                  </a:lnTo>
                  <a:lnTo>
                    <a:pt x="7639" y="1663"/>
                  </a:lnTo>
                  <a:lnTo>
                    <a:pt x="7660" y="1769"/>
                  </a:lnTo>
                  <a:lnTo>
                    <a:pt x="7681" y="1958"/>
                  </a:lnTo>
                  <a:lnTo>
                    <a:pt x="7639" y="2168"/>
                  </a:lnTo>
                  <a:lnTo>
                    <a:pt x="7997" y="2000"/>
                  </a:lnTo>
                  <a:lnTo>
                    <a:pt x="8123" y="1916"/>
                  </a:lnTo>
                  <a:lnTo>
                    <a:pt x="8249" y="1832"/>
                  </a:lnTo>
                  <a:lnTo>
                    <a:pt x="8354" y="1748"/>
                  </a:lnTo>
                  <a:lnTo>
                    <a:pt x="8417" y="1663"/>
                  </a:lnTo>
                  <a:lnTo>
                    <a:pt x="8481" y="1579"/>
                  </a:lnTo>
                  <a:lnTo>
                    <a:pt x="8523" y="1495"/>
                  </a:lnTo>
                  <a:lnTo>
                    <a:pt x="8544" y="1432"/>
                  </a:lnTo>
                  <a:lnTo>
                    <a:pt x="8544" y="1348"/>
                  </a:lnTo>
                  <a:lnTo>
                    <a:pt x="8544" y="1264"/>
                  </a:lnTo>
                  <a:lnTo>
                    <a:pt x="8523" y="1179"/>
                  </a:lnTo>
                  <a:lnTo>
                    <a:pt x="8439" y="1032"/>
                  </a:lnTo>
                  <a:lnTo>
                    <a:pt x="8312" y="885"/>
                  </a:lnTo>
                  <a:lnTo>
                    <a:pt x="8144" y="759"/>
                  </a:lnTo>
                  <a:lnTo>
                    <a:pt x="7976" y="632"/>
                  </a:lnTo>
                  <a:lnTo>
                    <a:pt x="7786" y="527"/>
                  </a:lnTo>
                  <a:lnTo>
                    <a:pt x="7576" y="422"/>
                  </a:lnTo>
                  <a:lnTo>
                    <a:pt x="7218" y="275"/>
                  </a:lnTo>
                  <a:lnTo>
                    <a:pt x="6944" y="190"/>
                  </a:lnTo>
                  <a:lnTo>
                    <a:pt x="6250" y="85"/>
                  </a:lnTo>
                  <a:lnTo>
                    <a:pt x="5892" y="43"/>
                  </a:lnTo>
                  <a:lnTo>
                    <a:pt x="5535" y="22"/>
                  </a:lnTo>
                  <a:lnTo>
                    <a:pt x="4903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0" name="Google Shape;7000;p32"/>
            <p:cNvSpPr/>
            <p:nvPr/>
          </p:nvSpPr>
          <p:spPr>
            <a:xfrm>
              <a:off x="2497428" y="-1520881"/>
              <a:ext cx="318428" cy="369081"/>
            </a:xfrm>
            <a:custGeom>
              <a:avLst/>
              <a:gdLst/>
              <a:ahLst/>
              <a:cxnLst/>
              <a:rect l="l" t="t" r="r" b="b"/>
              <a:pathLst>
                <a:path w="9260" h="10733" extrusionOk="0">
                  <a:moveTo>
                    <a:pt x="4651" y="0"/>
                  </a:moveTo>
                  <a:lnTo>
                    <a:pt x="4356" y="21"/>
                  </a:lnTo>
                  <a:lnTo>
                    <a:pt x="4083" y="42"/>
                  </a:lnTo>
                  <a:lnTo>
                    <a:pt x="3809" y="84"/>
                  </a:lnTo>
                  <a:lnTo>
                    <a:pt x="3535" y="169"/>
                  </a:lnTo>
                  <a:lnTo>
                    <a:pt x="3262" y="253"/>
                  </a:lnTo>
                  <a:lnTo>
                    <a:pt x="2988" y="358"/>
                  </a:lnTo>
                  <a:lnTo>
                    <a:pt x="2736" y="505"/>
                  </a:lnTo>
                  <a:lnTo>
                    <a:pt x="2525" y="631"/>
                  </a:lnTo>
                  <a:lnTo>
                    <a:pt x="2336" y="779"/>
                  </a:lnTo>
                  <a:lnTo>
                    <a:pt x="2147" y="926"/>
                  </a:lnTo>
                  <a:lnTo>
                    <a:pt x="1978" y="1094"/>
                  </a:lnTo>
                  <a:lnTo>
                    <a:pt x="1810" y="1263"/>
                  </a:lnTo>
                  <a:lnTo>
                    <a:pt x="1641" y="1431"/>
                  </a:lnTo>
                  <a:lnTo>
                    <a:pt x="1347" y="1831"/>
                  </a:lnTo>
                  <a:lnTo>
                    <a:pt x="1094" y="2252"/>
                  </a:lnTo>
                  <a:lnTo>
                    <a:pt x="863" y="2673"/>
                  </a:lnTo>
                  <a:lnTo>
                    <a:pt x="674" y="3136"/>
                  </a:lnTo>
                  <a:lnTo>
                    <a:pt x="505" y="3578"/>
                  </a:lnTo>
                  <a:lnTo>
                    <a:pt x="358" y="4083"/>
                  </a:lnTo>
                  <a:lnTo>
                    <a:pt x="232" y="4588"/>
                  </a:lnTo>
                  <a:lnTo>
                    <a:pt x="126" y="5093"/>
                  </a:lnTo>
                  <a:lnTo>
                    <a:pt x="63" y="5619"/>
                  </a:lnTo>
                  <a:lnTo>
                    <a:pt x="21" y="6145"/>
                  </a:lnTo>
                  <a:lnTo>
                    <a:pt x="0" y="6650"/>
                  </a:lnTo>
                  <a:lnTo>
                    <a:pt x="42" y="7134"/>
                  </a:lnTo>
                  <a:lnTo>
                    <a:pt x="126" y="7618"/>
                  </a:lnTo>
                  <a:lnTo>
                    <a:pt x="168" y="7870"/>
                  </a:lnTo>
                  <a:lnTo>
                    <a:pt x="253" y="8102"/>
                  </a:lnTo>
                  <a:lnTo>
                    <a:pt x="316" y="8312"/>
                  </a:lnTo>
                  <a:lnTo>
                    <a:pt x="421" y="8523"/>
                  </a:lnTo>
                  <a:lnTo>
                    <a:pt x="526" y="8733"/>
                  </a:lnTo>
                  <a:lnTo>
                    <a:pt x="652" y="8944"/>
                  </a:lnTo>
                  <a:lnTo>
                    <a:pt x="779" y="9133"/>
                  </a:lnTo>
                  <a:lnTo>
                    <a:pt x="926" y="9322"/>
                  </a:lnTo>
                  <a:lnTo>
                    <a:pt x="1094" y="9512"/>
                  </a:lnTo>
                  <a:lnTo>
                    <a:pt x="1263" y="9680"/>
                  </a:lnTo>
                  <a:lnTo>
                    <a:pt x="1473" y="9827"/>
                  </a:lnTo>
                  <a:lnTo>
                    <a:pt x="1684" y="9975"/>
                  </a:lnTo>
                  <a:lnTo>
                    <a:pt x="1915" y="10122"/>
                  </a:lnTo>
                  <a:lnTo>
                    <a:pt x="2147" y="10248"/>
                  </a:lnTo>
                  <a:lnTo>
                    <a:pt x="2420" y="10354"/>
                  </a:lnTo>
                  <a:lnTo>
                    <a:pt x="2694" y="10459"/>
                  </a:lnTo>
                  <a:lnTo>
                    <a:pt x="2799" y="10501"/>
                  </a:lnTo>
                  <a:lnTo>
                    <a:pt x="2862" y="10564"/>
                  </a:lnTo>
                  <a:lnTo>
                    <a:pt x="3283" y="10648"/>
                  </a:lnTo>
                  <a:lnTo>
                    <a:pt x="3725" y="10732"/>
                  </a:lnTo>
                  <a:lnTo>
                    <a:pt x="4083" y="10227"/>
                  </a:lnTo>
                  <a:lnTo>
                    <a:pt x="4440" y="9743"/>
                  </a:lnTo>
                  <a:lnTo>
                    <a:pt x="4230" y="9196"/>
                  </a:lnTo>
                  <a:lnTo>
                    <a:pt x="4061" y="8670"/>
                  </a:lnTo>
                  <a:lnTo>
                    <a:pt x="3935" y="8144"/>
                  </a:lnTo>
                  <a:lnTo>
                    <a:pt x="3893" y="7870"/>
                  </a:lnTo>
                  <a:lnTo>
                    <a:pt x="3872" y="7618"/>
                  </a:lnTo>
                  <a:lnTo>
                    <a:pt x="3851" y="7344"/>
                  </a:lnTo>
                  <a:lnTo>
                    <a:pt x="3851" y="7092"/>
                  </a:lnTo>
                  <a:lnTo>
                    <a:pt x="3872" y="6818"/>
                  </a:lnTo>
                  <a:lnTo>
                    <a:pt x="3893" y="6545"/>
                  </a:lnTo>
                  <a:lnTo>
                    <a:pt x="3935" y="6271"/>
                  </a:lnTo>
                  <a:lnTo>
                    <a:pt x="4019" y="5998"/>
                  </a:lnTo>
                  <a:lnTo>
                    <a:pt x="4104" y="5703"/>
                  </a:lnTo>
                  <a:lnTo>
                    <a:pt x="4209" y="5408"/>
                  </a:lnTo>
                  <a:lnTo>
                    <a:pt x="4398" y="4945"/>
                  </a:lnTo>
                  <a:lnTo>
                    <a:pt x="4524" y="4693"/>
                  </a:lnTo>
                  <a:lnTo>
                    <a:pt x="4672" y="4419"/>
                  </a:lnTo>
                  <a:lnTo>
                    <a:pt x="4819" y="4188"/>
                  </a:lnTo>
                  <a:lnTo>
                    <a:pt x="4987" y="3935"/>
                  </a:lnTo>
                  <a:lnTo>
                    <a:pt x="5177" y="3725"/>
                  </a:lnTo>
                  <a:lnTo>
                    <a:pt x="5366" y="3514"/>
                  </a:lnTo>
                  <a:lnTo>
                    <a:pt x="5366" y="3514"/>
                  </a:lnTo>
                  <a:lnTo>
                    <a:pt x="5114" y="3557"/>
                  </a:lnTo>
                  <a:lnTo>
                    <a:pt x="4861" y="3620"/>
                  </a:lnTo>
                  <a:lnTo>
                    <a:pt x="4609" y="3704"/>
                  </a:lnTo>
                  <a:lnTo>
                    <a:pt x="4377" y="3809"/>
                  </a:lnTo>
                  <a:lnTo>
                    <a:pt x="4146" y="3935"/>
                  </a:lnTo>
                  <a:lnTo>
                    <a:pt x="3914" y="4062"/>
                  </a:lnTo>
                  <a:lnTo>
                    <a:pt x="3577" y="4293"/>
                  </a:lnTo>
                  <a:lnTo>
                    <a:pt x="3367" y="4440"/>
                  </a:lnTo>
                  <a:lnTo>
                    <a:pt x="3157" y="4630"/>
                  </a:lnTo>
                  <a:lnTo>
                    <a:pt x="2988" y="4819"/>
                  </a:lnTo>
                  <a:lnTo>
                    <a:pt x="2925" y="4924"/>
                  </a:lnTo>
                  <a:lnTo>
                    <a:pt x="2862" y="5009"/>
                  </a:lnTo>
                  <a:lnTo>
                    <a:pt x="2820" y="5114"/>
                  </a:lnTo>
                  <a:lnTo>
                    <a:pt x="2799" y="5219"/>
                  </a:lnTo>
                  <a:lnTo>
                    <a:pt x="2820" y="5324"/>
                  </a:lnTo>
                  <a:lnTo>
                    <a:pt x="2841" y="5408"/>
                  </a:lnTo>
                  <a:lnTo>
                    <a:pt x="2862" y="5450"/>
                  </a:lnTo>
                  <a:lnTo>
                    <a:pt x="2841" y="5493"/>
                  </a:lnTo>
                  <a:lnTo>
                    <a:pt x="2799" y="5493"/>
                  </a:lnTo>
                  <a:lnTo>
                    <a:pt x="2778" y="5471"/>
                  </a:lnTo>
                  <a:lnTo>
                    <a:pt x="2673" y="5366"/>
                  </a:lnTo>
                  <a:lnTo>
                    <a:pt x="2588" y="5240"/>
                  </a:lnTo>
                  <a:lnTo>
                    <a:pt x="2546" y="5135"/>
                  </a:lnTo>
                  <a:lnTo>
                    <a:pt x="2525" y="5009"/>
                  </a:lnTo>
                  <a:lnTo>
                    <a:pt x="2525" y="4882"/>
                  </a:lnTo>
                  <a:lnTo>
                    <a:pt x="2546" y="4756"/>
                  </a:lnTo>
                  <a:lnTo>
                    <a:pt x="2588" y="4630"/>
                  </a:lnTo>
                  <a:lnTo>
                    <a:pt x="2631" y="4503"/>
                  </a:lnTo>
                  <a:lnTo>
                    <a:pt x="2778" y="4272"/>
                  </a:lnTo>
                  <a:lnTo>
                    <a:pt x="2946" y="4041"/>
                  </a:lnTo>
                  <a:lnTo>
                    <a:pt x="3136" y="3851"/>
                  </a:lnTo>
                  <a:lnTo>
                    <a:pt x="3325" y="3683"/>
                  </a:lnTo>
                  <a:lnTo>
                    <a:pt x="3556" y="3514"/>
                  </a:lnTo>
                  <a:lnTo>
                    <a:pt x="3809" y="3304"/>
                  </a:lnTo>
                  <a:lnTo>
                    <a:pt x="4125" y="3115"/>
                  </a:lnTo>
                  <a:lnTo>
                    <a:pt x="4461" y="2946"/>
                  </a:lnTo>
                  <a:lnTo>
                    <a:pt x="4461" y="2946"/>
                  </a:lnTo>
                  <a:lnTo>
                    <a:pt x="4167" y="2967"/>
                  </a:lnTo>
                  <a:lnTo>
                    <a:pt x="3851" y="3030"/>
                  </a:lnTo>
                  <a:lnTo>
                    <a:pt x="3556" y="3136"/>
                  </a:lnTo>
                  <a:lnTo>
                    <a:pt x="3262" y="3241"/>
                  </a:lnTo>
                  <a:lnTo>
                    <a:pt x="2967" y="3388"/>
                  </a:lnTo>
                  <a:lnTo>
                    <a:pt x="2694" y="3578"/>
                  </a:lnTo>
                  <a:lnTo>
                    <a:pt x="2399" y="3767"/>
                  </a:lnTo>
                  <a:lnTo>
                    <a:pt x="2147" y="3977"/>
                  </a:lnTo>
                  <a:lnTo>
                    <a:pt x="2083" y="4019"/>
                  </a:lnTo>
                  <a:lnTo>
                    <a:pt x="1957" y="4019"/>
                  </a:lnTo>
                  <a:lnTo>
                    <a:pt x="1915" y="3998"/>
                  </a:lnTo>
                  <a:lnTo>
                    <a:pt x="1873" y="3956"/>
                  </a:lnTo>
                  <a:lnTo>
                    <a:pt x="1852" y="3893"/>
                  </a:lnTo>
                  <a:lnTo>
                    <a:pt x="1831" y="3830"/>
                  </a:lnTo>
                  <a:lnTo>
                    <a:pt x="1873" y="3767"/>
                  </a:lnTo>
                  <a:lnTo>
                    <a:pt x="2041" y="3514"/>
                  </a:lnTo>
                  <a:lnTo>
                    <a:pt x="2252" y="3283"/>
                  </a:lnTo>
                  <a:lnTo>
                    <a:pt x="2462" y="3051"/>
                  </a:lnTo>
                  <a:lnTo>
                    <a:pt x="2715" y="2862"/>
                  </a:lnTo>
                  <a:lnTo>
                    <a:pt x="2967" y="2673"/>
                  </a:lnTo>
                  <a:lnTo>
                    <a:pt x="3220" y="2504"/>
                  </a:lnTo>
                  <a:lnTo>
                    <a:pt x="3493" y="2378"/>
                  </a:lnTo>
                  <a:lnTo>
                    <a:pt x="3788" y="2252"/>
                  </a:lnTo>
                  <a:lnTo>
                    <a:pt x="4083" y="2168"/>
                  </a:lnTo>
                  <a:lnTo>
                    <a:pt x="4377" y="2105"/>
                  </a:lnTo>
                  <a:lnTo>
                    <a:pt x="4672" y="2083"/>
                  </a:lnTo>
                  <a:lnTo>
                    <a:pt x="4987" y="2083"/>
                  </a:lnTo>
                  <a:lnTo>
                    <a:pt x="5303" y="2105"/>
                  </a:lnTo>
                  <a:lnTo>
                    <a:pt x="5598" y="2168"/>
                  </a:lnTo>
                  <a:lnTo>
                    <a:pt x="5913" y="2273"/>
                  </a:lnTo>
                  <a:lnTo>
                    <a:pt x="6208" y="2399"/>
                  </a:lnTo>
                  <a:lnTo>
                    <a:pt x="6545" y="2589"/>
                  </a:lnTo>
                  <a:lnTo>
                    <a:pt x="6923" y="2841"/>
                  </a:lnTo>
                  <a:lnTo>
                    <a:pt x="7323" y="3157"/>
                  </a:lnTo>
                  <a:lnTo>
                    <a:pt x="7723" y="3493"/>
                  </a:lnTo>
                  <a:lnTo>
                    <a:pt x="7891" y="3683"/>
                  </a:lnTo>
                  <a:lnTo>
                    <a:pt x="8081" y="3872"/>
                  </a:lnTo>
                  <a:lnTo>
                    <a:pt x="8228" y="4062"/>
                  </a:lnTo>
                  <a:lnTo>
                    <a:pt x="8354" y="4272"/>
                  </a:lnTo>
                  <a:lnTo>
                    <a:pt x="8481" y="4461"/>
                  </a:lnTo>
                  <a:lnTo>
                    <a:pt x="8544" y="4672"/>
                  </a:lnTo>
                  <a:lnTo>
                    <a:pt x="8607" y="4882"/>
                  </a:lnTo>
                  <a:lnTo>
                    <a:pt x="8628" y="5093"/>
                  </a:lnTo>
                  <a:lnTo>
                    <a:pt x="9259" y="4482"/>
                  </a:lnTo>
                  <a:lnTo>
                    <a:pt x="9259" y="4188"/>
                  </a:lnTo>
                  <a:lnTo>
                    <a:pt x="9238" y="3914"/>
                  </a:lnTo>
                  <a:lnTo>
                    <a:pt x="9196" y="3620"/>
                  </a:lnTo>
                  <a:lnTo>
                    <a:pt x="9112" y="3346"/>
                  </a:lnTo>
                  <a:lnTo>
                    <a:pt x="9028" y="3094"/>
                  </a:lnTo>
                  <a:lnTo>
                    <a:pt x="8922" y="2820"/>
                  </a:lnTo>
                  <a:lnTo>
                    <a:pt x="8817" y="2567"/>
                  </a:lnTo>
                  <a:lnTo>
                    <a:pt x="8670" y="2336"/>
                  </a:lnTo>
                  <a:lnTo>
                    <a:pt x="8523" y="2105"/>
                  </a:lnTo>
                  <a:lnTo>
                    <a:pt x="8333" y="1873"/>
                  </a:lnTo>
                  <a:lnTo>
                    <a:pt x="8165" y="1642"/>
                  </a:lnTo>
                  <a:lnTo>
                    <a:pt x="7954" y="1452"/>
                  </a:lnTo>
                  <a:lnTo>
                    <a:pt x="7744" y="1242"/>
                  </a:lnTo>
                  <a:lnTo>
                    <a:pt x="7534" y="1073"/>
                  </a:lnTo>
                  <a:lnTo>
                    <a:pt x="7302" y="905"/>
                  </a:lnTo>
                  <a:lnTo>
                    <a:pt x="7071" y="737"/>
                  </a:lnTo>
                  <a:lnTo>
                    <a:pt x="6818" y="589"/>
                  </a:lnTo>
                  <a:lnTo>
                    <a:pt x="6566" y="463"/>
                  </a:lnTo>
                  <a:lnTo>
                    <a:pt x="6292" y="358"/>
                  </a:lnTo>
                  <a:lnTo>
                    <a:pt x="6019" y="253"/>
                  </a:lnTo>
                  <a:lnTo>
                    <a:pt x="5766" y="169"/>
                  </a:lnTo>
                  <a:lnTo>
                    <a:pt x="5471" y="105"/>
                  </a:lnTo>
                  <a:lnTo>
                    <a:pt x="5198" y="42"/>
                  </a:lnTo>
                  <a:lnTo>
                    <a:pt x="4924" y="21"/>
                  </a:lnTo>
                  <a:lnTo>
                    <a:pt x="465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1" name="Google Shape;7001;p32"/>
            <p:cNvSpPr/>
            <p:nvPr/>
          </p:nvSpPr>
          <p:spPr>
            <a:xfrm>
              <a:off x="2651550" y="-1392824"/>
              <a:ext cx="130294" cy="196146"/>
            </a:xfrm>
            <a:custGeom>
              <a:avLst/>
              <a:gdLst/>
              <a:ahLst/>
              <a:cxnLst/>
              <a:rect l="l" t="t" r="r" b="b"/>
              <a:pathLst>
                <a:path w="3789" h="5704" extrusionOk="0">
                  <a:moveTo>
                    <a:pt x="2231" y="1"/>
                  </a:moveTo>
                  <a:lnTo>
                    <a:pt x="2021" y="106"/>
                  </a:lnTo>
                  <a:lnTo>
                    <a:pt x="1831" y="253"/>
                  </a:lnTo>
                  <a:lnTo>
                    <a:pt x="1642" y="380"/>
                  </a:lnTo>
                  <a:lnTo>
                    <a:pt x="1473" y="527"/>
                  </a:lnTo>
                  <a:lnTo>
                    <a:pt x="1326" y="674"/>
                  </a:lnTo>
                  <a:lnTo>
                    <a:pt x="1179" y="822"/>
                  </a:lnTo>
                  <a:lnTo>
                    <a:pt x="926" y="1158"/>
                  </a:lnTo>
                  <a:lnTo>
                    <a:pt x="695" y="1516"/>
                  </a:lnTo>
                  <a:lnTo>
                    <a:pt x="505" y="1895"/>
                  </a:lnTo>
                  <a:lnTo>
                    <a:pt x="316" y="2316"/>
                  </a:lnTo>
                  <a:lnTo>
                    <a:pt x="148" y="2779"/>
                  </a:lnTo>
                  <a:lnTo>
                    <a:pt x="85" y="2968"/>
                  </a:lnTo>
                  <a:lnTo>
                    <a:pt x="42" y="3157"/>
                  </a:lnTo>
                  <a:lnTo>
                    <a:pt x="21" y="3347"/>
                  </a:lnTo>
                  <a:lnTo>
                    <a:pt x="0" y="3536"/>
                  </a:lnTo>
                  <a:lnTo>
                    <a:pt x="0" y="3894"/>
                  </a:lnTo>
                  <a:lnTo>
                    <a:pt x="42" y="4273"/>
                  </a:lnTo>
                  <a:lnTo>
                    <a:pt x="148" y="4988"/>
                  </a:lnTo>
                  <a:lnTo>
                    <a:pt x="190" y="5346"/>
                  </a:lnTo>
                  <a:lnTo>
                    <a:pt x="211" y="5704"/>
                  </a:lnTo>
                  <a:lnTo>
                    <a:pt x="1053" y="4672"/>
                  </a:lnTo>
                  <a:lnTo>
                    <a:pt x="1936" y="3662"/>
                  </a:lnTo>
                  <a:lnTo>
                    <a:pt x="2862" y="2694"/>
                  </a:lnTo>
                  <a:lnTo>
                    <a:pt x="3788" y="1726"/>
                  </a:lnTo>
                  <a:lnTo>
                    <a:pt x="3409" y="1263"/>
                  </a:lnTo>
                  <a:lnTo>
                    <a:pt x="3052" y="822"/>
                  </a:lnTo>
                  <a:lnTo>
                    <a:pt x="2673" y="401"/>
                  </a:lnTo>
                  <a:lnTo>
                    <a:pt x="2462" y="190"/>
                  </a:lnTo>
                  <a:lnTo>
                    <a:pt x="223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2" name="Google Shape;7002;p32"/>
            <p:cNvSpPr/>
            <p:nvPr/>
          </p:nvSpPr>
          <p:spPr>
            <a:xfrm>
              <a:off x="3362117" y="-1546224"/>
              <a:ext cx="364026" cy="400924"/>
            </a:xfrm>
            <a:custGeom>
              <a:avLst/>
              <a:gdLst/>
              <a:ahLst/>
              <a:cxnLst/>
              <a:rect l="l" t="t" r="r" b="b"/>
              <a:pathLst>
                <a:path w="10586" h="11659" extrusionOk="0">
                  <a:moveTo>
                    <a:pt x="3515" y="1"/>
                  </a:moveTo>
                  <a:lnTo>
                    <a:pt x="3221" y="22"/>
                  </a:lnTo>
                  <a:lnTo>
                    <a:pt x="2926" y="64"/>
                  </a:lnTo>
                  <a:lnTo>
                    <a:pt x="2652" y="127"/>
                  </a:lnTo>
                  <a:lnTo>
                    <a:pt x="2400" y="190"/>
                  </a:lnTo>
                  <a:lnTo>
                    <a:pt x="2147" y="274"/>
                  </a:lnTo>
                  <a:lnTo>
                    <a:pt x="1916" y="379"/>
                  </a:lnTo>
                  <a:lnTo>
                    <a:pt x="1705" y="485"/>
                  </a:lnTo>
                  <a:lnTo>
                    <a:pt x="1495" y="611"/>
                  </a:lnTo>
                  <a:lnTo>
                    <a:pt x="1306" y="737"/>
                  </a:lnTo>
                  <a:lnTo>
                    <a:pt x="1137" y="884"/>
                  </a:lnTo>
                  <a:lnTo>
                    <a:pt x="969" y="1053"/>
                  </a:lnTo>
                  <a:lnTo>
                    <a:pt x="822" y="1200"/>
                  </a:lnTo>
                  <a:lnTo>
                    <a:pt x="674" y="1390"/>
                  </a:lnTo>
                  <a:lnTo>
                    <a:pt x="548" y="1558"/>
                  </a:lnTo>
                  <a:lnTo>
                    <a:pt x="443" y="1747"/>
                  </a:lnTo>
                  <a:lnTo>
                    <a:pt x="338" y="1958"/>
                  </a:lnTo>
                  <a:lnTo>
                    <a:pt x="253" y="2147"/>
                  </a:lnTo>
                  <a:lnTo>
                    <a:pt x="169" y="2358"/>
                  </a:lnTo>
                  <a:lnTo>
                    <a:pt x="127" y="2589"/>
                  </a:lnTo>
                  <a:lnTo>
                    <a:pt x="64" y="2799"/>
                  </a:lnTo>
                  <a:lnTo>
                    <a:pt x="43" y="3031"/>
                  </a:lnTo>
                  <a:lnTo>
                    <a:pt x="22" y="3262"/>
                  </a:lnTo>
                  <a:lnTo>
                    <a:pt x="1" y="3494"/>
                  </a:lnTo>
                  <a:lnTo>
                    <a:pt x="22" y="3725"/>
                  </a:lnTo>
                  <a:lnTo>
                    <a:pt x="22" y="3957"/>
                  </a:lnTo>
                  <a:lnTo>
                    <a:pt x="64" y="4188"/>
                  </a:lnTo>
                  <a:lnTo>
                    <a:pt x="169" y="4672"/>
                  </a:lnTo>
                  <a:lnTo>
                    <a:pt x="317" y="5156"/>
                  </a:lnTo>
                  <a:lnTo>
                    <a:pt x="506" y="5619"/>
                  </a:lnTo>
                  <a:lnTo>
                    <a:pt x="1411" y="6187"/>
                  </a:lnTo>
                  <a:lnTo>
                    <a:pt x="2295" y="6777"/>
                  </a:lnTo>
                  <a:lnTo>
                    <a:pt x="2168" y="6419"/>
                  </a:lnTo>
                  <a:lnTo>
                    <a:pt x="2084" y="6061"/>
                  </a:lnTo>
                  <a:lnTo>
                    <a:pt x="2042" y="5682"/>
                  </a:lnTo>
                  <a:lnTo>
                    <a:pt x="2042" y="5493"/>
                  </a:lnTo>
                  <a:lnTo>
                    <a:pt x="2042" y="5304"/>
                  </a:lnTo>
                  <a:lnTo>
                    <a:pt x="2063" y="4988"/>
                  </a:lnTo>
                  <a:lnTo>
                    <a:pt x="2105" y="4693"/>
                  </a:lnTo>
                  <a:lnTo>
                    <a:pt x="2168" y="4378"/>
                  </a:lnTo>
                  <a:lnTo>
                    <a:pt x="2274" y="4083"/>
                  </a:lnTo>
                  <a:lnTo>
                    <a:pt x="2421" y="3788"/>
                  </a:lnTo>
                  <a:lnTo>
                    <a:pt x="2589" y="3515"/>
                  </a:lnTo>
                  <a:lnTo>
                    <a:pt x="2758" y="3262"/>
                  </a:lnTo>
                  <a:lnTo>
                    <a:pt x="2968" y="3031"/>
                  </a:lnTo>
                  <a:lnTo>
                    <a:pt x="3221" y="2820"/>
                  </a:lnTo>
                  <a:lnTo>
                    <a:pt x="3452" y="2631"/>
                  </a:lnTo>
                  <a:lnTo>
                    <a:pt x="3726" y="2463"/>
                  </a:lnTo>
                  <a:lnTo>
                    <a:pt x="4020" y="2336"/>
                  </a:lnTo>
                  <a:lnTo>
                    <a:pt x="4315" y="2252"/>
                  </a:lnTo>
                  <a:lnTo>
                    <a:pt x="4630" y="2210"/>
                  </a:lnTo>
                  <a:lnTo>
                    <a:pt x="4946" y="2210"/>
                  </a:lnTo>
                  <a:lnTo>
                    <a:pt x="5283" y="2252"/>
                  </a:lnTo>
                  <a:lnTo>
                    <a:pt x="5367" y="2273"/>
                  </a:lnTo>
                  <a:lnTo>
                    <a:pt x="5451" y="2336"/>
                  </a:lnTo>
                  <a:lnTo>
                    <a:pt x="5472" y="2421"/>
                  </a:lnTo>
                  <a:lnTo>
                    <a:pt x="5493" y="2505"/>
                  </a:lnTo>
                  <a:lnTo>
                    <a:pt x="5472" y="2610"/>
                  </a:lnTo>
                  <a:lnTo>
                    <a:pt x="5430" y="2694"/>
                  </a:lnTo>
                  <a:lnTo>
                    <a:pt x="5346" y="2757"/>
                  </a:lnTo>
                  <a:lnTo>
                    <a:pt x="5262" y="2799"/>
                  </a:lnTo>
                  <a:lnTo>
                    <a:pt x="5220" y="2842"/>
                  </a:lnTo>
                  <a:lnTo>
                    <a:pt x="4862" y="3094"/>
                  </a:lnTo>
                  <a:lnTo>
                    <a:pt x="4504" y="3326"/>
                  </a:lnTo>
                  <a:lnTo>
                    <a:pt x="4125" y="3557"/>
                  </a:lnTo>
                  <a:lnTo>
                    <a:pt x="3768" y="3810"/>
                  </a:lnTo>
                  <a:lnTo>
                    <a:pt x="3999" y="3746"/>
                  </a:lnTo>
                  <a:lnTo>
                    <a:pt x="4231" y="3725"/>
                  </a:lnTo>
                  <a:lnTo>
                    <a:pt x="4483" y="3704"/>
                  </a:lnTo>
                  <a:lnTo>
                    <a:pt x="4736" y="3704"/>
                  </a:lnTo>
                  <a:lnTo>
                    <a:pt x="4988" y="3746"/>
                  </a:lnTo>
                  <a:lnTo>
                    <a:pt x="5241" y="3788"/>
                  </a:lnTo>
                  <a:lnTo>
                    <a:pt x="5472" y="3852"/>
                  </a:lnTo>
                  <a:lnTo>
                    <a:pt x="5725" y="3915"/>
                  </a:lnTo>
                  <a:lnTo>
                    <a:pt x="5956" y="4020"/>
                  </a:lnTo>
                  <a:lnTo>
                    <a:pt x="6188" y="4125"/>
                  </a:lnTo>
                  <a:lnTo>
                    <a:pt x="6419" y="4230"/>
                  </a:lnTo>
                  <a:lnTo>
                    <a:pt x="6630" y="4378"/>
                  </a:lnTo>
                  <a:lnTo>
                    <a:pt x="6819" y="4525"/>
                  </a:lnTo>
                  <a:lnTo>
                    <a:pt x="7008" y="4672"/>
                  </a:lnTo>
                  <a:lnTo>
                    <a:pt x="7177" y="4841"/>
                  </a:lnTo>
                  <a:lnTo>
                    <a:pt x="7345" y="5030"/>
                  </a:lnTo>
                  <a:lnTo>
                    <a:pt x="7387" y="5093"/>
                  </a:lnTo>
                  <a:lnTo>
                    <a:pt x="7387" y="5198"/>
                  </a:lnTo>
                  <a:lnTo>
                    <a:pt x="7387" y="5262"/>
                  </a:lnTo>
                  <a:lnTo>
                    <a:pt x="7345" y="5346"/>
                  </a:lnTo>
                  <a:lnTo>
                    <a:pt x="7282" y="5409"/>
                  </a:lnTo>
                  <a:lnTo>
                    <a:pt x="7219" y="5430"/>
                  </a:lnTo>
                  <a:lnTo>
                    <a:pt x="7135" y="5430"/>
                  </a:lnTo>
                  <a:lnTo>
                    <a:pt x="7050" y="5388"/>
                  </a:lnTo>
                  <a:lnTo>
                    <a:pt x="6609" y="5114"/>
                  </a:lnTo>
                  <a:lnTo>
                    <a:pt x="6103" y="4820"/>
                  </a:lnTo>
                  <a:lnTo>
                    <a:pt x="5830" y="4714"/>
                  </a:lnTo>
                  <a:lnTo>
                    <a:pt x="5556" y="4588"/>
                  </a:lnTo>
                  <a:lnTo>
                    <a:pt x="5262" y="4504"/>
                  </a:lnTo>
                  <a:lnTo>
                    <a:pt x="4988" y="4420"/>
                  </a:lnTo>
                  <a:lnTo>
                    <a:pt x="5304" y="4567"/>
                  </a:lnTo>
                  <a:lnTo>
                    <a:pt x="5598" y="4756"/>
                  </a:lnTo>
                  <a:lnTo>
                    <a:pt x="5872" y="4988"/>
                  </a:lnTo>
                  <a:lnTo>
                    <a:pt x="6146" y="5219"/>
                  </a:lnTo>
                  <a:lnTo>
                    <a:pt x="6377" y="5451"/>
                  </a:lnTo>
                  <a:lnTo>
                    <a:pt x="6609" y="5703"/>
                  </a:lnTo>
                  <a:lnTo>
                    <a:pt x="6798" y="5956"/>
                  </a:lnTo>
                  <a:lnTo>
                    <a:pt x="6945" y="6208"/>
                  </a:lnTo>
                  <a:lnTo>
                    <a:pt x="7050" y="6419"/>
                  </a:lnTo>
                  <a:lnTo>
                    <a:pt x="7156" y="6629"/>
                  </a:lnTo>
                  <a:lnTo>
                    <a:pt x="7240" y="6882"/>
                  </a:lnTo>
                  <a:lnTo>
                    <a:pt x="7303" y="7134"/>
                  </a:lnTo>
                  <a:lnTo>
                    <a:pt x="7366" y="7387"/>
                  </a:lnTo>
                  <a:lnTo>
                    <a:pt x="7408" y="7639"/>
                  </a:lnTo>
                  <a:lnTo>
                    <a:pt x="7429" y="7913"/>
                  </a:lnTo>
                  <a:lnTo>
                    <a:pt x="7429" y="8165"/>
                  </a:lnTo>
                  <a:lnTo>
                    <a:pt x="7408" y="8418"/>
                  </a:lnTo>
                  <a:lnTo>
                    <a:pt x="7366" y="8692"/>
                  </a:lnTo>
                  <a:lnTo>
                    <a:pt x="7324" y="8923"/>
                  </a:lnTo>
                  <a:lnTo>
                    <a:pt x="7240" y="9176"/>
                  </a:lnTo>
                  <a:lnTo>
                    <a:pt x="7135" y="9386"/>
                  </a:lnTo>
                  <a:lnTo>
                    <a:pt x="7008" y="9596"/>
                  </a:lnTo>
                  <a:lnTo>
                    <a:pt x="6861" y="9786"/>
                  </a:lnTo>
                  <a:lnTo>
                    <a:pt x="6672" y="9954"/>
                  </a:lnTo>
                  <a:lnTo>
                    <a:pt x="7661" y="10775"/>
                  </a:lnTo>
                  <a:lnTo>
                    <a:pt x="8650" y="11659"/>
                  </a:lnTo>
                  <a:lnTo>
                    <a:pt x="8671" y="11638"/>
                  </a:lnTo>
                  <a:lnTo>
                    <a:pt x="9029" y="11091"/>
                  </a:lnTo>
                  <a:lnTo>
                    <a:pt x="9386" y="10585"/>
                  </a:lnTo>
                  <a:lnTo>
                    <a:pt x="9723" y="10080"/>
                  </a:lnTo>
                  <a:lnTo>
                    <a:pt x="10039" y="9575"/>
                  </a:lnTo>
                  <a:lnTo>
                    <a:pt x="10186" y="9323"/>
                  </a:lnTo>
                  <a:lnTo>
                    <a:pt x="10312" y="9049"/>
                  </a:lnTo>
                  <a:lnTo>
                    <a:pt x="10396" y="8776"/>
                  </a:lnTo>
                  <a:lnTo>
                    <a:pt x="10480" y="8502"/>
                  </a:lnTo>
                  <a:lnTo>
                    <a:pt x="10544" y="8187"/>
                  </a:lnTo>
                  <a:lnTo>
                    <a:pt x="10586" y="7871"/>
                  </a:lnTo>
                  <a:lnTo>
                    <a:pt x="10586" y="7555"/>
                  </a:lnTo>
                  <a:lnTo>
                    <a:pt x="10544" y="7197"/>
                  </a:lnTo>
                  <a:lnTo>
                    <a:pt x="10459" y="6587"/>
                  </a:lnTo>
                  <a:lnTo>
                    <a:pt x="10312" y="5998"/>
                  </a:lnTo>
                  <a:lnTo>
                    <a:pt x="10102" y="5409"/>
                  </a:lnTo>
                  <a:lnTo>
                    <a:pt x="9870" y="4841"/>
                  </a:lnTo>
                  <a:lnTo>
                    <a:pt x="9576" y="4272"/>
                  </a:lnTo>
                  <a:lnTo>
                    <a:pt x="9260" y="3746"/>
                  </a:lnTo>
                  <a:lnTo>
                    <a:pt x="8902" y="3241"/>
                  </a:lnTo>
                  <a:lnTo>
                    <a:pt x="8692" y="3010"/>
                  </a:lnTo>
                  <a:lnTo>
                    <a:pt x="8502" y="2778"/>
                  </a:lnTo>
                  <a:lnTo>
                    <a:pt x="8018" y="2294"/>
                  </a:lnTo>
                  <a:lnTo>
                    <a:pt x="7471" y="1789"/>
                  </a:lnTo>
                  <a:lnTo>
                    <a:pt x="7177" y="1558"/>
                  </a:lnTo>
                  <a:lnTo>
                    <a:pt x="6882" y="1326"/>
                  </a:lnTo>
                  <a:lnTo>
                    <a:pt x="6566" y="1095"/>
                  </a:lnTo>
                  <a:lnTo>
                    <a:pt x="6251" y="884"/>
                  </a:lnTo>
                  <a:lnTo>
                    <a:pt x="5935" y="674"/>
                  </a:lnTo>
                  <a:lnTo>
                    <a:pt x="5598" y="506"/>
                  </a:lnTo>
                  <a:lnTo>
                    <a:pt x="5262" y="337"/>
                  </a:lnTo>
                  <a:lnTo>
                    <a:pt x="4904" y="211"/>
                  </a:lnTo>
                  <a:lnTo>
                    <a:pt x="4567" y="106"/>
                  </a:lnTo>
                  <a:lnTo>
                    <a:pt x="4210" y="43"/>
                  </a:lnTo>
                  <a:lnTo>
                    <a:pt x="387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3" name="Google Shape;7003;p32"/>
            <p:cNvSpPr/>
            <p:nvPr/>
          </p:nvSpPr>
          <p:spPr>
            <a:xfrm>
              <a:off x="3455477" y="-1389179"/>
              <a:ext cx="131016" cy="167192"/>
            </a:xfrm>
            <a:custGeom>
              <a:avLst/>
              <a:gdLst/>
              <a:ahLst/>
              <a:cxnLst/>
              <a:rect l="l" t="t" r="r" b="b"/>
              <a:pathLst>
                <a:path w="3810" h="4862" extrusionOk="0">
                  <a:moveTo>
                    <a:pt x="506" y="0"/>
                  </a:moveTo>
                  <a:lnTo>
                    <a:pt x="379" y="105"/>
                  </a:lnTo>
                  <a:lnTo>
                    <a:pt x="253" y="189"/>
                  </a:lnTo>
                  <a:lnTo>
                    <a:pt x="127" y="505"/>
                  </a:lnTo>
                  <a:lnTo>
                    <a:pt x="43" y="821"/>
                  </a:lnTo>
                  <a:lnTo>
                    <a:pt x="1" y="1115"/>
                  </a:lnTo>
                  <a:lnTo>
                    <a:pt x="1" y="1431"/>
                  </a:lnTo>
                  <a:lnTo>
                    <a:pt x="22" y="1747"/>
                  </a:lnTo>
                  <a:lnTo>
                    <a:pt x="85" y="2062"/>
                  </a:lnTo>
                  <a:lnTo>
                    <a:pt x="169" y="2378"/>
                  </a:lnTo>
                  <a:lnTo>
                    <a:pt x="295" y="2694"/>
                  </a:lnTo>
                  <a:lnTo>
                    <a:pt x="1053" y="3220"/>
                  </a:lnTo>
                  <a:lnTo>
                    <a:pt x="1789" y="3746"/>
                  </a:lnTo>
                  <a:lnTo>
                    <a:pt x="2547" y="4293"/>
                  </a:lnTo>
                  <a:lnTo>
                    <a:pt x="3262" y="4861"/>
                  </a:lnTo>
                  <a:lnTo>
                    <a:pt x="3452" y="4482"/>
                  </a:lnTo>
                  <a:lnTo>
                    <a:pt x="3599" y="4125"/>
                  </a:lnTo>
                  <a:lnTo>
                    <a:pt x="3725" y="3767"/>
                  </a:lnTo>
                  <a:lnTo>
                    <a:pt x="3767" y="3577"/>
                  </a:lnTo>
                  <a:lnTo>
                    <a:pt x="3788" y="3388"/>
                  </a:lnTo>
                  <a:lnTo>
                    <a:pt x="3809" y="3220"/>
                  </a:lnTo>
                  <a:lnTo>
                    <a:pt x="3788" y="3030"/>
                  </a:lnTo>
                  <a:lnTo>
                    <a:pt x="3788" y="2841"/>
                  </a:lnTo>
                  <a:lnTo>
                    <a:pt x="3746" y="2652"/>
                  </a:lnTo>
                  <a:lnTo>
                    <a:pt x="3683" y="2462"/>
                  </a:lnTo>
                  <a:lnTo>
                    <a:pt x="3599" y="2273"/>
                  </a:lnTo>
                  <a:lnTo>
                    <a:pt x="3515" y="2062"/>
                  </a:lnTo>
                  <a:lnTo>
                    <a:pt x="3388" y="1873"/>
                  </a:lnTo>
                  <a:lnTo>
                    <a:pt x="3136" y="1515"/>
                  </a:lnTo>
                  <a:lnTo>
                    <a:pt x="2862" y="1179"/>
                  </a:lnTo>
                  <a:lnTo>
                    <a:pt x="2547" y="863"/>
                  </a:lnTo>
                  <a:lnTo>
                    <a:pt x="2378" y="716"/>
                  </a:lnTo>
                  <a:lnTo>
                    <a:pt x="2210" y="589"/>
                  </a:lnTo>
                  <a:lnTo>
                    <a:pt x="2042" y="463"/>
                  </a:lnTo>
                  <a:lnTo>
                    <a:pt x="1852" y="337"/>
                  </a:lnTo>
                  <a:lnTo>
                    <a:pt x="1663" y="253"/>
                  </a:lnTo>
                  <a:lnTo>
                    <a:pt x="1474" y="168"/>
                  </a:lnTo>
                  <a:lnTo>
                    <a:pt x="1263" y="105"/>
                  </a:lnTo>
                  <a:lnTo>
                    <a:pt x="1053" y="63"/>
                  </a:lnTo>
                  <a:lnTo>
                    <a:pt x="611" y="63"/>
                  </a:lnTo>
                  <a:lnTo>
                    <a:pt x="548" y="42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4" name="Google Shape;7004;p32"/>
            <p:cNvSpPr/>
            <p:nvPr/>
          </p:nvSpPr>
          <p:spPr>
            <a:xfrm>
              <a:off x="3170377" y="-914504"/>
              <a:ext cx="56464" cy="52131"/>
            </a:xfrm>
            <a:custGeom>
              <a:avLst/>
              <a:gdLst/>
              <a:ahLst/>
              <a:cxnLst/>
              <a:rect l="l" t="t" r="r" b="b"/>
              <a:pathLst>
                <a:path w="1642" h="1516" extrusionOk="0">
                  <a:moveTo>
                    <a:pt x="1642" y="1"/>
                  </a:moveTo>
                  <a:lnTo>
                    <a:pt x="1347" y="22"/>
                  </a:lnTo>
                  <a:lnTo>
                    <a:pt x="1053" y="85"/>
                  </a:lnTo>
                  <a:lnTo>
                    <a:pt x="758" y="190"/>
                  </a:lnTo>
                  <a:lnTo>
                    <a:pt x="632" y="274"/>
                  </a:lnTo>
                  <a:lnTo>
                    <a:pt x="505" y="358"/>
                  </a:lnTo>
                  <a:lnTo>
                    <a:pt x="379" y="442"/>
                  </a:lnTo>
                  <a:lnTo>
                    <a:pt x="274" y="548"/>
                  </a:lnTo>
                  <a:lnTo>
                    <a:pt x="169" y="674"/>
                  </a:lnTo>
                  <a:lnTo>
                    <a:pt x="106" y="800"/>
                  </a:lnTo>
                  <a:lnTo>
                    <a:pt x="43" y="926"/>
                  </a:lnTo>
                  <a:lnTo>
                    <a:pt x="21" y="1074"/>
                  </a:lnTo>
                  <a:lnTo>
                    <a:pt x="0" y="1221"/>
                  </a:lnTo>
                  <a:lnTo>
                    <a:pt x="21" y="1389"/>
                  </a:lnTo>
                  <a:lnTo>
                    <a:pt x="64" y="1453"/>
                  </a:lnTo>
                  <a:lnTo>
                    <a:pt x="106" y="1495"/>
                  </a:lnTo>
                  <a:lnTo>
                    <a:pt x="148" y="1516"/>
                  </a:lnTo>
                  <a:lnTo>
                    <a:pt x="274" y="1516"/>
                  </a:lnTo>
                  <a:lnTo>
                    <a:pt x="316" y="1495"/>
                  </a:lnTo>
                  <a:lnTo>
                    <a:pt x="358" y="1453"/>
                  </a:lnTo>
                  <a:lnTo>
                    <a:pt x="379" y="1389"/>
                  </a:lnTo>
                  <a:lnTo>
                    <a:pt x="421" y="1137"/>
                  </a:lnTo>
                  <a:lnTo>
                    <a:pt x="484" y="926"/>
                  </a:lnTo>
                  <a:lnTo>
                    <a:pt x="527" y="842"/>
                  </a:lnTo>
                  <a:lnTo>
                    <a:pt x="569" y="737"/>
                  </a:lnTo>
                  <a:lnTo>
                    <a:pt x="632" y="632"/>
                  </a:lnTo>
                  <a:lnTo>
                    <a:pt x="716" y="548"/>
                  </a:lnTo>
                  <a:lnTo>
                    <a:pt x="926" y="358"/>
                  </a:lnTo>
                  <a:lnTo>
                    <a:pt x="1158" y="211"/>
                  </a:lnTo>
                  <a:lnTo>
                    <a:pt x="1389" y="106"/>
                  </a:lnTo>
                  <a:lnTo>
                    <a:pt x="1642" y="22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05" name="Google Shape;7005;p32"/>
          <p:cNvGrpSpPr/>
          <p:nvPr/>
        </p:nvGrpSpPr>
        <p:grpSpPr>
          <a:xfrm>
            <a:off x="2659117" y="2915718"/>
            <a:ext cx="852036" cy="914431"/>
            <a:chOff x="6574000" y="-1459550"/>
            <a:chExt cx="1124800" cy="1210525"/>
          </a:xfrm>
        </p:grpSpPr>
        <p:sp>
          <p:nvSpPr>
            <p:cNvPr id="7006" name="Google Shape;7006;p32"/>
            <p:cNvSpPr/>
            <p:nvPr/>
          </p:nvSpPr>
          <p:spPr>
            <a:xfrm>
              <a:off x="6574000" y="-1459550"/>
              <a:ext cx="1124800" cy="1210525"/>
            </a:xfrm>
            <a:custGeom>
              <a:avLst/>
              <a:gdLst/>
              <a:ahLst/>
              <a:cxnLst/>
              <a:rect l="l" t="t" r="r" b="b"/>
              <a:pathLst>
                <a:path w="44992" h="48421" extrusionOk="0">
                  <a:moveTo>
                    <a:pt x="21170" y="0"/>
                  </a:moveTo>
                  <a:lnTo>
                    <a:pt x="20960" y="42"/>
                  </a:lnTo>
                  <a:lnTo>
                    <a:pt x="20749" y="126"/>
                  </a:lnTo>
                  <a:lnTo>
                    <a:pt x="20560" y="211"/>
                  </a:lnTo>
                  <a:lnTo>
                    <a:pt x="20392" y="337"/>
                  </a:lnTo>
                  <a:lnTo>
                    <a:pt x="20223" y="484"/>
                  </a:lnTo>
                  <a:lnTo>
                    <a:pt x="20139" y="610"/>
                  </a:lnTo>
                  <a:lnTo>
                    <a:pt x="20055" y="737"/>
                  </a:lnTo>
                  <a:lnTo>
                    <a:pt x="19992" y="863"/>
                  </a:lnTo>
                  <a:lnTo>
                    <a:pt x="19950" y="989"/>
                  </a:lnTo>
                  <a:lnTo>
                    <a:pt x="19908" y="1136"/>
                  </a:lnTo>
                  <a:lnTo>
                    <a:pt x="19887" y="1263"/>
                  </a:lnTo>
                  <a:lnTo>
                    <a:pt x="19887" y="1410"/>
                  </a:lnTo>
                  <a:lnTo>
                    <a:pt x="19887" y="1557"/>
                  </a:lnTo>
                  <a:lnTo>
                    <a:pt x="19950" y="1852"/>
                  </a:lnTo>
                  <a:lnTo>
                    <a:pt x="20013" y="2147"/>
                  </a:lnTo>
                  <a:lnTo>
                    <a:pt x="20076" y="2420"/>
                  </a:lnTo>
                  <a:lnTo>
                    <a:pt x="20181" y="2673"/>
                  </a:lnTo>
                  <a:lnTo>
                    <a:pt x="20371" y="3178"/>
                  </a:lnTo>
                  <a:lnTo>
                    <a:pt x="20602" y="3641"/>
                  </a:lnTo>
                  <a:lnTo>
                    <a:pt x="20287" y="3451"/>
                  </a:lnTo>
                  <a:lnTo>
                    <a:pt x="19929" y="3283"/>
                  </a:lnTo>
                  <a:lnTo>
                    <a:pt x="19571" y="3136"/>
                  </a:lnTo>
                  <a:lnTo>
                    <a:pt x="19192" y="3030"/>
                  </a:lnTo>
                  <a:lnTo>
                    <a:pt x="18982" y="2988"/>
                  </a:lnTo>
                  <a:lnTo>
                    <a:pt x="18750" y="2967"/>
                  </a:lnTo>
                  <a:lnTo>
                    <a:pt x="18540" y="3009"/>
                  </a:lnTo>
                  <a:lnTo>
                    <a:pt x="18329" y="3051"/>
                  </a:lnTo>
                  <a:lnTo>
                    <a:pt x="18140" y="3136"/>
                  </a:lnTo>
                  <a:lnTo>
                    <a:pt x="17951" y="3262"/>
                  </a:lnTo>
                  <a:lnTo>
                    <a:pt x="17782" y="3409"/>
                  </a:lnTo>
                  <a:lnTo>
                    <a:pt x="17635" y="3578"/>
                  </a:lnTo>
                  <a:lnTo>
                    <a:pt x="17530" y="3704"/>
                  </a:lnTo>
                  <a:lnTo>
                    <a:pt x="17467" y="3872"/>
                  </a:lnTo>
                  <a:lnTo>
                    <a:pt x="17404" y="4019"/>
                  </a:lnTo>
                  <a:lnTo>
                    <a:pt x="17361" y="4188"/>
                  </a:lnTo>
                  <a:lnTo>
                    <a:pt x="17361" y="4335"/>
                  </a:lnTo>
                  <a:lnTo>
                    <a:pt x="17361" y="4503"/>
                  </a:lnTo>
                  <a:lnTo>
                    <a:pt x="17383" y="4672"/>
                  </a:lnTo>
                  <a:lnTo>
                    <a:pt x="17425" y="4840"/>
                  </a:lnTo>
                  <a:lnTo>
                    <a:pt x="17677" y="5640"/>
                  </a:lnTo>
                  <a:lnTo>
                    <a:pt x="17972" y="6418"/>
                  </a:lnTo>
                  <a:lnTo>
                    <a:pt x="17740" y="6187"/>
                  </a:lnTo>
                  <a:lnTo>
                    <a:pt x="17488" y="5955"/>
                  </a:lnTo>
                  <a:lnTo>
                    <a:pt x="17151" y="5682"/>
                  </a:lnTo>
                  <a:lnTo>
                    <a:pt x="16772" y="5450"/>
                  </a:lnTo>
                  <a:lnTo>
                    <a:pt x="16394" y="5261"/>
                  </a:lnTo>
                  <a:lnTo>
                    <a:pt x="16015" y="5093"/>
                  </a:lnTo>
                  <a:lnTo>
                    <a:pt x="15594" y="4966"/>
                  </a:lnTo>
                  <a:lnTo>
                    <a:pt x="15173" y="4882"/>
                  </a:lnTo>
                  <a:lnTo>
                    <a:pt x="14731" y="4819"/>
                  </a:lnTo>
                  <a:lnTo>
                    <a:pt x="14289" y="4798"/>
                  </a:lnTo>
                  <a:lnTo>
                    <a:pt x="13847" y="4819"/>
                  </a:lnTo>
                  <a:lnTo>
                    <a:pt x="13447" y="4861"/>
                  </a:lnTo>
                  <a:lnTo>
                    <a:pt x="13048" y="4924"/>
                  </a:lnTo>
                  <a:lnTo>
                    <a:pt x="12648" y="5008"/>
                  </a:lnTo>
                  <a:lnTo>
                    <a:pt x="12269" y="5135"/>
                  </a:lnTo>
                  <a:lnTo>
                    <a:pt x="11890" y="5261"/>
                  </a:lnTo>
                  <a:lnTo>
                    <a:pt x="11554" y="5387"/>
                  </a:lnTo>
                  <a:lnTo>
                    <a:pt x="11217" y="5535"/>
                  </a:lnTo>
                  <a:lnTo>
                    <a:pt x="10901" y="5703"/>
                  </a:lnTo>
                  <a:lnTo>
                    <a:pt x="10607" y="5850"/>
                  </a:lnTo>
                  <a:lnTo>
                    <a:pt x="10059" y="6166"/>
                  </a:lnTo>
                  <a:lnTo>
                    <a:pt x="9618" y="6460"/>
                  </a:lnTo>
                  <a:lnTo>
                    <a:pt x="9302" y="6713"/>
                  </a:lnTo>
                  <a:lnTo>
                    <a:pt x="8713" y="7197"/>
                  </a:lnTo>
                  <a:lnTo>
                    <a:pt x="8397" y="7471"/>
                  </a:lnTo>
                  <a:lnTo>
                    <a:pt x="8081" y="7786"/>
                  </a:lnTo>
                  <a:lnTo>
                    <a:pt x="7745" y="8123"/>
                  </a:lnTo>
                  <a:lnTo>
                    <a:pt x="7429" y="8481"/>
                  </a:lnTo>
                  <a:lnTo>
                    <a:pt x="7092" y="8880"/>
                  </a:lnTo>
                  <a:lnTo>
                    <a:pt x="6777" y="9301"/>
                  </a:lnTo>
                  <a:lnTo>
                    <a:pt x="6461" y="9743"/>
                  </a:lnTo>
                  <a:lnTo>
                    <a:pt x="6166" y="10206"/>
                  </a:lnTo>
                  <a:lnTo>
                    <a:pt x="5893" y="10711"/>
                  </a:lnTo>
                  <a:lnTo>
                    <a:pt x="5640" y="11237"/>
                  </a:lnTo>
                  <a:lnTo>
                    <a:pt x="5430" y="11784"/>
                  </a:lnTo>
                  <a:lnTo>
                    <a:pt x="5241" y="12353"/>
                  </a:lnTo>
                  <a:lnTo>
                    <a:pt x="5114" y="12963"/>
                  </a:lnTo>
                  <a:lnTo>
                    <a:pt x="5009" y="13573"/>
                  </a:lnTo>
                  <a:lnTo>
                    <a:pt x="4967" y="13973"/>
                  </a:lnTo>
                  <a:lnTo>
                    <a:pt x="4946" y="14352"/>
                  </a:lnTo>
                  <a:lnTo>
                    <a:pt x="4946" y="14752"/>
                  </a:lnTo>
                  <a:lnTo>
                    <a:pt x="4967" y="15151"/>
                  </a:lnTo>
                  <a:lnTo>
                    <a:pt x="5009" y="15530"/>
                  </a:lnTo>
                  <a:lnTo>
                    <a:pt x="5072" y="15930"/>
                  </a:lnTo>
                  <a:lnTo>
                    <a:pt x="5156" y="16309"/>
                  </a:lnTo>
                  <a:lnTo>
                    <a:pt x="5241" y="16709"/>
                  </a:lnTo>
                  <a:lnTo>
                    <a:pt x="5367" y="17066"/>
                  </a:lnTo>
                  <a:lnTo>
                    <a:pt x="5514" y="17445"/>
                  </a:lnTo>
                  <a:lnTo>
                    <a:pt x="5682" y="17782"/>
                  </a:lnTo>
                  <a:lnTo>
                    <a:pt x="5872" y="18118"/>
                  </a:lnTo>
                  <a:lnTo>
                    <a:pt x="6082" y="18434"/>
                  </a:lnTo>
                  <a:lnTo>
                    <a:pt x="6335" y="18729"/>
                  </a:lnTo>
                  <a:lnTo>
                    <a:pt x="6587" y="19023"/>
                  </a:lnTo>
                  <a:lnTo>
                    <a:pt x="6882" y="19276"/>
                  </a:lnTo>
                  <a:lnTo>
                    <a:pt x="6819" y="19339"/>
                  </a:lnTo>
                  <a:lnTo>
                    <a:pt x="6629" y="19465"/>
                  </a:lnTo>
                  <a:lnTo>
                    <a:pt x="6461" y="19613"/>
                  </a:lnTo>
                  <a:lnTo>
                    <a:pt x="6314" y="19781"/>
                  </a:lnTo>
                  <a:lnTo>
                    <a:pt x="6209" y="19970"/>
                  </a:lnTo>
                  <a:lnTo>
                    <a:pt x="5661" y="20560"/>
                  </a:lnTo>
                  <a:lnTo>
                    <a:pt x="5156" y="21149"/>
                  </a:lnTo>
                  <a:lnTo>
                    <a:pt x="4672" y="21759"/>
                  </a:lnTo>
                  <a:lnTo>
                    <a:pt x="4209" y="22348"/>
                  </a:lnTo>
                  <a:lnTo>
                    <a:pt x="3767" y="22937"/>
                  </a:lnTo>
                  <a:lnTo>
                    <a:pt x="3347" y="23527"/>
                  </a:lnTo>
                  <a:lnTo>
                    <a:pt x="2947" y="24116"/>
                  </a:lnTo>
                  <a:lnTo>
                    <a:pt x="2589" y="24705"/>
                  </a:lnTo>
                  <a:lnTo>
                    <a:pt x="2252" y="25315"/>
                  </a:lnTo>
                  <a:lnTo>
                    <a:pt x="1916" y="25905"/>
                  </a:lnTo>
                  <a:lnTo>
                    <a:pt x="1621" y="26494"/>
                  </a:lnTo>
                  <a:lnTo>
                    <a:pt x="1348" y="27083"/>
                  </a:lnTo>
                  <a:lnTo>
                    <a:pt x="1116" y="27651"/>
                  </a:lnTo>
                  <a:lnTo>
                    <a:pt x="885" y="28240"/>
                  </a:lnTo>
                  <a:lnTo>
                    <a:pt x="695" y="28830"/>
                  </a:lnTo>
                  <a:lnTo>
                    <a:pt x="506" y="29398"/>
                  </a:lnTo>
                  <a:lnTo>
                    <a:pt x="358" y="29987"/>
                  </a:lnTo>
                  <a:lnTo>
                    <a:pt x="232" y="30555"/>
                  </a:lnTo>
                  <a:lnTo>
                    <a:pt x="148" y="31144"/>
                  </a:lnTo>
                  <a:lnTo>
                    <a:pt x="64" y="31713"/>
                  </a:lnTo>
                  <a:lnTo>
                    <a:pt x="22" y="32281"/>
                  </a:lnTo>
                  <a:lnTo>
                    <a:pt x="1" y="32828"/>
                  </a:lnTo>
                  <a:lnTo>
                    <a:pt x="1" y="33396"/>
                  </a:lnTo>
                  <a:lnTo>
                    <a:pt x="22" y="33943"/>
                  </a:lnTo>
                  <a:lnTo>
                    <a:pt x="64" y="34490"/>
                  </a:lnTo>
                  <a:lnTo>
                    <a:pt x="148" y="35037"/>
                  </a:lnTo>
                  <a:lnTo>
                    <a:pt x="253" y="35584"/>
                  </a:lnTo>
                  <a:lnTo>
                    <a:pt x="380" y="36132"/>
                  </a:lnTo>
                  <a:lnTo>
                    <a:pt x="527" y="36658"/>
                  </a:lnTo>
                  <a:lnTo>
                    <a:pt x="695" y="37184"/>
                  </a:lnTo>
                  <a:lnTo>
                    <a:pt x="906" y="37710"/>
                  </a:lnTo>
                  <a:lnTo>
                    <a:pt x="1137" y="38215"/>
                  </a:lnTo>
                  <a:lnTo>
                    <a:pt x="1432" y="38804"/>
                  </a:lnTo>
                  <a:lnTo>
                    <a:pt x="1747" y="39393"/>
                  </a:lnTo>
                  <a:lnTo>
                    <a:pt x="2105" y="39940"/>
                  </a:lnTo>
                  <a:lnTo>
                    <a:pt x="2463" y="40488"/>
                  </a:lnTo>
                  <a:lnTo>
                    <a:pt x="2863" y="41035"/>
                  </a:lnTo>
                  <a:lnTo>
                    <a:pt x="3262" y="41540"/>
                  </a:lnTo>
                  <a:lnTo>
                    <a:pt x="3704" y="42024"/>
                  </a:lnTo>
                  <a:lnTo>
                    <a:pt x="4167" y="42508"/>
                  </a:lnTo>
                  <a:lnTo>
                    <a:pt x="4651" y="42971"/>
                  </a:lnTo>
                  <a:lnTo>
                    <a:pt x="5156" y="43413"/>
                  </a:lnTo>
                  <a:lnTo>
                    <a:pt x="5682" y="43855"/>
                  </a:lnTo>
                  <a:lnTo>
                    <a:pt x="6230" y="44254"/>
                  </a:lnTo>
                  <a:lnTo>
                    <a:pt x="6798" y="44654"/>
                  </a:lnTo>
                  <a:lnTo>
                    <a:pt x="7387" y="45033"/>
                  </a:lnTo>
                  <a:lnTo>
                    <a:pt x="7976" y="45391"/>
                  </a:lnTo>
                  <a:lnTo>
                    <a:pt x="8607" y="45727"/>
                  </a:lnTo>
                  <a:lnTo>
                    <a:pt x="9260" y="46043"/>
                  </a:lnTo>
                  <a:lnTo>
                    <a:pt x="9912" y="46338"/>
                  </a:lnTo>
                  <a:lnTo>
                    <a:pt x="10586" y="46632"/>
                  </a:lnTo>
                  <a:lnTo>
                    <a:pt x="11280" y="46885"/>
                  </a:lnTo>
                  <a:lnTo>
                    <a:pt x="11995" y="47137"/>
                  </a:lnTo>
                  <a:lnTo>
                    <a:pt x="12732" y="47348"/>
                  </a:lnTo>
                  <a:lnTo>
                    <a:pt x="13468" y="47558"/>
                  </a:lnTo>
                  <a:lnTo>
                    <a:pt x="14226" y="47727"/>
                  </a:lnTo>
                  <a:lnTo>
                    <a:pt x="15005" y="47895"/>
                  </a:lnTo>
                  <a:lnTo>
                    <a:pt x="15783" y="48042"/>
                  </a:lnTo>
                  <a:lnTo>
                    <a:pt x="16604" y="48147"/>
                  </a:lnTo>
                  <a:lnTo>
                    <a:pt x="17404" y="48253"/>
                  </a:lnTo>
                  <a:lnTo>
                    <a:pt x="18245" y="48337"/>
                  </a:lnTo>
                  <a:lnTo>
                    <a:pt x="19087" y="48379"/>
                  </a:lnTo>
                  <a:lnTo>
                    <a:pt x="19950" y="48421"/>
                  </a:lnTo>
                  <a:lnTo>
                    <a:pt x="20813" y="48421"/>
                  </a:lnTo>
                  <a:lnTo>
                    <a:pt x="21949" y="48400"/>
                  </a:lnTo>
                  <a:lnTo>
                    <a:pt x="23106" y="48337"/>
                  </a:lnTo>
                  <a:lnTo>
                    <a:pt x="24222" y="48232"/>
                  </a:lnTo>
                  <a:lnTo>
                    <a:pt x="25337" y="48105"/>
                  </a:lnTo>
                  <a:lnTo>
                    <a:pt x="26242" y="47958"/>
                  </a:lnTo>
                  <a:lnTo>
                    <a:pt x="27147" y="47790"/>
                  </a:lnTo>
                  <a:lnTo>
                    <a:pt x="28030" y="47600"/>
                  </a:lnTo>
                  <a:lnTo>
                    <a:pt x="28935" y="47369"/>
                  </a:lnTo>
                  <a:lnTo>
                    <a:pt x="29819" y="47137"/>
                  </a:lnTo>
                  <a:lnTo>
                    <a:pt x="30703" y="46885"/>
                  </a:lnTo>
                  <a:lnTo>
                    <a:pt x="31566" y="46590"/>
                  </a:lnTo>
                  <a:lnTo>
                    <a:pt x="32429" y="46296"/>
                  </a:lnTo>
                  <a:lnTo>
                    <a:pt x="33291" y="45959"/>
                  </a:lnTo>
                  <a:lnTo>
                    <a:pt x="34112" y="45601"/>
                  </a:lnTo>
                  <a:lnTo>
                    <a:pt x="34933" y="45222"/>
                  </a:lnTo>
                  <a:lnTo>
                    <a:pt x="35732" y="44823"/>
                  </a:lnTo>
                  <a:lnTo>
                    <a:pt x="36511" y="44402"/>
                  </a:lnTo>
                  <a:lnTo>
                    <a:pt x="37268" y="43939"/>
                  </a:lnTo>
                  <a:lnTo>
                    <a:pt x="37984" y="43455"/>
                  </a:lnTo>
                  <a:lnTo>
                    <a:pt x="38678" y="42950"/>
                  </a:lnTo>
                  <a:lnTo>
                    <a:pt x="39352" y="42424"/>
                  </a:lnTo>
                  <a:lnTo>
                    <a:pt x="40004" y="41876"/>
                  </a:lnTo>
                  <a:lnTo>
                    <a:pt x="40593" y="41287"/>
                  </a:lnTo>
                  <a:lnTo>
                    <a:pt x="41183" y="40677"/>
                  </a:lnTo>
                  <a:lnTo>
                    <a:pt x="41709" y="40046"/>
                  </a:lnTo>
                  <a:lnTo>
                    <a:pt x="42193" y="39393"/>
                  </a:lnTo>
                  <a:lnTo>
                    <a:pt x="42424" y="39036"/>
                  </a:lnTo>
                  <a:lnTo>
                    <a:pt x="42656" y="38699"/>
                  </a:lnTo>
                  <a:lnTo>
                    <a:pt x="42866" y="38341"/>
                  </a:lnTo>
                  <a:lnTo>
                    <a:pt x="43055" y="37983"/>
                  </a:lnTo>
                  <a:lnTo>
                    <a:pt x="43245" y="37605"/>
                  </a:lnTo>
                  <a:lnTo>
                    <a:pt x="43434" y="37226"/>
                  </a:lnTo>
                  <a:lnTo>
                    <a:pt x="43603" y="36847"/>
                  </a:lnTo>
                  <a:lnTo>
                    <a:pt x="43750" y="36447"/>
                  </a:lnTo>
                  <a:lnTo>
                    <a:pt x="43876" y="36068"/>
                  </a:lnTo>
                  <a:lnTo>
                    <a:pt x="44023" y="35648"/>
                  </a:lnTo>
                  <a:lnTo>
                    <a:pt x="44129" y="35248"/>
                  </a:lnTo>
                  <a:lnTo>
                    <a:pt x="44234" y="34827"/>
                  </a:lnTo>
                  <a:lnTo>
                    <a:pt x="44318" y="34406"/>
                  </a:lnTo>
                  <a:lnTo>
                    <a:pt x="44402" y="33964"/>
                  </a:lnTo>
                  <a:lnTo>
                    <a:pt x="44444" y="33522"/>
                  </a:lnTo>
                  <a:lnTo>
                    <a:pt x="44507" y="33080"/>
                  </a:lnTo>
                  <a:lnTo>
                    <a:pt x="44528" y="32617"/>
                  </a:lnTo>
                  <a:lnTo>
                    <a:pt x="44549" y="32175"/>
                  </a:lnTo>
                  <a:lnTo>
                    <a:pt x="44549" y="31691"/>
                  </a:lnTo>
                  <a:lnTo>
                    <a:pt x="44549" y="31229"/>
                  </a:lnTo>
                  <a:lnTo>
                    <a:pt x="44507" y="30471"/>
                  </a:lnTo>
                  <a:lnTo>
                    <a:pt x="44444" y="29734"/>
                  </a:lnTo>
                  <a:lnTo>
                    <a:pt x="44360" y="28977"/>
                  </a:lnTo>
                  <a:lnTo>
                    <a:pt x="44234" y="28240"/>
                  </a:lnTo>
                  <a:lnTo>
                    <a:pt x="44108" y="27504"/>
                  </a:lnTo>
                  <a:lnTo>
                    <a:pt x="43960" y="26767"/>
                  </a:lnTo>
                  <a:lnTo>
                    <a:pt x="43792" y="26052"/>
                  </a:lnTo>
                  <a:lnTo>
                    <a:pt x="43603" y="25336"/>
                  </a:lnTo>
                  <a:lnTo>
                    <a:pt x="43392" y="24621"/>
                  </a:lnTo>
                  <a:lnTo>
                    <a:pt x="43161" y="23905"/>
                  </a:lnTo>
                  <a:lnTo>
                    <a:pt x="42908" y="23211"/>
                  </a:lnTo>
                  <a:lnTo>
                    <a:pt x="42635" y="22538"/>
                  </a:lnTo>
                  <a:lnTo>
                    <a:pt x="42340" y="21864"/>
                  </a:lnTo>
                  <a:lnTo>
                    <a:pt x="42024" y="21191"/>
                  </a:lnTo>
                  <a:lnTo>
                    <a:pt x="41688" y="20538"/>
                  </a:lnTo>
                  <a:lnTo>
                    <a:pt x="41351" y="19907"/>
                  </a:lnTo>
                  <a:lnTo>
                    <a:pt x="41646" y="19760"/>
                  </a:lnTo>
                  <a:lnTo>
                    <a:pt x="41898" y="19697"/>
                  </a:lnTo>
                  <a:lnTo>
                    <a:pt x="42130" y="19613"/>
                  </a:lnTo>
                  <a:lnTo>
                    <a:pt x="42340" y="19528"/>
                  </a:lnTo>
                  <a:lnTo>
                    <a:pt x="42550" y="19423"/>
                  </a:lnTo>
                  <a:lnTo>
                    <a:pt x="42761" y="19318"/>
                  </a:lnTo>
                  <a:lnTo>
                    <a:pt x="42971" y="19192"/>
                  </a:lnTo>
                  <a:lnTo>
                    <a:pt x="43161" y="19044"/>
                  </a:lnTo>
                  <a:lnTo>
                    <a:pt x="43329" y="18897"/>
                  </a:lnTo>
                  <a:lnTo>
                    <a:pt x="43518" y="18729"/>
                  </a:lnTo>
                  <a:lnTo>
                    <a:pt x="43666" y="18560"/>
                  </a:lnTo>
                  <a:lnTo>
                    <a:pt x="43834" y="18371"/>
                  </a:lnTo>
                  <a:lnTo>
                    <a:pt x="43981" y="18182"/>
                  </a:lnTo>
                  <a:lnTo>
                    <a:pt x="44108" y="17971"/>
                  </a:lnTo>
                  <a:lnTo>
                    <a:pt x="44234" y="17740"/>
                  </a:lnTo>
                  <a:lnTo>
                    <a:pt x="44360" y="17529"/>
                  </a:lnTo>
                  <a:lnTo>
                    <a:pt x="44465" y="17277"/>
                  </a:lnTo>
                  <a:lnTo>
                    <a:pt x="44655" y="16793"/>
                  </a:lnTo>
                  <a:lnTo>
                    <a:pt x="44802" y="16267"/>
                  </a:lnTo>
                  <a:lnTo>
                    <a:pt x="44907" y="15720"/>
                  </a:lnTo>
                  <a:lnTo>
                    <a:pt x="44970" y="15151"/>
                  </a:lnTo>
                  <a:lnTo>
                    <a:pt x="44991" y="14562"/>
                  </a:lnTo>
                  <a:lnTo>
                    <a:pt x="44991" y="13973"/>
                  </a:lnTo>
                  <a:lnTo>
                    <a:pt x="44949" y="13384"/>
                  </a:lnTo>
                  <a:lnTo>
                    <a:pt x="44886" y="12795"/>
                  </a:lnTo>
                  <a:lnTo>
                    <a:pt x="44802" y="12205"/>
                  </a:lnTo>
                  <a:lnTo>
                    <a:pt x="44676" y="11637"/>
                  </a:lnTo>
                  <a:lnTo>
                    <a:pt x="44549" y="11069"/>
                  </a:lnTo>
                  <a:lnTo>
                    <a:pt x="44381" y="10522"/>
                  </a:lnTo>
                  <a:lnTo>
                    <a:pt x="44192" y="9996"/>
                  </a:lnTo>
                  <a:lnTo>
                    <a:pt x="43981" y="9512"/>
                  </a:lnTo>
                  <a:lnTo>
                    <a:pt x="43750" y="9049"/>
                  </a:lnTo>
                  <a:lnTo>
                    <a:pt x="43497" y="8628"/>
                  </a:lnTo>
                  <a:lnTo>
                    <a:pt x="43266" y="8270"/>
                  </a:lnTo>
                  <a:lnTo>
                    <a:pt x="42992" y="7933"/>
                  </a:lnTo>
                  <a:lnTo>
                    <a:pt x="42719" y="7618"/>
                  </a:lnTo>
                  <a:lnTo>
                    <a:pt x="42424" y="7302"/>
                  </a:lnTo>
                  <a:lnTo>
                    <a:pt x="42130" y="7029"/>
                  </a:lnTo>
                  <a:lnTo>
                    <a:pt x="41814" y="6776"/>
                  </a:lnTo>
                  <a:lnTo>
                    <a:pt x="41498" y="6524"/>
                  </a:lnTo>
                  <a:lnTo>
                    <a:pt x="41140" y="6313"/>
                  </a:lnTo>
                  <a:lnTo>
                    <a:pt x="40804" y="6124"/>
                  </a:lnTo>
                  <a:lnTo>
                    <a:pt x="40446" y="5976"/>
                  </a:lnTo>
                  <a:lnTo>
                    <a:pt x="40067" y="5829"/>
                  </a:lnTo>
                  <a:lnTo>
                    <a:pt x="39710" y="5703"/>
                  </a:lnTo>
                  <a:lnTo>
                    <a:pt x="39310" y="5619"/>
                  </a:lnTo>
                  <a:lnTo>
                    <a:pt x="38931" y="5556"/>
                  </a:lnTo>
                  <a:lnTo>
                    <a:pt x="38531" y="5513"/>
                  </a:lnTo>
                  <a:lnTo>
                    <a:pt x="38131" y="5492"/>
                  </a:lnTo>
                  <a:lnTo>
                    <a:pt x="37731" y="5513"/>
                  </a:lnTo>
                  <a:lnTo>
                    <a:pt x="37332" y="5556"/>
                  </a:lnTo>
                  <a:lnTo>
                    <a:pt x="36953" y="5619"/>
                  </a:lnTo>
                  <a:lnTo>
                    <a:pt x="36553" y="5703"/>
                  </a:lnTo>
                  <a:lnTo>
                    <a:pt x="36237" y="5808"/>
                  </a:lnTo>
                  <a:lnTo>
                    <a:pt x="35943" y="5913"/>
                  </a:lnTo>
                  <a:lnTo>
                    <a:pt x="35648" y="6040"/>
                  </a:lnTo>
                  <a:lnTo>
                    <a:pt x="35354" y="6187"/>
                  </a:lnTo>
                  <a:lnTo>
                    <a:pt x="35080" y="6355"/>
                  </a:lnTo>
                  <a:lnTo>
                    <a:pt x="34806" y="6524"/>
                  </a:lnTo>
                  <a:lnTo>
                    <a:pt x="34554" y="6713"/>
                  </a:lnTo>
                  <a:lnTo>
                    <a:pt x="34301" y="6923"/>
                  </a:lnTo>
                  <a:lnTo>
                    <a:pt x="34070" y="7155"/>
                  </a:lnTo>
                  <a:lnTo>
                    <a:pt x="33838" y="7386"/>
                  </a:lnTo>
                  <a:lnTo>
                    <a:pt x="33607" y="7618"/>
                  </a:lnTo>
                  <a:lnTo>
                    <a:pt x="33418" y="7891"/>
                  </a:lnTo>
                  <a:lnTo>
                    <a:pt x="33207" y="8144"/>
                  </a:lnTo>
                  <a:lnTo>
                    <a:pt x="33039" y="8417"/>
                  </a:lnTo>
                  <a:lnTo>
                    <a:pt x="32870" y="8712"/>
                  </a:lnTo>
                  <a:lnTo>
                    <a:pt x="32723" y="8986"/>
                  </a:lnTo>
                  <a:lnTo>
                    <a:pt x="32555" y="8165"/>
                  </a:lnTo>
                  <a:lnTo>
                    <a:pt x="32365" y="7365"/>
                  </a:lnTo>
                  <a:lnTo>
                    <a:pt x="32155" y="6608"/>
                  </a:lnTo>
                  <a:lnTo>
                    <a:pt x="31923" y="5892"/>
                  </a:lnTo>
                  <a:lnTo>
                    <a:pt x="31650" y="5219"/>
                  </a:lnTo>
                  <a:lnTo>
                    <a:pt x="31376" y="4567"/>
                  </a:lnTo>
                  <a:lnTo>
                    <a:pt x="31061" y="3956"/>
                  </a:lnTo>
                  <a:lnTo>
                    <a:pt x="30724" y="3388"/>
                  </a:lnTo>
                  <a:lnTo>
                    <a:pt x="30366" y="2862"/>
                  </a:lnTo>
                  <a:lnTo>
                    <a:pt x="29988" y="2378"/>
                  </a:lnTo>
                  <a:lnTo>
                    <a:pt x="29567" y="1915"/>
                  </a:lnTo>
                  <a:lnTo>
                    <a:pt x="29146" y="1494"/>
                  </a:lnTo>
                  <a:lnTo>
                    <a:pt x="28683" y="1115"/>
                  </a:lnTo>
                  <a:lnTo>
                    <a:pt x="28220" y="779"/>
                  </a:lnTo>
                  <a:lnTo>
                    <a:pt x="27715" y="463"/>
                  </a:lnTo>
                  <a:lnTo>
                    <a:pt x="27189" y="211"/>
                  </a:lnTo>
                  <a:lnTo>
                    <a:pt x="26957" y="126"/>
                  </a:lnTo>
                  <a:lnTo>
                    <a:pt x="26705" y="84"/>
                  </a:lnTo>
                  <a:lnTo>
                    <a:pt x="26473" y="84"/>
                  </a:lnTo>
                  <a:lnTo>
                    <a:pt x="26221" y="126"/>
                  </a:lnTo>
                  <a:lnTo>
                    <a:pt x="26010" y="190"/>
                  </a:lnTo>
                  <a:lnTo>
                    <a:pt x="25779" y="316"/>
                  </a:lnTo>
                  <a:lnTo>
                    <a:pt x="25589" y="463"/>
                  </a:lnTo>
                  <a:lnTo>
                    <a:pt x="25421" y="631"/>
                  </a:lnTo>
                  <a:lnTo>
                    <a:pt x="25337" y="758"/>
                  </a:lnTo>
                  <a:lnTo>
                    <a:pt x="25274" y="905"/>
                  </a:lnTo>
                  <a:lnTo>
                    <a:pt x="25211" y="1052"/>
                  </a:lnTo>
                  <a:lnTo>
                    <a:pt x="25169" y="1221"/>
                  </a:lnTo>
                  <a:lnTo>
                    <a:pt x="25148" y="1368"/>
                  </a:lnTo>
                  <a:lnTo>
                    <a:pt x="25148" y="1536"/>
                  </a:lnTo>
                  <a:lnTo>
                    <a:pt x="25169" y="1684"/>
                  </a:lnTo>
                  <a:lnTo>
                    <a:pt x="25190" y="1852"/>
                  </a:lnTo>
                  <a:lnTo>
                    <a:pt x="25421" y="2610"/>
                  </a:lnTo>
                  <a:lnTo>
                    <a:pt x="25505" y="2883"/>
                  </a:lnTo>
                  <a:lnTo>
                    <a:pt x="25105" y="2441"/>
                  </a:lnTo>
                  <a:lnTo>
                    <a:pt x="24706" y="2020"/>
                  </a:lnTo>
                  <a:lnTo>
                    <a:pt x="24264" y="1620"/>
                  </a:lnTo>
                  <a:lnTo>
                    <a:pt x="23801" y="1242"/>
                  </a:lnTo>
                  <a:lnTo>
                    <a:pt x="23317" y="884"/>
                  </a:lnTo>
                  <a:lnTo>
                    <a:pt x="22833" y="589"/>
                  </a:lnTo>
                  <a:lnTo>
                    <a:pt x="22307" y="316"/>
                  </a:lnTo>
                  <a:lnTo>
                    <a:pt x="21781" y="84"/>
                  </a:lnTo>
                  <a:lnTo>
                    <a:pt x="21591" y="21"/>
                  </a:lnTo>
                  <a:lnTo>
                    <a:pt x="2138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dist="47625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7" name="Google Shape;7007;p32"/>
            <p:cNvSpPr/>
            <p:nvPr/>
          </p:nvSpPr>
          <p:spPr>
            <a:xfrm>
              <a:off x="6631875" y="-1409050"/>
              <a:ext cx="999050" cy="1096900"/>
            </a:xfrm>
            <a:custGeom>
              <a:avLst/>
              <a:gdLst/>
              <a:ahLst/>
              <a:cxnLst/>
              <a:rect l="l" t="t" r="r" b="b"/>
              <a:pathLst>
                <a:path w="39962" h="43876" extrusionOk="0">
                  <a:moveTo>
                    <a:pt x="19487" y="0"/>
                  </a:moveTo>
                  <a:lnTo>
                    <a:pt x="19613" y="400"/>
                  </a:lnTo>
                  <a:lnTo>
                    <a:pt x="19802" y="800"/>
                  </a:lnTo>
                  <a:lnTo>
                    <a:pt x="19992" y="1200"/>
                  </a:lnTo>
                  <a:lnTo>
                    <a:pt x="20202" y="1579"/>
                  </a:lnTo>
                  <a:lnTo>
                    <a:pt x="20434" y="1957"/>
                  </a:lnTo>
                  <a:lnTo>
                    <a:pt x="20623" y="2336"/>
                  </a:lnTo>
                  <a:lnTo>
                    <a:pt x="20812" y="2736"/>
                  </a:lnTo>
                  <a:lnTo>
                    <a:pt x="20960" y="3136"/>
                  </a:lnTo>
                  <a:lnTo>
                    <a:pt x="21065" y="3515"/>
                  </a:lnTo>
                  <a:lnTo>
                    <a:pt x="21128" y="3893"/>
                  </a:lnTo>
                  <a:lnTo>
                    <a:pt x="21149" y="4272"/>
                  </a:lnTo>
                  <a:lnTo>
                    <a:pt x="21149" y="4630"/>
                  </a:lnTo>
                  <a:lnTo>
                    <a:pt x="21107" y="5009"/>
                  </a:lnTo>
                  <a:lnTo>
                    <a:pt x="21044" y="5387"/>
                  </a:lnTo>
                  <a:lnTo>
                    <a:pt x="20960" y="5766"/>
                  </a:lnTo>
                  <a:lnTo>
                    <a:pt x="20854" y="6124"/>
                  </a:lnTo>
                  <a:lnTo>
                    <a:pt x="20960" y="6271"/>
                  </a:lnTo>
                  <a:lnTo>
                    <a:pt x="20960" y="6313"/>
                  </a:lnTo>
                  <a:lnTo>
                    <a:pt x="20981" y="6355"/>
                  </a:lnTo>
                  <a:lnTo>
                    <a:pt x="20939" y="6419"/>
                  </a:lnTo>
                  <a:lnTo>
                    <a:pt x="20897" y="6461"/>
                  </a:lnTo>
                  <a:lnTo>
                    <a:pt x="20876" y="6482"/>
                  </a:lnTo>
                  <a:lnTo>
                    <a:pt x="20791" y="6482"/>
                  </a:lnTo>
                  <a:lnTo>
                    <a:pt x="20476" y="6334"/>
                  </a:lnTo>
                  <a:lnTo>
                    <a:pt x="20202" y="6166"/>
                  </a:lnTo>
                  <a:lnTo>
                    <a:pt x="19950" y="5956"/>
                  </a:lnTo>
                  <a:lnTo>
                    <a:pt x="19739" y="5745"/>
                  </a:lnTo>
                  <a:lnTo>
                    <a:pt x="19508" y="5514"/>
                  </a:lnTo>
                  <a:lnTo>
                    <a:pt x="19318" y="5261"/>
                  </a:lnTo>
                  <a:lnTo>
                    <a:pt x="18918" y="4756"/>
                  </a:lnTo>
                  <a:lnTo>
                    <a:pt x="18540" y="4251"/>
                  </a:lnTo>
                  <a:lnTo>
                    <a:pt x="18329" y="3999"/>
                  </a:lnTo>
                  <a:lnTo>
                    <a:pt x="18119" y="3767"/>
                  </a:lnTo>
                  <a:lnTo>
                    <a:pt x="17908" y="3536"/>
                  </a:lnTo>
                  <a:lnTo>
                    <a:pt x="17656" y="3346"/>
                  </a:lnTo>
                  <a:lnTo>
                    <a:pt x="17382" y="3157"/>
                  </a:lnTo>
                  <a:lnTo>
                    <a:pt x="17109" y="3010"/>
                  </a:lnTo>
                  <a:lnTo>
                    <a:pt x="17614" y="4398"/>
                  </a:lnTo>
                  <a:lnTo>
                    <a:pt x="17845" y="5072"/>
                  </a:lnTo>
                  <a:lnTo>
                    <a:pt x="18056" y="5766"/>
                  </a:lnTo>
                  <a:lnTo>
                    <a:pt x="18140" y="6103"/>
                  </a:lnTo>
                  <a:lnTo>
                    <a:pt x="18224" y="6461"/>
                  </a:lnTo>
                  <a:lnTo>
                    <a:pt x="18266" y="6797"/>
                  </a:lnTo>
                  <a:lnTo>
                    <a:pt x="18308" y="7155"/>
                  </a:lnTo>
                  <a:lnTo>
                    <a:pt x="18329" y="7513"/>
                  </a:lnTo>
                  <a:lnTo>
                    <a:pt x="18329" y="7871"/>
                  </a:lnTo>
                  <a:lnTo>
                    <a:pt x="18287" y="8228"/>
                  </a:lnTo>
                  <a:lnTo>
                    <a:pt x="18245" y="8586"/>
                  </a:lnTo>
                  <a:lnTo>
                    <a:pt x="18245" y="8586"/>
                  </a:lnTo>
                  <a:lnTo>
                    <a:pt x="19529" y="7871"/>
                  </a:lnTo>
                  <a:lnTo>
                    <a:pt x="19613" y="7849"/>
                  </a:lnTo>
                  <a:lnTo>
                    <a:pt x="19697" y="7849"/>
                  </a:lnTo>
                  <a:lnTo>
                    <a:pt x="19760" y="7892"/>
                  </a:lnTo>
                  <a:lnTo>
                    <a:pt x="19802" y="7955"/>
                  </a:lnTo>
                  <a:lnTo>
                    <a:pt x="19823" y="8018"/>
                  </a:lnTo>
                  <a:lnTo>
                    <a:pt x="19823" y="8081"/>
                  </a:lnTo>
                  <a:lnTo>
                    <a:pt x="19802" y="8165"/>
                  </a:lnTo>
                  <a:lnTo>
                    <a:pt x="19739" y="8228"/>
                  </a:lnTo>
                  <a:lnTo>
                    <a:pt x="18077" y="9323"/>
                  </a:lnTo>
                  <a:lnTo>
                    <a:pt x="16393" y="10396"/>
                  </a:lnTo>
                  <a:lnTo>
                    <a:pt x="16688" y="10459"/>
                  </a:lnTo>
                  <a:lnTo>
                    <a:pt x="16961" y="10564"/>
                  </a:lnTo>
                  <a:lnTo>
                    <a:pt x="17214" y="10711"/>
                  </a:lnTo>
                  <a:lnTo>
                    <a:pt x="17466" y="10859"/>
                  </a:lnTo>
                  <a:lnTo>
                    <a:pt x="17677" y="11069"/>
                  </a:lnTo>
                  <a:lnTo>
                    <a:pt x="17866" y="11280"/>
                  </a:lnTo>
                  <a:lnTo>
                    <a:pt x="17993" y="11511"/>
                  </a:lnTo>
                  <a:lnTo>
                    <a:pt x="18056" y="11637"/>
                  </a:lnTo>
                  <a:lnTo>
                    <a:pt x="18098" y="11764"/>
                  </a:lnTo>
                  <a:lnTo>
                    <a:pt x="18182" y="12184"/>
                  </a:lnTo>
                  <a:lnTo>
                    <a:pt x="18224" y="12605"/>
                  </a:lnTo>
                  <a:lnTo>
                    <a:pt x="18224" y="13047"/>
                  </a:lnTo>
                  <a:lnTo>
                    <a:pt x="18203" y="13468"/>
                  </a:lnTo>
                  <a:lnTo>
                    <a:pt x="18119" y="13868"/>
                  </a:lnTo>
                  <a:lnTo>
                    <a:pt x="18035" y="14289"/>
                  </a:lnTo>
                  <a:lnTo>
                    <a:pt x="17887" y="14710"/>
                  </a:lnTo>
                  <a:lnTo>
                    <a:pt x="17740" y="15109"/>
                  </a:lnTo>
                  <a:lnTo>
                    <a:pt x="17551" y="15509"/>
                  </a:lnTo>
                  <a:lnTo>
                    <a:pt x="17361" y="15888"/>
                  </a:lnTo>
                  <a:lnTo>
                    <a:pt x="17151" y="16267"/>
                  </a:lnTo>
                  <a:lnTo>
                    <a:pt x="16919" y="16646"/>
                  </a:lnTo>
                  <a:lnTo>
                    <a:pt x="16667" y="17003"/>
                  </a:lnTo>
                  <a:lnTo>
                    <a:pt x="16414" y="17361"/>
                  </a:lnTo>
                  <a:lnTo>
                    <a:pt x="15909" y="18013"/>
                  </a:lnTo>
                  <a:lnTo>
                    <a:pt x="15573" y="18392"/>
                  </a:lnTo>
                  <a:lnTo>
                    <a:pt x="15236" y="18750"/>
                  </a:lnTo>
                  <a:lnTo>
                    <a:pt x="14878" y="19108"/>
                  </a:lnTo>
                  <a:lnTo>
                    <a:pt x="14499" y="19444"/>
                  </a:lnTo>
                  <a:lnTo>
                    <a:pt x="14100" y="19781"/>
                  </a:lnTo>
                  <a:lnTo>
                    <a:pt x="13679" y="20076"/>
                  </a:lnTo>
                  <a:lnTo>
                    <a:pt x="13258" y="20349"/>
                  </a:lnTo>
                  <a:lnTo>
                    <a:pt x="12816" y="20602"/>
                  </a:lnTo>
                  <a:lnTo>
                    <a:pt x="12374" y="20833"/>
                  </a:lnTo>
                  <a:lnTo>
                    <a:pt x="11911" y="21023"/>
                  </a:lnTo>
                  <a:lnTo>
                    <a:pt x="11427" y="21191"/>
                  </a:lnTo>
                  <a:lnTo>
                    <a:pt x="10943" y="21317"/>
                  </a:lnTo>
                  <a:lnTo>
                    <a:pt x="10459" y="21401"/>
                  </a:lnTo>
                  <a:lnTo>
                    <a:pt x="9954" y="21444"/>
                  </a:lnTo>
                  <a:lnTo>
                    <a:pt x="9449" y="21444"/>
                  </a:lnTo>
                  <a:lnTo>
                    <a:pt x="8944" y="21401"/>
                  </a:lnTo>
                  <a:lnTo>
                    <a:pt x="8397" y="21317"/>
                  </a:lnTo>
                  <a:lnTo>
                    <a:pt x="7829" y="21191"/>
                  </a:lnTo>
                  <a:lnTo>
                    <a:pt x="7534" y="21107"/>
                  </a:lnTo>
                  <a:lnTo>
                    <a:pt x="7260" y="21002"/>
                  </a:lnTo>
                  <a:lnTo>
                    <a:pt x="6966" y="20896"/>
                  </a:lnTo>
                  <a:lnTo>
                    <a:pt x="6692" y="20770"/>
                  </a:lnTo>
                  <a:lnTo>
                    <a:pt x="6440" y="20623"/>
                  </a:lnTo>
                  <a:lnTo>
                    <a:pt x="6166" y="20476"/>
                  </a:lnTo>
                  <a:lnTo>
                    <a:pt x="5935" y="20307"/>
                  </a:lnTo>
                  <a:lnTo>
                    <a:pt x="5703" y="20118"/>
                  </a:lnTo>
                  <a:lnTo>
                    <a:pt x="5514" y="19928"/>
                  </a:lnTo>
                  <a:lnTo>
                    <a:pt x="5324" y="19697"/>
                  </a:lnTo>
                  <a:lnTo>
                    <a:pt x="5156" y="19465"/>
                  </a:lnTo>
                  <a:lnTo>
                    <a:pt x="5030" y="19234"/>
                  </a:lnTo>
                  <a:lnTo>
                    <a:pt x="4420" y="19928"/>
                  </a:lnTo>
                  <a:lnTo>
                    <a:pt x="3830" y="20665"/>
                  </a:lnTo>
                  <a:lnTo>
                    <a:pt x="3262" y="21422"/>
                  </a:lnTo>
                  <a:lnTo>
                    <a:pt x="2736" y="22201"/>
                  </a:lnTo>
                  <a:lnTo>
                    <a:pt x="2252" y="23001"/>
                  </a:lnTo>
                  <a:lnTo>
                    <a:pt x="1789" y="23842"/>
                  </a:lnTo>
                  <a:lnTo>
                    <a:pt x="1368" y="24705"/>
                  </a:lnTo>
                  <a:lnTo>
                    <a:pt x="990" y="25610"/>
                  </a:lnTo>
                  <a:lnTo>
                    <a:pt x="800" y="26094"/>
                  </a:lnTo>
                  <a:lnTo>
                    <a:pt x="632" y="26578"/>
                  </a:lnTo>
                  <a:lnTo>
                    <a:pt x="485" y="27062"/>
                  </a:lnTo>
                  <a:lnTo>
                    <a:pt x="358" y="27546"/>
                  </a:lnTo>
                  <a:lnTo>
                    <a:pt x="232" y="28030"/>
                  </a:lnTo>
                  <a:lnTo>
                    <a:pt x="148" y="28493"/>
                  </a:lnTo>
                  <a:lnTo>
                    <a:pt x="85" y="28956"/>
                  </a:lnTo>
                  <a:lnTo>
                    <a:pt x="43" y="29398"/>
                  </a:lnTo>
                  <a:lnTo>
                    <a:pt x="1" y="29840"/>
                  </a:lnTo>
                  <a:lnTo>
                    <a:pt x="1" y="30282"/>
                  </a:lnTo>
                  <a:lnTo>
                    <a:pt x="1" y="30724"/>
                  </a:lnTo>
                  <a:lnTo>
                    <a:pt x="22" y="31166"/>
                  </a:lnTo>
                  <a:lnTo>
                    <a:pt x="64" y="31586"/>
                  </a:lnTo>
                  <a:lnTo>
                    <a:pt x="106" y="32007"/>
                  </a:lnTo>
                  <a:lnTo>
                    <a:pt x="190" y="32407"/>
                  </a:lnTo>
                  <a:lnTo>
                    <a:pt x="274" y="32807"/>
                  </a:lnTo>
                  <a:lnTo>
                    <a:pt x="379" y="33207"/>
                  </a:lnTo>
                  <a:lnTo>
                    <a:pt x="506" y="33607"/>
                  </a:lnTo>
                  <a:lnTo>
                    <a:pt x="632" y="33985"/>
                  </a:lnTo>
                  <a:lnTo>
                    <a:pt x="779" y="34364"/>
                  </a:lnTo>
                  <a:lnTo>
                    <a:pt x="947" y="34743"/>
                  </a:lnTo>
                  <a:lnTo>
                    <a:pt x="1116" y="35122"/>
                  </a:lnTo>
                  <a:lnTo>
                    <a:pt x="1305" y="35479"/>
                  </a:lnTo>
                  <a:lnTo>
                    <a:pt x="1516" y="35816"/>
                  </a:lnTo>
                  <a:lnTo>
                    <a:pt x="1726" y="36174"/>
                  </a:lnTo>
                  <a:lnTo>
                    <a:pt x="1958" y="36511"/>
                  </a:lnTo>
                  <a:lnTo>
                    <a:pt x="2210" y="36847"/>
                  </a:lnTo>
                  <a:lnTo>
                    <a:pt x="2463" y="37163"/>
                  </a:lnTo>
                  <a:lnTo>
                    <a:pt x="2715" y="37479"/>
                  </a:lnTo>
                  <a:lnTo>
                    <a:pt x="3010" y="37794"/>
                  </a:lnTo>
                  <a:lnTo>
                    <a:pt x="3578" y="38404"/>
                  </a:lnTo>
                  <a:lnTo>
                    <a:pt x="4209" y="38973"/>
                  </a:lnTo>
                  <a:lnTo>
                    <a:pt x="4862" y="39499"/>
                  </a:lnTo>
                  <a:lnTo>
                    <a:pt x="5556" y="40025"/>
                  </a:lnTo>
                  <a:lnTo>
                    <a:pt x="6292" y="40509"/>
                  </a:lnTo>
                  <a:lnTo>
                    <a:pt x="7029" y="40951"/>
                  </a:lnTo>
                  <a:lnTo>
                    <a:pt x="7808" y="41372"/>
                  </a:lnTo>
                  <a:lnTo>
                    <a:pt x="8628" y="41771"/>
                  </a:lnTo>
                  <a:lnTo>
                    <a:pt x="9449" y="42129"/>
                  </a:lnTo>
                  <a:lnTo>
                    <a:pt x="10291" y="42445"/>
                  </a:lnTo>
                  <a:lnTo>
                    <a:pt x="11132" y="42739"/>
                  </a:lnTo>
                  <a:lnTo>
                    <a:pt x="11995" y="43013"/>
                  </a:lnTo>
                  <a:lnTo>
                    <a:pt x="12879" y="43223"/>
                  </a:lnTo>
                  <a:lnTo>
                    <a:pt x="13763" y="43413"/>
                  </a:lnTo>
                  <a:lnTo>
                    <a:pt x="14626" y="43581"/>
                  </a:lnTo>
                  <a:lnTo>
                    <a:pt x="15509" y="43707"/>
                  </a:lnTo>
                  <a:lnTo>
                    <a:pt x="16393" y="43792"/>
                  </a:lnTo>
                  <a:lnTo>
                    <a:pt x="17214" y="43855"/>
                  </a:lnTo>
                  <a:lnTo>
                    <a:pt x="18077" y="43876"/>
                  </a:lnTo>
                  <a:lnTo>
                    <a:pt x="18961" y="43876"/>
                  </a:lnTo>
                  <a:lnTo>
                    <a:pt x="19844" y="43855"/>
                  </a:lnTo>
                  <a:lnTo>
                    <a:pt x="20749" y="43813"/>
                  </a:lnTo>
                  <a:lnTo>
                    <a:pt x="21675" y="43728"/>
                  </a:lnTo>
                  <a:lnTo>
                    <a:pt x="22622" y="43623"/>
                  </a:lnTo>
                  <a:lnTo>
                    <a:pt x="23548" y="43497"/>
                  </a:lnTo>
                  <a:lnTo>
                    <a:pt x="24495" y="43329"/>
                  </a:lnTo>
                  <a:lnTo>
                    <a:pt x="25442" y="43139"/>
                  </a:lnTo>
                  <a:lnTo>
                    <a:pt x="26389" y="42929"/>
                  </a:lnTo>
                  <a:lnTo>
                    <a:pt x="27315" y="42676"/>
                  </a:lnTo>
                  <a:lnTo>
                    <a:pt x="28241" y="42403"/>
                  </a:lnTo>
                  <a:lnTo>
                    <a:pt x="29167" y="42108"/>
                  </a:lnTo>
                  <a:lnTo>
                    <a:pt x="30071" y="41771"/>
                  </a:lnTo>
                  <a:lnTo>
                    <a:pt x="30934" y="41393"/>
                  </a:lnTo>
                  <a:lnTo>
                    <a:pt x="31797" y="40993"/>
                  </a:lnTo>
                  <a:lnTo>
                    <a:pt x="32639" y="40551"/>
                  </a:lnTo>
                  <a:lnTo>
                    <a:pt x="33438" y="40088"/>
                  </a:lnTo>
                  <a:lnTo>
                    <a:pt x="34196" y="39583"/>
                  </a:lnTo>
                  <a:lnTo>
                    <a:pt x="34953" y="39057"/>
                  </a:lnTo>
                  <a:lnTo>
                    <a:pt x="35290" y="38762"/>
                  </a:lnTo>
                  <a:lnTo>
                    <a:pt x="35648" y="38489"/>
                  </a:lnTo>
                  <a:lnTo>
                    <a:pt x="35985" y="38173"/>
                  </a:lnTo>
                  <a:lnTo>
                    <a:pt x="36300" y="37878"/>
                  </a:lnTo>
                  <a:lnTo>
                    <a:pt x="36616" y="37563"/>
                  </a:lnTo>
                  <a:lnTo>
                    <a:pt x="36911" y="37226"/>
                  </a:lnTo>
                  <a:lnTo>
                    <a:pt x="37205" y="36889"/>
                  </a:lnTo>
                  <a:lnTo>
                    <a:pt x="37479" y="36553"/>
                  </a:lnTo>
                  <a:lnTo>
                    <a:pt x="37752" y="36195"/>
                  </a:lnTo>
                  <a:lnTo>
                    <a:pt x="38005" y="35837"/>
                  </a:lnTo>
                  <a:lnTo>
                    <a:pt x="38236" y="35479"/>
                  </a:lnTo>
                  <a:lnTo>
                    <a:pt x="38468" y="35101"/>
                  </a:lnTo>
                  <a:lnTo>
                    <a:pt x="38657" y="34701"/>
                  </a:lnTo>
                  <a:lnTo>
                    <a:pt x="38868" y="34301"/>
                  </a:lnTo>
                  <a:lnTo>
                    <a:pt x="39036" y="33901"/>
                  </a:lnTo>
                  <a:lnTo>
                    <a:pt x="39204" y="33480"/>
                  </a:lnTo>
                  <a:lnTo>
                    <a:pt x="39352" y="33059"/>
                  </a:lnTo>
                  <a:lnTo>
                    <a:pt x="39478" y="32618"/>
                  </a:lnTo>
                  <a:lnTo>
                    <a:pt x="39604" y="32176"/>
                  </a:lnTo>
                  <a:lnTo>
                    <a:pt x="39709" y="31713"/>
                  </a:lnTo>
                  <a:lnTo>
                    <a:pt x="39772" y="31250"/>
                  </a:lnTo>
                  <a:lnTo>
                    <a:pt x="39836" y="30787"/>
                  </a:lnTo>
                  <a:lnTo>
                    <a:pt x="39920" y="30050"/>
                  </a:lnTo>
                  <a:lnTo>
                    <a:pt x="39941" y="29314"/>
                  </a:lnTo>
                  <a:lnTo>
                    <a:pt x="39962" y="28598"/>
                  </a:lnTo>
                  <a:lnTo>
                    <a:pt x="39941" y="27904"/>
                  </a:lnTo>
                  <a:lnTo>
                    <a:pt x="39878" y="27188"/>
                  </a:lnTo>
                  <a:lnTo>
                    <a:pt x="39815" y="26494"/>
                  </a:lnTo>
                  <a:lnTo>
                    <a:pt x="39709" y="25821"/>
                  </a:lnTo>
                  <a:lnTo>
                    <a:pt x="39583" y="25126"/>
                  </a:lnTo>
                  <a:lnTo>
                    <a:pt x="39436" y="24453"/>
                  </a:lnTo>
                  <a:lnTo>
                    <a:pt x="39246" y="23800"/>
                  </a:lnTo>
                  <a:lnTo>
                    <a:pt x="39057" y="23148"/>
                  </a:lnTo>
                  <a:lnTo>
                    <a:pt x="38847" y="22496"/>
                  </a:lnTo>
                  <a:lnTo>
                    <a:pt x="38594" y="21843"/>
                  </a:lnTo>
                  <a:lnTo>
                    <a:pt x="38341" y="21212"/>
                  </a:lnTo>
                  <a:lnTo>
                    <a:pt x="38068" y="20581"/>
                  </a:lnTo>
                  <a:lnTo>
                    <a:pt x="37773" y="19949"/>
                  </a:lnTo>
                  <a:lnTo>
                    <a:pt x="37458" y="19339"/>
                  </a:lnTo>
                  <a:lnTo>
                    <a:pt x="37121" y="18729"/>
                  </a:lnTo>
                  <a:lnTo>
                    <a:pt x="36763" y="18119"/>
                  </a:lnTo>
                  <a:lnTo>
                    <a:pt x="36405" y="17508"/>
                  </a:lnTo>
                  <a:lnTo>
                    <a:pt x="36027" y="16919"/>
                  </a:lnTo>
                  <a:lnTo>
                    <a:pt x="35648" y="16330"/>
                  </a:lnTo>
                  <a:lnTo>
                    <a:pt x="35248" y="15762"/>
                  </a:lnTo>
                  <a:lnTo>
                    <a:pt x="34827" y="15173"/>
                  </a:lnTo>
                  <a:lnTo>
                    <a:pt x="33986" y="14057"/>
                  </a:lnTo>
                  <a:lnTo>
                    <a:pt x="33081" y="12942"/>
                  </a:lnTo>
                  <a:lnTo>
                    <a:pt x="32176" y="11848"/>
                  </a:lnTo>
                  <a:lnTo>
                    <a:pt x="31229" y="10775"/>
                  </a:lnTo>
                  <a:lnTo>
                    <a:pt x="31166" y="10775"/>
                  </a:lnTo>
                  <a:lnTo>
                    <a:pt x="31124" y="10753"/>
                  </a:lnTo>
                  <a:lnTo>
                    <a:pt x="31103" y="10711"/>
                  </a:lnTo>
                  <a:lnTo>
                    <a:pt x="31082" y="10606"/>
                  </a:lnTo>
                  <a:lnTo>
                    <a:pt x="30156" y="9596"/>
                  </a:lnTo>
                  <a:lnTo>
                    <a:pt x="29209" y="8607"/>
                  </a:lnTo>
                  <a:lnTo>
                    <a:pt x="29146" y="8586"/>
                  </a:lnTo>
                  <a:lnTo>
                    <a:pt x="29061" y="8544"/>
                  </a:lnTo>
                  <a:lnTo>
                    <a:pt x="28998" y="8481"/>
                  </a:lnTo>
                  <a:lnTo>
                    <a:pt x="28956" y="8397"/>
                  </a:lnTo>
                  <a:lnTo>
                    <a:pt x="28935" y="8291"/>
                  </a:lnTo>
                  <a:lnTo>
                    <a:pt x="26705" y="5977"/>
                  </a:lnTo>
                  <a:lnTo>
                    <a:pt x="26683" y="5935"/>
                  </a:lnTo>
                  <a:lnTo>
                    <a:pt x="26705" y="5892"/>
                  </a:lnTo>
                  <a:lnTo>
                    <a:pt x="26789" y="5892"/>
                  </a:lnTo>
                  <a:lnTo>
                    <a:pt x="28767" y="7786"/>
                  </a:lnTo>
                  <a:lnTo>
                    <a:pt x="28640" y="7239"/>
                  </a:lnTo>
                  <a:lnTo>
                    <a:pt x="28514" y="6713"/>
                  </a:lnTo>
                  <a:lnTo>
                    <a:pt x="28262" y="5661"/>
                  </a:lnTo>
                  <a:lnTo>
                    <a:pt x="28114" y="5156"/>
                  </a:lnTo>
                  <a:lnTo>
                    <a:pt x="27946" y="4630"/>
                  </a:lnTo>
                  <a:lnTo>
                    <a:pt x="27757" y="4125"/>
                  </a:lnTo>
                  <a:lnTo>
                    <a:pt x="27630" y="3872"/>
                  </a:lnTo>
                  <a:lnTo>
                    <a:pt x="27504" y="3620"/>
                  </a:lnTo>
                  <a:lnTo>
                    <a:pt x="27231" y="3115"/>
                  </a:lnTo>
                  <a:lnTo>
                    <a:pt x="26936" y="2631"/>
                  </a:lnTo>
                  <a:lnTo>
                    <a:pt x="26641" y="2168"/>
                  </a:lnTo>
                  <a:lnTo>
                    <a:pt x="26326" y="1726"/>
                  </a:lnTo>
                  <a:lnTo>
                    <a:pt x="25989" y="1284"/>
                  </a:lnTo>
                  <a:lnTo>
                    <a:pt x="25610" y="884"/>
                  </a:lnTo>
                  <a:lnTo>
                    <a:pt x="25210" y="526"/>
                  </a:lnTo>
                  <a:lnTo>
                    <a:pt x="25000" y="337"/>
                  </a:lnTo>
                  <a:lnTo>
                    <a:pt x="24790" y="190"/>
                  </a:lnTo>
                  <a:lnTo>
                    <a:pt x="24916" y="821"/>
                  </a:lnTo>
                  <a:lnTo>
                    <a:pt x="25000" y="1431"/>
                  </a:lnTo>
                  <a:lnTo>
                    <a:pt x="25063" y="2063"/>
                  </a:lnTo>
                  <a:lnTo>
                    <a:pt x="25084" y="2378"/>
                  </a:lnTo>
                  <a:lnTo>
                    <a:pt x="25063" y="2694"/>
                  </a:lnTo>
                  <a:lnTo>
                    <a:pt x="25042" y="2988"/>
                  </a:lnTo>
                  <a:lnTo>
                    <a:pt x="25000" y="3304"/>
                  </a:lnTo>
                  <a:lnTo>
                    <a:pt x="24937" y="3599"/>
                  </a:lnTo>
                  <a:lnTo>
                    <a:pt x="24874" y="3893"/>
                  </a:lnTo>
                  <a:lnTo>
                    <a:pt x="24769" y="4188"/>
                  </a:lnTo>
                  <a:lnTo>
                    <a:pt x="24621" y="4483"/>
                  </a:lnTo>
                  <a:lnTo>
                    <a:pt x="24474" y="4777"/>
                  </a:lnTo>
                  <a:lnTo>
                    <a:pt x="24285" y="5051"/>
                  </a:lnTo>
                  <a:lnTo>
                    <a:pt x="24306" y="5114"/>
                  </a:lnTo>
                  <a:lnTo>
                    <a:pt x="24306" y="5177"/>
                  </a:lnTo>
                  <a:lnTo>
                    <a:pt x="24285" y="5240"/>
                  </a:lnTo>
                  <a:lnTo>
                    <a:pt x="24242" y="5282"/>
                  </a:lnTo>
                  <a:lnTo>
                    <a:pt x="24179" y="5324"/>
                  </a:lnTo>
                  <a:lnTo>
                    <a:pt x="24137" y="5345"/>
                  </a:lnTo>
                  <a:lnTo>
                    <a:pt x="24053" y="5324"/>
                  </a:lnTo>
                  <a:lnTo>
                    <a:pt x="23990" y="5303"/>
                  </a:lnTo>
                  <a:lnTo>
                    <a:pt x="23948" y="5240"/>
                  </a:lnTo>
                  <a:lnTo>
                    <a:pt x="23464" y="4546"/>
                  </a:lnTo>
                  <a:lnTo>
                    <a:pt x="23001" y="3809"/>
                  </a:lnTo>
                  <a:lnTo>
                    <a:pt x="22517" y="3052"/>
                  </a:lnTo>
                  <a:lnTo>
                    <a:pt x="22012" y="2336"/>
                  </a:lnTo>
                  <a:lnTo>
                    <a:pt x="21738" y="1978"/>
                  </a:lnTo>
                  <a:lnTo>
                    <a:pt x="21465" y="1642"/>
                  </a:lnTo>
                  <a:lnTo>
                    <a:pt x="21170" y="1326"/>
                  </a:lnTo>
                  <a:lnTo>
                    <a:pt x="20876" y="1010"/>
                  </a:lnTo>
                  <a:lnTo>
                    <a:pt x="20560" y="737"/>
                  </a:lnTo>
                  <a:lnTo>
                    <a:pt x="20223" y="463"/>
                  </a:lnTo>
                  <a:lnTo>
                    <a:pt x="19865" y="232"/>
                  </a:lnTo>
                  <a:lnTo>
                    <a:pt x="1948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" name="Google Shape;7008;p32"/>
            <p:cNvSpPr/>
            <p:nvPr/>
          </p:nvSpPr>
          <p:spPr>
            <a:xfrm>
              <a:off x="6631875" y="-1409050"/>
              <a:ext cx="999050" cy="1096900"/>
            </a:xfrm>
            <a:custGeom>
              <a:avLst/>
              <a:gdLst/>
              <a:ahLst/>
              <a:cxnLst/>
              <a:rect l="l" t="t" r="r" b="b"/>
              <a:pathLst>
                <a:path w="39962" h="43876" fill="none" extrusionOk="0">
                  <a:moveTo>
                    <a:pt x="990" y="25610"/>
                  </a:moveTo>
                  <a:lnTo>
                    <a:pt x="990" y="25610"/>
                  </a:lnTo>
                  <a:lnTo>
                    <a:pt x="1368" y="24705"/>
                  </a:lnTo>
                  <a:lnTo>
                    <a:pt x="1789" y="23842"/>
                  </a:lnTo>
                  <a:lnTo>
                    <a:pt x="2252" y="23001"/>
                  </a:lnTo>
                  <a:lnTo>
                    <a:pt x="2736" y="22201"/>
                  </a:lnTo>
                  <a:lnTo>
                    <a:pt x="3262" y="21422"/>
                  </a:lnTo>
                  <a:lnTo>
                    <a:pt x="3830" y="20665"/>
                  </a:lnTo>
                  <a:lnTo>
                    <a:pt x="4420" y="19928"/>
                  </a:lnTo>
                  <a:lnTo>
                    <a:pt x="5030" y="19234"/>
                  </a:lnTo>
                  <a:lnTo>
                    <a:pt x="5030" y="19234"/>
                  </a:lnTo>
                  <a:lnTo>
                    <a:pt x="5156" y="19465"/>
                  </a:lnTo>
                  <a:lnTo>
                    <a:pt x="5324" y="19697"/>
                  </a:lnTo>
                  <a:lnTo>
                    <a:pt x="5514" y="19928"/>
                  </a:lnTo>
                  <a:lnTo>
                    <a:pt x="5703" y="20118"/>
                  </a:lnTo>
                  <a:lnTo>
                    <a:pt x="5935" y="20307"/>
                  </a:lnTo>
                  <a:lnTo>
                    <a:pt x="6166" y="20476"/>
                  </a:lnTo>
                  <a:lnTo>
                    <a:pt x="6440" y="20623"/>
                  </a:lnTo>
                  <a:lnTo>
                    <a:pt x="6692" y="20770"/>
                  </a:lnTo>
                  <a:lnTo>
                    <a:pt x="6966" y="20896"/>
                  </a:lnTo>
                  <a:lnTo>
                    <a:pt x="7260" y="21002"/>
                  </a:lnTo>
                  <a:lnTo>
                    <a:pt x="7534" y="21107"/>
                  </a:lnTo>
                  <a:lnTo>
                    <a:pt x="7829" y="21191"/>
                  </a:lnTo>
                  <a:lnTo>
                    <a:pt x="8397" y="21317"/>
                  </a:lnTo>
                  <a:lnTo>
                    <a:pt x="8944" y="21401"/>
                  </a:lnTo>
                  <a:lnTo>
                    <a:pt x="8944" y="21401"/>
                  </a:lnTo>
                  <a:lnTo>
                    <a:pt x="9449" y="21444"/>
                  </a:lnTo>
                  <a:lnTo>
                    <a:pt x="9954" y="21444"/>
                  </a:lnTo>
                  <a:lnTo>
                    <a:pt x="10459" y="21401"/>
                  </a:lnTo>
                  <a:lnTo>
                    <a:pt x="10943" y="21317"/>
                  </a:lnTo>
                  <a:lnTo>
                    <a:pt x="11427" y="21191"/>
                  </a:lnTo>
                  <a:lnTo>
                    <a:pt x="11911" y="21023"/>
                  </a:lnTo>
                  <a:lnTo>
                    <a:pt x="12374" y="20833"/>
                  </a:lnTo>
                  <a:lnTo>
                    <a:pt x="12816" y="20602"/>
                  </a:lnTo>
                  <a:lnTo>
                    <a:pt x="13258" y="20349"/>
                  </a:lnTo>
                  <a:lnTo>
                    <a:pt x="13679" y="20076"/>
                  </a:lnTo>
                  <a:lnTo>
                    <a:pt x="14100" y="19781"/>
                  </a:lnTo>
                  <a:lnTo>
                    <a:pt x="14499" y="19444"/>
                  </a:lnTo>
                  <a:lnTo>
                    <a:pt x="14878" y="19108"/>
                  </a:lnTo>
                  <a:lnTo>
                    <a:pt x="15236" y="18750"/>
                  </a:lnTo>
                  <a:lnTo>
                    <a:pt x="15573" y="18392"/>
                  </a:lnTo>
                  <a:lnTo>
                    <a:pt x="15909" y="18013"/>
                  </a:lnTo>
                  <a:lnTo>
                    <a:pt x="15909" y="18013"/>
                  </a:lnTo>
                  <a:lnTo>
                    <a:pt x="16414" y="17361"/>
                  </a:lnTo>
                  <a:lnTo>
                    <a:pt x="16667" y="17003"/>
                  </a:lnTo>
                  <a:lnTo>
                    <a:pt x="16919" y="16646"/>
                  </a:lnTo>
                  <a:lnTo>
                    <a:pt x="17151" y="16267"/>
                  </a:lnTo>
                  <a:lnTo>
                    <a:pt x="17361" y="15888"/>
                  </a:lnTo>
                  <a:lnTo>
                    <a:pt x="17551" y="15509"/>
                  </a:lnTo>
                  <a:lnTo>
                    <a:pt x="17740" y="15109"/>
                  </a:lnTo>
                  <a:lnTo>
                    <a:pt x="17887" y="14710"/>
                  </a:lnTo>
                  <a:lnTo>
                    <a:pt x="18035" y="14289"/>
                  </a:lnTo>
                  <a:lnTo>
                    <a:pt x="18119" y="13868"/>
                  </a:lnTo>
                  <a:lnTo>
                    <a:pt x="18203" y="13468"/>
                  </a:lnTo>
                  <a:lnTo>
                    <a:pt x="18224" y="13047"/>
                  </a:lnTo>
                  <a:lnTo>
                    <a:pt x="18224" y="12605"/>
                  </a:lnTo>
                  <a:lnTo>
                    <a:pt x="18182" y="12184"/>
                  </a:lnTo>
                  <a:lnTo>
                    <a:pt x="18098" y="11764"/>
                  </a:lnTo>
                  <a:lnTo>
                    <a:pt x="18098" y="11764"/>
                  </a:lnTo>
                  <a:lnTo>
                    <a:pt x="18056" y="11637"/>
                  </a:lnTo>
                  <a:lnTo>
                    <a:pt x="17993" y="11511"/>
                  </a:lnTo>
                  <a:lnTo>
                    <a:pt x="17866" y="11280"/>
                  </a:lnTo>
                  <a:lnTo>
                    <a:pt x="17677" y="11069"/>
                  </a:lnTo>
                  <a:lnTo>
                    <a:pt x="17466" y="10859"/>
                  </a:lnTo>
                  <a:lnTo>
                    <a:pt x="17214" y="10711"/>
                  </a:lnTo>
                  <a:lnTo>
                    <a:pt x="16961" y="10564"/>
                  </a:lnTo>
                  <a:lnTo>
                    <a:pt x="16688" y="10459"/>
                  </a:lnTo>
                  <a:lnTo>
                    <a:pt x="16393" y="10396"/>
                  </a:lnTo>
                  <a:lnTo>
                    <a:pt x="16393" y="10396"/>
                  </a:lnTo>
                  <a:lnTo>
                    <a:pt x="18077" y="9323"/>
                  </a:lnTo>
                  <a:lnTo>
                    <a:pt x="19739" y="8228"/>
                  </a:lnTo>
                  <a:lnTo>
                    <a:pt x="19739" y="8228"/>
                  </a:lnTo>
                  <a:lnTo>
                    <a:pt x="19802" y="8165"/>
                  </a:lnTo>
                  <a:lnTo>
                    <a:pt x="19823" y="8081"/>
                  </a:lnTo>
                  <a:lnTo>
                    <a:pt x="19823" y="8018"/>
                  </a:lnTo>
                  <a:lnTo>
                    <a:pt x="19802" y="7955"/>
                  </a:lnTo>
                  <a:lnTo>
                    <a:pt x="19760" y="7892"/>
                  </a:lnTo>
                  <a:lnTo>
                    <a:pt x="19697" y="7849"/>
                  </a:lnTo>
                  <a:lnTo>
                    <a:pt x="19613" y="7849"/>
                  </a:lnTo>
                  <a:lnTo>
                    <a:pt x="19529" y="7871"/>
                  </a:lnTo>
                  <a:lnTo>
                    <a:pt x="19529" y="7871"/>
                  </a:lnTo>
                  <a:lnTo>
                    <a:pt x="18245" y="8586"/>
                  </a:lnTo>
                  <a:lnTo>
                    <a:pt x="18245" y="8586"/>
                  </a:lnTo>
                  <a:lnTo>
                    <a:pt x="18287" y="8228"/>
                  </a:lnTo>
                  <a:lnTo>
                    <a:pt x="18329" y="7871"/>
                  </a:lnTo>
                  <a:lnTo>
                    <a:pt x="18329" y="7513"/>
                  </a:lnTo>
                  <a:lnTo>
                    <a:pt x="18308" y="7155"/>
                  </a:lnTo>
                  <a:lnTo>
                    <a:pt x="18266" y="6797"/>
                  </a:lnTo>
                  <a:lnTo>
                    <a:pt x="18224" y="6461"/>
                  </a:lnTo>
                  <a:lnTo>
                    <a:pt x="18140" y="6103"/>
                  </a:lnTo>
                  <a:lnTo>
                    <a:pt x="18056" y="5766"/>
                  </a:lnTo>
                  <a:lnTo>
                    <a:pt x="17845" y="5072"/>
                  </a:lnTo>
                  <a:lnTo>
                    <a:pt x="17614" y="4398"/>
                  </a:lnTo>
                  <a:lnTo>
                    <a:pt x="17109" y="3010"/>
                  </a:lnTo>
                  <a:lnTo>
                    <a:pt x="17109" y="3010"/>
                  </a:lnTo>
                  <a:lnTo>
                    <a:pt x="17382" y="3157"/>
                  </a:lnTo>
                  <a:lnTo>
                    <a:pt x="17656" y="3346"/>
                  </a:lnTo>
                  <a:lnTo>
                    <a:pt x="17908" y="3536"/>
                  </a:lnTo>
                  <a:lnTo>
                    <a:pt x="18119" y="3767"/>
                  </a:lnTo>
                  <a:lnTo>
                    <a:pt x="18329" y="3999"/>
                  </a:lnTo>
                  <a:lnTo>
                    <a:pt x="18540" y="4251"/>
                  </a:lnTo>
                  <a:lnTo>
                    <a:pt x="18918" y="4756"/>
                  </a:lnTo>
                  <a:lnTo>
                    <a:pt x="19318" y="5261"/>
                  </a:lnTo>
                  <a:lnTo>
                    <a:pt x="19508" y="5514"/>
                  </a:lnTo>
                  <a:lnTo>
                    <a:pt x="19739" y="5745"/>
                  </a:lnTo>
                  <a:lnTo>
                    <a:pt x="19950" y="5956"/>
                  </a:lnTo>
                  <a:lnTo>
                    <a:pt x="20202" y="6166"/>
                  </a:lnTo>
                  <a:lnTo>
                    <a:pt x="20476" y="6334"/>
                  </a:lnTo>
                  <a:lnTo>
                    <a:pt x="20791" y="6482"/>
                  </a:lnTo>
                  <a:lnTo>
                    <a:pt x="20791" y="6482"/>
                  </a:lnTo>
                  <a:lnTo>
                    <a:pt x="20833" y="6482"/>
                  </a:lnTo>
                  <a:lnTo>
                    <a:pt x="20876" y="6482"/>
                  </a:lnTo>
                  <a:lnTo>
                    <a:pt x="20897" y="6461"/>
                  </a:lnTo>
                  <a:lnTo>
                    <a:pt x="20939" y="6419"/>
                  </a:lnTo>
                  <a:lnTo>
                    <a:pt x="20981" y="6355"/>
                  </a:lnTo>
                  <a:lnTo>
                    <a:pt x="20960" y="6313"/>
                  </a:lnTo>
                  <a:lnTo>
                    <a:pt x="20960" y="6271"/>
                  </a:lnTo>
                  <a:lnTo>
                    <a:pt x="20960" y="6271"/>
                  </a:lnTo>
                  <a:lnTo>
                    <a:pt x="20854" y="6124"/>
                  </a:lnTo>
                  <a:lnTo>
                    <a:pt x="20854" y="6124"/>
                  </a:lnTo>
                  <a:lnTo>
                    <a:pt x="20960" y="5766"/>
                  </a:lnTo>
                  <a:lnTo>
                    <a:pt x="21044" y="5387"/>
                  </a:lnTo>
                  <a:lnTo>
                    <a:pt x="21107" y="5009"/>
                  </a:lnTo>
                  <a:lnTo>
                    <a:pt x="21149" y="4630"/>
                  </a:lnTo>
                  <a:lnTo>
                    <a:pt x="21149" y="4272"/>
                  </a:lnTo>
                  <a:lnTo>
                    <a:pt x="21128" y="3893"/>
                  </a:lnTo>
                  <a:lnTo>
                    <a:pt x="21065" y="3515"/>
                  </a:lnTo>
                  <a:lnTo>
                    <a:pt x="20960" y="3136"/>
                  </a:lnTo>
                  <a:lnTo>
                    <a:pt x="20960" y="3136"/>
                  </a:lnTo>
                  <a:lnTo>
                    <a:pt x="20812" y="2736"/>
                  </a:lnTo>
                  <a:lnTo>
                    <a:pt x="20623" y="2336"/>
                  </a:lnTo>
                  <a:lnTo>
                    <a:pt x="20434" y="1957"/>
                  </a:lnTo>
                  <a:lnTo>
                    <a:pt x="20202" y="1579"/>
                  </a:lnTo>
                  <a:lnTo>
                    <a:pt x="19992" y="1200"/>
                  </a:lnTo>
                  <a:lnTo>
                    <a:pt x="19802" y="800"/>
                  </a:lnTo>
                  <a:lnTo>
                    <a:pt x="19613" y="400"/>
                  </a:lnTo>
                  <a:lnTo>
                    <a:pt x="19487" y="0"/>
                  </a:lnTo>
                  <a:lnTo>
                    <a:pt x="19487" y="0"/>
                  </a:lnTo>
                  <a:lnTo>
                    <a:pt x="19865" y="232"/>
                  </a:lnTo>
                  <a:lnTo>
                    <a:pt x="20223" y="463"/>
                  </a:lnTo>
                  <a:lnTo>
                    <a:pt x="20560" y="737"/>
                  </a:lnTo>
                  <a:lnTo>
                    <a:pt x="20876" y="1010"/>
                  </a:lnTo>
                  <a:lnTo>
                    <a:pt x="21170" y="1326"/>
                  </a:lnTo>
                  <a:lnTo>
                    <a:pt x="21465" y="1642"/>
                  </a:lnTo>
                  <a:lnTo>
                    <a:pt x="21738" y="1978"/>
                  </a:lnTo>
                  <a:lnTo>
                    <a:pt x="22012" y="2336"/>
                  </a:lnTo>
                  <a:lnTo>
                    <a:pt x="22517" y="3052"/>
                  </a:lnTo>
                  <a:lnTo>
                    <a:pt x="23001" y="3809"/>
                  </a:lnTo>
                  <a:lnTo>
                    <a:pt x="23464" y="4546"/>
                  </a:lnTo>
                  <a:lnTo>
                    <a:pt x="23948" y="5240"/>
                  </a:lnTo>
                  <a:lnTo>
                    <a:pt x="23948" y="5240"/>
                  </a:lnTo>
                  <a:lnTo>
                    <a:pt x="23990" y="5303"/>
                  </a:lnTo>
                  <a:lnTo>
                    <a:pt x="24053" y="5324"/>
                  </a:lnTo>
                  <a:lnTo>
                    <a:pt x="24137" y="5345"/>
                  </a:lnTo>
                  <a:lnTo>
                    <a:pt x="24179" y="5324"/>
                  </a:lnTo>
                  <a:lnTo>
                    <a:pt x="24242" y="5282"/>
                  </a:lnTo>
                  <a:lnTo>
                    <a:pt x="24285" y="5240"/>
                  </a:lnTo>
                  <a:lnTo>
                    <a:pt x="24306" y="5177"/>
                  </a:lnTo>
                  <a:lnTo>
                    <a:pt x="24306" y="5114"/>
                  </a:lnTo>
                  <a:lnTo>
                    <a:pt x="24306" y="5114"/>
                  </a:lnTo>
                  <a:lnTo>
                    <a:pt x="24285" y="5051"/>
                  </a:lnTo>
                  <a:lnTo>
                    <a:pt x="24285" y="5051"/>
                  </a:lnTo>
                  <a:lnTo>
                    <a:pt x="24285" y="5051"/>
                  </a:lnTo>
                  <a:lnTo>
                    <a:pt x="24474" y="4777"/>
                  </a:lnTo>
                  <a:lnTo>
                    <a:pt x="24621" y="4483"/>
                  </a:lnTo>
                  <a:lnTo>
                    <a:pt x="24769" y="4188"/>
                  </a:lnTo>
                  <a:lnTo>
                    <a:pt x="24874" y="3893"/>
                  </a:lnTo>
                  <a:lnTo>
                    <a:pt x="24937" y="3599"/>
                  </a:lnTo>
                  <a:lnTo>
                    <a:pt x="25000" y="3304"/>
                  </a:lnTo>
                  <a:lnTo>
                    <a:pt x="25042" y="2988"/>
                  </a:lnTo>
                  <a:lnTo>
                    <a:pt x="25063" y="2694"/>
                  </a:lnTo>
                  <a:lnTo>
                    <a:pt x="25084" y="2378"/>
                  </a:lnTo>
                  <a:lnTo>
                    <a:pt x="25063" y="2063"/>
                  </a:lnTo>
                  <a:lnTo>
                    <a:pt x="25000" y="1431"/>
                  </a:lnTo>
                  <a:lnTo>
                    <a:pt x="24916" y="821"/>
                  </a:lnTo>
                  <a:lnTo>
                    <a:pt x="24790" y="190"/>
                  </a:lnTo>
                  <a:lnTo>
                    <a:pt x="24790" y="190"/>
                  </a:lnTo>
                  <a:lnTo>
                    <a:pt x="25000" y="337"/>
                  </a:lnTo>
                  <a:lnTo>
                    <a:pt x="25210" y="526"/>
                  </a:lnTo>
                  <a:lnTo>
                    <a:pt x="25610" y="884"/>
                  </a:lnTo>
                  <a:lnTo>
                    <a:pt x="25989" y="1284"/>
                  </a:lnTo>
                  <a:lnTo>
                    <a:pt x="26326" y="1726"/>
                  </a:lnTo>
                  <a:lnTo>
                    <a:pt x="26641" y="2168"/>
                  </a:lnTo>
                  <a:lnTo>
                    <a:pt x="26936" y="2631"/>
                  </a:lnTo>
                  <a:lnTo>
                    <a:pt x="27231" y="3115"/>
                  </a:lnTo>
                  <a:lnTo>
                    <a:pt x="27504" y="3620"/>
                  </a:lnTo>
                  <a:lnTo>
                    <a:pt x="27504" y="3620"/>
                  </a:lnTo>
                  <a:lnTo>
                    <a:pt x="27630" y="3872"/>
                  </a:lnTo>
                  <a:lnTo>
                    <a:pt x="27757" y="4125"/>
                  </a:lnTo>
                  <a:lnTo>
                    <a:pt x="27946" y="4630"/>
                  </a:lnTo>
                  <a:lnTo>
                    <a:pt x="28114" y="5156"/>
                  </a:lnTo>
                  <a:lnTo>
                    <a:pt x="28262" y="5661"/>
                  </a:lnTo>
                  <a:lnTo>
                    <a:pt x="28514" y="6713"/>
                  </a:lnTo>
                  <a:lnTo>
                    <a:pt x="28640" y="7239"/>
                  </a:lnTo>
                  <a:lnTo>
                    <a:pt x="28767" y="7786"/>
                  </a:lnTo>
                  <a:lnTo>
                    <a:pt x="28767" y="7786"/>
                  </a:lnTo>
                  <a:lnTo>
                    <a:pt x="26789" y="5892"/>
                  </a:lnTo>
                  <a:lnTo>
                    <a:pt x="26789" y="5892"/>
                  </a:lnTo>
                  <a:lnTo>
                    <a:pt x="26747" y="5892"/>
                  </a:lnTo>
                  <a:lnTo>
                    <a:pt x="26705" y="5892"/>
                  </a:lnTo>
                  <a:lnTo>
                    <a:pt x="26683" y="5935"/>
                  </a:lnTo>
                  <a:lnTo>
                    <a:pt x="26705" y="5977"/>
                  </a:lnTo>
                  <a:lnTo>
                    <a:pt x="26705" y="5977"/>
                  </a:lnTo>
                  <a:lnTo>
                    <a:pt x="28935" y="8291"/>
                  </a:lnTo>
                  <a:lnTo>
                    <a:pt x="28935" y="8291"/>
                  </a:lnTo>
                  <a:lnTo>
                    <a:pt x="28956" y="8397"/>
                  </a:lnTo>
                  <a:lnTo>
                    <a:pt x="28956" y="8397"/>
                  </a:lnTo>
                  <a:lnTo>
                    <a:pt x="28998" y="8481"/>
                  </a:lnTo>
                  <a:lnTo>
                    <a:pt x="29061" y="8544"/>
                  </a:lnTo>
                  <a:lnTo>
                    <a:pt x="29146" y="8586"/>
                  </a:lnTo>
                  <a:lnTo>
                    <a:pt x="29209" y="8607"/>
                  </a:lnTo>
                  <a:lnTo>
                    <a:pt x="29209" y="8607"/>
                  </a:lnTo>
                  <a:lnTo>
                    <a:pt x="30156" y="9596"/>
                  </a:lnTo>
                  <a:lnTo>
                    <a:pt x="31082" y="10606"/>
                  </a:lnTo>
                  <a:lnTo>
                    <a:pt x="31082" y="10606"/>
                  </a:lnTo>
                  <a:lnTo>
                    <a:pt x="31103" y="10711"/>
                  </a:lnTo>
                  <a:lnTo>
                    <a:pt x="31103" y="10711"/>
                  </a:lnTo>
                  <a:lnTo>
                    <a:pt x="31124" y="10753"/>
                  </a:lnTo>
                  <a:lnTo>
                    <a:pt x="31166" y="10775"/>
                  </a:lnTo>
                  <a:lnTo>
                    <a:pt x="31229" y="10775"/>
                  </a:lnTo>
                  <a:lnTo>
                    <a:pt x="31229" y="10775"/>
                  </a:lnTo>
                  <a:lnTo>
                    <a:pt x="32176" y="11848"/>
                  </a:lnTo>
                  <a:lnTo>
                    <a:pt x="33081" y="12942"/>
                  </a:lnTo>
                  <a:lnTo>
                    <a:pt x="33986" y="14057"/>
                  </a:lnTo>
                  <a:lnTo>
                    <a:pt x="34827" y="15173"/>
                  </a:lnTo>
                  <a:lnTo>
                    <a:pt x="35248" y="15762"/>
                  </a:lnTo>
                  <a:lnTo>
                    <a:pt x="35648" y="16330"/>
                  </a:lnTo>
                  <a:lnTo>
                    <a:pt x="36027" y="16919"/>
                  </a:lnTo>
                  <a:lnTo>
                    <a:pt x="36405" y="17508"/>
                  </a:lnTo>
                  <a:lnTo>
                    <a:pt x="36763" y="18119"/>
                  </a:lnTo>
                  <a:lnTo>
                    <a:pt x="37121" y="18729"/>
                  </a:lnTo>
                  <a:lnTo>
                    <a:pt x="37458" y="19339"/>
                  </a:lnTo>
                  <a:lnTo>
                    <a:pt x="37773" y="19949"/>
                  </a:lnTo>
                  <a:lnTo>
                    <a:pt x="38068" y="20581"/>
                  </a:lnTo>
                  <a:lnTo>
                    <a:pt x="38341" y="21212"/>
                  </a:lnTo>
                  <a:lnTo>
                    <a:pt x="38594" y="21843"/>
                  </a:lnTo>
                  <a:lnTo>
                    <a:pt x="38847" y="22496"/>
                  </a:lnTo>
                  <a:lnTo>
                    <a:pt x="39057" y="23148"/>
                  </a:lnTo>
                  <a:lnTo>
                    <a:pt x="39246" y="23800"/>
                  </a:lnTo>
                  <a:lnTo>
                    <a:pt x="39436" y="24453"/>
                  </a:lnTo>
                  <a:lnTo>
                    <a:pt x="39583" y="25126"/>
                  </a:lnTo>
                  <a:lnTo>
                    <a:pt x="39709" y="25821"/>
                  </a:lnTo>
                  <a:lnTo>
                    <a:pt x="39815" y="26494"/>
                  </a:lnTo>
                  <a:lnTo>
                    <a:pt x="39878" y="27188"/>
                  </a:lnTo>
                  <a:lnTo>
                    <a:pt x="39941" y="27904"/>
                  </a:lnTo>
                  <a:lnTo>
                    <a:pt x="39962" y="28598"/>
                  </a:lnTo>
                  <a:lnTo>
                    <a:pt x="39941" y="29314"/>
                  </a:lnTo>
                  <a:lnTo>
                    <a:pt x="39920" y="30050"/>
                  </a:lnTo>
                  <a:lnTo>
                    <a:pt x="39836" y="30787"/>
                  </a:lnTo>
                  <a:lnTo>
                    <a:pt x="39836" y="30787"/>
                  </a:lnTo>
                  <a:lnTo>
                    <a:pt x="39772" y="31250"/>
                  </a:lnTo>
                  <a:lnTo>
                    <a:pt x="39709" y="31713"/>
                  </a:lnTo>
                  <a:lnTo>
                    <a:pt x="39604" y="32176"/>
                  </a:lnTo>
                  <a:lnTo>
                    <a:pt x="39478" y="32618"/>
                  </a:lnTo>
                  <a:lnTo>
                    <a:pt x="39352" y="33059"/>
                  </a:lnTo>
                  <a:lnTo>
                    <a:pt x="39204" y="33480"/>
                  </a:lnTo>
                  <a:lnTo>
                    <a:pt x="39036" y="33901"/>
                  </a:lnTo>
                  <a:lnTo>
                    <a:pt x="38868" y="34301"/>
                  </a:lnTo>
                  <a:lnTo>
                    <a:pt x="38657" y="34701"/>
                  </a:lnTo>
                  <a:lnTo>
                    <a:pt x="38468" y="35101"/>
                  </a:lnTo>
                  <a:lnTo>
                    <a:pt x="38236" y="35479"/>
                  </a:lnTo>
                  <a:lnTo>
                    <a:pt x="38005" y="35837"/>
                  </a:lnTo>
                  <a:lnTo>
                    <a:pt x="37752" y="36195"/>
                  </a:lnTo>
                  <a:lnTo>
                    <a:pt x="37479" y="36553"/>
                  </a:lnTo>
                  <a:lnTo>
                    <a:pt x="37205" y="36889"/>
                  </a:lnTo>
                  <a:lnTo>
                    <a:pt x="36911" y="37226"/>
                  </a:lnTo>
                  <a:lnTo>
                    <a:pt x="36616" y="37563"/>
                  </a:lnTo>
                  <a:lnTo>
                    <a:pt x="36300" y="37878"/>
                  </a:lnTo>
                  <a:lnTo>
                    <a:pt x="35985" y="38173"/>
                  </a:lnTo>
                  <a:lnTo>
                    <a:pt x="35648" y="38489"/>
                  </a:lnTo>
                  <a:lnTo>
                    <a:pt x="35290" y="38762"/>
                  </a:lnTo>
                  <a:lnTo>
                    <a:pt x="34953" y="39057"/>
                  </a:lnTo>
                  <a:lnTo>
                    <a:pt x="34196" y="39583"/>
                  </a:lnTo>
                  <a:lnTo>
                    <a:pt x="33438" y="40088"/>
                  </a:lnTo>
                  <a:lnTo>
                    <a:pt x="32639" y="40551"/>
                  </a:lnTo>
                  <a:lnTo>
                    <a:pt x="31797" y="40993"/>
                  </a:lnTo>
                  <a:lnTo>
                    <a:pt x="30934" y="41393"/>
                  </a:lnTo>
                  <a:lnTo>
                    <a:pt x="30071" y="41771"/>
                  </a:lnTo>
                  <a:lnTo>
                    <a:pt x="29167" y="42108"/>
                  </a:lnTo>
                  <a:lnTo>
                    <a:pt x="28241" y="42403"/>
                  </a:lnTo>
                  <a:lnTo>
                    <a:pt x="27315" y="42676"/>
                  </a:lnTo>
                  <a:lnTo>
                    <a:pt x="26389" y="42929"/>
                  </a:lnTo>
                  <a:lnTo>
                    <a:pt x="25442" y="43139"/>
                  </a:lnTo>
                  <a:lnTo>
                    <a:pt x="24495" y="43329"/>
                  </a:lnTo>
                  <a:lnTo>
                    <a:pt x="23548" y="43497"/>
                  </a:lnTo>
                  <a:lnTo>
                    <a:pt x="22622" y="43623"/>
                  </a:lnTo>
                  <a:lnTo>
                    <a:pt x="21675" y="43728"/>
                  </a:lnTo>
                  <a:lnTo>
                    <a:pt x="20749" y="43813"/>
                  </a:lnTo>
                  <a:lnTo>
                    <a:pt x="19844" y="43855"/>
                  </a:lnTo>
                  <a:lnTo>
                    <a:pt x="18961" y="43876"/>
                  </a:lnTo>
                  <a:lnTo>
                    <a:pt x="18077" y="43876"/>
                  </a:lnTo>
                  <a:lnTo>
                    <a:pt x="17214" y="43855"/>
                  </a:lnTo>
                  <a:lnTo>
                    <a:pt x="16393" y="43792"/>
                  </a:lnTo>
                  <a:lnTo>
                    <a:pt x="16393" y="43792"/>
                  </a:lnTo>
                  <a:lnTo>
                    <a:pt x="15509" y="43707"/>
                  </a:lnTo>
                  <a:lnTo>
                    <a:pt x="14626" y="43581"/>
                  </a:lnTo>
                  <a:lnTo>
                    <a:pt x="13763" y="43413"/>
                  </a:lnTo>
                  <a:lnTo>
                    <a:pt x="12879" y="43223"/>
                  </a:lnTo>
                  <a:lnTo>
                    <a:pt x="11995" y="43013"/>
                  </a:lnTo>
                  <a:lnTo>
                    <a:pt x="11132" y="42739"/>
                  </a:lnTo>
                  <a:lnTo>
                    <a:pt x="10291" y="42445"/>
                  </a:lnTo>
                  <a:lnTo>
                    <a:pt x="9449" y="42129"/>
                  </a:lnTo>
                  <a:lnTo>
                    <a:pt x="8628" y="41771"/>
                  </a:lnTo>
                  <a:lnTo>
                    <a:pt x="7808" y="41372"/>
                  </a:lnTo>
                  <a:lnTo>
                    <a:pt x="7029" y="40951"/>
                  </a:lnTo>
                  <a:lnTo>
                    <a:pt x="6292" y="40509"/>
                  </a:lnTo>
                  <a:lnTo>
                    <a:pt x="5556" y="40025"/>
                  </a:lnTo>
                  <a:lnTo>
                    <a:pt x="4862" y="39499"/>
                  </a:lnTo>
                  <a:lnTo>
                    <a:pt x="4209" y="38973"/>
                  </a:lnTo>
                  <a:lnTo>
                    <a:pt x="3578" y="38404"/>
                  </a:lnTo>
                  <a:lnTo>
                    <a:pt x="3010" y="37794"/>
                  </a:lnTo>
                  <a:lnTo>
                    <a:pt x="2715" y="37479"/>
                  </a:lnTo>
                  <a:lnTo>
                    <a:pt x="2463" y="37163"/>
                  </a:lnTo>
                  <a:lnTo>
                    <a:pt x="2210" y="36847"/>
                  </a:lnTo>
                  <a:lnTo>
                    <a:pt x="1958" y="36511"/>
                  </a:lnTo>
                  <a:lnTo>
                    <a:pt x="1726" y="36174"/>
                  </a:lnTo>
                  <a:lnTo>
                    <a:pt x="1516" y="35816"/>
                  </a:lnTo>
                  <a:lnTo>
                    <a:pt x="1305" y="35479"/>
                  </a:lnTo>
                  <a:lnTo>
                    <a:pt x="1116" y="35122"/>
                  </a:lnTo>
                  <a:lnTo>
                    <a:pt x="947" y="34743"/>
                  </a:lnTo>
                  <a:lnTo>
                    <a:pt x="779" y="34364"/>
                  </a:lnTo>
                  <a:lnTo>
                    <a:pt x="632" y="33985"/>
                  </a:lnTo>
                  <a:lnTo>
                    <a:pt x="506" y="33607"/>
                  </a:lnTo>
                  <a:lnTo>
                    <a:pt x="379" y="33207"/>
                  </a:lnTo>
                  <a:lnTo>
                    <a:pt x="274" y="32807"/>
                  </a:lnTo>
                  <a:lnTo>
                    <a:pt x="190" y="32407"/>
                  </a:lnTo>
                  <a:lnTo>
                    <a:pt x="106" y="32007"/>
                  </a:lnTo>
                  <a:lnTo>
                    <a:pt x="64" y="31586"/>
                  </a:lnTo>
                  <a:lnTo>
                    <a:pt x="22" y="31166"/>
                  </a:lnTo>
                  <a:lnTo>
                    <a:pt x="1" y="30724"/>
                  </a:lnTo>
                  <a:lnTo>
                    <a:pt x="1" y="30282"/>
                  </a:lnTo>
                  <a:lnTo>
                    <a:pt x="1" y="29840"/>
                  </a:lnTo>
                  <a:lnTo>
                    <a:pt x="43" y="29398"/>
                  </a:lnTo>
                  <a:lnTo>
                    <a:pt x="85" y="28956"/>
                  </a:lnTo>
                  <a:lnTo>
                    <a:pt x="148" y="28493"/>
                  </a:lnTo>
                  <a:lnTo>
                    <a:pt x="232" y="28030"/>
                  </a:lnTo>
                  <a:lnTo>
                    <a:pt x="358" y="27546"/>
                  </a:lnTo>
                  <a:lnTo>
                    <a:pt x="485" y="27062"/>
                  </a:lnTo>
                  <a:lnTo>
                    <a:pt x="632" y="26578"/>
                  </a:lnTo>
                  <a:lnTo>
                    <a:pt x="800" y="26094"/>
                  </a:lnTo>
                  <a:lnTo>
                    <a:pt x="990" y="2561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9" name="Google Shape;7009;p32"/>
            <p:cNvSpPr/>
            <p:nvPr/>
          </p:nvSpPr>
          <p:spPr>
            <a:xfrm>
              <a:off x="7175850" y="-1150225"/>
              <a:ext cx="312000" cy="337250"/>
            </a:xfrm>
            <a:custGeom>
              <a:avLst/>
              <a:gdLst/>
              <a:ahLst/>
              <a:cxnLst/>
              <a:rect l="l" t="t" r="r" b="b"/>
              <a:pathLst>
                <a:path w="12480" h="13490" extrusionOk="0">
                  <a:moveTo>
                    <a:pt x="3599" y="1"/>
                  </a:moveTo>
                  <a:lnTo>
                    <a:pt x="3262" y="43"/>
                  </a:lnTo>
                  <a:lnTo>
                    <a:pt x="2925" y="85"/>
                  </a:lnTo>
                  <a:lnTo>
                    <a:pt x="2589" y="169"/>
                  </a:lnTo>
                  <a:lnTo>
                    <a:pt x="2273" y="274"/>
                  </a:lnTo>
                  <a:lnTo>
                    <a:pt x="1978" y="422"/>
                  </a:lnTo>
                  <a:lnTo>
                    <a:pt x="1705" y="611"/>
                  </a:lnTo>
                  <a:lnTo>
                    <a:pt x="1431" y="821"/>
                  </a:lnTo>
                  <a:lnTo>
                    <a:pt x="1200" y="1074"/>
                  </a:lnTo>
                  <a:lnTo>
                    <a:pt x="968" y="1347"/>
                  </a:lnTo>
                  <a:lnTo>
                    <a:pt x="779" y="1663"/>
                  </a:lnTo>
                  <a:lnTo>
                    <a:pt x="590" y="2042"/>
                  </a:lnTo>
                  <a:lnTo>
                    <a:pt x="442" y="2442"/>
                  </a:lnTo>
                  <a:lnTo>
                    <a:pt x="316" y="2884"/>
                  </a:lnTo>
                  <a:lnTo>
                    <a:pt x="295" y="2926"/>
                  </a:lnTo>
                  <a:lnTo>
                    <a:pt x="253" y="2968"/>
                  </a:lnTo>
                  <a:lnTo>
                    <a:pt x="211" y="2989"/>
                  </a:lnTo>
                  <a:lnTo>
                    <a:pt x="169" y="2989"/>
                  </a:lnTo>
                  <a:lnTo>
                    <a:pt x="84" y="3389"/>
                  </a:lnTo>
                  <a:lnTo>
                    <a:pt x="21" y="3788"/>
                  </a:lnTo>
                  <a:lnTo>
                    <a:pt x="0" y="4188"/>
                  </a:lnTo>
                  <a:lnTo>
                    <a:pt x="0" y="4609"/>
                  </a:lnTo>
                  <a:lnTo>
                    <a:pt x="21" y="5030"/>
                  </a:lnTo>
                  <a:lnTo>
                    <a:pt x="63" y="5451"/>
                  </a:lnTo>
                  <a:lnTo>
                    <a:pt x="127" y="5893"/>
                  </a:lnTo>
                  <a:lnTo>
                    <a:pt x="211" y="6314"/>
                  </a:lnTo>
                  <a:lnTo>
                    <a:pt x="316" y="6756"/>
                  </a:lnTo>
                  <a:lnTo>
                    <a:pt x="442" y="7197"/>
                  </a:lnTo>
                  <a:lnTo>
                    <a:pt x="590" y="7618"/>
                  </a:lnTo>
                  <a:lnTo>
                    <a:pt x="758" y="8060"/>
                  </a:lnTo>
                  <a:lnTo>
                    <a:pt x="947" y="8481"/>
                  </a:lnTo>
                  <a:lnTo>
                    <a:pt x="1158" y="8881"/>
                  </a:lnTo>
                  <a:lnTo>
                    <a:pt x="1389" y="9302"/>
                  </a:lnTo>
                  <a:lnTo>
                    <a:pt x="1621" y="9702"/>
                  </a:lnTo>
                  <a:lnTo>
                    <a:pt x="1894" y="10080"/>
                  </a:lnTo>
                  <a:lnTo>
                    <a:pt x="2168" y="10459"/>
                  </a:lnTo>
                  <a:lnTo>
                    <a:pt x="2441" y="10817"/>
                  </a:lnTo>
                  <a:lnTo>
                    <a:pt x="2757" y="11154"/>
                  </a:lnTo>
                  <a:lnTo>
                    <a:pt x="3073" y="11490"/>
                  </a:lnTo>
                  <a:lnTo>
                    <a:pt x="3409" y="11785"/>
                  </a:lnTo>
                  <a:lnTo>
                    <a:pt x="3746" y="12080"/>
                  </a:lnTo>
                  <a:lnTo>
                    <a:pt x="4104" y="12353"/>
                  </a:lnTo>
                  <a:lnTo>
                    <a:pt x="4462" y="12585"/>
                  </a:lnTo>
                  <a:lnTo>
                    <a:pt x="4840" y="12795"/>
                  </a:lnTo>
                  <a:lnTo>
                    <a:pt x="5240" y="12984"/>
                  </a:lnTo>
                  <a:lnTo>
                    <a:pt x="5640" y="13153"/>
                  </a:lnTo>
                  <a:lnTo>
                    <a:pt x="6040" y="13279"/>
                  </a:lnTo>
                  <a:lnTo>
                    <a:pt x="6461" y="13384"/>
                  </a:lnTo>
                  <a:lnTo>
                    <a:pt x="6881" y="13468"/>
                  </a:lnTo>
                  <a:lnTo>
                    <a:pt x="7302" y="13489"/>
                  </a:lnTo>
                  <a:lnTo>
                    <a:pt x="7576" y="13174"/>
                  </a:lnTo>
                  <a:lnTo>
                    <a:pt x="7871" y="12879"/>
                  </a:lnTo>
                  <a:lnTo>
                    <a:pt x="8186" y="12564"/>
                  </a:lnTo>
                  <a:lnTo>
                    <a:pt x="8502" y="12290"/>
                  </a:lnTo>
                  <a:lnTo>
                    <a:pt x="8817" y="12016"/>
                  </a:lnTo>
                  <a:lnTo>
                    <a:pt x="9154" y="11743"/>
                  </a:lnTo>
                  <a:lnTo>
                    <a:pt x="9491" y="11490"/>
                  </a:lnTo>
                  <a:lnTo>
                    <a:pt x="9828" y="11259"/>
                  </a:lnTo>
                  <a:lnTo>
                    <a:pt x="10396" y="10880"/>
                  </a:lnTo>
                  <a:lnTo>
                    <a:pt x="11006" y="10480"/>
                  </a:lnTo>
                  <a:lnTo>
                    <a:pt x="11343" y="10291"/>
                  </a:lnTo>
                  <a:lnTo>
                    <a:pt x="11679" y="10123"/>
                  </a:lnTo>
                  <a:lnTo>
                    <a:pt x="12016" y="9954"/>
                  </a:lnTo>
                  <a:lnTo>
                    <a:pt x="12374" y="9807"/>
                  </a:lnTo>
                  <a:lnTo>
                    <a:pt x="12437" y="9344"/>
                  </a:lnTo>
                  <a:lnTo>
                    <a:pt x="12479" y="8860"/>
                  </a:lnTo>
                  <a:lnTo>
                    <a:pt x="12479" y="8376"/>
                  </a:lnTo>
                  <a:lnTo>
                    <a:pt x="12437" y="7892"/>
                  </a:lnTo>
                  <a:lnTo>
                    <a:pt x="12374" y="7408"/>
                  </a:lnTo>
                  <a:lnTo>
                    <a:pt x="12269" y="6924"/>
                  </a:lnTo>
                  <a:lnTo>
                    <a:pt x="12142" y="6440"/>
                  </a:lnTo>
                  <a:lnTo>
                    <a:pt x="11974" y="5956"/>
                  </a:lnTo>
                  <a:lnTo>
                    <a:pt x="11806" y="5493"/>
                  </a:lnTo>
                  <a:lnTo>
                    <a:pt x="11595" y="5051"/>
                  </a:lnTo>
                  <a:lnTo>
                    <a:pt x="11385" y="4609"/>
                  </a:lnTo>
                  <a:lnTo>
                    <a:pt x="11132" y="4209"/>
                  </a:lnTo>
                  <a:lnTo>
                    <a:pt x="10880" y="3809"/>
                  </a:lnTo>
                  <a:lnTo>
                    <a:pt x="10606" y="3452"/>
                  </a:lnTo>
                  <a:lnTo>
                    <a:pt x="10333" y="3094"/>
                  </a:lnTo>
                  <a:lnTo>
                    <a:pt x="10038" y="2799"/>
                  </a:lnTo>
                  <a:lnTo>
                    <a:pt x="9785" y="2568"/>
                  </a:lnTo>
                  <a:lnTo>
                    <a:pt x="9533" y="2358"/>
                  </a:lnTo>
                  <a:lnTo>
                    <a:pt x="9238" y="2126"/>
                  </a:lnTo>
                  <a:lnTo>
                    <a:pt x="8944" y="1916"/>
                  </a:lnTo>
                  <a:lnTo>
                    <a:pt x="8312" y="1495"/>
                  </a:lnTo>
                  <a:lnTo>
                    <a:pt x="7976" y="1284"/>
                  </a:lnTo>
                  <a:lnTo>
                    <a:pt x="7639" y="1095"/>
                  </a:lnTo>
                  <a:lnTo>
                    <a:pt x="7281" y="927"/>
                  </a:lnTo>
                  <a:lnTo>
                    <a:pt x="6924" y="758"/>
                  </a:lnTo>
                  <a:lnTo>
                    <a:pt x="6545" y="590"/>
                  </a:lnTo>
                  <a:lnTo>
                    <a:pt x="6187" y="464"/>
                  </a:lnTo>
                  <a:lnTo>
                    <a:pt x="5808" y="337"/>
                  </a:lnTo>
                  <a:lnTo>
                    <a:pt x="5430" y="232"/>
                  </a:lnTo>
                  <a:lnTo>
                    <a:pt x="5051" y="148"/>
                  </a:lnTo>
                  <a:lnTo>
                    <a:pt x="4693" y="64"/>
                  </a:lnTo>
                  <a:lnTo>
                    <a:pt x="4314" y="22"/>
                  </a:lnTo>
                  <a:lnTo>
                    <a:pt x="3956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" name="Google Shape;7010;p32"/>
            <p:cNvSpPr/>
            <p:nvPr/>
          </p:nvSpPr>
          <p:spPr>
            <a:xfrm>
              <a:off x="6770750" y="-1137075"/>
              <a:ext cx="303575" cy="245175"/>
            </a:xfrm>
            <a:custGeom>
              <a:avLst/>
              <a:gdLst/>
              <a:ahLst/>
              <a:cxnLst/>
              <a:rect l="l" t="t" r="r" b="b"/>
              <a:pathLst>
                <a:path w="12143" h="9807" extrusionOk="0">
                  <a:moveTo>
                    <a:pt x="10544" y="1"/>
                  </a:moveTo>
                  <a:lnTo>
                    <a:pt x="10333" y="22"/>
                  </a:lnTo>
                  <a:lnTo>
                    <a:pt x="10123" y="64"/>
                  </a:lnTo>
                  <a:lnTo>
                    <a:pt x="9912" y="127"/>
                  </a:lnTo>
                  <a:lnTo>
                    <a:pt x="8397" y="1095"/>
                  </a:lnTo>
                  <a:lnTo>
                    <a:pt x="6924" y="2105"/>
                  </a:lnTo>
                  <a:lnTo>
                    <a:pt x="5451" y="3136"/>
                  </a:lnTo>
                  <a:lnTo>
                    <a:pt x="4736" y="3662"/>
                  </a:lnTo>
                  <a:lnTo>
                    <a:pt x="4020" y="4188"/>
                  </a:lnTo>
                  <a:lnTo>
                    <a:pt x="3936" y="4294"/>
                  </a:lnTo>
                  <a:lnTo>
                    <a:pt x="3894" y="4315"/>
                  </a:lnTo>
                  <a:lnTo>
                    <a:pt x="3831" y="4336"/>
                  </a:lnTo>
                  <a:lnTo>
                    <a:pt x="2821" y="5156"/>
                  </a:lnTo>
                  <a:lnTo>
                    <a:pt x="1853" y="5998"/>
                  </a:lnTo>
                  <a:lnTo>
                    <a:pt x="1369" y="6419"/>
                  </a:lnTo>
                  <a:lnTo>
                    <a:pt x="906" y="6861"/>
                  </a:lnTo>
                  <a:lnTo>
                    <a:pt x="443" y="7303"/>
                  </a:lnTo>
                  <a:lnTo>
                    <a:pt x="1" y="7766"/>
                  </a:lnTo>
                  <a:lnTo>
                    <a:pt x="127" y="8039"/>
                  </a:lnTo>
                  <a:lnTo>
                    <a:pt x="253" y="8292"/>
                  </a:lnTo>
                  <a:lnTo>
                    <a:pt x="401" y="8523"/>
                  </a:lnTo>
                  <a:lnTo>
                    <a:pt x="569" y="8713"/>
                  </a:lnTo>
                  <a:lnTo>
                    <a:pt x="759" y="8902"/>
                  </a:lnTo>
                  <a:lnTo>
                    <a:pt x="948" y="9070"/>
                  </a:lnTo>
                  <a:lnTo>
                    <a:pt x="1179" y="9218"/>
                  </a:lnTo>
                  <a:lnTo>
                    <a:pt x="1411" y="9344"/>
                  </a:lnTo>
                  <a:lnTo>
                    <a:pt x="1642" y="9470"/>
                  </a:lnTo>
                  <a:lnTo>
                    <a:pt x="1895" y="9554"/>
                  </a:lnTo>
                  <a:lnTo>
                    <a:pt x="2147" y="9639"/>
                  </a:lnTo>
                  <a:lnTo>
                    <a:pt x="2421" y="9702"/>
                  </a:lnTo>
                  <a:lnTo>
                    <a:pt x="2694" y="9744"/>
                  </a:lnTo>
                  <a:lnTo>
                    <a:pt x="2968" y="9786"/>
                  </a:lnTo>
                  <a:lnTo>
                    <a:pt x="3263" y="9807"/>
                  </a:lnTo>
                  <a:lnTo>
                    <a:pt x="3557" y="9807"/>
                  </a:lnTo>
                  <a:lnTo>
                    <a:pt x="4146" y="9786"/>
                  </a:lnTo>
                  <a:lnTo>
                    <a:pt x="4736" y="9702"/>
                  </a:lnTo>
                  <a:lnTo>
                    <a:pt x="5304" y="9597"/>
                  </a:lnTo>
                  <a:lnTo>
                    <a:pt x="5872" y="9449"/>
                  </a:lnTo>
                  <a:lnTo>
                    <a:pt x="6398" y="9281"/>
                  </a:lnTo>
                  <a:lnTo>
                    <a:pt x="6903" y="9091"/>
                  </a:lnTo>
                  <a:lnTo>
                    <a:pt x="7345" y="8881"/>
                  </a:lnTo>
                  <a:lnTo>
                    <a:pt x="7745" y="8650"/>
                  </a:lnTo>
                  <a:lnTo>
                    <a:pt x="8208" y="8334"/>
                  </a:lnTo>
                  <a:lnTo>
                    <a:pt x="8650" y="7955"/>
                  </a:lnTo>
                  <a:lnTo>
                    <a:pt x="9092" y="7576"/>
                  </a:lnTo>
                  <a:lnTo>
                    <a:pt x="9491" y="7155"/>
                  </a:lnTo>
                  <a:lnTo>
                    <a:pt x="9891" y="6735"/>
                  </a:lnTo>
                  <a:lnTo>
                    <a:pt x="10249" y="6272"/>
                  </a:lnTo>
                  <a:lnTo>
                    <a:pt x="10607" y="5809"/>
                  </a:lnTo>
                  <a:lnTo>
                    <a:pt x="10922" y="5346"/>
                  </a:lnTo>
                  <a:lnTo>
                    <a:pt x="11070" y="5114"/>
                  </a:lnTo>
                  <a:lnTo>
                    <a:pt x="11217" y="4862"/>
                  </a:lnTo>
                  <a:lnTo>
                    <a:pt x="11470" y="4357"/>
                  </a:lnTo>
                  <a:lnTo>
                    <a:pt x="11680" y="3831"/>
                  </a:lnTo>
                  <a:lnTo>
                    <a:pt x="11890" y="3305"/>
                  </a:lnTo>
                  <a:lnTo>
                    <a:pt x="11996" y="2947"/>
                  </a:lnTo>
                  <a:lnTo>
                    <a:pt x="12059" y="2589"/>
                  </a:lnTo>
                  <a:lnTo>
                    <a:pt x="12122" y="2231"/>
                  </a:lnTo>
                  <a:lnTo>
                    <a:pt x="12143" y="1874"/>
                  </a:lnTo>
                  <a:lnTo>
                    <a:pt x="12080" y="1579"/>
                  </a:lnTo>
                  <a:lnTo>
                    <a:pt x="12017" y="1326"/>
                  </a:lnTo>
                  <a:lnTo>
                    <a:pt x="11933" y="1095"/>
                  </a:lnTo>
                  <a:lnTo>
                    <a:pt x="11848" y="885"/>
                  </a:lnTo>
                  <a:lnTo>
                    <a:pt x="11743" y="695"/>
                  </a:lnTo>
                  <a:lnTo>
                    <a:pt x="11638" y="527"/>
                  </a:lnTo>
                  <a:lnTo>
                    <a:pt x="11512" y="380"/>
                  </a:lnTo>
                  <a:lnTo>
                    <a:pt x="11364" y="274"/>
                  </a:lnTo>
                  <a:lnTo>
                    <a:pt x="11217" y="169"/>
                  </a:lnTo>
                  <a:lnTo>
                    <a:pt x="11070" y="106"/>
                  </a:lnTo>
                  <a:lnTo>
                    <a:pt x="10901" y="43"/>
                  </a:lnTo>
                  <a:lnTo>
                    <a:pt x="10733" y="22"/>
                  </a:lnTo>
                  <a:lnTo>
                    <a:pt x="10544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" name="Google Shape;7011;p32"/>
            <p:cNvSpPr/>
            <p:nvPr/>
          </p:nvSpPr>
          <p:spPr>
            <a:xfrm>
              <a:off x="6600300" y="-1432725"/>
              <a:ext cx="1072200" cy="1157400"/>
            </a:xfrm>
            <a:custGeom>
              <a:avLst/>
              <a:gdLst/>
              <a:ahLst/>
              <a:cxnLst/>
              <a:rect l="l" t="t" r="r" b="b"/>
              <a:pathLst>
                <a:path w="42888" h="46296" extrusionOk="0">
                  <a:moveTo>
                    <a:pt x="13427" y="10480"/>
                  </a:moveTo>
                  <a:lnTo>
                    <a:pt x="13574" y="10564"/>
                  </a:lnTo>
                  <a:lnTo>
                    <a:pt x="13700" y="10669"/>
                  </a:lnTo>
                  <a:lnTo>
                    <a:pt x="13826" y="10985"/>
                  </a:lnTo>
                  <a:lnTo>
                    <a:pt x="13890" y="11280"/>
                  </a:lnTo>
                  <a:lnTo>
                    <a:pt x="13932" y="11595"/>
                  </a:lnTo>
                  <a:lnTo>
                    <a:pt x="13932" y="11911"/>
                  </a:lnTo>
                  <a:lnTo>
                    <a:pt x="13911" y="12227"/>
                  </a:lnTo>
                  <a:lnTo>
                    <a:pt x="13847" y="12521"/>
                  </a:lnTo>
                  <a:lnTo>
                    <a:pt x="13763" y="12837"/>
                  </a:lnTo>
                  <a:lnTo>
                    <a:pt x="13658" y="13174"/>
                  </a:lnTo>
                  <a:lnTo>
                    <a:pt x="12900" y="13700"/>
                  </a:lnTo>
                  <a:lnTo>
                    <a:pt x="12143" y="14226"/>
                  </a:lnTo>
                  <a:lnTo>
                    <a:pt x="11406" y="14773"/>
                  </a:lnTo>
                  <a:lnTo>
                    <a:pt x="10670" y="15341"/>
                  </a:lnTo>
                  <a:lnTo>
                    <a:pt x="10480" y="14962"/>
                  </a:lnTo>
                  <a:lnTo>
                    <a:pt x="10333" y="14604"/>
                  </a:lnTo>
                  <a:lnTo>
                    <a:pt x="10228" y="14247"/>
                  </a:lnTo>
                  <a:lnTo>
                    <a:pt x="10186" y="14057"/>
                  </a:lnTo>
                  <a:lnTo>
                    <a:pt x="10144" y="13868"/>
                  </a:lnTo>
                  <a:lnTo>
                    <a:pt x="10144" y="13679"/>
                  </a:lnTo>
                  <a:lnTo>
                    <a:pt x="10144" y="13510"/>
                  </a:lnTo>
                  <a:lnTo>
                    <a:pt x="10165" y="13321"/>
                  </a:lnTo>
                  <a:lnTo>
                    <a:pt x="10207" y="13131"/>
                  </a:lnTo>
                  <a:lnTo>
                    <a:pt x="10249" y="12942"/>
                  </a:lnTo>
                  <a:lnTo>
                    <a:pt x="10333" y="12732"/>
                  </a:lnTo>
                  <a:lnTo>
                    <a:pt x="10438" y="12542"/>
                  </a:lnTo>
                  <a:lnTo>
                    <a:pt x="10544" y="12353"/>
                  </a:lnTo>
                  <a:lnTo>
                    <a:pt x="10796" y="11995"/>
                  </a:lnTo>
                  <a:lnTo>
                    <a:pt x="11091" y="11658"/>
                  </a:lnTo>
                  <a:lnTo>
                    <a:pt x="11385" y="11343"/>
                  </a:lnTo>
                  <a:lnTo>
                    <a:pt x="11554" y="11195"/>
                  </a:lnTo>
                  <a:lnTo>
                    <a:pt x="11722" y="11048"/>
                  </a:lnTo>
                  <a:lnTo>
                    <a:pt x="11890" y="10922"/>
                  </a:lnTo>
                  <a:lnTo>
                    <a:pt x="12080" y="10817"/>
                  </a:lnTo>
                  <a:lnTo>
                    <a:pt x="12269" y="10732"/>
                  </a:lnTo>
                  <a:lnTo>
                    <a:pt x="12480" y="10648"/>
                  </a:lnTo>
                  <a:lnTo>
                    <a:pt x="12669" y="10585"/>
                  </a:lnTo>
                  <a:lnTo>
                    <a:pt x="12879" y="10543"/>
                  </a:lnTo>
                  <a:lnTo>
                    <a:pt x="13111" y="10522"/>
                  </a:lnTo>
                  <a:lnTo>
                    <a:pt x="13342" y="10543"/>
                  </a:lnTo>
                  <a:lnTo>
                    <a:pt x="13384" y="10522"/>
                  </a:lnTo>
                  <a:lnTo>
                    <a:pt x="13427" y="10480"/>
                  </a:lnTo>
                  <a:close/>
                  <a:moveTo>
                    <a:pt x="35101" y="10375"/>
                  </a:moveTo>
                  <a:lnTo>
                    <a:pt x="35291" y="10480"/>
                  </a:lnTo>
                  <a:lnTo>
                    <a:pt x="35501" y="10606"/>
                  </a:lnTo>
                  <a:lnTo>
                    <a:pt x="35669" y="10754"/>
                  </a:lnTo>
                  <a:lnTo>
                    <a:pt x="35838" y="10880"/>
                  </a:lnTo>
                  <a:lnTo>
                    <a:pt x="35985" y="11048"/>
                  </a:lnTo>
                  <a:lnTo>
                    <a:pt x="36132" y="11195"/>
                  </a:lnTo>
                  <a:lnTo>
                    <a:pt x="36406" y="11532"/>
                  </a:lnTo>
                  <a:lnTo>
                    <a:pt x="36616" y="11890"/>
                  </a:lnTo>
                  <a:lnTo>
                    <a:pt x="36827" y="12269"/>
                  </a:lnTo>
                  <a:lnTo>
                    <a:pt x="36995" y="12690"/>
                  </a:lnTo>
                  <a:lnTo>
                    <a:pt x="37184" y="13131"/>
                  </a:lnTo>
                  <a:lnTo>
                    <a:pt x="37227" y="13342"/>
                  </a:lnTo>
                  <a:lnTo>
                    <a:pt x="37269" y="13531"/>
                  </a:lnTo>
                  <a:lnTo>
                    <a:pt x="37311" y="13721"/>
                  </a:lnTo>
                  <a:lnTo>
                    <a:pt x="37311" y="13910"/>
                  </a:lnTo>
                  <a:lnTo>
                    <a:pt x="37311" y="14268"/>
                  </a:lnTo>
                  <a:lnTo>
                    <a:pt x="37269" y="14647"/>
                  </a:lnTo>
                  <a:lnTo>
                    <a:pt x="37163" y="15362"/>
                  </a:lnTo>
                  <a:lnTo>
                    <a:pt x="37121" y="15720"/>
                  </a:lnTo>
                  <a:lnTo>
                    <a:pt x="37121" y="16077"/>
                  </a:lnTo>
                  <a:lnTo>
                    <a:pt x="36259" y="15046"/>
                  </a:lnTo>
                  <a:lnTo>
                    <a:pt x="35375" y="14036"/>
                  </a:lnTo>
                  <a:lnTo>
                    <a:pt x="34470" y="13068"/>
                  </a:lnTo>
                  <a:lnTo>
                    <a:pt x="33544" y="12100"/>
                  </a:lnTo>
                  <a:lnTo>
                    <a:pt x="33923" y="11637"/>
                  </a:lnTo>
                  <a:lnTo>
                    <a:pt x="34281" y="11195"/>
                  </a:lnTo>
                  <a:lnTo>
                    <a:pt x="34659" y="10754"/>
                  </a:lnTo>
                  <a:lnTo>
                    <a:pt x="34870" y="10564"/>
                  </a:lnTo>
                  <a:lnTo>
                    <a:pt x="35101" y="10375"/>
                  </a:lnTo>
                  <a:close/>
                  <a:moveTo>
                    <a:pt x="37163" y="6650"/>
                  </a:moveTo>
                  <a:lnTo>
                    <a:pt x="37437" y="6671"/>
                  </a:lnTo>
                  <a:lnTo>
                    <a:pt x="37732" y="6692"/>
                  </a:lnTo>
                  <a:lnTo>
                    <a:pt x="38005" y="6734"/>
                  </a:lnTo>
                  <a:lnTo>
                    <a:pt x="38279" y="6797"/>
                  </a:lnTo>
                  <a:lnTo>
                    <a:pt x="38552" y="6903"/>
                  </a:lnTo>
                  <a:lnTo>
                    <a:pt x="38805" y="7008"/>
                  </a:lnTo>
                  <a:lnTo>
                    <a:pt x="39078" y="7155"/>
                  </a:lnTo>
                  <a:lnTo>
                    <a:pt x="39268" y="7281"/>
                  </a:lnTo>
                  <a:lnTo>
                    <a:pt x="39478" y="7408"/>
                  </a:lnTo>
                  <a:lnTo>
                    <a:pt x="39647" y="7576"/>
                  </a:lnTo>
                  <a:lnTo>
                    <a:pt x="39836" y="7723"/>
                  </a:lnTo>
                  <a:lnTo>
                    <a:pt x="40004" y="7913"/>
                  </a:lnTo>
                  <a:lnTo>
                    <a:pt x="40152" y="8081"/>
                  </a:lnTo>
                  <a:lnTo>
                    <a:pt x="40446" y="8481"/>
                  </a:lnTo>
                  <a:lnTo>
                    <a:pt x="40720" y="8902"/>
                  </a:lnTo>
                  <a:lnTo>
                    <a:pt x="40930" y="9323"/>
                  </a:lnTo>
                  <a:lnTo>
                    <a:pt x="41120" y="9764"/>
                  </a:lnTo>
                  <a:lnTo>
                    <a:pt x="41288" y="10227"/>
                  </a:lnTo>
                  <a:lnTo>
                    <a:pt x="41435" y="10732"/>
                  </a:lnTo>
                  <a:lnTo>
                    <a:pt x="41562" y="11238"/>
                  </a:lnTo>
                  <a:lnTo>
                    <a:pt x="41667" y="11743"/>
                  </a:lnTo>
                  <a:lnTo>
                    <a:pt x="41751" y="12269"/>
                  </a:lnTo>
                  <a:lnTo>
                    <a:pt x="41793" y="12774"/>
                  </a:lnTo>
                  <a:lnTo>
                    <a:pt x="41793" y="13300"/>
                  </a:lnTo>
                  <a:lnTo>
                    <a:pt x="41751" y="13784"/>
                  </a:lnTo>
                  <a:lnTo>
                    <a:pt x="41688" y="14268"/>
                  </a:lnTo>
                  <a:lnTo>
                    <a:pt x="41625" y="14499"/>
                  </a:lnTo>
                  <a:lnTo>
                    <a:pt x="41562" y="14731"/>
                  </a:lnTo>
                  <a:lnTo>
                    <a:pt x="41477" y="14962"/>
                  </a:lnTo>
                  <a:lnTo>
                    <a:pt x="41393" y="15173"/>
                  </a:lnTo>
                  <a:lnTo>
                    <a:pt x="41288" y="15383"/>
                  </a:lnTo>
                  <a:lnTo>
                    <a:pt x="41162" y="15593"/>
                  </a:lnTo>
                  <a:lnTo>
                    <a:pt x="41014" y="15783"/>
                  </a:lnTo>
                  <a:lnTo>
                    <a:pt x="40867" y="15972"/>
                  </a:lnTo>
                  <a:lnTo>
                    <a:pt x="40720" y="16141"/>
                  </a:lnTo>
                  <a:lnTo>
                    <a:pt x="40530" y="16309"/>
                  </a:lnTo>
                  <a:lnTo>
                    <a:pt x="40341" y="16477"/>
                  </a:lnTo>
                  <a:lnTo>
                    <a:pt x="40131" y="16625"/>
                  </a:lnTo>
                  <a:lnTo>
                    <a:pt x="39899" y="16751"/>
                  </a:lnTo>
                  <a:lnTo>
                    <a:pt x="39647" y="16877"/>
                  </a:lnTo>
                  <a:lnTo>
                    <a:pt x="39394" y="17003"/>
                  </a:lnTo>
                  <a:lnTo>
                    <a:pt x="39099" y="17088"/>
                  </a:lnTo>
                  <a:lnTo>
                    <a:pt x="39015" y="17151"/>
                  </a:lnTo>
                  <a:lnTo>
                    <a:pt x="38931" y="17214"/>
                  </a:lnTo>
                  <a:lnTo>
                    <a:pt x="38510" y="17298"/>
                  </a:lnTo>
                  <a:lnTo>
                    <a:pt x="38089" y="17361"/>
                  </a:lnTo>
                  <a:lnTo>
                    <a:pt x="37732" y="16877"/>
                  </a:lnTo>
                  <a:lnTo>
                    <a:pt x="37353" y="16393"/>
                  </a:lnTo>
                  <a:lnTo>
                    <a:pt x="37563" y="15846"/>
                  </a:lnTo>
                  <a:lnTo>
                    <a:pt x="37732" y="15320"/>
                  </a:lnTo>
                  <a:lnTo>
                    <a:pt x="37858" y="14794"/>
                  </a:lnTo>
                  <a:lnTo>
                    <a:pt x="37900" y="14520"/>
                  </a:lnTo>
                  <a:lnTo>
                    <a:pt x="37942" y="14268"/>
                  </a:lnTo>
                  <a:lnTo>
                    <a:pt x="37963" y="13994"/>
                  </a:lnTo>
                  <a:lnTo>
                    <a:pt x="37963" y="13742"/>
                  </a:lnTo>
                  <a:lnTo>
                    <a:pt x="37942" y="13468"/>
                  </a:lnTo>
                  <a:lnTo>
                    <a:pt x="37900" y="13195"/>
                  </a:lnTo>
                  <a:lnTo>
                    <a:pt x="37858" y="12921"/>
                  </a:lnTo>
                  <a:lnTo>
                    <a:pt x="37795" y="12647"/>
                  </a:lnTo>
                  <a:lnTo>
                    <a:pt x="37711" y="12353"/>
                  </a:lnTo>
                  <a:lnTo>
                    <a:pt x="37605" y="12058"/>
                  </a:lnTo>
                  <a:lnTo>
                    <a:pt x="37395" y="11574"/>
                  </a:lnTo>
                  <a:lnTo>
                    <a:pt x="37269" y="11322"/>
                  </a:lnTo>
                  <a:lnTo>
                    <a:pt x="37142" y="11069"/>
                  </a:lnTo>
                  <a:lnTo>
                    <a:pt x="36974" y="10817"/>
                  </a:lnTo>
                  <a:lnTo>
                    <a:pt x="36806" y="10585"/>
                  </a:lnTo>
                  <a:lnTo>
                    <a:pt x="36637" y="10354"/>
                  </a:lnTo>
                  <a:lnTo>
                    <a:pt x="36427" y="10164"/>
                  </a:lnTo>
                  <a:lnTo>
                    <a:pt x="36700" y="10206"/>
                  </a:lnTo>
                  <a:lnTo>
                    <a:pt x="36953" y="10248"/>
                  </a:lnTo>
                  <a:lnTo>
                    <a:pt x="37184" y="10354"/>
                  </a:lnTo>
                  <a:lnTo>
                    <a:pt x="37437" y="10459"/>
                  </a:lnTo>
                  <a:lnTo>
                    <a:pt x="37668" y="10564"/>
                  </a:lnTo>
                  <a:lnTo>
                    <a:pt x="37879" y="10711"/>
                  </a:lnTo>
                  <a:lnTo>
                    <a:pt x="38237" y="10943"/>
                  </a:lnTo>
                  <a:lnTo>
                    <a:pt x="38447" y="11090"/>
                  </a:lnTo>
                  <a:lnTo>
                    <a:pt x="38636" y="11280"/>
                  </a:lnTo>
                  <a:lnTo>
                    <a:pt x="38826" y="11469"/>
                  </a:lnTo>
                  <a:lnTo>
                    <a:pt x="38889" y="11553"/>
                  </a:lnTo>
                  <a:lnTo>
                    <a:pt x="38931" y="11658"/>
                  </a:lnTo>
                  <a:lnTo>
                    <a:pt x="38973" y="11764"/>
                  </a:lnTo>
                  <a:lnTo>
                    <a:pt x="38994" y="11869"/>
                  </a:lnTo>
                  <a:lnTo>
                    <a:pt x="38994" y="11974"/>
                  </a:lnTo>
                  <a:lnTo>
                    <a:pt x="38952" y="12058"/>
                  </a:lnTo>
                  <a:lnTo>
                    <a:pt x="38952" y="12100"/>
                  </a:lnTo>
                  <a:lnTo>
                    <a:pt x="38973" y="12121"/>
                  </a:lnTo>
                  <a:lnTo>
                    <a:pt x="38994" y="12142"/>
                  </a:lnTo>
                  <a:lnTo>
                    <a:pt x="39036" y="12121"/>
                  </a:lnTo>
                  <a:lnTo>
                    <a:pt x="39142" y="12016"/>
                  </a:lnTo>
                  <a:lnTo>
                    <a:pt x="39205" y="11890"/>
                  </a:lnTo>
                  <a:lnTo>
                    <a:pt x="39247" y="11764"/>
                  </a:lnTo>
                  <a:lnTo>
                    <a:pt x="39268" y="11658"/>
                  </a:lnTo>
                  <a:lnTo>
                    <a:pt x="39268" y="11532"/>
                  </a:lnTo>
                  <a:lnTo>
                    <a:pt x="39268" y="11406"/>
                  </a:lnTo>
                  <a:lnTo>
                    <a:pt x="39226" y="11280"/>
                  </a:lnTo>
                  <a:lnTo>
                    <a:pt x="39163" y="11153"/>
                  </a:lnTo>
                  <a:lnTo>
                    <a:pt x="39036" y="10922"/>
                  </a:lnTo>
                  <a:lnTo>
                    <a:pt x="38847" y="10690"/>
                  </a:lnTo>
                  <a:lnTo>
                    <a:pt x="38658" y="10501"/>
                  </a:lnTo>
                  <a:lnTo>
                    <a:pt x="38468" y="10333"/>
                  </a:lnTo>
                  <a:lnTo>
                    <a:pt x="38258" y="10164"/>
                  </a:lnTo>
                  <a:lnTo>
                    <a:pt x="37984" y="9954"/>
                  </a:lnTo>
                  <a:lnTo>
                    <a:pt x="37668" y="9764"/>
                  </a:lnTo>
                  <a:lnTo>
                    <a:pt x="37332" y="9596"/>
                  </a:lnTo>
                  <a:lnTo>
                    <a:pt x="37647" y="9617"/>
                  </a:lnTo>
                  <a:lnTo>
                    <a:pt x="37942" y="9680"/>
                  </a:lnTo>
                  <a:lnTo>
                    <a:pt x="38258" y="9786"/>
                  </a:lnTo>
                  <a:lnTo>
                    <a:pt x="38552" y="9891"/>
                  </a:lnTo>
                  <a:lnTo>
                    <a:pt x="38826" y="10038"/>
                  </a:lnTo>
                  <a:lnTo>
                    <a:pt x="39120" y="10206"/>
                  </a:lnTo>
                  <a:lnTo>
                    <a:pt x="39394" y="10417"/>
                  </a:lnTo>
                  <a:lnTo>
                    <a:pt x="39668" y="10627"/>
                  </a:lnTo>
                  <a:lnTo>
                    <a:pt x="39731" y="10669"/>
                  </a:lnTo>
                  <a:lnTo>
                    <a:pt x="39836" y="10669"/>
                  </a:lnTo>
                  <a:lnTo>
                    <a:pt x="39899" y="10627"/>
                  </a:lnTo>
                  <a:lnTo>
                    <a:pt x="39941" y="10606"/>
                  </a:lnTo>
                  <a:lnTo>
                    <a:pt x="39962" y="10543"/>
                  </a:lnTo>
                  <a:lnTo>
                    <a:pt x="39962" y="10480"/>
                  </a:lnTo>
                  <a:lnTo>
                    <a:pt x="39941" y="10417"/>
                  </a:lnTo>
                  <a:lnTo>
                    <a:pt x="39752" y="10164"/>
                  </a:lnTo>
                  <a:lnTo>
                    <a:pt x="39541" y="9933"/>
                  </a:lnTo>
                  <a:lnTo>
                    <a:pt x="39331" y="9701"/>
                  </a:lnTo>
                  <a:lnTo>
                    <a:pt x="39099" y="9512"/>
                  </a:lnTo>
                  <a:lnTo>
                    <a:pt x="38847" y="9323"/>
                  </a:lnTo>
                  <a:lnTo>
                    <a:pt x="38573" y="9154"/>
                  </a:lnTo>
                  <a:lnTo>
                    <a:pt x="38300" y="9007"/>
                  </a:lnTo>
                  <a:lnTo>
                    <a:pt x="38026" y="8902"/>
                  </a:lnTo>
                  <a:lnTo>
                    <a:pt x="37732" y="8818"/>
                  </a:lnTo>
                  <a:lnTo>
                    <a:pt x="37437" y="8754"/>
                  </a:lnTo>
                  <a:lnTo>
                    <a:pt x="37121" y="8712"/>
                  </a:lnTo>
                  <a:lnTo>
                    <a:pt x="36827" y="8712"/>
                  </a:lnTo>
                  <a:lnTo>
                    <a:pt x="36511" y="8754"/>
                  </a:lnTo>
                  <a:lnTo>
                    <a:pt x="36195" y="8818"/>
                  </a:lnTo>
                  <a:lnTo>
                    <a:pt x="35901" y="8923"/>
                  </a:lnTo>
                  <a:lnTo>
                    <a:pt x="35606" y="9049"/>
                  </a:lnTo>
                  <a:lnTo>
                    <a:pt x="35270" y="9238"/>
                  </a:lnTo>
                  <a:lnTo>
                    <a:pt x="34870" y="9491"/>
                  </a:lnTo>
                  <a:lnTo>
                    <a:pt x="34470" y="9786"/>
                  </a:lnTo>
                  <a:lnTo>
                    <a:pt x="34091" y="10143"/>
                  </a:lnTo>
                  <a:lnTo>
                    <a:pt x="33902" y="10333"/>
                  </a:lnTo>
                  <a:lnTo>
                    <a:pt x="33733" y="10522"/>
                  </a:lnTo>
                  <a:lnTo>
                    <a:pt x="33565" y="10711"/>
                  </a:lnTo>
                  <a:lnTo>
                    <a:pt x="33439" y="10922"/>
                  </a:lnTo>
                  <a:lnTo>
                    <a:pt x="33334" y="11111"/>
                  </a:lnTo>
                  <a:lnTo>
                    <a:pt x="33249" y="11322"/>
                  </a:lnTo>
                  <a:lnTo>
                    <a:pt x="33186" y="11532"/>
                  </a:lnTo>
                  <a:lnTo>
                    <a:pt x="33186" y="11743"/>
                  </a:lnTo>
                  <a:lnTo>
                    <a:pt x="32534" y="11111"/>
                  </a:lnTo>
                  <a:lnTo>
                    <a:pt x="32555" y="10838"/>
                  </a:lnTo>
                  <a:lnTo>
                    <a:pt x="32576" y="10543"/>
                  </a:lnTo>
                  <a:lnTo>
                    <a:pt x="32618" y="10270"/>
                  </a:lnTo>
                  <a:lnTo>
                    <a:pt x="32681" y="9996"/>
                  </a:lnTo>
                  <a:lnTo>
                    <a:pt x="32765" y="9743"/>
                  </a:lnTo>
                  <a:lnTo>
                    <a:pt x="32871" y="9470"/>
                  </a:lnTo>
                  <a:lnTo>
                    <a:pt x="32997" y="9217"/>
                  </a:lnTo>
                  <a:lnTo>
                    <a:pt x="33144" y="8986"/>
                  </a:lnTo>
                  <a:lnTo>
                    <a:pt x="33291" y="8733"/>
                  </a:lnTo>
                  <a:lnTo>
                    <a:pt x="33460" y="8523"/>
                  </a:lnTo>
                  <a:lnTo>
                    <a:pt x="33649" y="8291"/>
                  </a:lnTo>
                  <a:lnTo>
                    <a:pt x="33839" y="8081"/>
                  </a:lnTo>
                  <a:lnTo>
                    <a:pt x="34049" y="7892"/>
                  </a:lnTo>
                  <a:lnTo>
                    <a:pt x="34259" y="7723"/>
                  </a:lnTo>
                  <a:lnTo>
                    <a:pt x="34491" y="7534"/>
                  </a:lnTo>
                  <a:lnTo>
                    <a:pt x="34743" y="7387"/>
                  </a:lnTo>
                  <a:lnTo>
                    <a:pt x="34996" y="7239"/>
                  </a:lnTo>
                  <a:lnTo>
                    <a:pt x="35249" y="7113"/>
                  </a:lnTo>
                  <a:lnTo>
                    <a:pt x="35501" y="6987"/>
                  </a:lnTo>
                  <a:lnTo>
                    <a:pt x="35775" y="6903"/>
                  </a:lnTo>
                  <a:lnTo>
                    <a:pt x="36048" y="6818"/>
                  </a:lnTo>
                  <a:lnTo>
                    <a:pt x="36322" y="6755"/>
                  </a:lnTo>
                  <a:lnTo>
                    <a:pt x="36595" y="6692"/>
                  </a:lnTo>
                  <a:lnTo>
                    <a:pt x="36890" y="6671"/>
                  </a:lnTo>
                  <a:lnTo>
                    <a:pt x="37163" y="6650"/>
                  </a:lnTo>
                  <a:close/>
                  <a:moveTo>
                    <a:pt x="13153" y="5914"/>
                  </a:moveTo>
                  <a:lnTo>
                    <a:pt x="13448" y="5935"/>
                  </a:lnTo>
                  <a:lnTo>
                    <a:pt x="13721" y="5977"/>
                  </a:lnTo>
                  <a:lnTo>
                    <a:pt x="13995" y="6040"/>
                  </a:lnTo>
                  <a:lnTo>
                    <a:pt x="14268" y="6103"/>
                  </a:lnTo>
                  <a:lnTo>
                    <a:pt x="14500" y="6187"/>
                  </a:lnTo>
                  <a:lnTo>
                    <a:pt x="14731" y="6292"/>
                  </a:lnTo>
                  <a:lnTo>
                    <a:pt x="14942" y="6398"/>
                  </a:lnTo>
                  <a:lnTo>
                    <a:pt x="15152" y="6524"/>
                  </a:lnTo>
                  <a:lnTo>
                    <a:pt x="15342" y="6650"/>
                  </a:lnTo>
                  <a:lnTo>
                    <a:pt x="15531" y="6797"/>
                  </a:lnTo>
                  <a:lnTo>
                    <a:pt x="15699" y="6945"/>
                  </a:lnTo>
                  <a:lnTo>
                    <a:pt x="15847" y="7113"/>
                  </a:lnTo>
                  <a:lnTo>
                    <a:pt x="15973" y="7302"/>
                  </a:lnTo>
                  <a:lnTo>
                    <a:pt x="16099" y="7471"/>
                  </a:lnTo>
                  <a:lnTo>
                    <a:pt x="16225" y="7660"/>
                  </a:lnTo>
                  <a:lnTo>
                    <a:pt x="16309" y="7871"/>
                  </a:lnTo>
                  <a:lnTo>
                    <a:pt x="16394" y="8060"/>
                  </a:lnTo>
                  <a:lnTo>
                    <a:pt x="16478" y="8270"/>
                  </a:lnTo>
                  <a:lnTo>
                    <a:pt x="16541" y="8502"/>
                  </a:lnTo>
                  <a:lnTo>
                    <a:pt x="16583" y="8712"/>
                  </a:lnTo>
                  <a:lnTo>
                    <a:pt x="16625" y="8944"/>
                  </a:lnTo>
                  <a:lnTo>
                    <a:pt x="16646" y="9175"/>
                  </a:lnTo>
                  <a:lnTo>
                    <a:pt x="16646" y="9407"/>
                  </a:lnTo>
                  <a:lnTo>
                    <a:pt x="16646" y="9638"/>
                  </a:lnTo>
                  <a:lnTo>
                    <a:pt x="16625" y="9870"/>
                  </a:lnTo>
                  <a:lnTo>
                    <a:pt x="16604" y="10101"/>
                  </a:lnTo>
                  <a:lnTo>
                    <a:pt x="16499" y="10585"/>
                  </a:lnTo>
                  <a:lnTo>
                    <a:pt x="16352" y="11069"/>
                  </a:lnTo>
                  <a:lnTo>
                    <a:pt x="16141" y="11532"/>
                  </a:lnTo>
                  <a:lnTo>
                    <a:pt x="15257" y="12100"/>
                  </a:lnTo>
                  <a:lnTo>
                    <a:pt x="14352" y="12690"/>
                  </a:lnTo>
                  <a:lnTo>
                    <a:pt x="14479" y="12332"/>
                  </a:lnTo>
                  <a:lnTo>
                    <a:pt x="14584" y="11974"/>
                  </a:lnTo>
                  <a:lnTo>
                    <a:pt x="14626" y="11595"/>
                  </a:lnTo>
                  <a:lnTo>
                    <a:pt x="14626" y="11406"/>
                  </a:lnTo>
                  <a:lnTo>
                    <a:pt x="14605" y="11216"/>
                  </a:lnTo>
                  <a:lnTo>
                    <a:pt x="14605" y="10901"/>
                  </a:lnTo>
                  <a:lnTo>
                    <a:pt x="14563" y="10606"/>
                  </a:lnTo>
                  <a:lnTo>
                    <a:pt x="14479" y="10291"/>
                  </a:lnTo>
                  <a:lnTo>
                    <a:pt x="14374" y="9996"/>
                  </a:lnTo>
                  <a:lnTo>
                    <a:pt x="14247" y="9701"/>
                  </a:lnTo>
                  <a:lnTo>
                    <a:pt x="14079" y="9428"/>
                  </a:lnTo>
                  <a:lnTo>
                    <a:pt x="13890" y="9175"/>
                  </a:lnTo>
                  <a:lnTo>
                    <a:pt x="13679" y="8944"/>
                  </a:lnTo>
                  <a:lnTo>
                    <a:pt x="13448" y="8712"/>
                  </a:lnTo>
                  <a:lnTo>
                    <a:pt x="13195" y="8544"/>
                  </a:lnTo>
                  <a:lnTo>
                    <a:pt x="12922" y="8376"/>
                  </a:lnTo>
                  <a:lnTo>
                    <a:pt x="12648" y="8249"/>
                  </a:lnTo>
                  <a:lnTo>
                    <a:pt x="12332" y="8165"/>
                  </a:lnTo>
                  <a:lnTo>
                    <a:pt x="12038" y="8123"/>
                  </a:lnTo>
                  <a:lnTo>
                    <a:pt x="11701" y="8123"/>
                  </a:lnTo>
                  <a:lnTo>
                    <a:pt x="11385" y="8144"/>
                  </a:lnTo>
                  <a:lnTo>
                    <a:pt x="11280" y="8186"/>
                  </a:lnTo>
                  <a:lnTo>
                    <a:pt x="11217" y="8249"/>
                  </a:lnTo>
                  <a:lnTo>
                    <a:pt x="11175" y="8334"/>
                  </a:lnTo>
                  <a:lnTo>
                    <a:pt x="11175" y="8418"/>
                  </a:lnTo>
                  <a:lnTo>
                    <a:pt x="11196" y="8523"/>
                  </a:lnTo>
                  <a:lnTo>
                    <a:pt x="11238" y="8607"/>
                  </a:lnTo>
                  <a:lnTo>
                    <a:pt x="11301" y="8670"/>
                  </a:lnTo>
                  <a:lnTo>
                    <a:pt x="11385" y="8712"/>
                  </a:lnTo>
                  <a:lnTo>
                    <a:pt x="11427" y="8754"/>
                  </a:lnTo>
                  <a:lnTo>
                    <a:pt x="11785" y="9007"/>
                  </a:lnTo>
                  <a:lnTo>
                    <a:pt x="12164" y="9217"/>
                  </a:lnTo>
                  <a:lnTo>
                    <a:pt x="12543" y="9470"/>
                  </a:lnTo>
                  <a:lnTo>
                    <a:pt x="12900" y="9701"/>
                  </a:lnTo>
                  <a:lnTo>
                    <a:pt x="12669" y="9659"/>
                  </a:lnTo>
                  <a:lnTo>
                    <a:pt x="12416" y="9617"/>
                  </a:lnTo>
                  <a:lnTo>
                    <a:pt x="11932" y="9617"/>
                  </a:lnTo>
                  <a:lnTo>
                    <a:pt x="11680" y="9638"/>
                  </a:lnTo>
                  <a:lnTo>
                    <a:pt x="11427" y="9680"/>
                  </a:lnTo>
                  <a:lnTo>
                    <a:pt x="11175" y="9743"/>
                  </a:lnTo>
                  <a:lnTo>
                    <a:pt x="10922" y="9828"/>
                  </a:lnTo>
                  <a:lnTo>
                    <a:pt x="10691" y="9912"/>
                  </a:lnTo>
                  <a:lnTo>
                    <a:pt x="10459" y="10017"/>
                  </a:lnTo>
                  <a:lnTo>
                    <a:pt x="10249" y="10143"/>
                  </a:lnTo>
                  <a:lnTo>
                    <a:pt x="10018" y="10291"/>
                  </a:lnTo>
                  <a:lnTo>
                    <a:pt x="9828" y="10438"/>
                  </a:lnTo>
                  <a:lnTo>
                    <a:pt x="9639" y="10585"/>
                  </a:lnTo>
                  <a:lnTo>
                    <a:pt x="9470" y="10754"/>
                  </a:lnTo>
                  <a:lnTo>
                    <a:pt x="9323" y="10943"/>
                  </a:lnTo>
                  <a:lnTo>
                    <a:pt x="9281" y="11006"/>
                  </a:lnTo>
                  <a:lnTo>
                    <a:pt x="9260" y="11090"/>
                  </a:lnTo>
                  <a:lnTo>
                    <a:pt x="9281" y="11174"/>
                  </a:lnTo>
                  <a:lnTo>
                    <a:pt x="9323" y="11259"/>
                  </a:lnTo>
                  <a:lnTo>
                    <a:pt x="9365" y="11322"/>
                  </a:lnTo>
                  <a:lnTo>
                    <a:pt x="9428" y="11343"/>
                  </a:lnTo>
                  <a:lnTo>
                    <a:pt x="9512" y="11343"/>
                  </a:lnTo>
                  <a:lnTo>
                    <a:pt x="9597" y="11301"/>
                  </a:lnTo>
                  <a:lnTo>
                    <a:pt x="10060" y="11006"/>
                  </a:lnTo>
                  <a:lnTo>
                    <a:pt x="10565" y="10732"/>
                  </a:lnTo>
                  <a:lnTo>
                    <a:pt x="10838" y="10606"/>
                  </a:lnTo>
                  <a:lnTo>
                    <a:pt x="11112" y="10501"/>
                  </a:lnTo>
                  <a:lnTo>
                    <a:pt x="11385" y="10396"/>
                  </a:lnTo>
                  <a:lnTo>
                    <a:pt x="11659" y="10333"/>
                  </a:lnTo>
                  <a:lnTo>
                    <a:pt x="11364" y="10480"/>
                  </a:lnTo>
                  <a:lnTo>
                    <a:pt x="11070" y="10669"/>
                  </a:lnTo>
                  <a:lnTo>
                    <a:pt x="10775" y="10901"/>
                  </a:lnTo>
                  <a:lnTo>
                    <a:pt x="10523" y="11132"/>
                  </a:lnTo>
                  <a:lnTo>
                    <a:pt x="10270" y="11364"/>
                  </a:lnTo>
                  <a:lnTo>
                    <a:pt x="10060" y="11616"/>
                  </a:lnTo>
                  <a:lnTo>
                    <a:pt x="9870" y="11869"/>
                  </a:lnTo>
                  <a:lnTo>
                    <a:pt x="9702" y="12121"/>
                  </a:lnTo>
                  <a:lnTo>
                    <a:pt x="9597" y="12332"/>
                  </a:lnTo>
                  <a:lnTo>
                    <a:pt x="9491" y="12542"/>
                  </a:lnTo>
                  <a:lnTo>
                    <a:pt x="9407" y="12795"/>
                  </a:lnTo>
                  <a:lnTo>
                    <a:pt x="9344" y="13026"/>
                  </a:lnTo>
                  <a:lnTo>
                    <a:pt x="9281" y="13300"/>
                  </a:lnTo>
                  <a:lnTo>
                    <a:pt x="9260" y="13552"/>
                  </a:lnTo>
                  <a:lnTo>
                    <a:pt x="9239" y="13805"/>
                  </a:lnTo>
                  <a:lnTo>
                    <a:pt x="9239" y="14078"/>
                  </a:lnTo>
                  <a:lnTo>
                    <a:pt x="9239" y="14331"/>
                  </a:lnTo>
                  <a:lnTo>
                    <a:pt x="9281" y="14583"/>
                  </a:lnTo>
                  <a:lnTo>
                    <a:pt x="9344" y="14836"/>
                  </a:lnTo>
                  <a:lnTo>
                    <a:pt x="9428" y="15067"/>
                  </a:lnTo>
                  <a:lnTo>
                    <a:pt x="9534" y="15299"/>
                  </a:lnTo>
                  <a:lnTo>
                    <a:pt x="9660" y="15509"/>
                  </a:lnTo>
                  <a:lnTo>
                    <a:pt x="9807" y="15699"/>
                  </a:lnTo>
                  <a:lnTo>
                    <a:pt x="9975" y="15867"/>
                  </a:lnTo>
                  <a:lnTo>
                    <a:pt x="8986" y="16688"/>
                  </a:lnTo>
                  <a:lnTo>
                    <a:pt x="7997" y="17572"/>
                  </a:lnTo>
                  <a:lnTo>
                    <a:pt x="7976" y="17529"/>
                  </a:lnTo>
                  <a:lnTo>
                    <a:pt x="7640" y="17003"/>
                  </a:lnTo>
                  <a:lnTo>
                    <a:pt x="7282" y="16498"/>
                  </a:lnTo>
                  <a:lnTo>
                    <a:pt x="6924" y="15993"/>
                  </a:lnTo>
                  <a:lnTo>
                    <a:pt x="6609" y="15488"/>
                  </a:lnTo>
                  <a:lnTo>
                    <a:pt x="6482" y="15236"/>
                  </a:lnTo>
                  <a:lnTo>
                    <a:pt x="6356" y="14962"/>
                  </a:lnTo>
                  <a:lnTo>
                    <a:pt x="6251" y="14689"/>
                  </a:lnTo>
                  <a:lnTo>
                    <a:pt x="6167" y="14415"/>
                  </a:lnTo>
                  <a:lnTo>
                    <a:pt x="6103" y="14099"/>
                  </a:lnTo>
                  <a:lnTo>
                    <a:pt x="6082" y="13784"/>
                  </a:lnTo>
                  <a:lnTo>
                    <a:pt x="6082" y="13468"/>
                  </a:lnTo>
                  <a:lnTo>
                    <a:pt x="6103" y="13110"/>
                  </a:lnTo>
                  <a:lnTo>
                    <a:pt x="6209" y="12500"/>
                  </a:lnTo>
                  <a:lnTo>
                    <a:pt x="6356" y="11911"/>
                  </a:lnTo>
                  <a:lnTo>
                    <a:pt x="6545" y="11322"/>
                  </a:lnTo>
                  <a:lnTo>
                    <a:pt x="6798" y="10732"/>
                  </a:lnTo>
                  <a:lnTo>
                    <a:pt x="7071" y="10185"/>
                  </a:lnTo>
                  <a:lnTo>
                    <a:pt x="7387" y="9659"/>
                  </a:lnTo>
                  <a:lnTo>
                    <a:pt x="7766" y="9154"/>
                  </a:lnTo>
                  <a:lnTo>
                    <a:pt x="7955" y="8923"/>
                  </a:lnTo>
                  <a:lnTo>
                    <a:pt x="8166" y="8691"/>
                  </a:lnTo>
                  <a:lnTo>
                    <a:pt x="8650" y="8207"/>
                  </a:lnTo>
                  <a:lnTo>
                    <a:pt x="9176" y="7702"/>
                  </a:lnTo>
                  <a:lnTo>
                    <a:pt x="9470" y="7471"/>
                  </a:lnTo>
                  <a:lnTo>
                    <a:pt x="9765" y="7218"/>
                  </a:lnTo>
                  <a:lnTo>
                    <a:pt x="10081" y="7008"/>
                  </a:lnTo>
                  <a:lnTo>
                    <a:pt x="10396" y="6797"/>
                  </a:lnTo>
                  <a:lnTo>
                    <a:pt x="10733" y="6587"/>
                  </a:lnTo>
                  <a:lnTo>
                    <a:pt x="11049" y="6419"/>
                  </a:lnTo>
                  <a:lnTo>
                    <a:pt x="11406" y="6250"/>
                  </a:lnTo>
                  <a:lnTo>
                    <a:pt x="11743" y="6124"/>
                  </a:lnTo>
                  <a:lnTo>
                    <a:pt x="12101" y="6019"/>
                  </a:lnTo>
                  <a:lnTo>
                    <a:pt x="12438" y="5956"/>
                  </a:lnTo>
                  <a:lnTo>
                    <a:pt x="12795" y="5914"/>
                  </a:lnTo>
                  <a:close/>
                  <a:moveTo>
                    <a:pt x="17362" y="11827"/>
                  </a:moveTo>
                  <a:lnTo>
                    <a:pt x="17551" y="11848"/>
                  </a:lnTo>
                  <a:lnTo>
                    <a:pt x="17719" y="11869"/>
                  </a:lnTo>
                  <a:lnTo>
                    <a:pt x="17888" y="11932"/>
                  </a:lnTo>
                  <a:lnTo>
                    <a:pt x="18035" y="11995"/>
                  </a:lnTo>
                  <a:lnTo>
                    <a:pt x="18182" y="12100"/>
                  </a:lnTo>
                  <a:lnTo>
                    <a:pt x="18330" y="12206"/>
                  </a:lnTo>
                  <a:lnTo>
                    <a:pt x="18456" y="12353"/>
                  </a:lnTo>
                  <a:lnTo>
                    <a:pt x="18561" y="12521"/>
                  </a:lnTo>
                  <a:lnTo>
                    <a:pt x="18666" y="12711"/>
                  </a:lnTo>
                  <a:lnTo>
                    <a:pt x="18751" y="12921"/>
                  </a:lnTo>
                  <a:lnTo>
                    <a:pt x="18835" y="13152"/>
                  </a:lnTo>
                  <a:lnTo>
                    <a:pt x="18898" y="13405"/>
                  </a:lnTo>
                  <a:lnTo>
                    <a:pt x="18961" y="13700"/>
                  </a:lnTo>
                  <a:lnTo>
                    <a:pt x="18940" y="14057"/>
                  </a:lnTo>
                  <a:lnTo>
                    <a:pt x="18877" y="14415"/>
                  </a:lnTo>
                  <a:lnTo>
                    <a:pt x="18814" y="14773"/>
                  </a:lnTo>
                  <a:lnTo>
                    <a:pt x="18708" y="15131"/>
                  </a:lnTo>
                  <a:lnTo>
                    <a:pt x="18498" y="15657"/>
                  </a:lnTo>
                  <a:lnTo>
                    <a:pt x="18288" y="16183"/>
                  </a:lnTo>
                  <a:lnTo>
                    <a:pt x="18035" y="16688"/>
                  </a:lnTo>
                  <a:lnTo>
                    <a:pt x="17888" y="16940"/>
                  </a:lnTo>
                  <a:lnTo>
                    <a:pt x="17740" y="17172"/>
                  </a:lnTo>
                  <a:lnTo>
                    <a:pt x="17425" y="17635"/>
                  </a:lnTo>
                  <a:lnTo>
                    <a:pt x="17067" y="18098"/>
                  </a:lnTo>
                  <a:lnTo>
                    <a:pt x="16709" y="18561"/>
                  </a:lnTo>
                  <a:lnTo>
                    <a:pt x="16309" y="18981"/>
                  </a:lnTo>
                  <a:lnTo>
                    <a:pt x="15910" y="19402"/>
                  </a:lnTo>
                  <a:lnTo>
                    <a:pt x="15468" y="19781"/>
                  </a:lnTo>
                  <a:lnTo>
                    <a:pt x="15026" y="20160"/>
                  </a:lnTo>
                  <a:lnTo>
                    <a:pt x="14563" y="20476"/>
                  </a:lnTo>
                  <a:lnTo>
                    <a:pt x="14163" y="20707"/>
                  </a:lnTo>
                  <a:lnTo>
                    <a:pt x="13721" y="20917"/>
                  </a:lnTo>
                  <a:lnTo>
                    <a:pt x="13216" y="21107"/>
                  </a:lnTo>
                  <a:lnTo>
                    <a:pt x="12690" y="21275"/>
                  </a:lnTo>
                  <a:lnTo>
                    <a:pt x="12122" y="21423"/>
                  </a:lnTo>
                  <a:lnTo>
                    <a:pt x="11554" y="21528"/>
                  </a:lnTo>
                  <a:lnTo>
                    <a:pt x="10964" y="21612"/>
                  </a:lnTo>
                  <a:lnTo>
                    <a:pt x="10375" y="21633"/>
                  </a:lnTo>
                  <a:lnTo>
                    <a:pt x="10081" y="21633"/>
                  </a:lnTo>
                  <a:lnTo>
                    <a:pt x="9786" y="21612"/>
                  </a:lnTo>
                  <a:lnTo>
                    <a:pt x="9512" y="21570"/>
                  </a:lnTo>
                  <a:lnTo>
                    <a:pt x="9239" y="21528"/>
                  </a:lnTo>
                  <a:lnTo>
                    <a:pt x="8965" y="21465"/>
                  </a:lnTo>
                  <a:lnTo>
                    <a:pt x="8713" y="21380"/>
                  </a:lnTo>
                  <a:lnTo>
                    <a:pt x="8460" y="21296"/>
                  </a:lnTo>
                  <a:lnTo>
                    <a:pt x="8229" y="21170"/>
                  </a:lnTo>
                  <a:lnTo>
                    <a:pt x="7997" y="21044"/>
                  </a:lnTo>
                  <a:lnTo>
                    <a:pt x="7766" y="20896"/>
                  </a:lnTo>
                  <a:lnTo>
                    <a:pt x="7577" y="20728"/>
                  </a:lnTo>
                  <a:lnTo>
                    <a:pt x="7387" y="20539"/>
                  </a:lnTo>
                  <a:lnTo>
                    <a:pt x="7219" y="20349"/>
                  </a:lnTo>
                  <a:lnTo>
                    <a:pt x="7071" y="20118"/>
                  </a:lnTo>
                  <a:lnTo>
                    <a:pt x="6945" y="19865"/>
                  </a:lnTo>
                  <a:lnTo>
                    <a:pt x="6819" y="19592"/>
                  </a:lnTo>
                  <a:lnTo>
                    <a:pt x="7261" y="19129"/>
                  </a:lnTo>
                  <a:lnTo>
                    <a:pt x="7724" y="18687"/>
                  </a:lnTo>
                  <a:lnTo>
                    <a:pt x="8187" y="18245"/>
                  </a:lnTo>
                  <a:lnTo>
                    <a:pt x="8671" y="17824"/>
                  </a:lnTo>
                  <a:lnTo>
                    <a:pt x="9639" y="16982"/>
                  </a:lnTo>
                  <a:lnTo>
                    <a:pt x="10649" y="16162"/>
                  </a:lnTo>
                  <a:lnTo>
                    <a:pt x="10712" y="16141"/>
                  </a:lnTo>
                  <a:lnTo>
                    <a:pt x="10754" y="16120"/>
                  </a:lnTo>
                  <a:lnTo>
                    <a:pt x="10838" y="16014"/>
                  </a:lnTo>
                  <a:lnTo>
                    <a:pt x="11554" y="15488"/>
                  </a:lnTo>
                  <a:lnTo>
                    <a:pt x="12269" y="14962"/>
                  </a:lnTo>
                  <a:lnTo>
                    <a:pt x="13742" y="13931"/>
                  </a:lnTo>
                  <a:lnTo>
                    <a:pt x="15215" y="12921"/>
                  </a:lnTo>
                  <a:lnTo>
                    <a:pt x="16730" y="11953"/>
                  </a:lnTo>
                  <a:lnTo>
                    <a:pt x="16941" y="11890"/>
                  </a:lnTo>
                  <a:lnTo>
                    <a:pt x="17151" y="11848"/>
                  </a:lnTo>
                  <a:lnTo>
                    <a:pt x="17362" y="11827"/>
                  </a:lnTo>
                  <a:close/>
                  <a:moveTo>
                    <a:pt x="20750" y="947"/>
                  </a:moveTo>
                  <a:lnTo>
                    <a:pt x="21128" y="1179"/>
                  </a:lnTo>
                  <a:lnTo>
                    <a:pt x="21486" y="1410"/>
                  </a:lnTo>
                  <a:lnTo>
                    <a:pt x="21823" y="1684"/>
                  </a:lnTo>
                  <a:lnTo>
                    <a:pt x="22139" y="1957"/>
                  </a:lnTo>
                  <a:lnTo>
                    <a:pt x="22433" y="2273"/>
                  </a:lnTo>
                  <a:lnTo>
                    <a:pt x="22728" y="2589"/>
                  </a:lnTo>
                  <a:lnTo>
                    <a:pt x="23001" y="2925"/>
                  </a:lnTo>
                  <a:lnTo>
                    <a:pt x="23275" y="3283"/>
                  </a:lnTo>
                  <a:lnTo>
                    <a:pt x="23780" y="3999"/>
                  </a:lnTo>
                  <a:lnTo>
                    <a:pt x="24264" y="4756"/>
                  </a:lnTo>
                  <a:lnTo>
                    <a:pt x="24727" y="5493"/>
                  </a:lnTo>
                  <a:lnTo>
                    <a:pt x="25211" y="6187"/>
                  </a:lnTo>
                  <a:lnTo>
                    <a:pt x="25253" y="6250"/>
                  </a:lnTo>
                  <a:lnTo>
                    <a:pt x="25316" y="6271"/>
                  </a:lnTo>
                  <a:lnTo>
                    <a:pt x="25400" y="6292"/>
                  </a:lnTo>
                  <a:lnTo>
                    <a:pt x="25442" y="6271"/>
                  </a:lnTo>
                  <a:lnTo>
                    <a:pt x="25505" y="6229"/>
                  </a:lnTo>
                  <a:lnTo>
                    <a:pt x="25548" y="6187"/>
                  </a:lnTo>
                  <a:lnTo>
                    <a:pt x="25569" y="6124"/>
                  </a:lnTo>
                  <a:lnTo>
                    <a:pt x="25569" y="6061"/>
                  </a:lnTo>
                  <a:lnTo>
                    <a:pt x="25548" y="5998"/>
                  </a:lnTo>
                  <a:lnTo>
                    <a:pt x="25737" y="5724"/>
                  </a:lnTo>
                  <a:lnTo>
                    <a:pt x="25884" y="5430"/>
                  </a:lnTo>
                  <a:lnTo>
                    <a:pt x="26032" y="5135"/>
                  </a:lnTo>
                  <a:lnTo>
                    <a:pt x="26137" y="4840"/>
                  </a:lnTo>
                  <a:lnTo>
                    <a:pt x="26200" y="4546"/>
                  </a:lnTo>
                  <a:lnTo>
                    <a:pt x="26263" y="4251"/>
                  </a:lnTo>
                  <a:lnTo>
                    <a:pt x="26305" y="3935"/>
                  </a:lnTo>
                  <a:lnTo>
                    <a:pt x="26326" y="3641"/>
                  </a:lnTo>
                  <a:lnTo>
                    <a:pt x="26347" y="3325"/>
                  </a:lnTo>
                  <a:lnTo>
                    <a:pt x="26326" y="3010"/>
                  </a:lnTo>
                  <a:lnTo>
                    <a:pt x="26263" y="2378"/>
                  </a:lnTo>
                  <a:lnTo>
                    <a:pt x="26179" y="1768"/>
                  </a:lnTo>
                  <a:lnTo>
                    <a:pt x="26053" y="1137"/>
                  </a:lnTo>
                  <a:lnTo>
                    <a:pt x="26263" y="1284"/>
                  </a:lnTo>
                  <a:lnTo>
                    <a:pt x="26473" y="1473"/>
                  </a:lnTo>
                  <a:lnTo>
                    <a:pt x="26873" y="1831"/>
                  </a:lnTo>
                  <a:lnTo>
                    <a:pt x="27252" y="2231"/>
                  </a:lnTo>
                  <a:lnTo>
                    <a:pt x="27589" y="2673"/>
                  </a:lnTo>
                  <a:lnTo>
                    <a:pt x="27904" y="3115"/>
                  </a:lnTo>
                  <a:lnTo>
                    <a:pt x="28199" y="3578"/>
                  </a:lnTo>
                  <a:lnTo>
                    <a:pt x="28494" y="4062"/>
                  </a:lnTo>
                  <a:lnTo>
                    <a:pt x="28767" y="4567"/>
                  </a:lnTo>
                  <a:lnTo>
                    <a:pt x="28893" y="4819"/>
                  </a:lnTo>
                  <a:lnTo>
                    <a:pt x="29020" y="5072"/>
                  </a:lnTo>
                  <a:lnTo>
                    <a:pt x="29209" y="5577"/>
                  </a:lnTo>
                  <a:lnTo>
                    <a:pt x="29377" y="6103"/>
                  </a:lnTo>
                  <a:lnTo>
                    <a:pt x="29525" y="6608"/>
                  </a:lnTo>
                  <a:lnTo>
                    <a:pt x="29777" y="7660"/>
                  </a:lnTo>
                  <a:lnTo>
                    <a:pt x="29903" y="8186"/>
                  </a:lnTo>
                  <a:lnTo>
                    <a:pt x="30030" y="8733"/>
                  </a:lnTo>
                  <a:lnTo>
                    <a:pt x="28052" y="6839"/>
                  </a:lnTo>
                  <a:lnTo>
                    <a:pt x="27968" y="6839"/>
                  </a:lnTo>
                  <a:lnTo>
                    <a:pt x="27946" y="6882"/>
                  </a:lnTo>
                  <a:lnTo>
                    <a:pt x="27968" y="6924"/>
                  </a:lnTo>
                  <a:lnTo>
                    <a:pt x="30198" y="9238"/>
                  </a:lnTo>
                  <a:lnTo>
                    <a:pt x="30219" y="9344"/>
                  </a:lnTo>
                  <a:lnTo>
                    <a:pt x="30261" y="9428"/>
                  </a:lnTo>
                  <a:lnTo>
                    <a:pt x="30324" y="9491"/>
                  </a:lnTo>
                  <a:lnTo>
                    <a:pt x="30409" y="9533"/>
                  </a:lnTo>
                  <a:lnTo>
                    <a:pt x="30472" y="9554"/>
                  </a:lnTo>
                  <a:lnTo>
                    <a:pt x="31419" y="10543"/>
                  </a:lnTo>
                  <a:lnTo>
                    <a:pt x="32345" y="11553"/>
                  </a:lnTo>
                  <a:lnTo>
                    <a:pt x="32366" y="11658"/>
                  </a:lnTo>
                  <a:lnTo>
                    <a:pt x="32387" y="11700"/>
                  </a:lnTo>
                  <a:lnTo>
                    <a:pt x="32429" y="11722"/>
                  </a:lnTo>
                  <a:lnTo>
                    <a:pt x="32492" y="11722"/>
                  </a:lnTo>
                  <a:lnTo>
                    <a:pt x="33439" y="12795"/>
                  </a:lnTo>
                  <a:lnTo>
                    <a:pt x="34344" y="13889"/>
                  </a:lnTo>
                  <a:lnTo>
                    <a:pt x="35249" y="15004"/>
                  </a:lnTo>
                  <a:lnTo>
                    <a:pt x="36090" y="16120"/>
                  </a:lnTo>
                  <a:lnTo>
                    <a:pt x="36511" y="16709"/>
                  </a:lnTo>
                  <a:lnTo>
                    <a:pt x="36911" y="17277"/>
                  </a:lnTo>
                  <a:lnTo>
                    <a:pt x="37290" y="17866"/>
                  </a:lnTo>
                  <a:lnTo>
                    <a:pt x="37668" y="18455"/>
                  </a:lnTo>
                  <a:lnTo>
                    <a:pt x="38026" y="19066"/>
                  </a:lnTo>
                  <a:lnTo>
                    <a:pt x="38384" y="19676"/>
                  </a:lnTo>
                  <a:lnTo>
                    <a:pt x="38721" y="20286"/>
                  </a:lnTo>
                  <a:lnTo>
                    <a:pt x="39036" y="20896"/>
                  </a:lnTo>
                  <a:lnTo>
                    <a:pt x="39331" y="21528"/>
                  </a:lnTo>
                  <a:lnTo>
                    <a:pt x="39604" y="22159"/>
                  </a:lnTo>
                  <a:lnTo>
                    <a:pt x="39857" y="22790"/>
                  </a:lnTo>
                  <a:lnTo>
                    <a:pt x="40110" y="23443"/>
                  </a:lnTo>
                  <a:lnTo>
                    <a:pt x="40320" y="24095"/>
                  </a:lnTo>
                  <a:lnTo>
                    <a:pt x="40509" y="24747"/>
                  </a:lnTo>
                  <a:lnTo>
                    <a:pt x="40699" y="25400"/>
                  </a:lnTo>
                  <a:lnTo>
                    <a:pt x="40846" y="26073"/>
                  </a:lnTo>
                  <a:lnTo>
                    <a:pt x="40972" y="26768"/>
                  </a:lnTo>
                  <a:lnTo>
                    <a:pt x="41078" y="27441"/>
                  </a:lnTo>
                  <a:lnTo>
                    <a:pt x="41141" y="28135"/>
                  </a:lnTo>
                  <a:lnTo>
                    <a:pt x="41204" y="28851"/>
                  </a:lnTo>
                  <a:lnTo>
                    <a:pt x="41225" y="29545"/>
                  </a:lnTo>
                  <a:lnTo>
                    <a:pt x="41204" y="30261"/>
                  </a:lnTo>
                  <a:lnTo>
                    <a:pt x="41183" y="30997"/>
                  </a:lnTo>
                  <a:lnTo>
                    <a:pt x="41099" y="31734"/>
                  </a:lnTo>
                  <a:lnTo>
                    <a:pt x="41035" y="32197"/>
                  </a:lnTo>
                  <a:lnTo>
                    <a:pt x="40972" y="32660"/>
                  </a:lnTo>
                  <a:lnTo>
                    <a:pt x="40867" y="33123"/>
                  </a:lnTo>
                  <a:lnTo>
                    <a:pt x="40741" y="33565"/>
                  </a:lnTo>
                  <a:lnTo>
                    <a:pt x="40615" y="34006"/>
                  </a:lnTo>
                  <a:lnTo>
                    <a:pt x="40467" y="34427"/>
                  </a:lnTo>
                  <a:lnTo>
                    <a:pt x="40299" y="34848"/>
                  </a:lnTo>
                  <a:lnTo>
                    <a:pt x="40131" y="35248"/>
                  </a:lnTo>
                  <a:lnTo>
                    <a:pt x="39920" y="35648"/>
                  </a:lnTo>
                  <a:lnTo>
                    <a:pt x="39731" y="36048"/>
                  </a:lnTo>
                  <a:lnTo>
                    <a:pt x="39499" y="36426"/>
                  </a:lnTo>
                  <a:lnTo>
                    <a:pt x="39268" y="36784"/>
                  </a:lnTo>
                  <a:lnTo>
                    <a:pt x="39015" y="37142"/>
                  </a:lnTo>
                  <a:lnTo>
                    <a:pt x="38742" y="37500"/>
                  </a:lnTo>
                  <a:lnTo>
                    <a:pt x="38468" y="37836"/>
                  </a:lnTo>
                  <a:lnTo>
                    <a:pt x="38174" y="38173"/>
                  </a:lnTo>
                  <a:lnTo>
                    <a:pt x="37879" y="38510"/>
                  </a:lnTo>
                  <a:lnTo>
                    <a:pt x="37563" y="38825"/>
                  </a:lnTo>
                  <a:lnTo>
                    <a:pt x="37248" y="39120"/>
                  </a:lnTo>
                  <a:lnTo>
                    <a:pt x="36911" y="39436"/>
                  </a:lnTo>
                  <a:lnTo>
                    <a:pt x="36553" y="39709"/>
                  </a:lnTo>
                  <a:lnTo>
                    <a:pt x="36216" y="40004"/>
                  </a:lnTo>
                  <a:lnTo>
                    <a:pt x="35459" y="40530"/>
                  </a:lnTo>
                  <a:lnTo>
                    <a:pt x="34701" y="41035"/>
                  </a:lnTo>
                  <a:lnTo>
                    <a:pt x="33902" y="41498"/>
                  </a:lnTo>
                  <a:lnTo>
                    <a:pt x="33060" y="41940"/>
                  </a:lnTo>
                  <a:lnTo>
                    <a:pt x="32197" y="42340"/>
                  </a:lnTo>
                  <a:lnTo>
                    <a:pt x="31334" y="42718"/>
                  </a:lnTo>
                  <a:lnTo>
                    <a:pt x="30430" y="43055"/>
                  </a:lnTo>
                  <a:lnTo>
                    <a:pt x="29504" y="43350"/>
                  </a:lnTo>
                  <a:lnTo>
                    <a:pt x="28578" y="43623"/>
                  </a:lnTo>
                  <a:lnTo>
                    <a:pt x="27652" y="43876"/>
                  </a:lnTo>
                  <a:lnTo>
                    <a:pt x="26705" y="44086"/>
                  </a:lnTo>
                  <a:lnTo>
                    <a:pt x="25758" y="44276"/>
                  </a:lnTo>
                  <a:lnTo>
                    <a:pt x="24811" y="44444"/>
                  </a:lnTo>
                  <a:lnTo>
                    <a:pt x="23885" y="44570"/>
                  </a:lnTo>
                  <a:lnTo>
                    <a:pt x="22938" y="44675"/>
                  </a:lnTo>
                  <a:lnTo>
                    <a:pt x="22012" y="44760"/>
                  </a:lnTo>
                  <a:lnTo>
                    <a:pt x="21107" y="44802"/>
                  </a:lnTo>
                  <a:lnTo>
                    <a:pt x="20224" y="44823"/>
                  </a:lnTo>
                  <a:lnTo>
                    <a:pt x="19340" y="44823"/>
                  </a:lnTo>
                  <a:lnTo>
                    <a:pt x="18477" y="44802"/>
                  </a:lnTo>
                  <a:lnTo>
                    <a:pt x="17656" y="44739"/>
                  </a:lnTo>
                  <a:lnTo>
                    <a:pt x="16772" y="44654"/>
                  </a:lnTo>
                  <a:lnTo>
                    <a:pt x="15889" y="44528"/>
                  </a:lnTo>
                  <a:lnTo>
                    <a:pt x="15026" y="44360"/>
                  </a:lnTo>
                  <a:lnTo>
                    <a:pt x="14142" y="44170"/>
                  </a:lnTo>
                  <a:lnTo>
                    <a:pt x="13258" y="43960"/>
                  </a:lnTo>
                  <a:lnTo>
                    <a:pt x="12395" y="43686"/>
                  </a:lnTo>
                  <a:lnTo>
                    <a:pt x="11554" y="43392"/>
                  </a:lnTo>
                  <a:lnTo>
                    <a:pt x="10712" y="43076"/>
                  </a:lnTo>
                  <a:lnTo>
                    <a:pt x="9891" y="42718"/>
                  </a:lnTo>
                  <a:lnTo>
                    <a:pt x="9071" y="42319"/>
                  </a:lnTo>
                  <a:lnTo>
                    <a:pt x="8292" y="41898"/>
                  </a:lnTo>
                  <a:lnTo>
                    <a:pt x="7555" y="41456"/>
                  </a:lnTo>
                  <a:lnTo>
                    <a:pt x="6819" y="40972"/>
                  </a:lnTo>
                  <a:lnTo>
                    <a:pt x="6125" y="40446"/>
                  </a:lnTo>
                  <a:lnTo>
                    <a:pt x="5472" y="39920"/>
                  </a:lnTo>
                  <a:lnTo>
                    <a:pt x="4841" y="39351"/>
                  </a:lnTo>
                  <a:lnTo>
                    <a:pt x="4273" y="38741"/>
                  </a:lnTo>
                  <a:lnTo>
                    <a:pt x="3978" y="38426"/>
                  </a:lnTo>
                  <a:lnTo>
                    <a:pt x="3726" y="38110"/>
                  </a:lnTo>
                  <a:lnTo>
                    <a:pt x="3473" y="37794"/>
                  </a:lnTo>
                  <a:lnTo>
                    <a:pt x="3221" y="37458"/>
                  </a:lnTo>
                  <a:lnTo>
                    <a:pt x="2989" y="37121"/>
                  </a:lnTo>
                  <a:lnTo>
                    <a:pt x="2779" y="36763"/>
                  </a:lnTo>
                  <a:lnTo>
                    <a:pt x="2568" y="36426"/>
                  </a:lnTo>
                  <a:lnTo>
                    <a:pt x="2379" y="36069"/>
                  </a:lnTo>
                  <a:lnTo>
                    <a:pt x="2210" y="35690"/>
                  </a:lnTo>
                  <a:lnTo>
                    <a:pt x="2042" y="35311"/>
                  </a:lnTo>
                  <a:lnTo>
                    <a:pt x="1895" y="34932"/>
                  </a:lnTo>
                  <a:lnTo>
                    <a:pt x="1769" y="34554"/>
                  </a:lnTo>
                  <a:lnTo>
                    <a:pt x="1642" y="34154"/>
                  </a:lnTo>
                  <a:lnTo>
                    <a:pt x="1537" y="33754"/>
                  </a:lnTo>
                  <a:lnTo>
                    <a:pt x="1453" y="33354"/>
                  </a:lnTo>
                  <a:lnTo>
                    <a:pt x="1369" y="32954"/>
                  </a:lnTo>
                  <a:lnTo>
                    <a:pt x="1327" y="32533"/>
                  </a:lnTo>
                  <a:lnTo>
                    <a:pt x="1285" y="32113"/>
                  </a:lnTo>
                  <a:lnTo>
                    <a:pt x="1264" y="31671"/>
                  </a:lnTo>
                  <a:lnTo>
                    <a:pt x="1264" y="31229"/>
                  </a:lnTo>
                  <a:lnTo>
                    <a:pt x="1264" y="30787"/>
                  </a:lnTo>
                  <a:lnTo>
                    <a:pt x="1306" y="30345"/>
                  </a:lnTo>
                  <a:lnTo>
                    <a:pt x="1348" y="29903"/>
                  </a:lnTo>
                  <a:lnTo>
                    <a:pt x="1411" y="29440"/>
                  </a:lnTo>
                  <a:lnTo>
                    <a:pt x="1495" y="28977"/>
                  </a:lnTo>
                  <a:lnTo>
                    <a:pt x="1621" y="28493"/>
                  </a:lnTo>
                  <a:lnTo>
                    <a:pt x="1748" y="28009"/>
                  </a:lnTo>
                  <a:lnTo>
                    <a:pt x="1895" y="27525"/>
                  </a:lnTo>
                  <a:lnTo>
                    <a:pt x="2063" y="27041"/>
                  </a:lnTo>
                  <a:lnTo>
                    <a:pt x="2253" y="26557"/>
                  </a:lnTo>
                  <a:lnTo>
                    <a:pt x="2631" y="25652"/>
                  </a:lnTo>
                  <a:lnTo>
                    <a:pt x="3052" y="24789"/>
                  </a:lnTo>
                  <a:lnTo>
                    <a:pt x="3515" y="23948"/>
                  </a:lnTo>
                  <a:lnTo>
                    <a:pt x="3999" y="23148"/>
                  </a:lnTo>
                  <a:lnTo>
                    <a:pt x="4525" y="22369"/>
                  </a:lnTo>
                  <a:lnTo>
                    <a:pt x="5093" y="21612"/>
                  </a:lnTo>
                  <a:lnTo>
                    <a:pt x="5683" y="20875"/>
                  </a:lnTo>
                  <a:lnTo>
                    <a:pt x="6293" y="20181"/>
                  </a:lnTo>
                  <a:lnTo>
                    <a:pt x="6419" y="20412"/>
                  </a:lnTo>
                  <a:lnTo>
                    <a:pt x="6587" y="20644"/>
                  </a:lnTo>
                  <a:lnTo>
                    <a:pt x="6777" y="20875"/>
                  </a:lnTo>
                  <a:lnTo>
                    <a:pt x="6966" y="21065"/>
                  </a:lnTo>
                  <a:lnTo>
                    <a:pt x="7198" y="21254"/>
                  </a:lnTo>
                  <a:lnTo>
                    <a:pt x="7429" y="21423"/>
                  </a:lnTo>
                  <a:lnTo>
                    <a:pt x="7703" y="21570"/>
                  </a:lnTo>
                  <a:lnTo>
                    <a:pt x="7955" y="21717"/>
                  </a:lnTo>
                  <a:lnTo>
                    <a:pt x="8229" y="21843"/>
                  </a:lnTo>
                  <a:lnTo>
                    <a:pt x="8523" y="21949"/>
                  </a:lnTo>
                  <a:lnTo>
                    <a:pt x="8797" y="22054"/>
                  </a:lnTo>
                  <a:lnTo>
                    <a:pt x="9092" y="22138"/>
                  </a:lnTo>
                  <a:lnTo>
                    <a:pt x="9660" y="22264"/>
                  </a:lnTo>
                  <a:lnTo>
                    <a:pt x="10207" y="22348"/>
                  </a:lnTo>
                  <a:lnTo>
                    <a:pt x="10712" y="22391"/>
                  </a:lnTo>
                  <a:lnTo>
                    <a:pt x="11217" y="22391"/>
                  </a:lnTo>
                  <a:lnTo>
                    <a:pt x="11722" y="22348"/>
                  </a:lnTo>
                  <a:lnTo>
                    <a:pt x="12206" y="22264"/>
                  </a:lnTo>
                  <a:lnTo>
                    <a:pt x="12690" y="22138"/>
                  </a:lnTo>
                  <a:lnTo>
                    <a:pt x="13174" y="21970"/>
                  </a:lnTo>
                  <a:lnTo>
                    <a:pt x="13637" y="21780"/>
                  </a:lnTo>
                  <a:lnTo>
                    <a:pt x="14079" y="21549"/>
                  </a:lnTo>
                  <a:lnTo>
                    <a:pt x="14521" y="21296"/>
                  </a:lnTo>
                  <a:lnTo>
                    <a:pt x="14942" y="21023"/>
                  </a:lnTo>
                  <a:lnTo>
                    <a:pt x="15363" y="20728"/>
                  </a:lnTo>
                  <a:lnTo>
                    <a:pt x="15762" y="20391"/>
                  </a:lnTo>
                  <a:lnTo>
                    <a:pt x="16141" y="20055"/>
                  </a:lnTo>
                  <a:lnTo>
                    <a:pt x="16499" y="19697"/>
                  </a:lnTo>
                  <a:lnTo>
                    <a:pt x="16836" y="19339"/>
                  </a:lnTo>
                  <a:lnTo>
                    <a:pt x="17172" y="18960"/>
                  </a:lnTo>
                  <a:lnTo>
                    <a:pt x="17677" y="18308"/>
                  </a:lnTo>
                  <a:lnTo>
                    <a:pt x="17930" y="17950"/>
                  </a:lnTo>
                  <a:lnTo>
                    <a:pt x="18182" y="17593"/>
                  </a:lnTo>
                  <a:lnTo>
                    <a:pt x="18414" y="17214"/>
                  </a:lnTo>
                  <a:lnTo>
                    <a:pt x="18624" y="16835"/>
                  </a:lnTo>
                  <a:lnTo>
                    <a:pt x="18814" y="16456"/>
                  </a:lnTo>
                  <a:lnTo>
                    <a:pt x="19003" y="16056"/>
                  </a:lnTo>
                  <a:lnTo>
                    <a:pt x="19150" y="15657"/>
                  </a:lnTo>
                  <a:lnTo>
                    <a:pt x="19298" y="15236"/>
                  </a:lnTo>
                  <a:lnTo>
                    <a:pt x="19382" y="14815"/>
                  </a:lnTo>
                  <a:lnTo>
                    <a:pt x="19466" y="14415"/>
                  </a:lnTo>
                  <a:lnTo>
                    <a:pt x="19487" y="13994"/>
                  </a:lnTo>
                  <a:lnTo>
                    <a:pt x="19487" y="13552"/>
                  </a:lnTo>
                  <a:lnTo>
                    <a:pt x="19445" y="13131"/>
                  </a:lnTo>
                  <a:lnTo>
                    <a:pt x="19361" y="12711"/>
                  </a:lnTo>
                  <a:lnTo>
                    <a:pt x="19319" y="12584"/>
                  </a:lnTo>
                  <a:lnTo>
                    <a:pt x="19256" y="12458"/>
                  </a:lnTo>
                  <a:lnTo>
                    <a:pt x="19129" y="12227"/>
                  </a:lnTo>
                  <a:lnTo>
                    <a:pt x="18940" y="12016"/>
                  </a:lnTo>
                  <a:lnTo>
                    <a:pt x="18729" y="11806"/>
                  </a:lnTo>
                  <a:lnTo>
                    <a:pt x="18477" y="11658"/>
                  </a:lnTo>
                  <a:lnTo>
                    <a:pt x="18224" y="11511"/>
                  </a:lnTo>
                  <a:lnTo>
                    <a:pt x="17951" y="11406"/>
                  </a:lnTo>
                  <a:lnTo>
                    <a:pt x="17656" y="11343"/>
                  </a:lnTo>
                  <a:lnTo>
                    <a:pt x="19340" y="10270"/>
                  </a:lnTo>
                  <a:lnTo>
                    <a:pt x="21002" y="9175"/>
                  </a:lnTo>
                  <a:lnTo>
                    <a:pt x="21065" y="9112"/>
                  </a:lnTo>
                  <a:lnTo>
                    <a:pt x="21086" y="9028"/>
                  </a:lnTo>
                  <a:lnTo>
                    <a:pt x="21086" y="8965"/>
                  </a:lnTo>
                  <a:lnTo>
                    <a:pt x="21065" y="8902"/>
                  </a:lnTo>
                  <a:lnTo>
                    <a:pt x="21023" y="8839"/>
                  </a:lnTo>
                  <a:lnTo>
                    <a:pt x="20960" y="8796"/>
                  </a:lnTo>
                  <a:lnTo>
                    <a:pt x="20876" y="8796"/>
                  </a:lnTo>
                  <a:lnTo>
                    <a:pt x="20792" y="8818"/>
                  </a:lnTo>
                  <a:lnTo>
                    <a:pt x="19508" y="9533"/>
                  </a:lnTo>
                  <a:lnTo>
                    <a:pt x="19508" y="9533"/>
                  </a:lnTo>
                  <a:lnTo>
                    <a:pt x="19550" y="9175"/>
                  </a:lnTo>
                  <a:lnTo>
                    <a:pt x="19592" y="8818"/>
                  </a:lnTo>
                  <a:lnTo>
                    <a:pt x="19592" y="8460"/>
                  </a:lnTo>
                  <a:lnTo>
                    <a:pt x="19571" y="8102"/>
                  </a:lnTo>
                  <a:lnTo>
                    <a:pt x="19529" y="7744"/>
                  </a:lnTo>
                  <a:lnTo>
                    <a:pt x="19487" y="7408"/>
                  </a:lnTo>
                  <a:lnTo>
                    <a:pt x="19403" y="7050"/>
                  </a:lnTo>
                  <a:lnTo>
                    <a:pt x="19319" y="6713"/>
                  </a:lnTo>
                  <a:lnTo>
                    <a:pt x="19108" y="6019"/>
                  </a:lnTo>
                  <a:lnTo>
                    <a:pt x="18877" y="5345"/>
                  </a:lnTo>
                  <a:lnTo>
                    <a:pt x="18372" y="3957"/>
                  </a:lnTo>
                  <a:lnTo>
                    <a:pt x="18645" y="4104"/>
                  </a:lnTo>
                  <a:lnTo>
                    <a:pt x="18919" y="4293"/>
                  </a:lnTo>
                  <a:lnTo>
                    <a:pt x="19171" y="4483"/>
                  </a:lnTo>
                  <a:lnTo>
                    <a:pt x="19382" y="4714"/>
                  </a:lnTo>
                  <a:lnTo>
                    <a:pt x="19592" y="4946"/>
                  </a:lnTo>
                  <a:lnTo>
                    <a:pt x="19803" y="5198"/>
                  </a:lnTo>
                  <a:lnTo>
                    <a:pt x="20181" y="5703"/>
                  </a:lnTo>
                  <a:lnTo>
                    <a:pt x="20581" y="6208"/>
                  </a:lnTo>
                  <a:lnTo>
                    <a:pt x="20771" y="6461"/>
                  </a:lnTo>
                  <a:lnTo>
                    <a:pt x="21002" y="6692"/>
                  </a:lnTo>
                  <a:lnTo>
                    <a:pt x="21213" y="6903"/>
                  </a:lnTo>
                  <a:lnTo>
                    <a:pt x="21465" y="7113"/>
                  </a:lnTo>
                  <a:lnTo>
                    <a:pt x="21739" y="7281"/>
                  </a:lnTo>
                  <a:lnTo>
                    <a:pt x="22054" y="7429"/>
                  </a:lnTo>
                  <a:lnTo>
                    <a:pt x="22139" y="7429"/>
                  </a:lnTo>
                  <a:lnTo>
                    <a:pt x="22160" y="7408"/>
                  </a:lnTo>
                  <a:lnTo>
                    <a:pt x="22202" y="7366"/>
                  </a:lnTo>
                  <a:lnTo>
                    <a:pt x="22244" y="7302"/>
                  </a:lnTo>
                  <a:lnTo>
                    <a:pt x="22223" y="7260"/>
                  </a:lnTo>
                  <a:lnTo>
                    <a:pt x="22223" y="7218"/>
                  </a:lnTo>
                  <a:lnTo>
                    <a:pt x="22117" y="7071"/>
                  </a:lnTo>
                  <a:lnTo>
                    <a:pt x="22223" y="6713"/>
                  </a:lnTo>
                  <a:lnTo>
                    <a:pt x="22307" y="6334"/>
                  </a:lnTo>
                  <a:lnTo>
                    <a:pt x="22370" y="5956"/>
                  </a:lnTo>
                  <a:lnTo>
                    <a:pt x="22412" y="5577"/>
                  </a:lnTo>
                  <a:lnTo>
                    <a:pt x="22412" y="5219"/>
                  </a:lnTo>
                  <a:lnTo>
                    <a:pt x="22391" y="4840"/>
                  </a:lnTo>
                  <a:lnTo>
                    <a:pt x="22328" y="4462"/>
                  </a:lnTo>
                  <a:lnTo>
                    <a:pt x="22223" y="4083"/>
                  </a:lnTo>
                  <a:lnTo>
                    <a:pt x="22075" y="3683"/>
                  </a:lnTo>
                  <a:lnTo>
                    <a:pt x="21886" y="3283"/>
                  </a:lnTo>
                  <a:lnTo>
                    <a:pt x="21697" y="2904"/>
                  </a:lnTo>
                  <a:lnTo>
                    <a:pt x="21465" y="2526"/>
                  </a:lnTo>
                  <a:lnTo>
                    <a:pt x="21255" y="2147"/>
                  </a:lnTo>
                  <a:lnTo>
                    <a:pt x="21065" y="1747"/>
                  </a:lnTo>
                  <a:lnTo>
                    <a:pt x="20876" y="1347"/>
                  </a:lnTo>
                  <a:lnTo>
                    <a:pt x="20750" y="947"/>
                  </a:lnTo>
                  <a:close/>
                  <a:moveTo>
                    <a:pt x="20203" y="0"/>
                  </a:moveTo>
                  <a:lnTo>
                    <a:pt x="20118" y="21"/>
                  </a:lnTo>
                  <a:lnTo>
                    <a:pt x="20034" y="63"/>
                  </a:lnTo>
                  <a:lnTo>
                    <a:pt x="19992" y="127"/>
                  </a:lnTo>
                  <a:lnTo>
                    <a:pt x="19929" y="190"/>
                  </a:lnTo>
                  <a:lnTo>
                    <a:pt x="19908" y="274"/>
                  </a:lnTo>
                  <a:lnTo>
                    <a:pt x="19908" y="358"/>
                  </a:lnTo>
                  <a:lnTo>
                    <a:pt x="19971" y="695"/>
                  </a:lnTo>
                  <a:lnTo>
                    <a:pt x="20055" y="1010"/>
                  </a:lnTo>
                  <a:lnTo>
                    <a:pt x="20160" y="1326"/>
                  </a:lnTo>
                  <a:lnTo>
                    <a:pt x="20287" y="1621"/>
                  </a:lnTo>
                  <a:lnTo>
                    <a:pt x="20434" y="1915"/>
                  </a:lnTo>
                  <a:lnTo>
                    <a:pt x="20581" y="2210"/>
                  </a:lnTo>
                  <a:lnTo>
                    <a:pt x="20939" y="2799"/>
                  </a:lnTo>
                  <a:lnTo>
                    <a:pt x="21213" y="3283"/>
                  </a:lnTo>
                  <a:lnTo>
                    <a:pt x="21444" y="3767"/>
                  </a:lnTo>
                  <a:lnTo>
                    <a:pt x="21633" y="4251"/>
                  </a:lnTo>
                  <a:lnTo>
                    <a:pt x="21760" y="4735"/>
                  </a:lnTo>
                  <a:lnTo>
                    <a:pt x="21865" y="5219"/>
                  </a:lnTo>
                  <a:lnTo>
                    <a:pt x="21928" y="5724"/>
                  </a:lnTo>
                  <a:lnTo>
                    <a:pt x="21949" y="6250"/>
                  </a:lnTo>
                  <a:lnTo>
                    <a:pt x="21907" y="6776"/>
                  </a:lnTo>
                  <a:lnTo>
                    <a:pt x="21507" y="6208"/>
                  </a:lnTo>
                  <a:lnTo>
                    <a:pt x="21107" y="5619"/>
                  </a:lnTo>
                  <a:lnTo>
                    <a:pt x="20665" y="5030"/>
                  </a:lnTo>
                  <a:lnTo>
                    <a:pt x="20434" y="4756"/>
                  </a:lnTo>
                  <a:lnTo>
                    <a:pt x="20203" y="4504"/>
                  </a:lnTo>
                  <a:lnTo>
                    <a:pt x="19950" y="4230"/>
                  </a:lnTo>
                  <a:lnTo>
                    <a:pt x="19697" y="3999"/>
                  </a:lnTo>
                  <a:lnTo>
                    <a:pt x="19424" y="3767"/>
                  </a:lnTo>
                  <a:lnTo>
                    <a:pt x="19129" y="3578"/>
                  </a:lnTo>
                  <a:lnTo>
                    <a:pt x="18835" y="3388"/>
                  </a:lnTo>
                  <a:lnTo>
                    <a:pt x="18540" y="3220"/>
                  </a:lnTo>
                  <a:lnTo>
                    <a:pt x="18203" y="3094"/>
                  </a:lnTo>
                  <a:lnTo>
                    <a:pt x="17867" y="2967"/>
                  </a:lnTo>
                  <a:lnTo>
                    <a:pt x="17761" y="2967"/>
                  </a:lnTo>
                  <a:lnTo>
                    <a:pt x="17656" y="2989"/>
                  </a:lnTo>
                  <a:lnTo>
                    <a:pt x="17572" y="3031"/>
                  </a:lnTo>
                  <a:lnTo>
                    <a:pt x="17488" y="3073"/>
                  </a:lnTo>
                  <a:lnTo>
                    <a:pt x="17425" y="3157"/>
                  </a:lnTo>
                  <a:lnTo>
                    <a:pt x="17383" y="3241"/>
                  </a:lnTo>
                  <a:lnTo>
                    <a:pt x="17362" y="3346"/>
                  </a:lnTo>
                  <a:lnTo>
                    <a:pt x="17383" y="3451"/>
                  </a:lnTo>
                  <a:lnTo>
                    <a:pt x="17656" y="4251"/>
                  </a:lnTo>
                  <a:lnTo>
                    <a:pt x="17930" y="5009"/>
                  </a:lnTo>
                  <a:lnTo>
                    <a:pt x="18245" y="5787"/>
                  </a:lnTo>
                  <a:lnTo>
                    <a:pt x="18519" y="6566"/>
                  </a:lnTo>
                  <a:lnTo>
                    <a:pt x="18772" y="7344"/>
                  </a:lnTo>
                  <a:lnTo>
                    <a:pt x="18856" y="7744"/>
                  </a:lnTo>
                  <a:lnTo>
                    <a:pt x="18961" y="8144"/>
                  </a:lnTo>
                  <a:lnTo>
                    <a:pt x="19024" y="8544"/>
                  </a:lnTo>
                  <a:lnTo>
                    <a:pt x="19066" y="8944"/>
                  </a:lnTo>
                  <a:lnTo>
                    <a:pt x="19087" y="9365"/>
                  </a:lnTo>
                  <a:lnTo>
                    <a:pt x="19087" y="9786"/>
                  </a:lnTo>
                  <a:lnTo>
                    <a:pt x="17909" y="10459"/>
                  </a:lnTo>
                  <a:lnTo>
                    <a:pt x="16772" y="11132"/>
                  </a:lnTo>
                  <a:lnTo>
                    <a:pt x="16962" y="10796"/>
                  </a:lnTo>
                  <a:lnTo>
                    <a:pt x="17109" y="10438"/>
                  </a:lnTo>
                  <a:lnTo>
                    <a:pt x="17235" y="10101"/>
                  </a:lnTo>
                  <a:lnTo>
                    <a:pt x="17320" y="9743"/>
                  </a:lnTo>
                  <a:lnTo>
                    <a:pt x="17383" y="9386"/>
                  </a:lnTo>
                  <a:lnTo>
                    <a:pt x="17425" y="9028"/>
                  </a:lnTo>
                  <a:lnTo>
                    <a:pt x="17404" y="8691"/>
                  </a:lnTo>
                  <a:lnTo>
                    <a:pt x="17362" y="8334"/>
                  </a:lnTo>
                  <a:lnTo>
                    <a:pt x="17299" y="7976"/>
                  </a:lnTo>
                  <a:lnTo>
                    <a:pt x="17172" y="7639"/>
                  </a:lnTo>
                  <a:lnTo>
                    <a:pt x="17025" y="7302"/>
                  </a:lnTo>
                  <a:lnTo>
                    <a:pt x="16857" y="6966"/>
                  </a:lnTo>
                  <a:lnTo>
                    <a:pt x="16625" y="6650"/>
                  </a:lnTo>
                  <a:lnTo>
                    <a:pt x="16373" y="6313"/>
                  </a:lnTo>
                  <a:lnTo>
                    <a:pt x="16078" y="5998"/>
                  </a:lnTo>
                  <a:lnTo>
                    <a:pt x="15741" y="5703"/>
                  </a:lnTo>
                  <a:lnTo>
                    <a:pt x="15552" y="5535"/>
                  </a:lnTo>
                  <a:lnTo>
                    <a:pt x="15342" y="5408"/>
                  </a:lnTo>
                  <a:lnTo>
                    <a:pt x="15131" y="5282"/>
                  </a:lnTo>
                  <a:lnTo>
                    <a:pt x="14942" y="5177"/>
                  </a:lnTo>
                  <a:lnTo>
                    <a:pt x="14731" y="5072"/>
                  </a:lnTo>
                  <a:lnTo>
                    <a:pt x="14500" y="4988"/>
                  </a:lnTo>
                  <a:lnTo>
                    <a:pt x="14289" y="4924"/>
                  </a:lnTo>
                  <a:lnTo>
                    <a:pt x="14058" y="4882"/>
                  </a:lnTo>
                  <a:lnTo>
                    <a:pt x="13847" y="4840"/>
                  </a:lnTo>
                  <a:lnTo>
                    <a:pt x="13616" y="4819"/>
                  </a:lnTo>
                  <a:lnTo>
                    <a:pt x="13153" y="4798"/>
                  </a:lnTo>
                  <a:lnTo>
                    <a:pt x="12711" y="4819"/>
                  </a:lnTo>
                  <a:lnTo>
                    <a:pt x="12248" y="4903"/>
                  </a:lnTo>
                  <a:lnTo>
                    <a:pt x="11785" y="5009"/>
                  </a:lnTo>
                  <a:lnTo>
                    <a:pt x="11343" y="5135"/>
                  </a:lnTo>
                  <a:lnTo>
                    <a:pt x="10901" y="5303"/>
                  </a:lnTo>
                  <a:lnTo>
                    <a:pt x="10459" y="5514"/>
                  </a:lnTo>
                  <a:lnTo>
                    <a:pt x="10039" y="5724"/>
                  </a:lnTo>
                  <a:lnTo>
                    <a:pt x="9639" y="5977"/>
                  </a:lnTo>
                  <a:lnTo>
                    <a:pt x="9260" y="6229"/>
                  </a:lnTo>
                  <a:lnTo>
                    <a:pt x="8902" y="6482"/>
                  </a:lnTo>
                  <a:lnTo>
                    <a:pt x="8545" y="6776"/>
                  </a:lnTo>
                  <a:lnTo>
                    <a:pt x="8187" y="7071"/>
                  </a:lnTo>
                  <a:lnTo>
                    <a:pt x="7850" y="7408"/>
                  </a:lnTo>
                  <a:lnTo>
                    <a:pt x="7513" y="7723"/>
                  </a:lnTo>
                  <a:lnTo>
                    <a:pt x="7198" y="8081"/>
                  </a:lnTo>
                  <a:lnTo>
                    <a:pt x="6903" y="8439"/>
                  </a:lnTo>
                  <a:lnTo>
                    <a:pt x="6609" y="8796"/>
                  </a:lnTo>
                  <a:lnTo>
                    <a:pt x="6356" y="9196"/>
                  </a:lnTo>
                  <a:lnTo>
                    <a:pt x="6103" y="9596"/>
                  </a:lnTo>
                  <a:lnTo>
                    <a:pt x="5872" y="9996"/>
                  </a:lnTo>
                  <a:lnTo>
                    <a:pt x="5662" y="10417"/>
                  </a:lnTo>
                  <a:lnTo>
                    <a:pt x="5472" y="10838"/>
                  </a:lnTo>
                  <a:lnTo>
                    <a:pt x="5325" y="11280"/>
                  </a:lnTo>
                  <a:lnTo>
                    <a:pt x="5178" y="11722"/>
                  </a:lnTo>
                  <a:lnTo>
                    <a:pt x="5093" y="12184"/>
                  </a:lnTo>
                  <a:lnTo>
                    <a:pt x="5009" y="12647"/>
                  </a:lnTo>
                  <a:lnTo>
                    <a:pt x="4967" y="13026"/>
                  </a:lnTo>
                  <a:lnTo>
                    <a:pt x="4967" y="13426"/>
                  </a:lnTo>
                  <a:lnTo>
                    <a:pt x="4967" y="13826"/>
                  </a:lnTo>
                  <a:lnTo>
                    <a:pt x="5009" y="14226"/>
                  </a:lnTo>
                  <a:lnTo>
                    <a:pt x="5072" y="14647"/>
                  </a:lnTo>
                  <a:lnTo>
                    <a:pt x="5135" y="15046"/>
                  </a:lnTo>
                  <a:lnTo>
                    <a:pt x="5262" y="15425"/>
                  </a:lnTo>
                  <a:lnTo>
                    <a:pt x="5388" y="15804"/>
                  </a:lnTo>
                  <a:lnTo>
                    <a:pt x="5556" y="16183"/>
                  </a:lnTo>
                  <a:lnTo>
                    <a:pt x="5767" y="16519"/>
                  </a:lnTo>
                  <a:lnTo>
                    <a:pt x="5977" y="16835"/>
                  </a:lnTo>
                  <a:lnTo>
                    <a:pt x="6251" y="17130"/>
                  </a:lnTo>
                  <a:lnTo>
                    <a:pt x="6524" y="17382"/>
                  </a:lnTo>
                  <a:lnTo>
                    <a:pt x="6693" y="17508"/>
                  </a:lnTo>
                  <a:lnTo>
                    <a:pt x="6861" y="17614"/>
                  </a:lnTo>
                  <a:lnTo>
                    <a:pt x="7029" y="17719"/>
                  </a:lnTo>
                  <a:lnTo>
                    <a:pt x="7219" y="17803"/>
                  </a:lnTo>
                  <a:lnTo>
                    <a:pt x="7408" y="17866"/>
                  </a:lnTo>
                  <a:lnTo>
                    <a:pt x="7619" y="17929"/>
                  </a:lnTo>
                  <a:lnTo>
                    <a:pt x="6987" y="18540"/>
                  </a:lnTo>
                  <a:lnTo>
                    <a:pt x="6377" y="19171"/>
                  </a:lnTo>
                  <a:lnTo>
                    <a:pt x="6272" y="19192"/>
                  </a:lnTo>
                  <a:lnTo>
                    <a:pt x="6188" y="19255"/>
                  </a:lnTo>
                  <a:lnTo>
                    <a:pt x="6125" y="19360"/>
                  </a:lnTo>
                  <a:lnTo>
                    <a:pt x="6082" y="19465"/>
                  </a:lnTo>
                  <a:lnTo>
                    <a:pt x="5262" y="20370"/>
                  </a:lnTo>
                  <a:lnTo>
                    <a:pt x="4483" y="21317"/>
                  </a:lnTo>
                  <a:lnTo>
                    <a:pt x="4104" y="21801"/>
                  </a:lnTo>
                  <a:lnTo>
                    <a:pt x="3726" y="22285"/>
                  </a:lnTo>
                  <a:lnTo>
                    <a:pt x="3368" y="22790"/>
                  </a:lnTo>
                  <a:lnTo>
                    <a:pt x="3031" y="23295"/>
                  </a:lnTo>
                  <a:lnTo>
                    <a:pt x="2694" y="23800"/>
                  </a:lnTo>
                  <a:lnTo>
                    <a:pt x="2379" y="24326"/>
                  </a:lnTo>
                  <a:lnTo>
                    <a:pt x="2063" y="24853"/>
                  </a:lnTo>
                  <a:lnTo>
                    <a:pt x="1790" y="25379"/>
                  </a:lnTo>
                  <a:lnTo>
                    <a:pt x="1516" y="25905"/>
                  </a:lnTo>
                  <a:lnTo>
                    <a:pt x="1264" y="26452"/>
                  </a:lnTo>
                  <a:lnTo>
                    <a:pt x="1032" y="26999"/>
                  </a:lnTo>
                  <a:lnTo>
                    <a:pt x="822" y="27546"/>
                  </a:lnTo>
                  <a:lnTo>
                    <a:pt x="632" y="28093"/>
                  </a:lnTo>
                  <a:lnTo>
                    <a:pt x="464" y="28661"/>
                  </a:lnTo>
                  <a:lnTo>
                    <a:pt x="317" y="29230"/>
                  </a:lnTo>
                  <a:lnTo>
                    <a:pt x="211" y="29798"/>
                  </a:lnTo>
                  <a:lnTo>
                    <a:pt x="106" y="30366"/>
                  </a:lnTo>
                  <a:lnTo>
                    <a:pt x="43" y="30934"/>
                  </a:lnTo>
                  <a:lnTo>
                    <a:pt x="1" y="31502"/>
                  </a:lnTo>
                  <a:lnTo>
                    <a:pt x="1" y="32070"/>
                  </a:lnTo>
                  <a:lnTo>
                    <a:pt x="22" y="32660"/>
                  </a:lnTo>
                  <a:lnTo>
                    <a:pt x="64" y="33228"/>
                  </a:lnTo>
                  <a:lnTo>
                    <a:pt x="148" y="33796"/>
                  </a:lnTo>
                  <a:lnTo>
                    <a:pt x="253" y="34385"/>
                  </a:lnTo>
                  <a:lnTo>
                    <a:pt x="401" y="34953"/>
                  </a:lnTo>
                  <a:lnTo>
                    <a:pt x="590" y="35543"/>
                  </a:lnTo>
                  <a:lnTo>
                    <a:pt x="801" y="36111"/>
                  </a:lnTo>
                  <a:lnTo>
                    <a:pt x="1053" y="36700"/>
                  </a:lnTo>
                  <a:lnTo>
                    <a:pt x="1242" y="37079"/>
                  </a:lnTo>
                  <a:lnTo>
                    <a:pt x="1432" y="37458"/>
                  </a:lnTo>
                  <a:lnTo>
                    <a:pt x="1642" y="37815"/>
                  </a:lnTo>
                  <a:lnTo>
                    <a:pt x="1874" y="38173"/>
                  </a:lnTo>
                  <a:lnTo>
                    <a:pt x="2337" y="38867"/>
                  </a:lnTo>
                  <a:lnTo>
                    <a:pt x="2821" y="39541"/>
                  </a:lnTo>
                  <a:lnTo>
                    <a:pt x="3368" y="40151"/>
                  </a:lnTo>
                  <a:lnTo>
                    <a:pt x="3936" y="40740"/>
                  </a:lnTo>
                  <a:lnTo>
                    <a:pt x="4525" y="41309"/>
                  </a:lnTo>
                  <a:lnTo>
                    <a:pt x="5157" y="41835"/>
                  </a:lnTo>
                  <a:lnTo>
                    <a:pt x="5809" y="42319"/>
                  </a:lnTo>
                  <a:lnTo>
                    <a:pt x="6482" y="42782"/>
                  </a:lnTo>
                  <a:lnTo>
                    <a:pt x="7177" y="43202"/>
                  </a:lnTo>
                  <a:lnTo>
                    <a:pt x="7892" y="43602"/>
                  </a:lnTo>
                  <a:lnTo>
                    <a:pt x="8650" y="43981"/>
                  </a:lnTo>
                  <a:lnTo>
                    <a:pt x="9407" y="44318"/>
                  </a:lnTo>
                  <a:lnTo>
                    <a:pt x="10186" y="44633"/>
                  </a:lnTo>
                  <a:lnTo>
                    <a:pt x="10964" y="44907"/>
                  </a:lnTo>
                  <a:lnTo>
                    <a:pt x="11764" y="45180"/>
                  </a:lnTo>
                  <a:lnTo>
                    <a:pt x="12585" y="45391"/>
                  </a:lnTo>
                  <a:lnTo>
                    <a:pt x="13406" y="45601"/>
                  </a:lnTo>
                  <a:lnTo>
                    <a:pt x="14226" y="45770"/>
                  </a:lnTo>
                  <a:lnTo>
                    <a:pt x="15068" y="45917"/>
                  </a:lnTo>
                  <a:lnTo>
                    <a:pt x="15910" y="46043"/>
                  </a:lnTo>
                  <a:lnTo>
                    <a:pt x="16751" y="46148"/>
                  </a:lnTo>
                  <a:lnTo>
                    <a:pt x="17593" y="46212"/>
                  </a:lnTo>
                  <a:lnTo>
                    <a:pt x="18435" y="46254"/>
                  </a:lnTo>
                  <a:lnTo>
                    <a:pt x="19277" y="46296"/>
                  </a:lnTo>
                  <a:lnTo>
                    <a:pt x="20118" y="46296"/>
                  </a:lnTo>
                  <a:lnTo>
                    <a:pt x="20939" y="46275"/>
                  </a:lnTo>
                  <a:lnTo>
                    <a:pt x="21760" y="46233"/>
                  </a:lnTo>
                  <a:lnTo>
                    <a:pt x="22559" y="46148"/>
                  </a:lnTo>
                  <a:lnTo>
                    <a:pt x="23359" y="46064"/>
                  </a:lnTo>
                  <a:lnTo>
                    <a:pt x="24138" y="45959"/>
                  </a:lnTo>
                  <a:lnTo>
                    <a:pt x="24937" y="45833"/>
                  </a:lnTo>
                  <a:lnTo>
                    <a:pt x="25737" y="45686"/>
                  </a:lnTo>
                  <a:lnTo>
                    <a:pt x="26537" y="45517"/>
                  </a:lnTo>
                  <a:lnTo>
                    <a:pt x="27357" y="45328"/>
                  </a:lnTo>
                  <a:lnTo>
                    <a:pt x="28178" y="45117"/>
                  </a:lnTo>
                  <a:lnTo>
                    <a:pt x="28978" y="44886"/>
                  </a:lnTo>
                  <a:lnTo>
                    <a:pt x="29798" y="44633"/>
                  </a:lnTo>
                  <a:lnTo>
                    <a:pt x="30598" y="44360"/>
                  </a:lnTo>
                  <a:lnTo>
                    <a:pt x="31398" y="44065"/>
                  </a:lnTo>
                  <a:lnTo>
                    <a:pt x="32197" y="43750"/>
                  </a:lnTo>
                  <a:lnTo>
                    <a:pt x="32976" y="43413"/>
                  </a:lnTo>
                  <a:lnTo>
                    <a:pt x="33733" y="43055"/>
                  </a:lnTo>
                  <a:lnTo>
                    <a:pt x="34470" y="42655"/>
                  </a:lnTo>
                  <a:lnTo>
                    <a:pt x="35206" y="42255"/>
                  </a:lnTo>
                  <a:lnTo>
                    <a:pt x="35901" y="41814"/>
                  </a:lnTo>
                  <a:lnTo>
                    <a:pt x="36595" y="41351"/>
                  </a:lnTo>
                  <a:lnTo>
                    <a:pt x="37248" y="40867"/>
                  </a:lnTo>
                  <a:lnTo>
                    <a:pt x="37879" y="40341"/>
                  </a:lnTo>
                  <a:lnTo>
                    <a:pt x="38468" y="39793"/>
                  </a:lnTo>
                  <a:lnTo>
                    <a:pt x="39036" y="39225"/>
                  </a:lnTo>
                  <a:lnTo>
                    <a:pt x="39562" y="38636"/>
                  </a:lnTo>
                  <a:lnTo>
                    <a:pt x="40067" y="38026"/>
                  </a:lnTo>
                  <a:lnTo>
                    <a:pt x="40509" y="37373"/>
                  </a:lnTo>
                  <a:lnTo>
                    <a:pt x="40720" y="37037"/>
                  </a:lnTo>
                  <a:lnTo>
                    <a:pt x="40930" y="36679"/>
                  </a:lnTo>
                  <a:lnTo>
                    <a:pt x="41120" y="36342"/>
                  </a:lnTo>
                  <a:lnTo>
                    <a:pt x="41288" y="35985"/>
                  </a:lnTo>
                  <a:lnTo>
                    <a:pt x="41456" y="35627"/>
                  </a:lnTo>
                  <a:lnTo>
                    <a:pt x="41604" y="35248"/>
                  </a:lnTo>
                  <a:lnTo>
                    <a:pt x="41751" y="34869"/>
                  </a:lnTo>
                  <a:lnTo>
                    <a:pt x="41877" y="34469"/>
                  </a:lnTo>
                  <a:lnTo>
                    <a:pt x="42003" y="34091"/>
                  </a:lnTo>
                  <a:lnTo>
                    <a:pt x="42109" y="33691"/>
                  </a:lnTo>
                  <a:lnTo>
                    <a:pt x="42193" y="33270"/>
                  </a:lnTo>
                  <a:lnTo>
                    <a:pt x="42277" y="32849"/>
                  </a:lnTo>
                  <a:lnTo>
                    <a:pt x="42319" y="32428"/>
                  </a:lnTo>
                  <a:lnTo>
                    <a:pt x="42382" y="32007"/>
                  </a:lnTo>
                  <a:lnTo>
                    <a:pt x="42403" y="31565"/>
                  </a:lnTo>
                  <a:lnTo>
                    <a:pt x="42424" y="31102"/>
                  </a:lnTo>
                  <a:lnTo>
                    <a:pt x="42424" y="30661"/>
                  </a:lnTo>
                  <a:lnTo>
                    <a:pt x="42424" y="30198"/>
                  </a:lnTo>
                  <a:lnTo>
                    <a:pt x="42382" y="29398"/>
                  </a:lnTo>
                  <a:lnTo>
                    <a:pt x="42298" y="28619"/>
                  </a:lnTo>
                  <a:lnTo>
                    <a:pt x="42214" y="27820"/>
                  </a:lnTo>
                  <a:lnTo>
                    <a:pt x="42088" y="27041"/>
                  </a:lnTo>
                  <a:lnTo>
                    <a:pt x="41940" y="26262"/>
                  </a:lnTo>
                  <a:lnTo>
                    <a:pt x="41772" y="25484"/>
                  </a:lnTo>
                  <a:lnTo>
                    <a:pt x="41562" y="24726"/>
                  </a:lnTo>
                  <a:lnTo>
                    <a:pt x="41351" y="23948"/>
                  </a:lnTo>
                  <a:lnTo>
                    <a:pt x="41099" y="23190"/>
                  </a:lnTo>
                  <a:lnTo>
                    <a:pt x="40825" y="22454"/>
                  </a:lnTo>
                  <a:lnTo>
                    <a:pt x="40530" y="21717"/>
                  </a:lnTo>
                  <a:lnTo>
                    <a:pt x="40194" y="20981"/>
                  </a:lnTo>
                  <a:lnTo>
                    <a:pt x="39857" y="20265"/>
                  </a:lnTo>
                  <a:lnTo>
                    <a:pt x="39478" y="19571"/>
                  </a:lnTo>
                  <a:lnTo>
                    <a:pt x="39078" y="18876"/>
                  </a:lnTo>
                  <a:lnTo>
                    <a:pt x="38679" y="18224"/>
                  </a:lnTo>
                  <a:lnTo>
                    <a:pt x="39057" y="18140"/>
                  </a:lnTo>
                  <a:lnTo>
                    <a:pt x="39457" y="18013"/>
                  </a:lnTo>
                  <a:lnTo>
                    <a:pt x="39836" y="17866"/>
                  </a:lnTo>
                  <a:lnTo>
                    <a:pt x="40215" y="17677"/>
                  </a:lnTo>
                  <a:lnTo>
                    <a:pt x="40551" y="17593"/>
                  </a:lnTo>
                  <a:lnTo>
                    <a:pt x="40867" y="17466"/>
                  </a:lnTo>
                  <a:lnTo>
                    <a:pt x="41162" y="17319"/>
                  </a:lnTo>
                  <a:lnTo>
                    <a:pt x="41414" y="17151"/>
                  </a:lnTo>
                  <a:lnTo>
                    <a:pt x="41646" y="16961"/>
                  </a:lnTo>
                  <a:lnTo>
                    <a:pt x="41856" y="16730"/>
                  </a:lnTo>
                  <a:lnTo>
                    <a:pt x="42046" y="16477"/>
                  </a:lnTo>
                  <a:lnTo>
                    <a:pt x="42214" y="16225"/>
                  </a:lnTo>
                  <a:lnTo>
                    <a:pt x="42361" y="15930"/>
                  </a:lnTo>
                  <a:lnTo>
                    <a:pt x="42487" y="15636"/>
                  </a:lnTo>
                  <a:lnTo>
                    <a:pt x="42614" y="15320"/>
                  </a:lnTo>
                  <a:lnTo>
                    <a:pt x="42698" y="14983"/>
                  </a:lnTo>
                  <a:lnTo>
                    <a:pt x="42761" y="14647"/>
                  </a:lnTo>
                  <a:lnTo>
                    <a:pt x="42824" y="14289"/>
                  </a:lnTo>
                  <a:lnTo>
                    <a:pt x="42845" y="13931"/>
                  </a:lnTo>
                  <a:lnTo>
                    <a:pt x="42866" y="13552"/>
                  </a:lnTo>
                  <a:lnTo>
                    <a:pt x="42887" y="13174"/>
                  </a:lnTo>
                  <a:lnTo>
                    <a:pt x="42866" y="12816"/>
                  </a:lnTo>
                  <a:lnTo>
                    <a:pt x="42845" y="12437"/>
                  </a:lnTo>
                  <a:lnTo>
                    <a:pt x="42803" y="12058"/>
                  </a:lnTo>
                  <a:lnTo>
                    <a:pt x="42698" y="11301"/>
                  </a:lnTo>
                  <a:lnTo>
                    <a:pt x="42530" y="10564"/>
                  </a:lnTo>
                  <a:lnTo>
                    <a:pt x="42340" y="9870"/>
                  </a:lnTo>
                  <a:lnTo>
                    <a:pt x="42109" y="9238"/>
                  </a:lnTo>
                  <a:lnTo>
                    <a:pt x="41961" y="8923"/>
                  </a:lnTo>
                  <a:lnTo>
                    <a:pt x="41835" y="8649"/>
                  </a:lnTo>
                  <a:lnTo>
                    <a:pt x="41688" y="8376"/>
                  </a:lnTo>
                  <a:lnTo>
                    <a:pt x="41540" y="8144"/>
                  </a:lnTo>
                  <a:lnTo>
                    <a:pt x="41309" y="7765"/>
                  </a:lnTo>
                  <a:lnTo>
                    <a:pt x="41035" y="7429"/>
                  </a:lnTo>
                  <a:lnTo>
                    <a:pt x="40741" y="7113"/>
                  </a:lnTo>
                  <a:lnTo>
                    <a:pt x="40446" y="6818"/>
                  </a:lnTo>
                  <a:lnTo>
                    <a:pt x="40131" y="6566"/>
                  </a:lnTo>
                  <a:lnTo>
                    <a:pt x="39794" y="6313"/>
                  </a:lnTo>
                  <a:lnTo>
                    <a:pt x="39436" y="6103"/>
                  </a:lnTo>
                  <a:lnTo>
                    <a:pt x="39078" y="5914"/>
                  </a:lnTo>
                  <a:lnTo>
                    <a:pt x="38700" y="5766"/>
                  </a:lnTo>
                  <a:lnTo>
                    <a:pt x="38300" y="5661"/>
                  </a:lnTo>
                  <a:lnTo>
                    <a:pt x="37900" y="5556"/>
                  </a:lnTo>
                  <a:lnTo>
                    <a:pt x="37500" y="5514"/>
                  </a:lnTo>
                  <a:lnTo>
                    <a:pt x="37079" y="5493"/>
                  </a:lnTo>
                  <a:lnTo>
                    <a:pt x="36637" y="5514"/>
                  </a:lnTo>
                  <a:lnTo>
                    <a:pt x="36216" y="5577"/>
                  </a:lnTo>
                  <a:lnTo>
                    <a:pt x="35775" y="5661"/>
                  </a:lnTo>
                  <a:lnTo>
                    <a:pt x="35375" y="5787"/>
                  </a:lnTo>
                  <a:lnTo>
                    <a:pt x="34996" y="5956"/>
                  </a:lnTo>
                  <a:lnTo>
                    <a:pt x="34617" y="6166"/>
                  </a:lnTo>
                  <a:lnTo>
                    <a:pt x="34281" y="6398"/>
                  </a:lnTo>
                  <a:lnTo>
                    <a:pt x="33944" y="6671"/>
                  </a:lnTo>
                  <a:lnTo>
                    <a:pt x="33649" y="6966"/>
                  </a:lnTo>
                  <a:lnTo>
                    <a:pt x="33355" y="7281"/>
                  </a:lnTo>
                  <a:lnTo>
                    <a:pt x="33102" y="7618"/>
                  </a:lnTo>
                  <a:lnTo>
                    <a:pt x="32850" y="7976"/>
                  </a:lnTo>
                  <a:lnTo>
                    <a:pt x="32660" y="8355"/>
                  </a:lnTo>
                  <a:lnTo>
                    <a:pt x="32492" y="8733"/>
                  </a:lnTo>
                  <a:lnTo>
                    <a:pt x="32345" y="9133"/>
                  </a:lnTo>
                  <a:lnTo>
                    <a:pt x="32239" y="9533"/>
                  </a:lnTo>
                  <a:lnTo>
                    <a:pt x="32176" y="9933"/>
                  </a:lnTo>
                  <a:lnTo>
                    <a:pt x="32155" y="10354"/>
                  </a:lnTo>
                  <a:lnTo>
                    <a:pt x="32176" y="10754"/>
                  </a:lnTo>
                  <a:lnTo>
                    <a:pt x="30745" y="9407"/>
                  </a:lnTo>
                  <a:lnTo>
                    <a:pt x="30787" y="9302"/>
                  </a:lnTo>
                  <a:lnTo>
                    <a:pt x="30787" y="9175"/>
                  </a:lnTo>
                  <a:lnTo>
                    <a:pt x="30703" y="8544"/>
                  </a:lnTo>
                  <a:lnTo>
                    <a:pt x="30577" y="7892"/>
                  </a:lnTo>
                  <a:lnTo>
                    <a:pt x="30451" y="7218"/>
                  </a:lnTo>
                  <a:lnTo>
                    <a:pt x="30282" y="6545"/>
                  </a:lnTo>
                  <a:lnTo>
                    <a:pt x="30093" y="5892"/>
                  </a:lnTo>
                  <a:lnTo>
                    <a:pt x="29861" y="5240"/>
                  </a:lnTo>
                  <a:lnTo>
                    <a:pt x="29630" y="4588"/>
                  </a:lnTo>
                  <a:lnTo>
                    <a:pt x="29335" y="3957"/>
                  </a:lnTo>
                  <a:lnTo>
                    <a:pt x="29020" y="3346"/>
                  </a:lnTo>
                  <a:lnTo>
                    <a:pt x="28683" y="2778"/>
                  </a:lnTo>
                  <a:lnTo>
                    <a:pt x="28494" y="2483"/>
                  </a:lnTo>
                  <a:lnTo>
                    <a:pt x="28283" y="2210"/>
                  </a:lnTo>
                  <a:lnTo>
                    <a:pt x="28073" y="1957"/>
                  </a:lnTo>
                  <a:lnTo>
                    <a:pt x="27862" y="1705"/>
                  </a:lnTo>
                  <a:lnTo>
                    <a:pt x="27631" y="1473"/>
                  </a:lnTo>
                  <a:lnTo>
                    <a:pt x="27378" y="1242"/>
                  </a:lnTo>
                  <a:lnTo>
                    <a:pt x="27126" y="1010"/>
                  </a:lnTo>
                  <a:lnTo>
                    <a:pt x="26873" y="800"/>
                  </a:lnTo>
                  <a:lnTo>
                    <a:pt x="26579" y="611"/>
                  </a:lnTo>
                  <a:lnTo>
                    <a:pt x="26305" y="421"/>
                  </a:lnTo>
                  <a:lnTo>
                    <a:pt x="26010" y="253"/>
                  </a:lnTo>
                  <a:lnTo>
                    <a:pt x="25695" y="106"/>
                  </a:lnTo>
                  <a:lnTo>
                    <a:pt x="25590" y="63"/>
                  </a:lnTo>
                  <a:lnTo>
                    <a:pt x="25484" y="63"/>
                  </a:lnTo>
                  <a:lnTo>
                    <a:pt x="25379" y="85"/>
                  </a:lnTo>
                  <a:lnTo>
                    <a:pt x="25295" y="148"/>
                  </a:lnTo>
                  <a:lnTo>
                    <a:pt x="25232" y="211"/>
                  </a:lnTo>
                  <a:lnTo>
                    <a:pt x="25190" y="295"/>
                  </a:lnTo>
                  <a:lnTo>
                    <a:pt x="25169" y="379"/>
                  </a:lnTo>
                  <a:lnTo>
                    <a:pt x="25169" y="505"/>
                  </a:lnTo>
                  <a:lnTo>
                    <a:pt x="25569" y="1831"/>
                  </a:lnTo>
                  <a:lnTo>
                    <a:pt x="25737" y="2505"/>
                  </a:lnTo>
                  <a:lnTo>
                    <a:pt x="25821" y="2862"/>
                  </a:lnTo>
                  <a:lnTo>
                    <a:pt x="25884" y="3199"/>
                  </a:lnTo>
                  <a:lnTo>
                    <a:pt x="25926" y="3536"/>
                  </a:lnTo>
                  <a:lnTo>
                    <a:pt x="25947" y="3872"/>
                  </a:lnTo>
                  <a:lnTo>
                    <a:pt x="25947" y="4209"/>
                  </a:lnTo>
                  <a:lnTo>
                    <a:pt x="25926" y="4546"/>
                  </a:lnTo>
                  <a:lnTo>
                    <a:pt x="25863" y="4882"/>
                  </a:lnTo>
                  <a:lnTo>
                    <a:pt x="25779" y="5219"/>
                  </a:lnTo>
                  <a:lnTo>
                    <a:pt x="25653" y="5535"/>
                  </a:lnTo>
                  <a:lnTo>
                    <a:pt x="25505" y="5871"/>
                  </a:lnTo>
                  <a:lnTo>
                    <a:pt x="25358" y="5430"/>
                  </a:lnTo>
                  <a:lnTo>
                    <a:pt x="25169" y="4967"/>
                  </a:lnTo>
                  <a:lnTo>
                    <a:pt x="24958" y="4525"/>
                  </a:lnTo>
                  <a:lnTo>
                    <a:pt x="24727" y="4083"/>
                  </a:lnTo>
                  <a:lnTo>
                    <a:pt x="24453" y="3641"/>
                  </a:lnTo>
                  <a:lnTo>
                    <a:pt x="24159" y="3199"/>
                  </a:lnTo>
                  <a:lnTo>
                    <a:pt x="23843" y="2778"/>
                  </a:lnTo>
                  <a:lnTo>
                    <a:pt x="23527" y="2378"/>
                  </a:lnTo>
                  <a:lnTo>
                    <a:pt x="23170" y="1999"/>
                  </a:lnTo>
                  <a:lnTo>
                    <a:pt x="22812" y="1621"/>
                  </a:lnTo>
                  <a:lnTo>
                    <a:pt x="22412" y="1284"/>
                  </a:lnTo>
                  <a:lnTo>
                    <a:pt x="22033" y="968"/>
                  </a:lnTo>
                  <a:lnTo>
                    <a:pt x="21612" y="674"/>
                  </a:lnTo>
                  <a:lnTo>
                    <a:pt x="21213" y="421"/>
                  </a:lnTo>
                  <a:lnTo>
                    <a:pt x="20792" y="190"/>
                  </a:lnTo>
                  <a:lnTo>
                    <a:pt x="2035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2" name="Google Shape;7012;p32"/>
            <p:cNvSpPr/>
            <p:nvPr/>
          </p:nvSpPr>
          <p:spPr>
            <a:xfrm>
              <a:off x="6770750" y="-1137075"/>
              <a:ext cx="303575" cy="245175"/>
            </a:xfrm>
            <a:custGeom>
              <a:avLst/>
              <a:gdLst/>
              <a:ahLst/>
              <a:cxnLst/>
              <a:rect l="l" t="t" r="r" b="b"/>
              <a:pathLst>
                <a:path w="12143" h="9807" fill="none" extrusionOk="0">
                  <a:moveTo>
                    <a:pt x="3831" y="4336"/>
                  </a:moveTo>
                  <a:lnTo>
                    <a:pt x="3831" y="4336"/>
                  </a:lnTo>
                  <a:lnTo>
                    <a:pt x="3894" y="4315"/>
                  </a:lnTo>
                  <a:lnTo>
                    <a:pt x="3936" y="4294"/>
                  </a:lnTo>
                  <a:lnTo>
                    <a:pt x="4020" y="4188"/>
                  </a:lnTo>
                  <a:lnTo>
                    <a:pt x="4020" y="4188"/>
                  </a:lnTo>
                  <a:lnTo>
                    <a:pt x="4736" y="3662"/>
                  </a:lnTo>
                  <a:lnTo>
                    <a:pt x="5451" y="3136"/>
                  </a:lnTo>
                  <a:lnTo>
                    <a:pt x="6924" y="2105"/>
                  </a:lnTo>
                  <a:lnTo>
                    <a:pt x="8397" y="1095"/>
                  </a:lnTo>
                  <a:lnTo>
                    <a:pt x="9912" y="127"/>
                  </a:lnTo>
                  <a:lnTo>
                    <a:pt x="9912" y="127"/>
                  </a:lnTo>
                  <a:lnTo>
                    <a:pt x="10123" y="64"/>
                  </a:lnTo>
                  <a:lnTo>
                    <a:pt x="10333" y="22"/>
                  </a:lnTo>
                  <a:lnTo>
                    <a:pt x="10544" y="1"/>
                  </a:lnTo>
                  <a:lnTo>
                    <a:pt x="10733" y="22"/>
                  </a:lnTo>
                  <a:lnTo>
                    <a:pt x="10901" y="43"/>
                  </a:lnTo>
                  <a:lnTo>
                    <a:pt x="11070" y="106"/>
                  </a:lnTo>
                  <a:lnTo>
                    <a:pt x="11217" y="169"/>
                  </a:lnTo>
                  <a:lnTo>
                    <a:pt x="11364" y="274"/>
                  </a:lnTo>
                  <a:lnTo>
                    <a:pt x="11512" y="380"/>
                  </a:lnTo>
                  <a:lnTo>
                    <a:pt x="11638" y="527"/>
                  </a:lnTo>
                  <a:lnTo>
                    <a:pt x="11743" y="695"/>
                  </a:lnTo>
                  <a:lnTo>
                    <a:pt x="11848" y="885"/>
                  </a:lnTo>
                  <a:lnTo>
                    <a:pt x="11933" y="1095"/>
                  </a:lnTo>
                  <a:lnTo>
                    <a:pt x="12017" y="1326"/>
                  </a:lnTo>
                  <a:lnTo>
                    <a:pt x="12080" y="1579"/>
                  </a:lnTo>
                  <a:lnTo>
                    <a:pt x="12143" y="1874"/>
                  </a:lnTo>
                  <a:lnTo>
                    <a:pt x="12143" y="1874"/>
                  </a:lnTo>
                  <a:lnTo>
                    <a:pt x="12122" y="2231"/>
                  </a:lnTo>
                  <a:lnTo>
                    <a:pt x="12059" y="2589"/>
                  </a:lnTo>
                  <a:lnTo>
                    <a:pt x="11996" y="2947"/>
                  </a:lnTo>
                  <a:lnTo>
                    <a:pt x="11890" y="3305"/>
                  </a:lnTo>
                  <a:lnTo>
                    <a:pt x="11890" y="3305"/>
                  </a:lnTo>
                  <a:lnTo>
                    <a:pt x="11680" y="3831"/>
                  </a:lnTo>
                  <a:lnTo>
                    <a:pt x="11470" y="4357"/>
                  </a:lnTo>
                  <a:lnTo>
                    <a:pt x="11217" y="4862"/>
                  </a:lnTo>
                  <a:lnTo>
                    <a:pt x="11070" y="5114"/>
                  </a:lnTo>
                  <a:lnTo>
                    <a:pt x="10922" y="5346"/>
                  </a:lnTo>
                  <a:lnTo>
                    <a:pt x="10922" y="5346"/>
                  </a:lnTo>
                  <a:lnTo>
                    <a:pt x="10607" y="5809"/>
                  </a:lnTo>
                  <a:lnTo>
                    <a:pt x="10249" y="6272"/>
                  </a:lnTo>
                  <a:lnTo>
                    <a:pt x="9891" y="6735"/>
                  </a:lnTo>
                  <a:lnTo>
                    <a:pt x="9491" y="7155"/>
                  </a:lnTo>
                  <a:lnTo>
                    <a:pt x="9092" y="7576"/>
                  </a:lnTo>
                  <a:lnTo>
                    <a:pt x="8650" y="7955"/>
                  </a:lnTo>
                  <a:lnTo>
                    <a:pt x="8208" y="8334"/>
                  </a:lnTo>
                  <a:lnTo>
                    <a:pt x="7745" y="8650"/>
                  </a:lnTo>
                  <a:lnTo>
                    <a:pt x="7745" y="8650"/>
                  </a:lnTo>
                  <a:lnTo>
                    <a:pt x="7345" y="8881"/>
                  </a:lnTo>
                  <a:lnTo>
                    <a:pt x="6903" y="9091"/>
                  </a:lnTo>
                  <a:lnTo>
                    <a:pt x="6398" y="9281"/>
                  </a:lnTo>
                  <a:lnTo>
                    <a:pt x="5872" y="9449"/>
                  </a:lnTo>
                  <a:lnTo>
                    <a:pt x="5304" y="9597"/>
                  </a:lnTo>
                  <a:lnTo>
                    <a:pt x="4736" y="9702"/>
                  </a:lnTo>
                  <a:lnTo>
                    <a:pt x="4146" y="9786"/>
                  </a:lnTo>
                  <a:lnTo>
                    <a:pt x="3557" y="9807"/>
                  </a:lnTo>
                  <a:lnTo>
                    <a:pt x="3263" y="9807"/>
                  </a:lnTo>
                  <a:lnTo>
                    <a:pt x="2968" y="9786"/>
                  </a:lnTo>
                  <a:lnTo>
                    <a:pt x="2694" y="9744"/>
                  </a:lnTo>
                  <a:lnTo>
                    <a:pt x="2421" y="9702"/>
                  </a:lnTo>
                  <a:lnTo>
                    <a:pt x="2147" y="9639"/>
                  </a:lnTo>
                  <a:lnTo>
                    <a:pt x="1895" y="9554"/>
                  </a:lnTo>
                  <a:lnTo>
                    <a:pt x="1642" y="9470"/>
                  </a:lnTo>
                  <a:lnTo>
                    <a:pt x="1411" y="9344"/>
                  </a:lnTo>
                  <a:lnTo>
                    <a:pt x="1179" y="9218"/>
                  </a:lnTo>
                  <a:lnTo>
                    <a:pt x="948" y="9070"/>
                  </a:lnTo>
                  <a:lnTo>
                    <a:pt x="759" y="8902"/>
                  </a:lnTo>
                  <a:lnTo>
                    <a:pt x="569" y="8713"/>
                  </a:lnTo>
                  <a:lnTo>
                    <a:pt x="401" y="8523"/>
                  </a:lnTo>
                  <a:lnTo>
                    <a:pt x="253" y="8292"/>
                  </a:lnTo>
                  <a:lnTo>
                    <a:pt x="127" y="8039"/>
                  </a:lnTo>
                  <a:lnTo>
                    <a:pt x="1" y="7766"/>
                  </a:lnTo>
                  <a:lnTo>
                    <a:pt x="1" y="7766"/>
                  </a:lnTo>
                  <a:lnTo>
                    <a:pt x="443" y="7303"/>
                  </a:lnTo>
                  <a:lnTo>
                    <a:pt x="906" y="6861"/>
                  </a:lnTo>
                  <a:lnTo>
                    <a:pt x="1369" y="6419"/>
                  </a:lnTo>
                  <a:lnTo>
                    <a:pt x="1853" y="5998"/>
                  </a:lnTo>
                  <a:lnTo>
                    <a:pt x="2821" y="5156"/>
                  </a:lnTo>
                  <a:lnTo>
                    <a:pt x="3831" y="433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3" name="Google Shape;7013;p32"/>
            <p:cNvSpPr/>
            <p:nvPr/>
          </p:nvSpPr>
          <p:spPr>
            <a:xfrm>
              <a:off x="6853875" y="-1170750"/>
              <a:ext cx="94725" cy="121550"/>
            </a:xfrm>
            <a:custGeom>
              <a:avLst/>
              <a:gdLst/>
              <a:ahLst/>
              <a:cxnLst/>
              <a:rect l="l" t="t" r="r" b="b"/>
              <a:pathLst>
                <a:path w="3789" h="4862" fill="none" extrusionOk="0">
                  <a:moveTo>
                    <a:pt x="3515" y="2695"/>
                  </a:moveTo>
                  <a:lnTo>
                    <a:pt x="3515" y="2695"/>
                  </a:lnTo>
                  <a:lnTo>
                    <a:pt x="2757" y="3221"/>
                  </a:lnTo>
                  <a:lnTo>
                    <a:pt x="2000" y="3747"/>
                  </a:lnTo>
                  <a:lnTo>
                    <a:pt x="1263" y="4294"/>
                  </a:lnTo>
                  <a:lnTo>
                    <a:pt x="527" y="4862"/>
                  </a:lnTo>
                  <a:lnTo>
                    <a:pt x="527" y="4862"/>
                  </a:lnTo>
                  <a:lnTo>
                    <a:pt x="337" y="4483"/>
                  </a:lnTo>
                  <a:lnTo>
                    <a:pt x="190" y="4125"/>
                  </a:lnTo>
                  <a:lnTo>
                    <a:pt x="85" y="3768"/>
                  </a:lnTo>
                  <a:lnTo>
                    <a:pt x="43" y="3578"/>
                  </a:lnTo>
                  <a:lnTo>
                    <a:pt x="1" y="3389"/>
                  </a:lnTo>
                  <a:lnTo>
                    <a:pt x="1" y="3200"/>
                  </a:lnTo>
                  <a:lnTo>
                    <a:pt x="1" y="3031"/>
                  </a:lnTo>
                  <a:lnTo>
                    <a:pt x="22" y="2842"/>
                  </a:lnTo>
                  <a:lnTo>
                    <a:pt x="64" y="2652"/>
                  </a:lnTo>
                  <a:lnTo>
                    <a:pt x="106" y="2463"/>
                  </a:lnTo>
                  <a:lnTo>
                    <a:pt x="190" y="2253"/>
                  </a:lnTo>
                  <a:lnTo>
                    <a:pt x="295" y="2063"/>
                  </a:lnTo>
                  <a:lnTo>
                    <a:pt x="401" y="1874"/>
                  </a:lnTo>
                  <a:lnTo>
                    <a:pt x="401" y="1874"/>
                  </a:lnTo>
                  <a:lnTo>
                    <a:pt x="653" y="1516"/>
                  </a:lnTo>
                  <a:lnTo>
                    <a:pt x="948" y="1179"/>
                  </a:lnTo>
                  <a:lnTo>
                    <a:pt x="1242" y="864"/>
                  </a:lnTo>
                  <a:lnTo>
                    <a:pt x="1411" y="716"/>
                  </a:lnTo>
                  <a:lnTo>
                    <a:pt x="1579" y="569"/>
                  </a:lnTo>
                  <a:lnTo>
                    <a:pt x="1747" y="443"/>
                  </a:lnTo>
                  <a:lnTo>
                    <a:pt x="1937" y="338"/>
                  </a:lnTo>
                  <a:lnTo>
                    <a:pt x="2126" y="253"/>
                  </a:lnTo>
                  <a:lnTo>
                    <a:pt x="2337" y="169"/>
                  </a:lnTo>
                  <a:lnTo>
                    <a:pt x="2526" y="106"/>
                  </a:lnTo>
                  <a:lnTo>
                    <a:pt x="2736" y="64"/>
                  </a:lnTo>
                  <a:lnTo>
                    <a:pt x="2968" y="43"/>
                  </a:lnTo>
                  <a:lnTo>
                    <a:pt x="3199" y="64"/>
                  </a:lnTo>
                  <a:lnTo>
                    <a:pt x="3199" y="64"/>
                  </a:lnTo>
                  <a:lnTo>
                    <a:pt x="3241" y="43"/>
                  </a:lnTo>
                  <a:lnTo>
                    <a:pt x="3284" y="1"/>
                  </a:lnTo>
                  <a:lnTo>
                    <a:pt x="3284" y="1"/>
                  </a:lnTo>
                  <a:lnTo>
                    <a:pt x="3431" y="85"/>
                  </a:lnTo>
                  <a:lnTo>
                    <a:pt x="3557" y="190"/>
                  </a:lnTo>
                  <a:lnTo>
                    <a:pt x="3557" y="190"/>
                  </a:lnTo>
                  <a:lnTo>
                    <a:pt x="3683" y="506"/>
                  </a:lnTo>
                  <a:lnTo>
                    <a:pt x="3747" y="801"/>
                  </a:lnTo>
                  <a:lnTo>
                    <a:pt x="3789" y="1116"/>
                  </a:lnTo>
                  <a:lnTo>
                    <a:pt x="3789" y="1432"/>
                  </a:lnTo>
                  <a:lnTo>
                    <a:pt x="3768" y="1748"/>
                  </a:lnTo>
                  <a:lnTo>
                    <a:pt x="3704" y="2042"/>
                  </a:lnTo>
                  <a:lnTo>
                    <a:pt x="3620" y="2358"/>
                  </a:lnTo>
                  <a:lnTo>
                    <a:pt x="3515" y="269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4" name="Google Shape;7014;p32"/>
            <p:cNvSpPr/>
            <p:nvPr/>
          </p:nvSpPr>
          <p:spPr>
            <a:xfrm>
              <a:off x="6752350" y="-1284900"/>
              <a:ext cx="264125" cy="291475"/>
            </a:xfrm>
            <a:custGeom>
              <a:avLst/>
              <a:gdLst/>
              <a:ahLst/>
              <a:cxnLst/>
              <a:rect l="l" t="t" r="r" b="b"/>
              <a:pathLst>
                <a:path w="10565" h="11659" fill="none" extrusionOk="0">
                  <a:moveTo>
                    <a:pt x="10059" y="5619"/>
                  </a:moveTo>
                  <a:lnTo>
                    <a:pt x="10059" y="5619"/>
                  </a:lnTo>
                  <a:lnTo>
                    <a:pt x="9175" y="6187"/>
                  </a:lnTo>
                  <a:lnTo>
                    <a:pt x="8270" y="6777"/>
                  </a:lnTo>
                  <a:lnTo>
                    <a:pt x="8270" y="6777"/>
                  </a:lnTo>
                  <a:lnTo>
                    <a:pt x="8397" y="6419"/>
                  </a:lnTo>
                  <a:lnTo>
                    <a:pt x="8502" y="6061"/>
                  </a:lnTo>
                  <a:lnTo>
                    <a:pt x="8544" y="5682"/>
                  </a:lnTo>
                  <a:lnTo>
                    <a:pt x="8544" y="5493"/>
                  </a:lnTo>
                  <a:lnTo>
                    <a:pt x="8523" y="5303"/>
                  </a:lnTo>
                  <a:lnTo>
                    <a:pt x="8523" y="5303"/>
                  </a:lnTo>
                  <a:lnTo>
                    <a:pt x="8523" y="4988"/>
                  </a:lnTo>
                  <a:lnTo>
                    <a:pt x="8481" y="4693"/>
                  </a:lnTo>
                  <a:lnTo>
                    <a:pt x="8397" y="4378"/>
                  </a:lnTo>
                  <a:lnTo>
                    <a:pt x="8292" y="4083"/>
                  </a:lnTo>
                  <a:lnTo>
                    <a:pt x="8165" y="3788"/>
                  </a:lnTo>
                  <a:lnTo>
                    <a:pt x="7997" y="3515"/>
                  </a:lnTo>
                  <a:lnTo>
                    <a:pt x="7808" y="3262"/>
                  </a:lnTo>
                  <a:lnTo>
                    <a:pt x="7597" y="3031"/>
                  </a:lnTo>
                  <a:lnTo>
                    <a:pt x="7366" y="2799"/>
                  </a:lnTo>
                  <a:lnTo>
                    <a:pt x="7113" y="2631"/>
                  </a:lnTo>
                  <a:lnTo>
                    <a:pt x="6840" y="2463"/>
                  </a:lnTo>
                  <a:lnTo>
                    <a:pt x="6566" y="2336"/>
                  </a:lnTo>
                  <a:lnTo>
                    <a:pt x="6250" y="2252"/>
                  </a:lnTo>
                  <a:lnTo>
                    <a:pt x="5956" y="2210"/>
                  </a:lnTo>
                  <a:lnTo>
                    <a:pt x="5619" y="2210"/>
                  </a:lnTo>
                  <a:lnTo>
                    <a:pt x="5303" y="2231"/>
                  </a:lnTo>
                  <a:lnTo>
                    <a:pt x="5303" y="2231"/>
                  </a:lnTo>
                  <a:lnTo>
                    <a:pt x="5198" y="2273"/>
                  </a:lnTo>
                  <a:lnTo>
                    <a:pt x="5135" y="2336"/>
                  </a:lnTo>
                  <a:lnTo>
                    <a:pt x="5093" y="2421"/>
                  </a:lnTo>
                  <a:lnTo>
                    <a:pt x="5093" y="2505"/>
                  </a:lnTo>
                  <a:lnTo>
                    <a:pt x="5114" y="2610"/>
                  </a:lnTo>
                  <a:lnTo>
                    <a:pt x="5156" y="2694"/>
                  </a:lnTo>
                  <a:lnTo>
                    <a:pt x="5219" y="2757"/>
                  </a:lnTo>
                  <a:lnTo>
                    <a:pt x="5303" y="2799"/>
                  </a:lnTo>
                  <a:lnTo>
                    <a:pt x="5303" y="2799"/>
                  </a:lnTo>
                  <a:lnTo>
                    <a:pt x="5345" y="2841"/>
                  </a:lnTo>
                  <a:lnTo>
                    <a:pt x="5345" y="2841"/>
                  </a:lnTo>
                  <a:lnTo>
                    <a:pt x="5703" y="3094"/>
                  </a:lnTo>
                  <a:lnTo>
                    <a:pt x="6082" y="3304"/>
                  </a:lnTo>
                  <a:lnTo>
                    <a:pt x="6461" y="3557"/>
                  </a:lnTo>
                  <a:lnTo>
                    <a:pt x="6818" y="3788"/>
                  </a:lnTo>
                  <a:lnTo>
                    <a:pt x="6818" y="3788"/>
                  </a:lnTo>
                  <a:lnTo>
                    <a:pt x="6587" y="3746"/>
                  </a:lnTo>
                  <a:lnTo>
                    <a:pt x="6334" y="3704"/>
                  </a:lnTo>
                  <a:lnTo>
                    <a:pt x="6082" y="3704"/>
                  </a:lnTo>
                  <a:lnTo>
                    <a:pt x="5850" y="3704"/>
                  </a:lnTo>
                  <a:lnTo>
                    <a:pt x="5598" y="3725"/>
                  </a:lnTo>
                  <a:lnTo>
                    <a:pt x="5345" y="3767"/>
                  </a:lnTo>
                  <a:lnTo>
                    <a:pt x="5093" y="3830"/>
                  </a:lnTo>
                  <a:lnTo>
                    <a:pt x="4840" y="3915"/>
                  </a:lnTo>
                  <a:lnTo>
                    <a:pt x="4609" y="3999"/>
                  </a:lnTo>
                  <a:lnTo>
                    <a:pt x="4377" y="4104"/>
                  </a:lnTo>
                  <a:lnTo>
                    <a:pt x="4167" y="4230"/>
                  </a:lnTo>
                  <a:lnTo>
                    <a:pt x="3936" y="4378"/>
                  </a:lnTo>
                  <a:lnTo>
                    <a:pt x="3746" y="4525"/>
                  </a:lnTo>
                  <a:lnTo>
                    <a:pt x="3557" y="4672"/>
                  </a:lnTo>
                  <a:lnTo>
                    <a:pt x="3388" y="4841"/>
                  </a:lnTo>
                  <a:lnTo>
                    <a:pt x="3241" y="5030"/>
                  </a:lnTo>
                  <a:lnTo>
                    <a:pt x="3241" y="5030"/>
                  </a:lnTo>
                  <a:lnTo>
                    <a:pt x="3199" y="5093"/>
                  </a:lnTo>
                  <a:lnTo>
                    <a:pt x="3178" y="5177"/>
                  </a:lnTo>
                  <a:lnTo>
                    <a:pt x="3199" y="5261"/>
                  </a:lnTo>
                  <a:lnTo>
                    <a:pt x="3241" y="5346"/>
                  </a:lnTo>
                  <a:lnTo>
                    <a:pt x="3283" y="5409"/>
                  </a:lnTo>
                  <a:lnTo>
                    <a:pt x="3346" y="5430"/>
                  </a:lnTo>
                  <a:lnTo>
                    <a:pt x="3430" y="5430"/>
                  </a:lnTo>
                  <a:lnTo>
                    <a:pt x="3515" y="5388"/>
                  </a:lnTo>
                  <a:lnTo>
                    <a:pt x="3515" y="5388"/>
                  </a:lnTo>
                  <a:lnTo>
                    <a:pt x="3978" y="5093"/>
                  </a:lnTo>
                  <a:lnTo>
                    <a:pt x="4483" y="4819"/>
                  </a:lnTo>
                  <a:lnTo>
                    <a:pt x="4756" y="4693"/>
                  </a:lnTo>
                  <a:lnTo>
                    <a:pt x="5030" y="4588"/>
                  </a:lnTo>
                  <a:lnTo>
                    <a:pt x="5303" y="4483"/>
                  </a:lnTo>
                  <a:lnTo>
                    <a:pt x="5577" y="4420"/>
                  </a:lnTo>
                  <a:lnTo>
                    <a:pt x="5577" y="4420"/>
                  </a:lnTo>
                  <a:lnTo>
                    <a:pt x="5282" y="4567"/>
                  </a:lnTo>
                  <a:lnTo>
                    <a:pt x="4988" y="4756"/>
                  </a:lnTo>
                  <a:lnTo>
                    <a:pt x="4693" y="4988"/>
                  </a:lnTo>
                  <a:lnTo>
                    <a:pt x="4441" y="5219"/>
                  </a:lnTo>
                  <a:lnTo>
                    <a:pt x="4188" y="5451"/>
                  </a:lnTo>
                  <a:lnTo>
                    <a:pt x="3978" y="5703"/>
                  </a:lnTo>
                  <a:lnTo>
                    <a:pt x="3788" y="5956"/>
                  </a:lnTo>
                  <a:lnTo>
                    <a:pt x="3620" y="6208"/>
                  </a:lnTo>
                  <a:lnTo>
                    <a:pt x="3620" y="6208"/>
                  </a:lnTo>
                  <a:lnTo>
                    <a:pt x="3515" y="6419"/>
                  </a:lnTo>
                  <a:lnTo>
                    <a:pt x="3409" y="6629"/>
                  </a:lnTo>
                  <a:lnTo>
                    <a:pt x="3325" y="6882"/>
                  </a:lnTo>
                  <a:lnTo>
                    <a:pt x="3262" y="7113"/>
                  </a:lnTo>
                  <a:lnTo>
                    <a:pt x="3199" y="7387"/>
                  </a:lnTo>
                  <a:lnTo>
                    <a:pt x="3178" y="7639"/>
                  </a:lnTo>
                  <a:lnTo>
                    <a:pt x="3157" y="7892"/>
                  </a:lnTo>
                  <a:lnTo>
                    <a:pt x="3157" y="8165"/>
                  </a:lnTo>
                  <a:lnTo>
                    <a:pt x="3157" y="8418"/>
                  </a:lnTo>
                  <a:lnTo>
                    <a:pt x="3199" y="8670"/>
                  </a:lnTo>
                  <a:lnTo>
                    <a:pt x="3262" y="8923"/>
                  </a:lnTo>
                  <a:lnTo>
                    <a:pt x="3346" y="9154"/>
                  </a:lnTo>
                  <a:lnTo>
                    <a:pt x="3452" y="9386"/>
                  </a:lnTo>
                  <a:lnTo>
                    <a:pt x="3578" y="9596"/>
                  </a:lnTo>
                  <a:lnTo>
                    <a:pt x="3725" y="9786"/>
                  </a:lnTo>
                  <a:lnTo>
                    <a:pt x="3893" y="9954"/>
                  </a:lnTo>
                  <a:lnTo>
                    <a:pt x="3893" y="9954"/>
                  </a:lnTo>
                  <a:lnTo>
                    <a:pt x="2904" y="10775"/>
                  </a:lnTo>
                  <a:lnTo>
                    <a:pt x="1915" y="11659"/>
                  </a:lnTo>
                  <a:lnTo>
                    <a:pt x="1915" y="11659"/>
                  </a:lnTo>
                  <a:lnTo>
                    <a:pt x="1894" y="11616"/>
                  </a:lnTo>
                  <a:lnTo>
                    <a:pt x="1894" y="11616"/>
                  </a:lnTo>
                  <a:lnTo>
                    <a:pt x="1558" y="11090"/>
                  </a:lnTo>
                  <a:lnTo>
                    <a:pt x="1200" y="10585"/>
                  </a:lnTo>
                  <a:lnTo>
                    <a:pt x="842" y="10080"/>
                  </a:lnTo>
                  <a:lnTo>
                    <a:pt x="527" y="9575"/>
                  </a:lnTo>
                  <a:lnTo>
                    <a:pt x="400" y="9323"/>
                  </a:lnTo>
                  <a:lnTo>
                    <a:pt x="274" y="9049"/>
                  </a:lnTo>
                  <a:lnTo>
                    <a:pt x="169" y="8776"/>
                  </a:lnTo>
                  <a:lnTo>
                    <a:pt x="85" y="8502"/>
                  </a:lnTo>
                  <a:lnTo>
                    <a:pt x="21" y="8186"/>
                  </a:lnTo>
                  <a:lnTo>
                    <a:pt x="0" y="7871"/>
                  </a:lnTo>
                  <a:lnTo>
                    <a:pt x="0" y="7555"/>
                  </a:lnTo>
                  <a:lnTo>
                    <a:pt x="21" y="7197"/>
                  </a:lnTo>
                  <a:lnTo>
                    <a:pt x="21" y="7197"/>
                  </a:lnTo>
                  <a:lnTo>
                    <a:pt x="127" y="6587"/>
                  </a:lnTo>
                  <a:lnTo>
                    <a:pt x="274" y="5998"/>
                  </a:lnTo>
                  <a:lnTo>
                    <a:pt x="463" y="5409"/>
                  </a:lnTo>
                  <a:lnTo>
                    <a:pt x="716" y="4819"/>
                  </a:lnTo>
                  <a:lnTo>
                    <a:pt x="989" y="4272"/>
                  </a:lnTo>
                  <a:lnTo>
                    <a:pt x="1305" y="3746"/>
                  </a:lnTo>
                  <a:lnTo>
                    <a:pt x="1684" y="3241"/>
                  </a:lnTo>
                  <a:lnTo>
                    <a:pt x="1873" y="3010"/>
                  </a:lnTo>
                  <a:lnTo>
                    <a:pt x="2084" y="2778"/>
                  </a:lnTo>
                  <a:lnTo>
                    <a:pt x="2084" y="2778"/>
                  </a:lnTo>
                  <a:lnTo>
                    <a:pt x="2568" y="2294"/>
                  </a:lnTo>
                  <a:lnTo>
                    <a:pt x="3094" y="1789"/>
                  </a:lnTo>
                  <a:lnTo>
                    <a:pt x="3388" y="1558"/>
                  </a:lnTo>
                  <a:lnTo>
                    <a:pt x="3683" y="1305"/>
                  </a:lnTo>
                  <a:lnTo>
                    <a:pt x="3999" y="1095"/>
                  </a:lnTo>
                  <a:lnTo>
                    <a:pt x="4314" y="884"/>
                  </a:lnTo>
                  <a:lnTo>
                    <a:pt x="4651" y="674"/>
                  </a:lnTo>
                  <a:lnTo>
                    <a:pt x="4967" y="506"/>
                  </a:lnTo>
                  <a:lnTo>
                    <a:pt x="5324" y="337"/>
                  </a:lnTo>
                  <a:lnTo>
                    <a:pt x="5661" y="211"/>
                  </a:lnTo>
                  <a:lnTo>
                    <a:pt x="6019" y="106"/>
                  </a:lnTo>
                  <a:lnTo>
                    <a:pt x="6356" y="43"/>
                  </a:lnTo>
                  <a:lnTo>
                    <a:pt x="6713" y="1"/>
                  </a:lnTo>
                  <a:lnTo>
                    <a:pt x="7071" y="1"/>
                  </a:lnTo>
                  <a:lnTo>
                    <a:pt x="7071" y="1"/>
                  </a:lnTo>
                  <a:lnTo>
                    <a:pt x="7366" y="22"/>
                  </a:lnTo>
                  <a:lnTo>
                    <a:pt x="7639" y="64"/>
                  </a:lnTo>
                  <a:lnTo>
                    <a:pt x="7913" y="127"/>
                  </a:lnTo>
                  <a:lnTo>
                    <a:pt x="8186" y="190"/>
                  </a:lnTo>
                  <a:lnTo>
                    <a:pt x="8418" y="274"/>
                  </a:lnTo>
                  <a:lnTo>
                    <a:pt x="8649" y="379"/>
                  </a:lnTo>
                  <a:lnTo>
                    <a:pt x="8860" y="485"/>
                  </a:lnTo>
                  <a:lnTo>
                    <a:pt x="9070" y="611"/>
                  </a:lnTo>
                  <a:lnTo>
                    <a:pt x="9260" y="737"/>
                  </a:lnTo>
                  <a:lnTo>
                    <a:pt x="9449" y="884"/>
                  </a:lnTo>
                  <a:lnTo>
                    <a:pt x="9617" y="1032"/>
                  </a:lnTo>
                  <a:lnTo>
                    <a:pt x="9765" y="1200"/>
                  </a:lnTo>
                  <a:lnTo>
                    <a:pt x="9891" y="1389"/>
                  </a:lnTo>
                  <a:lnTo>
                    <a:pt x="10017" y="1558"/>
                  </a:lnTo>
                  <a:lnTo>
                    <a:pt x="10143" y="1747"/>
                  </a:lnTo>
                  <a:lnTo>
                    <a:pt x="10227" y="1958"/>
                  </a:lnTo>
                  <a:lnTo>
                    <a:pt x="10312" y="2147"/>
                  </a:lnTo>
                  <a:lnTo>
                    <a:pt x="10396" y="2357"/>
                  </a:lnTo>
                  <a:lnTo>
                    <a:pt x="10459" y="2589"/>
                  </a:lnTo>
                  <a:lnTo>
                    <a:pt x="10501" y="2799"/>
                  </a:lnTo>
                  <a:lnTo>
                    <a:pt x="10543" y="3031"/>
                  </a:lnTo>
                  <a:lnTo>
                    <a:pt x="10564" y="3262"/>
                  </a:lnTo>
                  <a:lnTo>
                    <a:pt x="10564" y="3494"/>
                  </a:lnTo>
                  <a:lnTo>
                    <a:pt x="10564" y="3725"/>
                  </a:lnTo>
                  <a:lnTo>
                    <a:pt x="10543" y="3957"/>
                  </a:lnTo>
                  <a:lnTo>
                    <a:pt x="10522" y="4188"/>
                  </a:lnTo>
                  <a:lnTo>
                    <a:pt x="10417" y="4672"/>
                  </a:lnTo>
                  <a:lnTo>
                    <a:pt x="10270" y="5156"/>
                  </a:lnTo>
                  <a:lnTo>
                    <a:pt x="10059" y="561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5" name="Google Shape;7015;p32"/>
            <p:cNvSpPr/>
            <p:nvPr/>
          </p:nvSpPr>
          <p:spPr>
            <a:xfrm>
              <a:off x="7413625" y="-1266475"/>
              <a:ext cx="231500" cy="267800"/>
            </a:xfrm>
            <a:custGeom>
              <a:avLst/>
              <a:gdLst/>
              <a:ahLst/>
              <a:cxnLst/>
              <a:rect l="l" t="t" r="r" b="b"/>
              <a:pathLst>
                <a:path w="9260" h="10712" fill="none" extrusionOk="0">
                  <a:moveTo>
                    <a:pt x="5556" y="10711"/>
                  </a:moveTo>
                  <a:lnTo>
                    <a:pt x="5556" y="10711"/>
                  </a:lnTo>
                  <a:lnTo>
                    <a:pt x="5199" y="10227"/>
                  </a:lnTo>
                  <a:lnTo>
                    <a:pt x="4820" y="9743"/>
                  </a:lnTo>
                  <a:lnTo>
                    <a:pt x="4820" y="9743"/>
                  </a:lnTo>
                  <a:lnTo>
                    <a:pt x="5030" y="9196"/>
                  </a:lnTo>
                  <a:lnTo>
                    <a:pt x="5199" y="8670"/>
                  </a:lnTo>
                  <a:lnTo>
                    <a:pt x="5325" y="8144"/>
                  </a:lnTo>
                  <a:lnTo>
                    <a:pt x="5367" y="7870"/>
                  </a:lnTo>
                  <a:lnTo>
                    <a:pt x="5409" y="7618"/>
                  </a:lnTo>
                  <a:lnTo>
                    <a:pt x="5430" y="7344"/>
                  </a:lnTo>
                  <a:lnTo>
                    <a:pt x="5430" y="7092"/>
                  </a:lnTo>
                  <a:lnTo>
                    <a:pt x="5409" y="6818"/>
                  </a:lnTo>
                  <a:lnTo>
                    <a:pt x="5367" y="6545"/>
                  </a:lnTo>
                  <a:lnTo>
                    <a:pt x="5325" y="6271"/>
                  </a:lnTo>
                  <a:lnTo>
                    <a:pt x="5262" y="5997"/>
                  </a:lnTo>
                  <a:lnTo>
                    <a:pt x="5178" y="5703"/>
                  </a:lnTo>
                  <a:lnTo>
                    <a:pt x="5072" y="5408"/>
                  </a:lnTo>
                  <a:lnTo>
                    <a:pt x="5072" y="5408"/>
                  </a:lnTo>
                  <a:lnTo>
                    <a:pt x="4862" y="4924"/>
                  </a:lnTo>
                  <a:lnTo>
                    <a:pt x="4736" y="4672"/>
                  </a:lnTo>
                  <a:lnTo>
                    <a:pt x="4609" y="4419"/>
                  </a:lnTo>
                  <a:lnTo>
                    <a:pt x="4441" y="4167"/>
                  </a:lnTo>
                  <a:lnTo>
                    <a:pt x="4273" y="3935"/>
                  </a:lnTo>
                  <a:lnTo>
                    <a:pt x="4104" y="3704"/>
                  </a:lnTo>
                  <a:lnTo>
                    <a:pt x="3894" y="3514"/>
                  </a:lnTo>
                  <a:lnTo>
                    <a:pt x="3894" y="3514"/>
                  </a:lnTo>
                  <a:lnTo>
                    <a:pt x="4167" y="3556"/>
                  </a:lnTo>
                  <a:lnTo>
                    <a:pt x="4420" y="3598"/>
                  </a:lnTo>
                  <a:lnTo>
                    <a:pt x="4420" y="3598"/>
                  </a:lnTo>
                  <a:lnTo>
                    <a:pt x="4651" y="3704"/>
                  </a:lnTo>
                  <a:lnTo>
                    <a:pt x="4904" y="3809"/>
                  </a:lnTo>
                  <a:lnTo>
                    <a:pt x="5135" y="3914"/>
                  </a:lnTo>
                  <a:lnTo>
                    <a:pt x="5346" y="4061"/>
                  </a:lnTo>
                  <a:lnTo>
                    <a:pt x="5346" y="4061"/>
                  </a:lnTo>
                  <a:lnTo>
                    <a:pt x="5704" y="4293"/>
                  </a:lnTo>
                  <a:lnTo>
                    <a:pt x="5914" y="4440"/>
                  </a:lnTo>
                  <a:lnTo>
                    <a:pt x="6103" y="4630"/>
                  </a:lnTo>
                  <a:lnTo>
                    <a:pt x="6293" y="4819"/>
                  </a:lnTo>
                  <a:lnTo>
                    <a:pt x="6356" y="4903"/>
                  </a:lnTo>
                  <a:lnTo>
                    <a:pt x="6398" y="5008"/>
                  </a:lnTo>
                  <a:lnTo>
                    <a:pt x="6440" y="5114"/>
                  </a:lnTo>
                  <a:lnTo>
                    <a:pt x="6461" y="5219"/>
                  </a:lnTo>
                  <a:lnTo>
                    <a:pt x="6461" y="5324"/>
                  </a:lnTo>
                  <a:lnTo>
                    <a:pt x="6419" y="5408"/>
                  </a:lnTo>
                  <a:lnTo>
                    <a:pt x="6419" y="5408"/>
                  </a:lnTo>
                  <a:lnTo>
                    <a:pt x="6419" y="5450"/>
                  </a:lnTo>
                  <a:lnTo>
                    <a:pt x="6440" y="5471"/>
                  </a:lnTo>
                  <a:lnTo>
                    <a:pt x="6461" y="5492"/>
                  </a:lnTo>
                  <a:lnTo>
                    <a:pt x="6503" y="5471"/>
                  </a:lnTo>
                  <a:lnTo>
                    <a:pt x="6503" y="5471"/>
                  </a:lnTo>
                  <a:lnTo>
                    <a:pt x="6609" y="5366"/>
                  </a:lnTo>
                  <a:lnTo>
                    <a:pt x="6672" y="5240"/>
                  </a:lnTo>
                  <a:lnTo>
                    <a:pt x="6714" y="5114"/>
                  </a:lnTo>
                  <a:lnTo>
                    <a:pt x="6735" y="5008"/>
                  </a:lnTo>
                  <a:lnTo>
                    <a:pt x="6735" y="4882"/>
                  </a:lnTo>
                  <a:lnTo>
                    <a:pt x="6735" y="4756"/>
                  </a:lnTo>
                  <a:lnTo>
                    <a:pt x="6693" y="4630"/>
                  </a:lnTo>
                  <a:lnTo>
                    <a:pt x="6630" y="4503"/>
                  </a:lnTo>
                  <a:lnTo>
                    <a:pt x="6503" y="4272"/>
                  </a:lnTo>
                  <a:lnTo>
                    <a:pt x="6314" y="4040"/>
                  </a:lnTo>
                  <a:lnTo>
                    <a:pt x="6125" y="3851"/>
                  </a:lnTo>
                  <a:lnTo>
                    <a:pt x="5935" y="3683"/>
                  </a:lnTo>
                  <a:lnTo>
                    <a:pt x="5935" y="3683"/>
                  </a:lnTo>
                  <a:lnTo>
                    <a:pt x="5725" y="3514"/>
                  </a:lnTo>
                  <a:lnTo>
                    <a:pt x="5451" y="3304"/>
                  </a:lnTo>
                  <a:lnTo>
                    <a:pt x="5135" y="3114"/>
                  </a:lnTo>
                  <a:lnTo>
                    <a:pt x="4799" y="2946"/>
                  </a:lnTo>
                  <a:lnTo>
                    <a:pt x="4799" y="2946"/>
                  </a:lnTo>
                  <a:lnTo>
                    <a:pt x="5114" y="2967"/>
                  </a:lnTo>
                  <a:lnTo>
                    <a:pt x="5409" y="3030"/>
                  </a:lnTo>
                  <a:lnTo>
                    <a:pt x="5725" y="3136"/>
                  </a:lnTo>
                  <a:lnTo>
                    <a:pt x="6019" y="3241"/>
                  </a:lnTo>
                  <a:lnTo>
                    <a:pt x="6293" y="3388"/>
                  </a:lnTo>
                  <a:lnTo>
                    <a:pt x="6587" y="3556"/>
                  </a:lnTo>
                  <a:lnTo>
                    <a:pt x="6861" y="3767"/>
                  </a:lnTo>
                  <a:lnTo>
                    <a:pt x="7135" y="3977"/>
                  </a:lnTo>
                  <a:lnTo>
                    <a:pt x="7135" y="3977"/>
                  </a:lnTo>
                  <a:lnTo>
                    <a:pt x="7198" y="4019"/>
                  </a:lnTo>
                  <a:lnTo>
                    <a:pt x="7240" y="4019"/>
                  </a:lnTo>
                  <a:lnTo>
                    <a:pt x="7303" y="4019"/>
                  </a:lnTo>
                  <a:lnTo>
                    <a:pt x="7366" y="3977"/>
                  </a:lnTo>
                  <a:lnTo>
                    <a:pt x="7408" y="3956"/>
                  </a:lnTo>
                  <a:lnTo>
                    <a:pt x="7429" y="3893"/>
                  </a:lnTo>
                  <a:lnTo>
                    <a:pt x="7429" y="3830"/>
                  </a:lnTo>
                  <a:lnTo>
                    <a:pt x="7408" y="3767"/>
                  </a:lnTo>
                  <a:lnTo>
                    <a:pt x="7408" y="3767"/>
                  </a:lnTo>
                  <a:lnTo>
                    <a:pt x="7219" y="3514"/>
                  </a:lnTo>
                  <a:lnTo>
                    <a:pt x="7008" y="3283"/>
                  </a:lnTo>
                  <a:lnTo>
                    <a:pt x="6798" y="3051"/>
                  </a:lnTo>
                  <a:lnTo>
                    <a:pt x="6566" y="2862"/>
                  </a:lnTo>
                  <a:lnTo>
                    <a:pt x="6314" y="2673"/>
                  </a:lnTo>
                  <a:lnTo>
                    <a:pt x="6040" y="2504"/>
                  </a:lnTo>
                  <a:lnTo>
                    <a:pt x="5767" y="2357"/>
                  </a:lnTo>
                  <a:lnTo>
                    <a:pt x="5493" y="2252"/>
                  </a:lnTo>
                  <a:lnTo>
                    <a:pt x="5199" y="2168"/>
                  </a:lnTo>
                  <a:lnTo>
                    <a:pt x="4904" y="2104"/>
                  </a:lnTo>
                  <a:lnTo>
                    <a:pt x="4588" y="2062"/>
                  </a:lnTo>
                  <a:lnTo>
                    <a:pt x="4294" y="2062"/>
                  </a:lnTo>
                  <a:lnTo>
                    <a:pt x="3978" y="2104"/>
                  </a:lnTo>
                  <a:lnTo>
                    <a:pt x="3662" y="2168"/>
                  </a:lnTo>
                  <a:lnTo>
                    <a:pt x="3368" y="2273"/>
                  </a:lnTo>
                  <a:lnTo>
                    <a:pt x="3073" y="2399"/>
                  </a:lnTo>
                  <a:lnTo>
                    <a:pt x="3073" y="2399"/>
                  </a:lnTo>
                  <a:lnTo>
                    <a:pt x="2737" y="2588"/>
                  </a:lnTo>
                  <a:lnTo>
                    <a:pt x="2337" y="2841"/>
                  </a:lnTo>
                  <a:lnTo>
                    <a:pt x="1937" y="3136"/>
                  </a:lnTo>
                  <a:lnTo>
                    <a:pt x="1558" y="3493"/>
                  </a:lnTo>
                  <a:lnTo>
                    <a:pt x="1369" y="3683"/>
                  </a:lnTo>
                  <a:lnTo>
                    <a:pt x="1200" y="3872"/>
                  </a:lnTo>
                  <a:lnTo>
                    <a:pt x="1032" y="4061"/>
                  </a:lnTo>
                  <a:lnTo>
                    <a:pt x="906" y="4272"/>
                  </a:lnTo>
                  <a:lnTo>
                    <a:pt x="801" y="4461"/>
                  </a:lnTo>
                  <a:lnTo>
                    <a:pt x="716" y="4672"/>
                  </a:lnTo>
                  <a:lnTo>
                    <a:pt x="653" y="4882"/>
                  </a:lnTo>
                  <a:lnTo>
                    <a:pt x="653" y="5093"/>
                  </a:lnTo>
                  <a:lnTo>
                    <a:pt x="653" y="5093"/>
                  </a:lnTo>
                  <a:lnTo>
                    <a:pt x="1" y="4461"/>
                  </a:lnTo>
                  <a:lnTo>
                    <a:pt x="1" y="4461"/>
                  </a:lnTo>
                  <a:lnTo>
                    <a:pt x="22" y="4188"/>
                  </a:lnTo>
                  <a:lnTo>
                    <a:pt x="43" y="3893"/>
                  </a:lnTo>
                  <a:lnTo>
                    <a:pt x="85" y="3620"/>
                  </a:lnTo>
                  <a:lnTo>
                    <a:pt x="148" y="3346"/>
                  </a:lnTo>
                  <a:lnTo>
                    <a:pt x="232" y="3093"/>
                  </a:lnTo>
                  <a:lnTo>
                    <a:pt x="338" y="2820"/>
                  </a:lnTo>
                  <a:lnTo>
                    <a:pt x="464" y="2567"/>
                  </a:lnTo>
                  <a:lnTo>
                    <a:pt x="611" y="2336"/>
                  </a:lnTo>
                  <a:lnTo>
                    <a:pt x="758" y="2083"/>
                  </a:lnTo>
                  <a:lnTo>
                    <a:pt x="927" y="1873"/>
                  </a:lnTo>
                  <a:lnTo>
                    <a:pt x="1116" y="1641"/>
                  </a:lnTo>
                  <a:lnTo>
                    <a:pt x="1306" y="1431"/>
                  </a:lnTo>
                  <a:lnTo>
                    <a:pt x="1516" y="1242"/>
                  </a:lnTo>
                  <a:lnTo>
                    <a:pt x="1726" y="1073"/>
                  </a:lnTo>
                  <a:lnTo>
                    <a:pt x="1958" y="884"/>
                  </a:lnTo>
                  <a:lnTo>
                    <a:pt x="2210" y="737"/>
                  </a:lnTo>
                  <a:lnTo>
                    <a:pt x="2463" y="589"/>
                  </a:lnTo>
                  <a:lnTo>
                    <a:pt x="2716" y="463"/>
                  </a:lnTo>
                  <a:lnTo>
                    <a:pt x="2968" y="337"/>
                  </a:lnTo>
                  <a:lnTo>
                    <a:pt x="3242" y="253"/>
                  </a:lnTo>
                  <a:lnTo>
                    <a:pt x="3515" y="168"/>
                  </a:lnTo>
                  <a:lnTo>
                    <a:pt x="3789" y="105"/>
                  </a:lnTo>
                  <a:lnTo>
                    <a:pt x="4062" y="42"/>
                  </a:lnTo>
                  <a:lnTo>
                    <a:pt x="4357" y="21"/>
                  </a:lnTo>
                  <a:lnTo>
                    <a:pt x="4630" y="0"/>
                  </a:lnTo>
                  <a:lnTo>
                    <a:pt x="4904" y="21"/>
                  </a:lnTo>
                  <a:lnTo>
                    <a:pt x="5199" y="42"/>
                  </a:lnTo>
                  <a:lnTo>
                    <a:pt x="5472" y="84"/>
                  </a:lnTo>
                  <a:lnTo>
                    <a:pt x="5746" y="147"/>
                  </a:lnTo>
                  <a:lnTo>
                    <a:pt x="6019" y="253"/>
                  </a:lnTo>
                  <a:lnTo>
                    <a:pt x="6272" y="358"/>
                  </a:lnTo>
                  <a:lnTo>
                    <a:pt x="6545" y="505"/>
                  </a:lnTo>
                  <a:lnTo>
                    <a:pt x="6545" y="505"/>
                  </a:lnTo>
                  <a:lnTo>
                    <a:pt x="6735" y="631"/>
                  </a:lnTo>
                  <a:lnTo>
                    <a:pt x="6945" y="758"/>
                  </a:lnTo>
                  <a:lnTo>
                    <a:pt x="7114" y="926"/>
                  </a:lnTo>
                  <a:lnTo>
                    <a:pt x="7303" y="1073"/>
                  </a:lnTo>
                  <a:lnTo>
                    <a:pt x="7471" y="1263"/>
                  </a:lnTo>
                  <a:lnTo>
                    <a:pt x="7619" y="1431"/>
                  </a:lnTo>
                  <a:lnTo>
                    <a:pt x="7913" y="1831"/>
                  </a:lnTo>
                  <a:lnTo>
                    <a:pt x="8187" y="2252"/>
                  </a:lnTo>
                  <a:lnTo>
                    <a:pt x="8397" y="2673"/>
                  </a:lnTo>
                  <a:lnTo>
                    <a:pt x="8587" y="3114"/>
                  </a:lnTo>
                  <a:lnTo>
                    <a:pt x="8755" y="3577"/>
                  </a:lnTo>
                  <a:lnTo>
                    <a:pt x="8755" y="3577"/>
                  </a:lnTo>
                  <a:lnTo>
                    <a:pt x="8902" y="4082"/>
                  </a:lnTo>
                  <a:lnTo>
                    <a:pt x="9029" y="4588"/>
                  </a:lnTo>
                  <a:lnTo>
                    <a:pt x="9134" y="5093"/>
                  </a:lnTo>
                  <a:lnTo>
                    <a:pt x="9218" y="5619"/>
                  </a:lnTo>
                  <a:lnTo>
                    <a:pt x="9260" y="6124"/>
                  </a:lnTo>
                  <a:lnTo>
                    <a:pt x="9260" y="6650"/>
                  </a:lnTo>
                  <a:lnTo>
                    <a:pt x="9218" y="7134"/>
                  </a:lnTo>
                  <a:lnTo>
                    <a:pt x="9155" y="7618"/>
                  </a:lnTo>
                  <a:lnTo>
                    <a:pt x="9092" y="7849"/>
                  </a:lnTo>
                  <a:lnTo>
                    <a:pt x="9029" y="8081"/>
                  </a:lnTo>
                  <a:lnTo>
                    <a:pt x="8944" y="8312"/>
                  </a:lnTo>
                  <a:lnTo>
                    <a:pt x="8860" y="8523"/>
                  </a:lnTo>
                  <a:lnTo>
                    <a:pt x="8755" y="8733"/>
                  </a:lnTo>
                  <a:lnTo>
                    <a:pt x="8629" y="8943"/>
                  </a:lnTo>
                  <a:lnTo>
                    <a:pt x="8481" y="9133"/>
                  </a:lnTo>
                  <a:lnTo>
                    <a:pt x="8334" y="9322"/>
                  </a:lnTo>
                  <a:lnTo>
                    <a:pt x="8187" y="9491"/>
                  </a:lnTo>
                  <a:lnTo>
                    <a:pt x="7997" y="9659"/>
                  </a:lnTo>
                  <a:lnTo>
                    <a:pt x="7808" y="9827"/>
                  </a:lnTo>
                  <a:lnTo>
                    <a:pt x="7598" y="9975"/>
                  </a:lnTo>
                  <a:lnTo>
                    <a:pt x="7366" y="10101"/>
                  </a:lnTo>
                  <a:lnTo>
                    <a:pt x="7114" y="10227"/>
                  </a:lnTo>
                  <a:lnTo>
                    <a:pt x="6861" y="10353"/>
                  </a:lnTo>
                  <a:lnTo>
                    <a:pt x="6566" y="10438"/>
                  </a:lnTo>
                  <a:lnTo>
                    <a:pt x="6566" y="10438"/>
                  </a:lnTo>
                  <a:lnTo>
                    <a:pt x="6482" y="10501"/>
                  </a:lnTo>
                  <a:lnTo>
                    <a:pt x="6398" y="10564"/>
                  </a:lnTo>
                  <a:lnTo>
                    <a:pt x="6398" y="10564"/>
                  </a:lnTo>
                  <a:lnTo>
                    <a:pt x="5977" y="10648"/>
                  </a:lnTo>
                  <a:lnTo>
                    <a:pt x="5556" y="1071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6" name="Google Shape;7016;p32"/>
            <p:cNvSpPr/>
            <p:nvPr/>
          </p:nvSpPr>
          <p:spPr>
            <a:xfrm>
              <a:off x="7438875" y="-1173375"/>
              <a:ext cx="94200" cy="142600"/>
            </a:xfrm>
            <a:custGeom>
              <a:avLst/>
              <a:gdLst/>
              <a:ahLst/>
              <a:cxnLst/>
              <a:rect l="l" t="t" r="r" b="b"/>
              <a:pathLst>
                <a:path w="3768" h="5704" fill="none" extrusionOk="0">
                  <a:moveTo>
                    <a:pt x="1558" y="1"/>
                  </a:moveTo>
                  <a:lnTo>
                    <a:pt x="1558" y="1"/>
                  </a:lnTo>
                  <a:lnTo>
                    <a:pt x="1748" y="106"/>
                  </a:lnTo>
                  <a:lnTo>
                    <a:pt x="1958" y="232"/>
                  </a:lnTo>
                  <a:lnTo>
                    <a:pt x="2126" y="380"/>
                  </a:lnTo>
                  <a:lnTo>
                    <a:pt x="2295" y="506"/>
                  </a:lnTo>
                  <a:lnTo>
                    <a:pt x="2442" y="674"/>
                  </a:lnTo>
                  <a:lnTo>
                    <a:pt x="2589" y="821"/>
                  </a:lnTo>
                  <a:lnTo>
                    <a:pt x="2863" y="1158"/>
                  </a:lnTo>
                  <a:lnTo>
                    <a:pt x="3073" y="1516"/>
                  </a:lnTo>
                  <a:lnTo>
                    <a:pt x="3284" y="1895"/>
                  </a:lnTo>
                  <a:lnTo>
                    <a:pt x="3452" y="2316"/>
                  </a:lnTo>
                  <a:lnTo>
                    <a:pt x="3641" y="2757"/>
                  </a:lnTo>
                  <a:lnTo>
                    <a:pt x="3641" y="2757"/>
                  </a:lnTo>
                  <a:lnTo>
                    <a:pt x="3684" y="2968"/>
                  </a:lnTo>
                  <a:lnTo>
                    <a:pt x="3726" y="3157"/>
                  </a:lnTo>
                  <a:lnTo>
                    <a:pt x="3768" y="3347"/>
                  </a:lnTo>
                  <a:lnTo>
                    <a:pt x="3768" y="3536"/>
                  </a:lnTo>
                  <a:lnTo>
                    <a:pt x="3768" y="3894"/>
                  </a:lnTo>
                  <a:lnTo>
                    <a:pt x="3726" y="4273"/>
                  </a:lnTo>
                  <a:lnTo>
                    <a:pt x="3620" y="4988"/>
                  </a:lnTo>
                  <a:lnTo>
                    <a:pt x="3578" y="5346"/>
                  </a:lnTo>
                  <a:lnTo>
                    <a:pt x="3578" y="5703"/>
                  </a:lnTo>
                  <a:lnTo>
                    <a:pt x="3578" y="5703"/>
                  </a:lnTo>
                  <a:lnTo>
                    <a:pt x="2716" y="4672"/>
                  </a:lnTo>
                  <a:lnTo>
                    <a:pt x="1832" y="3662"/>
                  </a:lnTo>
                  <a:lnTo>
                    <a:pt x="927" y="2694"/>
                  </a:lnTo>
                  <a:lnTo>
                    <a:pt x="1" y="1726"/>
                  </a:lnTo>
                  <a:lnTo>
                    <a:pt x="1" y="1726"/>
                  </a:lnTo>
                  <a:lnTo>
                    <a:pt x="380" y="1263"/>
                  </a:lnTo>
                  <a:lnTo>
                    <a:pt x="738" y="821"/>
                  </a:lnTo>
                  <a:lnTo>
                    <a:pt x="1116" y="380"/>
                  </a:lnTo>
                  <a:lnTo>
                    <a:pt x="1327" y="190"/>
                  </a:lnTo>
                  <a:lnTo>
                    <a:pt x="155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7" name="Google Shape;7017;p32"/>
            <p:cNvSpPr/>
            <p:nvPr/>
          </p:nvSpPr>
          <p:spPr>
            <a:xfrm>
              <a:off x="6631875" y="-1409050"/>
              <a:ext cx="999050" cy="1096900"/>
            </a:xfrm>
            <a:custGeom>
              <a:avLst/>
              <a:gdLst/>
              <a:ahLst/>
              <a:cxnLst/>
              <a:rect l="l" t="t" r="r" b="b"/>
              <a:pathLst>
                <a:path w="39962" h="43876" fill="none" extrusionOk="0">
                  <a:moveTo>
                    <a:pt x="990" y="25610"/>
                  </a:moveTo>
                  <a:lnTo>
                    <a:pt x="990" y="25610"/>
                  </a:lnTo>
                  <a:lnTo>
                    <a:pt x="1368" y="24705"/>
                  </a:lnTo>
                  <a:lnTo>
                    <a:pt x="1789" y="23842"/>
                  </a:lnTo>
                  <a:lnTo>
                    <a:pt x="2252" y="23001"/>
                  </a:lnTo>
                  <a:lnTo>
                    <a:pt x="2736" y="22201"/>
                  </a:lnTo>
                  <a:lnTo>
                    <a:pt x="3262" y="21422"/>
                  </a:lnTo>
                  <a:lnTo>
                    <a:pt x="3830" y="20665"/>
                  </a:lnTo>
                  <a:lnTo>
                    <a:pt x="4420" y="19928"/>
                  </a:lnTo>
                  <a:lnTo>
                    <a:pt x="5030" y="19234"/>
                  </a:lnTo>
                  <a:lnTo>
                    <a:pt x="5030" y="19234"/>
                  </a:lnTo>
                  <a:lnTo>
                    <a:pt x="5156" y="19465"/>
                  </a:lnTo>
                  <a:lnTo>
                    <a:pt x="5324" y="19697"/>
                  </a:lnTo>
                  <a:lnTo>
                    <a:pt x="5514" y="19928"/>
                  </a:lnTo>
                  <a:lnTo>
                    <a:pt x="5703" y="20118"/>
                  </a:lnTo>
                  <a:lnTo>
                    <a:pt x="5935" y="20307"/>
                  </a:lnTo>
                  <a:lnTo>
                    <a:pt x="6166" y="20476"/>
                  </a:lnTo>
                  <a:lnTo>
                    <a:pt x="6440" y="20623"/>
                  </a:lnTo>
                  <a:lnTo>
                    <a:pt x="6692" y="20770"/>
                  </a:lnTo>
                  <a:lnTo>
                    <a:pt x="6966" y="20896"/>
                  </a:lnTo>
                  <a:lnTo>
                    <a:pt x="7260" y="21002"/>
                  </a:lnTo>
                  <a:lnTo>
                    <a:pt x="7534" y="21107"/>
                  </a:lnTo>
                  <a:lnTo>
                    <a:pt x="7829" y="21191"/>
                  </a:lnTo>
                  <a:lnTo>
                    <a:pt x="8397" y="21317"/>
                  </a:lnTo>
                  <a:lnTo>
                    <a:pt x="8944" y="21401"/>
                  </a:lnTo>
                  <a:lnTo>
                    <a:pt x="8944" y="21401"/>
                  </a:lnTo>
                  <a:lnTo>
                    <a:pt x="9449" y="21444"/>
                  </a:lnTo>
                  <a:lnTo>
                    <a:pt x="9954" y="21444"/>
                  </a:lnTo>
                  <a:lnTo>
                    <a:pt x="10459" y="21401"/>
                  </a:lnTo>
                  <a:lnTo>
                    <a:pt x="10943" y="21317"/>
                  </a:lnTo>
                  <a:lnTo>
                    <a:pt x="11427" y="21191"/>
                  </a:lnTo>
                  <a:lnTo>
                    <a:pt x="11911" y="21023"/>
                  </a:lnTo>
                  <a:lnTo>
                    <a:pt x="12374" y="20833"/>
                  </a:lnTo>
                  <a:lnTo>
                    <a:pt x="12816" y="20602"/>
                  </a:lnTo>
                  <a:lnTo>
                    <a:pt x="13258" y="20349"/>
                  </a:lnTo>
                  <a:lnTo>
                    <a:pt x="13679" y="20076"/>
                  </a:lnTo>
                  <a:lnTo>
                    <a:pt x="14100" y="19781"/>
                  </a:lnTo>
                  <a:lnTo>
                    <a:pt x="14499" y="19444"/>
                  </a:lnTo>
                  <a:lnTo>
                    <a:pt x="14878" y="19108"/>
                  </a:lnTo>
                  <a:lnTo>
                    <a:pt x="15236" y="18750"/>
                  </a:lnTo>
                  <a:lnTo>
                    <a:pt x="15573" y="18392"/>
                  </a:lnTo>
                  <a:lnTo>
                    <a:pt x="15909" y="18013"/>
                  </a:lnTo>
                  <a:lnTo>
                    <a:pt x="15909" y="18013"/>
                  </a:lnTo>
                  <a:lnTo>
                    <a:pt x="16414" y="17361"/>
                  </a:lnTo>
                  <a:lnTo>
                    <a:pt x="16667" y="17003"/>
                  </a:lnTo>
                  <a:lnTo>
                    <a:pt x="16919" y="16646"/>
                  </a:lnTo>
                  <a:lnTo>
                    <a:pt x="17151" y="16267"/>
                  </a:lnTo>
                  <a:lnTo>
                    <a:pt x="17361" y="15888"/>
                  </a:lnTo>
                  <a:lnTo>
                    <a:pt x="17551" y="15509"/>
                  </a:lnTo>
                  <a:lnTo>
                    <a:pt x="17740" y="15109"/>
                  </a:lnTo>
                  <a:lnTo>
                    <a:pt x="17887" y="14710"/>
                  </a:lnTo>
                  <a:lnTo>
                    <a:pt x="18035" y="14289"/>
                  </a:lnTo>
                  <a:lnTo>
                    <a:pt x="18119" y="13868"/>
                  </a:lnTo>
                  <a:lnTo>
                    <a:pt x="18203" y="13468"/>
                  </a:lnTo>
                  <a:lnTo>
                    <a:pt x="18224" y="13047"/>
                  </a:lnTo>
                  <a:lnTo>
                    <a:pt x="18224" y="12605"/>
                  </a:lnTo>
                  <a:lnTo>
                    <a:pt x="18182" y="12184"/>
                  </a:lnTo>
                  <a:lnTo>
                    <a:pt x="18098" y="11764"/>
                  </a:lnTo>
                  <a:lnTo>
                    <a:pt x="18098" y="11764"/>
                  </a:lnTo>
                  <a:lnTo>
                    <a:pt x="18056" y="11637"/>
                  </a:lnTo>
                  <a:lnTo>
                    <a:pt x="17993" y="11511"/>
                  </a:lnTo>
                  <a:lnTo>
                    <a:pt x="17866" y="11280"/>
                  </a:lnTo>
                  <a:lnTo>
                    <a:pt x="17677" y="11069"/>
                  </a:lnTo>
                  <a:lnTo>
                    <a:pt x="17466" y="10859"/>
                  </a:lnTo>
                  <a:lnTo>
                    <a:pt x="17214" y="10711"/>
                  </a:lnTo>
                  <a:lnTo>
                    <a:pt x="16961" y="10564"/>
                  </a:lnTo>
                  <a:lnTo>
                    <a:pt x="16688" y="10459"/>
                  </a:lnTo>
                  <a:lnTo>
                    <a:pt x="16393" y="10396"/>
                  </a:lnTo>
                  <a:lnTo>
                    <a:pt x="16393" y="10396"/>
                  </a:lnTo>
                  <a:lnTo>
                    <a:pt x="18077" y="9323"/>
                  </a:lnTo>
                  <a:lnTo>
                    <a:pt x="19739" y="8228"/>
                  </a:lnTo>
                  <a:lnTo>
                    <a:pt x="19739" y="8228"/>
                  </a:lnTo>
                  <a:lnTo>
                    <a:pt x="19802" y="8165"/>
                  </a:lnTo>
                  <a:lnTo>
                    <a:pt x="19823" y="8081"/>
                  </a:lnTo>
                  <a:lnTo>
                    <a:pt x="19823" y="8018"/>
                  </a:lnTo>
                  <a:lnTo>
                    <a:pt x="19802" y="7955"/>
                  </a:lnTo>
                  <a:lnTo>
                    <a:pt x="19760" y="7892"/>
                  </a:lnTo>
                  <a:lnTo>
                    <a:pt x="19697" y="7849"/>
                  </a:lnTo>
                  <a:lnTo>
                    <a:pt x="19613" y="7849"/>
                  </a:lnTo>
                  <a:lnTo>
                    <a:pt x="19529" y="7871"/>
                  </a:lnTo>
                  <a:lnTo>
                    <a:pt x="19529" y="7871"/>
                  </a:lnTo>
                  <a:lnTo>
                    <a:pt x="18245" y="8586"/>
                  </a:lnTo>
                  <a:lnTo>
                    <a:pt x="18245" y="8586"/>
                  </a:lnTo>
                  <a:lnTo>
                    <a:pt x="18287" y="8228"/>
                  </a:lnTo>
                  <a:lnTo>
                    <a:pt x="18329" y="7871"/>
                  </a:lnTo>
                  <a:lnTo>
                    <a:pt x="18329" y="7513"/>
                  </a:lnTo>
                  <a:lnTo>
                    <a:pt x="18308" y="7155"/>
                  </a:lnTo>
                  <a:lnTo>
                    <a:pt x="18266" y="6797"/>
                  </a:lnTo>
                  <a:lnTo>
                    <a:pt x="18224" y="6461"/>
                  </a:lnTo>
                  <a:lnTo>
                    <a:pt x="18140" y="6103"/>
                  </a:lnTo>
                  <a:lnTo>
                    <a:pt x="18056" y="5766"/>
                  </a:lnTo>
                  <a:lnTo>
                    <a:pt x="17845" y="5072"/>
                  </a:lnTo>
                  <a:lnTo>
                    <a:pt x="17614" y="4398"/>
                  </a:lnTo>
                  <a:lnTo>
                    <a:pt x="17109" y="3010"/>
                  </a:lnTo>
                  <a:lnTo>
                    <a:pt x="17109" y="3010"/>
                  </a:lnTo>
                  <a:lnTo>
                    <a:pt x="17382" y="3157"/>
                  </a:lnTo>
                  <a:lnTo>
                    <a:pt x="17656" y="3346"/>
                  </a:lnTo>
                  <a:lnTo>
                    <a:pt x="17908" y="3536"/>
                  </a:lnTo>
                  <a:lnTo>
                    <a:pt x="18119" y="3767"/>
                  </a:lnTo>
                  <a:lnTo>
                    <a:pt x="18329" y="3999"/>
                  </a:lnTo>
                  <a:lnTo>
                    <a:pt x="18540" y="4251"/>
                  </a:lnTo>
                  <a:lnTo>
                    <a:pt x="18918" y="4756"/>
                  </a:lnTo>
                  <a:lnTo>
                    <a:pt x="19318" y="5261"/>
                  </a:lnTo>
                  <a:lnTo>
                    <a:pt x="19508" y="5514"/>
                  </a:lnTo>
                  <a:lnTo>
                    <a:pt x="19739" y="5745"/>
                  </a:lnTo>
                  <a:lnTo>
                    <a:pt x="19950" y="5956"/>
                  </a:lnTo>
                  <a:lnTo>
                    <a:pt x="20202" y="6166"/>
                  </a:lnTo>
                  <a:lnTo>
                    <a:pt x="20476" y="6334"/>
                  </a:lnTo>
                  <a:lnTo>
                    <a:pt x="20791" y="6482"/>
                  </a:lnTo>
                  <a:lnTo>
                    <a:pt x="20791" y="6482"/>
                  </a:lnTo>
                  <a:lnTo>
                    <a:pt x="20833" y="6482"/>
                  </a:lnTo>
                  <a:lnTo>
                    <a:pt x="20876" y="6482"/>
                  </a:lnTo>
                  <a:lnTo>
                    <a:pt x="20897" y="6461"/>
                  </a:lnTo>
                  <a:lnTo>
                    <a:pt x="20939" y="6419"/>
                  </a:lnTo>
                  <a:lnTo>
                    <a:pt x="20981" y="6355"/>
                  </a:lnTo>
                  <a:lnTo>
                    <a:pt x="20960" y="6313"/>
                  </a:lnTo>
                  <a:lnTo>
                    <a:pt x="20960" y="6271"/>
                  </a:lnTo>
                  <a:lnTo>
                    <a:pt x="20960" y="6271"/>
                  </a:lnTo>
                  <a:lnTo>
                    <a:pt x="20854" y="6124"/>
                  </a:lnTo>
                  <a:lnTo>
                    <a:pt x="20854" y="6124"/>
                  </a:lnTo>
                  <a:lnTo>
                    <a:pt x="20960" y="5766"/>
                  </a:lnTo>
                  <a:lnTo>
                    <a:pt x="21044" y="5387"/>
                  </a:lnTo>
                  <a:lnTo>
                    <a:pt x="21107" y="5009"/>
                  </a:lnTo>
                  <a:lnTo>
                    <a:pt x="21149" y="4630"/>
                  </a:lnTo>
                  <a:lnTo>
                    <a:pt x="21149" y="4272"/>
                  </a:lnTo>
                  <a:lnTo>
                    <a:pt x="21128" y="3893"/>
                  </a:lnTo>
                  <a:lnTo>
                    <a:pt x="21065" y="3515"/>
                  </a:lnTo>
                  <a:lnTo>
                    <a:pt x="20960" y="3136"/>
                  </a:lnTo>
                  <a:lnTo>
                    <a:pt x="20960" y="3136"/>
                  </a:lnTo>
                  <a:lnTo>
                    <a:pt x="20812" y="2736"/>
                  </a:lnTo>
                  <a:lnTo>
                    <a:pt x="20623" y="2336"/>
                  </a:lnTo>
                  <a:lnTo>
                    <a:pt x="20434" y="1957"/>
                  </a:lnTo>
                  <a:lnTo>
                    <a:pt x="20202" y="1579"/>
                  </a:lnTo>
                  <a:lnTo>
                    <a:pt x="19992" y="1200"/>
                  </a:lnTo>
                  <a:lnTo>
                    <a:pt x="19802" y="800"/>
                  </a:lnTo>
                  <a:lnTo>
                    <a:pt x="19613" y="400"/>
                  </a:lnTo>
                  <a:lnTo>
                    <a:pt x="19487" y="0"/>
                  </a:lnTo>
                  <a:lnTo>
                    <a:pt x="19487" y="0"/>
                  </a:lnTo>
                  <a:lnTo>
                    <a:pt x="19865" y="232"/>
                  </a:lnTo>
                  <a:lnTo>
                    <a:pt x="20223" y="463"/>
                  </a:lnTo>
                  <a:lnTo>
                    <a:pt x="20560" y="737"/>
                  </a:lnTo>
                  <a:lnTo>
                    <a:pt x="20876" y="1010"/>
                  </a:lnTo>
                  <a:lnTo>
                    <a:pt x="21170" y="1326"/>
                  </a:lnTo>
                  <a:lnTo>
                    <a:pt x="21465" y="1642"/>
                  </a:lnTo>
                  <a:lnTo>
                    <a:pt x="21738" y="1978"/>
                  </a:lnTo>
                  <a:lnTo>
                    <a:pt x="22012" y="2336"/>
                  </a:lnTo>
                  <a:lnTo>
                    <a:pt x="22517" y="3052"/>
                  </a:lnTo>
                  <a:lnTo>
                    <a:pt x="23001" y="3809"/>
                  </a:lnTo>
                  <a:lnTo>
                    <a:pt x="23464" y="4546"/>
                  </a:lnTo>
                  <a:lnTo>
                    <a:pt x="23948" y="5240"/>
                  </a:lnTo>
                  <a:lnTo>
                    <a:pt x="23948" y="5240"/>
                  </a:lnTo>
                  <a:lnTo>
                    <a:pt x="23990" y="5303"/>
                  </a:lnTo>
                  <a:lnTo>
                    <a:pt x="24053" y="5324"/>
                  </a:lnTo>
                  <a:lnTo>
                    <a:pt x="24137" y="5345"/>
                  </a:lnTo>
                  <a:lnTo>
                    <a:pt x="24179" y="5324"/>
                  </a:lnTo>
                  <a:lnTo>
                    <a:pt x="24242" y="5282"/>
                  </a:lnTo>
                  <a:lnTo>
                    <a:pt x="24285" y="5240"/>
                  </a:lnTo>
                  <a:lnTo>
                    <a:pt x="24306" y="5177"/>
                  </a:lnTo>
                  <a:lnTo>
                    <a:pt x="24306" y="5114"/>
                  </a:lnTo>
                  <a:lnTo>
                    <a:pt x="24306" y="5114"/>
                  </a:lnTo>
                  <a:lnTo>
                    <a:pt x="24285" y="5051"/>
                  </a:lnTo>
                  <a:lnTo>
                    <a:pt x="24285" y="5051"/>
                  </a:lnTo>
                  <a:lnTo>
                    <a:pt x="24285" y="5051"/>
                  </a:lnTo>
                  <a:lnTo>
                    <a:pt x="24474" y="4777"/>
                  </a:lnTo>
                  <a:lnTo>
                    <a:pt x="24621" y="4483"/>
                  </a:lnTo>
                  <a:lnTo>
                    <a:pt x="24769" y="4188"/>
                  </a:lnTo>
                  <a:lnTo>
                    <a:pt x="24874" y="3893"/>
                  </a:lnTo>
                  <a:lnTo>
                    <a:pt x="24937" y="3599"/>
                  </a:lnTo>
                  <a:lnTo>
                    <a:pt x="25000" y="3304"/>
                  </a:lnTo>
                  <a:lnTo>
                    <a:pt x="25042" y="2988"/>
                  </a:lnTo>
                  <a:lnTo>
                    <a:pt x="25063" y="2694"/>
                  </a:lnTo>
                  <a:lnTo>
                    <a:pt x="25084" y="2378"/>
                  </a:lnTo>
                  <a:lnTo>
                    <a:pt x="25063" y="2063"/>
                  </a:lnTo>
                  <a:lnTo>
                    <a:pt x="25000" y="1431"/>
                  </a:lnTo>
                  <a:lnTo>
                    <a:pt x="24916" y="821"/>
                  </a:lnTo>
                  <a:lnTo>
                    <a:pt x="24790" y="190"/>
                  </a:lnTo>
                  <a:lnTo>
                    <a:pt x="24790" y="190"/>
                  </a:lnTo>
                  <a:lnTo>
                    <a:pt x="25000" y="337"/>
                  </a:lnTo>
                  <a:lnTo>
                    <a:pt x="25210" y="526"/>
                  </a:lnTo>
                  <a:lnTo>
                    <a:pt x="25610" y="884"/>
                  </a:lnTo>
                  <a:lnTo>
                    <a:pt x="25989" y="1284"/>
                  </a:lnTo>
                  <a:lnTo>
                    <a:pt x="26326" y="1726"/>
                  </a:lnTo>
                  <a:lnTo>
                    <a:pt x="26641" y="2168"/>
                  </a:lnTo>
                  <a:lnTo>
                    <a:pt x="26936" y="2631"/>
                  </a:lnTo>
                  <a:lnTo>
                    <a:pt x="27231" y="3115"/>
                  </a:lnTo>
                  <a:lnTo>
                    <a:pt x="27504" y="3620"/>
                  </a:lnTo>
                  <a:lnTo>
                    <a:pt x="27504" y="3620"/>
                  </a:lnTo>
                  <a:lnTo>
                    <a:pt x="27630" y="3872"/>
                  </a:lnTo>
                  <a:lnTo>
                    <a:pt x="27757" y="4125"/>
                  </a:lnTo>
                  <a:lnTo>
                    <a:pt x="27946" y="4630"/>
                  </a:lnTo>
                  <a:lnTo>
                    <a:pt x="28114" y="5156"/>
                  </a:lnTo>
                  <a:lnTo>
                    <a:pt x="28262" y="5661"/>
                  </a:lnTo>
                  <a:lnTo>
                    <a:pt x="28514" y="6713"/>
                  </a:lnTo>
                  <a:lnTo>
                    <a:pt x="28640" y="7239"/>
                  </a:lnTo>
                  <a:lnTo>
                    <a:pt x="28767" y="7786"/>
                  </a:lnTo>
                  <a:lnTo>
                    <a:pt x="28767" y="7786"/>
                  </a:lnTo>
                  <a:lnTo>
                    <a:pt x="26789" y="5892"/>
                  </a:lnTo>
                  <a:lnTo>
                    <a:pt x="26789" y="5892"/>
                  </a:lnTo>
                  <a:lnTo>
                    <a:pt x="26747" y="5892"/>
                  </a:lnTo>
                  <a:lnTo>
                    <a:pt x="26705" y="5892"/>
                  </a:lnTo>
                  <a:lnTo>
                    <a:pt x="26683" y="5935"/>
                  </a:lnTo>
                  <a:lnTo>
                    <a:pt x="26705" y="5977"/>
                  </a:lnTo>
                  <a:lnTo>
                    <a:pt x="26705" y="5977"/>
                  </a:lnTo>
                  <a:lnTo>
                    <a:pt x="28935" y="8291"/>
                  </a:lnTo>
                  <a:lnTo>
                    <a:pt x="28935" y="8291"/>
                  </a:lnTo>
                  <a:lnTo>
                    <a:pt x="28956" y="8397"/>
                  </a:lnTo>
                  <a:lnTo>
                    <a:pt x="28956" y="8397"/>
                  </a:lnTo>
                  <a:lnTo>
                    <a:pt x="28998" y="8481"/>
                  </a:lnTo>
                  <a:lnTo>
                    <a:pt x="29061" y="8544"/>
                  </a:lnTo>
                  <a:lnTo>
                    <a:pt x="29146" y="8586"/>
                  </a:lnTo>
                  <a:lnTo>
                    <a:pt x="29209" y="8607"/>
                  </a:lnTo>
                  <a:lnTo>
                    <a:pt x="29209" y="8607"/>
                  </a:lnTo>
                  <a:lnTo>
                    <a:pt x="30156" y="9596"/>
                  </a:lnTo>
                  <a:lnTo>
                    <a:pt x="31082" y="10606"/>
                  </a:lnTo>
                  <a:lnTo>
                    <a:pt x="31082" y="10606"/>
                  </a:lnTo>
                  <a:lnTo>
                    <a:pt x="31103" y="10711"/>
                  </a:lnTo>
                  <a:lnTo>
                    <a:pt x="31103" y="10711"/>
                  </a:lnTo>
                  <a:lnTo>
                    <a:pt x="31124" y="10753"/>
                  </a:lnTo>
                  <a:lnTo>
                    <a:pt x="31166" y="10775"/>
                  </a:lnTo>
                  <a:lnTo>
                    <a:pt x="31229" y="10775"/>
                  </a:lnTo>
                  <a:lnTo>
                    <a:pt x="31229" y="10775"/>
                  </a:lnTo>
                  <a:lnTo>
                    <a:pt x="32176" y="11848"/>
                  </a:lnTo>
                  <a:lnTo>
                    <a:pt x="33081" y="12942"/>
                  </a:lnTo>
                  <a:lnTo>
                    <a:pt x="33986" y="14057"/>
                  </a:lnTo>
                  <a:lnTo>
                    <a:pt x="34827" y="15173"/>
                  </a:lnTo>
                  <a:lnTo>
                    <a:pt x="35248" y="15762"/>
                  </a:lnTo>
                  <a:lnTo>
                    <a:pt x="35648" y="16330"/>
                  </a:lnTo>
                  <a:lnTo>
                    <a:pt x="36027" y="16919"/>
                  </a:lnTo>
                  <a:lnTo>
                    <a:pt x="36405" y="17508"/>
                  </a:lnTo>
                  <a:lnTo>
                    <a:pt x="36763" y="18119"/>
                  </a:lnTo>
                  <a:lnTo>
                    <a:pt x="37121" y="18729"/>
                  </a:lnTo>
                  <a:lnTo>
                    <a:pt x="37458" y="19339"/>
                  </a:lnTo>
                  <a:lnTo>
                    <a:pt x="37773" y="19949"/>
                  </a:lnTo>
                  <a:lnTo>
                    <a:pt x="38068" y="20581"/>
                  </a:lnTo>
                  <a:lnTo>
                    <a:pt x="38341" y="21212"/>
                  </a:lnTo>
                  <a:lnTo>
                    <a:pt x="38594" y="21843"/>
                  </a:lnTo>
                  <a:lnTo>
                    <a:pt x="38847" y="22496"/>
                  </a:lnTo>
                  <a:lnTo>
                    <a:pt x="39057" y="23148"/>
                  </a:lnTo>
                  <a:lnTo>
                    <a:pt x="39246" y="23800"/>
                  </a:lnTo>
                  <a:lnTo>
                    <a:pt x="39436" y="24453"/>
                  </a:lnTo>
                  <a:lnTo>
                    <a:pt x="39583" y="25126"/>
                  </a:lnTo>
                  <a:lnTo>
                    <a:pt x="39709" y="25821"/>
                  </a:lnTo>
                  <a:lnTo>
                    <a:pt x="39815" y="26494"/>
                  </a:lnTo>
                  <a:lnTo>
                    <a:pt x="39878" y="27188"/>
                  </a:lnTo>
                  <a:lnTo>
                    <a:pt x="39941" y="27904"/>
                  </a:lnTo>
                  <a:lnTo>
                    <a:pt x="39962" y="28598"/>
                  </a:lnTo>
                  <a:lnTo>
                    <a:pt x="39941" y="29314"/>
                  </a:lnTo>
                  <a:lnTo>
                    <a:pt x="39920" y="30050"/>
                  </a:lnTo>
                  <a:lnTo>
                    <a:pt x="39836" y="30787"/>
                  </a:lnTo>
                  <a:lnTo>
                    <a:pt x="39836" y="30787"/>
                  </a:lnTo>
                  <a:lnTo>
                    <a:pt x="39772" y="31250"/>
                  </a:lnTo>
                  <a:lnTo>
                    <a:pt x="39709" y="31713"/>
                  </a:lnTo>
                  <a:lnTo>
                    <a:pt x="39604" y="32176"/>
                  </a:lnTo>
                  <a:lnTo>
                    <a:pt x="39478" y="32618"/>
                  </a:lnTo>
                  <a:lnTo>
                    <a:pt x="39352" y="33059"/>
                  </a:lnTo>
                  <a:lnTo>
                    <a:pt x="39204" y="33480"/>
                  </a:lnTo>
                  <a:lnTo>
                    <a:pt x="39036" y="33901"/>
                  </a:lnTo>
                  <a:lnTo>
                    <a:pt x="38868" y="34301"/>
                  </a:lnTo>
                  <a:lnTo>
                    <a:pt x="38657" y="34701"/>
                  </a:lnTo>
                  <a:lnTo>
                    <a:pt x="38468" y="35101"/>
                  </a:lnTo>
                  <a:lnTo>
                    <a:pt x="38236" y="35479"/>
                  </a:lnTo>
                  <a:lnTo>
                    <a:pt x="38005" y="35837"/>
                  </a:lnTo>
                  <a:lnTo>
                    <a:pt x="37752" y="36195"/>
                  </a:lnTo>
                  <a:lnTo>
                    <a:pt x="37479" y="36553"/>
                  </a:lnTo>
                  <a:lnTo>
                    <a:pt x="37205" y="36889"/>
                  </a:lnTo>
                  <a:lnTo>
                    <a:pt x="36911" y="37226"/>
                  </a:lnTo>
                  <a:lnTo>
                    <a:pt x="36616" y="37563"/>
                  </a:lnTo>
                  <a:lnTo>
                    <a:pt x="36300" y="37878"/>
                  </a:lnTo>
                  <a:lnTo>
                    <a:pt x="35985" y="38173"/>
                  </a:lnTo>
                  <a:lnTo>
                    <a:pt x="35648" y="38489"/>
                  </a:lnTo>
                  <a:lnTo>
                    <a:pt x="35290" y="38762"/>
                  </a:lnTo>
                  <a:lnTo>
                    <a:pt x="34953" y="39057"/>
                  </a:lnTo>
                  <a:lnTo>
                    <a:pt x="34196" y="39583"/>
                  </a:lnTo>
                  <a:lnTo>
                    <a:pt x="33438" y="40088"/>
                  </a:lnTo>
                  <a:lnTo>
                    <a:pt x="32639" y="40551"/>
                  </a:lnTo>
                  <a:lnTo>
                    <a:pt x="31797" y="40993"/>
                  </a:lnTo>
                  <a:lnTo>
                    <a:pt x="30934" y="41393"/>
                  </a:lnTo>
                  <a:lnTo>
                    <a:pt x="30071" y="41771"/>
                  </a:lnTo>
                  <a:lnTo>
                    <a:pt x="29167" y="42108"/>
                  </a:lnTo>
                  <a:lnTo>
                    <a:pt x="28241" y="42403"/>
                  </a:lnTo>
                  <a:lnTo>
                    <a:pt x="27315" y="42676"/>
                  </a:lnTo>
                  <a:lnTo>
                    <a:pt x="26389" y="42929"/>
                  </a:lnTo>
                  <a:lnTo>
                    <a:pt x="25442" y="43139"/>
                  </a:lnTo>
                  <a:lnTo>
                    <a:pt x="24495" y="43329"/>
                  </a:lnTo>
                  <a:lnTo>
                    <a:pt x="23548" y="43497"/>
                  </a:lnTo>
                  <a:lnTo>
                    <a:pt x="22622" y="43623"/>
                  </a:lnTo>
                  <a:lnTo>
                    <a:pt x="21675" y="43728"/>
                  </a:lnTo>
                  <a:lnTo>
                    <a:pt x="20749" y="43813"/>
                  </a:lnTo>
                  <a:lnTo>
                    <a:pt x="19844" y="43855"/>
                  </a:lnTo>
                  <a:lnTo>
                    <a:pt x="18961" y="43876"/>
                  </a:lnTo>
                  <a:lnTo>
                    <a:pt x="18077" y="43876"/>
                  </a:lnTo>
                  <a:lnTo>
                    <a:pt x="17214" y="43855"/>
                  </a:lnTo>
                  <a:lnTo>
                    <a:pt x="16393" y="43792"/>
                  </a:lnTo>
                  <a:lnTo>
                    <a:pt x="16393" y="43792"/>
                  </a:lnTo>
                  <a:lnTo>
                    <a:pt x="15509" y="43707"/>
                  </a:lnTo>
                  <a:lnTo>
                    <a:pt x="14626" y="43581"/>
                  </a:lnTo>
                  <a:lnTo>
                    <a:pt x="13763" y="43413"/>
                  </a:lnTo>
                  <a:lnTo>
                    <a:pt x="12879" y="43223"/>
                  </a:lnTo>
                  <a:lnTo>
                    <a:pt x="11995" y="43013"/>
                  </a:lnTo>
                  <a:lnTo>
                    <a:pt x="11132" y="42739"/>
                  </a:lnTo>
                  <a:lnTo>
                    <a:pt x="10291" y="42445"/>
                  </a:lnTo>
                  <a:lnTo>
                    <a:pt x="9449" y="42129"/>
                  </a:lnTo>
                  <a:lnTo>
                    <a:pt x="8628" y="41771"/>
                  </a:lnTo>
                  <a:lnTo>
                    <a:pt x="7808" y="41372"/>
                  </a:lnTo>
                  <a:lnTo>
                    <a:pt x="7029" y="40951"/>
                  </a:lnTo>
                  <a:lnTo>
                    <a:pt x="6292" y="40509"/>
                  </a:lnTo>
                  <a:lnTo>
                    <a:pt x="5556" y="40025"/>
                  </a:lnTo>
                  <a:lnTo>
                    <a:pt x="4862" y="39499"/>
                  </a:lnTo>
                  <a:lnTo>
                    <a:pt x="4209" y="38973"/>
                  </a:lnTo>
                  <a:lnTo>
                    <a:pt x="3578" y="38404"/>
                  </a:lnTo>
                  <a:lnTo>
                    <a:pt x="3010" y="37794"/>
                  </a:lnTo>
                  <a:lnTo>
                    <a:pt x="2715" y="37479"/>
                  </a:lnTo>
                  <a:lnTo>
                    <a:pt x="2463" y="37163"/>
                  </a:lnTo>
                  <a:lnTo>
                    <a:pt x="2210" y="36847"/>
                  </a:lnTo>
                  <a:lnTo>
                    <a:pt x="1958" y="36511"/>
                  </a:lnTo>
                  <a:lnTo>
                    <a:pt x="1726" y="36174"/>
                  </a:lnTo>
                  <a:lnTo>
                    <a:pt x="1516" y="35816"/>
                  </a:lnTo>
                  <a:lnTo>
                    <a:pt x="1305" y="35479"/>
                  </a:lnTo>
                  <a:lnTo>
                    <a:pt x="1116" y="35122"/>
                  </a:lnTo>
                  <a:lnTo>
                    <a:pt x="947" y="34743"/>
                  </a:lnTo>
                  <a:lnTo>
                    <a:pt x="779" y="34364"/>
                  </a:lnTo>
                  <a:lnTo>
                    <a:pt x="632" y="33985"/>
                  </a:lnTo>
                  <a:lnTo>
                    <a:pt x="506" y="33607"/>
                  </a:lnTo>
                  <a:lnTo>
                    <a:pt x="379" y="33207"/>
                  </a:lnTo>
                  <a:lnTo>
                    <a:pt x="274" y="32807"/>
                  </a:lnTo>
                  <a:lnTo>
                    <a:pt x="190" y="32407"/>
                  </a:lnTo>
                  <a:lnTo>
                    <a:pt x="106" y="32007"/>
                  </a:lnTo>
                  <a:lnTo>
                    <a:pt x="64" y="31586"/>
                  </a:lnTo>
                  <a:lnTo>
                    <a:pt x="22" y="31166"/>
                  </a:lnTo>
                  <a:lnTo>
                    <a:pt x="1" y="30724"/>
                  </a:lnTo>
                  <a:lnTo>
                    <a:pt x="1" y="30282"/>
                  </a:lnTo>
                  <a:lnTo>
                    <a:pt x="1" y="29840"/>
                  </a:lnTo>
                  <a:lnTo>
                    <a:pt x="43" y="29398"/>
                  </a:lnTo>
                  <a:lnTo>
                    <a:pt x="85" y="28956"/>
                  </a:lnTo>
                  <a:lnTo>
                    <a:pt x="148" y="28493"/>
                  </a:lnTo>
                  <a:lnTo>
                    <a:pt x="232" y="28030"/>
                  </a:lnTo>
                  <a:lnTo>
                    <a:pt x="358" y="27546"/>
                  </a:lnTo>
                  <a:lnTo>
                    <a:pt x="485" y="27062"/>
                  </a:lnTo>
                  <a:lnTo>
                    <a:pt x="632" y="26578"/>
                  </a:lnTo>
                  <a:lnTo>
                    <a:pt x="800" y="26094"/>
                  </a:lnTo>
                  <a:lnTo>
                    <a:pt x="990" y="25610"/>
                  </a:ln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8" name="Google Shape;7018;p32"/>
            <p:cNvSpPr/>
            <p:nvPr/>
          </p:nvSpPr>
          <p:spPr>
            <a:xfrm>
              <a:off x="7161125" y="-1169675"/>
              <a:ext cx="379325" cy="390375"/>
            </a:xfrm>
            <a:custGeom>
              <a:avLst/>
              <a:gdLst/>
              <a:ahLst/>
              <a:cxnLst/>
              <a:rect l="l" t="t" r="r" b="b"/>
              <a:pathLst>
                <a:path w="15173" h="15615" extrusionOk="0">
                  <a:moveTo>
                    <a:pt x="4545" y="779"/>
                  </a:moveTo>
                  <a:lnTo>
                    <a:pt x="4903" y="800"/>
                  </a:lnTo>
                  <a:lnTo>
                    <a:pt x="5282" y="842"/>
                  </a:lnTo>
                  <a:lnTo>
                    <a:pt x="5640" y="926"/>
                  </a:lnTo>
                  <a:lnTo>
                    <a:pt x="6019" y="1010"/>
                  </a:lnTo>
                  <a:lnTo>
                    <a:pt x="6397" y="1115"/>
                  </a:lnTo>
                  <a:lnTo>
                    <a:pt x="6776" y="1242"/>
                  </a:lnTo>
                  <a:lnTo>
                    <a:pt x="7134" y="1368"/>
                  </a:lnTo>
                  <a:lnTo>
                    <a:pt x="7513" y="1536"/>
                  </a:lnTo>
                  <a:lnTo>
                    <a:pt x="7870" y="1705"/>
                  </a:lnTo>
                  <a:lnTo>
                    <a:pt x="8228" y="1873"/>
                  </a:lnTo>
                  <a:lnTo>
                    <a:pt x="8565" y="2062"/>
                  </a:lnTo>
                  <a:lnTo>
                    <a:pt x="8901" y="2273"/>
                  </a:lnTo>
                  <a:lnTo>
                    <a:pt x="9533" y="2694"/>
                  </a:lnTo>
                  <a:lnTo>
                    <a:pt x="9827" y="2904"/>
                  </a:lnTo>
                  <a:lnTo>
                    <a:pt x="10122" y="3136"/>
                  </a:lnTo>
                  <a:lnTo>
                    <a:pt x="10374" y="3346"/>
                  </a:lnTo>
                  <a:lnTo>
                    <a:pt x="10627" y="3577"/>
                  </a:lnTo>
                  <a:lnTo>
                    <a:pt x="10901" y="3872"/>
                  </a:lnTo>
                  <a:lnTo>
                    <a:pt x="11195" y="4209"/>
                  </a:lnTo>
                  <a:lnTo>
                    <a:pt x="11448" y="4566"/>
                  </a:lnTo>
                  <a:lnTo>
                    <a:pt x="11700" y="4945"/>
                  </a:lnTo>
                  <a:lnTo>
                    <a:pt x="11932" y="5345"/>
                  </a:lnTo>
                  <a:lnTo>
                    <a:pt x="12163" y="5766"/>
                  </a:lnTo>
                  <a:lnTo>
                    <a:pt x="12353" y="6208"/>
                  </a:lnTo>
                  <a:lnTo>
                    <a:pt x="12542" y="6650"/>
                  </a:lnTo>
                  <a:lnTo>
                    <a:pt x="12689" y="7113"/>
                  </a:lnTo>
                  <a:lnTo>
                    <a:pt x="12816" y="7576"/>
                  </a:lnTo>
                  <a:lnTo>
                    <a:pt x="12921" y="8060"/>
                  </a:lnTo>
                  <a:lnTo>
                    <a:pt x="13005" y="8523"/>
                  </a:lnTo>
                  <a:lnTo>
                    <a:pt x="13047" y="9007"/>
                  </a:lnTo>
                  <a:lnTo>
                    <a:pt x="13068" y="9470"/>
                  </a:lnTo>
                  <a:lnTo>
                    <a:pt x="13047" y="9954"/>
                  </a:lnTo>
                  <a:lnTo>
                    <a:pt x="12984" y="10395"/>
                  </a:lnTo>
                  <a:lnTo>
                    <a:pt x="12668" y="10522"/>
                  </a:lnTo>
                  <a:lnTo>
                    <a:pt x="12353" y="10648"/>
                  </a:lnTo>
                  <a:lnTo>
                    <a:pt x="12037" y="10795"/>
                  </a:lnTo>
                  <a:lnTo>
                    <a:pt x="11721" y="10943"/>
                  </a:lnTo>
                  <a:lnTo>
                    <a:pt x="11427" y="11111"/>
                  </a:lnTo>
                  <a:lnTo>
                    <a:pt x="11132" y="11300"/>
                  </a:lnTo>
                  <a:lnTo>
                    <a:pt x="10858" y="11490"/>
                  </a:lnTo>
                  <a:lnTo>
                    <a:pt x="10606" y="11700"/>
                  </a:lnTo>
                  <a:lnTo>
                    <a:pt x="10248" y="11974"/>
                  </a:lnTo>
                  <a:lnTo>
                    <a:pt x="9848" y="12268"/>
                  </a:lnTo>
                  <a:lnTo>
                    <a:pt x="9028" y="12858"/>
                  </a:lnTo>
                  <a:lnTo>
                    <a:pt x="8607" y="13194"/>
                  </a:lnTo>
                  <a:lnTo>
                    <a:pt x="8207" y="13531"/>
                  </a:lnTo>
                  <a:lnTo>
                    <a:pt x="7807" y="13868"/>
                  </a:lnTo>
                  <a:lnTo>
                    <a:pt x="7470" y="14225"/>
                  </a:lnTo>
                  <a:lnTo>
                    <a:pt x="7050" y="14162"/>
                  </a:lnTo>
                  <a:lnTo>
                    <a:pt x="6650" y="14078"/>
                  </a:lnTo>
                  <a:lnTo>
                    <a:pt x="6250" y="13952"/>
                  </a:lnTo>
                  <a:lnTo>
                    <a:pt x="5871" y="13783"/>
                  </a:lnTo>
                  <a:lnTo>
                    <a:pt x="5492" y="13615"/>
                  </a:lnTo>
                  <a:lnTo>
                    <a:pt x="5135" y="13405"/>
                  </a:lnTo>
                  <a:lnTo>
                    <a:pt x="4777" y="13173"/>
                  </a:lnTo>
                  <a:lnTo>
                    <a:pt x="4419" y="12921"/>
                  </a:lnTo>
                  <a:lnTo>
                    <a:pt x="4083" y="12647"/>
                  </a:lnTo>
                  <a:lnTo>
                    <a:pt x="3767" y="12353"/>
                  </a:lnTo>
                  <a:lnTo>
                    <a:pt x="3451" y="12058"/>
                  </a:lnTo>
                  <a:lnTo>
                    <a:pt x="3157" y="11721"/>
                  </a:lnTo>
                  <a:lnTo>
                    <a:pt x="2862" y="11385"/>
                  </a:lnTo>
                  <a:lnTo>
                    <a:pt x="2588" y="11027"/>
                  </a:lnTo>
                  <a:lnTo>
                    <a:pt x="2336" y="10648"/>
                  </a:lnTo>
                  <a:lnTo>
                    <a:pt x="2104" y="10269"/>
                  </a:lnTo>
                  <a:lnTo>
                    <a:pt x="1873" y="9890"/>
                  </a:lnTo>
                  <a:lnTo>
                    <a:pt x="1663" y="9491"/>
                  </a:lnTo>
                  <a:lnTo>
                    <a:pt x="1473" y="9070"/>
                  </a:lnTo>
                  <a:lnTo>
                    <a:pt x="1284" y="8670"/>
                  </a:lnTo>
                  <a:lnTo>
                    <a:pt x="1136" y="8249"/>
                  </a:lnTo>
                  <a:lnTo>
                    <a:pt x="989" y="7828"/>
                  </a:lnTo>
                  <a:lnTo>
                    <a:pt x="884" y="7407"/>
                  </a:lnTo>
                  <a:lnTo>
                    <a:pt x="779" y="6986"/>
                  </a:lnTo>
                  <a:lnTo>
                    <a:pt x="695" y="6566"/>
                  </a:lnTo>
                  <a:lnTo>
                    <a:pt x="631" y="6145"/>
                  </a:lnTo>
                  <a:lnTo>
                    <a:pt x="589" y="5745"/>
                  </a:lnTo>
                  <a:lnTo>
                    <a:pt x="589" y="5324"/>
                  </a:lnTo>
                  <a:lnTo>
                    <a:pt x="589" y="4924"/>
                  </a:lnTo>
                  <a:lnTo>
                    <a:pt x="610" y="4524"/>
                  </a:lnTo>
                  <a:lnTo>
                    <a:pt x="673" y="4146"/>
                  </a:lnTo>
                  <a:lnTo>
                    <a:pt x="758" y="3767"/>
                  </a:lnTo>
                  <a:lnTo>
                    <a:pt x="800" y="3767"/>
                  </a:lnTo>
                  <a:lnTo>
                    <a:pt x="842" y="3746"/>
                  </a:lnTo>
                  <a:lnTo>
                    <a:pt x="884" y="3704"/>
                  </a:lnTo>
                  <a:lnTo>
                    <a:pt x="905" y="3662"/>
                  </a:lnTo>
                  <a:lnTo>
                    <a:pt x="1031" y="3220"/>
                  </a:lnTo>
                  <a:lnTo>
                    <a:pt x="1179" y="2820"/>
                  </a:lnTo>
                  <a:lnTo>
                    <a:pt x="1368" y="2441"/>
                  </a:lnTo>
                  <a:lnTo>
                    <a:pt x="1557" y="2125"/>
                  </a:lnTo>
                  <a:lnTo>
                    <a:pt x="1789" y="1852"/>
                  </a:lnTo>
                  <a:lnTo>
                    <a:pt x="2020" y="1599"/>
                  </a:lnTo>
                  <a:lnTo>
                    <a:pt x="2294" y="1389"/>
                  </a:lnTo>
                  <a:lnTo>
                    <a:pt x="2567" y="1200"/>
                  </a:lnTo>
                  <a:lnTo>
                    <a:pt x="2862" y="1052"/>
                  </a:lnTo>
                  <a:lnTo>
                    <a:pt x="3178" y="947"/>
                  </a:lnTo>
                  <a:lnTo>
                    <a:pt x="3514" y="863"/>
                  </a:lnTo>
                  <a:lnTo>
                    <a:pt x="3851" y="821"/>
                  </a:lnTo>
                  <a:lnTo>
                    <a:pt x="4188" y="779"/>
                  </a:lnTo>
                  <a:close/>
                  <a:moveTo>
                    <a:pt x="4567" y="0"/>
                  </a:moveTo>
                  <a:lnTo>
                    <a:pt x="4167" y="21"/>
                  </a:lnTo>
                  <a:lnTo>
                    <a:pt x="3977" y="63"/>
                  </a:lnTo>
                  <a:lnTo>
                    <a:pt x="3788" y="105"/>
                  </a:lnTo>
                  <a:lnTo>
                    <a:pt x="3304" y="274"/>
                  </a:lnTo>
                  <a:lnTo>
                    <a:pt x="2820" y="484"/>
                  </a:lnTo>
                  <a:lnTo>
                    <a:pt x="2588" y="589"/>
                  </a:lnTo>
                  <a:lnTo>
                    <a:pt x="2378" y="737"/>
                  </a:lnTo>
                  <a:lnTo>
                    <a:pt x="2168" y="863"/>
                  </a:lnTo>
                  <a:lnTo>
                    <a:pt x="1957" y="1010"/>
                  </a:lnTo>
                  <a:lnTo>
                    <a:pt x="1768" y="1178"/>
                  </a:lnTo>
                  <a:lnTo>
                    <a:pt x="1599" y="1347"/>
                  </a:lnTo>
                  <a:lnTo>
                    <a:pt x="1431" y="1515"/>
                  </a:lnTo>
                  <a:lnTo>
                    <a:pt x="1263" y="1705"/>
                  </a:lnTo>
                  <a:lnTo>
                    <a:pt x="1115" y="1915"/>
                  </a:lnTo>
                  <a:lnTo>
                    <a:pt x="989" y="2125"/>
                  </a:lnTo>
                  <a:lnTo>
                    <a:pt x="884" y="2336"/>
                  </a:lnTo>
                  <a:lnTo>
                    <a:pt x="800" y="2567"/>
                  </a:lnTo>
                  <a:lnTo>
                    <a:pt x="547" y="3009"/>
                  </a:lnTo>
                  <a:lnTo>
                    <a:pt x="337" y="3451"/>
                  </a:lnTo>
                  <a:lnTo>
                    <a:pt x="274" y="3683"/>
                  </a:lnTo>
                  <a:lnTo>
                    <a:pt x="189" y="3914"/>
                  </a:lnTo>
                  <a:lnTo>
                    <a:pt x="147" y="4146"/>
                  </a:lnTo>
                  <a:lnTo>
                    <a:pt x="105" y="4356"/>
                  </a:lnTo>
                  <a:lnTo>
                    <a:pt x="63" y="4798"/>
                  </a:lnTo>
                  <a:lnTo>
                    <a:pt x="21" y="5261"/>
                  </a:lnTo>
                  <a:lnTo>
                    <a:pt x="0" y="5703"/>
                  </a:lnTo>
                  <a:lnTo>
                    <a:pt x="0" y="6124"/>
                  </a:lnTo>
                  <a:lnTo>
                    <a:pt x="42" y="6566"/>
                  </a:lnTo>
                  <a:lnTo>
                    <a:pt x="84" y="7007"/>
                  </a:lnTo>
                  <a:lnTo>
                    <a:pt x="147" y="7449"/>
                  </a:lnTo>
                  <a:lnTo>
                    <a:pt x="232" y="7870"/>
                  </a:lnTo>
                  <a:lnTo>
                    <a:pt x="337" y="8291"/>
                  </a:lnTo>
                  <a:lnTo>
                    <a:pt x="463" y="8712"/>
                  </a:lnTo>
                  <a:lnTo>
                    <a:pt x="610" y="9112"/>
                  </a:lnTo>
                  <a:lnTo>
                    <a:pt x="779" y="9512"/>
                  </a:lnTo>
                  <a:lnTo>
                    <a:pt x="989" y="9911"/>
                  </a:lnTo>
                  <a:lnTo>
                    <a:pt x="1200" y="10290"/>
                  </a:lnTo>
                  <a:lnTo>
                    <a:pt x="1452" y="10669"/>
                  </a:lnTo>
                  <a:lnTo>
                    <a:pt x="1705" y="11048"/>
                  </a:lnTo>
                  <a:lnTo>
                    <a:pt x="1957" y="11342"/>
                  </a:lnTo>
                  <a:lnTo>
                    <a:pt x="2210" y="11637"/>
                  </a:lnTo>
                  <a:lnTo>
                    <a:pt x="2483" y="11932"/>
                  </a:lnTo>
                  <a:lnTo>
                    <a:pt x="2778" y="12226"/>
                  </a:lnTo>
                  <a:lnTo>
                    <a:pt x="3072" y="12521"/>
                  </a:lnTo>
                  <a:lnTo>
                    <a:pt x="3388" y="12794"/>
                  </a:lnTo>
                  <a:lnTo>
                    <a:pt x="3704" y="13068"/>
                  </a:lnTo>
                  <a:lnTo>
                    <a:pt x="4040" y="13320"/>
                  </a:lnTo>
                  <a:lnTo>
                    <a:pt x="4398" y="13573"/>
                  </a:lnTo>
                  <a:lnTo>
                    <a:pt x="4756" y="13804"/>
                  </a:lnTo>
                  <a:lnTo>
                    <a:pt x="5114" y="14015"/>
                  </a:lnTo>
                  <a:lnTo>
                    <a:pt x="5471" y="14225"/>
                  </a:lnTo>
                  <a:lnTo>
                    <a:pt x="5850" y="14394"/>
                  </a:lnTo>
                  <a:lnTo>
                    <a:pt x="6229" y="14562"/>
                  </a:lnTo>
                  <a:lnTo>
                    <a:pt x="6629" y="14688"/>
                  </a:lnTo>
                  <a:lnTo>
                    <a:pt x="7008" y="14815"/>
                  </a:lnTo>
                  <a:lnTo>
                    <a:pt x="6818" y="15151"/>
                  </a:lnTo>
                  <a:lnTo>
                    <a:pt x="6734" y="15320"/>
                  </a:lnTo>
                  <a:lnTo>
                    <a:pt x="6671" y="15488"/>
                  </a:lnTo>
                  <a:lnTo>
                    <a:pt x="6671" y="15530"/>
                  </a:lnTo>
                  <a:lnTo>
                    <a:pt x="6671" y="15572"/>
                  </a:lnTo>
                  <a:lnTo>
                    <a:pt x="6713" y="15614"/>
                  </a:lnTo>
                  <a:lnTo>
                    <a:pt x="6776" y="15614"/>
                  </a:lnTo>
                  <a:lnTo>
                    <a:pt x="6839" y="15593"/>
                  </a:lnTo>
                  <a:lnTo>
                    <a:pt x="7786" y="14709"/>
                  </a:lnTo>
                  <a:lnTo>
                    <a:pt x="8733" y="13868"/>
                  </a:lnTo>
                  <a:lnTo>
                    <a:pt x="9217" y="13468"/>
                  </a:lnTo>
                  <a:lnTo>
                    <a:pt x="9701" y="13068"/>
                  </a:lnTo>
                  <a:lnTo>
                    <a:pt x="10185" y="12689"/>
                  </a:lnTo>
                  <a:lnTo>
                    <a:pt x="10690" y="12331"/>
                  </a:lnTo>
                  <a:lnTo>
                    <a:pt x="11216" y="11974"/>
                  </a:lnTo>
                  <a:lnTo>
                    <a:pt x="11742" y="11637"/>
                  </a:lnTo>
                  <a:lnTo>
                    <a:pt x="12268" y="11321"/>
                  </a:lnTo>
                  <a:lnTo>
                    <a:pt x="12816" y="11006"/>
                  </a:lnTo>
                  <a:lnTo>
                    <a:pt x="13384" y="10732"/>
                  </a:lnTo>
                  <a:lnTo>
                    <a:pt x="13952" y="10459"/>
                  </a:lnTo>
                  <a:lnTo>
                    <a:pt x="14562" y="10206"/>
                  </a:lnTo>
                  <a:lnTo>
                    <a:pt x="15172" y="9975"/>
                  </a:lnTo>
                  <a:lnTo>
                    <a:pt x="15172" y="9954"/>
                  </a:lnTo>
                  <a:lnTo>
                    <a:pt x="15151" y="9954"/>
                  </a:lnTo>
                  <a:lnTo>
                    <a:pt x="14773" y="9975"/>
                  </a:lnTo>
                  <a:lnTo>
                    <a:pt x="14394" y="10038"/>
                  </a:lnTo>
                  <a:lnTo>
                    <a:pt x="13994" y="10122"/>
                  </a:lnTo>
                  <a:lnTo>
                    <a:pt x="13615" y="10206"/>
                  </a:lnTo>
                  <a:lnTo>
                    <a:pt x="13678" y="9659"/>
                  </a:lnTo>
                  <a:lnTo>
                    <a:pt x="13699" y="9091"/>
                  </a:lnTo>
                  <a:lnTo>
                    <a:pt x="13678" y="8523"/>
                  </a:lnTo>
                  <a:lnTo>
                    <a:pt x="13615" y="7954"/>
                  </a:lnTo>
                  <a:lnTo>
                    <a:pt x="13489" y="7386"/>
                  </a:lnTo>
                  <a:lnTo>
                    <a:pt x="13342" y="6818"/>
                  </a:lnTo>
                  <a:lnTo>
                    <a:pt x="13152" y="6271"/>
                  </a:lnTo>
                  <a:lnTo>
                    <a:pt x="12942" y="5724"/>
                  </a:lnTo>
                  <a:lnTo>
                    <a:pt x="12668" y="5198"/>
                  </a:lnTo>
                  <a:lnTo>
                    <a:pt x="12374" y="4693"/>
                  </a:lnTo>
                  <a:lnTo>
                    <a:pt x="12037" y="4230"/>
                  </a:lnTo>
                  <a:lnTo>
                    <a:pt x="11679" y="3767"/>
                  </a:lnTo>
                  <a:lnTo>
                    <a:pt x="11300" y="3346"/>
                  </a:lnTo>
                  <a:lnTo>
                    <a:pt x="10880" y="2946"/>
                  </a:lnTo>
                  <a:lnTo>
                    <a:pt x="10417" y="2567"/>
                  </a:lnTo>
                  <a:lnTo>
                    <a:pt x="9954" y="2252"/>
                  </a:lnTo>
                  <a:lnTo>
                    <a:pt x="9322" y="1852"/>
                  </a:lnTo>
                  <a:lnTo>
                    <a:pt x="8607" y="1410"/>
                  </a:lnTo>
                  <a:lnTo>
                    <a:pt x="7828" y="989"/>
                  </a:lnTo>
                  <a:lnTo>
                    <a:pt x="7428" y="779"/>
                  </a:lnTo>
                  <a:lnTo>
                    <a:pt x="7029" y="589"/>
                  </a:lnTo>
                  <a:lnTo>
                    <a:pt x="6629" y="421"/>
                  </a:lnTo>
                  <a:lnTo>
                    <a:pt x="6208" y="274"/>
                  </a:lnTo>
                  <a:lnTo>
                    <a:pt x="5787" y="147"/>
                  </a:lnTo>
                  <a:lnTo>
                    <a:pt x="5387" y="63"/>
                  </a:lnTo>
                  <a:lnTo>
                    <a:pt x="496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9" name="Google Shape;7019;p32"/>
            <p:cNvSpPr/>
            <p:nvPr/>
          </p:nvSpPr>
          <p:spPr>
            <a:xfrm>
              <a:off x="7413625" y="-1266475"/>
              <a:ext cx="231500" cy="267800"/>
            </a:xfrm>
            <a:custGeom>
              <a:avLst/>
              <a:gdLst/>
              <a:ahLst/>
              <a:cxnLst/>
              <a:rect l="l" t="t" r="r" b="b"/>
              <a:pathLst>
                <a:path w="9260" h="10712" extrusionOk="0">
                  <a:moveTo>
                    <a:pt x="4630" y="0"/>
                  </a:moveTo>
                  <a:lnTo>
                    <a:pt x="4357" y="21"/>
                  </a:lnTo>
                  <a:lnTo>
                    <a:pt x="4062" y="42"/>
                  </a:lnTo>
                  <a:lnTo>
                    <a:pt x="3789" y="105"/>
                  </a:lnTo>
                  <a:lnTo>
                    <a:pt x="3515" y="168"/>
                  </a:lnTo>
                  <a:lnTo>
                    <a:pt x="3242" y="253"/>
                  </a:lnTo>
                  <a:lnTo>
                    <a:pt x="2968" y="337"/>
                  </a:lnTo>
                  <a:lnTo>
                    <a:pt x="2716" y="463"/>
                  </a:lnTo>
                  <a:lnTo>
                    <a:pt x="2463" y="589"/>
                  </a:lnTo>
                  <a:lnTo>
                    <a:pt x="2210" y="737"/>
                  </a:lnTo>
                  <a:lnTo>
                    <a:pt x="1958" y="884"/>
                  </a:lnTo>
                  <a:lnTo>
                    <a:pt x="1726" y="1073"/>
                  </a:lnTo>
                  <a:lnTo>
                    <a:pt x="1516" y="1242"/>
                  </a:lnTo>
                  <a:lnTo>
                    <a:pt x="1306" y="1452"/>
                  </a:lnTo>
                  <a:lnTo>
                    <a:pt x="1116" y="1641"/>
                  </a:lnTo>
                  <a:lnTo>
                    <a:pt x="927" y="1873"/>
                  </a:lnTo>
                  <a:lnTo>
                    <a:pt x="758" y="2083"/>
                  </a:lnTo>
                  <a:lnTo>
                    <a:pt x="611" y="2336"/>
                  </a:lnTo>
                  <a:lnTo>
                    <a:pt x="464" y="2567"/>
                  </a:lnTo>
                  <a:lnTo>
                    <a:pt x="338" y="2820"/>
                  </a:lnTo>
                  <a:lnTo>
                    <a:pt x="232" y="3093"/>
                  </a:lnTo>
                  <a:lnTo>
                    <a:pt x="148" y="3346"/>
                  </a:lnTo>
                  <a:lnTo>
                    <a:pt x="85" y="3620"/>
                  </a:lnTo>
                  <a:lnTo>
                    <a:pt x="43" y="3893"/>
                  </a:lnTo>
                  <a:lnTo>
                    <a:pt x="22" y="4188"/>
                  </a:lnTo>
                  <a:lnTo>
                    <a:pt x="1" y="4461"/>
                  </a:lnTo>
                  <a:lnTo>
                    <a:pt x="653" y="5093"/>
                  </a:lnTo>
                  <a:lnTo>
                    <a:pt x="653" y="4882"/>
                  </a:lnTo>
                  <a:lnTo>
                    <a:pt x="716" y="4672"/>
                  </a:lnTo>
                  <a:lnTo>
                    <a:pt x="801" y="4461"/>
                  </a:lnTo>
                  <a:lnTo>
                    <a:pt x="906" y="4272"/>
                  </a:lnTo>
                  <a:lnTo>
                    <a:pt x="1032" y="4061"/>
                  </a:lnTo>
                  <a:lnTo>
                    <a:pt x="1200" y="3872"/>
                  </a:lnTo>
                  <a:lnTo>
                    <a:pt x="1369" y="3683"/>
                  </a:lnTo>
                  <a:lnTo>
                    <a:pt x="1558" y="3493"/>
                  </a:lnTo>
                  <a:lnTo>
                    <a:pt x="1937" y="3136"/>
                  </a:lnTo>
                  <a:lnTo>
                    <a:pt x="2337" y="2841"/>
                  </a:lnTo>
                  <a:lnTo>
                    <a:pt x="2737" y="2588"/>
                  </a:lnTo>
                  <a:lnTo>
                    <a:pt x="3073" y="2399"/>
                  </a:lnTo>
                  <a:lnTo>
                    <a:pt x="3368" y="2273"/>
                  </a:lnTo>
                  <a:lnTo>
                    <a:pt x="3662" y="2168"/>
                  </a:lnTo>
                  <a:lnTo>
                    <a:pt x="3978" y="2104"/>
                  </a:lnTo>
                  <a:lnTo>
                    <a:pt x="4294" y="2062"/>
                  </a:lnTo>
                  <a:lnTo>
                    <a:pt x="4588" y="2062"/>
                  </a:lnTo>
                  <a:lnTo>
                    <a:pt x="4904" y="2104"/>
                  </a:lnTo>
                  <a:lnTo>
                    <a:pt x="5199" y="2168"/>
                  </a:lnTo>
                  <a:lnTo>
                    <a:pt x="5493" y="2252"/>
                  </a:lnTo>
                  <a:lnTo>
                    <a:pt x="5767" y="2357"/>
                  </a:lnTo>
                  <a:lnTo>
                    <a:pt x="6040" y="2504"/>
                  </a:lnTo>
                  <a:lnTo>
                    <a:pt x="6314" y="2673"/>
                  </a:lnTo>
                  <a:lnTo>
                    <a:pt x="6566" y="2862"/>
                  </a:lnTo>
                  <a:lnTo>
                    <a:pt x="6798" y="3051"/>
                  </a:lnTo>
                  <a:lnTo>
                    <a:pt x="7008" y="3283"/>
                  </a:lnTo>
                  <a:lnTo>
                    <a:pt x="7219" y="3514"/>
                  </a:lnTo>
                  <a:lnTo>
                    <a:pt x="7408" y="3767"/>
                  </a:lnTo>
                  <a:lnTo>
                    <a:pt x="7429" y="3830"/>
                  </a:lnTo>
                  <a:lnTo>
                    <a:pt x="7429" y="3893"/>
                  </a:lnTo>
                  <a:lnTo>
                    <a:pt x="7408" y="3956"/>
                  </a:lnTo>
                  <a:lnTo>
                    <a:pt x="7366" y="3977"/>
                  </a:lnTo>
                  <a:lnTo>
                    <a:pt x="7303" y="4019"/>
                  </a:lnTo>
                  <a:lnTo>
                    <a:pt x="7198" y="4019"/>
                  </a:lnTo>
                  <a:lnTo>
                    <a:pt x="7135" y="3977"/>
                  </a:lnTo>
                  <a:lnTo>
                    <a:pt x="6861" y="3767"/>
                  </a:lnTo>
                  <a:lnTo>
                    <a:pt x="6587" y="3556"/>
                  </a:lnTo>
                  <a:lnTo>
                    <a:pt x="6293" y="3388"/>
                  </a:lnTo>
                  <a:lnTo>
                    <a:pt x="6019" y="3241"/>
                  </a:lnTo>
                  <a:lnTo>
                    <a:pt x="5725" y="3136"/>
                  </a:lnTo>
                  <a:lnTo>
                    <a:pt x="5409" y="3030"/>
                  </a:lnTo>
                  <a:lnTo>
                    <a:pt x="5114" y="2967"/>
                  </a:lnTo>
                  <a:lnTo>
                    <a:pt x="4799" y="2946"/>
                  </a:lnTo>
                  <a:lnTo>
                    <a:pt x="5135" y="3114"/>
                  </a:lnTo>
                  <a:lnTo>
                    <a:pt x="5451" y="3304"/>
                  </a:lnTo>
                  <a:lnTo>
                    <a:pt x="5725" y="3514"/>
                  </a:lnTo>
                  <a:lnTo>
                    <a:pt x="5935" y="3683"/>
                  </a:lnTo>
                  <a:lnTo>
                    <a:pt x="6125" y="3851"/>
                  </a:lnTo>
                  <a:lnTo>
                    <a:pt x="6314" y="4040"/>
                  </a:lnTo>
                  <a:lnTo>
                    <a:pt x="6503" y="4272"/>
                  </a:lnTo>
                  <a:lnTo>
                    <a:pt x="6630" y="4503"/>
                  </a:lnTo>
                  <a:lnTo>
                    <a:pt x="6693" y="4630"/>
                  </a:lnTo>
                  <a:lnTo>
                    <a:pt x="6735" y="4756"/>
                  </a:lnTo>
                  <a:lnTo>
                    <a:pt x="6735" y="4882"/>
                  </a:lnTo>
                  <a:lnTo>
                    <a:pt x="6735" y="5008"/>
                  </a:lnTo>
                  <a:lnTo>
                    <a:pt x="6714" y="5114"/>
                  </a:lnTo>
                  <a:lnTo>
                    <a:pt x="6672" y="5240"/>
                  </a:lnTo>
                  <a:lnTo>
                    <a:pt x="6609" y="5366"/>
                  </a:lnTo>
                  <a:lnTo>
                    <a:pt x="6503" y="5471"/>
                  </a:lnTo>
                  <a:lnTo>
                    <a:pt x="6461" y="5492"/>
                  </a:lnTo>
                  <a:lnTo>
                    <a:pt x="6440" y="5471"/>
                  </a:lnTo>
                  <a:lnTo>
                    <a:pt x="6419" y="5450"/>
                  </a:lnTo>
                  <a:lnTo>
                    <a:pt x="6419" y="5408"/>
                  </a:lnTo>
                  <a:lnTo>
                    <a:pt x="6461" y="5324"/>
                  </a:lnTo>
                  <a:lnTo>
                    <a:pt x="6461" y="5219"/>
                  </a:lnTo>
                  <a:lnTo>
                    <a:pt x="6440" y="5114"/>
                  </a:lnTo>
                  <a:lnTo>
                    <a:pt x="6398" y="5008"/>
                  </a:lnTo>
                  <a:lnTo>
                    <a:pt x="6356" y="4903"/>
                  </a:lnTo>
                  <a:lnTo>
                    <a:pt x="6293" y="4819"/>
                  </a:lnTo>
                  <a:lnTo>
                    <a:pt x="6103" y="4630"/>
                  </a:lnTo>
                  <a:lnTo>
                    <a:pt x="5914" y="4440"/>
                  </a:lnTo>
                  <a:lnTo>
                    <a:pt x="5704" y="4293"/>
                  </a:lnTo>
                  <a:lnTo>
                    <a:pt x="5346" y="4061"/>
                  </a:lnTo>
                  <a:lnTo>
                    <a:pt x="5135" y="3914"/>
                  </a:lnTo>
                  <a:lnTo>
                    <a:pt x="4904" y="3809"/>
                  </a:lnTo>
                  <a:lnTo>
                    <a:pt x="4651" y="3704"/>
                  </a:lnTo>
                  <a:lnTo>
                    <a:pt x="4420" y="3598"/>
                  </a:lnTo>
                  <a:lnTo>
                    <a:pt x="4167" y="3556"/>
                  </a:lnTo>
                  <a:lnTo>
                    <a:pt x="3894" y="3514"/>
                  </a:lnTo>
                  <a:lnTo>
                    <a:pt x="4104" y="3704"/>
                  </a:lnTo>
                  <a:lnTo>
                    <a:pt x="4273" y="3935"/>
                  </a:lnTo>
                  <a:lnTo>
                    <a:pt x="4441" y="4167"/>
                  </a:lnTo>
                  <a:lnTo>
                    <a:pt x="4609" y="4419"/>
                  </a:lnTo>
                  <a:lnTo>
                    <a:pt x="4736" y="4672"/>
                  </a:lnTo>
                  <a:lnTo>
                    <a:pt x="4862" y="4924"/>
                  </a:lnTo>
                  <a:lnTo>
                    <a:pt x="5072" y="5408"/>
                  </a:lnTo>
                  <a:lnTo>
                    <a:pt x="5178" y="5703"/>
                  </a:lnTo>
                  <a:lnTo>
                    <a:pt x="5262" y="5997"/>
                  </a:lnTo>
                  <a:lnTo>
                    <a:pt x="5325" y="6271"/>
                  </a:lnTo>
                  <a:lnTo>
                    <a:pt x="5367" y="6545"/>
                  </a:lnTo>
                  <a:lnTo>
                    <a:pt x="5409" y="6818"/>
                  </a:lnTo>
                  <a:lnTo>
                    <a:pt x="5430" y="7092"/>
                  </a:lnTo>
                  <a:lnTo>
                    <a:pt x="5430" y="7344"/>
                  </a:lnTo>
                  <a:lnTo>
                    <a:pt x="5409" y="7618"/>
                  </a:lnTo>
                  <a:lnTo>
                    <a:pt x="5367" y="7870"/>
                  </a:lnTo>
                  <a:lnTo>
                    <a:pt x="5325" y="8144"/>
                  </a:lnTo>
                  <a:lnTo>
                    <a:pt x="5199" y="8670"/>
                  </a:lnTo>
                  <a:lnTo>
                    <a:pt x="5030" y="9196"/>
                  </a:lnTo>
                  <a:lnTo>
                    <a:pt x="4820" y="9743"/>
                  </a:lnTo>
                  <a:lnTo>
                    <a:pt x="5199" y="10227"/>
                  </a:lnTo>
                  <a:lnTo>
                    <a:pt x="5556" y="10711"/>
                  </a:lnTo>
                  <a:lnTo>
                    <a:pt x="5977" y="10648"/>
                  </a:lnTo>
                  <a:lnTo>
                    <a:pt x="6398" y="10564"/>
                  </a:lnTo>
                  <a:lnTo>
                    <a:pt x="6482" y="10501"/>
                  </a:lnTo>
                  <a:lnTo>
                    <a:pt x="6566" y="10438"/>
                  </a:lnTo>
                  <a:lnTo>
                    <a:pt x="6861" y="10353"/>
                  </a:lnTo>
                  <a:lnTo>
                    <a:pt x="7114" y="10227"/>
                  </a:lnTo>
                  <a:lnTo>
                    <a:pt x="7366" y="10101"/>
                  </a:lnTo>
                  <a:lnTo>
                    <a:pt x="7598" y="9975"/>
                  </a:lnTo>
                  <a:lnTo>
                    <a:pt x="7808" y="9827"/>
                  </a:lnTo>
                  <a:lnTo>
                    <a:pt x="7997" y="9659"/>
                  </a:lnTo>
                  <a:lnTo>
                    <a:pt x="8187" y="9491"/>
                  </a:lnTo>
                  <a:lnTo>
                    <a:pt x="8334" y="9322"/>
                  </a:lnTo>
                  <a:lnTo>
                    <a:pt x="8481" y="9133"/>
                  </a:lnTo>
                  <a:lnTo>
                    <a:pt x="8629" y="8943"/>
                  </a:lnTo>
                  <a:lnTo>
                    <a:pt x="8755" y="8733"/>
                  </a:lnTo>
                  <a:lnTo>
                    <a:pt x="8860" y="8523"/>
                  </a:lnTo>
                  <a:lnTo>
                    <a:pt x="8944" y="8312"/>
                  </a:lnTo>
                  <a:lnTo>
                    <a:pt x="9029" y="8081"/>
                  </a:lnTo>
                  <a:lnTo>
                    <a:pt x="9092" y="7849"/>
                  </a:lnTo>
                  <a:lnTo>
                    <a:pt x="9155" y="7618"/>
                  </a:lnTo>
                  <a:lnTo>
                    <a:pt x="9218" y="7134"/>
                  </a:lnTo>
                  <a:lnTo>
                    <a:pt x="9260" y="6650"/>
                  </a:lnTo>
                  <a:lnTo>
                    <a:pt x="9260" y="6124"/>
                  </a:lnTo>
                  <a:lnTo>
                    <a:pt x="9218" y="5619"/>
                  </a:lnTo>
                  <a:lnTo>
                    <a:pt x="9134" y="5093"/>
                  </a:lnTo>
                  <a:lnTo>
                    <a:pt x="9029" y="4588"/>
                  </a:lnTo>
                  <a:lnTo>
                    <a:pt x="8902" y="4082"/>
                  </a:lnTo>
                  <a:lnTo>
                    <a:pt x="8755" y="3577"/>
                  </a:lnTo>
                  <a:lnTo>
                    <a:pt x="8587" y="3114"/>
                  </a:lnTo>
                  <a:lnTo>
                    <a:pt x="8397" y="2673"/>
                  </a:lnTo>
                  <a:lnTo>
                    <a:pt x="8187" y="2252"/>
                  </a:lnTo>
                  <a:lnTo>
                    <a:pt x="7913" y="1831"/>
                  </a:lnTo>
                  <a:lnTo>
                    <a:pt x="7619" y="1431"/>
                  </a:lnTo>
                  <a:lnTo>
                    <a:pt x="7471" y="1263"/>
                  </a:lnTo>
                  <a:lnTo>
                    <a:pt x="7303" y="1073"/>
                  </a:lnTo>
                  <a:lnTo>
                    <a:pt x="7114" y="926"/>
                  </a:lnTo>
                  <a:lnTo>
                    <a:pt x="6945" y="758"/>
                  </a:lnTo>
                  <a:lnTo>
                    <a:pt x="6735" y="631"/>
                  </a:lnTo>
                  <a:lnTo>
                    <a:pt x="6545" y="505"/>
                  </a:lnTo>
                  <a:lnTo>
                    <a:pt x="6272" y="358"/>
                  </a:lnTo>
                  <a:lnTo>
                    <a:pt x="6019" y="253"/>
                  </a:lnTo>
                  <a:lnTo>
                    <a:pt x="5746" y="147"/>
                  </a:lnTo>
                  <a:lnTo>
                    <a:pt x="5472" y="84"/>
                  </a:lnTo>
                  <a:lnTo>
                    <a:pt x="5199" y="42"/>
                  </a:lnTo>
                  <a:lnTo>
                    <a:pt x="4904" y="21"/>
                  </a:lnTo>
                  <a:lnTo>
                    <a:pt x="463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0" name="Google Shape;7020;p32"/>
            <p:cNvSpPr/>
            <p:nvPr/>
          </p:nvSpPr>
          <p:spPr>
            <a:xfrm>
              <a:off x="7438875" y="-1173375"/>
              <a:ext cx="94200" cy="142600"/>
            </a:xfrm>
            <a:custGeom>
              <a:avLst/>
              <a:gdLst/>
              <a:ahLst/>
              <a:cxnLst/>
              <a:rect l="l" t="t" r="r" b="b"/>
              <a:pathLst>
                <a:path w="3768" h="5704" extrusionOk="0">
                  <a:moveTo>
                    <a:pt x="1558" y="1"/>
                  </a:moveTo>
                  <a:lnTo>
                    <a:pt x="1327" y="190"/>
                  </a:lnTo>
                  <a:lnTo>
                    <a:pt x="1116" y="380"/>
                  </a:lnTo>
                  <a:lnTo>
                    <a:pt x="738" y="821"/>
                  </a:lnTo>
                  <a:lnTo>
                    <a:pt x="380" y="1263"/>
                  </a:lnTo>
                  <a:lnTo>
                    <a:pt x="1" y="1726"/>
                  </a:lnTo>
                  <a:lnTo>
                    <a:pt x="927" y="2694"/>
                  </a:lnTo>
                  <a:lnTo>
                    <a:pt x="1832" y="3662"/>
                  </a:lnTo>
                  <a:lnTo>
                    <a:pt x="2716" y="4672"/>
                  </a:lnTo>
                  <a:lnTo>
                    <a:pt x="3578" y="5703"/>
                  </a:lnTo>
                  <a:lnTo>
                    <a:pt x="3578" y="5346"/>
                  </a:lnTo>
                  <a:lnTo>
                    <a:pt x="3620" y="4988"/>
                  </a:lnTo>
                  <a:lnTo>
                    <a:pt x="3726" y="4273"/>
                  </a:lnTo>
                  <a:lnTo>
                    <a:pt x="3768" y="3894"/>
                  </a:lnTo>
                  <a:lnTo>
                    <a:pt x="3768" y="3536"/>
                  </a:lnTo>
                  <a:lnTo>
                    <a:pt x="3768" y="3347"/>
                  </a:lnTo>
                  <a:lnTo>
                    <a:pt x="3726" y="3157"/>
                  </a:lnTo>
                  <a:lnTo>
                    <a:pt x="3684" y="2968"/>
                  </a:lnTo>
                  <a:lnTo>
                    <a:pt x="3641" y="2757"/>
                  </a:lnTo>
                  <a:lnTo>
                    <a:pt x="3452" y="2316"/>
                  </a:lnTo>
                  <a:lnTo>
                    <a:pt x="3284" y="1895"/>
                  </a:lnTo>
                  <a:lnTo>
                    <a:pt x="3073" y="1516"/>
                  </a:lnTo>
                  <a:lnTo>
                    <a:pt x="2863" y="1158"/>
                  </a:lnTo>
                  <a:lnTo>
                    <a:pt x="2589" y="821"/>
                  </a:lnTo>
                  <a:lnTo>
                    <a:pt x="2442" y="674"/>
                  </a:lnTo>
                  <a:lnTo>
                    <a:pt x="2295" y="506"/>
                  </a:lnTo>
                  <a:lnTo>
                    <a:pt x="2126" y="380"/>
                  </a:lnTo>
                  <a:lnTo>
                    <a:pt x="1958" y="232"/>
                  </a:lnTo>
                  <a:lnTo>
                    <a:pt x="1748" y="106"/>
                  </a:lnTo>
                  <a:lnTo>
                    <a:pt x="155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1" name="Google Shape;7021;p32"/>
            <p:cNvSpPr/>
            <p:nvPr/>
          </p:nvSpPr>
          <p:spPr>
            <a:xfrm>
              <a:off x="6752350" y="-1284900"/>
              <a:ext cx="264125" cy="291475"/>
            </a:xfrm>
            <a:custGeom>
              <a:avLst/>
              <a:gdLst/>
              <a:ahLst/>
              <a:cxnLst/>
              <a:rect l="l" t="t" r="r" b="b"/>
              <a:pathLst>
                <a:path w="10565" h="11659" extrusionOk="0">
                  <a:moveTo>
                    <a:pt x="6713" y="1"/>
                  </a:moveTo>
                  <a:lnTo>
                    <a:pt x="6356" y="43"/>
                  </a:lnTo>
                  <a:lnTo>
                    <a:pt x="6019" y="106"/>
                  </a:lnTo>
                  <a:lnTo>
                    <a:pt x="5661" y="211"/>
                  </a:lnTo>
                  <a:lnTo>
                    <a:pt x="5324" y="337"/>
                  </a:lnTo>
                  <a:lnTo>
                    <a:pt x="4967" y="506"/>
                  </a:lnTo>
                  <a:lnTo>
                    <a:pt x="4651" y="674"/>
                  </a:lnTo>
                  <a:lnTo>
                    <a:pt x="4314" y="884"/>
                  </a:lnTo>
                  <a:lnTo>
                    <a:pt x="3999" y="1095"/>
                  </a:lnTo>
                  <a:lnTo>
                    <a:pt x="3683" y="1305"/>
                  </a:lnTo>
                  <a:lnTo>
                    <a:pt x="3388" y="1558"/>
                  </a:lnTo>
                  <a:lnTo>
                    <a:pt x="3094" y="1789"/>
                  </a:lnTo>
                  <a:lnTo>
                    <a:pt x="2568" y="2294"/>
                  </a:lnTo>
                  <a:lnTo>
                    <a:pt x="2084" y="2778"/>
                  </a:lnTo>
                  <a:lnTo>
                    <a:pt x="1873" y="3010"/>
                  </a:lnTo>
                  <a:lnTo>
                    <a:pt x="1684" y="3241"/>
                  </a:lnTo>
                  <a:lnTo>
                    <a:pt x="1305" y="3746"/>
                  </a:lnTo>
                  <a:lnTo>
                    <a:pt x="989" y="4272"/>
                  </a:lnTo>
                  <a:lnTo>
                    <a:pt x="716" y="4819"/>
                  </a:lnTo>
                  <a:lnTo>
                    <a:pt x="463" y="5409"/>
                  </a:lnTo>
                  <a:lnTo>
                    <a:pt x="274" y="5998"/>
                  </a:lnTo>
                  <a:lnTo>
                    <a:pt x="127" y="6587"/>
                  </a:lnTo>
                  <a:lnTo>
                    <a:pt x="21" y="7197"/>
                  </a:lnTo>
                  <a:lnTo>
                    <a:pt x="0" y="7555"/>
                  </a:lnTo>
                  <a:lnTo>
                    <a:pt x="0" y="7871"/>
                  </a:lnTo>
                  <a:lnTo>
                    <a:pt x="21" y="8186"/>
                  </a:lnTo>
                  <a:lnTo>
                    <a:pt x="85" y="8502"/>
                  </a:lnTo>
                  <a:lnTo>
                    <a:pt x="169" y="8776"/>
                  </a:lnTo>
                  <a:lnTo>
                    <a:pt x="274" y="9049"/>
                  </a:lnTo>
                  <a:lnTo>
                    <a:pt x="400" y="9323"/>
                  </a:lnTo>
                  <a:lnTo>
                    <a:pt x="527" y="9575"/>
                  </a:lnTo>
                  <a:lnTo>
                    <a:pt x="842" y="10080"/>
                  </a:lnTo>
                  <a:lnTo>
                    <a:pt x="1200" y="10585"/>
                  </a:lnTo>
                  <a:lnTo>
                    <a:pt x="1558" y="11090"/>
                  </a:lnTo>
                  <a:lnTo>
                    <a:pt x="1894" y="11616"/>
                  </a:lnTo>
                  <a:lnTo>
                    <a:pt x="1915" y="11659"/>
                  </a:lnTo>
                  <a:lnTo>
                    <a:pt x="2904" y="10775"/>
                  </a:lnTo>
                  <a:lnTo>
                    <a:pt x="3893" y="9954"/>
                  </a:lnTo>
                  <a:lnTo>
                    <a:pt x="3725" y="9786"/>
                  </a:lnTo>
                  <a:lnTo>
                    <a:pt x="3578" y="9596"/>
                  </a:lnTo>
                  <a:lnTo>
                    <a:pt x="3452" y="9386"/>
                  </a:lnTo>
                  <a:lnTo>
                    <a:pt x="3346" y="9154"/>
                  </a:lnTo>
                  <a:lnTo>
                    <a:pt x="3262" y="8923"/>
                  </a:lnTo>
                  <a:lnTo>
                    <a:pt x="3199" y="8670"/>
                  </a:lnTo>
                  <a:lnTo>
                    <a:pt x="3157" y="8418"/>
                  </a:lnTo>
                  <a:lnTo>
                    <a:pt x="3157" y="8165"/>
                  </a:lnTo>
                  <a:lnTo>
                    <a:pt x="3157" y="7892"/>
                  </a:lnTo>
                  <a:lnTo>
                    <a:pt x="3178" y="7639"/>
                  </a:lnTo>
                  <a:lnTo>
                    <a:pt x="3199" y="7387"/>
                  </a:lnTo>
                  <a:lnTo>
                    <a:pt x="3262" y="7113"/>
                  </a:lnTo>
                  <a:lnTo>
                    <a:pt x="3325" y="6882"/>
                  </a:lnTo>
                  <a:lnTo>
                    <a:pt x="3409" y="6629"/>
                  </a:lnTo>
                  <a:lnTo>
                    <a:pt x="3515" y="6419"/>
                  </a:lnTo>
                  <a:lnTo>
                    <a:pt x="3620" y="6208"/>
                  </a:lnTo>
                  <a:lnTo>
                    <a:pt x="3788" y="5956"/>
                  </a:lnTo>
                  <a:lnTo>
                    <a:pt x="3978" y="5703"/>
                  </a:lnTo>
                  <a:lnTo>
                    <a:pt x="4188" y="5451"/>
                  </a:lnTo>
                  <a:lnTo>
                    <a:pt x="4441" y="5219"/>
                  </a:lnTo>
                  <a:lnTo>
                    <a:pt x="4693" y="4988"/>
                  </a:lnTo>
                  <a:lnTo>
                    <a:pt x="4988" y="4756"/>
                  </a:lnTo>
                  <a:lnTo>
                    <a:pt x="5282" y="4567"/>
                  </a:lnTo>
                  <a:lnTo>
                    <a:pt x="5577" y="4420"/>
                  </a:lnTo>
                  <a:lnTo>
                    <a:pt x="5303" y="4483"/>
                  </a:lnTo>
                  <a:lnTo>
                    <a:pt x="5030" y="4588"/>
                  </a:lnTo>
                  <a:lnTo>
                    <a:pt x="4756" y="4693"/>
                  </a:lnTo>
                  <a:lnTo>
                    <a:pt x="4483" y="4819"/>
                  </a:lnTo>
                  <a:lnTo>
                    <a:pt x="3978" y="5093"/>
                  </a:lnTo>
                  <a:lnTo>
                    <a:pt x="3515" y="5388"/>
                  </a:lnTo>
                  <a:lnTo>
                    <a:pt x="3430" y="5430"/>
                  </a:lnTo>
                  <a:lnTo>
                    <a:pt x="3346" y="5430"/>
                  </a:lnTo>
                  <a:lnTo>
                    <a:pt x="3283" y="5409"/>
                  </a:lnTo>
                  <a:lnTo>
                    <a:pt x="3241" y="5346"/>
                  </a:lnTo>
                  <a:lnTo>
                    <a:pt x="3199" y="5261"/>
                  </a:lnTo>
                  <a:lnTo>
                    <a:pt x="3178" y="5177"/>
                  </a:lnTo>
                  <a:lnTo>
                    <a:pt x="3199" y="5093"/>
                  </a:lnTo>
                  <a:lnTo>
                    <a:pt x="3241" y="5030"/>
                  </a:lnTo>
                  <a:lnTo>
                    <a:pt x="3388" y="4841"/>
                  </a:lnTo>
                  <a:lnTo>
                    <a:pt x="3557" y="4672"/>
                  </a:lnTo>
                  <a:lnTo>
                    <a:pt x="3746" y="4525"/>
                  </a:lnTo>
                  <a:lnTo>
                    <a:pt x="3936" y="4378"/>
                  </a:lnTo>
                  <a:lnTo>
                    <a:pt x="4167" y="4230"/>
                  </a:lnTo>
                  <a:lnTo>
                    <a:pt x="4377" y="4104"/>
                  </a:lnTo>
                  <a:lnTo>
                    <a:pt x="4609" y="3999"/>
                  </a:lnTo>
                  <a:lnTo>
                    <a:pt x="4840" y="3915"/>
                  </a:lnTo>
                  <a:lnTo>
                    <a:pt x="5093" y="3830"/>
                  </a:lnTo>
                  <a:lnTo>
                    <a:pt x="5345" y="3767"/>
                  </a:lnTo>
                  <a:lnTo>
                    <a:pt x="5598" y="3725"/>
                  </a:lnTo>
                  <a:lnTo>
                    <a:pt x="5850" y="3704"/>
                  </a:lnTo>
                  <a:lnTo>
                    <a:pt x="6334" y="3704"/>
                  </a:lnTo>
                  <a:lnTo>
                    <a:pt x="6587" y="3746"/>
                  </a:lnTo>
                  <a:lnTo>
                    <a:pt x="6818" y="3788"/>
                  </a:lnTo>
                  <a:lnTo>
                    <a:pt x="6461" y="3557"/>
                  </a:lnTo>
                  <a:lnTo>
                    <a:pt x="6082" y="3304"/>
                  </a:lnTo>
                  <a:lnTo>
                    <a:pt x="5703" y="3094"/>
                  </a:lnTo>
                  <a:lnTo>
                    <a:pt x="5345" y="2841"/>
                  </a:lnTo>
                  <a:lnTo>
                    <a:pt x="5303" y="2799"/>
                  </a:lnTo>
                  <a:lnTo>
                    <a:pt x="5219" y="2757"/>
                  </a:lnTo>
                  <a:lnTo>
                    <a:pt x="5156" y="2694"/>
                  </a:lnTo>
                  <a:lnTo>
                    <a:pt x="5114" y="2610"/>
                  </a:lnTo>
                  <a:lnTo>
                    <a:pt x="5093" y="2505"/>
                  </a:lnTo>
                  <a:lnTo>
                    <a:pt x="5093" y="2421"/>
                  </a:lnTo>
                  <a:lnTo>
                    <a:pt x="5135" y="2336"/>
                  </a:lnTo>
                  <a:lnTo>
                    <a:pt x="5198" y="2273"/>
                  </a:lnTo>
                  <a:lnTo>
                    <a:pt x="5303" y="2231"/>
                  </a:lnTo>
                  <a:lnTo>
                    <a:pt x="5619" y="2210"/>
                  </a:lnTo>
                  <a:lnTo>
                    <a:pt x="5956" y="2210"/>
                  </a:lnTo>
                  <a:lnTo>
                    <a:pt x="6250" y="2252"/>
                  </a:lnTo>
                  <a:lnTo>
                    <a:pt x="6566" y="2336"/>
                  </a:lnTo>
                  <a:lnTo>
                    <a:pt x="6840" y="2463"/>
                  </a:lnTo>
                  <a:lnTo>
                    <a:pt x="7113" y="2631"/>
                  </a:lnTo>
                  <a:lnTo>
                    <a:pt x="7366" y="2799"/>
                  </a:lnTo>
                  <a:lnTo>
                    <a:pt x="7597" y="3031"/>
                  </a:lnTo>
                  <a:lnTo>
                    <a:pt x="7808" y="3262"/>
                  </a:lnTo>
                  <a:lnTo>
                    <a:pt x="7997" y="3515"/>
                  </a:lnTo>
                  <a:lnTo>
                    <a:pt x="8165" y="3788"/>
                  </a:lnTo>
                  <a:lnTo>
                    <a:pt x="8292" y="4083"/>
                  </a:lnTo>
                  <a:lnTo>
                    <a:pt x="8397" y="4378"/>
                  </a:lnTo>
                  <a:lnTo>
                    <a:pt x="8481" y="4693"/>
                  </a:lnTo>
                  <a:lnTo>
                    <a:pt x="8523" y="4988"/>
                  </a:lnTo>
                  <a:lnTo>
                    <a:pt x="8523" y="5303"/>
                  </a:lnTo>
                  <a:lnTo>
                    <a:pt x="8544" y="5493"/>
                  </a:lnTo>
                  <a:lnTo>
                    <a:pt x="8544" y="5682"/>
                  </a:lnTo>
                  <a:lnTo>
                    <a:pt x="8502" y="6061"/>
                  </a:lnTo>
                  <a:lnTo>
                    <a:pt x="8397" y="6419"/>
                  </a:lnTo>
                  <a:lnTo>
                    <a:pt x="8270" y="6777"/>
                  </a:lnTo>
                  <a:lnTo>
                    <a:pt x="9175" y="6187"/>
                  </a:lnTo>
                  <a:lnTo>
                    <a:pt x="10059" y="5619"/>
                  </a:lnTo>
                  <a:lnTo>
                    <a:pt x="10270" y="5156"/>
                  </a:lnTo>
                  <a:lnTo>
                    <a:pt x="10417" y="4672"/>
                  </a:lnTo>
                  <a:lnTo>
                    <a:pt x="10522" y="4188"/>
                  </a:lnTo>
                  <a:lnTo>
                    <a:pt x="10543" y="3957"/>
                  </a:lnTo>
                  <a:lnTo>
                    <a:pt x="10564" y="3725"/>
                  </a:lnTo>
                  <a:lnTo>
                    <a:pt x="10564" y="3494"/>
                  </a:lnTo>
                  <a:lnTo>
                    <a:pt x="10564" y="3262"/>
                  </a:lnTo>
                  <a:lnTo>
                    <a:pt x="10543" y="3031"/>
                  </a:lnTo>
                  <a:lnTo>
                    <a:pt x="10501" y="2799"/>
                  </a:lnTo>
                  <a:lnTo>
                    <a:pt x="10459" y="2589"/>
                  </a:lnTo>
                  <a:lnTo>
                    <a:pt x="10396" y="2357"/>
                  </a:lnTo>
                  <a:lnTo>
                    <a:pt x="10312" y="2147"/>
                  </a:lnTo>
                  <a:lnTo>
                    <a:pt x="10227" y="1958"/>
                  </a:lnTo>
                  <a:lnTo>
                    <a:pt x="10143" y="1747"/>
                  </a:lnTo>
                  <a:lnTo>
                    <a:pt x="10017" y="1558"/>
                  </a:lnTo>
                  <a:lnTo>
                    <a:pt x="9891" y="1389"/>
                  </a:lnTo>
                  <a:lnTo>
                    <a:pt x="9765" y="1200"/>
                  </a:lnTo>
                  <a:lnTo>
                    <a:pt x="9617" y="1032"/>
                  </a:lnTo>
                  <a:lnTo>
                    <a:pt x="9449" y="884"/>
                  </a:lnTo>
                  <a:lnTo>
                    <a:pt x="9260" y="737"/>
                  </a:lnTo>
                  <a:lnTo>
                    <a:pt x="9070" y="611"/>
                  </a:lnTo>
                  <a:lnTo>
                    <a:pt x="8860" y="485"/>
                  </a:lnTo>
                  <a:lnTo>
                    <a:pt x="8649" y="379"/>
                  </a:lnTo>
                  <a:lnTo>
                    <a:pt x="8418" y="274"/>
                  </a:lnTo>
                  <a:lnTo>
                    <a:pt x="8186" y="190"/>
                  </a:lnTo>
                  <a:lnTo>
                    <a:pt x="7913" y="127"/>
                  </a:lnTo>
                  <a:lnTo>
                    <a:pt x="7639" y="64"/>
                  </a:lnTo>
                  <a:lnTo>
                    <a:pt x="7366" y="22"/>
                  </a:lnTo>
                  <a:lnTo>
                    <a:pt x="70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2" name="Google Shape;7022;p32"/>
            <p:cNvSpPr/>
            <p:nvPr/>
          </p:nvSpPr>
          <p:spPr>
            <a:xfrm>
              <a:off x="6853875" y="-1170750"/>
              <a:ext cx="94725" cy="121550"/>
            </a:xfrm>
            <a:custGeom>
              <a:avLst/>
              <a:gdLst/>
              <a:ahLst/>
              <a:cxnLst/>
              <a:rect l="l" t="t" r="r" b="b"/>
              <a:pathLst>
                <a:path w="3789" h="4862" extrusionOk="0">
                  <a:moveTo>
                    <a:pt x="3284" y="1"/>
                  </a:moveTo>
                  <a:lnTo>
                    <a:pt x="3241" y="43"/>
                  </a:lnTo>
                  <a:lnTo>
                    <a:pt x="3199" y="64"/>
                  </a:lnTo>
                  <a:lnTo>
                    <a:pt x="2968" y="43"/>
                  </a:lnTo>
                  <a:lnTo>
                    <a:pt x="2736" y="64"/>
                  </a:lnTo>
                  <a:lnTo>
                    <a:pt x="2526" y="106"/>
                  </a:lnTo>
                  <a:lnTo>
                    <a:pt x="2337" y="169"/>
                  </a:lnTo>
                  <a:lnTo>
                    <a:pt x="2126" y="253"/>
                  </a:lnTo>
                  <a:lnTo>
                    <a:pt x="1937" y="338"/>
                  </a:lnTo>
                  <a:lnTo>
                    <a:pt x="1747" y="443"/>
                  </a:lnTo>
                  <a:lnTo>
                    <a:pt x="1579" y="569"/>
                  </a:lnTo>
                  <a:lnTo>
                    <a:pt x="1411" y="716"/>
                  </a:lnTo>
                  <a:lnTo>
                    <a:pt x="1242" y="864"/>
                  </a:lnTo>
                  <a:lnTo>
                    <a:pt x="948" y="1179"/>
                  </a:lnTo>
                  <a:lnTo>
                    <a:pt x="653" y="1516"/>
                  </a:lnTo>
                  <a:lnTo>
                    <a:pt x="401" y="1874"/>
                  </a:lnTo>
                  <a:lnTo>
                    <a:pt x="295" y="2063"/>
                  </a:lnTo>
                  <a:lnTo>
                    <a:pt x="190" y="2253"/>
                  </a:lnTo>
                  <a:lnTo>
                    <a:pt x="106" y="2463"/>
                  </a:lnTo>
                  <a:lnTo>
                    <a:pt x="64" y="2652"/>
                  </a:lnTo>
                  <a:lnTo>
                    <a:pt x="22" y="2842"/>
                  </a:lnTo>
                  <a:lnTo>
                    <a:pt x="1" y="3031"/>
                  </a:lnTo>
                  <a:lnTo>
                    <a:pt x="1" y="3200"/>
                  </a:lnTo>
                  <a:lnTo>
                    <a:pt x="1" y="3389"/>
                  </a:lnTo>
                  <a:lnTo>
                    <a:pt x="43" y="3578"/>
                  </a:lnTo>
                  <a:lnTo>
                    <a:pt x="85" y="3768"/>
                  </a:lnTo>
                  <a:lnTo>
                    <a:pt x="190" y="4125"/>
                  </a:lnTo>
                  <a:lnTo>
                    <a:pt x="337" y="4483"/>
                  </a:lnTo>
                  <a:lnTo>
                    <a:pt x="527" y="4862"/>
                  </a:lnTo>
                  <a:lnTo>
                    <a:pt x="1263" y="4294"/>
                  </a:lnTo>
                  <a:lnTo>
                    <a:pt x="2000" y="3747"/>
                  </a:lnTo>
                  <a:lnTo>
                    <a:pt x="2757" y="3221"/>
                  </a:lnTo>
                  <a:lnTo>
                    <a:pt x="3515" y="2695"/>
                  </a:lnTo>
                  <a:lnTo>
                    <a:pt x="3620" y="2358"/>
                  </a:lnTo>
                  <a:lnTo>
                    <a:pt x="3704" y="2042"/>
                  </a:lnTo>
                  <a:lnTo>
                    <a:pt x="3768" y="1748"/>
                  </a:lnTo>
                  <a:lnTo>
                    <a:pt x="3789" y="1432"/>
                  </a:lnTo>
                  <a:lnTo>
                    <a:pt x="3789" y="1116"/>
                  </a:lnTo>
                  <a:lnTo>
                    <a:pt x="3747" y="801"/>
                  </a:lnTo>
                  <a:lnTo>
                    <a:pt x="3683" y="506"/>
                  </a:lnTo>
                  <a:lnTo>
                    <a:pt x="3557" y="190"/>
                  </a:lnTo>
                  <a:lnTo>
                    <a:pt x="3431" y="85"/>
                  </a:lnTo>
                  <a:lnTo>
                    <a:pt x="328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3" name="Google Shape;7023;p32"/>
            <p:cNvSpPr/>
            <p:nvPr/>
          </p:nvSpPr>
          <p:spPr>
            <a:xfrm>
              <a:off x="6945950" y="-916650"/>
              <a:ext cx="260950" cy="155225"/>
            </a:xfrm>
            <a:custGeom>
              <a:avLst/>
              <a:gdLst/>
              <a:ahLst/>
              <a:cxnLst/>
              <a:rect l="l" t="t" r="r" b="b"/>
              <a:pathLst>
                <a:path w="10438" h="6209" extrusionOk="0">
                  <a:moveTo>
                    <a:pt x="4125" y="906"/>
                  </a:moveTo>
                  <a:lnTo>
                    <a:pt x="4756" y="927"/>
                  </a:lnTo>
                  <a:lnTo>
                    <a:pt x="5387" y="948"/>
                  </a:lnTo>
                  <a:lnTo>
                    <a:pt x="5703" y="990"/>
                  </a:lnTo>
                  <a:lnTo>
                    <a:pt x="6019" y="1032"/>
                  </a:lnTo>
                  <a:lnTo>
                    <a:pt x="6671" y="1179"/>
                  </a:lnTo>
                  <a:lnTo>
                    <a:pt x="6987" y="1264"/>
                  </a:lnTo>
                  <a:lnTo>
                    <a:pt x="7302" y="1369"/>
                  </a:lnTo>
                  <a:lnTo>
                    <a:pt x="7618" y="1495"/>
                  </a:lnTo>
                  <a:lnTo>
                    <a:pt x="7934" y="1621"/>
                  </a:lnTo>
                  <a:lnTo>
                    <a:pt x="8228" y="1769"/>
                  </a:lnTo>
                  <a:lnTo>
                    <a:pt x="8523" y="1937"/>
                  </a:lnTo>
                  <a:lnTo>
                    <a:pt x="8670" y="2063"/>
                  </a:lnTo>
                  <a:lnTo>
                    <a:pt x="8818" y="2210"/>
                  </a:lnTo>
                  <a:lnTo>
                    <a:pt x="8902" y="2358"/>
                  </a:lnTo>
                  <a:lnTo>
                    <a:pt x="8965" y="2505"/>
                  </a:lnTo>
                  <a:lnTo>
                    <a:pt x="9007" y="2673"/>
                  </a:lnTo>
                  <a:lnTo>
                    <a:pt x="9028" y="2842"/>
                  </a:lnTo>
                  <a:lnTo>
                    <a:pt x="9007" y="3010"/>
                  </a:lnTo>
                  <a:lnTo>
                    <a:pt x="8965" y="3157"/>
                  </a:lnTo>
                  <a:lnTo>
                    <a:pt x="8902" y="3326"/>
                  </a:lnTo>
                  <a:lnTo>
                    <a:pt x="8818" y="3473"/>
                  </a:lnTo>
                  <a:lnTo>
                    <a:pt x="8712" y="3620"/>
                  </a:lnTo>
                  <a:lnTo>
                    <a:pt x="8586" y="3747"/>
                  </a:lnTo>
                  <a:lnTo>
                    <a:pt x="8439" y="3852"/>
                  </a:lnTo>
                  <a:lnTo>
                    <a:pt x="8270" y="3936"/>
                  </a:lnTo>
                  <a:lnTo>
                    <a:pt x="8102" y="3999"/>
                  </a:lnTo>
                  <a:lnTo>
                    <a:pt x="7892" y="4041"/>
                  </a:lnTo>
                  <a:lnTo>
                    <a:pt x="7323" y="4125"/>
                  </a:lnTo>
                  <a:lnTo>
                    <a:pt x="6734" y="4167"/>
                  </a:lnTo>
                  <a:lnTo>
                    <a:pt x="6818" y="4062"/>
                  </a:lnTo>
                  <a:lnTo>
                    <a:pt x="6861" y="3936"/>
                  </a:lnTo>
                  <a:lnTo>
                    <a:pt x="6882" y="3810"/>
                  </a:lnTo>
                  <a:lnTo>
                    <a:pt x="6903" y="3683"/>
                  </a:lnTo>
                  <a:lnTo>
                    <a:pt x="6882" y="3557"/>
                  </a:lnTo>
                  <a:lnTo>
                    <a:pt x="6861" y="3431"/>
                  </a:lnTo>
                  <a:lnTo>
                    <a:pt x="6797" y="3305"/>
                  </a:lnTo>
                  <a:lnTo>
                    <a:pt x="6713" y="3178"/>
                  </a:lnTo>
                  <a:lnTo>
                    <a:pt x="6566" y="3052"/>
                  </a:lnTo>
                  <a:lnTo>
                    <a:pt x="6419" y="2947"/>
                  </a:lnTo>
                  <a:lnTo>
                    <a:pt x="6271" y="2863"/>
                  </a:lnTo>
                  <a:lnTo>
                    <a:pt x="6103" y="2821"/>
                  </a:lnTo>
                  <a:lnTo>
                    <a:pt x="5914" y="2800"/>
                  </a:lnTo>
                  <a:lnTo>
                    <a:pt x="5745" y="2800"/>
                  </a:lnTo>
                  <a:lnTo>
                    <a:pt x="5556" y="2842"/>
                  </a:lnTo>
                  <a:lnTo>
                    <a:pt x="5387" y="2884"/>
                  </a:lnTo>
                  <a:lnTo>
                    <a:pt x="5198" y="2947"/>
                  </a:lnTo>
                  <a:lnTo>
                    <a:pt x="5051" y="3031"/>
                  </a:lnTo>
                  <a:lnTo>
                    <a:pt x="4882" y="3136"/>
                  </a:lnTo>
                  <a:lnTo>
                    <a:pt x="4735" y="3263"/>
                  </a:lnTo>
                  <a:lnTo>
                    <a:pt x="4609" y="3389"/>
                  </a:lnTo>
                  <a:lnTo>
                    <a:pt x="4483" y="3515"/>
                  </a:lnTo>
                  <a:lnTo>
                    <a:pt x="4356" y="3683"/>
                  </a:lnTo>
                  <a:lnTo>
                    <a:pt x="4272" y="3831"/>
                  </a:lnTo>
                  <a:lnTo>
                    <a:pt x="4188" y="3999"/>
                  </a:lnTo>
                  <a:lnTo>
                    <a:pt x="4104" y="4167"/>
                  </a:lnTo>
                  <a:lnTo>
                    <a:pt x="4062" y="4336"/>
                  </a:lnTo>
                  <a:lnTo>
                    <a:pt x="4020" y="4525"/>
                  </a:lnTo>
                  <a:lnTo>
                    <a:pt x="3999" y="4715"/>
                  </a:lnTo>
                  <a:lnTo>
                    <a:pt x="3999" y="4883"/>
                  </a:lnTo>
                  <a:lnTo>
                    <a:pt x="3999" y="5072"/>
                  </a:lnTo>
                  <a:lnTo>
                    <a:pt x="4041" y="5241"/>
                  </a:lnTo>
                  <a:lnTo>
                    <a:pt x="4020" y="5409"/>
                  </a:lnTo>
                  <a:lnTo>
                    <a:pt x="3978" y="5493"/>
                  </a:lnTo>
                  <a:lnTo>
                    <a:pt x="3957" y="5577"/>
                  </a:lnTo>
                  <a:lnTo>
                    <a:pt x="3914" y="5619"/>
                  </a:lnTo>
                  <a:lnTo>
                    <a:pt x="3851" y="5662"/>
                  </a:lnTo>
                  <a:lnTo>
                    <a:pt x="3746" y="5662"/>
                  </a:lnTo>
                  <a:lnTo>
                    <a:pt x="3641" y="5619"/>
                  </a:lnTo>
                  <a:lnTo>
                    <a:pt x="3536" y="5535"/>
                  </a:lnTo>
                  <a:lnTo>
                    <a:pt x="3430" y="5409"/>
                  </a:lnTo>
                  <a:lnTo>
                    <a:pt x="3346" y="5283"/>
                  </a:lnTo>
                  <a:lnTo>
                    <a:pt x="3304" y="5157"/>
                  </a:lnTo>
                  <a:lnTo>
                    <a:pt x="3283" y="4904"/>
                  </a:lnTo>
                  <a:lnTo>
                    <a:pt x="3304" y="4862"/>
                  </a:lnTo>
                  <a:lnTo>
                    <a:pt x="3325" y="4820"/>
                  </a:lnTo>
                  <a:lnTo>
                    <a:pt x="3346" y="4715"/>
                  </a:lnTo>
                  <a:lnTo>
                    <a:pt x="3346" y="4630"/>
                  </a:lnTo>
                  <a:lnTo>
                    <a:pt x="3346" y="4441"/>
                  </a:lnTo>
                  <a:lnTo>
                    <a:pt x="3262" y="4041"/>
                  </a:lnTo>
                  <a:lnTo>
                    <a:pt x="3157" y="3578"/>
                  </a:lnTo>
                  <a:lnTo>
                    <a:pt x="3031" y="3115"/>
                  </a:lnTo>
                  <a:lnTo>
                    <a:pt x="2925" y="2800"/>
                  </a:lnTo>
                  <a:lnTo>
                    <a:pt x="2862" y="2652"/>
                  </a:lnTo>
                  <a:lnTo>
                    <a:pt x="2799" y="2505"/>
                  </a:lnTo>
                  <a:lnTo>
                    <a:pt x="2694" y="2379"/>
                  </a:lnTo>
                  <a:lnTo>
                    <a:pt x="2610" y="2253"/>
                  </a:lnTo>
                  <a:lnTo>
                    <a:pt x="2483" y="2147"/>
                  </a:lnTo>
                  <a:lnTo>
                    <a:pt x="2336" y="2084"/>
                  </a:lnTo>
                  <a:lnTo>
                    <a:pt x="2231" y="2042"/>
                  </a:lnTo>
                  <a:lnTo>
                    <a:pt x="2105" y="2021"/>
                  </a:lnTo>
                  <a:lnTo>
                    <a:pt x="1999" y="2021"/>
                  </a:lnTo>
                  <a:lnTo>
                    <a:pt x="1894" y="2042"/>
                  </a:lnTo>
                  <a:lnTo>
                    <a:pt x="1789" y="2084"/>
                  </a:lnTo>
                  <a:lnTo>
                    <a:pt x="1705" y="2126"/>
                  </a:lnTo>
                  <a:lnTo>
                    <a:pt x="1621" y="2210"/>
                  </a:lnTo>
                  <a:lnTo>
                    <a:pt x="1537" y="2295"/>
                  </a:lnTo>
                  <a:lnTo>
                    <a:pt x="1473" y="2379"/>
                  </a:lnTo>
                  <a:lnTo>
                    <a:pt x="1431" y="2484"/>
                  </a:lnTo>
                  <a:lnTo>
                    <a:pt x="1389" y="2568"/>
                  </a:lnTo>
                  <a:lnTo>
                    <a:pt x="1368" y="2673"/>
                  </a:lnTo>
                  <a:lnTo>
                    <a:pt x="1368" y="2863"/>
                  </a:lnTo>
                  <a:lnTo>
                    <a:pt x="1410" y="3073"/>
                  </a:lnTo>
                  <a:lnTo>
                    <a:pt x="1053" y="2905"/>
                  </a:lnTo>
                  <a:lnTo>
                    <a:pt x="905" y="2821"/>
                  </a:lnTo>
                  <a:lnTo>
                    <a:pt x="779" y="2737"/>
                  </a:lnTo>
                  <a:lnTo>
                    <a:pt x="695" y="2652"/>
                  </a:lnTo>
                  <a:lnTo>
                    <a:pt x="611" y="2568"/>
                  </a:lnTo>
                  <a:lnTo>
                    <a:pt x="548" y="2484"/>
                  </a:lnTo>
                  <a:lnTo>
                    <a:pt x="526" y="2400"/>
                  </a:lnTo>
                  <a:lnTo>
                    <a:pt x="505" y="2337"/>
                  </a:lnTo>
                  <a:lnTo>
                    <a:pt x="484" y="2253"/>
                  </a:lnTo>
                  <a:lnTo>
                    <a:pt x="505" y="2168"/>
                  </a:lnTo>
                  <a:lnTo>
                    <a:pt x="526" y="2084"/>
                  </a:lnTo>
                  <a:lnTo>
                    <a:pt x="611" y="1937"/>
                  </a:lnTo>
                  <a:lnTo>
                    <a:pt x="737" y="1790"/>
                  </a:lnTo>
                  <a:lnTo>
                    <a:pt x="884" y="1663"/>
                  </a:lnTo>
                  <a:lnTo>
                    <a:pt x="1074" y="1537"/>
                  </a:lnTo>
                  <a:lnTo>
                    <a:pt x="1263" y="1432"/>
                  </a:lnTo>
                  <a:lnTo>
                    <a:pt x="1452" y="1327"/>
                  </a:lnTo>
                  <a:lnTo>
                    <a:pt x="1831" y="1179"/>
                  </a:lnTo>
                  <a:lnTo>
                    <a:pt x="2084" y="1095"/>
                  </a:lnTo>
                  <a:lnTo>
                    <a:pt x="2799" y="990"/>
                  </a:lnTo>
                  <a:lnTo>
                    <a:pt x="3136" y="948"/>
                  </a:lnTo>
                  <a:lnTo>
                    <a:pt x="3494" y="927"/>
                  </a:lnTo>
                  <a:lnTo>
                    <a:pt x="4125" y="906"/>
                  </a:lnTo>
                  <a:close/>
                  <a:moveTo>
                    <a:pt x="3662" y="1"/>
                  </a:moveTo>
                  <a:lnTo>
                    <a:pt x="3283" y="43"/>
                  </a:lnTo>
                  <a:lnTo>
                    <a:pt x="2925" y="85"/>
                  </a:lnTo>
                  <a:lnTo>
                    <a:pt x="2568" y="148"/>
                  </a:lnTo>
                  <a:lnTo>
                    <a:pt x="2231" y="232"/>
                  </a:lnTo>
                  <a:lnTo>
                    <a:pt x="1873" y="317"/>
                  </a:lnTo>
                  <a:lnTo>
                    <a:pt x="1537" y="443"/>
                  </a:lnTo>
                  <a:lnTo>
                    <a:pt x="1221" y="569"/>
                  </a:lnTo>
                  <a:lnTo>
                    <a:pt x="926" y="737"/>
                  </a:lnTo>
                  <a:lnTo>
                    <a:pt x="632" y="927"/>
                  </a:lnTo>
                  <a:lnTo>
                    <a:pt x="421" y="1095"/>
                  </a:lnTo>
                  <a:lnTo>
                    <a:pt x="253" y="1264"/>
                  </a:lnTo>
                  <a:lnTo>
                    <a:pt x="127" y="1453"/>
                  </a:lnTo>
                  <a:lnTo>
                    <a:pt x="42" y="1642"/>
                  </a:lnTo>
                  <a:lnTo>
                    <a:pt x="0" y="1832"/>
                  </a:lnTo>
                  <a:lnTo>
                    <a:pt x="0" y="2021"/>
                  </a:lnTo>
                  <a:lnTo>
                    <a:pt x="21" y="2210"/>
                  </a:lnTo>
                  <a:lnTo>
                    <a:pt x="64" y="2379"/>
                  </a:lnTo>
                  <a:lnTo>
                    <a:pt x="148" y="2568"/>
                  </a:lnTo>
                  <a:lnTo>
                    <a:pt x="253" y="2716"/>
                  </a:lnTo>
                  <a:lnTo>
                    <a:pt x="400" y="2863"/>
                  </a:lnTo>
                  <a:lnTo>
                    <a:pt x="548" y="2989"/>
                  </a:lnTo>
                  <a:lnTo>
                    <a:pt x="737" y="3115"/>
                  </a:lnTo>
                  <a:lnTo>
                    <a:pt x="926" y="3199"/>
                  </a:lnTo>
                  <a:lnTo>
                    <a:pt x="1158" y="3263"/>
                  </a:lnTo>
                  <a:lnTo>
                    <a:pt x="1389" y="3305"/>
                  </a:lnTo>
                  <a:lnTo>
                    <a:pt x="1452" y="3305"/>
                  </a:lnTo>
                  <a:lnTo>
                    <a:pt x="1473" y="3242"/>
                  </a:lnTo>
                  <a:lnTo>
                    <a:pt x="1516" y="3263"/>
                  </a:lnTo>
                  <a:lnTo>
                    <a:pt x="1558" y="3263"/>
                  </a:lnTo>
                  <a:lnTo>
                    <a:pt x="1579" y="3242"/>
                  </a:lnTo>
                  <a:lnTo>
                    <a:pt x="1600" y="3221"/>
                  </a:lnTo>
                  <a:lnTo>
                    <a:pt x="1642" y="3031"/>
                  </a:lnTo>
                  <a:lnTo>
                    <a:pt x="1705" y="2863"/>
                  </a:lnTo>
                  <a:lnTo>
                    <a:pt x="1789" y="2673"/>
                  </a:lnTo>
                  <a:lnTo>
                    <a:pt x="1831" y="2610"/>
                  </a:lnTo>
                  <a:lnTo>
                    <a:pt x="1894" y="2547"/>
                  </a:lnTo>
                  <a:lnTo>
                    <a:pt x="1957" y="2526"/>
                  </a:lnTo>
                  <a:lnTo>
                    <a:pt x="2021" y="2505"/>
                  </a:lnTo>
                  <a:lnTo>
                    <a:pt x="2147" y="2505"/>
                  </a:lnTo>
                  <a:lnTo>
                    <a:pt x="2252" y="2568"/>
                  </a:lnTo>
                  <a:lnTo>
                    <a:pt x="2336" y="2652"/>
                  </a:lnTo>
                  <a:lnTo>
                    <a:pt x="2378" y="2989"/>
                  </a:lnTo>
                  <a:lnTo>
                    <a:pt x="2441" y="3326"/>
                  </a:lnTo>
                  <a:lnTo>
                    <a:pt x="2589" y="3978"/>
                  </a:lnTo>
                  <a:lnTo>
                    <a:pt x="2631" y="4273"/>
                  </a:lnTo>
                  <a:lnTo>
                    <a:pt x="2652" y="4567"/>
                  </a:lnTo>
                  <a:lnTo>
                    <a:pt x="2673" y="4862"/>
                  </a:lnTo>
                  <a:lnTo>
                    <a:pt x="2715" y="5157"/>
                  </a:lnTo>
                  <a:lnTo>
                    <a:pt x="2757" y="5346"/>
                  </a:lnTo>
                  <a:lnTo>
                    <a:pt x="2841" y="5535"/>
                  </a:lnTo>
                  <a:lnTo>
                    <a:pt x="2925" y="5704"/>
                  </a:lnTo>
                  <a:lnTo>
                    <a:pt x="3031" y="5851"/>
                  </a:lnTo>
                  <a:lnTo>
                    <a:pt x="3178" y="5977"/>
                  </a:lnTo>
                  <a:lnTo>
                    <a:pt x="3325" y="6082"/>
                  </a:lnTo>
                  <a:lnTo>
                    <a:pt x="3494" y="6167"/>
                  </a:lnTo>
                  <a:lnTo>
                    <a:pt x="3704" y="6209"/>
                  </a:lnTo>
                  <a:lnTo>
                    <a:pt x="3851" y="6209"/>
                  </a:lnTo>
                  <a:lnTo>
                    <a:pt x="3978" y="6188"/>
                  </a:lnTo>
                  <a:lnTo>
                    <a:pt x="4083" y="6125"/>
                  </a:lnTo>
                  <a:lnTo>
                    <a:pt x="4188" y="6082"/>
                  </a:lnTo>
                  <a:lnTo>
                    <a:pt x="4272" y="5998"/>
                  </a:lnTo>
                  <a:lnTo>
                    <a:pt x="4335" y="5893"/>
                  </a:lnTo>
                  <a:lnTo>
                    <a:pt x="4398" y="5788"/>
                  </a:lnTo>
                  <a:lnTo>
                    <a:pt x="4441" y="5662"/>
                  </a:lnTo>
                  <a:lnTo>
                    <a:pt x="4483" y="5619"/>
                  </a:lnTo>
                  <a:lnTo>
                    <a:pt x="4483" y="5556"/>
                  </a:lnTo>
                  <a:lnTo>
                    <a:pt x="4483" y="5304"/>
                  </a:lnTo>
                  <a:lnTo>
                    <a:pt x="4504" y="5051"/>
                  </a:lnTo>
                  <a:lnTo>
                    <a:pt x="4525" y="4799"/>
                  </a:lnTo>
                  <a:lnTo>
                    <a:pt x="4588" y="4567"/>
                  </a:lnTo>
                  <a:lnTo>
                    <a:pt x="4651" y="4336"/>
                  </a:lnTo>
                  <a:lnTo>
                    <a:pt x="4777" y="4125"/>
                  </a:lnTo>
                  <a:lnTo>
                    <a:pt x="4925" y="3915"/>
                  </a:lnTo>
                  <a:lnTo>
                    <a:pt x="5114" y="3726"/>
                  </a:lnTo>
                  <a:lnTo>
                    <a:pt x="5345" y="3578"/>
                  </a:lnTo>
                  <a:lnTo>
                    <a:pt x="5472" y="3494"/>
                  </a:lnTo>
                  <a:lnTo>
                    <a:pt x="5598" y="3452"/>
                  </a:lnTo>
                  <a:lnTo>
                    <a:pt x="5724" y="3410"/>
                  </a:lnTo>
                  <a:lnTo>
                    <a:pt x="5850" y="3389"/>
                  </a:lnTo>
                  <a:lnTo>
                    <a:pt x="5998" y="3410"/>
                  </a:lnTo>
                  <a:lnTo>
                    <a:pt x="6124" y="3452"/>
                  </a:lnTo>
                  <a:lnTo>
                    <a:pt x="6229" y="3515"/>
                  </a:lnTo>
                  <a:lnTo>
                    <a:pt x="6313" y="3578"/>
                  </a:lnTo>
                  <a:lnTo>
                    <a:pt x="6355" y="3662"/>
                  </a:lnTo>
                  <a:lnTo>
                    <a:pt x="6398" y="3768"/>
                  </a:lnTo>
                  <a:lnTo>
                    <a:pt x="6398" y="3873"/>
                  </a:lnTo>
                  <a:lnTo>
                    <a:pt x="6398" y="3978"/>
                  </a:lnTo>
                  <a:lnTo>
                    <a:pt x="6355" y="4189"/>
                  </a:lnTo>
                  <a:lnTo>
                    <a:pt x="6313" y="4210"/>
                  </a:lnTo>
                  <a:lnTo>
                    <a:pt x="6208" y="4231"/>
                  </a:lnTo>
                  <a:lnTo>
                    <a:pt x="6124" y="4294"/>
                  </a:lnTo>
                  <a:lnTo>
                    <a:pt x="6082" y="4378"/>
                  </a:lnTo>
                  <a:lnTo>
                    <a:pt x="6061" y="4483"/>
                  </a:lnTo>
                  <a:lnTo>
                    <a:pt x="6061" y="4588"/>
                  </a:lnTo>
                  <a:lnTo>
                    <a:pt x="6124" y="4673"/>
                  </a:lnTo>
                  <a:lnTo>
                    <a:pt x="6208" y="4736"/>
                  </a:lnTo>
                  <a:lnTo>
                    <a:pt x="6250" y="4736"/>
                  </a:lnTo>
                  <a:lnTo>
                    <a:pt x="6313" y="4757"/>
                  </a:lnTo>
                  <a:lnTo>
                    <a:pt x="6818" y="4736"/>
                  </a:lnTo>
                  <a:lnTo>
                    <a:pt x="7492" y="4694"/>
                  </a:lnTo>
                  <a:lnTo>
                    <a:pt x="7850" y="4651"/>
                  </a:lnTo>
                  <a:lnTo>
                    <a:pt x="8228" y="4609"/>
                  </a:lnTo>
                  <a:lnTo>
                    <a:pt x="8607" y="4546"/>
                  </a:lnTo>
                  <a:lnTo>
                    <a:pt x="8965" y="4441"/>
                  </a:lnTo>
                  <a:lnTo>
                    <a:pt x="9323" y="4336"/>
                  </a:lnTo>
                  <a:lnTo>
                    <a:pt x="9638" y="4189"/>
                  </a:lnTo>
                  <a:lnTo>
                    <a:pt x="9786" y="4125"/>
                  </a:lnTo>
                  <a:lnTo>
                    <a:pt x="9912" y="4020"/>
                  </a:lnTo>
                  <a:lnTo>
                    <a:pt x="10038" y="3936"/>
                  </a:lnTo>
                  <a:lnTo>
                    <a:pt x="10143" y="3831"/>
                  </a:lnTo>
                  <a:lnTo>
                    <a:pt x="10227" y="3705"/>
                  </a:lnTo>
                  <a:lnTo>
                    <a:pt x="10312" y="3578"/>
                  </a:lnTo>
                  <a:lnTo>
                    <a:pt x="10375" y="3452"/>
                  </a:lnTo>
                  <a:lnTo>
                    <a:pt x="10417" y="3305"/>
                  </a:lnTo>
                  <a:lnTo>
                    <a:pt x="10438" y="3157"/>
                  </a:lnTo>
                  <a:lnTo>
                    <a:pt x="10438" y="2989"/>
                  </a:lnTo>
                  <a:lnTo>
                    <a:pt x="10417" y="2800"/>
                  </a:lnTo>
                  <a:lnTo>
                    <a:pt x="10375" y="2610"/>
                  </a:lnTo>
                  <a:lnTo>
                    <a:pt x="10270" y="2316"/>
                  </a:lnTo>
                  <a:lnTo>
                    <a:pt x="10122" y="2042"/>
                  </a:lnTo>
                  <a:lnTo>
                    <a:pt x="9933" y="1790"/>
                  </a:lnTo>
                  <a:lnTo>
                    <a:pt x="9722" y="1558"/>
                  </a:lnTo>
                  <a:lnTo>
                    <a:pt x="9491" y="1348"/>
                  </a:lnTo>
                  <a:lnTo>
                    <a:pt x="9238" y="1137"/>
                  </a:lnTo>
                  <a:lnTo>
                    <a:pt x="8944" y="969"/>
                  </a:lnTo>
                  <a:lnTo>
                    <a:pt x="8649" y="822"/>
                  </a:lnTo>
                  <a:lnTo>
                    <a:pt x="8334" y="674"/>
                  </a:lnTo>
                  <a:lnTo>
                    <a:pt x="8018" y="548"/>
                  </a:lnTo>
                  <a:lnTo>
                    <a:pt x="7702" y="443"/>
                  </a:lnTo>
                  <a:lnTo>
                    <a:pt x="7387" y="338"/>
                  </a:lnTo>
                  <a:lnTo>
                    <a:pt x="6734" y="211"/>
                  </a:lnTo>
                  <a:lnTo>
                    <a:pt x="6145" y="106"/>
                  </a:lnTo>
                  <a:lnTo>
                    <a:pt x="5472" y="43"/>
                  </a:lnTo>
                  <a:lnTo>
                    <a:pt x="475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4" name="Google Shape;7024;p32"/>
            <p:cNvSpPr/>
            <p:nvPr/>
          </p:nvSpPr>
          <p:spPr>
            <a:xfrm>
              <a:off x="6958050" y="-894025"/>
              <a:ext cx="213600" cy="118925"/>
            </a:xfrm>
            <a:custGeom>
              <a:avLst/>
              <a:gdLst/>
              <a:ahLst/>
              <a:cxnLst/>
              <a:rect l="l" t="t" r="r" b="b"/>
              <a:pathLst>
                <a:path w="8544" h="4757" extrusionOk="0">
                  <a:moveTo>
                    <a:pt x="3641" y="1"/>
                  </a:moveTo>
                  <a:lnTo>
                    <a:pt x="3010" y="22"/>
                  </a:lnTo>
                  <a:lnTo>
                    <a:pt x="2652" y="43"/>
                  </a:lnTo>
                  <a:lnTo>
                    <a:pt x="2315" y="85"/>
                  </a:lnTo>
                  <a:lnTo>
                    <a:pt x="1600" y="190"/>
                  </a:lnTo>
                  <a:lnTo>
                    <a:pt x="1347" y="274"/>
                  </a:lnTo>
                  <a:lnTo>
                    <a:pt x="968" y="422"/>
                  </a:lnTo>
                  <a:lnTo>
                    <a:pt x="779" y="527"/>
                  </a:lnTo>
                  <a:lnTo>
                    <a:pt x="590" y="632"/>
                  </a:lnTo>
                  <a:lnTo>
                    <a:pt x="400" y="758"/>
                  </a:lnTo>
                  <a:lnTo>
                    <a:pt x="253" y="885"/>
                  </a:lnTo>
                  <a:lnTo>
                    <a:pt x="127" y="1032"/>
                  </a:lnTo>
                  <a:lnTo>
                    <a:pt x="42" y="1179"/>
                  </a:lnTo>
                  <a:lnTo>
                    <a:pt x="21" y="1263"/>
                  </a:lnTo>
                  <a:lnTo>
                    <a:pt x="0" y="1348"/>
                  </a:lnTo>
                  <a:lnTo>
                    <a:pt x="21" y="1432"/>
                  </a:lnTo>
                  <a:lnTo>
                    <a:pt x="42" y="1495"/>
                  </a:lnTo>
                  <a:lnTo>
                    <a:pt x="64" y="1579"/>
                  </a:lnTo>
                  <a:lnTo>
                    <a:pt x="127" y="1663"/>
                  </a:lnTo>
                  <a:lnTo>
                    <a:pt x="211" y="1747"/>
                  </a:lnTo>
                  <a:lnTo>
                    <a:pt x="295" y="1832"/>
                  </a:lnTo>
                  <a:lnTo>
                    <a:pt x="421" y="1916"/>
                  </a:lnTo>
                  <a:lnTo>
                    <a:pt x="569" y="2000"/>
                  </a:lnTo>
                  <a:lnTo>
                    <a:pt x="926" y="2168"/>
                  </a:lnTo>
                  <a:lnTo>
                    <a:pt x="884" y="1958"/>
                  </a:lnTo>
                  <a:lnTo>
                    <a:pt x="884" y="1768"/>
                  </a:lnTo>
                  <a:lnTo>
                    <a:pt x="905" y="1663"/>
                  </a:lnTo>
                  <a:lnTo>
                    <a:pt x="947" y="1579"/>
                  </a:lnTo>
                  <a:lnTo>
                    <a:pt x="989" y="1474"/>
                  </a:lnTo>
                  <a:lnTo>
                    <a:pt x="1053" y="1390"/>
                  </a:lnTo>
                  <a:lnTo>
                    <a:pt x="1137" y="1305"/>
                  </a:lnTo>
                  <a:lnTo>
                    <a:pt x="1221" y="1221"/>
                  </a:lnTo>
                  <a:lnTo>
                    <a:pt x="1305" y="1179"/>
                  </a:lnTo>
                  <a:lnTo>
                    <a:pt x="1410" y="1137"/>
                  </a:lnTo>
                  <a:lnTo>
                    <a:pt x="1515" y="1116"/>
                  </a:lnTo>
                  <a:lnTo>
                    <a:pt x="1621" y="1116"/>
                  </a:lnTo>
                  <a:lnTo>
                    <a:pt x="1747" y="1137"/>
                  </a:lnTo>
                  <a:lnTo>
                    <a:pt x="1852" y="1179"/>
                  </a:lnTo>
                  <a:lnTo>
                    <a:pt x="1999" y="1242"/>
                  </a:lnTo>
                  <a:lnTo>
                    <a:pt x="2126" y="1348"/>
                  </a:lnTo>
                  <a:lnTo>
                    <a:pt x="2210" y="1474"/>
                  </a:lnTo>
                  <a:lnTo>
                    <a:pt x="2315" y="1600"/>
                  </a:lnTo>
                  <a:lnTo>
                    <a:pt x="2378" y="1747"/>
                  </a:lnTo>
                  <a:lnTo>
                    <a:pt x="2441" y="1895"/>
                  </a:lnTo>
                  <a:lnTo>
                    <a:pt x="2547" y="2210"/>
                  </a:lnTo>
                  <a:lnTo>
                    <a:pt x="2673" y="2673"/>
                  </a:lnTo>
                  <a:lnTo>
                    <a:pt x="2778" y="3136"/>
                  </a:lnTo>
                  <a:lnTo>
                    <a:pt x="2862" y="3536"/>
                  </a:lnTo>
                  <a:lnTo>
                    <a:pt x="2862" y="3725"/>
                  </a:lnTo>
                  <a:lnTo>
                    <a:pt x="2862" y="3810"/>
                  </a:lnTo>
                  <a:lnTo>
                    <a:pt x="2841" y="3915"/>
                  </a:lnTo>
                  <a:lnTo>
                    <a:pt x="2820" y="3957"/>
                  </a:lnTo>
                  <a:lnTo>
                    <a:pt x="2799" y="3999"/>
                  </a:lnTo>
                  <a:lnTo>
                    <a:pt x="2820" y="4252"/>
                  </a:lnTo>
                  <a:lnTo>
                    <a:pt x="2862" y="4378"/>
                  </a:lnTo>
                  <a:lnTo>
                    <a:pt x="2946" y="4504"/>
                  </a:lnTo>
                  <a:lnTo>
                    <a:pt x="3052" y="4630"/>
                  </a:lnTo>
                  <a:lnTo>
                    <a:pt x="3157" y="4714"/>
                  </a:lnTo>
                  <a:lnTo>
                    <a:pt x="3262" y="4757"/>
                  </a:lnTo>
                  <a:lnTo>
                    <a:pt x="3367" y="4757"/>
                  </a:lnTo>
                  <a:lnTo>
                    <a:pt x="3430" y="4714"/>
                  </a:lnTo>
                  <a:lnTo>
                    <a:pt x="3473" y="4672"/>
                  </a:lnTo>
                  <a:lnTo>
                    <a:pt x="3494" y="4588"/>
                  </a:lnTo>
                  <a:lnTo>
                    <a:pt x="3536" y="4504"/>
                  </a:lnTo>
                  <a:lnTo>
                    <a:pt x="3557" y="4336"/>
                  </a:lnTo>
                  <a:lnTo>
                    <a:pt x="3515" y="4167"/>
                  </a:lnTo>
                  <a:lnTo>
                    <a:pt x="3515" y="3978"/>
                  </a:lnTo>
                  <a:lnTo>
                    <a:pt x="3515" y="3810"/>
                  </a:lnTo>
                  <a:lnTo>
                    <a:pt x="3536" y="3620"/>
                  </a:lnTo>
                  <a:lnTo>
                    <a:pt x="3578" y="3431"/>
                  </a:lnTo>
                  <a:lnTo>
                    <a:pt x="3620" y="3262"/>
                  </a:lnTo>
                  <a:lnTo>
                    <a:pt x="3704" y="3094"/>
                  </a:lnTo>
                  <a:lnTo>
                    <a:pt x="3788" y="2926"/>
                  </a:lnTo>
                  <a:lnTo>
                    <a:pt x="3872" y="2778"/>
                  </a:lnTo>
                  <a:lnTo>
                    <a:pt x="3999" y="2610"/>
                  </a:lnTo>
                  <a:lnTo>
                    <a:pt x="4125" y="2484"/>
                  </a:lnTo>
                  <a:lnTo>
                    <a:pt x="4251" y="2358"/>
                  </a:lnTo>
                  <a:lnTo>
                    <a:pt x="4398" y="2231"/>
                  </a:lnTo>
                  <a:lnTo>
                    <a:pt x="4567" y="2126"/>
                  </a:lnTo>
                  <a:lnTo>
                    <a:pt x="4714" y="2042"/>
                  </a:lnTo>
                  <a:lnTo>
                    <a:pt x="4903" y="1979"/>
                  </a:lnTo>
                  <a:lnTo>
                    <a:pt x="5072" y="1937"/>
                  </a:lnTo>
                  <a:lnTo>
                    <a:pt x="5261" y="1895"/>
                  </a:lnTo>
                  <a:lnTo>
                    <a:pt x="5430" y="1895"/>
                  </a:lnTo>
                  <a:lnTo>
                    <a:pt x="5619" y="1916"/>
                  </a:lnTo>
                  <a:lnTo>
                    <a:pt x="5787" y="1958"/>
                  </a:lnTo>
                  <a:lnTo>
                    <a:pt x="5935" y="2042"/>
                  </a:lnTo>
                  <a:lnTo>
                    <a:pt x="6082" y="2147"/>
                  </a:lnTo>
                  <a:lnTo>
                    <a:pt x="6229" y="2273"/>
                  </a:lnTo>
                  <a:lnTo>
                    <a:pt x="6313" y="2400"/>
                  </a:lnTo>
                  <a:lnTo>
                    <a:pt x="6377" y="2526"/>
                  </a:lnTo>
                  <a:lnTo>
                    <a:pt x="6398" y="2652"/>
                  </a:lnTo>
                  <a:lnTo>
                    <a:pt x="6419" y="2778"/>
                  </a:lnTo>
                  <a:lnTo>
                    <a:pt x="6398" y="2905"/>
                  </a:lnTo>
                  <a:lnTo>
                    <a:pt x="6377" y="3031"/>
                  </a:lnTo>
                  <a:lnTo>
                    <a:pt x="6334" y="3157"/>
                  </a:lnTo>
                  <a:lnTo>
                    <a:pt x="6250" y="3262"/>
                  </a:lnTo>
                  <a:lnTo>
                    <a:pt x="6839" y="3220"/>
                  </a:lnTo>
                  <a:lnTo>
                    <a:pt x="7408" y="3136"/>
                  </a:lnTo>
                  <a:lnTo>
                    <a:pt x="7618" y="3094"/>
                  </a:lnTo>
                  <a:lnTo>
                    <a:pt x="7786" y="3031"/>
                  </a:lnTo>
                  <a:lnTo>
                    <a:pt x="7955" y="2947"/>
                  </a:lnTo>
                  <a:lnTo>
                    <a:pt x="8102" y="2842"/>
                  </a:lnTo>
                  <a:lnTo>
                    <a:pt x="8228" y="2715"/>
                  </a:lnTo>
                  <a:lnTo>
                    <a:pt x="8334" y="2568"/>
                  </a:lnTo>
                  <a:lnTo>
                    <a:pt x="8418" y="2421"/>
                  </a:lnTo>
                  <a:lnTo>
                    <a:pt x="8481" y="2252"/>
                  </a:lnTo>
                  <a:lnTo>
                    <a:pt x="8523" y="2105"/>
                  </a:lnTo>
                  <a:lnTo>
                    <a:pt x="8544" y="1937"/>
                  </a:lnTo>
                  <a:lnTo>
                    <a:pt x="8523" y="1768"/>
                  </a:lnTo>
                  <a:lnTo>
                    <a:pt x="8481" y="1600"/>
                  </a:lnTo>
                  <a:lnTo>
                    <a:pt x="8418" y="1453"/>
                  </a:lnTo>
                  <a:lnTo>
                    <a:pt x="8334" y="1305"/>
                  </a:lnTo>
                  <a:lnTo>
                    <a:pt x="8186" y="1158"/>
                  </a:lnTo>
                  <a:lnTo>
                    <a:pt x="8039" y="1032"/>
                  </a:lnTo>
                  <a:lnTo>
                    <a:pt x="7744" y="864"/>
                  </a:lnTo>
                  <a:lnTo>
                    <a:pt x="7450" y="716"/>
                  </a:lnTo>
                  <a:lnTo>
                    <a:pt x="7134" y="590"/>
                  </a:lnTo>
                  <a:lnTo>
                    <a:pt x="6818" y="464"/>
                  </a:lnTo>
                  <a:lnTo>
                    <a:pt x="6503" y="359"/>
                  </a:lnTo>
                  <a:lnTo>
                    <a:pt x="6187" y="274"/>
                  </a:lnTo>
                  <a:lnTo>
                    <a:pt x="5535" y="127"/>
                  </a:lnTo>
                  <a:lnTo>
                    <a:pt x="5219" y="85"/>
                  </a:lnTo>
                  <a:lnTo>
                    <a:pt x="4903" y="43"/>
                  </a:lnTo>
                  <a:lnTo>
                    <a:pt x="4272" y="22"/>
                  </a:lnTo>
                  <a:lnTo>
                    <a:pt x="3641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5" name="Google Shape;7025;p32"/>
            <p:cNvSpPr/>
            <p:nvPr/>
          </p:nvSpPr>
          <p:spPr>
            <a:xfrm>
              <a:off x="7114825" y="-875075"/>
              <a:ext cx="41050" cy="37900"/>
            </a:xfrm>
            <a:custGeom>
              <a:avLst/>
              <a:gdLst/>
              <a:ahLst/>
              <a:cxnLst/>
              <a:rect l="l" t="t" r="r" b="b"/>
              <a:pathLst>
                <a:path w="1642" h="1516" extrusionOk="0">
                  <a:moveTo>
                    <a:pt x="0" y="0"/>
                  </a:moveTo>
                  <a:lnTo>
                    <a:pt x="0" y="21"/>
                  </a:lnTo>
                  <a:lnTo>
                    <a:pt x="274" y="106"/>
                  </a:lnTo>
                  <a:lnTo>
                    <a:pt x="505" y="211"/>
                  </a:lnTo>
                  <a:lnTo>
                    <a:pt x="716" y="358"/>
                  </a:lnTo>
                  <a:lnTo>
                    <a:pt x="926" y="547"/>
                  </a:lnTo>
                  <a:lnTo>
                    <a:pt x="1010" y="632"/>
                  </a:lnTo>
                  <a:lnTo>
                    <a:pt x="1074" y="737"/>
                  </a:lnTo>
                  <a:lnTo>
                    <a:pt x="1137" y="821"/>
                  </a:lnTo>
                  <a:lnTo>
                    <a:pt x="1179" y="926"/>
                  </a:lnTo>
                  <a:lnTo>
                    <a:pt x="1221" y="1137"/>
                  </a:lnTo>
                  <a:lnTo>
                    <a:pt x="1263" y="1389"/>
                  </a:lnTo>
                  <a:lnTo>
                    <a:pt x="1284" y="1452"/>
                  </a:lnTo>
                  <a:lnTo>
                    <a:pt x="1326" y="1494"/>
                  </a:lnTo>
                  <a:lnTo>
                    <a:pt x="1389" y="1515"/>
                  </a:lnTo>
                  <a:lnTo>
                    <a:pt x="1494" y="1515"/>
                  </a:lnTo>
                  <a:lnTo>
                    <a:pt x="1558" y="1494"/>
                  </a:lnTo>
                  <a:lnTo>
                    <a:pt x="1600" y="1452"/>
                  </a:lnTo>
                  <a:lnTo>
                    <a:pt x="1621" y="1389"/>
                  </a:lnTo>
                  <a:lnTo>
                    <a:pt x="1642" y="1221"/>
                  </a:lnTo>
                  <a:lnTo>
                    <a:pt x="1642" y="1074"/>
                  </a:lnTo>
                  <a:lnTo>
                    <a:pt x="1600" y="926"/>
                  </a:lnTo>
                  <a:lnTo>
                    <a:pt x="1536" y="800"/>
                  </a:lnTo>
                  <a:lnTo>
                    <a:pt x="1473" y="674"/>
                  </a:lnTo>
                  <a:lnTo>
                    <a:pt x="1389" y="547"/>
                  </a:lnTo>
                  <a:lnTo>
                    <a:pt x="1284" y="442"/>
                  </a:lnTo>
                  <a:lnTo>
                    <a:pt x="1158" y="358"/>
                  </a:lnTo>
                  <a:lnTo>
                    <a:pt x="1031" y="274"/>
                  </a:lnTo>
                  <a:lnTo>
                    <a:pt x="884" y="190"/>
                  </a:lnTo>
                  <a:lnTo>
                    <a:pt x="590" y="85"/>
                  </a:lnTo>
                  <a:lnTo>
                    <a:pt x="295" y="21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6" name="Google Shape;7026;p32"/>
            <p:cNvSpPr/>
            <p:nvPr/>
          </p:nvSpPr>
          <p:spPr>
            <a:xfrm>
              <a:off x="6631875" y="-928225"/>
              <a:ext cx="387225" cy="611875"/>
            </a:xfrm>
            <a:custGeom>
              <a:avLst/>
              <a:gdLst/>
              <a:ahLst/>
              <a:cxnLst/>
              <a:rect l="l" t="t" r="r" b="b"/>
              <a:pathLst>
                <a:path w="15489" h="24475" extrusionOk="0">
                  <a:moveTo>
                    <a:pt x="5030" y="1"/>
                  </a:moveTo>
                  <a:lnTo>
                    <a:pt x="4420" y="695"/>
                  </a:lnTo>
                  <a:lnTo>
                    <a:pt x="3830" y="1432"/>
                  </a:lnTo>
                  <a:lnTo>
                    <a:pt x="3262" y="2189"/>
                  </a:lnTo>
                  <a:lnTo>
                    <a:pt x="2736" y="2968"/>
                  </a:lnTo>
                  <a:lnTo>
                    <a:pt x="2252" y="3768"/>
                  </a:lnTo>
                  <a:lnTo>
                    <a:pt x="1789" y="4609"/>
                  </a:lnTo>
                  <a:lnTo>
                    <a:pt x="1368" y="5472"/>
                  </a:lnTo>
                  <a:lnTo>
                    <a:pt x="990" y="6377"/>
                  </a:lnTo>
                  <a:lnTo>
                    <a:pt x="800" y="6840"/>
                  </a:lnTo>
                  <a:lnTo>
                    <a:pt x="632" y="7324"/>
                  </a:lnTo>
                  <a:lnTo>
                    <a:pt x="485" y="7787"/>
                  </a:lnTo>
                  <a:lnTo>
                    <a:pt x="358" y="8250"/>
                  </a:lnTo>
                  <a:lnTo>
                    <a:pt x="253" y="8713"/>
                  </a:lnTo>
                  <a:lnTo>
                    <a:pt x="169" y="9155"/>
                  </a:lnTo>
                  <a:lnTo>
                    <a:pt x="106" y="9618"/>
                  </a:lnTo>
                  <a:lnTo>
                    <a:pt x="43" y="10060"/>
                  </a:lnTo>
                  <a:lnTo>
                    <a:pt x="22" y="10481"/>
                  </a:lnTo>
                  <a:lnTo>
                    <a:pt x="1" y="10922"/>
                  </a:lnTo>
                  <a:lnTo>
                    <a:pt x="1" y="11343"/>
                  </a:lnTo>
                  <a:lnTo>
                    <a:pt x="1" y="11764"/>
                  </a:lnTo>
                  <a:lnTo>
                    <a:pt x="43" y="12164"/>
                  </a:lnTo>
                  <a:lnTo>
                    <a:pt x="85" y="12585"/>
                  </a:lnTo>
                  <a:lnTo>
                    <a:pt x="148" y="12985"/>
                  </a:lnTo>
                  <a:lnTo>
                    <a:pt x="232" y="13385"/>
                  </a:lnTo>
                  <a:lnTo>
                    <a:pt x="316" y="13763"/>
                  </a:lnTo>
                  <a:lnTo>
                    <a:pt x="421" y="14142"/>
                  </a:lnTo>
                  <a:lnTo>
                    <a:pt x="548" y="14521"/>
                  </a:lnTo>
                  <a:lnTo>
                    <a:pt x="695" y="14900"/>
                  </a:lnTo>
                  <a:lnTo>
                    <a:pt x="842" y="15257"/>
                  </a:lnTo>
                  <a:lnTo>
                    <a:pt x="990" y="15615"/>
                  </a:lnTo>
                  <a:lnTo>
                    <a:pt x="1179" y="15973"/>
                  </a:lnTo>
                  <a:lnTo>
                    <a:pt x="1368" y="16310"/>
                  </a:lnTo>
                  <a:lnTo>
                    <a:pt x="1558" y="16667"/>
                  </a:lnTo>
                  <a:lnTo>
                    <a:pt x="1768" y="16983"/>
                  </a:lnTo>
                  <a:lnTo>
                    <a:pt x="2000" y="17320"/>
                  </a:lnTo>
                  <a:lnTo>
                    <a:pt x="2231" y="17635"/>
                  </a:lnTo>
                  <a:lnTo>
                    <a:pt x="2736" y="18267"/>
                  </a:lnTo>
                  <a:lnTo>
                    <a:pt x="3283" y="18856"/>
                  </a:lnTo>
                  <a:lnTo>
                    <a:pt x="3851" y="19424"/>
                  </a:lnTo>
                  <a:lnTo>
                    <a:pt x="4483" y="19971"/>
                  </a:lnTo>
                  <a:lnTo>
                    <a:pt x="5135" y="20476"/>
                  </a:lnTo>
                  <a:lnTo>
                    <a:pt x="5808" y="20960"/>
                  </a:lnTo>
                  <a:lnTo>
                    <a:pt x="6524" y="21423"/>
                  </a:lnTo>
                  <a:lnTo>
                    <a:pt x="7260" y="21844"/>
                  </a:lnTo>
                  <a:lnTo>
                    <a:pt x="8018" y="22244"/>
                  </a:lnTo>
                  <a:lnTo>
                    <a:pt x="8797" y="22623"/>
                  </a:lnTo>
                  <a:lnTo>
                    <a:pt x="9596" y="22959"/>
                  </a:lnTo>
                  <a:lnTo>
                    <a:pt x="10417" y="23275"/>
                  </a:lnTo>
                  <a:lnTo>
                    <a:pt x="11238" y="23548"/>
                  </a:lnTo>
                  <a:lnTo>
                    <a:pt x="12079" y="23801"/>
                  </a:lnTo>
                  <a:lnTo>
                    <a:pt x="12921" y="24011"/>
                  </a:lnTo>
                  <a:lnTo>
                    <a:pt x="13784" y="24201"/>
                  </a:lnTo>
                  <a:lnTo>
                    <a:pt x="14647" y="24348"/>
                  </a:lnTo>
                  <a:lnTo>
                    <a:pt x="15488" y="24474"/>
                  </a:lnTo>
                  <a:lnTo>
                    <a:pt x="15488" y="24474"/>
                  </a:lnTo>
                  <a:lnTo>
                    <a:pt x="14689" y="24243"/>
                  </a:lnTo>
                  <a:lnTo>
                    <a:pt x="13910" y="23969"/>
                  </a:lnTo>
                  <a:lnTo>
                    <a:pt x="13153" y="23654"/>
                  </a:lnTo>
                  <a:lnTo>
                    <a:pt x="12437" y="23296"/>
                  </a:lnTo>
                  <a:lnTo>
                    <a:pt x="11722" y="22917"/>
                  </a:lnTo>
                  <a:lnTo>
                    <a:pt x="11385" y="22707"/>
                  </a:lnTo>
                  <a:lnTo>
                    <a:pt x="11048" y="22496"/>
                  </a:lnTo>
                  <a:lnTo>
                    <a:pt x="10733" y="22265"/>
                  </a:lnTo>
                  <a:lnTo>
                    <a:pt x="10417" y="22012"/>
                  </a:lnTo>
                  <a:lnTo>
                    <a:pt x="10122" y="21760"/>
                  </a:lnTo>
                  <a:lnTo>
                    <a:pt x="9807" y="21507"/>
                  </a:lnTo>
                  <a:lnTo>
                    <a:pt x="9533" y="21234"/>
                  </a:lnTo>
                  <a:lnTo>
                    <a:pt x="9260" y="20939"/>
                  </a:lnTo>
                  <a:lnTo>
                    <a:pt x="8986" y="20645"/>
                  </a:lnTo>
                  <a:lnTo>
                    <a:pt x="8733" y="20350"/>
                  </a:lnTo>
                  <a:lnTo>
                    <a:pt x="8481" y="20034"/>
                  </a:lnTo>
                  <a:lnTo>
                    <a:pt x="8249" y="19698"/>
                  </a:lnTo>
                  <a:lnTo>
                    <a:pt x="8039" y="19361"/>
                  </a:lnTo>
                  <a:lnTo>
                    <a:pt x="7829" y="19003"/>
                  </a:lnTo>
                  <a:lnTo>
                    <a:pt x="7639" y="18645"/>
                  </a:lnTo>
                  <a:lnTo>
                    <a:pt x="7450" y="18267"/>
                  </a:lnTo>
                  <a:lnTo>
                    <a:pt x="7282" y="17888"/>
                  </a:lnTo>
                  <a:lnTo>
                    <a:pt x="7134" y="17488"/>
                  </a:lnTo>
                  <a:lnTo>
                    <a:pt x="6987" y="17067"/>
                  </a:lnTo>
                  <a:lnTo>
                    <a:pt x="6861" y="16646"/>
                  </a:lnTo>
                  <a:lnTo>
                    <a:pt x="6755" y="16204"/>
                  </a:lnTo>
                  <a:lnTo>
                    <a:pt x="6650" y="15741"/>
                  </a:lnTo>
                  <a:lnTo>
                    <a:pt x="6587" y="15321"/>
                  </a:lnTo>
                  <a:lnTo>
                    <a:pt x="6524" y="14879"/>
                  </a:lnTo>
                  <a:lnTo>
                    <a:pt x="6482" y="14437"/>
                  </a:lnTo>
                  <a:lnTo>
                    <a:pt x="6440" y="13995"/>
                  </a:lnTo>
                  <a:lnTo>
                    <a:pt x="6419" y="13553"/>
                  </a:lnTo>
                  <a:lnTo>
                    <a:pt x="6419" y="13111"/>
                  </a:lnTo>
                  <a:lnTo>
                    <a:pt x="6419" y="12669"/>
                  </a:lnTo>
                  <a:lnTo>
                    <a:pt x="6440" y="12227"/>
                  </a:lnTo>
                  <a:lnTo>
                    <a:pt x="6524" y="11364"/>
                  </a:lnTo>
                  <a:lnTo>
                    <a:pt x="6650" y="10481"/>
                  </a:lnTo>
                  <a:lnTo>
                    <a:pt x="6819" y="9618"/>
                  </a:lnTo>
                  <a:lnTo>
                    <a:pt x="7008" y="8755"/>
                  </a:lnTo>
                  <a:lnTo>
                    <a:pt x="7260" y="7892"/>
                  </a:lnTo>
                  <a:lnTo>
                    <a:pt x="7534" y="7050"/>
                  </a:lnTo>
                  <a:lnTo>
                    <a:pt x="7850" y="6209"/>
                  </a:lnTo>
                  <a:lnTo>
                    <a:pt x="8186" y="5388"/>
                  </a:lnTo>
                  <a:lnTo>
                    <a:pt x="8544" y="4567"/>
                  </a:lnTo>
                  <a:lnTo>
                    <a:pt x="8923" y="3768"/>
                  </a:lnTo>
                  <a:lnTo>
                    <a:pt x="9323" y="2989"/>
                  </a:lnTo>
                  <a:lnTo>
                    <a:pt x="9744" y="2211"/>
                  </a:lnTo>
                  <a:lnTo>
                    <a:pt x="9344" y="2211"/>
                  </a:lnTo>
                  <a:lnTo>
                    <a:pt x="8944" y="2168"/>
                  </a:lnTo>
                  <a:lnTo>
                    <a:pt x="8397" y="2084"/>
                  </a:lnTo>
                  <a:lnTo>
                    <a:pt x="7829" y="1958"/>
                  </a:lnTo>
                  <a:lnTo>
                    <a:pt x="7534" y="1874"/>
                  </a:lnTo>
                  <a:lnTo>
                    <a:pt x="7260" y="1769"/>
                  </a:lnTo>
                  <a:lnTo>
                    <a:pt x="6966" y="1663"/>
                  </a:lnTo>
                  <a:lnTo>
                    <a:pt x="6692" y="1537"/>
                  </a:lnTo>
                  <a:lnTo>
                    <a:pt x="6440" y="1390"/>
                  </a:lnTo>
                  <a:lnTo>
                    <a:pt x="6166" y="1243"/>
                  </a:lnTo>
                  <a:lnTo>
                    <a:pt x="5935" y="1074"/>
                  </a:lnTo>
                  <a:lnTo>
                    <a:pt x="5703" y="885"/>
                  </a:lnTo>
                  <a:lnTo>
                    <a:pt x="5514" y="695"/>
                  </a:lnTo>
                  <a:lnTo>
                    <a:pt x="5324" y="464"/>
                  </a:lnTo>
                  <a:lnTo>
                    <a:pt x="5156" y="232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7" name="Google Shape;7027;p32"/>
            <p:cNvSpPr/>
            <p:nvPr/>
          </p:nvSpPr>
          <p:spPr>
            <a:xfrm>
              <a:off x="6631875" y="-928225"/>
              <a:ext cx="387225" cy="611875"/>
            </a:xfrm>
            <a:custGeom>
              <a:avLst/>
              <a:gdLst/>
              <a:ahLst/>
              <a:cxnLst/>
              <a:rect l="l" t="t" r="r" b="b"/>
              <a:pathLst>
                <a:path w="15489" h="24475" fill="none" extrusionOk="0">
                  <a:moveTo>
                    <a:pt x="6650" y="15741"/>
                  </a:moveTo>
                  <a:lnTo>
                    <a:pt x="6650" y="15741"/>
                  </a:lnTo>
                  <a:lnTo>
                    <a:pt x="6587" y="15321"/>
                  </a:lnTo>
                  <a:lnTo>
                    <a:pt x="6524" y="14879"/>
                  </a:lnTo>
                  <a:lnTo>
                    <a:pt x="6482" y="14437"/>
                  </a:lnTo>
                  <a:lnTo>
                    <a:pt x="6440" y="13995"/>
                  </a:lnTo>
                  <a:lnTo>
                    <a:pt x="6419" y="13553"/>
                  </a:lnTo>
                  <a:lnTo>
                    <a:pt x="6419" y="13111"/>
                  </a:lnTo>
                  <a:lnTo>
                    <a:pt x="6419" y="12669"/>
                  </a:lnTo>
                  <a:lnTo>
                    <a:pt x="6440" y="12227"/>
                  </a:lnTo>
                  <a:lnTo>
                    <a:pt x="6524" y="11364"/>
                  </a:lnTo>
                  <a:lnTo>
                    <a:pt x="6650" y="10481"/>
                  </a:lnTo>
                  <a:lnTo>
                    <a:pt x="6819" y="9618"/>
                  </a:lnTo>
                  <a:lnTo>
                    <a:pt x="7008" y="8755"/>
                  </a:lnTo>
                  <a:lnTo>
                    <a:pt x="7260" y="7892"/>
                  </a:lnTo>
                  <a:lnTo>
                    <a:pt x="7534" y="7050"/>
                  </a:lnTo>
                  <a:lnTo>
                    <a:pt x="7850" y="6209"/>
                  </a:lnTo>
                  <a:lnTo>
                    <a:pt x="8186" y="5388"/>
                  </a:lnTo>
                  <a:lnTo>
                    <a:pt x="8544" y="4567"/>
                  </a:lnTo>
                  <a:lnTo>
                    <a:pt x="8923" y="3768"/>
                  </a:lnTo>
                  <a:lnTo>
                    <a:pt x="9323" y="2989"/>
                  </a:lnTo>
                  <a:lnTo>
                    <a:pt x="9744" y="2211"/>
                  </a:lnTo>
                  <a:lnTo>
                    <a:pt x="9744" y="2211"/>
                  </a:lnTo>
                  <a:lnTo>
                    <a:pt x="9344" y="2211"/>
                  </a:lnTo>
                  <a:lnTo>
                    <a:pt x="8944" y="2168"/>
                  </a:lnTo>
                  <a:lnTo>
                    <a:pt x="8944" y="2168"/>
                  </a:lnTo>
                  <a:lnTo>
                    <a:pt x="8397" y="2084"/>
                  </a:lnTo>
                  <a:lnTo>
                    <a:pt x="7829" y="1958"/>
                  </a:lnTo>
                  <a:lnTo>
                    <a:pt x="7534" y="1874"/>
                  </a:lnTo>
                  <a:lnTo>
                    <a:pt x="7260" y="1769"/>
                  </a:lnTo>
                  <a:lnTo>
                    <a:pt x="6966" y="1663"/>
                  </a:lnTo>
                  <a:lnTo>
                    <a:pt x="6692" y="1537"/>
                  </a:lnTo>
                  <a:lnTo>
                    <a:pt x="6440" y="1390"/>
                  </a:lnTo>
                  <a:lnTo>
                    <a:pt x="6166" y="1243"/>
                  </a:lnTo>
                  <a:lnTo>
                    <a:pt x="5935" y="1074"/>
                  </a:lnTo>
                  <a:lnTo>
                    <a:pt x="5703" y="885"/>
                  </a:lnTo>
                  <a:lnTo>
                    <a:pt x="5514" y="695"/>
                  </a:lnTo>
                  <a:lnTo>
                    <a:pt x="5324" y="464"/>
                  </a:lnTo>
                  <a:lnTo>
                    <a:pt x="5156" y="232"/>
                  </a:lnTo>
                  <a:lnTo>
                    <a:pt x="5030" y="1"/>
                  </a:lnTo>
                  <a:lnTo>
                    <a:pt x="5030" y="1"/>
                  </a:lnTo>
                  <a:lnTo>
                    <a:pt x="4420" y="695"/>
                  </a:lnTo>
                  <a:lnTo>
                    <a:pt x="3830" y="1432"/>
                  </a:lnTo>
                  <a:lnTo>
                    <a:pt x="3262" y="2189"/>
                  </a:lnTo>
                  <a:lnTo>
                    <a:pt x="2736" y="2968"/>
                  </a:lnTo>
                  <a:lnTo>
                    <a:pt x="2252" y="3768"/>
                  </a:lnTo>
                  <a:lnTo>
                    <a:pt x="1789" y="4609"/>
                  </a:lnTo>
                  <a:lnTo>
                    <a:pt x="1368" y="5472"/>
                  </a:lnTo>
                  <a:lnTo>
                    <a:pt x="990" y="6377"/>
                  </a:lnTo>
                  <a:lnTo>
                    <a:pt x="990" y="6377"/>
                  </a:lnTo>
                  <a:lnTo>
                    <a:pt x="800" y="6840"/>
                  </a:lnTo>
                  <a:lnTo>
                    <a:pt x="632" y="7324"/>
                  </a:lnTo>
                  <a:lnTo>
                    <a:pt x="485" y="7787"/>
                  </a:lnTo>
                  <a:lnTo>
                    <a:pt x="358" y="8250"/>
                  </a:lnTo>
                  <a:lnTo>
                    <a:pt x="253" y="8713"/>
                  </a:lnTo>
                  <a:lnTo>
                    <a:pt x="169" y="9155"/>
                  </a:lnTo>
                  <a:lnTo>
                    <a:pt x="106" y="9618"/>
                  </a:lnTo>
                  <a:lnTo>
                    <a:pt x="43" y="10060"/>
                  </a:lnTo>
                  <a:lnTo>
                    <a:pt x="22" y="10481"/>
                  </a:lnTo>
                  <a:lnTo>
                    <a:pt x="1" y="10922"/>
                  </a:lnTo>
                  <a:lnTo>
                    <a:pt x="1" y="11343"/>
                  </a:lnTo>
                  <a:lnTo>
                    <a:pt x="1" y="11764"/>
                  </a:lnTo>
                  <a:lnTo>
                    <a:pt x="43" y="12164"/>
                  </a:lnTo>
                  <a:lnTo>
                    <a:pt x="85" y="12585"/>
                  </a:lnTo>
                  <a:lnTo>
                    <a:pt x="148" y="12985"/>
                  </a:lnTo>
                  <a:lnTo>
                    <a:pt x="232" y="13385"/>
                  </a:lnTo>
                  <a:lnTo>
                    <a:pt x="316" y="13763"/>
                  </a:lnTo>
                  <a:lnTo>
                    <a:pt x="421" y="14142"/>
                  </a:lnTo>
                  <a:lnTo>
                    <a:pt x="548" y="14521"/>
                  </a:lnTo>
                  <a:lnTo>
                    <a:pt x="695" y="14900"/>
                  </a:lnTo>
                  <a:lnTo>
                    <a:pt x="842" y="15257"/>
                  </a:lnTo>
                  <a:lnTo>
                    <a:pt x="990" y="15615"/>
                  </a:lnTo>
                  <a:lnTo>
                    <a:pt x="1179" y="15973"/>
                  </a:lnTo>
                  <a:lnTo>
                    <a:pt x="1368" y="16310"/>
                  </a:lnTo>
                  <a:lnTo>
                    <a:pt x="1558" y="16667"/>
                  </a:lnTo>
                  <a:lnTo>
                    <a:pt x="1768" y="16983"/>
                  </a:lnTo>
                  <a:lnTo>
                    <a:pt x="2000" y="17320"/>
                  </a:lnTo>
                  <a:lnTo>
                    <a:pt x="2231" y="17635"/>
                  </a:lnTo>
                  <a:lnTo>
                    <a:pt x="2736" y="18267"/>
                  </a:lnTo>
                  <a:lnTo>
                    <a:pt x="3283" y="18856"/>
                  </a:lnTo>
                  <a:lnTo>
                    <a:pt x="3851" y="19424"/>
                  </a:lnTo>
                  <a:lnTo>
                    <a:pt x="4483" y="19971"/>
                  </a:lnTo>
                  <a:lnTo>
                    <a:pt x="5135" y="20476"/>
                  </a:lnTo>
                  <a:lnTo>
                    <a:pt x="5808" y="20960"/>
                  </a:lnTo>
                  <a:lnTo>
                    <a:pt x="6524" y="21423"/>
                  </a:lnTo>
                  <a:lnTo>
                    <a:pt x="7260" y="21844"/>
                  </a:lnTo>
                  <a:lnTo>
                    <a:pt x="8018" y="22244"/>
                  </a:lnTo>
                  <a:lnTo>
                    <a:pt x="8797" y="22623"/>
                  </a:lnTo>
                  <a:lnTo>
                    <a:pt x="9596" y="22959"/>
                  </a:lnTo>
                  <a:lnTo>
                    <a:pt x="10417" y="23275"/>
                  </a:lnTo>
                  <a:lnTo>
                    <a:pt x="11238" y="23548"/>
                  </a:lnTo>
                  <a:lnTo>
                    <a:pt x="12079" y="23801"/>
                  </a:lnTo>
                  <a:lnTo>
                    <a:pt x="12921" y="24011"/>
                  </a:lnTo>
                  <a:lnTo>
                    <a:pt x="13784" y="24201"/>
                  </a:lnTo>
                  <a:lnTo>
                    <a:pt x="14647" y="24348"/>
                  </a:lnTo>
                  <a:lnTo>
                    <a:pt x="15488" y="24474"/>
                  </a:lnTo>
                  <a:lnTo>
                    <a:pt x="15488" y="24474"/>
                  </a:lnTo>
                  <a:lnTo>
                    <a:pt x="14689" y="24243"/>
                  </a:lnTo>
                  <a:lnTo>
                    <a:pt x="13910" y="23969"/>
                  </a:lnTo>
                  <a:lnTo>
                    <a:pt x="13153" y="23654"/>
                  </a:lnTo>
                  <a:lnTo>
                    <a:pt x="12437" y="23296"/>
                  </a:lnTo>
                  <a:lnTo>
                    <a:pt x="11722" y="22917"/>
                  </a:lnTo>
                  <a:lnTo>
                    <a:pt x="11385" y="22707"/>
                  </a:lnTo>
                  <a:lnTo>
                    <a:pt x="11048" y="22496"/>
                  </a:lnTo>
                  <a:lnTo>
                    <a:pt x="10733" y="22265"/>
                  </a:lnTo>
                  <a:lnTo>
                    <a:pt x="10417" y="22012"/>
                  </a:lnTo>
                  <a:lnTo>
                    <a:pt x="10122" y="21760"/>
                  </a:lnTo>
                  <a:lnTo>
                    <a:pt x="9807" y="21507"/>
                  </a:lnTo>
                  <a:lnTo>
                    <a:pt x="9533" y="21234"/>
                  </a:lnTo>
                  <a:lnTo>
                    <a:pt x="9260" y="20939"/>
                  </a:lnTo>
                  <a:lnTo>
                    <a:pt x="8986" y="20645"/>
                  </a:lnTo>
                  <a:lnTo>
                    <a:pt x="8733" y="20350"/>
                  </a:lnTo>
                  <a:lnTo>
                    <a:pt x="8481" y="20034"/>
                  </a:lnTo>
                  <a:lnTo>
                    <a:pt x="8249" y="19698"/>
                  </a:lnTo>
                  <a:lnTo>
                    <a:pt x="8039" y="19361"/>
                  </a:lnTo>
                  <a:lnTo>
                    <a:pt x="7829" y="19003"/>
                  </a:lnTo>
                  <a:lnTo>
                    <a:pt x="7639" y="18645"/>
                  </a:lnTo>
                  <a:lnTo>
                    <a:pt x="7450" y="18267"/>
                  </a:lnTo>
                  <a:lnTo>
                    <a:pt x="7282" y="17888"/>
                  </a:lnTo>
                  <a:lnTo>
                    <a:pt x="7134" y="17488"/>
                  </a:lnTo>
                  <a:lnTo>
                    <a:pt x="6987" y="17067"/>
                  </a:lnTo>
                  <a:lnTo>
                    <a:pt x="6861" y="16646"/>
                  </a:lnTo>
                  <a:lnTo>
                    <a:pt x="6755" y="16204"/>
                  </a:lnTo>
                  <a:lnTo>
                    <a:pt x="6650" y="1574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8" name="Google Shape;7028;p32"/>
            <p:cNvSpPr/>
            <p:nvPr/>
          </p:nvSpPr>
          <p:spPr>
            <a:xfrm>
              <a:off x="7041700" y="-1203350"/>
              <a:ext cx="83675" cy="67875"/>
            </a:xfrm>
            <a:custGeom>
              <a:avLst/>
              <a:gdLst/>
              <a:ahLst/>
              <a:cxnLst/>
              <a:rect l="l" t="t" r="r" b="b"/>
              <a:pathLst>
                <a:path w="3347" h="2715" extrusionOk="0">
                  <a:moveTo>
                    <a:pt x="3346" y="0"/>
                  </a:moveTo>
                  <a:lnTo>
                    <a:pt x="1684" y="1095"/>
                  </a:lnTo>
                  <a:lnTo>
                    <a:pt x="0" y="2168"/>
                  </a:lnTo>
                  <a:lnTo>
                    <a:pt x="316" y="2252"/>
                  </a:lnTo>
                  <a:lnTo>
                    <a:pt x="611" y="2357"/>
                  </a:lnTo>
                  <a:lnTo>
                    <a:pt x="884" y="2525"/>
                  </a:lnTo>
                  <a:lnTo>
                    <a:pt x="1158" y="2715"/>
                  </a:lnTo>
                  <a:lnTo>
                    <a:pt x="1621" y="2105"/>
                  </a:lnTo>
                  <a:lnTo>
                    <a:pt x="1831" y="1873"/>
                  </a:lnTo>
                  <a:lnTo>
                    <a:pt x="2063" y="1642"/>
                  </a:lnTo>
                  <a:lnTo>
                    <a:pt x="2568" y="1116"/>
                  </a:lnTo>
                  <a:lnTo>
                    <a:pt x="2820" y="842"/>
                  </a:lnTo>
                  <a:lnTo>
                    <a:pt x="3031" y="568"/>
                  </a:lnTo>
                  <a:lnTo>
                    <a:pt x="3220" y="274"/>
                  </a:lnTo>
                  <a:lnTo>
                    <a:pt x="3283" y="148"/>
                  </a:lnTo>
                  <a:lnTo>
                    <a:pt x="3346" y="0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9" name="Google Shape;7029;p32"/>
            <p:cNvSpPr/>
            <p:nvPr/>
          </p:nvSpPr>
          <p:spPr>
            <a:xfrm>
              <a:off x="7242650" y="-1063950"/>
              <a:ext cx="178375" cy="183625"/>
            </a:xfrm>
            <a:custGeom>
              <a:avLst/>
              <a:gdLst/>
              <a:ahLst/>
              <a:cxnLst/>
              <a:rect l="l" t="t" r="r" b="b"/>
              <a:pathLst>
                <a:path w="7135" h="7345" extrusionOk="0">
                  <a:moveTo>
                    <a:pt x="5409" y="821"/>
                  </a:moveTo>
                  <a:lnTo>
                    <a:pt x="5661" y="842"/>
                  </a:lnTo>
                  <a:lnTo>
                    <a:pt x="5914" y="927"/>
                  </a:lnTo>
                  <a:lnTo>
                    <a:pt x="6188" y="1053"/>
                  </a:lnTo>
                  <a:lnTo>
                    <a:pt x="6251" y="1200"/>
                  </a:lnTo>
                  <a:lnTo>
                    <a:pt x="6293" y="1348"/>
                  </a:lnTo>
                  <a:lnTo>
                    <a:pt x="6335" y="1495"/>
                  </a:lnTo>
                  <a:lnTo>
                    <a:pt x="6356" y="1642"/>
                  </a:lnTo>
                  <a:lnTo>
                    <a:pt x="6356" y="1958"/>
                  </a:lnTo>
                  <a:lnTo>
                    <a:pt x="6314" y="2252"/>
                  </a:lnTo>
                  <a:lnTo>
                    <a:pt x="6230" y="2568"/>
                  </a:lnTo>
                  <a:lnTo>
                    <a:pt x="6124" y="2863"/>
                  </a:lnTo>
                  <a:lnTo>
                    <a:pt x="5998" y="3157"/>
                  </a:lnTo>
                  <a:lnTo>
                    <a:pt x="5851" y="3431"/>
                  </a:lnTo>
                  <a:lnTo>
                    <a:pt x="5598" y="3873"/>
                  </a:lnTo>
                  <a:lnTo>
                    <a:pt x="5346" y="4294"/>
                  </a:lnTo>
                  <a:lnTo>
                    <a:pt x="4757" y="5114"/>
                  </a:lnTo>
                  <a:lnTo>
                    <a:pt x="4209" y="5935"/>
                  </a:lnTo>
                  <a:lnTo>
                    <a:pt x="3936" y="6356"/>
                  </a:lnTo>
                  <a:lnTo>
                    <a:pt x="3704" y="6798"/>
                  </a:lnTo>
                  <a:lnTo>
                    <a:pt x="3536" y="7008"/>
                  </a:lnTo>
                  <a:lnTo>
                    <a:pt x="3305" y="6545"/>
                  </a:lnTo>
                  <a:lnTo>
                    <a:pt x="3031" y="6082"/>
                  </a:lnTo>
                  <a:lnTo>
                    <a:pt x="2736" y="5640"/>
                  </a:lnTo>
                  <a:lnTo>
                    <a:pt x="2442" y="5220"/>
                  </a:lnTo>
                  <a:lnTo>
                    <a:pt x="1832" y="4336"/>
                  </a:lnTo>
                  <a:lnTo>
                    <a:pt x="1537" y="3894"/>
                  </a:lnTo>
                  <a:lnTo>
                    <a:pt x="1284" y="3431"/>
                  </a:lnTo>
                  <a:lnTo>
                    <a:pt x="1137" y="3157"/>
                  </a:lnTo>
                  <a:lnTo>
                    <a:pt x="1011" y="2863"/>
                  </a:lnTo>
                  <a:lnTo>
                    <a:pt x="906" y="2568"/>
                  </a:lnTo>
                  <a:lnTo>
                    <a:pt x="822" y="2252"/>
                  </a:lnTo>
                  <a:lnTo>
                    <a:pt x="779" y="1958"/>
                  </a:lnTo>
                  <a:lnTo>
                    <a:pt x="779" y="1642"/>
                  </a:lnTo>
                  <a:lnTo>
                    <a:pt x="800" y="1495"/>
                  </a:lnTo>
                  <a:lnTo>
                    <a:pt x="822" y="1348"/>
                  </a:lnTo>
                  <a:lnTo>
                    <a:pt x="885" y="1200"/>
                  </a:lnTo>
                  <a:lnTo>
                    <a:pt x="948" y="1053"/>
                  </a:lnTo>
                  <a:lnTo>
                    <a:pt x="1221" y="927"/>
                  </a:lnTo>
                  <a:lnTo>
                    <a:pt x="1474" y="842"/>
                  </a:lnTo>
                  <a:lnTo>
                    <a:pt x="1705" y="821"/>
                  </a:lnTo>
                  <a:lnTo>
                    <a:pt x="1937" y="842"/>
                  </a:lnTo>
                  <a:lnTo>
                    <a:pt x="2168" y="885"/>
                  </a:lnTo>
                  <a:lnTo>
                    <a:pt x="2379" y="990"/>
                  </a:lnTo>
                  <a:lnTo>
                    <a:pt x="2568" y="1158"/>
                  </a:lnTo>
                  <a:lnTo>
                    <a:pt x="2736" y="1348"/>
                  </a:lnTo>
                  <a:lnTo>
                    <a:pt x="2947" y="1558"/>
                  </a:lnTo>
                  <a:lnTo>
                    <a:pt x="3136" y="1810"/>
                  </a:lnTo>
                  <a:lnTo>
                    <a:pt x="3305" y="2084"/>
                  </a:lnTo>
                  <a:lnTo>
                    <a:pt x="3431" y="2379"/>
                  </a:lnTo>
                  <a:lnTo>
                    <a:pt x="3515" y="2526"/>
                  </a:lnTo>
                  <a:lnTo>
                    <a:pt x="3515" y="2568"/>
                  </a:lnTo>
                  <a:lnTo>
                    <a:pt x="3494" y="2610"/>
                  </a:lnTo>
                  <a:lnTo>
                    <a:pt x="3536" y="2673"/>
                  </a:lnTo>
                  <a:lnTo>
                    <a:pt x="3536" y="2694"/>
                  </a:lnTo>
                  <a:lnTo>
                    <a:pt x="3536" y="2715"/>
                  </a:lnTo>
                  <a:lnTo>
                    <a:pt x="3557" y="2715"/>
                  </a:lnTo>
                  <a:lnTo>
                    <a:pt x="3557" y="2694"/>
                  </a:lnTo>
                  <a:lnTo>
                    <a:pt x="3578" y="2715"/>
                  </a:lnTo>
                  <a:lnTo>
                    <a:pt x="3704" y="2421"/>
                  </a:lnTo>
                  <a:lnTo>
                    <a:pt x="3683" y="2379"/>
                  </a:lnTo>
                  <a:lnTo>
                    <a:pt x="3831" y="2084"/>
                  </a:lnTo>
                  <a:lnTo>
                    <a:pt x="3999" y="1810"/>
                  </a:lnTo>
                  <a:lnTo>
                    <a:pt x="4188" y="1558"/>
                  </a:lnTo>
                  <a:lnTo>
                    <a:pt x="4378" y="1348"/>
                  </a:lnTo>
                  <a:lnTo>
                    <a:pt x="4567" y="1158"/>
                  </a:lnTo>
                  <a:lnTo>
                    <a:pt x="4757" y="990"/>
                  </a:lnTo>
                  <a:lnTo>
                    <a:pt x="4967" y="885"/>
                  </a:lnTo>
                  <a:lnTo>
                    <a:pt x="5177" y="842"/>
                  </a:lnTo>
                  <a:lnTo>
                    <a:pt x="5409" y="821"/>
                  </a:lnTo>
                  <a:close/>
                  <a:moveTo>
                    <a:pt x="1158" y="1"/>
                  </a:moveTo>
                  <a:lnTo>
                    <a:pt x="1053" y="43"/>
                  </a:lnTo>
                  <a:lnTo>
                    <a:pt x="948" y="85"/>
                  </a:lnTo>
                  <a:lnTo>
                    <a:pt x="843" y="148"/>
                  </a:lnTo>
                  <a:lnTo>
                    <a:pt x="737" y="211"/>
                  </a:lnTo>
                  <a:lnTo>
                    <a:pt x="632" y="316"/>
                  </a:lnTo>
                  <a:lnTo>
                    <a:pt x="527" y="422"/>
                  </a:lnTo>
                  <a:lnTo>
                    <a:pt x="443" y="548"/>
                  </a:lnTo>
                  <a:lnTo>
                    <a:pt x="338" y="695"/>
                  </a:lnTo>
                  <a:lnTo>
                    <a:pt x="232" y="906"/>
                  </a:lnTo>
                  <a:lnTo>
                    <a:pt x="148" y="1095"/>
                  </a:lnTo>
                  <a:lnTo>
                    <a:pt x="85" y="1305"/>
                  </a:lnTo>
                  <a:lnTo>
                    <a:pt x="43" y="1516"/>
                  </a:lnTo>
                  <a:lnTo>
                    <a:pt x="1" y="1705"/>
                  </a:lnTo>
                  <a:lnTo>
                    <a:pt x="1" y="1916"/>
                  </a:lnTo>
                  <a:lnTo>
                    <a:pt x="1" y="2126"/>
                  </a:lnTo>
                  <a:lnTo>
                    <a:pt x="22" y="2316"/>
                  </a:lnTo>
                  <a:lnTo>
                    <a:pt x="43" y="2526"/>
                  </a:lnTo>
                  <a:lnTo>
                    <a:pt x="85" y="2736"/>
                  </a:lnTo>
                  <a:lnTo>
                    <a:pt x="211" y="3136"/>
                  </a:lnTo>
                  <a:lnTo>
                    <a:pt x="380" y="3536"/>
                  </a:lnTo>
                  <a:lnTo>
                    <a:pt x="590" y="3936"/>
                  </a:lnTo>
                  <a:lnTo>
                    <a:pt x="822" y="4315"/>
                  </a:lnTo>
                  <a:lnTo>
                    <a:pt x="1095" y="4693"/>
                  </a:lnTo>
                  <a:lnTo>
                    <a:pt x="1369" y="5051"/>
                  </a:lnTo>
                  <a:lnTo>
                    <a:pt x="1684" y="5409"/>
                  </a:lnTo>
                  <a:lnTo>
                    <a:pt x="1979" y="5746"/>
                  </a:lnTo>
                  <a:lnTo>
                    <a:pt x="2295" y="6082"/>
                  </a:lnTo>
                  <a:lnTo>
                    <a:pt x="2905" y="6672"/>
                  </a:lnTo>
                  <a:lnTo>
                    <a:pt x="2989" y="6777"/>
                  </a:lnTo>
                  <a:lnTo>
                    <a:pt x="3094" y="6903"/>
                  </a:lnTo>
                  <a:lnTo>
                    <a:pt x="3220" y="7029"/>
                  </a:lnTo>
                  <a:lnTo>
                    <a:pt x="3347" y="7156"/>
                  </a:lnTo>
                  <a:lnTo>
                    <a:pt x="3431" y="7282"/>
                  </a:lnTo>
                  <a:lnTo>
                    <a:pt x="3452" y="7303"/>
                  </a:lnTo>
                  <a:lnTo>
                    <a:pt x="3452" y="7324"/>
                  </a:lnTo>
                  <a:lnTo>
                    <a:pt x="3473" y="7324"/>
                  </a:lnTo>
                  <a:lnTo>
                    <a:pt x="3494" y="7345"/>
                  </a:lnTo>
                  <a:lnTo>
                    <a:pt x="3578" y="7345"/>
                  </a:lnTo>
                  <a:lnTo>
                    <a:pt x="3620" y="7324"/>
                  </a:lnTo>
                  <a:lnTo>
                    <a:pt x="3662" y="7303"/>
                  </a:lnTo>
                  <a:lnTo>
                    <a:pt x="3789" y="7092"/>
                  </a:lnTo>
                  <a:lnTo>
                    <a:pt x="4420" y="6482"/>
                  </a:lnTo>
                  <a:lnTo>
                    <a:pt x="5093" y="5809"/>
                  </a:lnTo>
                  <a:lnTo>
                    <a:pt x="5430" y="5430"/>
                  </a:lnTo>
                  <a:lnTo>
                    <a:pt x="5767" y="5051"/>
                  </a:lnTo>
                  <a:lnTo>
                    <a:pt x="6082" y="4630"/>
                  </a:lnTo>
                  <a:lnTo>
                    <a:pt x="6356" y="4230"/>
                  </a:lnTo>
                  <a:lnTo>
                    <a:pt x="6608" y="3789"/>
                  </a:lnTo>
                  <a:lnTo>
                    <a:pt x="6819" y="3368"/>
                  </a:lnTo>
                  <a:lnTo>
                    <a:pt x="6924" y="3136"/>
                  </a:lnTo>
                  <a:lnTo>
                    <a:pt x="6987" y="2926"/>
                  </a:lnTo>
                  <a:lnTo>
                    <a:pt x="7050" y="2694"/>
                  </a:lnTo>
                  <a:lnTo>
                    <a:pt x="7092" y="2484"/>
                  </a:lnTo>
                  <a:lnTo>
                    <a:pt x="7113" y="2252"/>
                  </a:lnTo>
                  <a:lnTo>
                    <a:pt x="7135" y="2042"/>
                  </a:lnTo>
                  <a:lnTo>
                    <a:pt x="7135" y="1810"/>
                  </a:lnTo>
                  <a:lnTo>
                    <a:pt x="7092" y="1579"/>
                  </a:lnTo>
                  <a:lnTo>
                    <a:pt x="7050" y="1369"/>
                  </a:lnTo>
                  <a:lnTo>
                    <a:pt x="6987" y="1137"/>
                  </a:lnTo>
                  <a:lnTo>
                    <a:pt x="6903" y="927"/>
                  </a:lnTo>
                  <a:lnTo>
                    <a:pt x="6777" y="695"/>
                  </a:lnTo>
                  <a:lnTo>
                    <a:pt x="6693" y="548"/>
                  </a:lnTo>
                  <a:lnTo>
                    <a:pt x="6587" y="422"/>
                  </a:lnTo>
                  <a:lnTo>
                    <a:pt x="6503" y="316"/>
                  </a:lnTo>
                  <a:lnTo>
                    <a:pt x="6398" y="211"/>
                  </a:lnTo>
                  <a:lnTo>
                    <a:pt x="6293" y="148"/>
                  </a:lnTo>
                  <a:lnTo>
                    <a:pt x="6188" y="85"/>
                  </a:lnTo>
                  <a:lnTo>
                    <a:pt x="6082" y="43"/>
                  </a:lnTo>
                  <a:lnTo>
                    <a:pt x="5956" y="1"/>
                  </a:lnTo>
                  <a:lnTo>
                    <a:pt x="5746" y="1"/>
                  </a:lnTo>
                  <a:lnTo>
                    <a:pt x="5514" y="43"/>
                  </a:lnTo>
                  <a:lnTo>
                    <a:pt x="5283" y="127"/>
                  </a:lnTo>
                  <a:lnTo>
                    <a:pt x="5051" y="253"/>
                  </a:lnTo>
                  <a:lnTo>
                    <a:pt x="4820" y="401"/>
                  </a:lnTo>
                  <a:lnTo>
                    <a:pt x="4609" y="611"/>
                  </a:lnTo>
                  <a:lnTo>
                    <a:pt x="4399" y="821"/>
                  </a:lnTo>
                  <a:lnTo>
                    <a:pt x="4188" y="1053"/>
                  </a:lnTo>
                  <a:lnTo>
                    <a:pt x="3999" y="1305"/>
                  </a:lnTo>
                  <a:lnTo>
                    <a:pt x="3831" y="1558"/>
                  </a:lnTo>
                  <a:lnTo>
                    <a:pt x="3683" y="1810"/>
                  </a:lnTo>
                  <a:lnTo>
                    <a:pt x="3557" y="2063"/>
                  </a:lnTo>
                  <a:lnTo>
                    <a:pt x="3431" y="1810"/>
                  </a:lnTo>
                  <a:lnTo>
                    <a:pt x="3284" y="1558"/>
                  </a:lnTo>
                  <a:lnTo>
                    <a:pt x="3115" y="1305"/>
                  </a:lnTo>
                  <a:lnTo>
                    <a:pt x="2926" y="1053"/>
                  </a:lnTo>
                  <a:lnTo>
                    <a:pt x="2736" y="821"/>
                  </a:lnTo>
                  <a:lnTo>
                    <a:pt x="2526" y="611"/>
                  </a:lnTo>
                  <a:lnTo>
                    <a:pt x="2316" y="401"/>
                  </a:lnTo>
                  <a:lnTo>
                    <a:pt x="2084" y="253"/>
                  </a:lnTo>
                  <a:lnTo>
                    <a:pt x="1853" y="127"/>
                  </a:lnTo>
                  <a:lnTo>
                    <a:pt x="1621" y="43"/>
                  </a:lnTo>
                  <a:lnTo>
                    <a:pt x="1390" y="1"/>
                  </a:ln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0" name="Google Shape;7030;p32"/>
            <p:cNvSpPr/>
            <p:nvPr/>
          </p:nvSpPr>
          <p:spPr>
            <a:xfrm>
              <a:off x="7262125" y="-1043425"/>
              <a:ext cx="139425" cy="154700"/>
            </a:xfrm>
            <a:custGeom>
              <a:avLst/>
              <a:gdLst/>
              <a:ahLst/>
              <a:cxnLst/>
              <a:rect l="l" t="t" r="r" b="b"/>
              <a:pathLst>
                <a:path w="5577" h="6188" extrusionOk="0">
                  <a:moveTo>
                    <a:pt x="926" y="0"/>
                  </a:moveTo>
                  <a:lnTo>
                    <a:pt x="695" y="21"/>
                  </a:lnTo>
                  <a:lnTo>
                    <a:pt x="442" y="106"/>
                  </a:lnTo>
                  <a:lnTo>
                    <a:pt x="169" y="232"/>
                  </a:lnTo>
                  <a:lnTo>
                    <a:pt x="106" y="379"/>
                  </a:lnTo>
                  <a:lnTo>
                    <a:pt x="43" y="527"/>
                  </a:lnTo>
                  <a:lnTo>
                    <a:pt x="21" y="674"/>
                  </a:lnTo>
                  <a:lnTo>
                    <a:pt x="0" y="821"/>
                  </a:lnTo>
                  <a:lnTo>
                    <a:pt x="0" y="1137"/>
                  </a:lnTo>
                  <a:lnTo>
                    <a:pt x="43" y="1431"/>
                  </a:lnTo>
                  <a:lnTo>
                    <a:pt x="127" y="1747"/>
                  </a:lnTo>
                  <a:lnTo>
                    <a:pt x="232" y="2042"/>
                  </a:lnTo>
                  <a:lnTo>
                    <a:pt x="358" y="2336"/>
                  </a:lnTo>
                  <a:lnTo>
                    <a:pt x="505" y="2610"/>
                  </a:lnTo>
                  <a:lnTo>
                    <a:pt x="758" y="3073"/>
                  </a:lnTo>
                  <a:lnTo>
                    <a:pt x="1053" y="3515"/>
                  </a:lnTo>
                  <a:lnTo>
                    <a:pt x="1663" y="4399"/>
                  </a:lnTo>
                  <a:lnTo>
                    <a:pt x="1957" y="4819"/>
                  </a:lnTo>
                  <a:lnTo>
                    <a:pt x="2252" y="5261"/>
                  </a:lnTo>
                  <a:lnTo>
                    <a:pt x="2526" y="5724"/>
                  </a:lnTo>
                  <a:lnTo>
                    <a:pt x="2757" y="6187"/>
                  </a:lnTo>
                  <a:lnTo>
                    <a:pt x="2925" y="5977"/>
                  </a:lnTo>
                  <a:lnTo>
                    <a:pt x="3157" y="5535"/>
                  </a:lnTo>
                  <a:lnTo>
                    <a:pt x="3430" y="5114"/>
                  </a:lnTo>
                  <a:lnTo>
                    <a:pt x="3978" y="4293"/>
                  </a:lnTo>
                  <a:lnTo>
                    <a:pt x="4567" y="3473"/>
                  </a:lnTo>
                  <a:lnTo>
                    <a:pt x="4819" y="3052"/>
                  </a:lnTo>
                  <a:lnTo>
                    <a:pt x="5072" y="2610"/>
                  </a:lnTo>
                  <a:lnTo>
                    <a:pt x="5219" y="2336"/>
                  </a:lnTo>
                  <a:lnTo>
                    <a:pt x="5345" y="2042"/>
                  </a:lnTo>
                  <a:lnTo>
                    <a:pt x="5451" y="1747"/>
                  </a:lnTo>
                  <a:lnTo>
                    <a:pt x="5535" y="1431"/>
                  </a:lnTo>
                  <a:lnTo>
                    <a:pt x="5577" y="1137"/>
                  </a:lnTo>
                  <a:lnTo>
                    <a:pt x="5577" y="821"/>
                  </a:lnTo>
                  <a:lnTo>
                    <a:pt x="5556" y="674"/>
                  </a:lnTo>
                  <a:lnTo>
                    <a:pt x="5514" y="527"/>
                  </a:lnTo>
                  <a:lnTo>
                    <a:pt x="5472" y="379"/>
                  </a:lnTo>
                  <a:lnTo>
                    <a:pt x="5409" y="232"/>
                  </a:lnTo>
                  <a:lnTo>
                    <a:pt x="5135" y="106"/>
                  </a:lnTo>
                  <a:lnTo>
                    <a:pt x="4882" y="21"/>
                  </a:lnTo>
                  <a:lnTo>
                    <a:pt x="4630" y="0"/>
                  </a:lnTo>
                  <a:lnTo>
                    <a:pt x="4398" y="21"/>
                  </a:lnTo>
                  <a:lnTo>
                    <a:pt x="4188" y="64"/>
                  </a:lnTo>
                  <a:lnTo>
                    <a:pt x="3978" y="169"/>
                  </a:lnTo>
                  <a:lnTo>
                    <a:pt x="3788" y="337"/>
                  </a:lnTo>
                  <a:lnTo>
                    <a:pt x="3599" y="527"/>
                  </a:lnTo>
                  <a:lnTo>
                    <a:pt x="3409" y="737"/>
                  </a:lnTo>
                  <a:lnTo>
                    <a:pt x="3220" y="989"/>
                  </a:lnTo>
                  <a:lnTo>
                    <a:pt x="3052" y="1263"/>
                  </a:lnTo>
                  <a:lnTo>
                    <a:pt x="2904" y="1558"/>
                  </a:lnTo>
                  <a:lnTo>
                    <a:pt x="2925" y="1600"/>
                  </a:lnTo>
                  <a:lnTo>
                    <a:pt x="2799" y="1894"/>
                  </a:lnTo>
                  <a:lnTo>
                    <a:pt x="2778" y="1873"/>
                  </a:lnTo>
                  <a:lnTo>
                    <a:pt x="2778" y="1894"/>
                  </a:lnTo>
                  <a:lnTo>
                    <a:pt x="2757" y="1894"/>
                  </a:lnTo>
                  <a:lnTo>
                    <a:pt x="2757" y="1873"/>
                  </a:lnTo>
                  <a:lnTo>
                    <a:pt x="2757" y="1852"/>
                  </a:lnTo>
                  <a:lnTo>
                    <a:pt x="2715" y="1789"/>
                  </a:lnTo>
                  <a:lnTo>
                    <a:pt x="2736" y="1747"/>
                  </a:lnTo>
                  <a:lnTo>
                    <a:pt x="2736" y="1705"/>
                  </a:lnTo>
                  <a:lnTo>
                    <a:pt x="2652" y="1558"/>
                  </a:lnTo>
                  <a:lnTo>
                    <a:pt x="2526" y="1263"/>
                  </a:lnTo>
                  <a:lnTo>
                    <a:pt x="2357" y="989"/>
                  </a:lnTo>
                  <a:lnTo>
                    <a:pt x="2168" y="737"/>
                  </a:lnTo>
                  <a:lnTo>
                    <a:pt x="1957" y="527"/>
                  </a:lnTo>
                  <a:lnTo>
                    <a:pt x="1789" y="337"/>
                  </a:lnTo>
                  <a:lnTo>
                    <a:pt x="1600" y="169"/>
                  </a:lnTo>
                  <a:lnTo>
                    <a:pt x="1389" y="64"/>
                  </a:lnTo>
                  <a:lnTo>
                    <a:pt x="1158" y="21"/>
                  </a:lnTo>
                  <a:lnTo>
                    <a:pt x="926" y="0"/>
                  </a:ln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1" name="Google Shape;7031;p32"/>
            <p:cNvSpPr/>
            <p:nvPr/>
          </p:nvSpPr>
          <p:spPr>
            <a:xfrm>
              <a:off x="6822325" y="-1079200"/>
              <a:ext cx="158375" cy="177325"/>
            </a:xfrm>
            <a:custGeom>
              <a:avLst/>
              <a:gdLst/>
              <a:ahLst/>
              <a:cxnLst/>
              <a:rect l="l" t="t" r="r" b="b"/>
              <a:pathLst>
                <a:path w="6335" h="7093" extrusionOk="0">
                  <a:moveTo>
                    <a:pt x="4798" y="800"/>
                  </a:moveTo>
                  <a:lnTo>
                    <a:pt x="5030" y="821"/>
                  </a:lnTo>
                  <a:lnTo>
                    <a:pt x="5240" y="905"/>
                  </a:lnTo>
                  <a:lnTo>
                    <a:pt x="5493" y="1011"/>
                  </a:lnTo>
                  <a:lnTo>
                    <a:pt x="5556" y="1158"/>
                  </a:lnTo>
                  <a:lnTo>
                    <a:pt x="5598" y="1305"/>
                  </a:lnTo>
                  <a:lnTo>
                    <a:pt x="5640" y="1600"/>
                  </a:lnTo>
                  <a:lnTo>
                    <a:pt x="5640" y="1894"/>
                  </a:lnTo>
                  <a:lnTo>
                    <a:pt x="5598" y="2189"/>
                  </a:lnTo>
                  <a:lnTo>
                    <a:pt x="5535" y="2484"/>
                  </a:lnTo>
                  <a:lnTo>
                    <a:pt x="5429" y="2778"/>
                  </a:lnTo>
                  <a:lnTo>
                    <a:pt x="5324" y="3052"/>
                  </a:lnTo>
                  <a:lnTo>
                    <a:pt x="5198" y="3325"/>
                  </a:lnTo>
                  <a:lnTo>
                    <a:pt x="4966" y="3746"/>
                  </a:lnTo>
                  <a:lnTo>
                    <a:pt x="4735" y="4146"/>
                  </a:lnTo>
                  <a:lnTo>
                    <a:pt x="4230" y="4946"/>
                  </a:lnTo>
                  <a:lnTo>
                    <a:pt x="3725" y="5745"/>
                  </a:lnTo>
                  <a:lnTo>
                    <a:pt x="3493" y="6145"/>
                  </a:lnTo>
                  <a:lnTo>
                    <a:pt x="3283" y="6566"/>
                  </a:lnTo>
                  <a:lnTo>
                    <a:pt x="3136" y="6776"/>
                  </a:lnTo>
                  <a:lnTo>
                    <a:pt x="2925" y="6314"/>
                  </a:lnTo>
                  <a:lnTo>
                    <a:pt x="2694" y="5893"/>
                  </a:lnTo>
                  <a:lnTo>
                    <a:pt x="2420" y="5451"/>
                  </a:lnTo>
                  <a:lnTo>
                    <a:pt x="2168" y="5030"/>
                  </a:lnTo>
                  <a:lnTo>
                    <a:pt x="1621" y="4188"/>
                  </a:lnTo>
                  <a:lnTo>
                    <a:pt x="1368" y="3767"/>
                  </a:lnTo>
                  <a:lnTo>
                    <a:pt x="1137" y="3325"/>
                  </a:lnTo>
                  <a:lnTo>
                    <a:pt x="1010" y="3052"/>
                  </a:lnTo>
                  <a:lnTo>
                    <a:pt x="884" y="2778"/>
                  </a:lnTo>
                  <a:lnTo>
                    <a:pt x="800" y="2484"/>
                  </a:lnTo>
                  <a:lnTo>
                    <a:pt x="716" y="2189"/>
                  </a:lnTo>
                  <a:lnTo>
                    <a:pt x="674" y="1894"/>
                  </a:lnTo>
                  <a:lnTo>
                    <a:pt x="695" y="1600"/>
                  </a:lnTo>
                  <a:lnTo>
                    <a:pt x="737" y="1305"/>
                  </a:lnTo>
                  <a:lnTo>
                    <a:pt x="779" y="1158"/>
                  </a:lnTo>
                  <a:lnTo>
                    <a:pt x="821" y="1011"/>
                  </a:lnTo>
                  <a:lnTo>
                    <a:pt x="1073" y="905"/>
                  </a:lnTo>
                  <a:lnTo>
                    <a:pt x="1305" y="821"/>
                  </a:lnTo>
                  <a:lnTo>
                    <a:pt x="1515" y="800"/>
                  </a:lnTo>
                  <a:lnTo>
                    <a:pt x="1726" y="821"/>
                  </a:lnTo>
                  <a:lnTo>
                    <a:pt x="1915" y="884"/>
                  </a:lnTo>
                  <a:lnTo>
                    <a:pt x="2105" y="968"/>
                  </a:lnTo>
                  <a:lnTo>
                    <a:pt x="2273" y="1116"/>
                  </a:lnTo>
                  <a:lnTo>
                    <a:pt x="2420" y="1305"/>
                  </a:lnTo>
                  <a:lnTo>
                    <a:pt x="2610" y="1516"/>
                  </a:lnTo>
                  <a:lnTo>
                    <a:pt x="2778" y="1768"/>
                  </a:lnTo>
                  <a:lnTo>
                    <a:pt x="2925" y="2021"/>
                  </a:lnTo>
                  <a:lnTo>
                    <a:pt x="3051" y="2315"/>
                  </a:lnTo>
                  <a:lnTo>
                    <a:pt x="3115" y="2442"/>
                  </a:lnTo>
                  <a:lnTo>
                    <a:pt x="3115" y="2484"/>
                  </a:lnTo>
                  <a:lnTo>
                    <a:pt x="3094" y="2526"/>
                  </a:lnTo>
                  <a:lnTo>
                    <a:pt x="3136" y="2589"/>
                  </a:lnTo>
                  <a:lnTo>
                    <a:pt x="3136" y="2631"/>
                  </a:lnTo>
                  <a:lnTo>
                    <a:pt x="3157" y="2631"/>
                  </a:lnTo>
                  <a:lnTo>
                    <a:pt x="3157" y="2610"/>
                  </a:lnTo>
                  <a:lnTo>
                    <a:pt x="3178" y="2631"/>
                  </a:lnTo>
                  <a:lnTo>
                    <a:pt x="3283" y="2336"/>
                  </a:lnTo>
                  <a:lnTo>
                    <a:pt x="3262" y="2315"/>
                  </a:lnTo>
                  <a:lnTo>
                    <a:pt x="3388" y="2021"/>
                  </a:lnTo>
                  <a:lnTo>
                    <a:pt x="3535" y="1768"/>
                  </a:lnTo>
                  <a:lnTo>
                    <a:pt x="3704" y="1516"/>
                  </a:lnTo>
                  <a:lnTo>
                    <a:pt x="3893" y="1305"/>
                  </a:lnTo>
                  <a:lnTo>
                    <a:pt x="4041" y="1116"/>
                  </a:lnTo>
                  <a:lnTo>
                    <a:pt x="4230" y="968"/>
                  </a:lnTo>
                  <a:lnTo>
                    <a:pt x="4398" y="884"/>
                  </a:lnTo>
                  <a:lnTo>
                    <a:pt x="4588" y="821"/>
                  </a:lnTo>
                  <a:lnTo>
                    <a:pt x="4798" y="800"/>
                  </a:lnTo>
                  <a:close/>
                  <a:moveTo>
                    <a:pt x="1137" y="0"/>
                  </a:moveTo>
                  <a:lnTo>
                    <a:pt x="1031" y="22"/>
                  </a:lnTo>
                  <a:lnTo>
                    <a:pt x="926" y="43"/>
                  </a:lnTo>
                  <a:lnTo>
                    <a:pt x="842" y="85"/>
                  </a:lnTo>
                  <a:lnTo>
                    <a:pt x="737" y="148"/>
                  </a:lnTo>
                  <a:lnTo>
                    <a:pt x="653" y="211"/>
                  </a:lnTo>
                  <a:lnTo>
                    <a:pt x="547" y="316"/>
                  </a:lnTo>
                  <a:lnTo>
                    <a:pt x="463" y="421"/>
                  </a:lnTo>
                  <a:lnTo>
                    <a:pt x="379" y="548"/>
                  </a:lnTo>
                  <a:lnTo>
                    <a:pt x="295" y="695"/>
                  </a:lnTo>
                  <a:lnTo>
                    <a:pt x="211" y="884"/>
                  </a:lnTo>
                  <a:lnTo>
                    <a:pt x="126" y="1074"/>
                  </a:lnTo>
                  <a:lnTo>
                    <a:pt x="84" y="1263"/>
                  </a:lnTo>
                  <a:lnTo>
                    <a:pt x="42" y="1474"/>
                  </a:lnTo>
                  <a:lnTo>
                    <a:pt x="0" y="1663"/>
                  </a:lnTo>
                  <a:lnTo>
                    <a:pt x="0" y="1852"/>
                  </a:lnTo>
                  <a:lnTo>
                    <a:pt x="0" y="2063"/>
                  </a:lnTo>
                  <a:lnTo>
                    <a:pt x="0" y="2252"/>
                  </a:lnTo>
                  <a:lnTo>
                    <a:pt x="63" y="2652"/>
                  </a:lnTo>
                  <a:lnTo>
                    <a:pt x="190" y="3031"/>
                  </a:lnTo>
                  <a:lnTo>
                    <a:pt x="337" y="3431"/>
                  </a:lnTo>
                  <a:lnTo>
                    <a:pt x="505" y="3809"/>
                  </a:lnTo>
                  <a:lnTo>
                    <a:pt x="716" y="4167"/>
                  </a:lnTo>
                  <a:lnTo>
                    <a:pt x="968" y="4525"/>
                  </a:lnTo>
                  <a:lnTo>
                    <a:pt x="1221" y="4883"/>
                  </a:lnTo>
                  <a:lnTo>
                    <a:pt x="1473" y="5240"/>
                  </a:lnTo>
                  <a:lnTo>
                    <a:pt x="2041" y="5872"/>
                  </a:lnTo>
                  <a:lnTo>
                    <a:pt x="2567" y="6461"/>
                  </a:lnTo>
                  <a:lnTo>
                    <a:pt x="2652" y="6545"/>
                  </a:lnTo>
                  <a:lnTo>
                    <a:pt x="2736" y="6671"/>
                  </a:lnTo>
                  <a:lnTo>
                    <a:pt x="2862" y="6776"/>
                  </a:lnTo>
                  <a:lnTo>
                    <a:pt x="2967" y="6903"/>
                  </a:lnTo>
                  <a:lnTo>
                    <a:pt x="3030" y="7050"/>
                  </a:lnTo>
                  <a:lnTo>
                    <a:pt x="3073" y="7050"/>
                  </a:lnTo>
                  <a:lnTo>
                    <a:pt x="3073" y="7071"/>
                  </a:lnTo>
                  <a:lnTo>
                    <a:pt x="3094" y="7092"/>
                  </a:lnTo>
                  <a:lnTo>
                    <a:pt x="3178" y="7092"/>
                  </a:lnTo>
                  <a:lnTo>
                    <a:pt x="3220" y="7071"/>
                  </a:lnTo>
                  <a:lnTo>
                    <a:pt x="3241" y="7050"/>
                  </a:lnTo>
                  <a:lnTo>
                    <a:pt x="3367" y="6861"/>
                  </a:lnTo>
                  <a:lnTo>
                    <a:pt x="3914" y="6271"/>
                  </a:lnTo>
                  <a:lnTo>
                    <a:pt x="4525" y="5598"/>
                  </a:lnTo>
                  <a:lnTo>
                    <a:pt x="4819" y="5240"/>
                  </a:lnTo>
                  <a:lnTo>
                    <a:pt x="5114" y="4883"/>
                  </a:lnTo>
                  <a:lnTo>
                    <a:pt x="5387" y="4483"/>
                  </a:lnTo>
                  <a:lnTo>
                    <a:pt x="5640" y="4083"/>
                  </a:lnTo>
                  <a:lnTo>
                    <a:pt x="5871" y="3683"/>
                  </a:lnTo>
                  <a:lnTo>
                    <a:pt x="6061" y="3262"/>
                  </a:lnTo>
                  <a:lnTo>
                    <a:pt x="6208" y="2841"/>
                  </a:lnTo>
                  <a:lnTo>
                    <a:pt x="6250" y="2631"/>
                  </a:lnTo>
                  <a:lnTo>
                    <a:pt x="6292" y="2399"/>
                  </a:lnTo>
                  <a:lnTo>
                    <a:pt x="6313" y="2189"/>
                  </a:lnTo>
                  <a:lnTo>
                    <a:pt x="6334" y="1979"/>
                  </a:lnTo>
                  <a:lnTo>
                    <a:pt x="6334" y="1768"/>
                  </a:lnTo>
                  <a:lnTo>
                    <a:pt x="6292" y="1537"/>
                  </a:lnTo>
                  <a:lnTo>
                    <a:pt x="6250" y="1326"/>
                  </a:lnTo>
                  <a:lnTo>
                    <a:pt x="6208" y="1116"/>
                  </a:lnTo>
                  <a:lnTo>
                    <a:pt x="6124" y="905"/>
                  </a:lnTo>
                  <a:lnTo>
                    <a:pt x="6019" y="695"/>
                  </a:lnTo>
                  <a:lnTo>
                    <a:pt x="5934" y="548"/>
                  </a:lnTo>
                  <a:lnTo>
                    <a:pt x="5850" y="421"/>
                  </a:lnTo>
                  <a:lnTo>
                    <a:pt x="5766" y="316"/>
                  </a:lnTo>
                  <a:lnTo>
                    <a:pt x="5682" y="211"/>
                  </a:lnTo>
                  <a:lnTo>
                    <a:pt x="5577" y="148"/>
                  </a:lnTo>
                  <a:lnTo>
                    <a:pt x="5493" y="85"/>
                  </a:lnTo>
                  <a:lnTo>
                    <a:pt x="5387" y="43"/>
                  </a:lnTo>
                  <a:lnTo>
                    <a:pt x="5282" y="22"/>
                  </a:lnTo>
                  <a:lnTo>
                    <a:pt x="5198" y="0"/>
                  </a:lnTo>
                  <a:lnTo>
                    <a:pt x="5093" y="0"/>
                  </a:lnTo>
                  <a:lnTo>
                    <a:pt x="4882" y="43"/>
                  </a:lnTo>
                  <a:lnTo>
                    <a:pt x="4672" y="127"/>
                  </a:lnTo>
                  <a:lnTo>
                    <a:pt x="4482" y="253"/>
                  </a:lnTo>
                  <a:lnTo>
                    <a:pt x="4272" y="400"/>
                  </a:lnTo>
                  <a:lnTo>
                    <a:pt x="4083" y="590"/>
                  </a:lnTo>
                  <a:lnTo>
                    <a:pt x="3893" y="800"/>
                  </a:lnTo>
                  <a:lnTo>
                    <a:pt x="3725" y="1032"/>
                  </a:lnTo>
                  <a:lnTo>
                    <a:pt x="3557" y="1263"/>
                  </a:lnTo>
                  <a:lnTo>
                    <a:pt x="3409" y="1516"/>
                  </a:lnTo>
                  <a:lnTo>
                    <a:pt x="3283" y="1768"/>
                  </a:lnTo>
                  <a:lnTo>
                    <a:pt x="3157" y="2021"/>
                  </a:lnTo>
                  <a:lnTo>
                    <a:pt x="3051" y="1768"/>
                  </a:lnTo>
                  <a:lnTo>
                    <a:pt x="2904" y="1516"/>
                  </a:lnTo>
                  <a:lnTo>
                    <a:pt x="2757" y="1263"/>
                  </a:lnTo>
                  <a:lnTo>
                    <a:pt x="2610" y="1032"/>
                  </a:lnTo>
                  <a:lnTo>
                    <a:pt x="2420" y="800"/>
                  </a:lnTo>
                  <a:lnTo>
                    <a:pt x="2231" y="590"/>
                  </a:lnTo>
                  <a:lnTo>
                    <a:pt x="2041" y="400"/>
                  </a:lnTo>
                  <a:lnTo>
                    <a:pt x="1852" y="253"/>
                  </a:lnTo>
                  <a:lnTo>
                    <a:pt x="1642" y="127"/>
                  </a:lnTo>
                  <a:lnTo>
                    <a:pt x="1431" y="43"/>
                  </a:lnTo>
                  <a:lnTo>
                    <a:pt x="1221" y="0"/>
                  </a:ln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2" name="Google Shape;7032;p32"/>
            <p:cNvSpPr/>
            <p:nvPr/>
          </p:nvSpPr>
          <p:spPr>
            <a:xfrm>
              <a:off x="6839150" y="-1059200"/>
              <a:ext cx="124175" cy="149425"/>
            </a:xfrm>
            <a:custGeom>
              <a:avLst/>
              <a:gdLst/>
              <a:ahLst/>
              <a:cxnLst/>
              <a:rect l="l" t="t" r="r" b="b"/>
              <a:pathLst>
                <a:path w="4967" h="5977" extrusionOk="0">
                  <a:moveTo>
                    <a:pt x="842" y="0"/>
                  </a:moveTo>
                  <a:lnTo>
                    <a:pt x="632" y="21"/>
                  </a:lnTo>
                  <a:lnTo>
                    <a:pt x="400" y="105"/>
                  </a:lnTo>
                  <a:lnTo>
                    <a:pt x="148" y="211"/>
                  </a:lnTo>
                  <a:lnTo>
                    <a:pt x="106" y="358"/>
                  </a:lnTo>
                  <a:lnTo>
                    <a:pt x="64" y="505"/>
                  </a:lnTo>
                  <a:lnTo>
                    <a:pt x="22" y="800"/>
                  </a:lnTo>
                  <a:lnTo>
                    <a:pt x="1" y="1094"/>
                  </a:lnTo>
                  <a:lnTo>
                    <a:pt x="43" y="1389"/>
                  </a:lnTo>
                  <a:lnTo>
                    <a:pt x="127" y="1684"/>
                  </a:lnTo>
                  <a:lnTo>
                    <a:pt x="211" y="1978"/>
                  </a:lnTo>
                  <a:lnTo>
                    <a:pt x="337" y="2252"/>
                  </a:lnTo>
                  <a:lnTo>
                    <a:pt x="464" y="2525"/>
                  </a:lnTo>
                  <a:lnTo>
                    <a:pt x="695" y="2967"/>
                  </a:lnTo>
                  <a:lnTo>
                    <a:pt x="948" y="3388"/>
                  </a:lnTo>
                  <a:lnTo>
                    <a:pt x="1495" y="4230"/>
                  </a:lnTo>
                  <a:lnTo>
                    <a:pt x="1747" y="4651"/>
                  </a:lnTo>
                  <a:lnTo>
                    <a:pt x="2021" y="5093"/>
                  </a:lnTo>
                  <a:lnTo>
                    <a:pt x="2252" y="5514"/>
                  </a:lnTo>
                  <a:lnTo>
                    <a:pt x="2463" y="5976"/>
                  </a:lnTo>
                  <a:lnTo>
                    <a:pt x="2610" y="5766"/>
                  </a:lnTo>
                  <a:lnTo>
                    <a:pt x="2820" y="5345"/>
                  </a:lnTo>
                  <a:lnTo>
                    <a:pt x="3052" y="4945"/>
                  </a:lnTo>
                  <a:lnTo>
                    <a:pt x="3557" y="4146"/>
                  </a:lnTo>
                  <a:lnTo>
                    <a:pt x="4062" y="3346"/>
                  </a:lnTo>
                  <a:lnTo>
                    <a:pt x="4293" y="2946"/>
                  </a:lnTo>
                  <a:lnTo>
                    <a:pt x="4525" y="2525"/>
                  </a:lnTo>
                  <a:lnTo>
                    <a:pt x="4651" y="2252"/>
                  </a:lnTo>
                  <a:lnTo>
                    <a:pt x="4756" y="1978"/>
                  </a:lnTo>
                  <a:lnTo>
                    <a:pt x="4862" y="1684"/>
                  </a:lnTo>
                  <a:lnTo>
                    <a:pt x="4925" y="1389"/>
                  </a:lnTo>
                  <a:lnTo>
                    <a:pt x="4967" y="1094"/>
                  </a:lnTo>
                  <a:lnTo>
                    <a:pt x="4967" y="800"/>
                  </a:lnTo>
                  <a:lnTo>
                    <a:pt x="4925" y="505"/>
                  </a:lnTo>
                  <a:lnTo>
                    <a:pt x="4883" y="358"/>
                  </a:lnTo>
                  <a:lnTo>
                    <a:pt x="4820" y="211"/>
                  </a:lnTo>
                  <a:lnTo>
                    <a:pt x="4567" y="105"/>
                  </a:lnTo>
                  <a:lnTo>
                    <a:pt x="4357" y="21"/>
                  </a:lnTo>
                  <a:lnTo>
                    <a:pt x="4125" y="0"/>
                  </a:lnTo>
                  <a:lnTo>
                    <a:pt x="3915" y="21"/>
                  </a:lnTo>
                  <a:lnTo>
                    <a:pt x="3725" y="84"/>
                  </a:lnTo>
                  <a:lnTo>
                    <a:pt x="3557" y="168"/>
                  </a:lnTo>
                  <a:lnTo>
                    <a:pt x="3368" y="316"/>
                  </a:lnTo>
                  <a:lnTo>
                    <a:pt x="3220" y="505"/>
                  </a:lnTo>
                  <a:lnTo>
                    <a:pt x="3031" y="716"/>
                  </a:lnTo>
                  <a:lnTo>
                    <a:pt x="2862" y="968"/>
                  </a:lnTo>
                  <a:lnTo>
                    <a:pt x="2715" y="1221"/>
                  </a:lnTo>
                  <a:lnTo>
                    <a:pt x="2589" y="1515"/>
                  </a:lnTo>
                  <a:lnTo>
                    <a:pt x="2610" y="1536"/>
                  </a:lnTo>
                  <a:lnTo>
                    <a:pt x="2505" y="1831"/>
                  </a:lnTo>
                  <a:lnTo>
                    <a:pt x="2484" y="1810"/>
                  </a:lnTo>
                  <a:lnTo>
                    <a:pt x="2484" y="1831"/>
                  </a:lnTo>
                  <a:lnTo>
                    <a:pt x="2463" y="1831"/>
                  </a:lnTo>
                  <a:lnTo>
                    <a:pt x="2463" y="1789"/>
                  </a:lnTo>
                  <a:lnTo>
                    <a:pt x="2421" y="1726"/>
                  </a:lnTo>
                  <a:lnTo>
                    <a:pt x="2442" y="1684"/>
                  </a:lnTo>
                  <a:lnTo>
                    <a:pt x="2442" y="1642"/>
                  </a:lnTo>
                  <a:lnTo>
                    <a:pt x="2378" y="1515"/>
                  </a:lnTo>
                  <a:lnTo>
                    <a:pt x="2252" y="1221"/>
                  </a:lnTo>
                  <a:lnTo>
                    <a:pt x="2105" y="968"/>
                  </a:lnTo>
                  <a:lnTo>
                    <a:pt x="1937" y="716"/>
                  </a:lnTo>
                  <a:lnTo>
                    <a:pt x="1747" y="505"/>
                  </a:lnTo>
                  <a:lnTo>
                    <a:pt x="1600" y="316"/>
                  </a:lnTo>
                  <a:lnTo>
                    <a:pt x="1432" y="168"/>
                  </a:lnTo>
                  <a:lnTo>
                    <a:pt x="1242" y="84"/>
                  </a:lnTo>
                  <a:lnTo>
                    <a:pt x="1053" y="21"/>
                  </a:lnTo>
                  <a:lnTo>
                    <a:pt x="842" y="0"/>
                  </a:ln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3" name="Google Shape;7033;p32"/>
            <p:cNvSpPr/>
            <p:nvPr/>
          </p:nvSpPr>
          <p:spPr>
            <a:xfrm>
              <a:off x="6776025" y="-830900"/>
              <a:ext cx="718650" cy="244675"/>
            </a:xfrm>
            <a:custGeom>
              <a:avLst/>
              <a:gdLst/>
              <a:ahLst/>
              <a:cxnLst/>
              <a:rect l="l" t="t" r="r" b="b"/>
              <a:pathLst>
                <a:path w="28746" h="9787" extrusionOk="0">
                  <a:moveTo>
                    <a:pt x="442" y="1"/>
                  </a:moveTo>
                  <a:lnTo>
                    <a:pt x="169" y="22"/>
                  </a:lnTo>
                  <a:lnTo>
                    <a:pt x="106" y="43"/>
                  </a:lnTo>
                  <a:lnTo>
                    <a:pt x="42" y="85"/>
                  </a:lnTo>
                  <a:lnTo>
                    <a:pt x="21" y="148"/>
                  </a:lnTo>
                  <a:lnTo>
                    <a:pt x="0" y="232"/>
                  </a:lnTo>
                  <a:lnTo>
                    <a:pt x="21" y="296"/>
                  </a:lnTo>
                  <a:lnTo>
                    <a:pt x="42" y="359"/>
                  </a:lnTo>
                  <a:lnTo>
                    <a:pt x="106" y="422"/>
                  </a:lnTo>
                  <a:lnTo>
                    <a:pt x="169" y="443"/>
                  </a:lnTo>
                  <a:lnTo>
                    <a:pt x="442" y="485"/>
                  </a:lnTo>
                  <a:lnTo>
                    <a:pt x="716" y="527"/>
                  </a:lnTo>
                  <a:lnTo>
                    <a:pt x="611" y="906"/>
                  </a:lnTo>
                  <a:lnTo>
                    <a:pt x="548" y="1306"/>
                  </a:lnTo>
                  <a:lnTo>
                    <a:pt x="505" y="1727"/>
                  </a:lnTo>
                  <a:lnTo>
                    <a:pt x="526" y="2147"/>
                  </a:lnTo>
                  <a:lnTo>
                    <a:pt x="548" y="2589"/>
                  </a:lnTo>
                  <a:lnTo>
                    <a:pt x="632" y="3010"/>
                  </a:lnTo>
                  <a:lnTo>
                    <a:pt x="737" y="3452"/>
                  </a:lnTo>
                  <a:lnTo>
                    <a:pt x="863" y="3873"/>
                  </a:lnTo>
                  <a:lnTo>
                    <a:pt x="1032" y="4294"/>
                  </a:lnTo>
                  <a:lnTo>
                    <a:pt x="1221" y="4694"/>
                  </a:lnTo>
                  <a:lnTo>
                    <a:pt x="1431" y="5072"/>
                  </a:lnTo>
                  <a:lnTo>
                    <a:pt x="1663" y="5430"/>
                  </a:lnTo>
                  <a:lnTo>
                    <a:pt x="1915" y="5767"/>
                  </a:lnTo>
                  <a:lnTo>
                    <a:pt x="2210" y="6061"/>
                  </a:lnTo>
                  <a:lnTo>
                    <a:pt x="2505" y="6335"/>
                  </a:lnTo>
                  <a:lnTo>
                    <a:pt x="2841" y="6588"/>
                  </a:lnTo>
                  <a:lnTo>
                    <a:pt x="3304" y="6882"/>
                  </a:lnTo>
                  <a:lnTo>
                    <a:pt x="3788" y="7135"/>
                  </a:lnTo>
                  <a:lnTo>
                    <a:pt x="4293" y="7345"/>
                  </a:lnTo>
                  <a:lnTo>
                    <a:pt x="4798" y="7513"/>
                  </a:lnTo>
                  <a:lnTo>
                    <a:pt x="5303" y="7640"/>
                  </a:lnTo>
                  <a:lnTo>
                    <a:pt x="5808" y="7724"/>
                  </a:lnTo>
                  <a:lnTo>
                    <a:pt x="6313" y="7787"/>
                  </a:lnTo>
                  <a:lnTo>
                    <a:pt x="6818" y="7787"/>
                  </a:lnTo>
                  <a:lnTo>
                    <a:pt x="7323" y="7745"/>
                  </a:lnTo>
                  <a:lnTo>
                    <a:pt x="7829" y="7682"/>
                  </a:lnTo>
                  <a:lnTo>
                    <a:pt x="8334" y="7556"/>
                  </a:lnTo>
                  <a:lnTo>
                    <a:pt x="8818" y="7387"/>
                  </a:lnTo>
                  <a:lnTo>
                    <a:pt x="9302" y="7198"/>
                  </a:lnTo>
                  <a:lnTo>
                    <a:pt x="9764" y="6945"/>
                  </a:lnTo>
                  <a:lnTo>
                    <a:pt x="10227" y="6651"/>
                  </a:lnTo>
                  <a:lnTo>
                    <a:pt x="10669" y="6314"/>
                  </a:lnTo>
                  <a:lnTo>
                    <a:pt x="10859" y="6588"/>
                  </a:lnTo>
                  <a:lnTo>
                    <a:pt x="11048" y="6861"/>
                  </a:lnTo>
                  <a:lnTo>
                    <a:pt x="11259" y="7093"/>
                  </a:lnTo>
                  <a:lnTo>
                    <a:pt x="11490" y="7345"/>
                  </a:lnTo>
                  <a:lnTo>
                    <a:pt x="11722" y="7556"/>
                  </a:lnTo>
                  <a:lnTo>
                    <a:pt x="11974" y="7766"/>
                  </a:lnTo>
                  <a:lnTo>
                    <a:pt x="12248" y="7955"/>
                  </a:lnTo>
                  <a:lnTo>
                    <a:pt x="12521" y="8145"/>
                  </a:lnTo>
                  <a:lnTo>
                    <a:pt x="12816" y="8313"/>
                  </a:lnTo>
                  <a:lnTo>
                    <a:pt x="13110" y="8481"/>
                  </a:lnTo>
                  <a:lnTo>
                    <a:pt x="13426" y="8629"/>
                  </a:lnTo>
                  <a:lnTo>
                    <a:pt x="13742" y="8776"/>
                  </a:lnTo>
                  <a:lnTo>
                    <a:pt x="14078" y="8902"/>
                  </a:lnTo>
                  <a:lnTo>
                    <a:pt x="14415" y="9008"/>
                  </a:lnTo>
                  <a:lnTo>
                    <a:pt x="15110" y="9218"/>
                  </a:lnTo>
                  <a:lnTo>
                    <a:pt x="15741" y="9407"/>
                  </a:lnTo>
                  <a:lnTo>
                    <a:pt x="16393" y="9576"/>
                  </a:lnTo>
                  <a:lnTo>
                    <a:pt x="17067" y="9681"/>
                  </a:lnTo>
                  <a:lnTo>
                    <a:pt x="17740" y="9744"/>
                  </a:lnTo>
                  <a:lnTo>
                    <a:pt x="18392" y="9786"/>
                  </a:lnTo>
                  <a:lnTo>
                    <a:pt x="19066" y="9765"/>
                  </a:lnTo>
                  <a:lnTo>
                    <a:pt x="19718" y="9702"/>
                  </a:lnTo>
                  <a:lnTo>
                    <a:pt x="20349" y="9597"/>
                  </a:lnTo>
                  <a:lnTo>
                    <a:pt x="20686" y="9513"/>
                  </a:lnTo>
                  <a:lnTo>
                    <a:pt x="21002" y="9428"/>
                  </a:lnTo>
                  <a:lnTo>
                    <a:pt x="21338" y="9323"/>
                  </a:lnTo>
                  <a:lnTo>
                    <a:pt x="21675" y="9197"/>
                  </a:lnTo>
                  <a:lnTo>
                    <a:pt x="22012" y="9050"/>
                  </a:lnTo>
                  <a:lnTo>
                    <a:pt x="22327" y="8902"/>
                  </a:lnTo>
                  <a:lnTo>
                    <a:pt x="22643" y="8734"/>
                  </a:lnTo>
                  <a:lnTo>
                    <a:pt x="22980" y="8545"/>
                  </a:lnTo>
                  <a:lnTo>
                    <a:pt x="23274" y="8334"/>
                  </a:lnTo>
                  <a:lnTo>
                    <a:pt x="23590" y="8124"/>
                  </a:lnTo>
                  <a:lnTo>
                    <a:pt x="23885" y="7913"/>
                  </a:lnTo>
                  <a:lnTo>
                    <a:pt x="24179" y="7661"/>
                  </a:lnTo>
                  <a:lnTo>
                    <a:pt x="24453" y="7429"/>
                  </a:lnTo>
                  <a:lnTo>
                    <a:pt x="24705" y="7156"/>
                  </a:lnTo>
                  <a:lnTo>
                    <a:pt x="24958" y="6882"/>
                  </a:lnTo>
                  <a:lnTo>
                    <a:pt x="25210" y="6609"/>
                  </a:lnTo>
                  <a:lnTo>
                    <a:pt x="25589" y="6146"/>
                  </a:lnTo>
                  <a:lnTo>
                    <a:pt x="25947" y="5641"/>
                  </a:lnTo>
                  <a:lnTo>
                    <a:pt x="26262" y="5136"/>
                  </a:lnTo>
                  <a:lnTo>
                    <a:pt x="26410" y="4883"/>
                  </a:lnTo>
                  <a:lnTo>
                    <a:pt x="26536" y="4609"/>
                  </a:lnTo>
                  <a:lnTo>
                    <a:pt x="26641" y="4336"/>
                  </a:lnTo>
                  <a:lnTo>
                    <a:pt x="26746" y="4062"/>
                  </a:lnTo>
                  <a:lnTo>
                    <a:pt x="26831" y="3789"/>
                  </a:lnTo>
                  <a:lnTo>
                    <a:pt x="26894" y="3515"/>
                  </a:lnTo>
                  <a:lnTo>
                    <a:pt x="26957" y="3242"/>
                  </a:lnTo>
                  <a:lnTo>
                    <a:pt x="26999" y="2968"/>
                  </a:lnTo>
                  <a:lnTo>
                    <a:pt x="27020" y="2673"/>
                  </a:lnTo>
                  <a:lnTo>
                    <a:pt x="27020" y="2400"/>
                  </a:lnTo>
                  <a:lnTo>
                    <a:pt x="26999" y="2295"/>
                  </a:lnTo>
                  <a:lnTo>
                    <a:pt x="26957" y="2211"/>
                  </a:lnTo>
                  <a:lnTo>
                    <a:pt x="27399" y="2063"/>
                  </a:lnTo>
                  <a:lnTo>
                    <a:pt x="27841" y="1958"/>
                  </a:lnTo>
                  <a:lnTo>
                    <a:pt x="28283" y="1895"/>
                  </a:lnTo>
                  <a:lnTo>
                    <a:pt x="28725" y="1874"/>
                  </a:lnTo>
                  <a:lnTo>
                    <a:pt x="28746" y="1853"/>
                  </a:lnTo>
                  <a:lnTo>
                    <a:pt x="28746" y="1832"/>
                  </a:lnTo>
                  <a:lnTo>
                    <a:pt x="28725" y="1811"/>
                  </a:lnTo>
                  <a:lnTo>
                    <a:pt x="28325" y="1684"/>
                  </a:lnTo>
                  <a:lnTo>
                    <a:pt x="28093" y="1642"/>
                  </a:lnTo>
                  <a:lnTo>
                    <a:pt x="27862" y="1600"/>
                  </a:lnTo>
                  <a:lnTo>
                    <a:pt x="27630" y="1579"/>
                  </a:lnTo>
                  <a:lnTo>
                    <a:pt x="27399" y="1579"/>
                  </a:lnTo>
                  <a:lnTo>
                    <a:pt x="27167" y="1600"/>
                  </a:lnTo>
                  <a:lnTo>
                    <a:pt x="26936" y="1642"/>
                  </a:lnTo>
                  <a:lnTo>
                    <a:pt x="26641" y="1727"/>
                  </a:lnTo>
                  <a:lnTo>
                    <a:pt x="26347" y="1832"/>
                  </a:lnTo>
                  <a:lnTo>
                    <a:pt x="26073" y="1958"/>
                  </a:lnTo>
                  <a:lnTo>
                    <a:pt x="25800" y="2105"/>
                  </a:lnTo>
                  <a:lnTo>
                    <a:pt x="25526" y="2274"/>
                  </a:lnTo>
                  <a:lnTo>
                    <a:pt x="25273" y="2421"/>
                  </a:lnTo>
                  <a:lnTo>
                    <a:pt x="25042" y="2610"/>
                  </a:lnTo>
                  <a:lnTo>
                    <a:pt x="24810" y="2800"/>
                  </a:lnTo>
                  <a:lnTo>
                    <a:pt x="24600" y="3010"/>
                  </a:lnTo>
                  <a:lnTo>
                    <a:pt x="24411" y="3242"/>
                  </a:lnTo>
                  <a:lnTo>
                    <a:pt x="24263" y="3494"/>
                  </a:lnTo>
                  <a:lnTo>
                    <a:pt x="24116" y="3747"/>
                  </a:lnTo>
                  <a:lnTo>
                    <a:pt x="24095" y="3831"/>
                  </a:lnTo>
                  <a:lnTo>
                    <a:pt x="24095" y="3894"/>
                  </a:lnTo>
                  <a:lnTo>
                    <a:pt x="24137" y="3957"/>
                  </a:lnTo>
                  <a:lnTo>
                    <a:pt x="24179" y="3999"/>
                  </a:lnTo>
                  <a:lnTo>
                    <a:pt x="24221" y="4020"/>
                  </a:lnTo>
                  <a:lnTo>
                    <a:pt x="24284" y="4041"/>
                  </a:lnTo>
                  <a:lnTo>
                    <a:pt x="24348" y="4020"/>
                  </a:lnTo>
                  <a:lnTo>
                    <a:pt x="24411" y="3978"/>
                  </a:lnTo>
                  <a:lnTo>
                    <a:pt x="24832" y="3578"/>
                  </a:lnTo>
                  <a:lnTo>
                    <a:pt x="25273" y="3136"/>
                  </a:lnTo>
                  <a:lnTo>
                    <a:pt x="25715" y="2695"/>
                  </a:lnTo>
                  <a:lnTo>
                    <a:pt x="25968" y="2484"/>
                  </a:lnTo>
                  <a:lnTo>
                    <a:pt x="26199" y="2295"/>
                  </a:lnTo>
                  <a:lnTo>
                    <a:pt x="26073" y="2842"/>
                  </a:lnTo>
                  <a:lnTo>
                    <a:pt x="25905" y="3368"/>
                  </a:lnTo>
                  <a:lnTo>
                    <a:pt x="25736" y="3852"/>
                  </a:lnTo>
                  <a:lnTo>
                    <a:pt x="25526" y="4357"/>
                  </a:lnTo>
                  <a:lnTo>
                    <a:pt x="25294" y="4820"/>
                  </a:lnTo>
                  <a:lnTo>
                    <a:pt x="25063" y="5262"/>
                  </a:lnTo>
                  <a:lnTo>
                    <a:pt x="24789" y="5704"/>
                  </a:lnTo>
                  <a:lnTo>
                    <a:pt x="24495" y="6104"/>
                  </a:lnTo>
                  <a:lnTo>
                    <a:pt x="24221" y="6356"/>
                  </a:lnTo>
                  <a:lnTo>
                    <a:pt x="23948" y="6609"/>
                  </a:lnTo>
                  <a:lnTo>
                    <a:pt x="23653" y="6840"/>
                  </a:lnTo>
                  <a:lnTo>
                    <a:pt x="23358" y="7051"/>
                  </a:lnTo>
                  <a:lnTo>
                    <a:pt x="23043" y="7261"/>
                  </a:lnTo>
                  <a:lnTo>
                    <a:pt x="22727" y="7471"/>
                  </a:lnTo>
                  <a:lnTo>
                    <a:pt x="22390" y="7640"/>
                  </a:lnTo>
                  <a:lnTo>
                    <a:pt x="22075" y="7808"/>
                  </a:lnTo>
                  <a:lnTo>
                    <a:pt x="21738" y="7976"/>
                  </a:lnTo>
                  <a:lnTo>
                    <a:pt x="21401" y="8103"/>
                  </a:lnTo>
                  <a:lnTo>
                    <a:pt x="21065" y="8229"/>
                  </a:lnTo>
                  <a:lnTo>
                    <a:pt x="20728" y="8334"/>
                  </a:lnTo>
                  <a:lnTo>
                    <a:pt x="20391" y="8439"/>
                  </a:lnTo>
                  <a:lnTo>
                    <a:pt x="20055" y="8503"/>
                  </a:lnTo>
                  <a:lnTo>
                    <a:pt x="19739" y="8566"/>
                  </a:lnTo>
                  <a:lnTo>
                    <a:pt x="19402" y="8608"/>
                  </a:lnTo>
                  <a:lnTo>
                    <a:pt x="19045" y="8650"/>
                  </a:lnTo>
                  <a:lnTo>
                    <a:pt x="18287" y="8650"/>
                  </a:lnTo>
                  <a:lnTo>
                    <a:pt x="17908" y="8629"/>
                  </a:lnTo>
                  <a:lnTo>
                    <a:pt x="17508" y="8608"/>
                  </a:lnTo>
                  <a:lnTo>
                    <a:pt x="17130" y="8545"/>
                  </a:lnTo>
                  <a:lnTo>
                    <a:pt x="16730" y="8503"/>
                  </a:lnTo>
                  <a:lnTo>
                    <a:pt x="16351" y="8418"/>
                  </a:lnTo>
                  <a:lnTo>
                    <a:pt x="15572" y="8229"/>
                  </a:lnTo>
                  <a:lnTo>
                    <a:pt x="14815" y="7997"/>
                  </a:lnTo>
                  <a:lnTo>
                    <a:pt x="14057" y="7724"/>
                  </a:lnTo>
                  <a:lnTo>
                    <a:pt x="13300" y="7408"/>
                  </a:lnTo>
                  <a:lnTo>
                    <a:pt x="12858" y="7072"/>
                  </a:lnTo>
                  <a:lnTo>
                    <a:pt x="12416" y="6714"/>
                  </a:lnTo>
                  <a:lnTo>
                    <a:pt x="12016" y="6335"/>
                  </a:lnTo>
                  <a:lnTo>
                    <a:pt x="11637" y="5935"/>
                  </a:lnTo>
                  <a:lnTo>
                    <a:pt x="11280" y="5493"/>
                  </a:lnTo>
                  <a:lnTo>
                    <a:pt x="10964" y="5030"/>
                  </a:lnTo>
                  <a:lnTo>
                    <a:pt x="10817" y="4778"/>
                  </a:lnTo>
                  <a:lnTo>
                    <a:pt x="10690" y="4525"/>
                  </a:lnTo>
                  <a:lnTo>
                    <a:pt x="10564" y="4252"/>
                  </a:lnTo>
                  <a:lnTo>
                    <a:pt x="10438" y="3957"/>
                  </a:lnTo>
                  <a:lnTo>
                    <a:pt x="10417" y="3936"/>
                  </a:lnTo>
                  <a:lnTo>
                    <a:pt x="10354" y="3936"/>
                  </a:lnTo>
                  <a:lnTo>
                    <a:pt x="10354" y="3978"/>
                  </a:lnTo>
                  <a:lnTo>
                    <a:pt x="10375" y="4252"/>
                  </a:lnTo>
                  <a:lnTo>
                    <a:pt x="10312" y="4525"/>
                  </a:lnTo>
                  <a:lnTo>
                    <a:pt x="10227" y="4778"/>
                  </a:lnTo>
                  <a:lnTo>
                    <a:pt x="10122" y="5030"/>
                  </a:lnTo>
                  <a:lnTo>
                    <a:pt x="9996" y="5262"/>
                  </a:lnTo>
                  <a:lnTo>
                    <a:pt x="9849" y="5472"/>
                  </a:lnTo>
                  <a:lnTo>
                    <a:pt x="9680" y="5662"/>
                  </a:lnTo>
                  <a:lnTo>
                    <a:pt x="9470" y="5830"/>
                  </a:lnTo>
                  <a:lnTo>
                    <a:pt x="9217" y="5998"/>
                  </a:lnTo>
                  <a:lnTo>
                    <a:pt x="8902" y="6146"/>
                  </a:lnTo>
                  <a:lnTo>
                    <a:pt x="8376" y="6356"/>
                  </a:lnTo>
                  <a:lnTo>
                    <a:pt x="7829" y="6503"/>
                  </a:lnTo>
                  <a:lnTo>
                    <a:pt x="7281" y="6609"/>
                  </a:lnTo>
                  <a:lnTo>
                    <a:pt x="6734" y="6672"/>
                  </a:lnTo>
                  <a:lnTo>
                    <a:pt x="6440" y="6693"/>
                  </a:lnTo>
                  <a:lnTo>
                    <a:pt x="6166" y="6693"/>
                  </a:lnTo>
                  <a:lnTo>
                    <a:pt x="5871" y="6672"/>
                  </a:lnTo>
                  <a:lnTo>
                    <a:pt x="5577" y="6651"/>
                  </a:lnTo>
                  <a:lnTo>
                    <a:pt x="5282" y="6609"/>
                  </a:lnTo>
                  <a:lnTo>
                    <a:pt x="4988" y="6545"/>
                  </a:lnTo>
                  <a:lnTo>
                    <a:pt x="4693" y="6482"/>
                  </a:lnTo>
                  <a:lnTo>
                    <a:pt x="4377" y="6398"/>
                  </a:lnTo>
                  <a:lnTo>
                    <a:pt x="4062" y="6293"/>
                  </a:lnTo>
                  <a:lnTo>
                    <a:pt x="3767" y="6167"/>
                  </a:lnTo>
                  <a:lnTo>
                    <a:pt x="3473" y="6019"/>
                  </a:lnTo>
                  <a:lnTo>
                    <a:pt x="3220" y="5851"/>
                  </a:lnTo>
                  <a:lnTo>
                    <a:pt x="2862" y="5556"/>
                  </a:lnTo>
                  <a:lnTo>
                    <a:pt x="2547" y="5241"/>
                  </a:lnTo>
                  <a:lnTo>
                    <a:pt x="2252" y="4883"/>
                  </a:lnTo>
                  <a:lnTo>
                    <a:pt x="1978" y="4504"/>
                  </a:lnTo>
                  <a:lnTo>
                    <a:pt x="1747" y="4104"/>
                  </a:lnTo>
                  <a:lnTo>
                    <a:pt x="1516" y="3705"/>
                  </a:lnTo>
                  <a:lnTo>
                    <a:pt x="1347" y="3263"/>
                  </a:lnTo>
                  <a:lnTo>
                    <a:pt x="1179" y="2800"/>
                  </a:lnTo>
                  <a:lnTo>
                    <a:pt x="1074" y="2232"/>
                  </a:lnTo>
                  <a:lnTo>
                    <a:pt x="989" y="1684"/>
                  </a:lnTo>
                  <a:lnTo>
                    <a:pt x="968" y="1116"/>
                  </a:lnTo>
                  <a:lnTo>
                    <a:pt x="989" y="569"/>
                  </a:lnTo>
                  <a:lnTo>
                    <a:pt x="1200" y="611"/>
                  </a:lnTo>
                  <a:lnTo>
                    <a:pt x="1431" y="674"/>
                  </a:lnTo>
                  <a:lnTo>
                    <a:pt x="1642" y="780"/>
                  </a:lnTo>
                  <a:lnTo>
                    <a:pt x="1831" y="927"/>
                  </a:lnTo>
                  <a:lnTo>
                    <a:pt x="1873" y="948"/>
                  </a:lnTo>
                  <a:lnTo>
                    <a:pt x="1915" y="948"/>
                  </a:lnTo>
                  <a:lnTo>
                    <a:pt x="1978" y="927"/>
                  </a:lnTo>
                  <a:lnTo>
                    <a:pt x="1999" y="906"/>
                  </a:lnTo>
                  <a:lnTo>
                    <a:pt x="2021" y="885"/>
                  </a:lnTo>
                  <a:lnTo>
                    <a:pt x="2021" y="843"/>
                  </a:lnTo>
                  <a:lnTo>
                    <a:pt x="1999" y="801"/>
                  </a:lnTo>
                  <a:lnTo>
                    <a:pt x="1831" y="590"/>
                  </a:lnTo>
                  <a:lnTo>
                    <a:pt x="1642" y="422"/>
                  </a:lnTo>
                  <a:lnTo>
                    <a:pt x="1410" y="275"/>
                  </a:lnTo>
                  <a:lnTo>
                    <a:pt x="1200" y="148"/>
                  </a:lnTo>
                  <a:lnTo>
                    <a:pt x="947" y="64"/>
                  </a:lnTo>
                  <a:lnTo>
                    <a:pt x="69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4" name="Google Shape;7034;p32"/>
            <p:cNvSpPr/>
            <p:nvPr/>
          </p:nvSpPr>
          <p:spPr>
            <a:xfrm>
              <a:off x="7011175" y="-612025"/>
              <a:ext cx="64750" cy="36850"/>
            </a:xfrm>
            <a:custGeom>
              <a:avLst/>
              <a:gdLst/>
              <a:ahLst/>
              <a:cxnLst/>
              <a:rect l="l" t="t" r="r" b="b"/>
              <a:pathLst>
                <a:path w="2590" h="1474" extrusionOk="0">
                  <a:moveTo>
                    <a:pt x="106" y="0"/>
                  </a:moveTo>
                  <a:lnTo>
                    <a:pt x="85" y="21"/>
                  </a:lnTo>
                  <a:lnTo>
                    <a:pt x="22" y="63"/>
                  </a:lnTo>
                  <a:lnTo>
                    <a:pt x="1" y="84"/>
                  </a:lnTo>
                  <a:lnTo>
                    <a:pt x="1" y="126"/>
                  </a:lnTo>
                  <a:lnTo>
                    <a:pt x="1" y="147"/>
                  </a:lnTo>
                  <a:lnTo>
                    <a:pt x="22" y="189"/>
                  </a:lnTo>
                  <a:lnTo>
                    <a:pt x="548" y="568"/>
                  </a:lnTo>
                  <a:lnTo>
                    <a:pt x="821" y="758"/>
                  </a:lnTo>
                  <a:lnTo>
                    <a:pt x="1116" y="947"/>
                  </a:lnTo>
                  <a:lnTo>
                    <a:pt x="1390" y="1094"/>
                  </a:lnTo>
                  <a:lnTo>
                    <a:pt x="1705" y="1242"/>
                  </a:lnTo>
                  <a:lnTo>
                    <a:pt x="2000" y="1368"/>
                  </a:lnTo>
                  <a:lnTo>
                    <a:pt x="2316" y="1452"/>
                  </a:lnTo>
                  <a:lnTo>
                    <a:pt x="2400" y="1473"/>
                  </a:lnTo>
                  <a:lnTo>
                    <a:pt x="2463" y="1431"/>
                  </a:lnTo>
                  <a:lnTo>
                    <a:pt x="2526" y="1389"/>
                  </a:lnTo>
                  <a:lnTo>
                    <a:pt x="2568" y="1326"/>
                  </a:lnTo>
                  <a:lnTo>
                    <a:pt x="2589" y="1242"/>
                  </a:lnTo>
                  <a:lnTo>
                    <a:pt x="2589" y="1178"/>
                  </a:lnTo>
                  <a:lnTo>
                    <a:pt x="2547" y="1115"/>
                  </a:lnTo>
                  <a:lnTo>
                    <a:pt x="2484" y="1052"/>
                  </a:lnTo>
                  <a:lnTo>
                    <a:pt x="1895" y="800"/>
                  </a:lnTo>
                  <a:lnTo>
                    <a:pt x="1305" y="568"/>
                  </a:lnTo>
                  <a:lnTo>
                    <a:pt x="737" y="316"/>
                  </a:lnTo>
                  <a:lnTo>
                    <a:pt x="148" y="21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5" name="Google Shape;7035;p32"/>
            <p:cNvSpPr/>
            <p:nvPr/>
          </p:nvSpPr>
          <p:spPr>
            <a:xfrm>
              <a:off x="7003300" y="-591525"/>
              <a:ext cx="79450" cy="38950"/>
            </a:xfrm>
            <a:custGeom>
              <a:avLst/>
              <a:gdLst/>
              <a:ahLst/>
              <a:cxnLst/>
              <a:rect l="l" t="t" r="r" b="b"/>
              <a:pathLst>
                <a:path w="3178" h="1558" extrusionOk="0">
                  <a:moveTo>
                    <a:pt x="126" y="1"/>
                  </a:moveTo>
                  <a:lnTo>
                    <a:pt x="84" y="22"/>
                  </a:lnTo>
                  <a:lnTo>
                    <a:pt x="42" y="43"/>
                  </a:lnTo>
                  <a:lnTo>
                    <a:pt x="21" y="64"/>
                  </a:lnTo>
                  <a:lnTo>
                    <a:pt x="0" y="106"/>
                  </a:lnTo>
                  <a:lnTo>
                    <a:pt x="0" y="148"/>
                  </a:lnTo>
                  <a:lnTo>
                    <a:pt x="21" y="190"/>
                  </a:lnTo>
                  <a:lnTo>
                    <a:pt x="126" y="379"/>
                  </a:lnTo>
                  <a:lnTo>
                    <a:pt x="253" y="527"/>
                  </a:lnTo>
                  <a:lnTo>
                    <a:pt x="400" y="674"/>
                  </a:lnTo>
                  <a:lnTo>
                    <a:pt x="547" y="800"/>
                  </a:lnTo>
                  <a:lnTo>
                    <a:pt x="716" y="906"/>
                  </a:lnTo>
                  <a:lnTo>
                    <a:pt x="884" y="1011"/>
                  </a:lnTo>
                  <a:lnTo>
                    <a:pt x="1073" y="1095"/>
                  </a:lnTo>
                  <a:lnTo>
                    <a:pt x="1263" y="1179"/>
                  </a:lnTo>
                  <a:lnTo>
                    <a:pt x="1663" y="1305"/>
                  </a:lnTo>
                  <a:lnTo>
                    <a:pt x="2062" y="1411"/>
                  </a:lnTo>
                  <a:lnTo>
                    <a:pt x="2862" y="1558"/>
                  </a:lnTo>
                  <a:lnTo>
                    <a:pt x="2967" y="1558"/>
                  </a:lnTo>
                  <a:lnTo>
                    <a:pt x="3072" y="1516"/>
                  </a:lnTo>
                  <a:lnTo>
                    <a:pt x="3136" y="1453"/>
                  </a:lnTo>
                  <a:lnTo>
                    <a:pt x="3178" y="1369"/>
                  </a:lnTo>
                  <a:lnTo>
                    <a:pt x="3178" y="1284"/>
                  </a:lnTo>
                  <a:lnTo>
                    <a:pt x="3157" y="1200"/>
                  </a:lnTo>
                  <a:lnTo>
                    <a:pt x="3093" y="1116"/>
                  </a:lnTo>
                  <a:lnTo>
                    <a:pt x="3009" y="1074"/>
                  </a:lnTo>
                  <a:lnTo>
                    <a:pt x="2652" y="990"/>
                  </a:lnTo>
                  <a:lnTo>
                    <a:pt x="2273" y="906"/>
                  </a:lnTo>
                  <a:lnTo>
                    <a:pt x="1894" y="800"/>
                  </a:lnTo>
                  <a:lnTo>
                    <a:pt x="1536" y="716"/>
                  </a:lnTo>
                  <a:lnTo>
                    <a:pt x="1179" y="590"/>
                  </a:lnTo>
                  <a:lnTo>
                    <a:pt x="821" y="464"/>
                  </a:lnTo>
                  <a:lnTo>
                    <a:pt x="505" y="274"/>
                  </a:lnTo>
                  <a:lnTo>
                    <a:pt x="358" y="169"/>
                  </a:lnTo>
                  <a:lnTo>
                    <a:pt x="211" y="43"/>
                  </a:lnTo>
                  <a:lnTo>
                    <a:pt x="168" y="22"/>
                  </a:lnTo>
                  <a:lnTo>
                    <a:pt x="12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6" name="Google Shape;7036;p32"/>
            <p:cNvSpPr/>
            <p:nvPr/>
          </p:nvSpPr>
          <p:spPr>
            <a:xfrm>
              <a:off x="6852300" y="-851400"/>
              <a:ext cx="18975" cy="22650"/>
            </a:xfrm>
            <a:custGeom>
              <a:avLst/>
              <a:gdLst/>
              <a:ahLst/>
              <a:cxnLst/>
              <a:rect l="l" t="t" r="r" b="b"/>
              <a:pathLst>
                <a:path w="759" h="906" extrusionOk="0">
                  <a:moveTo>
                    <a:pt x="464" y="0"/>
                  </a:moveTo>
                  <a:lnTo>
                    <a:pt x="1" y="905"/>
                  </a:lnTo>
                  <a:lnTo>
                    <a:pt x="1" y="905"/>
                  </a:lnTo>
                  <a:lnTo>
                    <a:pt x="274" y="884"/>
                  </a:lnTo>
                  <a:lnTo>
                    <a:pt x="506" y="821"/>
                  </a:lnTo>
                  <a:lnTo>
                    <a:pt x="590" y="779"/>
                  </a:lnTo>
                  <a:lnTo>
                    <a:pt x="653" y="737"/>
                  </a:lnTo>
                  <a:lnTo>
                    <a:pt x="716" y="674"/>
                  </a:lnTo>
                  <a:lnTo>
                    <a:pt x="737" y="611"/>
                  </a:lnTo>
                  <a:lnTo>
                    <a:pt x="758" y="526"/>
                  </a:lnTo>
                  <a:lnTo>
                    <a:pt x="758" y="463"/>
                  </a:lnTo>
                  <a:lnTo>
                    <a:pt x="737" y="400"/>
                  </a:lnTo>
                  <a:lnTo>
                    <a:pt x="716" y="316"/>
                  </a:lnTo>
                  <a:lnTo>
                    <a:pt x="611" y="169"/>
                  </a:lnTo>
                  <a:lnTo>
                    <a:pt x="46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7" name="Google Shape;7037;p32"/>
            <p:cNvSpPr/>
            <p:nvPr/>
          </p:nvSpPr>
          <p:spPr>
            <a:xfrm>
              <a:off x="6779700" y="-875075"/>
              <a:ext cx="84200" cy="46325"/>
            </a:xfrm>
            <a:custGeom>
              <a:avLst/>
              <a:gdLst/>
              <a:ahLst/>
              <a:cxnLst/>
              <a:rect l="l" t="t" r="r" b="b"/>
              <a:pathLst>
                <a:path w="3368" h="1853" extrusionOk="0">
                  <a:moveTo>
                    <a:pt x="506" y="0"/>
                  </a:moveTo>
                  <a:lnTo>
                    <a:pt x="379" y="42"/>
                  </a:lnTo>
                  <a:lnTo>
                    <a:pt x="274" y="63"/>
                  </a:lnTo>
                  <a:lnTo>
                    <a:pt x="169" y="106"/>
                  </a:lnTo>
                  <a:lnTo>
                    <a:pt x="106" y="169"/>
                  </a:lnTo>
                  <a:lnTo>
                    <a:pt x="43" y="232"/>
                  </a:lnTo>
                  <a:lnTo>
                    <a:pt x="1" y="295"/>
                  </a:lnTo>
                  <a:lnTo>
                    <a:pt x="1" y="379"/>
                  </a:lnTo>
                  <a:lnTo>
                    <a:pt x="1" y="442"/>
                  </a:lnTo>
                  <a:lnTo>
                    <a:pt x="22" y="526"/>
                  </a:lnTo>
                  <a:lnTo>
                    <a:pt x="64" y="611"/>
                  </a:lnTo>
                  <a:lnTo>
                    <a:pt x="190" y="800"/>
                  </a:lnTo>
                  <a:lnTo>
                    <a:pt x="379" y="968"/>
                  </a:lnTo>
                  <a:lnTo>
                    <a:pt x="611" y="1137"/>
                  </a:lnTo>
                  <a:lnTo>
                    <a:pt x="906" y="1305"/>
                  </a:lnTo>
                  <a:lnTo>
                    <a:pt x="1221" y="1473"/>
                  </a:lnTo>
                  <a:lnTo>
                    <a:pt x="1600" y="1621"/>
                  </a:lnTo>
                  <a:lnTo>
                    <a:pt x="1937" y="1726"/>
                  </a:lnTo>
                  <a:lnTo>
                    <a:pt x="2273" y="1789"/>
                  </a:lnTo>
                  <a:lnTo>
                    <a:pt x="2589" y="1831"/>
                  </a:lnTo>
                  <a:lnTo>
                    <a:pt x="2884" y="1852"/>
                  </a:lnTo>
                  <a:lnTo>
                    <a:pt x="2905" y="1852"/>
                  </a:lnTo>
                  <a:lnTo>
                    <a:pt x="3368" y="947"/>
                  </a:lnTo>
                  <a:lnTo>
                    <a:pt x="3115" y="758"/>
                  </a:lnTo>
                  <a:lnTo>
                    <a:pt x="2820" y="569"/>
                  </a:lnTo>
                  <a:lnTo>
                    <a:pt x="2463" y="379"/>
                  </a:lnTo>
                  <a:lnTo>
                    <a:pt x="2063" y="232"/>
                  </a:lnTo>
                  <a:lnTo>
                    <a:pt x="1726" y="127"/>
                  </a:lnTo>
                  <a:lnTo>
                    <a:pt x="1390" y="42"/>
                  </a:lnTo>
                  <a:lnTo>
                    <a:pt x="107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8" name="Google Shape;7038;p32"/>
            <p:cNvSpPr/>
            <p:nvPr/>
          </p:nvSpPr>
          <p:spPr>
            <a:xfrm>
              <a:off x="6779700" y="-875075"/>
              <a:ext cx="84200" cy="46325"/>
            </a:xfrm>
            <a:custGeom>
              <a:avLst/>
              <a:gdLst/>
              <a:ahLst/>
              <a:cxnLst/>
              <a:rect l="l" t="t" r="r" b="b"/>
              <a:pathLst>
                <a:path w="3368" h="1853" fill="none" extrusionOk="0">
                  <a:moveTo>
                    <a:pt x="779" y="0"/>
                  </a:moveTo>
                  <a:lnTo>
                    <a:pt x="779" y="0"/>
                  </a:lnTo>
                  <a:lnTo>
                    <a:pt x="506" y="0"/>
                  </a:lnTo>
                  <a:lnTo>
                    <a:pt x="379" y="42"/>
                  </a:lnTo>
                  <a:lnTo>
                    <a:pt x="274" y="63"/>
                  </a:lnTo>
                  <a:lnTo>
                    <a:pt x="169" y="106"/>
                  </a:lnTo>
                  <a:lnTo>
                    <a:pt x="106" y="169"/>
                  </a:lnTo>
                  <a:lnTo>
                    <a:pt x="43" y="232"/>
                  </a:lnTo>
                  <a:lnTo>
                    <a:pt x="1" y="295"/>
                  </a:lnTo>
                  <a:lnTo>
                    <a:pt x="1" y="295"/>
                  </a:lnTo>
                  <a:lnTo>
                    <a:pt x="1" y="379"/>
                  </a:lnTo>
                  <a:lnTo>
                    <a:pt x="1" y="442"/>
                  </a:lnTo>
                  <a:lnTo>
                    <a:pt x="22" y="526"/>
                  </a:lnTo>
                  <a:lnTo>
                    <a:pt x="64" y="611"/>
                  </a:lnTo>
                  <a:lnTo>
                    <a:pt x="190" y="800"/>
                  </a:lnTo>
                  <a:lnTo>
                    <a:pt x="379" y="968"/>
                  </a:lnTo>
                  <a:lnTo>
                    <a:pt x="611" y="1137"/>
                  </a:lnTo>
                  <a:lnTo>
                    <a:pt x="906" y="1305"/>
                  </a:lnTo>
                  <a:lnTo>
                    <a:pt x="1221" y="1473"/>
                  </a:lnTo>
                  <a:lnTo>
                    <a:pt x="1600" y="1621"/>
                  </a:lnTo>
                  <a:lnTo>
                    <a:pt x="1600" y="1621"/>
                  </a:lnTo>
                  <a:lnTo>
                    <a:pt x="1937" y="1726"/>
                  </a:lnTo>
                  <a:lnTo>
                    <a:pt x="2273" y="1789"/>
                  </a:lnTo>
                  <a:lnTo>
                    <a:pt x="2589" y="1831"/>
                  </a:lnTo>
                  <a:lnTo>
                    <a:pt x="2884" y="1852"/>
                  </a:lnTo>
                  <a:lnTo>
                    <a:pt x="2884" y="1852"/>
                  </a:lnTo>
                  <a:lnTo>
                    <a:pt x="2905" y="1852"/>
                  </a:lnTo>
                  <a:lnTo>
                    <a:pt x="2905" y="1852"/>
                  </a:lnTo>
                  <a:lnTo>
                    <a:pt x="3368" y="947"/>
                  </a:lnTo>
                  <a:lnTo>
                    <a:pt x="3368" y="947"/>
                  </a:lnTo>
                  <a:lnTo>
                    <a:pt x="3115" y="758"/>
                  </a:lnTo>
                  <a:lnTo>
                    <a:pt x="2820" y="569"/>
                  </a:lnTo>
                  <a:lnTo>
                    <a:pt x="2463" y="379"/>
                  </a:lnTo>
                  <a:lnTo>
                    <a:pt x="2063" y="232"/>
                  </a:lnTo>
                  <a:lnTo>
                    <a:pt x="2063" y="232"/>
                  </a:lnTo>
                  <a:lnTo>
                    <a:pt x="1726" y="127"/>
                  </a:lnTo>
                  <a:lnTo>
                    <a:pt x="1390" y="42"/>
                  </a:lnTo>
                  <a:lnTo>
                    <a:pt x="1074" y="0"/>
                  </a:lnTo>
                  <a:lnTo>
                    <a:pt x="77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39" name="Google Shape;7039;p32"/>
          <p:cNvGrpSpPr/>
          <p:nvPr/>
        </p:nvGrpSpPr>
        <p:grpSpPr>
          <a:xfrm rot="-899945">
            <a:off x="961614" y="1491889"/>
            <a:ext cx="1607207" cy="1728221"/>
            <a:chOff x="4684075" y="-1520300"/>
            <a:chExt cx="1124800" cy="1211075"/>
          </a:xfrm>
        </p:grpSpPr>
        <p:sp>
          <p:nvSpPr>
            <p:cNvPr id="7040" name="Google Shape;7040;p32"/>
            <p:cNvSpPr/>
            <p:nvPr/>
          </p:nvSpPr>
          <p:spPr>
            <a:xfrm>
              <a:off x="4684075" y="-1520300"/>
              <a:ext cx="1124800" cy="1211075"/>
            </a:xfrm>
            <a:custGeom>
              <a:avLst/>
              <a:gdLst/>
              <a:ahLst/>
              <a:cxnLst/>
              <a:rect l="l" t="t" r="r" b="b"/>
              <a:pathLst>
                <a:path w="44992" h="48443" extrusionOk="0">
                  <a:moveTo>
                    <a:pt x="23611" y="0"/>
                  </a:moveTo>
                  <a:lnTo>
                    <a:pt x="23401" y="21"/>
                  </a:lnTo>
                  <a:lnTo>
                    <a:pt x="23212" y="84"/>
                  </a:lnTo>
                  <a:lnTo>
                    <a:pt x="22664" y="316"/>
                  </a:lnTo>
                  <a:lnTo>
                    <a:pt x="22159" y="589"/>
                  </a:lnTo>
                  <a:lnTo>
                    <a:pt x="21675" y="884"/>
                  </a:lnTo>
                  <a:lnTo>
                    <a:pt x="21191" y="1242"/>
                  </a:lnTo>
                  <a:lnTo>
                    <a:pt x="20728" y="1621"/>
                  </a:lnTo>
                  <a:lnTo>
                    <a:pt x="20287" y="2020"/>
                  </a:lnTo>
                  <a:lnTo>
                    <a:pt x="19887" y="2441"/>
                  </a:lnTo>
                  <a:lnTo>
                    <a:pt x="19487" y="2904"/>
                  </a:lnTo>
                  <a:lnTo>
                    <a:pt x="19571" y="2610"/>
                  </a:lnTo>
                  <a:lnTo>
                    <a:pt x="19781" y="1852"/>
                  </a:lnTo>
                  <a:lnTo>
                    <a:pt x="19824" y="1705"/>
                  </a:lnTo>
                  <a:lnTo>
                    <a:pt x="19845" y="1536"/>
                  </a:lnTo>
                  <a:lnTo>
                    <a:pt x="19845" y="1368"/>
                  </a:lnTo>
                  <a:lnTo>
                    <a:pt x="19824" y="1221"/>
                  </a:lnTo>
                  <a:lnTo>
                    <a:pt x="19781" y="1052"/>
                  </a:lnTo>
                  <a:lnTo>
                    <a:pt x="19718" y="905"/>
                  </a:lnTo>
                  <a:lnTo>
                    <a:pt x="19655" y="779"/>
                  </a:lnTo>
                  <a:lnTo>
                    <a:pt x="19550" y="632"/>
                  </a:lnTo>
                  <a:lnTo>
                    <a:pt x="19403" y="463"/>
                  </a:lnTo>
                  <a:lnTo>
                    <a:pt x="19213" y="316"/>
                  </a:lnTo>
                  <a:lnTo>
                    <a:pt x="18982" y="211"/>
                  </a:lnTo>
                  <a:lnTo>
                    <a:pt x="18750" y="127"/>
                  </a:lnTo>
                  <a:lnTo>
                    <a:pt x="18519" y="84"/>
                  </a:lnTo>
                  <a:lnTo>
                    <a:pt x="18266" y="84"/>
                  </a:lnTo>
                  <a:lnTo>
                    <a:pt x="18035" y="127"/>
                  </a:lnTo>
                  <a:lnTo>
                    <a:pt x="17803" y="211"/>
                  </a:lnTo>
                  <a:lnTo>
                    <a:pt x="17277" y="484"/>
                  </a:lnTo>
                  <a:lnTo>
                    <a:pt x="16772" y="779"/>
                  </a:lnTo>
                  <a:lnTo>
                    <a:pt x="16309" y="1116"/>
                  </a:lnTo>
                  <a:lnTo>
                    <a:pt x="15846" y="1494"/>
                  </a:lnTo>
                  <a:lnTo>
                    <a:pt x="15426" y="1915"/>
                  </a:lnTo>
                  <a:lnTo>
                    <a:pt x="15005" y="2378"/>
                  </a:lnTo>
                  <a:lnTo>
                    <a:pt x="14626" y="2862"/>
                  </a:lnTo>
                  <a:lnTo>
                    <a:pt x="14268" y="3409"/>
                  </a:lnTo>
                  <a:lnTo>
                    <a:pt x="13931" y="3977"/>
                  </a:lnTo>
                  <a:lnTo>
                    <a:pt x="13616" y="4567"/>
                  </a:lnTo>
                  <a:lnTo>
                    <a:pt x="13342" y="5219"/>
                  </a:lnTo>
                  <a:lnTo>
                    <a:pt x="13069" y="5892"/>
                  </a:lnTo>
                  <a:lnTo>
                    <a:pt x="12837" y="6629"/>
                  </a:lnTo>
                  <a:lnTo>
                    <a:pt x="12627" y="7365"/>
                  </a:lnTo>
                  <a:lnTo>
                    <a:pt x="12437" y="8165"/>
                  </a:lnTo>
                  <a:lnTo>
                    <a:pt x="12269" y="8986"/>
                  </a:lnTo>
                  <a:lnTo>
                    <a:pt x="12122" y="8712"/>
                  </a:lnTo>
                  <a:lnTo>
                    <a:pt x="11953" y="8418"/>
                  </a:lnTo>
                  <a:lnTo>
                    <a:pt x="11764" y="8144"/>
                  </a:lnTo>
                  <a:lnTo>
                    <a:pt x="11575" y="7892"/>
                  </a:lnTo>
                  <a:lnTo>
                    <a:pt x="11385" y="7639"/>
                  </a:lnTo>
                  <a:lnTo>
                    <a:pt x="11154" y="7386"/>
                  </a:lnTo>
                  <a:lnTo>
                    <a:pt x="10922" y="7155"/>
                  </a:lnTo>
                  <a:lnTo>
                    <a:pt x="10691" y="6924"/>
                  </a:lnTo>
                  <a:lnTo>
                    <a:pt x="10438" y="6734"/>
                  </a:lnTo>
                  <a:lnTo>
                    <a:pt x="10186" y="6524"/>
                  </a:lnTo>
                  <a:lnTo>
                    <a:pt x="9912" y="6355"/>
                  </a:lnTo>
                  <a:lnTo>
                    <a:pt x="9639" y="6187"/>
                  </a:lnTo>
                  <a:lnTo>
                    <a:pt x="9344" y="6040"/>
                  </a:lnTo>
                  <a:lnTo>
                    <a:pt x="9049" y="5913"/>
                  </a:lnTo>
                  <a:lnTo>
                    <a:pt x="8755" y="5808"/>
                  </a:lnTo>
                  <a:lnTo>
                    <a:pt x="8439" y="5703"/>
                  </a:lnTo>
                  <a:lnTo>
                    <a:pt x="8039" y="5619"/>
                  </a:lnTo>
                  <a:lnTo>
                    <a:pt x="7639" y="5556"/>
                  </a:lnTo>
                  <a:lnTo>
                    <a:pt x="7261" y="5514"/>
                  </a:lnTo>
                  <a:lnTo>
                    <a:pt x="6461" y="5514"/>
                  </a:lnTo>
                  <a:lnTo>
                    <a:pt x="6061" y="5556"/>
                  </a:lnTo>
                  <a:lnTo>
                    <a:pt x="5661" y="5619"/>
                  </a:lnTo>
                  <a:lnTo>
                    <a:pt x="5283" y="5724"/>
                  </a:lnTo>
                  <a:lnTo>
                    <a:pt x="4904" y="5829"/>
                  </a:lnTo>
                  <a:lnTo>
                    <a:pt x="4546" y="5977"/>
                  </a:lnTo>
                  <a:lnTo>
                    <a:pt x="4188" y="6145"/>
                  </a:lnTo>
                  <a:lnTo>
                    <a:pt x="3831" y="6334"/>
                  </a:lnTo>
                  <a:lnTo>
                    <a:pt x="3494" y="6545"/>
                  </a:lnTo>
                  <a:lnTo>
                    <a:pt x="3178" y="6776"/>
                  </a:lnTo>
                  <a:lnTo>
                    <a:pt x="2863" y="7029"/>
                  </a:lnTo>
                  <a:lnTo>
                    <a:pt x="2547" y="7302"/>
                  </a:lnTo>
                  <a:lnTo>
                    <a:pt x="2273" y="7618"/>
                  </a:lnTo>
                  <a:lnTo>
                    <a:pt x="2000" y="7934"/>
                  </a:lnTo>
                  <a:lnTo>
                    <a:pt x="1726" y="8270"/>
                  </a:lnTo>
                  <a:lnTo>
                    <a:pt x="1495" y="8649"/>
                  </a:lnTo>
                  <a:lnTo>
                    <a:pt x="1242" y="9049"/>
                  </a:lnTo>
                  <a:lnTo>
                    <a:pt x="1011" y="9512"/>
                  </a:lnTo>
                  <a:lnTo>
                    <a:pt x="800" y="9996"/>
                  </a:lnTo>
                  <a:lnTo>
                    <a:pt x="611" y="10522"/>
                  </a:lnTo>
                  <a:lnTo>
                    <a:pt x="443" y="11069"/>
                  </a:lnTo>
                  <a:lnTo>
                    <a:pt x="316" y="11637"/>
                  </a:lnTo>
                  <a:lnTo>
                    <a:pt x="190" y="12205"/>
                  </a:lnTo>
                  <a:lnTo>
                    <a:pt x="85" y="12795"/>
                  </a:lnTo>
                  <a:lnTo>
                    <a:pt x="22" y="13384"/>
                  </a:lnTo>
                  <a:lnTo>
                    <a:pt x="1" y="13994"/>
                  </a:lnTo>
                  <a:lnTo>
                    <a:pt x="1" y="14583"/>
                  </a:lnTo>
                  <a:lnTo>
                    <a:pt x="22" y="15151"/>
                  </a:lnTo>
                  <a:lnTo>
                    <a:pt x="85" y="15720"/>
                  </a:lnTo>
                  <a:lnTo>
                    <a:pt x="190" y="16267"/>
                  </a:lnTo>
                  <a:lnTo>
                    <a:pt x="337" y="16793"/>
                  </a:lnTo>
                  <a:lnTo>
                    <a:pt x="527" y="17277"/>
                  </a:lnTo>
                  <a:lnTo>
                    <a:pt x="632" y="17529"/>
                  </a:lnTo>
                  <a:lnTo>
                    <a:pt x="758" y="17761"/>
                  </a:lnTo>
                  <a:lnTo>
                    <a:pt x="885" y="17971"/>
                  </a:lnTo>
                  <a:lnTo>
                    <a:pt x="1011" y="18182"/>
                  </a:lnTo>
                  <a:lnTo>
                    <a:pt x="1158" y="18371"/>
                  </a:lnTo>
                  <a:lnTo>
                    <a:pt x="1326" y="18561"/>
                  </a:lnTo>
                  <a:lnTo>
                    <a:pt x="1474" y="18729"/>
                  </a:lnTo>
                  <a:lnTo>
                    <a:pt x="1663" y="18897"/>
                  </a:lnTo>
                  <a:lnTo>
                    <a:pt x="1832" y="19045"/>
                  </a:lnTo>
                  <a:lnTo>
                    <a:pt x="2021" y="19192"/>
                  </a:lnTo>
                  <a:lnTo>
                    <a:pt x="2231" y="19318"/>
                  </a:lnTo>
                  <a:lnTo>
                    <a:pt x="2442" y="19423"/>
                  </a:lnTo>
                  <a:lnTo>
                    <a:pt x="2652" y="19529"/>
                  </a:lnTo>
                  <a:lnTo>
                    <a:pt x="2863" y="19613"/>
                  </a:lnTo>
                  <a:lnTo>
                    <a:pt x="3094" y="19697"/>
                  </a:lnTo>
                  <a:lnTo>
                    <a:pt x="3347" y="19760"/>
                  </a:lnTo>
                  <a:lnTo>
                    <a:pt x="3641" y="19907"/>
                  </a:lnTo>
                  <a:lnTo>
                    <a:pt x="3283" y="20560"/>
                  </a:lnTo>
                  <a:lnTo>
                    <a:pt x="2968" y="21191"/>
                  </a:lnTo>
                  <a:lnTo>
                    <a:pt x="2652" y="21864"/>
                  </a:lnTo>
                  <a:lnTo>
                    <a:pt x="2358" y="22538"/>
                  </a:lnTo>
                  <a:lnTo>
                    <a:pt x="2084" y="23232"/>
                  </a:lnTo>
                  <a:lnTo>
                    <a:pt x="1832" y="23927"/>
                  </a:lnTo>
                  <a:lnTo>
                    <a:pt x="1600" y="24621"/>
                  </a:lnTo>
                  <a:lnTo>
                    <a:pt x="1390" y="25336"/>
                  </a:lnTo>
                  <a:lnTo>
                    <a:pt x="1200" y="26052"/>
                  </a:lnTo>
                  <a:lnTo>
                    <a:pt x="1032" y="26788"/>
                  </a:lnTo>
                  <a:lnTo>
                    <a:pt x="885" y="27504"/>
                  </a:lnTo>
                  <a:lnTo>
                    <a:pt x="737" y="28240"/>
                  </a:lnTo>
                  <a:lnTo>
                    <a:pt x="632" y="28998"/>
                  </a:lnTo>
                  <a:lnTo>
                    <a:pt x="548" y="29735"/>
                  </a:lnTo>
                  <a:lnTo>
                    <a:pt x="485" y="30471"/>
                  </a:lnTo>
                  <a:lnTo>
                    <a:pt x="443" y="31229"/>
                  </a:lnTo>
                  <a:lnTo>
                    <a:pt x="443" y="31692"/>
                  </a:lnTo>
                  <a:lnTo>
                    <a:pt x="443" y="32176"/>
                  </a:lnTo>
                  <a:lnTo>
                    <a:pt x="464" y="32639"/>
                  </a:lnTo>
                  <a:lnTo>
                    <a:pt x="485" y="33080"/>
                  </a:lnTo>
                  <a:lnTo>
                    <a:pt x="527" y="33522"/>
                  </a:lnTo>
                  <a:lnTo>
                    <a:pt x="590" y="33964"/>
                  </a:lnTo>
                  <a:lnTo>
                    <a:pt x="674" y="34406"/>
                  </a:lnTo>
                  <a:lnTo>
                    <a:pt x="758" y="34827"/>
                  </a:lnTo>
                  <a:lnTo>
                    <a:pt x="864" y="35248"/>
                  </a:lnTo>
                  <a:lnTo>
                    <a:pt x="969" y="35669"/>
                  </a:lnTo>
                  <a:lnTo>
                    <a:pt x="1095" y="36069"/>
                  </a:lnTo>
                  <a:lnTo>
                    <a:pt x="1242" y="36468"/>
                  </a:lnTo>
                  <a:lnTo>
                    <a:pt x="1390" y="36847"/>
                  </a:lnTo>
                  <a:lnTo>
                    <a:pt x="1558" y="37226"/>
                  </a:lnTo>
                  <a:lnTo>
                    <a:pt x="1747" y="37605"/>
                  </a:lnTo>
                  <a:lnTo>
                    <a:pt x="1916" y="37984"/>
                  </a:lnTo>
                  <a:lnTo>
                    <a:pt x="2126" y="38341"/>
                  </a:lnTo>
                  <a:lnTo>
                    <a:pt x="2337" y="38699"/>
                  </a:lnTo>
                  <a:lnTo>
                    <a:pt x="2547" y="39036"/>
                  </a:lnTo>
                  <a:lnTo>
                    <a:pt x="2778" y="39393"/>
                  </a:lnTo>
                  <a:lnTo>
                    <a:pt x="3283" y="40046"/>
                  </a:lnTo>
                  <a:lnTo>
                    <a:pt x="3810" y="40677"/>
                  </a:lnTo>
                  <a:lnTo>
                    <a:pt x="4378" y="41287"/>
                  </a:lnTo>
                  <a:lnTo>
                    <a:pt x="4988" y="41877"/>
                  </a:lnTo>
                  <a:lnTo>
                    <a:pt x="5640" y="42424"/>
                  </a:lnTo>
                  <a:lnTo>
                    <a:pt x="6314" y="42971"/>
                  </a:lnTo>
                  <a:lnTo>
                    <a:pt x="7008" y="43476"/>
                  </a:lnTo>
                  <a:lnTo>
                    <a:pt x="7724" y="43939"/>
                  </a:lnTo>
                  <a:lnTo>
                    <a:pt x="8481" y="44402"/>
                  </a:lnTo>
                  <a:lnTo>
                    <a:pt x="9260" y="44823"/>
                  </a:lnTo>
                  <a:lnTo>
                    <a:pt x="10059" y="45222"/>
                  </a:lnTo>
                  <a:lnTo>
                    <a:pt x="10880" y="45601"/>
                  </a:lnTo>
                  <a:lnTo>
                    <a:pt x="11701" y="45959"/>
                  </a:lnTo>
                  <a:lnTo>
                    <a:pt x="12564" y="46296"/>
                  </a:lnTo>
                  <a:lnTo>
                    <a:pt x="13405" y="46611"/>
                  </a:lnTo>
                  <a:lnTo>
                    <a:pt x="14289" y="46885"/>
                  </a:lnTo>
                  <a:lnTo>
                    <a:pt x="15173" y="47137"/>
                  </a:lnTo>
                  <a:lnTo>
                    <a:pt x="16057" y="47390"/>
                  </a:lnTo>
                  <a:lnTo>
                    <a:pt x="16962" y="47600"/>
                  </a:lnTo>
                  <a:lnTo>
                    <a:pt x="17845" y="47790"/>
                  </a:lnTo>
                  <a:lnTo>
                    <a:pt x="18750" y="47958"/>
                  </a:lnTo>
                  <a:lnTo>
                    <a:pt x="19634" y="48105"/>
                  </a:lnTo>
                  <a:lnTo>
                    <a:pt x="20749" y="48253"/>
                  </a:lnTo>
                  <a:lnTo>
                    <a:pt x="21886" y="48358"/>
                  </a:lnTo>
                  <a:lnTo>
                    <a:pt x="23022" y="48421"/>
                  </a:lnTo>
                  <a:lnTo>
                    <a:pt x="24180" y="48442"/>
                  </a:lnTo>
                  <a:lnTo>
                    <a:pt x="25042" y="48421"/>
                  </a:lnTo>
                  <a:lnTo>
                    <a:pt x="25905" y="48400"/>
                  </a:lnTo>
                  <a:lnTo>
                    <a:pt x="26747" y="48337"/>
                  </a:lnTo>
                  <a:lnTo>
                    <a:pt x="27568" y="48253"/>
                  </a:lnTo>
                  <a:lnTo>
                    <a:pt x="28388" y="48169"/>
                  </a:lnTo>
                  <a:lnTo>
                    <a:pt x="29188" y="48042"/>
                  </a:lnTo>
                  <a:lnTo>
                    <a:pt x="29988" y="47895"/>
                  </a:lnTo>
                  <a:lnTo>
                    <a:pt x="30766" y="47748"/>
                  </a:lnTo>
                  <a:lnTo>
                    <a:pt x="31524" y="47558"/>
                  </a:lnTo>
                  <a:lnTo>
                    <a:pt x="32260" y="47348"/>
                  </a:lnTo>
                  <a:lnTo>
                    <a:pt x="32997" y="47137"/>
                  </a:lnTo>
                  <a:lnTo>
                    <a:pt x="33712" y="46885"/>
                  </a:lnTo>
                  <a:lnTo>
                    <a:pt x="34407" y="46632"/>
                  </a:lnTo>
                  <a:lnTo>
                    <a:pt x="35080" y="46338"/>
                  </a:lnTo>
                  <a:lnTo>
                    <a:pt x="35732" y="46043"/>
                  </a:lnTo>
                  <a:lnTo>
                    <a:pt x="36385" y="45728"/>
                  </a:lnTo>
                  <a:lnTo>
                    <a:pt x="36995" y="45391"/>
                  </a:lnTo>
                  <a:lnTo>
                    <a:pt x="37605" y="45033"/>
                  </a:lnTo>
                  <a:lnTo>
                    <a:pt x="38194" y="44654"/>
                  </a:lnTo>
                  <a:lnTo>
                    <a:pt x="38763" y="44254"/>
                  </a:lnTo>
                  <a:lnTo>
                    <a:pt x="39310" y="43855"/>
                  </a:lnTo>
                  <a:lnTo>
                    <a:pt x="39836" y="43434"/>
                  </a:lnTo>
                  <a:lnTo>
                    <a:pt x="40341" y="42971"/>
                  </a:lnTo>
                  <a:lnTo>
                    <a:pt x="40825" y="42508"/>
                  </a:lnTo>
                  <a:lnTo>
                    <a:pt x="41288" y="42045"/>
                  </a:lnTo>
                  <a:lnTo>
                    <a:pt x="41709" y="41540"/>
                  </a:lnTo>
                  <a:lnTo>
                    <a:pt x="42130" y="41035"/>
                  </a:lnTo>
                  <a:lnTo>
                    <a:pt x="42529" y="40509"/>
                  </a:lnTo>
                  <a:lnTo>
                    <a:pt x="42887" y="39962"/>
                  </a:lnTo>
                  <a:lnTo>
                    <a:pt x="43245" y="39393"/>
                  </a:lnTo>
                  <a:lnTo>
                    <a:pt x="43560" y="38825"/>
                  </a:lnTo>
                  <a:lnTo>
                    <a:pt x="43855" y="38215"/>
                  </a:lnTo>
                  <a:lnTo>
                    <a:pt x="44087" y="37710"/>
                  </a:lnTo>
                  <a:lnTo>
                    <a:pt x="44276" y="37184"/>
                  </a:lnTo>
                  <a:lnTo>
                    <a:pt x="44465" y="36658"/>
                  </a:lnTo>
                  <a:lnTo>
                    <a:pt x="44613" y="36132"/>
                  </a:lnTo>
                  <a:lnTo>
                    <a:pt x="44739" y="35585"/>
                  </a:lnTo>
                  <a:lnTo>
                    <a:pt x="44844" y="35059"/>
                  </a:lnTo>
                  <a:lnTo>
                    <a:pt x="44928" y="34511"/>
                  </a:lnTo>
                  <a:lnTo>
                    <a:pt x="44970" y="33943"/>
                  </a:lnTo>
                  <a:lnTo>
                    <a:pt x="44991" y="33396"/>
                  </a:lnTo>
                  <a:lnTo>
                    <a:pt x="44991" y="32828"/>
                  </a:lnTo>
                  <a:lnTo>
                    <a:pt x="44970" y="32281"/>
                  </a:lnTo>
                  <a:lnTo>
                    <a:pt x="44928" y="31713"/>
                  </a:lnTo>
                  <a:lnTo>
                    <a:pt x="44844" y="31144"/>
                  </a:lnTo>
                  <a:lnTo>
                    <a:pt x="44739" y="30555"/>
                  </a:lnTo>
                  <a:lnTo>
                    <a:pt x="44634" y="29987"/>
                  </a:lnTo>
                  <a:lnTo>
                    <a:pt x="44465" y="29419"/>
                  </a:lnTo>
                  <a:lnTo>
                    <a:pt x="44297" y="28830"/>
                  </a:lnTo>
                  <a:lnTo>
                    <a:pt x="44108" y="28240"/>
                  </a:lnTo>
                  <a:lnTo>
                    <a:pt x="43876" y="27672"/>
                  </a:lnTo>
                  <a:lnTo>
                    <a:pt x="43645" y="27083"/>
                  </a:lnTo>
                  <a:lnTo>
                    <a:pt x="43371" y="26494"/>
                  </a:lnTo>
                  <a:lnTo>
                    <a:pt x="43076" y="25905"/>
                  </a:lnTo>
                  <a:lnTo>
                    <a:pt x="42740" y="25315"/>
                  </a:lnTo>
                  <a:lnTo>
                    <a:pt x="42403" y="24726"/>
                  </a:lnTo>
                  <a:lnTo>
                    <a:pt x="42024" y="24116"/>
                  </a:lnTo>
                  <a:lnTo>
                    <a:pt x="41646" y="23527"/>
                  </a:lnTo>
                  <a:lnTo>
                    <a:pt x="41225" y="22938"/>
                  </a:lnTo>
                  <a:lnTo>
                    <a:pt x="40783" y="22348"/>
                  </a:lnTo>
                  <a:lnTo>
                    <a:pt x="40320" y="21759"/>
                  </a:lnTo>
                  <a:lnTo>
                    <a:pt x="39836" y="21170"/>
                  </a:lnTo>
                  <a:lnTo>
                    <a:pt x="39310" y="20560"/>
                  </a:lnTo>
                  <a:lnTo>
                    <a:pt x="38784" y="19970"/>
                  </a:lnTo>
                  <a:lnTo>
                    <a:pt x="38678" y="19781"/>
                  </a:lnTo>
                  <a:lnTo>
                    <a:pt x="38531" y="19613"/>
                  </a:lnTo>
                  <a:lnTo>
                    <a:pt x="38363" y="19465"/>
                  </a:lnTo>
                  <a:lnTo>
                    <a:pt x="38173" y="19339"/>
                  </a:lnTo>
                  <a:lnTo>
                    <a:pt x="38110" y="19276"/>
                  </a:lnTo>
                  <a:lnTo>
                    <a:pt x="38405" y="19023"/>
                  </a:lnTo>
                  <a:lnTo>
                    <a:pt x="38657" y="18729"/>
                  </a:lnTo>
                  <a:lnTo>
                    <a:pt x="38889" y="18434"/>
                  </a:lnTo>
                  <a:lnTo>
                    <a:pt x="39120" y="18119"/>
                  </a:lnTo>
                  <a:lnTo>
                    <a:pt x="39310" y="17782"/>
                  </a:lnTo>
                  <a:lnTo>
                    <a:pt x="39478" y="17445"/>
                  </a:lnTo>
                  <a:lnTo>
                    <a:pt x="39625" y="17066"/>
                  </a:lnTo>
                  <a:lnTo>
                    <a:pt x="39752" y="16709"/>
                  </a:lnTo>
                  <a:lnTo>
                    <a:pt x="39836" y="16330"/>
                  </a:lnTo>
                  <a:lnTo>
                    <a:pt x="39920" y="15930"/>
                  </a:lnTo>
                  <a:lnTo>
                    <a:pt x="39983" y="15530"/>
                  </a:lnTo>
                  <a:lnTo>
                    <a:pt x="40025" y="15151"/>
                  </a:lnTo>
                  <a:lnTo>
                    <a:pt x="40046" y="14752"/>
                  </a:lnTo>
                  <a:lnTo>
                    <a:pt x="40046" y="14352"/>
                  </a:lnTo>
                  <a:lnTo>
                    <a:pt x="40025" y="13973"/>
                  </a:lnTo>
                  <a:lnTo>
                    <a:pt x="39983" y="13594"/>
                  </a:lnTo>
                  <a:lnTo>
                    <a:pt x="39878" y="12963"/>
                  </a:lnTo>
                  <a:lnTo>
                    <a:pt x="39731" y="12353"/>
                  </a:lnTo>
                  <a:lnTo>
                    <a:pt x="39562" y="11785"/>
                  </a:lnTo>
                  <a:lnTo>
                    <a:pt x="39331" y="11237"/>
                  </a:lnTo>
                  <a:lnTo>
                    <a:pt x="39099" y="10711"/>
                  </a:lnTo>
                  <a:lnTo>
                    <a:pt x="38826" y="10206"/>
                  </a:lnTo>
                  <a:lnTo>
                    <a:pt x="38531" y="9743"/>
                  </a:lnTo>
                  <a:lnTo>
                    <a:pt x="38215" y="9301"/>
                  </a:lnTo>
                  <a:lnTo>
                    <a:pt x="37900" y="8881"/>
                  </a:lnTo>
                  <a:lnTo>
                    <a:pt x="37563" y="8481"/>
                  </a:lnTo>
                  <a:lnTo>
                    <a:pt x="37247" y="8123"/>
                  </a:lnTo>
                  <a:lnTo>
                    <a:pt x="36911" y="7786"/>
                  </a:lnTo>
                  <a:lnTo>
                    <a:pt x="36574" y="7471"/>
                  </a:lnTo>
                  <a:lnTo>
                    <a:pt x="36279" y="7197"/>
                  </a:lnTo>
                  <a:lnTo>
                    <a:pt x="35690" y="6713"/>
                  </a:lnTo>
                  <a:lnTo>
                    <a:pt x="35354" y="6482"/>
                  </a:lnTo>
                  <a:lnTo>
                    <a:pt x="34933" y="6187"/>
                  </a:lnTo>
                  <a:lnTo>
                    <a:pt x="34386" y="5871"/>
                  </a:lnTo>
                  <a:lnTo>
                    <a:pt x="34091" y="5703"/>
                  </a:lnTo>
                  <a:lnTo>
                    <a:pt x="33775" y="5556"/>
                  </a:lnTo>
                  <a:lnTo>
                    <a:pt x="33439" y="5387"/>
                  </a:lnTo>
                  <a:lnTo>
                    <a:pt x="33102" y="5261"/>
                  </a:lnTo>
                  <a:lnTo>
                    <a:pt x="32723" y="5135"/>
                  </a:lnTo>
                  <a:lnTo>
                    <a:pt x="32344" y="5030"/>
                  </a:lnTo>
                  <a:lnTo>
                    <a:pt x="31945" y="4924"/>
                  </a:lnTo>
                  <a:lnTo>
                    <a:pt x="31545" y="4861"/>
                  </a:lnTo>
                  <a:lnTo>
                    <a:pt x="31124" y="4819"/>
                  </a:lnTo>
                  <a:lnTo>
                    <a:pt x="30703" y="4798"/>
                  </a:lnTo>
                  <a:lnTo>
                    <a:pt x="30261" y="4819"/>
                  </a:lnTo>
                  <a:lnTo>
                    <a:pt x="29819" y="4882"/>
                  </a:lnTo>
                  <a:lnTo>
                    <a:pt x="29398" y="4966"/>
                  </a:lnTo>
                  <a:lnTo>
                    <a:pt x="28977" y="5093"/>
                  </a:lnTo>
                  <a:lnTo>
                    <a:pt x="28578" y="5261"/>
                  </a:lnTo>
                  <a:lnTo>
                    <a:pt x="28220" y="5450"/>
                  </a:lnTo>
                  <a:lnTo>
                    <a:pt x="27841" y="5682"/>
                  </a:lnTo>
                  <a:lnTo>
                    <a:pt x="27504" y="5956"/>
                  </a:lnTo>
                  <a:lnTo>
                    <a:pt x="27252" y="6187"/>
                  </a:lnTo>
                  <a:lnTo>
                    <a:pt x="27020" y="6418"/>
                  </a:lnTo>
                  <a:lnTo>
                    <a:pt x="27315" y="5640"/>
                  </a:lnTo>
                  <a:lnTo>
                    <a:pt x="27568" y="4840"/>
                  </a:lnTo>
                  <a:lnTo>
                    <a:pt x="27610" y="4672"/>
                  </a:lnTo>
                  <a:lnTo>
                    <a:pt x="27631" y="4525"/>
                  </a:lnTo>
                  <a:lnTo>
                    <a:pt x="27631" y="4356"/>
                  </a:lnTo>
                  <a:lnTo>
                    <a:pt x="27610" y="4188"/>
                  </a:lnTo>
                  <a:lnTo>
                    <a:pt x="27589" y="4020"/>
                  </a:lnTo>
                  <a:lnTo>
                    <a:pt x="27525" y="3872"/>
                  </a:lnTo>
                  <a:lnTo>
                    <a:pt x="27441" y="3725"/>
                  </a:lnTo>
                  <a:lnTo>
                    <a:pt x="27357" y="3578"/>
                  </a:lnTo>
                  <a:lnTo>
                    <a:pt x="27210" y="3409"/>
                  </a:lnTo>
                  <a:lnTo>
                    <a:pt x="27041" y="3262"/>
                  </a:lnTo>
                  <a:lnTo>
                    <a:pt x="26852" y="3157"/>
                  </a:lnTo>
                  <a:lnTo>
                    <a:pt x="26663" y="3052"/>
                  </a:lnTo>
                  <a:lnTo>
                    <a:pt x="26452" y="3009"/>
                  </a:lnTo>
                  <a:lnTo>
                    <a:pt x="26221" y="2967"/>
                  </a:lnTo>
                  <a:lnTo>
                    <a:pt x="26010" y="2988"/>
                  </a:lnTo>
                  <a:lnTo>
                    <a:pt x="25800" y="3031"/>
                  </a:lnTo>
                  <a:lnTo>
                    <a:pt x="25421" y="3136"/>
                  </a:lnTo>
                  <a:lnTo>
                    <a:pt x="25063" y="3283"/>
                  </a:lnTo>
                  <a:lnTo>
                    <a:pt x="24706" y="3451"/>
                  </a:lnTo>
                  <a:lnTo>
                    <a:pt x="24390" y="3641"/>
                  </a:lnTo>
                  <a:lnTo>
                    <a:pt x="24621" y="3178"/>
                  </a:lnTo>
                  <a:lnTo>
                    <a:pt x="24811" y="2694"/>
                  </a:lnTo>
                  <a:lnTo>
                    <a:pt x="24916" y="2420"/>
                  </a:lnTo>
                  <a:lnTo>
                    <a:pt x="24979" y="2147"/>
                  </a:lnTo>
                  <a:lnTo>
                    <a:pt x="25042" y="1852"/>
                  </a:lnTo>
                  <a:lnTo>
                    <a:pt x="25084" y="1557"/>
                  </a:lnTo>
                  <a:lnTo>
                    <a:pt x="25105" y="1410"/>
                  </a:lnTo>
                  <a:lnTo>
                    <a:pt x="25105" y="1284"/>
                  </a:lnTo>
                  <a:lnTo>
                    <a:pt x="25084" y="1137"/>
                  </a:lnTo>
                  <a:lnTo>
                    <a:pt x="25042" y="989"/>
                  </a:lnTo>
                  <a:lnTo>
                    <a:pt x="25000" y="863"/>
                  </a:lnTo>
                  <a:lnTo>
                    <a:pt x="24937" y="737"/>
                  </a:lnTo>
                  <a:lnTo>
                    <a:pt x="24853" y="611"/>
                  </a:lnTo>
                  <a:lnTo>
                    <a:pt x="24748" y="505"/>
                  </a:lnTo>
                  <a:lnTo>
                    <a:pt x="24600" y="337"/>
                  </a:lnTo>
                  <a:lnTo>
                    <a:pt x="24432" y="211"/>
                  </a:lnTo>
                  <a:lnTo>
                    <a:pt x="24243" y="127"/>
                  </a:lnTo>
                  <a:lnTo>
                    <a:pt x="24032" y="42"/>
                  </a:lnTo>
                  <a:lnTo>
                    <a:pt x="23822" y="21"/>
                  </a:lnTo>
                  <a:lnTo>
                    <a:pt x="2361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dist="47625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1" name="Google Shape;7041;p32"/>
            <p:cNvSpPr/>
            <p:nvPr/>
          </p:nvSpPr>
          <p:spPr>
            <a:xfrm>
              <a:off x="4751950" y="-1469800"/>
              <a:ext cx="999050" cy="1096900"/>
            </a:xfrm>
            <a:custGeom>
              <a:avLst/>
              <a:gdLst/>
              <a:ahLst/>
              <a:cxnLst/>
              <a:rect l="l" t="t" r="r" b="b"/>
              <a:pathLst>
                <a:path w="39962" h="43876" extrusionOk="0">
                  <a:moveTo>
                    <a:pt x="20476" y="0"/>
                  </a:moveTo>
                  <a:lnTo>
                    <a:pt x="20097" y="232"/>
                  </a:lnTo>
                  <a:lnTo>
                    <a:pt x="19739" y="463"/>
                  </a:lnTo>
                  <a:lnTo>
                    <a:pt x="19402" y="737"/>
                  </a:lnTo>
                  <a:lnTo>
                    <a:pt x="19087" y="1032"/>
                  </a:lnTo>
                  <a:lnTo>
                    <a:pt x="18771" y="1326"/>
                  </a:lnTo>
                  <a:lnTo>
                    <a:pt x="18497" y="1663"/>
                  </a:lnTo>
                  <a:lnTo>
                    <a:pt x="18224" y="2000"/>
                  </a:lnTo>
                  <a:lnTo>
                    <a:pt x="17950" y="2336"/>
                  </a:lnTo>
                  <a:lnTo>
                    <a:pt x="17445" y="3073"/>
                  </a:lnTo>
                  <a:lnTo>
                    <a:pt x="16961" y="3809"/>
                  </a:lnTo>
                  <a:lnTo>
                    <a:pt x="16498" y="4546"/>
                  </a:lnTo>
                  <a:lnTo>
                    <a:pt x="16014" y="5261"/>
                  </a:lnTo>
                  <a:lnTo>
                    <a:pt x="15951" y="5303"/>
                  </a:lnTo>
                  <a:lnTo>
                    <a:pt x="15888" y="5324"/>
                  </a:lnTo>
                  <a:lnTo>
                    <a:pt x="15825" y="5345"/>
                  </a:lnTo>
                  <a:lnTo>
                    <a:pt x="15762" y="5324"/>
                  </a:lnTo>
                  <a:lnTo>
                    <a:pt x="15720" y="5303"/>
                  </a:lnTo>
                  <a:lnTo>
                    <a:pt x="15678" y="5240"/>
                  </a:lnTo>
                  <a:lnTo>
                    <a:pt x="15657" y="5177"/>
                  </a:lnTo>
                  <a:lnTo>
                    <a:pt x="15657" y="5114"/>
                  </a:lnTo>
                  <a:lnTo>
                    <a:pt x="15678" y="5051"/>
                  </a:lnTo>
                  <a:lnTo>
                    <a:pt x="15488" y="4777"/>
                  </a:lnTo>
                  <a:lnTo>
                    <a:pt x="15320" y="4483"/>
                  </a:lnTo>
                  <a:lnTo>
                    <a:pt x="15194" y="4209"/>
                  </a:lnTo>
                  <a:lnTo>
                    <a:pt x="15088" y="3914"/>
                  </a:lnTo>
                  <a:lnTo>
                    <a:pt x="15004" y="3599"/>
                  </a:lnTo>
                  <a:lnTo>
                    <a:pt x="14962" y="3304"/>
                  </a:lnTo>
                  <a:lnTo>
                    <a:pt x="14920" y="3010"/>
                  </a:lnTo>
                  <a:lnTo>
                    <a:pt x="14899" y="2694"/>
                  </a:lnTo>
                  <a:lnTo>
                    <a:pt x="14878" y="2378"/>
                  </a:lnTo>
                  <a:lnTo>
                    <a:pt x="14899" y="2063"/>
                  </a:lnTo>
                  <a:lnTo>
                    <a:pt x="14941" y="1452"/>
                  </a:lnTo>
                  <a:lnTo>
                    <a:pt x="15046" y="821"/>
                  </a:lnTo>
                  <a:lnTo>
                    <a:pt x="15173" y="190"/>
                  </a:lnTo>
                  <a:lnTo>
                    <a:pt x="14962" y="358"/>
                  </a:lnTo>
                  <a:lnTo>
                    <a:pt x="14752" y="527"/>
                  </a:lnTo>
                  <a:lnTo>
                    <a:pt x="14352" y="905"/>
                  </a:lnTo>
                  <a:lnTo>
                    <a:pt x="13973" y="1305"/>
                  </a:lnTo>
                  <a:lnTo>
                    <a:pt x="13636" y="1726"/>
                  </a:lnTo>
                  <a:lnTo>
                    <a:pt x="13321" y="2168"/>
                  </a:lnTo>
                  <a:lnTo>
                    <a:pt x="13026" y="2652"/>
                  </a:lnTo>
                  <a:lnTo>
                    <a:pt x="12732" y="3115"/>
                  </a:lnTo>
                  <a:lnTo>
                    <a:pt x="12458" y="3620"/>
                  </a:lnTo>
                  <a:lnTo>
                    <a:pt x="12332" y="3872"/>
                  </a:lnTo>
                  <a:lnTo>
                    <a:pt x="12205" y="4125"/>
                  </a:lnTo>
                  <a:lnTo>
                    <a:pt x="11995" y="4630"/>
                  </a:lnTo>
                  <a:lnTo>
                    <a:pt x="11827" y="5156"/>
                  </a:lnTo>
                  <a:lnTo>
                    <a:pt x="11700" y="5682"/>
                  </a:lnTo>
                  <a:lnTo>
                    <a:pt x="11448" y="6713"/>
                  </a:lnTo>
                  <a:lnTo>
                    <a:pt x="11322" y="7260"/>
                  </a:lnTo>
                  <a:lnTo>
                    <a:pt x="11195" y="7786"/>
                  </a:lnTo>
                  <a:lnTo>
                    <a:pt x="13173" y="5914"/>
                  </a:lnTo>
                  <a:lnTo>
                    <a:pt x="13216" y="5893"/>
                  </a:lnTo>
                  <a:lnTo>
                    <a:pt x="13258" y="5914"/>
                  </a:lnTo>
                  <a:lnTo>
                    <a:pt x="13279" y="5935"/>
                  </a:lnTo>
                  <a:lnTo>
                    <a:pt x="13258" y="5998"/>
                  </a:lnTo>
                  <a:lnTo>
                    <a:pt x="11027" y="8313"/>
                  </a:lnTo>
                  <a:lnTo>
                    <a:pt x="11006" y="8397"/>
                  </a:lnTo>
                  <a:lnTo>
                    <a:pt x="10964" y="8481"/>
                  </a:lnTo>
                  <a:lnTo>
                    <a:pt x="10901" y="8544"/>
                  </a:lnTo>
                  <a:lnTo>
                    <a:pt x="10817" y="8586"/>
                  </a:lnTo>
                  <a:lnTo>
                    <a:pt x="10753" y="8607"/>
                  </a:lnTo>
                  <a:lnTo>
                    <a:pt x="9807" y="9596"/>
                  </a:lnTo>
                  <a:lnTo>
                    <a:pt x="8881" y="10627"/>
                  </a:lnTo>
                  <a:lnTo>
                    <a:pt x="8839" y="10712"/>
                  </a:lnTo>
                  <a:lnTo>
                    <a:pt x="8817" y="10754"/>
                  </a:lnTo>
                  <a:lnTo>
                    <a:pt x="8796" y="10775"/>
                  </a:lnTo>
                  <a:lnTo>
                    <a:pt x="8733" y="10796"/>
                  </a:lnTo>
                  <a:lnTo>
                    <a:pt x="7786" y="11848"/>
                  </a:lnTo>
                  <a:lnTo>
                    <a:pt x="6860" y="12942"/>
                  </a:lnTo>
                  <a:lnTo>
                    <a:pt x="5977" y="14057"/>
                  </a:lnTo>
                  <a:lnTo>
                    <a:pt x="5135" y="15194"/>
                  </a:lnTo>
                  <a:lnTo>
                    <a:pt x="4714" y="15762"/>
                  </a:lnTo>
                  <a:lnTo>
                    <a:pt x="4314" y="16330"/>
                  </a:lnTo>
                  <a:lnTo>
                    <a:pt x="3935" y="16919"/>
                  </a:lnTo>
                  <a:lnTo>
                    <a:pt x="3557" y="17509"/>
                  </a:lnTo>
                  <a:lnTo>
                    <a:pt x="3178" y="18119"/>
                  </a:lnTo>
                  <a:lnTo>
                    <a:pt x="2841" y="18729"/>
                  </a:lnTo>
                  <a:lnTo>
                    <a:pt x="2504" y="19339"/>
                  </a:lnTo>
                  <a:lnTo>
                    <a:pt x="2189" y="19950"/>
                  </a:lnTo>
                  <a:lnTo>
                    <a:pt x="1894" y="20581"/>
                  </a:lnTo>
                  <a:lnTo>
                    <a:pt x="1621" y="21212"/>
                  </a:lnTo>
                  <a:lnTo>
                    <a:pt x="1368" y="21843"/>
                  </a:lnTo>
                  <a:lnTo>
                    <a:pt x="1116" y="22496"/>
                  </a:lnTo>
                  <a:lnTo>
                    <a:pt x="905" y="23148"/>
                  </a:lnTo>
                  <a:lnTo>
                    <a:pt x="695" y="23800"/>
                  </a:lnTo>
                  <a:lnTo>
                    <a:pt x="526" y="24474"/>
                  </a:lnTo>
                  <a:lnTo>
                    <a:pt x="379" y="25147"/>
                  </a:lnTo>
                  <a:lnTo>
                    <a:pt x="253" y="25821"/>
                  </a:lnTo>
                  <a:lnTo>
                    <a:pt x="148" y="26494"/>
                  </a:lnTo>
                  <a:lnTo>
                    <a:pt x="63" y="27188"/>
                  </a:lnTo>
                  <a:lnTo>
                    <a:pt x="21" y="27904"/>
                  </a:lnTo>
                  <a:lnTo>
                    <a:pt x="0" y="28619"/>
                  </a:lnTo>
                  <a:lnTo>
                    <a:pt x="0" y="29335"/>
                  </a:lnTo>
                  <a:lnTo>
                    <a:pt x="42" y="30050"/>
                  </a:lnTo>
                  <a:lnTo>
                    <a:pt x="106" y="30787"/>
                  </a:lnTo>
                  <a:lnTo>
                    <a:pt x="169" y="31250"/>
                  </a:lnTo>
                  <a:lnTo>
                    <a:pt x="253" y="31734"/>
                  </a:lnTo>
                  <a:lnTo>
                    <a:pt x="358" y="32176"/>
                  </a:lnTo>
                  <a:lnTo>
                    <a:pt x="463" y="32618"/>
                  </a:lnTo>
                  <a:lnTo>
                    <a:pt x="611" y="33060"/>
                  </a:lnTo>
                  <a:lnTo>
                    <a:pt x="758" y="33480"/>
                  </a:lnTo>
                  <a:lnTo>
                    <a:pt x="926" y="33901"/>
                  </a:lnTo>
                  <a:lnTo>
                    <a:pt x="1095" y="34322"/>
                  </a:lnTo>
                  <a:lnTo>
                    <a:pt x="1284" y="34701"/>
                  </a:lnTo>
                  <a:lnTo>
                    <a:pt x="1494" y="35101"/>
                  </a:lnTo>
                  <a:lnTo>
                    <a:pt x="1726" y="35480"/>
                  </a:lnTo>
                  <a:lnTo>
                    <a:pt x="1957" y="35858"/>
                  </a:lnTo>
                  <a:lnTo>
                    <a:pt x="2210" y="36216"/>
                  </a:lnTo>
                  <a:lnTo>
                    <a:pt x="2483" y="36553"/>
                  </a:lnTo>
                  <a:lnTo>
                    <a:pt x="2757" y="36911"/>
                  </a:lnTo>
                  <a:lnTo>
                    <a:pt x="3052" y="37226"/>
                  </a:lnTo>
                  <a:lnTo>
                    <a:pt x="3346" y="37563"/>
                  </a:lnTo>
                  <a:lnTo>
                    <a:pt x="3662" y="37879"/>
                  </a:lnTo>
                  <a:lnTo>
                    <a:pt x="3978" y="38173"/>
                  </a:lnTo>
                  <a:lnTo>
                    <a:pt x="4314" y="38489"/>
                  </a:lnTo>
                  <a:lnTo>
                    <a:pt x="4672" y="38762"/>
                  </a:lnTo>
                  <a:lnTo>
                    <a:pt x="5009" y="39057"/>
                  </a:lnTo>
                  <a:lnTo>
                    <a:pt x="5745" y="39583"/>
                  </a:lnTo>
                  <a:lnTo>
                    <a:pt x="6524" y="40088"/>
                  </a:lnTo>
                  <a:lnTo>
                    <a:pt x="7323" y="40551"/>
                  </a:lnTo>
                  <a:lnTo>
                    <a:pt x="8165" y="40993"/>
                  </a:lnTo>
                  <a:lnTo>
                    <a:pt x="9028" y="41393"/>
                  </a:lnTo>
                  <a:lnTo>
                    <a:pt x="9891" y="41772"/>
                  </a:lnTo>
                  <a:lnTo>
                    <a:pt x="10796" y="42108"/>
                  </a:lnTo>
                  <a:lnTo>
                    <a:pt x="11700" y="42403"/>
                  </a:lnTo>
                  <a:lnTo>
                    <a:pt x="12626" y="42697"/>
                  </a:lnTo>
                  <a:lnTo>
                    <a:pt x="13573" y="42929"/>
                  </a:lnTo>
                  <a:lnTo>
                    <a:pt x="14520" y="43160"/>
                  </a:lnTo>
                  <a:lnTo>
                    <a:pt x="15467" y="43350"/>
                  </a:lnTo>
                  <a:lnTo>
                    <a:pt x="16393" y="43497"/>
                  </a:lnTo>
                  <a:lnTo>
                    <a:pt x="17340" y="43623"/>
                  </a:lnTo>
                  <a:lnTo>
                    <a:pt x="18287" y="43729"/>
                  </a:lnTo>
                  <a:lnTo>
                    <a:pt x="19192" y="43813"/>
                  </a:lnTo>
                  <a:lnTo>
                    <a:pt x="20118" y="43855"/>
                  </a:lnTo>
                  <a:lnTo>
                    <a:pt x="21002" y="43876"/>
                  </a:lnTo>
                  <a:lnTo>
                    <a:pt x="21885" y="43876"/>
                  </a:lnTo>
                  <a:lnTo>
                    <a:pt x="22727" y="43855"/>
                  </a:lnTo>
                  <a:lnTo>
                    <a:pt x="23569" y="43792"/>
                  </a:lnTo>
                  <a:lnTo>
                    <a:pt x="24432" y="43708"/>
                  </a:lnTo>
                  <a:lnTo>
                    <a:pt x="25315" y="43581"/>
                  </a:lnTo>
                  <a:lnTo>
                    <a:pt x="26199" y="43434"/>
                  </a:lnTo>
                  <a:lnTo>
                    <a:pt x="27083" y="43224"/>
                  </a:lnTo>
                  <a:lnTo>
                    <a:pt x="27967" y="43013"/>
                  </a:lnTo>
                  <a:lnTo>
                    <a:pt x="28830" y="42740"/>
                  </a:lnTo>
                  <a:lnTo>
                    <a:pt x="29671" y="42445"/>
                  </a:lnTo>
                  <a:lnTo>
                    <a:pt x="30513" y="42129"/>
                  </a:lnTo>
                  <a:lnTo>
                    <a:pt x="31334" y="41772"/>
                  </a:lnTo>
                  <a:lnTo>
                    <a:pt x="32134" y="41372"/>
                  </a:lnTo>
                  <a:lnTo>
                    <a:pt x="32912" y="40951"/>
                  </a:lnTo>
                  <a:lnTo>
                    <a:pt x="33670" y="40509"/>
                  </a:lnTo>
                  <a:lnTo>
                    <a:pt x="34406" y="40025"/>
                  </a:lnTo>
                  <a:lnTo>
                    <a:pt x="35101" y="39520"/>
                  </a:lnTo>
                  <a:lnTo>
                    <a:pt x="35753" y="38973"/>
                  </a:lnTo>
                  <a:lnTo>
                    <a:pt x="36384" y="38405"/>
                  </a:lnTo>
                  <a:lnTo>
                    <a:pt x="36952" y="37794"/>
                  </a:lnTo>
                  <a:lnTo>
                    <a:pt x="37226" y="37479"/>
                  </a:lnTo>
                  <a:lnTo>
                    <a:pt x="37500" y="37163"/>
                  </a:lnTo>
                  <a:lnTo>
                    <a:pt x="37752" y="36847"/>
                  </a:lnTo>
                  <a:lnTo>
                    <a:pt x="38005" y="36511"/>
                  </a:lnTo>
                  <a:lnTo>
                    <a:pt x="38215" y="36174"/>
                  </a:lnTo>
                  <a:lnTo>
                    <a:pt x="38447" y="35816"/>
                  </a:lnTo>
                  <a:lnTo>
                    <a:pt x="38636" y="35480"/>
                  </a:lnTo>
                  <a:lnTo>
                    <a:pt x="38846" y="35122"/>
                  </a:lnTo>
                  <a:lnTo>
                    <a:pt x="39015" y="34743"/>
                  </a:lnTo>
                  <a:lnTo>
                    <a:pt x="39183" y="34385"/>
                  </a:lnTo>
                  <a:lnTo>
                    <a:pt x="39330" y="34007"/>
                  </a:lnTo>
                  <a:lnTo>
                    <a:pt x="39457" y="33607"/>
                  </a:lnTo>
                  <a:lnTo>
                    <a:pt x="39583" y="33228"/>
                  </a:lnTo>
                  <a:lnTo>
                    <a:pt x="39688" y="32828"/>
                  </a:lnTo>
                  <a:lnTo>
                    <a:pt x="39772" y="32407"/>
                  </a:lnTo>
                  <a:lnTo>
                    <a:pt x="39835" y="32007"/>
                  </a:lnTo>
                  <a:lnTo>
                    <a:pt x="39899" y="31587"/>
                  </a:lnTo>
                  <a:lnTo>
                    <a:pt x="39941" y="31166"/>
                  </a:lnTo>
                  <a:lnTo>
                    <a:pt x="39962" y="30724"/>
                  </a:lnTo>
                  <a:lnTo>
                    <a:pt x="39962" y="30303"/>
                  </a:lnTo>
                  <a:lnTo>
                    <a:pt x="39962" y="29861"/>
                  </a:lnTo>
                  <a:lnTo>
                    <a:pt x="39920" y="29398"/>
                  </a:lnTo>
                  <a:lnTo>
                    <a:pt x="39877" y="28956"/>
                  </a:lnTo>
                  <a:lnTo>
                    <a:pt x="39814" y="28493"/>
                  </a:lnTo>
                  <a:lnTo>
                    <a:pt x="39709" y="28030"/>
                  </a:lnTo>
                  <a:lnTo>
                    <a:pt x="39604" y="27546"/>
                  </a:lnTo>
                  <a:lnTo>
                    <a:pt x="39478" y="27083"/>
                  </a:lnTo>
                  <a:lnTo>
                    <a:pt x="39330" y="26599"/>
                  </a:lnTo>
                  <a:lnTo>
                    <a:pt x="39162" y="26094"/>
                  </a:lnTo>
                  <a:lnTo>
                    <a:pt x="38973" y="25610"/>
                  </a:lnTo>
                  <a:lnTo>
                    <a:pt x="38657" y="24874"/>
                  </a:lnTo>
                  <a:lnTo>
                    <a:pt x="38320" y="24158"/>
                  </a:lnTo>
                  <a:lnTo>
                    <a:pt x="37963" y="23443"/>
                  </a:lnTo>
                  <a:lnTo>
                    <a:pt x="37563" y="22769"/>
                  </a:lnTo>
                  <a:lnTo>
                    <a:pt x="37163" y="22117"/>
                  </a:lnTo>
                  <a:lnTo>
                    <a:pt x="36721" y="21486"/>
                  </a:lnTo>
                  <a:lnTo>
                    <a:pt x="36279" y="20854"/>
                  </a:lnTo>
                  <a:lnTo>
                    <a:pt x="35795" y="20244"/>
                  </a:lnTo>
                  <a:lnTo>
                    <a:pt x="35816" y="20202"/>
                  </a:lnTo>
                  <a:lnTo>
                    <a:pt x="35795" y="20139"/>
                  </a:lnTo>
                  <a:lnTo>
                    <a:pt x="35248" y="19445"/>
                  </a:lnTo>
                  <a:lnTo>
                    <a:pt x="34659" y="18771"/>
                  </a:lnTo>
                  <a:lnTo>
                    <a:pt x="34027" y="18119"/>
                  </a:lnTo>
                  <a:lnTo>
                    <a:pt x="33375" y="17487"/>
                  </a:lnTo>
                  <a:lnTo>
                    <a:pt x="32702" y="16877"/>
                  </a:lnTo>
                  <a:lnTo>
                    <a:pt x="32028" y="16309"/>
                  </a:lnTo>
                  <a:lnTo>
                    <a:pt x="31313" y="15741"/>
                  </a:lnTo>
                  <a:lnTo>
                    <a:pt x="30618" y="15215"/>
                  </a:lnTo>
                  <a:lnTo>
                    <a:pt x="28872" y="13910"/>
                  </a:lnTo>
                  <a:lnTo>
                    <a:pt x="27988" y="13279"/>
                  </a:lnTo>
                  <a:lnTo>
                    <a:pt x="27104" y="12647"/>
                  </a:lnTo>
                  <a:lnTo>
                    <a:pt x="26220" y="12037"/>
                  </a:lnTo>
                  <a:lnTo>
                    <a:pt x="25294" y="11469"/>
                  </a:lnTo>
                  <a:lnTo>
                    <a:pt x="24831" y="11196"/>
                  </a:lnTo>
                  <a:lnTo>
                    <a:pt x="24347" y="10943"/>
                  </a:lnTo>
                  <a:lnTo>
                    <a:pt x="23885" y="10690"/>
                  </a:lnTo>
                  <a:lnTo>
                    <a:pt x="23379" y="10438"/>
                  </a:lnTo>
                  <a:lnTo>
                    <a:pt x="23569" y="10417"/>
                  </a:lnTo>
                  <a:lnTo>
                    <a:pt x="21885" y="9323"/>
                  </a:lnTo>
                  <a:lnTo>
                    <a:pt x="20223" y="8228"/>
                  </a:lnTo>
                  <a:lnTo>
                    <a:pt x="20160" y="8165"/>
                  </a:lnTo>
                  <a:lnTo>
                    <a:pt x="20118" y="8102"/>
                  </a:lnTo>
                  <a:lnTo>
                    <a:pt x="20118" y="8018"/>
                  </a:lnTo>
                  <a:lnTo>
                    <a:pt x="20160" y="7955"/>
                  </a:lnTo>
                  <a:lnTo>
                    <a:pt x="20202" y="7892"/>
                  </a:lnTo>
                  <a:lnTo>
                    <a:pt x="20265" y="7850"/>
                  </a:lnTo>
                  <a:lnTo>
                    <a:pt x="20349" y="7850"/>
                  </a:lnTo>
                  <a:lnTo>
                    <a:pt x="20433" y="7871"/>
                  </a:lnTo>
                  <a:lnTo>
                    <a:pt x="21717" y="8607"/>
                  </a:lnTo>
                  <a:lnTo>
                    <a:pt x="21654" y="8228"/>
                  </a:lnTo>
                  <a:lnTo>
                    <a:pt x="21633" y="7871"/>
                  </a:lnTo>
                  <a:lnTo>
                    <a:pt x="21633" y="7513"/>
                  </a:lnTo>
                  <a:lnTo>
                    <a:pt x="21654" y="7155"/>
                  </a:lnTo>
                  <a:lnTo>
                    <a:pt x="21675" y="6797"/>
                  </a:lnTo>
                  <a:lnTo>
                    <a:pt x="21738" y="6461"/>
                  </a:lnTo>
                  <a:lnTo>
                    <a:pt x="21822" y="6103"/>
                  </a:lnTo>
                  <a:lnTo>
                    <a:pt x="21906" y="5766"/>
                  </a:lnTo>
                  <a:lnTo>
                    <a:pt x="22117" y="5072"/>
                  </a:lnTo>
                  <a:lnTo>
                    <a:pt x="22348" y="4398"/>
                  </a:lnTo>
                  <a:lnTo>
                    <a:pt x="22853" y="3010"/>
                  </a:lnTo>
                  <a:lnTo>
                    <a:pt x="22559" y="3157"/>
                  </a:lnTo>
                  <a:lnTo>
                    <a:pt x="22306" y="3346"/>
                  </a:lnTo>
                  <a:lnTo>
                    <a:pt x="22054" y="3536"/>
                  </a:lnTo>
                  <a:lnTo>
                    <a:pt x="21822" y="3767"/>
                  </a:lnTo>
                  <a:lnTo>
                    <a:pt x="21612" y="3999"/>
                  </a:lnTo>
                  <a:lnTo>
                    <a:pt x="21422" y="4251"/>
                  </a:lnTo>
                  <a:lnTo>
                    <a:pt x="21044" y="4756"/>
                  </a:lnTo>
                  <a:lnTo>
                    <a:pt x="20644" y="5261"/>
                  </a:lnTo>
                  <a:lnTo>
                    <a:pt x="20454" y="5514"/>
                  </a:lnTo>
                  <a:lnTo>
                    <a:pt x="20223" y="5745"/>
                  </a:lnTo>
                  <a:lnTo>
                    <a:pt x="19992" y="5956"/>
                  </a:lnTo>
                  <a:lnTo>
                    <a:pt x="19760" y="6166"/>
                  </a:lnTo>
                  <a:lnTo>
                    <a:pt x="19486" y="6334"/>
                  </a:lnTo>
                  <a:lnTo>
                    <a:pt x="19171" y="6482"/>
                  </a:lnTo>
                  <a:lnTo>
                    <a:pt x="19129" y="6503"/>
                  </a:lnTo>
                  <a:lnTo>
                    <a:pt x="19087" y="6482"/>
                  </a:lnTo>
                  <a:lnTo>
                    <a:pt x="19045" y="6461"/>
                  </a:lnTo>
                  <a:lnTo>
                    <a:pt x="19024" y="6440"/>
                  </a:lnTo>
                  <a:lnTo>
                    <a:pt x="18981" y="6356"/>
                  </a:lnTo>
                  <a:lnTo>
                    <a:pt x="18981" y="6313"/>
                  </a:lnTo>
                  <a:lnTo>
                    <a:pt x="19002" y="6271"/>
                  </a:lnTo>
                  <a:lnTo>
                    <a:pt x="19108" y="6124"/>
                  </a:lnTo>
                  <a:lnTo>
                    <a:pt x="19002" y="5766"/>
                  </a:lnTo>
                  <a:lnTo>
                    <a:pt x="18918" y="5388"/>
                  </a:lnTo>
                  <a:lnTo>
                    <a:pt x="18855" y="5009"/>
                  </a:lnTo>
                  <a:lnTo>
                    <a:pt x="18813" y="4651"/>
                  </a:lnTo>
                  <a:lnTo>
                    <a:pt x="18813" y="4272"/>
                  </a:lnTo>
                  <a:lnTo>
                    <a:pt x="18834" y="3893"/>
                  </a:lnTo>
                  <a:lnTo>
                    <a:pt x="18897" y="3515"/>
                  </a:lnTo>
                  <a:lnTo>
                    <a:pt x="18981" y="3136"/>
                  </a:lnTo>
                  <a:lnTo>
                    <a:pt x="19150" y="2736"/>
                  </a:lnTo>
                  <a:lnTo>
                    <a:pt x="19339" y="2357"/>
                  </a:lnTo>
                  <a:lnTo>
                    <a:pt x="19529" y="1957"/>
                  </a:lnTo>
                  <a:lnTo>
                    <a:pt x="19739" y="1579"/>
                  </a:lnTo>
                  <a:lnTo>
                    <a:pt x="19970" y="1200"/>
                  </a:lnTo>
                  <a:lnTo>
                    <a:pt x="20160" y="800"/>
                  </a:lnTo>
                  <a:lnTo>
                    <a:pt x="20328" y="421"/>
                  </a:lnTo>
                  <a:lnTo>
                    <a:pt x="2047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2" name="Google Shape;7042;p32"/>
            <p:cNvSpPr/>
            <p:nvPr/>
          </p:nvSpPr>
          <p:spPr>
            <a:xfrm>
              <a:off x="4751950" y="-1421400"/>
              <a:ext cx="599750" cy="1048500"/>
            </a:xfrm>
            <a:custGeom>
              <a:avLst/>
              <a:gdLst/>
              <a:ahLst/>
              <a:cxnLst/>
              <a:rect l="l" t="t" r="r" b="b"/>
              <a:pathLst>
                <a:path w="23990" h="41940" extrusionOk="0">
                  <a:moveTo>
                    <a:pt x="13489" y="0"/>
                  </a:moveTo>
                  <a:lnTo>
                    <a:pt x="13216" y="400"/>
                  </a:lnTo>
                  <a:lnTo>
                    <a:pt x="12963" y="821"/>
                  </a:lnTo>
                  <a:lnTo>
                    <a:pt x="12458" y="1684"/>
                  </a:lnTo>
                  <a:lnTo>
                    <a:pt x="12332" y="1936"/>
                  </a:lnTo>
                  <a:lnTo>
                    <a:pt x="12205" y="2189"/>
                  </a:lnTo>
                  <a:lnTo>
                    <a:pt x="11995" y="2694"/>
                  </a:lnTo>
                  <a:lnTo>
                    <a:pt x="11827" y="3220"/>
                  </a:lnTo>
                  <a:lnTo>
                    <a:pt x="11700" y="3746"/>
                  </a:lnTo>
                  <a:lnTo>
                    <a:pt x="11448" y="4777"/>
                  </a:lnTo>
                  <a:lnTo>
                    <a:pt x="11322" y="5324"/>
                  </a:lnTo>
                  <a:lnTo>
                    <a:pt x="11195" y="5850"/>
                  </a:lnTo>
                  <a:lnTo>
                    <a:pt x="13173" y="3978"/>
                  </a:lnTo>
                  <a:lnTo>
                    <a:pt x="13216" y="3957"/>
                  </a:lnTo>
                  <a:lnTo>
                    <a:pt x="13258" y="3978"/>
                  </a:lnTo>
                  <a:lnTo>
                    <a:pt x="13279" y="3999"/>
                  </a:lnTo>
                  <a:lnTo>
                    <a:pt x="13258" y="4062"/>
                  </a:lnTo>
                  <a:lnTo>
                    <a:pt x="11027" y="6377"/>
                  </a:lnTo>
                  <a:lnTo>
                    <a:pt x="11006" y="6461"/>
                  </a:lnTo>
                  <a:lnTo>
                    <a:pt x="10964" y="6545"/>
                  </a:lnTo>
                  <a:lnTo>
                    <a:pt x="10901" y="6608"/>
                  </a:lnTo>
                  <a:lnTo>
                    <a:pt x="10817" y="6650"/>
                  </a:lnTo>
                  <a:lnTo>
                    <a:pt x="10753" y="6671"/>
                  </a:lnTo>
                  <a:lnTo>
                    <a:pt x="9807" y="7660"/>
                  </a:lnTo>
                  <a:lnTo>
                    <a:pt x="8881" y="8691"/>
                  </a:lnTo>
                  <a:lnTo>
                    <a:pt x="8839" y="8776"/>
                  </a:lnTo>
                  <a:lnTo>
                    <a:pt x="8817" y="8818"/>
                  </a:lnTo>
                  <a:lnTo>
                    <a:pt x="8796" y="8839"/>
                  </a:lnTo>
                  <a:lnTo>
                    <a:pt x="8733" y="8860"/>
                  </a:lnTo>
                  <a:lnTo>
                    <a:pt x="7786" y="9912"/>
                  </a:lnTo>
                  <a:lnTo>
                    <a:pt x="6860" y="11006"/>
                  </a:lnTo>
                  <a:lnTo>
                    <a:pt x="5977" y="12121"/>
                  </a:lnTo>
                  <a:lnTo>
                    <a:pt x="5135" y="13258"/>
                  </a:lnTo>
                  <a:lnTo>
                    <a:pt x="4714" y="13826"/>
                  </a:lnTo>
                  <a:lnTo>
                    <a:pt x="4314" y="14394"/>
                  </a:lnTo>
                  <a:lnTo>
                    <a:pt x="3935" y="14983"/>
                  </a:lnTo>
                  <a:lnTo>
                    <a:pt x="3557" y="15573"/>
                  </a:lnTo>
                  <a:lnTo>
                    <a:pt x="3178" y="16183"/>
                  </a:lnTo>
                  <a:lnTo>
                    <a:pt x="2841" y="16793"/>
                  </a:lnTo>
                  <a:lnTo>
                    <a:pt x="2504" y="17403"/>
                  </a:lnTo>
                  <a:lnTo>
                    <a:pt x="2189" y="18014"/>
                  </a:lnTo>
                  <a:lnTo>
                    <a:pt x="1894" y="18645"/>
                  </a:lnTo>
                  <a:lnTo>
                    <a:pt x="1621" y="19276"/>
                  </a:lnTo>
                  <a:lnTo>
                    <a:pt x="1368" y="19907"/>
                  </a:lnTo>
                  <a:lnTo>
                    <a:pt x="1116" y="20560"/>
                  </a:lnTo>
                  <a:lnTo>
                    <a:pt x="905" y="21212"/>
                  </a:lnTo>
                  <a:lnTo>
                    <a:pt x="695" y="21864"/>
                  </a:lnTo>
                  <a:lnTo>
                    <a:pt x="526" y="22538"/>
                  </a:lnTo>
                  <a:lnTo>
                    <a:pt x="379" y="23211"/>
                  </a:lnTo>
                  <a:lnTo>
                    <a:pt x="253" y="23885"/>
                  </a:lnTo>
                  <a:lnTo>
                    <a:pt x="148" y="24558"/>
                  </a:lnTo>
                  <a:lnTo>
                    <a:pt x="63" y="25252"/>
                  </a:lnTo>
                  <a:lnTo>
                    <a:pt x="21" y="25968"/>
                  </a:lnTo>
                  <a:lnTo>
                    <a:pt x="0" y="26683"/>
                  </a:lnTo>
                  <a:lnTo>
                    <a:pt x="0" y="27399"/>
                  </a:lnTo>
                  <a:lnTo>
                    <a:pt x="42" y="28114"/>
                  </a:lnTo>
                  <a:lnTo>
                    <a:pt x="106" y="28851"/>
                  </a:lnTo>
                  <a:lnTo>
                    <a:pt x="169" y="29314"/>
                  </a:lnTo>
                  <a:lnTo>
                    <a:pt x="253" y="29798"/>
                  </a:lnTo>
                  <a:lnTo>
                    <a:pt x="358" y="30240"/>
                  </a:lnTo>
                  <a:lnTo>
                    <a:pt x="463" y="30682"/>
                  </a:lnTo>
                  <a:lnTo>
                    <a:pt x="611" y="31124"/>
                  </a:lnTo>
                  <a:lnTo>
                    <a:pt x="758" y="31544"/>
                  </a:lnTo>
                  <a:lnTo>
                    <a:pt x="926" y="31965"/>
                  </a:lnTo>
                  <a:lnTo>
                    <a:pt x="1095" y="32386"/>
                  </a:lnTo>
                  <a:lnTo>
                    <a:pt x="1284" y="32765"/>
                  </a:lnTo>
                  <a:lnTo>
                    <a:pt x="1494" y="33165"/>
                  </a:lnTo>
                  <a:lnTo>
                    <a:pt x="1726" y="33544"/>
                  </a:lnTo>
                  <a:lnTo>
                    <a:pt x="1957" y="33922"/>
                  </a:lnTo>
                  <a:lnTo>
                    <a:pt x="2210" y="34280"/>
                  </a:lnTo>
                  <a:lnTo>
                    <a:pt x="2483" y="34617"/>
                  </a:lnTo>
                  <a:lnTo>
                    <a:pt x="2757" y="34975"/>
                  </a:lnTo>
                  <a:lnTo>
                    <a:pt x="3052" y="35290"/>
                  </a:lnTo>
                  <a:lnTo>
                    <a:pt x="3346" y="35627"/>
                  </a:lnTo>
                  <a:lnTo>
                    <a:pt x="3662" y="35943"/>
                  </a:lnTo>
                  <a:lnTo>
                    <a:pt x="3978" y="36237"/>
                  </a:lnTo>
                  <a:lnTo>
                    <a:pt x="4314" y="36553"/>
                  </a:lnTo>
                  <a:lnTo>
                    <a:pt x="4672" y="36826"/>
                  </a:lnTo>
                  <a:lnTo>
                    <a:pt x="5009" y="37121"/>
                  </a:lnTo>
                  <a:lnTo>
                    <a:pt x="5745" y="37647"/>
                  </a:lnTo>
                  <a:lnTo>
                    <a:pt x="6524" y="38152"/>
                  </a:lnTo>
                  <a:lnTo>
                    <a:pt x="7323" y="38615"/>
                  </a:lnTo>
                  <a:lnTo>
                    <a:pt x="8165" y="39057"/>
                  </a:lnTo>
                  <a:lnTo>
                    <a:pt x="9028" y="39457"/>
                  </a:lnTo>
                  <a:lnTo>
                    <a:pt x="9891" y="39836"/>
                  </a:lnTo>
                  <a:lnTo>
                    <a:pt x="10796" y="40172"/>
                  </a:lnTo>
                  <a:lnTo>
                    <a:pt x="11700" y="40467"/>
                  </a:lnTo>
                  <a:lnTo>
                    <a:pt x="12626" y="40761"/>
                  </a:lnTo>
                  <a:lnTo>
                    <a:pt x="13573" y="40993"/>
                  </a:lnTo>
                  <a:lnTo>
                    <a:pt x="14520" y="41224"/>
                  </a:lnTo>
                  <a:lnTo>
                    <a:pt x="15467" y="41414"/>
                  </a:lnTo>
                  <a:lnTo>
                    <a:pt x="16393" y="41561"/>
                  </a:lnTo>
                  <a:lnTo>
                    <a:pt x="17340" y="41687"/>
                  </a:lnTo>
                  <a:lnTo>
                    <a:pt x="18287" y="41793"/>
                  </a:lnTo>
                  <a:lnTo>
                    <a:pt x="19192" y="41877"/>
                  </a:lnTo>
                  <a:lnTo>
                    <a:pt x="20118" y="41919"/>
                  </a:lnTo>
                  <a:lnTo>
                    <a:pt x="21002" y="41940"/>
                  </a:lnTo>
                  <a:lnTo>
                    <a:pt x="21885" y="41940"/>
                  </a:lnTo>
                  <a:lnTo>
                    <a:pt x="22727" y="41919"/>
                  </a:lnTo>
                  <a:lnTo>
                    <a:pt x="23569" y="41856"/>
                  </a:lnTo>
                  <a:lnTo>
                    <a:pt x="23990" y="41814"/>
                  </a:lnTo>
                  <a:lnTo>
                    <a:pt x="23001" y="41772"/>
                  </a:lnTo>
                  <a:lnTo>
                    <a:pt x="22012" y="41666"/>
                  </a:lnTo>
                  <a:lnTo>
                    <a:pt x="21023" y="41561"/>
                  </a:lnTo>
                  <a:lnTo>
                    <a:pt x="20055" y="41393"/>
                  </a:lnTo>
                  <a:lnTo>
                    <a:pt x="19150" y="41224"/>
                  </a:lnTo>
                  <a:lnTo>
                    <a:pt x="18224" y="41035"/>
                  </a:lnTo>
                  <a:lnTo>
                    <a:pt x="17319" y="40804"/>
                  </a:lnTo>
                  <a:lnTo>
                    <a:pt x="16414" y="40530"/>
                  </a:lnTo>
                  <a:lnTo>
                    <a:pt x="15530" y="40235"/>
                  </a:lnTo>
                  <a:lnTo>
                    <a:pt x="14646" y="39920"/>
                  </a:lnTo>
                  <a:lnTo>
                    <a:pt x="13784" y="39562"/>
                  </a:lnTo>
                  <a:lnTo>
                    <a:pt x="12942" y="39141"/>
                  </a:lnTo>
                  <a:lnTo>
                    <a:pt x="12100" y="38720"/>
                  </a:lnTo>
                  <a:lnTo>
                    <a:pt x="11301" y="38236"/>
                  </a:lnTo>
                  <a:lnTo>
                    <a:pt x="10922" y="37984"/>
                  </a:lnTo>
                  <a:lnTo>
                    <a:pt x="10543" y="37710"/>
                  </a:lnTo>
                  <a:lnTo>
                    <a:pt x="10164" y="37437"/>
                  </a:lnTo>
                  <a:lnTo>
                    <a:pt x="9785" y="37163"/>
                  </a:lnTo>
                  <a:lnTo>
                    <a:pt x="9428" y="36847"/>
                  </a:lnTo>
                  <a:lnTo>
                    <a:pt x="9091" y="36553"/>
                  </a:lnTo>
                  <a:lnTo>
                    <a:pt x="8754" y="36237"/>
                  </a:lnTo>
                  <a:lnTo>
                    <a:pt x="8418" y="35900"/>
                  </a:lnTo>
                  <a:lnTo>
                    <a:pt x="8102" y="35564"/>
                  </a:lnTo>
                  <a:lnTo>
                    <a:pt x="7807" y="35206"/>
                  </a:lnTo>
                  <a:lnTo>
                    <a:pt x="7513" y="34827"/>
                  </a:lnTo>
                  <a:lnTo>
                    <a:pt x="7218" y="34448"/>
                  </a:lnTo>
                  <a:lnTo>
                    <a:pt x="6755" y="33775"/>
                  </a:lnTo>
                  <a:lnTo>
                    <a:pt x="6334" y="33081"/>
                  </a:lnTo>
                  <a:lnTo>
                    <a:pt x="5956" y="32344"/>
                  </a:lnTo>
                  <a:lnTo>
                    <a:pt x="5619" y="31608"/>
                  </a:lnTo>
                  <a:lnTo>
                    <a:pt x="5303" y="30871"/>
                  </a:lnTo>
                  <a:lnTo>
                    <a:pt x="5030" y="30092"/>
                  </a:lnTo>
                  <a:lnTo>
                    <a:pt x="4798" y="29314"/>
                  </a:lnTo>
                  <a:lnTo>
                    <a:pt x="4609" y="28535"/>
                  </a:lnTo>
                  <a:lnTo>
                    <a:pt x="4462" y="27736"/>
                  </a:lnTo>
                  <a:lnTo>
                    <a:pt x="4356" y="26936"/>
                  </a:lnTo>
                  <a:lnTo>
                    <a:pt x="4272" y="26115"/>
                  </a:lnTo>
                  <a:lnTo>
                    <a:pt x="4230" y="25316"/>
                  </a:lnTo>
                  <a:lnTo>
                    <a:pt x="4230" y="24495"/>
                  </a:lnTo>
                  <a:lnTo>
                    <a:pt x="4272" y="23674"/>
                  </a:lnTo>
                  <a:lnTo>
                    <a:pt x="4335" y="22854"/>
                  </a:lnTo>
                  <a:lnTo>
                    <a:pt x="4440" y="22054"/>
                  </a:lnTo>
                  <a:lnTo>
                    <a:pt x="4609" y="21086"/>
                  </a:lnTo>
                  <a:lnTo>
                    <a:pt x="4840" y="20139"/>
                  </a:lnTo>
                  <a:lnTo>
                    <a:pt x="5093" y="19213"/>
                  </a:lnTo>
                  <a:lnTo>
                    <a:pt x="5387" y="18287"/>
                  </a:lnTo>
                  <a:lnTo>
                    <a:pt x="5724" y="17382"/>
                  </a:lnTo>
                  <a:lnTo>
                    <a:pt x="6082" y="16498"/>
                  </a:lnTo>
                  <a:lnTo>
                    <a:pt x="6482" y="15615"/>
                  </a:lnTo>
                  <a:lnTo>
                    <a:pt x="6924" y="14752"/>
                  </a:lnTo>
                  <a:lnTo>
                    <a:pt x="7387" y="13910"/>
                  </a:lnTo>
                  <a:lnTo>
                    <a:pt x="7871" y="13068"/>
                  </a:lnTo>
                  <a:lnTo>
                    <a:pt x="8397" y="12248"/>
                  </a:lnTo>
                  <a:lnTo>
                    <a:pt x="8944" y="11448"/>
                  </a:lnTo>
                  <a:lnTo>
                    <a:pt x="9512" y="10669"/>
                  </a:lnTo>
                  <a:lnTo>
                    <a:pt x="10101" y="9891"/>
                  </a:lnTo>
                  <a:lnTo>
                    <a:pt x="10711" y="9133"/>
                  </a:lnTo>
                  <a:lnTo>
                    <a:pt x="11322" y="8397"/>
                  </a:lnTo>
                  <a:lnTo>
                    <a:pt x="11637" y="8039"/>
                  </a:lnTo>
                  <a:lnTo>
                    <a:pt x="11974" y="7702"/>
                  </a:lnTo>
                  <a:lnTo>
                    <a:pt x="12311" y="7366"/>
                  </a:lnTo>
                  <a:lnTo>
                    <a:pt x="12668" y="7071"/>
                  </a:lnTo>
                  <a:lnTo>
                    <a:pt x="12795" y="6987"/>
                  </a:lnTo>
                  <a:lnTo>
                    <a:pt x="12942" y="6924"/>
                  </a:lnTo>
                  <a:lnTo>
                    <a:pt x="13258" y="6797"/>
                  </a:lnTo>
                  <a:lnTo>
                    <a:pt x="13405" y="6734"/>
                  </a:lnTo>
                  <a:lnTo>
                    <a:pt x="13531" y="6650"/>
                  </a:lnTo>
                  <a:lnTo>
                    <a:pt x="13594" y="6587"/>
                  </a:lnTo>
                  <a:lnTo>
                    <a:pt x="13636" y="6524"/>
                  </a:lnTo>
                  <a:lnTo>
                    <a:pt x="13657" y="6440"/>
                  </a:lnTo>
                  <a:lnTo>
                    <a:pt x="13679" y="6356"/>
                  </a:lnTo>
                  <a:lnTo>
                    <a:pt x="13721" y="5998"/>
                  </a:lnTo>
                  <a:lnTo>
                    <a:pt x="13721" y="5619"/>
                  </a:lnTo>
                  <a:lnTo>
                    <a:pt x="13700" y="5261"/>
                  </a:lnTo>
                  <a:lnTo>
                    <a:pt x="13636" y="4882"/>
                  </a:lnTo>
                  <a:lnTo>
                    <a:pt x="13489" y="4146"/>
                  </a:lnTo>
                  <a:lnTo>
                    <a:pt x="13342" y="3430"/>
                  </a:lnTo>
                  <a:lnTo>
                    <a:pt x="13279" y="3010"/>
                  </a:lnTo>
                  <a:lnTo>
                    <a:pt x="13216" y="2568"/>
                  </a:lnTo>
                  <a:lnTo>
                    <a:pt x="13195" y="2126"/>
                  </a:lnTo>
                  <a:lnTo>
                    <a:pt x="13195" y="1705"/>
                  </a:lnTo>
                  <a:lnTo>
                    <a:pt x="13237" y="1263"/>
                  </a:lnTo>
                  <a:lnTo>
                    <a:pt x="13279" y="842"/>
                  </a:lnTo>
                  <a:lnTo>
                    <a:pt x="13363" y="421"/>
                  </a:lnTo>
                  <a:lnTo>
                    <a:pt x="13489" y="0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3" name="Google Shape;7043;p32"/>
            <p:cNvSpPr/>
            <p:nvPr/>
          </p:nvSpPr>
          <p:spPr>
            <a:xfrm>
              <a:off x="4897150" y="-1199400"/>
              <a:ext cx="327775" cy="354075"/>
            </a:xfrm>
            <a:custGeom>
              <a:avLst/>
              <a:gdLst/>
              <a:ahLst/>
              <a:cxnLst/>
              <a:rect l="l" t="t" r="r" b="b"/>
              <a:pathLst>
                <a:path w="13111" h="14163" extrusionOk="0">
                  <a:moveTo>
                    <a:pt x="8944" y="1"/>
                  </a:moveTo>
                  <a:lnTo>
                    <a:pt x="8565" y="22"/>
                  </a:lnTo>
                  <a:lnTo>
                    <a:pt x="8186" y="64"/>
                  </a:lnTo>
                  <a:lnTo>
                    <a:pt x="7786" y="148"/>
                  </a:lnTo>
                  <a:lnTo>
                    <a:pt x="7387" y="232"/>
                  </a:lnTo>
                  <a:lnTo>
                    <a:pt x="7008" y="337"/>
                  </a:lnTo>
                  <a:lnTo>
                    <a:pt x="6608" y="485"/>
                  </a:lnTo>
                  <a:lnTo>
                    <a:pt x="6229" y="632"/>
                  </a:lnTo>
                  <a:lnTo>
                    <a:pt x="5829" y="779"/>
                  </a:lnTo>
                  <a:lnTo>
                    <a:pt x="5451" y="969"/>
                  </a:lnTo>
                  <a:lnTo>
                    <a:pt x="5093" y="1158"/>
                  </a:lnTo>
                  <a:lnTo>
                    <a:pt x="4714" y="1347"/>
                  </a:lnTo>
                  <a:lnTo>
                    <a:pt x="4377" y="1558"/>
                  </a:lnTo>
                  <a:lnTo>
                    <a:pt x="4020" y="1768"/>
                  </a:lnTo>
                  <a:lnTo>
                    <a:pt x="3704" y="2000"/>
                  </a:lnTo>
                  <a:lnTo>
                    <a:pt x="3388" y="2231"/>
                  </a:lnTo>
                  <a:lnTo>
                    <a:pt x="3094" y="2463"/>
                  </a:lnTo>
                  <a:lnTo>
                    <a:pt x="2820" y="2694"/>
                  </a:lnTo>
                  <a:lnTo>
                    <a:pt x="2568" y="2926"/>
                  </a:lnTo>
                  <a:lnTo>
                    <a:pt x="2336" y="3178"/>
                  </a:lnTo>
                  <a:lnTo>
                    <a:pt x="2105" y="3431"/>
                  </a:lnTo>
                  <a:lnTo>
                    <a:pt x="1873" y="3704"/>
                  </a:lnTo>
                  <a:lnTo>
                    <a:pt x="1663" y="3999"/>
                  </a:lnTo>
                  <a:lnTo>
                    <a:pt x="1452" y="4315"/>
                  </a:lnTo>
                  <a:lnTo>
                    <a:pt x="1263" y="4651"/>
                  </a:lnTo>
                  <a:lnTo>
                    <a:pt x="1074" y="4988"/>
                  </a:lnTo>
                  <a:lnTo>
                    <a:pt x="905" y="5325"/>
                  </a:lnTo>
                  <a:lnTo>
                    <a:pt x="737" y="5682"/>
                  </a:lnTo>
                  <a:lnTo>
                    <a:pt x="590" y="6061"/>
                  </a:lnTo>
                  <a:lnTo>
                    <a:pt x="463" y="6419"/>
                  </a:lnTo>
                  <a:lnTo>
                    <a:pt x="337" y="6798"/>
                  </a:lnTo>
                  <a:lnTo>
                    <a:pt x="232" y="7177"/>
                  </a:lnTo>
                  <a:lnTo>
                    <a:pt x="148" y="7576"/>
                  </a:lnTo>
                  <a:lnTo>
                    <a:pt x="84" y="7955"/>
                  </a:lnTo>
                  <a:lnTo>
                    <a:pt x="42" y="8355"/>
                  </a:lnTo>
                  <a:lnTo>
                    <a:pt x="0" y="8734"/>
                  </a:lnTo>
                  <a:lnTo>
                    <a:pt x="0" y="9113"/>
                  </a:lnTo>
                  <a:lnTo>
                    <a:pt x="0" y="9491"/>
                  </a:lnTo>
                  <a:lnTo>
                    <a:pt x="42" y="9870"/>
                  </a:lnTo>
                  <a:lnTo>
                    <a:pt x="106" y="10249"/>
                  </a:lnTo>
                  <a:lnTo>
                    <a:pt x="169" y="10607"/>
                  </a:lnTo>
                  <a:lnTo>
                    <a:pt x="274" y="10943"/>
                  </a:lnTo>
                  <a:lnTo>
                    <a:pt x="400" y="11301"/>
                  </a:lnTo>
                  <a:lnTo>
                    <a:pt x="568" y="11617"/>
                  </a:lnTo>
                  <a:lnTo>
                    <a:pt x="737" y="11932"/>
                  </a:lnTo>
                  <a:lnTo>
                    <a:pt x="947" y="12227"/>
                  </a:lnTo>
                  <a:lnTo>
                    <a:pt x="1200" y="12522"/>
                  </a:lnTo>
                  <a:lnTo>
                    <a:pt x="1452" y="12795"/>
                  </a:lnTo>
                  <a:lnTo>
                    <a:pt x="1768" y="13027"/>
                  </a:lnTo>
                  <a:lnTo>
                    <a:pt x="2084" y="13258"/>
                  </a:lnTo>
                  <a:lnTo>
                    <a:pt x="2441" y="13468"/>
                  </a:lnTo>
                  <a:lnTo>
                    <a:pt x="2736" y="13616"/>
                  </a:lnTo>
                  <a:lnTo>
                    <a:pt x="3031" y="13742"/>
                  </a:lnTo>
                  <a:lnTo>
                    <a:pt x="3304" y="13847"/>
                  </a:lnTo>
                  <a:lnTo>
                    <a:pt x="3599" y="13931"/>
                  </a:lnTo>
                  <a:lnTo>
                    <a:pt x="3872" y="14016"/>
                  </a:lnTo>
                  <a:lnTo>
                    <a:pt x="4167" y="14079"/>
                  </a:lnTo>
                  <a:lnTo>
                    <a:pt x="4440" y="14121"/>
                  </a:lnTo>
                  <a:lnTo>
                    <a:pt x="4714" y="14142"/>
                  </a:lnTo>
                  <a:lnTo>
                    <a:pt x="5009" y="14163"/>
                  </a:lnTo>
                  <a:lnTo>
                    <a:pt x="5556" y="14163"/>
                  </a:lnTo>
                  <a:lnTo>
                    <a:pt x="5808" y="14142"/>
                  </a:lnTo>
                  <a:lnTo>
                    <a:pt x="6082" y="14100"/>
                  </a:lnTo>
                  <a:lnTo>
                    <a:pt x="6355" y="14058"/>
                  </a:lnTo>
                  <a:lnTo>
                    <a:pt x="6860" y="13910"/>
                  </a:lnTo>
                  <a:lnTo>
                    <a:pt x="7365" y="13742"/>
                  </a:lnTo>
                  <a:lnTo>
                    <a:pt x="7871" y="13511"/>
                  </a:lnTo>
                  <a:lnTo>
                    <a:pt x="8354" y="13258"/>
                  </a:lnTo>
                  <a:lnTo>
                    <a:pt x="8817" y="12942"/>
                  </a:lnTo>
                  <a:lnTo>
                    <a:pt x="9259" y="12606"/>
                  </a:lnTo>
                  <a:lnTo>
                    <a:pt x="9680" y="12248"/>
                  </a:lnTo>
                  <a:lnTo>
                    <a:pt x="10080" y="11848"/>
                  </a:lnTo>
                  <a:lnTo>
                    <a:pt x="10480" y="11406"/>
                  </a:lnTo>
                  <a:lnTo>
                    <a:pt x="10838" y="10964"/>
                  </a:lnTo>
                  <a:lnTo>
                    <a:pt x="11174" y="10501"/>
                  </a:lnTo>
                  <a:lnTo>
                    <a:pt x="11490" y="9996"/>
                  </a:lnTo>
                  <a:lnTo>
                    <a:pt x="11785" y="9491"/>
                  </a:lnTo>
                  <a:lnTo>
                    <a:pt x="12058" y="8965"/>
                  </a:lnTo>
                  <a:lnTo>
                    <a:pt x="12290" y="8439"/>
                  </a:lnTo>
                  <a:lnTo>
                    <a:pt x="12500" y="7892"/>
                  </a:lnTo>
                  <a:lnTo>
                    <a:pt x="12689" y="7366"/>
                  </a:lnTo>
                  <a:lnTo>
                    <a:pt x="12837" y="6819"/>
                  </a:lnTo>
                  <a:lnTo>
                    <a:pt x="12963" y="6272"/>
                  </a:lnTo>
                  <a:lnTo>
                    <a:pt x="13047" y="5725"/>
                  </a:lnTo>
                  <a:lnTo>
                    <a:pt x="13089" y="5177"/>
                  </a:lnTo>
                  <a:lnTo>
                    <a:pt x="13110" y="4651"/>
                  </a:lnTo>
                  <a:lnTo>
                    <a:pt x="13089" y="4125"/>
                  </a:lnTo>
                  <a:lnTo>
                    <a:pt x="13026" y="3620"/>
                  </a:lnTo>
                  <a:lnTo>
                    <a:pt x="12921" y="3136"/>
                  </a:lnTo>
                  <a:lnTo>
                    <a:pt x="12879" y="3136"/>
                  </a:lnTo>
                  <a:lnTo>
                    <a:pt x="12837" y="3115"/>
                  </a:lnTo>
                  <a:lnTo>
                    <a:pt x="12795" y="3073"/>
                  </a:lnTo>
                  <a:lnTo>
                    <a:pt x="12774" y="3031"/>
                  </a:lnTo>
                  <a:lnTo>
                    <a:pt x="12626" y="2547"/>
                  </a:lnTo>
                  <a:lnTo>
                    <a:pt x="12479" y="2126"/>
                  </a:lnTo>
                  <a:lnTo>
                    <a:pt x="12290" y="1747"/>
                  </a:lnTo>
                  <a:lnTo>
                    <a:pt x="12079" y="1411"/>
                  </a:lnTo>
                  <a:lnTo>
                    <a:pt x="11848" y="1116"/>
                  </a:lnTo>
                  <a:lnTo>
                    <a:pt x="11595" y="842"/>
                  </a:lnTo>
                  <a:lnTo>
                    <a:pt x="11322" y="632"/>
                  </a:lnTo>
                  <a:lnTo>
                    <a:pt x="11006" y="443"/>
                  </a:lnTo>
                  <a:lnTo>
                    <a:pt x="10711" y="295"/>
                  </a:lnTo>
                  <a:lnTo>
                    <a:pt x="10375" y="169"/>
                  </a:lnTo>
                  <a:lnTo>
                    <a:pt x="10038" y="85"/>
                  </a:lnTo>
                  <a:lnTo>
                    <a:pt x="9680" y="22"/>
                  </a:lnTo>
                  <a:lnTo>
                    <a:pt x="9322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4" name="Google Shape;7044;p32"/>
            <p:cNvSpPr/>
            <p:nvPr/>
          </p:nvSpPr>
          <p:spPr>
            <a:xfrm>
              <a:off x="4880300" y="-1219900"/>
              <a:ext cx="359875" cy="394050"/>
            </a:xfrm>
            <a:custGeom>
              <a:avLst/>
              <a:gdLst/>
              <a:ahLst/>
              <a:cxnLst/>
              <a:rect l="l" t="t" r="r" b="b"/>
              <a:pathLst>
                <a:path w="14395" h="15762" extrusionOk="0">
                  <a:moveTo>
                    <a:pt x="9996" y="821"/>
                  </a:moveTo>
                  <a:lnTo>
                    <a:pt x="10354" y="842"/>
                  </a:lnTo>
                  <a:lnTo>
                    <a:pt x="10712" y="905"/>
                  </a:lnTo>
                  <a:lnTo>
                    <a:pt x="11049" y="989"/>
                  </a:lnTo>
                  <a:lnTo>
                    <a:pt x="11385" y="1115"/>
                  </a:lnTo>
                  <a:lnTo>
                    <a:pt x="11680" y="1263"/>
                  </a:lnTo>
                  <a:lnTo>
                    <a:pt x="11996" y="1452"/>
                  </a:lnTo>
                  <a:lnTo>
                    <a:pt x="12269" y="1662"/>
                  </a:lnTo>
                  <a:lnTo>
                    <a:pt x="12522" y="1936"/>
                  </a:lnTo>
                  <a:lnTo>
                    <a:pt x="12753" y="2231"/>
                  </a:lnTo>
                  <a:lnTo>
                    <a:pt x="12964" y="2567"/>
                  </a:lnTo>
                  <a:lnTo>
                    <a:pt x="13153" y="2946"/>
                  </a:lnTo>
                  <a:lnTo>
                    <a:pt x="13300" y="3367"/>
                  </a:lnTo>
                  <a:lnTo>
                    <a:pt x="13448" y="3851"/>
                  </a:lnTo>
                  <a:lnTo>
                    <a:pt x="13469" y="3893"/>
                  </a:lnTo>
                  <a:lnTo>
                    <a:pt x="13511" y="3935"/>
                  </a:lnTo>
                  <a:lnTo>
                    <a:pt x="13553" y="3956"/>
                  </a:lnTo>
                  <a:lnTo>
                    <a:pt x="13595" y="3956"/>
                  </a:lnTo>
                  <a:lnTo>
                    <a:pt x="13700" y="4440"/>
                  </a:lnTo>
                  <a:lnTo>
                    <a:pt x="13763" y="4945"/>
                  </a:lnTo>
                  <a:lnTo>
                    <a:pt x="13784" y="5471"/>
                  </a:lnTo>
                  <a:lnTo>
                    <a:pt x="13763" y="5997"/>
                  </a:lnTo>
                  <a:lnTo>
                    <a:pt x="13721" y="6545"/>
                  </a:lnTo>
                  <a:lnTo>
                    <a:pt x="13637" y="7092"/>
                  </a:lnTo>
                  <a:lnTo>
                    <a:pt x="13511" y="7639"/>
                  </a:lnTo>
                  <a:lnTo>
                    <a:pt x="13363" y="8186"/>
                  </a:lnTo>
                  <a:lnTo>
                    <a:pt x="13174" y="8712"/>
                  </a:lnTo>
                  <a:lnTo>
                    <a:pt x="12964" y="9259"/>
                  </a:lnTo>
                  <a:lnTo>
                    <a:pt x="12732" y="9785"/>
                  </a:lnTo>
                  <a:lnTo>
                    <a:pt x="12459" y="10311"/>
                  </a:lnTo>
                  <a:lnTo>
                    <a:pt x="12164" y="10816"/>
                  </a:lnTo>
                  <a:lnTo>
                    <a:pt x="11848" y="11321"/>
                  </a:lnTo>
                  <a:lnTo>
                    <a:pt x="11512" y="11784"/>
                  </a:lnTo>
                  <a:lnTo>
                    <a:pt x="11154" y="12226"/>
                  </a:lnTo>
                  <a:lnTo>
                    <a:pt x="10754" y="12668"/>
                  </a:lnTo>
                  <a:lnTo>
                    <a:pt x="10354" y="13068"/>
                  </a:lnTo>
                  <a:lnTo>
                    <a:pt x="9933" y="13426"/>
                  </a:lnTo>
                  <a:lnTo>
                    <a:pt x="9491" y="13762"/>
                  </a:lnTo>
                  <a:lnTo>
                    <a:pt x="9028" y="14078"/>
                  </a:lnTo>
                  <a:lnTo>
                    <a:pt x="8545" y="14331"/>
                  </a:lnTo>
                  <a:lnTo>
                    <a:pt x="8039" y="14562"/>
                  </a:lnTo>
                  <a:lnTo>
                    <a:pt x="7534" y="14730"/>
                  </a:lnTo>
                  <a:lnTo>
                    <a:pt x="7029" y="14878"/>
                  </a:lnTo>
                  <a:lnTo>
                    <a:pt x="6756" y="14920"/>
                  </a:lnTo>
                  <a:lnTo>
                    <a:pt x="6482" y="14962"/>
                  </a:lnTo>
                  <a:lnTo>
                    <a:pt x="6230" y="14983"/>
                  </a:lnTo>
                  <a:lnTo>
                    <a:pt x="5683" y="14983"/>
                  </a:lnTo>
                  <a:lnTo>
                    <a:pt x="5388" y="14962"/>
                  </a:lnTo>
                  <a:lnTo>
                    <a:pt x="5114" y="14941"/>
                  </a:lnTo>
                  <a:lnTo>
                    <a:pt x="4841" y="14899"/>
                  </a:lnTo>
                  <a:lnTo>
                    <a:pt x="4546" y="14836"/>
                  </a:lnTo>
                  <a:lnTo>
                    <a:pt x="4273" y="14751"/>
                  </a:lnTo>
                  <a:lnTo>
                    <a:pt x="3978" y="14667"/>
                  </a:lnTo>
                  <a:lnTo>
                    <a:pt x="3705" y="14562"/>
                  </a:lnTo>
                  <a:lnTo>
                    <a:pt x="3410" y="14436"/>
                  </a:lnTo>
                  <a:lnTo>
                    <a:pt x="3115" y="14288"/>
                  </a:lnTo>
                  <a:lnTo>
                    <a:pt x="2758" y="14078"/>
                  </a:lnTo>
                  <a:lnTo>
                    <a:pt x="2442" y="13847"/>
                  </a:lnTo>
                  <a:lnTo>
                    <a:pt x="2126" y="13615"/>
                  </a:lnTo>
                  <a:lnTo>
                    <a:pt x="1874" y="13342"/>
                  </a:lnTo>
                  <a:lnTo>
                    <a:pt x="1621" y="13047"/>
                  </a:lnTo>
                  <a:lnTo>
                    <a:pt x="1411" y="12752"/>
                  </a:lnTo>
                  <a:lnTo>
                    <a:pt x="1242" y="12437"/>
                  </a:lnTo>
                  <a:lnTo>
                    <a:pt x="1074" y="12121"/>
                  </a:lnTo>
                  <a:lnTo>
                    <a:pt x="948" y="11763"/>
                  </a:lnTo>
                  <a:lnTo>
                    <a:pt x="843" y="11427"/>
                  </a:lnTo>
                  <a:lnTo>
                    <a:pt x="780" y="11069"/>
                  </a:lnTo>
                  <a:lnTo>
                    <a:pt x="716" y="10690"/>
                  </a:lnTo>
                  <a:lnTo>
                    <a:pt x="674" y="10311"/>
                  </a:lnTo>
                  <a:lnTo>
                    <a:pt x="674" y="9933"/>
                  </a:lnTo>
                  <a:lnTo>
                    <a:pt x="674" y="9554"/>
                  </a:lnTo>
                  <a:lnTo>
                    <a:pt x="716" y="9175"/>
                  </a:lnTo>
                  <a:lnTo>
                    <a:pt x="758" y="8775"/>
                  </a:lnTo>
                  <a:lnTo>
                    <a:pt x="822" y="8396"/>
                  </a:lnTo>
                  <a:lnTo>
                    <a:pt x="906" y="7997"/>
                  </a:lnTo>
                  <a:lnTo>
                    <a:pt x="1011" y="7618"/>
                  </a:lnTo>
                  <a:lnTo>
                    <a:pt x="1137" y="7239"/>
                  </a:lnTo>
                  <a:lnTo>
                    <a:pt x="1264" y="6881"/>
                  </a:lnTo>
                  <a:lnTo>
                    <a:pt x="1411" y="6502"/>
                  </a:lnTo>
                  <a:lnTo>
                    <a:pt x="1579" y="6145"/>
                  </a:lnTo>
                  <a:lnTo>
                    <a:pt x="1748" y="5808"/>
                  </a:lnTo>
                  <a:lnTo>
                    <a:pt x="1937" y="5471"/>
                  </a:lnTo>
                  <a:lnTo>
                    <a:pt x="2126" y="5135"/>
                  </a:lnTo>
                  <a:lnTo>
                    <a:pt x="2337" y="4819"/>
                  </a:lnTo>
                  <a:lnTo>
                    <a:pt x="2547" y="4524"/>
                  </a:lnTo>
                  <a:lnTo>
                    <a:pt x="2779" y="4251"/>
                  </a:lnTo>
                  <a:lnTo>
                    <a:pt x="3010" y="3998"/>
                  </a:lnTo>
                  <a:lnTo>
                    <a:pt x="3242" y="3746"/>
                  </a:lnTo>
                  <a:lnTo>
                    <a:pt x="3494" y="3514"/>
                  </a:lnTo>
                  <a:lnTo>
                    <a:pt x="3768" y="3283"/>
                  </a:lnTo>
                  <a:lnTo>
                    <a:pt x="4062" y="3051"/>
                  </a:lnTo>
                  <a:lnTo>
                    <a:pt x="4378" y="2820"/>
                  </a:lnTo>
                  <a:lnTo>
                    <a:pt x="4694" y="2588"/>
                  </a:lnTo>
                  <a:lnTo>
                    <a:pt x="5051" y="2378"/>
                  </a:lnTo>
                  <a:lnTo>
                    <a:pt x="5388" y="2167"/>
                  </a:lnTo>
                  <a:lnTo>
                    <a:pt x="5767" y="1978"/>
                  </a:lnTo>
                  <a:lnTo>
                    <a:pt x="6125" y="1789"/>
                  </a:lnTo>
                  <a:lnTo>
                    <a:pt x="6503" y="1599"/>
                  </a:lnTo>
                  <a:lnTo>
                    <a:pt x="6903" y="1452"/>
                  </a:lnTo>
                  <a:lnTo>
                    <a:pt x="7282" y="1305"/>
                  </a:lnTo>
                  <a:lnTo>
                    <a:pt x="7682" y="1157"/>
                  </a:lnTo>
                  <a:lnTo>
                    <a:pt x="8061" y="1052"/>
                  </a:lnTo>
                  <a:lnTo>
                    <a:pt x="8460" y="968"/>
                  </a:lnTo>
                  <a:lnTo>
                    <a:pt x="8860" y="884"/>
                  </a:lnTo>
                  <a:lnTo>
                    <a:pt x="9239" y="842"/>
                  </a:lnTo>
                  <a:lnTo>
                    <a:pt x="9618" y="821"/>
                  </a:lnTo>
                  <a:close/>
                  <a:moveTo>
                    <a:pt x="9176" y="0"/>
                  </a:moveTo>
                  <a:lnTo>
                    <a:pt x="8734" y="63"/>
                  </a:lnTo>
                  <a:lnTo>
                    <a:pt x="8313" y="147"/>
                  </a:lnTo>
                  <a:lnTo>
                    <a:pt x="7871" y="274"/>
                  </a:lnTo>
                  <a:lnTo>
                    <a:pt x="7429" y="442"/>
                  </a:lnTo>
                  <a:lnTo>
                    <a:pt x="7008" y="610"/>
                  </a:lnTo>
                  <a:lnTo>
                    <a:pt x="6587" y="821"/>
                  </a:lnTo>
                  <a:lnTo>
                    <a:pt x="6167" y="1031"/>
                  </a:lnTo>
                  <a:lnTo>
                    <a:pt x="5367" y="1473"/>
                  </a:lnTo>
                  <a:lnTo>
                    <a:pt x="4609" y="1936"/>
                  </a:lnTo>
                  <a:lnTo>
                    <a:pt x="3936" y="2357"/>
                  </a:lnTo>
                  <a:lnTo>
                    <a:pt x="3578" y="2609"/>
                  </a:lnTo>
                  <a:lnTo>
                    <a:pt x="3221" y="2883"/>
                  </a:lnTo>
                  <a:lnTo>
                    <a:pt x="2884" y="3157"/>
                  </a:lnTo>
                  <a:lnTo>
                    <a:pt x="2568" y="3472"/>
                  </a:lnTo>
                  <a:lnTo>
                    <a:pt x="2253" y="3788"/>
                  </a:lnTo>
                  <a:lnTo>
                    <a:pt x="1979" y="4125"/>
                  </a:lnTo>
                  <a:lnTo>
                    <a:pt x="1705" y="4482"/>
                  </a:lnTo>
                  <a:lnTo>
                    <a:pt x="1453" y="4861"/>
                  </a:lnTo>
                  <a:lnTo>
                    <a:pt x="1221" y="5240"/>
                  </a:lnTo>
                  <a:lnTo>
                    <a:pt x="990" y="5640"/>
                  </a:lnTo>
                  <a:lnTo>
                    <a:pt x="801" y="6039"/>
                  </a:lnTo>
                  <a:lnTo>
                    <a:pt x="632" y="6439"/>
                  </a:lnTo>
                  <a:lnTo>
                    <a:pt x="464" y="6860"/>
                  </a:lnTo>
                  <a:lnTo>
                    <a:pt x="338" y="7281"/>
                  </a:lnTo>
                  <a:lnTo>
                    <a:pt x="211" y="7723"/>
                  </a:lnTo>
                  <a:lnTo>
                    <a:pt x="127" y="8165"/>
                  </a:lnTo>
                  <a:lnTo>
                    <a:pt x="64" y="8586"/>
                  </a:lnTo>
                  <a:lnTo>
                    <a:pt x="22" y="9028"/>
                  </a:lnTo>
                  <a:lnTo>
                    <a:pt x="1" y="9470"/>
                  </a:lnTo>
                  <a:lnTo>
                    <a:pt x="22" y="9911"/>
                  </a:lnTo>
                  <a:lnTo>
                    <a:pt x="43" y="10332"/>
                  </a:lnTo>
                  <a:lnTo>
                    <a:pt x="106" y="10753"/>
                  </a:lnTo>
                  <a:lnTo>
                    <a:pt x="190" y="11195"/>
                  </a:lnTo>
                  <a:lnTo>
                    <a:pt x="296" y="11595"/>
                  </a:lnTo>
                  <a:lnTo>
                    <a:pt x="443" y="12016"/>
                  </a:lnTo>
                  <a:lnTo>
                    <a:pt x="611" y="12416"/>
                  </a:lnTo>
                  <a:lnTo>
                    <a:pt x="801" y="12794"/>
                  </a:lnTo>
                  <a:lnTo>
                    <a:pt x="1032" y="13173"/>
                  </a:lnTo>
                  <a:lnTo>
                    <a:pt x="1306" y="13531"/>
                  </a:lnTo>
                  <a:lnTo>
                    <a:pt x="1579" y="13889"/>
                  </a:lnTo>
                  <a:lnTo>
                    <a:pt x="1916" y="14225"/>
                  </a:lnTo>
                  <a:lnTo>
                    <a:pt x="2253" y="14541"/>
                  </a:lnTo>
                  <a:lnTo>
                    <a:pt x="2589" y="14794"/>
                  </a:lnTo>
                  <a:lnTo>
                    <a:pt x="2926" y="15025"/>
                  </a:lnTo>
                  <a:lnTo>
                    <a:pt x="3284" y="15214"/>
                  </a:lnTo>
                  <a:lnTo>
                    <a:pt x="3620" y="15383"/>
                  </a:lnTo>
                  <a:lnTo>
                    <a:pt x="3978" y="15509"/>
                  </a:lnTo>
                  <a:lnTo>
                    <a:pt x="4336" y="15614"/>
                  </a:lnTo>
                  <a:lnTo>
                    <a:pt x="4694" y="15677"/>
                  </a:lnTo>
                  <a:lnTo>
                    <a:pt x="5051" y="15740"/>
                  </a:lnTo>
                  <a:lnTo>
                    <a:pt x="5409" y="15762"/>
                  </a:lnTo>
                  <a:lnTo>
                    <a:pt x="5767" y="15740"/>
                  </a:lnTo>
                  <a:lnTo>
                    <a:pt x="6125" y="15719"/>
                  </a:lnTo>
                  <a:lnTo>
                    <a:pt x="6482" y="15677"/>
                  </a:lnTo>
                  <a:lnTo>
                    <a:pt x="6840" y="15593"/>
                  </a:lnTo>
                  <a:lnTo>
                    <a:pt x="7198" y="15509"/>
                  </a:lnTo>
                  <a:lnTo>
                    <a:pt x="7555" y="15404"/>
                  </a:lnTo>
                  <a:lnTo>
                    <a:pt x="7892" y="15256"/>
                  </a:lnTo>
                  <a:lnTo>
                    <a:pt x="8250" y="15109"/>
                  </a:lnTo>
                  <a:lnTo>
                    <a:pt x="8587" y="14962"/>
                  </a:lnTo>
                  <a:lnTo>
                    <a:pt x="8923" y="14772"/>
                  </a:lnTo>
                  <a:lnTo>
                    <a:pt x="9260" y="14583"/>
                  </a:lnTo>
                  <a:lnTo>
                    <a:pt x="9597" y="14373"/>
                  </a:lnTo>
                  <a:lnTo>
                    <a:pt x="9912" y="14162"/>
                  </a:lnTo>
                  <a:lnTo>
                    <a:pt x="10523" y="13699"/>
                  </a:lnTo>
                  <a:lnTo>
                    <a:pt x="11112" y="13194"/>
                  </a:lnTo>
                  <a:lnTo>
                    <a:pt x="11638" y="12689"/>
                  </a:lnTo>
                  <a:lnTo>
                    <a:pt x="12143" y="12142"/>
                  </a:lnTo>
                  <a:lnTo>
                    <a:pt x="12585" y="11595"/>
                  </a:lnTo>
                  <a:lnTo>
                    <a:pt x="12879" y="11216"/>
                  </a:lnTo>
                  <a:lnTo>
                    <a:pt x="13132" y="10816"/>
                  </a:lnTo>
                  <a:lnTo>
                    <a:pt x="13363" y="10395"/>
                  </a:lnTo>
                  <a:lnTo>
                    <a:pt x="13574" y="9996"/>
                  </a:lnTo>
                  <a:lnTo>
                    <a:pt x="13742" y="9575"/>
                  </a:lnTo>
                  <a:lnTo>
                    <a:pt x="13911" y="9133"/>
                  </a:lnTo>
                  <a:lnTo>
                    <a:pt x="14037" y="8691"/>
                  </a:lnTo>
                  <a:lnTo>
                    <a:pt x="14163" y="8249"/>
                  </a:lnTo>
                  <a:lnTo>
                    <a:pt x="14247" y="7807"/>
                  </a:lnTo>
                  <a:lnTo>
                    <a:pt x="14310" y="7365"/>
                  </a:lnTo>
                  <a:lnTo>
                    <a:pt x="14352" y="6902"/>
                  </a:lnTo>
                  <a:lnTo>
                    <a:pt x="14374" y="6439"/>
                  </a:lnTo>
                  <a:lnTo>
                    <a:pt x="14395" y="5976"/>
                  </a:lnTo>
                  <a:lnTo>
                    <a:pt x="14374" y="5513"/>
                  </a:lnTo>
                  <a:lnTo>
                    <a:pt x="14331" y="5050"/>
                  </a:lnTo>
                  <a:lnTo>
                    <a:pt x="14289" y="4587"/>
                  </a:lnTo>
                  <a:lnTo>
                    <a:pt x="14247" y="4335"/>
                  </a:lnTo>
                  <a:lnTo>
                    <a:pt x="14184" y="4103"/>
                  </a:lnTo>
                  <a:lnTo>
                    <a:pt x="14121" y="3872"/>
                  </a:lnTo>
                  <a:lnTo>
                    <a:pt x="14037" y="3641"/>
                  </a:lnTo>
                  <a:lnTo>
                    <a:pt x="13826" y="3157"/>
                  </a:lnTo>
                  <a:lnTo>
                    <a:pt x="13574" y="2694"/>
                  </a:lnTo>
                  <a:lnTo>
                    <a:pt x="13469" y="2441"/>
                  </a:lnTo>
                  <a:lnTo>
                    <a:pt x="13342" y="2210"/>
                  </a:lnTo>
                  <a:lnTo>
                    <a:pt x="13216" y="1999"/>
                  </a:lnTo>
                  <a:lnTo>
                    <a:pt x="13069" y="1789"/>
                  </a:lnTo>
                  <a:lnTo>
                    <a:pt x="12900" y="1599"/>
                  </a:lnTo>
                  <a:lnTo>
                    <a:pt x="12732" y="1410"/>
                  </a:lnTo>
                  <a:lnTo>
                    <a:pt x="12543" y="1221"/>
                  </a:lnTo>
                  <a:lnTo>
                    <a:pt x="12332" y="1052"/>
                  </a:lnTo>
                  <a:lnTo>
                    <a:pt x="12122" y="905"/>
                  </a:lnTo>
                  <a:lnTo>
                    <a:pt x="11890" y="758"/>
                  </a:lnTo>
                  <a:lnTo>
                    <a:pt x="11659" y="631"/>
                  </a:lnTo>
                  <a:lnTo>
                    <a:pt x="11427" y="505"/>
                  </a:lnTo>
                  <a:lnTo>
                    <a:pt x="10943" y="295"/>
                  </a:lnTo>
                  <a:lnTo>
                    <a:pt x="10417" y="126"/>
                  </a:lnTo>
                  <a:lnTo>
                    <a:pt x="10207" y="63"/>
                  </a:lnTo>
                  <a:lnTo>
                    <a:pt x="10018" y="21"/>
                  </a:lnTo>
                  <a:lnTo>
                    <a:pt x="980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5" name="Google Shape;7045;p32"/>
            <p:cNvSpPr/>
            <p:nvPr/>
          </p:nvSpPr>
          <p:spPr>
            <a:xfrm>
              <a:off x="4737750" y="-1327225"/>
              <a:ext cx="230975" cy="268325"/>
            </a:xfrm>
            <a:custGeom>
              <a:avLst/>
              <a:gdLst/>
              <a:ahLst/>
              <a:cxnLst/>
              <a:rect l="l" t="t" r="r" b="b"/>
              <a:pathLst>
                <a:path w="9239" h="10733" extrusionOk="0">
                  <a:moveTo>
                    <a:pt x="4630" y="0"/>
                  </a:moveTo>
                  <a:lnTo>
                    <a:pt x="4356" y="21"/>
                  </a:lnTo>
                  <a:lnTo>
                    <a:pt x="4062" y="42"/>
                  </a:lnTo>
                  <a:lnTo>
                    <a:pt x="3788" y="84"/>
                  </a:lnTo>
                  <a:lnTo>
                    <a:pt x="3514" y="169"/>
                  </a:lnTo>
                  <a:lnTo>
                    <a:pt x="3241" y="253"/>
                  </a:lnTo>
                  <a:lnTo>
                    <a:pt x="2988" y="358"/>
                  </a:lnTo>
                  <a:lnTo>
                    <a:pt x="2715" y="505"/>
                  </a:lnTo>
                  <a:lnTo>
                    <a:pt x="2525" y="631"/>
                  </a:lnTo>
                  <a:lnTo>
                    <a:pt x="2315" y="779"/>
                  </a:lnTo>
                  <a:lnTo>
                    <a:pt x="2126" y="926"/>
                  </a:lnTo>
                  <a:lnTo>
                    <a:pt x="1957" y="1094"/>
                  </a:lnTo>
                  <a:lnTo>
                    <a:pt x="1789" y="1263"/>
                  </a:lnTo>
                  <a:lnTo>
                    <a:pt x="1642" y="1431"/>
                  </a:lnTo>
                  <a:lnTo>
                    <a:pt x="1347" y="1831"/>
                  </a:lnTo>
                  <a:lnTo>
                    <a:pt x="1073" y="2252"/>
                  </a:lnTo>
                  <a:lnTo>
                    <a:pt x="863" y="2673"/>
                  </a:lnTo>
                  <a:lnTo>
                    <a:pt x="653" y="3136"/>
                  </a:lnTo>
                  <a:lnTo>
                    <a:pt x="505" y="3578"/>
                  </a:lnTo>
                  <a:lnTo>
                    <a:pt x="358" y="4083"/>
                  </a:lnTo>
                  <a:lnTo>
                    <a:pt x="211" y="4588"/>
                  </a:lnTo>
                  <a:lnTo>
                    <a:pt x="126" y="5093"/>
                  </a:lnTo>
                  <a:lnTo>
                    <a:pt x="42" y="5619"/>
                  </a:lnTo>
                  <a:lnTo>
                    <a:pt x="0" y="6145"/>
                  </a:lnTo>
                  <a:lnTo>
                    <a:pt x="0" y="6650"/>
                  </a:lnTo>
                  <a:lnTo>
                    <a:pt x="21" y="7134"/>
                  </a:lnTo>
                  <a:lnTo>
                    <a:pt x="105" y="7618"/>
                  </a:lnTo>
                  <a:lnTo>
                    <a:pt x="169" y="7870"/>
                  </a:lnTo>
                  <a:lnTo>
                    <a:pt x="232" y="8102"/>
                  </a:lnTo>
                  <a:lnTo>
                    <a:pt x="316" y="8312"/>
                  </a:lnTo>
                  <a:lnTo>
                    <a:pt x="400" y="8523"/>
                  </a:lnTo>
                  <a:lnTo>
                    <a:pt x="505" y="8733"/>
                  </a:lnTo>
                  <a:lnTo>
                    <a:pt x="631" y="8944"/>
                  </a:lnTo>
                  <a:lnTo>
                    <a:pt x="758" y="9133"/>
                  </a:lnTo>
                  <a:lnTo>
                    <a:pt x="905" y="9322"/>
                  </a:lnTo>
                  <a:lnTo>
                    <a:pt x="1073" y="9512"/>
                  </a:lnTo>
                  <a:lnTo>
                    <a:pt x="1263" y="9680"/>
                  </a:lnTo>
                  <a:lnTo>
                    <a:pt x="1452" y="9827"/>
                  </a:lnTo>
                  <a:lnTo>
                    <a:pt x="1663" y="9975"/>
                  </a:lnTo>
                  <a:lnTo>
                    <a:pt x="1894" y="10122"/>
                  </a:lnTo>
                  <a:lnTo>
                    <a:pt x="2147" y="10248"/>
                  </a:lnTo>
                  <a:lnTo>
                    <a:pt x="2399" y="10354"/>
                  </a:lnTo>
                  <a:lnTo>
                    <a:pt x="2694" y="10459"/>
                  </a:lnTo>
                  <a:lnTo>
                    <a:pt x="2778" y="10501"/>
                  </a:lnTo>
                  <a:lnTo>
                    <a:pt x="2862" y="10564"/>
                  </a:lnTo>
                  <a:lnTo>
                    <a:pt x="3283" y="10648"/>
                  </a:lnTo>
                  <a:lnTo>
                    <a:pt x="3704" y="10732"/>
                  </a:lnTo>
                  <a:lnTo>
                    <a:pt x="4062" y="10227"/>
                  </a:lnTo>
                  <a:lnTo>
                    <a:pt x="4440" y="9743"/>
                  </a:lnTo>
                  <a:lnTo>
                    <a:pt x="4230" y="9196"/>
                  </a:lnTo>
                  <a:lnTo>
                    <a:pt x="4040" y="8670"/>
                  </a:lnTo>
                  <a:lnTo>
                    <a:pt x="3914" y="8144"/>
                  </a:lnTo>
                  <a:lnTo>
                    <a:pt x="3872" y="7870"/>
                  </a:lnTo>
                  <a:lnTo>
                    <a:pt x="3851" y="7618"/>
                  </a:lnTo>
                  <a:lnTo>
                    <a:pt x="3830" y="7344"/>
                  </a:lnTo>
                  <a:lnTo>
                    <a:pt x="3830" y="7092"/>
                  </a:lnTo>
                  <a:lnTo>
                    <a:pt x="3851" y="6818"/>
                  </a:lnTo>
                  <a:lnTo>
                    <a:pt x="3893" y="6545"/>
                  </a:lnTo>
                  <a:lnTo>
                    <a:pt x="3935" y="6271"/>
                  </a:lnTo>
                  <a:lnTo>
                    <a:pt x="3998" y="5998"/>
                  </a:lnTo>
                  <a:lnTo>
                    <a:pt x="4083" y="5703"/>
                  </a:lnTo>
                  <a:lnTo>
                    <a:pt x="4188" y="5408"/>
                  </a:lnTo>
                  <a:lnTo>
                    <a:pt x="4398" y="4945"/>
                  </a:lnTo>
                  <a:lnTo>
                    <a:pt x="4524" y="4693"/>
                  </a:lnTo>
                  <a:lnTo>
                    <a:pt x="4651" y="4419"/>
                  </a:lnTo>
                  <a:lnTo>
                    <a:pt x="4798" y="4188"/>
                  </a:lnTo>
                  <a:lnTo>
                    <a:pt x="4966" y="3935"/>
                  </a:lnTo>
                  <a:lnTo>
                    <a:pt x="5156" y="3725"/>
                  </a:lnTo>
                  <a:lnTo>
                    <a:pt x="5366" y="3514"/>
                  </a:lnTo>
                  <a:lnTo>
                    <a:pt x="5366" y="3514"/>
                  </a:lnTo>
                  <a:lnTo>
                    <a:pt x="5093" y="3557"/>
                  </a:lnTo>
                  <a:lnTo>
                    <a:pt x="4840" y="3620"/>
                  </a:lnTo>
                  <a:lnTo>
                    <a:pt x="4609" y="3704"/>
                  </a:lnTo>
                  <a:lnTo>
                    <a:pt x="4356" y="3809"/>
                  </a:lnTo>
                  <a:lnTo>
                    <a:pt x="4125" y="3935"/>
                  </a:lnTo>
                  <a:lnTo>
                    <a:pt x="3914" y="4062"/>
                  </a:lnTo>
                  <a:lnTo>
                    <a:pt x="3556" y="4293"/>
                  </a:lnTo>
                  <a:lnTo>
                    <a:pt x="3346" y="4440"/>
                  </a:lnTo>
                  <a:lnTo>
                    <a:pt x="3157" y="4630"/>
                  </a:lnTo>
                  <a:lnTo>
                    <a:pt x="2967" y="4819"/>
                  </a:lnTo>
                  <a:lnTo>
                    <a:pt x="2904" y="4924"/>
                  </a:lnTo>
                  <a:lnTo>
                    <a:pt x="2841" y="5009"/>
                  </a:lnTo>
                  <a:lnTo>
                    <a:pt x="2820" y="5114"/>
                  </a:lnTo>
                  <a:lnTo>
                    <a:pt x="2799" y="5219"/>
                  </a:lnTo>
                  <a:lnTo>
                    <a:pt x="2799" y="5324"/>
                  </a:lnTo>
                  <a:lnTo>
                    <a:pt x="2841" y="5408"/>
                  </a:lnTo>
                  <a:lnTo>
                    <a:pt x="2841" y="5450"/>
                  </a:lnTo>
                  <a:lnTo>
                    <a:pt x="2820" y="5493"/>
                  </a:lnTo>
                  <a:lnTo>
                    <a:pt x="2799" y="5493"/>
                  </a:lnTo>
                  <a:lnTo>
                    <a:pt x="2757" y="5471"/>
                  </a:lnTo>
                  <a:lnTo>
                    <a:pt x="2652" y="5366"/>
                  </a:lnTo>
                  <a:lnTo>
                    <a:pt x="2588" y="5240"/>
                  </a:lnTo>
                  <a:lnTo>
                    <a:pt x="2546" y="5135"/>
                  </a:lnTo>
                  <a:lnTo>
                    <a:pt x="2504" y="5009"/>
                  </a:lnTo>
                  <a:lnTo>
                    <a:pt x="2504" y="4882"/>
                  </a:lnTo>
                  <a:lnTo>
                    <a:pt x="2525" y="4756"/>
                  </a:lnTo>
                  <a:lnTo>
                    <a:pt x="2567" y="4630"/>
                  </a:lnTo>
                  <a:lnTo>
                    <a:pt x="2610" y="4503"/>
                  </a:lnTo>
                  <a:lnTo>
                    <a:pt x="2757" y="4272"/>
                  </a:lnTo>
                  <a:lnTo>
                    <a:pt x="2925" y="4041"/>
                  </a:lnTo>
                  <a:lnTo>
                    <a:pt x="3136" y="3851"/>
                  </a:lnTo>
                  <a:lnTo>
                    <a:pt x="3325" y="3683"/>
                  </a:lnTo>
                  <a:lnTo>
                    <a:pt x="3535" y="3514"/>
                  </a:lnTo>
                  <a:lnTo>
                    <a:pt x="3809" y="3304"/>
                  </a:lnTo>
                  <a:lnTo>
                    <a:pt x="4125" y="3115"/>
                  </a:lnTo>
                  <a:lnTo>
                    <a:pt x="4461" y="2946"/>
                  </a:lnTo>
                  <a:lnTo>
                    <a:pt x="4461" y="2946"/>
                  </a:lnTo>
                  <a:lnTo>
                    <a:pt x="4146" y="2967"/>
                  </a:lnTo>
                  <a:lnTo>
                    <a:pt x="3851" y="3030"/>
                  </a:lnTo>
                  <a:lnTo>
                    <a:pt x="3535" y="3136"/>
                  </a:lnTo>
                  <a:lnTo>
                    <a:pt x="3241" y="3241"/>
                  </a:lnTo>
                  <a:lnTo>
                    <a:pt x="2967" y="3388"/>
                  </a:lnTo>
                  <a:lnTo>
                    <a:pt x="2673" y="3578"/>
                  </a:lnTo>
                  <a:lnTo>
                    <a:pt x="2399" y="3767"/>
                  </a:lnTo>
                  <a:lnTo>
                    <a:pt x="2126" y="3977"/>
                  </a:lnTo>
                  <a:lnTo>
                    <a:pt x="2062" y="4019"/>
                  </a:lnTo>
                  <a:lnTo>
                    <a:pt x="1957" y="4019"/>
                  </a:lnTo>
                  <a:lnTo>
                    <a:pt x="1894" y="3998"/>
                  </a:lnTo>
                  <a:lnTo>
                    <a:pt x="1852" y="3956"/>
                  </a:lnTo>
                  <a:lnTo>
                    <a:pt x="1831" y="3893"/>
                  </a:lnTo>
                  <a:lnTo>
                    <a:pt x="1831" y="3830"/>
                  </a:lnTo>
                  <a:lnTo>
                    <a:pt x="1852" y="3767"/>
                  </a:lnTo>
                  <a:lnTo>
                    <a:pt x="2041" y="3514"/>
                  </a:lnTo>
                  <a:lnTo>
                    <a:pt x="2231" y="3283"/>
                  </a:lnTo>
                  <a:lnTo>
                    <a:pt x="2462" y="3051"/>
                  </a:lnTo>
                  <a:lnTo>
                    <a:pt x="2694" y="2862"/>
                  </a:lnTo>
                  <a:lnTo>
                    <a:pt x="2946" y="2673"/>
                  </a:lnTo>
                  <a:lnTo>
                    <a:pt x="3220" y="2504"/>
                  </a:lnTo>
                  <a:lnTo>
                    <a:pt x="3493" y="2378"/>
                  </a:lnTo>
                  <a:lnTo>
                    <a:pt x="3767" y="2252"/>
                  </a:lnTo>
                  <a:lnTo>
                    <a:pt x="4062" y="2168"/>
                  </a:lnTo>
                  <a:lnTo>
                    <a:pt x="4356" y="2105"/>
                  </a:lnTo>
                  <a:lnTo>
                    <a:pt x="4672" y="2083"/>
                  </a:lnTo>
                  <a:lnTo>
                    <a:pt x="4966" y="2083"/>
                  </a:lnTo>
                  <a:lnTo>
                    <a:pt x="5282" y="2105"/>
                  </a:lnTo>
                  <a:lnTo>
                    <a:pt x="5598" y="2168"/>
                  </a:lnTo>
                  <a:lnTo>
                    <a:pt x="5892" y="2273"/>
                  </a:lnTo>
                  <a:lnTo>
                    <a:pt x="6187" y="2399"/>
                  </a:lnTo>
                  <a:lnTo>
                    <a:pt x="6524" y="2589"/>
                  </a:lnTo>
                  <a:lnTo>
                    <a:pt x="6902" y="2841"/>
                  </a:lnTo>
                  <a:lnTo>
                    <a:pt x="7323" y="3157"/>
                  </a:lnTo>
                  <a:lnTo>
                    <a:pt x="7702" y="3493"/>
                  </a:lnTo>
                  <a:lnTo>
                    <a:pt x="7891" y="3683"/>
                  </a:lnTo>
                  <a:lnTo>
                    <a:pt x="8060" y="3872"/>
                  </a:lnTo>
                  <a:lnTo>
                    <a:pt x="8207" y="4062"/>
                  </a:lnTo>
                  <a:lnTo>
                    <a:pt x="8354" y="4272"/>
                  </a:lnTo>
                  <a:lnTo>
                    <a:pt x="8460" y="4461"/>
                  </a:lnTo>
                  <a:lnTo>
                    <a:pt x="8544" y="4672"/>
                  </a:lnTo>
                  <a:lnTo>
                    <a:pt x="8586" y="4882"/>
                  </a:lnTo>
                  <a:lnTo>
                    <a:pt x="8607" y="5093"/>
                  </a:lnTo>
                  <a:lnTo>
                    <a:pt x="9238" y="4482"/>
                  </a:lnTo>
                  <a:lnTo>
                    <a:pt x="9238" y="4188"/>
                  </a:lnTo>
                  <a:lnTo>
                    <a:pt x="9217" y="3914"/>
                  </a:lnTo>
                  <a:lnTo>
                    <a:pt x="9175" y="3620"/>
                  </a:lnTo>
                  <a:lnTo>
                    <a:pt x="9112" y="3346"/>
                  </a:lnTo>
                  <a:lnTo>
                    <a:pt x="9028" y="3094"/>
                  </a:lnTo>
                  <a:lnTo>
                    <a:pt x="8923" y="2820"/>
                  </a:lnTo>
                  <a:lnTo>
                    <a:pt x="8796" y="2567"/>
                  </a:lnTo>
                  <a:lnTo>
                    <a:pt x="8649" y="2336"/>
                  </a:lnTo>
                  <a:lnTo>
                    <a:pt x="8502" y="2105"/>
                  </a:lnTo>
                  <a:lnTo>
                    <a:pt x="8333" y="1873"/>
                  </a:lnTo>
                  <a:lnTo>
                    <a:pt x="8144" y="1642"/>
                  </a:lnTo>
                  <a:lnTo>
                    <a:pt x="7955" y="1452"/>
                  </a:lnTo>
                  <a:lnTo>
                    <a:pt x="7744" y="1242"/>
                  </a:lnTo>
                  <a:lnTo>
                    <a:pt x="7513" y="1073"/>
                  </a:lnTo>
                  <a:lnTo>
                    <a:pt x="7281" y="905"/>
                  </a:lnTo>
                  <a:lnTo>
                    <a:pt x="7050" y="737"/>
                  </a:lnTo>
                  <a:lnTo>
                    <a:pt x="6797" y="589"/>
                  </a:lnTo>
                  <a:lnTo>
                    <a:pt x="6545" y="463"/>
                  </a:lnTo>
                  <a:lnTo>
                    <a:pt x="6292" y="358"/>
                  </a:lnTo>
                  <a:lnTo>
                    <a:pt x="6019" y="253"/>
                  </a:lnTo>
                  <a:lnTo>
                    <a:pt x="5745" y="169"/>
                  </a:lnTo>
                  <a:lnTo>
                    <a:pt x="5471" y="105"/>
                  </a:lnTo>
                  <a:lnTo>
                    <a:pt x="5198" y="42"/>
                  </a:lnTo>
                  <a:lnTo>
                    <a:pt x="4903" y="21"/>
                  </a:lnTo>
                  <a:lnTo>
                    <a:pt x="463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6" name="Google Shape;7046;p32"/>
            <p:cNvSpPr/>
            <p:nvPr/>
          </p:nvSpPr>
          <p:spPr>
            <a:xfrm>
              <a:off x="4849800" y="-1234125"/>
              <a:ext cx="94200" cy="142600"/>
            </a:xfrm>
            <a:custGeom>
              <a:avLst/>
              <a:gdLst/>
              <a:ahLst/>
              <a:cxnLst/>
              <a:rect l="l" t="t" r="r" b="b"/>
              <a:pathLst>
                <a:path w="3768" h="5704" extrusionOk="0">
                  <a:moveTo>
                    <a:pt x="2210" y="1"/>
                  </a:moveTo>
                  <a:lnTo>
                    <a:pt x="2000" y="106"/>
                  </a:lnTo>
                  <a:lnTo>
                    <a:pt x="1810" y="253"/>
                  </a:lnTo>
                  <a:lnTo>
                    <a:pt x="1642" y="380"/>
                  </a:lnTo>
                  <a:lnTo>
                    <a:pt x="1473" y="527"/>
                  </a:lnTo>
                  <a:lnTo>
                    <a:pt x="1305" y="674"/>
                  </a:lnTo>
                  <a:lnTo>
                    <a:pt x="1179" y="822"/>
                  </a:lnTo>
                  <a:lnTo>
                    <a:pt x="905" y="1158"/>
                  </a:lnTo>
                  <a:lnTo>
                    <a:pt x="695" y="1516"/>
                  </a:lnTo>
                  <a:lnTo>
                    <a:pt x="484" y="1895"/>
                  </a:lnTo>
                  <a:lnTo>
                    <a:pt x="295" y="2316"/>
                  </a:lnTo>
                  <a:lnTo>
                    <a:pt x="127" y="2779"/>
                  </a:lnTo>
                  <a:lnTo>
                    <a:pt x="85" y="2968"/>
                  </a:lnTo>
                  <a:lnTo>
                    <a:pt x="21" y="3157"/>
                  </a:lnTo>
                  <a:lnTo>
                    <a:pt x="0" y="3347"/>
                  </a:lnTo>
                  <a:lnTo>
                    <a:pt x="0" y="3536"/>
                  </a:lnTo>
                  <a:lnTo>
                    <a:pt x="0" y="3894"/>
                  </a:lnTo>
                  <a:lnTo>
                    <a:pt x="42" y="4273"/>
                  </a:lnTo>
                  <a:lnTo>
                    <a:pt x="148" y="4988"/>
                  </a:lnTo>
                  <a:lnTo>
                    <a:pt x="190" y="5346"/>
                  </a:lnTo>
                  <a:lnTo>
                    <a:pt x="190" y="5704"/>
                  </a:lnTo>
                  <a:lnTo>
                    <a:pt x="1053" y="4672"/>
                  </a:lnTo>
                  <a:lnTo>
                    <a:pt x="1936" y="3662"/>
                  </a:lnTo>
                  <a:lnTo>
                    <a:pt x="2841" y="2694"/>
                  </a:lnTo>
                  <a:lnTo>
                    <a:pt x="3767" y="1726"/>
                  </a:lnTo>
                  <a:lnTo>
                    <a:pt x="3388" y="1263"/>
                  </a:lnTo>
                  <a:lnTo>
                    <a:pt x="3031" y="822"/>
                  </a:lnTo>
                  <a:lnTo>
                    <a:pt x="2652" y="401"/>
                  </a:lnTo>
                  <a:lnTo>
                    <a:pt x="2441" y="190"/>
                  </a:lnTo>
                  <a:lnTo>
                    <a:pt x="221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7" name="Google Shape;7047;p32"/>
            <p:cNvSpPr/>
            <p:nvPr/>
          </p:nvSpPr>
          <p:spPr>
            <a:xfrm>
              <a:off x="5366400" y="-1345650"/>
              <a:ext cx="264125" cy="291475"/>
            </a:xfrm>
            <a:custGeom>
              <a:avLst/>
              <a:gdLst/>
              <a:ahLst/>
              <a:cxnLst/>
              <a:rect l="l" t="t" r="r" b="b"/>
              <a:pathLst>
                <a:path w="10565" h="11659" extrusionOk="0">
                  <a:moveTo>
                    <a:pt x="3494" y="1"/>
                  </a:moveTo>
                  <a:lnTo>
                    <a:pt x="3200" y="22"/>
                  </a:lnTo>
                  <a:lnTo>
                    <a:pt x="2926" y="64"/>
                  </a:lnTo>
                  <a:lnTo>
                    <a:pt x="2652" y="127"/>
                  </a:lnTo>
                  <a:lnTo>
                    <a:pt x="2379" y="190"/>
                  </a:lnTo>
                  <a:lnTo>
                    <a:pt x="2147" y="274"/>
                  </a:lnTo>
                  <a:lnTo>
                    <a:pt x="1916" y="379"/>
                  </a:lnTo>
                  <a:lnTo>
                    <a:pt x="1684" y="485"/>
                  </a:lnTo>
                  <a:lnTo>
                    <a:pt x="1495" y="611"/>
                  </a:lnTo>
                  <a:lnTo>
                    <a:pt x="1306" y="737"/>
                  </a:lnTo>
                  <a:lnTo>
                    <a:pt x="1116" y="884"/>
                  </a:lnTo>
                  <a:lnTo>
                    <a:pt x="948" y="1053"/>
                  </a:lnTo>
                  <a:lnTo>
                    <a:pt x="801" y="1200"/>
                  </a:lnTo>
                  <a:lnTo>
                    <a:pt x="653" y="1390"/>
                  </a:lnTo>
                  <a:lnTo>
                    <a:pt x="548" y="1558"/>
                  </a:lnTo>
                  <a:lnTo>
                    <a:pt x="422" y="1747"/>
                  </a:lnTo>
                  <a:lnTo>
                    <a:pt x="317" y="1958"/>
                  </a:lnTo>
                  <a:lnTo>
                    <a:pt x="232" y="2147"/>
                  </a:lnTo>
                  <a:lnTo>
                    <a:pt x="169" y="2358"/>
                  </a:lnTo>
                  <a:lnTo>
                    <a:pt x="106" y="2589"/>
                  </a:lnTo>
                  <a:lnTo>
                    <a:pt x="64" y="2799"/>
                  </a:lnTo>
                  <a:lnTo>
                    <a:pt x="22" y="3031"/>
                  </a:lnTo>
                  <a:lnTo>
                    <a:pt x="1" y="3262"/>
                  </a:lnTo>
                  <a:lnTo>
                    <a:pt x="1" y="3494"/>
                  </a:lnTo>
                  <a:lnTo>
                    <a:pt x="1" y="3725"/>
                  </a:lnTo>
                  <a:lnTo>
                    <a:pt x="22" y="3957"/>
                  </a:lnTo>
                  <a:lnTo>
                    <a:pt x="43" y="4188"/>
                  </a:lnTo>
                  <a:lnTo>
                    <a:pt x="148" y="4672"/>
                  </a:lnTo>
                  <a:lnTo>
                    <a:pt x="296" y="5156"/>
                  </a:lnTo>
                  <a:lnTo>
                    <a:pt x="506" y="5619"/>
                  </a:lnTo>
                  <a:lnTo>
                    <a:pt x="1390" y="6187"/>
                  </a:lnTo>
                  <a:lnTo>
                    <a:pt x="2274" y="6777"/>
                  </a:lnTo>
                  <a:lnTo>
                    <a:pt x="2147" y="6419"/>
                  </a:lnTo>
                  <a:lnTo>
                    <a:pt x="2063" y="6061"/>
                  </a:lnTo>
                  <a:lnTo>
                    <a:pt x="2021" y="5682"/>
                  </a:lnTo>
                  <a:lnTo>
                    <a:pt x="2021" y="5493"/>
                  </a:lnTo>
                  <a:lnTo>
                    <a:pt x="2042" y="5304"/>
                  </a:lnTo>
                  <a:lnTo>
                    <a:pt x="2042" y="4988"/>
                  </a:lnTo>
                  <a:lnTo>
                    <a:pt x="2084" y="4693"/>
                  </a:lnTo>
                  <a:lnTo>
                    <a:pt x="2168" y="4378"/>
                  </a:lnTo>
                  <a:lnTo>
                    <a:pt x="2274" y="4083"/>
                  </a:lnTo>
                  <a:lnTo>
                    <a:pt x="2400" y="3788"/>
                  </a:lnTo>
                  <a:lnTo>
                    <a:pt x="2568" y="3515"/>
                  </a:lnTo>
                  <a:lnTo>
                    <a:pt x="2758" y="3262"/>
                  </a:lnTo>
                  <a:lnTo>
                    <a:pt x="2968" y="3031"/>
                  </a:lnTo>
                  <a:lnTo>
                    <a:pt x="3200" y="2820"/>
                  </a:lnTo>
                  <a:lnTo>
                    <a:pt x="3452" y="2631"/>
                  </a:lnTo>
                  <a:lnTo>
                    <a:pt x="3726" y="2463"/>
                  </a:lnTo>
                  <a:lnTo>
                    <a:pt x="3999" y="2336"/>
                  </a:lnTo>
                  <a:lnTo>
                    <a:pt x="4294" y="2252"/>
                  </a:lnTo>
                  <a:lnTo>
                    <a:pt x="4609" y="2210"/>
                  </a:lnTo>
                  <a:lnTo>
                    <a:pt x="4925" y="2210"/>
                  </a:lnTo>
                  <a:lnTo>
                    <a:pt x="5262" y="2252"/>
                  </a:lnTo>
                  <a:lnTo>
                    <a:pt x="5367" y="2273"/>
                  </a:lnTo>
                  <a:lnTo>
                    <a:pt x="5430" y="2336"/>
                  </a:lnTo>
                  <a:lnTo>
                    <a:pt x="5472" y="2421"/>
                  </a:lnTo>
                  <a:lnTo>
                    <a:pt x="5472" y="2505"/>
                  </a:lnTo>
                  <a:lnTo>
                    <a:pt x="5451" y="2610"/>
                  </a:lnTo>
                  <a:lnTo>
                    <a:pt x="5409" y="2694"/>
                  </a:lnTo>
                  <a:lnTo>
                    <a:pt x="5346" y="2757"/>
                  </a:lnTo>
                  <a:lnTo>
                    <a:pt x="5262" y="2799"/>
                  </a:lnTo>
                  <a:lnTo>
                    <a:pt x="5220" y="2842"/>
                  </a:lnTo>
                  <a:lnTo>
                    <a:pt x="4862" y="3094"/>
                  </a:lnTo>
                  <a:lnTo>
                    <a:pt x="4483" y="3326"/>
                  </a:lnTo>
                  <a:lnTo>
                    <a:pt x="4104" y="3557"/>
                  </a:lnTo>
                  <a:lnTo>
                    <a:pt x="3747" y="3810"/>
                  </a:lnTo>
                  <a:lnTo>
                    <a:pt x="3978" y="3746"/>
                  </a:lnTo>
                  <a:lnTo>
                    <a:pt x="4231" y="3725"/>
                  </a:lnTo>
                  <a:lnTo>
                    <a:pt x="4462" y="3704"/>
                  </a:lnTo>
                  <a:lnTo>
                    <a:pt x="4715" y="3704"/>
                  </a:lnTo>
                  <a:lnTo>
                    <a:pt x="4967" y="3746"/>
                  </a:lnTo>
                  <a:lnTo>
                    <a:pt x="5220" y="3788"/>
                  </a:lnTo>
                  <a:lnTo>
                    <a:pt x="5472" y="3852"/>
                  </a:lnTo>
                  <a:lnTo>
                    <a:pt x="5704" y="3915"/>
                  </a:lnTo>
                  <a:lnTo>
                    <a:pt x="5956" y="4020"/>
                  </a:lnTo>
                  <a:lnTo>
                    <a:pt x="6188" y="4125"/>
                  </a:lnTo>
                  <a:lnTo>
                    <a:pt x="6398" y="4230"/>
                  </a:lnTo>
                  <a:lnTo>
                    <a:pt x="6609" y="4378"/>
                  </a:lnTo>
                  <a:lnTo>
                    <a:pt x="6819" y="4525"/>
                  </a:lnTo>
                  <a:lnTo>
                    <a:pt x="7008" y="4672"/>
                  </a:lnTo>
                  <a:lnTo>
                    <a:pt x="7177" y="4841"/>
                  </a:lnTo>
                  <a:lnTo>
                    <a:pt x="7324" y="5030"/>
                  </a:lnTo>
                  <a:lnTo>
                    <a:pt x="7366" y="5093"/>
                  </a:lnTo>
                  <a:lnTo>
                    <a:pt x="7387" y="5198"/>
                  </a:lnTo>
                  <a:lnTo>
                    <a:pt x="7366" y="5262"/>
                  </a:lnTo>
                  <a:lnTo>
                    <a:pt x="7324" y="5346"/>
                  </a:lnTo>
                  <a:lnTo>
                    <a:pt x="7282" y="5409"/>
                  </a:lnTo>
                  <a:lnTo>
                    <a:pt x="7198" y="5430"/>
                  </a:lnTo>
                  <a:lnTo>
                    <a:pt x="7135" y="5430"/>
                  </a:lnTo>
                  <a:lnTo>
                    <a:pt x="7050" y="5388"/>
                  </a:lnTo>
                  <a:lnTo>
                    <a:pt x="6588" y="5114"/>
                  </a:lnTo>
                  <a:lnTo>
                    <a:pt x="6082" y="4820"/>
                  </a:lnTo>
                  <a:lnTo>
                    <a:pt x="5809" y="4714"/>
                  </a:lnTo>
                  <a:lnTo>
                    <a:pt x="5535" y="4588"/>
                  </a:lnTo>
                  <a:lnTo>
                    <a:pt x="5262" y="4504"/>
                  </a:lnTo>
                  <a:lnTo>
                    <a:pt x="4967" y="4420"/>
                  </a:lnTo>
                  <a:lnTo>
                    <a:pt x="5283" y="4567"/>
                  </a:lnTo>
                  <a:lnTo>
                    <a:pt x="5577" y="4756"/>
                  </a:lnTo>
                  <a:lnTo>
                    <a:pt x="5872" y="4988"/>
                  </a:lnTo>
                  <a:lnTo>
                    <a:pt x="6125" y="5219"/>
                  </a:lnTo>
                  <a:lnTo>
                    <a:pt x="6377" y="5451"/>
                  </a:lnTo>
                  <a:lnTo>
                    <a:pt x="6588" y="5703"/>
                  </a:lnTo>
                  <a:lnTo>
                    <a:pt x="6777" y="5956"/>
                  </a:lnTo>
                  <a:lnTo>
                    <a:pt x="6945" y="6208"/>
                  </a:lnTo>
                  <a:lnTo>
                    <a:pt x="7050" y="6419"/>
                  </a:lnTo>
                  <a:lnTo>
                    <a:pt x="7135" y="6629"/>
                  </a:lnTo>
                  <a:lnTo>
                    <a:pt x="7219" y="6882"/>
                  </a:lnTo>
                  <a:lnTo>
                    <a:pt x="7303" y="7134"/>
                  </a:lnTo>
                  <a:lnTo>
                    <a:pt x="7345" y="7387"/>
                  </a:lnTo>
                  <a:lnTo>
                    <a:pt x="7387" y="7639"/>
                  </a:lnTo>
                  <a:lnTo>
                    <a:pt x="7408" y="7913"/>
                  </a:lnTo>
                  <a:lnTo>
                    <a:pt x="7408" y="8165"/>
                  </a:lnTo>
                  <a:lnTo>
                    <a:pt x="7408" y="8418"/>
                  </a:lnTo>
                  <a:lnTo>
                    <a:pt x="7366" y="8692"/>
                  </a:lnTo>
                  <a:lnTo>
                    <a:pt x="7303" y="8923"/>
                  </a:lnTo>
                  <a:lnTo>
                    <a:pt x="7219" y="9176"/>
                  </a:lnTo>
                  <a:lnTo>
                    <a:pt x="7114" y="9386"/>
                  </a:lnTo>
                  <a:lnTo>
                    <a:pt x="6987" y="9596"/>
                  </a:lnTo>
                  <a:lnTo>
                    <a:pt x="6840" y="9786"/>
                  </a:lnTo>
                  <a:lnTo>
                    <a:pt x="6651" y="9954"/>
                  </a:lnTo>
                  <a:lnTo>
                    <a:pt x="7640" y="10775"/>
                  </a:lnTo>
                  <a:lnTo>
                    <a:pt x="8650" y="11659"/>
                  </a:lnTo>
                  <a:lnTo>
                    <a:pt x="8650" y="11638"/>
                  </a:lnTo>
                  <a:lnTo>
                    <a:pt x="9008" y="11091"/>
                  </a:lnTo>
                  <a:lnTo>
                    <a:pt x="9365" y="10585"/>
                  </a:lnTo>
                  <a:lnTo>
                    <a:pt x="9723" y="10080"/>
                  </a:lnTo>
                  <a:lnTo>
                    <a:pt x="10039" y="9575"/>
                  </a:lnTo>
                  <a:lnTo>
                    <a:pt x="10165" y="9323"/>
                  </a:lnTo>
                  <a:lnTo>
                    <a:pt x="10291" y="9049"/>
                  </a:lnTo>
                  <a:lnTo>
                    <a:pt x="10396" y="8776"/>
                  </a:lnTo>
                  <a:lnTo>
                    <a:pt x="10481" y="8502"/>
                  </a:lnTo>
                  <a:lnTo>
                    <a:pt x="10544" y="8187"/>
                  </a:lnTo>
                  <a:lnTo>
                    <a:pt x="10565" y="7871"/>
                  </a:lnTo>
                  <a:lnTo>
                    <a:pt x="10565" y="7555"/>
                  </a:lnTo>
                  <a:lnTo>
                    <a:pt x="10544" y="7197"/>
                  </a:lnTo>
                  <a:lnTo>
                    <a:pt x="10438" y="6587"/>
                  </a:lnTo>
                  <a:lnTo>
                    <a:pt x="10291" y="5998"/>
                  </a:lnTo>
                  <a:lnTo>
                    <a:pt x="10102" y="5409"/>
                  </a:lnTo>
                  <a:lnTo>
                    <a:pt x="9849" y="4841"/>
                  </a:lnTo>
                  <a:lnTo>
                    <a:pt x="9576" y="4272"/>
                  </a:lnTo>
                  <a:lnTo>
                    <a:pt x="9239" y="3746"/>
                  </a:lnTo>
                  <a:lnTo>
                    <a:pt x="8881" y="3241"/>
                  </a:lnTo>
                  <a:lnTo>
                    <a:pt x="8692" y="3010"/>
                  </a:lnTo>
                  <a:lnTo>
                    <a:pt x="8481" y="2778"/>
                  </a:lnTo>
                  <a:lnTo>
                    <a:pt x="7997" y="2294"/>
                  </a:lnTo>
                  <a:lnTo>
                    <a:pt x="7471" y="1789"/>
                  </a:lnTo>
                  <a:lnTo>
                    <a:pt x="7177" y="1558"/>
                  </a:lnTo>
                  <a:lnTo>
                    <a:pt x="6882" y="1326"/>
                  </a:lnTo>
                  <a:lnTo>
                    <a:pt x="6566" y="1095"/>
                  </a:lnTo>
                  <a:lnTo>
                    <a:pt x="6251" y="884"/>
                  </a:lnTo>
                  <a:lnTo>
                    <a:pt x="5914" y="674"/>
                  </a:lnTo>
                  <a:lnTo>
                    <a:pt x="5577" y="506"/>
                  </a:lnTo>
                  <a:lnTo>
                    <a:pt x="5241" y="337"/>
                  </a:lnTo>
                  <a:lnTo>
                    <a:pt x="4904" y="211"/>
                  </a:lnTo>
                  <a:lnTo>
                    <a:pt x="4546" y="106"/>
                  </a:lnTo>
                  <a:lnTo>
                    <a:pt x="4210" y="43"/>
                  </a:lnTo>
                  <a:lnTo>
                    <a:pt x="385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8" name="Google Shape;7048;p32"/>
            <p:cNvSpPr/>
            <p:nvPr/>
          </p:nvSpPr>
          <p:spPr>
            <a:xfrm>
              <a:off x="5433750" y="-1231475"/>
              <a:ext cx="95250" cy="121550"/>
            </a:xfrm>
            <a:custGeom>
              <a:avLst/>
              <a:gdLst/>
              <a:ahLst/>
              <a:cxnLst/>
              <a:rect l="l" t="t" r="r" b="b"/>
              <a:pathLst>
                <a:path w="3810" h="4862" extrusionOk="0">
                  <a:moveTo>
                    <a:pt x="527" y="0"/>
                  </a:moveTo>
                  <a:lnTo>
                    <a:pt x="379" y="105"/>
                  </a:lnTo>
                  <a:lnTo>
                    <a:pt x="253" y="189"/>
                  </a:lnTo>
                  <a:lnTo>
                    <a:pt x="127" y="505"/>
                  </a:lnTo>
                  <a:lnTo>
                    <a:pt x="43" y="821"/>
                  </a:lnTo>
                  <a:lnTo>
                    <a:pt x="22" y="1115"/>
                  </a:lnTo>
                  <a:lnTo>
                    <a:pt x="1" y="1431"/>
                  </a:lnTo>
                  <a:lnTo>
                    <a:pt x="43" y="1747"/>
                  </a:lnTo>
                  <a:lnTo>
                    <a:pt x="106" y="2062"/>
                  </a:lnTo>
                  <a:lnTo>
                    <a:pt x="190" y="2378"/>
                  </a:lnTo>
                  <a:lnTo>
                    <a:pt x="295" y="2694"/>
                  </a:lnTo>
                  <a:lnTo>
                    <a:pt x="1053" y="3220"/>
                  </a:lnTo>
                  <a:lnTo>
                    <a:pt x="1810" y="3746"/>
                  </a:lnTo>
                  <a:lnTo>
                    <a:pt x="2547" y="4293"/>
                  </a:lnTo>
                  <a:lnTo>
                    <a:pt x="3283" y="4861"/>
                  </a:lnTo>
                  <a:lnTo>
                    <a:pt x="3452" y="4482"/>
                  </a:lnTo>
                  <a:lnTo>
                    <a:pt x="3620" y="4125"/>
                  </a:lnTo>
                  <a:lnTo>
                    <a:pt x="3725" y="3767"/>
                  </a:lnTo>
                  <a:lnTo>
                    <a:pt x="3767" y="3577"/>
                  </a:lnTo>
                  <a:lnTo>
                    <a:pt x="3788" y="3388"/>
                  </a:lnTo>
                  <a:lnTo>
                    <a:pt x="3809" y="3220"/>
                  </a:lnTo>
                  <a:lnTo>
                    <a:pt x="3809" y="3030"/>
                  </a:lnTo>
                  <a:lnTo>
                    <a:pt x="3788" y="2841"/>
                  </a:lnTo>
                  <a:lnTo>
                    <a:pt x="3746" y="2652"/>
                  </a:lnTo>
                  <a:lnTo>
                    <a:pt x="3704" y="2462"/>
                  </a:lnTo>
                  <a:lnTo>
                    <a:pt x="3620" y="2273"/>
                  </a:lnTo>
                  <a:lnTo>
                    <a:pt x="3515" y="2062"/>
                  </a:lnTo>
                  <a:lnTo>
                    <a:pt x="3388" y="1873"/>
                  </a:lnTo>
                  <a:lnTo>
                    <a:pt x="3136" y="1515"/>
                  </a:lnTo>
                  <a:lnTo>
                    <a:pt x="2862" y="1179"/>
                  </a:lnTo>
                  <a:lnTo>
                    <a:pt x="2568" y="863"/>
                  </a:lnTo>
                  <a:lnTo>
                    <a:pt x="2399" y="716"/>
                  </a:lnTo>
                  <a:lnTo>
                    <a:pt x="2231" y="589"/>
                  </a:lnTo>
                  <a:lnTo>
                    <a:pt x="2042" y="463"/>
                  </a:lnTo>
                  <a:lnTo>
                    <a:pt x="1873" y="337"/>
                  </a:lnTo>
                  <a:lnTo>
                    <a:pt x="1684" y="253"/>
                  </a:lnTo>
                  <a:lnTo>
                    <a:pt x="1474" y="168"/>
                  </a:lnTo>
                  <a:lnTo>
                    <a:pt x="1263" y="105"/>
                  </a:lnTo>
                  <a:lnTo>
                    <a:pt x="1053" y="63"/>
                  </a:lnTo>
                  <a:lnTo>
                    <a:pt x="611" y="63"/>
                  </a:lnTo>
                  <a:lnTo>
                    <a:pt x="569" y="42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9" name="Google Shape;7049;p32"/>
            <p:cNvSpPr/>
            <p:nvPr/>
          </p:nvSpPr>
          <p:spPr>
            <a:xfrm>
              <a:off x="5180175" y="-643325"/>
              <a:ext cx="273600" cy="204150"/>
            </a:xfrm>
            <a:custGeom>
              <a:avLst/>
              <a:gdLst/>
              <a:ahLst/>
              <a:cxnLst/>
              <a:rect l="l" t="t" r="r" b="b"/>
              <a:pathLst>
                <a:path w="10944" h="8166" extrusionOk="0">
                  <a:moveTo>
                    <a:pt x="5682" y="674"/>
                  </a:moveTo>
                  <a:lnTo>
                    <a:pt x="5893" y="695"/>
                  </a:lnTo>
                  <a:lnTo>
                    <a:pt x="6082" y="737"/>
                  </a:lnTo>
                  <a:lnTo>
                    <a:pt x="6293" y="779"/>
                  </a:lnTo>
                  <a:lnTo>
                    <a:pt x="6482" y="863"/>
                  </a:lnTo>
                  <a:lnTo>
                    <a:pt x="6671" y="969"/>
                  </a:lnTo>
                  <a:lnTo>
                    <a:pt x="6861" y="1074"/>
                  </a:lnTo>
                  <a:lnTo>
                    <a:pt x="7050" y="1200"/>
                  </a:lnTo>
                  <a:lnTo>
                    <a:pt x="7218" y="1347"/>
                  </a:lnTo>
                  <a:lnTo>
                    <a:pt x="7576" y="1684"/>
                  </a:lnTo>
                  <a:lnTo>
                    <a:pt x="7913" y="2063"/>
                  </a:lnTo>
                  <a:lnTo>
                    <a:pt x="8250" y="2484"/>
                  </a:lnTo>
                  <a:lnTo>
                    <a:pt x="8565" y="2926"/>
                  </a:lnTo>
                  <a:lnTo>
                    <a:pt x="8860" y="3368"/>
                  </a:lnTo>
                  <a:lnTo>
                    <a:pt x="9449" y="4272"/>
                  </a:lnTo>
                  <a:lnTo>
                    <a:pt x="9954" y="5093"/>
                  </a:lnTo>
                  <a:lnTo>
                    <a:pt x="10207" y="5640"/>
                  </a:lnTo>
                  <a:lnTo>
                    <a:pt x="10312" y="5914"/>
                  </a:lnTo>
                  <a:lnTo>
                    <a:pt x="10396" y="6208"/>
                  </a:lnTo>
                  <a:lnTo>
                    <a:pt x="10438" y="6398"/>
                  </a:lnTo>
                  <a:lnTo>
                    <a:pt x="10459" y="6545"/>
                  </a:lnTo>
                  <a:lnTo>
                    <a:pt x="10438" y="6692"/>
                  </a:lnTo>
                  <a:lnTo>
                    <a:pt x="10417" y="6798"/>
                  </a:lnTo>
                  <a:lnTo>
                    <a:pt x="10375" y="6819"/>
                  </a:lnTo>
                  <a:lnTo>
                    <a:pt x="10291" y="6903"/>
                  </a:lnTo>
                  <a:lnTo>
                    <a:pt x="10207" y="6945"/>
                  </a:lnTo>
                  <a:lnTo>
                    <a:pt x="10101" y="6987"/>
                  </a:lnTo>
                  <a:lnTo>
                    <a:pt x="9870" y="6987"/>
                  </a:lnTo>
                  <a:lnTo>
                    <a:pt x="9744" y="6966"/>
                  </a:lnTo>
                  <a:lnTo>
                    <a:pt x="9491" y="6882"/>
                  </a:lnTo>
                  <a:lnTo>
                    <a:pt x="9197" y="6734"/>
                  </a:lnTo>
                  <a:lnTo>
                    <a:pt x="8902" y="6545"/>
                  </a:lnTo>
                  <a:lnTo>
                    <a:pt x="8607" y="6335"/>
                  </a:lnTo>
                  <a:lnTo>
                    <a:pt x="8292" y="6103"/>
                  </a:lnTo>
                  <a:lnTo>
                    <a:pt x="7660" y="5598"/>
                  </a:lnTo>
                  <a:lnTo>
                    <a:pt x="7050" y="5135"/>
                  </a:lnTo>
                  <a:lnTo>
                    <a:pt x="6756" y="4946"/>
                  </a:lnTo>
                  <a:lnTo>
                    <a:pt x="6482" y="4798"/>
                  </a:lnTo>
                  <a:lnTo>
                    <a:pt x="6229" y="4693"/>
                  </a:lnTo>
                  <a:lnTo>
                    <a:pt x="6124" y="4672"/>
                  </a:lnTo>
                  <a:lnTo>
                    <a:pt x="5998" y="4651"/>
                  </a:lnTo>
                  <a:lnTo>
                    <a:pt x="5661" y="4651"/>
                  </a:lnTo>
                  <a:lnTo>
                    <a:pt x="5346" y="4693"/>
                  </a:lnTo>
                  <a:lnTo>
                    <a:pt x="5030" y="4756"/>
                  </a:lnTo>
                  <a:lnTo>
                    <a:pt x="4735" y="4841"/>
                  </a:lnTo>
                  <a:lnTo>
                    <a:pt x="4462" y="4967"/>
                  </a:lnTo>
                  <a:lnTo>
                    <a:pt x="4188" y="5093"/>
                  </a:lnTo>
                  <a:lnTo>
                    <a:pt x="3936" y="5261"/>
                  </a:lnTo>
                  <a:lnTo>
                    <a:pt x="3683" y="5430"/>
                  </a:lnTo>
                  <a:lnTo>
                    <a:pt x="3431" y="5619"/>
                  </a:lnTo>
                  <a:lnTo>
                    <a:pt x="3199" y="5830"/>
                  </a:lnTo>
                  <a:lnTo>
                    <a:pt x="2736" y="6272"/>
                  </a:lnTo>
                  <a:lnTo>
                    <a:pt x="1831" y="7176"/>
                  </a:lnTo>
                  <a:lnTo>
                    <a:pt x="1726" y="7113"/>
                  </a:lnTo>
                  <a:lnTo>
                    <a:pt x="1558" y="7218"/>
                  </a:lnTo>
                  <a:lnTo>
                    <a:pt x="1453" y="7240"/>
                  </a:lnTo>
                  <a:lnTo>
                    <a:pt x="1368" y="7261"/>
                  </a:lnTo>
                  <a:lnTo>
                    <a:pt x="1263" y="7261"/>
                  </a:lnTo>
                  <a:lnTo>
                    <a:pt x="1179" y="7240"/>
                  </a:lnTo>
                  <a:lnTo>
                    <a:pt x="1095" y="7197"/>
                  </a:lnTo>
                  <a:lnTo>
                    <a:pt x="1011" y="7113"/>
                  </a:lnTo>
                  <a:lnTo>
                    <a:pt x="990" y="7092"/>
                  </a:lnTo>
                  <a:lnTo>
                    <a:pt x="821" y="6987"/>
                  </a:lnTo>
                  <a:lnTo>
                    <a:pt x="800" y="6966"/>
                  </a:lnTo>
                  <a:lnTo>
                    <a:pt x="800" y="6903"/>
                  </a:lnTo>
                  <a:lnTo>
                    <a:pt x="800" y="6861"/>
                  </a:lnTo>
                  <a:lnTo>
                    <a:pt x="842" y="6840"/>
                  </a:lnTo>
                  <a:lnTo>
                    <a:pt x="905" y="6840"/>
                  </a:lnTo>
                  <a:lnTo>
                    <a:pt x="905" y="6819"/>
                  </a:lnTo>
                  <a:lnTo>
                    <a:pt x="884" y="6819"/>
                  </a:lnTo>
                  <a:lnTo>
                    <a:pt x="905" y="6629"/>
                  </a:lnTo>
                  <a:lnTo>
                    <a:pt x="737" y="6545"/>
                  </a:lnTo>
                  <a:lnTo>
                    <a:pt x="884" y="6145"/>
                  </a:lnTo>
                  <a:lnTo>
                    <a:pt x="1053" y="5766"/>
                  </a:lnTo>
                  <a:lnTo>
                    <a:pt x="1242" y="5388"/>
                  </a:lnTo>
                  <a:lnTo>
                    <a:pt x="1432" y="5030"/>
                  </a:lnTo>
                  <a:lnTo>
                    <a:pt x="1768" y="4462"/>
                  </a:lnTo>
                  <a:lnTo>
                    <a:pt x="2105" y="3894"/>
                  </a:lnTo>
                  <a:lnTo>
                    <a:pt x="2589" y="3157"/>
                  </a:lnTo>
                  <a:lnTo>
                    <a:pt x="2863" y="2778"/>
                  </a:lnTo>
                  <a:lnTo>
                    <a:pt x="3136" y="2442"/>
                  </a:lnTo>
                  <a:lnTo>
                    <a:pt x="3410" y="2084"/>
                  </a:lnTo>
                  <a:lnTo>
                    <a:pt x="3725" y="1768"/>
                  </a:lnTo>
                  <a:lnTo>
                    <a:pt x="4041" y="1453"/>
                  </a:lnTo>
                  <a:lnTo>
                    <a:pt x="4399" y="1179"/>
                  </a:lnTo>
                  <a:lnTo>
                    <a:pt x="4609" y="1011"/>
                  </a:lnTo>
                  <a:lnTo>
                    <a:pt x="4841" y="884"/>
                  </a:lnTo>
                  <a:lnTo>
                    <a:pt x="5051" y="800"/>
                  </a:lnTo>
                  <a:lnTo>
                    <a:pt x="5261" y="737"/>
                  </a:lnTo>
                  <a:lnTo>
                    <a:pt x="5472" y="695"/>
                  </a:lnTo>
                  <a:lnTo>
                    <a:pt x="5682" y="674"/>
                  </a:lnTo>
                  <a:close/>
                  <a:moveTo>
                    <a:pt x="5472" y="1"/>
                  </a:moveTo>
                  <a:lnTo>
                    <a:pt x="5240" y="43"/>
                  </a:lnTo>
                  <a:lnTo>
                    <a:pt x="5030" y="85"/>
                  </a:lnTo>
                  <a:lnTo>
                    <a:pt x="4798" y="169"/>
                  </a:lnTo>
                  <a:lnTo>
                    <a:pt x="4588" y="253"/>
                  </a:lnTo>
                  <a:lnTo>
                    <a:pt x="4378" y="337"/>
                  </a:lnTo>
                  <a:lnTo>
                    <a:pt x="3978" y="569"/>
                  </a:lnTo>
                  <a:lnTo>
                    <a:pt x="3578" y="842"/>
                  </a:lnTo>
                  <a:lnTo>
                    <a:pt x="3199" y="1179"/>
                  </a:lnTo>
                  <a:lnTo>
                    <a:pt x="2820" y="1516"/>
                  </a:lnTo>
                  <a:lnTo>
                    <a:pt x="2463" y="1916"/>
                  </a:lnTo>
                  <a:lnTo>
                    <a:pt x="2147" y="2315"/>
                  </a:lnTo>
                  <a:lnTo>
                    <a:pt x="1831" y="2757"/>
                  </a:lnTo>
                  <a:lnTo>
                    <a:pt x="1537" y="3199"/>
                  </a:lnTo>
                  <a:lnTo>
                    <a:pt x="1263" y="3641"/>
                  </a:lnTo>
                  <a:lnTo>
                    <a:pt x="1011" y="4104"/>
                  </a:lnTo>
                  <a:lnTo>
                    <a:pt x="779" y="4546"/>
                  </a:lnTo>
                  <a:lnTo>
                    <a:pt x="590" y="4988"/>
                  </a:lnTo>
                  <a:lnTo>
                    <a:pt x="421" y="5409"/>
                  </a:lnTo>
                  <a:lnTo>
                    <a:pt x="274" y="5809"/>
                  </a:lnTo>
                  <a:lnTo>
                    <a:pt x="127" y="6250"/>
                  </a:lnTo>
                  <a:lnTo>
                    <a:pt x="43" y="6650"/>
                  </a:lnTo>
                  <a:lnTo>
                    <a:pt x="1" y="7008"/>
                  </a:lnTo>
                  <a:lnTo>
                    <a:pt x="22" y="7324"/>
                  </a:lnTo>
                  <a:lnTo>
                    <a:pt x="64" y="7576"/>
                  </a:lnTo>
                  <a:lnTo>
                    <a:pt x="106" y="7702"/>
                  </a:lnTo>
                  <a:lnTo>
                    <a:pt x="169" y="7787"/>
                  </a:lnTo>
                  <a:lnTo>
                    <a:pt x="232" y="7892"/>
                  </a:lnTo>
                  <a:lnTo>
                    <a:pt x="295" y="7955"/>
                  </a:lnTo>
                  <a:lnTo>
                    <a:pt x="379" y="8018"/>
                  </a:lnTo>
                  <a:lnTo>
                    <a:pt x="464" y="8081"/>
                  </a:lnTo>
                  <a:lnTo>
                    <a:pt x="548" y="8123"/>
                  </a:lnTo>
                  <a:lnTo>
                    <a:pt x="653" y="8144"/>
                  </a:lnTo>
                  <a:lnTo>
                    <a:pt x="758" y="8165"/>
                  </a:lnTo>
                  <a:lnTo>
                    <a:pt x="884" y="8165"/>
                  </a:lnTo>
                  <a:lnTo>
                    <a:pt x="1116" y="8144"/>
                  </a:lnTo>
                  <a:lnTo>
                    <a:pt x="1389" y="8060"/>
                  </a:lnTo>
                  <a:lnTo>
                    <a:pt x="1684" y="7934"/>
                  </a:lnTo>
                  <a:lnTo>
                    <a:pt x="2000" y="7745"/>
                  </a:lnTo>
                  <a:lnTo>
                    <a:pt x="2315" y="7513"/>
                  </a:lnTo>
                  <a:lnTo>
                    <a:pt x="2652" y="7240"/>
                  </a:lnTo>
                  <a:lnTo>
                    <a:pt x="3094" y="6840"/>
                  </a:lnTo>
                  <a:lnTo>
                    <a:pt x="3536" y="6440"/>
                  </a:lnTo>
                  <a:lnTo>
                    <a:pt x="3746" y="6250"/>
                  </a:lnTo>
                  <a:lnTo>
                    <a:pt x="3978" y="6082"/>
                  </a:lnTo>
                  <a:lnTo>
                    <a:pt x="4209" y="5914"/>
                  </a:lnTo>
                  <a:lnTo>
                    <a:pt x="4462" y="5788"/>
                  </a:lnTo>
                  <a:lnTo>
                    <a:pt x="4714" y="5661"/>
                  </a:lnTo>
                  <a:lnTo>
                    <a:pt x="4967" y="5577"/>
                  </a:lnTo>
                  <a:lnTo>
                    <a:pt x="5219" y="5514"/>
                  </a:lnTo>
                  <a:lnTo>
                    <a:pt x="5493" y="5493"/>
                  </a:lnTo>
                  <a:lnTo>
                    <a:pt x="5788" y="5514"/>
                  </a:lnTo>
                  <a:lnTo>
                    <a:pt x="6082" y="5577"/>
                  </a:lnTo>
                  <a:lnTo>
                    <a:pt x="6398" y="5682"/>
                  </a:lnTo>
                  <a:lnTo>
                    <a:pt x="6734" y="5830"/>
                  </a:lnTo>
                  <a:lnTo>
                    <a:pt x="6987" y="5977"/>
                  </a:lnTo>
                  <a:lnTo>
                    <a:pt x="7218" y="6145"/>
                  </a:lnTo>
                  <a:lnTo>
                    <a:pt x="7450" y="6335"/>
                  </a:lnTo>
                  <a:lnTo>
                    <a:pt x="7681" y="6545"/>
                  </a:lnTo>
                  <a:lnTo>
                    <a:pt x="8123" y="6945"/>
                  </a:lnTo>
                  <a:lnTo>
                    <a:pt x="8355" y="7134"/>
                  </a:lnTo>
                  <a:lnTo>
                    <a:pt x="8607" y="7303"/>
                  </a:lnTo>
                  <a:lnTo>
                    <a:pt x="8839" y="7450"/>
                  </a:lnTo>
                  <a:lnTo>
                    <a:pt x="9091" y="7576"/>
                  </a:lnTo>
                  <a:lnTo>
                    <a:pt x="9323" y="7681"/>
                  </a:lnTo>
                  <a:lnTo>
                    <a:pt x="9533" y="7766"/>
                  </a:lnTo>
                  <a:lnTo>
                    <a:pt x="9575" y="7808"/>
                  </a:lnTo>
                  <a:lnTo>
                    <a:pt x="9638" y="7829"/>
                  </a:lnTo>
                  <a:lnTo>
                    <a:pt x="9870" y="7871"/>
                  </a:lnTo>
                  <a:lnTo>
                    <a:pt x="10080" y="7871"/>
                  </a:lnTo>
                  <a:lnTo>
                    <a:pt x="10249" y="7850"/>
                  </a:lnTo>
                  <a:lnTo>
                    <a:pt x="10417" y="7787"/>
                  </a:lnTo>
                  <a:lnTo>
                    <a:pt x="10543" y="7702"/>
                  </a:lnTo>
                  <a:lnTo>
                    <a:pt x="10649" y="7576"/>
                  </a:lnTo>
                  <a:lnTo>
                    <a:pt x="10754" y="7450"/>
                  </a:lnTo>
                  <a:lnTo>
                    <a:pt x="10817" y="7282"/>
                  </a:lnTo>
                  <a:lnTo>
                    <a:pt x="10838" y="7282"/>
                  </a:lnTo>
                  <a:lnTo>
                    <a:pt x="10880" y="7218"/>
                  </a:lnTo>
                  <a:lnTo>
                    <a:pt x="10901" y="7155"/>
                  </a:lnTo>
                  <a:lnTo>
                    <a:pt x="10901" y="7092"/>
                  </a:lnTo>
                  <a:lnTo>
                    <a:pt x="10901" y="7008"/>
                  </a:lnTo>
                  <a:lnTo>
                    <a:pt x="10922" y="6840"/>
                  </a:lnTo>
                  <a:lnTo>
                    <a:pt x="10943" y="6671"/>
                  </a:lnTo>
                  <a:lnTo>
                    <a:pt x="10943" y="6314"/>
                  </a:lnTo>
                  <a:lnTo>
                    <a:pt x="10880" y="5977"/>
                  </a:lnTo>
                  <a:lnTo>
                    <a:pt x="10796" y="5661"/>
                  </a:lnTo>
                  <a:lnTo>
                    <a:pt x="10691" y="5367"/>
                  </a:lnTo>
                  <a:lnTo>
                    <a:pt x="10564" y="5093"/>
                  </a:lnTo>
                  <a:lnTo>
                    <a:pt x="10438" y="4820"/>
                  </a:lnTo>
                  <a:lnTo>
                    <a:pt x="10291" y="4546"/>
                  </a:lnTo>
                  <a:lnTo>
                    <a:pt x="9954" y="4041"/>
                  </a:lnTo>
                  <a:lnTo>
                    <a:pt x="9596" y="3557"/>
                  </a:lnTo>
                  <a:lnTo>
                    <a:pt x="9386" y="3073"/>
                  </a:lnTo>
                  <a:lnTo>
                    <a:pt x="9133" y="2631"/>
                  </a:lnTo>
                  <a:lnTo>
                    <a:pt x="9007" y="2400"/>
                  </a:lnTo>
                  <a:lnTo>
                    <a:pt x="8860" y="2189"/>
                  </a:lnTo>
                  <a:lnTo>
                    <a:pt x="8692" y="2000"/>
                  </a:lnTo>
                  <a:lnTo>
                    <a:pt x="8523" y="1810"/>
                  </a:lnTo>
                  <a:lnTo>
                    <a:pt x="8208" y="1495"/>
                  </a:lnTo>
                  <a:lnTo>
                    <a:pt x="7871" y="1158"/>
                  </a:lnTo>
                  <a:lnTo>
                    <a:pt x="7471" y="842"/>
                  </a:lnTo>
                  <a:lnTo>
                    <a:pt x="7050" y="527"/>
                  </a:lnTo>
                  <a:lnTo>
                    <a:pt x="6840" y="400"/>
                  </a:lnTo>
                  <a:lnTo>
                    <a:pt x="6629" y="274"/>
                  </a:lnTo>
                  <a:lnTo>
                    <a:pt x="6398" y="169"/>
                  </a:lnTo>
                  <a:lnTo>
                    <a:pt x="6166" y="106"/>
                  </a:lnTo>
                  <a:lnTo>
                    <a:pt x="5935" y="43"/>
                  </a:lnTo>
                  <a:lnTo>
                    <a:pt x="570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0" name="Google Shape;7050;p32"/>
            <p:cNvSpPr/>
            <p:nvPr/>
          </p:nvSpPr>
          <p:spPr>
            <a:xfrm>
              <a:off x="5153350" y="-827975"/>
              <a:ext cx="304100" cy="203100"/>
            </a:xfrm>
            <a:custGeom>
              <a:avLst/>
              <a:gdLst/>
              <a:ahLst/>
              <a:cxnLst/>
              <a:rect l="l" t="t" r="r" b="b"/>
              <a:pathLst>
                <a:path w="12164" h="8124" extrusionOk="0">
                  <a:moveTo>
                    <a:pt x="6713" y="947"/>
                  </a:moveTo>
                  <a:lnTo>
                    <a:pt x="7323" y="989"/>
                  </a:lnTo>
                  <a:lnTo>
                    <a:pt x="7934" y="1074"/>
                  </a:lnTo>
                  <a:lnTo>
                    <a:pt x="8544" y="1179"/>
                  </a:lnTo>
                  <a:lnTo>
                    <a:pt x="8839" y="1263"/>
                  </a:lnTo>
                  <a:lnTo>
                    <a:pt x="9133" y="1347"/>
                  </a:lnTo>
                  <a:lnTo>
                    <a:pt x="9407" y="1452"/>
                  </a:lnTo>
                  <a:lnTo>
                    <a:pt x="9680" y="1558"/>
                  </a:lnTo>
                  <a:lnTo>
                    <a:pt x="9870" y="1663"/>
                  </a:lnTo>
                  <a:lnTo>
                    <a:pt x="10227" y="1852"/>
                  </a:lnTo>
                  <a:lnTo>
                    <a:pt x="10690" y="2147"/>
                  </a:lnTo>
                  <a:lnTo>
                    <a:pt x="10922" y="2294"/>
                  </a:lnTo>
                  <a:lnTo>
                    <a:pt x="11132" y="2483"/>
                  </a:lnTo>
                  <a:lnTo>
                    <a:pt x="11322" y="2652"/>
                  </a:lnTo>
                  <a:lnTo>
                    <a:pt x="11490" y="2841"/>
                  </a:lnTo>
                  <a:lnTo>
                    <a:pt x="11616" y="3031"/>
                  </a:lnTo>
                  <a:lnTo>
                    <a:pt x="11637" y="3115"/>
                  </a:lnTo>
                  <a:lnTo>
                    <a:pt x="11658" y="3220"/>
                  </a:lnTo>
                  <a:lnTo>
                    <a:pt x="11679" y="3304"/>
                  </a:lnTo>
                  <a:lnTo>
                    <a:pt x="11658" y="3388"/>
                  </a:lnTo>
                  <a:lnTo>
                    <a:pt x="11616" y="3473"/>
                  </a:lnTo>
                  <a:lnTo>
                    <a:pt x="11553" y="3557"/>
                  </a:lnTo>
                  <a:lnTo>
                    <a:pt x="11469" y="3620"/>
                  </a:lnTo>
                  <a:lnTo>
                    <a:pt x="11364" y="3704"/>
                  </a:lnTo>
                  <a:lnTo>
                    <a:pt x="11238" y="3767"/>
                  </a:lnTo>
                  <a:lnTo>
                    <a:pt x="11069" y="3830"/>
                  </a:lnTo>
                  <a:lnTo>
                    <a:pt x="10564" y="4020"/>
                  </a:lnTo>
                  <a:lnTo>
                    <a:pt x="10312" y="4125"/>
                  </a:lnTo>
                  <a:lnTo>
                    <a:pt x="10059" y="4251"/>
                  </a:lnTo>
                  <a:lnTo>
                    <a:pt x="9933" y="4188"/>
                  </a:lnTo>
                  <a:lnTo>
                    <a:pt x="9828" y="4104"/>
                  </a:lnTo>
                  <a:lnTo>
                    <a:pt x="9701" y="3999"/>
                  </a:lnTo>
                  <a:lnTo>
                    <a:pt x="9596" y="3872"/>
                  </a:lnTo>
                  <a:lnTo>
                    <a:pt x="9196" y="3388"/>
                  </a:lnTo>
                  <a:lnTo>
                    <a:pt x="9091" y="3262"/>
                  </a:lnTo>
                  <a:lnTo>
                    <a:pt x="8986" y="3178"/>
                  </a:lnTo>
                  <a:lnTo>
                    <a:pt x="8860" y="3073"/>
                  </a:lnTo>
                  <a:lnTo>
                    <a:pt x="8733" y="3010"/>
                  </a:lnTo>
                  <a:lnTo>
                    <a:pt x="8586" y="2967"/>
                  </a:lnTo>
                  <a:lnTo>
                    <a:pt x="8418" y="2967"/>
                  </a:lnTo>
                  <a:lnTo>
                    <a:pt x="8249" y="2989"/>
                  </a:lnTo>
                  <a:lnTo>
                    <a:pt x="8060" y="3052"/>
                  </a:lnTo>
                  <a:lnTo>
                    <a:pt x="7955" y="3094"/>
                  </a:lnTo>
                  <a:lnTo>
                    <a:pt x="7850" y="3157"/>
                  </a:lnTo>
                  <a:lnTo>
                    <a:pt x="7660" y="3283"/>
                  </a:lnTo>
                  <a:lnTo>
                    <a:pt x="7534" y="3473"/>
                  </a:lnTo>
                  <a:lnTo>
                    <a:pt x="7429" y="3662"/>
                  </a:lnTo>
                  <a:lnTo>
                    <a:pt x="7345" y="3872"/>
                  </a:lnTo>
                  <a:lnTo>
                    <a:pt x="7302" y="4104"/>
                  </a:lnTo>
                  <a:lnTo>
                    <a:pt x="7281" y="4356"/>
                  </a:lnTo>
                  <a:lnTo>
                    <a:pt x="7260" y="4609"/>
                  </a:lnTo>
                  <a:lnTo>
                    <a:pt x="7281" y="5135"/>
                  </a:lnTo>
                  <a:lnTo>
                    <a:pt x="7345" y="5661"/>
                  </a:lnTo>
                  <a:lnTo>
                    <a:pt x="7387" y="6124"/>
                  </a:lnTo>
                  <a:lnTo>
                    <a:pt x="7387" y="6334"/>
                  </a:lnTo>
                  <a:lnTo>
                    <a:pt x="7387" y="6524"/>
                  </a:lnTo>
                  <a:lnTo>
                    <a:pt x="7345" y="6755"/>
                  </a:lnTo>
                  <a:lnTo>
                    <a:pt x="7302" y="6924"/>
                  </a:lnTo>
                  <a:lnTo>
                    <a:pt x="7239" y="7029"/>
                  </a:lnTo>
                  <a:lnTo>
                    <a:pt x="7176" y="7092"/>
                  </a:lnTo>
                  <a:lnTo>
                    <a:pt x="7113" y="7113"/>
                  </a:lnTo>
                  <a:lnTo>
                    <a:pt x="7029" y="7071"/>
                  </a:lnTo>
                  <a:lnTo>
                    <a:pt x="6945" y="7008"/>
                  </a:lnTo>
                  <a:lnTo>
                    <a:pt x="6861" y="6903"/>
                  </a:lnTo>
                  <a:lnTo>
                    <a:pt x="6755" y="6797"/>
                  </a:lnTo>
                  <a:lnTo>
                    <a:pt x="6671" y="6650"/>
                  </a:lnTo>
                  <a:lnTo>
                    <a:pt x="6524" y="6334"/>
                  </a:lnTo>
                  <a:lnTo>
                    <a:pt x="6398" y="6019"/>
                  </a:lnTo>
                  <a:lnTo>
                    <a:pt x="6334" y="5724"/>
                  </a:lnTo>
                  <a:lnTo>
                    <a:pt x="6271" y="5324"/>
                  </a:lnTo>
                  <a:lnTo>
                    <a:pt x="6166" y="4925"/>
                  </a:lnTo>
                  <a:lnTo>
                    <a:pt x="6040" y="4609"/>
                  </a:lnTo>
                  <a:lnTo>
                    <a:pt x="5893" y="4314"/>
                  </a:lnTo>
                  <a:lnTo>
                    <a:pt x="5808" y="4188"/>
                  </a:lnTo>
                  <a:lnTo>
                    <a:pt x="5703" y="4062"/>
                  </a:lnTo>
                  <a:lnTo>
                    <a:pt x="5577" y="3935"/>
                  </a:lnTo>
                  <a:lnTo>
                    <a:pt x="5451" y="3809"/>
                  </a:lnTo>
                  <a:lnTo>
                    <a:pt x="5345" y="3725"/>
                  </a:lnTo>
                  <a:lnTo>
                    <a:pt x="5219" y="3683"/>
                  </a:lnTo>
                  <a:lnTo>
                    <a:pt x="5093" y="3662"/>
                  </a:lnTo>
                  <a:lnTo>
                    <a:pt x="4967" y="3662"/>
                  </a:lnTo>
                  <a:lnTo>
                    <a:pt x="4840" y="3683"/>
                  </a:lnTo>
                  <a:lnTo>
                    <a:pt x="4714" y="3725"/>
                  </a:lnTo>
                  <a:lnTo>
                    <a:pt x="4609" y="3809"/>
                  </a:lnTo>
                  <a:lnTo>
                    <a:pt x="4483" y="3893"/>
                  </a:lnTo>
                  <a:lnTo>
                    <a:pt x="4251" y="4083"/>
                  </a:lnTo>
                  <a:lnTo>
                    <a:pt x="4041" y="4314"/>
                  </a:lnTo>
                  <a:lnTo>
                    <a:pt x="3851" y="4567"/>
                  </a:lnTo>
                  <a:lnTo>
                    <a:pt x="3704" y="4798"/>
                  </a:lnTo>
                  <a:lnTo>
                    <a:pt x="3157" y="4609"/>
                  </a:lnTo>
                  <a:lnTo>
                    <a:pt x="2526" y="4356"/>
                  </a:lnTo>
                  <a:lnTo>
                    <a:pt x="2210" y="4209"/>
                  </a:lnTo>
                  <a:lnTo>
                    <a:pt x="1894" y="4041"/>
                  </a:lnTo>
                  <a:lnTo>
                    <a:pt x="1621" y="3872"/>
                  </a:lnTo>
                  <a:lnTo>
                    <a:pt x="1368" y="3704"/>
                  </a:lnTo>
                  <a:lnTo>
                    <a:pt x="1179" y="3515"/>
                  </a:lnTo>
                  <a:lnTo>
                    <a:pt x="1095" y="3409"/>
                  </a:lnTo>
                  <a:lnTo>
                    <a:pt x="1032" y="3304"/>
                  </a:lnTo>
                  <a:lnTo>
                    <a:pt x="968" y="3220"/>
                  </a:lnTo>
                  <a:lnTo>
                    <a:pt x="947" y="3115"/>
                  </a:lnTo>
                  <a:lnTo>
                    <a:pt x="926" y="3010"/>
                  </a:lnTo>
                  <a:lnTo>
                    <a:pt x="926" y="2904"/>
                  </a:lnTo>
                  <a:lnTo>
                    <a:pt x="968" y="2799"/>
                  </a:lnTo>
                  <a:lnTo>
                    <a:pt x="1010" y="2673"/>
                  </a:lnTo>
                  <a:lnTo>
                    <a:pt x="1095" y="2568"/>
                  </a:lnTo>
                  <a:lnTo>
                    <a:pt x="1179" y="2462"/>
                  </a:lnTo>
                  <a:lnTo>
                    <a:pt x="1305" y="2357"/>
                  </a:lnTo>
                  <a:lnTo>
                    <a:pt x="1473" y="2231"/>
                  </a:lnTo>
                  <a:lnTo>
                    <a:pt x="1663" y="2126"/>
                  </a:lnTo>
                  <a:lnTo>
                    <a:pt x="1873" y="1999"/>
                  </a:lnTo>
                  <a:lnTo>
                    <a:pt x="2231" y="1831"/>
                  </a:lnTo>
                  <a:lnTo>
                    <a:pt x="2589" y="1663"/>
                  </a:lnTo>
                  <a:lnTo>
                    <a:pt x="2968" y="1515"/>
                  </a:lnTo>
                  <a:lnTo>
                    <a:pt x="3346" y="1389"/>
                  </a:lnTo>
                  <a:lnTo>
                    <a:pt x="3725" y="1263"/>
                  </a:lnTo>
                  <a:lnTo>
                    <a:pt x="4104" y="1158"/>
                  </a:lnTo>
                  <a:lnTo>
                    <a:pt x="4504" y="1095"/>
                  </a:lnTo>
                  <a:lnTo>
                    <a:pt x="4882" y="1031"/>
                  </a:lnTo>
                  <a:lnTo>
                    <a:pt x="5493" y="968"/>
                  </a:lnTo>
                  <a:lnTo>
                    <a:pt x="6103" y="947"/>
                  </a:lnTo>
                  <a:close/>
                  <a:moveTo>
                    <a:pt x="6040" y="0"/>
                  </a:moveTo>
                  <a:lnTo>
                    <a:pt x="5556" y="21"/>
                  </a:lnTo>
                  <a:lnTo>
                    <a:pt x="5072" y="85"/>
                  </a:lnTo>
                  <a:lnTo>
                    <a:pt x="4630" y="148"/>
                  </a:lnTo>
                  <a:lnTo>
                    <a:pt x="4188" y="232"/>
                  </a:lnTo>
                  <a:lnTo>
                    <a:pt x="3683" y="358"/>
                  </a:lnTo>
                  <a:lnTo>
                    <a:pt x="3052" y="526"/>
                  </a:lnTo>
                  <a:lnTo>
                    <a:pt x="2357" y="737"/>
                  </a:lnTo>
                  <a:lnTo>
                    <a:pt x="2000" y="863"/>
                  </a:lnTo>
                  <a:lnTo>
                    <a:pt x="1663" y="1010"/>
                  </a:lnTo>
                  <a:lnTo>
                    <a:pt x="1326" y="1179"/>
                  </a:lnTo>
                  <a:lnTo>
                    <a:pt x="1010" y="1368"/>
                  </a:lnTo>
                  <a:lnTo>
                    <a:pt x="737" y="1558"/>
                  </a:lnTo>
                  <a:lnTo>
                    <a:pt x="484" y="1768"/>
                  </a:lnTo>
                  <a:lnTo>
                    <a:pt x="274" y="1999"/>
                  </a:lnTo>
                  <a:lnTo>
                    <a:pt x="190" y="2126"/>
                  </a:lnTo>
                  <a:lnTo>
                    <a:pt x="127" y="2252"/>
                  </a:lnTo>
                  <a:lnTo>
                    <a:pt x="64" y="2399"/>
                  </a:lnTo>
                  <a:lnTo>
                    <a:pt x="21" y="2526"/>
                  </a:lnTo>
                  <a:lnTo>
                    <a:pt x="0" y="2673"/>
                  </a:lnTo>
                  <a:lnTo>
                    <a:pt x="0" y="2820"/>
                  </a:lnTo>
                  <a:lnTo>
                    <a:pt x="21" y="3157"/>
                  </a:lnTo>
                  <a:lnTo>
                    <a:pt x="85" y="3473"/>
                  </a:lnTo>
                  <a:lnTo>
                    <a:pt x="190" y="3746"/>
                  </a:lnTo>
                  <a:lnTo>
                    <a:pt x="337" y="3999"/>
                  </a:lnTo>
                  <a:lnTo>
                    <a:pt x="505" y="4209"/>
                  </a:lnTo>
                  <a:lnTo>
                    <a:pt x="716" y="4419"/>
                  </a:lnTo>
                  <a:lnTo>
                    <a:pt x="926" y="4588"/>
                  </a:lnTo>
                  <a:lnTo>
                    <a:pt x="1179" y="4756"/>
                  </a:lnTo>
                  <a:lnTo>
                    <a:pt x="1452" y="4882"/>
                  </a:lnTo>
                  <a:lnTo>
                    <a:pt x="1726" y="4988"/>
                  </a:lnTo>
                  <a:lnTo>
                    <a:pt x="2021" y="5072"/>
                  </a:lnTo>
                  <a:lnTo>
                    <a:pt x="2315" y="5156"/>
                  </a:lnTo>
                  <a:lnTo>
                    <a:pt x="2610" y="5198"/>
                  </a:lnTo>
                  <a:lnTo>
                    <a:pt x="2925" y="5219"/>
                  </a:lnTo>
                  <a:lnTo>
                    <a:pt x="3220" y="5240"/>
                  </a:lnTo>
                  <a:lnTo>
                    <a:pt x="3536" y="5240"/>
                  </a:lnTo>
                  <a:lnTo>
                    <a:pt x="3557" y="5282"/>
                  </a:lnTo>
                  <a:lnTo>
                    <a:pt x="3599" y="5324"/>
                  </a:lnTo>
                  <a:lnTo>
                    <a:pt x="3683" y="5366"/>
                  </a:lnTo>
                  <a:lnTo>
                    <a:pt x="3809" y="5387"/>
                  </a:lnTo>
                  <a:lnTo>
                    <a:pt x="3872" y="5366"/>
                  </a:lnTo>
                  <a:lnTo>
                    <a:pt x="3914" y="5345"/>
                  </a:lnTo>
                  <a:lnTo>
                    <a:pt x="4041" y="5240"/>
                  </a:lnTo>
                  <a:lnTo>
                    <a:pt x="4146" y="5135"/>
                  </a:lnTo>
                  <a:lnTo>
                    <a:pt x="4356" y="4925"/>
                  </a:lnTo>
                  <a:lnTo>
                    <a:pt x="4567" y="4693"/>
                  </a:lnTo>
                  <a:lnTo>
                    <a:pt x="4672" y="4588"/>
                  </a:lnTo>
                  <a:lnTo>
                    <a:pt x="4798" y="4483"/>
                  </a:lnTo>
                  <a:lnTo>
                    <a:pt x="4882" y="4441"/>
                  </a:lnTo>
                  <a:lnTo>
                    <a:pt x="4967" y="4419"/>
                  </a:lnTo>
                  <a:lnTo>
                    <a:pt x="5051" y="4441"/>
                  </a:lnTo>
                  <a:lnTo>
                    <a:pt x="5135" y="4483"/>
                  </a:lnTo>
                  <a:lnTo>
                    <a:pt x="5198" y="4525"/>
                  </a:lnTo>
                  <a:lnTo>
                    <a:pt x="5282" y="4609"/>
                  </a:lnTo>
                  <a:lnTo>
                    <a:pt x="5409" y="4777"/>
                  </a:lnTo>
                  <a:lnTo>
                    <a:pt x="5493" y="4988"/>
                  </a:lnTo>
                  <a:lnTo>
                    <a:pt x="5577" y="5198"/>
                  </a:lnTo>
                  <a:lnTo>
                    <a:pt x="5640" y="5366"/>
                  </a:lnTo>
                  <a:lnTo>
                    <a:pt x="5661" y="5493"/>
                  </a:lnTo>
                  <a:lnTo>
                    <a:pt x="5682" y="5724"/>
                  </a:lnTo>
                  <a:lnTo>
                    <a:pt x="5703" y="5956"/>
                  </a:lnTo>
                  <a:lnTo>
                    <a:pt x="5703" y="6440"/>
                  </a:lnTo>
                  <a:lnTo>
                    <a:pt x="5724" y="6671"/>
                  </a:lnTo>
                  <a:lnTo>
                    <a:pt x="5766" y="6903"/>
                  </a:lnTo>
                  <a:lnTo>
                    <a:pt x="5808" y="7134"/>
                  </a:lnTo>
                  <a:lnTo>
                    <a:pt x="5893" y="7344"/>
                  </a:lnTo>
                  <a:lnTo>
                    <a:pt x="5977" y="7471"/>
                  </a:lnTo>
                  <a:lnTo>
                    <a:pt x="6040" y="7597"/>
                  </a:lnTo>
                  <a:lnTo>
                    <a:pt x="6145" y="7702"/>
                  </a:lnTo>
                  <a:lnTo>
                    <a:pt x="6250" y="7807"/>
                  </a:lnTo>
                  <a:lnTo>
                    <a:pt x="6355" y="7892"/>
                  </a:lnTo>
                  <a:lnTo>
                    <a:pt x="6482" y="7976"/>
                  </a:lnTo>
                  <a:lnTo>
                    <a:pt x="6608" y="8039"/>
                  </a:lnTo>
                  <a:lnTo>
                    <a:pt x="6734" y="8081"/>
                  </a:lnTo>
                  <a:lnTo>
                    <a:pt x="6861" y="8123"/>
                  </a:lnTo>
                  <a:lnTo>
                    <a:pt x="7134" y="8123"/>
                  </a:lnTo>
                  <a:lnTo>
                    <a:pt x="7260" y="8102"/>
                  </a:lnTo>
                  <a:lnTo>
                    <a:pt x="7387" y="8039"/>
                  </a:lnTo>
                  <a:lnTo>
                    <a:pt x="7513" y="7976"/>
                  </a:lnTo>
                  <a:lnTo>
                    <a:pt x="7618" y="7871"/>
                  </a:lnTo>
                  <a:lnTo>
                    <a:pt x="7723" y="7744"/>
                  </a:lnTo>
                  <a:lnTo>
                    <a:pt x="7829" y="7555"/>
                  </a:lnTo>
                  <a:lnTo>
                    <a:pt x="7913" y="7366"/>
                  </a:lnTo>
                  <a:lnTo>
                    <a:pt x="7976" y="7176"/>
                  </a:lnTo>
                  <a:lnTo>
                    <a:pt x="8039" y="6966"/>
                  </a:lnTo>
                  <a:lnTo>
                    <a:pt x="8060" y="6755"/>
                  </a:lnTo>
                  <a:lnTo>
                    <a:pt x="8081" y="6545"/>
                  </a:lnTo>
                  <a:lnTo>
                    <a:pt x="8060" y="6124"/>
                  </a:lnTo>
                  <a:lnTo>
                    <a:pt x="8039" y="5514"/>
                  </a:lnTo>
                  <a:lnTo>
                    <a:pt x="8039" y="5051"/>
                  </a:lnTo>
                  <a:lnTo>
                    <a:pt x="8081" y="4567"/>
                  </a:lnTo>
                  <a:lnTo>
                    <a:pt x="8102" y="4335"/>
                  </a:lnTo>
                  <a:lnTo>
                    <a:pt x="8144" y="4125"/>
                  </a:lnTo>
                  <a:lnTo>
                    <a:pt x="8207" y="3957"/>
                  </a:lnTo>
                  <a:lnTo>
                    <a:pt x="8291" y="3809"/>
                  </a:lnTo>
                  <a:lnTo>
                    <a:pt x="8355" y="3767"/>
                  </a:lnTo>
                  <a:lnTo>
                    <a:pt x="8397" y="3725"/>
                  </a:lnTo>
                  <a:lnTo>
                    <a:pt x="8460" y="3704"/>
                  </a:lnTo>
                  <a:lnTo>
                    <a:pt x="8586" y="3704"/>
                  </a:lnTo>
                  <a:lnTo>
                    <a:pt x="8670" y="3725"/>
                  </a:lnTo>
                  <a:lnTo>
                    <a:pt x="8754" y="3767"/>
                  </a:lnTo>
                  <a:lnTo>
                    <a:pt x="8839" y="3830"/>
                  </a:lnTo>
                  <a:lnTo>
                    <a:pt x="9175" y="4104"/>
                  </a:lnTo>
                  <a:lnTo>
                    <a:pt x="9344" y="4230"/>
                  </a:lnTo>
                  <a:lnTo>
                    <a:pt x="9512" y="4335"/>
                  </a:lnTo>
                  <a:lnTo>
                    <a:pt x="9680" y="4419"/>
                  </a:lnTo>
                  <a:lnTo>
                    <a:pt x="9849" y="4462"/>
                  </a:lnTo>
                  <a:lnTo>
                    <a:pt x="10038" y="4483"/>
                  </a:lnTo>
                  <a:lnTo>
                    <a:pt x="10249" y="4462"/>
                  </a:lnTo>
                  <a:lnTo>
                    <a:pt x="10564" y="4483"/>
                  </a:lnTo>
                  <a:lnTo>
                    <a:pt x="10859" y="4462"/>
                  </a:lnTo>
                  <a:lnTo>
                    <a:pt x="11132" y="4398"/>
                  </a:lnTo>
                  <a:lnTo>
                    <a:pt x="11385" y="4314"/>
                  </a:lnTo>
                  <a:lnTo>
                    <a:pt x="11595" y="4188"/>
                  </a:lnTo>
                  <a:lnTo>
                    <a:pt x="11785" y="4041"/>
                  </a:lnTo>
                  <a:lnTo>
                    <a:pt x="11932" y="3872"/>
                  </a:lnTo>
                  <a:lnTo>
                    <a:pt x="12037" y="3683"/>
                  </a:lnTo>
                  <a:lnTo>
                    <a:pt x="12121" y="3473"/>
                  </a:lnTo>
                  <a:lnTo>
                    <a:pt x="12163" y="3262"/>
                  </a:lnTo>
                  <a:lnTo>
                    <a:pt x="12163" y="3031"/>
                  </a:lnTo>
                  <a:lnTo>
                    <a:pt x="12142" y="2778"/>
                  </a:lnTo>
                  <a:lnTo>
                    <a:pt x="12058" y="2526"/>
                  </a:lnTo>
                  <a:lnTo>
                    <a:pt x="11932" y="2273"/>
                  </a:lnTo>
                  <a:lnTo>
                    <a:pt x="11743" y="2021"/>
                  </a:lnTo>
                  <a:lnTo>
                    <a:pt x="11532" y="1768"/>
                  </a:lnTo>
                  <a:lnTo>
                    <a:pt x="11364" y="1600"/>
                  </a:lnTo>
                  <a:lnTo>
                    <a:pt x="11195" y="1452"/>
                  </a:lnTo>
                  <a:lnTo>
                    <a:pt x="10817" y="1179"/>
                  </a:lnTo>
                  <a:lnTo>
                    <a:pt x="10417" y="926"/>
                  </a:lnTo>
                  <a:lnTo>
                    <a:pt x="9975" y="716"/>
                  </a:lnTo>
                  <a:lnTo>
                    <a:pt x="9533" y="547"/>
                  </a:lnTo>
                  <a:lnTo>
                    <a:pt x="9049" y="379"/>
                  </a:lnTo>
                  <a:lnTo>
                    <a:pt x="8565" y="253"/>
                  </a:lnTo>
                  <a:lnTo>
                    <a:pt x="8060" y="148"/>
                  </a:lnTo>
                  <a:lnTo>
                    <a:pt x="7555" y="85"/>
                  </a:lnTo>
                  <a:lnTo>
                    <a:pt x="7050" y="21"/>
                  </a:lnTo>
                  <a:lnTo>
                    <a:pt x="654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1" name="Google Shape;7051;p32"/>
            <p:cNvSpPr/>
            <p:nvPr/>
          </p:nvSpPr>
          <p:spPr>
            <a:xfrm>
              <a:off x="4910825" y="-990550"/>
              <a:ext cx="292525" cy="104200"/>
            </a:xfrm>
            <a:custGeom>
              <a:avLst/>
              <a:gdLst/>
              <a:ahLst/>
              <a:cxnLst/>
              <a:rect l="l" t="t" r="r" b="b"/>
              <a:pathLst>
                <a:path w="11701" h="4168" extrusionOk="0">
                  <a:moveTo>
                    <a:pt x="3304" y="1"/>
                  </a:moveTo>
                  <a:lnTo>
                    <a:pt x="3178" y="22"/>
                  </a:lnTo>
                  <a:lnTo>
                    <a:pt x="2378" y="64"/>
                  </a:lnTo>
                  <a:lnTo>
                    <a:pt x="1558" y="148"/>
                  </a:lnTo>
                  <a:lnTo>
                    <a:pt x="1158" y="190"/>
                  </a:lnTo>
                  <a:lnTo>
                    <a:pt x="779" y="253"/>
                  </a:lnTo>
                  <a:lnTo>
                    <a:pt x="379" y="338"/>
                  </a:lnTo>
                  <a:lnTo>
                    <a:pt x="0" y="443"/>
                  </a:lnTo>
                  <a:lnTo>
                    <a:pt x="337" y="548"/>
                  </a:lnTo>
                  <a:lnTo>
                    <a:pt x="674" y="653"/>
                  </a:lnTo>
                  <a:lnTo>
                    <a:pt x="1347" y="822"/>
                  </a:lnTo>
                  <a:lnTo>
                    <a:pt x="2021" y="969"/>
                  </a:lnTo>
                  <a:lnTo>
                    <a:pt x="2715" y="1158"/>
                  </a:lnTo>
                  <a:lnTo>
                    <a:pt x="2715" y="1306"/>
                  </a:lnTo>
                  <a:lnTo>
                    <a:pt x="2736" y="1453"/>
                  </a:lnTo>
                  <a:lnTo>
                    <a:pt x="2778" y="1621"/>
                  </a:lnTo>
                  <a:lnTo>
                    <a:pt x="2841" y="1769"/>
                  </a:lnTo>
                  <a:lnTo>
                    <a:pt x="2989" y="2084"/>
                  </a:lnTo>
                  <a:lnTo>
                    <a:pt x="3157" y="2379"/>
                  </a:lnTo>
                  <a:lnTo>
                    <a:pt x="3304" y="2631"/>
                  </a:lnTo>
                  <a:lnTo>
                    <a:pt x="3494" y="2863"/>
                  </a:lnTo>
                  <a:lnTo>
                    <a:pt x="3515" y="2884"/>
                  </a:lnTo>
                  <a:lnTo>
                    <a:pt x="3536" y="2905"/>
                  </a:lnTo>
                  <a:lnTo>
                    <a:pt x="3683" y="3094"/>
                  </a:lnTo>
                  <a:lnTo>
                    <a:pt x="3851" y="3305"/>
                  </a:lnTo>
                  <a:lnTo>
                    <a:pt x="4041" y="3473"/>
                  </a:lnTo>
                  <a:lnTo>
                    <a:pt x="4251" y="3620"/>
                  </a:lnTo>
                  <a:lnTo>
                    <a:pt x="4293" y="3662"/>
                  </a:lnTo>
                  <a:lnTo>
                    <a:pt x="4377" y="3726"/>
                  </a:lnTo>
                  <a:lnTo>
                    <a:pt x="4525" y="3789"/>
                  </a:lnTo>
                  <a:lnTo>
                    <a:pt x="4756" y="3915"/>
                  </a:lnTo>
                  <a:lnTo>
                    <a:pt x="5030" y="3999"/>
                  </a:lnTo>
                  <a:lnTo>
                    <a:pt x="5303" y="4083"/>
                  </a:lnTo>
                  <a:lnTo>
                    <a:pt x="5577" y="4125"/>
                  </a:lnTo>
                  <a:lnTo>
                    <a:pt x="5808" y="4146"/>
                  </a:lnTo>
                  <a:lnTo>
                    <a:pt x="6040" y="4168"/>
                  </a:lnTo>
                  <a:lnTo>
                    <a:pt x="6250" y="4146"/>
                  </a:lnTo>
                  <a:lnTo>
                    <a:pt x="6461" y="4125"/>
                  </a:lnTo>
                  <a:lnTo>
                    <a:pt x="6650" y="4083"/>
                  </a:lnTo>
                  <a:lnTo>
                    <a:pt x="6861" y="4020"/>
                  </a:lnTo>
                  <a:lnTo>
                    <a:pt x="7050" y="3957"/>
                  </a:lnTo>
                  <a:lnTo>
                    <a:pt x="7218" y="3873"/>
                  </a:lnTo>
                  <a:lnTo>
                    <a:pt x="7387" y="3789"/>
                  </a:lnTo>
                  <a:lnTo>
                    <a:pt x="7555" y="3684"/>
                  </a:lnTo>
                  <a:lnTo>
                    <a:pt x="7702" y="3557"/>
                  </a:lnTo>
                  <a:lnTo>
                    <a:pt x="7850" y="3431"/>
                  </a:lnTo>
                  <a:lnTo>
                    <a:pt x="7976" y="3305"/>
                  </a:lnTo>
                  <a:lnTo>
                    <a:pt x="8102" y="3157"/>
                  </a:lnTo>
                  <a:lnTo>
                    <a:pt x="8207" y="3010"/>
                  </a:lnTo>
                  <a:lnTo>
                    <a:pt x="8313" y="2842"/>
                  </a:lnTo>
                  <a:lnTo>
                    <a:pt x="8439" y="2610"/>
                  </a:lnTo>
                  <a:lnTo>
                    <a:pt x="8565" y="2400"/>
                  </a:lnTo>
                  <a:lnTo>
                    <a:pt x="8649" y="2168"/>
                  </a:lnTo>
                  <a:lnTo>
                    <a:pt x="8733" y="1937"/>
                  </a:lnTo>
                  <a:lnTo>
                    <a:pt x="8797" y="1705"/>
                  </a:lnTo>
                  <a:lnTo>
                    <a:pt x="8860" y="1495"/>
                  </a:lnTo>
                  <a:lnTo>
                    <a:pt x="8881" y="1306"/>
                  </a:lnTo>
                  <a:lnTo>
                    <a:pt x="8881" y="1116"/>
                  </a:lnTo>
                  <a:lnTo>
                    <a:pt x="9049" y="1074"/>
                  </a:lnTo>
                  <a:lnTo>
                    <a:pt x="9238" y="1032"/>
                  </a:lnTo>
                  <a:lnTo>
                    <a:pt x="9575" y="990"/>
                  </a:lnTo>
                  <a:lnTo>
                    <a:pt x="9933" y="969"/>
                  </a:lnTo>
                  <a:lnTo>
                    <a:pt x="10291" y="927"/>
                  </a:lnTo>
                  <a:lnTo>
                    <a:pt x="10669" y="843"/>
                  </a:lnTo>
                  <a:lnTo>
                    <a:pt x="11027" y="716"/>
                  </a:lnTo>
                  <a:lnTo>
                    <a:pt x="11364" y="569"/>
                  </a:lnTo>
                  <a:lnTo>
                    <a:pt x="11701" y="380"/>
                  </a:lnTo>
                  <a:lnTo>
                    <a:pt x="11637" y="317"/>
                  </a:lnTo>
                  <a:lnTo>
                    <a:pt x="11574" y="275"/>
                  </a:lnTo>
                  <a:lnTo>
                    <a:pt x="11511" y="253"/>
                  </a:lnTo>
                  <a:lnTo>
                    <a:pt x="11406" y="232"/>
                  </a:lnTo>
                  <a:lnTo>
                    <a:pt x="10669" y="148"/>
                  </a:lnTo>
                  <a:lnTo>
                    <a:pt x="9933" y="85"/>
                  </a:lnTo>
                  <a:lnTo>
                    <a:pt x="9196" y="43"/>
                  </a:lnTo>
                  <a:lnTo>
                    <a:pt x="8439" y="22"/>
                  </a:lnTo>
                  <a:lnTo>
                    <a:pt x="6945" y="1"/>
                  </a:lnTo>
                  <a:lnTo>
                    <a:pt x="4441" y="1"/>
                  </a:lnTo>
                  <a:lnTo>
                    <a:pt x="3409" y="22"/>
                  </a:lnTo>
                  <a:lnTo>
                    <a:pt x="330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2" name="Google Shape;7052;p32"/>
            <p:cNvSpPr/>
            <p:nvPr/>
          </p:nvSpPr>
          <p:spPr>
            <a:xfrm>
              <a:off x="4897675" y="-1002650"/>
              <a:ext cx="308300" cy="103675"/>
            </a:xfrm>
            <a:custGeom>
              <a:avLst/>
              <a:gdLst/>
              <a:ahLst/>
              <a:cxnLst/>
              <a:rect l="l" t="t" r="r" b="b"/>
              <a:pathLst>
                <a:path w="12332" h="4147" extrusionOk="0">
                  <a:moveTo>
                    <a:pt x="4167" y="1221"/>
                  </a:moveTo>
                  <a:lnTo>
                    <a:pt x="4840" y="1243"/>
                  </a:lnTo>
                  <a:lnTo>
                    <a:pt x="5956" y="1264"/>
                  </a:lnTo>
                  <a:lnTo>
                    <a:pt x="5914" y="1453"/>
                  </a:lnTo>
                  <a:lnTo>
                    <a:pt x="5871" y="1642"/>
                  </a:lnTo>
                  <a:lnTo>
                    <a:pt x="5808" y="1832"/>
                  </a:lnTo>
                  <a:lnTo>
                    <a:pt x="5724" y="1979"/>
                  </a:lnTo>
                  <a:lnTo>
                    <a:pt x="5640" y="2126"/>
                  </a:lnTo>
                  <a:lnTo>
                    <a:pt x="5514" y="2211"/>
                  </a:lnTo>
                  <a:lnTo>
                    <a:pt x="5451" y="2253"/>
                  </a:lnTo>
                  <a:lnTo>
                    <a:pt x="5366" y="2274"/>
                  </a:lnTo>
                  <a:lnTo>
                    <a:pt x="5303" y="2274"/>
                  </a:lnTo>
                  <a:lnTo>
                    <a:pt x="5219" y="2253"/>
                  </a:lnTo>
                  <a:lnTo>
                    <a:pt x="5009" y="2253"/>
                  </a:lnTo>
                  <a:lnTo>
                    <a:pt x="4861" y="2189"/>
                  </a:lnTo>
                  <a:lnTo>
                    <a:pt x="4714" y="2105"/>
                  </a:lnTo>
                  <a:lnTo>
                    <a:pt x="4609" y="2021"/>
                  </a:lnTo>
                  <a:lnTo>
                    <a:pt x="4525" y="1937"/>
                  </a:lnTo>
                  <a:lnTo>
                    <a:pt x="4440" y="1832"/>
                  </a:lnTo>
                  <a:lnTo>
                    <a:pt x="4377" y="1705"/>
                  </a:lnTo>
                  <a:lnTo>
                    <a:pt x="4272" y="1474"/>
                  </a:lnTo>
                  <a:lnTo>
                    <a:pt x="4167" y="1221"/>
                  </a:lnTo>
                  <a:close/>
                  <a:moveTo>
                    <a:pt x="3830" y="1"/>
                  </a:moveTo>
                  <a:lnTo>
                    <a:pt x="3704" y="22"/>
                  </a:lnTo>
                  <a:lnTo>
                    <a:pt x="2757" y="64"/>
                  </a:lnTo>
                  <a:lnTo>
                    <a:pt x="2294" y="106"/>
                  </a:lnTo>
                  <a:lnTo>
                    <a:pt x="1831" y="169"/>
                  </a:lnTo>
                  <a:lnTo>
                    <a:pt x="1368" y="253"/>
                  </a:lnTo>
                  <a:lnTo>
                    <a:pt x="905" y="338"/>
                  </a:lnTo>
                  <a:lnTo>
                    <a:pt x="463" y="464"/>
                  </a:lnTo>
                  <a:lnTo>
                    <a:pt x="21" y="590"/>
                  </a:lnTo>
                  <a:lnTo>
                    <a:pt x="0" y="632"/>
                  </a:lnTo>
                  <a:lnTo>
                    <a:pt x="21" y="653"/>
                  </a:lnTo>
                  <a:lnTo>
                    <a:pt x="442" y="780"/>
                  </a:lnTo>
                  <a:lnTo>
                    <a:pt x="863" y="885"/>
                  </a:lnTo>
                  <a:lnTo>
                    <a:pt x="1284" y="990"/>
                  </a:lnTo>
                  <a:lnTo>
                    <a:pt x="1705" y="1053"/>
                  </a:lnTo>
                  <a:lnTo>
                    <a:pt x="2126" y="1095"/>
                  </a:lnTo>
                  <a:lnTo>
                    <a:pt x="2568" y="1137"/>
                  </a:lnTo>
                  <a:lnTo>
                    <a:pt x="3430" y="1200"/>
                  </a:lnTo>
                  <a:lnTo>
                    <a:pt x="3472" y="1474"/>
                  </a:lnTo>
                  <a:lnTo>
                    <a:pt x="3536" y="1727"/>
                  </a:lnTo>
                  <a:lnTo>
                    <a:pt x="3620" y="2000"/>
                  </a:lnTo>
                  <a:lnTo>
                    <a:pt x="3704" y="2232"/>
                  </a:lnTo>
                  <a:lnTo>
                    <a:pt x="3809" y="2484"/>
                  </a:lnTo>
                  <a:lnTo>
                    <a:pt x="3935" y="2716"/>
                  </a:lnTo>
                  <a:lnTo>
                    <a:pt x="4083" y="2926"/>
                  </a:lnTo>
                  <a:lnTo>
                    <a:pt x="4230" y="3136"/>
                  </a:lnTo>
                  <a:lnTo>
                    <a:pt x="4398" y="3326"/>
                  </a:lnTo>
                  <a:lnTo>
                    <a:pt x="4588" y="3494"/>
                  </a:lnTo>
                  <a:lnTo>
                    <a:pt x="4798" y="3641"/>
                  </a:lnTo>
                  <a:lnTo>
                    <a:pt x="5030" y="3789"/>
                  </a:lnTo>
                  <a:lnTo>
                    <a:pt x="5282" y="3915"/>
                  </a:lnTo>
                  <a:lnTo>
                    <a:pt x="5535" y="3999"/>
                  </a:lnTo>
                  <a:lnTo>
                    <a:pt x="5808" y="4083"/>
                  </a:lnTo>
                  <a:lnTo>
                    <a:pt x="6103" y="4125"/>
                  </a:lnTo>
                  <a:lnTo>
                    <a:pt x="6461" y="4146"/>
                  </a:lnTo>
                  <a:lnTo>
                    <a:pt x="6776" y="4146"/>
                  </a:lnTo>
                  <a:lnTo>
                    <a:pt x="7092" y="4104"/>
                  </a:lnTo>
                  <a:lnTo>
                    <a:pt x="7387" y="4020"/>
                  </a:lnTo>
                  <a:lnTo>
                    <a:pt x="7660" y="3915"/>
                  </a:lnTo>
                  <a:lnTo>
                    <a:pt x="7934" y="3789"/>
                  </a:lnTo>
                  <a:lnTo>
                    <a:pt x="8165" y="3620"/>
                  </a:lnTo>
                  <a:lnTo>
                    <a:pt x="8397" y="3431"/>
                  </a:lnTo>
                  <a:lnTo>
                    <a:pt x="8586" y="3221"/>
                  </a:lnTo>
                  <a:lnTo>
                    <a:pt x="8754" y="2989"/>
                  </a:lnTo>
                  <a:lnTo>
                    <a:pt x="8902" y="2737"/>
                  </a:lnTo>
                  <a:lnTo>
                    <a:pt x="9028" y="2463"/>
                  </a:lnTo>
                  <a:lnTo>
                    <a:pt x="9112" y="2168"/>
                  </a:lnTo>
                  <a:lnTo>
                    <a:pt x="9175" y="1874"/>
                  </a:lnTo>
                  <a:lnTo>
                    <a:pt x="9196" y="1558"/>
                  </a:lnTo>
                  <a:lnTo>
                    <a:pt x="9196" y="1243"/>
                  </a:lnTo>
                  <a:lnTo>
                    <a:pt x="9891" y="1200"/>
                  </a:lnTo>
                  <a:lnTo>
                    <a:pt x="10585" y="1158"/>
                  </a:lnTo>
                  <a:lnTo>
                    <a:pt x="11259" y="1095"/>
                  </a:lnTo>
                  <a:lnTo>
                    <a:pt x="11932" y="1011"/>
                  </a:lnTo>
                  <a:lnTo>
                    <a:pt x="12037" y="990"/>
                  </a:lnTo>
                  <a:lnTo>
                    <a:pt x="12100" y="969"/>
                  </a:lnTo>
                  <a:lnTo>
                    <a:pt x="12163" y="927"/>
                  </a:lnTo>
                  <a:lnTo>
                    <a:pt x="12227" y="885"/>
                  </a:lnTo>
                  <a:lnTo>
                    <a:pt x="12269" y="822"/>
                  </a:lnTo>
                  <a:lnTo>
                    <a:pt x="12290" y="759"/>
                  </a:lnTo>
                  <a:lnTo>
                    <a:pt x="12332" y="632"/>
                  </a:lnTo>
                  <a:lnTo>
                    <a:pt x="12290" y="485"/>
                  </a:lnTo>
                  <a:lnTo>
                    <a:pt x="12269" y="422"/>
                  </a:lnTo>
                  <a:lnTo>
                    <a:pt x="12227" y="380"/>
                  </a:lnTo>
                  <a:lnTo>
                    <a:pt x="12163" y="317"/>
                  </a:lnTo>
                  <a:lnTo>
                    <a:pt x="12100" y="275"/>
                  </a:lnTo>
                  <a:lnTo>
                    <a:pt x="12037" y="253"/>
                  </a:lnTo>
                  <a:lnTo>
                    <a:pt x="11932" y="232"/>
                  </a:lnTo>
                  <a:lnTo>
                    <a:pt x="11195" y="148"/>
                  </a:lnTo>
                  <a:lnTo>
                    <a:pt x="10459" y="85"/>
                  </a:lnTo>
                  <a:lnTo>
                    <a:pt x="9722" y="43"/>
                  </a:lnTo>
                  <a:lnTo>
                    <a:pt x="8965" y="22"/>
                  </a:lnTo>
                  <a:lnTo>
                    <a:pt x="7471" y="1"/>
                  </a:lnTo>
                  <a:lnTo>
                    <a:pt x="4967" y="1"/>
                  </a:lnTo>
                  <a:lnTo>
                    <a:pt x="3935" y="22"/>
                  </a:lnTo>
                  <a:lnTo>
                    <a:pt x="383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3" name="Google Shape;7053;p32"/>
            <p:cNvSpPr/>
            <p:nvPr/>
          </p:nvSpPr>
          <p:spPr>
            <a:xfrm>
              <a:off x="4710375" y="-1493475"/>
              <a:ext cx="1072200" cy="1157400"/>
            </a:xfrm>
            <a:custGeom>
              <a:avLst/>
              <a:gdLst/>
              <a:ahLst/>
              <a:cxnLst/>
              <a:rect l="l" t="t" r="r" b="b"/>
              <a:pathLst>
                <a:path w="42888" h="46296" extrusionOk="0">
                  <a:moveTo>
                    <a:pt x="29462" y="10480"/>
                  </a:moveTo>
                  <a:lnTo>
                    <a:pt x="29504" y="10522"/>
                  </a:lnTo>
                  <a:lnTo>
                    <a:pt x="29546" y="10543"/>
                  </a:lnTo>
                  <a:lnTo>
                    <a:pt x="29988" y="10543"/>
                  </a:lnTo>
                  <a:lnTo>
                    <a:pt x="30198" y="10585"/>
                  </a:lnTo>
                  <a:lnTo>
                    <a:pt x="30409" y="10648"/>
                  </a:lnTo>
                  <a:lnTo>
                    <a:pt x="30619" y="10733"/>
                  </a:lnTo>
                  <a:lnTo>
                    <a:pt x="30808" y="10817"/>
                  </a:lnTo>
                  <a:lnTo>
                    <a:pt x="30977" y="10943"/>
                  </a:lnTo>
                  <a:lnTo>
                    <a:pt x="31166" y="11069"/>
                  </a:lnTo>
                  <a:lnTo>
                    <a:pt x="31334" y="11196"/>
                  </a:lnTo>
                  <a:lnTo>
                    <a:pt x="31503" y="11343"/>
                  </a:lnTo>
                  <a:lnTo>
                    <a:pt x="31797" y="11659"/>
                  </a:lnTo>
                  <a:lnTo>
                    <a:pt x="32071" y="11995"/>
                  </a:lnTo>
                  <a:lnTo>
                    <a:pt x="32323" y="12353"/>
                  </a:lnTo>
                  <a:lnTo>
                    <a:pt x="32450" y="12542"/>
                  </a:lnTo>
                  <a:lnTo>
                    <a:pt x="32555" y="12753"/>
                  </a:lnTo>
                  <a:lnTo>
                    <a:pt x="32639" y="12942"/>
                  </a:lnTo>
                  <a:lnTo>
                    <a:pt x="32681" y="13132"/>
                  </a:lnTo>
                  <a:lnTo>
                    <a:pt x="32723" y="13321"/>
                  </a:lnTo>
                  <a:lnTo>
                    <a:pt x="32744" y="13510"/>
                  </a:lnTo>
                  <a:lnTo>
                    <a:pt x="32744" y="13700"/>
                  </a:lnTo>
                  <a:lnTo>
                    <a:pt x="32723" y="13868"/>
                  </a:lnTo>
                  <a:lnTo>
                    <a:pt x="32702" y="14057"/>
                  </a:lnTo>
                  <a:lnTo>
                    <a:pt x="32660" y="14247"/>
                  </a:lnTo>
                  <a:lnTo>
                    <a:pt x="32555" y="14605"/>
                  </a:lnTo>
                  <a:lnTo>
                    <a:pt x="32387" y="14962"/>
                  </a:lnTo>
                  <a:lnTo>
                    <a:pt x="32218" y="15341"/>
                  </a:lnTo>
                  <a:lnTo>
                    <a:pt x="31482" y="14773"/>
                  </a:lnTo>
                  <a:lnTo>
                    <a:pt x="30745" y="14226"/>
                  </a:lnTo>
                  <a:lnTo>
                    <a:pt x="29988" y="13700"/>
                  </a:lnTo>
                  <a:lnTo>
                    <a:pt x="29230" y="13174"/>
                  </a:lnTo>
                  <a:lnTo>
                    <a:pt x="29125" y="12858"/>
                  </a:lnTo>
                  <a:lnTo>
                    <a:pt x="29041" y="12542"/>
                  </a:lnTo>
                  <a:lnTo>
                    <a:pt x="28978" y="12227"/>
                  </a:lnTo>
                  <a:lnTo>
                    <a:pt x="28936" y="11911"/>
                  </a:lnTo>
                  <a:lnTo>
                    <a:pt x="28957" y="11595"/>
                  </a:lnTo>
                  <a:lnTo>
                    <a:pt x="28978" y="11301"/>
                  </a:lnTo>
                  <a:lnTo>
                    <a:pt x="29062" y="10985"/>
                  </a:lnTo>
                  <a:lnTo>
                    <a:pt x="29188" y="10669"/>
                  </a:lnTo>
                  <a:lnTo>
                    <a:pt x="29314" y="10585"/>
                  </a:lnTo>
                  <a:lnTo>
                    <a:pt x="29462" y="10480"/>
                  </a:lnTo>
                  <a:close/>
                  <a:moveTo>
                    <a:pt x="7787" y="10375"/>
                  </a:moveTo>
                  <a:lnTo>
                    <a:pt x="8018" y="10564"/>
                  </a:lnTo>
                  <a:lnTo>
                    <a:pt x="8229" y="10775"/>
                  </a:lnTo>
                  <a:lnTo>
                    <a:pt x="8608" y="11196"/>
                  </a:lnTo>
                  <a:lnTo>
                    <a:pt x="8965" y="11637"/>
                  </a:lnTo>
                  <a:lnTo>
                    <a:pt x="9344" y="12100"/>
                  </a:lnTo>
                  <a:lnTo>
                    <a:pt x="8418" y="13068"/>
                  </a:lnTo>
                  <a:lnTo>
                    <a:pt x="7513" y="14036"/>
                  </a:lnTo>
                  <a:lnTo>
                    <a:pt x="6630" y="15046"/>
                  </a:lnTo>
                  <a:lnTo>
                    <a:pt x="5767" y="16078"/>
                  </a:lnTo>
                  <a:lnTo>
                    <a:pt x="5767" y="15720"/>
                  </a:lnTo>
                  <a:lnTo>
                    <a:pt x="5725" y="15362"/>
                  </a:lnTo>
                  <a:lnTo>
                    <a:pt x="5619" y="14647"/>
                  </a:lnTo>
                  <a:lnTo>
                    <a:pt x="5577" y="14268"/>
                  </a:lnTo>
                  <a:lnTo>
                    <a:pt x="5577" y="13910"/>
                  </a:lnTo>
                  <a:lnTo>
                    <a:pt x="5577" y="13721"/>
                  </a:lnTo>
                  <a:lnTo>
                    <a:pt x="5598" y="13531"/>
                  </a:lnTo>
                  <a:lnTo>
                    <a:pt x="5662" y="13342"/>
                  </a:lnTo>
                  <a:lnTo>
                    <a:pt x="5704" y="13153"/>
                  </a:lnTo>
                  <a:lnTo>
                    <a:pt x="5872" y="12690"/>
                  </a:lnTo>
                  <a:lnTo>
                    <a:pt x="6061" y="12269"/>
                  </a:lnTo>
                  <a:lnTo>
                    <a:pt x="6272" y="11890"/>
                  </a:lnTo>
                  <a:lnTo>
                    <a:pt x="6482" y="11532"/>
                  </a:lnTo>
                  <a:lnTo>
                    <a:pt x="6756" y="11196"/>
                  </a:lnTo>
                  <a:lnTo>
                    <a:pt x="6882" y="11048"/>
                  </a:lnTo>
                  <a:lnTo>
                    <a:pt x="7050" y="10901"/>
                  </a:lnTo>
                  <a:lnTo>
                    <a:pt x="7219" y="10754"/>
                  </a:lnTo>
                  <a:lnTo>
                    <a:pt x="7387" y="10627"/>
                  </a:lnTo>
                  <a:lnTo>
                    <a:pt x="7577" y="10480"/>
                  </a:lnTo>
                  <a:lnTo>
                    <a:pt x="7787" y="10375"/>
                  </a:lnTo>
                  <a:close/>
                  <a:moveTo>
                    <a:pt x="5725" y="6650"/>
                  </a:moveTo>
                  <a:lnTo>
                    <a:pt x="5998" y="6671"/>
                  </a:lnTo>
                  <a:lnTo>
                    <a:pt x="6293" y="6692"/>
                  </a:lnTo>
                  <a:lnTo>
                    <a:pt x="6566" y="6755"/>
                  </a:lnTo>
                  <a:lnTo>
                    <a:pt x="6840" y="6819"/>
                  </a:lnTo>
                  <a:lnTo>
                    <a:pt x="7114" y="6903"/>
                  </a:lnTo>
                  <a:lnTo>
                    <a:pt x="7387" y="7008"/>
                  </a:lnTo>
                  <a:lnTo>
                    <a:pt x="7640" y="7113"/>
                  </a:lnTo>
                  <a:lnTo>
                    <a:pt x="7892" y="7239"/>
                  </a:lnTo>
                  <a:lnTo>
                    <a:pt x="8145" y="7387"/>
                  </a:lnTo>
                  <a:lnTo>
                    <a:pt x="8376" y="7555"/>
                  </a:lnTo>
                  <a:lnTo>
                    <a:pt x="8608" y="7723"/>
                  </a:lnTo>
                  <a:lnTo>
                    <a:pt x="8839" y="7892"/>
                  </a:lnTo>
                  <a:lnTo>
                    <a:pt x="9050" y="8102"/>
                  </a:lnTo>
                  <a:lnTo>
                    <a:pt x="9239" y="8292"/>
                  </a:lnTo>
                  <a:lnTo>
                    <a:pt x="9428" y="8523"/>
                  </a:lnTo>
                  <a:lnTo>
                    <a:pt x="9597" y="8755"/>
                  </a:lnTo>
                  <a:lnTo>
                    <a:pt x="9744" y="8986"/>
                  </a:lnTo>
                  <a:lnTo>
                    <a:pt x="9891" y="9217"/>
                  </a:lnTo>
                  <a:lnTo>
                    <a:pt x="10018" y="9470"/>
                  </a:lnTo>
                  <a:lnTo>
                    <a:pt x="10123" y="9744"/>
                  </a:lnTo>
                  <a:lnTo>
                    <a:pt x="10207" y="9996"/>
                  </a:lnTo>
                  <a:lnTo>
                    <a:pt x="10270" y="10270"/>
                  </a:lnTo>
                  <a:lnTo>
                    <a:pt x="10312" y="10564"/>
                  </a:lnTo>
                  <a:lnTo>
                    <a:pt x="10333" y="10838"/>
                  </a:lnTo>
                  <a:lnTo>
                    <a:pt x="10333" y="11132"/>
                  </a:lnTo>
                  <a:lnTo>
                    <a:pt x="9702" y="11743"/>
                  </a:lnTo>
                  <a:lnTo>
                    <a:pt x="9681" y="11532"/>
                  </a:lnTo>
                  <a:lnTo>
                    <a:pt x="9639" y="11322"/>
                  </a:lnTo>
                  <a:lnTo>
                    <a:pt x="9555" y="11111"/>
                  </a:lnTo>
                  <a:lnTo>
                    <a:pt x="9449" y="10922"/>
                  </a:lnTo>
                  <a:lnTo>
                    <a:pt x="9302" y="10712"/>
                  </a:lnTo>
                  <a:lnTo>
                    <a:pt x="9155" y="10522"/>
                  </a:lnTo>
                  <a:lnTo>
                    <a:pt x="8986" y="10333"/>
                  </a:lnTo>
                  <a:lnTo>
                    <a:pt x="8797" y="10143"/>
                  </a:lnTo>
                  <a:lnTo>
                    <a:pt x="8418" y="9807"/>
                  </a:lnTo>
                  <a:lnTo>
                    <a:pt x="7997" y="9491"/>
                  </a:lnTo>
                  <a:lnTo>
                    <a:pt x="7619" y="9239"/>
                  </a:lnTo>
                  <a:lnTo>
                    <a:pt x="7282" y="9049"/>
                  </a:lnTo>
                  <a:lnTo>
                    <a:pt x="6987" y="8923"/>
                  </a:lnTo>
                  <a:lnTo>
                    <a:pt x="6693" y="8818"/>
                  </a:lnTo>
                  <a:lnTo>
                    <a:pt x="6377" y="8755"/>
                  </a:lnTo>
                  <a:lnTo>
                    <a:pt x="6061" y="8733"/>
                  </a:lnTo>
                  <a:lnTo>
                    <a:pt x="5767" y="8733"/>
                  </a:lnTo>
                  <a:lnTo>
                    <a:pt x="5451" y="8755"/>
                  </a:lnTo>
                  <a:lnTo>
                    <a:pt x="5157" y="8818"/>
                  </a:lnTo>
                  <a:lnTo>
                    <a:pt x="4862" y="8902"/>
                  </a:lnTo>
                  <a:lnTo>
                    <a:pt x="4588" y="9028"/>
                  </a:lnTo>
                  <a:lnTo>
                    <a:pt x="4315" y="9154"/>
                  </a:lnTo>
                  <a:lnTo>
                    <a:pt x="4041" y="9323"/>
                  </a:lnTo>
                  <a:lnTo>
                    <a:pt x="3789" y="9512"/>
                  </a:lnTo>
                  <a:lnTo>
                    <a:pt x="3557" y="9701"/>
                  </a:lnTo>
                  <a:lnTo>
                    <a:pt x="3326" y="9933"/>
                  </a:lnTo>
                  <a:lnTo>
                    <a:pt x="3136" y="10164"/>
                  </a:lnTo>
                  <a:lnTo>
                    <a:pt x="2947" y="10417"/>
                  </a:lnTo>
                  <a:lnTo>
                    <a:pt x="2926" y="10480"/>
                  </a:lnTo>
                  <a:lnTo>
                    <a:pt x="2926" y="10543"/>
                  </a:lnTo>
                  <a:lnTo>
                    <a:pt x="2947" y="10606"/>
                  </a:lnTo>
                  <a:lnTo>
                    <a:pt x="2989" y="10648"/>
                  </a:lnTo>
                  <a:lnTo>
                    <a:pt x="3052" y="10669"/>
                  </a:lnTo>
                  <a:lnTo>
                    <a:pt x="3157" y="10669"/>
                  </a:lnTo>
                  <a:lnTo>
                    <a:pt x="3221" y="10627"/>
                  </a:lnTo>
                  <a:lnTo>
                    <a:pt x="3494" y="10417"/>
                  </a:lnTo>
                  <a:lnTo>
                    <a:pt x="3768" y="10228"/>
                  </a:lnTo>
                  <a:lnTo>
                    <a:pt x="4062" y="10038"/>
                  </a:lnTo>
                  <a:lnTo>
                    <a:pt x="4336" y="9891"/>
                  </a:lnTo>
                  <a:lnTo>
                    <a:pt x="4630" y="9786"/>
                  </a:lnTo>
                  <a:lnTo>
                    <a:pt x="4946" y="9680"/>
                  </a:lnTo>
                  <a:lnTo>
                    <a:pt x="5241" y="9617"/>
                  </a:lnTo>
                  <a:lnTo>
                    <a:pt x="5556" y="9596"/>
                  </a:lnTo>
                  <a:lnTo>
                    <a:pt x="5556" y="9596"/>
                  </a:lnTo>
                  <a:lnTo>
                    <a:pt x="5220" y="9765"/>
                  </a:lnTo>
                  <a:lnTo>
                    <a:pt x="4904" y="9954"/>
                  </a:lnTo>
                  <a:lnTo>
                    <a:pt x="4630" y="10164"/>
                  </a:lnTo>
                  <a:lnTo>
                    <a:pt x="4420" y="10333"/>
                  </a:lnTo>
                  <a:lnTo>
                    <a:pt x="4231" y="10501"/>
                  </a:lnTo>
                  <a:lnTo>
                    <a:pt x="4020" y="10691"/>
                  </a:lnTo>
                  <a:lnTo>
                    <a:pt x="3852" y="10922"/>
                  </a:lnTo>
                  <a:lnTo>
                    <a:pt x="3705" y="11153"/>
                  </a:lnTo>
                  <a:lnTo>
                    <a:pt x="3662" y="11280"/>
                  </a:lnTo>
                  <a:lnTo>
                    <a:pt x="3620" y="11406"/>
                  </a:lnTo>
                  <a:lnTo>
                    <a:pt x="3599" y="11532"/>
                  </a:lnTo>
                  <a:lnTo>
                    <a:pt x="3599" y="11659"/>
                  </a:lnTo>
                  <a:lnTo>
                    <a:pt x="3641" y="11785"/>
                  </a:lnTo>
                  <a:lnTo>
                    <a:pt x="3683" y="11890"/>
                  </a:lnTo>
                  <a:lnTo>
                    <a:pt x="3747" y="12016"/>
                  </a:lnTo>
                  <a:lnTo>
                    <a:pt x="3852" y="12121"/>
                  </a:lnTo>
                  <a:lnTo>
                    <a:pt x="3894" y="12143"/>
                  </a:lnTo>
                  <a:lnTo>
                    <a:pt x="3915" y="12143"/>
                  </a:lnTo>
                  <a:lnTo>
                    <a:pt x="3936" y="12100"/>
                  </a:lnTo>
                  <a:lnTo>
                    <a:pt x="3936" y="12058"/>
                  </a:lnTo>
                  <a:lnTo>
                    <a:pt x="3894" y="11974"/>
                  </a:lnTo>
                  <a:lnTo>
                    <a:pt x="3894" y="11869"/>
                  </a:lnTo>
                  <a:lnTo>
                    <a:pt x="3915" y="11764"/>
                  </a:lnTo>
                  <a:lnTo>
                    <a:pt x="3936" y="11659"/>
                  </a:lnTo>
                  <a:lnTo>
                    <a:pt x="3999" y="11574"/>
                  </a:lnTo>
                  <a:lnTo>
                    <a:pt x="4062" y="11469"/>
                  </a:lnTo>
                  <a:lnTo>
                    <a:pt x="4252" y="11280"/>
                  </a:lnTo>
                  <a:lnTo>
                    <a:pt x="4441" y="11090"/>
                  </a:lnTo>
                  <a:lnTo>
                    <a:pt x="4651" y="10943"/>
                  </a:lnTo>
                  <a:lnTo>
                    <a:pt x="5009" y="10712"/>
                  </a:lnTo>
                  <a:lnTo>
                    <a:pt x="5220" y="10585"/>
                  </a:lnTo>
                  <a:lnTo>
                    <a:pt x="5451" y="10459"/>
                  </a:lnTo>
                  <a:lnTo>
                    <a:pt x="5704" y="10354"/>
                  </a:lnTo>
                  <a:lnTo>
                    <a:pt x="5935" y="10270"/>
                  </a:lnTo>
                  <a:lnTo>
                    <a:pt x="6188" y="10207"/>
                  </a:lnTo>
                  <a:lnTo>
                    <a:pt x="6461" y="10164"/>
                  </a:lnTo>
                  <a:lnTo>
                    <a:pt x="6461" y="10164"/>
                  </a:lnTo>
                  <a:lnTo>
                    <a:pt x="6251" y="10375"/>
                  </a:lnTo>
                  <a:lnTo>
                    <a:pt x="6061" y="10585"/>
                  </a:lnTo>
                  <a:lnTo>
                    <a:pt x="5893" y="10838"/>
                  </a:lnTo>
                  <a:lnTo>
                    <a:pt x="5746" y="11069"/>
                  </a:lnTo>
                  <a:lnTo>
                    <a:pt x="5619" y="11343"/>
                  </a:lnTo>
                  <a:lnTo>
                    <a:pt x="5493" y="11595"/>
                  </a:lnTo>
                  <a:lnTo>
                    <a:pt x="5283" y="12058"/>
                  </a:lnTo>
                  <a:lnTo>
                    <a:pt x="5178" y="12353"/>
                  </a:lnTo>
                  <a:lnTo>
                    <a:pt x="5093" y="12648"/>
                  </a:lnTo>
                  <a:lnTo>
                    <a:pt x="5030" y="12921"/>
                  </a:lnTo>
                  <a:lnTo>
                    <a:pt x="4988" y="13195"/>
                  </a:lnTo>
                  <a:lnTo>
                    <a:pt x="4946" y="13468"/>
                  </a:lnTo>
                  <a:lnTo>
                    <a:pt x="4925" y="13742"/>
                  </a:lnTo>
                  <a:lnTo>
                    <a:pt x="4925" y="13994"/>
                  </a:lnTo>
                  <a:lnTo>
                    <a:pt x="4946" y="14268"/>
                  </a:lnTo>
                  <a:lnTo>
                    <a:pt x="4967" y="14520"/>
                  </a:lnTo>
                  <a:lnTo>
                    <a:pt x="5009" y="14794"/>
                  </a:lnTo>
                  <a:lnTo>
                    <a:pt x="5135" y="15320"/>
                  </a:lnTo>
                  <a:lnTo>
                    <a:pt x="5325" y="15846"/>
                  </a:lnTo>
                  <a:lnTo>
                    <a:pt x="5535" y="16393"/>
                  </a:lnTo>
                  <a:lnTo>
                    <a:pt x="5157" y="16877"/>
                  </a:lnTo>
                  <a:lnTo>
                    <a:pt x="4799" y="17382"/>
                  </a:lnTo>
                  <a:lnTo>
                    <a:pt x="4378" y="17298"/>
                  </a:lnTo>
                  <a:lnTo>
                    <a:pt x="3957" y="17214"/>
                  </a:lnTo>
                  <a:lnTo>
                    <a:pt x="3873" y="17151"/>
                  </a:lnTo>
                  <a:lnTo>
                    <a:pt x="3789" y="17109"/>
                  </a:lnTo>
                  <a:lnTo>
                    <a:pt x="3494" y="17004"/>
                  </a:lnTo>
                  <a:lnTo>
                    <a:pt x="3242" y="16898"/>
                  </a:lnTo>
                  <a:lnTo>
                    <a:pt x="2989" y="16772"/>
                  </a:lnTo>
                  <a:lnTo>
                    <a:pt x="2758" y="16625"/>
                  </a:lnTo>
                  <a:lnTo>
                    <a:pt x="2547" y="16477"/>
                  </a:lnTo>
                  <a:lnTo>
                    <a:pt x="2358" y="16330"/>
                  </a:lnTo>
                  <a:lnTo>
                    <a:pt x="2168" y="16162"/>
                  </a:lnTo>
                  <a:lnTo>
                    <a:pt x="2000" y="15972"/>
                  </a:lnTo>
                  <a:lnTo>
                    <a:pt x="1853" y="15783"/>
                  </a:lnTo>
                  <a:lnTo>
                    <a:pt x="1726" y="15594"/>
                  </a:lnTo>
                  <a:lnTo>
                    <a:pt x="1600" y="15383"/>
                  </a:lnTo>
                  <a:lnTo>
                    <a:pt x="1495" y="15173"/>
                  </a:lnTo>
                  <a:lnTo>
                    <a:pt x="1411" y="14962"/>
                  </a:lnTo>
                  <a:lnTo>
                    <a:pt x="1327" y="14752"/>
                  </a:lnTo>
                  <a:lnTo>
                    <a:pt x="1264" y="14520"/>
                  </a:lnTo>
                  <a:lnTo>
                    <a:pt x="1200" y="14268"/>
                  </a:lnTo>
                  <a:lnTo>
                    <a:pt x="1116" y="13784"/>
                  </a:lnTo>
                  <a:lnTo>
                    <a:pt x="1095" y="13300"/>
                  </a:lnTo>
                  <a:lnTo>
                    <a:pt x="1095" y="12795"/>
                  </a:lnTo>
                  <a:lnTo>
                    <a:pt x="1137" y="12269"/>
                  </a:lnTo>
                  <a:lnTo>
                    <a:pt x="1221" y="11743"/>
                  </a:lnTo>
                  <a:lnTo>
                    <a:pt x="1306" y="11238"/>
                  </a:lnTo>
                  <a:lnTo>
                    <a:pt x="1453" y="10733"/>
                  </a:lnTo>
                  <a:lnTo>
                    <a:pt x="1600" y="10228"/>
                  </a:lnTo>
                  <a:lnTo>
                    <a:pt x="1748" y="9786"/>
                  </a:lnTo>
                  <a:lnTo>
                    <a:pt x="1958" y="9323"/>
                  </a:lnTo>
                  <a:lnTo>
                    <a:pt x="2168" y="8902"/>
                  </a:lnTo>
                  <a:lnTo>
                    <a:pt x="2442" y="8481"/>
                  </a:lnTo>
                  <a:lnTo>
                    <a:pt x="2737" y="8081"/>
                  </a:lnTo>
                  <a:lnTo>
                    <a:pt x="2884" y="7913"/>
                  </a:lnTo>
                  <a:lnTo>
                    <a:pt x="3052" y="7744"/>
                  </a:lnTo>
                  <a:lnTo>
                    <a:pt x="3221" y="7576"/>
                  </a:lnTo>
                  <a:lnTo>
                    <a:pt x="3410" y="7429"/>
                  </a:lnTo>
                  <a:lnTo>
                    <a:pt x="3620" y="7281"/>
                  </a:lnTo>
                  <a:lnTo>
                    <a:pt x="3810" y="7155"/>
                  </a:lnTo>
                  <a:lnTo>
                    <a:pt x="4083" y="7008"/>
                  </a:lnTo>
                  <a:lnTo>
                    <a:pt x="4336" y="6903"/>
                  </a:lnTo>
                  <a:lnTo>
                    <a:pt x="4609" y="6819"/>
                  </a:lnTo>
                  <a:lnTo>
                    <a:pt x="4883" y="6734"/>
                  </a:lnTo>
                  <a:lnTo>
                    <a:pt x="5157" y="6692"/>
                  </a:lnTo>
                  <a:lnTo>
                    <a:pt x="5451" y="6671"/>
                  </a:lnTo>
                  <a:lnTo>
                    <a:pt x="5725" y="6650"/>
                  </a:lnTo>
                  <a:close/>
                  <a:moveTo>
                    <a:pt x="30093" y="5914"/>
                  </a:moveTo>
                  <a:lnTo>
                    <a:pt x="30451" y="5956"/>
                  </a:lnTo>
                  <a:lnTo>
                    <a:pt x="30787" y="6019"/>
                  </a:lnTo>
                  <a:lnTo>
                    <a:pt x="31145" y="6124"/>
                  </a:lnTo>
                  <a:lnTo>
                    <a:pt x="31482" y="6250"/>
                  </a:lnTo>
                  <a:lnTo>
                    <a:pt x="31818" y="6419"/>
                  </a:lnTo>
                  <a:lnTo>
                    <a:pt x="32155" y="6587"/>
                  </a:lnTo>
                  <a:lnTo>
                    <a:pt x="32492" y="6797"/>
                  </a:lnTo>
                  <a:lnTo>
                    <a:pt x="32807" y="7008"/>
                  </a:lnTo>
                  <a:lnTo>
                    <a:pt x="33123" y="7239"/>
                  </a:lnTo>
                  <a:lnTo>
                    <a:pt x="33418" y="7471"/>
                  </a:lnTo>
                  <a:lnTo>
                    <a:pt x="33712" y="7702"/>
                  </a:lnTo>
                  <a:lnTo>
                    <a:pt x="34238" y="8207"/>
                  </a:lnTo>
                  <a:lnTo>
                    <a:pt x="34722" y="8691"/>
                  </a:lnTo>
                  <a:lnTo>
                    <a:pt x="34933" y="8923"/>
                  </a:lnTo>
                  <a:lnTo>
                    <a:pt x="35122" y="9154"/>
                  </a:lnTo>
                  <a:lnTo>
                    <a:pt x="35480" y="9659"/>
                  </a:lnTo>
                  <a:lnTo>
                    <a:pt x="35817" y="10185"/>
                  </a:lnTo>
                  <a:lnTo>
                    <a:pt x="36090" y="10754"/>
                  </a:lnTo>
                  <a:lnTo>
                    <a:pt x="36343" y="11322"/>
                  </a:lnTo>
                  <a:lnTo>
                    <a:pt x="36532" y="11911"/>
                  </a:lnTo>
                  <a:lnTo>
                    <a:pt x="36679" y="12500"/>
                  </a:lnTo>
                  <a:lnTo>
                    <a:pt x="36785" y="13110"/>
                  </a:lnTo>
                  <a:lnTo>
                    <a:pt x="36806" y="13468"/>
                  </a:lnTo>
                  <a:lnTo>
                    <a:pt x="36806" y="13784"/>
                  </a:lnTo>
                  <a:lnTo>
                    <a:pt x="36785" y="14100"/>
                  </a:lnTo>
                  <a:lnTo>
                    <a:pt x="36722" y="14415"/>
                  </a:lnTo>
                  <a:lnTo>
                    <a:pt x="36637" y="14689"/>
                  </a:lnTo>
                  <a:lnTo>
                    <a:pt x="36532" y="14962"/>
                  </a:lnTo>
                  <a:lnTo>
                    <a:pt x="36406" y="15236"/>
                  </a:lnTo>
                  <a:lnTo>
                    <a:pt x="36280" y="15488"/>
                  </a:lnTo>
                  <a:lnTo>
                    <a:pt x="35964" y="15993"/>
                  </a:lnTo>
                  <a:lnTo>
                    <a:pt x="35606" y="16498"/>
                  </a:lnTo>
                  <a:lnTo>
                    <a:pt x="35249" y="17004"/>
                  </a:lnTo>
                  <a:lnTo>
                    <a:pt x="34891" y="17551"/>
                  </a:lnTo>
                  <a:lnTo>
                    <a:pt x="34891" y="17572"/>
                  </a:lnTo>
                  <a:lnTo>
                    <a:pt x="33881" y="16688"/>
                  </a:lnTo>
                  <a:lnTo>
                    <a:pt x="32892" y="15867"/>
                  </a:lnTo>
                  <a:lnTo>
                    <a:pt x="33081" y="15699"/>
                  </a:lnTo>
                  <a:lnTo>
                    <a:pt x="33228" y="15509"/>
                  </a:lnTo>
                  <a:lnTo>
                    <a:pt x="33355" y="15299"/>
                  </a:lnTo>
                  <a:lnTo>
                    <a:pt x="33460" y="15089"/>
                  </a:lnTo>
                  <a:lnTo>
                    <a:pt x="33544" y="14836"/>
                  </a:lnTo>
                  <a:lnTo>
                    <a:pt x="33607" y="14605"/>
                  </a:lnTo>
                  <a:lnTo>
                    <a:pt x="33649" y="14331"/>
                  </a:lnTo>
                  <a:lnTo>
                    <a:pt x="33649" y="14078"/>
                  </a:lnTo>
                  <a:lnTo>
                    <a:pt x="33649" y="13826"/>
                  </a:lnTo>
                  <a:lnTo>
                    <a:pt x="33628" y="13552"/>
                  </a:lnTo>
                  <a:lnTo>
                    <a:pt x="33586" y="13300"/>
                  </a:lnTo>
                  <a:lnTo>
                    <a:pt x="33544" y="13047"/>
                  </a:lnTo>
                  <a:lnTo>
                    <a:pt x="33460" y="12795"/>
                  </a:lnTo>
                  <a:lnTo>
                    <a:pt x="33376" y="12542"/>
                  </a:lnTo>
                  <a:lnTo>
                    <a:pt x="33291" y="12332"/>
                  </a:lnTo>
                  <a:lnTo>
                    <a:pt x="33186" y="12121"/>
                  </a:lnTo>
                  <a:lnTo>
                    <a:pt x="33018" y="11869"/>
                  </a:lnTo>
                  <a:lnTo>
                    <a:pt x="32829" y="11616"/>
                  </a:lnTo>
                  <a:lnTo>
                    <a:pt x="32618" y="11364"/>
                  </a:lnTo>
                  <a:lnTo>
                    <a:pt x="32366" y="11132"/>
                  </a:lnTo>
                  <a:lnTo>
                    <a:pt x="32113" y="10901"/>
                  </a:lnTo>
                  <a:lnTo>
                    <a:pt x="31818" y="10669"/>
                  </a:lnTo>
                  <a:lnTo>
                    <a:pt x="31524" y="10480"/>
                  </a:lnTo>
                  <a:lnTo>
                    <a:pt x="31208" y="10333"/>
                  </a:lnTo>
                  <a:lnTo>
                    <a:pt x="31503" y="10417"/>
                  </a:lnTo>
                  <a:lnTo>
                    <a:pt x="31776" y="10501"/>
                  </a:lnTo>
                  <a:lnTo>
                    <a:pt x="32050" y="10627"/>
                  </a:lnTo>
                  <a:lnTo>
                    <a:pt x="32323" y="10733"/>
                  </a:lnTo>
                  <a:lnTo>
                    <a:pt x="32829" y="11027"/>
                  </a:lnTo>
                  <a:lnTo>
                    <a:pt x="33291" y="11301"/>
                  </a:lnTo>
                  <a:lnTo>
                    <a:pt x="33376" y="11343"/>
                  </a:lnTo>
                  <a:lnTo>
                    <a:pt x="33439" y="11343"/>
                  </a:lnTo>
                  <a:lnTo>
                    <a:pt x="33523" y="11322"/>
                  </a:lnTo>
                  <a:lnTo>
                    <a:pt x="33565" y="11259"/>
                  </a:lnTo>
                  <a:lnTo>
                    <a:pt x="33607" y="11175"/>
                  </a:lnTo>
                  <a:lnTo>
                    <a:pt x="33628" y="11111"/>
                  </a:lnTo>
                  <a:lnTo>
                    <a:pt x="33607" y="11006"/>
                  </a:lnTo>
                  <a:lnTo>
                    <a:pt x="33565" y="10943"/>
                  </a:lnTo>
                  <a:lnTo>
                    <a:pt x="33418" y="10754"/>
                  </a:lnTo>
                  <a:lnTo>
                    <a:pt x="33249" y="10585"/>
                  </a:lnTo>
                  <a:lnTo>
                    <a:pt x="33060" y="10438"/>
                  </a:lnTo>
                  <a:lnTo>
                    <a:pt x="32850" y="10291"/>
                  </a:lnTo>
                  <a:lnTo>
                    <a:pt x="32639" y="10143"/>
                  </a:lnTo>
                  <a:lnTo>
                    <a:pt x="32429" y="10038"/>
                  </a:lnTo>
                  <a:lnTo>
                    <a:pt x="32197" y="9933"/>
                  </a:lnTo>
                  <a:lnTo>
                    <a:pt x="31945" y="9828"/>
                  </a:lnTo>
                  <a:lnTo>
                    <a:pt x="31713" y="9765"/>
                  </a:lnTo>
                  <a:lnTo>
                    <a:pt x="31461" y="9701"/>
                  </a:lnTo>
                  <a:lnTo>
                    <a:pt x="31208" y="9659"/>
                  </a:lnTo>
                  <a:lnTo>
                    <a:pt x="30956" y="9617"/>
                  </a:lnTo>
                  <a:lnTo>
                    <a:pt x="30703" y="9617"/>
                  </a:lnTo>
                  <a:lnTo>
                    <a:pt x="30472" y="9638"/>
                  </a:lnTo>
                  <a:lnTo>
                    <a:pt x="30219" y="9659"/>
                  </a:lnTo>
                  <a:lnTo>
                    <a:pt x="29988" y="9723"/>
                  </a:lnTo>
                  <a:lnTo>
                    <a:pt x="30345" y="9470"/>
                  </a:lnTo>
                  <a:lnTo>
                    <a:pt x="30724" y="9239"/>
                  </a:lnTo>
                  <a:lnTo>
                    <a:pt x="31103" y="9007"/>
                  </a:lnTo>
                  <a:lnTo>
                    <a:pt x="31461" y="8755"/>
                  </a:lnTo>
                  <a:lnTo>
                    <a:pt x="31503" y="8712"/>
                  </a:lnTo>
                  <a:lnTo>
                    <a:pt x="31587" y="8670"/>
                  </a:lnTo>
                  <a:lnTo>
                    <a:pt x="31650" y="8607"/>
                  </a:lnTo>
                  <a:lnTo>
                    <a:pt x="31692" y="8523"/>
                  </a:lnTo>
                  <a:lnTo>
                    <a:pt x="31713" y="8418"/>
                  </a:lnTo>
                  <a:lnTo>
                    <a:pt x="31713" y="8334"/>
                  </a:lnTo>
                  <a:lnTo>
                    <a:pt x="31671" y="8249"/>
                  </a:lnTo>
                  <a:lnTo>
                    <a:pt x="31608" y="8186"/>
                  </a:lnTo>
                  <a:lnTo>
                    <a:pt x="31503" y="8165"/>
                  </a:lnTo>
                  <a:lnTo>
                    <a:pt x="31166" y="8123"/>
                  </a:lnTo>
                  <a:lnTo>
                    <a:pt x="30850" y="8123"/>
                  </a:lnTo>
                  <a:lnTo>
                    <a:pt x="30535" y="8165"/>
                  </a:lnTo>
                  <a:lnTo>
                    <a:pt x="30240" y="8249"/>
                  </a:lnTo>
                  <a:lnTo>
                    <a:pt x="29967" y="8376"/>
                  </a:lnTo>
                  <a:lnTo>
                    <a:pt x="29693" y="8544"/>
                  </a:lnTo>
                  <a:lnTo>
                    <a:pt x="29441" y="8733"/>
                  </a:lnTo>
                  <a:lnTo>
                    <a:pt x="29209" y="8944"/>
                  </a:lnTo>
                  <a:lnTo>
                    <a:pt x="28999" y="9175"/>
                  </a:lnTo>
                  <a:lnTo>
                    <a:pt x="28809" y="9428"/>
                  </a:lnTo>
                  <a:lnTo>
                    <a:pt x="28641" y="9701"/>
                  </a:lnTo>
                  <a:lnTo>
                    <a:pt x="28515" y="9996"/>
                  </a:lnTo>
                  <a:lnTo>
                    <a:pt x="28409" y="10291"/>
                  </a:lnTo>
                  <a:lnTo>
                    <a:pt x="28325" y="10606"/>
                  </a:lnTo>
                  <a:lnTo>
                    <a:pt x="28283" y="10901"/>
                  </a:lnTo>
                  <a:lnTo>
                    <a:pt x="28283" y="11217"/>
                  </a:lnTo>
                  <a:lnTo>
                    <a:pt x="28262" y="11406"/>
                  </a:lnTo>
                  <a:lnTo>
                    <a:pt x="28262" y="11595"/>
                  </a:lnTo>
                  <a:lnTo>
                    <a:pt x="28304" y="11974"/>
                  </a:lnTo>
                  <a:lnTo>
                    <a:pt x="28388" y="12332"/>
                  </a:lnTo>
                  <a:lnTo>
                    <a:pt x="28515" y="12690"/>
                  </a:lnTo>
                  <a:lnTo>
                    <a:pt x="27631" y="12100"/>
                  </a:lnTo>
                  <a:lnTo>
                    <a:pt x="26747" y="11532"/>
                  </a:lnTo>
                  <a:lnTo>
                    <a:pt x="26537" y="11069"/>
                  </a:lnTo>
                  <a:lnTo>
                    <a:pt x="26389" y="10585"/>
                  </a:lnTo>
                  <a:lnTo>
                    <a:pt x="26284" y="10101"/>
                  </a:lnTo>
                  <a:lnTo>
                    <a:pt x="26263" y="9870"/>
                  </a:lnTo>
                  <a:lnTo>
                    <a:pt x="26242" y="9638"/>
                  </a:lnTo>
                  <a:lnTo>
                    <a:pt x="26242" y="9407"/>
                  </a:lnTo>
                  <a:lnTo>
                    <a:pt x="26242" y="9175"/>
                  </a:lnTo>
                  <a:lnTo>
                    <a:pt x="26263" y="8944"/>
                  </a:lnTo>
                  <a:lnTo>
                    <a:pt x="26305" y="8712"/>
                  </a:lnTo>
                  <a:lnTo>
                    <a:pt x="26347" y="8502"/>
                  </a:lnTo>
                  <a:lnTo>
                    <a:pt x="26410" y="8271"/>
                  </a:lnTo>
                  <a:lnTo>
                    <a:pt x="26473" y="8060"/>
                  </a:lnTo>
                  <a:lnTo>
                    <a:pt x="26558" y="7871"/>
                  </a:lnTo>
                  <a:lnTo>
                    <a:pt x="26663" y="7660"/>
                  </a:lnTo>
                  <a:lnTo>
                    <a:pt x="26789" y="7471"/>
                  </a:lnTo>
                  <a:lnTo>
                    <a:pt x="26894" y="7303"/>
                  </a:lnTo>
                  <a:lnTo>
                    <a:pt x="27042" y="7113"/>
                  </a:lnTo>
                  <a:lnTo>
                    <a:pt x="27189" y="6966"/>
                  </a:lnTo>
                  <a:lnTo>
                    <a:pt x="27357" y="6797"/>
                  </a:lnTo>
                  <a:lnTo>
                    <a:pt x="27547" y="6650"/>
                  </a:lnTo>
                  <a:lnTo>
                    <a:pt x="27736" y="6524"/>
                  </a:lnTo>
                  <a:lnTo>
                    <a:pt x="27925" y="6398"/>
                  </a:lnTo>
                  <a:lnTo>
                    <a:pt x="28157" y="6292"/>
                  </a:lnTo>
                  <a:lnTo>
                    <a:pt x="28388" y="6187"/>
                  </a:lnTo>
                  <a:lnTo>
                    <a:pt x="28620" y="6103"/>
                  </a:lnTo>
                  <a:lnTo>
                    <a:pt x="28893" y="6040"/>
                  </a:lnTo>
                  <a:lnTo>
                    <a:pt x="29167" y="5977"/>
                  </a:lnTo>
                  <a:lnTo>
                    <a:pt x="29441" y="5935"/>
                  </a:lnTo>
                  <a:lnTo>
                    <a:pt x="29735" y="5914"/>
                  </a:lnTo>
                  <a:close/>
                  <a:moveTo>
                    <a:pt x="28662" y="13952"/>
                  </a:moveTo>
                  <a:lnTo>
                    <a:pt x="28872" y="13973"/>
                  </a:lnTo>
                  <a:lnTo>
                    <a:pt x="29083" y="13994"/>
                  </a:lnTo>
                  <a:lnTo>
                    <a:pt x="29314" y="14036"/>
                  </a:lnTo>
                  <a:lnTo>
                    <a:pt x="30682" y="15004"/>
                  </a:lnTo>
                  <a:lnTo>
                    <a:pt x="31377" y="15509"/>
                  </a:lnTo>
                  <a:lnTo>
                    <a:pt x="32050" y="16014"/>
                  </a:lnTo>
                  <a:lnTo>
                    <a:pt x="32134" y="16120"/>
                  </a:lnTo>
                  <a:lnTo>
                    <a:pt x="32176" y="16162"/>
                  </a:lnTo>
                  <a:lnTo>
                    <a:pt x="32239" y="16183"/>
                  </a:lnTo>
                  <a:lnTo>
                    <a:pt x="33081" y="16835"/>
                  </a:lnTo>
                  <a:lnTo>
                    <a:pt x="33881" y="17530"/>
                  </a:lnTo>
                  <a:lnTo>
                    <a:pt x="34680" y="18245"/>
                  </a:lnTo>
                  <a:lnTo>
                    <a:pt x="35438" y="18982"/>
                  </a:lnTo>
                  <a:lnTo>
                    <a:pt x="35669" y="19150"/>
                  </a:lnTo>
                  <a:lnTo>
                    <a:pt x="35880" y="19339"/>
                  </a:lnTo>
                  <a:lnTo>
                    <a:pt x="36090" y="19550"/>
                  </a:lnTo>
                  <a:lnTo>
                    <a:pt x="36280" y="19760"/>
                  </a:lnTo>
                  <a:lnTo>
                    <a:pt x="36637" y="20139"/>
                  </a:lnTo>
                  <a:lnTo>
                    <a:pt x="36700" y="20244"/>
                  </a:lnTo>
                  <a:lnTo>
                    <a:pt x="36764" y="20349"/>
                  </a:lnTo>
                  <a:lnTo>
                    <a:pt x="37374" y="21065"/>
                  </a:lnTo>
                  <a:lnTo>
                    <a:pt x="37942" y="21822"/>
                  </a:lnTo>
                  <a:lnTo>
                    <a:pt x="37942" y="21907"/>
                  </a:lnTo>
                  <a:lnTo>
                    <a:pt x="37942" y="22012"/>
                  </a:lnTo>
                  <a:lnTo>
                    <a:pt x="37984" y="22222"/>
                  </a:lnTo>
                  <a:lnTo>
                    <a:pt x="37984" y="22433"/>
                  </a:lnTo>
                  <a:lnTo>
                    <a:pt x="37984" y="22643"/>
                  </a:lnTo>
                  <a:lnTo>
                    <a:pt x="37963" y="22833"/>
                  </a:lnTo>
                  <a:lnTo>
                    <a:pt x="37921" y="23001"/>
                  </a:lnTo>
                  <a:lnTo>
                    <a:pt x="37858" y="23169"/>
                  </a:lnTo>
                  <a:lnTo>
                    <a:pt x="37774" y="23338"/>
                  </a:lnTo>
                  <a:lnTo>
                    <a:pt x="37690" y="23485"/>
                  </a:lnTo>
                  <a:lnTo>
                    <a:pt x="37584" y="23632"/>
                  </a:lnTo>
                  <a:lnTo>
                    <a:pt x="37458" y="23758"/>
                  </a:lnTo>
                  <a:lnTo>
                    <a:pt x="37311" y="23906"/>
                  </a:lnTo>
                  <a:lnTo>
                    <a:pt x="37184" y="24011"/>
                  </a:lnTo>
                  <a:lnTo>
                    <a:pt x="36848" y="24221"/>
                  </a:lnTo>
                  <a:lnTo>
                    <a:pt x="36511" y="24411"/>
                  </a:lnTo>
                  <a:lnTo>
                    <a:pt x="36132" y="24579"/>
                  </a:lnTo>
                  <a:lnTo>
                    <a:pt x="35733" y="24705"/>
                  </a:lnTo>
                  <a:lnTo>
                    <a:pt x="35333" y="24811"/>
                  </a:lnTo>
                  <a:lnTo>
                    <a:pt x="34933" y="24895"/>
                  </a:lnTo>
                  <a:lnTo>
                    <a:pt x="34554" y="24979"/>
                  </a:lnTo>
                  <a:lnTo>
                    <a:pt x="34175" y="25021"/>
                  </a:lnTo>
                  <a:lnTo>
                    <a:pt x="33839" y="25042"/>
                  </a:lnTo>
                  <a:lnTo>
                    <a:pt x="33544" y="25063"/>
                  </a:lnTo>
                  <a:lnTo>
                    <a:pt x="33165" y="25063"/>
                  </a:lnTo>
                  <a:lnTo>
                    <a:pt x="32807" y="25042"/>
                  </a:lnTo>
                  <a:lnTo>
                    <a:pt x="32429" y="24979"/>
                  </a:lnTo>
                  <a:lnTo>
                    <a:pt x="32050" y="24895"/>
                  </a:lnTo>
                  <a:lnTo>
                    <a:pt x="31692" y="24790"/>
                  </a:lnTo>
                  <a:lnTo>
                    <a:pt x="31334" y="24663"/>
                  </a:lnTo>
                  <a:lnTo>
                    <a:pt x="30977" y="24516"/>
                  </a:lnTo>
                  <a:lnTo>
                    <a:pt x="30619" y="24348"/>
                  </a:lnTo>
                  <a:lnTo>
                    <a:pt x="30282" y="24158"/>
                  </a:lnTo>
                  <a:lnTo>
                    <a:pt x="29946" y="23969"/>
                  </a:lnTo>
                  <a:lnTo>
                    <a:pt x="29293" y="23548"/>
                  </a:lnTo>
                  <a:lnTo>
                    <a:pt x="28662" y="23106"/>
                  </a:lnTo>
                  <a:lnTo>
                    <a:pt x="28094" y="22643"/>
                  </a:lnTo>
                  <a:lnTo>
                    <a:pt x="27820" y="22412"/>
                  </a:lnTo>
                  <a:lnTo>
                    <a:pt x="27547" y="22159"/>
                  </a:lnTo>
                  <a:lnTo>
                    <a:pt x="27315" y="21907"/>
                  </a:lnTo>
                  <a:lnTo>
                    <a:pt x="27063" y="21633"/>
                  </a:lnTo>
                  <a:lnTo>
                    <a:pt x="26852" y="21338"/>
                  </a:lnTo>
                  <a:lnTo>
                    <a:pt x="26642" y="21065"/>
                  </a:lnTo>
                  <a:lnTo>
                    <a:pt x="26452" y="20749"/>
                  </a:lnTo>
                  <a:lnTo>
                    <a:pt x="26284" y="20455"/>
                  </a:lnTo>
                  <a:lnTo>
                    <a:pt x="26305" y="20455"/>
                  </a:lnTo>
                  <a:lnTo>
                    <a:pt x="26200" y="20286"/>
                  </a:lnTo>
                  <a:lnTo>
                    <a:pt x="26116" y="20118"/>
                  </a:lnTo>
                  <a:lnTo>
                    <a:pt x="26095" y="20118"/>
                  </a:lnTo>
                  <a:lnTo>
                    <a:pt x="25926" y="19718"/>
                  </a:lnTo>
                  <a:lnTo>
                    <a:pt x="25758" y="19318"/>
                  </a:lnTo>
                  <a:lnTo>
                    <a:pt x="25611" y="18897"/>
                  </a:lnTo>
                  <a:lnTo>
                    <a:pt x="25484" y="18477"/>
                  </a:lnTo>
                  <a:lnTo>
                    <a:pt x="25442" y="18245"/>
                  </a:lnTo>
                  <a:lnTo>
                    <a:pt x="25400" y="18035"/>
                  </a:lnTo>
                  <a:lnTo>
                    <a:pt x="25379" y="17803"/>
                  </a:lnTo>
                  <a:lnTo>
                    <a:pt x="25379" y="17572"/>
                  </a:lnTo>
                  <a:lnTo>
                    <a:pt x="25379" y="17361"/>
                  </a:lnTo>
                  <a:lnTo>
                    <a:pt x="25400" y="17130"/>
                  </a:lnTo>
                  <a:lnTo>
                    <a:pt x="25442" y="16919"/>
                  </a:lnTo>
                  <a:lnTo>
                    <a:pt x="25484" y="16709"/>
                  </a:lnTo>
                  <a:lnTo>
                    <a:pt x="25632" y="16288"/>
                  </a:lnTo>
                  <a:lnTo>
                    <a:pt x="25800" y="15867"/>
                  </a:lnTo>
                  <a:lnTo>
                    <a:pt x="26032" y="15488"/>
                  </a:lnTo>
                  <a:lnTo>
                    <a:pt x="26284" y="15152"/>
                  </a:lnTo>
                  <a:lnTo>
                    <a:pt x="26579" y="14836"/>
                  </a:lnTo>
                  <a:lnTo>
                    <a:pt x="26726" y="14689"/>
                  </a:lnTo>
                  <a:lnTo>
                    <a:pt x="26894" y="14562"/>
                  </a:lnTo>
                  <a:lnTo>
                    <a:pt x="27084" y="14436"/>
                  </a:lnTo>
                  <a:lnTo>
                    <a:pt x="27252" y="14331"/>
                  </a:lnTo>
                  <a:lnTo>
                    <a:pt x="27441" y="14247"/>
                  </a:lnTo>
                  <a:lnTo>
                    <a:pt x="27631" y="14163"/>
                  </a:lnTo>
                  <a:lnTo>
                    <a:pt x="27820" y="14078"/>
                  </a:lnTo>
                  <a:lnTo>
                    <a:pt x="28031" y="14036"/>
                  </a:lnTo>
                  <a:lnTo>
                    <a:pt x="28241" y="13994"/>
                  </a:lnTo>
                  <a:lnTo>
                    <a:pt x="28452" y="13973"/>
                  </a:lnTo>
                  <a:lnTo>
                    <a:pt x="28662" y="13952"/>
                  </a:lnTo>
                  <a:close/>
                  <a:moveTo>
                    <a:pt x="22139" y="947"/>
                  </a:moveTo>
                  <a:lnTo>
                    <a:pt x="21991" y="1368"/>
                  </a:lnTo>
                  <a:lnTo>
                    <a:pt x="21823" y="1747"/>
                  </a:lnTo>
                  <a:lnTo>
                    <a:pt x="21633" y="2147"/>
                  </a:lnTo>
                  <a:lnTo>
                    <a:pt x="21402" y="2526"/>
                  </a:lnTo>
                  <a:lnTo>
                    <a:pt x="21192" y="2904"/>
                  </a:lnTo>
                  <a:lnTo>
                    <a:pt x="21002" y="3304"/>
                  </a:lnTo>
                  <a:lnTo>
                    <a:pt x="20813" y="3683"/>
                  </a:lnTo>
                  <a:lnTo>
                    <a:pt x="20644" y="4083"/>
                  </a:lnTo>
                  <a:lnTo>
                    <a:pt x="20560" y="4462"/>
                  </a:lnTo>
                  <a:lnTo>
                    <a:pt x="20497" y="4840"/>
                  </a:lnTo>
                  <a:lnTo>
                    <a:pt x="20476" y="5219"/>
                  </a:lnTo>
                  <a:lnTo>
                    <a:pt x="20476" y="5598"/>
                  </a:lnTo>
                  <a:lnTo>
                    <a:pt x="20518" y="5956"/>
                  </a:lnTo>
                  <a:lnTo>
                    <a:pt x="20581" y="6335"/>
                  </a:lnTo>
                  <a:lnTo>
                    <a:pt x="20665" y="6713"/>
                  </a:lnTo>
                  <a:lnTo>
                    <a:pt x="20771" y="7071"/>
                  </a:lnTo>
                  <a:lnTo>
                    <a:pt x="20665" y="7218"/>
                  </a:lnTo>
                  <a:lnTo>
                    <a:pt x="20644" y="7260"/>
                  </a:lnTo>
                  <a:lnTo>
                    <a:pt x="20644" y="7303"/>
                  </a:lnTo>
                  <a:lnTo>
                    <a:pt x="20687" y="7387"/>
                  </a:lnTo>
                  <a:lnTo>
                    <a:pt x="20708" y="7408"/>
                  </a:lnTo>
                  <a:lnTo>
                    <a:pt x="20750" y="7429"/>
                  </a:lnTo>
                  <a:lnTo>
                    <a:pt x="20792" y="7450"/>
                  </a:lnTo>
                  <a:lnTo>
                    <a:pt x="20834" y="7429"/>
                  </a:lnTo>
                  <a:lnTo>
                    <a:pt x="21149" y="7281"/>
                  </a:lnTo>
                  <a:lnTo>
                    <a:pt x="21423" y="7113"/>
                  </a:lnTo>
                  <a:lnTo>
                    <a:pt x="21655" y="6903"/>
                  </a:lnTo>
                  <a:lnTo>
                    <a:pt x="21886" y="6692"/>
                  </a:lnTo>
                  <a:lnTo>
                    <a:pt x="22117" y="6461"/>
                  </a:lnTo>
                  <a:lnTo>
                    <a:pt x="22307" y="6208"/>
                  </a:lnTo>
                  <a:lnTo>
                    <a:pt x="22707" y="5703"/>
                  </a:lnTo>
                  <a:lnTo>
                    <a:pt x="23085" y="5198"/>
                  </a:lnTo>
                  <a:lnTo>
                    <a:pt x="23275" y="4946"/>
                  </a:lnTo>
                  <a:lnTo>
                    <a:pt x="23485" y="4714"/>
                  </a:lnTo>
                  <a:lnTo>
                    <a:pt x="23717" y="4483"/>
                  </a:lnTo>
                  <a:lnTo>
                    <a:pt x="23969" y="4293"/>
                  </a:lnTo>
                  <a:lnTo>
                    <a:pt x="24222" y="4104"/>
                  </a:lnTo>
                  <a:lnTo>
                    <a:pt x="24516" y="3957"/>
                  </a:lnTo>
                  <a:lnTo>
                    <a:pt x="24011" y="5345"/>
                  </a:lnTo>
                  <a:lnTo>
                    <a:pt x="23780" y="6019"/>
                  </a:lnTo>
                  <a:lnTo>
                    <a:pt x="23569" y="6713"/>
                  </a:lnTo>
                  <a:lnTo>
                    <a:pt x="23485" y="7050"/>
                  </a:lnTo>
                  <a:lnTo>
                    <a:pt x="23401" y="7408"/>
                  </a:lnTo>
                  <a:lnTo>
                    <a:pt x="23338" y="7744"/>
                  </a:lnTo>
                  <a:lnTo>
                    <a:pt x="23317" y="8102"/>
                  </a:lnTo>
                  <a:lnTo>
                    <a:pt x="23296" y="8460"/>
                  </a:lnTo>
                  <a:lnTo>
                    <a:pt x="23296" y="8818"/>
                  </a:lnTo>
                  <a:lnTo>
                    <a:pt x="23317" y="9175"/>
                  </a:lnTo>
                  <a:lnTo>
                    <a:pt x="23380" y="9554"/>
                  </a:lnTo>
                  <a:lnTo>
                    <a:pt x="22096" y="8818"/>
                  </a:lnTo>
                  <a:lnTo>
                    <a:pt x="22012" y="8797"/>
                  </a:lnTo>
                  <a:lnTo>
                    <a:pt x="21928" y="8797"/>
                  </a:lnTo>
                  <a:lnTo>
                    <a:pt x="21865" y="8839"/>
                  </a:lnTo>
                  <a:lnTo>
                    <a:pt x="21823" y="8902"/>
                  </a:lnTo>
                  <a:lnTo>
                    <a:pt x="21781" y="8965"/>
                  </a:lnTo>
                  <a:lnTo>
                    <a:pt x="21781" y="9049"/>
                  </a:lnTo>
                  <a:lnTo>
                    <a:pt x="21823" y="9112"/>
                  </a:lnTo>
                  <a:lnTo>
                    <a:pt x="21886" y="9175"/>
                  </a:lnTo>
                  <a:lnTo>
                    <a:pt x="23548" y="10270"/>
                  </a:lnTo>
                  <a:lnTo>
                    <a:pt x="25232" y="11364"/>
                  </a:lnTo>
                  <a:lnTo>
                    <a:pt x="25085" y="11385"/>
                  </a:lnTo>
                  <a:lnTo>
                    <a:pt x="25274" y="11490"/>
                  </a:lnTo>
                  <a:lnTo>
                    <a:pt x="25400" y="11574"/>
                  </a:lnTo>
                  <a:lnTo>
                    <a:pt x="25737" y="11743"/>
                  </a:lnTo>
                  <a:lnTo>
                    <a:pt x="26053" y="11932"/>
                  </a:lnTo>
                  <a:lnTo>
                    <a:pt x="26158" y="11953"/>
                  </a:lnTo>
                  <a:lnTo>
                    <a:pt x="27399" y="12774"/>
                  </a:lnTo>
                  <a:lnTo>
                    <a:pt x="28620" y="13573"/>
                  </a:lnTo>
                  <a:lnTo>
                    <a:pt x="28367" y="13594"/>
                  </a:lnTo>
                  <a:lnTo>
                    <a:pt x="28115" y="13616"/>
                  </a:lnTo>
                  <a:lnTo>
                    <a:pt x="27862" y="13658"/>
                  </a:lnTo>
                  <a:lnTo>
                    <a:pt x="27610" y="13721"/>
                  </a:lnTo>
                  <a:lnTo>
                    <a:pt x="27357" y="13805"/>
                  </a:lnTo>
                  <a:lnTo>
                    <a:pt x="27105" y="13910"/>
                  </a:lnTo>
                  <a:lnTo>
                    <a:pt x="26873" y="14015"/>
                  </a:lnTo>
                  <a:lnTo>
                    <a:pt x="26642" y="14163"/>
                  </a:lnTo>
                  <a:lnTo>
                    <a:pt x="26431" y="14310"/>
                  </a:lnTo>
                  <a:lnTo>
                    <a:pt x="26200" y="14478"/>
                  </a:lnTo>
                  <a:lnTo>
                    <a:pt x="26010" y="14647"/>
                  </a:lnTo>
                  <a:lnTo>
                    <a:pt x="25800" y="14836"/>
                  </a:lnTo>
                  <a:lnTo>
                    <a:pt x="25611" y="15046"/>
                  </a:lnTo>
                  <a:lnTo>
                    <a:pt x="25442" y="15257"/>
                  </a:lnTo>
                  <a:lnTo>
                    <a:pt x="25274" y="15488"/>
                  </a:lnTo>
                  <a:lnTo>
                    <a:pt x="25127" y="15720"/>
                  </a:lnTo>
                  <a:lnTo>
                    <a:pt x="25021" y="15909"/>
                  </a:lnTo>
                  <a:lnTo>
                    <a:pt x="24916" y="16120"/>
                  </a:lnTo>
                  <a:lnTo>
                    <a:pt x="24832" y="16330"/>
                  </a:lnTo>
                  <a:lnTo>
                    <a:pt x="24769" y="16520"/>
                  </a:lnTo>
                  <a:lnTo>
                    <a:pt x="24727" y="16730"/>
                  </a:lnTo>
                  <a:lnTo>
                    <a:pt x="24685" y="16961"/>
                  </a:lnTo>
                  <a:lnTo>
                    <a:pt x="24664" y="17172"/>
                  </a:lnTo>
                  <a:lnTo>
                    <a:pt x="24664" y="17382"/>
                  </a:lnTo>
                  <a:lnTo>
                    <a:pt x="24664" y="17824"/>
                  </a:lnTo>
                  <a:lnTo>
                    <a:pt x="24727" y="18287"/>
                  </a:lnTo>
                  <a:lnTo>
                    <a:pt x="24811" y="18729"/>
                  </a:lnTo>
                  <a:lnTo>
                    <a:pt x="24937" y="19171"/>
                  </a:lnTo>
                  <a:lnTo>
                    <a:pt x="25106" y="19613"/>
                  </a:lnTo>
                  <a:lnTo>
                    <a:pt x="25274" y="20055"/>
                  </a:lnTo>
                  <a:lnTo>
                    <a:pt x="25484" y="20476"/>
                  </a:lnTo>
                  <a:lnTo>
                    <a:pt x="25716" y="20876"/>
                  </a:lnTo>
                  <a:lnTo>
                    <a:pt x="25947" y="21275"/>
                  </a:lnTo>
                  <a:lnTo>
                    <a:pt x="26179" y="21633"/>
                  </a:lnTo>
                  <a:lnTo>
                    <a:pt x="26431" y="21970"/>
                  </a:lnTo>
                  <a:lnTo>
                    <a:pt x="26684" y="22285"/>
                  </a:lnTo>
                  <a:lnTo>
                    <a:pt x="27063" y="22727"/>
                  </a:lnTo>
                  <a:lnTo>
                    <a:pt x="27462" y="23127"/>
                  </a:lnTo>
                  <a:lnTo>
                    <a:pt x="27904" y="23506"/>
                  </a:lnTo>
                  <a:lnTo>
                    <a:pt x="28367" y="23864"/>
                  </a:lnTo>
                  <a:lnTo>
                    <a:pt x="28830" y="24200"/>
                  </a:lnTo>
                  <a:lnTo>
                    <a:pt x="29335" y="24516"/>
                  </a:lnTo>
                  <a:lnTo>
                    <a:pt x="29840" y="24790"/>
                  </a:lnTo>
                  <a:lnTo>
                    <a:pt x="30366" y="25021"/>
                  </a:lnTo>
                  <a:lnTo>
                    <a:pt x="30914" y="25253"/>
                  </a:lnTo>
                  <a:lnTo>
                    <a:pt x="31461" y="25421"/>
                  </a:lnTo>
                  <a:lnTo>
                    <a:pt x="32029" y="25568"/>
                  </a:lnTo>
                  <a:lnTo>
                    <a:pt x="32597" y="25673"/>
                  </a:lnTo>
                  <a:lnTo>
                    <a:pt x="33165" y="25737"/>
                  </a:lnTo>
                  <a:lnTo>
                    <a:pt x="33733" y="25779"/>
                  </a:lnTo>
                  <a:lnTo>
                    <a:pt x="34323" y="25758"/>
                  </a:lnTo>
                  <a:lnTo>
                    <a:pt x="34891" y="25694"/>
                  </a:lnTo>
                  <a:lnTo>
                    <a:pt x="35164" y="25652"/>
                  </a:lnTo>
                  <a:lnTo>
                    <a:pt x="35480" y="25589"/>
                  </a:lnTo>
                  <a:lnTo>
                    <a:pt x="35775" y="25505"/>
                  </a:lnTo>
                  <a:lnTo>
                    <a:pt x="36090" y="25400"/>
                  </a:lnTo>
                  <a:lnTo>
                    <a:pt x="36385" y="25274"/>
                  </a:lnTo>
                  <a:lnTo>
                    <a:pt x="36700" y="25147"/>
                  </a:lnTo>
                  <a:lnTo>
                    <a:pt x="36995" y="24979"/>
                  </a:lnTo>
                  <a:lnTo>
                    <a:pt x="37290" y="24811"/>
                  </a:lnTo>
                  <a:lnTo>
                    <a:pt x="37542" y="24621"/>
                  </a:lnTo>
                  <a:lnTo>
                    <a:pt x="37795" y="24411"/>
                  </a:lnTo>
                  <a:lnTo>
                    <a:pt x="38026" y="24200"/>
                  </a:lnTo>
                  <a:lnTo>
                    <a:pt x="38237" y="23969"/>
                  </a:lnTo>
                  <a:lnTo>
                    <a:pt x="38405" y="23716"/>
                  </a:lnTo>
                  <a:lnTo>
                    <a:pt x="38531" y="23443"/>
                  </a:lnTo>
                  <a:lnTo>
                    <a:pt x="38636" y="23169"/>
                  </a:lnTo>
                  <a:lnTo>
                    <a:pt x="38700" y="22875"/>
                  </a:lnTo>
                  <a:lnTo>
                    <a:pt x="39247" y="23737"/>
                  </a:lnTo>
                  <a:lnTo>
                    <a:pt x="39499" y="24179"/>
                  </a:lnTo>
                  <a:lnTo>
                    <a:pt x="39752" y="24642"/>
                  </a:lnTo>
                  <a:lnTo>
                    <a:pt x="39983" y="25105"/>
                  </a:lnTo>
                  <a:lnTo>
                    <a:pt x="40215" y="25589"/>
                  </a:lnTo>
                  <a:lnTo>
                    <a:pt x="40446" y="26052"/>
                  </a:lnTo>
                  <a:lnTo>
                    <a:pt x="40636" y="26557"/>
                  </a:lnTo>
                  <a:lnTo>
                    <a:pt x="40825" y="27041"/>
                  </a:lnTo>
                  <a:lnTo>
                    <a:pt x="40993" y="27546"/>
                  </a:lnTo>
                  <a:lnTo>
                    <a:pt x="41141" y="28030"/>
                  </a:lnTo>
                  <a:lnTo>
                    <a:pt x="41267" y="28493"/>
                  </a:lnTo>
                  <a:lnTo>
                    <a:pt x="41372" y="28977"/>
                  </a:lnTo>
                  <a:lnTo>
                    <a:pt x="41477" y="29440"/>
                  </a:lnTo>
                  <a:lnTo>
                    <a:pt x="41540" y="29903"/>
                  </a:lnTo>
                  <a:lnTo>
                    <a:pt x="41583" y="30345"/>
                  </a:lnTo>
                  <a:lnTo>
                    <a:pt x="41625" y="30808"/>
                  </a:lnTo>
                  <a:lnTo>
                    <a:pt x="41625" y="31250"/>
                  </a:lnTo>
                  <a:lnTo>
                    <a:pt x="41625" y="31671"/>
                  </a:lnTo>
                  <a:lnTo>
                    <a:pt x="41604" y="32113"/>
                  </a:lnTo>
                  <a:lnTo>
                    <a:pt x="41562" y="32534"/>
                  </a:lnTo>
                  <a:lnTo>
                    <a:pt x="41498" y="32954"/>
                  </a:lnTo>
                  <a:lnTo>
                    <a:pt x="41435" y="33354"/>
                  </a:lnTo>
                  <a:lnTo>
                    <a:pt x="41351" y="33775"/>
                  </a:lnTo>
                  <a:lnTo>
                    <a:pt x="41246" y="34175"/>
                  </a:lnTo>
                  <a:lnTo>
                    <a:pt x="41120" y="34554"/>
                  </a:lnTo>
                  <a:lnTo>
                    <a:pt x="40993" y="34954"/>
                  </a:lnTo>
                  <a:lnTo>
                    <a:pt x="40846" y="35332"/>
                  </a:lnTo>
                  <a:lnTo>
                    <a:pt x="40678" y="35690"/>
                  </a:lnTo>
                  <a:lnTo>
                    <a:pt x="40509" y="36069"/>
                  </a:lnTo>
                  <a:lnTo>
                    <a:pt x="40299" y="36427"/>
                  </a:lnTo>
                  <a:lnTo>
                    <a:pt x="40110" y="36763"/>
                  </a:lnTo>
                  <a:lnTo>
                    <a:pt x="39878" y="37121"/>
                  </a:lnTo>
                  <a:lnTo>
                    <a:pt x="39668" y="37458"/>
                  </a:lnTo>
                  <a:lnTo>
                    <a:pt x="39415" y="37794"/>
                  </a:lnTo>
                  <a:lnTo>
                    <a:pt x="39163" y="38110"/>
                  </a:lnTo>
                  <a:lnTo>
                    <a:pt x="38889" y="38426"/>
                  </a:lnTo>
                  <a:lnTo>
                    <a:pt x="38615" y="38741"/>
                  </a:lnTo>
                  <a:lnTo>
                    <a:pt x="38047" y="39352"/>
                  </a:lnTo>
                  <a:lnTo>
                    <a:pt x="37416" y="39920"/>
                  </a:lnTo>
                  <a:lnTo>
                    <a:pt x="36764" y="40467"/>
                  </a:lnTo>
                  <a:lnTo>
                    <a:pt x="36069" y="40972"/>
                  </a:lnTo>
                  <a:lnTo>
                    <a:pt x="35333" y="41456"/>
                  </a:lnTo>
                  <a:lnTo>
                    <a:pt x="34575" y="41898"/>
                  </a:lnTo>
                  <a:lnTo>
                    <a:pt x="33797" y="42319"/>
                  </a:lnTo>
                  <a:lnTo>
                    <a:pt x="32997" y="42719"/>
                  </a:lnTo>
                  <a:lnTo>
                    <a:pt x="32176" y="43076"/>
                  </a:lnTo>
                  <a:lnTo>
                    <a:pt x="31334" y="43392"/>
                  </a:lnTo>
                  <a:lnTo>
                    <a:pt x="30493" y="43687"/>
                  </a:lnTo>
                  <a:lnTo>
                    <a:pt x="29630" y="43960"/>
                  </a:lnTo>
                  <a:lnTo>
                    <a:pt x="28746" y="44171"/>
                  </a:lnTo>
                  <a:lnTo>
                    <a:pt x="27862" y="44381"/>
                  </a:lnTo>
                  <a:lnTo>
                    <a:pt x="26978" y="44528"/>
                  </a:lnTo>
                  <a:lnTo>
                    <a:pt x="26095" y="44655"/>
                  </a:lnTo>
                  <a:lnTo>
                    <a:pt x="25232" y="44739"/>
                  </a:lnTo>
                  <a:lnTo>
                    <a:pt x="24390" y="44802"/>
                  </a:lnTo>
                  <a:lnTo>
                    <a:pt x="23548" y="44823"/>
                  </a:lnTo>
                  <a:lnTo>
                    <a:pt x="22665" y="44823"/>
                  </a:lnTo>
                  <a:lnTo>
                    <a:pt x="21781" y="44802"/>
                  </a:lnTo>
                  <a:lnTo>
                    <a:pt x="20855" y="44760"/>
                  </a:lnTo>
                  <a:lnTo>
                    <a:pt x="19950" y="44676"/>
                  </a:lnTo>
                  <a:lnTo>
                    <a:pt x="19003" y="44570"/>
                  </a:lnTo>
                  <a:lnTo>
                    <a:pt x="18056" y="44444"/>
                  </a:lnTo>
                  <a:lnTo>
                    <a:pt x="17130" y="44297"/>
                  </a:lnTo>
                  <a:lnTo>
                    <a:pt x="16183" y="44107"/>
                  </a:lnTo>
                  <a:lnTo>
                    <a:pt x="15236" y="43876"/>
                  </a:lnTo>
                  <a:lnTo>
                    <a:pt x="14289" y="43644"/>
                  </a:lnTo>
                  <a:lnTo>
                    <a:pt x="13363" y="43350"/>
                  </a:lnTo>
                  <a:lnTo>
                    <a:pt x="12459" y="43055"/>
                  </a:lnTo>
                  <a:lnTo>
                    <a:pt x="11554" y="42719"/>
                  </a:lnTo>
                  <a:lnTo>
                    <a:pt x="10691" y="42340"/>
                  </a:lnTo>
                  <a:lnTo>
                    <a:pt x="9828" y="41940"/>
                  </a:lnTo>
                  <a:lnTo>
                    <a:pt x="8986" y="41498"/>
                  </a:lnTo>
                  <a:lnTo>
                    <a:pt x="8187" y="41035"/>
                  </a:lnTo>
                  <a:lnTo>
                    <a:pt x="7408" y="40530"/>
                  </a:lnTo>
                  <a:lnTo>
                    <a:pt x="6672" y="40004"/>
                  </a:lnTo>
                  <a:lnTo>
                    <a:pt x="6335" y="39709"/>
                  </a:lnTo>
                  <a:lnTo>
                    <a:pt x="5977" y="39436"/>
                  </a:lnTo>
                  <a:lnTo>
                    <a:pt x="5641" y="39120"/>
                  </a:lnTo>
                  <a:lnTo>
                    <a:pt x="5325" y="38826"/>
                  </a:lnTo>
                  <a:lnTo>
                    <a:pt x="5009" y="38510"/>
                  </a:lnTo>
                  <a:lnTo>
                    <a:pt x="4715" y="38173"/>
                  </a:lnTo>
                  <a:lnTo>
                    <a:pt x="4420" y="37858"/>
                  </a:lnTo>
                  <a:lnTo>
                    <a:pt x="4146" y="37500"/>
                  </a:lnTo>
                  <a:lnTo>
                    <a:pt x="3873" y="37163"/>
                  </a:lnTo>
                  <a:lnTo>
                    <a:pt x="3620" y="36805"/>
                  </a:lnTo>
                  <a:lnTo>
                    <a:pt x="3389" y="36427"/>
                  </a:lnTo>
                  <a:lnTo>
                    <a:pt x="3157" y="36048"/>
                  </a:lnTo>
                  <a:lnTo>
                    <a:pt x="2947" y="35648"/>
                  </a:lnTo>
                  <a:lnTo>
                    <a:pt x="2758" y="35269"/>
                  </a:lnTo>
                  <a:lnTo>
                    <a:pt x="2589" y="34848"/>
                  </a:lnTo>
                  <a:lnTo>
                    <a:pt x="2421" y="34427"/>
                  </a:lnTo>
                  <a:lnTo>
                    <a:pt x="2274" y="34007"/>
                  </a:lnTo>
                  <a:lnTo>
                    <a:pt x="2126" y="33565"/>
                  </a:lnTo>
                  <a:lnTo>
                    <a:pt x="2021" y="33123"/>
                  </a:lnTo>
                  <a:lnTo>
                    <a:pt x="1916" y="32681"/>
                  </a:lnTo>
                  <a:lnTo>
                    <a:pt x="1832" y="32197"/>
                  </a:lnTo>
                  <a:lnTo>
                    <a:pt x="1769" y="31734"/>
                  </a:lnTo>
                  <a:lnTo>
                    <a:pt x="1705" y="30997"/>
                  </a:lnTo>
                  <a:lnTo>
                    <a:pt x="1663" y="30282"/>
                  </a:lnTo>
                  <a:lnTo>
                    <a:pt x="1663" y="29566"/>
                  </a:lnTo>
                  <a:lnTo>
                    <a:pt x="1684" y="28851"/>
                  </a:lnTo>
                  <a:lnTo>
                    <a:pt x="1726" y="28135"/>
                  </a:lnTo>
                  <a:lnTo>
                    <a:pt x="1811" y="27441"/>
                  </a:lnTo>
                  <a:lnTo>
                    <a:pt x="1916" y="26768"/>
                  </a:lnTo>
                  <a:lnTo>
                    <a:pt x="2042" y="26094"/>
                  </a:lnTo>
                  <a:lnTo>
                    <a:pt x="2189" y="25421"/>
                  </a:lnTo>
                  <a:lnTo>
                    <a:pt x="2358" y="24747"/>
                  </a:lnTo>
                  <a:lnTo>
                    <a:pt x="2568" y="24095"/>
                  </a:lnTo>
                  <a:lnTo>
                    <a:pt x="2779" y="23443"/>
                  </a:lnTo>
                  <a:lnTo>
                    <a:pt x="3031" y="22790"/>
                  </a:lnTo>
                  <a:lnTo>
                    <a:pt x="3284" y="22159"/>
                  </a:lnTo>
                  <a:lnTo>
                    <a:pt x="3557" y="21528"/>
                  </a:lnTo>
                  <a:lnTo>
                    <a:pt x="3852" y="20897"/>
                  </a:lnTo>
                  <a:lnTo>
                    <a:pt x="4167" y="20286"/>
                  </a:lnTo>
                  <a:lnTo>
                    <a:pt x="4504" y="19676"/>
                  </a:lnTo>
                  <a:lnTo>
                    <a:pt x="4841" y="19066"/>
                  </a:lnTo>
                  <a:lnTo>
                    <a:pt x="5220" y="18456"/>
                  </a:lnTo>
                  <a:lnTo>
                    <a:pt x="5598" y="17866"/>
                  </a:lnTo>
                  <a:lnTo>
                    <a:pt x="5977" y="17277"/>
                  </a:lnTo>
                  <a:lnTo>
                    <a:pt x="6377" y="16709"/>
                  </a:lnTo>
                  <a:lnTo>
                    <a:pt x="6798" y="16141"/>
                  </a:lnTo>
                  <a:lnTo>
                    <a:pt x="7640" y="15004"/>
                  </a:lnTo>
                  <a:lnTo>
                    <a:pt x="8523" y="13889"/>
                  </a:lnTo>
                  <a:lnTo>
                    <a:pt x="9449" y="12795"/>
                  </a:lnTo>
                  <a:lnTo>
                    <a:pt x="10396" y="11743"/>
                  </a:lnTo>
                  <a:lnTo>
                    <a:pt x="10459" y="11722"/>
                  </a:lnTo>
                  <a:lnTo>
                    <a:pt x="10480" y="11701"/>
                  </a:lnTo>
                  <a:lnTo>
                    <a:pt x="10502" y="11659"/>
                  </a:lnTo>
                  <a:lnTo>
                    <a:pt x="10544" y="11574"/>
                  </a:lnTo>
                  <a:lnTo>
                    <a:pt x="11470" y="10543"/>
                  </a:lnTo>
                  <a:lnTo>
                    <a:pt x="12416" y="9554"/>
                  </a:lnTo>
                  <a:lnTo>
                    <a:pt x="12480" y="9533"/>
                  </a:lnTo>
                  <a:lnTo>
                    <a:pt x="12564" y="9491"/>
                  </a:lnTo>
                  <a:lnTo>
                    <a:pt x="12627" y="9428"/>
                  </a:lnTo>
                  <a:lnTo>
                    <a:pt x="12669" y="9344"/>
                  </a:lnTo>
                  <a:lnTo>
                    <a:pt x="12690" y="9260"/>
                  </a:lnTo>
                  <a:lnTo>
                    <a:pt x="14921" y="6945"/>
                  </a:lnTo>
                  <a:lnTo>
                    <a:pt x="14942" y="6882"/>
                  </a:lnTo>
                  <a:lnTo>
                    <a:pt x="14921" y="6861"/>
                  </a:lnTo>
                  <a:lnTo>
                    <a:pt x="14879" y="6840"/>
                  </a:lnTo>
                  <a:lnTo>
                    <a:pt x="14836" y="6861"/>
                  </a:lnTo>
                  <a:lnTo>
                    <a:pt x="12858" y="8733"/>
                  </a:lnTo>
                  <a:lnTo>
                    <a:pt x="12985" y="8207"/>
                  </a:lnTo>
                  <a:lnTo>
                    <a:pt x="13111" y="7660"/>
                  </a:lnTo>
                  <a:lnTo>
                    <a:pt x="13363" y="6629"/>
                  </a:lnTo>
                  <a:lnTo>
                    <a:pt x="13490" y="6103"/>
                  </a:lnTo>
                  <a:lnTo>
                    <a:pt x="13658" y="5577"/>
                  </a:lnTo>
                  <a:lnTo>
                    <a:pt x="13868" y="5072"/>
                  </a:lnTo>
                  <a:lnTo>
                    <a:pt x="13995" y="4819"/>
                  </a:lnTo>
                  <a:lnTo>
                    <a:pt x="14121" y="4567"/>
                  </a:lnTo>
                  <a:lnTo>
                    <a:pt x="14395" y="4062"/>
                  </a:lnTo>
                  <a:lnTo>
                    <a:pt x="14689" y="3599"/>
                  </a:lnTo>
                  <a:lnTo>
                    <a:pt x="14984" y="3115"/>
                  </a:lnTo>
                  <a:lnTo>
                    <a:pt x="15299" y="2673"/>
                  </a:lnTo>
                  <a:lnTo>
                    <a:pt x="15636" y="2252"/>
                  </a:lnTo>
                  <a:lnTo>
                    <a:pt x="16015" y="1852"/>
                  </a:lnTo>
                  <a:lnTo>
                    <a:pt x="16415" y="1474"/>
                  </a:lnTo>
                  <a:lnTo>
                    <a:pt x="16625" y="1305"/>
                  </a:lnTo>
                  <a:lnTo>
                    <a:pt x="16836" y="1137"/>
                  </a:lnTo>
                  <a:lnTo>
                    <a:pt x="16709" y="1768"/>
                  </a:lnTo>
                  <a:lnTo>
                    <a:pt x="16604" y="2399"/>
                  </a:lnTo>
                  <a:lnTo>
                    <a:pt x="16562" y="3010"/>
                  </a:lnTo>
                  <a:lnTo>
                    <a:pt x="16541" y="3325"/>
                  </a:lnTo>
                  <a:lnTo>
                    <a:pt x="16562" y="3641"/>
                  </a:lnTo>
                  <a:lnTo>
                    <a:pt x="16583" y="3957"/>
                  </a:lnTo>
                  <a:lnTo>
                    <a:pt x="16625" y="4251"/>
                  </a:lnTo>
                  <a:lnTo>
                    <a:pt x="16667" y="4546"/>
                  </a:lnTo>
                  <a:lnTo>
                    <a:pt x="16751" y="4861"/>
                  </a:lnTo>
                  <a:lnTo>
                    <a:pt x="16857" y="5156"/>
                  </a:lnTo>
                  <a:lnTo>
                    <a:pt x="16983" y="5430"/>
                  </a:lnTo>
                  <a:lnTo>
                    <a:pt x="17151" y="5724"/>
                  </a:lnTo>
                  <a:lnTo>
                    <a:pt x="17341" y="5998"/>
                  </a:lnTo>
                  <a:lnTo>
                    <a:pt x="17320" y="6061"/>
                  </a:lnTo>
                  <a:lnTo>
                    <a:pt x="17320" y="6124"/>
                  </a:lnTo>
                  <a:lnTo>
                    <a:pt x="17341" y="6187"/>
                  </a:lnTo>
                  <a:lnTo>
                    <a:pt x="17383" y="6250"/>
                  </a:lnTo>
                  <a:lnTo>
                    <a:pt x="17425" y="6271"/>
                  </a:lnTo>
                  <a:lnTo>
                    <a:pt x="17488" y="6292"/>
                  </a:lnTo>
                  <a:lnTo>
                    <a:pt x="17551" y="6271"/>
                  </a:lnTo>
                  <a:lnTo>
                    <a:pt x="17614" y="6250"/>
                  </a:lnTo>
                  <a:lnTo>
                    <a:pt x="17677" y="6208"/>
                  </a:lnTo>
                  <a:lnTo>
                    <a:pt x="18161" y="5493"/>
                  </a:lnTo>
                  <a:lnTo>
                    <a:pt x="18624" y="4756"/>
                  </a:lnTo>
                  <a:lnTo>
                    <a:pt x="19108" y="4020"/>
                  </a:lnTo>
                  <a:lnTo>
                    <a:pt x="19613" y="3283"/>
                  </a:lnTo>
                  <a:lnTo>
                    <a:pt x="19887" y="2947"/>
                  </a:lnTo>
                  <a:lnTo>
                    <a:pt x="20160" y="2610"/>
                  </a:lnTo>
                  <a:lnTo>
                    <a:pt x="20434" y="2273"/>
                  </a:lnTo>
                  <a:lnTo>
                    <a:pt x="20750" y="1979"/>
                  </a:lnTo>
                  <a:lnTo>
                    <a:pt x="21065" y="1684"/>
                  </a:lnTo>
                  <a:lnTo>
                    <a:pt x="21402" y="1410"/>
                  </a:lnTo>
                  <a:lnTo>
                    <a:pt x="21760" y="1179"/>
                  </a:lnTo>
                  <a:lnTo>
                    <a:pt x="22139" y="947"/>
                  </a:lnTo>
                  <a:close/>
                  <a:moveTo>
                    <a:pt x="22538" y="0"/>
                  </a:moveTo>
                  <a:lnTo>
                    <a:pt x="22096" y="190"/>
                  </a:lnTo>
                  <a:lnTo>
                    <a:pt x="21676" y="421"/>
                  </a:lnTo>
                  <a:lnTo>
                    <a:pt x="21255" y="674"/>
                  </a:lnTo>
                  <a:lnTo>
                    <a:pt x="20855" y="968"/>
                  </a:lnTo>
                  <a:lnTo>
                    <a:pt x="20455" y="1284"/>
                  </a:lnTo>
                  <a:lnTo>
                    <a:pt x="20076" y="1621"/>
                  </a:lnTo>
                  <a:lnTo>
                    <a:pt x="19719" y="2000"/>
                  </a:lnTo>
                  <a:lnTo>
                    <a:pt x="19361" y="2378"/>
                  </a:lnTo>
                  <a:lnTo>
                    <a:pt x="19045" y="2799"/>
                  </a:lnTo>
                  <a:lnTo>
                    <a:pt x="18729" y="3199"/>
                  </a:lnTo>
                  <a:lnTo>
                    <a:pt x="18435" y="3641"/>
                  </a:lnTo>
                  <a:lnTo>
                    <a:pt x="18161" y="4083"/>
                  </a:lnTo>
                  <a:lnTo>
                    <a:pt x="17930" y="4525"/>
                  </a:lnTo>
                  <a:lnTo>
                    <a:pt x="17719" y="4967"/>
                  </a:lnTo>
                  <a:lnTo>
                    <a:pt x="17530" y="5430"/>
                  </a:lnTo>
                  <a:lnTo>
                    <a:pt x="17383" y="5872"/>
                  </a:lnTo>
                  <a:lnTo>
                    <a:pt x="17235" y="5556"/>
                  </a:lnTo>
                  <a:lnTo>
                    <a:pt x="17109" y="5219"/>
                  </a:lnTo>
                  <a:lnTo>
                    <a:pt x="17025" y="4883"/>
                  </a:lnTo>
                  <a:lnTo>
                    <a:pt x="16962" y="4567"/>
                  </a:lnTo>
                  <a:lnTo>
                    <a:pt x="16941" y="4230"/>
                  </a:lnTo>
                  <a:lnTo>
                    <a:pt x="16941" y="3872"/>
                  </a:lnTo>
                  <a:lnTo>
                    <a:pt x="16962" y="3536"/>
                  </a:lnTo>
                  <a:lnTo>
                    <a:pt x="17004" y="3199"/>
                  </a:lnTo>
                  <a:lnTo>
                    <a:pt x="17067" y="2862"/>
                  </a:lnTo>
                  <a:lnTo>
                    <a:pt x="17151" y="2505"/>
                  </a:lnTo>
                  <a:lnTo>
                    <a:pt x="17320" y="1831"/>
                  </a:lnTo>
                  <a:lnTo>
                    <a:pt x="17698" y="506"/>
                  </a:lnTo>
                  <a:lnTo>
                    <a:pt x="17719" y="379"/>
                  </a:lnTo>
                  <a:lnTo>
                    <a:pt x="17698" y="295"/>
                  </a:lnTo>
                  <a:lnTo>
                    <a:pt x="17656" y="211"/>
                  </a:lnTo>
                  <a:lnTo>
                    <a:pt x="17593" y="148"/>
                  </a:lnTo>
                  <a:lnTo>
                    <a:pt x="17509" y="106"/>
                  </a:lnTo>
                  <a:lnTo>
                    <a:pt x="17404" y="64"/>
                  </a:lnTo>
                  <a:lnTo>
                    <a:pt x="17299" y="85"/>
                  </a:lnTo>
                  <a:lnTo>
                    <a:pt x="17193" y="106"/>
                  </a:lnTo>
                  <a:lnTo>
                    <a:pt x="16878" y="253"/>
                  </a:lnTo>
                  <a:lnTo>
                    <a:pt x="16583" y="421"/>
                  </a:lnTo>
                  <a:lnTo>
                    <a:pt x="16288" y="611"/>
                  </a:lnTo>
                  <a:lnTo>
                    <a:pt x="16015" y="800"/>
                  </a:lnTo>
                  <a:lnTo>
                    <a:pt x="15762" y="1011"/>
                  </a:lnTo>
                  <a:lnTo>
                    <a:pt x="15510" y="1242"/>
                  </a:lnTo>
                  <a:lnTo>
                    <a:pt x="15257" y="1474"/>
                  </a:lnTo>
                  <a:lnTo>
                    <a:pt x="15026" y="1705"/>
                  </a:lnTo>
                  <a:lnTo>
                    <a:pt x="14815" y="1958"/>
                  </a:lnTo>
                  <a:lnTo>
                    <a:pt x="14605" y="2231"/>
                  </a:lnTo>
                  <a:lnTo>
                    <a:pt x="14395" y="2505"/>
                  </a:lnTo>
                  <a:lnTo>
                    <a:pt x="14205" y="2778"/>
                  </a:lnTo>
                  <a:lnTo>
                    <a:pt x="13868" y="3346"/>
                  </a:lnTo>
                  <a:lnTo>
                    <a:pt x="13553" y="3957"/>
                  </a:lnTo>
                  <a:lnTo>
                    <a:pt x="13258" y="4588"/>
                  </a:lnTo>
                  <a:lnTo>
                    <a:pt x="13006" y="5240"/>
                  </a:lnTo>
                  <a:lnTo>
                    <a:pt x="12795" y="5893"/>
                  </a:lnTo>
                  <a:lnTo>
                    <a:pt x="12606" y="6566"/>
                  </a:lnTo>
                  <a:lnTo>
                    <a:pt x="12438" y="7218"/>
                  </a:lnTo>
                  <a:lnTo>
                    <a:pt x="12311" y="7892"/>
                  </a:lnTo>
                  <a:lnTo>
                    <a:pt x="12185" y="8544"/>
                  </a:lnTo>
                  <a:lnTo>
                    <a:pt x="12101" y="9175"/>
                  </a:lnTo>
                  <a:lnTo>
                    <a:pt x="12101" y="9302"/>
                  </a:lnTo>
                  <a:lnTo>
                    <a:pt x="12143" y="9407"/>
                  </a:lnTo>
                  <a:lnTo>
                    <a:pt x="10712" y="10754"/>
                  </a:lnTo>
                  <a:lnTo>
                    <a:pt x="10733" y="10354"/>
                  </a:lnTo>
                  <a:lnTo>
                    <a:pt x="10712" y="9954"/>
                  </a:lnTo>
                  <a:lnTo>
                    <a:pt x="10649" y="9533"/>
                  </a:lnTo>
                  <a:lnTo>
                    <a:pt x="10544" y="9133"/>
                  </a:lnTo>
                  <a:lnTo>
                    <a:pt x="10396" y="8733"/>
                  </a:lnTo>
                  <a:lnTo>
                    <a:pt x="10228" y="8355"/>
                  </a:lnTo>
                  <a:lnTo>
                    <a:pt x="10018" y="7976"/>
                  </a:lnTo>
                  <a:lnTo>
                    <a:pt x="9786" y="7618"/>
                  </a:lnTo>
                  <a:lnTo>
                    <a:pt x="9534" y="7281"/>
                  </a:lnTo>
                  <a:lnTo>
                    <a:pt x="9239" y="6966"/>
                  </a:lnTo>
                  <a:lnTo>
                    <a:pt x="8944" y="6671"/>
                  </a:lnTo>
                  <a:lnTo>
                    <a:pt x="8608" y="6398"/>
                  </a:lnTo>
                  <a:lnTo>
                    <a:pt x="8250" y="6166"/>
                  </a:lnTo>
                  <a:lnTo>
                    <a:pt x="7892" y="5956"/>
                  </a:lnTo>
                  <a:lnTo>
                    <a:pt x="7513" y="5808"/>
                  </a:lnTo>
                  <a:lnTo>
                    <a:pt x="7114" y="5682"/>
                  </a:lnTo>
                  <a:lnTo>
                    <a:pt x="6672" y="5577"/>
                  </a:lnTo>
                  <a:lnTo>
                    <a:pt x="6251" y="5514"/>
                  </a:lnTo>
                  <a:lnTo>
                    <a:pt x="5809" y="5493"/>
                  </a:lnTo>
                  <a:lnTo>
                    <a:pt x="5388" y="5514"/>
                  </a:lnTo>
                  <a:lnTo>
                    <a:pt x="4988" y="5577"/>
                  </a:lnTo>
                  <a:lnTo>
                    <a:pt x="4588" y="5661"/>
                  </a:lnTo>
                  <a:lnTo>
                    <a:pt x="4189" y="5766"/>
                  </a:lnTo>
                  <a:lnTo>
                    <a:pt x="3810" y="5935"/>
                  </a:lnTo>
                  <a:lnTo>
                    <a:pt x="3452" y="6103"/>
                  </a:lnTo>
                  <a:lnTo>
                    <a:pt x="3094" y="6313"/>
                  </a:lnTo>
                  <a:lnTo>
                    <a:pt x="2758" y="6566"/>
                  </a:lnTo>
                  <a:lnTo>
                    <a:pt x="2442" y="6819"/>
                  </a:lnTo>
                  <a:lnTo>
                    <a:pt x="2126" y="7113"/>
                  </a:lnTo>
                  <a:lnTo>
                    <a:pt x="1853" y="7429"/>
                  </a:lnTo>
                  <a:lnTo>
                    <a:pt x="1579" y="7787"/>
                  </a:lnTo>
                  <a:lnTo>
                    <a:pt x="1327" y="8144"/>
                  </a:lnTo>
                  <a:lnTo>
                    <a:pt x="1200" y="8376"/>
                  </a:lnTo>
                  <a:lnTo>
                    <a:pt x="1053" y="8649"/>
                  </a:lnTo>
                  <a:lnTo>
                    <a:pt x="906" y="8944"/>
                  </a:lnTo>
                  <a:lnTo>
                    <a:pt x="780" y="9239"/>
                  </a:lnTo>
                  <a:lnTo>
                    <a:pt x="548" y="9891"/>
                  </a:lnTo>
                  <a:lnTo>
                    <a:pt x="359" y="10585"/>
                  </a:lnTo>
                  <a:lnTo>
                    <a:pt x="190" y="11301"/>
                  </a:lnTo>
                  <a:lnTo>
                    <a:pt x="85" y="12058"/>
                  </a:lnTo>
                  <a:lnTo>
                    <a:pt x="43" y="12437"/>
                  </a:lnTo>
                  <a:lnTo>
                    <a:pt x="22" y="12816"/>
                  </a:lnTo>
                  <a:lnTo>
                    <a:pt x="1" y="13195"/>
                  </a:lnTo>
                  <a:lnTo>
                    <a:pt x="1" y="13552"/>
                  </a:lnTo>
                  <a:lnTo>
                    <a:pt x="22" y="13931"/>
                  </a:lnTo>
                  <a:lnTo>
                    <a:pt x="64" y="14289"/>
                  </a:lnTo>
                  <a:lnTo>
                    <a:pt x="127" y="14647"/>
                  </a:lnTo>
                  <a:lnTo>
                    <a:pt x="190" y="14983"/>
                  </a:lnTo>
                  <a:lnTo>
                    <a:pt x="274" y="15320"/>
                  </a:lnTo>
                  <a:lnTo>
                    <a:pt x="380" y="15636"/>
                  </a:lnTo>
                  <a:lnTo>
                    <a:pt x="506" y="15930"/>
                  </a:lnTo>
                  <a:lnTo>
                    <a:pt x="674" y="16225"/>
                  </a:lnTo>
                  <a:lnTo>
                    <a:pt x="843" y="16477"/>
                  </a:lnTo>
                  <a:lnTo>
                    <a:pt x="1032" y="16730"/>
                  </a:lnTo>
                  <a:lnTo>
                    <a:pt x="1242" y="16961"/>
                  </a:lnTo>
                  <a:lnTo>
                    <a:pt x="1474" y="17151"/>
                  </a:lnTo>
                  <a:lnTo>
                    <a:pt x="1726" y="17319"/>
                  </a:lnTo>
                  <a:lnTo>
                    <a:pt x="2021" y="17466"/>
                  </a:lnTo>
                  <a:lnTo>
                    <a:pt x="2337" y="17593"/>
                  </a:lnTo>
                  <a:lnTo>
                    <a:pt x="2673" y="17677"/>
                  </a:lnTo>
                  <a:lnTo>
                    <a:pt x="3031" y="17866"/>
                  </a:lnTo>
                  <a:lnTo>
                    <a:pt x="3431" y="18035"/>
                  </a:lnTo>
                  <a:lnTo>
                    <a:pt x="3831" y="18140"/>
                  </a:lnTo>
                  <a:lnTo>
                    <a:pt x="4210" y="18224"/>
                  </a:lnTo>
                  <a:lnTo>
                    <a:pt x="3789" y="18897"/>
                  </a:lnTo>
                  <a:lnTo>
                    <a:pt x="3410" y="19571"/>
                  </a:lnTo>
                  <a:lnTo>
                    <a:pt x="3031" y="20265"/>
                  </a:lnTo>
                  <a:lnTo>
                    <a:pt x="2673" y="20981"/>
                  </a:lnTo>
                  <a:lnTo>
                    <a:pt x="2358" y="21717"/>
                  </a:lnTo>
                  <a:lnTo>
                    <a:pt x="2063" y="22454"/>
                  </a:lnTo>
                  <a:lnTo>
                    <a:pt x="1790" y="23190"/>
                  </a:lnTo>
                  <a:lnTo>
                    <a:pt x="1537" y="23948"/>
                  </a:lnTo>
                  <a:lnTo>
                    <a:pt x="1327" y="24726"/>
                  </a:lnTo>
                  <a:lnTo>
                    <a:pt x="1116" y="25484"/>
                  </a:lnTo>
                  <a:lnTo>
                    <a:pt x="948" y="26263"/>
                  </a:lnTo>
                  <a:lnTo>
                    <a:pt x="801" y="27041"/>
                  </a:lnTo>
                  <a:lnTo>
                    <a:pt x="674" y="27841"/>
                  </a:lnTo>
                  <a:lnTo>
                    <a:pt x="569" y="28619"/>
                  </a:lnTo>
                  <a:lnTo>
                    <a:pt x="506" y="29398"/>
                  </a:lnTo>
                  <a:lnTo>
                    <a:pt x="464" y="30198"/>
                  </a:lnTo>
                  <a:lnTo>
                    <a:pt x="443" y="30661"/>
                  </a:lnTo>
                  <a:lnTo>
                    <a:pt x="464" y="31124"/>
                  </a:lnTo>
                  <a:lnTo>
                    <a:pt x="464" y="31566"/>
                  </a:lnTo>
                  <a:lnTo>
                    <a:pt x="506" y="32007"/>
                  </a:lnTo>
                  <a:lnTo>
                    <a:pt x="548" y="32428"/>
                  </a:lnTo>
                  <a:lnTo>
                    <a:pt x="611" y="32849"/>
                  </a:lnTo>
                  <a:lnTo>
                    <a:pt x="695" y="33270"/>
                  </a:lnTo>
                  <a:lnTo>
                    <a:pt x="780" y="33691"/>
                  </a:lnTo>
                  <a:lnTo>
                    <a:pt x="885" y="34091"/>
                  </a:lnTo>
                  <a:lnTo>
                    <a:pt x="1011" y="34491"/>
                  </a:lnTo>
                  <a:lnTo>
                    <a:pt x="1137" y="34869"/>
                  </a:lnTo>
                  <a:lnTo>
                    <a:pt x="1285" y="35248"/>
                  </a:lnTo>
                  <a:lnTo>
                    <a:pt x="1432" y="35627"/>
                  </a:lnTo>
                  <a:lnTo>
                    <a:pt x="1600" y="35985"/>
                  </a:lnTo>
                  <a:lnTo>
                    <a:pt x="1769" y="36342"/>
                  </a:lnTo>
                  <a:lnTo>
                    <a:pt x="1958" y="36700"/>
                  </a:lnTo>
                  <a:lnTo>
                    <a:pt x="2168" y="37037"/>
                  </a:lnTo>
                  <a:lnTo>
                    <a:pt x="2379" y="37374"/>
                  </a:lnTo>
                  <a:lnTo>
                    <a:pt x="2821" y="38026"/>
                  </a:lnTo>
                  <a:lnTo>
                    <a:pt x="3326" y="38636"/>
                  </a:lnTo>
                  <a:lnTo>
                    <a:pt x="3852" y="39246"/>
                  </a:lnTo>
                  <a:lnTo>
                    <a:pt x="4420" y="39815"/>
                  </a:lnTo>
                  <a:lnTo>
                    <a:pt x="5009" y="40341"/>
                  </a:lnTo>
                  <a:lnTo>
                    <a:pt x="5641" y="40867"/>
                  </a:lnTo>
                  <a:lnTo>
                    <a:pt x="6293" y="41351"/>
                  </a:lnTo>
                  <a:lnTo>
                    <a:pt x="6966" y="41814"/>
                  </a:lnTo>
                  <a:lnTo>
                    <a:pt x="7682" y="42256"/>
                  </a:lnTo>
                  <a:lnTo>
                    <a:pt x="8418" y="42655"/>
                  </a:lnTo>
                  <a:lnTo>
                    <a:pt x="9155" y="43055"/>
                  </a:lnTo>
                  <a:lnTo>
                    <a:pt x="9912" y="43413"/>
                  </a:lnTo>
                  <a:lnTo>
                    <a:pt x="10691" y="43750"/>
                  </a:lnTo>
                  <a:lnTo>
                    <a:pt x="11491" y="44086"/>
                  </a:lnTo>
                  <a:lnTo>
                    <a:pt x="12290" y="44381"/>
                  </a:lnTo>
                  <a:lnTo>
                    <a:pt x="13090" y="44655"/>
                  </a:lnTo>
                  <a:lnTo>
                    <a:pt x="13890" y="44907"/>
                  </a:lnTo>
                  <a:lnTo>
                    <a:pt x="14710" y="45117"/>
                  </a:lnTo>
                  <a:lnTo>
                    <a:pt x="15531" y="45328"/>
                  </a:lnTo>
                  <a:lnTo>
                    <a:pt x="16352" y="45517"/>
                  </a:lnTo>
                  <a:lnTo>
                    <a:pt x="17151" y="45686"/>
                  </a:lnTo>
                  <a:lnTo>
                    <a:pt x="17951" y="45833"/>
                  </a:lnTo>
                  <a:lnTo>
                    <a:pt x="18751" y="45980"/>
                  </a:lnTo>
                  <a:lnTo>
                    <a:pt x="19529" y="46085"/>
                  </a:lnTo>
                  <a:lnTo>
                    <a:pt x="20329" y="46170"/>
                  </a:lnTo>
                  <a:lnTo>
                    <a:pt x="21128" y="46233"/>
                  </a:lnTo>
                  <a:lnTo>
                    <a:pt x="21949" y="46275"/>
                  </a:lnTo>
                  <a:lnTo>
                    <a:pt x="22770" y="46296"/>
                  </a:lnTo>
                  <a:lnTo>
                    <a:pt x="23612" y="46296"/>
                  </a:lnTo>
                  <a:lnTo>
                    <a:pt x="24453" y="46254"/>
                  </a:lnTo>
                  <a:lnTo>
                    <a:pt x="25295" y="46212"/>
                  </a:lnTo>
                  <a:lnTo>
                    <a:pt x="26137" y="46149"/>
                  </a:lnTo>
                  <a:lnTo>
                    <a:pt x="26978" y="46043"/>
                  </a:lnTo>
                  <a:lnTo>
                    <a:pt x="27820" y="45917"/>
                  </a:lnTo>
                  <a:lnTo>
                    <a:pt x="28641" y="45770"/>
                  </a:lnTo>
                  <a:lnTo>
                    <a:pt x="29483" y="45601"/>
                  </a:lnTo>
                  <a:lnTo>
                    <a:pt x="30303" y="45412"/>
                  </a:lnTo>
                  <a:lnTo>
                    <a:pt x="31124" y="45181"/>
                  </a:lnTo>
                  <a:lnTo>
                    <a:pt x="31924" y="44928"/>
                  </a:lnTo>
                  <a:lnTo>
                    <a:pt x="32702" y="44633"/>
                  </a:lnTo>
                  <a:lnTo>
                    <a:pt x="33481" y="44318"/>
                  </a:lnTo>
                  <a:lnTo>
                    <a:pt x="34238" y="43981"/>
                  </a:lnTo>
                  <a:lnTo>
                    <a:pt x="34996" y="43623"/>
                  </a:lnTo>
                  <a:lnTo>
                    <a:pt x="35711" y="43224"/>
                  </a:lnTo>
                  <a:lnTo>
                    <a:pt x="36406" y="42782"/>
                  </a:lnTo>
                  <a:lnTo>
                    <a:pt x="37079" y="42319"/>
                  </a:lnTo>
                  <a:lnTo>
                    <a:pt x="37732" y="41835"/>
                  </a:lnTo>
                  <a:lnTo>
                    <a:pt x="38363" y="41309"/>
                  </a:lnTo>
                  <a:lnTo>
                    <a:pt x="38952" y="40740"/>
                  </a:lnTo>
                  <a:lnTo>
                    <a:pt x="39520" y="40151"/>
                  </a:lnTo>
                  <a:lnTo>
                    <a:pt x="40046" y="39541"/>
                  </a:lnTo>
                  <a:lnTo>
                    <a:pt x="40551" y="38868"/>
                  </a:lnTo>
                  <a:lnTo>
                    <a:pt x="41014" y="38194"/>
                  </a:lnTo>
                  <a:lnTo>
                    <a:pt x="41246" y="37836"/>
                  </a:lnTo>
                  <a:lnTo>
                    <a:pt x="41456" y="37458"/>
                  </a:lnTo>
                  <a:lnTo>
                    <a:pt x="41646" y="37079"/>
                  </a:lnTo>
                  <a:lnTo>
                    <a:pt x="41835" y="36700"/>
                  </a:lnTo>
                  <a:lnTo>
                    <a:pt x="42088" y="36111"/>
                  </a:lnTo>
                  <a:lnTo>
                    <a:pt x="42298" y="35543"/>
                  </a:lnTo>
                  <a:lnTo>
                    <a:pt x="42487" y="34975"/>
                  </a:lnTo>
                  <a:lnTo>
                    <a:pt x="42635" y="34385"/>
                  </a:lnTo>
                  <a:lnTo>
                    <a:pt x="42740" y="33817"/>
                  </a:lnTo>
                  <a:lnTo>
                    <a:pt x="42824" y="33228"/>
                  </a:lnTo>
                  <a:lnTo>
                    <a:pt x="42866" y="32660"/>
                  </a:lnTo>
                  <a:lnTo>
                    <a:pt x="42887" y="32071"/>
                  </a:lnTo>
                  <a:lnTo>
                    <a:pt x="42887" y="31502"/>
                  </a:lnTo>
                  <a:lnTo>
                    <a:pt x="42845" y="30934"/>
                  </a:lnTo>
                  <a:lnTo>
                    <a:pt x="42782" y="30366"/>
                  </a:lnTo>
                  <a:lnTo>
                    <a:pt x="42677" y="29798"/>
                  </a:lnTo>
                  <a:lnTo>
                    <a:pt x="42572" y="29230"/>
                  </a:lnTo>
                  <a:lnTo>
                    <a:pt x="42424" y="28662"/>
                  </a:lnTo>
                  <a:lnTo>
                    <a:pt x="42256" y="28114"/>
                  </a:lnTo>
                  <a:lnTo>
                    <a:pt x="42067" y="27546"/>
                  </a:lnTo>
                  <a:lnTo>
                    <a:pt x="41856" y="26999"/>
                  </a:lnTo>
                  <a:lnTo>
                    <a:pt x="41625" y="26452"/>
                  </a:lnTo>
                  <a:lnTo>
                    <a:pt x="41372" y="25905"/>
                  </a:lnTo>
                  <a:lnTo>
                    <a:pt x="41099" y="25379"/>
                  </a:lnTo>
                  <a:lnTo>
                    <a:pt x="40825" y="24853"/>
                  </a:lnTo>
                  <a:lnTo>
                    <a:pt x="40509" y="24327"/>
                  </a:lnTo>
                  <a:lnTo>
                    <a:pt x="40194" y="23801"/>
                  </a:lnTo>
                  <a:lnTo>
                    <a:pt x="39857" y="23295"/>
                  </a:lnTo>
                  <a:lnTo>
                    <a:pt x="39520" y="22790"/>
                  </a:lnTo>
                  <a:lnTo>
                    <a:pt x="39163" y="22285"/>
                  </a:lnTo>
                  <a:lnTo>
                    <a:pt x="38784" y="21801"/>
                  </a:lnTo>
                  <a:lnTo>
                    <a:pt x="38405" y="21317"/>
                  </a:lnTo>
                  <a:lnTo>
                    <a:pt x="37626" y="20370"/>
                  </a:lnTo>
                  <a:lnTo>
                    <a:pt x="36806" y="19466"/>
                  </a:lnTo>
                  <a:lnTo>
                    <a:pt x="36764" y="19360"/>
                  </a:lnTo>
                  <a:lnTo>
                    <a:pt x="36700" y="19255"/>
                  </a:lnTo>
                  <a:lnTo>
                    <a:pt x="36616" y="19192"/>
                  </a:lnTo>
                  <a:lnTo>
                    <a:pt x="36511" y="19171"/>
                  </a:lnTo>
                  <a:lnTo>
                    <a:pt x="35901" y="18540"/>
                  </a:lnTo>
                  <a:lnTo>
                    <a:pt x="35270" y="17929"/>
                  </a:lnTo>
                  <a:lnTo>
                    <a:pt x="35480" y="17866"/>
                  </a:lnTo>
                  <a:lnTo>
                    <a:pt x="35669" y="17803"/>
                  </a:lnTo>
                  <a:lnTo>
                    <a:pt x="35859" y="17719"/>
                  </a:lnTo>
                  <a:lnTo>
                    <a:pt x="36027" y="17614"/>
                  </a:lnTo>
                  <a:lnTo>
                    <a:pt x="36195" y="17509"/>
                  </a:lnTo>
                  <a:lnTo>
                    <a:pt x="36343" y="17382"/>
                  </a:lnTo>
                  <a:lnTo>
                    <a:pt x="36637" y="17130"/>
                  </a:lnTo>
                  <a:lnTo>
                    <a:pt x="36911" y="16835"/>
                  </a:lnTo>
                  <a:lnTo>
                    <a:pt x="37121" y="16520"/>
                  </a:lnTo>
                  <a:lnTo>
                    <a:pt x="37332" y="16183"/>
                  </a:lnTo>
                  <a:lnTo>
                    <a:pt x="37500" y="15804"/>
                  </a:lnTo>
                  <a:lnTo>
                    <a:pt x="37626" y="15425"/>
                  </a:lnTo>
                  <a:lnTo>
                    <a:pt x="37732" y="15046"/>
                  </a:lnTo>
                  <a:lnTo>
                    <a:pt x="37816" y="14647"/>
                  </a:lnTo>
                  <a:lnTo>
                    <a:pt x="37879" y="14226"/>
                  </a:lnTo>
                  <a:lnTo>
                    <a:pt x="37921" y="13826"/>
                  </a:lnTo>
                  <a:lnTo>
                    <a:pt x="37921" y="13426"/>
                  </a:lnTo>
                  <a:lnTo>
                    <a:pt x="37900" y="13026"/>
                  </a:lnTo>
                  <a:lnTo>
                    <a:pt x="37879" y="12648"/>
                  </a:lnTo>
                  <a:lnTo>
                    <a:pt x="37795" y="12185"/>
                  </a:lnTo>
                  <a:lnTo>
                    <a:pt x="37690" y="11722"/>
                  </a:lnTo>
                  <a:lnTo>
                    <a:pt x="37563" y="11280"/>
                  </a:lnTo>
                  <a:lnTo>
                    <a:pt x="37416" y="10838"/>
                  </a:lnTo>
                  <a:lnTo>
                    <a:pt x="37227" y="10417"/>
                  </a:lnTo>
                  <a:lnTo>
                    <a:pt x="37016" y="9996"/>
                  </a:lnTo>
                  <a:lnTo>
                    <a:pt x="36785" y="9596"/>
                  </a:lnTo>
                  <a:lnTo>
                    <a:pt x="36532" y="9196"/>
                  </a:lnTo>
                  <a:lnTo>
                    <a:pt x="36259" y="8818"/>
                  </a:lnTo>
                  <a:lnTo>
                    <a:pt x="35985" y="8439"/>
                  </a:lnTo>
                  <a:lnTo>
                    <a:pt x="35669" y="8081"/>
                  </a:lnTo>
                  <a:lnTo>
                    <a:pt x="35354" y="7723"/>
                  </a:lnTo>
                  <a:lnTo>
                    <a:pt x="35038" y="7408"/>
                  </a:lnTo>
                  <a:lnTo>
                    <a:pt x="34701" y="7092"/>
                  </a:lnTo>
                  <a:lnTo>
                    <a:pt x="34344" y="6776"/>
                  </a:lnTo>
                  <a:lnTo>
                    <a:pt x="33986" y="6482"/>
                  </a:lnTo>
                  <a:lnTo>
                    <a:pt x="33628" y="6229"/>
                  </a:lnTo>
                  <a:lnTo>
                    <a:pt x="33249" y="5977"/>
                  </a:lnTo>
                  <a:lnTo>
                    <a:pt x="32850" y="5724"/>
                  </a:lnTo>
                  <a:lnTo>
                    <a:pt x="32429" y="5514"/>
                  </a:lnTo>
                  <a:lnTo>
                    <a:pt x="31987" y="5324"/>
                  </a:lnTo>
                  <a:lnTo>
                    <a:pt x="31545" y="5135"/>
                  </a:lnTo>
                  <a:lnTo>
                    <a:pt x="31103" y="5009"/>
                  </a:lnTo>
                  <a:lnTo>
                    <a:pt x="30640" y="4904"/>
                  </a:lnTo>
                  <a:lnTo>
                    <a:pt x="30177" y="4819"/>
                  </a:lnTo>
                  <a:lnTo>
                    <a:pt x="29714" y="4798"/>
                  </a:lnTo>
                  <a:lnTo>
                    <a:pt x="29272" y="4819"/>
                  </a:lnTo>
                  <a:lnTo>
                    <a:pt x="29041" y="4840"/>
                  </a:lnTo>
                  <a:lnTo>
                    <a:pt x="28830" y="4883"/>
                  </a:lnTo>
                  <a:lnTo>
                    <a:pt x="28599" y="4925"/>
                  </a:lnTo>
                  <a:lnTo>
                    <a:pt x="28388" y="4988"/>
                  </a:lnTo>
                  <a:lnTo>
                    <a:pt x="28157" y="5072"/>
                  </a:lnTo>
                  <a:lnTo>
                    <a:pt x="27946" y="5177"/>
                  </a:lnTo>
                  <a:lnTo>
                    <a:pt x="27736" y="5282"/>
                  </a:lnTo>
                  <a:lnTo>
                    <a:pt x="27547" y="5409"/>
                  </a:lnTo>
                  <a:lnTo>
                    <a:pt x="27336" y="5535"/>
                  </a:lnTo>
                  <a:lnTo>
                    <a:pt x="27147" y="5703"/>
                  </a:lnTo>
                  <a:lnTo>
                    <a:pt x="26810" y="5998"/>
                  </a:lnTo>
                  <a:lnTo>
                    <a:pt x="26516" y="6313"/>
                  </a:lnTo>
                  <a:lnTo>
                    <a:pt x="26263" y="6650"/>
                  </a:lnTo>
                  <a:lnTo>
                    <a:pt x="26032" y="6966"/>
                  </a:lnTo>
                  <a:lnTo>
                    <a:pt x="25842" y="7303"/>
                  </a:lnTo>
                  <a:lnTo>
                    <a:pt x="25695" y="7639"/>
                  </a:lnTo>
                  <a:lnTo>
                    <a:pt x="25590" y="7997"/>
                  </a:lnTo>
                  <a:lnTo>
                    <a:pt x="25526" y="8334"/>
                  </a:lnTo>
                  <a:lnTo>
                    <a:pt x="25484" y="8691"/>
                  </a:lnTo>
                  <a:lnTo>
                    <a:pt x="25463" y="9028"/>
                  </a:lnTo>
                  <a:lnTo>
                    <a:pt x="25505" y="9386"/>
                  </a:lnTo>
                  <a:lnTo>
                    <a:pt x="25548" y="9744"/>
                  </a:lnTo>
                  <a:lnTo>
                    <a:pt x="25653" y="10101"/>
                  </a:lnTo>
                  <a:lnTo>
                    <a:pt x="25779" y="10438"/>
                  </a:lnTo>
                  <a:lnTo>
                    <a:pt x="25926" y="10796"/>
                  </a:lnTo>
                  <a:lnTo>
                    <a:pt x="26116" y="11153"/>
                  </a:lnTo>
                  <a:lnTo>
                    <a:pt x="24979" y="10459"/>
                  </a:lnTo>
                  <a:lnTo>
                    <a:pt x="23801" y="9786"/>
                  </a:lnTo>
                  <a:lnTo>
                    <a:pt x="23801" y="9365"/>
                  </a:lnTo>
                  <a:lnTo>
                    <a:pt x="23822" y="8944"/>
                  </a:lnTo>
                  <a:lnTo>
                    <a:pt x="23864" y="8544"/>
                  </a:lnTo>
                  <a:lnTo>
                    <a:pt x="23927" y="8144"/>
                  </a:lnTo>
                  <a:lnTo>
                    <a:pt x="24011" y="7744"/>
                  </a:lnTo>
                  <a:lnTo>
                    <a:pt x="24117" y="7345"/>
                  </a:lnTo>
                  <a:lnTo>
                    <a:pt x="24369" y="6566"/>
                  </a:lnTo>
                  <a:lnTo>
                    <a:pt x="24643" y="5787"/>
                  </a:lnTo>
                  <a:lnTo>
                    <a:pt x="24937" y="5030"/>
                  </a:lnTo>
                  <a:lnTo>
                    <a:pt x="25232" y="4251"/>
                  </a:lnTo>
                  <a:lnTo>
                    <a:pt x="25505" y="3452"/>
                  </a:lnTo>
                  <a:lnTo>
                    <a:pt x="25526" y="3346"/>
                  </a:lnTo>
                  <a:lnTo>
                    <a:pt x="25505" y="3262"/>
                  </a:lnTo>
                  <a:lnTo>
                    <a:pt x="25463" y="3157"/>
                  </a:lnTo>
                  <a:lnTo>
                    <a:pt x="25400" y="3094"/>
                  </a:lnTo>
                  <a:lnTo>
                    <a:pt x="25316" y="3031"/>
                  </a:lnTo>
                  <a:lnTo>
                    <a:pt x="25232" y="2989"/>
                  </a:lnTo>
                  <a:lnTo>
                    <a:pt x="25127" y="2968"/>
                  </a:lnTo>
                  <a:lnTo>
                    <a:pt x="25021" y="2989"/>
                  </a:lnTo>
                  <a:lnTo>
                    <a:pt x="24685" y="3094"/>
                  </a:lnTo>
                  <a:lnTo>
                    <a:pt x="24348" y="3220"/>
                  </a:lnTo>
                  <a:lnTo>
                    <a:pt x="24053" y="3388"/>
                  </a:lnTo>
                  <a:lnTo>
                    <a:pt x="23738" y="3578"/>
                  </a:lnTo>
                  <a:lnTo>
                    <a:pt x="23464" y="3788"/>
                  </a:lnTo>
                  <a:lnTo>
                    <a:pt x="23191" y="3999"/>
                  </a:lnTo>
                  <a:lnTo>
                    <a:pt x="22938" y="4251"/>
                  </a:lnTo>
                  <a:lnTo>
                    <a:pt x="22686" y="4504"/>
                  </a:lnTo>
                  <a:lnTo>
                    <a:pt x="22454" y="4756"/>
                  </a:lnTo>
                  <a:lnTo>
                    <a:pt x="22223" y="5030"/>
                  </a:lnTo>
                  <a:lnTo>
                    <a:pt x="21781" y="5619"/>
                  </a:lnTo>
                  <a:lnTo>
                    <a:pt x="21381" y="6208"/>
                  </a:lnTo>
                  <a:lnTo>
                    <a:pt x="20960" y="6797"/>
                  </a:lnTo>
                  <a:lnTo>
                    <a:pt x="20939" y="6250"/>
                  </a:lnTo>
                  <a:lnTo>
                    <a:pt x="20960" y="5745"/>
                  </a:lnTo>
                  <a:lnTo>
                    <a:pt x="21023" y="5240"/>
                  </a:lnTo>
                  <a:lnTo>
                    <a:pt x="21107" y="4735"/>
                  </a:lnTo>
                  <a:lnTo>
                    <a:pt x="21255" y="4251"/>
                  </a:lnTo>
                  <a:lnTo>
                    <a:pt x="21444" y="3767"/>
                  </a:lnTo>
                  <a:lnTo>
                    <a:pt x="21676" y="3283"/>
                  </a:lnTo>
                  <a:lnTo>
                    <a:pt x="21949" y="2799"/>
                  </a:lnTo>
                  <a:lnTo>
                    <a:pt x="22307" y="2210"/>
                  </a:lnTo>
                  <a:lnTo>
                    <a:pt x="22454" y="1915"/>
                  </a:lnTo>
                  <a:lnTo>
                    <a:pt x="22601" y="1621"/>
                  </a:lnTo>
                  <a:lnTo>
                    <a:pt x="22728" y="1326"/>
                  </a:lnTo>
                  <a:lnTo>
                    <a:pt x="22833" y="1011"/>
                  </a:lnTo>
                  <a:lnTo>
                    <a:pt x="22917" y="695"/>
                  </a:lnTo>
                  <a:lnTo>
                    <a:pt x="22980" y="358"/>
                  </a:lnTo>
                  <a:lnTo>
                    <a:pt x="22980" y="274"/>
                  </a:lnTo>
                  <a:lnTo>
                    <a:pt x="22959" y="190"/>
                  </a:lnTo>
                  <a:lnTo>
                    <a:pt x="22896" y="127"/>
                  </a:lnTo>
                  <a:lnTo>
                    <a:pt x="22833" y="64"/>
                  </a:lnTo>
                  <a:lnTo>
                    <a:pt x="22770" y="22"/>
                  </a:lnTo>
                  <a:lnTo>
                    <a:pt x="226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4" name="Google Shape;7054;p32"/>
            <p:cNvSpPr/>
            <p:nvPr/>
          </p:nvSpPr>
          <p:spPr>
            <a:xfrm>
              <a:off x="5344850" y="-1144675"/>
              <a:ext cx="315150" cy="277800"/>
            </a:xfrm>
            <a:custGeom>
              <a:avLst/>
              <a:gdLst/>
              <a:ahLst/>
              <a:cxnLst/>
              <a:rect l="l" t="t" r="r" b="b"/>
              <a:pathLst>
                <a:path w="12606" h="11112" extrusionOk="0">
                  <a:moveTo>
                    <a:pt x="3283" y="0"/>
                  </a:moveTo>
                  <a:lnTo>
                    <a:pt x="3073" y="21"/>
                  </a:lnTo>
                  <a:lnTo>
                    <a:pt x="2862" y="42"/>
                  </a:lnTo>
                  <a:lnTo>
                    <a:pt x="2652" y="84"/>
                  </a:lnTo>
                  <a:lnTo>
                    <a:pt x="2441" y="126"/>
                  </a:lnTo>
                  <a:lnTo>
                    <a:pt x="2252" y="211"/>
                  </a:lnTo>
                  <a:lnTo>
                    <a:pt x="2062" y="295"/>
                  </a:lnTo>
                  <a:lnTo>
                    <a:pt x="1873" y="379"/>
                  </a:lnTo>
                  <a:lnTo>
                    <a:pt x="1705" y="484"/>
                  </a:lnTo>
                  <a:lnTo>
                    <a:pt x="1515" y="610"/>
                  </a:lnTo>
                  <a:lnTo>
                    <a:pt x="1347" y="737"/>
                  </a:lnTo>
                  <a:lnTo>
                    <a:pt x="1200" y="884"/>
                  </a:lnTo>
                  <a:lnTo>
                    <a:pt x="905" y="1200"/>
                  </a:lnTo>
                  <a:lnTo>
                    <a:pt x="653" y="1536"/>
                  </a:lnTo>
                  <a:lnTo>
                    <a:pt x="421" y="1915"/>
                  </a:lnTo>
                  <a:lnTo>
                    <a:pt x="253" y="2336"/>
                  </a:lnTo>
                  <a:lnTo>
                    <a:pt x="105" y="2757"/>
                  </a:lnTo>
                  <a:lnTo>
                    <a:pt x="63" y="2967"/>
                  </a:lnTo>
                  <a:lnTo>
                    <a:pt x="21" y="3178"/>
                  </a:lnTo>
                  <a:lnTo>
                    <a:pt x="0" y="3409"/>
                  </a:lnTo>
                  <a:lnTo>
                    <a:pt x="0" y="3620"/>
                  </a:lnTo>
                  <a:lnTo>
                    <a:pt x="0" y="3851"/>
                  </a:lnTo>
                  <a:lnTo>
                    <a:pt x="21" y="4083"/>
                  </a:lnTo>
                  <a:lnTo>
                    <a:pt x="63" y="4293"/>
                  </a:lnTo>
                  <a:lnTo>
                    <a:pt x="105" y="4525"/>
                  </a:lnTo>
                  <a:lnTo>
                    <a:pt x="211" y="4903"/>
                  </a:lnTo>
                  <a:lnTo>
                    <a:pt x="358" y="5282"/>
                  </a:lnTo>
                  <a:lnTo>
                    <a:pt x="505" y="5661"/>
                  </a:lnTo>
                  <a:lnTo>
                    <a:pt x="653" y="6019"/>
                  </a:lnTo>
                  <a:lnTo>
                    <a:pt x="653" y="6040"/>
                  </a:lnTo>
                  <a:lnTo>
                    <a:pt x="674" y="6082"/>
                  </a:lnTo>
                  <a:lnTo>
                    <a:pt x="716" y="6187"/>
                  </a:lnTo>
                  <a:lnTo>
                    <a:pt x="779" y="6313"/>
                  </a:lnTo>
                  <a:lnTo>
                    <a:pt x="947" y="6503"/>
                  </a:lnTo>
                  <a:lnTo>
                    <a:pt x="905" y="6503"/>
                  </a:lnTo>
                  <a:lnTo>
                    <a:pt x="1073" y="6797"/>
                  </a:lnTo>
                  <a:lnTo>
                    <a:pt x="1263" y="7113"/>
                  </a:lnTo>
                  <a:lnTo>
                    <a:pt x="1473" y="7386"/>
                  </a:lnTo>
                  <a:lnTo>
                    <a:pt x="1684" y="7681"/>
                  </a:lnTo>
                  <a:lnTo>
                    <a:pt x="1936" y="7955"/>
                  </a:lnTo>
                  <a:lnTo>
                    <a:pt x="2168" y="8207"/>
                  </a:lnTo>
                  <a:lnTo>
                    <a:pt x="2441" y="8460"/>
                  </a:lnTo>
                  <a:lnTo>
                    <a:pt x="2715" y="8691"/>
                  </a:lnTo>
                  <a:lnTo>
                    <a:pt x="3283" y="9154"/>
                  </a:lnTo>
                  <a:lnTo>
                    <a:pt x="3914" y="9596"/>
                  </a:lnTo>
                  <a:lnTo>
                    <a:pt x="4567" y="10017"/>
                  </a:lnTo>
                  <a:lnTo>
                    <a:pt x="4903" y="10206"/>
                  </a:lnTo>
                  <a:lnTo>
                    <a:pt x="5240" y="10396"/>
                  </a:lnTo>
                  <a:lnTo>
                    <a:pt x="5598" y="10564"/>
                  </a:lnTo>
                  <a:lnTo>
                    <a:pt x="5955" y="10711"/>
                  </a:lnTo>
                  <a:lnTo>
                    <a:pt x="6313" y="10838"/>
                  </a:lnTo>
                  <a:lnTo>
                    <a:pt x="6671" y="10943"/>
                  </a:lnTo>
                  <a:lnTo>
                    <a:pt x="7050" y="11027"/>
                  </a:lnTo>
                  <a:lnTo>
                    <a:pt x="7428" y="11090"/>
                  </a:lnTo>
                  <a:lnTo>
                    <a:pt x="7786" y="11111"/>
                  </a:lnTo>
                  <a:lnTo>
                    <a:pt x="8165" y="11111"/>
                  </a:lnTo>
                  <a:lnTo>
                    <a:pt x="8460" y="11090"/>
                  </a:lnTo>
                  <a:lnTo>
                    <a:pt x="8796" y="11069"/>
                  </a:lnTo>
                  <a:lnTo>
                    <a:pt x="9175" y="11027"/>
                  </a:lnTo>
                  <a:lnTo>
                    <a:pt x="9554" y="10943"/>
                  </a:lnTo>
                  <a:lnTo>
                    <a:pt x="9954" y="10859"/>
                  </a:lnTo>
                  <a:lnTo>
                    <a:pt x="10354" y="10753"/>
                  </a:lnTo>
                  <a:lnTo>
                    <a:pt x="10753" y="10627"/>
                  </a:lnTo>
                  <a:lnTo>
                    <a:pt x="11132" y="10459"/>
                  </a:lnTo>
                  <a:lnTo>
                    <a:pt x="11469" y="10269"/>
                  </a:lnTo>
                  <a:lnTo>
                    <a:pt x="11805" y="10059"/>
                  </a:lnTo>
                  <a:lnTo>
                    <a:pt x="11932" y="9954"/>
                  </a:lnTo>
                  <a:lnTo>
                    <a:pt x="12079" y="9806"/>
                  </a:lnTo>
                  <a:lnTo>
                    <a:pt x="12205" y="9680"/>
                  </a:lnTo>
                  <a:lnTo>
                    <a:pt x="12311" y="9533"/>
                  </a:lnTo>
                  <a:lnTo>
                    <a:pt x="12395" y="9386"/>
                  </a:lnTo>
                  <a:lnTo>
                    <a:pt x="12479" y="9217"/>
                  </a:lnTo>
                  <a:lnTo>
                    <a:pt x="12542" y="9049"/>
                  </a:lnTo>
                  <a:lnTo>
                    <a:pt x="12584" y="8881"/>
                  </a:lnTo>
                  <a:lnTo>
                    <a:pt x="12605" y="8691"/>
                  </a:lnTo>
                  <a:lnTo>
                    <a:pt x="12605" y="8481"/>
                  </a:lnTo>
                  <a:lnTo>
                    <a:pt x="12605" y="8270"/>
                  </a:lnTo>
                  <a:lnTo>
                    <a:pt x="12563" y="8060"/>
                  </a:lnTo>
                  <a:lnTo>
                    <a:pt x="12563" y="7955"/>
                  </a:lnTo>
                  <a:lnTo>
                    <a:pt x="12563" y="7870"/>
                  </a:lnTo>
                  <a:lnTo>
                    <a:pt x="12121" y="7302"/>
                  </a:lnTo>
                  <a:lnTo>
                    <a:pt x="11679" y="6755"/>
                  </a:lnTo>
                  <a:lnTo>
                    <a:pt x="11658" y="6692"/>
                  </a:lnTo>
                  <a:lnTo>
                    <a:pt x="11616" y="6629"/>
                  </a:lnTo>
                  <a:lnTo>
                    <a:pt x="11532" y="6545"/>
                  </a:lnTo>
                  <a:lnTo>
                    <a:pt x="11532" y="6524"/>
                  </a:lnTo>
                  <a:lnTo>
                    <a:pt x="11427" y="6334"/>
                  </a:lnTo>
                  <a:lnTo>
                    <a:pt x="11279" y="6166"/>
                  </a:lnTo>
                  <a:lnTo>
                    <a:pt x="11153" y="5998"/>
                  </a:lnTo>
                  <a:lnTo>
                    <a:pt x="10985" y="5850"/>
                  </a:lnTo>
                  <a:lnTo>
                    <a:pt x="10669" y="5535"/>
                  </a:lnTo>
                  <a:lnTo>
                    <a:pt x="10375" y="5219"/>
                  </a:lnTo>
                  <a:lnTo>
                    <a:pt x="10311" y="5177"/>
                  </a:lnTo>
                  <a:lnTo>
                    <a:pt x="10248" y="5177"/>
                  </a:lnTo>
                  <a:lnTo>
                    <a:pt x="10059" y="5030"/>
                  </a:lnTo>
                  <a:lnTo>
                    <a:pt x="9301" y="4293"/>
                  </a:lnTo>
                  <a:lnTo>
                    <a:pt x="8502" y="3578"/>
                  </a:lnTo>
                  <a:lnTo>
                    <a:pt x="7702" y="2883"/>
                  </a:lnTo>
                  <a:lnTo>
                    <a:pt x="6860" y="2231"/>
                  </a:lnTo>
                  <a:lnTo>
                    <a:pt x="6797" y="2210"/>
                  </a:lnTo>
                  <a:lnTo>
                    <a:pt x="6755" y="2168"/>
                  </a:lnTo>
                  <a:lnTo>
                    <a:pt x="6671" y="2062"/>
                  </a:lnTo>
                  <a:lnTo>
                    <a:pt x="5998" y="1557"/>
                  </a:lnTo>
                  <a:lnTo>
                    <a:pt x="5303" y="1052"/>
                  </a:lnTo>
                  <a:lnTo>
                    <a:pt x="3935" y="84"/>
                  </a:lnTo>
                  <a:lnTo>
                    <a:pt x="3704" y="42"/>
                  </a:lnTo>
                  <a:lnTo>
                    <a:pt x="3493" y="21"/>
                  </a:lnTo>
                  <a:lnTo>
                    <a:pt x="3283" y="0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5" name="Google Shape;7055;p32"/>
            <p:cNvSpPr/>
            <p:nvPr/>
          </p:nvSpPr>
          <p:spPr>
            <a:xfrm>
              <a:off x="5368525" y="-990550"/>
              <a:ext cx="259900" cy="104200"/>
            </a:xfrm>
            <a:custGeom>
              <a:avLst/>
              <a:gdLst/>
              <a:ahLst/>
              <a:cxnLst/>
              <a:rect l="l" t="t" r="r" b="b"/>
              <a:pathLst>
                <a:path w="10396" h="4168" extrusionOk="0">
                  <a:moveTo>
                    <a:pt x="2925" y="1"/>
                  </a:moveTo>
                  <a:lnTo>
                    <a:pt x="2820" y="22"/>
                  </a:lnTo>
                  <a:lnTo>
                    <a:pt x="2104" y="64"/>
                  </a:lnTo>
                  <a:lnTo>
                    <a:pt x="1389" y="148"/>
                  </a:lnTo>
                  <a:lnTo>
                    <a:pt x="1031" y="190"/>
                  </a:lnTo>
                  <a:lnTo>
                    <a:pt x="695" y="253"/>
                  </a:lnTo>
                  <a:lnTo>
                    <a:pt x="337" y="338"/>
                  </a:lnTo>
                  <a:lnTo>
                    <a:pt x="0" y="443"/>
                  </a:lnTo>
                  <a:lnTo>
                    <a:pt x="274" y="548"/>
                  </a:lnTo>
                  <a:lnTo>
                    <a:pt x="568" y="653"/>
                  </a:lnTo>
                  <a:lnTo>
                    <a:pt x="1115" y="801"/>
                  </a:lnTo>
                  <a:lnTo>
                    <a:pt x="1684" y="948"/>
                  </a:lnTo>
                  <a:lnTo>
                    <a:pt x="2273" y="1116"/>
                  </a:lnTo>
                  <a:lnTo>
                    <a:pt x="2252" y="1264"/>
                  </a:lnTo>
                  <a:lnTo>
                    <a:pt x="2273" y="1453"/>
                  </a:lnTo>
                  <a:lnTo>
                    <a:pt x="2315" y="1621"/>
                  </a:lnTo>
                  <a:lnTo>
                    <a:pt x="2378" y="1790"/>
                  </a:lnTo>
                  <a:lnTo>
                    <a:pt x="2525" y="2126"/>
                  </a:lnTo>
                  <a:lnTo>
                    <a:pt x="2673" y="2400"/>
                  </a:lnTo>
                  <a:lnTo>
                    <a:pt x="2841" y="2694"/>
                  </a:lnTo>
                  <a:lnTo>
                    <a:pt x="3051" y="2947"/>
                  </a:lnTo>
                  <a:lnTo>
                    <a:pt x="3283" y="3200"/>
                  </a:lnTo>
                  <a:lnTo>
                    <a:pt x="3535" y="3410"/>
                  </a:lnTo>
                  <a:lnTo>
                    <a:pt x="3683" y="3536"/>
                  </a:lnTo>
                  <a:lnTo>
                    <a:pt x="3830" y="3662"/>
                  </a:lnTo>
                  <a:lnTo>
                    <a:pt x="3998" y="3789"/>
                  </a:lnTo>
                  <a:lnTo>
                    <a:pt x="4167" y="3873"/>
                  </a:lnTo>
                  <a:lnTo>
                    <a:pt x="4356" y="3957"/>
                  </a:lnTo>
                  <a:lnTo>
                    <a:pt x="4545" y="4041"/>
                  </a:lnTo>
                  <a:lnTo>
                    <a:pt x="4756" y="4083"/>
                  </a:lnTo>
                  <a:lnTo>
                    <a:pt x="4966" y="4125"/>
                  </a:lnTo>
                  <a:lnTo>
                    <a:pt x="5156" y="4146"/>
                  </a:lnTo>
                  <a:lnTo>
                    <a:pt x="5366" y="4168"/>
                  </a:lnTo>
                  <a:lnTo>
                    <a:pt x="5556" y="4146"/>
                  </a:lnTo>
                  <a:lnTo>
                    <a:pt x="5745" y="4125"/>
                  </a:lnTo>
                  <a:lnTo>
                    <a:pt x="5913" y="4083"/>
                  </a:lnTo>
                  <a:lnTo>
                    <a:pt x="6103" y="4020"/>
                  </a:lnTo>
                  <a:lnTo>
                    <a:pt x="6250" y="3957"/>
                  </a:lnTo>
                  <a:lnTo>
                    <a:pt x="6418" y="3873"/>
                  </a:lnTo>
                  <a:lnTo>
                    <a:pt x="6566" y="3789"/>
                  </a:lnTo>
                  <a:lnTo>
                    <a:pt x="6713" y="3684"/>
                  </a:lnTo>
                  <a:lnTo>
                    <a:pt x="6839" y="3557"/>
                  </a:lnTo>
                  <a:lnTo>
                    <a:pt x="6965" y="3431"/>
                  </a:lnTo>
                  <a:lnTo>
                    <a:pt x="7092" y="3305"/>
                  </a:lnTo>
                  <a:lnTo>
                    <a:pt x="7197" y="3157"/>
                  </a:lnTo>
                  <a:lnTo>
                    <a:pt x="7302" y="3010"/>
                  </a:lnTo>
                  <a:lnTo>
                    <a:pt x="7386" y="2842"/>
                  </a:lnTo>
                  <a:lnTo>
                    <a:pt x="7513" y="2610"/>
                  </a:lnTo>
                  <a:lnTo>
                    <a:pt x="7597" y="2400"/>
                  </a:lnTo>
                  <a:lnTo>
                    <a:pt x="7702" y="2168"/>
                  </a:lnTo>
                  <a:lnTo>
                    <a:pt x="7765" y="1937"/>
                  </a:lnTo>
                  <a:lnTo>
                    <a:pt x="7828" y="1705"/>
                  </a:lnTo>
                  <a:lnTo>
                    <a:pt x="7870" y="1495"/>
                  </a:lnTo>
                  <a:lnTo>
                    <a:pt x="7891" y="1306"/>
                  </a:lnTo>
                  <a:lnTo>
                    <a:pt x="7891" y="1116"/>
                  </a:lnTo>
                  <a:lnTo>
                    <a:pt x="8060" y="1074"/>
                  </a:lnTo>
                  <a:lnTo>
                    <a:pt x="8207" y="1032"/>
                  </a:lnTo>
                  <a:lnTo>
                    <a:pt x="8502" y="990"/>
                  </a:lnTo>
                  <a:lnTo>
                    <a:pt x="8817" y="969"/>
                  </a:lnTo>
                  <a:lnTo>
                    <a:pt x="9133" y="927"/>
                  </a:lnTo>
                  <a:lnTo>
                    <a:pt x="9491" y="843"/>
                  </a:lnTo>
                  <a:lnTo>
                    <a:pt x="9806" y="716"/>
                  </a:lnTo>
                  <a:lnTo>
                    <a:pt x="10101" y="569"/>
                  </a:lnTo>
                  <a:lnTo>
                    <a:pt x="10396" y="380"/>
                  </a:lnTo>
                  <a:lnTo>
                    <a:pt x="10353" y="317"/>
                  </a:lnTo>
                  <a:lnTo>
                    <a:pt x="10290" y="275"/>
                  </a:lnTo>
                  <a:lnTo>
                    <a:pt x="10227" y="253"/>
                  </a:lnTo>
                  <a:lnTo>
                    <a:pt x="10143" y="232"/>
                  </a:lnTo>
                  <a:lnTo>
                    <a:pt x="9491" y="148"/>
                  </a:lnTo>
                  <a:lnTo>
                    <a:pt x="8817" y="85"/>
                  </a:lnTo>
                  <a:lnTo>
                    <a:pt x="8165" y="43"/>
                  </a:lnTo>
                  <a:lnTo>
                    <a:pt x="7513" y="22"/>
                  </a:lnTo>
                  <a:lnTo>
                    <a:pt x="6187" y="1"/>
                  </a:lnTo>
                  <a:lnTo>
                    <a:pt x="3956" y="1"/>
                  </a:lnTo>
                  <a:lnTo>
                    <a:pt x="3051" y="22"/>
                  </a:lnTo>
                  <a:lnTo>
                    <a:pt x="292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6" name="Google Shape;7056;p32"/>
            <p:cNvSpPr/>
            <p:nvPr/>
          </p:nvSpPr>
          <p:spPr>
            <a:xfrm>
              <a:off x="5370625" y="-1002650"/>
              <a:ext cx="250425" cy="103675"/>
            </a:xfrm>
            <a:custGeom>
              <a:avLst/>
              <a:gdLst/>
              <a:ahLst/>
              <a:cxnLst/>
              <a:rect l="l" t="t" r="r" b="b"/>
              <a:pathLst>
                <a:path w="10017" h="4147" extrusionOk="0">
                  <a:moveTo>
                    <a:pt x="3031" y="1221"/>
                  </a:moveTo>
                  <a:lnTo>
                    <a:pt x="3620" y="1243"/>
                  </a:lnTo>
                  <a:lnTo>
                    <a:pt x="4609" y="1264"/>
                  </a:lnTo>
                  <a:lnTo>
                    <a:pt x="4588" y="1453"/>
                  </a:lnTo>
                  <a:lnTo>
                    <a:pt x="4546" y="1642"/>
                  </a:lnTo>
                  <a:lnTo>
                    <a:pt x="4483" y="1832"/>
                  </a:lnTo>
                  <a:lnTo>
                    <a:pt x="4419" y="1979"/>
                  </a:lnTo>
                  <a:lnTo>
                    <a:pt x="4314" y="2126"/>
                  </a:lnTo>
                  <a:lnTo>
                    <a:pt x="4230" y="2211"/>
                  </a:lnTo>
                  <a:lnTo>
                    <a:pt x="4167" y="2253"/>
                  </a:lnTo>
                  <a:lnTo>
                    <a:pt x="4104" y="2274"/>
                  </a:lnTo>
                  <a:lnTo>
                    <a:pt x="4020" y="2274"/>
                  </a:lnTo>
                  <a:lnTo>
                    <a:pt x="3956" y="2253"/>
                  </a:lnTo>
                  <a:lnTo>
                    <a:pt x="3767" y="2253"/>
                  </a:lnTo>
                  <a:lnTo>
                    <a:pt x="3641" y="2189"/>
                  </a:lnTo>
                  <a:lnTo>
                    <a:pt x="3515" y="2105"/>
                  </a:lnTo>
                  <a:lnTo>
                    <a:pt x="3409" y="2021"/>
                  </a:lnTo>
                  <a:lnTo>
                    <a:pt x="3346" y="1937"/>
                  </a:lnTo>
                  <a:lnTo>
                    <a:pt x="3283" y="1832"/>
                  </a:lnTo>
                  <a:lnTo>
                    <a:pt x="3220" y="1705"/>
                  </a:lnTo>
                  <a:lnTo>
                    <a:pt x="3031" y="1221"/>
                  </a:lnTo>
                  <a:close/>
                  <a:moveTo>
                    <a:pt x="2757" y="1"/>
                  </a:moveTo>
                  <a:lnTo>
                    <a:pt x="2652" y="22"/>
                  </a:lnTo>
                  <a:lnTo>
                    <a:pt x="1999" y="64"/>
                  </a:lnTo>
                  <a:lnTo>
                    <a:pt x="1347" y="127"/>
                  </a:lnTo>
                  <a:lnTo>
                    <a:pt x="695" y="232"/>
                  </a:lnTo>
                  <a:lnTo>
                    <a:pt x="379" y="296"/>
                  </a:lnTo>
                  <a:lnTo>
                    <a:pt x="63" y="380"/>
                  </a:lnTo>
                  <a:lnTo>
                    <a:pt x="21" y="422"/>
                  </a:lnTo>
                  <a:lnTo>
                    <a:pt x="0" y="485"/>
                  </a:lnTo>
                  <a:lnTo>
                    <a:pt x="0" y="527"/>
                  </a:lnTo>
                  <a:lnTo>
                    <a:pt x="0" y="569"/>
                  </a:lnTo>
                  <a:lnTo>
                    <a:pt x="42" y="632"/>
                  </a:lnTo>
                  <a:lnTo>
                    <a:pt x="148" y="716"/>
                  </a:lnTo>
                  <a:lnTo>
                    <a:pt x="295" y="801"/>
                  </a:lnTo>
                  <a:lnTo>
                    <a:pt x="505" y="885"/>
                  </a:lnTo>
                  <a:lnTo>
                    <a:pt x="737" y="969"/>
                  </a:lnTo>
                  <a:lnTo>
                    <a:pt x="1221" y="1095"/>
                  </a:lnTo>
                  <a:lnTo>
                    <a:pt x="1831" y="1158"/>
                  </a:lnTo>
                  <a:lnTo>
                    <a:pt x="2420" y="1200"/>
                  </a:lnTo>
                  <a:lnTo>
                    <a:pt x="2462" y="1474"/>
                  </a:lnTo>
                  <a:lnTo>
                    <a:pt x="2504" y="1727"/>
                  </a:lnTo>
                  <a:lnTo>
                    <a:pt x="2568" y="2000"/>
                  </a:lnTo>
                  <a:lnTo>
                    <a:pt x="2652" y="2232"/>
                  </a:lnTo>
                  <a:lnTo>
                    <a:pt x="2757" y="2484"/>
                  </a:lnTo>
                  <a:lnTo>
                    <a:pt x="2862" y="2716"/>
                  </a:lnTo>
                  <a:lnTo>
                    <a:pt x="2988" y="2926"/>
                  </a:lnTo>
                  <a:lnTo>
                    <a:pt x="3115" y="3136"/>
                  </a:lnTo>
                  <a:lnTo>
                    <a:pt x="3283" y="3326"/>
                  </a:lnTo>
                  <a:lnTo>
                    <a:pt x="3451" y="3494"/>
                  </a:lnTo>
                  <a:lnTo>
                    <a:pt x="3641" y="3641"/>
                  </a:lnTo>
                  <a:lnTo>
                    <a:pt x="3830" y="3789"/>
                  </a:lnTo>
                  <a:lnTo>
                    <a:pt x="4041" y="3915"/>
                  </a:lnTo>
                  <a:lnTo>
                    <a:pt x="4272" y="3999"/>
                  </a:lnTo>
                  <a:lnTo>
                    <a:pt x="4525" y="4083"/>
                  </a:lnTo>
                  <a:lnTo>
                    <a:pt x="4798" y="4125"/>
                  </a:lnTo>
                  <a:lnTo>
                    <a:pt x="5093" y="4146"/>
                  </a:lnTo>
                  <a:lnTo>
                    <a:pt x="5387" y="4146"/>
                  </a:lnTo>
                  <a:lnTo>
                    <a:pt x="5661" y="4104"/>
                  </a:lnTo>
                  <a:lnTo>
                    <a:pt x="5935" y="4020"/>
                  </a:lnTo>
                  <a:lnTo>
                    <a:pt x="6166" y="3915"/>
                  </a:lnTo>
                  <a:lnTo>
                    <a:pt x="6397" y="3789"/>
                  </a:lnTo>
                  <a:lnTo>
                    <a:pt x="6629" y="3620"/>
                  </a:lnTo>
                  <a:lnTo>
                    <a:pt x="6818" y="3431"/>
                  </a:lnTo>
                  <a:lnTo>
                    <a:pt x="6987" y="3221"/>
                  </a:lnTo>
                  <a:lnTo>
                    <a:pt x="7134" y="2989"/>
                  </a:lnTo>
                  <a:lnTo>
                    <a:pt x="7281" y="2737"/>
                  </a:lnTo>
                  <a:lnTo>
                    <a:pt x="7387" y="2463"/>
                  </a:lnTo>
                  <a:lnTo>
                    <a:pt x="7450" y="2168"/>
                  </a:lnTo>
                  <a:lnTo>
                    <a:pt x="7513" y="1874"/>
                  </a:lnTo>
                  <a:lnTo>
                    <a:pt x="7534" y="1558"/>
                  </a:lnTo>
                  <a:lnTo>
                    <a:pt x="7534" y="1243"/>
                  </a:lnTo>
                  <a:lnTo>
                    <a:pt x="8186" y="1200"/>
                  </a:lnTo>
                  <a:lnTo>
                    <a:pt x="8817" y="1158"/>
                  </a:lnTo>
                  <a:lnTo>
                    <a:pt x="8839" y="1158"/>
                  </a:lnTo>
                  <a:lnTo>
                    <a:pt x="8965" y="1137"/>
                  </a:lnTo>
                  <a:lnTo>
                    <a:pt x="9743" y="1053"/>
                  </a:lnTo>
                  <a:lnTo>
                    <a:pt x="9849" y="990"/>
                  </a:lnTo>
                  <a:lnTo>
                    <a:pt x="9933" y="927"/>
                  </a:lnTo>
                  <a:lnTo>
                    <a:pt x="9996" y="822"/>
                  </a:lnTo>
                  <a:lnTo>
                    <a:pt x="10017" y="716"/>
                  </a:lnTo>
                  <a:lnTo>
                    <a:pt x="9996" y="632"/>
                  </a:lnTo>
                  <a:lnTo>
                    <a:pt x="9933" y="527"/>
                  </a:lnTo>
                  <a:lnTo>
                    <a:pt x="9870" y="443"/>
                  </a:lnTo>
                  <a:lnTo>
                    <a:pt x="9764" y="338"/>
                  </a:lnTo>
                  <a:lnTo>
                    <a:pt x="9554" y="190"/>
                  </a:lnTo>
                  <a:lnTo>
                    <a:pt x="8944" y="106"/>
                  </a:lnTo>
                  <a:lnTo>
                    <a:pt x="8333" y="64"/>
                  </a:lnTo>
                  <a:lnTo>
                    <a:pt x="7723" y="43"/>
                  </a:lnTo>
                  <a:lnTo>
                    <a:pt x="7113" y="22"/>
                  </a:lnTo>
                  <a:lnTo>
                    <a:pt x="5892" y="1"/>
                  </a:lnTo>
                  <a:lnTo>
                    <a:pt x="3788" y="1"/>
                  </a:lnTo>
                  <a:lnTo>
                    <a:pt x="2862" y="22"/>
                  </a:lnTo>
                  <a:lnTo>
                    <a:pt x="275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7" name="Google Shape;7057;p32"/>
            <p:cNvSpPr/>
            <p:nvPr/>
          </p:nvSpPr>
          <p:spPr>
            <a:xfrm>
              <a:off x="5198600" y="-626500"/>
              <a:ext cx="243075" cy="164700"/>
            </a:xfrm>
            <a:custGeom>
              <a:avLst/>
              <a:gdLst/>
              <a:ahLst/>
              <a:cxnLst/>
              <a:rect l="l" t="t" r="r" b="b"/>
              <a:pathLst>
                <a:path w="9723" h="6588" extrusionOk="0">
                  <a:moveTo>
                    <a:pt x="4945" y="1"/>
                  </a:moveTo>
                  <a:lnTo>
                    <a:pt x="4735" y="22"/>
                  </a:lnTo>
                  <a:lnTo>
                    <a:pt x="4524" y="64"/>
                  </a:lnTo>
                  <a:lnTo>
                    <a:pt x="4314" y="127"/>
                  </a:lnTo>
                  <a:lnTo>
                    <a:pt x="4104" y="211"/>
                  </a:lnTo>
                  <a:lnTo>
                    <a:pt x="3872" y="338"/>
                  </a:lnTo>
                  <a:lnTo>
                    <a:pt x="3662" y="506"/>
                  </a:lnTo>
                  <a:lnTo>
                    <a:pt x="3304" y="780"/>
                  </a:lnTo>
                  <a:lnTo>
                    <a:pt x="2988" y="1095"/>
                  </a:lnTo>
                  <a:lnTo>
                    <a:pt x="2673" y="1411"/>
                  </a:lnTo>
                  <a:lnTo>
                    <a:pt x="2399" y="1769"/>
                  </a:lnTo>
                  <a:lnTo>
                    <a:pt x="2126" y="2105"/>
                  </a:lnTo>
                  <a:lnTo>
                    <a:pt x="1852" y="2484"/>
                  </a:lnTo>
                  <a:lnTo>
                    <a:pt x="1368" y="3221"/>
                  </a:lnTo>
                  <a:lnTo>
                    <a:pt x="1031" y="3789"/>
                  </a:lnTo>
                  <a:lnTo>
                    <a:pt x="695" y="4357"/>
                  </a:lnTo>
                  <a:lnTo>
                    <a:pt x="505" y="4715"/>
                  </a:lnTo>
                  <a:lnTo>
                    <a:pt x="316" y="5093"/>
                  </a:lnTo>
                  <a:lnTo>
                    <a:pt x="147" y="5472"/>
                  </a:lnTo>
                  <a:lnTo>
                    <a:pt x="0" y="5872"/>
                  </a:lnTo>
                  <a:lnTo>
                    <a:pt x="168" y="5956"/>
                  </a:lnTo>
                  <a:lnTo>
                    <a:pt x="147" y="6146"/>
                  </a:lnTo>
                  <a:lnTo>
                    <a:pt x="168" y="6146"/>
                  </a:lnTo>
                  <a:lnTo>
                    <a:pt x="168" y="6167"/>
                  </a:lnTo>
                  <a:lnTo>
                    <a:pt x="105" y="6167"/>
                  </a:lnTo>
                  <a:lnTo>
                    <a:pt x="63" y="6188"/>
                  </a:lnTo>
                  <a:lnTo>
                    <a:pt x="63" y="6230"/>
                  </a:lnTo>
                  <a:lnTo>
                    <a:pt x="63" y="6293"/>
                  </a:lnTo>
                  <a:lnTo>
                    <a:pt x="84" y="6314"/>
                  </a:lnTo>
                  <a:lnTo>
                    <a:pt x="253" y="6419"/>
                  </a:lnTo>
                  <a:lnTo>
                    <a:pt x="274" y="6440"/>
                  </a:lnTo>
                  <a:lnTo>
                    <a:pt x="358" y="6524"/>
                  </a:lnTo>
                  <a:lnTo>
                    <a:pt x="442" y="6567"/>
                  </a:lnTo>
                  <a:lnTo>
                    <a:pt x="526" y="6588"/>
                  </a:lnTo>
                  <a:lnTo>
                    <a:pt x="631" y="6588"/>
                  </a:lnTo>
                  <a:lnTo>
                    <a:pt x="716" y="6567"/>
                  </a:lnTo>
                  <a:lnTo>
                    <a:pt x="821" y="6545"/>
                  </a:lnTo>
                  <a:lnTo>
                    <a:pt x="989" y="6440"/>
                  </a:lnTo>
                  <a:lnTo>
                    <a:pt x="1094" y="6503"/>
                  </a:lnTo>
                  <a:lnTo>
                    <a:pt x="1999" y="5599"/>
                  </a:lnTo>
                  <a:lnTo>
                    <a:pt x="2462" y="5157"/>
                  </a:lnTo>
                  <a:lnTo>
                    <a:pt x="2694" y="4946"/>
                  </a:lnTo>
                  <a:lnTo>
                    <a:pt x="2946" y="4757"/>
                  </a:lnTo>
                  <a:lnTo>
                    <a:pt x="3199" y="4588"/>
                  </a:lnTo>
                  <a:lnTo>
                    <a:pt x="3451" y="4420"/>
                  </a:lnTo>
                  <a:lnTo>
                    <a:pt x="3725" y="4294"/>
                  </a:lnTo>
                  <a:lnTo>
                    <a:pt x="3998" y="4168"/>
                  </a:lnTo>
                  <a:lnTo>
                    <a:pt x="4293" y="4083"/>
                  </a:lnTo>
                  <a:lnTo>
                    <a:pt x="4609" y="4020"/>
                  </a:lnTo>
                  <a:lnTo>
                    <a:pt x="4924" y="3978"/>
                  </a:lnTo>
                  <a:lnTo>
                    <a:pt x="5261" y="3978"/>
                  </a:lnTo>
                  <a:lnTo>
                    <a:pt x="5387" y="3999"/>
                  </a:lnTo>
                  <a:lnTo>
                    <a:pt x="5492" y="4020"/>
                  </a:lnTo>
                  <a:lnTo>
                    <a:pt x="5745" y="4125"/>
                  </a:lnTo>
                  <a:lnTo>
                    <a:pt x="6019" y="4273"/>
                  </a:lnTo>
                  <a:lnTo>
                    <a:pt x="6313" y="4462"/>
                  </a:lnTo>
                  <a:lnTo>
                    <a:pt x="6923" y="4925"/>
                  </a:lnTo>
                  <a:lnTo>
                    <a:pt x="7555" y="5430"/>
                  </a:lnTo>
                  <a:lnTo>
                    <a:pt x="7870" y="5662"/>
                  </a:lnTo>
                  <a:lnTo>
                    <a:pt x="8165" y="5872"/>
                  </a:lnTo>
                  <a:lnTo>
                    <a:pt x="8460" y="6061"/>
                  </a:lnTo>
                  <a:lnTo>
                    <a:pt x="8754" y="6209"/>
                  </a:lnTo>
                  <a:lnTo>
                    <a:pt x="9007" y="6293"/>
                  </a:lnTo>
                  <a:lnTo>
                    <a:pt x="9133" y="6314"/>
                  </a:lnTo>
                  <a:lnTo>
                    <a:pt x="9364" y="6314"/>
                  </a:lnTo>
                  <a:lnTo>
                    <a:pt x="9470" y="6272"/>
                  </a:lnTo>
                  <a:lnTo>
                    <a:pt x="9554" y="6230"/>
                  </a:lnTo>
                  <a:lnTo>
                    <a:pt x="9638" y="6146"/>
                  </a:lnTo>
                  <a:lnTo>
                    <a:pt x="9680" y="6125"/>
                  </a:lnTo>
                  <a:lnTo>
                    <a:pt x="9701" y="6019"/>
                  </a:lnTo>
                  <a:lnTo>
                    <a:pt x="9722" y="5872"/>
                  </a:lnTo>
                  <a:lnTo>
                    <a:pt x="9701" y="5725"/>
                  </a:lnTo>
                  <a:lnTo>
                    <a:pt x="9659" y="5535"/>
                  </a:lnTo>
                  <a:lnTo>
                    <a:pt x="9575" y="5241"/>
                  </a:lnTo>
                  <a:lnTo>
                    <a:pt x="9470" y="4967"/>
                  </a:lnTo>
                  <a:lnTo>
                    <a:pt x="9217" y="4420"/>
                  </a:lnTo>
                  <a:lnTo>
                    <a:pt x="8712" y="3599"/>
                  </a:lnTo>
                  <a:lnTo>
                    <a:pt x="8123" y="2695"/>
                  </a:lnTo>
                  <a:lnTo>
                    <a:pt x="7828" y="2253"/>
                  </a:lnTo>
                  <a:lnTo>
                    <a:pt x="7513" y="1811"/>
                  </a:lnTo>
                  <a:lnTo>
                    <a:pt x="7176" y="1390"/>
                  </a:lnTo>
                  <a:lnTo>
                    <a:pt x="6839" y="1011"/>
                  </a:lnTo>
                  <a:lnTo>
                    <a:pt x="6481" y="674"/>
                  </a:lnTo>
                  <a:lnTo>
                    <a:pt x="6313" y="527"/>
                  </a:lnTo>
                  <a:lnTo>
                    <a:pt x="6124" y="401"/>
                  </a:lnTo>
                  <a:lnTo>
                    <a:pt x="5934" y="296"/>
                  </a:lnTo>
                  <a:lnTo>
                    <a:pt x="5745" y="190"/>
                  </a:lnTo>
                  <a:lnTo>
                    <a:pt x="5556" y="106"/>
                  </a:lnTo>
                  <a:lnTo>
                    <a:pt x="5345" y="64"/>
                  </a:lnTo>
                  <a:lnTo>
                    <a:pt x="5156" y="22"/>
                  </a:lnTo>
                  <a:lnTo>
                    <a:pt x="494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8" name="Google Shape;7058;p32"/>
            <p:cNvSpPr/>
            <p:nvPr/>
          </p:nvSpPr>
          <p:spPr>
            <a:xfrm>
              <a:off x="5176500" y="-804300"/>
              <a:ext cx="268850" cy="154175"/>
            </a:xfrm>
            <a:custGeom>
              <a:avLst/>
              <a:gdLst/>
              <a:ahLst/>
              <a:cxnLst/>
              <a:rect l="l" t="t" r="r" b="b"/>
              <a:pathLst>
                <a:path w="10754" h="6167" extrusionOk="0">
                  <a:moveTo>
                    <a:pt x="5177" y="0"/>
                  </a:moveTo>
                  <a:lnTo>
                    <a:pt x="4567" y="21"/>
                  </a:lnTo>
                  <a:lnTo>
                    <a:pt x="3956" y="84"/>
                  </a:lnTo>
                  <a:lnTo>
                    <a:pt x="3578" y="148"/>
                  </a:lnTo>
                  <a:lnTo>
                    <a:pt x="3178" y="211"/>
                  </a:lnTo>
                  <a:lnTo>
                    <a:pt x="2799" y="316"/>
                  </a:lnTo>
                  <a:lnTo>
                    <a:pt x="2420" y="442"/>
                  </a:lnTo>
                  <a:lnTo>
                    <a:pt x="2042" y="568"/>
                  </a:lnTo>
                  <a:lnTo>
                    <a:pt x="1663" y="716"/>
                  </a:lnTo>
                  <a:lnTo>
                    <a:pt x="1305" y="884"/>
                  </a:lnTo>
                  <a:lnTo>
                    <a:pt x="947" y="1052"/>
                  </a:lnTo>
                  <a:lnTo>
                    <a:pt x="737" y="1179"/>
                  </a:lnTo>
                  <a:lnTo>
                    <a:pt x="547" y="1284"/>
                  </a:lnTo>
                  <a:lnTo>
                    <a:pt x="379" y="1410"/>
                  </a:lnTo>
                  <a:lnTo>
                    <a:pt x="253" y="1515"/>
                  </a:lnTo>
                  <a:lnTo>
                    <a:pt x="169" y="1621"/>
                  </a:lnTo>
                  <a:lnTo>
                    <a:pt x="84" y="1726"/>
                  </a:lnTo>
                  <a:lnTo>
                    <a:pt x="42" y="1852"/>
                  </a:lnTo>
                  <a:lnTo>
                    <a:pt x="0" y="1957"/>
                  </a:lnTo>
                  <a:lnTo>
                    <a:pt x="0" y="2063"/>
                  </a:lnTo>
                  <a:lnTo>
                    <a:pt x="21" y="2168"/>
                  </a:lnTo>
                  <a:lnTo>
                    <a:pt x="42" y="2273"/>
                  </a:lnTo>
                  <a:lnTo>
                    <a:pt x="106" y="2357"/>
                  </a:lnTo>
                  <a:lnTo>
                    <a:pt x="169" y="2462"/>
                  </a:lnTo>
                  <a:lnTo>
                    <a:pt x="253" y="2568"/>
                  </a:lnTo>
                  <a:lnTo>
                    <a:pt x="442" y="2757"/>
                  </a:lnTo>
                  <a:lnTo>
                    <a:pt x="695" y="2925"/>
                  </a:lnTo>
                  <a:lnTo>
                    <a:pt x="968" y="3094"/>
                  </a:lnTo>
                  <a:lnTo>
                    <a:pt x="1284" y="3262"/>
                  </a:lnTo>
                  <a:lnTo>
                    <a:pt x="1600" y="3409"/>
                  </a:lnTo>
                  <a:lnTo>
                    <a:pt x="2231" y="3662"/>
                  </a:lnTo>
                  <a:lnTo>
                    <a:pt x="2778" y="3851"/>
                  </a:lnTo>
                  <a:lnTo>
                    <a:pt x="2925" y="3620"/>
                  </a:lnTo>
                  <a:lnTo>
                    <a:pt x="3115" y="3367"/>
                  </a:lnTo>
                  <a:lnTo>
                    <a:pt x="3325" y="3136"/>
                  </a:lnTo>
                  <a:lnTo>
                    <a:pt x="3557" y="2946"/>
                  </a:lnTo>
                  <a:lnTo>
                    <a:pt x="3683" y="2862"/>
                  </a:lnTo>
                  <a:lnTo>
                    <a:pt x="3788" y="2778"/>
                  </a:lnTo>
                  <a:lnTo>
                    <a:pt x="3914" y="2736"/>
                  </a:lnTo>
                  <a:lnTo>
                    <a:pt x="4041" y="2715"/>
                  </a:lnTo>
                  <a:lnTo>
                    <a:pt x="4167" y="2715"/>
                  </a:lnTo>
                  <a:lnTo>
                    <a:pt x="4293" y="2736"/>
                  </a:lnTo>
                  <a:lnTo>
                    <a:pt x="4419" y="2778"/>
                  </a:lnTo>
                  <a:lnTo>
                    <a:pt x="4525" y="2862"/>
                  </a:lnTo>
                  <a:lnTo>
                    <a:pt x="4651" y="2988"/>
                  </a:lnTo>
                  <a:lnTo>
                    <a:pt x="4777" y="3115"/>
                  </a:lnTo>
                  <a:lnTo>
                    <a:pt x="4882" y="3241"/>
                  </a:lnTo>
                  <a:lnTo>
                    <a:pt x="4967" y="3367"/>
                  </a:lnTo>
                  <a:lnTo>
                    <a:pt x="5114" y="3662"/>
                  </a:lnTo>
                  <a:lnTo>
                    <a:pt x="5240" y="3978"/>
                  </a:lnTo>
                  <a:lnTo>
                    <a:pt x="5345" y="4377"/>
                  </a:lnTo>
                  <a:lnTo>
                    <a:pt x="5408" y="4777"/>
                  </a:lnTo>
                  <a:lnTo>
                    <a:pt x="5472" y="5072"/>
                  </a:lnTo>
                  <a:lnTo>
                    <a:pt x="5598" y="5387"/>
                  </a:lnTo>
                  <a:lnTo>
                    <a:pt x="5745" y="5703"/>
                  </a:lnTo>
                  <a:lnTo>
                    <a:pt x="5829" y="5850"/>
                  </a:lnTo>
                  <a:lnTo>
                    <a:pt x="5935" y="5956"/>
                  </a:lnTo>
                  <a:lnTo>
                    <a:pt x="6019" y="6061"/>
                  </a:lnTo>
                  <a:lnTo>
                    <a:pt x="6103" y="6124"/>
                  </a:lnTo>
                  <a:lnTo>
                    <a:pt x="6187" y="6166"/>
                  </a:lnTo>
                  <a:lnTo>
                    <a:pt x="6250" y="6145"/>
                  </a:lnTo>
                  <a:lnTo>
                    <a:pt x="6313" y="6082"/>
                  </a:lnTo>
                  <a:lnTo>
                    <a:pt x="6376" y="5977"/>
                  </a:lnTo>
                  <a:lnTo>
                    <a:pt x="6419" y="5808"/>
                  </a:lnTo>
                  <a:lnTo>
                    <a:pt x="6461" y="5577"/>
                  </a:lnTo>
                  <a:lnTo>
                    <a:pt x="6461" y="5387"/>
                  </a:lnTo>
                  <a:lnTo>
                    <a:pt x="6461" y="5177"/>
                  </a:lnTo>
                  <a:lnTo>
                    <a:pt x="6419" y="4714"/>
                  </a:lnTo>
                  <a:lnTo>
                    <a:pt x="6355" y="4188"/>
                  </a:lnTo>
                  <a:lnTo>
                    <a:pt x="6334" y="3662"/>
                  </a:lnTo>
                  <a:lnTo>
                    <a:pt x="6355" y="3409"/>
                  </a:lnTo>
                  <a:lnTo>
                    <a:pt x="6376" y="3157"/>
                  </a:lnTo>
                  <a:lnTo>
                    <a:pt x="6419" y="2925"/>
                  </a:lnTo>
                  <a:lnTo>
                    <a:pt x="6503" y="2715"/>
                  </a:lnTo>
                  <a:lnTo>
                    <a:pt x="6608" y="2526"/>
                  </a:lnTo>
                  <a:lnTo>
                    <a:pt x="6734" y="2336"/>
                  </a:lnTo>
                  <a:lnTo>
                    <a:pt x="6924" y="2210"/>
                  </a:lnTo>
                  <a:lnTo>
                    <a:pt x="7029" y="2147"/>
                  </a:lnTo>
                  <a:lnTo>
                    <a:pt x="7134" y="2105"/>
                  </a:lnTo>
                  <a:lnTo>
                    <a:pt x="7323" y="2042"/>
                  </a:lnTo>
                  <a:lnTo>
                    <a:pt x="7492" y="2020"/>
                  </a:lnTo>
                  <a:lnTo>
                    <a:pt x="7660" y="2020"/>
                  </a:lnTo>
                  <a:lnTo>
                    <a:pt x="7807" y="2063"/>
                  </a:lnTo>
                  <a:lnTo>
                    <a:pt x="7934" y="2126"/>
                  </a:lnTo>
                  <a:lnTo>
                    <a:pt x="8060" y="2231"/>
                  </a:lnTo>
                  <a:lnTo>
                    <a:pt x="8165" y="2315"/>
                  </a:lnTo>
                  <a:lnTo>
                    <a:pt x="8270" y="2441"/>
                  </a:lnTo>
                  <a:lnTo>
                    <a:pt x="8670" y="2925"/>
                  </a:lnTo>
                  <a:lnTo>
                    <a:pt x="8775" y="3052"/>
                  </a:lnTo>
                  <a:lnTo>
                    <a:pt x="8902" y="3157"/>
                  </a:lnTo>
                  <a:lnTo>
                    <a:pt x="9007" y="3241"/>
                  </a:lnTo>
                  <a:lnTo>
                    <a:pt x="9133" y="3304"/>
                  </a:lnTo>
                  <a:lnTo>
                    <a:pt x="9386" y="3178"/>
                  </a:lnTo>
                  <a:lnTo>
                    <a:pt x="9638" y="3073"/>
                  </a:lnTo>
                  <a:lnTo>
                    <a:pt x="10143" y="2883"/>
                  </a:lnTo>
                  <a:lnTo>
                    <a:pt x="10312" y="2820"/>
                  </a:lnTo>
                  <a:lnTo>
                    <a:pt x="10438" y="2757"/>
                  </a:lnTo>
                  <a:lnTo>
                    <a:pt x="10543" y="2673"/>
                  </a:lnTo>
                  <a:lnTo>
                    <a:pt x="10627" y="2610"/>
                  </a:lnTo>
                  <a:lnTo>
                    <a:pt x="10690" y="2526"/>
                  </a:lnTo>
                  <a:lnTo>
                    <a:pt x="10732" y="2441"/>
                  </a:lnTo>
                  <a:lnTo>
                    <a:pt x="10753" y="2357"/>
                  </a:lnTo>
                  <a:lnTo>
                    <a:pt x="10732" y="2273"/>
                  </a:lnTo>
                  <a:lnTo>
                    <a:pt x="10711" y="2168"/>
                  </a:lnTo>
                  <a:lnTo>
                    <a:pt x="10690" y="2084"/>
                  </a:lnTo>
                  <a:lnTo>
                    <a:pt x="10564" y="1894"/>
                  </a:lnTo>
                  <a:lnTo>
                    <a:pt x="10396" y="1705"/>
                  </a:lnTo>
                  <a:lnTo>
                    <a:pt x="10206" y="1536"/>
                  </a:lnTo>
                  <a:lnTo>
                    <a:pt x="9996" y="1347"/>
                  </a:lnTo>
                  <a:lnTo>
                    <a:pt x="9764" y="1200"/>
                  </a:lnTo>
                  <a:lnTo>
                    <a:pt x="9301" y="905"/>
                  </a:lnTo>
                  <a:lnTo>
                    <a:pt x="8944" y="716"/>
                  </a:lnTo>
                  <a:lnTo>
                    <a:pt x="8754" y="611"/>
                  </a:lnTo>
                  <a:lnTo>
                    <a:pt x="8481" y="505"/>
                  </a:lnTo>
                  <a:lnTo>
                    <a:pt x="8207" y="400"/>
                  </a:lnTo>
                  <a:lnTo>
                    <a:pt x="7913" y="316"/>
                  </a:lnTo>
                  <a:lnTo>
                    <a:pt x="7618" y="232"/>
                  </a:lnTo>
                  <a:lnTo>
                    <a:pt x="7008" y="127"/>
                  </a:lnTo>
                  <a:lnTo>
                    <a:pt x="6397" y="42"/>
                  </a:lnTo>
                  <a:lnTo>
                    <a:pt x="5787" y="0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9" name="Google Shape;7059;p32"/>
            <p:cNvSpPr/>
            <p:nvPr/>
          </p:nvSpPr>
          <p:spPr>
            <a:xfrm>
              <a:off x="5181750" y="-787475"/>
              <a:ext cx="64225" cy="41600"/>
            </a:xfrm>
            <a:custGeom>
              <a:avLst/>
              <a:gdLst/>
              <a:ahLst/>
              <a:cxnLst/>
              <a:rect l="l" t="t" r="r" b="b"/>
              <a:pathLst>
                <a:path w="2569" h="1664" extrusionOk="0">
                  <a:moveTo>
                    <a:pt x="1958" y="1"/>
                  </a:moveTo>
                  <a:lnTo>
                    <a:pt x="1747" y="22"/>
                  </a:lnTo>
                  <a:lnTo>
                    <a:pt x="1537" y="43"/>
                  </a:lnTo>
                  <a:lnTo>
                    <a:pt x="1326" y="64"/>
                  </a:lnTo>
                  <a:lnTo>
                    <a:pt x="1116" y="127"/>
                  </a:lnTo>
                  <a:lnTo>
                    <a:pt x="927" y="190"/>
                  </a:lnTo>
                  <a:lnTo>
                    <a:pt x="737" y="295"/>
                  </a:lnTo>
                  <a:lnTo>
                    <a:pt x="569" y="401"/>
                  </a:lnTo>
                  <a:lnTo>
                    <a:pt x="422" y="527"/>
                  </a:lnTo>
                  <a:lnTo>
                    <a:pt x="274" y="653"/>
                  </a:lnTo>
                  <a:lnTo>
                    <a:pt x="169" y="821"/>
                  </a:lnTo>
                  <a:lnTo>
                    <a:pt x="85" y="1011"/>
                  </a:lnTo>
                  <a:lnTo>
                    <a:pt x="22" y="1200"/>
                  </a:lnTo>
                  <a:lnTo>
                    <a:pt x="1" y="1432"/>
                  </a:lnTo>
                  <a:lnTo>
                    <a:pt x="22" y="1516"/>
                  </a:lnTo>
                  <a:lnTo>
                    <a:pt x="64" y="1579"/>
                  </a:lnTo>
                  <a:lnTo>
                    <a:pt x="127" y="1621"/>
                  </a:lnTo>
                  <a:lnTo>
                    <a:pt x="190" y="1663"/>
                  </a:lnTo>
                  <a:lnTo>
                    <a:pt x="274" y="1663"/>
                  </a:lnTo>
                  <a:lnTo>
                    <a:pt x="358" y="1642"/>
                  </a:lnTo>
                  <a:lnTo>
                    <a:pt x="422" y="1600"/>
                  </a:lnTo>
                  <a:lnTo>
                    <a:pt x="464" y="1537"/>
                  </a:lnTo>
                  <a:lnTo>
                    <a:pt x="590" y="1221"/>
                  </a:lnTo>
                  <a:lnTo>
                    <a:pt x="737" y="969"/>
                  </a:lnTo>
                  <a:lnTo>
                    <a:pt x="821" y="842"/>
                  </a:lnTo>
                  <a:lnTo>
                    <a:pt x="906" y="716"/>
                  </a:lnTo>
                  <a:lnTo>
                    <a:pt x="1032" y="611"/>
                  </a:lnTo>
                  <a:lnTo>
                    <a:pt x="1179" y="506"/>
                  </a:lnTo>
                  <a:lnTo>
                    <a:pt x="1326" y="422"/>
                  </a:lnTo>
                  <a:lnTo>
                    <a:pt x="1495" y="337"/>
                  </a:lnTo>
                  <a:lnTo>
                    <a:pt x="1832" y="211"/>
                  </a:lnTo>
                  <a:lnTo>
                    <a:pt x="2189" y="127"/>
                  </a:lnTo>
                  <a:lnTo>
                    <a:pt x="2547" y="106"/>
                  </a:lnTo>
                  <a:lnTo>
                    <a:pt x="2568" y="85"/>
                  </a:lnTo>
                  <a:lnTo>
                    <a:pt x="2547" y="64"/>
                  </a:lnTo>
                  <a:lnTo>
                    <a:pt x="2358" y="22"/>
                  </a:lnTo>
                  <a:lnTo>
                    <a:pt x="216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066352148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0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Elipse 7">
            <a:extLst>
              <a:ext uri="{FF2B5EF4-FFF2-40B4-BE49-F238E27FC236}">
                <a16:creationId xmlns:a16="http://schemas.microsoft.com/office/drawing/2014/main" id="{31EF8D37-64ED-6D69-7DE7-35D4ABF3A2EC}"/>
              </a:ext>
            </a:extLst>
          </p:cNvPr>
          <p:cNvSpPr/>
          <p:nvPr/>
        </p:nvSpPr>
        <p:spPr>
          <a:xfrm>
            <a:off x="509708" y="408224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S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9" name="Elipse 8">
            <a:extLst>
              <a:ext uri="{FF2B5EF4-FFF2-40B4-BE49-F238E27FC236}">
                <a16:creationId xmlns:a16="http://schemas.microsoft.com/office/drawing/2014/main" id="{F01396FA-2F77-AB9F-6F52-D08C4DCE13B1}"/>
              </a:ext>
            </a:extLst>
          </p:cNvPr>
          <p:cNvSpPr/>
          <p:nvPr/>
        </p:nvSpPr>
        <p:spPr>
          <a:xfrm>
            <a:off x="4500013" y="2477369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U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10" name="Elipse 9">
            <a:extLst>
              <a:ext uri="{FF2B5EF4-FFF2-40B4-BE49-F238E27FC236}">
                <a16:creationId xmlns:a16="http://schemas.microsoft.com/office/drawing/2014/main" id="{79F1542A-A3A7-A97B-468A-A8A5851E7CB2}"/>
              </a:ext>
            </a:extLst>
          </p:cNvPr>
          <p:cNvSpPr/>
          <p:nvPr/>
        </p:nvSpPr>
        <p:spPr>
          <a:xfrm>
            <a:off x="5583642" y="1313120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J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11" name="Elipse 10">
            <a:extLst>
              <a:ext uri="{FF2B5EF4-FFF2-40B4-BE49-F238E27FC236}">
                <a16:creationId xmlns:a16="http://schemas.microsoft.com/office/drawing/2014/main" id="{816EEA62-A914-D450-3410-0B54B45C0108}"/>
              </a:ext>
            </a:extLst>
          </p:cNvPr>
          <p:cNvSpPr/>
          <p:nvPr/>
        </p:nvSpPr>
        <p:spPr>
          <a:xfrm>
            <a:off x="6921575" y="2232833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C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12" name="Elipse 11">
            <a:extLst>
              <a:ext uri="{FF2B5EF4-FFF2-40B4-BE49-F238E27FC236}">
                <a16:creationId xmlns:a16="http://schemas.microsoft.com/office/drawing/2014/main" id="{40D0E224-3B19-4DDB-D7EF-D86690C88E46}"/>
              </a:ext>
            </a:extLst>
          </p:cNvPr>
          <p:cNvSpPr/>
          <p:nvPr/>
        </p:nvSpPr>
        <p:spPr>
          <a:xfrm>
            <a:off x="3577641" y="1018067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I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13" name="Elipse 12">
            <a:extLst>
              <a:ext uri="{FF2B5EF4-FFF2-40B4-BE49-F238E27FC236}">
                <a16:creationId xmlns:a16="http://schemas.microsoft.com/office/drawing/2014/main" id="{D21D213B-8F88-7AE5-591E-A96D477D6514}"/>
              </a:ext>
            </a:extLst>
          </p:cNvPr>
          <p:cNvSpPr/>
          <p:nvPr/>
        </p:nvSpPr>
        <p:spPr>
          <a:xfrm>
            <a:off x="2420179" y="2805864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T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14" name="Google Shape;7623;p40">
            <a:extLst>
              <a:ext uri="{FF2B5EF4-FFF2-40B4-BE49-F238E27FC236}">
                <a16:creationId xmlns:a16="http://schemas.microsoft.com/office/drawing/2014/main" id="{19EEA662-56FA-B2E6-75F5-621CDB3EFE00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472928" y="3987192"/>
            <a:ext cx="7947837" cy="54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 dirty="0"/>
              <a:t>Pista: Sobra una letra</a:t>
            </a:r>
            <a:endParaRPr sz="2400" dirty="0"/>
          </a:p>
        </p:txBody>
      </p:sp>
      <p:sp>
        <p:nvSpPr>
          <p:cNvPr id="2" name="Elipse 1">
            <a:extLst>
              <a:ext uri="{FF2B5EF4-FFF2-40B4-BE49-F238E27FC236}">
                <a16:creationId xmlns:a16="http://schemas.microsoft.com/office/drawing/2014/main" id="{7C833762-AFCB-BEAC-E746-9DB837001A9D}"/>
              </a:ext>
            </a:extLst>
          </p:cNvPr>
          <p:cNvSpPr/>
          <p:nvPr/>
        </p:nvSpPr>
        <p:spPr>
          <a:xfrm>
            <a:off x="748212" y="2987744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I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3" name="Elipse 2">
            <a:extLst>
              <a:ext uri="{FF2B5EF4-FFF2-40B4-BE49-F238E27FC236}">
                <a16:creationId xmlns:a16="http://schemas.microsoft.com/office/drawing/2014/main" id="{52290031-B086-FC27-FDAC-38F1DF4200F1}"/>
              </a:ext>
            </a:extLst>
          </p:cNvPr>
          <p:cNvSpPr/>
          <p:nvPr/>
        </p:nvSpPr>
        <p:spPr>
          <a:xfrm>
            <a:off x="7002204" y="408225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A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4" name="Elipse 3">
            <a:extLst>
              <a:ext uri="{FF2B5EF4-FFF2-40B4-BE49-F238E27FC236}">
                <a16:creationId xmlns:a16="http://schemas.microsoft.com/office/drawing/2014/main" id="{6E9C244E-A145-2FBE-8372-3DB28EB9410F}"/>
              </a:ext>
            </a:extLst>
          </p:cNvPr>
          <p:cNvSpPr/>
          <p:nvPr/>
        </p:nvSpPr>
        <p:spPr>
          <a:xfrm>
            <a:off x="1928270" y="1186485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E</a:t>
            </a:r>
            <a:endParaRPr lang="es-ES" sz="7200" dirty="0">
              <a:latin typeface="Arial Black" panose="020B0A040201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33114106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0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Elipse 7">
            <a:extLst>
              <a:ext uri="{FF2B5EF4-FFF2-40B4-BE49-F238E27FC236}">
                <a16:creationId xmlns:a16="http://schemas.microsoft.com/office/drawing/2014/main" id="{31EF8D37-64ED-6D69-7DE7-35D4ABF3A2EC}"/>
              </a:ext>
            </a:extLst>
          </p:cNvPr>
          <p:cNvSpPr/>
          <p:nvPr/>
        </p:nvSpPr>
        <p:spPr>
          <a:xfrm>
            <a:off x="4714431" y="1750342"/>
            <a:ext cx="1027681" cy="108454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I</a:t>
            </a:r>
            <a:endParaRPr lang="es-ES" sz="6000" dirty="0">
              <a:latin typeface="Arial Black" panose="020B0A04020102020204" pitchFamily="34" charset="0"/>
            </a:endParaRPr>
          </a:p>
        </p:txBody>
      </p:sp>
      <p:sp>
        <p:nvSpPr>
          <p:cNvPr id="9" name="Elipse 8">
            <a:extLst>
              <a:ext uri="{FF2B5EF4-FFF2-40B4-BE49-F238E27FC236}">
                <a16:creationId xmlns:a16="http://schemas.microsoft.com/office/drawing/2014/main" id="{F01396FA-2F77-AB9F-6F52-D08C4DCE13B1}"/>
              </a:ext>
            </a:extLst>
          </p:cNvPr>
          <p:cNvSpPr/>
          <p:nvPr/>
        </p:nvSpPr>
        <p:spPr>
          <a:xfrm>
            <a:off x="489428" y="1764995"/>
            <a:ext cx="1027681" cy="108454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J</a:t>
            </a:r>
            <a:endParaRPr lang="es-ES" sz="6000" dirty="0">
              <a:latin typeface="Arial Black" panose="020B0A04020102020204" pitchFamily="34" charset="0"/>
            </a:endParaRPr>
          </a:p>
        </p:txBody>
      </p:sp>
      <p:sp>
        <p:nvSpPr>
          <p:cNvPr id="10" name="Elipse 9">
            <a:extLst>
              <a:ext uri="{FF2B5EF4-FFF2-40B4-BE49-F238E27FC236}">
                <a16:creationId xmlns:a16="http://schemas.microsoft.com/office/drawing/2014/main" id="{79F1542A-A3A7-A97B-468A-A8A5851E7CB2}"/>
              </a:ext>
            </a:extLst>
          </p:cNvPr>
          <p:cNvSpPr/>
          <p:nvPr/>
        </p:nvSpPr>
        <p:spPr>
          <a:xfrm>
            <a:off x="3664356" y="1764982"/>
            <a:ext cx="1027681" cy="108454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T</a:t>
            </a:r>
            <a:endParaRPr lang="es-ES" sz="6000" dirty="0">
              <a:latin typeface="Arial Black" panose="020B0A04020102020204" pitchFamily="34" charset="0"/>
            </a:endParaRPr>
          </a:p>
        </p:txBody>
      </p:sp>
      <p:sp>
        <p:nvSpPr>
          <p:cNvPr id="11" name="Elipse 10">
            <a:extLst>
              <a:ext uri="{FF2B5EF4-FFF2-40B4-BE49-F238E27FC236}">
                <a16:creationId xmlns:a16="http://schemas.microsoft.com/office/drawing/2014/main" id="{816EEA62-A914-D450-3410-0B54B45C0108}"/>
              </a:ext>
            </a:extLst>
          </p:cNvPr>
          <p:cNvSpPr/>
          <p:nvPr/>
        </p:nvSpPr>
        <p:spPr>
          <a:xfrm>
            <a:off x="2585062" y="1750342"/>
            <a:ext cx="1027681" cy="108454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S</a:t>
            </a:r>
            <a:endParaRPr lang="es-ES" sz="6000" dirty="0">
              <a:latin typeface="Arial Black" panose="020B0A04020102020204" pitchFamily="34" charset="0"/>
            </a:endParaRPr>
          </a:p>
        </p:txBody>
      </p:sp>
      <p:sp>
        <p:nvSpPr>
          <p:cNvPr id="12" name="Elipse 11">
            <a:extLst>
              <a:ext uri="{FF2B5EF4-FFF2-40B4-BE49-F238E27FC236}">
                <a16:creationId xmlns:a16="http://schemas.microsoft.com/office/drawing/2014/main" id="{40D0E224-3B19-4DDB-D7EF-D86690C88E46}"/>
              </a:ext>
            </a:extLst>
          </p:cNvPr>
          <p:cNvSpPr/>
          <p:nvPr/>
        </p:nvSpPr>
        <p:spPr>
          <a:xfrm>
            <a:off x="1517109" y="1764982"/>
            <a:ext cx="1027681" cy="108454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U</a:t>
            </a:r>
            <a:endParaRPr lang="es-ES" sz="6000" dirty="0">
              <a:latin typeface="Arial Black" panose="020B0A04020102020204" pitchFamily="34" charset="0"/>
            </a:endParaRPr>
          </a:p>
        </p:txBody>
      </p:sp>
      <p:sp>
        <p:nvSpPr>
          <p:cNvPr id="2" name="Elipse 1">
            <a:extLst>
              <a:ext uri="{FF2B5EF4-FFF2-40B4-BE49-F238E27FC236}">
                <a16:creationId xmlns:a16="http://schemas.microsoft.com/office/drawing/2014/main" id="{6E701E52-B775-D8C0-E177-B46E0C7B9DFF}"/>
              </a:ext>
            </a:extLst>
          </p:cNvPr>
          <p:cNvSpPr/>
          <p:nvPr/>
        </p:nvSpPr>
        <p:spPr>
          <a:xfrm>
            <a:off x="5782293" y="1739687"/>
            <a:ext cx="1027681" cy="108454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C</a:t>
            </a:r>
            <a:endParaRPr lang="es-ES" sz="6000" dirty="0">
              <a:latin typeface="Arial Black" panose="020B0A04020102020204" pitchFamily="34" charset="0"/>
            </a:endParaRPr>
          </a:p>
        </p:txBody>
      </p:sp>
      <p:sp>
        <p:nvSpPr>
          <p:cNvPr id="3" name="Elipse 2">
            <a:extLst>
              <a:ext uri="{FF2B5EF4-FFF2-40B4-BE49-F238E27FC236}">
                <a16:creationId xmlns:a16="http://schemas.microsoft.com/office/drawing/2014/main" id="{98CBD2B4-3B8E-9369-2FD4-94F0D4D2BFEB}"/>
              </a:ext>
            </a:extLst>
          </p:cNvPr>
          <p:cNvSpPr/>
          <p:nvPr/>
        </p:nvSpPr>
        <p:spPr>
          <a:xfrm>
            <a:off x="6861587" y="1764982"/>
            <a:ext cx="1027681" cy="108454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I</a:t>
            </a:r>
            <a:endParaRPr lang="es-ES" sz="6000" dirty="0">
              <a:latin typeface="Arial Black" panose="020B0A04020102020204" pitchFamily="34" charset="0"/>
            </a:endParaRPr>
          </a:p>
        </p:txBody>
      </p:sp>
      <p:sp>
        <p:nvSpPr>
          <p:cNvPr id="4" name="Elipse 3">
            <a:extLst>
              <a:ext uri="{FF2B5EF4-FFF2-40B4-BE49-F238E27FC236}">
                <a16:creationId xmlns:a16="http://schemas.microsoft.com/office/drawing/2014/main" id="{088F230D-40B7-2310-2E36-035DD5179143}"/>
              </a:ext>
            </a:extLst>
          </p:cNvPr>
          <p:cNvSpPr/>
          <p:nvPr/>
        </p:nvSpPr>
        <p:spPr>
          <a:xfrm>
            <a:off x="7889268" y="1764982"/>
            <a:ext cx="1027681" cy="108454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A</a:t>
            </a:r>
            <a:endParaRPr lang="es-ES" sz="6000" dirty="0">
              <a:latin typeface="Arial Black" panose="020B0A040201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67232141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9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81" name="Google Shape;6981;p32"/>
          <p:cNvSpPr/>
          <p:nvPr/>
        </p:nvSpPr>
        <p:spPr>
          <a:xfrm>
            <a:off x="5409525" y="1232500"/>
            <a:ext cx="1161300" cy="1161300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 w="38100" cap="flat" cmpd="sng">
            <a:solidFill>
              <a:schemeClr val="accent5"/>
            </a:solidFill>
            <a:prstDash val="solid"/>
            <a:round/>
            <a:headEnd type="none" w="sm" len="sm"/>
            <a:tailEnd type="none" w="sm" len="sm"/>
          </a:ln>
          <a:effectLst>
            <a:outerShdw dist="47625" dir="3600000" algn="bl" rotWithShape="0">
              <a:srgbClr val="000000">
                <a:alpha val="2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82" name="Google Shape;6982;p32"/>
          <p:cNvSpPr txBox="1">
            <a:spLocks noGrp="1"/>
          </p:cNvSpPr>
          <p:nvPr>
            <p:ph type="title"/>
          </p:nvPr>
        </p:nvSpPr>
        <p:spPr>
          <a:xfrm>
            <a:off x="3636525" y="2352950"/>
            <a:ext cx="4707300" cy="1161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SEXTA PALABRA</a:t>
            </a:r>
            <a:endParaRPr dirty="0"/>
          </a:p>
        </p:txBody>
      </p:sp>
      <p:sp>
        <p:nvSpPr>
          <p:cNvPr id="6983" name="Google Shape;6983;p32"/>
          <p:cNvSpPr txBox="1">
            <a:spLocks noGrp="1"/>
          </p:cNvSpPr>
          <p:nvPr>
            <p:ph type="title" idx="2"/>
          </p:nvPr>
        </p:nvSpPr>
        <p:spPr>
          <a:xfrm>
            <a:off x="5532975" y="1467692"/>
            <a:ext cx="914400" cy="690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6</a:t>
            </a:r>
            <a:endParaRPr dirty="0"/>
          </a:p>
        </p:txBody>
      </p:sp>
      <p:grpSp>
        <p:nvGrpSpPr>
          <p:cNvPr id="6985" name="Google Shape;6985;p32"/>
          <p:cNvGrpSpPr/>
          <p:nvPr/>
        </p:nvGrpSpPr>
        <p:grpSpPr>
          <a:xfrm rot="542285">
            <a:off x="2764939" y="1463097"/>
            <a:ext cx="852322" cy="914420"/>
            <a:chOff x="2423600" y="-1786450"/>
            <a:chExt cx="1547885" cy="1665834"/>
          </a:xfrm>
        </p:grpSpPr>
        <p:sp>
          <p:nvSpPr>
            <p:cNvPr id="6986" name="Google Shape;6986;p32"/>
            <p:cNvSpPr/>
            <p:nvPr/>
          </p:nvSpPr>
          <p:spPr>
            <a:xfrm>
              <a:off x="2423600" y="-1786450"/>
              <a:ext cx="1547885" cy="1665834"/>
            </a:xfrm>
            <a:custGeom>
              <a:avLst/>
              <a:gdLst/>
              <a:ahLst/>
              <a:cxnLst/>
              <a:rect l="l" t="t" r="r" b="b"/>
              <a:pathLst>
                <a:path w="45013" h="48443" extrusionOk="0">
                  <a:moveTo>
                    <a:pt x="23632" y="0"/>
                  </a:moveTo>
                  <a:lnTo>
                    <a:pt x="23422" y="21"/>
                  </a:lnTo>
                  <a:lnTo>
                    <a:pt x="23212" y="84"/>
                  </a:lnTo>
                  <a:lnTo>
                    <a:pt x="22685" y="316"/>
                  </a:lnTo>
                  <a:lnTo>
                    <a:pt x="22180" y="589"/>
                  </a:lnTo>
                  <a:lnTo>
                    <a:pt x="21675" y="884"/>
                  </a:lnTo>
                  <a:lnTo>
                    <a:pt x="21191" y="1242"/>
                  </a:lnTo>
                  <a:lnTo>
                    <a:pt x="20749" y="1621"/>
                  </a:lnTo>
                  <a:lnTo>
                    <a:pt x="20308" y="2020"/>
                  </a:lnTo>
                  <a:lnTo>
                    <a:pt x="19887" y="2441"/>
                  </a:lnTo>
                  <a:lnTo>
                    <a:pt x="19508" y="2904"/>
                  </a:lnTo>
                  <a:lnTo>
                    <a:pt x="19592" y="2610"/>
                  </a:lnTo>
                  <a:lnTo>
                    <a:pt x="19802" y="1852"/>
                  </a:lnTo>
                  <a:lnTo>
                    <a:pt x="19845" y="1705"/>
                  </a:lnTo>
                  <a:lnTo>
                    <a:pt x="19845" y="1536"/>
                  </a:lnTo>
                  <a:lnTo>
                    <a:pt x="19845" y="1368"/>
                  </a:lnTo>
                  <a:lnTo>
                    <a:pt x="19824" y="1221"/>
                  </a:lnTo>
                  <a:lnTo>
                    <a:pt x="19781" y="1052"/>
                  </a:lnTo>
                  <a:lnTo>
                    <a:pt x="19739" y="905"/>
                  </a:lnTo>
                  <a:lnTo>
                    <a:pt x="19655" y="779"/>
                  </a:lnTo>
                  <a:lnTo>
                    <a:pt x="19571" y="632"/>
                  </a:lnTo>
                  <a:lnTo>
                    <a:pt x="19403" y="463"/>
                  </a:lnTo>
                  <a:lnTo>
                    <a:pt x="19213" y="316"/>
                  </a:lnTo>
                  <a:lnTo>
                    <a:pt x="19003" y="211"/>
                  </a:lnTo>
                  <a:lnTo>
                    <a:pt x="18771" y="127"/>
                  </a:lnTo>
                  <a:lnTo>
                    <a:pt x="18540" y="84"/>
                  </a:lnTo>
                  <a:lnTo>
                    <a:pt x="18287" y="84"/>
                  </a:lnTo>
                  <a:lnTo>
                    <a:pt x="18056" y="127"/>
                  </a:lnTo>
                  <a:lnTo>
                    <a:pt x="17803" y="211"/>
                  </a:lnTo>
                  <a:lnTo>
                    <a:pt x="17298" y="484"/>
                  </a:lnTo>
                  <a:lnTo>
                    <a:pt x="16793" y="779"/>
                  </a:lnTo>
                  <a:lnTo>
                    <a:pt x="16309" y="1116"/>
                  </a:lnTo>
                  <a:lnTo>
                    <a:pt x="15867" y="1494"/>
                  </a:lnTo>
                  <a:lnTo>
                    <a:pt x="15425" y="1915"/>
                  </a:lnTo>
                  <a:lnTo>
                    <a:pt x="15026" y="2378"/>
                  </a:lnTo>
                  <a:lnTo>
                    <a:pt x="14647" y="2862"/>
                  </a:lnTo>
                  <a:lnTo>
                    <a:pt x="14289" y="3409"/>
                  </a:lnTo>
                  <a:lnTo>
                    <a:pt x="13952" y="3977"/>
                  </a:lnTo>
                  <a:lnTo>
                    <a:pt x="13637" y="4567"/>
                  </a:lnTo>
                  <a:lnTo>
                    <a:pt x="13342" y="5219"/>
                  </a:lnTo>
                  <a:lnTo>
                    <a:pt x="13090" y="5892"/>
                  </a:lnTo>
                  <a:lnTo>
                    <a:pt x="12837" y="6629"/>
                  </a:lnTo>
                  <a:lnTo>
                    <a:pt x="12627" y="7365"/>
                  </a:lnTo>
                  <a:lnTo>
                    <a:pt x="12437" y="8165"/>
                  </a:lnTo>
                  <a:lnTo>
                    <a:pt x="12269" y="8986"/>
                  </a:lnTo>
                  <a:lnTo>
                    <a:pt x="12122" y="8712"/>
                  </a:lnTo>
                  <a:lnTo>
                    <a:pt x="11953" y="8418"/>
                  </a:lnTo>
                  <a:lnTo>
                    <a:pt x="11785" y="8144"/>
                  </a:lnTo>
                  <a:lnTo>
                    <a:pt x="11596" y="7892"/>
                  </a:lnTo>
                  <a:lnTo>
                    <a:pt x="11385" y="7639"/>
                  </a:lnTo>
                  <a:lnTo>
                    <a:pt x="11175" y="7386"/>
                  </a:lnTo>
                  <a:lnTo>
                    <a:pt x="10943" y="7155"/>
                  </a:lnTo>
                  <a:lnTo>
                    <a:pt x="10691" y="6924"/>
                  </a:lnTo>
                  <a:lnTo>
                    <a:pt x="10459" y="6734"/>
                  </a:lnTo>
                  <a:lnTo>
                    <a:pt x="10186" y="6524"/>
                  </a:lnTo>
                  <a:lnTo>
                    <a:pt x="9912" y="6355"/>
                  </a:lnTo>
                  <a:lnTo>
                    <a:pt x="9639" y="6187"/>
                  </a:lnTo>
                  <a:lnTo>
                    <a:pt x="9365" y="6040"/>
                  </a:lnTo>
                  <a:lnTo>
                    <a:pt x="9070" y="5913"/>
                  </a:lnTo>
                  <a:lnTo>
                    <a:pt x="8755" y="5808"/>
                  </a:lnTo>
                  <a:lnTo>
                    <a:pt x="8460" y="5703"/>
                  </a:lnTo>
                  <a:lnTo>
                    <a:pt x="8060" y="5619"/>
                  </a:lnTo>
                  <a:lnTo>
                    <a:pt x="7660" y="5556"/>
                  </a:lnTo>
                  <a:lnTo>
                    <a:pt x="7261" y="5514"/>
                  </a:lnTo>
                  <a:lnTo>
                    <a:pt x="6461" y="5514"/>
                  </a:lnTo>
                  <a:lnTo>
                    <a:pt x="6061" y="5556"/>
                  </a:lnTo>
                  <a:lnTo>
                    <a:pt x="5682" y="5619"/>
                  </a:lnTo>
                  <a:lnTo>
                    <a:pt x="5304" y="5724"/>
                  </a:lnTo>
                  <a:lnTo>
                    <a:pt x="4925" y="5829"/>
                  </a:lnTo>
                  <a:lnTo>
                    <a:pt x="4546" y="5977"/>
                  </a:lnTo>
                  <a:lnTo>
                    <a:pt x="4188" y="6145"/>
                  </a:lnTo>
                  <a:lnTo>
                    <a:pt x="3852" y="6334"/>
                  </a:lnTo>
                  <a:lnTo>
                    <a:pt x="3515" y="6545"/>
                  </a:lnTo>
                  <a:lnTo>
                    <a:pt x="3178" y="6776"/>
                  </a:lnTo>
                  <a:lnTo>
                    <a:pt x="2863" y="7029"/>
                  </a:lnTo>
                  <a:lnTo>
                    <a:pt x="2568" y="7302"/>
                  </a:lnTo>
                  <a:lnTo>
                    <a:pt x="2273" y="7618"/>
                  </a:lnTo>
                  <a:lnTo>
                    <a:pt x="2000" y="7934"/>
                  </a:lnTo>
                  <a:lnTo>
                    <a:pt x="1747" y="8270"/>
                  </a:lnTo>
                  <a:lnTo>
                    <a:pt x="1495" y="8649"/>
                  </a:lnTo>
                  <a:lnTo>
                    <a:pt x="1263" y="9049"/>
                  </a:lnTo>
                  <a:lnTo>
                    <a:pt x="1032" y="9512"/>
                  </a:lnTo>
                  <a:lnTo>
                    <a:pt x="821" y="9996"/>
                  </a:lnTo>
                  <a:lnTo>
                    <a:pt x="632" y="10522"/>
                  </a:lnTo>
                  <a:lnTo>
                    <a:pt x="464" y="11069"/>
                  </a:lnTo>
                  <a:lnTo>
                    <a:pt x="316" y="11637"/>
                  </a:lnTo>
                  <a:lnTo>
                    <a:pt x="190" y="12205"/>
                  </a:lnTo>
                  <a:lnTo>
                    <a:pt x="106" y="12795"/>
                  </a:lnTo>
                  <a:lnTo>
                    <a:pt x="43" y="13384"/>
                  </a:lnTo>
                  <a:lnTo>
                    <a:pt x="1" y="13994"/>
                  </a:lnTo>
                  <a:lnTo>
                    <a:pt x="1" y="14583"/>
                  </a:lnTo>
                  <a:lnTo>
                    <a:pt x="43" y="15151"/>
                  </a:lnTo>
                  <a:lnTo>
                    <a:pt x="106" y="15720"/>
                  </a:lnTo>
                  <a:lnTo>
                    <a:pt x="211" y="16267"/>
                  </a:lnTo>
                  <a:lnTo>
                    <a:pt x="358" y="16793"/>
                  </a:lnTo>
                  <a:lnTo>
                    <a:pt x="527" y="17277"/>
                  </a:lnTo>
                  <a:lnTo>
                    <a:pt x="632" y="17529"/>
                  </a:lnTo>
                  <a:lnTo>
                    <a:pt x="758" y="17761"/>
                  </a:lnTo>
                  <a:lnTo>
                    <a:pt x="885" y="17971"/>
                  </a:lnTo>
                  <a:lnTo>
                    <a:pt x="1032" y="18182"/>
                  </a:lnTo>
                  <a:lnTo>
                    <a:pt x="1179" y="18371"/>
                  </a:lnTo>
                  <a:lnTo>
                    <a:pt x="1326" y="18561"/>
                  </a:lnTo>
                  <a:lnTo>
                    <a:pt x="1495" y="18729"/>
                  </a:lnTo>
                  <a:lnTo>
                    <a:pt x="1663" y="18897"/>
                  </a:lnTo>
                  <a:lnTo>
                    <a:pt x="1853" y="19045"/>
                  </a:lnTo>
                  <a:lnTo>
                    <a:pt x="2042" y="19192"/>
                  </a:lnTo>
                  <a:lnTo>
                    <a:pt x="2231" y="19318"/>
                  </a:lnTo>
                  <a:lnTo>
                    <a:pt x="2442" y="19423"/>
                  </a:lnTo>
                  <a:lnTo>
                    <a:pt x="2652" y="19529"/>
                  </a:lnTo>
                  <a:lnTo>
                    <a:pt x="2884" y="19613"/>
                  </a:lnTo>
                  <a:lnTo>
                    <a:pt x="3115" y="19697"/>
                  </a:lnTo>
                  <a:lnTo>
                    <a:pt x="3347" y="19760"/>
                  </a:lnTo>
                  <a:lnTo>
                    <a:pt x="3662" y="19907"/>
                  </a:lnTo>
                  <a:lnTo>
                    <a:pt x="3304" y="20560"/>
                  </a:lnTo>
                  <a:lnTo>
                    <a:pt x="2968" y="21191"/>
                  </a:lnTo>
                  <a:lnTo>
                    <a:pt x="2673" y="21864"/>
                  </a:lnTo>
                  <a:lnTo>
                    <a:pt x="2379" y="22538"/>
                  </a:lnTo>
                  <a:lnTo>
                    <a:pt x="2105" y="23232"/>
                  </a:lnTo>
                  <a:lnTo>
                    <a:pt x="1853" y="23927"/>
                  </a:lnTo>
                  <a:lnTo>
                    <a:pt x="1621" y="24621"/>
                  </a:lnTo>
                  <a:lnTo>
                    <a:pt x="1411" y="25336"/>
                  </a:lnTo>
                  <a:lnTo>
                    <a:pt x="1200" y="26052"/>
                  </a:lnTo>
                  <a:lnTo>
                    <a:pt x="1032" y="26788"/>
                  </a:lnTo>
                  <a:lnTo>
                    <a:pt x="885" y="27504"/>
                  </a:lnTo>
                  <a:lnTo>
                    <a:pt x="758" y="28240"/>
                  </a:lnTo>
                  <a:lnTo>
                    <a:pt x="653" y="28998"/>
                  </a:lnTo>
                  <a:lnTo>
                    <a:pt x="569" y="29735"/>
                  </a:lnTo>
                  <a:lnTo>
                    <a:pt x="506" y="30471"/>
                  </a:lnTo>
                  <a:lnTo>
                    <a:pt x="464" y="31229"/>
                  </a:lnTo>
                  <a:lnTo>
                    <a:pt x="443" y="31692"/>
                  </a:lnTo>
                  <a:lnTo>
                    <a:pt x="443" y="32176"/>
                  </a:lnTo>
                  <a:lnTo>
                    <a:pt x="464" y="32639"/>
                  </a:lnTo>
                  <a:lnTo>
                    <a:pt x="506" y="33080"/>
                  </a:lnTo>
                  <a:lnTo>
                    <a:pt x="548" y="33522"/>
                  </a:lnTo>
                  <a:lnTo>
                    <a:pt x="611" y="33964"/>
                  </a:lnTo>
                  <a:lnTo>
                    <a:pt x="674" y="34406"/>
                  </a:lnTo>
                  <a:lnTo>
                    <a:pt x="779" y="34827"/>
                  </a:lnTo>
                  <a:lnTo>
                    <a:pt x="863" y="35248"/>
                  </a:lnTo>
                  <a:lnTo>
                    <a:pt x="990" y="35669"/>
                  </a:lnTo>
                  <a:lnTo>
                    <a:pt x="1116" y="36069"/>
                  </a:lnTo>
                  <a:lnTo>
                    <a:pt x="1263" y="36468"/>
                  </a:lnTo>
                  <a:lnTo>
                    <a:pt x="1411" y="36847"/>
                  </a:lnTo>
                  <a:lnTo>
                    <a:pt x="1579" y="37226"/>
                  </a:lnTo>
                  <a:lnTo>
                    <a:pt x="1747" y="37605"/>
                  </a:lnTo>
                  <a:lnTo>
                    <a:pt x="1937" y="37984"/>
                  </a:lnTo>
                  <a:lnTo>
                    <a:pt x="2126" y="38341"/>
                  </a:lnTo>
                  <a:lnTo>
                    <a:pt x="2337" y="38699"/>
                  </a:lnTo>
                  <a:lnTo>
                    <a:pt x="2568" y="39036"/>
                  </a:lnTo>
                  <a:lnTo>
                    <a:pt x="2799" y="39393"/>
                  </a:lnTo>
                  <a:lnTo>
                    <a:pt x="3283" y="40046"/>
                  </a:lnTo>
                  <a:lnTo>
                    <a:pt x="3831" y="40677"/>
                  </a:lnTo>
                  <a:lnTo>
                    <a:pt x="4399" y="41287"/>
                  </a:lnTo>
                  <a:lnTo>
                    <a:pt x="5009" y="41877"/>
                  </a:lnTo>
                  <a:lnTo>
                    <a:pt x="5640" y="42424"/>
                  </a:lnTo>
                  <a:lnTo>
                    <a:pt x="6314" y="42971"/>
                  </a:lnTo>
                  <a:lnTo>
                    <a:pt x="7008" y="43476"/>
                  </a:lnTo>
                  <a:lnTo>
                    <a:pt x="7745" y="43939"/>
                  </a:lnTo>
                  <a:lnTo>
                    <a:pt x="8502" y="44402"/>
                  </a:lnTo>
                  <a:lnTo>
                    <a:pt x="9260" y="44823"/>
                  </a:lnTo>
                  <a:lnTo>
                    <a:pt x="10059" y="45222"/>
                  </a:lnTo>
                  <a:lnTo>
                    <a:pt x="10880" y="45601"/>
                  </a:lnTo>
                  <a:lnTo>
                    <a:pt x="11722" y="45959"/>
                  </a:lnTo>
                  <a:lnTo>
                    <a:pt x="12564" y="46296"/>
                  </a:lnTo>
                  <a:lnTo>
                    <a:pt x="13426" y="46611"/>
                  </a:lnTo>
                  <a:lnTo>
                    <a:pt x="14289" y="46885"/>
                  </a:lnTo>
                  <a:lnTo>
                    <a:pt x="15173" y="47137"/>
                  </a:lnTo>
                  <a:lnTo>
                    <a:pt x="16078" y="47390"/>
                  </a:lnTo>
                  <a:lnTo>
                    <a:pt x="16962" y="47600"/>
                  </a:lnTo>
                  <a:lnTo>
                    <a:pt x="17866" y="47790"/>
                  </a:lnTo>
                  <a:lnTo>
                    <a:pt x="18750" y="47958"/>
                  </a:lnTo>
                  <a:lnTo>
                    <a:pt x="19655" y="48105"/>
                  </a:lnTo>
                  <a:lnTo>
                    <a:pt x="20770" y="48253"/>
                  </a:lnTo>
                  <a:lnTo>
                    <a:pt x="21907" y="48358"/>
                  </a:lnTo>
                  <a:lnTo>
                    <a:pt x="23043" y="48421"/>
                  </a:lnTo>
                  <a:lnTo>
                    <a:pt x="24201" y="48442"/>
                  </a:lnTo>
                  <a:lnTo>
                    <a:pt x="25063" y="48421"/>
                  </a:lnTo>
                  <a:lnTo>
                    <a:pt x="25905" y="48400"/>
                  </a:lnTo>
                  <a:lnTo>
                    <a:pt x="26768" y="48337"/>
                  </a:lnTo>
                  <a:lnTo>
                    <a:pt x="27589" y="48253"/>
                  </a:lnTo>
                  <a:lnTo>
                    <a:pt x="28409" y="48169"/>
                  </a:lnTo>
                  <a:lnTo>
                    <a:pt x="29209" y="48042"/>
                  </a:lnTo>
                  <a:lnTo>
                    <a:pt x="29987" y="47895"/>
                  </a:lnTo>
                  <a:lnTo>
                    <a:pt x="30766" y="47748"/>
                  </a:lnTo>
                  <a:lnTo>
                    <a:pt x="31524" y="47558"/>
                  </a:lnTo>
                  <a:lnTo>
                    <a:pt x="32281" y="47348"/>
                  </a:lnTo>
                  <a:lnTo>
                    <a:pt x="32997" y="47137"/>
                  </a:lnTo>
                  <a:lnTo>
                    <a:pt x="33712" y="46885"/>
                  </a:lnTo>
                  <a:lnTo>
                    <a:pt x="34407" y="46632"/>
                  </a:lnTo>
                  <a:lnTo>
                    <a:pt x="35080" y="46338"/>
                  </a:lnTo>
                  <a:lnTo>
                    <a:pt x="35753" y="46043"/>
                  </a:lnTo>
                  <a:lnTo>
                    <a:pt x="36385" y="45728"/>
                  </a:lnTo>
                  <a:lnTo>
                    <a:pt x="37016" y="45391"/>
                  </a:lnTo>
                  <a:lnTo>
                    <a:pt x="37626" y="45033"/>
                  </a:lnTo>
                  <a:lnTo>
                    <a:pt x="38215" y="44654"/>
                  </a:lnTo>
                  <a:lnTo>
                    <a:pt x="38763" y="44254"/>
                  </a:lnTo>
                  <a:lnTo>
                    <a:pt x="39310" y="43855"/>
                  </a:lnTo>
                  <a:lnTo>
                    <a:pt x="39836" y="43434"/>
                  </a:lnTo>
                  <a:lnTo>
                    <a:pt x="40341" y="42971"/>
                  </a:lnTo>
                  <a:lnTo>
                    <a:pt x="40825" y="42508"/>
                  </a:lnTo>
                  <a:lnTo>
                    <a:pt x="41288" y="42045"/>
                  </a:lnTo>
                  <a:lnTo>
                    <a:pt x="41730" y="41540"/>
                  </a:lnTo>
                  <a:lnTo>
                    <a:pt x="42151" y="41035"/>
                  </a:lnTo>
                  <a:lnTo>
                    <a:pt x="42529" y="40509"/>
                  </a:lnTo>
                  <a:lnTo>
                    <a:pt x="42908" y="39962"/>
                  </a:lnTo>
                  <a:lnTo>
                    <a:pt x="43245" y="39393"/>
                  </a:lnTo>
                  <a:lnTo>
                    <a:pt x="43560" y="38825"/>
                  </a:lnTo>
                  <a:lnTo>
                    <a:pt x="43855" y="38215"/>
                  </a:lnTo>
                  <a:lnTo>
                    <a:pt x="44086" y="37710"/>
                  </a:lnTo>
                  <a:lnTo>
                    <a:pt x="44297" y="37184"/>
                  </a:lnTo>
                  <a:lnTo>
                    <a:pt x="44465" y="36658"/>
                  </a:lnTo>
                  <a:lnTo>
                    <a:pt x="44634" y="36132"/>
                  </a:lnTo>
                  <a:lnTo>
                    <a:pt x="44760" y="35585"/>
                  </a:lnTo>
                  <a:lnTo>
                    <a:pt x="44844" y="35059"/>
                  </a:lnTo>
                  <a:lnTo>
                    <a:pt x="44928" y="34511"/>
                  </a:lnTo>
                  <a:lnTo>
                    <a:pt x="44970" y="33943"/>
                  </a:lnTo>
                  <a:lnTo>
                    <a:pt x="45012" y="33396"/>
                  </a:lnTo>
                  <a:lnTo>
                    <a:pt x="45012" y="32828"/>
                  </a:lnTo>
                  <a:lnTo>
                    <a:pt x="44991" y="32281"/>
                  </a:lnTo>
                  <a:lnTo>
                    <a:pt x="44928" y="31713"/>
                  </a:lnTo>
                  <a:lnTo>
                    <a:pt x="44865" y="31144"/>
                  </a:lnTo>
                  <a:lnTo>
                    <a:pt x="44760" y="30555"/>
                  </a:lnTo>
                  <a:lnTo>
                    <a:pt x="44634" y="29987"/>
                  </a:lnTo>
                  <a:lnTo>
                    <a:pt x="44486" y="29419"/>
                  </a:lnTo>
                  <a:lnTo>
                    <a:pt x="44318" y="28830"/>
                  </a:lnTo>
                  <a:lnTo>
                    <a:pt x="44108" y="28240"/>
                  </a:lnTo>
                  <a:lnTo>
                    <a:pt x="43897" y="27672"/>
                  </a:lnTo>
                  <a:lnTo>
                    <a:pt x="43645" y="27083"/>
                  </a:lnTo>
                  <a:lnTo>
                    <a:pt x="43371" y="26494"/>
                  </a:lnTo>
                  <a:lnTo>
                    <a:pt x="43076" y="25905"/>
                  </a:lnTo>
                  <a:lnTo>
                    <a:pt x="42761" y="25315"/>
                  </a:lnTo>
                  <a:lnTo>
                    <a:pt x="42424" y="24726"/>
                  </a:lnTo>
                  <a:lnTo>
                    <a:pt x="42045" y="24116"/>
                  </a:lnTo>
                  <a:lnTo>
                    <a:pt x="41645" y="23527"/>
                  </a:lnTo>
                  <a:lnTo>
                    <a:pt x="41246" y="22938"/>
                  </a:lnTo>
                  <a:lnTo>
                    <a:pt x="40804" y="22348"/>
                  </a:lnTo>
                  <a:lnTo>
                    <a:pt x="40341" y="21759"/>
                  </a:lnTo>
                  <a:lnTo>
                    <a:pt x="39836" y="21170"/>
                  </a:lnTo>
                  <a:lnTo>
                    <a:pt x="39331" y="20560"/>
                  </a:lnTo>
                  <a:lnTo>
                    <a:pt x="38784" y="19970"/>
                  </a:lnTo>
                  <a:lnTo>
                    <a:pt x="38678" y="19781"/>
                  </a:lnTo>
                  <a:lnTo>
                    <a:pt x="38531" y="19613"/>
                  </a:lnTo>
                  <a:lnTo>
                    <a:pt x="38384" y="19465"/>
                  </a:lnTo>
                  <a:lnTo>
                    <a:pt x="38194" y="19339"/>
                  </a:lnTo>
                  <a:lnTo>
                    <a:pt x="38131" y="19276"/>
                  </a:lnTo>
                  <a:lnTo>
                    <a:pt x="38405" y="19023"/>
                  </a:lnTo>
                  <a:lnTo>
                    <a:pt x="38678" y="18729"/>
                  </a:lnTo>
                  <a:lnTo>
                    <a:pt x="38910" y="18434"/>
                  </a:lnTo>
                  <a:lnTo>
                    <a:pt x="39120" y="18119"/>
                  </a:lnTo>
                  <a:lnTo>
                    <a:pt x="39310" y="17782"/>
                  </a:lnTo>
                  <a:lnTo>
                    <a:pt x="39478" y="17445"/>
                  </a:lnTo>
                  <a:lnTo>
                    <a:pt x="39625" y="17066"/>
                  </a:lnTo>
                  <a:lnTo>
                    <a:pt x="39752" y="16709"/>
                  </a:lnTo>
                  <a:lnTo>
                    <a:pt x="39857" y="16330"/>
                  </a:lnTo>
                  <a:lnTo>
                    <a:pt x="39941" y="15930"/>
                  </a:lnTo>
                  <a:lnTo>
                    <a:pt x="40004" y="15530"/>
                  </a:lnTo>
                  <a:lnTo>
                    <a:pt x="40025" y="15151"/>
                  </a:lnTo>
                  <a:lnTo>
                    <a:pt x="40046" y="14752"/>
                  </a:lnTo>
                  <a:lnTo>
                    <a:pt x="40046" y="14352"/>
                  </a:lnTo>
                  <a:lnTo>
                    <a:pt x="40025" y="13973"/>
                  </a:lnTo>
                  <a:lnTo>
                    <a:pt x="40004" y="13594"/>
                  </a:lnTo>
                  <a:lnTo>
                    <a:pt x="39899" y="12963"/>
                  </a:lnTo>
                  <a:lnTo>
                    <a:pt x="39752" y="12353"/>
                  </a:lnTo>
                  <a:lnTo>
                    <a:pt x="39562" y="11785"/>
                  </a:lnTo>
                  <a:lnTo>
                    <a:pt x="39352" y="11237"/>
                  </a:lnTo>
                  <a:lnTo>
                    <a:pt x="39099" y="10711"/>
                  </a:lnTo>
                  <a:lnTo>
                    <a:pt x="38826" y="10206"/>
                  </a:lnTo>
                  <a:lnTo>
                    <a:pt x="38531" y="9743"/>
                  </a:lnTo>
                  <a:lnTo>
                    <a:pt x="38236" y="9301"/>
                  </a:lnTo>
                  <a:lnTo>
                    <a:pt x="37900" y="8881"/>
                  </a:lnTo>
                  <a:lnTo>
                    <a:pt x="37584" y="8481"/>
                  </a:lnTo>
                  <a:lnTo>
                    <a:pt x="37247" y="8123"/>
                  </a:lnTo>
                  <a:lnTo>
                    <a:pt x="36911" y="7786"/>
                  </a:lnTo>
                  <a:lnTo>
                    <a:pt x="36595" y="7471"/>
                  </a:lnTo>
                  <a:lnTo>
                    <a:pt x="36279" y="7197"/>
                  </a:lnTo>
                  <a:lnTo>
                    <a:pt x="35711" y="6713"/>
                  </a:lnTo>
                  <a:lnTo>
                    <a:pt x="35375" y="6482"/>
                  </a:lnTo>
                  <a:lnTo>
                    <a:pt x="34933" y="6187"/>
                  </a:lnTo>
                  <a:lnTo>
                    <a:pt x="34407" y="5871"/>
                  </a:lnTo>
                  <a:lnTo>
                    <a:pt x="34112" y="5703"/>
                  </a:lnTo>
                  <a:lnTo>
                    <a:pt x="33796" y="5556"/>
                  </a:lnTo>
                  <a:lnTo>
                    <a:pt x="33460" y="5387"/>
                  </a:lnTo>
                  <a:lnTo>
                    <a:pt x="33102" y="5261"/>
                  </a:lnTo>
                  <a:lnTo>
                    <a:pt x="32744" y="5135"/>
                  </a:lnTo>
                  <a:lnTo>
                    <a:pt x="32365" y="5030"/>
                  </a:lnTo>
                  <a:lnTo>
                    <a:pt x="31966" y="4924"/>
                  </a:lnTo>
                  <a:lnTo>
                    <a:pt x="31566" y="4861"/>
                  </a:lnTo>
                  <a:lnTo>
                    <a:pt x="31145" y="4819"/>
                  </a:lnTo>
                  <a:lnTo>
                    <a:pt x="30724" y="4798"/>
                  </a:lnTo>
                  <a:lnTo>
                    <a:pt x="30261" y="4819"/>
                  </a:lnTo>
                  <a:lnTo>
                    <a:pt x="29819" y="4882"/>
                  </a:lnTo>
                  <a:lnTo>
                    <a:pt x="29398" y="4966"/>
                  </a:lnTo>
                  <a:lnTo>
                    <a:pt x="28998" y="5093"/>
                  </a:lnTo>
                  <a:lnTo>
                    <a:pt x="28599" y="5261"/>
                  </a:lnTo>
                  <a:lnTo>
                    <a:pt x="28220" y="5450"/>
                  </a:lnTo>
                  <a:lnTo>
                    <a:pt x="27862" y="5682"/>
                  </a:lnTo>
                  <a:lnTo>
                    <a:pt x="27504" y="5956"/>
                  </a:lnTo>
                  <a:lnTo>
                    <a:pt x="27273" y="6187"/>
                  </a:lnTo>
                  <a:lnTo>
                    <a:pt x="27020" y="6418"/>
                  </a:lnTo>
                  <a:lnTo>
                    <a:pt x="27315" y="5640"/>
                  </a:lnTo>
                  <a:lnTo>
                    <a:pt x="27589" y="4840"/>
                  </a:lnTo>
                  <a:lnTo>
                    <a:pt x="27631" y="4672"/>
                  </a:lnTo>
                  <a:lnTo>
                    <a:pt x="27652" y="4525"/>
                  </a:lnTo>
                  <a:lnTo>
                    <a:pt x="27652" y="4356"/>
                  </a:lnTo>
                  <a:lnTo>
                    <a:pt x="27631" y="4188"/>
                  </a:lnTo>
                  <a:lnTo>
                    <a:pt x="27589" y="4020"/>
                  </a:lnTo>
                  <a:lnTo>
                    <a:pt x="27546" y="3872"/>
                  </a:lnTo>
                  <a:lnTo>
                    <a:pt x="27462" y="3725"/>
                  </a:lnTo>
                  <a:lnTo>
                    <a:pt x="27357" y="3578"/>
                  </a:lnTo>
                  <a:lnTo>
                    <a:pt x="27231" y="3409"/>
                  </a:lnTo>
                  <a:lnTo>
                    <a:pt x="27062" y="3262"/>
                  </a:lnTo>
                  <a:lnTo>
                    <a:pt x="26873" y="3157"/>
                  </a:lnTo>
                  <a:lnTo>
                    <a:pt x="26663" y="3052"/>
                  </a:lnTo>
                  <a:lnTo>
                    <a:pt x="26452" y="3009"/>
                  </a:lnTo>
                  <a:lnTo>
                    <a:pt x="26242" y="2967"/>
                  </a:lnTo>
                  <a:lnTo>
                    <a:pt x="26031" y="2988"/>
                  </a:lnTo>
                  <a:lnTo>
                    <a:pt x="25800" y="3031"/>
                  </a:lnTo>
                  <a:lnTo>
                    <a:pt x="25421" y="3136"/>
                  </a:lnTo>
                  <a:lnTo>
                    <a:pt x="25063" y="3283"/>
                  </a:lnTo>
                  <a:lnTo>
                    <a:pt x="24727" y="3451"/>
                  </a:lnTo>
                  <a:lnTo>
                    <a:pt x="24390" y="3641"/>
                  </a:lnTo>
                  <a:lnTo>
                    <a:pt x="24621" y="3178"/>
                  </a:lnTo>
                  <a:lnTo>
                    <a:pt x="24832" y="2694"/>
                  </a:lnTo>
                  <a:lnTo>
                    <a:pt x="24916" y="2420"/>
                  </a:lnTo>
                  <a:lnTo>
                    <a:pt x="25000" y="2147"/>
                  </a:lnTo>
                  <a:lnTo>
                    <a:pt x="25063" y="1852"/>
                  </a:lnTo>
                  <a:lnTo>
                    <a:pt x="25105" y="1557"/>
                  </a:lnTo>
                  <a:lnTo>
                    <a:pt x="25105" y="1410"/>
                  </a:lnTo>
                  <a:lnTo>
                    <a:pt x="25105" y="1284"/>
                  </a:lnTo>
                  <a:lnTo>
                    <a:pt x="25084" y="1137"/>
                  </a:lnTo>
                  <a:lnTo>
                    <a:pt x="25042" y="989"/>
                  </a:lnTo>
                  <a:lnTo>
                    <a:pt x="25000" y="863"/>
                  </a:lnTo>
                  <a:lnTo>
                    <a:pt x="24937" y="737"/>
                  </a:lnTo>
                  <a:lnTo>
                    <a:pt x="24853" y="611"/>
                  </a:lnTo>
                  <a:lnTo>
                    <a:pt x="24769" y="484"/>
                  </a:lnTo>
                  <a:lnTo>
                    <a:pt x="24621" y="337"/>
                  </a:lnTo>
                  <a:lnTo>
                    <a:pt x="24432" y="211"/>
                  </a:lnTo>
                  <a:lnTo>
                    <a:pt x="24243" y="127"/>
                  </a:lnTo>
                  <a:lnTo>
                    <a:pt x="24032" y="42"/>
                  </a:lnTo>
                  <a:lnTo>
                    <a:pt x="23843" y="21"/>
                  </a:lnTo>
                  <a:lnTo>
                    <a:pt x="2363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dist="95250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7" name="Google Shape;6987;p32"/>
            <p:cNvSpPr/>
            <p:nvPr/>
          </p:nvSpPr>
          <p:spPr>
            <a:xfrm>
              <a:off x="2517682" y="-1716989"/>
              <a:ext cx="1374193" cy="1508786"/>
            </a:xfrm>
            <a:custGeom>
              <a:avLst/>
              <a:gdLst/>
              <a:ahLst/>
              <a:cxnLst/>
              <a:rect l="l" t="t" r="r" b="b"/>
              <a:pathLst>
                <a:path w="39962" h="43876" extrusionOk="0">
                  <a:moveTo>
                    <a:pt x="20476" y="0"/>
                  </a:moveTo>
                  <a:lnTo>
                    <a:pt x="20097" y="232"/>
                  </a:lnTo>
                  <a:lnTo>
                    <a:pt x="19739" y="463"/>
                  </a:lnTo>
                  <a:lnTo>
                    <a:pt x="19402" y="737"/>
                  </a:lnTo>
                  <a:lnTo>
                    <a:pt x="19066" y="1032"/>
                  </a:lnTo>
                  <a:lnTo>
                    <a:pt x="18771" y="1326"/>
                  </a:lnTo>
                  <a:lnTo>
                    <a:pt x="18476" y="1663"/>
                  </a:lnTo>
                  <a:lnTo>
                    <a:pt x="18203" y="2000"/>
                  </a:lnTo>
                  <a:lnTo>
                    <a:pt x="17950" y="2336"/>
                  </a:lnTo>
                  <a:lnTo>
                    <a:pt x="17445" y="3073"/>
                  </a:lnTo>
                  <a:lnTo>
                    <a:pt x="16961" y="3809"/>
                  </a:lnTo>
                  <a:lnTo>
                    <a:pt x="16477" y="4546"/>
                  </a:lnTo>
                  <a:lnTo>
                    <a:pt x="15993" y="5261"/>
                  </a:lnTo>
                  <a:lnTo>
                    <a:pt x="15951" y="5303"/>
                  </a:lnTo>
                  <a:lnTo>
                    <a:pt x="15888" y="5324"/>
                  </a:lnTo>
                  <a:lnTo>
                    <a:pt x="15825" y="5345"/>
                  </a:lnTo>
                  <a:lnTo>
                    <a:pt x="15762" y="5324"/>
                  </a:lnTo>
                  <a:lnTo>
                    <a:pt x="15699" y="5303"/>
                  </a:lnTo>
                  <a:lnTo>
                    <a:pt x="15657" y="5240"/>
                  </a:lnTo>
                  <a:lnTo>
                    <a:pt x="15657" y="5177"/>
                  </a:lnTo>
                  <a:lnTo>
                    <a:pt x="15657" y="5114"/>
                  </a:lnTo>
                  <a:lnTo>
                    <a:pt x="15678" y="5051"/>
                  </a:lnTo>
                  <a:lnTo>
                    <a:pt x="15657" y="5051"/>
                  </a:lnTo>
                  <a:lnTo>
                    <a:pt x="15467" y="4777"/>
                  </a:lnTo>
                  <a:lnTo>
                    <a:pt x="15320" y="4483"/>
                  </a:lnTo>
                  <a:lnTo>
                    <a:pt x="15194" y="4209"/>
                  </a:lnTo>
                  <a:lnTo>
                    <a:pt x="15088" y="3914"/>
                  </a:lnTo>
                  <a:lnTo>
                    <a:pt x="15004" y="3599"/>
                  </a:lnTo>
                  <a:lnTo>
                    <a:pt x="14941" y="3304"/>
                  </a:lnTo>
                  <a:lnTo>
                    <a:pt x="14899" y="3010"/>
                  </a:lnTo>
                  <a:lnTo>
                    <a:pt x="14878" y="2694"/>
                  </a:lnTo>
                  <a:lnTo>
                    <a:pt x="14878" y="2378"/>
                  </a:lnTo>
                  <a:lnTo>
                    <a:pt x="14878" y="2063"/>
                  </a:lnTo>
                  <a:lnTo>
                    <a:pt x="14941" y="1452"/>
                  </a:lnTo>
                  <a:lnTo>
                    <a:pt x="15046" y="821"/>
                  </a:lnTo>
                  <a:lnTo>
                    <a:pt x="15173" y="190"/>
                  </a:lnTo>
                  <a:lnTo>
                    <a:pt x="14941" y="358"/>
                  </a:lnTo>
                  <a:lnTo>
                    <a:pt x="14731" y="527"/>
                  </a:lnTo>
                  <a:lnTo>
                    <a:pt x="14331" y="905"/>
                  </a:lnTo>
                  <a:lnTo>
                    <a:pt x="13973" y="1305"/>
                  </a:lnTo>
                  <a:lnTo>
                    <a:pt x="13636" y="1726"/>
                  </a:lnTo>
                  <a:lnTo>
                    <a:pt x="13300" y="2168"/>
                  </a:lnTo>
                  <a:lnTo>
                    <a:pt x="13005" y="2652"/>
                  </a:lnTo>
                  <a:lnTo>
                    <a:pt x="12732" y="3115"/>
                  </a:lnTo>
                  <a:lnTo>
                    <a:pt x="12458" y="3620"/>
                  </a:lnTo>
                  <a:lnTo>
                    <a:pt x="12311" y="3872"/>
                  </a:lnTo>
                  <a:lnTo>
                    <a:pt x="12205" y="4125"/>
                  </a:lnTo>
                  <a:lnTo>
                    <a:pt x="11995" y="4630"/>
                  </a:lnTo>
                  <a:lnTo>
                    <a:pt x="11827" y="5156"/>
                  </a:lnTo>
                  <a:lnTo>
                    <a:pt x="11679" y="5682"/>
                  </a:lnTo>
                  <a:lnTo>
                    <a:pt x="11448" y="6713"/>
                  </a:lnTo>
                  <a:lnTo>
                    <a:pt x="11322" y="7260"/>
                  </a:lnTo>
                  <a:lnTo>
                    <a:pt x="11174" y="7786"/>
                  </a:lnTo>
                  <a:lnTo>
                    <a:pt x="13152" y="5914"/>
                  </a:lnTo>
                  <a:lnTo>
                    <a:pt x="13216" y="5893"/>
                  </a:lnTo>
                  <a:lnTo>
                    <a:pt x="13237" y="5914"/>
                  </a:lnTo>
                  <a:lnTo>
                    <a:pt x="13258" y="5956"/>
                  </a:lnTo>
                  <a:lnTo>
                    <a:pt x="13258" y="5998"/>
                  </a:lnTo>
                  <a:lnTo>
                    <a:pt x="11027" y="8313"/>
                  </a:lnTo>
                  <a:lnTo>
                    <a:pt x="10985" y="8397"/>
                  </a:lnTo>
                  <a:lnTo>
                    <a:pt x="10943" y="8481"/>
                  </a:lnTo>
                  <a:lnTo>
                    <a:pt x="10880" y="8544"/>
                  </a:lnTo>
                  <a:lnTo>
                    <a:pt x="10817" y="8586"/>
                  </a:lnTo>
                  <a:lnTo>
                    <a:pt x="10732" y="8607"/>
                  </a:lnTo>
                  <a:lnTo>
                    <a:pt x="9807" y="9596"/>
                  </a:lnTo>
                  <a:lnTo>
                    <a:pt x="8860" y="10627"/>
                  </a:lnTo>
                  <a:lnTo>
                    <a:pt x="8839" y="10712"/>
                  </a:lnTo>
                  <a:lnTo>
                    <a:pt x="8817" y="10754"/>
                  </a:lnTo>
                  <a:lnTo>
                    <a:pt x="8796" y="10775"/>
                  </a:lnTo>
                  <a:lnTo>
                    <a:pt x="8712" y="10796"/>
                  </a:lnTo>
                  <a:lnTo>
                    <a:pt x="7786" y="11848"/>
                  </a:lnTo>
                  <a:lnTo>
                    <a:pt x="6860" y="12942"/>
                  </a:lnTo>
                  <a:lnTo>
                    <a:pt x="5977" y="14057"/>
                  </a:lnTo>
                  <a:lnTo>
                    <a:pt x="5114" y="15194"/>
                  </a:lnTo>
                  <a:lnTo>
                    <a:pt x="4714" y="15762"/>
                  </a:lnTo>
                  <a:lnTo>
                    <a:pt x="4314" y="16330"/>
                  </a:lnTo>
                  <a:lnTo>
                    <a:pt x="3914" y="16919"/>
                  </a:lnTo>
                  <a:lnTo>
                    <a:pt x="3536" y="17509"/>
                  </a:lnTo>
                  <a:lnTo>
                    <a:pt x="3178" y="18119"/>
                  </a:lnTo>
                  <a:lnTo>
                    <a:pt x="2841" y="18729"/>
                  </a:lnTo>
                  <a:lnTo>
                    <a:pt x="2504" y="19339"/>
                  </a:lnTo>
                  <a:lnTo>
                    <a:pt x="2189" y="19950"/>
                  </a:lnTo>
                  <a:lnTo>
                    <a:pt x="1894" y="20581"/>
                  </a:lnTo>
                  <a:lnTo>
                    <a:pt x="1600" y="21212"/>
                  </a:lnTo>
                  <a:lnTo>
                    <a:pt x="1347" y="21843"/>
                  </a:lnTo>
                  <a:lnTo>
                    <a:pt x="1116" y="22496"/>
                  </a:lnTo>
                  <a:lnTo>
                    <a:pt x="884" y="23148"/>
                  </a:lnTo>
                  <a:lnTo>
                    <a:pt x="695" y="23800"/>
                  </a:lnTo>
                  <a:lnTo>
                    <a:pt x="526" y="24474"/>
                  </a:lnTo>
                  <a:lnTo>
                    <a:pt x="358" y="25147"/>
                  </a:lnTo>
                  <a:lnTo>
                    <a:pt x="232" y="25821"/>
                  </a:lnTo>
                  <a:lnTo>
                    <a:pt x="148" y="26494"/>
                  </a:lnTo>
                  <a:lnTo>
                    <a:pt x="63" y="27188"/>
                  </a:lnTo>
                  <a:lnTo>
                    <a:pt x="21" y="27904"/>
                  </a:lnTo>
                  <a:lnTo>
                    <a:pt x="0" y="28619"/>
                  </a:lnTo>
                  <a:lnTo>
                    <a:pt x="0" y="29335"/>
                  </a:lnTo>
                  <a:lnTo>
                    <a:pt x="42" y="30050"/>
                  </a:lnTo>
                  <a:lnTo>
                    <a:pt x="106" y="30787"/>
                  </a:lnTo>
                  <a:lnTo>
                    <a:pt x="169" y="31250"/>
                  </a:lnTo>
                  <a:lnTo>
                    <a:pt x="253" y="31734"/>
                  </a:lnTo>
                  <a:lnTo>
                    <a:pt x="337" y="32176"/>
                  </a:lnTo>
                  <a:lnTo>
                    <a:pt x="463" y="32618"/>
                  </a:lnTo>
                  <a:lnTo>
                    <a:pt x="590" y="33060"/>
                  </a:lnTo>
                  <a:lnTo>
                    <a:pt x="737" y="33480"/>
                  </a:lnTo>
                  <a:lnTo>
                    <a:pt x="905" y="33901"/>
                  </a:lnTo>
                  <a:lnTo>
                    <a:pt x="1095" y="34322"/>
                  </a:lnTo>
                  <a:lnTo>
                    <a:pt x="1284" y="34701"/>
                  </a:lnTo>
                  <a:lnTo>
                    <a:pt x="1494" y="35101"/>
                  </a:lnTo>
                  <a:lnTo>
                    <a:pt x="1726" y="35480"/>
                  </a:lnTo>
                  <a:lnTo>
                    <a:pt x="1957" y="35858"/>
                  </a:lnTo>
                  <a:lnTo>
                    <a:pt x="2210" y="36216"/>
                  </a:lnTo>
                  <a:lnTo>
                    <a:pt x="2462" y="36553"/>
                  </a:lnTo>
                  <a:lnTo>
                    <a:pt x="2736" y="36911"/>
                  </a:lnTo>
                  <a:lnTo>
                    <a:pt x="3031" y="37226"/>
                  </a:lnTo>
                  <a:lnTo>
                    <a:pt x="3346" y="37563"/>
                  </a:lnTo>
                  <a:lnTo>
                    <a:pt x="3641" y="37879"/>
                  </a:lnTo>
                  <a:lnTo>
                    <a:pt x="3978" y="38194"/>
                  </a:lnTo>
                  <a:lnTo>
                    <a:pt x="4314" y="38489"/>
                  </a:lnTo>
                  <a:lnTo>
                    <a:pt x="4651" y="38762"/>
                  </a:lnTo>
                  <a:lnTo>
                    <a:pt x="5009" y="39057"/>
                  </a:lnTo>
                  <a:lnTo>
                    <a:pt x="5745" y="39583"/>
                  </a:lnTo>
                  <a:lnTo>
                    <a:pt x="6524" y="40088"/>
                  </a:lnTo>
                  <a:lnTo>
                    <a:pt x="7323" y="40551"/>
                  </a:lnTo>
                  <a:lnTo>
                    <a:pt x="8144" y="40993"/>
                  </a:lnTo>
                  <a:lnTo>
                    <a:pt x="9007" y="41393"/>
                  </a:lnTo>
                  <a:lnTo>
                    <a:pt x="9891" y="41772"/>
                  </a:lnTo>
                  <a:lnTo>
                    <a:pt x="10796" y="42108"/>
                  </a:lnTo>
                  <a:lnTo>
                    <a:pt x="11700" y="42403"/>
                  </a:lnTo>
                  <a:lnTo>
                    <a:pt x="12626" y="42697"/>
                  </a:lnTo>
                  <a:lnTo>
                    <a:pt x="13552" y="42929"/>
                  </a:lnTo>
                  <a:lnTo>
                    <a:pt x="14499" y="43160"/>
                  </a:lnTo>
                  <a:lnTo>
                    <a:pt x="15446" y="43350"/>
                  </a:lnTo>
                  <a:lnTo>
                    <a:pt x="16393" y="43497"/>
                  </a:lnTo>
                  <a:lnTo>
                    <a:pt x="17340" y="43623"/>
                  </a:lnTo>
                  <a:lnTo>
                    <a:pt x="18266" y="43729"/>
                  </a:lnTo>
                  <a:lnTo>
                    <a:pt x="19192" y="43813"/>
                  </a:lnTo>
                  <a:lnTo>
                    <a:pt x="20097" y="43855"/>
                  </a:lnTo>
                  <a:lnTo>
                    <a:pt x="21002" y="43876"/>
                  </a:lnTo>
                  <a:lnTo>
                    <a:pt x="21864" y="43876"/>
                  </a:lnTo>
                  <a:lnTo>
                    <a:pt x="22727" y="43855"/>
                  </a:lnTo>
                  <a:lnTo>
                    <a:pt x="23548" y="43792"/>
                  </a:lnTo>
                  <a:lnTo>
                    <a:pt x="24432" y="43708"/>
                  </a:lnTo>
                  <a:lnTo>
                    <a:pt x="25315" y="43581"/>
                  </a:lnTo>
                  <a:lnTo>
                    <a:pt x="26199" y="43434"/>
                  </a:lnTo>
                  <a:lnTo>
                    <a:pt x="27083" y="43224"/>
                  </a:lnTo>
                  <a:lnTo>
                    <a:pt x="27946" y="43013"/>
                  </a:lnTo>
                  <a:lnTo>
                    <a:pt x="28809" y="42740"/>
                  </a:lnTo>
                  <a:lnTo>
                    <a:pt x="29671" y="42445"/>
                  </a:lnTo>
                  <a:lnTo>
                    <a:pt x="30513" y="42129"/>
                  </a:lnTo>
                  <a:lnTo>
                    <a:pt x="31334" y="41772"/>
                  </a:lnTo>
                  <a:lnTo>
                    <a:pt x="32134" y="41372"/>
                  </a:lnTo>
                  <a:lnTo>
                    <a:pt x="32912" y="40951"/>
                  </a:lnTo>
                  <a:lnTo>
                    <a:pt x="33670" y="40509"/>
                  </a:lnTo>
                  <a:lnTo>
                    <a:pt x="34385" y="40025"/>
                  </a:lnTo>
                  <a:lnTo>
                    <a:pt x="35080" y="39520"/>
                  </a:lnTo>
                  <a:lnTo>
                    <a:pt x="35753" y="38973"/>
                  </a:lnTo>
                  <a:lnTo>
                    <a:pt x="36363" y="38405"/>
                  </a:lnTo>
                  <a:lnTo>
                    <a:pt x="36952" y="37794"/>
                  </a:lnTo>
                  <a:lnTo>
                    <a:pt x="37226" y="37479"/>
                  </a:lnTo>
                  <a:lnTo>
                    <a:pt x="37500" y="37163"/>
                  </a:lnTo>
                  <a:lnTo>
                    <a:pt x="37752" y="36847"/>
                  </a:lnTo>
                  <a:lnTo>
                    <a:pt x="37984" y="36511"/>
                  </a:lnTo>
                  <a:lnTo>
                    <a:pt x="38215" y="36174"/>
                  </a:lnTo>
                  <a:lnTo>
                    <a:pt x="38425" y="35816"/>
                  </a:lnTo>
                  <a:lnTo>
                    <a:pt x="38636" y="35480"/>
                  </a:lnTo>
                  <a:lnTo>
                    <a:pt x="38825" y="35122"/>
                  </a:lnTo>
                  <a:lnTo>
                    <a:pt x="38994" y="34743"/>
                  </a:lnTo>
                  <a:lnTo>
                    <a:pt x="39162" y="34385"/>
                  </a:lnTo>
                  <a:lnTo>
                    <a:pt x="39309" y="34007"/>
                  </a:lnTo>
                  <a:lnTo>
                    <a:pt x="39457" y="33607"/>
                  </a:lnTo>
                  <a:lnTo>
                    <a:pt x="39562" y="33228"/>
                  </a:lnTo>
                  <a:lnTo>
                    <a:pt x="39667" y="32828"/>
                  </a:lnTo>
                  <a:lnTo>
                    <a:pt x="39772" y="32407"/>
                  </a:lnTo>
                  <a:lnTo>
                    <a:pt x="39835" y="32007"/>
                  </a:lnTo>
                  <a:lnTo>
                    <a:pt x="39899" y="31587"/>
                  </a:lnTo>
                  <a:lnTo>
                    <a:pt x="39941" y="31166"/>
                  </a:lnTo>
                  <a:lnTo>
                    <a:pt x="39962" y="30724"/>
                  </a:lnTo>
                  <a:lnTo>
                    <a:pt x="39962" y="30303"/>
                  </a:lnTo>
                  <a:lnTo>
                    <a:pt x="39941" y="29861"/>
                  </a:lnTo>
                  <a:lnTo>
                    <a:pt x="39920" y="29398"/>
                  </a:lnTo>
                  <a:lnTo>
                    <a:pt x="39856" y="28956"/>
                  </a:lnTo>
                  <a:lnTo>
                    <a:pt x="39793" y="28493"/>
                  </a:lnTo>
                  <a:lnTo>
                    <a:pt x="39709" y="28030"/>
                  </a:lnTo>
                  <a:lnTo>
                    <a:pt x="39604" y="27546"/>
                  </a:lnTo>
                  <a:lnTo>
                    <a:pt x="39478" y="27083"/>
                  </a:lnTo>
                  <a:lnTo>
                    <a:pt x="39330" y="26599"/>
                  </a:lnTo>
                  <a:lnTo>
                    <a:pt x="39162" y="26094"/>
                  </a:lnTo>
                  <a:lnTo>
                    <a:pt x="38973" y="25610"/>
                  </a:lnTo>
                  <a:lnTo>
                    <a:pt x="38573" y="24705"/>
                  </a:lnTo>
                  <a:lnTo>
                    <a:pt x="38152" y="23843"/>
                  </a:lnTo>
                  <a:lnTo>
                    <a:pt x="37689" y="23001"/>
                  </a:lnTo>
                  <a:lnTo>
                    <a:pt x="37205" y="22201"/>
                  </a:lnTo>
                  <a:lnTo>
                    <a:pt x="36679" y="21423"/>
                  </a:lnTo>
                  <a:lnTo>
                    <a:pt x="36132" y="20665"/>
                  </a:lnTo>
                  <a:lnTo>
                    <a:pt x="35543" y="19929"/>
                  </a:lnTo>
                  <a:lnTo>
                    <a:pt x="34932" y="19234"/>
                  </a:lnTo>
                  <a:lnTo>
                    <a:pt x="34785" y="19487"/>
                  </a:lnTo>
                  <a:lnTo>
                    <a:pt x="34638" y="19718"/>
                  </a:lnTo>
                  <a:lnTo>
                    <a:pt x="34448" y="19929"/>
                  </a:lnTo>
                  <a:lnTo>
                    <a:pt x="34238" y="20118"/>
                  </a:lnTo>
                  <a:lnTo>
                    <a:pt x="34006" y="20307"/>
                  </a:lnTo>
                  <a:lnTo>
                    <a:pt x="33775" y="20476"/>
                  </a:lnTo>
                  <a:lnTo>
                    <a:pt x="33522" y="20623"/>
                  </a:lnTo>
                  <a:lnTo>
                    <a:pt x="33249" y="20770"/>
                  </a:lnTo>
                  <a:lnTo>
                    <a:pt x="32975" y="20897"/>
                  </a:lnTo>
                  <a:lnTo>
                    <a:pt x="32702" y="21002"/>
                  </a:lnTo>
                  <a:lnTo>
                    <a:pt x="32407" y="21107"/>
                  </a:lnTo>
                  <a:lnTo>
                    <a:pt x="32112" y="21191"/>
                  </a:lnTo>
                  <a:lnTo>
                    <a:pt x="31544" y="21317"/>
                  </a:lnTo>
                  <a:lnTo>
                    <a:pt x="30997" y="21402"/>
                  </a:lnTo>
                  <a:lnTo>
                    <a:pt x="30492" y="21444"/>
                  </a:lnTo>
                  <a:lnTo>
                    <a:pt x="29987" y="21444"/>
                  </a:lnTo>
                  <a:lnTo>
                    <a:pt x="29503" y="21402"/>
                  </a:lnTo>
                  <a:lnTo>
                    <a:pt x="28998" y="21317"/>
                  </a:lnTo>
                  <a:lnTo>
                    <a:pt x="28514" y="21191"/>
                  </a:lnTo>
                  <a:lnTo>
                    <a:pt x="28051" y="21023"/>
                  </a:lnTo>
                  <a:lnTo>
                    <a:pt x="27588" y="20833"/>
                  </a:lnTo>
                  <a:lnTo>
                    <a:pt x="27125" y="20602"/>
                  </a:lnTo>
                  <a:lnTo>
                    <a:pt x="26683" y="20349"/>
                  </a:lnTo>
                  <a:lnTo>
                    <a:pt x="26262" y="20076"/>
                  </a:lnTo>
                  <a:lnTo>
                    <a:pt x="25842" y="19781"/>
                  </a:lnTo>
                  <a:lnTo>
                    <a:pt x="25463" y="19466"/>
                  </a:lnTo>
                  <a:lnTo>
                    <a:pt x="25084" y="19108"/>
                  </a:lnTo>
                  <a:lnTo>
                    <a:pt x="24705" y="18771"/>
                  </a:lnTo>
                  <a:lnTo>
                    <a:pt x="24369" y="18392"/>
                  </a:lnTo>
                  <a:lnTo>
                    <a:pt x="24053" y="18014"/>
                  </a:lnTo>
                  <a:lnTo>
                    <a:pt x="23527" y="17361"/>
                  </a:lnTo>
                  <a:lnTo>
                    <a:pt x="23274" y="17003"/>
                  </a:lnTo>
                  <a:lnTo>
                    <a:pt x="23043" y="16646"/>
                  </a:lnTo>
                  <a:lnTo>
                    <a:pt x="22811" y="16267"/>
                  </a:lnTo>
                  <a:lnTo>
                    <a:pt x="22580" y="15888"/>
                  </a:lnTo>
                  <a:lnTo>
                    <a:pt x="22390" y="15509"/>
                  </a:lnTo>
                  <a:lnTo>
                    <a:pt x="22201" y="15110"/>
                  </a:lnTo>
                  <a:lnTo>
                    <a:pt x="22054" y="14710"/>
                  </a:lnTo>
                  <a:lnTo>
                    <a:pt x="21927" y="14289"/>
                  </a:lnTo>
                  <a:lnTo>
                    <a:pt x="21822" y="13889"/>
                  </a:lnTo>
                  <a:lnTo>
                    <a:pt x="21759" y="13468"/>
                  </a:lnTo>
                  <a:lnTo>
                    <a:pt x="21717" y="13047"/>
                  </a:lnTo>
                  <a:lnTo>
                    <a:pt x="21717" y="12626"/>
                  </a:lnTo>
                  <a:lnTo>
                    <a:pt x="21759" y="12185"/>
                  </a:lnTo>
                  <a:lnTo>
                    <a:pt x="21864" y="11764"/>
                  </a:lnTo>
                  <a:lnTo>
                    <a:pt x="21906" y="11637"/>
                  </a:lnTo>
                  <a:lnTo>
                    <a:pt x="21949" y="11511"/>
                  </a:lnTo>
                  <a:lnTo>
                    <a:pt x="22096" y="11280"/>
                  </a:lnTo>
                  <a:lnTo>
                    <a:pt x="22285" y="11069"/>
                  </a:lnTo>
                  <a:lnTo>
                    <a:pt x="22496" y="10880"/>
                  </a:lnTo>
                  <a:lnTo>
                    <a:pt x="22727" y="10712"/>
                  </a:lnTo>
                  <a:lnTo>
                    <a:pt x="23001" y="10564"/>
                  </a:lnTo>
                  <a:lnTo>
                    <a:pt x="23274" y="10459"/>
                  </a:lnTo>
                  <a:lnTo>
                    <a:pt x="23548" y="10417"/>
                  </a:lnTo>
                  <a:lnTo>
                    <a:pt x="21864" y="9323"/>
                  </a:lnTo>
                  <a:lnTo>
                    <a:pt x="20202" y="8228"/>
                  </a:lnTo>
                  <a:lnTo>
                    <a:pt x="20139" y="8165"/>
                  </a:lnTo>
                  <a:lnTo>
                    <a:pt x="20118" y="8102"/>
                  </a:lnTo>
                  <a:lnTo>
                    <a:pt x="20118" y="8018"/>
                  </a:lnTo>
                  <a:lnTo>
                    <a:pt x="20139" y="7955"/>
                  </a:lnTo>
                  <a:lnTo>
                    <a:pt x="20181" y="7892"/>
                  </a:lnTo>
                  <a:lnTo>
                    <a:pt x="20244" y="7850"/>
                  </a:lnTo>
                  <a:lnTo>
                    <a:pt x="20328" y="7850"/>
                  </a:lnTo>
                  <a:lnTo>
                    <a:pt x="20412" y="7871"/>
                  </a:lnTo>
                  <a:lnTo>
                    <a:pt x="21717" y="8607"/>
                  </a:lnTo>
                  <a:lnTo>
                    <a:pt x="21654" y="8228"/>
                  </a:lnTo>
                  <a:lnTo>
                    <a:pt x="21633" y="7871"/>
                  </a:lnTo>
                  <a:lnTo>
                    <a:pt x="21612" y="7513"/>
                  </a:lnTo>
                  <a:lnTo>
                    <a:pt x="21633" y="7155"/>
                  </a:lnTo>
                  <a:lnTo>
                    <a:pt x="21675" y="6797"/>
                  </a:lnTo>
                  <a:lnTo>
                    <a:pt x="21738" y="6461"/>
                  </a:lnTo>
                  <a:lnTo>
                    <a:pt x="21801" y="6103"/>
                  </a:lnTo>
                  <a:lnTo>
                    <a:pt x="21885" y="5766"/>
                  </a:lnTo>
                  <a:lnTo>
                    <a:pt x="22096" y="5072"/>
                  </a:lnTo>
                  <a:lnTo>
                    <a:pt x="22348" y="4398"/>
                  </a:lnTo>
                  <a:lnTo>
                    <a:pt x="22853" y="3010"/>
                  </a:lnTo>
                  <a:lnTo>
                    <a:pt x="22559" y="3157"/>
                  </a:lnTo>
                  <a:lnTo>
                    <a:pt x="22285" y="3346"/>
                  </a:lnTo>
                  <a:lnTo>
                    <a:pt x="22054" y="3536"/>
                  </a:lnTo>
                  <a:lnTo>
                    <a:pt x="21822" y="3767"/>
                  </a:lnTo>
                  <a:lnTo>
                    <a:pt x="21612" y="3999"/>
                  </a:lnTo>
                  <a:lnTo>
                    <a:pt x="21401" y="4251"/>
                  </a:lnTo>
                  <a:lnTo>
                    <a:pt x="21023" y="4756"/>
                  </a:lnTo>
                  <a:lnTo>
                    <a:pt x="20644" y="5261"/>
                  </a:lnTo>
                  <a:lnTo>
                    <a:pt x="20433" y="5514"/>
                  </a:lnTo>
                  <a:lnTo>
                    <a:pt x="20223" y="5745"/>
                  </a:lnTo>
                  <a:lnTo>
                    <a:pt x="19992" y="5956"/>
                  </a:lnTo>
                  <a:lnTo>
                    <a:pt x="19739" y="6166"/>
                  </a:lnTo>
                  <a:lnTo>
                    <a:pt x="19465" y="6334"/>
                  </a:lnTo>
                  <a:lnTo>
                    <a:pt x="19171" y="6482"/>
                  </a:lnTo>
                  <a:lnTo>
                    <a:pt x="19129" y="6503"/>
                  </a:lnTo>
                  <a:lnTo>
                    <a:pt x="19087" y="6482"/>
                  </a:lnTo>
                  <a:lnTo>
                    <a:pt x="19045" y="6461"/>
                  </a:lnTo>
                  <a:lnTo>
                    <a:pt x="19002" y="6440"/>
                  </a:lnTo>
                  <a:lnTo>
                    <a:pt x="18981" y="6356"/>
                  </a:lnTo>
                  <a:lnTo>
                    <a:pt x="18981" y="6313"/>
                  </a:lnTo>
                  <a:lnTo>
                    <a:pt x="19002" y="6271"/>
                  </a:lnTo>
                  <a:lnTo>
                    <a:pt x="19108" y="6124"/>
                  </a:lnTo>
                  <a:lnTo>
                    <a:pt x="19002" y="5766"/>
                  </a:lnTo>
                  <a:lnTo>
                    <a:pt x="18918" y="5388"/>
                  </a:lnTo>
                  <a:lnTo>
                    <a:pt x="18855" y="5009"/>
                  </a:lnTo>
                  <a:lnTo>
                    <a:pt x="18813" y="4651"/>
                  </a:lnTo>
                  <a:lnTo>
                    <a:pt x="18792" y="4272"/>
                  </a:lnTo>
                  <a:lnTo>
                    <a:pt x="18813" y="3893"/>
                  </a:lnTo>
                  <a:lnTo>
                    <a:pt x="18876" y="3515"/>
                  </a:lnTo>
                  <a:lnTo>
                    <a:pt x="18981" y="3136"/>
                  </a:lnTo>
                  <a:lnTo>
                    <a:pt x="19129" y="2736"/>
                  </a:lnTo>
                  <a:lnTo>
                    <a:pt x="19318" y="2357"/>
                  </a:lnTo>
                  <a:lnTo>
                    <a:pt x="19529" y="1957"/>
                  </a:lnTo>
                  <a:lnTo>
                    <a:pt x="19739" y="1579"/>
                  </a:lnTo>
                  <a:lnTo>
                    <a:pt x="19949" y="1200"/>
                  </a:lnTo>
                  <a:lnTo>
                    <a:pt x="20160" y="800"/>
                  </a:lnTo>
                  <a:lnTo>
                    <a:pt x="20328" y="421"/>
                  </a:lnTo>
                  <a:lnTo>
                    <a:pt x="2047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8" name="Google Shape;6988;p32"/>
            <p:cNvSpPr/>
            <p:nvPr/>
          </p:nvSpPr>
          <p:spPr>
            <a:xfrm>
              <a:off x="2517682" y="-1650416"/>
              <a:ext cx="824234" cy="1442212"/>
            </a:xfrm>
            <a:custGeom>
              <a:avLst/>
              <a:gdLst/>
              <a:ahLst/>
              <a:cxnLst/>
              <a:rect l="l" t="t" r="r" b="b"/>
              <a:pathLst>
                <a:path w="23969" h="41940" extrusionOk="0">
                  <a:moveTo>
                    <a:pt x="13468" y="0"/>
                  </a:moveTo>
                  <a:lnTo>
                    <a:pt x="13195" y="400"/>
                  </a:lnTo>
                  <a:lnTo>
                    <a:pt x="12942" y="821"/>
                  </a:lnTo>
                  <a:lnTo>
                    <a:pt x="12458" y="1684"/>
                  </a:lnTo>
                  <a:lnTo>
                    <a:pt x="12311" y="1936"/>
                  </a:lnTo>
                  <a:lnTo>
                    <a:pt x="12205" y="2189"/>
                  </a:lnTo>
                  <a:lnTo>
                    <a:pt x="11995" y="2694"/>
                  </a:lnTo>
                  <a:lnTo>
                    <a:pt x="11827" y="3220"/>
                  </a:lnTo>
                  <a:lnTo>
                    <a:pt x="11679" y="3746"/>
                  </a:lnTo>
                  <a:lnTo>
                    <a:pt x="11448" y="4777"/>
                  </a:lnTo>
                  <a:lnTo>
                    <a:pt x="11322" y="5324"/>
                  </a:lnTo>
                  <a:lnTo>
                    <a:pt x="11174" y="5850"/>
                  </a:lnTo>
                  <a:lnTo>
                    <a:pt x="13152" y="3978"/>
                  </a:lnTo>
                  <a:lnTo>
                    <a:pt x="13216" y="3957"/>
                  </a:lnTo>
                  <a:lnTo>
                    <a:pt x="13237" y="3978"/>
                  </a:lnTo>
                  <a:lnTo>
                    <a:pt x="13258" y="3999"/>
                  </a:lnTo>
                  <a:lnTo>
                    <a:pt x="13258" y="4062"/>
                  </a:lnTo>
                  <a:lnTo>
                    <a:pt x="11027" y="6377"/>
                  </a:lnTo>
                  <a:lnTo>
                    <a:pt x="10985" y="6461"/>
                  </a:lnTo>
                  <a:lnTo>
                    <a:pt x="10943" y="6545"/>
                  </a:lnTo>
                  <a:lnTo>
                    <a:pt x="10880" y="6608"/>
                  </a:lnTo>
                  <a:lnTo>
                    <a:pt x="10817" y="6650"/>
                  </a:lnTo>
                  <a:lnTo>
                    <a:pt x="10732" y="6671"/>
                  </a:lnTo>
                  <a:lnTo>
                    <a:pt x="9807" y="7660"/>
                  </a:lnTo>
                  <a:lnTo>
                    <a:pt x="8860" y="8691"/>
                  </a:lnTo>
                  <a:lnTo>
                    <a:pt x="8839" y="8776"/>
                  </a:lnTo>
                  <a:lnTo>
                    <a:pt x="8817" y="8818"/>
                  </a:lnTo>
                  <a:lnTo>
                    <a:pt x="8796" y="8839"/>
                  </a:lnTo>
                  <a:lnTo>
                    <a:pt x="8712" y="8860"/>
                  </a:lnTo>
                  <a:lnTo>
                    <a:pt x="7786" y="9912"/>
                  </a:lnTo>
                  <a:lnTo>
                    <a:pt x="6860" y="11006"/>
                  </a:lnTo>
                  <a:lnTo>
                    <a:pt x="5977" y="12121"/>
                  </a:lnTo>
                  <a:lnTo>
                    <a:pt x="5114" y="13258"/>
                  </a:lnTo>
                  <a:lnTo>
                    <a:pt x="4714" y="13826"/>
                  </a:lnTo>
                  <a:lnTo>
                    <a:pt x="4314" y="14394"/>
                  </a:lnTo>
                  <a:lnTo>
                    <a:pt x="3914" y="14983"/>
                  </a:lnTo>
                  <a:lnTo>
                    <a:pt x="3536" y="15573"/>
                  </a:lnTo>
                  <a:lnTo>
                    <a:pt x="3178" y="16183"/>
                  </a:lnTo>
                  <a:lnTo>
                    <a:pt x="2841" y="16793"/>
                  </a:lnTo>
                  <a:lnTo>
                    <a:pt x="2504" y="17403"/>
                  </a:lnTo>
                  <a:lnTo>
                    <a:pt x="2189" y="18014"/>
                  </a:lnTo>
                  <a:lnTo>
                    <a:pt x="1894" y="18645"/>
                  </a:lnTo>
                  <a:lnTo>
                    <a:pt x="1600" y="19276"/>
                  </a:lnTo>
                  <a:lnTo>
                    <a:pt x="1347" y="19907"/>
                  </a:lnTo>
                  <a:lnTo>
                    <a:pt x="1116" y="20560"/>
                  </a:lnTo>
                  <a:lnTo>
                    <a:pt x="884" y="21212"/>
                  </a:lnTo>
                  <a:lnTo>
                    <a:pt x="695" y="21864"/>
                  </a:lnTo>
                  <a:lnTo>
                    <a:pt x="526" y="22538"/>
                  </a:lnTo>
                  <a:lnTo>
                    <a:pt x="358" y="23211"/>
                  </a:lnTo>
                  <a:lnTo>
                    <a:pt x="232" y="23885"/>
                  </a:lnTo>
                  <a:lnTo>
                    <a:pt x="148" y="24558"/>
                  </a:lnTo>
                  <a:lnTo>
                    <a:pt x="63" y="25252"/>
                  </a:lnTo>
                  <a:lnTo>
                    <a:pt x="21" y="25968"/>
                  </a:lnTo>
                  <a:lnTo>
                    <a:pt x="0" y="26683"/>
                  </a:lnTo>
                  <a:lnTo>
                    <a:pt x="0" y="27399"/>
                  </a:lnTo>
                  <a:lnTo>
                    <a:pt x="42" y="28114"/>
                  </a:lnTo>
                  <a:lnTo>
                    <a:pt x="106" y="28851"/>
                  </a:lnTo>
                  <a:lnTo>
                    <a:pt x="169" y="29314"/>
                  </a:lnTo>
                  <a:lnTo>
                    <a:pt x="253" y="29798"/>
                  </a:lnTo>
                  <a:lnTo>
                    <a:pt x="337" y="30240"/>
                  </a:lnTo>
                  <a:lnTo>
                    <a:pt x="463" y="30682"/>
                  </a:lnTo>
                  <a:lnTo>
                    <a:pt x="590" y="31124"/>
                  </a:lnTo>
                  <a:lnTo>
                    <a:pt x="737" y="31544"/>
                  </a:lnTo>
                  <a:lnTo>
                    <a:pt x="905" y="31965"/>
                  </a:lnTo>
                  <a:lnTo>
                    <a:pt x="1095" y="32386"/>
                  </a:lnTo>
                  <a:lnTo>
                    <a:pt x="1284" y="32765"/>
                  </a:lnTo>
                  <a:lnTo>
                    <a:pt x="1494" y="33165"/>
                  </a:lnTo>
                  <a:lnTo>
                    <a:pt x="1726" y="33544"/>
                  </a:lnTo>
                  <a:lnTo>
                    <a:pt x="1957" y="33922"/>
                  </a:lnTo>
                  <a:lnTo>
                    <a:pt x="2210" y="34280"/>
                  </a:lnTo>
                  <a:lnTo>
                    <a:pt x="2462" y="34617"/>
                  </a:lnTo>
                  <a:lnTo>
                    <a:pt x="2736" y="34975"/>
                  </a:lnTo>
                  <a:lnTo>
                    <a:pt x="3031" y="35290"/>
                  </a:lnTo>
                  <a:lnTo>
                    <a:pt x="3346" y="35627"/>
                  </a:lnTo>
                  <a:lnTo>
                    <a:pt x="3641" y="35943"/>
                  </a:lnTo>
                  <a:lnTo>
                    <a:pt x="3978" y="36237"/>
                  </a:lnTo>
                  <a:lnTo>
                    <a:pt x="4314" y="36553"/>
                  </a:lnTo>
                  <a:lnTo>
                    <a:pt x="4651" y="36826"/>
                  </a:lnTo>
                  <a:lnTo>
                    <a:pt x="5009" y="37121"/>
                  </a:lnTo>
                  <a:lnTo>
                    <a:pt x="5745" y="37647"/>
                  </a:lnTo>
                  <a:lnTo>
                    <a:pt x="6524" y="38152"/>
                  </a:lnTo>
                  <a:lnTo>
                    <a:pt x="7323" y="38615"/>
                  </a:lnTo>
                  <a:lnTo>
                    <a:pt x="8144" y="39057"/>
                  </a:lnTo>
                  <a:lnTo>
                    <a:pt x="9007" y="39457"/>
                  </a:lnTo>
                  <a:lnTo>
                    <a:pt x="9891" y="39836"/>
                  </a:lnTo>
                  <a:lnTo>
                    <a:pt x="10796" y="40172"/>
                  </a:lnTo>
                  <a:lnTo>
                    <a:pt x="11700" y="40467"/>
                  </a:lnTo>
                  <a:lnTo>
                    <a:pt x="12626" y="40761"/>
                  </a:lnTo>
                  <a:lnTo>
                    <a:pt x="13552" y="40993"/>
                  </a:lnTo>
                  <a:lnTo>
                    <a:pt x="14499" y="41224"/>
                  </a:lnTo>
                  <a:lnTo>
                    <a:pt x="15446" y="41414"/>
                  </a:lnTo>
                  <a:lnTo>
                    <a:pt x="16393" y="41561"/>
                  </a:lnTo>
                  <a:lnTo>
                    <a:pt x="17340" y="41687"/>
                  </a:lnTo>
                  <a:lnTo>
                    <a:pt x="18266" y="41793"/>
                  </a:lnTo>
                  <a:lnTo>
                    <a:pt x="19192" y="41877"/>
                  </a:lnTo>
                  <a:lnTo>
                    <a:pt x="20097" y="41919"/>
                  </a:lnTo>
                  <a:lnTo>
                    <a:pt x="21002" y="41940"/>
                  </a:lnTo>
                  <a:lnTo>
                    <a:pt x="21864" y="41940"/>
                  </a:lnTo>
                  <a:lnTo>
                    <a:pt x="22727" y="41919"/>
                  </a:lnTo>
                  <a:lnTo>
                    <a:pt x="23548" y="41856"/>
                  </a:lnTo>
                  <a:lnTo>
                    <a:pt x="23969" y="41814"/>
                  </a:lnTo>
                  <a:lnTo>
                    <a:pt x="22980" y="41772"/>
                  </a:lnTo>
                  <a:lnTo>
                    <a:pt x="21991" y="41666"/>
                  </a:lnTo>
                  <a:lnTo>
                    <a:pt x="21023" y="41561"/>
                  </a:lnTo>
                  <a:lnTo>
                    <a:pt x="20034" y="41393"/>
                  </a:lnTo>
                  <a:lnTo>
                    <a:pt x="19129" y="41224"/>
                  </a:lnTo>
                  <a:lnTo>
                    <a:pt x="18224" y="41035"/>
                  </a:lnTo>
                  <a:lnTo>
                    <a:pt x="17319" y="40804"/>
                  </a:lnTo>
                  <a:lnTo>
                    <a:pt x="16414" y="40530"/>
                  </a:lnTo>
                  <a:lnTo>
                    <a:pt x="15509" y="40235"/>
                  </a:lnTo>
                  <a:lnTo>
                    <a:pt x="14646" y="39920"/>
                  </a:lnTo>
                  <a:lnTo>
                    <a:pt x="13763" y="39562"/>
                  </a:lnTo>
                  <a:lnTo>
                    <a:pt x="12921" y="39141"/>
                  </a:lnTo>
                  <a:lnTo>
                    <a:pt x="12100" y="38720"/>
                  </a:lnTo>
                  <a:lnTo>
                    <a:pt x="11301" y="38236"/>
                  </a:lnTo>
                  <a:lnTo>
                    <a:pt x="10901" y="37984"/>
                  </a:lnTo>
                  <a:lnTo>
                    <a:pt x="10522" y="37710"/>
                  </a:lnTo>
                  <a:lnTo>
                    <a:pt x="10143" y="37437"/>
                  </a:lnTo>
                  <a:lnTo>
                    <a:pt x="9785" y="37163"/>
                  </a:lnTo>
                  <a:lnTo>
                    <a:pt x="9428" y="36847"/>
                  </a:lnTo>
                  <a:lnTo>
                    <a:pt x="9070" y="36553"/>
                  </a:lnTo>
                  <a:lnTo>
                    <a:pt x="8733" y="36237"/>
                  </a:lnTo>
                  <a:lnTo>
                    <a:pt x="8418" y="35900"/>
                  </a:lnTo>
                  <a:lnTo>
                    <a:pt x="8102" y="35564"/>
                  </a:lnTo>
                  <a:lnTo>
                    <a:pt x="7786" y="35206"/>
                  </a:lnTo>
                  <a:lnTo>
                    <a:pt x="7492" y="34827"/>
                  </a:lnTo>
                  <a:lnTo>
                    <a:pt x="7218" y="34448"/>
                  </a:lnTo>
                  <a:lnTo>
                    <a:pt x="6755" y="33775"/>
                  </a:lnTo>
                  <a:lnTo>
                    <a:pt x="6334" y="33081"/>
                  </a:lnTo>
                  <a:lnTo>
                    <a:pt x="5956" y="32344"/>
                  </a:lnTo>
                  <a:lnTo>
                    <a:pt x="5598" y="31608"/>
                  </a:lnTo>
                  <a:lnTo>
                    <a:pt x="5303" y="30871"/>
                  </a:lnTo>
                  <a:lnTo>
                    <a:pt x="5030" y="30092"/>
                  </a:lnTo>
                  <a:lnTo>
                    <a:pt x="4798" y="29314"/>
                  </a:lnTo>
                  <a:lnTo>
                    <a:pt x="4609" y="28535"/>
                  </a:lnTo>
                  <a:lnTo>
                    <a:pt x="4462" y="27736"/>
                  </a:lnTo>
                  <a:lnTo>
                    <a:pt x="4335" y="26936"/>
                  </a:lnTo>
                  <a:lnTo>
                    <a:pt x="4251" y="26115"/>
                  </a:lnTo>
                  <a:lnTo>
                    <a:pt x="4209" y="25316"/>
                  </a:lnTo>
                  <a:lnTo>
                    <a:pt x="4209" y="24495"/>
                  </a:lnTo>
                  <a:lnTo>
                    <a:pt x="4251" y="23674"/>
                  </a:lnTo>
                  <a:lnTo>
                    <a:pt x="4314" y="22854"/>
                  </a:lnTo>
                  <a:lnTo>
                    <a:pt x="4440" y="22054"/>
                  </a:lnTo>
                  <a:lnTo>
                    <a:pt x="4609" y="21086"/>
                  </a:lnTo>
                  <a:lnTo>
                    <a:pt x="4819" y="20139"/>
                  </a:lnTo>
                  <a:lnTo>
                    <a:pt x="5093" y="19213"/>
                  </a:lnTo>
                  <a:lnTo>
                    <a:pt x="5387" y="18287"/>
                  </a:lnTo>
                  <a:lnTo>
                    <a:pt x="5703" y="17382"/>
                  </a:lnTo>
                  <a:lnTo>
                    <a:pt x="6082" y="16498"/>
                  </a:lnTo>
                  <a:lnTo>
                    <a:pt x="6482" y="15615"/>
                  </a:lnTo>
                  <a:lnTo>
                    <a:pt x="6903" y="14752"/>
                  </a:lnTo>
                  <a:lnTo>
                    <a:pt x="7365" y="13910"/>
                  </a:lnTo>
                  <a:lnTo>
                    <a:pt x="7871" y="13068"/>
                  </a:lnTo>
                  <a:lnTo>
                    <a:pt x="8376" y="12248"/>
                  </a:lnTo>
                  <a:lnTo>
                    <a:pt x="8923" y="11448"/>
                  </a:lnTo>
                  <a:lnTo>
                    <a:pt x="9491" y="10669"/>
                  </a:lnTo>
                  <a:lnTo>
                    <a:pt x="10080" y="9891"/>
                  </a:lnTo>
                  <a:lnTo>
                    <a:pt x="10690" y="9133"/>
                  </a:lnTo>
                  <a:lnTo>
                    <a:pt x="11322" y="8397"/>
                  </a:lnTo>
                  <a:lnTo>
                    <a:pt x="11637" y="8039"/>
                  </a:lnTo>
                  <a:lnTo>
                    <a:pt x="11953" y="7702"/>
                  </a:lnTo>
                  <a:lnTo>
                    <a:pt x="12290" y="7366"/>
                  </a:lnTo>
                  <a:lnTo>
                    <a:pt x="12647" y="7071"/>
                  </a:lnTo>
                  <a:lnTo>
                    <a:pt x="12774" y="6987"/>
                  </a:lnTo>
                  <a:lnTo>
                    <a:pt x="12921" y="6924"/>
                  </a:lnTo>
                  <a:lnTo>
                    <a:pt x="13258" y="6797"/>
                  </a:lnTo>
                  <a:lnTo>
                    <a:pt x="13405" y="6734"/>
                  </a:lnTo>
                  <a:lnTo>
                    <a:pt x="13531" y="6650"/>
                  </a:lnTo>
                  <a:lnTo>
                    <a:pt x="13573" y="6587"/>
                  </a:lnTo>
                  <a:lnTo>
                    <a:pt x="13615" y="6524"/>
                  </a:lnTo>
                  <a:lnTo>
                    <a:pt x="13657" y="6440"/>
                  </a:lnTo>
                  <a:lnTo>
                    <a:pt x="13679" y="6356"/>
                  </a:lnTo>
                  <a:lnTo>
                    <a:pt x="13721" y="5998"/>
                  </a:lnTo>
                  <a:lnTo>
                    <a:pt x="13721" y="5619"/>
                  </a:lnTo>
                  <a:lnTo>
                    <a:pt x="13679" y="5261"/>
                  </a:lnTo>
                  <a:lnTo>
                    <a:pt x="13636" y="4882"/>
                  </a:lnTo>
                  <a:lnTo>
                    <a:pt x="13489" y="4146"/>
                  </a:lnTo>
                  <a:lnTo>
                    <a:pt x="13321" y="3430"/>
                  </a:lnTo>
                  <a:lnTo>
                    <a:pt x="13258" y="3010"/>
                  </a:lnTo>
                  <a:lnTo>
                    <a:pt x="13216" y="2568"/>
                  </a:lnTo>
                  <a:lnTo>
                    <a:pt x="13195" y="2126"/>
                  </a:lnTo>
                  <a:lnTo>
                    <a:pt x="13195" y="1705"/>
                  </a:lnTo>
                  <a:lnTo>
                    <a:pt x="13216" y="1263"/>
                  </a:lnTo>
                  <a:lnTo>
                    <a:pt x="13279" y="842"/>
                  </a:lnTo>
                  <a:lnTo>
                    <a:pt x="13363" y="421"/>
                  </a:lnTo>
                  <a:lnTo>
                    <a:pt x="13468" y="0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9" name="Google Shape;6989;p32"/>
            <p:cNvSpPr/>
            <p:nvPr/>
          </p:nvSpPr>
          <p:spPr>
            <a:xfrm>
              <a:off x="3100193" y="-971655"/>
              <a:ext cx="359659" cy="213478"/>
            </a:xfrm>
            <a:custGeom>
              <a:avLst/>
              <a:gdLst/>
              <a:ahLst/>
              <a:cxnLst/>
              <a:rect l="l" t="t" r="r" b="b"/>
              <a:pathLst>
                <a:path w="10459" h="6208" extrusionOk="0">
                  <a:moveTo>
                    <a:pt x="6313" y="905"/>
                  </a:moveTo>
                  <a:lnTo>
                    <a:pt x="6945" y="926"/>
                  </a:lnTo>
                  <a:lnTo>
                    <a:pt x="7302" y="947"/>
                  </a:lnTo>
                  <a:lnTo>
                    <a:pt x="7660" y="989"/>
                  </a:lnTo>
                  <a:lnTo>
                    <a:pt x="8354" y="1094"/>
                  </a:lnTo>
                  <a:lnTo>
                    <a:pt x="8628" y="1179"/>
                  </a:lnTo>
                  <a:lnTo>
                    <a:pt x="8986" y="1326"/>
                  </a:lnTo>
                  <a:lnTo>
                    <a:pt x="9196" y="1431"/>
                  </a:lnTo>
                  <a:lnTo>
                    <a:pt x="9386" y="1536"/>
                  </a:lnTo>
                  <a:lnTo>
                    <a:pt x="9554" y="1663"/>
                  </a:lnTo>
                  <a:lnTo>
                    <a:pt x="9722" y="1789"/>
                  </a:lnTo>
                  <a:lnTo>
                    <a:pt x="9849" y="1936"/>
                  </a:lnTo>
                  <a:lnTo>
                    <a:pt x="9933" y="2083"/>
                  </a:lnTo>
                  <a:lnTo>
                    <a:pt x="9954" y="2168"/>
                  </a:lnTo>
                  <a:lnTo>
                    <a:pt x="9954" y="2252"/>
                  </a:lnTo>
                  <a:lnTo>
                    <a:pt x="9954" y="2336"/>
                  </a:lnTo>
                  <a:lnTo>
                    <a:pt x="9933" y="2399"/>
                  </a:lnTo>
                  <a:lnTo>
                    <a:pt x="9891" y="2483"/>
                  </a:lnTo>
                  <a:lnTo>
                    <a:pt x="9827" y="2567"/>
                  </a:lnTo>
                  <a:lnTo>
                    <a:pt x="9764" y="2652"/>
                  </a:lnTo>
                  <a:lnTo>
                    <a:pt x="9659" y="2736"/>
                  </a:lnTo>
                  <a:lnTo>
                    <a:pt x="9533" y="2820"/>
                  </a:lnTo>
                  <a:lnTo>
                    <a:pt x="9407" y="2904"/>
                  </a:lnTo>
                  <a:lnTo>
                    <a:pt x="9049" y="3072"/>
                  </a:lnTo>
                  <a:lnTo>
                    <a:pt x="9091" y="2862"/>
                  </a:lnTo>
                  <a:lnTo>
                    <a:pt x="9070" y="2673"/>
                  </a:lnTo>
                  <a:lnTo>
                    <a:pt x="9049" y="2567"/>
                  </a:lnTo>
                  <a:lnTo>
                    <a:pt x="9028" y="2483"/>
                  </a:lnTo>
                  <a:lnTo>
                    <a:pt x="8965" y="2378"/>
                  </a:lnTo>
                  <a:lnTo>
                    <a:pt x="8902" y="2294"/>
                  </a:lnTo>
                  <a:lnTo>
                    <a:pt x="8838" y="2210"/>
                  </a:lnTo>
                  <a:lnTo>
                    <a:pt x="8754" y="2125"/>
                  </a:lnTo>
                  <a:lnTo>
                    <a:pt x="8649" y="2083"/>
                  </a:lnTo>
                  <a:lnTo>
                    <a:pt x="8544" y="2041"/>
                  </a:lnTo>
                  <a:lnTo>
                    <a:pt x="8439" y="2020"/>
                  </a:lnTo>
                  <a:lnTo>
                    <a:pt x="8333" y="2020"/>
                  </a:lnTo>
                  <a:lnTo>
                    <a:pt x="8228" y="2041"/>
                  </a:lnTo>
                  <a:lnTo>
                    <a:pt x="8123" y="2083"/>
                  </a:lnTo>
                  <a:lnTo>
                    <a:pt x="7976" y="2147"/>
                  </a:lnTo>
                  <a:lnTo>
                    <a:pt x="7849" y="2252"/>
                  </a:lnTo>
                  <a:lnTo>
                    <a:pt x="7744" y="2378"/>
                  </a:lnTo>
                  <a:lnTo>
                    <a:pt x="7660" y="2504"/>
                  </a:lnTo>
                  <a:lnTo>
                    <a:pt x="7576" y="2652"/>
                  </a:lnTo>
                  <a:lnTo>
                    <a:pt x="7513" y="2799"/>
                  </a:lnTo>
                  <a:lnTo>
                    <a:pt x="7407" y="3115"/>
                  </a:lnTo>
                  <a:lnTo>
                    <a:pt x="7281" y="3577"/>
                  </a:lnTo>
                  <a:lnTo>
                    <a:pt x="7176" y="4040"/>
                  </a:lnTo>
                  <a:lnTo>
                    <a:pt x="7113" y="4440"/>
                  </a:lnTo>
                  <a:lnTo>
                    <a:pt x="7092" y="4630"/>
                  </a:lnTo>
                  <a:lnTo>
                    <a:pt x="7092" y="4714"/>
                  </a:lnTo>
                  <a:lnTo>
                    <a:pt x="7113" y="4819"/>
                  </a:lnTo>
                  <a:lnTo>
                    <a:pt x="7134" y="4861"/>
                  </a:lnTo>
                  <a:lnTo>
                    <a:pt x="7176" y="4903"/>
                  </a:lnTo>
                  <a:lnTo>
                    <a:pt x="7134" y="5156"/>
                  </a:lnTo>
                  <a:lnTo>
                    <a:pt x="7092" y="5282"/>
                  </a:lnTo>
                  <a:lnTo>
                    <a:pt x="7008" y="5408"/>
                  </a:lnTo>
                  <a:lnTo>
                    <a:pt x="6923" y="5535"/>
                  </a:lnTo>
                  <a:lnTo>
                    <a:pt x="6818" y="5619"/>
                  </a:lnTo>
                  <a:lnTo>
                    <a:pt x="6692" y="5661"/>
                  </a:lnTo>
                  <a:lnTo>
                    <a:pt x="6587" y="5661"/>
                  </a:lnTo>
                  <a:lnTo>
                    <a:pt x="6545" y="5619"/>
                  </a:lnTo>
                  <a:lnTo>
                    <a:pt x="6503" y="5577"/>
                  </a:lnTo>
                  <a:lnTo>
                    <a:pt x="6461" y="5492"/>
                  </a:lnTo>
                  <a:lnTo>
                    <a:pt x="6439" y="5408"/>
                  </a:lnTo>
                  <a:lnTo>
                    <a:pt x="6397" y="5240"/>
                  </a:lnTo>
                  <a:lnTo>
                    <a:pt x="6439" y="5072"/>
                  </a:lnTo>
                  <a:lnTo>
                    <a:pt x="6461" y="4882"/>
                  </a:lnTo>
                  <a:lnTo>
                    <a:pt x="6461" y="4714"/>
                  </a:lnTo>
                  <a:lnTo>
                    <a:pt x="6439" y="4524"/>
                  </a:lnTo>
                  <a:lnTo>
                    <a:pt x="6397" y="4335"/>
                  </a:lnTo>
                  <a:lnTo>
                    <a:pt x="6334" y="4167"/>
                  </a:lnTo>
                  <a:lnTo>
                    <a:pt x="6271" y="3998"/>
                  </a:lnTo>
                  <a:lnTo>
                    <a:pt x="6187" y="3830"/>
                  </a:lnTo>
                  <a:lnTo>
                    <a:pt x="6082" y="3683"/>
                  </a:lnTo>
                  <a:lnTo>
                    <a:pt x="5977" y="3514"/>
                  </a:lnTo>
                  <a:lnTo>
                    <a:pt x="5850" y="3388"/>
                  </a:lnTo>
                  <a:lnTo>
                    <a:pt x="5703" y="3262"/>
                  </a:lnTo>
                  <a:lnTo>
                    <a:pt x="5556" y="3136"/>
                  </a:lnTo>
                  <a:lnTo>
                    <a:pt x="5408" y="3030"/>
                  </a:lnTo>
                  <a:lnTo>
                    <a:pt x="5240" y="2946"/>
                  </a:lnTo>
                  <a:lnTo>
                    <a:pt x="5072" y="2883"/>
                  </a:lnTo>
                  <a:lnTo>
                    <a:pt x="4882" y="2841"/>
                  </a:lnTo>
                  <a:lnTo>
                    <a:pt x="4714" y="2799"/>
                  </a:lnTo>
                  <a:lnTo>
                    <a:pt x="4525" y="2799"/>
                  </a:lnTo>
                  <a:lnTo>
                    <a:pt x="4356" y="2820"/>
                  </a:lnTo>
                  <a:lnTo>
                    <a:pt x="4188" y="2862"/>
                  </a:lnTo>
                  <a:lnTo>
                    <a:pt x="4019" y="2946"/>
                  </a:lnTo>
                  <a:lnTo>
                    <a:pt x="3872" y="3051"/>
                  </a:lnTo>
                  <a:lnTo>
                    <a:pt x="3746" y="3178"/>
                  </a:lnTo>
                  <a:lnTo>
                    <a:pt x="3662" y="3304"/>
                  </a:lnTo>
                  <a:lnTo>
                    <a:pt x="3599" y="3430"/>
                  </a:lnTo>
                  <a:lnTo>
                    <a:pt x="3557" y="3556"/>
                  </a:lnTo>
                  <a:lnTo>
                    <a:pt x="3557" y="3683"/>
                  </a:lnTo>
                  <a:lnTo>
                    <a:pt x="3557" y="3809"/>
                  </a:lnTo>
                  <a:lnTo>
                    <a:pt x="3599" y="3935"/>
                  </a:lnTo>
                  <a:lnTo>
                    <a:pt x="3641" y="4061"/>
                  </a:lnTo>
                  <a:lnTo>
                    <a:pt x="3704" y="4167"/>
                  </a:lnTo>
                  <a:lnTo>
                    <a:pt x="3115" y="4125"/>
                  </a:lnTo>
                  <a:lnTo>
                    <a:pt x="2546" y="4040"/>
                  </a:lnTo>
                  <a:lnTo>
                    <a:pt x="2357" y="3998"/>
                  </a:lnTo>
                  <a:lnTo>
                    <a:pt x="2168" y="3935"/>
                  </a:lnTo>
                  <a:lnTo>
                    <a:pt x="1999" y="3851"/>
                  </a:lnTo>
                  <a:lnTo>
                    <a:pt x="1852" y="3746"/>
                  </a:lnTo>
                  <a:lnTo>
                    <a:pt x="1726" y="3620"/>
                  </a:lnTo>
                  <a:lnTo>
                    <a:pt x="1621" y="3472"/>
                  </a:lnTo>
                  <a:lnTo>
                    <a:pt x="1536" y="3325"/>
                  </a:lnTo>
                  <a:lnTo>
                    <a:pt x="1473" y="3157"/>
                  </a:lnTo>
                  <a:lnTo>
                    <a:pt x="1431" y="3009"/>
                  </a:lnTo>
                  <a:lnTo>
                    <a:pt x="1410" y="2841"/>
                  </a:lnTo>
                  <a:lnTo>
                    <a:pt x="1431" y="2673"/>
                  </a:lnTo>
                  <a:lnTo>
                    <a:pt x="1473" y="2504"/>
                  </a:lnTo>
                  <a:lnTo>
                    <a:pt x="1536" y="2357"/>
                  </a:lnTo>
                  <a:lnTo>
                    <a:pt x="1642" y="2210"/>
                  </a:lnTo>
                  <a:lnTo>
                    <a:pt x="1768" y="2062"/>
                  </a:lnTo>
                  <a:lnTo>
                    <a:pt x="1936" y="1936"/>
                  </a:lnTo>
                  <a:lnTo>
                    <a:pt x="2210" y="1768"/>
                  </a:lnTo>
                  <a:lnTo>
                    <a:pt x="2504" y="1620"/>
                  </a:lnTo>
                  <a:lnTo>
                    <a:pt x="2820" y="1494"/>
                  </a:lnTo>
                  <a:lnTo>
                    <a:pt x="3136" y="1368"/>
                  </a:lnTo>
                  <a:lnTo>
                    <a:pt x="3451" y="1263"/>
                  </a:lnTo>
                  <a:lnTo>
                    <a:pt x="3788" y="1179"/>
                  </a:lnTo>
                  <a:lnTo>
                    <a:pt x="4440" y="1031"/>
                  </a:lnTo>
                  <a:lnTo>
                    <a:pt x="4735" y="989"/>
                  </a:lnTo>
                  <a:lnTo>
                    <a:pt x="5051" y="947"/>
                  </a:lnTo>
                  <a:lnTo>
                    <a:pt x="5682" y="926"/>
                  </a:lnTo>
                  <a:lnTo>
                    <a:pt x="6313" y="905"/>
                  </a:lnTo>
                  <a:close/>
                  <a:moveTo>
                    <a:pt x="5703" y="0"/>
                  </a:moveTo>
                  <a:lnTo>
                    <a:pt x="4987" y="42"/>
                  </a:lnTo>
                  <a:lnTo>
                    <a:pt x="4314" y="105"/>
                  </a:lnTo>
                  <a:lnTo>
                    <a:pt x="3704" y="211"/>
                  </a:lnTo>
                  <a:lnTo>
                    <a:pt x="3073" y="337"/>
                  </a:lnTo>
                  <a:lnTo>
                    <a:pt x="2736" y="442"/>
                  </a:lnTo>
                  <a:lnTo>
                    <a:pt x="2420" y="547"/>
                  </a:lnTo>
                  <a:lnTo>
                    <a:pt x="2105" y="673"/>
                  </a:lnTo>
                  <a:lnTo>
                    <a:pt x="1789" y="821"/>
                  </a:lnTo>
                  <a:lnTo>
                    <a:pt x="1494" y="968"/>
                  </a:lnTo>
                  <a:lnTo>
                    <a:pt x="1221" y="1136"/>
                  </a:lnTo>
                  <a:lnTo>
                    <a:pt x="947" y="1347"/>
                  </a:lnTo>
                  <a:lnTo>
                    <a:pt x="716" y="1557"/>
                  </a:lnTo>
                  <a:lnTo>
                    <a:pt x="505" y="1789"/>
                  </a:lnTo>
                  <a:lnTo>
                    <a:pt x="316" y="2041"/>
                  </a:lnTo>
                  <a:lnTo>
                    <a:pt x="190" y="2315"/>
                  </a:lnTo>
                  <a:lnTo>
                    <a:pt x="63" y="2609"/>
                  </a:lnTo>
                  <a:lnTo>
                    <a:pt x="21" y="2799"/>
                  </a:lnTo>
                  <a:lnTo>
                    <a:pt x="0" y="2988"/>
                  </a:lnTo>
                  <a:lnTo>
                    <a:pt x="21" y="3157"/>
                  </a:lnTo>
                  <a:lnTo>
                    <a:pt x="42" y="3304"/>
                  </a:lnTo>
                  <a:lnTo>
                    <a:pt x="84" y="3451"/>
                  </a:lnTo>
                  <a:lnTo>
                    <a:pt x="148" y="3577"/>
                  </a:lnTo>
                  <a:lnTo>
                    <a:pt x="211" y="3704"/>
                  </a:lnTo>
                  <a:lnTo>
                    <a:pt x="316" y="3830"/>
                  </a:lnTo>
                  <a:lnTo>
                    <a:pt x="421" y="3935"/>
                  </a:lnTo>
                  <a:lnTo>
                    <a:pt x="547" y="4019"/>
                  </a:lnTo>
                  <a:lnTo>
                    <a:pt x="674" y="4125"/>
                  </a:lnTo>
                  <a:lnTo>
                    <a:pt x="821" y="4188"/>
                  </a:lnTo>
                  <a:lnTo>
                    <a:pt x="1137" y="4335"/>
                  </a:lnTo>
                  <a:lnTo>
                    <a:pt x="1473" y="4440"/>
                  </a:lnTo>
                  <a:lnTo>
                    <a:pt x="1852" y="4545"/>
                  </a:lnTo>
                  <a:lnTo>
                    <a:pt x="2210" y="4609"/>
                  </a:lnTo>
                  <a:lnTo>
                    <a:pt x="2589" y="4651"/>
                  </a:lnTo>
                  <a:lnTo>
                    <a:pt x="2967" y="4693"/>
                  </a:lnTo>
                  <a:lnTo>
                    <a:pt x="3620" y="4735"/>
                  </a:lnTo>
                  <a:lnTo>
                    <a:pt x="4125" y="4756"/>
                  </a:lnTo>
                  <a:lnTo>
                    <a:pt x="4188" y="4735"/>
                  </a:lnTo>
                  <a:lnTo>
                    <a:pt x="4251" y="4735"/>
                  </a:lnTo>
                  <a:lnTo>
                    <a:pt x="4335" y="4672"/>
                  </a:lnTo>
                  <a:lnTo>
                    <a:pt x="4377" y="4588"/>
                  </a:lnTo>
                  <a:lnTo>
                    <a:pt x="4398" y="4482"/>
                  </a:lnTo>
                  <a:lnTo>
                    <a:pt x="4377" y="4377"/>
                  </a:lnTo>
                  <a:lnTo>
                    <a:pt x="4314" y="4293"/>
                  </a:lnTo>
                  <a:lnTo>
                    <a:pt x="4251" y="4230"/>
                  </a:lnTo>
                  <a:lnTo>
                    <a:pt x="4125" y="4209"/>
                  </a:lnTo>
                  <a:lnTo>
                    <a:pt x="4083" y="4188"/>
                  </a:lnTo>
                  <a:lnTo>
                    <a:pt x="4041" y="3977"/>
                  </a:lnTo>
                  <a:lnTo>
                    <a:pt x="4041" y="3872"/>
                  </a:lnTo>
                  <a:lnTo>
                    <a:pt x="4062" y="3767"/>
                  </a:lnTo>
                  <a:lnTo>
                    <a:pt x="4083" y="3662"/>
                  </a:lnTo>
                  <a:lnTo>
                    <a:pt x="4146" y="3577"/>
                  </a:lnTo>
                  <a:lnTo>
                    <a:pt x="4209" y="3514"/>
                  </a:lnTo>
                  <a:lnTo>
                    <a:pt x="4314" y="3451"/>
                  </a:lnTo>
                  <a:lnTo>
                    <a:pt x="4461" y="3409"/>
                  </a:lnTo>
                  <a:lnTo>
                    <a:pt x="4588" y="3388"/>
                  </a:lnTo>
                  <a:lnTo>
                    <a:pt x="4735" y="3409"/>
                  </a:lnTo>
                  <a:lnTo>
                    <a:pt x="4861" y="3451"/>
                  </a:lnTo>
                  <a:lnTo>
                    <a:pt x="4987" y="3493"/>
                  </a:lnTo>
                  <a:lnTo>
                    <a:pt x="5093" y="3577"/>
                  </a:lnTo>
                  <a:lnTo>
                    <a:pt x="5324" y="3725"/>
                  </a:lnTo>
                  <a:lnTo>
                    <a:pt x="5514" y="3914"/>
                  </a:lnTo>
                  <a:lnTo>
                    <a:pt x="5661" y="4125"/>
                  </a:lnTo>
                  <a:lnTo>
                    <a:pt x="5787" y="4335"/>
                  </a:lnTo>
                  <a:lnTo>
                    <a:pt x="5871" y="4567"/>
                  </a:lnTo>
                  <a:lnTo>
                    <a:pt x="5913" y="4798"/>
                  </a:lnTo>
                  <a:lnTo>
                    <a:pt x="5955" y="5051"/>
                  </a:lnTo>
                  <a:lnTo>
                    <a:pt x="5955" y="5303"/>
                  </a:lnTo>
                  <a:lnTo>
                    <a:pt x="5955" y="5556"/>
                  </a:lnTo>
                  <a:lnTo>
                    <a:pt x="5977" y="5619"/>
                  </a:lnTo>
                  <a:lnTo>
                    <a:pt x="6019" y="5661"/>
                  </a:lnTo>
                  <a:lnTo>
                    <a:pt x="6040" y="5787"/>
                  </a:lnTo>
                  <a:lnTo>
                    <a:pt x="6103" y="5892"/>
                  </a:lnTo>
                  <a:lnTo>
                    <a:pt x="6166" y="5997"/>
                  </a:lnTo>
                  <a:lnTo>
                    <a:pt x="6250" y="6082"/>
                  </a:lnTo>
                  <a:lnTo>
                    <a:pt x="6355" y="6124"/>
                  </a:lnTo>
                  <a:lnTo>
                    <a:pt x="6461" y="6187"/>
                  </a:lnTo>
                  <a:lnTo>
                    <a:pt x="6608" y="6208"/>
                  </a:lnTo>
                  <a:lnTo>
                    <a:pt x="6734" y="6208"/>
                  </a:lnTo>
                  <a:lnTo>
                    <a:pt x="6945" y="6166"/>
                  </a:lnTo>
                  <a:lnTo>
                    <a:pt x="7113" y="6082"/>
                  </a:lnTo>
                  <a:lnTo>
                    <a:pt x="7281" y="5976"/>
                  </a:lnTo>
                  <a:lnTo>
                    <a:pt x="7407" y="5850"/>
                  </a:lnTo>
                  <a:lnTo>
                    <a:pt x="7513" y="5703"/>
                  </a:lnTo>
                  <a:lnTo>
                    <a:pt x="7618" y="5535"/>
                  </a:lnTo>
                  <a:lnTo>
                    <a:pt x="7681" y="5345"/>
                  </a:lnTo>
                  <a:lnTo>
                    <a:pt x="7723" y="5156"/>
                  </a:lnTo>
                  <a:lnTo>
                    <a:pt x="7765" y="4861"/>
                  </a:lnTo>
                  <a:lnTo>
                    <a:pt x="7807" y="4567"/>
                  </a:lnTo>
                  <a:lnTo>
                    <a:pt x="7828" y="4272"/>
                  </a:lnTo>
                  <a:lnTo>
                    <a:pt x="7870" y="3977"/>
                  </a:lnTo>
                  <a:lnTo>
                    <a:pt x="7997" y="3325"/>
                  </a:lnTo>
                  <a:lnTo>
                    <a:pt x="8081" y="2988"/>
                  </a:lnTo>
                  <a:lnTo>
                    <a:pt x="8123" y="2652"/>
                  </a:lnTo>
                  <a:lnTo>
                    <a:pt x="8207" y="2567"/>
                  </a:lnTo>
                  <a:lnTo>
                    <a:pt x="8312" y="2504"/>
                  </a:lnTo>
                  <a:lnTo>
                    <a:pt x="8418" y="2504"/>
                  </a:lnTo>
                  <a:lnTo>
                    <a:pt x="8481" y="2525"/>
                  </a:lnTo>
                  <a:lnTo>
                    <a:pt x="8544" y="2546"/>
                  </a:lnTo>
                  <a:lnTo>
                    <a:pt x="8607" y="2609"/>
                  </a:lnTo>
                  <a:lnTo>
                    <a:pt x="8670" y="2673"/>
                  </a:lnTo>
                  <a:lnTo>
                    <a:pt x="8754" y="2862"/>
                  </a:lnTo>
                  <a:lnTo>
                    <a:pt x="8796" y="3030"/>
                  </a:lnTo>
                  <a:lnTo>
                    <a:pt x="8838" y="3220"/>
                  </a:lnTo>
                  <a:lnTo>
                    <a:pt x="8859" y="3241"/>
                  </a:lnTo>
                  <a:lnTo>
                    <a:pt x="8881" y="3262"/>
                  </a:lnTo>
                  <a:lnTo>
                    <a:pt x="8923" y="3262"/>
                  </a:lnTo>
                  <a:lnTo>
                    <a:pt x="8965" y="3241"/>
                  </a:lnTo>
                  <a:lnTo>
                    <a:pt x="9007" y="3304"/>
                  </a:lnTo>
                  <a:lnTo>
                    <a:pt x="9070" y="3304"/>
                  </a:lnTo>
                  <a:lnTo>
                    <a:pt x="9301" y="3262"/>
                  </a:lnTo>
                  <a:lnTo>
                    <a:pt x="9512" y="3199"/>
                  </a:lnTo>
                  <a:lnTo>
                    <a:pt x="9722" y="3115"/>
                  </a:lnTo>
                  <a:lnTo>
                    <a:pt x="9891" y="2988"/>
                  </a:lnTo>
                  <a:lnTo>
                    <a:pt x="10059" y="2862"/>
                  </a:lnTo>
                  <a:lnTo>
                    <a:pt x="10185" y="2715"/>
                  </a:lnTo>
                  <a:lnTo>
                    <a:pt x="10290" y="2567"/>
                  </a:lnTo>
                  <a:lnTo>
                    <a:pt x="10375" y="2378"/>
                  </a:lnTo>
                  <a:lnTo>
                    <a:pt x="10438" y="2210"/>
                  </a:lnTo>
                  <a:lnTo>
                    <a:pt x="10459" y="2020"/>
                  </a:lnTo>
                  <a:lnTo>
                    <a:pt x="10438" y="1831"/>
                  </a:lnTo>
                  <a:lnTo>
                    <a:pt x="10396" y="1641"/>
                  </a:lnTo>
                  <a:lnTo>
                    <a:pt x="10311" y="1452"/>
                  </a:lnTo>
                  <a:lnTo>
                    <a:pt x="10185" y="1263"/>
                  </a:lnTo>
                  <a:lnTo>
                    <a:pt x="10038" y="1094"/>
                  </a:lnTo>
                  <a:lnTo>
                    <a:pt x="9827" y="926"/>
                  </a:lnTo>
                  <a:lnTo>
                    <a:pt x="9533" y="737"/>
                  </a:lnTo>
                  <a:lnTo>
                    <a:pt x="9217" y="568"/>
                  </a:lnTo>
                  <a:lnTo>
                    <a:pt x="8902" y="442"/>
                  </a:lnTo>
                  <a:lnTo>
                    <a:pt x="8565" y="316"/>
                  </a:lnTo>
                  <a:lnTo>
                    <a:pt x="8228" y="232"/>
                  </a:lnTo>
                  <a:lnTo>
                    <a:pt x="7870" y="147"/>
                  </a:lnTo>
                  <a:lnTo>
                    <a:pt x="7513" y="84"/>
                  </a:lnTo>
                  <a:lnTo>
                    <a:pt x="7155" y="42"/>
                  </a:lnTo>
                  <a:lnTo>
                    <a:pt x="679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0" name="Google Shape;6990;p32"/>
            <p:cNvSpPr/>
            <p:nvPr/>
          </p:nvSpPr>
          <p:spPr>
            <a:xfrm>
              <a:off x="3001056" y="-792946"/>
              <a:ext cx="570248" cy="204846"/>
            </a:xfrm>
            <a:custGeom>
              <a:avLst/>
              <a:gdLst/>
              <a:ahLst/>
              <a:cxnLst/>
              <a:rect l="l" t="t" r="r" b="b"/>
              <a:pathLst>
                <a:path w="16583" h="5957" extrusionOk="0">
                  <a:moveTo>
                    <a:pt x="16035" y="1"/>
                  </a:moveTo>
                  <a:lnTo>
                    <a:pt x="15930" y="43"/>
                  </a:lnTo>
                  <a:lnTo>
                    <a:pt x="15825" y="106"/>
                  </a:lnTo>
                  <a:lnTo>
                    <a:pt x="15783" y="148"/>
                  </a:lnTo>
                  <a:lnTo>
                    <a:pt x="15762" y="211"/>
                  </a:lnTo>
                  <a:lnTo>
                    <a:pt x="15741" y="274"/>
                  </a:lnTo>
                  <a:lnTo>
                    <a:pt x="15741" y="338"/>
                  </a:lnTo>
                  <a:lnTo>
                    <a:pt x="15741" y="674"/>
                  </a:lnTo>
                  <a:lnTo>
                    <a:pt x="15699" y="969"/>
                  </a:lnTo>
                  <a:lnTo>
                    <a:pt x="15657" y="1242"/>
                  </a:lnTo>
                  <a:lnTo>
                    <a:pt x="15572" y="1495"/>
                  </a:lnTo>
                  <a:lnTo>
                    <a:pt x="15467" y="1747"/>
                  </a:lnTo>
                  <a:lnTo>
                    <a:pt x="15362" y="1958"/>
                  </a:lnTo>
                  <a:lnTo>
                    <a:pt x="15215" y="2168"/>
                  </a:lnTo>
                  <a:lnTo>
                    <a:pt x="15046" y="2358"/>
                  </a:lnTo>
                  <a:lnTo>
                    <a:pt x="14857" y="2526"/>
                  </a:lnTo>
                  <a:lnTo>
                    <a:pt x="14667" y="2673"/>
                  </a:lnTo>
                  <a:lnTo>
                    <a:pt x="14436" y="2800"/>
                  </a:lnTo>
                  <a:lnTo>
                    <a:pt x="14205" y="2926"/>
                  </a:lnTo>
                  <a:lnTo>
                    <a:pt x="13952" y="3031"/>
                  </a:lnTo>
                  <a:lnTo>
                    <a:pt x="13678" y="3136"/>
                  </a:lnTo>
                  <a:lnTo>
                    <a:pt x="13384" y="3220"/>
                  </a:lnTo>
                  <a:lnTo>
                    <a:pt x="13089" y="3284"/>
                  </a:lnTo>
                  <a:lnTo>
                    <a:pt x="12963" y="3305"/>
                  </a:lnTo>
                  <a:lnTo>
                    <a:pt x="12795" y="3305"/>
                  </a:lnTo>
                  <a:lnTo>
                    <a:pt x="12395" y="3284"/>
                  </a:lnTo>
                  <a:lnTo>
                    <a:pt x="11932" y="3199"/>
                  </a:lnTo>
                  <a:lnTo>
                    <a:pt x="11448" y="3094"/>
                  </a:lnTo>
                  <a:lnTo>
                    <a:pt x="11216" y="3010"/>
                  </a:lnTo>
                  <a:lnTo>
                    <a:pt x="10985" y="2926"/>
                  </a:lnTo>
                  <a:lnTo>
                    <a:pt x="10796" y="2842"/>
                  </a:lnTo>
                  <a:lnTo>
                    <a:pt x="10606" y="2736"/>
                  </a:lnTo>
                  <a:lnTo>
                    <a:pt x="10438" y="2610"/>
                  </a:lnTo>
                  <a:lnTo>
                    <a:pt x="10312" y="2484"/>
                  </a:lnTo>
                  <a:lnTo>
                    <a:pt x="10206" y="2337"/>
                  </a:lnTo>
                  <a:lnTo>
                    <a:pt x="10143" y="2189"/>
                  </a:lnTo>
                  <a:lnTo>
                    <a:pt x="9996" y="1895"/>
                  </a:lnTo>
                  <a:lnTo>
                    <a:pt x="9891" y="1747"/>
                  </a:lnTo>
                  <a:lnTo>
                    <a:pt x="9828" y="1579"/>
                  </a:lnTo>
                  <a:lnTo>
                    <a:pt x="9806" y="1558"/>
                  </a:lnTo>
                  <a:lnTo>
                    <a:pt x="9680" y="1705"/>
                  </a:lnTo>
                  <a:lnTo>
                    <a:pt x="9596" y="1726"/>
                  </a:lnTo>
                  <a:lnTo>
                    <a:pt x="9512" y="1790"/>
                  </a:lnTo>
                  <a:lnTo>
                    <a:pt x="9470" y="1874"/>
                  </a:lnTo>
                  <a:lnTo>
                    <a:pt x="9470" y="1979"/>
                  </a:lnTo>
                  <a:lnTo>
                    <a:pt x="9470" y="2168"/>
                  </a:lnTo>
                  <a:lnTo>
                    <a:pt x="9491" y="2337"/>
                  </a:lnTo>
                  <a:lnTo>
                    <a:pt x="9470" y="2505"/>
                  </a:lnTo>
                  <a:lnTo>
                    <a:pt x="9449" y="2652"/>
                  </a:lnTo>
                  <a:lnTo>
                    <a:pt x="9407" y="2821"/>
                  </a:lnTo>
                  <a:lnTo>
                    <a:pt x="9344" y="2968"/>
                  </a:lnTo>
                  <a:lnTo>
                    <a:pt x="9280" y="3115"/>
                  </a:lnTo>
                  <a:lnTo>
                    <a:pt x="9196" y="3242"/>
                  </a:lnTo>
                  <a:lnTo>
                    <a:pt x="9007" y="3515"/>
                  </a:lnTo>
                  <a:lnTo>
                    <a:pt x="8775" y="3768"/>
                  </a:lnTo>
                  <a:lnTo>
                    <a:pt x="8502" y="3999"/>
                  </a:lnTo>
                  <a:lnTo>
                    <a:pt x="8207" y="4210"/>
                  </a:lnTo>
                  <a:lnTo>
                    <a:pt x="7892" y="4378"/>
                  </a:lnTo>
                  <a:lnTo>
                    <a:pt x="7555" y="4546"/>
                  </a:lnTo>
                  <a:lnTo>
                    <a:pt x="7218" y="4693"/>
                  </a:lnTo>
                  <a:lnTo>
                    <a:pt x="6860" y="4799"/>
                  </a:lnTo>
                  <a:lnTo>
                    <a:pt x="6503" y="4883"/>
                  </a:lnTo>
                  <a:lnTo>
                    <a:pt x="6166" y="4946"/>
                  </a:lnTo>
                  <a:lnTo>
                    <a:pt x="5829" y="4967"/>
                  </a:lnTo>
                  <a:lnTo>
                    <a:pt x="5514" y="4988"/>
                  </a:lnTo>
                  <a:lnTo>
                    <a:pt x="5198" y="4946"/>
                  </a:lnTo>
                  <a:lnTo>
                    <a:pt x="4819" y="4883"/>
                  </a:lnTo>
                  <a:lnTo>
                    <a:pt x="4419" y="4778"/>
                  </a:lnTo>
                  <a:lnTo>
                    <a:pt x="4041" y="4651"/>
                  </a:lnTo>
                  <a:lnTo>
                    <a:pt x="3662" y="4504"/>
                  </a:lnTo>
                  <a:lnTo>
                    <a:pt x="3283" y="4315"/>
                  </a:lnTo>
                  <a:lnTo>
                    <a:pt x="2946" y="4125"/>
                  </a:lnTo>
                  <a:lnTo>
                    <a:pt x="2589" y="3894"/>
                  </a:lnTo>
                  <a:lnTo>
                    <a:pt x="2273" y="3662"/>
                  </a:lnTo>
                  <a:lnTo>
                    <a:pt x="1957" y="3389"/>
                  </a:lnTo>
                  <a:lnTo>
                    <a:pt x="1663" y="3115"/>
                  </a:lnTo>
                  <a:lnTo>
                    <a:pt x="1389" y="2800"/>
                  </a:lnTo>
                  <a:lnTo>
                    <a:pt x="1158" y="2484"/>
                  </a:lnTo>
                  <a:lnTo>
                    <a:pt x="926" y="2147"/>
                  </a:lnTo>
                  <a:lnTo>
                    <a:pt x="716" y="1811"/>
                  </a:lnTo>
                  <a:lnTo>
                    <a:pt x="547" y="1453"/>
                  </a:lnTo>
                  <a:lnTo>
                    <a:pt x="400" y="1074"/>
                  </a:lnTo>
                  <a:lnTo>
                    <a:pt x="358" y="1011"/>
                  </a:lnTo>
                  <a:lnTo>
                    <a:pt x="295" y="969"/>
                  </a:lnTo>
                  <a:lnTo>
                    <a:pt x="232" y="927"/>
                  </a:lnTo>
                  <a:lnTo>
                    <a:pt x="169" y="927"/>
                  </a:lnTo>
                  <a:lnTo>
                    <a:pt x="105" y="948"/>
                  </a:lnTo>
                  <a:lnTo>
                    <a:pt x="42" y="990"/>
                  </a:lnTo>
                  <a:lnTo>
                    <a:pt x="0" y="1053"/>
                  </a:lnTo>
                  <a:lnTo>
                    <a:pt x="0" y="1137"/>
                  </a:lnTo>
                  <a:lnTo>
                    <a:pt x="21" y="1390"/>
                  </a:lnTo>
                  <a:lnTo>
                    <a:pt x="63" y="1621"/>
                  </a:lnTo>
                  <a:lnTo>
                    <a:pt x="127" y="1874"/>
                  </a:lnTo>
                  <a:lnTo>
                    <a:pt x="190" y="2105"/>
                  </a:lnTo>
                  <a:lnTo>
                    <a:pt x="295" y="2358"/>
                  </a:lnTo>
                  <a:lnTo>
                    <a:pt x="400" y="2589"/>
                  </a:lnTo>
                  <a:lnTo>
                    <a:pt x="526" y="2821"/>
                  </a:lnTo>
                  <a:lnTo>
                    <a:pt x="653" y="3031"/>
                  </a:lnTo>
                  <a:lnTo>
                    <a:pt x="821" y="3263"/>
                  </a:lnTo>
                  <a:lnTo>
                    <a:pt x="968" y="3473"/>
                  </a:lnTo>
                  <a:lnTo>
                    <a:pt x="1326" y="3873"/>
                  </a:lnTo>
                  <a:lnTo>
                    <a:pt x="1726" y="4273"/>
                  </a:lnTo>
                  <a:lnTo>
                    <a:pt x="2168" y="4609"/>
                  </a:lnTo>
                  <a:lnTo>
                    <a:pt x="2631" y="4925"/>
                  </a:lnTo>
                  <a:lnTo>
                    <a:pt x="3094" y="5220"/>
                  </a:lnTo>
                  <a:lnTo>
                    <a:pt x="3599" y="5451"/>
                  </a:lnTo>
                  <a:lnTo>
                    <a:pt x="4104" y="5661"/>
                  </a:lnTo>
                  <a:lnTo>
                    <a:pt x="4609" y="5809"/>
                  </a:lnTo>
                  <a:lnTo>
                    <a:pt x="4882" y="5851"/>
                  </a:lnTo>
                  <a:lnTo>
                    <a:pt x="5135" y="5914"/>
                  </a:lnTo>
                  <a:lnTo>
                    <a:pt x="5387" y="5935"/>
                  </a:lnTo>
                  <a:lnTo>
                    <a:pt x="5640" y="5956"/>
                  </a:lnTo>
                  <a:lnTo>
                    <a:pt x="5871" y="5956"/>
                  </a:lnTo>
                  <a:lnTo>
                    <a:pt x="6124" y="5935"/>
                  </a:lnTo>
                  <a:lnTo>
                    <a:pt x="6376" y="5893"/>
                  </a:lnTo>
                  <a:lnTo>
                    <a:pt x="6650" y="5851"/>
                  </a:lnTo>
                  <a:lnTo>
                    <a:pt x="6945" y="5767"/>
                  </a:lnTo>
                  <a:lnTo>
                    <a:pt x="7239" y="5661"/>
                  </a:lnTo>
                  <a:lnTo>
                    <a:pt x="7534" y="5556"/>
                  </a:lnTo>
                  <a:lnTo>
                    <a:pt x="7849" y="5409"/>
                  </a:lnTo>
                  <a:lnTo>
                    <a:pt x="8144" y="5262"/>
                  </a:lnTo>
                  <a:lnTo>
                    <a:pt x="8460" y="5072"/>
                  </a:lnTo>
                  <a:lnTo>
                    <a:pt x="8733" y="4883"/>
                  </a:lnTo>
                  <a:lnTo>
                    <a:pt x="9007" y="4693"/>
                  </a:lnTo>
                  <a:lnTo>
                    <a:pt x="9259" y="4462"/>
                  </a:lnTo>
                  <a:lnTo>
                    <a:pt x="9491" y="4231"/>
                  </a:lnTo>
                  <a:lnTo>
                    <a:pt x="9701" y="3999"/>
                  </a:lnTo>
                  <a:lnTo>
                    <a:pt x="9870" y="3726"/>
                  </a:lnTo>
                  <a:lnTo>
                    <a:pt x="9996" y="3473"/>
                  </a:lnTo>
                  <a:lnTo>
                    <a:pt x="10101" y="3199"/>
                  </a:lnTo>
                  <a:lnTo>
                    <a:pt x="10354" y="3389"/>
                  </a:lnTo>
                  <a:lnTo>
                    <a:pt x="10627" y="3578"/>
                  </a:lnTo>
                  <a:lnTo>
                    <a:pt x="10922" y="3747"/>
                  </a:lnTo>
                  <a:lnTo>
                    <a:pt x="11216" y="3894"/>
                  </a:lnTo>
                  <a:lnTo>
                    <a:pt x="11490" y="3999"/>
                  </a:lnTo>
                  <a:lnTo>
                    <a:pt x="11764" y="4104"/>
                  </a:lnTo>
                  <a:lnTo>
                    <a:pt x="11995" y="4167"/>
                  </a:lnTo>
                  <a:lnTo>
                    <a:pt x="12205" y="4210"/>
                  </a:lnTo>
                  <a:lnTo>
                    <a:pt x="12626" y="4231"/>
                  </a:lnTo>
                  <a:lnTo>
                    <a:pt x="13047" y="4210"/>
                  </a:lnTo>
                  <a:lnTo>
                    <a:pt x="13489" y="4146"/>
                  </a:lnTo>
                  <a:lnTo>
                    <a:pt x="13910" y="4041"/>
                  </a:lnTo>
                  <a:lnTo>
                    <a:pt x="14331" y="3915"/>
                  </a:lnTo>
                  <a:lnTo>
                    <a:pt x="14731" y="3726"/>
                  </a:lnTo>
                  <a:lnTo>
                    <a:pt x="15130" y="3515"/>
                  </a:lnTo>
                  <a:lnTo>
                    <a:pt x="15467" y="3263"/>
                  </a:lnTo>
                  <a:lnTo>
                    <a:pt x="15783" y="2989"/>
                  </a:lnTo>
                  <a:lnTo>
                    <a:pt x="15930" y="2842"/>
                  </a:lnTo>
                  <a:lnTo>
                    <a:pt x="16056" y="2673"/>
                  </a:lnTo>
                  <a:lnTo>
                    <a:pt x="16183" y="2505"/>
                  </a:lnTo>
                  <a:lnTo>
                    <a:pt x="16288" y="2337"/>
                  </a:lnTo>
                  <a:lnTo>
                    <a:pt x="16372" y="2147"/>
                  </a:lnTo>
                  <a:lnTo>
                    <a:pt x="16456" y="1958"/>
                  </a:lnTo>
                  <a:lnTo>
                    <a:pt x="16519" y="1768"/>
                  </a:lnTo>
                  <a:lnTo>
                    <a:pt x="16561" y="1579"/>
                  </a:lnTo>
                  <a:lnTo>
                    <a:pt x="16582" y="1369"/>
                  </a:lnTo>
                  <a:lnTo>
                    <a:pt x="16582" y="1158"/>
                  </a:lnTo>
                  <a:lnTo>
                    <a:pt x="16582" y="927"/>
                  </a:lnTo>
                  <a:lnTo>
                    <a:pt x="16561" y="716"/>
                  </a:lnTo>
                  <a:lnTo>
                    <a:pt x="16498" y="485"/>
                  </a:lnTo>
                  <a:lnTo>
                    <a:pt x="16435" y="253"/>
                  </a:lnTo>
                  <a:lnTo>
                    <a:pt x="16393" y="190"/>
                  </a:lnTo>
                  <a:lnTo>
                    <a:pt x="16372" y="127"/>
                  </a:lnTo>
                  <a:lnTo>
                    <a:pt x="16267" y="43"/>
                  </a:lnTo>
                  <a:lnTo>
                    <a:pt x="1616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" name="Google Shape;6991;p32"/>
            <p:cNvSpPr/>
            <p:nvPr/>
          </p:nvSpPr>
          <p:spPr>
            <a:xfrm>
              <a:off x="2716678" y="-1345061"/>
              <a:ext cx="450855" cy="487030"/>
            </a:xfrm>
            <a:custGeom>
              <a:avLst/>
              <a:gdLst/>
              <a:ahLst/>
              <a:cxnLst/>
              <a:rect l="l" t="t" r="r" b="b"/>
              <a:pathLst>
                <a:path w="13111" h="14163" extrusionOk="0">
                  <a:moveTo>
                    <a:pt x="8944" y="1"/>
                  </a:moveTo>
                  <a:lnTo>
                    <a:pt x="8565" y="22"/>
                  </a:lnTo>
                  <a:lnTo>
                    <a:pt x="8186" y="64"/>
                  </a:lnTo>
                  <a:lnTo>
                    <a:pt x="7807" y="148"/>
                  </a:lnTo>
                  <a:lnTo>
                    <a:pt x="7408" y="232"/>
                  </a:lnTo>
                  <a:lnTo>
                    <a:pt x="7008" y="337"/>
                  </a:lnTo>
                  <a:lnTo>
                    <a:pt x="6629" y="485"/>
                  </a:lnTo>
                  <a:lnTo>
                    <a:pt x="6229" y="632"/>
                  </a:lnTo>
                  <a:lnTo>
                    <a:pt x="5850" y="779"/>
                  </a:lnTo>
                  <a:lnTo>
                    <a:pt x="5472" y="969"/>
                  </a:lnTo>
                  <a:lnTo>
                    <a:pt x="5093" y="1158"/>
                  </a:lnTo>
                  <a:lnTo>
                    <a:pt x="4735" y="1347"/>
                  </a:lnTo>
                  <a:lnTo>
                    <a:pt x="4377" y="1558"/>
                  </a:lnTo>
                  <a:lnTo>
                    <a:pt x="4041" y="1768"/>
                  </a:lnTo>
                  <a:lnTo>
                    <a:pt x="3725" y="2000"/>
                  </a:lnTo>
                  <a:lnTo>
                    <a:pt x="3409" y="2231"/>
                  </a:lnTo>
                  <a:lnTo>
                    <a:pt x="3115" y="2463"/>
                  </a:lnTo>
                  <a:lnTo>
                    <a:pt x="2841" y="2694"/>
                  </a:lnTo>
                  <a:lnTo>
                    <a:pt x="2589" y="2926"/>
                  </a:lnTo>
                  <a:lnTo>
                    <a:pt x="2336" y="3178"/>
                  </a:lnTo>
                  <a:lnTo>
                    <a:pt x="2105" y="3431"/>
                  </a:lnTo>
                  <a:lnTo>
                    <a:pt x="1894" y="3704"/>
                  </a:lnTo>
                  <a:lnTo>
                    <a:pt x="1684" y="3999"/>
                  </a:lnTo>
                  <a:lnTo>
                    <a:pt x="1473" y="4315"/>
                  </a:lnTo>
                  <a:lnTo>
                    <a:pt x="1284" y="4651"/>
                  </a:lnTo>
                  <a:lnTo>
                    <a:pt x="1095" y="4988"/>
                  </a:lnTo>
                  <a:lnTo>
                    <a:pt x="905" y="5325"/>
                  </a:lnTo>
                  <a:lnTo>
                    <a:pt x="758" y="5682"/>
                  </a:lnTo>
                  <a:lnTo>
                    <a:pt x="611" y="6061"/>
                  </a:lnTo>
                  <a:lnTo>
                    <a:pt x="463" y="6419"/>
                  </a:lnTo>
                  <a:lnTo>
                    <a:pt x="358" y="6798"/>
                  </a:lnTo>
                  <a:lnTo>
                    <a:pt x="253" y="7177"/>
                  </a:lnTo>
                  <a:lnTo>
                    <a:pt x="169" y="7576"/>
                  </a:lnTo>
                  <a:lnTo>
                    <a:pt x="105" y="7955"/>
                  </a:lnTo>
                  <a:lnTo>
                    <a:pt x="42" y="8355"/>
                  </a:lnTo>
                  <a:lnTo>
                    <a:pt x="21" y="8734"/>
                  </a:lnTo>
                  <a:lnTo>
                    <a:pt x="0" y="9113"/>
                  </a:lnTo>
                  <a:lnTo>
                    <a:pt x="21" y="9491"/>
                  </a:lnTo>
                  <a:lnTo>
                    <a:pt x="63" y="9870"/>
                  </a:lnTo>
                  <a:lnTo>
                    <a:pt x="105" y="10249"/>
                  </a:lnTo>
                  <a:lnTo>
                    <a:pt x="190" y="10607"/>
                  </a:lnTo>
                  <a:lnTo>
                    <a:pt x="295" y="10943"/>
                  </a:lnTo>
                  <a:lnTo>
                    <a:pt x="421" y="11301"/>
                  </a:lnTo>
                  <a:lnTo>
                    <a:pt x="568" y="11617"/>
                  </a:lnTo>
                  <a:lnTo>
                    <a:pt x="758" y="11932"/>
                  </a:lnTo>
                  <a:lnTo>
                    <a:pt x="968" y="12227"/>
                  </a:lnTo>
                  <a:lnTo>
                    <a:pt x="1200" y="12522"/>
                  </a:lnTo>
                  <a:lnTo>
                    <a:pt x="1473" y="12795"/>
                  </a:lnTo>
                  <a:lnTo>
                    <a:pt x="1768" y="13027"/>
                  </a:lnTo>
                  <a:lnTo>
                    <a:pt x="2105" y="13258"/>
                  </a:lnTo>
                  <a:lnTo>
                    <a:pt x="2462" y="13468"/>
                  </a:lnTo>
                  <a:lnTo>
                    <a:pt x="2757" y="13616"/>
                  </a:lnTo>
                  <a:lnTo>
                    <a:pt x="3030" y="13742"/>
                  </a:lnTo>
                  <a:lnTo>
                    <a:pt x="3325" y="13847"/>
                  </a:lnTo>
                  <a:lnTo>
                    <a:pt x="3620" y="13931"/>
                  </a:lnTo>
                  <a:lnTo>
                    <a:pt x="3893" y="14016"/>
                  </a:lnTo>
                  <a:lnTo>
                    <a:pt x="4167" y="14079"/>
                  </a:lnTo>
                  <a:lnTo>
                    <a:pt x="4461" y="14121"/>
                  </a:lnTo>
                  <a:lnTo>
                    <a:pt x="4735" y="14142"/>
                  </a:lnTo>
                  <a:lnTo>
                    <a:pt x="5009" y="14163"/>
                  </a:lnTo>
                  <a:lnTo>
                    <a:pt x="5556" y="14163"/>
                  </a:lnTo>
                  <a:lnTo>
                    <a:pt x="5829" y="14142"/>
                  </a:lnTo>
                  <a:lnTo>
                    <a:pt x="6103" y="14100"/>
                  </a:lnTo>
                  <a:lnTo>
                    <a:pt x="6355" y="14058"/>
                  </a:lnTo>
                  <a:lnTo>
                    <a:pt x="6881" y="13910"/>
                  </a:lnTo>
                  <a:lnTo>
                    <a:pt x="7386" y="13742"/>
                  </a:lnTo>
                  <a:lnTo>
                    <a:pt x="7870" y="13511"/>
                  </a:lnTo>
                  <a:lnTo>
                    <a:pt x="8354" y="13258"/>
                  </a:lnTo>
                  <a:lnTo>
                    <a:pt x="8817" y="12942"/>
                  </a:lnTo>
                  <a:lnTo>
                    <a:pt x="9259" y="12606"/>
                  </a:lnTo>
                  <a:lnTo>
                    <a:pt x="9701" y="12248"/>
                  </a:lnTo>
                  <a:lnTo>
                    <a:pt x="10101" y="11848"/>
                  </a:lnTo>
                  <a:lnTo>
                    <a:pt x="10480" y="11406"/>
                  </a:lnTo>
                  <a:lnTo>
                    <a:pt x="10859" y="10964"/>
                  </a:lnTo>
                  <a:lnTo>
                    <a:pt x="11195" y="10501"/>
                  </a:lnTo>
                  <a:lnTo>
                    <a:pt x="11511" y="9996"/>
                  </a:lnTo>
                  <a:lnTo>
                    <a:pt x="11806" y="9491"/>
                  </a:lnTo>
                  <a:lnTo>
                    <a:pt x="12079" y="8965"/>
                  </a:lnTo>
                  <a:lnTo>
                    <a:pt x="12311" y="8439"/>
                  </a:lnTo>
                  <a:lnTo>
                    <a:pt x="12521" y="7892"/>
                  </a:lnTo>
                  <a:lnTo>
                    <a:pt x="12710" y="7366"/>
                  </a:lnTo>
                  <a:lnTo>
                    <a:pt x="12858" y="6819"/>
                  </a:lnTo>
                  <a:lnTo>
                    <a:pt x="12963" y="6272"/>
                  </a:lnTo>
                  <a:lnTo>
                    <a:pt x="13047" y="5725"/>
                  </a:lnTo>
                  <a:lnTo>
                    <a:pt x="13110" y="5177"/>
                  </a:lnTo>
                  <a:lnTo>
                    <a:pt x="13110" y="4651"/>
                  </a:lnTo>
                  <a:lnTo>
                    <a:pt x="13089" y="4125"/>
                  </a:lnTo>
                  <a:lnTo>
                    <a:pt x="13047" y="3620"/>
                  </a:lnTo>
                  <a:lnTo>
                    <a:pt x="12942" y="3136"/>
                  </a:lnTo>
                  <a:lnTo>
                    <a:pt x="12879" y="3136"/>
                  </a:lnTo>
                  <a:lnTo>
                    <a:pt x="12837" y="3115"/>
                  </a:lnTo>
                  <a:lnTo>
                    <a:pt x="12795" y="3073"/>
                  </a:lnTo>
                  <a:lnTo>
                    <a:pt x="12774" y="3031"/>
                  </a:lnTo>
                  <a:lnTo>
                    <a:pt x="12647" y="2547"/>
                  </a:lnTo>
                  <a:lnTo>
                    <a:pt x="12479" y="2126"/>
                  </a:lnTo>
                  <a:lnTo>
                    <a:pt x="12311" y="1747"/>
                  </a:lnTo>
                  <a:lnTo>
                    <a:pt x="12100" y="1411"/>
                  </a:lnTo>
                  <a:lnTo>
                    <a:pt x="11848" y="1116"/>
                  </a:lnTo>
                  <a:lnTo>
                    <a:pt x="11595" y="842"/>
                  </a:lnTo>
                  <a:lnTo>
                    <a:pt x="11322" y="632"/>
                  </a:lnTo>
                  <a:lnTo>
                    <a:pt x="11027" y="443"/>
                  </a:lnTo>
                  <a:lnTo>
                    <a:pt x="10711" y="295"/>
                  </a:lnTo>
                  <a:lnTo>
                    <a:pt x="10396" y="169"/>
                  </a:lnTo>
                  <a:lnTo>
                    <a:pt x="10038" y="85"/>
                  </a:lnTo>
                  <a:lnTo>
                    <a:pt x="9701" y="22"/>
                  </a:lnTo>
                  <a:lnTo>
                    <a:pt x="9322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" name="Google Shape;6992;p32"/>
            <p:cNvSpPr/>
            <p:nvPr/>
          </p:nvSpPr>
          <p:spPr>
            <a:xfrm>
              <a:off x="3282546" y="-1342172"/>
              <a:ext cx="417567" cy="336550"/>
            </a:xfrm>
            <a:custGeom>
              <a:avLst/>
              <a:gdLst/>
              <a:ahLst/>
              <a:cxnLst/>
              <a:rect l="l" t="t" r="r" b="b"/>
              <a:pathLst>
                <a:path w="12143" h="9787" extrusionOk="0">
                  <a:moveTo>
                    <a:pt x="1431" y="1"/>
                  </a:moveTo>
                  <a:lnTo>
                    <a:pt x="1242" y="22"/>
                  </a:lnTo>
                  <a:lnTo>
                    <a:pt x="1073" y="85"/>
                  </a:lnTo>
                  <a:lnTo>
                    <a:pt x="926" y="148"/>
                  </a:lnTo>
                  <a:lnTo>
                    <a:pt x="779" y="253"/>
                  </a:lnTo>
                  <a:lnTo>
                    <a:pt x="652" y="380"/>
                  </a:lnTo>
                  <a:lnTo>
                    <a:pt x="526" y="506"/>
                  </a:lnTo>
                  <a:lnTo>
                    <a:pt x="400" y="674"/>
                  </a:lnTo>
                  <a:lnTo>
                    <a:pt x="316" y="864"/>
                  </a:lnTo>
                  <a:lnTo>
                    <a:pt x="211" y="1074"/>
                  </a:lnTo>
                  <a:lnTo>
                    <a:pt x="126" y="1306"/>
                  </a:lnTo>
                  <a:lnTo>
                    <a:pt x="63" y="1579"/>
                  </a:lnTo>
                  <a:lnTo>
                    <a:pt x="0" y="1853"/>
                  </a:lnTo>
                  <a:lnTo>
                    <a:pt x="21" y="2210"/>
                  </a:lnTo>
                  <a:lnTo>
                    <a:pt x="84" y="2568"/>
                  </a:lnTo>
                  <a:lnTo>
                    <a:pt x="168" y="2926"/>
                  </a:lnTo>
                  <a:lnTo>
                    <a:pt x="274" y="3284"/>
                  </a:lnTo>
                  <a:lnTo>
                    <a:pt x="463" y="3810"/>
                  </a:lnTo>
                  <a:lnTo>
                    <a:pt x="695" y="4336"/>
                  </a:lnTo>
                  <a:lnTo>
                    <a:pt x="926" y="4841"/>
                  </a:lnTo>
                  <a:lnTo>
                    <a:pt x="1073" y="5093"/>
                  </a:lnTo>
                  <a:lnTo>
                    <a:pt x="1221" y="5325"/>
                  </a:lnTo>
                  <a:lnTo>
                    <a:pt x="1557" y="5809"/>
                  </a:lnTo>
                  <a:lnTo>
                    <a:pt x="1894" y="6272"/>
                  </a:lnTo>
                  <a:lnTo>
                    <a:pt x="2273" y="6714"/>
                  </a:lnTo>
                  <a:lnTo>
                    <a:pt x="2652" y="7135"/>
                  </a:lnTo>
                  <a:lnTo>
                    <a:pt x="3072" y="7555"/>
                  </a:lnTo>
                  <a:lnTo>
                    <a:pt x="3493" y="7955"/>
                  </a:lnTo>
                  <a:lnTo>
                    <a:pt x="3935" y="8313"/>
                  </a:lnTo>
                  <a:lnTo>
                    <a:pt x="4419" y="8629"/>
                  </a:lnTo>
                  <a:lnTo>
                    <a:pt x="4798" y="8860"/>
                  </a:lnTo>
                  <a:lnTo>
                    <a:pt x="5261" y="9071"/>
                  </a:lnTo>
                  <a:lnTo>
                    <a:pt x="5745" y="9260"/>
                  </a:lnTo>
                  <a:lnTo>
                    <a:pt x="6292" y="9428"/>
                  </a:lnTo>
                  <a:lnTo>
                    <a:pt x="6839" y="9576"/>
                  </a:lnTo>
                  <a:lnTo>
                    <a:pt x="7428" y="9681"/>
                  </a:lnTo>
                  <a:lnTo>
                    <a:pt x="8018" y="9765"/>
                  </a:lnTo>
                  <a:lnTo>
                    <a:pt x="8586" y="9786"/>
                  </a:lnTo>
                  <a:lnTo>
                    <a:pt x="8880" y="9786"/>
                  </a:lnTo>
                  <a:lnTo>
                    <a:pt x="9175" y="9765"/>
                  </a:lnTo>
                  <a:lnTo>
                    <a:pt x="9449" y="9723"/>
                  </a:lnTo>
                  <a:lnTo>
                    <a:pt x="9722" y="9681"/>
                  </a:lnTo>
                  <a:lnTo>
                    <a:pt x="9996" y="9618"/>
                  </a:lnTo>
                  <a:lnTo>
                    <a:pt x="10269" y="9534"/>
                  </a:lnTo>
                  <a:lnTo>
                    <a:pt x="10501" y="9449"/>
                  </a:lnTo>
                  <a:lnTo>
                    <a:pt x="10753" y="9323"/>
                  </a:lnTo>
                  <a:lnTo>
                    <a:pt x="10985" y="9197"/>
                  </a:lnTo>
                  <a:lnTo>
                    <a:pt x="11195" y="9050"/>
                  </a:lnTo>
                  <a:lnTo>
                    <a:pt x="11406" y="8881"/>
                  </a:lnTo>
                  <a:lnTo>
                    <a:pt x="11574" y="8692"/>
                  </a:lnTo>
                  <a:lnTo>
                    <a:pt x="11742" y="8502"/>
                  </a:lnTo>
                  <a:lnTo>
                    <a:pt x="11911" y="8271"/>
                  </a:lnTo>
                  <a:lnTo>
                    <a:pt x="12037" y="8018"/>
                  </a:lnTo>
                  <a:lnTo>
                    <a:pt x="12142" y="7745"/>
                  </a:lnTo>
                  <a:lnTo>
                    <a:pt x="11700" y="7282"/>
                  </a:lnTo>
                  <a:lnTo>
                    <a:pt x="11237" y="6840"/>
                  </a:lnTo>
                  <a:lnTo>
                    <a:pt x="10774" y="6398"/>
                  </a:lnTo>
                  <a:lnTo>
                    <a:pt x="10311" y="5977"/>
                  </a:lnTo>
                  <a:lnTo>
                    <a:pt x="9322" y="5135"/>
                  </a:lnTo>
                  <a:lnTo>
                    <a:pt x="8333" y="4336"/>
                  </a:lnTo>
                  <a:lnTo>
                    <a:pt x="8270" y="4315"/>
                  </a:lnTo>
                  <a:lnTo>
                    <a:pt x="8207" y="4273"/>
                  </a:lnTo>
                  <a:lnTo>
                    <a:pt x="8123" y="4167"/>
                  </a:lnTo>
                  <a:lnTo>
                    <a:pt x="7407" y="3641"/>
                  </a:lnTo>
                  <a:lnTo>
                    <a:pt x="6692" y="3115"/>
                  </a:lnTo>
                  <a:lnTo>
                    <a:pt x="5240" y="2084"/>
                  </a:lnTo>
                  <a:lnTo>
                    <a:pt x="3746" y="1095"/>
                  </a:lnTo>
                  <a:lnTo>
                    <a:pt x="2252" y="106"/>
                  </a:lnTo>
                  <a:lnTo>
                    <a:pt x="2020" y="43"/>
                  </a:lnTo>
                  <a:lnTo>
                    <a:pt x="1810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3" name="Google Shape;6993;p32"/>
            <p:cNvSpPr/>
            <p:nvPr/>
          </p:nvSpPr>
          <p:spPr>
            <a:xfrm>
              <a:off x="2460497" y="-1749553"/>
              <a:ext cx="1474811" cy="1592004"/>
            </a:xfrm>
            <a:custGeom>
              <a:avLst/>
              <a:gdLst/>
              <a:ahLst/>
              <a:cxnLst/>
              <a:rect l="l" t="t" r="r" b="b"/>
              <a:pathLst>
                <a:path w="42888" h="46296" extrusionOk="0">
                  <a:moveTo>
                    <a:pt x="29441" y="10480"/>
                  </a:moveTo>
                  <a:lnTo>
                    <a:pt x="29483" y="10522"/>
                  </a:lnTo>
                  <a:lnTo>
                    <a:pt x="29546" y="10543"/>
                  </a:lnTo>
                  <a:lnTo>
                    <a:pt x="29988" y="10543"/>
                  </a:lnTo>
                  <a:lnTo>
                    <a:pt x="30198" y="10585"/>
                  </a:lnTo>
                  <a:lnTo>
                    <a:pt x="30409" y="10648"/>
                  </a:lnTo>
                  <a:lnTo>
                    <a:pt x="30598" y="10733"/>
                  </a:lnTo>
                  <a:lnTo>
                    <a:pt x="30787" y="10817"/>
                  </a:lnTo>
                  <a:lnTo>
                    <a:pt x="30977" y="10943"/>
                  </a:lnTo>
                  <a:lnTo>
                    <a:pt x="31145" y="11069"/>
                  </a:lnTo>
                  <a:lnTo>
                    <a:pt x="31313" y="11196"/>
                  </a:lnTo>
                  <a:lnTo>
                    <a:pt x="31482" y="11343"/>
                  </a:lnTo>
                  <a:lnTo>
                    <a:pt x="31797" y="11659"/>
                  </a:lnTo>
                  <a:lnTo>
                    <a:pt x="32071" y="11995"/>
                  </a:lnTo>
                  <a:lnTo>
                    <a:pt x="32323" y="12353"/>
                  </a:lnTo>
                  <a:lnTo>
                    <a:pt x="32450" y="12542"/>
                  </a:lnTo>
                  <a:lnTo>
                    <a:pt x="32534" y="12753"/>
                  </a:lnTo>
                  <a:lnTo>
                    <a:pt x="32618" y="12942"/>
                  </a:lnTo>
                  <a:lnTo>
                    <a:pt x="32681" y="13132"/>
                  </a:lnTo>
                  <a:lnTo>
                    <a:pt x="32723" y="13321"/>
                  </a:lnTo>
                  <a:lnTo>
                    <a:pt x="32723" y="13510"/>
                  </a:lnTo>
                  <a:lnTo>
                    <a:pt x="32744" y="13700"/>
                  </a:lnTo>
                  <a:lnTo>
                    <a:pt x="32723" y="13868"/>
                  </a:lnTo>
                  <a:lnTo>
                    <a:pt x="32702" y="14057"/>
                  </a:lnTo>
                  <a:lnTo>
                    <a:pt x="32660" y="14247"/>
                  </a:lnTo>
                  <a:lnTo>
                    <a:pt x="32534" y="14605"/>
                  </a:lnTo>
                  <a:lnTo>
                    <a:pt x="32387" y="14962"/>
                  </a:lnTo>
                  <a:lnTo>
                    <a:pt x="32197" y="15341"/>
                  </a:lnTo>
                  <a:lnTo>
                    <a:pt x="31482" y="14773"/>
                  </a:lnTo>
                  <a:lnTo>
                    <a:pt x="30724" y="14226"/>
                  </a:lnTo>
                  <a:lnTo>
                    <a:pt x="29988" y="13700"/>
                  </a:lnTo>
                  <a:lnTo>
                    <a:pt x="29230" y="13174"/>
                  </a:lnTo>
                  <a:lnTo>
                    <a:pt x="29104" y="12858"/>
                  </a:lnTo>
                  <a:lnTo>
                    <a:pt x="29020" y="12542"/>
                  </a:lnTo>
                  <a:lnTo>
                    <a:pt x="28957" y="12227"/>
                  </a:lnTo>
                  <a:lnTo>
                    <a:pt x="28936" y="11911"/>
                  </a:lnTo>
                  <a:lnTo>
                    <a:pt x="28936" y="11595"/>
                  </a:lnTo>
                  <a:lnTo>
                    <a:pt x="28978" y="11301"/>
                  </a:lnTo>
                  <a:lnTo>
                    <a:pt x="29062" y="10985"/>
                  </a:lnTo>
                  <a:lnTo>
                    <a:pt x="29188" y="10669"/>
                  </a:lnTo>
                  <a:lnTo>
                    <a:pt x="29314" y="10585"/>
                  </a:lnTo>
                  <a:lnTo>
                    <a:pt x="29441" y="10480"/>
                  </a:lnTo>
                  <a:close/>
                  <a:moveTo>
                    <a:pt x="7787" y="10375"/>
                  </a:moveTo>
                  <a:lnTo>
                    <a:pt x="8018" y="10564"/>
                  </a:lnTo>
                  <a:lnTo>
                    <a:pt x="8229" y="10775"/>
                  </a:lnTo>
                  <a:lnTo>
                    <a:pt x="8608" y="11196"/>
                  </a:lnTo>
                  <a:lnTo>
                    <a:pt x="8965" y="11637"/>
                  </a:lnTo>
                  <a:lnTo>
                    <a:pt x="9344" y="12100"/>
                  </a:lnTo>
                  <a:lnTo>
                    <a:pt x="8418" y="13068"/>
                  </a:lnTo>
                  <a:lnTo>
                    <a:pt x="7492" y="14036"/>
                  </a:lnTo>
                  <a:lnTo>
                    <a:pt x="6609" y="15046"/>
                  </a:lnTo>
                  <a:lnTo>
                    <a:pt x="5767" y="16078"/>
                  </a:lnTo>
                  <a:lnTo>
                    <a:pt x="5746" y="15720"/>
                  </a:lnTo>
                  <a:lnTo>
                    <a:pt x="5704" y="15362"/>
                  </a:lnTo>
                  <a:lnTo>
                    <a:pt x="5598" y="14647"/>
                  </a:lnTo>
                  <a:lnTo>
                    <a:pt x="5556" y="14268"/>
                  </a:lnTo>
                  <a:lnTo>
                    <a:pt x="5556" y="13910"/>
                  </a:lnTo>
                  <a:lnTo>
                    <a:pt x="5577" y="13721"/>
                  </a:lnTo>
                  <a:lnTo>
                    <a:pt x="5598" y="13531"/>
                  </a:lnTo>
                  <a:lnTo>
                    <a:pt x="5641" y="13342"/>
                  </a:lnTo>
                  <a:lnTo>
                    <a:pt x="5704" y="13153"/>
                  </a:lnTo>
                  <a:lnTo>
                    <a:pt x="5872" y="12690"/>
                  </a:lnTo>
                  <a:lnTo>
                    <a:pt x="6061" y="12269"/>
                  </a:lnTo>
                  <a:lnTo>
                    <a:pt x="6251" y="11890"/>
                  </a:lnTo>
                  <a:lnTo>
                    <a:pt x="6482" y="11532"/>
                  </a:lnTo>
                  <a:lnTo>
                    <a:pt x="6735" y="11196"/>
                  </a:lnTo>
                  <a:lnTo>
                    <a:pt x="6882" y="11048"/>
                  </a:lnTo>
                  <a:lnTo>
                    <a:pt x="7029" y="10901"/>
                  </a:lnTo>
                  <a:lnTo>
                    <a:pt x="7198" y="10754"/>
                  </a:lnTo>
                  <a:lnTo>
                    <a:pt x="7387" y="10627"/>
                  </a:lnTo>
                  <a:lnTo>
                    <a:pt x="7577" y="10480"/>
                  </a:lnTo>
                  <a:lnTo>
                    <a:pt x="7787" y="10375"/>
                  </a:lnTo>
                  <a:close/>
                  <a:moveTo>
                    <a:pt x="5725" y="6650"/>
                  </a:moveTo>
                  <a:lnTo>
                    <a:pt x="5998" y="6671"/>
                  </a:lnTo>
                  <a:lnTo>
                    <a:pt x="6272" y="6692"/>
                  </a:lnTo>
                  <a:lnTo>
                    <a:pt x="6545" y="6755"/>
                  </a:lnTo>
                  <a:lnTo>
                    <a:pt x="6840" y="6819"/>
                  </a:lnTo>
                  <a:lnTo>
                    <a:pt x="7093" y="6903"/>
                  </a:lnTo>
                  <a:lnTo>
                    <a:pt x="7366" y="7008"/>
                  </a:lnTo>
                  <a:lnTo>
                    <a:pt x="7640" y="7113"/>
                  </a:lnTo>
                  <a:lnTo>
                    <a:pt x="7892" y="7239"/>
                  </a:lnTo>
                  <a:lnTo>
                    <a:pt x="8145" y="7387"/>
                  </a:lnTo>
                  <a:lnTo>
                    <a:pt x="8376" y="7555"/>
                  </a:lnTo>
                  <a:lnTo>
                    <a:pt x="8608" y="7723"/>
                  </a:lnTo>
                  <a:lnTo>
                    <a:pt x="8818" y="7892"/>
                  </a:lnTo>
                  <a:lnTo>
                    <a:pt x="9028" y="8102"/>
                  </a:lnTo>
                  <a:lnTo>
                    <a:pt x="9239" y="8292"/>
                  </a:lnTo>
                  <a:lnTo>
                    <a:pt x="9407" y="8523"/>
                  </a:lnTo>
                  <a:lnTo>
                    <a:pt x="9597" y="8755"/>
                  </a:lnTo>
                  <a:lnTo>
                    <a:pt x="9744" y="8986"/>
                  </a:lnTo>
                  <a:lnTo>
                    <a:pt x="9891" y="9217"/>
                  </a:lnTo>
                  <a:lnTo>
                    <a:pt x="9996" y="9470"/>
                  </a:lnTo>
                  <a:lnTo>
                    <a:pt x="10102" y="9744"/>
                  </a:lnTo>
                  <a:lnTo>
                    <a:pt x="10186" y="9996"/>
                  </a:lnTo>
                  <a:lnTo>
                    <a:pt x="10270" y="10270"/>
                  </a:lnTo>
                  <a:lnTo>
                    <a:pt x="10312" y="10564"/>
                  </a:lnTo>
                  <a:lnTo>
                    <a:pt x="10333" y="10838"/>
                  </a:lnTo>
                  <a:lnTo>
                    <a:pt x="10333" y="11132"/>
                  </a:lnTo>
                  <a:lnTo>
                    <a:pt x="9702" y="11743"/>
                  </a:lnTo>
                  <a:lnTo>
                    <a:pt x="9681" y="11532"/>
                  </a:lnTo>
                  <a:lnTo>
                    <a:pt x="9618" y="11322"/>
                  </a:lnTo>
                  <a:lnTo>
                    <a:pt x="9555" y="11111"/>
                  </a:lnTo>
                  <a:lnTo>
                    <a:pt x="9428" y="10922"/>
                  </a:lnTo>
                  <a:lnTo>
                    <a:pt x="9302" y="10712"/>
                  </a:lnTo>
                  <a:lnTo>
                    <a:pt x="9155" y="10522"/>
                  </a:lnTo>
                  <a:lnTo>
                    <a:pt x="8965" y="10333"/>
                  </a:lnTo>
                  <a:lnTo>
                    <a:pt x="8797" y="10143"/>
                  </a:lnTo>
                  <a:lnTo>
                    <a:pt x="8397" y="9807"/>
                  </a:lnTo>
                  <a:lnTo>
                    <a:pt x="7997" y="9491"/>
                  </a:lnTo>
                  <a:lnTo>
                    <a:pt x="7619" y="9239"/>
                  </a:lnTo>
                  <a:lnTo>
                    <a:pt x="7282" y="9049"/>
                  </a:lnTo>
                  <a:lnTo>
                    <a:pt x="6987" y="8923"/>
                  </a:lnTo>
                  <a:lnTo>
                    <a:pt x="6672" y="8818"/>
                  </a:lnTo>
                  <a:lnTo>
                    <a:pt x="6377" y="8755"/>
                  </a:lnTo>
                  <a:lnTo>
                    <a:pt x="6061" y="8733"/>
                  </a:lnTo>
                  <a:lnTo>
                    <a:pt x="5746" y="8733"/>
                  </a:lnTo>
                  <a:lnTo>
                    <a:pt x="5451" y="8755"/>
                  </a:lnTo>
                  <a:lnTo>
                    <a:pt x="5157" y="8818"/>
                  </a:lnTo>
                  <a:lnTo>
                    <a:pt x="4862" y="8902"/>
                  </a:lnTo>
                  <a:lnTo>
                    <a:pt x="4567" y="9028"/>
                  </a:lnTo>
                  <a:lnTo>
                    <a:pt x="4294" y="9154"/>
                  </a:lnTo>
                  <a:lnTo>
                    <a:pt x="4041" y="9323"/>
                  </a:lnTo>
                  <a:lnTo>
                    <a:pt x="3789" y="9512"/>
                  </a:lnTo>
                  <a:lnTo>
                    <a:pt x="3536" y="9701"/>
                  </a:lnTo>
                  <a:lnTo>
                    <a:pt x="3326" y="9933"/>
                  </a:lnTo>
                  <a:lnTo>
                    <a:pt x="3115" y="10164"/>
                  </a:lnTo>
                  <a:lnTo>
                    <a:pt x="2947" y="10417"/>
                  </a:lnTo>
                  <a:lnTo>
                    <a:pt x="2905" y="10480"/>
                  </a:lnTo>
                  <a:lnTo>
                    <a:pt x="2926" y="10543"/>
                  </a:lnTo>
                  <a:lnTo>
                    <a:pt x="2947" y="10606"/>
                  </a:lnTo>
                  <a:lnTo>
                    <a:pt x="2989" y="10648"/>
                  </a:lnTo>
                  <a:lnTo>
                    <a:pt x="3031" y="10669"/>
                  </a:lnTo>
                  <a:lnTo>
                    <a:pt x="3157" y="10669"/>
                  </a:lnTo>
                  <a:lnTo>
                    <a:pt x="3221" y="10627"/>
                  </a:lnTo>
                  <a:lnTo>
                    <a:pt x="3473" y="10417"/>
                  </a:lnTo>
                  <a:lnTo>
                    <a:pt x="3768" y="10228"/>
                  </a:lnTo>
                  <a:lnTo>
                    <a:pt x="4041" y="10038"/>
                  </a:lnTo>
                  <a:lnTo>
                    <a:pt x="4336" y="9891"/>
                  </a:lnTo>
                  <a:lnTo>
                    <a:pt x="4630" y="9786"/>
                  </a:lnTo>
                  <a:lnTo>
                    <a:pt x="4925" y="9680"/>
                  </a:lnTo>
                  <a:lnTo>
                    <a:pt x="5241" y="9617"/>
                  </a:lnTo>
                  <a:lnTo>
                    <a:pt x="5535" y="9596"/>
                  </a:lnTo>
                  <a:lnTo>
                    <a:pt x="5535" y="9596"/>
                  </a:lnTo>
                  <a:lnTo>
                    <a:pt x="5199" y="9765"/>
                  </a:lnTo>
                  <a:lnTo>
                    <a:pt x="4883" y="9954"/>
                  </a:lnTo>
                  <a:lnTo>
                    <a:pt x="4630" y="10164"/>
                  </a:lnTo>
                  <a:lnTo>
                    <a:pt x="4399" y="10333"/>
                  </a:lnTo>
                  <a:lnTo>
                    <a:pt x="4210" y="10501"/>
                  </a:lnTo>
                  <a:lnTo>
                    <a:pt x="4020" y="10691"/>
                  </a:lnTo>
                  <a:lnTo>
                    <a:pt x="3852" y="10922"/>
                  </a:lnTo>
                  <a:lnTo>
                    <a:pt x="3705" y="11153"/>
                  </a:lnTo>
                  <a:lnTo>
                    <a:pt x="3662" y="11280"/>
                  </a:lnTo>
                  <a:lnTo>
                    <a:pt x="3620" y="11406"/>
                  </a:lnTo>
                  <a:lnTo>
                    <a:pt x="3599" y="11532"/>
                  </a:lnTo>
                  <a:lnTo>
                    <a:pt x="3599" y="11659"/>
                  </a:lnTo>
                  <a:lnTo>
                    <a:pt x="3620" y="11785"/>
                  </a:lnTo>
                  <a:lnTo>
                    <a:pt x="3662" y="11890"/>
                  </a:lnTo>
                  <a:lnTo>
                    <a:pt x="3747" y="12016"/>
                  </a:lnTo>
                  <a:lnTo>
                    <a:pt x="3852" y="12121"/>
                  </a:lnTo>
                  <a:lnTo>
                    <a:pt x="3873" y="12143"/>
                  </a:lnTo>
                  <a:lnTo>
                    <a:pt x="3915" y="12143"/>
                  </a:lnTo>
                  <a:lnTo>
                    <a:pt x="3936" y="12100"/>
                  </a:lnTo>
                  <a:lnTo>
                    <a:pt x="3915" y="12058"/>
                  </a:lnTo>
                  <a:lnTo>
                    <a:pt x="3894" y="11974"/>
                  </a:lnTo>
                  <a:lnTo>
                    <a:pt x="3873" y="11869"/>
                  </a:lnTo>
                  <a:lnTo>
                    <a:pt x="3894" y="11764"/>
                  </a:lnTo>
                  <a:lnTo>
                    <a:pt x="3936" y="11659"/>
                  </a:lnTo>
                  <a:lnTo>
                    <a:pt x="3999" y="11574"/>
                  </a:lnTo>
                  <a:lnTo>
                    <a:pt x="4062" y="11469"/>
                  </a:lnTo>
                  <a:lnTo>
                    <a:pt x="4231" y="11280"/>
                  </a:lnTo>
                  <a:lnTo>
                    <a:pt x="4441" y="11090"/>
                  </a:lnTo>
                  <a:lnTo>
                    <a:pt x="4651" y="10943"/>
                  </a:lnTo>
                  <a:lnTo>
                    <a:pt x="4988" y="10712"/>
                  </a:lnTo>
                  <a:lnTo>
                    <a:pt x="5220" y="10585"/>
                  </a:lnTo>
                  <a:lnTo>
                    <a:pt x="5451" y="10459"/>
                  </a:lnTo>
                  <a:lnTo>
                    <a:pt x="5683" y="10354"/>
                  </a:lnTo>
                  <a:lnTo>
                    <a:pt x="5935" y="10270"/>
                  </a:lnTo>
                  <a:lnTo>
                    <a:pt x="6188" y="10207"/>
                  </a:lnTo>
                  <a:lnTo>
                    <a:pt x="6440" y="10164"/>
                  </a:lnTo>
                  <a:lnTo>
                    <a:pt x="6440" y="10164"/>
                  </a:lnTo>
                  <a:lnTo>
                    <a:pt x="6251" y="10375"/>
                  </a:lnTo>
                  <a:lnTo>
                    <a:pt x="6061" y="10585"/>
                  </a:lnTo>
                  <a:lnTo>
                    <a:pt x="5893" y="10838"/>
                  </a:lnTo>
                  <a:lnTo>
                    <a:pt x="5746" y="11069"/>
                  </a:lnTo>
                  <a:lnTo>
                    <a:pt x="5598" y="11343"/>
                  </a:lnTo>
                  <a:lnTo>
                    <a:pt x="5472" y="11595"/>
                  </a:lnTo>
                  <a:lnTo>
                    <a:pt x="5283" y="12058"/>
                  </a:lnTo>
                  <a:lnTo>
                    <a:pt x="5178" y="12353"/>
                  </a:lnTo>
                  <a:lnTo>
                    <a:pt x="5093" y="12648"/>
                  </a:lnTo>
                  <a:lnTo>
                    <a:pt x="5009" y="12921"/>
                  </a:lnTo>
                  <a:lnTo>
                    <a:pt x="4967" y="13195"/>
                  </a:lnTo>
                  <a:lnTo>
                    <a:pt x="4946" y="13468"/>
                  </a:lnTo>
                  <a:lnTo>
                    <a:pt x="4925" y="13742"/>
                  </a:lnTo>
                  <a:lnTo>
                    <a:pt x="4925" y="13994"/>
                  </a:lnTo>
                  <a:lnTo>
                    <a:pt x="4946" y="14268"/>
                  </a:lnTo>
                  <a:lnTo>
                    <a:pt x="4967" y="14520"/>
                  </a:lnTo>
                  <a:lnTo>
                    <a:pt x="5009" y="14794"/>
                  </a:lnTo>
                  <a:lnTo>
                    <a:pt x="5135" y="15320"/>
                  </a:lnTo>
                  <a:lnTo>
                    <a:pt x="5304" y="15846"/>
                  </a:lnTo>
                  <a:lnTo>
                    <a:pt x="5514" y="16393"/>
                  </a:lnTo>
                  <a:lnTo>
                    <a:pt x="5157" y="16877"/>
                  </a:lnTo>
                  <a:lnTo>
                    <a:pt x="4799" y="17382"/>
                  </a:lnTo>
                  <a:lnTo>
                    <a:pt x="4357" y="17298"/>
                  </a:lnTo>
                  <a:lnTo>
                    <a:pt x="3936" y="17214"/>
                  </a:lnTo>
                  <a:lnTo>
                    <a:pt x="3873" y="17151"/>
                  </a:lnTo>
                  <a:lnTo>
                    <a:pt x="3768" y="17109"/>
                  </a:lnTo>
                  <a:lnTo>
                    <a:pt x="3494" y="17004"/>
                  </a:lnTo>
                  <a:lnTo>
                    <a:pt x="3221" y="16898"/>
                  </a:lnTo>
                  <a:lnTo>
                    <a:pt x="2989" y="16772"/>
                  </a:lnTo>
                  <a:lnTo>
                    <a:pt x="2758" y="16625"/>
                  </a:lnTo>
                  <a:lnTo>
                    <a:pt x="2547" y="16477"/>
                  </a:lnTo>
                  <a:lnTo>
                    <a:pt x="2337" y="16330"/>
                  </a:lnTo>
                  <a:lnTo>
                    <a:pt x="2168" y="16162"/>
                  </a:lnTo>
                  <a:lnTo>
                    <a:pt x="2000" y="15972"/>
                  </a:lnTo>
                  <a:lnTo>
                    <a:pt x="1853" y="15783"/>
                  </a:lnTo>
                  <a:lnTo>
                    <a:pt x="1726" y="15594"/>
                  </a:lnTo>
                  <a:lnTo>
                    <a:pt x="1600" y="15383"/>
                  </a:lnTo>
                  <a:lnTo>
                    <a:pt x="1495" y="15173"/>
                  </a:lnTo>
                  <a:lnTo>
                    <a:pt x="1390" y="14962"/>
                  </a:lnTo>
                  <a:lnTo>
                    <a:pt x="1327" y="14752"/>
                  </a:lnTo>
                  <a:lnTo>
                    <a:pt x="1242" y="14520"/>
                  </a:lnTo>
                  <a:lnTo>
                    <a:pt x="1200" y="14268"/>
                  </a:lnTo>
                  <a:lnTo>
                    <a:pt x="1116" y="13784"/>
                  </a:lnTo>
                  <a:lnTo>
                    <a:pt x="1074" y="13300"/>
                  </a:lnTo>
                  <a:lnTo>
                    <a:pt x="1095" y="12795"/>
                  </a:lnTo>
                  <a:lnTo>
                    <a:pt x="1137" y="12269"/>
                  </a:lnTo>
                  <a:lnTo>
                    <a:pt x="1200" y="11743"/>
                  </a:lnTo>
                  <a:lnTo>
                    <a:pt x="1306" y="11238"/>
                  </a:lnTo>
                  <a:lnTo>
                    <a:pt x="1432" y="10733"/>
                  </a:lnTo>
                  <a:lnTo>
                    <a:pt x="1579" y="10228"/>
                  </a:lnTo>
                  <a:lnTo>
                    <a:pt x="1748" y="9786"/>
                  </a:lnTo>
                  <a:lnTo>
                    <a:pt x="1937" y="9323"/>
                  </a:lnTo>
                  <a:lnTo>
                    <a:pt x="2168" y="8902"/>
                  </a:lnTo>
                  <a:lnTo>
                    <a:pt x="2421" y="8481"/>
                  </a:lnTo>
                  <a:lnTo>
                    <a:pt x="2715" y="8081"/>
                  </a:lnTo>
                  <a:lnTo>
                    <a:pt x="2884" y="7913"/>
                  </a:lnTo>
                  <a:lnTo>
                    <a:pt x="3052" y="7744"/>
                  </a:lnTo>
                  <a:lnTo>
                    <a:pt x="3221" y="7576"/>
                  </a:lnTo>
                  <a:lnTo>
                    <a:pt x="3410" y="7429"/>
                  </a:lnTo>
                  <a:lnTo>
                    <a:pt x="3599" y="7281"/>
                  </a:lnTo>
                  <a:lnTo>
                    <a:pt x="3810" y="7155"/>
                  </a:lnTo>
                  <a:lnTo>
                    <a:pt x="4062" y="7008"/>
                  </a:lnTo>
                  <a:lnTo>
                    <a:pt x="4336" y="6903"/>
                  </a:lnTo>
                  <a:lnTo>
                    <a:pt x="4609" y="6819"/>
                  </a:lnTo>
                  <a:lnTo>
                    <a:pt x="4883" y="6734"/>
                  </a:lnTo>
                  <a:lnTo>
                    <a:pt x="5157" y="6692"/>
                  </a:lnTo>
                  <a:lnTo>
                    <a:pt x="5430" y="6671"/>
                  </a:lnTo>
                  <a:lnTo>
                    <a:pt x="5725" y="6650"/>
                  </a:lnTo>
                  <a:close/>
                  <a:moveTo>
                    <a:pt x="30093" y="5914"/>
                  </a:moveTo>
                  <a:lnTo>
                    <a:pt x="30430" y="5956"/>
                  </a:lnTo>
                  <a:lnTo>
                    <a:pt x="30787" y="6019"/>
                  </a:lnTo>
                  <a:lnTo>
                    <a:pt x="31124" y="6124"/>
                  </a:lnTo>
                  <a:lnTo>
                    <a:pt x="31482" y="6250"/>
                  </a:lnTo>
                  <a:lnTo>
                    <a:pt x="31818" y="6419"/>
                  </a:lnTo>
                  <a:lnTo>
                    <a:pt x="32155" y="6587"/>
                  </a:lnTo>
                  <a:lnTo>
                    <a:pt x="32471" y="6797"/>
                  </a:lnTo>
                  <a:lnTo>
                    <a:pt x="32786" y="7008"/>
                  </a:lnTo>
                  <a:lnTo>
                    <a:pt x="33102" y="7239"/>
                  </a:lnTo>
                  <a:lnTo>
                    <a:pt x="33397" y="7471"/>
                  </a:lnTo>
                  <a:lnTo>
                    <a:pt x="33691" y="7702"/>
                  </a:lnTo>
                  <a:lnTo>
                    <a:pt x="34238" y="8207"/>
                  </a:lnTo>
                  <a:lnTo>
                    <a:pt x="34722" y="8691"/>
                  </a:lnTo>
                  <a:lnTo>
                    <a:pt x="34912" y="8923"/>
                  </a:lnTo>
                  <a:lnTo>
                    <a:pt x="35122" y="9154"/>
                  </a:lnTo>
                  <a:lnTo>
                    <a:pt x="35480" y="9659"/>
                  </a:lnTo>
                  <a:lnTo>
                    <a:pt x="35796" y="10185"/>
                  </a:lnTo>
                  <a:lnTo>
                    <a:pt x="36090" y="10754"/>
                  </a:lnTo>
                  <a:lnTo>
                    <a:pt x="36322" y="11322"/>
                  </a:lnTo>
                  <a:lnTo>
                    <a:pt x="36532" y="11911"/>
                  </a:lnTo>
                  <a:lnTo>
                    <a:pt x="36679" y="12500"/>
                  </a:lnTo>
                  <a:lnTo>
                    <a:pt x="36764" y="13110"/>
                  </a:lnTo>
                  <a:lnTo>
                    <a:pt x="36806" y="13468"/>
                  </a:lnTo>
                  <a:lnTo>
                    <a:pt x="36806" y="13784"/>
                  </a:lnTo>
                  <a:lnTo>
                    <a:pt x="36764" y="14100"/>
                  </a:lnTo>
                  <a:lnTo>
                    <a:pt x="36700" y="14415"/>
                  </a:lnTo>
                  <a:lnTo>
                    <a:pt x="36616" y="14689"/>
                  </a:lnTo>
                  <a:lnTo>
                    <a:pt x="36532" y="14962"/>
                  </a:lnTo>
                  <a:lnTo>
                    <a:pt x="36406" y="15236"/>
                  </a:lnTo>
                  <a:lnTo>
                    <a:pt x="36259" y="15488"/>
                  </a:lnTo>
                  <a:lnTo>
                    <a:pt x="35943" y="15993"/>
                  </a:lnTo>
                  <a:lnTo>
                    <a:pt x="35606" y="16498"/>
                  </a:lnTo>
                  <a:lnTo>
                    <a:pt x="35249" y="17004"/>
                  </a:lnTo>
                  <a:lnTo>
                    <a:pt x="34891" y="17551"/>
                  </a:lnTo>
                  <a:lnTo>
                    <a:pt x="34870" y="17572"/>
                  </a:lnTo>
                  <a:lnTo>
                    <a:pt x="33881" y="16688"/>
                  </a:lnTo>
                  <a:lnTo>
                    <a:pt x="32892" y="15867"/>
                  </a:lnTo>
                  <a:lnTo>
                    <a:pt x="33081" y="15699"/>
                  </a:lnTo>
                  <a:lnTo>
                    <a:pt x="33228" y="15509"/>
                  </a:lnTo>
                  <a:lnTo>
                    <a:pt x="33355" y="15299"/>
                  </a:lnTo>
                  <a:lnTo>
                    <a:pt x="33460" y="15089"/>
                  </a:lnTo>
                  <a:lnTo>
                    <a:pt x="33544" y="14836"/>
                  </a:lnTo>
                  <a:lnTo>
                    <a:pt x="33586" y="14605"/>
                  </a:lnTo>
                  <a:lnTo>
                    <a:pt x="33628" y="14331"/>
                  </a:lnTo>
                  <a:lnTo>
                    <a:pt x="33649" y="14078"/>
                  </a:lnTo>
                  <a:lnTo>
                    <a:pt x="33649" y="13826"/>
                  </a:lnTo>
                  <a:lnTo>
                    <a:pt x="33628" y="13552"/>
                  </a:lnTo>
                  <a:lnTo>
                    <a:pt x="33586" y="13300"/>
                  </a:lnTo>
                  <a:lnTo>
                    <a:pt x="33523" y="13047"/>
                  </a:lnTo>
                  <a:lnTo>
                    <a:pt x="33460" y="12795"/>
                  </a:lnTo>
                  <a:lnTo>
                    <a:pt x="33376" y="12542"/>
                  </a:lnTo>
                  <a:lnTo>
                    <a:pt x="33270" y="12332"/>
                  </a:lnTo>
                  <a:lnTo>
                    <a:pt x="33165" y="12121"/>
                  </a:lnTo>
                  <a:lnTo>
                    <a:pt x="33018" y="11869"/>
                  </a:lnTo>
                  <a:lnTo>
                    <a:pt x="32829" y="11616"/>
                  </a:lnTo>
                  <a:lnTo>
                    <a:pt x="32597" y="11364"/>
                  </a:lnTo>
                  <a:lnTo>
                    <a:pt x="32366" y="11132"/>
                  </a:lnTo>
                  <a:lnTo>
                    <a:pt x="32092" y="10901"/>
                  </a:lnTo>
                  <a:lnTo>
                    <a:pt x="31818" y="10669"/>
                  </a:lnTo>
                  <a:lnTo>
                    <a:pt x="31524" y="10480"/>
                  </a:lnTo>
                  <a:lnTo>
                    <a:pt x="31208" y="10333"/>
                  </a:lnTo>
                  <a:lnTo>
                    <a:pt x="31482" y="10417"/>
                  </a:lnTo>
                  <a:lnTo>
                    <a:pt x="31776" y="10501"/>
                  </a:lnTo>
                  <a:lnTo>
                    <a:pt x="32050" y="10627"/>
                  </a:lnTo>
                  <a:lnTo>
                    <a:pt x="32323" y="10733"/>
                  </a:lnTo>
                  <a:lnTo>
                    <a:pt x="32829" y="11027"/>
                  </a:lnTo>
                  <a:lnTo>
                    <a:pt x="33270" y="11301"/>
                  </a:lnTo>
                  <a:lnTo>
                    <a:pt x="33355" y="11343"/>
                  </a:lnTo>
                  <a:lnTo>
                    <a:pt x="33439" y="11343"/>
                  </a:lnTo>
                  <a:lnTo>
                    <a:pt x="33502" y="11322"/>
                  </a:lnTo>
                  <a:lnTo>
                    <a:pt x="33565" y="11259"/>
                  </a:lnTo>
                  <a:lnTo>
                    <a:pt x="33607" y="11175"/>
                  </a:lnTo>
                  <a:lnTo>
                    <a:pt x="33607" y="11111"/>
                  </a:lnTo>
                  <a:lnTo>
                    <a:pt x="33607" y="11006"/>
                  </a:lnTo>
                  <a:lnTo>
                    <a:pt x="33565" y="10943"/>
                  </a:lnTo>
                  <a:lnTo>
                    <a:pt x="33397" y="10754"/>
                  </a:lnTo>
                  <a:lnTo>
                    <a:pt x="33228" y="10585"/>
                  </a:lnTo>
                  <a:lnTo>
                    <a:pt x="33039" y="10438"/>
                  </a:lnTo>
                  <a:lnTo>
                    <a:pt x="32850" y="10291"/>
                  </a:lnTo>
                  <a:lnTo>
                    <a:pt x="32639" y="10143"/>
                  </a:lnTo>
                  <a:lnTo>
                    <a:pt x="32408" y="10038"/>
                  </a:lnTo>
                  <a:lnTo>
                    <a:pt x="32176" y="9933"/>
                  </a:lnTo>
                  <a:lnTo>
                    <a:pt x="31945" y="9828"/>
                  </a:lnTo>
                  <a:lnTo>
                    <a:pt x="31692" y="9765"/>
                  </a:lnTo>
                  <a:lnTo>
                    <a:pt x="31461" y="9701"/>
                  </a:lnTo>
                  <a:lnTo>
                    <a:pt x="31208" y="9659"/>
                  </a:lnTo>
                  <a:lnTo>
                    <a:pt x="30956" y="9617"/>
                  </a:lnTo>
                  <a:lnTo>
                    <a:pt x="30703" y="9617"/>
                  </a:lnTo>
                  <a:lnTo>
                    <a:pt x="30451" y="9638"/>
                  </a:lnTo>
                  <a:lnTo>
                    <a:pt x="30219" y="9659"/>
                  </a:lnTo>
                  <a:lnTo>
                    <a:pt x="29988" y="9723"/>
                  </a:lnTo>
                  <a:lnTo>
                    <a:pt x="30345" y="9470"/>
                  </a:lnTo>
                  <a:lnTo>
                    <a:pt x="30724" y="9239"/>
                  </a:lnTo>
                  <a:lnTo>
                    <a:pt x="31082" y="9007"/>
                  </a:lnTo>
                  <a:lnTo>
                    <a:pt x="31440" y="8755"/>
                  </a:lnTo>
                  <a:lnTo>
                    <a:pt x="31482" y="8712"/>
                  </a:lnTo>
                  <a:lnTo>
                    <a:pt x="31566" y="8670"/>
                  </a:lnTo>
                  <a:lnTo>
                    <a:pt x="31650" y="8607"/>
                  </a:lnTo>
                  <a:lnTo>
                    <a:pt x="31692" y="8523"/>
                  </a:lnTo>
                  <a:lnTo>
                    <a:pt x="31713" y="8418"/>
                  </a:lnTo>
                  <a:lnTo>
                    <a:pt x="31692" y="8334"/>
                  </a:lnTo>
                  <a:lnTo>
                    <a:pt x="31671" y="8249"/>
                  </a:lnTo>
                  <a:lnTo>
                    <a:pt x="31587" y="8186"/>
                  </a:lnTo>
                  <a:lnTo>
                    <a:pt x="31503" y="8165"/>
                  </a:lnTo>
                  <a:lnTo>
                    <a:pt x="31166" y="8123"/>
                  </a:lnTo>
                  <a:lnTo>
                    <a:pt x="30850" y="8123"/>
                  </a:lnTo>
                  <a:lnTo>
                    <a:pt x="30535" y="8165"/>
                  </a:lnTo>
                  <a:lnTo>
                    <a:pt x="30240" y="8249"/>
                  </a:lnTo>
                  <a:lnTo>
                    <a:pt x="29946" y="8376"/>
                  </a:lnTo>
                  <a:lnTo>
                    <a:pt x="29672" y="8544"/>
                  </a:lnTo>
                  <a:lnTo>
                    <a:pt x="29441" y="8733"/>
                  </a:lnTo>
                  <a:lnTo>
                    <a:pt x="29188" y="8944"/>
                  </a:lnTo>
                  <a:lnTo>
                    <a:pt x="28978" y="9175"/>
                  </a:lnTo>
                  <a:lnTo>
                    <a:pt x="28809" y="9428"/>
                  </a:lnTo>
                  <a:lnTo>
                    <a:pt x="28641" y="9701"/>
                  </a:lnTo>
                  <a:lnTo>
                    <a:pt x="28494" y="9996"/>
                  </a:lnTo>
                  <a:lnTo>
                    <a:pt x="28388" y="10291"/>
                  </a:lnTo>
                  <a:lnTo>
                    <a:pt x="28325" y="10606"/>
                  </a:lnTo>
                  <a:lnTo>
                    <a:pt x="28283" y="10901"/>
                  </a:lnTo>
                  <a:lnTo>
                    <a:pt x="28262" y="11217"/>
                  </a:lnTo>
                  <a:lnTo>
                    <a:pt x="28262" y="11406"/>
                  </a:lnTo>
                  <a:lnTo>
                    <a:pt x="28262" y="11595"/>
                  </a:lnTo>
                  <a:lnTo>
                    <a:pt x="28304" y="11974"/>
                  </a:lnTo>
                  <a:lnTo>
                    <a:pt x="28388" y="12332"/>
                  </a:lnTo>
                  <a:lnTo>
                    <a:pt x="28515" y="12690"/>
                  </a:lnTo>
                  <a:lnTo>
                    <a:pt x="27631" y="12100"/>
                  </a:lnTo>
                  <a:lnTo>
                    <a:pt x="26726" y="11532"/>
                  </a:lnTo>
                  <a:lnTo>
                    <a:pt x="26537" y="11069"/>
                  </a:lnTo>
                  <a:lnTo>
                    <a:pt x="26389" y="10585"/>
                  </a:lnTo>
                  <a:lnTo>
                    <a:pt x="26284" y="10101"/>
                  </a:lnTo>
                  <a:lnTo>
                    <a:pt x="26242" y="9870"/>
                  </a:lnTo>
                  <a:lnTo>
                    <a:pt x="26242" y="9638"/>
                  </a:lnTo>
                  <a:lnTo>
                    <a:pt x="26221" y="9407"/>
                  </a:lnTo>
                  <a:lnTo>
                    <a:pt x="26242" y="9175"/>
                  </a:lnTo>
                  <a:lnTo>
                    <a:pt x="26263" y="8944"/>
                  </a:lnTo>
                  <a:lnTo>
                    <a:pt x="26284" y="8712"/>
                  </a:lnTo>
                  <a:lnTo>
                    <a:pt x="26347" y="8502"/>
                  </a:lnTo>
                  <a:lnTo>
                    <a:pt x="26389" y="8271"/>
                  </a:lnTo>
                  <a:lnTo>
                    <a:pt x="26473" y="8060"/>
                  </a:lnTo>
                  <a:lnTo>
                    <a:pt x="26558" y="7871"/>
                  </a:lnTo>
                  <a:lnTo>
                    <a:pt x="26663" y="7660"/>
                  </a:lnTo>
                  <a:lnTo>
                    <a:pt x="26768" y="7471"/>
                  </a:lnTo>
                  <a:lnTo>
                    <a:pt x="26894" y="7303"/>
                  </a:lnTo>
                  <a:lnTo>
                    <a:pt x="27042" y="7113"/>
                  </a:lnTo>
                  <a:lnTo>
                    <a:pt x="27189" y="6966"/>
                  </a:lnTo>
                  <a:lnTo>
                    <a:pt x="27357" y="6797"/>
                  </a:lnTo>
                  <a:lnTo>
                    <a:pt x="27526" y="6650"/>
                  </a:lnTo>
                  <a:lnTo>
                    <a:pt x="27715" y="6524"/>
                  </a:lnTo>
                  <a:lnTo>
                    <a:pt x="27925" y="6398"/>
                  </a:lnTo>
                  <a:lnTo>
                    <a:pt x="28136" y="6292"/>
                  </a:lnTo>
                  <a:lnTo>
                    <a:pt x="28367" y="6187"/>
                  </a:lnTo>
                  <a:lnTo>
                    <a:pt x="28620" y="6103"/>
                  </a:lnTo>
                  <a:lnTo>
                    <a:pt x="28872" y="6040"/>
                  </a:lnTo>
                  <a:lnTo>
                    <a:pt x="29146" y="5977"/>
                  </a:lnTo>
                  <a:lnTo>
                    <a:pt x="29441" y="5935"/>
                  </a:lnTo>
                  <a:lnTo>
                    <a:pt x="29735" y="5914"/>
                  </a:lnTo>
                  <a:close/>
                  <a:moveTo>
                    <a:pt x="25716" y="11848"/>
                  </a:moveTo>
                  <a:lnTo>
                    <a:pt x="25926" y="11890"/>
                  </a:lnTo>
                  <a:lnTo>
                    <a:pt x="26158" y="11953"/>
                  </a:lnTo>
                  <a:lnTo>
                    <a:pt x="27652" y="12942"/>
                  </a:lnTo>
                  <a:lnTo>
                    <a:pt x="29146" y="13931"/>
                  </a:lnTo>
                  <a:lnTo>
                    <a:pt x="30598" y="14962"/>
                  </a:lnTo>
                  <a:lnTo>
                    <a:pt x="31313" y="15488"/>
                  </a:lnTo>
                  <a:lnTo>
                    <a:pt x="32029" y="16014"/>
                  </a:lnTo>
                  <a:lnTo>
                    <a:pt x="32113" y="16120"/>
                  </a:lnTo>
                  <a:lnTo>
                    <a:pt x="32176" y="16162"/>
                  </a:lnTo>
                  <a:lnTo>
                    <a:pt x="32239" y="16183"/>
                  </a:lnTo>
                  <a:lnTo>
                    <a:pt x="33228" y="16982"/>
                  </a:lnTo>
                  <a:lnTo>
                    <a:pt x="34217" y="17824"/>
                  </a:lnTo>
                  <a:lnTo>
                    <a:pt x="34680" y="18245"/>
                  </a:lnTo>
                  <a:lnTo>
                    <a:pt x="35143" y="18687"/>
                  </a:lnTo>
                  <a:lnTo>
                    <a:pt x="35606" y="19129"/>
                  </a:lnTo>
                  <a:lnTo>
                    <a:pt x="36048" y="19592"/>
                  </a:lnTo>
                  <a:lnTo>
                    <a:pt x="35943" y="19865"/>
                  </a:lnTo>
                  <a:lnTo>
                    <a:pt x="35817" y="20118"/>
                  </a:lnTo>
                  <a:lnTo>
                    <a:pt x="35648" y="20349"/>
                  </a:lnTo>
                  <a:lnTo>
                    <a:pt x="35480" y="20539"/>
                  </a:lnTo>
                  <a:lnTo>
                    <a:pt x="35312" y="20728"/>
                  </a:lnTo>
                  <a:lnTo>
                    <a:pt x="35101" y="20897"/>
                  </a:lnTo>
                  <a:lnTo>
                    <a:pt x="34891" y="21044"/>
                  </a:lnTo>
                  <a:lnTo>
                    <a:pt x="34659" y="21170"/>
                  </a:lnTo>
                  <a:lnTo>
                    <a:pt x="34407" y="21296"/>
                  </a:lnTo>
                  <a:lnTo>
                    <a:pt x="34175" y="21381"/>
                  </a:lnTo>
                  <a:lnTo>
                    <a:pt x="33902" y="21465"/>
                  </a:lnTo>
                  <a:lnTo>
                    <a:pt x="33628" y="21528"/>
                  </a:lnTo>
                  <a:lnTo>
                    <a:pt x="33355" y="21570"/>
                  </a:lnTo>
                  <a:lnTo>
                    <a:pt x="33081" y="21612"/>
                  </a:lnTo>
                  <a:lnTo>
                    <a:pt x="32786" y="21633"/>
                  </a:lnTo>
                  <a:lnTo>
                    <a:pt x="32492" y="21633"/>
                  </a:lnTo>
                  <a:lnTo>
                    <a:pt x="31924" y="21612"/>
                  </a:lnTo>
                  <a:lnTo>
                    <a:pt x="31334" y="21528"/>
                  </a:lnTo>
                  <a:lnTo>
                    <a:pt x="30745" y="21423"/>
                  </a:lnTo>
                  <a:lnTo>
                    <a:pt x="30198" y="21275"/>
                  </a:lnTo>
                  <a:lnTo>
                    <a:pt x="29651" y="21107"/>
                  </a:lnTo>
                  <a:lnTo>
                    <a:pt x="29167" y="20918"/>
                  </a:lnTo>
                  <a:lnTo>
                    <a:pt x="28704" y="20707"/>
                  </a:lnTo>
                  <a:lnTo>
                    <a:pt x="28325" y="20476"/>
                  </a:lnTo>
                  <a:lnTo>
                    <a:pt x="27841" y="20160"/>
                  </a:lnTo>
                  <a:lnTo>
                    <a:pt x="27399" y="19802"/>
                  </a:lnTo>
                  <a:lnTo>
                    <a:pt x="26978" y="19402"/>
                  </a:lnTo>
                  <a:lnTo>
                    <a:pt x="26558" y="18982"/>
                  </a:lnTo>
                  <a:lnTo>
                    <a:pt x="26179" y="18561"/>
                  </a:lnTo>
                  <a:lnTo>
                    <a:pt x="25800" y="18119"/>
                  </a:lnTo>
                  <a:lnTo>
                    <a:pt x="25463" y="17656"/>
                  </a:lnTo>
                  <a:lnTo>
                    <a:pt x="25127" y="17172"/>
                  </a:lnTo>
                  <a:lnTo>
                    <a:pt x="24979" y="16940"/>
                  </a:lnTo>
                  <a:lnTo>
                    <a:pt x="24832" y="16688"/>
                  </a:lnTo>
                  <a:lnTo>
                    <a:pt x="24601" y="16183"/>
                  </a:lnTo>
                  <a:lnTo>
                    <a:pt x="24369" y="15657"/>
                  </a:lnTo>
                  <a:lnTo>
                    <a:pt x="24180" y="15131"/>
                  </a:lnTo>
                  <a:lnTo>
                    <a:pt x="24074" y="14773"/>
                  </a:lnTo>
                  <a:lnTo>
                    <a:pt x="23990" y="14415"/>
                  </a:lnTo>
                  <a:lnTo>
                    <a:pt x="23927" y="14057"/>
                  </a:lnTo>
                  <a:lnTo>
                    <a:pt x="23906" y="13700"/>
                  </a:lnTo>
                  <a:lnTo>
                    <a:pt x="23969" y="13426"/>
                  </a:lnTo>
                  <a:lnTo>
                    <a:pt x="24032" y="13153"/>
                  </a:lnTo>
                  <a:lnTo>
                    <a:pt x="24117" y="12921"/>
                  </a:lnTo>
                  <a:lnTo>
                    <a:pt x="24222" y="12711"/>
                  </a:lnTo>
                  <a:lnTo>
                    <a:pt x="24306" y="12521"/>
                  </a:lnTo>
                  <a:lnTo>
                    <a:pt x="24432" y="12353"/>
                  </a:lnTo>
                  <a:lnTo>
                    <a:pt x="24558" y="12227"/>
                  </a:lnTo>
                  <a:lnTo>
                    <a:pt x="24685" y="12100"/>
                  </a:lnTo>
                  <a:lnTo>
                    <a:pt x="24832" y="11995"/>
                  </a:lnTo>
                  <a:lnTo>
                    <a:pt x="24979" y="11932"/>
                  </a:lnTo>
                  <a:lnTo>
                    <a:pt x="25148" y="11869"/>
                  </a:lnTo>
                  <a:lnTo>
                    <a:pt x="25337" y="11848"/>
                  </a:lnTo>
                  <a:close/>
                  <a:moveTo>
                    <a:pt x="22139" y="947"/>
                  </a:moveTo>
                  <a:lnTo>
                    <a:pt x="21991" y="1368"/>
                  </a:lnTo>
                  <a:lnTo>
                    <a:pt x="21823" y="1747"/>
                  </a:lnTo>
                  <a:lnTo>
                    <a:pt x="21612" y="2147"/>
                  </a:lnTo>
                  <a:lnTo>
                    <a:pt x="21402" y="2526"/>
                  </a:lnTo>
                  <a:lnTo>
                    <a:pt x="21192" y="2904"/>
                  </a:lnTo>
                  <a:lnTo>
                    <a:pt x="20981" y="3304"/>
                  </a:lnTo>
                  <a:lnTo>
                    <a:pt x="20792" y="3683"/>
                  </a:lnTo>
                  <a:lnTo>
                    <a:pt x="20644" y="4083"/>
                  </a:lnTo>
                  <a:lnTo>
                    <a:pt x="20539" y="4462"/>
                  </a:lnTo>
                  <a:lnTo>
                    <a:pt x="20476" y="4840"/>
                  </a:lnTo>
                  <a:lnTo>
                    <a:pt x="20455" y="5219"/>
                  </a:lnTo>
                  <a:lnTo>
                    <a:pt x="20476" y="5598"/>
                  </a:lnTo>
                  <a:lnTo>
                    <a:pt x="20518" y="5956"/>
                  </a:lnTo>
                  <a:lnTo>
                    <a:pt x="20581" y="6335"/>
                  </a:lnTo>
                  <a:lnTo>
                    <a:pt x="20665" y="6713"/>
                  </a:lnTo>
                  <a:lnTo>
                    <a:pt x="20771" y="7071"/>
                  </a:lnTo>
                  <a:lnTo>
                    <a:pt x="20665" y="7218"/>
                  </a:lnTo>
                  <a:lnTo>
                    <a:pt x="20644" y="7260"/>
                  </a:lnTo>
                  <a:lnTo>
                    <a:pt x="20644" y="7303"/>
                  </a:lnTo>
                  <a:lnTo>
                    <a:pt x="20665" y="7387"/>
                  </a:lnTo>
                  <a:lnTo>
                    <a:pt x="20708" y="7408"/>
                  </a:lnTo>
                  <a:lnTo>
                    <a:pt x="20750" y="7429"/>
                  </a:lnTo>
                  <a:lnTo>
                    <a:pt x="20792" y="7450"/>
                  </a:lnTo>
                  <a:lnTo>
                    <a:pt x="20834" y="7429"/>
                  </a:lnTo>
                  <a:lnTo>
                    <a:pt x="21128" y="7281"/>
                  </a:lnTo>
                  <a:lnTo>
                    <a:pt x="21402" y="7113"/>
                  </a:lnTo>
                  <a:lnTo>
                    <a:pt x="21655" y="6903"/>
                  </a:lnTo>
                  <a:lnTo>
                    <a:pt x="21886" y="6692"/>
                  </a:lnTo>
                  <a:lnTo>
                    <a:pt x="22096" y="6461"/>
                  </a:lnTo>
                  <a:lnTo>
                    <a:pt x="22307" y="6208"/>
                  </a:lnTo>
                  <a:lnTo>
                    <a:pt x="22686" y="5703"/>
                  </a:lnTo>
                  <a:lnTo>
                    <a:pt x="23064" y="5198"/>
                  </a:lnTo>
                  <a:lnTo>
                    <a:pt x="23275" y="4946"/>
                  </a:lnTo>
                  <a:lnTo>
                    <a:pt x="23485" y="4714"/>
                  </a:lnTo>
                  <a:lnTo>
                    <a:pt x="23717" y="4483"/>
                  </a:lnTo>
                  <a:lnTo>
                    <a:pt x="23948" y="4293"/>
                  </a:lnTo>
                  <a:lnTo>
                    <a:pt x="24222" y="4104"/>
                  </a:lnTo>
                  <a:lnTo>
                    <a:pt x="24516" y="3957"/>
                  </a:lnTo>
                  <a:lnTo>
                    <a:pt x="24011" y="5345"/>
                  </a:lnTo>
                  <a:lnTo>
                    <a:pt x="23759" y="6019"/>
                  </a:lnTo>
                  <a:lnTo>
                    <a:pt x="23548" y="6713"/>
                  </a:lnTo>
                  <a:lnTo>
                    <a:pt x="23464" y="7050"/>
                  </a:lnTo>
                  <a:lnTo>
                    <a:pt x="23401" y="7408"/>
                  </a:lnTo>
                  <a:lnTo>
                    <a:pt x="23338" y="7744"/>
                  </a:lnTo>
                  <a:lnTo>
                    <a:pt x="23296" y="8102"/>
                  </a:lnTo>
                  <a:lnTo>
                    <a:pt x="23275" y="8460"/>
                  </a:lnTo>
                  <a:lnTo>
                    <a:pt x="23296" y="8818"/>
                  </a:lnTo>
                  <a:lnTo>
                    <a:pt x="23317" y="9175"/>
                  </a:lnTo>
                  <a:lnTo>
                    <a:pt x="23380" y="9554"/>
                  </a:lnTo>
                  <a:lnTo>
                    <a:pt x="22075" y="8818"/>
                  </a:lnTo>
                  <a:lnTo>
                    <a:pt x="21991" y="8797"/>
                  </a:lnTo>
                  <a:lnTo>
                    <a:pt x="21907" y="8797"/>
                  </a:lnTo>
                  <a:lnTo>
                    <a:pt x="21844" y="8839"/>
                  </a:lnTo>
                  <a:lnTo>
                    <a:pt x="21802" y="8902"/>
                  </a:lnTo>
                  <a:lnTo>
                    <a:pt x="21781" y="8965"/>
                  </a:lnTo>
                  <a:lnTo>
                    <a:pt x="21781" y="9049"/>
                  </a:lnTo>
                  <a:lnTo>
                    <a:pt x="21802" y="9112"/>
                  </a:lnTo>
                  <a:lnTo>
                    <a:pt x="21865" y="9175"/>
                  </a:lnTo>
                  <a:lnTo>
                    <a:pt x="23527" y="10270"/>
                  </a:lnTo>
                  <a:lnTo>
                    <a:pt x="25211" y="11364"/>
                  </a:lnTo>
                  <a:lnTo>
                    <a:pt x="24937" y="11406"/>
                  </a:lnTo>
                  <a:lnTo>
                    <a:pt x="24664" y="11511"/>
                  </a:lnTo>
                  <a:lnTo>
                    <a:pt x="24390" y="11659"/>
                  </a:lnTo>
                  <a:lnTo>
                    <a:pt x="24159" y="11827"/>
                  </a:lnTo>
                  <a:lnTo>
                    <a:pt x="23948" y="12016"/>
                  </a:lnTo>
                  <a:lnTo>
                    <a:pt x="23759" y="12227"/>
                  </a:lnTo>
                  <a:lnTo>
                    <a:pt x="23612" y="12458"/>
                  </a:lnTo>
                  <a:lnTo>
                    <a:pt x="23569" y="12584"/>
                  </a:lnTo>
                  <a:lnTo>
                    <a:pt x="23527" y="12711"/>
                  </a:lnTo>
                  <a:lnTo>
                    <a:pt x="23422" y="13132"/>
                  </a:lnTo>
                  <a:lnTo>
                    <a:pt x="23380" y="13573"/>
                  </a:lnTo>
                  <a:lnTo>
                    <a:pt x="23380" y="13994"/>
                  </a:lnTo>
                  <a:lnTo>
                    <a:pt x="23422" y="14415"/>
                  </a:lnTo>
                  <a:lnTo>
                    <a:pt x="23485" y="14836"/>
                  </a:lnTo>
                  <a:lnTo>
                    <a:pt x="23590" y="15236"/>
                  </a:lnTo>
                  <a:lnTo>
                    <a:pt x="23717" y="15657"/>
                  </a:lnTo>
                  <a:lnTo>
                    <a:pt x="23864" y="16057"/>
                  </a:lnTo>
                  <a:lnTo>
                    <a:pt x="24053" y="16456"/>
                  </a:lnTo>
                  <a:lnTo>
                    <a:pt x="24243" y="16835"/>
                  </a:lnTo>
                  <a:lnTo>
                    <a:pt x="24474" y="17214"/>
                  </a:lnTo>
                  <a:lnTo>
                    <a:pt x="24706" y="17593"/>
                  </a:lnTo>
                  <a:lnTo>
                    <a:pt x="24937" y="17950"/>
                  </a:lnTo>
                  <a:lnTo>
                    <a:pt x="25190" y="18308"/>
                  </a:lnTo>
                  <a:lnTo>
                    <a:pt x="25716" y="18961"/>
                  </a:lnTo>
                  <a:lnTo>
                    <a:pt x="26032" y="19339"/>
                  </a:lnTo>
                  <a:lnTo>
                    <a:pt x="26368" y="19718"/>
                  </a:lnTo>
                  <a:lnTo>
                    <a:pt x="26747" y="20055"/>
                  </a:lnTo>
                  <a:lnTo>
                    <a:pt x="27126" y="20413"/>
                  </a:lnTo>
                  <a:lnTo>
                    <a:pt x="27505" y="20728"/>
                  </a:lnTo>
                  <a:lnTo>
                    <a:pt x="27925" y="21023"/>
                  </a:lnTo>
                  <a:lnTo>
                    <a:pt x="28346" y="21296"/>
                  </a:lnTo>
                  <a:lnTo>
                    <a:pt x="28788" y="21549"/>
                  </a:lnTo>
                  <a:lnTo>
                    <a:pt x="29251" y="21780"/>
                  </a:lnTo>
                  <a:lnTo>
                    <a:pt x="29714" y="21970"/>
                  </a:lnTo>
                  <a:lnTo>
                    <a:pt x="30177" y="22138"/>
                  </a:lnTo>
                  <a:lnTo>
                    <a:pt x="30661" y="22264"/>
                  </a:lnTo>
                  <a:lnTo>
                    <a:pt x="31166" y="22349"/>
                  </a:lnTo>
                  <a:lnTo>
                    <a:pt x="31650" y="22391"/>
                  </a:lnTo>
                  <a:lnTo>
                    <a:pt x="32155" y="22391"/>
                  </a:lnTo>
                  <a:lnTo>
                    <a:pt x="32660" y="22349"/>
                  </a:lnTo>
                  <a:lnTo>
                    <a:pt x="33207" y="22264"/>
                  </a:lnTo>
                  <a:lnTo>
                    <a:pt x="33775" y="22138"/>
                  </a:lnTo>
                  <a:lnTo>
                    <a:pt x="34070" y="22054"/>
                  </a:lnTo>
                  <a:lnTo>
                    <a:pt x="34365" y="21949"/>
                  </a:lnTo>
                  <a:lnTo>
                    <a:pt x="34638" y="21844"/>
                  </a:lnTo>
                  <a:lnTo>
                    <a:pt x="34912" y="21717"/>
                  </a:lnTo>
                  <a:lnTo>
                    <a:pt x="35185" y="21570"/>
                  </a:lnTo>
                  <a:lnTo>
                    <a:pt x="35438" y="21423"/>
                  </a:lnTo>
                  <a:lnTo>
                    <a:pt x="35669" y="21254"/>
                  </a:lnTo>
                  <a:lnTo>
                    <a:pt x="35901" y="21065"/>
                  </a:lnTo>
                  <a:lnTo>
                    <a:pt x="36111" y="20876"/>
                  </a:lnTo>
                  <a:lnTo>
                    <a:pt x="36301" y="20665"/>
                  </a:lnTo>
                  <a:lnTo>
                    <a:pt x="36448" y="20434"/>
                  </a:lnTo>
                  <a:lnTo>
                    <a:pt x="36595" y="20181"/>
                  </a:lnTo>
                  <a:lnTo>
                    <a:pt x="37206" y="20876"/>
                  </a:lnTo>
                  <a:lnTo>
                    <a:pt x="37795" y="21612"/>
                  </a:lnTo>
                  <a:lnTo>
                    <a:pt x="38342" y="22370"/>
                  </a:lnTo>
                  <a:lnTo>
                    <a:pt x="38868" y="23148"/>
                  </a:lnTo>
                  <a:lnTo>
                    <a:pt x="39352" y="23948"/>
                  </a:lnTo>
                  <a:lnTo>
                    <a:pt x="39815" y="24790"/>
                  </a:lnTo>
                  <a:lnTo>
                    <a:pt x="40236" y="25652"/>
                  </a:lnTo>
                  <a:lnTo>
                    <a:pt x="40636" y="26557"/>
                  </a:lnTo>
                  <a:lnTo>
                    <a:pt x="40825" y="27041"/>
                  </a:lnTo>
                  <a:lnTo>
                    <a:pt x="40993" y="27546"/>
                  </a:lnTo>
                  <a:lnTo>
                    <a:pt x="41141" y="28030"/>
                  </a:lnTo>
                  <a:lnTo>
                    <a:pt x="41267" y="28493"/>
                  </a:lnTo>
                  <a:lnTo>
                    <a:pt x="41372" y="28977"/>
                  </a:lnTo>
                  <a:lnTo>
                    <a:pt x="41456" y="29440"/>
                  </a:lnTo>
                  <a:lnTo>
                    <a:pt x="41519" y="29903"/>
                  </a:lnTo>
                  <a:lnTo>
                    <a:pt x="41583" y="30345"/>
                  </a:lnTo>
                  <a:lnTo>
                    <a:pt x="41604" y="30808"/>
                  </a:lnTo>
                  <a:lnTo>
                    <a:pt x="41625" y="31250"/>
                  </a:lnTo>
                  <a:lnTo>
                    <a:pt x="41625" y="31671"/>
                  </a:lnTo>
                  <a:lnTo>
                    <a:pt x="41604" y="32113"/>
                  </a:lnTo>
                  <a:lnTo>
                    <a:pt x="41562" y="32534"/>
                  </a:lnTo>
                  <a:lnTo>
                    <a:pt x="41498" y="32954"/>
                  </a:lnTo>
                  <a:lnTo>
                    <a:pt x="41435" y="33354"/>
                  </a:lnTo>
                  <a:lnTo>
                    <a:pt x="41330" y="33775"/>
                  </a:lnTo>
                  <a:lnTo>
                    <a:pt x="41225" y="34175"/>
                  </a:lnTo>
                  <a:lnTo>
                    <a:pt x="41120" y="34554"/>
                  </a:lnTo>
                  <a:lnTo>
                    <a:pt x="40972" y="34954"/>
                  </a:lnTo>
                  <a:lnTo>
                    <a:pt x="40825" y="35332"/>
                  </a:lnTo>
                  <a:lnTo>
                    <a:pt x="40657" y="35690"/>
                  </a:lnTo>
                  <a:lnTo>
                    <a:pt x="40488" y="36069"/>
                  </a:lnTo>
                  <a:lnTo>
                    <a:pt x="40299" y="36427"/>
                  </a:lnTo>
                  <a:lnTo>
                    <a:pt x="40088" y="36763"/>
                  </a:lnTo>
                  <a:lnTo>
                    <a:pt x="39878" y="37121"/>
                  </a:lnTo>
                  <a:lnTo>
                    <a:pt x="39647" y="37458"/>
                  </a:lnTo>
                  <a:lnTo>
                    <a:pt x="39415" y="37794"/>
                  </a:lnTo>
                  <a:lnTo>
                    <a:pt x="39163" y="38110"/>
                  </a:lnTo>
                  <a:lnTo>
                    <a:pt x="38889" y="38426"/>
                  </a:lnTo>
                  <a:lnTo>
                    <a:pt x="38615" y="38741"/>
                  </a:lnTo>
                  <a:lnTo>
                    <a:pt x="38026" y="39352"/>
                  </a:lnTo>
                  <a:lnTo>
                    <a:pt x="37416" y="39920"/>
                  </a:lnTo>
                  <a:lnTo>
                    <a:pt x="36743" y="40467"/>
                  </a:lnTo>
                  <a:lnTo>
                    <a:pt x="36048" y="40972"/>
                  </a:lnTo>
                  <a:lnTo>
                    <a:pt x="35333" y="41456"/>
                  </a:lnTo>
                  <a:lnTo>
                    <a:pt x="34575" y="41898"/>
                  </a:lnTo>
                  <a:lnTo>
                    <a:pt x="33797" y="42319"/>
                  </a:lnTo>
                  <a:lnTo>
                    <a:pt x="32997" y="42719"/>
                  </a:lnTo>
                  <a:lnTo>
                    <a:pt x="32176" y="43076"/>
                  </a:lnTo>
                  <a:lnTo>
                    <a:pt x="31334" y="43392"/>
                  </a:lnTo>
                  <a:lnTo>
                    <a:pt x="30472" y="43687"/>
                  </a:lnTo>
                  <a:lnTo>
                    <a:pt x="29609" y="43960"/>
                  </a:lnTo>
                  <a:lnTo>
                    <a:pt x="28746" y="44171"/>
                  </a:lnTo>
                  <a:lnTo>
                    <a:pt x="27862" y="44381"/>
                  </a:lnTo>
                  <a:lnTo>
                    <a:pt x="26978" y="44528"/>
                  </a:lnTo>
                  <a:lnTo>
                    <a:pt x="26095" y="44655"/>
                  </a:lnTo>
                  <a:lnTo>
                    <a:pt x="25211" y="44739"/>
                  </a:lnTo>
                  <a:lnTo>
                    <a:pt x="24390" y="44802"/>
                  </a:lnTo>
                  <a:lnTo>
                    <a:pt x="23527" y="44823"/>
                  </a:lnTo>
                  <a:lnTo>
                    <a:pt x="22665" y="44823"/>
                  </a:lnTo>
                  <a:lnTo>
                    <a:pt x="21760" y="44802"/>
                  </a:lnTo>
                  <a:lnTo>
                    <a:pt x="20855" y="44760"/>
                  </a:lnTo>
                  <a:lnTo>
                    <a:pt x="19929" y="44676"/>
                  </a:lnTo>
                  <a:lnTo>
                    <a:pt x="19003" y="44570"/>
                  </a:lnTo>
                  <a:lnTo>
                    <a:pt x="18056" y="44444"/>
                  </a:lnTo>
                  <a:lnTo>
                    <a:pt x="17109" y="44297"/>
                  </a:lnTo>
                  <a:lnTo>
                    <a:pt x="16162" y="44107"/>
                  </a:lnTo>
                  <a:lnTo>
                    <a:pt x="15215" y="43876"/>
                  </a:lnTo>
                  <a:lnTo>
                    <a:pt x="14289" y="43644"/>
                  </a:lnTo>
                  <a:lnTo>
                    <a:pt x="13363" y="43350"/>
                  </a:lnTo>
                  <a:lnTo>
                    <a:pt x="12459" y="43055"/>
                  </a:lnTo>
                  <a:lnTo>
                    <a:pt x="11554" y="42719"/>
                  </a:lnTo>
                  <a:lnTo>
                    <a:pt x="10670" y="42340"/>
                  </a:lnTo>
                  <a:lnTo>
                    <a:pt x="9807" y="41940"/>
                  </a:lnTo>
                  <a:lnTo>
                    <a:pt x="8986" y="41498"/>
                  </a:lnTo>
                  <a:lnTo>
                    <a:pt x="8187" y="41035"/>
                  </a:lnTo>
                  <a:lnTo>
                    <a:pt x="7408" y="40530"/>
                  </a:lnTo>
                  <a:lnTo>
                    <a:pt x="6672" y="40004"/>
                  </a:lnTo>
                  <a:lnTo>
                    <a:pt x="6314" y="39709"/>
                  </a:lnTo>
                  <a:lnTo>
                    <a:pt x="5977" y="39436"/>
                  </a:lnTo>
                  <a:lnTo>
                    <a:pt x="5641" y="39141"/>
                  </a:lnTo>
                  <a:lnTo>
                    <a:pt x="5304" y="38826"/>
                  </a:lnTo>
                  <a:lnTo>
                    <a:pt x="5009" y="38510"/>
                  </a:lnTo>
                  <a:lnTo>
                    <a:pt x="4694" y="38173"/>
                  </a:lnTo>
                  <a:lnTo>
                    <a:pt x="4399" y="37858"/>
                  </a:lnTo>
                  <a:lnTo>
                    <a:pt x="4125" y="37500"/>
                  </a:lnTo>
                  <a:lnTo>
                    <a:pt x="3873" y="37163"/>
                  </a:lnTo>
                  <a:lnTo>
                    <a:pt x="3620" y="36805"/>
                  </a:lnTo>
                  <a:lnTo>
                    <a:pt x="3389" y="36427"/>
                  </a:lnTo>
                  <a:lnTo>
                    <a:pt x="3157" y="36048"/>
                  </a:lnTo>
                  <a:lnTo>
                    <a:pt x="2947" y="35648"/>
                  </a:lnTo>
                  <a:lnTo>
                    <a:pt x="2758" y="35269"/>
                  </a:lnTo>
                  <a:lnTo>
                    <a:pt x="2568" y="34848"/>
                  </a:lnTo>
                  <a:lnTo>
                    <a:pt x="2400" y="34427"/>
                  </a:lnTo>
                  <a:lnTo>
                    <a:pt x="2253" y="34007"/>
                  </a:lnTo>
                  <a:lnTo>
                    <a:pt x="2126" y="33565"/>
                  </a:lnTo>
                  <a:lnTo>
                    <a:pt x="2000" y="33123"/>
                  </a:lnTo>
                  <a:lnTo>
                    <a:pt x="1916" y="32681"/>
                  </a:lnTo>
                  <a:lnTo>
                    <a:pt x="1832" y="32197"/>
                  </a:lnTo>
                  <a:lnTo>
                    <a:pt x="1769" y="31734"/>
                  </a:lnTo>
                  <a:lnTo>
                    <a:pt x="1705" y="30997"/>
                  </a:lnTo>
                  <a:lnTo>
                    <a:pt x="1663" y="30282"/>
                  </a:lnTo>
                  <a:lnTo>
                    <a:pt x="1663" y="29566"/>
                  </a:lnTo>
                  <a:lnTo>
                    <a:pt x="1684" y="28851"/>
                  </a:lnTo>
                  <a:lnTo>
                    <a:pt x="1726" y="28135"/>
                  </a:lnTo>
                  <a:lnTo>
                    <a:pt x="1811" y="27441"/>
                  </a:lnTo>
                  <a:lnTo>
                    <a:pt x="1895" y="26768"/>
                  </a:lnTo>
                  <a:lnTo>
                    <a:pt x="2021" y="26094"/>
                  </a:lnTo>
                  <a:lnTo>
                    <a:pt x="2189" y="25421"/>
                  </a:lnTo>
                  <a:lnTo>
                    <a:pt x="2358" y="24747"/>
                  </a:lnTo>
                  <a:lnTo>
                    <a:pt x="2547" y="24095"/>
                  </a:lnTo>
                  <a:lnTo>
                    <a:pt x="2779" y="23443"/>
                  </a:lnTo>
                  <a:lnTo>
                    <a:pt x="3010" y="22790"/>
                  </a:lnTo>
                  <a:lnTo>
                    <a:pt x="3263" y="22159"/>
                  </a:lnTo>
                  <a:lnTo>
                    <a:pt x="3557" y="21528"/>
                  </a:lnTo>
                  <a:lnTo>
                    <a:pt x="3852" y="20897"/>
                  </a:lnTo>
                  <a:lnTo>
                    <a:pt x="4167" y="20286"/>
                  </a:lnTo>
                  <a:lnTo>
                    <a:pt x="4504" y="19676"/>
                  </a:lnTo>
                  <a:lnTo>
                    <a:pt x="4841" y="19066"/>
                  </a:lnTo>
                  <a:lnTo>
                    <a:pt x="5199" y="18456"/>
                  </a:lnTo>
                  <a:lnTo>
                    <a:pt x="5577" y="17866"/>
                  </a:lnTo>
                  <a:lnTo>
                    <a:pt x="5977" y="17277"/>
                  </a:lnTo>
                  <a:lnTo>
                    <a:pt x="6377" y="16709"/>
                  </a:lnTo>
                  <a:lnTo>
                    <a:pt x="6777" y="16141"/>
                  </a:lnTo>
                  <a:lnTo>
                    <a:pt x="7640" y="15004"/>
                  </a:lnTo>
                  <a:lnTo>
                    <a:pt x="8523" y="13889"/>
                  </a:lnTo>
                  <a:lnTo>
                    <a:pt x="9449" y="12795"/>
                  </a:lnTo>
                  <a:lnTo>
                    <a:pt x="10375" y="11743"/>
                  </a:lnTo>
                  <a:lnTo>
                    <a:pt x="10459" y="11722"/>
                  </a:lnTo>
                  <a:lnTo>
                    <a:pt x="10480" y="11701"/>
                  </a:lnTo>
                  <a:lnTo>
                    <a:pt x="10502" y="11659"/>
                  </a:lnTo>
                  <a:lnTo>
                    <a:pt x="10523" y="11574"/>
                  </a:lnTo>
                  <a:lnTo>
                    <a:pt x="11470" y="10543"/>
                  </a:lnTo>
                  <a:lnTo>
                    <a:pt x="12395" y="9554"/>
                  </a:lnTo>
                  <a:lnTo>
                    <a:pt x="12480" y="9533"/>
                  </a:lnTo>
                  <a:lnTo>
                    <a:pt x="12543" y="9491"/>
                  </a:lnTo>
                  <a:lnTo>
                    <a:pt x="12606" y="9428"/>
                  </a:lnTo>
                  <a:lnTo>
                    <a:pt x="12648" y="9344"/>
                  </a:lnTo>
                  <a:lnTo>
                    <a:pt x="12690" y="9260"/>
                  </a:lnTo>
                  <a:lnTo>
                    <a:pt x="14921" y="6945"/>
                  </a:lnTo>
                  <a:lnTo>
                    <a:pt x="14921" y="6903"/>
                  </a:lnTo>
                  <a:lnTo>
                    <a:pt x="14900" y="6861"/>
                  </a:lnTo>
                  <a:lnTo>
                    <a:pt x="14879" y="6840"/>
                  </a:lnTo>
                  <a:lnTo>
                    <a:pt x="14815" y="6861"/>
                  </a:lnTo>
                  <a:lnTo>
                    <a:pt x="12837" y="8733"/>
                  </a:lnTo>
                  <a:lnTo>
                    <a:pt x="12985" y="8207"/>
                  </a:lnTo>
                  <a:lnTo>
                    <a:pt x="13111" y="7660"/>
                  </a:lnTo>
                  <a:lnTo>
                    <a:pt x="13342" y="6629"/>
                  </a:lnTo>
                  <a:lnTo>
                    <a:pt x="13490" y="6103"/>
                  </a:lnTo>
                  <a:lnTo>
                    <a:pt x="13658" y="5577"/>
                  </a:lnTo>
                  <a:lnTo>
                    <a:pt x="13868" y="5072"/>
                  </a:lnTo>
                  <a:lnTo>
                    <a:pt x="13974" y="4819"/>
                  </a:lnTo>
                  <a:lnTo>
                    <a:pt x="14121" y="4567"/>
                  </a:lnTo>
                  <a:lnTo>
                    <a:pt x="14395" y="4062"/>
                  </a:lnTo>
                  <a:lnTo>
                    <a:pt x="14668" y="3599"/>
                  </a:lnTo>
                  <a:lnTo>
                    <a:pt x="14963" y="3115"/>
                  </a:lnTo>
                  <a:lnTo>
                    <a:pt x="15299" y="2673"/>
                  </a:lnTo>
                  <a:lnTo>
                    <a:pt x="15636" y="2252"/>
                  </a:lnTo>
                  <a:lnTo>
                    <a:pt x="15994" y="1852"/>
                  </a:lnTo>
                  <a:lnTo>
                    <a:pt x="16394" y="1474"/>
                  </a:lnTo>
                  <a:lnTo>
                    <a:pt x="16604" y="1305"/>
                  </a:lnTo>
                  <a:lnTo>
                    <a:pt x="16836" y="1137"/>
                  </a:lnTo>
                  <a:lnTo>
                    <a:pt x="16709" y="1768"/>
                  </a:lnTo>
                  <a:lnTo>
                    <a:pt x="16604" y="2399"/>
                  </a:lnTo>
                  <a:lnTo>
                    <a:pt x="16541" y="3010"/>
                  </a:lnTo>
                  <a:lnTo>
                    <a:pt x="16541" y="3325"/>
                  </a:lnTo>
                  <a:lnTo>
                    <a:pt x="16541" y="3641"/>
                  </a:lnTo>
                  <a:lnTo>
                    <a:pt x="16562" y="3957"/>
                  </a:lnTo>
                  <a:lnTo>
                    <a:pt x="16604" y="4251"/>
                  </a:lnTo>
                  <a:lnTo>
                    <a:pt x="16667" y="4546"/>
                  </a:lnTo>
                  <a:lnTo>
                    <a:pt x="16751" y="4861"/>
                  </a:lnTo>
                  <a:lnTo>
                    <a:pt x="16857" y="5156"/>
                  </a:lnTo>
                  <a:lnTo>
                    <a:pt x="16983" y="5430"/>
                  </a:lnTo>
                  <a:lnTo>
                    <a:pt x="17130" y="5724"/>
                  </a:lnTo>
                  <a:lnTo>
                    <a:pt x="17320" y="5998"/>
                  </a:lnTo>
                  <a:lnTo>
                    <a:pt x="17341" y="5998"/>
                  </a:lnTo>
                  <a:lnTo>
                    <a:pt x="17320" y="6061"/>
                  </a:lnTo>
                  <a:lnTo>
                    <a:pt x="17320" y="6124"/>
                  </a:lnTo>
                  <a:lnTo>
                    <a:pt x="17320" y="6187"/>
                  </a:lnTo>
                  <a:lnTo>
                    <a:pt x="17362" y="6250"/>
                  </a:lnTo>
                  <a:lnTo>
                    <a:pt x="17425" y="6271"/>
                  </a:lnTo>
                  <a:lnTo>
                    <a:pt x="17488" y="6292"/>
                  </a:lnTo>
                  <a:lnTo>
                    <a:pt x="17551" y="6271"/>
                  </a:lnTo>
                  <a:lnTo>
                    <a:pt x="17614" y="6250"/>
                  </a:lnTo>
                  <a:lnTo>
                    <a:pt x="17656" y="6208"/>
                  </a:lnTo>
                  <a:lnTo>
                    <a:pt x="18140" y="5493"/>
                  </a:lnTo>
                  <a:lnTo>
                    <a:pt x="18624" y="4756"/>
                  </a:lnTo>
                  <a:lnTo>
                    <a:pt x="19108" y="4020"/>
                  </a:lnTo>
                  <a:lnTo>
                    <a:pt x="19613" y="3283"/>
                  </a:lnTo>
                  <a:lnTo>
                    <a:pt x="19866" y="2947"/>
                  </a:lnTo>
                  <a:lnTo>
                    <a:pt x="20139" y="2610"/>
                  </a:lnTo>
                  <a:lnTo>
                    <a:pt x="20434" y="2273"/>
                  </a:lnTo>
                  <a:lnTo>
                    <a:pt x="20729" y="1979"/>
                  </a:lnTo>
                  <a:lnTo>
                    <a:pt x="21065" y="1684"/>
                  </a:lnTo>
                  <a:lnTo>
                    <a:pt x="21402" y="1410"/>
                  </a:lnTo>
                  <a:lnTo>
                    <a:pt x="21760" y="1179"/>
                  </a:lnTo>
                  <a:lnTo>
                    <a:pt x="22139" y="947"/>
                  </a:lnTo>
                  <a:close/>
                  <a:moveTo>
                    <a:pt x="22517" y="0"/>
                  </a:moveTo>
                  <a:lnTo>
                    <a:pt x="22096" y="190"/>
                  </a:lnTo>
                  <a:lnTo>
                    <a:pt x="21676" y="421"/>
                  </a:lnTo>
                  <a:lnTo>
                    <a:pt x="21255" y="674"/>
                  </a:lnTo>
                  <a:lnTo>
                    <a:pt x="20855" y="968"/>
                  </a:lnTo>
                  <a:lnTo>
                    <a:pt x="20455" y="1284"/>
                  </a:lnTo>
                  <a:lnTo>
                    <a:pt x="20076" y="1621"/>
                  </a:lnTo>
                  <a:lnTo>
                    <a:pt x="19697" y="2000"/>
                  </a:lnTo>
                  <a:lnTo>
                    <a:pt x="19361" y="2378"/>
                  </a:lnTo>
                  <a:lnTo>
                    <a:pt x="19024" y="2799"/>
                  </a:lnTo>
                  <a:lnTo>
                    <a:pt x="18708" y="3199"/>
                  </a:lnTo>
                  <a:lnTo>
                    <a:pt x="18414" y="3641"/>
                  </a:lnTo>
                  <a:lnTo>
                    <a:pt x="18161" y="4083"/>
                  </a:lnTo>
                  <a:lnTo>
                    <a:pt x="17930" y="4525"/>
                  </a:lnTo>
                  <a:lnTo>
                    <a:pt x="17698" y="4967"/>
                  </a:lnTo>
                  <a:lnTo>
                    <a:pt x="17530" y="5430"/>
                  </a:lnTo>
                  <a:lnTo>
                    <a:pt x="17383" y="5872"/>
                  </a:lnTo>
                  <a:lnTo>
                    <a:pt x="17214" y="5556"/>
                  </a:lnTo>
                  <a:lnTo>
                    <a:pt x="17088" y="5219"/>
                  </a:lnTo>
                  <a:lnTo>
                    <a:pt x="17004" y="4883"/>
                  </a:lnTo>
                  <a:lnTo>
                    <a:pt x="16962" y="4567"/>
                  </a:lnTo>
                  <a:lnTo>
                    <a:pt x="16920" y="4230"/>
                  </a:lnTo>
                  <a:lnTo>
                    <a:pt x="16941" y="3872"/>
                  </a:lnTo>
                  <a:lnTo>
                    <a:pt x="16962" y="3536"/>
                  </a:lnTo>
                  <a:lnTo>
                    <a:pt x="17004" y="3199"/>
                  </a:lnTo>
                  <a:lnTo>
                    <a:pt x="17067" y="2862"/>
                  </a:lnTo>
                  <a:lnTo>
                    <a:pt x="17130" y="2505"/>
                  </a:lnTo>
                  <a:lnTo>
                    <a:pt x="17320" y="1831"/>
                  </a:lnTo>
                  <a:lnTo>
                    <a:pt x="17698" y="506"/>
                  </a:lnTo>
                  <a:lnTo>
                    <a:pt x="17719" y="379"/>
                  </a:lnTo>
                  <a:lnTo>
                    <a:pt x="17698" y="295"/>
                  </a:lnTo>
                  <a:lnTo>
                    <a:pt x="17635" y="211"/>
                  </a:lnTo>
                  <a:lnTo>
                    <a:pt x="17572" y="148"/>
                  </a:lnTo>
                  <a:lnTo>
                    <a:pt x="17488" y="106"/>
                  </a:lnTo>
                  <a:lnTo>
                    <a:pt x="17383" y="64"/>
                  </a:lnTo>
                  <a:lnTo>
                    <a:pt x="17299" y="85"/>
                  </a:lnTo>
                  <a:lnTo>
                    <a:pt x="17193" y="106"/>
                  </a:lnTo>
                  <a:lnTo>
                    <a:pt x="16878" y="253"/>
                  </a:lnTo>
                  <a:lnTo>
                    <a:pt x="16583" y="421"/>
                  </a:lnTo>
                  <a:lnTo>
                    <a:pt x="16288" y="611"/>
                  </a:lnTo>
                  <a:lnTo>
                    <a:pt x="16015" y="800"/>
                  </a:lnTo>
                  <a:lnTo>
                    <a:pt x="15741" y="1011"/>
                  </a:lnTo>
                  <a:lnTo>
                    <a:pt x="15489" y="1242"/>
                  </a:lnTo>
                  <a:lnTo>
                    <a:pt x="15257" y="1474"/>
                  </a:lnTo>
                  <a:lnTo>
                    <a:pt x="15026" y="1705"/>
                  </a:lnTo>
                  <a:lnTo>
                    <a:pt x="14794" y="1958"/>
                  </a:lnTo>
                  <a:lnTo>
                    <a:pt x="14584" y="2231"/>
                  </a:lnTo>
                  <a:lnTo>
                    <a:pt x="14395" y="2505"/>
                  </a:lnTo>
                  <a:lnTo>
                    <a:pt x="14205" y="2778"/>
                  </a:lnTo>
                  <a:lnTo>
                    <a:pt x="13847" y="3346"/>
                  </a:lnTo>
                  <a:lnTo>
                    <a:pt x="13532" y="3957"/>
                  </a:lnTo>
                  <a:lnTo>
                    <a:pt x="13258" y="4588"/>
                  </a:lnTo>
                  <a:lnTo>
                    <a:pt x="13006" y="5240"/>
                  </a:lnTo>
                  <a:lnTo>
                    <a:pt x="12795" y="5893"/>
                  </a:lnTo>
                  <a:lnTo>
                    <a:pt x="12606" y="6566"/>
                  </a:lnTo>
                  <a:lnTo>
                    <a:pt x="12438" y="7218"/>
                  </a:lnTo>
                  <a:lnTo>
                    <a:pt x="12290" y="7892"/>
                  </a:lnTo>
                  <a:lnTo>
                    <a:pt x="12185" y="8544"/>
                  </a:lnTo>
                  <a:lnTo>
                    <a:pt x="12080" y="9175"/>
                  </a:lnTo>
                  <a:lnTo>
                    <a:pt x="12080" y="9302"/>
                  </a:lnTo>
                  <a:lnTo>
                    <a:pt x="12122" y="9407"/>
                  </a:lnTo>
                  <a:lnTo>
                    <a:pt x="10712" y="10754"/>
                  </a:lnTo>
                  <a:lnTo>
                    <a:pt x="10733" y="10354"/>
                  </a:lnTo>
                  <a:lnTo>
                    <a:pt x="10691" y="9954"/>
                  </a:lnTo>
                  <a:lnTo>
                    <a:pt x="10628" y="9533"/>
                  </a:lnTo>
                  <a:lnTo>
                    <a:pt x="10523" y="9133"/>
                  </a:lnTo>
                  <a:lnTo>
                    <a:pt x="10396" y="8733"/>
                  </a:lnTo>
                  <a:lnTo>
                    <a:pt x="10228" y="8355"/>
                  </a:lnTo>
                  <a:lnTo>
                    <a:pt x="10018" y="7976"/>
                  </a:lnTo>
                  <a:lnTo>
                    <a:pt x="9786" y="7618"/>
                  </a:lnTo>
                  <a:lnTo>
                    <a:pt x="9512" y="7281"/>
                  </a:lnTo>
                  <a:lnTo>
                    <a:pt x="9239" y="6966"/>
                  </a:lnTo>
                  <a:lnTo>
                    <a:pt x="8923" y="6671"/>
                  </a:lnTo>
                  <a:lnTo>
                    <a:pt x="8608" y="6398"/>
                  </a:lnTo>
                  <a:lnTo>
                    <a:pt x="8250" y="6166"/>
                  </a:lnTo>
                  <a:lnTo>
                    <a:pt x="7892" y="5956"/>
                  </a:lnTo>
                  <a:lnTo>
                    <a:pt x="7492" y="5808"/>
                  </a:lnTo>
                  <a:lnTo>
                    <a:pt x="7114" y="5682"/>
                  </a:lnTo>
                  <a:lnTo>
                    <a:pt x="6672" y="5577"/>
                  </a:lnTo>
                  <a:lnTo>
                    <a:pt x="6230" y="5514"/>
                  </a:lnTo>
                  <a:lnTo>
                    <a:pt x="5809" y="5493"/>
                  </a:lnTo>
                  <a:lnTo>
                    <a:pt x="5388" y="5514"/>
                  </a:lnTo>
                  <a:lnTo>
                    <a:pt x="4967" y="5577"/>
                  </a:lnTo>
                  <a:lnTo>
                    <a:pt x="4567" y="5661"/>
                  </a:lnTo>
                  <a:lnTo>
                    <a:pt x="4189" y="5766"/>
                  </a:lnTo>
                  <a:lnTo>
                    <a:pt x="3810" y="5935"/>
                  </a:lnTo>
                  <a:lnTo>
                    <a:pt x="3431" y="6103"/>
                  </a:lnTo>
                  <a:lnTo>
                    <a:pt x="3094" y="6313"/>
                  </a:lnTo>
                  <a:lnTo>
                    <a:pt x="2758" y="6566"/>
                  </a:lnTo>
                  <a:lnTo>
                    <a:pt x="2421" y="6819"/>
                  </a:lnTo>
                  <a:lnTo>
                    <a:pt x="2126" y="7113"/>
                  </a:lnTo>
                  <a:lnTo>
                    <a:pt x="1832" y="7429"/>
                  </a:lnTo>
                  <a:lnTo>
                    <a:pt x="1579" y="7787"/>
                  </a:lnTo>
                  <a:lnTo>
                    <a:pt x="1327" y="8144"/>
                  </a:lnTo>
                  <a:lnTo>
                    <a:pt x="1179" y="8376"/>
                  </a:lnTo>
                  <a:lnTo>
                    <a:pt x="1032" y="8649"/>
                  </a:lnTo>
                  <a:lnTo>
                    <a:pt x="906" y="8944"/>
                  </a:lnTo>
                  <a:lnTo>
                    <a:pt x="780" y="9239"/>
                  </a:lnTo>
                  <a:lnTo>
                    <a:pt x="548" y="9891"/>
                  </a:lnTo>
                  <a:lnTo>
                    <a:pt x="338" y="10585"/>
                  </a:lnTo>
                  <a:lnTo>
                    <a:pt x="190" y="11301"/>
                  </a:lnTo>
                  <a:lnTo>
                    <a:pt x="64" y="12058"/>
                  </a:lnTo>
                  <a:lnTo>
                    <a:pt x="22" y="12437"/>
                  </a:lnTo>
                  <a:lnTo>
                    <a:pt x="1" y="12816"/>
                  </a:lnTo>
                  <a:lnTo>
                    <a:pt x="1" y="13195"/>
                  </a:lnTo>
                  <a:lnTo>
                    <a:pt x="1" y="13552"/>
                  </a:lnTo>
                  <a:lnTo>
                    <a:pt x="22" y="13931"/>
                  </a:lnTo>
                  <a:lnTo>
                    <a:pt x="64" y="14289"/>
                  </a:lnTo>
                  <a:lnTo>
                    <a:pt x="106" y="14647"/>
                  </a:lnTo>
                  <a:lnTo>
                    <a:pt x="190" y="14983"/>
                  </a:lnTo>
                  <a:lnTo>
                    <a:pt x="274" y="15320"/>
                  </a:lnTo>
                  <a:lnTo>
                    <a:pt x="380" y="15636"/>
                  </a:lnTo>
                  <a:lnTo>
                    <a:pt x="506" y="15930"/>
                  </a:lnTo>
                  <a:lnTo>
                    <a:pt x="653" y="16225"/>
                  </a:lnTo>
                  <a:lnTo>
                    <a:pt x="822" y="16477"/>
                  </a:lnTo>
                  <a:lnTo>
                    <a:pt x="1011" y="16730"/>
                  </a:lnTo>
                  <a:lnTo>
                    <a:pt x="1221" y="16961"/>
                  </a:lnTo>
                  <a:lnTo>
                    <a:pt x="1474" y="17151"/>
                  </a:lnTo>
                  <a:lnTo>
                    <a:pt x="1726" y="17319"/>
                  </a:lnTo>
                  <a:lnTo>
                    <a:pt x="2000" y="17466"/>
                  </a:lnTo>
                  <a:lnTo>
                    <a:pt x="2316" y="17593"/>
                  </a:lnTo>
                  <a:lnTo>
                    <a:pt x="2652" y="17677"/>
                  </a:lnTo>
                  <a:lnTo>
                    <a:pt x="3031" y="17866"/>
                  </a:lnTo>
                  <a:lnTo>
                    <a:pt x="3431" y="18035"/>
                  </a:lnTo>
                  <a:lnTo>
                    <a:pt x="3810" y="18140"/>
                  </a:lnTo>
                  <a:lnTo>
                    <a:pt x="4210" y="18224"/>
                  </a:lnTo>
                  <a:lnTo>
                    <a:pt x="3789" y="18897"/>
                  </a:lnTo>
                  <a:lnTo>
                    <a:pt x="3389" y="19571"/>
                  </a:lnTo>
                  <a:lnTo>
                    <a:pt x="3010" y="20265"/>
                  </a:lnTo>
                  <a:lnTo>
                    <a:pt x="2673" y="20981"/>
                  </a:lnTo>
                  <a:lnTo>
                    <a:pt x="2358" y="21717"/>
                  </a:lnTo>
                  <a:lnTo>
                    <a:pt x="2042" y="22454"/>
                  </a:lnTo>
                  <a:lnTo>
                    <a:pt x="1790" y="23190"/>
                  </a:lnTo>
                  <a:lnTo>
                    <a:pt x="1537" y="23948"/>
                  </a:lnTo>
                  <a:lnTo>
                    <a:pt x="1306" y="24726"/>
                  </a:lnTo>
                  <a:lnTo>
                    <a:pt x="1116" y="25484"/>
                  </a:lnTo>
                  <a:lnTo>
                    <a:pt x="927" y="26263"/>
                  </a:lnTo>
                  <a:lnTo>
                    <a:pt x="780" y="27041"/>
                  </a:lnTo>
                  <a:lnTo>
                    <a:pt x="674" y="27841"/>
                  </a:lnTo>
                  <a:lnTo>
                    <a:pt x="569" y="28619"/>
                  </a:lnTo>
                  <a:lnTo>
                    <a:pt x="506" y="29398"/>
                  </a:lnTo>
                  <a:lnTo>
                    <a:pt x="443" y="30198"/>
                  </a:lnTo>
                  <a:lnTo>
                    <a:pt x="443" y="30661"/>
                  </a:lnTo>
                  <a:lnTo>
                    <a:pt x="443" y="31124"/>
                  </a:lnTo>
                  <a:lnTo>
                    <a:pt x="464" y="31566"/>
                  </a:lnTo>
                  <a:lnTo>
                    <a:pt x="506" y="32007"/>
                  </a:lnTo>
                  <a:lnTo>
                    <a:pt x="548" y="32428"/>
                  </a:lnTo>
                  <a:lnTo>
                    <a:pt x="611" y="32849"/>
                  </a:lnTo>
                  <a:lnTo>
                    <a:pt x="695" y="33270"/>
                  </a:lnTo>
                  <a:lnTo>
                    <a:pt x="780" y="33691"/>
                  </a:lnTo>
                  <a:lnTo>
                    <a:pt x="885" y="34091"/>
                  </a:lnTo>
                  <a:lnTo>
                    <a:pt x="990" y="34491"/>
                  </a:lnTo>
                  <a:lnTo>
                    <a:pt x="1116" y="34869"/>
                  </a:lnTo>
                  <a:lnTo>
                    <a:pt x="1264" y="35248"/>
                  </a:lnTo>
                  <a:lnTo>
                    <a:pt x="1411" y="35627"/>
                  </a:lnTo>
                  <a:lnTo>
                    <a:pt x="1579" y="35985"/>
                  </a:lnTo>
                  <a:lnTo>
                    <a:pt x="1769" y="36342"/>
                  </a:lnTo>
                  <a:lnTo>
                    <a:pt x="1958" y="36700"/>
                  </a:lnTo>
                  <a:lnTo>
                    <a:pt x="2147" y="37037"/>
                  </a:lnTo>
                  <a:lnTo>
                    <a:pt x="2358" y="37374"/>
                  </a:lnTo>
                  <a:lnTo>
                    <a:pt x="2821" y="38026"/>
                  </a:lnTo>
                  <a:lnTo>
                    <a:pt x="3305" y="38636"/>
                  </a:lnTo>
                  <a:lnTo>
                    <a:pt x="3831" y="39246"/>
                  </a:lnTo>
                  <a:lnTo>
                    <a:pt x="4399" y="39815"/>
                  </a:lnTo>
                  <a:lnTo>
                    <a:pt x="5009" y="40341"/>
                  </a:lnTo>
                  <a:lnTo>
                    <a:pt x="5619" y="40867"/>
                  </a:lnTo>
                  <a:lnTo>
                    <a:pt x="6293" y="41351"/>
                  </a:lnTo>
                  <a:lnTo>
                    <a:pt x="6966" y="41814"/>
                  </a:lnTo>
                  <a:lnTo>
                    <a:pt x="7682" y="42256"/>
                  </a:lnTo>
                  <a:lnTo>
                    <a:pt x="8397" y="42655"/>
                  </a:lnTo>
                  <a:lnTo>
                    <a:pt x="9155" y="43055"/>
                  </a:lnTo>
                  <a:lnTo>
                    <a:pt x="9912" y="43413"/>
                  </a:lnTo>
                  <a:lnTo>
                    <a:pt x="10691" y="43750"/>
                  </a:lnTo>
                  <a:lnTo>
                    <a:pt x="11470" y="44086"/>
                  </a:lnTo>
                  <a:lnTo>
                    <a:pt x="12269" y="44381"/>
                  </a:lnTo>
                  <a:lnTo>
                    <a:pt x="13069" y="44655"/>
                  </a:lnTo>
                  <a:lnTo>
                    <a:pt x="13890" y="44907"/>
                  </a:lnTo>
                  <a:lnTo>
                    <a:pt x="14710" y="45117"/>
                  </a:lnTo>
                  <a:lnTo>
                    <a:pt x="15510" y="45328"/>
                  </a:lnTo>
                  <a:lnTo>
                    <a:pt x="16331" y="45517"/>
                  </a:lnTo>
                  <a:lnTo>
                    <a:pt x="17151" y="45686"/>
                  </a:lnTo>
                  <a:lnTo>
                    <a:pt x="17951" y="45833"/>
                  </a:lnTo>
                  <a:lnTo>
                    <a:pt x="18751" y="45980"/>
                  </a:lnTo>
                  <a:lnTo>
                    <a:pt x="19529" y="46085"/>
                  </a:lnTo>
                  <a:lnTo>
                    <a:pt x="20308" y="46170"/>
                  </a:lnTo>
                  <a:lnTo>
                    <a:pt x="21128" y="46233"/>
                  </a:lnTo>
                  <a:lnTo>
                    <a:pt x="21949" y="46275"/>
                  </a:lnTo>
                  <a:lnTo>
                    <a:pt x="22770" y="46296"/>
                  </a:lnTo>
                  <a:lnTo>
                    <a:pt x="23590" y="46296"/>
                  </a:lnTo>
                  <a:lnTo>
                    <a:pt x="24432" y="46254"/>
                  </a:lnTo>
                  <a:lnTo>
                    <a:pt x="25274" y="46212"/>
                  </a:lnTo>
                  <a:lnTo>
                    <a:pt x="26116" y="46149"/>
                  </a:lnTo>
                  <a:lnTo>
                    <a:pt x="26957" y="46043"/>
                  </a:lnTo>
                  <a:lnTo>
                    <a:pt x="27799" y="45917"/>
                  </a:lnTo>
                  <a:lnTo>
                    <a:pt x="28641" y="45770"/>
                  </a:lnTo>
                  <a:lnTo>
                    <a:pt x="29462" y="45601"/>
                  </a:lnTo>
                  <a:lnTo>
                    <a:pt x="30282" y="45412"/>
                  </a:lnTo>
                  <a:lnTo>
                    <a:pt x="31103" y="45181"/>
                  </a:lnTo>
                  <a:lnTo>
                    <a:pt x="31903" y="44928"/>
                  </a:lnTo>
                  <a:lnTo>
                    <a:pt x="32702" y="44633"/>
                  </a:lnTo>
                  <a:lnTo>
                    <a:pt x="33481" y="44318"/>
                  </a:lnTo>
                  <a:lnTo>
                    <a:pt x="34238" y="43981"/>
                  </a:lnTo>
                  <a:lnTo>
                    <a:pt x="34975" y="43623"/>
                  </a:lnTo>
                  <a:lnTo>
                    <a:pt x="35690" y="43224"/>
                  </a:lnTo>
                  <a:lnTo>
                    <a:pt x="36406" y="42782"/>
                  </a:lnTo>
                  <a:lnTo>
                    <a:pt x="37079" y="42319"/>
                  </a:lnTo>
                  <a:lnTo>
                    <a:pt x="37732" y="41835"/>
                  </a:lnTo>
                  <a:lnTo>
                    <a:pt x="38342" y="41309"/>
                  </a:lnTo>
                  <a:lnTo>
                    <a:pt x="38952" y="40740"/>
                  </a:lnTo>
                  <a:lnTo>
                    <a:pt x="39520" y="40151"/>
                  </a:lnTo>
                  <a:lnTo>
                    <a:pt x="40046" y="39541"/>
                  </a:lnTo>
                  <a:lnTo>
                    <a:pt x="40551" y="38868"/>
                  </a:lnTo>
                  <a:lnTo>
                    <a:pt x="41014" y="38194"/>
                  </a:lnTo>
                  <a:lnTo>
                    <a:pt x="41225" y="37836"/>
                  </a:lnTo>
                  <a:lnTo>
                    <a:pt x="41435" y="37458"/>
                  </a:lnTo>
                  <a:lnTo>
                    <a:pt x="41646" y="37079"/>
                  </a:lnTo>
                  <a:lnTo>
                    <a:pt x="41814" y="36700"/>
                  </a:lnTo>
                  <a:lnTo>
                    <a:pt x="42067" y="36111"/>
                  </a:lnTo>
                  <a:lnTo>
                    <a:pt x="42298" y="35543"/>
                  </a:lnTo>
                  <a:lnTo>
                    <a:pt x="42466" y="34975"/>
                  </a:lnTo>
                  <a:lnTo>
                    <a:pt x="42614" y="34385"/>
                  </a:lnTo>
                  <a:lnTo>
                    <a:pt x="42740" y="33817"/>
                  </a:lnTo>
                  <a:lnTo>
                    <a:pt x="42824" y="33228"/>
                  </a:lnTo>
                  <a:lnTo>
                    <a:pt x="42866" y="32660"/>
                  </a:lnTo>
                  <a:lnTo>
                    <a:pt x="42887" y="32071"/>
                  </a:lnTo>
                  <a:lnTo>
                    <a:pt x="42866" y="31502"/>
                  </a:lnTo>
                  <a:lnTo>
                    <a:pt x="42824" y="30934"/>
                  </a:lnTo>
                  <a:lnTo>
                    <a:pt x="42761" y="30366"/>
                  </a:lnTo>
                  <a:lnTo>
                    <a:pt x="42677" y="29798"/>
                  </a:lnTo>
                  <a:lnTo>
                    <a:pt x="42551" y="29230"/>
                  </a:lnTo>
                  <a:lnTo>
                    <a:pt x="42403" y="28662"/>
                  </a:lnTo>
                  <a:lnTo>
                    <a:pt x="42235" y="28114"/>
                  </a:lnTo>
                  <a:lnTo>
                    <a:pt x="42046" y="27546"/>
                  </a:lnTo>
                  <a:lnTo>
                    <a:pt x="41835" y="26999"/>
                  </a:lnTo>
                  <a:lnTo>
                    <a:pt x="41604" y="26452"/>
                  </a:lnTo>
                  <a:lnTo>
                    <a:pt x="41372" y="25905"/>
                  </a:lnTo>
                  <a:lnTo>
                    <a:pt x="41099" y="25379"/>
                  </a:lnTo>
                  <a:lnTo>
                    <a:pt x="40804" y="24853"/>
                  </a:lnTo>
                  <a:lnTo>
                    <a:pt x="40509" y="24327"/>
                  </a:lnTo>
                  <a:lnTo>
                    <a:pt x="40194" y="23801"/>
                  </a:lnTo>
                  <a:lnTo>
                    <a:pt x="39857" y="23295"/>
                  </a:lnTo>
                  <a:lnTo>
                    <a:pt x="39499" y="22790"/>
                  </a:lnTo>
                  <a:lnTo>
                    <a:pt x="39142" y="22285"/>
                  </a:lnTo>
                  <a:lnTo>
                    <a:pt x="38784" y="21801"/>
                  </a:lnTo>
                  <a:lnTo>
                    <a:pt x="38405" y="21317"/>
                  </a:lnTo>
                  <a:lnTo>
                    <a:pt x="37605" y="20370"/>
                  </a:lnTo>
                  <a:lnTo>
                    <a:pt x="36785" y="19466"/>
                  </a:lnTo>
                  <a:lnTo>
                    <a:pt x="36743" y="19360"/>
                  </a:lnTo>
                  <a:lnTo>
                    <a:pt x="36679" y="19255"/>
                  </a:lnTo>
                  <a:lnTo>
                    <a:pt x="36595" y="19192"/>
                  </a:lnTo>
                  <a:lnTo>
                    <a:pt x="36490" y="19171"/>
                  </a:lnTo>
                  <a:lnTo>
                    <a:pt x="35880" y="18540"/>
                  </a:lnTo>
                  <a:lnTo>
                    <a:pt x="35270" y="17929"/>
                  </a:lnTo>
                  <a:lnTo>
                    <a:pt x="35459" y="17866"/>
                  </a:lnTo>
                  <a:lnTo>
                    <a:pt x="35648" y="17803"/>
                  </a:lnTo>
                  <a:lnTo>
                    <a:pt x="35838" y="17719"/>
                  </a:lnTo>
                  <a:lnTo>
                    <a:pt x="36006" y="17614"/>
                  </a:lnTo>
                  <a:lnTo>
                    <a:pt x="36174" y="17509"/>
                  </a:lnTo>
                  <a:lnTo>
                    <a:pt x="36343" y="17382"/>
                  </a:lnTo>
                  <a:lnTo>
                    <a:pt x="36637" y="17130"/>
                  </a:lnTo>
                  <a:lnTo>
                    <a:pt x="36890" y="16835"/>
                  </a:lnTo>
                  <a:lnTo>
                    <a:pt x="37121" y="16520"/>
                  </a:lnTo>
                  <a:lnTo>
                    <a:pt x="37311" y="16183"/>
                  </a:lnTo>
                  <a:lnTo>
                    <a:pt x="37479" y="15804"/>
                  </a:lnTo>
                  <a:lnTo>
                    <a:pt x="37626" y="15425"/>
                  </a:lnTo>
                  <a:lnTo>
                    <a:pt x="37732" y="15046"/>
                  </a:lnTo>
                  <a:lnTo>
                    <a:pt x="37816" y="14647"/>
                  </a:lnTo>
                  <a:lnTo>
                    <a:pt x="37879" y="14226"/>
                  </a:lnTo>
                  <a:lnTo>
                    <a:pt x="37900" y="13826"/>
                  </a:lnTo>
                  <a:lnTo>
                    <a:pt x="37921" y="13426"/>
                  </a:lnTo>
                  <a:lnTo>
                    <a:pt x="37900" y="13026"/>
                  </a:lnTo>
                  <a:lnTo>
                    <a:pt x="37858" y="12648"/>
                  </a:lnTo>
                  <a:lnTo>
                    <a:pt x="37795" y="12185"/>
                  </a:lnTo>
                  <a:lnTo>
                    <a:pt x="37690" y="11722"/>
                  </a:lnTo>
                  <a:lnTo>
                    <a:pt x="37563" y="11280"/>
                  </a:lnTo>
                  <a:lnTo>
                    <a:pt x="37395" y="10838"/>
                  </a:lnTo>
                  <a:lnTo>
                    <a:pt x="37206" y="10417"/>
                  </a:lnTo>
                  <a:lnTo>
                    <a:pt x="37016" y="9996"/>
                  </a:lnTo>
                  <a:lnTo>
                    <a:pt x="36785" y="9596"/>
                  </a:lnTo>
                  <a:lnTo>
                    <a:pt x="36532" y="9196"/>
                  </a:lnTo>
                  <a:lnTo>
                    <a:pt x="36259" y="8818"/>
                  </a:lnTo>
                  <a:lnTo>
                    <a:pt x="35964" y="8439"/>
                  </a:lnTo>
                  <a:lnTo>
                    <a:pt x="35669" y="8081"/>
                  </a:lnTo>
                  <a:lnTo>
                    <a:pt x="35354" y="7723"/>
                  </a:lnTo>
                  <a:lnTo>
                    <a:pt x="35017" y="7408"/>
                  </a:lnTo>
                  <a:lnTo>
                    <a:pt x="34680" y="7092"/>
                  </a:lnTo>
                  <a:lnTo>
                    <a:pt x="34344" y="6776"/>
                  </a:lnTo>
                  <a:lnTo>
                    <a:pt x="33986" y="6482"/>
                  </a:lnTo>
                  <a:lnTo>
                    <a:pt x="33628" y="6229"/>
                  </a:lnTo>
                  <a:lnTo>
                    <a:pt x="33228" y="5977"/>
                  </a:lnTo>
                  <a:lnTo>
                    <a:pt x="32829" y="5724"/>
                  </a:lnTo>
                  <a:lnTo>
                    <a:pt x="32408" y="5514"/>
                  </a:lnTo>
                  <a:lnTo>
                    <a:pt x="31987" y="5324"/>
                  </a:lnTo>
                  <a:lnTo>
                    <a:pt x="31545" y="5135"/>
                  </a:lnTo>
                  <a:lnTo>
                    <a:pt x="31082" y="5009"/>
                  </a:lnTo>
                  <a:lnTo>
                    <a:pt x="30640" y="4904"/>
                  </a:lnTo>
                  <a:lnTo>
                    <a:pt x="30177" y="4819"/>
                  </a:lnTo>
                  <a:lnTo>
                    <a:pt x="29714" y="4798"/>
                  </a:lnTo>
                  <a:lnTo>
                    <a:pt x="29251" y="4819"/>
                  </a:lnTo>
                  <a:lnTo>
                    <a:pt x="29041" y="4840"/>
                  </a:lnTo>
                  <a:lnTo>
                    <a:pt x="28809" y="4883"/>
                  </a:lnTo>
                  <a:lnTo>
                    <a:pt x="28599" y="4925"/>
                  </a:lnTo>
                  <a:lnTo>
                    <a:pt x="28367" y="4988"/>
                  </a:lnTo>
                  <a:lnTo>
                    <a:pt x="28157" y="5072"/>
                  </a:lnTo>
                  <a:lnTo>
                    <a:pt x="27946" y="5177"/>
                  </a:lnTo>
                  <a:lnTo>
                    <a:pt x="27736" y="5282"/>
                  </a:lnTo>
                  <a:lnTo>
                    <a:pt x="27526" y="5409"/>
                  </a:lnTo>
                  <a:lnTo>
                    <a:pt x="27336" y="5535"/>
                  </a:lnTo>
                  <a:lnTo>
                    <a:pt x="27126" y="5703"/>
                  </a:lnTo>
                  <a:lnTo>
                    <a:pt x="26810" y="5998"/>
                  </a:lnTo>
                  <a:lnTo>
                    <a:pt x="26494" y="6313"/>
                  </a:lnTo>
                  <a:lnTo>
                    <a:pt x="26242" y="6650"/>
                  </a:lnTo>
                  <a:lnTo>
                    <a:pt x="26032" y="6966"/>
                  </a:lnTo>
                  <a:lnTo>
                    <a:pt x="25842" y="7303"/>
                  </a:lnTo>
                  <a:lnTo>
                    <a:pt x="25695" y="7639"/>
                  </a:lnTo>
                  <a:lnTo>
                    <a:pt x="25590" y="7997"/>
                  </a:lnTo>
                  <a:lnTo>
                    <a:pt x="25505" y="8334"/>
                  </a:lnTo>
                  <a:lnTo>
                    <a:pt x="25463" y="8691"/>
                  </a:lnTo>
                  <a:lnTo>
                    <a:pt x="25463" y="9028"/>
                  </a:lnTo>
                  <a:lnTo>
                    <a:pt x="25484" y="9386"/>
                  </a:lnTo>
                  <a:lnTo>
                    <a:pt x="25548" y="9744"/>
                  </a:lnTo>
                  <a:lnTo>
                    <a:pt x="25632" y="10101"/>
                  </a:lnTo>
                  <a:lnTo>
                    <a:pt x="25758" y="10438"/>
                  </a:lnTo>
                  <a:lnTo>
                    <a:pt x="25926" y="10796"/>
                  </a:lnTo>
                  <a:lnTo>
                    <a:pt x="26116" y="11153"/>
                  </a:lnTo>
                  <a:lnTo>
                    <a:pt x="24958" y="10459"/>
                  </a:lnTo>
                  <a:lnTo>
                    <a:pt x="23801" y="9786"/>
                  </a:lnTo>
                  <a:lnTo>
                    <a:pt x="23801" y="9365"/>
                  </a:lnTo>
                  <a:lnTo>
                    <a:pt x="23801" y="8944"/>
                  </a:lnTo>
                  <a:lnTo>
                    <a:pt x="23864" y="8544"/>
                  </a:lnTo>
                  <a:lnTo>
                    <a:pt x="23927" y="8144"/>
                  </a:lnTo>
                  <a:lnTo>
                    <a:pt x="24011" y="7744"/>
                  </a:lnTo>
                  <a:lnTo>
                    <a:pt x="24117" y="7345"/>
                  </a:lnTo>
                  <a:lnTo>
                    <a:pt x="24348" y="6566"/>
                  </a:lnTo>
                  <a:lnTo>
                    <a:pt x="24643" y="5787"/>
                  </a:lnTo>
                  <a:lnTo>
                    <a:pt x="24937" y="5030"/>
                  </a:lnTo>
                  <a:lnTo>
                    <a:pt x="25232" y="4251"/>
                  </a:lnTo>
                  <a:lnTo>
                    <a:pt x="25484" y="3452"/>
                  </a:lnTo>
                  <a:lnTo>
                    <a:pt x="25505" y="3346"/>
                  </a:lnTo>
                  <a:lnTo>
                    <a:pt x="25484" y="3262"/>
                  </a:lnTo>
                  <a:lnTo>
                    <a:pt x="25463" y="3157"/>
                  </a:lnTo>
                  <a:lnTo>
                    <a:pt x="25400" y="3094"/>
                  </a:lnTo>
                  <a:lnTo>
                    <a:pt x="25316" y="3031"/>
                  </a:lnTo>
                  <a:lnTo>
                    <a:pt x="25211" y="2989"/>
                  </a:lnTo>
                  <a:lnTo>
                    <a:pt x="25127" y="2968"/>
                  </a:lnTo>
                  <a:lnTo>
                    <a:pt x="25021" y="2989"/>
                  </a:lnTo>
                  <a:lnTo>
                    <a:pt x="24664" y="3094"/>
                  </a:lnTo>
                  <a:lnTo>
                    <a:pt x="24348" y="3220"/>
                  </a:lnTo>
                  <a:lnTo>
                    <a:pt x="24032" y="3388"/>
                  </a:lnTo>
                  <a:lnTo>
                    <a:pt x="23738" y="3578"/>
                  </a:lnTo>
                  <a:lnTo>
                    <a:pt x="23464" y="3788"/>
                  </a:lnTo>
                  <a:lnTo>
                    <a:pt x="23191" y="3999"/>
                  </a:lnTo>
                  <a:lnTo>
                    <a:pt x="22938" y="4251"/>
                  </a:lnTo>
                  <a:lnTo>
                    <a:pt x="22686" y="4504"/>
                  </a:lnTo>
                  <a:lnTo>
                    <a:pt x="22454" y="4756"/>
                  </a:lnTo>
                  <a:lnTo>
                    <a:pt x="22223" y="5030"/>
                  </a:lnTo>
                  <a:lnTo>
                    <a:pt x="21781" y="5619"/>
                  </a:lnTo>
                  <a:lnTo>
                    <a:pt x="21360" y="6208"/>
                  </a:lnTo>
                  <a:lnTo>
                    <a:pt x="20960" y="6797"/>
                  </a:lnTo>
                  <a:lnTo>
                    <a:pt x="20939" y="6250"/>
                  </a:lnTo>
                  <a:lnTo>
                    <a:pt x="20939" y="5745"/>
                  </a:lnTo>
                  <a:lnTo>
                    <a:pt x="21002" y="5240"/>
                  </a:lnTo>
                  <a:lnTo>
                    <a:pt x="21107" y="4735"/>
                  </a:lnTo>
                  <a:lnTo>
                    <a:pt x="21255" y="4251"/>
                  </a:lnTo>
                  <a:lnTo>
                    <a:pt x="21444" y="3767"/>
                  </a:lnTo>
                  <a:lnTo>
                    <a:pt x="21676" y="3283"/>
                  </a:lnTo>
                  <a:lnTo>
                    <a:pt x="21949" y="2799"/>
                  </a:lnTo>
                  <a:lnTo>
                    <a:pt x="22286" y="2210"/>
                  </a:lnTo>
                  <a:lnTo>
                    <a:pt x="22454" y="1915"/>
                  </a:lnTo>
                  <a:lnTo>
                    <a:pt x="22601" y="1621"/>
                  </a:lnTo>
                  <a:lnTo>
                    <a:pt x="22728" y="1326"/>
                  </a:lnTo>
                  <a:lnTo>
                    <a:pt x="22833" y="1011"/>
                  </a:lnTo>
                  <a:lnTo>
                    <a:pt x="22917" y="695"/>
                  </a:lnTo>
                  <a:lnTo>
                    <a:pt x="22980" y="358"/>
                  </a:lnTo>
                  <a:lnTo>
                    <a:pt x="22959" y="274"/>
                  </a:lnTo>
                  <a:lnTo>
                    <a:pt x="22938" y="190"/>
                  </a:lnTo>
                  <a:lnTo>
                    <a:pt x="22896" y="127"/>
                  </a:lnTo>
                  <a:lnTo>
                    <a:pt x="22833" y="64"/>
                  </a:lnTo>
                  <a:lnTo>
                    <a:pt x="22749" y="22"/>
                  </a:lnTo>
                  <a:lnTo>
                    <a:pt x="226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4" name="Google Shape;6994;p32"/>
            <p:cNvSpPr/>
            <p:nvPr/>
          </p:nvSpPr>
          <p:spPr>
            <a:xfrm>
              <a:off x="2694224" y="-1373258"/>
              <a:ext cx="494286" cy="542016"/>
            </a:xfrm>
            <a:custGeom>
              <a:avLst/>
              <a:gdLst/>
              <a:ahLst/>
              <a:cxnLst/>
              <a:rect l="l" t="t" r="r" b="b"/>
              <a:pathLst>
                <a:path w="14374" h="15762" extrusionOk="0">
                  <a:moveTo>
                    <a:pt x="9975" y="821"/>
                  </a:moveTo>
                  <a:lnTo>
                    <a:pt x="10354" y="842"/>
                  </a:lnTo>
                  <a:lnTo>
                    <a:pt x="10691" y="905"/>
                  </a:lnTo>
                  <a:lnTo>
                    <a:pt x="11049" y="989"/>
                  </a:lnTo>
                  <a:lnTo>
                    <a:pt x="11364" y="1115"/>
                  </a:lnTo>
                  <a:lnTo>
                    <a:pt x="11680" y="1263"/>
                  </a:lnTo>
                  <a:lnTo>
                    <a:pt x="11975" y="1452"/>
                  </a:lnTo>
                  <a:lnTo>
                    <a:pt x="12248" y="1662"/>
                  </a:lnTo>
                  <a:lnTo>
                    <a:pt x="12501" y="1936"/>
                  </a:lnTo>
                  <a:lnTo>
                    <a:pt x="12753" y="2231"/>
                  </a:lnTo>
                  <a:lnTo>
                    <a:pt x="12964" y="2567"/>
                  </a:lnTo>
                  <a:lnTo>
                    <a:pt x="13132" y="2946"/>
                  </a:lnTo>
                  <a:lnTo>
                    <a:pt x="13300" y="3367"/>
                  </a:lnTo>
                  <a:lnTo>
                    <a:pt x="13427" y="3851"/>
                  </a:lnTo>
                  <a:lnTo>
                    <a:pt x="13448" y="3893"/>
                  </a:lnTo>
                  <a:lnTo>
                    <a:pt x="13490" y="3935"/>
                  </a:lnTo>
                  <a:lnTo>
                    <a:pt x="13532" y="3956"/>
                  </a:lnTo>
                  <a:lnTo>
                    <a:pt x="13595" y="3956"/>
                  </a:lnTo>
                  <a:lnTo>
                    <a:pt x="13700" y="4440"/>
                  </a:lnTo>
                  <a:lnTo>
                    <a:pt x="13742" y="4945"/>
                  </a:lnTo>
                  <a:lnTo>
                    <a:pt x="13763" y="5471"/>
                  </a:lnTo>
                  <a:lnTo>
                    <a:pt x="13763" y="5997"/>
                  </a:lnTo>
                  <a:lnTo>
                    <a:pt x="13700" y="6545"/>
                  </a:lnTo>
                  <a:lnTo>
                    <a:pt x="13616" y="7092"/>
                  </a:lnTo>
                  <a:lnTo>
                    <a:pt x="13511" y="7639"/>
                  </a:lnTo>
                  <a:lnTo>
                    <a:pt x="13363" y="8186"/>
                  </a:lnTo>
                  <a:lnTo>
                    <a:pt x="13174" y="8712"/>
                  </a:lnTo>
                  <a:lnTo>
                    <a:pt x="12964" y="9259"/>
                  </a:lnTo>
                  <a:lnTo>
                    <a:pt x="12732" y="9785"/>
                  </a:lnTo>
                  <a:lnTo>
                    <a:pt x="12459" y="10311"/>
                  </a:lnTo>
                  <a:lnTo>
                    <a:pt x="12164" y="10816"/>
                  </a:lnTo>
                  <a:lnTo>
                    <a:pt x="11848" y="11321"/>
                  </a:lnTo>
                  <a:lnTo>
                    <a:pt x="11512" y="11784"/>
                  </a:lnTo>
                  <a:lnTo>
                    <a:pt x="11133" y="12226"/>
                  </a:lnTo>
                  <a:lnTo>
                    <a:pt x="10754" y="12668"/>
                  </a:lnTo>
                  <a:lnTo>
                    <a:pt x="10354" y="13068"/>
                  </a:lnTo>
                  <a:lnTo>
                    <a:pt x="9912" y="13426"/>
                  </a:lnTo>
                  <a:lnTo>
                    <a:pt x="9470" y="13762"/>
                  </a:lnTo>
                  <a:lnTo>
                    <a:pt x="9007" y="14078"/>
                  </a:lnTo>
                  <a:lnTo>
                    <a:pt x="8523" y="14331"/>
                  </a:lnTo>
                  <a:lnTo>
                    <a:pt x="8039" y="14562"/>
                  </a:lnTo>
                  <a:lnTo>
                    <a:pt x="7534" y="14730"/>
                  </a:lnTo>
                  <a:lnTo>
                    <a:pt x="7008" y="14878"/>
                  </a:lnTo>
                  <a:lnTo>
                    <a:pt x="6756" y="14920"/>
                  </a:lnTo>
                  <a:lnTo>
                    <a:pt x="6482" y="14962"/>
                  </a:lnTo>
                  <a:lnTo>
                    <a:pt x="6209" y="14983"/>
                  </a:lnTo>
                  <a:lnTo>
                    <a:pt x="5662" y="14983"/>
                  </a:lnTo>
                  <a:lnTo>
                    <a:pt x="5388" y="14962"/>
                  </a:lnTo>
                  <a:lnTo>
                    <a:pt x="5114" y="14941"/>
                  </a:lnTo>
                  <a:lnTo>
                    <a:pt x="4820" y="14899"/>
                  </a:lnTo>
                  <a:lnTo>
                    <a:pt x="4546" y="14836"/>
                  </a:lnTo>
                  <a:lnTo>
                    <a:pt x="4273" y="14751"/>
                  </a:lnTo>
                  <a:lnTo>
                    <a:pt x="3978" y="14667"/>
                  </a:lnTo>
                  <a:lnTo>
                    <a:pt x="3683" y="14562"/>
                  </a:lnTo>
                  <a:lnTo>
                    <a:pt x="3410" y="14436"/>
                  </a:lnTo>
                  <a:lnTo>
                    <a:pt x="3115" y="14288"/>
                  </a:lnTo>
                  <a:lnTo>
                    <a:pt x="2758" y="14078"/>
                  </a:lnTo>
                  <a:lnTo>
                    <a:pt x="2421" y="13847"/>
                  </a:lnTo>
                  <a:lnTo>
                    <a:pt x="2126" y="13615"/>
                  </a:lnTo>
                  <a:lnTo>
                    <a:pt x="1853" y="13342"/>
                  </a:lnTo>
                  <a:lnTo>
                    <a:pt x="1621" y="13047"/>
                  </a:lnTo>
                  <a:lnTo>
                    <a:pt x="1411" y="12752"/>
                  </a:lnTo>
                  <a:lnTo>
                    <a:pt x="1221" y="12437"/>
                  </a:lnTo>
                  <a:lnTo>
                    <a:pt x="1074" y="12121"/>
                  </a:lnTo>
                  <a:lnTo>
                    <a:pt x="948" y="11763"/>
                  </a:lnTo>
                  <a:lnTo>
                    <a:pt x="843" y="11427"/>
                  </a:lnTo>
                  <a:lnTo>
                    <a:pt x="758" y="11069"/>
                  </a:lnTo>
                  <a:lnTo>
                    <a:pt x="716" y="10690"/>
                  </a:lnTo>
                  <a:lnTo>
                    <a:pt x="674" y="10311"/>
                  </a:lnTo>
                  <a:lnTo>
                    <a:pt x="653" y="9933"/>
                  </a:lnTo>
                  <a:lnTo>
                    <a:pt x="674" y="9554"/>
                  </a:lnTo>
                  <a:lnTo>
                    <a:pt x="695" y="9175"/>
                  </a:lnTo>
                  <a:lnTo>
                    <a:pt x="758" y="8775"/>
                  </a:lnTo>
                  <a:lnTo>
                    <a:pt x="822" y="8396"/>
                  </a:lnTo>
                  <a:lnTo>
                    <a:pt x="906" y="7997"/>
                  </a:lnTo>
                  <a:lnTo>
                    <a:pt x="1011" y="7618"/>
                  </a:lnTo>
                  <a:lnTo>
                    <a:pt x="1116" y="7239"/>
                  </a:lnTo>
                  <a:lnTo>
                    <a:pt x="1264" y="6881"/>
                  </a:lnTo>
                  <a:lnTo>
                    <a:pt x="1411" y="6502"/>
                  </a:lnTo>
                  <a:lnTo>
                    <a:pt x="1558" y="6145"/>
                  </a:lnTo>
                  <a:lnTo>
                    <a:pt x="1748" y="5808"/>
                  </a:lnTo>
                  <a:lnTo>
                    <a:pt x="1937" y="5471"/>
                  </a:lnTo>
                  <a:lnTo>
                    <a:pt x="2126" y="5135"/>
                  </a:lnTo>
                  <a:lnTo>
                    <a:pt x="2337" y="4819"/>
                  </a:lnTo>
                  <a:lnTo>
                    <a:pt x="2547" y="4524"/>
                  </a:lnTo>
                  <a:lnTo>
                    <a:pt x="2758" y="4251"/>
                  </a:lnTo>
                  <a:lnTo>
                    <a:pt x="2989" y="3998"/>
                  </a:lnTo>
                  <a:lnTo>
                    <a:pt x="3242" y="3746"/>
                  </a:lnTo>
                  <a:lnTo>
                    <a:pt x="3494" y="3514"/>
                  </a:lnTo>
                  <a:lnTo>
                    <a:pt x="3768" y="3283"/>
                  </a:lnTo>
                  <a:lnTo>
                    <a:pt x="4062" y="3051"/>
                  </a:lnTo>
                  <a:lnTo>
                    <a:pt x="4378" y="2820"/>
                  </a:lnTo>
                  <a:lnTo>
                    <a:pt x="4694" y="2588"/>
                  </a:lnTo>
                  <a:lnTo>
                    <a:pt x="5030" y="2378"/>
                  </a:lnTo>
                  <a:lnTo>
                    <a:pt x="5388" y="2167"/>
                  </a:lnTo>
                  <a:lnTo>
                    <a:pt x="5746" y="1978"/>
                  </a:lnTo>
                  <a:lnTo>
                    <a:pt x="6125" y="1789"/>
                  </a:lnTo>
                  <a:lnTo>
                    <a:pt x="6503" y="1599"/>
                  </a:lnTo>
                  <a:lnTo>
                    <a:pt x="6882" y="1452"/>
                  </a:lnTo>
                  <a:lnTo>
                    <a:pt x="7282" y="1305"/>
                  </a:lnTo>
                  <a:lnTo>
                    <a:pt x="7661" y="1157"/>
                  </a:lnTo>
                  <a:lnTo>
                    <a:pt x="8061" y="1052"/>
                  </a:lnTo>
                  <a:lnTo>
                    <a:pt x="8460" y="968"/>
                  </a:lnTo>
                  <a:lnTo>
                    <a:pt x="8839" y="884"/>
                  </a:lnTo>
                  <a:lnTo>
                    <a:pt x="9218" y="842"/>
                  </a:lnTo>
                  <a:lnTo>
                    <a:pt x="9597" y="821"/>
                  </a:lnTo>
                  <a:close/>
                  <a:moveTo>
                    <a:pt x="9155" y="0"/>
                  </a:moveTo>
                  <a:lnTo>
                    <a:pt x="8734" y="63"/>
                  </a:lnTo>
                  <a:lnTo>
                    <a:pt x="8292" y="147"/>
                  </a:lnTo>
                  <a:lnTo>
                    <a:pt x="7871" y="274"/>
                  </a:lnTo>
                  <a:lnTo>
                    <a:pt x="7429" y="442"/>
                  </a:lnTo>
                  <a:lnTo>
                    <a:pt x="7008" y="610"/>
                  </a:lnTo>
                  <a:lnTo>
                    <a:pt x="6566" y="821"/>
                  </a:lnTo>
                  <a:lnTo>
                    <a:pt x="6146" y="1031"/>
                  </a:lnTo>
                  <a:lnTo>
                    <a:pt x="5346" y="1473"/>
                  </a:lnTo>
                  <a:lnTo>
                    <a:pt x="4609" y="1936"/>
                  </a:lnTo>
                  <a:lnTo>
                    <a:pt x="3936" y="2357"/>
                  </a:lnTo>
                  <a:lnTo>
                    <a:pt x="3557" y="2609"/>
                  </a:lnTo>
                  <a:lnTo>
                    <a:pt x="3221" y="2883"/>
                  </a:lnTo>
                  <a:lnTo>
                    <a:pt x="2884" y="3157"/>
                  </a:lnTo>
                  <a:lnTo>
                    <a:pt x="2547" y="3472"/>
                  </a:lnTo>
                  <a:lnTo>
                    <a:pt x="2253" y="3788"/>
                  </a:lnTo>
                  <a:lnTo>
                    <a:pt x="1958" y="4125"/>
                  </a:lnTo>
                  <a:lnTo>
                    <a:pt x="1684" y="4482"/>
                  </a:lnTo>
                  <a:lnTo>
                    <a:pt x="1432" y="4861"/>
                  </a:lnTo>
                  <a:lnTo>
                    <a:pt x="1200" y="5240"/>
                  </a:lnTo>
                  <a:lnTo>
                    <a:pt x="990" y="5640"/>
                  </a:lnTo>
                  <a:lnTo>
                    <a:pt x="801" y="6039"/>
                  </a:lnTo>
                  <a:lnTo>
                    <a:pt x="611" y="6439"/>
                  </a:lnTo>
                  <a:lnTo>
                    <a:pt x="464" y="6860"/>
                  </a:lnTo>
                  <a:lnTo>
                    <a:pt x="317" y="7281"/>
                  </a:lnTo>
                  <a:lnTo>
                    <a:pt x="211" y="7723"/>
                  </a:lnTo>
                  <a:lnTo>
                    <a:pt x="127" y="8165"/>
                  </a:lnTo>
                  <a:lnTo>
                    <a:pt x="64" y="8586"/>
                  </a:lnTo>
                  <a:lnTo>
                    <a:pt x="22" y="9028"/>
                  </a:lnTo>
                  <a:lnTo>
                    <a:pt x="1" y="9470"/>
                  </a:lnTo>
                  <a:lnTo>
                    <a:pt x="1" y="9911"/>
                  </a:lnTo>
                  <a:lnTo>
                    <a:pt x="43" y="10332"/>
                  </a:lnTo>
                  <a:lnTo>
                    <a:pt x="85" y="10753"/>
                  </a:lnTo>
                  <a:lnTo>
                    <a:pt x="169" y="11195"/>
                  </a:lnTo>
                  <a:lnTo>
                    <a:pt x="296" y="11595"/>
                  </a:lnTo>
                  <a:lnTo>
                    <a:pt x="422" y="12016"/>
                  </a:lnTo>
                  <a:lnTo>
                    <a:pt x="590" y="12416"/>
                  </a:lnTo>
                  <a:lnTo>
                    <a:pt x="801" y="12794"/>
                  </a:lnTo>
                  <a:lnTo>
                    <a:pt x="1032" y="13173"/>
                  </a:lnTo>
                  <a:lnTo>
                    <a:pt x="1285" y="13531"/>
                  </a:lnTo>
                  <a:lnTo>
                    <a:pt x="1579" y="13889"/>
                  </a:lnTo>
                  <a:lnTo>
                    <a:pt x="1895" y="14225"/>
                  </a:lnTo>
                  <a:lnTo>
                    <a:pt x="2253" y="14541"/>
                  </a:lnTo>
                  <a:lnTo>
                    <a:pt x="2589" y="14794"/>
                  </a:lnTo>
                  <a:lnTo>
                    <a:pt x="2926" y="15025"/>
                  </a:lnTo>
                  <a:lnTo>
                    <a:pt x="3263" y="15214"/>
                  </a:lnTo>
                  <a:lnTo>
                    <a:pt x="3620" y="15383"/>
                  </a:lnTo>
                  <a:lnTo>
                    <a:pt x="3957" y="15509"/>
                  </a:lnTo>
                  <a:lnTo>
                    <a:pt x="4315" y="15614"/>
                  </a:lnTo>
                  <a:lnTo>
                    <a:pt x="4673" y="15677"/>
                  </a:lnTo>
                  <a:lnTo>
                    <a:pt x="5030" y="15740"/>
                  </a:lnTo>
                  <a:lnTo>
                    <a:pt x="5388" y="15762"/>
                  </a:lnTo>
                  <a:lnTo>
                    <a:pt x="5746" y="15740"/>
                  </a:lnTo>
                  <a:lnTo>
                    <a:pt x="6103" y="15719"/>
                  </a:lnTo>
                  <a:lnTo>
                    <a:pt x="6482" y="15677"/>
                  </a:lnTo>
                  <a:lnTo>
                    <a:pt x="6840" y="15593"/>
                  </a:lnTo>
                  <a:lnTo>
                    <a:pt x="7198" y="15509"/>
                  </a:lnTo>
                  <a:lnTo>
                    <a:pt x="7534" y="15404"/>
                  </a:lnTo>
                  <a:lnTo>
                    <a:pt x="7892" y="15256"/>
                  </a:lnTo>
                  <a:lnTo>
                    <a:pt x="8250" y="15109"/>
                  </a:lnTo>
                  <a:lnTo>
                    <a:pt x="8587" y="14962"/>
                  </a:lnTo>
                  <a:lnTo>
                    <a:pt x="8923" y="14772"/>
                  </a:lnTo>
                  <a:lnTo>
                    <a:pt x="9260" y="14583"/>
                  </a:lnTo>
                  <a:lnTo>
                    <a:pt x="9576" y="14373"/>
                  </a:lnTo>
                  <a:lnTo>
                    <a:pt x="9891" y="14162"/>
                  </a:lnTo>
                  <a:lnTo>
                    <a:pt x="10523" y="13699"/>
                  </a:lnTo>
                  <a:lnTo>
                    <a:pt x="11091" y="13194"/>
                  </a:lnTo>
                  <a:lnTo>
                    <a:pt x="11638" y="12689"/>
                  </a:lnTo>
                  <a:lnTo>
                    <a:pt x="12143" y="12142"/>
                  </a:lnTo>
                  <a:lnTo>
                    <a:pt x="12585" y="11595"/>
                  </a:lnTo>
                  <a:lnTo>
                    <a:pt x="12858" y="11216"/>
                  </a:lnTo>
                  <a:lnTo>
                    <a:pt x="13111" y="10816"/>
                  </a:lnTo>
                  <a:lnTo>
                    <a:pt x="13342" y="10395"/>
                  </a:lnTo>
                  <a:lnTo>
                    <a:pt x="13553" y="9996"/>
                  </a:lnTo>
                  <a:lnTo>
                    <a:pt x="13742" y="9575"/>
                  </a:lnTo>
                  <a:lnTo>
                    <a:pt x="13890" y="9133"/>
                  </a:lnTo>
                  <a:lnTo>
                    <a:pt x="14037" y="8691"/>
                  </a:lnTo>
                  <a:lnTo>
                    <a:pt x="14142" y="8249"/>
                  </a:lnTo>
                  <a:lnTo>
                    <a:pt x="14226" y="7807"/>
                  </a:lnTo>
                  <a:lnTo>
                    <a:pt x="14310" y="7365"/>
                  </a:lnTo>
                  <a:lnTo>
                    <a:pt x="14352" y="6902"/>
                  </a:lnTo>
                  <a:lnTo>
                    <a:pt x="14374" y="6439"/>
                  </a:lnTo>
                  <a:lnTo>
                    <a:pt x="14374" y="5976"/>
                  </a:lnTo>
                  <a:lnTo>
                    <a:pt x="14352" y="5513"/>
                  </a:lnTo>
                  <a:lnTo>
                    <a:pt x="14331" y="5050"/>
                  </a:lnTo>
                  <a:lnTo>
                    <a:pt x="14268" y="4587"/>
                  </a:lnTo>
                  <a:lnTo>
                    <a:pt x="14226" y="4335"/>
                  </a:lnTo>
                  <a:lnTo>
                    <a:pt x="14184" y="4103"/>
                  </a:lnTo>
                  <a:lnTo>
                    <a:pt x="14100" y="3872"/>
                  </a:lnTo>
                  <a:lnTo>
                    <a:pt x="14016" y="3641"/>
                  </a:lnTo>
                  <a:lnTo>
                    <a:pt x="13805" y="3157"/>
                  </a:lnTo>
                  <a:lnTo>
                    <a:pt x="13553" y="2694"/>
                  </a:lnTo>
                  <a:lnTo>
                    <a:pt x="13448" y="2441"/>
                  </a:lnTo>
                  <a:lnTo>
                    <a:pt x="13342" y="2210"/>
                  </a:lnTo>
                  <a:lnTo>
                    <a:pt x="13195" y="1999"/>
                  </a:lnTo>
                  <a:lnTo>
                    <a:pt x="13048" y="1789"/>
                  </a:lnTo>
                  <a:lnTo>
                    <a:pt x="12900" y="1599"/>
                  </a:lnTo>
                  <a:lnTo>
                    <a:pt x="12711" y="1410"/>
                  </a:lnTo>
                  <a:lnTo>
                    <a:pt x="12522" y="1221"/>
                  </a:lnTo>
                  <a:lnTo>
                    <a:pt x="12332" y="1052"/>
                  </a:lnTo>
                  <a:lnTo>
                    <a:pt x="12101" y="905"/>
                  </a:lnTo>
                  <a:lnTo>
                    <a:pt x="11890" y="758"/>
                  </a:lnTo>
                  <a:lnTo>
                    <a:pt x="11659" y="631"/>
                  </a:lnTo>
                  <a:lnTo>
                    <a:pt x="11427" y="505"/>
                  </a:lnTo>
                  <a:lnTo>
                    <a:pt x="10922" y="295"/>
                  </a:lnTo>
                  <a:lnTo>
                    <a:pt x="10417" y="126"/>
                  </a:lnTo>
                  <a:lnTo>
                    <a:pt x="10207" y="63"/>
                  </a:lnTo>
                  <a:lnTo>
                    <a:pt x="9996" y="21"/>
                  </a:lnTo>
                  <a:lnTo>
                    <a:pt x="97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5" name="Google Shape;6995;p32"/>
            <p:cNvSpPr/>
            <p:nvPr/>
          </p:nvSpPr>
          <p:spPr>
            <a:xfrm>
              <a:off x="2836791" y="-1180795"/>
              <a:ext cx="138960" cy="157048"/>
            </a:xfrm>
            <a:custGeom>
              <a:avLst/>
              <a:gdLst/>
              <a:ahLst/>
              <a:cxnLst/>
              <a:rect l="l" t="t" r="r" b="b"/>
              <a:pathLst>
                <a:path w="4041" h="4567" extrusionOk="0">
                  <a:moveTo>
                    <a:pt x="1873" y="1"/>
                  </a:moveTo>
                  <a:lnTo>
                    <a:pt x="1705" y="22"/>
                  </a:lnTo>
                  <a:lnTo>
                    <a:pt x="1537" y="43"/>
                  </a:lnTo>
                  <a:lnTo>
                    <a:pt x="1368" y="85"/>
                  </a:lnTo>
                  <a:lnTo>
                    <a:pt x="1221" y="148"/>
                  </a:lnTo>
                  <a:lnTo>
                    <a:pt x="1053" y="232"/>
                  </a:lnTo>
                  <a:lnTo>
                    <a:pt x="905" y="316"/>
                  </a:lnTo>
                  <a:lnTo>
                    <a:pt x="779" y="400"/>
                  </a:lnTo>
                  <a:lnTo>
                    <a:pt x="653" y="506"/>
                  </a:lnTo>
                  <a:lnTo>
                    <a:pt x="527" y="653"/>
                  </a:lnTo>
                  <a:lnTo>
                    <a:pt x="400" y="779"/>
                  </a:lnTo>
                  <a:lnTo>
                    <a:pt x="295" y="926"/>
                  </a:lnTo>
                  <a:lnTo>
                    <a:pt x="211" y="1074"/>
                  </a:lnTo>
                  <a:lnTo>
                    <a:pt x="148" y="1242"/>
                  </a:lnTo>
                  <a:lnTo>
                    <a:pt x="85" y="1389"/>
                  </a:lnTo>
                  <a:lnTo>
                    <a:pt x="43" y="1558"/>
                  </a:lnTo>
                  <a:lnTo>
                    <a:pt x="21" y="1726"/>
                  </a:lnTo>
                  <a:lnTo>
                    <a:pt x="0" y="1894"/>
                  </a:lnTo>
                  <a:lnTo>
                    <a:pt x="0" y="2084"/>
                  </a:lnTo>
                  <a:lnTo>
                    <a:pt x="21" y="2421"/>
                  </a:lnTo>
                  <a:lnTo>
                    <a:pt x="85" y="2757"/>
                  </a:lnTo>
                  <a:lnTo>
                    <a:pt x="211" y="3094"/>
                  </a:lnTo>
                  <a:lnTo>
                    <a:pt x="358" y="3410"/>
                  </a:lnTo>
                  <a:lnTo>
                    <a:pt x="569" y="3704"/>
                  </a:lnTo>
                  <a:lnTo>
                    <a:pt x="800" y="3957"/>
                  </a:lnTo>
                  <a:lnTo>
                    <a:pt x="926" y="4062"/>
                  </a:lnTo>
                  <a:lnTo>
                    <a:pt x="1053" y="4167"/>
                  </a:lnTo>
                  <a:lnTo>
                    <a:pt x="1200" y="4272"/>
                  </a:lnTo>
                  <a:lnTo>
                    <a:pt x="1347" y="4357"/>
                  </a:lnTo>
                  <a:lnTo>
                    <a:pt x="1516" y="4420"/>
                  </a:lnTo>
                  <a:lnTo>
                    <a:pt x="1663" y="4483"/>
                  </a:lnTo>
                  <a:lnTo>
                    <a:pt x="1831" y="4525"/>
                  </a:lnTo>
                  <a:lnTo>
                    <a:pt x="2021" y="4546"/>
                  </a:lnTo>
                  <a:lnTo>
                    <a:pt x="2189" y="4567"/>
                  </a:lnTo>
                  <a:lnTo>
                    <a:pt x="2378" y="4546"/>
                  </a:lnTo>
                  <a:lnTo>
                    <a:pt x="2547" y="4546"/>
                  </a:lnTo>
                  <a:lnTo>
                    <a:pt x="2694" y="4504"/>
                  </a:lnTo>
                  <a:lnTo>
                    <a:pt x="2841" y="4462"/>
                  </a:lnTo>
                  <a:lnTo>
                    <a:pt x="2989" y="4399"/>
                  </a:lnTo>
                  <a:lnTo>
                    <a:pt x="3115" y="4336"/>
                  </a:lnTo>
                  <a:lnTo>
                    <a:pt x="3241" y="4251"/>
                  </a:lnTo>
                  <a:lnTo>
                    <a:pt x="3346" y="4167"/>
                  </a:lnTo>
                  <a:lnTo>
                    <a:pt x="3452" y="4062"/>
                  </a:lnTo>
                  <a:lnTo>
                    <a:pt x="3641" y="3852"/>
                  </a:lnTo>
                  <a:lnTo>
                    <a:pt x="3788" y="3599"/>
                  </a:lnTo>
                  <a:lnTo>
                    <a:pt x="3915" y="3325"/>
                  </a:lnTo>
                  <a:lnTo>
                    <a:pt x="3999" y="3031"/>
                  </a:lnTo>
                  <a:lnTo>
                    <a:pt x="4041" y="2736"/>
                  </a:lnTo>
                  <a:lnTo>
                    <a:pt x="4041" y="2421"/>
                  </a:lnTo>
                  <a:lnTo>
                    <a:pt x="4020" y="2126"/>
                  </a:lnTo>
                  <a:lnTo>
                    <a:pt x="3957" y="1831"/>
                  </a:lnTo>
                  <a:lnTo>
                    <a:pt x="3851" y="1558"/>
                  </a:lnTo>
                  <a:lnTo>
                    <a:pt x="3725" y="1284"/>
                  </a:lnTo>
                  <a:lnTo>
                    <a:pt x="3557" y="1032"/>
                  </a:lnTo>
                  <a:lnTo>
                    <a:pt x="3346" y="821"/>
                  </a:lnTo>
                  <a:lnTo>
                    <a:pt x="3241" y="632"/>
                  </a:lnTo>
                  <a:lnTo>
                    <a:pt x="3094" y="442"/>
                  </a:lnTo>
                  <a:lnTo>
                    <a:pt x="2968" y="337"/>
                  </a:lnTo>
                  <a:lnTo>
                    <a:pt x="2820" y="232"/>
                  </a:lnTo>
                  <a:lnTo>
                    <a:pt x="2673" y="148"/>
                  </a:lnTo>
                  <a:lnTo>
                    <a:pt x="2526" y="85"/>
                  </a:lnTo>
                  <a:lnTo>
                    <a:pt x="2357" y="43"/>
                  </a:lnTo>
                  <a:lnTo>
                    <a:pt x="221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6" name="Google Shape;6996;p32"/>
            <p:cNvSpPr/>
            <p:nvPr/>
          </p:nvSpPr>
          <p:spPr>
            <a:xfrm>
              <a:off x="2846213" y="-1169929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89" y="884"/>
                  </a:moveTo>
                  <a:lnTo>
                    <a:pt x="1494" y="926"/>
                  </a:lnTo>
                  <a:lnTo>
                    <a:pt x="1599" y="968"/>
                  </a:lnTo>
                  <a:lnTo>
                    <a:pt x="1683" y="1031"/>
                  </a:lnTo>
                  <a:lnTo>
                    <a:pt x="1768" y="1116"/>
                  </a:lnTo>
                  <a:lnTo>
                    <a:pt x="1831" y="1200"/>
                  </a:lnTo>
                  <a:lnTo>
                    <a:pt x="1852" y="1326"/>
                  </a:lnTo>
                  <a:lnTo>
                    <a:pt x="1873" y="1431"/>
                  </a:lnTo>
                  <a:lnTo>
                    <a:pt x="1873" y="1578"/>
                  </a:lnTo>
                  <a:lnTo>
                    <a:pt x="1852" y="1726"/>
                  </a:lnTo>
                  <a:lnTo>
                    <a:pt x="1768" y="1873"/>
                  </a:lnTo>
                  <a:lnTo>
                    <a:pt x="1705" y="1999"/>
                  </a:lnTo>
                  <a:lnTo>
                    <a:pt x="1599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3" y="2126"/>
                  </a:lnTo>
                  <a:lnTo>
                    <a:pt x="947" y="2084"/>
                  </a:lnTo>
                  <a:lnTo>
                    <a:pt x="842" y="1999"/>
                  </a:lnTo>
                  <a:lnTo>
                    <a:pt x="715" y="1915"/>
                  </a:lnTo>
                  <a:lnTo>
                    <a:pt x="631" y="1810"/>
                  </a:lnTo>
                  <a:lnTo>
                    <a:pt x="589" y="1705"/>
                  </a:lnTo>
                  <a:lnTo>
                    <a:pt x="589" y="1578"/>
                  </a:lnTo>
                  <a:lnTo>
                    <a:pt x="610" y="1473"/>
                  </a:lnTo>
                  <a:lnTo>
                    <a:pt x="631" y="1347"/>
                  </a:lnTo>
                  <a:lnTo>
                    <a:pt x="715" y="1116"/>
                  </a:lnTo>
                  <a:lnTo>
                    <a:pt x="821" y="1031"/>
                  </a:lnTo>
                  <a:lnTo>
                    <a:pt x="926" y="968"/>
                  </a:lnTo>
                  <a:lnTo>
                    <a:pt x="1031" y="905"/>
                  </a:lnTo>
                  <a:lnTo>
                    <a:pt x="1157" y="884"/>
                  </a:lnTo>
                  <a:close/>
                  <a:moveTo>
                    <a:pt x="1620" y="0"/>
                  </a:moveTo>
                  <a:lnTo>
                    <a:pt x="1473" y="21"/>
                  </a:lnTo>
                  <a:lnTo>
                    <a:pt x="1326" y="42"/>
                  </a:lnTo>
                  <a:lnTo>
                    <a:pt x="1052" y="148"/>
                  </a:lnTo>
                  <a:lnTo>
                    <a:pt x="800" y="274"/>
                  </a:lnTo>
                  <a:lnTo>
                    <a:pt x="568" y="442"/>
                  </a:lnTo>
                  <a:lnTo>
                    <a:pt x="463" y="568"/>
                  </a:lnTo>
                  <a:lnTo>
                    <a:pt x="358" y="674"/>
                  </a:lnTo>
                  <a:lnTo>
                    <a:pt x="274" y="800"/>
                  </a:lnTo>
                  <a:lnTo>
                    <a:pt x="189" y="926"/>
                  </a:lnTo>
                  <a:lnTo>
                    <a:pt x="147" y="1073"/>
                  </a:lnTo>
                  <a:lnTo>
                    <a:pt x="84" y="1200"/>
                  </a:lnTo>
                  <a:lnTo>
                    <a:pt x="21" y="1494"/>
                  </a:lnTo>
                  <a:lnTo>
                    <a:pt x="0" y="1789"/>
                  </a:lnTo>
                  <a:lnTo>
                    <a:pt x="21" y="2084"/>
                  </a:lnTo>
                  <a:lnTo>
                    <a:pt x="105" y="2378"/>
                  </a:lnTo>
                  <a:lnTo>
                    <a:pt x="189" y="2652"/>
                  </a:lnTo>
                  <a:lnTo>
                    <a:pt x="337" y="2925"/>
                  </a:lnTo>
                  <a:lnTo>
                    <a:pt x="505" y="3178"/>
                  </a:lnTo>
                  <a:lnTo>
                    <a:pt x="694" y="3388"/>
                  </a:lnTo>
                  <a:lnTo>
                    <a:pt x="926" y="3578"/>
                  </a:lnTo>
                  <a:lnTo>
                    <a:pt x="1178" y="3746"/>
                  </a:lnTo>
                  <a:lnTo>
                    <a:pt x="1305" y="3788"/>
                  </a:lnTo>
                  <a:lnTo>
                    <a:pt x="1452" y="3851"/>
                  </a:lnTo>
                  <a:lnTo>
                    <a:pt x="1578" y="3872"/>
                  </a:lnTo>
                  <a:lnTo>
                    <a:pt x="1747" y="3914"/>
                  </a:lnTo>
                  <a:lnTo>
                    <a:pt x="2041" y="3914"/>
                  </a:lnTo>
                  <a:lnTo>
                    <a:pt x="2189" y="3893"/>
                  </a:lnTo>
                  <a:lnTo>
                    <a:pt x="2336" y="3872"/>
                  </a:lnTo>
                  <a:lnTo>
                    <a:pt x="2567" y="3788"/>
                  </a:lnTo>
                  <a:lnTo>
                    <a:pt x="2799" y="3641"/>
                  </a:lnTo>
                  <a:lnTo>
                    <a:pt x="2988" y="3493"/>
                  </a:lnTo>
                  <a:lnTo>
                    <a:pt x="3135" y="3304"/>
                  </a:lnTo>
                  <a:lnTo>
                    <a:pt x="3262" y="3094"/>
                  </a:lnTo>
                  <a:lnTo>
                    <a:pt x="3367" y="2862"/>
                  </a:lnTo>
                  <a:lnTo>
                    <a:pt x="3430" y="2610"/>
                  </a:lnTo>
                  <a:lnTo>
                    <a:pt x="3472" y="2357"/>
                  </a:lnTo>
                  <a:lnTo>
                    <a:pt x="3472" y="2084"/>
                  </a:lnTo>
                  <a:lnTo>
                    <a:pt x="3451" y="1831"/>
                  </a:lnTo>
                  <a:lnTo>
                    <a:pt x="3409" y="1578"/>
                  </a:lnTo>
                  <a:lnTo>
                    <a:pt x="3325" y="1347"/>
                  </a:lnTo>
                  <a:lnTo>
                    <a:pt x="3199" y="1116"/>
                  </a:lnTo>
                  <a:lnTo>
                    <a:pt x="3072" y="905"/>
                  </a:lnTo>
                  <a:lnTo>
                    <a:pt x="2883" y="716"/>
                  </a:lnTo>
                  <a:lnTo>
                    <a:pt x="2799" y="547"/>
                  </a:lnTo>
                  <a:lnTo>
                    <a:pt x="2673" y="400"/>
                  </a:lnTo>
                  <a:lnTo>
                    <a:pt x="2546" y="295"/>
                  </a:lnTo>
                  <a:lnTo>
                    <a:pt x="2441" y="211"/>
                  </a:lnTo>
                  <a:lnTo>
                    <a:pt x="2315" y="126"/>
                  </a:lnTo>
                  <a:lnTo>
                    <a:pt x="2167" y="84"/>
                  </a:lnTo>
                  <a:lnTo>
                    <a:pt x="2041" y="42"/>
                  </a:lnTo>
                  <a:lnTo>
                    <a:pt x="1894" y="21"/>
                  </a:lnTo>
                  <a:lnTo>
                    <a:pt x="176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7" name="Google Shape;6997;p32"/>
            <p:cNvSpPr/>
            <p:nvPr/>
          </p:nvSpPr>
          <p:spPr>
            <a:xfrm>
              <a:off x="3378760" y="-1202493"/>
              <a:ext cx="137550" cy="154881"/>
            </a:xfrm>
            <a:custGeom>
              <a:avLst/>
              <a:gdLst/>
              <a:ahLst/>
              <a:cxnLst/>
              <a:rect l="l" t="t" r="r" b="b"/>
              <a:pathLst>
                <a:path w="4000" h="4504" extrusionOk="0">
                  <a:moveTo>
                    <a:pt x="1853" y="0"/>
                  </a:moveTo>
                  <a:lnTo>
                    <a:pt x="1684" y="21"/>
                  </a:lnTo>
                  <a:lnTo>
                    <a:pt x="1516" y="63"/>
                  </a:lnTo>
                  <a:lnTo>
                    <a:pt x="1369" y="105"/>
                  </a:lnTo>
                  <a:lnTo>
                    <a:pt x="1200" y="148"/>
                  </a:lnTo>
                  <a:lnTo>
                    <a:pt x="1053" y="232"/>
                  </a:lnTo>
                  <a:lnTo>
                    <a:pt x="906" y="316"/>
                  </a:lnTo>
                  <a:lnTo>
                    <a:pt x="780" y="400"/>
                  </a:lnTo>
                  <a:lnTo>
                    <a:pt x="653" y="505"/>
                  </a:lnTo>
                  <a:lnTo>
                    <a:pt x="506" y="653"/>
                  </a:lnTo>
                  <a:lnTo>
                    <a:pt x="401" y="779"/>
                  </a:lnTo>
                  <a:lnTo>
                    <a:pt x="296" y="926"/>
                  </a:lnTo>
                  <a:lnTo>
                    <a:pt x="211" y="1073"/>
                  </a:lnTo>
                  <a:lnTo>
                    <a:pt x="148" y="1221"/>
                  </a:lnTo>
                  <a:lnTo>
                    <a:pt x="85" y="1389"/>
                  </a:lnTo>
                  <a:lnTo>
                    <a:pt x="43" y="1557"/>
                  </a:lnTo>
                  <a:lnTo>
                    <a:pt x="22" y="1726"/>
                  </a:lnTo>
                  <a:lnTo>
                    <a:pt x="1" y="1894"/>
                  </a:lnTo>
                  <a:lnTo>
                    <a:pt x="1" y="2063"/>
                  </a:lnTo>
                  <a:lnTo>
                    <a:pt x="22" y="2399"/>
                  </a:lnTo>
                  <a:lnTo>
                    <a:pt x="106" y="2736"/>
                  </a:lnTo>
                  <a:lnTo>
                    <a:pt x="211" y="3052"/>
                  </a:lnTo>
                  <a:lnTo>
                    <a:pt x="359" y="3367"/>
                  </a:lnTo>
                  <a:lnTo>
                    <a:pt x="569" y="3662"/>
                  </a:lnTo>
                  <a:lnTo>
                    <a:pt x="780" y="3914"/>
                  </a:lnTo>
                  <a:lnTo>
                    <a:pt x="1053" y="4125"/>
                  </a:lnTo>
                  <a:lnTo>
                    <a:pt x="1179" y="4209"/>
                  </a:lnTo>
                  <a:lnTo>
                    <a:pt x="1327" y="4293"/>
                  </a:lnTo>
                  <a:lnTo>
                    <a:pt x="1495" y="4377"/>
                  </a:lnTo>
                  <a:lnTo>
                    <a:pt x="1642" y="4419"/>
                  </a:lnTo>
                  <a:lnTo>
                    <a:pt x="1811" y="4461"/>
                  </a:lnTo>
                  <a:lnTo>
                    <a:pt x="1979" y="4483"/>
                  </a:lnTo>
                  <a:lnTo>
                    <a:pt x="2168" y="4504"/>
                  </a:lnTo>
                  <a:lnTo>
                    <a:pt x="2337" y="4504"/>
                  </a:lnTo>
                  <a:lnTo>
                    <a:pt x="2505" y="4483"/>
                  </a:lnTo>
                  <a:lnTo>
                    <a:pt x="2673" y="4440"/>
                  </a:lnTo>
                  <a:lnTo>
                    <a:pt x="2821" y="4398"/>
                  </a:lnTo>
                  <a:lnTo>
                    <a:pt x="2947" y="4356"/>
                  </a:lnTo>
                  <a:lnTo>
                    <a:pt x="3073" y="4272"/>
                  </a:lnTo>
                  <a:lnTo>
                    <a:pt x="3199" y="4209"/>
                  </a:lnTo>
                  <a:lnTo>
                    <a:pt x="3410" y="4020"/>
                  </a:lnTo>
                  <a:lnTo>
                    <a:pt x="3599" y="3788"/>
                  </a:lnTo>
                  <a:lnTo>
                    <a:pt x="3747" y="3557"/>
                  </a:lnTo>
                  <a:lnTo>
                    <a:pt x="3852" y="3283"/>
                  </a:lnTo>
                  <a:lnTo>
                    <a:pt x="3936" y="3009"/>
                  </a:lnTo>
                  <a:lnTo>
                    <a:pt x="3978" y="2715"/>
                  </a:lnTo>
                  <a:lnTo>
                    <a:pt x="3999" y="2399"/>
                  </a:lnTo>
                  <a:lnTo>
                    <a:pt x="3957" y="2105"/>
                  </a:lnTo>
                  <a:lnTo>
                    <a:pt x="3915" y="1810"/>
                  </a:lnTo>
                  <a:lnTo>
                    <a:pt x="3810" y="1536"/>
                  </a:lnTo>
                  <a:lnTo>
                    <a:pt x="3683" y="1284"/>
                  </a:lnTo>
                  <a:lnTo>
                    <a:pt x="3515" y="1031"/>
                  </a:lnTo>
                  <a:lnTo>
                    <a:pt x="3305" y="821"/>
                  </a:lnTo>
                  <a:lnTo>
                    <a:pt x="3199" y="632"/>
                  </a:lnTo>
                  <a:lnTo>
                    <a:pt x="3052" y="463"/>
                  </a:lnTo>
                  <a:lnTo>
                    <a:pt x="2926" y="337"/>
                  </a:lnTo>
                  <a:lnTo>
                    <a:pt x="2800" y="232"/>
                  </a:lnTo>
                  <a:lnTo>
                    <a:pt x="2652" y="148"/>
                  </a:lnTo>
                  <a:lnTo>
                    <a:pt x="2484" y="84"/>
                  </a:lnTo>
                  <a:lnTo>
                    <a:pt x="2337" y="42"/>
                  </a:lnTo>
                  <a:lnTo>
                    <a:pt x="2168" y="21"/>
                  </a:lnTo>
                  <a:lnTo>
                    <a:pt x="200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8" name="Google Shape;6998;p32"/>
            <p:cNvSpPr/>
            <p:nvPr/>
          </p:nvSpPr>
          <p:spPr>
            <a:xfrm>
              <a:off x="3387460" y="-1192384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68" y="885"/>
                  </a:moveTo>
                  <a:lnTo>
                    <a:pt x="1495" y="927"/>
                  </a:lnTo>
                  <a:lnTo>
                    <a:pt x="1600" y="969"/>
                  </a:lnTo>
                  <a:lnTo>
                    <a:pt x="1684" y="1032"/>
                  </a:lnTo>
                  <a:lnTo>
                    <a:pt x="1747" y="1116"/>
                  </a:lnTo>
                  <a:lnTo>
                    <a:pt x="1810" y="1200"/>
                  </a:lnTo>
                  <a:lnTo>
                    <a:pt x="1852" y="1327"/>
                  </a:lnTo>
                  <a:lnTo>
                    <a:pt x="1873" y="1432"/>
                  </a:lnTo>
                  <a:lnTo>
                    <a:pt x="1873" y="1579"/>
                  </a:lnTo>
                  <a:lnTo>
                    <a:pt x="1831" y="1726"/>
                  </a:lnTo>
                  <a:lnTo>
                    <a:pt x="1768" y="1874"/>
                  </a:lnTo>
                  <a:lnTo>
                    <a:pt x="1684" y="2000"/>
                  </a:lnTo>
                  <a:lnTo>
                    <a:pt x="1600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4" y="2126"/>
                  </a:lnTo>
                  <a:lnTo>
                    <a:pt x="947" y="2063"/>
                  </a:lnTo>
                  <a:lnTo>
                    <a:pt x="842" y="2000"/>
                  </a:lnTo>
                  <a:lnTo>
                    <a:pt x="716" y="1916"/>
                  </a:lnTo>
                  <a:lnTo>
                    <a:pt x="632" y="1811"/>
                  </a:lnTo>
                  <a:lnTo>
                    <a:pt x="590" y="1705"/>
                  </a:lnTo>
                  <a:lnTo>
                    <a:pt x="590" y="1579"/>
                  </a:lnTo>
                  <a:lnTo>
                    <a:pt x="611" y="1474"/>
                  </a:lnTo>
                  <a:lnTo>
                    <a:pt x="632" y="1348"/>
                  </a:lnTo>
                  <a:lnTo>
                    <a:pt x="716" y="1116"/>
                  </a:lnTo>
                  <a:lnTo>
                    <a:pt x="800" y="1032"/>
                  </a:lnTo>
                  <a:lnTo>
                    <a:pt x="926" y="948"/>
                  </a:lnTo>
                  <a:lnTo>
                    <a:pt x="1032" y="906"/>
                  </a:lnTo>
                  <a:lnTo>
                    <a:pt x="1137" y="885"/>
                  </a:lnTo>
                  <a:close/>
                  <a:moveTo>
                    <a:pt x="1621" y="1"/>
                  </a:moveTo>
                  <a:lnTo>
                    <a:pt x="1473" y="22"/>
                  </a:lnTo>
                  <a:lnTo>
                    <a:pt x="1326" y="43"/>
                  </a:lnTo>
                  <a:lnTo>
                    <a:pt x="1053" y="148"/>
                  </a:lnTo>
                  <a:lnTo>
                    <a:pt x="800" y="274"/>
                  </a:lnTo>
                  <a:lnTo>
                    <a:pt x="569" y="443"/>
                  </a:lnTo>
                  <a:lnTo>
                    <a:pt x="463" y="569"/>
                  </a:lnTo>
                  <a:lnTo>
                    <a:pt x="358" y="674"/>
                  </a:lnTo>
                  <a:lnTo>
                    <a:pt x="274" y="801"/>
                  </a:lnTo>
                  <a:lnTo>
                    <a:pt x="190" y="927"/>
                  </a:lnTo>
                  <a:lnTo>
                    <a:pt x="127" y="1074"/>
                  </a:lnTo>
                  <a:lnTo>
                    <a:pt x="85" y="1200"/>
                  </a:lnTo>
                  <a:lnTo>
                    <a:pt x="21" y="1495"/>
                  </a:lnTo>
                  <a:lnTo>
                    <a:pt x="0" y="1790"/>
                  </a:lnTo>
                  <a:lnTo>
                    <a:pt x="21" y="2084"/>
                  </a:lnTo>
                  <a:lnTo>
                    <a:pt x="85" y="2379"/>
                  </a:lnTo>
                  <a:lnTo>
                    <a:pt x="190" y="2652"/>
                  </a:lnTo>
                  <a:lnTo>
                    <a:pt x="337" y="2926"/>
                  </a:lnTo>
                  <a:lnTo>
                    <a:pt x="505" y="3178"/>
                  </a:lnTo>
                  <a:lnTo>
                    <a:pt x="695" y="3389"/>
                  </a:lnTo>
                  <a:lnTo>
                    <a:pt x="926" y="3578"/>
                  </a:lnTo>
                  <a:lnTo>
                    <a:pt x="1179" y="3726"/>
                  </a:lnTo>
                  <a:lnTo>
                    <a:pt x="1305" y="3789"/>
                  </a:lnTo>
                  <a:lnTo>
                    <a:pt x="1452" y="3852"/>
                  </a:lnTo>
                  <a:lnTo>
                    <a:pt x="1579" y="3873"/>
                  </a:lnTo>
                  <a:lnTo>
                    <a:pt x="1726" y="3915"/>
                  </a:lnTo>
                  <a:lnTo>
                    <a:pt x="2042" y="3915"/>
                  </a:lnTo>
                  <a:lnTo>
                    <a:pt x="2189" y="3894"/>
                  </a:lnTo>
                  <a:lnTo>
                    <a:pt x="2315" y="3873"/>
                  </a:lnTo>
                  <a:lnTo>
                    <a:pt x="2568" y="3768"/>
                  </a:lnTo>
                  <a:lnTo>
                    <a:pt x="2799" y="3641"/>
                  </a:lnTo>
                  <a:lnTo>
                    <a:pt x="2968" y="3494"/>
                  </a:lnTo>
                  <a:lnTo>
                    <a:pt x="3136" y="3305"/>
                  </a:lnTo>
                  <a:lnTo>
                    <a:pt x="3262" y="3094"/>
                  </a:lnTo>
                  <a:lnTo>
                    <a:pt x="3367" y="2863"/>
                  </a:lnTo>
                  <a:lnTo>
                    <a:pt x="3430" y="2610"/>
                  </a:lnTo>
                  <a:lnTo>
                    <a:pt x="3473" y="2358"/>
                  </a:lnTo>
                  <a:lnTo>
                    <a:pt x="3473" y="2084"/>
                  </a:lnTo>
                  <a:lnTo>
                    <a:pt x="3452" y="1832"/>
                  </a:lnTo>
                  <a:lnTo>
                    <a:pt x="3409" y="1579"/>
                  </a:lnTo>
                  <a:lnTo>
                    <a:pt x="3325" y="1327"/>
                  </a:lnTo>
                  <a:lnTo>
                    <a:pt x="3199" y="1116"/>
                  </a:lnTo>
                  <a:lnTo>
                    <a:pt x="3052" y="906"/>
                  </a:lnTo>
                  <a:lnTo>
                    <a:pt x="2883" y="716"/>
                  </a:lnTo>
                  <a:lnTo>
                    <a:pt x="2778" y="548"/>
                  </a:lnTo>
                  <a:lnTo>
                    <a:pt x="2673" y="401"/>
                  </a:lnTo>
                  <a:lnTo>
                    <a:pt x="2547" y="295"/>
                  </a:lnTo>
                  <a:lnTo>
                    <a:pt x="2441" y="211"/>
                  </a:lnTo>
                  <a:lnTo>
                    <a:pt x="2315" y="127"/>
                  </a:lnTo>
                  <a:lnTo>
                    <a:pt x="2168" y="85"/>
                  </a:lnTo>
                  <a:lnTo>
                    <a:pt x="2042" y="43"/>
                  </a:lnTo>
                  <a:lnTo>
                    <a:pt x="1894" y="22"/>
                  </a:lnTo>
                  <a:lnTo>
                    <a:pt x="174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9" name="Google Shape;6999;p32"/>
            <p:cNvSpPr/>
            <p:nvPr/>
          </p:nvSpPr>
          <p:spPr>
            <a:xfrm>
              <a:off x="3148679" y="-940569"/>
              <a:ext cx="293807" cy="163581"/>
            </a:xfrm>
            <a:custGeom>
              <a:avLst/>
              <a:gdLst/>
              <a:ahLst/>
              <a:cxnLst/>
              <a:rect l="l" t="t" r="r" b="b"/>
              <a:pathLst>
                <a:path w="8544" h="4757" extrusionOk="0">
                  <a:moveTo>
                    <a:pt x="4903" y="1"/>
                  </a:moveTo>
                  <a:lnTo>
                    <a:pt x="4272" y="22"/>
                  </a:lnTo>
                  <a:lnTo>
                    <a:pt x="3641" y="43"/>
                  </a:lnTo>
                  <a:lnTo>
                    <a:pt x="3325" y="85"/>
                  </a:lnTo>
                  <a:lnTo>
                    <a:pt x="3030" y="127"/>
                  </a:lnTo>
                  <a:lnTo>
                    <a:pt x="2378" y="275"/>
                  </a:lnTo>
                  <a:lnTo>
                    <a:pt x="2041" y="359"/>
                  </a:lnTo>
                  <a:lnTo>
                    <a:pt x="1726" y="464"/>
                  </a:lnTo>
                  <a:lnTo>
                    <a:pt x="1410" y="590"/>
                  </a:lnTo>
                  <a:lnTo>
                    <a:pt x="1094" y="716"/>
                  </a:lnTo>
                  <a:lnTo>
                    <a:pt x="800" y="864"/>
                  </a:lnTo>
                  <a:lnTo>
                    <a:pt x="526" y="1032"/>
                  </a:lnTo>
                  <a:lnTo>
                    <a:pt x="358" y="1158"/>
                  </a:lnTo>
                  <a:lnTo>
                    <a:pt x="232" y="1306"/>
                  </a:lnTo>
                  <a:lnTo>
                    <a:pt x="126" y="1453"/>
                  </a:lnTo>
                  <a:lnTo>
                    <a:pt x="63" y="1600"/>
                  </a:lnTo>
                  <a:lnTo>
                    <a:pt x="21" y="1769"/>
                  </a:lnTo>
                  <a:lnTo>
                    <a:pt x="0" y="1937"/>
                  </a:lnTo>
                  <a:lnTo>
                    <a:pt x="21" y="2105"/>
                  </a:lnTo>
                  <a:lnTo>
                    <a:pt x="63" y="2253"/>
                  </a:lnTo>
                  <a:lnTo>
                    <a:pt x="126" y="2421"/>
                  </a:lnTo>
                  <a:lnTo>
                    <a:pt x="211" y="2568"/>
                  </a:lnTo>
                  <a:lnTo>
                    <a:pt x="316" y="2716"/>
                  </a:lnTo>
                  <a:lnTo>
                    <a:pt x="442" y="2842"/>
                  </a:lnTo>
                  <a:lnTo>
                    <a:pt x="589" y="2947"/>
                  </a:lnTo>
                  <a:lnTo>
                    <a:pt x="758" y="3031"/>
                  </a:lnTo>
                  <a:lnTo>
                    <a:pt x="947" y="3094"/>
                  </a:lnTo>
                  <a:lnTo>
                    <a:pt x="1136" y="3136"/>
                  </a:lnTo>
                  <a:lnTo>
                    <a:pt x="1705" y="3221"/>
                  </a:lnTo>
                  <a:lnTo>
                    <a:pt x="2294" y="3263"/>
                  </a:lnTo>
                  <a:lnTo>
                    <a:pt x="2231" y="3157"/>
                  </a:lnTo>
                  <a:lnTo>
                    <a:pt x="2189" y="3031"/>
                  </a:lnTo>
                  <a:lnTo>
                    <a:pt x="2147" y="2905"/>
                  </a:lnTo>
                  <a:lnTo>
                    <a:pt x="2147" y="2779"/>
                  </a:lnTo>
                  <a:lnTo>
                    <a:pt x="2147" y="2652"/>
                  </a:lnTo>
                  <a:lnTo>
                    <a:pt x="2189" y="2526"/>
                  </a:lnTo>
                  <a:lnTo>
                    <a:pt x="2252" y="2400"/>
                  </a:lnTo>
                  <a:lnTo>
                    <a:pt x="2336" y="2274"/>
                  </a:lnTo>
                  <a:lnTo>
                    <a:pt x="2462" y="2147"/>
                  </a:lnTo>
                  <a:lnTo>
                    <a:pt x="2609" y="2042"/>
                  </a:lnTo>
                  <a:lnTo>
                    <a:pt x="2778" y="1958"/>
                  </a:lnTo>
                  <a:lnTo>
                    <a:pt x="2946" y="1916"/>
                  </a:lnTo>
                  <a:lnTo>
                    <a:pt x="3115" y="1895"/>
                  </a:lnTo>
                  <a:lnTo>
                    <a:pt x="3304" y="1895"/>
                  </a:lnTo>
                  <a:lnTo>
                    <a:pt x="3472" y="1937"/>
                  </a:lnTo>
                  <a:lnTo>
                    <a:pt x="3662" y="1979"/>
                  </a:lnTo>
                  <a:lnTo>
                    <a:pt x="3830" y="2042"/>
                  </a:lnTo>
                  <a:lnTo>
                    <a:pt x="3998" y="2126"/>
                  </a:lnTo>
                  <a:lnTo>
                    <a:pt x="4146" y="2232"/>
                  </a:lnTo>
                  <a:lnTo>
                    <a:pt x="4293" y="2358"/>
                  </a:lnTo>
                  <a:lnTo>
                    <a:pt x="4440" y="2484"/>
                  </a:lnTo>
                  <a:lnTo>
                    <a:pt x="4567" y="2610"/>
                  </a:lnTo>
                  <a:lnTo>
                    <a:pt x="4672" y="2779"/>
                  </a:lnTo>
                  <a:lnTo>
                    <a:pt x="4777" y="2926"/>
                  </a:lnTo>
                  <a:lnTo>
                    <a:pt x="4861" y="3094"/>
                  </a:lnTo>
                  <a:lnTo>
                    <a:pt x="4924" y="3263"/>
                  </a:lnTo>
                  <a:lnTo>
                    <a:pt x="4987" y="3431"/>
                  </a:lnTo>
                  <a:lnTo>
                    <a:pt x="5029" y="3620"/>
                  </a:lnTo>
                  <a:lnTo>
                    <a:pt x="5051" y="3810"/>
                  </a:lnTo>
                  <a:lnTo>
                    <a:pt x="5051" y="3978"/>
                  </a:lnTo>
                  <a:lnTo>
                    <a:pt x="5029" y="4168"/>
                  </a:lnTo>
                  <a:lnTo>
                    <a:pt x="4987" y="4336"/>
                  </a:lnTo>
                  <a:lnTo>
                    <a:pt x="5029" y="4504"/>
                  </a:lnTo>
                  <a:lnTo>
                    <a:pt x="5051" y="4588"/>
                  </a:lnTo>
                  <a:lnTo>
                    <a:pt x="5093" y="4673"/>
                  </a:lnTo>
                  <a:lnTo>
                    <a:pt x="5135" y="4715"/>
                  </a:lnTo>
                  <a:lnTo>
                    <a:pt x="5177" y="4757"/>
                  </a:lnTo>
                  <a:lnTo>
                    <a:pt x="5282" y="4757"/>
                  </a:lnTo>
                  <a:lnTo>
                    <a:pt x="5408" y="4715"/>
                  </a:lnTo>
                  <a:lnTo>
                    <a:pt x="5513" y="4631"/>
                  </a:lnTo>
                  <a:lnTo>
                    <a:pt x="5598" y="4504"/>
                  </a:lnTo>
                  <a:lnTo>
                    <a:pt x="5682" y="4378"/>
                  </a:lnTo>
                  <a:lnTo>
                    <a:pt x="5724" y="4252"/>
                  </a:lnTo>
                  <a:lnTo>
                    <a:pt x="5766" y="3999"/>
                  </a:lnTo>
                  <a:lnTo>
                    <a:pt x="5724" y="3957"/>
                  </a:lnTo>
                  <a:lnTo>
                    <a:pt x="5703" y="3915"/>
                  </a:lnTo>
                  <a:lnTo>
                    <a:pt x="5682" y="3810"/>
                  </a:lnTo>
                  <a:lnTo>
                    <a:pt x="5682" y="3726"/>
                  </a:lnTo>
                  <a:lnTo>
                    <a:pt x="5703" y="3536"/>
                  </a:lnTo>
                  <a:lnTo>
                    <a:pt x="5766" y="3136"/>
                  </a:lnTo>
                  <a:lnTo>
                    <a:pt x="5871" y="2673"/>
                  </a:lnTo>
                  <a:lnTo>
                    <a:pt x="5997" y="2211"/>
                  </a:lnTo>
                  <a:lnTo>
                    <a:pt x="6103" y="1895"/>
                  </a:lnTo>
                  <a:lnTo>
                    <a:pt x="6166" y="1748"/>
                  </a:lnTo>
                  <a:lnTo>
                    <a:pt x="6250" y="1600"/>
                  </a:lnTo>
                  <a:lnTo>
                    <a:pt x="6334" y="1474"/>
                  </a:lnTo>
                  <a:lnTo>
                    <a:pt x="6439" y="1348"/>
                  </a:lnTo>
                  <a:lnTo>
                    <a:pt x="6566" y="1243"/>
                  </a:lnTo>
                  <a:lnTo>
                    <a:pt x="6713" y="1179"/>
                  </a:lnTo>
                  <a:lnTo>
                    <a:pt x="6818" y="1137"/>
                  </a:lnTo>
                  <a:lnTo>
                    <a:pt x="6923" y="1116"/>
                  </a:lnTo>
                  <a:lnTo>
                    <a:pt x="7029" y="1116"/>
                  </a:lnTo>
                  <a:lnTo>
                    <a:pt x="7134" y="1137"/>
                  </a:lnTo>
                  <a:lnTo>
                    <a:pt x="7239" y="1179"/>
                  </a:lnTo>
                  <a:lnTo>
                    <a:pt x="7344" y="1221"/>
                  </a:lnTo>
                  <a:lnTo>
                    <a:pt x="7428" y="1306"/>
                  </a:lnTo>
                  <a:lnTo>
                    <a:pt x="7492" y="1390"/>
                  </a:lnTo>
                  <a:lnTo>
                    <a:pt x="7555" y="1474"/>
                  </a:lnTo>
                  <a:lnTo>
                    <a:pt x="7618" y="1579"/>
                  </a:lnTo>
                  <a:lnTo>
                    <a:pt x="7639" y="1663"/>
                  </a:lnTo>
                  <a:lnTo>
                    <a:pt x="7660" y="1769"/>
                  </a:lnTo>
                  <a:lnTo>
                    <a:pt x="7681" y="1958"/>
                  </a:lnTo>
                  <a:lnTo>
                    <a:pt x="7639" y="2168"/>
                  </a:lnTo>
                  <a:lnTo>
                    <a:pt x="7997" y="2000"/>
                  </a:lnTo>
                  <a:lnTo>
                    <a:pt x="8123" y="1916"/>
                  </a:lnTo>
                  <a:lnTo>
                    <a:pt x="8249" y="1832"/>
                  </a:lnTo>
                  <a:lnTo>
                    <a:pt x="8354" y="1748"/>
                  </a:lnTo>
                  <a:lnTo>
                    <a:pt x="8417" y="1663"/>
                  </a:lnTo>
                  <a:lnTo>
                    <a:pt x="8481" y="1579"/>
                  </a:lnTo>
                  <a:lnTo>
                    <a:pt x="8523" y="1495"/>
                  </a:lnTo>
                  <a:lnTo>
                    <a:pt x="8544" y="1432"/>
                  </a:lnTo>
                  <a:lnTo>
                    <a:pt x="8544" y="1348"/>
                  </a:lnTo>
                  <a:lnTo>
                    <a:pt x="8544" y="1264"/>
                  </a:lnTo>
                  <a:lnTo>
                    <a:pt x="8523" y="1179"/>
                  </a:lnTo>
                  <a:lnTo>
                    <a:pt x="8439" y="1032"/>
                  </a:lnTo>
                  <a:lnTo>
                    <a:pt x="8312" y="885"/>
                  </a:lnTo>
                  <a:lnTo>
                    <a:pt x="8144" y="759"/>
                  </a:lnTo>
                  <a:lnTo>
                    <a:pt x="7976" y="632"/>
                  </a:lnTo>
                  <a:lnTo>
                    <a:pt x="7786" y="527"/>
                  </a:lnTo>
                  <a:lnTo>
                    <a:pt x="7576" y="422"/>
                  </a:lnTo>
                  <a:lnTo>
                    <a:pt x="7218" y="275"/>
                  </a:lnTo>
                  <a:lnTo>
                    <a:pt x="6944" y="190"/>
                  </a:lnTo>
                  <a:lnTo>
                    <a:pt x="6250" y="85"/>
                  </a:lnTo>
                  <a:lnTo>
                    <a:pt x="5892" y="43"/>
                  </a:lnTo>
                  <a:lnTo>
                    <a:pt x="5535" y="22"/>
                  </a:lnTo>
                  <a:lnTo>
                    <a:pt x="4903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0" name="Google Shape;7000;p32"/>
            <p:cNvSpPr/>
            <p:nvPr/>
          </p:nvSpPr>
          <p:spPr>
            <a:xfrm>
              <a:off x="2497428" y="-1520881"/>
              <a:ext cx="318428" cy="369081"/>
            </a:xfrm>
            <a:custGeom>
              <a:avLst/>
              <a:gdLst/>
              <a:ahLst/>
              <a:cxnLst/>
              <a:rect l="l" t="t" r="r" b="b"/>
              <a:pathLst>
                <a:path w="9260" h="10733" extrusionOk="0">
                  <a:moveTo>
                    <a:pt x="4651" y="0"/>
                  </a:moveTo>
                  <a:lnTo>
                    <a:pt x="4356" y="21"/>
                  </a:lnTo>
                  <a:lnTo>
                    <a:pt x="4083" y="42"/>
                  </a:lnTo>
                  <a:lnTo>
                    <a:pt x="3809" y="84"/>
                  </a:lnTo>
                  <a:lnTo>
                    <a:pt x="3535" y="169"/>
                  </a:lnTo>
                  <a:lnTo>
                    <a:pt x="3262" y="253"/>
                  </a:lnTo>
                  <a:lnTo>
                    <a:pt x="2988" y="358"/>
                  </a:lnTo>
                  <a:lnTo>
                    <a:pt x="2736" y="505"/>
                  </a:lnTo>
                  <a:lnTo>
                    <a:pt x="2525" y="631"/>
                  </a:lnTo>
                  <a:lnTo>
                    <a:pt x="2336" y="779"/>
                  </a:lnTo>
                  <a:lnTo>
                    <a:pt x="2147" y="926"/>
                  </a:lnTo>
                  <a:lnTo>
                    <a:pt x="1978" y="1094"/>
                  </a:lnTo>
                  <a:lnTo>
                    <a:pt x="1810" y="1263"/>
                  </a:lnTo>
                  <a:lnTo>
                    <a:pt x="1641" y="1431"/>
                  </a:lnTo>
                  <a:lnTo>
                    <a:pt x="1347" y="1831"/>
                  </a:lnTo>
                  <a:lnTo>
                    <a:pt x="1094" y="2252"/>
                  </a:lnTo>
                  <a:lnTo>
                    <a:pt x="863" y="2673"/>
                  </a:lnTo>
                  <a:lnTo>
                    <a:pt x="674" y="3136"/>
                  </a:lnTo>
                  <a:lnTo>
                    <a:pt x="505" y="3578"/>
                  </a:lnTo>
                  <a:lnTo>
                    <a:pt x="358" y="4083"/>
                  </a:lnTo>
                  <a:lnTo>
                    <a:pt x="232" y="4588"/>
                  </a:lnTo>
                  <a:lnTo>
                    <a:pt x="126" y="5093"/>
                  </a:lnTo>
                  <a:lnTo>
                    <a:pt x="63" y="5619"/>
                  </a:lnTo>
                  <a:lnTo>
                    <a:pt x="21" y="6145"/>
                  </a:lnTo>
                  <a:lnTo>
                    <a:pt x="0" y="6650"/>
                  </a:lnTo>
                  <a:lnTo>
                    <a:pt x="42" y="7134"/>
                  </a:lnTo>
                  <a:lnTo>
                    <a:pt x="126" y="7618"/>
                  </a:lnTo>
                  <a:lnTo>
                    <a:pt x="168" y="7870"/>
                  </a:lnTo>
                  <a:lnTo>
                    <a:pt x="253" y="8102"/>
                  </a:lnTo>
                  <a:lnTo>
                    <a:pt x="316" y="8312"/>
                  </a:lnTo>
                  <a:lnTo>
                    <a:pt x="421" y="8523"/>
                  </a:lnTo>
                  <a:lnTo>
                    <a:pt x="526" y="8733"/>
                  </a:lnTo>
                  <a:lnTo>
                    <a:pt x="652" y="8944"/>
                  </a:lnTo>
                  <a:lnTo>
                    <a:pt x="779" y="9133"/>
                  </a:lnTo>
                  <a:lnTo>
                    <a:pt x="926" y="9322"/>
                  </a:lnTo>
                  <a:lnTo>
                    <a:pt x="1094" y="9512"/>
                  </a:lnTo>
                  <a:lnTo>
                    <a:pt x="1263" y="9680"/>
                  </a:lnTo>
                  <a:lnTo>
                    <a:pt x="1473" y="9827"/>
                  </a:lnTo>
                  <a:lnTo>
                    <a:pt x="1684" y="9975"/>
                  </a:lnTo>
                  <a:lnTo>
                    <a:pt x="1915" y="10122"/>
                  </a:lnTo>
                  <a:lnTo>
                    <a:pt x="2147" y="10248"/>
                  </a:lnTo>
                  <a:lnTo>
                    <a:pt x="2420" y="10354"/>
                  </a:lnTo>
                  <a:lnTo>
                    <a:pt x="2694" y="10459"/>
                  </a:lnTo>
                  <a:lnTo>
                    <a:pt x="2799" y="10501"/>
                  </a:lnTo>
                  <a:lnTo>
                    <a:pt x="2862" y="10564"/>
                  </a:lnTo>
                  <a:lnTo>
                    <a:pt x="3283" y="10648"/>
                  </a:lnTo>
                  <a:lnTo>
                    <a:pt x="3725" y="10732"/>
                  </a:lnTo>
                  <a:lnTo>
                    <a:pt x="4083" y="10227"/>
                  </a:lnTo>
                  <a:lnTo>
                    <a:pt x="4440" y="9743"/>
                  </a:lnTo>
                  <a:lnTo>
                    <a:pt x="4230" y="9196"/>
                  </a:lnTo>
                  <a:lnTo>
                    <a:pt x="4061" y="8670"/>
                  </a:lnTo>
                  <a:lnTo>
                    <a:pt x="3935" y="8144"/>
                  </a:lnTo>
                  <a:lnTo>
                    <a:pt x="3893" y="7870"/>
                  </a:lnTo>
                  <a:lnTo>
                    <a:pt x="3872" y="7618"/>
                  </a:lnTo>
                  <a:lnTo>
                    <a:pt x="3851" y="7344"/>
                  </a:lnTo>
                  <a:lnTo>
                    <a:pt x="3851" y="7092"/>
                  </a:lnTo>
                  <a:lnTo>
                    <a:pt x="3872" y="6818"/>
                  </a:lnTo>
                  <a:lnTo>
                    <a:pt x="3893" y="6545"/>
                  </a:lnTo>
                  <a:lnTo>
                    <a:pt x="3935" y="6271"/>
                  </a:lnTo>
                  <a:lnTo>
                    <a:pt x="4019" y="5998"/>
                  </a:lnTo>
                  <a:lnTo>
                    <a:pt x="4104" y="5703"/>
                  </a:lnTo>
                  <a:lnTo>
                    <a:pt x="4209" y="5408"/>
                  </a:lnTo>
                  <a:lnTo>
                    <a:pt x="4398" y="4945"/>
                  </a:lnTo>
                  <a:lnTo>
                    <a:pt x="4524" y="4693"/>
                  </a:lnTo>
                  <a:lnTo>
                    <a:pt x="4672" y="4419"/>
                  </a:lnTo>
                  <a:lnTo>
                    <a:pt x="4819" y="4188"/>
                  </a:lnTo>
                  <a:lnTo>
                    <a:pt x="4987" y="3935"/>
                  </a:lnTo>
                  <a:lnTo>
                    <a:pt x="5177" y="3725"/>
                  </a:lnTo>
                  <a:lnTo>
                    <a:pt x="5366" y="3514"/>
                  </a:lnTo>
                  <a:lnTo>
                    <a:pt x="5366" y="3514"/>
                  </a:lnTo>
                  <a:lnTo>
                    <a:pt x="5114" y="3557"/>
                  </a:lnTo>
                  <a:lnTo>
                    <a:pt x="4861" y="3620"/>
                  </a:lnTo>
                  <a:lnTo>
                    <a:pt x="4609" y="3704"/>
                  </a:lnTo>
                  <a:lnTo>
                    <a:pt x="4377" y="3809"/>
                  </a:lnTo>
                  <a:lnTo>
                    <a:pt x="4146" y="3935"/>
                  </a:lnTo>
                  <a:lnTo>
                    <a:pt x="3914" y="4062"/>
                  </a:lnTo>
                  <a:lnTo>
                    <a:pt x="3577" y="4293"/>
                  </a:lnTo>
                  <a:lnTo>
                    <a:pt x="3367" y="4440"/>
                  </a:lnTo>
                  <a:lnTo>
                    <a:pt x="3157" y="4630"/>
                  </a:lnTo>
                  <a:lnTo>
                    <a:pt x="2988" y="4819"/>
                  </a:lnTo>
                  <a:lnTo>
                    <a:pt x="2925" y="4924"/>
                  </a:lnTo>
                  <a:lnTo>
                    <a:pt x="2862" y="5009"/>
                  </a:lnTo>
                  <a:lnTo>
                    <a:pt x="2820" y="5114"/>
                  </a:lnTo>
                  <a:lnTo>
                    <a:pt x="2799" y="5219"/>
                  </a:lnTo>
                  <a:lnTo>
                    <a:pt x="2820" y="5324"/>
                  </a:lnTo>
                  <a:lnTo>
                    <a:pt x="2841" y="5408"/>
                  </a:lnTo>
                  <a:lnTo>
                    <a:pt x="2862" y="5450"/>
                  </a:lnTo>
                  <a:lnTo>
                    <a:pt x="2841" y="5493"/>
                  </a:lnTo>
                  <a:lnTo>
                    <a:pt x="2799" y="5493"/>
                  </a:lnTo>
                  <a:lnTo>
                    <a:pt x="2778" y="5471"/>
                  </a:lnTo>
                  <a:lnTo>
                    <a:pt x="2673" y="5366"/>
                  </a:lnTo>
                  <a:lnTo>
                    <a:pt x="2588" y="5240"/>
                  </a:lnTo>
                  <a:lnTo>
                    <a:pt x="2546" y="5135"/>
                  </a:lnTo>
                  <a:lnTo>
                    <a:pt x="2525" y="5009"/>
                  </a:lnTo>
                  <a:lnTo>
                    <a:pt x="2525" y="4882"/>
                  </a:lnTo>
                  <a:lnTo>
                    <a:pt x="2546" y="4756"/>
                  </a:lnTo>
                  <a:lnTo>
                    <a:pt x="2588" y="4630"/>
                  </a:lnTo>
                  <a:lnTo>
                    <a:pt x="2631" y="4503"/>
                  </a:lnTo>
                  <a:lnTo>
                    <a:pt x="2778" y="4272"/>
                  </a:lnTo>
                  <a:lnTo>
                    <a:pt x="2946" y="4041"/>
                  </a:lnTo>
                  <a:lnTo>
                    <a:pt x="3136" y="3851"/>
                  </a:lnTo>
                  <a:lnTo>
                    <a:pt x="3325" y="3683"/>
                  </a:lnTo>
                  <a:lnTo>
                    <a:pt x="3556" y="3514"/>
                  </a:lnTo>
                  <a:lnTo>
                    <a:pt x="3809" y="3304"/>
                  </a:lnTo>
                  <a:lnTo>
                    <a:pt x="4125" y="3115"/>
                  </a:lnTo>
                  <a:lnTo>
                    <a:pt x="4461" y="2946"/>
                  </a:lnTo>
                  <a:lnTo>
                    <a:pt x="4461" y="2946"/>
                  </a:lnTo>
                  <a:lnTo>
                    <a:pt x="4167" y="2967"/>
                  </a:lnTo>
                  <a:lnTo>
                    <a:pt x="3851" y="3030"/>
                  </a:lnTo>
                  <a:lnTo>
                    <a:pt x="3556" y="3136"/>
                  </a:lnTo>
                  <a:lnTo>
                    <a:pt x="3262" y="3241"/>
                  </a:lnTo>
                  <a:lnTo>
                    <a:pt x="2967" y="3388"/>
                  </a:lnTo>
                  <a:lnTo>
                    <a:pt x="2694" y="3578"/>
                  </a:lnTo>
                  <a:lnTo>
                    <a:pt x="2399" y="3767"/>
                  </a:lnTo>
                  <a:lnTo>
                    <a:pt x="2147" y="3977"/>
                  </a:lnTo>
                  <a:lnTo>
                    <a:pt x="2083" y="4019"/>
                  </a:lnTo>
                  <a:lnTo>
                    <a:pt x="1957" y="4019"/>
                  </a:lnTo>
                  <a:lnTo>
                    <a:pt x="1915" y="3998"/>
                  </a:lnTo>
                  <a:lnTo>
                    <a:pt x="1873" y="3956"/>
                  </a:lnTo>
                  <a:lnTo>
                    <a:pt x="1852" y="3893"/>
                  </a:lnTo>
                  <a:lnTo>
                    <a:pt x="1831" y="3830"/>
                  </a:lnTo>
                  <a:lnTo>
                    <a:pt x="1873" y="3767"/>
                  </a:lnTo>
                  <a:lnTo>
                    <a:pt x="2041" y="3514"/>
                  </a:lnTo>
                  <a:lnTo>
                    <a:pt x="2252" y="3283"/>
                  </a:lnTo>
                  <a:lnTo>
                    <a:pt x="2462" y="3051"/>
                  </a:lnTo>
                  <a:lnTo>
                    <a:pt x="2715" y="2862"/>
                  </a:lnTo>
                  <a:lnTo>
                    <a:pt x="2967" y="2673"/>
                  </a:lnTo>
                  <a:lnTo>
                    <a:pt x="3220" y="2504"/>
                  </a:lnTo>
                  <a:lnTo>
                    <a:pt x="3493" y="2378"/>
                  </a:lnTo>
                  <a:lnTo>
                    <a:pt x="3788" y="2252"/>
                  </a:lnTo>
                  <a:lnTo>
                    <a:pt x="4083" y="2168"/>
                  </a:lnTo>
                  <a:lnTo>
                    <a:pt x="4377" y="2105"/>
                  </a:lnTo>
                  <a:lnTo>
                    <a:pt x="4672" y="2083"/>
                  </a:lnTo>
                  <a:lnTo>
                    <a:pt x="4987" y="2083"/>
                  </a:lnTo>
                  <a:lnTo>
                    <a:pt x="5303" y="2105"/>
                  </a:lnTo>
                  <a:lnTo>
                    <a:pt x="5598" y="2168"/>
                  </a:lnTo>
                  <a:lnTo>
                    <a:pt x="5913" y="2273"/>
                  </a:lnTo>
                  <a:lnTo>
                    <a:pt x="6208" y="2399"/>
                  </a:lnTo>
                  <a:lnTo>
                    <a:pt x="6545" y="2589"/>
                  </a:lnTo>
                  <a:lnTo>
                    <a:pt x="6923" y="2841"/>
                  </a:lnTo>
                  <a:lnTo>
                    <a:pt x="7323" y="3157"/>
                  </a:lnTo>
                  <a:lnTo>
                    <a:pt x="7723" y="3493"/>
                  </a:lnTo>
                  <a:lnTo>
                    <a:pt x="7891" y="3683"/>
                  </a:lnTo>
                  <a:lnTo>
                    <a:pt x="8081" y="3872"/>
                  </a:lnTo>
                  <a:lnTo>
                    <a:pt x="8228" y="4062"/>
                  </a:lnTo>
                  <a:lnTo>
                    <a:pt x="8354" y="4272"/>
                  </a:lnTo>
                  <a:lnTo>
                    <a:pt x="8481" y="4461"/>
                  </a:lnTo>
                  <a:lnTo>
                    <a:pt x="8544" y="4672"/>
                  </a:lnTo>
                  <a:lnTo>
                    <a:pt x="8607" y="4882"/>
                  </a:lnTo>
                  <a:lnTo>
                    <a:pt x="8628" y="5093"/>
                  </a:lnTo>
                  <a:lnTo>
                    <a:pt x="9259" y="4482"/>
                  </a:lnTo>
                  <a:lnTo>
                    <a:pt x="9259" y="4188"/>
                  </a:lnTo>
                  <a:lnTo>
                    <a:pt x="9238" y="3914"/>
                  </a:lnTo>
                  <a:lnTo>
                    <a:pt x="9196" y="3620"/>
                  </a:lnTo>
                  <a:lnTo>
                    <a:pt x="9112" y="3346"/>
                  </a:lnTo>
                  <a:lnTo>
                    <a:pt x="9028" y="3094"/>
                  </a:lnTo>
                  <a:lnTo>
                    <a:pt x="8922" y="2820"/>
                  </a:lnTo>
                  <a:lnTo>
                    <a:pt x="8817" y="2567"/>
                  </a:lnTo>
                  <a:lnTo>
                    <a:pt x="8670" y="2336"/>
                  </a:lnTo>
                  <a:lnTo>
                    <a:pt x="8523" y="2105"/>
                  </a:lnTo>
                  <a:lnTo>
                    <a:pt x="8333" y="1873"/>
                  </a:lnTo>
                  <a:lnTo>
                    <a:pt x="8165" y="1642"/>
                  </a:lnTo>
                  <a:lnTo>
                    <a:pt x="7954" y="1452"/>
                  </a:lnTo>
                  <a:lnTo>
                    <a:pt x="7744" y="1242"/>
                  </a:lnTo>
                  <a:lnTo>
                    <a:pt x="7534" y="1073"/>
                  </a:lnTo>
                  <a:lnTo>
                    <a:pt x="7302" y="905"/>
                  </a:lnTo>
                  <a:lnTo>
                    <a:pt x="7071" y="737"/>
                  </a:lnTo>
                  <a:lnTo>
                    <a:pt x="6818" y="589"/>
                  </a:lnTo>
                  <a:lnTo>
                    <a:pt x="6566" y="463"/>
                  </a:lnTo>
                  <a:lnTo>
                    <a:pt x="6292" y="358"/>
                  </a:lnTo>
                  <a:lnTo>
                    <a:pt x="6019" y="253"/>
                  </a:lnTo>
                  <a:lnTo>
                    <a:pt x="5766" y="169"/>
                  </a:lnTo>
                  <a:lnTo>
                    <a:pt x="5471" y="105"/>
                  </a:lnTo>
                  <a:lnTo>
                    <a:pt x="5198" y="42"/>
                  </a:lnTo>
                  <a:lnTo>
                    <a:pt x="4924" y="21"/>
                  </a:lnTo>
                  <a:lnTo>
                    <a:pt x="465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1" name="Google Shape;7001;p32"/>
            <p:cNvSpPr/>
            <p:nvPr/>
          </p:nvSpPr>
          <p:spPr>
            <a:xfrm>
              <a:off x="2651550" y="-1392824"/>
              <a:ext cx="130294" cy="196146"/>
            </a:xfrm>
            <a:custGeom>
              <a:avLst/>
              <a:gdLst/>
              <a:ahLst/>
              <a:cxnLst/>
              <a:rect l="l" t="t" r="r" b="b"/>
              <a:pathLst>
                <a:path w="3789" h="5704" extrusionOk="0">
                  <a:moveTo>
                    <a:pt x="2231" y="1"/>
                  </a:moveTo>
                  <a:lnTo>
                    <a:pt x="2021" y="106"/>
                  </a:lnTo>
                  <a:lnTo>
                    <a:pt x="1831" y="253"/>
                  </a:lnTo>
                  <a:lnTo>
                    <a:pt x="1642" y="380"/>
                  </a:lnTo>
                  <a:lnTo>
                    <a:pt x="1473" y="527"/>
                  </a:lnTo>
                  <a:lnTo>
                    <a:pt x="1326" y="674"/>
                  </a:lnTo>
                  <a:lnTo>
                    <a:pt x="1179" y="822"/>
                  </a:lnTo>
                  <a:lnTo>
                    <a:pt x="926" y="1158"/>
                  </a:lnTo>
                  <a:lnTo>
                    <a:pt x="695" y="1516"/>
                  </a:lnTo>
                  <a:lnTo>
                    <a:pt x="505" y="1895"/>
                  </a:lnTo>
                  <a:lnTo>
                    <a:pt x="316" y="2316"/>
                  </a:lnTo>
                  <a:lnTo>
                    <a:pt x="148" y="2779"/>
                  </a:lnTo>
                  <a:lnTo>
                    <a:pt x="85" y="2968"/>
                  </a:lnTo>
                  <a:lnTo>
                    <a:pt x="42" y="3157"/>
                  </a:lnTo>
                  <a:lnTo>
                    <a:pt x="21" y="3347"/>
                  </a:lnTo>
                  <a:lnTo>
                    <a:pt x="0" y="3536"/>
                  </a:lnTo>
                  <a:lnTo>
                    <a:pt x="0" y="3894"/>
                  </a:lnTo>
                  <a:lnTo>
                    <a:pt x="42" y="4273"/>
                  </a:lnTo>
                  <a:lnTo>
                    <a:pt x="148" y="4988"/>
                  </a:lnTo>
                  <a:lnTo>
                    <a:pt x="190" y="5346"/>
                  </a:lnTo>
                  <a:lnTo>
                    <a:pt x="211" y="5704"/>
                  </a:lnTo>
                  <a:lnTo>
                    <a:pt x="1053" y="4672"/>
                  </a:lnTo>
                  <a:lnTo>
                    <a:pt x="1936" y="3662"/>
                  </a:lnTo>
                  <a:lnTo>
                    <a:pt x="2862" y="2694"/>
                  </a:lnTo>
                  <a:lnTo>
                    <a:pt x="3788" y="1726"/>
                  </a:lnTo>
                  <a:lnTo>
                    <a:pt x="3409" y="1263"/>
                  </a:lnTo>
                  <a:lnTo>
                    <a:pt x="3052" y="822"/>
                  </a:lnTo>
                  <a:lnTo>
                    <a:pt x="2673" y="401"/>
                  </a:lnTo>
                  <a:lnTo>
                    <a:pt x="2462" y="190"/>
                  </a:lnTo>
                  <a:lnTo>
                    <a:pt x="223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2" name="Google Shape;7002;p32"/>
            <p:cNvSpPr/>
            <p:nvPr/>
          </p:nvSpPr>
          <p:spPr>
            <a:xfrm>
              <a:off x="3362117" y="-1546224"/>
              <a:ext cx="364026" cy="400924"/>
            </a:xfrm>
            <a:custGeom>
              <a:avLst/>
              <a:gdLst/>
              <a:ahLst/>
              <a:cxnLst/>
              <a:rect l="l" t="t" r="r" b="b"/>
              <a:pathLst>
                <a:path w="10586" h="11659" extrusionOk="0">
                  <a:moveTo>
                    <a:pt x="3515" y="1"/>
                  </a:moveTo>
                  <a:lnTo>
                    <a:pt x="3221" y="22"/>
                  </a:lnTo>
                  <a:lnTo>
                    <a:pt x="2926" y="64"/>
                  </a:lnTo>
                  <a:lnTo>
                    <a:pt x="2652" y="127"/>
                  </a:lnTo>
                  <a:lnTo>
                    <a:pt x="2400" y="190"/>
                  </a:lnTo>
                  <a:lnTo>
                    <a:pt x="2147" y="274"/>
                  </a:lnTo>
                  <a:lnTo>
                    <a:pt x="1916" y="379"/>
                  </a:lnTo>
                  <a:lnTo>
                    <a:pt x="1705" y="485"/>
                  </a:lnTo>
                  <a:lnTo>
                    <a:pt x="1495" y="611"/>
                  </a:lnTo>
                  <a:lnTo>
                    <a:pt x="1306" y="737"/>
                  </a:lnTo>
                  <a:lnTo>
                    <a:pt x="1137" y="884"/>
                  </a:lnTo>
                  <a:lnTo>
                    <a:pt x="969" y="1053"/>
                  </a:lnTo>
                  <a:lnTo>
                    <a:pt x="822" y="1200"/>
                  </a:lnTo>
                  <a:lnTo>
                    <a:pt x="674" y="1390"/>
                  </a:lnTo>
                  <a:lnTo>
                    <a:pt x="548" y="1558"/>
                  </a:lnTo>
                  <a:lnTo>
                    <a:pt x="443" y="1747"/>
                  </a:lnTo>
                  <a:lnTo>
                    <a:pt x="338" y="1958"/>
                  </a:lnTo>
                  <a:lnTo>
                    <a:pt x="253" y="2147"/>
                  </a:lnTo>
                  <a:lnTo>
                    <a:pt x="169" y="2358"/>
                  </a:lnTo>
                  <a:lnTo>
                    <a:pt x="127" y="2589"/>
                  </a:lnTo>
                  <a:lnTo>
                    <a:pt x="64" y="2799"/>
                  </a:lnTo>
                  <a:lnTo>
                    <a:pt x="43" y="3031"/>
                  </a:lnTo>
                  <a:lnTo>
                    <a:pt x="22" y="3262"/>
                  </a:lnTo>
                  <a:lnTo>
                    <a:pt x="1" y="3494"/>
                  </a:lnTo>
                  <a:lnTo>
                    <a:pt x="22" y="3725"/>
                  </a:lnTo>
                  <a:lnTo>
                    <a:pt x="22" y="3957"/>
                  </a:lnTo>
                  <a:lnTo>
                    <a:pt x="64" y="4188"/>
                  </a:lnTo>
                  <a:lnTo>
                    <a:pt x="169" y="4672"/>
                  </a:lnTo>
                  <a:lnTo>
                    <a:pt x="317" y="5156"/>
                  </a:lnTo>
                  <a:lnTo>
                    <a:pt x="506" y="5619"/>
                  </a:lnTo>
                  <a:lnTo>
                    <a:pt x="1411" y="6187"/>
                  </a:lnTo>
                  <a:lnTo>
                    <a:pt x="2295" y="6777"/>
                  </a:lnTo>
                  <a:lnTo>
                    <a:pt x="2168" y="6419"/>
                  </a:lnTo>
                  <a:lnTo>
                    <a:pt x="2084" y="6061"/>
                  </a:lnTo>
                  <a:lnTo>
                    <a:pt x="2042" y="5682"/>
                  </a:lnTo>
                  <a:lnTo>
                    <a:pt x="2042" y="5493"/>
                  </a:lnTo>
                  <a:lnTo>
                    <a:pt x="2042" y="5304"/>
                  </a:lnTo>
                  <a:lnTo>
                    <a:pt x="2063" y="4988"/>
                  </a:lnTo>
                  <a:lnTo>
                    <a:pt x="2105" y="4693"/>
                  </a:lnTo>
                  <a:lnTo>
                    <a:pt x="2168" y="4378"/>
                  </a:lnTo>
                  <a:lnTo>
                    <a:pt x="2274" y="4083"/>
                  </a:lnTo>
                  <a:lnTo>
                    <a:pt x="2421" y="3788"/>
                  </a:lnTo>
                  <a:lnTo>
                    <a:pt x="2589" y="3515"/>
                  </a:lnTo>
                  <a:lnTo>
                    <a:pt x="2758" y="3262"/>
                  </a:lnTo>
                  <a:lnTo>
                    <a:pt x="2968" y="3031"/>
                  </a:lnTo>
                  <a:lnTo>
                    <a:pt x="3221" y="2820"/>
                  </a:lnTo>
                  <a:lnTo>
                    <a:pt x="3452" y="2631"/>
                  </a:lnTo>
                  <a:lnTo>
                    <a:pt x="3726" y="2463"/>
                  </a:lnTo>
                  <a:lnTo>
                    <a:pt x="4020" y="2336"/>
                  </a:lnTo>
                  <a:lnTo>
                    <a:pt x="4315" y="2252"/>
                  </a:lnTo>
                  <a:lnTo>
                    <a:pt x="4630" y="2210"/>
                  </a:lnTo>
                  <a:lnTo>
                    <a:pt x="4946" y="2210"/>
                  </a:lnTo>
                  <a:lnTo>
                    <a:pt x="5283" y="2252"/>
                  </a:lnTo>
                  <a:lnTo>
                    <a:pt x="5367" y="2273"/>
                  </a:lnTo>
                  <a:lnTo>
                    <a:pt x="5451" y="2336"/>
                  </a:lnTo>
                  <a:lnTo>
                    <a:pt x="5472" y="2421"/>
                  </a:lnTo>
                  <a:lnTo>
                    <a:pt x="5493" y="2505"/>
                  </a:lnTo>
                  <a:lnTo>
                    <a:pt x="5472" y="2610"/>
                  </a:lnTo>
                  <a:lnTo>
                    <a:pt x="5430" y="2694"/>
                  </a:lnTo>
                  <a:lnTo>
                    <a:pt x="5346" y="2757"/>
                  </a:lnTo>
                  <a:lnTo>
                    <a:pt x="5262" y="2799"/>
                  </a:lnTo>
                  <a:lnTo>
                    <a:pt x="5220" y="2842"/>
                  </a:lnTo>
                  <a:lnTo>
                    <a:pt x="4862" y="3094"/>
                  </a:lnTo>
                  <a:lnTo>
                    <a:pt x="4504" y="3326"/>
                  </a:lnTo>
                  <a:lnTo>
                    <a:pt x="4125" y="3557"/>
                  </a:lnTo>
                  <a:lnTo>
                    <a:pt x="3768" y="3810"/>
                  </a:lnTo>
                  <a:lnTo>
                    <a:pt x="3999" y="3746"/>
                  </a:lnTo>
                  <a:lnTo>
                    <a:pt x="4231" y="3725"/>
                  </a:lnTo>
                  <a:lnTo>
                    <a:pt x="4483" y="3704"/>
                  </a:lnTo>
                  <a:lnTo>
                    <a:pt x="4736" y="3704"/>
                  </a:lnTo>
                  <a:lnTo>
                    <a:pt x="4988" y="3746"/>
                  </a:lnTo>
                  <a:lnTo>
                    <a:pt x="5241" y="3788"/>
                  </a:lnTo>
                  <a:lnTo>
                    <a:pt x="5472" y="3852"/>
                  </a:lnTo>
                  <a:lnTo>
                    <a:pt x="5725" y="3915"/>
                  </a:lnTo>
                  <a:lnTo>
                    <a:pt x="5956" y="4020"/>
                  </a:lnTo>
                  <a:lnTo>
                    <a:pt x="6188" y="4125"/>
                  </a:lnTo>
                  <a:lnTo>
                    <a:pt x="6419" y="4230"/>
                  </a:lnTo>
                  <a:lnTo>
                    <a:pt x="6630" y="4378"/>
                  </a:lnTo>
                  <a:lnTo>
                    <a:pt x="6819" y="4525"/>
                  </a:lnTo>
                  <a:lnTo>
                    <a:pt x="7008" y="4672"/>
                  </a:lnTo>
                  <a:lnTo>
                    <a:pt x="7177" y="4841"/>
                  </a:lnTo>
                  <a:lnTo>
                    <a:pt x="7345" y="5030"/>
                  </a:lnTo>
                  <a:lnTo>
                    <a:pt x="7387" y="5093"/>
                  </a:lnTo>
                  <a:lnTo>
                    <a:pt x="7387" y="5198"/>
                  </a:lnTo>
                  <a:lnTo>
                    <a:pt x="7387" y="5262"/>
                  </a:lnTo>
                  <a:lnTo>
                    <a:pt x="7345" y="5346"/>
                  </a:lnTo>
                  <a:lnTo>
                    <a:pt x="7282" y="5409"/>
                  </a:lnTo>
                  <a:lnTo>
                    <a:pt x="7219" y="5430"/>
                  </a:lnTo>
                  <a:lnTo>
                    <a:pt x="7135" y="5430"/>
                  </a:lnTo>
                  <a:lnTo>
                    <a:pt x="7050" y="5388"/>
                  </a:lnTo>
                  <a:lnTo>
                    <a:pt x="6609" y="5114"/>
                  </a:lnTo>
                  <a:lnTo>
                    <a:pt x="6103" y="4820"/>
                  </a:lnTo>
                  <a:lnTo>
                    <a:pt x="5830" y="4714"/>
                  </a:lnTo>
                  <a:lnTo>
                    <a:pt x="5556" y="4588"/>
                  </a:lnTo>
                  <a:lnTo>
                    <a:pt x="5262" y="4504"/>
                  </a:lnTo>
                  <a:lnTo>
                    <a:pt x="4988" y="4420"/>
                  </a:lnTo>
                  <a:lnTo>
                    <a:pt x="5304" y="4567"/>
                  </a:lnTo>
                  <a:lnTo>
                    <a:pt x="5598" y="4756"/>
                  </a:lnTo>
                  <a:lnTo>
                    <a:pt x="5872" y="4988"/>
                  </a:lnTo>
                  <a:lnTo>
                    <a:pt x="6146" y="5219"/>
                  </a:lnTo>
                  <a:lnTo>
                    <a:pt x="6377" y="5451"/>
                  </a:lnTo>
                  <a:lnTo>
                    <a:pt x="6609" y="5703"/>
                  </a:lnTo>
                  <a:lnTo>
                    <a:pt x="6798" y="5956"/>
                  </a:lnTo>
                  <a:lnTo>
                    <a:pt x="6945" y="6208"/>
                  </a:lnTo>
                  <a:lnTo>
                    <a:pt x="7050" y="6419"/>
                  </a:lnTo>
                  <a:lnTo>
                    <a:pt x="7156" y="6629"/>
                  </a:lnTo>
                  <a:lnTo>
                    <a:pt x="7240" y="6882"/>
                  </a:lnTo>
                  <a:lnTo>
                    <a:pt x="7303" y="7134"/>
                  </a:lnTo>
                  <a:lnTo>
                    <a:pt x="7366" y="7387"/>
                  </a:lnTo>
                  <a:lnTo>
                    <a:pt x="7408" y="7639"/>
                  </a:lnTo>
                  <a:lnTo>
                    <a:pt x="7429" y="7913"/>
                  </a:lnTo>
                  <a:lnTo>
                    <a:pt x="7429" y="8165"/>
                  </a:lnTo>
                  <a:lnTo>
                    <a:pt x="7408" y="8418"/>
                  </a:lnTo>
                  <a:lnTo>
                    <a:pt x="7366" y="8692"/>
                  </a:lnTo>
                  <a:lnTo>
                    <a:pt x="7324" y="8923"/>
                  </a:lnTo>
                  <a:lnTo>
                    <a:pt x="7240" y="9176"/>
                  </a:lnTo>
                  <a:lnTo>
                    <a:pt x="7135" y="9386"/>
                  </a:lnTo>
                  <a:lnTo>
                    <a:pt x="7008" y="9596"/>
                  </a:lnTo>
                  <a:lnTo>
                    <a:pt x="6861" y="9786"/>
                  </a:lnTo>
                  <a:lnTo>
                    <a:pt x="6672" y="9954"/>
                  </a:lnTo>
                  <a:lnTo>
                    <a:pt x="7661" y="10775"/>
                  </a:lnTo>
                  <a:lnTo>
                    <a:pt x="8650" y="11659"/>
                  </a:lnTo>
                  <a:lnTo>
                    <a:pt x="8671" y="11638"/>
                  </a:lnTo>
                  <a:lnTo>
                    <a:pt x="9029" y="11091"/>
                  </a:lnTo>
                  <a:lnTo>
                    <a:pt x="9386" y="10585"/>
                  </a:lnTo>
                  <a:lnTo>
                    <a:pt x="9723" y="10080"/>
                  </a:lnTo>
                  <a:lnTo>
                    <a:pt x="10039" y="9575"/>
                  </a:lnTo>
                  <a:lnTo>
                    <a:pt x="10186" y="9323"/>
                  </a:lnTo>
                  <a:lnTo>
                    <a:pt x="10312" y="9049"/>
                  </a:lnTo>
                  <a:lnTo>
                    <a:pt x="10396" y="8776"/>
                  </a:lnTo>
                  <a:lnTo>
                    <a:pt x="10480" y="8502"/>
                  </a:lnTo>
                  <a:lnTo>
                    <a:pt x="10544" y="8187"/>
                  </a:lnTo>
                  <a:lnTo>
                    <a:pt x="10586" y="7871"/>
                  </a:lnTo>
                  <a:lnTo>
                    <a:pt x="10586" y="7555"/>
                  </a:lnTo>
                  <a:lnTo>
                    <a:pt x="10544" y="7197"/>
                  </a:lnTo>
                  <a:lnTo>
                    <a:pt x="10459" y="6587"/>
                  </a:lnTo>
                  <a:lnTo>
                    <a:pt x="10312" y="5998"/>
                  </a:lnTo>
                  <a:lnTo>
                    <a:pt x="10102" y="5409"/>
                  </a:lnTo>
                  <a:lnTo>
                    <a:pt x="9870" y="4841"/>
                  </a:lnTo>
                  <a:lnTo>
                    <a:pt x="9576" y="4272"/>
                  </a:lnTo>
                  <a:lnTo>
                    <a:pt x="9260" y="3746"/>
                  </a:lnTo>
                  <a:lnTo>
                    <a:pt x="8902" y="3241"/>
                  </a:lnTo>
                  <a:lnTo>
                    <a:pt x="8692" y="3010"/>
                  </a:lnTo>
                  <a:lnTo>
                    <a:pt x="8502" y="2778"/>
                  </a:lnTo>
                  <a:lnTo>
                    <a:pt x="8018" y="2294"/>
                  </a:lnTo>
                  <a:lnTo>
                    <a:pt x="7471" y="1789"/>
                  </a:lnTo>
                  <a:lnTo>
                    <a:pt x="7177" y="1558"/>
                  </a:lnTo>
                  <a:lnTo>
                    <a:pt x="6882" y="1326"/>
                  </a:lnTo>
                  <a:lnTo>
                    <a:pt x="6566" y="1095"/>
                  </a:lnTo>
                  <a:lnTo>
                    <a:pt x="6251" y="884"/>
                  </a:lnTo>
                  <a:lnTo>
                    <a:pt x="5935" y="674"/>
                  </a:lnTo>
                  <a:lnTo>
                    <a:pt x="5598" y="506"/>
                  </a:lnTo>
                  <a:lnTo>
                    <a:pt x="5262" y="337"/>
                  </a:lnTo>
                  <a:lnTo>
                    <a:pt x="4904" y="211"/>
                  </a:lnTo>
                  <a:lnTo>
                    <a:pt x="4567" y="106"/>
                  </a:lnTo>
                  <a:lnTo>
                    <a:pt x="4210" y="43"/>
                  </a:lnTo>
                  <a:lnTo>
                    <a:pt x="387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3" name="Google Shape;7003;p32"/>
            <p:cNvSpPr/>
            <p:nvPr/>
          </p:nvSpPr>
          <p:spPr>
            <a:xfrm>
              <a:off x="3455477" y="-1389179"/>
              <a:ext cx="131016" cy="167192"/>
            </a:xfrm>
            <a:custGeom>
              <a:avLst/>
              <a:gdLst/>
              <a:ahLst/>
              <a:cxnLst/>
              <a:rect l="l" t="t" r="r" b="b"/>
              <a:pathLst>
                <a:path w="3810" h="4862" extrusionOk="0">
                  <a:moveTo>
                    <a:pt x="506" y="0"/>
                  </a:moveTo>
                  <a:lnTo>
                    <a:pt x="379" y="105"/>
                  </a:lnTo>
                  <a:lnTo>
                    <a:pt x="253" y="189"/>
                  </a:lnTo>
                  <a:lnTo>
                    <a:pt x="127" y="505"/>
                  </a:lnTo>
                  <a:lnTo>
                    <a:pt x="43" y="821"/>
                  </a:lnTo>
                  <a:lnTo>
                    <a:pt x="1" y="1115"/>
                  </a:lnTo>
                  <a:lnTo>
                    <a:pt x="1" y="1431"/>
                  </a:lnTo>
                  <a:lnTo>
                    <a:pt x="22" y="1747"/>
                  </a:lnTo>
                  <a:lnTo>
                    <a:pt x="85" y="2062"/>
                  </a:lnTo>
                  <a:lnTo>
                    <a:pt x="169" y="2378"/>
                  </a:lnTo>
                  <a:lnTo>
                    <a:pt x="295" y="2694"/>
                  </a:lnTo>
                  <a:lnTo>
                    <a:pt x="1053" y="3220"/>
                  </a:lnTo>
                  <a:lnTo>
                    <a:pt x="1789" y="3746"/>
                  </a:lnTo>
                  <a:lnTo>
                    <a:pt x="2547" y="4293"/>
                  </a:lnTo>
                  <a:lnTo>
                    <a:pt x="3262" y="4861"/>
                  </a:lnTo>
                  <a:lnTo>
                    <a:pt x="3452" y="4482"/>
                  </a:lnTo>
                  <a:lnTo>
                    <a:pt x="3599" y="4125"/>
                  </a:lnTo>
                  <a:lnTo>
                    <a:pt x="3725" y="3767"/>
                  </a:lnTo>
                  <a:lnTo>
                    <a:pt x="3767" y="3577"/>
                  </a:lnTo>
                  <a:lnTo>
                    <a:pt x="3788" y="3388"/>
                  </a:lnTo>
                  <a:lnTo>
                    <a:pt x="3809" y="3220"/>
                  </a:lnTo>
                  <a:lnTo>
                    <a:pt x="3788" y="3030"/>
                  </a:lnTo>
                  <a:lnTo>
                    <a:pt x="3788" y="2841"/>
                  </a:lnTo>
                  <a:lnTo>
                    <a:pt x="3746" y="2652"/>
                  </a:lnTo>
                  <a:lnTo>
                    <a:pt x="3683" y="2462"/>
                  </a:lnTo>
                  <a:lnTo>
                    <a:pt x="3599" y="2273"/>
                  </a:lnTo>
                  <a:lnTo>
                    <a:pt x="3515" y="2062"/>
                  </a:lnTo>
                  <a:lnTo>
                    <a:pt x="3388" y="1873"/>
                  </a:lnTo>
                  <a:lnTo>
                    <a:pt x="3136" y="1515"/>
                  </a:lnTo>
                  <a:lnTo>
                    <a:pt x="2862" y="1179"/>
                  </a:lnTo>
                  <a:lnTo>
                    <a:pt x="2547" y="863"/>
                  </a:lnTo>
                  <a:lnTo>
                    <a:pt x="2378" y="716"/>
                  </a:lnTo>
                  <a:lnTo>
                    <a:pt x="2210" y="589"/>
                  </a:lnTo>
                  <a:lnTo>
                    <a:pt x="2042" y="463"/>
                  </a:lnTo>
                  <a:lnTo>
                    <a:pt x="1852" y="337"/>
                  </a:lnTo>
                  <a:lnTo>
                    <a:pt x="1663" y="253"/>
                  </a:lnTo>
                  <a:lnTo>
                    <a:pt x="1474" y="168"/>
                  </a:lnTo>
                  <a:lnTo>
                    <a:pt x="1263" y="105"/>
                  </a:lnTo>
                  <a:lnTo>
                    <a:pt x="1053" y="63"/>
                  </a:lnTo>
                  <a:lnTo>
                    <a:pt x="611" y="63"/>
                  </a:lnTo>
                  <a:lnTo>
                    <a:pt x="548" y="42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4" name="Google Shape;7004;p32"/>
            <p:cNvSpPr/>
            <p:nvPr/>
          </p:nvSpPr>
          <p:spPr>
            <a:xfrm>
              <a:off x="3170377" y="-914504"/>
              <a:ext cx="56464" cy="52131"/>
            </a:xfrm>
            <a:custGeom>
              <a:avLst/>
              <a:gdLst/>
              <a:ahLst/>
              <a:cxnLst/>
              <a:rect l="l" t="t" r="r" b="b"/>
              <a:pathLst>
                <a:path w="1642" h="1516" extrusionOk="0">
                  <a:moveTo>
                    <a:pt x="1642" y="1"/>
                  </a:moveTo>
                  <a:lnTo>
                    <a:pt x="1347" y="22"/>
                  </a:lnTo>
                  <a:lnTo>
                    <a:pt x="1053" y="85"/>
                  </a:lnTo>
                  <a:lnTo>
                    <a:pt x="758" y="190"/>
                  </a:lnTo>
                  <a:lnTo>
                    <a:pt x="632" y="274"/>
                  </a:lnTo>
                  <a:lnTo>
                    <a:pt x="505" y="358"/>
                  </a:lnTo>
                  <a:lnTo>
                    <a:pt x="379" y="442"/>
                  </a:lnTo>
                  <a:lnTo>
                    <a:pt x="274" y="548"/>
                  </a:lnTo>
                  <a:lnTo>
                    <a:pt x="169" y="674"/>
                  </a:lnTo>
                  <a:lnTo>
                    <a:pt x="106" y="800"/>
                  </a:lnTo>
                  <a:lnTo>
                    <a:pt x="43" y="926"/>
                  </a:lnTo>
                  <a:lnTo>
                    <a:pt x="21" y="1074"/>
                  </a:lnTo>
                  <a:lnTo>
                    <a:pt x="0" y="1221"/>
                  </a:lnTo>
                  <a:lnTo>
                    <a:pt x="21" y="1389"/>
                  </a:lnTo>
                  <a:lnTo>
                    <a:pt x="64" y="1453"/>
                  </a:lnTo>
                  <a:lnTo>
                    <a:pt x="106" y="1495"/>
                  </a:lnTo>
                  <a:lnTo>
                    <a:pt x="148" y="1516"/>
                  </a:lnTo>
                  <a:lnTo>
                    <a:pt x="274" y="1516"/>
                  </a:lnTo>
                  <a:lnTo>
                    <a:pt x="316" y="1495"/>
                  </a:lnTo>
                  <a:lnTo>
                    <a:pt x="358" y="1453"/>
                  </a:lnTo>
                  <a:lnTo>
                    <a:pt x="379" y="1389"/>
                  </a:lnTo>
                  <a:lnTo>
                    <a:pt x="421" y="1137"/>
                  </a:lnTo>
                  <a:lnTo>
                    <a:pt x="484" y="926"/>
                  </a:lnTo>
                  <a:lnTo>
                    <a:pt x="527" y="842"/>
                  </a:lnTo>
                  <a:lnTo>
                    <a:pt x="569" y="737"/>
                  </a:lnTo>
                  <a:lnTo>
                    <a:pt x="632" y="632"/>
                  </a:lnTo>
                  <a:lnTo>
                    <a:pt x="716" y="548"/>
                  </a:lnTo>
                  <a:lnTo>
                    <a:pt x="926" y="358"/>
                  </a:lnTo>
                  <a:lnTo>
                    <a:pt x="1158" y="211"/>
                  </a:lnTo>
                  <a:lnTo>
                    <a:pt x="1389" y="106"/>
                  </a:lnTo>
                  <a:lnTo>
                    <a:pt x="1642" y="22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05" name="Google Shape;7005;p32"/>
          <p:cNvGrpSpPr/>
          <p:nvPr/>
        </p:nvGrpSpPr>
        <p:grpSpPr>
          <a:xfrm>
            <a:off x="2659117" y="2915718"/>
            <a:ext cx="852036" cy="914431"/>
            <a:chOff x="6574000" y="-1459550"/>
            <a:chExt cx="1124800" cy="1210525"/>
          </a:xfrm>
        </p:grpSpPr>
        <p:sp>
          <p:nvSpPr>
            <p:cNvPr id="7006" name="Google Shape;7006;p32"/>
            <p:cNvSpPr/>
            <p:nvPr/>
          </p:nvSpPr>
          <p:spPr>
            <a:xfrm>
              <a:off x="6574000" y="-1459550"/>
              <a:ext cx="1124800" cy="1210525"/>
            </a:xfrm>
            <a:custGeom>
              <a:avLst/>
              <a:gdLst/>
              <a:ahLst/>
              <a:cxnLst/>
              <a:rect l="l" t="t" r="r" b="b"/>
              <a:pathLst>
                <a:path w="44992" h="48421" extrusionOk="0">
                  <a:moveTo>
                    <a:pt x="21170" y="0"/>
                  </a:moveTo>
                  <a:lnTo>
                    <a:pt x="20960" y="42"/>
                  </a:lnTo>
                  <a:lnTo>
                    <a:pt x="20749" y="126"/>
                  </a:lnTo>
                  <a:lnTo>
                    <a:pt x="20560" y="211"/>
                  </a:lnTo>
                  <a:lnTo>
                    <a:pt x="20392" y="337"/>
                  </a:lnTo>
                  <a:lnTo>
                    <a:pt x="20223" y="484"/>
                  </a:lnTo>
                  <a:lnTo>
                    <a:pt x="20139" y="610"/>
                  </a:lnTo>
                  <a:lnTo>
                    <a:pt x="20055" y="737"/>
                  </a:lnTo>
                  <a:lnTo>
                    <a:pt x="19992" y="863"/>
                  </a:lnTo>
                  <a:lnTo>
                    <a:pt x="19950" y="989"/>
                  </a:lnTo>
                  <a:lnTo>
                    <a:pt x="19908" y="1136"/>
                  </a:lnTo>
                  <a:lnTo>
                    <a:pt x="19887" y="1263"/>
                  </a:lnTo>
                  <a:lnTo>
                    <a:pt x="19887" y="1410"/>
                  </a:lnTo>
                  <a:lnTo>
                    <a:pt x="19887" y="1557"/>
                  </a:lnTo>
                  <a:lnTo>
                    <a:pt x="19950" y="1852"/>
                  </a:lnTo>
                  <a:lnTo>
                    <a:pt x="20013" y="2147"/>
                  </a:lnTo>
                  <a:lnTo>
                    <a:pt x="20076" y="2420"/>
                  </a:lnTo>
                  <a:lnTo>
                    <a:pt x="20181" y="2673"/>
                  </a:lnTo>
                  <a:lnTo>
                    <a:pt x="20371" y="3178"/>
                  </a:lnTo>
                  <a:lnTo>
                    <a:pt x="20602" y="3641"/>
                  </a:lnTo>
                  <a:lnTo>
                    <a:pt x="20287" y="3451"/>
                  </a:lnTo>
                  <a:lnTo>
                    <a:pt x="19929" y="3283"/>
                  </a:lnTo>
                  <a:lnTo>
                    <a:pt x="19571" y="3136"/>
                  </a:lnTo>
                  <a:lnTo>
                    <a:pt x="19192" y="3030"/>
                  </a:lnTo>
                  <a:lnTo>
                    <a:pt x="18982" y="2988"/>
                  </a:lnTo>
                  <a:lnTo>
                    <a:pt x="18750" y="2967"/>
                  </a:lnTo>
                  <a:lnTo>
                    <a:pt x="18540" y="3009"/>
                  </a:lnTo>
                  <a:lnTo>
                    <a:pt x="18329" y="3051"/>
                  </a:lnTo>
                  <a:lnTo>
                    <a:pt x="18140" y="3136"/>
                  </a:lnTo>
                  <a:lnTo>
                    <a:pt x="17951" y="3262"/>
                  </a:lnTo>
                  <a:lnTo>
                    <a:pt x="17782" y="3409"/>
                  </a:lnTo>
                  <a:lnTo>
                    <a:pt x="17635" y="3578"/>
                  </a:lnTo>
                  <a:lnTo>
                    <a:pt x="17530" y="3704"/>
                  </a:lnTo>
                  <a:lnTo>
                    <a:pt x="17467" y="3872"/>
                  </a:lnTo>
                  <a:lnTo>
                    <a:pt x="17404" y="4019"/>
                  </a:lnTo>
                  <a:lnTo>
                    <a:pt x="17361" y="4188"/>
                  </a:lnTo>
                  <a:lnTo>
                    <a:pt x="17361" y="4335"/>
                  </a:lnTo>
                  <a:lnTo>
                    <a:pt x="17361" y="4503"/>
                  </a:lnTo>
                  <a:lnTo>
                    <a:pt x="17383" y="4672"/>
                  </a:lnTo>
                  <a:lnTo>
                    <a:pt x="17425" y="4840"/>
                  </a:lnTo>
                  <a:lnTo>
                    <a:pt x="17677" y="5640"/>
                  </a:lnTo>
                  <a:lnTo>
                    <a:pt x="17972" y="6418"/>
                  </a:lnTo>
                  <a:lnTo>
                    <a:pt x="17740" y="6187"/>
                  </a:lnTo>
                  <a:lnTo>
                    <a:pt x="17488" y="5955"/>
                  </a:lnTo>
                  <a:lnTo>
                    <a:pt x="17151" y="5682"/>
                  </a:lnTo>
                  <a:lnTo>
                    <a:pt x="16772" y="5450"/>
                  </a:lnTo>
                  <a:lnTo>
                    <a:pt x="16394" y="5261"/>
                  </a:lnTo>
                  <a:lnTo>
                    <a:pt x="16015" y="5093"/>
                  </a:lnTo>
                  <a:lnTo>
                    <a:pt x="15594" y="4966"/>
                  </a:lnTo>
                  <a:lnTo>
                    <a:pt x="15173" y="4882"/>
                  </a:lnTo>
                  <a:lnTo>
                    <a:pt x="14731" y="4819"/>
                  </a:lnTo>
                  <a:lnTo>
                    <a:pt x="14289" y="4798"/>
                  </a:lnTo>
                  <a:lnTo>
                    <a:pt x="13847" y="4819"/>
                  </a:lnTo>
                  <a:lnTo>
                    <a:pt x="13447" y="4861"/>
                  </a:lnTo>
                  <a:lnTo>
                    <a:pt x="13048" y="4924"/>
                  </a:lnTo>
                  <a:lnTo>
                    <a:pt x="12648" y="5008"/>
                  </a:lnTo>
                  <a:lnTo>
                    <a:pt x="12269" y="5135"/>
                  </a:lnTo>
                  <a:lnTo>
                    <a:pt x="11890" y="5261"/>
                  </a:lnTo>
                  <a:lnTo>
                    <a:pt x="11554" y="5387"/>
                  </a:lnTo>
                  <a:lnTo>
                    <a:pt x="11217" y="5535"/>
                  </a:lnTo>
                  <a:lnTo>
                    <a:pt x="10901" y="5703"/>
                  </a:lnTo>
                  <a:lnTo>
                    <a:pt x="10607" y="5850"/>
                  </a:lnTo>
                  <a:lnTo>
                    <a:pt x="10059" y="6166"/>
                  </a:lnTo>
                  <a:lnTo>
                    <a:pt x="9618" y="6460"/>
                  </a:lnTo>
                  <a:lnTo>
                    <a:pt x="9302" y="6713"/>
                  </a:lnTo>
                  <a:lnTo>
                    <a:pt x="8713" y="7197"/>
                  </a:lnTo>
                  <a:lnTo>
                    <a:pt x="8397" y="7471"/>
                  </a:lnTo>
                  <a:lnTo>
                    <a:pt x="8081" y="7786"/>
                  </a:lnTo>
                  <a:lnTo>
                    <a:pt x="7745" y="8123"/>
                  </a:lnTo>
                  <a:lnTo>
                    <a:pt x="7429" y="8481"/>
                  </a:lnTo>
                  <a:lnTo>
                    <a:pt x="7092" y="8880"/>
                  </a:lnTo>
                  <a:lnTo>
                    <a:pt x="6777" y="9301"/>
                  </a:lnTo>
                  <a:lnTo>
                    <a:pt x="6461" y="9743"/>
                  </a:lnTo>
                  <a:lnTo>
                    <a:pt x="6166" y="10206"/>
                  </a:lnTo>
                  <a:lnTo>
                    <a:pt x="5893" y="10711"/>
                  </a:lnTo>
                  <a:lnTo>
                    <a:pt x="5640" y="11237"/>
                  </a:lnTo>
                  <a:lnTo>
                    <a:pt x="5430" y="11784"/>
                  </a:lnTo>
                  <a:lnTo>
                    <a:pt x="5241" y="12353"/>
                  </a:lnTo>
                  <a:lnTo>
                    <a:pt x="5114" y="12963"/>
                  </a:lnTo>
                  <a:lnTo>
                    <a:pt x="5009" y="13573"/>
                  </a:lnTo>
                  <a:lnTo>
                    <a:pt x="4967" y="13973"/>
                  </a:lnTo>
                  <a:lnTo>
                    <a:pt x="4946" y="14352"/>
                  </a:lnTo>
                  <a:lnTo>
                    <a:pt x="4946" y="14752"/>
                  </a:lnTo>
                  <a:lnTo>
                    <a:pt x="4967" y="15151"/>
                  </a:lnTo>
                  <a:lnTo>
                    <a:pt x="5009" y="15530"/>
                  </a:lnTo>
                  <a:lnTo>
                    <a:pt x="5072" y="15930"/>
                  </a:lnTo>
                  <a:lnTo>
                    <a:pt x="5156" y="16309"/>
                  </a:lnTo>
                  <a:lnTo>
                    <a:pt x="5241" y="16709"/>
                  </a:lnTo>
                  <a:lnTo>
                    <a:pt x="5367" y="17066"/>
                  </a:lnTo>
                  <a:lnTo>
                    <a:pt x="5514" y="17445"/>
                  </a:lnTo>
                  <a:lnTo>
                    <a:pt x="5682" y="17782"/>
                  </a:lnTo>
                  <a:lnTo>
                    <a:pt x="5872" y="18118"/>
                  </a:lnTo>
                  <a:lnTo>
                    <a:pt x="6082" y="18434"/>
                  </a:lnTo>
                  <a:lnTo>
                    <a:pt x="6335" y="18729"/>
                  </a:lnTo>
                  <a:lnTo>
                    <a:pt x="6587" y="19023"/>
                  </a:lnTo>
                  <a:lnTo>
                    <a:pt x="6882" y="19276"/>
                  </a:lnTo>
                  <a:lnTo>
                    <a:pt x="6819" y="19339"/>
                  </a:lnTo>
                  <a:lnTo>
                    <a:pt x="6629" y="19465"/>
                  </a:lnTo>
                  <a:lnTo>
                    <a:pt x="6461" y="19613"/>
                  </a:lnTo>
                  <a:lnTo>
                    <a:pt x="6314" y="19781"/>
                  </a:lnTo>
                  <a:lnTo>
                    <a:pt x="6209" y="19970"/>
                  </a:lnTo>
                  <a:lnTo>
                    <a:pt x="5661" y="20560"/>
                  </a:lnTo>
                  <a:lnTo>
                    <a:pt x="5156" y="21149"/>
                  </a:lnTo>
                  <a:lnTo>
                    <a:pt x="4672" y="21759"/>
                  </a:lnTo>
                  <a:lnTo>
                    <a:pt x="4209" y="22348"/>
                  </a:lnTo>
                  <a:lnTo>
                    <a:pt x="3767" y="22937"/>
                  </a:lnTo>
                  <a:lnTo>
                    <a:pt x="3347" y="23527"/>
                  </a:lnTo>
                  <a:lnTo>
                    <a:pt x="2947" y="24116"/>
                  </a:lnTo>
                  <a:lnTo>
                    <a:pt x="2589" y="24705"/>
                  </a:lnTo>
                  <a:lnTo>
                    <a:pt x="2252" y="25315"/>
                  </a:lnTo>
                  <a:lnTo>
                    <a:pt x="1916" y="25905"/>
                  </a:lnTo>
                  <a:lnTo>
                    <a:pt x="1621" y="26494"/>
                  </a:lnTo>
                  <a:lnTo>
                    <a:pt x="1348" y="27083"/>
                  </a:lnTo>
                  <a:lnTo>
                    <a:pt x="1116" y="27651"/>
                  </a:lnTo>
                  <a:lnTo>
                    <a:pt x="885" y="28240"/>
                  </a:lnTo>
                  <a:lnTo>
                    <a:pt x="695" y="28830"/>
                  </a:lnTo>
                  <a:lnTo>
                    <a:pt x="506" y="29398"/>
                  </a:lnTo>
                  <a:lnTo>
                    <a:pt x="358" y="29987"/>
                  </a:lnTo>
                  <a:lnTo>
                    <a:pt x="232" y="30555"/>
                  </a:lnTo>
                  <a:lnTo>
                    <a:pt x="148" y="31144"/>
                  </a:lnTo>
                  <a:lnTo>
                    <a:pt x="64" y="31713"/>
                  </a:lnTo>
                  <a:lnTo>
                    <a:pt x="22" y="32281"/>
                  </a:lnTo>
                  <a:lnTo>
                    <a:pt x="1" y="32828"/>
                  </a:lnTo>
                  <a:lnTo>
                    <a:pt x="1" y="33396"/>
                  </a:lnTo>
                  <a:lnTo>
                    <a:pt x="22" y="33943"/>
                  </a:lnTo>
                  <a:lnTo>
                    <a:pt x="64" y="34490"/>
                  </a:lnTo>
                  <a:lnTo>
                    <a:pt x="148" y="35037"/>
                  </a:lnTo>
                  <a:lnTo>
                    <a:pt x="253" y="35584"/>
                  </a:lnTo>
                  <a:lnTo>
                    <a:pt x="380" y="36132"/>
                  </a:lnTo>
                  <a:lnTo>
                    <a:pt x="527" y="36658"/>
                  </a:lnTo>
                  <a:lnTo>
                    <a:pt x="695" y="37184"/>
                  </a:lnTo>
                  <a:lnTo>
                    <a:pt x="906" y="37710"/>
                  </a:lnTo>
                  <a:lnTo>
                    <a:pt x="1137" y="38215"/>
                  </a:lnTo>
                  <a:lnTo>
                    <a:pt x="1432" y="38804"/>
                  </a:lnTo>
                  <a:lnTo>
                    <a:pt x="1747" y="39393"/>
                  </a:lnTo>
                  <a:lnTo>
                    <a:pt x="2105" y="39940"/>
                  </a:lnTo>
                  <a:lnTo>
                    <a:pt x="2463" y="40488"/>
                  </a:lnTo>
                  <a:lnTo>
                    <a:pt x="2863" y="41035"/>
                  </a:lnTo>
                  <a:lnTo>
                    <a:pt x="3262" y="41540"/>
                  </a:lnTo>
                  <a:lnTo>
                    <a:pt x="3704" y="42024"/>
                  </a:lnTo>
                  <a:lnTo>
                    <a:pt x="4167" y="42508"/>
                  </a:lnTo>
                  <a:lnTo>
                    <a:pt x="4651" y="42971"/>
                  </a:lnTo>
                  <a:lnTo>
                    <a:pt x="5156" y="43413"/>
                  </a:lnTo>
                  <a:lnTo>
                    <a:pt x="5682" y="43855"/>
                  </a:lnTo>
                  <a:lnTo>
                    <a:pt x="6230" y="44254"/>
                  </a:lnTo>
                  <a:lnTo>
                    <a:pt x="6798" y="44654"/>
                  </a:lnTo>
                  <a:lnTo>
                    <a:pt x="7387" y="45033"/>
                  </a:lnTo>
                  <a:lnTo>
                    <a:pt x="7976" y="45391"/>
                  </a:lnTo>
                  <a:lnTo>
                    <a:pt x="8607" y="45727"/>
                  </a:lnTo>
                  <a:lnTo>
                    <a:pt x="9260" y="46043"/>
                  </a:lnTo>
                  <a:lnTo>
                    <a:pt x="9912" y="46338"/>
                  </a:lnTo>
                  <a:lnTo>
                    <a:pt x="10586" y="46632"/>
                  </a:lnTo>
                  <a:lnTo>
                    <a:pt x="11280" y="46885"/>
                  </a:lnTo>
                  <a:lnTo>
                    <a:pt x="11995" y="47137"/>
                  </a:lnTo>
                  <a:lnTo>
                    <a:pt x="12732" y="47348"/>
                  </a:lnTo>
                  <a:lnTo>
                    <a:pt x="13468" y="47558"/>
                  </a:lnTo>
                  <a:lnTo>
                    <a:pt x="14226" y="47727"/>
                  </a:lnTo>
                  <a:lnTo>
                    <a:pt x="15005" y="47895"/>
                  </a:lnTo>
                  <a:lnTo>
                    <a:pt x="15783" y="48042"/>
                  </a:lnTo>
                  <a:lnTo>
                    <a:pt x="16604" y="48147"/>
                  </a:lnTo>
                  <a:lnTo>
                    <a:pt x="17404" y="48253"/>
                  </a:lnTo>
                  <a:lnTo>
                    <a:pt x="18245" y="48337"/>
                  </a:lnTo>
                  <a:lnTo>
                    <a:pt x="19087" y="48379"/>
                  </a:lnTo>
                  <a:lnTo>
                    <a:pt x="19950" y="48421"/>
                  </a:lnTo>
                  <a:lnTo>
                    <a:pt x="20813" y="48421"/>
                  </a:lnTo>
                  <a:lnTo>
                    <a:pt x="21949" y="48400"/>
                  </a:lnTo>
                  <a:lnTo>
                    <a:pt x="23106" y="48337"/>
                  </a:lnTo>
                  <a:lnTo>
                    <a:pt x="24222" y="48232"/>
                  </a:lnTo>
                  <a:lnTo>
                    <a:pt x="25337" y="48105"/>
                  </a:lnTo>
                  <a:lnTo>
                    <a:pt x="26242" y="47958"/>
                  </a:lnTo>
                  <a:lnTo>
                    <a:pt x="27147" y="47790"/>
                  </a:lnTo>
                  <a:lnTo>
                    <a:pt x="28030" y="47600"/>
                  </a:lnTo>
                  <a:lnTo>
                    <a:pt x="28935" y="47369"/>
                  </a:lnTo>
                  <a:lnTo>
                    <a:pt x="29819" y="47137"/>
                  </a:lnTo>
                  <a:lnTo>
                    <a:pt x="30703" y="46885"/>
                  </a:lnTo>
                  <a:lnTo>
                    <a:pt x="31566" y="46590"/>
                  </a:lnTo>
                  <a:lnTo>
                    <a:pt x="32429" y="46296"/>
                  </a:lnTo>
                  <a:lnTo>
                    <a:pt x="33291" y="45959"/>
                  </a:lnTo>
                  <a:lnTo>
                    <a:pt x="34112" y="45601"/>
                  </a:lnTo>
                  <a:lnTo>
                    <a:pt x="34933" y="45222"/>
                  </a:lnTo>
                  <a:lnTo>
                    <a:pt x="35732" y="44823"/>
                  </a:lnTo>
                  <a:lnTo>
                    <a:pt x="36511" y="44402"/>
                  </a:lnTo>
                  <a:lnTo>
                    <a:pt x="37268" y="43939"/>
                  </a:lnTo>
                  <a:lnTo>
                    <a:pt x="37984" y="43455"/>
                  </a:lnTo>
                  <a:lnTo>
                    <a:pt x="38678" y="42950"/>
                  </a:lnTo>
                  <a:lnTo>
                    <a:pt x="39352" y="42424"/>
                  </a:lnTo>
                  <a:lnTo>
                    <a:pt x="40004" y="41876"/>
                  </a:lnTo>
                  <a:lnTo>
                    <a:pt x="40593" y="41287"/>
                  </a:lnTo>
                  <a:lnTo>
                    <a:pt x="41183" y="40677"/>
                  </a:lnTo>
                  <a:lnTo>
                    <a:pt x="41709" y="40046"/>
                  </a:lnTo>
                  <a:lnTo>
                    <a:pt x="42193" y="39393"/>
                  </a:lnTo>
                  <a:lnTo>
                    <a:pt x="42424" y="39036"/>
                  </a:lnTo>
                  <a:lnTo>
                    <a:pt x="42656" y="38699"/>
                  </a:lnTo>
                  <a:lnTo>
                    <a:pt x="42866" y="38341"/>
                  </a:lnTo>
                  <a:lnTo>
                    <a:pt x="43055" y="37983"/>
                  </a:lnTo>
                  <a:lnTo>
                    <a:pt x="43245" y="37605"/>
                  </a:lnTo>
                  <a:lnTo>
                    <a:pt x="43434" y="37226"/>
                  </a:lnTo>
                  <a:lnTo>
                    <a:pt x="43603" y="36847"/>
                  </a:lnTo>
                  <a:lnTo>
                    <a:pt x="43750" y="36447"/>
                  </a:lnTo>
                  <a:lnTo>
                    <a:pt x="43876" y="36068"/>
                  </a:lnTo>
                  <a:lnTo>
                    <a:pt x="44023" y="35648"/>
                  </a:lnTo>
                  <a:lnTo>
                    <a:pt x="44129" y="35248"/>
                  </a:lnTo>
                  <a:lnTo>
                    <a:pt x="44234" y="34827"/>
                  </a:lnTo>
                  <a:lnTo>
                    <a:pt x="44318" y="34406"/>
                  </a:lnTo>
                  <a:lnTo>
                    <a:pt x="44402" y="33964"/>
                  </a:lnTo>
                  <a:lnTo>
                    <a:pt x="44444" y="33522"/>
                  </a:lnTo>
                  <a:lnTo>
                    <a:pt x="44507" y="33080"/>
                  </a:lnTo>
                  <a:lnTo>
                    <a:pt x="44528" y="32617"/>
                  </a:lnTo>
                  <a:lnTo>
                    <a:pt x="44549" y="32175"/>
                  </a:lnTo>
                  <a:lnTo>
                    <a:pt x="44549" y="31691"/>
                  </a:lnTo>
                  <a:lnTo>
                    <a:pt x="44549" y="31229"/>
                  </a:lnTo>
                  <a:lnTo>
                    <a:pt x="44507" y="30471"/>
                  </a:lnTo>
                  <a:lnTo>
                    <a:pt x="44444" y="29734"/>
                  </a:lnTo>
                  <a:lnTo>
                    <a:pt x="44360" y="28977"/>
                  </a:lnTo>
                  <a:lnTo>
                    <a:pt x="44234" y="28240"/>
                  </a:lnTo>
                  <a:lnTo>
                    <a:pt x="44108" y="27504"/>
                  </a:lnTo>
                  <a:lnTo>
                    <a:pt x="43960" y="26767"/>
                  </a:lnTo>
                  <a:lnTo>
                    <a:pt x="43792" y="26052"/>
                  </a:lnTo>
                  <a:lnTo>
                    <a:pt x="43603" y="25336"/>
                  </a:lnTo>
                  <a:lnTo>
                    <a:pt x="43392" y="24621"/>
                  </a:lnTo>
                  <a:lnTo>
                    <a:pt x="43161" y="23905"/>
                  </a:lnTo>
                  <a:lnTo>
                    <a:pt x="42908" y="23211"/>
                  </a:lnTo>
                  <a:lnTo>
                    <a:pt x="42635" y="22538"/>
                  </a:lnTo>
                  <a:lnTo>
                    <a:pt x="42340" y="21864"/>
                  </a:lnTo>
                  <a:lnTo>
                    <a:pt x="42024" y="21191"/>
                  </a:lnTo>
                  <a:lnTo>
                    <a:pt x="41688" y="20538"/>
                  </a:lnTo>
                  <a:lnTo>
                    <a:pt x="41351" y="19907"/>
                  </a:lnTo>
                  <a:lnTo>
                    <a:pt x="41646" y="19760"/>
                  </a:lnTo>
                  <a:lnTo>
                    <a:pt x="41898" y="19697"/>
                  </a:lnTo>
                  <a:lnTo>
                    <a:pt x="42130" y="19613"/>
                  </a:lnTo>
                  <a:lnTo>
                    <a:pt x="42340" y="19528"/>
                  </a:lnTo>
                  <a:lnTo>
                    <a:pt x="42550" y="19423"/>
                  </a:lnTo>
                  <a:lnTo>
                    <a:pt x="42761" y="19318"/>
                  </a:lnTo>
                  <a:lnTo>
                    <a:pt x="42971" y="19192"/>
                  </a:lnTo>
                  <a:lnTo>
                    <a:pt x="43161" y="19044"/>
                  </a:lnTo>
                  <a:lnTo>
                    <a:pt x="43329" y="18897"/>
                  </a:lnTo>
                  <a:lnTo>
                    <a:pt x="43518" y="18729"/>
                  </a:lnTo>
                  <a:lnTo>
                    <a:pt x="43666" y="18560"/>
                  </a:lnTo>
                  <a:lnTo>
                    <a:pt x="43834" y="18371"/>
                  </a:lnTo>
                  <a:lnTo>
                    <a:pt x="43981" y="18182"/>
                  </a:lnTo>
                  <a:lnTo>
                    <a:pt x="44108" y="17971"/>
                  </a:lnTo>
                  <a:lnTo>
                    <a:pt x="44234" y="17740"/>
                  </a:lnTo>
                  <a:lnTo>
                    <a:pt x="44360" y="17529"/>
                  </a:lnTo>
                  <a:lnTo>
                    <a:pt x="44465" y="17277"/>
                  </a:lnTo>
                  <a:lnTo>
                    <a:pt x="44655" y="16793"/>
                  </a:lnTo>
                  <a:lnTo>
                    <a:pt x="44802" y="16267"/>
                  </a:lnTo>
                  <a:lnTo>
                    <a:pt x="44907" y="15720"/>
                  </a:lnTo>
                  <a:lnTo>
                    <a:pt x="44970" y="15151"/>
                  </a:lnTo>
                  <a:lnTo>
                    <a:pt x="44991" y="14562"/>
                  </a:lnTo>
                  <a:lnTo>
                    <a:pt x="44991" y="13973"/>
                  </a:lnTo>
                  <a:lnTo>
                    <a:pt x="44949" y="13384"/>
                  </a:lnTo>
                  <a:lnTo>
                    <a:pt x="44886" y="12795"/>
                  </a:lnTo>
                  <a:lnTo>
                    <a:pt x="44802" y="12205"/>
                  </a:lnTo>
                  <a:lnTo>
                    <a:pt x="44676" y="11637"/>
                  </a:lnTo>
                  <a:lnTo>
                    <a:pt x="44549" y="11069"/>
                  </a:lnTo>
                  <a:lnTo>
                    <a:pt x="44381" y="10522"/>
                  </a:lnTo>
                  <a:lnTo>
                    <a:pt x="44192" y="9996"/>
                  </a:lnTo>
                  <a:lnTo>
                    <a:pt x="43981" y="9512"/>
                  </a:lnTo>
                  <a:lnTo>
                    <a:pt x="43750" y="9049"/>
                  </a:lnTo>
                  <a:lnTo>
                    <a:pt x="43497" y="8628"/>
                  </a:lnTo>
                  <a:lnTo>
                    <a:pt x="43266" y="8270"/>
                  </a:lnTo>
                  <a:lnTo>
                    <a:pt x="42992" y="7933"/>
                  </a:lnTo>
                  <a:lnTo>
                    <a:pt x="42719" y="7618"/>
                  </a:lnTo>
                  <a:lnTo>
                    <a:pt x="42424" y="7302"/>
                  </a:lnTo>
                  <a:lnTo>
                    <a:pt x="42130" y="7029"/>
                  </a:lnTo>
                  <a:lnTo>
                    <a:pt x="41814" y="6776"/>
                  </a:lnTo>
                  <a:lnTo>
                    <a:pt x="41498" y="6524"/>
                  </a:lnTo>
                  <a:lnTo>
                    <a:pt x="41140" y="6313"/>
                  </a:lnTo>
                  <a:lnTo>
                    <a:pt x="40804" y="6124"/>
                  </a:lnTo>
                  <a:lnTo>
                    <a:pt x="40446" y="5976"/>
                  </a:lnTo>
                  <a:lnTo>
                    <a:pt x="40067" y="5829"/>
                  </a:lnTo>
                  <a:lnTo>
                    <a:pt x="39710" y="5703"/>
                  </a:lnTo>
                  <a:lnTo>
                    <a:pt x="39310" y="5619"/>
                  </a:lnTo>
                  <a:lnTo>
                    <a:pt x="38931" y="5556"/>
                  </a:lnTo>
                  <a:lnTo>
                    <a:pt x="38531" y="5513"/>
                  </a:lnTo>
                  <a:lnTo>
                    <a:pt x="38131" y="5492"/>
                  </a:lnTo>
                  <a:lnTo>
                    <a:pt x="37731" y="5513"/>
                  </a:lnTo>
                  <a:lnTo>
                    <a:pt x="37332" y="5556"/>
                  </a:lnTo>
                  <a:lnTo>
                    <a:pt x="36953" y="5619"/>
                  </a:lnTo>
                  <a:lnTo>
                    <a:pt x="36553" y="5703"/>
                  </a:lnTo>
                  <a:lnTo>
                    <a:pt x="36237" y="5808"/>
                  </a:lnTo>
                  <a:lnTo>
                    <a:pt x="35943" y="5913"/>
                  </a:lnTo>
                  <a:lnTo>
                    <a:pt x="35648" y="6040"/>
                  </a:lnTo>
                  <a:lnTo>
                    <a:pt x="35354" y="6187"/>
                  </a:lnTo>
                  <a:lnTo>
                    <a:pt x="35080" y="6355"/>
                  </a:lnTo>
                  <a:lnTo>
                    <a:pt x="34806" y="6524"/>
                  </a:lnTo>
                  <a:lnTo>
                    <a:pt x="34554" y="6713"/>
                  </a:lnTo>
                  <a:lnTo>
                    <a:pt x="34301" y="6923"/>
                  </a:lnTo>
                  <a:lnTo>
                    <a:pt x="34070" y="7155"/>
                  </a:lnTo>
                  <a:lnTo>
                    <a:pt x="33838" y="7386"/>
                  </a:lnTo>
                  <a:lnTo>
                    <a:pt x="33607" y="7618"/>
                  </a:lnTo>
                  <a:lnTo>
                    <a:pt x="33418" y="7891"/>
                  </a:lnTo>
                  <a:lnTo>
                    <a:pt x="33207" y="8144"/>
                  </a:lnTo>
                  <a:lnTo>
                    <a:pt x="33039" y="8417"/>
                  </a:lnTo>
                  <a:lnTo>
                    <a:pt x="32870" y="8712"/>
                  </a:lnTo>
                  <a:lnTo>
                    <a:pt x="32723" y="8986"/>
                  </a:lnTo>
                  <a:lnTo>
                    <a:pt x="32555" y="8165"/>
                  </a:lnTo>
                  <a:lnTo>
                    <a:pt x="32365" y="7365"/>
                  </a:lnTo>
                  <a:lnTo>
                    <a:pt x="32155" y="6608"/>
                  </a:lnTo>
                  <a:lnTo>
                    <a:pt x="31923" y="5892"/>
                  </a:lnTo>
                  <a:lnTo>
                    <a:pt x="31650" y="5219"/>
                  </a:lnTo>
                  <a:lnTo>
                    <a:pt x="31376" y="4567"/>
                  </a:lnTo>
                  <a:lnTo>
                    <a:pt x="31061" y="3956"/>
                  </a:lnTo>
                  <a:lnTo>
                    <a:pt x="30724" y="3388"/>
                  </a:lnTo>
                  <a:lnTo>
                    <a:pt x="30366" y="2862"/>
                  </a:lnTo>
                  <a:lnTo>
                    <a:pt x="29988" y="2378"/>
                  </a:lnTo>
                  <a:lnTo>
                    <a:pt x="29567" y="1915"/>
                  </a:lnTo>
                  <a:lnTo>
                    <a:pt x="29146" y="1494"/>
                  </a:lnTo>
                  <a:lnTo>
                    <a:pt x="28683" y="1115"/>
                  </a:lnTo>
                  <a:lnTo>
                    <a:pt x="28220" y="779"/>
                  </a:lnTo>
                  <a:lnTo>
                    <a:pt x="27715" y="463"/>
                  </a:lnTo>
                  <a:lnTo>
                    <a:pt x="27189" y="211"/>
                  </a:lnTo>
                  <a:lnTo>
                    <a:pt x="26957" y="126"/>
                  </a:lnTo>
                  <a:lnTo>
                    <a:pt x="26705" y="84"/>
                  </a:lnTo>
                  <a:lnTo>
                    <a:pt x="26473" y="84"/>
                  </a:lnTo>
                  <a:lnTo>
                    <a:pt x="26221" y="126"/>
                  </a:lnTo>
                  <a:lnTo>
                    <a:pt x="26010" y="190"/>
                  </a:lnTo>
                  <a:lnTo>
                    <a:pt x="25779" y="316"/>
                  </a:lnTo>
                  <a:lnTo>
                    <a:pt x="25589" y="463"/>
                  </a:lnTo>
                  <a:lnTo>
                    <a:pt x="25421" y="631"/>
                  </a:lnTo>
                  <a:lnTo>
                    <a:pt x="25337" y="758"/>
                  </a:lnTo>
                  <a:lnTo>
                    <a:pt x="25274" y="905"/>
                  </a:lnTo>
                  <a:lnTo>
                    <a:pt x="25211" y="1052"/>
                  </a:lnTo>
                  <a:lnTo>
                    <a:pt x="25169" y="1221"/>
                  </a:lnTo>
                  <a:lnTo>
                    <a:pt x="25148" y="1368"/>
                  </a:lnTo>
                  <a:lnTo>
                    <a:pt x="25148" y="1536"/>
                  </a:lnTo>
                  <a:lnTo>
                    <a:pt x="25169" y="1684"/>
                  </a:lnTo>
                  <a:lnTo>
                    <a:pt x="25190" y="1852"/>
                  </a:lnTo>
                  <a:lnTo>
                    <a:pt x="25421" y="2610"/>
                  </a:lnTo>
                  <a:lnTo>
                    <a:pt x="25505" y="2883"/>
                  </a:lnTo>
                  <a:lnTo>
                    <a:pt x="25105" y="2441"/>
                  </a:lnTo>
                  <a:lnTo>
                    <a:pt x="24706" y="2020"/>
                  </a:lnTo>
                  <a:lnTo>
                    <a:pt x="24264" y="1620"/>
                  </a:lnTo>
                  <a:lnTo>
                    <a:pt x="23801" y="1242"/>
                  </a:lnTo>
                  <a:lnTo>
                    <a:pt x="23317" y="884"/>
                  </a:lnTo>
                  <a:lnTo>
                    <a:pt x="22833" y="589"/>
                  </a:lnTo>
                  <a:lnTo>
                    <a:pt x="22307" y="316"/>
                  </a:lnTo>
                  <a:lnTo>
                    <a:pt x="21781" y="84"/>
                  </a:lnTo>
                  <a:lnTo>
                    <a:pt x="21591" y="21"/>
                  </a:lnTo>
                  <a:lnTo>
                    <a:pt x="2138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dist="47625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7" name="Google Shape;7007;p32"/>
            <p:cNvSpPr/>
            <p:nvPr/>
          </p:nvSpPr>
          <p:spPr>
            <a:xfrm>
              <a:off x="6631875" y="-1409050"/>
              <a:ext cx="999050" cy="1096900"/>
            </a:xfrm>
            <a:custGeom>
              <a:avLst/>
              <a:gdLst/>
              <a:ahLst/>
              <a:cxnLst/>
              <a:rect l="l" t="t" r="r" b="b"/>
              <a:pathLst>
                <a:path w="39962" h="43876" extrusionOk="0">
                  <a:moveTo>
                    <a:pt x="19487" y="0"/>
                  </a:moveTo>
                  <a:lnTo>
                    <a:pt x="19613" y="400"/>
                  </a:lnTo>
                  <a:lnTo>
                    <a:pt x="19802" y="800"/>
                  </a:lnTo>
                  <a:lnTo>
                    <a:pt x="19992" y="1200"/>
                  </a:lnTo>
                  <a:lnTo>
                    <a:pt x="20202" y="1579"/>
                  </a:lnTo>
                  <a:lnTo>
                    <a:pt x="20434" y="1957"/>
                  </a:lnTo>
                  <a:lnTo>
                    <a:pt x="20623" y="2336"/>
                  </a:lnTo>
                  <a:lnTo>
                    <a:pt x="20812" y="2736"/>
                  </a:lnTo>
                  <a:lnTo>
                    <a:pt x="20960" y="3136"/>
                  </a:lnTo>
                  <a:lnTo>
                    <a:pt x="21065" y="3515"/>
                  </a:lnTo>
                  <a:lnTo>
                    <a:pt x="21128" y="3893"/>
                  </a:lnTo>
                  <a:lnTo>
                    <a:pt x="21149" y="4272"/>
                  </a:lnTo>
                  <a:lnTo>
                    <a:pt x="21149" y="4630"/>
                  </a:lnTo>
                  <a:lnTo>
                    <a:pt x="21107" y="5009"/>
                  </a:lnTo>
                  <a:lnTo>
                    <a:pt x="21044" y="5387"/>
                  </a:lnTo>
                  <a:lnTo>
                    <a:pt x="20960" y="5766"/>
                  </a:lnTo>
                  <a:lnTo>
                    <a:pt x="20854" y="6124"/>
                  </a:lnTo>
                  <a:lnTo>
                    <a:pt x="20960" y="6271"/>
                  </a:lnTo>
                  <a:lnTo>
                    <a:pt x="20960" y="6313"/>
                  </a:lnTo>
                  <a:lnTo>
                    <a:pt x="20981" y="6355"/>
                  </a:lnTo>
                  <a:lnTo>
                    <a:pt x="20939" y="6419"/>
                  </a:lnTo>
                  <a:lnTo>
                    <a:pt x="20897" y="6461"/>
                  </a:lnTo>
                  <a:lnTo>
                    <a:pt x="20876" y="6482"/>
                  </a:lnTo>
                  <a:lnTo>
                    <a:pt x="20791" y="6482"/>
                  </a:lnTo>
                  <a:lnTo>
                    <a:pt x="20476" y="6334"/>
                  </a:lnTo>
                  <a:lnTo>
                    <a:pt x="20202" y="6166"/>
                  </a:lnTo>
                  <a:lnTo>
                    <a:pt x="19950" y="5956"/>
                  </a:lnTo>
                  <a:lnTo>
                    <a:pt x="19739" y="5745"/>
                  </a:lnTo>
                  <a:lnTo>
                    <a:pt x="19508" y="5514"/>
                  </a:lnTo>
                  <a:lnTo>
                    <a:pt x="19318" y="5261"/>
                  </a:lnTo>
                  <a:lnTo>
                    <a:pt x="18918" y="4756"/>
                  </a:lnTo>
                  <a:lnTo>
                    <a:pt x="18540" y="4251"/>
                  </a:lnTo>
                  <a:lnTo>
                    <a:pt x="18329" y="3999"/>
                  </a:lnTo>
                  <a:lnTo>
                    <a:pt x="18119" y="3767"/>
                  </a:lnTo>
                  <a:lnTo>
                    <a:pt x="17908" y="3536"/>
                  </a:lnTo>
                  <a:lnTo>
                    <a:pt x="17656" y="3346"/>
                  </a:lnTo>
                  <a:lnTo>
                    <a:pt x="17382" y="3157"/>
                  </a:lnTo>
                  <a:lnTo>
                    <a:pt x="17109" y="3010"/>
                  </a:lnTo>
                  <a:lnTo>
                    <a:pt x="17614" y="4398"/>
                  </a:lnTo>
                  <a:lnTo>
                    <a:pt x="17845" y="5072"/>
                  </a:lnTo>
                  <a:lnTo>
                    <a:pt x="18056" y="5766"/>
                  </a:lnTo>
                  <a:lnTo>
                    <a:pt x="18140" y="6103"/>
                  </a:lnTo>
                  <a:lnTo>
                    <a:pt x="18224" y="6461"/>
                  </a:lnTo>
                  <a:lnTo>
                    <a:pt x="18266" y="6797"/>
                  </a:lnTo>
                  <a:lnTo>
                    <a:pt x="18308" y="7155"/>
                  </a:lnTo>
                  <a:lnTo>
                    <a:pt x="18329" y="7513"/>
                  </a:lnTo>
                  <a:lnTo>
                    <a:pt x="18329" y="7871"/>
                  </a:lnTo>
                  <a:lnTo>
                    <a:pt x="18287" y="8228"/>
                  </a:lnTo>
                  <a:lnTo>
                    <a:pt x="18245" y="8586"/>
                  </a:lnTo>
                  <a:lnTo>
                    <a:pt x="18245" y="8586"/>
                  </a:lnTo>
                  <a:lnTo>
                    <a:pt x="19529" y="7871"/>
                  </a:lnTo>
                  <a:lnTo>
                    <a:pt x="19613" y="7849"/>
                  </a:lnTo>
                  <a:lnTo>
                    <a:pt x="19697" y="7849"/>
                  </a:lnTo>
                  <a:lnTo>
                    <a:pt x="19760" y="7892"/>
                  </a:lnTo>
                  <a:lnTo>
                    <a:pt x="19802" y="7955"/>
                  </a:lnTo>
                  <a:lnTo>
                    <a:pt x="19823" y="8018"/>
                  </a:lnTo>
                  <a:lnTo>
                    <a:pt x="19823" y="8081"/>
                  </a:lnTo>
                  <a:lnTo>
                    <a:pt x="19802" y="8165"/>
                  </a:lnTo>
                  <a:lnTo>
                    <a:pt x="19739" y="8228"/>
                  </a:lnTo>
                  <a:lnTo>
                    <a:pt x="18077" y="9323"/>
                  </a:lnTo>
                  <a:lnTo>
                    <a:pt x="16393" y="10396"/>
                  </a:lnTo>
                  <a:lnTo>
                    <a:pt x="16688" y="10459"/>
                  </a:lnTo>
                  <a:lnTo>
                    <a:pt x="16961" y="10564"/>
                  </a:lnTo>
                  <a:lnTo>
                    <a:pt x="17214" y="10711"/>
                  </a:lnTo>
                  <a:lnTo>
                    <a:pt x="17466" y="10859"/>
                  </a:lnTo>
                  <a:lnTo>
                    <a:pt x="17677" y="11069"/>
                  </a:lnTo>
                  <a:lnTo>
                    <a:pt x="17866" y="11280"/>
                  </a:lnTo>
                  <a:lnTo>
                    <a:pt x="17993" y="11511"/>
                  </a:lnTo>
                  <a:lnTo>
                    <a:pt x="18056" y="11637"/>
                  </a:lnTo>
                  <a:lnTo>
                    <a:pt x="18098" y="11764"/>
                  </a:lnTo>
                  <a:lnTo>
                    <a:pt x="18182" y="12184"/>
                  </a:lnTo>
                  <a:lnTo>
                    <a:pt x="18224" y="12605"/>
                  </a:lnTo>
                  <a:lnTo>
                    <a:pt x="18224" y="13047"/>
                  </a:lnTo>
                  <a:lnTo>
                    <a:pt x="18203" y="13468"/>
                  </a:lnTo>
                  <a:lnTo>
                    <a:pt x="18119" y="13868"/>
                  </a:lnTo>
                  <a:lnTo>
                    <a:pt x="18035" y="14289"/>
                  </a:lnTo>
                  <a:lnTo>
                    <a:pt x="17887" y="14710"/>
                  </a:lnTo>
                  <a:lnTo>
                    <a:pt x="17740" y="15109"/>
                  </a:lnTo>
                  <a:lnTo>
                    <a:pt x="17551" y="15509"/>
                  </a:lnTo>
                  <a:lnTo>
                    <a:pt x="17361" y="15888"/>
                  </a:lnTo>
                  <a:lnTo>
                    <a:pt x="17151" y="16267"/>
                  </a:lnTo>
                  <a:lnTo>
                    <a:pt x="16919" y="16646"/>
                  </a:lnTo>
                  <a:lnTo>
                    <a:pt x="16667" y="17003"/>
                  </a:lnTo>
                  <a:lnTo>
                    <a:pt x="16414" y="17361"/>
                  </a:lnTo>
                  <a:lnTo>
                    <a:pt x="15909" y="18013"/>
                  </a:lnTo>
                  <a:lnTo>
                    <a:pt x="15573" y="18392"/>
                  </a:lnTo>
                  <a:lnTo>
                    <a:pt x="15236" y="18750"/>
                  </a:lnTo>
                  <a:lnTo>
                    <a:pt x="14878" y="19108"/>
                  </a:lnTo>
                  <a:lnTo>
                    <a:pt x="14499" y="19444"/>
                  </a:lnTo>
                  <a:lnTo>
                    <a:pt x="14100" y="19781"/>
                  </a:lnTo>
                  <a:lnTo>
                    <a:pt x="13679" y="20076"/>
                  </a:lnTo>
                  <a:lnTo>
                    <a:pt x="13258" y="20349"/>
                  </a:lnTo>
                  <a:lnTo>
                    <a:pt x="12816" y="20602"/>
                  </a:lnTo>
                  <a:lnTo>
                    <a:pt x="12374" y="20833"/>
                  </a:lnTo>
                  <a:lnTo>
                    <a:pt x="11911" y="21023"/>
                  </a:lnTo>
                  <a:lnTo>
                    <a:pt x="11427" y="21191"/>
                  </a:lnTo>
                  <a:lnTo>
                    <a:pt x="10943" y="21317"/>
                  </a:lnTo>
                  <a:lnTo>
                    <a:pt x="10459" y="21401"/>
                  </a:lnTo>
                  <a:lnTo>
                    <a:pt x="9954" y="21444"/>
                  </a:lnTo>
                  <a:lnTo>
                    <a:pt x="9449" y="21444"/>
                  </a:lnTo>
                  <a:lnTo>
                    <a:pt x="8944" y="21401"/>
                  </a:lnTo>
                  <a:lnTo>
                    <a:pt x="8397" y="21317"/>
                  </a:lnTo>
                  <a:lnTo>
                    <a:pt x="7829" y="21191"/>
                  </a:lnTo>
                  <a:lnTo>
                    <a:pt x="7534" y="21107"/>
                  </a:lnTo>
                  <a:lnTo>
                    <a:pt x="7260" y="21002"/>
                  </a:lnTo>
                  <a:lnTo>
                    <a:pt x="6966" y="20896"/>
                  </a:lnTo>
                  <a:lnTo>
                    <a:pt x="6692" y="20770"/>
                  </a:lnTo>
                  <a:lnTo>
                    <a:pt x="6440" y="20623"/>
                  </a:lnTo>
                  <a:lnTo>
                    <a:pt x="6166" y="20476"/>
                  </a:lnTo>
                  <a:lnTo>
                    <a:pt x="5935" y="20307"/>
                  </a:lnTo>
                  <a:lnTo>
                    <a:pt x="5703" y="20118"/>
                  </a:lnTo>
                  <a:lnTo>
                    <a:pt x="5514" y="19928"/>
                  </a:lnTo>
                  <a:lnTo>
                    <a:pt x="5324" y="19697"/>
                  </a:lnTo>
                  <a:lnTo>
                    <a:pt x="5156" y="19465"/>
                  </a:lnTo>
                  <a:lnTo>
                    <a:pt x="5030" y="19234"/>
                  </a:lnTo>
                  <a:lnTo>
                    <a:pt x="4420" y="19928"/>
                  </a:lnTo>
                  <a:lnTo>
                    <a:pt x="3830" y="20665"/>
                  </a:lnTo>
                  <a:lnTo>
                    <a:pt x="3262" y="21422"/>
                  </a:lnTo>
                  <a:lnTo>
                    <a:pt x="2736" y="22201"/>
                  </a:lnTo>
                  <a:lnTo>
                    <a:pt x="2252" y="23001"/>
                  </a:lnTo>
                  <a:lnTo>
                    <a:pt x="1789" y="23842"/>
                  </a:lnTo>
                  <a:lnTo>
                    <a:pt x="1368" y="24705"/>
                  </a:lnTo>
                  <a:lnTo>
                    <a:pt x="990" y="25610"/>
                  </a:lnTo>
                  <a:lnTo>
                    <a:pt x="800" y="26094"/>
                  </a:lnTo>
                  <a:lnTo>
                    <a:pt x="632" y="26578"/>
                  </a:lnTo>
                  <a:lnTo>
                    <a:pt x="485" y="27062"/>
                  </a:lnTo>
                  <a:lnTo>
                    <a:pt x="358" y="27546"/>
                  </a:lnTo>
                  <a:lnTo>
                    <a:pt x="232" y="28030"/>
                  </a:lnTo>
                  <a:lnTo>
                    <a:pt x="148" y="28493"/>
                  </a:lnTo>
                  <a:lnTo>
                    <a:pt x="85" y="28956"/>
                  </a:lnTo>
                  <a:lnTo>
                    <a:pt x="43" y="29398"/>
                  </a:lnTo>
                  <a:lnTo>
                    <a:pt x="1" y="29840"/>
                  </a:lnTo>
                  <a:lnTo>
                    <a:pt x="1" y="30282"/>
                  </a:lnTo>
                  <a:lnTo>
                    <a:pt x="1" y="30724"/>
                  </a:lnTo>
                  <a:lnTo>
                    <a:pt x="22" y="31166"/>
                  </a:lnTo>
                  <a:lnTo>
                    <a:pt x="64" y="31586"/>
                  </a:lnTo>
                  <a:lnTo>
                    <a:pt x="106" y="32007"/>
                  </a:lnTo>
                  <a:lnTo>
                    <a:pt x="190" y="32407"/>
                  </a:lnTo>
                  <a:lnTo>
                    <a:pt x="274" y="32807"/>
                  </a:lnTo>
                  <a:lnTo>
                    <a:pt x="379" y="33207"/>
                  </a:lnTo>
                  <a:lnTo>
                    <a:pt x="506" y="33607"/>
                  </a:lnTo>
                  <a:lnTo>
                    <a:pt x="632" y="33985"/>
                  </a:lnTo>
                  <a:lnTo>
                    <a:pt x="779" y="34364"/>
                  </a:lnTo>
                  <a:lnTo>
                    <a:pt x="947" y="34743"/>
                  </a:lnTo>
                  <a:lnTo>
                    <a:pt x="1116" y="35122"/>
                  </a:lnTo>
                  <a:lnTo>
                    <a:pt x="1305" y="35479"/>
                  </a:lnTo>
                  <a:lnTo>
                    <a:pt x="1516" y="35816"/>
                  </a:lnTo>
                  <a:lnTo>
                    <a:pt x="1726" y="36174"/>
                  </a:lnTo>
                  <a:lnTo>
                    <a:pt x="1958" y="36511"/>
                  </a:lnTo>
                  <a:lnTo>
                    <a:pt x="2210" y="36847"/>
                  </a:lnTo>
                  <a:lnTo>
                    <a:pt x="2463" y="37163"/>
                  </a:lnTo>
                  <a:lnTo>
                    <a:pt x="2715" y="37479"/>
                  </a:lnTo>
                  <a:lnTo>
                    <a:pt x="3010" y="37794"/>
                  </a:lnTo>
                  <a:lnTo>
                    <a:pt x="3578" y="38404"/>
                  </a:lnTo>
                  <a:lnTo>
                    <a:pt x="4209" y="38973"/>
                  </a:lnTo>
                  <a:lnTo>
                    <a:pt x="4862" y="39499"/>
                  </a:lnTo>
                  <a:lnTo>
                    <a:pt x="5556" y="40025"/>
                  </a:lnTo>
                  <a:lnTo>
                    <a:pt x="6292" y="40509"/>
                  </a:lnTo>
                  <a:lnTo>
                    <a:pt x="7029" y="40951"/>
                  </a:lnTo>
                  <a:lnTo>
                    <a:pt x="7808" y="41372"/>
                  </a:lnTo>
                  <a:lnTo>
                    <a:pt x="8628" y="41771"/>
                  </a:lnTo>
                  <a:lnTo>
                    <a:pt x="9449" y="42129"/>
                  </a:lnTo>
                  <a:lnTo>
                    <a:pt x="10291" y="42445"/>
                  </a:lnTo>
                  <a:lnTo>
                    <a:pt x="11132" y="42739"/>
                  </a:lnTo>
                  <a:lnTo>
                    <a:pt x="11995" y="43013"/>
                  </a:lnTo>
                  <a:lnTo>
                    <a:pt x="12879" y="43223"/>
                  </a:lnTo>
                  <a:lnTo>
                    <a:pt x="13763" y="43413"/>
                  </a:lnTo>
                  <a:lnTo>
                    <a:pt x="14626" y="43581"/>
                  </a:lnTo>
                  <a:lnTo>
                    <a:pt x="15509" y="43707"/>
                  </a:lnTo>
                  <a:lnTo>
                    <a:pt x="16393" y="43792"/>
                  </a:lnTo>
                  <a:lnTo>
                    <a:pt x="17214" y="43855"/>
                  </a:lnTo>
                  <a:lnTo>
                    <a:pt x="18077" y="43876"/>
                  </a:lnTo>
                  <a:lnTo>
                    <a:pt x="18961" y="43876"/>
                  </a:lnTo>
                  <a:lnTo>
                    <a:pt x="19844" y="43855"/>
                  </a:lnTo>
                  <a:lnTo>
                    <a:pt x="20749" y="43813"/>
                  </a:lnTo>
                  <a:lnTo>
                    <a:pt x="21675" y="43728"/>
                  </a:lnTo>
                  <a:lnTo>
                    <a:pt x="22622" y="43623"/>
                  </a:lnTo>
                  <a:lnTo>
                    <a:pt x="23548" y="43497"/>
                  </a:lnTo>
                  <a:lnTo>
                    <a:pt x="24495" y="43329"/>
                  </a:lnTo>
                  <a:lnTo>
                    <a:pt x="25442" y="43139"/>
                  </a:lnTo>
                  <a:lnTo>
                    <a:pt x="26389" y="42929"/>
                  </a:lnTo>
                  <a:lnTo>
                    <a:pt x="27315" y="42676"/>
                  </a:lnTo>
                  <a:lnTo>
                    <a:pt x="28241" y="42403"/>
                  </a:lnTo>
                  <a:lnTo>
                    <a:pt x="29167" y="42108"/>
                  </a:lnTo>
                  <a:lnTo>
                    <a:pt x="30071" y="41771"/>
                  </a:lnTo>
                  <a:lnTo>
                    <a:pt x="30934" y="41393"/>
                  </a:lnTo>
                  <a:lnTo>
                    <a:pt x="31797" y="40993"/>
                  </a:lnTo>
                  <a:lnTo>
                    <a:pt x="32639" y="40551"/>
                  </a:lnTo>
                  <a:lnTo>
                    <a:pt x="33438" y="40088"/>
                  </a:lnTo>
                  <a:lnTo>
                    <a:pt x="34196" y="39583"/>
                  </a:lnTo>
                  <a:lnTo>
                    <a:pt x="34953" y="39057"/>
                  </a:lnTo>
                  <a:lnTo>
                    <a:pt x="35290" y="38762"/>
                  </a:lnTo>
                  <a:lnTo>
                    <a:pt x="35648" y="38489"/>
                  </a:lnTo>
                  <a:lnTo>
                    <a:pt x="35985" y="38173"/>
                  </a:lnTo>
                  <a:lnTo>
                    <a:pt x="36300" y="37878"/>
                  </a:lnTo>
                  <a:lnTo>
                    <a:pt x="36616" y="37563"/>
                  </a:lnTo>
                  <a:lnTo>
                    <a:pt x="36911" y="37226"/>
                  </a:lnTo>
                  <a:lnTo>
                    <a:pt x="37205" y="36889"/>
                  </a:lnTo>
                  <a:lnTo>
                    <a:pt x="37479" y="36553"/>
                  </a:lnTo>
                  <a:lnTo>
                    <a:pt x="37752" y="36195"/>
                  </a:lnTo>
                  <a:lnTo>
                    <a:pt x="38005" y="35837"/>
                  </a:lnTo>
                  <a:lnTo>
                    <a:pt x="38236" y="35479"/>
                  </a:lnTo>
                  <a:lnTo>
                    <a:pt x="38468" y="35101"/>
                  </a:lnTo>
                  <a:lnTo>
                    <a:pt x="38657" y="34701"/>
                  </a:lnTo>
                  <a:lnTo>
                    <a:pt x="38868" y="34301"/>
                  </a:lnTo>
                  <a:lnTo>
                    <a:pt x="39036" y="33901"/>
                  </a:lnTo>
                  <a:lnTo>
                    <a:pt x="39204" y="33480"/>
                  </a:lnTo>
                  <a:lnTo>
                    <a:pt x="39352" y="33059"/>
                  </a:lnTo>
                  <a:lnTo>
                    <a:pt x="39478" y="32618"/>
                  </a:lnTo>
                  <a:lnTo>
                    <a:pt x="39604" y="32176"/>
                  </a:lnTo>
                  <a:lnTo>
                    <a:pt x="39709" y="31713"/>
                  </a:lnTo>
                  <a:lnTo>
                    <a:pt x="39772" y="31250"/>
                  </a:lnTo>
                  <a:lnTo>
                    <a:pt x="39836" y="30787"/>
                  </a:lnTo>
                  <a:lnTo>
                    <a:pt x="39920" y="30050"/>
                  </a:lnTo>
                  <a:lnTo>
                    <a:pt x="39941" y="29314"/>
                  </a:lnTo>
                  <a:lnTo>
                    <a:pt x="39962" y="28598"/>
                  </a:lnTo>
                  <a:lnTo>
                    <a:pt x="39941" y="27904"/>
                  </a:lnTo>
                  <a:lnTo>
                    <a:pt x="39878" y="27188"/>
                  </a:lnTo>
                  <a:lnTo>
                    <a:pt x="39815" y="26494"/>
                  </a:lnTo>
                  <a:lnTo>
                    <a:pt x="39709" y="25821"/>
                  </a:lnTo>
                  <a:lnTo>
                    <a:pt x="39583" y="25126"/>
                  </a:lnTo>
                  <a:lnTo>
                    <a:pt x="39436" y="24453"/>
                  </a:lnTo>
                  <a:lnTo>
                    <a:pt x="39246" y="23800"/>
                  </a:lnTo>
                  <a:lnTo>
                    <a:pt x="39057" y="23148"/>
                  </a:lnTo>
                  <a:lnTo>
                    <a:pt x="38847" y="22496"/>
                  </a:lnTo>
                  <a:lnTo>
                    <a:pt x="38594" y="21843"/>
                  </a:lnTo>
                  <a:lnTo>
                    <a:pt x="38341" y="21212"/>
                  </a:lnTo>
                  <a:lnTo>
                    <a:pt x="38068" y="20581"/>
                  </a:lnTo>
                  <a:lnTo>
                    <a:pt x="37773" y="19949"/>
                  </a:lnTo>
                  <a:lnTo>
                    <a:pt x="37458" y="19339"/>
                  </a:lnTo>
                  <a:lnTo>
                    <a:pt x="37121" y="18729"/>
                  </a:lnTo>
                  <a:lnTo>
                    <a:pt x="36763" y="18119"/>
                  </a:lnTo>
                  <a:lnTo>
                    <a:pt x="36405" y="17508"/>
                  </a:lnTo>
                  <a:lnTo>
                    <a:pt x="36027" y="16919"/>
                  </a:lnTo>
                  <a:lnTo>
                    <a:pt x="35648" y="16330"/>
                  </a:lnTo>
                  <a:lnTo>
                    <a:pt x="35248" y="15762"/>
                  </a:lnTo>
                  <a:lnTo>
                    <a:pt x="34827" y="15173"/>
                  </a:lnTo>
                  <a:lnTo>
                    <a:pt x="33986" y="14057"/>
                  </a:lnTo>
                  <a:lnTo>
                    <a:pt x="33081" y="12942"/>
                  </a:lnTo>
                  <a:lnTo>
                    <a:pt x="32176" y="11848"/>
                  </a:lnTo>
                  <a:lnTo>
                    <a:pt x="31229" y="10775"/>
                  </a:lnTo>
                  <a:lnTo>
                    <a:pt x="31166" y="10775"/>
                  </a:lnTo>
                  <a:lnTo>
                    <a:pt x="31124" y="10753"/>
                  </a:lnTo>
                  <a:lnTo>
                    <a:pt x="31103" y="10711"/>
                  </a:lnTo>
                  <a:lnTo>
                    <a:pt x="31082" y="10606"/>
                  </a:lnTo>
                  <a:lnTo>
                    <a:pt x="30156" y="9596"/>
                  </a:lnTo>
                  <a:lnTo>
                    <a:pt x="29209" y="8607"/>
                  </a:lnTo>
                  <a:lnTo>
                    <a:pt x="29146" y="8586"/>
                  </a:lnTo>
                  <a:lnTo>
                    <a:pt x="29061" y="8544"/>
                  </a:lnTo>
                  <a:lnTo>
                    <a:pt x="28998" y="8481"/>
                  </a:lnTo>
                  <a:lnTo>
                    <a:pt x="28956" y="8397"/>
                  </a:lnTo>
                  <a:lnTo>
                    <a:pt x="28935" y="8291"/>
                  </a:lnTo>
                  <a:lnTo>
                    <a:pt x="26705" y="5977"/>
                  </a:lnTo>
                  <a:lnTo>
                    <a:pt x="26683" y="5935"/>
                  </a:lnTo>
                  <a:lnTo>
                    <a:pt x="26705" y="5892"/>
                  </a:lnTo>
                  <a:lnTo>
                    <a:pt x="26789" y="5892"/>
                  </a:lnTo>
                  <a:lnTo>
                    <a:pt x="28767" y="7786"/>
                  </a:lnTo>
                  <a:lnTo>
                    <a:pt x="28640" y="7239"/>
                  </a:lnTo>
                  <a:lnTo>
                    <a:pt x="28514" y="6713"/>
                  </a:lnTo>
                  <a:lnTo>
                    <a:pt x="28262" y="5661"/>
                  </a:lnTo>
                  <a:lnTo>
                    <a:pt x="28114" y="5156"/>
                  </a:lnTo>
                  <a:lnTo>
                    <a:pt x="27946" y="4630"/>
                  </a:lnTo>
                  <a:lnTo>
                    <a:pt x="27757" y="4125"/>
                  </a:lnTo>
                  <a:lnTo>
                    <a:pt x="27630" y="3872"/>
                  </a:lnTo>
                  <a:lnTo>
                    <a:pt x="27504" y="3620"/>
                  </a:lnTo>
                  <a:lnTo>
                    <a:pt x="27231" y="3115"/>
                  </a:lnTo>
                  <a:lnTo>
                    <a:pt x="26936" y="2631"/>
                  </a:lnTo>
                  <a:lnTo>
                    <a:pt x="26641" y="2168"/>
                  </a:lnTo>
                  <a:lnTo>
                    <a:pt x="26326" y="1726"/>
                  </a:lnTo>
                  <a:lnTo>
                    <a:pt x="25989" y="1284"/>
                  </a:lnTo>
                  <a:lnTo>
                    <a:pt x="25610" y="884"/>
                  </a:lnTo>
                  <a:lnTo>
                    <a:pt x="25210" y="526"/>
                  </a:lnTo>
                  <a:lnTo>
                    <a:pt x="25000" y="337"/>
                  </a:lnTo>
                  <a:lnTo>
                    <a:pt x="24790" y="190"/>
                  </a:lnTo>
                  <a:lnTo>
                    <a:pt x="24916" y="821"/>
                  </a:lnTo>
                  <a:lnTo>
                    <a:pt x="25000" y="1431"/>
                  </a:lnTo>
                  <a:lnTo>
                    <a:pt x="25063" y="2063"/>
                  </a:lnTo>
                  <a:lnTo>
                    <a:pt x="25084" y="2378"/>
                  </a:lnTo>
                  <a:lnTo>
                    <a:pt x="25063" y="2694"/>
                  </a:lnTo>
                  <a:lnTo>
                    <a:pt x="25042" y="2988"/>
                  </a:lnTo>
                  <a:lnTo>
                    <a:pt x="25000" y="3304"/>
                  </a:lnTo>
                  <a:lnTo>
                    <a:pt x="24937" y="3599"/>
                  </a:lnTo>
                  <a:lnTo>
                    <a:pt x="24874" y="3893"/>
                  </a:lnTo>
                  <a:lnTo>
                    <a:pt x="24769" y="4188"/>
                  </a:lnTo>
                  <a:lnTo>
                    <a:pt x="24621" y="4483"/>
                  </a:lnTo>
                  <a:lnTo>
                    <a:pt x="24474" y="4777"/>
                  </a:lnTo>
                  <a:lnTo>
                    <a:pt x="24285" y="5051"/>
                  </a:lnTo>
                  <a:lnTo>
                    <a:pt x="24306" y="5114"/>
                  </a:lnTo>
                  <a:lnTo>
                    <a:pt x="24306" y="5177"/>
                  </a:lnTo>
                  <a:lnTo>
                    <a:pt x="24285" y="5240"/>
                  </a:lnTo>
                  <a:lnTo>
                    <a:pt x="24242" y="5282"/>
                  </a:lnTo>
                  <a:lnTo>
                    <a:pt x="24179" y="5324"/>
                  </a:lnTo>
                  <a:lnTo>
                    <a:pt x="24137" y="5345"/>
                  </a:lnTo>
                  <a:lnTo>
                    <a:pt x="24053" y="5324"/>
                  </a:lnTo>
                  <a:lnTo>
                    <a:pt x="23990" y="5303"/>
                  </a:lnTo>
                  <a:lnTo>
                    <a:pt x="23948" y="5240"/>
                  </a:lnTo>
                  <a:lnTo>
                    <a:pt x="23464" y="4546"/>
                  </a:lnTo>
                  <a:lnTo>
                    <a:pt x="23001" y="3809"/>
                  </a:lnTo>
                  <a:lnTo>
                    <a:pt x="22517" y="3052"/>
                  </a:lnTo>
                  <a:lnTo>
                    <a:pt x="22012" y="2336"/>
                  </a:lnTo>
                  <a:lnTo>
                    <a:pt x="21738" y="1978"/>
                  </a:lnTo>
                  <a:lnTo>
                    <a:pt x="21465" y="1642"/>
                  </a:lnTo>
                  <a:lnTo>
                    <a:pt x="21170" y="1326"/>
                  </a:lnTo>
                  <a:lnTo>
                    <a:pt x="20876" y="1010"/>
                  </a:lnTo>
                  <a:lnTo>
                    <a:pt x="20560" y="737"/>
                  </a:lnTo>
                  <a:lnTo>
                    <a:pt x="20223" y="463"/>
                  </a:lnTo>
                  <a:lnTo>
                    <a:pt x="19865" y="232"/>
                  </a:lnTo>
                  <a:lnTo>
                    <a:pt x="1948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" name="Google Shape;7008;p32"/>
            <p:cNvSpPr/>
            <p:nvPr/>
          </p:nvSpPr>
          <p:spPr>
            <a:xfrm>
              <a:off x="6631875" y="-1409050"/>
              <a:ext cx="999050" cy="1096900"/>
            </a:xfrm>
            <a:custGeom>
              <a:avLst/>
              <a:gdLst/>
              <a:ahLst/>
              <a:cxnLst/>
              <a:rect l="l" t="t" r="r" b="b"/>
              <a:pathLst>
                <a:path w="39962" h="43876" fill="none" extrusionOk="0">
                  <a:moveTo>
                    <a:pt x="990" y="25610"/>
                  </a:moveTo>
                  <a:lnTo>
                    <a:pt x="990" y="25610"/>
                  </a:lnTo>
                  <a:lnTo>
                    <a:pt x="1368" y="24705"/>
                  </a:lnTo>
                  <a:lnTo>
                    <a:pt x="1789" y="23842"/>
                  </a:lnTo>
                  <a:lnTo>
                    <a:pt x="2252" y="23001"/>
                  </a:lnTo>
                  <a:lnTo>
                    <a:pt x="2736" y="22201"/>
                  </a:lnTo>
                  <a:lnTo>
                    <a:pt x="3262" y="21422"/>
                  </a:lnTo>
                  <a:lnTo>
                    <a:pt x="3830" y="20665"/>
                  </a:lnTo>
                  <a:lnTo>
                    <a:pt x="4420" y="19928"/>
                  </a:lnTo>
                  <a:lnTo>
                    <a:pt x="5030" y="19234"/>
                  </a:lnTo>
                  <a:lnTo>
                    <a:pt x="5030" y="19234"/>
                  </a:lnTo>
                  <a:lnTo>
                    <a:pt x="5156" y="19465"/>
                  </a:lnTo>
                  <a:lnTo>
                    <a:pt x="5324" y="19697"/>
                  </a:lnTo>
                  <a:lnTo>
                    <a:pt x="5514" y="19928"/>
                  </a:lnTo>
                  <a:lnTo>
                    <a:pt x="5703" y="20118"/>
                  </a:lnTo>
                  <a:lnTo>
                    <a:pt x="5935" y="20307"/>
                  </a:lnTo>
                  <a:lnTo>
                    <a:pt x="6166" y="20476"/>
                  </a:lnTo>
                  <a:lnTo>
                    <a:pt x="6440" y="20623"/>
                  </a:lnTo>
                  <a:lnTo>
                    <a:pt x="6692" y="20770"/>
                  </a:lnTo>
                  <a:lnTo>
                    <a:pt x="6966" y="20896"/>
                  </a:lnTo>
                  <a:lnTo>
                    <a:pt x="7260" y="21002"/>
                  </a:lnTo>
                  <a:lnTo>
                    <a:pt x="7534" y="21107"/>
                  </a:lnTo>
                  <a:lnTo>
                    <a:pt x="7829" y="21191"/>
                  </a:lnTo>
                  <a:lnTo>
                    <a:pt x="8397" y="21317"/>
                  </a:lnTo>
                  <a:lnTo>
                    <a:pt x="8944" y="21401"/>
                  </a:lnTo>
                  <a:lnTo>
                    <a:pt x="8944" y="21401"/>
                  </a:lnTo>
                  <a:lnTo>
                    <a:pt x="9449" y="21444"/>
                  </a:lnTo>
                  <a:lnTo>
                    <a:pt x="9954" y="21444"/>
                  </a:lnTo>
                  <a:lnTo>
                    <a:pt x="10459" y="21401"/>
                  </a:lnTo>
                  <a:lnTo>
                    <a:pt x="10943" y="21317"/>
                  </a:lnTo>
                  <a:lnTo>
                    <a:pt x="11427" y="21191"/>
                  </a:lnTo>
                  <a:lnTo>
                    <a:pt x="11911" y="21023"/>
                  </a:lnTo>
                  <a:lnTo>
                    <a:pt x="12374" y="20833"/>
                  </a:lnTo>
                  <a:lnTo>
                    <a:pt x="12816" y="20602"/>
                  </a:lnTo>
                  <a:lnTo>
                    <a:pt x="13258" y="20349"/>
                  </a:lnTo>
                  <a:lnTo>
                    <a:pt x="13679" y="20076"/>
                  </a:lnTo>
                  <a:lnTo>
                    <a:pt x="14100" y="19781"/>
                  </a:lnTo>
                  <a:lnTo>
                    <a:pt x="14499" y="19444"/>
                  </a:lnTo>
                  <a:lnTo>
                    <a:pt x="14878" y="19108"/>
                  </a:lnTo>
                  <a:lnTo>
                    <a:pt x="15236" y="18750"/>
                  </a:lnTo>
                  <a:lnTo>
                    <a:pt x="15573" y="18392"/>
                  </a:lnTo>
                  <a:lnTo>
                    <a:pt x="15909" y="18013"/>
                  </a:lnTo>
                  <a:lnTo>
                    <a:pt x="15909" y="18013"/>
                  </a:lnTo>
                  <a:lnTo>
                    <a:pt x="16414" y="17361"/>
                  </a:lnTo>
                  <a:lnTo>
                    <a:pt x="16667" y="17003"/>
                  </a:lnTo>
                  <a:lnTo>
                    <a:pt x="16919" y="16646"/>
                  </a:lnTo>
                  <a:lnTo>
                    <a:pt x="17151" y="16267"/>
                  </a:lnTo>
                  <a:lnTo>
                    <a:pt x="17361" y="15888"/>
                  </a:lnTo>
                  <a:lnTo>
                    <a:pt x="17551" y="15509"/>
                  </a:lnTo>
                  <a:lnTo>
                    <a:pt x="17740" y="15109"/>
                  </a:lnTo>
                  <a:lnTo>
                    <a:pt x="17887" y="14710"/>
                  </a:lnTo>
                  <a:lnTo>
                    <a:pt x="18035" y="14289"/>
                  </a:lnTo>
                  <a:lnTo>
                    <a:pt x="18119" y="13868"/>
                  </a:lnTo>
                  <a:lnTo>
                    <a:pt x="18203" y="13468"/>
                  </a:lnTo>
                  <a:lnTo>
                    <a:pt x="18224" y="13047"/>
                  </a:lnTo>
                  <a:lnTo>
                    <a:pt x="18224" y="12605"/>
                  </a:lnTo>
                  <a:lnTo>
                    <a:pt x="18182" y="12184"/>
                  </a:lnTo>
                  <a:lnTo>
                    <a:pt x="18098" y="11764"/>
                  </a:lnTo>
                  <a:lnTo>
                    <a:pt x="18098" y="11764"/>
                  </a:lnTo>
                  <a:lnTo>
                    <a:pt x="18056" y="11637"/>
                  </a:lnTo>
                  <a:lnTo>
                    <a:pt x="17993" y="11511"/>
                  </a:lnTo>
                  <a:lnTo>
                    <a:pt x="17866" y="11280"/>
                  </a:lnTo>
                  <a:lnTo>
                    <a:pt x="17677" y="11069"/>
                  </a:lnTo>
                  <a:lnTo>
                    <a:pt x="17466" y="10859"/>
                  </a:lnTo>
                  <a:lnTo>
                    <a:pt x="17214" y="10711"/>
                  </a:lnTo>
                  <a:lnTo>
                    <a:pt x="16961" y="10564"/>
                  </a:lnTo>
                  <a:lnTo>
                    <a:pt x="16688" y="10459"/>
                  </a:lnTo>
                  <a:lnTo>
                    <a:pt x="16393" y="10396"/>
                  </a:lnTo>
                  <a:lnTo>
                    <a:pt x="16393" y="10396"/>
                  </a:lnTo>
                  <a:lnTo>
                    <a:pt x="18077" y="9323"/>
                  </a:lnTo>
                  <a:lnTo>
                    <a:pt x="19739" y="8228"/>
                  </a:lnTo>
                  <a:lnTo>
                    <a:pt x="19739" y="8228"/>
                  </a:lnTo>
                  <a:lnTo>
                    <a:pt x="19802" y="8165"/>
                  </a:lnTo>
                  <a:lnTo>
                    <a:pt x="19823" y="8081"/>
                  </a:lnTo>
                  <a:lnTo>
                    <a:pt x="19823" y="8018"/>
                  </a:lnTo>
                  <a:lnTo>
                    <a:pt x="19802" y="7955"/>
                  </a:lnTo>
                  <a:lnTo>
                    <a:pt x="19760" y="7892"/>
                  </a:lnTo>
                  <a:lnTo>
                    <a:pt x="19697" y="7849"/>
                  </a:lnTo>
                  <a:lnTo>
                    <a:pt x="19613" y="7849"/>
                  </a:lnTo>
                  <a:lnTo>
                    <a:pt x="19529" y="7871"/>
                  </a:lnTo>
                  <a:lnTo>
                    <a:pt x="19529" y="7871"/>
                  </a:lnTo>
                  <a:lnTo>
                    <a:pt x="18245" y="8586"/>
                  </a:lnTo>
                  <a:lnTo>
                    <a:pt x="18245" y="8586"/>
                  </a:lnTo>
                  <a:lnTo>
                    <a:pt x="18287" y="8228"/>
                  </a:lnTo>
                  <a:lnTo>
                    <a:pt x="18329" y="7871"/>
                  </a:lnTo>
                  <a:lnTo>
                    <a:pt x="18329" y="7513"/>
                  </a:lnTo>
                  <a:lnTo>
                    <a:pt x="18308" y="7155"/>
                  </a:lnTo>
                  <a:lnTo>
                    <a:pt x="18266" y="6797"/>
                  </a:lnTo>
                  <a:lnTo>
                    <a:pt x="18224" y="6461"/>
                  </a:lnTo>
                  <a:lnTo>
                    <a:pt x="18140" y="6103"/>
                  </a:lnTo>
                  <a:lnTo>
                    <a:pt x="18056" y="5766"/>
                  </a:lnTo>
                  <a:lnTo>
                    <a:pt x="17845" y="5072"/>
                  </a:lnTo>
                  <a:lnTo>
                    <a:pt x="17614" y="4398"/>
                  </a:lnTo>
                  <a:lnTo>
                    <a:pt x="17109" y="3010"/>
                  </a:lnTo>
                  <a:lnTo>
                    <a:pt x="17109" y="3010"/>
                  </a:lnTo>
                  <a:lnTo>
                    <a:pt x="17382" y="3157"/>
                  </a:lnTo>
                  <a:lnTo>
                    <a:pt x="17656" y="3346"/>
                  </a:lnTo>
                  <a:lnTo>
                    <a:pt x="17908" y="3536"/>
                  </a:lnTo>
                  <a:lnTo>
                    <a:pt x="18119" y="3767"/>
                  </a:lnTo>
                  <a:lnTo>
                    <a:pt x="18329" y="3999"/>
                  </a:lnTo>
                  <a:lnTo>
                    <a:pt x="18540" y="4251"/>
                  </a:lnTo>
                  <a:lnTo>
                    <a:pt x="18918" y="4756"/>
                  </a:lnTo>
                  <a:lnTo>
                    <a:pt x="19318" y="5261"/>
                  </a:lnTo>
                  <a:lnTo>
                    <a:pt x="19508" y="5514"/>
                  </a:lnTo>
                  <a:lnTo>
                    <a:pt x="19739" y="5745"/>
                  </a:lnTo>
                  <a:lnTo>
                    <a:pt x="19950" y="5956"/>
                  </a:lnTo>
                  <a:lnTo>
                    <a:pt x="20202" y="6166"/>
                  </a:lnTo>
                  <a:lnTo>
                    <a:pt x="20476" y="6334"/>
                  </a:lnTo>
                  <a:lnTo>
                    <a:pt x="20791" y="6482"/>
                  </a:lnTo>
                  <a:lnTo>
                    <a:pt x="20791" y="6482"/>
                  </a:lnTo>
                  <a:lnTo>
                    <a:pt x="20833" y="6482"/>
                  </a:lnTo>
                  <a:lnTo>
                    <a:pt x="20876" y="6482"/>
                  </a:lnTo>
                  <a:lnTo>
                    <a:pt x="20897" y="6461"/>
                  </a:lnTo>
                  <a:lnTo>
                    <a:pt x="20939" y="6419"/>
                  </a:lnTo>
                  <a:lnTo>
                    <a:pt x="20981" y="6355"/>
                  </a:lnTo>
                  <a:lnTo>
                    <a:pt x="20960" y="6313"/>
                  </a:lnTo>
                  <a:lnTo>
                    <a:pt x="20960" y="6271"/>
                  </a:lnTo>
                  <a:lnTo>
                    <a:pt x="20960" y="6271"/>
                  </a:lnTo>
                  <a:lnTo>
                    <a:pt x="20854" y="6124"/>
                  </a:lnTo>
                  <a:lnTo>
                    <a:pt x="20854" y="6124"/>
                  </a:lnTo>
                  <a:lnTo>
                    <a:pt x="20960" y="5766"/>
                  </a:lnTo>
                  <a:lnTo>
                    <a:pt x="21044" y="5387"/>
                  </a:lnTo>
                  <a:lnTo>
                    <a:pt x="21107" y="5009"/>
                  </a:lnTo>
                  <a:lnTo>
                    <a:pt x="21149" y="4630"/>
                  </a:lnTo>
                  <a:lnTo>
                    <a:pt x="21149" y="4272"/>
                  </a:lnTo>
                  <a:lnTo>
                    <a:pt x="21128" y="3893"/>
                  </a:lnTo>
                  <a:lnTo>
                    <a:pt x="21065" y="3515"/>
                  </a:lnTo>
                  <a:lnTo>
                    <a:pt x="20960" y="3136"/>
                  </a:lnTo>
                  <a:lnTo>
                    <a:pt x="20960" y="3136"/>
                  </a:lnTo>
                  <a:lnTo>
                    <a:pt x="20812" y="2736"/>
                  </a:lnTo>
                  <a:lnTo>
                    <a:pt x="20623" y="2336"/>
                  </a:lnTo>
                  <a:lnTo>
                    <a:pt x="20434" y="1957"/>
                  </a:lnTo>
                  <a:lnTo>
                    <a:pt x="20202" y="1579"/>
                  </a:lnTo>
                  <a:lnTo>
                    <a:pt x="19992" y="1200"/>
                  </a:lnTo>
                  <a:lnTo>
                    <a:pt x="19802" y="800"/>
                  </a:lnTo>
                  <a:lnTo>
                    <a:pt x="19613" y="400"/>
                  </a:lnTo>
                  <a:lnTo>
                    <a:pt x="19487" y="0"/>
                  </a:lnTo>
                  <a:lnTo>
                    <a:pt x="19487" y="0"/>
                  </a:lnTo>
                  <a:lnTo>
                    <a:pt x="19865" y="232"/>
                  </a:lnTo>
                  <a:lnTo>
                    <a:pt x="20223" y="463"/>
                  </a:lnTo>
                  <a:lnTo>
                    <a:pt x="20560" y="737"/>
                  </a:lnTo>
                  <a:lnTo>
                    <a:pt x="20876" y="1010"/>
                  </a:lnTo>
                  <a:lnTo>
                    <a:pt x="21170" y="1326"/>
                  </a:lnTo>
                  <a:lnTo>
                    <a:pt x="21465" y="1642"/>
                  </a:lnTo>
                  <a:lnTo>
                    <a:pt x="21738" y="1978"/>
                  </a:lnTo>
                  <a:lnTo>
                    <a:pt x="22012" y="2336"/>
                  </a:lnTo>
                  <a:lnTo>
                    <a:pt x="22517" y="3052"/>
                  </a:lnTo>
                  <a:lnTo>
                    <a:pt x="23001" y="3809"/>
                  </a:lnTo>
                  <a:lnTo>
                    <a:pt x="23464" y="4546"/>
                  </a:lnTo>
                  <a:lnTo>
                    <a:pt x="23948" y="5240"/>
                  </a:lnTo>
                  <a:lnTo>
                    <a:pt x="23948" y="5240"/>
                  </a:lnTo>
                  <a:lnTo>
                    <a:pt x="23990" y="5303"/>
                  </a:lnTo>
                  <a:lnTo>
                    <a:pt x="24053" y="5324"/>
                  </a:lnTo>
                  <a:lnTo>
                    <a:pt x="24137" y="5345"/>
                  </a:lnTo>
                  <a:lnTo>
                    <a:pt x="24179" y="5324"/>
                  </a:lnTo>
                  <a:lnTo>
                    <a:pt x="24242" y="5282"/>
                  </a:lnTo>
                  <a:lnTo>
                    <a:pt x="24285" y="5240"/>
                  </a:lnTo>
                  <a:lnTo>
                    <a:pt x="24306" y="5177"/>
                  </a:lnTo>
                  <a:lnTo>
                    <a:pt x="24306" y="5114"/>
                  </a:lnTo>
                  <a:lnTo>
                    <a:pt x="24306" y="5114"/>
                  </a:lnTo>
                  <a:lnTo>
                    <a:pt x="24285" y="5051"/>
                  </a:lnTo>
                  <a:lnTo>
                    <a:pt x="24285" y="5051"/>
                  </a:lnTo>
                  <a:lnTo>
                    <a:pt x="24285" y="5051"/>
                  </a:lnTo>
                  <a:lnTo>
                    <a:pt x="24474" y="4777"/>
                  </a:lnTo>
                  <a:lnTo>
                    <a:pt x="24621" y="4483"/>
                  </a:lnTo>
                  <a:lnTo>
                    <a:pt x="24769" y="4188"/>
                  </a:lnTo>
                  <a:lnTo>
                    <a:pt x="24874" y="3893"/>
                  </a:lnTo>
                  <a:lnTo>
                    <a:pt x="24937" y="3599"/>
                  </a:lnTo>
                  <a:lnTo>
                    <a:pt x="25000" y="3304"/>
                  </a:lnTo>
                  <a:lnTo>
                    <a:pt x="25042" y="2988"/>
                  </a:lnTo>
                  <a:lnTo>
                    <a:pt x="25063" y="2694"/>
                  </a:lnTo>
                  <a:lnTo>
                    <a:pt x="25084" y="2378"/>
                  </a:lnTo>
                  <a:lnTo>
                    <a:pt x="25063" y="2063"/>
                  </a:lnTo>
                  <a:lnTo>
                    <a:pt x="25000" y="1431"/>
                  </a:lnTo>
                  <a:lnTo>
                    <a:pt x="24916" y="821"/>
                  </a:lnTo>
                  <a:lnTo>
                    <a:pt x="24790" y="190"/>
                  </a:lnTo>
                  <a:lnTo>
                    <a:pt x="24790" y="190"/>
                  </a:lnTo>
                  <a:lnTo>
                    <a:pt x="25000" y="337"/>
                  </a:lnTo>
                  <a:lnTo>
                    <a:pt x="25210" y="526"/>
                  </a:lnTo>
                  <a:lnTo>
                    <a:pt x="25610" y="884"/>
                  </a:lnTo>
                  <a:lnTo>
                    <a:pt x="25989" y="1284"/>
                  </a:lnTo>
                  <a:lnTo>
                    <a:pt x="26326" y="1726"/>
                  </a:lnTo>
                  <a:lnTo>
                    <a:pt x="26641" y="2168"/>
                  </a:lnTo>
                  <a:lnTo>
                    <a:pt x="26936" y="2631"/>
                  </a:lnTo>
                  <a:lnTo>
                    <a:pt x="27231" y="3115"/>
                  </a:lnTo>
                  <a:lnTo>
                    <a:pt x="27504" y="3620"/>
                  </a:lnTo>
                  <a:lnTo>
                    <a:pt x="27504" y="3620"/>
                  </a:lnTo>
                  <a:lnTo>
                    <a:pt x="27630" y="3872"/>
                  </a:lnTo>
                  <a:lnTo>
                    <a:pt x="27757" y="4125"/>
                  </a:lnTo>
                  <a:lnTo>
                    <a:pt x="27946" y="4630"/>
                  </a:lnTo>
                  <a:lnTo>
                    <a:pt x="28114" y="5156"/>
                  </a:lnTo>
                  <a:lnTo>
                    <a:pt x="28262" y="5661"/>
                  </a:lnTo>
                  <a:lnTo>
                    <a:pt x="28514" y="6713"/>
                  </a:lnTo>
                  <a:lnTo>
                    <a:pt x="28640" y="7239"/>
                  </a:lnTo>
                  <a:lnTo>
                    <a:pt x="28767" y="7786"/>
                  </a:lnTo>
                  <a:lnTo>
                    <a:pt x="28767" y="7786"/>
                  </a:lnTo>
                  <a:lnTo>
                    <a:pt x="26789" y="5892"/>
                  </a:lnTo>
                  <a:lnTo>
                    <a:pt x="26789" y="5892"/>
                  </a:lnTo>
                  <a:lnTo>
                    <a:pt x="26747" y="5892"/>
                  </a:lnTo>
                  <a:lnTo>
                    <a:pt x="26705" y="5892"/>
                  </a:lnTo>
                  <a:lnTo>
                    <a:pt x="26683" y="5935"/>
                  </a:lnTo>
                  <a:lnTo>
                    <a:pt x="26705" y="5977"/>
                  </a:lnTo>
                  <a:lnTo>
                    <a:pt x="26705" y="5977"/>
                  </a:lnTo>
                  <a:lnTo>
                    <a:pt x="28935" y="8291"/>
                  </a:lnTo>
                  <a:lnTo>
                    <a:pt x="28935" y="8291"/>
                  </a:lnTo>
                  <a:lnTo>
                    <a:pt x="28956" y="8397"/>
                  </a:lnTo>
                  <a:lnTo>
                    <a:pt x="28956" y="8397"/>
                  </a:lnTo>
                  <a:lnTo>
                    <a:pt x="28998" y="8481"/>
                  </a:lnTo>
                  <a:lnTo>
                    <a:pt x="29061" y="8544"/>
                  </a:lnTo>
                  <a:lnTo>
                    <a:pt x="29146" y="8586"/>
                  </a:lnTo>
                  <a:lnTo>
                    <a:pt x="29209" y="8607"/>
                  </a:lnTo>
                  <a:lnTo>
                    <a:pt x="29209" y="8607"/>
                  </a:lnTo>
                  <a:lnTo>
                    <a:pt x="30156" y="9596"/>
                  </a:lnTo>
                  <a:lnTo>
                    <a:pt x="31082" y="10606"/>
                  </a:lnTo>
                  <a:lnTo>
                    <a:pt x="31082" y="10606"/>
                  </a:lnTo>
                  <a:lnTo>
                    <a:pt x="31103" y="10711"/>
                  </a:lnTo>
                  <a:lnTo>
                    <a:pt x="31103" y="10711"/>
                  </a:lnTo>
                  <a:lnTo>
                    <a:pt x="31124" y="10753"/>
                  </a:lnTo>
                  <a:lnTo>
                    <a:pt x="31166" y="10775"/>
                  </a:lnTo>
                  <a:lnTo>
                    <a:pt x="31229" y="10775"/>
                  </a:lnTo>
                  <a:lnTo>
                    <a:pt x="31229" y="10775"/>
                  </a:lnTo>
                  <a:lnTo>
                    <a:pt x="32176" y="11848"/>
                  </a:lnTo>
                  <a:lnTo>
                    <a:pt x="33081" y="12942"/>
                  </a:lnTo>
                  <a:lnTo>
                    <a:pt x="33986" y="14057"/>
                  </a:lnTo>
                  <a:lnTo>
                    <a:pt x="34827" y="15173"/>
                  </a:lnTo>
                  <a:lnTo>
                    <a:pt x="35248" y="15762"/>
                  </a:lnTo>
                  <a:lnTo>
                    <a:pt x="35648" y="16330"/>
                  </a:lnTo>
                  <a:lnTo>
                    <a:pt x="36027" y="16919"/>
                  </a:lnTo>
                  <a:lnTo>
                    <a:pt x="36405" y="17508"/>
                  </a:lnTo>
                  <a:lnTo>
                    <a:pt x="36763" y="18119"/>
                  </a:lnTo>
                  <a:lnTo>
                    <a:pt x="37121" y="18729"/>
                  </a:lnTo>
                  <a:lnTo>
                    <a:pt x="37458" y="19339"/>
                  </a:lnTo>
                  <a:lnTo>
                    <a:pt x="37773" y="19949"/>
                  </a:lnTo>
                  <a:lnTo>
                    <a:pt x="38068" y="20581"/>
                  </a:lnTo>
                  <a:lnTo>
                    <a:pt x="38341" y="21212"/>
                  </a:lnTo>
                  <a:lnTo>
                    <a:pt x="38594" y="21843"/>
                  </a:lnTo>
                  <a:lnTo>
                    <a:pt x="38847" y="22496"/>
                  </a:lnTo>
                  <a:lnTo>
                    <a:pt x="39057" y="23148"/>
                  </a:lnTo>
                  <a:lnTo>
                    <a:pt x="39246" y="23800"/>
                  </a:lnTo>
                  <a:lnTo>
                    <a:pt x="39436" y="24453"/>
                  </a:lnTo>
                  <a:lnTo>
                    <a:pt x="39583" y="25126"/>
                  </a:lnTo>
                  <a:lnTo>
                    <a:pt x="39709" y="25821"/>
                  </a:lnTo>
                  <a:lnTo>
                    <a:pt x="39815" y="26494"/>
                  </a:lnTo>
                  <a:lnTo>
                    <a:pt x="39878" y="27188"/>
                  </a:lnTo>
                  <a:lnTo>
                    <a:pt x="39941" y="27904"/>
                  </a:lnTo>
                  <a:lnTo>
                    <a:pt x="39962" y="28598"/>
                  </a:lnTo>
                  <a:lnTo>
                    <a:pt x="39941" y="29314"/>
                  </a:lnTo>
                  <a:lnTo>
                    <a:pt x="39920" y="30050"/>
                  </a:lnTo>
                  <a:lnTo>
                    <a:pt x="39836" y="30787"/>
                  </a:lnTo>
                  <a:lnTo>
                    <a:pt x="39836" y="30787"/>
                  </a:lnTo>
                  <a:lnTo>
                    <a:pt x="39772" y="31250"/>
                  </a:lnTo>
                  <a:lnTo>
                    <a:pt x="39709" y="31713"/>
                  </a:lnTo>
                  <a:lnTo>
                    <a:pt x="39604" y="32176"/>
                  </a:lnTo>
                  <a:lnTo>
                    <a:pt x="39478" y="32618"/>
                  </a:lnTo>
                  <a:lnTo>
                    <a:pt x="39352" y="33059"/>
                  </a:lnTo>
                  <a:lnTo>
                    <a:pt x="39204" y="33480"/>
                  </a:lnTo>
                  <a:lnTo>
                    <a:pt x="39036" y="33901"/>
                  </a:lnTo>
                  <a:lnTo>
                    <a:pt x="38868" y="34301"/>
                  </a:lnTo>
                  <a:lnTo>
                    <a:pt x="38657" y="34701"/>
                  </a:lnTo>
                  <a:lnTo>
                    <a:pt x="38468" y="35101"/>
                  </a:lnTo>
                  <a:lnTo>
                    <a:pt x="38236" y="35479"/>
                  </a:lnTo>
                  <a:lnTo>
                    <a:pt x="38005" y="35837"/>
                  </a:lnTo>
                  <a:lnTo>
                    <a:pt x="37752" y="36195"/>
                  </a:lnTo>
                  <a:lnTo>
                    <a:pt x="37479" y="36553"/>
                  </a:lnTo>
                  <a:lnTo>
                    <a:pt x="37205" y="36889"/>
                  </a:lnTo>
                  <a:lnTo>
                    <a:pt x="36911" y="37226"/>
                  </a:lnTo>
                  <a:lnTo>
                    <a:pt x="36616" y="37563"/>
                  </a:lnTo>
                  <a:lnTo>
                    <a:pt x="36300" y="37878"/>
                  </a:lnTo>
                  <a:lnTo>
                    <a:pt x="35985" y="38173"/>
                  </a:lnTo>
                  <a:lnTo>
                    <a:pt x="35648" y="38489"/>
                  </a:lnTo>
                  <a:lnTo>
                    <a:pt x="35290" y="38762"/>
                  </a:lnTo>
                  <a:lnTo>
                    <a:pt x="34953" y="39057"/>
                  </a:lnTo>
                  <a:lnTo>
                    <a:pt x="34196" y="39583"/>
                  </a:lnTo>
                  <a:lnTo>
                    <a:pt x="33438" y="40088"/>
                  </a:lnTo>
                  <a:lnTo>
                    <a:pt x="32639" y="40551"/>
                  </a:lnTo>
                  <a:lnTo>
                    <a:pt x="31797" y="40993"/>
                  </a:lnTo>
                  <a:lnTo>
                    <a:pt x="30934" y="41393"/>
                  </a:lnTo>
                  <a:lnTo>
                    <a:pt x="30071" y="41771"/>
                  </a:lnTo>
                  <a:lnTo>
                    <a:pt x="29167" y="42108"/>
                  </a:lnTo>
                  <a:lnTo>
                    <a:pt x="28241" y="42403"/>
                  </a:lnTo>
                  <a:lnTo>
                    <a:pt x="27315" y="42676"/>
                  </a:lnTo>
                  <a:lnTo>
                    <a:pt x="26389" y="42929"/>
                  </a:lnTo>
                  <a:lnTo>
                    <a:pt x="25442" y="43139"/>
                  </a:lnTo>
                  <a:lnTo>
                    <a:pt x="24495" y="43329"/>
                  </a:lnTo>
                  <a:lnTo>
                    <a:pt x="23548" y="43497"/>
                  </a:lnTo>
                  <a:lnTo>
                    <a:pt x="22622" y="43623"/>
                  </a:lnTo>
                  <a:lnTo>
                    <a:pt x="21675" y="43728"/>
                  </a:lnTo>
                  <a:lnTo>
                    <a:pt x="20749" y="43813"/>
                  </a:lnTo>
                  <a:lnTo>
                    <a:pt x="19844" y="43855"/>
                  </a:lnTo>
                  <a:lnTo>
                    <a:pt x="18961" y="43876"/>
                  </a:lnTo>
                  <a:lnTo>
                    <a:pt x="18077" y="43876"/>
                  </a:lnTo>
                  <a:lnTo>
                    <a:pt x="17214" y="43855"/>
                  </a:lnTo>
                  <a:lnTo>
                    <a:pt x="16393" y="43792"/>
                  </a:lnTo>
                  <a:lnTo>
                    <a:pt x="16393" y="43792"/>
                  </a:lnTo>
                  <a:lnTo>
                    <a:pt x="15509" y="43707"/>
                  </a:lnTo>
                  <a:lnTo>
                    <a:pt x="14626" y="43581"/>
                  </a:lnTo>
                  <a:lnTo>
                    <a:pt x="13763" y="43413"/>
                  </a:lnTo>
                  <a:lnTo>
                    <a:pt x="12879" y="43223"/>
                  </a:lnTo>
                  <a:lnTo>
                    <a:pt x="11995" y="43013"/>
                  </a:lnTo>
                  <a:lnTo>
                    <a:pt x="11132" y="42739"/>
                  </a:lnTo>
                  <a:lnTo>
                    <a:pt x="10291" y="42445"/>
                  </a:lnTo>
                  <a:lnTo>
                    <a:pt x="9449" y="42129"/>
                  </a:lnTo>
                  <a:lnTo>
                    <a:pt x="8628" y="41771"/>
                  </a:lnTo>
                  <a:lnTo>
                    <a:pt x="7808" y="41372"/>
                  </a:lnTo>
                  <a:lnTo>
                    <a:pt x="7029" y="40951"/>
                  </a:lnTo>
                  <a:lnTo>
                    <a:pt x="6292" y="40509"/>
                  </a:lnTo>
                  <a:lnTo>
                    <a:pt x="5556" y="40025"/>
                  </a:lnTo>
                  <a:lnTo>
                    <a:pt x="4862" y="39499"/>
                  </a:lnTo>
                  <a:lnTo>
                    <a:pt x="4209" y="38973"/>
                  </a:lnTo>
                  <a:lnTo>
                    <a:pt x="3578" y="38404"/>
                  </a:lnTo>
                  <a:lnTo>
                    <a:pt x="3010" y="37794"/>
                  </a:lnTo>
                  <a:lnTo>
                    <a:pt x="2715" y="37479"/>
                  </a:lnTo>
                  <a:lnTo>
                    <a:pt x="2463" y="37163"/>
                  </a:lnTo>
                  <a:lnTo>
                    <a:pt x="2210" y="36847"/>
                  </a:lnTo>
                  <a:lnTo>
                    <a:pt x="1958" y="36511"/>
                  </a:lnTo>
                  <a:lnTo>
                    <a:pt x="1726" y="36174"/>
                  </a:lnTo>
                  <a:lnTo>
                    <a:pt x="1516" y="35816"/>
                  </a:lnTo>
                  <a:lnTo>
                    <a:pt x="1305" y="35479"/>
                  </a:lnTo>
                  <a:lnTo>
                    <a:pt x="1116" y="35122"/>
                  </a:lnTo>
                  <a:lnTo>
                    <a:pt x="947" y="34743"/>
                  </a:lnTo>
                  <a:lnTo>
                    <a:pt x="779" y="34364"/>
                  </a:lnTo>
                  <a:lnTo>
                    <a:pt x="632" y="33985"/>
                  </a:lnTo>
                  <a:lnTo>
                    <a:pt x="506" y="33607"/>
                  </a:lnTo>
                  <a:lnTo>
                    <a:pt x="379" y="33207"/>
                  </a:lnTo>
                  <a:lnTo>
                    <a:pt x="274" y="32807"/>
                  </a:lnTo>
                  <a:lnTo>
                    <a:pt x="190" y="32407"/>
                  </a:lnTo>
                  <a:lnTo>
                    <a:pt x="106" y="32007"/>
                  </a:lnTo>
                  <a:lnTo>
                    <a:pt x="64" y="31586"/>
                  </a:lnTo>
                  <a:lnTo>
                    <a:pt x="22" y="31166"/>
                  </a:lnTo>
                  <a:lnTo>
                    <a:pt x="1" y="30724"/>
                  </a:lnTo>
                  <a:lnTo>
                    <a:pt x="1" y="30282"/>
                  </a:lnTo>
                  <a:lnTo>
                    <a:pt x="1" y="29840"/>
                  </a:lnTo>
                  <a:lnTo>
                    <a:pt x="43" y="29398"/>
                  </a:lnTo>
                  <a:lnTo>
                    <a:pt x="85" y="28956"/>
                  </a:lnTo>
                  <a:lnTo>
                    <a:pt x="148" y="28493"/>
                  </a:lnTo>
                  <a:lnTo>
                    <a:pt x="232" y="28030"/>
                  </a:lnTo>
                  <a:lnTo>
                    <a:pt x="358" y="27546"/>
                  </a:lnTo>
                  <a:lnTo>
                    <a:pt x="485" y="27062"/>
                  </a:lnTo>
                  <a:lnTo>
                    <a:pt x="632" y="26578"/>
                  </a:lnTo>
                  <a:lnTo>
                    <a:pt x="800" y="26094"/>
                  </a:lnTo>
                  <a:lnTo>
                    <a:pt x="990" y="2561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9" name="Google Shape;7009;p32"/>
            <p:cNvSpPr/>
            <p:nvPr/>
          </p:nvSpPr>
          <p:spPr>
            <a:xfrm>
              <a:off x="7175850" y="-1150225"/>
              <a:ext cx="312000" cy="337250"/>
            </a:xfrm>
            <a:custGeom>
              <a:avLst/>
              <a:gdLst/>
              <a:ahLst/>
              <a:cxnLst/>
              <a:rect l="l" t="t" r="r" b="b"/>
              <a:pathLst>
                <a:path w="12480" h="13490" extrusionOk="0">
                  <a:moveTo>
                    <a:pt x="3599" y="1"/>
                  </a:moveTo>
                  <a:lnTo>
                    <a:pt x="3262" y="43"/>
                  </a:lnTo>
                  <a:lnTo>
                    <a:pt x="2925" y="85"/>
                  </a:lnTo>
                  <a:lnTo>
                    <a:pt x="2589" y="169"/>
                  </a:lnTo>
                  <a:lnTo>
                    <a:pt x="2273" y="274"/>
                  </a:lnTo>
                  <a:lnTo>
                    <a:pt x="1978" y="422"/>
                  </a:lnTo>
                  <a:lnTo>
                    <a:pt x="1705" y="611"/>
                  </a:lnTo>
                  <a:lnTo>
                    <a:pt x="1431" y="821"/>
                  </a:lnTo>
                  <a:lnTo>
                    <a:pt x="1200" y="1074"/>
                  </a:lnTo>
                  <a:lnTo>
                    <a:pt x="968" y="1347"/>
                  </a:lnTo>
                  <a:lnTo>
                    <a:pt x="779" y="1663"/>
                  </a:lnTo>
                  <a:lnTo>
                    <a:pt x="590" y="2042"/>
                  </a:lnTo>
                  <a:lnTo>
                    <a:pt x="442" y="2442"/>
                  </a:lnTo>
                  <a:lnTo>
                    <a:pt x="316" y="2884"/>
                  </a:lnTo>
                  <a:lnTo>
                    <a:pt x="295" y="2926"/>
                  </a:lnTo>
                  <a:lnTo>
                    <a:pt x="253" y="2968"/>
                  </a:lnTo>
                  <a:lnTo>
                    <a:pt x="211" y="2989"/>
                  </a:lnTo>
                  <a:lnTo>
                    <a:pt x="169" y="2989"/>
                  </a:lnTo>
                  <a:lnTo>
                    <a:pt x="84" y="3389"/>
                  </a:lnTo>
                  <a:lnTo>
                    <a:pt x="21" y="3788"/>
                  </a:lnTo>
                  <a:lnTo>
                    <a:pt x="0" y="4188"/>
                  </a:lnTo>
                  <a:lnTo>
                    <a:pt x="0" y="4609"/>
                  </a:lnTo>
                  <a:lnTo>
                    <a:pt x="21" y="5030"/>
                  </a:lnTo>
                  <a:lnTo>
                    <a:pt x="63" y="5451"/>
                  </a:lnTo>
                  <a:lnTo>
                    <a:pt x="127" y="5893"/>
                  </a:lnTo>
                  <a:lnTo>
                    <a:pt x="211" y="6314"/>
                  </a:lnTo>
                  <a:lnTo>
                    <a:pt x="316" y="6756"/>
                  </a:lnTo>
                  <a:lnTo>
                    <a:pt x="442" y="7197"/>
                  </a:lnTo>
                  <a:lnTo>
                    <a:pt x="590" y="7618"/>
                  </a:lnTo>
                  <a:lnTo>
                    <a:pt x="758" y="8060"/>
                  </a:lnTo>
                  <a:lnTo>
                    <a:pt x="947" y="8481"/>
                  </a:lnTo>
                  <a:lnTo>
                    <a:pt x="1158" y="8881"/>
                  </a:lnTo>
                  <a:lnTo>
                    <a:pt x="1389" y="9302"/>
                  </a:lnTo>
                  <a:lnTo>
                    <a:pt x="1621" y="9702"/>
                  </a:lnTo>
                  <a:lnTo>
                    <a:pt x="1894" y="10080"/>
                  </a:lnTo>
                  <a:lnTo>
                    <a:pt x="2168" y="10459"/>
                  </a:lnTo>
                  <a:lnTo>
                    <a:pt x="2441" y="10817"/>
                  </a:lnTo>
                  <a:lnTo>
                    <a:pt x="2757" y="11154"/>
                  </a:lnTo>
                  <a:lnTo>
                    <a:pt x="3073" y="11490"/>
                  </a:lnTo>
                  <a:lnTo>
                    <a:pt x="3409" y="11785"/>
                  </a:lnTo>
                  <a:lnTo>
                    <a:pt x="3746" y="12080"/>
                  </a:lnTo>
                  <a:lnTo>
                    <a:pt x="4104" y="12353"/>
                  </a:lnTo>
                  <a:lnTo>
                    <a:pt x="4462" y="12585"/>
                  </a:lnTo>
                  <a:lnTo>
                    <a:pt x="4840" y="12795"/>
                  </a:lnTo>
                  <a:lnTo>
                    <a:pt x="5240" y="12984"/>
                  </a:lnTo>
                  <a:lnTo>
                    <a:pt x="5640" y="13153"/>
                  </a:lnTo>
                  <a:lnTo>
                    <a:pt x="6040" y="13279"/>
                  </a:lnTo>
                  <a:lnTo>
                    <a:pt x="6461" y="13384"/>
                  </a:lnTo>
                  <a:lnTo>
                    <a:pt x="6881" y="13468"/>
                  </a:lnTo>
                  <a:lnTo>
                    <a:pt x="7302" y="13489"/>
                  </a:lnTo>
                  <a:lnTo>
                    <a:pt x="7576" y="13174"/>
                  </a:lnTo>
                  <a:lnTo>
                    <a:pt x="7871" y="12879"/>
                  </a:lnTo>
                  <a:lnTo>
                    <a:pt x="8186" y="12564"/>
                  </a:lnTo>
                  <a:lnTo>
                    <a:pt x="8502" y="12290"/>
                  </a:lnTo>
                  <a:lnTo>
                    <a:pt x="8817" y="12016"/>
                  </a:lnTo>
                  <a:lnTo>
                    <a:pt x="9154" y="11743"/>
                  </a:lnTo>
                  <a:lnTo>
                    <a:pt x="9491" y="11490"/>
                  </a:lnTo>
                  <a:lnTo>
                    <a:pt x="9828" y="11259"/>
                  </a:lnTo>
                  <a:lnTo>
                    <a:pt x="10396" y="10880"/>
                  </a:lnTo>
                  <a:lnTo>
                    <a:pt x="11006" y="10480"/>
                  </a:lnTo>
                  <a:lnTo>
                    <a:pt x="11343" y="10291"/>
                  </a:lnTo>
                  <a:lnTo>
                    <a:pt x="11679" y="10123"/>
                  </a:lnTo>
                  <a:lnTo>
                    <a:pt x="12016" y="9954"/>
                  </a:lnTo>
                  <a:lnTo>
                    <a:pt x="12374" y="9807"/>
                  </a:lnTo>
                  <a:lnTo>
                    <a:pt x="12437" y="9344"/>
                  </a:lnTo>
                  <a:lnTo>
                    <a:pt x="12479" y="8860"/>
                  </a:lnTo>
                  <a:lnTo>
                    <a:pt x="12479" y="8376"/>
                  </a:lnTo>
                  <a:lnTo>
                    <a:pt x="12437" y="7892"/>
                  </a:lnTo>
                  <a:lnTo>
                    <a:pt x="12374" y="7408"/>
                  </a:lnTo>
                  <a:lnTo>
                    <a:pt x="12269" y="6924"/>
                  </a:lnTo>
                  <a:lnTo>
                    <a:pt x="12142" y="6440"/>
                  </a:lnTo>
                  <a:lnTo>
                    <a:pt x="11974" y="5956"/>
                  </a:lnTo>
                  <a:lnTo>
                    <a:pt x="11806" y="5493"/>
                  </a:lnTo>
                  <a:lnTo>
                    <a:pt x="11595" y="5051"/>
                  </a:lnTo>
                  <a:lnTo>
                    <a:pt x="11385" y="4609"/>
                  </a:lnTo>
                  <a:lnTo>
                    <a:pt x="11132" y="4209"/>
                  </a:lnTo>
                  <a:lnTo>
                    <a:pt x="10880" y="3809"/>
                  </a:lnTo>
                  <a:lnTo>
                    <a:pt x="10606" y="3452"/>
                  </a:lnTo>
                  <a:lnTo>
                    <a:pt x="10333" y="3094"/>
                  </a:lnTo>
                  <a:lnTo>
                    <a:pt x="10038" y="2799"/>
                  </a:lnTo>
                  <a:lnTo>
                    <a:pt x="9785" y="2568"/>
                  </a:lnTo>
                  <a:lnTo>
                    <a:pt x="9533" y="2358"/>
                  </a:lnTo>
                  <a:lnTo>
                    <a:pt x="9238" y="2126"/>
                  </a:lnTo>
                  <a:lnTo>
                    <a:pt x="8944" y="1916"/>
                  </a:lnTo>
                  <a:lnTo>
                    <a:pt x="8312" y="1495"/>
                  </a:lnTo>
                  <a:lnTo>
                    <a:pt x="7976" y="1284"/>
                  </a:lnTo>
                  <a:lnTo>
                    <a:pt x="7639" y="1095"/>
                  </a:lnTo>
                  <a:lnTo>
                    <a:pt x="7281" y="927"/>
                  </a:lnTo>
                  <a:lnTo>
                    <a:pt x="6924" y="758"/>
                  </a:lnTo>
                  <a:lnTo>
                    <a:pt x="6545" y="590"/>
                  </a:lnTo>
                  <a:lnTo>
                    <a:pt x="6187" y="464"/>
                  </a:lnTo>
                  <a:lnTo>
                    <a:pt x="5808" y="337"/>
                  </a:lnTo>
                  <a:lnTo>
                    <a:pt x="5430" y="232"/>
                  </a:lnTo>
                  <a:lnTo>
                    <a:pt x="5051" y="148"/>
                  </a:lnTo>
                  <a:lnTo>
                    <a:pt x="4693" y="64"/>
                  </a:lnTo>
                  <a:lnTo>
                    <a:pt x="4314" y="22"/>
                  </a:lnTo>
                  <a:lnTo>
                    <a:pt x="3956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" name="Google Shape;7010;p32"/>
            <p:cNvSpPr/>
            <p:nvPr/>
          </p:nvSpPr>
          <p:spPr>
            <a:xfrm>
              <a:off x="6770750" y="-1137075"/>
              <a:ext cx="303575" cy="245175"/>
            </a:xfrm>
            <a:custGeom>
              <a:avLst/>
              <a:gdLst/>
              <a:ahLst/>
              <a:cxnLst/>
              <a:rect l="l" t="t" r="r" b="b"/>
              <a:pathLst>
                <a:path w="12143" h="9807" extrusionOk="0">
                  <a:moveTo>
                    <a:pt x="10544" y="1"/>
                  </a:moveTo>
                  <a:lnTo>
                    <a:pt x="10333" y="22"/>
                  </a:lnTo>
                  <a:lnTo>
                    <a:pt x="10123" y="64"/>
                  </a:lnTo>
                  <a:lnTo>
                    <a:pt x="9912" y="127"/>
                  </a:lnTo>
                  <a:lnTo>
                    <a:pt x="8397" y="1095"/>
                  </a:lnTo>
                  <a:lnTo>
                    <a:pt x="6924" y="2105"/>
                  </a:lnTo>
                  <a:lnTo>
                    <a:pt x="5451" y="3136"/>
                  </a:lnTo>
                  <a:lnTo>
                    <a:pt x="4736" y="3662"/>
                  </a:lnTo>
                  <a:lnTo>
                    <a:pt x="4020" y="4188"/>
                  </a:lnTo>
                  <a:lnTo>
                    <a:pt x="3936" y="4294"/>
                  </a:lnTo>
                  <a:lnTo>
                    <a:pt x="3894" y="4315"/>
                  </a:lnTo>
                  <a:lnTo>
                    <a:pt x="3831" y="4336"/>
                  </a:lnTo>
                  <a:lnTo>
                    <a:pt x="2821" y="5156"/>
                  </a:lnTo>
                  <a:lnTo>
                    <a:pt x="1853" y="5998"/>
                  </a:lnTo>
                  <a:lnTo>
                    <a:pt x="1369" y="6419"/>
                  </a:lnTo>
                  <a:lnTo>
                    <a:pt x="906" y="6861"/>
                  </a:lnTo>
                  <a:lnTo>
                    <a:pt x="443" y="7303"/>
                  </a:lnTo>
                  <a:lnTo>
                    <a:pt x="1" y="7766"/>
                  </a:lnTo>
                  <a:lnTo>
                    <a:pt x="127" y="8039"/>
                  </a:lnTo>
                  <a:lnTo>
                    <a:pt x="253" y="8292"/>
                  </a:lnTo>
                  <a:lnTo>
                    <a:pt x="401" y="8523"/>
                  </a:lnTo>
                  <a:lnTo>
                    <a:pt x="569" y="8713"/>
                  </a:lnTo>
                  <a:lnTo>
                    <a:pt x="759" y="8902"/>
                  </a:lnTo>
                  <a:lnTo>
                    <a:pt x="948" y="9070"/>
                  </a:lnTo>
                  <a:lnTo>
                    <a:pt x="1179" y="9218"/>
                  </a:lnTo>
                  <a:lnTo>
                    <a:pt x="1411" y="9344"/>
                  </a:lnTo>
                  <a:lnTo>
                    <a:pt x="1642" y="9470"/>
                  </a:lnTo>
                  <a:lnTo>
                    <a:pt x="1895" y="9554"/>
                  </a:lnTo>
                  <a:lnTo>
                    <a:pt x="2147" y="9639"/>
                  </a:lnTo>
                  <a:lnTo>
                    <a:pt x="2421" y="9702"/>
                  </a:lnTo>
                  <a:lnTo>
                    <a:pt x="2694" y="9744"/>
                  </a:lnTo>
                  <a:lnTo>
                    <a:pt x="2968" y="9786"/>
                  </a:lnTo>
                  <a:lnTo>
                    <a:pt x="3263" y="9807"/>
                  </a:lnTo>
                  <a:lnTo>
                    <a:pt x="3557" y="9807"/>
                  </a:lnTo>
                  <a:lnTo>
                    <a:pt x="4146" y="9786"/>
                  </a:lnTo>
                  <a:lnTo>
                    <a:pt x="4736" y="9702"/>
                  </a:lnTo>
                  <a:lnTo>
                    <a:pt x="5304" y="9597"/>
                  </a:lnTo>
                  <a:lnTo>
                    <a:pt x="5872" y="9449"/>
                  </a:lnTo>
                  <a:lnTo>
                    <a:pt x="6398" y="9281"/>
                  </a:lnTo>
                  <a:lnTo>
                    <a:pt x="6903" y="9091"/>
                  </a:lnTo>
                  <a:lnTo>
                    <a:pt x="7345" y="8881"/>
                  </a:lnTo>
                  <a:lnTo>
                    <a:pt x="7745" y="8650"/>
                  </a:lnTo>
                  <a:lnTo>
                    <a:pt x="8208" y="8334"/>
                  </a:lnTo>
                  <a:lnTo>
                    <a:pt x="8650" y="7955"/>
                  </a:lnTo>
                  <a:lnTo>
                    <a:pt x="9092" y="7576"/>
                  </a:lnTo>
                  <a:lnTo>
                    <a:pt x="9491" y="7155"/>
                  </a:lnTo>
                  <a:lnTo>
                    <a:pt x="9891" y="6735"/>
                  </a:lnTo>
                  <a:lnTo>
                    <a:pt x="10249" y="6272"/>
                  </a:lnTo>
                  <a:lnTo>
                    <a:pt x="10607" y="5809"/>
                  </a:lnTo>
                  <a:lnTo>
                    <a:pt x="10922" y="5346"/>
                  </a:lnTo>
                  <a:lnTo>
                    <a:pt x="11070" y="5114"/>
                  </a:lnTo>
                  <a:lnTo>
                    <a:pt x="11217" y="4862"/>
                  </a:lnTo>
                  <a:lnTo>
                    <a:pt x="11470" y="4357"/>
                  </a:lnTo>
                  <a:lnTo>
                    <a:pt x="11680" y="3831"/>
                  </a:lnTo>
                  <a:lnTo>
                    <a:pt x="11890" y="3305"/>
                  </a:lnTo>
                  <a:lnTo>
                    <a:pt x="11996" y="2947"/>
                  </a:lnTo>
                  <a:lnTo>
                    <a:pt x="12059" y="2589"/>
                  </a:lnTo>
                  <a:lnTo>
                    <a:pt x="12122" y="2231"/>
                  </a:lnTo>
                  <a:lnTo>
                    <a:pt x="12143" y="1874"/>
                  </a:lnTo>
                  <a:lnTo>
                    <a:pt x="12080" y="1579"/>
                  </a:lnTo>
                  <a:lnTo>
                    <a:pt x="12017" y="1326"/>
                  </a:lnTo>
                  <a:lnTo>
                    <a:pt x="11933" y="1095"/>
                  </a:lnTo>
                  <a:lnTo>
                    <a:pt x="11848" y="885"/>
                  </a:lnTo>
                  <a:lnTo>
                    <a:pt x="11743" y="695"/>
                  </a:lnTo>
                  <a:lnTo>
                    <a:pt x="11638" y="527"/>
                  </a:lnTo>
                  <a:lnTo>
                    <a:pt x="11512" y="380"/>
                  </a:lnTo>
                  <a:lnTo>
                    <a:pt x="11364" y="274"/>
                  </a:lnTo>
                  <a:lnTo>
                    <a:pt x="11217" y="169"/>
                  </a:lnTo>
                  <a:lnTo>
                    <a:pt x="11070" y="106"/>
                  </a:lnTo>
                  <a:lnTo>
                    <a:pt x="10901" y="43"/>
                  </a:lnTo>
                  <a:lnTo>
                    <a:pt x="10733" y="22"/>
                  </a:lnTo>
                  <a:lnTo>
                    <a:pt x="10544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" name="Google Shape;7011;p32"/>
            <p:cNvSpPr/>
            <p:nvPr/>
          </p:nvSpPr>
          <p:spPr>
            <a:xfrm>
              <a:off x="6600300" y="-1432725"/>
              <a:ext cx="1072200" cy="1157400"/>
            </a:xfrm>
            <a:custGeom>
              <a:avLst/>
              <a:gdLst/>
              <a:ahLst/>
              <a:cxnLst/>
              <a:rect l="l" t="t" r="r" b="b"/>
              <a:pathLst>
                <a:path w="42888" h="46296" extrusionOk="0">
                  <a:moveTo>
                    <a:pt x="13427" y="10480"/>
                  </a:moveTo>
                  <a:lnTo>
                    <a:pt x="13574" y="10564"/>
                  </a:lnTo>
                  <a:lnTo>
                    <a:pt x="13700" y="10669"/>
                  </a:lnTo>
                  <a:lnTo>
                    <a:pt x="13826" y="10985"/>
                  </a:lnTo>
                  <a:lnTo>
                    <a:pt x="13890" y="11280"/>
                  </a:lnTo>
                  <a:lnTo>
                    <a:pt x="13932" y="11595"/>
                  </a:lnTo>
                  <a:lnTo>
                    <a:pt x="13932" y="11911"/>
                  </a:lnTo>
                  <a:lnTo>
                    <a:pt x="13911" y="12227"/>
                  </a:lnTo>
                  <a:lnTo>
                    <a:pt x="13847" y="12521"/>
                  </a:lnTo>
                  <a:lnTo>
                    <a:pt x="13763" y="12837"/>
                  </a:lnTo>
                  <a:lnTo>
                    <a:pt x="13658" y="13174"/>
                  </a:lnTo>
                  <a:lnTo>
                    <a:pt x="12900" y="13700"/>
                  </a:lnTo>
                  <a:lnTo>
                    <a:pt x="12143" y="14226"/>
                  </a:lnTo>
                  <a:lnTo>
                    <a:pt x="11406" y="14773"/>
                  </a:lnTo>
                  <a:lnTo>
                    <a:pt x="10670" y="15341"/>
                  </a:lnTo>
                  <a:lnTo>
                    <a:pt x="10480" y="14962"/>
                  </a:lnTo>
                  <a:lnTo>
                    <a:pt x="10333" y="14604"/>
                  </a:lnTo>
                  <a:lnTo>
                    <a:pt x="10228" y="14247"/>
                  </a:lnTo>
                  <a:lnTo>
                    <a:pt x="10186" y="14057"/>
                  </a:lnTo>
                  <a:lnTo>
                    <a:pt x="10144" y="13868"/>
                  </a:lnTo>
                  <a:lnTo>
                    <a:pt x="10144" y="13679"/>
                  </a:lnTo>
                  <a:lnTo>
                    <a:pt x="10144" y="13510"/>
                  </a:lnTo>
                  <a:lnTo>
                    <a:pt x="10165" y="13321"/>
                  </a:lnTo>
                  <a:lnTo>
                    <a:pt x="10207" y="13131"/>
                  </a:lnTo>
                  <a:lnTo>
                    <a:pt x="10249" y="12942"/>
                  </a:lnTo>
                  <a:lnTo>
                    <a:pt x="10333" y="12732"/>
                  </a:lnTo>
                  <a:lnTo>
                    <a:pt x="10438" y="12542"/>
                  </a:lnTo>
                  <a:lnTo>
                    <a:pt x="10544" y="12353"/>
                  </a:lnTo>
                  <a:lnTo>
                    <a:pt x="10796" y="11995"/>
                  </a:lnTo>
                  <a:lnTo>
                    <a:pt x="11091" y="11658"/>
                  </a:lnTo>
                  <a:lnTo>
                    <a:pt x="11385" y="11343"/>
                  </a:lnTo>
                  <a:lnTo>
                    <a:pt x="11554" y="11195"/>
                  </a:lnTo>
                  <a:lnTo>
                    <a:pt x="11722" y="11048"/>
                  </a:lnTo>
                  <a:lnTo>
                    <a:pt x="11890" y="10922"/>
                  </a:lnTo>
                  <a:lnTo>
                    <a:pt x="12080" y="10817"/>
                  </a:lnTo>
                  <a:lnTo>
                    <a:pt x="12269" y="10732"/>
                  </a:lnTo>
                  <a:lnTo>
                    <a:pt x="12480" y="10648"/>
                  </a:lnTo>
                  <a:lnTo>
                    <a:pt x="12669" y="10585"/>
                  </a:lnTo>
                  <a:lnTo>
                    <a:pt x="12879" y="10543"/>
                  </a:lnTo>
                  <a:lnTo>
                    <a:pt x="13111" y="10522"/>
                  </a:lnTo>
                  <a:lnTo>
                    <a:pt x="13342" y="10543"/>
                  </a:lnTo>
                  <a:lnTo>
                    <a:pt x="13384" y="10522"/>
                  </a:lnTo>
                  <a:lnTo>
                    <a:pt x="13427" y="10480"/>
                  </a:lnTo>
                  <a:close/>
                  <a:moveTo>
                    <a:pt x="35101" y="10375"/>
                  </a:moveTo>
                  <a:lnTo>
                    <a:pt x="35291" y="10480"/>
                  </a:lnTo>
                  <a:lnTo>
                    <a:pt x="35501" y="10606"/>
                  </a:lnTo>
                  <a:lnTo>
                    <a:pt x="35669" y="10754"/>
                  </a:lnTo>
                  <a:lnTo>
                    <a:pt x="35838" y="10880"/>
                  </a:lnTo>
                  <a:lnTo>
                    <a:pt x="35985" y="11048"/>
                  </a:lnTo>
                  <a:lnTo>
                    <a:pt x="36132" y="11195"/>
                  </a:lnTo>
                  <a:lnTo>
                    <a:pt x="36406" y="11532"/>
                  </a:lnTo>
                  <a:lnTo>
                    <a:pt x="36616" y="11890"/>
                  </a:lnTo>
                  <a:lnTo>
                    <a:pt x="36827" y="12269"/>
                  </a:lnTo>
                  <a:lnTo>
                    <a:pt x="36995" y="12690"/>
                  </a:lnTo>
                  <a:lnTo>
                    <a:pt x="37184" y="13131"/>
                  </a:lnTo>
                  <a:lnTo>
                    <a:pt x="37227" y="13342"/>
                  </a:lnTo>
                  <a:lnTo>
                    <a:pt x="37269" y="13531"/>
                  </a:lnTo>
                  <a:lnTo>
                    <a:pt x="37311" y="13721"/>
                  </a:lnTo>
                  <a:lnTo>
                    <a:pt x="37311" y="13910"/>
                  </a:lnTo>
                  <a:lnTo>
                    <a:pt x="37311" y="14268"/>
                  </a:lnTo>
                  <a:lnTo>
                    <a:pt x="37269" y="14647"/>
                  </a:lnTo>
                  <a:lnTo>
                    <a:pt x="37163" y="15362"/>
                  </a:lnTo>
                  <a:lnTo>
                    <a:pt x="37121" y="15720"/>
                  </a:lnTo>
                  <a:lnTo>
                    <a:pt x="37121" y="16077"/>
                  </a:lnTo>
                  <a:lnTo>
                    <a:pt x="36259" y="15046"/>
                  </a:lnTo>
                  <a:lnTo>
                    <a:pt x="35375" y="14036"/>
                  </a:lnTo>
                  <a:lnTo>
                    <a:pt x="34470" y="13068"/>
                  </a:lnTo>
                  <a:lnTo>
                    <a:pt x="33544" y="12100"/>
                  </a:lnTo>
                  <a:lnTo>
                    <a:pt x="33923" y="11637"/>
                  </a:lnTo>
                  <a:lnTo>
                    <a:pt x="34281" y="11195"/>
                  </a:lnTo>
                  <a:lnTo>
                    <a:pt x="34659" y="10754"/>
                  </a:lnTo>
                  <a:lnTo>
                    <a:pt x="34870" y="10564"/>
                  </a:lnTo>
                  <a:lnTo>
                    <a:pt x="35101" y="10375"/>
                  </a:lnTo>
                  <a:close/>
                  <a:moveTo>
                    <a:pt x="37163" y="6650"/>
                  </a:moveTo>
                  <a:lnTo>
                    <a:pt x="37437" y="6671"/>
                  </a:lnTo>
                  <a:lnTo>
                    <a:pt x="37732" y="6692"/>
                  </a:lnTo>
                  <a:lnTo>
                    <a:pt x="38005" y="6734"/>
                  </a:lnTo>
                  <a:lnTo>
                    <a:pt x="38279" y="6797"/>
                  </a:lnTo>
                  <a:lnTo>
                    <a:pt x="38552" y="6903"/>
                  </a:lnTo>
                  <a:lnTo>
                    <a:pt x="38805" y="7008"/>
                  </a:lnTo>
                  <a:lnTo>
                    <a:pt x="39078" y="7155"/>
                  </a:lnTo>
                  <a:lnTo>
                    <a:pt x="39268" y="7281"/>
                  </a:lnTo>
                  <a:lnTo>
                    <a:pt x="39478" y="7408"/>
                  </a:lnTo>
                  <a:lnTo>
                    <a:pt x="39647" y="7576"/>
                  </a:lnTo>
                  <a:lnTo>
                    <a:pt x="39836" y="7723"/>
                  </a:lnTo>
                  <a:lnTo>
                    <a:pt x="40004" y="7913"/>
                  </a:lnTo>
                  <a:lnTo>
                    <a:pt x="40152" y="8081"/>
                  </a:lnTo>
                  <a:lnTo>
                    <a:pt x="40446" y="8481"/>
                  </a:lnTo>
                  <a:lnTo>
                    <a:pt x="40720" y="8902"/>
                  </a:lnTo>
                  <a:lnTo>
                    <a:pt x="40930" y="9323"/>
                  </a:lnTo>
                  <a:lnTo>
                    <a:pt x="41120" y="9764"/>
                  </a:lnTo>
                  <a:lnTo>
                    <a:pt x="41288" y="10227"/>
                  </a:lnTo>
                  <a:lnTo>
                    <a:pt x="41435" y="10732"/>
                  </a:lnTo>
                  <a:lnTo>
                    <a:pt x="41562" y="11238"/>
                  </a:lnTo>
                  <a:lnTo>
                    <a:pt x="41667" y="11743"/>
                  </a:lnTo>
                  <a:lnTo>
                    <a:pt x="41751" y="12269"/>
                  </a:lnTo>
                  <a:lnTo>
                    <a:pt x="41793" y="12774"/>
                  </a:lnTo>
                  <a:lnTo>
                    <a:pt x="41793" y="13300"/>
                  </a:lnTo>
                  <a:lnTo>
                    <a:pt x="41751" y="13784"/>
                  </a:lnTo>
                  <a:lnTo>
                    <a:pt x="41688" y="14268"/>
                  </a:lnTo>
                  <a:lnTo>
                    <a:pt x="41625" y="14499"/>
                  </a:lnTo>
                  <a:lnTo>
                    <a:pt x="41562" y="14731"/>
                  </a:lnTo>
                  <a:lnTo>
                    <a:pt x="41477" y="14962"/>
                  </a:lnTo>
                  <a:lnTo>
                    <a:pt x="41393" y="15173"/>
                  </a:lnTo>
                  <a:lnTo>
                    <a:pt x="41288" y="15383"/>
                  </a:lnTo>
                  <a:lnTo>
                    <a:pt x="41162" y="15593"/>
                  </a:lnTo>
                  <a:lnTo>
                    <a:pt x="41014" y="15783"/>
                  </a:lnTo>
                  <a:lnTo>
                    <a:pt x="40867" y="15972"/>
                  </a:lnTo>
                  <a:lnTo>
                    <a:pt x="40720" y="16141"/>
                  </a:lnTo>
                  <a:lnTo>
                    <a:pt x="40530" y="16309"/>
                  </a:lnTo>
                  <a:lnTo>
                    <a:pt x="40341" y="16477"/>
                  </a:lnTo>
                  <a:lnTo>
                    <a:pt x="40131" y="16625"/>
                  </a:lnTo>
                  <a:lnTo>
                    <a:pt x="39899" y="16751"/>
                  </a:lnTo>
                  <a:lnTo>
                    <a:pt x="39647" y="16877"/>
                  </a:lnTo>
                  <a:lnTo>
                    <a:pt x="39394" y="17003"/>
                  </a:lnTo>
                  <a:lnTo>
                    <a:pt x="39099" y="17088"/>
                  </a:lnTo>
                  <a:lnTo>
                    <a:pt x="39015" y="17151"/>
                  </a:lnTo>
                  <a:lnTo>
                    <a:pt x="38931" y="17214"/>
                  </a:lnTo>
                  <a:lnTo>
                    <a:pt x="38510" y="17298"/>
                  </a:lnTo>
                  <a:lnTo>
                    <a:pt x="38089" y="17361"/>
                  </a:lnTo>
                  <a:lnTo>
                    <a:pt x="37732" y="16877"/>
                  </a:lnTo>
                  <a:lnTo>
                    <a:pt x="37353" y="16393"/>
                  </a:lnTo>
                  <a:lnTo>
                    <a:pt x="37563" y="15846"/>
                  </a:lnTo>
                  <a:lnTo>
                    <a:pt x="37732" y="15320"/>
                  </a:lnTo>
                  <a:lnTo>
                    <a:pt x="37858" y="14794"/>
                  </a:lnTo>
                  <a:lnTo>
                    <a:pt x="37900" y="14520"/>
                  </a:lnTo>
                  <a:lnTo>
                    <a:pt x="37942" y="14268"/>
                  </a:lnTo>
                  <a:lnTo>
                    <a:pt x="37963" y="13994"/>
                  </a:lnTo>
                  <a:lnTo>
                    <a:pt x="37963" y="13742"/>
                  </a:lnTo>
                  <a:lnTo>
                    <a:pt x="37942" y="13468"/>
                  </a:lnTo>
                  <a:lnTo>
                    <a:pt x="37900" y="13195"/>
                  </a:lnTo>
                  <a:lnTo>
                    <a:pt x="37858" y="12921"/>
                  </a:lnTo>
                  <a:lnTo>
                    <a:pt x="37795" y="12647"/>
                  </a:lnTo>
                  <a:lnTo>
                    <a:pt x="37711" y="12353"/>
                  </a:lnTo>
                  <a:lnTo>
                    <a:pt x="37605" y="12058"/>
                  </a:lnTo>
                  <a:lnTo>
                    <a:pt x="37395" y="11574"/>
                  </a:lnTo>
                  <a:lnTo>
                    <a:pt x="37269" y="11322"/>
                  </a:lnTo>
                  <a:lnTo>
                    <a:pt x="37142" y="11069"/>
                  </a:lnTo>
                  <a:lnTo>
                    <a:pt x="36974" y="10817"/>
                  </a:lnTo>
                  <a:lnTo>
                    <a:pt x="36806" y="10585"/>
                  </a:lnTo>
                  <a:lnTo>
                    <a:pt x="36637" y="10354"/>
                  </a:lnTo>
                  <a:lnTo>
                    <a:pt x="36427" y="10164"/>
                  </a:lnTo>
                  <a:lnTo>
                    <a:pt x="36700" y="10206"/>
                  </a:lnTo>
                  <a:lnTo>
                    <a:pt x="36953" y="10248"/>
                  </a:lnTo>
                  <a:lnTo>
                    <a:pt x="37184" y="10354"/>
                  </a:lnTo>
                  <a:lnTo>
                    <a:pt x="37437" y="10459"/>
                  </a:lnTo>
                  <a:lnTo>
                    <a:pt x="37668" y="10564"/>
                  </a:lnTo>
                  <a:lnTo>
                    <a:pt x="37879" y="10711"/>
                  </a:lnTo>
                  <a:lnTo>
                    <a:pt x="38237" y="10943"/>
                  </a:lnTo>
                  <a:lnTo>
                    <a:pt x="38447" y="11090"/>
                  </a:lnTo>
                  <a:lnTo>
                    <a:pt x="38636" y="11280"/>
                  </a:lnTo>
                  <a:lnTo>
                    <a:pt x="38826" y="11469"/>
                  </a:lnTo>
                  <a:lnTo>
                    <a:pt x="38889" y="11553"/>
                  </a:lnTo>
                  <a:lnTo>
                    <a:pt x="38931" y="11658"/>
                  </a:lnTo>
                  <a:lnTo>
                    <a:pt x="38973" y="11764"/>
                  </a:lnTo>
                  <a:lnTo>
                    <a:pt x="38994" y="11869"/>
                  </a:lnTo>
                  <a:lnTo>
                    <a:pt x="38994" y="11974"/>
                  </a:lnTo>
                  <a:lnTo>
                    <a:pt x="38952" y="12058"/>
                  </a:lnTo>
                  <a:lnTo>
                    <a:pt x="38952" y="12100"/>
                  </a:lnTo>
                  <a:lnTo>
                    <a:pt x="38973" y="12121"/>
                  </a:lnTo>
                  <a:lnTo>
                    <a:pt x="38994" y="12142"/>
                  </a:lnTo>
                  <a:lnTo>
                    <a:pt x="39036" y="12121"/>
                  </a:lnTo>
                  <a:lnTo>
                    <a:pt x="39142" y="12016"/>
                  </a:lnTo>
                  <a:lnTo>
                    <a:pt x="39205" y="11890"/>
                  </a:lnTo>
                  <a:lnTo>
                    <a:pt x="39247" y="11764"/>
                  </a:lnTo>
                  <a:lnTo>
                    <a:pt x="39268" y="11658"/>
                  </a:lnTo>
                  <a:lnTo>
                    <a:pt x="39268" y="11532"/>
                  </a:lnTo>
                  <a:lnTo>
                    <a:pt x="39268" y="11406"/>
                  </a:lnTo>
                  <a:lnTo>
                    <a:pt x="39226" y="11280"/>
                  </a:lnTo>
                  <a:lnTo>
                    <a:pt x="39163" y="11153"/>
                  </a:lnTo>
                  <a:lnTo>
                    <a:pt x="39036" y="10922"/>
                  </a:lnTo>
                  <a:lnTo>
                    <a:pt x="38847" y="10690"/>
                  </a:lnTo>
                  <a:lnTo>
                    <a:pt x="38658" y="10501"/>
                  </a:lnTo>
                  <a:lnTo>
                    <a:pt x="38468" y="10333"/>
                  </a:lnTo>
                  <a:lnTo>
                    <a:pt x="38258" y="10164"/>
                  </a:lnTo>
                  <a:lnTo>
                    <a:pt x="37984" y="9954"/>
                  </a:lnTo>
                  <a:lnTo>
                    <a:pt x="37668" y="9764"/>
                  </a:lnTo>
                  <a:lnTo>
                    <a:pt x="37332" y="9596"/>
                  </a:lnTo>
                  <a:lnTo>
                    <a:pt x="37647" y="9617"/>
                  </a:lnTo>
                  <a:lnTo>
                    <a:pt x="37942" y="9680"/>
                  </a:lnTo>
                  <a:lnTo>
                    <a:pt x="38258" y="9786"/>
                  </a:lnTo>
                  <a:lnTo>
                    <a:pt x="38552" y="9891"/>
                  </a:lnTo>
                  <a:lnTo>
                    <a:pt x="38826" y="10038"/>
                  </a:lnTo>
                  <a:lnTo>
                    <a:pt x="39120" y="10206"/>
                  </a:lnTo>
                  <a:lnTo>
                    <a:pt x="39394" y="10417"/>
                  </a:lnTo>
                  <a:lnTo>
                    <a:pt x="39668" y="10627"/>
                  </a:lnTo>
                  <a:lnTo>
                    <a:pt x="39731" y="10669"/>
                  </a:lnTo>
                  <a:lnTo>
                    <a:pt x="39836" y="10669"/>
                  </a:lnTo>
                  <a:lnTo>
                    <a:pt x="39899" y="10627"/>
                  </a:lnTo>
                  <a:lnTo>
                    <a:pt x="39941" y="10606"/>
                  </a:lnTo>
                  <a:lnTo>
                    <a:pt x="39962" y="10543"/>
                  </a:lnTo>
                  <a:lnTo>
                    <a:pt x="39962" y="10480"/>
                  </a:lnTo>
                  <a:lnTo>
                    <a:pt x="39941" y="10417"/>
                  </a:lnTo>
                  <a:lnTo>
                    <a:pt x="39752" y="10164"/>
                  </a:lnTo>
                  <a:lnTo>
                    <a:pt x="39541" y="9933"/>
                  </a:lnTo>
                  <a:lnTo>
                    <a:pt x="39331" y="9701"/>
                  </a:lnTo>
                  <a:lnTo>
                    <a:pt x="39099" y="9512"/>
                  </a:lnTo>
                  <a:lnTo>
                    <a:pt x="38847" y="9323"/>
                  </a:lnTo>
                  <a:lnTo>
                    <a:pt x="38573" y="9154"/>
                  </a:lnTo>
                  <a:lnTo>
                    <a:pt x="38300" y="9007"/>
                  </a:lnTo>
                  <a:lnTo>
                    <a:pt x="38026" y="8902"/>
                  </a:lnTo>
                  <a:lnTo>
                    <a:pt x="37732" y="8818"/>
                  </a:lnTo>
                  <a:lnTo>
                    <a:pt x="37437" y="8754"/>
                  </a:lnTo>
                  <a:lnTo>
                    <a:pt x="37121" y="8712"/>
                  </a:lnTo>
                  <a:lnTo>
                    <a:pt x="36827" y="8712"/>
                  </a:lnTo>
                  <a:lnTo>
                    <a:pt x="36511" y="8754"/>
                  </a:lnTo>
                  <a:lnTo>
                    <a:pt x="36195" y="8818"/>
                  </a:lnTo>
                  <a:lnTo>
                    <a:pt x="35901" y="8923"/>
                  </a:lnTo>
                  <a:lnTo>
                    <a:pt x="35606" y="9049"/>
                  </a:lnTo>
                  <a:lnTo>
                    <a:pt x="35270" y="9238"/>
                  </a:lnTo>
                  <a:lnTo>
                    <a:pt x="34870" y="9491"/>
                  </a:lnTo>
                  <a:lnTo>
                    <a:pt x="34470" y="9786"/>
                  </a:lnTo>
                  <a:lnTo>
                    <a:pt x="34091" y="10143"/>
                  </a:lnTo>
                  <a:lnTo>
                    <a:pt x="33902" y="10333"/>
                  </a:lnTo>
                  <a:lnTo>
                    <a:pt x="33733" y="10522"/>
                  </a:lnTo>
                  <a:lnTo>
                    <a:pt x="33565" y="10711"/>
                  </a:lnTo>
                  <a:lnTo>
                    <a:pt x="33439" y="10922"/>
                  </a:lnTo>
                  <a:lnTo>
                    <a:pt x="33334" y="11111"/>
                  </a:lnTo>
                  <a:lnTo>
                    <a:pt x="33249" y="11322"/>
                  </a:lnTo>
                  <a:lnTo>
                    <a:pt x="33186" y="11532"/>
                  </a:lnTo>
                  <a:lnTo>
                    <a:pt x="33186" y="11743"/>
                  </a:lnTo>
                  <a:lnTo>
                    <a:pt x="32534" y="11111"/>
                  </a:lnTo>
                  <a:lnTo>
                    <a:pt x="32555" y="10838"/>
                  </a:lnTo>
                  <a:lnTo>
                    <a:pt x="32576" y="10543"/>
                  </a:lnTo>
                  <a:lnTo>
                    <a:pt x="32618" y="10270"/>
                  </a:lnTo>
                  <a:lnTo>
                    <a:pt x="32681" y="9996"/>
                  </a:lnTo>
                  <a:lnTo>
                    <a:pt x="32765" y="9743"/>
                  </a:lnTo>
                  <a:lnTo>
                    <a:pt x="32871" y="9470"/>
                  </a:lnTo>
                  <a:lnTo>
                    <a:pt x="32997" y="9217"/>
                  </a:lnTo>
                  <a:lnTo>
                    <a:pt x="33144" y="8986"/>
                  </a:lnTo>
                  <a:lnTo>
                    <a:pt x="33291" y="8733"/>
                  </a:lnTo>
                  <a:lnTo>
                    <a:pt x="33460" y="8523"/>
                  </a:lnTo>
                  <a:lnTo>
                    <a:pt x="33649" y="8291"/>
                  </a:lnTo>
                  <a:lnTo>
                    <a:pt x="33839" y="8081"/>
                  </a:lnTo>
                  <a:lnTo>
                    <a:pt x="34049" y="7892"/>
                  </a:lnTo>
                  <a:lnTo>
                    <a:pt x="34259" y="7723"/>
                  </a:lnTo>
                  <a:lnTo>
                    <a:pt x="34491" y="7534"/>
                  </a:lnTo>
                  <a:lnTo>
                    <a:pt x="34743" y="7387"/>
                  </a:lnTo>
                  <a:lnTo>
                    <a:pt x="34996" y="7239"/>
                  </a:lnTo>
                  <a:lnTo>
                    <a:pt x="35249" y="7113"/>
                  </a:lnTo>
                  <a:lnTo>
                    <a:pt x="35501" y="6987"/>
                  </a:lnTo>
                  <a:lnTo>
                    <a:pt x="35775" y="6903"/>
                  </a:lnTo>
                  <a:lnTo>
                    <a:pt x="36048" y="6818"/>
                  </a:lnTo>
                  <a:lnTo>
                    <a:pt x="36322" y="6755"/>
                  </a:lnTo>
                  <a:lnTo>
                    <a:pt x="36595" y="6692"/>
                  </a:lnTo>
                  <a:lnTo>
                    <a:pt x="36890" y="6671"/>
                  </a:lnTo>
                  <a:lnTo>
                    <a:pt x="37163" y="6650"/>
                  </a:lnTo>
                  <a:close/>
                  <a:moveTo>
                    <a:pt x="13153" y="5914"/>
                  </a:moveTo>
                  <a:lnTo>
                    <a:pt x="13448" y="5935"/>
                  </a:lnTo>
                  <a:lnTo>
                    <a:pt x="13721" y="5977"/>
                  </a:lnTo>
                  <a:lnTo>
                    <a:pt x="13995" y="6040"/>
                  </a:lnTo>
                  <a:lnTo>
                    <a:pt x="14268" y="6103"/>
                  </a:lnTo>
                  <a:lnTo>
                    <a:pt x="14500" y="6187"/>
                  </a:lnTo>
                  <a:lnTo>
                    <a:pt x="14731" y="6292"/>
                  </a:lnTo>
                  <a:lnTo>
                    <a:pt x="14942" y="6398"/>
                  </a:lnTo>
                  <a:lnTo>
                    <a:pt x="15152" y="6524"/>
                  </a:lnTo>
                  <a:lnTo>
                    <a:pt x="15342" y="6650"/>
                  </a:lnTo>
                  <a:lnTo>
                    <a:pt x="15531" y="6797"/>
                  </a:lnTo>
                  <a:lnTo>
                    <a:pt x="15699" y="6945"/>
                  </a:lnTo>
                  <a:lnTo>
                    <a:pt x="15847" y="7113"/>
                  </a:lnTo>
                  <a:lnTo>
                    <a:pt x="15973" y="7302"/>
                  </a:lnTo>
                  <a:lnTo>
                    <a:pt x="16099" y="7471"/>
                  </a:lnTo>
                  <a:lnTo>
                    <a:pt x="16225" y="7660"/>
                  </a:lnTo>
                  <a:lnTo>
                    <a:pt x="16309" y="7871"/>
                  </a:lnTo>
                  <a:lnTo>
                    <a:pt x="16394" y="8060"/>
                  </a:lnTo>
                  <a:lnTo>
                    <a:pt x="16478" y="8270"/>
                  </a:lnTo>
                  <a:lnTo>
                    <a:pt x="16541" y="8502"/>
                  </a:lnTo>
                  <a:lnTo>
                    <a:pt x="16583" y="8712"/>
                  </a:lnTo>
                  <a:lnTo>
                    <a:pt x="16625" y="8944"/>
                  </a:lnTo>
                  <a:lnTo>
                    <a:pt x="16646" y="9175"/>
                  </a:lnTo>
                  <a:lnTo>
                    <a:pt x="16646" y="9407"/>
                  </a:lnTo>
                  <a:lnTo>
                    <a:pt x="16646" y="9638"/>
                  </a:lnTo>
                  <a:lnTo>
                    <a:pt x="16625" y="9870"/>
                  </a:lnTo>
                  <a:lnTo>
                    <a:pt x="16604" y="10101"/>
                  </a:lnTo>
                  <a:lnTo>
                    <a:pt x="16499" y="10585"/>
                  </a:lnTo>
                  <a:lnTo>
                    <a:pt x="16352" y="11069"/>
                  </a:lnTo>
                  <a:lnTo>
                    <a:pt x="16141" y="11532"/>
                  </a:lnTo>
                  <a:lnTo>
                    <a:pt x="15257" y="12100"/>
                  </a:lnTo>
                  <a:lnTo>
                    <a:pt x="14352" y="12690"/>
                  </a:lnTo>
                  <a:lnTo>
                    <a:pt x="14479" y="12332"/>
                  </a:lnTo>
                  <a:lnTo>
                    <a:pt x="14584" y="11974"/>
                  </a:lnTo>
                  <a:lnTo>
                    <a:pt x="14626" y="11595"/>
                  </a:lnTo>
                  <a:lnTo>
                    <a:pt x="14626" y="11406"/>
                  </a:lnTo>
                  <a:lnTo>
                    <a:pt x="14605" y="11216"/>
                  </a:lnTo>
                  <a:lnTo>
                    <a:pt x="14605" y="10901"/>
                  </a:lnTo>
                  <a:lnTo>
                    <a:pt x="14563" y="10606"/>
                  </a:lnTo>
                  <a:lnTo>
                    <a:pt x="14479" y="10291"/>
                  </a:lnTo>
                  <a:lnTo>
                    <a:pt x="14374" y="9996"/>
                  </a:lnTo>
                  <a:lnTo>
                    <a:pt x="14247" y="9701"/>
                  </a:lnTo>
                  <a:lnTo>
                    <a:pt x="14079" y="9428"/>
                  </a:lnTo>
                  <a:lnTo>
                    <a:pt x="13890" y="9175"/>
                  </a:lnTo>
                  <a:lnTo>
                    <a:pt x="13679" y="8944"/>
                  </a:lnTo>
                  <a:lnTo>
                    <a:pt x="13448" y="8712"/>
                  </a:lnTo>
                  <a:lnTo>
                    <a:pt x="13195" y="8544"/>
                  </a:lnTo>
                  <a:lnTo>
                    <a:pt x="12922" y="8376"/>
                  </a:lnTo>
                  <a:lnTo>
                    <a:pt x="12648" y="8249"/>
                  </a:lnTo>
                  <a:lnTo>
                    <a:pt x="12332" y="8165"/>
                  </a:lnTo>
                  <a:lnTo>
                    <a:pt x="12038" y="8123"/>
                  </a:lnTo>
                  <a:lnTo>
                    <a:pt x="11701" y="8123"/>
                  </a:lnTo>
                  <a:lnTo>
                    <a:pt x="11385" y="8144"/>
                  </a:lnTo>
                  <a:lnTo>
                    <a:pt x="11280" y="8186"/>
                  </a:lnTo>
                  <a:lnTo>
                    <a:pt x="11217" y="8249"/>
                  </a:lnTo>
                  <a:lnTo>
                    <a:pt x="11175" y="8334"/>
                  </a:lnTo>
                  <a:lnTo>
                    <a:pt x="11175" y="8418"/>
                  </a:lnTo>
                  <a:lnTo>
                    <a:pt x="11196" y="8523"/>
                  </a:lnTo>
                  <a:lnTo>
                    <a:pt x="11238" y="8607"/>
                  </a:lnTo>
                  <a:lnTo>
                    <a:pt x="11301" y="8670"/>
                  </a:lnTo>
                  <a:lnTo>
                    <a:pt x="11385" y="8712"/>
                  </a:lnTo>
                  <a:lnTo>
                    <a:pt x="11427" y="8754"/>
                  </a:lnTo>
                  <a:lnTo>
                    <a:pt x="11785" y="9007"/>
                  </a:lnTo>
                  <a:lnTo>
                    <a:pt x="12164" y="9217"/>
                  </a:lnTo>
                  <a:lnTo>
                    <a:pt x="12543" y="9470"/>
                  </a:lnTo>
                  <a:lnTo>
                    <a:pt x="12900" y="9701"/>
                  </a:lnTo>
                  <a:lnTo>
                    <a:pt x="12669" y="9659"/>
                  </a:lnTo>
                  <a:lnTo>
                    <a:pt x="12416" y="9617"/>
                  </a:lnTo>
                  <a:lnTo>
                    <a:pt x="11932" y="9617"/>
                  </a:lnTo>
                  <a:lnTo>
                    <a:pt x="11680" y="9638"/>
                  </a:lnTo>
                  <a:lnTo>
                    <a:pt x="11427" y="9680"/>
                  </a:lnTo>
                  <a:lnTo>
                    <a:pt x="11175" y="9743"/>
                  </a:lnTo>
                  <a:lnTo>
                    <a:pt x="10922" y="9828"/>
                  </a:lnTo>
                  <a:lnTo>
                    <a:pt x="10691" y="9912"/>
                  </a:lnTo>
                  <a:lnTo>
                    <a:pt x="10459" y="10017"/>
                  </a:lnTo>
                  <a:lnTo>
                    <a:pt x="10249" y="10143"/>
                  </a:lnTo>
                  <a:lnTo>
                    <a:pt x="10018" y="10291"/>
                  </a:lnTo>
                  <a:lnTo>
                    <a:pt x="9828" y="10438"/>
                  </a:lnTo>
                  <a:lnTo>
                    <a:pt x="9639" y="10585"/>
                  </a:lnTo>
                  <a:lnTo>
                    <a:pt x="9470" y="10754"/>
                  </a:lnTo>
                  <a:lnTo>
                    <a:pt x="9323" y="10943"/>
                  </a:lnTo>
                  <a:lnTo>
                    <a:pt x="9281" y="11006"/>
                  </a:lnTo>
                  <a:lnTo>
                    <a:pt x="9260" y="11090"/>
                  </a:lnTo>
                  <a:lnTo>
                    <a:pt x="9281" y="11174"/>
                  </a:lnTo>
                  <a:lnTo>
                    <a:pt x="9323" y="11259"/>
                  </a:lnTo>
                  <a:lnTo>
                    <a:pt x="9365" y="11322"/>
                  </a:lnTo>
                  <a:lnTo>
                    <a:pt x="9428" y="11343"/>
                  </a:lnTo>
                  <a:lnTo>
                    <a:pt x="9512" y="11343"/>
                  </a:lnTo>
                  <a:lnTo>
                    <a:pt x="9597" y="11301"/>
                  </a:lnTo>
                  <a:lnTo>
                    <a:pt x="10060" y="11006"/>
                  </a:lnTo>
                  <a:lnTo>
                    <a:pt x="10565" y="10732"/>
                  </a:lnTo>
                  <a:lnTo>
                    <a:pt x="10838" y="10606"/>
                  </a:lnTo>
                  <a:lnTo>
                    <a:pt x="11112" y="10501"/>
                  </a:lnTo>
                  <a:lnTo>
                    <a:pt x="11385" y="10396"/>
                  </a:lnTo>
                  <a:lnTo>
                    <a:pt x="11659" y="10333"/>
                  </a:lnTo>
                  <a:lnTo>
                    <a:pt x="11364" y="10480"/>
                  </a:lnTo>
                  <a:lnTo>
                    <a:pt x="11070" y="10669"/>
                  </a:lnTo>
                  <a:lnTo>
                    <a:pt x="10775" y="10901"/>
                  </a:lnTo>
                  <a:lnTo>
                    <a:pt x="10523" y="11132"/>
                  </a:lnTo>
                  <a:lnTo>
                    <a:pt x="10270" y="11364"/>
                  </a:lnTo>
                  <a:lnTo>
                    <a:pt x="10060" y="11616"/>
                  </a:lnTo>
                  <a:lnTo>
                    <a:pt x="9870" y="11869"/>
                  </a:lnTo>
                  <a:lnTo>
                    <a:pt x="9702" y="12121"/>
                  </a:lnTo>
                  <a:lnTo>
                    <a:pt x="9597" y="12332"/>
                  </a:lnTo>
                  <a:lnTo>
                    <a:pt x="9491" y="12542"/>
                  </a:lnTo>
                  <a:lnTo>
                    <a:pt x="9407" y="12795"/>
                  </a:lnTo>
                  <a:lnTo>
                    <a:pt x="9344" y="13026"/>
                  </a:lnTo>
                  <a:lnTo>
                    <a:pt x="9281" y="13300"/>
                  </a:lnTo>
                  <a:lnTo>
                    <a:pt x="9260" y="13552"/>
                  </a:lnTo>
                  <a:lnTo>
                    <a:pt x="9239" y="13805"/>
                  </a:lnTo>
                  <a:lnTo>
                    <a:pt x="9239" y="14078"/>
                  </a:lnTo>
                  <a:lnTo>
                    <a:pt x="9239" y="14331"/>
                  </a:lnTo>
                  <a:lnTo>
                    <a:pt x="9281" y="14583"/>
                  </a:lnTo>
                  <a:lnTo>
                    <a:pt x="9344" y="14836"/>
                  </a:lnTo>
                  <a:lnTo>
                    <a:pt x="9428" y="15067"/>
                  </a:lnTo>
                  <a:lnTo>
                    <a:pt x="9534" y="15299"/>
                  </a:lnTo>
                  <a:lnTo>
                    <a:pt x="9660" y="15509"/>
                  </a:lnTo>
                  <a:lnTo>
                    <a:pt x="9807" y="15699"/>
                  </a:lnTo>
                  <a:lnTo>
                    <a:pt x="9975" y="15867"/>
                  </a:lnTo>
                  <a:lnTo>
                    <a:pt x="8986" y="16688"/>
                  </a:lnTo>
                  <a:lnTo>
                    <a:pt x="7997" y="17572"/>
                  </a:lnTo>
                  <a:lnTo>
                    <a:pt x="7976" y="17529"/>
                  </a:lnTo>
                  <a:lnTo>
                    <a:pt x="7640" y="17003"/>
                  </a:lnTo>
                  <a:lnTo>
                    <a:pt x="7282" y="16498"/>
                  </a:lnTo>
                  <a:lnTo>
                    <a:pt x="6924" y="15993"/>
                  </a:lnTo>
                  <a:lnTo>
                    <a:pt x="6609" y="15488"/>
                  </a:lnTo>
                  <a:lnTo>
                    <a:pt x="6482" y="15236"/>
                  </a:lnTo>
                  <a:lnTo>
                    <a:pt x="6356" y="14962"/>
                  </a:lnTo>
                  <a:lnTo>
                    <a:pt x="6251" y="14689"/>
                  </a:lnTo>
                  <a:lnTo>
                    <a:pt x="6167" y="14415"/>
                  </a:lnTo>
                  <a:lnTo>
                    <a:pt x="6103" y="14099"/>
                  </a:lnTo>
                  <a:lnTo>
                    <a:pt x="6082" y="13784"/>
                  </a:lnTo>
                  <a:lnTo>
                    <a:pt x="6082" y="13468"/>
                  </a:lnTo>
                  <a:lnTo>
                    <a:pt x="6103" y="13110"/>
                  </a:lnTo>
                  <a:lnTo>
                    <a:pt x="6209" y="12500"/>
                  </a:lnTo>
                  <a:lnTo>
                    <a:pt x="6356" y="11911"/>
                  </a:lnTo>
                  <a:lnTo>
                    <a:pt x="6545" y="11322"/>
                  </a:lnTo>
                  <a:lnTo>
                    <a:pt x="6798" y="10732"/>
                  </a:lnTo>
                  <a:lnTo>
                    <a:pt x="7071" y="10185"/>
                  </a:lnTo>
                  <a:lnTo>
                    <a:pt x="7387" y="9659"/>
                  </a:lnTo>
                  <a:lnTo>
                    <a:pt x="7766" y="9154"/>
                  </a:lnTo>
                  <a:lnTo>
                    <a:pt x="7955" y="8923"/>
                  </a:lnTo>
                  <a:lnTo>
                    <a:pt x="8166" y="8691"/>
                  </a:lnTo>
                  <a:lnTo>
                    <a:pt x="8650" y="8207"/>
                  </a:lnTo>
                  <a:lnTo>
                    <a:pt x="9176" y="7702"/>
                  </a:lnTo>
                  <a:lnTo>
                    <a:pt x="9470" y="7471"/>
                  </a:lnTo>
                  <a:lnTo>
                    <a:pt x="9765" y="7218"/>
                  </a:lnTo>
                  <a:lnTo>
                    <a:pt x="10081" y="7008"/>
                  </a:lnTo>
                  <a:lnTo>
                    <a:pt x="10396" y="6797"/>
                  </a:lnTo>
                  <a:lnTo>
                    <a:pt x="10733" y="6587"/>
                  </a:lnTo>
                  <a:lnTo>
                    <a:pt x="11049" y="6419"/>
                  </a:lnTo>
                  <a:lnTo>
                    <a:pt x="11406" y="6250"/>
                  </a:lnTo>
                  <a:lnTo>
                    <a:pt x="11743" y="6124"/>
                  </a:lnTo>
                  <a:lnTo>
                    <a:pt x="12101" y="6019"/>
                  </a:lnTo>
                  <a:lnTo>
                    <a:pt x="12438" y="5956"/>
                  </a:lnTo>
                  <a:lnTo>
                    <a:pt x="12795" y="5914"/>
                  </a:lnTo>
                  <a:close/>
                  <a:moveTo>
                    <a:pt x="17362" y="11827"/>
                  </a:moveTo>
                  <a:lnTo>
                    <a:pt x="17551" y="11848"/>
                  </a:lnTo>
                  <a:lnTo>
                    <a:pt x="17719" y="11869"/>
                  </a:lnTo>
                  <a:lnTo>
                    <a:pt x="17888" y="11932"/>
                  </a:lnTo>
                  <a:lnTo>
                    <a:pt x="18035" y="11995"/>
                  </a:lnTo>
                  <a:lnTo>
                    <a:pt x="18182" y="12100"/>
                  </a:lnTo>
                  <a:lnTo>
                    <a:pt x="18330" y="12206"/>
                  </a:lnTo>
                  <a:lnTo>
                    <a:pt x="18456" y="12353"/>
                  </a:lnTo>
                  <a:lnTo>
                    <a:pt x="18561" y="12521"/>
                  </a:lnTo>
                  <a:lnTo>
                    <a:pt x="18666" y="12711"/>
                  </a:lnTo>
                  <a:lnTo>
                    <a:pt x="18751" y="12921"/>
                  </a:lnTo>
                  <a:lnTo>
                    <a:pt x="18835" y="13152"/>
                  </a:lnTo>
                  <a:lnTo>
                    <a:pt x="18898" y="13405"/>
                  </a:lnTo>
                  <a:lnTo>
                    <a:pt x="18961" y="13700"/>
                  </a:lnTo>
                  <a:lnTo>
                    <a:pt x="18940" y="14057"/>
                  </a:lnTo>
                  <a:lnTo>
                    <a:pt x="18877" y="14415"/>
                  </a:lnTo>
                  <a:lnTo>
                    <a:pt x="18814" y="14773"/>
                  </a:lnTo>
                  <a:lnTo>
                    <a:pt x="18708" y="15131"/>
                  </a:lnTo>
                  <a:lnTo>
                    <a:pt x="18498" y="15657"/>
                  </a:lnTo>
                  <a:lnTo>
                    <a:pt x="18288" y="16183"/>
                  </a:lnTo>
                  <a:lnTo>
                    <a:pt x="18035" y="16688"/>
                  </a:lnTo>
                  <a:lnTo>
                    <a:pt x="17888" y="16940"/>
                  </a:lnTo>
                  <a:lnTo>
                    <a:pt x="17740" y="17172"/>
                  </a:lnTo>
                  <a:lnTo>
                    <a:pt x="17425" y="17635"/>
                  </a:lnTo>
                  <a:lnTo>
                    <a:pt x="17067" y="18098"/>
                  </a:lnTo>
                  <a:lnTo>
                    <a:pt x="16709" y="18561"/>
                  </a:lnTo>
                  <a:lnTo>
                    <a:pt x="16309" y="18981"/>
                  </a:lnTo>
                  <a:lnTo>
                    <a:pt x="15910" y="19402"/>
                  </a:lnTo>
                  <a:lnTo>
                    <a:pt x="15468" y="19781"/>
                  </a:lnTo>
                  <a:lnTo>
                    <a:pt x="15026" y="20160"/>
                  </a:lnTo>
                  <a:lnTo>
                    <a:pt x="14563" y="20476"/>
                  </a:lnTo>
                  <a:lnTo>
                    <a:pt x="14163" y="20707"/>
                  </a:lnTo>
                  <a:lnTo>
                    <a:pt x="13721" y="20917"/>
                  </a:lnTo>
                  <a:lnTo>
                    <a:pt x="13216" y="21107"/>
                  </a:lnTo>
                  <a:lnTo>
                    <a:pt x="12690" y="21275"/>
                  </a:lnTo>
                  <a:lnTo>
                    <a:pt x="12122" y="21423"/>
                  </a:lnTo>
                  <a:lnTo>
                    <a:pt x="11554" y="21528"/>
                  </a:lnTo>
                  <a:lnTo>
                    <a:pt x="10964" y="21612"/>
                  </a:lnTo>
                  <a:lnTo>
                    <a:pt x="10375" y="21633"/>
                  </a:lnTo>
                  <a:lnTo>
                    <a:pt x="10081" y="21633"/>
                  </a:lnTo>
                  <a:lnTo>
                    <a:pt x="9786" y="21612"/>
                  </a:lnTo>
                  <a:lnTo>
                    <a:pt x="9512" y="21570"/>
                  </a:lnTo>
                  <a:lnTo>
                    <a:pt x="9239" y="21528"/>
                  </a:lnTo>
                  <a:lnTo>
                    <a:pt x="8965" y="21465"/>
                  </a:lnTo>
                  <a:lnTo>
                    <a:pt x="8713" y="21380"/>
                  </a:lnTo>
                  <a:lnTo>
                    <a:pt x="8460" y="21296"/>
                  </a:lnTo>
                  <a:lnTo>
                    <a:pt x="8229" y="21170"/>
                  </a:lnTo>
                  <a:lnTo>
                    <a:pt x="7997" y="21044"/>
                  </a:lnTo>
                  <a:lnTo>
                    <a:pt x="7766" y="20896"/>
                  </a:lnTo>
                  <a:lnTo>
                    <a:pt x="7577" y="20728"/>
                  </a:lnTo>
                  <a:lnTo>
                    <a:pt x="7387" y="20539"/>
                  </a:lnTo>
                  <a:lnTo>
                    <a:pt x="7219" y="20349"/>
                  </a:lnTo>
                  <a:lnTo>
                    <a:pt x="7071" y="20118"/>
                  </a:lnTo>
                  <a:lnTo>
                    <a:pt x="6945" y="19865"/>
                  </a:lnTo>
                  <a:lnTo>
                    <a:pt x="6819" y="19592"/>
                  </a:lnTo>
                  <a:lnTo>
                    <a:pt x="7261" y="19129"/>
                  </a:lnTo>
                  <a:lnTo>
                    <a:pt x="7724" y="18687"/>
                  </a:lnTo>
                  <a:lnTo>
                    <a:pt x="8187" y="18245"/>
                  </a:lnTo>
                  <a:lnTo>
                    <a:pt x="8671" y="17824"/>
                  </a:lnTo>
                  <a:lnTo>
                    <a:pt x="9639" y="16982"/>
                  </a:lnTo>
                  <a:lnTo>
                    <a:pt x="10649" y="16162"/>
                  </a:lnTo>
                  <a:lnTo>
                    <a:pt x="10712" y="16141"/>
                  </a:lnTo>
                  <a:lnTo>
                    <a:pt x="10754" y="16120"/>
                  </a:lnTo>
                  <a:lnTo>
                    <a:pt x="10838" y="16014"/>
                  </a:lnTo>
                  <a:lnTo>
                    <a:pt x="11554" y="15488"/>
                  </a:lnTo>
                  <a:lnTo>
                    <a:pt x="12269" y="14962"/>
                  </a:lnTo>
                  <a:lnTo>
                    <a:pt x="13742" y="13931"/>
                  </a:lnTo>
                  <a:lnTo>
                    <a:pt x="15215" y="12921"/>
                  </a:lnTo>
                  <a:lnTo>
                    <a:pt x="16730" y="11953"/>
                  </a:lnTo>
                  <a:lnTo>
                    <a:pt x="16941" y="11890"/>
                  </a:lnTo>
                  <a:lnTo>
                    <a:pt x="17151" y="11848"/>
                  </a:lnTo>
                  <a:lnTo>
                    <a:pt x="17362" y="11827"/>
                  </a:lnTo>
                  <a:close/>
                  <a:moveTo>
                    <a:pt x="20750" y="947"/>
                  </a:moveTo>
                  <a:lnTo>
                    <a:pt x="21128" y="1179"/>
                  </a:lnTo>
                  <a:lnTo>
                    <a:pt x="21486" y="1410"/>
                  </a:lnTo>
                  <a:lnTo>
                    <a:pt x="21823" y="1684"/>
                  </a:lnTo>
                  <a:lnTo>
                    <a:pt x="22139" y="1957"/>
                  </a:lnTo>
                  <a:lnTo>
                    <a:pt x="22433" y="2273"/>
                  </a:lnTo>
                  <a:lnTo>
                    <a:pt x="22728" y="2589"/>
                  </a:lnTo>
                  <a:lnTo>
                    <a:pt x="23001" y="2925"/>
                  </a:lnTo>
                  <a:lnTo>
                    <a:pt x="23275" y="3283"/>
                  </a:lnTo>
                  <a:lnTo>
                    <a:pt x="23780" y="3999"/>
                  </a:lnTo>
                  <a:lnTo>
                    <a:pt x="24264" y="4756"/>
                  </a:lnTo>
                  <a:lnTo>
                    <a:pt x="24727" y="5493"/>
                  </a:lnTo>
                  <a:lnTo>
                    <a:pt x="25211" y="6187"/>
                  </a:lnTo>
                  <a:lnTo>
                    <a:pt x="25253" y="6250"/>
                  </a:lnTo>
                  <a:lnTo>
                    <a:pt x="25316" y="6271"/>
                  </a:lnTo>
                  <a:lnTo>
                    <a:pt x="25400" y="6292"/>
                  </a:lnTo>
                  <a:lnTo>
                    <a:pt x="25442" y="6271"/>
                  </a:lnTo>
                  <a:lnTo>
                    <a:pt x="25505" y="6229"/>
                  </a:lnTo>
                  <a:lnTo>
                    <a:pt x="25548" y="6187"/>
                  </a:lnTo>
                  <a:lnTo>
                    <a:pt x="25569" y="6124"/>
                  </a:lnTo>
                  <a:lnTo>
                    <a:pt x="25569" y="6061"/>
                  </a:lnTo>
                  <a:lnTo>
                    <a:pt x="25548" y="5998"/>
                  </a:lnTo>
                  <a:lnTo>
                    <a:pt x="25737" y="5724"/>
                  </a:lnTo>
                  <a:lnTo>
                    <a:pt x="25884" y="5430"/>
                  </a:lnTo>
                  <a:lnTo>
                    <a:pt x="26032" y="5135"/>
                  </a:lnTo>
                  <a:lnTo>
                    <a:pt x="26137" y="4840"/>
                  </a:lnTo>
                  <a:lnTo>
                    <a:pt x="26200" y="4546"/>
                  </a:lnTo>
                  <a:lnTo>
                    <a:pt x="26263" y="4251"/>
                  </a:lnTo>
                  <a:lnTo>
                    <a:pt x="26305" y="3935"/>
                  </a:lnTo>
                  <a:lnTo>
                    <a:pt x="26326" y="3641"/>
                  </a:lnTo>
                  <a:lnTo>
                    <a:pt x="26347" y="3325"/>
                  </a:lnTo>
                  <a:lnTo>
                    <a:pt x="26326" y="3010"/>
                  </a:lnTo>
                  <a:lnTo>
                    <a:pt x="26263" y="2378"/>
                  </a:lnTo>
                  <a:lnTo>
                    <a:pt x="26179" y="1768"/>
                  </a:lnTo>
                  <a:lnTo>
                    <a:pt x="26053" y="1137"/>
                  </a:lnTo>
                  <a:lnTo>
                    <a:pt x="26263" y="1284"/>
                  </a:lnTo>
                  <a:lnTo>
                    <a:pt x="26473" y="1473"/>
                  </a:lnTo>
                  <a:lnTo>
                    <a:pt x="26873" y="1831"/>
                  </a:lnTo>
                  <a:lnTo>
                    <a:pt x="27252" y="2231"/>
                  </a:lnTo>
                  <a:lnTo>
                    <a:pt x="27589" y="2673"/>
                  </a:lnTo>
                  <a:lnTo>
                    <a:pt x="27904" y="3115"/>
                  </a:lnTo>
                  <a:lnTo>
                    <a:pt x="28199" y="3578"/>
                  </a:lnTo>
                  <a:lnTo>
                    <a:pt x="28494" y="4062"/>
                  </a:lnTo>
                  <a:lnTo>
                    <a:pt x="28767" y="4567"/>
                  </a:lnTo>
                  <a:lnTo>
                    <a:pt x="28893" y="4819"/>
                  </a:lnTo>
                  <a:lnTo>
                    <a:pt x="29020" y="5072"/>
                  </a:lnTo>
                  <a:lnTo>
                    <a:pt x="29209" y="5577"/>
                  </a:lnTo>
                  <a:lnTo>
                    <a:pt x="29377" y="6103"/>
                  </a:lnTo>
                  <a:lnTo>
                    <a:pt x="29525" y="6608"/>
                  </a:lnTo>
                  <a:lnTo>
                    <a:pt x="29777" y="7660"/>
                  </a:lnTo>
                  <a:lnTo>
                    <a:pt x="29903" y="8186"/>
                  </a:lnTo>
                  <a:lnTo>
                    <a:pt x="30030" y="8733"/>
                  </a:lnTo>
                  <a:lnTo>
                    <a:pt x="28052" y="6839"/>
                  </a:lnTo>
                  <a:lnTo>
                    <a:pt x="27968" y="6839"/>
                  </a:lnTo>
                  <a:lnTo>
                    <a:pt x="27946" y="6882"/>
                  </a:lnTo>
                  <a:lnTo>
                    <a:pt x="27968" y="6924"/>
                  </a:lnTo>
                  <a:lnTo>
                    <a:pt x="30198" y="9238"/>
                  </a:lnTo>
                  <a:lnTo>
                    <a:pt x="30219" y="9344"/>
                  </a:lnTo>
                  <a:lnTo>
                    <a:pt x="30261" y="9428"/>
                  </a:lnTo>
                  <a:lnTo>
                    <a:pt x="30324" y="9491"/>
                  </a:lnTo>
                  <a:lnTo>
                    <a:pt x="30409" y="9533"/>
                  </a:lnTo>
                  <a:lnTo>
                    <a:pt x="30472" y="9554"/>
                  </a:lnTo>
                  <a:lnTo>
                    <a:pt x="31419" y="10543"/>
                  </a:lnTo>
                  <a:lnTo>
                    <a:pt x="32345" y="11553"/>
                  </a:lnTo>
                  <a:lnTo>
                    <a:pt x="32366" y="11658"/>
                  </a:lnTo>
                  <a:lnTo>
                    <a:pt x="32387" y="11700"/>
                  </a:lnTo>
                  <a:lnTo>
                    <a:pt x="32429" y="11722"/>
                  </a:lnTo>
                  <a:lnTo>
                    <a:pt x="32492" y="11722"/>
                  </a:lnTo>
                  <a:lnTo>
                    <a:pt x="33439" y="12795"/>
                  </a:lnTo>
                  <a:lnTo>
                    <a:pt x="34344" y="13889"/>
                  </a:lnTo>
                  <a:lnTo>
                    <a:pt x="35249" y="15004"/>
                  </a:lnTo>
                  <a:lnTo>
                    <a:pt x="36090" y="16120"/>
                  </a:lnTo>
                  <a:lnTo>
                    <a:pt x="36511" y="16709"/>
                  </a:lnTo>
                  <a:lnTo>
                    <a:pt x="36911" y="17277"/>
                  </a:lnTo>
                  <a:lnTo>
                    <a:pt x="37290" y="17866"/>
                  </a:lnTo>
                  <a:lnTo>
                    <a:pt x="37668" y="18455"/>
                  </a:lnTo>
                  <a:lnTo>
                    <a:pt x="38026" y="19066"/>
                  </a:lnTo>
                  <a:lnTo>
                    <a:pt x="38384" y="19676"/>
                  </a:lnTo>
                  <a:lnTo>
                    <a:pt x="38721" y="20286"/>
                  </a:lnTo>
                  <a:lnTo>
                    <a:pt x="39036" y="20896"/>
                  </a:lnTo>
                  <a:lnTo>
                    <a:pt x="39331" y="21528"/>
                  </a:lnTo>
                  <a:lnTo>
                    <a:pt x="39604" y="22159"/>
                  </a:lnTo>
                  <a:lnTo>
                    <a:pt x="39857" y="22790"/>
                  </a:lnTo>
                  <a:lnTo>
                    <a:pt x="40110" y="23443"/>
                  </a:lnTo>
                  <a:lnTo>
                    <a:pt x="40320" y="24095"/>
                  </a:lnTo>
                  <a:lnTo>
                    <a:pt x="40509" y="24747"/>
                  </a:lnTo>
                  <a:lnTo>
                    <a:pt x="40699" y="25400"/>
                  </a:lnTo>
                  <a:lnTo>
                    <a:pt x="40846" y="26073"/>
                  </a:lnTo>
                  <a:lnTo>
                    <a:pt x="40972" y="26768"/>
                  </a:lnTo>
                  <a:lnTo>
                    <a:pt x="41078" y="27441"/>
                  </a:lnTo>
                  <a:lnTo>
                    <a:pt x="41141" y="28135"/>
                  </a:lnTo>
                  <a:lnTo>
                    <a:pt x="41204" y="28851"/>
                  </a:lnTo>
                  <a:lnTo>
                    <a:pt x="41225" y="29545"/>
                  </a:lnTo>
                  <a:lnTo>
                    <a:pt x="41204" y="30261"/>
                  </a:lnTo>
                  <a:lnTo>
                    <a:pt x="41183" y="30997"/>
                  </a:lnTo>
                  <a:lnTo>
                    <a:pt x="41099" y="31734"/>
                  </a:lnTo>
                  <a:lnTo>
                    <a:pt x="41035" y="32197"/>
                  </a:lnTo>
                  <a:lnTo>
                    <a:pt x="40972" y="32660"/>
                  </a:lnTo>
                  <a:lnTo>
                    <a:pt x="40867" y="33123"/>
                  </a:lnTo>
                  <a:lnTo>
                    <a:pt x="40741" y="33565"/>
                  </a:lnTo>
                  <a:lnTo>
                    <a:pt x="40615" y="34006"/>
                  </a:lnTo>
                  <a:lnTo>
                    <a:pt x="40467" y="34427"/>
                  </a:lnTo>
                  <a:lnTo>
                    <a:pt x="40299" y="34848"/>
                  </a:lnTo>
                  <a:lnTo>
                    <a:pt x="40131" y="35248"/>
                  </a:lnTo>
                  <a:lnTo>
                    <a:pt x="39920" y="35648"/>
                  </a:lnTo>
                  <a:lnTo>
                    <a:pt x="39731" y="36048"/>
                  </a:lnTo>
                  <a:lnTo>
                    <a:pt x="39499" y="36426"/>
                  </a:lnTo>
                  <a:lnTo>
                    <a:pt x="39268" y="36784"/>
                  </a:lnTo>
                  <a:lnTo>
                    <a:pt x="39015" y="37142"/>
                  </a:lnTo>
                  <a:lnTo>
                    <a:pt x="38742" y="37500"/>
                  </a:lnTo>
                  <a:lnTo>
                    <a:pt x="38468" y="37836"/>
                  </a:lnTo>
                  <a:lnTo>
                    <a:pt x="38174" y="38173"/>
                  </a:lnTo>
                  <a:lnTo>
                    <a:pt x="37879" y="38510"/>
                  </a:lnTo>
                  <a:lnTo>
                    <a:pt x="37563" y="38825"/>
                  </a:lnTo>
                  <a:lnTo>
                    <a:pt x="37248" y="39120"/>
                  </a:lnTo>
                  <a:lnTo>
                    <a:pt x="36911" y="39436"/>
                  </a:lnTo>
                  <a:lnTo>
                    <a:pt x="36553" y="39709"/>
                  </a:lnTo>
                  <a:lnTo>
                    <a:pt x="36216" y="40004"/>
                  </a:lnTo>
                  <a:lnTo>
                    <a:pt x="35459" y="40530"/>
                  </a:lnTo>
                  <a:lnTo>
                    <a:pt x="34701" y="41035"/>
                  </a:lnTo>
                  <a:lnTo>
                    <a:pt x="33902" y="41498"/>
                  </a:lnTo>
                  <a:lnTo>
                    <a:pt x="33060" y="41940"/>
                  </a:lnTo>
                  <a:lnTo>
                    <a:pt x="32197" y="42340"/>
                  </a:lnTo>
                  <a:lnTo>
                    <a:pt x="31334" y="42718"/>
                  </a:lnTo>
                  <a:lnTo>
                    <a:pt x="30430" y="43055"/>
                  </a:lnTo>
                  <a:lnTo>
                    <a:pt x="29504" y="43350"/>
                  </a:lnTo>
                  <a:lnTo>
                    <a:pt x="28578" y="43623"/>
                  </a:lnTo>
                  <a:lnTo>
                    <a:pt x="27652" y="43876"/>
                  </a:lnTo>
                  <a:lnTo>
                    <a:pt x="26705" y="44086"/>
                  </a:lnTo>
                  <a:lnTo>
                    <a:pt x="25758" y="44276"/>
                  </a:lnTo>
                  <a:lnTo>
                    <a:pt x="24811" y="44444"/>
                  </a:lnTo>
                  <a:lnTo>
                    <a:pt x="23885" y="44570"/>
                  </a:lnTo>
                  <a:lnTo>
                    <a:pt x="22938" y="44675"/>
                  </a:lnTo>
                  <a:lnTo>
                    <a:pt x="22012" y="44760"/>
                  </a:lnTo>
                  <a:lnTo>
                    <a:pt x="21107" y="44802"/>
                  </a:lnTo>
                  <a:lnTo>
                    <a:pt x="20224" y="44823"/>
                  </a:lnTo>
                  <a:lnTo>
                    <a:pt x="19340" y="44823"/>
                  </a:lnTo>
                  <a:lnTo>
                    <a:pt x="18477" y="44802"/>
                  </a:lnTo>
                  <a:lnTo>
                    <a:pt x="17656" y="44739"/>
                  </a:lnTo>
                  <a:lnTo>
                    <a:pt x="16772" y="44654"/>
                  </a:lnTo>
                  <a:lnTo>
                    <a:pt x="15889" y="44528"/>
                  </a:lnTo>
                  <a:lnTo>
                    <a:pt x="15026" y="44360"/>
                  </a:lnTo>
                  <a:lnTo>
                    <a:pt x="14142" y="44170"/>
                  </a:lnTo>
                  <a:lnTo>
                    <a:pt x="13258" y="43960"/>
                  </a:lnTo>
                  <a:lnTo>
                    <a:pt x="12395" y="43686"/>
                  </a:lnTo>
                  <a:lnTo>
                    <a:pt x="11554" y="43392"/>
                  </a:lnTo>
                  <a:lnTo>
                    <a:pt x="10712" y="43076"/>
                  </a:lnTo>
                  <a:lnTo>
                    <a:pt x="9891" y="42718"/>
                  </a:lnTo>
                  <a:lnTo>
                    <a:pt x="9071" y="42319"/>
                  </a:lnTo>
                  <a:lnTo>
                    <a:pt x="8292" y="41898"/>
                  </a:lnTo>
                  <a:lnTo>
                    <a:pt x="7555" y="41456"/>
                  </a:lnTo>
                  <a:lnTo>
                    <a:pt x="6819" y="40972"/>
                  </a:lnTo>
                  <a:lnTo>
                    <a:pt x="6125" y="40446"/>
                  </a:lnTo>
                  <a:lnTo>
                    <a:pt x="5472" y="39920"/>
                  </a:lnTo>
                  <a:lnTo>
                    <a:pt x="4841" y="39351"/>
                  </a:lnTo>
                  <a:lnTo>
                    <a:pt x="4273" y="38741"/>
                  </a:lnTo>
                  <a:lnTo>
                    <a:pt x="3978" y="38426"/>
                  </a:lnTo>
                  <a:lnTo>
                    <a:pt x="3726" y="38110"/>
                  </a:lnTo>
                  <a:lnTo>
                    <a:pt x="3473" y="37794"/>
                  </a:lnTo>
                  <a:lnTo>
                    <a:pt x="3221" y="37458"/>
                  </a:lnTo>
                  <a:lnTo>
                    <a:pt x="2989" y="37121"/>
                  </a:lnTo>
                  <a:lnTo>
                    <a:pt x="2779" y="36763"/>
                  </a:lnTo>
                  <a:lnTo>
                    <a:pt x="2568" y="36426"/>
                  </a:lnTo>
                  <a:lnTo>
                    <a:pt x="2379" y="36069"/>
                  </a:lnTo>
                  <a:lnTo>
                    <a:pt x="2210" y="35690"/>
                  </a:lnTo>
                  <a:lnTo>
                    <a:pt x="2042" y="35311"/>
                  </a:lnTo>
                  <a:lnTo>
                    <a:pt x="1895" y="34932"/>
                  </a:lnTo>
                  <a:lnTo>
                    <a:pt x="1769" y="34554"/>
                  </a:lnTo>
                  <a:lnTo>
                    <a:pt x="1642" y="34154"/>
                  </a:lnTo>
                  <a:lnTo>
                    <a:pt x="1537" y="33754"/>
                  </a:lnTo>
                  <a:lnTo>
                    <a:pt x="1453" y="33354"/>
                  </a:lnTo>
                  <a:lnTo>
                    <a:pt x="1369" y="32954"/>
                  </a:lnTo>
                  <a:lnTo>
                    <a:pt x="1327" y="32533"/>
                  </a:lnTo>
                  <a:lnTo>
                    <a:pt x="1285" y="32113"/>
                  </a:lnTo>
                  <a:lnTo>
                    <a:pt x="1264" y="31671"/>
                  </a:lnTo>
                  <a:lnTo>
                    <a:pt x="1264" y="31229"/>
                  </a:lnTo>
                  <a:lnTo>
                    <a:pt x="1264" y="30787"/>
                  </a:lnTo>
                  <a:lnTo>
                    <a:pt x="1306" y="30345"/>
                  </a:lnTo>
                  <a:lnTo>
                    <a:pt x="1348" y="29903"/>
                  </a:lnTo>
                  <a:lnTo>
                    <a:pt x="1411" y="29440"/>
                  </a:lnTo>
                  <a:lnTo>
                    <a:pt x="1495" y="28977"/>
                  </a:lnTo>
                  <a:lnTo>
                    <a:pt x="1621" y="28493"/>
                  </a:lnTo>
                  <a:lnTo>
                    <a:pt x="1748" y="28009"/>
                  </a:lnTo>
                  <a:lnTo>
                    <a:pt x="1895" y="27525"/>
                  </a:lnTo>
                  <a:lnTo>
                    <a:pt x="2063" y="27041"/>
                  </a:lnTo>
                  <a:lnTo>
                    <a:pt x="2253" y="26557"/>
                  </a:lnTo>
                  <a:lnTo>
                    <a:pt x="2631" y="25652"/>
                  </a:lnTo>
                  <a:lnTo>
                    <a:pt x="3052" y="24789"/>
                  </a:lnTo>
                  <a:lnTo>
                    <a:pt x="3515" y="23948"/>
                  </a:lnTo>
                  <a:lnTo>
                    <a:pt x="3999" y="23148"/>
                  </a:lnTo>
                  <a:lnTo>
                    <a:pt x="4525" y="22369"/>
                  </a:lnTo>
                  <a:lnTo>
                    <a:pt x="5093" y="21612"/>
                  </a:lnTo>
                  <a:lnTo>
                    <a:pt x="5683" y="20875"/>
                  </a:lnTo>
                  <a:lnTo>
                    <a:pt x="6293" y="20181"/>
                  </a:lnTo>
                  <a:lnTo>
                    <a:pt x="6419" y="20412"/>
                  </a:lnTo>
                  <a:lnTo>
                    <a:pt x="6587" y="20644"/>
                  </a:lnTo>
                  <a:lnTo>
                    <a:pt x="6777" y="20875"/>
                  </a:lnTo>
                  <a:lnTo>
                    <a:pt x="6966" y="21065"/>
                  </a:lnTo>
                  <a:lnTo>
                    <a:pt x="7198" y="21254"/>
                  </a:lnTo>
                  <a:lnTo>
                    <a:pt x="7429" y="21423"/>
                  </a:lnTo>
                  <a:lnTo>
                    <a:pt x="7703" y="21570"/>
                  </a:lnTo>
                  <a:lnTo>
                    <a:pt x="7955" y="21717"/>
                  </a:lnTo>
                  <a:lnTo>
                    <a:pt x="8229" y="21843"/>
                  </a:lnTo>
                  <a:lnTo>
                    <a:pt x="8523" y="21949"/>
                  </a:lnTo>
                  <a:lnTo>
                    <a:pt x="8797" y="22054"/>
                  </a:lnTo>
                  <a:lnTo>
                    <a:pt x="9092" y="22138"/>
                  </a:lnTo>
                  <a:lnTo>
                    <a:pt x="9660" y="22264"/>
                  </a:lnTo>
                  <a:lnTo>
                    <a:pt x="10207" y="22348"/>
                  </a:lnTo>
                  <a:lnTo>
                    <a:pt x="10712" y="22391"/>
                  </a:lnTo>
                  <a:lnTo>
                    <a:pt x="11217" y="22391"/>
                  </a:lnTo>
                  <a:lnTo>
                    <a:pt x="11722" y="22348"/>
                  </a:lnTo>
                  <a:lnTo>
                    <a:pt x="12206" y="22264"/>
                  </a:lnTo>
                  <a:lnTo>
                    <a:pt x="12690" y="22138"/>
                  </a:lnTo>
                  <a:lnTo>
                    <a:pt x="13174" y="21970"/>
                  </a:lnTo>
                  <a:lnTo>
                    <a:pt x="13637" y="21780"/>
                  </a:lnTo>
                  <a:lnTo>
                    <a:pt x="14079" y="21549"/>
                  </a:lnTo>
                  <a:lnTo>
                    <a:pt x="14521" y="21296"/>
                  </a:lnTo>
                  <a:lnTo>
                    <a:pt x="14942" y="21023"/>
                  </a:lnTo>
                  <a:lnTo>
                    <a:pt x="15363" y="20728"/>
                  </a:lnTo>
                  <a:lnTo>
                    <a:pt x="15762" y="20391"/>
                  </a:lnTo>
                  <a:lnTo>
                    <a:pt x="16141" y="20055"/>
                  </a:lnTo>
                  <a:lnTo>
                    <a:pt x="16499" y="19697"/>
                  </a:lnTo>
                  <a:lnTo>
                    <a:pt x="16836" y="19339"/>
                  </a:lnTo>
                  <a:lnTo>
                    <a:pt x="17172" y="18960"/>
                  </a:lnTo>
                  <a:lnTo>
                    <a:pt x="17677" y="18308"/>
                  </a:lnTo>
                  <a:lnTo>
                    <a:pt x="17930" y="17950"/>
                  </a:lnTo>
                  <a:lnTo>
                    <a:pt x="18182" y="17593"/>
                  </a:lnTo>
                  <a:lnTo>
                    <a:pt x="18414" y="17214"/>
                  </a:lnTo>
                  <a:lnTo>
                    <a:pt x="18624" y="16835"/>
                  </a:lnTo>
                  <a:lnTo>
                    <a:pt x="18814" y="16456"/>
                  </a:lnTo>
                  <a:lnTo>
                    <a:pt x="19003" y="16056"/>
                  </a:lnTo>
                  <a:lnTo>
                    <a:pt x="19150" y="15657"/>
                  </a:lnTo>
                  <a:lnTo>
                    <a:pt x="19298" y="15236"/>
                  </a:lnTo>
                  <a:lnTo>
                    <a:pt x="19382" y="14815"/>
                  </a:lnTo>
                  <a:lnTo>
                    <a:pt x="19466" y="14415"/>
                  </a:lnTo>
                  <a:lnTo>
                    <a:pt x="19487" y="13994"/>
                  </a:lnTo>
                  <a:lnTo>
                    <a:pt x="19487" y="13552"/>
                  </a:lnTo>
                  <a:lnTo>
                    <a:pt x="19445" y="13131"/>
                  </a:lnTo>
                  <a:lnTo>
                    <a:pt x="19361" y="12711"/>
                  </a:lnTo>
                  <a:lnTo>
                    <a:pt x="19319" y="12584"/>
                  </a:lnTo>
                  <a:lnTo>
                    <a:pt x="19256" y="12458"/>
                  </a:lnTo>
                  <a:lnTo>
                    <a:pt x="19129" y="12227"/>
                  </a:lnTo>
                  <a:lnTo>
                    <a:pt x="18940" y="12016"/>
                  </a:lnTo>
                  <a:lnTo>
                    <a:pt x="18729" y="11806"/>
                  </a:lnTo>
                  <a:lnTo>
                    <a:pt x="18477" y="11658"/>
                  </a:lnTo>
                  <a:lnTo>
                    <a:pt x="18224" y="11511"/>
                  </a:lnTo>
                  <a:lnTo>
                    <a:pt x="17951" y="11406"/>
                  </a:lnTo>
                  <a:lnTo>
                    <a:pt x="17656" y="11343"/>
                  </a:lnTo>
                  <a:lnTo>
                    <a:pt x="19340" y="10270"/>
                  </a:lnTo>
                  <a:lnTo>
                    <a:pt x="21002" y="9175"/>
                  </a:lnTo>
                  <a:lnTo>
                    <a:pt x="21065" y="9112"/>
                  </a:lnTo>
                  <a:lnTo>
                    <a:pt x="21086" y="9028"/>
                  </a:lnTo>
                  <a:lnTo>
                    <a:pt x="21086" y="8965"/>
                  </a:lnTo>
                  <a:lnTo>
                    <a:pt x="21065" y="8902"/>
                  </a:lnTo>
                  <a:lnTo>
                    <a:pt x="21023" y="8839"/>
                  </a:lnTo>
                  <a:lnTo>
                    <a:pt x="20960" y="8796"/>
                  </a:lnTo>
                  <a:lnTo>
                    <a:pt x="20876" y="8796"/>
                  </a:lnTo>
                  <a:lnTo>
                    <a:pt x="20792" y="8818"/>
                  </a:lnTo>
                  <a:lnTo>
                    <a:pt x="19508" y="9533"/>
                  </a:lnTo>
                  <a:lnTo>
                    <a:pt x="19508" y="9533"/>
                  </a:lnTo>
                  <a:lnTo>
                    <a:pt x="19550" y="9175"/>
                  </a:lnTo>
                  <a:lnTo>
                    <a:pt x="19592" y="8818"/>
                  </a:lnTo>
                  <a:lnTo>
                    <a:pt x="19592" y="8460"/>
                  </a:lnTo>
                  <a:lnTo>
                    <a:pt x="19571" y="8102"/>
                  </a:lnTo>
                  <a:lnTo>
                    <a:pt x="19529" y="7744"/>
                  </a:lnTo>
                  <a:lnTo>
                    <a:pt x="19487" y="7408"/>
                  </a:lnTo>
                  <a:lnTo>
                    <a:pt x="19403" y="7050"/>
                  </a:lnTo>
                  <a:lnTo>
                    <a:pt x="19319" y="6713"/>
                  </a:lnTo>
                  <a:lnTo>
                    <a:pt x="19108" y="6019"/>
                  </a:lnTo>
                  <a:lnTo>
                    <a:pt x="18877" y="5345"/>
                  </a:lnTo>
                  <a:lnTo>
                    <a:pt x="18372" y="3957"/>
                  </a:lnTo>
                  <a:lnTo>
                    <a:pt x="18645" y="4104"/>
                  </a:lnTo>
                  <a:lnTo>
                    <a:pt x="18919" y="4293"/>
                  </a:lnTo>
                  <a:lnTo>
                    <a:pt x="19171" y="4483"/>
                  </a:lnTo>
                  <a:lnTo>
                    <a:pt x="19382" y="4714"/>
                  </a:lnTo>
                  <a:lnTo>
                    <a:pt x="19592" y="4946"/>
                  </a:lnTo>
                  <a:lnTo>
                    <a:pt x="19803" y="5198"/>
                  </a:lnTo>
                  <a:lnTo>
                    <a:pt x="20181" y="5703"/>
                  </a:lnTo>
                  <a:lnTo>
                    <a:pt x="20581" y="6208"/>
                  </a:lnTo>
                  <a:lnTo>
                    <a:pt x="20771" y="6461"/>
                  </a:lnTo>
                  <a:lnTo>
                    <a:pt x="21002" y="6692"/>
                  </a:lnTo>
                  <a:lnTo>
                    <a:pt x="21213" y="6903"/>
                  </a:lnTo>
                  <a:lnTo>
                    <a:pt x="21465" y="7113"/>
                  </a:lnTo>
                  <a:lnTo>
                    <a:pt x="21739" y="7281"/>
                  </a:lnTo>
                  <a:lnTo>
                    <a:pt x="22054" y="7429"/>
                  </a:lnTo>
                  <a:lnTo>
                    <a:pt x="22139" y="7429"/>
                  </a:lnTo>
                  <a:lnTo>
                    <a:pt x="22160" y="7408"/>
                  </a:lnTo>
                  <a:lnTo>
                    <a:pt x="22202" y="7366"/>
                  </a:lnTo>
                  <a:lnTo>
                    <a:pt x="22244" y="7302"/>
                  </a:lnTo>
                  <a:lnTo>
                    <a:pt x="22223" y="7260"/>
                  </a:lnTo>
                  <a:lnTo>
                    <a:pt x="22223" y="7218"/>
                  </a:lnTo>
                  <a:lnTo>
                    <a:pt x="22117" y="7071"/>
                  </a:lnTo>
                  <a:lnTo>
                    <a:pt x="22223" y="6713"/>
                  </a:lnTo>
                  <a:lnTo>
                    <a:pt x="22307" y="6334"/>
                  </a:lnTo>
                  <a:lnTo>
                    <a:pt x="22370" y="5956"/>
                  </a:lnTo>
                  <a:lnTo>
                    <a:pt x="22412" y="5577"/>
                  </a:lnTo>
                  <a:lnTo>
                    <a:pt x="22412" y="5219"/>
                  </a:lnTo>
                  <a:lnTo>
                    <a:pt x="22391" y="4840"/>
                  </a:lnTo>
                  <a:lnTo>
                    <a:pt x="22328" y="4462"/>
                  </a:lnTo>
                  <a:lnTo>
                    <a:pt x="22223" y="4083"/>
                  </a:lnTo>
                  <a:lnTo>
                    <a:pt x="22075" y="3683"/>
                  </a:lnTo>
                  <a:lnTo>
                    <a:pt x="21886" y="3283"/>
                  </a:lnTo>
                  <a:lnTo>
                    <a:pt x="21697" y="2904"/>
                  </a:lnTo>
                  <a:lnTo>
                    <a:pt x="21465" y="2526"/>
                  </a:lnTo>
                  <a:lnTo>
                    <a:pt x="21255" y="2147"/>
                  </a:lnTo>
                  <a:lnTo>
                    <a:pt x="21065" y="1747"/>
                  </a:lnTo>
                  <a:lnTo>
                    <a:pt x="20876" y="1347"/>
                  </a:lnTo>
                  <a:lnTo>
                    <a:pt x="20750" y="947"/>
                  </a:lnTo>
                  <a:close/>
                  <a:moveTo>
                    <a:pt x="20203" y="0"/>
                  </a:moveTo>
                  <a:lnTo>
                    <a:pt x="20118" y="21"/>
                  </a:lnTo>
                  <a:lnTo>
                    <a:pt x="20034" y="63"/>
                  </a:lnTo>
                  <a:lnTo>
                    <a:pt x="19992" y="127"/>
                  </a:lnTo>
                  <a:lnTo>
                    <a:pt x="19929" y="190"/>
                  </a:lnTo>
                  <a:lnTo>
                    <a:pt x="19908" y="274"/>
                  </a:lnTo>
                  <a:lnTo>
                    <a:pt x="19908" y="358"/>
                  </a:lnTo>
                  <a:lnTo>
                    <a:pt x="19971" y="695"/>
                  </a:lnTo>
                  <a:lnTo>
                    <a:pt x="20055" y="1010"/>
                  </a:lnTo>
                  <a:lnTo>
                    <a:pt x="20160" y="1326"/>
                  </a:lnTo>
                  <a:lnTo>
                    <a:pt x="20287" y="1621"/>
                  </a:lnTo>
                  <a:lnTo>
                    <a:pt x="20434" y="1915"/>
                  </a:lnTo>
                  <a:lnTo>
                    <a:pt x="20581" y="2210"/>
                  </a:lnTo>
                  <a:lnTo>
                    <a:pt x="20939" y="2799"/>
                  </a:lnTo>
                  <a:lnTo>
                    <a:pt x="21213" y="3283"/>
                  </a:lnTo>
                  <a:lnTo>
                    <a:pt x="21444" y="3767"/>
                  </a:lnTo>
                  <a:lnTo>
                    <a:pt x="21633" y="4251"/>
                  </a:lnTo>
                  <a:lnTo>
                    <a:pt x="21760" y="4735"/>
                  </a:lnTo>
                  <a:lnTo>
                    <a:pt x="21865" y="5219"/>
                  </a:lnTo>
                  <a:lnTo>
                    <a:pt x="21928" y="5724"/>
                  </a:lnTo>
                  <a:lnTo>
                    <a:pt x="21949" y="6250"/>
                  </a:lnTo>
                  <a:lnTo>
                    <a:pt x="21907" y="6776"/>
                  </a:lnTo>
                  <a:lnTo>
                    <a:pt x="21507" y="6208"/>
                  </a:lnTo>
                  <a:lnTo>
                    <a:pt x="21107" y="5619"/>
                  </a:lnTo>
                  <a:lnTo>
                    <a:pt x="20665" y="5030"/>
                  </a:lnTo>
                  <a:lnTo>
                    <a:pt x="20434" y="4756"/>
                  </a:lnTo>
                  <a:lnTo>
                    <a:pt x="20203" y="4504"/>
                  </a:lnTo>
                  <a:lnTo>
                    <a:pt x="19950" y="4230"/>
                  </a:lnTo>
                  <a:lnTo>
                    <a:pt x="19697" y="3999"/>
                  </a:lnTo>
                  <a:lnTo>
                    <a:pt x="19424" y="3767"/>
                  </a:lnTo>
                  <a:lnTo>
                    <a:pt x="19129" y="3578"/>
                  </a:lnTo>
                  <a:lnTo>
                    <a:pt x="18835" y="3388"/>
                  </a:lnTo>
                  <a:lnTo>
                    <a:pt x="18540" y="3220"/>
                  </a:lnTo>
                  <a:lnTo>
                    <a:pt x="18203" y="3094"/>
                  </a:lnTo>
                  <a:lnTo>
                    <a:pt x="17867" y="2967"/>
                  </a:lnTo>
                  <a:lnTo>
                    <a:pt x="17761" y="2967"/>
                  </a:lnTo>
                  <a:lnTo>
                    <a:pt x="17656" y="2989"/>
                  </a:lnTo>
                  <a:lnTo>
                    <a:pt x="17572" y="3031"/>
                  </a:lnTo>
                  <a:lnTo>
                    <a:pt x="17488" y="3073"/>
                  </a:lnTo>
                  <a:lnTo>
                    <a:pt x="17425" y="3157"/>
                  </a:lnTo>
                  <a:lnTo>
                    <a:pt x="17383" y="3241"/>
                  </a:lnTo>
                  <a:lnTo>
                    <a:pt x="17362" y="3346"/>
                  </a:lnTo>
                  <a:lnTo>
                    <a:pt x="17383" y="3451"/>
                  </a:lnTo>
                  <a:lnTo>
                    <a:pt x="17656" y="4251"/>
                  </a:lnTo>
                  <a:lnTo>
                    <a:pt x="17930" y="5009"/>
                  </a:lnTo>
                  <a:lnTo>
                    <a:pt x="18245" y="5787"/>
                  </a:lnTo>
                  <a:lnTo>
                    <a:pt x="18519" y="6566"/>
                  </a:lnTo>
                  <a:lnTo>
                    <a:pt x="18772" y="7344"/>
                  </a:lnTo>
                  <a:lnTo>
                    <a:pt x="18856" y="7744"/>
                  </a:lnTo>
                  <a:lnTo>
                    <a:pt x="18961" y="8144"/>
                  </a:lnTo>
                  <a:lnTo>
                    <a:pt x="19024" y="8544"/>
                  </a:lnTo>
                  <a:lnTo>
                    <a:pt x="19066" y="8944"/>
                  </a:lnTo>
                  <a:lnTo>
                    <a:pt x="19087" y="9365"/>
                  </a:lnTo>
                  <a:lnTo>
                    <a:pt x="19087" y="9786"/>
                  </a:lnTo>
                  <a:lnTo>
                    <a:pt x="17909" y="10459"/>
                  </a:lnTo>
                  <a:lnTo>
                    <a:pt x="16772" y="11132"/>
                  </a:lnTo>
                  <a:lnTo>
                    <a:pt x="16962" y="10796"/>
                  </a:lnTo>
                  <a:lnTo>
                    <a:pt x="17109" y="10438"/>
                  </a:lnTo>
                  <a:lnTo>
                    <a:pt x="17235" y="10101"/>
                  </a:lnTo>
                  <a:lnTo>
                    <a:pt x="17320" y="9743"/>
                  </a:lnTo>
                  <a:lnTo>
                    <a:pt x="17383" y="9386"/>
                  </a:lnTo>
                  <a:lnTo>
                    <a:pt x="17425" y="9028"/>
                  </a:lnTo>
                  <a:lnTo>
                    <a:pt x="17404" y="8691"/>
                  </a:lnTo>
                  <a:lnTo>
                    <a:pt x="17362" y="8334"/>
                  </a:lnTo>
                  <a:lnTo>
                    <a:pt x="17299" y="7976"/>
                  </a:lnTo>
                  <a:lnTo>
                    <a:pt x="17172" y="7639"/>
                  </a:lnTo>
                  <a:lnTo>
                    <a:pt x="17025" y="7302"/>
                  </a:lnTo>
                  <a:lnTo>
                    <a:pt x="16857" y="6966"/>
                  </a:lnTo>
                  <a:lnTo>
                    <a:pt x="16625" y="6650"/>
                  </a:lnTo>
                  <a:lnTo>
                    <a:pt x="16373" y="6313"/>
                  </a:lnTo>
                  <a:lnTo>
                    <a:pt x="16078" y="5998"/>
                  </a:lnTo>
                  <a:lnTo>
                    <a:pt x="15741" y="5703"/>
                  </a:lnTo>
                  <a:lnTo>
                    <a:pt x="15552" y="5535"/>
                  </a:lnTo>
                  <a:lnTo>
                    <a:pt x="15342" y="5408"/>
                  </a:lnTo>
                  <a:lnTo>
                    <a:pt x="15131" y="5282"/>
                  </a:lnTo>
                  <a:lnTo>
                    <a:pt x="14942" y="5177"/>
                  </a:lnTo>
                  <a:lnTo>
                    <a:pt x="14731" y="5072"/>
                  </a:lnTo>
                  <a:lnTo>
                    <a:pt x="14500" y="4988"/>
                  </a:lnTo>
                  <a:lnTo>
                    <a:pt x="14289" y="4924"/>
                  </a:lnTo>
                  <a:lnTo>
                    <a:pt x="14058" y="4882"/>
                  </a:lnTo>
                  <a:lnTo>
                    <a:pt x="13847" y="4840"/>
                  </a:lnTo>
                  <a:lnTo>
                    <a:pt x="13616" y="4819"/>
                  </a:lnTo>
                  <a:lnTo>
                    <a:pt x="13153" y="4798"/>
                  </a:lnTo>
                  <a:lnTo>
                    <a:pt x="12711" y="4819"/>
                  </a:lnTo>
                  <a:lnTo>
                    <a:pt x="12248" y="4903"/>
                  </a:lnTo>
                  <a:lnTo>
                    <a:pt x="11785" y="5009"/>
                  </a:lnTo>
                  <a:lnTo>
                    <a:pt x="11343" y="5135"/>
                  </a:lnTo>
                  <a:lnTo>
                    <a:pt x="10901" y="5303"/>
                  </a:lnTo>
                  <a:lnTo>
                    <a:pt x="10459" y="5514"/>
                  </a:lnTo>
                  <a:lnTo>
                    <a:pt x="10039" y="5724"/>
                  </a:lnTo>
                  <a:lnTo>
                    <a:pt x="9639" y="5977"/>
                  </a:lnTo>
                  <a:lnTo>
                    <a:pt x="9260" y="6229"/>
                  </a:lnTo>
                  <a:lnTo>
                    <a:pt x="8902" y="6482"/>
                  </a:lnTo>
                  <a:lnTo>
                    <a:pt x="8545" y="6776"/>
                  </a:lnTo>
                  <a:lnTo>
                    <a:pt x="8187" y="7071"/>
                  </a:lnTo>
                  <a:lnTo>
                    <a:pt x="7850" y="7408"/>
                  </a:lnTo>
                  <a:lnTo>
                    <a:pt x="7513" y="7723"/>
                  </a:lnTo>
                  <a:lnTo>
                    <a:pt x="7198" y="8081"/>
                  </a:lnTo>
                  <a:lnTo>
                    <a:pt x="6903" y="8439"/>
                  </a:lnTo>
                  <a:lnTo>
                    <a:pt x="6609" y="8796"/>
                  </a:lnTo>
                  <a:lnTo>
                    <a:pt x="6356" y="9196"/>
                  </a:lnTo>
                  <a:lnTo>
                    <a:pt x="6103" y="9596"/>
                  </a:lnTo>
                  <a:lnTo>
                    <a:pt x="5872" y="9996"/>
                  </a:lnTo>
                  <a:lnTo>
                    <a:pt x="5662" y="10417"/>
                  </a:lnTo>
                  <a:lnTo>
                    <a:pt x="5472" y="10838"/>
                  </a:lnTo>
                  <a:lnTo>
                    <a:pt x="5325" y="11280"/>
                  </a:lnTo>
                  <a:lnTo>
                    <a:pt x="5178" y="11722"/>
                  </a:lnTo>
                  <a:lnTo>
                    <a:pt x="5093" y="12184"/>
                  </a:lnTo>
                  <a:lnTo>
                    <a:pt x="5009" y="12647"/>
                  </a:lnTo>
                  <a:lnTo>
                    <a:pt x="4967" y="13026"/>
                  </a:lnTo>
                  <a:lnTo>
                    <a:pt x="4967" y="13426"/>
                  </a:lnTo>
                  <a:lnTo>
                    <a:pt x="4967" y="13826"/>
                  </a:lnTo>
                  <a:lnTo>
                    <a:pt x="5009" y="14226"/>
                  </a:lnTo>
                  <a:lnTo>
                    <a:pt x="5072" y="14647"/>
                  </a:lnTo>
                  <a:lnTo>
                    <a:pt x="5135" y="15046"/>
                  </a:lnTo>
                  <a:lnTo>
                    <a:pt x="5262" y="15425"/>
                  </a:lnTo>
                  <a:lnTo>
                    <a:pt x="5388" y="15804"/>
                  </a:lnTo>
                  <a:lnTo>
                    <a:pt x="5556" y="16183"/>
                  </a:lnTo>
                  <a:lnTo>
                    <a:pt x="5767" y="16519"/>
                  </a:lnTo>
                  <a:lnTo>
                    <a:pt x="5977" y="16835"/>
                  </a:lnTo>
                  <a:lnTo>
                    <a:pt x="6251" y="17130"/>
                  </a:lnTo>
                  <a:lnTo>
                    <a:pt x="6524" y="17382"/>
                  </a:lnTo>
                  <a:lnTo>
                    <a:pt x="6693" y="17508"/>
                  </a:lnTo>
                  <a:lnTo>
                    <a:pt x="6861" y="17614"/>
                  </a:lnTo>
                  <a:lnTo>
                    <a:pt x="7029" y="17719"/>
                  </a:lnTo>
                  <a:lnTo>
                    <a:pt x="7219" y="17803"/>
                  </a:lnTo>
                  <a:lnTo>
                    <a:pt x="7408" y="17866"/>
                  </a:lnTo>
                  <a:lnTo>
                    <a:pt x="7619" y="17929"/>
                  </a:lnTo>
                  <a:lnTo>
                    <a:pt x="6987" y="18540"/>
                  </a:lnTo>
                  <a:lnTo>
                    <a:pt x="6377" y="19171"/>
                  </a:lnTo>
                  <a:lnTo>
                    <a:pt x="6272" y="19192"/>
                  </a:lnTo>
                  <a:lnTo>
                    <a:pt x="6188" y="19255"/>
                  </a:lnTo>
                  <a:lnTo>
                    <a:pt x="6125" y="19360"/>
                  </a:lnTo>
                  <a:lnTo>
                    <a:pt x="6082" y="19465"/>
                  </a:lnTo>
                  <a:lnTo>
                    <a:pt x="5262" y="20370"/>
                  </a:lnTo>
                  <a:lnTo>
                    <a:pt x="4483" y="21317"/>
                  </a:lnTo>
                  <a:lnTo>
                    <a:pt x="4104" y="21801"/>
                  </a:lnTo>
                  <a:lnTo>
                    <a:pt x="3726" y="22285"/>
                  </a:lnTo>
                  <a:lnTo>
                    <a:pt x="3368" y="22790"/>
                  </a:lnTo>
                  <a:lnTo>
                    <a:pt x="3031" y="23295"/>
                  </a:lnTo>
                  <a:lnTo>
                    <a:pt x="2694" y="23800"/>
                  </a:lnTo>
                  <a:lnTo>
                    <a:pt x="2379" y="24326"/>
                  </a:lnTo>
                  <a:lnTo>
                    <a:pt x="2063" y="24853"/>
                  </a:lnTo>
                  <a:lnTo>
                    <a:pt x="1790" y="25379"/>
                  </a:lnTo>
                  <a:lnTo>
                    <a:pt x="1516" y="25905"/>
                  </a:lnTo>
                  <a:lnTo>
                    <a:pt x="1264" y="26452"/>
                  </a:lnTo>
                  <a:lnTo>
                    <a:pt x="1032" y="26999"/>
                  </a:lnTo>
                  <a:lnTo>
                    <a:pt x="822" y="27546"/>
                  </a:lnTo>
                  <a:lnTo>
                    <a:pt x="632" y="28093"/>
                  </a:lnTo>
                  <a:lnTo>
                    <a:pt x="464" y="28661"/>
                  </a:lnTo>
                  <a:lnTo>
                    <a:pt x="317" y="29230"/>
                  </a:lnTo>
                  <a:lnTo>
                    <a:pt x="211" y="29798"/>
                  </a:lnTo>
                  <a:lnTo>
                    <a:pt x="106" y="30366"/>
                  </a:lnTo>
                  <a:lnTo>
                    <a:pt x="43" y="30934"/>
                  </a:lnTo>
                  <a:lnTo>
                    <a:pt x="1" y="31502"/>
                  </a:lnTo>
                  <a:lnTo>
                    <a:pt x="1" y="32070"/>
                  </a:lnTo>
                  <a:lnTo>
                    <a:pt x="22" y="32660"/>
                  </a:lnTo>
                  <a:lnTo>
                    <a:pt x="64" y="33228"/>
                  </a:lnTo>
                  <a:lnTo>
                    <a:pt x="148" y="33796"/>
                  </a:lnTo>
                  <a:lnTo>
                    <a:pt x="253" y="34385"/>
                  </a:lnTo>
                  <a:lnTo>
                    <a:pt x="401" y="34953"/>
                  </a:lnTo>
                  <a:lnTo>
                    <a:pt x="590" y="35543"/>
                  </a:lnTo>
                  <a:lnTo>
                    <a:pt x="801" y="36111"/>
                  </a:lnTo>
                  <a:lnTo>
                    <a:pt x="1053" y="36700"/>
                  </a:lnTo>
                  <a:lnTo>
                    <a:pt x="1242" y="37079"/>
                  </a:lnTo>
                  <a:lnTo>
                    <a:pt x="1432" y="37458"/>
                  </a:lnTo>
                  <a:lnTo>
                    <a:pt x="1642" y="37815"/>
                  </a:lnTo>
                  <a:lnTo>
                    <a:pt x="1874" y="38173"/>
                  </a:lnTo>
                  <a:lnTo>
                    <a:pt x="2337" y="38867"/>
                  </a:lnTo>
                  <a:lnTo>
                    <a:pt x="2821" y="39541"/>
                  </a:lnTo>
                  <a:lnTo>
                    <a:pt x="3368" y="40151"/>
                  </a:lnTo>
                  <a:lnTo>
                    <a:pt x="3936" y="40740"/>
                  </a:lnTo>
                  <a:lnTo>
                    <a:pt x="4525" y="41309"/>
                  </a:lnTo>
                  <a:lnTo>
                    <a:pt x="5157" y="41835"/>
                  </a:lnTo>
                  <a:lnTo>
                    <a:pt x="5809" y="42319"/>
                  </a:lnTo>
                  <a:lnTo>
                    <a:pt x="6482" y="42782"/>
                  </a:lnTo>
                  <a:lnTo>
                    <a:pt x="7177" y="43202"/>
                  </a:lnTo>
                  <a:lnTo>
                    <a:pt x="7892" y="43602"/>
                  </a:lnTo>
                  <a:lnTo>
                    <a:pt x="8650" y="43981"/>
                  </a:lnTo>
                  <a:lnTo>
                    <a:pt x="9407" y="44318"/>
                  </a:lnTo>
                  <a:lnTo>
                    <a:pt x="10186" y="44633"/>
                  </a:lnTo>
                  <a:lnTo>
                    <a:pt x="10964" y="44907"/>
                  </a:lnTo>
                  <a:lnTo>
                    <a:pt x="11764" y="45180"/>
                  </a:lnTo>
                  <a:lnTo>
                    <a:pt x="12585" y="45391"/>
                  </a:lnTo>
                  <a:lnTo>
                    <a:pt x="13406" y="45601"/>
                  </a:lnTo>
                  <a:lnTo>
                    <a:pt x="14226" y="45770"/>
                  </a:lnTo>
                  <a:lnTo>
                    <a:pt x="15068" y="45917"/>
                  </a:lnTo>
                  <a:lnTo>
                    <a:pt x="15910" y="46043"/>
                  </a:lnTo>
                  <a:lnTo>
                    <a:pt x="16751" y="46148"/>
                  </a:lnTo>
                  <a:lnTo>
                    <a:pt x="17593" y="46212"/>
                  </a:lnTo>
                  <a:lnTo>
                    <a:pt x="18435" y="46254"/>
                  </a:lnTo>
                  <a:lnTo>
                    <a:pt x="19277" y="46296"/>
                  </a:lnTo>
                  <a:lnTo>
                    <a:pt x="20118" y="46296"/>
                  </a:lnTo>
                  <a:lnTo>
                    <a:pt x="20939" y="46275"/>
                  </a:lnTo>
                  <a:lnTo>
                    <a:pt x="21760" y="46233"/>
                  </a:lnTo>
                  <a:lnTo>
                    <a:pt x="22559" y="46148"/>
                  </a:lnTo>
                  <a:lnTo>
                    <a:pt x="23359" y="46064"/>
                  </a:lnTo>
                  <a:lnTo>
                    <a:pt x="24138" y="45959"/>
                  </a:lnTo>
                  <a:lnTo>
                    <a:pt x="24937" y="45833"/>
                  </a:lnTo>
                  <a:lnTo>
                    <a:pt x="25737" y="45686"/>
                  </a:lnTo>
                  <a:lnTo>
                    <a:pt x="26537" y="45517"/>
                  </a:lnTo>
                  <a:lnTo>
                    <a:pt x="27357" y="45328"/>
                  </a:lnTo>
                  <a:lnTo>
                    <a:pt x="28178" y="45117"/>
                  </a:lnTo>
                  <a:lnTo>
                    <a:pt x="28978" y="44886"/>
                  </a:lnTo>
                  <a:lnTo>
                    <a:pt x="29798" y="44633"/>
                  </a:lnTo>
                  <a:lnTo>
                    <a:pt x="30598" y="44360"/>
                  </a:lnTo>
                  <a:lnTo>
                    <a:pt x="31398" y="44065"/>
                  </a:lnTo>
                  <a:lnTo>
                    <a:pt x="32197" y="43750"/>
                  </a:lnTo>
                  <a:lnTo>
                    <a:pt x="32976" y="43413"/>
                  </a:lnTo>
                  <a:lnTo>
                    <a:pt x="33733" y="43055"/>
                  </a:lnTo>
                  <a:lnTo>
                    <a:pt x="34470" y="42655"/>
                  </a:lnTo>
                  <a:lnTo>
                    <a:pt x="35206" y="42255"/>
                  </a:lnTo>
                  <a:lnTo>
                    <a:pt x="35901" y="41814"/>
                  </a:lnTo>
                  <a:lnTo>
                    <a:pt x="36595" y="41351"/>
                  </a:lnTo>
                  <a:lnTo>
                    <a:pt x="37248" y="40867"/>
                  </a:lnTo>
                  <a:lnTo>
                    <a:pt x="37879" y="40341"/>
                  </a:lnTo>
                  <a:lnTo>
                    <a:pt x="38468" y="39793"/>
                  </a:lnTo>
                  <a:lnTo>
                    <a:pt x="39036" y="39225"/>
                  </a:lnTo>
                  <a:lnTo>
                    <a:pt x="39562" y="38636"/>
                  </a:lnTo>
                  <a:lnTo>
                    <a:pt x="40067" y="38026"/>
                  </a:lnTo>
                  <a:lnTo>
                    <a:pt x="40509" y="37373"/>
                  </a:lnTo>
                  <a:lnTo>
                    <a:pt x="40720" y="37037"/>
                  </a:lnTo>
                  <a:lnTo>
                    <a:pt x="40930" y="36679"/>
                  </a:lnTo>
                  <a:lnTo>
                    <a:pt x="41120" y="36342"/>
                  </a:lnTo>
                  <a:lnTo>
                    <a:pt x="41288" y="35985"/>
                  </a:lnTo>
                  <a:lnTo>
                    <a:pt x="41456" y="35627"/>
                  </a:lnTo>
                  <a:lnTo>
                    <a:pt x="41604" y="35248"/>
                  </a:lnTo>
                  <a:lnTo>
                    <a:pt x="41751" y="34869"/>
                  </a:lnTo>
                  <a:lnTo>
                    <a:pt x="41877" y="34469"/>
                  </a:lnTo>
                  <a:lnTo>
                    <a:pt x="42003" y="34091"/>
                  </a:lnTo>
                  <a:lnTo>
                    <a:pt x="42109" y="33691"/>
                  </a:lnTo>
                  <a:lnTo>
                    <a:pt x="42193" y="33270"/>
                  </a:lnTo>
                  <a:lnTo>
                    <a:pt x="42277" y="32849"/>
                  </a:lnTo>
                  <a:lnTo>
                    <a:pt x="42319" y="32428"/>
                  </a:lnTo>
                  <a:lnTo>
                    <a:pt x="42382" y="32007"/>
                  </a:lnTo>
                  <a:lnTo>
                    <a:pt x="42403" y="31565"/>
                  </a:lnTo>
                  <a:lnTo>
                    <a:pt x="42424" y="31102"/>
                  </a:lnTo>
                  <a:lnTo>
                    <a:pt x="42424" y="30661"/>
                  </a:lnTo>
                  <a:lnTo>
                    <a:pt x="42424" y="30198"/>
                  </a:lnTo>
                  <a:lnTo>
                    <a:pt x="42382" y="29398"/>
                  </a:lnTo>
                  <a:lnTo>
                    <a:pt x="42298" y="28619"/>
                  </a:lnTo>
                  <a:lnTo>
                    <a:pt x="42214" y="27820"/>
                  </a:lnTo>
                  <a:lnTo>
                    <a:pt x="42088" y="27041"/>
                  </a:lnTo>
                  <a:lnTo>
                    <a:pt x="41940" y="26262"/>
                  </a:lnTo>
                  <a:lnTo>
                    <a:pt x="41772" y="25484"/>
                  </a:lnTo>
                  <a:lnTo>
                    <a:pt x="41562" y="24726"/>
                  </a:lnTo>
                  <a:lnTo>
                    <a:pt x="41351" y="23948"/>
                  </a:lnTo>
                  <a:lnTo>
                    <a:pt x="41099" y="23190"/>
                  </a:lnTo>
                  <a:lnTo>
                    <a:pt x="40825" y="22454"/>
                  </a:lnTo>
                  <a:lnTo>
                    <a:pt x="40530" y="21717"/>
                  </a:lnTo>
                  <a:lnTo>
                    <a:pt x="40194" y="20981"/>
                  </a:lnTo>
                  <a:lnTo>
                    <a:pt x="39857" y="20265"/>
                  </a:lnTo>
                  <a:lnTo>
                    <a:pt x="39478" y="19571"/>
                  </a:lnTo>
                  <a:lnTo>
                    <a:pt x="39078" y="18876"/>
                  </a:lnTo>
                  <a:lnTo>
                    <a:pt x="38679" y="18224"/>
                  </a:lnTo>
                  <a:lnTo>
                    <a:pt x="39057" y="18140"/>
                  </a:lnTo>
                  <a:lnTo>
                    <a:pt x="39457" y="18013"/>
                  </a:lnTo>
                  <a:lnTo>
                    <a:pt x="39836" y="17866"/>
                  </a:lnTo>
                  <a:lnTo>
                    <a:pt x="40215" y="17677"/>
                  </a:lnTo>
                  <a:lnTo>
                    <a:pt x="40551" y="17593"/>
                  </a:lnTo>
                  <a:lnTo>
                    <a:pt x="40867" y="17466"/>
                  </a:lnTo>
                  <a:lnTo>
                    <a:pt x="41162" y="17319"/>
                  </a:lnTo>
                  <a:lnTo>
                    <a:pt x="41414" y="17151"/>
                  </a:lnTo>
                  <a:lnTo>
                    <a:pt x="41646" y="16961"/>
                  </a:lnTo>
                  <a:lnTo>
                    <a:pt x="41856" y="16730"/>
                  </a:lnTo>
                  <a:lnTo>
                    <a:pt x="42046" y="16477"/>
                  </a:lnTo>
                  <a:lnTo>
                    <a:pt x="42214" y="16225"/>
                  </a:lnTo>
                  <a:lnTo>
                    <a:pt x="42361" y="15930"/>
                  </a:lnTo>
                  <a:lnTo>
                    <a:pt x="42487" y="15636"/>
                  </a:lnTo>
                  <a:lnTo>
                    <a:pt x="42614" y="15320"/>
                  </a:lnTo>
                  <a:lnTo>
                    <a:pt x="42698" y="14983"/>
                  </a:lnTo>
                  <a:lnTo>
                    <a:pt x="42761" y="14647"/>
                  </a:lnTo>
                  <a:lnTo>
                    <a:pt x="42824" y="14289"/>
                  </a:lnTo>
                  <a:lnTo>
                    <a:pt x="42845" y="13931"/>
                  </a:lnTo>
                  <a:lnTo>
                    <a:pt x="42866" y="13552"/>
                  </a:lnTo>
                  <a:lnTo>
                    <a:pt x="42887" y="13174"/>
                  </a:lnTo>
                  <a:lnTo>
                    <a:pt x="42866" y="12816"/>
                  </a:lnTo>
                  <a:lnTo>
                    <a:pt x="42845" y="12437"/>
                  </a:lnTo>
                  <a:lnTo>
                    <a:pt x="42803" y="12058"/>
                  </a:lnTo>
                  <a:lnTo>
                    <a:pt x="42698" y="11301"/>
                  </a:lnTo>
                  <a:lnTo>
                    <a:pt x="42530" y="10564"/>
                  </a:lnTo>
                  <a:lnTo>
                    <a:pt x="42340" y="9870"/>
                  </a:lnTo>
                  <a:lnTo>
                    <a:pt x="42109" y="9238"/>
                  </a:lnTo>
                  <a:lnTo>
                    <a:pt x="41961" y="8923"/>
                  </a:lnTo>
                  <a:lnTo>
                    <a:pt x="41835" y="8649"/>
                  </a:lnTo>
                  <a:lnTo>
                    <a:pt x="41688" y="8376"/>
                  </a:lnTo>
                  <a:lnTo>
                    <a:pt x="41540" y="8144"/>
                  </a:lnTo>
                  <a:lnTo>
                    <a:pt x="41309" y="7765"/>
                  </a:lnTo>
                  <a:lnTo>
                    <a:pt x="41035" y="7429"/>
                  </a:lnTo>
                  <a:lnTo>
                    <a:pt x="40741" y="7113"/>
                  </a:lnTo>
                  <a:lnTo>
                    <a:pt x="40446" y="6818"/>
                  </a:lnTo>
                  <a:lnTo>
                    <a:pt x="40131" y="6566"/>
                  </a:lnTo>
                  <a:lnTo>
                    <a:pt x="39794" y="6313"/>
                  </a:lnTo>
                  <a:lnTo>
                    <a:pt x="39436" y="6103"/>
                  </a:lnTo>
                  <a:lnTo>
                    <a:pt x="39078" y="5914"/>
                  </a:lnTo>
                  <a:lnTo>
                    <a:pt x="38700" y="5766"/>
                  </a:lnTo>
                  <a:lnTo>
                    <a:pt x="38300" y="5661"/>
                  </a:lnTo>
                  <a:lnTo>
                    <a:pt x="37900" y="5556"/>
                  </a:lnTo>
                  <a:lnTo>
                    <a:pt x="37500" y="5514"/>
                  </a:lnTo>
                  <a:lnTo>
                    <a:pt x="37079" y="5493"/>
                  </a:lnTo>
                  <a:lnTo>
                    <a:pt x="36637" y="5514"/>
                  </a:lnTo>
                  <a:lnTo>
                    <a:pt x="36216" y="5577"/>
                  </a:lnTo>
                  <a:lnTo>
                    <a:pt x="35775" y="5661"/>
                  </a:lnTo>
                  <a:lnTo>
                    <a:pt x="35375" y="5787"/>
                  </a:lnTo>
                  <a:lnTo>
                    <a:pt x="34996" y="5956"/>
                  </a:lnTo>
                  <a:lnTo>
                    <a:pt x="34617" y="6166"/>
                  </a:lnTo>
                  <a:lnTo>
                    <a:pt x="34281" y="6398"/>
                  </a:lnTo>
                  <a:lnTo>
                    <a:pt x="33944" y="6671"/>
                  </a:lnTo>
                  <a:lnTo>
                    <a:pt x="33649" y="6966"/>
                  </a:lnTo>
                  <a:lnTo>
                    <a:pt x="33355" y="7281"/>
                  </a:lnTo>
                  <a:lnTo>
                    <a:pt x="33102" y="7618"/>
                  </a:lnTo>
                  <a:lnTo>
                    <a:pt x="32850" y="7976"/>
                  </a:lnTo>
                  <a:lnTo>
                    <a:pt x="32660" y="8355"/>
                  </a:lnTo>
                  <a:lnTo>
                    <a:pt x="32492" y="8733"/>
                  </a:lnTo>
                  <a:lnTo>
                    <a:pt x="32345" y="9133"/>
                  </a:lnTo>
                  <a:lnTo>
                    <a:pt x="32239" y="9533"/>
                  </a:lnTo>
                  <a:lnTo>
                    <a:pt x="32176" y="9933"/>
                  </a:lnTo>
                  <a:lnTo>
                    <a:pt x="32155" y="10354"/>
                  </a:lnTo>
                  <a:lnTo>
                    <a:pt x="32176" y="10754"/>
                  </a:lnTo>
                  <a:lnTo>
                    <a:pt x="30745" y="9407"/>
                  </a:lnTo>
                  <a:lnTo>
                    <a:pt x="30787" y="9302"/>
                  </a:lnTo>
                  <a:lnTo>
                    <a:pt x="30787" y="9175"/>
                  </a:lnTo>
                  <a:lnTo>
                    <a:pt x="30703" y="8544"/>
                  </a:lnTo>
                  <a:lnTo>
                    <a:pt x="30577" y="7892"/>
                  </a:lnTo>
                  <a:lnTo>
                    <a:pt x="30451" y="7218"/>
                  </a:lnTo>
                  <a:lnTo>
                    <a:pt x="30282" y="6545"/>
                  </a:lnTo>
                  <a:lnTo>
                    <a:pt x="30093" y="5892"/>
                  </a:lnTo>
                  <a:lnTo>
                    <a:pt x="29861" y="5240"/>
                  </a:lnTo>
                  <a:lnTo>
                    <a:pt x="29630" y="4588"/>
                  </a:lnTo>
                  <a:lnTo>
                    <a:pt x="29335" y="3957"/>
                  </a:lnTo>
                  <a:lnTo>
                    <a:pt x="29020" y="3346"/>
                  </a:lnTo>
                  <a:lnTo>
                    <a:pt x="28683" y="2778"/>
                  </a:lnTo>
                  <a:lnTo>
                    <a:pt x="28494" y="2483"/>
                  </a:lnTo>
                  <a:lnTo>
                    <a:pt x="28283" y="2210"/>
                  </a:lnTo>
                  <a:lnTo>
                    <a:pt x="28073" y="1957"/>
                  </a:lnTo>
                  <a:lnTo>
                    <a:pt x="27862" y="1705"/>
                  </a:lnTo>
                  <a:lnTo>
                    <a:pt x="27631" y="1473"/>
                  </a:lnTo>
                  <a:lnTo>
                    <a:pt x="27378" y="1242"/>
                  </a:lnTo>
                  <a:lnTo>
                    <a:pt x="27126" y="1010"/>
                  </a:lnTo>
                  <a:lnTo>
                    <a:pt x="26873" y="800"/>
                  </a:lnTo>
                  <a:lnTo>
                    <a:pt x="26579" y="611"/>
                  </a:lnTo>
                  <a:lnTo>
                    <a:pt x="26305" y="421"/>
                  </a:lnTo>
                  <a:lnTo>
                    <a:pt x="26010" y="253"/>
                  </a:lnTo>
                  <a:lnTo>
                    <a:pt x="25695" y="106"/>
                  </a:lnTo>
                  <a:lnTo>
                    <a:pt x="25590" y="63"/>
                  </a:lnTo>
                  <a:lnTo>
                    <a:pt x="25484" y="63"/>
                  </a:lnTo>
                  <a:lnTo>
                    <a:pt x="25379" y="85"/>
                  </a:lnTo>
                  <a:lnTo>
                    <a:pt x="25295" y="148"/>
                  </a:lnTo>
                  <a:lnTo>
                    <a:pt x="25232" y="211"/>
                  </a:lnTo>
                  <a:lnTo>
                    <a:pt x="25190" y="295"/>
                  </a:lnTo>
                  <a:lnTo>
                    <a:pt x="25169" y="379"/>
                  </a:lnTo>
                  <a:lnTo>
                    <a:pt x="25169" y="505"/>
                  </a:lnTo>
                  <a:lnTo>
                    <a:pt x="25569" y="1831"/>
                  </a:lnTo>
                  <a:lnTo>
                    <a:pt x="25737" y="2505"/>
                  </a:lnTo>
                  <a:lnTo>
                    <a:pt x="25821" y="2862"/>
                  </a:lnTo>
                  <a:lnTo>
                    <a:pt x="25884" y="3199"/>
                  </a:lnTo>
                  <a:lnTo>
                    <a:pt x="25926" y="3536"/>
                  </a:lnTo>
                  <a:lnTo>
                    <a:pt x="25947" y="3872"/>
                  </a:lnTo>
                  <a:lnTo>
                    <a:pt x="25947" y="4209"/>
                  </a:lnTo>
                  <a:lnTo>
                    <a:pt x="25926" y="4546"/>
                  </a:lnTo>
                  <a:lnTo>
                    <a:pt x="25863" y="4882"/>
                  </a:lnTo>
                  <a:lnTo>
                    <a:pt x="25779" y="5219"/>
                  </a:lnTo>
                  <a:lnTo>
                    <a:pt x="25653" y="5535"/>
                  </a:lnTo>
                  <a:lnTo>
                    <a:pt x="25505" y="5871"/>
                  </a:lnTo>
                  <a:lnTo>
                    <a:pt x="25358" y="5430"/>
                  </a:lnTo>
                  <a:lnTo>
                    <a:pt x="25169" y="4967"/>
                  </a:lnTo>
                  <a:lnTo>
                    <a:pt x="24958" y="4525"/>
                  </a:lnTo>
                  <a:lnTo>
                    <a:pt x="24727" y="4083"/>
                  </a:lnTo>
                  <a:lnTo>
                    <a:pt x="24453" y="3641"/>
                  </a:lnTo>
                  <a:lnTo>
                    <a:pt x="24159" y="3199"/>
                  </a:lnTo>
                  <a:lnTo>
                    <a:pt x="23843" y="2778"/>
                  </a:lnTo>
                  <a:lnTo>
                    <a:pt x="23527" y="2378"/>
                  </a:lnTo>
                  <a:lnTo>
                    <a:pt x="23170" y="1999"/>
                  </a:lnTo>
                  <a:lnTo>
                    <a:pt x="22812" y="1621"/>
                  </a:lnTo>
                  <a:lnTo>
                    <a:pt x="22412" y="1284"/>
                  </a:lnTo>
                  <a:lnTo>
                    <a:pt x="22033" y="968"/>
                  </a:lnTo>
                  <a:lnTo>
                    <a:pt x="21612" y="674"/>
                  </a:lnTo>
                  <a:lnTo>
                    <a:pt x="21213" y="421"/>
                  </a:lnTo>
                  <a:lnTo>
                    <a:pt x="20792" y="190"/>
                  </a:lnTo>
                  <a:lnTo>
                    <a:pt x="2035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2" name="Google Shape;7012;p32"/>
            <p:cNvSpPr/>
            <p:nvPr/>
          </p:nvSpPr>
          <p:spPr>
            <a:xfrm>
              <a:off x="6770750" y="-1137075"/>
              <a:ext cx="303575" cy="245175"/>
            </a:xfrm>
            <a:custGeom>
              <a:avLst/>
              <a:gdLst/>
              <a:ahLst/>
              <a:cxnLst/>
              <a:rect l="l" t="t" r="r" b="b"/>
              <a:pathLst>
                <a:path w="12143" h="9807" fill="none" extrusionOk="0">
                  <a:moveTo>
                    <a:pt x="3831" y="4336"/>
                  </a:moveTo>
                  <a:lnTo>
                    <a:pt x="3831" y="4336"/>
                  </a:lnTo>
                  <a:lnTo>
                    <a:pt x="3894" y="4315"/>
                  </a:lnTo>
                  <a:lnTo>
                    <a:pt x="3936" y="4294"/>
                  </a:lnTo>
                  <a:lnTo>
                    <a:pt x="4020" y="4188"/>
                  </a:lnTo>
                  <a:lnTo>
                    <a:pt x="4020" y="4188"/>
                  </a:lnTo>
                  <a:lnTo>
                    <a:pt x="4736" y="3662"/>
                  </a:lnTo>
                  <a:lnTo>
                    <a:pt x="5451" y="3136"/>
                  </a:lnTo>
                  <a:lnTo>
                    <a:pt x="6924" y="2105"/>
                  </a:lnTo>
                  <a:lnTo>
                    <a:pt x="8397" y="1095"/>
                  </a:lnTo>
                  <a:lnTo>
                    <a:pt x="9912" y="127"/>
                  </a:lnTo>
                  <a:lnTo>
                    <a:pt x="9912" y="127"/>
                  </a:lnTo>
                  <a:lnTo>
                    <a:pt x="10123" y="64"/>
                  </a:lnTo>
                  <a:lnTo>
                    <a:pt x="10333" y="22"/>
                  </a:lnTo>
                  <a:lnTo>
                    <a:pt x="10544" y="1"/>
                  </a:lnTo>
                  <a:lnTo>
                    <a:pt x="10733" y="22"/>
                  </a:lnTo>
                  <a:lnTo>
                    <a:pt x="10901" y="43"/>
                  </a:lnTo>
                  <a:lnTo>
                    <a:pt x="11070" y="106"/>
                  </a:lnTo>
                  <a:lnTo>
                    <a:pt x="11217" y="169"/>
                  </a:lnTo>
                  <a:lnTo>
                    <a:pt x="11364" y="274"/>
                  </a:lnTo>
                  <a:lnTo>
                    <a:pt x="11512" y="380"/>
                  </a:lnTo>
                  <a:lnTo>
                    <a:pt x="11638" y="527"/>
                  </a:lnTo>
                  <a:lnTo>
                    <a:pt x="11743" y="695"/>
                  </a:lnTo>
                  <a:lnTo>
                    <a:pt x="11848" y="885"/>
                  </a:lnTo>
                  <a:lnTo>
                    <a:pt x="11933" y="1095"/>
                  </a:lnTo>
                  <a:lnTo>
                    <a:pt x="12017" y="1326"/>
                  </a:lnTo>
                  <a:lnTo>
                    <a:pt x="12080" y="1579"/>
                  </a:lnTo>
                  <a:lnTo>
                    <a:pt x="12143" y="1874"/>
                  </a:lnTo>
                  <a:lnTo>
                    <a:pt x="12143" y="1874"/>
                  </a:lnTo>
                  <a:lnTo>
                    <a:pt x="12122" y="2231"/>
                  </a:lnTo>
                  <a:lnTo>
                    <a:pt x="12059" y="2589"/>
                  </a:lnTo>
                  <a:lnTo>
                    <a:pt x="11996" y="2947"/>
                  </a:lnTo>
                  <a:lnTo>
                    <a:pt x="11890" y="3305"/>
                  </a:lnTo>
                  <a:lnTo>
                    <a:pt x="11890" y="3305"/>
                  </a:lnTo>
                  <a:lnTo>
                    <a:pt x="11680" y="3831"/>
                  </a:lnTo>
                  <a:lnTo>
                    <a:pt x="11470" y="4357"/>
                  </a:lnTo>
                  <a:lnTo>
                    <a:pt x="11217" y="4862"/>
                  </a:lnTo>
                  <a:lnTo>
                    <a:pt x="11070" y="5114"/>
                  </a:lnTo>
                  <a:lnTo>
                    <a:pt x="10922" y="5346"/>
                  </a:lnTo>
                  <a:lnTo>
                    <a:pt x="10922" y="5346"/>
                  </a:lnTo>
                  <a:lnTo>
                    <a:pt x="10607" y="5809"/>
                  </a:lnTo>
                  <a:lnTo>
                    <a:pt x="10249" y="6272"/>
                  </a:lnTo>
                  <a:lnTo>
                    <a:pt x="9891" y="6735"/>
                  </a:lnTo>
                  <a:lnTo>
                    <a:pt x="9491" y="7155"/>
                  </a:lnTo>
                  <a:lnTo>
                    <a:pt x="9092" y="7576"/>
                  </a:lnTo>
                  <a:lnTo>
                    <a:pt x="8650" y="7955"/>
                  </a:lnTo>
                  <a:lnTo>
                    <a:pt x="8208" y="8334"/>
                  </a:lnTo>
                  <a:lnTo>
                    <a:pt x="7745" y="8650"/>
                  </a:lnTo>
                  <a:lnTo>
                    <a:pt x="7745" y="8650"/>
                  </a:lnTo>
                  <a:lnTo>
                    <a:pt x="7345" y="8881"/>
                  </a:lnTo>
                  <a:lnTo>
                    <a:pt x="6903" y="9091"/>
                  </a:lnTo>
                  <a:lnTo>
                    <a:pt x="6398" y="9281"/>
                  </a:lnTo>
                  <a:lnTo>
                    <a:pt x="5872" y="9449"/>
                  </a:lnTo>
                  <a:lnTo>
                    <a:pt x="5304" y="9597"/>
                  </a:lnTo>
                  <a:lnTo>
                    <a:pt x="4736" y="9702"/>
                  </a:lnTo>
                  <a:lnTo>
                    <a:pt x="4146" y="9786"/>
                  </a:lnTo>
                  <a:lnTo>
                    <a:pt x="3557" y="9807"/>
                  </a:lnTo>
                  <a:lnTo>
                    <a:pt x="3263" y="9807"/>
                  </a:lnTo>
                  <a:lnTo>
                    <a:pt x="2968" y="9786"/>
                  </a:lnTo>
                  <a:lnTo>
                    <a:pt x="2694" y="9744"/>
                  </a:lnTo>
                  <a:lnTo>
                    <a:pt x="2421" y="9702"/>
                  </a:lnTo>
                  <a:lnTo>
                    <a:pt x="2147" y="9639"/>
                  </a:lnTo>
                  <a:lnTo>
                    <a:pt x="1895" y="9554"/>
                  </a:lnTo>
                  <a:lnTo>
                    <a:pt x="1642" y="9470"/>
                  </a:lnTo>
                  <a:lnTo>
                    <a:pt x="1411" y="9344"/>
                  </a:lnTo>
                  <a:lnTo>
                    <a:pt x="1179" y="9218"/>
                  </a:lnTo>
                  <a:lnTo>
                    <a:pt x="948" y="9070"/>
                  </a:lnTo>
                  <a:lnTo>
                    <a:pt x="759" y="8902"/>
                  </a:lnTo>
                  <a:lnTo>
                    <a:pt x="569" y="8713"/>
                  </a:lnTo>
                  <a:lnTo>
                    <a:pt x="401" y="8523"/>
                  </a:lnTo>
                  <a:lnTo>
                    <a:pt x="253" y="8292"/>
                  </a:lnTo>
                  <a:lnTo>
                    <a:pt x="127" y="8039"/>
                  </a:lnTo>
                  <a:lnTo>
                    <a:pt x="1" y="7766"/>
                  </a:lnTo>
                  <a:lnTo>
                    <a:pt x="1" y="7766"/>
                  </a:lnTo>
                  <a:lnTo>
                    <a:pt x="443" y="7303"/>
                  </a:lnTo>
                  <a:lnTo>
                    <a:pt x="906" y="6861"/>
                  </a:lnTo>
                  <a:lnTo>
                    <a:pt x="1369" y="6419"/>
                  </a:lnTo>
                  <a:lnTo>
                    <a:pt x="1853" y="5998"/>
                  </a:lnTo>
                  <a:lnTo>
                    <a:pt x="2821" y="5156"/>
                  </a:lnTo>
                  <a:lnTo>
                    <a:pt x="3831" y="433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3" name="Google Shape;7013;p32"/>
            <p:cNvSpPr/>
            <p:nvPr/>
          </p:nvSpPr>
          <p:spPr>
            <a:xfrm>
              <a:off x="6853875" y="-1170750"/>
              <a:ext cx="94725" cy="121550"/>
            </a:xfrm>
            <a:custGeom>
              <a:avLst/>
              <a:gdLst/>
              <a:ahLst/>
              <a:cxnLst/>
              <a:rect l="l" t="t" r="r" b="b"/>
              <a:pathLst>
                <a:path w="3789" h="4862" fill="none" extrusionOk="0">
                  <a:moveTo>
                    <a:pt x="3515" y="2695"/>
                  </a:moveTo>
                  <a:lnTo>
                    <a:pt x="3515" y="2695"/>
                  </a:lnTo>
                  <a:lnTo>
                    <a:pt x="2757" y="3221"/>
                  </a:lnTo>
                  <a:lnTo>
                    <a:pt x="2000" y="3747"/>
                  </a:lnTo>
                  <a:lnTo>
                    <a:pt x="1263" y="4294"/>
                  </a:lnTo>
                  <a:lnTo>
                    <a:pt x="527" y="4862"/>
                  </a:lnTo>
                  <a:lnTo>
                    <a:pt x="527" y="4862"/>
                  </a:lnTo>
                  <a:lnTo>
                    <a:pt x="337" y="4483"/>
                  </a:lnTo>
                  <a:lnTo>
                    <a:pt x="190" y="4125"/>
                  </a:lnTo>
                  <a:lnTo>
                    <a:pt x="85" y="3768"/>
                  </a:lnTo>
                  <a:lnTo>
                    <a:pt x="43" y="3578"/>
                  </a:lnTo>
                  <a:lnTo>
                    <a:pt x="1" y="3389"/>
                  </a:lnTo>
                  <a:lnTo>
                    <a:pt x="1" y="3200"/>
                  </a:lnTo>
                  <a:lnTo>
                    <a:pt x="1" y="3031"/>
                  </a:lnTo>
                  <a:lnTo>
                    <a:pt x="22" y="2842"/>
                  </a:lnTo>
                  <a:lnTo>
                    <a:pt x="64" y="2652"/>
                  </a:lnTo>
                  <a:lnTo>
                    <a:pt x="106" y="2463"/>
                  </a:lnTo>
                  <a:lnTo>
                    <a:pt x="190" y="2253"/>
                  </a:lnTo>
                  <a:lnTo>
                    <a:pt x="295" y="2063"/>
                  </a:lnTo>
                  <a:lnTo>
                    <a:pt x="401" y="1874"/>
                  </a:lnTo>
                  <a:lnTo>
                    <a:pt x="401" y="1874"/>
                  </a:lnTo>
                  <a:lnTo>
                    <a:pt x="653" y="1516"/>
                  </a:lnTo>
                  <a:lnTo>
                    <a:pt x="948" y="1179"/>
                  </a:lnTo>
                  <a:lnTo>
                    <a:pt x="1242" y="864"/>
                  </a:lnTo>
                  <a:lnTo>
                    <a:pt x="1411" y="716"/>
                  </a:lnTo>
                  <a:lnTo>
                    <a:pt x="1579" y="569"/>
                  </a:lnTo>
                  <a:lnTo>
                    <a:pt x="1747" y="443"/>
                  </a:lnTo>
                  <a:lnTo>
                    <a:pt x="1937" y="338"/>
                  </a:lnTo>
                  <a:lnTo>
                    <a:pt x="2126" y="253"/>
                  </a:lnTo>
                  <a:lnTo>
                    <a:pt x="2337" y="169"/>
                  </a:lnTo>
                  <a:lnTo>
                    <a:pt x="2526" y="106"/>
                  </a:lnTo>
                  <a:lnTo>
                    <a:pt x="2736" y="64"/>
                  </a:lnTo>
                  <a:lnTo>
                    <a:pt x="2968" y="43"/>
                  </a:lnTo>
                  <a:lnTo>
                    <a:pt x="3199" y="64"/>
                  </a:lnTo>
                  <a:lnTo>
                    <a:pt x="3199" y="64"/>
                  </a:lnTo>
                  <a:lnTo>
                    <a:pt x="3241" y="43"/>
                  </a:lnTo>
                  <a:lnTo>
                    <a:pt x="3284" y="1"/>
                  </a:lnTo>
                  <a:lnTo>
                    <a:pt x="3284" y="1"/>
                  </a:lnTo>
                  <a:lnTo>
                    <a:pt x="3431" y="85"/>
                  </a:lnTo>
                  <a:lnTo>
                    <a:pt x="3557" y="190"/>
                  </a:lnTo>
                  <a:lnTo>
                    <a:pt x="3557" y="190"/>
                  </a:lnTo>
                  <a:lnTo>
                    <a:pt x="3683" y="506"/>
                  </a:lnTo>
                  <a:lnTo>
                    <a:pt x="3747" y="801"/>
                  </a:lnTo>
                  <a:lnTo>
                    <a:pt x="3789" y="1116"/>
                  </a:lnTo>
                  <a:lnTo>
                    <a:pt x="3789" y="1432"/>
                  </a:lnTo>
                  <a:lnTo>
                    <a:pt x="3768" y="1748"/>
                  </a:lnTo>
                  <a:lnTo>
                    <a:pt x="3704" y="2042"/>
                  </a:lnTo>
                  <a:lnTo>
                    <a:pt x="3620" y="2358"/>
                  </a:lnTo>
                  <a:lnTo>
                    <a:pt x="3515" y="269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4" name="Google Shape;7014;p32"/>
            <p:cNvSpPr/>
            <p:nvPr/>
          </p:nvSpPr>
          <p:spPr>
            <a:xfrm>
              <a:off x="6752350" y="-1284900"/>
              <a:ext cx="264125" cy="291475"/>
            </a:xfrm>
            <a:custGeom>
              <a:avLst/>
              <a:gdLst/>
              <a:ahLst/>
              <a:cxnLst/>
              <a:rect l="l" t="t" r="r" b="b"/>
              <a:pathLst>
                <a:path w="10565" h="11659" fill="none" extrusionOk="0">
                  <a:moveTo>
                    <a:pt x="10059" y="5619"/>
                  </a:moveTo>
                  <a:lnTo>
                    <a:pt x="10059" y="5619"/>
                  </a:lnTo>
                  <a:lnTo>
                    <a:pt x="9175" y="6187"/>
                  </a:lnTo>
                  <a:lnTo>
                    <a:pt x="8270" y="6777"/>
                  </a:lnTo>
                  <a:lnTo>
                    <a:pt x="8270" y="6777"/>
                  </a:lnTo>
                  <a:lnTo>
                    <a:pt x="8397" y="6419"/>
                  </a:lnTo>
                  <a:lnTo>
                    <a:pt x="8502" y="6061"/>
                  </a:lnTo>
                  <a:lnTo>
                    <a:pt x="8544" y="5682"/>
                  </a:lnTo>
                  <a:lnTo>
                    <a:pt x="8544" y="5493"/>
                  </a:lnTo>
                  <a:lnTo>
                    <a:pt x="8523" y="5303"/>
                  </a:lnTo>
                  <a:lnTo>
                    <a:pt x="8523" y="5303"/>
                  </a:lnTo>
                  <a:lnTo>
                    <a:pt x="8523" y="4988"/>
                  </a:lnTo>
                  <a:lnTo>
                    <a:pt x="8481" y="4693"/>
                  </a:lnTo>
                  <a:lnTo>
                    <a:pt x="8397" y="4378"/>
                  </a:lnTo>
                  <a:lnTo>
                    <a:pt x="8292" y="4083"/>
                  </a:lnTo>
                  <a:lnTo>
                    <a:pt x="8165" y="3788"/>
                  </a:lnTo>
                  <a:lnTo>
                    <a:pt x="7997" y="3515"/>
                  </a:lnTo>
                  <a:lnTo>
                    <a:pt x="7808" y="3262"/>
                  </a:lnTo>
                  <a:lnTo>
                    <a:pt x="7597" y="3031"/>
                  </a:lnTo>
                  <a:lnTo>
                    <a:pt x="7366" y="2799"/>
                  </a:lnTo>
                  <a:lnTo>
                    <a:pt x="7113" y="2631"/>
                  </a:lnTo>
                  <a:lnTo>
                    <a:pt x="6840" y="2463"/>
                  </a:lnTo>
                  <a:lnTo>
                    <a:pt x="6566" y="2336"/>
                  </a:lnTo>
                  <a:lnTo>
                    <a:pt x="6250" y="2252"/>
                  </a:lnTo>
                  <a:lnTo>
                    <a:pt x="5956" y="2210"/>
                  </a:lnTo>
                  <a:lnTo>
                    <a:pt x="5619" y="2210"/>
                  </a:lnTo>
                  <a:lnTo>
                    <a:pt x="5303" y="2231"/>
                  </a:lnTo>
                  <a:lnTo>
                    <a:pt x="5303" y="2231"/>
                  </a:lnTo>
                  <a:lnTo>
                    <a:pt x="5198" y="2273"/>
                  </a:lnTo>
                  <a:lnTo>
                    <a:pt x="5135" y="2336"/>
                  </a:lnTo>
                  <a:lnTo>
                    <a:pt x="5093" y="2421"/>
                  </a:lnTo>
                  <a:lnTo>
                    <a:pt x="5093" y="2505"/>
                  </a:lnTo>
                  <a:lnTo>
                    <a:pt x="5114" y="2610"/>
                  </a:lnTo>
                  <a:lnTo>
                    <a:pt x="5156" y="2694"/>
                  </a:lnTo>
                  <a:lnTo>
                    <a:pt x="5219" y="2757"/>
                  </a:lnTo>
                  <a:lnTo>
                    <a:pt x="5303" y="2799"/>
                  </a:lnTo>
                  <a:lnTo>
                    <a:pt x="5303" y="2799"/>
                  </a:lnTo>
                  <a:lnTo>
                    <a:pt x="5345" y="2841"/>
                  </a:lnTo>
                  <a:lnTo>
                    <a:pt x="5345" y="2841"/>
                  </a:lnTo>
                  <a:lnTo>
                    <a:pt x="5703" y="3094"/>
                  </a:lnTo>
                  <a:lnTo>
                    <a:pt x="6082" y="3304"/>
                  </a:lnTo>
                  <a:lnTo>
                    <a:pt x="6461" y="3557"/>
                  </a:lnTo>
                  <a:lnTo>
                    <a:pt x="6818" y="3788"/>
                  </a:lnTo>
                  <a:lnTo>
                    <a:pt x="6818" y="3788"/>
                  </a:lnTo>
                  <a:lnTo>
                    <a:pt x="6587" y="3746"/>
                  </a:lnTo>
                  <a:lnTo>
                    <a:pt x="6334" y="3704"/>
                  </a:lnTo>
                  <a:lnTo>
                    <a:pt x="6082" y="3704"/>
                  </a:lnTo>
                  <a:lnTo>
                    <a:pt x="5850" y="3704"/>
                  </a:lnTo>
                  <a:lnTo>
                    <a:pt x="5598" y="3725"/>
                  </a:lnTo>
                  <a:lnTo>
                    <a:pt x="5345" y="3767"/>
                  </a:lnTo>
                  <a:lnTo>
                    <a:pt x="5093" y="3830"/>
                  </a:lnTo>
                  <a:lnTo>
                    <a:pt x="4840" y="3915"/>
                  </a:lnTo>
                  <a:lnTo>
                    <a:pt x="4609" y="3999"/>
                  </a:lnTo>
                  <a:lnTo>
                    <a:pt x="4377" y="4104"/>
                  </a:lnTo>
                  <a:lnTo>
                    <a:pt x="4167" y="4230"/>
                  </a:lnTo>
                  <a:lnTo>
                    <a:pt x="3936" y="4378"/>
                  </a:lnTo>
                  <a:lnTo>
                    <a:pt x="3746" y="4525"/>
                  </a:lnTo>
                  <a:lnTo>
                    <a:pt x="3557" y="4672"/>
                  </a:lnTo>
                  <a:lnTo>
                    <a:pt x="3388" y="4841"/>
                  </a:lnTo>
                  <a:lnTo>
                    <a:pt x="3241" y="5030"/>
                  </a:lnTo>
                  <a:lnTo>
                    <a:pt x="3241" y="5030"/>
                  </a:lnTo>
                  <a:lnTo>
                    <a:pt x="3199" y="5093"/>
                  </a:lnTo>
                  <a:lnTo>
                    <a:pt x="3178" y="5177"/>
                  </a:lnTo>
                  <a:lnTo>
                    <a:pt x="3199" y="5261"/>
                  </a:lnTo>
                  <a:lnTo>
                    <a:pt x="3241" y="5346"/>
                  </a:lnTo>
                  <a:lnTo>
                    <a:pt x="3283" y="5409"/>
                  </a:lnTo>
                  <a:lnTo>
                    <a:pt x="3346" y="5430"/>
                  </a:lnTo>
                  <a:lnTo>
                    <a:pt x="3430" y="5430"/>
                  </a:lnTo>
                  <a:lnTo>
                    <a:pt x="3515" y="5388"/>
                  </a:lnTo>
                  <a:lnTo>
                    <a:pt x="3515" y="5388"/>
                  </a:lnTo>
                  <a:lnTo>
                    <a:pt x="3978" y="5093"/>
                  </a:lnTo>
                  <a:lnTo>
                    <a:pt x="4483" y="4819"/>
                  </a:lnTo>
                  <a:lnTo>
                    <a:pt x="4756" y="4693"/>
                  </a:lnTo>
                  <a:lnTo>
                    <a:pt x="5030" y="4588"/>
                  </a:lnTo>
                  <a:lnTo>
                    <a:pt x="5303" y="4483"/>
                  </a:lnTo>
                  <a:lnTo>
                    <a:pt x="5577" y="4420"/>
                  </a:lnTo>
                  <a:lnTo>
                    <a:pt x="5577" y="4420"/>
                  </a:lnTo>
                  <a:lnTo>
                    <a:pt x="5282" y="4567"/>
                  </a:lnTo>
                  <a:lnTo>
                    <a:pt x="4988" y="4756"/>
                  </a:lnTo>
                  <a:lnTo>
                    <a:pt x="4693" y="4988"/>
                  </a:lnTo>
                  <a:lnTo>
                    <a:pt x="4441" y="5219"/>
                  </a:lnTo>
                  <a:lnTo>
                    <a:pt x="4188" y="5451"/>
                  </a:lnTo>
                  <a:lnTo>
                    <a:pt x="3978" y="5703"/>
                  </a:lnTo>
                  <a:lnTo>
                    <a:pt x="3788" y="5956"/>
                  </a:lnTo>
                  <a:lnTo>
                    <a:pt x="3620" y="6208"/>
                  </a:lnTo>
                  <a:lnTo>
                    <a:pt x="3620" y="6208"/>
                  </a:lnTo>
                  <a:lnTo>
                    <a:pt x="3515" y="6419"/>
                  </a:lnTo>
                  <a:lnTo>
                    <a:pt x="3409" y="6629"/>
                  </a:lnTo>
                  <a:lnTo>
                    <a:pt x="3325" y="6882"/>
                  </a:lnTo>
                  <a:lnTo>
                    <a:pt x="3262" y="7113"/>
                  </a:lnTo>
                  <a:lnTo>
                    <a:pt x="3199" y="7387"/>
                  </a:lnTo>
                  <a:lnTo>
                    <a:pt x="3178" y="7639"/>
                  </a:lnTo>
                  <a:lnTo>
                    <a:pt x="3157" y="7892"/>
                  </a:lnTo>
                  <a:lnTo>
                    <a:pt x="3157" y="8165"/>
                  </a:lnTo>
                  <a:lnTo>
                    <a:pt x="3157" y="8418"/>
                  </a:lnTo>
                  <a:lnTo>
                    <a:pt x="3199" y="8670"/>
                  </a:lnTo>
                  <a:lnTo>
                    <a:pt x="3262" y="8923"/>
                  </a:lnTo>
                  <a:lnTo>
                    <a:pt x="3346" y="9154"/>
                  </a:lnTo>
                  <a:lnTo>
                    <a:pt x="3452" y="9386"/>
                  </a:lnTo>
                  <a:lnTo>
                    <a:pt x="3578" y="9596"/>
                  </a:lnTo>
                  <a:lnTo>
                    <a:pt x="3725" y="9786"/>
                  </a:lnTo>
                  <a:lnTo>
                    <a:pt x="3893" y="9954"/>
                  </a:lnTo>
                  <a:lnTo>
                    <a:pt x="3893" y="9954"/>
                  </a:lnTo>
                  <a:lnTo>
                    <a:pt x="2904" y="10775"/>
                  </a:lnTo>
                  <a:lnTo>
                    <a:pt x="1915" y="11659"/>
                  </a:lnTo>
                  <a:lnTo>
                    <a:pt x="1915" y="11659"/>
                  </a:lnTo>
                  <a:lnTo>
                    <a:pt x="1894" y="11616"/>
                  </a:lnTo>
                  <a:lnTo>
                    <a:pt x="1894" y="11616"/>
                  </a:lnTo>
                  <a:lnTo>
                    <a:pt x="1558" y="11090"/>
                  </a:lnTo>
                  <a:lnTo>
                    <a:pt x="1200" y="10585"/>
                  </a:lnTo>
                  <a:lnTo>
                    <a:pt x="842" y="10080"/>
                  </a:lnTo>
                  <a:lnTo>
                    <a:pt x="527" y="9575"/>
                  </a:lnTo>
                  <a:lnTo>
                    <a:pt x="400" y="9323"/>
                  </a:lnTo>
                  <a:lnTo>
                    <a:pt x="274" y="9049"/>
                  </a:lnTo>
                  <a:lnTo>
                    <a:pt x="169" y="8776"/>
                  </a:lnTo>
                  <a:lnTo>
                    <a:pt x="85" y="8502"/>
                  </a:lnTo>
                  <a:lnTo>
                    <a:pt x="21" y="8186"/>
                  </a:lnTo>
                  <a:lnTo>
                    <a:pt x="0" y="7871"/>
                  </a:lnTo>
                  <a:lnTo>
                    <a:pt x="0" y="7555"/>
                  </a:lnTo>
                  <a:lnTo>
                    <a:pt x="21" y="7197"/>
                  </a:lnTo>
                  <a:lnTo>
                    <a:pt x="21" y="7197"/>
                  </a:lnTo>
                  <a:lnTo>
                    <a:pt x="127" y="6587"/>
                  </a:lnTo>
                  <a:lnTo>
                    <a:pt x="274" y="5998"/>
                  </a:lnTo>
                  <a:lnTo>
                    <a:pt x="463" y="5409"/>
                  </a:lnTo>
                  <a:lnTo>
                    <a:pt x="716" y="4819"/>
                  </a:lnTo>
                  <a:lnTo>
                    <a:pt x="989" y="4272"/>
                  </a:lnTo>
                  <a:lnTo>
                    <a:pt x="1305" y="3746"/>
                  </a:lnTo>
                  <a:lnTo>
                    <a:pt x="1684" y="3241"/>
                  </a:lnTo>
                  <a:lnTo>
                    <a:pt x="1873" y="3010"/>
                  </a:lnTo>
                  <a:lnTo>
                    <a:pt x="2084" y="2778"/>
                  </a:lnTo>
                  <a:lnTo>
                    <a:pt x="2084" y="2778"/>
                  </a:lnTo>
                  <a:lnTo>
                    <a:pt x="2568" y="2294"/>
                  </a:lnTo>
                  <a:lnTo>
                    <a:pt x="3094" y="1789"/>
                  </a:lnTo>
                  <a:lnTo>
                    <a:pt x="3388" y="1558"/>
                  </a:lnTo>
                  <a:lnTo>
                    <a:pt x="3683" y="1305"/>
                  </a:lnTo>
                  <a:lnTo>
                    <a:pt x="3999" y="1095"/>
                  </a:lnTo>
                  <a:lnTo>
                    <a:pt x="4314" y="884"/>
                  </a:lnTo>
                  <a:lnTo>
                    <a:pt x="4651" y="674"/>
                  </a:lnTo>
                  <a:lnTo>
                    <a:pt x="4967" y="506"/>
                  </a:lnTo>
                  <a:lnTo>
                    <a:pt x="5324" y="337"/>
                  </a:lnTo>
                  <a:lnTo>
                    <a:pt x="5661" y="211"/>
                  </a:lnTo>
                  <a:lnTo>
                    <a:pt x="6019" y="106"/>
                  </a:lnTo>
                  <a:lnTo>
                    <a:pt x="6356" y="43"/>
                  </a:lnTo>
                  <a:lnTo>
                    <a:pt x="6713" y="1"/>
                  </a:lnTo>
                  <a:lnTo>
                    <a:pt x="7071" y="1"/>
                  </a:lnTo>
                  <a:lnTo>
                    <a:pt x="7071" y="1"/>
                  </a:lnTo>
                  <a:lnTo>
                    <a:pt x="7366" y="22"/>
                  </a:lnTo>
                  <a:lnTo>
                    <a:pt x="7639" y="64"/>
                  </a:lnTo>
                  <a:lnTo>
                    <a:pt x="7913" y="127"/>
                  </a:lnTo>
                  <a:lnTo>
                    <a:pt x="8186" y="190"/>
                  </a:lnTo>
                  <a:lnTo>
                    <a:pt x="8418" y="274"/>
                  </a:lnTo>
                  <a:lnTo>
                    <a:pt x="8649" y="379"/>
                  </a:lnTo>
                  <a:lnTo>
                    <a:pt x="8860" y="485"/>
                  </a:lnTo>
                  <a:lnTo>
                    <a:pt x="9070" y="611"/>
                  </a:lnTo>
                  <a:lnTo>
                    <a:pt x="9260" y="737"/>
                  </a:lnTo>
                  <a:lnTo>
                    <a:pt x="9449" y="884"/>
                  </a:lnTo>
                  <a:lnTo>
                    <a:pt x="9617" y="1032"/>
                  </a:lnTo>
                  <a:lnTo>
                    <a:pt x="9765" y="1200"/>
                  </a:lnTo>
                  <a:lnTo>
                    <a:pt x="9891" y="1389"/>
                  </a:lnTo>
                  <a:lnTo>
                    <a:pt x="10017" y="1558"/>
                  </a:lnTo>
                  <a:lnTo>
                    <a:pt x="10143" y="1747"/>
                  </a:lnTo>
                  <a:lnTo>
                    <a:pt x="10227" y="1958"/>
                  </a:lnTo>
                  <a:lnTo>
                    <a:pt x="10312" y="2147"/>
                  </a:lnTo>
                  <a:lnTo>
                    <a:pt x="10396" y="2357"/>
                  </a:lnTo>
                  <a:lnTo>
                    <a:pt x="10459" y="2589"/>
                  </a:lnTo>
                  <a:lnTo>
                    <a:pt x="10501" y="2799"/>
                  </a:lnTo>
                  <a:lnTo>
                    <a:pt x="10543" y="3031"/>
                  </a:lnTo>
                  <a:lnTo>
                    <a:pt x="10564" y="3262"/>
                  </a:lnTo>
                  <a:lnTo>
                    <a:pt x="10564" y="3494"/>
                  </a:lnTo>
                  <a:lnTo>
                    <a:pt x="10564" y="3725"/>
                  </a:lnTo>
                  <a:lnTo>
                    <a:pt x="10543" y="3957"/>
                  </a:lnTo>
                  <a:lnTo>
                    <a:pt x="10522" y="4188"/>
                  </a:lnTo>
                  <a:lnTo>
                    <a:pt x="10417" y="4672"/>
                  </a:lnTo>
                  <a:lnTo>
                    <a:pt x="10270" y="5156"/>
                  </a:lnTo>
                  <a:lnTo>
                    <a:pt x="10059" y="561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5" name="Google Shape;7015;p32"/>
            <p:cNvSpPr/>
            <p:nvPr/>
          </p:nvSpPr>
          <p:spPr>
            <a:xfrm>
              <a:off x="7413625" y="-1266475"/>
              <a:ext cx="231500" cy="267800"/>
            </a:xfrm>
            <a:custGeom>
              <a:avLst/>
              <a:gdLst/>
              <a:ahLst/>
              <a:cxnLst/>
              <a:rect l="l" t="t" r="r" b="b"/>
              <a:pathLst>
                <a:path w="9260" h="10712" fill="none" extrusionOk="0">
                  <a:moveTo>
                    <a:pt x="5556" y="10711"/>
                  </a:moveTo>
                  <a:lnTo>
                    <a:pt x="5556" y="10711"/>
                  </a:lnTo>
                  <a:lnTo>
                    <a:pt x="5199" y="10227"/>
                  </a:lnTo>
                  <a:lnTo>
                    <a:pt x="4820" y="9743"/>
                  </a:lnTo>
                  <a:lnTo>
                    <a:pt x="4820" y="9743"/>
                  </a:lnTo>
                  <a:lnTo>
                    <a:pt x="5030" y="9196"/>
                  </a:lnTo>
                  <a:lnTo>
                    <a:pt x="5199" y="8670"/>
                  </a:lnTo>
                  <a:lnTo>
                    <a:pt x="5325" y="8144"/>
                  </a:lnTo>
                  <a:lnTo>
                    <a:pt x="5367" y="7870"/>
                  </a:lnTo>
                  <a:lnTo>
                    <a:pt x="5409" y="7618"/>
                  </a:lnTo>
                  <a:lnTo>
                    <a:pt x="5430" y="7344"/>
                  </a:lnTo>
                  <a:lnTo>
                    <a:pt x="5430" y="7092"/>
                  </a:lnTo>
                  <a:lnTo>
                    <a:pt x="5409" y="6818"/>
                  </a:lnTo>
                  <a:lnTo>
                    <a:pt x="5367" y="6545"/>
                  </a:lnTo>
                  <a:lnTo>
                    <a:pt x="5325" y="6271"/>
                  </a:lnTo>
                  <a:lnTo>
                    <a:pt x="5262" y="5997"/>
                  </a:lnTo>
                  <a:lnTo>
                    <a:pt x="5178" y="5703"/>
                  </a:lnTo>
                  <a:lnTo>
                    <a:pt x="5072" y="5408"/>
                  </a:lnTo>
                  <a:lnTo>
                    <a:pt x="5072" y="5408"/>
                  </a:lnTo>
                  <a:lnTo>
                    <a:pt x="4862" y="4924"/>
                  </a:lnTo>
                  <a:lnTo>
                    <a:pt x="4736" y="4672"/>
                  </a:lnTo>
                  <a:lnTo>
                    <a:pt x="4609" y="4419"/>
                  </a:lnTo>
                  <a:lnTo>
                    <a:pt x="4441" y="4167"/>
                  </a:lnTo>
                  <a:lnTo>
                    <a:pt x="4273" y="3935"/>
                  </a:lnTo>
                  <a:lnTo>
                    <a:pt x="4104" y="3704"/>
                  </a:lnTo>
                  <a:lnTo>
                    <a:pt x="3894" y="3514"/>
                  </a:lnTo>
                  <a:lnTo>
                    <a:pt x="3894" y="3514"/>
                  </a:lnTo>
                  <a:lnTo>
                    <a:pt x="4167" y="3556"/>
                  </a:lnTo>
                  <a:lnTo>
                    <a:pt x="4420" y="3598"/>
                  </a:lnTo>
                  <a:lnTo>
                    <a:pt x="4420" y="3598"/>
                  </a:lnTo>
                  <a:lnTo>
                    <a:pt x="4651" y="3704"/>
                  </a:lnTo>
                  <a:lnTo>
                    <a:pt x="4904" y="3809"/>
                  </a:lnTo>
                  <a:lnTo>
                    <a:pt x="5135" y="3914"/>
                  </a:lnTo>
                  <a:lnTo>
                    <a:pt x="5346" y="4061"/>
                  </a:lnTo>
                  <a:lnTo>
                    <a:pt x="5346" y="4061"/>
                  </a:lnTo>
                  <a:lnTo>
                    <a:pt x="5704" y="4293"/>
                  </a:lnTo>
                  <a:lnTo>
                    <a:pt x="5914" y="4440"/>
                  </a:lnTo>
                  <a:lnTo>
                    <a:pt x="6103" y="4630"/>
                  </a:lnTo>
                  <a:lnTo>
                    <a:pt x="6293" y="4819"/>
                  </a:lnTo>
                  <a:lnTo>
                    <a:pt x="6356" y="4903"/>
                  </a:lnTo>
                  <a:lnTo>
                    <a:pt x="6398" y="5008"/>
                  </a:lnTo>
                  <a:lnTo>
                    <a:pt x="6440" y="5114"/>
                  </a:lnTo>
                  <a:lnTo>
                    <a:pt x="6461" y="5219"/>
                  </a:lnTo>
                  <a:lnTo>
                    <a:pt x="6461" y="5324"/>
                  </a:lnTo>
                  <a:lnTo>
                    <a:pt x="6419" y="5408"/>
                  </a:lnTo>
                  <a:lnTo>
                    <a:pt x="6419" y="5408"/>
                  </a:lnTo>
                  <a:lnTo>
                    <a:pt x="6419" y="5450"/>
                  </a:lnTo>
                  <a:lnTo>
                    <a:pt x="6440" y="5471"/>
                  </a:lnTo>
                  <a:lnTo>
                    <a:pt x="6461" y="5492"/>
                  </a:lnTo>
                  <a:lnTo>
                    <a:pt x="6503" y="5471"/>
                  </a:lnTo>
                  <a:lnTo>
                    <a:pt x="6503" y="5471"/>
                  </a:lnTo>
                  <a:lnTo>
                    <a:pt x="6609" y="5366"/>
                  </a:lnTo>
                  <a:lnTo>
                    <a:pt x="6672" y="5240"/>
                  </a:lnTo>
                  <a:lnTo>
                    <a:pt x="6714" y="5114"/>
                  </a:lnTo>
                  <a:lnTo>
                    <a:pt x="6735" y="5008"/>
                  </a:lnTo>
                  <a:lnTo>
                    <a:pt x="6735" y="4882"/>
                  </a:lnTo>
                  <a:lnTo>
                    <a:pt x="6735" y="4756"/>
                  </a:lnTo>
                  <a:lnTo>
                    <a:pt x="6693" y="4630"/>
                  </a:lnTo>
                  <a:lnTo>
                    <a:pt x="6630" y="4503"/>
                  </a:lnTo>
                  <a:lnTo>
                    <a:pt x="6503" y="4272"/>
                  </a:lnTo>
                  <a:lnTo>
                    <a:pt x="6314" y="4040"/>
                  </a:lnTo>
                  <a:lnTo>
                    <a:pt x="6125" y="3851"/>
                  </a:lnTo>
                  <a:lnTo>
                    <a:pt x="5935" y="3683"/>
                  </a:lnTo>
                  <a:lnTo>
                    <a:pt x="5935" y="3683"/>
                  </a:lnTo>
                  <a:lnTo>
                    <a:pt x="5725" y="3514"/>
                  </a:lnTo>
                  <a:lnTo>
                    <a:pt x="5451" y="3304"/>
                  </a:lnTo>
                  <a:lnTo>
                    <a:pt x="5135" y="3114"/>
                  </a:lnTo>
                  <a:lnTo>
                    <a:pt x="4799" y="2946"/>
                  </a:lnTo>
                  <a:lnTo>
                    <a:pt x="4799" y="2946"/>
                  </a:lnTo>
                  <a:lnTo>
                    <a:pt x="5114" y="2967"/>
                  </a:lnTo>
                  <a:lnTo>
                    <a:pt x="5409" y="3030"/>
                  </a:lnTo>
                  <a:lnTo>
                    <a:pt x="5725" y="3136"/>
                  </a:lnTo>
                  <a:lnTo>
                    <a:pt x="6019" y="3241"/>
                  </a:lnTo>
                  <a:lnTo>
                    <a:pt x="6293" y="3388"/>
                  </a:lnTo>
                  <a:lnTo>
                    <a:pt x="6587" y="3556"/>
                  </a:lnTo>
                  <a:lnTo>
                    <a:pt x="6861" y="3767"/>
                  </a:lnTo>
                  <a:lnTo>
                    <a:pt x="7135" y="3977"/>
                  </a:lnTo>
                  <a:lnTo>
                    <a:pt x="7135" y="3977"/>
                  </a:lnTo>
                  <a:lnTo>
                    <a:pt x="7198" y="4019"/>
                  </a:lnTo>
                  <a:lnTo>
                    <a:pt x="7240" y="4019"/>
                  </a:lnTo>
                  <a:lnTo>
                    <a:pt x="7303" y="4019"/>
                  </a:lnTo>
                  <a:lnTo>
                    <a:pt x="7366" y="3977"/>
                  </a:lnTo>
                  <a:lnTo>
                    <a:pt x="7408" y="3956"/>
                  </a:lnTo>
                  <a:lnTo>
                    <a:pt x="7429" y="3893"/>
                  </a:lnTo>
                  <a:lnTo>
                    <a:pt x="7429" y="3830"/>
                  </a:lnTo>
                  <a:lnTo>
                    <a:pt x="7408" y="3767"/>
                  </a:lnTo>
                  <a:lnTo>
                    <a:pt x="7408" y="3767"/>
                  </a:lnTo>
                  <a:lnTo>
                    <a:pt x="7219" y="3514"/>
                  </a:lnTo>
                  <a:lnTo>
                    <a:pt x="7008" y="3283"/>
                  </a:lnTo>
                  <a:lnTo>
                    <a:pt x="6798" y="3051"/>
                  </a:lnTo>
                  <a:lnTo>
                    <a:pt x="6566" y="2862"/>
                  </a:lnTo>
                  <a:lnTo>
                    <a:pt x="6314" y="2673"/>
                  </a:lnTo>
                  <a:lnTo>
                    <a:pt x="6040" y="2504"/>
                  </a:lnTo>
                  <a:lnTo>
                    <a:pt x="5767" y="2357"/>
                  </a:lnTo>
                  <a:lnTo>
                    <a:pt x="5493" y="2252"/>
                  </a:lnTo>
                  <a:lnTo>
                    <a:pt x="5199" y="2168"/>
                  </a:lnTo>
                  <a:lnTo>
                    <a:pt x="4904" y="2104"/>
                  </a:lnTo>
                  <a:lnTo>
                    <a:pt x="4588" y="2062"/>
                  </a:lnTo>
                  <a:lnTo>
                    <a:pt x="4294" y="2062"/>
                  </a:lnTo>
                  <a:lnTo>
                    <a:pt x="3978" y="2104"/>
                  </a:lnTo>
                  <a:lnTo>
                    <a:pt x="3662" y="2168"/>
                  </a:lnTo>
                  <a:lnTo>
                    <a:pt x="3368" y="2273"/>
                  </a:lnTo>
                  <a:lnTo>
                    <a:pt x="3073" y="2399"/>
                  </a:lnTo>
                  <a:lnTo>
                    <a:pt x="3073" y="2399"/>
                  </a:lnTo>
                  <a:lnTo>
                    <a:pt x="2737" y="2588"/>
                  </a:lnTo>
                  <a:lnTo>
                    <a:pt x="2337" y="2841"/>
                  </a:lnTo>
                  <a:lnTo>
                    <a:pt x="1937" y="3136"/>
                  </a:lnTo>
                  <a:lnTo>
                    <a:pt x="1558" y="3493"/>
                  </a:lnTo>
                  <a:lnTo>
                    <a:pt x="1369" y="3683"/>
                  </a:lnTo>
                  <a:lnTo>
                    <a:pt x="1200" y="3872"/>
                  </a:lnTo>
                  <a:lnTo>
                    <a:pt x="1032" y="4061"/>
                  </a:lnTo>
                  <a:lnTo>
                    <a:pt x="906" y="4272"/>
                  </a:lnTo>
                  <a:lnTo>
                    <a:pt x="801" y="4461"/>
                  </a:lnTo>
                  <a:lnTo>
                    <a:pt x="716" y="4672"/>
                  </a:lnTo>
                  <a:lnTo>
                    <a:pt x="653" y="4882"/>
                  </a:lnTo>
                  <a:lnTo>
                    <a:pt x="653" y="5093"/>
                  </a:lnTo>
                  <a:lnTo>
                    <a:pt x="653" y="5093"/>
                  </a:lnTo>
                  <a:lnTo>
                    <a:pt x="1" y="4461"/>
                  </a:lnTo>
                  <a:lnTo>
                    <a:pt x="1" y="4461"/>
                  </a:lnTo>
                  <a:lnTo>
                    <a:pt x="22" y="4188"/>
                  </a:lnTo>
                  <a:lnTo>
                    <a:pt x="43" y="3893"/>
                  </a:lnTo>
                  <a:lnTo>
                    <a:pt x="85" y="3620"/>
                  </a:lnTo>
                  <a:lnTo>
                    <a:pt x="148" y="3346"/>
                  </a:lnTo>
                  <a:lnTo>
                    <a:pt x="232" y="3093"/>
                  </a:lnTo>
                  <a:lnTo>
                    <a:pt x="338" y="2820"/>
                  </a:lnTo>
                  <a:lnTo>
                    <a:pt x="464" y="2567"/>
                  </a:lnTo>
                  <a:lnTo>
                    <a:pt x="611" y="2336"/>
                  </a:lnTo>
                  <a:lnTo>
                    <a:pt x="758" y="2083"/>
                  </a:lnTo>
                  <a:lnTo>
                    <a:pt x="927" y="1873"/>
                  </a:lnTo>
                  <a:lnTo>
                    <a:pt x="1116" y="1641"/>
                  </a:lnTo>
                  <a:lnTo>
                    <a:pt x="1306" y="1431"/>
                  </a:lnTo>
                  <a:lnTo>
                    <a:pt x="1516" y="1242"/>
                  </a:lnTo>
                  <a:lnTo>
                    <a:pt x="1726" y="1073"/>
                  </a:lnTo>
                  <a:lnTo>
                    <a:pt x="1958" y="884"/>
                  </a:lnTo>
                  <a:lnTo>
                    <a:pt x="2210" y="737"/>
                  </a:lnTo>
                  <a:lnTo>
                    <a:pt x="2463" y="589"/>
                  </a:lnTo>
                  <a:lnTo>
                    <a:pt x="2716" y="463"/>
                  </a:lnTo>
                  <a:lnTo>
                    <a:pt x="2968" y="337"/>
                  </a:lnTo>
                  <a:lnTo>
                    <a:pt x="3242" y="253"/>
                  </a:lnTo>
                  <a:lnTo>
                    <a:pt x="3515" y="168"/>
                  </a:lnTo>
                  <a:lnTo>
                    <a:pt x="3789" y="105"/>
                  </a:lnTo>
                  <a:lnTo>
                    <a:pt x="4062" y="42"/>
                  </a:lnTo>
                  <a:lnTo>
                    <a:pt x="4357" y="21"/>
                  </a:lnTo>
                  <a:lnTo>
                    <a:pt x="4630" y="0"/>
                  </a:lnTo>
                  <a:lnTo>
                    <a:pt x="4904" y="21"/>
                  </a:lnTo>
                  <a:lnTo>
                    <a:pt x="5199" y="42"/>
                  </a:lnTo>
                  <a:lnTo>
                    <a:pt x="5472" y="84"/>
                  </a:lnTo>
                  <a:lnTo>
                    <a:pt x="5746" y="147"/>
                  </a:lnTo>
                  <a:lnTo>
                    <a:pt x="6019" y="253"/>
                  </a:lnTo>
                  <a:lnTo>
                    <a:pt x="6272" y="358"/>
                  </a:lnTo>
                  <a:lnTo>
                    <a:pt x="6545" y="505"/>
                  </a:lnTo>
                  <a:lnTo>
                    <a:pt x="6545" y="505"/>
                  </a:lnTo>
                  <a:lnTo>
                    <a:pt x="6735" y="631"/>
                  </a:lnTo>
                  <a:lnTo>
                    <a:pt x="6945" y="758"/>
                  </a:lnTo>
                  <a:lnTo>
                    <a:pt x="7114" y="926"/>
                  </a:lnTo>
                  <a:lnTo>
                    <a:pt x="7303" y="1073"/>
                  </a:lnTo>
                  <a:lnTo>
                    <a:pt x="7471" y="1263"/>
                  </a:lnTo>
                  <a:lnTo>
                    <a:pt x="7619" y="1431"/>
                  </a:lnTo>
                  <a:lnTo>
                    <a:pt x="7913" y="1831"/>
                  </a:lnTo>
                  <a:lnTo>
                    <a:pt x="8187" y="2252"/>
                  </a:lnTo>
                  <a:lnTo>
                    <a:pt x="8397" y="2673"/>
                  </a:lnTo>
                  <a:lnTo>
                    <a:pt x="8587" y="3114"/>
                  </a:lnTo>
                  <a:lnTo>
                    <a:pt x="8755" y="3577"/>
                  </a:lnTo>
                  <a:lnTo>
                    <a:pt x="8755" y="3577"/>
                  </a:lnTo>
                  <a:lnTo>
                    <a:pt x="8902" y="4082"/>
                  </a:lnTo>
                  <a:lnTo>
                    <a:pt x="9029" y="4588"/>
                  </a:lnTo>
                  <a:lnTo>
                    <a:pt x="9134" y="5093"/>
                  </a:lnTo>
                  <a:lnTo>
                    <a:pt x="9218" y="5619"/>
                  </a:lnTo>
                  <a:lnTo>
                    <a:pt x="9260" y="6124"/>
                  </a:lnTo>
                  <a:lnTo>
                    <a:pt x="9260" y="6650"/>
                  </a:lnTo>
                  <a:lnTo>
                    <a:pt x="9218" y="7134"/>
                  </a:lnTo>
                  <a:lnTo>
                    <a:pt x="9155" y="7618"/>
                  </a:lnTo>
                  <a:lnTo>
                    <a:pt x="9092" y="7849"/>
                  </a:lnTo>
                  <a:lnTo>
                    <a:pt x="9029" y="8081"/>
                  </a:lnTo>
                  <a:lnTo>
                    <a:pt x="8944" y="8312"/>
                  </a:lnTo>
                  <a:lnTo>
                    <a:pt x="8860" y="8523"/>
                  </a:lnTo>
                  <a:lnTo>
                    <a:pt x="8755" y="8733"/>
                  </a:lnTo>
                  <a:lnTo>
                    <a:pt x="8629" y="8943"/>
                  </a:lnTo>
                  <a:lnTo>
                    <a:pt x="8481" y="9133"/>
                  </a:lnTo>
                  <a:lnTo>
                    <a:pt x="8334" y="9322"/>
                  </a:lnTo>
                  <a:lnTo>
                    <a:pt x="8187" y="9491"/>
                  </a:lnTo>
                  <a:lnTo>
                    <a:pt x="7997" y="9659"/>
                  </a:lnTo>
                  <a:lnTo>
                    <a:pt x="7808" y="9827"/>
                  </a:lnTo>
                  <a:lnTo>
                    <a:pt x="7598" y="9975"/>
                  </a:lnTo>
                  <a:lnTo>
                    <a:pt x="7366" y="10101"/>
                  </a:lnTo>
                  <a:lnTo>
                    <a:pt x="7114" y="10227"/>
                  </a:lnTo>
                  <a:lnTo>
                    <a:pt x="6861" y="10353"/>
                  </a:lnTo>
                  <a:lnTo>
                    <a:pt x="6566" y="10438"/>
                  </a:lnTo>
                  <a:lnTo>
                    <a:pt x="6566" y="10438"/>
                  </a:lnTo>
                  <a:lnTo>
                    <a:pt x="6482" y="10501"/>
                  </a:lnTo>
                  <a:lnTo>
                    <a:pt x="6398" y="10564"/>
                  </a:lnTo>
                  <a:lnTo>
                    <a:pt x="6398" y="10564"/>
                  </a:lnTo>
                  <a:lnTo>
                    <a:pt x="5977" y="10648"/>
                  </a:lnTo>
                  <a:lnTo>
                    <a:pt x="5556" y="1071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6" name="Google Shape;7016;p32"/>
            <p:cNvSpPr/>
            <p:nvPr/>
          </p:nvSpPr>
          <p:spPr>
            <a:xfrm>
              <a:off x="7438875" y="-1173375"/>
              <a:ext cx="94200" cy="142600"/>
            </a:xfrm>
            <a:custGeom>
              <a:avLst/>
              <a:gdLst/>
              <a:ahLst/>
              <a:cxnLst/>
              <a:rect l="l" t="t" r="r" b="b"/>
              <a:pathLst>
                <a:path w="3768" h="5704" fill="none" extrusionOk="0">
                  <a:moveTo>
                    <a:pt x="1558" y="1"/>
                  </a:moveTo>
                  <a:lnTo>
                    <a:pt x="1558" y="1"/>
                  </a:lnTo>
                  <a:lnTo>
                    <a:pt x="1748" y="106"/>
                  </a:lnTo>
                  <a:lnTo>
                    <a:pt x="1958" y="232"/>
                  </a:lnTo>
                  <a:lnTo>
                    <a:pt x="2126" y="380"/>
                  </a:lnTo>
                  <a:lnTo>
                    <a:pt x="2295" y="506"/>
                  </a:lnTo>
                  <a:lnTo>
                    <a:pt x="2442" y="674"/>
                  </a:lnTo>
                  <a:lnTo>
                    <a:pt x="2589" y="821"/>
                  </a:lnTo>
                  <a:lnTo>
                    <a:pt x="2863" y="1158"/>
                  </a:lnTo>
                  <a:lnTo>
                    <a:pt x="3073" y="1516"/>
                  </a:lnTo>
                  <a:lnTo>
                    <a:pt x="3284" y="1895"/>
                  </a:lnTo>
                  <a:lnTo>
                    <a:pt x="3452" y="2316"/>
                  </a:lnTo>
                  <a:lnTo>
                    <a:pt x="3641" y="2757"/>
                  </a:lnTo>
                  <a:lnTo>
                    <a:pt x="3641" y="2757"/>
                  </a:lnTo>
                  <a:lnTo>
                    <a:pt x="3684" y="2968"/>
                  </a:lnTo>
                  <a:lnTo>
                    <a:pt x="3726" y="3157"/>
                  </a:lnTo>
                  <a:lnTo>
                    <a:pt x="3768" y="3347"/>
                  </a:lnTo>
                  <a:lnTo>
                    <a:pt x="3768" y="3536"/>
                  </a:lnTo>
                  <a:lnTo>
                    <a:pt x="3768" y="3894"/>
                  </a:lnTo>
                  <a:lnTo>
                    <a:pt x="3726" y="4273"/>
                  </a:lnTo>
                  <a:lnTo>
                    <a:pt x="3620" y="4988"/>
                  </a:lnTo>
                  <a:lnTo>
                    <a:pt x="3578" y="5346"/>
                  </a:lnTo>
                  <a:lnTo>
                    <a:pt x="3578" y="5703"/>
                  </a:lnTo>
                  <a:lnTo>
                    <a:pt x="3578" y="5703"/>
                  </a:lnTo>
                  <a:lnTo>
                    <a:pt x="2716" y="4672"/>
                  </a:lnTo>
                  <a:lnTo>
                    <a:pt x="1832" y="3662"/>
                  </a:lnTo>
                  <a:lnTo>
                    <a:pt x="927" y="2694"/>
                  </a:lnTo>
                  <a:lnTo>
                    <a:pt x="1" y="1726"/>
                  </a:lnTo>
                  <a:lnTo>
                    <a:pt x="1" y="1726"/>
                  </a:lnTo>
                  <a:lnTo>
                    <a:pt x="380" y="1263"/>
                  </a:lnTo>
                  <a:lnTo>
                    <a:pt x="738" y="821"/>
                  </a:lnTo>
                  <a:lnTo>
                    <a:pt x="1116" y="380"/>
                  </a:lnTo>
                  <a:lnTo>
                    <a:pt x="1327" y="190"/>
                  </a:lnTo>
                  <a:lnTo>
                    <a:pt x="155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7" name="Google Shape;7017;p32"/>
            <p:cNvSpPr/>
            <p:nvPr/>
          </p:nvSpPr>
          <p:spPr>
            <a:xfrm>
              <a:off x="6631875" y="-1409050"/>
              <a:ext cx="999050" cy="1096900"/>
            </a:xfrm>
            <a:custGeom>
              <a:avLst/>
              <a:gdLst/>
              <a:ahLst/>
              <a:cxnLst/>
              <a:rect l="l" t="t" r="r" b="b"/>
              <a:pathLst>
                <a:path w="39962" h="43876" fill="none" extrusionOk="0">
                  <a:moveTo>
                    <a:pt x="990" y="25610"/>
                  </a:moveTo>
                  <a:lnTo>
                    <a:pt x="990" y="25610"/>
                  </a:lnTo>
                  <a:lnTo>
                    <a:pt x="1368" y="24705"/>
                  </a:lnTo>
                  <a:lnTo>
                    <a:pt x="1789" y="23842"/>
                  </a:lnTo>
                  <a:lnTo>
                    <a:pt x="2252" y="23001"/>
                  </a:lnTo>
                  <a:lnTo>
                    <a:pt x="2736" y="22201"/>
                  </a:lnTo>
                  <a:lnTo>
                    <a:pt x="3262" y="21422"/>
                  </a:lnTo>
                  <a:lnTo>
                    <a:pt x="3830" y="20665"/>
                  </a:lnTo>
                  <a:lnTo>
                    <a:pt x="4420" y="19928"/>
                  </a:lnTo>
                  <a:lnTo>
                    <a:pt x="5030" y="19234"/>
                  </a:lnTo>
                  <a:lnTo>
                    <a:pt x="5030" y="19234"/>
                  </a:lnTo>
                  <a:lnTo>
                    <a:pt x="5156" y="19465"/>
                  </a:lnTo>
                  <a:lnTo>
                    <a:pt x="5324" y="19697"/>
                  </a:lnTo>
                  <a:lnTo>
                    <a:pt x="5514" y="19928"/>
                  </a:lnTo>
                  <a:lnTo>
                    <a:pt x="5703" y="20118"/>
                  </a:lnTo>
                  <a:lnTo>
                    <a:pt x="5935" y="20307"/>
                  </a:lnTo>
                  <a:lnTo>
                    <a:pt x="6166" y="20476"/>
                  </a:lnTo>
                  <a:lnTo>
                    <a:pt x="6440" y="20623"/>
                  </a:lnTo>
                  <a:lnTo>
                    <a:pt x="6692" y="20770"/>
                  </a:lnTo>
                  <a:lnTo>
                    <a:pt x="6966" y="20896"/>
                  </a:lnTo>
                  <a:lnTo>
                    <a:pt x="7260" y="21002"/>
                  </a:lnTo>
                  <a:lnTo>
                    <a:pt x="7534" y="21107"/>
                  </a:lnTo>
                  <a:lnTo>
                    <a:pt x="7829" y="21191"/>
                  </a:lnTo>
                  <a:lnTo>
                    <a:pt x="8397" y="21317"/>
                  </a:lnTo>
                  <a:lnTo>
                    <a:pt x="8944" y="21401"/>
                  </a:lnTo>
                  <a:lnTo>
                    <a:pt x="8944" y="21401"/>
                  </a:lnTo>
                  <a:lnTo>
                    <a:pt x="9449" y="21444"/>
                  </a:lnTo>
                  <a:lnTo>
                    <a:pt x="9954" y="21444"/>
                  </a:lnTo>
                  <a:lnTo>
                    <a:pt x="10459" y="21401"/>
                  </a:lnTo>
                  <a:lnTo>
                    <a:pt x="10943" y="21317"/>
                  </a:lnTo>
                  <a:lnTo>
                    <a:pt x="11427" y="21191"/>
                  </a:lnTo>
                  <a:lnTo>
                    <a:pt x="11911" y="21023"/>
                  </a:lnTo>
                  <a:lnTo>
                    <a:pt x="12374" y="20833"/>
                  </a:lnTo>
                  <a:lnTo>
                    <a:pt x="12816" y="20602"/>
                  </a:lnTo>
                  <a:lnTo>
                    <a:pt x="13258" y="20349"/>
                  </a:lnTo>
                  <a:lnTo>
                    <a:pt x="13679" y="20076"/>
                  </a:lnTo>
                  <a:lnTo>
                    <a:pt x="14100" y="19781"/>
                  </a:lnTo>
                  <a:lnTo>
                    <a:pt x="14499" y="19444"/>
                  </a:lnTo>
                  <a:lnTo>
                    <a:pt x="14878" y="19108"/>
                  </a:lnTo>
                  <a:lnTo>
                    <a:pt x="15236" y="18750"/>
                  </a:lnTo>
                  <a:lnTo>
                    <a:pt x="15573" y="18392"/>
                  </a:lnTo>
                  <a:lnTo>
                    <a:pt x="15909" y="18013"/>
                  </a:lnTo>
                  <a:lnTo>
                    <a:pt x="15909" y="18013"/>
                  </a:lnTo>
                  <a:lnTo>
                    <a:pt x="16414" y="17361"/>
                  </a:lnTo>
                  <a:lnTo>
                    <a:pt x="16667" y="17003"/>
                  </a:lnTo>
                  <a:lnTo>
                    <a:pt x="16919" y="16646"/>
                  </a:lnTo>
                  <a:lnTo>
                    <a:pt x="17151" y="16267"/>
                  </a:lnTo>
                  <a:lnTo>
                    <a:pt x="17361" y="15888"/>
                  </a:lnTo>
                  <a:lnTo>
                    <a:pt x="17551" y="15509"/>
                  </a:lnTo>
                  <a:lnTo>
                    <a:pt x="17740" y="15109"/>
                  </a:lnTo>
                  <a:lnTo>
                    <a:pt x="17887" y="14710"/>
                  </a:lnTo>
                  <a:lnTo>
                    <a:pt x="18035" y="14289"/>
                  </a:lnTo>
                  <a:lnTo>
                    <a:pt x="18119" y="13868"/>
                  </a:lnTo>
                  <a:lnTo>
                    <a:pt x="18203" y="13468"/>
                  </a:lnTo>
                  <a:lnTo>
                    <a:pt x="18224" y="13047"/>
                  </a:lnTo>
                  <a:lnTo>
                    <a:pt x="18224" y="12605"/>
                  </a:lnTo>
                  <a:lnTo>
                    <a:pt x="18182" y="12184"/>
                  </a:lnTo>
                  <a:lnTo>
                    <a:pt x="18098" y="11764"/>
                  </a:lnTo>
                  <a:lnTo>
                    <a:pt x="18098" y="11764"/>
                  </a:lnTo>
                  <a:lnTo>
                    <a:pt x="18056" y="11637"/>
                  </a:lnTo>
                  <a:lnTo>
                    <a:pt x="17993" y="11511"/>
                  </a:lnTo>
                  <a:lnTo>
                    <a:pt x="17866" y="11280"/>
                  </a:lnTo>
                  <a:lnTo>
                    <a:pt x="17677" y="11069"/>
                  </a:lnTo>
                  <a:lnTo>
                    <a:pt x="17466" y="10859"/>
                  </a:lnTo>
                  <a:lnTo>
                    <a:pt x="17214" y="10711"/>
                  </a:lnTo>
                  <a:lnTo>
                    <a:pt x="16961" y="10564"/>
                  </a:lnTo>
                  <a:lnTo>
                    <a:pt x="16688" y="10459"/>
                  </a:lnTo>
                  <a:lnTo>
                    <a:pt x="16393" y="10396"/>
                  </a:lnTo>
                  <a:lnTo>
                    <a:pt x="16393" y="10396"/>
                  </a:lnTo>
                  <a:lnTo>
                    <a:pt x="18077" y="9323"/>
                  </a:lnTo>
                  <a:lnTo>
                    <a:pt x="19739" y="8228"/>
                  </a:lnTo>
                  <a:lnTo>
                    <a:pt x="19739" y="8228"/>
                  </a:lnTo>
                  <a:lnTo>
                    <a:pt x="19802" y="8165"/>
                  </a:lnTo>
                  <a:lnTo>
                    <a:pt x="19823" y="8081"/>
                  </a:lnTo>
                  <a:lnTo>
                    <a:pt x="19823" y="8018"/>
                  </a:lnTo>
                  <a:lnTo>
                    <a:pt x="19802" y="7955"/>
                  </a:lnTo>
                  <a:lnTo>
                    <a:pt x="19760" y="7892"/>
                  </a:lnTo>
                  <a:lnTo>
                    <a:pt x="19697" y="7849"/>
                  </a:lnTo>
                  <a:lnTo>
                    <a:pt x="19613" y="7849"/>
                  </a:lnTo>
                  <a:lnTo>
                    <a:pt x="19529" y="7871"/>
                  </a:lnTo>
                  <a:lnTo>
                    <a:pt x="19529" y="7871"/>
                  </a:lnTo>
                  <a:lnTo>
                    <a:pt x="18245" y="8586"/>
                  </a:lnTo>
                  <a:lnTo>
                    <a:pt x="18245" y="8586"/>
                  </a:lnTo>
                  <a:lnTo>
                    <a:pt x="18287" y="8228"/>
                  </a:lnTo>
                  <a:lnTo>
                    <a:pt x="18329" y="7871"/>
                  </a:lnTo>
                  <a:lnTo>
                    <a:pt x="18329" y="7513"/>
                  </a:lnTo>
                  <a:lnTo>
                    <a:pt x="18308" y="7155"/>
                  </a:lnTo>
                  <a:lnTo>
                    <a:pt x="18266" y="6797"/>
                  </a:lnTo>
                  <a:lnTo>
                    <a:pt x="18224" y="6461"/>
                  </a:lnTo>
                  <a:lnTo>
                    <a:pt x="18140" y="6103"/>
                  </a:lnTo>
                  <a:lnTo>
                    <a:pt x="18056" y="5766"/>
                  </a:lnTo>
                  <a:lnTo>
                    <a:pt x="17845" y="5072"/>
                  </a:lnTo>
                  <a:lnTo>
                    <a:pt x="17614" y="4398"/>
                  </a:lnTo>
                  <a:lnTo>
                    <a:pt x="17109" y="3010"/>
                  </a:lnTo>
                  <a:lnTo>
                    <a:pt x="17109" y="3010"/>
                  </a:lnTo>
                  <a:lnTo>
                    <a:pt x="17382" y="3157"/>
                  </a:lnTo>
                  <a:lnTo>
                    <a:pt x="17656" y="3346"/>
                  </a:lnTo>
                  <a:lnTo>
                    <a:pt x="17908" y="3536"/>
                  </a:lnTo>
                  <a:lnTo>
                    <a:pt x="18119" y="3767"/>
                  </a:lnTo>
                  <a:lnTo>
                    <a:pt x="18329" y="3999"/>
                  </a:lnTo>
                  <a:lnTo>
                    <a:pt x="18540" y="4251"/>
                  </a:lnTo>
                  <a:lnTo>
                    <a:pt x="18918" y="4756"/>
                  </a:lnTo>
                  <a:lnTo>
                    <a:pt x="19318" y="5261"/>
                  </a:lnTo>
                  <a:lnTo>
                    <a:pt x="19508" y="5514"/>
                  </a:lnTo>
                  <a:lnTo>
                    <a:pt x="19739" y="5745"/>
                  </a:lnTo>
                  <a:lnTo>
                    <a:pt x="19950" y="5956"/>
                  </a:lnTo>
                  <a:lnTo>
                    <a:pt x="20202" y="6166"/>
                  </a:lnTo>
                  <a:lnTo>
                    <a:pt x="20476" y="6334"/>
                  </a:lnTo>
                  <a:lnTo>
                    <a:pt x="20791" y="6482"/>
                  </a:lnTo>
                  <a:lnTo>
                    <a:pt x="20791" y="6482"/>
                  </a:lnTo>
                  <a:lnTo>
                    <a:pt x="20833" y="6482"/>
                  </a:lnTo>
                  <a:lnTo>
                    <a:pt x="20876" y="6482"/>
                  </a:lnTo>
                  <a:lnTo>
                    <a:pt x="20897" y="6461"/>
                  </a:lnTo>
                  <a:lnTo>
                    <a:pt x="20939" y="6419"/>
                  </a:lnTo>
                  <a:lnTo>
                    <a:pt x="20981" y="6355"/>
                  </a:lnTo>
                  <a:lnTo>
                    <a:pt x="20960" y="6313"/>
                  </a:lnTo>
                  <a:lnTo>
                    <a:pt x="20960" y="6271"/>
                  </a:lnTo>
                  <a:lnTo>
                    <a:pt x="20960" y="6271"/>
                  </a:lnTo>
                  <a:lnTo>
                    <a:pt x="20854" y="6124"/>
                  </a:lnTo>
                  <a:lnTo>
                    <a:pt x="20854" y="6124"/>
                  </a:lnTo>
                  <a:lnTo>
                    <a:pt x="20960" y="5766"/>
                  </a:lnTo>
                  <a:lnTo>
                    <a:pt x="21044" y="5387"/>
                  </a:lnTo>
                  <a:lnTo>
                    <a:pt x="21107" y="5009"/>
                  </a:lnTo>
                  <a:lnTo>
                    <a:pt x="21149" y="4630"/>
                  </a:lnTo>
                  <a:lnTo>
                    <a:pt x="21149" y="4272"/>
                  </a:lnTo>
                  <a:lnTo>
                    <a:pt x="21128" y="3893"/>
                  </a:lnTo>
                  <a:lnTo>
                    <a:pt x="21065" y="3515"/>
                  </a:lnTo>
                  <a:lnTo>
                    <a:pt x="20960" y="3136"/>
                  </a:lnTo>
                  <a:lnTo>
                    <a:pt x="20960" y="3136"/>
                  </a:lnTo>
                  <a:lnTo>
                    <a:pt x="20812" y="2736"/>
                  </a:lnTo>
                  <a:lnTo>
                    <a:pt x="20623" y="2336"/>
                  </a:lnTo>
                  <a:lnTo>
                    <a:pt x="20434" y="1957"/>
                  </a:lnTo>
                  <a:lnTo>
                    <a:pt x="20202" y="1579"/>
                  </a:lnTo>
                  <a:lnTo>
                    <a:pt x="19992" y="1200"/>
                  </a:lnTo>
                  <a:lnTo>
                    <a:pt x="19802" y="800"/>
                  </a:lnTo>
                  <a:lnTo>
                    <a:pt x="19613" y="400"/>
                  </a:lnTo>
                  <a:lnTo>
                    <a:pt x="19487" y="0"/>
                  </a:lnTo>
                  <a:lnTo>
                    <a:pt x="19487" y="0"/>
                  </a:lnTo>
                  <a:lnTo>
                    <a:pt x="19865" y="232"/>
                  </a:lnTo>
                  <a:lnTo>
                    <a:pt x="20223" y="463"/>
                  </a:lnTo>
                  <a:lnTo>
                    <a:pt x="20560" y="737"/>
                  </a:lnTo>
                  <a:lnTo>
                    <a:pt x="20876" y="1010"/>
                  </a:lnTo>
                  <a:lnTo>
                    <a:pt x="21170" y="1326"/>
                  </a:lnTo>
                  <a:lnTo>
                    <a:pt x="21465" y="1642"/>
                  </a:lnTo>
                  <a:lnTo>
                    <a:pt x="21738" y="1978"/>
                  </a:lnTo>
                  <a:lnTo>
                    <a:pt x="22012" y="2336"/>
                  </a:lnTo>
                  <a:lnTo>
                    <a:pt x="22517" y="3052"/>
                  </a:lnTo>
                  <a:lnTo>
                    <a:pt x="23001" y="3809"/>
                  </a:lnTo>
                  <a:lnTo>
                    <a:pt x="23464" y="4546"/>
                  </a:lnTo>
                  <a:lnTo>
                    <a:pt x="23948" y="5240"/>
                  </a:lnTo>
                  <a:lnTo>
                    <a:pt x="23948" y="5240"/>
                  </a:lnTo>
                  <a:lnTo>
                    <a:pt x="23990" y="5303"/>
                  </a:lnTo>
                  <a:lnTo>
                    <a:pt x="24053" y="5324"/>
                  </a:lnTo>
                  <a:lnTo>
                    <a:pt x="24137" y="5345"/>
                  </a:lnTo>
                  <a:lnTo>
                    <a:pt x="24179" y="5324"/>
                  </a:lnTo>
                  <a:lnTo>
                    <a:pt x="24242" y="5282"/>
                  </a:lnTo>
                  <a:lnTo>
                    <a:pt x="24285" y="5240"/>
                  </a:lnTo>
                  <a:lnTo>
                    <a:pt x="24306" y="5177"/>
                  </a:lnTo>
                  <a:lnTo>
                    <a:pt x="24306" y="5114"/>
                  </a:lnTo>
                  <a:lnTo>
                    <a:pt x="24306" y="5114"/>
                  </a:lnTo>
                  <a:lnTo>
                    <a:pt x="24285" y="5051"/>
                  </a:lnTo>
                  <a:lnTo>
                    <a:pt x="24285" y="5051"/>
                  </a:lnTo>
                  <a:lnTo>
                    <a:pt x="24285" y="5051"/>
                  </a:lnTo>
                  <a:lnTo>
                    <a:pt x="24474" y="4777"/>
                  </a:lnTo>
                  <a:lnTo>
                    <a:pt x="24621" y="4483"/>
                  </a:lnTo>
                  <a:lnTo>
                    <a:pt x="24769" y="4188"/>
                  </a:lnTo>
                  <a:lnTo>
                    <a:pt x="24874" y="3893"/>
                  </a:lnTo>
                  <a:lnTo>
                    <a:pt x="24937" y="3599"/>
                  </a:lnTo>
                  <a:lnTo>
                    <a:pt x="25000" y="3304"/>
                  </a:lnTo>
                  <a:lnTo>
                    <a:pt x="25042" y="2988"/>
                  </a:lnTo>
                  <a:lnTo>
                    <a:pt x="25063" y="2694"/>
                  </a:lnTo>
                  <a:lnTo>
                    <a:pt x="25084" y="2378"/>
                  </a:lnTo>
                  <a:lnTo>
                    <a:pt x="25063" y="2063"/>
                  </a:lnTo>
                  <a:lnTo>
                    <a:pt x="25000" y="1431"/>
                  </a:lnTo>
                  <a:lnTo>
                    <a:pt x="24916" y="821"/>
                  </a:lnTo>
                  <a:lnTo>
                    <a:pt x="24790" y="190"/>
                  </a:lnTo>
                  <a:lnTo>
                    <a:pt x="24790" y="190"/>
                  </a:lnTo>
                  <a:lnTo>
                    <a:pt x="25000" y="337"/>
                  </a:lnTo>
                  <a:lnTo>
                    <a:pt x="25210" y="526"/>
                  </a:lnTo>
                  <a:lnTo>
                    <a:pt x="25610" y="884"/>
                  </a:lnTo>
                  <a:lnTo>
                    <a:pt x="25989" y="1284"/>
                  </a:lnTo>
                  <a:lnTo>
                    <a:pt x="26326" y="1726"/>
                  </a:lnTo>
                  <a:lnTo>
                    <a:pt x="26641" y="2168"/>
                  </a:lnTo>
                  <a:lnTo>
                    <a:pt x="26936" y="2631"/>
                  </a:lnTo>
                  <a:lnTo>
                    <a:pt x="27231" y="3115"/>
                  </a:lnTo>
                  <a:lnTo>
                    <a:pt x="27504" y="3620"/>
                  </a:lnTo>
                  <a:lnTo>
                    <a:pt x="27504" y="3620"/>
                  </a:lnTo>
                  <a:lnTo>
                    <a:pt x="27630" y="3872"/>
                  </a:lnTo>
                  <a:lnTo>
                    <a:pt x="27757" y="4125"/>
                  </a:lnTo>
                  <a:lnTo>
                    <a:pt x="27946" y="4630"/>
                  </a:lnTo>
                  <a:lnTo>
                    <a:pt x="28114" y="5156"/>
                  </a:lnTo>
                  <a:lnTo>
                    <a:pt x="28262" y="5661"/>
                  </a:lnTo>
                  <a:lnTo>
                    <a:pt x="28514" y="6713"/>
                  </a:lnTo>
                  <a:lnTo>
                    <a:pt x="28640" y="7239"/>
                  </a:lnTo>
                  <a:lnTo>
                    <a:pt x="28767" y="7786"/>
                  </a:lnTo>
                  <a:lnTo>
                    <a:pt x="28767" y="7786"/>
                  </a:lnTo>
                  <a:lnTo>
                    <a:pt x="26789" y="5892"/>
                  </a:lnTo>
                  <a:lnTo>
                    <a:pt x="26789" y="5892"/>
                  </a:lnTo>
                  <a:lnTo>
                    <a:pt x="26747" y="5892"/>
                  </a:lnTo>
                  <a:lnTo>
                    <a:pt x="26705" y="5892"/>
                  </a:lnTo>
                  <a:lnTo>
                    <a:pt x="26683" y="5935"/>
                  </a:lnTo>
                  <a:lnTo>
                    <a:pt x="26705" y="5977"/>
                  </a:lnTo>
                  <a:lnTo>
                    <a:pt x="26705" y="5977"/>
                  </a:lnTo>
                  <a:lnTo>
                    <a:pt x="28935" y="8291"/>
                  </a:lnTo>
                  <a:lnTo>
                    <a:pt x="28935" y="8291"/>
                  </a:lnTo>
                  <a:lnTo>
                    <a:pt x="28956" y="8397"/>
                  </a:lnTo>
                  <a:lnTo>
                    <a:pt x="28956" y="8397"/>
                  </a:lnTo>
                  <a:lnTo>
                    <a:pt x="28998" y="8481"/>
                  </a:lnTo>
                  <a:lnTo>
                    <a:pt x="29061" y="8544"/>
                  </a:lnTo>
                  <a:lnTo>
                    <a:pt x="29146" y="8586"/>
                  </a:lnTo>
                  <a:lnTo>
                    <a:pt x="29209" y="8607"/>
                  </a:lnTo>
                  <a:lnTo>
                    <a:pt x="29209" y="8607"/>
                  </a:lnTo>
                  <a:lnTo>
                    <a:pt x="30156" y="9596"/>
                  </a:lnTo>
                  <a:lnTo>
                    <a:pt x="31082" y="10606"/>
                  </a:lnTo>
                  <a:lnTo>
                    <a:pt x="31082" y="10606"/>
                  </a:lnTo>
                  <a:lnTo>
                    <a:pt x="31103" y="10711"/>
                  </a:lnTo>
                  <a:lnTo>
                    <a:pt x="31103" y="10711"/>
                  </a:lnTo>
                  <a:lnTo>
                    <a:pt x="31124" y="10753"/>
                  </a:lnTo>
                  <a:lnTo>
                    <a:pt x="31166" y="10775"/>
                  </a:lnTo>
                  <a:lnTo>
                    <a:pt x="31229" y="10775"/>
                  </a:lnTo>
                  <a:lnTo>
                    <a:pt x="31229" y="10775"/>
                  </a:lnTo>
                  <a:lnTo>
                    <a:pt x="32176" y="11848"/>
                  </a:lnTo>
                  <a:lnTo>
                    <a:pt x="33081" y="12942"/>
                  </a:lnTo>
                  <a:lnTo>
                    <a:pt x="33986" y="14057"/>
                  </a:lnTo>
                  <a:lnTo>
                    <a:pt x="34827" y="15173"/>
                  </a:lnTo>
                  <a:lnTo>
                    <a:pt x="35248" y="15762"/>
                  </a:lnTo>
                  <a:lnTo>
                    <a:pt x="35648" y="16330"/>
                  </a:lnTo>
                  <a:lnTo>
                    <a:pt x="36027" y="16919"/>
                  </a:lnTo>
                  <a:lnTo>
                    <a:pt x="36405" y="17508"/>
                  </a:lnTo>
                  <a:lnTo>
                    <a:pt x="36763" y="18119"/>
                  </a:lnTo>
                  <a:lnTo>
                    <a:pt x="37121" y="18729"/>
                  </a:lnTo>
                  <a:lnTo>
                    <a:pt x="37458" y="19339"/>
                  </a:lnTo>
                  <a:lnTo>
                    <a:pt x="37773" y="19949"/>
                  </a:lnTo>
                  <a:lnTo>
                    <a:pt x="38068" y="20581"/>
                  </a:lnTo>
                  <a:lnTo>
                    <a:pt x="38341" y="21212"/>
                  </a:lnTo>
                  <a:lnTo>
                    <a:pt x="38594" y="21843"/>
                  </a:lnTo>
                  <a:lnTo>
                    <a:pt x="38847" y="22496"/>
                  </a:lnTo>
                  <a:lnTo>
                    <a:pt x="39057" y="23148"/>
                  </a:lnTo>
                  <a:lnTo>
                    <a:pt x="39246" y="23800"/>
                  </a:lnTo>
                  <a:lnTo>
                    <a:pt x="39436" y="24453"/>
                  </a:lnTo>
                  <a:lnTo>
                    <a:pt x="39583" y="25126"/>
                  </a:lnTo>
                  <a:lnTo>
                    <a:pt x="39709" y="25821"/>
                  </a:lnTo>
                  <a:lnTo>
                    <a:pt x="39815" y="26494"/>
                  </a:lnTo>
                  <a:lnTo>
                    <a:pt x="39878" y="27188"/>
                  </a:lnTo>
                  <a:lnTo>
                    <a:pt x="39941" y="27904"/>
                  </a:lnTo>
                  <a:lnTo>
                    <a:pt x="39962" y="28598"/>
                  </a:lnTo>
                  <a:lnTo>
                    <a:pt x="39941" y="29314"/>
                  </a:lnTo>
                  <a:lnTo>
                    <a:pt x="39920" y="30050"/>
                  </a:lnTo>
                  <a:lnTo>
                    <a:pt x="39836" y="30787"/>
                  </a:lnTo>
                  <a:lnTo>
                    <a:pt x="39836" y="30787"/>
                  </a:lnTo>
                  <a:lnTo>
                    <a:pt x="39772" y="31250"/>
                  </a:lnTo>
                  <a:lnTo>
                    <a:pt x="39709" y="31713"/>
                  </a:lnTo>
                  <a:lnTo>
                    <a:pt x="39604" y="32176"/>
                  </a:lnTo>
                  <a:lnTo>
                    <a:pt x="39478" y="32618"/>
                  </a:lnTo>
                  <a:lnTo>
                    <a:pt x="39352" y="33059"/>
                  </a:lnTo>
                  <a:lnTo>
                    <a:pt x="39204" y="33480"/>
                  </a:lnTo>
                  <a:lnTo>
                    <a:pt x="39036" y="33901"/>
                  </a:lnTo>
                  <a:lnTo>
                    <a:pt x="38868" y="34301"/>
                  </a:lnTo>
                  <a:lnTo>
                    <a:pt x="38657" y="34701"/>
                  </a:lnTo>
                  <a:lnTo>
                    <a:pt x="38468" y="35101"/>
                  </a:lnTo>
                  <a:lnTo>
                    <a:pt x="38236" y="35479"/>
                  </a:lnTo>
                  <a:lnTo>
                    <a:pt x="38005" y="35837"/>
                  </a:lnTo>
                  <a:lnTo>
                    <a:pt x="37752" y="36195"/>
                  </a:lnTo>
                  <a:lnTo>
                    <a:pt x="37479" y="36553"/>
                  </a:lnTo>
                  <a:lnTo>
                    <a:pt x="37205" y="36889"/>
                  </a:lnTo>
                  <a:lnTo>
                    <a:pt x="36911" y="37226"/>
                  </a:lnTo>
                  <a:lnTo>
                    <a:pt x="36616" y="37563"/>
                  </a:lnTo>
                  <a:lnTo>
                    <a:pt x="36300" y="37878"/>
                  </a:lnTo>
                  <a:lnTo>
                    <a:pt x="35985" y="38173"/>
                  </a:lnTo>
                  <a:lnTo>
                    <a:pt x="35648" y="38489"/>
                  </a:lnTo>
                  <a:lnTo>
                    <a:pt x="35290" y="38762"/>
                  </a:lnTo>
                  <a:lnTo>
                    <a:pt x="34953" y="39057"/>
                  </a:lnTo>
                  <a:lnTo>
                    <a:pt x="34196" y="39583"/>
                  </a:lnTo>
                  <a:lnTo>
                    <a:pt x="33438" y="40088"/>
                  </a:lnTo>
                  <a:lnTo>
                    <a:pt x="32639" y="40551"/>
                  </a:lnTo>
                  <a:lnTo>
                    <a:pt x="31797" y="40993"/>
                  </a:lnTo>
                  <a:lnTo>
                    <a:pt x="30934" y="41393"/>
                  </a:lnTo>
                  <a:lnTo>
                    <a:pt x="30071" y="41771"/>
                  </a:lnTo>
                  <a:lnTo>
                    <a:pt x="29167" y="42108"/>
                  </a:lnTo>
                  <a:lnTo>
                    <a:pt x="28241" y="42403"/>
                  </a:lnTo>
                  <a:lnTo>
                    <a:pt x="27315" y="42676"/>
                  </a:lnTo>
                  <a:lnTo>
                    <a:pt x="26389" y="42929"/>
                  </a:lnTo>
                  <a:lnTo>
                    <a:pt x="25442" y="43139"/>
                  </a:lnTo>
                  <a:lnTo>
                    <a:pt x="24495" y="43329"/>
                  </a:lnTo>
                  <a:lnTo>
                    <a:pt x="23548" y="43497"/>
                  </a:lnTo>
                  <a:lnTo>
                    <a:pt x="22622" y="43623"/>
                  </a:lnTo>
                  <a:lnTo>
                    <a:pt x="21675" y="43728"/>
                  </a:lnTo>
                  <a:lnTo>
                    <a:pt x="20749" y="43813"/>
                  </a:lnTo>
                  <a:lnTo>
                    <a:pt x="19844" y="43855"/>
                  </a:lnTo>
                  <a:lnTo>
                    <a:pt x="18961" y="43876"/>
                  </a:lnTo>
                  <a:lnTo>
                    <a:pt x="18077" y="43876"/>
                  </a:lnTo>
                  <a:lnTo>
                    <a:pt x="17214" y="43855"/>
                  </a:lnTo>
                  <a:lnTo>
                    <a:pt x="16393" y="43792"/>
                  </a:lnTo>
                  <a:lnTo>
                    <a:pt x="16393" y="43792"/>
                  </a:lnTo>
                  <a:lnTo>
                    <a:pt x="15509" y="43707"/>
                  </a:lnTo>
                  <a:lnTo>
                    <a:pt x="14626" y="43581"/>
                  </a:lnTo>
                  <a:lnTo>
                    <a:pt x="13763" y="43413"/>
                  </a:lnTo>
                  <a:lnTo>
                    <a:pt x="12879" y="43223"/>
                  </a:lnTo>
                  <a:lnTo>
                    <a:pt x="11995" y="43013"/>
                  </a:lnTo>
                  <a:lnTo>
                    <a:pt x="11132" y="42739"/>
                  </a:lnTo>
                  <a:lnTo>
                    <a:pt x="10291" y="42445"/>
                  </a:lnTo>
                  <a:lnTo>
                    <a:pt x="9449" y="42129"/>
                  </a:lnTo>
                  <a:lnTo>
                    <a:pt x="8628" y="41771"/>
                  </a:lnTo>
                  <a:lnTo>
                    <a:pt x="7808" y="41372"/>
                  </a:lnTo>
                  <a:lnTo>
                    <a:pt x="7029" y="40951"/>
                  </a:lnTo>
                  <a:lnTo>
                    <a:pt x="6292" y="40509"/>
                  </a:lnTo>
                  <a:lnTo>
                    <a:pt x="5556" y="40025"/>
                  </a:lnTo>
                  <a:lnTo>
                    <a:pt x="4862" y="39499"/>
                  </a:lnTo>
                  <a:lnTo>
                    <a:pt x="4209" y="38973"/>
                  </a:lnTo>
                  <a:lnTo>
                    <a:pt x="3578" y="38404"/>
                  </a:lnTo>
                  <a:lnTo>
                    <a:pt x="3010" y="37794"/>
                  </a:lnTo>
                  <a:lnTo>
                    <a:pt x="2715" y="37479"/>
                  </a:lnTo>
                  <a:lnTo>
                    <a:pt x="2463" y="37163"/>
                  </a:lnTo>
                  <a:lnTo>
                    <a:pt x="2210" y="36847"/>
                  </a:lnTo>
                  <a:lnTo>
                    <a:pt x="1958" y="36511"/>
                  </a:lnTo>
                  <a:lnTo>
                    <a:pt x="1726" y="36174"/>
                  </a:lnTo>
                  <a:lnTo>
                    <a:pt x="1516" y="35816"/>
                  </a:lnTo>
                  <a:lnTo>
                    <a:pt x="1305" y="35479"/>
                  </a:lnTo>
                  <a:lnTo>
                    <a:pt x="1116" y="35122"/>
                  </a:lnTo>
                  <a:lnTo>
                    <a:pt x="947" y="34743"/>
                  </a:lnTo>
                  <a:lnTo>
                    <a:pt x="779" y="34364"/>
                  </a:lnTo>
                  <a:lnTo>
                    <a:pt x="632" y="33985"/>
                  </a:lnTo>
                  <a:lnTo>
                    <a:pt x="506" y="33607"/>
                  </a:lnTo>
                  <a:lnTo>
                    <a:pt x="379" y="33207"/>
                  </a:lnTo>
                  <a:lnTo>
                    <a:pt x="274" y="32807"/>
                  </a:lnTo>
                  <a:lnTo>
                    <a:pt x="190" y="32407"/>
                  </a:lnTo>
                  <a:lnTo>
                    <a:pt x="106" y="32007"/>
                  </a:lnTo>
                  <a:lnTo>
                    <a:pt x="64" y="31586"/>
                  </a:lnTo>
                  <a:lnTo>
                    <a:pt x="22" y="31166"/>
                  </a:lnTo>
                  <a:lnTo>
                    <a:pt x="1" y="30724"/>
                  </a:lnTo>
                  <a:lnTo>
                    <a:pt x="1" y="30282"/>
                  </a:lnTo>
                  <a:lnTo>
                    <a:pt x="1" y="29840"/>
                  </a:lnTo>
                  <a:lnTo>
                    <a:pt x="43" y="29398"/>
                  </a:lnTo>
                  <a:lnTo>
                    <a:pt x="85" y="28956"/>
                  </a:lnTo>
                  <a:lnTo>
                    <a:pt x="148" y="28493"/>
                  </a:lnTo>
                  <a:lnTo>
                    <a:pt x="232" y="28030"/>
                  </a:lnTo>
                  <a:lnTo>
                    <a:pt x="358" y="27546"/>
                  </a:lnTo>
                  <a:lnTo>
                    <a:pt x="485" y="27062"/>
                  </a:lnTo>
                  <a:lnTo>
                    <a:pt x="632" y="26578"/>
                  </a:lnTo>
                  <a:lnTo>
                    <a:pt x="800" y="26094"/>
                  </a:lnTo>
                  <a:lnTo>
                    <a:pt x="990" y="25610"/>
                  </a:ln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8" name="Google Shape;7018;p32"/>
            <p:cNvSpPr/>
            <p:nvPr/>
          </p:nvSpPr>
          <p:spPr>
            <a:xfrm>
              <a:off x="7161125" y="-1169675"/>
              <a:ext cx="379325" cy="390375"/>
            </a:xfrm>
            <a:custGeom>
              <a:avLst/>
              <a:gdLst/>
              <a:ahLst/>
              <a:cxnLst/>
              <a:rect l="l" t="t" r="r" b="b"/>
              <a:pathLst>
                <a:path w="15173" h="15615" extrusionOk="0">
                  <a:moveTo>
                    <a:pt x="4545" y="779"/>
                  </a:moveTo>
                  <a:lnTo>
                    <a:pt x="4903" y="800"/>
                  </a:lnTo>
                  <a:lnTo>
                    <a:pt x="5282" y="842"/>
                  </a:lnTo>
                  <a:lnTo>
                    <a:pt x="5640" y="926"/>
                  </a:lnTo>
                  <a:lnTo>
                    <a:pt x="6019" y="1010"/>
                  </a:lnTo>
                  <a:lnTo>
                    <a:pt x="6397" y="1115"/>
                  </a:lnTo>
                  <a:lnTo>
                    <a:pt x="6776" y="1242"/>
                  </a:lnTo>
                  <a:lnTo>
                    <a:pt x="7134" y="1368"/>
                  </a:lnTo>
                  <a:lnTo>
                    <a:pt x="7513" y="1536"/>
                  </a:lnTo>
                  <a:lnTo>
                    <a:pt x="7870" y="1705"/>
                  </a:lnTo>
                  <a:lnTo>
                    <a:pt x="8228" y="1873"/>
                  </a:lnTo>
                  <a:lnTo>
                    <a:pt x="8565" y="2062"/>
                  </a:lnTo>
                  <a:lnTo>
                    <a:pt x="8901" y="2273"/>
                  </a:lnTo>
                  <a:lnTo>
                    <a:pt x="9533" y="2694"/>
                  </a:lnTo>
                  <a:lnTo>
                    <a:pt x="9827" y="2904"/>
                  </a:lnTo>
                  <a:lnTo>
                    <a:pt x="10122" y="3136"/>
                  </a:lnTo>
                  <a:lnTo>
                    <a:pt x="10374" y="3346"/>
                  </a:lnTo>
                  <a:lnTo>
                    <a:pt x="10627" y="3577"/>
                  </a:lnTo>
                  <a:lnTo>
                    <a:pt x="10901" y="3872"/>
                  </a:lnTo>
                  <a:lnTo>
                    <a:pt x="11195" y="4209"/>
                  </a:lnTo>
                  <a:lnTo>
                    <a:pt x="11448" y="4566"/>
                  </a:lnTo>
                  <a:lnTo>
                    <a:pt x="11700" y="4945"/>
                  </a:lnTo>
                  <a:lnTo>
                    <a:pt x="11932" y="5345"/>
                  </a:lnTo>
                  <a:lnTo>
                    <a:pt x="12163" y="5766"/>
                  </a:lnTo>
                  <a:lnTo>
                    <a:pt x="12353" y="6208"/>
                  </a:lnTo>
                  <a:lnTo>
                    <a:pt x="12542" y="6650"/>
                  </a:lnTo>
                  <a:lnTo>
                    <a:pt x="12689" y="7113"/>
                  </a:lnTo>
                  <a:lnTo>
                    <a:pt x="12816" y="7576"/>
                  </a:lnTo>
                  <a:lnTo>
                    <a:pt x="12921" y="8060"/>
                  </a:lnTo>
                  <a:lnTo>
                    <a:pt x="13005" y="8523"/>
                  </a:lnTo>
                  <a:lnTo>
                    <a:pt x="13047" y="9007"/>
                  </a:lnTo>
                  <a:lnTo>
                    <a:pt x="13068" y="9470"/>
                  </a:lnTo>
                  <a:lnTo>
                    <a:pt x="13047" y="9954"/>
                  </a:lnTo>
                  <a:lnTo>
                    <a:pt x="12984" y="10395"/>
                  </a:lnTo>
                  <a:lnTo>
                    <a:pt x="12668" y="10522"/>
                  </a:lnTo>
                  <a:lnTo>
                    <a:pt x="12353" y="10648"/>
                  </a:lnTo>
                  <a:lnTo>
                    <a:pt x="12037" y="10795"/>
                  </a:lnTo>
                  <a:lnTo>
                    <a:pt x="11721" y="10943"/>
                  </a:lnTo>
                  <a:lnTo>
                    <a:pt x="11427" y="11111"/>
                  </a:lnTo>
                  <a:lnTo>
                    <a:pt x="11132" y="11300"/>
                  </a:lnTo>
                  <a:lnTo>
                    <a:pt x="10858" y="11490"/>
                  </a:lnTo>
                  <a:lnTo>
                    <a:pt x="10606" y="11700"/>
                  </a:lnTo>
                  <a:lnTo>
                    <a:pt x="10248" y="11974"/>
                  </a:lnTo>
                  <a:lnTo>
                    <a:pt x="9848" y="12268"/>
                  </a:lnTo>
                  <a:lnTo>
                    <a:pt x="9028" y="12858"/>
                  </a:lnTo>
                  <a:lnTo>
                    <a:pt x="8607" y="13194"/>
                  </a:lnTo>
                  <a:lnTo>
                    <a:pt x="8207" y="13531"/>
                  </a:lnTo>
                  <a:lnTo>
                    <a:pt x="7807" y="13868"/>
                  </a:lnTo>
                  <a:lnTo>
                    <a:pt x="7470" y="14225"/>
                  </a:lnTo>
                  <a:lnTo>
                    <a:pt x="7050" y="14162"/>
                  </a:lnTo>
                  <a:lnTo>
                    <a:pt x="6650" y="14078"/>
                  </a:lnTo>
                  <a:lnTo>
                    <a:pt x="6250" y="13952"/>
                  </a:lnTo>
                  <a:lnTo>
                    <a:pt x="5871" y="13783"/>
                  </a:lnTo>
                  <a:lnTo>
                    <a:pt x="5492" y="13615"/>
                  </a:lnTo>
                  <a:lnTo>
                    <a:pt x="5135" y="13405"/>
                  </a:lnTo>
                  <a:lnTo>
                    <a:pt x="4777" y="13173"/>
                  </a:lnTo>
                  <a:lnTo>
                    <a:pt x="4419" y="12921"/>
                  </a:lnTo>
                  <a:lnTo>
                    <a:pt x="4083" y="12647"/>
                  </a:lnTo>
                  <a:lnTo>
                    <a:pt x="3767" y="12353"/>
                  </a:lnTo>
                  <a:lnTo>
                    <a:pt x="3451" y="12058"/>
                  </a:lnTo>
                  <a:lnTo>
                    <a:pt x="3157" y="11721"/>
                  </a:lnTo>
                  <a:lnTo>
                    <a:pt x="2862" y="11385"/>
                  </a:lnTo>
                  <a:lnTo>
                    <a:pt x="2588" y="11027"/>
                  </a:lnTo>
                  <a:lnTo>
                    <a:pt x="2336" y="10648"/>
                  </a:lnTo>
                  <a:lnTo>
                    <a:pt x="2104" y="10269"/>
                  </a:lnTo>
                  <a:lnTo>
                    <a:pt x="1873" y="9890"/>
                  </a:lnTo>
                  <a:lnTo>
                    <a:pt x="1663" y="9491"/>
                  </a:lnTo>
                  <a:lnTo>
                    <a:pt x="1473" y="9070"/>
                  </a:lnTo>
                  <a:lnTo>
                    <a:pt x="1284" y="8670"/>
                  </a:lnTo>
                  <a:lnTo>
                    <a:pt x="1136" y="8249"/>
                  </a:lnTo>
                  <a:lnTo>
                    <a:pt x="989" y="7828"/>
                  </a:lnTo>
                  <a:lnTo>
                    <a:pt x="884" y="7407"/>
                  </a:lnTo>
                  <a:lnTo>
                    <a:pt x="779" y="6986"/>
                  </a:lnTo>
                  <a:lnTo>
                    <a:pt x="695" y="6566"/>
                  </a:lnTo>
                  <a:lnTo>
                    <a:pt x="631" y="6145"/>
                  </a:lnTo>
                  <a:lnTo>
                    <a:pt x="589" y="5745"/>
                  </a:lnTo>
                  <a:lnTo>
                    <a:pt x="589" y="5324"/>
                  </a:lnTo>
                  <a:lnTo>
                    <a:pt x="589" y="4924"/>
                  </a:lnTo>
                  <a:lnTo>
                    <a:pt x="610" y="4524"/>
                  </a:lnTo>
                  <a:lnTo>
                    <a:pt x="673" y="4146"/>
                  </a:lnTo>
                  <a:lnTo>
                    <a:pt x="758" y="3767"/>
                  </a:lnTo>
                  <a:lnTo>
                    <a:pt x="800" y="3767"/>
                  </a:lnTo>
                  <a:lnTo>
                    <a:pt x="842" y="3746"/>
                  </a:lnTo>
                  <a:lnTo>
                    <a:pt x="884" y="3704"/>
                  </a:lnTo>
                  <a:lnTo>
                    <a:pt x="905" y="3662"/>
                  </a:lnTo>
                  <a:lnTo>
                    <a:pt x="1031" y="3220"/>
                  </a:lnTo>
                  <a:lnTo>
                    <a:pt x="1179" y="2820"/>
                  </a:lnTo>
                  <a:lnTo>
                    <a:pt x="1368" y="2441"/>
                  </a:lnTo>
                  <a:lnTo>
                    <a:pt x="1557" y="2125"/>
                  </a:lnTo>
                  <a:lnTo>
                    <a:pt x="1789" y="1852"/>
                  </a:lnTo>
                  <a:lnTo>
                    <a:pt x="2020" y="1599"/>
                  </a:lnTo>
                  <a:lnTo>
                    <a:pt x="2294" y="1389"/>
                  </a:lnTo>
                  <a:lnTo>
                    <a:pt x="2567" y="1200"/>
                  </a:lnTo>
                  <a:lnTo>
                    <a:pt x="2862" y="1052"/>
                  </a:lnTo>
                  <a:lnTo>
                    <a:pt x="3178" y="947"/>
                  </a:lnTo>
                  <a:lnTo>
                    <a:pt x="3514" y="863"/>
                  </a:lnTo>
                  <a:lnTo>
                    <a:pt x="3851" y="821"/>
                  </a:lnTo>
                  <a:lnTo>
                    <a:pt x="4188" y="779"/>
                  </a:lnTo>
                  <a:close/>
                  <a:moveTo>
                    <a:pt x="4567" y="0"/>
                  </a:moveTo>
                  <a:lnTo>
                    <a:pt x="4167" y="21"/>
                  </a:lnTo>
                  <a:lnTo>
                    <a:pt x="3977" y="63"/>
                  </a:lnTo>
                  <a:lnTo>
                    <a:pt x="3788" y="105"/>
                  </a:lnTo>
                  <a:lnTo>
                    <a:pt x="3304" y="274"/>
                  </a:lnTo>
                  <a:lnTo>
                    <a:pt x="2820" y="484"/>
                  </a:lnTo>
                  <a:lnTo>
                    <a:pt x="2588" y="589"/>
                  </a:lnTo>
                  <a:lnTo>
                    <a:pt x="2378" y="737"/>
                  </a:lnTo>
                  <a:lnTo>
                    <a:pt x="2168" y="863"/>
                  </a:lnTo>
                  <a:lnTo>
                    <a:pt x="1957" y="1010"/>
                  </a:lnTo>
                  <a:lnTo>
                    <a:pt x="1768" y="1178"/>
                  </a:lnTo>
                  <a:lnTo>
                    <a:pt x="1599" y="1347"/>
                  </a:lnTo>
                  <a:lnTo>
                    <a:pt x="1431" y="1515"/>
                  </a:lnTo>
                  <a:lnTo>
                    <a:pt x="1263" y="1705"/>
                  </a:lnTo>
                  <a:lnTo>
                    <a:pt x="1115" y="1915"/>
                  </a:lnTo>
                  <a:lnTo>
                    <a:pt x="989" y="2125"/>
                  </a:lnTo>
                  <a:lnTo>
                    <a:pt x="884" y="2336"/>
                  </a:lnTo>
                  <a:lnTo>
                    <a:pt x="800" y="2567"/>
                  </a:lnTo>
                  <a:lnTo>
                    <a:pt x="547" y="3009"/>
                  </a:lnTo>
                  <a:lnTo>
                    <a:pt x="337" y="3451"/>
                  </a:lnTo>
                  <a:lnTo>
                    <a:pt x="274" y="3683"/>
                  </a:lnTo>
                  <a:lnTo>
                    <a:pt x="189" y="3914"/>
                  </a:lnTo>
                  <a:lnTo>
                    <a:pt x="147" y="4146"/>
                  </a:lnTo>
                  <a:lnTo>
                    <a:pt x="105" y="4356"/>
                  </a:lnTo>
                  <a:lnTo>
                    <a:pt x="63" y="4798"/>
                  </a:lnTo>
                  <a:lnTo>
                    <a:pt x="21" y="5261"/>
                  </a:lnTo>
                  <a:lnTo>
                    <a:pt x="0" y="5703"/>
                  </a:lnTo>
                  <a:lnTo>
                    <a:pt x="0" y="6124"/>
                  </a:lnTo>
                  <a:lnTo>
                    <a:pt x="42" y="6566"/>
                  </a:lnTo>
                  <a:lnTo>
                    <a:pt x="84" y="7007"/>
                  </a:lnTo>
                  <a:lnTo>
                    <a:pt x="147" y="7449"/>
                  </a:lnTo>
                  <a:lnTo>
                    <a:pt x="232" y="7870"/>
                  </a:lnTo>
                  <a:lnTo>
                    <a:pt x="337" y="8291"/>
                  </a:lnTo>
                  <a:lnTo>
                    <a:pt x="463" y="8712"/>
                  </a:lnTo>
                  <a:lnTo>
                    <a:pt x="610" y="9112"/>
                  </a:lnTo>
                  <a:lnTo>
                    <a:pt x="779" y="9512"/>
                  </a:lnTo>
                  <a:lnTo>
                    <a:pt x="989" y="9911"/>
                  </a:lnTo>
                  <a:lnTo>
                    <a:pt x="1200" y="10290"/>
                  </a:lnTo>
                  <a:lnTo>
                    <a:pt x="1452" y="10669"/>
                  </a:lnTo>
                  <a:lnTo>
                    <a:pt x="1705" y="11048"/>
                  </a:lnTo>
                  <a:lnTo>
                    <a:pt x="1957" y="11342"/>
                  </a:lnTo>
                  <a:lnTo>
                    <a:pt x="2210" y="11637"/>
                  </a:lnTo>
                  <a:lnTo>
                    <a:pt x="2483" y="11932"/>
                  </a:lnTo>
                  <a:lnTo>
                    <a:pt x="2778" y="12226"/>
                  </a:lnTo>
                  <a:lnTo>
                    <a:pt x="3072" y="12521"/>
                  </a:lnTo>
                  <a:lnTo>
                    <a:pt x="3388" y="12794"/>
                  </a:lnTo>
                  <a:lnTo>
                    <a:pt x="3704" y="13068"/>
                  </a:lnTo>
                  <a:lnTo>
                    <a:pt x="4040" y="13320"/>
                  </a:lnTo>
                  <a:lnTo>
                    <a:pt x="4398" y="13573"/>
                  </a:lnTo>
                  <a:lnTo>
                    <a:pt x="4756" y="13804"/>
                  </a:lnTo>
                  <a:lnTo>
                    <a:pt x="5114" y="14015"/>
                  </a:lnTo>
                  <a:lnTo>
                    <a:pt x="5471" y="14225"/>
                  </a:lnTo>
                  <a:lnTo>
                    <a:pt x="5850" y="14394"/>
                  </a:lnTo>
                  <a:lnTo>
                    <a:pt x="6229" y="14562"/>
                  </a:lnTo>
                  <a:lnTo>
                    <a:pt x="6629" y="14688"/>
                  </a:lnTo>
                  <a:lnTo>
                    <a:pt x="7008" y="14815"/>
                  </a:lnTo>
                  <a:lnTo>
                    <a:pt x="6818" y="15151"/>
                  </a:lnTo>
                  <a:lnTo>
                    <a:pt x="6734" y="15320"/>
                  </a:lnTo>
                  <a:lnTo>
                    <a:pt x="6671" y="15488"/>
                  </a:lnTo>
                  <a:lnTo>
                    <a:pt x="6671" y="15530"/>
                  </a:lnTo>
                  <a:lnTo>
                    <a:pt x="6671" y="15572"/>
                  </a:lnTo>
                  <a:lnTo>
                    <a:pt x="6713" y="15614"/>
                  </a:lnTo>
                  <a:lnTo>
                    <a:pt x="6776" y="15614"/>
                  </a:lnTo>
                  <a:lnTo>
                    <a:pt x="6839" y="15593"/>
                  </a:lnTo>
                  <a:lnTo>
                    <a:pt x="7786" y="14709"/>
                  </a:lnTo>
                  <a:lnTo>
                    <a:pt x="8733" y="13868"/>
                  </a:lnTo>
                  <a:lnTo>
                    <a:pt x="9217" y="13468"/>
                  </a:lnTo>
                  <a:lnTo>
                    <a:pt x="9701" y="13068"/>
                  </a:lnTo>
                  <a:lnTo>
                    <a:pt x="10185" y="12689"/>
                  </a:lnTo>
                  <a:lnTo>
                    <a:pt x="10690" y="12331"/>
                  </a:lnTo>
                  <a:lnTo>
                    <a:pt x="11216" y="11974"/>
                  </a:lnTo>
                  <a:lnTo>
                    <a:pt x="11742" y="11637"/>
                  </a:lnTo>
                  <a:lnTo>
                    <a:pt x="12268" y="11321"/>
                  </a:lnTo>
                  <a:lnTo>
                    <a:pt x="12816" y="11006"/>
                  </a:lnTo>
                  <a:lnTo>
                    <a:pt x="13384" y="10732"/>
                  </a:lnTo>
                  <a:lnTo>
                    <a:pt x="13952" y="10459"/>
                  </a:lnTo>
                  <a:lnTo>
                    <a:pt x="14562" y="10206"/>
                  </a:lnTo>
                  <a:lnTo>
                    <a:pt x="15172" y="9975"/>
                  </a:lnTo>
                  <a:lnTo>
                    <a:pt x="15172" y="9954"/>
                  </a:lnTo>
                  <a:lnTo>
                    <a:pt x="15151" y="9954"/>
                  </a:lnTo>
                  <a:lnTo>
                    <a:pt x="14773" y="9975"/>
                  </a:lnTo>
                  <a:lnTo>
                    <a:pt x="14394" y="10038"/>
                  </a:lnTo>
                  <a:lnTo>
                    <a:pt x="13994" y="10122"/>
                  </a:lnTo>
                  <a:lnTo>
                    <a:pt x="13615" y="10206"/>
                  </a:lnTo>
                  <a:lnTo>
                    <a:pt x="13678" y="9659"/>
                  </a:lnTo>
                  <a:lnTo>
                    <a:pt x="13699" y="9091"/>
                  </a:lnTo>
                  <a:lnTo>
                    <a:pt x="13678" y="8523"/>
                  </a:lnTo>
                  <a:lnTo>
                    <a:pt x="13615" y="7954"/>
                  </a:lnTo>
                  <a:lnTo>
                    <a:pt x="13489" y="7386"/>
                  </a:lnTo>
                  <a:lnTo>
                    <a:pt x="13342" y="6818"/>
                  </a:lnTo>
                  <a:lnTo>
                    <a:pt x="13152" y="6271"/>
                  </a:lnTo>
                  <a:lnTo>
                    <a:pt x="12942" y="5724"/>
                  </a:lnTo>
                  <a:lnTo>
                    <a:pt x="12668" y="5198"/>
                  </a:lnTo>
                  <a:lnTo>
                    <a:pt x="12374" y="4693"/>
                  </a:lnTo>
                  <a:lnTo>
                    <a:pt x="12037" y="4230"/>
                  </a:lnTo>
                  <a:lnTo>
                    <a:pt x="11679" y="3767"/>
                  </a:lnTo>
                  <a:lnTo>
                    <a:pt x="11300" y="3346"/>
                  </a:lnTo>
                  <a:lnTo>
                    <a:pt x="10880" y="2946"/>
                  </a:lnTo>
                  <a:lnTo>
                    <a:pt x="10417" y="2567"/>
                  </a:lnTo>
                  <a:lnTo>
                    <a:pt x="9954" y="2252"/>
                  </a:lnTo>
                  <a:lnTo>
                    <a:pt x="9322" y="1852"/>
                  </a:lnTo>
                  <a:lnTo>
                    <a:pt x="8607" y="1410"/>
                  </a:lnTo>
                  <a:lnTo>
                    <a:pt x="7828" y="989"/>
                  </a:lnTo>
                  <a:lnTo>
                    <a:pt x="7428" y="779"/>
                  </a:lnTo>
                  <a:lnTo>
                    <a:pt x="7029" y="589"/>
                  </a:lnTo>
                  <a:lnTo>
                    <a:pt x="6629" y="421"/>
                  </a:lnTo>
                  <a:lnTo>
                    <a:pt x="6208" y="274"/>
                  </a:lnTo>
                  <a:lnTo>
                    <a:pt x="5787" y="147"/>
                  </a:lnTo>
                  <a:lnTo>
                    <a:pt x="5387" y="63"/>
                  </a:lnTo>
                  <a:lnTo>
                    <a:pt x="496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9" name="Google Shape;7019;p32"/>
            <p:cNvSpPr/>
            <p:nvPr/>
          </p:nvSpPr>
          <p:spPr>
            <a:xfrm>
              <a:off x="7413625" y="-1266475"/>
              <a:ext cx="231500" cy="267800"/>
            </a:xfrm>
            <a:custGeom>
              <a:avLst/>
              <a:gdLst/>
              <a:ahLst/>
              <a:cxnLst/>
              <a:rect l="l" t="t" r="r" b="b"/>
              <a:pathLst>
                <a:path w="9260" h="10712" extrusionOk="0">
                  <a:moveTo>
                    <a:pt x="4630" y="0"/>
                  </a:moveTo>
                  <a:lnTo>
                    <a:pt x="4357" y="21"/>
                  </a:lnTo>
                  <a:lnTo>
                    <a:pt x="4062" y="42"/>
                  </a:lnTo>
                  <a:lnTo>
                    <a:pt x="3789" y="105"/>
                  </a:lnTo>
                  <a:lnTo>
                    <a:pt x="3515" y="168"/>
                  </a:lnTo>
                  <a:lnTo>
                    <a:pt x="3242" y="253"/>
                  </a:lnTo>
                  <a:lnTo>
                    <a:pt x="2968" y="337"/>
                  </a:lnTo>
                  <a:lnTo>
                    <a:pt x="2716" y="463"/>
                  </a:lnTo>
                  <a:lnTo>
                    <a:pt x="2463" y="589"/>
                  </a:lnTo>
                  <a:lnTo>
                    <a:pt x="2210" y="737"/>
                  </a:lnTo>
                  <a:lnTo>
                    <a:pt x="1958" y="884"/>
                  </a:lnTo>
                  <a:lnTo>
                    <a:pt x="1726" y="1073"/>
                  </a:lnTo>
                  <a:lnTo>
                    <a:pt x="1516" y="1242"/>
                  </a:lnTo>
                  <a:lnTo>
                    <a:pt x="1306" y="1452"/>
                  </a:lnTo>
                  <a:lnTo>
                    <a:pt x="1116" y="1641"/>
                  </a:lnTo>
                  <a:lnTo>
                    <a:pt x="927" y="1873"/>
                  </a:lnTo>
                  <a:lnTo>
                    <a:pt x="758" y="2083"/>
                  </a:lnTo>
                  <a:lnTo>
                    <a:pt x="611" y="2336"/>
                  </a:lnTo>
                  <a:lnTo>
                    <a:pt x="464" y="2567"/>
                  </a:lnTo>
                  <a:lnTo>
                    <a:pt x="338" y="2820"/>
                  </a:lnTo>
                  <a:lnTo>
                    <a:pt x="232" y="3093"/>
                  </a:lnTo>
                  <a:lnTo>
                    <a:pt x="148" y="3346"/>
                  </a:lnTo>
                  <a:lnTo>
                    <a:pt x="85" y="3620"/>
                  </a:lnTo>
                  <a:lnTo>
                    <a:pt x="43" y="3893"/>
                  </a:lnTo>
                  <a:lnTo>
                    <a:pt x="22" y="4188"/>
                  </a:lnTo>
                  <a:lnTo>
                    <a:pt x="1" y="4461"/>
                  </a:lnTo>
                  <a:lnTo>
                    <a:pt x="653" y="5093"/>
                  </a:lnTo>
                  <a:lnTo>
                    <a:pt x="653" y="4882"/>
                  </a:lnTo>
                  <a:lnTo>
                    <a:pt x="716" y="4672"/>
                  </a:lnTo>
                  <a:lnTo>
                    <a:pt x="801" y="4461"/>
                  </a:lnTo>
                  <a:lnTo>
                    <a:pt x="906" y="4272"/>
                  </a:lnTo>
                  <a:lnTo>
                    <a:pt x="1032" y="4061"/>
                  </a:lnTo>
                  <a:lnTo>
                    <a:pt x="1200" y="3872"/>
                  </a:lnTo>
                  <a:lnTo>
                    <a:pt x="1369" y="3683"/>
                  </a:lnTo>
                  <a:lnTo>
                    <a:pt x="1558" y="3493"/>
                  </a:lnTo>
                  <a:lnTo>
                    <a:pt x="1937" y="3136"/>
                  </a:lnTo>
                  <a:lnTo>
                    <a:pt x="2337" y="2841"/>
                  </a:lnTo>
                  <a:lnTo>
                    <a:pt x="2737" y="2588"/>
                  </a:lnTo>
                  <a:lnTo>
                    <a:pt x="3073" y="2399"/>
                  </a:lnTo>
                  <a:lnTo>
                    <a:pt x="3368" y="2273"/>
                  </a:lnTo>
                  <a:lnTo>
                    <a:pt x="3662" y="2168"/>
                  </a:lnTo>
                  <a:lnTo>
                    <a:pt x="3978" y="2104"/>
                  </a:lnTo>
                  <a:lnTo>
                    <a:pt x="4294" y="2062"/>
                  </a:lnTo>
                  <a:lnTo>
                    <a:pt x="4588" y="2062"/>
                  </a:lnTo>
                  <a:lnTo>
                    <a:pt x="4904" y="2104"/>
                  </a:lnTo>
                  <a:lnTo>
                    <a:pt x="5199" y="2168"/>
                  </a:lnTo>
                  <a:lnTo>
                    <a:pt x="5493" y="2252"/>
                  </a:lnTo>
                  <a:lnTo>
                    <a:pt x="5767" y="2357"/>
                  </a:lnTo>
                  <a:lnTo>
                    <a:pt x="6040" y="2504"/>
                  </a:lnTo>
                  <a:lnTo>
                    <a:pt x="6314" y="2673"/>
                  </a:lnTo>
                  <a:lnTo>
                    <a:pt x="6566" y="2862"/>
                  </a:lnTo>
                  <a:lnTo>
                    <a:pt x="6798" y="3051"/>
                  </a:lnTo>
                  <a:lnTo>
                    <a:pt x="7008" y="3283"/>
                  </a:lnTo>
                  <a:lnTo>
                    <a:pt x="7219" y="3514"/>
                  </a:lnTo>
                  <a:lnTo>
                    <a:pt x="7408" y="3767"/>
                  </a:lnTo>
                  <a:lnTo>
                    <a:pt x="7429" y="3830"/>
                  </a:lnTo>
                  <a:lnTo>
                    <a:pt x="7429" y="3893"/>
                  </a:lnTo>
                  <a:lnTo>
                    <a:pt x="7408" y="3956"/>
                  </a:lnTo>
                  <a:lnTo>
                    <a:pt x="7366" y="3977"/>
                  </a:lnTo>
                  <a:lnTo>
                    <a:pt x="7303" y="4019"/>
                  </a:lnTo>
                  <a:lnTo>
                    <a:pt x="7198" y="4019"/>
                  </a:lnTo>
                  <a:lnTo>
                    <a:pt x="7135" y="3977"/>
                  </a:lnTo>
                  <a:lnTo>
                    <a:pt x="6861" y="3767"/>
                  </a:lnTo>
                  <a:lnTo>
                    <a:pt x="6587" y="3556"/>
                  </a:lnTo>
                  <a:lnTo>
                    <a:pt x="6293" y="3388"/>
                  </a:lnTo>
                  <a:lnTo>
                    <a:pt x="6019" y="3241"/>
                  </a:lnTo>
                  <a:lnTo>
                    <a:pt x="5725" y="3136"/>
                  </a:lnTo>
                  <a:lnTo>
                    <a:pt x="5409" y="3030"/>
                  </a:lnTo>
                  <a:lnTo>
                    <a:pt x="5114" y="2967"/>
                  </a:lnTo>
                  <a:lnTo>
                    <a:pt x="4799" y="2946"/>
                  </a:lnTo>
                  <a:lnTo>
                    <a:pt x="5135" y="3114"/>
                  </a:lnTo>
                  <a:lnTo>
                    <a:pt x="5451" y="3304"/>
                  </a:lnTo>
                  <a:lnTo>
                    <a:pt x="5725" y="3514"/>
                  </a:lnTo>
                  <a:lnTo>
                    <a:pt x="5935" y="3683"/>
                  </a:lnTo>
                  <a:lnTo>
                    <a:pt x="6125" y="3851"/>
                  </a:lnTo>
                  <a:lnTo>
                    <a:pt x="6314" y="4040"/>
                  </a:lnTo>
                  <a:lnTo>
                    <a:pt x="6503" y="4272"/>
                  </a:lnTo>
                  <a:lnTo>
                    <a:pt x="6630" y="4503"/>
                  </a:lnTo>
                  <a:lnTo>
                    <a:pt x="6693" y="4630"/>
                  </a:lnTo>
                  <a:lnTo>
                    <a:pt x="6735" y="4756"/>
                  </a:lnTo>
                  <a:lnTo>
                    <a:pt x="6735" y="4882"/>
                  </a:lnTo>
                  <a:lnTo>
                    <a:pt x="6735" y="5008"/>
                  </a:lnTo>
                  <a:lnTo>
                    <a:pt x="6714" y="5114"/>
                  </a:lnTo>
                  <a:lnTo>
                    <a:pt x="6672" y="5240"/>
                  </a:lnTo>
                  <a:lnTo>
                    <a:pt x="6609" y="5366"/>
                  </a:lnTo>
                  <a:lnTo>
                    <a:pt x="6503" y="5471"/>
                  </a:lnTo>
                  <a:lnTo>
                    <a:pt x="6461" y="5492"/>
                  </a:lnTo>
                  <a:lnTo>
                    <a:pt x="6440" y="5471"/>
                  </a:lnTo>
                  <a:lnTo>
                    <a:pt x="6419" y="5450"/>
                  </a:lnTo>
                  <a:lnTo>
                    <a:pt x="6419" y="5408"/>
                  </a:lnTo>
                  <a:lnTo>
                    <a:pt x="6461" y="5324"/>
                  </a:lnTo>
                  <a:lnTo>
                    <a:pt x="6461" y="5219"/>
                  </a:lnTo>
                  <a:lnTo>
                    <a:pt x="6440" y="5114"/>
                  </a:lnTo>
                  <a:lnTo>
                    <a:pt x="6398" y="5008"/>
                  </a:lnTo>
                  <a:lnTo>
                    <a:pt x="6356" y="4903"/>
                  </a:lnTo>
                  <a:lnTo>
                    <a:pt x="6293" y="4819"/>
                  </a:lnTo>
                  <a:lnTo>
                    <a:pt x="6103" y="4630"/>
                  </a:lnTo>
                  <a:lnTo>
                    <a:pt x="5914" y="4440"/>
                  </a:lnTo>
                  <a:lnTo>
                    <a:pt x="5704" y="4293"/>
                  </a:lnTo>
                  <a:lnTo>
                    <a:pt x="5346" y="4061"/>
                  </a:lnTo>
                  <a:lnTo>
                    <a:pt x="5135" y="3914"/>
                  </a:lnTo>
                  <a:lnTo>
                    <a:pt x="4904" y="3809"/>
                  </a:lnTo>
                  <a:lnTo>
                    <a:pt x="4651" y="3704"/>
                  </a:lnTo>
                  <a:lnTo>
                    <a:pt x="4420" y="3598"/>
                  </a:lnTo>
                  <a:lnTo>
                    <a:pt x="4167" y="3556"/>
                  </a:lnTo>
                  <a:lnTo>
                    <a:pt x="3894" y="3514"/>
                  </a:lnTo>
                  <a:lnTo>
                    <a:pt x="4104" y="3704"/>
                  </a:lnTo>
                  <a:lnTo>
                    <a:pt x="4273" y="3935"/>
                  </a:lnTo>
                  <a:lnTo>
                    <a:pt x="4441" y="4167"/>
                  </a:lnTo>
                  <a:lnTo>
                    <a:pt x="4609" y="4419"/>
                  </a:lnTo>
                  <a:lnTo>
                    <a:pt x="4736" y="4672"/>
                  </a:lnTo>
                  <a:lnTo>
                    <a:pt x="4862" y="4924"/>
                  </a:lnTo>
                  <a:lnTo>
                    <a:pt x="5072" y="5408"/>
                  </a:lnTo>
                  <a:lnTo>
                    <a:pt x="5178" y="5703"/>
                  </a:lnTo>
                  <a:lnTo>
                    <a:pt x="5262" y="5997"/>
                  </a:lnTo>
                  <a:lnTo>
                    <a:pt x="5325" y="6271"/>
                  </a:lnTo>
                  <a:lnTo>
                    <a:pt x="5367" y="6545"/>
                  </a:lnTo>
                  <a:lnTo>
                    <a:pt x="5409" y="6818"/>
                  </a:lnTo>
                  <a:lnTo>
                    <a:pt x="5430" y="7092"/>
                  </a:lnTo>
                  <a:lnTo>
                    <a:pt x="5430" y="7344"/>
                  </a:lnTo>
                  <a:lnTo>
                    <a:pt x="5409" y="7618"/>
                  </a:lnTo>
                  <a:lnTo>
                    <a:pt x="5367" y="7870"/>
                  </a:lnTo>
                  <a:lnTo>
                    <a:pt x="5325" y="8144"/>
                  </a:lnTo>
                  <a:lnTo>
                    <a:pt x="5199" y="8670"/>
                  </a:lnTo>
                  <a:lnTo>
                    <a:pt x="5030" y="9196"/>
                  </a:lnTo>
                  <a:lnTo>
                    <a:pt x="4820" y="9743"/>
                  </a:lnTo>
                  <a:lnTo>
                    <a:pt x="5199" y="10227"/>
                  </a:lnTo>
                  <a:lnTo>
                    <a:pt x="5556" y="10711"/>
                  </a:lnTo>
                  <a:lnTo>
                    <a:pt x="5977" y="10648"/>
                  </a:lnTo>
                  <a:lnTo>
                    <a:pt x="6398" y="10564"/>
                  </a:lnTo>
                  <a:lnTo>
                    <a:pt x="6482" y="10501"/>
                  </a:lnTo>
                  <a:lnTo>
                    <a:pt x="6566" y="10438"/>
                  </a:lnTo>
                  <a:lnTo>
                    <a:pt x="6861" y="10353"/>
                  </a:lnTo>
                  <a:lnTo>
                    <a:pt x="7114" y="10227"/>
                  </a:lnTo>
                  <a:lnTo>
                    <a:pt x="7366" y="10101"/>
                  </a:lnTo>
                  <a:lnTo>
                    <a:pt x="7598" y="9975"/>
                  </a:lnTo>
                  <a:lnTo>
                    <a:pt x="7808" y="9827"/>
                  </a:lnTo>
                  <a:lnTo>
                    <a:pt x="7997" y="9659"/>
                  </a:lnTo>
                  <a:lnTo>
                    <a:pt x="8187" y="9491"/>
                  </a:lnTo>
                  <a:lnTo>
                    <a:pt x="8334" y="9322"/>
                  </a:lnTo>
                  <a:lnTo>
                    <a:pt x="8481" y="9133"/>
                  </a:lnTo>
                  <a:lnTo>
                    <a:pt x="8629" y="8943"/>
                  </a:lnTo>
                  <a:lnTo>
                    <a:pt x="8755" y="8733"/>
                  </a:lnTo>
                  <a:lnTo>
                    <a:pt x="8860" y="8523"/>
                  </a:lnTo>
                  <a:lnTo>
                    <a:pt x="8944" y="8312"/>
                  </a:lnTo>
                  <a:lnTo>
                    <a:pt x="9029" y="8081"/>
                  </a:lnTo>
                  <a:lnTo>
                    <a:pt x="9092" y="7849"/>
                  </a:lnTo>
                  <a:lnTo>
                    <a:pt x="9155" y="7618"/>
                  </a:lnTo>
                  <a:lnTo>
                    <a:pt x="9218" y="7134"/>
                  </a:lnTo>
                  <a:lnTo>
                    <a:pt x="9260" y="6650"/>
                  </a:lnTo>
                  <a:lnTo>
                    <a:pt x="9260" y="6124"/>
                  </a:lnTo>
                  <a:lnTo>
                    <a:pt x="9218" y="5619"/>
                  </a:lnTo>
                  <a:lnTo>
                    <a:pt x="9134" y="5093"/>
                  </a:lnTo>
                  <a:lnTo>
                    <a:pt x="9029" y="4588"/>
                  </a:lnTo>
                  <a:lnTo>
                    <a:pt x="8902" y="4082"/>
                  </a:lnTo>
                  <a:lnTo>
                    <a:pt x="8755" y="3577"/>
                  </a:lnTo>
                  <a:lnTo>
                    <a:pt x="8587" y="3114"/>
                  </a:lnTo>
                  <a:lnTo>
                    <a:pt x="8397" y="2673"/>
                  </a:lnTo>
                  <a:lnTo>
                    <a:pt x="8187" y="2252"/>
                  </a:lnTo>
                  <a:lnTo>
                    <a:pt x="7913" y="1831"/>
                  </a:lnTo>
                  <a:lnTo>
                    <a:pt x="7619" y="1431"/>
                  </a:lnTo>
                  <a:lnTo>
                    <a:pt x="7471" y="1263"/>
                  </a:lnTo>
                  <a:lnTo>
                    <a:pt x="7303" y="1073"/>
                  </a:lnTo>
                  <a:lnTo>
                    <a:pt x="7114" y="926"/>
                  </a:lnTo>
                  <a:lnTo>
                    <a:pt x="6945" y="758"/>
                  </a:lnTo>
                  <a:lnTo>
                    <a:pt x="6735" y="631"/>
                  </a:lnTo>
                  <a:lnTo>
                    <a:pt x="6545" y="505"/>
                  </a:lnTo>
                  <a:lnTo>
                    <a:pt x="6272" y="358"/>
                  </a:lnTo>
                  <a:lnTo>
                    <a:pt x="6019" y="253"/>
                  </a:lnTo>
                  <a:lnTo>
                    <a:pt x="5746" y="147"/>
                  </a:lnTo>
                  <a:lnTo>
                    <a:pt x="5472" y="84"/>
                  </a:lnTo>
                  <a:lnTo>
                    <a:pt x="5199" y="42"/>
                  </a:lnTo>
                  <a:lnTo>
                    <a:pt x="4904" y="21"/>
                  </a:lnTo>
                  <a:lnTo>
                    <a:pt x="463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0" name="Google Shape;7020;p32"/>
            <p:cNvSpPr/>
            <p:nvPr/>
          </p:nvSpPr>
          <p:spPr>
            <a:xfrm>
              <a:off x="7438875" y="-1173375"/>
              <a:ext cx="94200" cy="142600"/>
            </a:xfrm>
            <a:custGeom>
              <a:avLst/>
              <a:gdLst/>
              <a:ahLst/>
              <a:cxnLst/>
              <a:rect l="l" t="t" r="r" b="b"/>
              <a:pathLst>
                <a:path w="3768" h="5704" extrusionOk="0">
                  <a:moveTo>
                    <a:pt x="1558" y="1"/>
                  </a:moveTo>
                  <a:lnTo>
                    <a:pt x="1327" y="190"/>
                  </a:lnTo>
                  <a:lnTo>
                    <a:pt x="1116" y="380"/>
                  </a:lnTo>
                  <a:lnTo>
                    <a:pt x="738" y="821"/>
                  </a:lnTo>
                  <a:lnTo>
                    <a:pt x="380" y="1263"/>
                  </a:lnTo>
                  <a:lnTo>
                    <a:pt x="1" y="1726"/>
                  </a:lnTo>
                  <a:lnTo>
                    <a:pt x="927" y="2694"/>
                  </a:lnTo>
                  <a:lnTo>
                    <a:pt x="1832" y="3662"/>
                  </a:lnTo>
                  <a:lnTo>
                    <a:pt x="2716" y="4672"/>
                  </a:lnTo>
                  <a:lnTo>
                    <a:pt x="3578" y="5703"/>
                  </a:lnTo>
                  <a:lnTo>
                    <a:pt x="3578" y="5346"/>
                  </a:lnTo>
                  <a:lnTo>
                    <a:pt x="3620" y="4988"/>
                  </a:lnTo>
                  <a:lnTo>
                    <a:pt x="3726" y="4273"/>
                  </a:lnTo>
                  <a:lnTo>
                    <a:pt x="3768" y="3894"/>
                  </a:lnTo>
                  <a:lnTo>
                    <a:pt x="3768" y="3536"/>
                  </a:lnTo>
                  <a:lnTo>
                    <a:pt x="3768" y="3347"/>
                  </a:lnTo>
                  <a:lnTo>
                    <a:pt x="3726" y="3157"/>
                  </a:lnTo>
                  <a:lnTo>
                    <a:pt x="3684" y="2968"/>
                  </a:lnTo>
                  <a:lnTo>
                    <a:pt x="3641" y="2757"/>
                  </a:lnTo>
                  <a:lnTo>
                    <a:pt x="3452" y="2316"/>
                  </a:lnTo>
                  <a:lnTo>
                    <a:pt x="3284" y="1895"/>
                  </a:lnTo>
                  <a:lnTo>
                    <a:pt x="3073" y="1516"/>
                  </a:lnTo>
                  <a:lnTo>
                    <a:pt x="2863" y="1158"/>
                  </a:lnTo>
                  <a:lnTo>
                    <a:pt x="2589" y="821"/>
                  </a:lnTo>
                  <a:lnTo>
                    <a:pt x="2442" y="674"/>
                  </a:lnTo>
                  <a:lnTo>
                    <a:pt x="2295" y="506"/>
                  </a:lnTo>
                  <a:lnTo>
                    <a:pt x="2126" y="380"/>
                  </a:lnTo>
                  <a:lnTo>
                    <a:pt x="1958" y="232"/>
                  </a:lnTo>
                  <a:lnTo>
                    <a:pt x="1748" y="106"/>
                  </a:lnTo>
                  <a:lnTo>
                    <a:pt x="155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1" name="Google Shape;7021;p32"/>
            <p:cNvSpPr/>
            <p:nvPr/>
          </p:nvSpPr>
          <p:spPr>
            <a:xfrm>
              <a:off x="6752350" y="-1284900"/>
              <a:ext cx="264125" cy="291475"/>
            </a:xfrm>
            <a:custGeom>
              <a:avLst/>
              <a:gdLst/>
              <a:ahLst/>
              <a:cxnLst/>
              <a:rect l="l" t="t" r="r" b="b"/>
              <a:pathLst>
                <a:path w="10565" h="11659" extrusionOk="0">
                  <a:moveTo>
                    <a:pt x="6713" y="1"/>
                  </a:moveTo>
                  <a:lnTo>
                    <a:pt x="6356" y="43"/>
                  </a:lnTo>
                  <a:lnTo>
                    <a:pt x="6019" y="106"/>
                  </a:lnTo>
                  <a:lnTo>
                    <a:pt x="5661" y="211"/>
                  </a:lnTo>
                  <a:lnTo>
                    <a:pt x="5324" y="337"/>
                  </a:lnTo>
                  <a:lnTo>
                    <a:pt x="4967" y="506"/>
                  </a:lnTo>
                  <a:lnTo>
                    <a:pt x="4651" y="674"/>
                  </a:lnTo>
                  <a:lnTo>
                    <a:pt x="4314" y="884"/>
                  </a:lnTo>
                  <a:lnTo>
                    <a:pt x="3999" y="1095"/>
                  </a:lnTo>
                  <a:lnTo>
                    <a:pt x="3683" y="1305"/>
                  </a:lnTo>
                  <a:lnTo>
                    <a:pt x="3388" y="1558"/>
                  </a:lnTo>
                  <a:lnTo>
                    <a:pt x="3094" y="1789"/>
                  </a:lnTo>
                  <a:lnTo>
                    <a:pt x="2568" y="2294"/>
                  </a:lnTo>
                  <a:lnTo>
                    <a:pt x="2084" y="2778"/>
                  </a:lnTo>
                  <a:lnTo>
                    <a:pt x="1873" y="3010"/>
                  </a:lnTo>
                  <a:lnTo>
                    <a:pt x="1684" y="3241"/>
                  </a:lnTo>
                  <a:lnTo>
                    <a:pt x="1305" y="3746"/>
                  </a:lnTo>
                  <a:lnTo>
                    <a:pt x="989" y="4272"/>
                  </a:lnTo>
                  <a:lnTo>
                    <a:pt x="716" y="4819"/>
                  </a:lnTo>
                  <a:lnTo>
                    <a:pt x="463" y="5409"/>
                  </a:lnTo>
                  <a:lnTo>
                    <a:pt x="274" y="5998"/>
                  </a:lnTo>
                  <a:lnTo>
                    <a:pt x="127" y="6587"/>
                  </a:lnTo>
                  <a:lnTo>
                    <a:pt x="21" y="7197"/>
                  </a:lnTo>
                  <a:lnTo>
                    <a:pt x="0" y="7555"/>
                  </a:lnTo>
                  <a:lnTo>
                    <a:pt x="0" y="7871"/>
                  </a:lnTo>
                  <a:lnTo>
                    <a:pt x="21" y="8186"/>
                  </a:lnTo>
                  <a:lnTo>
                    <a:pt x="85" y="8502"/>
                  </a:lnTo>
                  <a:lnTo>
                    <a:pt x="169" y="8776"/>
                  </a:lnTo>
                  <a:lnTo>
                    <a:pt x="274" y="9049"/>
                  </a:lnTo>
                  <a:lnTo>
                    <a:pt x="400" y="9323"/>
                  </a:lnTo>
                  <a:lnTo>
                    <a:pt x="527" y="9575"/>
                  </a:lnTo>
                  <a:lnTo>
                    <a:pt x="842" y="10080"/>
                  </a:lnTo>
                  <a:lnTo>
                    <a:pt x="1200" y="10585"/>
                  </a:lnTo>
                  <a:lnTo>
                    <a:pt x="1558" y="11090"/>
                  </a:lnTo>
                  <a:lnTo>
                    <a:pt x="1894" y="11616"/>
                  </a:lnTo>
                  <a:lnTo>
                    <a:pt x="1915" y="11659"/>
                  </a:lnTo>
                  <a:lnTo>
                    <a:pt x="2904" y="10775"/>
                  </a:lnTo>
                  <a:lnTo>
                    <a:pt x="3893" y="9954"/>
                  </a:lnTo>
                  <a:lnTo>
                    <a:pt x="3725" y="9786"/>
                  </a:lnTo>
                  <a:lnTo>
                    <a:pt x="3578" y="9596"/>
                  </a:lnTo>
                  <a:lnTo>
                    <a:pt x="3452" y="9386"/>
                  </a:lnTo>
                  <a:lnTo>
                    <a:pt x="3346" y="9154"/>
                  </a:lnTo>
                  <a:lnTo>
                    <a:pt x="3262" y="8923"/>
                  </a:lnTo>
                  <a:lnTo>
                    <a:pt x="3199" y="8670"/>
                  </a:lnTo>
                  <a:lnTo>
                    <a:pt x="3157" y="8418"/>
                  </a:lnTo>
                  <a:lnTo>
                    <a:pt x="3157" y="8165"/>
                  </a:lnTo>
                  <a:lnTo>
                    <a:pt x="3157" y="7892"/>
                  </a:lnTo>
                  <a:lnTo>
                    <a:pt x="3178" y="7639"/>
                  </a:lnTo>
                  <a:lnTo>
                    <a:pt x="3199" y="7387"/>
                  </a:lnTo>
                  <a:lnTo>
                    <a:pt x="3262" y="7113"/>
                  </a:lnTo>
                  <a:lnTo>
                    <a:pt x="3325" y="6882"/>
                  </a:lnTo>
                  <a:lnTo>
                    <a:pt x="3409" y="6629"/>
                  </a:lnTo>
                  <a:lnTo>
                    <a:pt x="3515" y="6419"/>
                  </a:lnTo>
                  <a:lnTo>
                    <a:pt x="3620" y="6208"/>
                  </a:lnTo>
                  <a:lnTo>
                    <a:pt x="3788" y="5956"/>
                  </a:lnTo>
                  <a:lnTo>
                    <a:pt x="3978" y="5703"/>
                  </a:lnTo>
                  <a:lnTo>
                    <a:pt x="4188" y="5451"/>
                  </a:lnTo>
                  <a:lnTo>
                    <a:pt x="4441" y="5219"/>
                  </a:lnTo>
                  <a:lnTo>
                    <a:pt x="4693" y="4988"/>
                  </a:lnTo>
                  <a:lnTo>
                    <a:pt x="4988" y="4756"/>
                  </a:lnTo>
                  <a:lnTo>
                    <a:pt x="5282" y="4567"/>
                  </a:lnTo>
                  <a:lnTo>
                    <a:pt x="5577" y="4420"/>
                  </a:lnTo>
                  <a:lnTo>
                    <a:pt x="5303" y="4483"/>
                  </a:lnTo>
                  <a:lnTo>
                    <a:pt x="5030" y="4588"/>
                  </a:lnTo>
                  <a:lnTo>
                    <a:pt x="4756" y="4693"/>
                  </a:lnTo>
                  <a:lnTo>
                    <a:pt x="4483" y="4819"/>
                  </a:lnTo>
                  <a:lnTo>
                    <a:pt x="3978" y="5093"/>
                  </a:lnTo>
                  <a:lnTo>
                    <a:pt x="3515" y="5388"/>
                  </a:lnTo>
                  <a:lnTo>
                    <a:pt x="3430" y="5430"/>
                  </a:lnTo>
                  <a:lnTo>
                    <a:pt x="3346" y="5430"/>
                  </a:lnTo>
                  <a:lnTo>
                    <a:pt x="3283" y="5409"/>
                  </a:lnTo>
                  <a:lnTo>
                    <a:pt x="3241" y="5346"/>
                  </a:lnTo>
                  <a:lnTo>
                    <a:pt x="3199" y="5261"/>
                  </a:lnTo>
                  <a:lnTo>
                    <a:pt x="3178" y="5177"/>
                  </a:lnTo>
                  <a:lnTo>
                    <a:pt x="3199" y="5093"/>
                  </a:lnTo>
                  <a:lnTo>
                    <a:pt x="3241" y="5030"/>
                  </a:lnTo>
                  <a:lnTo>
                    <a:pt x="3388" y="4841"/>
                  </a:lnTo>
                  <a:lnTo>
                    <a:pt x="3557" y="4672"/>
                  </a:lnTo>
                  <a:lnTo>
                    <a:pt x="3746" y="4525"/>
                  </a:lnTo>
                  <a:lnTo>
                    <a:pt x="3936" y="4378"/>
                  </a:lnTo>
                  <a:lnTo>
                    <a:pt x="4167" y="4230"/>
                  </a:lnTo>
                  <a:lnTo>
                    <a:pt x="4377" y="4104"/>
                  </a:lnTo>
                  <a:lnTo>
                    <a:pt x="4609" y="3999"/>
                  </a:lnTo>
                  <a:lnTo>
                    <a:pt x="4840" y="3915"/>
                  </a:lnTo>
                  <a:lnTo>
                    <a:pt x="5093" y="3830"/>
                  </a:lnTo>
                  <a:lnTo>
                    <a:pt x="5345" y="3767"/>
                  </a:lnTo>
                  <a:lnTo>
                    <a:pt x="5598" y="3725"/>
                  </a:lnTo>
                  <a:lnTo>
                    <a:pt x="5850" y="3704"/>
                  </a:lnTo>
                  <a:lnTo>
                    <a:pt x="6334" y="3704"/>
                  </a:lnTo>
                  <a:lnTo>
                    <a:pt x="6587" y="3746"/>
                  </a:lnTo>
                  <a:lnTo>
                    <a:pt x="6818" y="3788"/>
                  </a:lnTo>
                  <a:lnTo>
                    <a:pt x="6461" y="3557"/>
                  </a:lnTo>
                  <a:lnTo>
                    <a:pt x="6082" y="3304"/>
                  </a:lnTo>
                  <a:lnTo>
                    <a:pt x="5703" y="3094"/>
                  </a:lnTo>
                  <a:lnTo>
                    <a:pt x="5345" y="2841"/>
                  </a:lnTo>
                  <a:lnTo>
                    <a:pt x="5303" y="2799"/>
                  </a:lnTo>
                  <a:lnTo>
                    <a:pt x="5219" y="2757"/>
                  </a:lnTo>
                  <a:lnTo>
                    <a:pt x="5156" y="2694"/>
                  </a:lnTo>
                  <a:lnTo>
                    <a:pt x="5114" y="2610"/>
                  </a:lnTo>
                  <a:lnTo>
                    <a:pt x="5093" y="2505"/>
                  </a:lnTo>
                  <a:lnTo>
                    <a:pt x="5093" y="2421"/>
                  </a:lnTo>
                  <a:lnTo>
                    <a:pt x="5135" y="2336"/>
                  </a:lnTo>
                  <a:lnTo>
                    <a:pt x="5198" y="2273"/>
                  </a:lnTo>
                  <a:lnTo>
                    <a:pt x="5303" y="2231"/>
                  </a:lnTo>
                  <a:lnTo>
                    <a:pt x="5619" y="2210"/>
                  </a:lnTo>
                  <a:lnTo>
                    <a:pt x="5956" y="2210"/>
                  </a:lnTo>
                  <a:lnTo>
                    <a:pt x="6250" y="2252"/>
                  </a:lnTo>
                  <a:lnTo>
                    <a:pt x="6566" y="2336"/>
                  </a:lnTo>
                  <a:lnTo>
                    <a:pt x="6840" y="2463"/>
                  </a:lnTo>
                  <a:lnTo>
                    <a:pt x="7113" y="2631"/>
                  </a:lnTo>
                  <a:lnTo>
                    <a:pt x="7366" y="2799"/>
                  </a:lnTo>
                  <a:lnTo>
                    <a:pt x="7597" y="3031"/>
                  </a:lnTo>
                  <a:lnTo>
                    <a:pt x="7808" y="3262"/>
                  </a:lnTo>
                  <a:lnTo>
                    <a:pt x="7997" y="3515"/>
                  </a:lnTo>
                  <a:lnTo>
                    <a:pt x="8165" y="3788"/>
                  </a:lnTo>
                  <a:lnTo>
                    <a:pt x="8292" y="4083"/>
                  </a:lnTo>
                  <a:lnTo>
                    <a:pt x="8397" y="4378"/>
                  </a:lnTo>
                  <a:lnTo>
                    <a:pt x="8481" y="4693"/>
                  </a:lnTo>
                  <a:lnTo>
                    <a:pt x="8523" y="4988"/>
                  </a:lnTo>
                  <a:lnTo>
                    <a:pt x="8523" y="5303"/>
                  </a:lnTo>
                  <a:lnTo>
                    <a:pt x="8544" y="5493"/>
                  </a:lnTo>
                  <a:lnTo>
                    <a:pt x="8544" y="5682"/>
                  </a:lnTo>
                  <a:lnTo>
                    <a:pt x="8502" y="6061"/>
                  </a:lnTo>
                  <a:lnTo>
                    <a:pt x="8397" y="6419"/>
                  </a:lnTo>
                  <a:lnTo>
                    <a:pt x="8270" y="6777"/>
                  </a:lnTo>
                  <a:lnTo>
                    <a:pt x="9175" y="6187"/>
                  </a:lnTo>
                  <a:lnTo>
                    <a:pt x="10059" y="5619"/>
                  </a:lnTo>
                  <a:lnTo>
                    <a:pt x="10270" y="5156"/>
                  </a:lnTo>
                  <a:lnTo>
                    <a:pt x="10417" y="4672"/>
                  </a:lnTo>
                  <a:lnTo>
                    <a:pt x="10522" y="4188"/>
                  </a:lnTo>
                  <a:lnTo>
                    <a:pt x="10543" y="3957"/>
                  </a:lnTo>
                  <a:lnTo>
                    <a:pt x="10564" y="3725"/>
                  </a:lnTo>
                  <a:lnTo>
                    <a:pt x="10564" y="3494"/>
                  </a:lnTo>
                  <a:lnTo>
                    <a:pt x="10564" y="3262"/>
                  </a:lnTo>
                  <a:lnTo>
                    <a:pt x="10543" y="3031"/>
                  </a:lnTo>
                  <a:lnTo>
                    <a:pt x="10501" y="2799"/>
                  </a:lnTo>
                  <a:lnTo>
                    <a:pt x="10459" y="2589"/>
                  </a:lnTo>
                  <a:lnTo>
                    <a:pt x="10396" y="2357"/>
                  </a:lnTo>
                  <a:lnTo>
                    <a:pt x="10312" y="2147"/>
                  </a:lnTo>
                  <a:lnTo>
                    <a:pt x="10227" y="1958"/>
                  </a:lnTo>
                  <a:lnTo>
                    <a:pt x="10143" y="1747"/>
                  </a:lnTo>
                  <a:lnTo>
                    <a:pt x="10017" y="1558"/>
                  </a:lnTo>
                  <a:lnTo>
                    <a:pt x="9891" y="1389"/>
                  </a:lnTo>
                  <a:lnTo>
                    <a:pt x="9765" y="1200"/>
                  </a:lnTo>
                  <a:lnTo>
                    <a:pt x="9617" y="1032"/>
                  </a:lnTo>
                  <a:lnTo>
                    <a:pt x="9449" y="884"/>
                  </a:lnTo>
                  <a:lnTo>
                    <a:pt x="9260" y="737"/>
                  </a:lnTo>
                  <a:lnTo>
                    <a:pt x="9070" y="611"/>
                  </a:lnTo>
                  <a:lnTo>
                    <a:pt x="8860" y="485"/>
                  </a:lnTo>
                  <a:lnTo>
                    <a:pt x="8649" y="379"/>
                  </a:lnTo>
                  <a:lnTo>
                    <a:pt x="8418" y="274"/>
                  </a:lnTo>
                  <a:lnTo>
                    <a:pt x="8186" y="190"/>
                  </a:lnTo>
                  <a:lnTo>
                    <a:pt x="7913" y="127"/>
                  </a:lnTo>
                  <a:lnTo>
                    <a:pt x="7639" y="64"/>
                  </a:lnTo>
                  <a:lnTo>
                    <a:pt x="7366" y="22"/>
                  </a:lnTo>
                  <a:lnTo>
                    <a:pt x="70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2" name="Google Shape;7022;p32"/>
            <p:cNvSpPr/>
            <p:nvPr/>
          </p:nvSpPr>
          <p:spPr>
            <a:xfrm>
              <a:off x="6853875" y="-1170750"/>
              <a:ext cx="94725" cy="121550"/>
            </a:xfrm>
            <a:custGeom>
              <a:avLst/>
              <a:gdLst/>
              <a:ahLst/>
              <a:cxnLst/>
              <a:rect l="l" t="t" r="r" b="b"/>
              <a:pathLst>
                <a:path w="3789" h="4862" extrusionOk="0">
                  <a:moveTo>
                    <a:pt x="3284" y="1"/>
                  </a:moveTo>
                  <a:lnTo>
                    <a:pt x="3241" y="43"/>
                  </a:lnTo>
                  <a:lnTo>
                    <a:pt x="3199" y="64"/>
                  </a:lnTo>
                  <a:lnTo>
                    <a:pt x="2968" y="43"/>
                  </a:lnTo>
                  <a:lnTo>
                    <a:pt x="2736" y="64"/>
                  </a:lnTo>
                  <a:lnTo>
                    <a:pt x="2526" y="106"/>
                  </a:lnTo>
                  <a:lnTo>
                    <a:pt x="2337" y="169"/>
                  </a:lnTo>
                  <a:lnTo>
                    <a:pt x="2126" y="253"/>
                  </a:lnTo>
                  <a:lnTo>
                    <a:pt x="1937" y="338"/>
                  </a:lnTo>
                  <a:lnTo>
                    <a:pt x="1747" y="443"/>
                  </a:lnTo>
                  <a:lnTo>
                    <a:pt x="1579" y="569"/>
                  </a:lnTo>
                  <a:lnTo>
                    <a:pt x="1411" y="716"/>
                  </a:lnTo>
                  <a:lnTo>
                    <a:pt x="1242" y="864"/>
                  </a:lnTo>
                  <a:lnTo>
                    <a:pt x="948" y="1179"/>
                  </a:lnTo>
                  <a:lnTo>
                    <a:pt x="653" y="1516"/>
                  </a:lnTo>
                  <a:lnTo>
                    <a:pt x="401" y="1874"/>
                  </a:lnTo>
                  <a:lnTo>
                    <a:pt x="295" y="2063"/>
                  </a:lnTo>
                  <a:lnTo>
                    <a:pt x="190" y="2253"/>
                  </a:lnTo>
                  <a:lnTo>
                    <a:pt x="106" y="2463"/>
                  </a:lnTo>
                  <a:lnTo>
                    <a:pt x="64" y="2652"/>
                  </a:lnTo>
                  <a:lnTo>
                    <a:pt x="22" y="2842"/>
                  </a:lnTo>
                  <a:lnTo>
                    <a:pt x="1" y="3031"/>
                  </a:lnTo>
                  <a:lnTo>
                    <a:pt x="1" y="3200"/>
                  </a:lnTo>
                  <a:lnTo>
                    <a:pt x="1" y="3389"/>
                  </a:lnTo>
                  <a:lnTo>
                    <a:pt x="43" y="3578"/>
                  </a:lnTo>
                  <a:lnTo>
                    <a:pt x="85" y="3768"/>
                  </a:lnTo>
                  <a:lnTo>
                    <a:pt x="190" y="4125"/>
                  </a:lnTo>
                  <a:lnTo>
                    <a:pt x="337" y="4483"/>
                  </a:lnTo>
                  <a:lnTo>
                    <a:pt x="527" y="4862"/>
                  </a:lnTo>
                  <a:lnTo>
                    <a:pt x="1263" y="4294"/>
                  </a:lnTo>
                  <a:lnTo>
                    <a:pt x="2000" y="3747"/>
                  </a:lnTo>
                  <a:lnTo>
                    <a:pt x="2757" y="3221"/>
                  </a:lnTo>
                  <a:lnTo>
                    <a:pt x="3515" y="2695"/>
                  </a:lnTo>
                  <a:lnTo>
                    <a:pt x="3620" y="2358"/>
                  </a:lnTo>
                  <a:lnTo>
                    <a:pt x="3704" y="2042"/>
                  </a:lnTo>
                  <a:lnTo>
                    <a:pt x="3768" y="1748"/>
                  </a:lnTo>
                  <a:lnTo>
                    <a:pt x="3789" y="1432"/>
                  </a:lnTo>
                  <a:lnTo>
                    <a:pt x="3789" y="1116"/>
                  </a:lnTo>
                  <a:lnTo>
                    <a:pt x="3747" y="801"/>
                  </a:lnTo>
                  <a:lnTo>
                    <a:pt x="3683" y="506"/>
                  </a:lnTo>
                  <a:lnTo>
                    <a:pt x="3557" y="190"/>
                  </a:lnTo>
                  <a:lnTo>
                    <a:pt x="3431" y="85"/>
                  </a:lnTo>
                  <a:lnTo>
                    <a:pt x="328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3" name="Google Shape;7023;p32"/>
            <p:cNvSpPr/>
            <p:nvPr/>
          </p:nvSpPr>
          <p:spPr>
            <a:xfrm>
              <a:off x="6945950" y="-916650"/>
              <a:ext cx="260950" cy="155225"/>
            </a:xfrm>
            <a:custGeom>
              <a:avLst/>
              <a:gdLst/>
              <a:ahLst/>
              <a:cxnLst/>
              <a:rect l="l" t="t" r="r" b="b"/>
              <a:pathLst>
                <a:path w="10438" h="6209" extrusionOk="0">
                  <a:moveTo>
                    <a:pt x="4125" y="906"/>
                  </a:moveTo>
                  <a:lnTo>
                    <a:pt x="4756" y="927"/>
                  </a:lnTo>
                  <a:lnTo>
                    <a:pt x="5387" y="948"/>
                  </a:lnTo>
                  <a:lnTo>
                    <a:pt x="5703" y="990"/>
                  </a:lnTo>
                  <a:lnTo>
                    <a:pt x="6019" y="1032"/>
                  </a:lnTo>
                  <a:lnTo>
                    <a:pt x="6671" y="1179"/>
                  </a:lnTo>
                  <a:lnTo>
                    <a:pt x="6987" y="1264"/>
                  </a:lnTo>
                  <a:lnTo>
                    <a:pt x="7302" y="1369"/>
                  </a:lnTo>
                  <a:lnTo>
                    <a:pt x="7618" y="1495"/>
                  </a:lnTo>
                  <a:lnTo>
                    <a:pt x="7934" y="1621"/>
                  </a:lnTo>
                  <a:lnTo>
                    <a:pt x="8228" y="1769"/>
                  </a:lnTo>
                  <a:lnTo>
                    <a:pt x="8523" y="1937"/>
                  </a:lnTo>
                  <a:lnTo>
                    <a:pt x="8670" y="2063"/>
                  </a:lnTo>
                  <a:lnTo>
                    <a:pt x="8818" y="2210"/>
                  </a:lnTo>
                  <a:lnTo>
                    <a:pt x="8902" y="2358"/>
                  </a:lnTo>
                  <a:lnTo>
                    <a:pt x="8965" y="2505"/>
                  </a:lnTo>
                  <a:lnTo>
                    <a:pt x="9007" y="2673"/>
                  </a:lnTo>
                  <a:lnTo>
                    <a:pt x="9028" y="2842"/>
                  </a:lnTo>
                  <a:lnTo>
                    <a:pt x="9007" y="3010"/>
                  </a:lnTo>
                  <a:lnTo>
                    <a:pt x="8965" y="3157"/>
                  </a:lnTo>
                  <a:lnTo>
                    <a:pt x="8902" y="3326"/>
                  </a:lnTo>
                  <a:lnTo>
                    <a:pt x="8818" y="3473"/>
                  </a:lnTo>
                  <a:lnTo>
                    <a:pt x="8712" y="3620"/>
                  </a:lnTo>
                  <a:lnTo>
                    <a:pt x="8586" y="3747"/>
                  </a:lnTo>
                  <a:lnTo>
                    <a:pt x="8439" y="3852"/>
                  </a:lnTo>
                  <a:lnTo>
                    <a:pt x="8270" y="3936"/>
                  </a:lnTo>
                  <a:lnTo>
                    <a:pt x="8102" y="3999"/>
                  </a:lnTo>
                  <a:lnTo>
                    <a:pt x="7892" y="4041"/>
                  </a:lnTo>
                  <a:lnTo>
                    <a:pt x="7323" y="4125"/>
                  </a:lnTo>
                  <a:lnTo>
                    <a:pt x="6734" y="4167"/>
                  </a:lnTo>
                  <a:lnTo>
                    <a:pt x="6818" y="4062"/>
                  </a:lnTo>
                  <a:lnTo>
                    <a:pt x="6861" y="3936"/>
                  </a:lnTo>
                  <a:lnTo>
                    <a:pt x="6882" y="3810"/>
                  </a:lnTo>
                  <a:lnTo>
                    <a:pt x="6903" y="3683"/>
                  </a:lnTo>
                  <a:lnTo>
                    <a:pt x="6882" y="3557"/>
                  </a:lnTo>
                  <a:lnTo>
                    <a:pt x="6861" y="3431"/>
                  </a:lnTo>
                  <a:lnTo>
                    <a:pt x="6797" y="3305"/>
                  </a:lnTo>
                  <a:lnTo>
                    <a:pt x="6713" y="3178"/>
                  </a:lnTo>
                  <a:lnTo>
                    <a:pt x="6566" y="3052"/>
                  </a:lnTo>
                  <a:lnTo>
                    <a:pt x="6419" y="2947"/>
                  </a:lnTo>
                  <a:lnTo>
                    <a:pt x="6271" y="2863"/>
                  </a:lnTo>
                  <a:lnTo>
                    <a:pt x="6103" y="2821"/>
                  </a:lnTo>
                  <a:lnTo>
                    <a:pt x="5914" y="2800"/>
                  </a:lnTo>
                  <a:lnTo>
                    <a:pt x="5745" y="2800"/>
                  </a:lnTo>
                  <a:lnTo>
                    <a:pt x="5556" y="2842"/>
                  </a:lnTo>
                  <a:lnTo>
                    <a:pt x="5387" y="2884"/>
                  </a:lnTo>
                  <a:lnTo>
                    <a:pt x="5198" y="2947"/>
                  </a:lnTo>
                  <a:lnTo>
                    <a:pt x="5051" y="3031"/>
                  </a:lnTo>
                  <a:lnTo>
                    <a:pt x="4882" y="3136"/>
                  </a:lnTo>
                  <a:lnTo>
                    <a:pt x="4735" y="3263"/>
                  </a:lnTo>
                  <a:lnTo>
                    <a:pt x="4609" y="3389"/>
                  </a:lnTo>
                  <a:lnTo>
                    <a:pt x="4483" y="3515"/>
                  </a:lnTo>
                  <a:lnTo>
                    <a:pt x="4356" y="3683"/>
                  </a:lnTo>
                  <a:lnTo>
                    <a:pt x="4272" y="3831"/>
                  </a:lnTo>
                  <a:lnTo>
                    <a:pt x="4188" y="3999"/>
                  </a:lnTo>
                  <a:lnTo>
                    <a:pt x="4104" y="4167"/>
                  </a:lnTo>
                  <a:lnTo>
                    <a:pt x="4062" y="4336"/>
                  </a:lnTo>
                  <a:lnTo>
                    <a:pt x="4020" y="4525"/>
                  </a:lnTo>
                  <a:lnTo>
                    <a:pt x="3999" y="4715"/>
                  </a:lnTo>
                  <a:lnTo>
                    <a:pt x="3999" y="4883"/>
                  </a:lnTo>
                  <a:lnTo>
                    <a:pt x="3999" y="5072"/>
                  </a:lnTo>
                  <a:lnTo>
                    <a:pt x="4041" y="5241"/>
                  </a:lnTo>
                  <a:lnTo>
                    <a:pt x="4020" y="5409"/>
                  </a:lnTo>
                  <a:lnTo>
                    <a:pt x="3978" y="5493"/>
                  </a:lnTo>
                  <a:lnTo>
                    <a:pt x="3957" y="5577"/>
                  </a:lnTo>
                  <a:lnTo>
                    <a:pt x="3914" y="5619"/>
                  </a:lnTo>
                  <a:lnTo>
                    <a:pt x="3851" y="5662"/>
                  </a:lnTo>
                  <a:lnTo>
                    <a:pt x="3746" y="5662"/>
                  </a:lnTo>
                  <a:lnTo>
                    <a:pt x="3641" y="5619"/>
                  </a:lnTo>
                  <a:lnTo>
                    <a:pt x="3536" y="5535"/>
                  </a:lnTo>
                  <a:lnTo>
                    <a:pt x="3430" y="5409"/>
                  </a:lnTo>
                  <a:lnTo>
                    <a:pt x="3346" y="5283"/>
                  </a:lnTo>
                  <a:lnTo>
                    <a:pt x="3304" y="5157"/>
                  </a:lnTo>
                  <a:lnTo>
                    <a:pt x="3283" y="4904"/>
                  </a:lnTo>
                  <a:lnTo>
                    <a:pt x="3304" y="4862"/>
                  </a:lnTo>
                  <a:lnTo>
                    <a:pt x="3325" y="4820"/>
                  </a:lnTo>
                  <a:lnTo>
                    <a:pt x="3346" y="4715"/>
                  </a:lnTo>
                  <a:lnTo>
                    <a:pt x="3346" y="4630"/>
                  </a:lnTo>
                  <a:lnTo>
                    <a:pt x="3346" y="4441"/>
                  </a:lnTo>
                  <a:lnTo>
                    <a:pt x="3262" y="4041"/>
                  </a:lnTo>
                  <a:lnTo>
                    <a:pt x="3157" y="3578"/>
                  </a:lnTo>
                  <a:lnTo>
                    <a:pt x="3031" y="3115"/>
                  </a:lnTo>
                  <a:lnTo>
                    <a:pt x="2925" y="2800"/>
                  </a:lnTo>
                  <a:lnTo>
                    <a:pt x="2862" y="2652"/>
                  </a:lnTo>
                  <a:lnTo>
                    <a:pt x="2799" y="2505"/>
                  </a:lnTo>
                  <a:lnTo>
                    <a:pt x="2694" y="2379"/>
                  </a:lnTo>
                  <a:lnTo>
                    <a:pt x="2610" y="2253"/>
                  </a:lnTo>
                  <a:lnTo>
                    <a:pt x="2483" y="2147"/>
                  </a:lnTo>
                  <a:lnTo>
                    <a:pt x="2336" y="2084"/>
                  </a:lnTo>
                  <a:lnTo>
                    <a:pt x="2231" y="2042"/>
                  </a:lnTo>
                  <a:lnTo>
                    <a:pt x="2105" y="2021"/>
                  </a:lnTo>
                  <a:lnTo>
                    <a:pt x="1999" y="2021"/>
                  </a:lnTo>
                  <a:lnTo>
                    <a:pt x="1894" y="2042"/>
                  </a:lnTo>
                  <a:lnTo>
                    <a:pt x="1789" y="2084"/>
                  </a:lnTo>
                  <a:lnTo>
                    <a:pt x="1705" y="2126"/>
                  </a:lnTo>
                  <a:lnTo>
                    <a:pt x="1621" y="2210"/>
                  </a:lnTo>
                  <a:lnTo>
                    <a:pt x="1537" y="2295"/>
                  </a:lnTo>
                  <a:lnTo>
                    <a:pt x="1473" y="2379"/>
                  </a:lnTo>
                  <a:lnTo>
                    <a:pt x="1431" y="2484"/>
                  </a:lnTo>
                  <a:lnTo>
                    <a:pt x="1389" y="2568"/>
                  </a:lnTo>
                  <a:lnTo>
                    <a:pt x="1368" y="2673"/>
                  </a:lnTo>
                  <a:lnTo>
                    <a:pt x="1368" y="2863"/>
                  </a:lnTo>
                  <a:lnTo>
                    <a:pt x="1410" y="3073"/>
                  </a:lnTo>
                  <a:lnTo>
                    <a:pt x="1053" y="2905"/>
                  </a:lnTo>
                  <a:lnTo>
                    <a:pt x="905" y="2821"/>
                  </a:lnTo>
                  <a:lnTo>
                    <a:pt x="779" y="2737"/>
                  </a:lnTo>
                  <a:lnTo>
                    <a:pt x="695" y="2652"/>
                  </a:lnTo>
                  <a:lnTo>
                    <a:pt x="611" y="2568"/>
                  </a:lnTo>
                  <a:lnTo>
                    <a:pt x="548" y="2484"/>
                  </a:lnTo>
                  <a:lnTo>
                    <a:pt x="526" y="2400"/>
                  </a:lnTo>
                  <a:lnTo>
                    <a:pt x="505" y="2337"/>
                  </a:lnTo>
                  <a:lnTo>
                    <a:pt x="484" y="2253"/>
                  </a:lnTo>
                  <a:lnTo>
                    <a:pt x="505" y="2168"/>
                  </a:lnTo>
                  <a:lnTo>
                    <a:pt x="526" y="2084"/>
                  </a:lnTo>
                  <a:lnTo>
                    <a:pt x="611" y="1937"/>
                  </a:lnTo>
                  <a:lnTo>
                    <a:pt x="737" y="1790"/>
                  </a:lnTo>
                  <a:lnTo>
                    <a:pt x="884" y="1663"/>
                  </a:lnTo>
                  <a:lnTo>
                    <a:pt x="1074" y="1537"/>
                  </a:lnTo>
                  <a:lnTo>
                    <a:pt x="1263" y="1432"/>
                  </a:lnTo>
                  <a:lnTo>
                    <a:pt x="1452" y="1327"/>
                  </a:lnTo>
                  <a:lnTo>
                    <a:pt x="1831" y="1179"/>
                  </a:lnTo>
                  <a:lnTo>
                    <a:pt x="2084" y="1095"/>
                  </a:lnTo>
                  <a:lnTo>
                    <a:pt x="2799" y="990"/>
                  </a:lnTo>
                  <a:lnTo>
                    <a:pt x="3136" y="948"/>
                  </a:lnTo>
                  <a:lnTo>
                    <a:pt x="3494" y="927"/>
                  </a:lnTo>
                  <a:lnTo>
                    <a:pt x="4125" y="906"/>
                  </a:lnTo>
                  <a:close/>
                  <a:moveTo>
                    <a:pt x="3662" y="1"/>
                  </a:moveTo>
                  <a:lnTo>
                    <a:pt x="3283" y="43"/>
                  </a:lnTo>
                  <a:lnTo>
                    <a:pt x="2925" y="85"/>
                  </a:lnTo>
                  <a:lnTo>
                    <a:pt x="2568" y="148"/>
                  </a:lnTo>
                  <a:lnTo>
                    <a:pt x="2231" y="232"/>
                  </a:lnTo>
                  <a:lnTo>
                    <a:pt x="1873" y="317"/>
                  </a:lnTo>
                  <a:lnTo>
                    <a:pt x="1537" y="443"/>
                  </a:lnTo>
                  <a:lnTo>
                    <a:pt x="1221" y="569"/>
                  </a:lnTo>
                  <a:lnTo>
                    <a:pt x="926" y="737"/>
                  </a:lnTo>
                  <a:lnTo>
                    <a:pt x="632" y="927"/>
                  </a:lnTo>
                  <a:lnTo>
                    <a:pt x="421" y="1095"/>
                  </a:lnTo>
                  <a:lnTo>
                    <a:pt x="253" y="1264"/>
                  </a:lnTo>
                  <a:lnTo>
                    <a:pt x="127" y="1453"/>
                  </a:lnTo>
                  <a:lnTo>
                    <a:pt x="42" y="1642"/>
                  </a:lnTo>
                  <a:lnTo>
                    <a:pt x="0" y="1832"/>
                  </a:lnTo>
                  <a:lnTo>
                    <a:pt x="0" y="2021"/>
                  </a:lnTo>
                  <a:lnTo>
                    <a:pt x="21" y="2210"/>
                  </a:lnTo>
                  <a:lnTo>
                    <a:pt x="64" y="2379"/>
                  </a:lnTo>
                  <a:lnTo>
                    <a:pt x="148" y="2568"/>
                  </a:lnTo>
                  <a:lnTo>
                    <a:pt x="253" y="2716"/>
                  </a:lnTo>
                  <a:lnTo>
                    <a:pt x="400" y="2863"/>
                  </a:lnTo>
                  <a:lnTo>
                    <a:pt x="548" y="2989"/>
                  </a:lnTo>
                  <a:lnTo>
                    <a:pt x="737" y="3115"/>
                  </a:lnTo>
                  <a:lnTo>
                    <a:pt x="926" y="3199"/>
                  </a:lnTo>
                  <a:lnTo>
                    <a:pt x="1158" y="3263"/>
                  </a:lnTo>
                  <a:lnTo>
                    <a:pt x="1389" y="3305"/>
                  </a:lnTo>
                  <a:lnTo>
                    <a:pt x="1452" y="3305"/>
                  </a:lnTo>
                  <a:lnTo>
                    <a:pt x="1473" y="3242"/>
                  </a:lnTo>
                  <a:lnTo>
                    <a:pt x="1516" y="3263"/>
                  </a:lnTo>
                  <a:lnTo>
                    <a:pt x="1558" y="3263"/>
                  </a:lnTo>
                  <a:lnTo>
                    <a:pt x="1579" y="3242"/>
                  </a:lnTo>
                  <a:lnTo>
                    <a:pt x="1600" y="3221"/>
                  </a:lnTo>
                  <a:lnTo>
                    <a:pt x="1642" y="3031"/>
                  </a:lnTo>
                  <a:lnTo>
                    <a:pt x="1705" y="2863"/>
                  </a:lnTo>
                  <a:lnTo>
                    <a:pt x="1789" y="2673"/>
                  </a:lnTo>
                  <a:lnTo>
                    <a:pt x="1831" y="2610"/>
                  </a:lnTo>
                  <a:lnTo>
                    <a:pt x="1894" y="2547"/>
                  </a:lnTo>
                  <a:lnTo>
                    <a:pt x="1957" y="2526"/>
                  </a:lnTo>
                  <a:lnTo>
                    <a:pt x="2021" y="2505"/>
                  </a:lnTo>
                  <a:lnTo>
                    <a:pt x="2147" y="2505"/>
                  </a:lnTo>
                  <a:lnTo>
                    <a:pt x="2252" y="2568"/>
                  </a:lnTo>
                  <a:lnTo>
                    <a:pt x="2336" y="2652"/>
                  </a:lnTo>
                  <a:lnTo>
                    <a:pt x="2378" y="2989"/>
                  </a:lnTo>
                  <a:lnTo>
                    <a:pt x="2441" y="3326"/>
                  </a:lnTo>
                  <a:lnTo>
                    <a:pt x="2589" y="3978"/>
                  </a:lnTo>
                  <a:lnTo>
                    <a:pt x="2631" y="4273"/>
                  </a:lnTo>
                  <a:lnTo>
                    <a:pt x="2652" y="4567"/>
                  </a:lnTo>
                  <a:lnTo>
                    <a:pt x="2673" y="4862"/>
                  </a:lnTo>
                  <a:lnTo>
                    <a:pt x="2715" y="5157"/>
                  </a:lnTo>
                  <a:lnTo>
                    <a:pt x="2757" y="5346"/>
                  </a:lnTo>
                  <a:lnTo>
                    <a:pt x="2841" y="5535"/>
                  </a:lnTo>
                  <a:lnTo>
                    <a:pt x="2925" y="5704"/>
                  </a:lnTo>
                  <a:lnTo>
                    <a:pt x="3031" y="5851"/>
                  </a:lnTo>
                  <a:lnTo>
                    <a:pt x="3178" y="5977"/>
                  </a:lnTo>
                  <a:lnTo>
                    <a:pt x="3325" y="6082"/>
                  </a:lnTo>
                  <a:lnTo>
                    <a:pt x="3494" y="6167"/>
                  </a:lnTo>
                  <a:lnTo>
                    <a:pt x="3704" y="6209"/>
                  </a:lnTo>
                  <a:lnTo>
                    <a:pt x="3851" y="6209"/>
                  </a:lnTo>
                  <a:lnTo>
                    <a:pt x="3978" y="6188"/>
                  </a:lnTo>
                  <a:lnTo>
                    <a:pt x="4083" y="6125"/>
                  </a:lnTo>
                  <a:lnTo>
                    <a:pt x="4188" y="6082"/>
                  </a:lnTo>
                  <a:lnTo>
                    <a:pt x="4272" y="5998"/>
                  </a:lnTo>
                  <a:lnTo>
                    <a:pt x="4335" y="5893"/>
                  </a:lnTo>
                  <a:lnTo>
                    <a:pt x="4398" y="5788"/>
                  </a:lnTo>
                  <a:lnTo>
                    <a:pt x="4441" y="5662"/>
                  </a:lnTo>
                  <a:lnTo>
                    <a:pt x="4483" y="5619"/>
                  </a:lnTo>
                  <a:lnTo>
                    <a:pt x="4483" y="5556"/>
                  </a:lnTo>
                  <a:lnTo>
                    <a:pt x="4483" y="5304"/>
                  </a:lnTo>
                  <a:lnTo>
                    <a:pt x="4504" y="5051"/>
                  </a:lnTo>
                  <a:lnTo>
                    <a:pt x="4525" y="4799"/>
                  </a:lnTo>
                  <a:lnTo>
                    <a:pt x="4588" y="4567"/>
                  </a:lnTo>
                  <a:lnTo>
                    <a:pt x="4651" y="4336"/>
                  </a:lnTo>
                  <a:lnTo>
                    <a:pt x="4777" y="4125"/>
                  </a:lnTo>
                  <a:lnTo>
                    <a:pt x="4925" y="3915"/>
                  </a:lnTo>
                  <a:lnTo>
                    <a:pt x="5114" y="3726"/>
                  </a:lnTo>
                  <a:lnTo>
                    <a:pt x="5345" y="3578"/>
                  </a:lnTo>
                  <a:lnTo>
                    <a:pt x="5472" y="3494"/>
                  </a:lnTo>
                  <a:lnTo>
                    <a:pt x="5598" y="3452"/>
                  </a:lnTo>
                  <a:lnTo>
                    <a:pt x="5724" y="3410"/>
                  </a:lnTo>
                  <a:lnTo>
                    <a:pt x="5850" y="3389"/>
                  </a:lnTo>
                  <a:lnTo>
                    <a:pt x="5998" y="3410"/>
                  </a:lnTo>
                  <a:lnTo>
                    <a:pt x="6124" y="3452"/>
                  </a:lnTo>
                  <a:lnTo>
                    <a:pt x="6229" y="3515"/>
                  </a:lnTo>
                  <a:lnTo>
                    <a:pt x="6313" y="3578"/>
                  </a:lnTo>
                  <a:lnTo>
                    <a:pt x="6355" y="3662"/>
                  </a:lnTo>
                  <a:lnTo>
                    <a:pt x="6398" y="3768"/>
                  </a:lnTo>
                  <a:lnTo>
                    <a:pt x="6398" y="3873"/>
                  </a:lnTo>
                  <a:lnTo>
                    <a:pt x="6398" y="3978"/>
                  </a:lnTo>
                  <a:lnTo>
                    <a:pt x="6355" y="4189"/>
                  </a:lnTo>
                  <a:lnTo>
                    <a:pt x="6313" y="4210"/>
                  </a:lnTo>
                  <a:lnTo>
                    <a:pt x="6208" y="4231"/>
                  </a:lnTo>
                  <a:lnTo>
                    <a:pt x="6124" y="4294"/>
                  </a:lnTo>
                  <a:lnTo>
                    <a:pt x="6082" y="4378"/>
                  </a:lnTo>
                  <a:lnTo>
                    <a:pt x="6061" y="4483"/>
                  </a:lnTo>
                  <a:lnTo>
                    <a:pt x="6061" y="4588"/>
                  </a:lnTo>
                  <a:lnTo>
                    <a:pt x="6124" y="4673"/>
                  </a:lnTo>
                  <a:lnTo>
                    <a:pt x="6208" y="4736"/>
                  </a:lnTo>
                  <a:lnTo>
                    <a:pt x="6250" y="4736"/>
                  </a:lnTo>
                  <a:lnTo>
                    <a:pt x="6313" y="4757"/>
                  </a:lnTo>
                  <a:lnTo>
                    <a:pt x="6818" y="4736"/>
                  </a:lnTo>
                  <a:lnTo>
                    <a:pt x="7492" y="4694"/>
                  </a:lnTo>
                  <a:lnTo>
                    <a:pt x="7850" y="4651"/>
                  </a:lnTo>
                  <a:lnTo>
                    <a:pt x="8228" y="4609"/>
                  </a:lnTo>
                  <a:lnTo>
                    <a:pt x="8607" y="4546"/>
                  </a:lnTo>
                  <a:lnTo>
                    <a:pt x="8965" y="4441"/>
                  </a:lnTo>
                  <a:lnTo>
                    <a:pt x="9323" y="4336"/>
                  </a:lnTo>
                  <a:lnTo>
                    <a:pt x="9638" y="4189"/>
                  </a:lnTo>
                  <a:lnTo>
                    <a:pt x="9786" y="4125"/>
                  </a:lnTo>
                  <a:lnTo>
                    <a:pt x="9912" y="4020"/>
                  </a:lnTo>
                  <a:lnTo>
                    <a:pt x="10038" y="3936"/>
                  </a:lnTo>
                  <a:lnTo>
                    <a:pt x="10143" y="3831"/>
                  </a:lnTo>
                  <a:lnTo>
                    <a:pt x="10227" y="3705"/>
                  </a:lnTo>
                  <a:lnTo>
                    <a:pt x="10312" y="3578"/>
                  </a:lnTo>
                  <a:lnTo>
                    <a:pt x="10375" y="3452"/>
                  </a:lnTo>
                  <a:lnTo>
                    <a:pt x="10417" y="3305"/>
                  </a:lnTo>
                  <a:lnTo>
                    <a:pt x="10438" y="3157"/>
                  </a:lnTo>
                  <a:lnTo>
                    <a:pt x="10438" y="2989"/>
                  </a:lnTo>
                  <a:lnTo>
                    <a:pt x="10417" y="2800"/>
                  </a:lnTo>
                  <a:lnTo>
                    <a:pt x="10375" y="2610"/>
                  </a:lnTo>
                  <a:lnTo>
                    <a:pt x="10270" y="2316"/>
                  </a:lnTo>
                  <a:lnTo>
                    <a:pt x="10122" y="2042"/>
                  </a:lnTo>
                  <a:lnTo>
                    <a:pt x="9933" y="1790"/>
                  </a:lnTo>
                  <a:lnTo>
                    <a:pt x="9722" y="1558"/>
                  </a:lnTo>
                  <a:lnTo>
                    <a:pt x="9491" y="1348"/>
                  </a:lnTo>
                  <a:lnTo>
                    <a:pt x="9238" y="1137"/>
                  </a:lnTo>
                  <a:lnTo>
                    <a:pt x="8944" y="969"/>
                  </a:lnTo>
                  <a:lnTo>
                    <a:pt x="8649" y="822"/>
                  </a:lnTo>
                  <a:lnTo>
                    <a:pt x="8334" y="674"/>
                  </a:lnTo>
                  <a:lnTo>
                    <a:pt x="8018" y="548"/>
                  </a:lnTo>
                  <a:lnTo>
                    <a:pt x="7702" y="443"/>
                  </a:lnTo>
                  <a:lnTo>
                    <a:pt x="7387" y="338"/>
                  </a:lnTo>
                  <a:lnTo>
                    <a:pt x="6734" y="211"/>
                  </a:lnTo>
                  <a:lnTo>
                    <a:pt x="6145" y="106"/>
                  </a:lnTo>
                  <a:lnTo>
                    <a:pt x="5472" y="43"/>
                  </a:lnTo>
                  <a:lnTo>
                    <a:pt x="475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4" name="Google Shape;7024;p32"/>
            <p:cNvSpPr/>
            <p:nvPr/>
          </p:nvSpPr>
          <p:spPr>
            <a:xfrm>
              <a:off x="6958050" y="-894025"/>
              <a:ext cx="213600" cy="118925"/>
            </a:xfrm>
            <a:custGeom>
              <a:avLst/>
              <a:gdLst/>
              <a:ahLst/>
              <a:cxnLst/>
              <a:rect l="l" t="t" r="r" b="b"/>
              <a:pathLst>
                <a:path w="8544" h="4757" extrusionOk="0">
                  <a:moveTo>
                    <a:pt x="3641" y="1"/>
                  </a:moveTo>
                  <a:lnTo>
                    <a:pt x="3010" y="22"/>
                  </a:lnTo>
                  <a:lnTo>
                    <a:pt x="2652" y="43"/>
                  </a:lnTo>
                  <a:lnTo>
                    <a:pt x="2315" y="85"/>
                  </a:lnTo>
                  <a:lnTo>
                    <a:pt x="1600" y="190"/>
                  </a:lnTo>
                  <a:lnTo>
                    <a:pt x="1347" y="274"/>
                  </a:lnTo>
                  <a:lnTo>
                    <a:pt x="968" y="422"/>
                  </a:lnTo>
                  <a:lnTo>
                    <a:pt x="779" y="527"/>
                  </a:lnTo>
                  <a:lnTo>
                    <a:pt x="590" y="632"/>
                  </a:lnTo>
                  <a:lnTo>
                    <a:pt x="400" y="758"/>
                  </a:lnTo>
                  <a:lnTo>
                    <a:pt x="253" y="885"/>
                  </a:lnTo>
                  <a:lnTo>
                    <a:pt x="127" y="1032"/>
                  </a:lnTo>
                  <a:lnTo>
                    <a:pt x="42" y="1179"/>
                  </a:lnTo>
                  <a:lnTo>
                    <a:pt x="21" y="1263"/>
                  </a:lnTo>
                  <a:lnTo>
                    <a:pt x="0" y="1348"/>
                  </a:lnTo>
                  <a:lnTo>
                    <a:pt x="21" y="1432"/>
                  </a:lnTo>
                  <a:lnTo>
                    <a:pt x="42" y="1495"/>
                  </a:lnTo>
                  <a:lnTo>
                    <a:pt x="64" y="1579"/>
                  </a:lnTo>
                  <a:lnTo>
                    <a:pt x="127" y="1663"/>
                  </a:lnTo>
                  <a:lnTo>
                    <a:pt x="211" y="1747"/>
                  </a:lnTo>
                  <a:lnTo>
                    <a:pt x="295" y="1832"/>
                  </a:lnTo>
                  <a:lnTo>
                    <a:pt x="421" y="1916"/>
                  </a:lnTo>
                  <a:lnTo>
                    <a:pt x="569" y="2000"/>
                  </a:lnTo>
                  <a:lnTo>
                    <a:pt x="926" y="2168"/>
                  </a:lnTo>
                  <a:lnTo>
                    <a:pt x="884" y="1958"/>
                  </a:lnTo>
                  <a:lnTo>
                    <a:pt x="884" y="1768"/>
                  </a:lnTo>
                  <a:lnTo>
                    <a:pt x="905" y="1663"/>
                  </a:lnTo>
                  <a:lnTo>
                    <a:pt x="947" y="1579"/>
                  </a:lnTo>
                  <a:lnTo>
                    <a:pt x="989" y="1474"/>
                  </a:lnTo>
                  <a:lnTo>
                    <a:pt x="1053" y="1390"/>
                  </a:lnTo>
                  <a:lnTo>
                    <a:pt x="1137" y="1305"/>
                  </a:lnTo>
                  <a:lnTo>
                    <a:pt x="1221" y="1221"/>
                  </a:lnTo>
                  <a:lnTo>
                    <a:pt x="1305" y="1179"/>
                  </a:lnTo>
                  <a:lnTo>
                    <a:pt x="1410" y="1137"/>
                  </a:lnTo>
                  <a:lnTo>
                    <a:pt x="1515" y="1116"/>
                  </a:lnTo>
                  <a:lnTo>
                    <a:pt x="1621" y="1116"/>
                  </a:lnTo>
                  <a:lnTo>
                    <a:pt x="1747" y="1137"/>
                  </a:lnTo>
                  <a:lnTo>
                    <a:pt x="1852" y="1179"/>
                  </a:lnTo>
                  <a:lnTo>
                    <a:pt x="1999" y="1242"/>
                  </a:lnTo>
                  <a:lnTo>
                    <a:pt x="2126" y="1348"/>
                  </a:lnTo>
                  <a:lnTo>
                    <a:pt x="2210" y="1474"/>
                  </a:lnTo>
                  <a:lnTo>
                    <a:pt x="2315" y="1600"/>
                  </a:lnTo>
                  <a:lnTo>
                    <a:pt x="2378" y="1747"/>
                  </a:lnTo>
                  <a:lnTo>
                    <a:pt x="2441" y="1895"/>
                  </a:lnTo>
                  <a:lnTo>
                    <a:pt x="2547" y="2210"/>
                  </a:lnTo>
                  <a:lnTo>
                    <a:pt x="2673" y="2673"/>
                  </a:lnTo>
                  <a:lnTo>
                    <a:pt x="2778" y="3136"/>
                  </a:lnTo>
                  <a:lnTo>
                    <a:pt x="2862" y="3536"/>
                  </a:lnTo>
                  <a:lnTo>
                    <a:pt x="2862" y="3725"/>
                  </a:lnTo>
                  <a:lnTo>
                    <a:pt x="2862" y="3810"/>
                  </a:lnTo>
                  <a:lnTo>
                    <a:pt x="2841" y="3915"/>
                  </a:lnTo>
                  <a:lnTo>
                    <a:pt x="2820" y="3957"/>
                  </a:lnTo>
                  <a:lnTo>
                    <a:pt x="2799" y="3999"/>
                  </a:lnTo>
                  <a:lnTo>
                    <a:pt x="2820" y="4252"/>
                  </a:lnTo>
                  <a:lnTo>
                    <a:pt x="2862" y="4378"/>
                  </a:lnTo>
                  <a:lnTo>
                    <a:pt x="2946" y="4504"/>
                  </a:lnTo>
                  <a:lnTo>
                    <a:pt x="3052" y="4630"/>
                  </a:lnTo>
                  <a:lnTo>
                    <a:pt x="3157" y="4714"/>
                  </a:lnTo>
                  <a:lnTo>
                    <a:pt x="3262" y="4757"/>
                  </a:lnTo>
                  <a:lnTo>
                    <a:pt x="3367" y="4757"/>
                  </a:lnTo>
                  <a:lnTo>
                    <a:pt x="3430" y="4714"/>
                  </a:lnTo>
                  <a:lnTo>
                    <a:pt x="3473" y="4672"/>
                  </a:lnTo>
                  <a:lnTo>
                    <a:pt x="3494" y="4588"/>
                  </a:lnTo>
                  <a:lnTo>
                    <a:pt x="3536" y="4504"/>
                  </a:lnTo>
                  <a:lnTo>
                    <a:pt x="3557" y="4336"/>
                  </a:lnTo>
                  <a:lnTo>
                    <a:pt x="3515" y="4167"/>
                  </a:lnTo>
                  <a:lnTo>
                    <a:pt x="3515" y="3978"/>
                  </a:lnTo>
                  <a:lnTo>
                    <a:pt x="3515" y="3810"/>
                  </a:lnTo>
                  <a:lnTo>
                    <a:pt x="3536" y="3620"/>
                  </a:lnTo>
                  <a:lnTo>
                    <a:pt x="3578" y="3431"/>
                  </a:lnTo>
                  <a:lnTo>
                    <a:pt x="3620" y="3262"/>
                  </a:lnTo>
                  <a:lnTo>
                    <a:pt x="3704" y="3094"/>
                  </a:lnTo>
                  <a:lnTo>
                    <a:pt x="3788" y="2926"/>
                  </a:lnTo>
                  <a:lnTo>
                    <a:pt x="3872" y="2778"/>
                  </a:lnTo>
                  <a:lnTo>
                    <a:pt x="3999" y="2610"/>
                  </a:lnTo>
                  <a:lnTo>
                    <a:pt x="4125" y="2484"/>
                  </a:lnTo>
                  <a:lnTo>
                    <a:pt x="4251" y="2358"/>
                  </a:lnTo>
                  <a:lnTo>
                    <a:pt x="4398" y="2231"/>
                  </a:lnTo>
                  <a:lnTo>
                    <a:pt x="4567" y="2126"/>
                  </a:lnTo>
                  <a:lnTo>
                    <a:pt x="4714" y="2042"/>
                  </a:lnTo>
                  <a:lnTo>
                    <a:pt x="4903" y="1979"/>
                  </a:lnTo>
                  <a:lnTo>
                    <a:pt x="5072" y="1937"/>
                  </a:lnTo>
                  <a:lnTo>
                    <a:pt x="5261" y="1895"/>
                  </a:lnTo>
                  <a:lnTo>
                    <a:pt x="5430" y="1895"/>
                  </a:lnTo>
                  <a:lnTo>
                    <a:pt x="5619" y="1916"/>
                  </a:lnTo>
                  <a:lnTo>
                    <a:pt x="5787" y="1958"/>
                  </a:lnTo>
                  <a:lnTo>
                    <a:pt x="5935" y="2042"/>
                  </a:lnTo>
                  <a:lnTo>
                    <a:pt x="6082" y="2147"/>
                  </a:lnTo>
                  <a:lnTo>
                    <a:pt x="6229" y="2273"/>
                  </a:lnTo>
                  <a:lnTo>
                    <a:pt x="6313" y="2400"/>
                  </a:lnTo>
                  <a:lnTo>
                    <a:pt x="6377" y="2526"/>
                  </a:lnTo>
                  <a:lnTo>
                    <a:pt x="6398" y="2652"/>
                  </a:lnTo>
                  <a:lnTo>
                    <a:pt x="6419" y="2778"/>
                  </a:lnTo>
                  <a:lnTo>
                    <a:pt x="6398" y="2905"/>
                  </a:lnTo>
                  <a:lnTo>
                    <a:pt x="6377" y="3031"/>
                  </a:lnTo>
                  <a:lnTo>
                    <a:pt x="6334" y="3157"/>
                  </a:lnTo>
                  <a:lnTo>
                    <a:pt x="6250" y="3262"/>
                  </a:lnTo>
                  <a:lnTo>
                    <a:pt x="6839" y="3220"/>
                  </a:lnTo>
                  <a:lnTo>
                    <a:pt x="7408" y="3136"/>
                  </a:lnTo>
                  <a:lnTo>
                    <a:pt x="7618" y="3094"/>
                  </a:lnTo>
                  <a:lnTo>
                    <a:pt x="7786" y="3031"/>
                  </a:lnTo>
                  <a:lnTo>
                    <a:pt x="7955" y="2947"/>
                  </a:lnTo>
                  <a:lnTo>
                    <a:pt x="8102" y="2842"/>
                  </a:lnTo>
                  <a:lnTo>
                    <a:pt x="8228" y="2715"/>
                  </a:lnTo>
                  <a:lnTo>
                    <a:pt x="8334" y="2568"/>
                  </a:lnTo>
                  <a:lnTo>
                    <a:pt x="8418" y="2421"/>
                  </a:lnTo>
                  <a:lnTo>
                    <a:pt x="8481" y="2252"/>
                  </a:lnTo>
                  <a:lnTo>
                    <a:pt x="8523" y="2105"/>
                  </a:lnTo>
                  <a:lnTo>
                    <a:pt x="8544" y="1937"/>
                  </a:lnTo>
                  <a:lnTo>
                    <a:pt x="8523" y="1768"/>
                  </a:lnTo>
                  <a:lnTo>
                    <a:pt x="8481" y="1600"/>
                  </a:lnTo>
                  <a:lnTo>
                    <a:pt x="8418" y="1453"/>
                  </a:lnTo>
                  <a:lnTo>
                    <a:pt x="8334" y="1305"/>
                  </a:lnTo>
                  <a:lnTo>
                    <a:pt x="8186" y="1158"/>
                  </a:lnTo>
                  <a:lnTo>
                    <a:pt x="8039" y="1032"/>
                  </a:lnTo>
                  <a:lnTo>
                    <a:pt x="7744" y="864"/>
                  </a:lnTo>
                  <a:lnTo>
                    <a:pt x="7450" y="716"/>
                  </a:lnTo>
                  <a:lnTo>
                    <a:pt x="7134" y="590"/>
                  </a:lnTo>
                  <a:lnTo>
                    <a:pt x="6818" y="464"/>
                  </a:lnTo>
                  <a:lnTo>
                    <a:pt x="6503" y="359"/>
                  </a:lnTo>
                  <a:lnTo>
                    <a:pt x="6187" y="274"/>
                  </a:lnTo>
                  <a:lnTo>
                    <a:pt x="5535" y="127"/>
                  </a:lnTo>
                  <a:lnTo>
                    <a:pt x="5219" y="85"/>
                  </a:lnTo>
                  <a:lnTo>
                    <a:pt x="4903" y="43"/>
                  </a:lnTo>
                  <a:lnTo>
                    <a:pt x="4272" y="22"/>
                  </a:lnTo>
                  <a:lnTo>
                    <a:pt x="3641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5" name="Google Shape;7025;p32"/>
            <p:cNvSpPr/>
            <p:nvPr/>
          </p:nvSpPr>
          <p:spPr>
            <a:xfrm>
              <a:off x="7114825" y="-875075"/>
              <a:ext cx="41050" cy="37900"/>
            </a:xfrm>
            <a:custGeom>
              <a:avLst/>
              <a:gdLst/>
              <a:ahLst/>
              <a:cxnLst/>
              <a:rect l="l" t="t" r="r" b="b"/>
              <a:pathLst>
                <a:path w="1642" h="1516" extrusionOk="0">
                  <a:moveTo>
                    <a:pt x="0" y="0"/>
                  </a:moveTo>
                  <a:lnTo>
                    <a:pt x="0" y="21"/>
                  </a:lnTo>
                  <a:lnTo>
                    <a:pt x="274" y="106"/>
                  </a:lnTo>
                  <a:lnTo>
                    <a:pt x="505" y="211"/>
                  </a:lnTo>
                  <a:lnTo>
                    <a:pt x="716" y="358"/>
                  </a:lnTo>
                  <a:lnTo>
                    <a:pt x="926" y="547"/>
                  </a:lnTo>
                  <a:lnTo>
                    <a:pt x="1010" y="632"/>
                  </a:lnTo>
                  <a:lnTo>
                    <a:pt x="1074" y="737"/>
                  </a:lnTo>
                  <a:lnTo>
                    <a:pt x="1137" y="821"/>
                  </a:lnTo>
                  <a:lnTo>
                    <a:pt x="1179" y="926"/>
                  </a:lnTo>
                  <a:lnTo>
                    <a:pt x="1221" y="1137"/>
                  </a:lnTo>
                  <a:lnTo>
                    <a:pt x="1263" y="1389"/>
                  </a:lnTo>
                  <a:lnTo>
                    <a:pt x="1284" y="1452"/>
                  </a:lnTo>
                  <a:lnTo>
                    <a:pt x="1326" y="1494"/>
                  </a:lnTo>
                  <a:lnTo>
                    <a:pt x="1389" y="1515"/>
                  </a:lnTo>
                  <a:lnTo>
                    <a:pt x="1494" y="1515"/>
                  </a:lnTo>
                  <a:lnTo>
                    <a:pt x="1558" y="1494"/>
                  </a:lnTo>
                  <a:lnTo>
                    <a:pt x="1600" y="1452"/>
                  </a:lnTo>
                  <a:lnTo>
                    <a:pt x="1621" y="1389"/>
                  </a:lnTo>
                  <a:lnTo>
                    <a:pt x="1642" y="1221"/>
                  </a:lnTo>
                  <a:lnTo>
                    <a:pt x="1642" y="1074"/>
                  </a:lnTo>
                  <a:lnTo>
                    <a:pt x="1600" y="926"/>
                  </a:lnTo>
                  <a:lnTo>
                    <a:pt x="1536" y="800"/>
                  </a:lnTo>
                  <a:lnTo>
                    <a:pt x="1473" y="674"/>
                  </a:lnTo>
                  <a:lnTo>
                    <a:pt x="1389" y="547"/>
                  </a:lnTo>
                  <a:lnTo>
                    <a:pt x="1284" y="442"/>
                  </a:lnTo>
                  <a:lnTo>
                    <a:pt x="1158" y="358"/>
                  </a:lnTo>
                  <a:lnTo>
                    <a:pt x="1031" y="274"/>
                  </a:lnTo>
                  <a:lnTo>
                    <a:pt x="884" y="190"/>
                  </a:lnTo>
                  <a:lnTo>
                    <a:pt x="590" y="85"/>
                  </a:lnTo>
                  <a:lnTo>
                    <a:pt x="295" y="21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6" name="Google Shape;7026;p32"/>
            <p:cNvSpPr/>
            <p:nvPr/>
          </p:nvSpPr>
          <p:spPr>
            <a:xfrm>
              <a:off x="6631875" y="-928225"/>
              <a:ext cx="387225" cy="611875"/>
            </a:xfrm>
            <a:custGeom>
              <a:avLst/>
              <a:gdLst/>
              <a:ahLst/>
              <a:cxnLst/>
              <a:rect l="l" t="t" r="r" b="b"/>
              <a:pathLst>
                <a:path w="15489" h="24475" extrusionOk="0">
                  <a:moveTo>
                    <a:pt x="5030" y="1"/>
                  </a:moveTo>
                  <a:lnTo>
                    <a:pt x="4420" y="695"/>
                  </a:lnTo>
                  <a:lnTo>
                    <a:pt x="3830" y="1432"/>
                  </a:lnTo>
                  <a:lnTo>
                    <a:pt x="3262" y="2189"/>
                  </a:lnTo>
                  <a:lnTo>
                    <a:pt x="2736" y="2968"/>
                  </a:lnTo>
                  <a:lnTo>
                    <a:pt x="2252" y="3768"/>
                  </a:lnTo>
                  <a:lnTo>
                    <a:pt x="1789" y="4609"/>
                  </a:lnTo>
                  <a:lnTo>
                    <a:pt x="1368" y="5472"/>
                  </a:lnTo>
                  <a:lnTo>
                    <a:pt x="990" y="6377"/>
                  </a:lnTo>
                  <a:lnTo>
                    <a:pt x="800" y="6840"/>
                  </a:lnTo>
                  <a:lnTo>
                    <a:pt x="632" y="7324"/>
                  </a:lnTo>
                  <a:lnTo>
                    <a:pt x="485" y="7787"/>
                  </a:lnTo>
                  <a:lnTo>
                    <a:pt x="358" y="8250"/>
                  </a:lnTo>
                  <a:lnTo>
                    <a:pt x="253" y="8713"/>
                  </a:lnTo>
                  <a:lnTo>
                    <a:pt x="169" y="9155"/>
                  </a:lnTo>
                  <a:lnTo>
                    <a:pt x="106" y="9618"/>
                  </a:lnTo>
                  <a:lnTo>
                    <a:pt x="43" y="10060"/>
                  </a:lnTo>
                  <a:lnTo>
                    <a:pt x="22" y="10481"/>
                  </a:lnTo>
                  <a:lnTo>
                    <a:pt x="1" y="10922"/>
                  </a:lnTo>
                  <a:lnTo>
                    <a:pt x="1" y="11343"/>
                  </a:lnTo>
                  <a:lnTo>
                    <a:pt x="1" y="11764"/>
                  </a:lnTo>
                  <a:lnTo>
                    <a:pt x="43" y="12164"/>
                  </a:lnTo>
                  <a:lnTo>
                    <a:pt x="85" y="12585"/>
                  </a:lnTo>
                  <a:lnTo>
                    <a:pt x="148" y="12985"/>
                  </a:lnTo>
                  <a:lnTo>
                    <a:pt x="232" y="13385"/>
                  </a:lnTo>
                  <a:lnTo>
                    <a:pt x="316" y="13763"/>
                  </a:lnTo>
                  <a:lnTo>
                    <a:pt x="421" y="14142"/>
                  </a:lnTo>
                  <a:lnTo>
                    <a:pt x="548" y="14521"/>
                  </a:lnTo>
                  <a:lnTo>
                    <a:pt x="695" y="14900"/>
                  </a:lnTo>
                  <a:lnTo>
                    <a:pt x="842" y="15257"/>
                  </a:lnTo>
                  <a:lnTo>
                    <a:pt x="990" y="15615"/>
                  </a:lnTo>
                  <a:lnTo>
                    <a:pt x="1179" y="15973"/>
                  </a:lnTo>
                  <a:lnTo>
                    <a:pt x="1368" y="16310"/>
                  </a:lnTo>
                  <a:lnTo>
                    <a:pt x="1558" y="16667"/>
                  </a:lnTo>
                  <a:lnTo>
                    <a:pt x="1768" y="16983"/>
                  </a:lnTo>
                  <a:lnTo>
                    <a:pt x="2000" y="17320"/>
                  </a:lnTo>
                  <a:lnTo>
                    <a:pt x="2231" y="17635"/>
                  </a:lnTo>
                  <a:lnTo>
                    <a:pt x="2736" y="18267"/>
                  </a:lnTo>
                  <a:lnTo>
                    <a:pt x="3283" y="18856"/>
                  </a:lnTo>
                  <a:lnTo>
                    <a:pt x="3851" y="19424"/>
                  </a:lnTo>
                  <a:lnTo>
                    <a:pt x="4483" y="19971"/>
                  </a:lnTo>
                  <a:lnTo>
                    <a:pt x="5135" y="20476"/>
                  </a:lnTo>
                  <a:lnTo>
                    <a:pt x="5808" y="20960"/>
                  </a:lnTo>
                  <a:lnTo>
                    <a:pt x="6524" y="21423"/>
                  </a:lnTo>
                  <a:lnTo>
                    <a:pt x="7260" y="21844"/>
                  </a:lnTo>
                  <a:lnTo>
                    <a:pt x="8018" y="22244"/>
                  </a:lnTo>
                  <a:lnTo>
                    <a:pt x="8797" y="22623"/>
                  </a:lnTo>
                  <a:lnTo>
                    <a:pt x="9596" y="22959"/>
                  </a:lnTo>
                  <a:lnTo>
                    <a:pt x="10417" y="23275"/>
                  </a:lnTo>
                  <a:lnTo>
                    <a:pt x="11238" y="23548"/>
                  </a:lnTo>
                  <a:lnTo>
                    <a:pt x="12079" y="23801"/>
                  </a:lnTo>
                  <a:lnTo>
                    <a:pt x="12921" y="24011"/>
                  </a:lnTo>
                  <a:lnTo>
                    <a:pt x="13784" y="24201"/>
                  </a:lnTo>
                  <a:lnTo>
                    <a:pt x="14647" y="24348"/>
                  </a:lnTo>
                  <a:lnTo>
                    <a:pt x="15488" y="24474"/>
                  </a:lnTo>
                  <a:lnTo>
                    <a:pt x="15488" y="24474"/>
                  </a:lnTo>
                  <a:lnTo>
                    <a:pt x="14689" y="24243"/>
                  </a:lnTo>
                  <a:lnTo>
                    <a:pt x="13910" y="23969"/>
                  </a:lnTo>
                  <a:lnTo>
                    <a:pt x="13153" y="23654"/>
                  </a:lnTo>
                  <a:lnTo>
                    <a:pt x="12437" y="23296"/>
                  </a:lnTo>
                  <a:lnTo>
                    <a:pt x="11722" y="22917"/>
                  </a:lnTo>
                  <a:lnTo>
                    <a:pt x="11385" y="22707"/>
                  </a:lnTo>
                  <a:lnTo>
                    <a:pt x="11048" y="22496"/>
                  </a:lnTo>
                  <a:lnTo>
                    <a:pt x="10733" y="22265"/>
                  </a:lnTo>
                  <a:lnTo>
                    <a:pt x="10417" y="22012"/>
                  </a:lnTo>
                  <a:lnTo>
                    <a:pt x="10122" y="21760"/>
                  </a:lnTo>
                  <a:lnTo>
                    <a:pt x="9807" y="21507"/>
                  </a:lnTo>
                  <a:lnTo>
                    <a:pt x="9533" y="21234"/>
                  </a:lnTo>
                  <a:lnTo>
                    <a:pt x="9260" y="20939"/>
                  </a:lnTo>
                  <a:lnTo>
                    <a:pt x="8986" y="20645"/>
                  </a:lnTo>
                  <a:lnTo>
                    <a:pt x="8733" y="20350"/>
                  </a:lnTo>
                  <a:lnTo>
                    <a:pt x="8481" y="20034"/>
                  </a:lnTo>
                  <a:lnTo>
                    <a:pt x="8249" y="19698"/>
                  </a:lnTo>
                  <a:lnTo>
                    <a:pt x="8039" y="19361"/>
                  </a:lnTo>
                  <a:lnTo>
                    <a:pt x="7829" y="19003"/>
                  </a:lnTo>
                  <a:lnTo>
                    <a:pt x="7639" y="18645"/>
                  </a:lnTo>
                  <a:lnTo>
                    <a:pt x="7450" y="18267"/>
                  </a:lnTo>
                  <a:lnTo>
                    <a:pt x="7282" y="17888"/>
                  </a:lnTo>
                  <a:lnTo>
                    <a:pt x="7134" y="17488"/>
                  </a:lnTo>
                  <a:lnTo>
                    <a:pt x="6987" y="17067"/>
                  </a:lnTo>
                  <a:lnTo>
                    <a:pt x="6861" y="16646"/>
                  </a:lnTo>
                  <a:lnTo>
                    <a:pt x="6755" y="16204"/>
                  </a:lnTo>
                  <a:lnTo>
                    <a:pt x="6650" y="15741"/>
                  </a:lnTo>
                  <a:lnTo>
                    <a:pt x="6587" y="15321"/>
                  </a:lnTo>
                  <a:lnTo>
                    <a:pt x="6524" y="14879"/>
                  </a:lnTo>
                  <a:lnTo>
                    <a:pt x="6482" y="14437"/>
                  </a:lnTo>
                  <a:lnTo>
                    <a:pt x="6440" y="13995"/>
                  </a:lnTo>
                  <a:lnTo>
                    <a:pt x="6419" y="13553"/>
                  </a:lnTo>
                  <a:lnTo>
                    <a:pt x="6419" y="13111"/>
                  </a:lnTo>
                  <a:lnTo>
                    <a:pt x="6419" y="12669"/>
                  </a:lnTo>
                  <a:lnTo>
                    <a:pt x="6440" y="12227"/>
                  </a:lnTo>
                  <a:lnTo>
                    <a:pt x="6524" y="11364"/>
                  </a:lnTo>
                  <a:lnTo>
                    <a:pt x="6650" y="10481"/>
                  </a:lnTo>
                  <a:lnTo>
                    <a:pt x="6819" y="9618"/>
                  </a:lnTo>
                  <a:lnTo>
                    <a:pt x="7008" y="8755"/>
                  </a:lnTo>
                  <a:lnTo>
                    <a:pt x="7260" y="7892"/>
                  </a:lnTo>
                  <a:lnTo>
                    <a:pt x="7534" y="7050"/>
                  </a:lnTo>
                  <a:lnTo>
                    <a:pt x="7850" y="6209"/>
                  </a:lnTo>
                  <a:lnTo>
                    <a:pt x="8186" y="5388"/>
                  </a:lnTo>
                  <a:lnTo>
                    <a:pt x="8544" y="4567"/>
                  </a:lnTo>
                  <a:lnTo>
                    <a:pt x="8923" y="3768"/>
                  </a:lnTo>
                  <a:lnTo>
                    <a:pt x="9323" y="2989"/>
                  </a:lnTo>
                  <a:lnTo>
                    <a:pt x="9744" y="2211"/>
                  </a:lnTo>
                  <a:lnTo>
                    <a:pt x="9344" y="2211"/>
                  </a:lnTo>
                  <a:lnTo>
                    <a:pt x="8944" y="2168"/>
                  </a:lnTo>
                  <a:lnTo>
                    <a:pt x="8397" y="2084"/>
                  </a:lnTo>
                  <a:lnTo>
                    <a:pt x="7829" y="1958"/>
                  </a:lnTo>
                  <a:lnTo>
                    <a:pt x="7534" y="1874"/>
                  </a:lnTo>
                  <a:lnTo>
                    <a:pt x="7260" y="1769"/>
                  </a:lnTo>
                  <a:lnTo>
                    <a:pt x="6966" y="1663"/>
                  </a:lnTo>
                  <a:lnTo>
                    <a:pt x="6692" y="1537"/>
                  </a:lnTo>
                  <a:lnTo>
                    <a:pt x="6440" y="1390"/>
                  </a:lnTo>
                  <a:lnTo>
                    <a:pt x="6166" y="1243"/>
                  </a:lnTo>
                  <a:lnTo>
                    <a:pt x="5935" y="1074"/>
                  </a:lnTo>
                  <a:lnTo>
                    <a:pt x="5703" y="885"/>
                  </a:lnTo>
                  <a:lnTo>
                    <a:pt x="5514" y="695"/>
                  </a:lnTo>
                  <a:lnTo>
                    <a:pt x="5324" y="464"/>
                  </a:lnTo>
                  <a:lnTo>
                    <a:pt x="5156" y="232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7" name="Google Shape;7027;p32"/>
            <p:cNvSpPr/>
            <p:nvPr/>
          </p:nvSpPr>
          <p:spPr>
            <a:xfrm>
              <a:off x="6631875" y="-928225"/>
              <a:ext cx="387225" cy="611875"/>
            </a:xfrm>
            <a:custGeom>
              <a:avLst/>
              <a:gdLst/>
              <a:ahLst/>
              <a:cxnLst/>
              <a:rect l="l" t="t" r="r" b="b"/>
              <a:pathLst>
                <a:path w="15489" h="24475" fill="none" extrusionOk="0">
                  <a:moveTo>
                    <a:pt x="6650" y="15741"/>
                  </a:moveTo>
                  <a:lnTo>
                    <a:pt x="6650" y="15741"/>
                  </a:lnTo>
                  <a:lnTo>
                    <a:pt x="6587" y="15321"/>
                  </a:lnTo>
                  <a:lnTo>
                    <a:pt x="6524" y="14879"/>
                  </a:lnTo>
                  <a:lnTo>
                    <a:pt x="6482" y="14437"/>
                  </a:lnTo>
                  <a:lnTo>
                    <a:pt x="6440" y="13995"/>
                  </a:lnTo>
                  <a:lnTo>
                    <a:pt x="6419" y="13553"/>
                  </a:lnTo>
                  <a:lnTo>
                    <a:pt x="6419" y="13111"/>
                  </a:lnTo>
                  <a:lnTo>
                    <a:pt x="6419" y="12669"/>
                  </a:lnTo>
                  <a:lnTo>
                    <a:pt x="6440" y="12227"/>
                  </a:lnTo>
                  <a:lnTo>
                    <a:pt x="6524" y="11364"/>
                  </a:lnTo>
                  <a:lnTo>
                    <a:pt x="6650" y="10481"/>
                  </a:lnTo>
                  <a:lnTo>
                    <a:pt x="6819" y="9618"/>
                  </a:lnTo>
                  <a:lnTo>
                    <a:pt x="7008" y="8755"/>
                  </a:lnTo>
                  <a:lnTo>
                    <a:pt x="7260" y="7892"/>
                  </a:lnTo>
                  <a:lnTo>
                    <a:pt x="7534" y="7050"/>
                  </a:lnTo>
                  <a:lnTo>
                    <a:pt x="7850" y="6209"/>
                  </a:lnTo>
                  <a:lnTo>
                    <a:pt x="8186" y="5388"/>
                  </a:lnTo>
                  <a:lnTo>
                    <a:pt x="8544" y="4567"/>
                  </a:lnTo>
                  <a:lnTo>
                    <a:pt x="8923" y="3768"/>
                  </a:lnTo>
                  <a:lnTo>
                    <a:pt x="9323" y="2989"/>
                  </a:lnTo>
                  <a:lnTo>
                    <a:pt x="9744" y="2211"/>
                  </a:lnTo>
                  <a:lnTo>
                    <a:pt x="9744" y="2211"/>
                  </a:lnTo>
                  <a:lnTo>
                    <a:pt x="9344" y="2211"/>
                  </a:lnTo>
                  <a:lnTo>
                    <a:pt x="8944" y="2168"/>
                  </a:lnTo>
                  <a:lnTo>
                    <a:pt x="8944" y="2168"/>
                  </a:lnTo>
                  <a:lnTo>
                    <a:pt x="8397" y="2084"/>
                  </a:lnTo>
                  <a:lnTo>
                    <a:pt x="7829" y="1958"/>
                  </a:lnTo>
                  <a:lnTo>
                    <a:pt x="7534" y="1874"/>
                  </a:lnTo>
                  <a:lnTo>
                    <a:pt x="7260" y="1769"/>
                  </a:lnTo>
                  <a:lnTo>
                    <a:pt x="6966" y="1663"/>
                  </a:lnTo>
                  <a:lnTo>
                    <a:pt x="6692" y="1537"/>
                  </a:lnTo>
                  <a:lnTo>
                    <a:pt x="6440" y="1390"/>
                  </a:lnTo>
                  <a:lnTo>
                    <a:pt x="6166" y="1243"/>
                  </a:lnTo>
                  <a:lnTo>
                    <a:pt x="5935" y="1074"/>
                  </a:lnTo>
                  <a:lnTo>
                    <a:pt x="5703" y="885"/>
                  </a:lnTo>
                  <a:lnTo>
                    <a:pt x="5514" y="695"/>
                  </a:lnTo>
                  <a:lnTo>
                    <a:pt x="5324" y="464"/>
                  </a:lnTo>
                  <a:lnTo>
                    <a:pt x="5156" y="232"/>
                  </a:lnTo>
                  <a:lnTo>
                    <a:pt x="5030" y="1"/>
                  </a:lnTo>
                  <a:lnTo>
                    <a:pt x="5030" y="1"/>
                  </a:lnTo>
                  <a:lnTo>
                    <a:pt x="4420" y="695"/>
                  </a:lnTo>
                  <a:lnTo>
                    <a:pt x="3830" y="1432"/>
                  </a:lnTo>
                  <a:lnTo>
                    <a:pt x="3262" y="2189"/>
                  </a:lnTo>
                  <a:lnTo>
                    <a:pt x="2736" y="2968"/>
                  </a:lnTo>
                  <a:lnTo>
                    <a:pt x="2252" y="3768"/>
                  </a:lnTo>
                  <a:lnTo>
                    <a:pt x="1789" y="4609"/>
                  </a:lnTo>
                  <a:lnTo>
                    <a:pt x="1368" y="5472"/>
                  </a:lnTo>
                  <a:lnTo>
                    <a:pt x="990" y="6377"/>
                  </a:lnTo>
                  <a:lnTo>
                    <a:pt x="990" y="6377"/>
                  </a:lnTo>
                  <a:lnTo>
                    <a:pt x="800" y="6840"/>
                  </a:lnTo>
                  <a:lnTo>
                    <a:pt x="632" y="7324"/>
                  </a:lnTo>
                  <a:lnTo>
                    <a:pt x="485" y="7787"/>
                  </a:lnTo>
                  <a:lnTo>
                    <a:pt x="358" y="8250"/>
                  </a:lnTo>
                  <a:lnTo>
                    <a:pt x="253" y="8713"/>
                  </a:lnTo>
                  <a:lnTo>
                    <a:pt x="169" y="9155"/>
                  </a:lnTo>
                  <a:lnTo>
                    <a:pt x="106" y="9618"/>
                  </a:lnTo>
                  <a:lnTo>
                    <a:pt x="43" y="10060"/>
                  </a:lnTo>
                  <a:lnTo>
                    <a:pt x="22" y="10481"/>
                  </a:lnTo>
                  <a:lnTo>
                    <a:pt x="1" y="10922"/>
                  </a:lnTo>
                  <a:lnTo>
                    <a:pt x="1" y="11343"/>
                  </a:lnTo>
                  <a:lnTo>
                    <a:pt x="1" y="11764"/>
                  </a:lnTo>
                  <a:lnTo>
                    <a:pt x="43" y="12164"/>
                  </a:lnTo>
                  <a:lnTo>
                    <a:pt x="85" y="12585"/>
                  </a:lnTo>
                  <a:lnTo>
                    <a:pt x="148" y="12985"/>
                  </a:lnTo>
                  <a:lnTo>
                    <a:pt x="232" y="13385"/>
                  </a:lnTo>
                  <a:lnTo>
                    <a:pt x="316" y="13763"/>
                  </a:lnTo>
                  <a:lnTo>
                    <a:pt x="421" y="14142"/>
                  </a:lnTo>
                  <a:lnTo>
                    <a:pt x="548" y="14521"/>
                  </a:lnTo>
                  <a:lnTo>
                    <a:pt x="695" y="14900"/>
                  </a:lnTo>
                  <a:lnTo>
                    <a:pt x="842" y="15257"/>
                  </a:lnTo>
                  <a:lnTo>
                    <a:pt x="990" y="15615"/>
                  </a:lnTo>
                  <a:lnTo>
                    <a:pt x="1179" y="15973"/>
                  </a:lnTo>
                  <a:lnTo>
                    <a:pt x="1368" y="16310"/>
                  </a:lnTo>
                  <a:lnTo>
                    <a:pt x="1558" y="16667"/>
                  </a:lnTo>
                  <a:lnTo>
                    <a:pt x="1768" y="16983"/>
                  </a:lnTo>
                  <a:lnTo>
                    <a:pt x="2000" y="17320"/>
                  </a:lnTo>
                  <a:lnTo>
                    <a:pt x="2231" y="17635"/>
                  </a:lnTo>
                  <a:lnTo>
                    <a:pt x="2736" y="18267"/>
                  </a:lnTo>
                  <a:lnTo>
                    <a:pt x="3283" y="18856"/>
                  </a:lnTo>
                  <a:lnTo>
                    <a:pt x="3851" y="19424"/>
                  </a:lnTo>
                  <a:lnTo>
                    <a:pt x="4483" y="19971"/>
                  </a:lnTo>
                  <a:lnTo>
                    <a:pt x="5135" y="20476"/>
                  </a:lnTo>
                  <a:lnTo>
                    <a:pt x="5808" y="20960"/>
                  </a:lnTo>
                  <a:lnTo>
                    <a:pt x="6524" y="21423"/>
                  </a:lnTo>
                  <a:lnTo>
                    <a:pt x="7260" y="21844"/>
                  </a:lnTo>
                  <a:lnTo>
                    <a:pt x="8018" y="22244"/>
                  </a:lnTo>
                  <a:lnTo>
                    <a:pt x="8797" y="22623"/>
                  </a:lnTo>
                  <a:lnTo>
                    <a:pt x="9596" y="22959"/>
                  </a:lnTo>
                  <a:lnTo>
                    <a:pt x="10417" y="23275"/>
                  </a:lnTo>
                  <a:lnTo>
                    <a:pt x="11238" y="23548"/>
                  </a:lnTo>
                  <a:lnTo>
                    <a:pt x="12079" y="23801"/>
                  </a:lnTo>
                  <a:lnTo>
                    <a:pt x="12921" y="24011"/>
                  </a:lnTo>
                  <a:lnTo>
                    <a:pt x="13784" y="24201"/>
                  </a:lnTo>
                  <a:lnTo>
                    <a:pt x="14647" y="24348"/>
                  </a:lnTo>
                  <a:lnTo>
                    <a:pt x="15488" y="24474"/>
                  </a:lnTo>
                  <a:lnTo>
                    <a:pt x="15488" y="24474"/>
                  </a:lnTo>
                  <a:lnTo>
                    <a:pt x="14689" y="24243"/>
                  </a:lnTo>
                  <a:lnTo>
                    <a:pt x="13910" y="23969"/>
                  </a:lnTo>
                  <a:lnTo>
                    <a:pt x="13153" y="23654"/>
                  </a:lnTo>
                  <a:lnTo>
                    <a:pt x="12437" y="23296"/>
                  </a:lnTo>
                  <a:lnTo>
                    <a:pt x="11722" y="22917"/>
                  </a:lnTo>
                  <a:lnTo>
                    <a:pt x="11385" y="22707"/>
                  </a:lnTo>
                  <a:lnTo>
                    <a:pt x="11048" y="22496"/>
                  </a:lnTo>
                  <a:lnTo>
                    <a:pt x="10733" y="22265"/>
                  </a:lnTo>
                  <a:lnTo>
                    <a:pt x="10417" y="22012"/>
                  </a:lnTo>
                  <a:lnTo>
                    <a:pt x="10122" y="21760"/>
                  </a:lnTo>
                  <a:lnTo>
                    <a:pt x="9807" y="21507"/>
                  </a:lnTo>
                  <a:lnTo>
                    <a:pt x="9533" y="21234"/>
                  </a:lnTo>
                  <a:lnTo>
                    <a:pt x="9260" y="20939"/>
                  </a:lnTo>
                  <a:lnTo>
                    <a:pt x="8986" y="20645"/>
                  </a:lnTo>
                  <a:lnTo>
                    <a:pt x="8733" y="20350"/>
                  </a:lnTo>
                  <a:lnTo>
                    <a:pt x="8481" y="20034"/>
                  </a:lnTo>
                  <a:lnTo>
                    <a:pt x="8249" y="19698"/>
                  </a:lnTo>
                  <a:lnTo>
                    <a:pt x="8039" y="19361"/>
                  </a:lnTo>
                  <a:lnTo>
                    <a:pt x="7829" y="19003"/>
                  </a:lnTo>
                  <a:lnTo>
                    <a:pt x="7639" y="18645"/>
                  </a:lnTo>
                  <a:lnTo>
                    <a:pt x="7450" y="18267"/>
                  </a:lnTo>
                  <a:lnTo>
                    <a:pt x="7282" y="17888"/>
                  </a:lnTo>
                  <a:lnTo>
                    <a:pt x="7134" y="17488"/>
                  </a:lnTo>
                  <a:lnTo>
                    <a:pt x="6987" y="17067"/>
                  </a:lnTo>
                  <a:lnTo>
                    <a:pt x="6861" y="16646"/>
                  </a:lnTo>
                  <a:lnTo>
                    <a:pt x="6755" y="16204"/>
                  </a:lnTo>
                  <a:lnTo>
                    <a:pt x="6650" y="1574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8" name="Google Shape;7028;p32"/>
            <p:cNvSpPr/>
            <p:nvPr/>
          </p:nvSpPr>
          <p:spPr>
            <a:xfrm>
              <a:off x="7041700" y="-1203350"/>
              <a:ext cx="83675" cy="67875"/>
            </a:xfrm>
            <a:custGeom>
              <a:avLst/>
              <a:gdLst/>
              <a:ahLst/>
              <a:cxnLst/>
              <a:rect l="l" t="t" r="r" b="b"/>
              <a:pathLst>
                <a:path w="3347" h="2715" extrusionOk="0">
                  <a:moveTo>
                    <a:pt x="3346" y="0"/>
                  </a:moveTo>
                  <a:lnTo>
                    <a:pt x="1684" y="1095"/>
                  </a:lnTo>
                  <a:lnTo>
                    <a:pt x="0" y="2168"/>
                  </a:lnTo>
                  <a:lnTo>
                    <a:pt x="316" y="2252"/>
                  </a:lnTo>
                  <a:lnTo>
                    <a:pt x="611" y="2357"/>
                  </a:lnTo>
                  <a:lnTo>
                    <a:pt x="884" y="2525"/>
                  </a:lnTo>
                  <a:lnTo>
                    <a:pt x="1158" y="2715"/>
                  </a:lnTo>
                  <a:lnTo>
                    <a:pt x="1621" y="2105"/>
                  </a:lnTo>
                  <a:lnTo>
                    <a:pt x="1831" y="1873"/>
                  </a:lnTo>
                  <a:lnTo>
                    <a:pt x="2063" y="1642"/>
                  </a:lnTo>
                  <a:lnTo>
                    <a:pt x="2568" y="1116"/>
                  </a:lnTo>
                  <a:lnTo>
                    <a:pt x="2820" y="842"/>
                  </a:lnTo>
                  <a:lnTo>
                    <a:pt x="3031" y="568"/>
                  </a:lnTo>
                  <a:lnTo>
                    <a:pt x="3220" y="274"/>
                  </a:lnTo>
                  <a:lnTo>
                    <a:pt x="3283" y="148"/>
                  </a:lnTo>
                  <a:lnTo>
                    <a:pt x="3346" y="0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9" name="Google Shape;7029;p32"/>
            <p:cNvSpPr/>
            <p:nvPr/>
          </p:nvSpPr>
          <p:spPr>
            <a:xfrm>
              <a:off x="7242650" y="-1063950"/>
              <a:ext cx="178375" cy="183625"/>
            </a:xfrm>
            <a:custGeom>
              <a:avLst/>
              <a:gdLst/>
              <a:ahLst/>
              <a:cxnLst/>
              <a:rect l="l" t="t" r="r" b="b"/>
              <a:pathLst>
                <a:path w="7135" h="7345" extrusionOk="0">
                  <a:moveTo>
                    <a:pt x="5409" y="821"/>
                  </a:moveTo>
                  <a:lnTo>
                    <a:pt x="5661" y="842"/>
                  </a:lnTo>
                  <a:lnTo>
                    <a:pt x="5914" y="927"/>
                  </a:lnTo>
                  <a:lnTo>
                    <a:pt x="6188" y="1053"/>
                  </a:lnTo>
                  <a:lnTo>
                    <a:pt x="6251" y="1200"/>
                  </a:lnTo>
                  <a:lnTo>
                    <a:pt x="6293" y="1348"/>
                  </a:lnTo>
                  <a:lnTo>
                    <a:pt x="6335" y="1495"/>
                  </a:lnTo>
                  <a:lnTo>
                    <a:pt x="6356" y="1642"/>
                  </a:lnTo>
                  <a:lnTo>
                    <a:pt x="6356" y="1958"/>
                  </a:lnTo>
                  <a:lnTo>
                    <a:pt x="6314" y="2252"/>
                  </a:lnTo>
                  <a:lnTo>
                    <a:pt x="6230" y="2568"/>
                  </a:lnTo>
                  <a:lnTo>
                    <a:pt x="6124" y="2863"/>
                  </a:lnTo>
                  <a:lnTo>
                    <a:pt x="5998" y="3157"/>
                  </a:lnTo>
                  <a:lnTo>
                    <a:pt x="5851" y="3431"/>
                  </a:lnTo>
                  <a:lnTo>
                    <a:pt x="5598" y="3873"/>
                  </a:lnTo>
                  <a:lnTo>
                    <a:pt x="5346" y="4294"/>
                  </a:lnTo>
                  <a:lnTo>
                    <a:pt x="4757" y="5114"/>
                  </a:lnTo>
                  <a:lnTo>
                    <a:pt x="4209" y="5935"/>
                  </a:lnTo>
                  <a:lnTo>
                    <a:pt x="3936" y="6356"/>
                  </a:lnTo>
                  <a:lnTo>
                    <a:pt x="3704" y="6798"/>
                  </a:lnTo>
                  <a:lnTo>
                    <a:pt x="3536" y="7008"/>
                  </a:lnTo>
                  <a:lnTo>
                    <a:pt x="3305" y="6545"/>
                  </a:lnTo>
                  <a:lnTo>
                    <a:pt x="3031" y="6082"/>
                  </a:lnTo>
                  <a:lnTo>
                    <a:pt x="2736" y="5640"/>
                  </a:lnTo>
                  <a:lnTo>
                    <a:pt x="2442" y="5220"/>
                  </a:lnTo>
                  <a:lnTo>
                    <a:pt x="1832" y="4336"/>
                  </a:lnTo>
                  <a:lnTo>
                    <a:pt x="1537" y="3894"/>
                  </a:lnTo>
                  <a:lnTo>
                    <a:pt x="1284" y="3431"/>
                  </a:lnTo>
                  <a:lnTo>
                    <a:pt x="1137" y="3157"/>
                  </a:lnTo>
                  <a:lnTo>
                    <a:pt x="1011" y="2863"/>
                  </a:lnTo>
                  <a:lnTo>
                    <a:pt x="906" y="2568"/>
                  </a:lnTo>
                  <a:lnTo>
                    <a:pt x="822" y="2252"/>
                  </a:lnTo>
                  <a:lnTo>
                    <a:pt x="779" y="1958"/>
                  </a:lnTo>
                  <a:lnTo>
                    <a:pt x="779" y="1642"/>
                  </a:lnTo>
                  <a:lnTo>
                    <a:pt x="800" y="1495"/>
                  </a:lnTo>
                  <a:lnTo>
                    <a:pt x="822" y="1348"/>
                  </a:lnTo>
                  <a:lnTo>
                    <a:pt x="885" y="1200"/>
                  </a:lnTo>
                  <a:lnTo>
                    <a:pt x="948" y="1053"/>
                  </a:lnTo>
                  <a:lnTo>
                    <a:pt x="1221" y="927"/>
                  </a:lnTo>
                  <a:lnTo>
                    <a:pt x="1474" y="842"/>
                  </a:lnTo>
                  <a:lnTo>
                    <a:pt x="1705" y="821"/>
                  </a:lnTo>
                  <a:lnTo>
                    <a:pt x="1937" y="842"/>
                  </a:lnTo>
                  <a:lnTo>
                    <a:pt x="2168" y="885"/>
                  </a:lnTo>
                  <a:lnTo>
                    <a:pt x="2379" y="990"/>
                  </a:lnTo>
                  <a:lnTo>
                    <a:pt x="2568" y="1158"/>
                  </a:lnTo>
                  <a:lnTo>
                    <a:pt x="2736" y="1348"/>
                  </a:lnTo>
                  <a:lnTo>
                    <a:pt x="2947" y="1558"/>
                  </a:lnTo>
                  <a:lnTo>
                    <a:pt x="3136" y="1810"/>
                  </a:lnTo>
                  <a:lnTo>
                    <a:pt x="3305" y="2084"/>
                  </a:lnTo>
                  <a:lnTo>
                    <a:pt x="3431" y="2379"/>
                  </a:lnTo>
                  <a:lnTo>
                    <a:pt x="3515" y="2526"/>
                  </a:lnTo>
                  <a:lnTo>
                    <a:pt x="3515" y="2568"/>
                  </a:lnTo>
                  <a:lnTo>
                    <a:pt x="3494" y="2610"/>
                  </a:lnTo>
                  <a:lnTo>
                    <a:pt x="3536" y="2673"/>
                  </a:lnTo>
                  <a:lnTo>
                    <a:pt x="3536" y="2694"/>
                  </a:lnTo>
                  <a:lnTo>
                    <a:pt x="3536" y="2715"/>
                  </a:lnTo>
                  <a:lnTo>
                    <a:pt x="3557" y="2715"/>
                  </a:lnTo>
                  <a:lnTo>
                    <a:pt x="3557" y="2694"/>
                  </a:lnTo>
                  <a:lnTo>
                    <a:pt x="3578" y="2715"/>
                  </a:lnTo>
                  <a:lnTo>
                    <a:pt x="3704" y="2421"/>
                  </a:lnTo>
                  <a:lnTo>
                    <a:pt x="3683" y="2379"/>
                  </a:lnTo>
                  <a:lnTo>
                    <a:pt x="3831" y="2084"/>
                  </a:lnTo>
                  <a:lnTo>
                    <a:pt x="3999" y="1810"/>
                  </a:lnTo>
                  <a:lnTo>
                    <a:pt x="4188" y="1558"/>
                  </a:lnTo>
                  <a:lnTo>
                    <a:pt x="4378" y="1348"/>
                  </a:lnTo>
                  <a:lnTo>
                    <a:pt x="4567" y="1158"/>
                  </a:lnTo>
                  <a:lnTo>
                    <a:pt x="4757" y="990"/>
                  </a:lnTo>
                  <a:lnTo>
                    <a:pt x="4967" y="885"/>
                  </a:lnTo>
                  <a:lnTo>
                    <a:pt x="5177" y="842"/>
                  </a:lnTo>
                  <a:lnTo>
                    <a:pt x="5409" y="821"/>
                  </a:lnTo>
                  <a:close/>
                  <a:moveTo>
                    <a:pt x="1158" y="1"/>
                  </a:moveTo>
                  <a:lnTo>
                    <a:pt x="1053" y="43"/>
                  </a:lnTo>
                  <a:lnTo>
                    <a:pt x="948" y="85"/>
                  </a:lnTo>
                  <a:lnTo>
                    <a:pt x="843" y="148"/>
                  </a:lnTo>
                  <a:lnTo>
                    <a:pt x="737" y="211"/>
                  </a:lnTo>
                  <a:lnTo>
                    <a:pt x="632" y="316"/>
                  </a:lnTo>
                  <a:lnTo>
                    <a:pt x="527" y="422"/>
                  </a:lnTo>
                  <a:lnTo>
                    <a:pt x="443" y="548"/>
                  </a:lnTo>
                  <a:lnTo>
                    <a:pt x="338" y="695"/>
                  </a:lnTo>
                  <a:lnTo>
                    <a:pt x="232" y="906"/>
                  </a:lnTo>
                  <a:lnTo>
                    <a:pt x="148" y="1095"/>
                  </a:lnTo>
                  <a:lnTo>
                    <a:pt x="85" y="1305"/>
                  </a:lnTo>
                  <a:lnTo>
                    <a:pt x="43" y="1516"/>
                  </a:lnTo>
                  <a:lnTo>
                    <a:pt x="1" y="1705"/>
                  </a:lnTo>
                  <a:lnTo>
                    <a:pt x="1" y="1916"/>
                  </a:lnTo>
                  <a:lnTo>
                    <a:pt x="1" y="2126"/>
                  </a:lnTo>
                  <a:lnTo>
                    <a:pt x="22" y="2316"/>
                  </a:lnTo>
                  <a:lnTo>
                    <a:pt x="43" y="2526"/>
                  </a:lnTo>
                  <a:lnTo>
                    <a:pt x="85" y="2736"/>
                  </a:lnTo>
                  <a:lnTo>
                    <a:pt x="211" y="3136"/>
                  </a:lnTo>
                  <a:lnTo>
                    <a:pt x="380" y="3536"/>
                  </a:lnTo>
                  <a:lnTo>
                    <a:pt x="590" y="3936"/>
                  </a:lnTo>
                  <a:lnTo>
                    <a:pt x="822" y="4315"/>
                  </a:lnTo>
                  <a:lnTo>
                    <a:pt x="1095" y="4693"/>
                  </a:lnTo>
                  <a:lnTo>
                    <a:pt x="1369" y="5051"/>
                  </a:lnTo>
                  <a:lnTo>
                    <a:pt x="1684" y="5409"/>
                  </a:lnTo>
                  <a:lnTo>
                    <a:pt x="1979" y="5746"/>
                  </a:lnTo>
                  <a:lnTo>
                    <a:pt x="2295" y="6082"/>
                  </a:lnTo>
                  <a:lnTo>
                    <a:pt x="2905" y="6672"/>
                  </a:lnTo>
                  <a:lnTo>
                    <a:pt x="2989" y="6777"/>
                  </a:lnTo>
                  <a:lnTo>
                    <a:pt x="3094" y="6903"/>
                  </a:lnTo>
                  <a:lnTo>
                    <a:pt x="3220" y="7029"/>
                  </a:lnTo>
                  <a:lnTo>
                    <a:pt x="3347" y="7156"/>
                  </a:lnTo>
                  <a:lnTo>
                    <a:pt x="3431" y="7282"/>
                  </a:lnTo>
                  <a:lnTo>
                    <a:pt x="3452" y="7303"/>
                  </a:lnTo>
                  <a:lnTo>
                    <a:pt x="3452" y="7324"/>
                  </a:lnTo>
                  <a:lnTo>
                    <a:pt x="3473" y="7324"/>
                  </a:lnTo>
                  <a:lnTo>
                    <a:pt x="3494" y="7345"/>
                  </a:lnTo>
                  <a:lnTo>
                    <a:pt x="3578" y="7345"/>
                  </a:lnTo>
                  <a:lnTo>
                    <a:pt x="3620" y="7324"/>
                  </a:lnTo>
                  <a:lnTo>
                    <a:pt x="3662" y="7303"/>
                  </a:lnTo>
                  <a:lnTo>
                    <a:pt x="3789" y="7092"/>
                  </a:lnTo>
                  <a:lnTo>
                    <a:pt x="4420" y="6482"/>
                  </a:lnTo>
                  <a:lnTo>
                    <a:pt x="5093" y="5809"/>
                  </a:lnTo>
                  <a:lnTo>
                    <a:pt x="5430" y="5430"/>
                  </a:lnTo>
                  <a:lnTo>
                    <a:pt x="5767" y="5051"/>
                  </a:lnTo>
                  <a:lnTo>
                    <a:pt x="6082" y="4630"/>
                  </a:lnTo>
                  <a:lnTo>
                    <a:pt x="6356" y="4230"/>
                  </a:lnTo>
                  <a:lnTo>
                    <a:pt x="6608" y="3789"/>
                  </a:lnTo>
                  <a:lnTo>
                    <a:pt x="6819" y="3368"/>
                  </a:lnTo>
                  <a:lnTo>
                    <a:pt x="6924" y="3136"/>
                  </a:lnTo>
                  <a:lnTo>
                    <a:pt x="6987" y="2926"/>
                  </a:lnTo>
                  <a:lnTo>
                    <a:pt x="7050" y="2694"/>
                  </a:lnTo>
                  <a:lnTo>
                    <a:pt x="7092" y="2484"/>
                  </a:lnTo>
                  <a:lnTo>
                    <a:pt x="7113" y="2252"/>
                  </a:lnTo>
                  <a:lnTo>
                    <a:pt x="7135" y="2042"/>
                  </a:lnTo>
                  <a:lnTo>
                    <a:pt x="7135" y="1810"/>
                  </a:lnTo>
                  <a:lnTo>
                    <a:pt x="7092" y="1579"/>
                  </a:lnTo>
                  <a:lnTo>
                    <a:pt x="7050" y="1369"/>
                  </a:lnTo>
                  <a:lnTo>
                    <a:pt x="6987" y="1137"/>
                  </a:lnTo>
                  <a:lnTo>
                    <a:pt x="6903" y="927"/>
                  </a:lnTo>
                  <a:lnTo>
                    <a:pt x="6777" y="695"/>
                  </a:lnTo>
                  <a:lnTo>
                    <a:pt x="6693" y="548"/>
                  </a:lnTo>
                  <a:lnTo>
                    <a:pt x="6587" y="422"/>
                  </a:lnTo>
                  <a:lnTo>
                    <a:pt x="6503" y="316"/>
                  </a:lnTo>
                  <a:lnTo>
                    <a:pt x="6398" y="211"/>
                  </a:lnTo>
                  <a:lnTo>
                    <a:pt x="6293" y="148"/>
                  </a:lnTo>
                  <a:lnTo>
                    <a:pt x="6188" y="85"/>
                  </a:lnTo>
                  <a:lnTo>
                    <a:pt x="6082" y="43"/>
                  </a:lnTo>
                  <a:lnTo>
                    <a:pt x="5956" y="1"/>
                  </a:lnTo>
                  <a:lnTo>
                    <a:pt x="5746" y="1"/>
                  </a:lnTo>
                  <a:lnTo>
                    <a:pt x="5514" y="43"/>
                  </a:lnTo>
                  <a:lnTo>
                    <a:pt x="5283" y="127"/>
                  </a:lnTo>
                  <a:lnTo>
                    <a:pt x="5051" y="253"/>
                  </a:lnTo>
                  <a:lnTo>
                    <a:pt x="4820" y="401"/>
                  </a:lnTo>
                  <a:lnTo>
                    <a:pt x="4609" y="611"/>
                  </a:lnTo>
                  <a:lnTo>
                    <a:pt x="4399" y="821"/>
                  </a:lnTo>
                  <a:lnTo>
                    <a:pt x="4188" y="1053"/>
                  </a:lnTo>
                  <a:lnTo>
                    <a:pt x="3999" y="1305"/>
                  </a:lnTo>
                  <a:lnTo>
                    <a:pt x="3831" y="1558"/>
                  </a:lnTo>
                  <a:lnTo>
                    <a:pt x="3683" y="1810"/>
                  </a:lnTo>
                  <a:lnTo>
                    <a:pt x="3557" y="2063"/>
                  </a:lnTo>
                  <a:lnTo>
                    <a:pt x="3431" y="1810"/>
                  </a:lnTo>
                  <a:lnTo>
                    <a:pt x="3284" y="1558"/>
                  </a:lnTo>
                  <a:lnTo>
                    <a:pt x="3115" y="1305"/>
                  </a:lnTo>
                  <a:lnTo>
                    <a:pt x="2926" y="1053"/>
                  </a:lnTo>
                  <a:lnTo>
                    <a:pt x="2736" y="821"/>
                  </a:lnTo>
                  <a:lnTo>
                    <a:pt x="2526" y="611"/>
                  </a:lnTo>
                  <a:lnTo>
                    <a:pt x="2316" y="401"/>
                  </a:lnTo>
                  <a:lnTo>
                    <a:pt x="2084" y="253"/>
                  </a:lnTo>
                  <a:lnTo>
                    <a:pt x="1853" y="127"/>
                  </a:lnTo>
                  <a:lnTo>
                    <a:pt x="1621" y="43"/>
                  </a:lnTo>
                  <a:lnTo>
                    <a:pt x="1390" y="1"/>
                  </a:ln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0" name="Google Shape;7030;p32"/>
            <p:cNvSpPr/>
            <p:nvPr/>
          </p:nvSpPr>
          <p:spPr>
            <a:xfrm>
              <a:off x="7262125" y="-1043425"/>
              <a:ext cx="139425" cy="154700"/>
            </a:xfrm>
            <a:custGeom>
              <a:avLst/>
              <a:gdLst/>
              <a:ahLst/>
              <a:cxnLst/>
              <a:rect l="l" t="t" r="r" b="b"/>
              <a:pathLst>
                <a:path w="5577" h="6188" extrusionOk="0">
                  <a:moveTo>
                    <a:pt x="926" y="0"/>
                  </a:moveTo>
                  <a:lnTo>
                    <a:pt x="695" y="21"/>
                  </a:lnTo>
                  <a:lnTo>
                    <a:pt x="442" y="106"/>
                  </a:lnTo>
                  <a:lnTo>
                    <a:pt x="169" y="232"/>
                  </a:lnTo>
                  <a:lnTo>
                    <a:pt x="106" y="379"/>
                  </a:lnTo>
                  <a:lnTo>
                    <a:pt x="43" y="527"/>
                  </a:lnTo>
                  <a:lnTo>
                    <a:pt x="21" y="674"/>
                  </a:lnTo>
                  <a:lnTo>
                    <a:pt x="0" y="821"/>
                  </a:lnTo>
                  <a:lnTo>
                    <a:pt x="0" y="1137"/>
                  </a:lnTo>
                  <a:lnTo>
                    <a:pt x="43" y="1431"/>
                  </a:lnTo>
                  <a:lnTo>
                    <a:pt x="127" y="1747"/>
                  </a:lnTo>
                  <a:lnTo>
                    <a:pt x="232" y="2042"/>
                  </a:lnTo>
                  <a:lnTo>
                    <a:pt x="358" y="2336"/>
                  </a:lnTo>
                  <a:lnTo>
                    <a:pt x="505" y="2610"/>
                  </a:lnTo>
                  <a:lnTo>
                    <a:pt x="758" y="3073"/>
                  </a:lnTo>
                  <a:lnTo>
                    <a:pt x="1053" y="3515"/>
                  </a:lnTo>
                  <a:lnTo>
                    <a:pt x="1663" y="4399"/>
                  </a:lnTo>
                  <a:lnTo>
                    <a:pt x="1957" y="4819"/>
                  </a:lnTo>
                  <a:lnTo>
                    <a:pt x="2252" y="5261"/>
                  </a:lnTo>
                  <a:lnTo>
                    <a:pt x="2526" y="5724"/>
                  </a:lnTo>
                  <a:lnTo>
                    <a:pt x="2757" y="6187"/>
                  </a:lnTo>
                  <a:lnTo>
                    <a:pt x="2925" y="5977"/>
                  </a:lnTo>
                  <a:lnTo>
                    <a:pt x="3157" y="5535"/>
                  </a:lnTo>
                  <a:lnTo>
                    <a:pt x="3430" y="5114"/>
                  </a:lnTo>
                  <a:lnTo>
                    <a:pt x="3978" y="4293"/>
                  </a:lnTo>
                  <a:lnTo>
                    <a:pt x="4567" y="3473"/>
                  </a:lnTo>
                  <a:lnTo>
                    <a:pt x="4819" y="3052"/>
                  </a:lnTo>
                  <a:lnTo>
                    <a:pt x="5072" y="2610"/>
                  </a:lnTo>
                  <a:lnTo>
                    <a:pt x="5219" y="2336"/>
                  </a:lnTo>
                  <a:lnTo>
                    <a:pt x="5345" y="2042"/>
                  </a:lnTo>
                  <a:lnTo>
                    <a:pt x="5451" y="1747"/>
                  </a:lnTo>
                  <a:lnTo>
                    <a:pt x="5535" y="1431"/>
                  </a:lnTo>
                  <a:lnTo>
                    <a:pt x="5577" y="1137"/>
                  </a:lnTo>
                  <a:lnTo>
                    <a:pt x="5577" y="821"/>
                  </a:lnTo>
                  <a:lnTo>
                    <a:pt x="5556" y="674"/>
                  </a:lnTo>
                  <a:lnTo>
                    <a:pt x="5514" y="527"/>
                  </a:lnTo>
                  <a:lnTo>
                    <a:pt x="5472" y="379"/>
                  </a:lnTo>
                  <a:lnTo>
                    <a:pt x="5409" y="232"/>
                  </a:lnTo>
                  <a:lnTo>
                    <a:pt x="5135" y="106"/>
                  </a:lnTo>
                  <a:lnTo>
                    <a:pt x="4882" y="21"/>
                  </a:lnTo>
                  <a:lnTo>
                    <a:pt x="4630" y="0"/>
                  </a:lnTo>
                  <a:lnTo>
                    <a:pt x="4398" y="21"/>
                  </a:lnTo>
                  <a:lnTo>
                    <a:pt x="4188" y="64"/>
                  </a:lnTo>
                  <a:lnTo>
                    <a:pt x="3978" y="169"/>
                  </a:lnTo>
                  <a:lnTo>
                    <a:pt x="3788" y="337"/>
                  </a:lnTo>
                  <a:lnTo>
                    <a:pt x="3599" y="527"/>
                  </a:lnTo>
                  <a:lnTo>
                    <a:pt x="3409" y="737"/>
                  </a:lnTo>
                  <a:lnTo>
                    <a:pt x="3220" y="989"/>
                  </a:lnTo>
                  <a:lnTo>
                    <a:pt x="3052" y="1263"/>
                  </a:lnTo>
                  <a:lnTo>
                    <a:pt x="2904" y="1558"/>
                  </a:lnTo>
                  <a:lnTo>
                    <a:pt x="2925" y="1600"/>
                  </a:lnTo>
                  <a:lnTo>
                    <a:pt x="2799" y="1894"/>
                  </a:lnTo>
                  <a:lnTo>
                    <a:pt x="2778" y="1873"/>
                  </a:lnTo>
                  <a:lnTo>
                    <a:pt x="2778" y="1894"/>
                  </a:lnTo>
                  <a:lnTo>
                    <a:pt x="2757" y="1894"/>
                  </a:lnTo>
                  <a:lnTo>
                    <a:pt x="2757" y="1873"/>
                  </a:lnTo>
                  <a:lnTo>
                    <a:pt x="2757" y="1852"/>
                  </a:lnTo>
                  <a:lnTo>
                    <a:pt x="2715" y="1789"/>
                  </a:lnTo>
                  <a:lnTo>
                    <a:pt x="2736" y="1747"/>
                  </a:lnTo>
                  <a:lnTo>
                    <a:pt x="2736" y="1705"/>
                  </a:lnTo>
                  <a:lnTo>
                    <a:pt x="2652" y="1558"/>
                  </a:lnTo>
                  <a:lnTo>
                    <a:pt x="2526" y="1263"/>
                  </a:lnTo>
                  <a:lnTo>
                    <a:pt x="2357" y="989"/>
                  </a:lnTo>
                  <a:lnTo>
                    <a:pt x="2168" y="737"/>
                  </a:lnTo>
                  <a:lnTo>
                    <a:pt x="1957" y="527"/>
                  </a:lnTo>
                  <a:lnTo>
                    <a:pt x="1789" y="337"/>
                  </a:lnTo>
                  <a:lnTo>
                    <a:pt x="1600" y="169"/>
                  </a:lnTo>
                  <a:lnTo>
                    <a:pt x="1389" y="64"/>
                  </a:lnTo>
                  <a:lnTo>
                    <a:pt x="1158" y="21"/>
                  </a:lnTo>
                  <a:lnTo>
                    <a:pt x="926" y="0"/>
                  </a:ln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1" name="Google Shape;7031;p32"/>
            <p:cNvSpPr/>
            <p:nvPr/>
          </p:nvSpPr>
          <p:spPr>
            <a:xfrm>
              <a:off x="6822325" y="-1079200"/>
              <a:ext cx="158375" cy="177325"/>
            </a:xfrm>
            <a:custGeom>
              <a:avLst/>
              <a:gdLst/>
              <a:ahLst/>
              <a:cxnLst/>
              <a:rect l="l" t="t" r="r" b="b"/>
              <a:pathLst>
                <a:path w="6335" h="7093" extrusionOk="0">
                  <a:moveTo>
                    <a:pt x="4798" y="800"/>
                  </a:moveTo>
                  <a:lnTo>
                    <a:pt x="5030" y="821"/>
                  </a:lnTo>
                  <a:lnTo>
                    <a:pt x="5240" y="905"/>
                  </a:lnTo>
                  <a:lnTo>
                    <a:pt x="5493" y="1011"/>
                  </a:lnTo>
                  <a:lnTo>
                    <a:pt x="5556" y="1158"/>
                  </a:lnTo>
                  <a:lnTo>
                    <a:pt x="5598" y="1305"/>
                  </a:lnTo>
                  <a:lnTo>
                    <a:pt x="5640" y="1600"/>
                  </a:lnTo>
                  <a:lnTo>
                    <a:pt x="5640" y="1894"/>
                  </a:lnTo>
                  <a:lnTo>
                    <a:pt x="5598" y="2189"/>
                  </a:lnTo>
                  <a:lnTo>
                    <a:pt x="5535" y="2484"/>
                  </a:lnTo>
                  <a:lnTo>
                    <a:pt x="5429" y="2778"/>
                  </a:lnTo>
                  <a:lnTo>
                    <a:pt x="5324" y="3052"/>
                  </a:lnTo>
                  <a:lnTo>
                    <a:pt x="5198" y="3325"/>
                  </a:lnTo>
                  <a:lnTo>
                    <a:pt x="4966" y="3746"/>
                  </a:lnTo>
                  <a:lnTo>
                    <a:pt x="4735" y="4146"/>
                  </a:lnTo>
                  <a:lnTo>
                    <a:pt x="4230" y="4946"/>
                  </a:lnTo>
                  <a:lnTo>
                    <a:pt x="3725" y="5745"/>
                  </a:lnTo>
                  <a:lnTo>
                    <a:pt x="3493" y="6145"/>
                  </a:lnTo>
                  <a:lnTo>
                    <a:pt x="3283" y="6566"/>
                  </a:lnTo>
                  <a:lnTo>
                    <a:pt x="3136" y="6776"/>
                  </a:lnTo>
                  <a:lnTo>
                    <a:pt x="2925" y="6314"/>
                  </a:lnTo>
                  <a:lnTo>
                    <a:pt x="2694" y="5893"/>
                  </a:lnTo>
                  <a:lnTo>
                    <a:pt x="2420" y="5451"/>
                  </a:lnTo>
                  <a:lnTo>
                    <a:pt x="2168" y="5030"/>
                  </a:lnTo>
                  <a:lnTo>
                    <a:pt x="1621" y="4188"/>
                  </a:lnTo>
                  <a:lnTo>
                    <a:pt x="1368" y="3767"/>
                  </a:lnTo>
                  <a:lnTo>
                    <a:pt x="1137" y="3325"/>
                  </a:lnTo>
                  <a:lnTo>
                    <a:pt x="1010" y="3052"/>
                  </a:lnTo>
                  <a:lnTo>
                    <a:pt x="884" y="2778"/>
                  </a:lnTo>
                  <a:lnTo>
                    <a:pt x="800" y="2484"/>
                  </a:lnTo>
                  <a:lnTo>
                    <a:pt x="716" y="2189"/>
                  </a:lnTo>
                  <a:lnTo>
                    <a:pt x="674" y="1894"/>
                  </a:lnTo>
                  <a:lnTo>
                    <a:pt x="695" y="1600"/>
                  </a:lnTo>
                  <a:lnTo>
                    <a:pt x="737" y="1305"/>
                  </a:lnTo>
                  <a:lnTo>
                    <a:pt x="779" y="1158"/>
                  </a:lnTo>
                  <a:lnTo>
                    <a:pt x="821" y="1011"/>
                  </a:lnTo>
                  <a:lnTo>
                    <a:pt x="1073" y="905"/>
                  </a:lnTo>
                  <a:lnTo>
                    <a:pt x="1305" y="821"/>
                  </a:lnTo>
                  <a:lnTo>
                    <a:pt x="1515" y="800"/>
                  </a:lnTo>
                  <a:lnTo>
                    <a:pt x="1726" y="821"/>
                  </a:lnTo>
                  <a:lnTo>
                    <a:pt x="1915" y="884"/>
                  </a:lnTo>
                  <a:lnTo>
                    <a:pt x="2105" y="968"/>
                  </a:lnTo>
                  <a:lnTo>
                    <a:pt x="2273" y="1116"/>
                  </a:lnTo>
                  <a:lnTo>
                    <a:pt x="2420" y="1305"/>
                  </a:lnTo>
                  <a:lnTo>
                    <a:pt x="2610" y="1516"/>
                  </a:lnTo>
                  <a:lnTo>
                    <a:pt x="2778" y="1768"/>
                  </a:lnTo>
                  <a:lnTo>
                    <a:pt x="2925" y="2021"/>
                  </a:lnTo>
                  <a:lnTo>
                    <a:pt x="3051" y="2315"/>
                  </a:lnTo>
                  <a:lnTo>
                    <a:pt x="3115" y="2442"/>
                  </a:lnTo>
                  <a:lnTo>
                    <a:pt x="3115" y="2484"/>
                  </a:lnTo>
                  <a:lnTo>
                    <a:pt x="3094" y="2526"/>
                  </a:lnTo>
                  <a:lnTo>
                    <a:pt x="3136" y="2589"/>
                  </a:lnTo>
                  <a:lnTo>
                    <a:pt x="3136" y="2631"/>
                  </a:lnTo>
                  <a:lnTo>
                    <a:pt x="3157" y="2631"/>
                  </a:lnTo>
                  <a:lnTo>
                    <a:pt x="3157" y="2610"/>
                  </a:lnTo>
                  <a:lnTo>
                    <a:pt x="3178" y="2631"/>
                  </a:lnTo>
                  <a:lnTo>
                    <a:pt x="3283" y="2336"/>
                  </a:lnTo>
                  <a:lnTo>
                    <a:pt x="3262" y="2315"/>
                  </a:lnTo>
                  <a:lnTo>
                    <a:pt x="3388" y="2021"/>
                  </a:lnTo>
                  <a:lnTo>
                    <a:pt x="3535" y="1768"/>
                  </a:lnTo>
                  <a:lnTo>
                    <a:pt x="3704" y="1516"/>
                  </a:lnTo>
                  <a:lnTo>
                    <a:pt x="3893" y="1305"/>
                  </a:lnTo>
                  <a:lnTo>
                    <a:pt x="4041" y="1116"/>
                  </a:lnTo>
                  <a:lnTo>
                    <a:pt x="4230" y="968"/>
                  </a:lnTo>
                  <a:lnTo>
                    <a:pt x="4398" y="884"/>
                  </a:lnTo>
                  <a:lnTo>
                    <a:pt x="4588" y="821"/>
                  </a:lnTo>
                  <a:lnTo>
                    <a:pt x="4798" y="800"/>
                  </a:lnTo>
                  <a:close/>
                  <a:moveTo>
                    <a:pt x="1137" y="0"/>
                  </a:moveTo>
                  <a:lnTo>
                    <a:pt x="1031" y="22"/>
                  </a:lnTo>
                  <a:lnTo>
                    <a:pt x="926" y="43"/>
                  </a:lnTo>
                  <a:lnTo>
                    <a:pt x="842" y="85"/>
                  </a:lnTo>
                  <a:lnTo>
                    <a:pt x="737" y="148"/>
                  </a:lnTo>
                  <a:lnTo>
                    <a:pt x="653" y="211"/>
                  </a:lnTo>
                  <a:lnTo>
                    <a:pt x="547" y="316"/>
                  </a:lnTo>
                  <a:lnTo>
                    <a:pt x="463" y="421"/>
                  </a:lnTo>
                  <a:lnTo>
                    <a:pt x="379" y="548"/>
                  </a:lnTo>
                  <a:lnTo>
                    <a:pt x="295" y="695"/>
                  </a:lnTo>
                  <a:lnTo>
                    <a:pt x="211" y="884"/>
                  </a:lnTo>
                  <a:lnTo>
                    <a:pt x="126" y="1074"/>
                  </a:lnTo>
                  <a:lnTo>
                    <a:pt x="84" y="1263"/>
                  </a:lnTo>
                  <a:lnTo>
                    <a:pt x="42" y="1474"/>
                  </a:lnTo>
                  <a:lnTo>
                    <a:pt x="0" y="1663"/>
                  </a:lnTo>
                  <a:lnTo>
                    <a:pt x="0" y="1852"/>
                  </a:lnTo>
                  <a:lnTo>
                    <a:pt x="0" y="2063"/>
                  </a:lnTo>
                  <a:lnTo>
                    <a:pt x="0" y="2252"/>
                  </a:lnTo>
                  <a:lnTo>
                    <a:pt x="63" y="2652"/>
                  </a:lnTo>
                  <a:lnTo>
                    <a:pt x="190" y="3031"/>
                  </a:lnTo>
                  <a:lnTo>
                    <a:pt x="337" y="3431"/>
                  </a:lnTo>
                  <a:lnTo>
                    <a:pt x="505" y="3809"/>
                  </a:lnTo>
                  <a:lnTo>
                    <a:pt x="716" y="4167"/>
                  </a:lnTo>
                  <a:lnTo>
                    <a:pt x="968" y="4525"/>
                  </a:lnTo>
                  <a:lnTo>
                    <a:pt x="1221" y="4883"/>
                  </a:lnTo>
                  <a:lnTo>
                    <a:pt x="1473" y="5240"/>
                  </a:lnTo>
                  <a:lnTo>
                    <a:pt x="2041" y="5872"/>
                  </a:lnTo>
                  <a:lnTo>
                    <a:pt x="2567" y="6461"/>
                  </a:lnTo>
                  <a:lnTo>
                    <a:pt x="2652" y="6545"/>
                  </a:lnTo>
                  <a:lnTo>
                    <a:pt x="2736" y="6671"/>
                  </a:lnTo>
                  <a:lnTo>
                    <a:pt x="2862" y="6776"/>
                  </a:lnTo>
                  <a:lnTo>
                    <a:pt x="2967" y="6903"/>
                  </a:lnTo>
                  <a:lnTo>
                    <a:pt x="3030" y="7050"/>
                  </a:lnTo>
                  <a:lnTo>
                    <a:pt x="3073" y="7050"/>
                  </a:lnTo>
                  <a:lnTo>
                    <a:pt x="3073" y="7071"/>
                  </a:lnTo>
                  <a:lnTo>
                    <a:pt x="3094" y="7092"/>
                  </a:lnTo>
                  <a:lnTo>
                    <a:pt x="3178" y="7092"/>
                  </a:lnTo>
                  <a:lnTo>
                    <a:pt x="3220" y="7071"/>
                  </a:lnTo>
                  <a:lnTo>
                    <a:pt x="3241" y="7050"/>
                  </a:lnTo>
                  <a:lnTo>
                    <a:pt x="3367" y="6861"/>
                  </a:lnTo>
                  <a:lnTo>
                    <a:pt x="3914" y="6271"/>
                  </a:lnTo>
                  <a:lnTo>
                    <a:pt x="4525" y="5598"/>
                  </a:lnTo>
                  <a:lnTo>
                    <a:pt x="4819" y="5240"/>
                  </a:lnTo>
                  <a:lnTo>
                    <a:pt x="5114" y="4883"/>
                  </a:lnTo>
                  <a:lnTo>
                    <a:pt x="5387" y="4483"/>
                  </a:lnTo>
                  <a:lnTo>
                    <a:pt x="5640" y="4083"/>
                  </a:lnTo>
                  <a:lnTo>
                    <a:pt x="5871" y="3683"/>
                  </a:lnTo>
                  <a:lnTo>
                    <a:pt x="6061" y="3262"/>
                  </a:lnTo>
                  <a:lnTo>
                    <a:pt x="6208" y="2841"/>
                  </a:lnTo>
                  <a:lnTo>
                    <a:pt x="6250" y="2631"/>
                  </a:lnTo>
                  <a:lnTo>
                    <a:pt x="6292" y="2399"/>
                  </a:lnTo>
                  <a:lnTo>
                    <a:pt x="6313" y="2189"/>
                  </a:lnTo>
                  <a:lnTo>
                    <a:pt x="6334" y="1979"/>
                  </a:lnTo>
                  <a:lnTo>
                    <a:pt x="6334" y="1768"/>
                  </a:lnTo>
                  <a:lnTo>
                    <a:pt x="6292" y="1537"/>
                  </a:lnTo>
                  <a:lnTo>
                    <a:pt x="6250" y="1326"/>
                  </a:lnTo>
                  <a:lnTo>
                    <a:pt x="6208" y="1116"/>
                  </a:lnTo>
                  <a:lnTo>
                    <a:pt x="6124" y="905"/>
                  </a:lnTo>
                  <a:lnTo>
                    <a:pt x="6019" y="695"/>
                  </a:lnTo>
                  <a:lnTo>
                    <a:pt x="5934" y="548"/>
                  </a:lnTo>
                  <a:lnTo>
                    <a:pt x="5850" y="421"/>
                  </a:lnTo>
                  <a:lnTo>
                    <a:pt x="5766" y="316"/>
                  </a:lnTo>
                  <a:lnTo>
                    <a:pt x="5682" y="211"/>
                  </a:lnTo>
                  <a:lnTo>
                    <a:pt x="5577" y="148"/>
                  </a:lnTo>
                  <a:lnTo>
                    <a:pt x="5493" y="85"/>
                  </a:lnTo>
                  <a:lnTo>
                    <a:pt x="5387" y="43"/>
                  </a:lnTo>
                  <a:lnTo>
                    <a:pt x="5282" y="22"/>
                  </a:lnTo>
                  <a:lnTo>
                    <a:pt x="5198" y="0"/>
                  </a:lnTo>
                  <a:lnTo>
                    <a:pt x="5093" y="0"/>
                  </a:lnTo>
                  <a:lnTo>
                    <a:pt x="4882" y="43"/>
                  </a:lnTo>
                  <a:lnTo>
                    <a:pt x="4672" y="127"/>
                  </a:lnTo>
                  <a:lnTo>
                    <a:pt x="4482" y="253"/>
                  </a:lnTo>
                  <a:lnTo>
                    <a:pt x="4272" y="400"/>
                  </a:lnTo>
                  <a:lnTo>
                    <a:pt x="4083" y="590"/>
                  </a:lnTo>
                  <a:lnTo>
                    <a:pt x="3893" y="800"/>
                  </a:lnTo>
                  <a:lnTo>
                    <a:pt x="3725" y="1032"/>
                  </a:lnTo>
                  <a:lnTo>
                    <a:pt x="3557" y="1263"/>
                  </a:lnTo>
                  <a:lnTo>
                    <a:pt x="3409" y="1516"/>
                  </a:lnTo>
                  <a:lnTo>
                    <a:pt x="3283" y="1768"/>
                  </a:lnTo>
                  <a:lnTo>
                    <a:pt x="3157" y="2021"/>
                  </a:lnTo>
                  <a:lnTo>
                    <a:pt x="3051" y="1768"/>
                  </a:lnTo>
                  <a:lnTo>
                    <a:pt x="2904" y="1516"/>
                  </a:lnTo>
                  <a:lnTo>
                    <a:pt x="2757" y="1263"/>
                  </a:lnTo>
                  <a:lnTo>
                    <a:pt x="2610" y="1032"/>
                  </a:lnTo>
                  <a:lnTo>
                    <a:pt x="2420" y="800"/>
                  </a:lnTo>
                  <a:lnTo>
                    <a:pt x="2231" y="590"/>
                  </a:lnTo>
                  <a:lnTo>
                    <a:pt x="2041" y="400"/>
                  </a:lnTo>
                  <a:lnTo>
                    <a:pt x="1852" y="253"/>
                  </a:lnTo>
                  <a:lnTo>
                    <a:pt x="1642" y="127"/>
                  </a:lnTo>
                  <a:lnTo>
                    <a:pt x="1431" y="43"/>
                  </a:lnTo>
                  <a:lnTo>
                    <a:pt x="1221" y="0"/>
                  </a:ln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2" name="Google Shape;7032;p32"/>
            <p:cNvSpPr/>
            <p:nvPr/>
          </p:nvSpPr>
          <p:spPr>
            <a:xfrm>
              <a:off x="6839150" y="-1059200"/>
              <a:ext cx="124175" cy="149425"/>
            </a:xfrm>
            <a:custGeom>
              <a:avLst/>
              <a:gdLst/>
              <a:ahLst/>
              <a:cxnLst/>
              <a:rect l="l" t="t" r="r" b="b"/>
              <a:pathLst>
                <a:path w="4967" h="5977" extrusionOk="0">
                  <a:moveTo>
                    <a:pt x="842" y="0"/>
                  </a:moveTo>
                  <a:lnTo>
                    <a:pt x="632" y="21"/>
                  </a:lnTo>
                  <a:lnTo>
                    <a:pt x="400" y="105"/>
                  </a:lnTo>
                  <a:lnTo>
                    <a:pt x="148" y="211"/>
                  </a:lnTo>
                  <a:lnTo>
                    <a:pt x="106" y="358"/>
                  </a:lnTo>
                  <a:lnTo>
                    <a:pt x="64" y="505"/>
                  </a:lnTo>
                  <a:lnTo>
                    <a:pt x="22" y="800"/>
                  </a:lnTo>
                  <a:lnTo>
                    <a:pt x="1" y="1094"/>
                  </a:lnTo>
                  <a:lnTo>
                    <a:pt x="43" y="1389"/>
                  </a:lnTo>
                  <a:lnTo>
                    <a:pt x="127" y="1684"/>
                  </a:lnTo>
                  <a:lnTo>
                    <a:pt x="211" y="1978"/>
                  </a:lnTo>
                  <a:lnTo>
                    <a:pt x="337" y="2252"/>
                  </a:lnTo>
                  <a:lnTo>
                    <a:pt x="464" y="2525"/>
                  </a:lnTo>
                  <a:lnTo>
                    <a:pt x="695" y="2967"/>
                  </a:lnTo>
                  <a:lnTo>
                    <a:pt x="948" y="3388"/>
                  </a:lnTo>
                  <a:lnTo>
                    <a:pt x="1495" y="4230"/>
                  </a:lnTo>
                  <a:lnTo>
                    <a:pt x="1747" y="4651"/>
                  </a:lnTo>
                  <a:lnTo>
                    <a:pt x="2021" y="5093"/>
                  </a:lnTo>
                  <a:lnTo>
                    <a:pt x="2252" y="5514"/>
                  </a:lnTo>
                  <a:lnTo>
                    <a:pt x="2463" y="5976"/>
                  </a:lnTo>
                  <a:lnTo>
                    <a:pt x="2610" y="5766"/>
                  </a:lnTo>
                  <a:lnTo>
                    <a:pt x="2820" y="5345"/>
                  </a:lnTo>
                  <a:lnTo>
                    <a:pt x="3052" y="4945"/>
                  </a:lnTo>
                  <a:lnTo>
                    <a:pt x="3557" y="4146"/>
                  </a:lnTo>
                  <a:lnTo>
                    <a:pt x="4062" y="3346"/>
                  </a:lnTo>
                  <a:lnTo>
                    <a:pt x="4293" y="2946"/>
                  </a:lnTo>
                  <a:lnTo>
                    <a:pt x="4525" y="2525"/>
                  </a:lnTo>
                  <a:lnTo>
                    <a:pt x="4651" y="2252"/>
                  </a:lnTo>
                  <a:lnTo>
                    <a:pt x="4756" y="1978"/>
                  </a:lnTo>
                  <a:lnTo>
                    <a:pt x="4862" y="1684"/>
                  </a:lnTo>
                  <a:lnTo>
                    <a:pt x="4925" y="1389"/>
                  </a:lnTo>
                  <a:lnTo>
                    <a:pt x="4967" y="1094"/>
                  </a:lnTo>
                  <a:lnTo>
                    <a:pt x="4967" y="800"/>
                  </a:lnTo>
                  <a:lnTo>
                    <a:pt x="4925" y="505"/>
                  </a:lnTo>
                  <a:lnTo>
                    <a:pt x="4883" y="358"/>
                  </a:lnTo>
                  <a:lnTo>
                    <a:pt x="4820" y="211"/>
                  </a:lnTo>
                  <a:lnTo>
                    <a:pt x="4567" y="105"/>
                  </a:lnTo>
                  <a:lnTo>
                    <a:pt x="4357" y="21"/>
                  </a:lnTo>
                  <a:lnTo>
                    <a:pt x="4125" y="0"/>
                  </a:lnTo>
                  <a:lnTo>
                    <a:pt x="3915" y="21"/>
                  </a:lnTo>
                  <a:lnTo>
                    <a:pt x="3725" y="84"/>
                  </a:lnTo>
                  <a:lnTo>
                    <a:pt x="3557" y="168"/>
                  </a:lnTo>
                  <a:lnTo>
                    <a:pt x="3368" y="316"/>
                  </a:lnTo>
                  <a:lnTo>
                    <a:pt x="3220" y="505"/>
                  </a:lnTo>
                  <a:lnTo>
                    <a:pt x="3031" y="716"/>
                  </a:lnTo>
                  <a:lnTo>
                    <a:pt x="2862" y="968"/>
                  </a:lnTo>
                  <a:lnTo>
                    <a:pt x="2715" y="1221"/>
                  </a:lnTo>
                  <a:lnTo>
                    <a:pt x="2589" y="1515"/>
                  </a:lnTo>
                  <a:lnTo>
                    <a:pt x="2610" y="1536"/>
                  </a:lnTo>
                  <a:lnTo>
                    <a:pt x="2505" y="1831"/>
                  </a:lnTo>
                  <a:lnTo>
                    <a:pt x="2484" y="1810"/>
                  </a:lnTo>
                  <a:lnTo>
                    <a:pt x="2484" y="1831"/>
                  </a:lnTo>
                  <a:lnTo>
                    <a:pt x="2463" y="1831"/>
                  </a:lnTo>
                  <a:lnTo>
                    <a:pt x="2463" y="1789"/>
                  </a:lnTo>
                  <a:lnTo>
                    <a:pt x="2421" y="1726"/>
                  </a:lnTo>
                  <a:lnTo>
                    <a:pt x="2442" y="1684"/>
                  </a:lnTo>
                  <a:lnTo>
                    <a:pt x="2442" y="1642"/>
                  </a:lnTo>
                  <a:lnTo>
                    <a:pt x="2378" y="1515"/>
                  </a:lnTo>
                  <a:lnTo>
                    <a:pt x="2252" y="1221"/>
                  </a:lnTo>
                  <a:lnTo>
                    <a:pt x="2105" y="968"/>
                  </a:lnTo>
                  <a:lnTo>
                    <a:pt x="1937" y="716"/>
                  </a:lnTo>
                  <a:lnTo>
                    <a:pt x="1747" y="505"/>
                  </a:lnTo>
                  <a:lnTo>
                    <a:pt x="1600" y="316"/>
                  </a:lnTo>
                  <a:lnTo>
                    <a:pt x="1432" y="168"/>
                  </a:lnTo>
                  <a:lnTo>
                    <a:pt x="1242" y="84"/>
                  </a:lnTo>
                  <a:lnTo>
                    <a:pt x="1053" y="21"/>
                  </a:lnTo>
                  <a:lnTo>
                    <a:pt x="842" y="0"/>
                  </a:ln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3" name="Google Shape;7033;p32"/>
            <p:cNvSpPr/>
            <p:nvPr/>
          </p:nvSpPr>
          <p:spPr>
            <a:xfrm>
              <a:off x="6776025" y="-830900"/>
              <a:ext cx="718650" cy="244675"/>
            </a:xfrm>
            <a:custGeom>
              <a:avLst/>
              <a:gdLst/>
              <a:ahLst/>
              <a:cxnLst/>
              <a:rect l="l" t="t" r="r" b="b"/>
              <a:pathLst>
                <a:path w="28746" h="9787" extrusionOk="0">
                  <a:moveTo>
                    <a:pt x="442" y="1"/>
                  </a:moveTo>
                  <a:lnTo>
                    <a:pt x="169" y="22"/>
                  </a:lnTo>
                  <a:lnTo>
                    <a:pt x="106" y="43"/>
                  </a:lnTo>
                  <a:lnTo>
                    <a:pt x="42" y="85"/>
                  </a:lnTo>
                  <a:lnTo>
                    <a:pt x="21" y="148"/>
                  </a:lnTo>
                  <a:lnTo>
                    <a:pt x="0" y="232"/>
                  </a:lnTo>
                  <a:lnTo>
                    <a:pt x="21" y="296"/>
                  </a:lnTo>
                  <a:lnTo>
                    <a:pt x="42" y="359"/>
                  </a:lnTo>
                  <a:lnTo>
                    <a:pt x="106" y="422"/>
                  </a:lnTo>
                  <a:lnTo>
                    <a:pt x="169" y="443"/>
                  </a:lnTo>
                  <a:lnTo>
                    <a:pt x="442" y="485"/>
                  </a:lnTo>
                  <a:lnTo>
                    <a:pt x="716" y="527"/>
                  </a:lnTo>
                  <a:lnTo>
                    <a:pt x="611" y="906"/>
                  </a:lnTo>
                  <a:lnTo>
                    <a:pt x="548" y="1306"/>
                  </a:lnTo>
                  <a:lnTo>
                    <a:pt x="505" y="1727"/>
                  </a:lnTo>
                  <a:lnTo>
                    <a:pt x="526" y="2147"/>
                  </a:lnTo>
                  <a:lnTo>
                    <a:pt x="548" y="2589"/>
                  </a:lnTo>
                  <a:lnTo>
                    <a:pt x="632" y="3010"/>
                  </a:lnTo>
                  <a:lnTo>
                    <a:pt x="737" y="3452"/>
                  </a:lnTo>
                  <a:lnTo>
                    <a:pt x="863" y="3873"/>
                  </a:lnTo>
                  <a:lnTo>
                    <a:pt x="1032" y="4294"/>
                  </a:lnTo>
                  <a:lnTo>
                    <a:pt x="1221" y="4694"/>
                  </a:lnTo>
                  <a:lnTo>
                    <a:pt x="1431" y="5072"/>
                  </a:lnTo>
                  <a:lnTo>
                    <a:pt x="1663" y="5430"/>
                  </a:lnTo>
                  <a:lnTo>
                    <a:pt x="1915" y="5767"/>
                  </a:lnTo>
                  <a:lnTo>
                    <a:pt x="2210" y="6061"/>
                  </a:lnTo>
                  <a:lnTo>
                    <a:pt x="2505" y="6335"/>
                  </a:lnTo>
                  <a:lnTo>
                    <a:pt x="2841" y="6588"/>
                  </a:lnTo>
                  <a:lnTo>
                    <a:pt x="3304" y="6882"/>
                  </a:lnTo>
                  <a:lnTo>
                    <a:pt x="3788" y="7135"/>
                  </a:lnTo>
                  <a:lnTo>
                    <a:pt x="4293" y="7345"/>
                  </a:lnTo>
                  <a:lnTo>
                    <a:pt x="4798" y="7513"/>
                  </a:lnTo>
                  <a:lnTo>
                    <a:pt x="5303" y="7640"/>
                  </a:lnTo>
                  <a:lnTo>
                    <a:pt x="5808" y="7724"/>
                  </a:lnTo>
                  <a:lnTo>
                    <a:pt x="6313" y="7787"/>
                  </a:lnTo>
                  <a:lnTo>
                    <a:pt x="6818" y="7787"/>
                  </a:lnTo>
                  <a:lnTo>
                    <a:pt x="7323" y="7745"/>
                  </a:lnTo>
                  <a:lnTo>
                    <a:pt x="7829" y="7682"/>
                  </a:lnTo>
                  <a:lnTo>
                    <a:pt x="8334" y="7556"/>
                  </a:lnTo>
                  <a:lnTo>
                    <a:pt x="8818" y="7387"/>
                  </a:lnTo>
                  <a:lnTo>
                    <a:pt x="9302" y="7198"/>
                  </a:lnTo>
                  <a:lnTo>
                    <a:pt x="9764" y="6945"/>
                  </a:lnTo>
                  <a:lnTo>
                    <a:pt x="10227" y="6651"/>
                  </a:lnTo>
                  <a:lnTo>
                    <a:pt x="10669" y="6314"/>
                  </a:lnTo>
                  <a:lnTo>
                    <a:pt x="10859" y="6588"/>
                  </a:lnTo>
                  <a:lnTo>
                    <a:pt x="11048" y="6861"/>
                  </a:lnTo>
                  <a:lnTo>
                    <a:pt x="11259" y="7093"/>
                  </a:lnTo>
                  <a:lnTo>
                    <a:pt x="11490" y="7345"/>
                  </a:lnTo>
                  <a:lnTo>
                    <a:pt x="11722" y="7556"/>
                  </a:lnTo>
                  <a:lnTo>
                    <a:pt x="11974" y="7766"/>
                  </a:lnTo>
                  <a:lnTo>
                    <a:pt x="12248" y="7955"/>
                  </a:lnTo>
                  <a:lnTo>
                    <a:pt x="12521" y="8145"/>
                  </a:lnTo>
                  <a:lnTo>
                    <a:pt x="12816" y="8313"/>
                  </a:lnTo>
                  <a:lnTo>
                    <a:pt x="13110" y="8481"/>
                  </a:lnTo>
                  <a:lnTo>
                    <a:pt x="13426" y="8629"/>
                  </a:lnTo>
                  <a:lnTo>
                    <a:pt x="13742" y="8776"/>
                  </a:lnTo>
                  <a:lnTo>
                    <a:pt x="14078" y="8902"/>
                  </a:lnTo>
                  <a:lnTo>
                    <a:pt x="14415" y="9008"/>
                  </a:lnTo>
                  <a:lnTo>
                    <a:pt x="15110" y="9218"/>
                  </a:lnTo>
                  <a:lnTo>
                    <a:pt x="15741" y="9407"/>
                  </a:lnTo>
                  <a:lnTo>
                    <a:pt x="16393" y="9576"/>
                  </a:lnTo>
                  <a:lnTo>
                    <a:pt x="17067" y="9681"/>
                  </a:lnTo>
                  <a:lnTo>
                    <a:pt x="17740" y="9744"/>
                  </a:lnTo>
                  <a:lnTo>
                    <a:pt x="18392" y="9786"/>
                  </a:lnTo>
                  <a:lnTo>
                    <a:pt x="19066" y="9765"/>
                  </a:lnTo>
                  <a:lnTo>
                    <a:pt x="19718" y="9702"/>
                  </a:lnTo>
                  <a:lnTo>
                    <a:pt x="20349" y="9597"/>
                  </a:lnTo>
                  <a:lnTo>
                    <a:pt x="20686" y="9513"/>
                  </a:lnTo>
                  <a:lnTo>
                    <a:pt x="21002" y="9428"/>
                  </a:lnTo>
                  <a:lnTo>
                    <a:pt x="21338" y="9323"/>
                  </a:lnTo>
                  <a:lnTo>
                    <a:pt x="21675" y="9197"/>
                  </a:lnTo>
                  <a:lnTo>
                    <a:pt x="22012" y="9050"/>
                  </a:lnTo>
                  <a:lnTo>
                    <a:pt x="22327" y="8902"/>
                  </a:lnTo>
                  <a:lnTo>
                    <a:pt x="22643" y="8734"/>
                  </a:lnTo>
                  <a:lnTo>
                    <a:pt x="22980" y="8545"/>
                  </a:lnTo>
                  <a:lnTo>
                    <a:pt x="23274" y="8334"/>
                  </a:lnTo>
                  <a:lnTo>
                    <a:pt x="23590" y="8124"/>
                  </a:lnTo>
                  <a:lnTo>
                    <a:pt x="23885" y="7913"/>
                  </a:lnTo>
                  <a:lnTo>
                    <a:pt x="24179" y="7661"/>
                  </a:lnTo>
                  <a:lnTo>
                    <a:pt x="24453" y="7429"/>
                  </a:lnTo>
                  <a:lnTo>
                    <a:pt x="24705" y="7156"/>
                  </a:lnTo>
                  <a:lnTo>
                    <a:pt x="24958" y="6882"/>
                  </a:lnTo>
                  <a:lnTo>
                    <a:pt x="25210" y="6609"/>
                  </a:lnTo>
                  <a:lnTo>
                    <a:pt x="25589" y="6146"/>
                  </a:lnTo>
                  <a:lnTo>
                    <a:pt x="25947" y="5641"/>
                  </a:lnTo>
                  <a:lnTo>
                    <a:pt x="26262" y="5136"/>
                  </a:lnTo>
                  <a:lnTo>
                    <a:pt x="26410" y="4883"/>
                  </a:lnTo>
                  <a:lnTo>
                    <a:pt x="26536" y="4609"/>
                  </a:lnTo>
                  <a:lnTo>
                    <a:pt x="26641" y="4336"/>
                  </a:lnTo>
                  <a:lnTo>
                    <a:pt x="26746" y="4062"/>
                  </a:lnTo>
                  <a:lnTo>
                    <a:pt x="26831" y="3789"/>
                  </a:lnTo>
                  <a:lnTo>
                    <a:pt x="26894" y="3515"/>
                  </a:lnTo>
                  <a:lnTo>
                    <a:pt x="26957" y="3242"/>
                  </a:lnTo>
                  <a:lnTo>
                    <a:pt x="26999" y="2968"/>
                  </a:lnTo>
                  <a:lnTo>
                    <a:pt x="27020" y="2673"/>
                  </a:lnTo>
                  <a:lnTo>
                    <a:pt x="27020" y="2400"/>
                  </a:lnTo>
                  <a:lnTo>
                    <a:pt x="26999" y="2295"/>
                  </a:lnTo>
                  <a:lnTo>
                    <a:pt x="26957" y="2211"/>
                  </a:lnTo>
                  <a:lnTo>
                    <a:pt x="27399" y="2063"/>
                  </a:lnTo>
                  <a:lnTo>
                    <a:pt x="27841" y="1958"/>
                  </a:lnTo>
                  <a:lnTo>
                    <a:pt x="28283" y="1895"/>
                  </a:lnTo>
                  <a:lnTo>
                    <a:pt x="28725" y="1874"/>
                  </a:lnTo>
                  <a:lnTo>
                    <a:pt x="28746" y="1853"/>
                  </a:lnTo>
                  <a:lnTo>
                    <a:pt x="28746" y="1832"/>
                  </a:lnTo>
                  <a:lnTo>
                    <a:pt x="28725" y="1811"/>
                  </a:lnTo>
                  <a:lnTo>
                    <a:pt x="28325" y="1684"/>
                  </a:lnTo>
                  <a:lnTo>
                    <a:pt x="28093" y="1642"/>
                  </a:lnTo>
                  <a:lnTo>
                    <a:pt x="27862" y="1600"/>
                  </a:lnTo>
                  <a:lnTo>
                    <a:pt x="27630" y="1579"/>
                  </a:lnTo>
                  <a:lnTo>
                    <a:pt x="27399" y="1579"/>
                  </a:lnTo>
                  <a:lnTo>
                    <a:pt x="27167" y="1600"/>
                  </a:lnTo>
                  <a:lnTo>
                    <a:pt x="26936" y="1642"/>
                  </a:lnTo>
                  <a:lnTo>
                    <a:pt x="26641" y="1727"/>
                  </a:lnTo>
                  <a:lnTo>
                    <a:pt x="26347" y="1832"/>
                  </a:lnTo>
                  <a:lnTo>
                    <a:pt x="26073" y="1958"/>
                  </a:lnTo>
                  <a:lnTo>
                    <a:pt x="25800" y="2105"/>
                  </a:lnTo>
                  <a:lnTo>
                    <a:pt x="25526" y="2274"/>
                  </a:lnTo>
                  <a:lnTo>
                    <a:pt x="25273" y="2421"/>
                  </a:lnTo>
                  <a:lnTo>
                    <a:pt x="25042" y="2610"/>
                  </a:lnTo>
                  <a:lnTo>
                    <a:pt x="24810" y="2800"/>
                  </a:lnTo>
                  <a:lnTo>
                    <a:pt x="24600" y="3010"/>
                  </a:lnTo>
                  <a:lnTo>
                    <a:pt x="24411" y="3242"/>
                  </a:lnTo>
                  <a:lnTo>
                    <a:pt x="24263" y="3494"/>
                  </a:lnTo>
                  <a:lnTo>
                    <a:pt x="24116" y="3747"/>
                  </a:lnTo>
                  <a:lnTo>
                    <a:pt x="24095" y="3831"/>
                  </a:lnTo>
                  <a:lnTo>
                    <a:pt x="24095" y="3894"/>
                  </a:lnTo>
                  <a:lnTo>
                    <a:pt x="24137" y="3957"/>
                  </a:lnTo>
                  <a:lnTo>
                    <a:pt x="24179" y="3999"/>
                  </a:lnTo>
                  <a:lnTo>
                    <a:pt x="24221" y="4020"/>
                  </a:lnTo>
                  <a:lnTo>
                    <a:pt x="24284" y="4041"/>
                  </a:lnTo>
                  <a:lnTo>
                    <a:pt x="24348" y="4020"/>
                  </a:lnTo>
                  <a:lnTo>
                    <a:pt x="24411" y="3978"/>
                  </a:lnTo>
                  <a:lnTo>
                    <a:pt x="24832" y="3578"/>
                  </a:lnTo>
                  <a:lnTo>
                    <a:pt x="25273" y="3136"/>
                  </a:lnTo>
                  <a:lnTo>
                    <a:pt x="25715" y="2695"/>
                  </a:lnTo>
                  <a:lnTo>
                    <a:pt x="25968" y="2484"/>
                  </a:lnTo>
                  <a:lnTo>
                    <a:pt x="26199" y="2295"/>
                  </a:lnTo>
                  <a:lnTo>
                    <a:pt x="26073" y="2842"/>
                  </a:lnTo>
                  <a:lnTo>
                    <a:pt x="25905" y="3368"/>
                  </a:lnTo>
                  <a:lnTo>
                    <a:pt x="25736" y="3852"/>
                  </a:lnTo>
                  <a:lnTo>
                    <a:pt x="25526" y="4357"/>
                  </a:lnTo>
                  <a:lnTo>
                    <a:pt x="25294" y="4820"/>
                  </a:lnTo>
                  <a:lnTo>
                    <a:pt x="25063" y="5262"/>
                  </a:lnTo>
                  <a:lnTo>
                    <a:pt x="24789" y="5704"/>
                  </a:lnTo>
                  <a:lnTo>
                    <a:pt x="24495" y="6104"/>
                  </a:lnTo>
                  <a:lnTo>
                    <a:pt x="24221" y="6356"/>
                  </a:lnTo>
                  <a:lnTo>
                    <a:pt x="23948" y="6609"/>
                  </a:lnTo>
                  <a:lnTo>
                    <a:pt x="23653" y="6840"/>
                  </a:lnTo>
                  <a:lnTo>
                    <a:pt x="23358" y="7051"/>
                  </a:lnTo>
                  <a:lnTo>
                    <a:pt x="23043" y="7261"/>
                  </a:lnTo>
                  <a:lnTo>
                    <a:pt x="22727" y="7471"/>
                  </a:lnTo>
                  <a:lnTo>
                    <a:pt x="22390" y="7640"/>
                  </a:lnTo>
                  <a:lnTo>
                    <a:pt x="22075" y="7808"/>
                  </a:lnTo>
                  <a:lnTo>
                    <a:pt x="21738" y="7976"/>
                  </a:lnTo>
                  <a:lnTo>
                    <a:pt x="21401" y="8103"/>
                  </a:lnTo>
                  <a:lnTo>
                    <a:pt x="21065" y="8229"/>
                  </a:lnTo>
                  <a:lnTo>
                    <a:pt x="20728" y="8334"/>
                  </a:lnTo>
                  <a:lnTo>
                    <a:pt x="20391" y="8439"/>
                  </a:lnTo>
                  <a:lnTo>
                    <a:pt x="20055" y="8503"/>
                  </a:lnTo>
                  <a:lnTo>
                    <a:pt x="19739" y="8566"/>
                  </a:lnTo>
                  <a:lnTo>
                    <a:pt x="19402" y="8608"/>
                  </a:lnTo>
                  <a:lnTo>
                    <a:pt x="19045" y="8650"/>
                  </a:lnTo>
                  <a:lnTo>
                    <a:pt x="18287" y="8650"/>
                  </a:lnTo>
                  <a:lnTo>
                    <a:pt x="17908" y="8629"/>
                  </a:lnTo>
                  <a:lnTo>
                    <a:pt x="17508" y="8608"/>
                  </a:lnTo>
                  <a:lnTo>
                    <a:pt x="17130" y="8545"/>
                  </a:lnTo>
                  <a:lnTo>
                    <a:pt x="16730" y="8503"/>
                  </a:lnTo>
                  <a:lnTo>
                    <a:pt x="16351" y="8418"/>
                  </a:lnTo>
                  <a:lnTo>
                    <a:pt x="15572" y="8229"/>
                  </a:lnTo>
                  <a:lnTo>
                    <a:pt x="14815" y="7997"/>
                  </a:lnTo>
                  <a:lnTo>
                    <a:pt x="14057" y="7724"/>
                  </a:lnTo>
                  <a:lnTo>
                    <a:pt x="13300" y="7408"/>
                  </a:lnTo>
                  <a:lnTo>
                    <a:pt x="12858" y="7072"/>
                  </a:lnTo>
                  <a:lnTo>
                    <a:pt x="12416" y="6714"/>
                  </a:lnTo>
                  <a:lnTo>
                    <a:pt x="12016" y="6335"/>
                  </a:lnTo>
                  <a:lnTo>
                    <a:pt x="11637" y="5935"/>
                  </a:lnTo>
                  <a:lnTo>
                    <a:pt x="11280" y="5493"/>
                  </a:lnTo>
                  <a:lnTo>
                    <a:pt x="10964" y="5030"/>
                  </a:lnTo>
                  <a:lnTo>
                    <a:pt x="10817" y="4778"/>
                  </a:lnTo>
                  <a:lnTo>
                    <a:pt x="10690" y="4525"/>
                  </a:lnTo>
                  <a:lnTo>
                    <a:pt x="10564" y="4252"/>
                  </a:lnTo>
                  <a:lnTo>
                    <a:pt x="10438" y="3957"/>
                  </a:lnTo>
                  <a:lnTo>
                    <a:pt x="10417" y="3936"/>
                  </a:lnTo>
                  <a:lnTo>
                    <a:pt x="10354" y="3936"/>
                  </a:lnTo>
                  <a:lnTo>
                    <a:pt x="10354" y="3978"/>
                  </a:lnTo>
                  <a:lnTo>
                    <a:pt x="10375" y="4252"/>
                  </a:lnTo>
                  <a:lnTo>
                    <a:pt x="10312" y="4525"/>
                  </a:lnTo>
                  <a:lnTo>
                    <a:pt x="10227" y="4778"/>
                  </a:lnTo>
                  <a:lnTo>
                    <a:pt x="10122" y="5030"/>
                  </a:lnTo>
                  <a:lnTo>
                    <a:pt x="9996" y="5262"/>
                  </a:lnTo>
                  <a:lnTo>
                    <a:pt x="9849" y="5472"/>
                  </a:lnTo>
                  <a:lnTo>
                    <a:pt x="9680" y="5662"/>
                  </a:lnTo>
                  <a:lnTo>
                    <a:pt x="9470" y="5830"/>
                  </a:lnTo>
                  <a:lnTo>
                    <a:pt x="9217" y="5998"/>
                  </a:lnTo>
                  <a:lnTo>
                    <a:pt x="8902" y="6146"/>
                  </a:lnTo>
                  <a:lnTo>
                    <a:pt x="8376" y="6356"/>
                  </a:lnTo>
                  <a:lnTo>
                    <a:pt x="7829" y="6503"/>
                  </a:lnTo>
                  <a:lnTo>
                    <a:pt x="7281" y="6609"/>
                  </a:lnTo>
                  <a:lnTo>
                    <a:pt x="6734" y="6672"/>
                  </a:lnTo>
                  <a:lnTo>
                    <a:pt x="6440" y="6693"/>
                  </a:lnTo>
                  <a:lnTo>
                    <a:pt x="6166" y="6693"/>
                  </a:lnTo>
                  <a:lnTo>
                    <a:pt x="5871" y="6672"/>
                  </a:lnTo>
                  <a:lnTo>
                    <a:pt x="5577" y="6651"/>
                  </a:lnTo>
                  <a:lnTo>
                    <a:pt x="5282" y="6609"/>
                  </a:lnTo>
                  <a:lnTo>
                    <a:pt x="4988" y="6545"/>
                  </a:lnTo>
                  <a:lnTo>
                    <a:pt x="4693" y="6482"/>
                  </a:lnTo>
                  <a:lnTo>
                    <a:pt x="4377" y="6398"/>
                  </a:lnTo>
                  <a:lnTo>
                    <a:pt x="4062" y="6293"/>
                  </a:lnTo>
                  <a:lnTo>
                    <a:pt x="3767" y="6167"/>
                  </a:lnTo>
                  <a:lnTo>
                    <a:pt x="3473" y="6019"/>
                  </a:lnTo>
                  <a:lnTo>
                    <a:pt x="3220" y="5851"/>
                  </a:lnTo>
                  <a:lnTo>
                    <a:pt x="2862" y="5556"/>
                  </a:lnTo>
                  <a:lnTo>
                    <a:pt x="2547" y="5241"/>
                  </a:lnTo>
                  <a:lnTo>
                    <a:pt x="2252" y="4883"/>
                  </a:lnTo>
                  <a:lnTo>
                    <a:pt x="1978" y="4504"/>
                  </a:lnTo>
                  <a:lnTo>
                    <a:pt x="1747" y="4104"/>
                  </a:lnTo>
                  <a:lnTo>
                    <a:pt x="1516" y="3705"/>
                  </a:lnTo>
                  <a:lnTo>
                    <a:pt x="1347" y="3263"/>
                  </a:lnTo>
                  <a:lnTo>
                    <a:pt x="1179" y="2800"/>
                  </a:lnTo>
                  <a:lnTo>
                    <a:pt x="1074" y="2232"/>
                  </a:lnTo>
                  <a:lnTo>
                    <a:pt x="989" y="1684"/>
                  </a:lnTo>
                  <a:lnTo>
                    <a:pt x="968" y="1116"/>
                  </a:lnTo>
                  <a:lnTo>
                    <a:pt x="989" y="569"/>
                  </a:lnTo>
                  <a:lnTo>
                    <a:pt x="1200" y="611"/>
                  </a:lnTo>
                  <a:lnTo>
                    <a:pt x="1431" y="674"/>
                  </a:lnTo>
                  <a:lnTo>
                    <a:pt x="1642" y="780"/>
                  </a:lnTo>
                  <a:lnTo>
                    <a:pt x="1831" y="927"/>
                  </a:lnTo>
                  <a:lnTo>
                    <a:pt x="1873" y="948"/>
                  </a:lnTo>
                  <a:lnTo>
                    <a:pt x="1915" y="948"/>
                  </a:lnTo>
                  <a:lnTo>
                    <a:pt x="1978" y="927"/>
                  </a:lnTo>
                  <a:lnTo>
                    <a:pt x="1999" y="906"/>
                  </a:lnTo>
                  <a:lnTo>
                    <a:pt x="2021" y="885"/>
                  </a:lnTo>
                  <a:lnTo>
                    <a:pt x="2021" y="843"/>
                  </a:lnTo>
                  <a:lnTo>
                    <a:pt x="1999" y="801"/>
                  </a:lnTo>
                  <a:lnTo>
                    <a:pt x="1831" y="590"/>
                  </a:lnTo>
                  <a:lnTo>
                    <a:pt x="1642" y="422"/>
                  </a:lnTo>
                  <a:lnTo>
                    <a:pt x="1410" y="275"/>
                  </a:lnTo>
                  <a:lnTo>
                    <a:pt x="1200" y="148"/>
                  </a:lnTo>
                  <a:lnTo>
                    <a:pt x="947" y="64"/>
                  </a:lnTo>
                  <a:lnTo>
                    <a:pt x="69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4" name="Google Shape;7034;p32"/>
            <p:cNvSpPr/>
            <p:nvPr/>
          </p:nvSpPr>
          <p:spPr>
            <a:xfrm>
              <a:off x="7011175" y="-612025"/>
              <a:ext cx="64750" cy="36850"/>
            </a:xfrm>
            <a:custGeom>
              <a:avLst/>
              <a:gdLst/>
              <a:ahLst/>
              <a:cxnLst/>
              <a:rect l="l" t="t" r="r" b="b"/>
              <a:pathLst>
                <a:path w="2590" h="1474" extrusionOk="0">
                  <a:moveTo>
                    <a:pt x="106" y="0"/>
                  </a:moveTo>
                  <a:lnTo>
                    <a:pt x="85" y="21"/>
                  </a:lnTo>
                  <a:lnTo>
                    <a:pt x="22" y="63"/>
                  </a:lnTo>
                  <a:lnTo>
                    <a:pt x="1" y="84"/>
                  </a:lnTo>
                  <a:lnTo>
                    <a:pt x="1" y="126"/>
                  </a:lnTo>
                  <a:lnTo>
                    <a:pt x="1" y="147"/>
                  </a:lnTo>
                  <a:lnTo>
                    <a:pt x="22" y="189"/>
                  </a:lnTo>
                  <a:lnTo>
                    <a:pt x="548" y="568"/>
                  </a:lnTo>
                  <a:lnTo>
                    <a:pt x="821" y="758"/>
                  </a:lnTo>
                  <a:lnTo>
                    <a:pt x="1116" y="947"/>
                  </a:lnTo>
                  <a:lnTo>
                    <a:pt x="1390" y="1094"/>
                  </a:lnTo>
                  <a:lnTo>
                    <a:pt x="1705" y="1242"/>
                  </a:lnTo>
                  <a:lnTo>
                    <a:pt x="2000" y="1368"/>
                  </a:lnTo>
                  <a:lnTo>
                    <a:pt x="2316" y="1452"/>
                  </a:lnTo>
                  <a:lnTo>
                    <a:pt x="2400" y="1473"/>
                  </a:lnTo>
                  <a:lnTo>
                    <a:pt x="2463" y="1431"/>
                  </a:lnTo>
                  <a:lnTo>
                    <a:pt x="2526" y="1389"/>
                  </a:lnTo>
                  <a:lnTo>
                    <a:pt x="2568" y="1326"/>
                  </a:lnTo>
                  <a:lnTo>
                    <a:pt x="2589" y="1242"/>
                  </a:lnTo>
                  <a:lnTo>
                    <a:pt x="2589" y="1178"/>
                  </a:lnTo>
                  <a:lnTo>
                    <a:pt x="2547" y="1115"/>
                  </a:lnTo>
                  <a:lnTo>
                    <a:pt x="2484" y="1052"/>
                  </a:lnTo>
                  <a:lnTo>
                    <a:pt x="1895" y="800"/>
                  </a:lnTo>
                  <a:lnTo>
                    <a:pt x="1305" y="568"/>
                  </a:lnTo>
                  <a:lnTo>
                    <a:pt x="737" y="316"/>
                  </a:lnTo>
                  <a:lnTo>
                    <a:pt x="148" y="21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5" name="Google Shape;7035;p32"/>
            <p:cNvSpPr/>
            <p:nvPr/>
          </p:nvSpPr>
          <p:spPr>
            <a:xfrm>
              <a:off x="7003300" y="-591525"/>
              <a:ext cx="79450" cy="38950"/>
            </a:xfrm>
            <a:custGeom>
              <a:avLst/>
              <a:gdLst/>
              <a:ahLst/>
              <a:cxnLst/>
              <a:rect l="l" t="t" r="r" b="b"/>
              <a:pathLst>
                <a:path w="3178" h="1558" extrusionOk="0">
                  <a:moveTo>
                    <a:pt x="126" y="1"/>
                  </a:moveTo>
                  <a:lnTo>
                    <a:pt x="84" y="22"/>
                  </a:lnTo>
                  <a:lnTo>
                    <a:pt x="42" y="43"/>
                  </a:lnTo>
                  <a:lnTo>
                    <a:pt x="21" y="64"/>
                  </a:lnTo>
                  <a:lnTo>
                    <a:pt x="0" y="106"/>
                  </a:lnTo>
                  <a:lnTo>
                    <a:pt x="0" y="148"/>
                  </a:lnTo>
                  <a:lnTo>
                    <a:pt x="21" y="190"/>
                  </a:lnTo>
                  <a:lnTo>
                    <a:pt x="126" y="379"/>
                  </a:lnTo>
                  <a:lnTo>
                    <a:pt x="253" y="527"/>
                  </a:lnTo>
                  <a:lnTo>
                    <a:pt x="400" y="674"/>
                  </a:lnTo>
                  <a:lnTo>
                    <a:pt x="547" y="800"/>
                  </a:lnTo>
                  <a:lnTo>
                    <a:pt x="716" y="906"/>
                  </a:lnTo>
                  <a:lnTo>
                    <a:pt x="884" y="1011"/>
                  </a:lnTo>
                  <a:lnTo>
                    <a:pt x="1073" y="1095"/>
                  </a:lnTo>
                  <a:lnTo>
                    <a:pt x="1263" y="1179"/>
                  </a:lnTo>
                  <a:lnTo>
                    <a:pt x="1663" y="1305"/>
                  </a:lnTo>
                  <a:lnTo>
                    <a:pt x="2062" y="1411"/>
                  </a:lnTo>
                  <a:lnTo>
                    <a:pt x="2862" y="1558"/>
                  </a:lnTo>
                  <a:lnTo>
                    <a:pt x="2967" y="1558"/>
                  </a:lnTo>
                  <a:lnTo>
                    <a:pt x="3072" y="1516"/>
                  </a:lnTo>
                  <a:lnTo>
                    <a:pt x="3136" y="1453"/>
                  </a:lnTo>
                  <a:lnTo>
                    <a:pt x="3178" y="1369"/>
                  </a:lnTo>
                  <a:lnTo>
                    <a:pt x="3178" y="1284"/>
                  </a:lnTo>
                  <a:lnTo>
                    <a:pt x="3157" y="1200"/>
                  </a:lnTo>
                  <a:lnTo>
                    <a:pt x="3093" y="1116"/>
                  </a:lnTo>
                  <a:lnTo>
                    <a:pt x="3009" y="1074"/>
                  </a:lnTo>
                  <a:lnTo>
                    <a:pt x="2652" y="990"/>
                  </a:lnTo>
                  <a:lnTo>
                    <a:pt x="2273" y="906"/>
                  </a:lnTo>
                  <a:lnTo>
                    <a:pt x="1894" y="800"/>
                  </a:lnTo>
                  <a:lnTo>
                    <a:pt x="1536" y="716"/>
                  </a:lnTo>
                  <a:lnTo>
                    <a:pt x="1179" y="590"/>
                  </a:lnTo>
                  <a:lnTo>
                    <a:pt x="821" y="464"/>
                  </a:lnTo>
                  <a:lnTo>
                    <a:pt x="505" y="274"/>
                  </a:lnTo>
                  <a:lnTo>
                    <a:pt x="358" y="169"/>
                  </a:lnTo>
                  <a:lnTo>
                    <a:pt x="211" y="43"/>
                  </a:lnTo>
                  <a:lnTo>
                    <a:pt x="168" y="22"/>
                  </a:lnTo>
                  <a:lnTo>
                    <a:pt x="12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6" name="Google Shape;7036;p32"/>
            <p:cNvSpPr/>
            <p:nvPr/>
          </p:nvSpPr>
          <p:spPr>
            <a:xfrm>
              <a:off x="6852300" y="-851400"/>
              <a:ext cx="18975" cy="22650"/>
            </a:xfrm>
            <a:custGeom>
              <a:avLst/>
              <a:gdLst/>
              <a:ahLst/>
              <a:cxnLst/>
              <a:rect l="l" t="t" r="r" b="b"/>
              <a:pathLst>
                <a:path w="759" h="906" extrusionOk="0">
                  <a:moveTo>
                    <a:pt x="464" y="0"/>
                  </a:moveTo>
                  <a:lnTo>
                    <a:pt x="1" y="905"/>
                  </a:lnTo>
                  <a:lnTo>
                    <a:pt x="1" y="905"/>
                  </a:lnTo>
                  <a:lnTo>
                    <a:pt x="274" y="884"/>
                  </a:lnTo>
                  <a:lnTo>
                    <a:pt x="506" y="821"/>
                  </a:lnTo>
                  <a:lnTo>
                    <a:pt x="590" y="779"/>
                  </a:lnTo>
                  <a:lnTo>
                    <a:pt x="653" y="737"/>
                  </a:lnTo>
                  <a:lnTo>
                    <a:pt x="716" y="674"/>
                  </a:lnTo>
                  <a:lnTo>
                    <a:pt x="737" y="611"/>
                  </a:lnTo>
                  <a:lnTo>
                    <a:pt x="758" y="526"/>
                  </a:lnTo>
                  <a:lnTo>
                    <a:pt x="758" y="463"/>
                  </a:lnTo>
                  <a:lnTo>
                    <a:pt x="737" y="400"/>
                  </a:lnTo>
                  <a:lnTo>
                    <a:pt x="716" y="316"/>
                  </a:lnTo>
                  <a:lnTo>
                    <a:pt x="611" y="169"/>
                  </a:lnTo>
                  <a:lnTo>
                    <a:pt x="46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7" name="Google Shape;7037;p32"/>
            <p:cNvSpPr/>
            <p:nvPr/>
          </p:nvSpPr>
          <p:spPr>
            <a:xfrm>
              <a:off x="6779700" y="-875075"/>
              <a:ext cx="84200" cy="46325"/>
            </a:xfrm>
            <a:custGeom>
              <a:avLst/>
              <a:gdLst/>
              <a:ahLst/>
              <a:cxnLst/>
              <a:rect l="l" t="t" r="r" b="b"/>
              <a:pathLst>
                <a:path w="3368" h="1853" extrusionOk="0">
                  <a:moveTo>
                    <a:pt x="506" y="0"/>
                  </a:moveTo>
                  <a:lnTo>
                    <a:pt x="379" y="42"/>
                  </a:lnTo>
                  <a:lnTo>
                    <a:pt x="274" y="63"/>
                  </a:lnTo>
                  <a:lnTo>
                    <a:pt x="169" y="106"/>
                  </a:lnTo>
                  <a:lnTo>
                    <a:pt x="106" y="169"/>
                  </a:lnTo>
                  <a:lnTo>
                    <a:pt x="43" y="232"/>
                  </a:lnTo>
                  <a:lnTo>
                    <a:pt x="1" y="295"/>
                  </a:lnTo>
                  <a:lnTo>
                    <a:pt x="1" y="379"/>
                  </a:lnTo>
                  <a:lnTo>
                    <a:pt x="1" y="442"/>
                  </a:lnTo>
                  <a:lnTo>
                    <a:pt x="22" y="526"/>
                  </a:lnTo>
                  <a:lnTo>
                    <a:pt x="64" y="611"/>
                  </a:lnTo>
                  <a:lnTo>
                    <a:pt x="190" y="800"/>
                  </a:lnTo>
                  <a:lnTo>
                    <a:pt x="379" y="968"/>
                  </a:lnTo>
                  <a:lnTo>
                    <a:pt x="611" y="1137"/>
                  </a:lnTo>
                  <a:lnTo>
                    <a:pt x="906" y="1305"/>
                  </a:lnTo>
                  <a:lnTo>
                    <a:pt x="1221" y="1473"/>
                  </a:lnTo>
                  <a:lnTo>
                    <a:pt x="1600" y="1621"/>
                  </a:lnTo>
                  <a:lnTo>
                    <a:pt x="1937" y="1726"/>
                  </a:lnTo>
                  <a:lnTo>
                    <a:pt x="2273" y="1789"/>
                  </a:lnTo>
                  <a:lnTo>
                    <a:pt x="2589" y="1831"/>
                  </a:lnTo>
                  <a:lnTo>
                    <a:pt x="2884" y="1852"/>
                  </a:lnTo>
                  <a:lnTo>
                    <a:pt x="2905" y="1852"/>
                  </a:lnTo>
                  <a:lnTo>
                    <a:pt x="3368" y="947"/>
                  </a:lnTo>
                  <a:lnTo>
                    <a:pt x="3115" y="758"/>
                  </a:lnTo>
                  <a:lnTo>
                    <a:pt x="2820" y="569"/>
                  </a:lnTo>
                  <a:lnTo>
                    <a:pt x="2463" y="379"/>
                  </a:lnTo>
                  <a:lnTo>
                    <a:pt x="2063" y="232"/>
                  </a:lnTo>
                  <a:lnTo>
                    <a:pt x="1726" y="127"/>
                  </a:lnTo>
                  <a:lnTo>
                    <a:pt x="1390" y="42"/>
                  </a:lnTo>
                  <a:lnTo>
                    <a:pt x="107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8" name="Google Shape;7038;p32"/>
            <p:cNvSpPr/>
            <p:nvPr/>
          </p:nvSpPr>
          <p:spPr>
            <a:xfrm>
              <a:off x="6779700" y="-875075"/>
              <a:ext cx="84200" cy="46325"/>
            </a:xfrm>
            <a:custGeom>
              <a:avLst/>
              <a:gdLst/>
              <a:ahLst/>
              <a:cxnLst/>
              <a:rect l="l" t="t" r="r" b="b"/>
              <a:pathLst>
                <a:path w="3368" h="1853" fill="none" extrusionOk="0">
                  <a:moveTo>
                    <a:pt x="779" y="0"/>
                  </a:moveTo>
                  <a:lnTo>
                    <a:pt x="779" y="0"/>
                  </a:lnTo>
                  <a:lnTo>
                    <a:pt x="506" y="0"/>
                  </a:lnTo>
                  <a:lnTo>
                    <a:pt x="379" y="42"/>
                  </a:lnTo>
                  <a:lnTo>
                    <a:pt x="274" y="63"/>
                  </a:lnTo>
                  <a:lnTo>
                    <a:pt x="169" y="106"/>
                  </a:lnTo>
                  <a:lnTo>
                    <a:pt x="106" y="169"/>
                  </a:lnTo>
                  <a:lnTo>
                    <a:pt x="43" y="232"/>
                  </a:lnTo>
                  <a:lnTo>
                    <a:pt x="1" y="295"/>
                  </a:lnTo>
                  <a:lnTo>
                    <a:pt x="1" y="295"/>
                  </a:lnTo>
                  <a:lnTo>
                    <a:pt x="1" y="379"/>
                  </a:lnTo>
                  <a:lnTo>
                    <a:pt x="1" y="442"/>
                  </a:lnTo>
                  <a:lnTo>
                    <a:pt x="22" y="526"/>
                  </a:lnTo>
                  <a:lnTo>
                    <a:pt x="64" y="611"/>
                  </a:lnTo>
                  <a:lnTo>
                    <a:pt x="190" y="800"/>
                  </a:lnTo>
                  <a:lnTo>
                    <a:pt x="379" y="968"/>
                  </a:lnTo>
                  <a:lnTo>
                    <a:pt x="611" y="1137"/>
                  </a:lnTo>
                  <a:lnTo>
                    <a:pt x="906" y="1305"/>
                  </a:lnTo>
                  <a:lnTo>
                    <a:pt x="1221" y="1473"/>
                  </a:lnTo>
                  <a:lnTo>
                    <a:pt x="1600" y="1621"/>
                  </a:lnTo>
                  <a:lnTo>
                    <a:pt x="1600" y="1621"/>
                  </a:lnTo>
                  <a:lnTo>
                    <a:pt x="1937" y="1726"/>
                  </a:lnTo>
                  <a:lnTo>
                    <a:pt x="2273" y="1789"/>
                  </a:lnTo>
                  <a:lnTo>
                    <a:pt x="2589" y="1831"/>
                  </a:lnTo>
                  <a:lnTo>
                    <a:pt x="2884" y="1852"/>
                  </a:lnTo>
                  <a:lnTo>
                    <a:pt x="2884" y="1852"/>
                  </a:lnTo>
                  <a:lnTo>
                    <a:pt x="2905" y="1852"/>
                  </a:lnTo>
                  <a:lnTo>
                    <a:pt x="2905" y="1852"/>
                  </a:lnTo>
                  <a:lnTo>
                    <a:pt x="3368" y="947"/>
                  </a:lnTo>
                  <a:lnTo>
                    <a:pt x="3368" y="947"/>
                  </a:lnTo>
                  <a:lnTo>
                    <a:pt x="3115" y="758"/>
                  </a:lnTo>
                  <a:lnTo>
                    <a:pt x="2820" y="569"/>
                  </a:lnTo>
                  <a:lnTo>
                    <a:pt x="2463" y="379"/>
                  </a:lnTo>
                  <a:lnTo>
                    <a:pt x="2063" y="232"/>
                  </a:lnTo>
                  <a:lnTo>
                    <a:pt x="2063" y="232"/>
                  </a:lnTo>
                  <a:lnTo>
                    <a:pt x="1726" y="127"/>
                  </a:lnTo>
                  <a:lnTo>
                    <a:pt x="1390" y="42"/>
                  </a:lnTo>
                  <a:lnTo>
                    <a:pt x="1074" y="0"/>
                  </a:lnTo>
                  <a:lnTo>
                    <a:pt x="77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39" name="Google Shape;7039;p32"/>
          <p:cNvGrpSpPr/>
          <p:nvPr/>
        </p:nvGrpSpPr>
        <p:grpSpPr>
          <a:xfrm rot="-899945">
            <a:off x="961614" y="1491889"/>
            <a:ext cx="1607207" cy="1728221"/>
            <a:chOff x="4684075" y="-1520300"/>
            <a:chExt cx="1124800" cy="1211075"/>
          </a:xfrm>
        </p:grpSpPr>
        <p:sp>
          <p:nvSpPr>
            <p:cNvPr id="7040" name="Google Shape;7040;p32"/>
            <p:cNvSpPr/>
            <p:nvPr/>
          </p:nvSpPr>
          <p:spPr>
            <a:xfrm>
              <a:off x="4684075" y="-1520300"/>
              <a:ext cx="1124800" cy="1211075"/>
            </a:xfrm>
            <a:custGeom>
              <a:avLst/>
              <a:gdLst/>
              <a:ahLst/>
              <a:cxnLst/>
              <a:rect l="l" t="t" r="r" b="b"/>
              <a:pathLst>
                <a:path w="44992" h="48443" extrusionOk="0">
                  <a:moveTo>
                    <a:pt x="23611" y="0"/>
                  </a:moveTo>
                  <a:lnTo>
                    <a:pt x="23401" y="21"/>
                  </a:lnTo>
                  <a:lnTo>
                    <a:pt x="23212" y="84"/>
                  </a:lnTo>
                  <a:lnTo>
                    <a:pt x="22664" y="316"/>
                  </a:lnTo>
                  <a:lnTo>
                    <a:pt x="22159" y="589"/>
                  </a:lnTo>
                  <a:lnTo>
                    <a:pt x="21675" y="884"/>
                  </a:lnTo>
                  <a:lnTo>
                    <a:pt x="21191" y="1242"/>
                  </a:lnTo>
                  <a:lnTo>
                    <a:pt x="20728" y="1621"/>
                  </a:lnTo>
                  <a:lnTo>
                    <a:pt x="20287" y="2020"/>
                  </a:lnTo>
                  <a:lnTo>
                    <a:pt x="19887" y="2441"/>
                  </a:lnTo>
                  <a:lnTo>
                    <a:pt x="19487" y="2904"/>
                  </a:lnTo>
                  <a:lnTo>
                    <a:pt x="19571" y="2610"/>
                  </a:lnTo>
                  <a:lnTo>
                    <a:pt x="19781" y="1852"/>
                  </a:lnTo>
                  <a:lnTo>
                    <a:pt x="19824" y="1705"/>
                  </a:lnTo>
                  <a:lnTo>
                    <a:pt x="19845" y="1536"/>
                  </a:lnTo>
                  <a:lnTo>
                    <a:pt x="19845" y="1368"/>
                  </a:lnTo>
                  <a:lnTo>
                    <a:pt x="19824" y="1221"/>
                  </a:lnTo>
                  <a:lnTo>
                    <a:pt x="19781" y="1052"/>
                  </a:lnTo>
                  <a:lnTo>
                    <a:pt x="19718" y="905"/>
                  </a:lnTo>
                  <a:lnTo>
                    <a:pt x="19655" y="779"/>
                  </a:lnTo>
                  <a:lnTo>
                    <a:pt x="19550" y="632"/>
                  </a:lnTo>
                  <a:lnTo>
                    <a:pt x="19403" y="463"/>
                  </a:lnTo>
                  <a:lnTo>
                    <a:pt x="19213" y="316"/>
                  </a:lnTo>
                  <a:lnTo>
                    <a:pt x="18982" y="211"/>
                  </a:lnTo>
                  <a:lnTo>
                    <a:pt x="18750" y="127"/>
                  </a:lnTo>
                  <a:lnTo>
                    <a:pt x="18519" y="84"/>
                  </a:lnTo>
                  <a:lnTo>
                    <a:pt x="18266" y="84"/>
                  </a:lnTo>
                  <a:lnTo>
                    <a:pt x="18035" y="127"/>
                  </a:lnTo>
                  <a:lnTo>
                    <a:pt x="17803" y="211"/>
                  </a:lnTo>
                  <a:lnTo>
                    <a:pt x="17277" y="484"/>
                  </a:lnTo>
                  <a:lnTo>
                    <a:pt x="16772" y="779"/>
                  </a:lnTo>
                  <a:lnTo>
                    <a:pt x="16309" y="1116"/>
                  </a:lnTo>
                  <a:lnTo>
                    <a:pt x="15846" y="1494"/>
                  </a:lnTo>
                  <a:lnTo>
                    <a:pt x="15426" y="1915"/>
                  </a:lnTo>
                  <a:lnTo>
                    <a:pt x="15005" y="2378"/>
                  </a:lnTo>
                  <a:lnTo>
                    <a:pt x="14626" y="2862"/>
                  </a:lnTo>
                  <a:lnTo>
                    <a:pt x="14268" y="3409"/>
                  </a:lnTo>
                  <a:lnTo>
                    <a:pt x="13931" y="3977"/>
                  </a:lnTo>
                  <a:lnTo>
                    <a:pt x="13616" y="4567"/>
                  </a:lnTo>
                  <a:lnTo>
                    <a:pt x="13342" y="5219"/>
                  </a:lnTo>
                  <a:lnTo>
                    <a:pt x="13069" y="5892"/>
                  </a:lnTo>
                  <a:lnTo>
                    <a:pt x="12837" y="6629"/>
                  </a:lnTo>
                  <a:lnTo>
                    <a:pt x="12627" y="7365"/>
                  </a:lnTo>
                  <a:lnTo>
                    <a:pt x="12437" y="8165"/>
                  </a:lnTo>
                  <a:lnTo>
                    <a:pt x="12269" y="8986"/>
                  </a:lnTo>
                  <a:lnTo>
                    <a:pt x="12122" y="8712"/>
                  </a:lnTo>
                  <a:lnTo>
                    <a:pt x="11953" y="8418"/>
                  </a:lnTo>
                  <a:lnTo>
                    <a:pt x="11764" y="8144"/>
                  </a:lnTo>
                  <a:lnTo>
                    <a:pt x="11575" y="7892"/>
                  </a:lnTo>
                  <a:lnTo>
                    <a:pt x="11385" y="7639"/>
                  </a:lnTo>
                  <a:lnTo>
                    <a:pt x="11154" y="7386"/>
                  </a:lnTo>
                  <a:lnTo>
                    <a:pt x="10922" y="7155"/>
                  </a:lnTo>
                  <a:lnTo>
                    <a:pt x="10691" y="6924"/>
                  </a:lnTo>
                  <a:lnTo>
                    <a:pt x="10438" y="6734"/>
                  </a:lnTo>
                  <a:lnTo>
                    <a:pt x="10186" y="6524"/>
                  </a:lnTo>
                  <a:lnTo>
                    <a:pt x="9912" y="6355"/>
                  </a:lnTo>
                  <a:lnTo>
                    <a:pt x="9639" y="6187"/>
                  </a:lnTo>
                  <a:lnTo>
                    <a:pt x="9344" y="6040"/>
                  </a:lnTo>
                  <a:lnTo>
                    <a:pt x="9049" y="5913"/>
                  </a:lnTo>
                  <a:lnTo>
                    <a:pt x="8755" y="5808"/>
                  </a:lnTo>
                  <a:lnTo>
                    <a:pt x="8439" y="5703"/>
                  </a:lnTo>
                  <a:lnTo>
                    <a:pt x="8039" y="5619"/>
                  </a:lnTo>
                  <a:lnTo>
                    <a:pt x="7639" y="5556"/>
                  </a:lnTo>
                  <a:lnTo>
                    <a:pt x="7261" y="5514"/>
                  </a:lnTo>
                  <a:lnTo>
                    <a:pt x="6461" y="5514"/>
                  </a:lnTo>
                  <a:lnTo>
                    <a:pt x="6061" y="5556"/>
                  </a:lnTo>
                  <a:lnTo>
                    <a:pt x="5661" y="5619"/>
                  </a:lnTo>
                  <a:lnTo>
                    <a:pt x="5283" y="5724"/>
                  </a:lnTo>
                  <a:lnTo>
                    <a:pt x="4904" y="5829"/>
                  </a:lnTo>
                  <a:lnTo>
                    <a:pt x="4546" y="5977"/>
                  </a:lnTo>
                  <a:lnTo>
                    <a:pt x="4188" y="6145"/>
                  </a:lnTo>
                  <a:lnTo>
                    <a:pt x="3831" y="6334"/>
                  </a:lnTo>
                  <a:lnTo>
                    <a:pt x="3494" y="6545"/>
                  </a:lnTo>
                  <a:lnTo>
                    <a:pt x="3178" y="6776"/>
                  </a:lnTo>
                  <a:lnTo>
                    <a:pt x="2863" y="7029"/>
                  </a:lnTo>
                  <a:lnTo>
                    <a:pt x="2547" y="7302"/>
                  </a:lnTo>
                  <a:lnTo>
                    <a:pt x="2273" y="7618"/>
                  </a:lnTo>
                  <a:lnTo>
                    <a:pt x="2000" y="7934"/>
                  </a:lnTo>
                  <a:lnTo>
                    <a:pt x="1726" y="8270"/>
                  </a:lnTo>
                  <a:lnTo>
                    <a:pt x="1495" y="8649"/>
                  </a:lnTo>
                  <a:lnTo>
                    <a:pt x="1242" y="9049"/>
                  </a:lnTo>
                  <a:lnTo>
                    <a:pt x="1011" y="9512"/>
                  </a:lnTo>
                  <a:lnTo>
                    <a:pt x="800" y="9996"/>
                  </a:lnTo>
                  <a:lnTo>
                    <a:pt x="611" y="10522"/>
                  </a:lnTo>
                  <a:lnTo>
                    <a:pt x="443" y="11069"/>
                  </a:lnTo>
                  <a:lnTo>
                    <a:pt x="316" y="11637"/>
                  </a:lnTo>
                  <a:lnTo>
                    <a:pt x="190" y="12205"/>
                  </a:lnTo>
                  <a:lnTo>
                    <a:pt x="85" y="12795"/>
                  </a:lnTo>
                  <a:lnTo>
                    <a:pt x="22" y="13384"/>
                  </a:lnTo>
                  <a:lnTo>
                    <a:pt x="1" y="13994"/>
                  </a:lnTo>
                  <a:lnTo>
                    <a:pt x="1" y="14583"/>
                  </a:lnTo>
                  <a:lnTo>
                    <a:pt x="22" y="15151"/>
                  </a:lnTo>
                  <a:lnTo>
                    <a:pt x="85" y="15720"/>
                  </a:lnTo>
                  <a:lnTo>
                    <a:pt x="190" y="16267"/>
                  </a:lnTo>
                  <a:lnTo>
                    <a:pt x="337" y="16793"/>
                  </a:lnTo>
                  <a:lnTo>
                    <a:pt x="527" y="17277"/>
                  </a:lnTo>
                  <a:lnTo>
                    <a:pt x="632" y="17529"/>
                  </a:lnTo>
                  <a:lnTo>
                    <a:pt x="758" y="17761"/>
                  </a:lnTo>
                  <a:lnTo>
                    <a:pt x="885" y="17971"/>
                  </a:lnTo>
                  <a:lnTo>
                    <a:pt x="1011" y="18182"/>
                  </a:lnTo>
                  <a:lnTo>
                    <a:pt x="1158" y="18371"/>
                  </a:lnTo>
                  <a:lnTo>
                    <a:pt x="1326" y="18561"/>
                  </a:lnTo>
                  <a:lnTo>
                    <a:pt x="1474" y="18729"/>
                  </a:lnTo>
                  <a:lnTo>
                    <a:pt x="1663" y="18897"/>
                  </a:lnTo>
                  <a:lnTo>
                    <a:pt x="1832" y="19045"/>
                  </a:lnTo>
                  <a:lnTo>
                    <a:pt x="2021" y="19192"/>
                  </a:lnTo>
                  <a:lnTo>
                    <a:pt x="2231" y="19318"/>
                  </a:lnTo>
                  <a:lnTo>
                    <a:pt x="2442" y="19423"/>
                  </a:lnTo>
                  <a:lnTo>
                    <a:pt x="2652" y="19529"/>
                  </a:lnTo>
                  <a:lnTo>
                    <a:pt x="2863" y="19613"/>
                  </a:lnTo>
                  <a:lnTo>
                    <a:pt x="3094" y="19697"/>
                  </a:lnTo>
                  <a:lnTo>
                    <a:pt x="3347" y="19760"/>
                  </a:lnTo>
                  <a:lnTo>
                    <a:pt x="3641" y="19907"/>
                  </a:lnTo>
                  <a:lnTo>
                    <a:pt x="3283" y="20560"/>
                  </a:lnTo>
                  <a:lnTo>
                    <a:pt x="2968" y="21191"/>
                  </a:lnTo>
                  <a:lnTo>
                    <a:pt x="2652" y="21864"/>
                  </a:lnTo>
                  <a:lnTo>
                    <a:pt x="2358" y="22538"/>
                  </a:lnTo>
                  <a:lnTo>
                    <a:pt x="2084" y="23232"/>
                  </a:lnTo>
                  <a:lnTo>
                    <a:pt x="1832" y="23927"/>
                  </a:lnTo>
                  <a:lnTo>
                    <a:pt x="1600" y="24621"/>
                  </a:lnTo>
                  <a:lnTo>
                    <a:pt x="1390" y="25336"/>
                  </a:lnTo>
                  <a:lnTo>
                    <a:pt x="1200" y="26052"/>
                  </a:lnTo>
                  <a:lnTo>
                    <a:pt x="1032" y="26788"/>
                  </a:lnTo>
                  <a:lnTo>
                    <a:pt x="885" y="27504"/>
                  </a:lnTo>
                  <a:lnTo>
                    <a:pt x="737" y="28240"/>
                  </a:lnTo>
                  <a:lnTo>
                    <a:pt x="632" y="28998"/>
                  </a:lnTo>
                  <a:lnTo>
                    <a:pt x="548" y="29735"/>
                  </a:lnTo>
                  <a:lnTo>
                    <a:pt x="485" y="30471"/>
                  </a:lnTo>
                  <a:lnTo>
                    <a:pt x="443" y="31229"/>
                  </a:lnTo>
                  <a:lnTo>
                    <a:pt x="443" y="31692"/>
                  </a:lnTo>
                  <a:lnTo>
                    <a:pt x="443" y="32176"/>
                  </a:lnTo>
                  <a:lnTo>
                    <a:pt x="464" y="32639"/>
                  </a:lnTo>
                  <a:lnTo>
                    <a:pt x="485" y="33080"/>
                  </a:lnTo>
                  <a:lnTo>
                    <a:pt x="527" y="33522"/>
                  </a:lnTo>
                  <a:lnTo>
                    <a:pt x="590" y="33964"/>
                  </a:lnTo>
                  <a:lnTo>
                    <a:pt x="674" y="34406"/>
                  </a:lnTo>
                  <a:lnTo>
                    <a:pt x="758" y="34827"/>
                  </a:lnTo>
                  <a:lnTo>
                    <a:pt x="864" y="35248"/>
                  </a:lnTo>
                  <a:lnTo>
                    <a:pt x="969" y="35669"/>
                  </a:lnTo>
                  <a:lnTo>
                    <a:pt x="1095" y="36069"/>
                  </a:lnTo>
                  <a:lnTo>
                    <a:pt x="1242" y="36468"/>
                  </a:lnTo>
                  <a:lnTo>
                    <a:pt x="1390" y="36847"/>
                  </a:lnTo>
                  <a:lnTo>
                    <a:pt x="1558" y="37226"/>
                  </a:lnTo>
                  <a:lnTo>
                    <a:pt x="1747" y="37605"/>
                  </a:lnTo>
                  <a:lnTo>
                    <a:pt x="1916" y="37984"/>
                  </a:lnTo>
                  <a:lnTo>
                    <a:pt x="2126" y="38341"/>
                  </a:lnTo>
                  <a:lnTo>
                    <a:pt x="2337" y="38699"/>
                  </a:lnTo>
                  <a:lnTo>
                    <a:pt x="2547" y="39036"/>
                  </a:lnTo>
                  <a:lnTo>
                    <a:pt x="2778" y="39393"/>
                  </a:lnTo>
                  <a:lnTo>
                    <a:pt x="3283" y="40046"/>
                  </a:lnTo>
                  <a:lnTo>
                    <a:pt x="3810" y="40677"/>
                  </a:lnTo>
                  <a:lnTo>
                    <a:pt x="4378" y="41287"/>
                  </a:lnTo>
                  <a:lnTo>
                    <a:pt x="4988" y="41877"/>
                  </a:lnTo>
                  <a:lnTo>
                    <a:pt x="5640" y="42424"/>
                  </a:lnTo>
                  <a:lnTo>
                    <a:pt x="6314" y="42971"/>
                  </a:lnTo>
                  <a:lnTo>
                    <a:pt x="7008" y="43476"/>
                  </a:lnTo>
                  <a:lnTo>
                    <a:pt x="7724" y="43939"/>
                  </a:lnTo>
                  <a:lnTo>
                    <a:pt x="8481" y="44402"/>
                  </a:lnTo>
                  <a:lnTo>
                    <a:pt x="9260" y="44823"/>
                  </a:lnTo>
                  <a:lnTo>
                    <a:pt x="10059" y="45222"/>
                  </a:lnTo>
                  <a:lnTo>
                    <a:pt x="10880" y="45601"/>
                  </a:lnTo>
                  <a:lnTo>
                    <a:pt x="11701" y="45959"/>
                  </a:lnTo>
                  <a:lnTo>
                    <a:pt x="12564" y="46296"/>
                  </a:lnTo>
                  <a:lnTo>
                    <a:pt x="13405" y="46611"/>
                  </a:lnTo>
                  <a:lnTo>
                    <a:pt x="14289" y="46885"/>
                  </a:lnTo>
                  <a:lnTo>
                    <a:pt x="15173" y="47137"/>
                  </a:lnTo>
                  <a:lnTo>
                    <a:pt x="16057" y="47390"/>
                  </a:lnTo>
                  <a:lnTo>
                    <a:pt x="16962" y="47600"/>
                  </a:lnTo>
                  <a:lnTo>
                    <a:pt x="17845" y="47790"/>
                  </a:lnTo>
                  <a:lnTo>
                    <a:pt x="18750" y="47958"/>
                  </a:lnTo>
                  <a:lnTo>
                    <a:pt x="19634" y="48105"/>
                  </a:lnTo>
                  <a:lnTo>
                    <a:pt x="20749" y="48253"/>
                  </a:lnTo>
                  <a:lnTo>
                    <a:pt x="21886" y="48358"/>
                  </a:lnTo>
                  <a:lnTo>
                    <a:pt x="23022" y="48421"/>
                  </a:lnTo>
                  <a:lnTo>
                    <a:pt x="24180" y="48442"/>
                  </a:lnTo>
                  <a:lnTo>
                    <a:pt x="25042" y="48421"/>
                  </a:lnTo>
                  <a:lnTo>
                    <a:pt x="25905" y="48400"/>
                  </a:lnTo>
                  <a:lnTo>
                    <a:pt x="26747" y="48337"/>
                  </a:lnTo>
                  <a:lnTo>
                    <a:pt x="27568" y="48253"/>
                  </a:lnTo>
                  <a:lnTo>
                    <a:pt x="28388" y="48169"/>
                  </a:lnTo>
                  <a:lnTo>
                    <a:pt x="29188" y="48042"/>
                  </a:lnTo>
                  <a:lnTo>
                    <a:pt x="29988" y="47895"/>
                  </a:lnTo>
                  <a:lnTo>
                    <a:pt x="30766" y="47748"/>
                  </a:lnTo>
                  <a:lnTo>
                    <a:pt x="31524" y="47558"/>
                  </a:lnTo>
                  <a:lnTo>
                    <a:pt x="32260" y="47348"/>
                  </a:lnTo>
                  <a:lnTo>
                    <a:pt x="32997" y="47137"/>
                  </a:lnTo>
                  <a:lnTo>
                    <a:pt x="33712" y="46885"/>
                  </a:lnTo>
                  <a:lnTo>
                    <a:pt x="34407" y="46632"/>
                  </a:lnTo>
                  <a:lnTo>
                    <a:pt x="35080" y="46338"/>
                  </a:lnTo>
                  <a:lnTo>
                    <a:pt x="35732" y="46043"/>
                  </a:lnTo>
                  <a:lnTo>
                    <a:pt x="36385" y="45728"/>
                  </a:lnTo>
                  <a:lnTo>
                    <a:pt x="36995" y="45391"/>
                  </a:lnTo>
                  <a:lnTo>
                    <a:pt x="37605" y="45033"/>
                  </a:lnTo>
                  <a:lnTo>
                    <a:pt x="38194" y="44654"/>
                  </a:lnTo>
                  <a:lnTo>
                    <a:pt x="38763" y="44254"/>
                  </a:lnTo>
                  <a:lnTo>
                    <a:pt x="39310" y="43855"/>
                  </a:lnTo>
                  <a:lnTo>
                    <a:pt x="39836" y="43434"/>
                  </a:lnTo>
                  <a:lnTo>
                    <a:pt x="40341" y="42971"/>
                  </a:lnTo>
                  <a:lnTo>
                    <a:pt x="40825" y="42508"/>
                  </a:lnTo>
                  <a:lnTo>
                    <a:pt x="41288" y="42045"/>
                  </a:lnTo>
                  <a:lnTo>
                    <a:pt x="41709" y="41540"/>
                  </a:lnTo>
                  <a:lnTo>
                    <a:pt x="42130" y="41035"/>
                  </a:lnTo>
                  <a:lnTo>
                    <a:pt x="42529" y="40509"/>
                  </a:lnTo>
                  <a:lnTo>
                    <a:pt x="42887" y="39962"/>
                  </a:lnTo>
                  <a:lnTo>
                    <a:pt x="43245" y="39393"/>
                  </a:lnTo>
                  <a:lnTo>
                    <a:pt x="43560" y="38825"/>
                  </a:lnTo>
                  <a:lnTo>
                    <a:pt x="43855" y="38215"/>
                  </a:lnTo>
                  <a:lnTo>
                    <a:pt x="44087" y="37710"/>
                  </a:lnTo>
                  <a:lnTo>
                    <a:pt x="44276" y="37184"/>
                  </a:lnTo>
                  <a:lnTo>
                    <a:pt x="44465" y="36658"/>
                  </a:lnTo>
                  <a:lnTo>
                    <a:pt x="44613" y="36132"/>
                  </a:lnTo>
                  <a:lnTo>
                    <a:pt x="44739" y="35585"/>
                  </a:lnTo>
                  <a:lnTo>
                    <a:pt x="44844" y="35059"/>
                  </a:lnTo>
                  <a:lnTo>
                    <a:pt x="44928" y="34511"/>
                  </a:lnTo>
                  <a:lnTo>
                    <a:pt x="44970" y="33943"/>
                  </a:lnTo>
                  <a:lnTo>
                    <a:pt x="44991" y="33396"/>
                  </a:lnTo>
                  <a:lnTo>
                    <a:pt x="44991" y="32828"/>
                  </a:lnTo>
                  <a:lnTo>
                    <a:pt x="44970" y="32281"/>
                  </a:lnTo>
                  <a:lnTo>
                    <a:pt x="44928" y="31713"/>
                  </a:lnTo>
                  <a:lnTo>
                    <a:pt x="44844" y="31144"/>
                  </a:lnTo>
                  <a:lnTo>
                    <a:pt x="44739" y="30555"/>
                  </a:lnTo>
                  <a:lnTo>
                    <a:pt x="44634" y="29987"/>
                  </a:lnTo>
                  <a:lnTo>
                    <a:pt x="44465" y="29419"/>
                  </a:lnTo>
                  <a:lnTo>
                    <a:pt x="44297" y="28830"/>
                  </a:lnTo>
                  <a:lnTo>
                    <a:pt x="44108" y="28240"/>
                  </a:lnTo>
                  <a:lnTo>
                    <a:pt x="43876" y="27672"/>
                  </a:lnTo>
                  <a:lnTo>
                    <a:pt x="43645" y="27083"/>
                  </a:lnTo>
                  <a:lnTo>
                    <a:pt x="43371" y="26494"/>
                  </a:lnTo>
                  <a:lnTo>
                    <a:pt x="43076" y="25905"/>
                  </a:lnTo>
                  <a:lnTo>
                    <a:pt x="42740" y="25315"/>
                  </a:lnTo>
                  <a:lnTo>
                    <a:pt x="42403" y="24726"/>
                  </a:lnTo>
                  <a:lnTo>
                    <a:pt x="42024" y="24116"/>
                  </a:lnTo>
                  <a:lnTo>
                    <a:pt x="41646" y="23527"/>
                  </a:lnTo>
                  <a:lnTo>
                    <a:pt x="41225" y="22938"/>
                  </a:lnTo>
                  <a:lnTo>
                    <a:pt x="40783" y="22348"/>
                  </a:lnTo>
                  <a:lnTo>
                    <a:pt x="40320" y="21759"/>
                  </a:lnTo>
                  <a:lnTo>
                    <a:pt x="39836" y="21170"/>
                  </a:lnTo>
                  <a:lnTo>
                    <a:pt x="39310" y="20560"/>
                  </a:lnTo>
                  <a:lnTo>
                    <a:pt x="38784" y="19970"/>
                  </a:lnTo>
                  <a:lnTo>
                    <a:pt x="38678" y="19781"/>
                  </a:lnTo>
                  <a:lnTo>
                    <a:pt x="38531" y="19613"/>
                  </a:lnTo>
                  <a:lnTo>
                    <a:pt x="38363" y="19465"/>
                  </a:lnTo>
                  <a:lnTo>
                    <a:pt x="38173" y="19339"/>
                  </a:lnTo>
                  <a:lnTo>
                    <a:pt x="38110" y="19276"/>
                  </a:lnTo>
                  <a:lnTo>
                    <a:pt x="38405" y="19023"/>
                  </a:lnTo>
                  <a:lnTo>
                    <a:pt x="38657" y="18729"/>
                  </a:lnTo>
                  <a:lnTo>
                    <a:pt x="38889" y="18434"/>
                  </a:lnTo>
                  <a:lnTo>
                    <a:pt x="39120" y="18119"/>
                  </a:lnTo>
                  <a:lnTo>
                    <a:pt x="39310" y="17782"/>
                  </a:lnTo>
                  <a:lnTo>
                    <a:pt x="39478" y="17445"/>
                  </a:lnTo>
                  <a:lnTo>
                    <a:pt x="39625" y="17066"/>
                  </a:lnTo>
                  <a:lnTo>
                    <a:pt x="39752" y="16709"/>
                  </a:lnTo>
                  <a:lnTo>
                    <a:pt x="39836" y="16330"/>
                  </a:lnTo>
                  <a:lnTo>
                    <a:pt x="39920" y="15930"/>
                  </a:lnTo>
                  <a:lnTo>
                    <a:pt x="39983" y="15530"/>
                  </a:lnTo>
                  <a:lnTo>
                    <a:pt x="40025" y="15151"/>
                  </a:lnTo>
                  <a:lnTo>
                    <a:pt x="40046" y="14752"/>
                  </a:lnTo>
                  <a:lnTo>
                    <a:pt x="40046" y="14352"/>
                  </a:lnTo>
                  <a:lnTo>
                    <a:pt x="40025" y="13973"/>
                  </a:lnTo>
                  <a:lnTo>
                    <a:pt x="39983" y="13594"/>
                  </a:lnTo>
                  <a:lnTo>
                    <a:pt x="39878" y="12963"/>
                  </a:lnTo>
                  <a:lnTo>
                    <a:pt x="39731" y="12353"/>
                  </a:lnTo>
                  <a:lnTo>
                    <a:pt x="39562" y="11785"/>
                  </a:lnTo>
                  <a:lnTo>
                    <a:pt x="39331" y="11237"/>
                  </a:lnTo>
                  <a:lnTo>
                    <a:pt x="39099" y="10711"/>
                  </a:lnTo>
                  <a:lnTo>
                    <a:pt x="38826" y="10206"/>
                  </a:lnTo>
                  <a:lnTo>
                    <a:pt x="38531" y="9743"/>
                  </a:lnTo>
                  <a:lnTo>
                    <a:pt x="38215" y="9301"/>
                  </a:lnTo>
                  <a:lnTo>
                    <a:pt x="37900" y="8881"/>
                  </a:lnTo>
                  <a:lnTo>
                    <a:pt x="37563" y="8481"/>
                  </a:lnTo>
                  <a:lnTo>
                    <a:pt x="37247" y="8123"/>
                  </a:lnTo>
                  <a:lnTo>
                    <a:pt x="36911" y="7786"/>
                  </a:lnTo>
                  <a:lnTo>
                    <a:pt x="36574" y="7471"/>
                  </a:lnTo>
                  <a:lnTo>
                    <a:pt x="36279" y="7197"/>
                  </a:lnTo>
                  <a:lnTo>
                    <a:pt x="35690" y="6713"/>
                  </a:lnTo>
                  <a:lnTo>
                    <a:pt x="35354" y="6482"/>
                  </a:lnTo>
                  <a:lnTo>
                    <a:pt x="34933" y="6187"/>
                  </a:lnTo>
                  <a:lnTo>
                    <a:pt x="34386" y="5871"/>
                  </a:lnTo>
                  <a:lnTo>
                    <a:pt x="34091" y="5703"/>
                  </a:lnTo>
                  <a:lnTo>
                    <a:pt x="33775" y="5556"/>
                  </a:lnTo>
                  <a:lnTo>
                    <a:pt x="33439" y="5387"/>
                  </a:lnTo>
                  <a:lnTo>
                    <a:pt x="33102" y="5261"/>
                  </a:lnTo>
                  <a:lnTo>
                    <a:pt x="32723" y="5135"/>
                  </a:lnTo>
                  <a:lnTo>
                    <a:pt x="32344" y="5030"/>
                  </a:lnTo>
                  <a:lnTo>
                    <a:pt x="31945" y="4924"/>
                  </a:lnTo>
                  <a:lnTo>
                    <a:pt x="31545" y="4861"/>
                  </a:lnTo>
                  <a:lnTo>
                    <a:pt x="31124" y="4819"/>
                  </a:lnTo>
                  <a:lnTo>
                    <a:pt x="30703" y="4798"/>
                  </a:lnTo>
                  <a:lnTo>
                    <a:pt x="30261" y="4819"/>
                  </a:lnTo>
                  <a:lnTo>
                    <a:pt x="29819" y="4882"/>
                  </a:lnTo>
                  <a:lnTo>
                    <a:pt x="29398" y="4966"/>
                  </a:lnTo>
                  <a:lnTo>
                    <a:pt x="28977" y="5093"/>
                  </a:lnTo>
                  <a:lnTo>
                    <a:pt x="28578" y="5261"/>
                  </a:lnTo>
                  <a:lnTo>
                    <a:pt x="28220" y="5450"/>
                  </a:lnTo>
                  <a:lnTo>
                    <a:pt x="27841" y="5682"/>
                  </a:lnTo>
                  <a:lnTo>
                    <a:pt x="27504" y="5956"/>
                  </a:lnTo>
                  <a:lnTo>
                    <a:pt x="27252" y="6187"/>
                  </a:lnTo>
                  <a:lnTo>
                    <a:pt x="27020" y="6418"/>
                  </a:lnTo>
                  <a:lnTo>
                    <a:pt x="27315" y="5640"/>
                  </a:lnTo>
                  <a:lnTo>
                    <a:pt x="27568" y="4840"/>
                  </a:lnTo>
                  <a:lnTo>
                    <a:pt x="27610" y="4672"/>
                  </a:lnTo>
                  <a:lnTo>
                    <a:pt x="27631" y="4525"/>
                  </a:lnTo>
                  <a:lnTo>
                    <a:pt x="27631" y="4356"/>
                  </a:lnTo>
                  <a:lnTo>
                    <a:pt x="27610" y="4188"/>
                  </a:lnTo>
                  <a:lnTo>
                    <a:pt x="27589" y="4020"/>
                  </a:lnTo>
                  <a:lnTo>
                    <a:pt x="27525" y="3872"/>
                  </a:lnTo>
                  <a:lnTo>
                    <a:pt x="27441" y="3725"/>
                  </a:lnTo>
                  <a:lnTo>
                    <a:pt x="27357" y="3578"/>
                  </a:lnTo>
                  <a:lnTo>
                    <a:pt x="27210" y="3409"/>
                  </a:lnTo>
                  <a:lnTo>
                    <a:pt x="27041" y="3262"/>
                  </a:lnTo>
                  <a:lnTo>
                    <a:pt x="26852" y="3157"/>
                  </a:lnTo>
                  <a:lnTo>
                    <a:pt x="26663" y="3052"/>
                  </a:lnTo>
                  <a:lnTo>
                    <a:pt x="26452" y="3009"/>
                  </a:lnTo>
                  <a:lnTo>
                    <a:pt x="26221" y="2967"/>
                  </a:lnTo>
                  <a:lnTo>
                    <a:pt x="26010" y="2988"/>
                  </a:lnTo>
                  <a:lnTo>
                    <a:pt x="25800" y="3031"/>
                  </a:lnTo>
                  <a:lnTo>
                    <a:pt x="25421" y="3136"/>
                  </a:lnTo>
                  <a:lnTo>
                    <a:pt x="25063" y="3283"/>
                  </a:lnTo>
                  <a:lnTo>
                    <a:pt x="24706" y="3451"/>
                  </a:lnTo>
                  <a:lnTo>
                    <a:pt x="24390" y="3641"/>
                  </a:lnTo>
                  <a:lnTo>
                    <a:pt x="24621" y="3178"/>
                  </a:lnTo>
                  <a:lnTo>
                    <a:pt x="24811" y="2694"/>
                  </a:lnTo>
                  <a:lnTo>
                    <a:pt x="24916" y="2420"/>
                  </a:lnTo>
                  <a:lnTo>
                    <a:pt x="24979" y="2147"/>
                  </a:lnTo>
                  <a:lnTo>
                    <a:pt x="25042" y="1852"/>
                  </a:lnTo>
                  <a:lnTo>
                    <a:pt x="25084" y="1557"/>
                  </a:lnTo>
                  <a:lnTo>
                    <a:pt x="25105" y="1410"/>
                  </a:lnTo>
                  <a:lnTo>
                    <a:pt x="25105" y="1284"/>
                  </a:lnTo>
                  <a:lnTo>
                    <a:pt x="25084" y="1137"/>
                  </a:lnTo>
                  <a:lnTo>
                    <a:pt x="25042" y="989"/>
                  </a:lnTo>
                  <a:lnTo>
                    <a:pt x="25000" y="863"/>
                  </a:lnTo>
                  <a:lnTo>
                    <a:pt x="24937" y="737"/>
                  </a:lnTo>
                  <a:lnTo>
                    <a:pt x="24853" y="611"/>
                  </a:lnTo>
                  <a:lnTo>
                    <a:pt x="24748" y="505"/>
                  </a:lnTo>
                  <a:lnTo>
                    <a:pt x="24600" y="337"/>
                  </a:lnTo>
                  <a:lnTo>
                    <a:pt x="24432" y="211"/>
                  </a:lnTo>
                  <a:lnTo>
                    <a:pt x="24243" y="127"/>
                  </a:lnTo>
                  <a:lnTo>
                    <a:pt x="24032" y="42"/>
                  </a:lnTo>
                  <a:lnTo>
                    <a:pt x="23822" y="21"/>
                  </a:lnTo>
                  <a:lnTo>
                    <a:pt x="2361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dist="47625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1" name="Google Shape;7041;p32"/>
            <p:cNvSpPr/>
            <p:nvPr/>
          </p:nvSpPr>
          <p:spPr>
            <a:xfrm>
              <a:off x="4751950" y="-1469800"/>
              <a:ext cx="999050" cy="1096900"/>
            </a:xfrm>
            <a:custGeom>
              <a:avLst/>
              <a:gdLst/>
              <a:ahLst/>
              <a:cxnLst/>
              <a:rect l="l" t="t" r="r" b="b"/>
              <a:pathLst>
                <a:path w="39962" h="43876" extrusionOk="0">
                  <a:moveTo>
                    <a:pt x="20476" y="0"/>
                  </a:moveTo>
                  <a:lnTo>
                    <a:pt x="20097" y="232"/>
                  </a:lnTo>
                  <a:lnTo>
                    <a:pt x="19739" y="463"/>
                  </a:lnTo>
                  <a:lnTo>
                    <a:pt x="19402" y="737"/>
                  </a:lnTo>
                  <a:lnTo>
                    <a:pt x="19087" y="1032"/>
                  </a:lnTo>
                  <a:lnTo>
                    <a:pt x="18771" y="1326"/>
                  </a:lnTo>
                  <a:lnTo>
                    <a:pt x="18497" y="1663"/>
                  </a:lnTo>
                  <a:lnTo>
                    <a:pt x="18224" y="2000"/>
                  </a:lnTo>
                  <a:lnTo>
                    <a:pt x="17950" y="2336"/>
                  </a:lnTo>
                  <a:lnTo>
                    <a:pt x="17445" y="3073"/>
                  </a:lnTo>
                  <a:lnTo>
                    <a:pt x="16961" y="3809"/>
                  </a:lnTo>
                  <a:lnTo>
                    <a:pt x="16498" y="4546"/>
                  </a:lnTo>
                  <a:lnTo>
                    <a:pt x="16014" y="5261"/>
                  </a:lnTo>
                  <a:lnTo>
                    <a:pt x="15951" y="5303"/>
                  </a:lnTo>
                  <a:lnTo>
                    <a:pt x="15888" y="5324"/>
                  </a:lnTo>
                  <a:lnTo>
                    <a:pt x="15825" y="5345"/>
                  </a:lnTo>
                  <a:lnTo>
                    <a:pt x="15762" y="5324"/>
                  </a:lnTo>
                  <a:lnTo>
                    <a:pt x="15720" y="5303"/>
                  </a:lnTo>
                  <a:lnTo>
                    <a:pt x="15678" y="5240"/>
                  </a:lnTo>
                  <a:lnTo>
                    <a:pt x="15657" y="5177"/>
                  </a:lnTo>
                  <a:lnTo>
                    <a:pt x="15657" y="5114"/>
                  </a:lnTo>
                  <a:lnTo>
                    <a:pt x="15678" y="5051"/>
                  </a:lnTo>
                  <a:lnTo>
                    <a:pt x="15488" y="4777"/>
                  </a:lnTo>
                  <a:lnTo>
                    <a:pt x="15320" y="4483"/>
                  </a:lnTo>
                  <a:lnTo>
                    <a:pt x="15194" y="4209"/>
                  </a:lnTo>
                  <a:lnTo>
                    <a:pt x="15088" y="3914"/>
                  </a:lnTo>
                  <a:lnTo>
                    <a:pt x="15004" y="3599"/>
                  </a:lnTo>
                  <a:lnTo>
                    <a:pt x="14962" y="3304"/>
                  </a:lnTo>
                  <a:lnTo>
                    <a:pt x="14920" y="3010"/>
                  </a:lnTo>
                  <a:lnTo>
                    <a:pt x="14899" y="2694"/>
                  </a:lnTo>
                  <a:lnTo>
                    <a:pt x="14878" y="2378"/>
                  </a:lnTo>
                  <a:lnTo>
                    <a:pt x="14899" y="2063"/>
                  </a:lnTo>
                  <a:lnTo>
                    <a:pt x="14941" y="1452"/>
                  </a:lnTo>
                  <a:lnTo>
                    <a:pt x="15046" y="821"/>
                  </a:lnTo>
                  <a:lnTo>
                    <a:pt x="15173" y="190"/>
                  </a:lnTo>
                  <a:lnTo>
                    <a:pt x="14962" y="358"/>
                  </a:lnTo>
                  <a:lnTo>
                    <a:pt x="14752" y="527"/>
                  </a:lnTo>
                  <a:lnTo>
                    <a:pt x="14352" y="905"/>
                  </a:lnTo>
                  <a:lnTo>
                    <a:pt x="13973" y="1305"/>
                  </a:lnTo>
                  <a:lnTo>
                    <a:pt x="13636" y="1726"/>
                  </a:lnTo>
                  <a:lnTo>
                    <a:pt x="13321" y="2168"/>
                  </a:lnTo>
                  <a:lnTo>
                    <a:pt x="13026" y="2652"/>
                  </a:lnTo>
                  <a:lnTo>
                    <a:pt x="12732" y="3115"/>
                  </a:lnTo>
                  <a:lnTo>
                    <a:pt x="12458" y="3620"/>
                  </a:lnTo>
                  <a:lnTo>
                    <a:pt x="12332" y="3872"/>
                  </a:lnTo>
                  <a:lnTo>
                    <a:pt x="12205" y="4125"/>
                  </a:lnTo>
                  <a:lnTo>
                    <a:pt x="11995" y="4630"/>
                  </a:lnTo>
                  <a:lnTo>
                    <a:pt x="11827" y="5156"/>
                  </a:lnTo>
                  <a:lnTo>
                    <a:pt x="11700" y="5682"/>
                  </a:lnTo>
                  <a:lnTo>
                    <a:pt x="11448" y="6713"/>
                  </a:lnTo>
                  <a:lnTo>
                    <a:pt x="11322" y="7260"/>
                  </a:lnTo>
                  <a:lnTo>
                    <a:pt x="11195" y="7786"/>
                  </a:lnTo>
                  <a:lnTo>
                    <a:pt x="13173" y="5914"/>
                  </a:lnTo>
                  <a:lnTo>
                    <a:pt x="13216" y="5893"/>
                  </a:lnTo>
                  <a:lnTo>
                    <a:pt x="13258" y="5914"/>
                  </a:lnTo>
                  <a:lnTo>
                    <a:pt x="13279" y="5935"/>
                  </a:lnTo>
                  <a:lnTo>
                    <a:pt x="13258" y="5998"/>
                  </a:lnTo>
                  <a:lnTo>
                    <a:pt x="11027" y="8313"/>
                  </a:lnTo>
                  <a:lnTo>
                    <a:pt x="11006" y="8397"/>
                  </a:lnTo>
                  <a:lnTo>
                    <a:pt x="10964" y="8481"/>
                  </a:lnTo>
                  <a:lnTo>
                    <a:pt x="10901" y="8544"/>
                  </a:lnTo>
                  <a:lnTo>
                    <a:pt x="10817" y="8586"/>
                  </a:lnTo>
                  <a:lnTo>
                    <a:pt x="10753" y="8607"/>
                  </a:lnTo>
                  <a:lnTo>
                    <a:pt x="9807" y="9596"/>
                  </a:lnTo>
                  <a:lnTo>
                    <a:pt x="8881" y="10627"/>
                  </a:lnTo>
                  <a:lnTo>
                    <a:pt x="8839" y="10712"/>
                  </a:lnTo>
                  <a:lnTo>
                    <a:pt x="8817" y="10754"/>
                  </a:lnTo>
                  <a:lnTo>
                    <a:pt x="8796" y="10775"/>
                  </a:lnTo>
                  <a:lnTo>
                    <a:pt x="8733" y="10796"/>
                  </a:lnTo>
                  <a:lnTo>
                    <a:pt x="7786" y="11848"/>
                  </a:lnTo>
                  <a:lnTo>
                    <a:pt x="6860" y="12942"/>
                  </a:lnTo>
                  <a:lnTo>
                    <a:pt x="5977" y="14057"/>
                  </a:lnTo>
                  <a:lnTo>
                    <a:pt x="5135" y="15194"/>
                  </a:lnTo>
                  <a:lnTo>
                    <a:pt x="4714" y="15762"/>
                  </a:lnTo>
                  <a:lnTo>
                    <a:pt x="4314" y="16330"/>
                  </a:lnTo>
                  <a:lnTo>
                    <a:pt x="3935" y="16919"/>
                  </a:lnTo>
                  <a:lnTo>
                    <a:pt x="3557" y="17509"/>
                  </a:lnTo>
                  <a:lnTo>
                    <a:pt x="3178" y="18119"/>
                  </a:lnTo>
                  <a:lnTo>
                    <a:pt x="2841" y="18729"/>
                  </a:lnTo>
                  <a:lnTo>
                    <a:pt x="2504" y="19339"/>
                  </a:lnTo>
                  <a:lnTo>
                    <a:pt x="2189" y="19950"/>
                  </a:lnTo>
                  <a:lnTo>
                    <a:pt x="1894" y="20581"/>
                  </a:lnTo>
                  <a:lnTo>
                    <a:pt x="1621" y="21212"/>
                  </a:lnTo>
                  <a:lnTo>
                    <a:pt x="1368" y="21843"/>
                  </a:lnTo>
                  <a:lnTo>
                    <a:pt x="1116" y="22496"/>
                  </a:lnTo>
                  <a:lnTo>
                    <a:pt x="905" y="23148"/>
                  </a:lnTo>
                  <a:lnTo>
                    <a:pt x="695" y="23800"/>
                  </a:lnTo>
                  <a:lnTo>
                    <a:pt x="526" y="24474"/>
                  </a:lnTo>
                  <a:lnTo>
                    <a:pt x="379" y="25147"/>
                  </a:lnTo>
                  <a:lnTo>
                    <a:pt x="253" y="25821"/>
                  </a:lnTo>
                  <a:lnTo>
                    <a:pt x="148" y="26494"/>
                  </a:lnTo>
                  <a:lnTo>
                    <a:pt x="63" y="27188"/>
                  </a:lnTo>
                  <a:lnTo>
                    <a:pt x="21" y="27904"/>
                  </a:lnTo>
                  <a:lnTo>
                    <a:pt x="0" y="28619"/>
                  </a:lnTo>
                  <a:lnTo>
                    <a:pt x="0" y="29335"/>
                  </a:lnTo>
                  <a:lnTo>
                    <a:pt x="42" y="30050"/>
                  </a:lnTo>
                  <a:lnTo>
                    <a:pt x="106" y="30787"/>
                  </a:lnTo>
                  <a:lnTo>
                    <a:pt x="169" y="31250"/>
                  </a:lnTo>
                  <a:lnTo>
                    <a:pt x="253" y="31734"/>
                  </a:lnTo>
                  <a:lnTo>
                    <a:pt x="358" y="32176"/>
                  </a:lnTo>
                  <a:lnTo>
                    <a:pt x="463" y="32618"/>
                  </a:lnTo>
                  <a:lnTo>
                    <a:pt x="611" y="33060"/>
                  </a:lnTo>
                  <a:lnTo>
                    <a:pt x="758" y="33480"/>
                  </a:lnTo>
                  <a:lnTo>
                    <a:pt x="926" y="33901"/>
                  </a:lnTo>
                  <a:lnTo>
                    <a:pt x="1095" y="34322"/>
                  </a:lnTo>
                  <a:lnTo>
                    <a:pt x="1284" y="34701"/>
                  </a:lnTo>
                  <a:lnTo>
                    <a:pt x="1494" y="35101"/>
                  </a:lnTo>
                  <a:lnTo>
                    <a:pt x="1726" y="35480"/>
                  </a:lnTo>
                  <a:lnTo>
                    <a:pt x="1957" y="35858"/>
                  </a:lnTo>
                  <a:lnTo>
                    <a:pt x="2210" y="36216"/>
                  </a:lnTo>
                  <a:lnTo>
                    <a:pt x="2483" y="36553"/>
                  </a:lnTo>
                  <a:lnTo>
                    <a:pt x="2757" y="36911"/>
                  </a:lnTo>
                  <a:lnTo>
                    <a:pt x="3052" y="37226"/>
                  </a:lnTo>
                  <a:lnTo>
                    <a:pt x="3346" y="37563"/>
                  </a:lnTo>
                  <a:lnTo>
                    <a:pt x="3662" y="37879"/>
                  </a:lnTo>
                  <a:lnTo>
                    <a:pt x="3978" y="38173"/>
                  </a:lnTo>
                  <a:lnTo>
                    <a:pt x="4314" y="38489"/>
                  </a:lnTo>
                  <a:lnTo>
                    <a:pt x="4672" y="38762"/>
                  </a:lnTo>
                  <a:lnTo>
                    <a:pt x="5009" y="39057"/>
                  </a:lnTo>
                  <a:lnTo>
                    <a:pt x="5745" y="39583"/>
                  </a:lnTo>
                  <a:lnTo>
                    <a:pt x="6524" y="40088"/>
                  </a:lnTo>
                  <a:lnTo>
                    <a:pt x="7323" y="40551"/>
                  </a:lnTo>
                  <a:lnTo>
                    <a:pt x="8165" y="40993"/>
                  </a:lnTo>
                  <a:lnTo>
                    <a:pt x="9028" y="41393"/>
                  </a:lnTo>
                  <a:lnTo>
                    <a:pt x="9891" y="41772"/>
                  </a:lnTo>
                  <a:lnTo>
                    <a:pt x="10796" y="42108"/>
                  </a:lnTo>
                  <a:lnTo>
                    <a:pt x="11700" y="42403"/>
                  </a:lnTo>
                  <a:lnTo>
                    <a:pt x="12626" y="42697"/>
                  </a:lnTo>
                  <a:lnTo>
                    <a:pt x="13573" y="42929"/>
                  </a:lnTo>
                  <a:lnTo>
                    <a:pt x="14520" y="43160"/>
                  </a:lnTo>
                  <a:lnTo>
                    <a:pt x="15467" y="43350"/>
                  </a:lnTo>
                  <a:lnTo>
                    <a:pt x="16393" y="43497"/>
                  </a:lnTo>
                  <a:lnTo>
                    <a:pt x="17340" y="43623"/>
                  </a:lnTo>
                  <a:lnTo>
                    <a:pt x="18287" y="43729"/>
                  </a:lnTo>
                  <a:lnTo>
                    <a:pt x="19192" y="43813"/>
                  </a:lnTo>
                  <a:lnTo>
                    <a:pt x="20118" y="43855"/>
                  </a:lnTo>
                  <a:lnTo>
                    <a:pt x="21002" y="43876"/>
                  </a:lnTo>
                  <a:lnTo>
                    <a:pt x="21885" y="43876"/>
                  </a:lnTo>
                  <a:lnTo>
                    <a:pt x="22727" y="43855"/>
                  </a:lnTo>
                  <a:lnTo>
                    <a:pt x="23569" y="43792"/>
                  </a:lnTo>
                  <a:lnTo>
                    <a:pt x="24432" y="43708"/>
                  </a:lnTo>
                  <a:lnTo>
                    <a:pt x="25315" y="43581"/>
                  </a:lnTo>
                  <a:lnTo>
                    <a:pt x="26199" y="43434"/>
                  </a:lnTo>
                  <a:lnTo>
                    <a:pt x="27083" y="43224"/>
                  </a:lnTo>
                  <a:lnTo>
                    <a:pt x="27967" y="43013"/>
                  </a:lnTo>
                  <a:lnTo>
                    <a:pt x="28830" y="42740"/>
                  </a:lnTo>
                  <a:lnTo>
                    <a:pt x="29671" y="42445"/>
                  </a:lnTo>
                  <a:lnTo>
                    <a:pt x="30513" y="42129"/>
                  </a:lnTo>
                  <a:lnTo>
                    <a:pt x="31334" y="41772"/>
                  </a:lnTo>
                  <a:lnTo>
                    <a:pt x="32134" y="41372"/>
                  </a:lnTo>
                  <a:lnTo>
                    <a:pt x="32912" y="40951"/>
                  </a:lnTo>
                  <a:lnTo>
                    <a:pt x="33670" y="40509"/>
                  </a:lnTo>
                  <a:lnTo>
                    <a:pt x="34406" y="40025"/>
                  </a:lnTo>
                  <a:lnTo>
                    <a:pt x="35101" y="39520"/>
                  </a:lnTo>
                  <a:lnTo>
                    <a:pt x="35753" y="38973"/>
                  </a:lnTo>
                  <a:lnTo>
                    <a:pt x="36384" y="38405"/>
                  </a:lnTo>
                  <a:lnTo>
                    <a:pt x="36952" y="37794"/>
                  </a:lnTo>
                  <a:lnTo>
                    <a:pt x="37226" y="37479"/>
                  </a:lnTo>
                  <a:lnTo>
                    <a:pt x="37500" y="37163"/>
                  </a:lnTo>
                  <a:lnTo>
                    <a:pt x="37752" y="36847"/>
                  </a:lnTo>
                  <a:lnTo>
                    <a:pt x="38005" y="36511"/>
                  </a:lnTo>
                  <a:lnTo>
                    <a:pt x="38215" y="36174"/>
                  </a:lnTo>
                  <a:lnTo>
                    <a:pt x="38447" y="35816"/>
                  </a:lnTo>
                  <a:lnTo>
                    <a:pt x="38636" y="35480"/>
                  </a:lnTo>
                  <a:lnTo>
                    <a:pt x="38846" y="35122"/>
                  </a:lnTo>
                  <a:lnTo>
                    <a:pt x="39015" y="34743"/>
                  </a:lnTo>
                  <a:lnTo>
                    <a:pt x="39183" y="34385"/>
                  </a:lnTo>
                  <a:lnTo>
                    <a:pt x="39330" y="34007"/>
                  </a:lnTo>
                  <a:lnTo>
                    <a:pt x="39457" y="33607"/>
                  </a:lnTo>
                  <a:lnTo>
                    <a:pt x="39583" y="33228"/>
                  </a:lnTo>
                  <a:lnTo>
                    <a:pt x="39688" y="32828"/>
                  </a:lnTo>
                  <a:lnTo>
                    <a:pt x="39772" y="32407"/>
                  </a:lnTo>
                  <a:lnTo>
                    <a:pt x="39835" y="32007"/>
                  </a:lnTo>
                  <a:lnTo>
                    <a:pt x="39899" y="31587"/>
                  </a:lnTo>
                  <a:lnTo>
                    <a:pt x="39941" y="31166"/>
                  </a:lnTo>
                  <a:lnTo>
                    <a:pt x="39962" y="30724"/>
                  </a:lnTo>
                  <a:lnTo>
                    <a:pt x="39962" y="30303"/>
                  </a:lnTo>
                  <a:lnTo>
                    <a:pt x="39962" y="29861"/>
                  </a:lnTo>
                  <a:lnTo>
                    <a:pt x="39920" y="29398"/>
                  </a:lnTo>
                  <a:lnTo>
                    <a:pt x="39877" y="28956"/>
                  </a:lnTo>
                  <a:lnTo>
                    <a:pt x="39814" y="28493"/>
                  </a:lnTo>
                  <a:lnTo>
                    <a:pt x="39709" y="28030"/>
                  </a:lnTo>
                  <a:lnTo>
                    <a:pt x="39604" y="27546"/>
                  </a:lnTo>
                  <a:lnTo>
                    <a:pt x="39478" y="27083"/>
                  </a:lnTo>
                  <a:lnTo>
                    <a:pt x="39330" y="26599"/>
                  </a:lnTo>
                  <a:lnTo>
                    <a:pt x="39162" y="26094"/>
                  </a:lnTo>
                  <a:lnTo>
                    <a:pt x="38973" y="25610"/>
                  </a:lnTo>
                  <a:lnTo>
                    <a:pt x="38657" y="24874"/>
                  </a:lnTo>
                  <a:lnTo>
                    <a:pt x="38320" y="24158"/>
                  </a:lnTo>
                  <a:lnTo>
                    <a:pt x="37963" y="23443"/>
                  </a:lnTo>
                  <a:lnTo>
                    <a:pt x="37563" y="22769"/>
                  </a:lnTo>
                  <a:lnTo>
                    <a:pt x="37163" y="22117"/>
                  </a:lnTo>
                  <a:lnTo>
                    <a:pt x="36721" y="21486"/>
                  </a:lnTo>
                  <a:lnTo>
                    <a:pt x="36279" y="20854"/>
                  </a:lnTo>
                  <a:lnTo>
                    <a:pt x="35795" y="20244"/>
                  </a:lnTo>
                  <a:lnTo>
                    <a:pt x="35816" y="20202"/>
                  </a:lnTo>
                  <a:lnTo>
                    <a:pt x="35795" y="20139"/>
                  </a:lnTo>
                  <a:lnTo>
                    <a:pt x="35248" y="19445"/>
                  </a:lnTo>
                  <a:lnTo>
                    <a:pt x="34659" y="18771"/>
                  </a:lnTo>
                  <a:lnTo>
                    <a:pt x="34027" y="18119"/>
                  </a:lnTo>
                  <a:lnTo>
                    <a:pt x="33375" y="17487"/>
                  </a:lnTo>
                  <a:lnTo>
                    <a:pt x="32702" y="16877"/>
                  </a:lnTo>
                  <a:lnTo>
                    <a:pt x="32028" y="16309"/>
                  </a:lnTo>
                  <a:lnTo>
                    <a:pt x="31313" y="15741"/>
                  </a:lnTo>
                  <a:lnTo>
                    <a:pt x="30618" y="15215"/>
                  </a:lnTo>
                  <a:lnTo>
                    <a:pt x="28872" y="13910"/>
                  </a:lnTo>
                  <a:lnTo>
                    <a:pt x="27988" y="13279"/>
                  </a:lnTo>
                  <a:lnTo>
                    <a:pt x="27104" y="12647"/>
                  </a:lnTo>
                  <a:lnTo>
                    <a:pt x="26220" y="12037"/>
                  </a:lnTo>
                  <a:lnTo>
                    <a:pt x="25294" y="11469"/>
                  </a:lnTo>
                  <a:lnTo>
                    <a:pt x="24831" y="11196"/>
                  </a:lnTo>
                  <a:lnTo>
                    <a:pt x="24347" y="10943"/>
                  </a:lnTo>
                  <a:lnTo>
                    <a:pt x="23885" y="10690"/>
                  </a:lnTo>
                  <a:lnTo>
                    <a:pt x="23379" y="10438"/>
                  </a:lnTo>
                  <a:lnTo>
                    <a:pt x="23569" y="10417"/>
                  </a:lnTo>
                  <a:lnTo>
                    <a:pt x="21885" y="9323"/>
                  </a:lnTo>
                  <a:lnTo>
                    <a:pt x="20223" y="8228"/>
                  </a:lnTo>
                  <a:lnTo>
                    <a:pt x="20160" y="8165"/>
                  </a:lnTo>
                  <a:lnTo>
                    <a:pt x="20118" y="8102"/>
                  </a:lnTo>
                  <a:lnTo>
                    <a:pt x="20118" y="8018"/>
                  </a:lnTo>
                  <a:lnTo>
                    <a:pt x="20160" y="7955"/>
                  </a:lnTo>
                  <a:lnTo>
                    <a:pt x="20202" y="7892"/>
                  </a:lnTo>
                  <a:lnTo>
                    <a:pt x="20265" y="7850"/>
                  </a:lnTo>
                  <a:lnTo>
                    <a:pt x="20349" y="7850"/>
                  </a:lnTo>
                  <a:lnTo>
                    <a:pt x="20433" y="7871"/>
                  </a:lnTo>
                  <a:lnTo>
                    <a:pt x="21717" y="8607"/>
                  </a:lnTo>
                  <a:lnTo>
                    <a:pt x="21654" y="8228"/>
                  </a:lnTo>
                  <a:lnTo>
                    <a:pt x="21633" y="7871"/>
                  </a:lnTo>
                  <a:lnTo>
                    <a:pt x="21633" y="7513"/>
                  </a:lnTo>
                  <a:lnTo>
                    <a:pt x="21654" y="7155"/>
                  </a:lnTo>
                  <a:lnTo>
                    <a:pt x="21675" y="6797"/>
                  </a:lnTo>
                  <a:lnTo>
                    <a:pt x="21738" y="6461"/>
                  </a:lnTo>
                  <a:lnTo>
                    <a:pt x="21822" y="6103"/>
                  </a:lnTo>
                  <a:lnTo>
                    <a:pt x="21906" y="5766"/>
                  </a:lnTo>
                  <a:lnTo>
                    <a:pt x="22117" y="5072"/>
                  </a:lnTo>
                  <a:lnTo>
                    <a:pt x="22348" y="4398"/>
                  </a:lnTo>
                  <a:lnTo>
                    <a:pt x="22853" y="3010"/>
                  </a:lnTo>
                  <a:lnTo>
                    <a:pt x="22559" y="3157"/>
                  </a:lnTo>
                  <a:lnTo>
                    <a:pt x="22306" y="3346"/>
                  </a:lnTo>
                  <a:lnTo>
                    <a:pt x="22054" y="3536"/>
                  </a:lnTo>
                  <a:lnTo>
                    <a:pt x="21822" y="3767"/>
                  </a:lnTo>
                  <a:lnTo>
                    <a:pt x="21612" y="3999"/>
                  </a:lnTo>
                  <a:lnTo>
                    <a:pt x="21422" y="4251"/>
                  </a:lnTo>
                  <a:lnTo>
                    <a:pt x="21044" y="4756"/>
                  </a:lnTo>
                  <a:lnTo>
                    <a:pt x="20644" y="5261"/>
                  </a:lnTo>
                  <a:lnTo>
                    <a:pt x="20454" y="5514"/>
                  </a:lnTo>
                  <a:lnTo>
                    <a:pt x="20223" y="5745"/>
                  </a:lnTo>
                  <a:lnTo>
                    <a:pt x="19992" y="5956"/>
                  </a:lnTo>
                  <a:lnTo>
                    <a:pt x="19760" y="6166"/>
                  </a:lnTo>
                  <a:lnTo>
                    <a:pt x="19486" y="6334"/>
                  </a:lnTo>
                  <a:lnTo>
                    <a:pt x="19171" y="6482"/>
                  </a:lnTo>
                  <a:lnTo>
                    <a:pt x="19129" y="6503"/>
                  </a:lnTo>
                  <a:lnTo>
                    <a:pt x="19087" y="6482"/>
                  </a:lnTo>
                  <a:lnTo>
                    <a:pt x="19045" y="6461"/>
                  </a:lnTo>
                  <a:lnTo>
                    <a:pt x="19024" y="6440"/>
                  </a:lnTo>
                  <a:lnTo>
                    <a:pt x="18981" y="6356"/>
                  </a:lnTo>
                  <a:lnTo>
                    <a:pt x="18981" y="6313"/>
                  </a:lnTo>
                  <a:lnTo>
                    <a:pt x="19002" y="6271"/>
                  </a:lnTo>
                  <a:lnTo>
                    <a:pt x="19108" y="6124"/>
                  </a:lnTo>
                  <a:lnTo>
                    <a:pt x="19002" y="5766"/>
                  </a:lnTo>
                  <a:lnTo>
                    <a:pt x="18918" y="5388"/>
                  </a:lnTo>
                  <a:lnTo>
                    <a:pt x="18855" y="5009"/>
                  </a:lnTo>
                  <a:lnTo>
                    <a:pt x="18813" y="4651"/>
                  </a:lnTo>
                  <a:lnTo>
                    <a:pt x="18813" y="4272"/>
                  </a:lnTo>
                  <a:lnTo>
                    <a:pt x="18834" y="3893"/>
                  </a:lnTo>
                  <a:lnTo>
                    <a:pt x="18897" y="3515"/>
                  </a:lnTo>
                  <a:lnTo>
                    <a:pt x="18981" y="3136"/>
                  </a:lnTo>
                  <a:lnTo>
                    <a:pt x="19150" y="2736"/>
                  </a:lnTo>
                  <a:lnTo>
                    <a:pt x="19339" y="2357"/>
                  </a:lnTo>
                  <a:lnTo>
                    <a:pt x="19529" y="1957"/>
                  </a:lnTo>
                  <a:lnTo>
                    <a:pt x="19739" y="1579"/>
                  </a:lnTo>
                  <a:lnTo>
                    <a:pt x="19970" y="1200"/>
                  </a:lnTo>
                  <a:lnTo>
                    <a:pt x="20160" y="800"/>
                  </a:lnTo>
                  <a:lnTo>
                    <a:pt x="20328" y="421"/>
                  </a:lnTo>
                  <a:lnTo>
                    <a:pt x="2047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2" name="Google Shape;7042;p32"/>
            <p:cNvSpPr/>
            <p:nvPr/>
          </p:nvSpPr>
          <p:spPr>
            <a:xfrm>
              <a:off x="4751950" y="-1421400"/>
              <a:ext cx="599750" cy="1048500"/>
            </a:xfrm>
            <a:custGeom>
              <a:avLst/>
              <a:gdLst/>
              <a:ahLst/>
              <a:cxnLst/>
              <a:rect l="l" t="t" r="r" b="b"/>
              <a:pathLst>
                <a:path w="23990" h="41940" extrusionOk="0">
                  <a:moveTo>
                    <a:pt x="13489" y="0"/>
                  </a:moveTo>
                  <a:lnTo>
                    <a:pt x="13216" y="400"/>
                  </a:lnTo>
                  <a:lnTo>
                    <a:pt x="12963" y="821"/>
                  </a:lnTo>
                  <a:lnTo>
                    <a:pt x="12458" y="1684"/>
                  </a:lnTo>
                  <a:lnTo>
                    <a:pt x="12332" y="1936"/>
                  </a:lnTo>
                  <a:lnTo>
                    <a:pt x="12205" y="2189"/>
                  </a:lnTo>
                  <a:lnTo>
                    <a:pt x="11995" y="2694"/>
                  </a:lnTo>
                  <a:lnTo>
                    <a:pt x="11827" y="3220"/>
                  </a:lnTo>
                  <a:lnTo>
                    <a:pt x="11700" y="3746"/>
                  </a:lnTo>
                  <a:lnTo>
                    <a:pt x="11448" y="4777"/>
                  </a:lnTo>
                  <a:lnTo>
                    <a:pt x="11322" y="5324"/>
                  </a:lnTo>
                  <a:lnTo>
                    <a:pt x="11195" y="5850"/>
                  </a:lnTo>
                  <a:lnTo>
                    <a:pt x="13173" y="3978"/>
                  </a:lnTo>
                  <a:lnTo>
                    <a:pt x="13216" y="3957"/>
                  </a:lnTo>
                  <a:lnTo>
                    <a:pt x="13258" y="3978"/>
                  </a:lnTo>
                  <a:lnTo>
                    <a:pt x="13279" y="3999"/>
                  </a:lnTo>
                  <a:lnTo>
                    <a:pt x="13258" y="4062"/>
                  </a:lnTo>
                  <a:lnTo>
                    <a:pt x="11027" y="6377"/>
                  </a:lnTo>
                  <a:lnTo>
                    <a:pt x="11006" y="6461"/>
                  </a:lnTo>
                  <a:lnTo>
                    <a:pt x="10964" y="6545"/>
                  </a:lnTo>
                  <a:lnTo>
                    <a:pt x="10901" y="6608"/>
                  </a:lnTo>
                  <a:lnTo>
                    <a:pt x="10817" y="6650"/>
                  </a:lnTo>
                  <a:lnTo>
                    <a:pt x="10753" y="6671"/>
                  </a:lnTo>
                  <a:lnTo>
                    <a:pt x="9807" y="7660"/>
                  </a:lnTo>
                  <a:lnTo>
                    <a:pt x="8881" y="8691"/>
                  </a:lnTo>
                  <a:lnTo>
                    <a:pt x="8839" y="8776"/>
                  </a:lnTo>
                  <a:lnTo>
                    <a:pt x="8817" y="8818"/>
                  </a:lnTo>
                  <a:lnTo>
                    <a:pt x="8796" y="8839"/>
                  </a:lnTo>
                  <a:lnTo>
                    <a:pt x="8733" y="8860"/>
                  </a:lnTo>
                  <a:lnTo>
                    <a:pt x="7786" y="9912"/>
                  </a:lnTo>
                  <a:lnTo>
                    <a:pt x="6860" y="11006"/>
                  </a:lnTo>
                  <a:lnTo>
                    <a:pt x="5977" y="12121"/>
                  </a:lnTo>
                  <a:lnTo>
                    <a:pt x="5135" y="13258"/>
                  </a:lnTo>
                  <a:lnTo>
                    <a:pt x="4714" y="13826"/>
                  </a:lnTo>
                  <a:lnTo>
                    <a:pt x="4314" y="14394"/>
                  </a:lnTo>
                  <a:lnTo>
                    <a:pt x="3935" y="14983"/>
                  </a:lnTo>
                  <a:lnTo>
                    <a:pt x="3557" y="15573"/>
                  </a:lnTo>
                  <a:lnTo>
                    <a:pt x="3178" y="16183"/>
                  </a:lnTo>
                  <a:lnTo>
                    <a:pt x="2841" y="16793"/>
                  </a:lnTo>
                  <a:lnTo>
                    <a:pt x="2504" y="17403"/>
                  </a:lnTo>
                  <a:lnTo>
                    <a:pt x="2189" y="18014"/>
                  </a:lnTo>
                  <a:lnTo>
                    <a:pt x="1894" y="18645"/>
                  </a:lnTo>
                  <a:lnTo>
                    <a:pt x="1621" y="19276"/>
                  </a:lnTo>
                  <a:lnTo>
                    <a:pt x="1368" y="19907"/>
                  </a:lnTo>
                  <a:lnTo>
                    <a:pt x="1116" y="20560"/>
                  </a:lnTo>
                  <a:lnTo>
                    <a:pt x="905" y="21212"/>
                  </a:lnTo>
                  <a:lnTo>
                    <a:pt x="695" y="21864"/>
                  </a:lnTo>
                  <a:lnTo>
                    <a:pt x="526" y="22538"/>
                  </a:lnTo>
                  <a:lnTo>
                    <a:pt x="379" y="23211"/>
                  </a:lnTo>
                  <a:lnTo>
                    <a:pt x="253" y="23885"/>
                  </a:lnTo>
                  <a:lnTo>
                    <a:pt x="148" y="24558"/>
                  </a:lnTo>
                  <a:lnTo>
                    <a:pt x="63" y="25252"/>
                  </a:lnTo>
                  <a:lnTo>
                    <a:pt x="21" y="25968"/>
                  </a:lnTo>
                  <a:lnTo>
                    <a:pt x="0" y="26683"/>
                  </a:lnTo>
                  <a:lnTo>
                    <a:pt x="0" y="27399"/>
                  </a:lnTo>
                  <a:lnTo>
                    <a:pt x="42" y="28114"/>
                  </a:lnTo>
                  <a:lnTo>
                    <a:pt x="106" y="28851"/>
                  </a:lnTo>
                  <a:lnTo>
                    <a:pt x="169" y="29314"/>
                  </a:lnTo>
                  <a:lnTo>
                    <a:pt x="253" y="29798"/>
                  </a:lnTo>
                  <a:lnTo>
                    <a:pt x="358" y="30240"/>
                  </a:lnTo>
                  <a:lnTo>
                    <a:pt x="463" y="30682"/>
                  </a:lnTo>
                  <a:lnTo>
                    <a:pt x="611" y="31124"/>
                  </a:lnTo>
                  <a:lnTo>
                    <a:pt x="758" y="31544"/>
                  </a:lnTo>
                  <a:lnTo>
                    <a:pt x="926" y="31965"/>
                  </a:lnTo>
                  <a:lnTo>
                    <a:pt x="1095" y="32386"/>
                  </a:lnTo>
                  <a:lnTo>
                    <a:pt x="1284" y="32765"/>
                  </a:lnTo>
                  <a:lnTo>
                    <a:pt x="1494" y="33165"/>
                  </a:lnTo>
                  <a:lnTo>
                    <a:pt x="1726" y="33544"/>
                  </a:lnTo>
                  <a:lnTo>
                    <a:pt x="1957" y="33922"/>
                  </a:lnTo>
                  <a:lnTo>
                    <a:pt x="2210" y="34280"/>
                  </a:lnTo>
                  <a:lnTo>
                    <a:pt x="2483" y="34617"/>
                  </a:lnTo>
                  <a:lnTo>
                    <a:pt x="2757" y="34975"/>
                  </a:lnTo>
                  <a:lnTo>
                    <a:pt x="3052" y="35290"/>
                  </a:lnTo>
                  <a:lnTo>
                    <a:pt x="3346" y="35627"/>
                  </a:lnTo>
                  <a:lnTo>
                    <a:pt x="3662" y="35943"/>
                  </a:lnTo>
                  <a:lnTo>
                    <a:pt x="3978" y="36237"/>
                  </a:lnTo>
                  <a:lnTo>
                    <a:pt x="4314" y="36553"/>
                  </a:lnTo>
                  <a:lnTo>
                    <a:pt x="4672" y="36826"/>
                  </a:lnTo>
                  <a:lnTo>
                    <a:pt x="5009" y="37121"/>
                  </a:lnTo>
                  <a:lnTo>
                    <a:pt x="5745" y="37647"/>
                  </a:lnTo>
                  <a:lnTo>
                    <a:pt x="6524" y="38152"/>
                  </a:lnTo>
                  <a:lnTo>
                    <a:pt x="7323" y="38615"/>
                  </a:lnTo>
                  <a:lnTo>
                    <a:pt x="8165" y="39057"/>
                  </a:lnTo>
                  <a:lnTo>
                    <a:pt x="9028" y="39457"/>
                  </a:lnTo>
                  <a:lnTo>
                    <a:pt x="9891" y="39836"/>
                  </a:lnTo>
                  <a:lnTo>
                    <a:pt x="10796" y="40172"/>
                  </a:lnTo>
                  <a:lnTo>
                    <a:pt x="11700" y="40467"/>
                  </a:lnTo>
                  <a:lnTo>
                    <a:pt x="12626" y="40761"/>
                  </a:lnTo>
                  <a:lnTo>
                    <a:pt x="13573" y="40993"/>
                  </a:lnTo>
                  <a:lnTo>
                    <a:pt x="14520" y="41224"/>
                  </a:lnTo>
                  <a:lnTo>
                    <a:pt x="15467" y="41414"/>
                  </a:lnTo>
                  <a:lnTo>
                    <a:pt x="16393" y="41561"/>
                  </a:lnTo>
                  <a:lnTo>
                    <a:pt x="17340" y="41687"/>
                  </a:lnTo>
                  <a:lnTo>
                    <a:pt x="18287" y="41793"/>
                  </a:lnTo>
                  <a:lnTo>
                    <a:pt x="19192" y="41877"/>
                  </a:lnTo>
                  <a:lnTo>
                    <a:pt x="20118" y="41919"/>
                  </a:lnTo>
                  <a:lnTo>
                    <a:pt x="21002" y="41940"/>
                  </a:lnTo>
                  <a:lnTo>
                    <a:pt x="21885" y="41940"/>
                  </a:lnTo>
                  <a:lnTo>
                    <a:pt x="22727" y="41919"/>
                  </a:lnTo>
                  <a:lnTo>
                    <a:pt x="23569" y="41856"/>
                  </a:lnTo>
                  <a:lnTo>
                    <a:pt x="23990" y="41814"/>
                  </a:lnTo>
                  <a:lnTo>
                    <a:pt x="23001" y="41772"/>
                  </a:lnTo>
                  <a:lnTo>
                    <a:pt x="22012" y="41666"/>
                  </a:lnTo>
                  <a:lnTo>
                    <a:pt x="21023" y="41561"/>
                  </a:lnTo>
                  <a:lnTo>
                    <a:pt x="20055" y="41393"/>
                  </a:lnTo>
                  <a:lnTo>
                    <a:pt x="19150" y="41224"/>
                  </a:lnTo>
                  <a:lnTo>
                    <a:pt x="18224" y="41035"/>
                  </a:lnTo>
                  <a:lnTo>
                    <a:pt x="17319" y="40804"/>
                  </a:lnTo>
                  <a:lnTo>
                    <a:pt x="16414" y="40530"/>
                  </a:lnTo>
                  <a:lnTo>
                    <a:pt x="15530" y="40235"/>
                  </a:lnTo>
                  <a:lnTo>
                    <a:pt x="14646" y="39920"/>
                  </a:lnTo>
                  <a:lnTo>
                    <a:pt x="13784" y="39562"/>
                  </a:lnTo>
                  <a:lnTo>
                    <a:pt x="12942" y="39141"/>
                  </a:lnTo>
                  <a:lnTo>
                    <a:pt x="12100" y="38720"/>
                  </a:lnTo>
                  <a:lnTo>
                    <a:pt x="11301" y="38236"/>
                  </a:lnTo>
                  <a:lnTo>
                    <a:pt x="10922" y="37984"/>
                  </a:lnTo>
                  <a:lnTo>
                    <a:pt x="10543" y="37710"/>
                  </a:lnTo>
                  <a:lnTo>
                    <a:pt x="10164" y="37437"/>
                  </a:lnTo>
                  <a:lnTo>
                    <a:pt x="9785" y="37163"/>
                  </a:lnTo>
                  <a:lnTo>
                    <a:pt x="9428" y="36847"/>
                  </a:lnTo>
                  <a:lnTo>
                    <a:pt x="9091" y="36553"/>
                  </a:lnTo>
                  <a:lnTo>
                    <a:pt x="8754" y="36237"/>
                  </a:lnTo>
                  <a:lnTo>
                    <a:pt x="8418" y="35900"/>
                  </a:lnTo>
                  <a:lnTo>
                    <a:pt x="8102" y="35564"/>
                  </a:lnTo>
                  <a:lnTo>
                    <a:pt x="7807" y="35206"/>
                  </a:lnTo>
                  <a:lnTo>
                    <a:pt x="7513" y="34827"/>
                  </a:lnTo>
                  <a:lnTo>
                    <a:pt x="7218" y="34448"/>
                  </a:lnTo>
                  <a:lnTo>
                    <a:pt x="6755" y="33775"/>
                  </a:lnTo>
                  <a:lnTo>
                    <a:pt x="6334" y="33081"/>
                  </a:lnTo>
                  <a:lnTo>
                    <a:pt x="5956" y="32344"/>
                  </a:lnTo>
                  <a:lnTo>
                    <a:pt x="5619" y="31608"/>
                  </a:lnTo>
                  <a:lnTo>
                    <a:pt x="5303" y="30871"/>
                  </a:lnTo>
                  <a:lnTo>
                    <a:pt x="5030" y="30092"/>
                  </a:lnTo>
                  <a:lnTo>
                    <a:pt x="4798" y="29314"/>
                  </a:lnTo>
                  <a:lnTo>
                    <a:pt x="4609" y="28535"/>
                  </a:lnTo>
                  <a:lnTo>
                    <a:pt x="4462" y="27736"/>
                  </a:lnTo>
                  <a:lnTo>
                    <a:pt x="4356" y="26936"/>
                  </a:lnTo>
                  <a:lnTo>
                    <a:pt x="4272" y="26115"/>
                  </a:lnTo>
                  <a:lnTo>
                    <a:pt x="4230" y="25316"/>
                  </a:lnTo>
                  <a:lnTo>
                    <a:pt x="4230" y="24495"/>
                  </a:lnTo>
                  <a:lnTo>
                    <a:pt x="4272" y="23674"/>
                  </a:lnTo>
                  <a:lnTo>
                    <a:pt x="4335" y="22854"/>
                  </a:lnTo>
                  <a:lnTo>
                    <a:pt x="4440" y="22054"/>
                  </a:lnTo>
                  <a:lnTo>
                    <a:pt x="4609" y="21086"/>
                  </a:lnTo>
                  <a:lnTo>
                    <a:pt x="4840" y="20139"/>
                  </a:lnTo>
                  <a:lnTo>
                    <a:pt x="5093" y="19213"/>
                  </a:lnTo>
                  <a:lnTo>
                    <a:pt x="5387" y="18287"/>
                  </a:lnTo>
                  <a:lnTo>
                    <a:pt x="5724" y="17382"/>
                  </a:lnTo>
                  <a:lnTo>
                    <a:pt x="6082" y="16498"/>
                  </a:lnTo>
                  <a:lnTo>
                    <a:pt x="6482" y="15615"/>
                  </a:lnTo>
                  <a:lnTo>
                    <a:pt x="6924" y="14752"/>
                  </a:lnTo>
                  <a:lnTo>
                    <a:pt x="7387" y="13910"/>
                  </a:lnTo>
                  <a:lnTo>
                    <a:pt x="7871" y="13068"/>
                  </a:lnTo>
                  <a:lnTo>
                    <a:pt x="8397" y="12248"/>
                  </a:lnTo>
                  <a:lnTo>
                    <a:pt x="8944" y="11448"/>
                  </a:lnTo>
                  <a:lnTo>
                    <a:pt x="9512" y="10669"/>
                  </a:lnTo>
                  <a:lnTo>
                    <a:pt x="10101" y="9891"/>
                  </a:lnTo>
                  <a:lnTo>
                    <a:pt x="10711" y="9133"/>
                  </a:lnTo>
                  <a:lnTo>
                    <a:pt x="11322" y="8397"/>
                  </a:lnTo>
                  <a:lnTo>
                    <a:pt x="11637" y="8039"/>
                  </a:lnTo>
                  <a:lnTo>
                    <a:pt x="11974" y="7702"/>
                  </a:lnTo>
                  <a:lnTo>
                    <a:pt x="12311" y="7366"/>
                  </a:lnTo>
                  <a:lnTo>
                    <a:pt x="12668" y="7071"/>
                  </a:lnTo>
                  <a:lnTo>
                    <a:pt x="12795" y="6987"/>
                  </a:lnTo>
                  <a:lnTo>
                    <a:pt x="12942" y="6924"/>
                  </a:lnTo>
                  <a:lnTo>
                    <a:pt x="13258" y="6797"/>
                  </a:lnTo>
                  <a:lnTo>
                    <a:pt x="13405" y="6734"/>
                  </a:lnTo>
                  <a:lnTo>
                    <a:pt x="13531" y="6650"/>
                  </a:lnTo>
                  <a:lnTo>
                    <a:pt x="13594" y="6587"/>
                  </a:lnTo>
                  <a:lnTo>
                    <a:pt x="13636" y="6524"/>
                  </a:lnTo>
                  <a:lnTo>
                    <a:pt x="13657" y="6440"/>
                  </a:lnTo>
                  <a:lnTo>
                    <a:pt x="13679" y="6356"/>
                  </a:lnTo>
                  <a:lnTo>
                    <a:pt x="13721" y="5998"/>
                  </a:lnTo>
                  <a:lnTo>
                    <a:pt x="13721" y="5619"/>
                  </a:lnTo>
                  <a:lnTo>
                    <a:pt x="13700" y="5261"/>
                  </a:lnTo>
                  <a:lnTo>
                    <a:pt x="13636" y="4882"/>
                  </a:lnTo>
                  <a:lnTo>
                    <a:pt x="13489" y="4146"/>
                  </a:lnTo>
                  <a:lnTo>
                    <a:pt x="13342" y="3430"/>
                  </a:lnTo>
                  <a:lnTo>
                    <a:pt x="13279" y="3010"/>
                  </a:lnTo>
                  <a:lnTo>
                    <a:pt x="13216" y="2568"/>
                  </a:lnTo>
                  <a:lnTo>
                    <a:pt x="13195" y="2126"/>
                  </a:lnTo>
                  <a:lnTo>
                    <a:pt x="13195" y="1705"/>
                  </a:lnTo>
                  <a:lnTo>
                    <a:pt x="13237" y="1263"/>
                  </a:lnTo>
                  <a:lnTo>
                    <a:pt x="13279" y="842"/>
                  </a:lnTo>
                  <a:lnTo>
                    <a:pt x="13363" y="421"/>
                  </a:lnTo>
                  <a:lnTo>
                    <a:pt x="13489" y="0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3" name="Google Shape;7043;p32"/>
            <p:cNvSpPr/>
            <p:nvPr/>
          </p:nvSpPr>
          <p:spPr>
            <a:xfrm>
              <a:off x="4897150" y="-1199400"/>
              <a:ext cx="327775" cy="354075"/>
            </a:xfrm>
            <a:custGeom>
              <a:avLst/>
              <a:gdLst/>
              <a:ahLst/>
              <a:cxnLst/>
              <a:rect l="l" t="t" r="r" b="b"/>
              <a:pathLst>
                <a:path w="13111" h="14163" extrusionOk="0">
                  <a:moveTo>
                    <a:pt x="8944" y="1"/>
                  </a:moveTo>
                  <a:lnTo>
                    <a:pt x="8565" y="22"/>
                  </a:lnTo>
                  <a:lnTo>
                    <a:pt x="8186" y="64"/>
                  </a:lnTo>
                  <a:lnTo>
                    <a:pt x="7786" y="148"/>
                  </a:lnTo>
                  <a:lnTo>
                    <a:pt x="7387" y="232"/>
                  </a:lnTo>
                  <a:lnTo>
                    <a:pt x="7008" y="337"/>
                  </a:lnTo>
                  <a:lnTo>
                    <a:pt x="6608" y="485"/>
                  </a:lnTo>
                  <a:lnTo>
                    <a:pt x="6229" y="632"/>
                  </a:lnTo>
                  <a:lnTo>
                    <a:pt x="5829" y="779"/>
                  </a:lnTo>
                  <a:lnTo>
                    <a:pt x="5451" y="969"/>
                  </a:lnTo>
                  <a:lnTo>
                    <a:pt x="5093" y="1158"/>
                  </a:lnTo>
                  <a:lnTo>
                    <a:pt x="4714" y="1347"/>
                  </a:lnTo>
                  <a:lnTo>
                    <a:pt x="4377" y="1558"/>
                  </a:lnTo>
                  <a:lnTo>
                    <a:pt x="4020" y="1768"/>
                  </a:lnTo>
                  <a:lnTo>
                    <a:pt x="3704" y="2000"/>
                  </a:lnTo>
                  <a:lnTo>
                    <a:pt x="3388" y="2231"/>
                  </a:lnTo>
                  <a:lnTo>
                    <a:pt x="3094" y="2463"/>
                  </a:lnTo>
                  <a:lnTo>
                    <a:pt x="2820" y="2694"/>
                  </a:lnTo>
                  <a:lnTo>
                    <a:pt x="2568" y="2926"/>
                  </a:lnTo>
                  <a:lnTo>
                    <a:pt x="2336" y="3178"/>
                  </a:lnTo>
                  <a:lnTo>
                    <a:pt x="2105" y="3431"/>
                  </a:lnTo>
                  <a:lnTo>
                    <a:pt x="1873" y="3704"/>
                  </a:lnTo>
                  <a:lnTo>
                    <a:pt x="1663" y="3999"/>
                  </a:lnTo>
                  <a:lnTo>
                    <a:pt x="1452" y="4315"/>
                  </a:lnTo>
                  <a:lnTo>
                    <a:pt x="1263" y="4651"/>
                  </a:lnTo>
                  <a:lnTo>
                    <a:pt x="1074" y="4988"/>
                  </a:lnTo>
                  <a:lnTo>
                    <a:pt x="905" y="5325"/>
                  </a:lnTo>
                  <a:lnTo>
                    <a:pt x="737" y="5682"/>
                  </a:lnTo>
                  <a:lnTo>
                    <a:pt x="590" y="6061"/>
                  </a:lnTo>
                  <a:lnTo>
                    <a:pt x="463" y="6419"/>
                  </a:lnTo>
                  <a:lnTo>
                    <a:pt x="337" y="6798"/>
                  </a:lnTo>
                  <a:lnTo>
                    <a:pt x="232" y="7177"/>
                  </a:lnTo>
                  <a:lnTo>
                    <a:pt x="148" y="7576"/>
                  </a:lnTo>
                  <a:lnTo>
                    <a:pt x="84" y="7955"/>
                  </a:lnTo>
                  <a:lnTo>
                    <a:pt x="42" y="8355"/>
                  </a:lnTo>
                  <a:lnTo>
                    <a:pt x="0" y="8734"/>
                  </a:lnTo>
                  <a:lnTo>
                    <a:pt x="0" y="9113"/>
                  </a:lnTo>
                  <a:lnTo>
                    <a:pt x="0" y="9491"/>
                  </a:lnTo>
                  <a:lnTo>
                    <a:pt x="42" y="9870"/>
                  </a:lnTo>
                  <a:lnTo>
                    <a:pt x="106" y="10249"/>
                  </a:lnTo>
                  <a:lnTo>
                    <a:pt x="169" y="10607"/>
                  </a:lnTo>
                  <a:lnTo>
                    <a:pt x="274" y="10943"/>
                  </a:lnTo>
                  <a:lnTo>
                    <a:pt x="400" y="11301"/>
                  </a:lnTo>
                  <a:lnTo>
                    <a:pt x="568" y="11617"/>
                  </a:lnTo>
                  <a:lnTo>
                    <a:pt x="737" y="11932"/>
                  </a:lnTo>
                  <a:lnTo>
                    <a:pt x="947" y="12227"/>
                  </a:lnTo>
                  <a:lnTo>
                    <a:pt x="1200" y="12522"/>
                  </a:lnTo>
                  <a:lnTo>
                    <a:pt x="1452" y="12795"/>
                  </a:lnTo>
                  <a:lnTo>
                    <a:pt x="1768" y="13027"/>
                  </a:lnTo>
                  <a:lnTo>
                    <a:pt x="2084" y="13258"/>
                  </a:lnTo>
                  <a:lnTo>
                    <a:pt x="2441" y="13468"/>
                  </a:lnTo>
                  <a:lnTo>
                    <a:pt x="2736" y="13616"/>
                  </a:lnTo>
                  <a:lnTo>
                    <a:pt x="3031" y="13742"/>
                  </a:lnTo>
                  <a:lnTo>
                    <a:pt x="3304" y="13847"/>
                  </a:lnTo>
                  <a:lnTo>
                    <a:pt x="3599" y="13931"/>
                  </a:lnTo>
                  <a:lnTo>
                    <a:pt x="3872" y="14016"/>
                  </a:lnTo>
                  <a:lnTo>
                    <a:pt x="4167" y="14079"/>
                  </a:lnTo>
                  <a:lnTo>
                    <a:pt x="4440" y="14121"/>
                  </a:lnTo>
                  <a:lnTo>
                    <a:pt x="4714" y="14142"/>
                  </a:lnTo>
                  <a:lnTo>
                    <a:pt x="5009" y="14163"/>
                  </a:lnTo>
                  <a:lnTo>
                    <a:pt x="5556" y="14163"/>
                  </a:lnTo>
                  <a:lnTo>
                    <a:pt x="5808" y="14142"/>
                  </a:lnTo>
                  <a:lnTo>
                    <a:pt x="6082" y="14100"/>
                  </a:lnTo>
                  <a:lnTo>
                    <a:pt x="6355" y="14058"/>
                  </a:lnTo>
                  <a:lnTo>
                    <a:pt x="6860" y="13910"/>
                  </a:lnTo>
                  <a:lnTo>
                    <a:pt x="7365" y="13742"/>
                  </a:lnTo>
                  <a:lnTo>
                    <a:pt x="7871" y="13511"/>
                  </a:lnTo>
                  <a:lnTo>
                    <a:pt x="8354" y="13258"/>
                  </a:lnTo>
                  <a:lnTo>
                    <a:pt x="8817" y="12942"/>
                  </a:lnTo>
                  <a:lnTo>
                    <a:pt x="9259" y="12606"/>
                  </a:lnTo>
                  <a:lnTo>
                    <a:pt x="9680" y="12248"/>
                  </a:lnTo>
                  <a:lnTo>
                    <a:pt x="10080" y="11848"/>
                  </a:lnTo>
                  <a:lnTo>
                    <a:pt x="10480" y="11406"/>
                  </a:lnTo>
                  <a:lnTo>
                    <a:pt x="10838" y="10964"/>
                  </a:lnTo>
                  <a:lnTo>
                    <a:pt x="11174" y="10501"/>
                  </a:lnTo>
                  <a:lnTo>
                    <a:pt x="11490" y="9996"/>
                  </a:lnTo>
                  <a:lnTo>
                    <a:pt x="11785" y="9491"/>
                  </a:lnTo>
                  <a:lnTo>
                    <a:pt x="12058" y="8965"/>
                  </a:lnTo>
                  <a:lnTo>
                    <a:pt x="12290" y="8439"/>
                  </a:lnTo>
                  <a:lnTo>
                    <a:pt x="12500" y="7892"/>
                  </a:lnTo>
                  <a:lnTo>
                    <a:pt x="12689" y="7366"/>
                  </a:lnTo>
                  <a:lnTo>
                    <a:pt x="12837" y="6819"/>
                  </a:lnTo>
                  <a:lnTo>
                    <a:pt x="12963" y="6272"/>
                  </a:lnTo>
                  <a:lnTo>
                    <a:pt x="13047" y="5725"/>
                  </a:lnTo>
                  <a:lnTo>
                    <a:pt x="13089" y="5177"/>
                  </a:lnTo>
                  <a:lnTo>
                    <a:pt x="13110" y="4651"/>
                  </a:lnTo>
                  <a:lnTo>
                    <a:pt x="13089" y="4125"/>
                  </a:lnTo>
                  <a:lnTo>
                    <a:pt x="13026" y="3620"/>
                  </a:lnTo>
                  <a:lnTo>
                    <a:pt x="12921" y="3136"/>
                  </a:lnTo>
                  <a:lnTo>
                    <a:pt x="12879" y="3136"/>
                  </a:lnTo>
                  <a:lnTo>
                    <a:pt x="12837" y="3115"/>
                  </a:lnTo>
                  <a:lnTo>
                    <a:pt x="12795" y="3073"/>
                  </a:lnTo>
                  <a:lnTo>
                    <a:pt x="12774" y="3031"/>
                  </a:lnTo>
                  <a:lnTo>
                    <a:pt x="12626" y="2547"/>
                  </a:lnTo>
                  <a:lnTo>
                    <a:pt x="12479" y="2126"/>
                  </a:lnTo>
                  <a:lnTo>
                    <a:pt x="12290" y="1747"/>
                  </a:lnTo>
                  <a:lnTo>
                    <a:pt x="12079" y="1411"/>
                  </a:lnTo>
                  <a:lnTo>
                    <a:pt x="11848" y="1116"/>
                  </a:lnTo>
                  <a:lnTo>
                    <a:pt x="11595" y="842"/>
                  </a:lnTo>
                  <a:lnTo>
                    <a:pt x="11322" y="632"/>
                  </a:lnTo>
                  <a:lnTo>
                    <a:pt x="11006" y="443"/>
                  </a:lnTo>
                  <a:lnTo>
                    <a:pt x="10711" y="295"/>
                  </a:lnTo>
                  <a:lnTo>
                    <a:pt x="10375" y="169"/>
                  </a:lnTo>
                  <a:lnTo>
                    <a:pt x="10038" y="85"/>
                  </a:lnTo>
                  <a:lnTo>
                    <a:pt x="9680" y="22"/>
                  </a:lnTo>
                  <a:lnTo>
                    <a:pt x="9322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4" name="Google Shape;7044;p32"/>
            <p:cNvSpPr/>
            <p:nvPr/>
          </p:nvSpPr>
          <p:spPr>
            <a:xfrm>
              <a:off x="4880300" y="-1219900"/>
              <a:ext cx="359875" cy="394050"/>
            </a:xfrm>
            <a:custGeom>
              <a:avLst/>
              <a:gdLst/>
              <a:ahLst/>
              <a:cxnLst/>
              <a:rect l="l" t="t" r="r" b="b"/>
              <a:pathLst>
                <a:path w="14395" h="15762" extrusionOk="0">
                  <a:moveTo>
                    <a:pt x="9996" y="821"/>
                  </a:moveTo>
                  <a:lnTo>
                    <a:pt x="10354" y="842"/>
                  </a:lnTo>
                  <a:lnTo>
                    <a:pt x="10712" y="905"/>
                  </a:lnTo>
                  <a:lnTo>
                    <a:pt x="11049" y="989"/>
                  </a:lnTo>
                  <a:lnTo>
                    <a:pt x="11385" y="1115"/>
                  </a:lnTo>
                  <a:lnTo>
                    <a:pt x="11680" y="1263"/>
                  </a:lnTo>
                  <a:lnTo>
                    <a:pt x="11996" y="1452"/>
                  </a:lnTo>
                  <a:lnTo>
                    <a:pt x="12269" y="1662"/>
                  </a:lnTo>
                  <a:lnTo>
                    <a:pt x="12522" y="1936"/>
                  </a:lnTo>
                  <a:lnTo>
                    <a:pt x="12753" y="2231"/>
                  </a:lnTo>
                  <a:lnTo>
                    <a:pt x="12964" y="2567"/>
                  </a:lnTo>
                  <a:lnTo>
                    <a:pt x="13153" y="2946"/>
                  </a:lnTo>
                  <a:lnTo>
                    <a:pt x="13300" y="3367"/>
                  </a:lnTo>
                  <a:lnTo>
                    <a:pt x="13448" y="3851"/>
                  </a:lnTo>
                  <a:lnTo>
                    <a:pt x="13469" y="3893"/>
                  </a:lnTo>
                  <a:lnTo>
                    <a:pt x="13511" y="3935"/>
                  </a:lnTo>
                  <a:lnTo>
                    <a:pt x="13553" y="3956"/>
                  </a:lnTo>
                  <a:lnTo>
                    <a:pt x="13595" y="3956"/>
                  </a:lnTo>
                  <a:lnTo>
                    <a:pt x="13700" y="4440"/>
                  </a:lnTo>
                  <a:lnTo>
                    <a:pt x="13763" y="4945"/>
                  </a:lnTo>
                  <a:lnTo>
                    <a:pt x="13784" y="5471"/>
                  </a:lnTo>
                  <a:lnTo>
                    <a:pt x="13763" y="5997"/>
                  </a:lnTo>
                  <a:lnTo>
                    <a:pt x="13721" y="6545"/>
                  </a:lnTo>
                  <a:lnTo>
                    <a:pt x="13637" y="7092"/>
                  </a:lnTo>
                  <a:lnTo>
                    <a:pt x="13511" y="7639"/>
                  </a:lnTo>
                  <a:lnTo>
                    <a:pt x="13363" y="8186"/>
                  </a:lnTo>
                  <a:lnTo>
                    <a:pt x="13174" y="8712"/>
                  </a:lnTo>
                  <a:lnTo>
                    <a:pt x="12964" y="9259"/>
                  </a:lnTo>
                  <a:lnTo>
                    <a:pt x="12732" y="9785"/>
                  </a:lnTo>
                  <a:lnTo>
                    <a:pt x="12459" y="10311"/>
                  </a:lnTo>
                  <a:lnTo>
                    <a:pt x="12164" y="10816"/>
                  </a:lnTo>
                  <a:lnTo>
                    <a:pt x="11848" y="11321"/>
                  </a:lnTo>
                  <a:lnTo>
                    <a:pt x="11512" y="11784"/>
                  </a:lnTo>
                  <a:lnTo>
                    <a:pt x="11154" y="12226"/>
                  </a:lnTo>
                  <a:lnTo>
                    <a:pt x="10754" y="12668"/>
                  </a:lnTo>
                  <a:lnTo>
                    <a:pt x="10354" y="13068"/>
                  </a:lnTo>
                  <a:lnTo>
                    <a:pt x="9933" y="13426"/>
                  </a:lnTo>
                  <a:lnTo>
                    <a:pt x="9491" y="13762"/>
                  </a:lnTo>
                  <a:lnTo>
                    <a:pt x="9028" y="14078"/>
                  </a:lnTo>
                  <a:lnTo>
                    <a:pt x="8545" y="14331"/>
                  </a:lnTo>
                  <a:lnTo>
                    <a:pt x="8039" y="14562"/>
                  </a:lnTo>
                  <a:lnTo>
                    <a:pt x="7534" y="14730"/>
                  </a:lnTo>
                  <a:lnTo>
                    <a:pt x="7029" y="14878"/>
                  </a:lnTo>
                  <a:lnTo>
                    <a:pt x="6756" y="14920"/>
                  </a:lnTo>
                  <a:lnTo>
                    <a:pt x="6482" y="14962"/>
                  </a:lnTo>
                  <a:lnTo>
                    <a:pt x="6230" y="14983"/>
                  </a:lnTo>
                  <a:lnTo>
                    <a:pt x="5683" y="14983"/>
                  </a:lnTo>
                  <a:lnTo>
                    <a:pt x="5388" y="14962"/>
                  </a:lnTo>
                  <a:lnTo>
                    <a:pt x="5114" y="14941"/>
                  </a:lnTo>
                  <a:lnTo>
                    <a:pt x="4841" y="14899"/>
                  </a:lnTo>
                  <a:lnTo>
                    <a:pt x="4546" y="14836"/>
                  </a:lnTo>
                  <a:lnTo>
                    <a:pt x="4273" y="14751"/>
                  </a:lnTo>
                  <a:lnTo>
                    <a:pt x="3978" y="14667"/>
                  </a:lnTo>
                  <a:lnTo>
                    <a:pt x="3705" y="14562"/>
                  </a:lnTo>
                  <a:lnTo>
                    <a:pt x="3410" y="14436"/>
                  </a:lnTo>
                  <a:lnTo>
                    <a:pt x="3115" y="14288"/>
                  </a:lnTo>
                  <a:lnTo>
                    <a:pt x="2758" y="14078"/>
                  </a:lnTo>
                  <a:lnTo>
                    <a:pt x="2442" y="13847"/>
                  </a:lnTo>
                  <a:lnTo>
                    <a:pt x="2126" y="13615"/>
                  </a:lnTo>
                  <a:lnTo>
                    <a:pt x="1874" y="13342"/>
                  </a:lnTo>
                  <a:lnTo>
                    <a:pt x="1621" y="13047"/>
                  </a:lnTo>
                  <a:lnTo>
                    <a:pt x="1411" y="12752"/>
                  </a:lnTo>
                  <a:lnTo>
                    <a:pt x="1242" y="12437"/>
                  </a:lnTo>
                  <a:lnTo>
                    <a:pt x="1074" y="12121"/>
                  </a:lnTo>
                  <a:lnTo>
                    <a:pt x="948" y="11763"/>
                  </a:lnTo>
                  <a:lnTo>
                    <a:pt x="843" y="11427"/>
                  </a:lnTo>
                  <a:lnTo>
                    <a:pt x="780" y="11069"/>
                  </a:lnTo>
                  <a:lnTo>
                    <a:pt x="716" y="10690"/>
                  </a:lnTo>
                  <a:lnTo>
                    <a:pt x="674" y="10311"/>
                  </a:lnTo>
                  <a:lnTo>
                    <a:pt x="674" y="9933"/>
                  </a:lnTo>
                  <a:lnTo>
                    <a:pt x="674" y="9554"/>
                  </a:lnTo>
                  <a:lnTo>
                    <a:pt x="716" y="9175"/>
                  </a:lnTo>
                  <a:lnTo>
                    <a:pt x="758" y="8775"/>
                  </a:lnTo>
                  <a:lnTo>
                    <a:pt x="822" y="8396"/>
                  </a:lnTo>
                  <a:lnTo>
                    <a:pt x="906" y="7997"/>
                  </a:lnTo>
                  <a:lnTo>
                    <a:pt x="1011" y="7618"/>
                  </a:lnTo>
                  <a:lnTo>
                    <a:pt x="1137" y="7239"/>
                  </a:lnTo>
                  <a:lnTo>
                    <a:pt x="1264" y="6881"/>
                  </a:lnTo>
                  <a:lnTo>
                    <a:pt x="1411" y="6502"/>
                  </a:lnTo>
                  <a:lnTo>
                    <a:pt x="1579" y="6145"/>
                  </a:lnTo>
                  <a:lnTo>
                    <a:pt x="1748" y="5808"/>
                  </a:lnTo>
                  <a:lnTo>
                    <a:pt x="1937" y="5471"/>
                  </a:lnTo>
                  <a:lnTo>
                    <a:pt x="2126" y="5135"/>
                  </a:lnTo>
                  <a:lnTo>
                    <a:pt x="2337" y="4819"/>
                  </a:lnTo>
                  <a:lnTo>
                    <a:pt x="2547" y="4524"/>
                  </a:lnTo>
                  <a:lnTo>
                    <a:pt x="2779" y="4251"/>
                  </a:lnTo>
                  <a:lnTo>
                    <a:pt x="3010" y="3998"/>
                  </a:lnTo>
                  <a:lnTo>
                    <a:pt x="3242" y="3746"/>
                  </a:lnTo>
                  <a:lnTo>
                    <a:pt x="3494" y="3514"/>
                  </a:lnTo>
                  <a:lnTo>
                    <a:pt x="3768" y="3283"/>
                  </a:lnTo>
                  <a:lnTo>
                    <a:pt x="4062" y="3051"/>
                  </a:lnTo>
                  <a:lnTo>
                    <a:pt x="4378" y="2820"/>
                  </a:lnTo>
                  <a:lnTo>
                    <a:pt x="4694" y="2588"/>
                  </a:lnTo>
                  <a:lnTo>
                    <a:pt x="5051" y="2378"/>
                  </a:lnTo>
                  <a:lnTo>
                    <a:pt x="5388" y="2167"/>
                  </a:lnTo>
                  <a:lnTo>
                    <a:pt x="5767" y="1978"/>
                  </a:lnTo>
                  <a:lnTo>
                    <a:pt x="6125" y="1789"/>
                  </a:lnTo>
                  <a:lnTo>
                    <a:pt x="6503" y="1599"/>
                  </a:lnTo>
                  <a:lnTo>
                    <a:pt x="6903" y="1452"/>
                  </a:lnTo>
                  <a:lnTo>
                    <a:pt x="7282" y="1305"/>
                  </a:lnTo>
                  <a:lnTo>
                    <a:pt x="7682" y="1157"/>
                  </a:lnTo>
                  <a:lnTo>
                    <a:pt x="8061" y="1052"/>
                  </a:lnTo>
                  <a:lnTo>
                    <a:pt x="8460" y="968"/>
                  </a:lnTo>
                  <a:lnTo>
                    <a:pt x="8860" y="884"/>
                  </a:lnTo>
                  <a:lnTo>
                    <a:pt x="9239" y="842"/>
                  </a:lnTo>
                  <a:lnTo>
                    <a:pt x="9618" y="821"/>
                  </a:lnTo>
                  <a:close/>
                  <a:moveTo>
                    <a:pt x="9176" y="0"/>
                  </a:moveTo>
                  <a:lnTo>
                    <a:pt x="8734" y="63"/>
                  </a:lnTo>
                  <a:lnTo>
                    <a:pt x="8313" y="147"/>
                  </a:lnTo>
                  <a:lnTo>
                    <a:pt x="7871" y="274"/>
                  </a:lnTo>
                  <a:lnTo>
                    <a:pt x="7429" y="442"/>
                  </a:lnTo>
                  <a:lnTo>
                    <a:pt x="7008" y="610"/>
                  </a:lnTo>
                  <a:lnTo>
                    <a:pt x="6587" y="821"/>
                  </a:lnTo>
                  <a:lnTo>
                    <a:pt x="6167" y="1031"/>
                  </a:lnTo>
                  <a:lnTo>
                    <a:pt x="5367" y="1473"/>
                  </a:lnTo>
                  <a:lnTo>
                    <a:pt x="4609" y="1936"/>
                  </a:lnTo>
                  <a:lnTo>
                    <a:pt x="3936" y="2357"/>
                  </a:lnTo>
                  <a:lnTo>
                    <a:pt x="3578" y="2609"/>
                  </a:lnTo>
                  <a:lnTo>
                    <a:pt x="3221" y="2883"/>
                  </a:lnTo>
                  <a:lnTo>
                    <a:pt x="2884" y="3157"/>
                  </a:lnTo>
                  <a:lnTo>
                    <a:pt x="2568" y="3472"/>
                  </a:lnTo>
                  <a:lnTo>
                    <a:pt x="2253" y="3788"/>
                  </a:lnTo>
                  <a:lnTo>
                    <a:pt x="1979" y="4125"/>
                  </a:lnTo>
                  <a:lnTo>
                    <a:pt x="1705" y="4482"/>
                  </a:lnTo>
                  <a:lnTo>
                    <a:pt x="1453" y="4861"/>
                  </a:lnTo>
                  <a:lnTo>
                    <a:pt x="1221" y="5240"/>
                  </a:lnTo>
                  <a:lnTo>
                    <a:pt x="990" y="5640"/>
                  </a:lnTo>
                  <a:lnTo>
                    <a:pt x="801" y="6039"/>
                  </a:lnTo>
                  <a:lnTo>
                    <a:pt x="632" y="6439"/>
                  </a:lnTo>
                  <a:lnTo>
                    <a:pt x="464" y="6860"/>
                  </a:lnTo>
                  <a:lnTo>
                    <a:pt x="338" y="7281"/>
                  </a:lnTo>
                  <a:lnTo>
                    <a:pt x="211" y="7723"/>
                  </a:lnTo>
                  <a:lnTo>
                    <a:pt x="127" y="8165"/>
                  </a:lnTo>
                  <a:lnTo>
                    <a:pt x="64" y="8586"/>
                  </a:lnTo>
                  <a:lnTo>
                    <a:pt x="22" y="9028"/>
                  </a:lnTo>
                  <a:lnTo>
                    <a:pt x="1" y="9470"/>
                  </a:lnTo>
                  <a:lnTo>
                    <a:pt x="22" y="9911"/>
                  </a:lnTo>
                  <a:lnTo>
                    <a:pt x="43" y="10332"/>
                  </a:lnTo>
                  <a:lnTo>
                    <a:pt x="106" y="10753"/>
                  </a:lnTo>
                  <a:lnTo>
                    <a:pt x="190" y="11195"/>
                  </a:lnTo>
                  <a:lnTo>
                    <a:pt x="296" y="11595"/>
                  </a:lnTo>
                  <a:lnTo>
                    <a:pt x="443" y="12016"/>
                  </a:lnTo>
                  <a:lnTo>
                    <a:pt x="611" y="12416"/>
                  </a:lnTo>
                  <a:lnTo>
                    <a:pt x="801" y="12794"/>
                  </a:lnTo>
                  <a:lnTo>
                    <a:pt x="1032" y="13173"/>
                  </a:lnTo>
                  <a:lnTo>
                    <a:pt x="1306" y="13531"/>
                  </a:lnTo>
                  <a:lnTo>
                    <a:pt x="1579" y="13889"/>
                  </a:lnTo>
                  <a:lnTo>
                    <a:pt x="1916" y="14225"/>
                  </a:lnTo>
                  <a:lnTo>
                    <a:pt x="2253" y="14541"/>
                  </a:lnTo>
                  <a:lnTo>
                    <a:pt x="2589" y="14794"/>
                  </a:lnTo>
                  <a:lnTo>
                    <a:pt x="2926" y="15025"/>
                  </a:lnTo>
                  <a:lnTo>
                    <a:pt x="3284" y="15214"/>
                  </a:lnTo>
                  <a:lnTo>
                    <a:pt x="3620" y="15383"/>
                  </a:lnTo>
                  <a:lnTo>
                    <a:pt x="3978" y="15509"/>
                  </a:lnTo>
                  <a:lnTo>
                    <a:pt x="4336" y="15614"/>
                  </a:lnTo>
                  <a:lnTo>
                    <a:pt x="4694" y="15677"/>
                  </a:lnTo>
                  <a:lnTo>
                    <a:pt x="5051" y="15740"/>
                  </a:lnTo>
                  <a:lnTo>
                    <a:pt x="5409" y="15762"/>
                  </a:lnTo>
                  <a:lnTo>
                    <a:pt x="5767" y="15740"/>
                  </a:lnTo>
                  <a:lnTo>
                    <a:pt x="6125" y="15719"/>
                  </a:lnTo>
                  <a:lnTo>
                    <a:pt x="6482" y="15677"/>
                  </a:lnTo>
                  <a:lnTo>
                    <a:pt x="6840" y="15593"/>
                  </a:lnTo>
                  <a:lnTo>
                    <a:pt x="7198" y="15509"/>
                  </a:lnTo>
                  <a:lnTo>
                    <a:pt x="7555" y="15404"/>
                  </a:lnTo>
                  <a:lnTo>
                    <a:pt x="7892" y="15256"/>
                  </a:lnTo>
                  <a:lnTo>
                    <a:pt x="8250" y="15109"/>
                  </a:lnTo>
                  <a:lnTo>
                    <a:pt x="8587" y="14962"/>
                  </a:lnTo>
                  <a:lnTo>
                    <a:pt x="8923" y="14772"/>
                  </a:lnTo>
                  <a:lnTo>
                    <a:pt x="9260" y="14583"/>
                  </a:lnTo>
                  <a:lnTo>
                    <a:pt x="9597" y="14373"/>
                  </a:lnTo>
                  <a:lnTo>
                    <a:pt x="9912" y="14162"/>
                  </a:lnTo>
                  <a:lnTo>
                    <a:pt x="10523" y="13699"/>
                  </a:lnTo>
                  <a:lnTo>
                    <a:pt x="11112" y="13194"/>
                  </a:lnTo>
                  <a:lnTo>
                    <a:pt x="11638" y="12689"/>
                  </a:lnTo>
                  <a:lnTo>
                    <a:pt x="12143" y="12142"/>
                  </a:lnTo>
                  <a:lnTo>
                    <a:pt x="12585" y="11595"/>
                  </a:lnTo>
                  <a:lnTo>
                    <a:pt x="12879" y="11216"/>
                  </a:lnTo>
                  <a:lnTo>
                    <a:pt x="13132" y="10816"/>
                  </a:lnTo>
                  <a:lnTo>
                    <a:pt x="13363" y="10395"/>
                  </a:lnTo>
                  <a:lnTo>
                    <a:pt x="13574" y="9996"/>
                  </a:lnTo>
                  <a:lnTo>
                    <a:pt x="13742" y="9575"/>
                  </a:lnTo>
                  <a:lnTo>
                    <a:pt x="13911" y="9133"/>
                  </a:lnTo>
                  <a:lnTo>
                    <a:pt x="14037" y="8691"/>
                  </a:lnTo>
                  <a:lnTo>
                    <a:pt x="14163" y="8249"/>
                  </a:lnTo>
                  <a:lnTo>
                    <a:pt x="14247" y="7807"/>
                  </a:lnTo>
                  <a:lnTo>
                    <a:pt x="14310" y="7365"/>
                  </a:lnTo>
                  <a:lnTo>
                    <a:pt x="14352" y="6902"/>
                  </a:lnTo>
                  <a:lnTo>
                    <a:pt x="14374" y="6439"/>
                  </a:lnTo>
                  <a:lnTo>
                    <a:pt x="14395" y="5976"/>
                  </a:lnTo>
                  <a:lnTo>
                    <a:pt x="14374" y="5513"/>
                  </a:lnTo>
                  <a:lnTo>
                    <a:pt x="14331" y="5050"/>
                  </a:lnTo>
                  <a:lnTo>
                    <a:pt x="14289" y="4587"/>
                  </a:lnTo>
                  <a:lnTo>
                    <a:pt x="14247" y="4335"/>
                  </a:lnTo>
                  <a:lnTo>
                    <a:pt x="14184" y="4103"/>
                  </a:lnTo>
                  <a:lnTo>
                    <a:pt x="14121" y="3872"/>
                  </a:lnTo>
                  <a:lnTo>
                    <a:pt x="14037" y="3641"/>
                  </a:lnTo>
                  <a:lnTo>
                    <a:pt x="13826" y="3157"/>
                  </a:lnTo>
                  <a:lnTo>
                    <a:pt x="13574" y="2694"/>
                  </a:lnTo>
                  <a:lnTo>
                    <a:pt x="13469" y="2441"/>
                  </a:lnTo>
                  <a:lnTo>
                    <a:pt x="13342" y="2210"/>
                  </a:lnTo>
                  <a:lnTo>
                    <a:pt x="13216" y="1999"/>
                  </a:lnTo>
                  <a:lnTo>
                    <a:pt x="13069" y="1789"/>
                  </a:lnTo>
                  <a:lnTo>
                    <a:pt x="12900" y="1599"/>
                  </a:lnTo>
                  <a:lnTo>
                    <a:pt x="12732" y="1410"/>
                  </a:lnTo>
                  <a:lnTo>
                    <a:pt x="12543" y="1221"/>
                  </a:lnTo>
                  <a:lnTo>
                    <a:pt x="12332" y="1052"/>
                  </a:lnTo>
                  <a:lnTo>
                    <a:pt x="12122" y="905"/>
                  </a:lnTo>
                  <a:lnTo>
                    <a:pt x="11890" y="758"/>
                  </a:lnTo>
                  <a:lnTo>
                    <a:pt x="11659" y="631"/>
                  </a:lnTo>
                  <a:lnTo>
                    <a:pt x="11427" y="505"/>
                  </a:lnTo>
                  <a:lnTo>
                    <a:pt x="10943" y="295"/>
                  </a:lnTo>
                  <a:lnTo>
                    <a:pt x="10417" y="126"/>
                  </a:lnTo>
                  <a:lnTo>
                    <a:pt x="10207" y="63"/>
                  </a:lnTo>
                  <a:lnTo>
                    <a:pt x="10018" y="21"/>
                  </a:lnTo>
                  <a:lnTo>
                    <a:pt x="980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5" name="Google Shape;7045;p32"/>
            <p:cNvSpPr/>
            <p:nvPr/>
          </p:nvSpPr>
          <p:spPr>
            <a:xfrm>
              <a:off x="4737750" y="-1327225"/>
              <a:ext cx="230975" cy="268325"/>
            </a:xfrm>
            <a:custGeom>
              <a:avLst/>
              <a:gdLst/>
              <a:ahLst/>
              <a:cxnLst/>
              <a:rect l="l" t="t" r="r" b="b"/>
              <a:pathLst>
                <a:path w="9239" h="10733" extrusionOk="0">
                  <a:moveTo>
                    <a:pt x="4630" y="0"/>
                  </a:moveTo>
                  <a:lnTo>
                    <a:pt x="4356" y="21"/>
                  </a:lnTo>
                  <a:lnTo>
                    <a:pt x="4062" y="42"/>
                  </a:lnTo>
                  <a:lnTo>
                    <a:pt x="3788" y="84"/>
                  </a:lnTo>
                  <a:lnTo>
                    <a:pt x="3514" y="169"/>
                  </a:lnTo>
                  <a:lnTo>
                    <a:pt x="3241" y="253"/>
                  </a:lnTo>
                  <a:lnTo>
                    <a:pt x="2988" y="358"/>
                  </a:lnTo>
                  <a:lnTo>
                    <a:pt x="2715" y="505"/>
                  </a:lnTo>
                  <a:lnTo>
                    <a:pt x="2525" y="631"/>
                  </a:lnTo>
                  <a:lnTo>
                    <a:pt x="2315" y="779"/>
                  </a:lnTo>
                  <a:lnTo>
                    <a:pt x="2126" y="926"/>
                  </a:lnTo>
                  <a:lnTo>
                    <a:pt x="1957" y="1094"/>
                  </a:lnTo>
                  <a:lnTo>
                    <a:pt x="1789" y="1263"/>
                  </a:lnTo>
                  <a:lnTo>
                    <a:pt x="1642" y="1431"/>
                  </a:lnTo>
                  <a:lnTo>
                    <a:pt x="1347" y="1831"/>
                  </a:lnTo>
                  <a:lnTo>
                    <a:pt x="1073" y="2252"/>
                  </a:lnTo>
                  <a:lnTo>
                    <a:pt x="863" y="2673"/>
                  </a:lnTo>
                  <a:lnTo>
                    <a:pt x="653" y="3136"/>
                  </a:lnTo>
                  <a:lnTo>
                    <a:pt x="505" y="3578"/>
                  </a:lnTo>
                  <a:lnTo>
                    <a:pt x="358" y="4083"/>
                  </a:lnTo>
                  <a:lnTo>
                    <a:pt x="211" y="4588"/>
                  </a:lnTo>
                  <a:lnTo>
                    <a:pt x="126" y="5093"/>
                  </a:lnTo>
                  <a:lnTo>
                    <a:pt x="42" y="5619"/>
                  </a:lnTo>
                  <a:lnTo>
                    <a:pt x="0" y="6145"/>
                  </a:lnTo>
                  <a:lnTo>
                    <a:pt x="0" y="6650"/>
                  </a:lnTo>
                  <a:lnTo>
                    <a:pt x="21" y="7134"/>
                  </a:lnTo>
                  <a:lnTo>
                    <a:pt x="105" y="7618"/>
                  </a:lnTo>
                  <a:lnTo>
                    <a:pt x="169" y="7870"/>
                  </a:lnTo>
                  <a:lnTo>
                    <a:pt x="232" y="8102"/>
                  </a:lnTo>
                  <a:lnTo>
                    <a:pt x="316" y="8312"/>
                  </a:lnTo>
                  <a:lnTo>
                    <a:pt x="400" y="8523"/>
                  </a:lnTo>
                  <a:lnTo>
                    <a:pt x="505" y="8733"/>
                  </a:lnTo>
                  <a:lnTo>
                    <a:pt x="631" y="8944"/>
                  </a:lnTo>
                  <a:lnTo>
                    <a:pt x="758" y="9133"/>
                  </a:lnTo>
                  <a:lnTo>
                    <a:pt x="905" y="9322"/>
                  </a:lnTo>
                  <a:lnTo>
                    <a:pt x="1073" y="9512"/>
                  </a:lnTo>
                  <a:lnTo>
                    <a:pt x="1263" y="9680"/>
                  </a:lnTo>
                  <a:lnTo>
                    <a:pt x="1452" y="9827"/>
                  </a:lnTo>
                  <a:lnTo>
                    <a:pt x="1663" y="9975"/>
                  </a:lnTo>
                  <a:lnTo>
                    <a:pt x="1894" y="10122"/>
                  </a:lnTo>
                  <a:lnTo>
                    <a:pt x="2147" y="10248"/>
                  </a:lnTo>
                  <a:lnTo>
                    <a:pt x="2399" y="10354"/>
                  </a:lnTo>
                  <a:lnTo>
                    <a:pt x="2694" y="10459"/>
                  </a:lnTo>
                  <a:lnTo>
                    <a:pt x="2778" y="10501"/>
                  </a:lnTo>
                  <a:lnTo>
                    <a:pt x="2862" y="10564"/>
                  </a:lnTo>
                  <a:lnTo>
                    <a:pt x="3283" y="10648"/>
                  </a:lnTo>
                  <a:lnTo>
                    <a:pt x="3704" y="10732"/>
                  </a:lnTo>
                  <a:lnTo>
                    <a:pt x="4062" y="10227"/>
                  </a:lnTo>
                  <a:lnTo>
                    <a:pt x="4440" y="9743"/>
                  </a:lnTo>
                  <a:lnTo>
                    <a:pt x="4230" y="9196"/>
                  </a:lnTo>
                  <a:lnTo>
                    <a:pt x="4040" y="8670"/>
                  </a:lnTo>
                  <a:lnTo>
                    <a:pt x="3914" y="8144"/>
                  </a:lnTo>
                  <a:lnTo>
                    <a:pt x="3872" y="7870"/>
                  </a:lnTo>
                  <a:lnTo>
                    <a:pt x="3851" y="7618"/>
                  </a:lnTo>
                  <a:lnTo>
                    <a:pt x="3830" y="7344"/>
                  </a:lnTo>
                  <a:lnTo>
                    <a:pt x="3830" y="7092"/>
                  </a:lnTo>
                  <a:lnTo>
                    <a:pt x="3851" y="6818"/>
                  </a:lnTo>
                  <a:lnTo>
                    <a:pt x="3893" y="6545"/>
                  </a:lnTo>
                  <a:lnTo>
                    <a:pt x="3935" y="6271"/>
                  </a:lnTo>
                  <a:lnTo>
                    <a:pt x="3998" y="5998"/>
                  </a:lnTo>
                  <a:lnTo>
                    <a:pt x="4083" y="5703"/>
                  </a:lnTo>
                  <a:lnTo>
                    <a:pt x="4188" y="5408"/>
                  </a:lnTo>
                  <a:lnTo>
                    <a:pt x="4398" y="4945"/>
                  </a:lnTo>
                  <a:lnTo>
                    <a:pt x="4524" y="4693"/>
                  </a:lnTo>
                  <a:lnTo>
                    <a:pt x="4651" y="4419"/>
                  </a:lnTo>
                  <a:lnTo>
                    <a:pt x="4798" y="4188"/>
                  </a:lnTo>
                  <a:lnTo>
                    <a:pt x="4966" y="3935"/>
                  </a:lnTo>
                  <a:lnTo>
                    <a:pt x="5156" y="3725"/>
                  </a:lnTo>
                  <a:lnTo>
                    <a:pt x="5366" y="3514"/>
                  </a:lnTo>
                  <a:lnTo>
                    <a:pt x="5366" y="3514"/>
                  </a:lnTo>
                  <a:lnTo>
                    <a:pt x="5093" y="3557"/>
                  </a:lnTo>
                  <a:lnTo>
                    <a:pt x="4840" y="3620"/>
                  </a:lnTo>
                  <a:lnTo>
                    <a:pt x="4609" y="3704"/>
                  </a:lnTo>
                  <a:lnTo>
                    <a:pt x="4356" y="3809"/>
                  </a:lnTo>
                  <a:lnTo>
                    <a:pt x="4125" y="3935"/>
                  </a:lnTo>
                  <a:lnTo>
                    <a:pt x="3914" y="4062"/>
                  </a:lnTo>
                  <a:lnTo>
                    <a:pt x="3556" y="4293"/>
                  </a:lnTo>
                  <a:lnTo>
                    <a:pt x="3346" y="4440"/>
                  </a:lnTo>
                  <a:lnTo>
                    <a:pt x="3157" y="4630"/>
                  </a:lnTo>
                  <a:lnTo>
                    <a:pt x="2967" y="4819"/>
                  </a:lnTo>
                  <a:lnTo>
                    <a:pt x="2904" y="4924"/>
                  </a:lnTo>
                  <a:lnTo>
                    <a:pt x="2841" y="5009"/>
                  </a:lnTo>
                  <a:lnTo>
                    <a:pt x="2820" y="5114"/>
                  </a:lnTo>
                  <a:lnTo>
                    <a:pt x="2799" y="5219"/>
                  </a:lnTo>
                  <a:lnTo>
                    <a:pt x="2799" y="5324"/>
                  </a:lnTo>
                  <a:lnTo>
                    <a:pt x="2841" y="5408"/>
                  </a:lnTo>
                  <a:lnTo>
                    <a:pt x="2841" y="5450"/>
                  </a:lnTo>
                  <a:lnTo>
                    <a:pt x="2820" y="5493"/>
                  </a:lnTo>
                  <a:lnTo>
                    <a:pt x="2799" y="5493"/>
                  </a:lnTo>
                  <a:lnTo>
                    <a:pt x="2757" y="5471"/>
                  </a:lnTo>
                  <a:lnTo>
                    <a:pt x="2652" y="5366"/>
                  </a:lnTo>
                  <a:lnTo>
                    <a:pt x="2588" y="5240"/>
                  </a:lnTo>
                  <a:lnTo>
                    <a:pt x="2546" y="5135"/>
                  </a:lnTo>
                  <a:lnTo>
                    <a:pt x="2504" y="5009"/>
                  </a:lnTo>
                  <a:lnTo>
                    <a:pt x="2504" y="4882"/>
                  </a:lnTo>
                  <a:lnTo>
                    <a:pt x="2525" y="4756"/>
                  </a:lnTo>
                  <a:lnTo>
                    <a:pt x="2567" y="4630"/>
                  </a:lnTo>
                  <a:lnTo>
                    <a:pt x="2610" y="4503"/>
                  </a:lnTo>
                  <a:lnTo>
                    <a:pt x="2757" y="4272"/>
                  </a:lnTo>
                  <a:lnTo>
                    <a:pt x="2925" y="4041"/>
                  </a:lnTo>
                  <a:lnTo>
                    <a:pt x="3136" y="3851"/>
                  </a:lnTo>
                  <a:lnTo>
                    <a:pt x="3325" y="3683"/>
                  </a:lnTo>
                  <a:lnTo>
                    <a:pt x="3535" y="3514"/>
                  </a:lnTo>
                  <a:lnTo>
                    <a:pt x="3809" y="3304"/>
                  </a:lnTo>
                  <a:lnTo>
                    <a:pt x="4125" y="3115"/>
                  </a:lnTo>
                  <a:lnTo>
                    <a:pt x="4461" y="2946"/>
                  </a:lnTo>
                  <a:lnTo>
                    <a:pt x="4461" y="2946"/>
                  </a:lnTo>
                  <a:lnTo>
                    <a:pt x="4146" y="2967"/>
                  </a:lnTo>
                  <a:lnTo>
                    <a:pt x="3851" y="3030"/>
                  </a:lnTo>
                  <a:lnTo>
                    <a:pt x="3535" y="3136"/>
                  </a:lnTo>
                  <a:lnTo>
                    <a:pt x="3241" y="3241"/>
                  </a:lnTo>
                  <a:lnTo>
                    <a:pt x="2967" y="3388"/>
                  </a:lnTo>
                  <a:lnTo>
                    <a:pt x="2673" y="3578"/>
                  </a:lnTo>
                  <a:lnTo>
                    <a:pt x="2399" y="3767"/>
                  </a:lnTo>
                  <a:lnTo>
                    <a:pt x="2126" y="3977"/>
                  </a:lnTo>
                  <a:lnTo>
                    <a:pt x="2062" y="4019"/>
                  </a:lnTo>
                  <a:lnTo>
                    <a:pt x="1957" y="4019"/>
                  </a:lnTo>
                  <a:lnTo>
                    <a:pt x="1894" y="3998"/>
                  </a:lnTo>
                  <a:lnTo>
                    <a:pt x="1852" y="3956"/>
                  </a:lnTo>
                  <a:lnTo>
                    <a:pt x="1831" y="3893"/>
                  </a:lnTo>
                  <a:lnTo>
                    <a:pt x="1831" y="3830"/>
                  </a:lnTo>
                  <a:lnTo>
                    <a:pt x="1852" y="3767"/>
                  </a:lnTo>
                  <a:lnTo>
                    <a:pt x="2041" y="3514"/>
                  </a:lnTo>
                  <a:lnTo>
                    <a:pt x="2231" y="3283"/>
                  </a:lnTo>
                  <a:lnTo>
                    <a:pt x="2462" y="3051"/>
                  </a:lnTo>
                  <a:lnTo>
                    <a:pt x="2694" y="2862"/>
                  </a:lnTo>
                  <a:lnTo>
                    <a:pt x="2946" y="2673"/>
                  </a:lnTo>
                  <a:lnTo>
                    <a:pt x="3220" y="2504"/>
                  </a:lnTo>
                  <a:lnTo>
                    <a:pt x="3493" y="2378"/>
                  </a:lnTo>
                  <a:lnTo>
                    <a:pt x="3767" y="2252"/>
                  </a:lnTo>
                  <a:lnTo>
                    <a:pt x="4062" y="2168"/>
                  </a:lnTo>
                  <a:lnTo>
                    <a:pt x="4356" y="2105"/>
                  </a:lnTo>
                  <a:lnTo>
                    <a:pt x="4672" y="2083"/>
                  </a:lnTo>
                  <a:lnTo>
                    <a:pt x="4966" y="2083"/>
                  </a:lnTo>
                  <a:lnTo>
                    <a:pt x="5282" y="2105"/>
                  </a:lnTo>
                  <a:lnTo>
                    <a:pt x="5598" y="2168"/>
                  </a:lnTo>
                  <a:lnTo>
                    <a:pt x="5892" y="2273"/>
                  </a:lnTo>
                  <a:lnTo>
                    <a:pt x="6187" y="2399"/>
                  </a:lnTo>
                  <a:lnTo>
                    <a:pt x="6524" y="2589"/>
                  </a:lnTo>
                  <a:lnTo>
                    <a:pt x="6902" y="2841"/>
                  </a:lnTo>
                  <a:lnTo>
                    <a:pt x="7323" y="3157"/>
                  </a:lnTo>
                  <a:lnTo>
                    <a:pt x="7702" y="3493"/>
                  </a:lnTo>
                  <a:lnTo>
                    <a:pt x="7891" y="3683"/>
                  </a:lnTo>
                  <a:lnTo>
                    <a:pt x="8060" y="3872"/>
                  </a:lnTo>
                  <a:lnTo>
                    <a:pt x="8207" y="4062"/>
                  </a:lnTo>
                  <a:lnTo>
                    <a:pt x="8354" y="4272"/>
                  </a:lnTo>
                  <a:lnTo>
                    <a:pt x="8460" y="4461"/>
                  </a:lnTo>
                  <a:lnTo>
                    <a:pt x="8544" y="4672"/>
                  </a:lnTo>
                  <a:lnTo>
                    <a:pt x="8586" y="4882"/>
                  </a:lnTo>
                  <a:lnTo>
                    <a:pt x="8607" y="5093"/>
                  </a:lnTo>
                  <a:lnTo>
                    <a:pt x="9238" y="4482"/>
                  </a:lnTo>
                  <a:lnTo>
                    <a:pt x="9238" y="4188"/>
                  </a:lnTo>
                  <a:lnTo>
                    <a:pt x="9217" y="3914"/>
                  </a:lnTo>
                  <a:lnTo>
                    <a:pt x="9175" y="3620"/>
                  </a:lnTo>
                  <a:lnTo>
                    <a:pt x="9112" y="3346"/>
                  </a:lnTo>
                  <a:lnTo>
                    <a:pt x="9028" y="3094"/>
                  </a:lnTo>
                  <a:lnTo>
                    <a:pt x="8923" y="2820"/>
                  </a:lnTo>
                  <a:lnTo>
                    <a:pt x="8796" y="2567"/>
                  </a:lnTo>
                  <a:lnTo>
                    <a:pt x="8649" y="2336"/>
                  </a:lnTo>
                  <a:lnTo>
                    <a:pt x="8502" y="2105"/>
                  </a:lnTo>
                  <a:lnTo>
                    <a:pt x="8333" y="1873"/>
                  </a:lnTo>
                  <a:lnTo>
                    <a:pt x="8144" y="1642"/>
                  </a:lnTo>
                  <a:lnTo>
                    <a:pt x="7955" y="1452"/>
                  </a:lnTo>
                  <a:lnTo>
                    <a:pt x="7744" y="1242"/>
                  </a:lnTo>
                  <a:lnTo>
                    <a:pt x="7513" y="1073"/>
                  </a:lnTo>
                  <a:lnTo>
                    <a:pt x="7281" y="905"/>
                  </a:lnTo>
                  <a:lnTo>
                    <a:pt x="7050" y="737"/>
                  </a:lnTo>
                  <a:lnTo>
                    <a:pt x="6797" y="589"/>
                  </a:lnTo>
                  <a:lnTo>
                    <a:pt x="6545" y="463"/>
                  </a:lnTo>
                  <a:lnTo>
                    <a:pt x="6292" y="358"/>
                  </a:lnTo>
                  <a:lnTo>
                    <a:pt x="6019" y="253"/>
                  </a:lnTo>
                  <a:lnTo>
                    <a:pt x="5745" y="169"/>
                  </a:lnTo>
                  <a:lnTo>
                    <a:pt x="5471" y="105"/>
                  </a:lnTo>
                  <a:lnTo>
                    <a:pt x="5198" y="42"/>
                  </a:lnTo>
                  <a:lnTo>
                    <a:pt x="4903" y="21"/>
                  </a:lnTo>
                  <a:lnTo>
                    <a:pt x="463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6" name="Google Shape;7046;p32"/>
            <p:cNvSpPr/>
            <p:nvPr/>
          </p:nvSpPr>
          <p:spPr>
            <a:xfrm>
              <a:off x="4849800" y="-1234125"/>
              <a:ext cx="94200" cy="142600"/>
            </a:xfrm>
            <a:custGeom>
              <a:avLst/>
              <a:gdLst/>
              <a:ahLst/>
              <a:cxnLst/>
              <a:rect l="l" t="t" r="r" b="b"/>
              <a:pathLst>
                <a:path w="3768" h="5704" extrusionOk="0">
                  <a:moveTo>
                    <a:pt x="2210" y="1"/>
                  </a:moveTo>
                  <a:lnTo>
                    <a:pt x="2000" y="106"/>
                  </a:lnTo>
                  <a:lnTo>
                    <a:pt x="1810" y="253"/>
                  </a:lnTo>
                  <a:lnTo>
                    <a:pt x="1642" y="380"/>
                  </a:lnTo>
                  <a:lnTo>
                    <a:pt x="1473" y="527"/>
                  </a:lnTo>
                  <a:lnTo>
                    <a:pt x="1305" y="674"/>
                  </a:lnTo>
                  <a:lnTo>
                    <a:pt x="1179" y="822"/>
                  </a:lnTo>
                  <a:lnTo>
                    <a:pt x="905" y="1158"/>
                  </a:lnTo>
                  <a:lnTo>
                    <a:pt x="695" y="1516"/>
                  </a:lnTo>
                  <a:lnTo>
                    <a:pt x="484" y="1895"/>
                  </a:lnTo>
                  <a:lnTo>
                    <a:pt x="295" y="2316"/>
                  </a:lnTo>
                  <a:lnTo>
                    <a:pt x="127" y="2779"/>
                  </a:lnTo>
                  <a:lnTo>
                    <a:pt x="85" y="2968"/>
                  </a:lnTo>
                  <a:lnTo>
                    <a:pt x="21" y="3157"/>
                  </a:lnTo>
                  <a:lnTo>
                    <a:pt x="0" y="3347"/>
                  </a:lnTo>
                  <a:lnTo>
                    <a:pt x="0" y="3536"/>
                  </a:lnTo>
                  <a:lnTo>
                    <a:pt x="0" y="3894"/>
                  </a:lnTo>
                  <a:lnTo>
                    <a:pt x="42" y="4273"/>
                  </a:lnTo>
                  <a:lnTo>
                    <a:pt x="148" y="4988"/>
                  </a:lnTo>
                  <a:lnTo>
                    <a:pt x="190" y="5346"/>
                  </a:lnTo>
                  <a:lnTo>
                    <a:pt x="190" y="5704"/>
                  </a:lnTo>
                  <a:lnTo>
                    <a:pt x="1053" y="4672"/>
                  </a:lnTo>
                  <a:lnTo>
                    <a:pt x="1936" y="3662"/>
                  </a:lnTo>
                  <a:lnTo>
                    <a:pt x="2841" y="2694"/>
                  </a:lnTo>
                  <a:lnTo>
                    <a:pt x="3767" y="1726"/>
                  </a:lnTo>
                  <a:lnTo>
                    <a:pt x="3388" y="1263"/>
                  </a:lnTo>
                  <a:lnTo>
                    <a:pt x="3031" y="822"/>
                  </a:lnTo>
                  <a:lnTo>
                    <a:pt x="2652" y="401"/>
                  </a:lnTo>
                  <a:lnTo>
                    <a:pt x="2441" y="190"/>
                  </a:lnTo>
                  <a:lnTo>
                    <a:pt x="221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7" name="Google Shape;7047;p32"/>
            <p:cNvSpPr/>
            <p:nvPr/>
          </p:nvSpPr>
          <p:spPr>
            <a:xfrm>
              <a:off x="5366400" y="-1345650"/>
              <a:ext cx="264125" cy="291475"/>
            </a:xfrm>
            <a:custGeom>
              <a:avLst/>
              <a:gdLst/>
              <a:ahLst/>
              <a:cxnLst/>
              <a:rect l="l" t="t" r="r" b="b"/>
              <a:pathLst>
                <a:path w="10565" h="11659" extrusionOk="0">
                  <a:moveTo>
                    <a:pt x="3494" y="1"/>
                  </a:moveTo>
                  <a:lnTo>
                    <a:pt x="3200" y="22"/>
                  </a:lnTo>
                  <a:lnTo>
                    <a:pt x="2926" y="64"/>
                  </a:lnTo>
                  <a:lnTo>
                    <a:pt x="2652" y="127"/>
                  </a:lnTo>
                  <a:lnTo>
                    <a:pt x="2379" y="190"/>
                  </a:lnTo>
                  <a:lnTo>
                    <a:pt x="2147" y="274"/>
                  </a:lnTo>
                  <a:lnTo>
                    <a:pt x="1916" y="379"/>
                  </a:lnTo>
                  <a:lnTo>
                    <a:pt x="1684" y="485"/>
                  </a:lnTo>
                  <a:lnTo>
                    <a:pt x="1495" y="611"/>
                  </a:lnTo>
                  <a:lnTo>
                    <a:pt x="1306" y="737"/>
                  </a:lnTo>
                  <a:lnTo>
                    <a:pt x="1116" y="884"/>
                  </a:lnTo>
                  <a:lnTo>
                    <a:pt x="948" y="1053"/>
                  </a:lnTo>
                  <a:lnTo>
                    <a:pt x="801" y="1200"/>
                  </a:lnTo>
                  <a:lnTo>
                    <a:pt x="653" y="1390"/>
                  </a:lnTo>
                  <a:lnTo>
                    <a:pt x="548" y="1558"/>
                  </a:lnTo>
                  <a:lnTo>
                    <a:pt x="422" y="1747"/>
                  </a:lnTo>
                  <a:lnTo>
                    <a:pt x="317" y="1958"/>
                  </a:lnTo>
                  <a:lnTo>
                    <a:pt x="232" y="2147"/>
                  </a:lnTo>
                  <a:lnTo>
                    <a:pt x="169" y="2358"/>
                  </a:lnTo>
                  <a:lnTo>
                    <a:pt x="106" y="2589"/>
                  </a:lnTo>
                  <a:lnTo>
                    <a:pt x="64" y="2799"/>
                  </a:lnTo>
                  <a:lnTo>
                    <a:pt x="22" y="3031"/>
                  </a:lnTo>
                  <a:lnTo>
                    <a:pt x="1" y="3262"/>
                  </a:lnTo>
                  <a:lnTo>
                    <a:pt x="1" y="3494"/>
                  </a:lnTo>
                  <a:lnTo>
                    <a:pt x="1" y="3725"/>
                  </a:lnTo>
                  <a:lnTo>
                    <a:pt x="22" y="3957"/>
                  </a:lnTo>
                  <a:lnTo>
                    <a:pt x="43" y="4188"/>
                  </a:lnTo>
                  <a:lnTo>
                    <a:pt x="148" y="4672"/>
                  </a:lnTo>
                  <a:lnTo>
                    <a:pt x="296" y="5156"/>
                  </a:lnTo>
                  <a:lnTo>
                    <a:pt x="506" y="5619"/>
                  </a:lnTo>
                  <a:lnTo>
                    <a:pt x="1390" y="6187"/>
                  </a:lnTo>
                  <a:lnTo>
                    <a:pt x="2274" y="6777"/>
                  </a:lnTo>
                  <a:lnTo>
                    <a:pt x="2147" y="6419"/>
                  </a:lnTo>
                  <a:lnTo>
                    <a:pt x="2063" y="6061"/>
                  </a:lnTo>
                  <a:lnTo>
                    <a:pt x="2021" y="5682"/>
                  </a:lnTo>
                  <a:lnTo>
                    <a:pt x="2021" y="5493"/>
                  </a:lnTo>
                  <a:lnTo>
                    <a:pt x="2042" y="5304"/>
                  </a:lnTo>
                  <a:lnTo>
                    <a:pt x="2042" y="4988"/>
                  </a:lnTo>
                  <a:lnTo>
                    <a:pt x="2084" y="4693"/>
                  </a:lnTo>
                  <a:lnTo>
                    <a:pt x="2168" y="4378"/>
                  </a:lnTo>
                  <a:lnTo>
                    <a:pt x="2274" y="4083"/>
                  </a:lnTo>
                  <a:lnTo>
                    <a:pt x="2400" y="3788"/>
                  </a:lnTo>
                  <a:lnTo>
                    <a:pt x="2568" y="3515"/>
                  </a:lnTo>
                  <a:lnTo>
                    <a:pt x="2758" y="3262"/>
                  </a:lnTo>
                  <a:lnTo>
                    <a:pt x="2968" y="3031"/>
                  </a:lnTo>
                  <a:lnTo>
                    <a:pt x="3200" y="2820"/>
                  </a:lnTo>
                  <a:lnTo>
                    <a:pt x="3452" y="2631"/>
                  </a:lnTo>
                  <a:lnTo>
                    <a:pt x="3726" y="2463"/>
                  </a:lnTo>
                  <a:lnTo>
                    <a:pt x="3999" y="2336"/>
                  </a:lnTo>
                  <a:lnTo>
                    <a:pt x="4294" y="2252"/>
                  </a:lnTo>
                  <a:lnTo>
                    <a:pt x="4609" y="2210"/>
                  </a:lnTo>
                  <a:lnTo>
                    <a:pt x="4925" y="2210"/>
                  </a:lnTo>
                  <a:lnTo>
                    <a:pt x="5262" y="2252"/>
                  </a:lnTo>
                  <a:lnTo>
                    <a:pt x="5367" y="2273"/>
                  </a:lnTo>
                  <a:lnTo>
                    <a:pt x="5430" y="2336"/>
                  </a:lnTo>
                  <a:lnTo>
                    <a:pt x="5472" y="2421"/>
                  </a:lnTo>
                  <a:lnTo>
                    <a:pt x="5472" y="2505"/>
                  </a:lnTo>
                  <a:lnTo>
                    <a:pt x="5451" y="2610"/>
                  </a:lnTo>
                  <a:lnTo>
                    <a:pt x="5409" y="2694"/>
                  </a:lnTo>
                  <a:lnTo>
                    <a:pt x="5346" y="2757"/>
                  </a:lnTo>
                  <a:lnTo>
                    <a:pt x="5262" y="2799"/>
                  </a:lnTo>
                  <a:lnTo>
                    <a:pt x="5220" y="2842"/>
                  </a:lnTo>
                  <a:lnTo>
                    <a:pt x="4862" y="3094"/>
                  </a:lnTo>
                  <a:lnTo>
                    <a:pt x="4483" y="3326"/>
                  </a:lnTo>
                  <a:lnTo>
                    <a:pt x="4104" y="3557"/>
                  </a:lnTo>
                  <a:lnTo>
                    <a:pt x="3747" y="3810"/>
                  </a:lnTo>
                  <a:lnTo>
                    <a:pt x="3978" y="3746"/>
                  </a:lnTo>
                  <a:lnTo>
                    <a:pt x="4231" y="3725"/>
                  </a:lnTo>
                  <a:lnTo>
                    <a:pt x="4462" y="3704"/>
                  </a:lnTo>
                  <a:lnTo>
                    <a:pt x="4715" y="3704"/>
                  </a:lnTo>
                  <a:lnTo>
                    <a:pt x="4967" y="3746"/>
                  </a:lnTo>
                  <a:lnTo>
                    <a:pt x="5220" y="3788"/>
                  </a:lnTo>
                  <a:lnTo>
                    <a:pt x="5472" y="3852"/>
                  </a:lnTo>
                  <a:lnTo>
                    <a:pt x="5704" y="3915"/>
                  </a:lnTo>
                  <a:lnTo>
                    <a:pt x="5956" y="4020"/>
                  </a:lnTo>
                  <a:lnTo>
                    <a:pt x="6188" y="4125"/>
                  </a:lnTo>
                  <a:lnTo>
                    <a:pt x="6398" y="4230"/>
                  </a:lnTo>
                  <a:lnTo>
                    <a:pt x="6609" y="4378"/>
                  </a:lnTo>
                  <a:lnTo>
                    <a:pt x="6819" y="4525"/>
                  </a:lnTo>
                  <a:lnTo>
                    <a:pt x="7008" y="4672"/>
                  </a:lnTo>
                  <a:lnTo>
                    <a:pt x="7177" y="4841"/>
                  </a:lnTo>
                  <a:lnTo>
                    <a:pt x="7324" y="5030"/>
                  </a:lnTo>
                  <a:lnTo>
                    <a:pt x="7366" y="5093"/>
                  </a:lnTo>
                  <a:lnTo>
                    <a:pt x="7387" y="5198"/>
                  </a:lnTo>
                  <a:lnTo>
                    <a:pt x="7366" y="5262"/>
                  </a:lnTo>
                  <a:lnTo>
                    <a:pt x="7324" y="5346"/>
                  </a:lnTo>
                  <a:lnTo>
                    <a:pt x="7282" y="5409"/>
                  </a:lnTo>
                  <a:lnTo>
                    <a:pt x="7198" y="5430"/>
                  </a:lnTo>
                  <a:lnTo>
                    <a:pt x="7135" y="5430"/>
                  </a:lnTo>
                  <a:lnTo>
                    <a:pt x="7050" y="5388"/>
                  </a:lnTo>
                  <a:lnTo>
                    <a:pt x="6588" y="5114"/>
                  </a:lnTo>
                  <a:lnTo>
                    <a:pt x="6082" y="4820"/>
                  </a:lnTo>
                  <a:lnTo>
                    <a:pt x="5809" y="4714"/>
                  </a:lnTo>
                  <a:lnTo>
                    <a:pt x="5535" y="4588"/>
                  </a:lnTo>
                  <a:lnTo>
                    <a:pt x="5262" y="4504"/>
                  </a:lnTo>
                  <a:lnTo>
                    <a:pt x="4967" y="4420"/>
                  </a:lnTo>
                  <a:lnTo>
                    <a:pt x="5283" y="4567"/>
                  </a:lnTo>
                  <a:lnTo>
                    <a:pt x="5577" y="4756"/>
                  </a:lnTo>
                  <a:lnTo>
                    <a:pt x="5872" y="4988"/>
                  </a:lnTo>
                  <a:lnTo>
                    <a:pt x="6125" y="5219"/>
                  </a:lnTo>
                  <a:lnTo>
                    <a:pt x="6377" y="5451"/>
                  </a:lnTo>
                  <a:lnTo>
                    <a:pt x="6588" y="5703"/>
                  </a:lnTo>
                  <a:lnTo>
                    <a:pt x="6777" y="5956"/>
                  </a:lnTo>
                  <a:lnTo>
                    <a:pt x="6945" y="6208"/>
                  </a:lnTo>
                  <a:lnTo>
                    <a:pt x="7050" y="6419"/>
                  </a:lnTo>
                  <a:lnTo>
                    <a:pt x="7135" y="6629"/>
                  </a:lnTo>
                  <a:lnTo>
                    <a:pt x="7219" y="6882"/>
                  </a:lnTo>
                  <a:lnTo>
                    <a:pt x="7303" y="7134"/>
                  </a:lnTo>
                  <a:lnTo>
                    <a:pt x="7345" y="7387"/>
                  </a:lnTo>
                  <a:lnTo>
                    <a:pt x="7387" y="7639"/>
                  </a:lnTo>
                  <a:lnTo>
                    <a:pt x="7408" y="7913"/>
                  </a:lnTo>
                  <a:lnTo>
                    <a:pt x="7408" y="8165"/>
                  </a:lnTo>
                  <a:lnTo>
                    <a:pt x="7408" y="8418"/>
                  </a:lnTo>
                  <a:lnTo>
                    <a:pt x="7366" y="8692"/>
                  </a:lnTo>
                  <a:lnTo>
                    <a:pt x="7303" y="8923"/>
                  </a:lnTo>
                  <a:lnTo>
                    <a:pt x="7219" y="9176"/>
                  </a:lnTo>
                  <a:lnTo>
                    <a:pt x="7114" y="9386"/>
                  </a:lnTo>
                  <a:lnTo>
                    <a:pt x="6987" y="9596"/>
                  </a:lnTo>
                  <a:lnTo>
                    <a:pt x="6840" y="9786"/>
                  </a:lnTo>
                  <a:lnTo>
                    <a:pt x="6651" y="9954"/>
                  </a:lnTo>
                  <a:lnTo>
                    <a:pt x="7640" y="10775"/>
                  </a:lnTo>
                  <a:lnTo>
                    <a:pt x="8650" y="11659"/>
                  </a:lnTo>
                  <a:lnTo>
                    <a:pt x="8650" y="11638"/>
                  </a:lnTo>
                  <a:lnTo>
                    <a:pt x="9008" y="11091"/>
                  </a:lnTo>
                  <a:lnTo>
                    <a:pt x="9365" y="10585"/>
                  </a:lnTo>
                  <a:lnTo>
                    <a:pt x="9723" y="10080"/>
                  </a:lnTo>
                  <a:lnTo>
                    <a:pt x="10039" y="9575"/>
                  </a:lnTo>
                  <a:lnTo>
                    <a:pt x="10165" y="9323"/>
                  </a:lnTo>
                  <a:lnTo>
                    <a:pt x="10291" y="9049"/>
                  </a:lnTo>
                  <a:lnTo>
                    <a:pt x="10396" y="8776"/>
                  </a:lnTo>
                  <a:lnTo>
                    <a:pt x="10481" y="8502"/>
                  </a:lnTo>
                  <a:lnTo>
                    <a:pt x="10544" y="8187"/>
                  </a:lnTo>
                  <a:lnTo>
                    <a:pt x="10565" y="7871"/>
                  </a:lnTo>
                  <a:lnTo>
                    <a:pt x="10565" y="7555"/>
                  </a:lnTo>
                  <a:lnTo>
                    <a:pt x="10544" y="7197"/>
                  </a:lnTo>
                  <a:lnTo>
                    <a:pt x="10438" y="6587"/>
                  </a:lnTo>
                  <a:lnTo>
                    <a:pt x="10291" y="5998"/>
                  </a:lnTo>
                  <a:lnTo>
                    <a:pt x="10102" y="5409"/>
                  </a:lnTo>
                  <a:lnTo>
                    <a:pt x="9849" y="4841"/>
                  </a:lnTo>
                  <a:lnTo>
                    <a:pt x="9576" y="4272"/>
                  </a:lnTo>
                  <a:lnTo>
                    <a:pt x="9239" y="3746"/>
                  </a:lnTo>
                  <a:lnTo>
                    <a:pt x="8881" y="3241"/>
                  </a:lnTo>
                  <a:lnTo>
                    <a:pt x="8692" y="3010"/>
                  </a:lnTo>
                  <a:lnTo>
                    <a:pt x="8481" y="2778"/>
                  </a:lnTo>
                  <a:lnTo>
                    <a:pt x="7997" y="2294"/>
                  </a:lnTo>
                  <a:lnTo>
                    <a:pt x="7471" y="1789"/>
                  </a:lnTo>
                  <a:lnTo>
                    <a:pt x="7177" y="1558"/>
                  </a:lnTo>
                  <a:lnTo>
                    <a:pt x="6882" y="1326"/>
                  </a:lnTo>
                  <a:lnTo>
                    <a:pt x="6566" y="1095"/>
                  </a:lnTo>
                  <a:lnTo>
                    <a:pt x="6251" y="884"/>
                  </a:lnTo>
                  <a:lnTo>
                    <a:pt x="5914" y="674"/>
                  </a:lnTo>
                  <a:lnTo>
                    <a:pt x="5577" y="506"/>
                  </a:lnTo>
                  <a:lnTo>
                    <a:pt x="5241" y="337"/>
                  </a:lnTo>
                  <a:lnTo>
                    <a:pt x="4904" y="211"/>
                  </a:lnTo>
                  <a:lnTo>
                    <a:pt x="4546" y="106"/>
                  </a:lnTo>
                  <a:lnTo>
                    <a:pt x="4210" y="43"/>
                  </a:lnTo>
                  <a:lnTo>
                    <a:pt x="385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8" name="Google Shape;7048;p32"/>
            <p:cNvSpPr/>
            <p:nvPr/>
          </p:nvSpPr>
          <p:spPr>
            <a:xfrm>
              <a:off x="5433750" y="-1231475"/>
              <a:ext cx="95250" cy="121550"/>
            </a:xfrm>
            <a:custGeom>
              <a:avLst/>
              <a:gdLst/>
              <a:ahLst/>
              <a:cxnLst/>
              <a:rect l="l" t="t" r="r" b="b"/>
              <a:pathLst>
                <a:path w="3810" h="4862" extrusionOk="0">
                  <a:moveTo>
                    <a:pt x="527" y="0"/>
                  </a:moveTo>
                  <a:lnTo>
                    <a:pt x="379" y="105"/>
                  </a:lnTo>
                  <a:lnTo>
                    <a:pt x="253" y="189"/>
                  </a:lnTo>
                  <a:lnTo>
                    <a:pt x="127" y="505"/>
                  </a:lnTo>
                  <a:lnTo>
                    <a:pt x="43" y="821"/>
                  </a:lnTo>
                  <a:lnTo>
                    <a:pt x="22" y="1115"/>
                  </a:lnTo>
                  <a:lnTo>
                    <a:pt x="1" y="1431"/>
                  </a:lnTo>
                  <a:lnTo>
                    <a:pt x="43" y="1747"/>
                  </a:lnTo>
                  <a:lnTo>
                    <a:pt x="106" y="2062"/>
                  </a:lnTo>
                  <a:lnTo>
                    <a:pt x="190" y="2378"/>
                  </a:lnTo>
                  <a:lnTo>
                    <a:pt x="295" y="2694"/>
                  </a:lnTo>
                  <a:lnTo>
                    <a:pt x="1053" y="3220"/>
                  </a:lnTo>
                  <a:lnTo>
                    <a:pt x="1810" y="3746"/>
                  </a:lnTo>
                  <a:lnTo>
                    <a:pt x="2547" y="4293"/>
                  </a:lnTo>
                  <a:lnTo>
                    <a:pt x="3283" y="4861"/>
                  </a:lnTo>
                  <a:lnTo>
                    <a:pt x="3452" y="4482"/>
                  </a:lnTo>
                  <a:lnTo>
                    <a:pt x="3620" y="4125"/>
                  </a:lnTo>
                  <a:lnTo>
                    <a:pt x="3725" y="3767"/>
                  </a:lnTo>
                  <a:lnTo>
                    <a:pt x="3767" y="3577"/>
                  </a:lnTo>
                  <a:lnTo>
                    <a:pt x="3788" y="3388"/>
                  </a:lnTo>
                  <a:lnTo>
                    <a:pt x="3809" y="3220"/>
                  </a:lnTo>
                  <a:lnTo>
                    <a:pt x="3809" y="3030"/>
                  </a:lnTo>
                  <a:lnTo>
                    <a:pt x="3788" y="2841"/>
                  </a:lnTo>
                  <a:lnTo>
                    <a:pt x="3746" y="2652"/>
                  </a:lnTo>
                  <a:lnTo>
                    <a:pt x="3704" y="2462"/>
                  </a:lnTo>
                  <a:lnTo>
                    <a:pt x="3620" y="2273"/>
                  </a:lnTo>
                  <a:lnTo>
                    <a:pt x="3515" y="2062"/>
                  </a:lnTo>
                  <a:lnTo>
                    <a:pt x="3388" y="1873"/>
                  </a:lnTo>
                  <a:lnTo>
                    <a:pt x="3136" y="1515"/>
                  </a:lnTo>
                  <a:lnTo>
                    <a:pt x="2862" y="1179"/>
                  </a:lnTo>
                  <a:lnTo>
                    <a:pt x="2568" y="863"/>
                  </a:lnTo>
                  <a:lnTo>
                    <a:pt x="2399" y="716"/>
                  </a:lnTo>
                  <a:lnTo>
                    <a:pt x="2231" y="589"/>
                  </a:lnTo>
                  <a:lnTo>
                    <a:pt x="2042" y="463"/>
                  </a:lnTo>
                  <a:lnTo>
                    <a:pt x="1873" y="337"/>
                  </a:lnTo>
                  <a:lnTo>
                    <a:pt x="1684" y="253"/>
                  </a:lnTo>
                  <a:lnTo>
                    <a:pt x="1474" y="168"/>
                  </a:lnTo>
                  <a:lnTo>
                    <a:pt x="1263" y="105"/>
                  </a:lnTo>
                  <a:lnTo>
                    <a:pt x="1053" y="63"/>
                  </a:lnTo>
                  <a:lnTo>
                    <a:pt x="611" y="63"/>
                  </a:lnTo>
                  <a:lnTo>
                    <a:pt x="569" y="42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9" name="Google Shape;7049;p32"/>
            <p:cNvSpPr/>
            <p:nvPr/>
          </p:nvSpPr>
          <p:spPr>
            <a:xfrm>
              <a:off x="5180175" y="-643325"/>
              <a:ext cx="273600" cy="204150"/>
            </a:xfrm>
            <a:custGeom>
              <a:avLst/>
              <a:gdLst/>
              <a:ahLst/>
              <a:cxnLst/>
              <a:rect l="l" t="t" r="r" b="b"/>
              <a:pathLst>
                <a:path w="10944" h="8166" extrusionOk="0">
                  <a:moveTo>
                    <a:pt x="5682" y="674"/>
                  </a:moveTo>
                  <a:lnTo>
                    <a:pt x="5893" y="695"/>
                  </a:lnTo>
                  <a:lnTo>
                    <a:pt x="6082" y="737"/>
                  </a:lnTo>
                  <a:lnTo>
                    <a:pt x="6293" y="779"/>
                  </a:lnTo>
                  <a:lnTo>
                    <a:pt x="6482" y="863"/>
                  </a:lnTo>
                  <a:lnTo>
                    <a:pt x="6671" y="969"/>
                  </a:lnTo>
                  <a:lnTo>
                    <a:pt x="6861" y="1074"/>
                  </a:lnTo>
                  <a:lnTo>
                    <a:pt x="7050" y="1200"/>
                  </a:lnTo>
                  <a:lnTo>
                    <a:pt x="7218" y="1347"/>
                  </a:lnTo>
                  <a:lnTo>
                    <a:pt x="7576" y="1684"/>
                  </a:lnTo>
                  <a:lnTo>
                    <a:pt x="7913" y="2063"/>
                  </a:lnTo>
                  <a:lnTo>
                    <a:pt x="8250" y="2484"/>
                  </a:lnTo>
                  <a:lnTo>
                    <a:pt x="8565" y="2926"/>
                  </a:lnTo>
                  <a:lnTo>
                    <a:pt x="8860" y="3368"/>
                  </a:lnTo>
                  <a:lnTo>
                    <a:pt x="9449" y="4272"/>
                  </a:lnTo>
                  <a:lnTo>
                    <a:pt x="9954" y="5093"/>
                  </a:lnTo>
                  <a:lnTo>
                    <a:pt x="10207" y="5640"/>
                  </a:lnTo>
                  <a:lnTo>
                    <a:pt x="10312" y="5914"/>
                  </a:lnTo>
                  <a:lnTo>
                    <a:pt x="10396" y="6208"/>
                  </a:lnTo>
                  <a:lnTo>
                    <a:pt x="10438" y="6398"/>
                  </a:lnTo>
                  <a:lnTo>
                    <a:pt x="10459" y="6545"/>
                  </a:lnTo>
                  <a:lnTo>
                    <a:pt x="10438" y="6692"/>
                  </a:lnTo>
                  <a:lnTo>
                    <a:pt x="10417" y="6798"/>
                  </a:lnTo>
                  <a:lnTo>
                    <a:pt x="10375" y="6819"/>
                  </a:lnTo>
                  <a:lnTo>
                    <a:pt x="10291" y="6903"/>
                  </a:lnTo>
                  <a:lnTo>
                    <a:pt x="10207" y="6945"/>
                  </a:lnTo>
                  <a:lnTo>
                    <a:pt x="10101" y="6987"/>
                  </a:lnTo>
                  <a:lnTo>
                    <a:pt x="9870" y="6987"/>
                  </a:lnTo>
                  <a:lnTo>
                    <a:pt x="9744" y="6966"/>
                  </a:lnTo>
                  <a:lnTo>
                    <a:pt x="9491" y="6882"/>
                  </a:lnTo>
                  <a:lnTo>
                    <a:pt x="9197" y="6734"/>
                  </a:lnTo>
                  <a:lnTo>
                    <a:pt x="8902" y="6545"/>
                  </a:lnTo>
                  <a:lnTo>
                    <a:pt x="8607" y="6335"/>
                  </a:lnTo>
                  <a:lnTo>
                    <a:pt x="8292" y="6103"/>
                  </a:lnTo>
                  <a:lnTo>
                    <a:pt x="7660" y="5598"/>
                  </a:lnTo>
                  <a:lnTo>
                    <a:pt x="7050" y="5135"/>
                  </a:lnTo>
                  <a:lnTo>
                    <a:pt x="6756" y="4946"/>
                  </a:lnTo>
                  <a:lnTo>
                    <a:pt x="6482" y="4798"/>
                  </a:lnTo>
                  <a:lnTo>
                    <a:pt x="6229" y="4693"/>
                  </a:lnTo>
                  <a:lnTo>
                    <a:pt x="6124" y="4672"/>
                  </a:lnTo>
                  <a:lnTo>
                    <a:pt x="5998" y="4651"/>
                  </a:lnTo>
                  <a:lnTo>
                    <a:pt x="5661" y="4651"/>
                  </a:lnTo>
                  <a:lnTo>
                    <a:pt x="5346" y="4693"/>
                  </a:lnTo>
                  <a:lnTo>
                    <a:pt x="5030" y="4756"/>
                  </a:lnTo>
                  <a:lnTo>
                    <a:pt x="4735" y="4841"/>
                  </a:lnTo>
                  <a:lnTo>
                    <a:pt x="4462" y="4967"/>
                  </a:lnTo>
                  <a:lnTo>
                    <a:pt x="4188" y="5093"/>
                  </a:lnTo>
                  <a:lnTo>
                    <a:pt x="3936" y="5261"/>
                  </a:lnTo>
                  <a:lnTo>
                    <a:pt x="3683" y="5430"/>
                  </a:lnTo>
                  <a:lnTo>
                    <a:pt x="3431" y="5619"/>
                  </a:lnTo>
                  <a:lnTo>
                    <a:pt x="3199" y="5830"/>
                  </a:lnTo>
                  <a:lnTo>
                    <a:pt x="2736" y="6272"/>
                  </a:lnTo>
                  <a:lnTo>
                    <a:pt x="1831" y="7176"/>
                  </a:lnTo>
                  <a:lnTo>
                    <a:pt x="1726" y="7113"/>
                  </a:lnTo>
                  <a:lnTo>
                    <a:pt x="1558" y="7218"/>
                  </a:lnTo>
                  <a:lnTo>
                    <a:pt x="1453" y="7240"/>
                  </a:lnTo>
                  <a:lnTo>
                    <a:pt x="1368" y="7261"/>
                  </a:lnTo>
                  <a:lnTo>
                    <a:pt x="1263" y="7261"/>
                  </a:lnTo>
                  <a:lnTo>
                    <a:pt x="1179" y="7240"/>
                  </a:lnTo>
                  <a:lnTo>
                    <a:pt x="1095" y="7197"/>
                  </a:lnTo>
                  <a:lnTo>
                    <a:pt x="1011" y="7113"/>
                  </a:lnTo>
                  <a:lnTo>
                    <a:pt x="990" y="7092"/>
                  </a:lnTo>
                  <a:lnTo>
                    <a:pt x="821" y="6987"/>
                  </a:lnTo>
                  <a:lnTo>
                    <a:pt x="800" y="6966"/>
                  </a:lnTo>
                  <a:lnTo>
                    <a:pt x="800" y="6903"/>
                  </a:lnTo>
                  <a:lnTo>
                    <a:pt x="800" y="6861"/>
                  </a:lnTo>
                  <a:lnTo>
                    <a:pt x="842" y="6840"/>
                  </a:lnTo>
                  <a:lnTo>
                    <a:pt x="905" y="6840"/>
                  </a:lnTo>
                  <a:lnTo>
                    <a:pt x="905" y="6819"/>
                  </a:lnTo>
                  <a:lnTo>
                    <a:pt x="884" y="6819"/>
                  </a:lnTo>
                  <a:lnTo>
                    <a:pt x="905" y="6629"/>
                  </a:lnTo>
                  <a:lnTo>
                    <a:pt x="737" y="6545"/>
                  </a:lnTo>
                  <a:lnTo>
                    <a:pt x="884" y="6145"/>
                  </a:lnTo>
                  <a:lnTo>
                    <a:pt x="1053" y="5766"/>
                  </a:lnTo>
                  <a:lnTo>
                    <a:pt x="1242" y="5388"/>
                  </a:lnTo>
                  <a:lnTo>
                    <a:pt x="1432" y="5030"/>
                  </a:lnTo>
                  <a:lnTo>
                    <a:pt x="1768" y="4462"/>
                  </a:lnTo>
                  <a:lnTo>
                    <a:pt x="2105" y="3894"/>
                  </a:lnTo>
                  <a:lnTo>
                    <a:pt x="2589" y="3157"/>
                  </a:lnTo>
                  <a:lnTo>
                    <a:pt x="2863" y="2778"/>
                  </a:lnTo>
                  <a:lnTo>
                    <a:pt x="3136" y="2442"/>
                  </a:lnTo>
                  <a:lnTo>
                    <a:pt x="3410" y="2084"/>
                  </a:lnTo>
                  <a:lnTo>
                    <a:pt x="3725" y="1768"/>
                  </a:lnTo>
                  <a:lnTo>
                    <a:pt x="4041" y="1453"/>
                  </a:lnTo>
                  <a:lnTo>
                    <a:pt x="4399" y="1179"/>
                  </a:lnTo>
                  <a:lnTo>
                    <a:pt x="4609" y="1011"/>
                  </a:lnTo>
                  <a:lnTo>
                    <a:pt x="4841" y="884"/>
                  </a:lnTo>
                  <a:lnTo>
                    <a:pt x="5051" y="800"/>
                  </a:lnTo>
                  <a:lnTo>
                    <a:pt x="5261" y="737"/>
                  </a:lnTo>
                  <a:lnTo>
                    <a:pt x="5472" y="695"/>
                  </a:lnTo>
                  <a:lnTo>
                    <a:pt x="5682" y="674"/>
                  </a:lnTo>
                  <a:close/>
                  <a:moveTo>
                    <a:pt x="5472" y="1"/>
                  </a:moveTo>
                  <a:lnTo>
                    <a:pt x="5240" y="43"/>
                  </a:lnTo>
                  <a:lnTo>
                    <a:pt x="5030" y="85"/>
                  </a:lnTo>
                  <a:lnTo>
                    <a:pt x="4798" y="169"/>
                  </a:lnTo>
                  <a:lnTo>
                    <a:pt x="4588" y="253"/>
                  </a:lnTo>
                  <a:lnTo>
                    <a:pt x="4378" y="337"/>
                  </a:lnTo>
                  <a:lnTo>
                    <a:pt x="3978" y="569"/>
                  </a:lnTo>
                  <a:lnTo>
                    <a:pt x="3578" y="842"/>
                  </a:lnTo>
                  <a:lnTo>
                    <a:pt x="3199" y="1179"/>
                  </a:lnTo>
                  <a:lnTo>
                    <a:pt x="2820" y="1516"/>
                  </a:lnTo>
                  <a:lnTo>
                    <a:pt x="2463" y="1916"/>
                  </a:lnTo>
                  <a:lnTo>
                    <a:pt x="2147" y="2315"/>
                  </a:lnTo>
                  <a:lnTo>
                    <a:pt x="1831" y="2757"/>
                  </a:lnTo>
                  <a:lnTo>
                    <a:pt x="1537" y="3199"/>
                  </a:lnTo>
                  <a:lnTo>
                    <a:pt x="1263" y="3641"/>
                  </a:lnTo>
                  <a:lnTo>
                    <a:pt x="1011" y="4104"/>
                  </a:lnTo>
                  <a:lnTo>
                    <a:pt x="779" y="4546"/>
                  </a:lnTo>
                  <a:lnTo>
                    <a:pt x="590" y="4988"/>
                  </a:lnTo>
                  <a:lnTo>
                    <a:pt x="421" y="5409"/>
                  </a:lnTo>
                  <a:lnTo>
                    <a:pt x="274" y="5809"/>
                  </a:lnTo>
                  <a:lnTo>
                    <a:pt x="127" y="6250"/>
                  </a:lnTo>
                  <a:lnTo>
                    <a:pt x="43" y="6650"/>
                  </a:lnTo>
                  <a:lnTo>
                    <a:pt x="1" y="7008"/>
                  </a:lnTo>
                  <a:lnTo>
                    <a:pt x="22" y="7324"/>
                  </a:lnTo>
                  <a:lnTo>
                    <a:pt x="64" y="7576"/>
                  </a:lnTo>
                  <a:lnTo>
                    <a:pt x="106" y="7702"/>
                  </a:lnTo>
                  <a:lnTo>
                    <a:pt x="169" y="7787"/>
                  </a:lnTo>
                  <a:lnTo>
                    <a:pt x="232" y="7892"/>
                  </a:lnTo>
                  <a:lnTo>
                    <a:pt x="295" y="7955"/>
                  </a:lnTo>
                  <a:lnTo>
                    <a:pt x="379" y="8018"/>
                  </a:lnTo>
                  <a:lnTo>
                    <a:pt x="464" y="8081"/>
                  </a:lnTo>
                  <a:lnTo>
                    <a:pt x="548" y="8123"/>
                  </a:lnTo>
                  <a:lnTo>
                    <a:pt x="653" y="8144"/>
                  </a:lnTo>
                  <a:lnTo>
                    <a:pt x="758" y="8165"/>
                  </a:lnTo>
                  <a:lnTo>
                    <a:pt x="884" y="8165"/>
                  </a:lnTo>
                  <a:lnTo>
                    <a:pt x="1116" y="8144"/>
                  </a:lnTo>
                  <a:lnTo>
                    <a:pt x="1389" y="8060"/>
                  </a:lnTo>
                  <a:lnTo>
                    <a:pt x="1684" y="7934"/>
                  </a:lnTo>
                  <a:lnTo>
                    <a:pt x="2000" y="7745"/>
                  </a:lnTo>
                  <a:lnTo>
                    <a:pt x="2315" y="7513"/>
                  </a:lnTo>
                  <a:lnTo>
                    <a:pt x="2652" y="7240"/>
                  </a:lnTo>
                  <a:lnTo>
                    <a:pt x="3094" y="6840"/>
                  </a:lnTo>
                  <a:lnTo>
                    <a:pt x="3536" y="6440"/>
                  </a:lnTo>
                  <a:lnTo>
                    <a:pt x="3746" y="6250"/>
                  </a:lnTo>
                  <a:lnTo>
                    <a:pt x="3978" y="6082"/>
                  </a:lnTo>
                  <a:lnTo>
                    <a:pt x="4209" y="5914"/>
                  </a:lnTo>
                  <a:lnTo>
                    <a:pt x="4462" y="5788"/>
                  </a:lnTo>
                  <a:lnTo>
                    <a:pt x="4714" y="5661"/>
                  </a:lnTo>
                  <a:lnTo>
                    <a:pt x="4967" y="5577"/>
                  </a:lnTo>
                  <a:lnTo>
                    <a:pt x="5219" y="5514"/>
                  </a:lnTo>
                  <a:lnTo>
                    <a:pt x="5493" y="5493"/>
                  </a:lnTo>
                  <a:lnTo>
                    <a:pt x="5788" y="5514"/>
                  </a:lnTo>
                  <a:lnTo>
                    <a:pt x="6082" y="5577"/>
                  </a:lnTo>
                  <a:lnTo>
                    <a:pt x="6398" y="5682"/>
                  </a:lnTo>
                  <a:lnTo>
                    <a:pt x="6734" y="5830"/>
                  </a:lnTo>
                  <a:lnTo>
                    <a:pt x="6987" y="5977"/>
                  </a:lnTo>
                  <a:lnTo>
                    <a:pt x="7218" y="6145"/>
                  </a:lnTo>
                  <a:lnTo>
                    <a:pt x="7450" y="6335"/>
                  </a:lnTo>
                  <a:lnTo>
                    <a:pt x="7681" y="6545"/>
                  </a:lnTo>
                  <a:lnTo>
                    <a:pt x="8123" y="6945"/>
                  </a:lnTo>
                  <a:lnTo>
                    <a:pt x="8355" y="7134"/>
                  </a:lnTo>
                  <a:lnTo>
                    <a:pt x="8607" y="7303"/>
                  </a:lnTo>
                  <a:lnTo>
                    <a:pt x="8839" y="7450"/>
                  </a:lnTo>
                  <a:lnTo>
                    <a:pt x="9091" y="7576"/>
                  </a:lnTo>
                  <a:lnTo>
                    <a:pt x="9323" y="7681"/>
                  </a:lnTo>
                  <a:lnTo>
                    <a:pt x="9533" y="7766"/>
                  </a:lnTo>
                  <a:lnTo>
                    <a:pt x="9575" y="7808"/>
                  </a:lnTo>
                  <a:lnTo>
                    <a:pt x="9638" y="7829"/>
                  </a:lnTo>
                  <a:lnTo>
                    <a:pt x="9870" y="7871"/>
                  </a:lnTo>
                  <a:lnTo>
                    <a:pt x="10080" y="7871"/>
                  </a:lnTo>
                  <a:lnTo>
                    <a:pt x="10249" y="7850"/>
                  </a:lnTo>
                  <a:lnTo>
                    <a:pt x="10417" y="7787"/>
                  </a:lnTo>
                  <a:lnTo>
                    <a:pt x="10543" y="7702"/>
                  </a:lnTo>
                  <a:lnTo>
                    <a:pt x="10649" y="7576"/>
                  </a:lnTo>
                  <a:lnTo>
                    <a:pt x="10754" y="7450"/>
                  </a:lnTo>
                  <a:lnTo>
                    <a:pt x="10817" y="7282"/>
                  </a:lnTo>
                  <a:lnTo>
                    <a:pt x="10838" y="7282"/>
                  </a:lnTo>
                  <a:lnTo>
                    <a:pt x="10880" y="7218"/>
                  </a:lnTo>
                  <a:lnTo>
                    <a:pt x="10901" y="7155"/>
                  </a:lnTo>
                  <a:lnTo>
                    <a:pt x="10901" y="7092"/>
                  </a:lnTo>
                  <a:lnTo>
                    <a:pt x="10901" y="7008"/>
                  </a:lnTo>
                  <a:lnTo>
                    <a:pt x="10922" y="6840"/>
                  </a:lnTo>
                  <a:lnTo>
                    <a:pt x="10943" y="6671"/>
                  </a:lnTo>
                  <a:lnTo>
                    <a:pt x="10943" y="6314"/>
                  </a:lnTo>
                  <a:lnTo>
                    <a:pt x="10880" y="5977"/>
                  </a:lnTo>
                  <a:lnTo>
                    <a:pt x="10796" y="5661"/>
                  </a:lnTo>
                  <a:lnTo>
                    <a:pt x="10691" y="5367"/>
                  </a:lnTo>
                  <a:lnTo>
                    <a:pt x="10564" y="5093"/>
                  </a:lnTo>
                  <a:lnTo>
                    <a:pt x="10438" y="4820"/>
                  </a:lnTo>
                  <a:lnTo>
                    <a:pt x="10291" y="4546"/>
                  </a:lnTo>
                  <a:lnTo>
                    <a:pt x="9954" y="4041"/>
                  </a:lnTo>
                  <a:lnTo>
                    <a:pt x="9596" y="3557"/>
                  </a:lnTo>
                  <a:lnTo>
                    <a:pt x="9386" y="3073"/>
                  </a:lnTo>
                  <a:lnTo>
                    <a:pt x="9133" y="2631"/>
                  </a:lnTo>
                  <a:lnTo>
                    <a:pt x="9007" y="2400"/>
                  </a:lnTo>
                  <a:lnTo>
                    <a:pt x="8860" y="2189"/>
                  </a:lnTo>
                  <a:lnTo>
                    <a:pt x="8692" y="2000"/>
                  </a:lnTo>
                  <a:lnTo>
                    <a:pt x="8523" y="1810"/>
                  </a:lnTo>
                  <a:lnTo>
                    <a:pt x="8208" y="1495"/>
                  </a:lnTo>
                  <a:lnTo>
                    <a:pt x="7871" y="1158"/>
                  </a:lnTo>
                  <a:lnTo>
                    <a:pt x="7471" y="842"/>
                  </a:lnTo>
                  <a:lnTo>
                    <a:pt x="7050" y="527"/>
                  </a:lnTo>
                  <a:lnTo>
                    <a:pt x="6840" y="400"/>
                  </a:lnTo>
                  <a:lnTo>
                    <a:pt x="6629" y="274"/>
                  </a:lnTo>
                  <a:lnTo>
                    <a:pt x="6398" y="169"/>
                  </a:lnTo>
                  <a:lnTo>
                    <a:pt x="6166" y="106"/>
                  </a:lnTo>
                  <a:lnTo>
                    <a:pt x="5935" y="43"/>
                  </a:lnTo>
                  <a:lnTo>
                    <a:pt x="570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0" name="Google Shape;7050;p32"/>
            <p:cNvSpPr/>
            <p:nvPr/>
          </p:nvSpPr>
          <p:spPr>
            <a:xfrm>
              <a:off x="5153350" y="-827975"/>
              <a:ext cx="304100" cy="203100"/>
            </a:xfrm>
            <a:custGeom>
              <a:avLst/>
              <a:gdLst/>
              <a:ahLst/>
              <a:cxnLst/>
              <a:rect l="l" t="t" r="r" b="b"/>
              <a:pathLst>
                <a:path w="12164" h="8124" extrusionOk="0">
                  <a:moveTo>
                    <a:pt x="6713" y="947"/>
                  </a:moveTo>
                  <a:lnTo>
                    <a:pt x="7323" y="989"/>
                  </a:lnTo>
                  <a:lnTo>
                    <a:pt x="7934" y="1074"/>
                  </a:lnTo>
                  <a:lnTo>
                    <a:pt x="8544" y="1179"/>
                  </a:lnTo>
                  <a:lnTo>
                    <a:pt x="8839" y="1263"/>
                  </a:lnTo>
                  <a:lnTo>
                    <a:pt x="9133" y="1347"/>
                  </a:lnTo>
                  <a:lnTo>
                    <a:pt x="9407" y="1452"/>
                  </a:lnTo>
                  <a:lnTo>
                    <a:pt x="9680" y="1558"/>
                  </a:lnTo>
                  <a:lnTo>
                    <a:pt x="9870" y="1663"/>
                  </a:lnTo>
                  <a:lnTo>
                    <a:pt x="10227" y="1852"/>
                  </a:lnTo>
                  <a:lnTo>
                    <a:pt x="10690" y="2147"/>
                  </a:lnTo>
                  <a:lnTo>
                    <a:pt x="10922" y="2294"/>
                  </a:lnTo>
                  <a:lnTo>
                    <a:pt x="11132" y="2483"/>
                  </a:lnTo>
                  <a:lnTo>
                    <a:pt x="11322" y="2652"/>
                  </a:lnTo>
                  <a:lnTo>
                    <a:pt x="11490" y="2841"/>
                  </a:lnTo>
                  <a:lnTo>
                    <a:pt x="11616" y="3031"/>
                  </a:lnTo>
                  <a:lnTo>
                    <a:pt x="11637" y="3115"/>
                  </a:lnTo>
                  <a:lnTo>
                    <a:pt x="11658" y="3220"/>
                  </a:lnTo>
                  <a:lnTo>
                    <a:pt x="11679" y="3304"/>
                  </a:lnTo>
                  <a:lnTo>
                    <a:pt x="11658" y="3388"/>
                  </a:lnTo>
                  <a:lnTo>
                    <a:pt x="11616" y="3473"/>
                  </a:lnTo>
                  <a:lnTo>
                    <a:pt x="11553" y="3557"/>
                  </a:lnTo>
                  <a:lnTo>
                    <a:pt x="11469" y="3620"/>
                  </a:lnTo>
                  <a:lnTo>
                    <a:pt x="11364" y="3704"/>
                  </a:lnTo>
                  <a:lnTo>
                    <a:pt x="11238" y="3767"/>
                  </a:lnTo>
                  <a:lnTo>
                    <a:pt x="11069" y="3830"/>
                  </a:lnTo>
                  <a:lnTo>
                    <a:pt x="10564" y="4020"/>
                  </a:lnTo>
                  <a:lnTo>
                    <a:pt x="10312" y="4125"/>
                  </a:lnTo>
                  <a:lnTo>
                    <a:pt x="10059" y="4251"/>
                  </a:lnTo>
                  <a:lnTo>
                    <a:pt x="9933" y="4188"/>
                  </a:lnTo>
                  <a:lnTo>
                    <a:pt x="9828" y="4104"/>
                  </a:lnTo>
                  <a:lnTo>
                    <a:pt x="9701" y="3999"/>
                  </a:lnTo>
                  <a:lnTo>
                    <a:pt x="9596" y="3872"/>
                  </a:lnTo>
                  <a:lnTo>
                    <a:pt x="9196" y="3388"/>
                  </a:lnTo>
                  <a:lnTo>
                    <a:pt x="9091" y="3262"/>
                  </a:lnTo>
                  <a:lnTo>
                    <a:pt x="8986" y="3178"/>
                  </a:lnTo>
                  <a:lnTo>
                    <a:pt x="8860" y="3073"/>
                  </a:lnTo>
                  <a:lnTo>
                    <a:pt x="8733" y="3010"/>
                  </a:lnTo>
                  <a:lnTo>
                    <a:pt x="8586" y="2967"/>
                  </a:lnTo>
                  <a:lnTo>
                    <a:pt x="8418" y="2967"/>
                  </a:lnTo>
                  <a:lnTo>
                    <a:pt x="8249" y="2989"/>
                  </a:lnTo>
                  <a:lnTo>
                    <a:pt x="8060" y="3052"/>
                  </a:lnTo>
                  <a:lnTo>
                    <a:pt x="7955" y="3094"/>
                  </a:lnTo>
                  <a:lnTo>
                    <a:pt x="7850" y="3157"/>
                  </a:lnTo>
                  <a:lnTo>
                    <a:pt x="7660" y="3283"/>
                  </a:lnTo>
                  <a:lnTo>
                    <a:pt x="7534" y="3473"/>
                  </a:lnTo>
                  <a:lnTo>
                    <a:pt x="7429" y="3662"/>
                  </a:lnTo>
                  <a:lnTo>
                    <a:pt x="7345" y="3872"/>
                  </a:lnTo>
                  <a:lnTo>
                    <a:pt x="7302" y="4104"/>
                  </a:lnTo>
                  <a:lnTo>
                    <a:pt x="7281" y="4356"/>
                  </a:lnTo>
                  <a:lnTo>
                    <a:pt x="7260" y="4609"/>
                  </a:lnTo>
                  <a:lnTo>
                    <a:pt x="7281" y="5135"/>
                  </a:lnTo>
                  <a:lnTo>
                    <a:pt x="7345" y="5661"/>
                  </a:lnTo>
                  <a:lnTo>
                    <a:pt x="7387" y="6124"/>
                  </a:lnTo>
                  <a:lnTo>
                    <a:pt x="7387" y="6334"/>
                  </a:lnTo>
                  <a:lnTo>
                    <a:pt x="7387" y="6524"/>
                  </a:lnTo>
                  <a:lnTo>
                    <a:pt x="7345" y="6755"/>
                  </a:lnTo>
                  <a:lnTo>
                    <a:pt x="7302" y="6924"/>
                  </a:lnTo>
                  <a:lnTo>
                    <a:pt x="7239" y="7029"/>
                  </a:lnTo>
                  <a:lnTo>
                    <a:pt x="7176" y="7092"/>
                  </a:lnTo>
                  <a:lnTo>
                    <a:pt x="7113" y="7113"/>
                  </a:lnTo>
                  <a:lnTo>
                    <a:pt x="7029" y="7071"/>
                  </a:lnTo>
                  <a:lnTo>
                    <a:pt x="6945" y="7008"/>
                  </a:lnTo>
                  <a:lnTo>
                    <a:pt x="6861" y="6903"/>
                  </a:lnTo>
                  <a:lnTo>
                    <a:pt x="6755" y="6797"/>
                  </a:lnTo>
                  <a:lnTo>
                    <a:pt x="6671" y="6650"/>
                  </a:lnTo>
                  <a:lnTo>
                    <a:pt x="6524" y="6334"/>
                  </a:lnTo>
                  <a:lnTo>
                    <a:pt x="6398" y="6019"/>
                  </a:lnTo>
                  <a:lnTo>
                    <a:pt x="6334" y="5724"/>
                  </a:lnTo>
                  <a:lnTo>
                    <a:pt x="6271" y="5324"/>
                  </a:lnTo>
                  <a:lnTo>
                    <a:pt x="6166" y="4925"/>
                  </a:lnTo>
                  <a:lnTo>
                    <a:pt x="6040" y="4609"/>
                  </a:lnTo>
                  <a:lnTo>
                    <a:pt x="5893" y="4314"/>
                  </a:lnTo>
                  <a:lnTo>
                    <a:pt x="5808" y="4188"/>
                  </a:lnTo>
                  <a:lnTo>
                    <a:pt x="5703" y="4062"/>
                  </a:lnTo>
                  <a:lnTo>
                    <a:pt x="5577" y="3935"/>
                  </a:lnTo>
                  <a:lnTo>
                    <a:pt x="5451" y="3809"/>
                  </a:lnTo>
                  <a:lnTo>
                    <a:pt x="5345" y="3725"/>
                  </a:lnTo>
                  <a:lnTo>
                    <a:pt x="5219" y="3683"/>
                  </a:lnTo>
                  <a:lnTo>
                    <a:pt x="5093" y="3662"/>
                  </a:lnTo>
                  <a:lnTo>
                    <a:pt x="4967" y="3662"/>
                  </a:lnTo>
                  <a:lnTo>
                    <a:pt x="4840" y="3683"/>
                  </a:lnTo>
                  <a:lnTo>
                    <a:pt x="4714" y="3725"/>
                  </a:lnTo>
                  <a:lnTo>
                    <a:pt x="4609" y="3809"/>
                  </a:lnTo>
                  <a:lnTo>
                    <a:pt x="4483" y="3893"/>
                  </a:lnTo>
                  <a:lnTo>
                    <a:pt x="4251" y="4083"/>
                  </a:lnTo>
                  <a:lnTo>
                    <a:pt x="4041" y="4314"/>
                  </a:lnTo>
                  <a:lnTo>
                    <a:pt x="3851" y="4567"/>
                  </a:lnTo>
                  <a:lnTo>
                    <a:pt x="3704" y="4798"/>
                  </a:lnTo>
                  <a:lnTo>
                    <a:pt x="3157" y="4609"/>
                  </a:lnTo>
                  <a:lnTo>
                    <a:pt x="2526" y="4356"/>
                  </a:lnTo>
                  <a:lnTo>
                    <a:pt x="2210" y="4209"/>
                  </a:lnTo>
                  <a:lnTo>
                    <a:pt x="1894" y="4041"/>
                  </a:lnTo>
                  <a:lnTo>
                    <a:pt x="1621" y="3872"/>
                  </a:lnTo>
                  <a:lnTo>
                    <a:pt x="1368" y="3704"/>
                  </a:lnTo>
                  <a:lnTo>
                    <a:pt x="1179" y="3515"/>
                  </a:lnTo>
                  <a:lnTo>
                    <a:pt x="1095" y="3409"/>
                  </a:lnTo>
                  <a:lnTo>
                    <a:pt x="1032" y="3304"/>
                  </a:lnTo>
                  <a:lnTo>
                    <a:pt x="968" y="3220"/>
                  </a:lnTo>
                  <a:lnTo>
                    <a:pt x="947" y="3115"/>
                  </a:lnTo>
                  <a:lnTo>
                    <a:pt x="926" y="3010"/>
                  </a:lnTo>
                  <a:lnTo>
                    <a:pt x="926" y="2904"/>
                  </a:lnTo>
                  <a:lnTo>
                    <a:pt x="968" y="2799"/>
                  </a:lnTo>
                  <a:lnTo>
                    <a:pt x="1010" y="2673"/>
                  </a:lnTo>
                  <a:lnTo>
                    <a:pt x="1095" y="2568"/>
                  </a:lnTo>
                  <a:lnTo>
                    <a:pt x="1179" y="2462"/>
                  </a:lnTo>
                  <a:lnTo>
                    <a:pt x="1305" y="2357"/>
                  </a:lnTo>
                  <a:lnTo>
                    <a:pt x="1473" y="2231"/>
                  </a:lnTo>
                  <a:lnTo>
                    <a:pt x="1663" y="2126"/>
                  </a:lnTo>
                  <a:lnTo>
                    <a:pt x="1873" y="1999"/>
                  </a:lnTo>
                  <a:lnTo>
                    <a:pt x="2231" y="1831"/>
                  </a:lnTo>
                  <a:lnTo>
                    <a:pt x="2589" y="1663"/>
                  </a:lnTo>
                  <a:lnTo>
                    <a:pt x="2968" y="1515"/>
                  </a:lnTo>
                  <a:lnTo>
                    <a:pt x="3346" y="1389"/>
                  </a:lnTo>
                  <a:lnTo>
                    <a:pt x="3725" y="1263"/>
                  </a:lnTo>
                  <a:lnTo>
                    <a:pt x="4104" y="1158"/>
                  </a:lnTo>
                  <a:lnTo>
                    <a:pt x="4504" y="1095"/>
                  </a:lnTo>
                  <a:lnTo>
                    <a:pt x="4882" y="1031"/>
                  </a:lnTo>
                  <a:lnTo>
                    <a:pt x="5493" y="968"/>
                  </a:lnTo>
                  <a:lnTo>
                    <a:pt x="6103" y="947"/>
                  </a:lnTo>
                  <a:close/>
                  <a:moveTo>
                    <a:pt x="6040" y="0"/>
                  </a:moveTo>
                  <a:lnTo>
                    <a:pt x="5556" y="21"/>
                  </a:lnTo>
                  <a:lnTo>
                    <a:pt x="5072" y="85"/>
                  </a:lnTo>
                  <a:lnTo>
                    <a:pt x="4630" y="148"/>
                  </a:lnTo>
                  <a:lnTo>
                    <a:pt x="4188" y="232"/>
                  </a:lnTo>
                  <a:lnTo>
                    <a:pt x="3683" y="358"/>
                  </a:lnTo>
                  <a:lnTo>
                    <a:pt x="3052" y="526"/>
                  </a:lnTo>
                  <a:lnTo>
                    <a:pt x="2357" y="737"/>
                  </a:lnTo>
                  <a:lnTo>
                    <a:pt x="2000" y="863"/>
                  </a:lnTo>
                  <a:lnTo>
                    <a:pt x="1663" y="1010"/>
                  </a:lnTo>
                  <a:lnTo>
                    <a:pt x="1326" y="1179"/>
                  </a:lnTo>
                  <a:lnTo>
                    <a:pt x="1010" y="1368"/>
                  </a:lnTo>
                  <a:lnTo>
                    <a:pt x="737" y="1558"/>
                  </a:lnTo>
                  <a:lnTo>
                    <a:pt x="484" y="1768"/>
                  </a:lnTo>
                  <a:lnTo>
                    <a:pt x="274" y="1999"/>
                  </a:lnTo>
                  <a:lnTo>
                    <a:pt x="190" y="2126"/>
                  </a:lnTo>
                  <a:lnTo>
                    <a:pt x="127" y="2252"/>
                  </a:lnTo>
                  <a:lnTo>
                    <a:pt x="64" y="2399"/>
                  </a:lnTo>
                  <a:lnTo>
                    <a:pt x="21" y="2526"/>
                  </a:lnTo>
                  <a:lnTo>
                    <a:pt x="0" y="2673"/>
                  </a:lnTo>
                  <a:lnTo>
                    <a:pt x="0" y="2820"/>
                  </a:lnTo>
                  <a:lnTo>
                    <a:pt x="21" y="3157"/>
                  </a:lnTo>
                  <a:lnTo>
                    <a:pt x="85" y="3473"/>
                  </a:lnTo>
                  <a:lnTo>
                    <a:pt x="190" y="3746"/>
                  </a:lnTo>
                  <a:lnTo>
                    <a:pt x="337" y="3999"/>
                  </a:lnTo>
                  <a:lnTo>
                    <a:pt x="505" y="4209"/>
                  </a:lnTo>
                  <a:lnTo>
                    <a:pt x="716" y="4419"/>
                  </a:lnTo>
                  <a:lnTo>
                    <a:pt x="926" y="4588"/>
                  </a:lnTo>
                  <a:lnTo>
                    <a:pt x="1179" y="4756"/>
                  </a:lnTo>
                  <a:lnTo>
                    <a:pt x="1452" y="4882"/>
                  </a:lnTo>
                  <a:lnTo>
                    <a:pt x="1726" y="4988"/>
                  </a:lnTo>
                  <a:lnTo>
                    <a:pt x="2021" y="5072"/>
                  </a:lnTo>
                  <a:lnTo>
                    <a:pt x="2315" y="5156"/>
                  </a:lnTo>
                  <a:lnTo>
                    <a:pt x="2610" y="5198"/>
                  </a:lnTo>
                  <a:lnTo>
                    <a:pt x="2925" y="5219"/>
                  </a:lnTo>
                  <a:lnTo>
                    <a:pt x="3220" y="5240"/>
                  </a:lnTo>
                  <a:lnTo>
                    <a:pt x="3536" y="5240"/>
                  </a:lnTo>
                  <a:lnTo>
                    <a:pt x="3557" y="5282"/>
                  </a:lnTo>
                  <a:lnTo>
                    <a:pt x="3599" y="5324"/>
                  </a:lnTo>
                  <a:lnTo>
                    <a:pt x="3683" y="5366"/>
                  </a:lnTo>
                  <a:lnTo>
                    <a:pt x="3809" y="5387"/>
                  </a:lnTo>
                  <a:lnTo>
                    <a:pt x="3872" y="5366"/>
                  </a:lnTo>
                  <a:lnTo>
                    <a:pt x="3914" y="5345"/>
                  </a:lnTo>
                  <a:lnTo>
                    <a:pt x="4041" y="5240"/>
                  </a:lnTo>
                  <a:lnTo>
                    <a:pt x="4146" y="5135"/>
                  </a:lnTo>
                  <a:lnTo>
                    <a:pt x="4356" y="4925"/>
                  </a:lnTo>
                  <a:lnTo>
                    <a:pt x="4567" y="4693"/>
                  </a:lnTo>
                  <a:lnTo>
                    <a:pt x="4672" y="4588"/>
                  </a:lnTo>
                  <a:lnTo>
                    <a:pt x="4798" y="4483"/>
                  </a:lnTo>
                  <a:lnTo>
                    <a:pt x="4882" y="4441"/>
                  </a:lnTo>
                  <a:lnTo>
                    <a:pt x="4967" y="4419"/>
                  </a:lnTo>
                  <a:lnTo>
                    <a:pt x="5051" y="4441"/>
                  </a:lnTo>
                  <a:lnTo>
                    <a:pt x="5135" y="4483"/>
                  </a:lnTo>
                  <a:lnTo>
                    <a:pt x="5198" y="4525"/>
                  </a:lnTo>
                  <a:lnTo>
                    <a:pt x="5282" y="4609"/>
                  </a:lnTo>
                  <a:lnTo>
                    <a:pt x="5409" y="4777"/>
                  </a:lnTo>
                  <a:lnTo>
                    <a:pt x="5493" y="4988"/>
                  </a:lnTo>
                  <a:lnTo>
                    <a:pt x="5577" y="5198"/>
                  </a:lnTo>
                  <a:lnTo>
                    <a:pt x="5640" y="5366"/>
                  </a:lnTo>
                  <a:lnTo>
                    <a:pt x="5661" y="5493"/>
                  </a:lnTo>
                  <a:lnTo>
                    <a:pt x="5682" y="5724"/>
                  </a:lnTo>
                  <a:lnTo>
                    <a:pt x="5703" y="5956"/>
                  </a:lnTo>
                  <a:lnTo>
                    <a:pt x="5703" y="6440"/>
                  </a:lnTo>
                  <a:lnTo>
                    <a:pt x="5724" y="6671"/>
                  </a:lnTo>
                  <a:lnTo>
                    <a:pt x="5766" y="6903"/>
                  </a:lnTo>
                  <a:lnTo>
                    <a:pt x="5808" y="7134"/>
                  </a:lnTo>
                  <a:lnTo>
                    <a:pt x="5893" y="7344"/>
                  </a:lnTo>
                  <a:lnTo>
                    <a:pt x="5977" y="7471"/>
                  </a:lnTo>
                  <a:lnTo>
                    <a:pt x="6040" y="7597"/>
                  </a:lnTo>
                  <a:lnTo>
                    <a:pt x="6145" y="7702"/>
                  </a:lnTo>
                  <a:lnTo>
                    <a:pt x="6250" y="7807"/>
                  </a:lnTo>
                  <a:lnTo>
                    <a:pt x="6355" y="7892"/>
                  </a:lnTo>
                  <a:lnTo>
                    <a:pt x="6482" y="7976"/>
                  </a:lnTo>
                  <a:lnTo>
                    <a:pt x="6608" y="8039"/>
                  </a:lnTo>
                  <a:lnTo>
                    <a:pt x="6734" y="8081"/>
                  </a:lnTo>
                  <a:lnTo>
                    <a:pt x="6861" y="8123"/>
                  </a:lnTo>
                  <a:lnTo>
                    <a:pt x="7134" y="8123"/>
                  </a:lnTo>
                  <a:lnTo>
                    <a:pt x="7260" y="8102"/>
                  </a:lnTo>
                  <a:lnTo>
                    <a:pt x="7387" y="8039"/>
                  </a:lnTo>
                  <a:lnTo>
                    <a:pt x="7513" y="7976"/>
                  </a:lnTo>
                  <a:lnTo>
                    <a:pt x="7618" y="7871"/>
                  </a:lnTo>
                  <a:lnTo>
                    <a:pt x="7723" y="7744"/>
                  </a:lnTo>
                  <a:lnTo>
                    <a:pt x="7829" y="7555"/>
                  </a:lnTo>
                  <a:lnTo>
                    <a:pt x="7913" y="7366"/>
                  </a:lnTo>
                  <a:lnTo>
                    <a:pt x="7976" y="7176"/>
                  </a:lnTo>
                  <a:lnTo>
                    <a:pt x="8039" y="6966"/>
                  </a:lnTo>
                  <a:lnTo>
                    <a:pt x="8060" y="6755"/>
                  </a:lnTo>
                  <a:lnTo>
                    <a:pt x="8081" y="6545"/>
                  </a:lnTo>
                  <a:lnTo>
                    <a:pt x="8060" y="6124"/>
                  </a:lnTo>
                  <a:lnTo>
                    <a:pt x="8039" y="5514"/>
                  </a:lnTo>
                  <a:lnTo>
                    <a:pt x="8039" y="5051"/>
                  </a:lnTo>
                  <a:lnTo>
                    <a:pt x="8081" y="4567"/>
                  </a:lnTo>
                  <a:lnTo>
                    <a:pt x="8102" y="4335"/>
                  </a:lnTo>
                  <a:lnTo>
                    <a:pt x="8144" y="4125"/>
                  </a:lnTo>
                  <a:lnTo>
                    <a:pt x="8207" y="3957"/>
                  </a:lnTo>
                  <a:lnTo>
                    <a:pt x="8291" y="3809"/>
                  </a:lnTo>
                  <a:lnTo>
                    <a:pt x="8355" y="3767"/>
                  </a:lnTo>
                  <a:lnTo>
                    <a:pt x="8397" y="3725"/>
                  </a:lnTo>
                  <a:lnTo>
                    <a:pt x="8460" y="3704"/>
                  </a:lnTo>
                  <a:lnTo>
                    <a:pt x="8586" y="3704"/>
                  </a:lnTo>
                  <a:lnTo>
                    <a:pt x="8670" y="3725"/>
                  </a:lnTo>
                  <a:lnTo>
                    <a:pt x="8754" y="3767"/>
                  </a:lnTo>
                  <a:lnTo>
                    <a:pt x="8839" y="3830"/>
                  </a:lnTo>
                  <a:lnTo>
                    <a:pt x="9175" y="4104"/>
                  </a:lnTo>
                  <a:lnTo>
                    <a:pt x="9344" y="4230"/>
                  </a:lnTo>
                  <a:lnTo>
                    <a:pt x="9512" y="4335"/>
                  </a:lnTo>
                  <a:lnTo>
                    <a:pt x="9680" y="4419"/>
                  </a:lnTo>
                  <a:lnTo>
                    <a:pt x="9849" y="4462"/>
                  </a:lnTo>
                  <a:lnTo>
                    <a:pt x="10038" y="4483"/>
                  </a:lnTo>
                  <a:lnTo>
                    <a:pt x="10249" y="4462"/>
                  </a:lnTo>
                  <a:lnTo>
                    <a:pt x="10564" y="4483"/>
                  </a:lnTo>
                  <a:lnTo>
                    <a:pt x="10859" y="4462"/>
                  </a:lnTo>
                  <a:lnTo>
                    <a:pt x="11132" y="4398"/>
                  </a:lnTo>
                  <a:lnTo>
                    <a:pt x="11385" y="4314"/>
                  </a:lnTo>
                  <a:lnTo>
                    <a:pt x="11595" y="4188"/>
                  </a:lnTo>
                  <a:lnTo>
                    <a:pt x="11785" y="4041"/>
                  </a:lnTo>
                  <a:lnTo>
                    <a:pt x="11932" y="3872"/>
                  </a:lnTo>
                  <a:lnTo>
                    <a:pt x="12037" y="3683"/>
                  </a:lnTo>
                  <a:lnTo>
                    <a:pt x="12121" y="3473"/>
                  </a:lnTo>
                  <a:lnTo>
                    <a:pt x="12163" y="3262"/>
                  </a:lnTo>
                  <a:lnTo>
                    <a:pt x="12163" y="3031"/>
                  </a:lnTo>
                  <a:lnTo>
                    <a:pt x="12142" y="2778"/>
                  </a:lnTo>
                  <a:lnTo>
                    <a:pt x="12058" y="2526"/>
                  </a:lnTo>
                  <a:lnTo>
                    <a:pt x="11932" y="2273"/>
                  </a:lnTo>
                  <a:lnTo>
                    <a:pt x="11743" y="2021"/>
                  </a:lnTo>
                  <a:lnTo>
                    <a:pt x="11532" y="1768"/>
                  </a:lnTo>
                  <a:lnTo>
                    <a:pt x="11364" y="1600"/>
                  </a:lnTo>
                  <a:lnTo>
                    <a:pt x="11195" y="1452"/>
                  </a:lnTo>
                  <a:lnTo>
                    <a:pt x="10817" y="1179"/>
                  </a:lnTo>
                  <a:lnTo>
                    <a:pt x="10417" y="926"/>
                  </a:lnTo>
                  <a:lnTo>
                    <a:pt x="9975" y="716"/>
                  </a:lnTo>
                  <a:lnTo>
                    <a:pt x="9533" y="547"/>
                  </a:lnTo>
                  <a:lnTo>
                    <a:pt x="9049" y="379"/>
                  </a:lnTo>
                  <a:lnTo>
                    <a:pt x="8565" y="253"/>
                  </a:lnTo>
                  <a:lnTo>
                    <a:pt x="8060" y="148"/>
                  </a:lnTo>
                  <a:lnTo>
                    <a:pt x="7555" y="85"/>
                  </a:lnTo>
                  <a:lnTo>
                    <a:pt x="7050" y="21"/>
                  </a:lnTo>
                  <a:lnTo>
                    <a:pt x="654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1" name="Google Shape;7051;p32"/>
            <p:cNvSpPr/>
            <p:nvPr/>
          </p:nvSpPr>
          <p:spPr>
            <a:xfrm>
              <a:off x="4910825" y="-990550"/>
              <a:ext cx="292525" cy="104200"/>
            </a:xfrm>
            <a:custGeom>
              <a:avLst/>
              <a:gdLst/>
              <a:ahLst/>
              <a:cxnLst/>
              <a:rect l="l" t="t" r="r" b="b"/>
              <a:pathLst>
                <a:path w="11701" h="4168" extrusionOk="0">
                  <a:moveTo>
                    <a:pt x="3304" y="1"/>
                  </a:moveTo>
                  <a:lnTo>
                    <a:pt x="3178" y="22"/>
                  </a:lnTo>
                  <a:lnTo>
                    <a:pt x="2378" y="64"/>
                  </a:lnTo>
                  <a:lnTo>
                    <a:pt x="1558" y="148"/>
                  </a:lnTo>
                  <a:lnTo>
                    <a:pt x="1158" y="190"/>
                  </a:lnTo>
                  <a:lnTo>
                    <a:pt x="779" y="253"/>
                  </a:lnTo>
                  <a:lnTo>
                    <a:pt x="379" y="338"/>
                  </a:lnTo>
                  <a:lnTo>
                    <a:pt x="0" y="443"/>
                  </a:lnTo>
                  <a:lnTo>
                    <a:pt x="337" y="548"/>
                  </a:lnTo>
                  <a:lnTo>
                    <a:pt x="674" y="653"/>
                  </a:lnTo>
                  <a:lnTo>
                    <a:pt x="1347" y="822"/>
                  </a:lnTo>
                  <a:lnTo>
                    <a:pt x="2021" y="969"/>
                  </a:lnTo>
                  <a:lnTo>
                    <a:pt x="2715" y="1158"/>
                  </a:lnTo>
                  <a:lnTo>
                    <a:pt x="2715" y="1306"/>
                  </a:lnTo>
                  <a:lnTo>
                    <a:pt x="2736" y="1453"/>
                  </a:lnTo>
                  <a:lnTo>
                    <a:pt x="2778" y="1621"/>
                  </a:lnTo>
                  <a:lnTo>
                    <a:pt x="2841" y="1769"/>
                  </a:lnTo>
                  <a:lnTo>
                    <a:pt x="2989" y="2084"/>
                  </a:lnTo>
                  <a:lnTo>
                    <a:pt x="3157" y="2379"/>
                  </a:lnTo>
                  <a:lnTo>
                    <a:pt x="3304" y="2631"/>
                  </a:lnTo>
                  <a:lnTo>
                    <a:pt x="3494" y="2863"/>
                  </a:lnTo>
                  <a:lnTo>
                    <a:pt x="3515" y="2884"/>
                  </a:lnTo>
                  <a:lnTo>
                    <a:pt x="3536" y="2905"/>
                  </a:lnTo>
                  <a:lnTo>
                    <a:pt x="3683" y="3094"/>
                  </a:lnTo>
                  <a:lnTo>
                    <a:pt x="3851" y="3305"/>
                  </a:lnTo>
                  <a:lnTo>
                    <a:pt x="4041" y="3473"/>
                  </a:lnTo>
                  <a:lnTo>
                    <a:pt x="4251" y="3620"/>
                  </a:lnTo>
                  <a:lnTo>
                    <a:pt x="4293" y="3662"/>
                  </a:lnTo>
                  <a:lnTo>
                    <a:pt x="4377" y="3726"/>
                  </a:lnTo>
                  <a:lnTo>
                    <a:pt x="4525" y="3789"/>
                  </a:lnTo>
                  <a:lnTo>
                    <a:pt x="4756" y="3915"/>
                  </a:lnTo>
                  <a:lnTo>
                    <a:pt x="5030" y="3999"/>
                  </a:lnTo>
                  <a:lnTo>
                    <a:pt x="5303" y="4083"/>
                  </a:lnTo>
                  <a:lnTo>
                    <a:pt x="5577" y="4125"/>
                  </a:lnTo>
                  <a:lnTo>
                    <a:pt x="5808" y="4146"/>
                  </a:lnTo>
                  <a:lnTo>
                    <a:pt x="6040" y="4168"/>
                  </a:lnTo>
                  <a:lnTo>
                    <a:pt x="6250" y="4146"/>
                  </a:lnTo>
                  <a:lnTo>
                    <a:pt x="6461" y="4125"/>
                  </a:lnTo>
                  <a:lnTo>
                    <a:pt x="6650" y="4083"/>
                  </a:lnTo>
                  <a:lnTo>
                    <a:pt x="6861" y="4020"/>
                  </a:lnTo>
                  <a:lnTo>
                    <a:pt x="7050" y="3957"/>
                  </a:lnTo>
                  <a:lnTo>
                    <a:pt x="7218" y="3873"/>
                  </a:lnTo>
                  <a:lnTo>
                    <a:pt x="7387" y="3789"/>
                  </a:lnTo>
                  <a:lnTo>
                    <a:pt x="7555" y="3684"/>
                  </a:lnTo>
                  <a:lnTo>
                    <a:pt x="7702" y="3557"/>
                  </a:lnTo>
                  <a:lnTo>
                    <a:pt x="7850" y="3431"/>
                  </a:lnTo>
                  <a:lnTo>
                    <a:pt x="7976" y="3305"/>
                  </a:lnTo>
                  <a:lnTo>
                    <a:pt x="8102" y="3157"/>
                  </a:lnTo>
                  <a:lnTo>
                    <a:pt x="8207" y="3010"/>
                  </a:lnTo>
                  <a:lnTo>
                    <a:pt x="8313" y="2842"/>
                  </a:lnTo>
                  <a:lnTo>
                    <a:pt x="8439" y="2610"/>
                  </a:lnTo>
                  <a:lnTo>
                    <a:pt x="8565" y="2400"/>
                  </a:lnTo>
                  <a:lnTo>
                    <a:pt x="8649" y="2168"/>
                  </a:lnTo>
                  <a:lnTo>
                    <a:pt x="8733" y="1937"/>
                  </a:lnTo>
                  <a:lnTo>
                    <a:pt x="8797" y="1705"/>
                  </a:lnTo>
                  <a:lnTo>
                    <a:pt x="8860" y="1495"/>
                  </a:lnTo>
                  <a:lnTo>
                    <a:pt x="8881" y="1306"/>
                  </a:lnTo>
                  <a:lnTo>
                    <a:pt x="8881" y="1116"/>
                  </a:lnTo>
                  <a:lnTo>
                    <a:pt x="9049" y="1074"/>
                  </a:lnTo>
                  <a:lnTo>
                    <a:pt x="9238" y="1032"/>
                  </a:lnTo>
                  <a:lnTo>
                    <a:pt x="9575" y="990"/>
                  </a:lnTo>
                  <a:lnTo>
                    <a:pt x="9933" y="969"/>
                  </a:lnTo>
                  <a:lnTo>
                    <a:pt x="10291" y="927"/>
                  </a:lnTo>
                  <a:lnTo>
                    <a:pt x="10669" y="843"/>
                  </a:lnTo>
                  <a:lnTo>
                    <a:pt x="11027" y="716"/>
                  </a:lnTo>
                  <a:lnTo>
                    <a:pt x="11364" y="569"/>
                  </a:lnTo>
                  <a:lnTo>
                    <a:pt x="11701" y="380"/>
                  </a:lnTo>
                  <a:lnTo>
                    <a:pt x="11637" y="317"/>
                  </a:lnTo>
                  <a:lnTo>
                    <a:pt x="11574" y="275"/>
                  </a:lnTo>
                  <a:lnTo>
                    <a:pt x="11511" y="253"/>
                  </a:lnTo>
                  <a:lnTo>
                    <a:pt x="11406" y="232"/>
                  </a:lnTo>
                  <a:lnTo>
                    <a:pt x="10669" y="148"/>
                  </a:lnTo>
                  <a:lnTo>
                    <a:pt x="9933" y="85"/>
                  </a:lnTo>
                  <a:lnTo>
                    <a:pt x="9196" y="43"/>
                  </a:lnTo>
                  <a:lnTo>
                    <a:pt x="8439" y="22"/>
                  </a:lnTo>
                  <a:lnTo>
                    <a:pt x="6945" y="1"/>
                  </a:lnTo>
                  <a:lnTo>
                    <a:pt x="4441" y="1"/>
                  </a:lnTo>
                  <a:lnTo>
                    <a:pt x="3409" y="22"/>
                  </a:lnTo>
                  <a:lnTo>
                    <a:pt x="330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2" name="Google Shape;7052;p32"/>
            <p:cNvSpPr/>
            <p:nvPr/>
          </p:nvSpPr>
          <p:spPr>
            <a:xfrm>
              <a:off x="4897675" y="-1002650"/>
              <a:ext cx="308300" cy="103675"/>
            </a:xfrm>
            <a:custGeom>
              <a:avLst/>
              <a:gdLst/>
              <a:ahLst/>
              <a:cxnLst/>
              <a:rect l="l" t="t" r="r" b="b"/>
              <a:pathLst>
                <a:path w="12332" h="4147" extrusionOk="0">
                  <a:moveTo>
                    <a:pt x="4167" y="1221"/>
                  </a:moveTo>
                  <a:lnTo>
                    <a:pt x="4840" y="1243"/>
                  </a:lnTo>
                  <a:lnTo>
                    <a:pt x="5956" y="1264"/>
                  </a:lnTo>
                  <a:lnTo>
                    <a:pt x="5914" y="1453"/>
                  </a:lnTo>
                  <a:lnTo>
                    <a:pt x="5871" y="1642"/>
                  </a:lnTo>
                  <a:lnTo>
                    <a:pt x="5808" y="1832"/>
                  </a:lnTo>
                  <a:lnTo>
                    <a:pt x="5724" y="1979"/>
                  </a:lnTo>
                  <a:lnTo>
                    <a:pt x="5640" y="2126"/>
                  </a:lnTo>
                  <a:lnTo>
                    <a:pt x="5514" y="2211"/>
                  </a:lnTo>
                  <a:lnTo>
                    <a:pt x="5451" y="2253"/>
                  </a:lnTo>
                  <a:lnTo>
                    <a:pt x="5366" y="2274"/>
                  </a:lnTo>
                  <a:lnTo>
                    <a:pt x="5303" y="2274"/>
                  </a:lnTo>
                  <a:lnTo>
                    <a:pt x="5219" y="2253"/>
                  </a:lnTo>
                  <a:lnTo>
                    <a:pt x="5009" y="2253"/>
                  </a:lnTo>
                  <a:lnTo>
                    <a:pt x="4861" y="2189"/>
                  </a:lnTo>
                  <a:lnTo>
                    <a:pt x="4714" y="2105"/>
                  </a:lnTo>
                  <a:lnTo>
                    <a:pt x="4609" y="2021"/>
                  </a:lnTo>
                  <a:lnTo>
                    <a:pt x="4525" y="1937"/>
                  </a:lnTo>
                  <a:lnTo>
                    <a:pt x="4440" y="1832"/>
                  </a:lnTo>
                  <a:lnTo>
                    <a:pt x="4377" y="1705"/>
                  </a:lnTo>
                  <a:lnTo>
                    <a:pt x="4272" y="1474"/>
                  </a:lnTo>
                  <a:lnTo>
                    <a:pt x="4167" y="1221"/>
                  </a:lnTo>
                  <a:close/>
                  <a:moveTo>
                    <a:pt x="3830" y="1"/>
                  </a:moveTo>
                  <a:lnTo>
                    <a:pt x="3704" y="22"/>
                  </a:lnTo>
                  <a:lnTo>
                    <a:pt x="2757" y="64"/>
                  </a:lnTo>
                  <a:lnTo>
                    <a:pt x="2294" y="106"/>
                  </a:lnTo>
                  <a:lnTo>
                    <a:pt x="1831" y="169"/>
                  </a:lnTo>
                  <a:lnTo>
                    <a:pt x="1368" y="253"/>
                  </a:lnTo>
                  <a:lnTo>
                    <a:pt x="905" y="338"/>
                  </a:lnTo>
                  <a:lnTo>
                    <a:pt x="463" y="464"/>
                  </a:lnTo>
                  <a:lnTo>
                    <a:pt x="21" y="590"/>
                  </a:lnTo>
                  <a:lnTo>
                    <a:pt x="0" y="632"/>
                  </a:lnTo>
                  <a:lnTo>
                    <a:pt x="21" y="653"/>
                  </a:lnTo>
                  <a:lnTo>
                    <a:pt x="442" y="780"/>
                  </a:lnTo>
                  <a:lnTo>
                    <a:pt x="863" y="885"/>
                  </a:lnTo>
                  <a:lnTo>
                    <a:pt x="1284" y="990"/>
                  </a:lnTo>
                  <a:lnTo>
                    <a:pt x="1705" y="1053"/>
                  </a:lnTo>
                  <a:lnTo>
                    <a:pt x="2126" y="1095"/>
                  </a:lnTo>
                  <a:lnTo>
                    <a:pt x="2568" y="1137"/>
                  </a:lnTo>
                  <a:lnTo>
                    <a:pt x="3430" y="1200"/>
                  </a:lnTo>
                  <a:lnTo>
                    <a:pt x="3472" y="1474"/>
                  </a:lnTo>
                  <a:lnTo>
                    <a:pt x="3536" y="1727"/>
                  </a:lnTo>
                  <a:lnTo>
                    <a:pt x="3620" y="2000"/>
                  </a:lnTo>
                  <a:lnTo>
                    <a:pt x="3704" y="2232"/>
                  </a:lnTo>
                  <a:lnTo>
                    <a:pt x="3809" y="2484"/>
                  </a:lnTo>
                  <a:lnTo>
                    <a:pt x="3935" y="2716"/>
                  </a:lnTo>
                  <a:lnTo>
                    <a:pt x="4083" y="2926"/>
                  </a:lnTo>
                  <a:lnTo>
                    <a:pt x="4230" y="3136"/>
                  </a:lnTo>
                  <a:lnTo>
                    <a:pt x="4398" y="3326"/>
                  </a:lnTo>
                  <a:lnTo>
                    <a:pt x="4588" y="3494"/>
                  </a:lnTo>
                  <a:lnTo>
                    <a:pt x="4798" y="3641"/>
                  </a:lnTo>
                  <a:lnTo>
                    <a:pt x="5030" y="3789"/>
                  </a:lnTo>
                  <a:lnTo>
                    <a:pt x="5282" y="3915"/>
                  </a:lnTo>
                  <a:lnTo>
                    <a:pt x="5535" y="3999"/>
                  </a:lnTo>
                  <a:lnTo>
                    <a:pt x="5808" y="4083"/>
                  </a:lnTo>
                  <a:lnTo>
                    <a:pt x="6103" y="4125"/>
                  </a:lnTo>
                  <a:lnTo>
                    <a:pt x="6461" y="4146"/>
                  </a:lnTo>
                  <a:lnTo>
                    <a:pt x="6776" y="4146"/>
                  </a:lnTo>
                  <a:lnTo>
                    <a:pt x="7092" y="4104"/>
                  </a:lnTo>
                  <a:lnTo>
                    <a:pt x="7387" y="4020"/>
                  </a:lnTo>
                  <a:lnTo>
                    <a:pt x="7660" y="3915"/>
                  </a:lnTo>
                  <a:lnTo>
                    <a:pt x="7934" y="3789"/>
                  </a:lnTo>
                  <a:lnTo>
                    <a:pt x="8165" y="3620"/>
                  </a:lnTo>
                  <a:lnTo>
                    <a:pt x="8397" y="3431"/>
                  </a:lnTo>
                  <a:lnTo>
                    <a:pt x="8586" y="3221"/>
                  </a:lnTo>
                  <a:lnTo>
                    <a:pt x="8754" y="2989"/>
                  </a:lnTo>
                  <a:lnTo>
                    <a:pt x="8902" y="2737"/>
                  </a:lnTo>
                  <a:lnTo>
                    <a:pt x="9028" y="2463"/>
                  </a:lnTo>
                  <a:lnTo>
                    <a:pt x="9112" y="2168"/>
                  </a:lnTo>
                  <a:lnTo>
                    <a:pt x="9175" y="1874"/>
                  </a:lnTo>
                  <a:lnTo>
                    <a:pt x="9196" y="1558"/>
                  </a:lnTo>
                  <a:lnTo>
                    <a:pt x="9196" y="1243"/>
                  </a:lnTo>
                  <a:lnTo>
                    <a:pt x="9891" y="1200"/>
                  </a:lnTo>
                  <a:lnTo>
                    <a:pt x="10585" y="1158"/>
                  </a:lnTo>
                  <a:lnTo>
                    <a:pt x="11259" y="1095"/>
                  </a:lnTo>
                  <a:lnTo>
                    <a:pt x="11932" y="1011"/>
                  </a:lnTo>
                  <a:lnTo>
                    <a:pt x="12037" y="990"/>
                  </a:lnTo>
                  <a:lnTo>
                    <a:pt x="12100" y="969"/>
                  </a:lnTo>
                  <a:lnTo>
                    <a:pt x="12163" y="927"/>
                  </a:lnTo>
                  <a:lnTo>
                    <a:pt x="12227" y="885"/>
                  </a:lnTo>
                  <a:lnTo>
                    <a:pt x="12269" y="822"/>
                  </a:lnTo>
                  <a:lnTo>
                    <a:pt x="12290" y="759"/>
                  </a:lnTo>
                  <a:lnTo>
                    <a:pt x="12332" y="632"/>
                  </a:lnTo>
                  <a:lnTo>
                    <a:pt x="12290" y="485"/>
                  </a:lnTo>
                  <a:lnTo>
                    <a:pt x="12269" y="422"/>
                  </a:lnTo>
                  <a:lnTo>
                    <a:pt x="12227" y="380"/>
                  </a:lnTo>
                  <a:lnTo>
                    <a:pt x="12163" y="317"/>
                  </a:lnTo>
                  <a:lnTo>
                    <a:pt x="12100" y="275"/>
                  </a:lnTo>
                  <a:lnTo>
                    <a:pt x="12037" y="253"/>
                  </a:lnTo>
                  <a:lnTo>
                    <a:pt x="11932" y="232"/>
                  </a:lnTo>
                  <a:lnTo>
                    <a:pt x="11195" y="148"/>
                  </a:lnTo>
                  <a:lnTo>
                    <a:pt x="10459" y="85"/>
                  </a:lnTo>
                  <a:lnTo>
                    <a:pt x="9722" y="43"/>
                  </a:lnTo>
                  <a:lnTo>
                    <a:pt x="8965" y="22"/>
                  </a:lnTo>
                  <a:lnTo>
                    <a:pt x="7471" y="1"/>
                  </a:lnTo>
                  <a:lnTo>
                    <a:pt x="4967" y="1"/>
                  </a:lnTo>
                  <a:lnTo>
                    <a:pt x="3935" y="22"/>
                  </a:lnTo>
                  <a:lnTo>
                    <a:pt x="383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3" name="Google Shape;7053;p32"/>
            <p:cNvSpPr/>
            <p:nvPr/>
          </p:nvSpPr>
          <p:spPr>
            <a:xfrm>
              <a:off x="4710375" y="-1493475"/>
              <a:ext cx="1072200" cy="1157400"/>
            </a:xfrm>
            <a:custGeom>
              <a:avLst/>
              <a:gdLst/>
              <a:ahLst/>
              <a:cxnLst/>
              <a:rect l="l" t="t" r="r" b="b"/>
              <a:pathLst>
                <a:path w="42888" h="46296" extrusionOk="0">
                  <a:moveTo>
                    <a:pt x="29462" y="10480"/>
                  </a:moveTo>
                  <a:lnTo>
                    <a:pt x="29504" y="10522"/>
                  </a:lnTo>
                  <a:lnTo>
                    <a:pt x="29546" y="10543"/>
                  </a:lnTo>
                  <a:lnTo>
                    <a:pt x="29988" y="10543"/>
                  </a:lnTo>
                  <a:lnTo>
                    <a:pt x="30198" y="10585"/>
                  </a:lnTo>
                  <a:lnTo>
                    <a:pt x="30409" y="10648"/>
                  </a:lnTo>
                  <a:lnTo>
                    <a:pt x="30619" y="10733"/>
                  </a:lnTo>
                  <a:lnTo>
                    <a:pt x="30808" y="10817"/>
                  </a:lnTo>
                  <a:lnTo>
                    <a:pt x="30977" y="10943"/>
                  </a:lnTo>
                  <a:lnTo>
                    <a:pt x="31166" y="11069"/>
                  </a:lnTo>
                  <a:lnTo>
                    <a:pt x="31334" y="11196"/>
                  </a:lnTo>
                  <a:lnTo>
                    <a:pt x="31503" y="11343"/>
                  </a:lnTo>
                  <a:lnTo>
                    <a:pt x="31797" y="11659"/>
                  </a:lnTo>
                  <a:lnTo>
                    <a:pt x="32071" y="11995"/>
                  </a:lnTo>
                  <a:lnTo>
                    <a:pt x="32323" y="12353"/>
                  </a:lnTo>
                  <a:lnTo>
                    <a:pt x="32450" y="12542"/>
                  </a:lnTo>
                  <a:lnTo>
                    <a:pt x="32555" y="12753"/>
                  </a:lnTo>
                  <a:lnTo>
                    <a:pt x="32639" y="12942"/>
                  </a:lnTo>
                  <a:lnTo>
                    <a:pt x="32681" y="13132"/>
                  </a:lnTo>
                  <a:lnTo>
                    <a:pt x="32723" y="13321"/>
                  </a:lnTo>
                  <a:lnTo>
                    <a:pt x="32744" y="13510"/>
                  </a:lnTo>
                  <a:lnTo>
                    <a:pt x="32744" y="13700"/>
                  </a:lnTo>
                  <a:lnTo>
                    <a:pt x="32723" y="13868"/>
                  </a:lnTo>
                  <a:lnTo>
                    <a:pt x="32702" y="14057"/>
                  </a:lnTo>
                  <a:lnTo>
                    <a:pt x="32660" y="14247"/>
                  </a:lnTo>
                  <a:lnTo>
                    <a:pt x="32555" y="14605"/>
                  </a:lnTo>
                  <a:lnTo>
                    <a:pt x="32387" y="14962"/>
                  </a:lnTo>
                  <a:lnTo>
                    <a:pt x="32218" y="15341"/>
                  </a:lnTo>
                  <a:lnTo>
                    <a:pt x="31482" y="14773"/>
                  </a:lnTo>
                  <a:lnTo>
                    <a:pt x="30745" y="14226"/>
                  </a:lnTo>
                  <a:lnTo>
                    <a:pt x="29988" y="13700"/>
                  </a:lnTo>
                  <a:lnTo>
                    <a:pt x="29230" y="13174"/>
                  </a:lnTo>
                  <a:lnTo>
                    <a:pt x="29125" y="12858"/>
                  </a:lnTo>
                  <a:lnTo>
                    <a:pt x="29041" y="12542"/>
                  </a:lnTo>
                  <a:lnTo>
                    <a:pt x="28978" y="12227"/>
                  </a:lnTo>
                  <a:lnTo>
                    <a:pt x="28936" y="11911"/>
                  </a:lnTo>
                  <a:lnTo>
                    <a:pt x="28957" y="11595"/>
                  </a:lnTo>
                  <a:lnTo>
                    <a:pt x="28978" y="11301"/>
                  </a:lnTo>
                  <a:lnTo>
                    <a:pt x="29062" y="10985"/>
                  </a:lnTo>
                  <a:lnTo>
                    <a:pt x="29188" y="10669"/>
                  </a:lnTo>
                  <a:lnTo>
                    <a:pt x="29314" y="10585"/>
                  </a:lnTo>
                  <a:lnTo>
                    <a:pt x="29462" y="10480"/>
                  </a:lnTo>
                  <a:close/>
                  <a:moveTo>
                    <a:pt x="7787" y="10375"/>
                  </a:moveTo>
                  <a:lnTo>
                    <a:pt x="8018" y="10564"/>
                  </a:lnTo>
                  <a:lnTo>
                    <a:pt x="8229" y="10775"/>
                  </a:lnTo>
                  <a:lnTo>
                    <a:pt x="8608" y="11196"/>
                  </a:lnTo>
                  <a:lnTo>
                    <a:pt x="8965" y="11637"/>
                  </a:lnTo>
                  <a:lnTo>
                    <a:pt x="9344" y="12100"/>
                  </a:lnTo>
                  <a:lnTo>
                    <a:pt x="8418" y="13068"/>
                  </a:lnTo>
                  <a:lnTo>
                    <a:pt x="7513" y="14036"/>
                  </a:lnTo>
                  <a:lnTo>
                    <a:pt x="6630" y="15046"/>
                  </a:lnTo>
                  <a:lnTo>
                    <a:pt x="5767" y="16078"/>
                  </a:lnTo>
                  <a:lnTo>
                    <a:pt x="5767" y="15720"/>
                  </a:lnTo>
                  <a:lnTo>
                    <a:pt x="5725" y="15362"/>
                  </a:lnTo>
                  <a:lnTo>
                    <a:pt x="5619" y="14647"/>
                  </a:lnTo>
                  <a:lnTo>
                    <a:pt x="5577" y="14268"/>
                  </a:lnTo>
                  <a:lnTo>
                    <a:pt x="5577" y="13910"/>
                  </a:lnTo>
                  <a:lnTo>
                    <a:pt x="5577" y="13721"/>
                  </a:lnTo>
                  <a:lnTo>
                    <a:pt x="5598" y="13531"/>
                  </a:lnTo>
                  <a:lnTo>
                    <a:pt x="5662" y="13342"/>
                  </a:lnTo>
                  <a:lnTo>
                    <a:pt x="5704" y="13153"/>
                  </a:lnTo>
                  <a:lnTo>
                    <a:pt x="5872" y="12690"/>
                  </a:lnTo>
                  <a:lnTo>
                    <a:pt x="6061" y="12269"/>
                  </a:lnTo>
                  <a:lnTo>
                    <a:pt x="6272" y="11890"/>
                  </a:lnTo>
                  <a:lnTo>
                    <a:pt x="6482" y="11532"/>
                  </a:lnTo>
                  <a:lnTo>
                    <a:pt x="6756" y="11196"/>
                  </a:lnTo>
                  <a:lnTo>
                    <a:pt x="6882" y="11048"/>
                  </a:lnTo>
                  <a:lnTo>
                    <a:pt x="7050" y="10901"/>
                  </a:lnTo>
                  <a:lnTo>
                    <a:pt x="7219" y="10754"/>
                  </a:lnTo>
                  <a:lnTo>
                    <a:pt x="7387" y="10627"/>
                  </a:lnTo>
                  <a:lnTo>
                    <a:pt x="7577" y="10480"/>
                  </a:lnTo>
                  <a:lnTo>
                    <a:pt x="7787" y="10375"/>
                  </a:lnTo>
                  <a:close/>
                  <a:moveTo>
                    <a:pt x="5725" y="6650"/>
                  </a:moveTo>
                  <a:lnTo>
                    <a:pt x="5998" y="6671"/>
                  </a:lnTo>
                  <a:lnTo>
                    <a:pt x="6293" y="6692"/>
                  </a:lnTo>
                  <a:lnTo>
                    <a:pt x="6566" y="6755"/>
                  </a:lnTo>
                  <a:lnTo>
                    <a:pt x="6840" y="6819"/>
                  </a:lnTo>
                  <a:lnTo>
                    <a:pt x="7114" y="6903"/>
                  </a:lnTo>
                  <a:lnTo>
                    <a:pt x="7387" y="7008"/>
                  </a:lnTo>
                  <a:lnTo>
                    <a:pt x="7640" y="7113"/>
                  </a:lnTo>
                  <a:lnTo>
                    <a:pt x="7892" y="7239"/>
                  </a:lnTo>
                  <a:lnTo>
                    <a:pt x="8145" y="7387"/>
                  </a:lnTo>
                  <a:lnTo>
                    <a:pt x="8376" y="7555"/>
                  </a:lnTo>
                  <a:lnTo>
                    <a:pt x="8608" y="7723"/>
                  </a:lnTo>
                  <a:lnTo>
                    <a:pt x="8839" y="7892"/>
                  </a:lnTo>
                  <a:lnTo>
                    <a:pt x="9050" y="8102"/>
                  </a:lnTo>
                  <a:lnTo>
                    <a:pt x="9239" y="8292"/>
                  </a:lnTo>
                  <a:lnTo>
                    <a:pt x="9428" y="8523"/>
                  </a:lnTo>
                  <a:lnTo>
                    <a:pt x="9597" y="8755"/>
                  </a:lnTo>
                  <a:lnTo>
                    <a:pt x="9744" y="8986"/>
                  </a:lnTo>
                  <a:lnTo>
                    <a:pt x="9891" y="9217"/>
                  </a:lnTo>
                  <a:lnTo>
                    <a:pt x="10018" y="9470"/>
                  </a:lnTo>
                  <a:lnTo>
                    <a:pt x="10123" y="9744"/>
                  </a:lnTo>
                  <a:lnTo>
                    <a:pt x="10207" y="9996"/>
                  </a:lnTo>
                  <a:lnTo>
                    <a:pt x="10270" y="10270"/>
                  </a:lnTo>
                  <a:lnTo>
                    <a:pt x="10312" y="10564"/>
                  </a:lnTo>
                  <a:lnTo>
                    <a:pt x="10333" y="10838"/>
                  </a:lnTo>
                  <a:lnTo>
                    <a:pt x="10333" y="11132"/>
                  </a:lnTo>
                  <a:lnTo>
                    <a:pt x="9702" y="11743"/>
                  </a:lnTo>
                  <a:lnTo>
                    <a:pt x="9681" y="11532"/>
                  </a:lnTo>
                  <a:lnTo>
                    <a:pt x="9639" y="11322"/>
                  </a:lnTo>
                  <a:lnTo>
                    <a:pt x="9555" y="11111"/>
                  </a:lnTo>
                  <a:lnTo>
                    <a:pt x="9449" y="10922"/>
                  </a:lnTo>
                  <a:lnTo>
                    <a:pt x="9302" y="10712"/>
                  </a:lnTo>
                  <a:lnTo>
                    <a:pt x="9155" y="10522"/>
                  </a:lnTo>
                  <a:lnTo>
                    <a:pt x="8986" y="10333"/>
                  </a:lnTo>
                  <a:lnTo>
                    <a:pt x="8797" y="10143"/>
                  </a:lnTo>
                  <a:lnTo>
                    <a:pt x="8418" y="9807"/>
                  </a:lnTo>
                  <a:lnTo>
                    <a:pt x="7997" y="9491"/>
                  </a:lnTo>
                  <a:lnTo>
                    <a:pt x="7619" y="9239"/>
                  </a:lnTo>
                  <a:lnTo>
                    <a:pt x="7282" y="9049"/>
                  </a:lnTo>
                  <a:lnTo>
                    <a:pt x="6987" y="8923"/>
                  </a:lnTo>
                  <a:lnTo>
                    <a:pt x="6693" y="8818"/>
                  </a:lnTo>
                  <a:lnTo>
                    <a:pt x="6377" y="8755"/>
                  </a:lnTo>
                  <a:lnTo>
                    <a:pt x="6061" y="8733"/>
                  </a:lnTo>
                  <a:lnTo>
                    <a:pt x="5767" y="8733"/>
                  </a:lnTo>
                  <a:lnTo>
                    <a:pt x="5451" y="8755"/>
                  </a:lnTo>
                  <a:lnTo>
                    <a:pt x="5157" y="8818"/>
                  </a:lnTo>
                  <a:lnTo>
                    <a:pt x="4862" y="8902"/>
                  </a:lnTo>
                  <a:lnTo>
                    <a:pt x="4588" y="9028"/>
                  </a:lnTo>
                  <a:lnTo>
                    <a:pt x="4315" y="9154"/>
                  </a:lnTo>
                  <a:lnTo>
                    <a:pt x="4041" y="9323"/>
                  </a:lnTo>
                  <a:lnTo>
                    <a:pt x="3789" y="9512"/>
                  </a:lnTo>
                  <a:lnTo>
                    <a:pt x="3557" y="9701"/>
                  </a:lnTo>
                  <a:lnTo>
                    <a:pt x="3326" y="9933"/>
                  </a:lnTo>
                  <a:lnTo>
                    <a:pt x="3136" y="10164"/>
                  </a:lnTo>
                  <a:lnTo>
                    <a:pt x="2947" y="10417"/>
                  </a:lnTo>
                  <a:lnTo>
                    <a:pt x="2926" y="10480"/>
                  </a:lnTo>
                  <a:lnTo>
                    <a:pt x="2926" y="10543"/>
                  </a:lnTo>
                  <a:lnTo>
                    <a:pt x="2947" y="10606"/>
                  </a:lnTo>
                  <a:lnTo>
                    <a:pt x="2989" y="10648"/>
                  </a:lnTo>
                  <a:lnTo>
                    <a:pt x="3052" y="10669"/>
                  </a:lnTo>
                  <a:lnTo>
                    <a:pt x="3157" y="10669"/>
                  </a:lnTo>
                  <a:lnTo>
                    <a:pt x="3221" y="10627"/>
                  </a:lnTo>
                  <a:lnTo>
                    <a:pt x="3494" y="10417"/>
                  </a:lnTo>
                  <a:lnTo>
                    <a:pt x="3768" y="10228"/>
                  </a:lnTo>
                  <a:lnTo>
                    <a:pt x="4062" y="10038"/>
                  </a:lnTo>
                  <a:lnTo>
                    <a:pt x="4336" y="9891"/>
                  </a:lnTo>
                  <a:lnTo>
                    <a:pt x="4630" y="9786"/>
                  </a:lnTo>
                  <a:lnTo>
                    <a:pt x="4946" y="9680"/>
                  </a:lnTo>
                  <a:lnTo>
                    <a:pt x="5241" y="9617"/>
                  </a:lnTo>
                  <a:lnTo>
                    <a:pt x="5556" y="9596"/>
                  </a:lnTo>
                  <a:lnTo>
                    <a:pt x="5556" y="9596"/>
                  </a:lnTo>
                  <a:lnTo>
                    <a:pt x="5220" y="9765"/>
                  </a:lnTo>
                  <a:lnTo>
                    <a:pt x="4904" y="9954"/>
                  </a:lnTo>
                  <a:lnTo>
                    <a:pt x="4630" y="10164"/>
                  </a:lnTo>
                  <a:lnTo>
                    <a:pt x="4420" y="10333"/>
                  </a:lnTo>
                  <a:lnTo>
                    <a:pt x="4231" y="10501"/>
                  </a:lnTo>
                  <a:lnTo>
                    <a:pt x="4020" y="10691"/>
                  </a:lnTo>
                  <a:lnTo>
                    <a:pt x="3852" y="10922"/>
                  </a:lnTo>
                  <a:lnTo>
                    <a:pt x="3705" y="11153"/>
                  </a:lnTo>
                  <a:lnTo>
                    <a:pt x="3662" y="11280"/>
                  </a:lnTo>
                  <a:lnTo>
                    <a:pt x="3620" y="11406"/>
                  </a:lnTo>
                  <a:lnTo>
                    <a:pt x="3599" y="11532"/>
                  </a:lnTo>
                  <a:lnTo>
                    <a:pt x="3599" y="11659"/>
                  </a:lnTo>
                  <a:lnTo>
                    <a:pt x="3641" y="11785"/>
                  </a:lnTo>
                  <a:lnTo>
                    <a:pt x="3683" y="11890"/>
                  </a:lnTo>
                  <a:lnTo>
                    <a:pt x="3747" y="12016"/>
                  </a:lnTo>
                  <a:lnTo>
                    <a:pt x="3852" y="12121"/>
                  </a:lnTo>
                  <a:lnTo>
                    <a:pt x="3894" y="12143"/>
                  </a:lnTo>
                  <a:lnTo>
                    <a:pt x="3915" y="12143"/>
                  </a:lnTo>
                  <a:lnTo>
                    <a:pt x="3936" y="12100"/>
                  </a:lnTo>
                  <a:lnTo>
                    <a:pt x="3936" y="12058"/>
                  </a:lnTo>
                  <a:lnTo>
                    <a:pt x="3894" y="11974"/>
                  </a:lnTo>
                  <a:lnTo>
                    <a:pt x="3894" y="11869"/>
                  </a:lnTo>
                  <a:lnTo>
                    <a:pt x="3915" y="11764"/>
                  </a:lnTo>
                  <a:lnTo>
                    <a:pt x="3936" y="11659"/>
                  </a:lnTo>
                  <a:lnTo>
                    <a:pt x="3999" y="11574"/>
                  </a:lnTo>
                  <a:lnTo>
                    <a:pt x="4062" y="11469"/>
                  </a:lnTo>
                  <a:lnTo>
                    <a:pt x="4252" y="11280"/>
                  </a:lnTo>
                  <a:lnTo>
                    <a:pt x="4441" y="11090"/>
                  </a:lnTo>
                  <a:lnTo>
                    <a:pt x="4651" y="10943"/>
                  </a:lnTo>
                  <a:lnTo>
                    <a:pt x="5009" y="10712"/>
                  </a:lnTo>
                  <a:lnTo>
                    <a:pt x="5220" y="10585"/>
                  </a:lnTo>
                  <a:lnTo>
                    <a:pt x="5451" y="10459"/>
                  </a:lnTo>
                  <a:lnTo>
                    <a:pt x="5704" y="10354"/>
                  </a:lnTo>
                  <a:lnTo>
                    <a:pt x="5935" y="10270"/>
                  </a:lnTo>
                  <a:lnTo>
                    <a:pt x="6188" y="10207"/>
                  </a:lnTo>
                  <a:lnTo>
                    <a:pt x="6461" y="10164"/>
                  </a:lnTo>
                  <a:lnTo>
                    <a:pt x="6461" y="10164"/>
                  </a:lnTo>
                  <a:lnTo>
                    <a:pt x="6251" y="10375"/>
                  </a:lnTo>
                  <a:lnTo>
                    <a:pt x="6061" y="10585"/>
                  </a:lnTo>
                  <a:lnTo>
                    <a:pt x="5893" y="10838"/>
                  </a:lnTo>
                  <a:lnTo>
                    <a:pt x="5746" y="11069"/>
                  </a:lnTo>
                  <a:lnTo>
                    <a:pt x="5619" y="11343"/>
                  </a:lnTo>
                  <a:lnTo>
                    <a:pt x="5493" y="11595"/>
                  </a:lnTo>
                  <a:lnTo>
                    <a:pt x="5283" y="12058"/>
                  </a:lnTo>
                  <a:lnTo>
                    <a:pt x="5178" y="12353"/>
                  </a:lnTo>
                  <a:lnTo>
                    <a:pt x="5093" y="12648"/>
                  </a:lnTo>
                  <a:lnTo>
                    <a:pt x="5030" y="12921"/>
                  </a:lnTo>
                  <a:lnTo>
                    <a:pt x="4988" y="13195"/>
                  </a:lnTo>
                  <a:lnTo>
                    <a:pt x="4946" y="13468"/>
                  </a:lnTo>
                  <a:lnTo>
                    <a:pt x="4925" y="13742"/>
                  </a:lnTo>
                  <a:lnTo>
                    <a:pt x="4925" y="13994"/>
                  </a:lnTo>
                  <a:lnTo>
                    <a:pt x="4946" y="14268"/>
                  </a:lnTo>
                  <a:lnTo>
                    <a:pt x="4967" y="14520"/>
                  </a:lnTo>
                  <a:lnTo>
                    <a:pt x="5009" y="14794"/>
                  </a:lnTo>
                  <a:lnTo>
                    <a:pt x="5135" y="15320"/>
                  </a:lnTo>
                  <a:lnTo>
                    <a:pt x="5325" y="15846"/>
                  </a:lnTo>
                  <a:lnTo>
                    <a:pt x="5535" y="16393"/>
                  </a:lnTo>
                  <a:lnTo>
                    <a:pt x="5157" y="16877"/>
                  </a:lnTo>
                  <a:lnTo>
                    <a:pt x="4799" y="17382"/>
                  </a:lnTo>
                  <a:lnTo>
                    <a:pt x="4378" y="17298"/>
                  </a:lnTo>
                  <a:lnTo>
                    <a:pt x="3957" y="17214"/>
                  </a:lnTo>
                  <a:lnTo>
                    <a:pt x="3873" y="17151"/>
                  </a:lnTo>
                  <a:lnTo>
                    <a:pt x="3789" y="17109"/>
                  </a:lnTo>
                  <a:lnTo>
                    <a:pt x="3494" y="17004"/>
                  </a:lnTo>
                  <a:lnTo>
                    <a:pt x="3242" y="16898"/>
                  </a:lnTo>
                  <a:lnTo>
                    <a:pt x="2989" y="16772"/>
                  </a:lnTo>
                  <a:lnTo>
                    <a:pt x="2758" y="16625"/>
                  </a:lnTo>
                  <a:lnTo>
                    <a:pt x="2547" y="16477"/>
                  </a:lnTo>
                  <a:lnTo>
                    <a:pt x="2358" y="16330"/>
                  </a:lnTo>
                  <a:lnTo>
                    <a:pt x="2168" y="16162"/>
                  </a:lnTo>
                  <a:lnTo>
                    <a:pt x="2000" y="15972"/>
                  </a:lnTo>
                  <a:lnTo>
                    <a:pt x="1853" y="15783"/>
                  </a:lnTo>
                  <a:lnTo>
                    <a:pt x="1726" y="15594"/>
                  </a:lnTo>
                  <a:lnTo>
                    <a:pt x="1600" y="15383"/>
                  </a:lnTo>
                  <a:lnTo>
                    <a:pt x="1495" y="15173"/>
                  </a:lnTo>
                  <a:lnTo>
                    <a:pt x="1411" y="14962"/>
                  </a:lnTo>
                  <a:lnTo>
                    <a:pt x="1327" y="14752"/>
                  </a:lnTo>
                  <a:lnTo>
                    <a:pt x="1264" y="14520"/>
                  </a:lnTo>
                  <a:lnTo>
                    <a:pt x="1200" y="14268"/>
                  </a:lnTo>
                  <a:lnTo>
                    <a:pt x="1116" y="13784"/>
                  </a:lnTo>
                  <a:lnTo>
                    <a:pt x="1095" y="13300"/>
                  </a:lnTo>
                  <a:lnTo>
                    <a:pt x="1095" y="12795"/>
                  </a:lnTo>
                  <a:lnTo>
                    <a:pt x="1137" y="12269"/>
                  </a:lnTo>
                  <a:lnTo>
                    <a:pt x="1221" y="11743"/>
                  </a:lnTo>
                  <a:lnTo>
                    <a:pt x="1306" y="11238"/>
                  </a:lnTo>
                  <a:lnTo>
                    <a:pt x="1453" y="10733"/>
                  </a:lnTo>
                  <a:lnTo>
                    <a:pt x="1600" y="10228"/>
                  </a:lnTo>
                  <a:lnTo>
                    <a:pt x="1748" y="9786"/>
                  </a:lnTo>
                  <a:lnTo>
                    <a:pt x="1958" y="9323"/>
                  </a:lnTo>
                  <a:lnTo>
                    <a:pt x="2168" y="8902"/>
                  </a:lnTo>
                  <a:lnTo>
                    <a:pt x="2442" y="8481"/>
                  </a:lnTo>
                  <a:lnTo>
                    <a:pt x="2737" y="8081"/>
                  </a:lnTo>
                  <a:lnTo>
                    <a:pt x="2884" y="7913"/>
                  </a:lnTo>
                  <a:lnTo>
                    <a:pt x="3052" y="7744"/>
                  </a:lnTo>
                  <a:lnTo>
                    <a:pt x="3221" y="7576"/>
                  </a:lnTo>
                  <a:lnTo>
                    <a:pt x="3410" y="7429"/>
                  </a:lnTo>
                  <a:lnTo>
                    <a:pt x="3620" y="7281"/>
                  </a:lnTo>
                  <a:lnTo>
                    <a:pt x="3810" y="7155"/>
                  </a:lnTo>
                  <a:lnTo>
                    <a:pt x="4083" y="7008"/>
                  </a:lnTo>
                  <a:lnTo>
                    <a:pt x="4336" y="6903"/>
                  </a:lnTo>
                  <a:lnTo>
                    <a:pt x="4609" y="6819"/>
                  </a:lnTo>
                  <a:lnTo>
                    <a:pt x="4883" y="6734"/>
                  </a:lnTo>
                  <a:lnTo>
                    <a:pt x="5157" y="6692"/>
                  </a:lnTo>
                  <a:lnTo>
                    <a:pt x="5451" y="6671"/>
                  </a:lnTo>
                  <a:lnTo>
                    <a:pt x="5725" y="6650"/>
                  </a:lnTo>
                  <a:close/>
                  <a:moveTo>
                    <a:pt x="30093" y="5914"/>
                  </a:moveTo>
                  <a:lnTo>
                    <a:pt x="30451" y="5956"/>
                  </a:lnTo>
                  <a:lnTo>
                    <a:pt x="30787" y="6019"/>
                  </a:lnTo>
                  <a:lnTo>
                    <a:pt x="31145" y="6124"/>
                  </a:lnTo>
                  <a:lnTo>
                    <a:pt x="31482" y="6250"/>
                  </a:lnTo>
                  <a:lnTo>
                    <a:pt x="31818" y="6419"/>
                  </a:lnTo>
                  <a:lnTo>
                    <a:pt x="32155" y="6587"/>
                  </a:lnTo>
                  <a:lnTo>
                    <a:pt x="32492" y="6797"/>
                  </a:lnTo>
                  <a:lnTo>
                    <a:pt x="32807" y="7008"/>
                  </a:lnTo>
                  <a:lnTo>
                    <a:pt x="33123" y="7239"/>
                  </a:lnTo>
                  <a:lnTo>
                    <a:pt x="33418" y="7471"/>
                  </a:lnTo>
                  <a:lnTo>
                    <a:pt x="33712" y="7702"/>
                  </a:lnTo>
                  <a:lnTo>
                    <a:pt x="34238" y="8207"/>
                  </a:lnTo>
                  <a:lnTo>
                    <a:pt x="34722" y="8691"/>
                  </a:lnTo>
                  <a:lnTo>
                    <a:pt x="34933" y="8923"/>
                  </a:lnTo>
                  <a:lnTo>
                    <a:pt x="35122" y="9154"/>
                  </a:lnTo>
                  <a:lnTo>
                    <a:pt x="35480" y="9659"/>
                  </a:lnTo>
                  <a:lnTo>
                    <a:pt x="35817" y="10185"/>
                  </a:lnTo>
                  <a:lnTo>
                    <a:pt x="36090" y="10754"/>
                  </a:lnTo>
                  <a:lnTo>
                    <a:pt x="36343" y="11322"/>
                  </a:lnTo>
                  <a:lnTo>
                    <a:pt x="36532" y="11911"/>
                  </a:lnTo>
                  <a:lnTo>
                    <a:pt x="36679" y="12500"/>
                  </a:lnTo>
                  <a:lnTo>
                    <a:pt x="36785" y="13110"/>
                  </a:lnTo>
                  <a:lnTo>
                    <a:pt x="36806" y="13468"/>
                  </a:lnTo>
                  <a:lnTo>
                    <a:pt x="36806" y="13784"/>
                  </a:lnTo>
                  <a:lnTo>
                    <a:pt x="36785" y="14100"/>
                  </a:lnTo>
                  <a:lnTo>
                    <a:pt x="36722" y="14415"/>
                  </a:lnTo>
                  <a:lnTo>
                    <a:pt x="36637" y="14689"/>
                  </a:lnTo>
                  <a:lnTo>
                    <a:pt x="36532" y="14962"/>
                  </a:lnTo>
                  <a:lnTo>
                    <a:pt x="36406" y="15236"/>
                  </a:lnTo>
                  <a:lnTo>
                    <a:pt x="36280" y="15488"/>
                  </a:lnTo>
                  <a:lnTo>
                    <a:pt x="35964" y="15993"/>
                  </a:lnTo>
                  <a:lnTo>
                    <a:pt x="35606" y="16498"/>
                  </a:lnTo>
                  <a:lnTo>
                    <a:pt x="35249" y="17004"/>
                  </a:lnTo>
                  <a:lnTo>
                    <a:pt x="34891" y="17551"/>
                  </a:lnTo>
                  <a:lnTo>
                    <a:pt x="34891" y="17572"/>
                  </a:lnTo>
                  <a:lnTo>
                    <a:pt x="33881" y="16688"/>
                  </a:lnTo>
                  <a:lnTo>
                    <a:pt x="32892" y="15867"/>
                  </a:lnTo>
                  <a:lnTo>
                    <a:pt x="33081" y="15699"/>
                  </a:lnTo>
                  <a:lnTo>
                    <a:pt x="33228" y="15509"/>
                  </a:lnTo>
                  <a:lnTo>
                    <a:pt x="33355" y="15299"/>
                  </a:lnTo>
                  <a:lnTo>
                    <a:pt x="33460" y="15089"/>
                  </a:lnTo>
                  <a:lnTo>
                    <a:pt x="33544" y="14836"/>
                  </a:lnTo>
                  <a:lnTo>
                    <a:pt x="33607" y="14605"/>
                  </a:lnTo>
                  <a:lnTo>
                    <a:pt x="33649" y="14331"/>
                  </a:lnTo>
                  <a:lnTo>
                    <a:pt x="33649" y="14078"/>
                  </a:lnTo>
                  <a:lnTo>
                    <a:pt x="33649" y="13826"/>
                  </a:lnTo>
                  <a:lnTo>
                    <a:pt x="33628" y="13552"/>
                  </a:lnTo>
                  <a:lnTo>
                    <a:pt x="33586" y="13300"/>
                  </a:lnTo>
                  <a:lnTo>
                    <a:pt x="33544" y="13047"/>
                  </a:lnTo>
                  <a:lnTo>
                    <a:pt x="33460" y="12795"/>
                  </a:lnTo>
                  <a:lnTo>
                    <a:pt x="33376" y="12542"/>
                  </a:lnTo>
                  <a:lnTo>
                    <a:pt x="33291" y="12332"/>
                  </a:lnTo>
                  <a:lnTo>
                    <a:pt x="33186" y="12121"/>
                  </a:lnTo>
                  <a:lnTo>
                    <a:pt x="33018" y="11869"/>
                  </a:lnTo>
                  <a:lnTo>
                    <a:pt x="32829" y="11616"/>
                  </a:lnTo>
                  <a:lnTo>
                    <a:pt x="32618" y="11364"/>
                  </a:lnTo>
                  <a:lnTo>
                    <a:pt x="32366" y="11132"/>
                  </a:lnTo>
                  <a:lnTo>
                    <a:pt x="32113" y="10901"/>
                  </a:lnTo>
                  <a:lnTo>
                    <a:pt x="31818" y="10669"/>
                  </a:lnTo>
                  <a:lnTo>
                    <a:pt x="31524" y="10480"/>
                  </a:lnTo>
                  <a:lnTo>
                    <a:pt x="31208" y="10333"/>
                  </a:lnTo>
                  <a:lnTo>
                    <a:pt x="31503" y="10417"/>
                  </a:lnTo>
                  <a:lnTo>
                    <a:pt x="31776" y="10501"/>
                  </a:lnTo>
                  <a:lnTo>
                    <a:pt x="32050" y="10627"/>
                  </a:lnTo>
                  <a:lnTo>
                    <a:pt x="32323" y="10733"/>
                  </a:lnTo>
                  <a:lnTo>
                    <a:pt x="32829" y="11027"/>
                  </a:lnTo>
                  <a:lnTo>
                    <a:pt x="33291" y="11301"/>
                  </a:lnTo>
                  <a:lnTo>
                    <a:pt x="33376" y="11343"/>
                  </a:lnTo>
                  <a:lnTo>
                    <a:pt x="33439" y="11343"/>
                  </a:lnTo>
                  <a:lnTo>
                    <a:pt x="33523" y="11322"/>
                  </a:lnTo>
                  <a:lnTo>
                    <a:pt x="33565" y="11259"/>
                  </a:lnTo>
                  <a:lnTo>
                    <a:pt x="33607" y="11175"/>
                  </a:lnTo>
                  <a:lnTo>
                    <a:pt x="33628" y="11111"/>
                  </a:lnTo>
                  <a:lnTo>
                    <a:pt x="33607" y="11006"/>
                  </a:lnTo>
                  <a:lnTo>
                    <a:pt x="33565" y="10943"/>
                  </a:lnTo>
                  <a:lnTo>
                    <a:pt x="33418" y="10754"/>
                  </a:lnTo>
                  <a:lnTo>
                    <a:pt x="33249" y="10585"/>
                  </a:lnTo>
                  <a:lnTo>
                    <a:pt x="33060" y="10438"/>
                  </a:lnTo>
                  <a:lnTo>
                    <a:pt x="32850" y="10291"/>
                  </a:lnTo>
                  <a:lnTo>
                    <a:pt x="32639" y="10143"/>
                  </a:lnTo>
                  <a:lnTo>
                    <a:pt x="32429" y="10038"/>
                  </a:lnTo>
                  <a:lnTo>
                    <a:pt x="32197" y="9933"/>
                  </a:lnTo>
                  <a:lnTo>
                    <a:pt x="31945" y="9828"/>
                  </a:lnTo>
                  <a:lnTo>
                    <a:pt x="31713" y="9765"/>
                  </a:lnTo>
                  <a:lnTo>
                    <a:pt x="31461" y="9701"/>
                  </a:lnTo>
                  <a:lnTo>
                    <a:pt x="31208" y="9659"/>
                  </a:lnTo>
                  <a:lnTo>
                    <a:pt x="30956" y="9617"/>
                  </a:lnTo>
                  <a:lnTo>
                    <a:pt x="30703" y="9617"/>
                  </a:lnTo>
                  <a:lnTo>
                    <a:pt x="30472" y="9638"/>
                  </a:lnTo>
                  <a:lnTo>
                    <a:pt x="30219" y="9659"/>
                  </a:lnTo>
                  <a:lnTo>
                    <a:pt x="29988" y="9723"/>
                  </a:lnTo>
                  <a:lnTo>
                    <a:pt x="30345" y="9470"/>
                  </a:lnTo>
                  <a:lnTo>
                    <a:pt x="30724" y="9239"/>
                  </a:lnTo>
                  <a:lnTo>
                    <a:pt x="31103" y="9007"/>
                  </a:lnTo>
                  <a:lnTo>
                    <a:pt x="31461" y="8755"/>
                  </a:lnTo>
                  <a:lnTo>
                    <a:pt x="31503" y="8712"/>
                  </a:lnTo>
                  <a:lnTo>
                    <a:pt x="31587" y="8670"/>
                  </a:lnTo>
                  <a:lnTo>
                    <a:pt x="31650" y="8607"/>
                  </a:lnTo>
                  <a:lnTo>
                    <a:pt x="31692" y="8523"/>
                  </a:lnTo>
                  <a:lnTo>
                    <a:pt x="31713" y="8418"/>
                  </a:lnTo>
                  <a:lnTo>
                    <a:pt x="31713" y="8334"/>
                  </a:lnTo>
                  <a:lnTo>
                    <a:pt x="31671" y="8249"/>
                  </a:lnTo>
                  <a:lnTo>
                    <a:pt x="31608" y="8186"/>
                  </a:lnTo>
                  <a:lnTo>
                    <a:pt x="31503" y="8165"/>
                  </a:lnTo>
                  <a:lnTo>
                    <a:pt x="31166" y="8123"/>
                  </a:lnTo>
                  <a:lnTo>
                    <a:pt x="30850" y="8123"/>
                  </a:lnTo>
                  <a:lnTo>
                    <a:pt x="30535" y="8165"/>
                  </a:lnTo>
                  <a:lnTo>
                    <a:pt x="30240" y="8249"/>
                  </a:lnTo>
                  <a:lnTo>
                    <a:pt x="29967" y="8376"/>
                  </a:lnTo>
                  <a:lnTo>
                    <a:pt x="29693" y="8544"/>
                  </a:lnTo>
                  <a:lnTo>
                    <a:pt x="29441" y="8733"/>
                  </a:lnTo>
                  <a:lnTo>
                    <a:pt x="29209" y="8944"/>
                  </a:lnTo>
                  <a:lnTo>
                    <a:pt x="28999" y="9175"/>
                  </a:lnTo>
                  <a:lnTo>
                    <a:pt x="28809" y="9428"/>
                  </a:lnTo>
                  <a:lnTo>
                    <a:pt x="28641" y="9701"/>
                  </a:lnTo>
                  <a:lnTo>
                    <a:pt x="28515" y="9996"/>
                  </a:lnTo>
                  <a:lnTo>
                    <a:pt x="28409" y="10291"/>
                  </a:lnTo>
                  <a:lnTo>
                    <a:pt x="28325" y="10606"/>
                  </a:lnTo>
                  <a:lnTo>
                    <a:pt x="28283" y="10901"/>
                  </a:lnTo>
                  <a:lnTo>
                    <a:pt x="28283" y="11217"/>
                  </a:lnTo>
                  <a:lnTo>
                    <a:pt x="28262" y="11406"/>
                  </a:lnTo>
                  <a:lnTo>
                    <a:pt x="28262" y="11595"/>
                  </a:lnTo>
                  <a:lnTo>
                    <a:pt x="28304" y="11974"/>
                  </a:lnTo>
                  <a:lnTo>
                    <a:pt x="28388" y="12332"/>
                  </a:lnTo>
                  <a:lnTo>
                    <a:pt x="28515" y="12690"/>
                  </a:lnTo>
                  <a:lnTo>
                    <a:pt x="27631" y="12100"/>
                  </a:lnTo>
                  <a:lnTo>
                    <a:pt x="26747" y="11532"/>
                  </a:lnTo>
                  <a:lnTo>
                    <a:pt x="26537" y="11069"/>
                  </a:lnTo>
                  <a:lnTo>
                    <a:pt x="26389" y="10585"/>
                  </a:lnTo>
                  <a:lnTo>
                    <a:pt x="26284" y="10101"/>
                  </a:lnTo>
                  <a:lnTo>
                    <a:pt x="26263" y="9870"/>
                  </a:lnTo>
                  <a:lnTo>
                    <a:pt x="26242" y="9638"/>
                  </a:lnTo>
                  <a:lnTo>
                    <a:pt x="26242" y="9407"/>
                  </a:lnTo>
                  <a:lnTo>
                    <a:pt x="26242" y="9175"/>
                  </a:lnTo>
                  <a:lnTo>
                    <a:pt x="26263" y="8944"/>
                  </a:lnTo>
                  <a:lnTo>
                    <a:pt x="26305" y="8712"/>
                  </a:lnTo>
                  <a:lnTo>
                    <a:pt x="26347" y="8502"/>
                  </a:lnTo>
                  <a:lnTo>
                    <a:pt x="26410" y="8271"/>
                  </a:lnTo>
                  <a:lnTo>
                    <a:pt x="26473" y="8060"/>
                  </a:lnTo>
                  <a:lnTo>
                    <a:pt x="26558" y="7871"/>
                  </a:lnTo>
                  <a:lnTo>
                    <a:pt x="26663" y="7660"/>
                  </a:lnTo>
                  <a:lnTo>
                    <a:pt x="26789" y="7471"/>
                  </a:lnTo>
                  <a:lnTo>
                    <a:pt x="26894" y="7303"/>
                  </a:lnTo>
                  <a:lnTo>
                    <a:pt x="27042" y="7113"/>
                  </a:lnTo>
                  <a:lnTo>
                    <a:pt x="27189" y="6966"/>
                  </a:lnTo>
                  <a:lnTo>
                    <a:pt x="27357" y="6797"/>
                  </a:lnTo>
                  <a:lnTo>
                    <a:pt x="27547" y="6650"/>
                  </a:lnTo>
                  <a:lnTo>
                    <a:pt x="27736" y="6524"/>
                  </a:lnTo>
                  <a:lnTo>
                    <a:pt x="27925" y="6398"/>
                  </a:lnTo>
                  <a:lnTo>
                    <a:pt x="28157" y="6292"/>
                  </a:lnTo>
                  <a:lnTo>
                    <a:pt x="28388" y="6187"/>
                  </a:lnTo>
                  <a:lnTo>
                    <a:pt x="28620" y="6103"/>
                  </a:lnTo>
                  <a:lnTo>
                    <a:pt x="28893" y="6040"/>
                  </a:lnTo>
                  <a:lnTo>
                    <a:pt x="29167" y="5977"/>
                  </a:lnTo>
                  <a:lnTo>
                    <a:pt x="29441" y="5935"/>
                  </a:lnTo>
                  <a:lnTo>
                    <a:pt x="29735" y="5914"/>
                  </a:lnTo>
                  <a:close/>
                  <a:moveTo>
                    <a:pt x="28662" y="13952"/>
                  </a:moveTo>
                  <a:lnTo>
                    <a:pt x="28872" y="13973"/>
                  </a:lnTo>
                  <a:lnTo>
                    <a:pt x="29083" y="13994"/>
                  </a:lnTo>
                  <a:lnTo>
                    <a:pt x="29314" y="14036"/>
                  </a:lnTo>
                  <a:lnTo>
                    <a:pt x="30682" y="15004"/>
                  </a:lnTo>
                  <a:lnTo>
                    <a:pt x="31377" y="15509"/>
                  </a:lnTo>
                  <a:lnTo>
                    <a:pt x="32050" y="16014"/>
                  </a:lnTo>
                  <a:lnTo>
                    <a:pt x="32134" y="16120"/>
                  </a:lnTo>
                  <a:lnTo>
                    <a:pt x="32176" y="16162"/>
                  </a:lnTo>
                  <a:lnTo>
                    <a:pt x="32239" y="16183"/>
                  </a:lnTo>
                  <a:lnTo>
                    <a:pt x="33081" y="16835"/>
                  </a:lnTo>
                  <a:lnTo>
                    <a:pt x="33881" y="17530"/>
                  </a:lnTo>
                  <a:lnTo>
                    <a:pt x="34680" y="18245"/>
                  </a:lnTo>
                  <a:lnTo>
                    <a:pt x="35438" y="18982"/>
                  </a:lnTo>
                  <a:lnTo>
                    <a:pt x="35669" y="19150"/>
                  </a:lnTo>
                  <a:lnTo>
                    <a:pt x="35880" y="19339"/>
                  </a:lnTo>
                  <a:lnTo>
                    <a:pt x="36090" y="19550"/>
                  </a:lnTo>
                  <a:lnTo>
                    <a:pt x="36280" y="19760"/>
                  </a:lnTo>
                  <a:lnTo>
                    <a:pt x="36637" y="20139"/>
                  </a:lnTo>
                  <a:lnTo>
                    <a:pt x="36700" y="20244"/>
                  </a:lnTo>
                  <a:lnTo>
                    <a:pt x="36764" y="20349"/>
                  </a:lnTo>
                  <a:lnTo>
                    <a:pt x="37374" y="21065"/>
                  </a:lnTo>
                  <a:lnTo>
                    <a:pt x="37942" y="21822"/>
                  </a:lnTo>
                  <a:lnTo>
                    <a:pt x="37942" y="21907"/>
                  </a:lnTo>
                  <a:lnTo>
                    <a:pt x="37942" y="22012"/>
                  </a:lnTo>
                  <a:lnTo>
                    <a:pt x="37984" y="22222"/>
                  </a:lnTo>
                  <a:lnTo>
                    <a:pt x="37984" y="22433"/>
                  </a:lnTo>
                  <a:lnTo>
                    <a:pt x="37984" y="22643"/>
                  </a:lnTo>
                  <a:lnTo>
                    <a:pt x="37963" y="22833"/>
                  </a:lnTo>
                  <a:lnTo>
                    <a:pt x="37921" y="23001"/>
                  </a:lnTo>
                  <a:lnTo>
                    <a:pt x="37858" y="23169"/>
                  </a:lnTo>
                  <a:lnTo>
                    <a:pt x="37774" y="23338"/>
                  </a:lnTo>
                  <a:lnTo>
                    <a:pt x="37690" y="23485"/>
                  </a:lnTo>
                  <a:lnTo>
                    <a:pt x="37584" y="23632"/>
                  </a:lnTo>
                  <a:lnTo>
                    <a:pt x="37458" y="23758"/>
                  </a:lnTo>
                  <a:lnTo>
                    <a:pt x="37311" y="23906"/>
                  </a:lnTo>
                  <a:lnTo>
                    <a:pt x="37184" y="24011"/>
                  </a:lnTo>
                  <a:lnTo>
                    <a:pt x="36848" y="24221"/>
                  </a:lnTo>
                  <a:lnTo>
                    <a:pt x="36511" y="24411"/>
                  </a:lnTo>
                  <a:lnTo>
                    <a:pt x="36132" y="24579"/>
                  </a:lnTo>
                  <a:lnTo>
                    <a:pt x="35733" y="24705"/>
                  </a:lnTo>
                  <a:lnTo>
                    <a:pt x="35333" y="24811"/>
                  </a:lnTo>
                  <a:lnTo>
                    <a:pt x="34933" y="24895"/>
                  </a:lnTo>
                  <a:lnTo>
                    <a:pt x="34554" y="24979"/>
                  </a:lnTo>
                  <a:lnTo>
                    <a:pt x="34175" y="25021"/>
                  </a:lnTo>
                  <a:lnTo>
                    <a:pt x="33839" y="25042"/>
                  </a:lnTo>
                  <a:lnTo>
                    <a:pt x="33544" y="25063"/>
                  </a:lnTo>
                  <a:lnTo>
                    <a:pt x="33165" y="25063"/>
                  </a:lnTo>
                  <a:lnTo>
                    <a:pt x="32807" y="25042"/>
                  </a:lnTo>
                  <a:lnTo>
                    <a:pt x="32429" y="24979"/>
                  </a:lnTo>
                  <a:lnTo>
                    <a:pt x="32050" y="24895"/>
                  </a:lnTo>
                  <a:lnTo>
                    <a:pt x="31692" y="24790"/>
                  </a:lnTo>
                  <a:lnTo>
                    <a:pt x="31334" y="24663"/>
                  </a:lnTo>
                  <a:lnTo>
                    <a:pt x="30977" y="24516"/>
                  </a:lnTo>
                  <a:lnTo>
                    <a:pt x="30619" y="24348"/>
                  </a:lnTo>
                  <a:lnTo>
                    <a:pt x="30282" y="24158"/>
                  </a:lnTo>
                  <a:lnTo>
                    <a:pt x="29946" y="23969"/>
                  </a:lnTo>
                  <a:lnTo>
                    <a:pt x="29293" y="23548"/>
                  </a:lnTo>
                  <a:lnTo>
                    <a:pt x="28662" y="23106"/>
                  </a:lnTo>
                  <a:lnTo>
                    <a:pt x="28094" y="22643"/>
                  </a:lnTo>
                  <a:lnTo>
                    <a:pt x="27820" y="22412"/>
                  </a:lnTo>
                  <a:lnTo>
                    <a:pt x="27547" y="22159"/>
                  </a:lnTo>
                  <a:lnTo>
                    <a:pt x="27315" y="21907"/>
                  </a:lnTo>
                  <a:lnTo>
                    <a:pt x="27063" y="21633"/>
                  </a:lnTo>
                  <a:lnTo>
                    <a:pt x="26852" y="21338"/>
                  </a:lnTo>
                  <a:lnTo>
                    <a:pt x="26642" y="21065"/>
                  </a:lnTo>
                  <a:lnTo>
                    <a:pt x="26452" y="20749"/>
                  </a:lnTo>
                  <a:lnTo>
                    <a:pt x="26284" y="20455"/>
                  </a:lnTo>
                  <a:lnTo>
                    <a:pt x="26305" y="20455"/>
                  </a:lnTo>
                  <a:lnTo>
                    <a:pt x="26200" y="20286"/>
                  </a:lnTo>
                  <a:lnTo>
                    <a:pt x="26116" y="20118"/>
                  </a:lnTo>
                  <a:lnTo>
                    <a:pt x="26095" y="20118"/>
                  </a:lnTo>
                  <a:lnTo>
                    <a:pt x="25926" y="19718"/>
                  </a:lnTo>
                  <a:lnTo>
                    <a:pt x="25758" y="19318"/>
                  </a:lnTo>
                  <a:lnTo>
                    <a:pt x="25611" y="18897"/>
                  </a:lnTo>
                  <a:lnTo>
                    <a:pt x="25484" y="18477"/>
                  </a:lnTo>
                  <a:lnTo>
                    <a:pt x="25442" y="18245"/>
                  </a:lnTo>
                  <a:lnTo>
                    <a:pt x="25400" y="18035"/>
                  </a:lnTo>
                  <a:lnTo>
                    <a:pt x="25379" y="17803"/>
                  </a:lnTo>
                  <a:lnTo>
                    <a:pt x="25379" y="17572"/>
                  </a:lnTo>
                  <a:lnTo>
                    <a:pt x="25379" y="17361"/>
                  </a:lnTo>
                  <a:lnTo>
                    <a:pt x="25400" y="17130"/>
                  </a:lnTo>
                  <a:lnTo>
                    <a:pt x="25442" y="16919"/>
                  </a:lnTo>
                  <a:lnTo>
                    <a:pt x="25484" y="16709"/>
                  </a:lnTo>
                  <a:lnTo>
                    <a:pt x="25632" y="16288"/>
                  </a:lnTo>
                  <a:lnTo>
                    <a:pt x="25800" y="15867"/>
                  </a:lnTo>
                  <a:lnTo>
                    <a:pt x="26032" y="15488"/>
                  </a:lnTo>
                  <a:lnTo>
                    <a:pt x="26284" y="15152"/>
                  </a:lnTo>
                  <a:lnTo>
                    <a:pt x="26579" y="14836"/>
                  </a:lnTo>
                  <a:lnTo>
                    <a:pt x="26726" y="14689"/>
                  </a:lnTo>
                  <a:lnTo>
                    <a:pt x="26894" y="14562"/>
                  </a:lnTo>
                  <a:lnTo>
                    <a:pt x="27084" y="14436"/>
                  </a:lnTo>
                  <a:lnTo>
                    <a:pt x="27252" y="14331"/>
                  </a:lnTo>
                  <a:lnTo>
                    <a:pt x="27441" y="14247"/>
                  </a:lnTo>
                  <a:lnTo>
                    <a:pt x="27631" y="14163"/>
                  </a:lnTo>
                  <a:lnTo>
                    <a:pt x="27820" y="14078"/>
                  </a:lnTo>
                  <a:lnTo>
                    <a:pt x="28031" y="14036"/>
                  </a:lnTo>
                  <a:lnTo>
                    <a:pt x="28241" y="13994"/>
                  </a:lnTo>
                  <a:lnTo>
                    <a:pt x="28452" y="13973"/>
                  </a:lnTo>
                  <a:lnTo>
                    <a:pt x="28662" y="13952"/>
                  </a:lnTo>
                  <a:close/>
                  <a:moveTo>
                    <a:pt x="22139" y="947"/>
                  </a:moveTo>
                  <a:lnTo>
                    <a:pt x="21991" y="1368"/>
                  </a:lnTo>
                  <a:lnTo>
                    <a:pt x="21823" y="1747"/>
                  </a:lnTo>
                  <a:lnTo>
                    <a:pt x="21633" y="2147"/>
                  </a:lnTo>
                  <a:lnTo>
                    <a:pt x="21402" y="2526"/>
                  </a:lnTo>
                  <a:lnTo>
                    <a:pt x="21192" y="2904"/>
                  </a:lnTo>
                  <a:lnTo>
                    <a:pt x="21002" y="3304"/>
                  </a:lnTo>
                  <a:lnTo>
                    <a:pt x="20813" y="3683"/>
                  </a:lnTo>
                  <a:lnTo>
                    <a:pt x="20644" y="4083"/>
                  </a:lnTo>
                  <a:lnTo>
                    <a:pt x="20560" y="4462"/>
                  </a:lnTo>
                  <a:lnTo>
                    <a:pt x="20497" y="4840"/>
                  </a:lnTo>
                  <a:lnTo>
                    <a:pt x="20476" y="5219"/>
                  </a:lnTo>
                  <a:lnTo>
                    <a:pt x="20476" y="5598"/>
                  </a:lnTo>
                  <a:lnTo>
                    <a:pt x="20518" y="5956"/>
                  </a:lnTo>
                  <a:lnTo>
                    <a:pt x="20581" y="6335"/>
                  </a:lnTo>
                  <a:lnTo>
                    <a:pt x="20665" y="6713"/>
                  </a:lnTo>
                  <a:lnTo>
                    <a:pt x="20771" y="7071"/>
                  </a:lnTo>
                  <a:lnTo>
                    <a:pt x="20665" y="7218"/>
                  </a:lnTo>
                  <a:lnTo>
                    <a:pt x="20644" y="7260"/>
                  </a:lnTo>
                  <a:lnTo>
                    <a:pt x="20644" y="7303"/>
                  </a:lnTo>
                  <a:lnTo>
                    <a:pt x="20687" y="7387"/>
                  </a:lnTo>
                  <a:lnTo>
                    <a:pt x="20708" y="7408"/>
                  </a:lnTo>
                  <a:lnTo>
                    <a:pt x="20750" y="7429"/>
                  </a:lnTo>
                  <a:lnTo>
                    <a:pt x="20792" y="7450"/>
                  </a:lnTo>
                  <a:lnTo>
                    <a:pt x="20834" y="7429"/>
                  </a:lnTo>
                  <a:lnTo>
                    <a:pt x="21149" y="7281"/>
                  </a:lnTo>
                  <a:lnTo>
                    <a:pt x="21423" y="7113"/>
                  </a:lnTo>
                  <a:lnTo>
                    <a:pt x="21655" y="6903"/>
                  </a:lnTo>
                  <a:lnTo>
                    <a:pt x="21886" y="6692"/>
                  </a:lnTo>
                  <a:lnTo>
                    <a:pt x="22117" y="6461"/>
                  </a:lnTo>
                  <a:lnTo>
                    <a:pt x="22307" y="6208"/>
                  </a:lnTo>
                  <a:lnTo>
                    <a:pt x="22707" y="5703"/>
                  </a:lnTo>
                  <a:lnTo>
                    <a:pt x="23085" y="5198"/>
                  </a:lnTo>
                  <a:lnTo>
                    <a:pt x="23275" y="4946"/>
                  </a:lnTo>
                  <a:lnTo>
                    <a:pt x="23485" y="4714"/>
                  </a:lnTo>
                  <a:lnTo>
                    <a:pt x="23717" y="4483"/>
                  </a:lnTo>
                  <a:lnTo>
                    <a:pt x="23969" y="4293"/>
                  </a:lnTo>
                  <a:lnTo>
                    <a:pt x="24222" y="4104"/>
                  </a:lnTo>
                  <a:lnTo>
                    <a:pt x="24516" y="3957"/>
                  </a:lnTo>
                  <a:lnTo>
                    <a:pt x="24011" y="5345"/>
                  </a:lnTo>
                  <a:lnTo>
                    <a:pt x="23780" y="6019"/>
                  </a:lnTo>
                  <a:lnTo>
                    <a:pt x="23569" y="6713"/>
                  </a:lnTo>
                  <a:lnTo>
                    <a:pt x="23485" y="7050"/>
                  </a:lnTo>
                  <a:lnTo>
                    <a:pt x="23401" y="7408"/>
                  </a:lnTo>
                  <a:lnTo>
                    <a:pt x="23338" y="7744"/>
                  </a:lnTo>
                  <a:lnTo>
                    <a:pt x="23317" y="8102"/>
                  </a:lnTo>
                  <a:lnTo>
                    <a:pt x="23296" y="8460"/>
                  </a:lnTo>
                  <a:lnTo>
                    <a:pt x="23296" y="8818"/>
                  </a:lnTo>
                  <a:lnTo>
                    <a:pt x="23317" y="9175"/>
                  </a:lnTo>
                  <a:lnTo>
                    <a:pt x="23380" y="9554"/>
                  </a:lnTo>
                  <a:lnTo>
                    <a:pt x="22096" y="8818"/>
                  </a:lnTo>
                  <a:lnTo>
                    <a:pt x="22012" y="8797"/>
                  </a:lnTo>
                  <a:lnTo>
                    <a:pt x="21928" y="8797"/>
                  </a:lnTo>
                  <a:lnTo>
                    <a:pt x="21865" y="8839"/>
                  </a:lnTo>
                  <a:lnTo>
                    <a:pt x="21823" y="8902"/>
                  </a:lnTo>
                  <a:lnTo>
                    <a:pt x="21781" y="8965"/>
                  </a:lnTo>
                  <a:lnTo>
                    <a:pt x="21781" y="9049"/>
                  </a:lnTo>
                  <a:lnTo>
                    <a:pt x="21823" y="9112"/>
                  </a:lnTo>
                  <a:lnTo>
                    <a:pt x="21886" y="9175"/>
                  </a:lnTo>
                  <a:lnTo>
                    <a:pt x="23548" y="10270"/>
                  </a:lnTo>
                  <a:lnTo>
                    <a:pt x="25232" y="11364"/>
                  </a:lnTo>
                  <a:lnTo>
                    <a:pt x="25085" y="11385"/>
                  </a:lnTo>
                  <a:lnTo>
                    <a:pt x="25274" y="11490"/>
                  </a:lnTo>
                  <a:lnTo>
                    <a:pt x="25400" y="11574"/>
                  </a:lnTo>
                  <a:lnTo>
                    <a:pt x="25737" y="11743"/>
                  </a:lnTo>
                  <a:lnTo>
                    <a:pt x="26053" y="11932"/>
                  </a:lnTo>
                  <a:lnTo>
                    <a:pt x="26158" y="11953"/>
                  </a:lnTo>
                  <a:lnTo>
                    <a:pt x="27399" y="12774"/>
                  </a:lnTo>
                  <a:lnTo>
                    <a:pt x="28620" y="13573"/>
                  </a:lnTo>
                  <a:lnTo>
                    <a:pt x="28367" y="13594"/>
                  </a:lnTo>
                  <a:lnTo>
                    <a:pt x="28115" y="13616"/>
                  </a:lnTo>
                  <a:lnTo>
                    <a:pt x="27862" y="13658"/>
                  </a:lnTo>
                  <a:lnTo>
                    <a:pt x="27610" y="13721"/>
                  </a:lnTo>
                  <a:lnTo>
                    <a:pt x="27357" y="13805"/>
                  </a:lnTo>
                  <a:lnTo>
                    <a:pt x="27105" y="13910"/>
                  </a:lnTo>
                  <a:lnTo>
                    <a:pt x="26873" y="14015"/>
                  </a:lnTo>
                  <a:lnTo>
                    <a:pt x="26642" y="14163"/>
                  </a:lnTo>
                  <a:lnTo>
                    <a:pt x="26431" y="14310"/>
                  </a:lnTo>
                  <a:lnTo>
                    <a:pt x="26200" y="14478"/>
                  </a:lnTo>
                  <a:lnTo>
                    <a:pt x="26010" y="14647"/>
                  </a:lnTo>
                  <a:lnTo>
                    <a:pt x="25800" y="14836"/>
                  </a:lnTo>
                  <a:lnTo>
                    <a:pt x="25611" y="15046"/>
                  </a:lnTo>
                  <a:lnTo>
                    <a:pt x="25442" y="15257"/>
                  </a:lnTo>
                  <a:lnTo>
                    <a:pt x="25274" y="15488"/>
                  </a:lnTo>
                  <a:lnTo>
                    <a:pt x="25127" y="15720"/>
                  </a:lnTo>
                  <a:lnTo>
                    <a:pt x="25021" y="15909"/>
                  </a:lnTo>
                  <a:lnTo>
                    <a:pt x="24916" y="16120"/>
                  </a:lnTo>
                  <a:lnTo>
                    <a:pt x="24832" y="16330"/>
                  </a:lnTo>
                  <a:lnTo>
                    <a:pt x="24769" y="16520"/>
                  </a:lnTo>
                  <a:lnTo>
                    <a:pt x="24727" y="16730"/>
                  </a:lnTo>
                  <a:lnTo>
                    <a:pt x="24685" y="16961"/>
                  </a:lnTo>
                  <a:lnTo>
                    <a:pt x="24664" y="17172"/>
                  </a:lnTo>
                  <a:lnTo>
                    <a:pt x="24664" y="17382"/>
                  </a:lnTo>
                  <a:lnTo>
                    <a:pt x="24664" y="17824"/>
                  </a:lnTo>
                  <a:lnTo>
                    <a:pt x="24727" y="18287"/>
                  </a:lnTo>
                  <a:lnTo>
                    <a:pt x="24811" y="18729"/>
                  </a:lnTo>
                  <a:lnTo>
                    <a:pt x="24937" y="19171"/>
                  </a:lnTo>
                  <a:lnTo>
                    <a:pt x="25106" y="19613"/>
                  </a:lnTo>
                  <a:lnTo>
                    <a:pt x="25274" y="20055"/>
                  </a:lnTo>
                  <a:lnTo>
                    <a:pt x="25484" y="20476"/>
                  </a:lnTo>
                  <a:lnTo>
                    <a:pt x="25716" y="20876"/>
                  </a:lnTo>
                  <a:lnTo>
                    <a:pt x="25947" y="21275"/>
                  </a:lnTo>
                  <a:lnTo>
                    <a:pt x="26179" y="21633"/>
                  </a:lnTo>
                  <a:lnTo>
                    <a:pt x="26431" y="21970"/>
                  </a:lnTo>
                  <a:lnTo>
                    <a:pt x="26684" y="22285"/>
                  </a:lnTo>
                  <a:lnTo>
                    <a:pt x="27063" y="22727"/>
                  </a:lnTo>
                  <a:lnTo>
                    <a:pt x="27462" y="23127"/>
                  </a:lnTo>
                  <a:lnTo>
                    <a:pt x="27904" y="23506"/>
                  </a:lnTo>
                  <a:lnTo>
                    <a:pt x="28367" y="23864"/>
                  </a:lnTo>
                  <a:lnTo>
                    <a:pt x="28830" y="24200"/>
                  </a:lnTo>
                  <a:lnTo>
                    <a:pt x="29335" y="24516"/>
                  </a:lnTo>
                  <a:lnTo>
                    <a:pt x="29840" y="24790"/>
                  </a:lnTo>
                  <a:lnTo>
                    <a:pt x="30366" y="25021"/>
                  </a:lnTo>
                  <a:lnTo>
                    <a:pt x="30914" y="25253"/>
                  </a:lnTo>
                  <a:lnTo>
                    <a:pt x="31461" y="25421"/>
                  </a:lnTo>
                  <a:lnTo>
                    <a:pt x="32029" y="25568"/>
                  </a:lnTo>
                  <a:lnTo>
                    <a:pt x="32597" y="25673"/>
                  </a:lnTo>
                  <a:lnTo>
                    <a:pt x="33165" y="25737"/>
                  </a:lnTo>
                  <a:lnTo>
                    <a:pt x="33733" y="25779"/>
                  </a:lnTo>
                  <a:lnTo>
                    <a:pt x="34323" y="25758"/>
                  </a:lnTo>
                  <a:lnTo>
                    <a:pt x="34891" y="25694"/>
                  </a:lnTo>
                  <a:lnTo>
                    <a:pt x="35164" y="25652"/>
                  </a:lnTo>
                  <a:lnTo>
                    <a:pt x="35480" y="25589"/>
                  </a:lnTo>
                  <a:lnTo>
                    <a:pt x="35775" y="25505"/>
                  </a:lnTo>
                  <a:lnTo>
                    <a:pt x="36090" y="25400"/>
                  </a:lnTo>
                  <a:lnTo>
                    <a:pt x="36385" y="25274"/>
                  </a:lnTo>
                  <a:lnTo>
                    <a:pt x="36700" y="25147"/>
                  </a:lnTo>
                  <a:lnTo>
                    <a:pt x="36995" y="24979"/>
                  </a:lnTo>
                  <a:lnTo>
                    <a:pt x="37290" y="24811"/>
                  </a:lnTo>
                  <a:lnTo>
                    <a:pt x="37542" y="24621"/>
                  </a:lnTo>
                  <a:lnTo>
                    <a:pt x="37795" y="24411"/>
                  </a:lnTo>
                  <a:lnTo>
                    <a:pt x="38026" y="24200"/>
                  </a:lnTo>
                  <a:lnTo>
                    <a:pt x="38237" y="23969"/>
                  </a:lnTo>
                  <a:lnTo>
                    <a:pt x="38405" y="23716"/>
                  </a:lnTo>
                  <a:lnTo>
                    <a:pt x="38531" y="23443"/>
                  </a:lnTo>
                  <a:lnTo>
                    <a:pt x="38636" y="23169"/>
                  </a:lnTo>
                  <a:lnTo>
                    <a:pt x="38700" y="22875"/>
                  </a:lnTo>
                  <a:lnTo>
                    <a:pt x="39247" y="23737"/>
                  </a:lnTo>
                  <a:lnTo>
                    <a:pt x="39499" y="24179"/>
                  </a:lnTo>
                  <a:lnTo>
                    <a:pt x="39752" y="24642"/>
                  </a:lnTo>
                  <a:lnTo>
                    <a:pt x="39983" y="25105"/>
                  </a:lnTo>
                  <a:lnTo>
                    <a:pt x="40215" y="25589"/>
                  </a:lnTo>
                  <a:lnTo>
                    <a:pt x="40446" y="26052"/>
                  </a:lnTo>
                  <a:lnTo>
                    <a:pt x="40636" y="26557"/>
                  </a:lnTo>
                  <a:lnTo>
                    <a:pt x="40825" y="27041"/>
                  </a:lnTo>
                  <a:lnTo>
                    <a:pt x="40993" y="27546"/>
                  </a:lnTo>
                  <a:lnTo>
                    <a:pt x="41141" y="28030"/>
                  </a:lnTo>
                  <a:lnTo>
                    <a:pt x="41267" y="28493"/>
                  </a:lnTo>
                  <a:lnTo>
                    <a:pt x="41372" y="28977"/>
                  </a:lnTo>
                  <a:lnTo>
                    <a:pt x="41477" y="29440"/>
                  </a:lnTo>
                  <a:lnTo>
                    <a:pt x="41540" y="29903"/>
                  </a:lnTo>
                  <a:lnTo>
                    <a:pt x="41583" y="30345"/>
                  </a:lnTo>
                  <a:lnTo>
                    <a:pt x="41625" y="30808"/>
                  </a:lnTo>
                  <a:lnTo>
                    <a:pt x="41625" y="31250"/>
                  </a:lnTo>
                  <a:lnTo>
                    <a:pt x="41625" y="31671"/>
                  </a:lnTo>
                  <a:lnTo>
                    <a:pt x="41604" y="32113"/>
                  </a:lnTo>
                  <a:lnTo>
                    <a:pt x="41562" y="32534"/>
                  </a:lnTo>
                  <a:lnTo>
                    <a:pt x="41498" y="32954"/>
                  </a:lnTo>
                  <a:lnTo>
                    <a:pt x="41435" y="33354"/>
                  </a:lnTo>
                  <a:lnTo>
                    <a:pt x="41351" y="33775"/>
                  </a:lnTo>
                  <a:lnTo>
                    <a:pt x="41246" y="34175"/>
                  </a:lnTo>
                  <a:lnTo>
                    <a:pt x="41120" y="34554"/>
                  </a:lnTo>
                  <a:lnTo>
                    <a:pt x="40993" y="34954"/>
                  </a:lnTo>
                  <a:lnTo>
                    <a:pt x="40846" y="35332"/>
                  </a:lnTo>
                  <a:lnTo>
                    <a:pt x="40678" y="35690"/>
                  </a:lnTo>
                  <a:lnTo>
                    <a:pt x="40509" y="36069"/>
                  </a:lnTo>
                  <a:lnTo>
                    <a:pt x="40299" y="36427"/>
                  </a:lnTo>
                  <a:lnTo>
                    <a:pt x="40110" y="36763"/>
                  </a:lnTo>
                  <a:lnTo>
                    <a:pt x="39878" y="37121"/>
                  </a:lnTo>
                  <a:lnTo>
                    <a:pt x="39668" y="37458"/>
                  </a:lnTo>
                  <a:lnTo>
                    <a:pt x="39415" y="37794"/>
                  </a:lnTo>
                  <a:lnTo>
                    <a:pt x="39163" y="38110"/>
                  </a:lnTo>
                  <a:lnTo>
                    <a:pt x="38889" y="38426"/>
                  </a:lnTo>
                  <a:lnTo>
                    <a:pt x="38615" y="38741"/>
                  </a:lnTo>
                  <a:lnTo>
                    <a:pt x="38047" y="39352"/>
                  </a:lnTo>
                  <a:lnTo>
                    <a:pt x="37416" y="39920"/>
                  </a:lnTo>
                  <a:lnTo>
                    <a:pt x="36764" y="40467"/>
                  </a:lnTo>
                  <a:lnTo>
                    <a:pt x="36069" y="40972"/>
                  </a:lnTo>
                  <a:lnTo>
                    <a:pt x="35333" y="41456"/>
                  </a:lnTo>
                  <a:lnTo>
                    <a:pt x="34575" y="41898"/>
                  </a:lnTo>
                  <a:lnTo>
                    <a:pt x="33797" y="42319"/>
                  </a:lnTo>
                  <a:lnTo>
                    <a:pt x="32997" y="42719"/>
                  </a:lnTo>
                  <a:lnTo>
                    <a:pt x="32176" y="43076"/>
                  </a:lnTo>
                  <a:lnTo>
                    <a:pt x="31334" y="43392"/>
                  </a:lnTo>
                  <a:lnTo>
                    <a:pt x="30493" y="43687"/>
                  </a:lnTo>
                  <a:lnTo>
                    <a:pt x="29630" y="43960"/>
                  </a:lnTo>
                  <a:lnTo>
                    <a:pt x="28746" y="44171"/>
                  </a:lnTo>
                  <a:lnTo>
                    <a:pt x="27862" y="44381"/>
                  </a:lnTo>
                  <a:lnTo>
                    <a:pt x="26978" y="44528"/>
                  </a:lnTo>
                  <a:lnTo>
                    <a:pt x="26095" y="44655"/>
                  </a:lnTo>
                  <a:lnTo>
                    <a:pt x="25232" y="44739"/>
                  </a:lnTo>
                  <a:lnTo>
                    <a:pt x="24390" y="44802"/>
                  </a:lnTo>
                  <a:lnTo>
                    <a:pt x="23548" y="44823"/>
                  </a:lnTo>
                  <a:lnTo>
                    <a:pt x="22665" y="44823"/>
                  </a:lnTo>
                  <a:lnTo>
                    <a:pt x="21781" y="44802"/>
                  </a:lnTo>
                  <a:lnTo>
                    <a:pt x="20855" y="44760"/>
                  </a:lnTo>
                  <a:lnTo>
                    <a:pt x="19950" y="44676"/>
                  </a:lnTo>
                  <a:lnTo>
                    <a:pt x="19003" y="44570"/>
                  </a:lnTo>
                  <a:lnTo>
                    <a:pt x="18056" y="44444"/>
                  </a:lnTo>
                  <a:lnTo>
                    <a:pt x="17130" y="44297"/>
                  </a:lnTo>
                  <a:lnTo>
                    <a:pt x="16183" y="44107"/>
                  </a:lnTo>
                  <a:lnTo>
                    <a:pt x="15236" y="43876"/>
                  </a:lnTo>
                  <a:lnTo>
                    <a:pt x="14289" y="43644"/>
                  </a:lnTo>
                  <a:lnTo>
                    <a:pt x="13363" y="43350"/>
                  </a:lnTo>
                  <a:lnTo>
                    <a:pt x="12459" y="43055"/>
                  </a:lnTo>
                  <a:lnTo>
                    <a:pt x="11554" y="42719"/>
                  </a:lnTo>
                  <a:lnTo>
                    <a:pt x="10691" y="42340"/>
                  </a:lnTo>
                  <a:lnTo>
                    <a:pt x="9828" y="41940"/>
                  </a:lnTo>
                  <a:lnTo>
                    <a:pt x="8986" y="41498"/>
                  </a:lnTo>
                  <a:lnTo>
                    <a:pt x="8187" y="41035"/>
                  </a:lnTo>
                  <a:lnTo>
                    <a:pt x="7408" y="40530"/>
                  </a:lnTo>
                  <a:lnTo>
                    <a:pt x="6672" y="40004"/>
                  </a:lnTo>
                  <a:lnTo>
                    <a:pt x="6335" y="39709"/>
                  </a:lnTo>
                  <a:lnTo>
                    <a:pt x="5977" y="39436"/>
                  </a:lnTo>
                  <a:lnTo>
                    <a:pt x="5641" y="39120"/>
                  </a:lnTo>
                  <a:lnTo>
                    <a:pt x="5325" y="38826"/>
                  </a:lnTo>
                  <a:lnTo>
                    <a:pt x="5009" y="38510"/>
                  </a:lnTo>
                  <a:lnTo>
                    <a:pt x="4715" y="38173"/>
                  </a:lnTo>
                  <a:lnTo>
                    <a:pt x="4420" y="37858"/>
                  </a:lnTo>
                  <a:lnTo>
                    <a:pt x="4146" y="37500"/>
                  </a:lnTo>
                  <a:lnTo>
                    <a:pt x="3873" y="37163"/>
                  </a:lnTo>
                  <a:lnTo>
                    <a:pt x="3620" y="36805"/>
                  </a:lnTo>
                  <a:lnTo>
                    <a:pt x="3389" y="36427"/>
                  </a:lnTo>
                  <a:lnTo>
                    <a:pt x="3157" y="36048"/>
                  </a:lnTo>
                  <a:lnTo>
                    <a:pt x="2947" y="35648"/>
                  </a:lnTo>
                  <a:lnTo>
                    <a:pt x="2758" y="35269"/>
                  </a:lnTo>
                  <a:lnTo>
                    <a:pt x="2589" y="34848"/>
                  </a:lnTo>
                  <a:lnTo>
                    <a:pt x="2421" y="34427"/>
                  </a:lnTo>
                  <a:lnTo>
                    <a:pt x="2274" y="34007"/>
                  </a:lnTo>
                  <a:lnTo>
                    <a:pt x="2126" y="33565"/>
                  </a:lnTo>
                  <a:lnTo>
                    <a:pt x="2021" y="33123"/>
                  </a:lnTo>
                  <a:lnTo>
                    <a:pt x="1916" y="32681"/>
                  </a:lnTo>
                  <a:lnTo>
                    <a:pt x="1832" y="32197"/>
                  </a:lnTo>
                  <a:lnTo>
                    <a:pt x="1769" y="31734"/>
                  </a:lnTo>
                  <a:lnTo>
                    <a:pt x="1705" y="30997"/>
                  </a:lnTo>
                  <a:lnTo>
                    <a:pt x="1663" y="30282"/>
                  </a:lnTo>
                  <a:lnTo>
                    <a:pt x="1663" y="29566"/>
                  </a:lnTo>
                  <a:lnTo>
                    <a:pt x="1684" y="28851"/>
                  </a:lnTo>
                  <a:lnTo>
                    <a:pt x="1726" y="28135"/>
                  </a:lnTo>
                  <a:lnTo>
                    <a:pt x="1811" y="27441"/>
                  </a:lnTo>
                  <a:lnTo>
                    <a:pt x="1916" y="26768"/>
                  </a:lnTo>
                  <a:lnTo>
                    <a:pt x="2042" y="26094"/>
                  </a:lnTo>
                  <a:lnTo>
                    <a:pt x="2189" y="25421"/>
                  </a:lnTo>
                  <a:lnTo>
                    <a:pt x="2358" y="24747"/>
                  </a:lnTo>
                  <a:lnTo>
                    <a:pt x="2568" y="24095"/>
                  </a:lnTo>
                  <a:lnTo>
                    <a:pt x="2779" y="23443"/>
                  </a:lnTo>
                  <a:lnTo>
                    <a:pt x="3031" y="22790"/>
                  </a:lnTo>
                  <a:lnTo>
                    <a:pt x="3284" y="22159"/>
                  </a:lnTo>
                  <a:lnTo>
                    <a:pt x="3557" y="21528"/>
                  </a:lnTo>
                  <a:lnTo>
                    <a:pt x="3852" y="20897"/>
                  </a:lnTo>
                  <a:lnTo>
                    <a:pt x="4167" y="20286"/>
                  </a:lnTo>
                  <a:lnTo>
                    <a:pt x="4504" y="19676"/>
                  </a:lnTo>
                  <a:lnTo>
                    <a:pt x="4841" y="19066"/>
                  </a:lnTo>
                  <a:lnTo>
                    <a:pt x="5220" y="18456"/>
                  </a:lnTo>
                  <a:lnTo>
                    <a:pt x="5598" y="17866"/>
                  </a:lnTo>
                  <a:lnTo>
                    <a:pt x="5977" y="17277"/>
                  </a:lnTo>
                  <a:lnTo>
                    <a:pt x="6377" y="16709"/>
                  </a:lnTo>
                  <a:lnTo>
                    <a:pt x="6798" y="16141"/>
                  </a:lnTo>
                  <a:lnTo>
                    <a:pt x="7640" y="15004"/>
                  </a:lnTo>
                  <a:lnTo>
                    <a:pt x="8523" y="13889"/>
                  </a:lnTo>
                  <a:lnTo>
                    <a:pt x="9449" y="12795"/>
                  </a:lnTo>
                  <a:lnTo>
                    <a:pt x="10396" y="11743"/>
                  </a:lnTo>
                  <a:lnTo>
                    <a:pt x="10459" y="11722"/>
                  </a:lnTo>
                  <a:lnTo>
                    <a:pt x="10480" y="11701"/>
                  </a:lnTo>
                  <a:lnTo>
                    <a:pt x="10502" y="11659"/>
                  </a:lnTo>
                  <a:lnTo>
                    <a:pt x="10544" y="11574"/>
                  </a:lnTo>
                  <a:lnTo>
                    <a:pt x="11470" y="10543"/>
                  </a:lnTo>
                  <a:lnTo>
                    <a:pt x="12416" y="9554"/>
                  </a:lnTo>
                  <a:lnTo>
                    <a:pt x="12480" y="9533"/>
                  </a:lnTo>
                  <a:lnTo>
                    <a:pt x="12564" y="9491"/>
                  </a:lnTo>
                  <a:lnTo>
                    <a:pt x="12627" y="9428"/>
                  </a:lnTo>
                  <a:lnTo>
                    <a:pt x="12669" y="9344"/>
                  </a:lnTo>
                  <a:lnTo>
                    <a:pt x="12690" y="9260"/>
                  </a:lnTo>
                  <a:lnTo>
                    <a:pt x="14921" y="6945"/>
                  </a:lnTo>
                  <a:lnTo>
                    <a:pt x="14942" y="6882"/>
                  </a:lnTo>
                  <a:lnTo>
                    <a:pt x="14921" y="6861"/>
                  </a:lnTo>
                  <a:lnTo>
                    <a:pt x="14879" y="6840"/>
                  </a:lnTo>
                  <a:lnTo>
                    <a:pt x="14836" y="6861"/>
                  </a:lnTo>
                  <a:lnTo>
                    <a:pt x="12858" y="8733"/>
                  </a:lnTo>
                  <a:lnTo>
                    <a:pt x="12985" y="8207"/>
                  </a:lnTo>
                  <a:lnTo>
                    <a:pt x="13111" y="7660"/>
                  </a:lnTo>
                  <a:lnTo>
                    <a:pt x="13363" y="6629"/>
                  </a:lnTo>
                  <a:lnTo>
                    <a:pt x="13490" y="6103"/>
                  </a:lnTo>
                  <a:lnTo>
                    <a:pt x="13658" y="5577"/>
                  </a:lnTo>
                  <a:lnTo>
                    <a:pt x="13868" y="5072"/>
                  </a:lnTo>
                  <a:lnTo>
                    <a:pt x="13995" y="4819"/>
                  </a:lnTo>
                  <a:lnTo>
                    <a:pt x="14121" y="4567"/>
                  </a:lnTo>
                  <a:lnTo>
                    <a:pt x="14395" y="4062"/>
                  </a:lnTo>
                  <a:lnTo>
                    <a:pt x="14689" y="3599"/>
                  </a:lnTo>
                  <a:lnTo>
                    <a:pt x="14984" y="3115"/>
                  </a:lnTo>
                  <a:lnTo>
                    <a:pt x="15299" y="2673"/>
                  </a:lnTo>
                  <a:lnTo>
                    <a:pt x="15636" y="2252"/>
                  </a:lnTo>
                  <a:lnTo>
                    <a:pt x="16015" y="1852"/>
                  </a:lnTo>
                  <a:lnTo>
                    <a:pt x="16415" y="1474"/>
                  </a:lnTo>
                  <a:lnTo>
                    <a:pt x="16625" y="1305"/>
                  </a:lnTo>
                  <a:lnTo>
                    <a:pt x="16836" y="1137"/>
                  </a:lnTo>
                  <a:lnTo>
                    <a:pt x="16709" y="1768"/>
                  </a:lnTo>
                  <a:lnTo>
                    <a:pt x="16604" y="2399"/>
                  </a:lnTo>
                  <a:lnTo>
                    <a:pt x="16562" y="3010"/>
                  </a:lnTo>
                  <a:lnTo>
                    <a:pt x="16541" y="3325"/>
                  </a:lnTo>
                  <a:lnTo>
                    <a:pt x="16562" y="3641"/>
                  </a:lnTo>
                  <a:lnTo>
                    <a:pt x="16583" y="3957"/>
                  </a:lnTo>
                  <a:lnTo>
                    <a:pt x="16625" y="4251"/>
                  </a:lnTo>
                  <a:lnTo>
                    <a:pt x="16667" y="4546"/>
                  </a:lnTo>
                  <a:lnTo>
                    <a:pt x="16751" y="4861"/>
                  </a:lnTo>
                  <a:lnTo>
                    <a:pt x="16857" y="5156"/>
                  </a:lnTo>
                  <a:lnTo>
                    <a:pt x="16983" y="5430"/>
                  </a:lnTo>
                  <a:lnTo>
                    <a:pt x="17151" y="5724"/>
                  </a:lnTo>
                  <a:lnTo>
                    <a:pt x="17341" y="5998"/>
                  </a:lnTo>
                  <a:lnTo>
                    <a:pt x="17320" y="6061"/>
                  </a:lnTo>
                  <a:lnTo>
                    <a:pt x="17320" y="6124"/>
                  </a:lnTo>
                  <a:lnTo>
                    <a:pt x="17341" y="6187"/>
                  </a:lnTo>
                  <a:lnTo>
                    <a:pt x="17383" y="6250"/>
                  </a:lnTo>
                  <a:lnTo>
                    <a:pt x="17425" y="6271"/>
                  </a:lnTo>
                  <a:lnTo>
                    <a:pt x="17488" y="6292"/>
                  </a:lnTo>
                  <a:lnTo>
                    <a:pt x="17551" y="6271"/>
                  </a:lnTo>
                  <a:lnTo>
                    <a:pt x="17614" y="6250"/>
                  </a:lnTo>
                  <a:lnTo>
                    <a:pt x="17677" y="6208"/>
                  </a:lnTo>
                  <a:lnTo>
                    <a:pt x="18161" y="5493"/>
                  </a:lnTo>
                  <a:lnTo>
                    <a:pt x="18624" y="4756"/>
                  </a:lnTo>
                  <a:lnTo>
                    <a:pt x="19108" y="4020"/>
                  </a:lnTo>
                  <a:lnTo>
                    <a:pt x="19613" y="3283"/>
                  </a:lnTo>
                  <a:lnTo>
                    <a:pt x="19887" y="2947"/>
                  </a:lnTo>
                  <a:lnTo>
                    <a:pt x="20160" y="2610"/>
                  </a:lnTo>
                  <a:lnTo>
                    <a:pt x="20434" y="2273"/>
                  </a:lnTo>
                  <a:lnTo>
                    <a:pt x="20750" y="1979"/>
                  </a:lnTo>
                  <a:lnTo>
                    <a:pt x="21065" y="1684"/>
                  </a:lnTo>
                  <a:lnTo>
                    <a:pt x="21402" y="1410"/>
                  </a:lnTo>
                  <a:lnTo>
                    <a:pt x="21760" y="1179"/>
                  </a:lnTo>
                  <a:lnTo>
                    <a:pt x="22139" y="947"/>
                  </a:lnTo>
                  <a:close/>
                  <a:moveTo>
                    <a:pt x="22538" y="0"/>
                  </a:moveTo>
                  <a:lnTo>
                    <a:pt x="22096" y="190"/>
                  </a:lnTo>
                  <a:lnTo>
                    <a:pt x="21676" y="421"/>
                  </a:lnTo>
                  <a:lnTo>
                    <a:pt x="21255" y="674"/>
                  </a:lnTo>
                  <a:lnTo>
                    <a:pt x="20855" y="968"/>
                  </a:lnTo>
                  <a:lnTo>
                    <a:pt x="20455" y="1284"/>
                  </a:lnTo>
                  <a:lnTo>
                    <a:pt x="20076" y="1621"/>
                  </a:lnTo>
                  <a:lnTo>
                    <a:pt x="19719" y="2000"/>
                  </a:lnTo>
                  <a:lnTo>
                    <a:pt x="19361" y="2378"/>
                  </a:lnTo>
                  <a:lnTo>
                    <a:pt x="19045" y="2799"/>
                  </a:lnTo>
                  <a:lnTo>
                    <a:pt x="18729" y="3199"/>
                  </a:lnTo>
                  <a:lnTo>
                    <a:pt x="18435" y="3641"/>
                  </a:lnTo>
                  <a:lnTo>
                    <a:pt x="18161" y="4083"/>
                  </a:lnTo>
                  <a:lnTo>
                    <a:pt x="17930" y="4525"/>
                  </a:lnTo>
                  <a:lnTo>
                    <a:pt x="17719" y="4967"/>
                  </a:lnTo>
                  <a:lnTo>
                    <a:pt x="17530" y="5430"/>
                  </a:lnTo>
                  <a:lnTo>
                    <a:pt x="17383" y="5872"/>
                  </a:lnTo>
                  <a:lnTo>
                    <a:pt x="17235" y="5556"/>
                  </a:lnTo>
                  <a:lnTo>
                    <a:pt x="17109" y="5219"/>
                  </a:lnTo>
                  <a:lnTo>
                    <a:pt x="17025" y="4883"/>
                  </a:lnTo>
                  <a:lnTo>
                    <a:pt x="16962" y="4567"/>
                  </a:lnTo>
                  <a:lnTo>
                    <a:pt x="16941" y="4230"/>
                  </a:lnTo>
                  <a:lnTo>
                    <a:pt x="16941" y="3872"/>
                  </a:lnTo>
                  <a:lnTo>
                    <a:pt x="16962" y="3536"/>
                  </a:lnTo>
                  <a:lnTo>
                    <a:pt x="17004" y="3199"/>
                  </a:lnTo>
                  <a:lnTo>
                    <a:pt x="17067" y="2862"/>
                  </a:lnTo>
                  <a:lnTo>
                    <a:pt x="17151" y="2505"/>
                  </a:lnTo>
                  <a:lnTo>
                    <a:pt x="17320" y="1831"/>
                  </a:lnTo>
                  <a:lnTo>
                    <a:pt x="17698" y="506"/>
                  </a:lnTo>
                  <a:lnTo>
                    <a:pt x="17719" y="379"/>
                  </a:lnTo>
                  <a:lnTo>
                    <a:pt x="17698" y="295"/>
                  </a:lnTo>
                  <a:lnTo>
                    <a:pt x="17656" y="211"/>
                  </a:lnTo>
                  <a:lnTo>
                    <a:pt x="17593" y="148"/>
                  </a:lnTo>
                  <a:lnTo>
                    <a:pt x="17509" y="106"/>
                  </a:lnTo>
                  <a:lnTo>
                    <a:pt x="17404" y="64"/>
                  </a:lnTo>
                  <a:lnTo>
                    <a:pt x="17299" y="85"/>
                  </a:lnTo>
                  <a:lnTo>
                    <a:pt x="17193" y="106"/>
                  </a:lnTo>
                  <a:lnTo>
                    <a:pt x="16878" y="253"/>
                  </a:lnTo>
                  <a:lnTo>
                    <a:pt x="16583" y="421"/>
                  </a:lnTo>
                  <a:lnTo>
                    <a:pt x="16288" y="611"/>
                  </a:lnTo>
                  <a:lnTo>
                    <a:pt x="16015" y="800"/>
                  </a:lnTo>
                  <a:lnTo>
                    <a:pt x="15762" y="1011"/>
                  </a:lnTo>
                  <a:lnTo>
                    <a:pt x="15510" y="1242"/>
                  </a:lnTo>
                  <a:lnTo>
                    <a:pt x="15257" y="1474"/>
                  </a:lnTo>
                  <a:lnTo>
                    <a:pt x="15026" y="1705"/>
                  </a:lnTo>
                  <a:lnTo>
                    <a:pt x="14815" y="1958"/>
                  </a:lnTo>
                  <a:lnTo>
                    <a:pt x="14605" y="2231"/>
                  </a:lnTo>
                  <a:lnTo>
                    <a:pt x="14395" y="2505"/>
                  </a:lnTo>
                  <a:lnTo>
                    <a:pt x="14205" y="2778"/>
                  </a:lnTo>
                  <a:lnTo>
                    <a:pt x="13868" y="3346"/>
                  </a:lnTo>
                  <a:lnTo>
                    <a:pt x="13553" y="3957"/>
                  </a:lnTo>
                  <a:lnTo>
                    <a:pt x="13258" y="4588"/>
                  </a:lnTo>
                  <a:lnTo>
                    <a:pt x="13006" y="5240"/>
                  </a:lnTo>
                  <a:lnTo>
                    <a:pt x="12795" y="5893"/>
                  </a:lnTo>
                  <a:lnTo>
                    <a:pt x="12606" y="6566"/>
                  </a:lnTo>
                  <a:lnTo>
                    <a:pt x="12438" y="7218"/>
                  </a:lnTo>
                  <a:lnTo>
                    <a:pt x="12311" y="7892"/>
                  </a:lnTo>
                  <a:lnTo>
                    <a:pt x="12185" y="8544"/>
                  </a:lnTo>
                  <a:lnTo>
                    <a:pt x="12101" y="9175"/>
                  </a:lnTo>
                  <a:lnTo>
                    <a:pt x="12101" y="9302"/>
                  </a:lnTo>
                  <a:lnTo>
                    <a:pt x="12143" y="9407"/>
                  </a:lnTo>
                  <a:lnTo>
                    <a:pt x="10712" y="10754"/>
                  </a:lnTo>
                  <a:lnTo>
                    <a:pt x="10733" y="10354"/>
                  </a:lnTo>
                  <a:lnTo>
                    <a:pt x="10712" y="9954"/>
                  </a:lnTo>
                  <a:lnTo>
                    <a:pt x="10649" y="9533"/>
                  </a:lnTo>
                  <a:lnTo>
                    <a:pt x="10544" y="9133"/>
                  </a:lnTo>
                  <a:lnTo>
                    <a:pt x="10396" y="8733"/>
                  </a:lnTo>
                  <a:lnTo>
                    <a:pt x="10228" y="8355"/>
                  </a:lnTo>
                  <a:lnTo>
                    <a:pt x="10018" y="7976"/>
                  </a:lnTo>
                  <a:lnTo>
                    <a:pt x="9786" y="7618"/>
                  </a:lnTo>
                  <a:lnTo>
                    <a:pt x="9534" y="7281"/>
                  </a:lnTo>
                  <a:lnTo>
                    <a:pt x="9239" y="6966"/>
                  </a:lnTo>
                  <a:lnTo>
                    <a:pt x="8944" y="6671"/>
                  </a:lnTo>
                  <a:lnTo>
                    <a:pt x="8608" y="6398"/>
                  </a:lnTo>
                  <a:lnTo>
                    <a:pt x="8250" y="6166"/>
                  </a:lnTo>
                  <a:lnTo>
                    <a:pt x="7892" y="5956"/>
                  </a:lnTo>
                  <a:lnTo>
                    <a:pt x="7513" y="5808"/>
                  </a:lnTo>
                  <a:lnTo>
                    <a:pt x="7114" y="5682"/>
                  </a:lnTo>
                  <a:lnTo>
                    <a:pt x="6672" y="5577"/>
                  </a:lnTo>
                  <a:lnTo>
                    <a:pt x="6251" y="5514"/>
                  </a:lnTo>
                  <a:lnTo>
                    <a:pt x="5809" y="5493"/>
                  </a:lnTo>
                  <a:lnTo>
                    <a:pt x="5388" y="5514"/>
                  </a:lnTo>
                  <a:lnTo>
                    <a:pt x="4988" y="5577"/>
                  </a:lnTo>
                  <a:lnTo>
                    <a:pt x="4588" y="5661"/>
                  </a:lnTo>
                  <a:lnTo>
                    <a:pt x="4189" y="5766"/>
                  </a:lnTo>
                  <a:lnTo>
                    <a:pt x="3810" y="5935"/>
                  </a:lnTo>
                  <a:lnTo>
                    <a:pt x="3452" y="6103"/>
                  </a:lnTo>
                  <a:lnTo>
                    <a:pt x="3094" y="6313"/>
                  </a:lnTo>
                  <a:lnTo>
                    <a:pt x="2758" y="6566"/>
                  </a:lnTo>
                  <a:lnTo>
                    <a:pt x="2442" y="6819"/>
                  </a:lnTo>
                  <a:lnTo>
                    <a:pt x="2126" y="7113"/>
                  </a:lnTo>
                  <a:lnTo>
                    <a:pt x="1853" y="7429"/>
                  </a:lnTo>
                  <a:lnTo>
                    <a:pt x="1579" y="7787"/>
                  </a:lnTo>
                  <a:lnTo>
                    <a:pt x="1327" y="8144"/>
                  </a:lnTo>
                  <a:lnTo>
                    <a:pt x="1200" y="8376"/>
                  </a:lnTo>
                  <a:lnTo>
                    <a:pt x="1053" y="8649"/>
                  </a:lnTo>
                  <a:lnTo>
                    <a:pt x="906" y="8944"/>
                  </a:lnTo>
                  <a:lnTo>
                    <a:pt x="780" y="9239"/>
                  </a:lnTo>
                  <a:lnTo>
                    <a:pt x="548" y="9891"/>
                  </a:lnTo>
                  <a:lnTo>
                    <a:pt x="359" y="10585"/>
                  </a:lnTo>
                  <a:lnTo>
                    <a:pt x="190" y="11301"/>
                  </a:lnTo>
                  <a:lnTo>
                    <a:pt x="85" y="12058"/>
                  </a:lnTo>
                  <a:lnTo>
                    <a:pt x="43" y="12437"/>
                  </a:lnTo>
                  <a:lnTo>
                    <a:pt x="22" y="12816"/>
                  </a:lnTo>
                  <a:lnTo>
                    <a:pt x="1" y="13195"/>
                  </a:lnTo>
                  <a:lnTo>
                    <a:pt x="1" y="13552"/>
                  </a:lnTo>
                  <a:lnTo>
                    <a:pt x="22" y="13931"/>
                  </a:lnTo>
                  <a:lnTo>
                    <a:pt x="64" y="14289"/>
                  </a:lnTo>
                  <a:lnTo>
                    <a:pt x="127" y="14647"/>
                  </a:lnTo>
                  <a:lnTo>
                    <a:pt x="190" y="14983"/>
                  </a:lnTo>
                  <a:lnTo>
                    <a:pt x="274" y="15320"/>
                  </a:lnTo>
                  <a:lnTo>
                    <a:pt x="380" y="15636"/>
                  </a:lnTo>
                  <a:lnTo>
                    <a:pt x="506" y="15930"/>
                  </a:lnTo>
                  <a:lnTo>
                    <a:pt x="674" y="16225"/>
                  </a:lnTo>
                  <a:lnTo>
                    <a:pt x="843" y="16477"/>
                  </a:lnTo>
                  <a:lnTo>
                    <a:pt x="1032" y="16730"/>
                  </a:lnTo>
                  <a:lnTo>
                    <a:pt x="1242" y="16961"/>
                  </a:lnTo>
                  <a:lnTo>
                    <a:pt x="1474" y="17151"/>
                  </a:lnTo>
                  <a:lnTo>
                    <a:pt x="1726" y="17319"/>
                  </a:lnTo>
                  <a:lnTo>
                    <a:pt x="2021" y="17466"/>
                  </a:lnTo>
                  <a:lnTo>
                    <a:pt x="2337" y="17593"/>
                  </a:lnTo>
                  <a:lnTo>
                    <a:pt x="2673" y="17677"/>
                  </a:lnTo>
                  <a:lnTo>
                    <a:pt x="3031" y="17866"/>
                  </a:lnTo>
                  <a:lnTo>
                    <a:pt x="3431" y="18035"/>
                  </a:lnTo>
                  <a:lnTo>
                    <a:pt x="3831" y="18140"/>
                  </a:lnTo>
                  <a:lnTo>
                    <a:pt x="4210" y="18224"/>
                  </a:lnTo>
                  <a:lnTo>
                    <a:pt x="3789" y="18897"/>
                  </a:lnTo>
                  <a:lnTo>
                    <a:pt x="3410" y="19571"/>
                  </a:lnTo>
                  <a:lnTo>
                    <a:pt x="3031" y="20265"/>
                  </a:lnTo>
                  <a:lnTo>
                    <a:pt x="2673" y="20981"/>
                  </a:lnTo>
                  <a:lnTo>
                    <a:pt x="2358" y="21717"/>
                  </a:lnTo>
                  <a:lnTo>
                    <a:pt x="2063" y="22454"/>
                  </a:lnTo>
                  <a:lnTo>
                    <a:pt x="1790" y="23190"/>
                  </a:lnTo>
                  <a:lnTo>
                    <a:pt x="1537" y="23948"/>
                  </a:lnTo>
                  <a:lnTo>
                    <a:pt x="1327" y="24726"/>
                  </a:lnTo>
                  <a:lnTo>
                    <a:pt x="1116" y="25484"/>
                  </a:lnTo>
                  <a:lnTo>
                    <a:pt x="948" y="26263"/>
                  </a:lnTo>
                  <a:lnTo>
                    <a:pt x="801" y="27041"/>
                  </a:lnTo>
                  <a:lnTo>
                    <a:pt x="674" y="27841"/>
                  </a:lnTo>
                  <a:lnTo>
                    <a:pt x="569" y="28619"/>
                  </a:lnTo>
                  <a:lnTo>
                    <a:pt x="506" y="29398"/>
                  </a:lnTo>
                  <a:lnTo>
                    <a:pt x="464" y="30198"/>
                  </a:lnTo>
                  <a:lnTo>
                    <a:pt x="443" y="30661"/>
                  </a:lnTo>
                  <a:lnTo>
                    <a:pt x="464" y="31124"/>
                  </a:lnTo>
                  <a:lnTo>
                    <a:pt x="464" y="31566"/>
                  </a:lnTo>
                  <a:lnTo>
                    <a:pt x="506" y="32007"/>
                  </a:lnTo>
                  <a:lnTo>
                    <a:pt x="548" y="32428"/>
                  </a:lnTo>
                  <a:lnTo>
                    <a:pt x="611" y="32849"/>
                  </a:lnTo>
                  <a:lnTo>
                    <a:pt x="695" y="33270"/>
                  </a:lnTo>
                  <a:lnTo>
                    <a:pt x="780" y="33691"/>
                  </a:lnTo>
                  <a:lnTo>
                    <a:pt x="885" y="34091"/>
                  </a:lnTo>
                  <a:lnTo>
                    <a:pt x="1011" y="34491"/>
                  </a:lnTo>
                  <a:lnTo>
                    <a:pt x="1137" y="34869"/>
                  </a:lnTo>
                  <a:lnTo>
                    <a:pt x="1285" y="35248"/>
                  </a:lnTo>
                  <a:lnTo>
                    <a:pt x="1432" y="35627"/>
                  </a:lnTo>
                  <a:lnTo>
                    <a:pt x="1600" y="35985"/>
                  </a:lnTo>
                  <a:lnTo>
                    <a:pt x="1769" y="36342"/>
                  </a:lnTo>
                  <a:lnTo>
                    <a:pt x="1958" y="36700"/>
                  </a:lnTo>
                  <a:lnTo>
                    <a:pt x="2168" y="37037"/>
                  </a:lnTo>
                  <a:lnTo>
                    <a:pt x="2379" y="37374"/>
                  </a:lnTo>
                  <a:lnTo>
                    <a:pt x="2821" y="38026"/>
                  </a:lnTo>
                  <a:lnTo>
                    <a:pt x="3326" y="38636"/>
                  </a:lnTo>
                  <a:lnTo>
                    <a:pt x="3852" y="39246"/>
                  </a:lnTo>
                  <a:lnTo>
                    <a:pt x="4420" y="39815"/>
                  </a:lnTo>
                  <a:lnTo>
                    <a:pt x="5009" y="40341"/>
                  </a:lnTo>
                  <a:lnTo>
                    <a:pt x="5641" y="40867"/>
                  </a:lnTo>
                  <a:lnTo>
                    <a:pt x="6293" y="41351"/>
                  </a:lnTo>
                  <a:lnTo>
                    <a:pt x="6966" y="41814"/>
                  </a:lnTo>
                  <a:lnTo>
                    <a:pt x="7682" y="42256"/>
                  </a:lnTo>
                  <a:lnTo>
                    <a:pt x="8418" y="42655"/>
                  </a:lnTo>
                  <a:lnTo>
                    <a:pt x="9155" y="43055"/>
                  </a:lnTo>
                  <a:lnTo>
                    <a:pt x="9912" y="43413"/>
                  </a:lnTo>
                  <a:lnTo>
                    <a:pt x="10691" y="43750"/>
                  </a:lnTo>
                  <a:lnTo>
                    <a:pt x="11491" y="44086"/>
                  </a:lnTo>
                  <a:lnTo>
                    <a:pt x="12290" y="44381"/>
                  </a:lnTo>
                  <a:lnTo>
                    <a:pt x="13090" y="44655"/>
                  </a:lnTo>
                  <a:lnTo>
                    <a:pt x="13890" y="44907"/>
                  </a:lnTo>
                  <a:lnTo>
                    <a:pt x="14710" y="45117"/>
                  </a:lnTo>
                  <a:lnTo>
                    <a:pt x="15531" y="45328"/>
                  </a:lnTo>
                  <a:lnTo>
                    <a:pt x="16352" y="45517"/>
                  </a:lnTo>
                  <a:lnTo>
                    <a:pt x="17151" y="45686"/>
                  </a:lnTo>
                  <a:lnTo>
                    <a:pt x="17951" y="45833"/>
                  </a:lnTo>
                  <a:lnTo>
                    <a:pt x="18751" y="45980"/>
                  </a:lnTo>
                  <a:lnTo>
                    <a:pt x="19529" y="46085"/>
                  </a:lnTo>
                  <a:lnTo>
                    <a:pt x="20329" y="46170"/>
                  </a:lnTo>
                  <a:lnTo>
                    <a:pt x="21128" y="46233"/>
                  </a:lnTo>
                  <a:lnTo>
                    <a:pt x="21949" y="46275"/>
                  </a:lnTo>
                  <a:lnTo>
                    <a:pt x="22770" y="46296"/>
                  </a:lnTo>
                  <a:lnTo>
                    <a:pt x="23612" y="46296"/>
                  </a:lnTo>
                  <a:lnTo>
                    <a:pt x="24453" y="46254"/>
                  </a:lnTo>
                  <a:lnTo>
                    <a:pt x="25295" y="46212"/>
                  </a:lnTo>
                  <a:lnTo>
                    <a:pt x="26137" y="46149"/>
                  </a:lnTo>
                  <a:lnTo>
                    <a:pt x="26978" y="46043"/>
                  </a:lnTo>
                  <a:lnTo>
                    <a:pt x="27820" y="45917"/>
                  </a:lnTo>
                  <a:lnTo>
                    <a:pt x="28641" y="45770"/>
                  </a:lnTo>
                  <a:lnTo>
                    <a:pt x="29483" y="45601"/>
                  </a:lnTo>
                  <a:lnTo>
                    <a:pt x="30303" y="45412"/>
                  </a:lnTo>
                  <a:lnTo>
                    <a:pt x="31124" y="45181"/>
                  </a:lnTo>
                  <a:lnTo>
                    <a:pt x="31924" y="44928"/>
                  </a:lnTo>
                  <a:lnTo>
                    <a:pt x="32702" y="44633"/>
                  </a:lnTo>
                  <a:lnTo>
                    <a:pt x="33481" y="44318"/>
                  </a:lnTo>
                  <a:lnTo>
                    <a:pt x="34238" y="43981"/>
                  </a:lnTo>
                  <a:lnTo>
                    <a:pt x="34996" y="43623"/>
                  </a:lnTo>
                  <a:lnTo>
                    <a:pt x="35711" y="43224"/>
                  </a:lnTo>
                  <a:lnTo>
                    <a:pt x="36406" y="42782"/>
                  </a:lnTo>
                  <a:lnTo>
                    <a:pt x="37079" y="42319"/>
                  </a:lnTo>
                  <a:lnTo>
                    <a:pt x="37732" y="41835"/>
                  </a:lnTo>
                  <a:lnTo>
                    <a:pt x="38363" y="41309"/>
                  </a:lnTo>
                  <a:lnTo>
                    <a:pt x="38952" y="40740"/>
                  </a:lnTo>
                  <a:lnTo>
                    <a:pt x="39520" y="40151"/>
                  </a:lnTo>
                  <a:lnTo>
                    <a:pt x="40046" y="39541"/>
                  </a:lnTo>
                  <a:lnTo>
                    <a:pt x="40551" y="38868"/>
                  </a:lnTo>
                  <a:lnTo>
                    <a:pt x="41014" y="38194"/>
                  </a:lnTo>
                  <a:lnTo>
                    <a:pt x="41246" y="37836"/>
                  </a:lnTo>
                  <a:lnTo>
                    <a:pt x="41456" y="37458"/>
                  </a:lnTo>
                  <a:lnTo>
                    <a:pt x="41646" y="37079"/>
                  </a:lnTo>
                  <a:lnTo>
                    <a:pt x="41835" y="36700"/>
                  </a:lnTo>
                  <a:lnTo>
                    <a:pt x="42088" y="36111"/>
                  </a:lnTo>
                  <a:lnTo>
                    <a:pt x="42298" y="35543"/>
                  </a:lnTo>
                  <a:lnTo>
                    <a:pt x="42487" y="34975"/>
                  </a:lnTo>
                  <a:lnTo>
                    <a:pt x="42635" y="34385"/>
                  </a:lnTo>
                  <a:lnTo>
                    <a:pt x="42740" y="33817"/>
                  </a:lnTo>
                  <a:lnTo>
                    <a:pt x="42824" y="33228"/>
                  </a:lnTo>
                  <a:lnTo>
                    <a:pt x="42866" y="32660"/>
                  </a:lnTo>
                  <a:lnTo>
                    <a:pt x="42887" y="32071"/>
                  </a:lnTo>
                  <a:lnTo>
                    <a:pt x="42887" y="31502"/>
                  </a:lnTo>
                  <a:lnTo>
                    <a:pt x="42845" y="30934"/>
                  </a:lnTo>
                  <a:lnTo>
                    <a:pt x="42782" y="30366"/>
                  </a:lnTo>
                  <a:lnTo>
                    <a:pt x="42677" y="29798"/>
                  </a:lnTo>
                  <a:lnTo>
                    <a:pt x="42572" y="29230"/>
                  </a:lnTo>
                  <a:lnTo>
                    <a:pt x="42424" y="28662"/>
                  </a:lnTo>
                  <a:lnTo>
                    <a:pt x="42256" y="28114"/>
                  </a:lnTo>
                  <a:lnTo>
                    <a:pt x="42067" y="27546"/>
                  </a:lnTo>
                  <a:lnTo>
                    <a:pt x="41856" y="26999"/>
                  </a:lnTo>
                  <a:lnTo>
                    <a:pt x="41625" y="26452"/>
                  </a:lnTo>
                  <a:lnTo>
                    <a:pt x="41372" y="25905"/>
                  </a:lnTo>
                  <a:lnTo>
                    <a:pt x="41099" y="25379"/>
                  </a:lnTo>
                  <a:lnTo>
                    <a:pt x="40825" y="24853"/>
                  </a:lnTo>
                  <a:lnTo>
                    <a:pt x="40509" y="24327"/>
                  </a:lnTo>
                  <a:lnTo>
                    <a:pt x="40194" y="23801"/>
                  </a:lnTo>
                  <a:lnTo>
                    <a:pt x="39857" y="23295"/>
                  </a:lnTo>
                  <a:lnTo>
                    <a:pt x="39520" y="22790"/>
                  </a:lnTo>
                  <a:lnTo>
                    <a:pt x="39163" y="22285"/>
                  </a:lnTo>
                  <a:lnTo>
                    <a:pt x="38784" y="21801"/>
                  </a:lnTo>
                  <a:lnTo>
                    <a:pt x="38405" y="21317"/>
                  </a:lnTo>
                  <a:lnTo>
                    <a:pt x="37626" y="20370"/>
                  </a:lnTo>
                  <a:lnTo>
                    <a:pt x="36806" y="19466"/>
                  </a:lnTo>
                  <a:lnTo>
                    <a:pt x="36764" y="19360"/>
                  </a:lnTo>
                  <a:lnTo>
                    <a:pt x="36700" y="19255"/>
                  </a:lnTo>
                  <a:lnTo>
                    <a:pt x="36616" y="19192"/>
                  </a:lnTo>
                  <a:lnTo>
                    <a:pt x="36511" y="19171"/>
                  </a:lnTo>
                  <a:lnTo>
                    <a:pt x="35901" y="18540"/>
                  </a:lnTo>
                  <a:lnTo>
                    <a:pt x="35270" y="17929"/>
                  </a:lnTo>
                  <a:lnTo>
                    <a:pt x="35480" y="17866"/>
                  </a:lnTo>
                  <a:lnTo>
                    <a:pt x="35669" y="17803"/>
                  </a:lnTo>
                  <a:lnTo>
                    <a:pt x="35859" y="17719"/>
                  </a:lnTo>
                  <a:lnTo>
                    <a:pt x="36027" y="17614"/>
                  </a:lnTo>
                  <a:lnTo>
                    <a:pt x="36195" y="17509"/>
                  </a:lnTo>
                  <a:lnTo>
                    <a:pt x="36343" y="17382"/>
                  </a:lnTo>
                  <a:lnTo>
                    <a:pt x="36637" y="17130"/>
                  </a:lnTo>
                  <a:lnTo>
                    <a:pt x="36911" y="16835"/>
                  </a:lnTo>
                  <a:lnTo>
                    <a:pt x="37121" y="16520"/>
                  </a:lnTo>
                  <a:lnTo>
                    <a:pt x="37332" y="16183"/>
                  </a:lnTo>
                  <a:lnTo>
                    <a:pt x="37500" y="15804"/>
                  </a:lnTo>
                  <a:lnTo>
                    <a:pt x="37626" y="15425"/>
                  </a:lnTo>
                  <a:lnTo>
                    <a:pt x="37732" y="15046"/>
                  </a:lnTo>
                  <a:lnTo>
                    <a:pt x="37816" y="14647"/>
                  </a:lnTo>
                  <a:lnTo>
                    <a:pt x="37879" y="14226"/>
                  </a:lnTo>
                  <a:lnTo>
                    <a:pt x="37921" y="13826"/>
                  </a:lnTo>
                  <a:lnTo>
                    <a:pt x="37921" y="13426"/>
                  </a:lnTo>
                  <a:lnTo>
                    <a:pt x="37900" y="13026"/>
                  </a:lnTo>
                  <a:lnTo>
                    <a:pt x="37879" y="12648"/>
                  </a:lnTo>
                  <a:lnTo>
                    <a:pt x="37795" y="12185"/>
                  </a:lnTo>
                  <a:lnTo>
                    <a:pt x="37690" y="11722"/>
                  </a:lnTo>
                  <a:lnTo>
                    <a:pt x="37563" y="11280"/>
                  </a:lnTo>
                  <a:lnTo>
                    <a:pt x="37416" y="10838"/>
                  </a:lnTo>
                  <a:lnTo>
                    <a:pt x="37227" y="10417"/>
                  </a:lnTo>
                  <a:lnTo>
                    <a:pt x="37016" y="9996"/>
                  </a:lnTo>
                  <a:lnTo>
                    <a:pt x="36785" y="9596"/>
                  </a:lnTo>
                  <a:lnTo>
                    <a:pt x="36532" y="9196"/>
                  </a:lnTo>
                  <a:lnTo>
                    <a:pt x="36259" y="8818"/>
                  </a:lnTo>
                  <a:lnTo>
                    <a:pt x="35985" y="8439"/>
                  </a:lnTo>
                  <a:lnTo>
                    <a:pt x="35669" y="8081"/>
                  </a:lnTo>
                  <a:lnTo>
                    <a:pt x="35354" y="7723"/>
                  </a:lnTo>
                  <a:lnTo>
                    <a:pt x="35038" y="7408"/>
                  </a:lnTo>
                  <a:lnTo>
                    <a:pt x="34701" y="7092"/>
                  </a:lnTo>
                  <a:lnTo>
                    <a:pt x="34344" y="6776"/>
                  </a:lnTo>
                  <a:lnTo>
                    <a:pt x="33986" y="6482"/>
                  </a:lnTo>
                  <a:lnTo>
                    <a:pt x="33628" y="6229"/>
                  </a:lnTo>
                  <a:lnTo>
                    <a:pt x="33249" y="5977"/>
                  </a:lnTo>
                  <a:lnTo>
                    <a:pt x="32850" y="5724"/>
                  </a:lnTo>
                  <a:lnTo>
                    <a:pt x="32429" y="5514"/>
                  </a:lnTo>
                  <a:lnTo>
                    <a:pt x="31987" y="5324"/>
                  </a:lnTo>
                  <a:lnTo>
                    <a:pt x="31545" y="5135"/>
                  </a:lnTo>
                  <a:lnTo>
                    <a:pt x="31103" y="5009"/>
                  </a:lnTo>
                  <a:lnTo>
                    <a:pt x="30640" y="4904"/>
                  </a:lnTo>
                  <a:lnTo>
                    <a:pt x="30177" y="4819"/>
                  </a:lnTo>
                  <a:lnTo>
                    <a:pt x="29714" y="4798"/>
                  </a:lnTo>
                  <a:lnTo>
                    <a:pt x="29272" y="4819"/>
                  </a:lnTo>
                  <a:lnTo>
                    <a:pt x="29041" y="4840"/>
                  </a:lnTo>
                  <a:lnTo>
                    <a:pt x="28830" y="4883"/>
                  </a:lnTo>
                  <a:lnTo>
                    <a:pt x="28599" y="4925"/>
                  </a:lnTo>
                  <a:lnTo>
                    <a:pt x="28388" y="4988"/>
                  </a:lnTo>
                  <a:lnTo>
                    <a:pt x="28157" y="5072"/>
                  </a:lnTo>
                  <a:lnTo>
                    <a:pt x="27946" y="5177"/>
                  </a:lnTo>
                  <a:lnTo>
                    <a:pt x="27736" y="5282"/>
                  </a:lnTo>
                  <a:lnTo>
                    <a:pt x="27547" y="5409"/>
                  </a:lnTo>
                  <a:lnTo>
                    <a:pt x="27336" y="5535"/>
                  </a:lnTo>
                  <a:lnTo>
                    <a:pt x="27147" y="5703"/>
                  </a:lnTo>
                  <a:lnTo>
                    <a:pt x="26810" y="5998"/>
                  </a:lnTo>
                  <a:lnTo>
                    <a:pt x="26516" y="6313"/>
                  </a:lnTo>
                  <a:lnTo>
                    <a:pt x="26263" y="6650"/>
                  </a:lnTo>
                  <a:lnTo>
                    <a:pt x="26032" y="6966"/>
                  </a:lnTo>
                  <a:lnTo>
                    <a:pt x="25842" y="7303"/>
                  </a:lnTo>
                  <a:lnTo>
                    <a:pt x="25695" y="7639"/>
                  </a:lnTo>
                  <a:lnTo>
                    <a:pt x="25590" y="7997"/>
                  </a:lnTo>
                  <a:lnTo>
                    <a:pt x="25526" y="8334"/>
                  </a:lnTo>
                  <a:lnTo>
                    <a:pt x="25484" y="8691"/>
                  </a:lnTo>
                  <a:lnTo>
                    <a:pt x="25463" y="9028"/>
                  </a:lnTo>
                  <a:lnTo>
                    <a:pt x="25505" y="9386"/>
                  </a:lnTo>
                  <a:lnTo>
                    <a:pt x="25548" y="9744"/>
                  </a:lnTo>
                  <a:lnTo>
                    <a:pt x="25653" y="10101"/>
                  </a:lnTo>
                  <a:lnTo>
                    <a:pt x="25779" y="10438"/>
                  </a:lnTo>
                  <a:lnTo>
                    <a:pt x="25926" y="10796"/>
                  </a:lnTo>
                  <a:lnTo>
                    <a:pt x="26116" y="11153"/>
                  </a:lnTo>
                  <a:lnTo>
                    <a:pt x="24979" y="10459"/>
                  </a:lnTo>
                  <a:lnTo>
                    <a:pt x="23801" y="9786"/>
                  </a:lnTo>
                  <a:lnTo>
                    <a:pt x="23801" y="9365"/>
                  </a:lnTo>
                  <a:lnTo>
                    <a:pt x="23822" y="8944"/>
                  </a:lnTo>
                  <a:lnTo>
                    <a:pt x="23864" y="8544"/>
                  </a:lnTo>
                  <a:lnTo>
                    <a:pt x="23927" y="8144"/>
                  </a:lnTo>
                  <a:lnTo>
                    <a:pt x="24011" y="7744"/>
                  </a:lnTo>
                  <a:lnTo>
                    <a:pt x="24117" y="7345"/>
                  </a:lnTo>
                  <a:lnTo>
                    <a:pt x="24369" y="6566"/>
                  </a:lnTo>
                  <a:lnTo>
                    <a:pt x="24643" y="5787"/>
                  </a:lnTo>
                  <a:lnTo>
                    <a:pt x="24937" y="5030"/>
                  </a:lnTo>
                  <a:lnTo>
                    <a:pt x="25232" y="4251"/>
                  </a:lnTo>
                  <a:lnTo>
                    <a:pt x="25505" y="3452"/>
                  </a:lnTo>
                  <a:lnTo>
                    <a:pt x="25526" y="3346"/>
                  </a:lnTo>
                  <a:lnTo>
                    <a:pt x="25505" y="3262"/>
                  </a:lnTo>
                  <a:lnTo>
                    <a:pt x="25463" y="3157"/>
                  </a:lnTo>
                  <a:lnTo>
                    <a:pt x="25400" y="3094"/>
                  </a:lnTo>
                  <a:lnTo>
                    <a:pt x="25316" y="3031"/>
                  </a:lnTo>
                  <a:lnTo>
                    <a:pt x="25232" y="2989"/>
                  </a:lnTo>
                  <a:lnTo>
                    <a:pt x="25127" y="2968"/>
                  </a:lnTo>
                  <a:lnTo>
                    <a:pt x="25021" y="2989"/>
                  </a:lnTo>
                  <a:lnTo>
                    <a:pt x="24685" y="3094"/>
                  </a:lnTo>
                  <a:lnTo>
                    <a:pt x="24348" y="3220"/>
                  </a:lnTo>
                  <a:lnTo>
                    <a:pt x="24053" y="3388"/>
                  </a:lnTo>
                  <a:lnTo>
                    <a:pt x="23738" y="3578"/>
                  </a:lnTo>
                  <a:lnTo>
                    <a:pt x="23464" y="3788"/>
                  </a:lnTo>
                  <a:lnTo>
                    <a:pt x="23191" y="3999"/>
                  </a:lnTo>
                  <a:lnTo>
                    <a:pt x="22938" y="4251"/>
                  </a:lnTo>
                  <a:lnTo>
                    <a:pt x="22686" y="4504"/>
                  </a:lnTo>
                  <a:lnTo>
                    <a:pt x="22454" y="4756"/>
                  </a:lnTo>
                  <a:lnTo>
                    <a:pt x="22223" y="5030"/>
                  </a:lnTo>
                  <a:lnTo>
                    <a:pt x="21781" y="5619"/>
                  </a:lnTo>
                  <a:lnTo>
                    <a:pt x="21381" y="6208"/>
                  </a:lnTo>
                  <a:lnTo>
                    <a:pt x="20960" y="6797"/>
                  </a:lnTo>
                  <a:lnTo>
                    <a:pt x="20939" y="6250"/>
                  </a:lnTo>
                  <a:lnTo>
                    <a:pt x="20960" y="5745"/>
                  </a:lnTo>
                  <a:lnTo>
                    <a:pt x="21023" y="5240"/>
                  </a:lnTo>
                  <a:lnTo>
                    <a:pt x="21107" y="4735"/>
                  </a:lnTo>
                  <a:lnTo>
                    <a:pt x="21255" y="4251"/>
                  </a:lnTo>
                  <a:lnTo>
                    <a:pt x="21444" y="3767"/>
                  </a:lnTo>
                  <a:lnTo>
                    <a:pt x="21676" y="3283"/>
                  </a:lnTo>
                  <a:lnTo>
                    <a:pt x="21949" y="2799"/>
                  </a:lnTo>
                  <a:lnTo>
                    <a:pt x="22307" y="2210"/>
                  </a:lnTo>
                  <a:lnTo>
                    <a:pt x="22454" y="1915"/>
                  </a:lnTo>
                  <a:lnTo>
                    <a:pt x="22601" y="1621"/>
                  </a:lnTo>
                  <a:lnTo>
                    <a:pt x="22728" y="1326"/>
                  </a:lnTo>
                  <a:lnTo>
                    <a:pt x="22833" y="1011"/>
                  </a:lnTo>
                  <a:lnTo>
                    <a:pt x="22917" y="695"/>
                  </a:lnTo>
                  <a:lnTo>
                    <a:pt x="22980" y="358"/>
                  </a:lnTo>
                  <a:lnTo>
                    <a:pt x="22980" y="274"/>
                  </a:lnTo>
                  <a:lnTo>
                    <a:pt x="22959" y="190"/>
                  </a:lnTo>
                  <a:lnTo>
                    <a:pt x="22896" y="127"/>
                  </a:lnTo>
                  <a:lnTo>
                    <a:pt x="22833" y="64"/>
                  </a:lnTo>
                  <a:lnTo>
                    <a:pt x="22770" y="22"/>
                  </a:lnTo>
                  <a:lnTo>
                    <a:pt x="226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4" name="Google Shape;7054;p32"/>
            <p:cNvSpPr/>
            <p:nvPr/>
          </p:nvSpPr>
          <p:spPr>
            <a:xfrm>
              <a:off x="5344850" y="-1144675"/>
              <a:ext cx="315150" cy="277800"/>
            </a:xfrm>
            <a:custGeom>
              <a:avLst/>
              <a:gdLst/>
              <a:ahLst/>
              <a:cxnLst/>
              <a:rect l="l" t="t" r="r" b="b"/>
              <a:pathLst>
                <a:path w="12606" h="11112" extrusionOk="0">
                  <a:moveTo>
                    <a:pt x="3283" y="0"/>
                  </a:moveTo>
                  <a:lnTo>
                    <a:pt x="3073" y="21"/>
                  </a:lnTo>
                  <a:lnTo>
                    <a:pt x="2862" y="42"/>
                  </a:lnTo>
                  <a:lnTo>
                    <a:pt x="2652" y="84"/>
                  </a:lnTo>
                  <a:lnTo>
                    <a:pt x="2441" y="126"/>
                  </a:lnTo>
                  <a:lnTo>
                    <a:pt x="2252" y="211"/>
                  </a:lnTo>
                  <a:lnTo>
                    <a:pt x="2062" y="295"/>
                  </a:lnTo>
                  <a:lnTo>
                    <a:pt x="1873" y="379"/>
                  </a:lnTo>
                  <a:lnTo>
                    <a:pt x="1705" y="484"/>
                  </a:lnTo>
                  <a:lnTo>
                    <a:pt x="1515" y="610"/>
                  </a:lnTo>
                  <a:lnTo>
                    <a:pt x="1347" y="737"/>
                  </a:lnTo>
                  <a:lnTo>
                    <a:pt x="1200" y="884"/>
                  </a:lnTo>
                  <a:lnTo>
                    <a:pt x="905" y="1200"/>
                  </a:lnTo>
                  <a:lnTo>
                    <a:pt x="653" y="1536"/>
                  </a:lnTo>
                  <a:lnTo>
                    <a:pt x="421" y="1915"/>
                  </a:lnTo>
                  <a:lnTo>
                    <a:pt x="253" y="2336"/>
                  </a:lnTo>
                  <a:lnTo>
                    <a:pt x="105" y="2757"/>
                  </a:lnTo>
                  <a:lnTo>
                    <a:pt x="63" y="2967"/>
                  </a:lnTo>
                  <a:lnTo>
                    <a:pt x="21" y="3178"/>
                  </a:lnTo>
                  <a:lnTo>
                    <a:pt x="0" y="3409"/>
                  </a:lnTo>
                  <a:lnTo>
                    <a:pt x="0" y="3620"/>
                  </a:lnTo>
                  <a:lnTo>
                    <a:pt x="0" y="3851"/>
                  </a:lnTo>
                  <a:lnTo>
                    <a:pt x="21" y="4083"/>
                  </a:lnTo>
                  <a:lnTo>
                    <a:pt x="63" y="4293"/>
                  </a:lnTo>
                  <a:lnTo>
                    <a:pt x="105" y="4525"/>
                  </a:lnTo>
                  <a:lnTo>
                    <a:pt x="211" y="4903"/>
                  </a:lnTo>
                  <a:lnTo>
                    <a:pt x="358" y="5282"/>
                  </a:lnTo>
                  <a:lnTo>
                    <a:pt x="505" y="5661"/>
                  </a:lnTo>
                  <a:lnTo>
                    <a:pt x="653" y="6019"/>
                  </a:lnTo>
                  <a:lnTo>
                    <a:pt x="653" y="6040"/>
                  </a:lnTo>
                  <a:lnTo>
                    <a:pt x="674" y="6082"/>
                  </a:lnTo>
                  <a:lnTo>
                    <a:pt x="716" y="6187"/>
                  </a:lnTo>
                  <a:lnTo>
                    <a:pt x="779" y="6313"/>
                  </a:lnTo>
                  <a:lnTo>
                    <a:pt x="947" y="6503"/>
                  </a:lnTo>
                  <a:lnTo>
                    <a:pt x="905" y="6503"/>
                  </a:lnTo>
                  <a:lnTo>
                    <a:pt x="1073" y="6797"/>
                  </a:lnTo>
                  <a:lnTo>
                    <a:pt x="1263" y="7113"/>
                  </a:lnTo>
                  <a:lnTo>
                    <a:pt x="1473" y="7386"/>
                  </a:lnTo>
                  <a:lnTo>
                    <a:pt x="1684" y="7681"/>
                  </a:lnTo>
                  <a:lnTo>
                    <a:pt x="1936" y="7955"/>
                  </a:lnTo>
                  <a:lnTo>
                    <a:pt x="2168" y="8207"/>
                  </a:lnTo>
                  <a:lnTo>
                    <a:pt x="2441" y="8460"/>
                  </a:lnTo>
                  <a:lnTo>
                    <a:pt x="2715" y="8691"/>
                  </a:lnTo>
                  <a:lnTo>
                    <a:pt x="3283" y="9154"/>
                  </a:lnTo>
                  <a:lnTo>
                    <a:pt x="3914" y="9596"/>
                  </a:lnTo>
                  <a:lnTo>
                    <a:pt x="4567" y="10017"/>
                  </a:lnTo>
                  <a:lnTo>
                    <a:pt x="4903" y="10206"/>
                  </a:lnTo>
                  <a:lnTo>
                    <a:pt x="5240" y="10396"/>
                  </a:lnTo>
                  <a:lnTo>
                    <a:pt x="5598" y="10564"/>
                  </a:lnTo>
                  <a:lnTo>
                    <a:pt x="5955" y="10711"/>
                  </a:lnTo>
                  <a:lnTo>
                    <a:pt x="6313" y="10838"/>
                  </a:lnTo>
                  <a:lnTo>
                    <a:pt x="6671" y="10943"/>
                  </a:lnTo>
                  <a:lnTo>
                    <a:pt x="7050" y="11027"/>
                  </a:lnTo>
                  <a:lnTo>
                    <a:pt x="7428" y="11090"/>
                  </a:lnTo>
                  <a:lnTo>
                    <a:pt x="7786" y="11111"/>
                  </a:lnTo>
                  <a:lnTo>
                    <a:pt x="8165" y="11111"/>
                  </a:lnTo>
                  <a:lnTo>
                    <a:pt x="8460" y="11090"/>
                  </a:lnTo>
                  <a:lnTo>
                    <a:pt x="8796" y="11069"/>
                  </a:lnTo>
                  <a:lnTo>
                    <a:pt x="9175" y="11027"/>
                  </a:lnTo>
                  <a:lnTo>
                    <a:pt x="9554" y="10943"/>
                  </a:lnTo>
                  <a:lnTo>
                    <a:pt x="9954" y="10859"/>
                  </a:lnTo>
                  <a:lnTo>
                    <a:pt x="10354" y="10753"/>
                  </a:lnTo>
                  <a:lnTo>
                    <a:pt x="10753" y="10627"/>
                  </a:lnTo>
                  <a:lnTo>
                    <a:pt x="11132" y="10459"/>
                  </a:lnTo>
                  <a:lnTo>
                    <a:pt x="11469" y="10269"/>
                  </a:lnTo>
                  <a:lnTo>
                    <a:pt x="11805" y="10059"/>
                  </a:lnTo>
                  <a:lnTo>
                    <a:pt x="11932" y="9954"/>
                  </a:lnTo>
                  <a:lnTo>
                    <a:pt x="12079" y="9806"/>
                  </a:lnTo>
                  <a:lnTo>
                    <a:pt x="12205" y="9680"/>
                  </a:lnTo>
                  <a:lnTo>
                    <a:pt x="12311" y="9533"/>
                  </a:lnTo>
                  <a:lnTo>
                    <a:pt x="12395" y="9386"/>
                  </a:lnTo>
                  <a:lnTo>
                    <a:pt x="12479" y="9217"/>
                  </a:lnTo>
                  <a:lnTo>
                    <a:pt x="12542" y="9049"/>
                  </a:lnTo>
                  <a:lnTo>
                    <a:pt x="12584" y="8881"/>
                  </a:lnTo>
                  <a:lnTo>
                    <a:pt x="12605" y="8691"/>
                  </a:lnTo>
                  <a:lnTo>
                    <a:pt x="12605" y="8481"/>
                  </a:lnTo>
                  <a:lnTo>
                    <a:pt x="12605" y="8270"/>
                  </a:lnTo>
                  <a:lnTo>
                    <a:pt x="12563" y="8060"/>
                  </a:lnTo>
                  <a:lnTo>
                    <a:pt x="12563" y="7955"/>
                  </a:lnTo>
                  <a:lnTo>
                    <a:pt x="12563" y="7870"/>
                  </a:lnTo>
                  <a:lnTo>
                    <a:pt x="12121" y="7302"/>
                  </a:lnTo>
                  <a:lnTo>
                    <a:pt x="11679" y="6755"/>
                  </a:lnTo>
                  <a:lnTo>
                    <a:pt x="11658" y="6692"/>
                  </a:lnTo>
                  <a:lnTo>
                    <a:pt x="11616" y="6629"/>
                  </a:lnTo>
                  <a:lnTo>
                    <a:pt x="11532" y="6545"/>
                  </a:lnTo>
                  <a:lnTo>
                    <a:pt x="11532" y="6524"/>
                  </a:lnTo>
                  <a:lnTo>
                    <a:pt x="11427" y="6334"/>
                  </a:lnTo>
                  <a:lnTo>
                    <a:pt x="11279" y="6166"/>
                  </a:lnTo>
                  <a:lnTo>
                    <a:pt x="11153" y="5998"/>
                  </a:lnTo>
                  <a:lnTo>
                    <a:pt x="10985" y="5850"/>
                  </a:lnTo>
                  <a:lnTo>
                    <a:pt x="10669" y="5535"/>
                  </a:lnTo>
                  <a:lnTo>
                    <a:pt x="10375" y="5219"/>
                  </a:lnTo>
                  <a:lnTo>
                    <a:pt x="10311" y="5177"/>
                  </a:lnTo>
                  <a:lnTo>
                    <a:pt x="10248" y="5177"/>
                  </a:lnTo>
                  <a:lnTo>
                    <a:pt x="10059" y="5030"/>
                  </a:lnTo>
                  <a:lnTo>
                    <a:pt x="9301" y="4293"/>
                  </a:lnTo>
                  <a:lnTo>
                    <a:pt x="8502" y="3578"/>
                  </a:lnTo>
                  <a:lnTo>
                    <a:pt x="7702" y="2883"/>
                  </a:lnTo>
                  <a:lnTo>
                    <a:pt x="6860" y="2231"/>
                  </a:lnTo>
                  <a:lnTo>
                    <a:pt x="6797" y="2210"/>
                  </a:lnTo>
                  <a:lnTo>
                    <a:pt x="6755" y="2168"/>
                  </a:lnTo>
                  <a:lnTo>
                    <a:pt x="6671" y="2062"/>
                  </a:lnTo>
                  <a:lnTo>
                    <a:pt x="5998" y="1557"/>
                  </a:lnTo>
                  <a:lnTo>
                    <a:pt x="5303" y="1052"/>
                  </a:lnTo>
                  <a:lnTo>
                    <a:pt x="3935" y="84"/>
                  </a:lnTo>
                  <a:lnTo>
                    <a:pt x="3704" y="42"/>
                  </a:lnTo>
                  <a:lnTo>
                    <a:pt x="3493" y="21"/>
                  </a:lnTo>
                  <a:lnTo>
                    <a:pt x="3283" y="0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5" name="Google Shape;7055;p32"/>
            <p:cNvSpPr/>
            <p:nvPr/>
          </p:nvSpPr>
          <p:spPr>
            <a:xfrm>
              <a:off x="5368525" y="-990550"/>
              <a:ext cx="259900" cy="104200"/>
            </a:xfrm>
            <a:custGeom>
              <a:avLst/>
              <a:gdLst/>
              <a:ahLst/>
              <a:cxnLst/>
              <a:rect l="l" t="t" r="r" b="b"/>
              <a:pathLst>
                <a:path w="10396" h="4168" extrusionOk="0">
                  <a:moveTo>
                    <a:pt x="2925" y="1"/>
                  </a:moveTo>
                  <a:lnTo>
                    <a:pt x="2820" y="22"/>
                  </a:lnTo>
                  <a:lnTo>
                    <a:pt x="2104" y="64"/>
                  </a:lnTo>
                  <a:lnTo>
                    <a:pt x="1389" y="148"/>
                  </a:lnTo>
                  <a:lnTo>
                    <a:pt x="1031" y="190"/>
                  </a:lnTo>
                  <a:lnTo>
                    <a:pt x="695" y="253"/>
                  </a:lnTo>
                  <a:lnTo>
                    <a:pt x="337" y="338"/>
                  </a:lnTo>
                  <a:lnTo>
                    <a:pt x="0" y="443"/>
                  </a:lnTo>
                  <a:lnTo>
                    <a:pt x="274" y="548"/>
                  </a:lnTo>
                  <a:lnTo>
                    <a:pt x="568" y="653"/>
                  </a:lnTo>
                  <a:lnTo>
                    <a:pt x="1115" y="801"/>
                  </a:lnTo>
                  <a:lnTo>
                    <a:pt x="1684" y="948"/>
                  </a:lnTo>
                  <a:lnTo>
                    <a:pt x="2273" y="1116"/>
                  </a:lnTo>
                  <a:lnTo>
                    <a:pt x="2252" y="1264"/>
                  </a:lnTo>
                  <a:lnTo>
                    <a:pt x="2273" y="1453"/>
                  </a:lnTo>
                  <a:lnTo>
                    <a:pt x="2315" y="1621"/>
                  </a:lnTo>
                  <a:lnTo>
                    <a:pt x="2378" y="1790"/>
                  </a:lnTo>
                  <a:lnTo>
                    <a:pt x="2525" y="2126"/>
                  </a:lnTo>
                  <a:lnTo>
                    <a:pt x="2673" y="2400"/>
                  </a:lnTo>
                  <a:lnTo>
                    <a:pt x="2841" y="2694"/>
                  </a:lnTo>
                  <a:lnTo>
                    <a:pt x="3051" y="2947"/>
                  </a:lnTo>
                  <a:lnTo>
                    <a:pt x="3283" y="3200"/>
                  </a:lnTo>
                  <a:lnTo>
                    <a:pt x="3535" y="3410"/>
                  </a:lnTo>
                  <a:lnTo>
                    <a:pt x="3683" y="3536"/>
                  </a:lnTo>
                  <a:lnTo>
                    <a:pt x="3830" y="3662"/>
                  </a:lnTo>
                  <a:lnTo>
                    <a:pt x="3998" y="3789"/>
                  </a:lnTo>
                  <a:lnTo>
                    <a:pt x="4167" y="3873"/>
                  </a:lnTo>
                  <a:lnTo>
                    <a:pt x="4356" y="3957"/>
                  </a:lnTo>
                  <a:lnTo>
                    <a:pt x="4545" y="4041"/>
                  </a:lnTo>
                  <a:lnTo>
                    <a:pt x="4756" y="4083"/>
                  </a:lnTo>
                  <a:lnTo>
                    <a:pt x="4966" y="4125"/>
                  </a:lnTo>
                  <a:lnTo>
                    <a:pt x="5156" y="4146"/>
                  </a:lnTo>
                  <a:lnTo>
                    <a:pt x="5366" y="4168"/>
                  </a:lnTo>
                  <a:lnTo>
                    <a:pt x="5556" y="4146"/>
                  </a:lnTo>
                  <a:lnTo>
                    <a:pt x="5745" y="4125"/>
                  </a:lnTo>
                  <a:lnTo>
                    <a:pt x="5913" y="4083"/>
                  </a:lnTo>
                  <a:lnTo>
                    <a:pt x="6103" y="4020"/>
                  </a:lnTo>
                  <a:lnTo>
                    <a:pt x="6250" y="3957"/>
                  </a:lnTo>
                  <a:lnTo>
                    <a:pt x="6418" y="3873"/>
                  </a:lnTo>
                  <a:lnTo>
                    <a:pt x="6566" y="3789"/>
                  </a:lnTo>
                  <a:lnTo>
                    <a:pt x="6713" y="3684"/>
                  </a:lnTo>
                  <a:lnTo>
                    <a:pt x="6839" y="3557"/>
                  </a:lnTo>
                  <a:lnTo>
                    <a:pt x="6965" y="3431"/>
                  </a:lnTo>
                  <a:lnTo>
                    <a:pt x="7092" y="3305"/>
                  </a:lnTo>
                  <a:lnTo>
                    <a:pt x="7197" y="3157"/>
                  </a:lnTo>
                  <a:lnTo>
                    <a:pt x="7302" y="3010"/>
                  </a:lnTo>
                  <a:lnTo>
                    <a:pt x="7386" y="2842"/>
                  </a:lnTo>
                  <a:lnTo>
                    <a:pt x="7513" y="2610"/>
                  </a:lnTo>
                  <a:lnTo>
                    <a:pt x="7597" y="2400"/>
                  </a:lnTo>
                  <a:lnTo>
                    <a:pt x="7702" y="2168"/>
                  </a:lnTo>
                  <a:lnTo>
                    <a:pt x="7765" y="1937"/>
                  </a:lnTo>
                  <a:lnTo>
                    <a:pt x="7828" y="1705"/>
                  </a:lnTo>
                  <a:lnTo>
                    <a:pt x="7870" y="1495"/>
                  </a:lnTo>
                  <a:lnTo>
                    <a:pt x="7891" y="1306"/>
                  </a:lnTo>
                  <a:lnTo>
                    <a:pt x="7891" y="1116"/>
                  </a:lnTo>
                  <a:lnTo>
                    <a:pt x="8060" y="1074"/>
                  </a:lnTo>
                  <a:lnTo>
                    <a:pt x="8207" y="1032"/>
                  </a:lnTo>
                  <a:lnTo>
                    <a:pt x="8502" y="990"/>
                  </a:lnTo>
                  <a:lnTo>
                    <a:pt x="8817" y="969"/>
                  </a:lnTo>
                  <a:lnTo>
                    <a:pt x="9133" y="927"/>
                  </a:lnTo>
                  <a:lnTo>
                    <a:pt x="9491" y="843"/>
                  </a:lnTo>
                  <a:lnTo>
                    <a:pt x="9806" y="716"/>
                  </a:lnTo>
                  <a:lnTo>
                    <a:pt x="10101" y="569"/>
                  </a:lnTo>
                  <a:lnTo>
                    <a:pt x="10396" y="380"/>
                  </a:lnTo>
                  <a:lnTo>
                    <a:pt x="10353" y="317"/>
                  </a:lnTo>
                  <a:lnTo>
                    <a:pt x="10290" y="275"/>
                  </a:lnTo>
                  <a:lnTo>
                    <a:pt x="10227" y="253"/>
                  </a:lnTo>
                  <a:lnTo>
                    <a:pt x="10143" y="232"/>
                  </a:lnTo>
                  <a:lnTo>
                    <a:pt x="9491" y="148"/>
                  </a:lnTo>
                  <a:lnTo>
                    <a:pt x="8817" y="85"/>
                  </a:lnTo>
                  <a:lnTo>
                    <a:pt x="8165" y="43"/>
                  </a:lnTo>
                  <a:lnTo>
                    <a:pt x="7513" y="22"/>
                  </a:lnTo>
                  <a:lnTo>
                    <a:pt x="6187" y="1"/>
                  </a:lnTo>
                  <a:lnTo>
                    <a:pt x="3956" y="1"/>
                  </a:lnTo>
                  <a:lnTo>
                    <a:pt x="3051" y="22"/>
                  </a:lnTo>
                  <a:lnTo>
                    <a:pt x="292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6" name="Google Shape;7056;p32"/>
            <p:cNvSpPr/>
            <p:nvPr/>
          </p:nvSpPr>
          <p:spPr>
            <a:xfrm>
              <a:off x="5370625" y="-1002650"/>
              <a:ext cx="250425" cy="103675"/>
            </a:xfrm>
            <a:custGeom>
              <a:avLst/>
              <a:gdLst/>
              <a:ahLst/>
              <a:cxnLst/>
              <a:rect l="l" t="t" r="r" b="b"/>
              <a:pathLst>
                <a:path w="10017" h="4147" extrusionOk="0">
                  <a:moveTo>
                    <a:pt x="3031" y="1221"/>
                  </a:moveTo>
                  <a:lnTo>
                    <a:pt x="3620" y="1243"/>
                  </a:lnTo>
                  <a:lnTo>
                    <a:pt x="4609" y="1264"/>
                  </a:lnTo>
                  <a:lnTo>
                    <a:pt x="4588" y="1453"/>
                  </a:lnTo>
                  <a:lnTo>
                    <a:pt x="4546" y="1642"/>
                  </a:lnTo>
                  <a:lnTo>
                    <a:pt x="4483" y="1832"/>
                  </a:lnTo>
                  <a:lnTo>
                    <a:pt x="4419" y="1979"/>
                  </a:lnTo>
                  <a:lnTo>
                    <a:pt x="4314" y="2126"/>
                  </a:lnTo>
                  <a:lnTo>
                    <a:pt x="4230" y="2211"/>
                  </a:lnTo>
                  <a:lnTo>
                    <a:pt x="4167" y="2253"/>
                  </a:lnTo>
                  <a:lnTo>
                    <a:pt x="4104" y="2274"/>
                  </a:lnTo>
                  <a:lnTo>
                    <a:pt x="4020" y="2274"/>
                  </a:lnTo>
                  <a:lnTo>
                    <a:pt x="3956" y="2253"/>
                  </a:lnTo>
                  <a:lnTo>
                    <a:pt x="3767" y="2253"/>
                  </a:lnTo>
                  <a:lnTo>
                    <a:pt x="3641" y="2189"/>
                  </a:lnTo>
                  <a:lnTo>
                    <a:pt x="3515" y="2105"/>
                  </a:lnTo>
                  <a:lnTo>
                    <a:pt x="3409" y="2021"/>
                  </a:lnTo>
                  <a:lnTo>
                    <a:pt x="3346" y="1937"/>
                  </a:lnTo>
                  <a:lnTo>
                    <a:pt x="3283" y="1832"/>
                  </a:lnTo>
                  <a:lnTo>
                    <a:pt x="3220" y="1705"/>
                  </a:lnTo>
                  <a:lnTo>
                    <a:pt x="3031" y="1221"/>
                  </a:lnTo>
                  <a:close/>
                  <a:moveTo>
                    <a:pt x="2757" y="1"/>
                  </a:moveTo>
                  <a:lnTo>
                    <a:pt x="2652" y="22"/>
                  </a:lnTo>
                  <a:lnTo>
                    <a:pt x="1999" y="64"/>
                  </a:lnTo>
                  <a:lnTo>
                    <a:pt x="1347" y="127"/>
                  </a:lnTo>
                  <a:lnTo>
                    <a:pt x="695" y="232"/>
                  </a:lnTo>
                  <a:lnTo>
                    <a:pt x="379" y="296"/>
                  </a:lnTo>
                  <a:lnTo>
                    <a:pt x="63" y="380"/>
                  </a:lnTo>
                  <a:lnTo>
                    <a:pt x="21" y="422"/>
                  </a:lnTo>
                  <a:lnTo>
                    <a:pt x="0" y="485"/>
                  </a:lnTo>
                  <a:lnTo>
                    <a:pt x="0" y="527"/>
                  </a:lnTo>
                  <a:lnTo>
                    <a:pt x="0" y="569"/>
                  </a:lnTo>
                  <a:lnTo>
                    <a:pt x="42" y="632"/>
                  </a:lnTo>
                  <a:lnTo>
                    <a:pt x="148" y="716"/>
                  </a:lnTo>
                  <a:lnTo>
                    <a:pt x="295" y="801"/>
                  </a:lnTo>
                  <a:lnTo>
                    <a:pt x="505" y="885"/>
                  </a:lnTo>
                  <a:lnTo>
                    <a:pt x="737" y="969"/>
                  </a:lnTo>
                  <a:lnTo>
                    <a:pt x="1221" y="1095"/>
                  </a:lnTo>
                  <a:lnTo>
                    <a:pt x="1831" y="1158"/>
                  </a:lnTo>
                  <a:lnTo>
                    <a:pt x="2420" y="1200"/>
                  </a:lnTo>
                  <a:lnTo>
                    <a:pt x="2462" y="1474"/>
                  </a:lnTo>
                  <a:lnTo>
                    <a:pt x="2504" y="1727"/>
                  </a:lnTo>
                  <a:lnTo>
                    <a:pt x="2568" y="2000"/>
                  </a:lnTo>
                  <a:lnTo>
                    <a:pt x="2652" y="2232"/>
                  </a:lnTo>
                  <a:lnTo>
                    <a:pt x="2757" y="2484"/>
                  </a:lnTo>
                  <a:lnTo>
                    <a:pt x="2862" y="2716"/>
                  </a:lnTo>
                  <a:lnTo>
                    <a:pt x="2988" y="2926"/>
                  </a:lnTo>
                  <a:lnTo>
                    <a:pt x="3115" y="3136"/>
                  </a:lnTo>
                  <a:lnTo>
                    <a:pt x="3283" y="3326"/>
                  </a:lnTo>
                  <a:lnTo>
                    <a:pt x="3451" y="3494"/>
                  </a:lnTo>
                  <a:lnTo>
                    <a:pt x="3641" y="3641"/>
                  </a:lnTo>
                  <a:lnTo>
                    <a:pt x="3830" y="3789"/>
                  </a:lnTo>
                  <a:lnTo>
                    <a:pt x="4041" y="3915"/>
                  </a:lnTo>
                  <a:lnTo>
                    <a:pt x="4272" y="3999"/>
                  </a:lnTo>
                  <a:lnTo>
                    <a:pt x="4525" y="4083"/>
                  </a:lnTo>
                  <a:lnTo>
                    <a:pt x="4798" y="4125"/>
                  </a:lnTo>
                  <a:lnTo>
                    <a:pt x="5093" y="4146"/>
                  </a:lnTo>
                  <a:lnTo>
                    <a:pt x="5387" y="4146"/>
                  </a:lnTo>
                  <a:lnTo>
                    <a:pt x="5661" y="4104"/>
                  </a:lnTo>
                  <a:lnTo>
                    <a:pt x="5935" y="4020"/>
                  </a:lnTo>
                  <a:lnTo>
                    <a:pt x="6166" y="3915"/>
                  </a:lnTo>
                  <a:lnTo>
                    <a:pt x="6397" y="3789"/>
                  </a:lnTo>
                  <a:lnTo>
                    <a:pt x="6629" y="3620"/>
                  </a:lnTo>
                  <a:lnTo>
                    <a:pt x="6818" y="3431"/>
                  </a:lnTo>
                  <a:lnTo>
                    <a:pt x="6987" y="3221"/>
                  </a:lnTo>
                  <a:lnTo>
                    <a:pt x="7134" y="2989"/>
                  </a:lnTo>
                  <a:lnTo>
                    <a:pt x="7281" y="2737"/>
                  </a:lnTo>
                  <a:lnTo>
                    <a:pt x="7387" y="2463"/>
                  </a:lnTo>
                  <a:lnTo>
                    <a:pt x="7450" y="2168"/>
                  </a:lnTo>
                  <a:lnTo>
                    <a:pt x="7513" y="1874"/>
                  </a:lnTo>
                  <a:lnTo>
                    <a:pt x="7534" y="1558"/>
                  </a:lnTo>
                  <a:lnTo>
                    <a:pt x="7534" y="1243"/>
                  </a:lnTo>
                  <a:lnTo>
                    <a:pt x="8186" y="1200"/>
                  </a:lnTo>
                  <a:lnTo>
                    <a:pt x="8817" y="1158"/>
                  </a:lnTo>
                  <a:lnTo>
                    <a:pt x="8839" y="1158"/>
                  </a:lnTo>
                  <a:lnTo>
                    <a:pt x="8965" y="1137"/>
                  </a:lnTo>
                  <a:lnTo>
                    <a:pt x="9743" y="1053"/>
                  </a:lnTo>
                  <a:lnTo>
                    <a:pt x="9849" y="990"/>
                  </a:lnTo>
                  <a:lnTo>
                    <a:pt x="9933" y="927"/>
                  </a:lnTo>
                  <a:lnTo>
                    <a:pt x="9996" y="822"/>
                  </a:lnTo>
                  <a:lnTo>
                    <a:pt x="10017" y="716"/>
                  </a:lnTo>
                  <a:lnTo>
                    <a:pt x="9996" y="632"/>
                  </a:lnTo>
                  <a:lnTo>
                    <a:pt x="9933" y="527"/>
                  </a:lnTo>
                  <a:lnTo>
                    <a:pt x="9870" y="443"/>
                  </a:lnTo>
                  <a:lnTo>
                    <a:pt x="9764" y="338"/>
                  </a:lnTo>
                  <a:lnTo>
                    <a:pt x="9554" y="190"/>
                  </a:lnTo>
                  <a:lnTo>
                    <a:pt x="8944" y="106"/>
                  </a:lnTo>
                  <a:lnTo>
                    <a:pt x="8333" y="64"/>
                  </a:lnTo>
                  <a:lnTo>
                    <a:pt x="7723" y="43"/>
                  </a:lnTo>
                  <a:lnTo>
                    <a:pt x="7113" y="22"/>
                  </a:lnTo>
                  <a:lnTo>
                    <a:pt x="5892" y="1"/>
                  </a:lnTo>
                  <a:lnTo>
                    <a:pt x="3788" y="1"/>
                  </a:lnTo>
                  <a:lnTo>
                    <a:pt x="2862" y="22"/>
                  </a:lnTo>
                  <a:lnTo>
                    <a:pt x="275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7" name="Google Shape;7057;p32"/>
            <p:cNvSpPr/>
            <p:nvPr/>
          </p:nvSpPr>
          <p:spPr>
            <a:xfrm>
              <a:off x="5198600" y="-626500"/>
              <a:ext cx="243075" cy="164700"/>
            </a:xfrm>
            <a:custGeom>
              <a:avLst/>
              <a:gdLst/>
              <a:ahLst/>
              <a:cxnLst/>
              <a:rect l="l" t="t" r="r" b="b"/>
              <a:pathLst>
                <a:path w="9723" h="6588" extrusionOk="0">
                  <a:moveTo>
                    <a:pt x="4945" y="1"/>
                  </a:moveTo>
                  <a:lnTo>
                    <a:pt x="4735" y="22"/>
                  </a:lnTo>
                  <a:lnTo>
                    <a:pt x="4524" y="64"/>
                  </a:lnTo>
                  <a:lnTo>
                    <a:pt x="4314" y="127"/>
                  </a:lnTo>
                  <a:lnTo>
                    <a:pt x="4104" y="211"/>
                  </a:lnTo>
                  <a:lnTo>
                    <a:pt x="3872" y="338"/>
                  </a:lnTo>
                  <a:lnTo>
                    <a:pt x="3662" y="506"/>
                  </a:lnTo>
                  <a:lnTo>
                    <a:pt x="3304" y="780"/>
                  </a:lnTo>
                  <a:lnTo>
                    <a:pt x="2988" y="1095"/>
                  </a:lnTo>
                  <a:lnTo>
                    <a:pt x="2673" y="1411"/>
                  </a:lnTo>
                  <a:lnTo>
                    <a:pt x="2399" y="1769"/>
                  </a:lnTo>
                  <a:lnTo>
                    <a:pt x="2126" y="2105"/>
                  </a:lnTo>
                  <a:lnTo>
                    <a:pt x="1852" y="2484"/>
                  </a:lnTo>
                  <a:lnTo>
                    <a:pt x="1368" y="3221"/>
                  </a:lnTo>
                  <a:lnTo>
                    <a:pt x="1031" y="3789"/>
                  </a:lnTo>
                  <a:lnTo>
                    <a:pt x="695" y="4357"/>
                  </a:lnTo>
                  <a:lnTo>
                    <a:pt x="505" y="4715"/>
                  </a:lnTo>
                  <a:lnTo>
                    <a:pt x="316" y="5093"/>
                  </a:lnTo>
                  <a:lnTo>
                    <a:pt x="147" y="5472"/>
                  </a:lnTo>
                  <a:lnTo>
                    <a:pt x="0" y="5872"/>
                  </a:lnTo>
                  <a:lnTo>
                    <a:pt x="168" y="5956"/>
                  </a:lnTo>
                  <a:lnTo>
                    <a:pt x="147" y="6146"/>
                  </a:lnTo>
                  <a:lnTo>
                    <a:pt x="168" y="6146"/>
                  </a:lnTo>
                  <a:lnTo>
                    <a:pt x="168" y="6167"/>
                  </a:lnTo>
                  <a:lnTo>
                    <a:pt x="105" y="6167"/>
                  </a:lnTo>
                  <a:lnTo>
                    <a:pt x="63" y="6188"/>
                  </a:lnTo>
                  <a:lnTo>
                    <a:pt x="63" y="6230"/>
                  </a:lnTo>
                  <a:lnTo>
                    <a:pt x="63" y="6293"/>
                  </a:lnTo>
                  <a:lnTo>
                    <a:pt x="84" y="6314"/>
                  </a:lnTo>
                  <a:lnTo>
                    <a:pt x="253" y="6419"/>
                  </a:lnTo>
                  <a:lnTo>
                    <a:pt x="274" y="6440"/>
                  </a:lnTo>
                  <a:lnTo>
                    <a:pt x="358" y="6524"/>
                  </a:lnTo>
                  <a:lnTo>
                    <a:pt x="442" y="6567"/>
                  </a:lnTo>
                  <a:lnTo>
                    <a:pt x="526" y="6588"/>
                  </a:lnTo>
                  <a:lnTo>
                    <a:pt x="631" y="6588"/>
                  </a:lnTo>
                  <a:lnTo>
                    <a:pt x="716" y="6567"/>
                  </a:lnTo>
                  <a:lnTo>
                    <a:pt x="821" y="6545"/>
                  </a:lnTo>
                  <a:lnTo>
                    <a:pt x="989" y="6440"/>
                  </a:lnTo>
                  <a:lnTo>
                    <a:pt x="1094" y="6503"/>
                  </a:lnTo>
                  <a:lnTo>
                    <a:pt x="1999" y="5599"/>
                  </a:lnTo>
                  <a:lnTo>
                    <a:pt x="2462" y="5157"/>
                  </a:lnTo>
                  <a:lnTo>
                    <a:pt x="2694" y="4946"/>
                  </a:lnTo>
                  <a:lnTo>
                    <a:pt x="2946" y="4757"/>
                  </a:lnTo>
                  <a:lnTo>
                    <a:pt x="3199" y="4588"/>
                  </a:lnTo>
                  <a:lnTo>
                    <a:pt x="3451" y="4420"/>
                  </a:lnTo>
                  <a:lnTo>
                    <a:pt x="3725" y="4294"/>
                  </a:lnTo>
                  <a:lnTo>
                    <a:pt x="3998" y="4168"/>
                  </a:lnTo>
                  <a:lnTo>
                    <a:pt x="4293" y="4083"/>
                  </a:lnTo>
                  <a:lnTo>
                    <a:pt x="4609" y="4020"/>
                  </a:lnTo>
                  <a:lnTo>
                    <a:pt x="4924" y="3978"/>
                  </a:lnTo>
                  <a:lnTo>
                    <a:pt x="5261" y="3978"/>
                  </a:lnTo>
                  <a:lnTo>
                    <a:pt x="5387" y="3999"/>
                  </a:lnTo>
                  <a:lnTo>
                    <a:pt x="5492" y="4020"/>
                  </a:lnTo>
                  <a:lnTo>
                    <a:pt x="5745" y="4125"/>
                  </a:lnTo>
                  <a:lnTo>
                    <a:pt x="6019" y="4273"/>
                  </a:lnTo>
                  <a:lnTo>
                    <a:pt x="6313" y="4462"/>
                  </a:lnTo>
                  <a:lnTo>
                    <a:pt x="6923" y="4925"/>
                  </a:lnTo>
                  <a:lnTo>
                    <a:pt x="7555" y="5430"/>
                  </a:lnTo>
                  <a:lnTo>
                    <a:pt x="7870" y="5662"/>
                  </a:lnTo>
                  <a:lnTo>
                    <a:pt x="8165" y="5872"/>
                  </a:lnTo>
                  <a:lnTo>
                    <a:pt x="8460" y="6061"/>
                  </a:lnTo>
                  <a:lnTo>
                    <a:pt x="8754" y="6209"/>
                  </a:lnTo>
                  <a:lnTo>
                    <a:pt x="9007" y="6293"/>
                  </a:lnTo>
                  <a:lnTo>
                    <a:pt x="9133" y="6314"/>
                  </a:lnTo>
                  <a:lnTo>
                    <a:pt x="9364" y="6314"/>
                  </a:lnTo>
                  <a:lnTo>
                    <a:pt x="9470" y="6272"/>
                  </a:lnTo>
                  <a:lnTo>
                    <a:pt x="9554" y="6230"/>
                  </a:lnTo>
                  <a:lnTo>
                    <a:pt x="9638" y="6146"/>
                  </a:lnTo>
                  <a:lnTo>
                    <a:pt x="9680" y="6125"/>
                  </a:lnTo>
                  <a:lnTo>
                    <a:pt x="9701" y="6019"/>
                  </a:lnTo>
                  <a:lnTo>
                    <a:pt x="9722" y="5872"/>
                  </a:lnTo>
                  <a:lnTo>
                    <a:pt x="9701" y="5725"/>
                  </a:lnTo>
                  <a:lnTo>
                    <a:pt x="9659" y="5535"/>
                  </a:lnTo>
                  <a:lnTo>
                    <a:pt x="9575" y="5241"/>
                  </a:lnTo>
                  <a:lnTo>
                    <a:pt x="9470" y="4967"/>
                  </a:lnTo>
                  <a:lnTo>
                    <a:pt x="9217" y="4420"/>
                  </a:lnTo>
                  <a:lnTo>
                    <a:pt x="8712" y="3599"/>
                  </a:lnTo>
                  <a:lnTo>
                    <a:pt x="8123" y="2695"/>
                  </a:lnTo>
                  <a:lnTo>
                    <a:pt x="7828" y="2253"/>
                  </a:lnTo>
                  <a:lnTo>
                    <a:pt x="7513" y="1811"/>
                  </a:lnTo>
                  <a:lnTo>
                    <a:pt x="7176" y="1390"/>
                  </a:lnTo>
                  <a:lnTo>
                    <a:pt x="6839" y="1011"/>
                  </a:lnTo>
                  <a:lnTo>
                    <a:pt x="6481" y="674"/>
                  </a:lnTo>
                  <a:lnTo>
                    <a:pt x="6313" y="527"/>
                  </a:lnTo>
                  <a:lnTo>
                    <a:pt x="6124" y="401"/>
                  </a:lnTo>
                  <a:lnTo>
                    <a:pt x="5934" y="296"/>
                  </a:lnTo>
                  <a:lnTo>
                    <a:pt x="5745" y="190"/>
                  </a:lnTo>
                  <a:lnTo>
                    <a:pt x="5556" y="106"/>
                  </a:lnTo>
                  <a:lnTo>
                    <a:pt x="5345" y="64"/>
                  </a:lnTo>
                  <a:lnTo>
                    <a:pt x="5156" y="22"/>
                  </a:lnTo>
                  <a:lnTo>
                    <a:pt x="494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8" name="Google Shape;7058;p32"/>
            <p:cNvSpPr/>
            <p:nvPr/>
          </p:nvSpPr>
          <p:spPr>
            <a:xfrm>
              <a:off x="5176500" y="-804300"/>
              <a:ext cx="268850" cy="154175"/>
            </a:xfrm>
            <a:custGeom>
              <a:avLst/>
              <a:gdLst/>
              <a:ahLst/>
              <a:cxnLst/>
              <a:rect l="l" t="t" r="r" b="b"/>
              <a:pathLst>
                <a:path w="10754" h="6167" extrusionOk="0">
                  <a:moveTo>
                    <a:pt x="5177" y="0"/>
                  </a:moveTo>
                  <a:lnTo>
                    <a:pt x="4567" y="21"/>
                  </a:lnTo>
                  <a:lnTo>
                    <a:pt x="3956" y="84"/>
                  </a:lnTo>
                  <a:lnTo>
                    <a:pt x="3578" y="148"/>
                  </a:lnTo>
                  <a:lnTo>
                    <a:pt x="3178" y="211"/>
                  </a:lnTo>
                  <a:lnTo>
                    <a:pt x="2799" y="316"/>
                  </a:lnTo>
                  <a:lnTo>
                    <a:pt x="2420" y="442"/>
                  </a:lnTo>
                  <a:lnTo>
                    <a:pt x="2042" y="568"/>
                  </a:lnTo>
                  <a:lnTo>
                    <a:pt x="1663" y="716"/>
                  </a:lnTo>
                  <a:lnTo>
                    <a:pt x="1305" y="884"/>
                  </a:lnTo>
                  <a:lnTo>
                    <a:pt x="947" y="1052"/>
                  </a:lnTo>
                  <a:lnTo>
                    <a:pt x="737" y="1179"/>
                  </a:lnTo>
                  <a:lnTo>
                    <a:pt x="547" y="1284"/>
                  </a:lnTo>
                  <a:lnTo>
                    <a:pt x="379" y="1410"/>
                  </a:lnTo>
                  <a:lnTo>
                    <a:pt x="253" y="1515"/>
                  </a:lnTo>
                  <a:lnTo>
                    <a:pt x="169" y="1621"/>
                  </a:lnTo>
                  <a:lnTo>
                    <a:pt x="84" y="1726"/>
                  </a:lnTo>
                  <a:lnTo>
                    <a:pt x="42" y="1852"/>
                  </a:lnTo>
                  <a:lnTo>
                    <a:pt x="0" y="1957"/>
                  </a:lnTo>
                  <a:lnTo>
                    <a:pt x="0" y="2063"/>
                  </a:lnTo>
                  <a:lnTo>
                    <a:pt x="21" y="2168"/>
                  </a:lnTo>
                  <a:lnTo>
                    <a:pt x="42" y="2273"/>
                  </a:lnTo>
                  <a:lnTo>
                    <a:pt x="106" y="2357"/>
                  </a:lnTo>
                  <a:lnTo>
                    <a:pt x="169" y="2462"/>
                  </a:lnTo>
                  <a:lnTo>
                    <a:pt x="253" y="2568"/>
                  </a:lnTo>
                  <a:lnTo>
                    <a:pt x="442" y="2757"/>
                  </a:lnTo>
                  <a:lnTo>
                    <a:pt x="695" y="2925"/>
                  </a:lnTo>
                  <a:lnTo>
                    <a:pt x="968" y="3094"/>
                  </a:lnTo>
                  <a:lnTo>
                    <a:pt x="1284" y="3262"/>
                  </a:lnTo>
                  <a:lnTo>
                    <a:pt x="1600" y="3409"/>
                  </a:lnTo>
                  <a:lnTo>
                    <a:pt x="2231" y="3662"/>
                  </a:lnTo>
                  <a:lnTo>
                    <a:pt x="2778" y="3851"/>
                  </a:lnTo>
                  <a:lnTo>
                    <a:pt x="2925" y="3620"/>
                  </a:lnTo>
                  <a:lnTo>
                    <a:pt x="3115" y="3367"/>
                  </a:lnTo>
                  <a:lnTo>
                    <a:pt x="3325" y="3136"/>
                  </a:lnTo>
                  <a:lnTo>
                    <a:pt x="3557" y="2946"/>
                  </a:lnTo>
                  <a:lnTo>
                    <a:pt x="3683" y="2862"/>
                  </a:lnTo>
                  <a:lnTo>
                    <a:pt x="3788" y="2778"/>
                  </a:lnTo>
                  <a:lnTo>
                    <a:pt x="3914" y="2736"/>
                  </a:lnTo>
                  <a:lnTo>
                    <a:pt x="4041" y="2715"/>
                  </a:lnTo>
                  <a:lnTo>
                    <a:pt x="4167" y="2715"/>
                  </a:lnTo>
                  <a:lnTo>
                    <a:pt x="4293" y="2736"/>
                  </a:lnTo>
                  <a:lnTo>
                    <a:pt x="4419" y="2778"/>
                  </a:lnTo>
                  <a:lnTo>
                    <a:pt x="4525" y="2862"/>
                  </a:lnTo>
                  <a:lnTo>
                    <a:pt x="4651" y="2988"/>
                  </a:lnTo>
                  <a:lnTo>
                    <a:pt x="4777" y="3115"/>
                  </a:lnTo>
                  <a:lnTo>
                    <a:pt x="4882" y="3241"/>
                  </a:lnTo>
                  <a:lnTo>
                    <a:pt x="4967" y="3367"/>
                  </a:lnTo>
                  <a:lnTo>
                    <a:pt x="5114" y="3662"/>
                  </a:lnTo>
                  <a:lnTo>
                    <a:pt x="5240" y="3978"/>
                  </a:lnTo>
                  <a:lnTo>
                    <a:pt x="5345" y="4377"/>
                  </a:lnTo>
                  <a:lnTo>
                    <a:pt x="5408" y="4777"/>
                  </a:lnTo>
                  <a:lnTo>
                    <a:pt x="5472" y="5072"/>
                  </a:lnTo>
                  <a:lnTo>
                    <a:pt x="5598" y="5387"/>
                  </a:lnTo>
                  <a:lnTo>
                    <a:pt x="5745" y="5703"/>
                  </a:lnTo>
                  <a:lnTo>
                    <a:pt x="5829" y="5850"/>
                  </a:lnTo>
                  <a:lnTo>
                    <a:pt x="5935" y="5956"/>
                  </a:lnTo>
                  <a:lnTo>
                    <a:pt x="6019" y="6061"/>
                  </a:lnTo>
                  <a:lnTo>
                    <a:pt x="6103" y="6124"/>
                  </a:lnTo>
                  <a:lnTo>
                    <a:pt x="6187" y="6166"/>
                  </a:lnTo>
                  <a:lnTo>
                    <a:pt x="6250" y="6145"/>
                  </a:lnTo>
                  <a:lnTo>
                    <a:pt x="6313" y="6082"/>
                  </a:lnTo>
                  <a:lnTo>
                    <a:pt x="6376" y="5977"/>
                  </a:lnTo>
                  <a:lnTo>
                    <a:pt x="6419" y="5808"/>
                  </a:lnTo>
                  <a:lnTo>
                    <a:pt x="6461" y="5577"/>
                  </a:lnTo>
                  <a:lnTo>
                    <a:pt x="6461" y="5387"/>
                  </a:lnTo>
                  <a:lnTo>
                    <a:pt x="6461" y="5177"/>
                  </a:lnTo>
                  <a:lnTo>
                    <a:pt x="6419" y="4714"/>
                  </a:lnTo>
                  <a:lnTo>
                    <a:pt x="6355" y="4188"/>
                  </a:lnTo>
                  <a:lnTo>
                    <a:pt x="6334" y="3662"/>
                  </a:lnTo>
                  <a:lnTo>
                    <a:pt x="6355" y="3409"/>
                  </a:lnTo>
                  <a:lnTo>
                    <a:pt x="6376" y="3157"/>
                  </a:lnTo>
                  <a:lnTo>
                    <a:pt x="6419" y="2925"/>
                  </a:lnTo>
                  <a:lnTo>
                    <a:pt x="6503" y="2715"/>
                  </a:lnTo>
                  <a:lnTo>
                    <a:pt x="6608" y="2526"/>
                  </a:lnTo>
                  <a:lnTo>
                    <a:pt x="6734" y="2336"/>
                  </a:lnTo>
                  <a:lnTo>
                    <a:pt x="6924" y="2210"/>
                  </a:lnTo>
                  <a:lnTo>
                    <a:pt x="7029" y="2147"/>
                  </a:lnTo>
                  <a:lnTo>
                    <a:pt x="7134" y="2105"/>
                  </a:lnTo>
                  <a:lnTo>
                    <a:pt x="7323" y="2042"/>
                  </a:lnTo>
                  <a:lnTo>
                    <a:pt x="7492" y="2020"/>
                  </a:lnTo>
                  <a:lnTo>
                    <a:pt x="7660" y="2020"/>
                  </a:lnTo>
                  <a:lnTo>
                    <a:pt x="7807" y="2063"/>
                  </a:lnTo>
                  <a:lnTo>
                    <a:pt x="7934" y="2126"/>
                  </a:lnTo>
                  <a:lnTo>
                    <a:pt x="8060" y="2231"/>
                  </a:lnTo>
                  <a:lnTo>
                    <a:pt x="8165" y="2315"/>
                  </a:lnTo>
                  <a:lnTo>
                    <a:pt x="8270" y="2441"/>
                  </a:lnTo>
                  <a:lnTo>
                    <a:pt x="8670" y="2925"/>
                  </a:lnTo>
                  <a:lnTo>
                    <a:pt x="8775" y="3052"/>
                  </a:lnTo>
                  <a:lnTo>
                    <a:pt x="8902" y="3157"/>
                  </a:lnTo>
                  <a:lnTo>
                    <a:pt x="9007" y="3241"/>
                  </a:lnTo>
                  <a:lnTo>
                    <a:pt x="9133" y="3304"/>
                  </a:lnTo>
                  <a:lnTo>
                    <a:pt x="9386" y="3178"/>
                  </a:lnTo>
                  <a:lnTo>
                    <a:pt x="9638" y="3073"/>
                  </a:lnTo>
                  <a:lnTo>
                    <a:pt x="10143" y="2883"/>
                  </a:lnTo>
                  <a:lnTo>
                    <a:pt x="10312" y="2820"/>
                  </a:lnTo>
                  <a:lnTo>
                    <a:pt x="10438" y="2757"/>
                  </a:lnTo>
                  <a:lnTo>
                    <a:pt x="10543" y="2673"/>
                  </a:lnTo>
                  <a:lnTo>
                    <a:pt x="10627" y="2610"/>
                  </a:lnTo>
                  <a:lnTo>
                    <a:pt x="10690" y="2526"/>
                  </a:lnTo>
                  <a:lnTo>
                    <a:pt x="10732" y="2441"/>
                  </a:lnTo>
                  <a:lnTo>
                    <a:pt x="10753" y="2357"/>
                  </a:lnTo>
                  <a:lnTo>
                    <a:pt x="10732" y="2273"/>
                  </a:lnTo>
                  <a:lnTo>
                    <a:pt x="10711" y="2168"/>
                  </a:lnTo>
                  <a:lnTo>
                    <a:pt x="10690" y="2084"/>
                  </a:lnTo>
                  <a:lnTo>
                    <a:pt x="10564" y="1894"/>
                  </a:lnTo>
                  <a:lnTo>
                    <a:pt x="10396" y="1705"/>
                  </a:lnTo>
                  <a:lnTo>
                    <a:pt x="10206" y="1536"/>
                  </a:lnTo>
                  <a:lnTo>
                    <a:pt x="9996" y="1347"/>
                  </a:lnTo>
                  <a:lnTo>
                    <a:pt x="9764" y="1200"/>
                  </a:lnTo>
                  <a:lnTo>
                    <a:pt x="9301" y="905"/>
                  </a:lnTo>
                  <a:lnTo>
                    <a:pt x="8944" y="716"/>
                  </a:lnTo>
                  <a:lnTo>
                    <a:pt x="8754" y="611"/>
                  </a:lnTo>
                  <a:lnTo>
                    <a:pt x="8481" y="505"/>
                  </a:lnTo>
                  <a:lnTo>
                    <a:pt x="8207" y="400"/>
                  </a:lnTo>
                  <a:lnTo>
                    <a:pt x="7913" y="316"/>
                  </a:lnTo>
                  <a:lnTo>
                    <a:pt x="7618" y="232"/>
                  </a:lnTo>
                  <a:lnTo>
                    <a:pt x="7008" y="127"/>
                  </a:lnTo>
                  <a:lnTo>
                    <a:pt x="6397" y="42"/>
                  </a:lnTo>
                  <a:lnTo>
                    <a:pt x="5787" y="0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9" name="Google Shape;7059;p32"/>
            <p:cNvSpPr/>
            <p:nvPr/>
          </p:nvSpPr>
          <p:spPr>
            <a:xfrm>
              <a:off x="5181750" y="-787475"/>
              <a:ext cx="64225" cy="41600"/>
            </a:xfrm>
            <a:custGeom>
              <a:avLst/>
              <a:gdLst/>
              <a:ahLst/>
              <a:cxnLst/>
              <a:rect l="l" t="t" r="r" b="b"/>
              <a:pathLst>
                <a:path w="2569" h="1664" extrusionOk="0">
                  <a:moveTo>
                    <a:pt x="1958" y="1"/>
                  </a:moveTo>
                  <a:lnTo>
                    <a:pt x="1747" y="22"/>
                  </a:lnTo>
                  <a:lnTo>
                    <a:pt x="1537" y="43"/>
                  </a:lnTo>
                  <a:lnTo>
                    <a:pt x="1326" y="64"/>
                  </a:lnTo>
                  <a:lnTo>
                    <a:pt x="1116" y="127"/>
                  </a:lnTo>
                  <a:lnTo>
                    <a:pt x="927" y="190"/>
                  </a:lnTo>
                  <a:lnTo>
                    <a:pt x="737" y="295"/>
                  </a:lnTo>
                  <a:lnTo>
                    <a:pt x="569" y="401"/>
                  </a:lnTo>
                  <a:lnTo>
                    <a:pt x="422" y="527"/>
                  </a:lnTo>
                  <a:lnTo>
                    <a:pt x="274" y="653"/>
                  </a:lnTo>
                  <a:lnTo>
                    <a:pt x="169" y="821"/>
                  </a:lnTo>
                  <a:lnTo>
                    <a:pt x="85" y="1011"/>
                  </a:lnTo>
                  <a:lnTo>
                    <a:pt x="22" y="1200"/>
                  </a:lnTo>
                  <a:lnTo>
                    <a:pt x="1" y="1432"/>
                  </a:lnTo>
                  <a:lnTo>
                    <a:pt x="22" y="1516"/>
                  </a:lnTo>
                  <a:lnTo>
                    <a:pt x="64" y="1579"/>
                  </a:lnTo>
                  <a:lnTo>
                    <a:pt x="127" y="1621"/>
                  </a:lnTo>
                  <a:lnTo>
                    <a:pt x="190" y="1663"/>
                  </a:lnTo>
                  <a:lnTo>
                    <a:pt x="274" y="1663"/>
                  </a:lnTo>
                  <a:lnTo>
                    <a:pt x="358" y="1642"/>
                  </a:lnTo>
                  <a:lnTo>
                    <a:pt x="422" y="1600"/>
                  </a:lnTo>
                  <a:lnTo>
                    <a:pt x="464" y="1537"/>
                  </a:lnTo>
                  <a:lnTo>
                    <a:pt x="590" y="1221"/>
                  </a:lnTo>
                  <a:lnTo>
                    <a:pt x="737" y="969"/>
                  </a:lnTo>
                  <a:lnTo>
                    <a:pt x="821" y="842"/>
                  </a:lnTo>
                  <a:lnTo>
                    <a:pt x="906" y="716"/>
                  </a:lnTo>
                  <a:lnTo>
                    <a:pt x="1032" y="611"/>
                  </a:lnTo>
                  <a:lnTo>
                    <a:pt x="1179" y="506"/>
                  </a:lnTo>
                  <a:lnTo>
                    <a:pt x="1326" y="422"/>
                  </a:lnTo>
                  <a:lnTo>
                    <a:pt x="1495" y="337"/>
                  </a:lnTo>
                  <a:lnTo>
                    <a:pt x="1832" y="211"/>
                  </a:lnTo>
                  <a:lnTo>
                    <a:pt x="2189" y="127"/>
                  </a:lnTo>
                  <a:lnTo>
                    <a:pt x="2547" y="106"/>
                  </a:lnTo>
                  <a:lnTo>
                    <a:pt x="2568" y="85"/>
                  </a:lnTo>
                  <a:lnTo>
                    <a:pt x="2547" y="64"/>
                  </a:lnTo>
                  <a:lnTo>
                    <a:pt x="2358" y="22"/>
                  </a:lnTo>
                  <a:lnTo>
                    <a:pt x="216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878246486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0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Elipse 7">
            <a:extLst>
              <a:ext uri="{FF2B5EF4-FFF2-40B4-BE49-F238E27FC236}">
                <a16:creationId xmlns:a16="http://schemas.microsoft.com/office/drawing/2014/main" id="{31EF8D37-64ED-6D69-7DE7-35D4ABF3A2EC}"/>
              </a:ext>
            </a:extLst>
          </p:cNvPr>
          <p:cNvSpPr/>
          <p:nvPr/>
        </p:nvSpPr>
        <p:spPr>
          <a:xfrm>
            <a:off x="509708" y="408224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I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9" name="Elipse 8">
            <a:extLst>
              <a:ext uri="{FF2B5EF4-FFF2-40B4-BE49-F238E27FC236}">
                <a16:creationId xmlns:a16="http://schemas.microsoft.com/office/drawing/2014/main" id="{F01396FA-2F77-AB9F-6F52-D08C4DCE13B1}"/>
              </a:ext>
            </a:extLst>
          </p:cNvPr>
          <p:cNvSpPr/>
          <p:nvPr/>
        </p:nvSpPr>
        <p:spPr>
          <a:xfrm>
            <a:off x="4500013" y="2477369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E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10" name="Elipse 9">
            <a:extLst>
              <a:ext uri="{FF2B5EF4-FFF2-40B4-BE49-F238E27FC236}">
                <a16:creationId xmlns:a16="http://schemas.microsoft.com/office/drawing/2014/main" id="{79F1542A-A3A7-A97B-468A-A8A5851E7CB2}"/>
              </a:ext>
            </a:extLst>
          </p:cNvPr>
          <p:cNvSpPr/>
          <p:nvPr/>
        </p:nvSpPr>
        <p:spPr>
          <a:xfrm>
            <a:off x="5583642" y="1313120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L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11" name="Elipse 10">
            <a:extLst>
              <a:ext uri="{FF2B5EF4-FFF2-40B4-BE49-F238E27FC236}">
                <a16:creationId xmlns:a16="http://schemas.microsoft.com/office/drawing/2014/main" id="{816EEA62-A914-D450-3410-0B54B45C0108}"/>
              </a:ext>
            </a:extLst>
          </p:cNvPr>
          <p:cNvSpPr/>
          <p:nvPr/>
        </p:nvSpPr>
        <p:spPr>
          <a:xfrm>
            <a:off x="6921575" y="2232833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R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12" name="Elipse 11">
            <a:extLst>
              <a:ext uri="{FF2B5EF4-FFF2-40B4-BE49-F238E27FC236}">
                <a16:creationId xmlns:a16="http://schemas.microsoft.com/office/drawing/2014/main" id="{40D0E224-3B19-4DDB-D7EF-D86690C88E46}"/>
              </a:ext>
            </a:extLst>
          </p:cNvPr>
          <p:cNvSpPr/>
          <p:nvPr/>
        </p:nvSpPr>
        <p:spPr>
          <a:xfrm>
            <a:off x="3577641" y="1018067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A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13" name="Elipse 12">
            <a:extLst>
              <a:ext uri="{FF2B5EF4-FFF2-40B4-BE49-F238E27FC236}">
                <a16:creationId xmlns:a16="http://schemas.microsoft.com/office/drawing/2014/main" id="{D21D213B-8F88-7AE5-591E-A96D477D6514}"/>
              </a:ext>
            </a:extLst>
          </p:cNvPr>
          <p:cNvSpPr/>
          <p:nvPr/>
        </p:nvSpPr>
        <p:spPr>
          <a:xfrm>
            <a:off x="2420179" y="2822943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R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14" name="Google Shape;7623;p40">
            <a:extLst>
              <a:ext uri="{FF2B5EF4-FFF2-40B4-BE49-F238E27FC236}">
                <a16:creationId xmlns:a16="http://schemas.microsoft.com/office/drawing/2014/main" id="{19EEA662-56FA-B2E6-75F5-621CDB3EFE00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472928" y="3987192"/>
            <a:ext cx="7947837" cy="54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 dirty="0"/>
              <a:t>Pista: Sobra 3 letras</a:t>
            </a:r>
            <a:endParaRPr sz="2400" dirty="0"/>
          </a:p>
        </p:txBody>
      </p:sp>
      <p:sp>
        <p:nvSpPr>
          <p:cNvPr id="2" name="Elipse 1">
            <a:extLst>
              <a:ext uri="{FF2B5EF4-FFF2-40B4-BE49-F238E27FC236}">
                <a16:creationId xmlns:a16="http://schemas.microsoft.com/office/drawing/2014/main" id="{7C833762-AFCB-BEAC-E746-9DB837001A9D}"/>
              </a:ext>
            </a:extLst>
          </p:cNvPr>
          <p:cNvSpPr/>
          <p:nvPr/>
        </p:nvSpPr>
        <p:spPr>
          <a:xfrm>
            <a:off x="748212" y="2987744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S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3" name="Elipse 2">
            <a:extLst>
              <a:ext uri="{FF2B5EF4-FFF2-40B4-BE49-F238E27FC236}">
                <a16:creationId xmlns:a16="http://schemas.microsoft.com/office/drawing/2014/main" id="{52290031-B086-FC27-FDAC-38F1DF4200F1}"/>
              </a:ext>
            </a:extLst>
          </p:cNvPr>
          <p:cNvSpPr/>
          <p:nvPr/>
        </p:nvSpPr>
        <p:spPr>
          <a:xfrm>
            <a:off x="7002204" y="408225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L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4" name="Elipse 3">
            <a:extLst>
              <a:ext uri="{FF2B5EF4-FFF2-40B4-BE49-F238E27FC236}">
                <a16:creationId xmlns:a16="http://schemas.microsoft.com/office/drawing/2014/main" id="{6E9C244E-A145-2FBE-8372-3DB28EB9410F}"/>
              </a:ext>
            </a:extLst>
          </p:cNvPr>
          <p:cNvSpPr/>
          <p:nvPr/>
        </p:nvSpPr>
        <p:spPr>
          <a:xfrm>
            <a:off x="1928270" y="1186485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S</a:t>
            </a:r>
            <a:endParaRPr lang="es-ES" sz="7200" dirty="0">
              <a:latin typeface="Arial Black" panose="020B0A040201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9845327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90" name="Google Shape;6890;p29"/>
          <p:cNvSpPr txBox="1">
            <a:spLocks noGrp="1"/>
          </p:cNvSpPr>
          <p:nvPr>
            <p:ph type="title"/>
          </p:nvPr>
        </p:nvSpPr>
        <p:spPr>
          <a:xfrm>
            <a:off x="720000" y="918210"/>
            <a:ext cx="7704000" cy="54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REGLA DE LA DINÁMICA</a:t>
            </a:r>
            <a:endParaRPr dirty="0"/>
          </a:p>
        </p:txBody>
      </p:sp>
      <p:sp>
        <p:nvSpPr>
          <p:cNvPr id="6894" name="Google Shape;6894;p29"/>
          <p:cNvSpPr txBox="1">
            <a:spLocks noGrp="1"/>
          </p:cNvSpPr>
          <p:nvPr>
            <p:ph type="subTitle" idx="4294967295"/>
          </p:nvPr>
        </p:nvSpPr>
        <p:spPr>
          <a:xfrm>
            <a:off x="1257300" y="1863030"/>
            <a:ext cx="6389370" cy="217176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514350" lvl="0" indent="-514350" rtl="0">
              <a:spcBef>
                <a:spcPts val="0"/>
              </a:spcBef>
              <a:spcAft>
                <a:spcPts val="0"/>
              </a:spcAft>
              <a:buFont typeface="+mj-lt"/>
              <a:buAutoNum type="arabicPeriod"/>
            </a:pPr>
            <a:r>
              <a:rPr lang="es-PE" sz="3000" b="1" dirty="0"/>
              <a:t>Observar las letras en desorden </a:t>
            </a:r>
          </a:p>
          <a:p>
            <a:pPr marL="514350" lvl="0" indent="-514350" rtl="0">
              <a:spcBef>
                <a:spcPts val="0"/>
              </a:spcBef>
              <a:spcAft>
                <a:spcPts val="0"/>
              </a:spcAft>
              <a:buFont typeface="+mj-lt"/>
              <a:buAutoNum type="arabicPeriod"/>
            </a:pPr>
            <a:r>
              <a:rPr lang="es-PE" sz="3000" b="1" dirty="0"/>
              <a:t>Ordenar la palabra o frase</a:t>
            </a:r>
          </a:p>
          <a:p>
            <a:pPr marL="514350" lvl="0" indent="-514350" rtl="0">
              <a:spcBef>
                <a:spcPts val="0"/>
              </a:spcBef>
              <a:spcAft>
                <a:spcPts val="0"/>
              </a:spcAft>
              <a:buFont typeface="+mj-lt"/>
              <a:buAutoNum type="arabicPeriod"/>
            </a:pPr>
            <a:r>
              <a:rPr lang="es-PE" sz="3000" b="1" dirty="0"/>
              <a:t>Escribir tu respuesta en el chat</a:t>
            </a:r>
            <a:endParaRPr sz="3000" b="1" dirty="0"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0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Elipse 7">
            <a:extLst>
              <a:ext uri="{FF2B5EF4-FFF2-40B4-BE49-F238E27FC236}">
                <a16:creationId xmlns:a16="http://schemas.microsoft.com/office/drawing/2014/main" id="{31EF8D37-64ED-6D69-7DE7-35D4ABF3A2EC}"/>
              </a:ext>
            </a:extLst>
          </p:cNvPr>
          <p:cNvSpPr/>
          <p:nvPr/>
        </p:nvSpPr>
        <p:spPr>
          <a:xfrm>
            <a:off x="4714431" y="1750342"/>
            <a:ext cx="1027681" cy="108454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E</a:t>
            </a:r>
            <a:endParaRPr lang="es-ES" sz="6000" dirty="0">
              <a:latin typeface="Arial Black" panose="020B0A04020102020204" pitchFamily="34" charset="0"/>
            </a:endParaRPr>
          </a:p>
        </p:txBody>
      </p:sp>
      <p:sp>
        <p:nvSpPr>
          <p:cNvPr id="9" name="Elipse 8">
            <a:extLst>
              <a:ext uri="{FF2B5EF4-FFF2-40B4-BE49-F238E27FC236}">
                <a16:creationId xmlns:a16="http://schemas.microsoft.com/office/drawing/2014/main" id="{F01396FA-2F77-AB9F-6F52-D08C4DCE13B1}"/>
              </a:ext>
            </a:extLst>
          </p:cNvPr>
          <p:cNvSpPr/>
          <p:nvPr/>
        </p:nvSpPr>
        <p:spPr>
          <a:xfrm>
            <a:off x="489428" y="1764995"/>
            <a:ext cx="1027681" cy="108454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I</a:t>
            </a:r>
            <a:endParaRPr lang="es-ES" sz="6000" dirty="0">
              <a:latin typeface="Arial Black" panose="020B0A04020102020204" pitchFamily="34" charset="0"/>
            </a:endParaRPr>
          </a:p>
        </p:txBody>
      </p:sp>
      <p:sp>
        <p:nvSpPr>
          <p:cNvPr id="10" name="Elipse 9">
            <a:extLst>
              <a:ext uri="{FF2B5EF4-FFF2-40B4-BE49-F238E27FC236}">
                <a16:creationId xmlns:a16="http://schemas.microsoft.com/office/drawing/2014/main" id="{79F1542A-A3A7-A97B-468A-A8A5851E7CB2}"/>
              </a:ext>
            </a:extLst>
          </p:cNvPr>
          <p:cNvSpPr/>
          <p:nvPr/>
        </p:nvSpPr>
        <p:spPr>
          <a:xfrm>
            <a:off x="3664356" y="1764982"/>
            <a:ext cx="1027681" cy="108454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A</a:t>
            </a:r>
            <a:endParaRPr lang="es-ES" sz="6000" dirty="0">
              <a:latin typeface="Arial Black" panose="020B0A04020102020204" pitchFamily="34" charset="0"/>
            </a:endParaRPr>
          </a:p>
        </p:txBody>
      </p:sp>
      <p:sp>
        <p:nvSpPr>
          <p:cNvPr id="11" name="Elipse 10">
            <a:extLst>
              <a:ext uri="{FF2B5EF4-FFF2-40B4-BE49-F238E27FC236}">
                <a16:creationId xmlns:a16="http://schemas.microsoft.com/office/drawing/2014/main" id="{816EEA62-A914-D450-3410-0B54B45C0108}"/>
              </a:ext>
            </a:extLst>
          </p:cNvPr>
          <p:cNvSpPr/>
          <p:nvPr/>
        </p:nvSpPr>
        <p:spPr>
          <a:xfrm>
            <a:off x="2585062" y="1750342"/>
            <a:ext cx="1027681" cy="108454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R</a:t>
            </a:r>
            <a:endParaRPr lang="es-ES" sz="6000" dirty="0">
              <a:latin typeface="Arial Black" panose="020B0A04020102020204" pitchFamily="34" charset="0"/>
            </a:endParaRPr>
          </a:p>
        </p:txBody>
      </p:sp>
      <p:sp>
        <p:nvSpPr>
          <p:cNvPr id="12" name="Elipse 11">
            <a:extLst>
              <a:ext uri="{FF2B5EF4-FFF2-40B4-BE49-F238E27FC236}">
                <a16:creationId xmlns:a16="http://schemas.microsoft.com/office/drawing/2014/main" id="{40D0E224-3B19-4DDB-D7EF-D86690C88E46}"/>
              </a:ext>
            </a:extLst>
          </p:cNvPr>
          <p:cNvSpPr/>
          <p:nvPr/>
        </p:nvSpPr>
        <p:spPr>
          <a:xfrm>
            <a:off x="1517109" y="1764982"/>
            <a:ext cx="1027681" cy="108454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S</a:t>
            </a:r>
            <a:endParaRPr lang="es-ES" sz="6000" dirty="0">
              <a:latin typeface="Arial Black" panose="020B0A04020102020204" pitchFamily="34" charset="0"/>
            </a:endParaRPr>
          </a:p>
        </p:txBody>
      </p:sp>
      <p:sp>
        <p:nvSpPr>
          <p:cNvPr id="2" name="Elipse 1">
            <a:extLst>
              <a:ext uri="{FF2B5EF4-FFF2-40B4-BE49-F238E27FC236}">
                <a16:creationId xmlns:a16="http://schemas.microsoft.com/office/drawing/2014/main" id="{6E701E52-B775-D8C0-E177-B46E0C7B9DFF}"/>
              </a:ext>
            </a:extLst>
          </p:cNvPr>
          <p:cNvSpPr/>
          <p:nvPr/>
        </p:nvSpPr>
        <p:spPr>
          <a:xfrm>
            <a:off x="5782293" y="1739687"/>
            <a:ext cx="1027681" cy="108454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L</a:t>
            </a:r>
            <a:endParaRPr lang="es-ES" sz="6000" dirty="0">
              <a:latin typeface="Arial Black" panose="020B0A04020102020204" pitchFamily="34" charset="0"/>
            </a:endParaRPr>
          </a:p>
        </p:txBody>
      </p:sp>
      <p:sp>
        <p:nvSpPr>
          <p:cNvPr id="3" name="Elipse 2">
            <a:extLst>
              <a:ext uri="{FF2B5EF4-FFF2-40B4-BE49-F238E27FC236}">
                <a16:creationId xmlns:a16="http://schemas.microsoft.com/office/drawing/2014/main" id="{98CBD2B4-3B8E-9369-2FD4-94F0D4D2BFEB}"/>
              </a:ext>
            </a:extLst>
          </p:cNvPr>
          <p:cNvSpPr/>
          <p:nvPr/>
        </p:nvSpPr>
        <p:spPr>
          <a:xfrm>
            <a:off x="6861587" y="1764982"/>
            <a:ext cx="1027681" cy="108454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s-ES" sz="6000" dirty="0">
              <a:latin typeface="Arial Black" panose="020B0A04020102020204" pitchFamily="34" charset="0"/>
            </a:endParaRPr>
          </a:p>
        </p:txBody>
      </p:sp>
      <p:sp>
        <p:nvSpPr>
          <p:cNvPr id="4" name="Elipse 3">
            <a:extLst>
              <a:ext uri="{FF2B5EF4-FFF2-40B4-BE49-F238E27FC236}">
                <a16:creationId xmlns:a16="http://schemas.microsoft.com/office/drawing/2014/main" id="{088F230D-40B7-2310-2E36-035DD5179143}"/>
              </a:ext>
            </a:extLst>
          </p:cNvPr>
          <p:cNvSpPr/>
          <p:nvPr/>
        </p:nvSpPr>
        <p:spPr>
          <a:xfrm>
            <a:off x="7889268" y="1764982"/>
            <a:ext cx="1027681" cy="108454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s-ES" sz="6000" dirty="0">
              <a:latin typeface="Arial Black" panose="020B0A040201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4685489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9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81" name="Google Shape;6981;p32"/>
          <p:cNvSpPr/>
          <p:nvPr/>
        </p:nvSpPr>
        <p:spPr>
          <a:xfrm>
            <a:off x="5409525" y="1232500"/>
            <a:ext cx="1161300" cy="1161300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 w="38100" cap="flat" cmpd="sng">
            <a:solidFill>
              <a:schemeClr val="accent5"/>
            </a:solidFill>
            <a:prstDash val="solid"/>
            <a:round/>
            <a:headEnd type="none" w="sm" len="sm"/>
            <a:tailEnd type="none" w="sm" len="sm"/>
          </a:ln>
          <a:effectLst>
            <a:outerShdw dist="47625" dir="3600000" algn="bl" rotWithShape="0">
              <a:srgbClr val="000000">
                <a:alpha val="2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82" name="Google Shape;6982;p32"/>
          <p:cNvSpPr txBox="1">
            <a:spLocks noGrp="1"/>
          </p:cNvSpPr>
          <p:nvPr>
            <p:ph type="title"/>
          </p:nvPr>
        </p:nvSpPr>
        <p:spPr>
          <a:xfrm>
            <a:off x="3636525" y="2352950"/>
            <a:ext cx="4707300" cy="1161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SÉPTIMA PALABRA</a:t>
            </a:r>
            <a:endParaRPr dirty="0"/>
          </a:p>
        </p:txBody>
      </p:sp>
      <p:sp>
        <p:nvSpPr>
          <p:cNvPr id="6983" name="Google Shape;6983;p32"/>
          <p:cNvSpPr txBox="1">
            <a:spLocks noGrp="1"/>
          </p:cNvSpPr>
          <p:nvPr>
            <p:ph type="title" idx="2"/>
          </p:nvPr>
        </p:nvSpPr>
        <p:spPr>
          <a:xfrm>
            <a:off x="5532975" y="1467692"/>
            <a:ext cx="914400" cy="690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7</a:t>
            </a:r>
            <a:endParaRPr dirty="0"/>
          </a:p>
        </p:txBody>
      </p:sp>
      <p:grpSp>
        <p:nvGrpSpPr>
          <p:cNvPr id="6985" name="Google Shape;6985;p32"/>
          <p:cNvGrpSpPr/>
          <p:nvPr/>
        </p:nvGrpSpPr>
        <p:grpSpPr>
          <a:xfrm rot="542285">
            <a:off x="2764939" y="1463097"/>
            <a:ext cx="852322" cy="914420"/>
            <a:chOff x="2423600" y="-1786450"/>
            <a:chExt cx="1547885" cy="1665834"/>
          </a:xfrm>
        </p:grpSpPr>
        <p:sp>
          <p:nvSpPr>
            <p:cNvPr id="6986" name="Google Shape;6986;p32"/>
            <p:cNvSpPr/>
            <p:nvPr/>
          </p:nvSpPr>
          <p:spPr>
            <a:xfrm>
              <a:off x="2423600" y="-1786450"/>
              <a:ext cx="1547885" cy="1665834"/>
            </a:xfrm>
            <a:custGeom>
              <a:avLst/>
              <a:gdLst/>
              <a:ahLst/>
              <a:cxnLst/>
              <a:rect l="l" t="t" r="r" b="b"/>
              <a:pathLst>
                <a:path w="45013" h="48443" extrusionOk="0">
                  <a:moveTo>
                    <a:pt x="23632" y="0"/>
                  </a:moveTo>
                  <a:lnTo>
                    <a:pt x="23422" y="21"/>
                  </a:lnTo>
                  <a:lnTo>
                    <a:pt x="23212" y="84"/>
                  </a:lnTo>
                  <a:lnTo>
                    <a:pt x="22685" y="316"/>
                  </a:lnTo>
                  <a:lnTo>
                    <a:pt x="22180" y="589"/>
                  </a:lnTo>
                  <a:lnTo>
                    <a:pt x="21675" y="884"/>
                  </a:lnTo>
                  <a:lnTo>
                    <a:pt x="21191" y="1242"/>
                  </a:lnTo>
                  <a:lnTo>
                    <a:pt x="20749" y="1621"/>
                  </a:lnTo>
                  <a:lnTo>
                    <a:pt x="20308" y="2020"/>
                  </a:lnTo>
                  <a:lnTo>
                    <a:pt x="19887" y="2441"/>
                  </a:lnTo>
                  <a:lnTo>
                    <a:pt x="19508" y="2904"/>
                  </a:lnTo>
                  <a:lnTo>
                    <a:pt x="19592" y="2610"/>
                  </a:lnTo>
                  <a:lnTo>
                    <a:pt x="19802" y="1852"/>
                  </a:lnTo>
                  <a:lnTo>
                    <a:pt x="19845" y="1705"/>
                  </a:lnTo>
                  <a:lnTo>
                    <a:pt x="19845" y="1536"/>
                  </a:lnTo>
                  <a:lnTo>
                    <a:pt x="19845" y="1368"/>
                  </a:lnTo>
                  <a:lnTo>
                    <a:pt x="19824" y="1221"/>
                  </a:lnTo>
                  <a:lnTo>
                    <a:pt x="19781" y="1052"/>
                  </a:lnTo>
                  <a:lnTo>
                    <a:pt x="19739" y="905"/>
                  </a:lnTo>
                  <a:lnTo>
                    <a:pt x="19655" y="779"/>
                  </a:lnTo>
                  <a:lnTo>
                    <a:pt x="19571" y="632"/>
                  </a:lnTo>
                  <a:lnTo>
                    <a:pt x="19403" y="463"/>
                  </a:lnTo>
                  <a:lnTo>
                    <a:pt x="19213" y="316"/>
                  </a:lnTo>
                  <a:lnTo>
                    <a:pt x="19003" y="211"/>
                  </a:lnTo>
                  <a:lnTo>
                    <a:pt x="18771" y="127"/>
                  </a:lnTo>
                  <a:lnTo>
                    <a:pt x="18540" y="84"/>
                  </a:lnTo>
                  <a:lnTo>
                    <a:pt x="18287" y="84"/>
                  </a:lnTo>
                  <a:lnTo>
                    <a:pt x="18056" y="127"/>
                  </a:lnTo>
                  <a:lnTo>
                    <a:pt x="17803" y="211"/>
                  </a:lnTo>
                  <a:lnTo>
                    <a:pt x="17298" y="484"/>
                  </a:lnTo>
                  <a:lnTo>
                    <a:pt x="16793" y="779"/>
                  </a:lnTo>
                  <a:lnTo>
                    <a:pt x="16309" y="1116"/>
                  </a:lnTo>
                  <a:lnTo>
                    <a:pt x="15867" y="1494"/>
                  </a:lnTo>
                  <a:lnTo>
                    <a:pt x="15425" y="1915"/>
                  </a:lnTo>
                  <a:lnTo>
                    <a:pt x="15026" y="2378"/>
                  </a:lnTo>
                  <a:lnTo>
                    <a:pt x="14647" y="2862"/>
                  </a:lnTo>
                  <a:lnTo>
                    <a:pt x="14289" y="3409"/>
                  </a:lnTo>
                  <a:lnTo>
                    <a:pt x="13952" y="3977"/>
                  </a:lnTo>
                  <a:lnTo>
                    <a:pt x="13637" y="4567"/>
                  </a:lnTo>
                  <a:lnTo>
                    <a:pt x="13342" y="5219"/>
                  </a:lnTo>
                  <a:lnTo>
                    <a:pt x="13090" y="5892"/>
                  </a:lnTo>
                  <a:lnTo>
                    <a:pt x="12837" y="6629"/>
                  </a:lnTo>
                  <a:lnTo>
                    <a:pt x="12627" y="7365"/>
                  </a:lnTo>
                  <a:lnTo>
                    <a:pt x="12437" y="8165"/>
                  </a:lnTo>
                  <a:lnTo>
                    <a:pt x="12269" y="8986"/>
                  </a:lnTo>
                  <a:lnTo>
                    <a:pt x="12122" y="8712"/>
                  </a:lnTo>
                  <a:lnTo>
                    <a:pt x="11953" y="8418"/>
                  </a:lnTo>
                  <a:lnTo>
                    <a:pt x="11785" y="8144"/>
                  </a:lnTo>
                  <a:lnTo>
                    <a:pt x="11596" y="7892"/>
                  </a:lnTo>
                  <a:lnTo>
                    <a:pt x="11385" y="7639"/>
                  </a:lnTo>
                  <a:lnTo>
                    <a:pt x="11175" y="7386"/>
                  </a:lnTo>
                  <a:lnTo>
                    <a:pt x="10943" y="7155"/>
                  </a:lnTo>
                  <a:lnTo>
                    <a:pt x="10691" y="6924"/>
                  </a:lnTo>
                  <a:lnTo>
                    <a:pt x="10459" y="6734"/>
                  </a:lnTo>
                  <a:lnTo>
                    <a:pt x="10186" y="6524"/>
                  </a:lnTo>
                  <a:lnTo>
                    <a:pt x="9912" y="6355"/>
                  </a:lnTo>
                  <a:lnTo>
                    <a:pt x="9639" y="6187"/>
                  </a:lnTo>
                  <a:lnTo>
                    <a:pt x="9365" y="6040"/>
                  </a:lnTo>
                  <a:lnTo>
                    <a:pt x="9070" y="5913"/>
                  </a:lnTo>
                  <a:lnTo>
                    <a:pt x="8755" y="5808"/>
                  </a:lnTo>
                  <a:lnTo>
                    <a:pt x="8460" y="5703"/>
                  </a:lnTo>
                  <a:lnTo>
                    <a:pt x="8060" y="5619"/>
                  </a:lnTo>
                  <a:lnTo>
                    <a:pt x="7660" y="5556"/>
                  </a:lnTo>
                  <a:lnTo>
                    <a:pt x="7261" y="5514"/>
                  </a:lnTo>
                  <a:lnTo>
                    <a:pt x="6461" y="5514"/>
                  </a:lnTo>
                  <a:lnTo>
                    <a:pt x="6061" y="5556"/>
                  </a:lnTo>
                  <a:lnTo>
                    <a:pt x="5682" y="5619"/>
                  </a:lnTo>
                  <a:lnTo>
                    <a:pt x="5304" y="5724"/>
                  </a:lnTo>
                  <a:lnTo>
                    <a:pt x="4925" y="5829"/>
                  </a:lnTo>
                  <a:lnTo>
                    <a:pt x="4546" y="5977"/>
                  </a:lnTo>
                  <a:lnTo>
                    <a:pt x="4188" y="6145"/>
                  </a:lnTo>
                  <a:lnTo>
                    <a:pt x="3852" y="6334"/>
                  </a:lnTo>
                  <a:lnTo>
                    <a:pt x="3515" y="6545"/>
                  </a:lnTo>
                  <a:lnTo>
                    <a:pt x="3178" y="6776"/>
                  </a:lnTo>
                  <a:lnTo>
                    <a:pt x="2863" y="7029"/>
                  </a:lnTo>
                  <a:lnTo>
                    <a:pt x="2568" y="7302"/>
                  </a:lnTo>
                  <a:lnTo>
                    <a:pt x="2273" y="7618"/>
                  </a:lnTo>
                  <a:lnTo>
                    <a:pt x="2000" y="7934"/>
                  </a:lnTo>
                  <a:lnTo>
                    <a:pt x="1747" y="8270"/>
                  </a:lnTo>
                  <a:lnTo>
                    <a:pt x="1495" y="8649"/>
                  </a:lnTo>
                  <a:lnTo>
                    <a:pt x="1263" y="9049"/>
                  </a:lnTo>
                  <a:lnTo>
                    <a:pt x="1032" y="9512"/>
                  </a:lnTo>
                  <a:lnTo>
                    <a:pt x="821" y="9996"/>
                  </a:lnTo>
                  <a:lnTo>
                    <a:pt x="632" y="10522"/>
                  </a:lnTo>
                  <a:lnTo>
                    <a:pt x="464" y="11069"/>
                  </a:lnTo>
                  <a:lnTo>
                    <a:pt x="316" y="11637"/>
                  </a:lnTo>
                  <a:lnTo>
                    <a:pt x="190" y="12205"/>
                  </a:lnTo>
                  <a:lnTo>
                    <a:pt x="106" y="12795"/>
                  </a:lnTo>
                  <a:lnTo>
                    <a:pt x="43" y="13384"/>
                  </a:lnTo>
                  <a:lnTo>
                    <a:pt x="1" y="13994"/>
                  </a:lnTo>
                  <a:lnTo>
                    <a:pt x="1" y="14583"/>
                  </a:lnTo>
                  <a:lnTo>
                    <a:pt x="43" y="15151"/>
                  </a:lnTo>
                  <a:lnTo>
                    <a:pt x="106" y="15720"/>
                  </a:lnTo>
                  <a:lnTo>
                    <a:pt x="211" y="16267"/>
                  </a:lnTo>
                  <a:lnTo>
                    <a:pt x="358" y="16793"/>
                  </a:lnTo>
                  <a:lnTo>
                    <a:pt x="527" y="17277"/>
                  </a:lnTo>
                  <a:lnTo>
                    <a:pt x="632" y="17529"/>
                  </a:lnTo>
                  <a:lnTo>
                    <a:pt x="758" y="17761"/>
                  </a:lnTo>
                  <a:lnTo>
                    <a:pt x="885" y="17971"/>
                  </a:lnTo>
                  <a:lnTo>
                    <a:pt x="1032" y="18182"/>
                  </a:lnTo>
                  <a:lnTo>
                    <a:pt x="1179" y="18371"/>
                  </a:lnTo>
                  <a:lnTo>
                    <a:pt x="1326" y="18561"/>
                  </a:lnTo>
                  <a:lnTo>
                    <a:pt x="1495" y="18729"/>
                  </a:lnTo>
                  <a:lnTo>
                    <a:pt x="1663" y="18897"/>
                  </a:lnTo>
                  <a:lnTo>
                    <a:pt x="1853" y="19045"/>
                  </a:lnTo>
                  <a:lnTo>
                    <a:pt x="2042" y="19192"/>
                  </a:lnTo>
                  <a:lnTo>
                    <a:pt x="2231" y="19318"/>
                  </a:lnTo>
                  <a:lnTo>
                    <a:pt x="2442" y="19423"/>
                  </a:lnTo>
                  <a:lnTo>
                    <a:pt x="2652" y="19529"/>
                  </a:lnTo>
                  <a:lnTo>
                    <a:pt x="2884" y="19613"/>
                  </a:lnTo>
                  <a:lnTo>
                    <a:pt x="3115" y="19697"/>
                  </a:lnTo>
                  <a:lnTo>
                    <a:pt x="3347" y="19760"/>
                  </a:lnTo>
                  <a:lnTo>
                    <a:pt x="3662" y="19907"/>
                  </a:lnTo>
                  <a:lnTo>
                    <a:pt x="3304" y="20560"/>
                  </a:lnTo>
                  <a:lnTo>
                    <a:pt x="2968" y="21191"/>
                  </a:lnTo>
                  <a:lnTo>
                    <a:pt x="2673" y="21864"/>
                  </a:lnTo>
                  <a:lnTo>
                    <a:pt x="2379" y="22538"/>
                  </a:lnTo>
                  <a:lnTo>
                    <a:pt x="2105" y="23232"/>
                  </a:lnTo>
                  <a:lnTo>
                    <a:pt x="1853" y="23927"/>
                  </a:lnTo>
                  <a:lnTo>
                    <a:pt x="1621" y="24621"/>
                  </a:lnTo>
                  <a:lnTo>
                    <a:pt x="1411" y="25336"/>
                  </a:lnTo>
                  <a:lnTo>
                    <a:pt x="1200" y="26052"/>
                  </a:lnTo>
                  <a:lnTo>
                    <a:pt x="1032" y="26788"/>
                  </a:lnTo>
                  <a:lnTo>
                    <a:pt x="885" y="27504"/>
                  </a:lnTo>
                  <a:lnTo>
                    <a:pt x="758" y="28240"/>
                  </a:lnTo>
                  <a:lnTo>
                    <a:pt x="653" y="28998"/>
                  </a:lnTo>
                  <a:lnTo>
                    <a:pt x="569" y="29735"/>
                  </a:lnTo>
                  <a:lnTo>
                    <a:pt x="506" y="30471"/>
                  </a:lnTo>
                  <a:lnTo>
                    <a:pt x="464" y="31229"/>
                  </a:lnTo>
                  <a:lnTo>
                    <a:pt x="443" y="31692"/>
                  </a:lnTo>
                  <a:lnTo>
                    <a:pt x="443" y="32176"/>
                  </a:lnTo>
                  <a:lnTo>
                    <a:pt x="464" y="32639"/>
                  </a:lnTo>
                  <a:lnTo>
                    <a:pt x="506" y="33080"/>
                  </a:lnTo>
                  <a:lnTo>
                    <a:pt x="548" y="33522"/>
                  </a:lnTo>
                  <a:lnTo>
                    <a:pt x="611" y="33964"/>
                  </a:lnTo>
                  <a:lnTo>
                    <a:pt x="674" y="34406"/>
                  </a:lnTo>
                  <a:lnTo>
                    <a:pt x="779" y="34827"/>
                  </a:lnTo>
                  <a:lnTo>
                    <a:pt x="863" y="35248"/>
                  </a:lnTo>
                  <a:lnTo>
                    <a:pt x="990" y="35669"/>
                  </a:lnTo>
                  <a:lnTo>
                    <a:pt x="1116" y="36069"/>
                  </a:lnTo>
                  <a:lnTo>
                    <a:pt x="1263" y="36468"/>
                  </a:lnTo>
                  <a:lnTo>
                    <a:pt x="1411" y="36847"/>
                  </a:lnTo>
                  <a:lnTo>
                    <a:pt x="1579" y="37226"/>
                  </a:lnTo>
                  <a:lnTo>
                    <a:pt x="1747" y="37605"/>
                  </a:lnTo>
                  <a:lnTo>
                    <a:pt x="1937" y="37984"/>
                  </a:lnTo>
                  <a:lnTo>
                    <a:pt x="2126" y="38341"/>
                  </a:lnTo>
                  <a:lnTo>
                    <a:pt x="2337" y="38699"/>
                  </a:lnTo>
                  <a:lnTo>
                    <a:pt x="2568" y="39036"/>
                  </a:lnTo>
                  <a:lnTo>
                    <a:pt x="2799" y="39393"/>
                  </a:lnTo>
                  <a:lnTo>
                    <a:pt x="3283" y="40046"/>
                  </a:lnTo>
                  <a:lnTo>
                    <a:pt x="3831" y="40677"/>
                  </a:lnTo>
                  <a:lnTo>
                    <a:pt x="4399" y="41287"/>
                  </a:lnTo>
                  <a:lnTo>
                    <a:pt x="5009" y="41877"/>
                  </a:lnTo>
                  <a:lnTo>
                    <a:pt x="5640" y="42424"/>
                  </a:lnTo>
                  <a:lnTo>
                    <a:pt x="6314" y="42971"/>
                  </a:lnTo>
                  <a:lnTo>
                    <a:pt x="7008" y="43476"/>
                  </a:lnTo>
                  <a:lnTo>
                    <a:pt x="7745" y="43939"/>
                  </a:lnTo>
                  <a:lnTo>
                    <a:pt x="8502" y="44402"/>
                  </a:lnTo>
                  <a:lnTo>
                    <a:pt x="9260" y="44823"/>
                  </a:lnTo>
                  <a:lnTo>
                    <a:pt x="10059" y="45222"/>
                  </a:lnTo>
                  <a:lnTo>
                    <a:pt x="10880" y="45601"/>
                  </a:lnTo>
                  <a:lnTo>
                    <a:pt x="11722" y="45959"/>
                  </a:lnTo>
                  <a:lnTo>
                    <a:pt x="12564" y="46296"/>
                  </a:lnTo>
                  <a:lnTo>
                    <a:pt x="13426" y="46611"/>
                  </a:lnTo>
                  <a:lnTo>
                    <a:pt x="14289" y="46885"/>
                  </a:lnTo>
                  <a:lnTo>
                    <a:pt x="15173" y="47137"/>
                  </a:lnTo>
                  <a:lnTo>
                    <a:pt x="16078" y="47390"/>
                  </a:lnTo>
                  <a:lnTo>
                    <a:pt x="16962" y="47600"/>
                  </a:lnTo>
                  <a:lnTo>
                    <a:pt x="17866" y="47790"/>
                  </a:lnTo>
                  <a:lnTo>
                    <a:pt x="18750" y="47958"/>
                  </a:lnTo>
                  <a:lnTo>
                    <a:pt x="19655" y="48105"/>
                  </a:lnTo>
                  <a:lnTo>
                    <a:pt x="20770" y="48253"/>
                  </a:lnTo>
                  <a:lnTo>
                    <a:pt x="21907" y="48358"/>
                  </a:lnTo>
                  <a:lnTo>
                    <a:pt x="23043" y="48421"/>
                  </a:lnTo>
                  <a:lnTo>
                    <a:pt x="24201" y="48442"/>
                  </a:lnTo>
                  <a:lnTo>
                    <a:pt x="25063" y="48421"/>
                  </a:lnTo>
                  <a:lnTo>
                    <a:pt x="25905" y="48400"/>
                  </a:lnTo>
                  <a:lnTo>
                    <a:pt x="26768" y="48337"/>
                  </a:lnTo>
                  <a:lnTo>
                    <a:pt x="27589" y="48253"/>
                  </a:lnTo>
                  <a:lnTo>
                    <a:pt x="28409" y="48169"/>
                  </a:lnTo>
                  <a:lnTo>
                    <a:pt x="29209" y="48042"/>
                  </a:lnTo>
                  <a:lnTo>
                    <a:pt x="29987" y="47895"/>
                  </a:lnTo>
                  <a:lnTo>
                    <a:pt x="30766" y="47748"/>
                  </a:lnTo>
                  <a:lnTo>
                    <a:pt x="31524" y="47558"/>
                  </a:lnTo>
                  <a:lnTo>
                    <a:pt x="32281" y="47348"/>
                  </a:lnTo>
                  <a:lnTo>
                    <a:pt x="32997" y="47137"/>
                  </a:lnTo>
                  <a:lnTo>
                    <a:pt x="33712" y="46885"/>
                  </a:lnTo>
                  <a:lnTo>
                    <a:pt x="34407" y="46632"/>
                  </a:lnTo>
                  <a:lnTo>
                    <a:pt x="35080" y="46338"/>
                  </a:lnTo>
                  <a:lnTo>
                    <a:pt x="35753" y="46043"/>
                  </a:lnTo>
                  <a:lnTo>
                    <a:pt x="36385" y="45728"/>
                  </a:lnTo>
                  <a:lnTo>
                    <a:pt x="37016" y="45391"/>
                  </a:lnTo>
                  <a:lnTo>
                    <a:pt x="37626" y="45033"/>
                  </a:lnTo>
                  <a:lnTo>
                    <a:pt x="38215" y="44654"/>
                  </a:lnTo>
                  <a:lnTo>
                    <a:pt x="38763" y="44254"/>
                  </a:lnTo>
                  <a:lnTo>
                    <a:pt x="39310" y="43855"/>
                  </a:lnTo>
                  <a:lnTo>
                    <a:pt x="39836" y="43434"/>
                  </a:lnTo>
                  <a:lnTo>
                    <a:pt x="40341" y="42971"/>
                  </a:lnTo>
                  <a:lnTo>
                    <a:pt x="40825" y="42508"/>
                  </a:lnTo>
                  <a:lnTo>
                    <a:pt x="41288" y="42045"/>
                  </a:lnTo>
                  <a:lnTo>
                    <a:pt x="41730" y="41540"/>
                  </a:lnTo>
                  <a:lnTo>
                    <a:pt x="42151" y="41035"/>
                  </a:lnTo>
                  <a:lnTo>
                    <a:pt x="42529" y="40509"/>
                  </a:lnTo>
                  <a:lnTo>
                    <a:pt x="42908" y="39962"/>
                  </a:lnTo>
                  <a:lnTo>
                    <a:pt x="43245" y="39393"/>
                  </a:lnTo>
                  <a:lnTo>
                    <a:pt x="43560" y="38825"/>
                  </a:lnTo>
                  <a:lnTo>
                    <a:pt x="43855" y="38215"/>
                  </a:lnTo>
                  <a:lnTo>
                    <a:pt x="44086" y="37710"/>
                  </a:lnTo>
                  <a:lnTo>
                    <a:pt x="44297" y="37184"/>
                  </a:lnTo>
                  <a:lnTo>
                    <a:pt x="44465" y="36658"/>
                  </a:lnTo>
                  <a:lnTo>
                    <a:pt x="44634" y="36132"/>
                  </a:lnTo>
                  <a:lnTo>
                    <a:pt x="44760" y="35585"/>
                  </a:lnTo>
                  <a:lnTo>
                    <a:pt x="44844" y="35059"/>
                  </a:lnTo>
                  <a:lnTo>
                    <a:pt x="44928" y="34511"/>
                  </a:lnTo>
                  <a:lnTo>
                    <a:pt x="44970" y="33943"/>
                  </a:lnTo>
                  <a:lnTo>
                    <a:pt x="45012" y="33396"/>
                  </a:lnTo>
                  <a:lnTo>
                    <a:pt x="45012" y="32828"/>
                  </a:lnTo>
                  <a:lnTo>
                    <a:pt x="44991" y="32281"/>
                  </a:lnTo>
                  <a:lnTo>
                    <a:pt x="44928" y="31713"/>
                  </a:lnTo>
                  <a:lnTo>
                    <a:pt x="44865" y="31144"/>
                  </a:lnTo>
                  <a:lnTo>
                    <a:pt x="44760" y="30555"/>
                  </a:lnTo>
                  <a:lnTo>
                    <a:pt x="44634" y="29987"/>
                  </a:lnTo>
                  <a:lnTo>
                    <a:pt x="44486" y="29419"/>
                  </a:lnTo>
                  <a:lnTo>
                    <a:pt x="44318" y="28830"/>
                  </a:lnTo>
                  <a:lnTo>
                    <a:pt x="44108" y="28240"/>
                  </a:lnTo>
                  <a:lnTo>
                    <a:pt x="43897" y="27672"/>
                  </a:lnTo>
                  <a:lnTo>
                    <a:pt x="43645" y="27083"/>
                  </a:lnTo>
                  <a:lnTo>
                    <a:pt x="43371" y="26494"/>
                  </a:lnTo>
                  <a:lnTo>
                    <a:pt x="43076" y="25905"/>
                  </a:lnTo>
                  <a:lnTo>
                    <a:pt x="42761" y="25315"/>
                  </a:lnTo>
                  <a:lnTo>
                    <a:pt x="42424" y="24726"/>
                  </a:lnTo>
                  <a:lnTo>
                    <a:pt x="42045" y="24116"/>
                  </a:lnTo>
                  <a:lnTo>
                    <a:pt x="41645" y="23527"/>
                  </a:lnTo>
                  <a:lnTo>
                    <a:pt x="41246" y="22938"/>
                  </a:lnTo>
                  <a:lnTo>
                    <a:pt x="40804" y="22348"/>
                  </a:lnTo>
                  <a:lnTo>
                    <a:pt x="40341" y="21759"/>
                  </a:lnTo>
                  <a:lnTo>
                    <a:pt x="39836" y="21170"/>
                  </a:lnTo>
                  <a:lnTo>
                    <a:pt x="39331" y="20560"/>
                  </a:lnTo>
                  <a:lnTo>
                    <a:pt x="38784" y="19970"/>
                  </a:lnTo>
                  <a:lnTo>
                    <a:pt x="38678" y="19781"/>
                  </a:lnTo>
                  <a:lnTo>
                    <a:pt x="38531" y="19613"/>
                  </a:lnTo>
                  <a:lnTo>
                    <a:pt x="38384" y="19465"/>
                  </a:lnTo>
                  <a:lnTo>
                    <a:pt x="38194" y="19339"/>
                  </a:lnTo>
                  <a:lnTo>
                    <a:pt x="38131" y="19276"/>
                  </a:lnTo>
                  <a:lnTo>
                    <a:pt x="38405" y="19023"/>
                  </a:lnTo>
                  <a:lnTo>
                    <a:pt x="38678" y="18729"/>
                  </a:lnTo>
                  <a:lnTo>
                    <a:pt x="38910" y="18434"/>
                  </a:lnTo>
                  <a:lnTo>
                    <a:pt x="39120" y="18119"/>
                  </a:lnTo>
                  <a:lnTo>
                    <a:pt x="39310" y="17782"/>
                  </a:lnTo>
                  <a:lnTo>
                    <a:pt x="39478" y="17445"/>
                  </a:lnTo>
                  <a:lnTo>
                    <a:pt x="39625" y="17066"/>
                  </a:lnTo>
                  <a:lnTo>
                    <a:pt x="39752" y="16709"/>
                  </a:lnTo>
                  <a:lnTo>
                    <a:pt x="39857" y="16330"/>
                  </a:lnTo>
                  <a:lnTo>
                    <a:pt x="39941" y="15930"/>
                  </a:lnTo>
                  <a:lnTo>
                    <a:pt x="40004" y="15530"/>
                  </a:lnTo>
                  <a:lnTo>
                    <a:pt x="40025" y="15151"/>
                  </a:lnTo>
                  <a:lnTo>
                    <a:pt x="40046" y="14752"/>
                  </a:lnTo>
                  <a:lnTo>
                    <a:pt x="40046" y="14352"/>
                  </a:lnTo>
                  <a:lnTo>
                    <a:pt x="40025" y="13973"/>
                  </a:lnTo>
                  <a:lnTo>
                    <a:pt x="40004" y="13594"/>
                  </a:lnTo>
                  <a:lnTo>
                    <a:pt x="39899" y="12963"/>
                  </a:lnTo>
                  <a:lnTo>
                    <a:pt x="39752" y="12353"/>
                  </a:lnTo>
                  <a:lnTo>
                    <a:pt x="39562" y="11785"/>
                  </a:lnTo>
                  <a:lnTo>
                    <a:pt x="39352" y="11237"/>
                  </a:lnTo>
                  <a:lnTo>
                    <a:pt x="39099" y="10711"/>
                  </a:lnTo>
                  <a:lnTo>
                    <a:pt x="38826" y="10206"/>
                  </a:lnTo>
                  <a:lnTo>
                    <a:pt x="38531" y="9743"/>
                  </a:lnTo>
                  <a:lnTo>
                    <a:pt x="38236" y="9301"/>
                  </a:lnTo>
                  <a:lnTo>
                    <a:pt x="37900" y="8881"/>
                  </a:lnTo>
                  <a:lnTo>
                    <a:pt x="37584" y="8481"/>
                  </a:lnTo>
                  <a:lnTo>
                    <a:pt x="37247" y="8123"/>
                  </a:lnTo>
                  <a:lnTo>
                    <a:pt x="36911" y="7786"/>
                  </a:lnTo>
                  <a:lnTo>
                    <a:pt x="36595" y="7471"/>
                  </a:lnTo>
                  <a:lnTo>
                    <a:pt x="36279" y="7197"/>
                  </a:lnTo>
                  <a:lnTo>
                    <a:pt x="35711" y="6713"/>
                  </a:lnTo>
                  <a:lnTo>
                    <a:pt x="35375" y="6482"/>
                  </a:lnTo>
                  <a:lnTo>
                    <a:pt x="34933" y="6187"/>
                  </a:lnTo>
                  <a:lnTo>
                    <a:pt x="34407" y="5871"/>
                  </a:lnTo>
                  <a:lnTo>
                    <a:pt x="34112" y="5703"/>
                  </a:lnTo>
                  <a:lnTo>
                    <a:pt x="33796" y="5556"/>
                  </a:lnTo>
                  <a:lnTo>
                    <a:pt x="33460" y="5387"/>
                  </a:lnTo>
                  <a:lnTo>
                    <a:pt x="33102" y="5261"/>
                  </a:lnTo>
                  <a:lnTo>
                    <a:pt x="32744" y="5135"/>
                  </a:lnTo>
                  <a:lnTo>
                    <a:pt x="32365" y="5030"/>
                  </a:lnTo>
                  <a:lnTo>
                    <a:pt x="31966" y="4924"/>
                  </a:lnTo>
                  <a:lnTo>
                    <a:pt x="31566" y="4861"/>
                  </a:lnTo>
                  <a:lnTo>
                    <a:pt x="31145" y="4819"/>
                  </a:lnTo>
                  <a:lnTo>
                    <a:pt x="30724" y="4798"/>
                  </a:lnTo>
                  <a:lnTo>
                    <a:pt x="30261" y="4819"/>
                  </a:lnTo>
                  <a:lnTo>
                    <a:pt x="29819" y="4882"/>
                  </a:lnTo>
                  <a:lnTo>
                    <a:pt x="29398" y="4966"/>
                  </a:lnTo>
                  <a:lnTo>
                    <a:pt x="28998" y="5093"/>
                  </a:lnTo>
                  <a:lnTo>
                    <a:pt x="28599" y="5261"/>
                  </a:lnTo>
                  <a:lnTo>
                    <a:pt x="28220" y="5450"/>
                  </a:lnTo>
                  <a:lnTo>
                    <a:pt x="27862" y="5682"/>
                  </a:lnTo>
                  <a:lnTo>
                    <a:pt x="27504" y="5956"/>
                  </a:lnTo>
                  <a:lnTo>
                    <a:pt x="27273" y="6187"/>
                  </a:lnTo>
                  <a:lnTo>
                    <a:pt x="27020" y="6418"/>
                  </a:lnTo>
                  <a:lnTo>
                    <a:pt x="27315" y="5640"/>
                  </a:lnTo>
                  <a:lnTo>
                    <a:pt x="27589" y="4840"/>
                  </a:lnTo>
                  <a:lnTo>
                    <a:pt x="27631" y="4672"/>
                  </a:lnTo>
                  <a:lnTo>
                    <a:pt x="27652" y="4525"/>
                  </a:lnTo>
                  <a:lnTo>
                    <a:pt x="27652" y="4356"/>
                  </a:lnTo>
                  <a:lnTo>
                    <a:pt x="27631" y="4188"/>
                  </a:lnTo>
                  <a:lnTo>
                    <a:pt x="27589" y="4020"/>
                  </a:lnTo>
                  <a:lnTo>
                    <a:pt x="27546" y="3872"/>
                  </a:lnTo>
                  <a:lnTo>
                    <a:pt x="27462" y="3725"/>
                  </a:lnTo>
                  <a:lnTo>
                    <a:pt x="27357" y="3578"/>
                  </a:lnTo>
                  <a:lnTo>
                    <a:pt x="27231" y="3409"/>
                  </a:lnTo>
                  <a:lnTo>
                    <a:pt x="27062" y="3262"/>
                  </a:lnTo>
                  <a:lnTo>
                    <a:pt x="26873" y="3157"/>
                  </a:lnTo>
                  <a:lnTo>
                    <a:pt x="26663" y="3052"/>
                  </a:lnTo>
                  <a:lnTo>
                    <a:pt x="26452" y="3009"/>
                  </a:lnTo>
                  <a:lnTo>
                    <a:pt x="26242" y="2967"/>
                  </a:lnTo>
                  <a:lnTo>
                    <a:pt x="26031" y="2988"/>
                  </a:lnTo>
                  <a:lnTo>
                    <a:pt x="25800" y="3031"/>
                  </a:lnTo>
                  <a:lnTo>
                    <a:pt x="25421" y="3136"/>
                  </a:lnTo>
                  <a:lnTo>
                    <a:pt x="25063" y="3283"/>
                  </a:lnTo>
                  <a:lnTo>
                    <a:pt x="24727" y="3451"/>
                  </a:lnTo>
                  <a:lnTo>
                    <a:pt x="24390" y="3641"/>
                  </a:lnTo>
                  <a:lnTo>
                    <a:pt x="24621" y="3178"/>
                  </a:lnTo>
                  <a:lnTo>
                    <a:pt x="24832" y="2694"/>
                  </a:lnTo>
                  <a:lnTo>
                    <a:pt x="24916" y="2420"/>
                  </a:lnTo>
                  <a:lnTo>
                    <a:pt x="25000" y="2147"/>
                  </a:lnTo>
                  <a:lnTo>
                    <a:pt x="25063" y="1852"/>
                  </a:lnTo>
                  <a:lnTo>
                    <a:pt x="25105" y="1557"/>
                  </a:lnTo>
                  <a:lnTo>
                    <a:pt x="25105" y="1410"/>
                  </a:lnTo>
                  <a:lnTo>
                    <a:pt x="25105" y="1284"/>
                  </a:lnTo>
                  <a:lnTo>
                    <a:pt x="25084" y="1137"/>
                  </a:lnTo>
                  <a:lnTo>
                    <a:pt x="25042" y="989"/>
                  </a:lnTo>
                  <a:lnTo>
                    <a:pt x="25000" y="863"/>
                  </a:lnTo>
                  <a:lnTo>
                    <a:pt x="24937" y="737"/>
                  </a:lnTo>
                  <a:lnTo>
                    <a:pt x="24853" y="611"/>
                  </a:lnTo>
                  <a:lnTo>
                    <a:pt x="24769" y="484"/>
                  </a:lnTo>
                  <a:lnTo>
                    <a:pt x="24621" y="337"/>
                  </a:lnTo>
                  <a:lnTo>
                    <a:pt x="24432" y="211"/>
                  </a:lnTo>
                  <a:lnTo>
                    <a:pt x="24243" y="127"/>
                  </a:lnTo>
                  <a:lnTo>
                    <a:pt x="24032" y="42"/>
                  </a:lnTo>
                  <a:lnTo>
                    <a:pt x="23843" y="21"/>
                  </a:lnTo>
                  <a:lnTo>
                    <a:pt x="2363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dist="95250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7" name="Google Shape;6987;p32"/>
            <p:cNvSpPr/>
            <p:nvPr/>
          </p:nvSpPr>
          <p:spPr>
            <a:xfrm>
              <a:off x="2517682" y="-1716989"/>
              <a:ext cx="1374193" cy="1508786"/>
            </a:xfrm>
            <a:custGeom>
              <a:avLst/>
              <a:gdLst/>
              <a:ahLst/>
              <a:cxnLst/>
              <a:rect l="l" t="t" r="r" b="b"/>
              <a:pathLst>
                <a:path w="39962" h="43876" extrusionOk="0">
                  <a:moveTo>
                    <a:pt x="20476" y="0"/>
                  </a:moveTo>
                  <a:lnTo>
                    <a:pt x="20097" y="232"/>
                  </a:lnTo>
                  <a:lnTo>
                    <a:pt x="19739" y="463"/>
                  </a:lnTo>
                  <a:lnTo>
                    <a:pt x="19402" y="737"/>
                  </a:lnTo>
                  <a:lnTo>
                    <a:pt x="19066" y="1032"/>
                  </a:lnTo>
                  <a:lnTo>
                    <a:pt x="18771" y="1326"/>
                  </a:lnTo>
                  <a:lnTo>
                    <a:pt x="18476" y="1663"/>
                  </a:lnTo>
                  <a:lnTo>
                    <a:pt x="18203" y="2000"/>
                  </a:lnTo>
                  <a:lnTo>
                    <a:pt x="17950" y="2336"/>
                  </a:lnTo>
                  <a:lnTo>
                    <a:pt x="17445" y="3073"/>
                  </a:lnTo>
                  <a:lnTo>
                    <a:pt x="16961" y="3809"/>
                  </a:lnTo>
                  <a:lnTo>
                    <a:pt x="16477" y="4546"/>
                  </a:lnTo>
                  <a:lnTo>
                    <a:pt x="15993" y="5261"/>
                  </a:lnTo>
                  <a:lnTo>
                    <a:pt x="15951" y="5303"/>
                  </a:lnTo>
                  <a:lnTo>
                    <a:pt x="15888" y="5324"/>
                  </a:lnTo>
                  <a:lnTo>
                    <a:pt x="15825" y="5345"/>
                  </a:lnTo>
                  <a:lnTo>
                    <a:pt x="15762" y="5324"/>
                  </a:lnTo>
                  <a:lnTo>
                    <a:pt x="15699" y="5303"/>
                  </a:lnTo>
                  <a:lnTo>
                    <a:pt x="15657" y="5240"/>
                  </a:lnTo>
                  <a:lnTo>
                    <a:pt x="15657" y="5177"/>
                  </a:lnTo>
                  <a:lnTo>
                    <a:pt x="15657" y="5114"/>
                  </a:lnTo>
                  <a:lnTo>
                    <a:pt x="15678" y="5051"/>
                  </a:lnTo>
                  <a:lnTo>
                    <a:pt x="15657" y="5051"/>
                  </a:lnTo>
                  <a:lnTo>
                    <a:pt x="15467" y="4777"/>
                  </a:lnTo>
                  <a:lnTo>
                    <a:pt x="15320" y="4483"/>
                  </a:lnTo>
                  <a:lnTo>
                    <a:pt x="15194" y="4209"/>
                  </a:lnTo>
                  <a:lnTo>
                    <a:pt x="15088" y="3914"/>
                  </a:lnTo>
                  <a:lnTo>
                    <a:pt x="15004" y="3599"/>
                  </a:lnTo>
                  <a:lnTo>
                    <a:pt x="14941" y="3304"/>
                  </a:lnTo>
                  <a:lnTo>
                    <a:pt x="14899" y="3010"/>
                  </a:lnTo>
                  <a:lnTo>
                    <a:pt x="14878" y="2694"/>
                  </a:lnTo>
                  <a:lnTo>
                    <a:pt x="14878" y="2378"/>
                  </a:lnTo>
                  <a:lnTo>
                    <a:pt x="14878" y="2063"/>
                  </a:lnTo>
                  <a:lnTo>
                    <a:pt x="14941" y="1452"/>
                  </a:lnTo>
                  <a:lnTo>
                    <a:pt x="15046" y="821"/>
                  </a:lnTo>
                  <a:lnTo>
                    <a:pt x="15173" y="190"/>
                  </a:lnTo>
                  <a:lnTo>
                    <a:pt x="14941" y="358"/>
                  </a:lnTo>
                  <a:lnTo>
                    <a:pt x="14731" y="527"/>
                  </a:lnTo>
                  <a:lnTo>
                    <a:pt x="14331" y="905"/>
                  </a:lnTo>
                  <a:lnTo>
                    <a:pt x="13973" y="1305"/>
                  </a:lnTo>
                  <a:lnTo>
                    <a:pt x="13636" y="1726"/>
                  </a:lnTo>
                  <a:lnTo>
                    <a:pt x="13300" y="2168"/>
                  </a:lnTo>
                  <a:lnTo>
                    <a:pt x="13005" y="2652"/>
                  </a:lnTo>
                  <a:lnTo>
                    <a:pt x="12732" y="3115"/>
                  </a:lnTo>
                  <a:lnTo>
                    <a:pt x="12458" y="3620"/>
                  </a:lnTo>
                  <a:lnTo>
                    <a:pt x="12311" y="3872"/>
                  </a:lnTo>
                  <a:lnTo>
                    <a:pt x="12205" y="4125"/>
                  </a:lnTo>
                  <a:lnTo>
                    <a:pt x="11995" y="4630"/>
                  </a:lnTo>
                  <a:lnTo>
                    <a:pt x="11827" y="5156"/>
                  </a:lnTo>
                  <a:lnTo>
                    <a:pt x="11679" y="5682"/>
                  </a:lnTo>
                  <a:lnTo>
                    <a:pt x="11448" y="6713"/>
                  </a:lnTo>
                  <a:lnTo>
                    <a:pt x="11322" y="7260"/>
                  </a:lnTo>
                  <a:lnTo>
                    <a:pt x="11174" y="7786"/>
                  </a:lnTo>
                  <a:lnTo>
                    <a:pt x="13152" y="5914"/>
                  </a:lnTo>
                  <a:lnTo>
                    <a:pt x="13216" y="5893"/>
                  </a:lnTo>
                  <a:lnTo>
                    <a:pt x="13237" y="5914"/>
                  </a:lnTo>
                  <a:lnTo>
                    <a:pt x="13258" y="5956"/>
                  </a:lnTo>
                  <a:lnTo>
                    <a:pt x="13258" y="5998"/>
                  </a:lnTo>
                  <a:lnTo>
                    <a:pt x="11027" y="8313"/>
                  </a:lnTo>
                  <a:lnTo>
                    <a:pt x="10985" y="8397"/>
                  </a:lnTo>
                  <a:lnTo>
                    <a:pt x="10943" y="8481"/>
                  </a:lnTo>
                  <a:lnTo>
                    <a:pt x="10880" y="8544"/>
                  </a:lnTo>
                  <a:lnTo>
                    <a:pt x="10817" y="8586"/>
                  </a:lnTo>
                  <a:lnTo>
                    <a:pt x="10732" y="8607"/>
                  </a:lnTo>
                  <a:lnTo>
                    <a:pt x="9807" y="9596"/>
                  </a:lnTo>
                  <a:lnTo>
                    <a:pt x="8860" y="10627"/>
                  </a:lnTo>
                  <a:lnTo>
                    <a:pt x="8839" y="10712"/>
                  </a:lnTo>
                  <a:lnTo>
                    <a:pt x="8817" y="10754"/>
                  </a:lnTo>
                  <a:lnTo>
                    <a:pt x="8796" y="10775"/>
                  </a:lnTo>
                  <a:lnTo>
                    <a:pt x="8712" y="10796"/>
                  </a:lnTo>
                  <a:lnTo>
                    <a:pt x="7786" y="11848"/>
                  </a:lnTo>
                  <a:lnTo>
                    <a:pt x="6860" y="12942"/>
                  </a:lnTo>
                  <a:lnTo>
                    <a:pt x="5977" y="14057"/>
                  </a:lnTo>
                  <a:lnTo>
                    <a:pt x="5114" y="15194"/>
                  </a:lnTo>
                  <a:lnTo>
                    <a:pt x="4714" y="15762"/>
                  </a:lnTo>
                  <a:lnTo>
                    <a:pt x="4314" y="16330"/>
                  </a:lnTo>
                  <a:lnTo>
                    <a:pt x="3914" y="16919"/>
                  </a:lnTo>
                  <a:lnTo>
                    <a:pt x="3536" y="17509"/>
                  </a:lnTo>
                  <a:lnTo>
                    <a:pt x="3178" y="18119"/>
                  </a:lnTo>
                  <a:lnTo>
                    <a:pt x="2841" y="18729"/>
                  </a:lnTo>
                  <a:lnTo>
                    <a:pt x="2504" y="19339"/>
                  </a:lnTo>
                  <a:lnTo>
                    <a:pt x="2189" y="19950"/>
                  </a:lnTo>
                  <a:lnTo>
                    <a:pt x="1894" y="20581"/>
                  </a:lnTo>
                  <a:lnTo>
                    <a:pt x="1600" y="21212"/>
                  </a:lnTo>
                  <a:lnTo>
                    <a:pt x="1347" y="21843"/>
                  </a:lnTo>
                  <a:lnTo>
                    <a:pt x="1116" y="22496"/>
                  </a:lnTo>
                  <a:lnTo>
                    <a:pt x="884" y="23148"/>
                  </a:lnTo>
                  <a:lnTo>
                    <a:pt x="695" y="23800"/>
                  </a:lnTo>
                  <a:lnTo>
                    <a:pt x="526" y="24474"/>
                  </a:lnTo>
                  <a:lnTo>
                    <a:pt x="358" y="25147"/>
                  </a:lnTo>
                  <a:lnTo>
                    <a:pt x="232" y="25821"/>
                  </a:lnTo>
                  <a:lnTo>
                    <a:pt x="148" y="26494"/>
                  </a:lnTo>
                  <a:lnTo>
                    <a:pt x="63" y="27188"/>
                  </a:lnTo>
                  <a:lnTo>
                    <a:pt x="21" y="27904"/>
                  </a:lnTo>
                  <a:lnTo>
                    <a:pt x="0" y="28619"/>
                  </a:lnTo>
                  <a:lnTo>
                    <a:pt x="0" y="29335"/>
                  </a:lnTo>
                  <a:lnTo>
                    <a:pt x="42" y="30050"/>
                  </a:lnTo>
                  <a:lnTo>
                    <a:pt x="106" y="30787"/>
                  </a:lnTo>
                  <a:lnTo>
                    <a:pt x="169" y="31250"/>
                  </a:lnTo>
                  <a:lnTo>
                    <a:pt x="253" y="31734"/>
                  </a:lnTo>
                  <a:lnTo>
                    <a:pt x="337" y="32176"/>
                  </a:lnTo>
                  <a:lnTo>
                    <a:pt x="463" y="32618"/>
                  </a:lnTo>
                  <a:lnTo>
                    <a:pt x="590" y="33060"/>
                  </a:lnTo>
                  <a:lnTo>
                    <a:pt x="737" y="33480"/>
                  </a:lnTo>
                  <a:lnTo>
                    <a:pt x="905" y="33901"/>
                  </a:lnTo>
                  <a:lnTo>
                    <a:pt x="1095" y="34322"/>
                  </a:lnTo>
                  <a:lnTo>
                    <a:pt x="1284" y="34701"/>
                  </a:lnTo>
                  <a:lnTo>
                    <a:pt x="1494" y="35101"/>
                  </a:lnTo>
                  <a:lnTo>
                    <a:pt x="1726" y="35480"/>
                  </a:lnTo>
                  <a:lnTo>
                    <a:pt x="1957" y="35858"/>
                  </a:lnTo>
                  <a:lnTo>
                    <a:pt x="2210" y="36216"/>
                  </a:lnTo>
                  <a:lnTo>
                    <a:pt x="2462" y="36553"/>
                  </a:lnTo>
                  <a:lnTo>
                    <a:pt x="2736" y="36911"/>
                  </a:lnTo>
                  <a:lnTo>
                    <a:pt x="3031" y="37226"/>
                  </a:lnTo>
                  <a:lnTo>
                    <a:pt x="3346" y="37563"/>
                  </a:lnTo>
                  <a:lnTo>
                    <a:pt x="3641" y="37879"/>
                  </a:lnTo>
                  <a:lnTo>
                    <a:pt x="3978" y="38194"/>
                  </a:lnTo>
                  <a:lnTo>
                    <a:pt x="4314" y="38489"/>
                  </a:lnTo>
                  <a:lnTo>
                    <a:pt x="4651" y="38762"/>
                  </a:lnTo>
                  <a:lnTo>
                    <a:pt x="5009" y="39057"/>
                  </a:lnTo>
                  <a:lnTo>
                    <a:pt x="5745" y="39583"/>
                  </a:lnTo>
                  <a:lnTo>
                    <a:pt x="6524" y="40088"/>
                  </a:lnTo>
                  <a:lnTo>
                    <a:pt x="7323" y="40551"/>
                  </a:lnTo>
                  <a:lnTo>
                    <a:pt x="8144" y="40993"/>
                  </a:lnTo>
                  <a:lnTo>
                    <a:pt x="9007" y="41393"/>
                  </a:lnTo>
                  <a:lnTo>
                    <a:pt x="9891" y="41772"/>
                  </a:lnTo>
                  <a:lnTo>
                    <a:pt x="10796" y="42108"/>
                  </a:lnTo>
                  <a:lnTo>
                    <a:pt x="11700" y="42403"/>
                  </a:lnTo>
                  <a:lnTo>
                    <a:pt x="12626" y="42697"/>
                  </a:lnTo>
                  <a:lnTo>
                    <a:pt x="13552" y="42929"/>
                  </a:lnTo>
                  <a:lnTo>
                    <a:pt x="14499" y="43160"/>
                  </a:lnTo>
                  <a:lnTo>
                    <a:pt x="15446" y="43350"/>
                  </a:lnTo>
                  <a:lnTo>
                    <a:pt x="16393" y="43497"/>
                  </a:lnTo>
                  <a:lnTo>
                    <a:pt x="17340" y="43623"/>
                  </a:lnTo>
                  <a:lnTo>
                    <a:pt x="18266" y="43729"/>
                  </a:lnTo>
                  <a:lnTo>
                    <a:pt x="19192" y="43813"/>
                  </a:lnTo>
                  <a:lnTo>
                    <a:pt x="20097" y="43855"/>
                  </a:lnTo>
                  <a:lnTo>
                    <a:pt x="21002" y="43876"/>
                  </a:lnTo>
                  <a:lnTo>
                    <a:pt x="21864" y="43876"/>
                  </a:lnTo>
                  <a:lnTo>
                    <a:pt x="22727" y="43855"/>
                  </a:lnTo>
                  <a:lnTo>
                    <a:pt x="23548" y="43792"/>
                  </a:lnTo>
                  <a:lnTo>
                    <a:pt x="24432" y="43708"/>
                  </a:lnTo>
                  <a:lnTo>
                    <a:pt x="25315" y="43581"/>
                  </a:lnTo>
                  <a:lnTo>
                    <a:pt x="26199" y="43434"/>
                  </a:lnTo>
                  <a:lnTo>
                    <a:pt x="27083" y="43224"/>
                  </a:lnTo>
                  <a:lnTo>
                    <a:pt x="27946" y="43013"/>
                  </a:lnTo>
                  <a:lnTo>
                    <a:pt x="28809" y="42740"/>
                  </a:lnTo>
                  <a:lnTo>
                    <a:pt x="29671" y="42445"/>
                  </a:lnTo>
                  <a:lnTo>
                    <a:pt x="30513" y="42129"/>
                  </a:lnTo>
                  <a:lnTo>
                    <a:pt x="31334" y="41772"/>
                  </a:lnTo>
                  <a:lnTo>
                    <a:pt x="32134" y="41372"/>
                  </a:lnTo>
                  <a:lnTo>
                    <a:pt x="32912" y="40951"/>
                  </a:lnTo>
                  <a:lnTo>
                    <a:pt x="33670" y="40509"/>
                  </a:lnTo>
                  <a:lnTo>
                    <a:pt x="34385" y="40025"/>
                  </a:lnTo>
                  <a:lnTo>
                    <a:pt x="35080" y="39520"/>
                  </a:lnTo>
                  <a:lnTo>
                    <a:pt x="35753" y="38973"/>
                  </a:lnTo>
                  <a:lnTo>
                    <a:pt x="36363" y="38405"/>
                  </a:lnTo>
                  <a:lnTo>
                    <a:pt x="36952" y="37794"/>
                  </a:lnTo>
                  <a:lnTo>
                    <a:pt x="37226" y="37479"/>
                  </a:lnTo>
                  <a:lnTo>
                    <a:pt x="37500" y="37163"/>
                  </a:lnTo>
                  <a:lnTo>
                    <a:pt x="37752" y="36847"/>
                  </a:lnTo>
                  <a:lnTo>
                    <a:pt x="37984" y="36511"/>
                  </a:lnTo>
                  <a:lnTo>
                    <a:pt x="38215" y="36174"/>
                  </a:lnTo>
                  <a:lnTo>
                    <a:pt x="38425" y="35816"/>
                  </a:lnTo>
                  <a:lnTo>
                    <a:pt x="38636" y="35480"/>
                  </a:lnTo>
                  <a:lnTo>
                    <a:pt x="38825" y="35122"/>
                  </a:lnTo>
                  <a:lnTo>
                    <a:pt x="38994" y="34743"/>
                  </a:lnTo>
                  <a:lnTo>
                    <a:pt x="39162" y="34385"/>
                  </a:lnTo>
                  <a:lnTo>
                    <a:pt x="39309" y="34007"/>
                  </a:lnTo>
                  <a:lnTo>
                    <a:pt x="39457" y="33607"/>
                  </a:lnTo>
                  <a:lnTo>
                    <a:pt x="39562" y="33228"/>
                  </a:lnTo>
                  <a:lnTo>
                    <a:pt x="39667" y="32828"/>
                  </a:lnTo>
                  <a:lnTo>
                    <a:pt x="39772" y="32407"/>
                  </a:lnTo>
                  <a:lnTo>
                    <a:pt x="39835" y="32007"/>
                  </a:lnTo>
                  <a:lnTo>
                    <a:pt x="39899" y="31587"/>
                  </a:lnTo>
                  <a:lnTo>
                    <a:pt x="39941" y="31166"/>
                  </a:lnTo>
                  <a:lnTo>
                    <a:pt x="39962" y="30724"/>
                  </a:lnTo>
                  <a:lnTo>
                    <a:pt x="39962" y="30303"/>
                  </a:lnTo>
                  <a:lnTo>
                    <a:pt x="39941" y="29861"/>
                  </a:lnTo>
                  <a:lnTo>
                    <a:pt x="39920" y="29398"/>
                  </a:lnTo>
                  <a:lnTo>
                    <a:pt x="39856" y="28956"/>
                  </a:lnTo>
                  <a:lnTo>
                    <a:pt x="39793" y="28493"/>
                  </a:lnTo>
                  <a:lnTo>
                    <a:pt x="39709" y="28030"/>
                  </a:lnTo>
                  <a:lnTo>
                    <a:pt x="39604" y="27546"/>
                  </a:lnTo>
                  <a:lnTo>
                    <a:pt x="39478" y="27083"/>
                  </a:lnTo>
                  <a:lnTo>
                    <a:pt x="39330" y="26599"/>
                  </a:lnTo>
                  <a:lnTo>
                    <a:pt x="39162" y="26094"/>
                  </a:lnTo>
                  <a:lnTo>
                    <a:pt x="38973" y="25610"/>
                  </a:lnTo>
                  <a:lnTo>
                    <a:pt x="38573" y="24705"/>
                  </a:lnTo>
                  <a:lnTo>
                    <a:pt x="38152" y="23843"/>
                  </a:lnTo>
                  <a:lnTo>
                    <a:pt x="37689" y="23001"/>
                  </a:lnTo>
                  <a:lnTo>
                    <a:pt x="37205" y="22201"/>
                  </a:lnTo>
                  <a:lnTo>
                    <a:pt x="36679" y="21423"/>
                  </a:lnTo>
                  <a:lnTo>
                    <a:pt x="36132" y="20665"/>
                  </a:lnTo>
                  <a:lnTo>
                    <a:pt x="35543" y="19929"/>
                  </a:lnTo>
                  <a:lnTo>
                    <a:pt x="34932" y="19234"/>
                  </a:lnTo>
                  <a:lnTo>
                    <a:pt x="34785" y="19487"/>
                  </a:lnTo>
                  <a:lnTo>
                    <a:pt x="34638" y="19718"/>
                  </a:lnTo>
                  <a:lnTo>
                    <a:pt x="34448" y="19929"/>
                  </a:lnTo>
                  <a:lnTo>
                    <a:pt x="34238" y="20118"/>
                  </a:lnTo>
                  <a:lnTo>
                    <a:pt x="34006" y="20307"/>
                  </a:lnTo>
                  <a:lnTo>
                    <a:pt x="33775" y="20476"/>
                  </a:lnTo>
                  <a:lnTo>
                    <a:pt x="33522" y="20623"/>
                  </a:lnTo>
                  <a:lnTo>
                    <a:pt x="33249" y="20770"/>
                  </a:lnTo>
                  <a:lnTo>
                    <a:pt x="32975" y="20897"/>
                  </a:lnTo>
                  <a:lnTo>
                    <a:pt x="32702" y="21002"/>
                  </a:lnTo>
                  <a:lnTo>
                    <a:pt x="32407" y="21107"/>
                  </a:lnTo>
                  <a:lnTo>
                    <a:pt x="32112" y="21191"/>
                  </a:lnTo>
                  <a:lnTo>
                    <a:pt x="31544" y="21317"/>
                  </a:lnTo>
                  <a:lnTo>
                    <a:pt x="30997" y="21402"/>
                  </a:lnTo>
                  <a:lnTo>
                    <a:pt x="30492" y="21444"/>
                  </a:lnTo>
                  <a:lnTo>
                    <a:pt x="29987" y="21444"/>
                  </a:lnTo>
                  <a:lnTo>
                    <a:pt x="29503" y="21402"/>
                  </a:lnTo>
                  <a:lnTo>
                    <a:pt x="28998" y="21317"/>
                  </a:lnTo>
                  <a:lnTo>
                    <a:pt x="28514" y="21191"/>
                  </a:lnTo>
                  <a:lnTo>
                    <a:pt x="28051" y="21023"/>
                  </a:lnTo>
                  <a:lnTo>
                    <a:pt x="27588" y="20833"/>
                  </a:lnTo>
                  <a:lnTo>
                    <a:pt x="27125" y="20602"/>
                  </a:lnTo>
                  <a:lnTo>
                    <a:pt x="26683" y="20349"/>
                  </a:lnTo>
                  <a:lnTo>
                    <a:pt x="26262" y="20076"/>
                  </a:lnTo>
                  <a:lnTo>
                    <a:pt x="25842" y="19781"/>
                  </a:lnTo>
                  <a:lnTo>
                    <a:pt x="25463" y="19466"/>
                  </a:lnTo>
                  <a:lnTo>
                    <a:pt x="25084" y="19108"/>
                  </a:lnTo>
                  <a:lnTo>
                    <a:pt x="24705" y="18771"/>
                  </a:lnTo>
                  <a:lnTo>
                    <a:pt x="24369" y="18392"/>
                  </a:lnTo>
                  <a:lnTo>
                    <a:pt x="24053" y="18014"/>
                  </a:lnTo>
                  <a:lnTo>
                    <a:pt x="23527" y="17361"/>
                  </a:lnTo>
                  <a:lnTo>
                    <a:pt x="23274" y="17003"/>
                  </a:lnTo>
                  <a:lnTo>
                    <a:pt x="23043" y="16646"/>
                  </a:lnTo>
                  <a:lnTo>
                    <a:pt x="22811" y="16267"/>
                  </a:lnTo>
                  <a:lnTo>
                    <a:pt x="22580" y="15888"/>
                  </a:lnTo>
                  <a:lnTo>
                    <a:pt x="22390" y="15509"/>
                  </a:lnTo>
                  <a:lnTo>
                    <a:pt x="22201" y="15110"/>
                  </a:lnTo>
                  <a:lnTo>
                    <a:pt x="22054" y="14710"/>
                  </a:lnTo>
                  <a:lnTo>
                    <a:pt x="21927" y="14289"/>
                  </a:lnTo>
                  <a:lnTo>
                    <a:pt x="21822" y="13889"/>
                  </a:lnTo>
                  <a:lnTo>
                    <a:pt x="21759" y="13468"/>
                  </a:lnTo>
                  <a:lnTo>
                    <a:pt x="21717" y="13047"/>
                  </a:lnTo>
                  <a:lnTo>
                    <a:pt x="21717" y="12626"/>
                  </a:lnTo>
                  <a:lnTo>
                    <a:pt x="21759" y="12185"/>
                  </a:lnTo>
                  <a:lnTo>
                    <a:pt x="21864" y="11764"/>
                  </a:lnTo>
                  <a:lnTo>
                    <a:pt x="21906" y="11637"/>
                  </a:lnTo>
                  <a:lnTo>
                    <a:pt x="21949" y="11511"/>
                  </a:lnTo>
                  <a:lnTo>
                    <a:pt x="22096" y="11280"/>
                  </a:lnTo>
                  <a:lnTo>
                    <a:pt x="22285" y="11069"/>
                  </a:lnTo>
                  <a:lnTo>
                    <a:pt x="22496" y="10880"/>
                  </a:lnTo>
                  <a:lnTo>
                    <a:pt x="22727" y="10712"/>
                  </a:lnTo>
                  <a:lnTo>
                    <a:pt x="23001" y="10564"/>
                  </a:lnTo>
                  <a:lnTo>
                    <a:pt x="23274" y="10459"/>
                  </a:lnTo>
                  <a:lnTo>
                    <a:pt x="23548" y="10417"/>
                  </a:lnTo>
                  <a:lnTo>
                    <a:pt x="21864" y="9323"/>
                  </a:lnTo>
                  <a:lnTo>
                    <a:pt x="20202" y="8228"/>
                  </a:lnTo>
                  <a:lnTo>
                    <a:pt x="20139" y="8165"/>
                  </a:lnTo>
                  <a:lnTo>
                    <a:pt x="20118" y="8102"/>
                  </a:lnTo>
                  <a:lnTo>
                    <a:pt x="20118" y="8018"/>
                  </a:lnTo>
                  <a:lnTo>
                    <a:pt x="20139" y="7955"/>
                  </a:lnTo>
                  <a:lnTo>
                    <a:pt x="20181" y="7892"/>
                  </a:lnTo>
                  <a:lnTo>
                    <a:pt x="20244" y="7850"/>
                  </a:lnTo>
                  <a:lnTo>
                    <a:pt x="20328" y="7850"/>
                  </a:lnTo>
                  <a:lnTo>
                    <a:pt x="20412" y="7871"/>
                  </a:lnTo>
                  <a:lnTo>
                    <a:pt x="21717" y="8607"/>
                  </a:lnTo>
                  <a:lnTo>
                    <a:pt x="21654" y="8228"/>
                  </a:lnTo>
                  <a:lnTo>
                    <a:pt x="21633" y="7871"/>
                  </a:lnTo>
                  <a:lnTo>
                    <a:pt x="21612" y="7513"/>
                  </a:lnTo>
                  <a:lnTo>
                    <a:pt x="21633" y="7155"/>
                  </a:lnTo>
                  <a:lnTo>
                    <a:pt x="21675" y="6797"/>
                  </a:lnTo>
                  <a:lnTo>
                    <a:pt x="21738" y="6461"/>
                  </a:lnTo>
                  <a:lnTo>
                    <a:pt x="21801" y="6103"/>
                  </a:lnTo>
                  <a:lnTo>
                    <a:pt x="21885" y="5766"/>
                  </a:lnTo>
                  <a:lnTo>
                    <a:pt x="22096" y="5072"/>
                  </a:lnTo>
                  <a:lnTo>
                    <a:pt x="22348" y="4398"/>
                  </a:lnTo>
                  <a:lnTo>
                    <a:pt x="22853" y="3010"/>
                  </a:lnTo>
                  <a:lnTo>
                    <a:pt x="22559" y="3157"/>
                  </a:lnTo>
                  <a:lnTo>
                    <a:pt x="22285" y="3346"/>
                  </a:lnTo>
                  <a:lnTo>
                    <a:pt x="22054" y="3536"/>
                  </a:lnTo>
                  <a:lnTo>
                    <a:pt x="21822" y="3767"/>
                  </a:lnTo>
                  <a:lnTo>
                    <a:pt x="21612" y="3999"/>
                  </a:lnTo>
                  <a:lnTo>
                    <a:pt x="21401" y="4251"/>
                  </a:lnTo>
                  <a:lnTo>
                    <a:pt x="21023" y="4756"/>
                  </a:lnTo>
                  <a:lnTo>
                    <a:pt x="20644" y="5261"/>
                  </a:lnTo>
                  <a:lnTo>
                    <a:pt x="20433" y="5514"/>
                  </a:lnTo>
                  <a:lnTo>
                    <a:pt x="20223" y="5745"/>
                  </a:lnTo>
                  <a:lnTo>
                    <a:pt x="19992" y="5956"/>
                  </a:lnTo>
                  <a:lnTo>
                    <a:pt x="19739" y="6166"/>
                  </a:lnTo>
                  <a:lnTo>
                    <a:pt x="19465" y="6334"/>
                  </a:lnTo>
                  <a:lnTo>
                    <a:pt x="19171" y="6482"/>
                  </a:lnTo>
                  <a:lnTo>
                    <a:pt x="19129" y="6503"/>
                  </a:lnTo>
                  <a:lnTo>
                    <a:pt x="19087" y="6482"/>
                  </a:lnTo>
                  <a:lnTo>
                    <a:pt x="19045" y="6461"/>
                  </a:lnTo>
                  <a:lnTo>
                    <a:pt x="19002" y="6440"/>
                  </a:lnTo>
                  <a:lnTo>
                    <a:pt x="18981" y="6356"/>
                  </a:lnTo>
                  <a:lnTo>
                    <a:pt x="18981" y="6313"/>
                  </a:lnTo>
                  <a:lnTo>
                    <a:pt x="19002" y="6271"/>
                  </a:lnTo>
                  <a:lnTo>
                    <a:pt x="19108" y="6124"/>
                  </a:lnTo>
                  <a:lnTo>
                    <a:pt x="19002" y="5766"/>
                  </a:lnTo>
                  <a:lnTo>
                    <a:pt x="18918" y="5388"/>
                  </a:lnTo>
                  <a:lnTo>
                    <a:pt x="18855" y="5009"/>
                  </a:lnTo>
                  <a:lnTo>
                    <a:pt x="18813" y="4651"/>
                  </a:lnTo>
                  <a:lnTo>
                    <a:pt x="18792" y="4272"/>
                  </a:lnTo>
                  <a:lnTo>
                    <a:pt x="18813" y="3893"/>
                  </a:lnTo>
                  <a:lnTo>
                    <a:pt x="18876" y="3515"/>
                  </a:lnTo>
                  <a:lnTo>
                    <a:pt x="18981" y="3136"/>
                  </a:lnTo>
                  <a:lnTo>
                    <a:pt x="19129" y="2736"/>
                  </a:lnTo>
                  <a:lnTo>
                    <a:pt x="19318" y="2357"/>
                  </a:lnTo>
                  <a:lnTo>
                    <a:pt x="19529" y="1957"/>
                  </a:lnTo>
                  <a:lnTo>
                    <a:pt x="19739" y="1579"/>
                  </a:lnTo>
                  <a:lnTo>
                    <a:pt x="19949" y="1200"/>
                  </a:lnTo>
                  <a:lnTo>
                    <a:pt x="20160" y="800"/>
                  </a:lnTo>
                  <a:lnTo>
                    <a:pt x="20328" y="421"/>
                  </a:lnTo>
                  <a:lnTo>
                    <a:pt x="2047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8" name="Google Shape;6988;p32"/>
            <p:cNvSpPr/>
            <p:nvPr/>
          </p:nvSpPr>
          <p:spPr>
            <a:xfrm>
              <a:off x="2517682" y="-1650416"/>
              <a:ext cx="824234" cy="1442212"/>
            </a:xfrm>
            <a:custGeom>
              <a:avLst/>
              <a:gdLst/>
              <a:ahLst/>
              <a:cxnLst/>
              <a:rect l="l" t="t" r="r" b="b"/>
              <a:pathLst>
                <a:path w="23969" h="41940" extrusionOk="0">
                  <a:moveTo>
                    <a:pt x="13468" y="0"/>
                  </a:moveTo>
                  <a:lnTo>
                    <a:pt x="13195" y="400"/>
                  </a:lnTo>
                  <a:lnTo>
                    <a:pt x="12942" y="821"/>
                  </a:lnTo>
                  <a:lnTo>
                    <a:pt x="12458" y="1684"/>
                  </a:lnTo>
                  <a:lnTo>
                    <a:pt x="12311" y="1936"/>
                  </a:lnTo>
                  <a:lnTo>
                    <a:pt x="12205" y="2189"/>
                  </a:lnTo>
                  <a:lnTo>
                    <a:pt x="11995" y="2694"/>
                  </a:lnTo>
                  <a:lnTo>
                    <a:pt x="11827" y="3220"/>
                  </a:lnTo>
                  <a:lnTo>
                    <a:pt x="11679" y="3746"/>
                  </a:lnTo>
                  <a:lnTo>
                    <a:pt x="11448" y="4777"/>
                  </a:lnTo>
                  <a:lnTo>
                    <a:pt x="11322" y="5324"/>
                  </a:lnTo>
                  <a:lnTo>
                    <a:pt x="11174" y="5850"/>
                  </a:lnTo>
                  <a:lnTo>
                    <a:pt x="13152" y="3978"/>
                  </a:lnTo>
                  <a:lnTo>
                    <a:pt x="13216" y="3957"/>
                  </a:lnTo>
                  <a:lnTo>
                    <a:pt x="13237" y="3978"/>
                  </a:lnTo>
                  <a:lnTo>
                    <a:pt x="13258" y="3999"/>
                  </a:lnTo>
                  <a:lnTo>
                    <a:pt x="13258" y="4062"/>
                  </a:lnTo>
                  <a:lnTo>
                    <a:pt x="11027" y="6377"/>
                  </a:lnTo>
                  <a:lnTo>
                    <a:pt x="10985" y="6461"/>
                  </a:lnTo>
                  <a:lnTo>
                    <a:pt x="10943" y="6545"/>
                  </a:lnTo>
                  <a:lnTo>
                    <a:pt x="10880" y="6608"/>
                  </a:lnTo>
                  <a:lnTo>
                    <a:pt x="10817" y="6650"/>
                  </a:lnTo>
                  <a:lnTo>
                    <a:pt x="10732" y="6671"/>
                  </a:lnTo>
                  <a:lnTo>
                    <a:pt x="9807" y="7660"/>
                  </a:lnTo>
                  <a:lnTo>
                    <a:pt x="8860" y="8691"/>
                  </a:lnTo>
                  <a:lnTo>
                    <a:pt x="8839" y="8776"/>
                  </a:lnTo>
                  <a:lnTo>
                    <a:pt x="8817" y="8818"/>
                  </a:lnTo>
                  <a:lnTo>
                    <a:pt x="8796" y="8839"/>
                  </a:lnTo>
                  <a:lnTo>
                    <a:pt x="8712" y="8860"/>
                  </a:lnTo>
                  <a:lnTo>
                    <a:pt x="7786" y="9912"/>
                  </a:lnTo>
                  <a:lnTo>
                    <a:pt x="6860" y="11006"/>
                  </a:lnTo>
                  <a:lnTo>
                    <a:pt x="5977" y="12121"/>
                  </a:lnTo>
                  <a:lnTo>
                    <a:pt x="5114" y="13258"/>
                  </a:lnTo>
                  <a:lnTo>
                    <a:pt x="4714" y="13826"/>
                  </a:lnTo>
                  <a:lnTo>
                    <a:pt x="4314" y="14394"/>
                  </a:lnTo>
                  <a:lnTo>
                    <a:pt x="3914" y="14983"/>
                  </a:lnTo>
                  <a:lnTo>
                    <a:pt x="3536" y="15573"/>
                  </a:lnTo>
                  <a:lnTo>
                    <a:pt x="3178" y="16183"/>
                  </a:lnTo>
                  <a:lnTo>
                    <a:pt x="2841" y="16793"/>
                  </a:lnTo>
                  <a:lnTo>
                    <a:pt x="2504" y="17403"/>
                  </a:lnTo>
                  <a:lnTo>
                    <a:pt x="2189" y="18014"/>
                  </a:lnTo>
                  <a:lnTo>
                    <a:pt x="1894" y="18645"/>
                  </a:lnTo>
                  <a:lnTo>
                    <a:pt x="1600" y="19276"/>
                  </a:lnTo>
                  <a:lnTo>
                    <a:pt x="1347" y="19907"/>
                  </a:lnTo>
                  <a:lnTo>
                    <a:pt x="1116" y="20560"/>
                  </a:lnTo>
                  <a:lnTo>
                    <a:pt x="884" y="21212"/>
                  </a:lnTo>
                  <a:lnTo>
                    <a:pt x="695" y="21864"/>
                  </a:lnTo>
                  <a:lnTo>
                    <a:pt x="526" y="22538"/>
                  </a:lnTo>
                  <a:lnTo>
                    <a:pt x="358" y="23211"/>
                  </a:lnTo>
                  <a:lnTo>
                    <a:pt x="232" y="23885"/>
                  </a:lnTo>
                  <a:lnTo>
                    <a:pt x="148" y="24558"/>
                  </a:lnTo>
                  <a:lnTo>
                    <a:pt x="63" y="25252"/>
                  </a:lnTo>
                  <a:lnTo>
                    <a:pt x="21" y="25968"/>
                  </a:lnTo>
                  <a:lnTo>
                    <a:pt x="0" y="26683"/>
                  </a:lnTo>
                  <a:lnTo>
                    <a:pt x="0" y="27399"/>
                  </a:lnTo>
                  <a:lnTo>
                    <a:pt x="42" y="28114"/>
                  </a:lnTo>
                  <a:lnTo>
                    <a:pt x="106" y="28851"/>
                  </a:lnTo>
                  <a:lnTo>
                    <a:pt x="169" y="29314"/>
                  </a:lnTo>
                  <a:lnTo>
                    <a:pt x="253" y="29798"/>
                  </a:lnTo>
                  <a:lnTo>
                    <a:pt x="337" y="30240"/>
                  </a:lnTo>
                  <a:lnTo>
                    <a:pt x="463" y="30682"/>
                  </a:lnTo>
                  <a:lnTo>
                    <a:pt x="590" y="31124"/>
                  </a:lnTo>
                  <a:lnTo>
                    <a:pt x="737" y="31544"/>
                  </a:lnTo>
                  <a:lnTo>
                    <a:pt x="905" y="31965"/>
                  </a:lnTo>
                  <a:lnTo>
                    <a:pt x="1095" y="32386"/>
                  </a:lnTo>
                  <a:lnTo>
                    <a:pt x="1284" y="32765"/>
                  </a:lnTo>
                  <a:lnTo>
                    <a:pt x="1494" y="33165"/>
                  </a:lnTo>
                  <a:lnTo>
                    <a:pt x="1726" y="33544"/>
                  </a:lnTo>
                  <a:lnTo>
                    <a:pt x="1957" y="33922"/>
                  </a:lnTo>
                  <a:lnTo>
                    <a:pt x="2210" y="34280"/>
                  </a:lnTo>
                  <a:lnTo>
                    <a:pt x="2462" y="34617"/>
                  </a:lnTo>
                  <a:lnTo>
                    <a:pt x="2736" y="34975"/>
                  </a:lnTo>
                  <a:lnTo>
                    <a:pt x="3031" y="35290"/>
                  </a:lnTo>
                  <a:lnTo>
                    <a:pt x="3346" y="35627"/>
                  </a:lnTo>
                  <a:lnTo>
                    <a:pt x="3641" y="35943"/>
                  </a:lnTo>
                  <a:lnTo>
                    <a:pt x="3978" y="36237"/>
                  </a:lnTo>
                  <a:lnTo>
                    <a:pt x="4314" y="36553"/>
                  </a:lnTo>
                  <a:lnTo>
                    <a:pt x="4651" y="36826"/>
                  </a:lnTo>
                  <a:lnTo>
                    <a:pt x="5009" y="37121"/>
                  </a:lnTo>
                  <a:lnTo>
                    <a:pt x="5745" y="37647"/>
                  </a:lnTo>
                  <a:lnTo>
                    <a:pt x="6524" y="38152"/>
                  </a:lnTo>
                  <a:lnTo>
                    <a:pt x="7323" y="38615"/>
                  </a:lnTo>
                  <a:lnTo>
                    <a:pt x="8144" y="39057"/>
                  </a:lnTo>
                  <a:lnTo>
                    <a:pt x="9007" y="39457"/>
                  </a:lnTo>
                  <a:lnTo>
                    <a:pt x="9891" y="39836"/>
                  </a:lnTo>
                  <a:lnTo>
                    <a:pt x="10796" y="40172"/>
                  </a:lnTo>
                  <a:lnTo>
                    <a:pt x="11700" y="40467"/>
                  </a:lnTo>
                  <a:lnTo>
                    <a:pt x="12626" y="40761"/>
                  </a:lnTo>
                  <a:lnTo>
                    <a:pt x="13552" y="40993"/>
                  </a:lnTo>
                  <a:lnTo>
                    <a:pt x="14499" y="41224"/>
                  </a:lnTo>
                  <a:lnTo>
                    <a:pt x="15446" y="41414"/>
                  </a:lnTo>
                  <a:lnTo>
                    <a:pt x="16393" y="41561"/>
                  </a:lnTo>
                  <a:lnTo>
                    <a:pt x="17340" y="41687"/>
                  </a:lnTo>
                  <a:lnTo>
                    <a:pt x="18266" y="41793"/>
                  </a:lnTo>
                  <a:lnTo>
                    <a:pt x="19192" y="41877"/>
                  </a:lnTo>
                  <a:lnTo>
                    <a:pt x="20097" y="41919"/>
                  </a:lnTo>
                  <a:lnTo>
                    <a:pt x="21002" y="41940"/>
                  </a:lnTo>
                  <a:lnTo>
                    <a:pt x="21864" y="41940"/>
                  </a:lnTo>
                  <a:lnTo>
                    <a:pt x="22727" y="41919"/>
                  </a:lnTo>
                  <a:lnTo>
                    <a:pt x="23548" y="41856"/>
                  </a:lnTo>
                  <a:lnTo>
                    <a:pt x="23969" y="41814"/>
                  </a:lnTo>
                  <a:lnTo>
                    <a:pt x="22980" y="41772"/>
                  </a:lnTo>
                  <a:lnTo>
                    <a:pt x="21991" y="41666"/>
                  </a:lnTo>
                  <a:lnTo>
                    <a:pt x="21023" y="41561"/>
                  </a:lnTo>
                  <a:lnTo>
                    <a:pt x="20034" y="41393"/>
                  </a:lnTo>
                  <a:lnTo>
                    <a:pt x="19129" y="41224"/>
                  </a:lnTo>
                  <a:lnTo>
                    <a:pt x="18224" y="41035"/>
                  </a:lnTo>
                  <a:lnTo>
                    <a:pt x="17319" y="40804"/>
                  </a:lnTo>
                  <a:lnTo>
                    <a:pt x="16414" y="40530"/>
                  </a:lnTo>
                  <a:lnTo>
                    <a:pt x="15509" y="40235"/>
                  </a:lnTo>
                  <a:lnTo>
                    <a:pt x="14646" y="39920"/>
                  </a:lnTo>
                  <a:lnTo>
                    <a:pt x="13763" y="39562"/>
                  </a:lnTo>
                  <a:lnTo>
                    <a:pt x="12921" y="39141"/>
                  </a:lnTo>
                  <a:lnTo>
                    <a:pt x="12100" y="38720"/>
                  </a:lnTo>
                  <a:lnTo>
                    <a:pt x="11301" y="38236"/>
                  </a:lnTo>
                  <a:lnTo>
                    <a:pt x="10901" y="37984"/>
                  </a:lnTo>
                  <a:lnTo>
                    <a:pt x="10522" y="37710"/>
                  </a:lnTo>
                  <a:lnTo>
                    <a:pt x="10143" y="37437"/>
                  </a:lnTo>
                  <a:lnTo>
                    <a:pt x="9785" y="37163"/>
                  </a:lnTo>
                  <a:lnTo>
                    <a:pt x="9428" y="36847"/>
                  </a:lnTo>
                  <a:lnTo>
                    <a:pt x="9070" y="36553"/>
                  </a:lnTo>
                  <a:lnTo>
                    <a:pt x="8733" y="36237"/>
                  </a:lnTo>
                  <a:lnTo>
                    <a:pt x="8418" y="35900"/>
                  </a:lnTo>
                  <a:lnTo>
                    <a:pt x="8102" y="35564"/>
                  </a:lnTo>
                  <a:lnTo>
                    <a:pt x="7786" y="35206"/>
                  </a:lnTo>
                  <a:lnTo>
                    <a:pt x="7492" y="34827"/>
                  </a:lnTo>
                  <a:lnTo>
                    <a:pt x="7218" y="34448"/>
                  </a:lnTo>
                  <a:lnTo>
                    <a:pt x="6755" y="33775"/>
                  </a:lnTo>
                  <a:lnTo>
                    <a:pt x="6334" y="33081"/>
                  </a:lnTo>
                  <a:lnTo>
                    <a:pt x="5956" y="32344"/>
                  </a:lnTo>
                  <a:lnTo>
                    <a:pt x="5598" y="31608"/>
                  </a:lnTo>
                  <a:lnTo>
                    <a:pt x="5303" y="30871"/>
                  </a:lnTo>
                  <a:lnTo>
                    <a:pt x="5030" y="30092"/>
                  </a:lnTo>
                  <a:lnTo>
                    <a:pt x="4798" y="29314"/>
                  </a:lnTo>
                  <a:lnTo>
                    <a:pt x="4609" y="28535"/>
                  </a:lnTo>
                  <a:lnTo>
                    <a:pt x="4462" y="27736"/>
                  </a:lnTo>
                  <a:lnTo>
                    <a:pt x="4335" y="26936"/>
                  </a:lnTo>
                  <a:lnTo>
                    <a:pt x="4251" y="26115"/>
                  </a:lnTo>
                  <a:lnTo>
                    <a:pt x="4209" y="25316"/>
                  </a:lnTo>
                  <a:lnTo>
                    <a:pt x="4209" y="24495"/>
                  </a:lnTo>
                  <a:lnTo>
                    <a:pt x="4251" y="23674"/>
                  </a:lnTo>
                  <a:lnTo>
                    <a:pt x="4314" y="22854"/>
                  </a:lnTo>
                  <a:lnTo>
                    <a:pt x="4440" y="22054"/>
                  </a:lnTo>
                  <a:lnTo>
                    <a:pt x="4609" y="21086"/>
                  </a:lnTo>
                  <a:lnTo>
                    <a:pt x="4819" y="20139"/>
                  </a:lnTo>
                  <a:lnTo>
                    <a:pt x="5093" y="19213"/>
                  </a:lnTo>
                  <a:lnTo>
                    <a:pt x="5387" y="18287"/>
                  </a:lnTo>
                  <a:lnTo>
                    <a:pt x="5703" y="17382"/>
                  </a:lnTo>
                  <a:lnTo>
                    <a:pt x="6082" y="16498"/>
                  </a:lnTo>
                  <a:lnTo>
                    <a:pt x="6482" y="15615"/>
                  </a:lnTo>
                  <a:lnTo>
                    <a:pt x="6903" y="14752"/>
                  </a:lnTo>
                  <a:lnTo>
                    <a:pt x="7365" y="13910"/>
                  </a:lnTo>
                  <a:lnTo>
                    <a:pt x="7871" y="13068"/>
                  </a:lnTo>
                  <a:lnTo>
                    <a:pt x="8376" y="12248"/>
                  </a:lnTo>
                  <a:lnTo>
                    <a:pt x="8923" y="11448"/>
                  </a:lnTo>
                  <a:lnTo>
                    <a:pt x="9491" y="10669"/>
                  </a:lnTo>
                  <a:lnTo>
                    <a:pt x="10080" y="9891"/>
                  </a:lnTo>
                  <a:lnTo>
                    <a:pt x="10690" y="9133"/>
                  </a:lnTo>
                  <a:lnTo>
                    <a:pt x="11322" y="8397"/>
                  </a:lnTo>
                  <a:lnTo>
                    <a:pt x="11637" y="8039"/>
                  </a:lnTo>
                  <a:lnTo>
                    <a:pt x="11953" y="7702"/>
                  </a:lnTo>
                  <a:lnTo>
                    <a:pt x="12290" y="7366"/>
                  </a:lnTo>
                  <a:lnTo>
                    <a:pt x="12647" y="7071"/>
                  </a:lnTo>
                  <a:lnTo>
                    <a:pt x="12774" y="6987"/>
                  </a:lnTo>
                  <a:lnTo>
                    <a:pt x="12921" y="6924"/>
                  </a:lnTo>
                  <a:lnTo>
                    <a:pt x="13258" y="6797"/>
                  </a:lnTo>
                  <a:lnTo>
                    <a:pt x="13405" y="6734"/>
                  </a:lnTo>
                  <a:lnTo>
                    <a:pt x="13531" y="6650"/>
                  </a:lnTo>
                  <a:lnTo>
                    <a:pt x="13573" y="6587"/>
                  </a:lnTo>
                  <a:lnTo>
                    <a:pt x="13615" y="6524"/>
                  </a:lnTo>
                  <a:lnTo>
                    <a:pt x="13657" y="6440"/>
                  </a:lnTo>
                  <a:lnTo>
                    <a:pt x="13679" y="6356"/>
                  </a:lnTo>
                  <a:lnTo>
                    <a:pt x="13721" y="5998"/>
                  </a:lnTo>
                  <a:lnTo>
                    <a:pt x="13721" y="5619"/>
                  </a:lnTo>
                  <a:lnTo>
                    <a:pt x="13679" y="5261"/>
                  </a:lnTo>
                  <a:lnTo>
                    <a:pt x="13636" y="4882"/>
                  </a:lnTo>
                  <a:lnTo>
                    <a:pt x="13489" y="4146"/>
                  </a:lnTo>
                  <a:lnTo>
                    <a:pt x="13321" y="3430"/>
                  </a:lnTo>
                  <a:lnTo>
                    <a:pt x="13258" y="3010"/>
                  </a:lnTo>
                  <a:lnTo>
                    <a:pt x="13216" y="2568"/>
                  </a:lnTo>
                  <a:lnTo>
                    <a:pt x="13195" y="2126"/>
                  </a:lnTo>
                  <a:lnTo>
                    <a:pt x="13195" y="1705"/>
                  </a:lnTo>
                  <a:lnTo>
                    <a:pt x="13216" y="1263"/>
                  </a:lnTo>
                  <a:lnTo>
                    <a:pt x="13279" y="842"/>
                  </a:lnTo>
                  <a:lnTo>
                    <a:pt x="13363" y="421"/>
                  </a:lnTo>
                  <a:lnTo>
                    <a:pt x="13468" y="0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9" name="Google Shape;6989;p32"/>
            <p:cNvSpPr/>
            <p:nvPr/>
          </p:nvSpPr>
          <p:spPr>
            <a:xfrm>
              <a:off x="3100193" y="-971655"/>
              <a:ext cx="359659" cy="213478"/>
            </a:xfrm>
            <a:custGeom>
              <a:avLst/>
              <a:gdLst/>
              <a:ahLst/>
              <a:cxnLst/>
              <a:rect l="l" t="t" r="r" b="b"/>
              <a:pathLst>
                <a:path w="10459" h="6208" extrusionOk="0">
                  <a:moveTo>
                    <a:pt x="6313" y="905"/>
                  </a:moveTo>
                  <a:lnTo>
                    <a:pt x="6945" y="926"/>
                  </a:lnTo>
                  <a:lnTo>
                    <a:pt x="7302" y="947"/>
                  </a:lnTo>
                  <a:lnTo>
                    <a:pt x="7660" y="989"/>
                  </a:lnTo>
                  <a:lnTo>
                    <a:pt x="8354" y="1094"/>
                  </a:lnTo>
                  <a:lnTo>
                    <a:pt x="8628" y="1179"/>
                  </a:lnTo>
                  <a:lnTo>
                    <a:pt x="8986" y="1326"/>
                  </a:lnTo>
                  <a:lnTo>
                    <a:pt x="9196" y="1431"/>
                  </a:lnTo>
                  <a:lnTo>
                    <a:pt x="9386" y="1536"/>
                  </a:lnTo>
                  <a:lnTo>
                    <a:pt x="9554" y="1663"/>
                  </a:lnTo>
                  <a:lnTo>
                    <a:pt x="9722" y="1789"/>
                  </a:lnTo>
                  <a:lnTo>
                    <a:pt x="9849" y="1936"/>
                  </a:lnTo>
                  <a:lnTo>
                    <a:pt x="9933" y="2083"/>
                  </a:lnTo>
                  <a:lnTo>
                    <a:pt x="9954" y="2168"/>
                  </a:lnTo>
                  <a:lnTo>
                    <a:pt x="9954" y="2252"/>
                  </a:lnTo>
                  <a:lnTo>
                    <a:pt x="9954" y="2336"/>
                  </a:lnTo>
                  <a:lnTo>
                    <a:pt x="9933" y="2399"/>
                  </a:lnTo>
                  <a:lnTo>
                    <a:pt x="9891" y="2483"/>
                  </a:lnTo>
                  <a:lnTo>
                    <a:pt x="9827" y="2567"/>
                  </a:lnTo>
                  <a:lnTo>
                    <a:pt x="9764" y="2652"/>
                  </a:lnTo>
                  <a:lnTo>
                    <a:pt x="9659" y="2736"/>
                  </a:lnTo>
                  <a:lnTo>
                    <a:pt x="9533" y="2820"/>
                  </a:lnTo>
                  <a:lnTo>
                    <a:pt x="9407" y="2904"/>
                  </a:lnTo>
                  <a:lnTo>
                    <a:pt x="9049" y="3072"/>
                  </a:lnTo>
                  <a:lnTo>
                    <a:pt x="9091" y="2862"/>
                  </a:lnTo>
                  <a:lnTo>
                    <a:pt x="9070" y="2673"/>
                  </a:lnTo>
                  <a:lnTo>
                    <a:pt x="9049" y="2567"/>
                  </a:lnTo>
                  <a:lnTo>
                    <a:pt x="9028" y="2483"/>
                  </a:lnTo>
                  <a:lnTo>
                    <a:pt x="8965" y="2378"/>
                  </a:lnTo>
                  <a:lnTo>
                    <a:pt x="8902" y="2294"/>
                  </a:lnTo>
                  <a:lnTo>
                    <a:pt x="8838" y="2210"/>
                  </a:lnTo>
                  <a:lnTo>
                    <a:pt x="8754" y="2125"/>
                  </a:lnTo>
                  <a:lnTo>
                    <a:pt x="8649" y="2083"/>
                  </a:lnTo>
                  <a:lnTo>
                    <a:pt x="8544" y="2041"/>
                  </a:lnTo>
                  <a:lnTo>
                    <a:pt x="8439" y="2020"/>
                  </a:lnTo>
                  <a:lnTo>
                    <a:pt x="8333" y="2020"/>
                  </a:lnTo>
                  <a:lnTo>
                    <a:pt x="8228" y="2041"/>
                  </a:lnTo>
                  <a:lnTo>
                    <a:pt x="8123" y="2083"/>
                  </a:lnTo>
                  <a:lnTo>
                    <a:pt x="7976" y="2147"/>
                  </a:lnTo>
                  <a:lnTo>
                    <a:pt x="7849" y="2252"/>
                  </a:lnTo>
                  <a:lnTo>
                    <a:pt x="7744" y="2378"/>
                  </a:lnTo>
                  <a:lnTo>
                    <a:pt x="7660" y="2504"/>
                  </a:lnTo>
                  <a:lnTo>
                    <a:pt x="7576" y="2652"/>
                  </a:lnTo>
                  <a:lnTo>
                    <a:pt x="7513" y="2799"/>
                  </a:lnTo>
                  <a:lnTo>
                    <a:pt x="7407" y="3115"/>
                  </a:lnTo>
                  <a:lnTo>
                    <a:pt x="7281" y="3577"/>
                  </a:lnTo>
                  <a:lnTo>
                    <a:pt x="7176" y="4040"/>
                  </a:lnTo>
                  <a:lnTo>
                    <a:pt x="7113" y="4440"/>
                  </a:lnTo>
                  <a:lnTo>
                    <a:pt x="7092" y="4630"/>
                  </a:lnTo>
                  <a:lnTo>
                    <a:pt x="7092" y="4714"/>
                  </a:lnTo>
                  <a:lnTo>
                    <a:pt x="7113" y="4819"/>
                  </a:lnTo>
                  <a:lnTo>
                    <a:pt x="7134" y="4861"/>
                  </a:lnTo>
                  <a:lnTo>
                    <a:pt x="7176" y="4903"/>
                  </a:lnTo>
                  <a:lnTo>
                    <a:pt x="7134" y="5156"/>
                  </a:lnTo>
                  <a:lnTo>
                    <a:pt x="7092" y="5282"/>
                  </a:lnTo>
                  <a:lnTo>
                    <a:pt x="7008" y="5408"/>
                  </a:lnTo>
                  <a:lnTo>
                    <a:pt x="6923" y="5535"/>
                  </a:lnTo>
                  <a:lnTo>
                    <a:pt x="6818" y="5619"/>
                  </a:lnTo>
                  <a:lnTo>
                    <a:pt x="6692" y="5661"/>
                  </a:lnTo>
                  <a:lnTo>
                    <a:pt x="6587" y="5661"/>
                  </a:lnTo>
                  <a:lnTo>
                    <a:pt x="6545" y="5619"/>
                  </a:lnTo>
                  <a:lnTo>
                    <a:pt x="6503" y="5577"/>
                  </a:lnTo>
                  <a:lnTo>
                    <a:pt x="6461" y="5492"/>
                  </a:lnTo>
                  <a:lnTo>
                    <a:pt x="6439" y="5408"/>
                  </a:lnTo>
                  <a:lnTo>
                    <a:pt x="6397" y="5240"/>
                  </a:lnTo>
                  <a:lnTo>
                    <a:pt x="6439" y="5072"/>
                  </a:lnTo>
                  <a:lnTo>
                    <a:pt x="6461" y="4882"/>
                  </a:lnTo>
                  <a:lnTo>
                    <a:pt x="6461" y="4714"/>
                  </a:lnTo>
                  <a:lnTo>
                    <a:pt x="6439" y="4524"/>
                  </a:lnTo>
                  <a:lnTo>
                    <a:pt x="6397" y="4335"/>
                  </a:lnTo>
                  <a:lnTo>
                    <a:pt x="6334" y="4167"/>
                  </a:lnTo>
                  <a:lnTo>
                    <a:pt x="6271" y="3998"/>
                  </a:lnTo>
                  <a:lnTo>
                    <a:pt x="6187" y="3830"/>
                  </a:lnTo>
                  <a:lnTo>
                    <a:pt x="6082" y="3683"/>
                  </a:lnTo>
                  <a:lnTo>
                    <a:pt x="5977" y="3514"/>
                  </a:lnTo>
                  <a:lnTo>
                    <a:pt x="5850" y="3388"/>
                  </a:lnTo>
                  <a:lnTo>
                    <a:pt x="5703" y="3262"/>
                  </a:lnTo>
                  <a:lnTo>
                    <a:pt x="5556" y="3136"/>
                  </a:lnTo>
                  <a:lnTo>
                    <a:pt x="5408" y="3030"/>
                  </a:lnTo>
                  <a:lnTo>
                    <a:pt x="5240" y="2946"/>
                  </a:lnTo>
                  <a:lnTo>
                    <a:pt x="5072" y="2883"/>
                  </a:lnTo>
                  <a:lnTo>
                    <a:pt x="4882" y="2841"/>
                  </a:lnTo>
                  <a:lnTo>
                    <a:pt x="4714" y="2799"/>
                  </a:lnTo>
                  <a:lnTo>
                    <a:pt x="4525" y="2799"/>
                  </a:lnTo>
                  <a:lnTo>
                    <a:pt x="4356" y="2820"/>
                  </a:lnTo>
                  <a:lnTo>
                    <a:pt x="4188" y="2862"/>
                  </a:lnTo>
                  <a:lnTo>
                    <a:pt x="4019" y="2946"/>
                  </a:lnTo>
                  <a:lnTo>
                    <a:pt x="3872" y="3051"/>
                  </a:lnTo>
                  <a:lnTo>
                    <a:pt x="3746" y="3178"/>
                  </a:lnTo>
                  <a:lnTo>
                    <a:pt x="3662" y="3304"/>
                  </a:lnTo>
                  <a:lnTo>
                    <a:pt x="3599" y="3430"/>
                  </a:lnTo>
                  <a:lnTo>
                    <a:pt x="3557" y="3556"/>
                  </a:lnTo>
                  <a:lnTo>
                    <a:pt x="3557" y="3683"/>
                  </a:lnTo>
                  <a:lnTo>
                    <a:pt x="3557" y="3809"/>
                  </a:lnTo>
                  <a:lnTo>
                    <a:pt x="3599" y="3935"/>
                  </a:lnTo>
                  <a:lnTo>
                    <a:pt x="3641" y="4061"/>
                  </a:lnTo>
                  <a:lnTo>
                    <a:pt x="3704" y="4167"/>
                  </a:lnTo>
                  <a:lnTo>
                    <a:pt x="3115" y="4125"/>
                  </a:lnTo>
                  <a:lnTo>
                    <a:pt x="2546" y="4040"/>
                  </a:lnTo>
                  <a:lnTo>
                    <a:pt x="2357" y="3998"/>
                  </a:lnTo>
                  <a:lnTo>
                    <a:pt x="2168" y="3935"/>
                  </a:lnTo>
                  <a:lnTo>
                    <a:pt x="1999" y="3851"/>
                  </a:lnTo>
                  <a:lnTo>
                    <a:pt x="1852" y="3746"/>
                  </a:lnTo>
                  <a:lnTo>
                    <a:pt x="1726" y="3620"/>
                  </a:lnTo>
                  <a:lnTo>
                    <a:pt x="1621" y="3472"/>
                  </a:lnTo>
                  <a:lnTo>
                    <a:pt x="1536" y="3325"/>
                  </a:lnTo>
                  <a:lnTo>
                    <a:pt x="1473" y="3157"/>
                  </a:lnTo>
                  <a:lnTo>
                    <a:pt x="1431" y="3009"/>
                  </a:lnTo>
                  <a:lnTo>
                    <a:pt x="1410" y="2841"/>
                  </a:lnTo>
                  <a:lnTo>
                    <a:pt x="1431" y="2673"/>
                  </a:lnTo>
                  <a:lnTo>
                    <a:pt x="1473" y="2504"/>
                  </a:lnTo>
                  <a:lnTo>
                    <a:pt x="1536" y="2357"/>
                  </a:lnTo>
                  <a:lnTo>
                    <a:pt x="1642" y="2210"/>
                  </a:lnTo>
                  <a:lnTo>
                    <a:pt x="1768" y="2062"/>
                  </a:lnTo>
                  <a:lnTo>
                    <a:pt x="1936" y="1936"/>
                  </a:lnTo>
                  <a:lnTo>
                    <a:pt x="2210" y="1768"/>
                  </a:lnTo>
                  <a:lnTo>
                    <a:pt x="2504" y="1620"/>
                  </a:lnTo>
                  <a:lnTo>
                    <a:pt x="2820" y="1494"/>
                  </a:lnTo>
                  <a:lnTo>
                    <a:pt x="3136" y="1368"/>
                  </a:lnTo>
                  <a:lnTo>
                    <a:pt x="3451" y="1263"/>
                  </a:lnTo>
                  <a:lnTo>
                    <a:pt x="3788" y="1179"/>
                  </a:lnTo>
                  <a:lnTo>
                    <a:pt x="4440" y="1031"/>
                  </a:lnTo>
                  <a:lnTo>
                    <a:pt x="4735" y="989"/>
                  </a:lnTo>
                  <a:lnTo>
                    <a:pt x="5051" y="947"/>
                  </a:lnTo>
                  <a:lnTo>
                    <a:pt x="5682" y="926"/>
                  </a:lnTo>
                  <a:lnTo>
                    <a:pt x="6313" y="905"/>
                  </a:lnTo>
                  <a:close/>
                  <a:moveTo>
                    <a:pt x="5703" y="0"/>
                  </a:moveTo>
                  <a:lnTo>
                    <a:pt x="4987" y="42"/>
                  </a:lnTo>
                  <a:lnTo>
                    <a:pt x="4314" y="105"/>
                  </a:lnTo>
                  <a:lnTo>
                    <a:pt x="3704" y="211"/>
                  </a:lnTo>
                  <a:lnTo>
                    <a:pt x="3073" y="337"/>
                  </a:lnTo>
                  <a:lnTo>
                    <a:pt x="2736" y="442"/>
                  </a:lnTo>
                  <a:lnTo>
                    <a:pt x="2420" y="547"/>
                  </a:lnTo>
                  <a:lnTo>
                    <a:pt x="2105" y="673"/>
                  </a:lnTo>
                  <a:lnTo>
                    <a:pt x="1789" y="821"/>
                  </a:lnTo>
                  <a:lnTo>
                    <a:pt x="1494" y="968"/>
                  </a:lnTo>
                  <a:lnTo>
                    <a:pt x="1221" y="1136"/>
                  </a:lnTo>
                  <a:lnTo>
                    <a:pt x="947" y="1347"/>
                  </a:lnTo>
                  <a:lnTo>
                    <a:pt x="716" y="1557"/>
                  </a:lnTo>
                  <a:lnTo>
                    <a:pt x="505" y="1789"/>
                  </a:lnTo>
                  <a:lnTo>
                    <a:pt x="316" y="2041"/>
                  </a:lnTo>
                  <a:lnTo>
                    <a:pt x="190" y="2315"/>
                  </a:lnTo>
                  <a:lnTo>
                    <a:pt x="63" y="2609"/>
                  </a:lnTo>
                  <a:lnTo>
                    <a:pt x="21" y="2799"/>
                  </a:lnTo>
                  <a:lnTo>
                    <a:pt x="0" y="2988"/>
                  </a:lnTo>
                  <a:lnTo>
                    <a:pt x="21" y="3157"/>
                  </a:lnTo>
                  <a:lnTo>
                    <a:pt x="42" y="3304"/>
                  </a:lnTo>
                  <a:lnTo>
                    <a:pt x="84" y="3451"/>
                  </a:lnTo>
                  <a:lnTo>
                    <a:pt x="148" y="3577"/>
                  </a:lnTo>
                  <a:lnTo>
                    <a:pt x="211" y="3704"/>
                  </a:lnTo>
                  <a:lnTo>
                    <a:pt x="316" y="3830"/>
                  </a:lnTo>
                  <a:lnTo>
                    <a:pt x="421" y="3935"/>
                  </a:lnTo>
                  <a:lnTo>
                    <a:pt x="547" y="4019"/>
                  </a:lnTo>
                  <a:lnTo>
                    <a:pt x="674" y="4125"/>
                  </a:lnTo>
                  <a:lnTo>
                    <a:pt x="821" y="4188"/>
                  </a:lnTo>
                  <a:lnTo>
                    <a:pt x="1137" y="4335"/>
                  </a:lnTo>
                  <a:lnTo>
                    <a:pt x="1473" y="4440"/>
                  </a:lnTo>
                  <a:lnTo>
                    <a:pt x="1852" y="4545"/>
                  </a:lnTo>
                  <a:lnTo>
                    <a:pt x="2210" y="4609"/>
                  </a:lnTo>
                  <a:lnTo>
                    <a:pt x="2589" y="4651"/>
                  </a:lnTo>
                  <a:lnTo>
                    <a:pt x="2967" y="4693"/>
                  </a:lnTo>
                  <a:lnTo>
                    <a:pt x="3620" y="4735"/>
                  </a:lnTo>
                  <a:lnTo>
                    <a:pt x="4125" y="4756"/>
                  </a:lnTo>
                  <a:lnTo>
                    <a:pt x="4188" y="4735"/>
                  </a:lnTo>
                  <a:lnTo>
                    <a:pt x="4251" y="4735"/>
                  </a:lnTo>
                  <a:lnTo>
                    <a:pt x="4335" y="4672"/>
                  </a:lnTo>
                  <a:lnTo>
                    <a:pt x="4377" y="4588"/>
                  </a:lnTo>
                  <a:lnTo>
                    <a:pt x="4398" y="4482"/>
                  </a:lnTo>
                  <a:lnTo>
                    <a:pt x="4377" y="4377"/>
                  </a:lnTo>
                  <a:lnTo>
                    <a:pt x="4314" y="4293"/>
                  </a:lnTo>
                  <a:lnTo>
                    <a:pt x="4251" y="4230"/>
                  </a:lnTo>
                  <a:lnTo>
                    <a:pt x="4125" y="4209"/>
                  </a:lnTo>
                  <a:lnTo>
                    <a:pt x="4083" y="4188"/>
                  </a:lnTo>
                  <a:lnTo>
                    <a:pt x="4041" y="3977"/>
                  </a:lnTo>
                  <a:lnTo>
                    <a:pt x="4041" y="3872"/>
                  </a:lnTo>
                  <a:lnTo>
                    <a:pt x="4062" y="3767"/>
                  </a:lnTo>
                  <a:lnTo>
                    <a:pt x="4083" y="3662"/>
                  </a:lnTo>
                  <a:lnTo>
                    <a:pt x="4146" y="3577"/>
                  </a:lnTo>
                  <a:lnTo>
                    <a:pt x="4209" y="3514"/>
                  </a:lnTo>
                  <a:lnTo>
                    <a:pt x="4314" y="3451"/>
                  </a:lnTo>
                  <a:lnTo>
                    <a:pt x="4461" y="3409"/>
                  </a:lnTo>
                  <a:lnTo>
                    <a:pt x="4588" y="3388"/>
                  </a:lnTo>
                  <a:lnTo>
                    <a:pt x="4735" y="3409"/>
                  </a:lnTo>
                  <a:lnTo>
                    <a:pt x="4861" y="3451"/>
                  </a:lnTo>
                  <a:lnTo>
                    <a:pt x="4987" y="3493"/>
                  </a:lnTo>
                  <a:lnTo>
                    <a:pt x="5093" y="3577"/>
                  </a:lnTo>
                  <a:lnTo>
                    <a:pt x="5324" y="3725"/>
                  </a:lnTo>
                  <a:lnTo>
                    <a:pt x="5514" y="3914"/>
                  </a:lnTo>
                  <a:lnTo>
                    <a:pt x="5661" y="4125"/>
                  </a:lnTo>
                  <a:lnTo>
                    <a:pt x="5787" y="4335"/>
                  </a:lnTo>
                  <a:lnTo>
                    <a:pt x="5871" y="4567"/>
                  </a:lnTo>
                  <a:lnTo>
                    <a:pt x="5913" y="4798"/>
                  </a:lnTo>
                  <a:lnTo>
                    <a:pt x="5955" y="5051"/>
                  </a:lnTo>
                  <a:lnTo>
                    <a:pt x="5955" y="5303"/>
                  </a:lnTo>
                  <a:lnTo>
                    <a:pt x="5955" y="5556"/>
                  </a:lnTo>
                  <a:lnTo>
                    <a:pt x="5977" y="5619"/>
                  </a:lnTo>
                  <a:lnTo>
                    <a:pt x="6019" y="5661"/>
                  </a:lnTo>
                  <a:lnTo>
                    <a:pt x="6040" y="5787"/>
                  </a:lnTo>
                  <a:lnTo>
                    <a:pt x="6103" y="5892"/>
                  </a:lnTo>
                  <a:lnTo>
                    <a:pt x="6166" y="5997"/>
                  </a:lnTo>
                  <a:lnTo>
                    <a:pt x="6250" y="6082"/>
                  </a:lnTo>
                  <a:lnTo>
                    <a:pt x="6355" y="6124"/>
                  </a:lnTo>
                  <a:lnTo>
                    <a:pt x="6461" y="6187"/>
                  </a:lnTo>
                  <a:lnTo>
                    <a:pt x="6608" y="6208"/>
                  </a:lnTo>
                  <a:lnTo>
                    <a:pt x="6734" y="6208"/>
                  </a:lnTo>
                  <a:lnTo>
                    <a:pt x="6945" y="6166"/>
                  </a:lnTo>
                  <a:lnTo>
                    <a:pt x="7113" y="6082"/>
                  </a:lnTo>
                  <a:lnTo>
                    <a:pt x="7281" y="5976"/>
                  </a:lnTo>
                  <a:lnTo>
                    <a:pt x="7407" y="5850"/>
                  </a:lnTo>
                  <a:lnTo>
                    <a:pt x="7513" y="5703"/>
                  </a:lnTo>
                  <a:lnTo>
                    <a:pt x="7618" y="5535"/>
                  </a:lnTo>
                  <a:lnTo>
                    <a:pt x="7681" y="5345"/>
                  </a:lnTo>
                  <a:lnTo>
                    <a:pt x="7723" y="5156"/>
                  </a:lnTo>
                  <a:lnTo>
                    <a:pt x="7765" y="4861"/>
                  </a:lnTo>
                  <a:lnTo>
                    <a:pt x="7807" y="4567"/>
                  </a:lnTo>
                  <a:lnTo>
                    <a:pt x="7828" y="4272"/>
                  </a:lnTo>
                  <a:lnTo>
                    <a:pt x="7870" y="3977"/>
                  </a:lnTo>
                  <a:lnTo>
                    <a:pt x="7997" y="3325"/>
                  </a:lnTo>
                  <a:lnTo>
                    <a:pt x="8081" y="2988"/>
                  </a:lnTo>
                  <a:lnTo>
                    <a:pt x="8123" y="2652"/>
                  </a:lnTo>
                  <a:lnTo>
                    <a:pt x="8207" y="2567"/>
                  </a:lnTo>
                  <a:lnTo>
                    <a:pt x="8312" y="2504"/>
                  </a:lnTo>
                  <a:lnTo>
                    <a:pt x="8418" y="2504"/>
                  </a:lnTo>
                  <a:lnTo>
                    <a:pt x="8481" y="2525"/>
                  </a:lnTo>
                  <a:lnTo>
                    <a:pt x="8544" y="2546"/>
                  </a:lnTo>
                  <a:lnTo>
                    <a:pt x="8607" y="2609"/>
                  </a:lnTo>
                  <a:lnTo>
                    <a:pt x="8670" y="2673"/>
                  </a:lnTo>
                  <a:lnTo>
                    <a:pt x="8754" y="2862"/>
                  </a:lnTo>
                  <a:lnTo>
                    <a:pt x="8796" y="3030"/>
                  </a:lnTo>
                  <a:lnTo>
                    <a:pt x="8838" y="3220"/>
                  </a:lnTo>
                  <a:lnTo>
                    <a:pt x="8859" y="3241"/>
                  </a:lnTo>
                  <a:lnTo>
                    <a:pt x="8881" y="3262"/>
                  </a:lnTo>
                  <a:lnTo>
                    <a:pt x="8923" y="3262"/>
                  </a:lnTo>
                  <a:lnTo>
                    <a:pt x="8965" y="3241"/>
                  </a:lnTo>
                  <a:lnTo>
                    <a:pt x="9007" y="3304"/>
                  </a:lnTo>
                  <a:lnTo>
                    <a:pt x="9070" y="3304"/>
                  </a:lnTo>
                  <a:lnTo>
                    <a:pt x="9301" y="3262"/>
                  </a:lnTo>
                  <a:lnTo>
                    <a:pt x="9512" y="3199"/>
                  </a:lnTo>
                  <a:lnTo>
                    <a:pt x="9722" y="3115"/>
                  </a:lnTo>
                  <a:lnTo>
                    <a:pt x="9891" y="2988"/>
                  </a:lnTo>
                  <a:lnTo>
                    <a:pt x="10059" y="2862"/>
                  </a:lnTo>
                  <a:lnTo>
                    <a:pt x="10185" y="2715"/>
                  </a:lnTo>
                  <a:lnTo>
                    <a:pt x="10290" y="2567"/>
                  </a:lnTo>
                  <a:lnTo>
                    <a:pt x="10375" y="2378"/>
                  </a:lnTo>
                  <a:lnTo>
                    <a:pt x="10438" y="2210"/>
                  </a:lnTo>
                  <a:lnTo>
                    <a:pt x="10459" y="2020"/>
                  </a:lnTo>
                  <a:lnTo>
                    <a:pt x="10438" y="1831"/>
                  </a:lnTo>
                  <a:lnTo>
                    <a:pt x="10396" y="1641"/>
                  </a:lnTo>
                  <a:lnTo>
                    <a:pt x="10311" y="1452"/>
                  </a:lnTo>
                  <a:lnTo>
                    <a:pt x="10185" y="1263"/>
                  </a:lnTo>
                  <a:lnTo>
                    <a:pt x="10038" y="1094"/>
                  </a:lnTo>
                  <a:lnTo>
                    <a:pt x="9827" y="926"/>
                  </a:lnTo>
                  <a:lnTo>
                    <a:pt x="9533" y="737"/>
                  </a:lnTo>
                  <a:lnTo>
                    <a:pt x="9217" y="568"/>
                  </a:lnTo>
                  <a:lnTo>
                    <a:pt x="8902" y="442"/>
                  </a:lnTo>
                  <a:lnTo>
                    <a:pt x="8565" y="316"/>
                  </a:lnTo>
                  <a:lnTo>
                    <a:pt x="8228" y="232"/>
                  </a:lnTo>
                  <a:lnTo>
                    <a:pt x="7870" y="147"/>
                  </a:lnTo>
                  <a:lnTo>
                    <a:pt x="7513" y="84"/>
                  </a:lnTo>
                  <a:lnTo>
                    <a:pt x="7155" y="42"/>
                  </a:lnTo>
                  <a:lnTo>
                    <a:pt x="679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0" name="Google Shape;6990;p32"/>
            <p:cNvSpPr/>
            <p:nvPr/>
          </p:nvSpPr>
          <p:spPr>
            <a:xfrm>
              <a:off x="3001056" y="-792946"/>
              <a:ext cx="570248" cy="204846"/>
            </a:xfrm>
            <a:custGeom>
              <a:avLst/>
              <a:gdLst/>
              <a:ahLst/>
              <a:cxnLst/>
              <a:rect l="l" t="t" r="r" b="b"/>
              <a:pathLst>
                <a:path w="16583" h="5957" extrusionOk="0">
                  <a:moveTo>
                    <a:pt x="16035" y="1"/>
                  </a:moveTo>
                  <a:lnTo>
                    <a:pt x="15930" y="43"/>
                  </a:lnTo>
                  <a:lnTo>
                    <a:pt x="15825" y="106"/>
                  </a:lnTo>
                  <a:lnTo>
                    <a:pt x="15783" y="148"/>
                  </a:lnTo>
                  <a:lnTo>
                    <a:pt x="15762" y="211"/>
                  </a:lnTo>
                  <a:lnTo>
                    <a:pt x="15741" y="274"/>
                  </a:lnTo>
                  <a:lnTo>
                    <a:pt x="15741" y="338"/>
                  </a:lnTo>
                  <a:lnTo>
                    <a:pt x="15741" y="674"/>
                  </a:lnTo>
                  <a:lnTo>
                    <a:pt x="15699" y="969"/>
                  </a:lnTo>
                  <a:lnTo>
                    <a:pt x="15657" y="1242"/>
                  </a:lnTo>
                  <a:lnTo>
                    <a:pt x="15572" y="1495"/>
                  </a:lnTo>
                  <a:lnTo>
                    <a:pt x="15467" y="1747"/>
                  </a:lnTo>
                  <a:lnTo>
                    <a:pt x="15362" y="1958"/>
                  </a:lnTo>
                  <a:lnTo>
                    <a:pt x="15215" y="2168"/>
                  </a:lnTo>
                  <a:lnTo>
                    <a:pt x="15046" y="2358"/>
                  </a:lnTo>
                  <a:lnTo>
                    <a:pt x="14857" y="2526"/>
                  </a:lnTo>
                  <a:lnTo>
                    <a:pt x="14667" y="2673"/>
                  </a:lnTo>
                  <a:lnTo>
                    <a:pt x="14436" y="2800"/>
                  </a:lnTo>
                  <a:lnTo>
                    <a:pt x="14205" y="2926"/>
                  </a:lnTo>
                  <a:lnTo>
                    <a:pt x="13952" y="3031"/>
                  </a:lnTo>
                  <a:lnTo>
                    <a:pt x="13678" y="3136"/>
                  </a:lnTo>
                  <a:lnTo>
                    <a:pt x="13384" y="3220"/>
                  </a:lnTo>
                  <a:lnTo>
                    <a:pt x="13089" y="3284"/>
                  </a:lnTo>
                  <a:lnTo>
                    <a:pt x="12963" y="3305"/>
                  </a:lnTo>
                  <a:lnTo>
                    <a:pt x="12795" y="3305"/>
                  </a:lnTo>
                  <a:lnTo>
                    <a:pt x="12395" y="3284"/>
                  </a:lnTo>
                  <a:lnTo>
                    <a:pt x="11932" y="3199"/>
                  </a:lnTo>
                  <a:lnTo>
                    <a:pt x="11448" y="3094"/>
                  </a:lnTo>
                  <a:lnTo>
                    <a:pt x="11216" y="3010"/>
                  </a:lnTo>
                  <a:lnTo>
                    <a:pt x="10985" y="2926"/>
                  </a:lnTo>
                  <a:lnTo>
                    <a:pt x="10796" y="2842"/>
                  </a:lnTo>
                  <a:lnTo>
                    <a:pt x="10606" y="2736"/>
                  </a:lnTo>
                  <a:lnTo>
                    <a:pt x="10438" y="2610"/>
                  </a:lnTo>
                  <a:lnTo>
                    <a:pt x="10312" y="2484"/>
                  </a:lnTo>
                  <a:lnTo>
                    <a:pt x="10206" y="2337"/>
                  </a:lnTo>
                  <a:lnTo>
                    <a:pt x="10143" y="2189"/>
                  </a:lnTo>
                  <a:lnTo>
                    <a:pt x="9996" y="1895"/>
                  </a:lnTo>
                  <a:lnTo>
                    <a:pt x="9891" y="1747"/>
                  </a:lnTo>
                  <a:lnTo>
                    <a:pt x="9828" y="1579"/>
                  </a:lnTo>
                  <a:lnTo>
                    <a:pt x="9806" y="1558"/>
                  </a:lnTo>
                  <a:lnTo>
                    <a:pt x="9680" y="1705"/>
                  </a:lnTo>
                  <a:lnTo>
                    <a:pt x="9596" y="1726"/>
                  </a:lnTo>
                  <a:lnTo>
                    <a:pt x="9512" y="1790"/>
                  </a:lnTo>
                  <a:lnTo>
                    <a:pt x="9470" y="1874"/>
                  </a:lnTo>
                  <a:lnTo>
                    <a:pt x="9470" y="1979"/>
                  </a:lnTo>
                  <a:lnTo>
                    <a:pt x="9470" y="2168"/>
                  </a:lnTo>
                  <a:lnTo>
                    <a:pt x="9491" y="2337"/>
                  </a:lnTo>
                  <a:lnTo>
                    <a:pt x="9470" y="2505"/>
                  </a:lnTo>
                  <a:lnTo>
                    <a:pt x="9449" y="2652"/>
                  </a:lnTo>
                  <a:lnTo>
                    <a:pt x="9407" y="2821"/>
                  </a:lnTo>
                  <a:lnTo>
                    <a:pt x="9344" y="2968"/>
                  </a:lnTo>
                  <a:lnTo>
                    <a:pt x="9280" y="3115"/>
                  </a:lnTo>
                  <a:lnTo>
                    <a:pt x="9196" y="3242"/>
                  </a:lnTo>
                  <a:lnTo>
                    <a:pt x="9007" y="3515"/>
                  </a:lnTo>
                  <a:lnTo>
                    <a:pt x="8775" y="3768"/>
                  </a:lnTo>
                  <a:lnTo>
                    <a:pt x="8502" y="3999"/>
                  </a:lnTo>
                  <a:lnTo>
                    <a:pt x="8207" y="4210"/>
                  </a:lnTo>
                  <a:lnTo>
                    <a:pt x="7892" y="4378"/>
                  </a:lnTo>
                  <a:lnTo>
                    <a:pt x="7555" y="4546"/>
                  </a:lnTo>
                  <a:lnTo>
                    <a:pt x="7218" y="4693"/>
                  </a:lnTo>
                  <a:lnTo>
                    <a:pt x="6860" y="4799"/>
                  </a:lnTo>
                  <a:lnTo>
                    <a:pt x="6503" y="4883"/>
                  </a:lnTo>
                  <a:lnTo>
                    <a:pt x="6166" y="4946"/>
                  </a:lnTo>
                  <a:lnTo>
                    <a:pt x="5829" y="4967"/>
                  </a:lnTo>
                  <a:lnTo>
                    <a:pt x="5514" y="4988"/>
                  </a:lnTo>
                  <a:lnTo>
                    <a:pt x="5198" y="4946"/>
                  </a:lnTo>
                  <a:lnTo>
                    <a:pt x="4819" y="4883"/>
                  </a:lnTo>
                  <a:lnTo>
                    <a:pt x="4419" y="4778"/>
                  </a:lnTo>
                  <a:lnTo>
                    <a:pt x="4041" y="4651"/>
                  </a:lnTo>
                  <a:lnTo>
                    <a:pt x="3662" y="4504"/>
                  </a:lnTo>
                  <a:lnTo>
                    <a:pt x="3283" y="4315"/>
                  </a:lnTo>
                  <a:lnTo>
                    <a:pt x="2946" y="4125"/>
                  </a:lnTo>
                  <a:lnTo>
                    <a:pt x="2589" y="3894"/>
                  </a:lnTo>
                  <a:lnTo>
                    <a:pt x="2273" y="3662"/>
                  </a:lnTo>
                  <a:lnTo>
                    <a:pt x="1957" y="3389"/>
                  </a:lnTo>
                  <a:lnTo>
                    <a:pt x="1663" y="3115"/>
                  </a:lnTo>
                  <a:lnTo>
                    <a:pt x="1389" y="2800"/>
                  </a:lnTo>
                  <a:lnTo>
                    <a:pt x="1158" y="2484"/>
                  </a:lnTo>
                  <a:lnTo>
                    <a:pt x="926" y="2147"/>
                  </a:lnTo>
                  <a:lnTo>
                    <a:pt x="716" y="1811"/>
                  </a:lnTo>
                  <a:lnTo>
                    <a:pt x="547" y="1453"/>
                  </a:lnTo>
                  <a:lnTo>
                    <a:pt x="400" y="1074"/>
                  </a:lnTo>
                  <a:lnTo>
                    <a:pt x="358" y="1011"/>
                  </a:lnTo>
                  <a:lnTo>
                    <a:pt x="295" y="969"/>
                  </a:lnTo>
                  <a:lnTo>
                    <a:pt x="232" y="927"/>
                  </a:lnTo>
                  <a:lnTo>
                    <a:pt x="169" y="927"/>
                  </a:lnTo>
                  <a:lnTo>
                    <a:pt x="105" y="948"/>
                  </a:lnTo>
                  <a:lnTo>
                    <a:pt x="42" y="990"/>
                  </a:lnTo>
                  <a:lnTo>
                    <a:pt x="0" y="1053"/>
                  </a:lnTo>
                  <a:lnTo>
                    <a:pt x="0" y="1137"/>
                  </a:lnTo>
                  <a:lnTo>
                    <a:pt x="21" y="1390"/>
                  </a:lnTo>
                  <a:lnTo>
                    <a:pt x="63" y="1621"/>
                  </a:lnTo>
                  <a:lnTo>
                    <a:pt x="127" y="1874"/>
                  </a:lnTo>
                  <a:lnTo>
                    <a:pt x="190" y="2105"/>
                  </a:lnTo>
                  <a:lnTo>
                    <a:pt x="295" y="2358"/>
                  </a:lnTo>
                  <a:lnTo>
                    <a:pt x="400" y="2589"/>
                  </a:lnTo>
                  <a:lnTo>
                    <a:pt x="526" y="2821"/>
                  </a:lnTo>
                  <a:lnTo>
                    <a:pt x="653" y="3031"/>
                  </a:lnTo>
                  <a:lnTo>
                    <a:pt x="821" y="3263"/>
                  </a:lnTo>
                  <a:lnTo>
                    <a:pt x="968" y="3473"/>
                  </a:lnTo>
                  <a:lnTo>
                    <a:pt x="1326" y="3873"/>
                  </a:lnTo>
                  <a:lnTo>
                    <a:pt x="1726" y="4273"/>
                  </a:lnTo>
                  <a:lnTo>
                    <a:pt x="2168" y="4609"/>
                  </a:lnTo>
                  <a:lnTo>
                    <a:pt x="2631" y="4925"/>
                  </a:lnTo>
                  <a:lnTo>
                    <a:pt x="3094" y="5220"/>
                  </a:lnTo>
                  <a:lnTo>
                    <a:pt x="3599" y="5451"/>
                  </a:lnTo>
                  <a:lnTo>
                    <a:pt x="4104" y="5661"/>
                  </a:lnTo>
                  <a:lnTo>
                    <a:pt x="4609" y="5809"/>
                  </a:lnTo>
                  <a:lnTo>
                    <a:pt x="4882" y="5851"/>
                  </a:lnTo>
                  <a:lnTo>
                    <a:pt x="5135" y="5914"/>
                  </a:lnTo>
                  <a:lnTo>
                    <a:pt x="5387" y="5935"/>
                  </a:lnTo>
                  <a:lnTo>
                    <a:pt x="5640" y="5956"/>
                  </a:lnTo>
                  <a:lnTo>
                    <a:pt x="5871" y="5956"/>
                  </a:lnTo>
                  <a:lnTo>
                    <a:pt x="6124" y="5935"/>
                  </a:lnTo>
                  <a:lnTo>
                    <a:pt x="6376" y="5893"/>
                  </a:lnTo>
                  <a:lnTo>
                    <a:pt x="6650" y="5851"/>
                  </a:lnTo>
                  <a:lnTo>
                    <a:pt x="6945" y="5767"/>
                  </a:lnTo>
                  <a:lnTo>
                    <a:pt x="7239" y="5661"/>
                  </a:lnTo>
                  <a:lnTo>
                    <a:pt x="7534" y="5556"/>
                  </a:lnTo>
                  <a:lnTo>
                    <a:pt x="7849" y="5409"/>
                  </a:lnTo>
                  <a:lnTo>
                    <a:pt x="8144" y="5262"/>
                  </a:lnTo>
                  <a:lnTo>
                    <a:pt x="8460" y="5072"/>
                  </a:lnTo>
                  <a:lnTo>
                    <a:pt x="8733" y="4883"/>
                  </a:lnTo>
                  <a:lnTo>
                    <a:pt x="9007" y="4693"/>
                  </a:lnTo>
                  <a:lnTo>
                    <a:pt x="9259" y="4462"/>
                  </a:lnTo>
                  <a:lnTo>
                    <a:pt x="9491" y="4231"/>
                  </a:lnTo>
                  <a:lnTo>
                    <a:pt x="9701" y="3999"/>
                  </a:lnTo>
                  <a:lnTo>
                    <a:pt x="9870" y="3726"/>
                  </a:lnTo>
                  <a:lnTo>
                    <a:pt x="9996" y="3473"/>
                  </a:lnTo>
                  <a:lnTo>
                    <a:pt x="10101" y="3199"/>
                  </a:lnTo>
                  <a:lnTo>
                    <a:pt x="10354" y="3389"/>
                  </a:lnTo>
                  <a:lnTo>
                    <a:pt x="10627" y="3578"/>
                  </a:lnTo>
                  <a:lnTo>
                    <a:pt x="10922" y="3747"/>
                  </a:lnTo>
                  <a:lnTo>
                    <a:pt x="11216" y="3894"/>
                  </a:lnTo>
                  <a:lnTo>
                    <a:pt x="11490" y="3999"/>
                  </a:lnTo>
                  <a:lnTo>
                    <a:pt x="11764" y="4104"/>
                  </a:lnTo>
                  <a:lnTo>
                    <a:pt x="11995" y="4167"/>
                  </a:lnTo>
                  <a:lnTo>
                    <a:pt x="12205" y="4210"/>
                  </a:lnTo>
                  <a:lnTo>
                    <a:pt x="12626" y="4231"/>
                  </a:lnTo>
                  <a:lnTo>
                    <a:pt x="13047" y="4210"/>
                  </a:lnTo>
                  <a:lnTo>
                    <a:pt x="13489" y="4146"/>
                  </a:lnTo>
                  <a:lnTo>
                    <a:pt x="13910" y="4041"/>
                  </a:lnTo>
                  <a:lnTo>
                    <a:pt x="14331" y="3915"/>
                  </a:lnTo>
                  <a:lnTo>
                    <a:pt x="14731" y="3726"/>
                  </a:lnTo>
                  <a:lnTo>
                    <a:pt x="15130" y="3515"/>
                  </a:lnTo>
                  <a:lnTo>
                    <a:pt x="15467" y="3263"/>
                  </a:lnTo>
                  <a:lnTo>
                    <a:pt x="15783" y="2989"/>
                  </a:lnTo>
                  <a:lnTo>
                    <a:pt x="15930" y="2842"/>
                  </a:lnTo>
                  <a:lnTo>
                    <a:pt x="16056" y="2673"/>
                  </a:lnTo>
                  <a:lnTo>
                    <a:pt x="16183" y="2505"/>
                  </a:lnTo>
                  <a:lnTo>
                    <a:pt x="16288" y="2337"/>
                  </a:lnTo>
                  <a:lnTo>
                    <a:pt x="16372" y="2147"/>
                  </a:lnTo>
                  <a:lnTo>
                    <a:pt x="16456" y="1958"/>
                  </a:lnTo>
                  <a:lnTo>
                    <a:pt x="16519" y="1768"/>
                  </a:lnTo>
                  <a:lnTo>
                    <a:pt x="16561" y="1579"/>
                  </a:lnTo>
                  <a:lnTo>
                    <a:pt x="16582" y="1369"/>
                  </a:lnTo>
                  <a:lnTo>
                    <a:pt x="16582" y="1158"/>
                  </a:lnTo>
                  <a:lnTo>
                    <a:pt x="16582" y="927"/>
                  </a:lnTo>
                  <a:lnTo>
                    <a:pt x="16561" y="716"/>
                  </a:lnTo>
                  <a:lnTo>
                    <a:pt x="16498" y="485"/>
                  </a:lnTo>
                  <a:lnTo>
                    <a:pt x="16435" y="253"/>
                  </a:lnTo>
                  <a:lnTo>
                    <a:pt x="16393" y="190"/>
                  </a:lnTo>
                  <a:lnTo>
                    <a:pt x="16372" y="127"/>
                  </a:lnTo>
                  <a:lnTo>
                    <a:pt x="16267" y="43"/>
                  </a:lnTo>
                  <a:lnTo>
                    <a:pt x="1616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" name="Google Shape;6991;p32"/>
            <p:cNvSpPr/>
            <p:nvPr/>
          </p:nvSpPr>
          <p:spPr>
            <a:xfrm>
              <a:off x="2716678" y="-1345061"/>
              <a:ext cx="450855" cy="487030"/>
            </a:xfrm>
            <a:custGeom>
              <a:avLst/>
              <a:gdLst/>
              <a:ahLst/>
              <a:cxnLst/>
              <a:rect l="l" t="t" r="r" b="b"/>
              <a:pathLst>
                <a:path w="13111" h="14163" extrusionOk="0">
                  <a:moveTo>
                    <a:pt x="8944" y="1"/>
                  </a:moveTo>
                  <a:lnTo>
                    <a:pt x="8565" y="22"/>
                  </a:lnTo>
                  <a:lnTo>
                    <a:pt x="8186" y="64"/>
                  </a:lnTo>
                  <a:lnTo>
                    <a:pt x="7807" y="148"/>
                  </a:lnTo>
                  <a:lnTo>
                    <a:pt x="7408" y="232"/>
                  </a:lnTo>
                  <a:lnTo>
                    <a:pt x="7008" y="337"/>
                  </a:lnTo>
                  <a:lnTo>
                    <a:pt x="6629" y="485"/>
                  </a:lnTo>
                  <a:lnTo>
                    <a:pt x="6229" y="632"/>
                  </a:lnTo>
                  <a:lnTo>
                    <a:pt x="5850" y="779"/>
                  </a:lnTo>
                  <a:lnTo>
                    <a:pt x="5472" y="969"/>
                  </a:lnTo>
                  <a:lnTo>
                    <a:pt x="5093" y="1158"/>
                  </a:lnTo>
                  <a:lnTo>
                    <a:pt x="4735" y="1347"/>
                  </a:lnTo>
                  <a:lnTo>
                    <a:pt x="4377" y="1558"/>
                  </a:lnTo>
                  <a:lnTo>
                    <a:pt x="4041" y="1768"/>
                  </a:lnTo>
                  <a:lnTo>
                    <a:pt x="3725" y="2000"/>
                  </a:lnTo>
                  <a:lnTo>
                    <a:pt x="3409" y="2231"/>
                  </a:lnTo>
                  <a:lnTo>
                    <a:pt x="3115" y="2463"/>
                  </a:lnTo>
                  <a:lnTo>
                    <a:pt x="2841" y="2694"/>
                  </a:lnTo>
                  <a:lnTo>
                    <a:pt x="2589" y="2926"/>
                  </a:lnTo>
                  <a:lnTo>
                    <a:pt x="2336" y="3178"/>
                  </a:lnTo>
                  <a:lnTo>
                    <a:pt x="2105" y="3431"/>
                  </a:lnTo>
                  <a:lnTo>
                    <a:pt x="1894" y="3704"/>
                  </a:lnTo>
                  <a:lnTo>
                    <a:pt x="1684" y="3999"/>
                  </a:lnTo>
                  <a:lnTo>
                    <a:pt x="1473" y="4315"/>
                  </a:lnTo>
                  <a:lnTo>
                    <a:pt x="1284" y="4651"/>
                  </a:lnTo>
                  <a:lnTo>
                    <a:pt x="1095" y="4988"/>
                  </a:lnTo>
                  <a:lnTo>
                    <a:pt x="905" y="5325"/>
                  </a:lnTo>
                  <a:lnTo>
                    <a:pt x="758" y="5682"/>
                  </a:lnTo>
                  <a:lnTo>
                    <a:pt x="611" y="6061"/>
                  </a:lnTo>
                  <a:lnTo>
                    <a:pt x="463" y="6419"/>
                  </a:lnTo>
                  <a:lnTo>
                    <a:pt x="358" y="6798"/>
                  </a:lnTo>
                  <a:lnTo>
                    <a:pt x="253" y="7177"/>
                  </a:lnTo>
                  <a:lnTo>
                    <a:pt x="169" y="7576"/>
                  </a:lnTo>
                  <a:lnTo>
                    <a:pt x="105" y="7955"/>
                  </a:lnTo>
                  <a:lnTo>
                    <a:pt x="42" y="8355"/>
                  </a:lnTo>
                  <a:lnTo>
                    <a:pt x="21" y="8734"/>
                  </a:lnTo>
                  <a:lnTo>
                    <a:pt x="0" y="9113"/>
                  </a:lnTo>
                  <a:lnTo>
                    <a:pt x="21" y="9491"/>
                  </a:lnTo>
                  <a:lnTo>
                    <a:pt x="63" y="9870"/>
                  </a:lnTo>
                  <a:lnTo>
                    <a:pt x="105" y="10249"/>
                  </a:lnTo>
                  <a:lnTo>
                    <a:pt x="190" y="10607"/>
                  </a:lnTo>
                  <a:lnTo>
                    <a:pt x="295" y="10943"/>
                  </a:lnTo>
                  <a:lnTo>
                    <a:pt x="421" y="11301"/>
                  </a:lnTo>
                  <a:lnTo>
                    <a:pt x="568" y="11617"/>
                  </a:lnTo>
                  <a:lnTo>
                    <a:pt x="758" y="11932"/>
                  </a:lnTo>
                  <a:lnTo>
                    <a:pt x="968" y="12227"/>
                  </a:lnTo>
                  <a:lnTo>
                    <a:pt x="1200" y="12522"/>
                  </a:lnTo>
                  <a:lnTo>
                    <a:pt x="1473" y="12795"/>
                  </a:lnTo>
                  <a:lnTo>
                    <a:pt x="1768" y="13027"/>
                  </a:lnTo>
                  <a:lnTo>
                    <a:pt x="2105" y="13258"/>
                  </a:lnTo>
                  <a:lnTo>
                    <a:pt x="2462" y="13468"/>
                  </a:lnTo>
                  <a:lnTo>
                    <a:pt x="2757" y="13616"/>
                  </a:lnTo>
                  <a:lnTo>
                    <a:pt x="3030" y="13742"/>
                  </a:lnTo>
                  <a:lnTo>
                    <a:pt x="3325" y="13847"/>
                  </a:lnTo>
                  <a:lnTo>
                    <a:pt x="3620" y="13931"/>
                  </a:lnTo>
                  <a:lnTo>
                    <a:pt x="3893" y="14016"/>
                  </a:lnTo>
                  <a:lnTo>
                    <a:pt x="4167" y="14079"/>
                  </a:lnTo>
                  <a:lnTo>
                    <a:pt x="4461" y="14121"/>
                  </a:lnTo>
                  <a:lnTo>
                    <a:pt x="4735" y="14142"/>
                  </a:lnTo>
                  <a:lnTo>
                    <a:pt x="5009" y="14163"/>
                  </a:lnTo>
                  <a:lnTo>
                    <a:pt x="5556" y="14163"/>
                  </a:lnTo>
                  <a:lnTo>
                    <a:pt x="5829" y="14142"/>
                  </a:lnTo>
                  <a:lnTo>
                    <a:pt x="6103" y="14100"/>
                  </a:lnTo>
                  <a:lnTo>
                    <a:pt x="6355" y="14058"/>
                  </a:lnTo>
                  <a:lnTo>
                    <a:pt x="6881" y="13910"/>
                  </a:lnTo>
                  <a:lnTo>
                    <a:pt x="7386" y="13742"/>
                  </a:lnTo>
                  <a:lnTo>
                    <a:pt x="7870" y="13511"/>
                  </a:lnTo>
                  <a:lnTo>
                    <a:pt x="8354" y="13258"/>
                  </a:lnTo>
                  <a:lnTo>
                    <a:pt x="8817" y="12942"/>
                  </a:lnTo>
                  <a:lnTo>
                    <a:pt x="9259" y="12606"/>
                  </a:lnTo>
                  <a:lnTo>
                    <a:pt x="9701" y="12248"/>
                  </a:lnTo>
                  <a:lnTo>
                    <a:pt x="10101" y="11848"/>
                  </a:lnTo>
                  <a:lnTo>
                    <a:pt x="10480" y="11406"/>
                  </a:lnTo>
                  <a:lnTo>
                    <a:pt x="10859" y="10964"/>
                  </a:lnTo>
                  <a:lnTo>
                    <a:pt x="11195" y="10501"/>
                  </a:lnTo>
                  <a:lnTo>
                    <a:pt x="11511" y="9996"/>
                  </a:lnTo>
                  <a:lnTo>
                    <a:pt x="11806" y="9491"/>
                  </a:lnTo>
                  <a:lnTo>
                    <a:pt x="12079" y="8965"/>
                  </a:lnTo>
                  <a:lnTo>
                    <a:pt x="12311" y="8439"/>
                  </a:lnTo>
                  <a:lnTo>
                    <a:pt x="12521" y="7892"/>
                  </a:lnTo>
                  <a:lnTo>
                    <a:pt x="12710" y="7366"/>
                  </a:lnTo>
                  <a:lnTo>
                    <a:pt x="12858" y="6819"/>
                  </a:lnTo>
                  <a:lnTo>
                    <a:pt x="12963" y="6272"/>
                  </a:lnTo>
                  <a:lnTo>
                    <a:pt x="13047" y="5725"/>
                  </a:lnTo>
                  <a:lnTo>
                    <a:pt x="13110" y="5177"/>
                  </a:lnTo>
                  <a:lnTo>
                    <a:pt x="13110" y="4651"/>
                  </a:lnTo>
                  <a:lnTo>
                    <a:pt x="13089" y="4125"/>
                  </a:lnTo>
                  <a:lnTo>
                    <a:pt x="13047" y="3620"/>
                  </a:lnTo>
                  <a:lnTo>
                    <a:pt x="12942" y="3136"/>
                  </a:lnTo>
                  <a:lnTo>
                    <a:pt x="12879" y="3136"/>
                  </a:lnTo>
                  <a:lnTo>
                    <a:pt x="12837" y="3115"/>
                  </a:lnTo>
                  <a:lnTo>
                    <a:pt x="12795" y="3073"/>
                  </a:lnTo>
                  <a:lnTo>
                    <a:pt x="12774" y="3031"/>
                  </a:lnTo>
                  <a:lnTo>
                    <a:pt x="12647" y="2547"/>
                  </a:lnTo>
                  <a:lnTo>
                    <a:pt x="12479" y="2126"/>
                  </a:lnTo>
                  <a:lnTo>
                    <a:pt x="12311" y="1747"/>
                  </a:lnTo>
                  <a:lnTo>
                    <a:pt x="12100" y="1411"/>
                  </a:lnTo>
                  <a:lnTo>
                    <a:pt x="11848" y="1116"/>
                  </a:lnTo>
                  <a:lnTo>
                    <a:pt x="11595" y="842"/>
                  </a:lnTo>
                  <a:lnTo>
                    <a:pt x="11322" y="632"/>
                  </a:lnTo>
                  <a:lnTo>
                    <a:pt x="11027" y="443"/>
                  </a:lnTo>
                  <a:lnTo>
                    <a:pt x="10711" y="295"/>
                  </a:lnTo>
                  <a:lnTo>
                    <a:pt x="10396" y="169"/>
                  </a:lnTo>
                  <a:lnTo>
                    <a:pt x="10038" y="85"/>
                  </a:lnTo>
                  <a:lnTo>
                    <a:pt x="9701" y="22"/>
                  </a:lnTo>
                  <a:lnTo>
                    <a:pt x="9322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" name="Google Shape;6992;p32"/>
            <p:cNvSpPr/>
            <p:nvPr/>
          </p:nvSpPr>
          <p:spPr>
            <a:xfrm>
              <a:off x="3282546" y="-1342172"/>
              <a:ext cx="417567" cy="336550"/>
            </a:xfrm>
            <a:custGeom>
              <a:avLst/>
              <a:gdLst/>
              <a:ahLst/>
              <a:cxnLst/>
              <a:rect l="l" t="t" r="r" b="b"/>
              <a:pathLst>
                <a:path w="12143" h="9787" extrusionOk="0">
                  <a:moveTo>
                    <a:pt x="1431" y="1"/>
                  </a:moveTo>
                  <a:lnTo>
                    <a:pt x="1242" y="22"/>
                  </a:lnTo>
                  <a:lnTo>
                    <a:pt x="1073" y="85"/>
                  </a:lnTo>
                  <a:lnTo>
                    <a:pt x="926" y="148"/>
                  </a:lnTo>
                  <a:lnTo>
                    <a:pt x="779" y="253"/>
                  </a:lnTo>
                  <a:lnTo>
                    <a:pt x="652" y="380"/>
                  </a:lnTo>
                  <a:lnTo>
                    <a:pt x="526" y="506"/>
                  </a:lnTo>
                  <a:lnTo>
                    <a:pt x="400" y="674"/>
                  </a:lnTo>
                  <a:lnTo>
                    <a:pt x="316" y="864"/>
                  </a:lnTo>
                  <a:lnTo>
                    <a:pt x="211" y="1074"/>
                  </a:lnTo>
                  <a:lnTo>
                    <a:pt x="126" y="1306"/>
                  </a:lnTo>
                  <a:lnTo>
                    <a:pt x="63" y="1579"/>
                  </a:lnTo>
                  <a:lnTo>
                    <a:pt x="0" y="1853"/>
                  </a:lnTo>
                  <a:lnTo>
                    <a:pt x="21" y="2210"/>
                  </a:lnTo>
                  <a:lnTo>
                    <a:pt x="84" y="2568"/>
                  </a:lnTo>
                  <a:lnTo>
                    <a:pt x="168" y="2926"/>
                  </a:lnTo>
                  <a:lnTo>
                    <a:pt x="274" y="3284"/>
                  </a:lnTo>
                  <a:lnTo>
                    <a:pt x="463" y="3810"/>
                  </a:lnTo>
                  <a:lnTo>
                    <a:pt x="695" y="4336"/>
                  </a:lnTo>
                  <a:lnTo>
                    <a:pt x="926" y="4841"/>
                  </a:lnTo>
                  <a:lnTo>
                    <a:pt x="1073" y="5093"/>
                  </a:lnTo>
                  <a:lnTo>
                    <a:pt x="1221" y="5325"/>
                  </a:lnTo>
                  <a:lnTo>
                    <a:pt x="1557" y="5809"/>
                  </a:lnTo>
                  <a:lnTo>
                    <a:pt x="1894" y="6272"/>
                  </a:lnTo>
                  <a:lnTo>
                    <a:pt x="2273" y="6714"/>
                  </a:lnTo>
                  <a:lnTo>
                    <a:pt x="2652" y="7135"/>
                  </a:lnTo>
                  <a:lnTo>
                    <a:pt x="3072" y="7555"/>
                  </a:lnTo>
                  <a:lnTo>
                    <a:pt x="3493" y="7955"/>
                  </a:lnTo>
                  <a:lnTo>
                    <a:pt x="3935" y="8313"/>
                  </a:lnTo>
                  <a:lnTo>
                    <a:pt x="4419" y="8629"/>
                  </a:lnTo>
                  <a:lnTo>
                    <a:pt x="4798" y="8860"/>
                  </a:lnTo>
                  <a:lnTo>
                    <a:pt x="5261" y="9071"/>
                  </a:lnTo>
                  <a:lnTo>
                    <a:pt x="5745" y="9260"/>
                  </a:lnTo>
                  <a:lnTo>
                    <a:pt x="6292" y="9428"/>
                  </a:lnTo>
                  <a:lnTo>
                    <a:pt x="6839" y="9576"/>
                  </a:lnTo>
                  <a:lnTo>
                    <a:pt x="7428" y="9681"/>
                  </a:lnTo>
                  <a:lnTo>
                    <a:pt x="8018" y="9765"/>
                  </a:lnTo>
                  <a:lnTo>
                    <a:pt x="8586" y="9786"/>
                  </a:lnTo>
                  <a:lnTo>
                    <a:pt x="8880" y="9786"/>
                  </a:lnTo>
                  <a:lnTo>
                    <a:pt x="9175" y="9765"/>
                  </a:lnTo>
                  <a:lnTo>
                    <a:pt x="9449" y="9723"/>
                  </a:lnTo>
                  <a:lnTo>
                    <a:pt x="9722" y="9681"/>
                  </a:lnTo>
                  <a:lnTo>
                    <a:pt x="9996" y="9618"/>
                  </a:lnTo>
                  <a:lnTo>
                    <a:pt x="10269" y="9534"/>
                  </a:lnTo>
                  <a:lnTo>
                    <a:pt x="10501" y="9449"/>
                  </a:lnTo>
                  <a:lnTo>
                    <a:pt x="10753" y="9323"/>
                  </a:lnTo>
                  <a:lnTo>
                    <a:pt x="10985" y="9197"/>
                  </a:lnTo>
                  <a:lnTo>
                    <a:pt x="11195" y="9050"/>
                  </a:lnTo>
                  <a:lnTo>
                    <a:pt x="11406" y="8881"/>
                  </a:lnTo>
                  <a:lnTo>
                    <a:pt x="11574" y="8692"/>
                  </a:lnTo>
                  <a:lnTo>
                    <a:pt x="11742" y="8502"/>
                  </a:lnTo>
                  <a:lnTo>
                    <a:pt x="11911" y="8271"/>
                  </a:lnTo>
                  <a:lnTo>
                    <a:pt x="12037" y="8018"/>
                  </a:lnTo>
                  <a:lnTo>
                    <a:pt x="12142" y="7745"/>
                  </a:lnTo>
                  <a:lnTo>
                    <a:pt x="11700" y="7282"/>
                  </a:lnTo>
                  <a:lnTo>
                    <a:pt x="11237" y="6840"/>
                  </a:lnTo>
                  <a:lnTo>
                    <a:pt x="10774" y="6398"/>
                  </a:lnTo>
                  <a:lnTo>
                    <a:pt x="10311" y="5977"/>
                  </a:lnTo>
                  <a:lnTo>
                    <a:pt x="9322" y="5135"/>
                  </a:lnTo>
                  <a:lnTo>
                    <a:pt x="8333" y="4336"/>
                  </a:lnTo>
                  <a:lnTo>
                    <a:pt x="8270" y="4315"/>
                  </a:lnTo>
                  <a:lnTo>
                    <a:pt x="8207" y="4273"/>
                  </a:lnTo>
                  <a:lnTo>
                    <a:pt x="8123" y="4167"/>
                  </a:lnTo>
                  <a:lnTo>
                    <a:pt x="7407" y="3641"/>
                  </a:lnTo>
                  <a:lnTo>
                    <a:pt x="6692" y="3115"/>
                  </a:lnTo>
                  <a:lnTo>
                    <a:pt x="5240" y="2084"/>
                  </a:lnTo>
                  <a:lnTo>
                    <a:pt x="3746" y="1095"/>
                  </a:lnTo>
                  <a:lnTo>
                    <a:pt x="2252" y="106"/>
                  </a:lnTo>
                  <a:lnTo>
                    <a:pt x="2020" y="43"/>
                  </a:lnTo>
                  <a:lnTo>
                    <a:pt x="1810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3" name="Google Shape;6993;p32"/>
            <p:cNvSpPr/>
            <p:nvPr/>
          </p:nvSpPr>
          <p:spPr>
            <a:xfrm>
              <a:off x="2460497" y="-1749553"/>
              <a:ext cx="1474811" cy="1592004"/>
            </a:xfrm>
            <a:custGeom>
              <a:avLst/>
              <a:gdLst/>
              <a:ahLst/>
              <a:cxnLst/>
              <a:rect l="l" t="t" r="r" b="b"/>
              <a:pathLst>
                <a:path w="42888" h="46296" extrusionOk="0">
                  <a:moveTo>
                    <a:pt x="29441" y="10480"/>
                  </a:moveTo>
                  <a:lnTo>
                    <a:pt x="29483" y="10522"/>
                  </a:lnTo>
                  <a:lnTo>
                    <a:pt x="29546" y="10543"/>
                  </a:lnTo>
                  <a:lnTo>
                    <a:pt x="29988" y="10543"/>
                  </a:lnTo>
                  <a:lnTo>
                    <a:pt x="30198" y="10585"/>
                  </a:lnTo>
                  <a:lnTo>
                    <a:pt x="30409" y="10648"/>
                  </a:lnTo>
                  <a:lnTo>
                    <a:pt x="30598" y="10733"/>
                  </a:lnTo>
                  <a:lnTo>
                    <a:pt x="30787" y="10817"/>
                  </a:lnTo>
                  <a:lnTo>
                    <a:pt x="30977" y="10943"/>
                  </a:lnTo>
                  <a:lnTo>
                    <a:pt x="31145" y="11069"/>
                  </a:lnTo>
                  <a:lnTo>
                    <a:pt x="31313" y="11196"/>
                  </a:lnTo>
                  <a:lnTo>
                    <a:pt x="31482" y="11343"/>
                  </a:lnTo>
                  <a:lnTo>
                    <a:pt x="31797" y="11659"/>
                  </a:lnTo>
                  <a:lnTo>
                    <a:pt x="32071" y="11995"/>
                  </a:lnTo>
                  <a:lnTo>
                    <a:pt x="32323" y="12353"/>
                  </a:lnTo>
                  <a:lnTo>
                    <a:pt x="32450" y="12542"/>
                  </a:lnTo>
                  <a:lnTo>
                    <a:pt x="32534" y="12753"/>
                  </a:lnTo>
                  <a:lnTo>
                    <a:pt x="32618" y="12942"/>
                  </a:lnTo>
                  <a:lnTo>
                    <a:pt x="32681" y="13132"/>
                  </a:lnTo>
                  <a:lnTo>
                    <a:pt x="32723" y="13321"/>
                  </a:lnTo>
                  <a:lnTo>
                    <a:pt x="32723" y="13510"/>
                  </a:lnTo>
                  <a:lnTo>
                    <a:pt x="32744" y="13700"/>
                  </a:lnTo>
                  <a:lnTo>
                    <a:pt x="32723" y="13868"/>
                  </a:lnTo>
                  <a:lnTo>
                    <a:pt x="32702" y="14057"/>
                  </a:lnTo>
                  <a:lnTo>
                    <a:pt x="32660" y="14247"/>
                  </a:lnTo>
                  <a:lnTo>
                    <a:pt x="32534" y="14605"/>
                  </a:lnTo>
                  <a:lnTo>
                    <a:pt x="32387" y="14962"/>
                  </a:lnTo>
                  <a:lnTo>
                    <a:pt x="32197" y="15341"/>
                  </a:lnTo>
                  <a:lnTo>
                    <a:pt x="31482" y="14773"/>
                  </a:lnTo>
                  <a:lnTo>
                    <a:pt x="30724" y="14226"/>
                  </a:lnTo>
                  <a:lnTo>
                    <a:pt x="29988" y="13700"/>
                  </a:lnTo>
                  <a:lnTo>
                    <a:pt x="29230" y="13174"/>
                  </a:lnTo>
                  <a:lnTo>
                    <a:pt x="29104" y="12858"/>
                  </a:lnTo>
                  <a:lnTo>
                    <a:pt x="29020" y="12542"/>
                  </a:lnTo>
                  <a:lnTo>
                    <a:pt x="28957" y="12227"/>
                  </a:lnTo>
                  <a:lnTo>
                    <a:pt x="28936" y="11911"/>
                  </a:lnTo>
                  <a:lnTo>
                    <a:pt x="28936" y="11595"/>
                  </a:lnTo>
                  <a:lnTo>
                    <a:pt x="28978" y="11301"/>
                  </a:lnTo>
                  <a:lnTo>
                    <a:pt x="29062" y="10985"/>
                  </a:lnTo>
                  <a:lnTo>
                    <a:pt x="29188" y="10669"/>
                  </a:lnTo>
                  <a:lnTo>
                    <a:pt x="29314" y="10585"/>
                  </a:lnTo>
                  <a:lnTo>
                    <a:pt x="29441" y="10480"/>
                  </a:lnTo>
                  <a:close/>
                  <a:moveTo>
                    <a:pt x="7787" y="10375"/>
                  </a:moveTo>
                  <a:lnTo>
                    <a:pt x="8018" y="10564"/>
                  </a:lnTo>
                  <a:lnTo>
                    <a:pt x="8229" y="10775"/>
                  </a:lnTo>
                  <a:lnTo>
                    <a:pt x="8608" y="11196"/>
                  </a:lnTo>
                  <a:lnTo>
                    <a:pt x="8965" y="11637"/>
                  </a:lnTo>
                  <a:lnTo>
                    <a:pt x="9344" y="12100"/>
                  </a:lnTo>
                  <a:lnTo>
                    <a:pt x="8418" y="13068"/>
                  </a:lnTo>
                  <a:lnTo>
                    <a:pt x="7492" y="14036"/>
                  </a:lnTo>
                  <a:lnTo>
                    <a:pt x="6609" y="15046"/>
                  </a:lnTo>
                  <a:lnTo>
                    <a:pt x="5767" y="16078"/>
                  </a:lnTo>
                  <a:lnTo>
                    <a:pt x="5746" y="15720"/>
                  </a:lnTo>
                  <a:lnTo>
                    <a:pt x="5704" y="15362"/>
                  </a:lnTo>
                  <a:lnTo>
                    <a:pt x="5598" y="14647"/>
                  </a:lnTo>
                  <a:lnTo>
                    <a:pt x="5556" y="14268"/>
                  </a:lnTo>
                  <a:lnTo>
                    <a:pt x="5556" y="13910"/>
                  </a:lnTo>
                  <a:lnTo>
                    <a:pt x="5577" y="13721"/>
                  </a:lnTo>
                  <a:lnTo>
                    <a:pt x="5598" y="13531"/>
                  </a:lnTo>
                  <a:lnTo>
                    <a:pt x="5641" y="13342"/>
                  </a:lnTo>
                  <a:lnTo>
                    <a:pt x="5704" y="13153"/>
                  </a:lnTo>
                  <a:lnTo>
                    <a:pt x="5872" y="12690"/>
                  </a:lnTo>
                  <a:lnTo>
                    <a:pt x="6061" y="12269"/>
                  </a:lnTo>
                  <a:lnTo>
                    <a:pt x="6251" y="11890"/>
                  </a:lnTo>
                  <a:lnTo>
                    <a:pt x="6482" y="11532"/>
                  </a:lnTo>
                  <a:lnTo>
                    <a:pt x="6735" y="11196"/>
                  </a:lnTo>
                  <a:lnTo>
                    <a:pt x="6882" y="11048"/>
                  </a:lnTo>
                  <a:lnTo>
                    <a:pt x="7029" y="10901"/>
                  </a:lnTo>
                  <a:lnTo>
                    <a:pt x="7198" y="10754"/>
                  </a:lnTo>
                  <a:lnTo>
                    <a:pt x="7387" y="10627"/>
                  </a:lnTo>
                  <a:lnTo>
                    <a:pt x="7577" y="10480"/>
                  </a:lnTo>
                  <a:lnTo>
                    <a:pt x="7787" y="10375"/>
                  </a:lnTo>
                  <a:close/>
                  <a:moveTo>
                    <a:pt x="5725" y="6650"/>
                  </a:moveTo>
                  <a:lnTo>
                    <a:pt x="5998" y="6671"/>
                  </a:lnTo>
                  <a:lnTo>
                    <a:pt x="6272" y="6692"/>
                  </a:lnTo>
                  <a:lnTo>
                    <a:pt x="6545" y="6755"/>
                  </a:lnTo>
                  <a:lnTo>
                    <a:pt x="6840" y="6819"/>
                  </a:lnTo>
                  <a:lnTo>
                    <a:pt x="7093" y="6903"/>
                  </a:lnTo>
                  <a:lnTo>
                    <a:pt x="7366" y="7008"/>
                  </a:lnTo>
                  <a:lnTo>
                    <a:pt x="7640" y="7113"/>
                  </a:lnTo>
                  <a:lnTo>
                    <a:pt x="7892" y="7239"/>
                  </a:lnTo>
                  <a:lnTo>
                    <a:pt x="8145" y="7387"/>
                  </a:lnTo>
                  <a:lnTo>
                    <a:pt x="8376" y="7555"/>
                  </a:lnTo>
                  <a:lnTo>
                    <a:pt x="8608" y="7723"/>
                  </a:lnTo>
                  <a:lnTo>
                    <a:pt x="8818" y="7892"/>
                  </a:lnTo>
                  <a:lnTo>
                    <a:pt x="9028" y="8102"/>
                  </a:lnTo>
                  <a:lnTo>
                    <a:pt x="9239" y="8292"/>
                  </a:lnTo>
                  <a:lnTo>
                    <a:pt x="9407" y="8523"/>
                  </a:lnTo>
                  <a:lnTo>
                    <a:pt x="9597" y="8755"/>
                  </a:lnTo>
                  <a:lnTo>
                    <a:pt x="9744" y="8986"/>
                  </a:lnTo>
                  <a:lnTo>
                    <a:pt x="9891" y="9217"/>
                  </a:lnTo>
                  <a:lnTo>
                    <a:pt x="9996" y="9470"/>
                  </a:lnTo>
                  <a:lnTo>
                    <a:pt x="10102" y="9744"/>
                  </a:lnTo>
                  <a:lnTo>
                    <a:pt x="10186" y="9996"/>
                  </a:lnTo>
                  <a:lnTo>
                    <a:pt x="10270" y="10270"/>
                  </a:lnTo>
                  <a:lnTo>
                    <a:pt x="10312" y="10564"/>
                  </a:lnTo>
                  <a:lnTo>
                    <a:pt x="10333" y="10838"/>
                  </a:lnTo>
                  <a:lnTo>
                    <a:pt x="10333" y="11132"/>
                  </a:lnTo>
                  <a:lnTo>
                    <a:pt x="9702" y="11743"/>
                  </a:lnTo>
                  <a:lnTo>
                    <a:pt x="9681" y="11532"/>
                  </a:lnTo>
                  <a:lnTo>
                    <a:pt x="9618" y="11322"/>
                  </a:lnTo>
                  <a:lnTo>
                    <a:pt x="9555" y="11111"/>
                  </a:lnTo>
                  <a:lnTo>
                    <a:pt x="9428" y="10922"/>
                  </a:lnTo>
                  <a:lnTo>
                    <a:pt x="9302" y="10712"/>
                  </a:lnTo>
                  <a:lnTo>
                    <a:pt x="9155" y="10522"/>
                  </a:lnTo>
                  <a:lnTo>
                    <a:pt x="8965" y="10333"/>
                  </a:lnTo>
                  <a:lnTo>
                    <a:pt x="8797" y="10143"/>
                  </a:lnTo>
                  <a:lnTo>
                    <a:pt x="8397" y="9807"/>
                  </a:lnTo>
                  <a:lnTo>
                    <a:pt x="7997" y="9491"/>
                  </a:lnTo>
                  <a:lnTo>
                    <a:pt x="7619" y="9239"/>
                  </a:lnTo>
                  <a:lnTo>
                    <a:pt x="7282" y="9049"/>
                  </a:lnTo>
                  <a:lnTo>
                    <a:pt x="6987" y="8923"/>
                  </a:lnTo>
                  <a:lnTo>
                    <a:pt x="6672" y="8818"/>
                  </a:lnTo>
                  <a:lnTo>
                    <a:pt x="6377" y="8755"/>
                  </a:lnTo>
                  <a:lnTo>
                    <a:pt x="6061" y="8733"/>
                  </a:lnTo>
                  <a:lnTo>
                    <a:pt x="5746" y="8733"/>
                  </a:lnTo>
                  <a:lnTo>
                    <a:pt x="5451" y="8755"/>
                  </a:lnTo>
                  <a:lnTo>
                    <a:pt x="5157" y="8818"/>
                  </a:lnTo>
                  <a:lnTo>
                    <a:pt x="4862" y="8902"/>
                  </a:lnTo>
                  <a:lnTo>
                    <a:pt x="4567" y="9028"/>
                  </a:lnTo>
                  <a:lnTo>
                    <a:pt x="4294" y="9154"/>
                  </a:lnTo>
                  <a:lnTo>
                    <a:pt x="4041" y="9323"/>
                  </a:lnTo>
                  <a:lnTo>
                    <a:pt x="3789" y="9512"/>
                  </a:lnTo>
                  <a:lnTo>
                    <a:pt x="3536" y="9701"/>
                  </a:lnTo>
                  <a:lnTo>
                    <a:pt x="3326" y="9933"/>
                  </a:lnTo>
                  <a:lnTo>
                    <a:pt x="3115" y="10164"/>
                  </a:lnTo>
                  <a:lnTo>
                    <a:pt x="2947" y="10417"/>
                  </a:lnTo>
                  <a:lnTo>
                    <a:pt x="2905" y="10480"/>
                  </a:lnTo>
                  <a:lnTo>
                    <a:pt x="2926" y="10543"/>
                  </a:lnTo>
                  <a:lnTo>
                    <a:pt x="2947" y="10606"/>
                  </a:lnTo>
                  <a:lnTo>
                    <a:pt x="2989" y="10648"/>
                  </a:lnTo>
                  <a:lnTo>
                    <a:pt x="3031" y="10669"/>
                  </a:lnTo>
                  <a:lnTo>
                    <a:pt x="3157" y="10669"/>
                  </a:lnTo>
                  <a:lnTo>
                    <a:pt x="3221" y="10627"/>
                  </a:lnTo>
                  <a:lnTo>
                    <a:pt x="3473" y="10417"/>
                  </a:lnTo>
                  <a:lnTo>
                    <a:pt x="3768" y="10228"/>
                  </a:lnTo>
                  <a:lnTo>
                    <a:pt x="4041" y="10038"/>
                  </a:lnTo>
                  <a:lnTo>
                    <a:pt x="4336" y="9891"/>
                  </a:lnTo>
                  <a:lnTo>
                    <a:pt x="4630" y="9786"/>
                  </a:lnTo>
                  <a:lnTo>
                    <a:pt x="4925" y="9680"/>
                  </a:lnTo>
                  <a:lnTo>
                    <a:pt x="5241" y="9617"/>
                  </a:lnTo>
                  <a:lnTo>
                    <a:pt x="5535" y="9596"/>
                  </a:lnTo>
                  <a:lnTo>
                    <a:pt x="5535" y="9596"/>
                  </a:lnTo>
                  <a:lnTo>
                    <a:pt x="5199" y="9765"/>
                  </a:lnTo>
                  <a:lnTo>
                    <a:pt x="4883" y="9954"/>
                  </a:lnTo>
                  <a:lnTo>
                    <a:pt x="4630" y="10164"/>
                  </a:lnTo>
                  <a:lnTo>
                    <a:pt x="4399" y="10333"/>
                  </a:lnTo>
                  <a:lnTo>
                    <a:pt x="4210" y="10501"/>
                  </a:lnTo>
                  <a:lnTo>
                    <a:pt x="4020" y="10691"/>
                  </a:lnTo>
                  <a:lnTo>
                    <a:pt x="3852" y="10922"/>
                  </a:lnTo>
                  <a:lnTo>
                    <a:pt x="3705" y="11153"/>
                  </a:lnTo>
                  <a:lnTo>
                    <a:pt x="3662" y="11280"/>
                  </a:lnTo>
                  <a:lnTo>
                    <a:pt x="3620" y="11406"/>
                  </a:lnTo>
                  <a:lnTo>
                    <a:pt x="3599" y="11532"/>
                  </a:lnTo>
                  <a:lnTo>
                    <a:pt x="3599" y="11659"/>
                  </a:lnTo>
                  <a:lnTo>
                    <a:pt x="3620" y="11785"/>
                  </a:lnTo>
                  <a:lnTo>
                    <a:pt x="3662" y="11890"/>
                  </a:lnTo>
                  <a:lnTo>
                    <a:pt x="3747" y="12016"/>
                  </a:lnTo>
                  <a:lnTo>
                    <a:pt x="3852" y="12121"/>
                  </a:lnTo>
                  <a:lnTo>
                    <a:pt x="3873" y="12143"/>
                  </a:lnTo>
                  <a:lnTo>
                    <a:pt x="3915" y="12143"/>
                  </a:lnTo>
                  <a:lnTo>
                    <a:pt x="3936" y="12100"/>
                  </a:lnTo>
                  <a:lnTo>
                    <a:pt x="3915" y="12058"/>
                  </a:lnTo>
                  <a:lnTo>
                    <a:pt x="3894" y="11974"/>
                  </a:lnTo>
                  <a:lnTo>
                    <a:pt x="3873" y="11869"/>
                  </a:lnTo>
                  <a:lnTo>
                    <a:pt x="3894" y="11764"/>
                  </a:lnTo>
                  <a:lnTo>
                    <a:pt x="3936" y="11659"/>
                  </a:lnTo>
                  <a:lnTo>
                    <a:pt x="3999" y="11574"/>
                  </a:lnTo>
                  <a:lnTo>
                    <a:pt x="4062" y="11469"/>
                  </a:lnTo>
                  <a:lnTo>
                    <a:pt x="4231" y="11280"/>
                  </a:lnTo>
                  <a:lnTo>
                    <a:pt x="4441" y="11090"/>
                  </a:lnTo>
                  <a:lnTo>
                    <a:pt x="4651" y="10943"/>
                  </a:lnTo>
                  <a:lnTo>
                    <a:pt x="4988" y="10712"/>
                  </a:lnTo>
                  <a:lnTo>
                    <a:pt x="5220" y="10585"/>
                  </a:lnTo>
                  <a:lnTo>
                    <a:pt x="5451" y="10459"/>
                  </a:lnTo>
                  <a:lnTo>
                    <a:pt x="5683" y="10354"/>
                  </a:lnTo>
                  <a:lnTo>
                    <a:pt x="5935" y="10270"/>
                  </a:lnTo>
                  <a:lnTo>
                    <a:pt x="6188" y="10207"/>
                  </a:lnTo>
                  <a:lnTo>
                    <a:pt x="6440" y="10164"/>
                  </a:lnTo>
                  <a:lnTo>
                    <a:pt x="6440" y="10164"/>
                  </a:lnTo>
                  <a:lnTo>
                    <a:pt x="6251" y="10375"/>
                  </a:lnTo>
                  <a:lnTo>
                    <a:pt x="6061" y="10585"/>
                  </a:lnTo>
                  <a:lnTo>
                    <a:pt x="5893" y="10838"/>
                  </a:lnTo>
                  <a:lnTo>
                    <a:pt x="5746" y="11069"/>
                  </a:lnTo>
                  <a:lnTo>
                    <a:pt x="5598" y="11343"/>
                  </a:lnTo>
                  <a:lnTo>
                    <a:pt x="5472" y="11595"/>
                  </a:lnTo>
                  <a:lnTo>
                    <a:pt x="5283" y="12058"/>
                  </a:lnTo>
                  <a:lnTo>
                    <a:pt x="5178" y="12353"/>
                  </a:lnTo>
                  <a:lnTo>
                    <a:pt x="5093" y="12648"/>
                  </a:lnTo>
                  <a:lnTo>
                    <a:pt x="5009" y="12921"/>
                  </a:lnTo>
                  <a:lnTo>
                    <a:pt x="4967" y="13195"/>
                  </a:lnTo>
                  <a:lnTo>
                    <a:pt x="4946" y="13468"/>
                  </a:lnTo>
                  <a:lnTo>
                    <a:pt x="4925" y="13742"/>
                  </a:lnTo>
                  <a:lnTo>
                    <a:pt x="4925" y="13994"/>
                  </a:lnTo>
                  <a:lnTo>
                    <a:pt x="4946" y="14268"/>
                  </a:lnTo>
                  <a:lnTo>
                    <a:pt x="4967" y="14520"/>
                  </a:lnTo>
                  <a:lnTo>
                    <a:pt x="5009" y="14794"/>
                  </a:lnTo>
                  <a:lnTo>
                    <a:pt x="5135" y="15320"/>
                  </a:lnTo>
                  <a:lnTo>
                    <a:pt x="5304" y="15846"/>
                  </a:lnTo>
                  <a:lnTo>
                    <a:pt x="5514" y="16393"/>
                  </a:lnTo>
                  <a:lnTo>
                    <a:pt x="5157" y="16877"/>
                  </a:lnTo>
                  <a:lnTo>
                    <a:pt x="4799" y="17382"/>
                  </a:lnTo>
                  <a:lnTo>
                    <a:pt x="4357" y="17298"/>
                  </a:lnTo>
                  <a:lnTo>
                    <a:pt x="3936" y="17214"/>
                  </a:lnTo>
                  <a:lnTo>
                    <a:pt x="3873" y="17151"/>
                  </a:lnTo>
                  <a:lnTo>
                    <a:pt x="3768" y="17109"/>
                  </a:lnTo>
                  <a:lnTo>
                    <a:pt x="3494" y="17004"/>
                  </a:lnTo>
                  <a:lnTo>
                    <a:pt x="3221" y="16898"/>
                  </a:lnTo>
                  <a:lnTo>
                    <a:pt x="2989" y="16772"/>
                  </a:lnTo>
                  <a:lnTo>
                    <a:pt x="2758" y="16625"/>
                  </a:lnTo>
                  <a:lnTo>
                    <a:pt x="2547" y="16477"/>
                  </a:lnTo>
                  <a:lnTo>
                    <a:pt x="2337" y="16330"/>
                  </a:lnTo>
                  <a:lnTo>
                    <a:pt x="2168" y="16162"/>
                  </a:lnTo>
                  <a:lnTo>
                    <a:pt x="2000" y="15972"/>
                  </a:lnTo>
                  <a:lnTo>
                    <a:pt x="1853" y="15783"/>
                  </a:lnTo>
                  <a:lnTo>
                    <a:pt x="1726" y="15594"/>
                  </a:lnTo>
                  <a:lnTo>
                    <a:pt x="1600" y="15383"/>
                  </a:lnTo>
                  <a:lnTo>
                    <a:pt x="1495" y="15173"/>
                  </a:lnTo>
                  <a:lnTo>
                    <a:pt x="1390" y="14962"/>
                  </a:lnTo>
                  <a:lnTo>
                    <a:pt x="1327" y="14752"/>
                  </a:lnTo>
                  <a:lnTo>
                    <a:pt x="1242" y="14520"/>
                  </a:lnTo>
                  <a:lnTo>
                    <a:pt x="1200" y="14268"/>
                  </a:lnTo>
                  <a:lnTo>
                    <a:pt x="1116" y="13784"/>
                  </a:lnTo>
                  <a:lnTo>
                    <a:pt x="1074" y="13300"/>
                  </a:lnTo>
                  <a:lnTo>
                    <a:pt x="1095" y="12795"/>
                  </a:lnTo>
                  <a:lnTo>
                    <a:pt x="1137" y="12269"/>
                  </a:lnTo>
                  <a:lnTo>
                    <a:pt x="1200" y="11743"/>
                  </a:lnTo>
                  <a:lnTo>
                    <a:pt x="1306" y="11238"/>
                  </a:lnTo>
                  <a:lnTo>
                    <a:pt x="1432" y="10733"/>
                  </a:lnTo>
                  <a:lnTo>
                    <a:pt x="1579" y="10228"/>
                  </a:lnTo>
                  <a:lnTo>
                    <a:pt x="1748" y="9786"/>
                  </a:lnTo>
                  <a:lnTo>
                    <a:pt x="1937" y="9323"/>
                  </a:lnTo>
                  <a:lnTo>
                    <a:pt x="2168" y="8902"/>
                  </a:lnTo>
                  <a:lnTo>
                    <a:pt x="2421" y="8481"/>
                  </a:lnTo>
                  <a:lnTo>
                    <a:pt x="2715" y="8081"/>
                  </a:lnTo>
                  <a:lnTo>
                    <a:pt x="2884" y="7913"/>
                  </a:lnTo>
                  <a:lnTo>
                    <a:pt x="3052" y="7744"/>
                  </a:lnTo>
                  <a:lnTo>
                    <a:pt x="3221" y="7576"/>
                  </a:lnTo>
                  <a:lnTo>
                    <a:pt x="3410" y="7429"/>
                  </a:lnTo>
                  <a:lnTo>
                    <a:pt x="3599" y="7281"/>
                  </a:lnTo>
                  <a:lnTo>
                    <a:pt x="3810" y="7155"/>
                  </a:lnTo>
                  <a:lnTo>
                    <a:pt x="4062" y="7008"/>
                  </a:lnTo>
                  <a:lnTo>
                    <a:pt x="4336" y="6903"/>
                  </a:lnTo>
                  <a:lnTo>
                    <a:pt x="4609" y="6819"/>
                  </a:lnTo>
                  <a:lnTo>
                    <a:pt x="4883" y="6734"/>
                  </a:lnTo>
                  <a:lnTo>
                    <a:pt x="5157" y="6692"/>
                  </a:lnTo>
                  <a:lnTo>
                    <a:pt x="5430" y="6671"/>
                  </a:lnTo>
                  <a:lnTo>
                    <a:pt x="5725" y="6650"/>
                  </a:lnTo>
                  <a:close/>
                  <a:moveTo>
                    <a:pt x="30093" y="5914"/>
                  </a:moveTo>
                  <a:lnTo>
                    <a:pt x="30430" y="5956"/>
                  </a:lnTo>
                  <a:lnTo>
                    <a:pt x="30787" y="6019"/>
                  </a:lnTo>
                  <a:lnTo>
                    <a:pt x="31124" y="6124"/>
                  </a:lnTo>
                  <a:lnTo>
                    <a:pt x="31482" y="6250"/>
                  </a:lnTo>
                  <a:lnTo>
                    <a:pt x="31818" y="6419"/>
                  </a:lnTo>
                  <a:lnTo>
                    <a:pt x="32155" y="6587"/>
                  </a:lnTo>
                  <a:lnTo>
                    <a:pt x="32471" y="6797"/>
                  </a:lnTo>
                  <a:lnTo>
                    <a:pt x="32786" y="7008"/>
                  </a:lnTo>
                  <a:lnTo>
                    <a:pt x="33102" y="7239"/>
                  </a:lnTo>
                  <a:lnTo>
                    <a:pt x="33397" y="7471"/>
                  </a:lnTo>
                  <a:lnTo>
                    <a:pt x="33691" y="7702"/>
                  </a:lnTo>
                  <a:lnTo>
                    <a:pt x="34238" y="8207"/>
                  </a:lnTo>
                  <a:lnTo>
                    <a:pt x="34722" y="8691"/>
                  </a:lnTo>
                  <a:lnTo>
                    <a:pt x="34912" y="8923"/>
                  </a:lnTo>
                  <a:lnTo>
                    <a:pt x="35122" y="9154"/>
                  </a:lnTo>
                  <a:lnTo>
                    <a:pt x="35480" y="9659"/>
                  </a:lnTo>
                  <a:lnTo>
                    <a:pt x="35796" y="10185"/>
                  </a:lnTo>
                  <a:lnTo>
                    <a:pt x="36090" y="10754"/>
                  </a:lnTo>
                  <a:lnTo>
                    <a:pt x="36322" y="11322"/>
                  </a:lnTo>
                  <a:lnTo>
                    <a:pt x="36532" y="11911"/>
                  </a:lnTo>
                  <a:lnTo>
                    <a:pt x="36679" y="12500"/>
                  </a:lnTo>
                  <a:lnTo>
                    <a:pt x="36764" y="13110"/>
                  </a:lnTo>
                  <a:lnTo>
                    <a:pt x="36806" y="13468"/>
                  </a:lnTo>
                  <a:lnTo>
                    <a:pt x="36806" y="13784"/>
                  </a:lnTo>
                  <a:lnTo>
                    <a:pt x="36764" y="14100"/>
                  </a:lnTo>
                  <a:lnTo>
                    <a:pt x="36700" y="14415"/>
                  </a:lnTo>
                  <a:lnTo>
                    <a:pt x="36616" y="14689"/>
                  </a:lnTo>
                  <a:lnTo>
                    <a:pt x="36532" y="14962"/>
                  </a:lnTo>
                  <a:lnTo>
                    <a:pt x="36406" y="15236"/>
                  </a:lnTo>
                  <a:lnTo>
                    <a:pt x="36259" y="15488"/>
                  </a:lnTo>
                  <a:lnTo>
                    <a:pt x="35943" y="15993"/>
                  </a:lnTo>
                  <a:lnTo>
                    <a:pt x="35606" y="16498"/>
                  </a:lnTo>
                  <a:lnTo>
                    <a:pt x="35249" y="17004"/>
                  </a:lnTo>
                  <a:lnTo>
                    <a:pt x="34891" y="17551"/>
                  </a:lnTo>
                  <a:lnTo>
                    <a:pt x="34870" y="17572"/>
                  </a:lnTo>
                  <a:lnTo>
                    <a:pt x="33881" y="16688"/>
                  </a:lnTo>
                  <a:lnTo>
                    <a:pt x="32892" y="15867"/>
                  </a:lnTo>
                  <a:lnTo>
                    <a:pt x="33081" y="15699"/>
                  </a:lnTo>
                  <a:lnTo>
                    <a:pt x="33228" y="15509"/>
                  </a:lnTo>
                  <a:lnTo>
                    <a:pt x="33355" y="15299"/>
                  </a:lnTo>
                  <a:lnTo>
                    <a:pt x="33460" y="15089"/>
                  </a:lnTo>
                  <a:lnTo>
                    <a:pt x="33544" y="14836"/>
                  </a:lnTo>
                  <a:lnTo>
                    <a:pt x="33586" y="14605"/>
                  </a:lnTo>
                  <a:lnTo>
                    <a:pt x="33628" y="14331"/>
                  </a:lnTo>
                  <a:lnTo>
                    <a:pt x="33649" y="14078"/>
                  </a:lnTo>
                  <a:lnTo>
                    <a:pt x="33649" y="13826"/>
                  </a:lnTo>
                  <a:lnTo>
                    <a:pt x="33628" y="13552"/>
                  </a:lnTo>
                  <a:lnTo>
                    <a:pt x="33586" y="13300"/>
                  </a:lnTo>
                  <a:lnTo>
                    <a:pt x="33523" y="13047"/>
                  </a:lnTo>
                  <a:lnTo>
                    <a:pt x="33460" y="12795"/>
                  </a:lnTo>
                  <a:lnTo>
                    <a:pt x="33376" y="12542"/>
                  </a:lnTo>
                  <a:lnTo>
                    <a:pt x="33270" y="12332"/>
                  </a:lnTo>
                  <a:lnTo>
                    <a:pt x="33165" y="12121"/>
                  </a:lnTo>
                  <a:lnTo>
                    <a:pt x="33018" y="11869"/>
                  </a:lnTo>
                  <a:lnTo>
                    <a:pt x="32829" y="11616"/>
                  </a:lnTo>
                  <a:lnTo>
                    <a:pt x="32597" y="11364"/>
                  </a:lnTo>
                  <a:lnTo>
                    <a:pt x="32366" y="11132"/>
                  </a:lnTo>
                  <a:lnTo>
                    <a:pt x="32092" y="10901"/>
                  </a:lnTo>
                  <a:lnTo>
                    <a:pt x="31818" y="10669"/>
                  </a:lnTo>
                  <a:lnTo>
                    <a:pt x="31524" y="10480"/>
                  </a:lnTo>
                  <a:lnTo>
                    <a:pt x="31208" y="10333"/>
                  </a:lnTo>
                  <a:lnTo>
                    <a:pt x="31482" y="10417"/>
                  </a:lnTo>
                  <a:lnTo>
                    <a:pt x="31776" y="10501"/>
                  </a:lnTo>
                  <a:lnTo>
                    <a:pt x="32050" y="10627"/>
                  </a:lnTo>
                  <a:lnTo>
                    <a:pt x="32323" y="10733"/>
                  </a:lnTo>
                  <a:lnTo>
                    <a:pt x="32829" y="11027"/>
                  </a:lnTo>
                  <a:lnTo>
                    <a:pt x="33270" y="11301"/>
                  </a:lnTo>
                  <a:lnTo>
                    <a:pt x="33355" y="11343"/>
                  </a:lnTo>
                  <a:lnTo>
                    <a:pt x="33439" y="11343"/>
                  </a:lnTo>
                  <a:lnTo>
                    <a:pt x="33502" y="11322"/>
                  </a:lnTo>
                  <a:lnTo>
                    <a:pt x="33565" y="11259"/>
                  </a:lnTo>
                  <a:lnTo>
                    <a:pt x="33607" y="11175"/>
                  </a:lnTo>
                  <a:lnTo>
                    <a:pt x="33607" y="11111"/>
                  </a:lnTo>
                  <a:lnTo>
                    <a:pt x="33607" y="11006"/>
                  </a:lnTo>
                  <a:lnTo>
                    <a:pt x="33565" y="10943"/>
                  </a:lnTo>
                  <a:lnTo>
                    <a:pt x="33397" y="10754"/>
                  </a:lnTo>
                  <a:lnTo>
                    <a:pt x="33228" y="10585"/>
                  </a:lnTo>
                  <a:lnTo>
                    <a:pt x="33039" y="10438"/>
                  </a:lnTo>
                  <a:lnTo>
                    <a:pt x="32850" y="10291"/>
                  </a:lnTo>
                  <a:lnTo>
                    <a:pt x="32639" y="10143"/>
                  </a:lnTo>
                  <a:lnTo>
                    <a:pt x="32408" y="10038"/>
                  </a:lnTo>
                  <a:lnTo>
                    <a:pt x="32176" y="9933"/>
                  </a:lnTo>
                  <a:lnTo>
                    <a:pt x="31945" y="9828"/>
                  </a:lnTo>
                  <a:lnTo>
                    <a:pt x="31692" y="9765"/>
                  </a:lnTo>
                  <a:lnTo>
                    <a:pt x="31461" y="9701"/>
                  </a:lnTo>
                  <a:lnTo>
                    <a:pt x="31208" y="9659"/>
                  </a:lnTo>
                  <a:lnTo>
                    <a:pt x="30956" y="9617"/>
                  </a:lnTo>
                  <a:lnTo>
                    <a:pt x="30703" y="9617"/>
                  </a:lnTo>
                  <a:lnTo>
                    <a:pt x="30451" y="9638"/>
                  </a:lnTo>
                  <a:lnTo>
                    <a:pt x="30219" y="9659"/>
                  </a:lnTo>
                  <a:lnTo>
                    <a:pt x="29988" y="9723"/>
                  </a:lnTo>
                  <a:lnTo>
                    <a:pt x="30345" y="9470"/>
                  </a:lnTo>
                  <a:lnTo>
                    <a:pt x="30724" y="9239"/>
                  </a:lnTo>
                  <a:lnTo>
                    <a:pt x="31082" y="9007"/>
                  </a:lnTo>
                  <a:lnTo>
                    <a:pt x="31440" y="8755"/>
                  </a:lnTo>
                  <a:lnTo>
                    <a:pt x="31482" y="8712"/>
                  </a:lnTo>
                  <a:lnTo>
                    <a:pt x="31566" y="8670"/>
                  </a:lnTo>
                  <a:lnTo>
                    <a:pt x="31650" y="8607"/>
                  </a:lnTo>
                  <a:lnTo>
                    <a:pt x="31692" y="8523"/>
                  </a:lnTo>
                  <a:lnTo>
                    <a:pt x="31713" y="8418"/>
                  </a:lnTo>
                  <a:lnTo>
                    <a:pt x="31692" y="8334"/>
                  </a:lnTo>
                  <a:lnTo>
                    <a:pt x="31671" y="8249"/>
                  </a:lnTo>
                  <a:lnTo>
                    <a:pt x="31587" y="8186"/>
                  </a:lnTo>
                  <a:lnTo>
                    <a:pt x="31503" y="8165"/>
                  </a:lnTo>
                  <a:lnTo>
                    <a:pt x="31166" y="8123"/>
                  </a:lnTo>
                  <a:lnTo>
                    <a:pt x="30850" y="8123"/>
                  </a:lnTo>
                  <a:lnTo>
                    <a:pt x="30535" y="8165"/>
                  </a:lnTo>
                  <a:lnTo>
                    <a:pt x="30240" y="8249"/>
                  </a:lnTo>
                  <a:lnTo>
                    <a:pt x="29946" y="8376"/>
                  </a:lnTo>
                  <a:lnTo>
                    <a:pt x="29672" y="8544"/>
                  </a:lnTo>
                  <a:lnTo>
                    <a:pt x="29441" y="8733"/>
                  </a:lnTo>
                  <a:lnTo>
                    <a:pt x="29188" y="8944"/>
                  </a:lnTo>
                  <a:lnTo>
                    <a:pt x="28978" y="9175"/>
                  </a:lnTo>
                  <a:lnTo>
                    <a:pt x="28809" y="9428"/>
                  </a:lnTo>
                  <a:lnTo>
                    <a:pt x="28641" y="9701"/>
                  </a:lnTo>
                  <a:lnTo>
                    <a:pt x="28494" y="9996"/>
                  </a:lnTo>
                  <a:lnTo>
                    <a:pt x="28388" y="10291"/>
                  </a:lnTo>
                  <a:lnTo>
                    <a:pt x="28325" y="10606"/>
                  </a:lnTo>
                  <a:lnTo>
                    <a:pt x="28283" y="10901"/>
                  </a:lnTo>
                  <a:lnTo>
                    <a:pt x="28262" y="11217"/>
                  </a:lnTo>
                  <a:lnTo>
                    <a:pt x="28262" y="11406"/>
                  </a:lnTo>
                  <a:lnTo>
                    <a:pt x="28262" y="11595"/>
                  </a:lnTo>
                  <a:lnTo>
                    <a:pt x="28304" y="11974"/>
                  </a:lnTo>
                  <a:lnTo>
                    <a:pt x="28388" y="12332"/>
                  </a:lnTo>
                  <a:lnTo>
                    <a:pt x="28515" y="12690"/>
                  </a:lnTo>
                  <a:lnTo>
                    <a:pt x="27631" y="12100"/>
                  </a:lnTo>
                  <a:lnTo>
                    <a:pt x="26726" y="11532"/>
                  </a:lnTo>
                  <a:lnTo>
                    <a:pt x="26537" y="11069"/>
                  </a:lnTo>
                  <a:lnTo>
                    <a:pt x="26389" y="10585"/>
                  </a:lnTo>
                  <a:lnTo>
                    <a:pt x="26284" y="10101"/>
                  </a:lnTo>
                  <a:lnTo>
                    <a:pt x="26242" y="9870"/>
                  </a:lnTo>
                  <a:lnTo>
                    <a:pt x="26242" y="9638"/>
                  </a:lnTo>
                  <a:lnTo>
                    <a:pt x="26221" y="9407"/>
                  </a:lnTo>
                  <a:lnTo>
                    <a:pt x="26242" y="9175"/>
                  </a:lnTo>
                  <a:lnTo>
                    <a:pt x="26263" y="8944"/>
                  </a:lnTo>
                  <a:lnTo>
                    <a:pt x="26284" y="8712"/>
                  </a:lnTo>
                  <a:lnTo>
                    <a:pt x="26347" y="8502"/>
                  </a:lnTo>
                  <a:lnTo>
                    <a:pt x="26389" y="8271"/>
                  </a:lnTo>
                  <a:lnTo>
                    <a:pt x="26473" y="8060"/>
                  </a:lnTo>
                  <a:lnTo>
                    <a:pt x="26558" y="7871"/>
                  </a:lnTo>
                  <a:lnTo>
                    <a:pt x="26663" y="7660"/>
                  </a:lnTo>
                  <a:lnTo>
                    <a:pt x="26768" y="7471"/>
                  </a:lnTo>
                  <a:lnTo>
                    <a:pt x="26894" y="7303"/>
                  </a:lnTo>
                  <a:lnTo>
                    <a:pt x="27042" y="7113"/>
                  </a:lnTo>
                  <a:lnTo>
                    <a:pt x="27189" y="6966"/>
                  </a:lnTo>
                  <a:lnTo>
                    <a:pt x="27357" y="6797"/>
                  </a:lnTo>
                  <a:lnTo>
                    <a:pt x="27526" y="6650"/>
                  </a:lnTo>
                  <a:lnTo>
                    <a:pt x="27715" y="6524"/>
                  </a:lnTo>
                  <a:lnTo>
                    <a:pt x="27925" y="6398"/>
                  </a:lnTo>
                  <a:lnTo>
                    <a:pt x="28136" y="6292"/>
                  </a:lnTo>
                  <a:lnTo>
                    <a:pt x="28367" y="6187"/>
                  </a:lnTo>
                  <a:lnTo>
                    <a:pt x="28620" y="6103"/>
                  </a:lnTo>
                  <a:lnTo>
                    <a:pt x="28872" y="6040"/>
                  </a:lnTo>
                  <a:lnTo>
                    <a:pt x="29146" y="5977"/>
                  </a:lnTo>
                  <a:lnTo>
                    <a:pt x="29441" y="5935"/>
                  </a:lnTo>
                  <a:lnTo>
                    <a:pt x="29735" y="5914"/>
                  </a:lnTo>
                  <a:close/>
                  <a:moveTo>
                    <a:pt x="25716" y="11848"/>
                  </a:moveTo>
                  <a:lnTo>
                    <a:pt x="25926" y="11890"/>
                  </a:lnTo>
                  <a:lnTo>
                    <a:pt x="26158" y="11953"/>
                  </a:lnTo>
                  <a:lnTo>
                    <a:pt x="27652" y="12942"/>
                  </a:lnTo>
                  <a:lnTo>
                    <a:pt x="29146" y="13931"/>
                  </a:lnTo>
                  <a:lnTo>
                    <a:pt x="30598" y="14962"/>
                  </a:lnTo>
                  <a:lnTo>
                    <a:pt x="31313" y="15488"/>
                  </a:lnTo>
                  <a:lnTo>
                    <a:pt x="32029" y="16014"/>
                  </a:lnTo>
                  <a:lnTo>
                    <a:pt x="32113" y="16120"/>
                  </a:lnTo>
                  <a:lnTo>
                    <a:pt x="32176" y="16162"/>
                  </a:lnTo>
                  <a:lnTo>
                    <a:pt x="32239" y="16183"/>
                  </a:lnTo>
                  <a:lnTo>
                    <a:pt x="33228" y="16982"/>
                  </a:lnTo>
                  <a:lnTo>
                    <a:pt x="34217" y="17824"/>
                  </a:lnTo>
                  <a:lnTo>
                    <a:pt x="34680" y="18245"/>
                  </a:lnTo>
                  <a:lnTo>
                    <a:pt x="35143" y="18687"/>
                  </a:lnTo>
                  <a:lnTo>
                    <a:pt x="35606" y="19129"/>
                  </a:lnTo>
                  <a:lnTo>
                    <a:pt x="36048" y="19592"/>
                  </a:lnTo>
                  <a:lnTo>
                    <a:pt x="35943" y="19865"/>
                  </a:lnTo>
                  <a:lnTo>
                    <a:pt x="35817" y="20118"/>
                  </a:lnTo>
                  <a:lnTo>
                    <a:pt x="35648" y="20349"/>
                  </a:lnTo>
                  <a:lnTo>
                    <a:pt x="35480" y="20539"/>
                  </a:lnTo>
                  <a:lnTo>
                    <a:pt x="35312" y="20728"/>
                  </a:lnTo>
                  <a:lnTo>
                    <a:pt x="35101" y="20897"/>
                  </a:lnTo>
                  <a:lnTo>
                    <a:pt x="34891" y="21044"/>
                  </a:lnTo>
                  <a:lnTo>
                    <a:pt x="34659" y="21170"/>
                  </a:lnTo>
                  <a:lnTo>
                    <a:pt x="34407" y="21296"/>
                  </a:lnTo>
                  <a:lnTo>
                    <a:pt x="34175" y="21381"/>
                  </a:lnTo>
                  <a:lnTo>
                    <a:pt x="33902" y="21465"/>
                  </a:lnTo>
                  <a:lnTo>
                    <a:pt x="33628" y="21528"/>
                  </a:lnTo>
                  <a:lnTo>
                    <a:pt x="33355" y="21570"/>
                  </a:lnTo>
                  <a:lnTo>
                    <a:pt x="33081" y="21612"/>
                  </a:lnTo>
                  <a:lnTo>
                    <a:pt x="32786" y="21633"/>
                  </a:lnTo>
                  <a:lnTo>
                    <a:pt x="32492" y="21633"/>
                  </a:lnTo>
                  <a:lnTo>
                    <a:pt x="31924" y="21612"/>
                  </a:lnTo>
                  <a:lnTo>
                    <a:pt x="31334" y="21528"/>
                  </a:lnTo>
                  <a:lnTo>
                    <a:pt x="30745" y="21423"/>
                  </a:lnTo>
                  <a:lnTo>
                    <a:pt x="30198" y="21275"/>
                  </a:lnTo>
                  <a:lnTo>
                    <a:pt x="29651" y="21107"/>
                  </a:lnTo>
                  <a:lnTo>
                    <a:pt x="29167" y="20918"/>
                  </a:lnTo>
                  <a:lnTo>
                    <a:pt x="28704" y="20707"/>
                  </a:lnTo>
                  <a:lnTo>
                    <a:pt x="28325" y="20476"/>
                  </a:lnTo>
                  <a:lnTo>
                    <a:pt x="27841" y="20160"/>
                  </a:lnTo>
                  <a:lnTo>
                    <a:pt x="27399" y="19802"/>
                  </a:lnTo>
                  <a:lnTo>
                    <a:pt x="26978" y="19402"/>
                  </a:lnTo>
                  <a:lnTo>
                    <a:pt x="26558" y="18982"/>
                  </a:lnTo>
                  <a:lnTo>
                    <a:pt x="26179" y="18561"/>
                  </a:lnTo>
                  <a:lnTo>
                    <a:pt x="25800" y="18119"/>
                  </a:lnTo>
                  <a:lnTo>
                    <a:pt x="25463" y="17656"/>
                  </a:lnTo>
                  <a:lnTo>
                    <a:pt x="25127" y="17172"/>
                  </a:lnTo>
                  <a:lnTo>
                    <a:pt x="24979" y="16940"/>
                  </a:lnTo>
                  <a:lnTo>
                    <a:pt x="24832" y="16688"/>
                  </a:lnTo>
                  <a:lnTo>
                    <a:pt x="24601" y="16183"/>
                  </a:lnTo>
                  <a:lnTo>
                    <a:pt x="24369" y="15657"/>
                  </a:lnTo>
                  <a:lnTo>
                    <a:pt x="24180" y="15131"/>
                  </a:lnTo>
                  <a:lnTo>
                    <a:pt x="24074" y="14773"/>
                  </a:lnTo>
                  <a:lnTo>
                    <a:pt x="23990" y="14415"/>
                  </a:lnTo>
                  <a:lnTo>
                    <a:pt x="23927" y="14057"/>
                  </a:lnTo>
                  <a:lnTo>
                    <a:pt x="23906" y="13700"/>
                  </a:lnTo>
                  <a:lnTo>
                    <a:pt x="23969" y="13426"/>
                  </a:lnTo>
                  <a:lnTo>
                    <a:pt x="24032" y="13153"/>
                  </a:lnTo>
                  <a:lnTo>
                    <a:pt x="24117" y="12921"/>
                  </a:lnTo>
                  <a:lnTo>
                    <a:pt x="24222" y="12711"/>
                  </a:lnTo>
                  <a:lnTo>
                    <a:pt x="24306" y="12521"/>
                  </a:lnTo>
                  <a:lnTo>
                    <a:pt x="24432" y="12353"/>
                  </a:lnTo>
                  <a:lnTo>
                    <a:pt x="24558" y="12227"/>
                  </a:lnTo>
                  <a:lnTo>
                    <a:pt x="24685" y="12100"/>
                  </a:lnTo>
                  <a:lnTo>
                    <a:pt x="24832" y="11995"/>
                  </a:lnTo>
                  <a:lnTo>
                    <a:pt x="24979" y="11932"/>
                  </a:lnTo>
                  <a:lnTo>
                    <a:pt x="25148" y="11869"/>
                  </a:lnTo>
                  <a:lnTo>
                    <a:pt x="25337" y="11848"/>
                  </a:lnTo>
                  <a:close/>
                  <a:moveTo>
                    <a:pt x="22139" y="947"/>
                  </a:moveTo>
                  <a:lnTo>
                    <a:pt x="21991" y="1368"/>
                  </a:lnTo>
                  <a:lnTo>
                    <a:pt x="21823" y="1747"/>
                  </a:lnTo>
                  <a:lnTo>
                    <a:pt x="21612" y="2147"/>
                  </a:lnTo>
                  <a:lnTo>
                    <a:pt x="21402" y="2526"/>
                  </a:lnTo>
                  <a:lnTo>
                    <a:pt x="21192" y="2904"/>
                  </a:lnTo>
                  <a:lnTo>
                    <a:pt x="20981" y="3304"/>
                  </a:lnTo>
                  <a:lnTo>
                    <a:pt x="20792" y="3683"/>
                  </a:lnTo>
                  <a:lnTo>
                    <a:pt x="20644" y="4083"/>
                  </a:lnTo>
                  <a:lnTo>
                    <a:pt x="20539" y="4462"/>
                  </a:lnTo>
                  <a:lnTo>
                    <a:pt x="20476" y="4840"/>
                  </a:lnTo>
                  <a:lnTo>
                    <a:pt x="20455" y="5219"/>
                  </a:lnTo>
                  <a:lnTo>
                    <a:pt x="20476" y="5598"/>
                  </a:lnTo>
                  <a:lnTo>
                    <a:pt x="20518" y="5956"/>
                  </a:lnTo>
                  <a:lnTo>
                    <a:pt x="20581" y="6335"/>
                  </a:lnTo>
                  <a:lnTo>
                    <a:pt x="20665" y="6713"/>
                  </a:lnTo>
                  <a:lnTo>
                    <a:pt x="20771" y="7071"/>
                  </a:lnTo>
                  <a:lnTo>
                    <a:pt x="20665" y="7218"/>
                  </a:lnTo>
                  <a:lnTo>
                    <a:pt x="20644" y="7260"/>
                  </a:lnTo>
                  <a:lnTo>
                    <a:pt x="20644" y="7303"/>
                  </a:lnTo>
                  <a:lnTo>
                    <a:pt x="20665" y="7387"/>
                  </a:lnTo>
                  <a:lnTo>
                    <a:pt x="20708" y="7408"/>
                  </a:lnTo>
                  <a:lnTo>
                    <a:pt x="20750" y="7429"/>
                  </a:lnTo>
                  <a:lnTo>
                    <a:pt x="20792" y="7450"/>
                  </a:lnTo>
                  <a:lnTo>
                    <a:pt x="20834" y="7429"/>
                  </a:lnTo>
                  <a:lnTo>
                    <a:pt x="21128" y="7281"/>
                  </a:lnTo>
                  <a:lnTo>
                    <a:pt x="21402" y="7113"/>
                  </a:lnTo>
                  <a:lnTo>
                    <a:pt x="21655" y="6903"/>
                  </a:lnTo>
                  <a:lnTo>
                    <a:pt x="21886" y="6692"/>
                  </a:lnTo>
                  <a:lnTo>
                    <a:pt x="22096" y="6461"/>
                  </a:lnTo>
                  <a:lnTo>
                    <a:pt x="22307" y="6208"/>
                  </a:lnTo>
                  <a:lnTo>
                    <a:pt x="22686" y="5703"/>
                  </a:lnTo>
                  <a:lnTo>
                    <a:pt x="23064" y="5198"/>
                  </a:lnTo>
                  <a:lnTo>
                    <a:pt x="23275" y="4946"/>
                  </a:lnTo>
                  <a:lnTo>
                    <a:pt x="23485" y="4714"/>
                  </a:lnTo>
                  <a:lnTo>
                    <a:pt x="23717" y="4483"/>
                  </a:lnTo>
                  <a:lnTo>
                    <a:pt x="23948" y="4293"/>
                  </a:lnTo>
                  <a:lnTo>
                    <a:pt x="24222" y="4104"/>
                  </a:lnTo>
                  <a:lnTo>
                    <a:pt x="24516" y="3957"/>
                  </a:lnTo>
                  <a:lnTo>
                    <a:pt x="24011" y="5345"/>
                  </a:lnTo>
                  <a:lnTo>
                    <a:pt x="23759" y="6019"/>
                  </a:lnTo>
                  <a:lnTo>
                    <a:pt x="23548" y="6713"/>
                  </a:lnTo>
                  <a:lnTo>
                    <a:pt x="23464" y="7050"/>
                  </a:lnTo>
                  <a:lnTo>
                    <a:pt x="23401" y="7408"/>
                  </a:lnTo>
                  <a:lnTo>
                    <a:pt x="23338" y="7744"/>
                  </a:lnTo>
                  <a:lnTo>
                    <a:pt x="23296" y="8102"/>
                  </a:lnTo>
                  <a:lnTo>
                    <a:pt x="23275" y="8460"/>
                  </a:lnTo>
                  <a:lnTo>
                    <a:pt x="23296" y="8818"/>
                  </a:lnTo>
                  <a:lnTo>
                    <a:pt x="23317" y="9175"/>
                  </a:lnTo>
                  <a:lnTo>
                    <a:pt x="23380" y="9554"/>
                  </a:lnTo>
                  <a:lnTo>
                    <a:pt x="22075" y="8818"/>
                  </a:lnTo>
                  <a:lnTo>
                    <a:pt x="21991" y="8797"/>
                  </a:lnTo>
                  <a:lnTo>
                    <a:pt x="21907" y="8797"/>
                  </a:lnTo>
                  <a:lnTo>
                    <a:pt x="21844" y="8839"/>
                  </a:lnTo>
                  <a:lnTo>
                    <a:pt x="21802" y="8902"/>
                  </a:lnTo>
                  <a:lnTo>
                    <a:pt x="21781" y="8965"/>
                  </a:lnTo>
                  <a:lnTo>
                    <a:pt x="21781" y="9049"/>
                  </a:lnTo>
                  <a:lnTo>
                    <a:pt x="21802" y="9112"/>
                  </a:lnTo>
                  <a:lnTo>
                    <a:pt x="21865" y="9175"/>
                  </a:lnTo>
                  <a:lnTo>
                    <a:pt x="23527" y="10270"/>
                  </a:lnTo>
                  <a:lnTo>
                    <a:pt x="25211" y="11364"/>
                  </a:lnTo>
                  <a:lnTo>
                    <a:pt x="24937" y="11406"/>
                  </a:lnTo>
                  <a:lnTo>
                    <a:pt x="24664" y="11511"/>
                  </a:lnTo>
                  <a:lnTo>
                    <a:pt x="24390" y="11659"/>
                  </a:lnTo>
                  <a:lnTo>
                    <a:pt x="24159" y="11827"/>
                  </a:lnTo>
                  <a:lnTo>
                    <a:pt x="23948" y="12016"/>
                  </a:lnTo>
                  <a:lnTo>
                    <a:pt x="23759" y="12227"/>
                  </a:lnTo>
                  <a:lnTo>
                    <a:pt x="23612" y="12458"/>
                  </a:lnTo>
                  <a:lnTo>
                    <a:pt x="23569" y="12584"/>
                  </a:lnTo>
                  <a:lnTo>
                    <a:pt x="23527" y="12711"/>
                  </a:lnTo>
                  <a:lnTo>
                    <a:pt x="23422" y="13132"/>
                  </a:lnTo>
                  <a:lnTo>
                    <a:pt x="23380" y="13573"/>
                  </a:lnTo>
                  <a:lnTo>
                    <a:pt x="23380" y="13994"/>
                  </a:lnTo>
                  <a:lnTo>
                    <a:pt x="23422" y="14415"/>
                  </a:lnTo>
                  <a:lnTo>
                    <a:pt x="23485" y="14836"/>
                  </a:lnTo>
                  <a:lnTo>
                    <a:pt x="23590" y="15236"/>
                  </a:lnTo>
                  <a:lnTo>
                    <a:pt x="23717" y="15657"/>
                  </a:lnTo>
                  <a:lnTo>
                    <a:pt x="23864" y="16057"/>
                  </a:lnTo>
                  <a:lnTo>
                    <a:pt x="24053" y="16456"/>
                  </a:lnTo>
                  <a:lnTo>
                    <a:pt x="24243" y="16835"/>
                  </a:lnTo>
                  <a:lnTo>
                    <a:pt x="24474" y="17214"/>
                  </a:lnTo>
                  <a:lnTo>
                    <a:pt x="24706" y="17593"/>
                  </a:lnTo>
                  <a:lnTo>
                    <a:pt x="24937" y="17950"/>
                  </a:lnTo>
                  <a:lnTo>
                    <a:pt x="25190" y="18308"/>
                  </a:lnTo>
                  <a:lnTo>
                    <a:pt x="25716" y="18961"/>
                  </a:lnTo>
                  <a:lnTo>
                    <a:pt x="26032" y="19339"/>
                  </a:lnTo>
                  <a:lnTo>
                    <a:pt x="26368" y="19718"/>
                  </a:lnTo>
                  <a:lnTo>
                    <a:pt x="26747" y="20055"/>
                  </a:lnTo>
                  <a:lnTo>
                    <a:pt x="27126" y="20413"/>
                  </a:lnTo>
                  <a:lnTo>
                    <a:pt x="27505" y="20728"/>
                  </a:lnTo>
                  <a:lnTo>
                    <a:pt x="27925" y="21023"/>
                  </a:lnTo>
                  <a:lnTo>
                    <a:pt x="28346" y="21296"/>
                  </a:lnTo>
                  <a:lnTo>
                    <a:pt x="28788" y="21549"/>
                  </a:lnTo>
                  <a:lnTo>
                    <a:pt x="29251" y="21780"/>
                  </a:lnTo>
                  <a:lnTo>
                    <a:pt x="29714" y="21970"/>
                  </a:lnTo>
                  <a:lnTo>
                    <a:pt x="30177" y="22138"/>
                  </a:lnTo>
                  <a:lnTo>
                    <a:pt x="30661" y="22264"/>
                  </a:lnTo>
                  <a:lnTo>
                    <a:pt x="31166" y="22349"/>
                  </a:lnTo>
                  <a:lnTo>
                    <a:pt x="31650" y="22391"/>
                  </a:lnTo>
                  <a:lnTo>
                    <a:pt x="32155" y="22391"/>
                  </a:lnTo>
                  <a:lnTo>
                    <a:pt x="32660" y="22349"/>
                  </a:lnTo>
                  <a:lnTo>
                    <a:pt x="33207" y="22264"/>
                  </a:lnTo>
                  <a:lnTo>
                    <a:pt x="33775" y="22138"/>
                  </a:lnTo>
                  <a:lnTo>
                    <a:pt x="34070" y="22054"/>
                  </a:lnTo>
                  <a:lnTo>
                    <a:pt x="34365" y="21949"/>
                  </a:lnTo>
                  <a:lnTo>
                    <a:pt x="34638" y="21844"/>
                  </a:lnTo>
                  <a:lnTo>
                    <a:pt x="34912" y="21717"/>
                  </a:lnTo>
                  <a:lnTo>
                    <a:pt x="35185" y="21570"/>
                  </a:lnTo>
                  <a:lnTo>
                    <a:pt x="35438" y="21423"/>
                  </a:lnTo>
                  <a:lnTo>
                    <a:pt x="35669" y="21254"/>
                  </a:lnTo>
                  <a:lnTo>
                    <a:pt x="35901" y="21065"/>
                  </a:lnTo>
                  <a:lnTo>
                    <a:pt x="36111" y="20876"/>
                  </a:lnTo>
                  <a:lnTo>
                    <a:pt x="36301" y="20665"/>
                  </a:lnTo>
                  <a:lnTo>
                    <a:pt x="36448" y="20434"/>
                  </a:lnTo>
                  <a:lnTo>
                    <a:pt x="36595" y="20181"/>
                  </a:lnTo>
                  <a:lnTo>
                    <a:pt x="37206" y="20876"/>
                  </a:lnTo>
                  <a:lnTo>
                    <a:pt x="37795" y="21612"/>
                  </a:lnTo>
                  <a:lnTo>
                    <a:pt x="38342" y="22370"/>
                  </a:lnTo>
                  <a:lnTo>
                    <a:pt x="38868" y="23148"/>
                  </a:lnTo>
                  <a:lnTo>
                    <a:pt x="39352" y="23948"/>
                  </a:lnTo>
                  <a:lnTo>
                    <a:pt x="39815" y="24790"/>
                  </a:lnTo>
                  <a:lnTo>
                    <a:pt x="40236" y="25652"/>
                  </a:lnTo>
                  <a:lnTo>
                    <a:pt x="40636" y="26557"/>
                  </a:lnTo>
                  <a:lnTo>
                    <a:pt x="40825" y="27041"/>
                  </a:lnTo>
                  <a:lnTo>
                    <a:pt x="40993" y="27546"/>
                  </a:lnTo>
                  <a:lnTo>
                    <a:pt x="41141" y="28030"/>
                  </a:lnTo>
                  <a:lnTo>
                    <a:pt x="41267" y="28493"/>
                  </a:lnTo>
                  <a:lnTo>
                    <a:pt x="41372" y="28977"/>
                  </a:lnTo>
                  <a:lnTo>
                    <a:pt x="41456" y="29440"/>
                  </a:lnTo>
                  <a:lnTo>
                    <a:pt x="41519" y="29903"/>
                  </a:lnTo>
                  <a:lnTo>
                    <a:pt x="41583" y="30345"/>
                  </a:lnTo>
                  <a:lnTo>
                    <a:pt x="41604" y="30808"/>
                  </a:lnTo>
                  <a:lnTo>
                    <a:pt x="41625" y="31250"/>
                  </a:lnTo>
                  <a:lnTo>
                    <a:pt x="41625" y="31671"/>
                  </a:lnTo>
                  <a:lnTo>
                    <a:pt x="41604" y="32113"/>
                  </a:lnTo>
                  <a:lnTo>
                    <a:pt x="41562" y="32534"/>
                  </a:lnTo>
                  <a:lnTo>
                    <a:pt x="41498" y="32954"/>
                  </a:lnTo>
                  <a:lnTo>
                    <a:pt x="41435" y="33354"/>
                  </a:lnTo>
                  <a:lnTo>
                    <a:pt x="41330" y="33775"/>
                  </a:lnTo>
                  <a:lnTo>
                    <a:pt x="41225" y="34175"/>
                  </a:lnTo>
                  <a:lnTo>
                    <a:pt x="41120" y="34554"/>
                  </a:lnTo>
                  <a:lnTo>
                    <a:pt x="40972" y="34954"/>
                  </a:lnTo>
                  <a:lnTo>
                    <a:pt x="40825" y="35332"/>
                  </a:lnTo>
                  <a:lnTo>
                    <a:pt x="40657" y="35690"/>
                  </a:lnTo>
                  <a:lnTo>
                    <a:pt x="40488" y="36069"/>
                  </a:lnTo>
                  <a:lnTo>
                    <a:pt x="40299" y="36427"/>
                  </a:lnTo>
                  <a:lnTo>
                    <a:pt x="40088" y="36763"/>
                  </a:lnTo>
                  <a:lnTo>
                    <a:pt x="39878" y="37121"/>
                  </a:lnTo>
                  <a:lnTo>
                    <a:pt x="39647" y="37458"/>
                  </a:lnTo>
                  <a:lnTo>
                    <a:pt x="39415" y="37794"/>
                  </a:lnTo>
                  <a:lnTo>
                    <a:pt x="39163" y="38110"/>
                  </a:lnTo>
                  <a:lnTo>
                    <a:pt x="38889" y="38426"/>
                  </a:lnTo>
                  <a:lnTo>
                    <a:pt x="38615" y="38741"/>
                  </a:lnTo>
                  <a:lnTo>
                    <a:pt x="38026" y="39352"/>
                  </a:lnTo>
                  <a:lnTo>
                    <a:pt x="37416" y="39920"/>
                  </a:lnTo>
                  <a:lnTo>
                    <a:pt x="36743" y="40467"/>
                  </a:lnTo>
                  <a:lnTo>
                    <a:pt x="36048" y="40972"/>
                  </a:lnTo>
                  <a:lnTo>
                    <a:pt x="35333" y="41456"/>
                  </a:lnTo>
                  <a:lnTo>
                    <a:pt x="34575" y="41898"/>
                  </a:lnTo>
                  <a:lnTo>
                    <a:pt x="33797" y="42319"/>
                  </a:lnTo>
                  <a:lnTo>
                    <a:pt x="32997" y="42719"/>
                  </a:lnTo>
                  <a:lnTo>
                    <a:pt x="32176" y="43076"/>
                  </a:lnTo>
                  <a:lnTo>
                    <a:pt x="31334" y="43392"/>
                  </a:lnTo>
                  <a:lnTo>
                    <a:pt x="30472" y="43687"/>
                  </a:lnTo>
                  <a:lnTo>
                    <a:pt x="29609" y="43960"/>
                  </a:lnTo>
                  <a:lnTo>
                    <a:pt x="28746" y="44171"/>
                  </a:lnTo>
                  <a:lnTo>
                    <a:pt x="27862" y="44381"/>
                  </a:lnTo>
                  <a:lnTo>
                    <a:pt x="26978" y="44528"/>
                  </a:lnTo>
                  <a:lnTo>
                    <a:pt x="26095" y="44655"/>
                  </a:lnTo>
                  <a:lnTo>
                    <a:pt x="25211" y="44739"/>
                  </a:lnTo>
                  <a:lnTo>
                    <a:pt x="24390" y="44802"/>
                  </a:lnTo>
                  <a:lnTo>
                    <a:pt x="23527" y="44823"/>
                  </a:lnTo>
                  <a:lnTo>
                    <a:pt x="22665" y="44823"/>
                  </a:lnTo>
                  <a:lnTo>
                    <a:pt x="21760" y="44802"/>
                  </a:lnTo>
                  <a:lnTo>
                    <a:pt x="20855" y="44760"/>
                  </a:lnTo>
                  <a:lnTo>
                    <a:pt x="19929" y="44676"/>
                  </a:lnTo>
                  <a:lnTo>
                    <a:pt x="19003" y="44570"/>
                  </a:lnTo>
                  <a:lnTo>
                    <a:pt x="18056" y="44444"/>
                  </a:lnTo>
                  <a:lnTo>
                    <a:pt x="17109" y="44297"/>
                  </a:lnTo>
                  <a:lnTo>
                    <a:pt x="16162" y="44107"/>
                  </a:lnTo>
                  <a:lnTo>
                    <a:pt x="15215" y="43876"/>
                  </a:lnTo>
                  <a:lnTo>
                    <a:pt x="14289" y="43644"/>
                  </a:lnTo>
                  <a:lnTo>
                    <a:pt x="13363" y="43350"/>
                  </a:lnTo>
                  <a:lnTo>
                    <a:pt x="12459" y="43055"/>
                  </a:lnTo>
                  <a:lnTo>
                    <a:pt x="11554" y="42719"/>
                  </a:lnTo>
                  <a:lnTo>
                    <a:pt x="10670" y="42340"/>
                  </a:lnTo>
                  <a:lnTo>
                    <a:pt x="9807" y="41940"/>
                  </a:lnTo>
                  <a:lnTo>
                    <a:pt x="8986" y="41498"/>
                  </a:lnTo>
                  <a:lnTo>
                    <a:pt x="8187" y="41035"/>
                  </a:lnTo>
                  <a:lnTo>
                    <a:pt x="7408" y="40530"/>
                  </a:lnTo>
                  <a:lnTo>
                    <a:pt x="6672" y="40004"/>
                  </a:lnTo>
                  <a:lnTo>
                    <a:pt x="6314" y="39709"/>
                  </a:lnTo>
                  <a:lnTo>
                    <a:pt x="5977" y="39436"/>
                  </a:lnTo>
                  <a:lnTo>
                    <a:pt x="5641" y="39141"/>
                  </a:lnTo>
                  <a:lnTo>
                    <a:pt x="5304" y="38826"/>
                  </a:lnTo>
                  <a:lnTo>
                    <a:pt x="5009" y="38510"/>
                  </a:lnTo>
                  <a:lnTo>
                    <a:pt x="4694" y="38173"/>
                  </a:lnTo>
                  <a:lnTo>
                    <a:pt x="4399" y="37858"/>
                  </a:lnTo>
                  <a:lnTo>
                    <a:pt x="4125" y="37500"/>
                  </a:lnTo>
                  <a:lnTo>
                    <a:pt x="3873" y="37163"/>
                  </a:lnTo>
                  <a:lnTo>
                    <a:pt x="3620" y="36805"/>
                  </a:lnTo>
                  <a:lnTo>
                    <a:pt x="3389" y="36427"/>
                  </a:lnTo>
                  <a:lnTo>
                    <a:pt x="3157" y="36048"/>
                  </a:lnTo>
                  <a:lnTo>
                    <a:pt x="2947" y="35648"/>
                  </a:lnTo>
                  <a:lnTo>
                    <a:pt x="2758" y="35269"/>
                  </a:lnTo>
                  <a:lnTo>
                    <a:pt x="2568" y="34848"/>
                  </a:lnTo>
                  <a:lnTo>
                    <a:pt x="2400" y="34427"/>
                  </a:lnTo>
                  <a:lnTo>
                    <a:pt x="2253" y="34007"/>
                  </a:lnTo>
                  <a:lnTo>
                    <a:pt x="2126" y="33565"/>
                  </a:lnTo>
                  <a:lnTo>
                    <a:pt x="2000" y="33123"/>
                  </a:lnTo>
                  <a:lnTo>
                    <a:pt x="1916" y="32681"/>
                  </a:lnTo>
                  <a:lnTo>
                    <a:pt x="1832" y="32197"/>
                  </a:lnTo>
                  <a:lnTo>
                    <a:pt x="1769" y="31734"/>
                  </a:lnTo>
                  <a:lnTo>
                    <a:pt x="1705" y="30997"/>
                  </a:lnTo>
                  <a:lnTo>
                    <a:pt x="1663" y="30282"/>
                  </a:lnTo>
                  <a:lnTo>
                    <a:pt x="1663" y="29566"/>
                  </a:lnTo>
                  <a:lnTo>
                    <a:pt x="1684" y="28851"/>
                  </a:lnTo>
                  <a:lnTo>
                    <a:pt x="1726" y="28135"/>
                  </a:lnTo>
                  <a:lnTo>
                    <a:pt x="1811" y="27441"/>
                  </a:lnTo>
                  <a:lnTo>
                    <a:pt x="1895" y="26768"/>
                  </a:lnTo>
                  <a:lnTo>
                    <a:pt x="2021" y="26094"/>
                  </a:lnTo>
                  <a:lnTo>
                    <a:pt x="2189" y="25421"/>
                  </a:lnTo>
                  <a:lnTo>
                    <a:pt x="2358" y="24747"/>
                  </a:lnTo>
                  <a:lnTo>
                    <a:pt x="2547" y="24095"/>
                  </a:lnTo>
                  <a:lnTo>
                    <a:pt x="2779" y="23443"/>
                  </a:lnTo>
                  <a:lnTo>
                    <a:pt x="3010" y="22790"/>
                  </a:lnTo>
                  <a:lnTo>
                    <a:pt x="3263" y="22159"/>
                  </a:lnTo>
                  <a:lnTo>
                    <a:pt x="3557" y="21528"/>
                  </a:lnTo>
                  <a:lnTo>
                    <a:pt x="3852" y="20897"/>
                  </a:lnTo>
                  <a:lnTo>
                    <a:pt x="4167" y="20286"/>
                  </a:lnTo>
                  <a:lnTo>
                    <a:pt x="4504" y="19676"/>
                  </a:lnTo>
                  <a:lnTo>
                    <a:pt x="4841" y="19066"/>
                  </a:lnTo>
                  <a:lnTo>
                    <a:pt x="5199" y="18456"/>
                  </a:lnTo>
                  <a:lnTo>
                    <a:pt x="5577" y="17866"/>
                  </a:lnTo>
                  <a:lnTo>
                    <a:pt x="5977" y="17277"/>
                  </a:lnTo>
                  <a:lnTo>
                    <a:pt x="6377" y="16709"/>
                  </a:lnTo>
                  <a:lnTo>
                    <a:pt x="6777" y="16141"/>
                  </a:lnTo>
                  <a:lnTo>
                    <a:pt x="7640" y="15004"/>
                  </a:lnTo>
                  <a:lnTo>
                    <a:pt x="8523" y="13889"/>
                  </a:lnTo>
                  <a:lnTo>
                    <a:pt x="9449" y="12795"/>
                  </a:lnTo>
                  <a:lnTo>
                    <a:pt x="10375" y="11743"/>
                  </a:lnTo>
                  <a:lnTo>
                    <a:pt x="10459" y="11722"/>
                  </a:lnTo>
                  <a:lnTo>
                    <a:pt x="10480" y="11701"/>
                  </a:lnTo>
                  <a:lnTo>
                    <a:pt x="10502" y="11659"/>
                  </a:lnTo>
                  <a:lnTo>
                    <a:pt x="10523" y="11574"/>
                  </a:lnTo>
                  <a:lnTo>
                    <a:pt x="11470" y="10543"/>
                  </a:lnTo>
                  <a:lnTo>
                    <a:pt x="12395" y="9554"/>
                  </a:lnTo>
                  <a:lnTo>
                    <a:pt x="12480" y="9533"/>
                  </a:lnTo>
                  <a:lnTo>
                    <a:pt x="12543" y="9491"/>
                  </a:lnTo>
                  <a:lnTo>
                    <a:pt x="12606" y="9428"/>
                  </a:lnTo>
                  <a:lnTo>
                    <a:pt x="12648" y="9344"/>
                  </a:lnTo>
                  <a:lnTo>
                    <a:pt x="12690" y="9260"/>
                  </a:lnTo>
                  <a:lnTo>
                    <a:pt x="14921" y="6945"/>
                  </a:lnTo>
                  <a:lnTo>
                    <a:pt x="14921" y="6903"/>
                  </a:lnTo>
                  <a:lnTo>
                    <a:pt x="14900" y="6861"/>
                  </a:lnTo>
                  <a:lnTo>
                    <a:pt x="14879" y="6840"/>
                  </a:lnTo>
                  <a:lnTo>
                    <a:pt x="14815" y="6861"/>
                  </a:lnTo>
                  <a:lnTo>
                    <a:pt x="12837" y="8733"/>
                  </a:lnTo>
                  <a:lnTo>
                    <a:pt x="12985" y="8207"/>
                  </a:lnTo>
                  <a:lnTo>
                    <a:pt x="13111" y="7660"/>
                  </a:lnTo>
                  <a:lnTo>
                    <a:pt x="13342" y="6629"/>
                  </a:lnTo>
                  <a:lnTo>
                    <a:pt x="13490" y="6103"/>
                  </a:lnTo>
                  <a:lnTo>
                    <a:pt x="13658" y="5577"/>
                  </a:lnTo>
                  <a:lnTo>
                    <a:pt x="13868" y="5072"/>
                  </a:lnTo>
                  <a:lnTo>
                    <a:pt x="13974" y="4819"/>
                  </a:lnTo>
                  <a:lnTo>
                    <a:pt x="14121" y="4567"/>
                  </a:lnTo>
                  <a:lnTo>
                    <a:pt x="14395" y="4062"/>
                  </a:lnTo>
                  <a:lnTo>
                    <a:pt x="14668" y="3599"/>
                  </a:lnTo>
                  <a:lnTo>
                    <a:pt x="14963" y="3115"/>
                  </a:lnTo>
                  <a:lnTo>
                    <a:pt x="15299" y="2673"/>
                  </a:lnTo>
                  <a:lnTo>
                    <a:pt x="15636" y="2252"/>
                  </a:lnTo>
                  <a:lnTo>
                    <a:pt x="15994" y="1852"/>
                  </a:lnTo>
                  <a:lnTo>
                    <a:pt x="16394" y="1474"/>
                  </a:lnTo>
                  <a:lnTo>
                    <a:pt x="16604" y="1305"/>
                  </a:lnTo>
                  <a:lnTo>
                    <a:pt x="16836" y="1137"/>
                  </a:lnTo>
                  <a:lnTo>
                    <a:pt x="16709" y="1768"/>
                  </a:lnTo>
                  <a:lnTo>
                    <a:pt x="16604" y="2399"/>
                  </a:lnTo>
                  <a:lnTo>
                    <a:pt x="16541" y="3010"/>
                  </a:lnTo>
                  <a:lnTo>
                    <a:pt x="16541" y="3325"/>
                  </a:lnTo>
                  <a:lnTo>
                    <a:pt x="16541" y="3641"/>
                  </a:lnTo>
                  <a:lnTo>
                    <a:pt x="16562" y="3957"/>
                  </a:lnTo>
                  <a:lnTo>
                    <a:pt x="16604" y="4251"/>
                  </a:lnTo>
                  <a:lnTo>
                    <a:pt x="16667" y="4546"/>
                  </a:lnTo>
                  <a:lnTo>
                    <a:pt x="16751" y="4861"/>
                  </a:lnTo>
                  <a:lnTo>
                    <a:pt x="16857" y="5156"/>
                  </a:lnTo>
                  <a:lnTo>
                    <a:pt x="16983" y="5430"/>
                  </a:lnTo>
                  <a:lnTo>
                    <a:pt x="17130" y="5724"/>
                  </a:lnTo>
                  <a:lnTo>
                    <a:pt x="17320" y="5998"/>
                  </a:lnTo>
                  <a:lnTo>
                    <a:pt x="17341" y="5998"/>
                  </a:lnTo>
                  <a:lnTo>
                    <a:pt x="17320" y="6061"/>
                  </a:lnTo>
                  <a:lnTo>
                    <a:pt x="17320" y="6124"/>
                  </a:lnTo>
                  <a:lnTo>
                    <a:pt x="17320" y="6187"/>
                  </a:lnTo>
                  <a:lnTo>
                    <a:pt x="17362" y="6250"/>
                  </a:lnTo>
                  <a:lnTo>
                    <a:pt x="17425" y="6271"/>
                  </a:lnTo>
                  <a:lnTo>
                    <a:pt x="17488" y="6292"/>
                  </a:lnTo>
                  <a:lnTo>
                    <a:pt x="17551" y="6271"/>
                  </a:lnTo>
                  <a:lnTo>
                    <a:pt x="17614" y="6250"/>
                  </a:lnTo>
                  <a:lnTo>
                    <a:pt x="17656" y="6208"/>
                  </a:lnTo>
                  <a:lnTo>
                    <a:pt x="18140" y="5493"/>
                  </a:lnTo>
                  <a:lnTo>
                    <a:pt x="18624" y="4756"/>
                  </a:lnTo>
                  <a:lnTo>
                    <a:pt x="19108" y="4020"/>
                  </a:lnTo>
                  <a:lnTo>
                    <a:pt x="19613" y="3283"/>
                  </a:lnTo>
                  <a:lnTo>
                    <a:pt x="19866" y="2947"/>
                  </a:lnTo>
                  <a:lnTo>
                    <a:pt x="20139" y="2610"/>
                  </a:lnTo>
                  <a:lnTo>
                    <a:pt x="20434" y="2273"/>
                  </a:lnTo>
                  <a:lnTo>
                    <a:pt x="20729" y="1979"/>
                  </a:lnTo>
                  <a:lnTo>
                    <a:pt x="21065" y="1684"/>
                  </a:lnTo>
                  <a:lnTo>
                    <a:pt x="21402" y="1410"/>
                  </a:lnTo>
                  <a:lnTo>
                    <a:pt x="21760" y="1179"/>
                  </a:lnTo>
                  <a:lnTo>
                    <a:pt x="22139" y="947"/>
                  </a:lnTo>
                  <a:close/>
                  <a:moveTo>
                    <a:pt x="22517" y="0"/>
                  </a:moveTo>
                  <a:lnTo>
                    <a:pt x="22096" y="190"/>
                  </a:lnTo>
                  <a:lnTo>
                    <a:pt x="21676" y="421"/>
                  </a:lnTo>
                  <a:lnTo>
                    <a:pt x="21255" y="674"/>
                  </a:lnTo>
                  <a:lnTo>
                    <a:pt x="20855" y="968"/>
                  </a:lnTo>
                  <a:lnTo>
                    <a:pt x="20455" y="1284"/>
                  </a:lnTo>
                  <a:lnTo>
                    <a:pt x="20076" y="1621"/>
                  </a:lnTo>
                  <a:lnTo>
                    <a:pt x="19697" y="2000"/>
                  </a:lnTo>
                  <a:lnTo>
                    <a:pt x="19361" y="2378"/>
                  </a:lnTo>
                  <a:lnTo>
                    <a:pt x="19024" y="2799"/>
                  </a:lnTo>
                  <a:lnTo>
                    <a:pt x="18708" y="3199"/>
                  </a:lnTo>
                  <a:lnTo>
                    <a:pt x="18414" y="3641"/>
                  </a:lnTo>
                  <a:lnTo>
                    <a:pt x="18161" y="4083"/>
                  </a:lnTo>
                  <a:lnTo>
                    <a:pt x="17930" y="4525"/>
                  </a:lnTo>
                  <a:lnTo>
                    <a:pt x="17698" y="4967"/>
                  </a:lnTo>
                  <a:lnTo>
                    <a:pt x="17530" y="5430"/>
                  </a:lnTo>
                  <a:lnTo>
                    <a:pt x="17383" y="5872"/>
                  </a:lnTo>
                  <a:lnTo>
                    <a:pt x="17214" y="5556"/>
                  </a:lnTo>
                  <a:lnTo>
                    <a:pt x="17088" y="5219"/>
                  </a:lnTo>
                  <a:lnTo>
                    <a:pt x="17004" y="4883"/>
                  </a:lnTo>
                  <a:lnTo>
                    <a:pt x="16962" y="4567"/>
                  </a:lnTo>
                  <a:lnTo>
                    <a:pt x="16920" y="4230"/>
                  </a:lnTo>
                  <a:lnTo>
                    <a:pt x="16941" y="3872"/>
                  </a:lnTo>
                  <a:lnTo>
                    <a:pt x="16962" y="3536"/>
                  </a:lnTo>
                  <a:lnTo>
                    <a:pt x="17004" y="3199"/>
                  </a:lnTo>
                  <a:lnTo>
                    <a:pt x="17067" y="2862"/>
                  </a:lnTo>
                  <a:lnTo>
                    <a:pt x="17130" y="2505"/>
                  </a:lnTo>
                  <a:lnTo>
                    <a:pt x="17320" y="1831"/>
                  </a:lnTo>
                  <a:lnTo>
                    <a:pt x="17698" y="506"/>
                  </a:lnTo>
                  <a:lnTo>
                    <a:pt x="17719" y="379"/>
                  </a:lnTo>
                  <a:lnTo>
                    <a:pt x="17698" y="295"/>
                  </a:lnTo>
                  <a:lnTo>
                    <a:pt x="17635" y="211"/>
                  </a:lnTo>
                  <a:lnTo>
                    <a:pt x="17572" y="148"/>
                  </a:lnTo>
                  <a:lnTo>
                    <a:pt x="17488" y="106"/>
                  </a:lnTo>
                  <a:lnTo>
                    <a:pt x="17383" y="64"/>
                  </a:lnTo>
                  <a:lnTo>
                    <a:pt x="17299" y="85"/>
                  </a:lnTo>
                  <a:lnTo>
                    <a:pt x="17193" y="106"/>
                  </a:lnTo>
                  <a:lnTo>
                    <a:pt x="16878" y="253"/>
                  </a:lnTo>
                  <a:lnTo>
                    <a:pt x="16583" y="421"/>
                  </a:lnTo>
                  <a:lnTo>
                    <a:pt x="16288" y="611"/>
                  </a:lnTo>
                  <a:lnTo>
                    <a:pt x="16015" y="800"/>
                  </a:lnTo>
                  <a:lnTo>
                    <a:pt x="15741" y="1011"/>
                  </a:lnTo>
                  <a:lnTo>
                    <a:pt x="15489" y="1242"/>
                  </a:lnTo>
                  <a:lnTo>
                    <a:pt x="15257" y="1474"/>
                  </a:lnTo>
                  <a:lnTo>
                    <a:pt x="15026" y="1705"/>
                  </a:lnTo>
                  <a:lnTo>
                    <a:pt x="14794" y="1958"/>
                  </a:lnTo>
                  <a:lnTo>
                    <a:pt x="14584" y="2231"/>
                  </a:lnTo>
                  <a:lnTo>
                    <a:pt x="14395" y="2505"/>
                  </a:lnTo>
                  <a:lnTo>
                    <a:pt x="14205" y="2778"/>
                  </a:lnTo>
                  <a:lnTo>
                    <a:pt x="13847" y="3346"/>
                  </a:lnTo>
                  <a:lnTo>
                    <a:pt x="13532" y="3957"/>
                  </a:lnTo>
                  <a:lnTo>
                    <a:pt x="13258" y="4588"/>
                  </a:lnTo>
                  <a:lnTo>
                    <a:pt x="13006" y="5240"/>
                  </a:lnTo>
                  <a:lnTo>
                    <a:pt x="12795" y="5893"/>
                  </a:lnTo>
                  <a:lnTo>
                    <a:pt x="12606" y="6566"/>
                  </a:lnTo>
                  <a:lnTo>
                    <a:pt x="12438" y="7218"/>
                  </a:lnTo>
                  <a:lnTo>
                    <a:pt x="12290" y="7892"/>
                  </a:lnTo>
                  <a:lnTo>
                    <a:pt x="12185" y="8544"/>
                  </a:lnTo>
                  <a:lnTo>
                    <a:pt x="12080" y="9175"/>
                  </a:lnTo>
                  <a:lnTo>
                    <a:pt x="12080" y="9302"/>
                  </a:lnTo>
                  <a:lnTo>
                    <a:pt x="12122" y="9407"/>
                  </a:lnTo>
                  <a:lnTo>
                    <a:pt x="10712" y="10754"/>
                  </a:lnTo>
                  <a:lnTo>
                    <a:pt x="10733" y="10354"/>
                  </a:lnTo>
                  <a:lnTo>
                    <a:pt x="10691" y="9954"/>
                  </a:lnTo>
                  <a:lnTo>
                    <a:pt x="10628" y="9533"/>
                  </a:lnTo>
                  <a:lnTo>
                    <a:pt x="10523" y="9133"/>
                  </a:lnTo>
                  <a:lnTo>
                    <a:pt x="10396" y="8733"/>
                  </a:lnTo>
                  <a:lnTo>
                    <a:pt x="10228" y="8355"/>
                  </a:lnTo>
                  <a:lnTo>
                    <a:pt x="10018" y="7976"/>
                  </a:lnTo>
                  <a:lnTo>
                    <a:pt x="9786" y="7618"/>
                  </a:lnTo>
                  <a:lnTo>
                    <a:pt x="9512" y="7281"/>
                  </a:lnTo>
                  <a:lnTo>
                    <a:pt x="9239" y="6966"/>
                  </a:lnTo>
                  <a:lnTo>
                    <a:pt x="8923" y="6671"/>
                  </a:lnTo>
                  <a:lnTo>
                    <a:pt x="8608" y="6398"/>
                  </a:lnTo>
                  <a:lnTo>
                    <a:pt x="8250" y="6166"/>
                  </a:lnTo>
                  <a:lnTo>
                    <a:pt x="7892" y="5956"/>
                  </a:lnTo>
                  <a:lnTo>
                    <a:pt x="7492" y="5808"/>
                  </a:lnTo>
                  <a:lnTo>
                    <a:pt x="7114" y="5682"/>
                  </a:lnTo>
                  <a:lnTo>
                    <a:pt x="6672" y="5577"/>
                  </a:lnTo>
                  <a:lnTo>
                    <a:pt x="6230" y="5514"/>
                  </a:lnTo>
                  <a:lnTo>
                    <a:pt x="5809" y="5493"/>
                  </a:lnTo>
                  <a:lnTo>
                    <a:pt x="5388" y="5514"/>
                  </a:lnTo>
                  <a:lnTo>
                    <a:pt x="4967" y="5577"/>
                  </a:lnTo>
                  <a:lnTo>
                    <a:pt x="4567" y="5661"/>
                  </a:lnTo>
                  <a:lnTo>
                    <a:pt x="4189" y="5766"/>
                  </a:lnTo>
                  <a:lnTo>
                    <a:pt x="3810" y="5935"/>
                  </a:lnTo>
                  <a:lnTo>
                    <a:pt x="3431" y="6103"/>
                  </a:lnTo>
                  <a:lnTo>
                    <a:pt x="3094" y="6313"/>
                  </a:lnTo>
                  <a:lnTo>
                    <a:pt x="2758" y="6566"/>
                  </a:lnTo>
                  <a:lnTo>
                    <a:pt x="2421" y="6819"/>
                  </a:lnTo>
                  <a:lnTo>
                    <a:pt x="2126" y="7113"/>
                  </a:lnTo>
                  <a:lnTo>
                    <a:pt x="1832" y="7429"/>
                  </a:lnTo>
                  <a:lnTo>
                    <a:pt x="1579" y="7787"/>
                  </a:lnTo>
                  <a:lnTo>
                    <a:pt x="1327" y="8144"/>
                  </a:lnTo>
                  <a:lnTo>
                    <a:pt x="1179" y="8376"/>
                  </a:lnTo>
                  <a:lnTo>
                    <a:pt x="1032" y="8649"/>
                  </a:lnTo>
                  <a:lnTo>
                    <a:pt x="906" y="8944"/>
                  </a:lnTo>
                  <a:lnTo>
                    <a:pt x="780" y="9239"/>
                  </a:lnTo>
                  <a:lnTo>
                    <a:pt x="548" y="9891"/>
                  </a:lnTo>
                  <a:lnTo>
                    <a:pt x="338" y="10585"/>
                  </a:lnTo>
                  <a:lnTo>
                    <a:pt x="190" y="11301"/>
                  </a:lnTo>
                  <a:lnTo>
                    <a:pt x="64" y="12058"/>
                  </a:lnTo>
                  <a:lnTo>
                    <a:pt x="22" y="12437"/>
                  </a:lnTo>
                  <a:lnTo>
                    <a:pt x="1" y="12816"/>
                  </a:lnTo>
                  <a:lnTo>
                    <a:pt x="1" y="13195"/>
                  </a:lnTo>
                  <a:lnTo>
                    <a:pt x="1" y="13552"/>
                  </a:lnTo>
                  <a:lnTo>
                    <a:pt x="22" y="13931"/>
                  </a:lnTo>
                  <a:lnTo>
                    <a:pt x="64" y="14289"/>
                  </a:lnTo>
                  <a:lnTo>
                    <a:pt x="106" y="14647"/>
                  </a:lnTo>
                  <a:lnTo>
                    <a:pt x="190" y="14983"/>
                  </a:lnTo>
                  <a:lnTo>
                    <a:pt x="274" y="15320"/>
                  </a:lnTo>
                  <a:lnTo>
                    <a:pt x="380" y="15636"/>
                  </a:lnTo>
                  <a:lnTo>
                    <a:pt x="506" y="15930"/>
                  </a:lnTo>
                  <a:lnTo>
                    <a:pt x="653" y="16225"/>
                  </a:lnTo>
                  <a:lnTo>
                    <a:pt x="822" y="16477"/>
                  </a:lnTo>
                  <a:lnTo>
                    <a:pt x="1011" y="16730"/>
                  </a:lnTo>
                  <a:lnTo>
                    <a:pt x="1221" y="16961"/>
                  </a:lnTo>
                  <a:lnTo>
                    <a:pt x="1474" y="17151"/>
                  </a:lnTo>
                  <a:lnTo>
                    <a:pt x="1726" y="17319"/>
                  </a:lnTo>
                  <a:lnTo>
                    <a:pt x="2000" y="17466"/>
                  </a:lnTo>
                  <a:lnTo>
                    <a:pt x="2316" y="17593"/>
                  </a:lnTo>
                  <a:lnTo>
                    <a:pt x="2652" y="17677"/>
                  </a:lnTo>
                  <a:lnTo>
                    <a:pt x="3031" y="17866"/>
                  </a:lnTo>
                  <a:lnTo>
                    <a:pt x="3431" y="18035"/>
                  </a:lnTo>
                  <a:lnTo>
                    <a:pt x="3810" y="18140"/>
                  </a:lnTo>
                  <a:lnTo>
                    <a:pt x="4210" y="18224"/>
                  </a:lnTo>
                  <a:lnTo>
                    <a:pt x="3789" y="18897"/>
                  </a:lnTo>
                  <a:lnTo>
                    <a:pt x="3389" y="19571"/>
                  </a:lnTo>
                  <a:lnTo>
                    <a:pt x="3010" y="20265"/>
                  </a:lnTo>
                  <a:lnTo>
                    <a:pt x="2673" y="20981"/>
                  </a:lnTo>
                  <a:lnTo>
                    <a:pt x="2358" y="21717"/>
                  </a:lnTo>
                  <a:lnTo>
                    <a:pt x="2042" y="22454"/>
                  </a:lnTo>
                  <a:lnTo>
                    <a:pt x="1790" y="23190"/>
                  </a:lnTo>
                  <a:lnTo>
                    <a:pt x="1537" y="23948"/>
                  </a:lnTo>
                  <a:lnTo>
                    <a:pt x="1306" y="24726"/>
                  </a:lnTo>
                  <a:lnTo>
                    <a:pt x="1116" y="25484"/>
                  </a:lnTo>
                  <a:lnTo>
                    <a:pt x="927" y="26263"/>
                  </a:lnTo>
                  <a:lnTo>
                    <a:pt x="780" y="27041"/>
                  </a:lnTo>
                  <a:lnTo>
                    <a:pt x="674" y="27841"/>
                  </a:lnTo>
                  <a:lnTo>
                    <a:pt x="569" y="28619"/>
                  </a:lnTo>
                  <a:lnTo>
                    <a:pt x="506" y="29398"/>
                  </a:lnTo>
                  <a:lnTo>
                    <a:pt x="443" y="30198"/>
                  </a:lnTo>
                  <a:lnTo>
                    <a:pt x="443" y="30661"/>
                  </a:lnTo>
                  <a:lnTo>
                    <a:pt x="443" y="31124"/>
                  </a:lnTo>
                  <a:lnTo>
                    <a:pt x="464" y="31566"/>
                  </a:lnTo>
                  <a:lnTo>
                    <a:pt x="506" y="32007"/>
                  </a:lnTo>
                  <a:lnTo>
                    <a:pt x="548" y="32428"/>
                  </a:lnTo>
                  <a:lnTo>
                    <a:pt x="611" y="32849"/>
                  </a:lnTo>
                  <a:lnTo>
                    <a:pt x="695" y="33270"/>
                  </a:lnTo>
                  <a:lnTo>
                    <a:pt x="780" y="33691"/>
                  </a:lnTo>
                  <a:lnTo>
                    <a:pt x="885" y="34091"/>
                  </a:lnTo>
                  <a:lnTo>
                    <a:pt x="990" y="34491"/>
                  </a:lnTo>
                  <a:lnTo>
                    <a:pt x="1116" y="34869"/>
                  </a:lnTo>
                  <a:lnTo>
                    <a:pt x="1264" y="35248"/>
                  </a:lnTo>
                  <a:lnTo>
                    <a:pt x="1411" y="35627"/>
                  </a:lnTo>
                  <a:lnTo>
                    <a:pt x="1579" y="35985"/>
                  </a:lnTo>
                  <a:lnTo>
                    <a:pt x="1769" y="36342"/>
                  </a:lnTo>
                  <a:lnTo>
                    <a:pt x="1958" y="36700"/>
                  </a:lnTo>
                  <a:lnTo>
                    <a:pt x="2147" y="37037"/>
                  </a:lnTo>
                  <a:lnTo>
                    <a:pt x="2358" y="37374"/>
                  </a:lnTo>
                  <a:lnTo>
                    <a:pt x="2821" y="38026"/>
                  </a:lnTo>
                  <a:lnTo>
                    <a:pt x="3305" y="38636"/>
                  </a:lnTo>
                  <a:lnTo>
                    <a:pt x="3831" y="39246"/>
                  </a:lnTo>
                  <a:lnTo>
                    <a:pt x="4399" y="39815"/>
                  </a:lnTo>
                  <a:lnTo>
                    <a:pt x="5009" y="40341"/>
                  </a:lnTo>
                  <a:lnTo>
                    <a:pt x="5619" y="40867"/>
                  </a:lnTo>
                  <a:lnTo>
                    <a:pt x="6293" y="41351"/>
                  </a:lnTo>
                  <a:lnTo>
                    <a:pt x="6966" y="41814"/>
                  </a:lnTo>
                  <a:lnTo>
                    <a:pt x="7682" y="42256"/>
                  </a:lnTo>
                  <a:lnTo>
                    <a:pt x="8397" y="42655"/>
                  </a:lnTo>
                  <a:lnTo>
                    <a:pt x="9155" y="43055"/>
                  </a:lnTo>
                  <a:lnTo>
                    <a:pt x="9912" y="43413"/>
                  </a:lnTo>
                  <a:lnTo>
                    <a:pt x="10691" y="43750"/>
                  </a:lnTo>
                  <a:lnTo>
                    <a:pt x="11470" y="44086"/>
                  </a:lnTo>
                  <a:lnTo>
                    <a:pt x="12269" y="44381"/>
                  </a:lnTo>
                  <a:lnTo>
                    <a:pt x="13069" y="44655"/>
                  </a:lnTo>
                  <a:lnTo>
                    <a:pt x="13890" y="44907"/>
                  </a:lnTo>
                  <a:lnTo>
                    <a:pt x="14710" y="45117"/>
                  </a:lnTo>
                  <a:lnTo>
                    <a:pt x="15510" y="45328"/>
                  </a:lnTo>
                  <a:lnTo>
                    <a:pt x="16331" y="45517"/>
                  </a:lnTo>
                  <a:lnTo>
                    <a:pt x="17151" y="45686"/>
                  </a:lnTo>
                  <a:lnTo>
                    <a:pt x="17951" y="45833"/>
                  </a:lnTo>
                  <a:lnTo>
                    <a:pt x="18751" y="45980"/>
                  </a:lnTo>
                  <a:lnTo>
                    <a:pt x="19529" y="46085"/>
                  </a:lnTo>
                  <a:lnTo>
                    <a:pt x="20308" y="46170"/>
                  </a:lnTo>
                  <a:lnTo>
                    <a:pt x="21128" y="46233"/>
                  </a:lnTo>
                  <a:lnTo>
                    <a:pt x="21949" y="46275"/>
                  </a:lnTo>
                  <a:lnTo>
                    <a:pt x="22770" y="46296"/>
                  </a:lnTo>
                  <a:lnTo>
                    <a:pt x="23590" y="46296"/>
                  </a:lnTo>
                  <a:lnTo>
                    <a:pt x="24432" y="46254"/>
                  </a:lnTo>
                  <a:lnTo>
                    <a:pt x="25274" y="46212"/>
                  </a:lnTo>
                  <a:lnTo>
                    <a:pt x="26116" y="46149"/>
                  </a:lnTo>
                  <a:lnTo>
                    <a:pt x="26957" y="46043"/>
                  </a:lnTo>
                  <a:lnTo>
                    <a:pt x="27799" y="45917"/>
                  </a:lnTo>
                  <a:lnTo>
                    <a:pt x="28641" y="45770"/>
                  </a:lnTo>
                  <a:lnTo>
                    <a:pt x="29462" y="45601"/>
                  </a:lnTo>
                  <a:lnTo>
                    <a:pt x="30282" y="45412"/>
                  </a:lnTo>
                  <a:lnTo>
                    <a:pt x="31103" y="45181"/>
                  </a:lnTo>
                  <a:lnTo>
                    <a:pt x="31903" y="44928"/>
                  </a:lnTo>
                  <a:lnTo>
                    <a:pt x="32702" y="44633"/>
                  </a:lnTo>
                  <a:lnTo>
                    <a:pt x="33481" y="44318"/>
                  </a:lnTo>
                  <a:lnTo>
                    <a:pt x="34238" y="43981"/>
                  </a:lnTo>
                  <a:lnTo>
                    <a:pt x="34975" y="43623"/>
                  </a:lnTo>
                  <a:lnTo>
                    <a:pt x="35690" y="43224"/>
                  </a:lnTo>
                  <a:lnTo>
                    <a:pt x="36406" y="42782"/>
                  </a:lnTo>
                  <a:lnTo>
                    <a:pt x="37079" y="42319"/>
                  </a:lnTo>
                  <a:lnTo>
                    <a:pt x="37732" y="41835"/>
                  </a:lnTo>
                  <a:lnTo>
                    <a:pt x="38342" y="41309"/>
                  </a:lnTo>
                  <a:lnTo>
                    <a:pt x="38952" y="40740"/>
                  </a:lnTo>
                  <a:lnTo>
                    <a:pt x="39520" y="40151"/>
                  </a:lnTo>
                  <a:lnTo>
                    <a:pt x="40046" y="39541"/>
                  </a:lnTo>
                  <a:lnTo>
                    <a:pt x="40551" y="38868"/>
                  </a:lnTo>
                  <a:lnTo>
                    <a:pt x="41014" y="38194"/>
                  </a:lnTo>
                  <a:lnTo>
                    <a:pt x="41225" y="37836"/>
                  </a:lnTo>
                  <a:lnTo>
                    <a:pt x="41435" y="37458"/>
                  </a:lnTo>
                  <a:lnTo>
                    <a:pt x="41646" y="37079"/>
                  </a:lnTo>
                  <a:lnTo>
                    <a:pt x="41814" y="36700"/>
                  </a:lnTo>
                  <a:lnTo>
                    <a:pt x="42067" y="36111"/>
                  </a:lnTo>
                  <a:lnTo>
                    <a:pt x="42298" y="35543"/>
                  </a:lnTo>
                  <a:lnTo>
                    <a:pt x="42466" y="34975"/>
                  </a:lnTo>
                  <a:lnTo>
                    <a:pt x="42614" y="34385"/>
                  </a:lnTo>
                  <a:lnTo>
                    <a:pt x="42740" y="33817"/>
                  </a:lnTo>
                  <a:lnTo>
                    <a:pt x="42824" y="33228"/>
                  </a:lnTo>
                  <a:lnTo>
                    <a:pt x="42866" y="32660"/>
                  </a:lnTo>
                  <a:lnTo>
                    <a:pt x="42887" y="32071"/>
                  </a:lnTo>
                  <a:lnTo>
                    <a:pt x="42866" y="31502"/>
                  </a:lnTo>
                  <a:lnTo>
                    <a:pt x="42824" y="30934"/>
                  </a:lnTo>
                  <a:lnTo>
                    <a:pt x="42761" y="30366"/>
                  </a:lnTo>
                  <a:lnTo>
                    <a:pt x="42677" y="29798"/>
                  </a:lnTo>
                  <a:lnTo>
                    <a:pt x="42551" y="29230"/>
                  </a:lnTo>
                  <a:lnTo>
                    <a:pt x="42403" y="28662"/>
                  </a:lnTo>
                  <a:lnTo>
                    <a:pt x="42235" y="28114"/>
                  </a:lnTo>
                  <a:lnTo>
                    <a:pt x="42046" y="27546"/>
                  </a:lnTo>
                  <a:lnTo>
                    <a:pt x="41835" y="26999"/>
                  </a:lnTo>
                  <a:lnTo>
                    <a:pt x="41604" y="26452"/>
                  </a:lnTo>
                  <a:lnTo>
                    <a:pt x="41372" y="25905"/>
                  </a:lnTo>
                  <a:lnTo>
                    <a:pt x="41099" y="25379"/>
                  </a:lnTo>
                  <a:lnTo>
                    <a:pt x="40804" y="24853"/>
                  </a:lnTo>
                  <a:lnTo>
                    <a:pt x="40509" y="24327"/>
                  </a:lnTo>
                  <a:lnTo>
                    <a:pt x="40194" y="23801"/>
                  </a:lnTo>
                  <a:lnTo>
                    <a:pt x="39857" y="23295"/>
                  </a:lnTo>
                  <a:lnTo>
                    <a:pt x="39499" y="22790"/>
                  </a:lnTo>
                  <a:lnTo>
                    <a:pt x="39142" y="22285"/>
                  </a:lnTo>
                  <a:lnTo>
                    <a:pt x="38784" y="21801"/>
                  </a:lnTo>
                  <a:lnTo>
                    <a:pt x="38405" y="21317"/>
                  </a:lnTo>
                  <a:lnTo>
                    <a:pt x="37605" y="20370"/>
                  </a:lnTo>
                  <a:lnTo>
                    <a:pt x="36785" y="19466"/>
                  </a:lnTo>
                  <a:lnTo>
                    <a:pt x="36743" y="19360"/>
                  </a:lnTo>
                  <a:lnTo>
                    <a:pt x="36679" y="19255"/>
                  </a:lnTo>
                  <a:lnTo>
                    <a:pt x="36595" y="19192"/>
                  </a:lnTo>
                  <a:lnTo>
                    <a:pt x="36490" y="19171"/>
                  </a:lnTo>
                  <a:lnTo>
                    <a:pt x="35880" y="18540"/>
                  </a:lnTo>
                  <a:lnTo>
                    <a:pt x="35270" y="17929"/>
                  </a:lnTo>
                  <a:lnTo>
                    <a:pt x="35459" y="17866"/>
                  </a:lnTo>
                  <a:lnTo>
                    <a:pt x="35648" y="17803"/>
                  </a:lnTo>
                  <a:lnTo>
                    <a:pt x="35838" y="17719"/>
                  </a:lnTo>
                  <a:lnTo>
                    <a:pt x="36006" y="17614"/>
                  </a:lnTo>
                  <a:lnTo>
                    <a:pt x="36174" y="17509"/>
                  </a:lnTo>
                  <a:lnTo>
                    <a:pt x="36343" y="17382"/>
                  </a:lnTo>
                  <a:lnTo>
                    <a:pt x="36637" y="17130"/>
                  </a:lnTo>
                  <a:lnTo>
                    <a:pt x="36890" y="16835"/>
                  </a:lnTo>
                  <a:lnTo>
                    <a:pt x="37121" y="16520"/>
                  </a:lnTo>
                  <a:lnTo>
                    <a:pt x="37311" y="16183"/>
                  </a:lnTo>
                  <a:lnTo>
                    <a:pt x="37479" y="15804"/>
                  </a:lnTo>
                  <a:lnTo>
                    <a:pt x="37626" y="15425"/>
                  </a:lnTo>
                  <a:lnTo>
                    <a:pt x="37732" y="15046"/>
                  </a:lnTo>
                  <a:lnTo>
                    <a:pt x="37816" y="14647"/>
                  </a:lnTo>
                  <a:lnTo>
                    <a:pt x="37879" y="14226"/>
                  </a:lnTo>
                  <a:lnTo>
                    <a:pt x="37900" y="13826"/>
                  </a:lnTo>
                  <a:lnTo>
                    <a:pt x="37921" y="13426"/>
                  </a:lnTo>
                  <a:lnTo>
                    <a:pt x="37900" y="13026"/>
                  </a:lnTo>
                  <a:lnTo>
                    <a:pt x="37858" y="12648"/>
                  </a:lnTo>
                  <a:lnTo>
                    <a:pt x="37795" y="12185"/>
                  </a:lnTo>
                  <a:lnTo>
                    <a:pt x="37690" y="11722"/>
                  </a:lnTo>
                  <a:lnTo>
                    <a:pt x="37563" y="11280"/>
                  </a:lnTo>
                  <a:lnTo>
                    <a:pt x="37395" y="10838"/>
                  </a:lnTo>
                  <a:lnTo>
                    <a:pt x="37206" y="10417"/>
                  </a:lnTo>
                  <a:lnTo>
                    <a:pt x="37016" y="9996"/>
                  </a:lnTo>
                  <a:lnTo>
                    <a:pt x="36785" y="9596"/>
                  </a:lnTo>
                  <a:lnTo>
                    <a:pt x="36532" y="9196"/>
                  </a:lnTo>
                  <a:lnTo>
                    <a:pt x="36259" y="8818"/>
                  </a:lnTo>
                  <a:lnTo>
                    <a:pt x="35964" y="8439"/>
                  </a:lnTo>
                  <a:lnTo>
                    <a:pt x="35669" y="8081"/>
                  </a:lnTo>
                  <a:lnTo>
                    <a:pt x="35354" y="7723"/>
                  </a:lnTo>
                  <a:lnTo>
                    <a:pt x="35017" y="7408"/>
                  </a:lnTo>
                  <a:lnTo>
                    <a:pt x="34680" y="7092"/>
                  </a:lnTo>
                  <a:lnTo>
                    <a:pt x="34344" y="6776"/>
                  </a:lnTo>
                  <a:lnTo>
                    <a:pt x="33986" y="6482"/>
                  </a:lnTo>
                  <a:lnTo>
                    <a:pt x="33628" y="6229"/>
                  </a:lnTo>
                  <a:lnTo>
                    <a:pt x="33228" y="5977"/>
                  </a:lnTo>
                  <a:lnTo>
                    <a:pt x="32829" y="5724"/>
                  </a:lnTo>
                  <a:lnTo>
                    <a:pt x="32408" y="5514"/>
                  </a:lnTo>
                  <a:lnTo>
                    <a:pt x="31987" y="5324"/>
                  </a:lnTo>
                  <a:lnTo>
                    <a:pt x="31545" y="5135"/>
                  </a:lnTo>
                  <a:lnTo>
                    <a:pt x="31082" y="5009"/>
                  </a:lnTo>
                  <a:lnTo>
                    <a:pt x="30640" y="4904"/>
                  </a:lnTo>
                  <a:lnTo>
                    <a:pt x="30177" y="4819"/>
                  </a:lnTo>
                  <a:lnTo>
                    <a:pt x="29714" y="4798"/>
                  </a:lnTo>
                  <a:lnTo>
                    <a:pt x="29251" y="4819"/>
                  </a:lnTo>
                  <a:lnTo>
                    <a:pt x="29041" y="4840"/>
                  </a:lnTo>
                  <a:lnTo>
                    <a:pt x="28809" y="4883"/>
                  </a:lnTo>
                  <a:lnTo>
                    <a:pt x="28599" y="4925"/>
                  </a:lnTo>
                  <a:lnTo>
                    <a:pt x="28367" y="4988"/>
                  </a:lnTo>
                  <a:lnTo>
                    <a:pt x="28157" y="5072"/>
                  </a:lnTo>
                  <a:lnTo>
                    <a:pt x="27946" y="5177"/>
                  </a:lnTo>
                  <a:lnTo>
                    <a:pt x="27736" y="5282"/>
                  </a:lnTo>
                  <a:lnTo>
                    <a:pt x="27526" y="5409"/>
                  </a:lnTo>
                  <a:lnTo>
                    <a:pt x="27336" y="5535"/>
                  </a:lnTo>
                  <a:lnTo>
                    <a:pt x="27126" y="5703"/>
                  </a:lnTo>
                  <a:lnTo>
                    <a:pt x="26810" y="5998"/>
                  </a:lnTo>
                  <a:lnTo>
                    <a:pt x="26494" y="6313"/>
                  </a:lnTo>
                  <a:lnTo>
                    <a:pt x="26242" y="6650"/>
                  </a:lnTo>
                  <a:lnTo>
                    <a:pt x="26032" y="6966"/>
                  </a:lnTo>
                  <a:lnTo>
                    <a:pt x="25842" y="7303"/>
                  </a:lnTo>
                  <a:lnTo>
                    <a:pt x="25695" y="7639"/>
                  </a:lnTo>
                  <a:lnTo>
                    <a:pt x="25590" y="7997"/>
                  </a:lnTo>
                  <a:lnTo>
                    <a:pt x="25505" y="8334"/>
                  </a:lnTo>
                  <a:lnTo>
                    <a:pt x="25463" y="8691"/>
                  </a:lnTo>
                  <a:lnTo>
                    <a:pt x="25463" y="9028"/>
                  </a:lnTo>
                  <a:lnTo>
                    <a:pt x="25484" y="9386"/>
                  </a:lnTo>
                  <a:lnTo>
                    <a:pt x="25548" y="9744"/>
                  </a:lnTo>
                  <a:lnTo>
                    <a:pt x="25632" y="10101"/>
                  </a:lnTo>
                  <a:lnTo>
                    <a:pt x="25758" y="10438"/>
                  </a:lnTo>
                  <a:lnTo>
                    <a:pt x="25926" y="10796"/>
                  </a:lnTo>
                  <a:lnTo>
                    <a:pt x="26116" y="11153"/>
                  </a:lnTo>
                  <a:lnTo>
                    <a:pt x="24958" y="10459"/>
                  </a:lnTo>
                  <a:lnTo>
                    <a:pt x="23801" y="9786"/>
                  </a:lnTo>
                  <a:lnTo>
                    <a:pt x="23801" y="9365"/>
                  </a:lnTo>
                  <a:lnTo>
                    <a:pt x="23801" y="8944"/>
                  </a:lnTo>
                  <a:lnTo>
                    <a:pt x="23864" y="8544"/>
                  </a:lnTo>
                  <a:lnTo>
                    <a:pt x="23927" y="8144"/>
                  </a:lnTo>
                  <a:lnTo>
                    <a:pt x="24011" y="7744"/>
                  </a:lnTo>
                  <a:lnTo>
                    <a:pt x="24117" y="7345"/>
                  </a:lnTo>
                  <a:lnTo>
                    <a:pt x="24348" y="6566"/>
                  </a:lnTo>
                  <a:lnTo>
                    <a:pt x="24643" y="5787"/>
                  </a:lnTo>
                  <a:lnTo>
                    <a:pt x="24937" y="5030"/>
                  </a:lnTo>
                  <a:lnTo>
                    <a:pt x="25232" y="4251"/>
                  </a:lnTo>
                  <a:lnTo>
                    <a:pt x="25484" y="3452"/>
                  </a:lnTo>
                  <a:lnTo>
                    <a:pt x="25505" y="3346"/>
                  </a:lnTo>
                  <a:lnTo>
                    <a:pt x="25484" y="3262"/>
                  </a:lnTo>
                  <a:lnTo>
                    <a:pt x="25463" y="3157"/>
                  </a:lnTo>
                  <a:lnTo>
                    <a:pt x="25400" y="3094"/>
                  </a:lnTo>
                  <a:lnTo>
                    <a:pt x="25316" y="3031"/>
                  </a:lnTo>
                  <a:lnTo>
                    <a:pt x="25211" y="2989"/>
                  </a:lnTo>
                  <a:lnTo>
                    <a:pt x="25127" y="2968"/>
                  </a:lnTo>
                  <a:lnTo>
                    <a:pt x="25021" y="2989"/>
                  </a:lnTo>
                  <a:lnTo>
                    <a:pt x="24664" y="3094"/>
                  </a:lnTo>
                  <a:lnTo>
                    <a:pt x="24348" y="3220"/>
                  </a:lnTo>
                  <a:lnTo>
                    <a:pt x="24032" y="3388"/>
                  </a:lnTo>
                  <a:lnTo>
                    <a:pt x="23738" y="3578"/>
                  </a:lnTo>
                  <a:lnTo>
                    <a:pt x="23464" y="3788"/>
                  </a:lnTo>
                  <a:lnTo>
                    <a:pt x="23191" y="3999"/>
                  </a:lnTo>
                  <a:lnTo>
                    <a:pt x="22938" y="4251"/>
                  </a:lnTo>
                  <a:lnTo>
                    <a:pt x="22686" y="4504"/>
                  </a:lnTo>
                  <a:lnTo>
                    <a:pt x="22454" y="4756"/>
                  </a:lnTo>
                  <a:lnTo>
                    <a:pt x="22223" y="5030"/>
                  </a:lnTo>
                  <a:lnTo>
                    <a:pt x="21781" y="5619"/>
                  </a:lnTo>
                  <a:lnTo>
                    <a:pt x="21360" y="6208"/>
                  </a:lnTo>
                  <a:lnTo>
                    <a:pt x="20960" y="6797"/>
                  </a:lnTo>
                  <a:lnTo>
                    <a:pt x="20939" y="6250"/>
                  </a:lnTo>
                  <a:lnTo>
                    <a:pt x="20939" y="5745"/>
                  </a:lnTo>
                  <a:lnTo>
                    <a:pt x="21002" y="5240"/>
                  </a:lnTo>
                  <a:lnTo>
                    <a:pt x="21107" y="4735"/>
                  </a:lnTo>
                  <a:lnTo>
                    <a:pt x="21255" y="4251"/>
                  </a:lnTo>
                  <a:lnTo>
                    <a:pt x="21444" y="3767"/>
                  </a:lnTo>
                  <a:lnTo>
                    <a:pt x="21676" y="3283"/>
                  </a:lnTo>
                  <a:lnTo>
                    <a:pt x="21949" y="2799"/>
                  </a:lnTo>
                  <a:lnTo>
                    <a:pt x="22286" y="2210"/>
                  </a:lnTo>
                  <a:lnTo>
                    <a:pt x="22454" y="1915"/>
                  </a:lnTo>
                  <a:lnTo>
                    <a:pt x="22601" y="1621"/>
                  </a:lnTo>
                  <a:lnTo>
                    <a:pt x="22728" y="1326"/>
                  </a:lnTo>
                  <a:lnTo>
                    <a:pt x="22833" y="1011"/>
                  </a:lnTo>
                  <a:lnTo>
                    <a:pt x="22917" y="695"/>
                  </a:lnTo>
                  <a:lnTo>
                    <a:pt x="22980" y="358"/>
                  </a:lnTo>
                  <a:lnTo>
                    <a:pt x="22959" y="274"/>
                  </a:lnTo>
                  <a:lnTo>
                    <a:pt x="22938" y="190"/>
                  </a:lnTo>
                  <a:lnTo>
                    <a:pt x="22896" y="127"/>
                  </a:lnTo>
                  <a:lnTo>
                    <a:pt x="22833" y="64"/>
                  </a:lnTo>
                  <a:lnTo>
                    <a:pt x="22749" y="22"/>
                  </a:lnTo>
                  <a:lnTo>
                    <a:pt x="226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4" name="Google Shape;6994;p32"/>
            <p:cNvSpPr/>
            <p:nvPr/>
          </p:nvSpPr>
          <p:spPr>
            <a:xfrm>
              <a:off x="2694224" y="-1373258"/>
              <a:ext cx="494286" cy="542016"/>
            </a:xfrm>
            <a:custGeom>
              <a:avLst/>
              <a:gdLst/>
              <a:ahLst/>
              <a:cxnLst/>
              <a:rect l="l" t="t" r="r" b="b"/>
              <a:pathLst>
                <a:path w="14374" h="15762" extrusionOk="0">
                  <a:moveTo>
                    <a:pt x="9975" y="821"/>
                  </a:moveTo>
                  <a:lnTo>
                    <a:pt x="10354" y="842"/>
                  </a:lnTo>
                  <a:lnTo>
                    <a:pt x="10691" y="905"/>
                  </a:lnTo>
                  <a:lnTo>
                    <a:pt x="11049" y="989"/>
                  </a:lnTo>
                  <a:lnTo>
                    <a:pt x="11364" y="1115"/>
                  </a:lnTo>
                  <a:lnTo>
                    <a:pt x="11680" y="1263"/>
                  </a:lnTo>
                  <a:lnTo>
                    <a:pt x="11975" y="1452"/>
                  </a:lnTo>
                  <a:lnTo>
                    <a:pt x="12248" y="1662"/>
                  </a:lnTo>
                  <a:lnTo>
                    <a:pt x="12501" y="1936"/>
                  </a:lnTo>
                  <a:lnTo>
                    <a:pt x="12753" y="2231"/>
                  </a:lnTo>
                  <a:lnTo>
                    <a:pt x="12964" y="2567"/>
                  </a:lnTo>
                  <a:lnTo>
                    <a:pt x="13132" y="2946"/>
                  </a:lnTo>
                  <a:lnTo>
                    <a:pt x="13300" y="3367"/>
                  </a:lnTo>
                  <a:lnTo>
                    <a:pt x="13427" y="3851"/>
                  </a:lnTo>
                  <a:lnTo>
                    <a:pt x="13448" y="3893"/>
                  </a:lnTo>
                  <a:lnTo>
                    <a:pt x="13490" y="3935"/>
                  </a:lnTo>
                  <a:lnTo>
                    <a:pt x="13532" y="3956"/>
                  </a:lnTo>
                  <a:lnTo>
                    <a:pt x="13595" y="3956"/>
                  </a:lnTo>
                  <a:lnTo>
                    <a:pt x="13700" y="4440"/>
                  </a:lnTo>
                  <a:lnTo>
                    <a:pt x="13742" y="4945"/>
                  </a:lnTo>
                  <a:lnTo>
                    <a:pt x="13763" y="5471"/>
                  </a:lnTo>
                  <a:lnTo>
                    <a:pt x="13763" y="5997"/>
                  </a:lnTo>
                  <a:lnTo>
                    <a:pt x="13700" y="6545"/>
                  </a:lnTo>
                  <a:lnTo>
                    <a:pt x="13616" y="7092"/>
                  </a:lnTo>
                  <a:lnTo>
                    <a:pt x="13511" y="7639"/>
                  </a:lnTo>
                  <a:lnTo>
                    <a:pt x="13363" y="8186"/>
                  </a:lnTo>
                  <a:lnTo>
                    <a:pt x="13174" y="8712"/>
                  </a:lnTo>
                  <a:lnTo>
                    <a:pt x="12964" y="9259"/>
                  </a:lnTo>
                  <a:lnTo>
                    <a:pt x="12732" y="9785"/>
                  </a:lnTo>
                  <a:lnTo>
                    <a:pt x="12459" y="10311"/>
                  </a:lnTo>
                  <a:lnTo>
                    <a:pt x="12164" y="10816"/>
                  </a:lnTo>
                  <a:lnTo>
                    <a:pt x="11848" y="11321"/>
                  </a:lnTo>
                  <a:lnTo>
                    <a:pt x="11512" y="11784"/>
                  </a:lnTo>
                  <a:lnTo>
                    <a:pt x="11133" y="12226"/>
                  </a:lnTo>
                  <a:lnTo>
                    <a:pt x="10754" y="12668"/>
                  </a:lnTo>
                  <a:lnTo>
                    <a:pt x="10354" y="13068"/>
                  </a:lnTo>
                  <a:lnTo>
                    <a:pt x="9912" y="13426"/>
                  </a:lnTo>
                  <a:lnTo>
                    <a:pt x="9470" y="13762"/>
                  </a:lnTo>
                  <a:lnTo>
                    <a:pt x="9007" y="14078"/>
                  </a:lnTo>
                  <a:lnTo>
                    <a:pt x="8523" y="14331"/>
                  </a:lnTo>
                  <a:lnTo>
                    <a:pt x="8039" y="14562"/>
                  </a:lnTo>
                  <a:lnTo>
                    <a:pt x="7534" y="14730"/>
                  </a:lnTo>
                  <a:lnTo>
                    <a:pt x="7008" y="14878"/>
                  </a:lnTo>
                  <a:lnTo>
                    <a:pt x="6756" y="14920"/>
                  </a:lnTo>
                  <a:lnTo>
                    <a:pt x="6482" y="14962"/>
                  </a:lnTo>
                  <a:lnTo>
                    <a:pt x="6209" y="14983"/>
                  </a:lnTo>
                  <a:lnTo>
                    <a:pt x="5662" y="14983"/>
                  </a:lnTo>
                  <a:lnTo>
                    <a:pt x="5388" y="14962"/>
                  </a:lnTo>
                  <a:lnTo>
                    <a:pt x="5114" y="14941"/>
                  </a:lnTo>
                  <a:lnTo>
                    <a:pt x="4820" y="14899"/>
                  </a:lnTo>
                  <a:lnTo>
                    <a:pt x="4546" y="14836"/>
                  </a:lnTo>
                  <a:lnTo>
                    <a:pt x="4273" y="14751"/>
                  </a:lnTo>
                  <a:lnTo>
                    <a:pt x="3978" y="14667"/>
                  </a:lnTo>
                  <a:lnTo>
                    <a:pt x="3683" y="14562"/>
                  </a:lnTo>
                  <a:lnTo>
                    <a:pt x="3410" y="14436"/>
                  </a:lnTo>
                  <a:lnTo>
                    <a:pt x="3115" y="14288"/>
                  </a:lnTo>
                  <a:lnTo>
                    <a:pt x="2758" y="14078"/>
                  </a:lnTo>
                  <a:lnTo>
                    <a:pt x="2421" y="13847"/>
                  </a:lnTo>
                  <a:lnTo>
                    <a:pt x="2126" y="13615"/>
                  </a:lnTo>
                  <a:lnTo>
                    <a:pt x="1853" y="13342"/>
                  </a:lnTo>
                  <a:lnTo>
                    <a:pt x="1621" y="13047"/>
                  </a:lnTo>
                  <a:lnTo>
                    <a:pt x="1411" y="12752"/>
                  </a:lnTo>
                  <a:lnTo>
                    <a:pt x="1221" y="12437"/>
                  </a:lnTo>
                  <a:lnTo>
                    <a:pt x="1074" y="12121"/>
                  </a:lnTo>
                  <a:lnTo>
                    <a:pt x="948" y="11763"/>
                  </a:lnTo>
                  <a:lnTo>
                    <a:pt x="843" y="11427"/>
                  </a:lnTo>
                  <a:lnTo>
                    <a:pt x="758" y="11069"/>
                  </a:lnTo>
                  <a:lnTo>
                    <a:pt x="716" y="10690"/>
                  </a:lnTo>
                  <a:lnTo>
                    <a:pt x="674" y="10311"/>
                  </a:lnTo>
                  <a:lnTo>
                    <a:pt x="653" y="9933"/>
                  </a:lnTo>
                  <a:lnTo>
                    <a:pt x="674" y="9554"/>
                  </a:lnTo>
                  <a:lnTo>
                    <a:pt x="695" y="9175"/>
                  </a:lnTo>
                  <a:lnTo>
                    <a:pt x="758" y="8775"/>
                  </a:lnTo>
                  <a:lnTo>
                    <a:pt x="822" y="8396"/>
                  </a:lnTo>
                  <a:lnTo>
                    <a:pt x="906" y="7997"/>
                  </a:lnTo>
                  <a:lnTo>
                    <a:pt x="1011" y="7618"/>
                  </a:lnTo>
                  <a:lnTo>
                    <a:pt x="1116" y="7239"/>
                  </a:lnTo>
                  <a:lnTo>
                    <a:pt x="1264" y="6881"/>
                  </a:lnTo>
                  <a:lnTo>
                    <a:pt x="1411" y="6502"/>
                  </a:lnTo>
                  <a:lnTo>
                    <a:pt x="1558" y="6145"/>
                  </a:lnTo>
                  <a:lnTo>
                    <a:pt x="1748" y="5808"/>
                  </a:lnTo>
                  <a:lnTo>
                    <a:pt x="1937" y="5471"/>
                  </a:lnTo>
                  <a:lnTo>
                    <a:pt x="2126" y="5135"/>
                  </a:lnTo>
                  <a:lnTo>
                    <a:pt x="2337" y="4819"/>
                  </a:lnTo>
                  <a:lnTo>
                    <a:pt x="2547" y="4524"/>
                  </a:lnTo>
                  <a:lnTo>
                    <a:pt x="2758" y="4251"/>
                  </a:lnTo>
                  <a:lnTo>
                    <a:pt x="2989" y="3998"/>
                  </a:lnTo>
                  <a:lnTo>
                    <a:pt x="3242" y="3746"/>
                  </a:lnTo>
                  <a:lnTo>
                    <a:pt x="3494" y="3514"/>
                  </a:lnTo>
                  <a:lnTo>
                    <a:pt x="3768" y="3283"/>
                  </a:lnTo>
                  <a:lnTo>
                    <a:pt x="4062" y="3051"/>
                  </a:lnTo>
                  <a:lnTo>
                    <a:pt x="4378" y="2820"/>
                  </a:lnTo>
                  <a:lnTo>
                    <a:pt x="4694" y="2588"/>
                  </a:lnTo>
                  <a:lnTo>
                    <a:pt x="5030" y="2378"/>
                  </a:lnTo>
                  <a:lnTo>
                    <a:pt x="5388" y="2167"/>
                  </a:lnTo>
                  <a:lnTo>
                    <a:pt x="5746" y="1978"/>
                  </a:lnTo>
                  <a:lnTo>
                    <a:pt x="6125" y="1789"/>
                  </a:lnTo>
                  <a:lnTo>
                    <a:pt x="6503" y="1599"/>
                  </a:lnTo>
                  <a:lnTo>
                    <a:pt x="6882" y="1452"/>
                  </a:lnTo>
                  <a:lnTo>
                    <a:pt x="7282" y="1305"/>
                  </a:lnTo>
                  <a:lnTo>
                    <a:pt x="7661" y="1157"/>
                  </a:lnTo>
                  <a:lnTo>
                    <a:pt x="8061" y="1052"/>
                  </a:lnTo>
                  <a:lnTo>
                    <a:pt x="8460" y="968"/>
                  </a:lnTo>
                  <a:lnTo>
                    <a:pt x="8839" y="884"/>
                  </a:lnTo>
                  <a:lnTo>
                    <a:pt x="9218" y="842"/>
                  </a:lnTo>
                  <a:lnTo>
                    <a:pt x="9597" y="821"/>
                  </a:lnTo>
                  <a:close/>
                  <a:moveTo>
                    <a:pt x="9155" y="0"/>
                  </a:moveTo>
                  <a:lnTo>
                    <a:pt x="8734" y="63"/>
                  </a:lnTo>
                  <a:lnTo>
                    <a:pt x="8292" y="147"/>
                  </a:lnTo>
                  <a:lnTo>
                    <a:pt x="7871" y="274"/>
                  </a:lnTo>
                  <a:lnTo>
                    <a:pt x="7429" y="442"/>
                  </a:lnTo>
                  <a:lnTo>
                    <a:pt x="7008" y="610"/>
                  </a:lnTo>
                  <a:lnTo>
                    <a:pt x="6566" y="821"/>
                  </a:lnTo>
                  <a:lnTo>
                    <a:pt x="6146" y="1031"/>
                  </a:lnTo>
                  <a:lnTo>
                    <a:pt x="5346" y="1473"/>
                  </a:lnTo>
                  <a:lnTo>
                    <a:pt x="4609" y="1936"/>
                  </a:lnTo>
                  <a:lnTo>
                    <a:pt x="3936" y="2357"/>
                  </a:lnTo>
                  <a:lnTo>
                    <a:pt x="3557" y="2609"/>
                  </a:lnTo>
                  <a:lnTo>
                    <a:pt x="3221" y="2883"/>
                  </a:lnTo>
                  <a:lnTo>
                    <a:pt x="2884" y="3157"/>
                  </a:lnTo>
                  <a:lnTo>
                    <a:pt x="2547" y="3472"/>
                  </a:lnTo>
                  <a:lnTo>
                    <a:pt x="2253" y="3788"/>
                  </a:lnTo>
                  <a:lnTo>
                    <a:pt x="1958" y="4125"/>
                  </a:lnTo>
                  <a:lnTo>
                    <a:pt x="1684" y="4482"/>
                  </a:lnTo>
                  <a:lnTo>
                    <a:pt x="1432" y="4861"/>
                  </a:lnTo>
                  <a:lnTo>
                    <a:pt x="1200" y="5240"/>
                  </a:lnTo>
                  <a:lnTo>
                    <a:pt x="990" y="5640"/>
                  </a:lnTo>
                  <a:lnTo>
                    <a:pt x="801" y="6039"/>
                  </a:lnTo>
                  <a:lnTo>
                    <a:pt x="611" y="6439"/>
                  </a:lnTo>
                  <a:lnTo>
                    <a:pt x="464" y="6860"/>
                  </a:lnTo>
                  <a:lnTo>
                    <a:pt x="317" y="7281"/>
                  </a:lnTo>
                  <a:lnTo>
                    <a:pt x="211" y="7723"/>
                  </a:lnTo>
                  <a:lnTo>
                    <a:pt x="127" y="8165"/>
                  </a:lnTo>
                  <a:lnTo>
                    <a:pt x="64" y="8586"/>
                  </a:lnTo>
                  <a:lnTo>
                    <a:pt x="22" y="9028"/>
                  </a:lnTo>
                  <a:lnTo>
                    <a:pt x="1" y="9470"/>
                  </a:lnTo>
                  <a:lnTo>
                    <a:pt x="1" y="9911"/>
                  </a:lnTo>
                  <a:lnTo>
                    <a:pt x="43" y="10332"/>
                  </a:lnTo>
                  <a:lnTo>
                    <a:pt x="85" y="10753"/>
                  </a:lnTo>
                  <a:lnTo>
                    <a:pt x="169" y="11195"/>
                  </a:lnTo>
                  <a:lnTo>
                    <a:pt x="296" y="11595"/>
                  </a:lnTo>
                  <a:lnTo>
                    <a:pt x="422" y="12016"/>
                  </a:lnTo>
                  <a:lnTo>
                    <a:pt x="590" y="12416"/>
                  </a:lnTo>
                  <a:lnTo>
                    <a:pt x="801" y="12794"/>
                  </a:lnTo>
                  <a:lnTo>
                    <a:pt x="1032" y="13173"/>
                  </a:lnTo>
                  <a:lnTo>
                    <a:pt x="1285" y="13531"/>
                  </a:lnTo>
                  <a:lnTo>
                    <a:pt x="1579" y="13889"/>
                  </a:lnTo>
                  <a:lnTo>
                    <a:pt x="1895" y="14225"/>
                  </a:lnTo>
                  <a:lnTo>
                    <a:pt x="2253" y="14541"/>
                  </a:lnTo>
                  <a:lnTo>
                    <a:pt x="2589" y="14794"/>
                  </a:lnTo>
                  <a:lnTo>
                    <a:pt x="2926" y="15025"/>
                  </a:lnTo>
                  <a:lnTo>
                    <a:pt x="3263" y="15214"/>
                  </a:lnTo>
                  <a:lnTo>
                    <a:pt x="3620" y="15383"/>
                  </a:lnTo>
                  <a:lnTo>
                    <a:pt x="3957" y="15509"/>
                  </a:lnTo>
                  <a:lnTo>
                    <a:pt x="4315" y="15614"/>
                  </a:lnTo>
                  <a:lnTo>
                    <a:pt x="4673" y="15677"/>
                  </a:lnTo>
                  <a:lnTo>
                    <a:pt x="5030" y="15740"/>
                  </a:lnTo>
                  <a:lnTo>
                    <a:pt x="5388" y="15762"/>
                  </a:lnTo>
                  <a:lnTo>
                    <a:pt x="5746" y="15740"/>
                  </a:lnTo>
                  <a:lnTo>
                    <a:pt x="6103" y="15719"/>
                  </a:lnTo>
                  <a:lnTo>
                    <a:pt x="6482" y="15677"/>
                  </a:lnTo>
                  <a:lnTo>
                    <a:pt x="6840" y="15593"/>
                  </a:lnTo>
                  <a:lnTo>
                    <a:pt x="7198" y="15509"/>
                  </a:lnTo>
                  <a:lnTo>
                    <a:pt x="7534" y="15404"/>
                  </a:lnTo>
                  <a:lnTo>
                    <a:pt x="7892" y="15256"/>
                  </a:lnTo>
                  <a:lnTo>
                    <a:pt x="8250" y="15109"/>
                  </a:lnTo>
                  <a:lnTo>
                    <a:pt x="8587" y="14962"/>
                  </a:lnTo>
                  <a:lnTo>
                    <a:pt x="8923" y="14772"/>
                  </a:lnTo>
                  <a:lnTo>
                    <a:pt x="9260" y="14583"/>
                  </a:lnTo>
                  <a:lnTo>
                    <a:pt x="9576" y="14373"/>
                  </a:lnTo>
                  <a:lnTo>
                    <a:pt x="9891" y="14162"/>
                  </a:lnTo>
                  <a:lnTo>
                    <a:pt x="10523" y="13699"/>
                  </a:lnTo>
                  <a:lnTo>
                    <a:pt x="11091" y="13194"/>
                  </a:lnTo>
                  <a:lnTo>
                    <a:pt x="11638" y="12689"/>
                  </a:lnTo>
                  <a:lnTo>
                    <a:pt x="12143" y="12142"/>
                  </a:lnTo>
                  <a:lnTo>
                    <a:pt x="12585" y="11595"/>
                  </a:lnTo>
                  <a:lnTo>
                    <a:pt x="12858" y="11216"/>
                  </a:lnTo>
                  <a:lnTo>
                    <a:pt x="13111" y="10816"/>
                  </a:lnTo>
                  <a:lnTo>
                    <a:pt x="13342" y="10395"/>
                  </a:lnTo>
                  <a:lnTo>
                    <a:pt x="13553" y="9996"/>
                  </a:lnTo>
                  <a:lnTo>
                    <a:pt x="13742" y="9575"/>
                  </a:lnTo>
                  <a:lnTo>
                    <a:pt x="13890" y="9133"/>
                  </a:lnTo>
                  <a:lnTo>
                    <a:pt x="14037" y="8691"/>
                  </a:lnTo>
                  <a:lnTo>
                    <a:pt x="14142" y="8249"/>
                  </a:lnTo>
                  <a:lnTo>
                    <a:pt x="14226" y="7807"/>
                  </a:lnTo>
                  <a:lnTo>
                    <a:pt x="14310" y="7365"/>
                  </a:lnTo>
                  <a:lnTo>
                    <a:pt x="14352" y="6902"/>
                  </a:lnTo>
                  <a:lnTo>
                    <a:pt x="14374" y="6439"/>
                  </a:lnTo>
                  <a:lnTo>
                    <a:pt x="14374" y="5976"/>
                  </a:lnTo>
                  <a:lnTo>
                    <a:pt x="14352" y="5513"/>
                  </a:lnTo>
                  <a:lnTo>
                    <a:pt x="14331" y="5050"/>
                  </a:lnTo>
                  <a:lnTo>
                    <a:pt x="14268" y="4587"/>
                  </a:lnTo>
                  <a:lnTo>
                    <a:pt x="14226" y="4335"/>
                  </a:lnTo>
                  <a:lnTo>
                    <a:pt x="14184" y="4103"/>
                  </a:lnTo>
                  <a:lnTo>
                    <a:pt x="14100" y="3872"/>
                  </a:lnTo>
                  <a:lnTo>
                    <a:pt x="14016" y="3641"/>
                  </a:lnTo>
                  <a:lnTo>
                    <a:pt x="13805" y="3157"/>
                  </a:lnTo>
                  <a:lnTo>
                    <a:pt x="13553" y="2694"/>
                  </a:lnTo>
                  <a:lnTo>
                    <a:pt x="13448" y="2441"/>
                  </a:lnTo>
                  <a:lnTo>
                    <a:pt x="13342" y="2210"/>
                  </a:lnTo>
                  <a:lnTo>
                    <a:pt x="13195" y="1999"/>
                  </a:lnTo>
                  <a:lnTo>
                    <a:pt x="13048" y="1789"/>
                  </a:lnTo>
                  <a:lnTo>
                    <a:pt x="12900" y="1599"/>
                  </a:lnTo>
                  <a:lnTo>
                    <a:pt x="12711" y="1410"/>
                  </a:lnTo>
                  <a:lnTo>
                    <a:pt x="12522" y="1221"/>
                  </a:lnTo>
                  <a:lnTo>
                    <a:pt x="12332" y="1052"/>
                  </a:lnTo>
                  <a:lnTo>
                    <a:pt x="12101" y="905"/>
                  </a:lnTo>
                  <a:lnTo>
                    <a:pt x="11890" y="758"/>
                  </a:lnTo>
                  <a:lnTo>
                    <a:pt x="11659" y="631"/>
                  </a:lnTo>
                  <a:lnTo>
                    <a:pt x="11427" y="505"/>
                  </a:lnTo>
                  <a:lnTo>
                    <a:pt x="10922" y="295"/>
                  </a:lnTo>
                  <a:lnTo>
                    <a:pt x="10417" y="126"/>
                  </a:lnTo>
                  <a:lnTo>
                    <a:pt x="10207" y="63"/>
                  </a:lnTo>
                  <a:lnTo>
                    <a:pt x="9996" y="21"/>
                  </a:lnTo>
                  <a:lnTo>
                    <a:pt x="97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5" name="Google Shape;6995;p32"/>
            <p:cNvSpPr/>
            <p:nvPr/>
          </p:nvSpPr>
          <p:spPr>
            <a:xfrm>
              <a:off x="2836791" y="-1180795"/>
              <a:ext cx="138960" cy="157048"/>
            </a:xfrm>
            <a:custGeom>
              <a:avLst/>
              <a:gdLst/>
              <a:ahLst/>
              <a:cxnLst/>
              <a:rect l="l" t="t" r="r" b="b"/>
              <a:pathLst>
                <a:path w="4041" h="4567" extrusionOk="0">
                  <a:moveTo>
                    <a:pt x="1873" y="1"/>
                  </a:moveTo>
                  <a:lnTo>
                    <a:pt x="1705" y="22"/>
                  </a:lnTo>
                  <a:lnTo>
                    <a:pt x="1537" y="43"/>
                  </a:lnTo>
                  <a:lnTo>
                    <a:pt x="1368" y="85"/>
                  </a:lnTo>
                  <a:lnTo>
                    <a:pt x="1221" y="148"/>
                  </a:lnTo>
                  <a:lnTo>
                    <a:pt x="1053" y="232"/>
                  </a:lnTo>
                  <a:lnTo>
                    <a:pt x="905" y="316"/>
                  </a:lnTo>
                  <a:lnTo>
                    <a:pt x="779" y="400"/>
                  </a:lnTo>
                  <a:lnTo>
                    <a:pt x="653" y="506"/>
                  </a:lnTo>
                  <a:lnTo>
                    <a:pt x="527" y="653"/>
                  </a:lnTo>
                  <a:lnTo>
                    <a:pt x="400" y="779"/>
                  </a:lnTo>
                  <a:lnTo>
                    <a:pt x="295" y="926"/>
                  </a:lnTo>
                  <a:lnTo>
                    <a:pt x="211" y="1074"/>
                  </a:lnTo>
                  <a:lnTo>
                    <a:pt x="148" y="1242"/>
                  </a:lnTo>
                  <a:lnTo>
                    <a:pt x="85" y="1389"/>
                  </a:lnTo>
                  <a:lnTo>
                    <a:pt x="43" y="1558"/>
                  </a:lnTo>
                  <a:lnTo>
                    <a:pt x="21" y="1726"/>
                  </a:lnTo>
                  <a:lnTo>
                    <a:pt x="0" y="1894"/>
                  </a:lnTo>
                  <a:lnTo>
                    <a:pt x="0" y="2084"/>
                  </a:lnTo>
                  <a:lnTo>
                    <a:pt x="21" y="2421"/>
                  </a:lnTo>
                  <a:lnTo>
                    <a:pt x="85" y="2757"/>
                  </a:lnTo>
                  <a:lnTo>
                    <a:pt x="211" y="3094"/>
                  </a:lnTo>
                  <a:lnTo>
                    <a:pt x="358" y="3410"/>
                  </a:lnTo>
                  <a:lnTo>
                    <a:pt x="569" y="3704"/>
                  </a:lnTo>
                  <a:lnTo>
                    <a:pt x="800" y="3957"/>
                  </a:lnTo>
                  <a:lnTo>
                    <a:pt x="926" y="4062"/>
                  </a:lnTo>
                  <a:lnTo>
                    <a:pt x="1053" y="4167"/>
                  </a:lnTo>
                  <a:lnTo>
                    <a:pt x="1200" y="4272"/>
                  </a:lnTo>
                  <a:lnTo>
                    <a:pt x="1347" y="4357"/>
                  </a:lnTo>
                  <a:lnTo>
                    <a:pt x="1516" y="4420"/>
                  </a:lnTo>
                  <a:lnTo>
                    <a:pt x="1663" y="4483"/>
                  </a:lnTo>
                  <a:lnTo>
                    <a:pt x="1831" y="4525"/>
                  </a:lnTo>
                  <a:lnTo>
                    <a:pt x="2021" y="4546"/>
                  </a:lnTo>
                  <a:lnTo>
                    <a:pt x="2189" y="4567"/>
                  </a:lnTo>
                  <a:lnTo>
                    <a:pt x="2378" y="4546"/>
                  </a:lnTo>
                  <a:lnTo>
                    <a:pt x="2547" y="4546"/>
                  </a:lnTo>
                  <a:lnTo>
                    <a:pt x="2694" y="4504"/>
                  </a:lnTo>
                  <a:lnTo>
                    <a:pt x="2841" y="4462"/>
                  </a:lnTo>
                  <a:lnTo>
                    <a:pt x="2989" y="4399"/>
                  </a:lnTo>
                  <a:lnTo>
                    <a:pt x="3115" y="4336"/>
                  </a:lnTo>
                  <a:lnTo>
                    <a:pt x="3241" y="4251"/>
                  </a:lnTo>
                  <a:lnTo>
                    <a:pt x="3346" y="4167"/>
                  </a:lnTo>
                  <a:lnTo>
                    <a:pt x="3452" y="4062"/>
                  </a:lnTo>
                  <a:lnTo>
                    <a:pt x="3641" y="3852"/>
                  </a:lnTo>
                  <a:lnTo>
                    <a:pt x="3788" y="3599"/>
                  </a:lnTo>
                  <a:lnTo>
                    <a:pt x="3915" y="3325"/>
                  </a:lnTo>
                  <a:lnTo>
                    <a:pt x="3999" y="3031"/>
                  </a:lnTo>
                  <a:lnTo>
                    <a:pt x="4041" y="2736"/>
                  </a:lnTo>
                  <a:lnTo>
                    <a:pt x="4041" y="2421"/>
                  </a:lnTo>
                  <a:lnTo>
                    <a:pt x="4020" y="2126"/>
                  </a:lnTo>
                  <a:lnTo>
                    <a:pt x="3957" y="1831"/>
                  </a:lnTo>
                  <a:lnTo>
                    <a:pt x="3851" y="1558"/>
                  </a:lnTo>
                  <a:lnTo>
                    <a:pt x="3725" y="1284"/>
                  </a:lnTo>
                  <a:lnTo>
                    <a:pt x="3557" y="1032"/>
                  </a:lnTo>
                  <a:lnTo>
                    <a:pt x="3346" y="821"/>
                  </a:lnTo>
                  <a:lnTo>
                    <a:pt x="3241" y="632"/>
                  </a:lnTo>
                  <a:lnTo>
                    <a:pt x="3094" y="442"/>
                  </a:lnTo>
                  <a:lnTo>
                    <a:pt x="2968" y="337"/>
                  </a:lnTo>
                  <a:lnTo>
                    <a:pt x="2820" y="232"/>
                  </a:lnTo>
                  <a:lnTo>
                    <a:pt x="2673" y="148"/>
                  </a:lnTo>
                  <a:lnTo>
                    <a:pt x="2526" y="85"/>
                  </a:lnTo>
                  <a:lnTo>
                    <a:pt x="2357" y="43"/>
                  </a:lnTo>
                  <a:lnTo>
                    <a:pt x="221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6" name="Google Shape;6996;p32"/>
            <p:cNvSpPr/>
            <p:nvPr/>
          </p:nvSpPr>
          <p:spPr>
            <a:xfrm>
              <a:off x="2846213" y="-1169929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89" y="884"/>
                  </a:moveTo>
                  <a:lnTo>
                    <a:pt x="1494" y="926"/>
                  </a:lnTo>
                  <a:lnTo>
                    <a:pt x="1599" y="968"/>
                  </a:lnTo>
                  <a:lnTo>
                    <a:pt x="1683" y="1031"/>
                  </a:lnTo>
                  <a:lnTo>
                    <a:pt x="1768" y="1116"/>
                  </a:lnTo>
                  <a:lnTo>
                    <a:pt x="1831" y="1200"/>
                  </a:lnTo>
                  <a:lnTo>
                    <a:pt x="1852" y="1326"/>
                  </a:lnTo>
                  <a:lnTo>
                    <a:pt x="1873" y="1431"/>
                  </a:lnTo>
                  <a:lnTo>
                    <a:pt x="1873" y="1578"/>
                  </a:lnTo>
                  <a:lnTo>
                    <a:pt x="1852" y="1726"/>
                  </a:lnTo>
                  <a:lnTo>
                    <a:pt x="1768" y="1873"/>
                  </a:lnTo>
                  <a:lnTo>
                    <a:pt x="1705" y="1999"/>
                  </a:lnTo>
                  <a:lnTo>
                    <a:pt x="1599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3" y="2126"/>
                  </a:lnTo>
                  <a:lnTo>
                    <a:pt x="947" y="2084"/>
                  </a:lnTo>
                  <a:lnTo>
                    <a:pt x="842" y="1999"/>
                  </a:lnTo>
                  <a:lnTo>
                    <a:pt x="715" y="1915"/>
                  </a:lnTo>
                  <a:lnTo>
                    <a:pt x="631" y="1810"/>
                  </a:lnTo>
                  <a:lnTo>
                    <a:pt x="589" y="1705"/>
                  </a:lnTo>
                  <a:lnTo>
                    <a:pt x="589" y="1578"/>
                  </a:lnTo>
                  <a:lnTo>
                    <a:pt x="610" y="1473"/>
                  </a:lnTo>
                  <a:lnTo>
                    <a:pt x="631" y="1347"/>
                  </a:lnTo>
                  <a:lnTo>
                    <a:pt x="715" y="1116"/>
                  </a:lnTo>
                  <a:lnTo>
                    <a:pt x="821" y="1031"/>
                  </a:lnTo>
                  <a:lnTo>
                    <a:pt x="926" y="968"/>
                  </a:lnTo>
                  <a:lnTo>
                    <a:pt x="1031" y="905"/>
                  </a:lnTo>
                  <a:lnTo>
                    <a:pt x="1157" y="884"/>
                  </a:lnTo>
                  <a:close/>
                  <a:moveTo>
                    <a:pt x="1620" y="0"/>
                  </a:moveTo>
                  <a:lnTo>
                    <a:pt x="1473" y="21"/>
                  </a:lnTo>
                  <a:lnTo>
                    <a:pt x="1326" y="42"/>
                  </a:lnTo>
                  <a:lnTo>
                    <a:pt x="1052" y="148"/>
                  </a:lnTo>
                  <a:lnTo>
                    <a:pt x="800" y="274"/>
                  </a:lnTo>
                  <a:lnTo>
                    <a:pt x="568" y="442"/>
                  </a:lnTo>
                  <a:lnTo>
                    <a:pt x="463" y="568"/>
                  </a:lnTo>
                  <a:lnTo>
                    <a:pt x="358" y="674"/>
                  </a:lnTo>
                  <a:lnTo>
                    <a:pt x="274" y="800"/>
                  </a:lnTo>
                  <a:lnTo>
                    <a:pt x="189" y="926"/>
                  </a:lnTo>
                  <a:lnTo>
                    <a:pt x="147" y="1073"/>
                  </a:lnTo>
                  <a:lnTo>
                    <a:pt x="84" y="1200"/>
                  </a:lnTo>
                  <a:lnTo>
                    <a:pt x="21" y="1494"/>
                  </a:lnTo>
                  <a:lnTo>
                    <a:pt x="0" y="1789"/>
                  </a:lnTo>
                  <a:lnTo>
                    <a:pt x="21" y="2084"/>
                  </a:lnTo>
                  <a:lnTo>
                    <a:pt x="105" y="2378"/>
                  </a:lnTo>
                  <a:lnTo>
                    <a:pt x="189" y="2652"/>
                  </a:lnTo>
                  <a:lnTo>
                    <a:pt x="337" y="2925"/>
                  </a:lnTo>
                  <a:lnTo>
                    <a:pt x="505" y="3178"/>
                  </a:lnTo>
                  <a:lnTo>
                    <a:pt x="694" y="3388"/>
                  </a:lnTo>
                  <a:lnTo>
                    <a:pt x="926" y="3578"/>
                  </a:lnTo>
                  <a:lnTo>
                    <a:pt x="1178" y="3746"/>
                  </a:lnTo>
                  <a:lnTo>
                    <a:pt x="1305" y="3788"/>
                  </a:lnTo>
                  <a:lnTo>
                    <a:pt x="1452" y="3851"/>
                  </a:lnTo>
                  <a:lnTo>
                    <a:pt x="1578" y="3872"/>
                  </a:lnTo>
                  <a:lnTo>
                    <a:pt x="1747" y="3914"/>
                  </a:lnTo>
                  <a:lnTo>
                    <a:pt x="2041" y="3914"/>
                  </a:lnTo>
                  <a:lnTo>
                    <a:pt x="2189" y="3893"/>
                  </a:lnTo>
                  <a:lnTo>
                    <a:pt x="2336" y="3872"/>
                  </a:lnTo>
                  <a:lnTo>
                    <a:pt x="2567" y="3788"/>
                  </a:lnTo>
                  <a:lnTo>
                    <a:pt x="2799" y="3641"/>
                  </a:lnTo>
                  <a:lnTo>
                    <a:pt x="2988" y="3493"/>
                  </a:lnTo>
                  <a:lnTo>
                    <a:pt x="3135" y="3304"/>
                  </a:lnTo>
                  <a:lnTo>
                    <a:pt x="3262" y="3094"/>
                  </a:lnTo>
                  <a:lnTo>
                    <a:pt x="3367" y="2862"/>
                  </a:lnTo>
                  <a:lnTo>
                    <a:pt x="3430" y="2610"/>
                  </a:lnTo>
                  <a:lnTo>
                    <a:pt x="3472" y="2357"/>
                  </a:lnTo>
                  <a:lnTo>
                    <a:pt x="3472" y="2084"/>
                  </a:lnTo>
                  <a:lnTo>
                    <a:pt x="3451" y="1831"/>
                  </a:lnTo>
                  <a:lnTo>
                    <a:pt x="3409" y="1578"/>
                  </a:lnTo>
                  <a:lnTo>
                    <a:pt x="3325" y="1347"/>
                  </a:lnTo>
                  <a:lnTo>
                    <a:pt x="3199" y="1116"/>
                  </a:lnTo>
                  <a:lnTo>
                    <a:pt x="3072" y="905"/>
                  </a:lnTo>
                  <a:lnTo>
                    <a:pt x="2883" y="716"/>
                  </a:lnTo>
                  <a:lnTo>
                    <a:pt x="2799" y="547"/>
                  </a:lnTo>
                  <a:lnTo>
                    <a:pt x="2673" y="400"/>
                  </a:lnTo>
                  <a:lnTo>
                    <a:pt x="2546" y="295"/>
                  </a:lnTo>
                  <a:lnTo>
                    <a:pt x="2441" y="211"/>
                  </a:lnTo>
                  <a:lnTo>
                    <a:pt x="2315" y="126"/>
                  </a:lnTo>
                  <a:lnTo>
                    <a:pt x="2167" y="84"/>
                  </a:lnTo>
                  <a:lnTo>
                    <a:pt x="2041" y="42"/>
                  </a:lnTo>
                  <a:lnTo>
                    <a:pt x="1894" y="21"/>
                  </a:lnTo>
                  <a:lnTo>
                    <a:pt x="176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7" name="Google Shape;6997;p32"/>
            <p:cNvSpPr/>
            <p:nvPr/>
          </p:nvSpPr>
          <p:spPr>
            <a:xfrm>
              <a:off x="3378760" y="-1202493"/>
              <a:ext cx="137550" cy="154881"/>
            </a:xfrm>
            <a:custGeom>
              <a:avLst/>
              <a:gdLst/>
              <a:ahLst/>
              <a:cxnLst/>
              <a:rect l="l" t="t" r="r" b="b"/>
              <a:pathLst>
                <a:path w="4000" h="4504" extrusionOk="0">
                  <a:moveTo>
                    <a:pt x="1853" y="0"/>
                  </a:moveTo>
                  <a:lnTo>
                    <a:pt x="1684" y="21"/>
                  </a:lnTo>
                  <a:lnTo>
                    <a:pt x="1516" y="63"/>
                  </a:lnTo>
                  <a:lnTo>
                    <a:pt x="1369" y="105"/>
                  </a:lnTo>
                  <a:lnTo>
                    <a:pt x="1200" y="148"/>
                  </a:lnTo>
                  <a:lnTo>
                    <a:pt x="1053" y="232"/>
                  </a:lnTo>
                  <a:lnTo>
                    <a:pt x="906" y="316"/>
                  </a:lnTo>
                  <a:lnTo>
                    <a:pt x="780" y="400"/>
                  </a:lnTo>
                  <a:lnTo>
                    <a:pt x="653" y="505"/>
                  </a:lnTo>
                  <a:lnTo>
                    <a:pt x="506" y="653"/>
                  </a:lnTo>
                  <a:lnTo>
                    <a:pt x="401" y="779"/>
                  </a:lnTo>
                  <a:lnTo>
                    <a:pt x="296" y="926"/>
                  </a:lnTo>
                  <a:lnTo>
                    <a:pt x="211" y="1073"/>
                  </a:lnTo>
                  <a:lnTo>
                    <a:pt x="148" y="1221"/>
                  </a:lnTo>
                  <a:lnTo>
                    <a:pt x="85" y="1389"/>
                  </a:lnTo>
                  <a:lnTo>
                    <a:pt x="43" y="1557"/>
                  </a:lnTo>
                  <a:lnTo>
                    <a:pt x="22" y="1726"/>
                  </a:lnTo>
                  <a:lnTo>
                    <a:pt x="1" y="1894"/>
                  </a:lnTo>
                  <a:lnTo>
                    <a:pt x="1" y="2063"/>
                  </a:lnTo>
                  <a:lnTo>
                    <a:pt x="22" y="2399"/>
                  </a:lnTo>
                  <a:lnTo>
                    <a:pt x="106" y="2736"/>
                  </a:lnTo>
                  <a:lnTo>
                    <a:pt x="211" y="3052"/>
                  </a:lnTo>
                  <a:lnTo>
                    <a:pt x="359" y="3367"/>
                  </a:lnTo>
                  <a:lnTo>
                    <a:pt x="569" y="3662"/>
                  </a:lnTo>
                  <a:lnTo>
                    <a:pt x="780" y="3914"/>
                  </a:lnTo>
                  <a:lnTo>
                    <a:pt x="1053" y="4125"/>
                  </a:lnTo>
                  <a:lnTo>
                    <a:pt x="1179" y="4209"/>
                  </a:lnTo>
                  <a:lnTo>
                    <a:pt x="1327" y="4293"/>
                  </a:lnTo>
                  <a:lnTo>
                    <a:pt x="1495" y="4377"/>
                  </a:lnTo>
                  <a:lnTo>
                    <a:pt x="1642" y="4419"/>
                  </a:lnTo>
                  <a:lnTo>
                    <a:pt x="1811" y="4461"/>
                  </a:lnTo>
                  <a:lnTo>
                    <a:pt x="1979" y="4483"/>
                  </a:lnTo>
                  <a:lnTo>
                    <a:pt x="2168" y="4504"/>
                  </a:lnTo>
                  <a:lnTo>
                    <a:pt x="2337" y="4504"/>
                  </a:lnTo>
                  <a:lnTo>
                    <a:pt x="2505" y="4483"/>
                  </a:lnTo>
                  <a:lnTo>
                    <a:pt x="2673" y="4440"/>
                  </a:lnTo>
                  <a:lnTo>
                    <a:pt x="2821" y="4398"/>
                  </a:lnTo>
                  <a:lnTo>
                    <a:pt x="2947" y="4356"/>
                  </a:lnTo>
                  <a:lnTo>
                    <a:pt x="3073" y="4272"/>
                  </a:lnTo>
                  <a:lnTo>
                    <a:pt x="3199" y="4209"/>
                  </a:lnTo>
                  <a:lnTo>
                    <a:pt x="3410" y="4020"/>
                  </a:lnTo>
                  <a:lnTo>
                    <a:pt x="3599" y="3788"/>
                  </a:lnTo>
                  <a:lnTo>
                    <a:pt x="3747" y="3557"/>
                  </a:lnTo>
                  <a:lnTo>
                    <a:pt x="3852" y="3283"/>
                  </a:lnTo>
                  <a:lnTo>
                    <a:pt x="3936" y="3009"/>
                  </a:lnTo>
                  <a:lnTo>
                    <a:pt x="3978" y="2715"/>
                  </a:lnTo>
                  <a:lnTo>
                    <a:pt x="3999" y="2399"/>
                  </a:lnTo>
                  <a:lnTo>
                    <a:pt x="3957" y="2105"/>
                  </a:lnTo>
                  <a:lnTo>
                    <a:pt x="3915" y="1810"/>
                  </a:lnTo>
                  <a:lnTo>
                    <a:pt x="3810" y="1536"/>
                  </a:lnTo>
                  <a:lnTo>
                    <a:pt x="3683" y="1284"/>
                  </a:lnTo>
                  <a:lnTo>
                    <a:pt x="3515" y="1031"/>
                  </a:lnTo>
                  <a:lnTo>
                    <a:pt x="3305" y="821"/>
                  </a:lnTo>
                  <a:lnTo>
                    <a:pt x="3199" y="632"/>
                  </a:lnTo>
                  <a:lnTo>
                    <a:pt x="3052" y="463"/>
                  </a:lnTo>
                  <a:lnTo>
                    <a:pt x="2926" y="337"/>
                  </a:lnTo>
                  <a:lnTo>
                    <a:pt x="2800" y="232"/>
                  </a:lnTo>
                  <a:lnTo>
                    <a:pt x="2652" y="148"/>
                  </a:lnTo>
                  <a:lnTo>
                    <a:pt x="2484" y="84"/>
                  </a:lnTo>
                  <a:lnTo>
                    <a:pt x="2337" y="42"/>
                  </a:lnTo>
                  <a:lnTo>
                    <a:pt x="2168" y="21"/>
                  </a:lnTo>
                  <a:lnTo>
                    <a:pt x="200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8" name="Google Shape;6998;p32"/>
            <p:cNvSpPr/>
            <p:nvPr/>
          </p:nvSpPr>
          <p:spPr>
            <a:xfrm>
              <a:off x="3387460" y="-1192384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68" y="885"/>
                  </a:moveTo>
                  <a:lnTo>
                    <a:pt x="1495" y="927"/>
                  </a:lnTo>
                  <a:lnTo>
                    <a:pt x="1600" y="969"/>
                  </a:lnTo>
                  <a:lnTo>
                    <a:pt x="1684" y="1032"/>
                  </a:lnTo>
                  <a:lnTo>
                    <a:pt x="1747" y="1116"/>
                  </a:lnTo>
                  <a:lnTo>
                    <a:pt x="1810" y="1200"/>
                  </a:lnTo>
                  <a:lnTo>
                    <a:pt x="1852" y="1327"/>
                  </a:lnTo>
                  <a:lnTo>
                    <a:pt x="1873" y="1432"/>
                  </a:lnTo>
                  <a:lnTo>
                    <a:pt x="1873" y="1579"/>
                  </a:lnTo>
                  <a:lnTo>
                    <a:pt x="1831" y="1726"/>
                  </a:lnTo>
                  <a:lnTo>
                    <a:pt x="1768" y="1874"/>
                  </a:lnTo>
                  <a:lnTo>
                    <a:pt x="1684" y="2000"/>
                  </a:lnTo>
                  <a:lnTo>
                    <a:pt x="1600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4" y="2126"/>
                  </a:lnTo>
                  <a:lnTo>
                    <a:pt x="947" y="2063"/>
                  </a:lnTo>
                  <a:lnTo>
                    <a:pt x="842" y="2000"/>
                  </a:lnTo>
                  <a:lnTo>
                    <a:pt x="716" y="1916"/>
                  </a:lnTo>
                  <a:lnTo>
                    <a:pt x="632" y="1811"/>
                  </a:lnTo>
                  <a:lnTo>
                    <a:pt x="590" y="1705"/>
                  </a:lnTo>
                  <a:lnTo>
                    <a:pt x="590" y="1579"/>
                  </a:lnTo>
                  <a:lnTo>
                    <a:pt x="611" y="1474"/>
                  </a:lnTo>
                  <a:lnTo>
                    <a:pt x="632" y="1348"/>
                  </a:lnTo>
                  <a:lnTo>
                    <a:pt x="716" y="1116"/>
                  </a:lnTo>
                  <a:lnTo>
                    <a:pt x="800" y="1032"/>
                  </a:lnTo>
                  <a:lnTo>
                    <a:pt x="926" y="948"/>
                  </a:lnTo>
                  <a:lnTo>
                    <a:pt x="1032" y="906"/>
                  </a:lnTo>
                  <a:lnTo>
                    <a:pt x="1137" y="885"/>
                  </a:lnTo>
                  <a:close/>
                  <a:moveTo>
                    <a:pt x="1621" y="1"/>
                  </a:moveTo>
                  <a:lnTo>
                    <a:pt x="1473" y="22"/>
                  </a:lnTo>
                  <a:lnTo>
                    <a:pt x="1326" y="43"/>
                  </a:lnTo>
                  <a:lnTo>
                    <a:pt x="1053" y="148"/>
                  </a:lnTo>
                  <a:lnTo>
                    <a:pt x="800" y="274"/>
                  </a:lnTo>
                  <a:lnTo>
                    <a:pt x="569" y="443"/>
                  </a:lnTo>
                  <a:lnTo>
                    <a:pt x="463" y="569"/>
                  </a:lnTo>
                  <a:lnTo>
                    <a:pt x="358" y="674"/>
                  </a:lnTo>
                  <a:lnTo>
                    <a:pt x="274" y="801"/>
                  </a:lnTo>
                  <a:lnTo>
                    <a:pt x="190" y="927"/>
                  </a:lnTo>
                  <a:lnTo>
                    <a:pt x="127" y="1074"/>
                  </a:lnTo>
                  <a:lnTo>
                    <a:pt x="85" y="1200"/>
                  </a:lnTo>
                  <a:lnTo>
                    <a:pt x="21" y="1495"/>
                  </a:lnTo>
                  <a:lnTo>
                    <a:pt x="0" y="1790"/>
                  </a:lnTo>
                  <a:lnTo>
                    <a:pt x="21" y="2084"/>
                  </a:lnTo>
                  <a:lnTo>
                    <a:pt x="85" y="2379"/>
                  </a:lnTo>
                  <a:lnTo>
                    <a:pt x="190" y="2652"/>
                  </a:lnTo>
                  <a:lnTo>
                    <a:pt x="337" y="2926"/>
                  </a:lnTo>
                  <a:lnTo>
                    <a:pt x="505" y="3178"/>
                  </a:lnTo>
                  <a:lnTo>
                    <a:pt x="695" y="3389"/>
                  </a:lnTo>
                  <a:lnTo>
                    <a:pt x="926" y="3578"/>
                  </a:lnTo>
                  <a:lnTo>
                    <a:pt x="1179" y="3726"/>
                  </a:lnTo>
                  <a:lnTo>
                    <a:pt x="1305" y="3789"/>
                  </a:lnTo>
                  <a:lnTo>
                    <a:pt x="1452" y="3852"/>
                  </a:lnTo>
                  <a:lnTo>
                    <a:pt x="1579" y="3873"/>
                  </a:lnTo>
                  <a:lnTo>
                    <a:pt x="1726" y="3915"/>
                  </a:lnTo>
                  <a:lnTo>
                    <a:pt x="2042" y="3915"/>
                  </a:lnTo>
                  <a:lnTo>
                    <a:pt x="2189" y="3894"/>
                  </a:lnTo>
                  <a:lnTo>
                    <a:pt x="2315" y="3873"/>
                  </a:lnTo>
                  <a:lnTo>
                    <a:pt x="2568" y="3768"/>
                  </a:lnTo>
                  <a:lnTo>
                    <a:pt x="2799" y="3641"/>
                  </a:lnTo>
                  <a:lnTo>
                    <a:pt x="2968" y="3494"/>
                  </a:lnTo>
                  <a:lnTo>
                    <a:pt x="3136" y="3305"/>
                  </a:lnTo>
                  <a:lnTo>
                    <a:pt x="3262" y="3094"/>
                  </a:lnTo>
                  <a:lnTo>
                    <a:pt x="3367" y="2863"/>
                  </a:lnTo>
                  <a:lnTo>
                    <a:pt x="3430" y="2610"/>
                  </a:lnTo>
                  <a:lnTo>
                    <a:pt x="3473" y="2358"/>
                  </a:lnTo>
                  <a:lnTo>
                    <a:pt x="3473" y="2084"/>
                  </a:lnTo>
                  <a:lnTo>
                    <a:pt x="3452" y="1832"/>
                  </a:lnTo>
                  <a:lnTo>
                    <a:pt x="3409" y="1579"/>
                  </a:lnTo>
                  <a:lnTo>
                    <a:pt x="3325" y="1327"/>
                  </a:lnTo>
                  <a:lnTo>
                    <a:pt x="3199" y="1116"/>
                  </a:lnTo>
                  <a:lnTo>
                    <a:pt x="3052" y="906"/>
                  </a:lnTo>
                  <a:lnTo>
                    <a:pt x="2883" y="716"/>
                  </a:lnTo>
                  <a:lnTo>
                    <a:pt x="2778" y="548"/>
                  </a:lnTo>
                  <a:lnTo>
                    <a:pt x="2673" y="401"/>
                  </a:lnTo>
                  <a:lnTo>
                    <a:pt x="2547" y="295"/>
                  </a:lnTo>
                  <a:lnTo>
                    <a:pt x="2441" y="211"/>
                  </a:lnTo>
                  <a:lnTo>
                    <a:pt x="2315" y="127"/>
                  </a:lnTo>
                  <a:lnTo>
                    <a:pt x="2168" y="85"/>
                  </a:lnTo>
                  <a:lnTo>
                    <a:pt x="2042" y="43"/>
                  </a:lnTo>
                  <a:lnTo>
                    <a:pt x="1894" y="22"/>
                  </a:lnTo>
                  <a:lnTo>
                    <a:pt x="174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9" name="Google Shape;6999;p32"/>
            <p:cNvSpPr/>
            <p:nvPr/>
          </p:nvSpPr>
          <p:spPr>
            <a:xfrm>
              <a:off x="3148679" y="-940569"/>
              <a:ext cx="293807" cy="163581"/>
            </a:xfrm>
            <a:custGeom>
              <a:avLst/>
              <a:gdLst/>
              <a:ahLst/>
              <a:cxnLst/>
              <a:rect l="l" t="t" r="r" b="b"/>
              <a:pathLst>
                <a:path w="8544" h="4757" extrusionOk="0">
                  <a:moveTo>
                    <a:pt x="4903" y="1"/>
                  </a:moveTo>
                  <a:lnTo>
                    <a:pt x="4272" y="22"/>
                  </a:lnTo>
                  <a:lnTo>
                    <a:pt x="3641" y="43"/>
                  </a:lnTo>
                  <a:lnTo>
                    <a:pt x="3325" y="85"/>
                  </a:lnTo>
                  <a:lnTo>
                    <a:pt x="3030" y="127"/>
                  </a:lnTo>
                  <a:lnTo>
                    <a:pt x="2378" y="275"/>
                  </a:lnTo>
                  <a:lnTo>
                    <a:pt x="2041" y="359"/>
                  </a:lnTo>
                  <a:lnTo>
                    <a:pt x="1726" y="464"/>
                  </a:lnTo>
                  <a:lnTo>
                    <a:pt x="1410" y="590"/>
                  </a:lnTo>
                  <a:lnTo>
                    <a:pt x="1094" y="716"/>
                  </a:lnTo>
                  <a:lnTo>
                    <a:pt x="800" y="864"/>
                  </a:lnTo>
                  <a:lnTo>
                    <a:pt x="526" y="1032"/>
                  </a:lnTo>
                  <a:lnTo>
                    <a:pt x="358" y="1158"/>
                  </a:lnTo>
                  <a:lnTo>
                    <a:pt x="232" y="1306"/>
                  </a:lnTo>
                  <a:lnTo>
                    <a:pt x="126" y="1453"/>
                  </a:lnTo>
                  <a:lnTo>
                    <a:pt x="63" y="1600"/>
                  </a:lnTo>
                  <a:lnTo>
                    <a:pt x="21" y="1769"/>
                  </a:lnTo>
                  <a:lnTo>
                    <a:pt x="0" y="1937"/>
                  </a:lnTo>
                  <a:lnTo>
                    <a:pt x="21" y="2105"/>
                  </a:lnTo>
                  <a:lnTo>
                    <a:pt x="63" y="2253"/>
                  </a:lnTo>
                  <a:lnTo>
                    <a:pt x="126" y="2421"/>
                  </a:lnTo>
                  <a:lnTo>
                    <a:pt x="211" y="2568"/>
                  </a:lnTo>
                  <a:lnTo>
                    <a:pt x="316" y="2716"/>
                  </a:lnTo>
                  <a:lnTo>
                    <a:pt x="442" y="2842"/>
                  </a:lnTo>
                  <a:lnTo>
                    <a:pt x="589" y="2947"/>
                  </a:lnTo>
                  <a:lnTo>
                    <a:pt x="758" y="3031"/>
                  </a:lnTo>
                  <a:lnTo>
                    <a:pt x="947" y="3094"/>
                  </a:lnTo>
                  <a:lnTo>
                    <a:pt x="1136" y="3136"/>
                  </a:lnTo>
                  <a:lnTo>
                    <a:pt x="1705" y="3221"/>
                  </a:lnTo>
                  <a:lnTo>
                    <a:pt x="2294" y="3263"/>
                  </a:lnTo>
                  <a:lnTo>
                    <a:pt x="2231" y="3157"/>
                  </a:lnTo>
                  <a:lnTo>
                    <a:pt x="2189" y="3031"/>
                  </a:lnTo>
                  <a:lnTo>
                    <a:pt x="2147" y="2905"/>
                  </a:lnTo>
                  <a:lnTo>
                    <a:pt x="2147" y="2779"/>
                  </a:lnTo>
                  <a:lnTo>
                    <a:pt x="2147" y="2652"/>
                  </a:lnTo>
                  <a:lnTo>
                    <a:pt x="2189" y="2526"/>
                  </a:lnTo>
                  <a:lnTo>
                    <a:pt x="2252" y="2400"/>
                  </a:lnTo>
                  <a:lnTo>
                    <a:pt x="2336" y="2274"/>
                  </a:lnTo>
                  <a:lnTo>
                    <a:pt x="2462" y="2147"/>
                  </a:lnTo>
                  <a:lnTo>
                    <a:pt x="2609" y="2042"/>
                  </a:lnTo>
                  <a:lnTo>
                    <a:pt x="2778" y="1958"/>
                  </a:lnTo>
                  <a:lnTo>
                    <a:pt x="2946" y="1916"/>
                  </a:lnTo>
                  <a:lnTo>
                    <a:pt x="3115" y="1895"/>
                  </a:lnTo>
                  <a:lnTo>
                    <a:pt x="3304" y="1895"/>
                  </a:lnTo>
                  <a:lnTo>
                    <a:pt x="3472" y="1937"/>
                  </a:lnTo>
                  <a:lnTo>
                    <a:pt x="3662" y="1979"/>
                  </a:lnTo>
                  <a:lnTo>
                    <a:pt x="3830" y="2042"/>
                  </a:lnTo>
                  <a:lnTo>
                    <a:pt x="3998" y="2126"/>
                  </a:lnTo>
                  <a:lnTo>
                    <a:pt x="4146" y="2232"/>
                  </a:lnTo>
                  <a:lnTo>
                    <a:pt x="4293" y="2358"/>
                  </a:lnTo>
                  <a:lnTo>
                    <a:pt x="4440" y="2484"/>
                  </a:lnTo>
                  <a:lnTo>
                    <a:pt x="4567" y="2610"/>
                  </a:lnTo>
                  <a:lnTo>
                    <a:pt x="4672" y="2779"/>
                  </a:lnTo>
                  <a:lnTo>
                    <a:pt x="4777" y="2926"/>
                  </a:lnTo>
                  <a:lnTo>
                    <a:pt x="4861" y="3094"/>
                  </a:lnTo>
                  <a:lnTo>
                    <a:pt x="4924" y="3263"/>
                  </a:lnTo>
                  <a:lnTo>
                    <a:pt x="4987" y="3431"/>
                  </a:lnTo>
                  <a:lnTo>
                    <a:pt x="5029" y="3620"/>
                  </a:lnTo>
                  <a:lnTo>
                    <a:pt x="5051" y="3810"/>
                  </a:lnTo>
                  <a:lnTo>
                    <a:pt x="5051" y="3978"/>
                  </a:lnTo>
                  <a:lnTo>
                    <a:pt x="5029" y="4168"/>
                  </a:lnTo>
                  <a:lnTo>
                    <a:pt x="4987" y="4336"/>
                  </a:lnTo>
                  <a:lnTo>
                    <a:pt x="5029" y="4504"/>
                  </a:lnTo>
                  <a:lnTo>
                    <a:pt x="5051" y="4588"/>
                  </a:lnTo>
                  <a:lnTo>
                    <a:pt x="5093" y="4673"/>
                  </a:lnTo>
                  <a:lnTo>
                    <a:pt x="5135" y="4715"/>
                  </a:lnTo>
                  <a:lnTo>
                    <a:pt x="5177" y="4757"/>
                  </a:lnTo>
                  <a:lnTo>
                    <a:pt x="5282" y="4757"/>
                  </a:lnTo>
                  <a:lnTo>
                    <a:pt x="5408" y="4715"/>
                  </a:lnTo>
                  <a:lnTo>
                    <a:pt x="5513" y="4631"/>
                  </a:lnTo>
                  <a:lnTo>
                    <a:pt x="5598" y="4504"/>
                  </a:lnTo>
                  <a:lnTo>
                    <a:pt x="5682" y="4378"/>
                  </a:lnTo>
                  <a:lnTo>
                    <a:pt x="5724" y="4252"/>
                  </a:lnTo>
                  <a:lnTo>
                    <a:pt x="5766" y="3999"/>
                  </a:lnTo>
                  <a:lnTo>
                    <a:pt x="5724" y="3957"/>
                  </a:lnTo>
                  <a:lnTo>
                    <a:pt x="5703" y="3915"/>
                  </a:lnTo>
                  <a:lnTo>
                    <a:pt x="5682" y="3810"/>
                  </a:lnTo>
                  <a:lnTo>
                    <a:pt x="5682" y="3726"/>
                  </a:lnTo>
                  <a:lnTo>
                    <a:pt x="5703" y="3536"/>
                  </a:lnTo>
                  <a:lnTo>
                    <a:pt x="5766" y="3136"/>
                  </a:lnTo>
                  <a:lnTo>
                    <a:pt x="5871" y="2673"/>
                  </a:lnTo>
                  <a:lnTo>
                    <a:pt x="5997" y="2211"/>
                  </a:lnTo>
                  <a:lnTo>
                    <a:pt x="6103" y="1895"/>
                  </a:lnTo>
                  <a:lnTo>
                    <a:pt x="6166" y="1748"/>
                  </a:lnTo>
                  <a:lnTo>
                    <a:pt x="6250" y="1600"/>
                  </a:lnTo>
                  <a:lnTo>
                    <a:pt x="6334" y="1474"/>
                  </a:lnTo>
                  <a:lnTo>
                    <a:pt x="6439" y="1348"/>
                  </a:lnTo>
                  <a:lnTo>
                    <a:pt x="6566" y="1243"/>
                  </a:lnTo>
                  <a:lnTo>
                    <a:pt x="6713" y="1179"/>
                  </a:lnTo>
                  <a:lnTo>
                    <a:pt x="6818" y="1137"/>
                  </a:lnTo>
                  <a:lnTo>
                    <a:pt x="6923" y="1116"/>
                  </a:lnTo>
                  <a:lnTo>
                    <a:pt x="7029" y="1116"/>
                  </a:lnTo>
                  <a:lnTo>
                    <a:pt x="7134" y="1137"/>
                  </a:lnTo>
                  <a:lnTo>
                    <a:pt x="7239" y="1179"/>
                  </a:lnTo>
                  <a:lnTo>
                    <a:pt x="7344" y="1221"/>
                  </a:lnTo>
                  <a:lnTo>
                    <a:pt x="7428" y="1306"/>
                  </a:lnTo>
                  <a:lnTo>
                    <a:pt x="7492" y="1390"/>
                  </a:lnTo>
                  <a:lnTo>
                    <a:pt x="7555" y="1474"/>
                  </a:lnTo>
                  <a:lnTo>
                    <a:pt x="7618" y="1579"/>
                  </a:lnTo>
                  <a:lnTo>
                    <a:pt x="7639" y="1663"/>
                  </a:lnTo>
                  <a:lnTo>
                    <a:pt x="7660" y="1769"/>
                  </a:lnTo>
                  <a:lnTo>
                    <a:pt x="7681" y="1958"/>
                  </a:lnTo>
                  <a:lnTo>
                    <a:pt x="7639" y="2168"/>
                  </a:lnTo>
                  <a:lnTo>
                    <a:pt x="7997" y="2000"/>
                  </a:lnTo>
                  <a:lnTo>
                    <a:pt x="8123" y="1916"/>
                  </a:lnTo>
                  <a:lnTo>
                    <a:pt x="8249" y="1832"/>
                  </a:lnTo>
                  <a:lnTo>
                    <a:pt x="8354" y="1748"/>
                  </a:lnTo>
                  <a:lnTo>
                    <a:pt x="8417" y="1663"/>
                  </a:lnTo>
                  <a:lnTo>
                    <a:pt x="8481" y="1579"/>
                  </a:lnTo>
                  <a:lnTo>
                    <a:pt x="8523" y="1495"/>
                  </a:lnTo>
                  <a:lnTo>
                    <a:pt x="8544" y="1432"/>
                  </a:lnTo>
                  <a:lnTo>
                    <a:pt x="8544" y="1348"/>
                  </a:lnTo>
                  <a:lnTo>
                    <a:pt x="8544" y="1264"/>
                  </a:lnTo>
                  <a:lnTo>
                    <a:pt x="8523" y="1179"/>
                  </a:lnTo>
                  <a:lnTo>
                    <a:pt x="8439" y="1032"/>
                  </a:lnTo>
                  <a:lnTo>
                    <a:pt x="8312" y="885"/>
                  </a:lnTo>
                  <a:lnTo>
                    <a:pt x="8144" y="759"/>
                  </a:lnTo>
                  <a:lnTo>
                    <a:pt x="7976" y="632"/>
                  </a:lnTo>
                  <a:lnTo>
                    <a:pt x="7786" y="527"/>
                  </a:lnTo>
                  <a:lnTo>
                    <a:pt x="7576" y="422"/>
                  </a:lnTo>
                  <a:lnTo>
                    <a:pt x="7218" y="275"/>
                  </a:lnTo>
                  <a:lnTo>
                    <a:pt x="6944" y="190"/>
                  </a:lnTo>
                  <a:lnTo>
                    <a:pt x="6250" y="85"/>
                  </a:lnTo>
                  <a:lnTo>
                    <a:pt x="5892" y="43"/>
                  </a:lnTo>
                  <a:lnTo>
                    <a:pt x="5535" y="22"/>
                  </a:lnTo>
                  <a:lnTo>
                    <a:pt x="4903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0" name="Google Shape;7000;p32"/>
            <p:cNvSpPr/>
            <p:nvPr/>
          </p:nvSpPr>
          <p:spPr>
            <a:xfrm>
              <a:off x="2497428" y="-1520881"/>
              <a:ext cx="318428" cy="369081"/>
            </a:xfrm>
            <a:custGeom>
              <a:avLst/>
              <a:gdLst/>
              <a:ahLst/>
              <a:cxnLst/>
              <a:rect l="l" t="t" r="r" b="b"/>
              <a:pathLst>
                <a:path w="9260" h="10733" extrusionOk="0">
                  <a:moveTo>
                    <a:pt x="4651" y="0"/>
                  </a:moveTo>
                  <a:lnTo>
                    <a:pt x="4356" y="21"/>
                  </a:lnTo>
                  <a:lnTo>
                    <a:pt x="4083" y="42"/>
                  </a:lnTo>
                  <a:lnTo>
                    <a:pt x="3809" y="84"/>
                  </a:lnTo>
                  <a:lnTo>
                    <a:pt x="3535" y="169"/>
                  </a:lnTo>
                  <a:lnTo>
                    <a:pt x="3262" y="253"/>
                  </a:lnTo>
                  <a:lnTo>
                    <a:pt x="2988" y="358"/>
                  </a:lnTo>
                  <a:lnTo>
                    <a:pt x="2736" y="505"/>
                  </a:lnTo>
                  <a:lnTo>
                    <a:pt x="2525" y="631"/>
                  </a:lnTo>
                  <a:lnTo>
                    <a:pt x="2336" y="779"/>
                  </a:lnTo>
                  <a:lnTo>
                    <a:pt x="2147" y="926"/>
                  </a:lnTo>
                  <a:lnTo>
                    <a:pt x="1978" y="1094"/>
                  </a:lnTo>
                  <a:lnTo>
                    <a:pt x="1810" y="1263"/>
                  </a:lnTo>
                  <a:lnTo>
                    <a:pt x="1641" y="1431"/>
                  </a:lnTo>
                  <a:lnTo>
                    <a:pt x="1347" y="1831"/>
                  </a:lnTo>
                  <a:lnTo>
                    <a:pt x="1094" y="2252"/>
                  </a:lnTo>
                  <a:lnTo>
                    <a:pt x="863" y="2673"/>
                  </a:lnTo>
                  <a:lnTo>
                    <a:pt x="674" y="3136"/>
                  </a:lnTo>
                  <a:lnTo>
                    <a:pt x="505" y="3578"/>
                  </a:lnTo>
                  <a:lnTo>
                    <a:pt x="358" y="4083"/>
                  </a:lnTo>
                  <a:lnTo>
                    <a:pt x="232" y="4588"/>
                  </a:lnTo>
                  <a:lnTo>
                    <a:pt x="126" y="5093"/>
                  </a:lnTo>
                  <a:lnTo>
                    <a:pt x="63" y="5619"/>
                  </a:lnTo>
                  <a:lnTo>
                    <a:pt x="21" y="6145"/>
                  </a:lnTo>
                  <a:lnTo>
                    <a:pt x="0" y="6650"/>
                  </a:lnTo>
                  <a:lnTo>
                    <a:pt x="42" y="7134"/>
                  </a:lnTo>
                  <a:lnTo>
                    <a:pt x="126" y="7618"/>
                  </a:lnTo>
                  <a:lnTo>
                    <a:pt x="168" y="7870"/>
                  </a:lnTo>
                  <a:lnTo>
                    <a:pt x="253" y="8102"/>
                  </a:lnTo>
                  <a:lnTo>
                    <a:pt x="316" y="8312"/>
                  </a:lnTo>
                  <a:lnTo>
                    <a:pt x="421" y="8523"/>
                  </a:lnTo>
                  <a:lnTo>
                    <a:pt x="526" y="8733"/>
                  </a:lnTo>
                  <a:lnTo>
                    <a:pt x="652" y="8944"/>
                  </a:lnTo>
                  <a:lnTo>
                    <a:pt x="779" y="9133"/>
                  </a:lnTo>
                  <a:lnTo>
                    <a:pt x="926" y="9322"/>
                  </a:lnTo>
                  <a:lnTo>
                    <a:pt x="1094" y="9512"/>
                  </a:lnTo>
                  <a:lnTo>
                    <a:pt x="1263" y="9680"/>
                  </a:lnTo>
                  <a:lnTo>
                    <a:pt x="1473" y="9827"/>
                  </a:lnTo>
                  <a:lnTo>
                    <a:pt x="1684" y="9975"/>
                  </a:lnTo>
                  <a:lnTo>
                    <a:pt x="1915" y="10122"/>
                  </a:lnTo>
                  <a:lnTo>
                    <a:pt x="2147" y="10248"/>
                  </a:lnTo>
                  <a:lnTo>
                    <a:pt x="2420" y="10354"/>
                  </a:lnTo>
                  <a:lnTo>
                    <a:pt x="2694" y="10459"/>
                  </a:lnTo>
                  <a:lnTo>
                    <a:pt x="2799" y="10501"/>
                  </a:lnTo>
                  <a:lnTo>
                    <a:pt x="2862" y="10564"/>
                  </a:lnTo>
                  <a:lnTo>
                    <a:pt x="3283" y="10648"/>
                  </a:lnTo>
                  <a:lnTo>
                    <a:pt x="3725" y="10732"/>
                  </a:lnTo>
                  <a:lnTo>
                    <a:pt x="4083" y="10227"/>
                  </a:lnTo>
                  <a:lnTo>
                    <a:pt x="4440" y="9743"/>
                  </a:lnTo>
                  <a:lnTo>
                    <a:pt x="4230" y="9196"/>
                  </a:lnTo>
                  <a:lnTo>
                    <a:pt x="4061" y="8670"/>
                  </a:lnTo>
                  <a:lnTo>
                    <a:pt x="3935" y="8144"/>
                  </a:lnTo>
                  <a:lnTo>
                    <a:pt x="3893" y="7870"/>
                  </a:lnTo>
                  <a:lnTo>
                    <a:pt x="3872" y="7618"/>
                  </a:lnTo>
                  <a:lnTo>
                    <a:pt x="3851" y="7344"/>
                  </a:lnTo>
                  <a:lnTo>
                    <a:pt x="3851" y="7092"/>
                  </a:lnTo>
                  <a:lnTo>
                    <a:pt x="3872" y="6818"/>
                  </a:lnTo>
                  <a:lnTo>
                    <a:pt x="3893" y="6545"/>
                  </a:lnTo>
                  <a:lnTo>
                    <a:pt x="3935" y="6271"/>
                  </a:lnTo>
                  <a:lnTo>
                    <a:pt x="4019" y="5998"/>
                  </a:lnTo>
                  <a:lnTo>
                    <a:pt x="4104" y="5703"/>
                  </a:lnTo>
                  <a:lnTo>
                    <a:pt x="4209" y="5408"/>
                  </a:lnTo>
                  <a:lnTo>
                    <a:pt x="4398" y="4945"/>
                  </a:lnTo>
                  <a:lnTo>
                    <a:pt x="4524" y="4693"/>
                  </a:lnTo>
                  <a:lnTo>
                    <a:pt x="4672" y="4419"/>
                  </a:lnTo>
                  <a:lnTo>
                    <a:pt x="4819" y="4188"/>
                  </a:lnTo>
                  <a:lnTo>
                    <a:pt x="4987" y="3935"/>
                  </a:lnTo>
                  <a:lnTo>
                    <a:pt x="5177" y="3725"/>
                  </a:lnTo>
                  <a:lnTo>
                    <a:pt x="5366" y="3514"/>
                  </a:lnTo>
                  <a:lnTo>
                    <a:pt x="5366" y="3514"/>
                  </a:lnTo>
                  <a:lnTo>
                    <a:pt x="5114" y="3557"/>
                  </a:lnTo>
                  <a:lnTo>
                    <a:pt x="4861" y="3620"/>
                  </a:lnTo>
                  <a:lnTo>
                    <a:pt x="4609" y="3704"/>
                  </a:lnTo>
                  <a:lnTo>
                    <a:pt x="4377" y="3809"/>
                  </a:lnTo>
                  <a:lnTo>
                    <a:pt x="4146" y="3935"/>
                  </a:lnTo>
                  <a:lnTo>
                    <a:pt x="3914" y="4062"/>
                  </a:lnTo>
                  <a:lnTo>
                    <a:pt x="3577" y="4293"/>
                  </a:lnTo>
                  <a:lnTo>
                    <a:pt x="3367" y="4440"/>
                  </a:lnTo>
                  <a:lnTo>
                    <a:pt x="3157" y="4630"/>
                  </a:lnTo>
                  <a:lnTo>
                    <a:pt x="2988" y="4819"/>
                  </a:lnTo>
                  <a:lnTo>
                    <a:pt x="2925" y="4924"/>
                  </a:lnTo>
                  <a:lnTo>
                    <a:pt x="2862" y="5009"/>
                  </a:lnTo>
                  <a:lnTo>
                    <a:pt x="2820" y="5114"/>
                  </a:lnTo>
                  <a:lnTo>
                    <a:pt x="2799" y="5219"/>
                  </a:lnTo>
                  <a:lnTo>
                    <a:pt x="2820" y="5324"/>
                  </a:lnTo>
                  <a:lnTo>
                    <a:pt x="2841" y="5408"/>
                  </a:lnTo>
                  <a:lnTo>
                    <a:pt x="2862" y="5450"/>
                  </a:lnTo>
                  <a:lnTo>
                    <a:pt x="2841" y="5493"/>
                  </a:lnTo>
                  <a:lnTo>
                    <a:pt x="2799" y="5493"/>
                  </a:lnTo>
                  <a:lnTo>
                    <a:pt x="2778" y="5471"/>
                  </a:lnTo>
                  <a:lnTo>
                    <a:pt x="2673" y="5366"/>
                  </a:lnTo>
                  <a:lnTo>
                    <a:pt x="2588" y="5240"/>
                  </a:lnTo>
                  <a:lnTo>
                    <a:pt x="2546" y="5135"/>
                  </a:lnTo>
                  <a:lnTo>
                    <a:pt x="2525" y="5009"/>
                  </a:lnTo>
                  <a:lnTo>
                    <a:pt x="2525" y="4882"/>
                  </a:lnTo>
                  <a:lnTo>
                    <a:pt x="2546" y="4756"/>
                  </a:lnTo>
                  <a:lnTo>
                    <a:pt x="2588" y="4630"/>
                  </a:lnTo>
                  <a:lnTo>
                    <a:pt x="2631" y="4503"/>
                  </a:lnTo>
                  <a:lnTo>
                    <a:pt x="2778" y="4272"/>
                  </a:lnTo>
                  <a:lnTo>
                    <a:pt x="2946" y="4041"/>
                  </a:lnTo>
                  <a:lnTo>
                    <a:pt x="3136" y="3851"/>
                  </a:lnTo>
                  <a:lnTo>
                    <a:pt x="3325" y="3683"/>
                  </a:lnTo>
                  <a:lnTo>
                    <a:pt x="3556" y="3514"/>
                  </a:lnTo>
                  <a:lnTo>
                    <a:pt x="3809" y="3304"/>
                  </a:lnTo>
                  <a:lnTo>
                    <a:pt x="4125" y="3115"/>
                  </a:lnTo>
                  <a:lnTo>
                    <a:pt x="4461" y="2946"/>
                  </a:lnTo>
                  <a:lnTo>
                    <a:pt x="4461" y="2946"/>
                  </a:lnTo>
                  <a:lnTo>
                    <a:pt x="4167" y="2967"/>
                  </a:lnTo>
                  <a:lnTo>
                    <a:pt x="3851" y="3030"/>
                  </a:lnTo>
                  <a:lnTo>
                    <a:pt x="3556" y="3136"/>
                  </a:lnTo>
                  <a:lnTo>
                    <a:pt x="3262" y="3241"/>
                  </a:lnTo>
                  <a:lnTo>
                    <a:pt x="2967" y="3388"/>
                  </a:lnTo>
                  <a:lnTo>
                    <a:pt x="2694" y="3578"/>
                  </a:lnTo>
                  <a:lnTo>
                    <a:pt x="2399" y="3767"/>
                  </a:lnTo>
                  <a:lnTo>
                    <a:pt x="2147" y="3977"/>
                  </a:lnTo>
                  <a:lnTo>
                    <a:pt x="2083" y="4019"/>
                  </a:lnTo>
                  <a:lnTo>
                    <a:pt x="1957" y="4019"/>
                  </a:lnTo>
                  <a:lnTo>
                    <a:pt x="1915" y="3998"/>
                  </a:lnTo>
                  <a:lnTo>
                    <a:pt x="1873" y="3956"/>
                  </a:lnTo>
                  <a:lnTo>
                    <a:pt x="1852" y="3893"/>
                  </a:lnTo>
                  <a:lnTo>
                    <a:pt x="1831" y="3830"/>
                  </a:lnTo>
                  <a:lnTo>
                    <a:pt x="1873" y="3767"/>
                  </a:lnTo>
                  <a:lnTo>
                    <a:pt x="2041" y="3514"/>
                  </a:lnTo>
                  <a:lnTo>
                    <a:pt x="2252" y="3283"/>
                  </a:lnTo>
                  <a:lnTo>
                    <a:pt x="2462" y="3051"/>
                  </a:lnTo>
                  <a:lnTo>
                    <a:pt x="2715" y="2862"/>
                  </a:lnTo>
                  <a:lnTo>
                    <a:pt x="2967" y="2673"/>
                  </a:lnTo>
                  <a:lnTo>
                    <a:pt x="3220" y="2504"/>
                  </a:lnTo>
                  <a:lnTo>
                    <a:pt x="3493" y="2378"/>
                  </a:lnTo>
                  <a:lnTo>
                    <a:pt x="3788" y="2252"/>
                  </a:lnTo>
                  <a:lnTo>
                    <a:pt x="4083" y="2168"/>
                  </a:lnTo>
                  <a:lnTo>
                    <a:pt x="4377" y="2105"/>
                  </a:lnTo>
                  <a:lnTo>
                    <a:pt x="4672" y="2083"/>
                  </a:lnTo>
                  <a:lnTo>
                    <a:pt x="4987" y="2083"/>
                  </a:lnTo>
                  <a:lnTo>
                    <a:pt x="5303" y="2105"/>
                  </a:lnTo>
                  <a:lnTo>
                    <a:pt x="5598" y="2168"/>
                  </a:lnTo>
                  <a:lnTo>
                    <a:pt x="5913" y="2273"/>
                  </a:lnTo>
                  <a:lnTo>
                    <a:pt x="6208" y="2399"/>
                  </a:lnTo>
                  <a:lnTo>
                    <a:pt x="6545" y="2589"/>
                  </a:lnTo>
                  <a:lnTo>
                    <a:pt x="6923" y="2841"/>
                  </a:lnTo>
                  <a:lnTo>
                    <a:pt x="7323" y="3157"/>
                  </a:lnTo>
                  <a:lnTo>
                    <a:pt x="7723" y="3493"/>
                  </a:lnTo>
                  <a:lnTo>
                    <a:pt x="7891" y="3683"/>
                  </a:lnTo>
                  <a:lnTo>
                    <a:pt x="8081" y="3872"/>
                  </a:lnTo>
                  <a:lnTo>
                    <a:pt x="8228" y="4062"/>
                  </a:lnTo>
                  <a:lnTo>
                    <a:pt x="8354" y="4272"/>
                  </a:lnTo>
                  <a:lnTo>
                    <a:pt x="8481" y="4461"/>
                  </a:lnTo>
                  <a:lnTo>
                    <a:pt x="8544" y="4672"/>
                  </a:lnTo>
                  <a:lnTo>
                    <a:pt x="8607" y="4882"/>
                  </a:lnTo>
                  <a:lnTo>
                    <a:pt x="8628" y="5093"/>
                  </a:lnTo>
                  <a:lnTo>
                    <a:pt x="9259" y="4482"/>
                  </a:lnTo>
                  <a:lnTo>
                    <a:pt x="9259" y="4188"/>
                  </a:lnTo>
                  <a:lnTo>
                    <a:pt x="9238" y="3914"/>
                  </a:lnTo>
                  <a:lnTo>
                    <a:pt x="9196" y="3620"/>
                  </a:lnTo>
                  <a:lnTo>
                    <a:pt x="9112" y="3346"/>
                  </a:lnTo>
                  <a:lnTo>
                    <a:pt x="9028" y="3094"/>
                  </a:lnTo>
                  <a:lnTo>
                    <a:pt x="8922" y="2820"/>
                  </a:lnTo>
                  <a:lnTo>
                    <a:pt x="8817" y="2567"/>
                  </a:lnTo>
                  <a:lnTo>
                    <a:pt x="8670" y="2336"/>
                  </a:lnTo>
                  <a:lnTo>
                    <a:pt x="8523" y="2105"/>
                  </a:lnTo>
                  <a:lnTo>
                    <a:pt x="8333" y="1873"/>
                  </a:lnTo>
                  <a:lnTo>
                    <a:pt x="8165" y="1642"/>
                  </a:lnTo>
                  <a:lnTo>
                    <a:pt x="7954" y="1452"/>
                  </a:lnTo>
                  <a:lnTo>
                    <a:pt x="7744" y="1242"/>
                  </a:lnTo>
                  <a:lnTo>
                    <a:pt x="7534" y="1073"/>
                  </a:lnTo>
                  <a:lnTo>
                    <a:pt x="7302" y="905"/>
                  </a:lnTo>
                  <a:lnTo>
                    <a:pt x="7071" y="737"/>
                  </a:lnTo>
                  <a:lnTo>
                    <a:pt x="6818" y="589"/>
                  </a:lnTo>
                  <a:lnTo>
                    <a:pt x="6566" y="463"/>
                  </a:lnTo>
                  <a:lnTo>
                    <a:pt x="6292" y="358"/>
                  </a:lnTo>
                  <a:lnTo>
                    <a:pt x="6019" y="253"/>
                  </a:lnTo>
                  <a:lnTo>
                    <a:pt x="5766" y="169"/>
                  </a:lnTo>
                  <a:lnTo>
                    <a:pt x="5471" y="105"/>
                  </a:lnTo>
                  <a:lnTo>
                    <a:pt x="5198" y="42"/>
                  </a:lnTo>
                  <a:lnTo>
                    <a:pt x="4924" y="21"/>
                  </a:lnTo>
                  <a:lnTo>
                    <a:pt x="465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1" name="Google Shape;7001;p32"/>
            <p:cNvSpPr/>
            <p:nvPr/>
          </p:nvSpPr>
          <p:spPr>
            <a:xfrm>
              <a:off x="2651550" y="-1392824"/>
              <a:ext cx="130294" cy="196146"/>
            </a:xfrm>
            <a:custGeom>
              <a:avLst/>
              <a:gdLst/>
              <a:ahLst/>
              <a:cxnLst/>
              <a:rect l="l" t="t" r="r" b="b"/>
              <a:pathLst>
                <a:path w="3789" h="5704" extrusionOk="0">
                  <a:moveTo>
                    <a:pt x="2231" y="1"/>
                  </a:moveTo>
                  <a:lnTo>
                    <a:pt x="2021" y="106"/>
                  </a:lnTo>
                  <a:lnTo>
                    <a:pt x="1831" y="253"/>
                  </a:lnTo>
                  <a:lnTo>
                    <a:pt x="1642" y="380"/>
                  </a:lnTo>
                  <a:lnTo>
                    <a:pt x="1473" y="527"/>
                  </a:lnTo>
                  <a:lnTo>
                    <a:pt x="1326" y="674"/>
                  </a:lnTo>
                  <a:lnTo>
                    <a:pt x="1179" y="822"/>
                  </a:lnTo>
                  <a:lnTo>
                    <a:pt x="926" y="1158"/>
                  </a:lnTo>
                  <a:lnTo>
                    <a:pt x="695" y="1516"/>
                  </a:lnTo>
                  <a:lnTo>
                    <a:pt x="505" y="1895"/>
                  </a:lnTo>
                  <a:lnTo>
                    <a:pt x="316" y="2316"/>
                  </a:lnTo>
                  <a:lnTo>
                    <a:pt x="148" y="2779"/>
                  </a:lnTo>
                  <a:lnTo>
                    <a:pt x="85" y="2968"/>
                  </a:lnTo>
                  <a:lnTo>
                    <a:pt x="42" y="3157"/>
                  </a:lnTo>
                  <a:lnTo>
                    <a:pt x="21" y="3347"/>
                  </a:lnTo>
                  <a:lnTo>
                    <a:pt x="0" y="3536"/>
                  </a:lnTo>
                  <a:lnTo>
                    <a:pt x="0" y="3894"/>
                  </a:lnTo>
                  <a:lnTo>
                    <a:pt x="42" y="4273"/>
                  </a:lnTo>
                  <a:lnTo>
                    <a:pt x="148" y="4988"/>
                  </a:lnTo>
                  <a:lnTo>
                    <a:pt x="190" y="5346"/>
                  </a:lnTo>
                  <a:lnTo>
                    <a:pt x="211" y="5704"/>
                  </a:lnTo>
                  <a:lnTo>
                    <a:pt x="1053" y="4672"/>
                  </a:lnTo>
                  <a:lnTo>
                    <a:pt x="1936" y="3662"/>
                  </a:lnTo>
                  <a:lnTo>
                    <a:pt x="2862" y="2694"/>
                  </a:lnTo>
                  <a:lnTo>
                    <a:pt x="3788" y="1726"/>
                  </a:lnTo>
                  <a:lnTo>
                    <a:pt x="3409" y="1263"/>
                  </a:lnTo>
                  <a:lnTo>
                    <a:pt x="3052" y="822"/>
                  </a:lnTo>
                  <a:lnTo>
                    <a:pt x="2673" y="401"/>
                  </a:lnTo>
                  <a:lnTo>
                    <a:pt x="2462" y="190"/>
                  </a:lnTo>
                  <a:lnTo>
                    <a:pt x="223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2" name="Google Shape;7002;p32"/>
            <p:cNvSpPr/>
            <p:nvPr/>
          </p:nvSpPr>
          <p:spPr>
            <a:xfrm>
              <a:off x="3362117" y="-1546224"/>
              <a:ext cx="364026" cy="400924"/>
            </a:xfrm>
            <a:custGeom>
              <a:avLst/>
              <a:gdLst/>
              <a:ahLst/>
              <a:cxnLst/>
              <a:rect l="l" t="t" r="r" b="b"/>
              <a:pathLst>
                <a:path w="10586" h="11659" extrusionOk="0">
                  <a:moveTo>
                    <a:pt x="3515" y="1"/>
                  </a:moveTo>
                  <a:lnTo>
                    <a:pt x="3221" y="22"/>
                  </a:lnTo>
                  <a:lnTo>
                    <a:pt x="2926" y="64"/>
                  </a:lnTo>
                  <a:lnTo>
                    <a:pt x="2652" y="127"/>
                  </a:lnTo>
                  <a:lnTo>
                    <a:pt x="2400" y="190"/>
                  </a:lnTo>
                  <a:lnTo>
                    <a:pt x="2147" y="274"/>
                  </a:lnTo>
                  <a:lnTo>
                    <a:pt x="1916" y="379"/>
                  </a:lnTo>
                  <a:lnTo>
                    <a:pt x="1705" y="485"/>
                  </a:lnTo>
                  <a:lnTo>
                    <a:pt x="1495" y="611"/>
                  </a:lnTo>
                  <a:lnTo>
                    <a:pt x="1306" y="737"/>
                  </a:lnTo>
                  <a:lnTo>
                    <a:pt x="1137" y="884"/>
                  </a:lnTo>
                  <a:lnTo>
                    <a:pt x="969" y="1053"/>
                  </a:lnTo>
                  <a:lnTo>
                    <a:pt x="822" y="1200"/>
                  </a:lnTo>
                  <a:lnTo>
                    <a:pt x="674" y="1390"/>
                  </a:lnTo>
                  <a:lnTo>
                    <a:pt x="548" y="1558"/>
                  </a:lnTo>
                  <a:lnTo>
                    <a:pt x="443" y="1747"/>
                  </a:lnTo>
                  <a:lnTo>
                    <a:pt x="338" y="1958"/>
                  </a:lnTo>
                  <a:lnTo>
                    <a:pt x="253" y="2147"/>
                  </a:lnTo>
                  <a:lnTo>
                    <a:pt x="169" y="2358"/>
                  </a:lnTo>
                  <a:lnTo>
                    <a:pt x="127" y="2589"/>
                  </a:lnTo>
                  <a:lnTo>
                    <a:pt x="64" y="2799"/>
                  </a:lnTo>
                  <a:lnTo>
                    <a:pt x="43" y="3031"/>
                  </a:lnTo>
                  <a:lnTo>
                    <a:pt x="22" y="3262"/>
                  </a:lnTo>
                  <a:lnTo>
                    <a:pt x="1" y="3494"/>
                  </a:lnTo>
                  <a:lnTo>
                    <a:pt x="22" y="3725"/>
                  </a:lnTo>
                  <a:lnTo>
                    <a:pt x="22" y="3957"/>
                  </a:lnTo>
                  <a:lnTo>
                    <a:pt x="64" y="4188"/>
                  </a:lnTo>
                  <a:lnTo>
                    <a:pt x="169" y="4672"/>
                  </a:lnTo>
                  <a:lnTo>
                    <a:pt x="317" y="5156"/>
                  </a:lnTo>
                  <a:lnTo>
                    <a:pt x="506" y="5619"/>
                  </a:lnTo>
                  <a:lnTo>
                    <a:pt x="1411" y="6187"/>
                  </a:lnTo>
                  <a:lnTo>
                    <a:pt x="2295" y="6777"/>
                  </a:lnTo>
                  <a:lnTo>
                    <a:pt x="2168" y="6419"/>
                  </a:lnTo>
                  <a:lnTo>
                    <a:pt x="2084" y="6061"/>
                  </a:lnTo>
                  <a:lnTo>
                    <a:pt x="2042" y="5682"/>
                  </a:lnTo>
                  <a:lnTo>
                    <a:pt x="2042" y="5493"/>
                  </a:lnTo>
                  <a:lnTo>
                    <a:pt x="2042" y="5304"/>
                  </a:lnTo>
                  <a:lnTo>
                    <a:pt x="2063" y="4988"/>
                  </a:lnTo>
                  <a:lnTo>
                    <a:pt x="2105" y="4693"/>
                  </a:lnTo>
                  <a:lnTo>
                    <a:pt x="2168" y="4378"/>
                  </a:lnTo>
                  <a:lnTo>
                    <a:pt x="2274" y="4083"/>
                  </a:lnTo>
                  <a:lnTo>
                    <a:pt x="2421" y="3788"/>
                  </a:lnTo>
                  <a:lnTo>
                    <a:pt x="2589" y="3515"/>
                  </a:lnTo>
                  <a:lnTo>
                    <a:pt x="2758" y="3262"/>
                  </a:lnTo>
                  <a:lnTo>
                    <a:pt x="2968" y="3031"/>
                  </a:lnTo>
                  <a:lnTo>
                    <a:pt x="3221" y="2820"/>
                  </a:lnTo>
                  <a:lnTo>
                    <a:pt x="3452" y="2631"/>
                  </a:lnTo>
                  <a:lnTo>
                    <a:pt x="3726" y="2463"/>
                  </a:lnTo>
                  <a:lnTo>
                    <a:pt x="4020" y="2336"/>
                  </a:lnTo>
                  <a:lnTo>
                    <a:pt x="4315" y="2252"/>
                  </a:lnTo>
                  <a:lnTo>
                    <a:pt x="4630" y="2210"/>
                  </a:lnTo>
                  <a:lnTo>
                    <a:pt x="4946" y="2210"/>
                  </a:lnTo>
                  <a:lnTo>
                    <a:pt x="5283" y="2252"/>
                  </a:lnTo>
                  <a:lnTo>
                    <a:pt x="5367" y="2273"/>
                  </a:lnTo>
                  <a:lnTo>
                    <a:pt x="5451" y="2336"/>
                  </a:lnTo>
                  <a:lnTo>
                    <a:pt x="5472" y="2421"/>
                  </a:lnTo>
                  <a:lnTo>
                    <a:pt x="5493" y="2505"/>
                  </a:lnTo>
                  <a:lnTo>
                    <a:pt x="5472" y="2610"/>
                  </a:lnTo>
                  <a:lnTo>
                    <a:pt x="5430" y="2694"/>
                  </a:lnTo>
                  <a:lnTo>
                    <a:pt x="5346" y="2757"/>
                  </a:lnTo>
                  <a:lnTo>
                    <a:pt x="5262" y="2799"/>
                  </a:lnTo>
                  <a:lnTo>
                    <a:pt x="5220" y="2842"/>
                  </a:lnTo>
                  <a:lnTo>
                    <a:pt x="4862" y="3094"/>
                  </a:lnTo>
                  <a:lnTo>
                    <a:pt x="4504" y="3326"/>
                  </a:lnTo>
                  <a:lnTo>
                    <a:pt x="4125" y="3557"/>
                  </a:lnTo>
                  <a:lnTo>
                    <a:pt x="3768" y="3810"/>
                  </a:lnTo>
                  <a:lnTo>
                    <a:pt x="3999" y="3746"/>
                  </a:lnTo>
                  <a:lnTo>
                    <a:pt x="4231" y="3725"/>
                  </a:lnTo>
                  <a:lnTo>
                    <a:pt x="4483" y="3704"/>
                  </a:lnTo>
                  <a:lnTo>
                    <a:pt x="4736" y="3704"/>
                  </a:lnTo>
                  <a:lnTo>
                    <a:pt x="4988" y="3746"/>
                  </a:lnTo>
                  <a:lnTo>
                    <a:pt x="5241" y="3788"/>
                  </a:lnTo>
                  <a:lnTo>
                    <a:pt x="5472" y="3852"/>
                  </a:lnTo>
                  <a:lnTo>
                    <a:pt x="5725" y="3915"/>
                  </a:lnTo>
                  <a:lnTo>
                    <a:pt x="5956" y="4020"/>
                  </a:lnTo>
                  <a:lnTo>
                    <a:pt x="6188" y="4125"/>
                  </a:lnTo>
                  <a:lnTo>
                    <a:pt x="6419" y="4230"/>
                  </a:lnTo>
                  <a:lnTo>
                    <a:pt x="6630" y="4378"/>
                  </a:lnTo>
                  <a:lnTo>
                    <a:pt x="6819" y="4525"/>
                  </a:lnTo>
                  <a:lnTo>
                    <a:pt x="7008" y="4672"/>
                  </a:lnTo>
                  <a:lnTo>
                    <a:pt x="7177" y="4841"/>
                  </a:lnTo>
                  <a:lnTo>
                    <a:pt x="7345" y="5030"/>
                  </a:lnTo>
                  <a:lnTo>
                    <a:pt x="7387" y="5093"/>
                  </a:lnTo>
                  <a:lnTo>
                    <a:pt x="7387" y="5198"/>
                  </a:lnTo>
                  <a:lnTo>
                    <a:pt x="7387" y="5262"/>
                  </a:lnTo>
                  <a:lnTo>
                    <a:pt x="7345" y="5346"/>
                  </a:lnTo>
                  <a:lnTo>
                    <a:pt x="7282" y="5409"/>
                  </a:lnTo>
                  <a:lnTo>
                    <a:pt x="7219" y="5430"/>
                  </a:lnTo>
                  <a:lnTo>
                    <a:pt x="7135" y="5430"/>
                  </a:lnTo>
                  <a:lnTo>
                    <a:pt x="7050" y="5388"/>
                  </a:lnTo>
                  <a:lnTo>
                    <a:pt x="6609" y="5114"/>
                  </a:lnTo>
                  <a:lnTo>
                    <a:pt x="6103" y="4820"/>
                  </a:lnTo>
                  <a:lnTo>
                    <a:pt x="5830" y="4714"/>
                  </a:lnTo>
                  <a:lnTo>
                    <a:pt x="5556" y="4588"/>
                  </a:lnTo>
                  <a:lnTo>
                    <a:pt x="5262" y="4504"/>
                  </a:lnTo>
                  <a:lnTo>
                    <a:pt x="4988" y="4420"/>
                  </a:lnTo>
                  <a:lnTo>
                    <a:pt x="5304" y="4567"/>
                  </a:lnTo>
                  <a:lnTo>
                    <a:pt x="5598" y="4756"/>
                  </a:lnTo>
                  <a:lnTo>
                    <a:pt x="5872" y="4988"/>
                  </a:lnTo>
                  <a:lnTo>
                    <a:pt x="6146" y="5219"/>
                  </a:lnTo>
                  <a:lnTo>
                    <a:pt x="6377" y="5451"/>
                  </a:lnTo>
                  <a:lnTo>
                    <a:pt x="6609" y="5703"/>
                  </a:lnTo>
                  <a:lnTo>
                    <a:pt x="6798" y="5956"/>
                  </a:lnTo>
                  <a:lnTo>
                    <a:pt x="6945" y="6208"/>
                  </a:lnTo>
                  <a:lnTo>
                    <a:pt x="7050" y="6419"/>
                  </a:lnTo>
                  <a:lnTo>
                    <a:pt x="7156" y="6629"/>
                  </a:lnTo>
                  <a:lnTo>
                    <a:pt x="7240" y="6882"/>
                  </a:lnTo>
                  <a:lnTo>
                    <a:pt x="7303" y="7134"/>
                  </a:lnTo>
                  <a:lnTo>
                    <a:pt x="7366" y="7387"/>
                  </a:lnTo>
                  <a:lnTo>
                    <a:pt x="7408" y="7639"/>
                  </a:lnTo>
                  <a:lnTo>
                    <a:pt x="7429" y="7913"/>
                  </a:lnTo>
                  <a:lnTo>
                    <a:pt x="7429" y="8165"/>
                  </a:lnTo>
                  <a:lnTo>
                    <a:pt x="7408" y="8418"/>
                  </a:lnTo>
                  <a:lnTo>
                    <a:pt x="7366" y="8692"/>
                  </a:lnTo>
                  <a:lnTo>
                    <a:pt x="7324" y="8923"/>
                  </a:lnTo>
                  <a:lnTo>
                    <a:pt x="7240" y="9176"/>
                  </a:lnTo>
                  <a:lnTo>
                    <a:pt x="7135" y="9386"/>
                  </a:lnTo>
                  <a:lnTo>
                    <a:pt x="7008" y="9596"/>
                  </a:lnTo>
                  <a:lnTo>
                    <a:pt x="6861" y="9786"/>
                  </a:lnTo>
                  <a:lnTo>
                    <a:pt x="6672" y="9954"/>
                  </a:lnTo>
                  <a:lnTo>
                    <a:pt x="7661" y="10775"/>
                  </a:lnTo>
                  <a:lnTo>
                    <a:pt x="8650" y="11659"/>
                  </a:lnTo>
                  <a:lnTo>
                    <a:pt x="8671" y="11638"/>
                  </a:lnTo>
                  <a:lnTo>
                    <a:pt x="9029" y="11091"/>
                  </a:lnTo>
                  <a:lnTo>
                    <a:pt x="9386" y="10585"/>
                  </a:lnTo>
                  <a:lnTo>
                    <a:pt x="9723" y="10080"/>
                  </a:lnTo>
                  <a:lnTo>
                    <a:pt x="10039" y="9575"/>
                  </a:lnTo>
                  <a:lnTo>
                    <a:pt x="10186" y="9323"/>
                  </a:lnTo>
                  <a:lnTo>
                    <a:pt x="10312" y="9049"/>
                  </a:lnTo>
                  <a:lnTo>
                    <a:pt x="10396" y="8776"/>
                  </a:lnTo>
                  <a:lnTo>
                    <a:pt x="10480" y="8502"/>
                  </a:lnTo>
                  <a:lnTo>
                    <a:pt x="10544" y="8187"/>
                  </a:lnTo>
                  <a:lnTo>
                    <a:pt x="10586" y="7871"/>
                  </a:lnTo>
                  <a:lnTo>
                    <a:pt x="10586" y="7555"/>
                  </a:lnTo>
                  <a:lnTo>
                    <a:pt x="10544" y="7197"/>
                  </a:lnTo>
                  <a:lnTo>
                    <a:pt x="10459" y="6587"/>
                  </a:lnTo>
                  <a:lnTo>
                    <a:pt x="10312" y="5998"/>
                  </a:lnTo>
                  <a:lnTo>
                    <a:pt x="10102" y="5409"/>
                  </a:lnTo>
                  <a:lnTo>
                    <a:pt x="9870" y="4841"/>
                  </a:lnTo>
                  <a:lnTo>
                    <a:pt x="9576" y="4272"/>
                  </a:lnTo>
                  <a:lnTo>
                    <a:pt x="9260" y="3746"/>
                  </a:lnTo>
                  <a:lnTo>
                    <a:pt x="8902" y="3241"/>
                  </a:lnTo>
                  <a:lnTo>
                    <a:pt x="8692" y="3010"/>
                  </a:lnTo>
                  <a:lnTo>
                    <a:pt x="8502" y="2778"/>
                  </a:lnTo>
                  <a:lnTo>
                    <a:pt x="8018" y="2294"/>
                  </a:lnTo>
                  <a:lnTo>
                    <a:pt x="7471" y="1789"/>
                  </a:lnTo>
                  <a:lnTo>
                    <a:pt x="7177" y="1558"/>
                  </a:lnTo>
                  <a:lnTo>
                    <a:pt x="6882" y="1326"/>
                  </a:lnTo>
                  <a:lnTo>
                    <a:pt x="6566" y="1095"/>
                  </a:lnTo>
                  <a:lnTo>
                    <a:pt x="6251" y="884"/>
                  </a:lnTo>
                  <a:lnTo>
                    <a:pt x="5935" y="674"/>
                  </a:lnTo>
                  <a:lnTo>
                    <a:pt x="5598" y="506"/>
                  </a:lnTo>
                  <a:lnTo>
                    <a:pt x="5262" y="337"/>
                  </a:lnTo>
                  <a:lnTo>
                    <a:pt x="4904" y="211"/>
                  </a:lnTo>
                  <a:lnTo>
                    <a:pt x="4567" y="106"/>
                  </a:lnTo>
                  <a:lnTo>
                    <a:pt x="4210" y="43"/>
                  </a:lnTo>
                  <a:lnTo>
                    <a:pt x="387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3" name="Google Shape;7003;p32"/>
            <p:cNvSpPr/>
            <p:nvPr/>
          </p:nvSpPr>
          <p:spPr>
            <a:xfrm>
              <a:off x="3455477" y="-1389179"/>
              <a:ext cx="131016" cy="167192"/>
            </a:xfrm>
            <a:custGeom>
              <a:avLst/>
              <a:gdLst/>
              <a:ahLst/>
              <a:cxnLst/>
              <a:rect l="l" t="t" r="r" b="b"/>
              <a:pathLst>
                <a:path w="3810" h="4862" extrusionOk="0">
                  <a:moveTo>
                    <a:pt x="506" y="0"/>
                  </a:moveTo>
                  <a:lnTo>
                    <a:pt x="379" y="105"/>
                  </a:lnTo>
                  <a:lnTo>
                    <a:pt x="253" y="189"/>
                  </a:lnTo>
                  <a:lnTo>
                    <a:pt x="127" y="505"/>
                  </a:lnTo>
                  <a:lnTo>
                    <a:pt x="43" y="821"/>
                  </a:lnTo>
                  <a:lnTo>
                    <a:pt x="1" y="1115"/>
                  </a:lnTo>
                  <a:lnTo>
                    <a:pt x="1" y="1431"/>
                  </a:lnTo>
                  <a:lnTo>
                    <a:pt x="22" y="1747"/>
                  </a:lnTo>
                  <a:lnTo>
                    <a:pt x="85" y="2062"/>
                  </a:lnTo>
                  <a:lnTo>
                    <a:pt x="169" y="2378"/>
                  </a:lnTo>
                  <a:lnTo>
                    <a:pt x="295" y="2694"/>
                  </a:lnTo>
                  <a:lnTo>
                    <a:pt x="1053" y="3220"/>
                  </a:lnTo>
                  <a:lnTo>
                    <a:pt x="1789" y="3746"/>
                  </a:lnTo>
                  <a:lnTo>
                    <a:pt x="2547" y="4293"/>
                  </a:lnTo>
                  <a:lnTo>
                    <a:pt x="3262" y="4861"/>
                  </a:lnTo>
                  <a:lnTo>
                    <a:pt x="3452" y="4482"/>
                  </a:lnTo>
                  <a:lnTo>
                    <a:pt x="3599" y="4125"/>
                  </a:lnTo>
                  <a:lnTo>
                    <a:pt x="3725" y="3767"/>
                  </a:lnTo>
                  <a:lnTo>
                    <a:pt x="3767" y="3577"/>
                  </a:lnTo>
                  <a:lnTo>
                    <a:pt x="3788" y="3388"/>
                  </a:lnTo>
                  <a:lnTo>
                    <a:pt x="3809" y="3220"/>
                  </a:lnTo>
                  <a:lnTo>
                    <a:pt x="3788" y="3030"/>
                  </a:lnTo>
                  <a:lnTo>
                    <a:pt x="3788" y="2841"/>
                  </a:lnTo>
                  <a:lnTo>
                    <a:pt x="3746" y="2652"/>
                  </a:lnTo>
                  <a:lnTo>
                    <a:pt x="3683" y="2462"/>
                  </a:lnTo>
                  <a:lnTo>
                    <a:pt x="3599" y="2273"/>
                  </a:lnTo>
                  <a:lnTo>
                    <a:pt x="3515" y="2062"/>
                  </a:lnTo>
                  <a:lnTo>
                    <a:pt x="3388" y="1873"/>
                  </a:lnTo>
                  <a:lnTo>
                    <a:pt x="3136" y="1515"/>
                  </a:lnTo>
                  <a:lnTo>
                    <a:pt x="2862" y="1179"/>
                  </a:lnTo>
                  <a:lnTo>
                    <a:pt x="2547" y="863"/>
                  </a:lnTo>
                  <a:lnTo>
                    <a:pt x="2378" y="716"/>
                  </a:lnTo>
                  <a:lnTo>
                    <a:pt x="2210" y="589"/>
                  </a:lnTo>
                  <a:lnTo>
                    <a:pt x="2042" y="463"/>
                  </a:lnTo>
                  <a:lnTo>
                    <a:pt x="1852" y="337"/>
                  </a:lnTo>
                  <a:lnTo>
                    <a:pt x="1663" y="253"/>
                  </a:lnTo>
                  <a:lnTo>
                    <a:pt x="1474" y="168"/>
                  </a:lnTo>
                  <a:lnTo>
                    <a:pt x="1263" y="105"/>
                  </a:lnTo>
                  <a:lnTo>
                    <a:pt x="1053" y="63"/>
                  </a:lnTo>
                  <a:lnTo>
                    <a:pt x="611" y="63"/>
                  </a:lnTo>
                  <a:lnTo>
                    <a:pt x="548" y="42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4" name="Google Shape;7004;p32"/>
            <p:cNvSpPr/>
            <p:nvPr/>
          </p:nvSpPr>
          <p:spPr>
            <a:xfrm>
              <a:off x="3170377" y="-914504"/>
              <a:ext cx="56464" cy="52131"/>
            </a:xfrm>
            <a:custGeom>
              <a:avLst/>
              <a:gdLst/>
              <a:ahLst/>
              <a:cxnLst/>
              <a:rect l="l" t="t" r="r" b="b"/>
              <a:pathLst>
                <a:path w="1642" h="1516" extrusionOk="0">
                  <a:moveTo>
                    <a:pt x="1642" y="1"/>
                  </a:moveTo>
                  <a:lnTo>
                    <a:pt x="1347" y="22"/>
                  </a:lnTo>
                  <a:lnTo>
                    <a:pt x="1053" y="85"/>
                  </a:lnTo>
                  <a:lnTo>
                    <a:pt x="758" y="190"/>
                  </a:lnTo>
                  <a:lnTo>
                    <a:pt x="632" y="274"/>
                  </a:lnTo>
                  <a:lnTo>
                    <a:pt x="505" y="358"/>
                  </a:lnTo>
                  <a:lnTo>
                    <a:pt x="379" y="442"/>
                  </a:lnTo>
                  <a:lnTo>
                    <a:pt x="274" y="548"/>
                  </a:lnTo>
                  <a:lnTo>
                    <a:pt x="169" y="674"/>
                  </a:lnTo>
                  <a:lnTo>
                    <a:pt x="106" y="800"/>
                  </a:lnTo>
                  <a:lnTo>
                    <a:pt x="43" y="926"/>
                  </a:lnTo>
                  <a:lnTo>
                    <a:pt x="21" y="1074"/>
                  </a:lnTo>
                  <a:lnTo>
                    <a:pt x="0" y="1221"/>
                  </a:lnTo>
                  <a:lnTo>
                    <a:pt x="21" y="1389"/>
                  </a:lnTo>
                  <a:lnTo>
                    <a:pt x="64" y="1453"/>
                  </a:lnTo>
                  <a:lnTo>
                    <a:pt x="106" y="1495"/>
                  </a:lnTo>
                  <a:lnTo>
                    <a:pt x="148" y="1516"/>
                  </a:lnTo>
                  <a:lnTo>
                    <a:pt x="274" y="1516"/>
                  </a:lnTo>
                  <a:lnTo>
                    <a:pt x="316" y="1495"/>
                  </a:lnTo>
                  <a:lnTo>
                    <a:pt x="358" y="1453"/>
                  </a:lnTo>
                  <a:lnTo>
                    <a:pt x="379" y="1389"/>
                  </a:lnTo>
                  <a:lnTo>
                    <a:pt x="421" y="1137"/>
                  </a:lnTo>
                  <a:lnTo>
                    <a:pt x="484" y="926"/>
                  </a:lnTo>
                  <a:lnTo>
                    <a:pt x="527" y="842"/>
                  </a:lnTo>
                  <a:lnTo>
                    <a:pt x="569" y="737"/>
                  </a:lnTo>
                  <a:lnTo>
                    <a:pt x="632" y="632"/>
                  </a:lnTo>
                  <a:lnTo>
                    <a:pt x="716" y="548"/>
                  </a:lnTo>
                  <a:lnTo>
                    <a:pt x="926" y="358"/>
                  </a:lnTo>
                  <a:lnTo>
                    <a:pt x="1158" y="211"/>
                  </a:lnTo>
                  <a:lnTo>
                    <a:pt x="1389" y="106"/>
                  </a:lnTo>
                  <a:lnTo>
                    <a:pt x="1642" y="22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05" name="Google Shape;7005;p32"/>
          <p:cNvGrpSpPr/>
          <p:nvPr/>
        </p:nvGrpSpPr>
        <p:grpSpPr>
          <a:xfrm>
            <a:off x="2659117" y="2915718"/>
            <a:ext cx="852036" cy="914431"/>
            <a:chOff x="6574000" y="-1459550"/>
            <a:chExt cx="1124800" cy="1210525"/>
          </a:xfrm>
        </p:grpSpPr>
        <p:sp>
          <p:nvSpPr>
            <p:cNvPr id="7006" name="Google Shape;7006;p32"/>
            <p:cNvSpPr/>
            <p:nvPr/>
          </p:nvSpPr>
          <p:spPr>
            <a:xfrm>
              <a:off x="6574000" y="-1459550"/>
              <a:ext cx="1124800" cy="1210525"/>
            </a:xfrm>
            <a:custGeom>
              <a:avLst/>
              <a:gdLst/>
              <a:ahLst/>
              <a:cxnLst/>
              <a:rect l="l" t="t" r="r" b="b"/>
              <a:pathLst>
                <a:path w="44992" h="48421" extrusionOk="0">
                  <a:moveTo>
                    <a:pt x="21170" y="0"/>
                  </a:moveTo>
                  <a:lnTo>
                    <a:pt x="20960" y="42"/>
                  </a:lnTo>
                  <a:lnTo>
                    <a:pt x="20749" y="126"/>
                  </a:lnTo>
                  <a:lnTo>
                    <a:pt x="20560" y="211"/>
                  </a:lnTo>
                  <a:lnTo>
                    <a:pt x="20392" y="337"/>
                  </a:lnTo>
                  <a:lnTo>
                    <a:pt x="20223" y="484"/>
                  </a:lnTo>
                  <a:lnTo>
                    <a:pt x="20139" y="610"/>
                  </a:lnTo>
                  <a:lnTo>
                    <a:pt x="20055" y="737"/>
                  </a:lnTo>
                  <a:lnTo>
                    <a:pt x="19992" y="863"/>
                  </a:lnTo>
                  <a:lnTo>
                    <a:pt x="19950" y="989"/>
                  </a:lnTo>
                  <a:lnTo>
                    <a:pt x="19908" y="1136"/>
                  </a:lnTo>
                  <a:lnTo>
                    <a:pt x="19887" y="1263"/>
                  </a:lnTo>
                  <a:lnTo>
                    <a:pt x="19887" y="1410"/>
                  </a:lnTo>
                  <a:lnTo>
                    <a:pt x="19887" y="1557"/>
                  </a:lnTo>
                  <a:lnTo>
                    <a:pt x="19950" y="1852"/>
                  </a:lnTo>
                  <a:lnTo>
                    <a:pt x="20013" y="2147"/>
                  </a:lnTo>
                  <a:lnTo>
                    <a:pt x="20076" y="2420"/>
                  </a:lnTo>
                  <a:lnTo>
                    <a:pt x="20181" y="2673"/>
                  </a:lnTo>
                  <a:lnTo>
                    <a:pt x="20371" y="3178"/>
                  </a:lnTo>
                  <a:lnTo>
                    <a:pt x="20602" y="3641"/>
                  </a:lnTo>
                  <a:lnTo>
                    <a:pt x="20287" y="3451"/>
                  </a:lnTo>
                  <a:lnTo>
                    <a:pt x="19929" y="3283"/>
                  </a:lnTo>
                  <a:lnTo>
                    <a:pt x="19571" y="3136"/>
                  </a:lnTo>
                  <a:lnTo>
                    <a:pt x="19192" y="3030"/>
                  </a:lnTo>
                  <a:lnTo>
                    <a:pt x="18982" y="2988"/>
                  </a:lnTo>
                  <a:lnTo>
                    <a:pt x="18750" y="2967"/>
                  </a:lnTo>
                  <a:lnTo>
                    <a:pt x="18540" y="3009"/>
                  </a:lnTo>
                  <a:lnTo>
                    <a:pt x="18329" y="3051"/>
                  </a:lnTo>
                  <a:lnTo>
                    <a:pt x="18140" y="3136"/>
                  </a:lnTo>
                  <a:lnTo>
                    <a:pt x="17951" y="3262"/>
                  </a:lnTo>
                  <a:lnTo>
                    <a:pt x="17782" y="3409"/>
                  </a:lnTo>
                  <a:lnTo>
                    <a:pt x="17635" y="3578"/>
                  </a:lnTo>
                  <a:lnTo>
                    <a:pt x="17530" y="3704"/>
                  </a:lnTo>
                  <a:lnTo>
                    <a:pt x="17467" y="3872"/>
                  </a:lnTo>
                  <a:lnTo>
                    <a:pt x="17404" y="4019"/>
                  </a:lnTo>
                  <a:lnTo>
                    <a:pt x="17361" y="4188"/>
                  </a:lnTo>
                  <a:lnTo>
                    <a:pt x="17361" y="4335"/>
                  </a:lnTo>
                  <a:lnTo>
                    <a:pt x="17361" y="4503"/>
                  </a:lnTo>
                  <a:lnTo>
                    <a:pt x="17383" y="4672"/>
                  </a:lnTo>
                  <a:lnTo>
                    <a:pt x="17425" y="4840"/>
                  </a:lnTo>
                  <a:lnTo>
                    <a:pt x="17677" y="5640"/>
                  </a:lnTo>
                  <a:lnTo>
                    <a:pt x="17972" y="6418"/>
                  </a:lnTo>
                  <a:lnTo>
                    <a:pt x="17740" y="6187"/>
                  </a:lnTo>
                  <a:lnTo>
                    <a:pt x="17488" y="5955"/>
                  </a:lnTo>
                  <a:lnTo>
                    <a:pt x="17151" y="5682"/>
                  </a:lnTo>
                  <a:lnTo>
                    <a:pt x="16772" y="5450"/>
                  </a:lnTo>
                  <a:lnTo>
                    <a:pt x="16394" y="5261"/>
                  </a:lnTo>
                  <a:lnTo>
                    <a:pt x="16015" y="5093"/>
                  </a:lnTo>
                  <a:lnTo>
                    <a:pt x="15594" y="4966"/>
                  </a:lnTo>
                  <a:lnTo>
                    <a:pt x="15173" y="4882"/>
                  </a:lnTo>
                  <a:lnTo>
                    <a:pt x="14731" y="4819"/>
                  </a:lnTo>
                  <a:lnTo>
                    <a:pt x="14289" y="4798"/>
                  </a:lnTo>
                  <a:lnTo>
                    <a:pt x="13847" y="4819"/>
                  </a:lnTo>
                  <a:lnTo>
                    <a:pt x="13447" y="4861"/>
                  </a:lnTo>
                  <a:lnTo>
                    <a:pt x="13048" y="4924"/>
                  </a:lnTo>
                  <a:lnTo>
                    <a:pt x="12648" y="5008"/>
                  </a:lnTo>
                  <a:lnTo>
                    <a:pt x="12269" y="5135"/>
                  </a:lnTo>
                  <a:lnTo>
                    <a:pt x="11890" y="5261"/>
                  </a:lnTo>
                  <a:lnTo>
                    <a:pt x="11554" y="5387"/>
                  </a:lnTo>
                  <a:lnTo>
                    <a:pt x="11217" y="5535"/>
                  </a:lnTo>
                  <a:lnTo>
                    <a:pt x="10901" y="5703"/>
                  </a:lnTo>
                  <a:lnTo>
                    <a:pt x="10607" y="5850"/>
                  </a:lnTo>
                  <a:lnTo>
                    <a:pt x="10059" y="6166"/>
                  </a:lnTo>
                  <a:lnTo>
                    <a:pt x="9618" y="6460"/>
                  </a:lnTo>
                  <a:lnTo>
                    <a:pt x="9302" y="6713"/>
                  </a:lnTo>
                  <a:lnTo>
                    <a:pt x="8713" y="7197"/>
                  </a:lnTo>
                  <a:lnTo>
                    <a:pt x="8397" y="7471"/>
                  </a:lnTo>
                  <a:lnTo>
                    <a:pt x="8081" y="7786"/>
                  </a:lnTo>
                  <a:lnTo>
                    <a:pt x="7745" y="8123"/>
                  </a:lnTo>
                  <a:lnTo>
                    <a:pt x="7429" y="8481"/>
                  </a:lnTo>
                  <a:lnTo>
                    <a:pt x="7092" y="8880"/>
                  </a:lnTo>
                  <a:lnTo>
                    <a:pt x="6777" y="9301"/>
                  </a:lnTo>
                  <a:lnTo>
                    <a:pt x="6461" y="9743"/>
                  </a:lnTo>
                  <a:lnTo>
                    <a:pt x="6166" y="10206"/>
                  </a:lnTo>
                  <a:lnTo>
                    <a:pt x="5893" y="10711"/>
                  </a:lnTo>
                  <a:lnTo>
                    <a:pt x="5640" y="11237"/>
                  </a:lnTo>
                  <a:lnTo>
                    <a:pt x="5430" y="11784"/>
                  </a:lnTo>
                  <a:lnTo>
                    <a:pt x="5241" y="12353"/>
                  </a:lnTo>
                  <a:lnTo>
                    <a:pt x="5114" y="12963"/>
                  </a:lnTo>
                  <a:lnTo>
                    <a:pt x="5009" y="13573"/>
                  </a:lnTo>
                  <a:lnTo>
                    <a:pt x="4967" y="13973"/>
                  </a:lnTo>
                  <a:lnTo>
                    <a:pt x="4946" y="14352"/>
                  </a:lnTo>
                  <a:lnTo>
                    <a:pt x="4946" y="14752"/>
                  </a:lnTo>
                  <a:lnTo>
                    <a:pt x="4967" y="15151"/>
                  </a:lnTo>
                  <a:lnTo>
                    <a:pt x="5009" y="15530"/>
                  </a:lnTo>
                  <a:lnTo>
                    <a:pt x="5072" y="15930"/>
                  </a:lnTo>
                  <a:lnTo>
                    <a:pt x="5156" y="16309"/>
                  </a:lnTo>
                  <a:lnTo>
                    <a:pt x="5241" y="16709"/>
                  </a:lnTo>
                  <a:lnTo>
                    <a:pt x="5367" y="17066"/>
                  </a:lnTo>
                  <a:lnTo>
                    <a:pt x="5514" y="17445"/>
                  </a:lnTo>
                  <a:lnTo>
                    <a:pt x="5682" y="17782"/>
                  </a:lnTo>
                  <a:lnTo>
                    <a:pt x="5872" y="18118"/>
                  </a:lnTo>
                  <a:lnTo>
                    <a:pt x="6082" y="18434"/>
                  </a:lnTo>
                  <a:lnTo>
                    <a:pt x="6335" y="18729"/>
                  </a:lnTo>
                  <a:lnTo>
                    <a:pt x="6587" y="19023"/>
                  </a:lnTo>
                  <a:lnTo>
                    <a:pt x="6882" y="19276"/>
                  </a:lnTo>
                  <a:lnTo>
                    <a:pt x="6819" y="19339"/>
                  </a:lnTo>
                  <a:lnTo>
                    <a:pt x="6629" y="19465"/>
                  </a:lnTo>
                  <a:lnTo>
                    <a:pt x="6461" y="19613"/>
                  </a:lnTo>
                  <a:lnTo>
                    <a:pt x="6314" y="19781"/>
                  </a:lnTo>
                  <a:lnTo>
                    <a:pt x="6209" y="19970"/>
                  </a:lnTo>
                  <a:lnTo>
                    <a:pt x="5661" y="20560"/>
                  </a:lnTo>
                  <a:lnTo>
                    <a:pt x="5156" y="21149"/>
                  </a:lnTo>
                  <a:lnTo>
                    <a:pt x="4672" y="21759"/>
                  </a:lnTo>
                  <a:lnTo>
                    <a:pt x="4209" y="22348"/>
                  </a:lnTo>
                  <a:lnTo>
                    <a:pt x="3767" y="22937"/>
                  </a:lnTo>
                  <a:lnTo>
                    <a:pt x="3347" y="23527"/>
                  </a:lnTo>
                  <a:lnTo>
                    <a:pt x="2947" y="24116"/>
                  </a:lnTo>
                  <a:lnTo>
                    <a:pt x="2589" y="24705"/>
                  </a:lnTo>
                  <a:lnTo>
                    <a:pt x="2252" y="25315"/>
                  </a:lnTo>
                  <a:lnTo>
                    <a:pt x="1916" y="25905"/>
                  </a:lnTo>
                  <a:lnTo>
                    <a:pt x="1621" y="26494"/>
                  </a:lnTo>
                  <a:lnTo>
                    <a:pt x="1348" y="27083"/>
                  </a:lnTo>
                  <a:lnTo>
                    <a:pt x="1116" y="27651"/>
                  </a:lnTo>
                  <a:lnTo>
                    <a:pt x="885" y="28240"/>
                  </a:lnTo>
                  <a:lnTo>
                    <a:pt x="695" y="28830"/>
                  </a:lnTo>
                  <a:lnTo>
                    <a:pt x="506" y="29398"/>
                  </a:lnTo>
                  <a:lnTo>
                    <a:pt x="358" y="29987"/>
                  </a:lnTo>
                  <a:lnTo>
                    <a:pt x="232" y="30555"/>
                  </a:lnTo>
                  <a:lnTo>
                    <a:pt x="148" y="31144"/>
                  </a:lnTo>
                  <a:lnTo>
                    <a:pt x="64" y="31713"/>
                  </a:lnTo>
                  <a:lnTo>
                    <a:pt x="22" y="32281"/>
                  </a:lnTo>
                  <a:lnTo>
                    <a:pt x="1" y="32828"/>
                  </a:lnTo>
                  <a:lnTo>
                    <a:pt x="1" y="33396"/>
                  </a:lnTo>
                  <a:lnTo>
                    <a:pt x="22" y="33943"/>
                  </a:lnTo>
                  <a:lnTo>
                    <a:pt x="64" y="34490"/>
                  </a:lnTo>
                  <a:lnTo>
                    <a:pt x="148" y="35037"/>
                  </a:lnTo>
                  <a:lnTo>
                    <a:pt x="253" y="35584"/>
                  </a:lnTo>
                  <a:lnTo>
                    <a:pt x="380" y="36132"/>
                  </a:lnTo>
                  <a:lnTo>
                    <a:pt x="527" y="36658"/>
                  </a:lnTo>
                  <a:lnTo>
                    <a:pt x="695" y="37184"/>
                  </a:lnTo>
                  <a:lnTo>
                    <a:pt x="906" y="37710"/>
                  </a:lnTo>
                  <a:lnTo>
                    <a:pt x="1137" y="38215"/>
                  </a:lnTo>
                  <a:lnTo>
                    <a:pt x="1432" y="38804"/>
                  </a:lnTo>
                  <a:lnTo>
                    <a:pt x="1747" y="39393"/>
                  </a:lnTo>
                  <a:lnTo>
                    <a:pt x="2105" y="39940"/>
                  </a:lnTo>
                  <a:lnTo>
                    <a:pt x="2463" y="40488"/>
                  </a:lnTo>
                  <a:lnTo>
                    <a:pt x="2863" y="41035"/>
                  </a:lnTo>
                  <a:lnTo>
                    <a:pt x="3262" y="41540"/>
                  </a:lnTo>
                  <a:lnTo>
                    <a:pt x="3704" y="42024"/>
                  </a:lnTo>
                  <a:lnTo>
                    <a:pt x="4167" y="42508"/>
                  </a:lnTo>
                  <a:lnTo>
                    <a:pt x="4651" y="42971"/>
                  </a:lnTo>
                  <a:lnTo>
                    <a:pt x="5156" y="43413"/>
                  </a:lnTo>
                  <a:lnTo>
                    <a:pt x="5682" y="43855"/>
                  </a:lnTo>
                  <a:lnTo>
                    <a:pt x="6230" y="44254"/>
                  </a:lnTo>
                  <a:lnTo>
                    <a:pt x="6798" y="44654"/>
                  </a:lnTo>
                  <a:lnTo>
                    <a:pt x="7387" y="45033"/>
                  </a:lnTo>
                  <a:lnTo>
                    <a:pt x="7976" y="45391"/>
                  </a:lnTo>
                  <a:lnTo>
                    <a:pt x="8607" y="45727"/>
                  </a:lnTo>
                  <a:lnTo>
                    <a:pt x="9260" y="46043"/>
                  </a:lnTo>
                  <a:lnTo>
                    <a:pt x="9912" y="46338"/>
                  </a:lnTo>
                  <a:lnTo>
                    <a:pt x="10586" y="46632"/>
                  </a:lnTo>
                  <a:lnTo>
                    <a:pt x="11280" y="46885"/>
                  </a:lnTo>
                  <a:lnTo>
                    <a:pt x="11995" y="47137"/>
                  </a:lnTo>
                  <a:lnTo>
                    <a:pt x="12732" y="47348"/>
                  </a:lnTo>
                  <a:lnTo>
                    <a:pt x="13468" y="47558"/>
                  </a:lnTo>
                  <a:lnTo>
                    <a:pt x="14226" y="47727"/>
                  </a:lnTo>
                  <a:lnTo>
                    <a:pt x="15005" y="47895"/>
                  </a:lnTo>
                  <a:lnTo>
                    <a:pt x="15783" y="48042"/>
                  </a:lnTo>
                  <a:lnTo>
                    <a:pt x="16604" y="48147"/>
                  </a:lnTo>
                  <a:lnTo>
                    <a:pt x="17404" y="48253"/>
                  </a:lnTo>
                  <a:lnTo>
                    <a:pt x="18245" y="48337"/>
                  </a:lnTo>
                  <a:lnTo>
                    <a:pt x="19087" y="48379"/>
                  </a:lnTo>
                  <a:lnTo>
                    <a:pt x="19950" y="48421"/>
                  </a:lnTo>
                  <a:lnTo>
                    <a:pt x="20813" y="48421"/>
                  </a:lnTo>
                  <a:lnTo>
                    <a:pt x="21949" y="48400"/>
                  </a:lnTo>
                  <a:lnTo>
                    <a:pt x="23106" y="48337"/>
                  </a:lnTo>
                  <a:lnTo>
                    <a:pt x="24222" y="48232"/>
                  </a:lnTo>
                  <a:lnTo>
                    <a:pt x="25337" y="48105"/>
                  </a:lnTo>
                  <a:lnTo>
                    <a:pt x="26242" y="47958"/>
                  </a:lnTo>
                  <a:lnTo>
                    <a:pt x="27147" y="47790"/>
                  </a:lnTo>
                  <a:lnTo>
                    <a:pt x="28030" y="47600"/>
                  </a:lnTo>
                  <a:lnTo>
                    <a:pt x="28935" y="47369"/>
                  </a:lnTo>
                  <a:lnTo>
                    <a:pt x="29819" y="47137"/>
                  </a:lnTo>
                  <a:lnTo>
                    <a:pt x="30703" y="46885"/>
                  </a:lnTo>
                  <a:lnTo>
                    <a:pt x="31566" y="46590"/>
                  </a:lnTo>
                  <a:lnTo>
                    <a:pt x="32429" y="46296"/>
                  </a:lnTo>
                  <a:lnTo>
                    <a:pt x="33291" y="45959"/>
                  </a:lnTo>
                  <a:lnTo>
                    <a:pt x="34112" y="45601"/>
                  </a:lnTo>
                  <a:lnTo>
                    <a:pt x="34933" y="45222"/>
                  </a:lnTo>
                  <a:lnTo>
                    <a:pt x="35732" y="44823"/>
                  </a:lnTo>
                  <a:lnTo>
                    <a:pt x="36511" y="44402"/>
                  </a:lnTo>
                  <a:lnTo>
                    <a:pt x="37268" y="43939"/>
                  </a:lnTo>
                  <a:lnTo>
                    <a:pt x="37984" y="43455"/>
                  </a:lnTo>
                  <a:lnTo>
                    <a:pt x="38678" y="42950"/>
                  </a:lnTo>
                  <a:lnTo>
                    <a:pt x="39352" y="42424"/>
                  </a:lnTo>
                  <a:lnTo>
                    <a:pt x="40004" y="41876"/>
                  </a:lnTo>
                  <a:lnTo>
                    <a:pt x="40593" y="41287"/>
                  </a:lnTo>
                  <a:lnTo>
                    <a:pt x="41183" y="40677"/>
                  </a:lnTo>
                  <a:lnTo>
                    <a:pt x="41709" y="40046"/>
                  </a:lnTo>
                  <a:lnTo>
                    <a:pt x="42193" y="39393"/>
                  </a:lnTo>
                  <a:lnTo>
                    <a:pt x="42424" y="39036"/>
                  </a:lnTo>
                  <a:lnTo>
                    <a:pt x="42656" y="38699"/>
                  </a:lnTo>
                  <a:lnTo>
                    <a:pt x="42866" y="38341"/>
                  </a:lnTo>
                  <a:lnTo>
                    <a:pt x="43055" y="37983"/>
                  </a:lnTo>
                  <a:lnTo>
                    <a:pt x="43245" y="37605"/>
                  </a:lnTo>
                  <a:lnTo>
                    <a:pt x="43434" y="37226"/>
                  </a:lnTo>
                  <a:lnTo>
                    <a:pt x="43603" y="36847"/>
                  </a:lnTo>
                  <a:lnTo>
                    <a:pt x="43750" y="36447"/>
                  </a:lnTo>
                  <a:lnTo>
                    <a:pt x="43876" y="36068"/>
                  </a:lnTo>
                  <a:lnTo>
                    <a:pt x="44023" y="35648"/>
                  </a:lnTo>
                  <a:lnTo>
                    <a:pt x="44129" y="35248"/>
                  </a:lnTo>
                  <a:lnTo>
                    <a:pt x="44234" y="34827"/>
                  </a:lnTo>
                  <a:lnTo>
                    <a:pt x="44318" y="34406"/>
                  </a:lnTo>
                  <a:lnTo>
                    <a:pt x="44402" y="33964"/>
                  </a:lnTo>
                  <a:lnTo>
                    <a:pt x="44444" y="33522"/>
                  </a:lnTo>
                  <a:lnTo>
                    <a:pt x="44507" y="33080"/>
                  </a:lnTo>
                  <a:lnTo>
                    <a:pt x="44528" y="32617"/>
                  </a:lnTo>
                  <a:lnTo>
                    <a:pt x="44549" y="32175"/>
                  </a:lnTo>
                  <a:lnTo>
                    <a:pt x="44549" y="31691"/>
                  </a:lnTo>
                  <a:lnTo>
                    <a:pt x="44549" y="31229"/>
                  </a:lnTo>
                  <a:lnTo>
                    <a:pt x="44507" y="30471"/>
                  </a:lnTo>
                  <a:lnTo>
                    <a:pt x="44444" y="29734"/>
                  </a:lnTo>
                  <a:lnTo>
                    <a:pt x="44360" y="28977"/>
                  </a:lnTo>
                  <a:lnTo>
                    <a:pt x="44234" y="28240"/>
                  </a:lnTo>
                  <a:lnTo>
                    <a:pt x="44108" y="27504"/>
                  </a:lnTo>
                  <a:lnTo>
                    <a:pt x="43960" y="26767"/>
                  </a:lnTo>
                  <a:lnTo>
                    <a:pt x="43792" y="26052"/>
                  </a:lnTo>
                  <a:lnTo>
                    <a:pt x="43603" y="25336"/>
                  </a:lnTo>
                  <a:lnTo>
                    <a:pt x="43392" y="24621"/>
                  </a:lnTo>
                  <a:lnTo>
                    <a:pt x="43161" y="23905"/>
                  </a:lnTo>
                  <a:lnTo>
                    <a:pt x="42908" y="23211"/>
                  </a:lnTo>
                  <a:lnTo>
                    <a:pt x="42635" y="22538"/>
                  </a:lnTo>
                  <a:lnTo>
                    <a:pt x="42340" y="21864"/>
                  </a:lnTo>
                  <a:lnTo>
                    <a:pt x="42024" y="21191"/>
                  </a:lnTo>
                  <a:lnTo>
                    <a:pt x="41688" y="20538"/>
                  </a:lnTo>
                  <a:lnTo>
                    <a:pt x="41351" y="19907"/>
                  </a:lnTo>
                  <a:lnTo>
                    <a:pt x="41646" y="19760"/>
                  </a:lnTo>
                  <a:lnTo>
                    <a:pt x="41898" y="19697"/>
                  </a:lnTo>
                  <a:lnTo>
                    <a:pt x="42130" y="19613"/>
                  </a:lnTo>
                  <a:lnTo>
                    <a:pt x="42340" y="19528"/>
                  </a:lnTo>
                  <a:lnTo>
                    <a:pt x="42550" y="19423"/>
                  </a:lnTo>
                  <a:lnTo>
                    <a:pt x="42761" y="19318"/>
                  </a:lnTo>
                  <a:lnTo>
                    <a:pt x="42971" y="19192"/>
                  </a:lnTo>
                  <a:lnTo>
                    <a:pt x="43161" y="19044"/>
                  </a:lnTo>
                  <a:lnTo>
                    <a:pt x="43329" y="18897"/>
                  </a:lnTo>
                  <a:lnTo>
                    <a:pt x="43518" y="18729"/>
                  </a:lnTo>
                  <a:lnTo>
                    <a:pt x="43666" y="18560"/>
                  </a:lnTo>
                  <a:lnTo>
                    <a:pt x="43834" y="18371"/>
                  </a:lnTo>
                  <a:lnTo>
                    <a:pt x="43981" y="18182"/>
                  </a:lnTo>
                  <a:lnTo>
                    <a:pt x="44108" y="17971"/>
                  </a:lnTo>
                  <a:lnTo>
                    <a:pt x="44234" y="17740"/>
                  </a:lnTo>
                  <a:lnTo>
                    <a:pt x="44360" y="17529"/>
                  </a:lnTo>
                  <a:lnTo>
                    <a:pt x="44465" y="17277"/>
                  </a:lnTo>
                  <a:lnTo>
                    <a:pt x="44655" y="16793"/>
                  </a:lnTo>
                  <a:lnTo>
                    <a:pt x="44802" y="16267"/>
                  </a:lnTo>
                  <a:lnTo>
                    <a:pt x="44907" y="15720"/>
                  </a:lnTo>
                  <a:lnTo>
                    <a:pt x="44970" y="15151"/>
                  </a:lnTo>
                  <a:lnTo>
                    <a:pt x="44991" y="14562"/>
                  </a:lnTo>
                  <a:lnTo>
                    <a:pt x="44991" y="13973"/>
                  </a:lnTo>
                  <a:lnTo>
                    <a:pt x="44949" y="13384"/>
                  </a:lnTo>
                  <a:lnTo>
                    <a:pt x="44886" y="12795"/>
                  </a:lnTo>
                  <a:lnTo>
                    <a:pt x="44802" y="12205"/>
                  </a:lnTo>
                  <a:lnTo>
                    <a:pt x="44676" y="11637"/>
                  </a:lnTo>
                  <a:lnTo>
                    <a:pt x="44549" y="11069"/>
                  </a:lnTo>
                  <a:lnTo>
                    <a:pt x="44381" y="10522"/>
                  </a:lnTo>
                  <a:lnTo>
                    <a:pt x="44192" y="9996"/>
                  </a:lnTo>
                  <a:lnTo>
                    <a:pt x="43981" y="9512"/>
                  </a:lnTo>
                  <a:lnTo>
                    <a:pt x="43750" y="9049"/>
                  </a:lnTo>
                  <a:lnTo>
                    <a:pt x="43497" y="8628"/>
                  </a:lnTo>
                  <a:lnTo>
                    <a:pt x="43266" y="8270"/>
                  </a:lnTo>
                  <a:lnTo>
                    <a:pt x="42992" y="7933"/>
                  </a:lnTo>
                  <a:lnTo>
                    <a:pt x="42719" y="7618"/>
                  </a:lnTo>
                  <a:lnTo>
                    <a:pt x="42424" y="7302"/>
                  </a:lnTo>
                  <a:lnTo>
                    <a:pt x="42130" y="7029"/>
                  </a:lnTo>
                  <a:lnTo>
                    <a:pt x="41814" y="6776"/>
                  </a:lnTo>
                  <a:lnTo>
                    <a:pt x="41498" y="6524"/>
                  </a:lnTo>
                  <a:lnTo>
                    <a:pt x="41140" y="6313"/>
                  </a:lnTo>
                  <a:lnTo>
                    <a:pt x="40804" y="6124"/>
                  </a:lnTo>
                  <a:lnTo>
                    <a:pt x="40446" y="5976"/>
                  </a:lnTo>
                  <a:lnTo>
                    <a:pt x="40067" y="5829"/>
                  </a:lnTo>
                  <a:lnTo>
                    <a:pt x="39710" y="5703"/>
                  </a:lnTo>
                  <a:lnTo>
                    <a:pt x="39310" y="5619"/>
                  </a:lnTo>
                  <a:lnTo>
                    <a:pt x="38931" y="5556"/>
                  </a:lnTo>
                  <a:lnTo>
                    <a:pt x="38531" y="5513"/>
                  </a:lnTo>
                  <a:lnTo>
                    <a:pt x="38131" y="5492"/>
                  </a:lnTo>
                  <a:lnTo>
                    <a:pt x="37731" y="5513"/>
                  </a:lnTo>
                  <a:lnTo>
                    <a:pt x="37332" y="5556"/>
                  </a:lnTo>
                  <a:lnTo>
                    <a:pt x="36953" y="5619"/>
                  </a:lnTo>
                  <a:lnTo>
                    <a:pt x="36553" y="5703"/>
                  </a:lnTo>
                  <a:lnTo>
                    <a:pt x="36237" y="5808"/>
                  </a:lnTo>
                  <a:lnTo>
                    <a:pt x="35943" y="5913"/>
                  </a:lnTo>
                  <a:lnTo>
                    <a:pt x="35648" y="6040"/>
                  </a:lnTo>
                  <a:lnTo>
                    <a:pt x="35354" y="6187"/>
                  </a:lnTo>
                  <a:lnTo>
                    <a:pt x="35080" y="6355"/>
                  </a:lnTo>
                  <a:lnTo>
                    <a:pt x="34806" y="6524"/>
                  </a:lnTo>
                  <a:lnTo>
                    <a:pt x="34554" y="6713"/>
                  </a:lnTo>
                  <a:lnTo>
                    <a:pt x="34301" y="6923"/>
                  </a:lnTo>
                  <a:lnTo>
                    <a:pt x="34070" y="7155"/>
                  </a:lnTo>
                  <a:lnTo>
                    <a:pt x="33838" y="7386"/>
                  </a:lnTo>
                  <a:lnTo>
                    <a:pt x="33607" y="7618"/>
                  </a:lnTo>
                  <a:lnTo>
                    <a:pt x="33418" y="7891"/>
                  </a:lnTo>
                  <a:lnTo>
                    <a:pt x="33207" y="8144"/>
                  </a:lnTo>
                  <a:lnTo>
                    <a:pt x="33039" y="8417"/>
                  </a:lnTo>
                  <a:lnTo>
                    <a:pt x="32870" y="8712"/>
                  </a:lnTo>
                  <a:lnTo>
                    <a:pt x="32723" y="8986"/>
                  </a:lnTo>
                  <a:lnTo>
                    <a:pt x="32555" y="8165"/>
                  </a:lnTo>
                  <a:lnTo>
                    <a:pt x="32365" y="7365"/>
                  </a:lnTo>
                  <a:lnTo>
                    <a:pt x="32155" y="6608"/>
                  </a:lnTo>
                  <a:lnTo>
                    <a:pt x="31923" y="5892"/>
                  </a:lnTo>
                  <a:lnTo>
                    <a:pt x="31650" y="5219"/>
                  </a:lnTo>
                  <a:lnTo>
                    <a:pt x="31376" y="4567"/>
                  </a:lnTo>
                  <a:lnTo>
                    <a:pt x="31061" y="3956"/>
                  </a:lnTo>
                  <a:lnTo>
                    <a:pt x="30724" y="3388"/>
                  </a:lnTo>
                  <a:lnTo>
                    <a:pt x="30366" y="2862"/>
                  </a:lnTo>
                  <a:lnTo>
                    <a:pt x="29988" y="2378"/>
                  </a:lnTo>
                  <a:lnTo>
                    <a:pt x="29567" y="1915"/>
                  </a:lnTo>
                  <a:lnTo>
                    <a:pt x="29146" y="1494"/>
                  </a:lnTo>
                  <a:lnTo>
                    <a:pt x="28683" y="1115"/>
                  </a:lnTo>
                  <a:lnTo>
                    <a:pt x="28220" y="779"/>
                  </a:lnTo>
                  <a:lnTo>
                    <a:pt x="27715" y="463"/>
                  </a:lnTo>
                  <a:lnTo>
                    <a:pt x="27189" y="211"/>
                  </a:lnTo>
                  <a:lnTo>
                    <a:pt x="26957" y="126"/>
                  </a:lnTo>
                  <a:lnTo>
                    <a:pt x="26705" y="84"/>
                  </a:lnTo>
                  <a:lnTo>
                    <a:pt x="26473" y="84"/>
                  </a:lnTo>
                  <a:lnTo>
                    <a:pt x="26221" y="126"/>
                  </a:lnTo>
                  <a:lnTo>
                    <a:pt x="26010" y="190"/>
                  </a:lnTo>
                  <a:lnTo>
                    <a:pt x="25779" y="316"/>
                  </a:lnTo>
                  <a:lnTo>
                    <a:pt x="25589" y="463"/>
                  </a:lnTo>
                  <a:lnTo>
                    <a:pt x="25421" y="631"/>
                  </a:lnTo>
                  <a:lnTo>
                    <a:pt x="25337" y="758"/>
                  </a:lnTo>
                  <a:lnTo>
                    <a:pt x="25274" y="905"/>
                  </a:lnTo>
                  <a:lnTo>
                    <a:pt x="25211" y="1052"/>
                  </a:lnTo>
                  <a:lnTo>
                    <a:pt x="25169" y="1221"/>
                  </a:lnTo>
                  <a:lnTo>
                    <a:pt x="25148" y="1368"/>
                  </a:lnTo>
                  <a:lnTo>
                    <a:pt x="25148" y="1536"/>
                  </a:lnTo>
                  <a:lnTo>
                    <a:pt x="25169" y="1684"/>
                  </a:lnTo>
                  <a:lnTo>
                    <a:pt x="25190" y="1852"/>
                  </a:lnTo>
                  <a:lnTo>
                    <a:pt x="25421" y="2610"/>
                  </a:lnTo>
                  <a:lnTo>
                    <a:pt x="25505" y="2883"/>
                  </a:lnTo>
                  <a:lnTo>
                    <a:pt x="25105" y="2441"/>
                  </a:lnTo>
                  <a:lnTo>
                    <a:pt x="24706" y="2020"/>
                  </a:lnTo>
                  <a:lnTo>
                    <a:pt x="24264" y="1620"/>
                  </a:lnTo>
                  <a:lnTo>
                    <a:pt x="23801" y="1242"/>
                  </a:lnTo>
                  <a:lnTo>
                    <a:pt x="23317" y="884"/>
                  </a:lnTo>
                  <a:lnTo>
                    <a:pt x="22833" y="589"/>
                  </a:lnTo>
                  <a:lnTo>
                    <a:pt x="22307" y="316"/>
                  </a:lnTo>
                  <a:lnTo>
                    <a:pt x="21781" y="84"/>
                  </a:lnTo>
                  <a:lnTo>
                    <a:pt x="21591" y="21"/>
                  </a:lnTo>
                  <a:lnTo>
                    <a:pt x="2138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dist="47625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7" name="Google Shape;7007;p32"/>
            <p:cNvSpPr/>
            <p:nvPr/>
          </p:nvSpPr>
          <p:spPr>
            <a:xfrm>
              <a:off x="6631875" y="-1409050"/>
              <a:ext cx="999050" cy="1096900"/>
            </a:xfrm>
            <a:custGeom>
              <a:avLst/>
              <a:gdLst/>
              <a:ahLst/>
              <a:cxnLst/>
              <a:rect l="l" t="t" r="r" b="b"/>
              <a:pathLst>
                <a:path w="39962" h="43876" extrusionOk="0">
                  <a:moveTo>
                    <a:pt x="19487" y="0"/>
                  </a:moveTo>
                  <a:lnTo>
                    <a:pt x="19613" y="400"/>
                  </a:lnTo>
                  <a:lnTo>
                    <a:pt x="19802" y="800"/>
                  </a:lnTo>
                  <a:lnTo>
                    <a:pt x="19992" y="1200"/>
                  </a:lnTo>
                  <a:lnTo>
                    <a:pt x="20202" y="1579"/>
                  </a:lnTo>
                  <a:lnTo>
                    <a:pt x="20434" y="1957"/>
                  </a:lnTo>
                  <a:lnTo>
                    <a:pt x="20623" y="2336"/>
                  </a:lnTo>
                  <a:lnTo>
                    <a:pt x="20812" y="2736"/>
                  </a:lnTo>
                  <a:lnTo>
                    <a:pt x="20960" y="3136"/>
                  </a:lnTo>
                  <a:lnTo>
                    <a:pt x="21065" y="3515"/>
                  </a:lnTo>
                  <a:lnTo>
                    <a:pt x="21128" y="3893"/>
                  </a:lnTo>
                  <a:lnTo>
                    <a:pt x="21149" y="4272"/>
                  </a:lnTo>
                  <a:lnTo>
                    <a:pt x="21149" y="4630"/>
                  </a:lnTo>
                  <a:lnTo>
                    <a:pt x="21107" y="5009"/>
                  </a:lnTo>
                  <a:lnTo>
                    <a:pt x="21044" y="5387"/>
                  </a:lnTo>
                  <a:lnTo>
                    <a:pt x="20960" y="5766"/>
                  </a:lnTo>
                  <a:lnTo>
                    <a:pt x="20854" y="6124"/>
                  </a:lnTo>
                  <a:lnTo>
                    <a:pt x="20960" y="6271"/>
                  </a:lnTo>
                  <a:lnTo>
                    <a:pt x="20960" y="6313"/>
                  </a:lnTo>
                  <a:lnTo>
                    <a:pt x="20981" y="6355"/>
                  </a:lnTo>
                  <a:lnTo>
                    <a:pt x="20939" y="6419"/>
                  </a:lnTo>
                  <a:lnTo>
                    <a:pt x="20897" y="6461"/>
                  </a:lnTo>
                  <a:lnTo>
                    <a:pt x="20876" y="6482"/>
                  </a:lnTo>
                  <a:lnTo>
                    <a:pt x="20791" y="6482"/>
                  </a:lnTo>
                  <a:lnTo>
                    <a:pt x="20476" y="6334"/>
                  </a:lnTo>
                  <a:lnTo>
                    <a:pt x="20202" y="6166"/>
                  </a:lnTo>
                  <a:lnTo>
                    <a:pt x="19950" y="5956"/>
                  </a:lnTo>
                  <a:lnTo>
                    <a:pt x="19739" y="5745"/>
                  </a:lnTo>
                  <a:lnTo>
                    <a:pt x="19508" y="5514"/>
                  </a:lnTo>
                  <a:lnTo>
                    <a:pt x="19318" y="5261"/>
                  </a:lnTo>
                  <a:lnTo>
                    <a:pt x="18918" y="4756"/>
                  </a:lnTo>
                  <a:lnTo>
                    <a:pt x="18540" y="4251"/>
                  </a:lnTo>
                  <a:lnTo>
                    <a:pt x="18329" y="3999"/>
                  </a:lnTo>
                  <a:lnTo>
                    <a:pt x="18119" y="3767"/>
                  </a:lnTo>
                  <a:lnTo>
                    <a:pt x="17908" y="3536"/>
                  </a:lnTo>
                  <a:lnTo>
                    <a:pt x="17656" y="3346"/>
                  </a:lnTo>
                  <a:lnTo>
                    <a:pt x="17382" y="3157"/>
                  </a:lnTo>
                  <a:lnTo>
                    <a:pt x="17109" y="3010"/>
                  </a:lnTo>
                  <a:lnTo>
                    <a:pt x="17614" y="4398"/>
                  </a:lnTo>
                  <a:lnTo>
                    <a:pt x="17845" y="5072"/>
                  </a:lnTo>
                  <a:lnTo>
                    <a:pt x="18056" y="5766"/>
                  </a:lnTo>
                  <a:lnTo>
                    <a:pt x="18140" y="6103"/>
                  </a:lnTo>
                  <a:lnTo>
                    <a:pt x="18224" y="6461"/>
                  </a:lnTo>
                  <a:lnTo>
                    <a:pt x="18266" y="6797"/>
                  </a:lnTo>
                  <a:lnTo>
                    <a:pt x="18308" y="7155"/>
                  </a:lnTo>
                  <a:lnTo>
                    <a:pt x="18329" y="7513"/>
                  </a:lnTo>
                  <a:lnTo>
                    <a:pt x="18329" y="7871"/>
                  </a:lnTo>
                  <a:lnTo>
                    <a:pt x="18287" y="8228"/>
                  </a:lnTo>
                  <a:lnTo>
                    <a:pt x="18245" y="8586"/>
                  </a:lnTo>
                  <a:lnTo>
                    <a:pt x="18245" y="8586"/>
                  </a:lnTo>
                  <a:lnTo>
                    <a:pt x="19529" y="7871"/>
                  </a:lnTo>
                  <a:lnTo>
                    <a:pt x="19613" y="7849"/>
                  </a:lnTo>
                  <a:lnTo>
                    <a:pt x="19697" y="7849"/>
                  </a:lnTo>
                  <a:lnTo>
                    <a:pt x="19760" y="7892"/>
                  </a:lnTo>
                  <a:lnTo>
                    <a:pt x="19802" y="7955"/>
                  </a:lnTo>
                  <a:lnTo>
                    <a:pt x="19823" y="8018"/>
                  </a:lnTo>
                  <a:lnTo>
                    <a:pt x="19823" y="8081"/>
                  </a:lnTo>
                  <a:lnTo>
                    <a:pt x="19802" y="8165"/>
                  </a:lnTo>
                  <a:lnTo>
                    <a:pt x="19739" y="8228"/>
                  </a:lnTo>
                  <a:lnTo>
                    <a:pt x="18077" y="9323"/>
                  </a:lnTo>
                  <a:lnTo>
                    <a:pt x="16393" y="10396"/>
                  </a:lnTo>
                  <a:lnTo>
                    <a:pt x="16688" y="10459"/>
                  </a:lnTo>
                  <a:lnTo>
                    <a:pt x="16961" y="10564"/>
                  </a:lnTo>
                  <a:lnTo>
                    <a:pt x="17214" y="10711"/>
                  </a:lnTo>
                  <a:lnTo>
                    <a:pt x="17466" y="10859"/>
                  </a:lnTo>
                  <a:lnTo>
                    <a:pt x="17677" y="11069"/>
                  </a:lnTo>
                  <a:lnTo>
                    <a:pt x="17866" y="11280"/>
                  </a:lnTo>
                  <a:lnTo>
                    <a:pt x="17993" y="11511"/>
                  </a:lnTo>
                  <a:lnTo>
                    <a:pt x="18056" y="11637"/>
                  </a:lnTo>
                  <a:lnTo>
                    <a:pt x="18098" y="11764"/>
                  </a:lnTo>
                  <a:lnTo>
                    <a:pt x="18182" y="12184"/>
                  </a:lnTo>
                  <a:lnTo>
                    <a:pt x="18224" y="12605"/>
                  </a:lnTo>
                  <a:lnTo>
                    <a:pt x="18224" y="13047"/>
                  </a:lnTo>
                  <a:lnTo>
                    <a:pt x="18203" y="13468"/>
                  </a:lnTo>
                  <a:lnTo>
                    <a:pt x="18119" y="13868"/>
                  </a:lnTo>
                  <a:lnTo>
                    <a:pt x="18035" y="14289"/>
                  </a:lnTo>
                  <a:lnTo>
                    <a:pt x="17887" y="14710"/>
                  </a:lnTo>
                  <a:lnTo>
                    <a:pt x="17740" y="15109"/>
                  </a:lnTo>
                  <a:lnTo>
                    <a:pt x="17551" y="15509"/>
                  </a:lnTo>
                  <a:lnTo>
                    <a:pt x="17361" y="15888"/>
                  </a:lnTo>
                  <a:lnTo>
                    <a:pt x="17151" y="16267"/>
                  </a:lnTo>
                  <a:lnTo>
                    <a:pt x="16919" y="16646"/>
                  </a:lnTo>
                  <a:lnTo>
                    <a:pt x="16667" y="17003"/>
                  </a:lnTo>
                  <a:lnTo>
                    <a:pt x="16414" y="17361"/>
                  </a:lnTo>
                  <a:lnTo>
                    <a:pt x="15909" y="18013"/>
                  </a:lnTo>
                  <a:lnTo>
                    <a:pt x="15573" y="18392"/>
                  </a:lnTo>
                  <a:lnTo>
                    <a:pt x="15236" y="18750"/>
                  </a:lnTo>
                  <a:lnTo>
                    <a:pt x="14878" y="19108"/>
                  </a:lnTo>
                  <a:lnTo>
                    <a:pt x="14499" y="19444"/>
                  </a:lnTo>
                  <a:lnTo>
                    <a:pt x="14100" y="19781"/>
                  </a:lnTo>
                  <a:lnTo>
                    <a:pt x="13679" y="20076"/>
                  </a:lnTo>
                  <a:lnTo>
                    <a:pt x="13258" y="20349"/>
                  </a:lnTo>
                  <a:lnTo>
                    <a:pt x="12816" y="20602"/>
                  </a:lnTo>
                  <a:lnTo>
                    <a:pt x="12374" y="20833"/>
                  </a:lnTo>
                  <a:lnTo>
                    <a:pt x="11911" y="21023"/>
                  </a:lnTo>
                  <a:lnTo>
                    <a:pt x="11427" y="21191"/>
                  </a:lnTo>
                  <a:lnTo>
                    <a:pt x="10943" y="21317"/>
                  </a:lnTo>
                  <a:lnTo>
                    <a:pt x="10459" y="21401"/>
                  </a:lnTo>
                  <a:lnTo>
                    <a:pt x="9954" y="21444"/>
                  </a:lnTo>
                  <a:lnTo>
                    <a:pt x="9449" y="21444"/>
                  </a:lnTo>
                  <a:lnTo>
                    <a:pt x="8944" y="21401"/>
                  </a:lnTo>
                  <a:lnTo>
                    <a:pt x="8397" y="21317"/>
                  </a:lnTo>
                  <a:lnTo>
                    <a:pt x="7829" y="21191"/>
                  </a:lnTo>
                  <a:lnTo>
                    <a:pt x="7534" y="21107"/>
                  </a:lnTo>
                  <a:lnTo>
                    <a:pt x="7260" y="21002"/>
                  </a:lnTo>
                  <a:lnTo>
                    <a:pt x="6966" y="20896"/>
                  </a:lnTo>
                  <a:lnTo>
                    <a:pt x="6692" y="20770"/>
                  </a:lnTo>
                  <a:lnTo>
                    <a:pt x="6440" y="20623"/>
                  </a:lnTo>
                  <a:lnTo>
                    <a:pt x="6166" y="20476"/>
                  </a:lnTo>
                  <a:lnTo>
                    <a:pt x="5935" y="20307"/>
                  </a:lnTo>
                  <a:lnTo>
                    <a:pt x="5703" y="20118"/>
                  </a:lnTo>
                  <a:lnTo>
                    <a:pt x="5514" y="19928"/>
                  </a:lnTo>
                  <a:lnTo>
                    <a:pt x="5324" y="19697"/>
                  </a:lnTo>
                  <a:lnTo>
                    <a:pt x="5156" y="19465"/>
                  </a:lnTo>
                  <a:lnTo>
                    <a:pt x="5030" y="19234"/>
                  </a:lnTo>
                  <a:lnTo>
                    <a:pt x="4420" y="19928"/>
                  </a:lnTo>
                  <a:lnTo>
                    <a:pt x="3830" y="20665"/>
                  </a:lnTo>
                  <a:lnTo>
                    <a:pt x="3262" y="21422"/>
                  </a:lnTo>
                  <a:lnTo>
                    <a:pt x="2736" y="22201"/>
                  </a:lnTo>
                  <a:lnTo>
                    <a:pt x="2252" y="23001"/>
                  </a:lnTo>
                  <a:lnTo>
                    <a:pt x="1789" y="23842"/>
                  </a:lnTo>
                  <a:lnTo>
                    <a:pt x="1368" y="24705"/>
                  </a:lnTo>
                  <a:lnTo>
                    <a:pt x="990" y="25610"/>
                  </a:lnTo>
                  <a:lnTo>
                    <a:pt x="800" y="26094"/>
                  </a:lnTo>
                  <a:lnTo>
                    <a:pt x="632" y="26578"/>
                  </a:lnTo>
                  <a:lnTo>
                    <a:pt x="485" y="27062"/>
                  </a:lnTo>
                  <a:lnTo>
                    <a:pt x="358" y="27546"/>
                  </a:lnTo>
                  <a:lnTo>
                    <a:pt x="232" y="28030"/>
                  </a:lnTo>
                  <a:lnTo>
                    <a:pt x="148" y="28493"/>
                  </a:lnTo>
                  <a:lnTo>
                    <a:pt x="85" y="28956"/>
                  </a:lnTo>
                  <a:lnTo>
                    <a:pt x="43" y="29398"/>
                  </a:lnTo>
                  <a:lnTo>
                    <a:pt x="1" y="29840"/>
                  </a:lnTo>
                  <a:lnTo>
                    <a:pt x="1" y="30282"/>
                  </a:lnTo>
                  <a:lnTo>
                    <a:pt x="1" y="30724"/>
                  </a:lnTo>
                  <a:lnTo>
                    <a:pt x="22" y="31166"/>
                  </a:lnTo>
                  <a:lnTo>
                    <a:pt x="64" y="31586"/>
                  </a:lnTo>
                  <a:lnTo>
                    <a:pt x="106" y="32007"/>
                  </a:lnTo>
                  <a:lnTo>
                    <a:pt x="190" y="32407"/>
                  </a:lnTo>
                  <a:lnTo>
                    <a:pt x="274" y="32807"/>
                  </a:lnTo>
                  <a:lnTo>
                    <a:pt x="379" y="33207"/>
                  </a:lnTo>
                  <a:lnTo>
                    <a:pt x="506" y="33607"/>
                  </a:lnTo>
                  <a:lnTo>
                    <a:pt x="632" y="33985"/>
                  </a:lnTo>
                  <a:lnTo>
                    <a:pt x="779" y="34364"/>
                  </a:lnTo>
                  <a:lnTo>
                    <a:pt x="947" y="34743"/>
                  </a:lnTo>
                  <a:lnTo>
                    <a:pt x="1116" y="35122"/>
                  </a:lnTo>
                  <a:lnTo>
                    <a:pt x="1305" y="35479"/>
                  </a:lnTo>
                  <a:lnTo>
                    <a:pt x="1516" y="35816"/>
                  </a:lnTo>
                  <a:lnTo>
                    <a:pt x="1726" y="36174"/>
                  </a:lnTo>
                  <a:lnTo>
                    <a:pt x="1958" y="36511"/>
                  </a:lnTo>
                  <a:lnTo>
                    <a:pt x="2210" y="36847"/>
                  </a:lnTo>
                  <a:lnTo>
                    <a:pt x="2463" y="37163"/>
                  </a:lnTo>
                  <a:lnTo>
                    <a:pt x="2715" y="37479"/>
                  </a:lnTo>
                  <a:lnTo>
                    <a:pt x="3010" y="37794"/>
                  </a:lnTo>
                  <a:lnTo>
                    <a:pt x="3578" y="38404"/>
                  </a:lnTo>
                  <a:lnTo>
                    <a:pt x="4209" y="38973"/>
                  </a:lnTo>
                  <a:lnTo>
                    <a:pt x="4862" y="39499"/>
                  </a:lnTo>
                  <a:lnTo>
                    <a:pt x="5556" y="40025"/>
                  </a:lnTo>
                  <a:lnTo>
                    <a:pt x="6292" y="40509"/>
                  </a:lnTo>
                  <a:lnTo>
                    <a:pt x="7029" y="40951"/>
                  </a:lnTo>
                  <a:lnTo>
                    <a:pt x="7808" y="41372"/>
                  </a:lnTo>
                  <a:lnTo>
                    <a:pt x="8628" y="41771"/>
                  </a:lnTo>
                  <a:lnTo>
                    <a:pt x="9449" y="42129"/>
                  </a:lnTo>
                  <a:lnTo>
                    <a:pt x="10291" y="42445"/>
                  </a:lnTo>
                  <a:lnTo>
                    <a:pt x="11132" y="42739"/>
                  </a:lnTo>
                  <a:lnTo>
                    <a:pt x="11995" y="43013"/>
                  </a:lnTo>
                  <a:lnTo>
                    <a:pt x="12879" y="43223"/>
                  </a:lnTo>
                  <a:lnTo>
                    <a:pt x="13763" y="43413"/>
                  </a:lnTo>
                  <a:lnTo>
                    <a:pt x="14626" y="43581"/>
                  </a:lnTo>
                  <a:lnTo>
                    <a:pt x="15509" y="43707"/>
                  </a:lnTo>
                  <a:lnTo>
                    <a:pt x="16393" y="43792"/>
                  </a:lnTo>
                  <a:lnTo>
                    <a:pt x="17214" y="43855"/>
                  </a:lnTo>
                  <a:lnTo>
                    <a:pt x="18077" y="43876"/>
                  </a:lnTo>
                  <a:lnTo>
                    <a:pt x="18961" y="43876"/>
                  </a:lnTo>
                  <a:lnTo>
                    <a:pt x="19844" y="43855"/>
                  </a:lnTo>
                  <a:lnTo>
                    <a:pt x="20749" y="43813"/>
                  </a:lnTo>
                  <a:lnTo>
                    <a:pt x="21675" y="43728"/>
                  </a:lnTo>
                  <a:lnTo>
                    <a:pt x="22622" y="43623"/>
                  </a:lnTo>
                  <a:lnTo>
                    <a:pt x="23548" y="43497"/>
                  </a:lnTo>
                  <a:lnTo>
                    <a:pt x="24495" y="43329"/>
                  </a:lnTo>
                  <a:lnTo>
                    <a:pt x="25442" y="43139"/>
                  </a:lnTo>
                  <a:lnTo>
                    <a:pt x="26389" y="42929"/>
                  </a:lnTo>
                  <a:lnTo>
                    <a:pt x="27315" y="42676"/>
                  </a:lnTo>
                  <a:lnTo>
                    <a:pt x="28241" y="42403"/>
                  </a:lnTo>
                  <a:lnTo>
                    <a:pt x="29167" y="42108"/>
                  </a:lnTo>
                  <a:lnTo>
                    <a:pt x="30071" y="41771"/>
                  </a:lnTo>
                  <a:lnTo>
                    <a:pt x="30934" y="41393"/>
                  </a:lnTo>
                  <a:lnTo>
                    <a:pt x="31797" y="40993"/>
                  </a:lnTo>
                  <a:lnTo>
                    <a:pt x="32639" y="40551"/>
                  </a:lnTo>
                  <a:lnTo>
                    <a:pt x="33438" y="40088"/>
                  </a:lnTo>
                  <a:lnTo>
                    <a:pt x="34196" y="39583"/>
                  </a:lnTo>
                  <a:lnTo>
                    <a:pt x="34953" y="39057"/>
                  </a:lnTo>
                  <a:lnTo>
                    <a:pt x="35290" y="38762"/>
                  </a:lnTo>
                  <a:lnTo>
                    <a:pt x="35648" y="38489"/>
                  </a:lnTo>
                  <a:lnTo>
                    <a:pt x="35985" y="38173"/>
                  </a:lnTo>
                  <a:lnTo>
                    <a:pt x="36300" y="37878"/>
                  </a:lnTo>
                  <a:lnTo>
                    <a:pt x="36616" y="37563"/>
                  </a:lnTo>
                  <a:lnTo>
                    <a:pt x="36911" y="37226"/>
                  </a:lnTo>
                  <a:lnTo>
                    <a:pt x="37205" y="36889"/>
                  </a:lnTo>
                  <a:lnTo>
                    <a:pt x="37479" y="36553"/>
                  </a:lnTo>
                  <a:lnTo>
                    <a:pt x="37752" y="36195"/>
                  </a:lnTo>
                  <a:lnTo>
                    <a:pt x="38005" y="35837"/>
                  </a:lnTo>
                  <a:lnTo>
                    <a:pt x="38236" y="35479"/>
                  </a:lnTo>
                  <a:lnTo>
                    <a:pt x="38468" y="35101"/>
                  </a:lnTo>
                  <a:lnTo>
                    <a:pt x="38657" y="34701"/>
                  </a:lnTo>
                  <a:lnTo>
                    <a:pt x="38868" y="34301"/>
                  </a:lnTo>
                  <a:lnTo>
                    <a:pt x="39036" y="33901"/>
                  </a:lnTo>
                  <a:lnTo>
                    <a:pt x="39204" y="33480"/>
                  </a:lnTo>
                  <a:lnTo>
                    <a:pt x="39352" y="33059"/>
                  </a:lnTo>
                  <a:lnTo>
                    <a:pt x="39478" y="32618"/>
                  </a:lnTo>
                  <a:lnTo>
                    <a:pt x="39604" y="32176"/>
                  </a:lnTo>
                  <a:lnTo>
                    <a:pt x="39709" y="31713"/>
                  </a:lnTo>
                  <a:lnTo>
                    <a:pt x="39772" y="31250"/>
                  </a:lnTo>
                  <a:lnTo>
                    <a:pt x="39836" y="30787"/>
                  </a:lnTo>
                  <a:lnTo>
                    <a:pt x="39920" y="30050"/>
                  </a:lnTo>
                  <a:lnTo>
                    <a:pt x="39941" y="29314"/>
                  </a:lnTo>
                  <a:lnTo>
                    <a:pt x="39962" y="28598"/>
                  </a:lnTo>
                  <a:lnTo>
                    <a:pt x="39941" y="27904"/>
                  </a:lnTo>
                  <a:lnTo>
                    <a:pt x="39878" y="27188"/>
                  </a:lnTo>
                  <a:lnTo>
                    <a:pt x="39815" y="26494"/>
                  </a:lnTo>
                  <a:lnTo>
                    <a:pt x="39709" y="25821"/>
                  </a:lnTo>
                  <a:lnTo>
                    <a:pt x="39583" y="25126"/>
                  </a:lnTo>
                  <a:lnTo>
                    <a:pt x="39436" y="24453"/>
                  </a:lnTo>
                  <a:lnTo>
                    <a:pt x="39246" y="23800"/>
                  </a:lnTo>
                  <a:lnTo>
                    <a:pt x="39057" y="23148"/>
                  </a:lnTo>
                  <a:lnTo>
                    <a:pt x="38847" y="22496"/>
                  </a:lnTo>
                  <a:lnTo>
                    <a:pt x="38594" y="21843"/>
                  </a:lnTo>
                  <a:lnTo>
                    <a:pt x="38341" y="21212"/>
                  </a:lnTo>
                  <a:lnTo>
                    <a:pt x="38068" y="20581"/>
                  </a:lnTo>
                  <a:lnTo>
                    <a:pt x="37773" y="19949"/>
                  </a:lnTo>
                  <a:lnTo>
                    <a:pt x="37458" y="19339"/>
                  </a:lnTo>
                  <a:lnTo>
                    <a:pt x="37121" y="18729"/>
                  </a:lnTo>
                  <a:lnTo>
                    <a:pt x="36763" y="18119"/>
                  </a:lnTo>
                  <a:lnTo>
                    <a:pt x="36405" y="17508"/>
                  </a:lnTo>
                  <a:lnTo>
                    <a:pt x="36027" y="16919"/>
                  </a:lnTo>
                  <a:lnTo>
                    <a:pt x="35648" y="16330"/>
                  </a:lnTo>
                  <a:lnTo>
                    <a:pt x="35248" y="15762"/>
                  </a:lnTo>
                  <a:lnTo>
                    <a:pt x="34827" y="15173"/>
                  </a:lnTo>
                  <a:lnTo>
                    <a:pt x="33986" y="14057"/>
                  </a:lnTo>
                  <a:lnTo>
                    <a:pt x="33081" y="12942"/>
                  </a:lnTo>
                  <a:lnTo>
                    <a:pt x="32176" y="11848"/>
                  </a:lnTo>
                  <a:lnTo>
                    <a:pt x="31229" y="10775"/>
                  </a:lnTo>
                  <a:lnTo>
                    <a:pt x="31166" y="10775"/>
                  </a:lnTo>
                  <a:lnTo>
                    <a:pt x="31124" y="10753"/>
                  </a:lnTo>
                  <a:lnTo>
                    <a:pt x="31103" y="10711"/>
                  </a:lnTo>
                  <a:lnTo>
                    <a:pt x="31082" y="10606"/>
                  </a:lnTo>
                  <a:lnTo>
                    <a:pt x="30156" y="9596"/>
                  </a:lnTo>
                  <a:lnTo>
                    <a:pt x="29209" y="8607"/>
                  </a:lnTo>
                  <a:lnTo>
                    <a:pt x="29146" y="8586"/>
                  </a:lnTo>
                  <a:lnTo>
                    <a:pt x="29061" y="8544"/>
                  </a:lnTo>
                  <a:lnTo>
                    <a:pt x="28998" y="8481"/>
                  </a:lnTo>
                  <a:lnTo>
                    <a:pt x="28956" y="8397"/>
                  </a:lnTo>
                  <a:lnTo>
                    <a:pt x="28935" y="8291"/>
                  </a:lnTo>
                  <a:lnTo>
                    <a:pt x="26705" y="5977"/>
                  </a:lnTo>
                  <a:lnTo>
                    <a:pt x="26683" y="5935"/>
                  </a:lnTo>
                  <a:lnTo>
                    <a:pt x="26705" y="5892"/>
                  </a:lnTo>
                  <a:lnTo>
                    <a:pt x="26789" y="5892"/>
                  </a:lnTo>
                  <a:lnTo>
                    <a:pt x="28767" y="7786"/>
                  </a:lnTo>
                  <a:lnTo>
                    <a:pt x="28640" y="7239"/>
                  </a:lnTo>
                  <a:lnTo>
                    <a:pt x="28514" y="6713"/>
                  </a:lnTo>
                  <a:lnTo>
                    <a:pt x="28262" y="5661"/>
                  </a:lnTo>
                  <a:lnTo>
                    <a:pt x="28114" y="5156"/>
                  </a:lnTo>
                  <a:lnTo>
                    <a:pt x="27946" y="4630"/>
                  </a:lnTo>
                  <a:lnTo>
                    <a:pt x="27757" y="4125"/>
                  </a:lnTo>
                  <a:lnTo>
                    <a:pt x="27630" y="3872"/>
                  </a:lnTo>
                  <a:lnTo>
                    <a:pt x="27504" y="3620"/>
                  </a:lnTo>
                  <a:lnTo>
                    <a:pt x="27231" y="3115"/>
                  </a:lnTo>
                  <a:lnTo>
                    <a:pt x="26936" y="2631"/>
                  </a:lnTo>
                  <a:lnTo>
                    <a:pt x="26641" y="2168"/>
                  </a:lnTo>
                  <a:lnTo>
                    <a:pt x="26326" y="1726"/>
                  </a:lnTo>
                  <a:lnTo>
                    <a:pt x="25989" y="1284"/>
                  </a:lnTo>
                  <a:lnTo>
                    <a:pt x="25610" y="884"/>
                  </a:lnTo>
                  <a:lnTo>
                    <a:pt x="25210" y="526"/>
                  </a:lnTo>
                  <a:lnTo>
                    <a:pt x="25000" y="337"/>
                  </a:lnTo>
                  <a:lnTo>
                    <a:pt x="24790" y="190"/>
                  </a:lnTo>
                  <a:lnTo>
                    <a:pt x="24916" y="821"/>
                  </a:lnTo>
                  <a:lnTo>
                    <a:pt x="25000" y="1431"/>
                  </a:lnTo>
                  <a:lnTo>
                    <a:pt x="25063" y="2063"/>
                  </a:lnTo>
                  <a:lnTo>
                    <a:pt x="25084" y="2378"/>
                  </a:lnTo>
                  <a:lnTo>
                    <a:pt x="25063" y="2694"/>
                  </a:lnTo>
                  <a:lnTo>
                    <a:pt x="25042" y="2988"/>
                  </a:lnTo>
                  <a:lnTo>
                    <a:pt x="25000" y="3304"/>
                  </a:lnTo>
                  <a:lnTo>
                    <a:pt x="24937" y="3599"/>
                  </a:lnTo>
                  <a:lnTo>
                    <a:pt x="24874" y="3893"/>
                  </a:lnTo>
                  <a:lnTo>
                    <a:pt x="24769" y="4188"/>
                  </a:lnTo>
                  <a:lnTo>
                    <a:pt x="24621" y="4483"/>
                  </a:lnTo>
                  <a:lnTo>
                    <a:pt x="24474" y="4777"/>
                  </a:lnTo>
                  <a:lnTo>
                    <a:pt x="24285" y="5051"/>
                  </a:lnTo>
                  <a:lnTo>
                    <a:pt x="24306" y="5114"/>
                  </a:lnTo>
                  <a:lnTo>
                    <a:pt x="24306" y="5177"/>
                  </a:lnTo>
                  <a:lnTo>
                    <a:pt x="24285" y="5240"/>
                  </a:lnTo>
                  <a:lnTo>
                    <a:pt x="24242" y="5282"/>
                  </a:lnTo>
                  <a:lnTo>
                    <a:pt x="24179" y="5324"/>
                  </a:lnTo>
                  <a:lnTo>
                    <a:pt x="24137" y="5345"/>
                  </a:lnTo>
                  <a:lnTo>
                    <a:pt x="24053" y="5324"/>
                  </a:lnTo>
                  <a:lnTo>
                    <a:pt x="23990" y="5303"/>
                  </a:lnTo>
                  <a:lnTo>
                    <a:pt x="23948" y="5240"/>
                  </a:lnTo>
                  <a:lnTo>
                    <a:pt x="23464" y="4546"/>
                  </a:lnTo>
                  <a:lnTo>
                    <a:pt x="23001" y="3809"/>
                  </a:lnTo>
                  <a:lnTo>
                    <a:pt x="22517" y="3052"/>
                  </a:lnTo>
                  <a:lnTo>
                    <a:pt x="22012" y="2336"/>
                  </a:lnTo>
                  <a:lnTo>
                    <a:pt x="21738" y="1978"/>
                  </a:lnTo>
                  <a:lnTo>
                    <a:pt x="21465" y="1642"/>
                  </a:lnTo>
                  <a:lnTo>
                    <a:pt x="21170" y="1326"/>
                  </a:lnTo>
                  <a:lnTo>
                    <a:pt x="20876" y="1010"/>
                  </a:lnTo>
                  <a:lnTo>
                    <a:pt x="20560" y="737"/>
                  </a:lnTo>
                  <a:lnTo>
                    <a:pt x="20223" y="463"/>
                  </a:lnTo>
                  <a:lnTo>
                    <a:pt x="19865" y="232"/>
                  </a:lnTo>
                  <a:lnTo>
                    <a:pt x="1948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" name="Google Shape;7008;p32"/>
            <p:cNvSpPr/>
            <p:nvPr/>
          </p:nvSpPr>
          <p:spPr>
            <a:xfrm>
              <a:off x="6631875" y="-1409050"/>
              <a:ext cx="999050" cy="1096900"/>
            </a:xfrm>
            <a:custGeom>
              <a:avLst/>
              <a:gdLst/>
              <a:ahLst/>
              <a:cxnLst/>
              <a:rect l="l" t="t" r="r" b="b"/>
              <a:pathLst>
                <a:path w="39962" h="43876" fill="none" extrusionOk="0">
                  <a:moveTo>
                    <a:pt x="990" y="25610"/>
                  </a:moveTo>
                  <a:lnTo>
                    <a:pt x="990" y="25610"/>
                  </a:lnTo>
                  <a:lnTo>
                    <a:pt x="1368" y="24705"/>
                  </a:lnTo>
                  <a:lnTo>
                    <a:pt x="1789" y="23842"/>
                  </a:lnTo>
                  <a:lnTo>
                    <a:pt x="2252" y="23001"/>
                  </a:lnTo>
                  <a:lnTo>
                    <a:pt x="2736" y="22201"/>
                  </a:lnTo>
                  <a:lnTo>
                    <a:pt x="3262" y="21422"/>
                  </a:lnTo>
                  <a:lnTo>
                    <a:pt x="3830" y="20665"/>
                  </a:lnTo>
                  <a:lnTo>
                    <a:pt x="4420" y="19928"/>
                  </a:lnTo>
                  <a:lnTo>
                    <a:pt x="5030" y="19234"/>
                  </a:lnTo>
                  <a:lnTo>
                    <a:pt x="5030" y="19234"/>
                  </a:lnTo>
                  <a:lnTo>
                    <a:pt x="5156" y="19465"/>
                  </a:lnTo>
                  <a:lnTo>
                    <a:pt x="5324" y="19697"/>
                  </a:lnTo>
                  <a:lnTo>
                    <a:pt x="5514" y="19928"/>
                  </a:lnTo>
                  <a:lnTo>
                    <a:pt x="5703" y="20118"/>
                  </a:lnTo>
                  <a:lnTo>
                    <a:pt x="5935" y="20307"/>
                  </a:lnTo>
                  <a:lnTo>
                    <a:pt x="6166" y="20476"/>
                  </a:lnTo>
                  <a:lnTo>
                    <a:pt x="6440" y="20623"/>
                  </a:lnTo>
                  <a:lnTo>
                    <a:pt x="6692" y="20770"/>
                  </a:lnTo>
                  <a:lnTo>
                    <a:pt x="6966" y="20896"/>
                  </a:lnTo>
                  <a:lnTo>
                    <a:pt x="7260" y="21002"/>
                  </a:lnTo>
                  <a:lnTo>
                    <a:pt x="7534" y="21107"/>
                  </a:lnTo>
                  <a:lnTo>
                    <a:pt x="7829" y="21191"/>
                  </a:lnTo>
                  <a:lnTo>
                    <a:pt x="8397" y="21317"/>
                  </a:lnTo>
                  <a:lnTo>
                    <a:pt x="8944" y="21401"/>
                  </a:lnTo>
                  <a:lnTo>
                    <a:pt x="8944" y="21401"/>
                  </a:lnTo>
                  <a:lnTo>
                    <a:pt x="9449" y="21444"/>
                  </a:lnTo>
                  <a:lnTo>
                    <a:pt x="9954" y="21444"/>
                  </a:lnTo>
                  <a:lnTo>
                    <a:pt x="10459" y="21401"/>
                  </a:lnTo>
                  <a:lnTo>
                    <a:pt x="10943" y="21317"/>
                  </a:lnTo>
                  <a:lnTo>
                    <a:pt x="11427" y="21191"/>
                  </a:lnTo>
                  <a:lnTo>
                    <a:pt x="11911" y="21023"/>
                  </a:lnTo>
                  <a:lnTo>
                    <a:pt x="12374" y="20833"/>
                  </a:lnTo>
                  <a:lnTo>
                    <a:pt x="12816" y="20602"/>
                  </a:lnTo>
                  <a:lnTo>
                    <a:pt x="13258" y="20349"/>
                  </a:lnTo>
                  <a:lnTo>
                    <a:pt x="13679" y="20076"/>
                  </a:lnTo>
                  <a:lnTo>
                    <a:pt x="14100" y="19781"/>
                  </a:lnTo>
                  <a:lnTo>
                    <a:pt x="14499" y="19444"/>
                  </a:lnTo>
                  <a:lnTo>
                    <a:pt x="14878" y="19108"/>
                  </a:lnTo>
                  <a:lnTo>
                    <a:pt x="15236" y="18750"/>
                  </a:lnTo>
                  <a:lnTo>
                    <a:pt x="15573" y="18392"/>
                  </a:lnTo>
                  <a:lnTo>
                    <a:pt x="15909" y="18013"/>
                  </a:lnTo>
                  <a:lnTo>
                    <a:pt x="15909" y="18013"/>
                  </a:lnTo>
                  <a:lnTo>
                    <a:pt x="16414" y="17361"/>
                  </a:lnTo>
                  <a:lnTo>
                    <a:pt x="16667" y="17003"/>
                  </a:lnTo>
                  <a:lnTo>
                    <a:pt x="16919" y="16646"/>
                  </a:lnTo>
                  <a:lnTo>
                    <a:pt x="17151" y="16267"/>
                  </a:lnTo>
                  <a:lnTo>
                    <a:pt x="17361" y="15888"/>
                  </a:lnTo>
                  <a:lnTo>
                    <a:pt x="17551" y="15509"/>
                  </a:lnTo>
                  <a:lnTo>
                    <a:pt x="17740" y="15109"/>
                  </a:lnTo>
                  <a:lnTo>
                    <a:pt x="17887" y="14710"/>
                  </a:lnTo>
                  <a:lnTo>
                    <a:pt x="18035" y="14289"/>
                  </a:lnTo>
                  <a:lnTo>
                    <a:pt x="18119" y="13868"/>
                  </a:lnTo>
                  <a:lnTo>
                    <a:pt x="18203" y="13468"/>
                  </a:lnTo>
                  <a:lnTo>
                    <a:pt x="18224" y="13047"/>
                  </a:lnTo>
                  <a:lnTo>
                    <a:pt x="18224" y="12605"/>
                  </a:lnTo>
                  <a:lnTo>
                    <a:pt x="18182" y="12184"/>
                  </a:lnTo>
                  <a:lnTo>
                    <a:pt x="18098" y="11764"/>
                  </a:lnTo>
                  <a:lnTo>
                    <a:pt x="18098" y="11764"/>
                  </a:lnTo>
                  <a:lnTo>
                    <a:pt x="18056" y="11637"/>
                  </a:lnTo>
                  <a:lnTo>
                    <a:pt x="17993" y="11511"/>
                  </a:lnTo>
                  <a:lnTo>
                    <a:pt x="17866" y="11280"/>
                  </a:lnTo>
                  <a:lnTo>
                    <a:pt x="17677" y="11069"/>
                  </a:lnTo>
                  <a:lnTo>
                    <a:pt x="17466" y="10859"/>
                  </a:lnTo>
                  <a:lnTo>
                    <a:pt x="17214" y="10711"/>
                  </a:lnTo>
                  <a:lnTo>
                    <a:pt x="16961" y="10564"/>
                  </a:lnTo>
                  <a:lnTo>
                    <a:pt x="16688" y="10459"/>
                  </a:lnTo>
                  <a:lnTo>
                    <a:pt x="16393" y="10396"/>
                  </a:lnTo>
                  <a:lnTo>
                    <a:pt x="16393" y="10396"/>
                  </a:lnTo>
                  <a:lnTo>
                    <a:pt x="18077" y="9323"/>
                  </a:lnTo>
                  <a:lnTo>
                    <a:pt x="19739" y="8228"/>
                  </a:lnTo>
                  <a:lnTo>
                    <a:pt x="19739" y="8228"/>
                  </a:lnTo>
                  <a:lnTo>
                    <a:pt x="19802" y="8165"/>
                  </a:lnTo>
                  <a:lnTo>
                    <a:pt x="19823" y="8081"/>
                  </a:lnTo>
                  <a:lnTo>
                    <a:pt x="19823" y="8018"/>
                  </a:lnTo>
                  <a:lnTo>
                    <a:pt x="19802" y="7955"/>
                  </a:lnTo>
                  <a:lnTo>
                    <a:pt x="19760" y="7892"/>
                  </a:lnTo>
                  <a:lnTo>
                    <a:pt x="19697" y="7849"/>
                  </a:lnTo>
                  <a:lnTo>
                    <a:pt x="19613" y="7849"/>
                  </a:lnTo>
                  <a:lnTo>
                    <a:pt x="19529" y="7871"/>
                  </a:lnTo>
                  <a:lnTo>
                    <a:pt x="19529" y="7871"/>
                  </a:lnTo>
                  <a:lnTo>
                    <a:pt x="18245" y="8586"/>
                  </a:lnTo>
                  <a:lnTo>
                    <a:pt x="18245" y="8586"/>
                  </a:lnTo>
                  <a:lnTo>
                    <a:pt x="18287" y="8228"/>
                  </a:lnTo>
                  <a:lnTo>
                    <a:pt x="18329" y="7871"/>
                  </a:lnTo>
                  <a:lnTo>
                    <a:pt x="18329" y="7513"/>
                  </a:lnTo>
                  <a:lnTo>
                    <a:pt x="18308" y="7155"/>
                  </a:lnTo>
                  <a:lnTo>
                    <a:pt x="18266" y="6797"/>
                  </a:lnTo>
                  <a:lnTo>
                    <a:pt x="18224" y="6461"/>
                  </a:lnTo>
                  <a:lnTo>
                    <a:pt x="18140" y="6103"/>
                  </a:lnTo>
                  <a:lnTo>
                    <a:pt x="18056" y="5766"/>
                  </a:lnTo>
                  <a:lnTo>
                    <a:pt x="17845" y="5072"/>
                  </a:lnTo>
                  <a:lnTo>
                    <a:pt x="17614" y="4398"/>
                  </a:lnTo>
                  <a:lnTo>
                    <a:pt x="17109" y="3010"/>
                  </a:lnTo>
                  <a:lnTo>
                    <a:pt x="17109" y="3010"/>
                  </a:lnTo>
                  <a:lnTo>
                    <a:pt x="17382" y="3157"/>
                  </a:lnTo>
                  <a:lnTo>
                    <a:pt x="17656" y="3346"/>
                  </a:lnTo>
                  <a:lnTo>
                    <a:pt x="17908" y="3536"/>
                  </a:lnTo>
                  <a:lnTo>
                    <a:pt x="18119" y="3767"/>
                  </a:lnTo>
                  <a:lnTo>
                    <a:pt x="18329" y="3999"/>
                  </a:lnTo>
                  <a:lnTo>
                    <a:pt x="18540" y="4251"/>
                  </a:lnTo>
                  <a:lnTo>
                    <a:pt x="18918" y="4756"/>
                  </a:lnTo>
                  <a:lnTo>
                    <a:pt x="19318" y="5261"/>
                  </a:lnTo>
                  <a:lnTo>
                    <a:pt x="19508" y="5514"/>
                  </a:lnTo>
                  <a:lnTo>
                    <a:pt x="19739" y="5745"/>
                  </a:lnTo>
                  <a:lnTo>
                    <a:pt x="19950" y="5956"/>
                  </a:lnTo>
                  <a:lnTo>
                    <a:pt x="20202" y="6166"/>
                  </a:lnTo>
                  <a:lnTo>
                    <a:pt x="20476" y="6334"/>
                  </a:lnTo>
                  <a:lnTo>
                    <a:pt x="20791" y="6482"/>
                  </a:lnTo>
                  <a:lnTo>
                    <a:pt x="20791" y="6482"/>
                  </a:lnTo>
                  <a:lnTo>
                    <a:pt x="20833" y="6482"/>
                  </a:lnTo>
                  <a:lnTo>
                    <a:pt x="20876" y="6482"/>
                  </a:lnTo>
                  <a:lnTo>
                    <a:pt x="20897" y="6461"/>
                  </a:lnTo>
                  <a:lnTo>
                    <a:pt x="20939" y="6419"/>
                  </a:lnTo>
                  <a:lnTo>
                    <a:pt x="20981" y="6355"/>
                  </a:lnTo>
                  <a:lnTo>
                    <a:pt x="20960" y="6313"/>
                  </a:lnTo>
                  <a:lnTo>
                    <a:pt x="20960" y="6271"/>
                  </a:lnTo>
                  <a:lnTo>
                    <a:pt x="20960" y="6271"/>
                  </a:lnTo>
                  <a:lnTo>
                    <a:pt x="20854" y="6124"/>
                  </a:lnTo>
                  <a:lnTo>
                    <a:pt x="20854" y="6124"/>
                  </a:lnTo>
                  <a:lnTo>
                    <a:pt x="20960" y="5766"/>
                  </a:lnTo>
                  <a:lnTo>
                    <a:pt x="21044" y="5387"/>
                  </a:lnTo>
                  <a:lnTo>
                    <a:pt x="21107" y="5009"/>
                  </a:lnTo>
                  <a:lnTo>
                    <a:pt x="21149" y="4630"/>
                  </a:lnTo>
                  <a:lnTo>
                    <a:pt x="21149" y="4272"/>
                  </a:lnTo>
                  <a:lnTo>
                    <a:pt x="21128" y="3893"/>
                  </a:lnTo>
                  <a:lnTo>
                    <a:pt x="21065" y="3515"/>
                  </a:lnTo>
                  <a:lnTo>
                    <a:pt x="20960" y="3136"/>
                  </a:lnTo>
                  <a:lnTo>
                    <a:pt x="20960" y="3136"/>
                  </a:lnTo>
                  <a:lnTo>
                    <a:pt x="20812" y="2736"/>
                  </a:lnTo>
                  <a:lnTo>
                    <a:pt x="20623" y="2336"/>
                  </a:lnTo>
                  <a:lnTo>
                    <a:pt x="20434" y="1957"/>
                  </a:lnTo>
                  <a:lnTo>
                    <a:pt x="20202" y="1579"/>
                  </a:lnTo>
                  <a:lnTo>
                    <a:pt x="19992" y="1200"/>
                  </a:lnTo>
                  <a:lnTo>
                    <a:pt x="19802" y="800"/>
                  </a:lnTo>
                  <a:lnTo>
                    <a:pt x="19613" y="400"/>
                  </a:lnTo>
                  <a:lnTo>
                    <a:pt x="19487" y="0"/>
                  </a:lnTo>
                  <a:lnTo>
                    <a:pt x="19487" y="0"/>
                  </a:lnTo>
                  <a:lnTo>
                    <a:pt x="19865" y="232"/>
                  </a:lnTo>
                  <a:lnTo>
                    <a:pt x="20223" y="463"/>
                  </a:lnTo>
                  <a:lnTo>
                    <a:pt x="20560" y="737"/>
                  </a:lnTo>
                  <a:lnTo>
                    <a:pt x="20876" y="1010"/>
                  </a:lnTo>
                  <a:lnTo>
                    <a:pt x="21170" y="1326"/>
                  </a:lnTo>
                  <a:lnTo>
                    <a:pt x="21465" y="1642"/>
                  </a:lnTo>
                  <a:lnTo>
                    <a:pt x="21738" y="1978"/>
                  </a:lnTo>
                  <a:lnTo>
                    <a:pt x="22012" y="2336"/>
                  </a:lnTo>
                  <a:lnTo>
                    <a:pt x="22517" y="3052"/>
                  </a:lnTo>
                  <a:lnTo>
                    <a:pt x="23001" y="3809"/>
                  </a:lnTo>
                  <a:lnTo>
                    <a:pt x="23464" y="4546"/>
                  </a:lnTo>
                  <a:lnTo>
                    <a:pt x="23948" y="5240"/>
                  </a:lnTo>
                  <a:lnTo>
                    <a:pt x="23948" y="5240"/>
                  </a:lnTo>
                  <a:lnTo>
                    <a:pt x="23990" y="5303"/>
                  </a:lnTo>
                  <a:lnTo>
                    <a:pt x="24053" y="5324"/>
                  </a:lnTo>
                  <a:lnTo>
                    <a:pt x="24137" y="5345"/>
                  </a:lnTo>
                  <a:lnTo>
                    <a:pt x="24179" y="5324"/>
                  </a:lnTo>
                  <a:lnTo>
                    <a:pt x="24242" y="5282"/>
                  </a:lnTo>
                  <a:lnTo>
                    <a:pt x="24285" y="5240"/>
                  </a:lnTo>
                  <a:lnTo>
                    <a:pt x="24306" y="5177"/>
                  </a:lnTo>
                  <a:lnTo>
                    <a:pt x="24306" y="5114"/>
                  </a:lnTo>
                  <a:lnTo>
                    <a:pt x="24306" y="5114"/>
                  </a:lnTo>
                  <a:lnTo>
                    <a:pt x="24285" y="5051"/>
                  </a:lnTo>
                  <a:lnTo>
                    <a:pt x="24285" y="5051"/>
                  </a:lnTo>
                  <a:lnTo>
                    <a:pt x="24285" y="5051"/>
                  </a:lnTo>
                  <a:lnTo>
                    <a:pt x="24474" y="4777"/>
                  </a:lnTo>
                  <a:lnTo>
                    <a:pt x="24621" y="4483"/>
                  </a:lnTo>
                  <a:lnTo>
                    <a:pt x="24769" y="4188"/>
                  </a:lnTo>
                  <a:lnTo>
                    <a:pt x="24874" y="3893"/>
                  </a:lnTo>
                  <a:lnTo>
                    <a:pt x="24937" y="3599"/>
                  </a:lnTo>
                  <a:lnTo>
                    <a:pt x="25000" y="3304"/>
                  </a:lnTo>
                  <a:lnTo>
                    <a:pt x="25042" y="2988"/>
                  </a:lnTo>
                  <a:lnTo>
                    <a:pt x="25063" y="2694"/>
                  </a:lnTo>
                  <a:lnTo>
                    <a:pt x="25084" y="2378"/>
                  </a:lnTo>
                  <a:lnTo>
                    <a:pt x="25063" y="2063"/>
                  </a:lnTo>
                  <a:lnTo>
                    <a:pt x="25000" y="1431"/>
                  </a:lnTo>
                  <a:lnTo>
                    <a:pt x="24916" y="821"/>
                  </a:lnTo>
                  <a:lnTo>
                    <a:pt x="24790" y="190"/>
                  </a:lnTo>
                  <a:lnTo>
                    <a:pt x="24790" y="190"/>
                  </a:lnTo>
                  <a:lnTo>
                    <a:pt x="25000" y="337"/>
                  </a:lnTo>
                  <a:lnTo>
                    <a:pt x="25210" y="526"/>
                  </a:lnTo>
                  <a:lnTo>
                    <a:pt x="25610" y="884"/>
                  </a:lnTo>
                  <a:lnTo>
                    <a:pt x="25989" y="1284"/>
                  </a:lnTo>
                  <a:lnTo>
                    <a:pt x="26326" y="1726"/>
                  </a:lnTo>
                  <a:lnTo>
                    <a:pt x="26641" y="2168"/>
                  </a:lnTo>
                  <a:lnTo>
                    <a:pt x="26936" y="2631"/>
                  </a:lnTo>
                  <a:lnTo>
                    <a:pt x="27231" y="3115"/>
                  </a:lnTo>
                  <a:lnTo>
                    <a:pt x="27504" y="3620"/>
                  </a:lnTo>
                  <a:lnTo>
                    <a:pt x="27504" y="3620"/>
                  </a:lnTo>
                  <a:lnTo>
                    <a:pt x="27630" y="3872"/>
                  </a:lnTo>
                  <a:lnTo>
                    <a:pt x="27757" y="4125"/>
                  </a:lnTo>
                  <a:lnTo>
                    <a:pt x="27946" y="4630"/>
                  </a:lnTo>
                  <a:lnTo>
                    <a:pt x="28114" y="5156"/>
                  </a:lnTo>
                  <a:lnTo>
                    <a:pt x="28262" y="5661"/>
                  </a:lnTo>
                  <a:lnTo>
                    <a:pt x="28514" y="6713"/>
                  </a:lnTo>
                  <a:lnTo>
                    <a:pt x="28640" y="7239"/>
                  </a:lnTo>
                  <a:lnTo>
                    <a:pt x="28767" y="7786"/>
                  </a:lnTo>
                  <a:lnTo>
                    <a:pt x="28767" y="7786"/>
                  </a:lnTo>
                  <a:lnTo>
                    <a:pt x="26789" y="5892"/>
                  </a:lnTo>
                  <a:lnTo>
                    <a:pt x="26789" y="5892"/>
                  </a:lnTo>
                  <a:lnTo>
                    <a:pt x="26747" y="5892"/>
                  </a:lnTo>
                  <a:lnTo>
                    <a:pt x="26705" y="5892"/>
                  </a:lnTo>
                  <a:lnTo>
                    <a:pt x="26683" y="5935"/>
                  </a:lnTo>
                  <a:lnTo>
                    <a:pt x="26705" y="5977"/>
                  </a:lnTo>
                  <a:lnTo>
                    <a:pt x="26705" y="5977"/>
                  </a:lnTo>
                  <a:lnTo>
                    <a:pt x="28935" y="8291"/>
                  </a:lnTo>
                  <a:lnTo>
                    <a:pt x="28935" y="8291"/>
                  </a:lnTo>
                  <a:lnTo>
                    <a:pt x="28956" y="8397"/>
                  </a:lnTo>
                  <a:lnTo>
                    <a:pt x="28956" y="8397"/>
                  </a:lnTo>
                  <a:lnTo>
                    <a:pt x="28998" y="8481"/>
                  </a:lnTo>
                  <a:lnTo>
                    <a:pt x="29061" y="8544"/>
                  </a:lnTo>
                  <a:lnTo>
                    <a:pt x="29146" y="8586"/>
                  </a:lnTo>
                  <a:lnTo>
                    <a:pt x="29209" y="8607"/>
                  </a:lnTo>
                  <a:lnTo>
                    <a:pt x="29209" y="8607"/>
                  </a:lnTo>
                  <a:lnTo>
                    <a:pt x="30156" y="9596"/>
                  </a:lnTo>
                  <a:lnTo>
                    <a:pt x="31082" y="10606"/>
                  </a:lnTo>
                  <a:lnTo>
                    <a:pt x="31082" y="10606"/>
                  </a:lnTo>
                  <a:lnTo>
                    <a:pt x="31103" y="10711"/>
                  </a:lnTo>
                  <a:lnTo>
                    <a:pt x="31103" y="10711"/>
                  </a:lnTo>
                  <a:lnTo>
                    <a:pt x="31124" y="10753"/>
                  </a:lnTo>
                  <a:lnTo>
                    <a:pt x="31166" y="10775"/>
                  </a:lnTo>
                  <a:lnTo>
                    <a:pt x="31229" y="10775"/>
                  </a:lnTo>
                  <a:lnTo>
                    <a:pt x="31229" y="10775"/>
                  </a:lnTo>
                  <a:lnTo>
                    <a:pt x="32176" y="11848"/>
                  </a:lnTo>
                  <a:lnTo>
                    <a:pt x="33081" y="12942"/>
                  </a:lnTo>
                  <a:lnTo>
                    <a:pt x="33986" y="14057"/>
                  </a:lnTo>
                  <a:lnTo>
                    <a:pt x="34827" y="15173"/>
                  </a:lnTo>
                  <a:lnTo>
                    <a:pt x="35248" y="15762"/>
                  </a:lnTo>
                  <a:lnTo>
                    <a:pt x="35648" y="16330"/>
                  </a:lnTo>
                  <a:lnTo>
                    <a:pt x="36027" y="16919"/>
                  </a:lnTo>
                  <a:lnTo>
                    <a:pt x="36405" y="17508"/>
                  </a:lnTo>
                  <a:lnTo>
                    <a:pt x="36763" y="18119"/>
                  </a:lnTo>
                  <a:lnTo>
                    <a:pt x="37121" y="18729"/>
                  </a:lnTo>
                  <a:lnTo>
                    <a:pt x="37458" y="19339"/>
                  </a:lnTo>
                  <a:lnTo>
                    <a:pt x="37773" y="19949"/>
                  </a:lnTo>
                  <a:lnTo>
                    <a:pt x="38068" y="20581"/>
                  </a:lnTo>
                  <a:lnTo>
                    <a:pt x="38341" y="21212"/>
                  </a:lnTo>
                  <a:lnTo>
                    <a:pt x="38594" y="21843"/>
                  </a:lnTo>
                  <a:lnTo>
                    <a:pt x="38847" y="22496"/>
                  </a:lnTo>
                  <a:lnTo>
                    <a:pt x="39057" y="23148"/>
                  </a:lnTo>
                  <a:lnTo>
                    <a:pt x="39246" y="23800"/>
                  </a:lnTo>
                  <a:lnTo>
                    <a:pt x="39436" y="24453"/>
                  </a:lnTo>
                  <a:lnTo>
                    <a:pt x="39583" y="25126"/>
                  </a:lnTo>
                  <a:lnTo>
                    <a:pt x="39709" y="25821"/>
                  </a:lnTo>
                  <a:lnTo>
                    <a:pt x="39815" y="26494"/>
                  </a:lnTo>
                  <a:lnTo>
                    <a:pt x="39878" y="27188"/>
                  </a:lnTo>
                  <a:lnTo>
                    <a:pt x="39941" y="27904"/>
                  </a:lnTo>
                  <a:lnTo>
                    <a:pt x="39962" y="28598"/>
                  </a:lnTo>
                  <a:lnTo>
                    <a:pt x="39941" y="29314"/>
                  </a:lnTo>
                  <a:lnTo>
                    <a:pt x="39920" y="30050"/>
                  </a:lnTo>
                  <a:lnTo>
                    <a:pt x="39836" y="30787"/>
                  </a:lnTo>
                  <a:lnTo>
                    <a:pt x="39836" y="30787"/>
                  </a:lnTo>
                  <a:lnTo>
                    <a:pt x="39772" y="31250"/>
                  </a:lnTo>
                  <a:lnTo>
                    <a:pt x="39709" y="31713"/>
                  </a:lnTo>
                  <a:lnTo>
                    <a:pt x="39604" y="32176"/>
                  </a:lnTo>
                  <a:lnTo>
                    <a:pt x="39478" y="32618"/>
                  </a:lnTo>
                  <a:lnTo>
                    <a:pt x="39352" y="33059"/>
                  </a:lnTo>
                  <a:lnTo>
                    <a:pt x="39204" y="33480"/>
                  </a:lnTo>
                  <a:lnTo>
                    <a:pt x="39036" y="33901"/>
                  </a:lnTo>
                  <a:lnTo>
                    <a:pt x="38868" y="34301"/>
                  </a:lnTo>
                  <a:lnTo>
                    <a:pt x="38657" y="34701"/>
                  </a:lnTo>
                  <a:lnTo>
                    <a:pt x="38468" y="35101"/>
                  </a:lnTo>
                  <a:lnTo>
                    <a:pt x="38236" y="35479"/>
                  </a:lnTo>
                  <a:lnTo>
                    <a:pt x="38005" y="35837"/>
                  </a:lnTo>
                  <a:lnTo>
                    <a:pt x="37752" y="36195"/>
                  </a:lnTo>
                  <a:lnTo>
                    <a:pt x="37479" y="36553"/>
                  </a:lnTo>
                  <a:lnTo>
                    <a:pt x="37205" y="36889"/>
                  </a:lnTo>
                  <a:lnTo>
                    <a:pt x="36911" y="37226"/>
                  </a:lnTo>
                  <a:lnTo>
                    <a:pt x="36616" y="37563"/>
                  </a:lnTo>
                  <a:lnTo>
                    <a:pt x="36300" y="37878"/>
                  </a:lnTo>
                  <a:lnTo>
                    <a:pt x="35985" y="38173"/>
                  </a:lnTo>
                  <a:lnTo>
                    <a:pt x="35648" y="38489"/>
                  </a:lnTo>
                  <a:lnTo>
                    <a:pt x="35290" y="38762"/>
                  </a:lnTo>
                  <a:lnTo>
                    <a:pt x="34953" y="39057"/>
                  </a:lnTo>
                  <a:lnTo>
                    <a:pt x="34196" y="39583"/>
                  </a:lnTo>
                  <a:lnTo>
                    <a:pt x="33438" y="40088"/>
                  </a:lnTo>
                  <a:lnTo>
                    <a:pt x="32639" y="40551"/>
                  </a:lnTo>
                  <a:lnTo>
                    <a:pt x="31797" y="40993"/>
                  </a:lnTo>
                  <a:lnTo>
                    <a:pt x="30934" y="41393"/>
                  </a:lnTo>
                  <a:lnTo>
                    <a:pt x="30071" y="41771"/>
                  </a:lnTo>
                  <a:lnTo>
                    <a:pt x="29167" y="42108"/>
                  </a:lnTo>
                  <a:lnTo>
                    <a:pt x="28241" y="42403"/>
                  </a:lnTo>
                  <a:lnTo>
                    <a:pt x="27315" y="42676"/>
                  </a:lnTo>
                  <a:lnTo>
                    <a:pt x="26389" y="42929"/>
                  </a:lnTo>
                  <a:lnTo>
                    <a:pt x="25442" y="43139"/>
                  </a:lnTo>
                  <a:lnTo>
                    <a:pt x="24495" y="43329"/>
                  </a:lnTo>
                  <a:lnTo>
                    <a:pt x="23548" y="43497"/>
                  </a:lnTo>
                  <a:lnTo>
                    <a:pt x="22622" y="43623"/>
                  </a:lnTo>
                  <a:lnTo>
                    <a:pt x="21675" y="43728"/>
                  </a:lnTo>
                  <a:lnTo>
                    <a:pt x="20749" y="43813"/>
                  </a:lnTo>
                  <a:lnTo>
                    <a:pt x="19844" y="43855"/>
                  </a:lnTo>
                  <a:lnTo>
                    <a:pt x="18961" y="43876"/>
                  </a:lnTo>
                  <a:lnTo>
                    <a:pt x="18077" y="43876"/>
                  </a:lnTo>
                  <a:lnTo>
                    <a:pt x="17214" y="43855"/>
                  </a:lnTo>
                  <a:lnTo>
                    <a:pt x="16393" y="43792"/>
                  </a:lnTo>
                  <a:lnTo>
                    <a:pt x="16393" y="43792"/>
                  </a:lnTo>
                  <a:lnTo>
                    <a:pt x="15509" y="43707"/>
                  </a:lnTo>
                  <a:lnTo>
                    <a:pt x="14626" y="43581"/>
                  </a:lnTo>
                  <a:lnTo>
                    <a:pt x="13763" y="43413"/>
                  </a:lnTo>
                  <a:lnTo>
                    <a:pt x="12879" y="43223"/>
                  </a:lnTo>
                  <a:lnTo>
                    <a:pt x="11995" y="43013"/>
                  </a:lnTo>
                  <a:lnTo>
                    <a:pt x="11132" y="42739"/>
                  </a:lnTo>
                  <a:lnTo>
                    <a:pt x="10291" y="42445"/>
                  </a:lnTo>
                  <a:lnTo>
                    <a:pt x="9449" y="42129"/>
                  </a:lnTo>
                  <a:lnTo>
                    <a:pt x="8628" y="41771"/>
                  </a:lnTo>
                  <a:lnTo>
                    <a:pt x="7808" y="41372"/>
                  </a:lnTo>
                  <a:lnTo>
                    <a:pt x="7029" y="40951"/>
                  </a:lnTo>
                  <a:lnTo>
                    <a:pt x="6292" y="40509"/>
                  </a:lnTo>
                  <a:lnTo>
                    <a:pt x="5556" y="40025"/>
                  </a:lnTo>
                  <a:lnTo>
                    <a:pt x="4862" y="39499"/>
                  </a:lnTo>
                  <a:lnTo>
                    <a:pt x="4209" y="38973"/>
                  </a:lnTo>
                  <a:lnTo>
                    <a:pt x="3578" y="38404"/>
                  </a:lnTo>
                  <a:lnTo>
                    <a:pt x="3010" y="37794"/>
                  </a:lnTo>
                  <a:lnTo>
                    <a:pt x="2715" y="37479"/>
                  </a:lnTo>
                  <a:lnTo>
                    <a:pt x="2463" y="37163"/>
                  </a:lnTo>
                  <a:lnTo>
                    <a:pt x="2210" y="36847"/>
                  </a:lnTo>
                  <a:lnTo>
                    <a:pt x="1958" y="36511"/>
                  </a:lnTo>
                  <a:lnTo>
                    <a:pt x="1726" y="36174"/>
                  </a:lnTo>
                  <a:lnTo>
                    <a:pt x="1516" y="35816"/>
                  </a:lnTo>
                  <a:lnTo>
                    <a:pt x="1305" y="35479"/>
                  </a:lnTo>
                  <a:lnTo>
                    <a:pt x="1116" y="35122"/>
                  </a:lnTo>
                  <a:lnTo>
                    <a:pt x="947" y="34743"/>
                  </a:lnTo>
                  <a:lnTo>
                    <a:pt x="779" y="34364"/>
                  </a:lnTo>
                  <a:lnTo>
                    <a:pt x="632" y="33985"/>
                  </a:lnTo>
                  <a:lnTo>
                    <a:pt x="506" y="33607"/>
                  </a:lnTo>
                  <a:lnTo>
                    <a:pt x="379" y="33207"/>
                  </a:lnTo>
                  <a:lnTo>
                    <a:pt x="274" y="32807"/>
                  </a:lnTo>
                  <a:lnTo>
                    <a:pt x="190" y="32407"/>
                  </a:lnTo>
                  <a:lnTo>
                    <a:pt x="106" y="32007"/>
                  </a:lnTo>
                  <a:lnTo>
                    <a:pt x="64" y="31586"/>
                  </a:lnTo>
                  <a:lnTo>
                    <a:pt x="22" y="31166"/>
                  </a:lnTo>
                  <a:lnTo>
                    <a:pt x="1" y="30724"/>
                  </a:lnTo>
                  <a:lnTo>
                    <a:pt x="1" y="30282"/>
                  </a:lnTo>
                  <a:lnTo>
                    <a:pt x="1" y="29840"/>
                  </a:lnTo>
                  <a:lnTo>
                    <a:pt x="43" y="29398"/>
                  </a:lnTo>
                  <a:lnTo>
                    <a:pt x="85" y="28956"/>
                  </a:lnTo>
                  <a:lnTo>
                    <a:pt x="148" y="28493"/>
                  </a:lnTo>
                  <a:lnTo>
                    <a:pt x="232" y="28030"/>
                  </a:lnTo>
                  <a:lnTo>
                    <a:pt x="358" y="27546"/>
                  </a:lnTo>
                  <a:lnTo>
                    <a:pt x="485" y="27062"/>
                  </a:lnTo>
                  <a:lnTo>
                    <a:pt x="632" y="26578"/>
                  </a:lnTo>
                  <a:lnTo>
                    <a:pt x="800" y="26094"/>
                  </a:lnTo>
                  <a:lnTo>
                    <a:pt x="990" y="2561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9" name="Google Shape;7009;p32"/>
            <p:cNvSpPr/>
            <p:nvPr/>
          </p:nvSpPr>
          <p:spPr>
            <a:xfrm>
              <a:off x="7175850" y="-1150225"/>
              <a:ext cx="312000" cy="337250"/>
            </a:xfrm>
            <a:custGeom>
              <a:avLst/>
              <a:gdLst/>
              <a:ahLst/>
              <a:cxnLst/>
              <a:rect l="l" t="t" r="r" b="b"/>
              <a:pathLst>
                <a:path w="12480" h="13490" extrusionOk="0">
                  <a:moveTo>
                    <a:pt x="3599" y="1"/>
                  </a:moveTo>
                  <a:lnTo>
                    <a:pt x="3262" y="43"/>
                  </a:lnTo>
                  <a:lnTo>
                    <a:pt x="2925" y="85"/>
                  </a:lnTo>
                  <a:lnTo>
                    <a:pt x="2589" y="169"/>
                  </a:lnTo>
                  <a:lnTo>
                    <a:pt x="2273" y="274"/>
                  </a:lnTo>
                  <a:lnTo>
                    <a:pt x="1978" y="422"/>
                  </a:lnTo>
                  <a:lnTo>
                    <a:pt x="1705" y="611"/>
                  </a:lnTo>
                  <a:lnTo>
                    <a:pt x="1431" y="821"/>
                  </a:lnTo>
                  <a:lnTo>
                    <a:pt x="1200" y="1074"/>
                  </a:lnTo>
                  <a:lnTo>
                    <a:pt x="968" y="1347"/>
                  </a:lnTo>
                  <a:lnTo>
                    <a:pt x="779" y="1663"/>
                  </a:lnTo>
                  <a:lnTo>
                    <a:pt x="590" y="2042"/>
                  </a:lnTo>
                  <a:lnTo>
                    <a:pt x="442" y="2442"/>
                  </a:lnTo>
                  <a:lnTo>
                    <a:pt x="316" y="2884"/>
                  </a:lnTo>
                  <a:lnTo>
                    <a:pt x="295" y="2926"/>
                  </a:lnTo>
                  <a:lnTo>
                    <a:pt x="253" y="2968"/>
                  </a:lnTo>
                  <a:lnTo>
                    <a:pt x="211" y="2989"/>
                  </a:lnTo>
                  <a:lnTo>
                    <a:pt x="169" y="2989"/>
                  </a:lnTo>
                  <a:lnTo>
                    <a:pt x="84" y="3389"/>
                  </a:lnTo>
                  <a:lnTo>
                    <a:pt x="21" y="3788"/>
                  </a:lnTo>
                  <a:lnTo>
                    <a:pt x="0" y="4188"/>
                  </a:lnTo>
                  <a:lnTo>
                    <a:pt x="0" y="4609"/>
                  </a:lnTo>
                  <a:lnTo>
                    <a:pt x="21" y="5030"/>
                  </a:lnTo>
                  <a:lnTo>
                    <a:pt x="63" y="5451"/>
                  </a:lnTo>
                  <a:lnTo>
                    <a:pt x="127" y="5893"/>
                  </a:lnTo>
                  <a:lnTo>
                    <a:pt x="211" y="6314"/>
                  </a:lnTo>
                  <a:lnTo>
                    <a:pt x="316" y="6756"/>
                  </a:lnTo>
                  <a:lnTo>
                    <a:pt x="442" y="7197"/>
                  </a:lnTo>
                  <a:lnTo>
                    <a:pt x="590" y="7618"/>
                  </a:lnTo>
                  <a:lnTo>
                    <a:pt x="758" y="8060"/>
                  </a:lnTo>
                  <a:lnTo>
                    <a:pt x="947" y="8481"/>
                  </a:lnTo>
                  <a:lnTo>
                    <a:pt x="1158" y="8881"/>
                  </a:lnTo>
                  <a:lnTo>
                    <a:pt x="1389" y="9302"/>
                  </a:lnTo>
                  <a:lnTo>
                    <a:pt x="1621" y="9702"/>
                  </a:lnTo>
                  <a:lnTo>
                    <a:pt x="1894" y="10080"/>
                  </a:lnTo>
                  <a:lnTo>
                    <a:pt x="2168" y="10459"/>
                  </a:lnTo>
                  <a:lnTo>
                    <a:pt x="2441" y="10817"/>
                  </a:lnTo>
                  <a:lnTo>
                    <a:pt x="2757" y="11154"/>
                  </a:lnTo>
                  <a:lnTo>
                    <a:pt x="3073" y="11490"/>
                  </a:lnTo>
                  <a:lnTo>
                    <a:pt x="3409" y="11785"/>
                  </a:lnTo>
                  <a:lnTo>
                    <a:pt x="3746" y="12080"/>
                  </a:lnTo>
                  <a:lnTo>
                    <a:pt x="4104" y="12353"/>
                  </a:lnTo>
                  <a:lnTo>
                    <a:pt x="4462" y="12585"/>
                  </a:lnTo>
                  <a:lnTo>
                    <a:pt x="4840" y="12795"/>
                  </a:lnTo>
                  <a:lnTo>
                    <a:pt x="5240" y="12984"/>
                  </a:lnTo>
                  <a:lnTo>
                    <a:pt x="5640" y="13153"/>
                  </a:lnTo>
                  <a:lnTo>
                    <a:pt x="6040" y="13279"/>
                  </a:lnTo>
                  <a:lnTo>
                    <a:pt x="6461" y="13384"/>
                  </a:lnTo>
                  <a:lnTo>
                    <a:pt x="6881" y="13468"/>
                  </a:lnTo>
                  <a:lnTo>
                    <a:pt x="7302" y="13489"/>
                  </a:lnTo>
                  <a:lnTo>
                    <a:pt x="7576" y="13174"/>
                  </a:lnTo>
                  <a:lnTo>
                    <a:pt x="7871" y="12879"/>
                  </a:lnTo>
                  <a:lnTo>
                    <a:pt x="8186" y="12564"/>
                  </a:lnTo>
                  <a:lnTo>
                    <a:pt x="8502" y="12290"/>
                  </a:lnTo>
                  <a:lnTo>
                    <a:pt x="8817" y="12016"/>
                  </a:lnTo>
                  <a:lnTo>
                    <a:pt x="9154" y="11743"/>
                  </a:lnTo>
                  <a:lnTo>
                    <a:pt x="9491" y="11490"/>
                  </a:lnTo>
                  <a:lnTo>
                    <a:pt x="9828" y="11259"/>
                  </a:lnTo>
                  <a:lnTo>
                    <a:pt x="10396" y="10880"/>
                  </a:lnTo>
                  <a:lnTo>
                    <a:pt x="11006" y="10480"/>
                  </a:lnTo>
                  <a:lnTo>
                    <a:pt x="11343" y="10291"/>
                  </a:lnTo>
                  <a:lnTo>
                    <a:pt x="11679" y="10123"/>
                  </a:lnTo>
                  <a:lnTo>
                    <a:pt x="12016" y="9954"/>
                  </a:lnTo>
                  <a:lnTo>
                    <a:pt x="12374" y="9807"/>
                  </a:lnTo>
                  <a:lnTo>
                    <a:pt x="12437" y="9344"/>
                  </a:lnTo>
                  <a:lnTo>
                    <a:pt x="12479" y="8860"/>
                  </a:lnTo>
                  <a:lnTo>
                    <a:pt x="12479" y="8376"/>
                  </a:lnTo>
                  <a:lnTo>
                    <a:pt x="12437" y="7892"/>
                  </a:lnTo>
                  <a:lnTo>
                    <a:pt x="12374" y="7408"/>
                  </a:lnTo>
                  <a:lnTo>
                    <a:pt x="12269" y="6924"/>
                  </a:lnTo>
                  <a:lnTo>
                    <a:pt x="12142" y="6440"/>
                  </a:lnTo>
                  <a:lnTo>
                    <a:pt x="11974" y="5956"/>
                  </a:lnTo>
                  <a:lnTo>
                    <a:pt x="11806" y="5493"/>
                  </a:lnTo>
                  <a:lnTo>
                    <a:pt x="11595" y="5051"/>
                  </a:lnTo>
                  <a:lnTo>
                    <a:pt x="11385" y="4609"/>
                  </a:lnTo>
                  <a:lnTo>
                    <a:pt x="11132" y="4209"/>
                  </a:lnTo>
                  <a:lnTo>
                    <a:pt x="10880" y="3809"/>
                  </a:lnTo>
                  <a:lnTo>
                    <a:pt x="10606" y="3452"/>
                  </a:lnTo>
                  <a:lnTo>
                    <a:pt x="10333" y="3094"/>
                  </a:lnTo>
                  <a:lnTo>
                    <a:pt x="10038" y="2799"/>
                  </a:lnTo>
                  <a:lnTo>
                    <a:pt x="9785" y="2568"/>
                  </a:lnTo>
                  <a:lnTo>
                    <a:pt x="9533" y="2358"/>
                  </a:lnTo>
                  <a:lnTo>
                    <a:pt x="9238" y="2126"/>
                  </a:lnTo>
                  <a:lnTo>
                    <a:pt x="8944" y="1916"/>
                  </a:lnTo>
                  <a:lnTo>
                    <a:pt x="8312" y="1495"/>
                  </a:lnTo>
                  <a:lnTo>
                    <a:pt x="7976" y="1284"/>
                  </a:lnTo>
                  <a:lnTo>
                    <a:pt x="7639" y="1095"/>
                  </a:lnTo>
                  <a:lnTo>
                    <a:pt x="7281" y="927"/>
                  </a:lnTo>
                  <a:lnTo>
                    <a:pt x="6924" y="758"/>
                  </a:lnTo>
                  <a:lnTo>
                    <a:pt x="6545" y="590"/>
                  </a:lnTo>
                  <a:lnTo>
                    <a:pt x="6187" y="464"/>
                  </a:lnTo>
                  <a:lnTo>
                    <a:pt x="5808" y="337"/>
                  </a:lnTo>
                  <a:lnTo>
                    <a:pt x="5430" y="232"/>
                  </a:lnTo>
                  <a:lnTo>
                    <a:pt x="5051" y="148"/>
                  </a:lnTo>
                  <a:lnTo>
                    <a:pt x="4693" y="64"/>
                  </a:lnTo>
                  <a:lnTo>
                    <a:pt x="4314" y="22"/>
                  </a:lnTo>
                  <a:lnTo>
                    <a:pt x="3956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" name="Google Shape;7010;p32"/>
            <p:cNvSpPr/>
            <p:nvPr/>
          </p:nvSpPr>
          <p:spPr>
            <a:xfrm>
              <a:off x="6770750" y="-1137075"/>
              <a:ext cx="303575" cy="245175"/>
            </a:xfrm>
            <a:custGeom>
              <a:avLst/>
              <a:gdLst/>
              <a:ahLst/>
              <a:cxnLst/>
              <a:rect l="l" t="t" r="r" b="b"/>
              <a:pathLst>
                <a:path w="12143" h="9807" extrusionOk="0">
                  <a:moveTo>
                    <a:pt x="10544" y="1"/>
                  </a:moveTo>
                  <a:lnTo>
                    <a:pt x="10333" y="22"/>
                  </a:lnTo>
                  <a:lnTo>
                    <a:pt x="10123" y="64"/>
                  </a:lnTo>
                  <a:lnTo>
                    <a:pt x="9912" y="127"/>
                  </a:lnTo>
                  <a:lnTo>
                    <a:pt x="8397" y="1095"/>
                  </a:lnTo>
                  <a:lnTo>
                    <a:pt x="6924" y="2105"/>
                  </a:lnTo>
                  <a:lnTo>
                    <a:pt x="5451" y="3136"/>
                  </a:lnTo>
                  <a:lnTo>
                    <a:pt x="4736" y="3662"/>
                  </a:lnTo>
                  <a:lnTo>
                    <a:pt x="4020" y="4188"/>
                  </a:lnTo>
                  <a:lnTo>
                    <a:pt x="3936" y="4294"/>
                  </a:lnTo>
                  <a:lnTo>
                    <a:pt x="3894" y="4315"/>
                  </a:lnTo>
                  <a:lnTo>
                    <a:pt x="3831" y="4336"/>
                  </a:lnTo>
                  <a:lnTo>
                    <a:pt x="2821" y="5156"/>
                  </a:lnTo>
                  <a:lnTo>
                    <a:pt x="1853" y="5998"/>
                  </a:lnTo>
                  <a:lnTo>
                    <a:pt x="1369" y="6419"/>
                  </a:lnTo>
                  <a:lnTo>
                    <a:pt x="906" y="6861"/>
                  </a:lnTo>
                  <a:lnTo>
                    <a:pt x="443" y="7303"/>
                  </a:lnTo>
                  <a:lnTo>
                    <a:pt x="1" y="7766"/>
                  </a:lnTo>
                  <a:lnTo>
                    <a:pt x="127" y="8039"/>
                  </a:lnTo>
                  <a:lnTo>
                    <a:pt x="253" y="8292"/>
                  </a:lnTo>
                  <a:lnTo>
                    <a:pt x="401" y="8523"/>
                  </a:lnTo>
                  <a:lnTo>
                    <a:pt x="569" y="8713"/>
                  </a:lnTo>
                  <a:lnTo>
                    <a:pt x="759" y="8902"/>
                  </a:lnTo>
                  <a:lnTo>
                    <a:pt x="948" y="9070"/>
                  </a:lnTo>
                  <a:lnTo>
                    <a:pt x="1179" y="9218"/>
                  </a:lnTo>
                  <a:lnTo>
                    <a:pt x="1411" y="9344"/>
                  </a:lnTo>
                  <a:lnTo>
                    <a:pt x="1642" y="9470"/>
                  </a:lnTo>
                  <a:lnTo>
                    <a:pt x="1895" y="9554"/>
                  </a:lnTo>
                  <a:lnTo>
                    <a:pt x="2147" y="9639"/>
                  </a:lnTo>
                  <a:lnTo>
                    <a:pt x="2421" y="9702"/>
                  </a:lnTo>
                  <a:lnTo>
                    <a:pt x="2694" y="9744"/>
                  </a:lnTo>
                  <a:lnTo>
                    <a:pt x="2968" y="9786"/>
                  </a:lnTo>
                  <a:lnTo>
                    <a:pt x="3263" y="9807"/>
                  </a:lnTo>
                  <a:lnTo>
                    <a:pt x="3557" y="9807"/>
                  </a:lnTo>
                  <a:lnTo>
                    <a:pt x="4146" y="9786"/>
                  </a:lnTo>
                  <a:lnTo>
                    <a:pt x="4736" y="9702"/>
                  </a:lnTo>
                  <a:lnTo>
                    <a:pt x="5304" y="9597"/>
                  </a:lnTo>
                  <a:lnTo>
                    <a:pt x="5872" y="9449"/>
                  </a:lnTo>
                  <a:lnTo>
                    <a:pt x="6398" y="9281"/>
                  </a:lnTo>
                  <a:lnTo>
                    <a:pt x="6903" y="9091"/>
                  </a:lnTo>
                  <a:lnTo>
                    <a:pt x="7345" y="8881"/>
                  </a:lnTo>
                  <a:lnTo>
                    <a:pt x="7745" y="8650"/>
                  </a:lnTo>
                  <a:lnTo>
                    <a:pt x="8208" y="8334"/>
                  </a:lnTo>
                  <a:lnTo>
                    <a:pt x="8650" y="7955"/>
                  </a:lnTo>
                  <a:lnTo>
                    <a:pt x="9092" y="7576"/>
                  </a:lnTo>
                  <a:lnTo>
                    <a:pt x="9491" y="7155"/>
                  </a:lnTo>
                  <a:lnTo>
                    <a:pt x="9891" y="6735"/>
                  </a:lnTo>
                  <a:lnTo>
                    <a:pt x="10249" y="6272"/>
                  </a:lnTo>
                  <a:lnTo>
                    <a:pt x="10607" y="5809"/>
                  </a:lnTo>
                  <a:lnTo>
                    <a:pt x="10922" y="5346"/>
                  </a:lnTo>
                  <a:lnTo>
                    <a:pt x="11070" y="5114"/>
                  </a:lnTo>
                  <a:lnTo>
                    <a:pt x="11217" y="4862"/>
                  </a:lnTo>
                  <a:lnTo>
                    <a:pt x="11470" y="4357"/>
                  </a:lnTo>
                  <a:lnTo>
                    <a:pt x="11680" y="3831"/>
                  </a:lnTo>
                  <a:lnTo>
                    <a:pt x="11890" y="3305"/>
                  </a:lnTo>
                  <a:lnTo>
                    <a:pt x="11996" y="2947"/>
                  </a:lnTo>
                  <a:lnTo>
                    <a:pt x="12059" y="2589"/>
                  </a:lnTo>
                  <a:lnTo>
                    <a:pt x="12122" y="2231"/>
                  </a:lnTo>
                  <a:lnTo>
                    <a:pt x="12143" y="1874"/>
                  </a:lnTo>
                  <a:lnTo>
                    <a:pt x="12080" y="1579"/>
                  </a:lnTo>
                  <a:lnTo>
                    <a:pt x="12017" y="1326"/>
                  </a:lnTo>
                  <a:lnTo>
                    <a:pt x="11933" y="1095"/>
                  </a:lnTo>
                  <a:lnTo>
                    <a:pt x="11848" y="885"/>
                  </a:lnTo>
                  <a:lnTo>
                    <a:pt x="11743" y="695"/>
                  </a:lnTo>
                  <a:lnTo>
                    <a:pt x="11638" y="527"/>
                  </a:lnTo>
                  <a:lnTo>
                    <a:pt x="11512" y="380"/>
                  </a:lnTo>
                  <a:lnTo>
                    <a:pt x="11364" y="274"/>
                  </a:lnTo>
                  <a:lnTo>
                    <a:pt x="11217" y="169"/>
                  </a:lnTo>
                  <a:lnTo>
                    <a:pt x="11070" y="106"/>
                  </a:lnTo>
                  <a:lnTo>
                    <a:pt x="10901" y="43"/>
                  </a:lnTo>
                  <a:lnTo>
                    <a:pt x="10733" y="22"/>
                  </a:lnTo>
                  <a:lnTo>
                    <a:pt x="10544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" name="Google Shape;7011;p32"/>
            <p:cNvSpPr/>
            <p:nvPr/>
          </p:nvSpPr>
          <p:spPr>
            <a:xfrm>
              <a:off x="6600300" y="-1432725"/>
              <a:ext cx="1072200" cy="1157400"/>
            </a:xfrm>
            <a:custGeom>
              <a:avLst/>
              <a:gdLst/>
              <a:ahLst/>
              <a:cxnLst/>
              <a:rect l="l" t="t" r="r" b="b"/>
              <a:pathLst>
                <a:path w="42888" h="46296" extrusionOk="0">
                  <a:moveTo>
                    <a:pt x="13427" y="10480"/>
                  </a:moveTo>
                  <a:lnTo>
                    <a:pt x="13574" y="10564"/>
                  </a:lnTo>
                  <a:lnTo>
                    <a:pt x="13700" y="10669"/>
                  </a:lnTo>
                  <a:lnTo>
                    <a:pt x="13826" y="10985"/>
                  </a:lnTo>
                  <a:lnTo>
                    <a:pt x="13890" y="11280"/>
                  </a:lnTo>
                  <a:lnTo>
                    <a:pt x="13932" y="11595"/>
                  </a:lnTo>
                  <a:lnTo>
                    <a:pt x="13932" y="11911"/>
                  </a:lnTo>
                  <a:lnTo>
                    <a:pt x="13911" y="12227"/>
                  </a:lnTo>
                  <a:lnTo>
                    <a:pt x="13847" y="12521"/>
                  </a:lnTo>
                  <a:lnTo>
                    <a:pt x="13763" y="12837"/>
                  </a:lnTo>
                  <a:lnTo>
                    <a:pt x="13658" y="13174"/>
                  </a:lnTo>
                  <a:lnTo>
                    <a:pt x="12900" y="13700"/>
                  </a:lnTo>
                  <a:lnTo>
                    <a:pt x="12143" y="14226"/>
                  </a:lnTo>
                  <a:lnTo>
                    <a:pt x="11406" y="14773"/>
                  </a:lnTo>
                  <a:lnTo>
                    <a:pt x="10670" y="15341"/>
                  </a:lnTo>
                  <a:lnTo>
                    <a:pt x="10480" y="14962"/>
                  </a:lnTo>
                  <a:lnTo>
                    <a:pt x="10333" y="14604"/>
                  </a:lnTo>
                  <a:lnTo>
                    <a:pt x="10228" y="14247"/>
                  </a:lnTo>
                  <a:lnTo>
                    <a:pt x="10186" y="14057"/>
                  </a:lnTo>
                  <a:lnTo>
                    <a:pt x="10144" y="13868"/>
                  </a:lnTo>
                  <a:lnTo>
                    <a:pt x="10144" y="13679"/>
                  </a:lnTo>
                  <a:lnTo>
                    <a:pt x="10144" y="13510"/>
                  </a:lnTo>
                  <a:lnTo>
                    <a:pt x="10165" y="13321"/>
                  </a:lnTo>
                  <a:lnTo>
                    <a:pt x="10207" y="13131"/>
                  </a:lnTo>
                  <a:lnTo>
                    <a:pt x="10249" y="12942"/>
                  </a:lnTo>
                  <a:lnTo>
                    <a:pt x="10333" y="12732"/>
                  </a:lnTo>
                  <a:lnTo>
                    <a:pt x="10438" y="12542"/>
                  </a:lnTo>
                  <a:lnTo>
                    <a:pt x="10544" y="12353"/>
                  </a:lnTo>
                  <a:lnTo>
                    <a:pt x="10796" y="11995"/>
                  </a:lnTo>
                  <a:lnTo>
                    <a:pt x="11091" y="11658"/>
                  </a:lnTo>
                  <a:lnTo>
                    <a:pt x="11385" y="11343"/>
                  </a:lnTo>
                  <a:lnTo>
                    <a:pt x="11554" y="11195"/>
                  </a:lnTo>
                  <a:lnTo>
                    <a:pt x="11722" y="11048"/>
                  </a:lnTo>
                  <a:lnTo>
                    <a:pt x="11890" y="10922"/>
                  </a:lnTo>
                  <a:lnTo>
                    <a:pt x="12080" y="10817"/>
                  </a:lnTo>
                  <a:lnTo>
                    <a:pt x="12269" y="10732"/>
                  </a:lnTo>
                  <a:lnTo>
                    <a:pt x="12480" y="10648"/>
                  </a:lnTo>
                  <a:lnTo>
                    <a:pt x="12669" y="10585"/>
                  </a:lnTo>
                  <a:lnTo>
                    <a:pt x="12879" y="10543"/>
                  </a:lnTo>
                  <a:lnTo>
                    <a:pt x="13111" y="10522"/>
                  </a:lnTo>
                  <a:lnTo>
                    <a:pt x="13342" y="10543"/>
                  </a:lnTo>
                  <a:lnTo>
                    <a:pt x="13384" y="10522"/>
                  </a:lnTo>
                  <a:lnTo>
                    <a:pt x="13427" y="10480"/>
                  </a:lnTo>
                  <a:close/>
                  <a:moveTo>
                    <a:pt x="35101" y="10375"/>
                  </a:moveTo>
                  <a:lnTo>
                    <a:pt x="35291" y="10480"/>
                  </a:lnTo>
                  <a:lnTo>
                    <a:pt x="35501" y="10606"/>
                  </a:lnTo>
                  <a:lnTo>
                    <a:pt x="35669" y="10754"/>
                  </a:lnTo>
                  <a:lnTo>
                    <a:pt x="35838" y="10880"/>
                  </a:lnTo>
                  <a:lnTo>
                    <a:pt x="35985" y="11048"/>
                  </a:lnTo>
                  <a:lnTo>
                    <a:pt x="36132" y="11195"/>
                  </a:lnTo>
                  <a:lnTo>
                    <a:pt x="36406" y="11532"/>
                  </a:lnTo>
                  <a:lnTo>
                    <a:pt x="36616" y="11890"/>
                  </a:lnTo>
                  <a:lnTo>
                    <a:pt x="36827" y="12269"/>
                  </a:lnTo>
                  <a:lnTo>
                    <a:pt x="36995" y="12690"/>
                  </a:lnTo>
                  <a:lnTo>
                    <a:pt x="37184" y="13131"/>
                  </a:lnTo>
                  <a:lnTo>
                    <a:pt x="37227" y="13342"/>
                  </a:lnTo>
                  <a:lnTo>
                    <a:pt x="37269" y="13531"/>
                  </a:lnTo>
                  <a:lnTo>
                    <a:pt x="37311" y="13721"/>
                  </a:lnTo>
                  <a:lnTo>
                    <a:pt x="37311" y="13910"/>
                  </a:lnTo>
                  <a:lnTo>
                    <a:pt x="37311" y="14268"/>
                  </a:lnTo>
                  <a:lnTo>
                    <a:pt x="37269" y="14647"/>
                  </a:lnTo>
                  <a:lnTo>
                    <a:pt x="37163" y="15362"/>
                  </a:lnTo>
                  <a:lnTo>
                    <a:pt x="37121" y="15720"/>
                  </a:lnTo>
                  <a:lnTo>
                    <a:pt x="37121" y="16077"/>
                  </a:lnTo>
                  <a:lnTo>
                    <a:pt x="36259" y="15046"/>
                  </a:lnTo>
                  <a:lnTo>
                    <a:pt x="35375" y="14036"/>
                  </a:lnTo>
                  <a:lnTo>
                    <a:pt x="34470" y="13068"/>
                  </a:lnTo>
                  <a:lnTo>
                    <a:pt x="33544" y="12100"/>
                  </a:lnTo>
                  <a:lnTo>
                    <a:pt x="33923" y="11637"/>
                  </a:lnTo>
                  <a:lnTo>
                    <a:pt x="34281" y="11195"/>
                  </a:lnTo>
                  <a:lnTo>
                    <a:pt x="34659" y="10754"/>
                  </a:lnTo>
                  <a:lnTo>
                    <a:pt x="34870" y="10564"/>
                  </a:lnTo>
                  <a:lnTo>
                    <a:pt x="35101" y="10375"/>
                  </a:lnTo>
                  <a:close/>
                  <a:moveTo>
                    <a:pt x="37163" y="6650"/>
                  </a:moveTo>
                  <a:lnTo>
                    <a:pt x="37437" y="6671"/>
                  </a:lnTo>
                  <a:lnTo>
                    <a:pt x="37732" y="6692"/>
                  </a:lnTo>
                  <a:lnTo>
                    <a:pt x="38005" y="6734"/>
                  </a:lnTo>
                  <a:lnTo>
                    <a:pt x="38279" y="6797"/>
                  </a:lnTo>
                  <a:lnTo>
                    <a:pt x="38552" y="6903"/>
                  </a:lnTo>
                  <a:lnTo>
                    <a:pt x="38805" y="7008"/>
                  </a:lnTo>
                  <a:lnTo>
                    <a:pt x="39078" y="7155"/>
                  </a:lnTo>
                  <a:lnTo>
                    <a:pt x="39268" y="7281"/>
                  </a:lnTo>
                  <a:lnTo>
                    <a:pt x="39478" y="7408"/>
                  </a:lnTo>
                  <a:lnTo>
                    <a:pt x="39647" y="7576"/>
                  </a:lnTo>
                  <a:lnTo>
                    <a:pt x="39836" y="7723"/>
                  </a:lnTo>
                  <a:lnTo>
                    <a:pt x="40004" y="7913"/>
                  </a:lnTo>
                  <a:lnTo>
                    <a:pt x="40152" y="8081"/>
                  </a:lnTo>
                  <a:lnTo>
                    <a:pt x="40446" y="8481"/>
                  </a:lnTo>
                  <a:lnTo>
                    <a:pt x="40720" y="8902"/>
                  </a:lnTo>
                  <a:lnTo>
                    <a:pt x="40930" y="9323"/>
                  </a:lnTo>
                  <a:lnTo>
                    <a:pt x="41120" y="9764"/>
                  </a:lnTo>
                  <a:lnTo>
                    <a:pt x="41288" y="10227"/>
                  </a:lnTo>
                  <a:lnTo>
                    <a:pt x="41435" y="10732"/>
                  </a:lnTo>
                  <a:lnTo>
                    <a:pt x="41562" y="11238"/>
                  </a:lnTo>
                  <a:lnTo>
                    <a:pt x="41667" y="11743"/>
                  </a:lnTo>
                  <a:lnTo>
                    <a:pt x="41751" y="12269"/>
                  </a:lnTo>
                  <a:lnTo>
                    <a:pt x="41793" y="12774"/>
                  </a:lnTo>
                  <a:lnTo>
                    <a:pt x="41793" y="13300"/>
                  </a:lnTo>
                  <a:lnTo>
                    <a:pt x="41751" y="13784"/>
                  </a:lnTo>
                  <a:lnTo>
                    <a:pt x="41688" y="14268"/>
                  </a:lnTo>
                  <a:lnTo>
                    <a:pt x="41625" y="14499"/>
                  </a:lnTo>
                  <a:lnTo>
                    <a:pt x="41562" y="14731"/>
                  </a:lnTo>
                  <a:lnTo>
                    <a:pt x="41477" y="14962"/>
                  </a:lnTo>
                  <a:lnTo>
                    <a:pt x="41393" y="15173"/>
                  </a:lnTo>
                  <a:lnTo>
                    <a:pt x="41288" y="15383"/>
                  </a:lnTo>
                  <a:lnTo>
                    <a:pt x="41162" y="15593"/>
                  </a:lnTo>
                  <a:lnTo>
                    <a:pt x="41014" y="15783"/>
                  </a:lnTo>
                  <a:lnTo>
                    <a:pt x="40867" y="15972"/>
                  </a:lnTo>
                  <a:lnTo>
                    <a:pt x="40720" y="16141"/>
                  </a:lnTo>
                  <a:lnTo>
                    <a:pt x="40530" y="16309"/>
                  </a:lnTo>
                  <a:lnTo>
                    <a:pt x="40341" y="16477"/>
                  </a:lnTo>
                  <a:lnTo>
                    <a:pt x="40131" y="16625"/>
                  </a:lnTo>
                  <a:lnTo>
                    <a:pt x="39899" y="16751"/>
                  </a:lnTo>
                  <a:lnTo>
                    <a:pt x="39647" y="16877"/>
                  </a:lnTo>
                  <a:lnTo>
                    <a:pt x="39394" y="17003"/>
                  </a:lnTo>
                  <a:lnTo>
                    <a:pt x="39099" y="17088"/>
                  </a:lnTo>
                  <a:lnTo>
                    <a:pt x="39015" y="17151"/>
                  </a:lnTo>
                  <a:lnTo>
                    <a:pt x="38931" y="17214"/>
                  </a:lnTo>
                  <a:lnTo>
                    <a:pt x="38510" y="17298"/>
                  </a:lnTo>
                  <a:lnTo>
                    <a:pt x="38089" y="17361"/>
                  </a:lnTo>
                  <a:lnTo>
                    <a:pt x="37732" y="16877"/>
                  </a:lnTo>
                  <a:lnTo>
                    <a:pt x="37353" y="16393"/>
                  </a:lnTo>
                  <a:lnTo>
                    <a:pt x="37563" y="15846"/>
                  </a:lnTo>
                  <a:lnTo>
                    <a:pt x="37732" y="15320"/>
                  </a:lnTo>
                  <a:lnTo>
                    <a:pt x="37858" y="14794"/>
                  </a:lnTo>
                  <a:lnTo>
                    <a:pt x="37900" y="14520"/>
                  </a:lnTo>
                  <a:lnTo>
                    <a:pt x="37942" y="14268"/>
                  </a:lnTo>
                  <a:lnTo>
                    <a:pt x="37963" y="13994"/>
                  </a:lnTo>
                  <a:lnTo>
                    <a:pt x="37963" y="13742"/>
                  </a:lnTo>
                  <a:lnTo>
                    <a:pt x="37942" y="13468"/>
                  </a:lnTo>
                  <a:lnTo>
                    <a:pt x="37900" y="13195"/>
                  </a:lnTo>
                  <a:lnTo>
                    <a:pt x="37858" y="12921"/>
                  </a:lnTo>
                  <a:lnTo>
                    <a:pt x="37795" y="12647"/>
                  </a:lnTo>
                  <a:lnTo>
                    <a:pt x="37711" y="12353"/>
                  </a:lnTo>
                  <a:lnTo>
                    <a:pt x="37605" y="12058"/>
                  </a:lnTo>
                  <a:lnTo>
                    <a:pt x="37395" y="11574"/>
                  </a:lnTo>
                  <a:lnTo>
                    <a:pt x="37269" y="11322"/>
                  </a:lnTo>
                  <a:lnTo>
                    <a:pt x="37142" y="11069"/>
                  </a:lnTo>
                  <a:lnTo>
                    <a:pt x="36974" y="10817"/>
                  </a:lnTo>
                  <a:lnTo>
                    <a:pt x="36806" y="10585"/>
                  </a:lnTo>
                  <a:lnTo>
                    <a:pt x="36637" y="10354"/>
                  </a:lnTo>
                  <a:lnTo>
                    <a:pt x="36427" y="10164"/>
                  </a:lnTo>
                  <a:lnTo>
                    <a:pt x="36700" y="10206"/>
                  </a:lnTo>
                  <a:lnTo>
                    <a:pt x="36953" y="10248"/>
                  </a:lnTo>
                  <a:lnTo>
                    <a:pt x="37184" y="10354"/>
                  </a:lnTo>
                  <a:lnTo>
                    <a:pt x="37437" y="10459"/>
                  </a:lnTo>
                  <a:lnTo>
                    <a:pt x="37668" y="10564"/>
                  </a:lnTo>
                  <a:lnTo>
                    <a:pt x="37879" y="10711"/>
                  </a:lnTo>
                  <a:lnTo>
                    <a:pt x="38237" y="10943"/>
                  </a:lnTo>
                  <a:lnTo>
                    <a:pt x="38447" y="11090"/>
                  </a:lnTo>
                  <a:lnTo>
                    <a:pt x="38636" y="11280"/>
                  </a:lnTo>
                  <a:lnTo>
                    <a:pt x="38826" y="11469"/>
                  </a:lnTo>
                  <a:lnTo>
                    <a:pt x="38889" y="11553"/>
                  </a:lnTo>
                  <a:lnTo>
                    <a:pt x="38931" y="11658"/>
                  </a:lnTo>
                  <a:lnTo>
                    <a:pt x="38973" y="11764"/>
                  </a:lnTo>
                  <a:lnTo>
                    <a:pt x="38994" y="11869"/>
                  </a:lnTo>
                  <a:lnTo>
                    <a:pt x="38994" y="11974"/>
                  </a:lnTo>
                  <a:lnTo>
                    <a:pt x="38952" y="12058"/>
                  </a:lnTo>
                  <a:lnTo>
                    <a:pt x="38952" y="12100"/>
                  </a:lnTo>
                  <a:lnTo>
                    <a:pt x="38973" y="12121"/>
                  </a:lnTo>
                  <a:lnTo>
                    <a:pt x="38994" y="12142"/>
                  </a:lnTo>
                  <a:lnTo>
                    <a:pt x="39036" y="12121"/>
                  </a:lnTo>
                  <a:lnTo>
                    <a:pt x="39142" y="12016"/>
                  </a:lnTo>
                  <a:lnTo>
                    <a:pt x="39205" y="11890"/>
                  </a:lnTo>
                  <a:lnTo>
                    <a:pt x="39247" y="11764"/>
                  </a:lnTo>
                  <a:lnTo>
                    <a:pt x="39268" y="11658"/>
                  </a:lnTo>
                  <a:lnTo>
                    <a:pt x="39268" y="11532"/>
                  </a:lnTo>
                  <a:lnTo>
                    <a:pt x="39268" y="11406"/>
                  </a:lnTo>
                  <a:lnTo>
                    <a:pt x="39226" y="11280"/>
                  </a:lnTo>
                  <a:lnTo>
                    <a:pt x="39163" y="11153"/>
                  </a:lnTo>
                  <a:lnTo>
                    <a:pt x="39036" y="10922"/>
                  </a:lnTo>
                  <a:lnTo>
                    <a:pt x="38847" y="10690"/>
                  </a:lnTo>
                  <a:lnTo>
                    <a:pt x="38658" y="10501"/>
                  </a:lnTo>
                  <a:lnTo>
                    <a:pt x="38468" y="10333"/>
                  </a:lnTo>
                  <a:lnTo>
                    <a:pt x="38258" y="10164"/>
                  </a:lnTo>
                  <a:lnTo>
                    <a:pt x="37984" y="9954"/>
                  </a:lnTo>
                  <a:lnTo>
                    <a:pt x="37668" y="9764"/>
                  </a:lnTo>
                  <a:lnTo>
                    <a:pt x="37332" y="9596"/>
                  </a:lnTo>
                  <a:lnTo>
                    <a:pt x="37647" y="9617"/>
                  </a:lnTo>
                  <a:lnTo>
                    <a:pt x="37942" y="9680"/>
                  </a:lnTo>
                  <a:lnTo>
                    <a:pt x="38258" y="9786"/>
                  </a:lnTo>
                  <a:lnTo>
                    <a:pt x="38552" y="9891"/>
                  </a:lnTo>
                  <a:lnTo>
                    <a:pt x="38826" y="10038"/>
                  </a:lnTo>
                  <a:lnTo>
                    <a:pt x="39120" y="10206"/>
                  </a:lnTo>
                  <a:lnTo>
                    <a:pt x="39394" y="10417"/>
                  </a:lnTo>
                  <a:lnTo>
                    <a:pt x="39668" y="10627"/>
                  </a:lnTo>
                  <a:lnTo>
                    <a:pt x="39731" y="10669"/>
                  </a:lnTo>
                  <a:lnTo>
                    <a:pt x="39836" y="10669"/>
                  </a:lnTo>
                  <a:lnTo>
                    <a:pt x="39899" y="10627"/>
                  </a:lnTo>
                  <a:lnTo>
                    <a:pt x="39941" y="10606"/>
                  </a:lnTo>
                  <a:lnTo>
                    <a:pt x="39962" y="10543"/>
                  </a:lnTo>
                  <a:lnTo>
                    <a:pt x="39962" y="10480"/>
                  </a:lnTo>
                  <a:lnTo>
                    <a:pt x="39941" y="10417"/>
                  </a:lnTo>
                  <a:lnTo>
                    <a:pt x="39752" y="10164"/>
                  </a:lnTo>
                  <a:lnTo>
                    <a:pt x="39541" y="9933"/>
                  </a:lnTo>
                  <a:lnTo>
                    <a:pt x="39331" y="9701"/>
                  </a:lnTo>
                  <a:lnTo>
                    <a:pt x="39099" y="9512"/>
                  </a:lnTo>
                  <a:lnTo>
                    <a:pt x="38847" y="9323"/>
                  </a:lnTo>
                  <a:lnTo>
                    <a:pt x="38573" y="9154"/>
                  </a:lnTo>
                  <a:lnTo>
                    <a:pt x="38300" y="9007"/>
                  </a:lnTo>
                  <a:lnTo>
                    <a:pt x="38026" y="8902"/>
                  </a:lnTo>
                  <a:lnTo>
                    <a:pt x="37732" y="8818"/>
                  </a:lnTo>
                  <a:lnTo>
                    <a:pt x="37437" y="8754"/>
                  </a:lnTo>
                  <a:lnTo>
                    <a:pt x="37121" y="8712"/>
                  </a:lnTo>
                  <a:lnTo>
                    <a:pt x="36827" y="8712"/>
                  </a:lnTo>
                  <a:lnTo>
                    <a:pt x="36511" y="8754"/>
                  </a:lnTo>
                  <a:lnTo>
                    <a:pt x="36195" y="8818"/>
                  </a:lnTo>
                  <a:lnTo>
                    <a:pt x="35901" y="8923"/>
                  </a:lnTo>
                  <a:lnTo>
                    <a:pt x="35606" y="9049"/>
                  </a:lnTo>
                  <a:lnTo>
                    <a:pt x="35270" y="9238"/>
                  </a:lnTo>
                  <a:lnTo>
                    <a:pt x="34870" y="9491"/>
                  </a:lnTo>
                  <a:lnTo>
                    <a:pt x="34470" y="9786"/>
                  </a:lnTo>
                  <a:lnTo>
                    <a:pt x="34091" y="10143"/>
                  </a:lnTo>
                  <a:lnTo>
                    <a:pt x="33902" y="10333"/>
                  </a:lnTo>
                  <a:lnTo>
                    <a:pt x="33733" y="10522"/>
                  </a:lnTo>
                  <a:lnTo>
                    <a:pt x="33565" y="10711"/>
                  </a:lnTo>
                  <a:lnTo>
                    <a:pt x="33439" y="10922"/>
                  </a:lnTo>
                  <a:lnTo>
                    <a:pt x="33334" y="11111"/>
                  </a:lnTo>
                  <a:lnTo>
                    <a:pt x="33249" y="11322"/>
                  </a:lnTo>
                  <a:lnTo>
                    <a:pt x="33186" y="11532"/>
                  </a:lnTo>
                  <a:lnTo>
                    <a:pt x="33186" y="11743"/>
                  </a:lnTo>
                  <a:lnTo>
                    <a:pt x="32534" y="11111"/>
                  </a:lnTo>
                  <a:lnTo>
                    <a:pt x="32555" y="10838"/>
                  </a:lnTo>
                  <a:lnTo>
                    <a:pt x="32576" y="10543"/>
                  </a:lnTo>
                  <a:lnTo>
                    <a:pt x="32618" y="10270"/>
                  </a:lnTo>
                  <a:lnTo>
                    <a:pt x="32681" y="9996"/>
                  </a:lnTo>
                  <a:lnTo>
                    <a:pt x="32765" y="9743"/>
                  </a:lnTo>
                  <a:lnTo>
                    <a:pt x="32871" y="9470"/>
                  </a:lnTo>
                  <a:lnTo>
                    <a:pt x="32997" y="9217"/>
                  </a:lnTo>
                  <a:lnTo>
                    <a:pt x="33144" y="8986"/>
                  </a:lnTo>
                  <a:lnTo>
                    <a:pt x="33291" y="8733"/>
                  </a:lnTo>
                  <a:lnTo>
                    <a:pt x="33460" y="8523"/>
                  </a:lnTo>
                  <a:lnTo>
                    <a:pt x="33649" y="8291"/>
                  </a:lnTo>
                  <a:lnTo>
                    <a:pt x="33839" y="8081"/>
                  </a:lnTo>
                  <a:lnTo>
                    <a:pt x="34049" y="7892"/>
                  </a:lnTo>
                  <a:lnTo>
                    <a:pt x="34259" y="7723"/>
                  </a:lnTo>
                  <a:lnTo>
                    <a:pt x="34491" y="7534"/>
                  </a:lnTo>
                  <a:lnTo>
                    <a:pt x="34743" y="7387"/>
                  </a:lnTo>
                  <a:lnTo>
                    <a:pt x="34996" y="7239"/>
                  </a:lnTo>
                  <a:lnTo>
                    <a:pt x="35249" y="7113"/>
                  </a:lnTo>
                  <a:lnTo>
                    <a:pt x="35501" y="6987"/>
                  </a:lnTo>
                  <a:lnTo>
                    <a:pt x="35775" y="6903"/>
                  </a:lnTo>
                  <a:lnTo>
                    <a:pt x="36048" y="6818"/>
                  </a:lnTo>
                  <a:lnTo>
                    <a:pt x="36322" y="6755"/>
                  </a:lnTo>
                  <a:lnTo>
                    <a:pt x="36595" y="6692"/>
                  </a:lnTo>
                  <a:lnTo>
                    <a:pt x="36890" y="6671"/>
                  </a:lnTo>
                  <a:lnTo>
                    <a:pt x="37163" y="6650"/>
                  </a:lnTo>
                  <a:close/>
                  <a:moveTo>
                    <a:pt x="13153" y="5914"/>
                  </a:moveTo>
                  <a:lnTo>
                    <a:pt x="13448" y="5935"/>
                  </a:lnTo>
                  <a:lnTo>
                    <a:pt x="13721" y="5977"/>
                  </a:lnTo>
                  <a:lnTo>
                    <a:pt x="13995" y="6040"/>
                  </a:lnTo>
                  <a:lnTo>
                    <a:pt x="14268" y="6103"/>
                  </a:lnTo>
                  <a:lnTo>
                    <a:pt x="14500" y="6187"/>
                  </a:lnTo>
                  <a:lnTo>
                    <a:pt x="14731" y="6292"/>
                  </a:lnTo>
                  <a:lnTo>
                    <a:pt x="14942" y="6398"/>
                  </a:lnTo>
                  <a:lnTo>
                    <a:pt x="15152" y="6524"/>
                  </a:lnTo>
                  <a:lnTo>
                    <a:pt x="15342" y="6650"/>
                  </a:lnTo>
                  <a:lnTo>
                    <a:pt x="15531" y="6797"/>
                  </a:lnTo>
                  <a:lnTo>
                    <a:pt x="15699" y="6945"/>
                  </a:lnTo>
                  <a:lnTo>
                    <a:pt x="15847" y="7113"/>
                  </a:lnTo>
                  <a:lnTo>
                    <a:pt x="15973" y="7302"/>
                  </a:lnTo>
                  <a:lnTo>
                    <a:pt x="16099" y="7471"/>
                  </a:lnTo>
                  <a:lnTo>
                    <a:pt x="16225" y="7660"/>
                  </a:lnTo>
                  <a:lnTo>
                    <a:pt x="16309" y="7871"/>
                  </a:lnTo>
                  <a:lnTo>
                    <a:pt x="16394" y="8060"/>
                  </a:lnTo>
                  <a:lnTo>
                    <a:pt x="16478" y="8270"/>
                  </a:lnTo>
                  <a:lnTo>
                    <a:pt x="16541" y="8502"/>
                  </a:lnTo>
                  <a:lnTo>
                    <a:pt x="16583" y="8712"/>
                  </a:lnTo>
                  <a:lnTo>
                    <a:pt x="16625" y="8944"/>
                  </a:lnTo>
                  <a:lnTo>
                    <a:pt x="16646" y="9175"/>
                  </a:lnTo>
                  <a:lnTo>
                    <a:pt x="16646" y="9407"/>
                  </a:lnTo>
                  <a:lnTo>
                    <a:pt x="16646" y="9638"/>
                  </a:lnTo>
                  <a:lnTo>
                    <a:pt x="16625" y="9870"/>
                  </a:lnTo>
                  <a:lnTo>
                    <a:pt x="16604" y="10101"/>
                  </a:lnTo>
                  <a:lnTo>
                    <a:pt x="16499" y="10585"/>
                  </a:lnTo>
                  <a:lnTo>
                    <a:pt x="16352" y="11069"/>
                  </a:lnTo>
                  <a:lnTo>
                    <a:pt x="16141" y="11532"/>
                  </a:lnTo>
                  <a:lnTo>
                    <a:pt x="15257" y="12100"/>
                  </a:lnTo>
                  <a:lnTo>
                    <a:pt x="14352" y="12690"/>
                  </a:lnTo>
                  <a:lnTo>
                    <a:pt x="14479" y="12332"/>
                  </a:lnTo>
                  <a:lnTo>
                    <a:pt x="14584" y="11974"/>
                  </a:lnTo>
                  <a:lnTo>
                    <a:pt x="14626" y="11595"/>
                  </a:lnTo>
                  <a:lnTo>
                    <a:pt x="14626" y="11406"/>
                  </a:lnTo>
                  <a:lnTo>
                    <a:pt x="14605" y="11216"/>
                  </a:lnTo>
                  <a:lnTo>
                    <a:pt x="14605" y="10901"/>
                  </a:lnTo>
                  <a:lnTo>
                    <a:pt x="14563" y="10606"/>
                  </a:lnTo>
                  <a:lnTo>
                    <a:pt x="14479" y="10291"/>
                  </a:lnTo>
                  <a:lnTo>
                    <a:pt x="14374" y="9996"/>
                  </a:lnTo>
                  <a:lnTo>
                    <a:pt x="14247" y="9701"/>
                  </a:lnTo>
                  <a:lnTo>
                    <a:pt x="14079" y="9428"/>
                  </a:lnTo>
                  <a:lnTo>
                    <a:pt x="13890" y="9175"/>
                  </a:lnTo>
                  <a:lnTo>
                    <a:pt x="13679" y="8944"/>
                  </a:lnTo>
                  <a:lnTo>
                    <a:pt x="13448" y="8712"/>
                  </a:lnTo>
                  <a:lnTo>
                    <a:pt x="13195" y="8544"/>
                  </a:lnTo>
                  <a:lnTo>
                    <a:pt x="12922" y="8376"/>
                  </a:lnTo>
                  <a:lnTo>
                    <a:pt x="12648" y="8249"/>
                  </a:lnTo>
                  <a:lnTo>
                    <a:pt x="12332" y="8165"/>
                  </a:lnTo>
                  <a:lnTo>
                    <a:pt x="12038" y="8123"/>
                  </a:lnTo>
                  <a:lnTo>
                    <a:pt x="11701" y="8123"/>
                  </a:lnTo>
                  <a:lnTo>
                    <a:pt x="11385" y="8144"/>
                  </a:lnTo>
                  <a:lnTo>
                    <a:pt x="11280" y="8186"/>
                  </a:lnTo>
                  <a:lnTo>
                    <a:pt x="11217" y="8249"/>
                  </a:lnTo>
                  <a:lnTo>
                    <a:pt x="11175" y="8334"/>
                  </a:lnTo>
                  <a:lnTo>
                    <a:pt x="11175" y="8418"/>
                  </a:lnTo>
                  <a:lnTo>
                    <a:pt x="11196" y="8523"/>
                  </a:lnTo>
                  <a:lnTo>
                    <a:pt x="11238" y="8607"/>
                  </a:lnTo>
                  <a:lnTo>
                    <a:pt x="11301" y="8670"/>
                  </a:lnTo>
                  <a:lnTo>
                    <a:pt x="11385" y="8712"/>
                  </a:lnTo>
                  <a:lnTo>
                    <a:pt x="11427" y="8754"/>
                  </a:lnTo>
                  <a:lnTo>
                    <a:pt x="11785" y="9007"/>
                  </a:lnTo>
                  <a:lnTo>
                    <a:pt x="12164" y="9217"/>
                  </a:lnTo>
                  <a:lnTo>
                    <a:pt x="12543" y="9470"/>
                  </a:lnTo>
                  <a:lnTo>
                    <a:pt x="12900" y="9701"/>
                  </a:lnTo>
                  <a:lnTo>
                    <a:pt x="12669" y="9659"/>
                  </a:lnTo>
                  <a:lnTo>
                    <a:pt x="12416" y="9617"/>
                  </a:lnTo>
                  <a:lnTo>
                    <a:pt x="11932" y="9617"/>
                  </a:lnTo>
                  <a:lnTo>
                    <a:pt x="11680" y="9638"/>
                  </a:lnTo>
                  <a:lnTo>
                    <a:pt x="11427" y="9680"/>
                  </a:lnTo>
                  <a:lnTo>
                    <a:pt x="11175" y="9743"/>
                  </a:lnTo>
                  <a:lnTo>
                    <a:pt x="10922" y="9828"/>
                  </a:lnTo>
                  <a:lnTo>
                    <a:pt x="10691" y="9912"/>
                  </a:lnTo>
                  <a:lnTo>
                    <a:pt x="10459" y="10017"/>
                  </a:lnTo>
                  <a:lnTo>
                    <a:pt x="10249" y="10143"/>
                  </a:lnTo>
                  <a:lnTo>
                    <a:pt x="10018" y="10291"/>
                  </a:lnTo>
                  <a:lnTo>
                    <a:pt x="9828" y="10438"/>
                  </a:lnTo>
                  <a:lnTo>
                    <a:pt x="9639" y="10585"/>
                  </a:lnTo>
                  <a:lnTo>
                    <a:pt x="9470" y="10754"/>
                  </a:lnTo>
                  <a:lnTo>
                    <a:pt x="9323" y="10943"/>
                  </a:lnTo>
                  <a:lnTo>
                    <a:pt x="9281" y="11006"/>
                  </a:lnTo>
                  <a:lnTo>
                    <a:pt x="9260" y="11090"/>
                  </a:lnTo>
                  <a:lnTo>
                    <a:pt x="9281" y="11174"/>
                  </a:lnTo>
                  <a:lnTo>
                    <a:pt x="9323" y="11259"/>
                  </a:lnTo>
                  <a:lnTo>
                    <a:pt x="9365" y="11322"/>
                  </a:lnTo>
                  <a:lnTo>
                    <a:pt x="9428" y="11343"/>
                  </a:lnTo>
                  <a:lnTo>
                    <a:pt x="9512" y="11343"/>
                  </a:lnTo>
                  <a:lnTo>
                    <a:pt x="9597" y="11301"/>
                  </a:lnTo>
                  <a:lnTo>
                    <a:pt x="10060" y="11006"/>
                  </a:lnTo>
                  <a:lnTo>
                    <a:pt x="10565" y="10732"/>
                  </a:lnTo>
                  <a:lnTo>
                    <a:pt x="10838" y="10606"/>
                  </a:lnTo>
                  <a:lnTo>
                    <a:pt x="11112" y="10501"/>
                  </a:lnTo>
                  <a:lnTo>
                    <a:pt x="11385" y="10396"/>
                  </a:lnTo>
                  <a:lnTo>
                    <a:pt x="11659" y="10333"/>
                  </a:lnTo>
                  <a:lnTo>
                    <a:pt x="11364" y="10480"/>
                  </a:lnTo>
                  <a:lnTo>
                    <a:pt x="11070" y="10669"/>
                  </a:lnTo>
                  <a:lnTo>
                    <a:pt x="10775" y="10901"/>
                  </a:lnTo>
                  <a:lnTo>
                    <a:pt x="10523" y="11132"/>
                  </a:lnTo>
                  <a:lnTo>
                    <a:pt x="10270" y="11364"/>
                  </a:lnTo>
                  <a:lnTo>
                    <a:pt x="10060" y="11616"/>
                  </a:lnTo>
                  <a:lnTo>
                    <a:pt x="9870" y="11869"/>
                  </a:lnTo>
                  <a:lnTo>
                    <a:pt x="9702" y="12121"/>
                  </a:lnTo>
                  <a:lnTo>
                    <a:pt x="9597" y="12332"/>
                  </a:lnTo>
                  <a:lnTo>
                    <a:pt x="9491" y="12542"/>
                  </a:lnTo>
                  <a:lnTo>
                    <a:pt x="9407" y="12795"/>
                  </a:lnTo>
                  <a:lnTo>
                    <a:pt x="9344" y="13026"/>
                  </a:lnTo>
                  <a:lnTo>
                    <a:pt x="9281" y="13300"/>
                  </a:lnTo>
                  <a:lnTo>
                    <a:pt x="9260" y="13552"/>
                  </a:lnTo>
                  <a:lnTo>
                    <a:pt x="9239" y="13805"/>
                  </a:lnTo>
                  <a:lnTo>
                    <a:pt x="9239" y="14078"/>
                  </a:lnTo>
                  <a:lnTo>
                    <a:pt x="9239" y="14331"/>
                  </a:lnTo>
                  <a:lnTo>
                    <a:pt x="9281" y="14583"/>
                  </a:lnTo>
                  <a:lnTo>
                    <a:pt x="9344" y="14836"/>
                  </a:lnTo>
                  <a:lnTo>
                    <a:pt x="9428" y="15067"/>
                  </a:lnTo>
                  <a:lnTo>
                    <a:pt x="9534" y="15299"/>
                  </a:lnTo>
                  <a:lnTo>
                    <a:pt x="9660" y="15509"/>
                  </a:lnTo>
                  <a:lnTo>
                    <a:pt x="9807" y="15699"/>
                  </a:lnTo>
                  <a:lnTo>
                    <a:pt x="9975" y="15867"/>
                  </a:lnTo>
                  <a:lnTo>
                    <a:pt x="8986" y="16688"/>
                  </a:lnTo>
                  <a:lnTo>
                    <a:pt x="7997" y="17572"/>
                  </a:lnTo>
                  <a:lnTo>
                    <a:pt x="7976" y="17529"/>
                  </a:lnTo>
                  <a:lnTo>
                    <a:pt x="7640" y="17003"/>
                  </a:lnTo>
                  <a:lnTo>
                    <a:pt x="7282" y="16498"/>
                  </a:lnTo>
                  <a:lnTo>
                    <a:pt x="6924" y="15993"/>
                  </a:lnTo>
                  <a:lnTo>
                    <a:pt x="6609" y="15488"/>
                  </a:lnTo>
                  <a:lnTo>
                    <a:pt x="6482" y="15236"/>
                  </a:lnTo>
                  <a:lnTo>
                    <a:pt x="6356" y="14962"/>
                  </a:lnTo>
                  <a:lnTo>
                    <a:pt x="6251" y="14689"/>
                  </a:lnTo>
                  <a:lnTo>
                    <a:pt x="6167" y="14415"/>
                  </a:lnTo>
                  <a:lnTo>
                    <a:pt x="6103" y="14099"/>
                  </a:lnTo>
                  <a:lnTo>
                    <a:pt x="6082" y="13784"/>
                  </a:lnTo>
                  <a:lnTo>
                    <a:pt x="6082" y="13468"/>
                  </a:lnTo>
                  <a:lnTo>
                    <a:pt x="6103" y="13110"/>
                  </a:lnTo>
                  <a:lnTo>
                    <a:pt x="6209" y="12500"/>
                  </a:lnTo>
                  <a:lnTo>
                    <a:pt x="6356" y="11911"/>
                  </a:lnTo>
                  <a:lnTo>
                    <a:pt x="6545" y="11322"/>
                  </a:lnTo>
                  <a:lnTo>
                    <a:pt x="6798" y="10732"/>
                  </a:lnTo>
                  <a:lnTo>
                    <a:pt x="7071" y="10185"/>
                  </a:lnTo>
                  <a:lnTo>
                    <a:pt x="7387" y="9659"/>
                  </a:lnTo>
                  <a:lnTo>
                    <a:pt x="7766" y="9154"/>
                  </a:lnTo>
                  <a:lnTo>
                    <a:pt x="7955" y="8923"/>
                  </a:lnTo>
                  <a:lnTo>
                    <a:pt x="8166" y="8691"/>
                  </a:lnTo>
                  <a:lnTo>
                    <a:pt x="8650" y="8207"/>
                  </a:lnTo>
                  <a:lnTo>
                    <a:pt x="9176" y="7702"/>
                  </a:lnTo>
                  <a:lnTo>
                    <a:pt x="9470" y="7471"/>
                  </a:lnTo>
                  <a:lnTo>
                    <a:pt x="9765" y="7218"/>
                  </a:lnTo>
                  <a:lnTo>
                    <a:pt x="10081" y="7008"/>
                  </a:lnTo>
                  <a:lnTo>
                    <a:pt x="10396" y="6797"/>
                  </a:lnTo>
                  <a:lnTo>
                    <a:pt x="10733" y="6587"/>
                  </a:lnTo>
                  <a:lnTo>
                    <a:pt x="11049" y="6419"/>
                  </a:lnTo>
                  <a:lnTo>
                    <a:pt x="11406" y="6250"/>
                  </a:lnTo>
                  <a:lnTo>
                    <a:pt x="11743" y="6124"/>
                  </a:lnTo>
                  <a:lnTo>
                    <a:pt x="12101" y="6019"/>
                  </a:lnTo>
                  <a:lnTo>
                    <a:pt x="12438" y="5956"/>
                  </a:lnTo>
                  <a:lnTo>
                    <a:pt x="12795" y="5914"/>
                  </a:lnTo>
                  <a:close/>
                  <a:moveTo>
                    <a:pt x="17362" y="11827"/>
                  </a:moveTo>
                  <a:lnTo>
                    <a:pt x="17551" y="11848"/>
                  </a:lnTo>
                  <a:lnTo>
                    <a:pt x="17719" y="11869"/>
                  </a:lnTo>
                  <a:lnTo>
                    <a:pt x="17888" y="11932"/>
                  </a:lnTo>
                  <a:lnTo>
                    <a:pt x="18035" y="11995"/>
                  </a:lnTo>
                  <a:lnTo>
                    <a:pt x="18182" y="12100"/>
                  </a:lnTo>
                  <a:lnTo>
                    <a:pt x="18330" y="12206"/>
                  </a:lnTo>
                  <a:lnTo>
                    <a:pt x="18456" y="12353"/>
                  </a:lnTo>
                  <a:lnTo>
                    <a:pt x="18561" y="12521"/>
                  </a:lnTo>
                  <a:lnTo>
                    <a:pt x="18666" y="12711"/>
                  </a:lnTo>
                  <a:lnTo>
                    <a:pt x="18751" y="12921"/>
                  </a:lnTo>
                  <a:lnTo>
                    <a:pt x="18835" y="13152"/>
                  </a:lnTo>
                  <a:lnTo>
                    <a:pt x="18898" y="13405"/>
                  </a:lnTo>
                  <a:lnTo>
                    <a:pt x="18961" y="13700"/>
                  </a:lnTo>
                  <a:lnTo>
                    <a:pt x="18940" y="14057"/>
                  </a:lnTo>
                  <a:lnTo>
                    <a:pt x="18877" y="14415"/>
                  </a:lnTo>
                  <a:lnTo>
                    <a:pt x="18814" y="14773"/>
                  </a:lnTo>
                  <a:lnTo>
                    <a:pt x="18708" y="15131"/>
                  </a:lnTo>
                  <a:lnTo>
                    <a:pt x="18498" y="15657"/>
                  </a:lnTo>
                  <a:lnTo>
                    <a:pt x="18288" y="16183"/>
                  </a:lnTo>
                  <a:lnTo>
                    <a:pt x="18035" y="16688"/>
                  </a:lnTo>
                  <a:lnTo>
                    <a:pt x="17888" y="16940"/>
                  </a:lnTo>
                  <a:lnTo>
                    <a:pt x="17740" y="17172"/>
                  </a:lnTo>
                  <a:lnTo>
                    <a:pt x="17425" y="17635"/>
                  </a:lnTo>
                  <a:lnTo>
                    <a:pt x="17067" y="18098"/>
                  </a:lnTo>
                  <a:lnTo>
                    <a:pt x="16709" y="18561"/>
                  </a:lnTo>
                  <a:lnTo>
                    <a:pt x="16309" y="18981"/>
                  </a:lnTo>
                  <a:lnTo>
                    <a:pt x="15910" y="19402"/>
                  </a:lnTo>
                  <a:lnTo>
                    <a:pt x="15468" y="19781"/>
                  </a:lnTo>
                  <a:lnTo>
                    <a:pt x="15026" y="20160"/>
                  </a:lnTo>
                  <a:lnTo>
                    <a:pt x="14563" y="20476"/>
                  </a:lnTo>
                  <a:lnTo>
                    <a:pt x="14163" y="20707"/>
                  </a:lnTo>
                  <a:lnTo>
                    <a:pt x="13721" y="20917"/>
                  </a:lnTo>
                  <a:lnTo>
                    <a:pt x="13216" y="21107"/>
                  </a:lnTo>
                  <a:lnTo>
                    <a:pt x="12690" y="21275"/>
                  </a:lnTo>
                  <a:lnTo>
                    <a:pt x="12122" y="21423"/>
                  </a:lnTo>
                  <a:lnTo>
                    <a:pt x="11554" y="21528"/>
                  </a:lnTo>
                  <a:lnTo>
                    <a:pt x="10964" y="21612"/>
                  </a:lnTo>
                  <a:lnTo>
                    <a:pt x="10375" y="21633"/>
                  </a:lnTo>
                  <a:lnTo>
                    <a:pt x="10081" y="21633"/>
                  </a:lnTo>
                  <a:lnTo>
                    <a:pt x="9786" y="21612"/>
                  </a:lnTo>
                  <a:lnTo>
                    <a:pt x="9512" y="21570"/>
                  </a:lnTo>
                  <a:lnTo>
                    <a:pt x="9239" y="21528"/>
                  </a:lnTo>
                  <a:lnTo>
                    <a:pt x="8965" y="21465"/>
                  </a:lnTo>
                  <a:lnTo>
                    <a:pt x="8713" y="21380"/>
                  </a:lnTo>
                  <a:lnTo>
                    <a:pt x="8460" y="21296"/>
                  </a:lnTo>
                  <a:lnTo>
                    <a:pt x="8229" y="21170"/>
                  </a:lnTo>
                  <a:lnTo>
                    <a:pt x="7997" y="21044"/>
                  </a:lnTo>
                  <a:lnTo>
                    <a:pt x="7766" y="20896"/>
                  </a:lnTo>
                  <a:lnTo>
                    <a:pt x="7577" y="20728"/>
                  </a:lnTo>
                  <a:lnTo>
                    <a:pt x="7387" y="20539"/>
                  </a:lnTo>
                  <a:lnTo>
                    <a:pt x="7219" y="20349"/>
                  </a:lnTo>
                  <a:lnTo>
                    <a:pt x="7071" y="20118"/>
                  </a:lnTo>
                  <a:lnTo>
                    <a:pt x="6945" y="19865"/>
                  </a:lnTo>
                  <a:lnTo>
                    <a:pt x="6819" y="19592"/>
                  </a:lnTo>
                  <a:lnTo>
                    <a:pt x="7261" y="19129"/>
                  </a:lnTo>
                  <a:lnTo>
                    <a:pt x="7724" y="18687"/>
                  </a:lnTo>
                  <a:lnTo>
                    <a:pt x="8187" y="18245"/>
                  </a:lnTo>
                  <a:lnTo>
                    <a:pt x="8671" y="17824"/>
                  </a:lnTo>
                  <a:lnTo>
                    <a:pt x="9639" y="16982"/>
                  </a:lnTo>
                  <a:lnTo>
                    <a:pt x="10649" y="16162"/>
                  </a:lnTo>
                  <a:lnTo>
                    <a:pt x="10712" y="16141"/>
                  </a:lnTo>
                  <a:lnTo>
                    <a:pt x="10754" y="16120"/>
                  </a:lnTo>
                  <a:lnTo>
                    <a:pt x="10838" y="16014"/>
                  </a:lnTo>
                  <a:lnTo>
                    <a:pt x="11554" y="15488"/>
                  </a:lnTo>
                  <a:lnTo>
                    <a:pt x="12269" y="14962"/>
                  </a:lnTo>
                  <a:lnTo>
                    <a:pt x="13742" y="13931"/>
                  </a:lnTo>
                  <a:lnTo>
                    <a:pt x="15215" y="12921"/>
                  </a:lnTo>
                  <a:lnTo>
                    <a:pt x="16730" y="11953"/>
                  </a:lnTo>
                  <a:lnTo>
                    <a:pt x="16941" y="11890"/>
                  </a:lnTo>
                  <a:lnTo>
                    <a:pt x="17151" y="11848"/>
                  </a:lnTo>
                  <a:lnTo>
                    <a:pt x="17362" y="11827"/>
                  </a:lnTo>
                  <a:close/>
                  <a:moveTo>
                    <a:pt x="20750" y="947"/>
                  </a:moveTo>
                  <a:lnTo>
                    <a:pt x="21128" y="1179"/>
                  </a:lnTo>
                  <a:lnTo>
                    <a:pt x="21486" y="1410"/>
                  </a:lnTo>
                  <a:lnTo>
                    <a:pt x="21823" y="1684"/>
                  </a:lnTo>
                  <a:lnTo>
                    <a:pt x="22139" y="1957"/>
                  </a:lnTo>
                  <a:lnTo>
                    <a:pt x="22433" y="2273"/>
                  </a:lnTo>
                  <a:lnTo>
                    <a:pt x="22728" y="2589"/>
                  </a:lnTo>
                  <a:lnTo>
                    <a:pt x="23001" y="2925"/>
                  </a:lnTo>
                  <a:lnTo>
                    <a:pt x="23275" y="3283"/>
                  </a:lnTo>
                  <a:lnTo>
                    <a:pt x="23780" y="3999"/>
                  </a:lnTo>
                  <a:lnTo>
                    <a:pt x="24264" y="4756"/>
                  </a:lnTo>
                  <a:lnTo>
                    <a:pt x="24727" y="5493"/>
                  </a:lnTo>
                  <a:lnTo>
                    <a:pt x="25211" y="6187"/>
                  </a:lnTo>
                  <a:lnTo>
                    <a:pt x="25253" y="6250"/>
                  </a:lnTo>
                  <a:lnTo>
                    <a:pt x="25316" y="6271"/>
                  </a:lnTo>
                  <a:lnTo>
                    <a:pt x="25400" y="6292"/>
                  </a:lnTo>
                  <a:lnTo>
                    <a:pt x="25442" y="6271"/>
                  </a:lnTo>
                  <a:lnTo>
                    <a:pt x="25505" y="6229"/>
                  </a:lnTo>
                  <a:lnTo>
                    <a:pt x="25548" y="6187"/>
                  </a:lnTo>
                  <a:lnTo>
                    <a:pt x="25569" y="6124"/>
                  </a:lnTo>
                  <a:lnTo>
                    <a:pt x="25569" y="6061"/>
                  </a:lnTo>
                  <a:lnTo>
                    <a:pt x="25548" y="5998"/>
                  </a:lnTo>
                  <a:lnTo>
                    <a:pt x="25737" y="5724"/>
                  </a:lnTo>
                  <a:lnTo>
                    <a:pt x="25884" y="5430"/>
                  </a:lnTo>
                  <a:lnTo>
                    <a:pt x="26032" y="5135"/>
                  </a:lnTo>
                  <a:lnTo>
                    <a:pt x="26137" y="4840"/>
                  </a:lnTo>
                  <a:lnTo>
                    <a:pt x="26200" y="4546"/>
                  </a:lnTo>
                  <a:lnTo>
                    <a:pt x="26263" y="4251"/>
                  </a:lnTo>
                  <a:lnTo>
                    <a:pt x="26305" y="3935"/>
                  </a:lnTo>
                  <a:lnTo>
                    <a:pt x="26326" y="3641"/>
                  </a:lnTo>
                  <a:lnTo>
                    <a:pt x="26347" y="3325"/>
                  </a:lnTo>
                  <a:lnTo>
                    <a:pt x="26326" y="3010"/>
                  </a:lnTo>
                  <a:lnTo>
                    <a:pt x="26263" y="2378"/>
                  </a:lnTo>
                  <a:lnTo>
                    <a:pt x="26179" y="1768"/>
                  </a:lnTo>
                  <a:lnTo>
                    <a:pt x="26053" y="1137"/>
                  </a:lnTo>
                  <a:lnTo>
                    <a:pt x="26263" y="1284"/>
                  </a:lnTo>
                  <a:lnTo>
                    <a:pt x="26473" y="1473"/>
                  </a:lnTo>
                  <a:lnTo>
                    <a:pt x="26873" y="1831"/>
                  </a:lnTo>
                  <a:lnTo>
                    <a:pt x="27252" y="2231"/>
                  </a:lnTo>
                  <a:lnTo>
                    <a:pt x="27589" y="2673"/>
                  </a:lnTo>
                  <a:lnTo>
                    <a:pt x="27904" y="3115"/>
                  </a:lnTo>
                  <a:lnTo>
                    <a:pt x="28199" y="3578"/>
                  </a:lnTo>
                  <a:lnTo>
                    <a:pt x="28494" y="4062"/>
                  </a:lnTo>
                  <a:lnTo>
                    <a:pt x="28767" y="4567"/>
                  </a:lnTo>
                  <a:lnTo>
                    <a:pt x="28893" y="4819"/>
                  </a:lnTo>
                  <a:lnTo>
                    <a:pt x="29020" y="5072"/>
                  </a:lnTo>
                  <a:lnTo>
                    <a:pt x="29209" y="5577"/>
                  </a:lnTo>
                  <a:lnTo>
                    <a:pt x="29377" y="6103"/>
                  </a:lnTo>
                  <a:lnTo>
                    <a:pt x="29525" y="6608"/>
                  </a:lnTo>
                  <a:lnTo>
                    <a:pt x="29777" y="7660"/>
                  </a:lnTo>
                  <a:lnTo>
                    <a:pt x="29903" y="8186"/>
                  </a:lnTo>
                  <a:lnTo>
                    <a:pt x="30030" y="8733"/>
                  </a:lnTo>
                  <a:lnTo>
                    <a:pt x="28052" y="6839"/>
                  </a:lnTo>
                  <a:lnTo>
                    <a:pt x="27968" y="6839"/>
                  </a:lnTo>
                  <a:lnTo>
                    <a:pt x="27946" y="6882"/>
                  </a:lnTo>
                  <a:lnTo>
                    <a:pt x="27968" y="6924"/>
                  </a:lnTo>
                  <a:lnTo>
                    <a:pt x="30198" y="9238"/>
                  </a:lnTo>
                  <a:lnTo>
                    <a:pt x="30219" y="9344"/>
                  </a:lnTo>
                  <a:lnTo>
                    <a:pt x="30261" y="9428"/>
                  </a:lnTo>
                  <a:lnTo>
                    <a:pt x="30324" y="9491"/>
                  </a:lnTo>
                  <a:lnTo>
                    <a:pt x="30409" y="9533"/>
                  </a:lnTo>
                  <a:lnTo>
                    <a:pt x="30472" y="9554"/>
                  </a:lnTo>
                  <a:lnTo>
                    <a:pt x="31419" y="10543"/>
                  </a:lnTo>
                  <a:lnTo>
                    <a:pt x="32345" y="11553"/>
                  </a:lnTo>
                  <a:lnTo>
                    <a:pt x="32366" y="11658"/>
                  </a:lnTo>
                  <a:lnTo>
                    <a:pt x="32387" y="11700"/>
                  </a:lnTo>
                  <a:lnTo>
                    <a:pt x="32429" y="11722"/>
                  </a:lnTo>
                  <a:lnTo>
                    <a:pt x="32492" y="11722"/>
                  </a:lnTo>
                  <a:lnTo>
                    <a:pt x="33439" y="12795"/>
                  </a:lnTo>
                  <a:lnTo>
                    <a:pt x="34344" y="13889"/>
                  </a:lnTo>
                  <a:lnTo>
                    <a:pt x="35249" y="15004"/>
                  </a:lnTo>
                  <a:lnTo>
                    <a:pt x="36090" y="16120"/>
                  </a:lnTo>
                  <a:lnTo>
                    <a:pt x="36511" y="16709"/>
                  </a:lnTo>
                  <a:lnTo>
                    <a:pt x="36911" y="17277"/>
                  </a:lnTo>
                  <a:lnTo>
                    <a:pt x="37290" y="17866"/>
                  </a:lnTo>
                  <a:lnTo>
                    <a:pt x="37668" y="18455"/>
                  </a:lnTo>
                  <a:lnTo>
                    <a:pt x="38026" y="19066"/>
                  </a:lnTo>
                  <a:lnTo>
                    <a:pt x="38384" y="19676"/>
                  </a:lnTo>
                  <a:lnTo>
                    <a:pt x="38721" y="20286"/>
                  </a:lnTo>
                  <a:lnTo>
                    <a:pt x="39036" y="20896"/>
                  </a:lnTo>
                  <a:lnTo>
                    <a:pt x="39331" y="21528"/>
                  </a:lnTo>
                  <a:lnTo>
                    <a:pt x="39604" y="22159"/>
                  </a:lnTo>
                  <a:lnTo>
                    <a:pt x="39857" y="22790"/>
                  </a:lnTo>
                  <a:lnTo>
                    <a:pt x="40110" y="23443"/>
                  </a:lnTo>
                  <a:lnTo>
                    <a:pt x="40320" y="24095"/>
                  </a:lnTo>
                  <a:lnTo>
                    <a:pt x="40509" y="24747"/>
                  </a:lnTo>
                  <a:lnTo>
                    <a:pt x="40699" y="25400"/>
                  </a:lnTo>
                  <a:lnTo>
                    <a:pt x="40846" y="26073"/>
                  </a:lnTo>
                  <a:lnTo>
                    <a:pt x="40972" y="26768"/>
                  </a:lnTo>
                  <a:lnTo>
                    <a:pt x="41078" y="27441"/>
                  </a:lnTo>
                  <a:lnTo>
                    <a:pt x="41141" y="28135"/>
                  </a:lnTo>
                  <a:lnTo>
                    <a:pt x="41204" y="28851"/>
                  </a:lnTo>
                  <a:lnTo>
                    <a:pt x="41225" y="29545"/>
                  </a:lnTo>
                  <a:lnTo>
                    <a:pt x="41204" y="30261"/>
                  </a:lnTo>
                  <a:lnTo>
                    <a:pt x="41183" y="30997"/>
                  </a:lnTo>
                  <a:lnTo>
                    <a:pt x="41099" y="31734"/>
                  </a:lnTo>
                  <a:lnTo>
                    <a:pt x="41035" y="32197"/>
                  </a:lnTo>
                  <a:lnTo>
                    <a:pt x="40972" y="32660"/>
                  </a:lnTo>
                  <a:lnTo>
                    <a:pt x="40867" y="33123"/>
                  </a:lnTo>
                  <a:lnTo>
                    <a:pt x="40741" y="33565"/>
                  </a:lnTo>
                  <a:lnTo>
                    <a:pt x="40615" y="34006"/>
                  </a:lnTo>
                  <a:lnTo>
                    <a:pt x="40467" y="34427"/>
                  </a:lnTo>
                  <a:lnTo>
                    <a:pt x="40299" y="34848"/>
                  </a:lnTo>
                  <a:lnTo>
                    <a:pt x="40131" y="35248"/>
                  </a:lnTo>
                  <a:lnTo>
                    <a:pt x="39920" y="35648"/>
                  </a:lnTo>
                  <a:lnTo>
                    <a:pt x="39731" y="36048"/>
                  </a:lnTo>
                  <a:lnTo>
                    <a:pt x="39499" y="36426"/>
                  </a:lnTo>
                  <a:lnTo>
                    <a:pt x="39268" y="36784"/>
                  </a:lnTo>
                  <a:lnTo>
                    <a:pt x="39015" y="37142"/>
                  </a:lnTo>
                  <a:lnTo>
                    <a:pt x="38742" y="37500"/>
                  </a:lnTo>
                  <a:lnTo>
                    <a:pt x="38468" y="37836"/>
                  </a:lnTo>
                  <a:lnTo>
                    <a:pt x="38174" y="38173"/>
                  </a:lnTo>
                  <a:lnTo>
                    <a:pt x="37879" y="38510"/>
                  </a:lnTo>
                  <a:lnTo>
                    <a:pt x="37563" y="38825"/>
                  </a:lnTo>
                  <a:lnTo>
                    <a:pt x="37248" y="39120"/>
                  </a:lnTo>
                  <a:lnTo>
                    <a:pt x="36911" y="39436"/>
                  </a:lnTo>
                  <a:lnTo>
                    <a:pt x="36553" y="39709"/>
                  </a:lnTo>
                  <a:lnTo>
                    <a:pt x="36216" y="40004"/>
                  </a:lnTo>
                  <a:lnTo>
                    <a:pt x="35459" y="40530"/>
                  </a:lnTo>
                  <a:lnTo>
                    <a:pt x="34701" y="41035"/>
                  </a:lnTo>
                  <a:lnTo>
                    <a:pt x="33902" y="41498"/>
                  </a:lnTo>
                  <a:lnTo>
                    <a:pt x="33060" y="41940"/>
                  </a:lnTo>
                  <a:lnTo>
                    <a:pt x="32197" y="42340"/>
                  </a:lnTo>
                  <a:lnTo>
                    <a:pt x="31334" y="42718"/>
                  </a:lnTo>
                  <a:lnTo>
                    <a:pt x="30430" y="43055"/>
                  </a:lnTo>
                  <a:lnTo>
                    <a:pt x="29504" y="43350"/>
                  </a:lnTo>
                  <a:lnTo>
                    <a:pt x="28578" y="43623"/>
                  </a:lnTo>
                  <a:lnTo>
                    <a:pt x="27652" y="43876"/>
                  </a:lnTo>
                  <a:lnTo>
                    <a:pt x="26705" y="44086"/>
                  </a:lnTo>
                  <a:lnTo>
                    <a:pt x="25758" y="44276"/>
                  </a:lnTo>
                  <a:lnTo>
                    <a:pt x="24811" y="44444"/>
                  </a:lnTo>
                  <a:lnTo>
                    <a:pt x="23885" y="44570"/>
                  </a:lnTo>
                  <a:lnTo>
                    <a:pt x="22938" y="44675"/>
                  </a:lnTo>
                  <a:lnTo>
                    <a:pt x="22012" y="44760"/>
                  </a:lnTo>
                  <a:lnTo>
                    <a:pt x="21107" y="44802"/>
                  </a:lnTo>
                  <a:lnTo>
                    <a:pt x="20224" y="44823"/>
                  </a:lnTo>
                  <a:lnTo>
                    <a:pt x="19340" y="44823"/>
                  </a:lnTo>
                  <a:lnTo>
                    <a:pt x="18477" y="44802"/>
                  </a:lnTo>
                  <a:lnTo>
                    <a:pt x="17656" y="44739"/>
                  </a:lnTo>
                  <a:lnTo>
                    <a:pt x="16772" y="44654"/>
                  </a:lnTo>
                  <a:lnTo>
                    <a:pt x="15889" y="44528"/>
                  </a:lnTo>
                  <a:lnTo>
                    <a:pt x="15026" y="44360"/>
                  </a:lnTo>
                  <a:lnTo>
                    <a:pt x="14142" y="44170"/>
                  </a:lnTo>
                  <a:lnTo>
                    <a:pt x="13258" y="43960"/>
                  </a:lnTo>
                  <a:lnTo>
                    <a:pt x="12395" y="43686"/>
                  </a:lnTo>
                  <a:lnTo>
                    <a:pt x="11554" y="43392"/>
                  </a:lnTo>
                  <a:lnTo>
                    <a:pt x="10712" y="43076"/>
                  </a:lnTo>
                  <a:lnTo>
                    <a:pt x="9891" y="42718"/>
                  </a:lnTo>
                  <a:lnTo>
                    <a:pt x="9071" y="42319"/>
                  </a:lnTo>
                  <a:lnTo>
                    <a:pt x="8292" y="41898"/>
                  </a:lnTo>
                  <a:lnTo>
                    <a:pt x="7555" y="41456"/>
                  </a:lnTo>
                  <a:lnTo>
                    <a:pt x="6819" y="40972"/>
                  </a:lnTo>
                  <a:lnTo>
                    <a:pt x="6125" y="40446"/>
                  </a:lnTo>
                  <a:lnTo>
                    <a:pt x="5472" y="39920"/>
                  </a:lnTo>
                  <a:lnTo>
                    <a:pt x="4841" y="39351"/>
                  </a:lnTo>
                  <a:lnTo>
                    <a:pt x="4273" y="38741"/>
                  </a:lnTo>
                  <a:lnTo>
                    <a:pt x="3978" y="38426"/>
                  </a:lnTo>
                  <a:lnTo>
                    <a:pt x="3726" y="38110"/>
                  </a:lnTo>
                  <a:lnTo>
                    <a:pt x="3473" y="37794"/>
                  </a:lnTo>
                  <a:lnTo>
                    <a:pt x="3221" y="37458"/>
                  </a:lnTo>
                  <a:lnTo>
                    <a:pt x="2989" y="37121"/>
                  </a:lnTo>
                  <a:lnTo>
                    <a:pt x="2779" y="36763"/>
                  </a:lnTo>
                  <a:lnTo>
                    <a:pt x="2568" y="36426"/>
                  </a:lnTo>
                  <a:lnTo>
                    <a:pt x="2379" y="36069"/>
                  </a:lnTo>
                  <a:lnTo>
                    <a:pt x="2210" y="35690"/>
                  </a:lnTo>
                  <a:lnTo>
                    <a:pt x="2042" y="35311"/>
                  </a:lnTo>
                  <a:lnTo>
                    <a:pt x="1895" y="34932"/>
                  </a:lnTo>
                  <a:lnTo>
                    <a:pt x="1769" y="34554"/>
                  </a:lnTo>
                  <a:lnTo>
                    <a:pt x="1642" y="34154"/>
                  </a:lnTo>
                  <a:lnTo>
                    <a:pt x="1537" y="33754"/>
                  </a:lnTo>
                  <a:lnTo>
                    <a:pt x="1453" y="33354"/>
                  </a:lnTo>
                  <a:lnTo>
                    <a:pt x="1369" y="32954"/>
                  </a:lnTo>
                  <a:lnTo>
                    <a:pt x="1327" y="32533"/>
                  </a:lnTo>
                  <a:lnTo>
                    <a:pt x="1285" y="32113"/>
                  </a:lnTo>
                  <a:lnTo>
                    <a:pt x="1264" y="31671"/>
                  </a:lnTo>
                  <a:lnTo>
                    <a:pt x="1264" y="31229"/>
                  </a:lnTo>
                  <a:lnTo>
                    <a:pt x="1264" y="30787"/>
                  </a:lnTo>
                  <a:lnTo>
                    <a:pt x="1306" y="30345"/>
                  </a:lnTo>
                  <a:lnTo>
                    <a:pt x="1348" y="29903"/>
                  </a:lnTo>
                  <a:lnTo>
                    <a:pt x="1411" y="29440"/>
                  </a:lnTo>
                  <a:lnTo>
                    <a:pt x="1495" y="28977"/>
                  </a:lnTo>
                  <a:lnTo>
                    <a:pt x="1621" y="28493"/>
                  </a:lnTo>
                  <a:lnTo>
                    <a:pt x="1748" y="28009"/>
                  </a:lnTo>
                  <a:lnTo>
                    <a:pt x="1895" y="27525"/>
                  </a:lnTo>
                  <a:lnTo>
                    <a:pt x="2063" y="27041"/>
                  </a:lnTo>
                  <a:lnTo>
                    <a:pt x="2253" y="26557"/>
                  </a:lnTo>
                  <a:lnTo>
                    <a:pt x="2631" y="25652"/>
                  </a:lnTo>
                  <a:lnTo>
                    <a:pt x="3052" y="24789"/>
                  </a:lnTo>
                  <a:lnTo>
                    <a:pt x="3515" y="23948"/>
                  </a:lnTo>
                  <a:lnTo>
                    <a:pt x="3999" y="23148"/>
                  </a:lnTo>
                  <a:lnTo>
                    <a:pt x="4525" y="22369"/>
                  </a:lnTo>
                  <a:lnTo>
                    <a:pt x="5093" y="21612"/>
                  </a:lnTo>
                  <a:lnTo>
                    <a:pt x="5683" y="20875"/>
                  </a:lnTo>
                  <a:lnTo>
                    <a:pt x="6293" y="20181"/>
                  </a:lnTo>
                  <a:lnTo>
                    <a:pt x="6419" y="20412"/>
                  </a:lnTo>
                  <a:lnTo>
                    <a:pt x="6587" y="20644"/>
                  </a:lnTo>
                  <a:lnTo>
                    <a:pt x="6777" y="20875"/>
                  </a:lnTo>
                  <a:lnTo>
                    <a:pt x="6966" y="21065"/>
                  </a:lnTo>
                  <a:lnTo>
                    <a:pt x="7198" y="21254"/>
                  </a:lnTo>
                  <a:lnTo>
                    <a:pt x="7429" y="21423"/>
                  </a:lnTo>
                  <a:lnTo>
                    <a:pt x="7703" y="21570"/>
                  </a:lnTo>
                  <a:lnTo>
                    <a:pt x="7955" y="21717"/>
                  </a:lnTo>
                  <a:lnTo>
                    <a:pt x="8229" y="21843"/>
                  </a:lnTo>
                  <a:lnTo>
                    <a:pt x="8523" y="21949"/>
                  </a:lnTo>
                  <a:lnTo>
                    <a:pt x="8797" y="22054"/>
                  </a:lnTo>
                  <a:lnTo>
                    <a:pt x="9092" y="22138"/>
                  </a:lnTo>
                  <a:lnTo>
                    <a:pt x="9660" y="22264"/>
                  </a:lnTo>
                  <a:lnTo>
                    <a:pt x="10207" y="22348"/>
                  </a:lnTo>
                  <a:lnTo>
                    <a:pt x="10712" y="22391"/>
                  </a:lnTo>
                  <a:lnTo>
                    <a:pt x="11217" y="22391"/>
                  </a:lnTo>
                  <a:lnTo>
                    <a:pt x="11722" y="22348"/>
                  </a:lnTo>
                  <a:lnTo>
                    <a:pt x="12206" y="22264"/>
                  </a:lnTo>
                  <a:lnTo>
                    <a:pt x="12690" y="22138"/>
                  </a:lnTo>
                  <a:lnTo>
                    <a:pt x="13174" y="21970"/>
                  </a:lnTo>
                  <a:lnTo>
                    <a:pt x="13637" y="21780"/>
                  </a:lnTo>
                  <a:lnTo>
                    <a:pt x="14079" y="21549"/>
                  </a:lnTo>
                  <a:lnTo>
                    <a:pt x="14521" y="21296"/>
                  </a:lnTo>
                  <a:lnTo>
                    <a:pt x="14942" y="21023"/>
                  </a:lnTo>
                  <a:lnTo>
                    <a:pt x="15363" y="20728"/>
                  </a:lnTo>
                  <a:lnTo>
                    <a:pt x="15762" y="20391"/>
                  </a:lnTo>
                  <a:lnTo>
                    <a:pt x="16141" y="20055"/>
                  </a:lnTo>
                  <a:lnTo>
                    <a:pt x="16499" y="19697"/>
                  </a:lnTo>
                  <a:lnTo>
                    <a:pt x="16836" y="19339"/>
                  </a:lnTo>
                  <a:lnTo>
                    <a:pt x="17172" y="18960"/>
                  </a:lnTo>
                  <a:lnTo>
                    <a:pt x="17677" y="18308"/>
                  </a:lnTo>
                  <a:lnTo>
                    <a:pt x="17930" y="17950"/>
                  </a:lnTo>
                  <a:lnTo>
                    <a:pt x="18182" y="17593"/>
                  </a:lnTo>
                  <a:lnTo>
                    <a:pt x="18414" y="17214"/>
                  </a:lnTo>
                  <a:lnTo>
                    <a:pt x="18624" y="16835"/>
                  </a:lnTo>
                  <a:lnTo>
                    <a:pt x="18814" y="16456"/>
                  </a:lnTo>
                  <a:lnTo>
                    <a:pt x="19003" y="16056"/>
                  </a:lnTo>
                  <a:lnTo>
                    <a:pt x="19150" y="15657"/>
                  </a:lnTo>
                  <a:lnTo>
                    <a:pt x="19298" y="15236"/>
                  </a:lnTo>
                  <a:lnTo>
                    <a:pt x="19382" y="14815"/>
                  </a:lnTo>
                  <a:lnTo>
                    <a:pt x="19466" y="14415"/>
                  </a:lnTo>
                  <a:lnTo>
                    <a:pt x="19487" y="13994"/>
                  </a:lnTo>
                  <a:lnTo>
                    <a:pt x="19487" y="13552"/>
                  </a:lnTo>
                  <a:lnTo>
                    <a:pt x="19445" y="13131"/>
                  </a:lnTo>
                  <a:lnTo>
                    <a:pt x="19361" y="12711"/>
                  </a:lnTo>
                  <a:lnTo>
                    <a:pt x="19319" y="12584"/>
                  </a:lnTo>
                  <a:lnTo>
                    <a:pt x="19256" y="12458"/>
                  </a:lnTo>
                  <a:lnTo>
                    <a:pt x="19129" y="12227"/>
                  </a:lnTo>
                  <a:lnTo>
                    <a:pt x="18940" y="12016"/>
                  </a:lnTo>
                  <a:lnTo>
                    <a:pt x="18729" y="11806"/>
                  </a:lnTo>
                  <a:lnTo>
                    <a:pt x="18477" y="11658"/>
                  </a:lnTo>
                  <a:lnTo>
                    <a:pt x="18224" y="11511"/>
                  </a:lnTo>
                  <a:lnTo>
                    <a:pt x="17951" y="11406"/>
                  </a:lnTo>
                  <a:lnTo>
                    <a:pt x="17656" y="11343"/>
                  </a:lnTo>
                  <a:lnTo>
                    <a:pt x="19340" y="10270"/>
                  </a:lnTo>
                  <a:lnTo>
                    <a:pt x="21002" y="9175"/>
                  </a:lnTo>
                  <a:lnTo>
                    <a:pt x="21065" y="9112"/>
                  </a:lnTo>
                  <a:lnTo>
                    <a:pt x="21086" y="9028"/>
                  </a:lnTo>
                  <a:lnTo>
                    <a:pt x="21086" y="8965"/>
                  </a:lnTo>
                  <a:lnTo>
                    <a:pt x="21065" y="8902"/>
                  </a:lnTo>
                  <a:lnTo>
                    <a:pt x="21023" y="8839"/>
                  </a:lnTo>
                  <a:lnTo>
                    <a:pt x="20960" y="8796"/>
                  </a:lnTo>
                  <a:lnTo>
                    <a:pt x="20876" y="8796"/>
                  </a:lnTo>
                  <a:lnTo>
                    <a:pt x="20792" y="8818"/>
                  </a:lnTo>
                  <a:lnTo>
                    <a:pt x="19508" y="9533"/>
                  </a:lnTo>
                  <a:lnTo>
                    <a:pt x="19508" y="9533"/>
                  </a:lnTo>
                  <a:lnTo>
                    <a:pt x="19550" y="9175"/>
                  </a:lnTo>
                  <a:lnTo>
                    <a:pt x="19592" y="8818"/>
                  </a:lnTo>
                  <a:lnTo>
                    <a:pt x="19592" y="8460"/>
                  </a:lnTo>
                  <a:lnTo>
                    <a:pt x="19571" y="8102"/>
                  </a:lnTo>
                  <a:lnTo>
                    <a:pt x="19529" y="7744"/>
                  </a:lnTo>
                  <a:lnTo>
                    <a:pt x="19487" y="7408"/>
                  </a:lnTo>
                  <a:lnTo>
                    <a:pt x="19403" y="7050"/>
                  </a:lnTo>
                  <a:lnTo>
                    <a:pt x="19319" y="6713"/>
                  </a:lnTo>
                  <a:lnTo>
                    <a:pt x="19108" y="6019"/>
                  </a:lnTo>
                  <a:lnTo>
                    <a:pt x="18877" y="5345"/>
                  </a:lnTo>
                  <a:lnTo>
                    <a:pt x="18372" y="3957"/>
                  </a:lnTo>
                  <a:lnTo>
                    <a:pt x="18645" y="4104"/>
                  </a:lnTo>
                  <a:lnTo>
                    <a:pt x="18919" y="4293"/>
                  </a:lnTo>
                  <a:lnTo>
                    <a:pt x="19171" y="4483"/>
                  </a:lnTo>
                  <a:lnTo>
                    <a:pt x="19382" y="4714"/>
                  </a:lnTo>
                  <a:lnTo>
                    <a:pt x="19592" y="4946"/>
                  </a:lnTo>
                  <a:lnTo>
                    <a:pt x="19803" y="5198"/>
                  </a:lnTo>
                  <a:lnTo>
                    <a:pt x="20181" y="5703"/>
                  </a:lnTo>
                  <a:lnTo>
                    <a:pt x="20581" y="6208"/>
                  </a:lnTo>
                  <a:lnTo>
                    <a:pt x="20771" y="6461"/>
                  </a:lnTo>
                  <a:lnTo>
                    <a:pt x="21002" y="6692"/>
                  </a:lnTo>
                  <a:lnTo>
                    <a:pt x="21213" y="6903"/>
                  </a:lnTo>
                  <a:lnTo>
                    <a:pt x="21465" y="7113"/>
                  </a:lnTo>
                  <a:lnTo>
                    <a:pt x="21739" y="7281"/>
                  </a:lnTo>
                  <a:lnTo>
                    <a:pt x="22054" y="7429"/>
                  </a:lnTo>
                  <a:lnTo>
                    <a:pt x="22139" y="7429"/>
                  </a:lnTo>
                  <a:lnTo>
                    <a:pt x="22160" y="7408"/>
                  </a:lnTo>
                  <a:lnTo>
                    <a:pt x="22202" y="7366"/>
                  </a:lnTo>
                  <a:lnTo>
                    <a:pt x="22244" y="7302"/>
                  </a:lnTo>
                  <a:lnTo>
                    <a:pt x="22223" y="7260"/>
                  </a:lnTo>
                  <a:lnTo>
                    <a:pt x="22223" y="7218"/>
                  </a:lnTo>
                  <a:lnTo>
                    <a:pt x="22117" y="7071"/>
                  </a:lnTo>
                  <a:lnTo>
                    <a:pt x="22223" y="6713"/>
                  </a:lnTo>
                  <a:lnTo>
                    <a:pt x="22307" y="6334"/>
                  </a:lnTo>
                  <a:lnTo>
                    <a:pt x="22370" y="5956"/>
                  </a:lnTo>
                  <a:lnTo>
                    <a:pt x="22412" y="5577"/>
                  </a:lnTo>
                  <a:lnTo>
                    <a:pt x="22412" y="5219"/>
                  </a:lnTo>
                  <a:lnTo>
                    <a:pt x="22391" y="4840"/>
                  </a:lnTo>
                  <a:lnTo>
                    <a:pt x="22328" y="4462"/>
                  </a:lnTo>
                  <a:lnTo>
                    <a:pt x="22223" y="4083"/>
                  </a:lnTo>
                  <a:lnTo>
                    <a:pt x="22075" y="3683"/>
                  </a:lnTo>
                  <a:lnTo>
                    <a:pt x="21886" y="3283"/>
                  </a:lnTo>
                  <a:lnTo>
                    <a:pt x="21697" y="2904"/>
                  </a:lnTo>
                  <a:lnTo>
                    <a:pt x="21465" y="2526"/>
                  </a:lnTo>
                  <a:lnTo>
                    <a:pt x="21255" y="2147"/>
                  </a:lnTo>
                  <a:lnTo>
                    <a:pt x="21065" y="1747"/>
                  </a:lnTo>
                  <a:lnTo>
                    <a:pt x="20876" y="1347"/>
                  </a:lnTo>
                  <a:lnTo>
                    <a:pt x="20750" y="947"/>
                  </a:lnTo>
                  <a:close/>
                  <a:moveTo>
                    <a:pt x="20203" y="0"/>
                  </a:moveTo>
                  <a:lnTo>
                    <a:pt x="20118" y="21"/>
                  </a:lnTo>
                  <a:lnTo>
                    <a:pt x="20034" y="63"/>
                  </a:lnTo>
                  <a:lnTo>
                    <a:pt x="19992" y="127"/>
                  </a:lnTo>
                  <a:lnTo>
                    <a:pt x="19929" y="190"/>
                  </a:lnTo>
                  <a:lnTo>
                    <a:pt x="19908" y="274"/>
                  </a:lnTo>
                  <a:lnTo>
                    <a:pt x="19908" y="358"/>
                  </a:lnTo>
                  <a:lnTo>
                    <a:pt x="19971" y="695"/>
                  </a:lnTo>
                  <a:lnTo>
                    <a:pt x="20055" y="1010"/>
                  </a:lnTo>
                  <a:lnTo>
                    <a:pt x="20160" y="1326"/>
                  </a:lnTo>
                  <a:lnTo>
                    <a:pt x="20287" y="1621"/>
                  </a:lnTo>
                  <a:lnTo>
                    <a:pt x="20434" y="1915"/>
                  </a:lnTo>
                  <a:lnTo>
                    <a:pt x="20581" y="2210"/>
                  </a:lnTo>
                  <a:lnTo>
                    <a:pt x="20939" y="2799"/>
                  </a:lnTo>
                  <a:lnTo>
                    <a:pt x="21213" y="3283"/>
                  </a:lnTo>
                  <a:lnTo>
                    <a:pt x="21444" y="3767"/>
                  </a:lnTo>
                  <a:lnTo>
                    <a:pt x="21633" y="4251"/>
                  </a:lnTo>
                  <a:lnTo>
                    <a:pt x="21760" y="4735"/>
                  </a:lnTo>
                  <a:lnTo>
                    <a:pt x="21865" y="5219"/>
                  </a:lnTo>
                  <a:lnTo>
                    <a:pt x="21928" y="5724"/>
                  </a:lnTo>
                  <a:lnTo>
                    <a:pt x="21949" y="6250"/>
                  </a:lnTo>
                  <a:lnTo>
                    <a:pt x="21907" y="6776"/>
                  </a:lnTo>
                  <a:lnTo>
                    <a:pt x="21507" y="6208"/>
                  </a:lnTo>
                  <a:lnTo>
                    <a:pt x="21107" y="5619"/>
                  </a:lnTo>
                  <a:lnTo>
                    <a:pt x="20665" y="5030"/>
                  </a:lnTo>
                  <a:lnTo>
                    <a:pt x="20434" y="4756"/>
                  </a:lnTo>
                  <a:lnTo>
                    <a:pt x="20203" y="4504"/>
                  </a:lnTo>
                  <a:lnTo>
                    <a:pt x="19950" y="4230"/>
                  </a:lnTo>
                  <a:lnTo>
                    <a:pt x="19697" y="3999"/>
                  </a:lnTo>
                  <a:lnTo>
                    <a:pt x="19424" y="3767"/>
                  </a:lnTo>
                  <a:lnTo>
                    <a:pt x="19129" y="3578"/>
                  </a:lnTo>
                  <a:lnTo>
                    <a:pt x="18835" y="3388"/>
                  </a:lnTo>
                  <a:lnTo>
                    <a:pt x="18540" y="3220"/>
                  </a:lnTo>
                  <a:lnTo>
                    <a:pt x="18203" y="3094"/>
                  </a:lnTo>
                  <a:lnTo>
                    <a:pt x="17867" y="2967"/>
                  </a:lnTo>
                  <a:lnTo>
                    <a:pt x="17761" y="2967"/>
                  </a:lnTo>
                  <a:lnTo>
                    <a:pt x="17656" y="2989"/>
                  </a:lnTo>
                  <a:lnTo>
                    <a:pt x="17572" y="3031"/>
                  </a:lnTo>
                  <a:lnTo>
                    <a:pt x="17488" y="3073"/>
                  </a:lnTo>
                  <a:lnTo>
                    <a:pt x="17425" y="3157"/>
                  </a:lnTo>
                  <a:lnTo>
                    <a:pt x="17383" y="3241"/>
                  </a:lnTo>
                  <a:lnTo>
                    <a:pt x="17362" y="3346"/>
                  </a:lnTo>
                  <a:lnTo>
                    <a:pt x="17383" y="3451"/>
                  </a:lnTo>
                  <a:lnTo>
                    <a:pt x="17656" y="4251"/>
                  </a:lnTo>
                  <a:lnTo>
                    <a:pt x="17930" y="5009"/>
                  </a:lnTo>
                  <a:lnTo>
                    <a:pt x="18245" y="5787"/>
                  </a:lnTo>
                  <a:lnTo>
                    <a:pt x="18519" y="6566"/>
                  </a:lnTo>
                  <a:lnTo>
                    <a:pt x="18772" y="7344"/>
                  </a:lnTo>
                  <a:lnTo>
                    <a:pt x="18856" y="7744"/>
                  </a:lnTo>
                  <a:lnTo>
                    <a:pt x="18961" y="8144"/>
                  </a:lnTo>
                  <a:lnTo>
                    <a:pt x="19024" y="8544"/>
                  </a:lnTo>
                  <a:lnTo>
                    <a:pt x="19066" y="8944"/>
                  </a:lnTo>
                  <a:lnTo>
                    <a:pt x="19087" y="9365"/>
                  </a:lnTo>
                  <a:lnTo>
                    <a:pt x="19087" y="9786"/>
                  </a:lnTo>
                  <a:lnTo>
                    <a:pt x="17909" y="10459"/>
                  </a:lnTo>
                  <a:lnTo>
                    <a:pt x="16772" y="11132"/>
                  </a:lnTo>
                  <a:lnTo>
                    <a:pt x="16962" y="10796"/>
                  </a:lnTo>
                  <a:lnTo>
                    <a:pt x="17109" y="10438"/>
                  </a:lnTo>
                  <a:lnTo>
                    <a:pt x="17235" y="10101"/>
                  </a:lnTo>
                  <a:lnTo>
                    <a:pt x="17320" y="9743"/>
                  </a:lnTo>
                  <a:lnTo>
                    <a:pt x="17383" y="9386"/>
                  </a:lnTo>
                  <a:lnTo>
                    <a:pt x="17425" y="9028"/>
                  </a:lnTo>
                  <a:lnTo>
                    <a:pt x="17404" y="8691"/>
                  </a:lnTo>
                  <a:lnTo>
                    <a:pt x="17362" y="8334"/>
                  </a:lnTo>
                  <a:lnTo>
                    <a:pt x="17299" y="7976"/>
                  </a:lnTo>
                  <a:lnTo>
                    <a:pt x="17172" y="7639"/>
                  </a:lnTo>
                  <a:lnTo>
                    <a:pt x="17025" y="7302"/>
                  </a:lnTo>
                  <a:lnTo>
                    <a:pt x="16857" y="6966"/>
                  </a:lnTo>
                  <a:lnTo>
                    <a:pt x="16625" y="6650"/>
                  </a:lnTo>
                  <a:lnTo>
                    <a:pt x="16373" y="6313"/>
                  </a:lnTo>
                  <a:lnTo>
                    <a:pt x="16078" y="5998"/>
                  </a:lnTo>
                  <a:lnTo>
                    <a:pt x="15741" y="5703"/>
                  </a:lnTo>
                  <a:lnTo>
                    <a:pt x="15552" y="5535"/>
                  </a:lnTo>
                  <a:lnTo>
                    <a:pt x="15342" y="5408"/>
                  </a:lnTo>
                  <a:lnTo>
                    <a:pt x="15131" y="5282"/>
                  </a:lnTo>
                  <a:lnTo>
                    <a:pt x="14942" y="5177"/>
                  </a:lnTo>
                  <a:lnTo>
                    <a:pt x="14731" y="5072"/>
                  </a:lnTo>
                  <a:lnTo>
                    <a:pt x="14500" y="4988"/>
                  </a:lnTo>
                  <a:lnTo>
                    <a:pt x="14289" y="4924"/>
                  </a:lnTo>
                  <a:lnTo>
                    <a:pt x="14058" y="4882"/>
                  </a:lnTo>
                  <a:lnTo>
                    <a:pt x="13847" y="4840"/>
                  </a:lnTo>
                  <a:lnTo>
                    <a:pt x="13616" y="4819"/>
                  </a:lnTo>
                  <a:lnTo>
                    <a:pt x="13153" y="4798"/>
                  </a:lnTo>
                  <a:lnTo>
                    <a:pt x="12711" y="4819"/>
                  </a:lnTo>
                  <a:lnTo>
                    <a:pt x="12248" y="4903"/>
                  </a:lnTo>
                  <a:lnTo>
                    <a:pt x="11785" y="5009"/>
                  </a:lnTo>
                  <a:lnTo>
                    <a:pt x="11343" y="5135"/>
                  </a:lnTo>
                  <a:lnTo>
                    <a:pt x="10901" y="5303"/>
                  </a:lnTo>
                  <a:lnTo>
                    <a:pt x="10459" y="5514"/>
                  </a:lnTo>
                  <a:lnTo>
                    <a:pt x="10039" y="5724"/>
                  </a:lnTo>
                  <a:lnTo>
                    <a:pt x="9639" y="5977"/>
                  </a:lnTo>
                  <a:lnTo>
                    <a:pt x="9260" y="6229"/>
                  </a:lnTo>
                  <a:lnTo>
                    <a:pt x="8902" y="6482"/>
                  </a:lnTo>
                  <a:lnTo>
                    <a:pt x="8545" y="6776"/>
                  </a:lnTo>
                  <a:lnTo>
                    <a:pt x="8187" y="7071"/>
                  </a:lnTo>
                  <a:lnTo>
                    <a:pt x="7850" y="7408"/>
                  </a:lnTo>
                  <a:lnTo>
                    <a:pt x="7513" y="7723"/>
                  </a:lnTo>
                  <a:lnTo>
                    <a:pt x="7198" y="8081"/>
                  </a:lnTo>
                  <a:lnTo>
                    <a:pt x="6903" y="8439"/>
                  </a:lnTo>
                  <a:lnTo>
                    <a:pt x="6609" y="8796"/>
                  </a:lnTo>
                  <a:lnTo>
                    <a:pt x="6356" y="9196"/>
                  </a:lnTo>
                  <a:lnTo>
                    <a:pt x="6103" y="9596"/>
                  </a:lnTo>
                  <a:lnTo>
                    <a:pt x="5872" y="9996"/>
                  </a:lnTo>
                  <a:lnTo>
                    <a:pt x="5662" y="10417"/>
                  </a:lnTo>
                  <a:lnTo>
                    <a:pt x="5472" y="10838"/>
                  </a:lnTo>
                  <a:lnTo>
                    <a:pt x="5325" y="11280"/>
                  </a:lnTo>
                  <a:lnTo>
                    <a:pt x="5178" y="11722"/>
                  </a:lnTo>
                  <a:lnTo>
                    <a:pt x="5093" y="12184"/>
                  </a:lnTo>
                  <a:lnTo>
                    <a:pt x="5009" y="12647"/>
                  </a:lnTo>
                  <a:lnTo>
                    <a:pt x="4967" y="13026"/>
                  </a:lnTo>
                  <a:lnTo>
                    <a:pt x="4967" y="13426"/>
                  </a:lnTo>
                  <a:lnTo>
                    <a:pt x="4967" y="13826"/>
                  </a:lnTo>
                  <a:lnTo>
                    <a:pt x="5009" y="14226"/>
                  </a:lnTo>
                  <a:lnTo>
                    <a:pt x="5072" y="14647"/>
                  </a:lnTo>
                  <a:lnTo>
                    <a:pt x="5135" y="15046"/>
                  </a:lnTo>
                  <a:lnTo>
                    <a:pt x="5262" y="15425"/>
                  </a:lnTo>
                  <a:lnTo>
                    <a:pt x="5388" y="15804"/>
                  </a:lnTo>
                  <a:lnTo>
                    <a:pt x="5556" y="16183"/>
                  </a:lnTo>
                  <a:lnTo>
                    <a:pt x="5767" y="16519"/>
                  </a:lnTo>
                  <a:lnTo>
                    <a:pt x="5977" y="16835"/>
                  </a:lnTo>
                  <a:lnTo>
                    <a:pt x="6251" y="17130"/>
                  </a:lnTo>
                  <a:lnTo>
                    <a:pt x="6524" y="17382"/>
                  </a:lnTo>
                  <a:lnTo>
                    <a:pt x="6693" y="17508"/>
                  </a:lnTo>
                  <a:lnTo>
                    <a:pt x="6861" y="17614"/>
                  </a:lnTo>
                  <a:lnTo>
                    <a:pt x="7029" y="17719"/>
                  </a:lnTo>
                  <a:lnTo>
                    <a:pt x="7219" y="17803"/>
                  </a:lnTo>
                  <a:lnTo>
                    <a:pt x="7408" y="17866"/>
                  </a:lnTo>
                  <a:lnTo>
                    <a:pt x="7619" y="17929"/>
                  </a:lnTo>
                  <a:lnTo>
                    <a:pt x="6987" y="18540"/>
                  </a:lnTo>
                  <a:lnTo>
                    <a:pt x="6377" y="19171"/>
                  </a:lnTo>
                  <a:lnTo>
                    <a:pt x="6272" y="19192"/>
                  </a:lnTo>
                  <a:lnTo>
                    <a:pt x="6188" y="19255"/>
                  </a:lnTo>
                  <a:lnTo>
                    <a:pt x="6125" y="19360"/>
                  </a:lnTo>
                  <a:lnTo>
                    <a:pt x="6082" y="19465"/>
                  </a:lnTo>
                  <a:lnTo>
                    <a:pt x="5262" y="20370"/>
                  </a:lnTo>
                  <a:lnTo>
                    <a:pt x="4483" y="21317"/>
                  </a:lnTo>
                  <a:lnTo>
                    <a:pt x="4104" y="21801"/>
                  </a:lnTo>
                  <a:lnTo>
                    <a:pt x="3726" y="22285"/>
                  </a:lnTo>
                  <a:lnTo>
                    <a:pt x="3368" y="22790"/>
                  </a:lnTo>
                  <a:lnTo>
                    <a:pt x="3031" y="23295"/>
                  </a:lnTo>
                  <a:lnTo>
                    <a:pt x="2694" y="23800"/>
                  </a:lnTo>
                  <a:lnTo>
                    <a:pt x="2379" y="24326"/>
                  </a:lnTo>
                  <a:lnTo>
                    <a:pt x="2063" y="24853"/>
                  </a:lnTo>
                  <a:lnTo>
                    <a:pt x="1790" y="25379"/>
                  </a:lnTo>
                  <a:lnTo>
                    <a:pt x="1516" y="25905"/>
                  </a:lnTo>
                  <a:lnTo>
                    <a:pt x="1264" y="26452"/>
                  </a:lnTo>
                  <a:lnTo>
                    <a:pt x="1032" y="26999"/>
                  </a:lnTo>
                  <a:lnTo>
                    <a:pt x="822" y="27546"/>
                  </a:lnTo>
                  <a:lnTo>
                    <a:pt x="632" y="28093"/>
                  </a:lnTo>
                  <a:lnTo>
                    <a:pt x="464" y="28661"/>
                  </a:lnTo>
                  <a:lnTo>
                    <a:pt x="317" y="29230"/>
                  </a:lnTo>
                  <a:lnTo>
                    <a:pt x="211" y="29798"/>
                  </a:lnTo>
                  <a:lnTo>
                    <a:pt x="106" y="30366"/>
                  </a:lnTo>
                  <a:lnTo>
                    <a:pt x="43" y="30934"/>
                  </a:lnTo>
                  <a:lnTo>
                    <a:pt x="1" y="31502"/>
                  </a:lnTo>
                  <a:lnTo>
                    <a:pt x="1" y="32070"/>
                  </a:lnTo>
                  <a:lnTo>
                    <a:pt x="22" y="32660"/>
                  </a:lnTo>
                  <a:lnTo>
                    <a:pt x="64" y="33228"/>
                  </a:lnTo>
                  <a:lnTo>
                    <a:pt x="148" y="33796"/>
                  </a:lnTo>
                  <a:lnTo>
                    <a:pt x="253" y="34385"/>
                  </a:lnTo>
                  <a:lnTo>
                    <a:pt x="401" y="34953"/>
                  </a:lnTo>
                  <a:lnTo>
                    <a:pt x="590" y="35543"/>
                  </a:lnTo>
                  <a:lnTo>
                    <a:pt x="801" y="36111"/>
                  </a:lnTo>
                  <a:lnTo>
                    <a:pt x="1053" y="36700"/>
                  </a:lnTo>
                  <a:lnTo>
                    <a:pt x="1242" y="37079"/>
                  </a:lnTo>
                  <a:lnTo>
                    <a:pt x="1432" y="37458"/>
                  </a:lnTo>
                  <a:lnTo>
                    <a:pt x="1642" y="37815"/>
                  </a:lnTo>
                  <a:lnTo>
                    <a:pt x="1874" y="38173"/>
                  </a:lnTo>
                  <a:lnTo>
                    <a:pt x="2337" y="38867"/>
                  </a:lnTo>
                  <a:lnTo>
                    <a:pt x="2821" y="39541"/>
                  </a:lnTo>
                  <a:lnTo>
                    <a:pt x="3368" y="40151"/>
                  </a:lnTo>
                  <a:lnTo>
                    <a:pt x="3936" y="40740"/>
                  </a:lnTo>
                  <a:lnTo>
                    <a:pt x="4525" y="41309"/>
                  </a:lnTo>
                  <a:lnTo>
                    <a:pt x="5157" y="41835"/>
                  </a:lnTo>
                  <a:lnTo>
                    <a:pt x="5809" y="42319"/>
                  </a:lnTo>
                  <a:lnTo>
                    <a:pt x="6482" y="42782"/>
                  </a:lnTo>
                  <a:lnTo>
                    <a:pt x="7177" y="43202"/>
                  </a:lnTo>
                  <a:lnTo>
                    <a:pt x="7892" y="43602"/>
                  </a:lnTo>
                  <a:lnTo>
                    <a:pt x="8650" y="43981"/>
                  </a:lnTo>
                  <a:lnTo>
                    <a:pt x="9407" y="44318"/>
                  </a:lnTo>
                  <a:lnTo>
                    <a:pt x="10186" y="44633"/>
                  </a:lnTo>
                  <a:lnTo>
                    <a:pt x="10964" y="44907"/>
                  </a:lnTo>
                  <a:lnTo>
                    <a:pt x="11764" y="45180"/>
                  </a:lnTo>
                  <a:lnTo>
                    <a:pt x="12585" y="45391"/>
                  </a:lnTo>
                  <a:lnTo>
                    <a:pt x="13406" y="45601"/>
                  </a:lnTo>
                  <a:lnTo>
                    <a:pt x="14226" y="45770"/>
                  </a:lnTo>
                  <a:lnTo>
                    <a:pt x="15068" y="45917"/>
                  </a:lnTo>
                  <a:lnTo>
                    <a:pt x="15910" y="46043"/>
                  </a:lnTo>
                  <a:lnTo>
                    <a:pt x="16751" y="46148"/>
                  </a:lnTo>
                  <a:lnTo>
                    <a:pt x="17593" y="46212"/>
                  </a:lnTo>
                  <a:lnTo>
                    <a:pt x="18435" y="46254"/>
                  </a:lnTo>
                  <a:lnTo>
                    <a:pt x="19277" y="46296"/>
                  </a:lnTo>
                  <a:lnTo>
                    <a:pt x="20118" y="46296"/>
                  </a:lnTo>
                  <a:lnTo>
                    <a:pt x="20939" y="46275"/>
                  </a:lnTo>
                  <a:lnTo>
                    <a:pt x="21760" y="46233"/>
                  </a:lnTo>
                  <a:lnTo>
                    <a:pt x="22559" y="46148"/>
                  </a:lnTo>
                  <a:lnTo>
                    <a:pt x="23359" y="46064"/>
                  </a:lnTo>
                  <a:lnTo>
                    <a:pt x="24138" y="45959"/>
                  </a:lnTo>
                  <a:lnTo>
                    <a:pt x="24937" y="45833"/>
                  </a:lnTo>
                  <a:lnTo>
                    <a:pt x="25737" y="45686"/>
                  </a:lnTo>
                  <a:lnTo>
                    <a:pt x="26537" y="45517"/>
                  </a:lnTo>
                  <a:lnTo>
                    <a:pt x="27357" y="45328"/>
                  </a:lnTo>
                  <a:lnTo>
                    <a:pt x="28178" y="45117"/>
                  </a:lnTo>
                  <a:lnTo>
                    <a:pt x="28978" y="44886"/>
                  </a:lnTo>
                  <a:lnTo>
                    <a:pt x="29798" y="44633"/>
                  </a:lnTo>
                  <a:lnTo>
                    <a:pt x="30598" y="44360"/>
                  </a:lnTo>
                  <a:lnTo>
                    <a:pt x="31398" y="44065"/>
                  </a:lnTo>
                  <a:lnTo>
                    <a:pt x="32197" y="43750"/>
                  </a:lnTo>
                  <a:lnTo>
                    <a:pt x="32976" y="43413"/>
                  </a:lnTo>
                  <a:lnTo>
                    <a:pt x="33733" y="43055"/>
                  </a:lnTo>
                  <a:lnTo>
                    <a:pt x="34470" y="42655"/>
                  </a:lnTo>
                  <a:lnTo>
                    <a:pt x="35206" y="42255"/>
                  </a:lnTo>
                  <a:lnTo>
                    <a:pt x="35901" y="41814"/>
                  </a:lnTo>
                  <a:lnTo>
                    <a:pt x="36595" y="41351"/>
                  </a:lnTo>
                  <a:lnTo>
                    <a:pt x="37248" y="40867"/>
                  </a:lnTo>
                  <a:lnTo>
                    <a:pt x="37879" y="40341"/>
                  </a:lnTo>
                  <a:lnTo>
                    <a:pt x="38468" y="39793"/>
                  </a:lnTo>
                  <a:lnTo>
                    <a:pt x="39036" y="39225"/>
                  </a:lnTo>
                  <a:lnTo>
                    <a:pt x="39562" y="38636"/>
                  </a:lnTo>
                  <a:lnTo>
                    <a:pt x="40067" y="38026"/>
                  </a:lnTo>
                  <a:lnTo>
                    <a:pt x="40509" y="37373"/>
                  </a:lnTo>
                  <a:lnTo>
                    <a:pt x="40720" y="37037"/>
                  </a:lnTo>
                  <a:lnTo>
                    <a:pt x="40930" y="36679"/>
                  </a:lnTo>
                  <a:lnTo>
                    <a:pt x="41120" y="36342"/>
                  </a:lnTo>
                  <a:lnTo>
                    <a:pt x="41288" y="35985"/>
                  </a:lnTo>
                  <a:lnTo>
                    <a:pt x="41456" y="35627"/>
                  </a:lnTo>
                  <a:lnTo>
                    <a:pt x="41604" y="35248"/>
                  </a:lnTo>
                  <a:lnTo>
                    <a:pt x="41751" y="34869"/>
                  </a:lnTo>
                  <a:lnTo>
                    <a:pt x="41877" y="34469"/>
                  </a:lnTo>
                  <a:lnTo>
                    <a:pt x="42003" y="34091"/>
                  </a:lnTo>
                  <a:lnTo>
                    <a:pt x="42109" y="33691"/>
                  </a:lnTo>
                  <a:lnTo>
                    <a:pt x="42193" y="33270"/>
                  </a:lnTo>
                  <a:lnTo>
                    <a:pt x="42277" y="32849"/>
                  </a:lnTo>
                  <a:lnTo>
                    <a:pt x="42319" y="32428"/>
                  </a:lnTo>
                  <a:lnTo>
                    <a:pt x="42382" y="32007"/>
                  </a:lnTo>
                  <a:lnTo>
                    <a:pt x="42403" y="31565"/>
                  </a:lnTo>
                  <a:lnTo>
                    <a:pt x="42424" y="31102"/>
                  </a:lnTo>
                  <a:lnTo>
                    <a:pt x="42424" y="30661"/>
                  </a:lnTo>
                  <a:lnTo>
                    <a:pt x="42424" y="30198"/>
                  </a:lnTo>
                  <a:lnTo>
                    <a:pt x="42382" y="29398"/>
                  </a:lnTo>
                  <a:lnTo>
                    <a:pt x="42298" y="28619"/>
                  </a:lnTo>
                  <a:lnTo>
                    <a:pt x="42214" y="27820"/>
                  </a:lnTo>
                  <a:lnTo>
                    <a:pt x="42088" y="27041"/>
                  </a:lnTo>
                  <a:lnTo>
                    <a:pt x="41940" y="26262"/>
                  </a:lnTo>
                  <a:lnTo>
                    <a:pt x="41772" y="25484"/>
                  </a:lnTo>
                  <a:lnTo>
                    <a:pt x="41562" y="24726"/>
                  </a:lnTo>
                  <a:lnTo>
                    <a:pt x="41351" y="23948"/>
                  </a:lnTo>
                  <a:lnTo>
                    <a:pt x="41099" y="23190"/>
                  </a:lnTo>
                  <a:lnTo>
                    <a:pt x="40825" y="22454"/>
                  </a:lnTo>
                  <a:lnTo>
                    <a:pt x="40530" y="21717"/>
                  </a:lnTo>
                  <a:lnTo>
                    <a:pt x="40194" y="20981"/>
                  </a:lnTo>
                  <a:lnTo>
                    <a:pt x="39857" y="20265"/>
                  </a:lnTo>
                  <a:lnTo>
                    <a:pt x="39478" y="19571"/>
                  </a:lnTo>
                  <a:lnTo>
                    <a:pt x="39078" y="18876"/>
                  </a:lnTo>
                  <a:lnTo>
                    <a:pt x="38679" y="18224"/>
                  </a:lnTo>
                  <a:lnTo>
                    <a:pt x="39057" y="18140"/>
                  </a:lnTo>
                  <a:lnTo>
                    <a:pt x="39457" y="18013"/>
                  </a:lnTo>
                  <a:lnTo>
                    <a:pt x="39836" y="17866"/>
                  </a:lnTo>
                  <a:lnTo>
                    <a:pt x="40215" y="17677"/>
                  </a:lnTo>
                  <a:lnTo>
                    <a:pt x="40551" y="17593"/>
                  </a:lnTo>
                  <a:lnTo>
                    <a:pt x="40867" y="17466"/>
                  </a:lnTo>
                  <a:lnTo>
                    <a:pt x="41162" y="17319"/>
                  </a:lnTo>
                  <a:lnTo>
                    <a:pt x="41414" y="17151"/>
                  </a:lnTo>
                  <a:lnTo>
                    <a:pt x="41646" y="16961"/>
                  </a:lnTo>
                  <a:lnTo>
                    <a:pt x="41856" y="16730"/>
                  </a:lnTo>
                  <a:lnTo>
                    <a:pt x="42046" y="16477"/>
                  </a:lnTo>
                  <a:lnTo>
                    <a:pt x="42214" y="16225"/>
                  </a:lnTo>
                  <a:lnTo>
                    <a:pt x="42361" y="15930"/>
                  </a:lnTo>
                  <a:lnTo>
                    <a:pt x="42487" y="15636"/>
                  </a:lnTo>
                  <a:lnTo>
                    <a:pt x="42614" y="15320"/>
                  </a:lnTo>
                  <a:lnTo>
                    <a:pt x="42698" y="14983"/>
                  </a:lnTo>
                  <a:lnTo>
                    <a:pt x="42761" y="14647"/>
                  </a:lnTo>
                  <a:lnTo>
                    <a:pt x="42824" y="14289"/>
                  </a:lnTo>
                  <a:lnTo>
                    <a:pt x="42845" y="13931"/>
                  </a:lnTo>
                  <a:lnTo>
                    <a:pt x="42866" y="13552"/>
                  </a:lnTo>
                  <a:lnTo>
                    <a:pt x="42887" y="13174"/>
                  </a:lnTo>
                  <a:lnTo>
                    <a:pt x="42866" y="12816"/>
                  </a:lnTo>
                  <a:lnTo>
                    <a:pt x="42845" y="12437"/>
                  </a:lnTo>
                  <a:lnTo>
                    <a:pt x="42803" y="12058"/>
                  </a:lnTo>
                  <a:lnTo>
                    <a:pt x="42698" y="11301"/>
                  </a:lnTo>
                  <a:lnTo>
                    <a:pt x="42530" y="10564"/>
                  </a:lnTo>
                  <a:lnTo>
                    <a:pt x="42340" y="9870"/>
                  </a:lnTo>
                  <a:lnTo>
                    <a:pt x="42109" y="9238"/>
                  </a:lnTo>
                  <a:lnTo>
                    <a:pt x="41961" y="8923"/>
                  </a:lnTo>
                  <a:lnTo>
                    <a:pt x="41835" y="8649"/>
                  </a:lnTo>
                  <a:lnTo>
                    <a:pt x="41688" y="8376"/>
                  </a:lnTo>
                  <a:lnTo>
                    <a:pt x="41540" y="8144"/>
                  </a:lnTo>
                  <a:lnTo>
                    <a:pt x="41309" y="7765"/>
                  </a:lnTo>
                  <a:lnTo>
                    <a:pt x="41035" y="7429"/>
                  </a:lnTo>
                  <a:lnTo>
                    <a:pt x="40741" y="7113"/>
                  </a:lnTo>
                  <a:lnTo>
                    <a:pt x="40446" y="6818"/>
                  </a:lnTo>
                  <a:lnTo>
                    <a:pt x="40131" y="6566"/>
                  </a:lnTo>
                  <a:lnTo>
                    <a:pt x="39794" y="6313"/>
                  </a:lnTo>
                  <a:lnTo>
                    <a:pt x="39436" y="6103"/>
                  </a:lnTo>
                  <a:lnTo>
                    <a:pt x="39078" y="5914"/>
                  </a:lnTo>
                  <a:lnTo>
                    <a:pt x="38700" y="5766"/>
                  </a:lnTo>
                  <a:lnTo>
                    <a:pt x="38300" y="5661"/>
                  </a:lnTo>
                  <a:lnTo>
                    <a:pt x="37900" y="5556"/>
                  </a:lnTo>
                  <a:lnTo>
                    <a:pt x="37500" y="5514"/>
                  </a:lnTo>
                  <a:lnTo>
                    <a:pt x="37079" y="5493"/>
                  </a:lnTo>
                  <a:lnTo>
                    <a:pt x="36637" y="5514"/>
                  </a:lnTo>
                  <a:lnTo>
                    <a:pt x="36216" y="5577"/>
                  </a:lnTo>
                  <a:lnTo>
                    <a:pt x="35775" y="5661"/>
                  </a:lnTo>
                  <a:lnTo>
                    <a:pt x="35375" y="5787"/>
                  </a:lnTo>
                  <a:lnTo>
                    <a:pt x="34996" y="5956"/>
                  </a:lnTo>
                  <a:lnTo>
                    <a:pt x="34617" y="6166"/>
                  </a:lnTo>
                  <a:lnTo>
                    <a:pt x="34281" y="6398"/>
                  </a:lnTo>
                  <a:lnTo>
                    <a:pt x="33944" y="6671"/>
                  </a:lnTo>
                  <a:lnTo>
                    <a:pt x="33649" y="6966"/>
                  </a:lnTo>
                  <a:lnTo>
                    <a:pt x="33355" y="7281"/>
                  </a:lnTo>
                  <a:lnTo>
                    <a:pt x="33102" y="7618"/>
                  </a:lnTo>
                  <a:lnTo>
                    <a:pt x="32850" y="7976"/>
                  </a:lnTo>
                  <a:lnTo>
                    <a:pt x="32660" y="8355"/>
                  </a:lnTo>
                  <a:lnTo>
                    <a:pt x="32492" y="8733"/>
                  </a:lnTo>
                  <a:lnTo>
                    <a:pt x="32345" y="9133"/>
                  </a:lnTo>
                  <a:lnTo>
                    <a:pt x="32239" y="9533"/>
                  </a:lnTo>
                  <a:lnTo>
                    <a:pt x="32176" y="9933"/>
                  </a:lnTo>
                  <a:lnTo>
                    <a:pt x="32155" y="10354"/>
                  </a:lnTo>
                  <a:lnTo>
                    <a:pt x="32176" y="10754"/>
                  </a:lnTo>
                  <a:lnTo>
                    <a:pt x="30745" y="9407"/>
                  </a:lnTo>
                  <a:lnTo>
                    <a:pt x="30787" y="9302"/>
                  </a:lnTo>
                  <a:lnTo>
                    <a:pt x="30787" y="9175"/>
                  </a:lnTo>
                  <a:lnTo>
                    <a:pt x="30703" y="8544"/>
                  </a:lnTo>
                  <a:lnTo>
                    <a:pt x="30577" y="7892"/>
                  </a:lnTo>
                  <a:lnTo>
                    <a:pt x="30451" y="7218"/>
                  </a:lnTo>
                  <a:lnTo>
                    <a:pt x="30282" y="6545"/>
                  </a:lnTo>
                  <a:lnTo>
                    <a:pt x="30093" y="5892"/>
                  </a:lnTo>
                  <a:lnTo>
                    <a:pt x="29861" y="5240"/>
                  </a:lnTo>
                  <a:lnTo>
                    <a:pt x="29630" y="4588"/>
                  </a:lnTo>
                  <a:lnTo>
                    <a:pt x="29335" y="3957"/>
                  </a:lnTo>
                  <a:lnTo>
                    <a:pt x="29020" y="3346"/>
                  </a:lnTo>
                  <a:lnTo>
                    <a:pt x="28683" y="2778"/>
                  </a:lnTo>
                  <a:lnTo>
                    <a:pt x="28494" y="2483"/>
                  </a:lnTo>
                  <a:lnTo>
                    <a:pt x="28283" y="2210"/>
                  </a:lnTo>
                  <a:lnTo>
                    <a:pt x="28073" y="1957"/>
                  </a:lnTo>
                  <a:lnTo>
                    <a:pt x="27862" y="1705"/>
                  </a:lnTo>
                  <a:lnTo>
                    <a:pt x="27631" y="1473"/>
                  </a:lnTo>
                  <a:lnTo>
                    <a:pt x="27378" y="1242"/>
                  </a:lnTo>
                  <a:lnTo>
                    <a:pt x="27126" y="1010"/>
                  </a:lnTo>
                  <a:lnTo>
                    <a:pt x="26873" y="800"/>
                  </a:lnTo>
                  <a:lnTo>
                    <a:pt x="26579" y="611"/>
                  </a:lnTo>
                  <a:lnTo>
                    <a:pt x="26305" y="421"/>
                  </a:lnTo>
                  <a:lnTo>
                    <a:pt x="26010" y="253"/>
                  </a:lnTo>
                  <a:lnTo>
                    <a:pt x="25695" y="106"/>
                  </a:lnTo>
                  <a:lnTo>
                    <a:pt x="25590" y="63"/>
                  </a:lnTo>
                  <a:lnTo>
                    <a:pt x="25484" y="63"/>
                  </a:lnTo>
                  <a:lnTo>
                    <a:pt x="25379" y="85"/>
                  </a:lnTo>
                  <a:lnTo>
                    <a:pt x="25295" y="148"/>
                  </a:lnTo>
                  <a:lnTo>
                    <a:pt x="25232" y="211"/>
                  </a:lnTo>
                  <a:lnTo>
                    <a:pt x="25190" y="295"/>
                  </a:lnTo>
                  <a:lnTo>
                    <a:pt x="25169" y="379"/>
                  </a:lnTo>
                  <a:lnTo>
                    <a:pt x="25169" y="505"/>
                  </a:lnTo>
                  <a:lnTo>
                    <a:pt x="25569" y="1831"/>
                  </a:lnTo>
                  <a:lnTo>
                    <a:pt x="25737" y="2505"/>
                  </a:lnTo>
                  <a:lnTo>
                    <a:pt x="25821" y="2862"/>
                  </a:lnTo>
                  <a:lnTo>
                    <a:pt x="25884" y="3199"/>
                  </a:lnTo>
                  <a:lnTo>
                    <a:pt x="25926" y="3536"/>
                  </a:lnTo>
                  <a:lnTo>
                    <a:pt x="25947" y="3872"/>
                  </a:lnTo>
                  <a:lnTo>
                    <a:pt x="25947" y="4209"/>
                  </a:lnTo>
                  <a:lnTo>
                    <a:pt x="25926" y="4546"/>
                  </a:lnTo>
                  <a:lnTo>
                    <a:pt x="25863" y="4882"/>
                  </a:lnTo>
                  <a:lnTo>
                    <a:pt x="25779" y="5219"/>
                  </a:lnTo>
                  <a:lnTo>
                    <a:pt x="25653" y="5535"/>
                  </a:lnTo>
                  <a:lnTo>
                    <a:pt x="25505" y="5871"/>
                  </a:lnTo>
                  <a:lnTo>
                    <a:pt x="25358" y="5430"/>
                  </a:lnTo>
                  <a:lnTo>
                    <a:pt x="25169" y="4967"/>
                  </a:lnTo>
                  <a:lnTo>
                    <a:pt x="24958" y="4525"/>
                  </a:lnTo>
                  <a:lnTo>
                    <a:pt x="24727" y="4083"/>
                  </a:lnTo>
                  <a:lnTo>
                    <a:pt x="24453" y="3641"/>
                  </a:lnTo>
                  <a:lnTo>
                    <a:pt x="24159" y="3199"/>
                  </a:lnTo>
                  <a:lnTo>
                    <a:pt x="23843" y="2778"/>
                  </a:lnTo>
                  <a:lnTo>
                    <a:pt x="23527" y="2378"/>
                  </a:lnTo>
                  <a:lnTo>
                    <a:pt x="23170" y="1999"/>
                  </a:lnTo>
                  <a:lnTo>
                    <a:pt x="22812" y="1621"/>
                  </a:lnTo>
                  <a:lnTo>
                    <a:pt x="22412" y="1284"/>
                  </a:lnTo>
                  <a:lnTo>
                    <a:pt x="22033" y="968"/>
                  </a:lnTo>
                  <a:lnTo>
                    <a:pt x="21612" y="674"/>
                  </a:lnTo>
                  <a:lnTo>
                    <a:pt x="21213" y="421"/>
                  </a:lnTo>
                  <a:lnTo>
                    <a:pt x="20792" y="190"/>
                  </a:lnTo>
                  <a:lnTo>
                    <a:pt x="2035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2" name="Google Shape;7012;p32"/>
            <p:cNvSpPr/>
            <p:nvPr/>
          </p:nvSpPr>
          <p:spPr>
            <a:xfrm>
              <a:off x="6770750" y="-1137075"/>
              <a:ext cx="303575" cy="245175"/>
            </a:xfrm>
            <a:custGeom>
              <a:avLst/>
              <a:gdLst/>
              <a:ahLst/>
              <a:cxnLst/>
              <a:rect l="l" t="t" r="r" b="b"/>
              <a:pathLst>
                <a:path w="12143" h="9807" fill="none" extrusionOk="0">
                  <a:moveTo>
                    <a:pt x="3831" y="4336"/>
                  </a:moveTo>
                  <a:lnTo>
                    <a:pt x="3831" y="4336"/>
                  </a:lnTo>
                  <a:lnTo>
                    <a:pt x="3894" y="4315"/>
                  </a:lnTo>
                  <a:lnTo>
                    <a:pt x="3936" y="4294"/>
                  </a:lnTo>
                  <a:lnTo>
                    <a:pt x="4020" y="4188"/>
                  </a:lnTo>
                  <a:lnTo>
                    <a:pt x="4020" y="4188"/>
                  </a:lnTo>
                  <a:lnTo>
                    <a:pt x="4736" y="3662"/>
                  </a:lnTo>
                  <a:lnTo>
                    <a:pt x="5451" y="3136"/>
                  </a:lnTo>
                  <a:lnTo>
                    <a:pt x="6924" y="2105"/>
                  </a:lnTo>
                  <a:lnTo>
                    <a:pt x="8397" y="1095"/>
                  </a:lnTo>
                  <a:lnTo>
                    <a:pt x="9912" y="127"/>
                  </a:lnTo>
                  <a:lnTo>
                    <a:pt x="9912" y="127"/>
                  </a:lnTo>
                  <a:lnTo>
                    <a:pt x="10123" y="64"/>
                  </a:lnTo>
                  <a:lnTo>
                    <a:pt x="10333" y="22"/>
                  </a:lnTo>
                  <a:lnTo>
                    <a:pt x="10544" y="1"/>
                  </a:lnTo>
                  <a:lnTo>
                    <a:pt x="10733" y="22"/>
                  </a:lnTo>
                  <a:lnTo>
                    <a:pt x="10901" y="43"/>
                  </a:lnTo>
                  <a:lnTo>
                    <a:pt x="11070" y="106"/>
                  </a:lnTo>
                  <a:lnTo>
                    <a:pt x="11217" y="169"/>
                  </a:lnTo>
                  <a:lnTo>
                    <a:pt x="11364" y="274"/>
                  </a:lnTo>
                  <a:lnTo>
                    <a:pt x="11512" y="380"/>
                  </a:lnTo>
                  <a:lnTo>
                    <a:pt x="11638" y="527"/>
                  </a:lnTo>
                  <a:lnTo>
                    <a:pt x="11743" y="695"/>
                  </a:lnTo>
                  <a:lnTo>
                    <a:pt x="11848" y="885"/>
                  </a:lnTo>
                  <a:lnTo>
                    <a:pt x="11933" y="1095"/>
                  </a:lnTo>
                  <a:lnTo>
                    <a:pt x="12017" y="1326"/>
                  </a:lnTo>
                  <a:lnTo>
                    <a:pt x="12080" y="1579"/>
                  </a:lnTo>
                  <a:lnTo>
                    <a:pt x="12143" y="1874"/>
                  </a:lnTo>
                  <a:lnTo>
                    <a:pt x="12143" y="1874"/>
                  </a:lnTo>
                  <a:lnTo>
                    <a:pt x="12122" y="2231"/>
                  </a:lnTo>
                  <a:lnTo>
                    <a:pt x="12059" y="2589"/>
                  </a:lnTo>
                  <a:lnTo>
                    <a:pt x="11996" y="2947"/>
                  </a:lnTo>
                  <a:lnTo>
                    <a:pt x="11890" y="3305"/>
                  </a:lnTo>
                  <a:lnTo>
                    <a:pt x="11890" y="3305"/>
                  </a:lnTo>
                  <a:lnTo>
                    <a:pt x="11680" y="3831"/>
                  </a:lnTo>
                  <a:lnTo>
                    <a:pt x="11470" y="4357"/>
                  </a:lnTo>
                  <a:lnTo>
                    <a:pt x="11217" y="4862"/>
                  </a:lnTo>
                  <a:lnTo>
                    <a:pt x="11070" y="5114"/>
                  </a:lnTo>
                  <a:lnTo>
                    <a:pt x="10922" y="5346"/>
                  </a:lnTo>
                  <a:lnTo>
                    <a:pt x="10922" y="5346"/>
                  </a:lnTo>
                  <a:lnTo>
                    <a:pt x="10607" y="5809"/>
                  </a:lnTo>
                  <a:lnTo>
                    <a:pt x="10249" y="6272"/>
                  </a:lnTo>
                  <a:lnTo>
                    <a:pt x="9891" y="6735"/>
                  </a:lnTo>
                  <a:lnTo>
                    <a:pt x="9491" y="7155"/>
                  </a:lnTo>
                  <a:lnTo>
                    <a:pt x="9092" y="7576"/>
                  </a:lnTo>
                  <a:lnTo>
                    <a:pt x="8650" y="7955"/>
                  </a:lnTo>
                  <a:lnTo>
                    <a:pt x="8208" y="8334"/>
                  </a:lnTo>
                  <a:lnTo>
                    <a:pt x="7745" y="8650"/>
                  </a:lnTo>
                  <a:lnTo>
                    <a:pt x="7745" y="8650"/>
                  </a:lnTo>
                  <a:lnTo>
                    <a:pt x="7345" y="8881"/>
                  </a:lnTo>
                  <a:lnTo>
                    <a:pt x="6903" y="9091"/>
                  </a:lnTo>
                  <a:lnTo>
                    <a:pt x="6398" y="9281"/>
                  </a:lnTo>
                  <a:lnTo>
                    <a:pt x="5872" y="9449"/>
                  </a:lnTo>
                  <a:lnTo>
                    <a:pt x="5304" y="9597"/>
                  </a:lnTo>
                  <a:lnTo>
                    <a:pt x="4736" y="9702"/>
                  </a:lnTo>
                  <a:lnTo>
                    <a:pt x="4146" y="9786"/>
                  </a:lnTo>
                  <a:lnTo>
                    <a:pt x="3557" y="9807"/>
                  </a:lnTo>
                  <a:lnTo>
                    <a:pt x="3263" y="9807"/>
                  </a:lnTo>
                  <a:lnTo>
                    <a:pt x="2968" y="9786"/>
                  </a:lnTo>
                  <a:lnTo>
                    <a:pt x="2694" y="9744"/>
                  </a:lnTo>
                  <a:lnTo>
                    <a:pt x="2421" y="9702"/>
                  </a:lnTo>
                  <a:lnTo>
                    <a:pt x="2147" y="9639"/>
                  </a:lnTo>
                  <a:lnTo>
                    <a:pt x="1895" y="9554"/>
                  </a:lnTo>
                  <a:lnTo>
                    <a:pt x="1642" y="9470"/>
                  </a:lnTo>
                  <a:lnTo>
                    <a:pt x="1411" y="9344"/>
                  </a:lnTo>
                  <a:lnTo>
                    <a:pt x="1179" y="9218"/>
                  </a:lnTo>
                  <a:lnTo>
                    <a:pt x="948" y="9070"/>
                  </a:lnTo>
                  <a:lnTo>
                    <a:pt x="759" y="8902"/>
                  </a:lnTo>
                  <a:lnTo>
                    <a:pt x="569" y="8713"/>
                  </a:lnTo>
                  <a:lnTo>
                    <a:pt x="401" y="8523"/>
                  </a:lnTo>
                  <a:lnTo>
                    <a:pt x="253" y="8292"/>
                  </a:lnTo>
                  <a:lnTo>
                    <a:pt x="127" y="8039"/>
                  </a:lnTo>
                  <a:lnTo>
                    <a:pt x="1" y="7766"/>
                  </a:lnTo>
                  <a:lnTo>
                    <a:pt x="1" y="7766"/>
                  </a:lnTo>
                  <a:lnTo>
                    <a:pt x="443" y="7303"/>
                  </a:lnTo>
                  <a:lnTo>
                    <a:pt x="906" y="6861"/>
                  </a:lnTo>
                  <a:lnTo>
                    <a:pt x="1369" y="6419"/>
                  </a:lnTo>
                  <a:lnTo>
                    <a:pt x="1853" y="5998"/>
                  </a:lnTo>
                  <a:lnTo>
                    <a:pt x="2821" y="5156"/>
                  </a:lnTo>
                  <a:lnTo>
                    <a:pt x="3831" y="433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3" name="Google Shape;7013;p32"/>
            <p:cNvSpPr/>
            <p:nvPr/>
          </p:nvSpPr>
          <p:spPr>
            <a:xfrm>
              <a:off x="6853875" y="-1170750"/>
              <a:ext cx="94725" cy="121550"/>
            </a:xfrm>
            <a:custGeom>
              <a:avLst/>
              <a:gdLst/>
              <a:ahLst/>
              <a:cxnLst/>
              <a:rect l="l" t="t" r="r" b="b"/>
              <a:pathLst>
                <a:path w="3789" h="4862" fill="none" extrusionOk="0">
                  <a:moveTo>
                    <a:pt x="3515" y="2695"/>
                  </a:moveTo>
                  <a:lnTo>
                    <a:pt x="3515" y="2695"/>
                  </a:lnTo>
                  <a:lnTo>
                    <a:pt x="2757" y="3221"/>
                  </a:lnTo>
                  <a:lnTo>
                    <a:pt x="2000" y="3747"/>
                  </a:lnTo>
                  <a:lnTo>
                    <a:pt x="1263" y="4294"/>
                  </a:lnTo>
                  <a:lnTo>
                    <a:pt x="527" y="4862"/>
                  </a:lnTo>
                  <a:lnTo>
                    <a:pt x="527" y="4862"/>
                  </a:lnTo>
                  <a:lnTo>
                    <a:pt x="337" y="4483"/>
                  </a:lnTo>
                  <a:lnTo>
                    <a:pt x="190" y="4125"/>
                  </a:lnTo>
                  <a:lnTo>
                    <a:pt x="85" y="3768"/>
                  </a:lnTo>
                  <a:lnTo>
                    <a:pt x="43" y="3578"/>
                  </a:lnTo>
                  <a:lnTo>
                    <a:pt x="1" y="3389"/>
                  </a:lnTo>
                  <a:lnTo>
                    <a:pt x="1" y="3200"/>
                  </a:lnTo>
                  <a:lnTo>
                    <a:pt x="1" y="3031"/>
                  </a:lnTo>
                  <a:lnTo>
                    <a:pt x="22" y="2842"/>
                  </a:lnTo>
                  <a:lnTo>
                    <a:pt x="64" y="2652"/>
                  </a:lnTo>
                  <a:lnTo>
                    <a:pt x="106" y="2463"/>
                  </a:lnTo>
                  <a:lnTo>
                    <a:pt x="190" y="2253"/>
                  </a:lnTo>
                  <a:lnTo>
                    <a:pt x="295" y="2063"/>
                  </a:lnTo>
                  <a:lnTo>
                    <a:pt x="401" y="1874"/>
                  </a:lnTo>
                  <a:lnTo>
                    <a:pt x="401" y="1874"/>
                  </a:lnTo>
                  <a:lnTo>
                    <a:pt x="653" y="1516"/>
                  </a:lnTo>
                  <a:lnTo>
                    <a:pt x="948" y="1179"/>
                  </a:lnTo>
                  <a:lnTo>
                    <a:pt x="1242" y="864"/>
                  </a:lnTo>
                  <a:lnTo>
                    <a:pt x="1411" y="716"/>
                  </a:lnTo>
                  <a:lnTo>
                    <a:pt x="1579" y="569"/>
                  </a:lnTo>
                  <a:lnTo>
                    <a:pt x="1747" y="443"/>
                  </a:lnTo>
                  <a:lnTo>
                    <a:pt x="1937" y="338"/>
                  </a:lnTo>
                  <a:lnTo>
                    <a:pt x="2126" y="253"/>
                  </a:lnTo>
                  <a:lnTo>
                    <a:pt x="2337" y="169"/>
                  </a:lnTo>
                  <a:lnTo>
                    <a:pt x="2526" y="106"/>
                  </a:lnTo>
                  <a:lnTo>
                    <a:pt x="2736" y="64"/>
                  </a:lnTo>
                  <a:lnTo>
                    <a:pt x="2968" y="43"/>
                  </a:lnTo>
                  <a:lnTo>
                    <a:pt x="3199" y="64"/>
                  </a:lnTo>
                  <a:lnTo>
                    <a:pt x="3199" y="64"/>
                  </a:lnTo>
                  <a:lnTo>
                    <a:pt x="3241" y="43"/>
                  </a:lnTo>
                  <a:lnTo>
                    <a:pt x="3284" y="1"/>
                  </a:lnTo>
                  <a:lnTo>
                    <a:pt x="3284" y="1"/>
                  </a:lnTo>
                  <a:lnTo>
                    <a:pt x="3431" y="85"/>
                  </a:lnTo>
                  <a:lnTo>
                    <a:pt x="3557" y="190"/>
                  </a:lnTo>
                  <a:lnTo>
                    <a:pt x="3557" y="190"/>
                  </a:lnTo>
                  <a:lnTo>
                    <a:pt x="3683" y="506"/>
                  </a:lnTo>
                  <a:lnTo>
                    <a:pt x="3747" y="801"/>
                  </a:lnTo>
                  <a:lnTo>
                    <a:pt x="3789" y="1116"/>
                  </a:lnTo>
                  <a:lnTo>
                    <a:pt x="3789" y="1432"/>
                  </a:lnTo>
                  <a:lnTo>
                    <a:pt x="3768" y="1748"/>
                  </a:lnTo>
                  <a:lnTo>
                    <a:pt x="3704" y="2042"/>
                  </a:lnTo>
                  <a:lnTo>
                    <a:pt x="3620" y="2358"/>
                  </a:lnTo>
                  <a:lnTo>
                    <a:pt x="3515" y="269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4" name="Google Shape;7014;p32"/>
            <p:cNvSpPr/>
            <p:nvPr/>
          </p:nvSpPr>
          <p:spPr>
            <a:xfrm>
              <a:off x="6752350" y="-1284900"/>
              <a:ext cx="264125" cy="291475"/>
            </a:xfrm>
            <a:custGeom>
              <a:avLst/>
              <a:gdLst/>
              <a:ahLst/>
              <a:cxnLst/>
              <a:rect l="l" t="t" r="r" b="b"/>
              <a:pathLst>
                <a:path w="10565" h="11659" fill="none" extrusionOk="0">
                  <a:moveTo>
                    <a:pt x="10059" y="5619"/>
                  </a:moveTo>
                  <a:lnTo>
                    <a:pt x="10059" y="5619"/>
                  </a:lnTo>
                  <a:lnTo>
                    <a:pt x="9175" y="6187"/>
                  </a:lnTo>
                  <a:lnTo>
                    <a:pt x="8270" y="6777"/>
                  </a:lnTo>
                  <a:lnTo>
                    <a:pt x="8270" y="6777"/>
                  </a:lnTo>
                  <a:lnTo>
                    <a:pt x="8397" y="6419"/>
                  </a:lnTo>
                  <a:lnTo>
                    <a:pt x="8502" y="6061"/>
                  </a:lnTo>
                  <a:lnTo>
                    <a:pt x="8544" y="5682"/>
                  </a:lnTo>
                  <a:lnTo>
                    <a:pt x="8544" y="5493"/>
                  </a:lnTo>
                  <a:lnTo>
                    <a:pt x="8523" y="5303"/>
                  </a:lnTo>
                  <a:lnTo>
                    <a:pt x="8523" y="5303"/>
                  </a:lnTo>
                  <a:lnTo>
                    <a:pt x="8523" y="4988"/>
                  </a:lnTo>
                  <a:lnTo>
                    <a:pt x="8481" y="4693"/>
                  </a:lnTo>
                  <a:lnTo>
                    <a:pt x="8397" y="4378"/>
                  </a:lnTo>
                  <a:lnTo>
                    <a:pt x="8292" y="4083"/>
                  </a:lnTo>
                  <a:lnTo>
                    <a:pt x="8165" y="3788"/>
                  </a:lnTo>
                  <a:lnTo>
                    <a:pt x="7997" y="3515"/>
                  </a:lnTo>
                  <a:lnTo>
                    <a:pt x="7808" y="3262"/>
                  </a:lnTo>
                  <a:lnTo>
                    <a:pt x="7597" y="3031"/>
                  </a:lnTo>
                  <a:lnTo>
                    <a:pt x="7366" y="2799"/>
                  </a:lnTo>
                  <a:lnTo>
                    <a:pt x="7113" y="2631"/>
                  </a:lnTo>
                  <a:lnTo>
                    <a:pt x="6840" y="2463"/>
                  </a:lnTo>
                  <a:lnTo>
                    <a:pt x="6566" y="2336"/>
                  </a:lnTo>
                  <a:lnTo>
                    <a:pt x="6250" y="2252"/>
                  </a:lnTo>
                  <a:lnTo>
                    <a:pt x="5956" y="2210"/>
                  </a:lnTo>
                  <a:lnTo>
                    <a:pt x="5619" y="2210"/>
                  </a:lnTo>
                  <a:lnTo>
                    <a:pt x="5303" y="2231"/>
                  </a:lnTo>
                  <a:lnTo>
                    <a:pt x="5303" y="2231"/>
                  </a:lnTo>
                  <a:lnTo>
                    <a:pt x="5198" y="2273"/>
                  </a:lnTo>
                  <a:lnTo>
                    <a:pt x="5135" y="2336"/>
                  </a:lnTo>
                  <a:lnTo>
                    <a:pt x="5093" y="2421"/>
                  </a:lnTo>
                  <a:lnTo>
                    <a:pt x="5093" y="2505"/>
                  </a:lnTo>
                  <a:lnTo>
                    <a:pt x="5114" y="2610"/>
                  </a:lnTo>
                  <a:lnTo>
                    <a:pt x="5156" y="2694"/>
                  </a:lnTo>
                  <a:lnTo>
                    <a:pt x="5219" y="2757"/>
                  </a:lnTo>
                  <a:lnTo>
                    <a:pt x="5303" y="2799"/>
                  </a:lnTo>
                  <a:lnTo>
                    <a:pt x="5303" y="2799"/>
                  </a:lnTo>
                  <a:lnTo>
                    <a:pt x="5345" y="2841"/>
                  </a:lnTo>
                  <a:lnTo>
                    <a:pt x="5345" y="2841"/>
                  </a:lnTo>
                  <a:lnTo>
                    <a:pt x="5703" y="3094"/>
                  </a:lnTo>
                  <a:lnTo>
                    <a:pt x="6082" y="3304"/>
                  </a:lnTo>
                  <a:lnTo>
                    <a:pt x="6461" y="3557"/>
                  </a:lnTo>
                  <a:lnTo>
                    <a:pt x="6818" y="3788"/>
                  </a:lnTo>
                  <a:lnTo>
                    <a:pt x="6818" y="3788"/>
                  </a:lnTo>
                  <a:lnTo>
                    <a:pt x="6587" y="3746"/>
                  </a:lnTo>
                  <a:lnTo>
                    <a:pt x="6334" y="3704"/>
                  </a:lnTo>
                  <a:lnTo>
                    <a:pt x="6082" y="3704"/>
                  </a:lnTo>
                  <a:lnTo>
                    <a:pt x="5850" y="3704"/>
                  </a:lnTo>
                  <a:lnTo>
                    <a:pt x="5598" y="3725"/>
                  </a:lnTo>
                  <a:lnTo>
                    <a:pt x="5345" y="3767"/>
                  </a:lnTo>
                  <a:lnTo>
                    <a:pt x="5093" y="3830"/>
                  </a:lnTo>
                  <a:lnTo>
                    <a:pt x="4840" y="3915"/>
                  </a:lnTo>
                  <a:lnTo>
                    <a:pt x="4609" y="3999"/>
                  </a:lnTo>
                  <a:lnTo>
                    <a:pt x="4377" y="4104"/>
                  </a:lnTo>
                  <a:lnTo>
                    <a:pt x="4167" y="4230"/>
                  </a:lnTo>
                  <a:lnTo>
                    <a:pt x="3936" y="4378"/>
                  </a:lnTo>
                  <a:lnTo>
                    <a:pt x="3746" y="4525"/>
                  </a:lnTo>
                  <a:lnTo>
                    <a:pt x="3557" y="4672"/>
                  </a:lnTo>
                  <a:lnTo>
                    <a:pt x="3388" y="4841"/>
                  </a:lnTo>
                  <a:lnTo>
                    <a:pt x="3241" y="5030"/>
                  </a:lnTo>
                  <a:lnTo>
                    <a:pt x="3241" y="5030"/>
                  </a:lnTo>
                  <a:lnTo>
                    <a:pt x="3199" y="5093"/>
                  </a:lnTo>
                  <a:lnTo>
                    <a:pt x="3178" y="5177"/>
                  </a:lnTo>
                  <a:lnTo>
                    <a:pt x="3199" y="5261"/>
                  </a:lnTo>
                  <a:lnTo>
                    <a:pt x="3241" y="5346"/>
                  </a:lnTo>
                  <a:lnTo>
                    <a:pt x="3283" y="5409"/>
                  </a:lnTo>
                  <a:lnTo>
                    <a:pt x="3346" y="5430"/>
                  </a:lnTo>
                  <a:lnTo>
                    <a:pt x="3430" y="5430"/>
                  </a:lnTo>
                  <a:lnTo>
                    <a:pt x="3515" y="5388"/>
                  </a:lnTo>
                  <a:lnTo>
                    <a:pt x="3515" y="5388"/>
                  </a:lnTo>
                  <a:lnTo>
                    <a:pt x="3978" y="5093"/>
                  </a:lnTo>
                  <a:lnTo>
                    <a:pt x="4483" y="4819"/>
                  </a:lnTo>
                  <a:lnTo>
                    <a:pt x="4756" y="4693"/>
                  </a:lnTo>
                  <a:lnTo>
                    <a:pt x="5030" y="4588"/>
                  </a:lnTo>
                  <a:lnTo>
                    <a:pt x="5303" y="4483"/>
                  </a:lnTo>
                  <a:lnTo>
                    <a:pt x="5577" y="4420"/>
                  </a:lnTo>
                  <a:lnTo>
                    <a:pt x="5577" y="4420"/>
                  </a:lnTo>
                  <a:lnTo>
                    <a:pt x="5282" y="4567"/>
                  </a:lnTo>
                  <a:lnTo>
                    <a:pt x="4988" y="4756"/>
                  </a:lnTo>
                  <a:lnTo>
                    <a:pt x="4693" y="4988"/>
                  </a:lnTo>
                  <a:lnTo>
                    <a:pt x="4441" y="5219"/>
                  </a:lnTo>
                  <a:lnTo>
                    <a:pt x="4188" y="5451"/>
                  </a:lnTo>
                  <a:lnTo>
                    <a:pt x="3978" y="5703"/>
                  </a:lnTo>
                  <a:lnTo>
                    <a:pt x="3788" y="5956"/>
                  </a:lnTo>
                  <a:lnTo>
                    <a:pt x="3620" y="6208"/>
                  </a:lnTo>
                  <a:lnTo>
                    <a:pt x="3620" y="6208"/>
                  </a:lnTo>
                  <a:lnTo>
                    <a:pt x="3515" y="6419"/>
                  </a:lnTo>
                  <a:lnTo>
                    <a:pt x="3409" y="6629"/>
                  </a:lnTo>
                  <a:lnTo>
                    <a:pt x="3325" y="6882"/>
                  </a:lnTo>
                  <a:lnTo>
                    <a:pt x="3262" y="7113"/>
                  </a:lnTo>
                  <a:lnTo>
                    <a:pt x="3199" y="7387"/>
                  </a:lnTo>
                  <a:lnTo>
                    <a:pt x="3178" y="7639"/>
                  </a:lnTo>
                  <a:lnTo>
                    <a:pt x="3157" y="7892"/>
                  </a:lnTo>
                  <a:lnTo>
                    <a:pt x="3157" y="8165"/>
                  </a:lnTo>
                  <a:lnTo>
                    <a:pt x="3157" y="8418"/>
                  </a:lnTo>
                  <a:lnTo>
                    <a:pt x="3199" y="8670"/>
                  </a:lnTo>
                  <a:lnTo>
                    <a:pt x="3262" y="8923"/>
                  </a:lnTo>
                  <a:lnTo>
                    <a:pt x="3346" y="9154"/>
                  </a:lnTo>
                  <a:lnTo>
                    <a:pt x="3452" y="9386"/>
                  </a:lnTo>
                  <a:lnTo>
                    <a:pt x="3578" y="9596"/>
                  </a:lnTo>
                  <a:lnTo>
                    <a:pt x="3725" y="9786"/>
                  </a:lnTo>
                  <a:lnTo>
                    <a:pt x="3893" y="9954"/>
                  </a:lnTo>
                  <a:lnTo>
                    <a:pt x="3893" y="9954"/>
                  </a:lnTo>
                  <a:lnTo>
                    <a:pt x="2904" y="10775"/>
                  </a:lnTo>
                  <a:lnTo>
                    <a:pt x="1915" y="11659"/>
                  </a:lnTo>
                  <a:lnTo>
                    <a:pt x="1915" y="11659"/>
                  </a:lnTo>
                  <a:lnTo>
                    <a:pt x="1894" y="11616"/>
                  </a:lnTo>
                  <a:lnTo>
                    <a:pt x="1894" y="11616"/>
                  </a:lnTo>
                  <a:lnTo>
                    <a:pt x="1558" y="11090"/>
                  </a:lnTo>
                  <a:lnTo>
                    <a:pt x="1200" y="10585"/>
                  </a:lnTo>
                  <a:lnTo>
                    <a:pt x="842" y="10080"/>
                  </a:lnTo>
                  <a:lnTo>
                    <a:pt x="527" y="9575"/>
                  </a:lnTo>
                  <a:lnTo>
                    <a:pt x="400" y="9323"/>
                  </a:lnTo>
                  <a:lnTo>
                    <a:pt x="274" y="9049"/>
                  </a:lnTo>
                  <a:lnTo>
                    <a:pt x="169" y="8776"/>
                  </a:lnTo>
                  <a:lnTo>
                    <a:pt x="85" y="8502"/>
                  </a:lnTo>
                  <a:lnTo>
                    <a:pt x="21" y="8186"/>
                  </a:lnTo>
                  <a:lnTo>
                    <a:pt x="0" y="7871"/>
                  </a:lnTo>
                  <a:lnTo>
                    <a:pt x="0" y="7555"/>
                  </a:lnTo>
                  <a:lnTo>
                    <a:pt x="21" y="7197"/>
                  </a:lnTo>
                  <a:lnTo>
                    <a:pt x="21" y="7197"/>
                  </a:lnTo>
                  <a:lnTo>
                    <a:pt x="127" y="6587"/>
                  </a:lnTo>
                  <a:lnTo>
                    <a:pt x="274" y="5998"/>
                  </a:lnTo>
                  <a:lnTo>
                    <a:pt x="463" y="5409"/>
                  </a:lnTo>
                  <a:lnTo>
                    <a:pt x="716" y="4819"/>
                  </a:lnTo>
                  <a:lnTo>
                    <a:pt x="989" y="4272"/>
                  </a:lnTo>
                  <a:lnTo>
                    <a:pt x="1305" y="3746"/>
                  </a:lnTo>
                  <a:lnTo>
                    <a:pt x="1684" y="3241"/>
                  </a:lnTo>
                  <a:lnTo>
                    <a:pt x="1873" y="3010"/>
                  </a:lnTo>
                  <a:lnTo>
                    <a:pt x="2084" y="2778"/>
                  </a:lnTo>
                  <a:lnTo>
                    <a:pt x="2084" y="2778"/>
                  </a:lnTo>
                  <a:lnTo>
                    <a:pt x="2568" y="2294"/>
                  </a:lnTo>
                  <a:lnTo>
                    <a:pt x="3094" y="1789"/>
                  </a:lnTo>
                  <a:lnTo>
                    <a:pt x="3388" y="1558"/>
                  </a:lnTo>
                  <a:lnTo>
                    <a:pt x="3683" y="1305"/>
                  </a:lnTo>
                  <a:lnTo>
                    <a:pt x="3999" y="1095"/>
                  </a:lnTo>
                  <a:lnTo>
                    <a:pt x="4314" y="884"/>
                  </a:lnTo>
                  <a:lnTo>
                    <a:pt x="4651" y="674"/>
                  </a:lnTo>
                  <a:lnTo>
                    <a:pt x="4967" y="506"/>
                  </a:lnTo>
                  <a:lnTo>
                    <a:pt x="5324" y="337"/>
                  </a:lnTo>
                  <a:lnTo>
                    <a:pt x="5661" y="211"/>
                  </a:lnTo>
                  <a:lnTo>
                    <a:pt x="6019" y="106"/>
                  </a:lnTo>
                  <a:lnTo>
                    <a:pt x="6356" y="43"/>
                  </a:lnTo>
                  <a:lnTo>
                    <a:pt x="6713" y="1"/>
                  </a:lnTo>
                  <a:lnTo>
                    <a:pt x="7071" y="1"/>
                  </a:lnTo>
                  <a:lnTo>
                    <a:pt x="7071" y="1"/>
                  </a:lnTo>
                  <a:lnTo>
                    <a:pt x="7366" y="22"/>
                  </a:lnTo>
                  <a:lnTo>
                    <a:pt x="7639" y="64"/>
                  </a:lnTo>
                  <a:lnTo>
                    <a:pt x="7913" y="127"/>
                  </a:lnTo>
                  <a:lnTo>
                    <a:pt x="8186" y="190"/>
                  </a:lnTo>
                  <a:lnTo>
                    <a:pt x="8418" y="274"/>
                  </a:lnTo>
                  <a:lnTo>
                    <a:pt x="8649" y="379"/>
                  </a:lnTo>
                  <a:lnTo>
                    <a:pt x="8860" y="485"/>
                  </a:lnTo>
                  <a:lnTo>
                    <a:pt x="9070" y="611"/>
                  </a:lnTo>
                  <a:lnTo>
                    <a:pt x="9260" y="737"/>
                  </a:lnTo>
                  <a:lnTo>
                    <a:pt x="9449" y="884"/>
                  </a:lnTo>
                  <a:lnTo>
                    <a:pt x="9617" y="1032"/>
                  </a:lnTo>
                  <a:lnTo>
                    <a:pt x="9765" y="1200"/>
                  </a:lnTo>
                  <a:lnTo>
                    <a:pt x="9891" y="1389"/>
                  </a:lnTo>
                  <a:lnTo>
                    <a:pt x="10017" y="1558"/>
                  </a:lnTo>
                  <a:lnTo>
                    <a:pt x="10143" y="1747"/>
                  </a:lnTo>
                  <a:lnTo>
                    <a:pt x="10227" y="1958"/>
                  </a:lnTo>
                  <a:lnTo>
                    <a:pt x="10312" y="2147"/>
                  </a:lnTo>
                  <a:lnTo>
                    <a:pt x="10396" y="2357"/>
                  </a:lnTo>
                  <a:lnTo>
                    <a:pt x="10459" y="2589"/>
                  </a:lnTo>
                  <a:lnTo>
                    <a:pt x="10501" y="2799"/>
                  </a:lnTo>
                  <a:lnTo>
                    <a:pt x="10543" y="3031"/>
                  </a:lnTo>
                  <a:lnTo>
                    <a:pt x="10564" y="3262"/>
                  </a:lnTo>
                  <a:lnTo>
                    <a:pt x="10564" y="3494"/>
                  </a:lnTo>
                  <a:lnTo>
                    <a:pt x="10564" y="3725"/>
                  </a:lnTo>
                  <a:lnTo>
                    <a:pt x="10543" y="3957"/>
                  </a:lnTo>
                  <a:lnTo>
                    <a:pt x="10522" y="4188"/>
                  </a:lnTo>
                  <a:lnTo>
                    <a:pt x="10417" y="4672"/>
                  </a:lnTo>
                  <a:lnTo>
                    <a:pt x="10270" y="5156"/>
                  </a:lnTo>
                  <a:lnTo>
                    <a:pt x="10059" y="561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5" name="Google Shape;7015;p32"/>
            <p:cNvSpPr/>
            <p:nvPr/>
          </p:nvSpPr>
          <p:spPr>
            <a:xfrm>
              <a:off x="7413625" y="-1266475"/>
              <a:ext cx="231500" cy="267800"/>
            </a:xfrm>
            <a:custGeom>
              <a:avLst/>
              <a:gdLst/>
              <a:ahLst/>
              <a:cxnLst/>
              <a:rect l="l" t="t" r="r" b="b"/>
              <a:pathLst>
                <a:path w="9260" h="10712" fill="none" extrusionOk="0">
                  <a:moveTo>
                    <a:pt x="5556" y="10711"/>
                  </a:moveTo>
                  <a:lnTo>
                    <a:pt x="5556" y="10711"/>
                  </a:lnTo>
                  <a:lnTo>
                    <a:pt x="5199" y="10227"/>
                  </a:lnTo>
                  <a:lnTo>
                    <a:pt x="4820" y="9743"/>
                  </a:lnTo>
                  <a:lnTo>
                    <a:pt x="4820" y="9743"/>
                  </a:lnTo>
                  <a:lnTo>
                    <a:pt x="5030" y="9196"/>
                  </a:lnTo>
                  <a:lnTo>
                    <a:pt x="5199" y="8670"/>
                  </a:lnTo>
                  <a:lnTo>
                    <a:pt x="5325" y="8144"/>
                  </a:lnTo>
                  <a:lnTo>
                    <a:pt x="5367" y="7870"/>
                  </a:lnTo>
                  <a:lnTo>
                    <a:pt x="5409" y="7618"/>
                  </a:lnTo>
                  <a:lnTo>
                    <a:pt x="5430" y="7344"/>
                  </a:lnTo>
                  <a:lnTo>
                    <a:pt x="5430" y="7092"/>
                  </a:lnTo>
                  <a:lnTo>
                    <a:pt x="5409" y="6818"/>
                  </a:lnTo>
                  <a:lnTo>
                    <a:pt x="5367" y="6545"/>
                  </a:lnTo>
                  <a:lnTo>
                    <a:pt x="5325" y="6271"/>
                  </a:lnTo>
                  <a:lnTo>
                    <a:pt x="5262" y="5997"/>
                  </a:lnTo>
                  <a:lnTo>
                    <a:pt x="5178" y="5703"/>
                  </a:lnTo>
                  <a:lnTo>
                    <a:pt x="5072" y="5408"/>
                  </a:lnTo>
                  <a:lnTo>
                    <a:pt x="5072" y="5408"/>
                  </a:lnTo>
                  <a:lnTo>
                    <a:pt x="4862" y="4924"/>
                  </a:lnTo>
                  <a:lnTo>
                    <a:pt x="4736" y="4672"/>
                  </a:lnTo>
                  <a:lnTo>
                    <a:pt x="4609" y="4419"/>
                  </a:lnTo>
                  <a:lnTo>
                    <a:pt x="4441" y="4167"/>
                  </a:lnTo>
                  <a:lnTo>
                    <a:pt x="4273" y="3935"/>
                  </a:lnTo>
                  <a:lnTo>
                    <a:pt x="4104" y="3704"/>
                  </a:lnTo>
                  <a:lnTo>
                    <a:pt x="3894" y="3514"/>
                  </a:lnTo>
                  <a:lnTo>
                    <a:pt x="3894" y="3514"/>
                  </a:lnTo>
                  <a:lnTo>
                    <a:pt x="4167" y="3556"/>
                  </a:lnTo>
                  <a:lnTo>
                    <a:pt x="4420" y="3598"/>
                  </a:lnTo>
                  <a:lnTo>
                    <a:pt x="4420" y="3598"/>
                  </a:lnTo>
                  <a:lnTo>
                    <a:pt x="4651" y="3704"/>
                  </a:lnTo>
                  <a:lnTo>
                    <a:pt x="4904" y="3809"/>
                  </a:lnTo>
                  <a:lnTo>
                    <a:pt x="5135" y="3914"/>
                  </a:lnTo>
                  <a:lnTo>
                    <a:pt x="5346" y="4061"/>
                  </a:lnTo>
                  <a:lnTo>
                    <a:pt x="5346" y="4061"/>
                  </a:lnTo>
                  <a:lnTo>
                    <a:pt x="5704" y="4293"/>
                  </a:lnTo>
                  <a:lnTo>
                    <a:pt x="5914" y="4440"/>
                  </a:lnTo>
                  <a:lnTo>
                    <a:pt x="6103" y="4630"/>
                  </a:lnTo>
                  <a:lnTo>
                    <a:pt x="6293" y="4819"/>
                  </a:lnTo>
                  <a:lnTo>
                    <a:pt x="6356" y="4903"/>
                  </a:lnTo>
                  <a:lnTo>
                    <a:pt x="6398" y="5008"/>
                  </a:lnTo>
                  <a:lnTo>
                    <a:pt x="6440" y="5114"/>
                  </a:lnTo>
                  <a:lnTo>
                    <a:pt x="6461" y="5219"/>
                  </a:lnTo>
                  <a:lnTo>
                    <a:pt x="6461" y="5324"/>
                  </a:lnTo>
                  <a:lnTo>
                    <a:pt x="6419" y="5408"/>
                  </a:lnTo>
                  <a:lnTo>
                    <a:pt x="6419" y="5408"/>
                  </a:lnTo>
                  <a:lnTo>
                    <a:pt x="6419" y="5450"/>
                  </a:lnTo>
                  <a:lnTo>
                    <a:pt x="6440" y="5471"/>
                  </a:lnTo>
                  <a:lnTo>
                    <a:pt x="6461" y="5492"/>
                  </a:lnTo>
                  <a:lnTo>
                    <a:pt x="6503" y="5471"/>
                  </a:lnTo>
                  <a:lnTo>
                    <a:pt x="6503" y="5471"/>
                  </a:lnTo>
                  <a:lnTo>
                    <a:pt x="6609" y="5366"/>
                  </a:lnTo>
                  <a:lnTo>
                    <a:pt x="6672" y="5240"/>
                  </a:lnTo>
                  <a:lnTo>
                    <a:pt x="6714" y="5114"/>
                  </a:lnTo>
                  <a:lnTo>
                    <a:pt x="6735" y="5008"/>
                  </a:lnTo>
                  <a:lnTo>
                    <a:pt x="6735" y="4882"/>
                  </a:lnTo>
                  <a:lnTo>
                    <a:pt x="6735" y="4756"/>
                  </a:lnTo>
                  <a:lnTo>
                    <a:pt x="6693" y="4630"/>
                  </a:lnTo>
                  <a:lnTo>
                    <a:pt x="6630" y="4503"/>
                  </a:lnTo>
                  <a:lnTo>
                    <a:pt x="6503" y="4272"/>
                  </a:lnTo>
                  <a:lnTo>
                    <a:pt x="6314" y="4040"/>
                  </a:lnTo>
                  <a:lnTo>
                    <a:pt x="6125" y="3851"/>
                  </a:lnTo>
                  <a:lnTo>
                    <a:pt x="5935" y="3683"/>
                  </a:lnTo>
                  <a:lnTo>
                    <a:pt x="5935" y="3683"/>
                  </a:lnTo>
                  <a:lnTo>
                    <a:pt x="5725" y="3514"/>
                  </a:lnTo>
                  <a:lnTo>
                    <a:pt x="5451" y="3304"/>
                  </a:lnTo>
                  <a:lnTo>
                    <a:pt x="5135" y="3114"/>
                  </a:lnTo>
                  <a:lnTo>
                    <a:pt x="4799" y="2946"/>
                  </a:lnTo>
                  <a:lnTo>
                    <a:pt x="4799" y="2946"/>
                  </a:lnTo>
                  <a:lnTo>
                    <a:pt x="5114" y="2967"/>
                  </a:lnTo>
                  <a:lnTo>
                    <a:pt x="5409" y="3030"/>
                  </a:lnTo>
                  <a:lnTo>
                    <a:pt x="5725" y="3136"/>
                  </a:lnTo>
                  <a:lnTo>
                    <a:pt x="6019" y="3241"/>
                  </a:lnTo>
                  <a:lnTo>
                    <a:pt x="6293" y="3388"/>
                  </a:lnTo>
                  <a:lnTo>
                    <a:pt x="6587" y="3556"/>
                  </a:lnTo>
                  <a:lnTo>
                    <a:pt x="6861" y="3767"/>
                  </a:lnTo>
                  <a:lnTo>
                    <a:pt x="7135" y="3977"/>
                  </a:lnTo>
                  <a:lnTo>
                    <a:pt x="7135" y="3977"/>
                  </a:lnTo>
                  <a:lnTo>
                    <a:pt x="7198" y="4019"/>
                  </a:lnTo>
                  <a:lnTo>
                    <a:pt x="7240" y="4019"/>
                  </a:lnTo>
                  <a:lnTo>
                    <a:pt x="7303" y="4019"/>
                  </a:lnTo>
                  <a:lnTo>
                    <a:pt x="7366" y="3977"/>
                  </a:lnTo>
                  <a:lnTo>
                    <a:pt x="7408" y="3956"/>
                  </a:lnTo>
                  <a:lnTo>
                    <a:pt x="7429" y="3893"/>
                  </a:lnTo>
                  <a:lnTo>
                    <a:pt x="7429" y="3830"/>
                  </a:lnTo>
                  <a:lnTo>
                    <a:pt x="7408" y="3767"/>
                  </a:lnTo>
                  <a:lnTo>
                    <a:pt x="7408" y="3767"/>
                  </a:lnTo>
                  <a:lnTo>
                    <a:pt x="7219" y="3514"/>
                  </a:lnTo>
                  <a:lnTo>
                    <a:pt x="7008" y="3283"/>
                  </a:lnTo>
                  <a:lnTo>
                    <a:pt x="6798" y="3051"/>
                  </a:lnTo>
                  <a:lnTo>
                    <a:pt x="6566" y="2862"/>
                  </a:lnTo>
                  <a:lnTo>
                    <a:pt x="6314" y="2673"/>
                  </a:lnTo>
                  <a:lnTo>
                    <a:pt x="6040" y="2504"/>
                  </a:lnTo>
                  <a:lnTo>
                    <a:pt x="5767" y="2357"/>
                  </a:lnTo>
                  <a:lnTo>
                    <a:pt x="5493" y="2252"/>
                  </a:lnTo>
                  <a:lnTo>
                    <a:pt x="5199" y="2168"/>
                  </a:lnTo>
                  <a:lnTo>
                    <a:pt x="4904" y="2104"/>
                  </a:lnTo>
                  <a:lnTo>
                    <a:pt x="4588" y="2062"/>
                  </a:lnTo>
                  <a:lnTo>
                    <a:pt x="4294" y="2062"/>
                  </a:lnTo>
                  <a:lnTo>
                    <a:pt x="3978" y="2104"/>
                  </a:lnTo>
                  <a:lnTo>
                    <a:pt x="3662" y="2168"/>
                  </a:lnTo>
                  <a:lnTo>
                    <a:pt x="3368" y="2273"/>
                  </a:lnTo>
                  <a:lnTo>
                    <a:pt x="3073" y="2399"/>
                  </a:lnTo>
                  <a:lnTo>
                    <a:pt x="3073" y="2399"/>
                  </a:lnTo>
                  <a:lnTo>
                    <a:pt x="2737" y="2588"/>
                  </a:lnTo>
                  <a:lnTo>
                    <a:pt x="2337" y="2841"/>
                  </a:lnTo>
                  <a:lnTo>
                    <a:pt x="1937" y="3136"/>
                  </a:lnTo>
                  <a:lnTo>
                    <a:pt x="1558" y="3493"/>
                  </a:lnTo>
                  <a:lnTo>
                    <a:pt x="1369" y="3683"/>
                  </a:lnTo>
                  <a:lnTo>
                    <a:pt x="1200" y="3872"/>
                  </a:lnTo>
                  <a:lnTo>
                    <a:pt x="1032" y="4061"/>
                  </a:lnTo>
                  <a:lnTo>
                    <a:pt x="906" y="4272"/>
                  </a:lnTo>
                  <a:lnTo>
                    <a:pt x="801" y="4461"/>
                  </a:lnTo>
                  <a:lnTo>
                    <a:pt x="716" y="4672"/>
                  </a:lnTo>
                  <a:lnTo>
                    <a:pt x="653" y="4882"/>
                  </a:lnTo>
                  <a:lnTo>
                    <a:pt x="653" y="5093"/>
                  </a:lnTo>
                  <a:lnTo>
                    <a:pt x="653" y="5093"/>
                  </a:lnTo>
                  <a:lnTo>
                    <a:pt x="1" y="4461"/>
                  </a:lnTo>
                  <a:lnTo>
                    <a:pt x="1" y="4461"/>
                  </a:lnTo>
                  <a:lnTo>
                    <a:pt x="22" y="4188"/>
                  </a:lnTo>
                  <a:lnTo>
                    <a:pt x="43" y="3893"/>
                  </a:lnTo>
                  <a:lnTo>
                    <a:pt x="85" y="3620"/>
                  </a:lnTo>
                  <a:lnTo>
                    <a:pt x="148" y="3346"/>
                  </a:lnTo>
                  <a:lnTo>
                    <a:pt x="232" y="3093"/>
                  </a:lnTo>
                  <a:lnTo>
                    <a:pt x="338" y="2820"/>
                  </a:lnTo>
                  <a:lnTo>
                    <a:pt x="464" y="2567"/>
                  </a:lnTo>
                  <a:lnTo>
                    <a:pt x="611" y="2336"/>
                  </a:lnTo>
                  <a:lnTo>
                    <a:pt x="758" y="2083"/>
                  </a:lnTo>
                  <a:lnTo>
                    <a:pt x="927" y="1873"/>
                  </a:lnTo>
                  <a:lnTo>
                    <a:pt x="1116" y="1641"/>
                  </a:lnTo>
                  <a:lnTo>
                    <a:pt x="1306" y="1431"/>
                  </a:lnTo>
                  <a:lnTo>
                    <a:pt x="1516" y="1242"/>
                  </a:lnTo>
                  <a:lnTo>
                    <a:pt x="1726" y="1073"/>
                  </a:lnTo>
                  <a:lnTo>
                    <a:pt x="1958" y="884"/>
                  </a:lnTo>
                  <a:lnTo>
                    <a:pt x="2210" y="737"/>
                  </a:lnTo>
                  <a:lnTo>
                    <a:pt x="2463" y="589"/>
                  </a:lnTo>
                  <a:lnTo>
                    <a:pt x="2716" y="463"/>
                  </a:lnTo>
                  <a:lnTo>
                    <a:pt x="2968" y="337"/>
                  </a:lnTo>
                  <a:lnTo>
                    <a:pt x="3242" y="253"/>
                  </a:lnTo>
                  <a:lnTo>
                    <a:pt x="3515" y="168"/>
                  </a:lnTo>
                  <a:lnTo>
                    <a:pt x="3789" y="105"/>
                  </a:lnTo>
                  <a:lnTo>
                    <a:pt x="4062" y="42"/>
                  </a:lnTo>
                  <a:lnTo>
                    <a:pt x="4357" y="21"/>
                  </a:lnTo>
                  <a:lnTo>
                    <a:pt x="4630" y="0"/>
                  </a:lnTo>
                  <a:lnTo>
                    <a:pt x="4904" y="21"/>
                  </a:lnTo>
                  <a:lnTo>
                    <a:pt x="5199" y="42"/>
                  </a:lnTo>
                  <a:lnTo>
                    <a:pt x="5472" y="84"/>
                  </a:lnTo>
                  <a:lnTo>
                    <a:pt x="5746" y="147"/>
                  </a:lnTo>
                  <a:lnTo>
                    <a:pt x="6019" y="253"/>
                  </a:lnTo>
                  <a:lnTo>
                    <a:pt x="6272" y="358"/>
                  </a:lnTo>
                  <a:lnTo>
                    <a:pt x="6545" y="505"/>
                  </a:lnTo>
                  <a:lnTo>
                    <a:pt x="6545" y="505"/>
                  </a:lnTo>
                  <a:lnTo>
                    <a:pt x="6735" y="631"/>
                  </a:lnTo>
                  <a:lnTo>
                    <a:pt x="6945" y="758"/>
                  </a:lnTo>
                  <a:lnTo>
                    <a:pt x="7114" y="926"/>
                  </a:lnTo>
                  <a:lnTo>
                    <a:pt x="7303" y="1073"/>
                  </a:lnTo>
                  <a:lnTo>
                    <a:pt x="7471" y="1263"/>
                  </a:lnTo>
                  <a:lnTo>
                    <a:pt x="7619" y="1431"/>
                  </a:lnTo>
                  <a:lnTo>
                    <a:pt x="7913" y="1831"/>
                  </a:lnTo>
                  <a:lnTo>
                    <a:pt x="8187" y="2252"/>
                  </a:lnTo>
                  <a:lnTo>
                    <a:pt x="8397" y="2673"/>
                  </a:lnTo>
                  <a:lnTo>
                    <a:pt x="8587" y="3114"/>
                  </a:lnTo>
                  <a:lnTo>
                    <a:pt x="8755" y="3577"/>
                  </a:lnTo>
                  <a:lnTo>
                    <a:pt x="8755" y="3577"/>
                  </a:lnTo>
                  <a:lnTo>
                    <a:pt x="8902" y="4082"/>
                  </a:lnTo>
                  <a:lnTo>
                    <a:pt x="9029" y="4588"/>
                  </a:lnTo>
                  <a:lnTo>
                    <a:pt x="9134" y="5093"/>
                  </a:lnTo>
                  <a:lnTo>
                    <a:pt x="9218" y="5619"/>
                  </a:lnTo>
                  <a:lnTo>
                    <a:pt x="9260" y="6124"/>
                  </a:lnTo>
                  <a:lnTo>
                    <a:pt x="9260" y="6650"/>
                  </a:lnTo>
                  <a:lnTo>
                    <a:pt x="9218" y="7134"/>
                  </a:lnTo>
                  <a:lnTo>
                    <a:pt x="9155" y="7618"/>
                  </a:lnTo>
                  <a:lnTo>
                    <a:pt x="9092" y="7849"/>
                  </a:lnTo>
                  <a:lnTo>
                    <a:pt x="9029" y="8081"/>
                  </a:lnTo>
                  <a:lnTo>
                    <a:pt x="8944" y="8312"/>
                  </a:lnTo>
                  <a:lnTo>
                    <a:pt x="8860" y="8523"/>
                  </a:lnTo>
                  <a:lnTo>
                    <a:pt x="8755" y="8733"/>
                  </a:lnTo>
                  <a:lnTo>
                    <a:pt x="8629" y="8943"/>
                  </a:lnTo>
                  <a:lnTo>
                    <a:pt x="8481" y="9133"/>
                  </a:lnTo>
                  <a:lnTo>
                    <a:pt x="8334" y="9322"/>
                  </a:lnTo>
                  <a:lnTo>
                    <a:pt x="8187" y="9491"/>
                  </a:lnTo>
                  <a:lnTo>
                    <a:pt x="7997" y="9659"/>
                  </a:lnTo>
                  <a:lnTo>
                    <a:pt x="7808" y="9827"/>
                  </a:lnTo>
                  <a:lnTo>
                    <a:pt x="7598" y="9975"/>
                  </a:lnTo>
                  <a:lnTo>
                    <a:pt x="7366" y="10101"/>
                  </a:lnTo>
                  <a:lnTo>
                    <a:pt x="7114" y="10227"/>
                  </a:lnTo>
                  <a:lnTo>
                    <a:pt x="6861" y="10353"/>
                  </a:lnTo>
                  <a:lnTo>
                    <a:pt x="6566" y="10438"/>
                  </a:lnTo>
                  <a:lnTo>
                    <a:pt x="6566" y="10438"/>
                  </a:lnTo>
                  <a:lnTo>
                    <a:pt x="6482" y="10501"/>
                  </a:lnTo>
                  <a:lnTo>
                    <a:pt x="6398" y="10564"/>
                  </a:lnTo>
                  <a:lnTo>
                    <a:pt x="6398" y="10564"/>
                  </a:lnTo>
                  <a:lnTo>
                    <a:pt x="5977" y="10648"/>
                  </a:lnTo>
                  <a:lnTo>
                    <a:pt x="5556" y="1071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6" name="Google Shape;7016;p32"/>
            <p:cNvSpPr/>
            <p:nvPr/>
          </p:nvSpPr>
          <p:spPr>
            <a:xfrm>
              <a:off x="7438875" y="-1173375"/>
              <a:ext cx="94200" cy="142600"/>
            </a:xfrm>
            <a:custGeom>
              <a:avLst/>
              <a:gdLst/>
              <a:ahLst/>
              <a:cxnLst/>
              <a:rect l="l" t="t" r="r" b="b"/>
              <a:pathLst>
                <a:path w="3768" h="5704" fill="none" extrusionOk="0">
                  <a:moveTo>
                    <a:pt x="1558" y="1"/>
                  </a:moveTo>
                  <a:lnTo>
                    <a:pt x="1558" y="1"/>
                  </a:lnTo>
                  <a:lnTo>
                    <a:pt x="1748" y="106"/>
                  </a:lnTo>
                  <a:lnTo>
                    <a:pt x="1958" y="232"/>
                  </a:lnTo>
                  <a:lnTo>
                    <a:pt x="2126" y="380"/>
                  </a:lnTo>
                  <a:lnTo>
                    <a:pt x="2295" y="506"/>
                  </a:lnTo>
                  <a:lnTo>
                    <a:pt x="2442" y="674"/>
                  </a:lnTo>
                  <a:lnTo>
                    <a:pt x="2589" y="821"/>
                  </a:lnTo>
                  <a:lnTo>
                    <a:pt x="2863" y="1158"/>
                  </a:lnTo>
                  <a:lnTo>
                    <a:pt x="3073" y="1516"/>
                  </a:lnTo>
                  <a:lnTo>
                    <a:pt x="3284" y="1895"/>
                  </a:lnTo>
                  <a:lnTo>
                    <a:pt x="3452" y="2316"/>
                  </a:lnTo>
                  <a:lnTo>
                    <a:pt x="3641" y="2757"/>
                  </a:lnTo>
                  <a:lnTo>
                    <a:pt x="3641" y="2757"/>
                  </a:lnTo>
                  <a:lnTo>
                    <a:pt x="3684" y="2968"/>
                  </a:lnTo>
                  <a:lnTo>
                    <a:pt x="3726" y="3157"/>
                  </a:lnTo>
                  <a:lnTo>
                    <a:pt x="3768" y="3347"/>
                  </a:lnTo>
                  <a:lnTo>
                    <a:pt x="3768" y="3536"/>
                  </a:lnTo>
                  <a:lnTo>
                    <a:pt x="3768" y="3894"/>
                  </a:lnTo>
                  <a:lnTo>
                    <a:pt x="3726" y="4273"/>
                  </a:lnTo>
                  <a:lnTo>
                    <a:pt x="3620" y="4988"/>
                  </a:lnTo>
                  <a:lnTo>
                    <a:pt x="3578" y="5346"/>
                  </a:lnTo>
                  <a:lnTo>
                    <a:pt x="3578" y="5703"/>
                  </a:lnTo>
                  <a:lnTo>
                    <a:pt x="3578" y="5703"/>
                  </a:lnTo>
                  <a:lnTo>
                    <a:pt x="2716" y="4672"/>
                  </a:lnTo>
                  <a:lnTo>
                    <a:pt x="1832" y="3662"/>
                  </a:lnTo>
                  <a:lnTo>
                    <a:pt x="927" y="2694"/>
                  </a:lnTo>
                  <a:lnTo>
                    <a:pt x="1" y="1726"/>
                  </a:lnTo>
                  <a:lnTo>
                    <a:pt x="1" y="1726"/>
                  </a:lnTo>
                  <a:lnTo>
                    <a:pt x="380" y="1263"/>
                  </a:lnTo>
                  <a:lnTo>
                    <a:pt x="738" y="821"/>
                  </a:lnTo>
                  <a:lnTo>
                    <a:pt x="1116" y="380"/>
                  </a:lnTo>
                  <a:lnTo>
                    <a:pt x="1327" y="190"/>
                  </a:lnTo>
                  <a:lnTo>
                    <a:pt x="155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7" name="Google Shape;7017;p32"/>
            <p:cNvSpPr/>
            <p:nvPr/>
          </p:nvSpPr>
          <p:spPr>
            <a:xfrm>
              <a:off x="6631875" y="-1409050"/>
              <a:ext cx="999050" cy="1096900"/>
            </a:xfrm>
            <a:custGeom>
              <a:avLst/>
              <a:gdLst/>
              <a:ahLst/>
              <a:cxnLst/>
              <a:rect l="l" t="t" r="r" b="b"/>
              <a:pathLst>
                <a:path w="39962" h="43876" fill="none" extrusionOk="0">
                  <a:moveTo>
                    <a:pt x="990" y="25610"/>
                  </a:moveTo>
                  <a:lnTo>
                    <a:pt x="990" y="25610"/>
                  </a:lnTo>
                  <a:lnTo>
                    <a:pt x="1368" y="24705"/>
                  </a:lnTo>
                  <a:lnTo>
                    <a:pt x="1789" y="23842"/>
                  </a:lnTo>
                  <a:lnTo>
                    <a:pt x="2252" y="23001"/>
                  </a:lnTo>
                  <a:lnTo>
                    <a:pt x="2736" y="22201"/>
                  </a:lnTo>
                  <a:lnTo>
                    <a:pt x="3262" y="21422"/>
                  </a:lnTo>
                  <a:lnTo>
                    <a:pt x="3830" y="20665"/>
                  </a:lnTo>
                  <a:lnTo>
                    <a:pt x="4420" y="19928"/>
                  </a:lnTo>
                  <a:lnTo>
                    <a:pt x="5030" y="19234"/>
                  </a:lnTo>
                  <a:lnTo>
                    <a:pt x="5030" y="19234"/>
                  </a:lnTo>
                  <a:lnTo>
                    <a:pt x="5156" y="19465"/>
                  </a:lnTo>
                  <a:lnTo>
                    <a:pt x="5324" y="19697"/>
                  </a:lnTo>
                  <a:lnTo>
                    <a:pt x="5514" y="19928"/>
                  </a:lnTo>
                  <a:lnTo>
                    <a:pt x="5703" y="20118"/>
                  </a:lnTo>
                  <a:lnTo>
                    <a:pt x="5935" y="20307"/>
                  </a:lnTo>
                  <a:lnTo>
                    <a:pt x="6166" y="20476"/>
                  </a:lnTo>
                  <a:lnTo>
                    <a:pt x="6440" y="20623"/>
                  </a:lnTo>
                  <a:lnTo>
                    <a:pt x="6692" y="20770"/>
                  </a:lnTo>
                  <a:lnTo>
                    <a:pt x="6966" y="20896"/>
                  </a:lnTo>
                  <a:lnTo>
                    <a:pt x="7260" y="21002"/>
                  </a:lnTo>
                  <a:lnTo>
                    <a:pt x="7534" y="21107"/>
                  </a:lnTo>
                  <a:lnTo>
                    <a:pt x="7829" y="21191"/>
                  </a:lnTo>
                  <a:lnTo>
                    <a:pt x="8397" y="21317"/>
                  </a:lnTo>
                  <a:lnTo>
                    <a:pt x="8944" y="21401"/>
                  </a:lnTo>
                  <a:lnTo>
                    <a:pt x="8944" y="21401"/>
                  </a:lnTo>
                  <a:lnTo>
                    <a:pt x="9449" y="21444"/>
                  </a:lnTo>
                  <a:lnTo>
                    <a:pt x="9954" y="21444"/>
                  </a:lnTo>
                  <a:lnTo>
                    <a:pt x="10459" y="21401"/>
                  </a:lnTo>
                  <a:lnTo>
                    <a:pt x="10943" y="21317"/>
                  </a:lnTo>
                  <a:lnTo>
                    <a:pt x="11427" y="21191"/>
                  </a:lnTo>
                  <a:lnTo>
                    <a:pt x="11911" y="21023"/>
                  </a:lnTo>
                  <a:lnTo>
                    <a:pt x="12374" y="20833"/>
                  </a:lnTo>
                  <a:lnTo>
                    <a:pt x="12816" y="20602"/>
                  </a:lnTo>
                  <a:lnTo>
                    <a:pt x="13258" y="20349"/>
                  </a:lnTo>
                  <a:lnTo>
                    <a:pt x="13679" y="20076"/>
                  </a:lnTo>
                  <a:lnTo>
                    <a:pt x="14100" y="19781"/>
                  </a:lnTo>
                  <a:lnTo>
                    <a:pt x="14499" y="19444"/>
                  </a:lnTo>
                  <a:lnTo>
                    <a:pt x="14878" y="19108"/>
                  </a:lnTo>
                  <a:lnTo>
                    <a:pt x="15236" y="18750"/>
                  </a:lnTo>
                  <a:lnTo>
                    <a:pt x="15573" y="18392"/>
                  </a:lnTo>
                  <a:lnTo>
                    <a:pt x="15909" y="18013"/>
                  </a:lnTo>
                  <a:lnTo>
                    <a:pt x="15909" y="18013"/>
                  </a:lnTo>
                  <a:lnTo>
                    <a:pt x="16414" y="17361"/>
                  </a:lnTo>
                  <a:lnTo>
                    <a:pt x="16667" y="17003"/>
                  </a:lnTo>
                  <a:lnTo>
                    <a:pt x="16919" y="16646"/>
                  </a:lnTo>
                  <a:lnTo>
                    <a:pt x="17151" y="16267"/>
                  </a:lnTo>
                  <a:lnTo>
                    <a:pt x="17361" y="15888"/>
                  </a:lnTo>
                  <a:lnTo>
                    <a:pt x="17551" y="15509"/>
                  </a:lnTo>
                  <a:lnTo>
                    <a:pt x="17740" y="15109"/>
                  </a:lnTo>
                  <a:lnTo>
                    <a:pt x="17887" y="14710"/>
                  </a:lnTo>
                  <a:lnTo>
                    <a:pt x="18035" y="14289"/>
                  </a:lnTo>
                  <a:lnTo>
                    <a:pt x="18119" y="13868"/>
                  </a:lnTo>
                  <a:lnTo>
                    <a:pt x="18203" y="13468"/>
                  </a:lnTo>
                  <a:lnTo>
                    <a:pt x="18224" y="13047"/>
                  </a:lnTo>
                  <a:lnTo>
                    <a:pt x="18224" y="12605"/>
                  </a:lnTo>
                  <a:lnTo>
                    <a:pt x="18182" y="12184"/>
                  </a:lnTo>
                  <a:lnTo>
                    <a:pt x="18098" y="11764"/>
                  </a:lnTo>
                  <a:lnTo>
                    <a:pt x="18098" y="11764"/>
                  </a:lnTo>
                  <a:lnTo>
                    <a:pt x="18056" y="11637"/>
                  </a:lnTo>
                  <a:lnTo>
                    <a:pt x="17993" y="11511"/>
                  </a:lnTo>
                  <a:lnTo>
                    <a:pt x="17866" y="11280"/>
                  </a:lnTo>
                  <a:lnTo>
                    <a:pt x="17677" y="11069"/>
                  </a:lnTo>
                  <a:lnTo>
                    <a:pt x="17466" y="10859"/>
                  </a:lnTo>
                  <a:lnTo>
                    <a:pt x="17214" y="10711"/>
                  </a:lnTo>
                  <a:lnTo>
                    <a:pt x="16961" y="10564"/>
                  </a:lnTo>
                  <a:lnTo>
                    <a:pt x="16688" y="10459"/>
                  </a:lnTo>
                  <a:lnTo>
                    <a:pt x="16393" y="10396"/>
                  </a:lnTo>
                  <a:lnTo>
                    <a:pt x="16393" y="10396"/>
                  </a:lnTo>
                  <a:lnTo>
                    <a:pt x="18077" y="9323"/>
                  </a:lnTo>
                  <a:lnTo>
                    <a:pt x="19739" y="8228"/>
                  </a:lnTo>
                  <a:lnTo>
                    <a:pt x="19739" y="8228"/>
                  </a:lnTo>
                  <a:lnTo>
                    <a:pt x="19802" y="8165"/>
                  </a:lnTo>
                  <a:lnTo>
                    <a:pt x="19823" y="8081"/>
                  </a:lnTo>
                  <a:lnTo>
                    <a:pt x="19823" y="8018"/>
                  </a:lnTo>
                  <a:lnTo>
                    <a:pt x="19802" y="7955"/>
                  </a:lnTo>
                  <a:lnTo>
                    <a:pt x="19760" y="7892"/>
                  </a:lnTo>
                  <a:lnTo>
                    <a:pt x="19697" y="7849"/>
                  </a:lnTo>
                  <a:lnTo>
                    <a:pt x="19613" y="7849"/>
                  </a:lnTo>
                  <a:lnTo>
                    <a:pt x="19529" y="7871"/>
                  </a:lnTo>
                  <a:lnTo>
                    <a:pt x="19529" y="7871"/>
                  </a:lnTo>
                  <a:lnTo>
                    <a:pt x="18245" y="8586"/>
                  </a:lnTo>
                  <a:lnTo>
                    <a:pt x="18245" y="8586"/>
                  </a:lnTo>
                  <a:lnTo>
                    <a:pt x="18287" y="8228"/>
                  </a:lnTo>
                  <a:lnTo>
                    <a:pt x="18329" y="7871"/>
                  </a:lnTo>
                  <a:lnTo>
                    <a:pt x="18329" y="7513"/>
                  </a:lnTo>
                  <a:lnTo>
                    <a:pt x="18308" y="7155"/>
                  </a:lnTo>
                  <a:lnTo>
                    <a:pt x="18266" y="6797"/>
                  </a:lnTo>
                  <a:lnTo>
                    <a:pt x="18224" y="6461"/>
                  </a:lnTo>
                  <a:lnTo>
                    <a:pt x="18140" y="6103"/>
                  </a:lnTo>
                  <a:lnTo>
                    <a:pt x="18056" y="5766"/>
                  </a:lnTo>
                  <a:lnTo>
                    <a:pt x="17845" y="5072"/>
                  </a:lnTo>
                  <a:lnTo>
                    <a:pt x="17614" y="4398"/>
                  </a:lnTo>
                  <a:lnTo>
                    <a:pt x="17109" y="3010"/>
                  </a:lnTo>
                  <a:lnTo>
                    <a:pt x="17109" y="3010"/>
                  </a:lnTo>
                  <a:lnTo>
                    <a:pt x="17382" y="3157"/>
                  </a:lnTo>
                  <a:lnTo>
                    <a:pt x="17656" y="3346"/>
                  </a:lnTo>
                  <a:lnTo>
                    <a:pt x="17908" y="3536"/>
                  </a:lnTo>
                  <a:lnTo>
                    <a:pt x="18119" y="3767"/>
                  </a:lnTo>
                  <a:lnTo>
                    <a:pt x="18329" y="3999"/>
                  </a:lnTo>
                  <a:lnTo>
                    <a:pt x="18540" y="4251"/>
                  </a:lnTo>
                  <a:lnTo>
                    <a:pt x="18918" y="4756"/>
                  </a:lnTo>
                  <a:lnTo>
                    <a:pt x="19318" y="5261"/>
                  </a:lnTo>
                  <a:lnTo>
                    <a:pt x="19508" y="5514"/>
                  </a:lnTo>
                  <a:lnTo>
                    <a:pt x="19739" y="5745"/>
                  </a:lnTo>
                  <a:lnTo>
                    <a:pt x="19950" y="5956"/>
                  </a:lnTo>
                  <a:lnTo>
                    <a:pt x="20202" y="6166"/>
                  </a:lnTo>
                  <a:lnTo>
                    <a:pt x="20476" y="6334"/>
                  </a:lnTo>
                  <a:lnTo>
                    <a:pt x="20791" y="6482"/>
                  </a:lnTo>
                  <a:lnTo>
                    <a:pt x="20791" y="6482"/>
                  </a:lnTo>
                  <a:lnTo>
                    <a:pt x="20833" y="6482"/>
                  </a:lnTo>
                  <a:lnTo>
                    <a:pt x="20876" y="6482"/>
                  </a:lnTo>
                  <a:lnTo>
                    <a:pt x="20897" y="6461"/>
                  </a:lnTo>
                  <a:lnTo>
                    <a:pt x="20939" y="6419"/>
                  </a:lnTo>
                  <a:lnTo>
                    <a:pt x="20981" y="6355"/>
                  </a:lnTo>
                  <a:lnTo>
                    <a:pt x="20960" y="6313"/>
                  </a:lnTo>
                  <a:lnTo>
                    <a:pt x="20960" y="6271"/>
                  </a:lnTo>
                  <a:lnTo>
                    <a:pt x="20960" y="6271"/>
                  </a:lnTo>
                  <a:lnTo>
                    <a:pt x="20854" y="6124"/>
                  </a:lnTo>
                  <a:lnTo>
                    <a:pt x="20854" y="6124"/>
                  </a:lnTo>
                  <a:lnTo>
                    <a:pt x="20960" y="5766"/>
                  </a:lnTo>
                  <a:lnTo>
                    <a:pt x="21044" y="5387"/>
                  </a:lnTo>
                  <a:lnTo>
                    <a:pt x="21107" y="5009"/>
                  </a:lnTo>
                  <a:lnTo>
                    <a:pt x="21149" y="4630"/>
                  </a:lnTo>
                  <a:lnTo>
                    <a:pt x="21149" y="4272"/>
                  </a:lnTo>
                  <a:lnTo>
                    <a:pt x="21128" y="3893"/>
                  </a:lnTo>
                  <a:lnTo>
                    <a:pt x="21065" y="3515"/>
                  </a:lnTo>
                  <a:lnTo>
                    <a:pt x="20960" y="3136"/>
                  </a:lnTo>
                  <a:lnTo>
                    <a:pt x="20960" y="3136"/>
                  </a:lnTo>
                  <a:lnTo>
                    <a:pt x="20812" y="2736"/>
                  </a:lnTo>
                  <a:lnTo>
                    <a:pt x="20623" y="2336"/>
                  </a:lnTo>
                  <a:lnTo>
                    <a:pt x="20434" y="1957"/>
                  </a:lnTo>
                  <a:lnTo>
                    <a:pt x="20202" y="1579"/>
                  </a:lnTo>
                  <a:lnTo>
                    <a:pt x="19992" y="1200"/>
                  </a:lnTo>
                  <a:lnTo>
                    <a:pt x="19802" y="800"/>
                  </a:lnTo>
                  <a:lnTo>
                    <a:pt x="19613" y="400"/>
                  </a:lnTo>
                  <a:lnTo>
                    <a:pt x="19487" y="0"/>
                  </a:lnTo>
                  <a:lnTo>
                    <a:pt x="19487" y="0"/>
                  </a:lnTo>
                  <a:lnTo>
                    <a:pt x="19865" y="232"/>
                  </a:lnTo>
                  <a:lnTo>
                    <a:pt x="20223" y="463"/>
                  </a:lnTo>
                  <a:lnTo>
                    <a:pt x="20560" y="737"/>
                  </a:lnTo>
                  <a:lnTo>
                    <a:pt x="20876" y="1010"/>
                  </a:lnTo>
                  <a:lnTo>
                    <a:pt x="21170" y="1326"/>
                  </a:lnTo>
                  <a:lnTo>
                    <a:pt x="21465" y="1642"/>
                  </a:lnTo>
                  <a:lnTo>
                    <a:pt x="21738" y="1978"/>
                  </a:lnTo>
                  <a:lnTo>
                    <a:pt x="22012" y="2336"/>
                  </a:lnTo>
                  <a:lnTo>
                    <a:pt x="22517" y="3052"/>
                  </a:lnTo>
                  <a:lnTo>
                    <a:pt x="23001" y="3809"/>
                  </a:lnTo>
                  <a:lnTo>
                    <a:pt x="23464" y="4546"/>
                  </a:lnTo>
                  <a:lnTo>
                    <a:pt x="23948" y="5240"/>
                  </a:lnTo>
                  <a:lnTo>
                    <a:pt x="23948" y="5240"/>
                  </a:lnTo>
                  <a:lnTo>
                    <a:pt x="23990" y="5303"/>
                  </a:lnTo>
                  <a:lnTo>
                    <a:pt x="24053" y="5324"/>
                  </a:lnTo>
                  <a:lnTo>
                    <a:pt x="24137" y="5345"/>
                  </a:lnTo>
                  <a:lnTo>
                    <a:pt x="24179" y="5324"/>
                  </a:lnTo>
                  <a:lnTo>
                    <a:pt x="24242" y="5282"/>
                  </a:lnTo>
                  <a:lnTo>
                    <a:pt x="24285" y="5240"/>
                  </a:lnTo>
                  <a:lnTo>
                    <a:pt x="24306" y="5177"/>
                  </a:lnTo>
                  <a:lnTo>
                    <a:pt x="24306" y="5114"/>
                  </a:lnTo>
                  <a:lnTo>
                    <a:pt x="24306" y="5114"/>
                  </a:lnTo>
                  <a:lnTo>
                    <a:pt x="24285" y="5051"/>
                  </a:lnTo>
                  <a:lnTo>
                    <a:pt x="24285" y="5051"/>
                  </a:lnTo>
                  <a:lnTo>
                    <a:pt x="24285" y="5051"/>
                  </a:lnTo>
                  <a:lnTo>
                    <a:pt x="24474" y="4777"/>
                  </a:lnTo>
                  <a:lnTo>
                    <a:pt x="24621" y="4483"/>
                  </a:lnTo>
                  <a:lnTo>
                    <a:pt x="24769" y="4188"/>
                  </a:lnTo>
                  <a:lnTo>
                    <a:pt x="24874" y="3893"/>
                  </a:lnTo>
                  <a:lnTo>
                    <a:pt x="24937" y="3599"/>
                  </a:lnTo>
                  <a:lnTo>
                    <a:pt x="25000" y="3304"/>
                  </a:lnTo>
                  <a:lnTo>
                    <a:pt x="25042" y="2988"/>
                  </a:lnTo>
                  <a:lnTo>
                    <a:pt x="25063" y="2694"/>
                  </a:lnTo>
                  <a:lnTo>
                    <a:pt x="25084" y="2378"/>
                  </a:lnTo>
                  <a:lnTo>
                    <a:pt x="25063" y="2063"/>
                  </a:lnTo>
                  <a:lnTo>
                    <a:pt x="25000" y="1431"/>
                  </a:lnTo>
                  <a:lnTo>
                    <a:pt x="24916" y="821"/>
                  </a:lnTo>
                  <a:lnTo>
                    <a:pt x="24790" y="190"/>
                  </a:lnTo>
                  <a:lnTo>
                    <a:pt x="24790" y="190"/>
                  </a:lnTo>
                  <a:lnTo>
                    <a:pt x="25000" y="337"/>
                  </a:lnTo>
                  <a:lnTo>
                    <a:pt x="25210" y="526"/>
                  </a:lnTo>
                  <a:lnTo>
                    <a:pt x="25610" y="884"/>
                  </a:lnTo>
                  <a:lnTo>
                    <a:pt x="25989" y="1284"/>
                  </a:lnTo>
                  <a:lnTo>
                    <a:pt x="26326" y="1726"/>
                  </a:lnTo>
                  <a:lnTo>
                    <a:pt x="26641" y="2168"/>
                  </a:lnTo>
                  <a:lnTo>
                    <a:pt x="26936" y="2631"/>
                  </a:lnTo>
                  <a:lnTo>
                    <a:pt x="27231" y="3115"/>
                  </a:lnTo>
                  <a:lnTo>
                    <a:pt x="27504" y="3620"/>
                  </a:lnTo>
                  <a:lnTo>
                    <a:pt x="27504" y="3620"/>
                  </a:lnTo>
                  <a:lnTo>
                    <a:pt x="27630" y="3872"/>
                  </a:lnTo>
                  <a:lnTo>
                    <a:pt x="27757" y="4125"/>
                  </a:lnTo>
                  <a:lnTo>
                    <a:pt x="27946" y="4630"/>
                  </a:lnTo>
                  <a:lnTo>
                    <a:pt x="28114" y="5156"/>
                  </a:lnTo>
                  <a:lnTo>
                    <a:pt x="28262" y="5661"/>
                  </a:lnTo>
                  <a:lnTo>
                    <a:pt x="28514" y="6713"/>
                  </a:lnTo>
                  <a:lnTo>
                    <a:pt x="28640" y="7239"/>
                  </a:lnTo>
                  <a:lnTo>
                    <a:pt x="28767" y="7786"/>
                  </a:lnTo>
                  <a:lnTo>
                    <a:pt x="28767" y="7786"/>
                  </a:lnTo>
                  <a:lnTo>
                    <a:pt x="26789" y="5892"/>
                  </a:lnTo>
                  <a:lnTo>
                    <a:pt x="26789" y="5892"/>
                  </a:lnTo>
                  <a:lnTo>
                    <a:pt x="26747" y="5892"/>
                  </a:lnTo>
                  <a:lnTo>
                    <a:pt x="26705" y="5892"/>
                  </a:lnTo>
                  <a:lnTo>
                    <a:pt x="26683" y="5935"/>
                  </a:lnTo>
                  <a:lnTo>
                    <a:pt x="26705" y="5977"/>
                  </a:lnTo>
                  <a:lnTo>
                    <a:pt x="26705" y="5977"/>
                  </a:lnTo>
                  <a:lnTo>
                    <a:pt x="28935" y="8291"/>
                  </a:lnTo>
                  <a:lnTo>
                    <a:pt x="28935" y="8291"/>
                  </a:lnTo>
                  <a:lnTo>
                    <a:pt x="28956" y="8397"/>
                  </a:lnTo>
                  <a:lnTo>
                    <a:pt x="28956" y="8397"/>
                  </a:lnTo>
                  <a:lnTo>
                    <a:pt x="28998" y="8481"/>
                  </a:lnTo>
                  <a:lnTo>
                    <a:pt x="29061" y="8544"/>
                  </a:lnTo>
                  <a:lnTo>
                    <a:pt x="29146" y="8586"/>
                  </a:lnTo>
                  <a:lnTo>
                    <a:pt x="29209" y="8607"/>
                  </a:lnTo>
                  <a:lnTo>
                    <a:pt x="29209" y="8607"/>
                  </a:lnTo>
                  <a:lnTo>
                    <a:pt x="30156" y="9596"/>
                  </a:lnTo>
                  <a:lnTo>
                    <a:pt x="31082" y="10606"/>
                  </a:lnTo>
                  <a:lnTo>
                    <a:pt x="31082" y="10606"/>
                  </a:lnTo>
                  <a:lnTo>
                    <a:pt x="31103" y="10711"/>
                  </a:lnTo>
                  <a:lnTo>
                    <a:pt x="31103" y="10711"/>
                  </a:lnTo>
                  <a:lnTo>
                    <a:pt x="31124" y="10753"/>
                  </a:lnTo>
                  <a:lnTo>
                    <a:pt x="31166" y="10775"/>
                  </a:lnTo>
                  <a:lnTo>
                    <a:pt x="31229" y="10775"/>
                  </a:lnTo>
                  <a:lnTo>
                    <a:pt x="31229" y="10775"/>
                  </a:lnTo>
                  <a:lnTo>
                    <a:pt x="32176" y="11848"/>
                  </a:lnTo>
                  <a:lnTo>
                    <a:pt x="33081" y="12942"/>
                  </a:lnTo>
                  <a:lnTo>
                    <a:pt x="33986" y="14057"/>
                  </a:lnTo>
                  <a:lnTo>
                    <a:pt x="34827" y="15173"/>
                  </a:lnTo>
                  <a:lnTo>
                    <a:pt x="35248" y="15762"/>
                  </a:lnTo>
                  <a:lnTo>
                    <a:pt x="35648" y="16330"/>
                  </a:lnTo>
                  <a:lnTo>
                    <a:pt x="36027" y="16919"/>
                  </a:lnTo>
                  <a:lnTo>
                    <a:pt x="36405" y="17508"/>
                  </a:lnTo>
                  <a:lnTo>
                    <a:pt x="36763" y="18119"/>
                  </a:lnTo>
                  <a:lnTo>
                    <a:pt x="37121" y="18729"/>
                  </a:lnTo>
                  <a:lnTo>
                    <a:pt x="37458" y="19339"/>
                  </a:lnTo>
                  <a:lnTo>
                    <a:pt x="37773" y="19949"/>
                  </a:lnTo>
                  <a:lnTo>
                    <a:pt x="38068" y="20581"/>
                  </a:lnTo>
                  <a:lnTo>
                    <a:pt x="38341" y="21212"/>
                  </a:lnTo>
                  <a:lnTo>
                    <a:pt x="38594" y="21843"/>
                  </a:lnTo>
                  <a:lnTo>
                    <a:pt x="38847" y="22496"/>
                  </a:lnTo>
                  <a:lnTo>
                    <a:pt x="39057" y="23148"/>
                  </a:lnTo>
                  <a:lnTo>
                    <a:pt x="39246" y="23800"/>
                  </a:lnTo>
                  <a:lnTo>
                    <a:pt x="39436" y="24453"/>
                  </a:lnTo>
                  <a:lnTo>
                    <a:pt x="39583" y="25126"/>
                  </a:lnTo>
                  <a:lnTo>
                    <a:pt x="39709" y="25821"/>
                  </a:lnTo>
                  <a:lnTo>
                    <a:pt x="39815" y="26494"/>
                  </a:lnTo>
                  <a:lnTo>
                    <a:pt x="39878" y="27188"/>
                  </a:lnTo>
                  <a:lnTo>
                    <a:pt x="39941" y="27904"/>
                  </a:lnTo>
                  <a:lnTo>
                    <a:pt x="39962" y="28598"/>
                  </a:lnTo>
                  <a:lnTo>
                    <a:pt x="39941" y="29314"/>
                  </a:lnTo>
                  <a:lnTo>
                    <a:pt x="39920" y="30050"/>
                  </a:lnTo>
                  <a:lnTo>
                    <a:pt x="39836" y="30787"/>
                  </a:lnTo>
                  <a:lnTo>
                    <a:pt x="39836" y="30787"/>
                  </a:lnTo>
                  <a:lnTo>
                    <a:pt x="39772" y="31250"/>
                  </a:lnTo>
                  <a:lnTo>
                    <a:pt x="39709" y="31713"/>
                  </a:lnTo>
                  <a:lnTo>
                    <a:pt x="39604" y="32176"/>
                  </a:lnTo>
                  <a:lnTo>
                    <a:pt x="39478" y="32618"/>
                  </a:lnTo>
                  <a:lnTo>
                    <a:pt x="39352" y="33059"/>
                  </a:lnTo>
                  <a:lnTo>
                    <a:pt x="39204" y="33480"/>
                  </a:lnTo>
                  <a:lnTo>
                    <a:pt x="39036" y="33901"/>
                  </a:lnTo>
                  <a:lnTo>
                    <a:pt x="38868" y="34301"/>
                  </a:lnTo>
                  <a:lnTo>
                    <a:pt x="38657" y="34701"/>
                  </a:lnTo>
                  <a:lnTo>
                    <a:pt x="38468" y="35101"/>
                  </a:lnTo>
                  <a:lnTo>
                    <a:pt x="38236" y="35479"/>
                  </a:lnTo>
                  <a:lnTo>
                    <a:pt x="38005" y="35837"/>
                  </a:lnTo>
                  <a:lnTo>
                    <a:pt x="37752" y="36195"/>
                  </a:lnTo>
                  <a:lnTo>
                    <a:pt x="37479" y="36553"/>
                  </a:lnTo>
                  <a:lnTo>
                    <a:pt x="37205" y="36889"/>
                  </a:lnTo>
                  <a:lnTo>
                    <a:pt x="36911" y="37226"/>
                  </a:lnTo>
                  <a:lnTo>
                    <a:pt x="36616" y="37563"/>
                  </a:lnTo>
                  <a:lnTo>
                    <a:pt x="36300" y="37878"/>
                  </a:lnTo>
                  <a:lnTo>
                    <a:pt x="35985" y="38173"/>
                  </a:lnTo>
                  <a:lnTo>
                    <a:pt x="35648" y="38489"/>
                  </a:lnTo>
                  <a:lnTo>
                    <a:pt x="35290" y="38762"/>
                  </a:lnTo>
                  <a:lnTo>
                    <a:pt x="34953" y="39057"/>
                  </a:lnTo>
                  <a:lnTo>
                    <a:pt x="34196" y="39583"/>
                  </a:lnTo>
                  <a:lnTo>
                    <a:pt x="33438" y="40088"/>
                  </a:lnTo>
                  <a:lnTo>
                    <a:pt x="32639" y="40551"/>
                  </a:lnTo>
                  <a:lnTo>
                    <a:pt x="31797" y="40993"/>
                  </a:lnTo>
                  <a:lnTo>
                    <a:pt x="30934" y="41393"/>
                  </a:lnTo>
                  <a:lnTo>
                    <a:pt x="30071" y="41771"/>
                  </a:lnTo>
                  <a:lnTo>
                    <a:pt x="29167" y="42108"/>
                  </a:lnTo>
                  <a:lnTo>
                    <a:pt x="28241" y="42403"/>
                  </a:lnTo>
                  <a:lnTo>
                    <a:pt x="27315" y="42676"/>
                  </a:lnTo>
                  <a:lnTo>
                    <a:pt x="26389" y="42929"/>
                  </a:lnTo>
                  <a:lnTo>
                    <a:pt x="25442" y="43139"/>
                  </a:lnTo>
                  <a:lnTo>
                    <a:pt x="24495" y="43329"/>
                  </a:lnTo>
                  <a:lnTo>
                    <a:pt x="23548" y="43497"/>
                  </a:lnTo>
                  <a:lnTo>
                    <a:pt x="22622" y="43623"/>
                  </a:lnTo>
                  <a:lnTo>
                    <a:pt x="21675" y="43728"/>
                  </a:lnTo>
                  <a:lnTo>
                    <a:pt x="20749" y="43813"/>
                  </a:lnTo>
                  <a:lnTo>
                    <a:pt x="19844" y="43855"/>
                  </a:lnTo>
                  <a:lnTo>
                    <a:pt x="18961" y="43876"/>
                  </a:lnTo>
                  <a:lnTo>
                    <a:pt x="18077" y="43876"/>
                  </a:lnTo>
                  <a:lnTo>
                    <a:pt x="17214" y="43855"/>
                  </a:lnTo>
                  <a:lnTo>
                    <a:pt x="16393" y="43792"/>
                  </a:lnTo>
                  <a:lnTo>
                    <a:pt x="16393" y="43792"/>
                  </a:lnTo>
                  <a:lnTo>
                    <a:pt x="15509" y="43707"/>
                  </a:lnTo>
                  <a:lnTo>
                    <a:pt x="14626" y="43581"/>
                  </a:lnTo>
                  <a:lnTo>
                    <a:pt x="13763" y="43413"/>
                  </a:lnTo>
                  <a:lnTo>
                    <a:pt x="12879" y="43223"/>
                  </a:lnTo>
                  <a:lnTo>
                    <a:pt x="11995" y="43013"/>
                  </a:lnTo>
                  <a:lnTo>
                    <a:pt x="11132" y="42739"/>
                  </a:lnTo>
                  <a:lnTo>
                    <a:pt x="10291" y="42445"/>
                  </a:lnTo>
                  <a:lnTo>
                    <a:pt x="9449" y="42129"/>
                  </a:lnTo>
                  <a:lnTo>
                    <a:pt x="8628" y="41771"/>
                  </a:lnTo>
                  <a:lnTo>
                    <a:pt x="7808" y="41372"/>
                  </a:lnTo>
                  <a:lnTo>
                    <a:pt x="7029" y="40951"/>
                  </a:lnTo>
                  <a:lnTo>
                    <a:pt x="6292" y="40509"/>
                  </a:lnTo>
                  <a:lnTo>
                    <a:pt x="5556" y="40025"/>
                  </a:lnTo>
                  <a:lnTo>
                    <a:pt x="4862" y="39499"/>
                  </a:lnTo>
                  <a:lnTo>
                    <a:pt x="4209" y="38973"/>
                  </a:lnTo>
                  <a:lnTo>
                    <a:pt x="3578" y="38404"/>
                  </a:lnTo>
                  <a:lnTo>
                    <a:pt x="3010" y="37794"/>
                  </a:lnTo>
                  <a:lnTo>
                    <a:pt x="2715" y="37479"/>
                  </a:lnTo>
                  <a:lnTo>
                    <a:pt x="2463" y="37163"/>
                  </a:lnTo>
                  <a:lnTo>
                    <a:pt x="2210" y="36847"/>
                  </a:lnTo>
                  <a:lnTo>
                    <a:pt x="1958" y="36511"/>
                  </a:lnTo>
                  <a:lnTo>
                    <a:pt x="1726" y="36174"/>
                  </a:lnTo>
                  <a:lnTo>
                    <a:pt x="1516" y="35816"/>
                  </a:lnTo>
                  <a:lnTo>
                    <a:pt x="1305" y="35479"/>
                  </a:lnTo>
                  <a:lnTo>
                    <a:pt x="1116" y="35122"/>
                  </a:lnTo>
                  <a:lnTo>
                    <a:pt x="947" y="34743"/>
                  </a:lnTo>
                  <a:lnTo>
                    <a:pt x="779" y="34364"/>
                  </a:lnTo>
                  <a:lnTo>
                    <a:pt x="632" y="33985"/>
                  </a:lnTo>
                  <a:lnTo>
                    <a:pt x="506" y="33607"/>
                  </a:lnTo>
                  <a:lnTo>
                    <a:pt x="379" y="33207"/>
                  </a:lnTo>
                  <a:lnTo>
                    <a:pt x="274" y="32807"/>
                  </a:lnTo>
                  <a:lnTo>
                    <a:pt x="190" y="32407"/>
                  </a:lnTo>
                  <a:lnTo>
                    <a:pt x="106" y="32007"/>
                  </a:lnTo>
                  <a:lnTo>
                    <a:pt x="64" y="31586"/>
                  </a:lnTo>
                  <a:lnTo>
                    <a:pt x="22" y="31166"/>
                  </a:lnTo>
                  <a:lnTo>
                    <a:pt x="1" y="30724"/>
                  </a:lnTo>
                  <a:lnTo>
                    <a:pt x="1" y="30282"/>
                  </a:lnTo>
                  <a:lnTo>
                    <a:pt x="1" y="29840"/>
                  </a:lnTo>
                  <a:lnTo>
                    <a:pt x="43" y="29398"/>
                  </a:lnTo>
                  <a:lnTo>
                    <a:pt x="85" y="28956"/>
                  </a:lnTo>
                  <a:lnTo>
                    <a:pt x="148" y="28493"/>
                  </a:lnTo>
                  <a:lnTo>
                    <a:pt x="232" y="28030"/>
                  </a:lnTo>
                  <a:lnTo>
                    <a:pt x="358" y="27546"/>
                  </a:lnTo>
                  <a:lnTo>
                    <a:pt x="485" y="27062"/>
                  </a:lnTo>
                  <a:lnTo>
                    <a:pt x="632" y="26578"/>
                  </a:lnTo>
                  <a:lnTo>
                    <a:pt x="800" y="26094"/>
                  </a:lnTo>
                  <a:lnTo>
                    <a:pt x="990" y="25610"/>
                  </a:ln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8" name="Google Shape;7018;p32"/>
            <p:cNvSpPr/>
            <p:nvPr/>
          </p:nvSpPr>
          <p:spPr>
            <a:xfrm>
              <a:off x="7161125" y="-1169675"/>
              <a:ext cx="379325" cy="390375"/>
            </a:xfrm>
            <a:custGeom>
              <a:avLst/>
              <a:gdLst/>
              <a:ahLst/>
              <a:cxnLst/>
              <a:rect l="l" t="t" r="r" b="b"/>
              <a:pathLst>
                <a:path w="15173" h="15615" extrusionOk="0">
                  <a:moveTo>
                    <a:pt x="4545" y="779"/>
                  </a:moveTo>
                  <a:lnTo>
                    <a:pt x="4903" y="800"/>
                  </a:lnTo>
                  <a:lnTo>
                    <a:pt x="5282" y="842"/>
                  </a:lnTo>
                  <a:lnTo>
                    <a:pt x="5640" y="926"/>
                  </a:lnTo>
                  <a:lnTo>
                    <a:pt x="6019" y="1010"/>
                  </a:lnTo>
                  <a:lnTo>
                    <a:pt x="6397" y="1115"/>
                  </a:lnTo>
                  <a:lnTo>
                    <a:pt x="6776" y="1242"/>
                  </a:lnTo>
                  <a:lnTo>
                    <a:pt x="7134" y="1368"/>
                  </a:lnTo>
                  <a:lnTo>
                    <a:pt x="7513" y="1536"/>
                  </a:lnTo>
                  <a:lnTo>
                    <a:pt x="7870" y="1705"/>
                  </a:lnTo>
                  <a:lnTo>
                    <a:pt x="8228" y="1873"/>
                  </a:lnTo>
                  <a:lnTo>
                    <a:pt x="8565" y="2062"/>
                  </a:lnTo>
                  <a:lnTo>
                    <a:pt x="8901" y="2273"/>
                  </a:lnTo>
                  <a:lnTo>
                    <a:pt x="9533" y="2694"/>
                  </a:lnTo>
                  <a:lnTo>
                    <a:pt x="9827" y="2904"/>
                  </a:lnTo>
                  <a:lnTo>
                    <a:pt x="10122" y="3136"/>
                  </a:lnTo>
                  <a:lnTo>
                    <a:pt x="10374" y="3346"/>
                  </a:lnTo>
                  <a:lnTo>
                    <a:pt x="10627" y="3577"/>
                  </a:lnTo>
                  <a:lnTo>
                    <a:pt x="10901" y="3872"/>
                  </a:lnTo>
                  <a:lnTo>
                    <a:pt x="11195" y="4209"/>
                  </a:lnTo>
                  <a:lnTo>
                    <a:pt x="11448" y="4566"/>
                  </a:lnTo>
                  <a:lnTo>
                    <a:pt x="11700" y="4945"/>
                  </a:lnTo>
                  <a:lnTo>
                    <a:pt x="11932" y="5345"/>
                  </a:lnTo>
                  <a:lnTo>
                    <a:pt x="12163" y="5766"/>
                  </a:lnTo>
                  <a:lnTo>
                    <a:pt x="12353" y="6208"/>
                  </a:lnTo>
                  <a:lnTo>
                    <a:pt x="12542" y="6650"/>
                  </a:lnTo>
                  <a:lnTo>
                    <a:pt x="12689" y="7113"/>
                  </a:lnTo>
                  <a:lnTo>
                    <a:pt x="12816" y="7576"/>
                  </a:lnTo>
                  <a:lnTo>
                    <a:pt x="12921" y="8060"/>
                  </a:lnTo>
                  <a:lnTo>
                    <a:pt x="13005" y="8523"/>
                  </a:lnTo>
                  <a:lnTo>
                    <a:pt x="13047" y="9007"/>
                  </a:lnTo>
                  <a:lnTo>
                    <a:pt x="13068" y="9470"/>
                  </a:lnTo>
                  <a:lnTo>
                    <a:pt x="13047" y="9954"/>
                  </a:lnTo>
                  <a:lnTo>
                    <a:pt x="12984" y="10395"/>
                  </a:lnTo>
                  <a:lnTo>
                    <a:pt x="12668" y="10522"/>
                  </a:lnTo>
                  <a:lnTo>
                    <a:pt x="12353" y="10648"/>
                  </a:lnTo>
                  <a:lnTo>
                    <a:pt x="12037" y="10795"/>
                  </a:lnTo>
                  <a:lnTo>
                    <a:pt x="11721" y="10943"/>
                  </a:lnTo>
                  <a:lnTo>
                    <a:pt x="11427" y="11111"/>
                  </a:lnTo>
                  <a:lnTo>
                    <a:pt x="11132" y="11300"/>
                  </a:lnTo>
                  <a:lnTo>
                    <a:pt x="10858" y="11490"/>
                  </a:lnTo>
                  <a:lnTo>
                    <a:pt x="10606" y="11700"/>
                  </a:lnTo>
                  <a:lnTo>
                    <a:pt x="10248" y="11974"/>
                  </a:lnTo>
                  <a:lnTo>
                    <a:pt x="9848" y="12268"/>
                  </a:lnTo>
                  <a:lnTo>
                    <a:pt x="9028" y="12858"/>
                  </a:lnTo>
                  <a:lnTo>
                    <a:pt x="8607" y="13194"/>
                  </a:lnTo>
                  <a:lnTo>
                    <a:pt x="8207" y="13531"/>
                  </a:lnTo>
                  <a:lnTo>
                    <a:pt x="7807" y="13868"/>
                  </a:lnTo>
                  <a:lnTo>
                    <a:pt x="7470" y="14225"/>
                  </a:lnTo>
                  <a:lnTo>
                    <a:pt x="7050" y="14162"/>
                  </a:lnTo>
                  <a:lnTo>
                    <a:pt x="6650" y="14078"/>
                  </a:lnTo>
                  <a:lnTo>
                    <a:pt x="6250" y="13952"/>
                  </a:lnTo>
                  <a:lnTo>
                    <a:pt x="5871" y="13783"/>
                  </a:lnTo>
                  <a:lnTo>
                    <a:pt x="5492" y="13615"/>
                  </a:lnTo>
                  <a:lnTo>
                    <a:pt x="5135" y="13405"/>
                  </a:lnTo>
                  <a:lnTo>
                    <a:pt x="4777" y="13173"/>
                  </a:lnTo>
                  <a:lnTo>
                    <a:pt x="4419" y="12921"/>
                  </a:lnTo>
                  <a:lnTo>
                    <a:pt x="4083" y="12647"/>
                  </a:lnTo>
                  <a:lnTo>
                    <a:pt x="3767" y="12353"/>
                  </a:lnTo>
                  <a:lnTo>
                    <a:pt x="3451" y="12058"/>
                  </a:lnTo>
                  <a:lnTo>
                    <a:pt x="3157" y="11721"/>
                  </a:lnTo>
                  <a:lnTo>
                    <a:pt x="2862" y="11385"/>
                  </a:lnTo>
                  <a:lnTo>
                    <a:pt x="2588" y="11027"/>
                  </a:lnTo>
                  <a:lnTo>
                    <a:pt x="2336" y="10648"/>
                  </a:lnTo>
                  <a:lnTo>
                    <a:pt x="2104" y="10269"/>
                  </a:lnTo>
                  <a:lnTo>
                    <a:pt x="1873" y="9890"/>
                  </a:lnTo>
                  <a:lnTo>
                    <a:pt x="1663" y="9491"/>
                  </a:lnTo>
                  <a:lnTo>
                    <a:pt x="1473" y="9070"/>
                  </a:lnTo>
                  <a:lnTo>
                    <a:pt x="1284" y="8670"/>
                  </a:lnTo>
                  <a:lnTo>
                    <a:pt x="1136" y="8249"/>
                  </a:lnTo>
                  <a:lnTo>
                    <a:pt x="989" y="7828"/>
                  </a:lnTo>
                  <a:lnTo>
                    <a:pt x="884" y="7407"/>
                  </a:lnTo>
                  <a:lnTo>
                    <a:pt x="779" y="6986"/>
                  </a:lnTo>
                  <a:lnTo>
                    <a:pt x="695" y="6566"/>
                  </a:lnTo>
                  <a:lnTo>
                    <a:pt x="631" y="6145"/>
                  </a:lnTo>
                  <a:lnTo>
                    <a:pt x="589" y="5745"/>
                  </a:lnTo>
                  <a:lnTo>
                    <a:pt x="589" y="5324"/>
                  </a:lnTo>
                  <a:lnTo>
                    <a:pt x="589" y="4924"/>
                  </a:lnTo>
                  <a:lnTo>
                    <a:pt x="610" y="4524"/>
                  </a:lnTo>
                  <a:lnTo>
                    <a:pt x="673" y="4146"/>
                  </a:lnTo>
                  <a:lnTo>
                    <a:pt x="758" y="3767"/>
                  </a:lnTo>
                  <a:lnTo>
                    <a:pt x="800" y="3767"/>
                  </a:lnTo>
                  <a:lnTo>
                    <a:pt x="842" y="3746"/>
                  </a:lnTo>
                  <a:lnTo>
                    <a:pt x="884" y="3704"/>
                  </a:lnTo>
                  <a:lnTo>
                    <a:pt x="905" y="3662"/>
                  </a:lnTo>
                  <a:lnTo>
                    <a:pt x="1031" y="3220"/>
                  </a:lnTo>
                  <a:lnTo>
                    <a:pt x="1179" y="2820"/>
                  </a:lnTo>
                  <a:lnTo>
                    <a:pt x="1368" y="2441"/>
                  </a:lnTo>
                  <a:lnTo>
                    <a:pt x="1557" y="2125"/>
                  </a:lnTo>
                  <a:lnTo>
                    <a:pt x="1789" y="1852"/>
                  </a:lnTo>
                  <a:lnTo>
                    <a:pt x="2020" y="1599"/>
                  </a:lnTo>
                  <a:lnTo>
                    <a:pt x="2294" y="1389"/>
                  </a:lnTo>
                  <a:lnTo>
                    <a:pt x="2567" y="1200"/>
                  </a:lnTo>
                  <a:lnTo>
                    <a:pt x="2862" y="1052"/>
                  </a:lnTo>
                  <a:lnTo>
                    <a:pt x="3178" y="947"/>
                  </a:lnTo>
                  <a:lnTo>
                    <a:pt x="3514" y="863"/>
                  </a:lnTo>
                  <a:lnTo>
                    <a:pt x="3851" y="821"/>
                  </a:lnTo>
                  <a:lnTo>
                    <a:pt x="4188" y="779"/>
                  </a:lnTo>
                  <a:close/>
                  <a:moveTo>
                    <a:pt x="4567" y="0"/>
                  </a:moveTo>
                  <a:lnTo>
                    <a:pt x="4167" y="21"/>
                  </a:lnTo>
                  <a:lnTo>
                    <a:pt x="3977" y="63"/>
                  </a:lnTo>
                  <a:lnTo>
                    <a:pt x="3788" y="105"/>
                  </a:lnTo>
                  <a:lnTo>
                    <a:pt x="3304" y="274"/>
                  </a:lnTo>
                  <a:lnTo>
                    <a:pt x="2820" y="484"/>
                  </a:lnTo>
                  <a:lnTo>
                    <a:pt x="2588" y="589"/>
                  </a:lnTo>
                  <a:lnTo>
                    <a:pt x="2378" y="737"/>
                  </a:lnTo>
                  <a:lnTo>
                    <a:pt x="2168" y="863"/>
                  </a:lnTo>
                  <a:lnTo>
                    <a:pt x="1957" y="1010"/>
                  </a:lnTo>
                  <a:lnTo>
                    <a:pt x="1768" y="1178"/>
                  </a:lnTo>
                  <a:lnTo>
                    <a:pt x="1599" y="1347"/>
                  </a:lnTo>
                  <a:lnTo>
                    <a:pt x="1431" y="1515"/>
                  </a:lnTo>
                  <a:lnTo>
                    <a:pt x="1263" y="1705"/>
                  </a:lnTo>
                  <a:lnTo>
                    <a:pt x="1115" y="1915"/>
                  </a:lnTo>
                  <a:lnTo>
                    <a:pt x="989" y="2125"/>
                  </a:lnTo>
                  <a:lnTo>
                    <a:pt x="884" y="2336"/>
                  </a:lnTo>
                  <a:lnTo>
                    <a:pt x="800" y="2567"/>
                  </a:lnTo>
                  <a:lnTo>
                    <a:pt x="547" y="3009"/>
                  </a:lnTo>
                  <a:lnTo>
                    <a:pt x="337" y="3451"/>
                  </a:lnTo>
                  <a:lnTo>
                    <a:pt x="274" y="3683"/>
                  </a:lnTo>
                  <a:lnTo>
                    <a:pt x="189" y="3914"/>
                  </a:lnTo>
                  <a:lnTo>
                    <a:pt x="147" y="4146"/>
                  </a:lnTo>
                  <a:lnTo>
                    <a:pt x="105" y="4356"/>
                  </a:lnTo>
                  <a:lnTo>
                    <a:pt x="63" y="4798"/>
                  </a:lnTo>
                  <a:lnTo>
                    <a:pt x="21" y="5261"/>
                  </a:lnTo>
                  <a:lnTo>
                    <a:pt x="0" y="5703"/>
                  </a:lnTo>
                  <a:lnTo>
                    <a:pt x="0" y="6124"/>
                  </a:lnTo>
                  <a:lnTo>
                    <a:pt x="42" y="6566"/>
                  </a:lnTo>
                  <a:lnTo>
                    <a:pt x="84" y="7007"/>
                  </a:lnTo>
                  <a:lnTo>
                    <a:pt x="147" y="7449"/>
                  </a:lnTo>
                  <a:lnTo>
                    <a:pt x="232" y="7870"/>
                  </a:lnTo>
                  <a:lnTo>
                    <a:pt x="337" y="8291"/>
                  </a:lnTo>
                  <a:lnTo>
                    <a:pt x="463" y="8712"/>
                  </a:lnTo>
                  <a:lnTo>
                    <a:pt x="610" y="9112"/>
                  </a:lnTo>
                  <a:lnTo>
                    <a:pt x="779" y="9512"/>
                  </a:lnTo>
                  <a:lnTo>
                    <a:pt x="989" y="9911"/>
                  </a:lnTo>
                  <a:lnTo>
                    <a:pt x="1200" y="10290"/>
                  </a:lnTo>
                  <a:lnTo>
                    <a:pt x="1452" y="10669"/>
                  </a:lnTo>
                  <a:lnTo>
                    <a:pt x="1705" y="11048"/>
                  </a:lnTo>
                  <a:lnTo>
                    <a:pt x="1957" y="11342"/>
                  </a:lnTo>
                  <a:lnTo>
                    <a:pt x="2210" y="11637"/>
                  </a:lnTo>
                  <a:lnTo>
                    <a:pt x="2483" y="11932"/>
                  </a:lnTo>
                  <a:lnTo>
                    <a:pt x="2778" y="12226"/>
                  </a:lnTo>
                  <a:lnTo>
                    <a:pt x="3072" y="12521"/>
                  </a:lnTo>
                  <a:lnTo>
                    <a:pt x="3388" y="12794"/>
                  </a:lnTo>
                  <a:lnTo>
                    <a:pt x="3704" y="13068"/>
                  </a:lnTo>
                  <a:lnTo>
                    <a:pt x="4040" y="13320"/>
                  </a:lnTo>
                  <a:lnTo>
                    <a:pt x="4398" y="13573"/>
                  </a:lnTo>
                  <a:lnTo>
                    <a:pt x="4756" y="13804"/>
                  </a:lnTo>
                  <a:lnTo>
                    <a:pt x="5114" y="14015"/>
                  </a:lnTo>
                  <a:lnTo>
                    <a:pt x="5471" y="14225"/>
                  </a:lnTo>
                  <a:lnTo>
                    <a:pt x="5850" y="14394"/>
                  </a:lnTo>
                  <a:lnTo>
                    <a:pt x="6229" y="14562"/>
                  </a:lnTo>
                  <a:lnTo>
                    <a:pt x="6629" y="14688"/>
                  </a:lnTo>
                  <a:lnTo>
                    <a:pt x="7008" y="14815"/>
                  </a:lnTo>
                  <a:lnTo>
                    <a:pt x="6818" y="15151"/>
                  </a:lnTo>
                  <a:lnTo>
                    <a:pt x="6734" y="15320"/>
                  </a:lnTo>
                  <a:lnTo>
                    <a:pt x="6671" y="15488"/>
                  </a:lnTo>
                  <a:lnTo>
                    <a:pt x="6671" y="15530"/>
                  </a:lnTo>
                  <a:lnTo>
                    <a:pt x="6671" y="15572"/>
                  </a:lnTo>
                  <a:lnTo>
                    <a:pt x="6713" y="15614"/>
                  </a:lnTo>
                  <a:lnTo>
                    <a:pt x="6776" y="15614"/>
                  </a:lnTo>
                  <a:lnTo>
                    <a:pt x="6839" y="15593"/>
                  </a:lnTo>
                  <a:lnTo>
                    <a:pt x="7786" y="14709"/>
                  </a:lnTo>
                  <a:lnTo>
                    <a:pt x="8733" y="13868"/>
                  </a:lnTo>
                  <a:lnTo>
                    <a:pt x="9217" y="13468"/>
                  </a:lnTo>
                  <a:lnTo>
                    <a:pt x="9701" y="13068"/>
                  </a:lnTo>
                  <a:lnTo>
                    <a:pt x="10185" y="12689"/>
                  </a:lnTo>
                  <a:lnTo>
                    <a:pt x="10690" y="12331"/>
                  </a:lnTo>
                  <a:lnTo>
                    <a:pt x="11216" y="11974"/>
                  </a:lnTo>
                  <a:lnTo>
                    <a:pt x="11742" y="11637"/>
                  </a:lnTo>
                  <a:lnTo>
                    <a:pt x="12268" y="11321"/>
                  </a:lnTo>
                  <a:lnTo>
                    <a:pt x="12816" y="11006"/>
                  </a:lnTo>
                  <a:lnTo>
                    <a:pt x="13384" y="10732"/>
                  </a:lnTo>
                  <a:lnTo>
                    <a:pt x="13952" y="10459"/>
                  </a:lnTo>
                  <a:lnTo>
                    <a:pt x="14562" y="10206"/>
                  </a:lnTo>
                  <a:lnTo>
                    <a:pt x="15172" y="9975"/>
                  </a:lnTo>
                  <a:lnTo>
                    <a:pt x="15172" y="9954"/>
                  </a:lnTo>
                  <a:lnTo>
                    <a:pt x="15151" y="9954"/>
                  </a:lnTo>
                  <a:lnTo>
                    <a:pt x="14773" y="9975"/>
                  </a:lnTo>
                  <a:lnTo>
                    <a:pt x="14394" y="10038"/>
                  </a:lnTo>
                  <a:lnTo>
                    <a:pt x="13994" y="10122"/>
                  </a:lnTo>
                  <a:lnTo>
                    <a:pt x="13615" y="10206"/>
                  </a:lnTo>
                  <a:lnTo>
                    <a:pt x="13678" y="9659"/>
                  </a:lnTo>
                  <a:lnTo>
                    <a:pt x="13699" y="9091"/>
                  </a:lnTo>
                  <a:lnTo>
                    <a:pt x="13678" y="8523"/>
                  </a:lnTo>
                  <a:lnTo>
                    <a:pt x="13615" y="7954"/>
                  </a:lnTo>
                  <a:lnTo>
                    <a:pt x="13489" y="7386"/>
                  </a:lnTo>
                  <a:lnTo>
                    <a:pt x="13342" y="6818"/>
                  </a:lnTo>
                  <a:lnTo>
                    <a:pt x="13152" y="6271"/>
                  </a:lnTo>
                  <a:lnTo>
                    <a:pt x="12942" y="5724"/>
                  </a:lnTo>
                  <a:lnTo>
                    <a:pt x="12668" y="5198"/>
                  </a:lnTo>
                  <a:lnTo>
                    <a:pt x="12374" y="4693"/>
                  </a:lnTo>
                  <a:lnTo>
                    <a:pt x="12037" y="4230"/>
                  </a:lnTo>
                  <a:lnTo>
                    <a:pt x="11679" y="3767"/>
                  </a:lnTo>
                  <a:lnTo>
                    <a:pt x="11300" y="3346"/>
                  </a:lnTo>
                  <a:lnTo>
                    <a:pt x="10880" y="2946"/>
                  </a:lnTo>
                  <a:lnTo>
                    <a:pt x="10417" y="2567"/>
                  </a:lnTo>
                  <a:lnTo>
                    <a:pt x="9954" y="2252"/>
                  </a:lnTo>
                  <a:lnTo>
                    <a:pt x="9322" y="1852"/>
                  </a:lnTo>
                  <a:lnTo>
                    <a:pt x="8607" y="1410"/>
                  </a:lnTo>
                  <a:lnTo>
                    <a:pt x="7828" y="989"/>
                  </a:lnTo>
                  <a:lnTo>
                    <a:pt x="7428" y="779"/>
                  </a:lnTo>
                  <a:lnTo>
                    <a:pt x="7029" y="589"/>
                  </a:lnTo>
                  <a:lnTo>
                    <a:pt x="6629" y="421"/>
                  </a:lnTo>
                  <a:lnTo>
                    <a:pt x="6208" y="274"/>
                  </a:lnTo>
                  <a:lnTo>
                    <a:pt x="5787" y="147"/>
                  </a:lnTo>
                  <a:lnTo>
                    <a:pt x="5387" y="63"/>
                  </a:lnTo>
                  <a:lnTo>
                    <a:pt x="496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9" name="Google Shape;7019;p32"/>
            <p:cNvSpPr/>
            <p:nvPr/>
          </p:nvSpPr>
          <p:spPr>
            <a:xfrm>
              <a:off x="7413625" y="-1266475"/>
              <a:ext cx="231500" cy="267800"/>
            </a:xfrm>
            <a:custGeom>
              <a:avLst/>
              <a:gdLst/>
              <a:ahLst/>
              <a:cxnLst/>
              <a:rect l="l" t="t" r="r" b="b"/>
              <a:pathLst>
                <a:path w="9260" h="10712" extrusionOk="0">
                  <a:moveTo>
                    <a:pt x="4630" y="0"/>
                  </a:moveTo>
                  <a:lnTo>
                    <a:pt x="4357" y="21"/>
                  </a:lnTo>
                  <a:lnTo>
                    <a:pt x="4062" y="42"/>
                  </a:lnTo>
                  <a:lnTo>
                    <a:pt x="3789" y="105"/>
                  </a:lnTo>
                  <a:lnTo>
                    <a:pt x="3515" y="168"/>
                  </a:lnTo>
                  <a:lnTo>
                    <a:pt x="3242" y="253"/>
                  </a:lnTo>
                  <a:lnTo>
                    <a:pt x="2968" y="337"/>
                  </a:lnTo>
                  <a:lnTo>
                    <a:pt x="2716" y="463"/>
                  </a:lnTo>
                  <a:lnTo>
                    <a:pt x="2463" y="589"/>
                  </a:lnTo>
                  <a:lnTo>
                    <a:pt x="2210" y="737"/>
                  </a:lnTo>
                  <a:lnTo>
                    <a:pt x="1958" y="884"/>
                  </a:lnTo>
                  <a:lnTo>
                    <a:pt x="1726" y="1073"/>
                  </a:lnTo>
                  <a:lnTo>
                    <a:pt x="1516" y="1242"/>
                  </a:lnTo>
                  <a:lnTo>
                    <a:pt x="1306" y="1452"/>
                  </a:lnTo>
                  <a:lnTo>
                    <a:pt x="1116" y="1641"/>
                  </a:lnTo>
                  <a:lnTo>
                    <a:pt x="927" y="1873"/>
                  </a:lnTo>
                  <a:lnTo>
                    <a:pt x="758" y="2083"/>
                  </a:lnTo>
                  <a:lnTo>
                    <a:pt x="611" y="2336"/>
                  </a:lnTo>
                  <a:lnTo>
                    <a:pt x="464" y="2567"/>
                  </a:lnTo>
                  <a:lnTo>
                    <a:pt x="338" y="2820"/>
                  </a:lnTo>
                  <a:lnTo>
                    <a:pt x="232" y="3093"/>
                  </a:lnTo>
                  <a:lnTo>
                    <a:pt x="148" y="3346"/>
                  </a:lnTo>
                  <a:lnTo>
                    <a:pt x="85" y="3620"/>
                  </a:lnTo>
                  <a:lnTo>
                    <a:pt x="43" y="3893"/>
                  </a:lnTo>
                  <a:lnTo>
                    <a:pt x="22" y="4188"/>
                  </a:lnTo>
                  <a:lnTo>
                    <a:pt x="1" y="4461"/>
                  </a:lnTo>
                  <a:lnTo>
                    <a:pt x="653" y="5093"/>
                  </a:lnTo>
                  <a:lnTo>
                    <a:pt x="653" y="4882"/>
                  </a:lnTo>
                  <a:lnTo>
                    <a:pt x="716" y="4672"/>
                  </a:lnTo>
                  <a:lnTo>
                    <a:pt x="801" y="4461"/>
                  </a:lnTo>
                  <a:lnTo>
                    <a:pt x="906" y="4272"/>
                  </a:lnTo>
                  <a:lnTo>
                    <a:pt x="1032" y="4061"/>
                  </a:lnTo>
                  <a:lnTo>
                    <a:pt x="1200" y="3872"/>
                  </a:lnTo>
                  <a:lnTo>
                    <a:pt x="1369" y="3683"/>
                  </a:lnTo>
                  <a:lnTo>
                    <a:pt x="1558" y="3493"/>
                  </a:lnTo>
                  <a:lnTo>
                    <a:pt x="1937" y="3136"/>
                  </a:lnTo>
                  <a:lnTo>
                    <a:pt x="2337" y="2841"/>
                  </a:lnTo>
                  <a:lnTo>
                    <a:pt x="2737" y="2588"/>
                  </a:lnTo>
                  <a:lnTo>
                    <a:pt x="3073" y="2399"/>
                  </a:lnTo>
                  <a:lnTo>
                    <a:pt x="3368" y="2273"/>
                  </a:lnTo>
                  <a:lnTo>
                    <a:pt x="3662" y="2168"/>
                  </a:lnTo>
                  <a:lnTo>
                    <a:pt x="3978" y="2104"/>
                  </a:lnTo>
                  <a:lnTo>
                    <a:pt x="4294" y="2062"/>
                  </a:lnTo>
                  <a:lnTo>
                    <a:pt x="4588" y="2062"/>
                  </a:lnTo>
                  <a:lnTo>
                    <a:pt x="4904" y="2104"/>
                  </a:lnTo>
                  <a:lnTo>
                    <a:pt x="5199" y="2168"/>
                  </a:lnTo>
                  <a:lnTo>
                    <a:pt x="5493" y="2252"/>
                  </a:lnTo>
                  <a:lnTo>
                    <a:pt x="5767" y="2357"/>
                  </a:lnTo>
                  <a:lnTo>
                    <a:pt x="6040" y="2504"/>
                  </a:lnTo>
                  <a:lnTo>
                    <a:pt x="6314" y="2673"/>
                  </a:lnTo>
                  <a:lnTo>
                    <a:pt x="6566" y="2862"/>
                  </a:lnTo>
                  <a:lnTo>
                    <a:pt x="6798" y="3051"/>
                  </a:lnTo>
                  <a:lnTo>
                    <a:pt x="7008" y="3283"/>
                  </a:lnTo>
                  <a:lnTo>
                    <a:pt x="7219" y="3514"/>
                  </a:lnTo>
                  <a:lnTo>
                    <a:pt x="7408" y="3767"/>
                  </a:lnTo>
                  <a:lnTo>
                    <a:pt x="7429" y="3830"/>
                  </a:lnTo>
                  <a:lnTo>
                    <a:pt x="7429" y="3893"/>
                  </a:lnTo>
                  <a:lnTo>
                    <a:pt x="7408" y="3956"/>
                  </a:lnTo>
                  <a:lnTo>
                    <a:pt x="7366" y="3977"/>
                  </a:lnTo>
                  <a:lnTo>
                    <a:pt x="7303" y="4019"/>
                  </a:lnTo>
                  <a:lnTo>
                    <a:pt x="7198" y="4019"/>
                  </a:lnTo>
                  <a:lnTo>
                    <a:pt x="7135" y="3977"/>
                  </a:lnTo>
                  <a:lnTo>
                    <a:pt x="6861" y="3767"/>
                  </a:lnTo>
                  <a:lnTo>
                    <a:pt x="6587" y="3556"/>
                  </a:lnTo>
                  <a:lnTo>
                    <a:pt x="6293" y="3388"/>
                  </a:lnTo>
                  <a:lnTo>
                    <a:pt x="6019" y="3241"/>
                  </a:lnTo>
                  <a:lnTo>
                    <a:pt x="5725" y="3136"/>
                  </a:lnTo>
                  <a:lnTo>
                    <a:pt x="5409" y="3030"/>
                  </a:lnTo>
                  <a:lnTo>
                    <a:pt x="5114" y="2967"/>
                  </a:lnTo>
                  <a:lnTo>
                    <a:pt x="4799" y="2946"/>
                  </a:lnTo>
                  <a:lnTo>
                    <a:pt x="5135" y="3114"/>
                  </a:lnTo>
                  <a:lnTo>
                    <a:pt x="5451" y="3304"/>
                  </a:lnTo>
                  <a:lnTo>
                    <a:pt x="5725" y="3514"/>
                  </a:lnTo>
                  <a:lnTo>
                    <a:pt x="5935" y="3683"/>
                  </a:lnTo>
                  <a:lnTo>
                    <a:pt x="6125" y="3851"/>
                  </a:lnTo>
                  <a:lnTo>
                    <a:pt x="6314" y="4040"/>
                  </a:lnTo>
                  <a:lnTo>
                    <a:pt x="6503" y="4272"/>
                  </a:lnTo>
                  <a:lnTo>
                    <a:pt x="6630" y="4503"/>
                  </a:lnTo>
                  <a:lnTo>
                    <a:pt x="6693" y="4630"/>
                  </a:lnTo>
                  <a:lnTo>
                    <a:pt x="6735" y="4756"/>
                  </a:lnTo>
                  <a:lnTo>
                    <a:pt x="6735" y="4882"/>
                  </a:lnTo>
                  <a:lnTo>
                    <a:pt x="6735" y="5008"/>
                  </a:lnTo>
                  <a:lnTo>
                    <a:pt x="6714" y="5114"/>
                  </a:lnTo>
                  <a:lnTo>
                    <a:pt x="6672" y="5240"/>
                  </a:lnTo>
                  <a:lnTo>
                    <a:pt x="6609" y="5366"/>
                  </a:lnTo>
                  <a:lnTo>
                    <a:pt x="6503" y="5471"/>
                  </a:lnTo>
                  <a:lnTo>
                    <a:pt x="6461" y="5492"/>
                  </a:lnTo>
                  <a:lnTo>
                    <a:pt x="6440" y="5471"/>
                  </a:lnTo>
                  <a:lnTo>
                    <a:pt x="6419" y="5450"/>
                  </a:lnTo>
                  <a:lnTo>
                    <a:pt x="6419" y="5408"/>
                  </a:lnTo>
                  <a:lnTo>
                    <a:pt x="6461" y="5324"/>
                  </a:lnTo>
                  <a:lnTo>
                    <a:pt x="6461" y="5219"/>
                  </a:lnTo>
                  <a:lnTo>
                    <a:pt x="6440" y="5114"/>
                  </a:lnTo>
                  <a:lnTo>
                    <a:pt x="6398" y="5008"/>
                  </a:lnTo>
                  <a:lnTo>
                    <a:pt x="6356" y="4903"/>
                  </a:lnTo>
                  <a:lnTo>
                    <a:pt x="6293" y="4819"/>
                  </a:lnTo>
                  <a:lnTo>
                    <a:pt x="6103" y="4630"/>
                  </a:lnTo>
                  <a:lnTo>
                    <a:pt x="5914" y="4440"/>
                  </a:lnTo>
                  <a:lnTo>
                    <a:pt x="5704" y="4293"/>
                  </a:lnTo>
                  <a:lnTo>
                    <a:pt x="5346" y="4061"/>
                  </a:lnTo>
                  <a:lnTo>
                    <a:pt x="5135" y="3914"/>
                  </a:lnTo>
                  <a:lnTo>
                    <a:pt x="4904" y="3809"/>
                  </a:lnTo>
                  <a:lnTo>
                    <a:pt x="4651" y="3704"/>
                  </a:lnTo>
                  <a:lnTo>
                    <a:pt x="4420" y="3598"/>
                  </a:lnTo>
                  <a:lnTo>
                    <a:pt x="4167" y="3556"/>
                  </a:lnTo>
                  <a:lnTo>
                    <a:pt x="3894" y="3514"/>
                  </a:lnTo>
                  <a:lnTo>
                    <a:pt x="4104" y="3704"/>
                  </a:lnTo>
                  <a:lnTo>
                    <a:pt x="4273" y="3935"/>
                  </a:lnTo>
                  <a:lnTo>
                    <a:pt x="4441" y="4167"/>
                  </a:lnTo>
                  <a:lnTo>
                    <a:pt x="4609" y="4419"/>
                  </a:lnTo>
                  <a:lnTo>
                    <a:pt x="4736" y="4672"/>
                  </a:lnTo>
                  <a:lnTo>
                    <a:pt x="4862" y="4924"/>
                  </a:lnTo>
                  <a:lnTo>
                    <a:pt x="5072" y="5408"/>
                  </a:lnTo>
                  <a:lnTo>
                    <a:pt x="5178" y="5703"/>
                  </a:lnTo>
                  <a:lnTo>
                    <a:pt x="5262" y="5997"/>
                  </a:lnTo>
                  <a:lnTo>
                    <a:pt x="5325" y="6271"/>
                  </a:lnTo>
                  <a:lnTo>
                    <a:pt x="5367" y="6545"/>
                  </a:lnTo>
                  <a:lnTo>
                    <a:pt x="5409" y="6818"/>
                  </a:lnTo>
                  <a:lnTo>
                    <a:pt x="5430" y="7092"/>
                  </a:lnTo>
                  <a:lnTo>
                    <a:pt x="5430" y="7344"/>
                  </a:lnTo>
                  <a:lnTo>
                    <a:pt x="5409" y="7618"/>
                  </a:lnTo>
                  <a:lnTo>
                    <a:pt x="5367" y="7870"/>
                  </a:lnTo>
                  <a:lnTo>
                    <a:pt x="5325" y="8144"/>
                  </a:lnTo>
                  <a:lnTo>
                    <a:pt x="5199" y="8670"/>
                  </a:lnTo>
                  <a:lnTo>
                    <a:pt x="5030" y="9196"/>
                  </a:lnTo>
                  <a:lnTo>
                    <a:pt x="4820" y="9743"/>
                  </a:lnTo>
                  <a:lnTo>
                    <a:pt x="5199" y="10227"/>
                  </a:lnTo>
                  <a:lnTo>
                    <a:pt x="5556" y="10711"/>
                  </a:lnTo>
                  <a:lnTo>
                    <a:pt x="5977" y="10648"/>
                  </a:lnTo>
                  <a:lnTo>
                    <a:pt x="6398" y="10564"/>
                  </a:lnTo>
                  <a:lnTo>
                    <a:pt x="6482" y="10501"/>
                  </a:lnTo>
                  <a:lnTo>
                    <a:pt x="6566" y="10438"/>
                  </a:lnTo>
                  <a:lnTo>
                    <a:pt x="6861" y="10353"/>
                  </a:lnTo>
                  <a:lnTo>
                    <a:pt x="7114" y="10227"/>
                  </a:lnTo>
                  <a:lnTo>
                    <a:pt x="7366" y="10101"/>
                  </a:lnTo>
                  <a:lnTo>
                    <a:pt x="7598" y="9975"/>
                  </a:lnTo>
                  <a:lnTo>
                    <a:pt x="7808" y="9827"/>
                  </a:lnTo>
                  <a:lnTo>
                    <a:pt x="7997" y="9659"/>
                  </a:lnTo>
                  <a:lnTo>
                    <a:pt x="8187" y="9491"/>
                  </a:lnTo>
                  <a:lnTo>
                    <a:pt x="8334" y="9322"/>
                  </a:lnTo>
                  <a:lnTo>
                    <a:pt x="8481" y="9133"/>
                  </a:lnTo>
                  <a:lnTo>
                    <a:pt x="8629" y="8943"/>
                  </a:lnTo>
                  <a:lnTo>
                    <a:pt x="8755" y="8733"/>
                  </a:lnTo>
                  <a:lnTo>
                    <a:pt x="8860" y="8523"/>
                  </a:lnTo>
                  <a:lnTo>
                    <a:pt x="8944" y="8312"/>
                  </a:lnTo>
                  <a:lnTo>
                    <a:pt x="9029" y="8081"/>
                  </a:lnTo>
                  <a:lnTo>
                    <a:pt x="9092" y="7849"/>
                  </a:lnTo>
                  <a:lnTo>
                    <a:pt x="9155" y="7618"/>
                  </a:lnTo>
                  <a:lnTo>
                    <a:pt x="9218" y="7134"/>
                  </a:lnTo>
                  <a:lnTo>
                    <a:pt x="9260" y="6650"/>
                  </a:lnTo>
                  <a:lnTo>
                    <a:pt x="9260" y="6124"/>
                  </a:lnTo>
                  <a:lnTo>
                    <a:pt x="9218" y="5619"/>
                  </a:lnTo>
                  <a:lnTo>
                    <a:pt x="9134" y="5093"/>
                  </a:lnTo>
                  <a:lnTo>
                    <a:pt x="9029" y="4588"/>
                  </a:lnTo>
                  <a:lnTo>
                    <a:pt x="8902" y="4082"/>
                  </a:lnTo>
                  <a:lnTo>
                    <a:pt x="8755" y="3577"/>
                  </a:lnTo>
                  <a:lnTo>
                    <a:pt x="8587" y="3114"/>
                  </a:lnTo>
                  <a:lnTo>
                    <a:pt x="8397" y="2673"/>
                  </a:lnTo>
                  <a:lnTo>
                    <a:pt x="8187" y="2252"/>
                  </a:lnTo>
                  <a:lnTo>
                    <a:pt x="7913" y="1831"/>
                  </a:lnTo>
                  <a:lnTo>
                    <a:pt x="7619" y="1431"/>
                  </a:lnTo>
                  <a:lnTo>
                    <a:pt x="7471" y="1263"/>
                  </a:lnTo>
                  <a:lnTo>
                    <a:pt x="7303" y="1073"/>
                  </a:lnTo>
                  <a:lnTo>
                    <a:pt x="7114" y="926"/>
                  </a:lnTo>
                  <a:lnTo>
                    <a:pt x="6945" y="758"/>
                  </a:lnTo>
                  <a:lnTo>
                    <a:pt x="6735" y="631"/>
                  </a:lnTo>
                  <a:lnTo>
                    <a:pt x="6545" y="505"/>
                  </a:lnTo>
                  <a:lnTo>
                    <a:pt x="6272" y="358"/>
                  </a:lnTo>
                  <a:lnTo>
                    <a:pt x="6019" y="253"/>
                  </a:lnTo>
                  <a:lnTo>
                    <a:pt x="5746" y="147"/>
                  </a:lnTo>
                  <a:lnTo>
                    <a:pt x="5472" y="84"/>
                  </a:lnTo>
                  <a:lnTo>
                    <a:pt x="5199" y="42"/>
                  </a:lnTo>
                  <a:lnTo>
                    <a:pt x="4904" y="21"/>
                  </a:lnTo>
                  <a:lnTo>
                    <a:pt x="463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0" name="Google Shape;7020;p32"/>
            <p:cNvSpPr/>
            <p:nvPr/>
          </p:nvSpPr>
          <p:spPr>
            <a:xfrm>
              <a:off x="7438875" y="-1173375"/>
              <a:ext cx="94200" cy="142600"/>
            </a:xfrm>
            <a:custGeom>
              <a:avLst/>
              <a:gdLst/>
              <a:ahLst/>
              <a:cxnLst/>
              <a:rect l="l" t="t" r="r" b="b"/>
              <a:pathLst>
                <a:path w="3768" h="5704" extrusionOk="0">
                  <a:moveTo>
                    <a:pt x="1558" y="1"/>
                  </a:moveTo>
                  <a:lnTo>
                    <a:pt x="1327" y="190"/>
                  </a:lnTo>
                  <a:lnTo>
                    <a:pt x="1116" y="380"/>
                  </a:lnTo>
                  <a:lnTo>
                    <a:pt x="738" y="821"/>
                  </a:lnTo>
                  <a:lnTo>
                    <a:pt x="380" y="1263"/>
                  </a:lnTo>
                  <a:lnTo>
                    <a:pt x="1" y="1726"/>
                  </a:lnTo>
                  <a:lnTo>
                    <a:pt x="927" y="2694"/>
                  </a:lnTo>
                  <a:lnTo>
                    <a:pt x="1832" y="3662"/>
                  </a:lnTo>
                  <a:lnTo>
                    <a:pt x="2716" y="4672"/>
                  </a:lnTo>
                  <a:lnTo>
                    <a:pt x="3578" y="5703"/>
                  </a:lnTo>
                  <a:lnTo>
                    <a:pt x="3578" y="5346"/>
                  </a:lnTo>
                  <a:lnTo>
                    <a:pt x="3620" y="4988"/>
                  </a:lnTo>
                  <a:lnTo>
                    <a:pt x="3726" y="4273"/>
                  </a:lnTo>
                  <a:lnTo>
                    <a:pt x="3768" y="3894"/>
                  </a:lnTo>
                  <a:lnTo>
                    <a:pt x="3768" y="3536"/>
                  </a:lnTo>
                  <a:lnTo>
                    <a:pt x="3768" y="3347"/>
                  </a:lnTo>
                  <a:lnTo>
                    <a:pt x="3726" y="3157"/>
                  </a:lnTo>
                  <a:lnTo>
                    <a:pt x="3684" y="2968"/>
                  </a:lnTo>
                  <a:lnTo>
                    <a:pt x="3641" y="2757"/>
                  </a:lnTo>
                  <a:lnTo>
                    <a:pt x="3452" y="2316"/>
                  </a:lnTo>
                  <a:lnTo>
                    <a:pt x="3284" y="1895"/>
                  </a:lnTo>
                  <a:lnTo>
                    <a:pt x="3073" y="1516"/>
                  </a:lnTo>
                  <a:lnTo>
                    <a:pt x="2863" y="1158"/>
                  </a:lnTo>
                  <a:lnTo>
                    <a:pt x="2589" y="821"/>
                  </a:lnTo>
                  <a:lnTo>
                    <a:pt x="2442" y="674"/>
                  </a:lnTo>
                  <a:lnTo>
                    <a:pt x="2295" y="506"/>
                  </a:lnTo>
                  <a:lnTo>
                    <a:pt x="2126" y="380"/>
                  </a:lnTo>
                  <a:lnTo>
                    <a:pt x="1958" y="232"/>
                  </a:lnTo>
                  <a:lnTo>
                    <a:pt x="1748" y="106"/>
                  </a:lnTo>
                  <a:lnTo>
                    <a:pt x="155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1" name="Google Shape;7021;p32"/>
            <p:cNvSpPr/>
            <p:nvPr/>
          </p:nvSpPr>
          <p:spPr>
            <a:xfrm>
              <a:off x="6752350" y="-1284900"/>
              <a:ext cx="264125" cy="291475"/>
            </a:xfrm>
            <a:custGeom>
              <a:avLst/>
              <a:gdLst/>
              <a:ahLst/>
              <a:cxnLst/>
              <a:rect l="l" t="t" r="r" b="b"/>
              <a:pathLst>
                <a:path w="10565" h="11659" extrusionOk="0">
                  <a:moveTo>
                    <a:pt x="6713" y="1"/>
                  </a:moveTo>
                  <a:lnTo>
                    <a:pt x="6356" y="43"/>
                  </a:lnTo>
                  <a:lnTo>
                    <a:pt x="6019" y="106"/>
                  </a:lnTo>
                  <a:lnTo>
                    <a:pt x="5661" y="211"/>
                  </a:lnTo>
                  <a:lnTo>
                    <a:pt x="5324" y="337"/>
                  </a:lnTo>
                  <a:lnTo>
                    <a:pt x="4967" y="506"/>
                  </a:lnTo>
                  <a:lnTo>
                    <a:pt x="4651" y="674"/>
                  </a:lnTo>
                  <a:lnTo>
                    <a:pt x="4314" y="884"/>
                  </a:lnTo>
                  <a:lnTo>
                    <a:pt x="3999" y="1095"/>
                  </a:lnTo>
                  <a:lnTo>
                    <a:pt x="3683" y="1305"/>
                  </a:lnTo>
                  <a:lnTo>
                    <a:pt x="3388" y="1558"/>
                  </a:lnTo>
                  <a:lnTo>
                    <a:pt x="3094" y="1789"/>
                  </a:lnTo>
                  <a:lnTo>
                    <a:pt x="2568" y="2294"/>
                  </a:lnTo>
                  <a:lnTo>
                    <a:pt x="2084" y="2778"/>
                  </a:lnTo>
                  <a:lnTo>
                    <a:pt x="1873" y="3010"/>
                  </a:lnTo>
                  <a:lnTo>
                    <a:pt x="1684" y="3241"/>
                  </a:lnTo>
                  <a:lnTo>
                    <a:pt x="1305" y="3746"/>
                  </a:lnTo>
                  <a:lnTo>
                    <a:pt x="989" y="4272"/>
                  </a:lnTo>
                  <a:lnTo>
                    <a:pt x="716" y="4819"/>
                  </a:lnTo>
                  <a:lnTo>
                    <a:pt x="463" y="5409"/>
                  </a:lnTo>
                  <a:lnTo>
                    <a:pt x="274" y="5998"/>
                  </a:lnTo>
                  <a:lnTo>
                    <a:pt x="127" y="6587"/>
                  </a:lnTo>
                  <a:lnTo>
                    <a:pt x="21" y="7197"/>
                  </a:lnTo>
                  <a:lnTo>
                    <a:pt x="0" y="7555"/>
                  </a:lnTo>
                  <a:lnTo>
                    <a:pt x="0" y="7871"/>
                  </a:lnTo>
                  <a:lnTo>
                    <a:pt x="21" y="8186"/>
                  </a:lnTo>
                  <a:lnTo>
                    <a:pt x="85" y="8502"/>
                  </a:lnTo>
                  <a:lnTo>
                    <a:pt x="169" y="8776"/>
                  </a:lnTo>
                  <a:lnTo>
                    <a:pt x="274" y="9049"/>
                  </a:lnTo>
                  <a:lnTo>
                    <a:pt x="400" y="9323"/>
                  </a:lnTo>
                  <a:lnTo>
                    <a:pt x="527" y="9575"/>
                  </a:lnTo>
                  <a:lnTo>
                    <a:pt x="842" y="10080"/>
                  </a:lnTo>
                  <a:lnTo>
                    <a:pt x="1200" y="10585"/>
                  </a:lnTo>
                  <a:lnTo>
                    <a:pt x="1558" y="11090"/>
                  </a:lnTo>
                  <a:lnTo>
                    <a:pt x="1894" y="11616"/>
                  </a:lnTo>
                  <a:lnTo>
                    <a:pt x="1915" y="11659"/>
                  </a:lnTo>
                  <a:lnTo>
                    <a:pt x="2904" y="10775"/>
                  </a:lnTo>
                  <a:lnTo>
                    <a:pt x="3893" y="9954"/>
                  </a:lnTo>
                  <a:lnTo>
                    <a:pt x="3725" y="9786"/>
                  </a:lnTo>
                  <a:lnTo>
                    <a:pt x="3578" y="9596"/>
                  </a:lnTo>
                  <a:lnTo>
                    <a:pt x="3452" y="9386"/>
                  </a:lnTo>
                  <a:lnTo>
                    <a:pt x="3346" y="9154"/>
                  </a:lnTo>
                  <a:lnTo>
                    <a:pt x="3262" y="8923"/>
                  </a:lnTo>
                  <a:lnTo>
                    <a:pt x="3199" y="8670"/>
                  </a:lnTo>
                  <a:lnTo>
                    <a:pt x="3157" y="8418"/>
                  </a:lnTo>
                  <a:lnTo>
                    <a:pt x="3157" y="8165"/>
                  </a:lnTo>
                  <a:lnTo>
                    <a:pt x="3157" y="7892"/>
                  </a:lnTo>
                  <a:lnTo>
                    <a:pt x="3178" y="7639"/>
                  </a:lnTo>
                  <a:lnTo>
                    <a:pt x="3199" y="7387"/>
                  </a:lnTo>
                  <a:lnTo>
                    <a:pt x="3262" y="7113"/>
                  </a:lnTo>
                  <a:lnTo>
                    <a:pt x="3325" y="6882"/>
                  </a:lnTo>
                  <a:lnTo>
                    <a:pt x="3409" y="6629"/>
                  </a:lnTo>
                  <a:lnTo>
                    <a:pt x="3515" y="6419"/>
                  </a:lnTo>
                  <a:lnTo>
                    <a:pt x="3620" y="6208"/>
                  </a:lnTo>
                  <a:lnTo>
                    <a:pt x="3788" y="5956"/>
                  </a:lnTo>
                  <a:lnTo>
                    <a:pt x="3978" y="5703"/>
                  </a:lnTo>
                  <a:lnTo>
                    <a:pt x="4188" y="5451"/>
                  </a:lnTo>
                  <a:lnTo>
                    <a:pt x="4441" y="5219"/>
                  </a:lnTo>
                  <a:lnTo>
                    <a:pt x="4693" y="4988"/>
                  </a:lnTo>
                  <a:lnTo>
                    <a:pt x="4988" y="4756"/>
                  </a:lnTo>
                  <a:lnTo>
                    <a:pt x="5282" y="4567"/>
                  </a:lnTo>
                  <a:lnTo>
                    <a:pt x="5577" y="4420"/>
                  </a:lnTo>
                  <a:lnTo>
                    <a:pt x="5303" y="4483"/>
                  </a:lnTo>
                  <a:lnTo>
                    <a:pt x="5030" y="4588"/>
                  </a:lnTo>
                  <a:lnTo>
                    <a:pt x="4756" y="4693"/>
                  </a:lnTo>
                  <a:lnTo>
                    <a:pt x="4483" y="4819"/>
                  </a:lnTo>
                  <a:lnTo>
                    <a:pt x="3978" y="5093"/>
                  </a:lnTo>
                  <a:lnTo>
                    <a:pt x="3515" y="5388"/>
                  </a:lnTo>
                  <a:lnTo>
                    <a:pt x="3430" y="5430"/>
                  </a:lnTo>
                  <a:lnTo>
                    <a:pt x="3346" y="5430"/>
                  </a:lnTo>
                  <a:lnTo>
                    <a:pt x="3283" y="5409"/>
                  </a:lnTo>
                  <a:lnTo>
                    <a:pt x="3241" y="5346"/>
                  </a:lnTo>
                  <a:lnTo>
                    <a:pt x="3199" y="5261"/>
                  </a:lnTo>
                  <a:lnTo>
                    <a:pt x="3178" y="5177"/>
                  </a:lnTo>
                  <a:lnTo>
                    <a:pt x="3199" y="5093"/>
                  </a:lnTo>
                  <a:lnTo>
                    <a:pt x="3241" y="5030"/>
                  </a:lnTo>
                  <a:lnTo>
                    <a:pt x="3388" y="4841"/>
                  </a:lnTo>
                  <a:lnTo>
                    <a:pt x="3557" y="4672"/>
                  </a:lnTo>
                  <a:lnTo>
                    <a:pt x="3746" y="4525"/>
                  </a:lnTo>
                  <a:lnTo>
                    <a:pt x="3936" y="4378"/>
                  </a:lnTo>
                  <a:lnTo>
                    <a:pt x="4167" y="4230"/>
                  </a:lnTo>
                  <a:lnTo>
                    <a:pt x="4377" y="4104"/>
                  </a:lnTo>
                  <a:lnTo>
                    <a:pt x="4609" y="3999"/>
                  </a:lnTo>
                  <a:lnTo>
                    <a:pt x="4840" y="3915"/>
                  </a:lnTo>
                  <a:lnTo>
                    <a:pt x="5093" y="3830"/>
                  </a:lnTo>
                  <a:lnTo>
                    <a:pt x="5345" y="3767"/>
                  </a:lnTo>
                  <a:lnTo>
                    <a:pt x="5598" y="3725"/>
                  </a:lnTo>
                  <a:lnTo>
                    <a:pt x="5850" y="3704"/>
                  </a:lnTo>
                  <a:lnTo>
                    <a:pt x="6334" y="3704"/>
                  </a:lnTo>
                  <a:lnTo>
                    <a:pt x="6587" y="3746"/>
                  </a:lnTo>
                  <a:lnTo>
                    <a:pt x="6818" y="3788"/>
                  </a:lnTo>
                  <a:lnTo>
                    <a:pt x="6461" y="3557"/>
                  </a:lnTo>
                  <a:lnTo>
                    <a:pt x="6082" y="3304"/>
                  </a:lnTo>
                  <a:lnTo>
                    <a:pt x="5703" y="3094"/>
                  </a:lnTo>
                  <a:lnTo>
                    <a:pt x="5345" y="2841"/>
                  </a:lnTo>
                  <a:lnTo>
                    <a:pt x="5303" y="2799"/>
                  </a:lnTo>
                  <a:lnTo>
                    <a:pt x="5219" y="2757"/>
                  </a:lnTo>
                  <a:lnTo>
                    <a:pt x="5156" y="2694"/>
                  </a:lnTo>
                  <a:lnTo>
                    <a:pt x="5114" y="2610"/>
                  </a:lnTo>
                  <a:lnTo>
                    <a:pt x="5093" y="2505"/>
                  </a:lnTo>
                  <a:lnTo>
                    <a:pt x="5093" y="2421"/>
                  </a:lnTo>
                  <a:lnTo>
                    <a:pt x="5135" y="2336"/>
                  </a:lnTo>
                  <a:lnTo>
                    <a:pt x="5198" y="2273"/>
                  </a:lnTo>
                  <a:lnTo>
                    <a:pt x="5303" y="2231"/>
                  </a:lnTo>
                  <a:lnTo>
                    <a:pt x="5619" y="2210"/>
                  </a:lnTo>
                  <a:lnTo>
                    <a:pt x="5956" y="2210"/>
                  </a:lnTo>
                  <a:lnTo>
                    <a:pt x="6250" y="2252"/>
                  </a:lnTo>
                  <a:lnTo>
                    <a:pt x="6566" y="2336"/>
                  </a:lnTo>
                  <a:lnTo>
                    <a:pt x="6840" y="2463"/>
                  </a:lnTo>
                  <a:lnTo>
                    <a:pt x="7113" y="2631"/>
                  </a:lnTo>
                  <a:lnTo>
                    <a:pt x="7366" y="2799"/>
                  </a:lnTo>
                  <a:lnTo>
                    <a:pt x="7597" y="3031"/>
                  </a:lnTo>
                  <a:lnTo>
                    <a:pt x="7808" y="3262"/>
                  </a:lnTo>
                  <a:lnTo>
                    <a:pt x="7997" y="3515"/>
                  </a:lnTo>
                  <a:lnTo>
                    <a:pt x="8165" y="3788"/>
                  </a:lnTo>
                  <a:lnTo>
                    <a:pt x="8292" y="4083"/>
                  </a:lnTo>
                  <a:lnTo>
                    <a:pt x="8397" y="4378"/>
                  </a:lnTo>
                  <a:lnTo>
                    <a:pt x="8481" y="4693"/>
                  </a:lnTo>
                  <a:lnTo>
                    <a:pt x="8523" y="4988"/>
                  </a:lnTo>
                  <a:lnTo>
                    <a:pt x="8523" y="5303"/>
                  </a:lnTo>
                  <a:lnTo>
                    <a:pt x="8544" y="5493"/>
                  </a:lnTo>
                  <a:lnTo>
                    <a:pt x="8544" y="5682"/>
                  </a:lnTo>
                  <a:lnTo>
                    <a:pt x="8502" y="6061"/>
                  </a:lnTo>
                  <a:lnTo>
                    <a:pt x="8397" y="6419"/>
                  </a:lnTo>
                  <a:lnTo>
                    <a:pt x="8270" y="6777"/>
                  </a:lnTo>
                  <a:lnTo>
                    <a:pt x="9175" y="6187"/>
                  </a:lnTo>
                  <a:lnTo>
                    <a:pt x="10059" y="5619"/>
                  </a:lnTo>
                  <a:lnTo>
                    <a:pt x="10270" y="5156"/>
                  </a:lnTo>
                  <a:lnTo>
                    <a:pt x="10417" y="4672"/>
                  </a:lnTo>
                  <a:lnTo>
                    <a:pt x="10522" y="4188"/>
                  </a:lnTo>
                  <a:lnTo>
                    <a:pt x="10543" y="3957"/>
                  </a:lnTo>
                  <a:lnTo>
                    <a:pt x="10564" y="3725"/>
                  </a:lnTo>
                  <a:lnTo>
                    <a:pt x="10564" y="3494"/>
                  </a:lnTo>
                  <a:lnTo>
                    <a:pt x="10564" y="3262"/>
                  </a:lnTo>
                  <a:lnTo>
                    <a:pt x="10543" y="3031"/>
                  </a:lnTo>
                  <a:lnTo>
                    <a:pt x="10501" y="2799"/>
                  </a:lnTo>
                  <a:lnTo>
                    <a:pt x="10459" y="2589"/>
                  </a:lnTo>
                  <a:lnTo>
                    <a:pt x="10396" y="2357"/>
                  </a:lnTo>
                  <a:lnTo>
                    <a:pt x="10312" y="2147"/>
                  </a:lnTo>
                  <a:lnTo>
                    <a:pt x="10227" y="1958"/>
                  </a:lnTo>
                  <a:lnTo>
                    <a:pt x="10143" y="1747"/>
                  </a:lnTo>
                  <a:lnTo>
                    <a:pt x="10017" y="1558"/>
                  </a:lnTo>
                  <a:lnTo>
                    <a:pt x="9891" y="1389"/>
                  </a:lnTo>
                  <a:lnTo>
                    <a:pt x="9765" y="1200"/>
                  </a:lnTo>
                  <a:lnTo>
                    <a:pt x="9617" y="1032"/>
                  </a:lnTo>
                  <a:lnTo>
                    <a:pt x="9449" y="884"/>
                  </a:lnTo>
                  <a:lnTo>
                    <a:pt x="9260" y="737"/>
                  </a:lnTo>
                  <a:lnTo>
                    <a:pt x="9070" y="611"/>
                  </a:lnTo>
                  <a:lnTo>
                    <a:pt x="8860" y="485"/>
                  </a:lnTo>
                  <a:lnTo>
                    <a:pt x="8649" y="379"/>
                  </a:lnTo>
                  <a:lnTo>
                    <a:pt x="8418" y="274"/>
                  </a:lnTo>
                  <a:lnTo>
                    <a:pt x="8186" y="190"/>
                  </a:lnTo>
                  <a:lnTo>
                    <a:pt x="7913" y="127"/>
                  </a:lnTo>
                  <a:lnTo>
                    <a:pt x="7639" y="64"/>
                  </a:lnTo>
                  <a:lnTo>
                    <a:pt x="7366" y="22"/>
                  </a:lnTo>
                  <a:lnTo>
                    <a:pt x="70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2" name="Google Shape;7022;p32"/>
            <p:cNvSpPr/>
            <p:nvPr/>
          </p:nvSpPr>
          <p:spPr>
            <a:xfrm>
              <a:off x="6853875" y="-1170750"/>
              <a:ext cx="94725" cy="121550"/>
            </a:xfrm>
            <a:custGeom>
              <a:avLst/>
              <a:gdLst/>
              <a:ahLst/>
              <a:cxnLst/>
              <a:rect l="l" t="t" r="r" b="b"/>
              <a:pathLst>
                <a:path w="3789" h="4862" extrusionOk="0">
                  <a:moveTo>
                    <a:pt x="3284" y="1"/>
                  </a:moveTo>
                  <a:lnTo>
                    <a:pt x="3241" y="43"/>
                  </a:lnTo>
                  <a:lnTo>
                    <a:pt x="3199" y="64"/>
                  </a:lnTo>
                  <a:lnTo>
                    <a:pt x="2968" y="43"/>
                  </a:lnTo>
                  <a:lnTo>
                    <a:pt x="2736" y="64"/>
                  </a:lnTo>
                  <a:lnTo>
                    <a:pt x="2526" y="106"/>
                  </a:lnTo>
                  <a:lnTo>
                    <a:pt x="2337" y="169"/>
                  </a:lnTo>
                  <a:lnTo>
                    <a:pt x="2126" y="253"/>
                  </a:lnTo>
                  <a:lnTo>
                    <a:pt x="1937" y="338"/>
                  </a:lnTo>
                  <a:lnTo>
                    <a:pt x="1747" y="443"/>
                  </a:lnTo>
                  <a:lnTo>
                    <a:pt x="1579" y="569"/>
                  </a:lnTo>
                  <a:lnTo>
                    <a:pt x="1411" y="716"/>
                  </a:lnTo>
                  <a:lnTo>
                    <a:pt x="1242" y="864"/>
                  </a:lnTo>
                  <a:lnTo>
                    <a:pt x="948" y="1179"/>
                  </a:lnTo>
                  <a:lnTo>
                    <a:pt x="653" y="1516"/>
                  </a:lnTo>
                  <a:lnTo>
                    <a:pt x="401" y="1874"/>
                  </a:lnTo>
                  <a:lnTo>
                    <a:pt x="295" y="2063"/>
                  </a:lnTo>
                  <a:lnTo>
                    <a:pt x="190" y="2253"/>
                  </a:lnTo>
                  <a:lnTo>
                    <a:pt x="106" y="2463"/>
                  </a:lnTo>
                  <a:lnTo>
                    <a:pt x="64" y="2652"/>
                  </a:lnTo>
                  <a:lnTo>
                    <a:pt x="22" y="2842"/>
                  </a:lnTo>
                  <a:lnTo>
                    <a:pt x="1" y="3031"/>
                  </a:lnTo>
                  <a:lnTo>
                    <a:pt x="1" y="3200"/>
                  </a:lnTo>
                  <a:lnTo>
                    <a:pt x="1" y="3389"/>
                  </a:lnTo>
                  <a:lnTo>
                    <a:pt x="43" y="3578"/>
                  </a:lnTo>
                  <a:lnTo>
                    <a:pt x="85" y="3768"/>
                  </a:lnTo>
                  <a:lnTo>
                    <a:pt x="190" y="4125"/>
                  </a:lnTo>
                  <a:lnTo>
                    <a:pt x="337" y="4483"/>
                  </a:lnTo>
                  <a:lnTo>
                    <a:pt x="527" y="4862"/>
                  </a:lnTo>
                  <a:lnTo>
                    <a:pt x="1263" y="4294"/>
                  </a:lnTo>
                  <a:lnTo>
                    <a:pt x="2000" y="3747"/>
                  </a:lnTo>
                  <a:lnTo>
                    <a:pt x="2757" y="3221"/>
                  </a:lnTo>
                  <a:lnTo>
                    <a:pt x="3515" y="2695"/>
                  </a:lnTo>
                  <a:lnTo>
                    <a:pt x="3620" y="2358"/>
                  </a:lnTo>
                  <a:lnTo>
                    <a:pt x="3704" y="2042"/>
                  </a:lnTo>
                  <a:lnTo>
                    <a:pt x="3768" y="1748"/>
                  </a:lnTo>
                  <a:lnTo>
                    <a:pt x="3789" y="1432"/>
                  </a:lnTo>
                  <a:lnTo>
                    <a:pt x="3789" y="1116"/>
                  </a:lnTo>
                  <a:lnTo>
                    <a:pt x="3747" y="801"/>
                  </a:lnTo>
                  <a:lnTo>
                    <a:pt x="3683" y="506"/>
                  </a:lnTo>
                  <a:lnTo>
                    <a:pt x="3557" y="190"/>
                  </a:lnTo>
                  <a:lnTo>
                    <a:pt x="3431" y="85"/>
                  </a:lnTo>
                  <a:lnTo>
                    <a:pt x="328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3" name="Google Shape;7023;p32"/>
            <p:cNvSpPr/>
            <p:nvPr/>
          </p:nvSpPr>
          <p:spPr>
            <a:xfrm>
              <a:off x="6945950" y="-916650"/>
              <a:ext cx="260950" cy="155225"/>
            </a:xfrm>
            <a:custGeom>
              <a:avLst/>
              <a:gdLst/>
              <a:ahLst/>
              <a:cxnLst/>
              <a:rect l="l" t="t" r="r" b="b"/>
              <a:pathLst>
                <a:path w="10438" h="6209" extrusionOk="0">
                  <a:moveTo>
                    <a:pt x="4125" y="906"/>
                  </a:moveTo>
                  <a:lnTo>
                    <a:pt x="4756" y="927"/>
                  </a:lnTo>
                  <a:lnTo>
                    <a:pt x="5387" y="948"/>
                  </a:lnTo>
                  <a:lnTo>
                    <a:pt x="5703" y="990"/>
                  </a:lnTo>
                  <a:lnTo>
                    <a:pt x="6019" y="1032"/>
                  </a:lnTo>
                  <a:lnTo>
                    <a:pt x="6671" y="1179"/>
                  </a:lnTo>
                  <a:lnTo>
                    <a:pt x="6987" y="1264"/>
                  </a:lnTo>
                  <a:lnTo>
                    <a:pt x="7302" y="1369"/>
                  </a:lnTo>
                  <a:lnTo>
                    <a:pt x="7618" y="1495"/>
                  </a:lnTo>
                  <a:lnTo>
                    <a:pt x="7934" y="1621"/>
                  </a:lnTo>
                  <a:lnTo>
                    <a:pt x="8228" y="1769"/>
                  </a:lnTo>
                  <a:lnTo>
                    <a:pt x="8523" y="1937"/>
                  </a:lnTo>
                  <a:lnTo>
                    <a:pt x="8670" y="2063"/>
                  </a:lnTo>
                  <a:lnTo>
                    <a:pt x="8818" y="2210"/>
                  </a:lnTo>
                  <a:lnTo>
                    <a:pt x="8902" y="2358"/>
                  </a:lnTo>
                  <a:lnTo>
                    <a:pt x="8965" y="2505"/>
                  </a:lnTo>
                  <a:lnTo>
                    <a:pt x="9007" y="2673"/>
                  </a:lnTo>
                  <a:lnTo>
                    <a:pt x="9028" y="2842"/>
                  </a:lnTo>
                  <a:lnTo>
                    <a:pt x="9007" y="3010"/>
                  </a:lnTo>
                  <a:lnTo>
                    <a:pt x="8965" y="3157"/>
                  </a:lnTo>
                  <a:lnTo>
                    <a:pt x="8902" y="3326"/>
                  </a:lnTo>
                  <a:lnTo>
                    <a:pt x="8818" y="3473"/>
                  </a:lnTo>
                  <a:lnTo>
                    <a:pt x="8712" y="3620"/>
                  </a:lnTo>
                  <a:lnTo>
                    <a:pt x="8586" y="3747"/>
                  </a:lnTo>
                  <a:lnTo>
                    <a:pt x="8439" y="3852"/>
                  </a:lnTo>
                  <a:lnTo>
                    <a:pt x="8270" y="3936"/>
                  </a:lnTo>
                  <a:lnTo>
                    <a:pt x="8102" y="3999"/>
                  </a:lnTo>
                  <a:lnTo>
                    <a:pt x="7892" y="4041"/>
                  </a:lnTo>
                  <a:lnTo>
                    <a:pt x="7323" y="4125"/>
                  </a:lnTo>
                  <a:lnTo>
                    <a:pt x="6734" y="4167"/>
                  </a:lnTo>
                  <a:lnTo>
                    <a:pt x="6818" y="4062"/>
                  </a:lnTo>
                  <a:lnTo>
                    <a:pt x="6861" y="3936"/>
                  </a:lnTo>
                  <a:lnTo>
                    <a:pt x="6882" y="3810"/>
                  </a:lnTo>
                  <a:lnTo>
                    <a:pt x="6903" y="3683"/>
                  </a:lnTo>
                  <a:lnTo>
                    <a:pt x="6882" y="3557"/>
                  </a:lnTo>
                  <a:lnTo>
                    <a:pt x="6861" y="3431"/>
                  </a:lnTo>
                  <a:lnTo>
                    <a:pt x="6797" y="3305"/>
                  </a:lnTo>
                  <a:lnTo>
                    <a:pt x="6713" y="3178"/>
                  </a:lnTo>
                  <a:lnTo>
                    <a:pt x="6566" y="3052"/>
                  </a:lnTo>
                  <a:lnTo>
                    <a:pt x="6419" y="2947"/>
                  </a:lnTo>
                  <a:lnTo>
                    <a:pt x="6271" y="2863"/>
                  </a:lnTo>
                  <a:lnTo>
                    <a:pt x="6103" y="2821"/>
                  </a:lnTo>
                  <a:lnTo>
                    <a:pt x="5914" y="2800"/>
                  </a:lnTo>
                  <a:lnTo>
                    <a:pt x="5745" y="2800"/>
                  </a:lnTo>
                  <a:lnTo>
                    <a:pt x="5556" y="2842"/>
                  </a:lnTo>
                  <a:lnTo>
                    <a:pt x="5387" y="2884"/>
                  </a:lnTo>
                  <a:lnTo>
                    <a:pt x="5198" y="2947"/>
                  </a:lnTo>
                  <a:lnTo>
                    <a:pt x="5051" y="3031"/>
                  </a:lnTo>
                  <a:lnTo>
                    <a:pt x="4882" y="3136"/>
                  </a:lnTo>
                  <a:lnTo>
                    <a:pt x="4735" y="3263"/>
                  </a:lnTo>
                  <a:lnTo>
                    <a:pt x="4609" y="3389"/>
                  </a:lnTo>
                  <a:lnTo>
                    <a:pt x="4483" y="3515"/>
                  </a:lnTo>
                  <a:lnTo>
                    <a:pt x="4356" y="3683"/>
                  </a:lnTo>
                  <a:lnTo>
                    <a:pt x="4272" y="3831"/>
                  </a:lnTo>
                  <a:lnTo>
                    <a:pt x="4188" y="3999"/>
                  </a:lnTo>
                  <a:lnTo>
                    <a:pt x="4104" y="4167"/>
                  </a:lnTo>
                  <a:lnTo>
                    <a:pt x="4062" y="4336"/>
                  </a:lnTo>
                  <a:lnTo>
                    <a:pt x="4020" y="4525"/>
                  </a:lnTo>
                  <a:lnTo>
                    <a:pt x="3999" y="4715"/>
                  </a:lnTo>
                  <a:lnTo>
                    <a:pt x="3999" y="4883"/>
                  </a:lnTo>
                  <a:lnTo>
                    <a:pt x="3999" y="5072"/>
                  </a:lnTo>
                  <a:lnTo>
                    <a:pt x="4041" y="5241"/>
                  </a:lnTo>
                  <a:lnTo>
                    <a:pt x="4020" y="5409"/>
                  </a:lnTo>
                  <a:lnTo>
                    <a:pt x="3978" y="5493"/>
                  </a:lnTo>
                  <a:lnTo>
                    <a:pt x="3957" y="5577"/>
                  </a:lnTo>
                  <a:lnTo>
                    <a:pt x="3914" y="5619"/>
                  </a:lnTo>
                  <a:lnTo>
                    <a:pt x="3851" y="5662"/>
                  </a:lnTo>
                  <a:lnTo>
                    <a:pt x="3746" y="5662"/>
                  </a:lnTo>
                  <a:lnTo>
                    <a:pt x="3641" y="5619"/>
                  </a:lnTo>
                  <a:lnTo>
                    <a:pt x="3536" y="5535"/>
                  </a:lnTo>
                  <a:lnTo>
                    <a:pt x="3430" y="5409"/>
                  </a:lnTo>
                  <a:lnTo>
                    <a:pt x="3346" y="5283"/>
                  </a:lnTo>
                  <a:lnTo>
                    <a:pt x="3304" y="5157"/>
                  </a:lnTo>
                  <a:lnTo>
                    <a:pt x="3283" y="4904"/>
                  </a:lnTo>
                  <a:lnTo>
                    <a:pt x="3304" y="4862"/>
                  </a:lnTo>
                  <a:lnTo>
                    <a:pt x="3325" y="4820"/>
                  </a:lnTo>
                  <a:lnTo>
                    <a:pt x="3346" y="4715"/>
                  </a:lnTo>
                  <a:lnTo>
                    <a:pt x="3346" y="4630"/>
                  </a:lnTo>
                  <a:lnTo>
                    <a:pt x="3346" y="4441"/>
                  </a:lnTo>
                  <a:lnTo>
                    <a:pt x="3262" y="4041"/>
                  </a:lnTo>
                  <a:lnTo>
                    <a:pt x="3157" y="3578"/>
                  </a:lnTo>
                  <a:lnTo>
                    <a:pt x="3031" y="3115"/>
                  </a:lnTo>
                  <a:lnTo>
                    <a:pt x="2925" y="2800"/>
                  </a:lnTo>
                  <a:lnTo>
                    <a:pt x="2862" y="2652"/>
                  </a:lnTo>
                  <a:lnTo>
                    <a:pt x="2799" y="2505"/>
                  </a:lnTo>
                  <a:lnTo>
                    <a:pt x="2694" y="2379"/>
                  </a:lnTo>
                  <a:lnTo>
                    <a:pt x="2610" y="2253"/>
                  </a:lnTo>
                  <a:lnTo>
                    <a:pt x="2483" y="2147"/>
                  </a:lnTo>
                  <a:lnTo>
                    <a:pt x="2336" y="2084"/>
                  </a:lnTo>
                  <a:lnTo>
                    <a:pt x="2231" y="2042"/>
                  </a:lnTo>
                  <a:lnTo>
                    <a:pt x="2105" y="2021"/>
                  </a:lnTo>
                  <a:lnTo>
                    <a:pt x="1999" y="2021"/>
                  </a:lnTo>
                  <a:lnTo>
                    <a:pt x="1894" y="2042"/>
                  </a:lnTo>
                  <a:lnTo>
                    <a:pt x="1789" y="2084"/>
                  </a:lnTo>
                  <a:lnTo>
                    <a:pt x="1705" y="2126"/>
                  </a:lnTo>
                  <a:lnTo>
                    <a:pt x="1621" y="2210"/>
                  </a:lnTo>
                  <a:lnTo>
                    <a:pt x="1537" y="2295"/>
                  </a:lnTo>
                  <a:lnTo>
                    <a:pt x="1473" y="2379"/>
                  </a:lnTo>
                  <a:lnTo>
                    <a:pt x="1431" y="2484"/>
                  </a:lnTo>
                  <a:lnTo>
                    <a:pt x="1389" y="2568"/>
                  </a:lnTo>
                  <a:lnTo>
                    <a:pt x="1368" y="2673"/>
                  </a:lnTo>
                  <a:lnTo>
                    <a:pt x="1368" y="2863"/>
                  </a:lnTo>
                  <a:lnTo>
                    <a:pt x="1410" y="3073"/>
                  </a:lnTo>
                  <a:lnTo>
                    <a:pt x="1053" y="2905"/>
                  </a:lnTo>
                  <a:lnTo>
                    <a:pt x="905" y="2821"/>
                  </a:lnTo>
                  <a:lnTo>
                    <a:pt x="779" y="2737"/>
                  </a:lnTo>
                  <a:lnTo>
                    <a:pt x="695" y="2652"/>
                  </a:lnTo>
                  <a:lnTo>
                    <a:pt x="611" y="2568"/>
                  </a:lnTo>
                  <a:lnTo>
                    <a:pt x="548" y="2484"/>
                  </a:lnTo>
                  <a:lnTo>
                    <a:pt x="526" y="2400"/>
                  </a:lnTo>
                  <a:lnTo>
                    <a:pt x="505" y="2337"/>
                  </a:lnTo>
                  <a:lnTo>
                    <a:pt x="484" y="2253"/>
                  </a:lnTo>
                  <a:lnTo>
                    <a:pt x="505" y="2168"/>
                  </a:lnTo>
                  <a:lnTo>
                    <a:pt x="526" y="2084"/>
                  </a:lnTo>
                  <a:lnTo>
                    <a:pt x="611" y="1937"/>
                  </a:lnTo>
                  <a:lnTo>
                    <a:pt x="737" y="1790"/>
                  </a:lnTo>
                  <a:lnTo>
                    <a:pt x="884" y="1663"/>
                  </a:lnTo>
                  <a:lnTo>
                    <a:pt x="1074" y="1537"/>
                  </a:lnTo>
                  <a:lnTo>
                    <a:pt x="1263" y="1432"/>
                  </a:lnTo>
                  <a:lnTo>
                    <a:pt x="1452" y="1327"/>
                  </a:lnTo>
                  <a:lnTo>
                    <a:pt x="1831" y="1179"/>
                  </a:lnTo>
                  <a:lnTo>
                    <a:pt x="2084" y="1095"/>
                  </a:lnTo>
                  <a:lnTo>
                    <a:pt x="2799" y="990"/>
                  </a:lnTo>
                  <a:lnTo>
                    <a:pt x="3136" y="948"/>
                  </a:lnTo>
                  <a:lnTo>
                    <a:pt x="3494" y="927"/>
                  </a:lnTo>
                  <a:lnTo>
                    <a:pt x="4125" y="906"/>
                  </a:lnTo>
                  <a:close/>
                  <a:moveTo>
                    <a:pt x="3662" y="1"/>
                  </a:moveTo>
                  <a:lnTo>
                    <a:pt x="3283" y="43"/>
                  </a:lnTo>
                  <a:lnTo>
                    <a:pt x="2925" y="85"/>
                  </a:lnTo>
                  <a:lnTo>
                    <a:pt x="2568" y="148"/>
                  </a:lnTo>
                  <a:lnTo>
                    <a:pt x="2231" y="232"/>
                  </a:lnTo>
                  <a:lnTo>
                    <a:pt x="1873" y="317"/>
                  </a:lnTo>
                  <a:lnTo>
                    <a:pt x="1537" y="443"/>
                  </a:lnTo>
                  <a:lnTo>
                    <a:pt x="1221" y="569"/>
                  </a:lnTo>
                  <a:lnTo>
                    <a:pt x="926" y="737"/>
                  </a:lnTo>
                  <a:lnTo>
                    <a:pt x="632" y="927"/>
                  </a:lnTo>
                  <a:lnTo>
                    <a:pt x="421" y="1095"/>
                  </a:lnTo>
                  <a:lnTo>
                    <a:pt x="253" y="1264"/>
                  </a:lnTo>
                  <a:lnTo>
                    <a:pt x="127" y="1453"/>
                  </a:lnTo>
                  <a:lnTo>
                    <a:pt x="42" y="1642"/>
                  </a:lnTo>
                  <a:lnTo>
                    <a:pt x="0" y="1832"/>
                  </a:lnTo>
                  <a:lnTo>
                    <a:pt x="0" y="2021"/>
                  </a:lnTo>
                  <a:lnTo>
                    <a:pt x="21" y="2210"/>
                  </a:lnTo>
                  <a:lnTo>
                    <a:pt x="64" y="2379"/>
                  </a:lnTo>
                  <a:lnTo>
                    <a:pt x="148" y="2568"/>
                  </a:lnTo>
                  <a:lnTo>
                    <a:pt x="253" y="2716"/>
                  </a:lnTo>
                  <a:lnTo>
                    <a:pt x="400" y="2863"/>
                  </a:lnTo>
                  <a:lnTo>
                    <a:pt x="548" y="2989"/>
                  </a:lnTo>
                  <a:lnTo>
                    <a:pt x="737" y="3115"/>
                  </a:lnTo>
                  <a:lnTo>
                    <a:pt x="926" y="3199"/>
                  </a:lnTo>
                  <a:lnTo>
                    <a:pt x="1158" y="3263"/>
                  </a:lnTo>
                  <a:lnTo>
                    <a:pt x="1389" y="3305"/>
                  </a:lnTo>
                  <a:lnTo>
                    <a:pt x="1452" y="3305"/>
                  </a:lnTo>
                  <a:lnTo>
                    <a:pt x="1473" y="3242"/>
                  </a:lnTo>
                  <a:lnTo>
                    <a:pt x="1516" y="3263"/>
                  </a:lnTo>
                  <a:lnTo>
                    <a:pt x="1558" y="3263"/>
                  </a:lnTo>
                  <a:lnTo>
                    <a:pt x="1579" y="3242"/>
                  </a:lnTo>
                  <a:lnTo>
                    <a:pt x="1600" y="3221"/>
                  </a:lnTo>
                  <a:lnTo>
                    <a:pt x="1642" y="3031"/>
                  </a:lnTo>
                  <a:lnTo>
                    <a:pt x="1705" y="2863"/>
                  </a:lnTo>
                  <a:lnTo>
                    <a:pt x="1789" y="2673"/>
                  </a:lnTo>
                  <a:lnTo>
                    <a:pt x="1831" y="2610"/>
                  </a:lnTo>
                  <a:lnTo>
                    <a:pt x="1894" y="2547"/>
                  </a:lnTo>
                  <a:lnTo>
                    <a:pt x="1957" y="2526"/>
                  </a:lnTo>
                  <a:lnTo>
                    <a:pt x="2021" y="2505"/>
                  </a:lnTo>
                  <a:lnTo>
                    <a:pt x="2147" y="2505"/>
                  </a:lnTo>
                  <a:lnTo>
                    <a:pt x="2252" y="2568"/>
                  </a:lnTo>
                  <a:lnTo>
                    <a:pt x="2336" y="2652"/>
                  </a:lnTo>
                  <a:lnTo>
                    <a:pt x="2378" y="2989"/>
                  </a:lnTo>
                  <a:lnTo>
                    <a:pt x="2441" y="3326"/>
                  </a:lnTo>
                  <a:lnTo>
                    <a:pt x="2589" y="3978"/>
                  </a:lnTo>
                  <a:lnTo>
                    <a:pt x="2631" y="4273"/>
                  </a:lnTo>
                  <a:lnTo>
                    <a:pt x="2652" y="4567"/>
                  </a:lnTo>
                  <a:lnTo>
                    <a:pt x="2673" y="4862"/>
                  </a:lnTo>
                  <a:lnTo>
                    <a:pt x="2715" y="5157"/>
                  </a:lnTo>
                  <a:lnTo>
                    <a:pt x="2757" y="5346"/>
                  </a:lnTo>
                  <a:lnTo>
                    <a:pt x="2841" y="5535"/>
                  </a:lnTo>
                  <a:lnTo>
                    <a:pt x="2925" y="5704"/>
                  </a:lnTo>
                  <a:lnTo>
                    <a:pt x="3031" y="5851"/>
                  </a:lnTo>
                  <a:lnTo>
                    <a:pt x="3178" y="5977"/>
                  </a:lnTo>
                  <a:lnTo>
                    <a:pt x="3325" y="6082"/>
                  </a:lnTo>
                  <a:lnTo>
                    <a:pt x="3494" y="6167"/>
                  </a:lnTo>
                  <a:lnTo>
                    <a:pt x="3704" y="6209"/>
                  </a:lnTo>
                  <a:lnTo>
                    <a:pt x="3851" y="6209"/>
                  </a:lnTo>
                  <a:lnTo>
                    <a:pt x="3978" y="6188"/>
                  </a:lnTo>
                  <a:lnTo>
                    <a:pt x="4083" y="6125"/>
                  </a:lnTo>
                  <a:lnTo>
                    <a:pt x="4188" y="6082"/>
                  </a:lnTo>
                  <a:lnTo>
                    <a:pt x="4272" y="5998"/>
                  </a:lnTo>
                  <a:lnTo>
                    <a:pt x="4335" y="5893"/>
                  </a:lnTo>
                  <a:lnTo>
                    <a:pt x="4398" y="5788"/>
                  </a:lnTo>
                  <a:lnTo>
                    <a:pt x="4441" y="5662"/>
                  </a:lnTo>
                  <a:lnTo>
                    <a:pt x="4483" y="5619"/>
                  </a:lnTo>
                  <a:lnTo>
                    <a:pt x="4483" y="5556"/>
                  </a:lnTo>
                  <a:lnTo>
                    <a:pt x="4483" y="5304"/>
                  </a:lnTo>
                  <a:lnTo>
                    <a:pt x="4504" y="5051"/>
                  </a:lnTo>
                  <a:lnTo>
                    <a:pt x="4525" y="4799"/>
                  </a:lnTo>
                  <a:lnTo>
                    <a:pt x="4588" y="4567"/>
                  </a:lnTo>
                  <a:lnTo>
                    <a:pt x="4651" y="4336"/>
                  </a:lnTo>
                  <a:lnTo>
                    <a:pt x="4777" y="4125"/>
                  </a:lnTo>
                  <a:lnTo>
                    <a:pt x="4925" y="3915"/>
                  </a:lnTo>
                  <a:lnTo>
                    <a:pt x="5114" y="3726"/>
                  </a:lnTo>
                  <a:lnTo>
                    <a:pt x="5345" y="3578"/>
                  </a:lnTo>
                  <a:lnTo>
                    <a:pt x="5472" y="3494"/>
                  </a:lnTo>
                  <a:lnTo>
                    <a:pt x="5598" y="3452"/>
                  </a:lnTo>
                  <a:lnTo>
                    <a:pt x="5724" y="3410"/>
                  </a:lnTo>
                  <a:lnTo>
                    <a:pt x="5850" y="3389"/>
                  </a:lnTo>
                  <a:lnTo>
                    <a:pt x="5998" y="3410"/>
                  </a:lnTo>
                  <a:lnTo>
                    <a:pt x="6124" y="3452"/>
                  </a:lnTo>
                  <a:lnTo>
                    <a:pt x="6229" y="3515"/>
                  </a:lnTo>
                  <a:lnTo>
                    <a:pt x="6313" y="3578"/>
                  </a:lnTo>
                  <a:lnTo>
                    <a:pt x="6355" y="3662"/>
                  </a:lnTo>
                  <a:lnTo>
                    <a:pt x="6398" y="3768"/>
                  </a:lnTo>
                  <a:lnTo>
                    <a:pt x="6398" y="3873"/>
                  </a:lnTo>
                  <a:lnTo>
                    <a:pt x="6398" y="3978"/>
                  </a:lnTo>
                  <a:lnTo>
                    <a:pt x="6355" y="4189"/>
                  </a:lnTo>
                  <a:lnTo>
                    <a:pt x="6313" y="4210"/>
                  </a:lnTo>
                  <a:lnTo>
                    <a:pt x="6208" y="4231"/>
                  </a:lnTo>
                  <a:lnTo>
                    <a:pt x="6124" y="4294"/>
                  </a:lnTo>
                  <a:lnTo>
                    <a:pt x="6082" y="4378"/>
                  </a:lnTo>
                  <a:lnTo>
                    <a:pt x="6061" y="4483"/>
                  </a:lnTo>
                  <a:lnTo>
                    <a:pt x="6061" y="4588"/>
                  </a:lnTo>
                  <a:lnTo>
                    <a:pt x="6124" y="4673"/>
                  </a:lnTo>
                  <a:lnTo>
                    <a:pt x="6208" y="4736"/>
                  </a:lnTo>
                  <a:lnTo>
                    <a:pt x="6250" y="4736"/>
                  </a:lnTo>
                  <a:lnTo>
                    <a:pt x="6313" y="4757"/>
                  </a:lnTo>
                  <a:lnTo>
                    <a:pt x="6818" y="4736"/>
                  </a:lnTo>
                  <a:lnTo>
                    <a:pt x="7492" y="4694"/>
                  </a:lnTo>
                  <a:lnTo>
                    <a:pt x="7850" y="4651"/>
                  </a:lnTo>
                  <a:lnTo>
                    <a:pt x="8228" y="4609"/>
                  </a:lnTo>
                  <a:lnTo>
                    <a:pt x="8607" y="4546"/>
                  </a:lnTo>
                  <a:lnTo>
                    <a:pt x="8965" y="4441"/>
                  </a:lnTo>
                  <a:lnTo>
                    <a:pt x="9323" y="4336"/>
                  </a:lnTo>
                  <a:lnTo>
                    <a:pt x="9638" y="4189"/>
                  </a:lnTo>
                  <a:lnTo>
                    <a:pt x="9786" y="4125"/>
                  </a:lnTo>
                  <a:lnTo>
                    <a:pt x="9912" y="4020"/>
                  </a:lnTo>
                  <a:lnTo>
                    <a:pt x="10038" y="3936"/>
                  </a:lnTo>
                  <a:lnTo>
                    <a:pt x="10143" y="3831"/>
                  </a:lnTo>
                  <a:lnTo>
                    <a:pt x="10227" y="3705"/>
                  </a:lnTo>
                  <a:lnTo>
                    <a:pt x="10312" y="3578"/>
                  </a:lnTo>
                  <a:lnTo>
                    <a:pt x="10375" y="3452"/>
                  </a:lnTo>
                  <a:lnTo>
                    <a:pt x="10417" y="3305"/>
                  </a:lnTo>
                  <a:lnTo>
                    <a:pt x="10438" y="3157"/>
                  </a:lnTo>
                  <a:lnTo>
                    <a:pt x="10438" y="2989"/>
                  </a:lnTo>
                  <a:lnTo>
                    <a:pt x="10417" y="2800"/>
                  </a:lnTo>
                  <a:lnTo>
                    <a:pt x="10375" y="2610"/>
                  </a:lnTo>
                  <a:lnTo>
                    <a:pt x="10270" y="2316"/>
                  </a:lnTo>
                  <a:lnTo>
                    <a:pt x="10122" y="2042"/>
                  </a:lnTo>
                  <a:lnTo>
                    <a:pt x="9933" y="1790"/>
                  </a:lnTo>
                  <a:lnTo>
                    <a:pt x="9722" y="1558"/>
                  </a:lnTo>
                  <a:lnTo>
                    <a:pt x="9491" y="1348"/>
                  </a:lnTo>
                  <a:lnTo>
                    <a:pt x="9238" y="1137"/>
                  </a:lnTo>
                  <a:lnTo>
                    <a:pt x="8944" y="969"/>
                  </a:lnTo>
                  <a:lnTo>
                    <a:pt x="8649" y="822"/>
                  </a:lnTo>
                  <a:lnTo>
                    <a:pt x="8334" y="674"/>
                  </a:lnTo>
                  <a:lnTo>
                    <a:pt x="8018" y="548"/>
                  </a:lnTo>
                  <a:lnTo>
                    <a:pt x="7702" y="443"/>
                  </a:lnTo>
                  <a:lnTo>
                    <a:pt x="7387" y="338"/>
                  </a:lnTo>
                  <a:lnTo>
                    <a:pt x="6734" y="211"/>
                  </a:lnTo>
                  <a:lnTo>
                    <a:pt x="6145" y="106"/>
                  </a:lnTo>
                  <a:lnTo>
                    <a:pt x="5472" y="43"/>
                  </a:lnTo>
                  <a:lnTo>
                    <a:pt x="475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4" name="Google Shape;7024;p32"/>
            <p:cNvSpPr/>
            <p:nvPr/>
          </p:nvSpPr>
          <p:spPr>
            <a:xfrm>
              <a:off x="6958050" y="-894025"/>
              <a:ext cx="213600" cy="118925"/>
            </a:xfrm>
            <a:custGeom>
              <a:avLst/>
              <a:gdLst/>
              <a:ahLst/>
              <a:cxnLst/>
              <a:rect l="l" t="t" r="r" b="b"/>
              <a:pathLst>
                <a:path w="8544" h="4757" extrusionOk="0">
                  <a:moveTo>
                    <a:pt x="3641" y="1"/>
                  </a:moveTo>
                  <a:lnTo>
                    <a:pt x="3010" y="22"/>
                  </a:lnTo>
                  <a:lnTo>
                    <a:pt x="2652" y="43"/>
                  </a:lnTo>
                  <a:lnTo>
                    <a:pt x="2315" y="85"/>
                  </a:lnTo>
                  <a:lnTo>
                    <a:pt x="1600" y="190"/>
                  </a:lnTo>
                  <a:lnTo>
                    <a:pt x="1347" y="274"/>
                  </a:lnTo>
                  <a:lnTo>
                    <a:pt x="968" y="422"/>
                  </a:lnTo>
                  <a:lnTo>
                    <a:pt x="779" y="527"/>
                  </a:lnTo>
                  <a:lnTo>
                    <a:pt x="590" y="632"/>
                  </a:lnTo>
                  <a:lnTo>
                    <a:pt x="400" y="758"/>
                  </a:lnTo>
                  <a:lnTo>
                    <a:pt x="253" y="885"/>
                  </a:lnTo>
                  <a:lnTo>
                    <a:pt x="127" y="1032"/>
                  </a:lnTo>
                  <a:lnTo>
                    <a:pt x="42" y="1179"/>
                  </a:lnTo>
                  <a:lnTo>
                    <a:pt x="21" y="1263"/>
                  </a:lnTo>
                  <a:lnTo>
                    <a:pt x="0" y="1348"/>
                  </a:lnTo>
                  <a:lnTo>
                    <a:pt x="21" y="1432"/>
                  </a:lnTo>
                  <a:lnTo>
                    <a:pt x="42" y="1495"/>
                  </a:lnTo>
                  <a:lnTo>
                    <a:pt x="64" y="1579"/>
                  </a:lnTo>
                  <a:lnTo>
                    <a:pt x="127" y="1663"/>
                  </a:lnTo>
                  <a:lnTo>
                    <a:pt x="211" y="1747"/>
                  </a:lnTo>
                  <a:lnTo>
                    <a:pt x="295" y="1832"/>
                  </a:lnTo>
                  <a:lnTo>
                    <a:pt x="421" y="1916"/>
                  </a:lnTo>
                  <a:lnTo>
                    <a:pt x="569" y="2000"/>
                  </a:lnTo>
                  <a:lnTo>
                    <a:pt x="926" y="2168"/>
                  </a:lnTo>
                  <a:lnTo>
                    <a:pt x="884" y="1958"/>
                  </a:lnTo>
                  <a:lnTo>
                    <a:pt x="884" y="1768"/>
                  </a:lnTo>
                  <a:lnTo>
                    <a:pt x="905" y="1663"/>
                  </a:lnTo>
                  <a:lnTo>
                    <a:pt x="947" y="1579"/>
                  </a:lnTo>
                  <a:lnTo>
                    <a:pt x="989" y="1474"/>
                  </a:lnTo>
                  <a:lnTo>
                    <a:pt x="1053" y="1390"/>
                  </a:lnTo>
                  <a:lnTo>
                    <a:pt x="1137" y="1305"/>
                  </a:lnTo>
                  <a:lnTo>
                    <a:pt x="1221" y="1221"/>
                  </a:lnTo>
                  <a:lnTo>
                    <a:pt x="1305" y="1179"/>
                  </a:lnTo>
                  <a:lnTo>
                    <a:pt x="1410" y="1137"/>
                  </a:lnTo>
                  <a:lnTo>
                    <a:pt x="1515" y="1116"/>
                  </a:lnTo>
                  <a:lnTo>
                    <a:pt x="1621" y="1116"/>
                  </a:lnTo>
                  <a:lnTo>
                    <a:pt x="1747" y="1137"/>
                  </a:lnTo>
                  <a:lnTo>
                    <a:pt x="1852" y="1179"/>
                  </a:lnTo>
                  <a:lnTo>
                    <a:pt x="1999" y="1242"/>
                  </a:lnTo>
                  <a:lnTo>
                    <a:pt x="2126" y="1348"/>
                  </a:lnTo>
                  <a:lnTo>
                    <a:pt x="2210" y="1474"/>
                  </a:lnTo>
                  <a:lnTo>
                    <a:pt x="2315" y="1600"/>
                  </a:lnTo>
                  <a:lnTo>
                    <a:pt x="2378" y="1747"/>
                  </a:lnTo>
                  <a:lnTo>
                    <a:pt x="2441" y="1895"/>
                  </a:lnTo>
                  <a:lnTo>
                    <a:pt x="2547" y="2210"/>
                  </a:lnTo>
                  <a:lnTo>
                    <a:pt x="2673" y="2673"/>
                  </a:lnTo>
                  <a:lnTo>
                    <a:pt x="2778" y="3136"/>
                  </a:lnTo>
                  <a:lnTo>
                    <a:pt x="2862" y="3536"/>
                  </a:lnTo>
                  <a:lnTo>
                    <a:pt x="2862" y="3725"/>
                  </a:lnTo>
                  <a:lnTo>
                    <a:pt x="2862" y="3810"/>
                  </a:lnTo>
                  <a:lnTo>
                    <a:pt x="2841" y="3915"/>
                  </a:lnTo>
                  <a:lnTo>
                    <a:pt x="2820" y="3957"/>
                  </a:lnTo>
                  <a:lnTo>
                    <a:pt x="2799" y="3999"/>
                  </a:lnTo>
                  <a:lnTo>
                    <a:pt x="2820" y="4252"/>
                  </a:lnTo>
                  <a:lnTo>
                    <a:pt x="2862" y="4378"/>
                  </a:lnTo>
                  <a:lnTo>
                    <a:pt x="2946" y="4504"/>
                  </a:lnTo>
                  <a:lnTo>
                    <a:pt x="3052" y="4630"/>
                  </a:lnTo>
                  <a:lnTo>
                    <a:pt x="3157" y="4714"/>
                  </a:lnTo>
                  <a:lnTo>
                    <a:pt x="3262" y="4757"/>
                  </a:lnTo>
                  <a:lnTo>
                    <a:pt x="3367" y="4757"/>
                  </a:lnTo>
                  <a:lnTo>
                    <a:pt x="3430" y="4714"/>
                  </a:lnTo>
                  <a:lnTo>
                    <a:pt x="3473" y="4672"/>
                  </a:lnTo>
                  <a:lnTo>
                    <a:pt x="3494" y="4588"/>
                  </a:lnTo>
                  <a:lnTo>
                    <a:pt x="3536" y="4504"/>
                  </a:lnTo>
                  <a:lnTo>
                    <a:pt x="3557" y="4336"/>
                  </a:lnTo>
                  <a:lnTo>
                    <a:pt x="3515" y="4167"/>
                  </a:lnTo>
                  <a:lnTo>
                    <a:pt x="3515" y="3978"/>
                  </a:lnTo>
                  <a:lnTo>
                    <a:pt x="3515" y="3810"/>
                  </a:lnTo>
                  <a:lnTo>
                    <a:pt x="3536" y="3620"/>
                  </a:lnTo>
                  <a:lnTo>
                    <a:pt x="3578" y="3431"/>
                  </a:lnTo>
                  <a:lnTo>
                    <a:pt x="3620" y="3262"/>
                  </a:lnTo>
                  <a:lnTo>
                    <a:pt x="3704" y="3094"/>
                  </a:lnTo>
                  <a:lnTo>
                    <a:pt x="3788" y="2926"/>
                  </a:lnTo>
                  <a:lnTo>
                    <a:pt x="3872" y="2778"/>
                  </a:lnTo>
                  <a:lnTo>
                    <a:pt x="3999" y="2610"/>
                  </a:lnTo>
                  <a:lnTo>
                    <a:pt x="4125" y="2484"/>
                  </a:lnTo>
                  <a:lnTo>
                    <a:pt x="4251" y="2358"/>
                  </a:lnTo>
                  <a:lnTo>
                    <a:pt x="4398" y="2231"/>
                  </a:lnTo>
                  <a:lnTo>
                    <a:pt x="4567" y="2126"/>
                  </a:lnTo>
                  <a:lnTo>
                    <a:pt x="4714" y="2042"/>
                  </a:lnTo>
                  <a:lnTo>
                    <a:pt x="4903" y="1979"/>
                  </a:lnTo>
                  <a:lnTo>
                    <a:pt x="5072" y="1937"/>
                  </a:lnTo>
                  <a:lnTo>
                    <a:pt x="5261" y="1895"/>
                  </a:lnTo>
                  <a:lnTo>
                    <a:pt x="5430" y="1895"/>
                  </a:lnTo>
                  <a:lnTo>
                    <a:pt x="5619" y="1916"/>
                  </a:lnTo>
                  <a:lnTo>
                    <a:pt x="5787" y="1958"/>
                  </a:lnTo>
                  <a:lnTo>
                    <a:pt x="5935" y="2042"/>
                  </a:lnTo>
                  <a:lnTo>
                    <a:pt x="6082" y="2147"/>
                  </a:lnTo>
                  <a:lnTo>
                    <a:pt x="6229" y="2273"/>
                  </a:lnTo>
                  <a:lnTo>
                    <a:pt x="6313" y="2400"/>
                  </a:lnTo>
                  <a:lnTo>
                    <a:pt x="6377" y="2526"/>
                  </a:lnTo>
                  <a:lnTo>
                    <a:pt x="6398" y="2652"/>
                  </a:lnTo>
                  <a:lnTo>
                    <a:pt x="6419" y="2778"/>
                  </a:lnTo>
                  <a:lnTo>
                    <a:pt x="6398" y="2905"/>
                  </a:lnTo>
                  <a:lnTo>
                    <a:pt x="6377" y="3031"/>
                  </a:lnTo>
                  <a:lnTo>
                    <a:pt x="6334" y="3157"/>
                  </a:lnTo>
                  <a:lnTo>
                    <a:pt x="6250" y="3262"/>
                  </a:lnTo>
                  <a:lnTo>
                    <a:pt x="6839" y="3220"/>
                  </a:lnTo>
                  <a:lnTo>
                    <a:pt x="7408" y="3136"/>
                  </a:lnTo>
                  <a:lnTo>
                    <a:pt x="7618" y="3094"/>
                  </a:lnTo>
                  <a:lnTo>
                    <a:pt x="7786" y="3031"/>
                  </a:lnTo>
                  <a:lnTo>
                    <a:pt x="7955" y="2947"/>
                  </a:lnTo>
                  <a:lnTo>
                    <a:pt x="8102" y="2842"/>
                  </a:lnTo>
                  <a:lnTo>
                    <a:pt x="8228" y="2715"/>
                  </a:lnTo>
                  <a:lnTo>
                    <a:pt x="8334" y="2568"/>
                  </a:lnTo>
                  <a:lnTo>
                    <a:pt x="8418" y="2421"/>
                  </a:lnTo>
                  <a:lnTo>
                    <a:pt x="8481" y="2252"/>
                  </a:lnTo>
                  <a:lnTo>
                    <a:pt x="8523" y="2105"/>
                  </a:lnTo>
                  <a:lnTo>
                    <a:pt x="8544" y="1937"/>
                  </a:lnTo>
                  <a:lnTo>
                    <a:pt x="8523" y="1768"/>
                  </a:lnTo>
                  <a:lnTo>
                    <a:pt x="8481" y="1600"/>
                  </a:lnTo>
                  <a:lnTo>
                    <a:pt x="8418" y="1453"/>
                  </a:lnTo>
                  <a:lnTo>
                    <a:pt x="8334" y="1305"/>
                  </a:lnTo>
                  <a:lnTo>
                    <a:pt x="8186" y="1158"/>
                  </a:lnTo>
                  <a:lnTo>
                    <a:pt x="8039" y="1032"/>
                  </a:lnTo>
                  <a:lnTo>
                    <a:pt x="7744" y="864"/>
                  </a:lnTo>
                  <a:lnTo>
                    <a:pt x="7450" y="716"/>
                  </a:lnTo>
                  <a:lnTo>
                    <a:pt x="7134" y="590"/>
                  </a:lnTo>
                  <a:lnTo>
                    <a:pt x="6818" y="464"/>
                  </a:lnTo>
                  <a:lnTo>
                    <a:pt x="6503" y="359"/>
                  </a:lnTo>
                  <a:lnTo>
                    <a:pt x="6187" y="274"/>
                  </a:lnTo>
                  <a:lnTo>
                    <a:pt x="5535" y="127"/>
                  </a:lnTo>
                  <a:lnTo>
                    <a:pt x="5219" y="85"/>
                  </a:lnTo>
                  <a:lnTo>
                    <a:pt x="4903" y="43"/>
                  </a:lnTo>
                  <a:lnTo>
                    <a:pt x="4272" y="22"/>
                  </a:lnTo>
                  <a:lnTo>
                    <a:pt x="3641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5" name="Google Shape;7025;p32"/>
            <p:cNvSpPr/>
            <p:nvPr/>
          </p:nvSpPr>
          <p:spPr>
            <a:xfrm>
              <a:off x="7114825" y="-875075"/>
              <a:ext cx="41050" cy="37900"/>
            </a:xfrm>
            <a:custGeom>
              <a:avLst/>
              <a:gdLst/>
              <a:ahLst/>
              <a:cxnLst/>
              <a:rect l="l" t="t" r="r" b="b"/>
              <a:pathLst>
                <a:path w="1642" h="1516" extrusionOk="0">
                  <a:moveTo>
                    <a:pt x="0" y="0"/>
                  </a:moveTo>
                  <a:lnTo>
                    <a:pt x="0" y="21"/>
                  </a:lnTo>
                  <a:lnTo>
                    <a:pt x="274" y="106"/>
                  </a:lnTo>
                  <a:lnTo>
                    <a:pt x="505" y="211"/>
                  </a:lnTo>
                  <a:lnTo>
                    <a:pt x="716" y="358"/>
                  </a:lnTo>
                  <a:lnTo>
                    <a:pt x="926" y="547"/>
                  </a:lnTo>
                  <a:lnTo>
                    <a:pt x="1010" y="632"/>
                  </a:lnTo>
                  <a:lnTo>
                    <a:pt x="1074" y="737"/>
                  </a:lnTo>
                  <a:lnTo>
                    <a:pt x="1137" y="821"/>
                  </a:lnTo>
                  <a:lnTo>
                    <a:pt x="1179" y="926"/>
                  </a:lnTo>
                  <a:lnTo>
                    <a:pt x="1221" y="1137"/>
                  </a:lnTo>
                  <a:lnTo>
                    <a:pt x="1263" y="1389"/>
                  </a:lnTo>
                  <a:lnTo>
                    <a:pt x="1284" y="1452"/>
                  </a:lnTo>
                  <a:lnTo>
                    <a:pt x="1326" y="1494"/>
                  </a:lnTo>
                  <a:lnTo>
                    <a:pt x="1389" y="1515"/>
                  </a:lnTo>
                  <a:lnTo>
                    <a:pt x="1494" y="1515"/>
                  </a:lnTo>
                  <a:lnTo>
                    <a:pt x="1558" y="1494"/>
                  </a:lnTo>
                  <a:lnTo>
                    <a:pt x="1600" y="1452"/>
                  </a:lnTo>
                  <a:lnTo>
                    <a:pt x="1621" y="1389"/>
                  </a:lnTo>
                  <a:lnTo>
                    <a:pt x="1642" y="1221"/>
                  </a:lnTo>
                  <a:lnTo>
                    <a:pt x="1642" y="1074"/>
                  </a:lnTo>
                  <a:lnTo>
                    <a:pt x="1600" y="926"/>
                  </a:lnTo>
                  <a:lnTo>
                    <a:pt x="1536" y="800"/>
                  </a:lnTo>
                  <a:lnTo>
                    <a:pt x="1473" y="674"/>
                  </a:lnTo>
                  <a:lnTo>
                    <a:pt x="1389" y="547"/>
                  </a:lnTo>
                  <a:lnTo>
                    <a:pt x="1284" y="442"/>
                  </a:lnTo>
                  <a:lnTo>
                    <a:pt x="1158" y="358"/>
                  </a:lnTo>
                  <a:lnTo>
                    <a:pt x="1031" y="274"/>
                  </a:lnTo>
                  <a:lnTo>
                    <a:pt x="884" y="190"/>
                  </a:lnTo>
                  <a:lnTo>
                    <a:pt x="590" y="85"/>
                  </a:lnTo>
                  <a:lnTo>
                    <a:pt x="295" y="21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6" name="Google Shape;7026;p32"/>
            <p:cNvSpPr/>
            <p:nvPr/>
          </p:nvSpPr>
          <p:spPr>
            <a:xfrm>
              <a:off x="6631875" y="-928225"/>
              <a:ext cx="387225" cy="611875"/>
            </a:xfrm>
            <a:custGeom>
              <a:avLst/>
              <a:gdLst/>
              <a:ahLst/>
              <a:cxnLst/>
              <a:rect l="l" t="t" r="r" b="b"/>
              <a:pathLst>
                <a:path w="15489" h="24475" extrusionOk="0">
                  <a:moveTo>
                    <a:pt x="5030" y="1"/>
                  </a:moveTo>
                  <a:lnTo>
                    <a:pt x="4420" y="695"/>
                  </a:lnTo>
                  <a:lnTo>
                    <a:pt x="3830" y="1432"/>
                  </a:lnTo>
                  <a:lnTo>
                    <a:pt x="3262" y="2189"/>
                  </a:lnTo>
                  <a:lnTo>
                    <a:pt x="2736" y="2968"/>
                  </a:lnTo>
                  <a:lnTo>
                    <a:pt x="2252" y="3768"/>
                  </a:lnTo>
                  <a:lnTo>
                    <a:pt x="1789" y="4609"/>
                  </a:lnTo>
                  <a:lnTo>
                    <a:pt x="1368" y="5472"/>
                  </a:lnTo>
                  <a:lnTo>
                    <a:pt x="990" y="6377"/>
                  </a:lnTo>
                  <a:lnTo>
                    <a:pt x="800" y="6840"/>
                  </a:lnTo>
                  <a:lnTo>
                    <a:pt x="632" y="7324"/>
                  </a:lnTo>
                  <a:lnTo>
                    <a:pt x="485" y="7787"/>
                  </a:lnTo>
                  <a:lnTo>
                    <a:pt x="358" y="8250"/>
                  </a:lnTo>
                  <a:lnTo>
                    <a:pt x="253" y="8713"/>
                  </a:lnTo>
                  <a:lnTo>
                    <a:pt x="169" y="9155"/>
                  </a:lnTo>
                  <a:lnTo>
                    <a:pt x="106" y="9618"/>
                  </a:lnTo>
                  <a:lnTo>
                    <a:pt x="43" y="10060"/>
                  </a:lnTo>
                  <a:lnTo>
                    <a:pt x="22" y="10481"/>
                  </a:lnTo>
                  <a:lnTo>
                    <a:pt x="1" y="10922"/>
                  </a:lnTo>
                  <a:lnTo>
                    <a:pt x="1" y="11343"/>
                  </a:lnTo>
                  <a:lnTo>
                    <a:pt x="1" y="11764"/>
                  </a:lnTo>
                  <a:lnTo>
                    <a:pt x="43" y="12164"/>
                  </a:lnTo>
                  <a:lnTo>
                    <a:pt x="85" y="12585"/>
                  </a:lnTo>
                  <a:lnTo>
                    <a:pt x="148" y="12985"/>
                  </a:lnTo>
                  <a:lnTo>
                    <a:pt x="232" y="13385"/>
                  </a:lnTo>
                  <a:lnTo>
                    <a:pt x="316" y="13763"/>
                  </a:lnTo>
                  <a:lnTo>
                    <a:pt x="421" y="14142"/>
                  </a:lnTo>
                  <a:lnTo>
                    <a:pt x="548" y="14521"/>
                  </a:lnTo>
                  <a:lnTo>
                    <a:pt x="695" y="14900"/>
                  </a:lnTo>
                  <a:lnTo>
                    <a:pt x="842" y="15257"/>
                  </a:lnTo>
                  <a:lnTo>
                    <a:pt x="990" y="15615"/>
                  </a:lnTo>
                  <a:lnTo>
                    <a:pt x="1179" y="15973"/>
                  </a:lnTo>
                  <a:lnTo>
                    <a:pt x="1368" y="16310"/>
                  </a:lnTo>
                  <a:lnTo>
                    <a:pt x="1558" y="16667"/>
                  </a:lnTo>
                  <a:lnTo>
                    <a:pt x="1768" y="16983"/>
                  </a:lnTo>
                  <a:lnTo>
                    <a:pt x="2000" y="17320"/>
                  </a:lnTo>
                  <a:lnTo>
                    <a:pt x="2231" y="17635"/>
                  </a:lnTo>
                  <a:lnTo>
                    <a:pt x="2736" y="18267"/>
                  </a:lnTo>
                  <a:lnTo>
                    <a:pt x="3283" y="18856"/>
                  </a:lnTo>
                  <a:lnTo>
                    <a:pt x="3851" y="19424"/>
                  </a:lnTo>
                  <a:lnTo>
                    <a:pt x="4483" y="19971"/>
                  </a:lnTo>
                  <a:lnTo>
                    <a:pt x="5135" y="20476"/>
                  </a:lnTo>
                  <a:lnTo>
                    <a:pt x="5808" y="20960"/>
                  </a:lnTo>
                  <a:lnTo>
                    <a:pt x="6524" y="21423"/>
                  </a:lnTo>
                  <a:lnTo>
                    <a:pt x="7260" y="21844"/>
                  </a:lnTo>
                  <a:lnTo>
                    <a:pt x="8018" y="22244"/>
                  </a:lnTo>
                  <a:lnTo>
                    <a:pt x="8797" y="22623"/>
                  </a:lnTo>
                  <a:lnTo>
                    <a:pt x="9596" y="22959"/>
                  </a:lnTo>
                  <a:lnTo>
                    <a:pt x="10417" y="23275"/>
                  </a:lnTo>
                  <a:lnTo>
                    <a:pt x="11238" y="23548"/>
                  </a:lnTo>
                  <a:lnTo>
                    <a:pt x="12079" y="23801"/>
                  </a:lnTo>
                  <a:lnTo>
                    <a:pt x="12921" y="24011"/>
                  </a:lnTo>
                  <a:lnTo>
                    <a:pt x="13784" y="24201"/>
                  </a:lnTo>
                  <a:lnTo>
                    <a:pt x="14647" y="24348"/>
                  </a:lnTo>
                  <a:lnTo>
                    <a:pt x="15488" y="24474"/>
                  </a:lnTo>
                  <a:lnTo>
                    <a:pt x="15488" y="24474"/>
                  </a:lnTo>
                  <a:lnTo>
                    <a:pt x="14689" y="24243"/>
                  </a:lnTo>
                  <a:lnTo>
                    <a:pt x="13910" y="23969"/>
                  </a:lnTo>
                  <a:lnTo>
                    <a:pt x="13153" y="23654"/>
                  </a:lnTo>
                  <a:lnTo>
                    <a:pt x="12437" y="23296"/>
                  </a:lnTo>
                  <a:lnTo>
                    <a:pt x="11722" y="22917"/>
                  </a:lnTo>
                  <a:lnTo>
                    <a:pt x="11385" y="22707"/>
                  </a:lnTo>
                  <a:lnTo>
                    <a:pt x="11048" y="22496"/>
                  </a:lnTo>
                  <a:lnTo>
                    <a:pt x="10733" y="22265"/>
                  </a:lnTo>
                  <a:lnTo>
                    <a:pt x="10417" y="22012"/>
                  </a:lnTo>
                  <a:lnTo>
                    <a:pt x="10122" y="21760"/>
                  </a:lnTo>
                  <a:lnTo>
                    <a:pt x="9807" y="21507"/>
                  </a:lnTo>
                  <a:lnTo>
                    <a:pt x="9533" y="21234"/>
                  </a:lnTo>
                  <a:lnTo>
                    <a:pt x="9260" y="20939"/>
                  </a:lnTo>
                  <a:lnTo>
                    <a:pt x="8986" y="20645"/>
                  </a:lnTo>
                  <a:lnTo>
                    <a:pt x="8733" y="20350"/>
                  </a:lnTo>
                  <a:lnTo>
                    <a:pt x="8481" y="20034"/>
                  </a:lnTo>
                  <a:lnTo>
                    <a:pt x="8249" y="19698"/>
                  </a:lnTo>
                  <a:lnTo>
                    <a:pt x="8039" y="19361"/>
                  </a:lnTo>
                  <a:lnTo>
                    <a:pt x="7829" y="19003"/>
                  </a:lnTo>
                  <a:lnTo>
                    <a:pt x="7639" y="18645"/>
                  </a:lnTo>
                  <a:lnTo>
                    <a:pt x="7450" y="18267"/>
                  </a:lnTo>
                  <a:lnTo>
                    <a:pt x="7282" y="17888"/>
                  </a:lnTo>
                  <a:lnTo>
                    <a:pt x="7134" y="17488"/>
                  </a:lnTo>
                  <a:lnTo>
                    <a:pt x="6987" y="17067"/>
                  </a:lnTo>
                  <a:lnTo>
                    <a:pt x="6861" y="16646"/>
                  </a:lnTo>
                  <a:lnTo>
                    <a:pt x="6755" y="16204"/>
                  </a:lnTo>
                  <a:lnTo>
                    <a:pt x="6650" y="15741"/>
                  </a:lnTo>
                  <a:lnTo>
                    <a:pt x="6587" y="15321"/>
                  </a:lnTo>
                  <a:lnTo>
                    <a:pt x="6524" y="14879"/>
                  </a:lnTo>
                  <a:lnTo>
                    <a:pt x="6482" y="14437"/>
                  </a:lnTo>
                  <a:lnTo>
                    <a:pt x="6440" y="13995"/>
                  </a:lnTo>
                  <a:lnTo>
                    <a:pt x="6419" y="13553"/>
                  </a:lnTo>
                  <a:lnTo>
                    <a:pt x="6419" y="13111"/>
                  </a:lnTo>
                  <a:lnTo>
                    <a:pt x="6419" y="12669"/>
                  </a:lnTo>
                  <a:lnTo>
                    <a:pt x="6440" y="12227"/>
                  </a:lnTo>
                  <a:lnTo>
                    <a:pt x="6524" y="11364"/>
                  </a:lnTo>
                  <a:lnTo>
                    <a:pt x="6650" y="10481"/>
                  </a:lnTo>
                  <a:lnTo>
                    <a:pt x="6819" y="9618"/>
                  </a:lnTo>
                  <a:lnTo>
                    <a:pt x="7008" y="8755"/>
                  </a:lnTo>
                  <a:lnTo>
                    <a:pt x="7260" y="7892"/>
                  </a:lnTo>
                  <a:lnTo>
                    <a:pt x="7534" y="7050"/>
                  </a:lnTo>
                  <a:lnTo>
                    <a:pt x="7850" y="6209"/>
                  </a:lnTo>
                  <a:lnTo>
                    <a:pt x="8186" y="5388"/>
                  </a:lnTo>
                  <a:lnTo>
                    <a:pt x="8544" y="4567"/>
                  </a:lnTo>
                  <a:lnTo>
                    <a:pt x="8923" y="3768"/>
                  </a:lnTo>
                  <a:lnTo>
                    <a:pt x="9323" y="2989"/>
                  </a:lnTo>
                  <a:lnTo>
                    <a:pt x="9744" y="2211"/>
                  </a:lnTo>
                  <a:lnTo>
                    <a:pt x="9344" y="2211"/>
                  </a:lnTo>
                  <a:lnTo>
                    <a:pt x="8944" y="2168"/>
                  </a:lnTo>
                  <a:lnTo>
                    <a:pt x="8397" y="2084"/>
                  </a:lnTo>
                  <a:lnTo>
                    <a:pt x="7829" y="1958"/>
                  </a:lnTo>
                  <a:lnTo>
                    <a:pt x="7534" y="1874"/>
                  </a:lnTo>
                  <a:lnTo>
                    <a:pt x="7260" y="1769"/>
                  </a:lnTo>
                  <a:lnTo>
                    <a:pt x="6966" y="1663"/>
                  </a:lnTo>
                  <a:lnTo>
                    <a:pt x="6692" y="1537"/>
                  </a:lnTo>
                  <a:lnTo>
                    <a:pt x="6440" y="1390"/>
                  </a:lnTo>
                  <a:lnTo>
                    <a:pt x="6166" y="1243"/>
                  </a:lnTo>
                  <a:lnTo>
                    <a:pt x="5935" y="1074"/>
                  </a:lnTo>
                  <a:lnTo>
                    <a:pt x="5703" y="885"/>
                  </a:lnTo>
                  <a:lnTo>
                    <a:pt x="5514" y="695"/>
                  </a:lnTo>
                  <a:lnTo>
                    <a:pt x="5324" y="464"/>
                  </a:lnTo>
                  <a:lnTo>
                    <a:pt x="5156" y="232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7" name="Google Shape;7027;p32"/>
            <p:cNvSpPr/>
            <p:nvPr/>
          </p:nvSpPr>
          <p:spPr>
            <a:xfrm>
              <a:off x="6631875" y="-928225"/>
              <a:ext cx="387225" cy="611875"/>
            </a:xfrm>
            <a:custGeom>
              <a:avLst/>
              <a:gdLst/>
              <a:ahLst/>
              <a:cxnLst/>
              <a:rect l="l" t="t" r="r" b="b"/>
              <a:pathLst>
                <a:path w="15489" h="24475" fill="none" extrusionOk="0">
                  <a:moveTo>
                    <a:pt x="6650" y="15741"/>
                  </a:moveTo>
                  <a:lnTo>
                    <a:pt x="6650" y="15741"/>
                  </a:lnTo>
                  <a:lnTo>
                    <a:pt x="6587" y="15321"/>
                  </a:lnTo>
                  <a:lnTo>
                    <a:pt x="6524" y="14879"/>
                  </a:lnTo>
                  <a:lnTo>
                    <a:pt x="6482" y="14437"/>
                  </a:lnTo>
                  <a:lnTo>
                    <a:pt x="6440" y="13995"/>
                  </a:lnTo>
                  <a:lnTo>
                    <a:pt x="6419" y="13553"/>
                  </a:lnTo>
                  <a:lnTo>
                    <a:pt x="6419" y="13111"/>
                  </a:lnTo>
                  <a:lnTo>
                    <a:pt x="6419" y="12669"/>
                  </a:lnTo>
                  <a:lnTo>
                    <a:pt x="6440" y="12227"/>
                  </a:lnTo>
                  <a:lnTo>
                    <a:pt x="6524" y="11364"/>
                  </a:lnTo>
                  <a:lnTo>
                    <a:pt x="6650" y="10481"/>
                  </a:lnTo>
                  <a:lnTo>
                    <a:pt x="6819" y="9618"/>
                  </a:lnTo>
                  <a:lnTo>
                    <a:pt x="7008" y="8755"/>
                  </a:lnTo>
                  <a:lnTo>
                    <a:pt x="7260" y="7892"/>
                  </a:lnTo>
                  <a:lnTo>
                    <a:pt x="7534" y="7050"/>
                  </a:lnTo>
                  <a:lnTo>
                    <a:pt x="7850" y="6209"/>
                  </a:lnTo>
                  <a:lnTo>
                    <a:pt x="8186" y="5388"/>
                  </a:lnTo>
                  <a:lnTo>
                    <a:pt x="8544" y="4567"/>
                  </a:lnTo>
                  <a:lnTo>
                    <a:pt x="8923" y="3768"/>
                  </a:lnTo>
                  <a:lnTo>
                    <a:pt x="9323" y="2989"/>
                  </a:lnTo>
                  <a:lnTo>
                    <a:pt x="9744" y="2211"/>
                  </a:lnTo>
                  <a:lnTo>
                    <a:pt x="9744" y="2211"/>
                  </a:lnTo>
                  <a:lnTo>
                    <a:pt x="9344" y="2211"/>
                  </a:lnTo>
                  <a:lnTo>
                    <a:pt x="8944" y="2168"/>
                  </a:lnTo>
                  <a:lnTo>
                    <a:pt x="8944" y="2168"/>
                  </a:lnTo>
                  <a:lnTo>
                    <a:pt x="8397" y="2084"/>
                  </a:lnTo>
                  <a:lnTo>
                    <a:pt x="7829" y="1958"/>
                  </a:lnTo>
                  <a:lnTo>
                    <a:pt x="7534" y="1874"/>
                  </a:lnTo>
                  <a:lnTo>
                    <a:pt x="7260" y="1769"/>
                  </a:lnTo>
                  <a:lnTo>
                    <a:pt x="6966" y="1663"/>
                  </a:lnTo>
                  <a:lnTo>
                    <a:pt x="6692" y="1537"/>
                  </a:lnTo>
                  <a:lnTo>
                    <a:pt x="6440" y="1390"/>
                  </a:lnTo>
                  <a:lnTo>
                    <a:pt x="6166" y="1243"/>
                  </a:lnTo>
                  <a:lnTo>
                    <a:pt x="5935" y="1074"/>
                  </a:lnTo>
                  <a:lnTo>
                    <a:pt x="5703" y="885"/>
                  </a:lnTo>
                  <a:lnTo>
                    <a:pt x="5514" y="695"/>
                  </a:lnTo>
                  <a:lnTo>
                    <a:pt x="5324" y="464"/>
                  </a:lnTo>
                  <a:lnTo>
                    <a:pt x="5156" y="232"/>
                  </a:lnTo>
                  <a:lnTo>
                    <a:pt x="5030" y="1"/>
                  </a:lnTo>
                  <a:lnTo>
                    <a:pt x="5030" y="1"/>
                  </a:lnTo>
                  <a:lnTo>
                    <a:pt x="4420" y="695"/>
                  </a:lnTo>
                  <a:lnTo>
                    <a:pt x="3830" y="1432"/>
                  </a:lnTo>
                  <a:lnTo>
                    <a:pt x="3262" y="2189"/>
                  </a:lnTo>
                  <a:lnTo>
                    <a:pt x="2736" y="2968"/>
                  </a:lnTo>
                  <a:lnTo>
                    <a:pt x="2252" y="3768"/>
                  </a:lnTo>
                  <a:lnTo>
                    <a:pt x="1789" y="4609"/>
                  </a:lnTo>
                  <a:lnTo>
                    <a:pt x="1368" y="5472"/>
                  </a:lnTo>
                  <a:lnTo>
                    <a:pt x="990" y="6377"/>
                  </a:lnTo>
                  <a:lnTo>
                    <a:pt x="990" y="6377"/>
                  </a:lnTo>
                  <a:lnTo>
                    <a:pt x="800" y="6840"/>
                  </a:lnTo>
                  <a:lnTo>
                    <a:pt x="632" y="7324"/>
                  </a:lnTo>
                  <a:lnTo>
                    <a:pt x="485" y="7787"/>
                  </a:lnTo>
                  <a:lnTo>
                    <a:pt x="358" y="8250"/>
                  </a:lnTo>
                  <a:lnTo>
                    <a:pt x="253" y="8713"/>
                  </a:lnTo>
                  <a:lnTo>
                    <a:pt x="169" y="9155"/>
                  </a:lnTo>
                  <a:lnTo>
                    <a:pt x="106" y="9618"/>
                  </a:lnTo>
                  <a:lnTo>
                    <a:pt x="43" y="10060"/>
                  </a:lnTo>
                  <a:lnTo>
                    <a:pt x="22" y="10481"/>
                  </a:lnTo>
                  <a:lnTo>
                    <a:pt x="1" y="10922"/>
                  </a:lnTo>
                  <a:lnTo>
                    <a:pt x="1" y="11343"/>
                  </a:lnTo>
                  <a:lnTo>
                    <a:pt x="1" y="11764"/>
                  </a:lnTo>
                  <a:lnTo>
                    <a:pt x="43" y="12164"/>
                  </a:lnTo>
                  <a:lnTo>
                    <a:pt x="85" y="12585"/>
                  </a:lnTo>
                  <a:lnTo>
                    <a:pt x="148" y="12985"/>
                  </a:lnTo>
                  <a:lnTo>
                    <a:pt x="232" y="13385"/>
                  </a:lnTo>
                  <a:lnTo>
                    <a:pt x="316" y="13763"/>
                  </a:lnTo>
                  <a:lnTo>
                    <a:pt x="421" y="14142"/>
                  </a:lnTo>
                  <a:lnTo>
                    <a:pt x="548" y="14521"/>
                  </a:lnTo>
                  <a:lnTo>
                    <a:pt x="695" y="14900"/>
                  </a:lnTo>
                  <a:lnTo>
                    <a:pt x="842" y="15257"/>
                  </a:lnTo>
                  <a:lnTo>
                    <a:pt x="990" y="15615"/>
                  </a:lnTo>
                  <a:lnTo>
                    <a:pt x="1179" y="15973"/>
                  </a:lnTo>
                  <a:lnTo>
                    <a:pt x="1368" y="16310"/>
                  </a:lnTo>
                  <a:lnTo>
                    <a:pt x="1558" y="16667"/>
                  </a:lnTo>
                  <a:lnTo>
                    <a:pt x="1768" y="16983"/>
                  </a:lnTo>
                  <a:lnTo>
                    <a:pt x="2000" y="17320"/>
                  </a:lnTo>
                  <a:lnTo>
                    <a:pt x="2231" y="17635"/>
                  </a:lnTo>
                  <a:lnTo>
                    <a:pt x="2736" y="18267"/>
                  </a:lnTo>
                  <a:lnTo>
                    <a:pt x="3283" y="18856"/>
                  </a:lnTo>
                  <a:lnTo>
                    <a:pt x="3851" y="19424"/>
                  </a:lnTo>
                  <a:lnTo>
                    <a:pt x="4483" y="19971"/>
                  </a:lnTo>
                  <a:lnTo>
                    <a:pt x="5135" y="20476"/>
                  </a:lnTo>
                  <a:lnTo>
                    <a:pt x="5808" y="20960"/>
                  </a:lnTo>
                  <a:lnTo>
                    <a:pt x="6524" y="21423"/>
                  </a:lnTo>
                  <a:lnTo>
                    <a:pt x="7260" y="21844"/>
                  </a:lnTo>
                  <a:lnTo>
                    <a:pt x="8018" y="22244"/>
                  </a:lnTo>
                  <a:lnTo>
                    <a:pt x="8797" y="22623"/>
                  </a:lnTo>
                  <a:lnTo>
                    <a:pt x="9596" y="22959"/>
                  </a:lnTo>
                  <a:lnTo>
                    <a:pt x="10417" y="23275"/>
                  </a:lnTo>
                  <a:lnTo>
                    <a:pt x="11238" y="23548"/>
                  </a:lnTo>
                  <a:lnTo>
                    <a:pt x="12079" y="23801"/>
                  </a:lnTo>
                  <a:lnTo>
                    <a:pt x="12921" y="24011"/>
                  </a:lnTo>
                  <a:lnTo>
                    <a:pt x="13784" y="24201"/>
                  </a:lnTo>
                  <a:lnTo>
                    <a:pt x="14647" y="24348"/>
                  </a:lnTo>
                  <a:lnTo>
                    <a:pt x="15488" y="24474"/>
                  </a:lnTo>
                  <a:lnTo>
                    <a:pt x="15488" y="24474"/>
                  </a:lnTo>
                  <a:lnTo>
                    <a:pt x="14689" y="24243"/>
                  </a:lnTo>
                  <a:lnTo>
                    <a:pt x="13910" y="23969"/>
                  </a:lnTo>
                  <a:lnTo>
                    <a:pt x="13153" y="23654"/>
                  </a:lnTo>
                  <a:lnTo>
                    <a:pt x="12437" y="23296"/>
                  </a:lnTo>
                  <a:lnTo>
                    <a:pt x="11722" y="22917"/>
                  </a:lnTo>
                  <a:lnTo>
                    <a:pt x="11385" y="22707"/>
                  </a:lnTo>
                  <a:lnTo>
                    <a:pt x="11048" y="22496"/>
                  </a:lnTo>
                  <a:lnTo>
                    <a:pt x="10733" y="22265"/>
                  </a:lnTo>
                  <a:lnTo>
                    <a:pt x="10417" y="22012"/>
                  </a:lnTo>
                  <a:lnTo>
                    <a:pt x="10122" y="21760"/>
                  </a:lnTo>
                  <a:lnTo>
                    <a:pt x="9807" y="21507"/>
                  </a:lnTo>
                  <a:lnTo>
                    <a:pt x="9533" y="21234"/>
                  </a:lnTo>
                  <a:lnTo>
                    <a:pt x="9260" y="20939"/>
                  </a:lnTo>
                  <a:lnTo>
                    <a:pt x="8986" y="20645"/>
                  </a:lnTo>
                  <a:lnTo>
                    <a:pt x="8733" y="20350"/>
                  </a:lnTo>
                  <a:lnTo>
                    <a:pt x="8481" y="20034"/>
                  </a:lnTo>
                  <a:lnTo>
                    <a:pt x="8249" y="19698"/>
                  </a:lnTo>
                  <a:lnTo>
                    <a:pt x="8039" y="19361"/>
                  </a:lnTo>
                  <a:lnTo>
                    <a:pt x="7829" y="19003"/>
                  </a:lnTo>
                  <a:lnTo>
                    <a:pt x="7639" y="18645"/>
                  </a:lnTo>
                  <a:lnTo>
                    <a:pt x="7450" y="18267"/>
                  </a:lnTo>
                  <a:lnTo>
                    <a:pt x="7282" y="17888"/>
                  </a:lnTo>
                  <a:lnTo>
                    <a:pt x="7134" y="17488"/>
                  </a:lnTo>
                  <a:lnTo>
                    <a:pt x="6987" y="17067"/>
                  </a:lnTo>
                  <a:lnTo>
                    <a:pt x="6861" y="16646"/>
                  </a:lnTo>
                  <a:lnTo>
                    <a:pt x="6755" y="16204"/>
                  </a:lnTo>
                  <a:lnTo>
                    <a:pt x="6650" y="1574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8" name="Google Shape;7028;p32"/>
            <p:cNvSpPr/>
            <p:nvPr/>
          </p:nvSpPr>
          <p:spPr>
            <a:xfrm>
              <a:off x="7041700" y="-1203350"/>
              <a:ext cx="83675" cy="67875"/>
            </a:xfrm>
            <a:custGeom>
              <a:avLst/>
              <a:gdLst/>
              <a:ahLst/>
              <a:cxnLst/>
              <a:rect l="l" t="t" r="r" b="b"/>
              <a:pathLst>
                <a:path w="3347" h="2715" extrusionOk="0">
                  <a:moveTo>
                    <a:pt x="3346" y="0"/>
                  </a:moveTo>
                  <a:lnTo>
                    <a:pt x="1684" y="1095"/>
                  </a:lnTo>
                  <a:lnTo>
                    <a:pt x="0" y="2168"/>
                  </a:lnTo>
                  <a:lnTo>
                    <a:pt x="316" y="2252"/>
                  </a:lnTo>
                  <a:lnTo>
                    <a:pt x="611" y="2357"/>
                  </a:lnTo>
                  <a:lnTo>
                    <a:pt x="884" y="2525"/>
                  </a:lnTo>
                  <a:lnTo>
                    <a:pt x="1158" y="2715"/>
                  </a:lnTo>
                  <a:lnTo>
                    <a:pt x="1621" y="2105"/>
                  </a:lnTo>
                  <a:lnTo>
                    <a:pt x="1831" y="1873"/>
                  </a:lnTo>
                  <a:lnTo>
                    <a:pt x="2063" y="1642"/>
                  </a:lnTo>
                  <a:lnTo>
                    <a:pt x="2568" y="1116"/>
                  </a:lnTo>
                  <a:lnTo>
                    <a:pt x="2820" y="842"/>
                  </a:lnTo>
                  <a:lnTo>
                    <a:pt x="3031" y="568"/>
                  </a:lnTo>
                  <a:lnTo>
                    <a:pt x="3220" y="274"/>
                  </a:lnTo>
                  <a:lnTo>
                    <a:pt x="3283" y="148"/>
                  </a:lnTo>
                  <a:lnTo>
                    <a:pt x="3346" y="0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9" name="Google Shape;7029;p32"/>
            <p:cNvSpPr/>
            <p:nvPr/>
          </p:nvSpPr>
          <p:spPr>
            <a:xfrm>
              <a:off x="7242650" y="-1063950"/>
              <a:ext cx="178375" cy="183625"/>
            </a:xfrm>
            <a:custGeom>
              <a:avLst/>
              <a:gdLst/>
              <a:ahLst/>
              <a:cxnLst/>
              <a:rect l="l" t="t" r="r" b="b"/>
              <a:pathLst>
                <a:path w="7135" h="7345" extrusionOk="0">
                  <a:moveTo>
                    <a:pt x="5409" y="821"/>
                  </a:moveTo>
                  <a:lnTo>
                    <a:pt x="5661" y="842"/>
                  </a:lnTo>
                  <a:lnTo>
                    <a:pt x="5914" y="927"/>
                  </a:lnTo>
                  <a:lnTo>
                    <a:pt x="6188" y="1053"/>
                  </a:lnTo>
                  <a:lnTo>
                    <a:pt x="6251" y="1200"/>
                  </a:lnTo>
                  <a:lnTo>
                    <a:pt x="6293" y="1348"/>
                  </a:lnTo>
                  <a:lnTo>
                    <a:pt x="6335" y="1495"/>
                  </a:lnTo>
                  <a:lnTo>
                    <a:pt x="6356" y="1642"/>
                  </a:lnTo>
                  <a:lnTo>
                    <a:pt x="6356" y="1958"/>
                  </a:lnTo>
                  <a:lnTo>
                    <a:pt x="6314" y="2252"/>
                  </a:lnTo>
                  <a:lnTo>
                    <a:pt x="6230" y="2568"/>
                  </a:lnTo>
                  <a:lnTo>
                    <a:pt x="6124" y="2863"/>
                  </a:lnTo>
                  <a:lnTo>
                    <a:pt x="5998" y="3157"/>
                  </a:lnTo>
                  <a:lnTo>
                    <a:pt x="5851" y="3431"/>
                  </a:lnTo>
                  <a:lnTo>
                    <a:pt x="5598" y="3873"/>
                  </a:lnTo>
                  <a:lnTo>
                    <a:pt x="5346" y="4294"/>
                  </a:lnTo>
                  <a:lnTo>
                    <a:pt x="4757" y="5114"/>
                  </a:lnTo>
                  <a:lnTo>
                    <a:pt x="4209" y="5935"/>
                  </a:lnTo>
                  <a:lnTo>
                    <a:pt x="3936" y="6356"/>
                  </a:lnTo>
                  <a:lnTo>
                    <a:pt x="3704" y="6798"/>
                  </a:lnTo>
                  <a:lnTo>
                    <a:pt x="3536" y="7008"/>
                  </a:lnTo>
                  <a:lnTo>
                    <a:pt x="3305" y="6545"/>
                  </a:lnTo>
                  <a:lnTo>
                    <a:pt x="3031" y="6082"/>
                  </a:lnTo>
                  <a:lnTo>
                    <a:pt x="2736" y="5640"/>
                  </a:lnTo>
                  <a:lnTo>
                    <a:pt x="2442" y="5220"/>
                  </a:lnTo>
                  <a:lnTo>
                    <a:pt x="1832" y="4336"/>
                  </a:lnTo>
                  <a:lnTo>
                    <a:pt x="1537" y="3894"/>
                  </a:lnTo>
                  <a:lnTo>
                    <a:pt x="1284" y="3431"/>
                  </a:lnTo>
                  <a:lnTo>
                    <a:pt x="1137" y="3157"/>
                  </a:lnTo>
                  <a:lnTo>
                    <a:pt x="1011" y="2863"/>
                  </a:lnTo>
                  <a:lnTo>
                    <a:pt x="906" y="2568"/>
                  </a:lnTo>
                  <a:lnTo>
                    <a:pt x="822" y="2252"/>
                  </a:lnTo>
                  <a:lnTo>
                    <a:pt x="779" y="1958"/>
                  </a:lnTo>
                  <a:lnTo>
                    <a:pt x="779" y="1642"/>
                  </a:lnTo>
                  <a:lnTo>
                    <a:pt x="800" y="1495"/>
                  </a:lnTo>
                  <a:lnTo>
                    <a:pt x="822" y="1348"/>
                  </a:lnTo>
                  <a:lnTo>
                    <a:pt x="885" y="1200"/>
                  </a:lnTo>
                  <a:lnTo>
                    <a:pt x="948" y="1053"/>
                  </a:lnTo>
                  <a:lnTo>
                    <a:pt x="1221" y="927"/>
                  </a:lnTo>
                  <a:lnTo>
                    <a:pt x="1474" y="842"/>
                  </a:lnTo>
                  <a:lnTo>
                    <a:pt x="1705" y="821"/>
                  </a:lnTo>
                  <a:lnTo>
                    <a:pt x="1937" y="842"/>
                  </a:lnTo>
                  <a:lnTo>
                    <a:pt x="2168" y="885"/>
                  </a:lnTo>
                  <a:lnTo>
                    <a:pt x="2379" y="990"/>
                  </a:lnTo>
                  <a:lnTo>
                    <a:pt x="2568" y="1158"/>
                  </a:lnTo>
                  <a:lnTo>
                    <a:pt x="2736" y="1348"/>
                  </a:lnTo>
                  <a:lnTo>
                    <a:pt x="2947" y="1558"/>
                  </a:lnTo>
                  <a:lnTo>
                    <a:pt x="3136" y="1810"/>
                  </a:lnTo>
                  <a:lnTo>
                    <a:pt x="3305" y="2084"/>
                  </a:lnTo>
                  <a:lnTo>
                    <a:pt x="3431" y="2379"/>
                  </a:lnTo>
                  <a:lnTo>
                    <a:pt x="3515" y="2526"/>
                  </a:lnTo>
                  <a:lnTo>
                    <a:pt x="3515" y="2568"/>
                  </a:lnTo>
                  <a:lnTo>
                    <a:pt x="3494" y="2610"/>
                  </a:lnTo>
                  <a:lnTo>
                    <a:pt x="3536" y="2673"/>
                  </a:lnTo>
                  <a:lnTo>
                    <a:pt x="3536" y="2694"/>
                  </a:lnTo>
                  <a:lnTo>
                    <a:pt x="3536" y="2715"/>
                  </a:lnTo>
                  <a:lnTo>
                    <a:pt x="3557" y="2715"/>
                  </a:lnTo>
                  <a:lnTo>
                    <a:pt x="3557" y="2694"/>
                  </a:lnTo>
                  <a:lnTo>
                    <a:pt x="3578" y="2715"/>
                  </a:lnTo>
                  <a:lnTo>
                    <a:pt x="3704" y="2421"/>
                  </a:lnTo>
                  <a:lnTo>
                    <a:pt x="3683" y="2379"/>
                  </a:lnTo>
                  <a:lnTo>
                    <a:pt x="3831" y="2084"/>
                  </a:lnTo>
                  <a:lnTo>
                    <a:pt x="3999" y="1810"/>
                  </a:lnTo>
                  <a:lnTo>
                    <a:pt x="4188" y="1558"/>
                  </a:lnTo>
                  <a:lnTo>
                    <a:pt x="4378" y="1348"/>
                  </a:lnTo>
                  <a:lnTo>
                    <a:pt x="4567" y="1158"/>
                  </a:lnTo>
                  <a:lnTo>
                    <a:pt x="4757" y="990"/>
                  </a:lnTo>
                  <a:lnTo>
                    <a:pt x="4967" y="885"/>
                  </a:lnTo>
                  <a:lnTo>
                    <a:pt x="5177" y="842"/>
                  </a:lnTo>
                  <a:lnTo>
                    <a:pt x="5409" y="821"/>
                  </a:lnTo>
                  <a:close/>
                  <a:moveTo>
                    <a:pt x="1158" y="1"/>
                  </a:moveTo>
                  <a:lnTo>
                    <a:pt x="1053" y="43"/>
                  </a:lnTo>
                  <a:lnTo>
                    <a:pt x="948" y="85"/>
                  </a:lnTo>
                  <a:lnTo>
                    <a:pt x="843" y="148"/>
                  </a:lnTo>
                  <a:lnTo>
                    <a:pt x="737" y="211"/>
                  </a:lnTo>
                  <a:lnTo>
                    <a:pt x="632" y="316"/>
                  </a:lnTo>
                  <a:lnTo>
                    <a:pt x="527" y="422"/>
                  </a:lnTo>
                  <a:lnTo>
                    <a:pt x="443" y="548"/>
                  </a:lnTo>
                  <a:lnTo>
                    <a:pt x="338" y="695"/>
                  </a:lnTo>
                  <a:lnTo>
                    <a:pt x="232" y="906"/>
                  </a:lnTo>
                  <a:lnTo>
                    <a:pt x="148" y="1095"/>
                  </a:lnTo>
                  <a:lnTo>
                    <a:pt x="85" y="1305"/>
                  </a:lnTo>
                  <a:lnTo>
                    <a:pt x="43" y="1516"/>
                  </a:lnTo>
                  <a:lnTo>
                    <a:pt x="1" y="1705"/>
                  </a:lnTo>
                  <a:lnTo>
                    <a:pt x="1" y="1916"/>
                  </a:lnTo>
                  <a:lnTo>
                    <a:pt x="1" y="2126"/>
                  </a:lnTo>
                  <a:lnTo>
                    <a:pt x="22" y="2316"/>
                  </a:lnTo>
                  <a:lnTo>
                    <a:pt x="43" y="2526"/>
                  </a:lnTo>
                  <a:lnTo>
                    <a:pt x="85" y="2736"/>
                  </a:lnTo>
                  <a:lnTo>
                    <a:pt x="211" y="3136"/>
                  </a:lnTo>
                  <a:lnTo>
                    <a:pt x="380" y="3536"/>
                  </a:lnTo>
                  <a:lnTo>
                    <a:pt x="590" y="3936"/>
                  </a:lnTo>
                  <a:lnTo>
                    <a:pt x="822" y="4315"/>
                  </a:lnTo>
                  <a:lnTo>
                    <a:pt x="1095" y="4693"/>
                  </a:lnTo>
                  <a:lnTo>
                    <a:pt x="1369" y="5051"/>
                  </a:lnTo>
                  <a:lnTo>
                    <a:pt x="1684" y="5409"/>
                  </a:lnTo>
                  <a:lnTo>
                    <a:pt x="1979" y="5746"/>
                  </a:lnTo>
                  <a:lnTo>
                    <a:pt x="2295" y="6082"/>
                  </a:lnTo>
                  <a:lnTo>
                    <a:pt x="2905" y="6672"/>
                  </a:lnTo>
                  <a:lnTo>
                    <a:pt x="2989" y="6777"/>
                  </a:lnTo>
                  <a:lnTo>
                    <a:pt x="3094" y="6903"/>
                  </a:lnTo>
                  <a:lnTo>
                    <a:pt x="3220" y="7029"/>
                  </a:lnTo>
                  <a:lnTo>
                    <a:pt x="3347" y="7156"/>
                  </a:lnTo>
                  <a:lnTo>
                    <a:pt x="3431" y="7282"/>
                  </a:lnTo>
                  <a:lnTo>
                    <a:pt x="3452" y="7303"/>
                  </a:lnTo>
                  <a:lnTo>
                    <a:pt x="3452" y="7324"/>
                  </a:lnTo>
                  <a:lnTo>
                    <a:pt x="3473" y="7324"/>
                  </a:lnTo>
                  <a:lnTo>
                    <a:pt x="3494" y="7345"/>
                  </a:lnTo>
                  <a:lnTo>
                    <a:pt x="3578" y="7345"/>
                  </a:lnTo>
                  <a:lnTo>
                    <a:pt x="3620" y="7324"/>
                  </a:lnTo>
                  <a:lnTo>
                    <a:pt x="3662" y="7303"/>
                  </a:lnTo>
                  <a:lnTo>
                    <a:pt x="3789" y="7092"/>
                  </a:lnTo>
                  <a:lnTo>
                    <a:pt x="4420" y="6482"/>
                  </a:lnTo>
                  <a:lnTo>
                    <a:pt x="5093" y="5809"/>
                  </a:lnTo>
                  <a:lnTo>
                    <a:pt x="5430" y="5430"/>
                  </a:lnTo>
                  <a:lnTo>
                    <a:pt x="5767" y="5051"/>
                  </a:lnTo>
                  <a:lnTo>
                    <a:pt x="6082" y="4630"/>
                  </a:lnTo>
                  <a:lnTo>
                    <a:pt x="6356" y="4230"/>
                  </a:lnTo>
                  <a:lnTo>
                    <a:pt x="6608" y="3789"/>
                  </a:lnTo>
                  <a:lnTo>
                    <a:pt x="6819" y="3368"/>
                  </a:lnTo>
                  <a:lnTo>
                    <a:pt x="6924" y="3136"/>
                  </a:lnTo>
                  <a:lnTo>
                    <a:pt x="6987" y="2926"/>
                  </a:lnTo>
                  <a:lnTo>
                    <a:pt x="7050" y="2694"/>
                  </a:lnTo>
                  <a:lnTo>
                    <a:pt x="7092" y="2484"/>
                  </a:lnTo>
                  <a:lnTo>
                    <a:pt x="7113" y="2252"/>
                  </a:lnTo>
                  <a:lnTo>
                    <a:pt x="7135" y="2042"/>
                  </a:lnTo>
                  <a:lnTo>
                    <a:pt x="7135" y="1810"/>
                  </a:lnTo>
                  <a:lnTo>
                    <a:pt x="7092" y="1579"/>
                  </a:lnTo>
                  <a:lnTo>
                    <a:pt x="7050" y="1369"/>
                  </a:lnTo>
                  <a:lnTo>
                    <a:pt x="6987" y="1137"/>
                  </a:lnTo>
                  <a:lnTo>
                    <a:pt x="6903" y="927"/>
                  </a:lnTo>
                  <a:lnTo>
                    <a:pt x="6777" y="695"/>
                  </a:lnTo>
                  <a:lnTo>
                    <a:pt x="6693" y="548"/>
                  </a:lnTo>
                  <a:lnTo>
                    <a:pt x="6587" y="422"/>
                  </a:lnTo>
                  <a:lnTo>
                    <a:pt x="6503" y="316"/>
                  </a:lnTo>
                  <a:lnTo>
                    <a:pt x="6398" y="211"/>
                  </a:lnTo>
                  <a:lnTo>
                    <a:pt x="6293" y="148"/>
                  </a:lnTo>
                  <a:lnTo>
                    <a:pt x="6188" y="85"/>
                  </a:lnTo>
                  <a:lnTo>
                    <a:pt x="6082" y="43"/>
                  </a:lnTo>
                  <a:lnTo>
                    <a:pt x="5956" y="1"/>
                  </a:lnTo>
                  <a:lnTo>
                    <a:pt x="5746" y="1"/>
                  </a:lnTo>
                  <a:lnTo>
                    <a:pt x="5514" y="43"/>
                  </a:lnTo>
                  <a:lnTo>
                    <a:pt x="5283" y="127"/>
                  </a:lnTo>
                  <a:lnTo>
                    <a:pt x="5051" y="253"/>
                  </a:lnTo>
                  <a:lnTo>
                    <a:pt x="4820" y="401"/>
                  </a:lnTo>
                  <a:lnTo>
                    <a:pt x="4609" y="611"/>
                  </a:lnTo>
                  <a:lnTo>
                    <a:pt x="4399" y="821"/>
                  </a:lnTo>
                  <a:lnTo>
                    <a:pt x="4188" y="1053"/>
                  </a:lnTo>
                  <a:lnTo>
                    <a:pt x="3999" y="1305"/>
                  </a:lnTo>
                  <a:lnTo>
                    <a:pt x="3831" y="1558"/>
                  </a:lnTo>
                  <a:lnTo>
                    <a:pt x="3683" y="1810"/>
                  </a:lnTo>
                  <a:lnTo>
                    <a:pt x="3557" y="2063"/>
                  </a:lnTo>
                  <a:lnTo>
                    <a:pt x="3431" y="1810"/>
                  </a:lnTo>
                  <a:lnTo>
                    <a:pt x="3284" y="1558"/>
                  </a:lnTo>
                  <a:lnTo>
                    <a:pt x="3115" y="1305"/>
                  </a:lnTo>
                  <a:lnTo>
                    <a:pt x="2926" y="1053"/>
                  </a:lnTo>
                  <a:lnTo>
                    <a:pt x="2736" y="821"/>
                  </a:lnTo>
                  <a:lnTo>
                    <a:pt x="2526" y="611"/>
                  </a:lnTo>
                  <a:lnTo>
                    <a:pt x="2316" y="401"/>
                  </a:lnTo>
                  <a:lnTo>
                    <a:pt x="2084" y="253"/>
                  </a:lnTo>
                  <a:lnTo>
                    <a:pt x="1853" y="127"/>
                  </a:lnTo>
                  <a:lnTo>
                    <a:pt x="1621" y="43"/>
                  </a:lnTo>
                  <a:lnTo>
                    <a:pt x="1390" y="1"/>
                  </a:ln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0" name="Google Shape;7030;p32"/>
            <p:cNvSpPr/>
            <p:nvPr/>
          </p:nvSpPr>
          <p:spPr>
            <a:xfrm>
              <a:off x="7262125" y="-1043425"/>
              <a:ext cx="139425" cy="154700"/>
            </a:xfrm>
            <a:custGeom>
              <a:avLst/>
              <a:gdLst/>
              <a:ahLst/>
              <a:cxnLst/>
              <a:rect l="l" t="t" r="r" b="b"/>
              <a:pathLst>
                <a:path w="5577" h="6188" extrusionOk="0">
                  <a:moveTo>
                    <a:pt x="926" y="0"/>
                  </a:moveTo>
                  <a:lnTo>
                    <a:pt x="695" y="21"/>
                  </a:lnTo>
                  <a:lnTo>
                    <a:pt x="442" y="106"/>
                  </a:lnTo>
                  <a:lnTo>
                    <a:pt x="169" y="232"/>
                  </a:lnTo>
                  <a:lnTo>
                    <a:pt x="106" y="379"/>
                  </a:lnTo>
                  <a:lnTo>
                    <a:pt x="43" y="527"/>
                  </a:lnTo>
                  <a:lnTo>
                    <a:pt x="21" y="674"/>
                  </a:lnTo>
                  <a:lnTo>
                    <a:pt x="0" y="821"/>
                  </a:lnTo>
                  <a:lnTo>
                    <a:pt x="0" y="1137"/>
                  </a:lnTo>
                  <a:lnTo>
                    <a:pt x="43" y="1431"/>
                  </a:lnTo>
                  <a:lnTo>
                    <a:pt x="127" y="1747"/>
                  </a:lnTo>
                  <a:lnTo>
                    <a:pt x="232" y="2042"/>
                  </a:lnTo>
                  <a:lnTo>
                    <a:pt x="358" y="2336"/>
                  </a:lnTo>
                  <a:lnTo>
                    <a:pt x="505" y="2610"/>
                  </a:lnTo>
                  <a:lnTo>
                    <a:pt x="758" y="3073"/>
                  </a:lnTo>
                  <a:lnTo>
                    <a:pt x="1053" y="3515"/>
                  </a:lnTo>
                  <a:lnTo>
                    <a:pt x="1663" y="4399"/>
                  </a:lnTo>
                  <a:lnTo>
                    <a:pt x="1957" y="4819"/>
                  </a:lnTo>
                  <a:lnTo>
                    <a:pt x="2252" y="5261"/>
                  </a:lnTo>
                  <a:lnTo>
                    <a:pt x="2526" y="5724"/>
                  </a:lnTo>
                  <a:lnTo>
                    <a:pt x="2757" y="6187"/>
                  </a:lnTo>
                  <a:lnTo>
                    <a:pt x="2925" y="5977"/>
                  </a:lnTo>
                  <a:lnTo>
                    <a:pt x="3157" y="5535"/>
                  </a:lnTo>
                  <a:lnTo>
                    <a:pt x="3430" y="5114"/>
                  </a:lnTo>
                  <a:lnTo>
                    <a:pt x="3978" y="4293"/>
                  </a:lnTo>
                  <a:lnTo>
                    <a:pt x="4567" y="3473"/>
                  </a:lnTo>
                  <a:lnTo>
                    <a:pt x="4819" y="3052"/>
                  </a:lnTo>
                  <a:lnTo>
                    <a:pt x="5072" y="2610"/>
                  </a:lnTo>
                  <a:lnTo>
                    <a:pt x="5219" y="2336"/>
                  </a:lnTo>
                  <a:lnTo>
                    <a:pt x="5345" y="2042"/>
                  </a:lnTo>
                  <a:lnTo>
                    <a:pt x="5451" y="1747"/>
                  </a:lnTo>
                  <a:lnTo>
                    <a:pt x="5535" y="1431"/>
                  </a:lnTo>
                  <a:lnTo>
                    <a:pt x="5577" y="1137"/>
                  </a:lnTo>
                  <a:lnTo>
                    <a:pt x="5577" y="821"/>
                  </a:lnTo>
                  <a:lnTo>
                    <a:pt x="5556" y="674"/>
                  </a:lnTo>
                  <a:lnTo>
                    <a:pt x="5514" y="527"/>
                  </a:lnTo>
                  <a:lnTo>
                    <a:pt x="5472" y="379"/>
                  </a:lnTo>
                  <a:lnTo>
                    <a:pt x="5409" y="232"/>
                  </a:lnTo>
                  <a:lnTo>
                    <a:pt x="5135" y="106"/>
                  </a:lnTo>
                  <a:lnTo>
                    <a:pt x="4882" y="21"/>
                  </a:lnTo>
                  <a:lnTo>
                    <a:pt x="4630" y="0"/>
                  </a:lnTo>
                  <a:lnTo>
                    <a:pt x="4398" y="21"/>
                  </a:lnTo>
                  <a:lnTo>
                    <a:pt x="4188" y="64"/>
                  </a:lnTo>
                  <a:lnTo>
                    <a:pt x="3978" y="169"/>
                  </a:lnTo>
                  <a:lnTo>
                    <a:pt x="3788" y="337"/>
                  </a:lnTo>
                  <a:lnTo>
                    <a:pt x="3599" y="527"/>
                  </a:lnTo>
                  <a:lnTo>
                    <a:pt x="3409" y="737"/>
                  </a:lnTo>
                  <a:lnTo>
                    <a:pt x="3220" y="989"/>
                  </a:lnTo>
                  <a:lnTo>
                    <a:pt x="3052" y="1263"/>
                  </a:lnTo>
                  <a:lnTo>
                    <a:pt x="2904" y="1558"/>
                  </a:lnTo>
                  <a:lnTo>
                    <a:pt x="2925" y="1600"/>
                  </a:lnTo>
                  <a:lnTo>
                    <a:pt x="2799" y="1894"/>
                  </a:lnTo>
                  <a:lnTo>
                    <a:pt x="2778" y="1873"/>
                  </a:lnTo>
                  <a:lnTo>
                    <a:pt x="2778" y="1894"/>
                  </a:lnTo>
                  <a:lnTo>
                    <a:pt x="2757" y="1894"/>
                  </a:lnTo>
                  <a:lnTo>
                    <a:pt x="2757" y="1873"/>
                  </a:lnTo>
                  <a:lnTo>
                    <a:pt x="2757" y="1852"/>
                  </a:lnTo>
                  <a:lnTo>
                    <a:pt x="2715" y="1789"/>
                  </a:lnTo>
                  <a:lnTo>
                    <a:pt x="2736" y="1747"/>
                  </a:lnTo>
                  <a:lnTo>
                    <a:pt x="2736" y="1705"/>
                  </a:lnTo>
                  <a:lnTo>
                    <a:pt x="2652" y="1558"/>
                  </a:lnTo>
                  <a:lnTo>
                    <a:pt x="2526" y="1263"/>
                  </a:lnTo>
                  <a:lnTo>
                    <a:pt x="2357" y="989"/>
                  </a:lnTo>
                  <a:lnTo>
                    <a:pt x="2168" y="737"/>
                  </a:lnTo>
                  <a:lnTo>
                    <a:pt x="1957" y="527"/>
                  </a:lnTo>
                  <a:lnTo>
                    <a:pt x="1789" y="337"/>
                  </a:lnTo>
                  <a:lnTo>
                    <a:pt x="1600" y="169"/>
                  </a:lnTo>
                  <a:lnTo>
                    <a:pt x="1389" y="64"/>
                  </a:lnTo>
                  <a:lnTo>
                    <a:pt x="1158" y="21"/>
                  </a:lnTo>
                  <a:lnTo>
                    <a:pt x="926" y="0"/>
                  </a:ln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1" name="Google Shape;7031;p32"/>
            <p:cNvSpPr/>
            <p:nvPr/>
          </p:nvSpPr>
          <p:spPr>
            <a:xfrm>
              <a:off x="6822325" y="-1079200"/>
              <a:ext cx="158375" cy="177325"/>
            </a:xfrm>
            <a:custGeom>
              <a:avLst/>
              <a:gdLst/>
              <a:ahLst/>
              <a:cxnLst/>
              <a:rect l="l" t="t" r="r" b="b"/>
              <a:pathLst>
                <a:path w="6335" h="7093" extrusionOk="0">
                  <a:moveTo>
                    <a:pt x="4798" y="800"/>
                  </a:moveTo>
                  <a:lnTo>
                    <a:pt x="5030" y="821"/>
                  </a:lnTo>
                  <a:lnTo>
                    <a:pt x="5240" y="905"/>
                  </a:lnTo>
                  <a:lnTo>
                    <a:pt x="5493" y="1011"/>
                  </a:lnTo>
                  <a:lnTo>
                    <a:pt x="5556" y="1158"/>
                  </a:lnTo>
                  <a:lnTo>
                    <a:pt x="5598" y="1305"/>
                  </a:lnTo>
                  <a:lnTo>
                    <a:pt x="5640" y="1600"/>
                  </a:lnTo>
                  <a:lnTo>
                    <a:pt x="5640" y="1894"/>
                  </a:lnTo>
                  <a:lnTo>
                    <a:pt x="5598" y="2189"/>
                  </a:lnTo>
                  <a:lnTo>
                    <a:pt x="5535" y="2484"/>
                  </a:lnTo>
                  <a:lnTo>
                    <a:pt x="5429" y="2778"/>
                  </a:lnTo>
                  <a:lnTo>
                    <a:pt x="5324" y="3052"/>
                  </a:lnTo>
                  <a:lnTo>
                    <a:pt x="5198" y="3325"/>
                  </a:lnTo>
                  <a:lnTo>
                    <a:pt x="4966" y="3746"/>
                  </a:lnTo>
                  <a:lnTo>
                    <a:pt x="4735" y="4146"/>
                  </a:lnTo>
                  <a:lnTo>
                    <a:pt x="4230" y="4946"/>
                  </a:lnTo>
                  <a:lnTo>
                    <a:pt x="3725" y="5745"/>
                  </a:lnTo>
                  <a:lnTo>
                    <a:pt x="3493" y="6145"/>
                  </a:lnTo>
                  <a:lnTo>
                    <a:pt x="3283" y="6566"/>
                  </a:lnTo>
                  <a:lnTo>
                    <a:pt x="3136" y="6776"/>
                  </a:lnTo>
                  <a:lnTo>
                    <a:pt x="2925" y="6314"/>
                  </a:lnTo>
                  <a:lnTo>
                    <a:pt x="2694" y="5893"/>
                  </a:lnTo>
                  <a:lnTo>
                    <a:pt x="2420" y="5451"/>
                  </a:lnTo>
                  <a:lnTo>
                    <a:pt x="2168" y="5030"/>
                  </a:lnTo>
                  <a:lnTo>
                    <a:pt x="1621" y="4188"/>
                  </a:lnTo>
                  <a:lnTo>
                    <a:pt x="1368" y="3767"/>
                  </a:lnTo>
                  <a:lnTo>
                    <a:pt x="1137" y="3325"/>
                  </a:lnTo>
                  <a:lnTo>
                    <a:pt x="1010" y="3052"/>
                  </a:lnTo>
                  <a:lnTo>
                    <a:pt x="884" y="2778"/>
                  </a:lnTo>
                  <a:lnTo>
                    <a:pt x="800" y="2484"/>
                  </a:lnTo>
                  <a:lnTo>
                    <a:pt x="716" y="2189"/>
                  </a:lnTo>
                  <a:lnTo>
                    <a:pt x="674" y="1894"/>
                  </a:lnTo>
                  <a:lnTo>
                    <a:pt x="695" y="1600"/>
                  </a:lnTo>
                  <a:lnTo>
                    <a:pt x="737" y="1305"/>
                  </a:lnTo>
                  <a:lnTo>
                    <a:pt x="779" y="1158"/>
                  </a:lnTo>
                  <a:lnTo>
                    <a:pt x="821" y="1011"/>
                  </a:lnTo>
                  <a:lnTo>
                    <a:pt x="1073" y="905"/>
                  </a:lnTo>
                  <a:lnTo>
                    <a:pt x="1305" y="821"/>
                  </a:lnTo>
                  <a:lnTo>
                    <a:pt x="1515" y="800"/>
                  </a:lnTo>
                  <a:lnTo>
                    <a:pt x="1726" y="821"/>
                  </a:lnTo>
                  <a:lnTo>
                    <a:pt x="1915" y="884"/>
                  </a:lnTo>
                  <a:lnTo>
                    <a:pt x="2105" y="968"/>
                  </a:lnTo>
                  <a:lnTo>
                    <a:pt x="2273" y="1116"/>
                  </a:lnTo>
                  <a:lnTo>
                    <a:pt x="2420" y="1305"/>
                  </a:lnTo>
                  <a:lnTo>
                    <a:pt x="2610" y="1516"/>
                  </a:lnTo>
                  <a:lnTo>
                    <a:pt x="2778" y="1768"/>
                  </a:lnTo>
                  <a:lnTo>
                    <a:pt x="2925" y="2021"/>
                  </a:lnTo>
                  <a:lnTo>
                    <a:pt x="3051" y="2315"/>
                  </a:lnTo>
                  <a:lnTo>
                    <a:pt x="3115" y="2442"/>
                  </a:lnTo>
                  <a:lnTo>
                    <a:pt x="3115" y="2484"/>
                  </a:lnTo>
                  <a:lnTo>
                    <a:pt x="3094" y="2526"/>
                  </a:lnTo>
                  <a:lnTo>
                    <a:pt x="3136" y="2589"/>
                  </a:lnTo>
                  <a:lnTo>
                    <a:pt x="3136" y="2631"/>
                  </a:lnTo>
                  <a:lnTo>
                    <a:pt x="3157" y="2631"/>
                  </a:lnTo>
                  <a:lnTo>
                    <a:pt x="3157" y="2610"/>
                  </a:lnTo>
                  <a:lnTo>
                    <a:pt x="3178" y="2631"/>
                  </a:lnTo>
                  <a:lnTo>
                    <a:pt x="3283" y="2336"/>
                  </a:lnTo>
                  <a:lnTo>
                    <a:pt x="3262" y="2315"/>
                  </a:lnTo>
                  <a:lnTo>
                    <a:pt x="3388" y="2021"/>
                  </a:lnTo>
                  <a:lnTo>
                    <a:pt x="3535" y="1768"/>
                  </a:lnTo>
                  <a:lnTo>
                    <a:pt x="3704" y="1516"/>
                  </a:lnTo>
                  <a:lnTo>
                    <a:pt x="3893" y="1305"/>
                  </a:lnTo>
                  <a:lnTo>
                    <a:pt x="4041" y="1116"/>
                  </a:lnTo>
                  <a:lnTo>
                    <a:pt x="4230" y="968"/>
                  </a:lnTo>
                  <a:lnTo>
                    <a:pt x="4398" y="884"/>
                  </a:lnTo>
                  <a:lnTo>
                    <a:pt x="4588" y="821"/>
                  </a:lnTo>
                  <a:lnTo>
                    <a:pt x="4798" y="800"/>
                  </a:lnTo>
                  <a:close/>
                  <a:moveTo>
                    <a:pt x="1137" y="0"/>
                  </a:moveTo>
                  <a:lnTo>
                    <a:pt x="1031" y="22"/>
                  </a:lnTo>
                  <a:lnTo>
                    <a:pt x="926" y="43"/>
                  </a:lnTo>
                  <a:lnTo>
                    <a:pt x="842" y="85"/>
                  </a:lnTo>
                  <a:lnTo>
                    <a:pt x="737" y="148"/>
                  </a:lnTo>
                  <a:lnTo>
                    <a:pt x="653" y="211"/>
                  </a:lnTo>
                  <a:lnTo>
                    <a:pt x="547" y="316"/>
                  </a:lnTo>
                  <a:lnTo>
                    <a:pt x="463" y="421"/>
                  </a:lnTo>
                  <a:lnTo>
                    <a:pt x="379" y="548"/>
                  </a:lnTo>
                  <a:lnTo>
                    <a:pt x="295" y="695"/>
                  </a:lnTo>
                  <a:lnTo>
                    <a:pt x="211" y="884"/>
                  </a:lnTo>
                  <a:lnTo>
                    <a:pt x="126" y="1074"/>
                  </a:lnTo>
                  <a:lnTo>
                    <a:pt x="84" y="1263"/>
                  </a:lnTo>
                  <a:lnTo>
                    <a:pt x="42" y="1474"/>
                  </a:lnTo>
                  <a:lnTo>
                    <a:pt x="0" y="1663"/>
                  </a:lnTo>
                  <a:lnTo>
                    <a:pt x="0" y="1852"/>
                  </a:lnTo>
                  <a:lnTo>
                    <a:pt x="0" y="2063"/>
                  </a:lnTo>
                  <a:lnTo>
                    <a:pt x="0" y="2252"/>
                  </a:lnTo>
                  <a:lnTo>
                    <a:pt x="63" y="2652"/>
                  </a:lnTo>
                  <a:lnTo>
                    <a:pt x="190" y="3031"/>
                  </a:lnTo>
                  <a:lnTo>
                    <a:pt x="337" y="3431"/>
                  </a:lnTo>
                  <a:lnTo>
                    <a:pt x="505" y="3809"/>
                  </a:lnTo>
                  <a:lnTo>
                    <a:pt x="716" y="4167"/>
                  </a:lnTo>
                  <a:lnTo>
                    <a:pt x="968" y="4525"/>
                  </a:lnTo>
                  <a:lnTo>
                    <a:pt x="1221" y="4883"/>
                  </a:lnTo>
                  <a:lnTo>
                    <a:pt x="1473" y="5240"/>
                  </a:lnTo>
                  <a:lnTo>
                    <a:pt x="2041" y="5872"/>
                  </a:lnTo>
                  <a:lnTo>
                    <a:pt x="2567" y="6461"/>
                  </a:lnTo>
                  <a:lnTo>
                    <a:pt x="2652" y="6545"/>
                  </a:lnTo>
                  <a:lnTo>
                    <a:pt x="2736" y="6671"/>
                  </a:lnTo>
                  <a:lnTo>
                    <a:pt x="2862" y="6776"/>
                  </a:lnTo>
                  <a:lnTo>
                    <a:pt x="2967" y="6903"/>
                  </a:lnTo>
                  <a:lnTo>
                    <a:pt x="3030" y="7050"/>
                  </a:lnTo>
                  <a:lnTo>
                    <a:pt x="3073" y="7050"/>
                  </a:lnTo>
                  <a:lnTo>
                    <a:pt x="3073" y="7071"/>
                  </a:lnTo>
                  <a:lnTo>
                    <a:pt x="3094" y="7092"/>
                  </a:lnTo>
                  <a:lnTo>
                    <a:pt x="3178" y="7092"/>
                  </a:lnTo>
                  <a:lnTo>
                    <a:pt x="3220" y="7071"/>
                  </a:lnTo>
                  <a:lnTo>
                    <a:pt x="3241" y="7050"/>
                  </a:lnTo>
                  <a:lnTo>
                    <a:pt x="3367" y="6861"/>
                  </a:lnTo>
                  <a:lnTo>
                    <a:pt x="3914" y="6271"/>
                  </a:lnTo>
                  <a:lnTo>
                    <a:pt x="4525" y="5598"/>
                  </a:lnTo>
                  <a:lnTo>
                    <a:pt x="4819" y="5240"/>
                  </a:lnTo>
                  <a:lnTo>
                    <a:pt x="5114" y="4883"/>
                  </a:lnTo>
                  <a:lnTo>
                    <a:pt x="5387" y="4483"/>
                  </a:lnTo>
                  <a:lnTo>
                    <a:pt x="5640" y="4083"/>
                  </a:lnTo>
                  <a:lnTo>
                    <a:pt x="5871" y="3683"/>
                  </a:lnTo>
                  <a:lnTo>
                    <a:pt x="6061" y="3262"/>
                  </a:lnTo>
                  <a:lnTo>
                    <a:pt x="6208" y="2841"/>
                  </a:lnTo>
                  <a:lnTo>
                    <a:pt x="6250" y="2631"/>
                  </a:lnTo>
                  <a:lnTo>
                    <a:pt x="6292" y="2399"/>
                  </a:lnTo>
                  <a:lnTo>
                    <a:pt x="6313" y="2189"/>
                  </a:lnTo>
                  <a:lnTo>
                    <a:pt x="6334" y="1979"/>
                  </a:lnTo>
                  <a:lnTo>
                    <a:pt x="6334" y="1768"/>
                  </a:lnTo>
                  <a:lnTo>
                    <a:pt x="6292" y="1537"/>
                  </a:lnTo>
                  <a:lnTo>
                    <a:pt x="6250" y="1326"/>
                  </a:lnTo>
                  <a:lnTo>
                    <a:pt x="6208" y="1116"/>
                  </a:lnTo>
                  <a:lnTo>
                    <a:pt x="6124" y="905"/>
                  </a:lnTo>
                  <a:lnTo>
                    <a:pt x="6019" y="695"/>
                  </a:lnTo>
                  <a:lnTo>
                    <a:pt x="5934" y="548"/>
                  </a:lnTo>
                  <a:lnTo>
                    <a:pt x="5850" y="421"/>
                  </a:lnTo>
                  <a:lnTo>
                    <a:pt x="5766" y="316"/>
                  </a:lnTo>
                  <a:lnTo>
                    <a:pt x="5682" y="211"/>
                  </a:lnTo>
                  <a:lnTo>
                    <a:pt x="5577" y="148"/>
                  </a:lnTo>
                  <a:lnTo>
                    <a:pt x="5493" y="85"/>
                  </a:lnTo>
                  <a:lnTo>
                    <a:pt x="5387" y="43"/>
                  </a:lnTo>
                  <a:lnTo>
                    <a:pt x="5282" y="22"/>
                  </a:lnTo>
                  <a:lnTo>
                    <a:pt x="5198" y="0"/>
                  </a:lnTo>
                  <a:lnTo>
                    <a:pt x="5093" y="0"/>
                  </a:lnTo>
                  <a:lnTo>
                    <a:pt x="4882" y="43"/>
                  </a:lnTo>
                  <a:lnTo>
                    <a:pt x="4672" y="127"/>
                  </a:lnTo>
                  <a:lnTo>
                    <a:pt x="4482" y="253"/>
                  </a:lnTo>
                  <a:lnTo>
                    <a:pt x="4272" y="400"/>
                  </a:lnTo>
                  <a:lnTo>
                    <a:pt x="4083" y="590"/>
                  </a:lnTo>
                  <a:lnTo>
                    <a:pt x="3893" y="800"/>
                  </a:lnTo>
                  <a:lnTo>
                    <a:pt x="3725" y="1032"/>
                  </a:lnTo>
                  <a:lnTo>
                    <a:pt x="3557" y="1263"/>
                  </a:lnTo>
                  <a:lnTo>
                    <a:pt x="3409" y="1516"/>
                  </a:lnTo>
                  <a:lnTo>
                    <a:pt x="3283" y="1768"/>
                  </a:lnTo>
                  <a:lnTo>
                    <a:pt x="3157" y="2021"/>
                  </a:lnTo>
                  <a:lnTo>
                    <a:pt x="3051" y="1768"/>
                  </a:lnTo>
                  <a:lnTo>
                    <a:pt x="2904" y="1516"/>
                  </a:lnTo>
                  <a:lnTo>
                    <a:pt x="2757" y="1263"/>
                  </a:lnTo>
                  <a:lnTo>
                    <a:pt x="2610" y="1032"/>
                  </a:lnTo>
                  <a:lnTo>
                    <a:pt x="2420" y="800"/>
                  </a:lnTo>
                  <a:lnTo>
                    <a:pt x="2231" y="590"/>
                  </a:lnTo>
                  <a:lnTo>
                    <a:pt x="2041" y="400"/>
                  </a:lnTo>
                  <a:lnTo>
                    <a:pt x="1852" y="253"/>
                  </a:lnTo>
                  <a:lnTo>
                    <a:pt x="1642" y="127"/>
                  </a:lnTo>
                  <a:lnTo>
                    <a:pt x="1431" y="43"/>
                  </a:lnTo>
                  <a:lnTo>
                    <a:pt x="1221" y="0"/>
                  </a:ln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2" name="Google Shape;7032;p32"/>
            <p:cNvSpPr/>
            <p:nvPr/>
          </p:nvSpPr>
          <p:spPr>
            <a:xfrm>
              <a:off x="6839150" y="-1059200"/>
              <a:ext cx="124175" cy="149425"/>
            </a:xfrm>
            <a:custGeom>
              <a:avLst/>
              <a:gdLst/>
              <a:ahLst/>
              <a:cxnLst/>
              <a:rect l="l" t="t" r="r" b="b"/>
              <a:pathLst>
                <a:path w="4967" h="5977" extrusionOk="0">
                  <a:moveTo>
                    <a:pt x="842" y="0"/>
                  </a:moveTo>
                  <a:lnTo>
                    <a:pt x="632" y="21"/>
                  </a:lnTo>
                  <a:lnTo>
                    <a:pt x="400" y="105"/>
                  </a:lnTo>
                  <a:lnTo>
                    <a:pt x="148" y="211"/>
                  </a:lnTo>
                  <a:lnTo>
                    <a:pt x="106" y="358"/>
                  </a:lnTo>
                  <a:lnTo>
                    <a:pt x="64" y="505"/>
                  </a:lnTo>
                  <a:lnTo>
                    <a:pt x="22" y="800"/>
                  </a:lnTo>
                  <a:lnTo>
                    <a:pt x="1" y="1094"/>
                  </a:lnTo>
                  <a:lnTo>
                    <a:pt x="43" y="1389"/>
                  </a:lnTo>
                  <a:lnTo>
                    <a:pt x="127" y="1684"/>
                  </a:lnTo>
                  <a:lnTo>
                    <a:pt x="211" y="1978"/>
                  </a:lnTo>
                  <a:lnTo>
                    <a:pt x="337" y="2252"/>
                  </a:lnTo>
                  <a:lnTo>
                    <a:pt x="464" y="2525"/>
                  </a:lnTo>
                  <a:lnTo>
                    <a:pt x="695" y="2967"/>
                  </a:lnTo>
                  <a:lnTo>
                    <a:pt x="948" y="3388"/>
                  </a:lnTo>
                  <a:lnTo>
                    <a:pt x="1495" y="4230"/>
                  </a:lnTo>
                  <a:lnTo>
                    <a:pt x="1747" y="4651"/>
                  </a:lnTo>
                  <a:lnTo>
                    <a:pt x="2021" y="5093"/>
                  </a:lnTo>
                  <a:lnTo>
                    <a:pt x="2252" y="5514"/>
                  </a:lnTo>
                  <a:lnTo>
                    <a:pt x="2463" y="5976"/>
                  </a:lnTo>
                  <a:lnTo>
                    <a:pt x="2610" y="5766"/>
                  </a:lnTo>
                  <a:lnTo>
                    <a:pt x="2820" y="5345"/>
                  </a:lnTo>
                  <a:lnTo>
                    <a:pt x="3052" y="4945"/>
                  </a:lnTo>
                  <a:lnTo>
                    <a:pt x="3557" y="4146"/>
                  </a:lnTo>
                  <a:lnTo>
                    <a:pt x="4062" y="3346"/>
                  </a:lnTo>
                  <a:lnTo>
                    <a:pt x="4293" y="2946"/>
                  </a:lnTo>
                  <a:lnTo>
                    <a:pt x="4525" y="2525"/>
                  </a:lnTo>
                  <a:lnTo>
                    <a:pt x="4651" y="2252"/>
                  </a:lnTo>
                  <a:lnTo>
                    <a:pt x="4756" y="1978"/>
                  </a:lnTo>
                  <a:lnTo>
                    <a:pt x="4862" y="1684"/>
                  </a:lnTo>
                  <a:lnTo>
                    <a:pt x="4925" y="1389"/>
                  </a:lnTo>
                  <a:lnTo>
                    <a:pt x="4967" y="1094"/>
                  </a:lnTo>
                  <a:lnTo>
                    <a:pt x="4967" y="800"/>
                  </a:lnTo>
                  <a:lnTo>
                    <a:pt x="4925" y="505"/>
                  </a:lnTo>
                  <a:lnTo>
                    <a:pt x="4883" y="358"/>
                  </a:lnTo>
                  <a:lnTo>
                    <a:pt x="4820" y="211"/>
                  </a:lnTo>
                  <a:lnTo>
                    <a:pt x="4567" y="105"/>
                  </a:lnTo>
                  <a:lnTo>
                    <a:pt x="4357" y="21"/>
                  </a:lnTo>
                  <a:lnTo>
                    <a:pt x="4125" y="0"/>
                  </a:lnTo>
                  <a:lnTo>
                    <a:pt x="3915" y="21"/>
                  </a:lnTo>
                  <a:lnTo>
                    <a:pt x="3725" y="84"/>
                  </a:lnTo>
                  <a:lnTo>
                    <a:pt x="3557" y="168"/>
                  </a:lnTo>
                  <a:lnTo>
                    <a:pt x="3368" y="316"/>
                  </a:lnTo>
                  <a:lnTo>
                    <a:pt x="3220" y="505"/>
                  </a:lnTo>
                  <a:lnTo>
                    <a:pt x="3031" y="716"/>
                  </a:lnTo>
                  <a:lnTo>
                    <a:pt x="2862" y="968"/>
                  </a:lnTo>
                  <a:lnTo>
                    <a:pt x="2715" y="1221"/>
                  </a:lnTo>
                  <a:lnTo>
                    <a:pt x="2589" y="1515"/>
                  </a:lnTo>
                  <a:lnTo>
                    <a:pt x="2610" y="1536"/>
                  </a:lnTo>
                  <a:lnTo>
                    <a:pt x="2505" y="1831"/>
                  </a:lnTo>
                  <a:lnTo>
                    <a:pt x="2484" y="1810"/>
                  </a:lnTo>
                  <a:lnTo>
                    <a:pt x="2484" y="1831"/>
                  </a:lnTo>
                  <a:lnTo>
                    <a:pt x="2463" y="1831"/>
                  </a:lnTo>
                  <a:lnTo>
                    <a:pt x="2463" y="1789"/>
                  </a:lnTo>
                  <a:lnTo>
                    <a:pt x="2421" y="1726"/>
                  </a:lnTo>
                  <a:lnTo>
                    <a:pt x="2442" y="1684"/>
                  </a:lnTo>
                  <a:lnTo>
                    <a:pt x="2442" y="1642"/>
                  </a:lnTo>
                  <a:lnTo>
                    <a:pt x="2378" y="1515"/>
                  </a:lnTo>
                  <a:lnTo>
                    <a:pt x="2252" y="1221"/>
                  </a:lnTo>
                  <a:lnTo>
                    <a:pt x="2105" y="968"/>
                  </a:lnTo>
                  <a:lnTo>
                    <a:pt x="1937" y="716"/>
                  </a:lnTo>
                  <a:lnTo>
                    <a:pt x="1747" y="505"/>
                  </a:lnTo>
                  <a:lnTo>
                    <a:pt x="1600" y="316"/>
                  </a:lnTo>
                  <a:lnTo>
                    <a:pt x="1432" y="168"/>
                  </a:lnTo>
                  <a:lnTo>
                    <a:pt x="1242" y="84"/>
                  </a:lnTo>
                  <a:lnTo>
                    <a:pt x="1053" y="21"/>
                  </a:lnTo>
                  <a:lnTo>
                    <a:pt x="842" y="0"/>
                  </a:ln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3" name="Google Shape;7033;p32"/>
            <p:cNvSpPr/>
            <p:nvPr/>
          </p:nvSpPr>
          <p:spPr>
            <a:xfrm>
              <a:off x="6776025" y="-830900"/>
              <a:ext cx="718650" cy="244675"/>
            </a:xfrm>
            <a:custGeom>
              <a:avLst/>
              <a:gdLst/>
              <a:ahLst/>
              <a:cxnLst/>
              <a:rect l="l" t="t" r="r" b="b"/>
              <a:pathLst>
                <a:path w="28746" h="9787" extrusionOk="0">
                  <a:moveTo>
                    <a:pt x="442" y="1"/>
                  </a:moveTo>
                  <a:lnTo>
                    <a:pt x="169" y="22"/>
                  </a:lnTo>
                  <a:lnTo>
                    <a:pt x="106" y="43"/>
                  </a:lnTo>
                  <a:lnTo>
                    <a:pt x="42" y="85"/>
                  </a:lnTo>
                  <a:lnTo>
                    <a:pt x="21" y="148"/>
                  </a:lnTo>
                  <a:lnTo>
                    <a:pt x="0" y="232"/>
                  </a:lnTo>
                  <a:lnTo>
                    <a:pt x="21" y="296"/>
                  </a:lnTo>
                  <a:lnTo>
                    <a:pt x="42" y="359"/>
                  </a:lnTo>
                  <a:lnTo>
                    <a:pt x="106" y="422"/>
                  </a:lnTo>
                  <a:lnTo>
                    <a:pt x="169" y="443"/>
                  </a:lnTo>
                  <a:lnTo>
                    <a:pt x="442" y="485"/>
                  </a:lnTo>
                  <a:lnTo>
                    <a:pt x="716" y="527"/>
                  </a:lnTo>
                  <a:lnTo>
                    <a:pt x="611" y="906"/>
                  </a:lnTo>
                  <a:lnTo>
                    <a:pt x="548" y="1306"/>
                  </a:lnTo>
                  <a:lnTo>
                    <a:pt x="505" y="1727"/>
                  </a:lnTo>
                  <a:lnTo>
                    <a:pt x="526" y="2147"/>
                  </a:lnTo>
                  <a:lnTo>
                    <a:pt x="548" y="2589"/>
                  </a:lnTo>
                  <a:lnTo>
                    <a:pt x="632" y="3010"/>
                  </a:lnTo>
                  <a:lnTo>
                    <a:pt x="737" y="3452"/>
                  </a:lnTo>
                  <a:lnTo>
                    <a:pt x="863" y="3873"/>
                  </a:lnTo>
                  <a:lnTo>
                    <a:pt x="1032" y="4294"/>
                  </a:lnTo>
                  <a:lnTo>
                    <a:pt x="1221" y="4694"/>
                  </a:lnTo>
                  <a:lnTo>
                    <a:pt x="1431" y="5072"/>
                  </a:lnTo>
                  <a:lnTo>
                    <a:pt x="1663" y="5430"/>
                  </a:lnTo>
                  <a:lnTo>
                    <a:pt x="1915" y="5767"/>
                  </a:lnTo>
                  <a:lnTo>
                    <a:pt x="2210" y="6061"/>
                  </a:lnTo>
                  <a:lnTo>
                    <a:pt x="2505" y="6335"/>
                  </a:lnTo>
                  <a:lnTo>
                    <a:pt x="2841" y="6588"/>
                  </a:lnTo>
                  <a:lnTo>
                    <a:pt x="3304" y="6882"/>
                  </a:lnTo>
                  <a:lnTo>
                    <a:pt x="3788" y="7135"/>
                  </a:lnTo>
                  <a:lnTo>
                    <a:pt x="4293" y="7345"/>
                  </a:lnTo>
                  <a:lnTo>
                    <a:pt x="4798" y="7513"/>
                  </a:lnTo>
                  <a:lnTo>
                    <a:pt x="5303" y="7640"/>
                  </a:lnTo>
                  <a:lnTo>
                    <a:pt x="5808" y="7724"/>
                  </a:lnTo>
                  <a:lnTo>
                    <a:pt x="6313" y="7787"/>
                  </a:lnTo>
                  <a:lnTo>
                    <a:pt x="6818" y="7787"/>
                  </a:lnTo>
                  <a:lnTo>
                    <a:pt x="7323" y="7745"/>
                  </a:lnTo>
                  <a:lnTo>
                    <a:pt x="7829" y="7682"/>
                  </a:lnTo>
                  <a:lnTo>
                    <a:pt x="8334" y="7556"/>
                  </a:lnTo>
                  <a:lnTo>
                    <a:pt x="8818" y="7387"/>
                  </a:lnTo>
                  <a:lnTo>
                    <a:pt x="9302" y="7198"/>
                  </a:lnTo>
                  <a:lnTo>
                    <a:pt x="9764" y="6945"/>
                  </a:lnTo>
                  <a:lnTo>
                    <a:pt x="10227" y="6651"/>
                  </a:lnTo>
                  <a:lnTo>
                    <a:pt x="10669" y="6314"/>
                  </a:lnTo>
                  <a:lnTo>
                    <a:pt x="10859" y="6588"/>
                  </a:lnTo>
                  <a:lnTo>
                    <a:pt x="11048" y="6861"/>
                  </a:lnTo>
                  <a:lnTo>
                    <a:pt x="11259" y="7093"/>
                  </a:lnTo>
                  <a:lnTo>
                    <a:pt x="11490" y="7345"/>
                  </a:lnTo>
                  <a:lnTo>
                    <a:pt x="11722" y="7556"/>
                  </a:lnTo>
                  <a:lnTo>
                    <a:pt x="11974" y="7766"/>
                  </a:lnTo>
                  <a:lnTo>
                    <a:pt x="12248" y="7955"/>
                  </a:lnTo>
                  <a:lnTo>
                    <a:pt x="12521" y="8145"/>
                  </a:lnTo>
                  <a:lnTo>
                    <a:pt x="12816" y="8313"/>
                  </a:lnTo>
                  <a:lnTo>
                    <a:pt x="13110" y="8481"/>
                  </a:lnTo>
                  <a:lnTo>
                    <a:pt x="13426" y="8629"/>
                  </a:lnTo>
                  <a:lnTo>
                    <a:pt x="13742" y="8776"/>
                  </a:lnTo>
                  <a:lnTo>
                    <a:pt x="14078" y="8902"/>
                  </a:lnTo>
                  <a:lnTo>
                    <a:pt x="14415" y="9008"/>
                  </a:lnTo>
                  <a:lnTo>
                    <a:pt x="15110" y="9218"/>
                  </a:lnTo>
                  <a:lnTo>
                    <a:pt x="15741" y="9407"/>
                  </a:lnTo>
                  <a:lnTo>
                    <a:pt x="16393" y="9576"/>
                  </a:lnTo>
                  <a:lnTo>
                    <a:pt x="17067" y="9681"/>
                  </a:lnTo>
                  <a:lnTo>
                    <a:pt x="17740" y="9744"/>
                  </a:lnTo>
                  <a:lnTo>
                    <a:pt x="18392" y="9786"/>
                  </a:lnTo>
                  <a:lnTo>
                    <a:pt x="19066" y="9765"/>
                  </a:lnTo>
                  <a:lnTo>
                    <a:pt x="19718" y="9702"/>
                  </a:lnTo>
                  <a:lnTo>
                    <a:pt x="20349" y="9597"/>
                  </a:lnTo>
                  <a:lnTo>
                    <a:pt x="20686" y="9513"/>
                  </a:lnTo>
                  <a:lnTo>
                    <a:pt x="21002" y="9428"/>
                  </a:lnTo>
                  <a:lnTo>
                    <a:pt x="21338" y="9323"/>
                  </a:lnTo>
                  <a:lnTo>
                    <a:pt x="21675" y="9197"/>
                  </a:lnTo>
                  <a:lnTo>
                    <a:pt x="22012" y="9050"/>
                  </a:lnTo>
                  <a:lnTo>
                    <a:pt x="22327" y="8902"/>
                  </a:lnTo>
                  <a:lnTo>
                    <a:pt x="22643" y="8734"/>
                  </a:lnTo>
                  <a:lnTo>
                    <a:pt x="22980" y="8545"/>
                  </a:lnTo>
                  <a:lnTo>
                    <a:pt x="23274" y="8334"/>
                  </a:lnTo>
                  <a:lnTo>
                    <a:pt x="23590" y="8124"/>
                  </a:lnTo>
                  <a:lnTo>
                    <a:pt x="23885" y="7913"/>
                  </a:lnTo>
                  <a:lnTo>
                    <a:pt x="24179" y="7661"/>
                  </a:lnTo>
                  <a:lnTo>
                    <a:pt x="24453" y="7429"/>
                  </a:lnTo>
                  <a:lnTo>
                    <a:pt x="24705" y="7156"/>
                  </a:lnTo>
                  <a:lnTo>
                    <a:pt x="24958" y="6882"/>
                  </a:lnTo>
                  <a:lnTo>
                    <a:pt x="25210" y="6609"/>
                  </a:lnTo>
                  <a:lnTo>
                    <a:pt x="25589" y="6146"/>
                  </a:lnTo>
                  <a:lnTo>
                    <a:pt x="25947" y="5641"/>
                  </a:lnTo>
                  <a:lnTo>
                    <a:pt x="26262" y="5136"/>
                  </a:lnTo>
                  <a:lnTo>
                    <a:pt x="26410" y="4883"/>
                  </a:lnTo>
                  <a:lnTo>
                    <a:pt x="26536" y="4609"/>
                  </a:lnTo>
                  <a:lnTo>
                    <a:pt x="26641" y="4336"/>
                  </a:lnTo>
                  <a:lnTo>
                    <a:pt x="26746" y="4062"/>
                  </a:lnTo>
                  <a:lnTo>
                    <a:pt x="26831" y="3789"/>
                  </a:lnTo>
                  <a:lnTo>
                    <a:pt x="26894" y="3515"/>
                  </a:lnTo>
                  <a:lnTo>
                    <a:pt x="26957" y="3242"/>
                  </a:lnTo>
                  <a:lnTo>
                    <a:pt x="26999" y="2968"/>
                  </a:lnTo>
                  <a:lnTo>
                    <a:pt x="27020" y="2673"/>
                  </a:lnTo>
                  <a:lnTo>
                    <a:pt x="27020" y="2400"/>
                  </a:lnTo>
                  <a:lnTo>
                    <a:pt x="26999" y="2295"/>
                  </a:lnTo>
                  <a:lnTo>
                    <a:pt x="26957" y="2211"/>
                  </a:lnTo>
                  <a:lnTo>
                    <a:pt x="27399" y="2063"/>
                  </a:lnTo>
                  <a:lnTo>
                    <a:pt x="27841" y="1958"/>
                  </a:lnTo>
                  <a:lnTo>
                    <a:pt x="28283" y="1895"/>
                  </a:lnTo>
                  <a:lnTo>
                    <a:pt x="28725" y="1874"/>
                  </a:lnTo>
                  <a:lnTo>
                    <a:pt x="28746" y="1853"/>
                  </a:lnTo>
                  <a:lnTo>
                    <a:pt x="28746" y="1832"/>
                  </a:lnTo>
                  <a:lnTo>
                    <a:pt x="28725" y="1811"/>
                  </a:lnTo>
                  <a:lnTo>
                    <a:pt x="28325" y="1684"/>
                  </a:lnTo>
                  <a:lnTo>
                    <a:pt x="28093" y="1642"/>
                  </a:lnTo>
                  <a:lnTo>
                    <a:pt x="27862" y="1600"/>
                  </a:lnTo>
                  <a:lnTo>
                    <a:pt x="27630" y="1579"/>
                  </a:lnTo>
                  <a:lnTo>
                    <a:pt x="27399" y="1579"/>
                  </a:lnTo>
                  <a:lnTo>
                    <a:pt x="27167" y="1600"/>
                  </a:lnTo>
                  <a:lnTo>
                    <a:pt x="26936" y="1642"/>
                  </a:lnTo>
                  <a:lnTo>
                    <a:pt x="26641" y="1727"/>
                  </a:lnTo>
                  <a:lnTo>
                    <a:pt x="26347" y="1832"/>
                  </a:lnTo>
                  <a:lnTo>
                    <a:pt x="26073" y="1958"/>
                  </a:lnTo>
                  <a:lnTo>
                    <a:pt x="25800" y="2105"/>
                  </a:lnTo>
                  <a:lnTo>
                    <a:pt x="25526" y="2274"/>
                  </a:lnTo>
                  <a:lnTo>
                    <a:pt x="25273" y="2421"/>
                  </a:lnTo>
                  <a:lnTo>
                    <a:pt x="25042" y="2610"/>
                  </a:lnTo>
                  <a:lnTo>
                    <a:pt x="24810" y="2800"/>
                  </a:lnTo>
                  <a:lnTo>
                    <a:pt x="24600" y="3010"/>
                  </a:lnTo>
                  <a:lnTo>
                    <a:pt x="24411" y="3242"/>
                  </a:lnTo>
                  <a:lnTo>
                    <a:pt x="24263" y="3494"/>
                  </a:lnTo>
                  <a:lnTo>
                    <a:pt x="24116" y="3747"/>
                  </a:lnTo>
                  <a:lnTo>
                    <a:pt x="24095" y="3831"/>
                  </a:lnTo>
                  <a:lnTo>
                    <a:pt x="24095" y="3894"/>
                  </a:lnTo>
                  <a:lnTo>
                    <a:pt x="24137" y="3957"/>
                  </a:lnTo>
                  <a:lnTo>
                    <a:pt x="24179" y="3999"/>
                  </a:lnTo>
                  <a:lnTo>
                    <a:pt x="24221" y="4020"/>
                  </a:lnTo>
                  <a:lnTo>
                    <a:pt x="24284" y="4041"/>
                  </a:lnTo>
                  <a:lnTo>
                    <a:pt x="24348" y="4020"/>
                  </a:lnTo>
                  <a:lnTo>
                    <a:pt x="24411" y="3978"/>
                  </a:lnTo>
                  <a:lnTo>
                    <a:pt x="24832" y="3578"/>
                  </a:lnTo>
                  <a:lnTo>
                    <a:pt x="25273" y="3136"/>
                  </a:lnTo>
                  <a:lnTo>
                    <a:pt x="25715" y="2695"/>
                  </a:lnTo>
                  <a:lnTo>
                    <a:pt x="25968" y="2484"/>
                  </a:lnTo>
                  <a:lnTo>
                    <a:pt x="26199" y="2295"/>
                  </a:lnTo>
                  <a:lnTo>
                    <a:pt x="26073" y="2842"/>
                  </a:lnTo>
                  <a:lnTo>
                    <a:pt x="25905" y="3368"/>
                  </a:lnTo>
                  <a:lnTo>
                    <a:pt x="25736" y="3852"/>
                  </a:lnTo>
                  <a:lnTo>
                    <a:pt x="25526" y="4357"/>
                  </a:lnTo>
                  <a:lnTo>
                    <a:pt x="25294" y="4820"/>
                  </a:lnTo>
                  <a:lnTo>
                    <a:pt x="25063" y="5262"/>
                  </a:lnTo>
                  <a:lnTo>
                    <a:pt x="24789" y="5704"/>
                  </a:lnTo>
                  <a:lnTo>
                    <a:pt x="24495" y="6104"/>
                  </a:lnTo>
                  <a:lnTo>
                    <a:pt x="24221" y="6356"/>
                  </a:lnTo>
                  <a:lnTo>
                    <a:pt x="23948" y="6609"/>
                  </a:lnTo>
                  <a:lnTo>
                    <a:pt x="23653" y="6840"/>
                  </a:lnTo>
                  <a:lnTo>
                    <a:pt x="23358" y="7051"/>
                  </a:lnTo>
                  <a:lnTo>
                    <a:pt x="23043" y="7261"/>
                  </a:lnTo>
                  <a:lnTo>
                    <a:pt x="22727" y="7471"/>
                  </a:lnTo>
                  <a:lnTo>
                    <a:pt x="22390" y="7640"/>
                  </a:lnTo>
                  <a:lnTo>
                    <a:pt x="22075" y="7808"/>
                  </a:lnTo>
                  <a:lnTo>
                    <a:pt x="21738" y="7976"/>
                  </a:lnTo>
                  <a:lnTo>
                    <a:pt x="21401" y="8103"/>
                  </a:lnTo>
                  <a:lnTo>
                    <a:pt x="21065" y="8229"/>
                  </a:lnTo>
                  <a:lnTo>
                    <a:pt x="20728" y="8334"/>
                  </a:lnTo>
                  <a:lnTo>
                    <a:pt x="20391" y="8439"/>
                  </a:lnTo>
                  <a:lnTo>
                    <a:pt x="20055" y="8503"/>
                  </a:lnTo>
                  <a:lnTo>
                    <a:pt x="19739" y="8566"/>
                  </a:lnTo>
                  <a:lnTo>
                    <a:pt x="19402" y="8608"/>
                  </a:lnTo>
                  <a:lnTo>
                    <a:pt x="19045" y="8650"/>
                  </a:lnTo>
                  <a:lnTo>
                    <a:pt x="18287" y="8650"/>
                  </a:lnTo>
                  <a:lnTo>
                    <a:pt x="17908" y="8629"/>
                  </a:lnTo>
                  <a:lnTo>
                    <a:pt x="17508" y="8608"/>
                  </a:lnTo>
                  <a:lnTo>
                    <a:pt x="17130" y="8545"/>
                  </a:lnTo>
                  <a:lnTo>
                    <a:pt x="16730" y="8503"/>
                  </a:lnTo>
                  <a:lnTo>
                    <a:pt x="16351" y="8418"/>
                  </a:lnTo>
                  <a:lnTo>
                    <a:pt x="15572" y="8229"/>
                  </a:lnTo>
                  <a:lnTo>
                    <a:pt x="14815" y="7997"/>
                  </a:lnTo>
                  <a:lnTo>
                    <a:pt x="14057" y="7724"/>
                  </a:lnTo>
                  <a:lnTo>
                    <a:pt x="13300" y="7408"/>
                  </a:lnTo>
                  <a:lnTo>
                    <a:pt x="12858" y="7072"/>
                  </a:lnTo>
                  <a:lnTo>
                    <a:pt x="12416" y="6714"/>
                  </a:lnTo>
                  <a:lnTo>
                    <a:pt x="12016" y="6335"/>
                  </a:lnTo>
                  <a:lnTo>
                    <a:pt x="11637" y="5935"/>
                  </a:lnTo>
                  <a:lnTo>
                    <a:pt x="11280" y="5493"/>
                  </a:lnTo>
                  <a:lnTo>
                    <a:pt x="10964" y="5030"/>
                  </a:lnTo>
                  <a:lnTo>
                    <a:pt x="10817" y="4778"/>
                  </a:lnTo>
                  <a:lnTo>
                    <a:pt x="10690" y="4525"/>
                  </a:lnTo>
                  <a:lnTo>
                    <a:pt x="10564" y="4252"/>
                  </a:lnTo>
                  <a:lnTo>
                    <a:pt x="10438" y="3957"/>
                  </a:lnTo>
                  <a:lnTo>
                    <a:pt x="10417" y="3936"/>
                  </a:lnTo>
                  <a:lnTo>
                    <a:pt x="10354" y="3936"/>
                  </a:lnTo>
                  <a:lnTo>
                    <a:pt x="10354" y="3978"/>
                  </a:lnTo>
                  <a:lnTo>
                    <a:pt x="10375" y="4252"/>
                  </a:lnTo>
                  <a:lnTo>
                    <a:pt x="10312" y="4525"/>
                  </a:lnTo>
                  <a:lnTo>
                    <a:pt x="10227" y="4778"/>
                  </a:lnTo>
                  <a:lnTo>
                    <a:pt x="10122" y="5030"/>
                  </a:lnTo>
                  <a:lnTo>
                    <a:pt x="9996" y="5262"/>
                  </a:lnTo>
                  <a:lnTo>
                    <a:pt x="9849" y="5472"/>
                  </a:lnTo>
                  <a:lnTo>
                    <a:pt x="9680" y="5662"/>
                  </a:lnTo>
                  <a:lnTo>
                    <a:pt x="9470" y="5830"/>
                  </a:lnTo>
                  <a:lnTo>
                    <a:pt x="9217" y="5998"/>
                  </a:lnTo>
                  <a:lnTo>
                    <a:pt x="8902" y="6146"/>
                  </a:lnTo>
                  <a:lnTo>
                    <a:pt x="8376" y="6356"/>
                  </a:lnTo>
                  <a:lnTo>
                    <a:pt x="7829" y="6503"/>
                  </a:lnTo>
                  <a:lnTo>
                    <a:pt x="7281" y="6609"/>
                  </a:lnTo>
                  <a:lnTo>
                    <a:pt x="6734" y="6672"/>
                  </a:lnTo>
                  <a:lnTo>
                    <a:pt x="6440" y="6693"/>
                  </a:lnTo>
                  <a:lnTo>
                    <a:pt x="6166" y="6693"/>
                  </a:lnTo>
                  <a:lnTo>
                    <a:pt x="5871" y="6672"/>
                  </a:lnTo>
                  <a:lnTo>
                    <a:pt x="5577" y="6651"/>
                  </a:lnTo>
                  <a:lnTo>
                    <a:pt x="5282" y="6609"/>
                  </a:lnTo>
                  <a:lnTo>
                    <a:pt x="4988" y="6545"/>
                  </a:lnTo>
                  <a:lnTo>
                    <a:pt x="4693" y="6482"/>
                  </a:lnTo>
                  <a:lnTo>
                    <a:pt x="4377" y="6398"/>
                  </a:lnTo>
                  <a:lnTo>
                    <a:pt x="4062" y="6293"/>
                  </a:lnTo>
                  <a:lnTo>
                    <a:pt x="3767" y="6167"/>
                  </a:lnTo>
                  <a:lnTo>
                    <a:pt x="3473" y="6019"/>
                  </a:lnTo>
                  <a:lnTo>
                    <a:pt x="3220" y="5851"/>
                  </a:lnTo>
                  <a:lnTo>
                    <a:pt x="2862" y="5556"/>
                  </a:lnTo>
                  <a:lnTo>
                    <a:pt x="2547" y="5241"/>
                  </a:lnTo>
                  <a:lnTo>
                    <a:pt x="2252" y="4883"/>
                  </a:lnTo>
                  <a:lnTo>
                    <a:pt x="1978" y="4504"/>
                  </a:lnTo>
                  <a:lnTo>
                    <a:pt x="1747" y="4104"/>
                  </a:lnTo>
                  <a:lnTo>
                    <a:pt x="1516" y="3705"/>
                  </a:lnTo>
                  <a:lnTo>
                    <a:pt x="1347" y="3263"/>
                  </a:lnTo>
                  <a:lnTo>
                    <a:pt x="1179" y="2800"/>
                  </a:lnTo>
                  <a:lnTo>
                    <a:pt x="1074" y="2232"/>
                  </a:lnTo>
                  <a:lnTo>
                    <a:pt x="989" y="1684"/>
                  </a:lnTo>
                  <a:lnTo>
                    <a:pt x="968" y="1116"/>
                  </a:lnTo>
                  <a:lnTo>
                    <a:pt x="989" y="569"/>
                  </a:lnTo>
                  <a:lnTo>
                    <a:pt x="1200" y="611"/>
                  </a:lnTo>
                  <a:lnTo>
                    <a:pt x="1431" y="674"/>
                  </a:lnTo>
                  <a:lnTo>
                    <a:pt x="1642" y="780"/>
                  </a:lnTo>
                  <a:lnTo>
                    <a:pt x="1831" y="927"/>
                  </a:lnTo>
                  <a:lnTo>
                    <a:pt x="1873" y="948"/>
                  </a:lnTo>
                  <a:lnTo>
                    <a:pt x="1915" y="948"/>
                  </a:lnTo>
                  <a:lnTo>
                    <a:pt x="1978" y="927"/>
                  </a:lnTo>
                  <a:lnTo>
                    <a:pt x="1999" y="906"/>
                  </a:lnTo>
                  <a:lnTo>
                    <a:pt x="2021" y="885"/>
                  </a:lnTo>
                  <a:lnTo>
                    <a:pt x="2021" y="843"/>
                  </a:lnTo>
                  <a:lnTo>
                    <a:pt x="1999" y="801"/>
                  </a:lnTo>
                  <a:lnTo>
                    <a:pt x="1831" y="590"/>
                  </a:lnTo>
                  <a:lnTo>
                    <a:pt x="1642" y="422"/>
                  </a:lnTo>
                  <a:lnTo>
                    <a:pt x="1410" y="275"/>
                  </a:lnTo>
                  <a:lnTo>
                    <a:pt x="1200" y="148"/>
                  </a:lnTo>
                  <a:lnTo>
                    <a:pt x="947" y="64"/>
                  </a:lnTo>
                  <a:lnTo>
                    <a:pt x="69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4" name="Google Shape;7034;p32"/>
            <p:cNvSpPr/>
            <p:nvPr/>
          </p:nvSpPr>
          <p:spPr>
            <a:xfrm>
              <a:off x="7011175" y="-612025"/>
              <a:ext cx="64750" cy="36850"/>
            </a:xfrm>
            <a:custGeom>
              <a:avLst/>
              <a:gdLst/>
              <a:ahLst/>
              <a:cxnLst/>
              <a:rect l="l" t="t" r="r" b="b"/>
              <a:pathLst>
                <a:path w="2590" h="1474" extrusionOk="0">
                  <a:moveTo>
                    <a:pt x="106" y="0"/>
                  </a:moveTo>
                  <a:lnTo>
                    <a:pt x="85" y="21"/>
                  </a:lnTo>
                  <a:lnTo>
                    <a:pt x="22" y="63"/>
                  </a:lnTo>
                  <a:lnTo>
                    <a:pt x="1" y="84"/>
                  </a:lnTo>
                  <a:lnTo>
                    <a:pt x="1" y="126"/>
                  </a:lnTo>
                  <a:lnTo>
                    <a:pt x="1" y="147"/>
                  </a:lnTo>
                  <a:lnTo>
                    <a:pt x="22" y="189"/>
                  </a:lnTo>
                  <a:lnTo>
                    <a:pt x="548" y="568"/>
                  </a:lnTo>
                  <a:lnTo>
                    <a:pt x="821" y="758"/>
                  </a:lnTo>
                  <a:lnTo>
                    <a:pt x="1116" y="947"/>
                  </a:lnTo>
                  <a:lnTo>
                    <a:pt x="1390" y="1094"/>
                  </a:lnTo>
                  <a:lnTo>
                    <a:pt x="1705" y="1242"/>
                  </a:lnTo>
                  <a:lnTo>
                    <a:pt x="2000" y="1368"/>
                  </a:lnTo>
                  <a:lnTo>
                    <a:pt x="2316" y="1452"/>
                  </a:lnTo>
                  <a:lnTo>
                    <a:pt x="2400" y="1473"/>
                  </a:lnTo>
                  <a:lnTo>
                    <a:pt x="2463" y="1431"/>
                  </a:lnTo>
                  <a:lnTo>
                    <a:pt x="2526" y="1389"/>
                  </a:lnTo>
                  <a:lnTo>
                    <a:pt x="2568" y="1326"/>
                  </a:lnTo>
                  <a:lnTo>
                    <a:pt x="2589" y="1242"/>
                  </a:lnTo>
                  <a:lnTo>
                    <a:pt x="2589" y="1178"/>
                  </a:lnTo>
                  <a:lnTo>
                    <a:pt x="2547" y="1115"/>
                  </a:lnTo>
                  <a:lnTo>
                    <a:pt x="2484" y="1052"/>
                  </a:lnTo>
                  <a:lnTo>
                    <a:pt x="1895" y="800"/>
                  </a:lnTo>
                  <a:lnTo>
                    <a:pt x="1305" y="568"/>
                  </a:lnTo>
                  <a:lnTo>
                    <a:pt x="737" y="316"/>
                  </a:lnTo>
                  <a:lnTo>
                    <a:pt x="148" y="21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5" name="Google Shape;7035;p32"/>
            <p:cNvSpPr/>
            <p:nvPr/>
          </p:nvSpPr>
          <p:spPr>
            <a:xfrm>
              <a:off x="7003300" y="-591525"/>
              <a:ext cx="79450" cy="38950"/>
            </a:xfrm>
            <a:custGeom>
              <a:avLst/>
              <a:gdLst/>
              <a:ahLst/>
              <a:cxnLst/>
              <a:rect l="l" t="t" r="r" b="b"/>
              <a:pathLst>
                <a:path w="3178" h="1558" extrusionOk="0">
                  <a:moveTo>
                    <a:pt x="126" y="1"/>
                  </a:moveTo>
                  <a:lnTo>
                    <a:pt x="84" y="22"/>
                  </a:lnTo>
                  <a:lnTo>
                    <a:pt x="42" y="43"/>
                  </a:lnTo>
                  <a:lnTo>
                    <a:pt x="21" y="64"/>
                  </a:lnTo>
                  <a:lnTo>
                    <a:pt x="0" y="106"/>
                  </a:lnTo>
                  <a:lnTo>
                    <a:pt x="0" y="148"/>
                  </a:lnTo>
                  <a:lnTo>
                    <a:pt x="21" y="190"/>
                  </a:lnTo>
                  <a:lnTo>
                    <a:pt x="126" y="379"/>
                  </a:lnTo>
                  <a:lnTo>
                    <a:pt x="253" y="527"/>
                  </a:lnTo>
                  <a:lnTo>
                    <a:pt x="400" y="674"/>
                  </a:lnTo>
                  <a:lnTo>
                    <a:pt x="547" y="800"/>
                  </a:lnTo>
                  <a:lnTo>
                    <a:pt x="716" y="906"/>
                  </a:lnTo>
                  <a:lnTo>
                    <a:pt x="884" y="1011"/>
                  </a:lnTo>
                  <a:lnTo>
                    <a:pt x="1073" y="1095"/>
                  </a:lnTo>
                  <a:lnTo>
                    <a:pt x="1263" y="1179"/>
                  </a:lnTo>
                  <a:lnTo>
                    <a:pt x="1663" y="1305"/>
                  </a:lnTo>
                  <a:lnTo>
                    <a:pt x="2062" y="1411"/>
                  </a:lnTo>
                  <a:lnTo>
                    <a:pt x="2862" y="1558"/>
                  </a:lnTo>
                  <a:lnTo>
                    <a:pt x="2967" y="1558"/>
                  </a:lnTo>
                  <a:lnTo>
                    <a:pt x="3072" y="1516"/>
                  </a:lnTo>
                  <a:lnTo>
                    <a:pt x="3136" y="1453"/>
                  </a:lnTo>
                  <a:lnTo>
                    <a:pt x="3178" y="1369"/>
                  </a:lnTo>
                  <a:lnTo>
                    <a:pt x="3178" y="1284"/>
                  </a:lnTo>
                  <a:lnTo>
                    <a:pt x="3157" y="1200"/>
                  </a:lnTo>
                  <a:lnTo>
                    <a:pt x="3093" y="1116"/>
                  </a:lnTo>
                  <a:lnTo>
                    <a:pt x="3009" y="1074"/>
                  </a:lnTo>
                  <a:lnTo>
                    <a:pt x="2652" y="990"/>
                  </a:lnTo>
                  <a:lnTo>
                    <a:pt x="2273" y="906"/>
                  </a:lnTo>
                  <a:lnTo>
                    <a:pt x="1894" y="800"/>
                  </a:lnTo>
                  <a:lnTo>
                    <a:pt x="1536" y="716"/>
                  </a:lnTo>
                  <a:lnTo>
                    <a:pt x="1179" y="590"/>
                  </a:lnTo>
                  <a:lnTo>
                    <a:pt x="821" y="464"/>
                  </a:lnTo>
                  <a:lnTo>
                    <a:pt x="505" y="274"/>
                  </a:lnTo>
                  <a:lnTo>
                    <a:pt x="358" y="169"/>
                  </a:lnTo>
                  <a:lnTo>
                    <a:pt x="211" y="43"/>
                  </a:lnTo>
                  <a:lnTo>
                    <a:pt x="168" y="22"/>
                  </a:lnTo>
                  <a:lnTo>
                    <a:pt x="12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6" name="Google Shape;7036;p32"/>
            <p:cNvSpPr/>
            <p:nvPr/>
          </p:nvSpPr>
          <p:spPr>
            <a:xfrm>
              <a:off x="6852300" y="-851400"/>
              <a:ext cx="18975" cy="22650"/>
            </a:xfrm>
            <a:custGeom>
              <a:avLst/>
              <a:gdLst/>
              <a:ahLst/>
              <a:cxnLst/>
              <a:rect l="l" t="t" r="r" b="b"/>
              <a:pathLst>
                <a:path w="759" h="906" extrusionOk="0">
                  <a:moveTo>
                    <a:pt x="464" y="0"/>
                  </a:moveTo>
                  <a:lnTo>
                    <a:pt x="1" y="905"/>
                  </a:lnTo>
                  <a:lnTo>
                    <a:pt x="1" y="905"/>
                  </a:lnTo>
                  <a:lnTo>
                    <a:pt x="274" y="884"/>
                  </a:lnTo>
                  <a:lnTo>
                    <a:pt x="506" y="821"/>
                  </a:lnTo>
                  <a:lnTo>
                    <a:pt x="590" y="779"/>
                  </a:lnTo>
                  <a:lnTo>
                    <a:pt x="653" y="737"/>
                  </a:lnTo>
                  <a:lnTo>
                    <a:pt x="716" y="674"/>
                  </a:lnTo>
                  <a:lnTo>
                    <a:pt x="737" y="611"/>
                  </a:lnTo>
                  <a:lnTo>
                    <a:pt x="758" y="526"/>
                  </a:lnTo>
                  <a:lnTo>
                    <a:pt x="758" y="463"/>
                  </a:lnTo>
                  <a:lnTo>
                    <a:pt x="737" y="400"/>
                  </a:lnTo>
                  <a:lnTo>
                    <a:pt x="716" y="316"/>
                  </a:lnTo>
                  <a:lnTo>
                    <a:pt x="611" y="169"/>
                  </a:lnTo>
                  <a:lnTo>
                    <a:pt x="46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7" name="Google Shape;7037;p32"/>
            <p:cNvSpPr/>
            <p:nvPr/>
          </p:nvSpPr>
          <p:spPr>
            <a:xfrm>
              <a:off x="6779700" y="-875075"/>
              <a:ext cx="84200" cy="46325"/>
            </a:xfrm>
            <a:custGeom>
              <a:avLst/>
              <a:gdLst/>
              <a:ahLst/>
              <a:cxnLst/>
              <a:rect l="l" t="t" r="r" b="b"/>
              <a:pathLst>
                <a:path w="3368" h="1853" extrusionOk="0">
                  <a:moveTo>
                    <a:pt x="506" y="0"/>
                  </a:moveTo>
                  <a:lnTo>
                    <a:pt x="379" y="42"/>
                  </a:lnTo>
                  <a:lnTo>
                    <a:pt x="274" y="63"/>
                  </a:lnTo>
                  <a:lnTo>
                    <a:pt x="169" y="106"/>
                  </a:lnTo>
                  <a:lnTo>
                    <a:pt x="106" y="169"/>
                  </a:lnTo>
                  <a:lnTo>
                    <a:pt x="43" y="232"/>
                  </a:lnTo>
                  <a:lnTo>
                    <a:pt x="1" y="295"/>
                  </a:lnTo>
                  <a:lnTo>
                    <a:pt x="1" y="379"/>
                  </a:lnTo>
                  <a:lnTo>
                    <a:pt x="1" y="442"/>
                  </a:lnTo>
                  <a:lnTo>
                    <a:pt x="22" y="526"/>
                  </a:lnTo>
                  <a:lnTo>
                    <a:pt x="64" y="611"/>
                  </a:lnTo>
                  <a:lnTo>
                    <a:pt x="190" y="800"/>
                  </a:lnTo>
                  <a:lnTo>
                    <a:pt x="379" y="968"/>
                  </a:lnTo>
                  <a:lnTo>
                    <a:pt x="611" y="1137"/>
                  </a:lnTo>
                  <a:lnTo>
                    <a:pt x="906" y="1305"/>
                  </a:lnTo>
                  <a:lnTo>
                    <a:pt x="1221" y="1473"/>
                  </a:lnTo>
                  <a:lnTo>
                    <a:pt x="1600" y="1621"/>
                  </a:lnTo>
                  <a:lnTo>
                    <a:pt x="1937" y="1726"/>
                  </a:lnTo>
                  <a:lnTo>
                    <a:pt x="2273" y="1789"/>
                  </a:lnTo>
                  <a:lnTo>
                    <a:pt x="2589" y="1831"/>
                  </a:lnTo>
                  <a:lnTo>
                    <a:pt x="2884" y="1852"/>
                  </a:lnTo>
                  <a:lnTo>
                    <a:pt x="2905" y="1852"/>
                  </a:lnTo>
                  <a:lnTo>
                    <a:pt x="3368" y="947"/>
                  </a:lnTo>
                  <a:lnTo>
                    <a:pt x="3115" y="758"/>
                  </a:lnTo>
                  <a:lnTo>
                    <a:pt x="2820" y="569"/>
                  </a:lnTo>
                  <a:lnTo>
                    <a:pt x="2463" y="379"/>
                  </a:lnTo>
                  <a:lnTo>
                    <a:pt x="2063" y="232"/>
                  </a:lnTo>
                  <a:lnTo>
                    <a:pt x="1726" y="127"/>
                  </a:lnTo>
                  <a:lnTo>
                    <a:pt x="1390" y="42"/>
                  </a:lnTo>
                  <a:lnTo>
                    <a:pt x="107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8" name="Google Shape;7038;p32"/>
            <p:cNvSpPr/>
            <p:nvPr/>
          </p:nvSpPr>
          <p:spPr>
            <a:xfrm>
              <a:off x="6779700" y="-875075"/>
              <a:ext cx="84200" cy="46325"/>
            </a:xfrm>
            <a:custGeom>
              <a:avLst/>
              <a:gdLst/>
              <a:ahLst/>
              <a:cxnLst/>
              <a:rect l="l" t="t" r="r" b="b"/>
              <a:pathLst>
                <a:path w="3368" h="1853" fill="none" extrusionOk="0">
                  <a:moveTo>
                    <a:pt x="779" y="0"/>
                  </a:moveTo>
                  <a:lnTo>
                    <a:pt x="779" y="0"/>
                  </a:lnTo>
                  <a:lnTo>
                    <a:pt x="506" y="0"/>
                  </a:lnTo>
                  <a:lnTo>
                    <a:pt x="379" y="42"/>
                  </a:lnTo>
                  <a:lnTo>
                    <a:pt x="274" y="63"/>
                  </a:lnTo>
                  <a:lnTo>
                    <a:pt x="169" y="106"/>
                  </a:lnTo>
                  <a:lnTo>
                    <a:pt x="106" y="169"/>
                  </a:lnTo>
                  <a:lnTo>
                    <a:pt x="43" y="232"/>
                  </a:lnTo>
                  <a:lnTo>
                    <a:pt x="1" y="295"/>
                  </a:lnTo>
                  <a:lnTo>
                    <a:pt x="1" y="295"/>
                  </a:lnTo>
                  <a:lnTo>
                    <a:pt x="1" y="379"/>
                  </a:lnTo>
                  <a:lnTo>
                    <a:pt x="1" y="442"/>
                  </a:lnTo>
                  <a:lnTo>
                    <a:pt x="22" y="526"/>
                  </a:lnTo>
                  <a:lnTo>
                    <a:pt x="64" y="611"/>
                  </a:lnTo>
                  <a:lnTo>
                    <a:pt x="190" y="800"/>
                  </a:lnTo>
                  <a:lnTo>
                    <a:pt x="379" y="968"/>
                  </a:lnTo>
                  <a:lnTo>
                    <a:pt x="611" y="1137"/>
                  </a:lnTo>
                  <a:lnTo>
                    <a:pt x="906" y="1305"/>
                  </a:lnTo>
                  <a:lnTo>
                    <a:pt x="1221" y="1473"/>
                  </a:lnTo>
                  <a:lnTo>
                    <a:pt x="1600" y="1621"/>
                  </a:lnTo>
                  <a:lnTo>
                    <a:pt x="1600" y="1621"/>
                  </a:lnTo>
                  <a:lnTo>
                    <a:pt x="1937" y="1726"/>
                  </a:lnTo>
                  <a:lnTo>
                    <a:pt x="2273" y="1789"/>
                  </a:lnTo>
                  <a:lnTo>
                    <a:pt x="2589" y="1831"/>
                  </a:lnTo>
                  <a:lnTo>
                    <a:pt x="2884" y="1852"/>
                  </a:lnTo>
                  <a:lnTo>
                    <a:pt x="2884" y="1852"/>
                  </a:lnTo>
                  <a:lnTo>
                    <a:pt x="2905" y="1852"/>
                  </a:lnTo>
                  <a:lnTo>
                    <a:pt x="2905" y="1852"/>
                  </a:lnTo>
                  <a:lnTo>
                    <a:pt x="3368" y="947"/>
                  </a:lnTo>
                  <a:lnTo>
                    <a:pt x="3368" y="947"/>
                  </a:lnTo>
                  <a:lnTo>
                    <a:pt x="3115" y="758"/>
                  </a:lnTo>
                  <a:lnTo>
                    <a:pt x="2820" y="569"/>
                  </a:lnTo>
                  <a:lnTo>
                    <a:pt x="2463" y="379"/>
                  </a:lnTo>
                  <a:lnTo>
                    <a:pt x="2063" y="232"/>
                  </a:lnTo>
                  <a:lnTo>
                    <a:pt x="2063" y="232"/>
                  </a:lnTo>
                  <a:lnTo>
                    <a:pt x="1726" y="127"/>
                  </a:lnTo>
                  <a:lnTo>
                    <a:pt x="1390" y="42"/>
                  </a:lnTo>
                  <a:lnTo>
                    <a:pt x="1074" y="0"/>
                  </a:lnTo>
                  <a:lnTo>
                    <a:pt x="77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39" name="Google Shape;7039;p32"/>
          <p:cNvGrpSpPr/>
          <p:nvPr/>
        </p:nvGrpSpPr>
        <p:grpSpPr>
          <a:xfrm rot="-899945">
            <a:off x="961614" y="1491889"/>
            <a:ext cx="1607207" cy="1728221"/>
            <a:chOff x="4684075" y="-1520300"/>
            <a:chExt cx="1124800" cy="1211075"/>
          </a:xfrm>
        </p:grpSpPr>
        <p:sp>
          <p:nvSpPr>
            <p:cNvPr id="7040" name="Google Shape;7040;p32"/>
            <p:cNvSpPr/>
            <p:nvPr/>
          </p:nvSpPr>
          <p:spPr>
            <a:xfrm>
              <a:off x="4684075" y="-1520300"/>
              <a:ext cx="1124800" cy="1211075"/>
            </a:xfrm>
            <a:custGeom>
              <a:avLst/>
              <a:gdLst/>
              <a:ahLst/>
              <a:cxnLst/>
              <a:rect l="l" t="t" r="r" b="b"/>
              <a:pathLst>
                <a:path w="44992" h="48443" extrusionOk="0">
                  <a:moveTo>
                    <a:pt x="23611" y="0"/>
                  </a:moveTo>
                  <a:lnTo>
                    <a:pt x="23401" y="21"/>
                  </a:lnTo>
                  <a:lnTo>
                    <a:pt x="23212" y="84"/>
                  </a:lnTo>
                  <a:lnTo>
                    <a:pt x="22664" y="316"/>
                  </a:lnTo>
                  <a:lnTo>
                    <a:pt x="22159" y="589"/>
                  </a:lnTo>
                  <a:lnTo>
                    <a:pt x="21675" y="884"/>
                  </a:lnTo>
                  <a:lnTo>
                    <a:pt x="21191" y="1242"/>
                  </a:lnTo>
                  <a:lnTo>
                    <a:pt x="20728" y="1621"/>
                  </a:lnTo>
                  <a:lnTo>
                    <a:pt x="20287" y="2020"/>
                  </a:lnTo>
                  <a:lnTo>
                    <a:pt x="19887" y="2441"/>
                  </a:lnTo>
                  <a:lnTo>
                    <a:pt x="19487" y="2904"/>
                  </a:lnTo>
                  <a:lnTo>
                    <a:pt x="19571" y="2610"/>
                  </a:lnTo>
                  <a:lnTo>
                    <a:pt x="19781" y="1852"/>
                  </a:lnTo>
                  <a:lnTo>
                    <a:pt x="19824" y="1705"/>
                  </a:lnTo>
                  <a:lnTo>
                    <a:pt x="19845" y="1536"/>
                  </a:lnTo>
                  <a:lnTo>
                    <a:pt x="19845" y="1368"/>
                  </a:lnTo>
                  <a:lnTo>
                    <a:pt x="19824" y="1221"/>
                  </a:lnTo>
                  <a:lnTo>
                    <a:pt x="19781" y="1052"/>
                  </a:lnTo>
                  <a:lnTo>
                    <a:pt x="19718" y="905"/>
                  </a:lnTo>
                  <a:lnTo>
                    <a:pt x="19655" y="779"/>
                  </a:lnTo>
                  <a:lnTo>
                    <a:pt x="19550" y="632"/>
                  </a:lnTo>
                  <a:lnTo>
                    <a:pt x="19403" y="463"/>
                  </a:lnTo>
                  <a:lnTo>
                    <a:pt x="19213" y="316"/>
                  </a:lnTo>
                  <a:lnTo>
                    <a:pt x="18982" y="211"/>
                  </a:lnTo>
                  <a:lnTo>
                    <a:pt x="18750" y="127"/>
                  </a:lnTo>
                  <a:lnTo>
                    <a:pt x="18519" y="84"/>
                  </a:lnTo>
                  <a:lnTo>
                    <a:pt x="18266" y="84"/>
                  </a:lnTo>
                  <a:lnTo>
                    <a:pt x="18035" y="127"/>
                  </a:lnTo>
                  <a:lnTo>
                    <a:pt x="17803" y="211"/>
                  </a:lnTo>
                  <a:lnTo>
                    <a:pt x="17277" y="484"/>
                  </a:lnTo>
                  <a:lnTo>
                    <a:pt x="16772" y="779"/>
                  </a:lnTo>
                  <a:lnTo>
                    <a:pt x="16309" y="1116"/>
                  </a:lnTo>
                  <a:lnTo>
                    <a:pt x="15846" y="1494"/>
                  </a:lnTo>
                  <a:lnTo>
                    <a:pt x="15426" y="1915"/>
                  </a:lnTo>
                  <a:lnTo>
                    <a:pt x="15005" y="2378"/>
                  </a:lnTo>
                  <a:lnTo>
                    <a:pt x="14626" y="2862"/>
                  </a:lnTo>
                  <a:lnTo>
                    <a:pt x="14268" y="3409"/>
                  </a:lnTo>
                  <a:lnTo>
                    <a:pt x="13931" y="3977"/>
                  </a:lnTo>
                  <a:lnTo>
                    <a:pt x="13616" y="4567"/>
                  </a:lnTo>
                  <a:lnTo>
                    <a:pt x="13342" y="5219"/>
                  </a:lnTo>
                  <a:lnTo>
                    <a:pt x="13069" y="5892"/>
                  </a:lnTo>
                  <a:lnTo>
                    <a:pt x="12837" y="6629"/>
                  </a:lnTo>
                  <a:lnTo>
                    <a:pt x="12627" y="7365"/>
                  </a:lnTo>
                  <a:lnTo>
                    <a:pt x="12437" y="8165"/>
                  </a:lnTo>
                  <a:lnTo>
                    <a:pt x="12269" y="8986"/>
                  </a:lnTo>
                  <a:lnTo>
                    <a:pt x="12122" y="8712"/>
                  </a:lnTo>
                  <a:lnTo>
                    <a:pt x="11953" y="8418"/>
                  </a:lnTo>
                  <a:lnTo>
                    <a:pt x="11764" y="8144"/>
                  </a:lnTo>
                  <a:lnTo>
                    <a:pt x="11575" y="7892"/>
                  </a:lnTo>
                  <a:lnTo>
                    <a:pt x="11385" y="7639"/>
                  </a:lnTo>
                  <a:lnTo>
                    <a:pt x="11154" y="7386"/>
                  </a:lnTo>
                  <a:lnTo>
                    <a:pt x="10922" y="7155"/>
                  </a:lnTo>
                  <a:lnTo>
                    <a:pt x="10691" y="6924"/>
                  </a:lnTo>
                  <a:lnTo>
                    <a:pt x="10438" y="6734"/>
                  </a:lnTo>
                  <a:lnTo>
                    <a:pt x="10186" y="6524"/>
                  </a:lnTo>
                  <a:lnTo>
                    <a:pt x="9912" y="6355"/>
                  </a:lnTo>
                  <a:lnTo>
                    <a:pt x="9639" y="6187"/>
                  </a:lnTo>
                  <a:lnTo>
                    <a:pt x="9344" y="6040"/>
                  </a:lnTo>
                  <a:lnTo>
                    <a:pt x="9049" y="5913"/>
                  </a:lnTo>
                  <a:lnTo>
                    <a:pt x="8755" y="5808"/>
                  </a:lnTo>
                  <a:lnTo>
                    <a:pt x="8439" y="5703"/>
                  </a:lnTo>
                  <a:lnTo>
                    <a:pt x="8039" y="5619"/>
                  </a:lnTo>
                  <a:lnTo>
                    <a:pt x="7639" y="5556"/>
                  </a:lnTo>
                  <a:lnTo>
                    <a:pt x="7261" y="5514"/>
                  </a:lnTo>
                  <a:lnTo>
                    <a:pt x="6461" y="5514"/>
                  </a:lnTo>
                  <a:lnTo>
                    <a:pt x="6061" y="5556"/>
                  </a:lnTo>
                  <a:lnTo>
                    <a:pt x="5661" y="5619"/>
                  </a:lnTo>
                  <a:lnTo>
                    <a:pt x="5283" y="5724"/>
                  </a:lnTo>
                  <a:lnTo>
                    <a:pt x="4904" y="5829"/>
                  </a:lnTo>
                  <a:lnTo>
                    <a:pt x="4546" y="5977"/>
                  </a:lnTo>
                  <a:lnTo>
                    <a:pt x="4188" y="6145"/>
                  </a:lnTo>
                  <a:lnTo>
                    <a:pt x="3831" y="6334"/>
                  </a:lnTo>
                  <a:lnTo>
                    <a:pt x="3494" y="6545"/>
                  </a:lnTo>
                  <a:lnTo>
                    <a:pt x="3178" y="6776"/>
                  </a:lnTo>
                  <a:lnTo>
                    <a:pt x="2863" y="7029"/>
                  </a:lnTo>
                  <a:lnTo>
                    <a:pt x="2547" y="7302"/>
                  </a:lnTo>
                  <a:lnTo>
                    <a:pt x="2273" y="7618"/>
                  </a:lnTo>
                  <a:lnTo>
                    <a:pt x="2000" y="7934"/>
                  </a:lnTo>
                  <a:lnTo>
                    <a:pt x="1726" y="8270"/>
                  </a:lnTo>
                  <a:lnTo>
                    <a:pt x="1495" y="8649"/>
                  </a:lnTo>
                  <a:lnTo>
                    <a:pt x="1242" y="9049"/>
                  </a:lnTo>
                  <a:lnTo>
                    <a:pt x="1011" y="9512"/>
                  </a:lnTo>
                  <a:lnTo>
                    <a:pt x="800" y="9996"/>
                  </a:lnTo>
                  <a:lnTo>
                    <a:pt x="611" y="10522"/>
                  </a:lnTo>
                  <a:lnTo>
                    <a:pt x="443" y="11069"/>
                  </a:lnTo>
                  <a:lnTo>
                    <a:pt x="316" y="11637"/>
                  </a:lnTo>
                  <a:lnTo>
                    <a:pt x="190" y="12205"/>
                  </a:lnTo>
                  <a:lnTo>
                    <a:pt x="85" y="12795"/>
                  </a:lnTo>
                  <a:lnTo>
                    <a:pt x="22" y="13384"/>
                  </a:lnTo>
                  <a:lnTo>
                    <a:pt x="1" y="13994"/>
                  </a:lnTo>
                  <a:lnTo>
                    <a:pt x="1" y="14583"/>
                  </a:lnTo>
                  <a:lnTo>
                    <a:pt x="22" y="15151"/>
                  </a:lnTo>
                  <a:lnTo>
                    <a:pt x="85" y="15720"/>
                  </a:lnTo>
                  <a:lnTo>
                    <a:pt x="190" y="16267"/>
                  </a:lnTo>
                  <a:lnTo>
                    <a:pt x="337" y="16793"/>
                  </a:lnTo>
                  <a:lnTo>
                    <a:pt x="527" y="17277"/>
                  </a:lnTo>
                  <a:lnTo>
                    <a:pt x="632" y="17529"/>
                  </a:lnTo>
                  <a:lnTo>
                    <a:pt x="758" y="17761"/>
                  </a:lnTo>
                  <a:lnTo>
                    <a:pt x="885" y="17971"/>
                  </a:lnTo>
                  <a:lnTo>
                    <a:pt x="1011" y="18182"/>
                  </a:lnTo>
                  <a:lnTo>
                    <a:pt x="1158" y="18371"/>
                  </a:lnTo>
                  <a:lnTo>
                    <a:pt x="1326" y="18561"/>
                  </a:lnTo>
                  <a:lnTo>
                    <a:pt x="1474" y="18729"/>
                  </a:lnTo>
                  <a:lnTo>
                    <a:pt x="1663" y="18897"/>
                  </a:lnTo>
                  <a:lnTo>
                    <a:pt x="1832" y="19045"/>
                  </a:lnTo>
                  <a:lnTo>
                    <a:pt x="2021" y="19192"/>
                  </a:lnTo>
                  <a:lnTo>
                    <a:pt x="2231" y="19318"/>
                  </a:lnTo>
                  <a:lnTo>
                    <a:pt x="2442" y="19423"/>
                  </a:lnTo>
                  <a:lnTo>
                    <a:pt x="2652" y="19529"/>
                  </a:lnTo>
                  <a:lnTo>
                    <a:pt x="2863" y="19613"/>
                  </a:lnTo>
                  <a:lnTo>
                    <a:pt x="3094" y="19697"/>
                  </a:lnTo>
                  <a:lnTo>
                    <a:pt x="3347" y="19760"/>
                  </a:lnTo>
                  <a:lnTo>
                    <a:pt x="3641" y="19907"/>
                  </a:lnTo>
                  <a:lnTo>
                    <a:pt x="3283" y="20560"/>
                  </a:lnTo>
                  <a:lnTo>
                    <a:pt x="2968" y="21191"/>
                  </a:lnTo>
                  <a:lnTo>
                    <a:pt x="2652" y="21864"/>
                  </a:lnTo>
                  <a:lnTo>
                    <a:pt x="2358" y="22538"/>
                  </a:lnTo>
                  <a:lnTo>
                    <a:pt x="2084" y="23232"/>
                  </a:lnTo>
                  <a:lnTo>
                    <a:pt x="1832" y="23927"/>
                  </a:lnTo>
                  <a:lnTo>
                    <a:pt x="1600" y="24621"/>
                  </a:lnTo>
                  <a:lnTo>
                    <a:pt x="1390" y="25336"/>
                  </a:lnTo>
                  <a:lnTo>
                    <a:pt x="1200" y="26052"/>
                  </a:lnTo>
                  <a:lnTo>
                    <a:pt x="1032" y="26788"/>
                  </a:lnTo>
                  <a:lnTo>
                    <a:pt x="885" y="27504"/>
                  </a:lnTo>
                  <a:lnTo>
                    <a:pt x="737" y="28240"/>
                  </a:lnTo>
                  <a:lnTo>
                    <a:pt x="632" y="28998"/>
                  </a:lnTo>
                  <a:lnTo>
                    <a:pt x="548" y="29735"/>
                  </a:lnTo>
                  <a:lnTo>
                    <a:pt x="485" y="30471"/>
                  </a:lnTo>
                  <a:lnTo>
                    <a:pt x="443" y="31229"/>
                  </a:lnTo>
                  <a:lnTo>
                    <a:pt x="443" y="31692"/>
                  </a:lnTo>
                  <a:lnTo>
                    <a:pt x="443" y="32176"/>
                  </a:lnTo>
                  <a:lnTo>
                    <a:pt x="464" y="32639"/>
                  </a:lnTo>
                  <a:lnTo>
                    <a:pt x="485" y="33080"/>
                  </a:lnTo>
                  <a:lnTo>
                    <a:pt x="527" y="33522"/>
                  </a:lnTo>
                  <a:lnTo>
                    <a:pt x="590" y="33964"/>
                  </a:lnTo>
                  <a:lnTo>
                    <a:pt x="674" y="34406"/>
                  </a:lnTo>
                  <a:lnTo>
                    <a:pt x="758" y="34827"/>
                  </a:lnTo>
                  <a:lnTo>
                    <a:pt x="864" y="35248"/>
                  </a:lnTo>
                  <a:lnTo>
                    <a:pt x="969" y="35669"/>
                  </a:lnTo>
                  <a:lnTo>
                    <a:pt x="1095" y="36069"/>
                  </a:lnTo>
                  <a:lnTo>
                    <a:pt x="1242" y="36468"/>
                  </a:lnTo>
                  <a:lnTo>
                    <a:pt x="1390" y="36847"/>
                  </a:lnTo>
                  <a:lnTo>
                    <a:pt x="1558" y="37226"/>
                  </a:lnTo>
                  <a:lnTo>
                    <a:pt x="1747" y="37605"/>
                  </a:lnTo>
                  <a:lnTo>
                    <a:pt x="1916" y="37984"/>
                  </a:lnTo>
                  <a:lnTo>
                    <a:pt x="2126" y="38341"/>
                  </a:lnTo>
                  <a:lnTo>
                    <a:pt x="2337" y="38699"/>
                  </a:lnTo>
                  <a:lnTo>
                    <a:pt x="2547" y="39036"/>
                  </a:lnTo>
                  <a:lnTo>
                    <a:pt x="2778" y="39393"/>
                  </a:lnTo>
                  <a:lnTo>
                    <a:pt x="3283" y="40046"/>
                  </a:lnTo>
                  <a:lnTo>
                    <a:pt x="3810" y="40677"/>
                  </a:lnTo>
                  <a:lnTo>
                    <a:pt x="4378" y="41287"/>
                  </a:lnTo>
                  <a:lnTo>
                    <a:pt x="4988" y="41877"/>
                  </a:lnTo>
                  <a:lnTo>
                    <a:pt x="5640" y="42424"/>
                  </a:lnTo>
                  <a:lnTo>
                    <a:pt x="6314" y="42971"/>
                  </a:lnTo>
                  <a:lnTo>
                    <a:pt x="7008" y="43476"/>
                  </a:lnTo>
                  <a:lnTo>
                    <a:pt x="7724" y="43939"/>
                  </a:lnTo>
                  <a:lnTo>
                    <a:pt x="8481" y="44402"/>
                  </a:lnTo>
                  <a:lnTo>
                    <a:pt x="9260" y="44823"/>
                  </a:lnTo>
                  <a:lnTo>
                    <a:pt x="10059" y="45222"/>
                  </a:lnTo>
                  <a:lnTo>
                    <a:pt x="10880" y="45601"/>
                  </a:lnTo>
                  <a:lnTo>
                    <a:pt x="11701" y="45959"/>
                  </a:lnTo>
                  <a:lnTo>
                    <a:pt x="12564" y="46296"/>
                  </a:lnTo>
                  <a:lnTo>
                    <a:pt x="13405" y="46611"/>
                  </a:lnTo>
                  <a:lnTo>
                    <a:pt x="14289" y="46885"/>
                  </a:lnTo>
                  <a:lnTo>
                    <a:pt x="15173" y="47137"/>
                  </a:lnTo>
                  <a:lnTo>
                    <a:pt x="16057" y="47390"/>
                  </a:lnTo>
                  <a:lnTo>
                    <a:pt x="16962" y="47600"/>
                  </a:lnTo>
                  <a:lnTo>
                    <a:pt x="17845" y="47790"/>
                  </a:lnTo>
                  <a:lnTo>
                    <a:pt x="18750" y="47958"/>
                  </a:lnTo>
                  <a:lnTo>
                    <a:pt x="19634" y="48105"/>
                  </a:lnTo>
                  <a:lnTo>
                    <a:pt x="20749" y="48253"/>
                  </a:lnTo>
                  <a:lnTo>
                    <a:pt x="21886" y="48358"/>
                  </a:lnTo>
                  <a:lnTo>
                    <a:pt x="23022" y="48421"/>
                  </a:lnTo>
                  <a:lnTo>
                    <a:pt x="24180" y="48442"/>
                  </a:lnTo>
                  <a:lnTo>
                    <a:pt x="25042" y="48421"/>
                  </a:lnTo>
                  <a:lnTo>
                    <a:pt x="25905" y="48400"/>
                  </a:lnTo>
                  <a:lnTo>
                    <a:pt x="26747" y="48337"/>
                  </a:lnTo>
                  <a:lnTo>
                    <a:pt x="27568" y="48253"/>
                  </a:lnTo>
                  <a:lnTo>
                    <a:pt x="28388" y="48169"/>
                  </a:lnTo>
                  <a:lnTo>
                    <a:pt x="29188" y="48042"/>
                  </a:lnTo>
                  <a:lnTo>
                    <a:pt x="29988" y="47895"/>
                  </a:lnTo>
                  <a:lnTo>
                    <a:pt x="30766" y="47748"/>
                  </a:lnTo>
                  <a:lnTo>
                    <a:pt x="31524" y="47558"/>
                  </a:lnTo>
                  <a:lnTo>
                    <a:pt x="32260" y="47348"/>
                  </a:lnTo>
                  <a:lnTo>
                    <a:pt x="32997" y="47137"/>
                  </a:lnTo>
                  <a:lnTo>
                    <a:pt x="33712" y="46885"/>
                  </a:lnTo>
                  <a:lnTo>
                    <a:pt x="34407" y="46632"/>
                  </a:lnTo>
                  <a:lnTo>
                    <a:pt x="35080" y="46338"/>
                  </a:lnTo>
                  <a:lnTo>
                    <a:pt x="35732" y="46043"/>
                  </a:lnTo>
                  <a:lnTo>
                    <a:pt x="36385" y="45728"/>
                  </a:lnTo>
                  <a:lnTo>
                    <a:pt x="36995" y="45391"/>
                  </a:lnTo>
                  <a:lnTo>
                    <a:pt x="37605" y="45033"/>
                  </a:lnTo>
                  <a:lnTo>
                    <a:pt x="38194" y="44654"/>
                  </a:lnTo>
                  <a:lnTo>
                    <a:pt x="38763" y="44254"/>
                  </a:lnTo>
                  <a:lnTo>
                    <a:pt x="39310" y="43855"/>
                  </a:lnTo>
                  <a:lnTo>
                    <a:pt x="39836" y="43434"/>
                  </a:lnTo>
                  <a:lnTo>
                    <a:pt x="40341" y="42971"/>
                  </a:lnTo>
                  <a:lnTo>
                    <a:pt x="40825" y="42508"/>
                  </a:lnTo>
                  <a:lnTo>
                    <a:pt x="41288" y="42045"/>
                  </a:lnTo>
                  <a:lnTo>
                    <a:pt x="41709" y="41540"/>
                  </a:lnTo>
                  <a:lnTo>
                    <a:pt x="42130" y="41035"/>
                  </a:lnTo>
                  <a:lnTo>
                    <a:pt x="42529" y="40509"/>
                  </a:lnTo>
                  <a:lnTo>
                    <a:pt x="42887" y="39962"/>
                  </a:lnTo>
                  <a:lnTo>
                    <a:pt x="43245" y="39393"/>
                  </a:lnTo>
                  <a:lnTo>
                    <a:pt x="43560" y="38825"/>
                  </a:lnTo>
                  <a:lnTo>
                    <a:pt x="43855" y="38215"/>
                  </a:lnTo>
                  <a:lnTo>
                    <a:pt x="44087" y="37710"/>
                  </a:lnTo>
                  <a:lnTo>
                    <a:pt x="44276" y="37184"/>
                  </a:lnTo>
                  <a:lnTo>
                    <a:pt x="44465" y="36658"/>
                  </a:lnTo>
                  <a:lnTo>
                    <a:pt x="44613" y="36132"/>
                  </a:lnTo>
                  <a:lnTo>
                    <a:pt x="44739" y="35585"/>
                  </a:lnTo>
                  <a:lnTo>
                    <a:pt x="44844" y="35059"/>
                  </a:lnTo>
                  <a:lnTo>
                    <a:pt x="44928" y="34511"/>
                  </a:lnTo>
                  <a:lnTo>
                    <a:pt x="44970" y="33943"/>
                  </a:lnTo>
                  <a:lnTo>
                    <a:pt x="44991" y="33396"/>
                  </a:lnTo>
                  <a:lnTo>
                    <a:pt x="44991" y="32828"/>
                  </a:lnTo>
                  <a:lnTo>
                    <a:pt x="44970" y="32281"/>
                  </a:lnTo>
                  <a:lnTo>
                    <a:pt x="44928" y="31713"/>
                  </a:lnTo>
                  <a:lnTo>
                    <a:pt x="44844" y="31144"/>
                  </a:lnTo>
                  <a:lnTo>
                    <a:pt x="44739" y="30555"/>
                  </a:lnTo>
                  <a:lnTo>
                    <a:pt x="44634" y="29987"/>
                  </a:lnTo>
                  <a:lnTo>
                    <a:pt x="44465" y="29419"/>
                  </a:lnTo>
                  <a:lnTo>
                    <a:pt x="44297" y="28830"/>
                  </a:lnTo>
                  <a:lnTo>
                    <a:pt x="44108" y="28240"/>
                  </a:lnTo>
                  <a:lnTo>
                    <a:pt x="43876" y="27672"/>
                  </a:lnTo>
                  <a:lnTo>
                    <a:pt x="43645" y="27083"/>
                  </a:lnTo>
                  <a:lnTo>
                    <a:pt x="43371" y="26494"/>
                  </a:lnTo>
                  <a:lnTo>
                    <a:pt x="43076" y="25905"/>
                  </a:lnTo>
                  <a:lnTo>
                    <a:pt x="42740" y="25315"/>
                  </a:lnTo>
                  <a:lnTo>
                    <a:pt x="42403" y="24726"/>
                  </a:lnTo>
                  <a:lnTo>
                    <a:pt x="42024" y="24116"/>
                  </a:lnTo>
                  <a:lnTo>
                    <a:pt x="41646" y="23527"/>
                  </a:lnTo>
                  <a:lnTo>
                    <a:pt x="41225" y="22938"/>
                  </a:lnTo>
                  <a:lnTo>
                    <a:pt x="40783" y="22348"/>
                  </a:lnTo>
                  <a:lnTo>
                    <a:pt x="40320" y="21759"/>
                  </a:lnTo>
                  <a:lnTo>
                    <a:pt x="39836" y="21170"/>
                  </a:lnTo>
                  <a:lnTo>
                    <a:pt x="39310" y="20560"/>
                  </a:lnTo>
                  <a:lnTo>
                    <a:pt x="38784" y="19970"/>
                  </a:lnTo>
                  <a:lnTo>
                    <a:pt x="38678" y="19781"/>
                  </a:lnTo>
                  <a:lnTo>
                    <a:pt x="38531" y="19613"/>
                  </a:lnTo>
                  <a:lnTo>
                    <a:pt x="38363" y="19465"/>
                  </a:lnTo>
                  <a:lnTo>
                    <a:pt x="38173" y="19339"/>
                  </a:lnTo>
                  <a:lnTo>
                    <a:pt x="38110" y="19276"/>
                  </a:lnTo>
                  <a:lnTo>
                    <a:pt x="38405" y="19023"/>
                  </a:lnTo>
                  <a:lnTo>
                    <a:pt x="38657" y="18729"/>
                  </a:lnTo>
                  <a:lnTo>
                    <a:pt x="38889" y="18434"/>
                  </a:lnTo>
                  <a:lnTo>
                    <a:pt x="39120" y="18119"/>
                  </a:lnTo>
                  <a:lnTo>
                    <a:pt x="39310" y="17782"/>
                  </a:lnTo>
                  <a:lnTo>
                    <a:pt x="39478" y="17445"/>
                  </a:lnTo>
                  <a:lnTo>
                    <a:pt x="39625" y="17066"/>
                  </a:lnTo>
                  <a:lnTo>
                    <a:pt x="39752" y="16709"/>
                  </a:lnTo>
                  <a:lnTo>
                    <a:pt x="39836" y="16330"/>
                  </a:lnTo>
                  <a:lnTo>
                    <a:pt x="39920" y="15930"/>
                  </a:lnTo>
                  <a:lnTo>
                    <a:pt x="39983" y="15530"/>
                  </a:lnTo>
                  <a:lnTo>
                    <a:pt x="40025" y="15151"/>
                  </a:lnTo>
                  <a:lnTo>
                    <a:pt x="40046" y="14752"/>
                  </a:lnTo>
                  <a:lnTo>
                    <a:pt x="40046" y="14352"/>
                  </a:lnTo>
                  <a:lnTo>
                    <a:pt x="40025" y="13973"/>
                  </a:lnTo>
                  <a:lnTo>
                    <a:pt x="39983" y="13594"/>
                  </a:lnTo>
                  <a:lnTo>
                    <a:pt x="39878" y="12963"/>
                  </a:lnTo>
                  <a:lnTo>
                    <a:pt x="39731" y="12353"/>
                  </a:lnTo>
                  <a:lnTo>
                    <a:pt x="39562" y="11785"/>
                  </a:lnTo>
                  <a:lnTo>
                    <a:pt x="39331" y="11237"/>
                  </a:lnTo>
                  <a:lnTo>
                    <a:pt x="39099" y="10711"/>
                  </a:lnTo>
                  <a:lnTo>
                    <a:pt x="38826" y="10206"/>
                  </a:lnTo>
                  <a:lnTo>
                    <a:pt x="38531" y="9743"/>
                  </a:lnTo>
                  <a:lnTo>
                    <a:pt x="38215" y="9301"/>
                  </a:lnTo>
                  <a:lnTo>
                    <a:pt x="37900" y="8881"/>
                  </a:lnTo>
                  <a:lnTo>
                    <a:pt x="37563" y="8481"/>
                  </a:lnTo>
                  <a:lnTo>
                    <a:pt x="37247" y="8123"/>
                  </a:lnTo>
                  <a:lnTo>
                    <a:pt x="36911" y="7786"/>
                  </a:lnTo>
                  <a:lnTo>
                    <a:pt x="36574" y="7471"/>
                  </a:lnTo>
                  <a:lnTo>
                    <a:pt x="36279" y="7197"/>
                  </a:lnTo>
                  <a:lnTo>
                    <a:pt x="35690" y="6713"/>
                  </a:lnTo>
                  <a:lnTo>
                    <a:pt x="35354" y="6482"/>
                  </a:lnTo>
                  <a:lnTo>
                    <a:pt x="34933" y="6187"/>
                  </a:lnTo>
                  <a:lnTo>
                    <a:pt x="34386" y="5871"/>
                  </a:lnTo>
                  <a:lnTo>
                    <a:pt x="34091" y="5703"/>
                  </a:lnTo>
                  <a:lnTo>
                    <a:pt x="33775" y="5556"/>
                  </a:lnTo>
                  <a:lnTo>
                    <a:pt x="33439" y="5387"/>
                  </a:lnTo>
                  <a:lnTo>
                    <a:pt x="33102" y="5261"/>
                  </a:lnTo>
                  <a:lnTo>
                    <a:pt x="32723" y="5135"/>
                  </a:lnTo>
                  <a:lnTo>
                    <a:pt x="32344" y="5030"/>
                  </a:lnTo>
                  <a:lnTo>
                    <a:pt x="31945" y="4924"/>
                  </a:lnTo>
                  <a:lnTo>
                    <a:pt x="31545" y="4861"/>
                  </a:lnTo>
                  <a:lnTo>
                    <a:pt x="31124" y="4819"/>
                  </a:lnTo>
                  <a:lnTo>
                    <a:pt x="30703" y="4798"/>
                  </a:lnTo>
                  <a:lnTo>
                    <a:pt x="30261" y="4819"/>
                  </a:lnTo>
                  <a:lnTo>
                    <a:pt x="29819" y="4882"/>
                  </a:lnTo>
                  <a:lnTo>
                    <a:pt x="29398" y="4966"/>
                  </a:lnTo>
                  <a:lnTo>
                    <a:pt x="28977" y="5093"/>
                  </a:lnTo>
                  <a:lnTo>
                    <a:pt x="28578" y="5261"/>
                  </a:lnTo>
                  <a:lnTo>
                    <a:pt x="28220" y="5450"/>
                  </a:lnTo>
                  <a:lnTo>
                    <a:pt x="27841" y="5682"/>
                  </a:lnTo>
                  <a:lnTo>
                    <a:pt x="27504" y="5956"/>
                  </a:lnTo>
                  <a:lnTo>
                    <a:pt x="27252" y="6187"/>
                  </a:lnTo>
                  <a:lnTo>
                    <a:pt x="27020" y="6418"/>
                  </a:lnTo>
                  <a:lnTo>
                    <a:pt x="27315" y="5640"/>
                  </a:lnTo>
                  <a:lnTo>
                    <a:pt x="27568" y="4840"/>
                  </a:lnTo>
                  <a:lnTo>
                    <a:pt x="27610" y="4672"/>
                  </a:lnTo>
                  <a:lnTo>
                    <a:pt x="27631" y="4525"/>
                  </a:lnTo>
                  <a:lnTo>
                    <a:pt x="27631" y="4356"/>
                  </a:lnTo>
                  <a:lnTo>
                    <a:pt x="27610" y="4188"/>
                  </a:lnTo>
                  <a:lnTo>
                    <a:pt x="27589" y="4020"/>
                  </a:lnTo>
                  <a:lnTo>
                    <a:pt x="27525" y="3872"/>
                  </a:lnTo>
                  <a:lnTo>
                    <a:pt x="27441" y="3725"/>
                  </a:lnTo>
                  <a:lnTo>
                    <a:pt x="27357" y="3578"/>
                  </a:lnTo>
                  <a:lnTo>
                    <a:pt x="27210" y="3409"/>
                  </a:lnTo>
                  <a:lnTo>
                    <a:pt x="27041" y="3262"/>
                  </a:lnTo>
                  <a:lnTo>
                    <a:pt x="26852" y="3157"/>
                  </a:lnTo>
                  <a:lnTo>
                    <a:pt x="26663" y="3052"/>
                  </a:lnTo>
                  <a:lnTo>
                    <a:pt x="26452" y="3009"/>
                  </a:lnTo>
                  <a:lnTo>
                    <a:pt x="26221" y="2967"/>
                  </a:lnTo>
                  <a:lnTo>
                    <a:pt x="26010" y="2988"/>
                  </a:lnTo>
                  <a:lnTo>
                    <a:pt x="25800" y="3031"/>
                  </a:lnTo>
                  <a:lnTo>
                    <a:pt x="25421" y="3136"/>
                  </a:lnTo>
                  <a:lnTo>
                    <a:pt x="25063" y="3283"/>
                  </a:lnTo>
                  <a:lnTo>
                    <a:pt x="24706" y="3451"/>
                  </a:lnTo>
                  <a:lnTo>
                    <a:pt x="24390" y="3641"/>
                  </a:lnTo>
                  <a:lnTo>
                    <a:pt x="24621" y="3178"/>
                  </a:lnTo>
                  <a:lnTo>
                    <a:pt x="24811" y="2694"/>
                  </a:lnTo>
                  <a:lnTo>
                    <a:pt x="24916" y="2420"/>
                  </a:lnTo>
                  <a:lnTo>
                    <a:pt x="24979" y="2147"/>
                  </a:lnTo>
                  <a:lnTo>
                    <a:pt x="25042" y="1852"/>
                  </a:lnTo>
                  <a:lnTo>
                    <a:pt x="25084" y="1557"/>
                  </a:lnTo>
                  <a:lnTo>
                    <a:pt x="25105" y="1410"/>
                  </a:lnTo>
                  <a:lnTo>
                    <a:pt x="25105" y="1284"/>
                  </a:lnTo>
                  <a:lnTo>
                    <a:pt x="25084" y="1137"/>
                  </a:lnTo>
                  <a:lnTo>
                    <a:pt x="25042" y="989"/>
                  </a:lnTo>
                  <a:lnTo>
                    <a:pt x="25000" y="863"/>
                  </a:lnTo>
                  <a:lnTo>
                    <a:pt x="24937" y="737"/>
                  </a:lnTo>
                  <a:lnTo>
                    <a:pt x="24853" y="611"/>
                  </a:lnTo>
                  <a:lnTo>
                    <a:pt x="24748" y="505"/>
                  </a:lnTo>
                  <a:lnTo>
                    <a:pt x="24600" y="337"/>
                  </a:lnTo>
                  <a:lnTo>
                    <a:pt x="24432" y="211"/>
                  </a:lnTo>
                  <a:lnTo>
                    <a:pt x="24243" y="127"/>
                  </a:lnTo>
                  <a:lnTo>
                    <a:pt x="24032" y="42"/>
                  </a:lnTo>
                  <a:lnTo>
                    <a:pt x="23822" y="21"/>
                  </a:lnTo>
                  <a:lnTo>
                    <a:pt x="2361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dist="47625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1" name="Google Shape;7041;p32"/>
            <p:cNvSpPr/>
            <p:nvPr/>
          </p:nvSpPr>
          <p:spPr>
            <a:xfrm>
              <a:off x="4751950" y="-1469800"/>
              <a:ext cx="999050" cy="1096900"/>
            </a:xfrm>
            <a:custGeom>
              <a:avLst/>
              <a:gdLst/>
              <a:ahLst/>
              <a:cxnLst/>
              <a:rect l="l" t="t" r="r" b="b"/>
              <a:pathLst>
                <a:path w="39962" h="43876" extrusionOk="0">
                  <a:moveTo>
                    <a:pt x="20476" y="0"/>
                  </a:moveTo>
                  <a:lnTo>
                    <a:pt x="20097" y="232"/>
                  </a:lnTo>
                  <a:lnTo>
                    <a:pt x="19739" y="463"/>
                  </a:lnTo>
                  <a:lnTo>
                    <a:pt x="19402" y="737"/>
                  </a:lnTo>
                  <a:lnTo>
                    <a:pt x="19087" y="1032"/>
                  </a:lnTo>
                  <a:lnTo>
                    <a:pt x="18771" y="1326"/>
                  </a:lnTo>
                  <a:lnTo>
                    <a:pt x="18497" y="1663"/>
                  </a:lnTo>
                  <a:lnTo>
                    <a:pt x="18224" y="2000"/>
                  </a:lnTo>
                  <a:lnTo>
                    <a:pt x="17950" y="2336"/>
                  </a:lnTo>
                  <a:lnTo>
                    <a:pt x="17445" y="3073"/>
                  </a:lnTo>
                  <a:lnTo>
                    <a:pt x="16961" y="3809"/>
                  </a:lnTo>
                  <a:lnTo>
                    <a:pt x="16498" y="4546"/>
                  </a:lnTo>
                  <a:lnTo>
                    <a:pt x="16014" y="5261"/>
                  </a:lnTo>
                  <a:lnTo>
                    <a:pt x="15951" y="5303"/>
                  </a:lnTo>
                  <a:lnTo>
                    <a:pt x="15888" y="5324"/>
                  </a:lnTo>
                  <a:lnTo>
                    <a:pt x="15825" y="5345"/>
                  </a:lnTo>
                  <a:lnTo>
                    <a:pt x="15762" y="5324"/>
                  </a:lnTo>
                  <a:lnTo>
                    <a:pt x="15720" y="5303"/>
                  </a:lnTo>
                  <a:lnTo>
                    <a:pt x="15678" y="5240"/>
                  </a:lnTo>
                  <a:lnTo>
                    <a:pt x="15657" y="5177"/>
                  </a:lnTo>
                  <a:lnTo>
                    <a:pt x="15657" y="5114"/>
                  </a:lnTo>
                  <a:lnTo>
                    <a:pt x="15678" y="5051"/>
                  </a:lnTo>
                  <a:lnTo>
                    <a:pt x="15488" y="4777"/>
                  </a:lnTo>
                  <a:lnTo>
                    <a:pt x="15320" y="4483"/>
                  </a:lnTo>
                  <a:lnTo>
                    <a:pt x="15194" y="4209"/>
                  </a:lnTo>
                  <a:lnTo>
                    <a:pt x="15088" y="3914"/>
                  </a:lnTo>
                  <a:lnTo>
                    <a:pt x="15004" y="3599"/>
                  </a:lnTo>
                  <a:lnTo>
                    <a:pt x="14962" y="3304"/>
                  </a:lnTo>
                  <a:lnTo>
                    <a:pt x="14920" y="3010"/>
                  </a:lnTo>
                  <a:lnTo>
                    <a:pt x="14899" y="2694"/>
                  </a:lnTo>
                  <a:lnTo>
                    <a:pt x="14878" y="2378"/>
                  </a:lnTo>
                  <a:lnTo>
                    <a:pt x="14899" y="2063"/>
                  </a:lnTo>
                  <a:lnTo>
                    <a:pt x="14941" y="1452"/>
                  </a:lnTo>
                  <a:lnTo>
                    <a:pt x="15046" y="821"/>
                  </a:lnTo>
                  <a:lnTo>
                    <a:pt x="15173" y="190"/>
                  </a:lnTo>
                  <a:lnTo>
                    <a:pt x="14962" y="358"/>
                  </a:lnTo>
                  <a:lnTo>
                    <a:pt x="14752" y="527"/>
                  </a:lnTo>
                  <a:lnTo>
                    <a:pt x="14352" y="905"/>
                  </a:lnTo>
                  <a:lnTo>
                    <a:pt x="13973" y="1305"/>
                  </a:lnTo>
                  <a:lnTo>
                    <a:pt x="13636" y="1726"/>
                  </a:lnTo>
                  <a:lnTo>
                    <a:pt x="13321" y="2168"/>
                  </a:lnTo>
                  <a:lnTo>
                    <a:pt x="13026" y="2652"/>
                  </a:lnTo>
                  <a:lnTo>
                    <a:pt x="12732" y="3115"/>
                  </a:lnTo>
                  <a:lnTo>
                    <a:pt x="12458" y="3620"/>
                  </a:lnTo>
                  <a:lnTo>
                    <a:pt x="12332" y="3872"/>
                  </a:lnTo>
                  <a:lnTo>
                    <a:pt x="12205" y="4125"/>
                  </a:lnTo>
                  <a:lnTo>
                    <a:pt x="11995" y="4630"/>
                  </a:lnTo>
                  <a:lnTo>
                    <a:pt x="11827" y="5156"/>
                  </a:lnTo>
                  <a:lnTo>
                    <a:pt x="11700" y="5682"/>
                  </a:lnTo>
                  <a:lnTo>
                    <a:pt x="11448" y="6713"/>
                  </a:lnTo>
                  <a:lnTo>
                    <a:pt x="11322" y="7260"/>
                  </a:lnTo>
                  <a:lnTo>
                    <a:pt x="11195" y="7786"/>
                  </a:lnTo>
                  <a:lnTo>
                    <a:pt x="13173" y="5914"/>
                  </a:lnTo>
                  <a:lnTo>
                    <a:pt x="13216" y="5893"/>
                  </a:lnTo>
                  <a:lnTo>
                    <a:pt x="13258" y="5914"/>
                  </a:lnTo>
                  <a:lnTo>
                    <a:pt x="13279" y="5935"/>
                  </a:lnTo>
                  <a:lnTo>
                    <a:pt x="13258" y="5998"/>
                  </a:lnTo>
                  <a:lnTo>
                    <a:pt x="11027" y="8313"/>
                  </a:lnTo>
                  <a:lnTo>
                    <a:pt x="11006" y="8397"/>
                  </a:lnTo>
                  <a:lnTo>
                    <a:pt x="10964" y="8481"/>
                  </a:lnTo>
                  <a:lnTo>
                    <a:pt x="10901" y="8544"/>
                  </a:lnTo>
                  <a:lnTo>
                    <a:pt x="10817" y="8586"/>
                  </a:lnTo>
                  <a:lnTo>
                    <a:pt x="10753" y="8607"/>
                  </a:lnTo>
                  <a:lnTo>
                    <a:pt x="9807" y="9596"/>
                  </a:lnTo>
                  <a:lnTo>
                    <a:pt x="8881" y="10627"/>
                  </a:lnTo>
                  <a:lnTo>
                    <a:pt x="8839" y="10712"/>
                  </a:lnTo>
                  <a:lnTo>
                    <a:pt x="8817" y="10754"/>
                  </a:lnTo>
                  <a:lnTo>
                    <a:pt x="8796" y="10775"/>
                  </a:lnTo>
                  <a:lnTo>
                    <a:pt x="8733" y="10796"/>
                  </a:lnTo>
                  <a:lnTo>
                    <a:pt x="7786" y="11848"/>
                  </a:lnTo>
                  <a:lnTo>
                    <a:pt x="6860" y="12942"/>
                  </a:lnTo>
                  <a:lnTo>
                    <a:pt x="5977" y="14057"/>
                  </a:lnTo>
                  <a:lnTo>
                    <a:pt x="5135" y="15194"/>
                  </a:lnTo>
                  <a:lnTo>
                    <a:pt x="4714" y="15762"/>
                  </a:lnTo>
                  <a:lnTo>
                    <a:pt x="4314" y="16330"/>
                  </a:lnTo>
                  <a:lnTo>
                    <a:pt x="3935" y="16919"/>
                  </a:lnTo>
                  <a:lnTo>
                    <a:pt x="3557" y="17509"/>
                  </a:lnTo>
                  <a:lnTo>
                    <a:pt x="3178" y="18119"/>
                  </a:lnTo>
                  <a:lnTo>
                    <a:pt x="2841" y="18729"/>
                  </a:lnTo>
                  <a:lnTo>
                    <a:pt x="2504" y="19339"/>
                  </a:lnTo>
                  <a:lnTo>
                    <a:pt x="2189" y="19950"/>
                  </a:lnTo>
                  <a:lnTo>
                    <a:pt x="1894" y="20581"/>
                  </a:lnTo>
                  <a:lnTo>
                    <a:pt x="1621" y="21212"/>
                  </a:lnTo>
                  <a:lnTo>
                    <a:pt x="1368" y="21843"/>
                  </a:lnTo>
                  <a:lnTo>
                    <a:pt x="1116" y="22496"/>
                  </a:lnTo>
                  <a:lnTo>
                    <a:pt x="905" y="23148"/>
                  </a:lnTo>
                  <a:lnTo>
                    <a:pt x="695" y="23800"/>
                  </a:lnTo>
                  <a:lnTo>
                    <a:pt x="526" y="24474"/>
                  </a:lnTo>
                  <a:lnTo>
                    <a:pt x="379" y="25147"/>
                  </a:lnTo>
                  <a:lnTo>
                    <a:pt x="253" y="25821"/>
                  </a:lnTo>
                  <a:lnTo>
                    <a:pt x="148" y="26494"/>
                  </a:lnTo>
                  <a:lnTo>
                    <a:pt x="63" y="27188"/>
                  </a:lnTo>
                  <a:lnTo>
                    <a:pt x="21" y="27904"/>
                  </a:lnTo>
                  <a:lnTo>
                    <a:pt x="0" y="28619"/>
                  </a:lnTo>
                  <a:lnTo>
                    <a:pt x="0" y="29335"/>
                  </a:lnTo>
                  <a:lnTo>
                    <a:pt x="42" y="30050"/>
                  </a:lnTo>
                  <a:lnTo>
                    <a:pt x="106" y="30787"/>
                  </a:lnTo>
                  <a:lnTo>
                    <a:pt x="169" y="31250"/>
                  </a:lnTo>
                  <a:lnTo>
                    <a:pt x="253" y="31734"/>
                  </a:lnTo>
                  <a:lnTo>
                    <a:pt x="358" y="32176"/>
                  </a:lnTo>
                  <a:lnTo>
                    <a:pt x="463" y="32618"/>
                  </a:lnTo>
                  <a:lnTo>
                    <a:pt x="611" y="33060"/>
                  </a:lnTo>
                  <a:lnTo>
                    <a:pt x="758" y="33480"/>
                  </a:lnTo>
                  <a:lnTo>
                    <a:pt x="926" y="33901"/>
                  </a:lnTo>
                  <a:lnTo>
                    <a:pt x="1095" y="34322"/>
                  </a:lnTo>
                  <a:lnTo>
                    <a:pt x="1284" y="34701"/>
                  </a:lnTo>
                  <a:lnTo>
                    <a:pt x="1494" y="35101"/>
                  </a:lnTo>
                  <a:lnTo>
                    <a:pt x="1726" y="35480"/>
                  </a:lnTo>
                  <a:lnTo>
                    <a:pt x="1957" y="35858"/>
                  </a:lnTo>
                  <a:lnTo>
                    <a:pt x="2210" y="36216"/>
                  </a:lnTo>
                  <a:lnTo>
                    <a:pt x="2483" y="36553"/>
                  </a:lnTo>
                  <a:lnTo>
                    <a:pt x="2757" y="36911"/>
                  </a:lnTo>
                  <a:lnTo>
                    <a:pt x="3052" y="37226"/>
                  </a:lnTo>
                  <a:lnTo>
                    <a:pt x="3346" y="37563"/>
                  </a:lnTo>
                  <a:lnTo>
                    <a:pt x="3662" y="37879"/>
                  </a:lnTo>
                  <a:lnTo>
                    <a:pt x="3978" y="38173"/>
                  </a:lnTo>
                  <a:lnTo>
                    <a:pt x="4314" y="38489"/>
                  </a:lnTo>
                  <a:lnTo>
                    <a:pt x="4672" y="38762"/>
                  </a:lnTo>
                  <a:lnTo>
                    <a:pt x="5009" y="39057"/>
                  </a:lnTo>
                  <a:lnTo>
                    <a:pt x="5745" y="39583"/>
                  </a:lnTo>
                  <a:lnTo>
                    <a:pt x="6524" y="40088"/>
                  </a:lnTo>
                  <a:lnTo>
                    <a:pt x="7323" y="40551"/>
                  </a:lnTo>
                  <a:lnTo>
                    <a:pt x="8165" y="40993"/>
                  </a:lnTo>
                  <a:lnTo>
                    <a:pt x="9028" y="41393"/>
                  </a:lnTo>
                  <a:lnTo>
                    <a:pt x="9891" y="41772"/>
                  </a:lnTo>
                  <a:lnTo>
                    <a:pt x="10796" y="42108"/>
                  </a:lnTo>
                  <a:lnTo>
                    <a:pt x="11700" y="42403"/>
                  </a:lnTo>
                  <a:lnTo>
                    <a:pt x="12626" y="42697"/>
                  </a:lnTo>
                  <a:lnTo>
                    <a:pt x="13573" y="42929"/>
                  </a:lnTo>
                  <a:lnTo>
                    <a:pt x="14520" y="43160"/>
                  </a:lnTo>
                  <a:lnTo>
                    <a:pt x="15467" y="43350"/>
                  </a:lnTo>
                  <a:lnTo>
                    <a:pt x="16393" y="43497"/>
                  </a:lnTo>
                  <a:lnTo>
                    <a:pt x="17340" y="43623"/>
                  </a:lnTo>
                  <a:lnTo>
                    <a:pt x="18287" y="43729"/>
                  </a:lnTo>
                  <a:lnTo>
                    <a:pt x="19192" y="43813"/>
                  </a:lnTo>
                  <a:lnTo>
                    <a:pt x="20118" y="43855"/>
                  </a:lnTo>
                  <a:lnTo>
                    <a:pt x="21002" y="43876"/>
                  </a:lnTo>
                  <a:lnTo>
                    <a:pt x="21885" y="43876"/>
                  </a:lnTo>
                  <a:lnTo>
                    <a:pt x="22727" y="43855"/>
                  </a:lnTo>
                  <a:lnTo>
                    <a:pt x="23569" y="43792"/>
                  </a:lnTo>
                  <a:lnTo>
                    <a:pt x="24432" y="43708"/>
                  </a:lnTo>
                  <a:lnTo>
                    <a:pt x="25315" y="43581"/>
                  </a:lnTo>
                  <a:lnTo>
                    <a:pt x="26199" y="43434"/>
                  </a:lnTo>
                  <a:lnTo>
                    <a:pt x="27083" y="43224"/>
                  </a:lnTo>
                  <a:lnTo>
                    <a:pt x="27967" y="43013"/>
                  </a:lnTo>
                  <a:lnTo>
                    <a:pt x="28830" y="42740"/>
                  </a:lnTo>
                  <a:lnTo>
                    <a:pt x="29671" y="42445"/>
                  </a:lnTo>
                  <a:lnTo>
                    <a:pt x="30513" y="42129"/>
                  </a:lnTo>
                  <a:lnTo>
                    <a:pt x="31334" y="41772"/>
                  </a:lnTo>
                  <a:lnTo>
                    <a:pt x="32134" y="41372"/>
                  </a:lnTo>
                  <a:lnTo>
                    <a:pt x="32912" y="40951"/>
                  </a:lnTo>
                  <a:lnTo>
                    <a:pt x="33670" y="40509"/>
                  </a:lnTo>
                  <a:lnTo>
                    <a:pt x="34406" y="40025"/>
                  </a:lnTo>
                  <a:lnTo>
                    <a:pt x="35101" y="39520"/>
                  </a:lnTo>
                  <a:lnTo>
                    <a:pt x="35753" y="38973"/>
                  </a:lnTo>
                  <a:lnTo>
                    <a:pt x="36384" y="38405"/>
                  </a:lnTo>
                  <a:lnTo>
                    <a:pt x="36952" y="37794"/>
                  </a:lnTo>
                  <a:lnTo>
                    <a:pt x="37226" y="37479"/>
                  </a:lnTo>
                  <a:lnTo>
                    <a:pt x="37500" y="37163"/>
                  </a:lnTo>
                  <a:lnTo>
                    <a:pt x="37752" y="36847"/>
                  </a:lnTo>
                  <a:lnTo>
                    <a:pt x="38005" y="36511"/>
                  </a:lnTo>
                  <a:lnTo>
                    <a:pt x="38215" y="36174"/>
                  </a:lnTo>
                  <a:lnTo>
                    <a:pt x="38447" y="35816"/>
                  </a:lnTo>
                  <a:lnTo>
                    <a:pt x="38636" y="35480"/>
                  </a:lnTo>
                  <a:lnTo>
                    <a:pt x="38846" y="35122"/>
                  </a:lnTo>
                  <a:lnTo>
                    <a:pt x="39015" y="34743"/>
                  </a:lnTo>
                  <a:lnTo>
                    <a:pt x="39183" y="34385"/>
                  </a:lnTo>
                  <a:lnTo>
                    <a:pt x="39330" y="34007"/>
                  </a:lnTo>
                  <a:lnTo>
                    <a:pt x="39457" y="33607"/>
                  </a:lnTo>
                  <a:lnTo>
                    <a:pt x="39583" y="33228"/>
                  </a:lnTo>
                  <a:lnTo>
                    <a:pt x="39688" y="32828"/>
                  </a:lnTo>
                  <a:lnTo>
                    <a:pt x="39772" y="32407"/>
                  </a:lnTo>
                  <a:lnTo>
                    <a:pt x="39835" y="32007"/>
                  </a:lnTo>
                  <a:lnTo>
                    <a:pt x="39899" y="31587"/>
                  </a:lnTo>
                  <a:lnTo>
                    <a:pt x="39941" y="31166"/>
                  </a:lnTo>
                  <a:lnTo>
                    <a:pt x="39962" y="30724"/>
                  </a:lnTo>
                  <a:lnTo>
                    <a:pt x="39962" y="30303"/>
                  </a:lnTo>
                  <a:lnTo>
                    <a:pt x="39962" y="29861"/>
                  </a:lnTo>
                  <a:lnTo>
                    <a:pt x="39920" y="29398"/>
                  </a:lnTo>
                  <a:lnTo>
                    <a:pt x="39877" y="28956"/>
                  </a:lnTo>
                  <a:lnTo>
                    <a:pt x="39814" y="28493"/>
                  </a:lnTo>
                  <a:lnTo>
                    <a:pt x="39709" y="28030"/>
                  </a:lnTo>
                  <a:lnTo>
                    <a:pt x="39604" y="27546"/>
                  </a:lnTo>
                  <a:lnTo>
                    <a:pt x="39478" y="27083"/>
                  </a:lnTo>
                  <a:lnTo>
                    <a:pt x="39330" y="26599"/>
                  </a:lnTo>
                  <a:lnTo>
                    <a:pt x="39162" y="26094"/>
                  </a:lnTo>
                  <a:lnTo>
                    <a:pt x="38973" y="25610"/>
                  </a:lnTo>
                  <a:lnTo>
                    <a:pt x="38657" y="24874"/>
                  </a:lnTo>
                  <a:lnTo>
                    <a:pt x="38320" y="24158"/>
                  </a:lnTo>
                  <a:lnTo>
                    <a:pt x="37963" y="23443"/>
                  </a:lnTo>
                  <a:lnTo>
                    <a:pt x="37563" y="22769"/>
                  </a:lnTo>
                  <a:lnTo>
                    <a:pt x="37163" y="22117"/>
                  </a:lnTo>
                  <a:lnTo>
                    <a:pt x="36721" y="21486"/>
                  </a:lnTo>
                  <a:lnTo>
                    <a:pt x="36279" y="20854"/>
                  </a:lnTo>
                  <a:lnTo>
                    <a:pt x="35795" y="20244"/>
                  </a:lnTo>
                  <a:lnTo>
                    <a:pt x="35816" y="20202"/>
                  </a:lnTo>
                  <a:lnTo>
                    <a:pt x="35795" y="20139"/>
                  </a:lnTo>
                  <a:lnTo>
                    <a:pt x="35248" y="19445"/>
                  </a:lnTo>
                  <a:lnTo>
                    <a:pt x="34659" y="18771"/>
                  </a:lnTo>
                  <a:lnTo>
                    <a:pt x="34027" y="18119"/>
                  </a:lnTo>
                  <a:lnTo>
                    <a:pt x="33375" y="17487"/>
                  </a:lnTo>
                  <a:lnTo>
                    <a:pt x="32702" y="16877"/>
                  </a:lnTo>
                  <a:lnTo>
                    <a:pt x="32028" y="16309"/>
                  </a:lnTo>
                  <a:lnTo>
                    <a:pt x="31313" y="15741"/>
                  </a:lnTo>
                  <a:lnTo>
                    <a:pt x="30618" y="15215"/>
                  </a:lnTo>
                  <a:lnTo>
                    <a:pt x="28872" y="13910"/>
                  </a:lnTo>
                  <a:lnTo>
                    <a:pt x="27988" y="13279"/>
                  </a:lnTo>
                  <a:lnTo>
                    <a:pt x="27104" y="12647"/>
                  </a:lnTo>
                  <a:lnTo>
                    <a:pt x="26220" y="12037"/>
                  </a:lnTo>
                  <a:lnTo>
                    <a:pt x="25294" y="11469"/>
                  </a:lnTo>
                  <a:lnTo>
                    <a:pt x="24831" y="11196"/>
                  </a:lnTo>
                  <a:lnTo>
                    <a:pt x="24347" y="10943"/>
                  </a:lnTo>
                  <a:lnTo>
                    <a:pt x="23885" y="10690"/>
                  </a:lnTo>
                  <a:lnTo>
                    <a:pt x="23379" y="10438"/>
                  </a:lnTo>
                  <a:lnTo>
                    <a:pt x="23569" y="10417"/>
                  </a:lnTo>
                  <a:lnTo>
                    <a:pt x="21885" y="9323"/>
                  </a:lnTo>
                  <a:lnTo>
                    <a:pt x="20223" y="8228"/>
                  </a:lnTo>
                  <a:lnTo>
                    <a:pt x="20160" y="8165"/>
                  </a:lnTo>
                  <a:lnTo>
                    <a:pt x="20118" y="8102"/>
                  </a:lnTo>
                  <a:lnTo>
                    <a:pt x="20118" y="8018"/>
                  </a:lnTo>
                  <a:lnTo>
                    <a:pt x="20160" y="7955"/>
                  </a:lnTo>
                  <a:lnTo>
                    <a:pt x="20202" y="7892"/>
                  </a:lnTo>
                  <a:lnTo>
                    <a:pt x="20265" y="7850"/>
                  </a:lnTo>
                  <a:lnTo>
                    <a:pt x="20349" y="7850"/>
                  </a:lnTo>
                  <a:lnTo>
                    <a:pt x="20433" y="7871"/>
                  </a:lnTo>
                  <a:lnTo>
                    <a:pt x="21717" y="8607"/>
                  </a:lnTo>
                  <a:lnTo>
                    <a:pt x="21654" y="8228"/>
                  </a:lnTo>
                  <a:lnTo>
                    <a:pt x="21633" y="7871"/>
                  </a:lnTo>
                  <a:lnTo>
                    <a:pt x="21633" y="7513"/>
                  </a:lnTo>
                  <a:lnTo>
                    <a:pt x="21654" y="7155"/>
                  </a:lnTo>
                  <a:lnTo>
                    <a:pt x="21675" y="6797"/>
                  </a:lnTo>
                  <a:lnTo>
                    <a:pt x="21738" y="6461"/>
                  </a:lnTo>
                  <a:lnTo>
                    <a:pt x="21822" y="6103"/>
                  </a:lnTo>
                  <a:lnTo>
                    <a:pt x="21906" y="5766"/>
                  </a:lnTo>
                  <a:lnTo>
                    <a:pt x="22117" y="5072"/>
                  </a:lnTo>
                  <a:lnTo>
                    <a:pt x="22348" y="4398"/>
                  </a:lnTo>
                  <a:lnTo>
                    <a:pt x="22853" y="3010"/>
                  </a:lnTo>
                  <a:lnTo>
                    <a:pt x="22559" y="3157"/>
                  </a:lnTo>
                  <a:lnTo>
                    <a:pt x="22306" y="3346"/>
                  </a:lnTo>
                  <a:lnTo>
                    <a:pt x="22054" y="3536"/>
                  </a:lnTo>
                  <a:lnTo>
                    <a:pt x="21822" y="3767"/>
                  </a:lnTo>
                  <a:lnTo>
                    <a:pt x="21612" y="3999"/>
                  </a:lnTo>
                  <a:lnTo>
                    <a:pt x="21422" y="4251"/>
                  </a:lnTo>
                  <a:lnTo>
                    <a:pt x="21044" y="4756"/>
                  </a:lnTo>
                  <a:lnTo>
                    <a:pt x="20644" y="5261"/>
                  </a:lnTo>
                  <a:lnTo>
                    <a:pt x="20454" y="5514"/>
                  </a:lnTo>
                  <a:lnTo>
                    <a:pt x="20223" y="5745"/>
                  </a:lnTo>
                  <a:lnTo>
                    <a:pt x="19992" y="5956"/>
                  </a:lnTo>
                  <a:lnTo>
                    <a:pt x="19760" y="6166"/>
                  </a:lnTo>
                  <a:lnTo>
                    <a:pt x="19486" y="6334"/>
                  </a:lnTo>
                  <a:lnTo>
                    <a:pt x="19171" y="6482"/>
                  </a:lnTo>
                  <a:lnTo>
                    <a:pt x="19129" y="6503"/>
                  </a:lnTo>
                  <a:lnTo>
                    <a:pt x="19087" y="6482"/>
                  </a:lnTo>
                  <a:lnTo>
                    <a:pt x="19045" y="6461"/>
                  </a:lnTo>
                  <a:lnTo>
                    <a:pt x="19024" y="6440"/>
                  </a:lnTo>
                  <a:lnTo>
                    <a:pt x="18981" y="6356"/>
                  </a:lnTo>
                  <a:lnTo>
                    <a:pt x="18981" y="6313"/>
                  </a:lnTo>
                  <a:lnTo>
                    <a:pt x="19002" y="6271"/>
                  </a:lnTo>
                  <a:lnTo>
                    <a:pt x="19108" y="6124"/>
                  </a:lnTo>
                  <a:lnTo>
                    <a:pt x="19002" y="5766"/>
                  </a:lnTo>
                  <a:lnTo>
                    <a:pt x="18918" y="5388"/>
                  </a:lnTo>
                  <a:lnTo>
                    <a:pt x="18855" y="5009"/>
                  </a:lnTo>
                  <a:lnTo>
                    <a:pt x="18813" y="4651"/>
                  </a:lnTo>
                  <a:lnTo>
                    <a:pt x="18813" y="4272"/>
                  </a:lnTo>
                  <a:lnTo>
                    <a:pt x="18834" y="3893"/>
                  </a:lnTo>
                  <a:lnTo>
                    <a:pt x="18897" y="3515"/>
                  </a:lnTo>
                  <a:lnTo>
                    <a:pt x="18981" y="3136"/>
                  </a:lnTo>
                  <a:lnTo>
                    <a:pt x="19150" y="2736"/>
                  </a:lnTo>
                  <a:lnTo>
                    <a:pt x="19339" y="2357"/>
                  </a:lnTo>
                  <a:lnTo>
                    <a:pt x="19529" y="1957"/>
                  </a:lnTo>
                  <a:lnTo>
                    <a:pt x="19739" y="1579"/>
                  </a:lnTo>
                  <a:lnTo>
                    <a:pt x="19970" y="1200"/>
                  </a:lnTo>
                  <a:lnTo>
                    <a:pt x="20160" y="800"/>
                  </a:lnTo>
                  <a:lnTo>
                    <a:pt x="20328" y="421"/>
                  </a:lnTo>
                  <a:lnTo>
                    <a:pt x="2047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2" name="Google Shape;7042;p32"/>
            <p:cNvSpPr/>
            <p:nvPr/>
          </p:nvSpPr>
          <p:spPr>
            <a:xfrm>
              <a:off x="4751950" y="-1421400"/>
              <a:ext cx="599750" cy="1048500"/>
            </a:xfrm>
            <a:custGeom>
              <a:avLst/>
              <a:gdLst/>
              <a:ahLst/>
              <a:cxnLst/>
              <a:rect l="l" t="t" r="r" b="b"/>
              <a:pathLst>
                <a:path w="23990" h="41940" extrusionOk="0">
                  <a:moveTo>
                    <a:pt x="13489" y="0"/>
                  </a:moveTo>
                  <a:lnTo>
                    <a:pt x="13216" y="400"/>
                  </a:lnTo>
                  <a:lnTo>
                    <a:pt x="12963" y="821"/>
                  </a:lnTo>
                  <a:lnTo>
                    <a:pt x="12458" y="1684"/>
                  </a:lnTo>
                  <a:lnTo>
                    <a:pt x="12332" y="1936"/>
                  </a:lnTo>
                  <a:lnTo>
                    <a:pt x="12205" y="2189"/>
                  </a:lnTo>
                  <a:lnTo>
                    <a:pt x="11995" y="2694"/>
                  </a:lnTo>
                  <a:lnTo>
                    <a:pt x="11827" y="3220"/>
                  </a:lnTo>
                  <a:lnTo>
                    <a:pt x="11700" y="3746"/>
                  </a:lnTo>
                  <a:lnTo>
                    <a:pt x="11448" y="4777"/>
                  </a:lnTo>
                  <a:lnTo>
                    <a:pt x="11322" y="5324"/>
                  </a:lnTo>
                  <a:lnTo>
                    <a:pt x="11195" y="5850"/>
                  </a:lnTo>
                  <a:lnTo>
                    <a:pt x="13173" y="3978"/>
                  </a:lnTo>
                  <a:lnTo>
                    <a:pt x="13216" y="3957"/>
                  </a:lnTo>
                  <a:lnTo>
                    <a:pt x="13258" y="3978"/>
                  </a:lnTo>
                  <a:lnTo>
                    <a:pt x="13279" y="3999"/>
                  </a:lnTo>
                  <a:lnTo>
                    <a:pt x="13258" y="4062"/>
                  </a:lnTo>
                  <a:lnTo>
                    <a:pt x="11027" y="6377"/>
                  </a:lnTo>
                  <a:lnTo>
                    <a:pt x="11006" y="6461"/>
                  </a:lnTo>
                  <a:lnTo>
                    <a:pt x="10964" y="6545"/>
                  </a:lnTo>
                  <a:lnTo>
                    <a:pt x="10901" y="6608"/>
                  </a:lnTo>
                  <a:lnTo>
                    <a:pt x="10817" y="6650"/>
                  </a:lnTo>
                  <a:lnTo>
                    <a:pt x="10753" y="6671"/>
                  </a:lnTo>
                  <a:lnTo>
                    <a:pt x="9807" y="7660"/>
                  </a:lnTo>
                  <a:lnTo>
                    <a:pt x="8881" y="8691"/>
                  </a:lnTo>
                  <a:lnTo>
                    <a:pt x="8839" y="8776"/>
                  </a:lnTo>
                  <a:lnTo>
                    <a:pt x="8817" y="8818"/>
                  </a:lnTo>
                  <a:lnTo>
                    <a:pt x="8796" y="8839"/>
                  </a:lnTo>
                  <a:lnTo>
                    <a:pt x="8733" y="8860"/>
                  </a:lnTo>
                  <a:lnTo>
                    <a:pt x="7786" y="9912"/>
                  </a:lnTo>
                  <a:lnTo>
                    <a:pt x="6860" y="11006"/>
                  </a:lnTo>
                  <a:lnTo>
                    <a:pt x="5977" y="12121"/>
                  </a:lnTo>
                  <a:lnTo>
                    <a:pt x="5135" y="13258"/>
                  </a:lnTo>
                  <a:lnTo>
                    <a:pt x="4714" y="13826"/>
                  </a:lnTo>
                  <a:lnTo>
                    <a:pt x="4314" y="14394"/>
                  </a:lnTo>
                  <a:lnTo>
                    <a:pt x="3935" y="14983"/>
                  </a:lnTo>
                  <a:lnTo>
                    <a:pt x="3557" y="15573"/>
                  </a:lnTo>
                  <a:lnTo>
                    <a:pt x="3178" y="16183"/>
                  </a:lnTo>
                  <a:lnTo>
                    <a:pt x="2841" y="16793"/>
                  </a:lnTo>
                  <a:lnTo>
                    <a:pt x="2504" y="17403"/>
                  </a:lnTo>
                  <a:lnTo>
                    <a:pt x="2189" y="18014"/>
                  </a:lnTo>
                  <a:lnTo>
                    <a:pt x="1894" y="18645"/>
                  </a:lnTo>
                  <a:lnTo>
                    <a:pt x="1621" y="19276"/>
                  </a:lnTo>
                  <a:lnTo>
                    <a:pt x="1368" y="19907"/>
                  </a:lnTo>
                  <a:lnTo>
                    <a:pt x="1116" y="20560"/>
                  </a:lnTo>
                  <a:lnTo>
                    <a:pt x="905" y="21212"/>
                  </a:lnTo>
                  <a:lnTo>
                    <a:pt x="695" y="21864"/>
                  </a:lnTo>
                  <a:lnTo>
                    <a:pt x="526" y="22538"/>
                  </a:lnTo>
                  <a:lnTo>
                    <a:pt x="379" y="23211"/>
                  </a:lnTo>
                  <a:lnTo>
                    <a:pt x="253" y="23885"/>
                  </a:lnTo>
                  <a:lnTo>
                    <a:pt x="148" y="24558"/>
                  </a:lnTo>
                  <a:lnTo>
                    <a:pt x="63" y="25252"/>
                  </a:lnTo>
                  <a:lnTo>
                    <a:pt x="21" y="25968"/>
                  </a:lnTo>
                  <a:lnTo>
                    <a:pt x="0" y="26683"/>
                  </a:lnTo>
                  <a:lnTo>
                    <a:pt x="0" y="27399"/>
                  </a:lnTo>
                  <a:lnTo>
                    <a:pt x="42" y="28114"/>
                  </a:lnTo>
                  <a:lnTo>
                    <a:pt x="106" y="28851"/>
                  </a:lnTo>
                  <a:lnTo>
                    <a:pt x="169" y="29314"/>
                  </a:lnTo>
                  <a:lnTo>
                    <a:pt x="253" y="29798"/>
                  </a:lnTo>
                  <a:lnTo>
                    <a:pt x="358" y="30240"/>
                  </a:lnTo>
                  <a:lnTo>
                    <a:pt x="463" y="30682"/>
                  </a:lnTo>
                  <a:lnTo>
                    <a:pt x="611" y="31124"/>
                  </a:lnTo>
                  <a:lnTo>
                    <a:pt x="758" y="31544"/>
                  </a:lnTo>
                  <a:lnTo>
                    <a:pt x="926" y="31965"/>
                  </a:lnTo>
                  <a:lnTo>
                    <a:pt x="1095" y="32386"/>
                  </a:lnTo>
                  <a:lnTo>
                    <a:pt x="1284" y="32765"/>
                  </a:lnTo>
                  <a:lnTo>
                    <a:pt x="1494" y="33165"/>
                  </a:lnTo>
                  <a:lnTo>
                    <a:pt x="1726" y="33544"/>
                  </a:lnTo>
                  <a:lnTo>
                    <a:pt x="1957" y="33922"/>
                  </a:lnTo>
                  <a:lnTo>
                    <a:pt x="2210" y="34280"/>
                  </a:lnTo>
                  <a:lnTo>
                    <a:pt x="2483" y="34617"/>
                  </a:lnTo>
                  <a:lnTo>
                    <a:pt x="2757" y="34975"/>
                  </a:lnTo>
                  <a:lnTo>
                    <a:pt x="3052" y="35290"/>
                  </a:lnTo>
                  <a:lnTo>
                    <a:pt x="3346" y="35627"/>
                  </a:lnTo>
                  <a:lnTo>
                    <a:pt x="3662" y="35943"/>
                  </a:lnTo>
                  <a:lnTo>
                    <a:pt x="3978" y="36237"/>
                  </a:lnTo>
                  <a:lnTo>
                    <a:pt x="4314" y="36553"/>
                  </a:lnTo>
                  <a:lnTo>
                    <a:pt x="4672" y="36826"/>
                  </a:lnTo>
                  <a:lnTo>
                    <a:pt x="5009" y="37121"/>
                  </a:lnTo>
                  <a:lnTo>
                    <a:pt x="5745" y="37647"/>
                  </a:lnTo>
                  <a:lnTo>
                    <a:pt x="6524" y="38152"/>
                  </a:lnTo>
                  <a:lnTo>
                    <a:pt x="7323" y="38615"/>
                  </a:lnTo>
                  <a:lnTo>
                    <a:pt x="8165" y="39057"/>
                  </a:lnTo>
                  <a:lnTo>
                    <a:pt x="9028" y="39457"/>
                  </a:lnTo>
                  <a:lnTo>
                    <a:pt x="9891" y="39836"/>
                  </a:lnTo>
                  <a:lnTo>
                    <a:pt x="10796" y="40172"/>
                  </a:lnTo>
                  <a:lnTo>
                    <a:pt x="11700" y="40467"/>
                  </a:lnTo>
                  <a:lnTo>
                    <a:pt x="12626" y="40761"/>
                  </a:lnTo>
                  <a:lnTo>
                    <a:pt x="13573" y="40993"/>
                  </a:lnTo>
                  <a:lnTo>
                    <a:pt x="14520" y="41224"/>
                  </a:lnTo>
                  <a:lnTo>
                    <a:pt x="15467" y="41414"/>
                  </a:lnTo>
                  <a:lnTo>
                    <a:pt x="16393" y="41561"/>
                  </a:lnTo>
                  <a:lnTo>
                    <a:pt x="17340" y="41687"/>
                  </a:lnTo>
                  <a:lnTo>
                    <a:pt x="18287" y="41793"/>
                  </a:lnTo>
                  <a:lnTo>
                    <a:pt x="19192" y="41877"/>
                  </a:lnTo>
                  <a:lnTo>
                    <a:pt x="20118" y="41919"/>
                  </a:lnTo>
                  <a:lnTo>
                    <a:pt x="21002" y="41940"/>
                  </a:lnTo>
                  <a:lnTo>
                    <a:pt x="21885" y="41940"/>
                  </a:lnTo>
                  <a:lnTo>
                    <a:pt x="22727" y="41919"/>
                  </a:lnTo>
                  <a:lnTo>
                    <a:pt x="23569" y="41856"/>
                  </a:lnTo>
                  <a:lnTo>
                    <a:pt x="23990" y="41814"/>
                  </a:lnTo>
                  <a:lnTo>
                    <a:pt x="23001" y="41772"/>
                  </a:lnTo>
                  <a:lnTo>
                    <a:pt x="22012" y="41666"/>
                  </a:lnTo>
                  <a:lnTo>
                    <a:pt x="21023" y="41561"/>
                  </a:lnTo>
                  <a:lnTo>
                    <a:pt x="20055" y="41393"/>
                  </a:lnTo>
                  <a:lnTo>
                    <a:pt x="19150" y="41224"/>
                  </a:lnTo>
                  <a:lnTo>
                    <a:pt x="18224" y="41035"/>
                  </a:lnTo>
                  <a:lnTo>
                    <a:pt x="17319" y="40804"/>
                  </a:lnTo>
                  <a:lnTo>
                    <a:pt x="16414" y="40530"/>
                  </a:lnTo>
                  <a:lnTo>
                    <a:pt x="15530" y="40235"/>
                  </a:lnTo>
                  <a:lnTo>
                    <a:pt x="14646" y="39920"/>
                  </a:lnTo>
                  <a:lnTo>
                    <a:pt x="13784" y="39562"/>
                  </a:lnTo>
                  <a:lnTo>
                    <a:pt x="12942" y="39141"/>
                  </a:lnTo>
                  <a:lnTo>
                    <a:pt x="12100" y="38720"/>
                  </a:lnTo>
                  <a:lnTo>
                    <a:pt x="11301" y="38236"/>
                  </a:lnTo>
                  <a:lnTo>
                    <a:pt x="10922" y="37984"/>
                  </a:lnTo>
                  <a:lnTo>
                    <a:pt x="10543" y="37710"/>
                  </a:lnTo>
                  <a:lnTo>
                    <a:pt x="10164" y="37437"/>
                  </a:lnTo>
                  <a:lnTo>
                    <a:pt x="9785" y="37163"/>
                  </a:lnTo>
                  <a:lnTo>
                    <a:pt x="9428" y="36847"/>
                  </a:lnTo>
                  <a:lnTo>
                    <a:pt x="9091" y="36553"/>
                  </a:lnTo>
                  <a:lnTo>
                    <a:pt x="8754" y="36237"/>
                  </a:lnTo>
                  <a:lnTo>
                    <a:pt x="8418" y="35900"/>
                  </a:lnTo>
                  <a:lnTo>
                    <a:pt x="8102" y="35564"/>
                  </a:lnTo>
                  <a:lnTo>
                    <a:pt x="7807" y="35206"/>
                  </a:lnTo>
                  <a:lnTo>
                    <a:pt x="7513" y="34827"/>
                  </a:lnTo>
                  <a:lnTo>
                    <a:pt x="7218" y="34448"/>
                  </a:lnTo>
                  <a:lnTo>
                    <a:pt x="6755" y="33775"/>
                  </a:lnTo>
                  <a:lnTo>
                    <a:pt x="6334" y="33081"/>
                  </a:lnTo>
                  <a:lnTo>
                    <a:pt x="5956" y="32344"/>
                  </a:lnTo>
                  <a:lnTo>
                    <a:pt x="5619" y="31608"/>
                  </a:lnTo>
                  <a:lnTo>
                    <a:pt x="5303" y="30871"/>
                  </a:lnTo>
                  <a:lnTo>
                    <a:pt x="5030" y="30092"/>
                  </a:lnTo>
                  <a:lnTo>
                    <a:pt x="4798" y="29314"/>
                  </a:lnTo>
                  <a:lnTo>
                    <a:pt x="4609" y="28535"/>
                  </a:lnTo>
                  <a:lnTo>
                    <a:pt x="4462" y="27736"/>
                  </a:lnTo>
                  <a:lnTo>
                    <a:pt x="4356" y="26936"/>
                  </a:lnTo>
                  <a:lnTo>
                    <a:pt x="4272" y="26115"/>
                  </a:lnTo>
                  <a:lnTo>
                    <a:pt x="4230" y="25316"/>
                  </a:lnTo>
                  <a:lnTo>
                    <a:pt x="4230" y="24495"/>
                  </a:lnTo>
                  <a:lnTo>
                    <a:pt x="4272" y="23674"/>
                  </a:lnTo>
                  <a:lnTo>
                    <a:pt x="4335" y="22854"/>
                  </a:lnTo>
                  <a:lnTo>
                    <a:pt x="4440" y="22054"/>
                  </a:lnTo>
                  <a:lnTo>
                    <a:pt x="4609" y="21086"/>
                  </a:lnTo>
                  <a:lnTo>
                    <a:pt x="4840" y="20139"/>
                  </a:lnTo>
                  <a:lnTo>
                    <a:pt x="5093" y="19213"/>
                  </a:lnTo>
                  <a:lnTo>
                    <a:pt x="5387" y="18287"/>
                  </a:lnTo>
                  <a:lnTo>
                    <a:pt x="5724" y="17382"/>
                  </a:lnTo>
                  <a:lnTo>
                    <a:pt x="6082" y="16498"/>
                  </a:lnTo>
                  <a:lnTo>
                    <a:pt x="6482" y="15615"/>
                  </a:lnTo>
                  <a:lnTo>
                    <a:pt x="6924" y="14752"/>
                  </a:lnTo>
                  <a:lnTo>
                    <a:pt x="7387" y="13910"/>
                  </a:lnTo>
                  <a:lnTo>
                    <a:pt x="7871" y="13068"/>
                  </a:lnTo>
                  <a:lnTo>
                    <a:pt x="8397" y="12248"/>
                  </a:lnTo>
                  <a:lnTo>
                    <a:pt x="8944" y="11448"/>
                  </a:lnTo>
                  <a:lnTo>
                    <a:pt x="9512" y="10669"/>
                  </a:lnTo>
                  <a:lnTo>
                    <a:pt x="10101" y="9891"/>
                  </a:lnTo>
                  <a:lnTo>
                    <a:pt x="10711" y="9133"/>
                  </a:lnTo>
                  <a:lnTo>
                    <a:pt x="11322" y="8397"/>
                  </a:lnTo>
                  <a:lnTo>
                    <a:pt x="11637" y="8039"/>
                  </a:lnTo>
                  <a:lnTo>
                    <a:pt x="11974" y="7702"/>
                  </a:lnTo>
                  <a:lnTo>
                    <a:pt x="12311" y="7366"/>
                  </a:lnTo>
                  <a:lnTo>
                    <a:pt x="12668" y="7071"/>
                  </a:lnTo>
                  <a:lnTo>
                    <a:pt x="12795" y="6987"/>
                  </a:lnTo>
                  <a:lnTo>
                    <a:pt x="12942" y="6924"/>
                  </a:lnTo>
                  <a:lnTo>
                    <a:pt x="13258" y="6797"/>
                  </a:lnTo>
                  <a:lnTo>
                    <a:pt x="13405" y="6734"/>
                  </a:lnTo>
                  <a:lnTo>
                    <a:pt x="13531" y="6650"/>
                  </a:lnTo>
                  <a:lnTo>
                    <a:pt x="13594" y="6587"/>
                  </a:lnTo>
                  <a:lnTo>
                    <a:pt x="13636" y="6524"/>
                  </a:lnTo>
                  <a:lnTo>
                    <a:pt x="13657" y="6440"/>
                  </a:lnTo>
                  <a:lnTo>
                    <a:pt x="13679" y="6356"/>
                  </a:lnTo>
                  <a:lnTo>
                    <a:pt x="13721" y="5998"/>
                  </a:lnTo>
                  <a:lnTo>
                    <a:pt x="13721" y="5619"/>
                  </a:lnTo>
                  <a:lnTo>
                    <a:pt x="13700" y="5261"/>
                  </a:lnTo>
                  <a:lnTo>
                    <a:pt x="13636" y="4882"/>
                  </a:lnTo>
                  <a:lnTo>
                    <a:pt x="13489" y="4146"/>
                  </a:lnTo>
                  <a:lnTo>
                    <a:pt x="13342" y="3430"/>
                  </a:lnTo>
                  <a:lnTo>
                    <a:pt x="13279" y="3010"/>
                  </a:lnTo>
                  <a:lnTo>
                    <a:pt x="13216" y="2568"/>
                  </a:lnTo>
                  <a:lnTo>
                    <a:pt x="13195" y="2126"/>
                  </a:lnTo>
                  <a:lnTo>
                    <a:pt x="13195" y="1705"/>
                  </a:lnTo>
                  <a:lnTo>
                    <a:pt x="13237" y="1263"/>
                  </a:lnTo>
                  <a:lnTo>
                    <a:pt x="13279" y="842"/>
                  </a:lnTo>
                  <a:lnTo>
                    <a:pt x="13363" y="421"/>
                  </a:lnTo>
                  <a:lnTo>
                    <a:pt x="13489" y="0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3" name="Google Shape;7043;p32"/>
            <p:cNvSpPr/>
            <p:nvPr/>
          </p:nvSpPr>
          <p:spPr>
            <a:xfrm>
              <a:off x="4897150" y="-1199400"/>
              <a:ext cx="327775" cy="354075"/>
            </a:xfrm>
            <a:custGeom>
              <a:avLst/>
              <a:gdLst/>
              <a:ahLst/>
              <a:cxnLst/>
              <a:rect l="l" t="t" r="r" b="b"/>
              <a:pathLst>
                <a:path w="13111" h="14163" extrusionOk="0">
                  <a:moveTo>
                    <a:pt x="8944" y="1"/>
                  </a:moveTo>
                  <a:lnTo>
                    <a:pt x="8565" y="22"/>
                  </a:lnTo>
                  <a:lnTo>
                    <a:pt x="8186" y="64"/>
                  </a:lnTo>
                  <a:lnTo>
                    <a:pt x="7786" y="148"/>
                  </a:lnTo>
                  <a:lnTo>
                    <a:pt x="7387" y="232"/>
                  </a:lnTo>
                  <a:lnTo>
                    <a:pt x="7008" y="337"/>
                  </a:lnTo>
                  <a:lnTo>
                    <a:pt x="6608" y="485"/>
                  </a:lnTo>
                  <a:lnTo>
                    <a:pt x="6229" y="632"/>
                  </a:lnTo>
                  <a:lnTo>
                    <a:pt x="5829" y="779"/>
                  </a:lnTo>
                  <a:lnTo>
                    <a:pt x="5451" y="969"/>
                  </a:lnTo>
                  <a:lnTo>
                    <a:pt x="5093" y="1158"/>
                  </a:lnTo>
                  <a:lnTo>
                    <a:pt x="4714" y="1347"/>
                  </a:lnTo>
                  <a:lnTo>
                    <a:pt x="4377" y="1558"/>
                  </a:lnTo>
                  <a:lnTo>
                    <a:pt x="4020" y="1768"/>
                  </a:lnTo>
                  <a:lnTo>
                    <a:pt x="3704" y="2000"/>
                  </a:lnTo>
                  <a:lnTo>
                    <a:pt x="3388" y="2231"/>
                  </a:lnTo>
                  <a:lnTo>
                    <a:pt x="3094" y="2463"/>
                  </a:lnTo>
                  <a:lnTo>
                    <a:pt x="2820" y="2694"/>
                  </a:lnTo>
                  <a:lnTo>
                    <a:pt x="2568" y="2926"/>
                  </a:lnTo>
                  <a:lnTo>
                    <a:pt x="2336" y="3178"/>
                  </a:lnTo>
                  <a:lnTo>
                    <a:pt x="2105" y="3431"/>
                  </a:lnTo>
                  <a:lnTo>
                    <a:pt x="1873" y="3704"/>
                  </a:lnTo>
                  <a:lnTo>
                    <a:pt x="1663" y="3999"/>
                  </a:lnTo>
                  <a:lnTo>
                    <a:pt x="1452" y="4315"/>
                  </a:lnTo>
                  <a:lnTo>
                    <a:pt x="1263" y="4651"/>
                  </a:lnTo>
                  <a:lnTo>
                    <a:pt x="1074" y="4988"/>
                  </a:lnTo>
                  <a:lnTo>
                    <a:pt x="905" y="5325"/>
                  </a:lnTo>
                  <a:lnTo>
                    <a:pt x="737" y="5682"/>
                  </a:lnTo>
                  <a:lnTo>
                    <a:pt x="590" y="6061"/>
                  </a:lnTo>
                  <a:lnTo>
                    <a:pt x="463" y="6419"/>
                  </a:lnTo>
                  <a:lnTo>
                    <a:pt x="337" y="6798"/>
                  </a:lnTo>
                  <a:lnTo>
                    <a:pt x="232" y="7177"/>
                  </a:lnTo>
                  <a:lnTo>
                    <a:pt x="148" y="7576"/>
                  </a:lnTo>
                  <a:lnTo>
                    <a:pt x="84" y="7955"/>
                  </a:lnTo>
                  <a:lnTo>
                    <a:pt x="42" y="8355"/>
                  </a:lnTo>
                  <a:lnTo>
                    <a:pt x="0" y="8734"/>
                  </a:lnTo>
                  <a:lnTo>
                    <a:pt x="0" y="9113"/>
                  </a:lnTo>
                  <a:lnTo>
                    <a:pt x="0" y="9491"/>
                  </a:lnTo>
                  <a:lnTo>
                    <a:pt x="42" y="9870"/>
                  </a:lnTo>
                  <a:lnTo>
                    <a:pt x="106" y="10249"/>
                  </a:lnTo>
                  <a:lnTo>
                    <a:pt x="169" y="10607"/>
                  </a:lnTo>
                  <a:lnTo>
                    <a:pt x="274" y="10943"/>
                  </a:lnTo>
                  <a:lnTo>
                    <a:pt x="400" y="11301"/>
                  </a:lnTo>
                  <a:lnTo>
                    <a:pt x="568" y="11617"/>
                  </a:lnTo>
                  <a:lnTo>
                    <a:pt x="737" y="11932"/>
                  </a:lnTo>
                  <a:lnTo>
                    <a:pt x="947" y="12227"/>
                  </a:lnTo>
                  <a:lnTo>
                    <a:pt x="1200" y="12522"/>
                  </a:lnTo>
                  <a:lnTo>
                    <a:pt x="1452" y="12795"/>
                  </a:lnTo>
                  <a:lnTo>
                    <a:pt x="1768" y="13027"/>
                  </a:lnTo>
                  <a:lnTo>
                    <a:pt x="2084" y="13258"/>
                  </a:lnTo>
                  <a:lnTo>
                    <a:pt x="2441" y="13468"/>
                  </a:lnTo>
                  <a:lnTo>
                    <a:pt x="2736" y="13616"/>
                  </a:lnTo>
                  <a:lnTo>
                    <a:pt x="3031" y="13742"/>
                  </a:lnTo>
                  <a:lnTo>
                    <a:pt x="3304" y="13847"/>
                  </a:lnTo>
                  <a:lnTo>
                    <a:pt x="3599" y="13931"/>
                  </a:lnTo>
                  <a:lnTo>
                    <a:pt x="3872" y="14016"/>
                  </a:lnTo>
                  <a:lnTo>
                    <a:pt x="4167" y="14079"/>
                  </a:lnTo>
                  <a:lnTo>
                    <a:pt x="4440" y="14121"/>
                  </a:lnTo>
                  <a:lnTo>
                    <a:pt x="4714" y="14142"/>
                  </a:lnTo>
                  <a:lnTo>
                    <a:pt x="5009" y="14163"/>
                  </a:lnTo>
                  <a:lnTo>
                    <a:pt x="5556" y="14163"/>
                  </a:lnTo>
                  <a:lnTo>
                    <a:pt x="5808" y="14142"/>
                  </a:lnTo>
                  <a:lnTo>
                    <a:pt x="6082" y="14100"/>
                  </a:lnTo>
                  <a:lnTo>
                    <a:pt x="6355" y="14058"/>
                  </a:lnTo>
                  <a:lnTo>
                    <a:pt x="6860" y="13910"/>
                  </a:lnTo>
                  <a:lnTo>
                    <a:pt x="7365" y="13742"/>
                  </a:lnTo>
                  <a:lnTo>
                    <a:pt x="7871" y="13511"/>
                  </a:lnTo>
                  <a:lnTo>
                    <a:pt x="8354" y="13258"/>
                  </a:lnTo>
                  <a:lnTo>
                    <a:pt x="8817" y="12942"/>
                  </a:lnTo>
                  <a:lnTo>
                    <a:pt x="9259" y="12606"/>
                  </a:lnTo>
                  <a:lnTo>
                    <a:pt x="9680" y="12248"/>
                  </a:lnTo>
                  <a:lnTo>
                    <a:pt x="10080" y="11848"/>
                  </a:lnTo>
                  <a:lnTo>
                    <a:pt x="10480" y="11406"/>
                  </a:lnTo>
                  <a:lnTo>
                    <a:pt x="10838" y="10964"/>
                  </a:lnTo>
                  <a:lnTo>
                    <a:pt x="11174" y="10501"/>
                  </a:lnTo>
                  <a:lnTo>
                    <a:pt x="11490" y="9996"/>
                  </a:lnTo>
                  <a:lnTo>
                    <a:pt x="11785" y="9491"/>
                  </a:lnTo>
                  <a:lnTo>
                    <a:pt x="12058" y="8965"/>
                  </a:lnTo>
                  <a:lnTo>
                    <a:pt x="12290" y="8439"/>
                  </a:lnTo>
                  <a:lnTo>
                    <a:pt x="12500" y="7892"/>
                  </a:lnTo>
                  <a:lnTo>
                    <a:pt x="12689" y="7366"/>
                  </a:lnTo>
                  <a:lnTo>
                    <a:pt x="12837" y="6819"/>
                  </a:lnTo>
                  <a:lnTo>
                    <a:pt x="12963" y="6272"/>
                  </a:lnTo>
                  <a:lnTo>
                    <a:pt x="13047" y="5725"/>
                  </a:lnTo>
                  <a:lnTo>
                    <a:pt x="13089" y="5177"/>
                  </a:lnTo>
                  <a:lnTo>
                    <a:pt x="13110" y="4651"/>
                  </a:lnTo>
                  <a:lnTo>
                    <a:pt x="13089" y="4125"/>
                  </a:lnTo>
                  <a:lnTo>
                    <a:pt x="13026" y="3620"/>
                  </a:lnTo>
                  <a:lnTo>
                    <a:pt x="12921" y="3136"/>
                  </a:lnTo>
                  <a:lnTo>
                    <a:pt x="12879" y="3136"/>
                  </a:lnTo>
                  <a:lnTo>
                    <a:pt x="12837" y="3115"/>
                  </a:lnTo>
                  <a:lnTo>
                    <a:pt x="12795" y="3073"/>
                  </a:lnTo>
                  <a:lnTo>
                    <a:pt x="12774" y="3031"/>
                  </a:lnTo>
                  <a:lnTo>
                    <a:pt x="12626" y="2547"/>
                  </a:lnTo>
                  <a:lnTo>
                    <a:pt x="12479" y="2126"/>
                  </a:lnTo>
                  <a:lnTo>
                    <a:pt x="12290" y="1747"/>
                  </a:lnTo>
                  <a:lnTo>
                    <a:pt x="12079" y="1411"/>
                  </a:lnTo>
                  <a:lnTo>
                    <a:pt x="11848" y="1116"/>
                  </a:lnTo>
                  <a:lnTo>
                    <a:pt x="11595" y="842"/>
                  </a:lnTo>
                  <a:lnTo>
                    <a:pt x="11322" y="632"/>
                  </a:lnTo>
                  <a:lnTo>
                    <a:pt x="11006" y="443"/>
                  </a:lnTo>
                  <a:lnTo>
                    <a:pt x="10711" y="295"/>
                  </a:lnTo>
                  <a:lnTo>
                    <a:pt x="10375" y="169"/>
                  </a:lnTo>
                  <a:lnTo>
                    <a:pt x="10038" y="85"/>
                  </a:lnTo>
                  <a:lnTo>
                    <a:pt x="9680" y="22"/>
                  </a:lnTo>
                  <a:lnTo>
                    <a:pt x="9322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4" name="Google Shape;7044;p32"/>
            <p:cNvSpPr/>
            <p:nvPr/>
          </p:nvSpPr>
          <p:spPr>
            <a:xfrm>
              <a:off x="4880300" y="-1219900"/>
              <a:ext cx="359875" cy="394050"/>
            </a:xfrm>
            <a:custGeom>
              <a:avLst/>
              <a:gdLst/>
              <a:ahLst/>
              <a:cxnLst/>
              <a:rect l="l" t="t" r="r" b="b"/>
              <a:pathLst>
                <a:path w="14395" h="15762" extrusionOk="0">
                  <a:moveTo>
                    <a:pt x="9996" y="821"/>
                  </a:moveTo>
                  <a:lnTo>
                    <a:pt x="10354" y="842"/>
                  </a:lnTo>
                  <a:lnTo>
                    <a:pt x="10712" y="905"/>
                  </a:lnTo>
                  <a:lnTo>
                    <a:pt x="11049" y="989"/>
                  </a:lnTo>
                  <a:lnTo>
                    <a:pt x="11385" y="1115"/>
                  </a:lnTo>
                  <a:lnTo>
                    <a:pt x="11680" y="1263"/>
                  </a:lnTo>
                  <a:lnTo>
                    <a:pt x="11996" y="1452"/>
                  </a:lnTo>
                  <a:lnTo>
                    <a:pt x="12269" y="1662"/>
                  </a:lnTo>
                  <a:lnTo>
                    <a:pt x="12522" y="1936"/>
                  </a:lnTo>
                  <a:lnTo>
                    <a:pt x="12753" y="2231"/>
                  </a:lnTo>
                  <a:lnTo>
                    <a:pt x="12964" y="2567"/>
                  </a:lnTo>
                  <a:lnTo>
                    <a:pt x="13153" y="2946"/>
                  </a:lnTo>
                  <a:lnTo>
                    <a:pt x="13300" y="3367"/>
                  </a:lnTo>
                  <a:lnTo>
                    <a:pt x="13448" y="3851"/>
                  </a:lnTo>
                  <a:lnTo>
                    <a:pt x="13469" y="3893"/>
                  </a:lnTo>
                  <a:lnTo>
                    <a:pt x="13511" y="3935"/>
                  </a:lnTo>
                  <a:lnTo>
                    <a:pt x="13553" y="3956"/>
                  </a:lnTo>
                  <a:lnTo>
                    <a:pt x="13595" y="3956"/>
                  </a:lnTo>
                  <a:lnTo>
                    <a:pt x="13700" y="4440"/>
                  </a:lnTo>
                  <a:lnTo>
                    <a:pt x="13763" y="4945"/>
                  </a:lnTo>
                  <a:lnTo>
                    <a:pt x="13784" y="5471"/>
                  </a:lnTo>
                  <a:lnTo>
                    <a:pt x="13763" y="5997"/>
                  </a:lnTo>
                  <a:lnTo>
                    <a:pt x="13721" y="6545"/>
                  </a:lnTo>
                  <a:lnTo>
                    <a:pt x="13637" y="7092"/>
                  </a:lnTo>
                  <a:lnTo>
                    <a:pt x="13511" y="7639"/>
                  </a:lnTo>
                  <a:lnTo>
                    <a:pt x="13363" y="8186"/>
                  </a:lnTo>
                  <a:lnTo>
                    <a:pt x="13174" y="8712"/>
                  </a:lnTo>
                  <a:lnTo>
                    <a:pt x="12964" y="9259"/>
                  </a:lnTo>
                  <a:lnTo>
                    <a:pt x="12732" y="9785"/>
                  </a:lnTo>
                  <a:lnTo>
                    <a:pt x="12459" y="10311"/>
                  </a:lnTo>
                  <a:lnTo>
                    <a:pt x="12164" y="10816"/>
                  </a:lnTo>
                  <a:lnTo>
                    <a:pt x="11848" y="11321"/>
                  </a:lnTo>
                  <a:lnTo>
                    <a:pt x="11512" y="11784"/>
                  </a:lnTo>
                  <a:lnTo>
                    <a:pt x="11154" y="12226"/>
                  </a:lnTo>
                  <a:lnTo>
                    <a:pt x="10754" y="12668"/>
                  </a:lnTo>
                  <a:lnTo>
                    <a:pt x="10354" y="13068"/>
                  </a:lnTo>
                  <a:lnTo>
                    <a:pt x="9933" y="13426"/>
                  </a:lnTo>
                  <a:lnTo>
                    <a:pt x="9491" y="13762"/>
                  </a:lnTo>
                  <a:lnTo>
                    <a:pt x="9028" y="14078"/>
                  </a:lnTo>
                  <a:lnTo>
                    <a:pt x="8545" y="14331"/>
                  </a:lnTo>
                  <a:lnTo>
                    <a:pt x="8039" y="14562"/>
                  </a:lnTo>
                  <a:lnTo>
                    <a:pt x="7534" y="14730"/>
                  </a:lnTo>
                  <a:lnTo>
                    <a:pt x="7029" y="14878"/>
                  </a:lnTo>
                  <a:lnTo>
                    <a:pt x="6756" y="14920"/>
                  </a:lnTo>
                  <a:lnTo>
                    <a:pt x="6482" y="14962"/>
                  </a:lnTo>
                  <a:lnTo>
                    <a:pt x="6230" y="14983"/>
                  </a:lnTo>
                  <a:lnTo>
                    <a:pt x="5683" y="14983"/>
                  </a:lnTo>
                  <a:lnTo>
                    <a:pt x="5388" y="14962"/>
                  </a:lnTo>
                  <a:lnTo>
                    <a:pt x="5114" y="14941"/>
                  </a:lnTo>
                  <a:lnTo>
                    <a:pt x="4841" y="14899"/>
                  </a:lnTo>
                  <a:lnTo>
                    <a:pt x="4546" y="14836"/>
                  </a:lnTo>
                  <a:lnTo>
                    <a:pt x="4273" y="14751"/>
                  </a:lnTo>
                  <a:lnTo>
                    <a:pt x="3978" y="14667"/>
                  </a:lnTo>
                  <a:lnTo>
                    <a:pt x="3705" y="14562"/>
                  </a:lnTo>
                  <a:lnTo>
                    <a:pt x="3410" y="14436"/>
                  </a:lnTo>
                  <a:lnTo>
                    <a:pt x="3115" y="14288"/>
                  </a:lnTo>
                  <a:lnTo>
                    <a:pt x="2758" y="14078"/>
                  </a:lnTo>
                  <a:lnTo>
                    <a:pt x="2442" y="13847"/>
                  </a:lnTo>
                  <a:lnTo>
                    <a:pt x="2126" y="13615"/>
                  </a:lnTo>
                  <a:lnTo>
                    <a:pt x="1874" y="13342"/>
                  </a:lnTo>
                  <a:lnTo>
                    <a:pt x="1621" y="13047"/>
                  </a:lnTo>
                  <a:lnTo>
                    <a:pt x="1411" y="12752"/>
                  </a:lnTo>
                  <a:lnTo>
                    <a:pt x="1242" y="12437"/>
                  </a:lnTo>
                  <a:lnTo>
                    <a:pt x="1074" y="12121"/>
                  </a:lnTo>
                  <a:lnTo>
                    <a:pt x="948" y="11763"/>
                  </a:lnTo>
                  <a:lnTo>
                    <a:pt x="843" y="11427"/>
                  </a:lnTo>
                  <a:lnTo>
                    <a:pt x="780" y="11069"/>
                  </a:lnTo>
                  <a:lnTo>
                    <a:pt x="716" y="10690"/>
                  </a:lnTo>
                  <a:lnTo>
                    <a:pt x="674" y="10311"/>
                  </a:lnTo>
                  <a:lnTo>
                    <a:pt x="674" y="9933"/>
                  </a:lnTo>
                  <a:lnTo>
                    <a:pt x="674" y="9554"/>
                  </a:lnTo>
                  <a:lnTo>
                    <a:pt x="716" y="9175"/>
                  </a:lnTo>
                  <a:lnTo>
                    <a:pt x="758" y="8775"/>
                  </a:lnTo>
                  <a:lnTo>
                    <a:pt x="822" y="8396"/>
                  </a:lnTo>
                  <a:lnTo>
                    <a:pt x="906" y="7997"/>
                  </a:lnTo>
                  <a:lnTo>
                    <a:pt x="1011" y="7618"/>
                  </a:lnTo>
                  <a:lnTo>
                    <a:pt x="1137" y="7239"/>
                  </a:lnTo>
                  <a:lnTo>
                    <a:pt x="1264" y="6881"/>
                  </a:lnTo>
                  <a:lnTo>
                    <a:pt x="1411" y="6502"/>
                  </a:lnTo>
                  <a:lnTo>
                    <a:pt x="1579" y="6145"/>
                  </a:lnTo>
                  <a:lnTo>
                    <a:pt x="1748" y="5808"/>
                  </a:lnTo>
                  <a:lnTo>
                    <a:pt x="1937" y="5471"/>
                  </a:lnTo>
                  <a:lnTo>
                    <a:pt x="2126" y="5135"/>
                  </a:lnTo>
                  <a:lnTo>
                    <a:pt x="2337" y="4819"/>
                  </a:lnTo>
                  <a:lnTo>
                    <a:pt x="2547" y="4524"/>
                  </a:lnTo>
                  <a:lnTo>
                    <a:pt x="2779" y="4251"/>
                  </a:lnTo>
                  <a:lnTo>
                    <a:pt x="3010" y="3998"/>
                  </a:lnTo>
                  <a:lnTo>
                    <a:pt x="3242" y="3746"/>
                  </a:lnTo>
                  <a:lnTo>
                    <a:pt x="3494" y="3514"/>
                  </a:lnTo>
                  <a:lnTo>
                    <a:pt x="3768" y="3283"/>
                  </a:lnTo>
                  <a:lnTo>
                    <a:pt x="4062" y="3051"/>
                  </a:lnTo>
                  <a:lnTo>
                    <a:pt x="4378" y="2820"/>
                  </a:lnTo>
                  <a:lnTo>
                    <a:pt x="4694" y="2588"/>
                  </a:lnTo>
                  <a:lnTo>
                    <a:pt x="5051" y="2378"/>
                  </a:lnTo>
                  <a:lnTo>
                    <a:pt x="5388" y="2167"/>
                  </a:lnTo>
                  <a:lnTo>
                    <a:pt x="5767" y="1978"/>
                  </a:lnTo>
                  <a:lnTo>
                    <a:pt x="6125" y="1789"/>
                  </a:lnTo>
                  <a:lnTo>
                    <a:pt x="6503" y="1599"/>
                  </a:lnTo>
                  <a:lnTo>
                    <a:pt x="6903" y="1452"/>
                  </a:lnTo>
                  <a:lnTo>
                    <a:pt x="7282" y="1305"/>
                  </a:lnTo>
                  <a:lnTo>
                    <a:pt x="7682" y="1157"/>
                  </a:lnTo>
                  <a:lnTo>
                    <a:pt x="8061" y="1052"/>
                  </a:lnTo>
                  <a:lnTo>
                    <a:pt x="8460" y="968"/>
                  </a:lnTo>
                  <a:lnTo>
                    <a:pt x="8860" y="884"/>
                  </a:lnTo>
                  <a:lnTo>
                    <a:pt x="9239" y="842"/>
                  </a:lnTo>
                  <a:lnTo>
                    <a:pt x="9618" y="821"/>
                  </a:lnTo>
                  <a:close/>
                  <a:moveTo>
                    <a:pt x="9176" y="0"/>
                  </a:moveTo>
                  <a:lnTo>
                    <a:pt x="8734" y="63"/>
                  </a:lnTo>
                  <a:lnTo>
                    <a:pt x="8313" y="147"/>
                  </a:lnTo>
                  <a:lnTo>
                    <a:pt x="7871" y="274"/>
                  </a:lnTo>
                  <a:lnTo>
                    <a:pt x="7429" y="442"/>
                  </a:lnTo>
                  <a:lnTo>
                    <a:pt x="7008" y="610"/>
                  </a:lnTo>
                  <a:lnTo>
                    <a:pt x="6587" y="821"/>
                  </a:lnTo>
                  <a:lnTo>
                    <a:pt x="6167" y="1031"/>
                  </a:lnTo>
                  <a:lnTo>
                    <a:pt x="5367" y="1473"/>
                  </a:lnTo>
                  <a:lnTo>
                    <a:pt x="4609" y="1936"/>
                  </a:lnTo>
                  <a:lnTo>
                    <a:pt x="3936" y="2357"/>
                  </a:lnTo>
                  <a:lnTo>
                    <a:pt x="3578" y="2609"/>
                  </a:lnTo>
                  <a:lnTo>
                    <a:pt x="3221" y="2883"/>
                  </a:lnTo>
                  <a:lnTo>
                    <a:pt x="2884" y="3157"/>
                  </a:lnTo>
                  <a:lnTo>
                    <a:pt x="2568" y="3472"/>
                  </a:lnTo>
                  <a:lnTo>
                    <a:pt x="2253" y="3788"/>
                  </a:lnTo>
                  <a:lnTo>
                    <a:pt x="1979" y="4125"/>
                  </a:lnTo>
                  <a:lnTo>
                    <a:pt x="1705" y="4482"/>
                  </a:lnTo>
                  <a:lnTo>
                    <a:pt x="1453" y="4861"/>
                  </a:lnTo>
                  <a:lnTo>
                    <a:pt x="1221" y="5240"/>
                  </a:lnTo>
                  <a:lnTo>
                    <a:pt x="990" y="5640"/>
                  </a:lnTo>
                  <a:lnTo>
                    <a:pt x="801" y="6039"/>
                  </a:lnTo>
                  <a:lnTo>
                    <a:pt x="632" y="6439"/>
                  </a:lnTo>
                  <a:lnTo>
                    <a:pt x="464" y="6860"/>
                  </a:lnTo>
                  <a:lnTo>
                    <a:pt x="338" y="7281"/>
                  </a:lnTo>
                  <a:lnTo>
                    <a:pt x="211" y="7723"/>
                  </a:lnTo>
                  <a:lnTo>
                    <a:pt x="127" y="8165"/>
                  </a:lnTo>
                  <a:lnTo>
                    <a:pt x="64" y="8586"/>
                  </a:lnTo>
                  <a:lnTo>
                    <a:pt x="22" y="9028"/>
                  </a:lnTo>
                  <a:lnTo>
                    <a:pt x="1" y="9470"/>
                  </a:lnTo>
                  <a:lnTo>
                    <a:pt x="22" y="9911"/>
                  </a:lnTo>
                  <a:lnTo>
                    <a:pt x="43" y="10332"/>
                  </a:lnTo>
                  <a:lnTo>
                    <a:pt x="106" y="10753"/>
                  </a:lnTo>
                  <a:lnTo>
                    <a:pt x="190" y="11195"/>
                  </a:lnTo>
                  <a:lnTo>
                    <a:pt x="296" y="11595"/>
                  </a:lnTo>
                  <a:lnTo>
                    <a:pt x="443" y="12016"/>
                  </a:lnTo>
                  <a:lnTo>
                    <a:pt x="611" y="12416"/>
                  </a:lnTo>
                  <a:lnTo>
                    <a:pt x="801" y="12794"/>
                  </a:lnTo>
                  <a:lnTo>
                    <a:pt x="1032" y="13173"/>
                  </a:lnTo>
                  <a:lnTo>
                    <a:pt x="1306" y="13531"/>
                  </a:lnTo>
                  <a:lnTo>
                    <a:pt x="1579" y="13889"/>
                  </a:lnTo>
                  <a:lnTo>
                    <a:pt x="1916" y="14225"/>
                  </a:lnTo>
                  <a:lnTo>
                    <a:pt x="2253" y="14541"/>
                  </a:lnTo>
                  <a:lnTo>
                    <a:pt x="2589" y="14794"/>
                  </a:lnTo>
                  <a:lnTo>
                    <a:pt x="2926" y="15025"/>
                  </a:lnTo>
                  <a:lnTo>
                    <a:pt x="3284" y="15214"/>
                  </a:lnTo>
                  <a:lnTo>
                    <a:pt x="3620" y="15383"/>
                  </a:lnTo>
                  <a:lnTo>
                    <a:pt x="3978" y="15509"/>
                  </a:lnTo>
                  <a:lnTo>
                    <a:pt x="4336" y="15614"/>
                  </a:lnTo>
                  <a:lnTo>
                    <a:pt x="4694" y="15677"/>
                  </a:lnTo>
                  <a:lnTo>
                    <a:pt x="5051" y="15740"/>
                  </a:lnTo>
                  <a:lnTo>
                    <a:pt x="5409" y="15762"/>
                  </a:lnTo>
                  <a:lnTo>
                    <a:pt x="5767" y="15740"/>
                  </a:lnTo>
                  <a:lnTo>
                    <a:pt x="6125" y="15719"/>
                  </a:lnTo>
                  <a:lnTo>
                    <a:pt x="6482" y="15677"/>
                  </a:lnTo>
                  <a:lnTo>
                    <a:pt x="6840" y="15593"/>
                  </a:lnTo>
                  <a:lnTo>
                    <a:pt x="7198" y="15509"/>
                  </a:lnTo>
                  <a:lnTo>
                    <a:pt x="7555" y="15404"/>
                  </a:lnTo>
                  <a:lnTo>
                    <a:pt x="7892" y="15256"/>
                  </a:lnTo>
                  <a:lnTo>
                    <a:pt x="8250" y="15109"/>
                  </a:lnTo>
                  <a:lnTo>
                    <a:pt x="8587" y="14962"/>
                  </a:lnTo>
                  <a:lnTo>
                    <a:pt x="8923" y="14772"/>
                  </a:lnTo>
                  <a:lnTo>
                    <a:pt x="9260" y="14583"/>
                  </a:lnTo>
                  <a:lnTo>
                    <a:pt x="9597" y="14373"/>
                  </a:lnTo>
                  <a:lnTo>
                    <a:pt x="9912" y="14162"/>
                  </a:lnTo>
                  <a:lnTo>
                    <a:pt x="10523" y="13699"/>
                  </a:lnTo>
                  <a:lnTo>
                    <a:pt x="11112" y="13194"/>
                  </a:lnTo>
                  <a:lnTo>
                    <a:pt x="11638" y="12689"/>
                  </a:lnTo>
                  <a:lnTo>
                    <a:pt x="12143" y="12142"/>
                  </a:lnTo>
                  <a:lnTo>
                    <a:pt x="12585" y="11595"/>
                  </a:lnTo>
                  <a:lnTo>
                    <a:pt x="12879" y="11216"/>
                  </a:lnTo>
                  <a:lnTo>
                    <a:pt x="13132" y="10816"/>
                  </a:lnTo>
                  <a:lnTo>
                    <a:pt x="13363" y="10395"/>
                  </a:lnTo>
                  <a:lnTo>
                    <a:pt x="13574" y="9996"/>
                  </a:lnTo>
                  <a:lnTo>
                    <a:pt x="13742" y="9575"/>
                  </a:lnTo>
                  <a:lnTo>
                    <a:pt x="13911" y="9133"/>
                  </a:lnTo>
                  <a:lnTo>
                    <a:pt x="14037" y="8691"/>
                  </a:lnTo>
                  <a:lnTo>
                    <a:pt x="14163" y="8249"/>
                  </a:lnTo>
                  <a:lnTo>
                    <a:pt x="14247" y="7807"/>
                  </a:lnTo>
                  <a:lnTo>
                    <a:pt x="14310" y="7365"/>
                  </a:lnTo>
                  <a:lnTo>
                    <a:pt x="14352" y="6902"/>
                  </a:lnTo>
                  <a:lnTo>
                    <a:pt x="14374" y="6439"/>
                  </a:lnTo>
                  <a:lnTo>
                    <a:pt x="14395" y="5976"/>
                  </a:lnTo>
                  <a:lnTo>
                    <a:pt x="14374" y="5513"/>
                  </a:lnTo>
                  <a:lnTo>
                    <a:pt x="14331" y="5050"/>
                  </a:lnTo>
                  <a:lnTo>
                    <a:pt x="14289" y="4587"/>
                  </a:lnTo>
                  <a:lnTo>
                    <a:pt x="14247" y="4335"/>
                  </a:lnTo>
                  <a:lnTo>
                    <a:pt x="14184" y="4103"/>
                  </a:lnTo>
                  <a:lnTo>
                    <a:pt x="14121" y="3872"/>
                  </a:lnTo>
                  <a:lnTo>
                    <a:pt x="14037" y="3641"/>
                  </a:lnTo>
                  <a:lnTo>
                    <a:pt x="13826" y="3157"/>
                  </a:lnTo>
                  <a:lnTo>
                    <a:pt x="13574" y="2694"/>
                  </a:lnTo>
                  <a:lnTo>
                    <a:pt x="13469" y="2441"/>
                  </a:lnTo>
                  <a:lnTo>
                    <a:pt x="13342" y="2210"/>
                  </a:lnTo>
                  <a:lnTo>
                    <a:pt x="13216" y="1999"/>
                  </a:lnTo>
                  <a:lnTo>
                    <a:pt x="13069" y="1789"/>
                  </a:lnTo>
                  <a:lnTo>
                    <a:pt x="12900" y="1599"/>
                  </a:lnTo>
                  <a:lnTo>
                    <a:pt x="12732" y="1410"/>
                  </a:lnTo>
                  <a:lnTo>
                    <a:pt x="12543" y="1221"/>
                  </a:lnTo>
                  <a:lnTo>
                    <a:pt x="12332" y="1052"/>
                  </a:lnTo>
                  <a:lnTo>
                    <a:pt x="12122" y="905"/>
                  </a:lnTo>
                  <a:lnTo>
                    <a:pt x="11890" y="758"/>
                  </a:lnTo>
                  <a:lnTo>
                    <a:pt x="11659" y="631"/>
                  </a:lnTo>
                  <a:lnTo>
                    <a:pt x="11427" y="505"/>
                  </a:lnTo>
                  <a:lnTo>
                    <a:pt x="10943" y="295"/>
                  </a:lnTo>
                  <a:lnTo>
                    <a:pt x="10417" y="126"/>
                  </a:lnTo>
                  <a:lnTo>
                    <a:pt x="10207" y="63"/>
                  </a:lnTo>
                  <a:lnTo>
                    <a:pt x="10018" y="21"/>
                  </a:lnTo>
                  <a:lnTo>
                    <a:pt x="980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5" name="Google Shape;7045;p32"/>
            <p:cNvSpPr/>
            <p:nvPr/>
          </p:nvSpPr>
          <p:spPr>
            <a:xfrm>
              <a:off x="4737750" y="-1327225"/>
              <a:ext cx="230975" cy="268325"/>
            </a:xfrm>
            <a:custGeom>
              <a:avLst/>
              <a:gdLst/>
              <a:ahLst/>
              <a:cxnLst/>
              <a:rect l="l" t="t" r="r" b="b"/>
              <a:pathLst>
                <a:path w="9239" h="10733" extrusionOk="0">
                  <a:moveTo>
                    <a:pt x="4630" y="0"/>
                  </a:moveTo>
                  <a:lnTo>
                    <a:pt x="4356" y="21"/>
                  </a:lnTo>
                  <a:lnTo>
                    <a:pt x="4062" y="42"/>
                  </a:lnTo>
                  <a:lnTo>
                    <a:pt x="3788" y="84"/>
                  </a:lnTo>
                  <a:lnTo>
                    <a:pt x="3514" y="169"/>
                  </a:lnTo>
                  <a:lnTo>
                    <a:pt x="3241" y="253"/>
                  </a:lnTo>
                  <a:lnTo>
                    <a:pt x="2988" y="358"/>
                  </a:lnTo>
                  <a:lnTo>
                    <a:pt x="2715" y="505"/>
                  </a:lnTo>
                  <a:lnTo>
                    <a:pt x="2525" y="631"/>
                  </a:lnTo>
                  <a:lnTo>
                    <a:pt x="2315" y="779"/>
                  </a:lnTo>
                  <a:lnTo>
                    <a:pt x="2126" y="926"/>
                  </a:lnTo>
                  <a:lnTo>
                    <a:pt x="1957" y="1094"/>
                  </a:lnTo>
                  <a:lnTo>
                    <a:pt x="1789" y="1263"/>
                  </a:lnTo>
                  <a:lnTo>
                    <a:pt x="1642" y="1431"/>
                  </a:lnTo>
                  <a:lnTo>
                    <a:pt x="1347" y="1831"/>
                  </a:lnTo>
                  <a:lnTo>
                    <a:pt x="1073" y="2252"/>
                  </a:lnTo>
                  <a:lnTo>
                    <a:pt x="863" y="2673"/>
                  </a:lnTo>
                  <a:lnTo>
                    <a:pt x="653" y="3136"/>
                  </a:lnTo>
                  <a:lnTo>
                    <a:pt x="505" y="3578"/>
                  </a:lnTo>
                  <a:lnTo>
                    <a:pt x="358" y="4083"/>
                  </a:lnTo>
                  <a:lnTo>
                    <a:pt x="211" y="4588"/>
                  </a:lnTo>
                  <a:lnTo>
                    <a:pt x="126" y="5093"/>
                  </a:lnTo>
                  <a:lnTo>
                    <a:pt x="42" y="5619"/>
                  </a:lnTo>
                  <a:lnTo>
                    <a:pt x="0" y="6145"/>
                  </a:lnTo>
                  <a:lnTo>
                    <a:pt x="0" y="6650"/>
                  </a:lnTo>
                  <a:lnTo>
                    <a:pt x="21" y="7134"/>
                  </a:lnTo>
                  <a:lnTo>
                    <a:pt x="105" y="7618"/>
                  </a:lnTo>
                  <a:lnTo>
                    <a:pt x="169" y="7870"/>
                  </a:lnTo>
                  <a:lnTo>
                    <a:pt x="232" y="8102"/>
                  </a:lnTo>
                  <a:lnTo>
                    <a:pt x="316" y="8312"/>
                  </a:lnTo>
                  <a:lnTo>
                    <a:pt x="400" y="8523"/>
                  </a:lnTo>
                  <a:lnTo>
                    <a:pt x="505" y="8733"/>
                  </a:lnTo>
                  <a:lnTo>
                    <a:pt x="631" y="8944"/>
                  </a:lnTo>
                  <a:lnTo>
                    <a:pt x="758" y="9133"/>
                  </a:lnTo>
                  <a:lnTo>
                    <a:pt x="905" y="9322"/>
                  </a:lnTo>
                  <a:lnTo>
                    <a:pt x="1073" y="9512"/>
                  </a:lnTo>
                  <a:lnTo>
                    <a:pt x="1263" y="9680"/>
                  </a:lnTo>
                  <a:lnTo>
                    <a:pt x="1452" y="9827"/>
                  </a:lnTo>
                  <a:lnTo>
                    <a:pt x="1663" y="9975"/>
                  </a:lnTo>
                  <a:lnTo>
                    <a:pt x="1894" y="10122"/>
                  </a:lnTo>
                  <a:lnTo>
                    <a:pt x="2147" y="10248"/>
                  </a:lnTo>
                  <a:lnTo>
                    <a:pt x="2399" y="10354"/>
                  </a:lnTo>
                  <a:lnTo>
                    <a:pt x="2694" y="10459"/>
                  </a:lnTo>
                  <a:lnTo>
                    <a:pt x="2778" y="10501"/>
                  </a:lnTo>
                  <a:lnTo>
                    <a:pt x="2862" y="10564"/>
                  </a:lnTo>
                  <a:lnTo>
                    <a:pt x="3283" y="10648"/>
                  </a:lnTo>
                  <a:lnTo>
                    <a:pt x="3704" y="10732"/>
                  </a:lnTo>
                  <a:lnTo>
                    <a:pt x="4062" y="10227"/>
                  </a:lnTo>
                  <a:lnTo>
                    <a:pt x="4440" y="9743"/>
                  </a:lnTo>
                  <a:lnTo>
                    <a:pt x="4230" y="9196"/>
                  </a:lnTo>
                  <a:lnTo>
                    <a:pt x="4040" y="8670"/>
                  </a:lnTo>
                  <a:lnTo>
                    <a:pt x="3914" y="8144"/>
                  </a:lnTo>
                  <a:lnTo>
                    <a:pt x="3872" y="7870"/>
                  </a:lnTo>
                  <a:lnTo>
                    <a:pt x="3851" y="7618"/>
                  </a:lnTo>
                  <a:lnTo>
                    <a:pt x="3830" y="7344"/>
                  </a:lnTo>
                  <a:lnTo>
                    <a:pt x="3830" y="7092"/>
                  </a:lnTo>
                  <a:lnTo>
                    <a:pt x="3851" y="6818"/>
                  </a:lnTo>
                  <a:lnTo>
                    <a:pt x="3893" y="6545"/>
                  </a:lnTo>
                  <a:lnTo>
                    <a:pt x="3935" y="6271"/>
                  </a:lnTo>
                  <a:lnTo>
                    <a:pt x="3998" y="5998"/>
                  </a:lnTo>
                  <a:lnTo>
                    <a:pt x="4083" y="5703"/>
                  </a:lnTo>
                  <a:lnTo>
                    <a:pt x="4188" y="5408"/>
                  </a:lnTo>
                  <a:lnTo>
                    <a:pt x="4398" y="4945"/>
                  </a:lnTo>
                  <a:lnTo>
                    <a:pt x="4524" y="4693"/>
                  </a:lnTo>
                  <a:lnTo>
                    <a:pt x="4651" y="4419"/>
                  </a:lnTo>
                  <a:lnTo>
                    <a:pt x="4798" y="4188"/>
                  </a:lnTo>
                  <a:lnTo>
                    <a:pt x="4966" y="3935"/>
                  </a:lnTo>
                  <a:lnTo>
                    <a:pt x="5156" y="3725"/>
                  </a:lnTo>
                  <a:lnTo>
                    <a:pt x="5366" y="3514"/>
                  </a:lnTo>
                  <a:lnTo>
                    <a:pt x="5366" y="3514"/>
                  </a:lnTo>
                  <a:lnTo>
                    <a:pt x="5093" y="3557"/>
                  </a:lnTo>
                  <a:lnTo>
                    <a:pt x="4840" y="3620"/>
                  </a:lnTo>
                  <a:lnTo>
                    <a:pt x="4609" y="3704"/>
                  </a:lnTo>
                  <a:lnTo>
                    <a:pt x="4356" y="3809"/>
                  </a:lnTo>
                  <a:lnTo>
                    <a:pt x="4125" y="3935"/>
                  </a:lnTo>
                  <a:lnTo>
                    <a:pt x="3914" y="4062"/>
                  </a:lnTo>
                  <a:lnTo>
                    <a:pt x="3556" y="4293"/>
                  </a:lnTo>
                  <a:lnTo>
                    <a:pt x="3346" y="4440"/>
                  </a:lnTo>
                  <a:lnTo>
                    <a:pt x="3157" y="4630"/>
                  </a:lnTo>
                  <a:lnTo>
                    <a:pt x="2967" y="4819"/>
                  </a:lnTo>
                  <a:lnTo>
                    <a:pt x="2904" y="4924"/>
                  </a:lnTo>
                  <a:lnTo>
                    <a:pt x="2841" y="5009"/>
                  </a:lnTo>
                  <a:lnTo>
                    <a:pt x="2820" y="5114"/>
                  </a:lnTo>
                  <a:lnTo>
                    <a:pt x="2799" y="5219"/>
                  </a:lnTo>
                  <a:lnTo>
                    <a:pt x="2799" y="5324"/>
                  </a:lnTo>
                  <a:lnTo>
                    <a:pt x="2841" y="5408"/>
                  </a:lnTo>
                  <a:lnTo>
                    <a:pt x="2841" y="5450"/>
                  </a:lnTo>
                  <a:lnTo>
                    <a:pt x="2820" y="5493"/>
                  </a:lnTo>
                  <a:lnTo>
                    <a:pt x="2799" y="5493"/>
                  </a:lnTo>
                  <a:lnTo>
                    <a:pt x="2757" y="5471"/>
                  </a:lnTo>
                  <a:lnTo>
                    <a:pt x="2652" y="5366"/>
                  </a:lnTo>
                  <a:lnTo>
                    <a:pt x="2588" y="5240"/>
                  </a:lnTo>
                  <a:lnTo>
                    <a:pt x="2546" y="5135"/>
                  </a:lnTo>
                  <a:lnTo>
                    <a:pt x="2504" y="5009"/>
                  </a:lnTo>
                  <a:lnTo>
                    <a:pt x="2504" y="4882"/>
                  </a:lnTo>
                  <a:lnTo>
                    <a:pt x="2525" y="4756"/>
                  </a:lnTo>
                  <a:lnTo>
                    <a:pt x="2567" y="4630"/>
                  </a:lnTo>
                  <a:lnTo>
                    <a:pt x="2610" y="4503"/>
                  </a:lnTo>
                  <a:lnTo>
                    <a:pt x="2757" y="4272"/>
                  </a:lnTo>
                  <a:lnTo>
                    <a:pt x="2925" y="4041"/>
                  </a:lnTo>
                  <a:lnTo>
                    <a:pt x="3136" y="3851"/>
                  </a:lnTo>
                  <a:lnTo>
                    <a:pt x="3325" y="3683"/>
                  </a:lnTo>
                  <a:lnTo>
                    <a:pt x="3535" y="3514"/>
                  </a:lnTo>
                  <a:lnTo>
                    <a:pt x="3809" y="3304"/>
                  </a:lnTo>
                  <a:lnTo>
                    <a:pt x="4125" y="3115"/>
                  </a:lnTo>
                  <a:lnTo>
                    <a:pt x="4461" y="2946"/>
                  </a:lnTo>
                  <a:lnTo>
                    <a:pt x="4461" y="2946"/>
                  </a:lnTo>
                  <a:lnTo>
                    <a:pt x="4146" y="2967"/>
                  </a:lnTo>
                  <a:lnTo>
                    <a:pt x="3851" y="3030"/>
                  </a:lnTo>
                  <a:lnTo>
                    <a:pt x="3535" y="3136"/>
                  </a:lnTo>
                  <a:lnTo>
                    <a:pt x="3241" y="3241"/>
                  </a:lnTo>
                  <a:lnTo>
                    <a:pt x="2967" y="3388"/>
                  </a:lnTo>
                  <a:lnTo>
                    <a:pt x="2673" y="3578"/>
                  </a:lnTo>
                  <a:lnTo>
                    <a:pt x="2399" y="3767"/>
                  </a:lnTo>
                  <a:lnTo>
                    <a:pt x="2126" y="3977"/>
                  </a:lnTo>
                  <a:lnTo>
                    <a:pt x="2062" y="4019"/>
                  </a:lnTo>
                  <a:lnTo>
                    <a:pt x="1957" y="4019"/>
                  </a:lnTo>
                  <a:lnTo>
                    <a:pt x="1894" y="3998"/>
                  </a:lnTo>
                  <a:lnTo>
                    <a:pt x="1852" y="3956"/>
                  </a:lnTo>
                  <a:lnTo>
                    <a:pt x="1831" y="3893"/>
                  </a:lnTo>
                  <a:lnTo>
                    <a:pt x="1831" y="3830"/>
                  </a:lnTo>
                  <a:lnTo>
                    <a:pt x="1852" y="3767"/>
                  </a:lnTo>
                  <a:lnTo>
                    <a:pt x="2041" y="3514"/>
                  </a:lnTo>
                  <a:lnTo>
                    <a:pt x="2231" y="3283"/>
                  </a:lnTo>
                  <a:lnTo>
                    <a:pt x="2462" y="3051"/>
                  </a:lnTo>
                  <a:lnTo>
                    <a:pt x="2694" y="2862"/>
                  </a:lnTo>
                  <a:lnTo>
                    <a:pt x="2946" y="2673"/>
                  </a:lnTo>
                  <a:lnTo>
                    <a:pt x="3220" y="2504"/>
                  </a:lnTo>
                  <a:lnTo>
                    <a:pt x="3493" y="2378"/>
                  </a:lnTo>
                  <a:lnTo>
                    <a:pt x="3767" y="2252"/>
                  </a:lnTo>
                  <a:lnTo>
                    <a:pt x="4062" y="2168"/>
                  </a:lnTo>
                  <a:lnTo>
                    <a:pt x="4356" y="2105"/>
                  </a:lnTo>
                  <a:lnTo>
                    <a:pt x="4672" y="2083"/>
                  </a:lnTo>
                  <a:lnTo>
                    <a:pt x="4966" y="2083"/>
                  </a:lnTo>
                  <a:lnTo>
                    <a:pt x="5282" y="2105"/>
                  </a:lnTo>
                  <a:lnTo>
                    <a:pt x="5598" y="2168"/>
                  </a:lnTo>
                  <a:lnTo>
                    <a:pt x="5892" y="2273"/>
                  </a:lnTo>
                  <a:lnTo>
                    <a:pt x="6187" y="2399"/>
                  </a:lnTo>
                  <a:lnTo>
                    <a:pt x="6524" y="2589"/>
                  </a:lnTo>
                  <a:lnTo>
                    <a:pt x="6902" y="2841"/>
                  </a:lnTo>
                  <a:lnTo>
                    <a:pt x="7323" y="3157"/>
                  </a:lnTo>
                  <a:lnTo>
                    <a:pt x="7702" y="3493"/>
                  </a:lnTo>
                  <a:lnTo>
                    <a:pt x="7891" y="3683"/>
                  </a:lnTo>
                  <a:lnTo>
                    <a:pt x="8060" y="3872"/>
                  </a:lnTo>
                  <a:lnTo>
                    <a:pt x="8207" y="4062"/>
                  </a:lnTo>
                  <a:lnTo>
                    <a:pt x="8354" y="4272"/>
                  </a:lnTo>
                  <a:lnTo>
                    <a:pt x="8460" y="4461"/>
                  </a:lnTo>
                  <a:lnTo>
                    <a:pt x="8544" y="4672"/>
                  </a:lnTo>
                  <a:lnTo>
                    <a:pt x="8586" y="4882"/>
                  </a:lnTo>
                  <a:lnTo>
                    <a:pt x="8607" y="5093"/>
                  </a:lnTo>
                  <a:lnTo>
                    <a:pt x="9238" y="4482"/>
                  </a:lnTo>
                  <a:lnTo>
                    <a:pt x="9238" y="4188"/>
                  </a:lnTo>
                  <a:lnTo>
                    <a:pt x="9217" y="3914"/>
                  </a:lnTo>
                  <a:lnTo>
                    <a:pt x="9175" y="3620"/>
                  </a:lnTo>
                  <a:lnTo>
                    <a:pt x="9112" y="3346"/>
                  </a:lnTo>
                  <a:lnTo>
                    <a:pt x="9028" y="3094"/>
                  </a:lnTo>
                  <a:lnTo>
                    <a:pt x="8923" y="2820"/>
                  </a:lnTo>
                  <a:lnTo>
                    <a:pt x="8796" y="2567"/>
                  </a:lnTo>
                  <a:lnTo>
                    <a:pt x="8649" y="2336"/>
                  </a:lnTo>
                  <a:lnTo>
                    <a:pt x="8502" y="2105"/>
                  </a:lnTo>
                  <a:lnTo>
                    <a:pt x="8333" y="1873"/>
                  </a:lnTo>
                  <a:lnTo>
                    <a:pt x="8144" y="1642"/>
                  </a:lnTo>
                  <a:lnTo>
                    <a:pt x="7955" y="1452"/>
                  </a:lnTo>
                  <a:lnTo>
                    <a:pt x="7744" y="1242"/>
                  </a:lnTo>
                  <a:lnTo>
                    <a:pt x="7513" y="1073"/>
                  </a:lnTo>
                  <a:lnTo>
                    <a:pt x="7281" y="905"/>
                  </a:lnTo>
                  <a:lnTo>
                    <a:pt x="7050" y="737"/>
                  </a:lnTo>
                  <a:lnTo>
                    <a:pt x="6797" y="589"/>
                  </a:lnTo>
                  <a:lnTo>
                    <a:pt x="6545" y="463"/>
                  </a:lnTo>
                  <a:lnTo>
                    <a:pt x="6292" y="358"/>
                  </a:lnTo>
                  <a:lnTo>
                    <a:pt x="6019" y="253"/>
                  </a:lnTo>
                  <a:lnTo>
                    <a:pt x="5745" y="169"/>
                  </a:lnTo>
                  <a:lnTo>
                    <a:pt x="5471" y="105"/>
                  </a:lnTo>
                  <a:lnTo>
                    <a:pt x="5198" y="42"/>
                  </a:lnTo>
                  <a:lnTo>
                    <a:pt x="4903" y="21"/>
                  </a:lnTo>
                  <a:lnTo>
                    <a:pt x="463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6" name="Google Shape;7046;p32"/>
            <p:cNvSpPr/>
            <p:nvPr/>
          </p:nvSpPr>
          <p:spPr>
            <a:xfrm>
              <a:off x="4849800" y="-1234125"/>
              <a:ext cx="94200" cy="142600"/>
            </a:xfrm>
            <a:custGeom>
              <a:avLst/>
              <a:gdLst/>
              <a:ahLst/>
              <a:cxnLst/>
              <a:rect l="l" t="t" r="r" b="b"/>
              <a:pathLst>
                <a:path w="3768" h="5704" extrusionOk="0">
                  <a:moveTo>
                    <a:pt x="2210" y="1"/>
                  </a:moveTo>
                  <a:lnTo>
                    <a:pt x="2000" y="106"/>
                  </a:lnTo>
                  <a:lnTo>
                    <a:pt x="1810" y="253"/>
                  </a:lnTo>
                  <a:lnTo>
                    <a:pt x="1642" y="380"/>
                  </a:lnTo>
                  <a:lnTo>
                    <a:pt x="1473" y="527"/>
                  </a:lnTo>
                  <a:lnTo>
                    <a:pt x="1305" y="674"/>
                  </a:lnTo>
                  <a:lnTo>
                    <a:pt x="1179" y="822"/>
                  </a:lnTo>
                  <a:lnTo>
                    <a:pt x="905" y="1158"/>
                  </a:lnTo>
                  <a:lnTo>
                    <a:pt x="695" y="1516"/>
                  </a:lnTo>
                  <a:lnTo>
                    <a:pt x="484" y="1895"/>
                  </a:lnTo>
                  <a:lnTo>
                    <a:pt x="295" y="2316"/>
                  </a:lnTo>
                  <a:lnTo>
                    <a:pt x="127" y="2779"/>
                  </a:lnTo>
                  <a:lnTo>
                    <a:pt x="85" y="2968"/>
                  </a:lnTo>
                  <a:lnTo>
                    <a:pt x="21" y="3157"/>
                  </a:lnTo>
                  <a:lnTo>
                    <a:pt x="0" y="3347"/>
                  </a:lnTo>
                  <a:lnTo>
                    <a:pt x="0" y="3536"/>
                  </a:lnTo>
                  <a:lnTo>
                    <a:pt x="0" y="3894"/>
                  </a:lnTo>
                  <a:lnTo>
                    <a:pt x="42" y="4273"/>
                  </a:lnTo>
                  <a:lnTo>
                    <a:pt x="148" y="4988"/>
                  </a:lnTo>
                  <a:lnTo>
                    <a:pt x="190" y="5346"/>
                  </a:lnTo>
                  <a:lnTo>
                    <a:pt x="190" y="5704"/>
                  </a:lnTo>
                  <a:lnTo>
                    <a:pt x="1053" y="4672"/>
                  </a:lnTo>
                  <a:lnTo>
                    <a:pt x="1936" y="3662"/>
                  </a:lnTo>
                  <a:lnTo>
                    <a:pt x="2841" y="2694"/>
                  </a:lnTo>
                  <a:lnTo>
                    <a:pt x="3767" y="1726"/>
                  </a:lnTo>
                  <a:lnTo>
                    <a:pt x="3388" y="1263"/>
                  </a:lnTo>
                  <a:lnTo>
                    <a:pt x="3031" y="822"/>
                  </a:lnTo>
                  <a:lnTo>
                    <a:pt x="2652" y="401"/>
                  </a:lnTo>
                  <a:lnTo>
                    <a:pt x="2441" y="190"/>
                  </a:lnTo>
                  <a:lnTo>
                    <a:pt x="221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7" name="Google Shape;7047;p32"/>
            <p:cNvSpPr/>
            <p:nvPr/>
          </p:nvSpPr>
          <p:spPr>
            <a:xfrm>
              <a:off x="5366400" y="-1345650"/>
              <a:ext cx="264125" cy="291475"/>
            </a:xfrm>
            <a:custGeom>
              <a:avLst/>
              <a:gdLst/>
              <a:ahLst/>
              <a:cxnLst/>
              <a:rect l="l" t="t" r="r" b="b"/>
              <a:pathLst>
                <a:path w="10565" h="11659" extrusionOk="0">
                  <a:moveTo>
                    <a:pt x="3494" y="1"/>
                  </a:moveTo>
                  <a:lnTo>
                    <a:pt x="3200" y="22"/>
                  </a:lnTo>
                  <a:lnTo>
                    <a:pt x="2926" y="64"/>
                  </a:lnTo>
                  <a:lnTo>
                    <a:pt x="2652" y="127"/>
                  </a:lnTo>
                  <a:lnTo>
                    <a:pt x="2379" y="190"/>
                  </a:lnTo>
                  <a:lnTo>
                    <a:pt x="2147" y="274"/>
                  </a:lnTo>
                  <a:lnTo>
                    <a:pt x="1916" y="379"/>
                  </a:lnTo>
                  <a:lnTo>
                    <a:pt x="1684" y="485"/>
                  </a:lnTo>
                  <a:lnTo>
                    <a:pt x="1495" y="611"/>
                  </a:lnTo>
                  <a:lnTo>
                    <a:pt x="1306" y="737"/>
                  </a:lnTo>
                  <a:lnTo>
                    <a:pt x="1116" y="884"/>
                  </a:lnTo>
                  <a:lnTo>
                    <a:pt x="948" y="1053"/>
                  </a:lnTo>
                  <a:lnTo>
                    <a:pt x="801" y="1200"/>
                  </a:lnTo>
                  <a:lnTo>
                    <a:pt x="653" y="1390"/>
                  </a:lnTo>
                  <a:lnTo>
                    <a:pt x="548" y="1558"/>
                  </a:lnTo>
                  <a:lnTo>
                    <a:pt x="422" y="1747"/>
                  </a:lnTo>
                  <a:lnTo>
                    <a:pt x="317" y="1958"/>
                  </a:lnTo>
                  <a:lnTo>
                    <a:pt x="232" y="2147"/>
                  </a:lnTo>
                  <a:lnTo>
                    <a:pt x="169" y="2358"/>
                  </a:lnTo>
                  <a:lnTo>
                    <a:pt x="106" y="2589"/>
                  </a:lnTo>
                  <a:lnTo>
                    <a:pt x="64" y="2799"/>
                  </a:lnTo>
                  <a:lnTo>
                    <a:pt x="22" y="3031"/>
                  </a:lnTo>
                  <a:lnTo>
                    <a:pt x="1" y="3262"/>
                  </a:lnTo>
                  <a:lnTo>
                    <a:pt x="1" y="3494"/>
                  </a:lnTo>
                  <a:lnTo>
                    <a:pt x="1" y="3725"/>
                  </a:lnTo>
                  <a:lnTo>
                    <a:pt x="22" y="3957"/>
                  </a:lnTo>
                  <a:lnTo>
                    <a:pt x="43" y="4188"/>
                  </a:lnTo>
                  <a:lnTo>
                    <a:pt x="148" y="4672"/>
                  </a:lnTo>
                  <a:lnTo>
                    <a:pt x="296" y="5156"/>
                  </a:lnTo>
                  <a:lnTo>
                    <a:pt x="506" y="5619"/>
                  </a:lnTo>
                  <a:lnTo>
                    <a:pt x="1390" y="6187"/>
                  </a:lnTo>
                  <a:lnTo>
                    <a:pt x="2274" y="6777"/>
                  </a:lnTo>
                  <a:lnTo>
                    <a:pt x="2147" y="6419"/>
                  </a:lnTo>
                  <a:lnTo>
                    <a:pt x="2063" y="6061"/>
                  </a:lnTo>
                  <a:lnTo>
                    <a:pt x="2021" y="5682"/>
                  </a:lnTo>
                  <a:lnTo>
                    <a:pt x="2021" y="5493"/>
                  </a:lnTo>
                  <a:lnTo>
                    <a:pt x="2042" y="5304"/>
                  </a:lnTo>
                  <a:lnTo>
                    <a:pt x="2042" y="4988"/>
                  </a:lnTo>
                  <a:lnTo>
                    <a:pt x="2084" y="4693"/>
                  </a:lnTo>
                  <a:lnTo>
                    <a:pt x="2168" y="4378"/>
                  </a:lnTo>
                  <a:lnTo>
                    <a:pt x="2274" y="4083"/>
                  </a:lnTo>
                  <a:lnTo>
                    <a:pt x="2400" y="3788"/>
                  </a:lnTo>
                  <a:lnTo>
                    <a:pt x="2568" y="3515"/>
                  </a:lnTo>
                  <a:lnTo>
                    <a:pt x="2758" y="3262"/>
                  </a:lnTo>
                  <a:lnTo>
                    <a:pt x="2968" y="3031"/>
                  </a:lnTo>
                  <a:lnTo>
                    <a:pt x="3200" y="2820"/>
                  </a:lnTo>
                  <a:lnTo>
                    <a:pt x="3452" y="2631"/>
                  </a:lnTo>
                  <a:lnTo>
                    <a:pt x="3726" y="2463"/>
                  </a:lnTo>
                  <a:lnTo>
                    <a:pt x="3999" y="2336"/>
                  </a:lnTo>
                  <a:lnTo>
                    <a:pt x="4294" y="2252"/>
                  </a:lnTo>
                  <a:lnTo>
                    <a:pt x="4609" y="2210"/>
                  </a:lnTo>
                  <a:lnTo>
                    <a:pt x="4925" y="2210"/>
                  </a:lnTo>
                  <a:lnTo>
                    <a:pt x="5262" y="2252"/>
                  </a:lnTo>
                  <a:lnTo>
                    <a:pt x="5367" y="2273"/>
                  </a:lnTo>
                  <a:lnTo>
                    <a:pt x="5430" y="2336"/>
                  </a:lnTo>
                  <a:lnTo>
                    <a:pt x="5472" y="2421"/>
                  </a:lnTo>
                  <a:lnTo>
                    <a:pt x="5472" y="2505"/>
                  </a:lnTo>
                  <a:lnTo>
                    <a:pt x="5451" y="2610"/>
                  </a:lnTo>
                  <a:lnTo>
                    <a:pt x="5409" y="2694"/>
                  </a:lnTo>
                  <a:lnTo>
                    <a:pt x="5346" y="2757"/>
                  </a:lnTo>
                  <a:lnTo>
                    <a:pt x="5262" y="2799"/>
                  </a:lnTo>
                  <a:lnTo>
                    <a:pt x="5220" y="2842"/>
                  </a:lnTo>
                  <a:lnTo>
                    <a:pt x="4862" y="3094"/>
                  </a:lnTo>
                  <a:lnTo>
                    <a:pt x="4483" y="3326"/>
                  </a:lnTo>
                  <a:lnTo>
                    <a:pt x="4104" y="3557"/>
                  </a:lnTo>
                  <a:lnTo>
                    <a:pt x="3747" y="3810"/>
                  </a:lnTo>
                  <a:lnTo>
                    <a:pt x="3978" y="3746"/>
                  </a:lnTo>
                  <a:lnTo>
                    <a:pt x="4231" y="3725"/>
                  </a:lnTo>
                  <a:lnTo>
                    <a:pt x="4462" y="3704"/>
                  </a:lnTo>
                  <a:lnTo>
                    <a:pt x="4715" y="3704"/>
                  </a:lnTo>
                  <a:lnTo>
                    <a:pt x="4967" y="3746"/>
                  </a:lnTo>
                  <a:lnTo>
                    <a:pt x="5220" y="3788"/>
                  </a:lnTo>
                  <a:lnTo>
                    <a:pt x="5472" y="3852"/>
                  </a:lnTo>
                  <a:lnTo>
                    <a:pt x="5704" y="3915"/>
                  </a:lnTo>
                  <a:lnTo>
                    <a:pt x="5956" y="4020"/>
                  </a:lnTo>
                  <a:lnTo>
                    <a:pt x="6188" y="4125"/>
                  </a:lnTo>
                  <a:lnTo>
                    <a:pt x="6398" y="4230"/>
                  </a:lnTo>
                  <a:lnTo>
                    <a:pt x="6609" y="4378"/>
                  </a:lnTo>
                  <a:lnTo>
                    <a:pt x="6819" y="4525"/>
                  </a:lnTo>
                  <a:lnTo>
                    <a:pt x="7008" y="4672"/>
                  </a:lnTo>
                  <a:lnTo>
                    <a:pt x="7177" y="4841"/>
                  </a:lnTo>
                  <a:lnTo>
                    <a:pt x="7324" y="5030"/>
                  </a:lnTo>
                  <a:lnTo>
                    <a:pt x="7366" y="5093"/>
                  </a:lnTo>
                  <a:lnTo>
                    <a:pt x="7387" y="5198"/>
                  </a:lnTo>
                  <a:lnTo>
                    <a:pt x="7366" y="5262"/>
                  </a:lnTo>
                  <a:lnTo>
                    <a:pt x="7324" y="5346"/>
                  </a:lnTo>
                  <a:lnTo>
                    <a:pt x="7282" y="5409"/>
                  </a:lnTo>
                  <a:lnTo>
                    <a:pt x="7198" y="5430"/>
                  </a:lnTo>
                  <a:lnTo>
                    <a:pt x="7135" y="5430"/>
                  </a:lnTo>
                  <a:lnTo>
                    <a:pt x="7050" y="5388"/>
                  </a:lnTo>
                  <a:lnTo>
                    <a:pt x="6588" y="5114"/>
                  </a:lnTo>
                  <a:lnTo>
                    <a:pt x="6082" y="4820"/>
                  </a:lnTo>
                  <a:lnTo>
                    <a:pt x="5809" y="4714"/>
                  </a:lnTo>
                  <a:lnTo>
                    <a:pt x="5535" y="4588"/>
                  </a:lnTo>
                  <a:lnTo>
                    <a:pt x="5262" y="4504"/>
                  </a:lnTo>
                  <a:lnTo>
                    <a:pt x="4967" y="4420"/>
                  </a:lnTo>
                  <a:lnTo>
                    <a:pt x="5283" y="4567"/>
                  </a:lnTo>
                  <a:lnTo>
                    <a:pt x="5577" y="4756"/>
                  </a:lnTo>
                  <a:lnTo>
                    <a:pt x="5872" y="4988"/>
                  </a:lnTo>
                  <a:lnTo>
                    <a:pt x="6125" y="5219"/>
                  </a:lnTo>
                  <a:lnTo>
                    <a:pt x="6377" y="5451"/>
                  </a:lnTo>
                  <a:lnTo>
                    <a:pt x="6588" y="5703"/>
                  </a:lnTo>
                  <a:lnTo>
                    <a:pt x="6777" y="5956"/>
                  </a:lnTo>
                  <a:lnTo>
                    <a:pt x="6945" y="6208"/>
                  </a:lnTo>
                  <a:lnTo>
                    <a:pt x="7050" y="6419"/>
                  </a:lnTo>
                  <a:lnTo>
                    <a:pt x="7135" y="6629"/>
                  </a:lnTo>
                  <a:lnTo>
                    <a:pt x="7219" y="6882"/>
                  </a:lnTo>
                  <a:lnTo>
                    <a:pt x="7303" y="7134"/>
                  </a:lnTo>
                  <a:lnTo>
                    <a:pt x="7345" y="7387"/>
                  </a:lnTo>
                  <a:lnTo>
                    <a:pt x="7387" y="7639"/>
                  </a:lnTo>
                  <a:lnTo>
                    <a:pt x="7408" y="7913"/>
                  </a:lnTo>
                  <a:lnTo>
                    <a:pt x="7408" y="8165"/>
                  </a:lnTo>
                  <a:lnTo>
                    <a:pt x="7408" y="8418"/>
                  </a:lnTo>
                  <a:lnTo>
                    <a:pt x="7366" y="8692"/>
                  </a:lnTo>
                  <a:lnTo>
                    <a:pt x="7303" y="8923"/>
                  </a:lnTo>
                  <a:lnTo>
                    <a:pt x="7219" y="9176"/>
                  </a:lnTo>
                  <a:lnTo>
                    <a:pt x="7114" y="9386"/>
                  </a:lnTo>
                  <a:lnTo>
                    <a:pt x="6987" y="9596"/>
                  </a:lnTo>
                  <a:lnTo>
                    <a:pt x="6840" y="9786"/>
                  </a:lnTo>
                  <a:lnTo>
                    <a:pt x="6651" y="9954"/>
                  </a:lnTo>
                  <a:lnTo>
                    <a:pt x="7640" y="10775"/>
                  </a:lnTo>
                  <a:lnTo>
                    <a:pt x="8650" y="11659"/>
                  </a:lnTo>
                  <a:lnTo>
                    <a:pt x="8650" y="11638"/>
                  </a:lnTo>
                  <a:lnTo>
                    <a:pt x="9008" y="11091"/>
                  </a:lnTo>
                  <a:lnTo>
                    <a:pt x="9365" y="10585"/>
                  </a:lnTo>
                  <a:lnTo>
                    <a:pt x="9723" y="10080"/>
                  </a:lnTo>
                  <a:lnTo>
                    <a:pt x="10039" y="9575"/>
                  </a:lnTo>
                  <a:lnTo>
                    <a:pt x="10165" y="9323"/>
                  </a:lnTo>
                  <a:lnTo>
                    <a:pt x="10291" y="9049"/>
                  </a:lnTo>
                  <a:lnTo>
                    <a:pt x="10396" y="8776"/>
                  </a:lnTo>
                  <a:lnTo>
                    <a:pt x="10481" y="8502"/>
                  </a:lnTo>
                  <a:lnTo>
                    <a:pt x="10544" y="8187"/>
                  </a:lnTo>
                  <a:lnTo>
                    <a:pt x="10565" y="7871"/>
                  </a:lnTo>
                  <a:lnTo>
                    <a:pt x="10565" y="7555"/>
                  </a:lnTo>
                  <a:lnTo>
                    <a:pt x="10544" y="7197"/>
                  </a:lnTo>
                  <a:lnTo>
                    <a:pt x="10438" y="6587"/>
                  </a:lnTo>
                  <a:lnTo>
                    <a:pt x="10291" y="5998"/>
                  </a:lnTo>
                  <a:lnTo>
                    <a:pt x="10102" y="5409"/>
                  </a:lnTo>
                  <a:lnTo>
                    <a:pt x="9849" y="4841"/>
                  </a:lnTo>
                  <a:lnTo>
                    <a:pt x="9576" y="4272"/>
                  </a:lnTo>
                  <a:lnTo>
                    <a:pt x="9239" y="3746"/>
                  </a:lnTo>
                  <a:lnTo>
                    <a:pt x="8881" y="3241"/>
                  </a:lnTo>
                  <a:lnTo>
                    <a:pt x="8692" y="3010"/>
                  </a:lnTo>
                  <a:lnTo>
                    <a:pt x="8481" y="2778"/>
                  </a:lnTo>
                  <a:lnTo>
                    <a:pt x="7997" y="2294"/>
                  </a:lnTo>
                  <a:lnTo>
                    <a:pt x="7471" y="1789"/>
                  </a:lnTo>
                  <a:lnTo>
                    <a:pt x="7177" y="1558"/>
                  </a:lnTo>
                  <a:lnTo>
                    <a:pt x="6882" y="1326"/>
                  </a:lnTo>
                  <a:lnTo>
                    <a:pt x="6566" y="1095"/>
                  </a:lnTo>
                  <a:lnTo>
                    <a:pt x="6251" y="884"/>
                  </a:lnTo>
                  <a:lnTo>
                    <a:pt x="5914" y="674"/>
                  </a:lnTo>
                  <a:lnTo>
                    <a:pt x="5577" y="506"/>
                  </a:lnTo>
                  <a:lnTo>
                    <a:pt x="5241" y="337"/>
                  </a:lnTo>
                  <a:lnTo>
                    <a:pt x="4904" y="211"/>
                  </a:lnTo>
                  <a:lnTo>
                    <a:pt x="4546" y="106"/>
                  </a:lnTo>
                  <a:lnTo>
                    <a:pt x="4210" y="43"/>
                  </a:lnTo>
                  <a:lnTo>
                    <a:pt x="385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8" name="Google Shape;7048;p32"/>
            <p:cNvSpPr/>
            <p:nvPr/>
          </p:nvSpPr>
          <p:spPr>
            <a:xfrm>
              <a:off x="5433750" y="-1231475"/>
              <a:ext cx="95250" cy="121550"/>
            </a:xfrm>
            <a:custGeom>
              <a:avLst/>
              <a:gdLst/>
              <a:ahLst/>
              <a:cxnLst/>
              <a:rect l="l" t="t" r="r" b="b"/>
              <a:pathLst>
                <a:path w="3810" h="4862" extrusionOk="0">
                  <a:moveTo>
                    <a:pt x="527" y="0"/>
                  </a:moveTo>
                  <a:lnTo>
                    <a:pt x="379" y="105"/>
                  </a:lnTo>
                  <a:lnTo>
                    <a:pt x="253" y="189"/>
                  </a:lnTo>
                  <a:lnTo>
                    <a:pt x="127" y="505"/>
                  </a:lnTo>
                  <a:lnTo>
                    <a:pt x="43" y="821"/>
                  </a:lnTo>
                  <a:lnTo>
                    <a:pt x="22" y="1115"/>
                  </a:lnTo>
                  <a:lnTo>
                    <a:pt x="1" y="1431"/>
                  </a:lnTo>
                  <a:lnTo>
                    <a:pt x="43" y="1747"/>
                  </a:lnTo>
                  <a:lnTo>
                    <a:pt x="106" y="2062"/>
                  </a:lnTo>
                  <a:lnTo>
                    <a:pt x="190" y="2378"/>
                  </a:lnTo>
                  <a:lnTo>
                    <a:pt x="295" y="2694"/>
                  </a:lnTo>
                  <a:lnTo>
                    <a:pt x="1053" y="3220"/>
                  </a:lnTo>
                  <a:lnTo>
                    <a:pt x="1810" y="3746"/>
                  </a:lnTo>
                  <a:lnTo>
                    <a:pt x="2547" y="4293"/>
                  </a:lnTo>
                  <a:lnTo>
                    <a:pt x="3283" y="4861"/>
                  </a:lnTo>
                  <a:lnTo>
                    <a:pt x="3452" y="4482"/>
                  </a:lnTo>
                  <a:lnTo>
                    <a:pt x="3620" y="4125"/>
                  </a:lnTo>
                  <a:lnTo>
                    <a:pt x="3725" y="3767"/>
                  </a:lnTo>
                  <a:lnTo>
                    <a:pt x="3767" y="3577"/>
                  </a:lnTo>
                  <a:lnTo>
                    <a:pt x="3788" y="3388"/>
                  </a:lnTo>
                  <a:lnTo>
                    <a:pt x="3809" y="3220"/>
                  </a:lnTo>
                  <a:lnTo>
                    <a:pt x="3809" y="3030"/>
                  </a:lnTo>
                  <a:lnTo>
                    <a:pt x="3788" y="2841"/>
                  </a:lnTo>
                  <a:lnTo>
                    <a:pt x="3746" y="2652"/>
                  </a:lnTo>
                  <a:lnTo>
                    <a:pt x="3704" y="2462"/>
                  </a:lnTo>
                  <a:lnTo>
                    <a:pt x="3620" y="2273"/>
                  </a:lnTo>
                  <a:lnTo>
                    <a:pt x="3515" y="2062"/>
                  </a:lnTo>
                  <a:lnTo>
                    <a:pt x="3388" y="1873"/>
                  </a:lnTo>
                  <a:lnTo>
                    <a:pt x="3136" y="1515"/>
                  </a:lnTo>
                  <a:lnTo>
                    <a:pt x="2862" y="1179"/>
                  </a:lnTo>
                  <a:lnTo>
                    <a:pt x="2568" y="863"/>
                  </a:lnTo>
                  <a:lnTo>
                    <a:pt x="2399" y="716"/>
                  </a:lnTo>
                  <a:lnTo>
                    <a:pt x="2231" y="589"/>
                  </a:lnTo>
                  <a:lnTo>
                    <a:pt x="2042" y="463"/>
                  </a:lnTo>
                  <a:lnTo>
                    <a:pt x="1873" y="337"/>
                  </a:lnTo>
                  <a:lnTo>
                    <a:pt x="1684" y="253"/>
                  </a:lnTo>
                  <a:lnTo>
                    <a:pt x="1474" y="168"/>
                  </a:lnTo>
                  <a:lnTo>
                    <a:pt x="1263" y="105"/>
                  </a:lnTo>
                  <a:lnTo>
                    <a:pt x="1053" y="63"/>
                  </a:lnTo>
                  <a:lnTo>
                    <a:pt x="611" y="63"/>
                  </a:lnTo>
                  <a:lnTo>
                    <a:pt x="569" y="42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9" name="Google Shape;7049;p32"/>
            <p:cNvSpPr/>
            <p:nvPr/>
          </p:nvSpPr>
          <p:spPr>
            <a:xfrm>
              <a:off x="5180175" y="-643325"/>
              <a:ext cx="273600" cy="204150"/>
            </a:xfrm>
            <a:custGeom>
              <a:avLst/>
              <a:gdLst/>
              <a:ahLst/>
              <a:cxnLst/>
              <a:rect l="l" t="t" r="r" b="b"/>
              <a:pathLst>
                <a:path w="10944" h="8166" extrusionOk="0">
                  <a:moveTo>
                    <a:pt x="5682" y="674"/>
                  </a:moveTo>
                  <a:lnTo>
                    <a:pt x="5893" y="695"/>
                  </a:lnTo>
                  <a:lnTo>
                    <a:pt x="6082" y="737"/>
                  </a:lnTo>
                  <a:lnTo>
                    <a:pt x="6293" y="779"/>
                  </a:lnTo>
                  <a:lnTo>
                    <a:pt x="6482" y="863"/>
                  </a:lnTo>
                  <a:lnTo>
                    <a:pt x="6671" y="969"/>
                  </a:lnTo>
                  <a:lnTo>
                    <a:pt x="6861" y="1074"/>
                  </a:lnTo>
                  <a:lnTo>
                    <a:pt x="7050" y="1200"/>
                  </a:lnTo>
                  <a:lnTo>
                    <a:pt x="7218" y="1347"/>
                  </a:lnTo>
                  <a:lnTo>
                    <a:pt x="7576" y="1684"/>
                  </a:lnTo>
                  <a:lnTo>
                    <a:pt x="7913" y="2063"/>
                  </a:lnTo>
                  <a:lnTo>
                    <a:pt x="8250" y="2484"/>
                  </a:lnTo>
                  <a:lnTo>
                    <a:pt x="8565" y="2926"/>
                  </a:lnTo>
                  <a:lnTo>
                    <a:pt x="8860" y="3368"/>
                  </a:lnTo>
                  <a:lnTo>
                    <a:pt x="9449" y="4272"/>
                  </a:lnTo>
                  <a:lnTo>
                    <a:pt x="9954" y="5093"/>
                  </a:lnTo>
                  <a:lnTo>
                    <a:pt x="10207" y="5640"/>
                  </a:lnTo>
                  <a:lnTo>
                    <a:pt x="10312" y="5914"/>
                  </a:lnTo>
                  <a:lnTo>
                    <a:pt x="10396" y="6208"/>
                  </a:lnTo>
                  <a:lnTo>
                    <a:pt x="10438" y="6398"/>
                  </a:lnTo>
                  <a:lnTo>
                    <a:pt x="10459" y="6545"/>
                  </a:lnTo>
                  <a:lnTo>
                    <a:pt x="10438" y="6692"/>
                  </a:lnTo>
                  <a:lnTo>
                    <a:pt x="10417" y="6798"/>
                  </a:lnTo>
                  <a:lnTo>
                    <a:pt x="10375" y="6819"/>
                  </a:lnTo>
                  <a:lnTo>
                    <a:pt x="10291" y="6903"/>
                  </a:lnTo>
                  <a:lnTo>
                    <a:pt x="10207" y="6945"/>
                  </a:lnTo>
                  <a:lnTo>
                    <a:pt x="10101" y="6987"/>
                  </a:lnTo>
                  <a:lnTo>
                    <a:pt x="9870" y="6987"/>
                  </a:lnTo>
                  <a:lnTo>
                    <a:pt x="9744" y="6966"/>
                  </a:lnTo>
                  <a:lnTo>
                    <a:pt x="9491" y="6882"/>
                  </a:lnTo>
                  <a:lnTo>
                    <a:pt x="9197" y="6734"/>
                  </a:lnTo>
                  <a:lnTo>
                    <a:pt x="8902" y="6545"/>
                  </a:lnTo>
                  <a:lnTo>
                    <a:pt x="8607" y="6335"/>
                  </a:lnTo>
                  <a:lnTo>
                    <a:pt x="8292" y="6103"/>
                  </a:lnTo>
                  <a:lnTo>
                    <a:pt x="7660" y="5598"/>
                  </a:lnTo>
                  <a:lnTo>
                    <a:pt x="7050" y="5135"/>
                  </a:lnTo>
                  <a:lnTo>
                    <a:pt x="6756" y="4946"/>
                  </a:lnTo>
                  <a:lnTo>
                    <a:pt x="6482" y="4798"/>
                  </a:lnTo>
                  <a:lnTo>
                    <a:pt x="6229" y="4693"/>
                  </a:lnTo>
                  <a:lnTo>
                    <a:pt x="6124" y="4672"/>
                  </a:lnTo>
                  <a:lnTo>
                    <a:pt x="5998" y="4651"/>
                  </a:lnTo>
                  <a:lnTo>
                    <a:pt x="5661" y="4651"/>
                  </a:lnTo>
                  <a:lnTo>
                    <a:pt x="5346" y="4693"/>
                  </a:lnTo>
                  <a:lnTo>
                    <a:pt x="5030" y="4756"/>
                  </a:lnTo>
                  <a:lnTo>
                    <a:pt x="4735" y="4841"/>
                  </a:lnTo>
                  <a:lnTo>
                    <a:pt x="4462" y="4967"/>
                  </a:lnTo>
                  <a:lnTo>
                    <a:pt x="4188" y="5093"/>
                  </a:lnTo>
                  <a:lnTo>
                    <a:pt x="3936" y="5261"/>
                  </a:lnTo>
                  <a:lnTo>
                    <a:pt x="3683" y="5430"/>
                  </a:lnTo>
                  <a:lnTo>
                    <a:pt x="3431" y="5619"/>
                  </a:lnTo>
                  <a:lnTo>
                    <a:pt x="3199" y="5830"/>
                  </a:lnTo>
                  <a:lnTo>
                    <a:pt x="2736" y="6272"/>
                  </a:lnTo>
                  <a:lnTo>
                    <a:pt x="1831" y="7176"/>
                  </a:lnTo>
                  <a:lnTo>
                    <a:pt x="1726" y="7113"/>
                  </a:lnTo>
                  <a:lnTo>
                    <a:pt x="1558" y="7218"/>
                  </a:lnTo>
                  <a:lnTo>
                    <a:pt x="1453" y="7240"/>
                  </a:lnTo>
                  <a:lnTo>
                    <a:pt x="1368" y="7261"/>
                  </a:lnTo>
                  <a:lnTo>
                    <a:pt x="1263" y="7261"/>
                  </a:lnTo>
                  <a:lnTo>
                    <a:pt x="1179" y="7240"/>
                  </a:lnTo>
                  <a:lnTo>
                    <a:pt x="1095" y="7197"/>
                  </a:lnTo>
                  <a:lnTo>
                    <a:pt x="1011" y="7113"/>
                  </a:lnTo>
                  <a:lnTo>
                    <a:pt x="990" y="7092"/>
                  </a:lnTo>
                  <a:lnTo>
                    <a:pt x="821" y="6987"/>
                  </a:lnTo>
                  <a:lnTo>
                    <a:pt x="800" y="6966"/>
                  </a:lnTo>
                  <a:lnTo>
                    <a:pt x="800" y="6903"/>
                  </a:lnTo>
                  <a:lnTo>
                    <a:pt x="800" y="6861"/>
                  </a:lnTo>
                  <a:lnTo>
                    <a:pt x="842" y="6840"/>
                  </a:lnTo>
                  <a:lnTo>
                    <a:pt x="905" y="6840"/>
                  </a:lnTo>
                  <a:lnTo>
                    <a:pt x="905" y="6819"/>
                  </a:lnTo>
                  <a:lnTo>
                    <a:pt x="884" y="6819"/>
                  </a:lnTo>
                  <a:lnTo>
                    <a:pt x="905" y="6629"/>
                  </a:lnTo>
                  <a:lnTo>
                    <a:pt x="737" y="6545"/>
                  </a:lnTo>
                  <a:lnTo>
                    <a:pt x="884" y="6145"/>
                  </a:lnTo>
                  <a:lnTo>
                    <a:pt x="1053" y="5766"/>
                  </a:lnTo>
                  <a:lnTo>
                    <a:pt x="1242" y="5388"/>
                  </a:lnTo>
                  <a:lnTo>
                    <a:pt x="1432" y="5030"/>
                  </a:lnTo>
                  <a:lnTo>
                    <a:pt x="1768" y="4462"/>
                  </a:lnTo>
                  <a:lnTo>
                    <a:pt x="2105" y="3894"/>
                  </a:lnTo>
                  <a:lnTo>
                    <a:pt x="2589" y="3157"/>
                  </a:lnTo>
                  <a:lnTo>
                    <a:pt x="2863" y="2778"/>
                  </a:lnTo>
                  <a:lnTo>
                    <a:pt x="3136" y="2442"/>
                  </a:lnTo>
                  <a:lnTo>
                    <a:pt x="3410" y="2084"/>
                  </a:lnTo>
                  <a:lnTo>
                    <a:pt x="3725" y="1768"/>
                  </a:lnTo>
                  <a:lnTo>
                    <a:pt x="4041" y="1453"/>
                  </a:lnTo>
                  <a:lnTo>
                    <a:pt x="4399" y="1179"/>
                  </a:lnTo>
                  <a:lnTo>
                    <a:pt x="4609" y="1011"/>
                  </a:lnTo>
                  <a:lnTo>
                    <a:pt x="4841" y="884"/>
                  </a:lnTo>
                  <a:lnTo>
                    <a:pt x="5051" y="800"/>
                  </a:lnTo>
                  <a:lnTo>
                    <a:pt x="5261" y="737"/>
                  </a:lnTo>
                  <a:lnTo>
                    <a:pt x="5472" y="695"/>
                  </a:lnTo>
                  <a:lnTo>
                    <a:pt x="5682" y="674"/>
                  </a:lnTo>
                  <a:close/>
                  <a:moveTo>
                    <a:pt x="5472" y="1"/>
                  </a:moveTo>
                  <a:lnTo>
                    <a:pt x="5240" y="43"/>
                  </a:lnTo>
                  <a:lnTo>
                    <a:pt x="5030" y="85"/>
                  </a:lnTo>
                  <a:lnTo>
                    <a:pt x="4798" y="169"/>
                  </a:lnTo>
                  <a:lnTo>
                    <a:pt x="4588" y="253"/>
                  </a:lnTo>
                  <a:lnTo>
                    <a:pt x="4378" y="337"/>
                  </a:lnTo>
                  <a:lnTo>
                    <a:pt x="3978" y="569"/>
                  </a:lnTo>
                  <a:lnTo>
                    <a:pt x="3578" y="842"/>
                  </a:lnTo>
                  <a:lnTo>
                    <a:pt x="3199" y="1179"/>
                  </a:lnTo>
                  <a:lnTo>
                    <a:pt x="2820" y="1516"/>
                  </a:lnTo>
                  <a:lnTo>
                    <a:pt x="2463" y="1916"/>
                  </a:lnTo>
                  <a:lnTo>
                    <a:pt x="2147" y="2315"/>
                  </a:lnTo>
                  <a:lnTo>
                    <a:pt x="1831" y="2757"/>
                  </a:lnTo>
                  <a:lnTo>
                    <a:pt x="1537" y="3199"/>
                  </a:lnTo>
                  <a:lnTo>
                    <a:pt x="1263" y="3641"/>
                  </a:lnTo>
                  <a:lnTo>
                    <a:pt x="1011" y="4104"/>
                  </a:lnTo>
                  <a:lnTo>
                    <a:pt x="779" y="4546"/>
                  </a:lnTo>
                  <a:lnTo>
                    <a:pt x="590" y="4988"/>
                  </a:lnTo>
                  <a:lnTo>
                    <a:pt x="421" y="5409"/>
                  </a:lnTo>
                  <a:lnTo>
                    <a:pt x="274" y="5809"/>
                  </a:lnTo>
                  <a:lnTo>
                    <a:pt x="127" y="6250"/>
                  </a:lnTo>
                  <a:lnTo>
                    <a:pt x="43" y="6650"/>
                  </a:lnTo>
                  <a:lnTo>
                    <a:pt x="1" y="7008"/>
                  </a:lnTo>
                  <a:lnTo>
                    <a:pt x="22" y="7324"/>
                  </a:lnTo>
                  <a:lnTo>
                    <a:pt x="64" y="7576"/>
                  </a:lnTo>
                  <a:lnTo>
                    <a:pt x="106" y="7702"/>
                  </a:lnTo>
                  <a:lnTo>
                    <a:pt x="169" y="7787"/>
                  </a:lnTo>
                  <a:lnTo>
                    <a:pt x="232" y="7892"/>
                  </a:lnTo>
                  <a:lnTo>
                    <a:pt x="295" y="7955"/>
                  </a:lnTo>
                  <a:lnTo>
                    <a:pt x="379" y="8018"/>
                  </a:lnTo>
                  <a:lnTo>
                    <a:pt x="464" y="8081"/>
                  </a:lnTo>
                  <a:lnTo>
                    <a:pt x="548" y="8123"/>
                  </a:lnTo>
                  <a:lnTo>
                    <a:pt x="653" y="8144"/>
                  </a:lnTo>
                  <a:lnTo>
                    <a:pt x="758" y="8165"/>
                  </a:lnTo>
                  <a:lnTo>
                    <a:pt x="884" y="8165"/>
                  </a:lnTo>
                  <a:lnTo>
                    <a:pt x="1116" y="8144"/>
                  </a:lnTo>
                  <a:lnTo>
                    <a:pt x="1389" y="8060"/>
                  </a:lnTo>
                  <a:lnTo>
                    <a:pt x="1684" y="7934"/>
                  </a:lnTo>
                  <a:lnTo>
                    <a:pt x="2000" y="7745"/>
                  </a:lnTo>
                  <a:lnTo>
                    <a:pt x="2315" y="7513"/>
                  </a:lnTo>
                  <a:lnTo>
                    <a:pt x="2652" y="7240"/>
                  </a:lnTo>
                  <a:lnTo>
                    <a:pt x="3094" y="6840"/>
                  </a:lnTo>
                  <a:lnTo>
                    <a:pt x="3536" y="6440"/>
                  </a:lnTo>
                  <a:lnTo>
                    <a:pt x="3746" y="6250"/>
                  </a:lnTo>
                  <a:lnTo>
                    <a:pt x="3978" y="6082"/>
                  </a:lnTo>
                  <a:lnTo>
                    <a:pt x="4209" y="5914"/>
                  </a:lnTo>
                  <a:lnTo>
                    <a:pt x="4462" y="5788"/>
                  </a:lnTo>
                  <a:lnTo>
                    <a:pt x="4714" y="5661"/>
                  </a:lnTo>
                  <a:lnTo>
                    <a:pt x="4967" y="5577"/>
                  </a:lnTo>
                  <a:lnTo>
                    <a:pt x="5219" y="5514"/>
                  </a:lnTo>
                  <a:lnTo>
                    <a:pt x="5493" y="5493"/>
                  </a:lnTo>
                  <a:lnTo>
                    <a:pt x="5788" y="5514"/>
                  </a:lnTo>
                  <a:lnTo>
                    <a:pt x="6082" y="5577"/>
                  </a:lnTo>
                  <a:lnTo>
                    <a:pt x="6398" y="5682"/>
                  </a:lnTo>
                  <a:lnTo>
                    <a:pt x="6734" y="5830"/>
                  </a:lnTo>
                  <a:lnTo>
                    <a:pt x="6987" y="5977"/>
                  </a:lnTo>
                  <a:lnTo>
                    <a:pt x="7218" y="6145"/>
                  </a:lnTo>
                  <a:lnTo>
                    <a:pt x="7450" y="6335"/>
                  </a:lnTo>
                  <a:lnTo>
                    <a:pt x="7681" y="6545"/>
                  </a:lnTo>
                  <a:lnTo>
                    <a:pt x="8123" y="6945"/>
                  </a:lnTo>
                  <a:lnTo>
                    <a:pt x="8355" y="7134"/>
                  </a:lnTo>
                  <a:lnTo>
                    <a:pt x="8607" y="7303"/>
                  </a:lnTo>
                  <a:lnTo>
                    <a:pt x="8839" y="7450"/>
                  </a:lnTo>
                  <a:lnTo>
                    <a:pt x="9091" y="7576"/>
                  </a:lnTo>
                  <a:lnTo>
                    <a:pt x="9323" y="7681"/>
                  </a:lnTo>
                  <a:lnTo>
                    <a:pt x="9533" y="7766"/>
                  </a:lnTo>
                  <a:lnTo>
                    <a:pt x="9575" y="7808"/>
                  </a:lnTo>
                  <a:lnTo>
                    <a:pt x="9638" y="7829"/>
                  </a:lnTo>
                  <a:lnTo>
                    <a:pt x="9870" y="7871"/>
                  </a:lnTo>
                  <a:lnTo>
                    <a:pt x="10080" y="7871"/>
                  </a:lnTo>
                  <a:lnTo>
                    <a:pt x="10249" y="7850"/>
                  </a:lnTo>
                  <a:lnTo>
                    <a:pt x="10417" y="7787"/>
                  </a:lnTo>
                  <a:lnTo>
                    <a:pt x="10543" y="7702"/>
                  </a:lnTo>
                  <a:lnTo>
                    <a:pt x="10649" y="7576"/>
                  </a:lnTo>
                  <a:lnTo>
                    <a:pt x="10754" y="7450"/>
                  </a:lnTo>
                  <a:lnTo>
                    <a:pt x="10817" y="7282"/>
                  </a:lnTo>
                  <a:lnTo>
                    <a:pt x="10838" y="7282"/>
                  </a:lnTo>
                  <a:lnTo>
                    <a:pt x="10880" y="7218"/>
                  </a:lnTo>
                  <a:lnTo>
                    <a:pt x="10901" y="7155"/>
                  </a:lnTo>
                  <a:lnTo>
                    <a:pt x="10901" y="7092"/>
                  </a:lnTo>
                  <a:lnTo>
                    <a:pt x="10901" y="7008"/>
                  </a:lnTo>
                  <a:lnTo>
                    <a:pt x="10922" y="6840"/>
                  </a:lnTo>
                  <a:lnTo>
                    <a:pt x="10943" y="6671"/>
                  </a:lnTo>
                  <a:lnTo>
                    <a:pt x="10943" y="6314"/>
                  </a:lnTo>
                  <a:lnTo>
                    <a:pt x="10880" y="5977"/>
                  </a:lnTo>
                  <a:lnTo>
                    <a:pt x="10796" y="5661"/>
                  </a:lnTo>
                  <a:lnTo>
                    <a:pt x="10691" y="5367"/>
                  </a:lnTo>
                  <a:lnTo>
                    <a:pt x="10564" y="5093"/>
                  </a:lnTo>
                  <a:lnTo>
                    <a:pt x="10438" y="4820"/>
                  </a:lnTo>
                  <a:lnTo>
                    <a:pt x="10291" y="4546"/>
                  </a:lnTo>
                  <a:lnTo>
                    <a:pt x="9954" y="4041"/>
                  </a:lnTo>
                  <a:lnTo>
                    <a:pt x="9596" y="3557"/>
                  </a:lnTo>
                  <a:lnTo>
                    <a:pt x="9386" y="3073"/>
                  </a:lnTo>
                  <a:lnTo>
                    <a:pt x="9133" y="2631"/>
                  </a:lnTo>
                  <a:lnTo>
                    <a:pt x="9007" y="2400"/>
                  </a:lnTo>
                  <a:lnTo>
                    <a:pt x="8860" y="2189"/>
                  </a:lnTo>
                  <a:lnTo>
                    <a:pt x="8692" y="2000"/>
                  </a:lnTo>
                  <a:lnTo>
                    <a:pt x="8523" y="1810"/>
                  </a:lnTo>
                  <a:lnTo>
                    <a:pt x="8208" y="1495"/>
                  </a:lnTo>
                  <a:lnTo>
                    <a:pt x="7871" y="1158"/>
                  </a:lnTo>
                  <a:lnTo>
                    <a:pt x="7471" y="842"/>
                  </a:lnTo>
                  <a:lnTo>
                    <a:pt x="7050" y="527"/>
                  </a:lnTo>
                  <a:lnTo>
                    <a:pt x="6840" y="400"/>
                  </a:lnTo>
                  <a:lnTo>
                    <a:pt x="6629" y="274"/>
                  </a:lnTo>
                  <a:lnTo>
                    <a:pt x="6398" y="169"/>
                  </a:lnTo>
                  <a:lnTo>
                    <a:pt x="6166" y="106"/>
                  </a:lnTo>
                  <a:lnTo>
                    <a:pt x="5935" y="43"/>
                  </a:lnTo>
                  <a:lnTo>
                    <a:pt x="570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0" name="Google Shape;7050;p32"/>
            <p:cNvSpPr/>
            <p:nvPr/>
          </p:nvSpPr>
          <p:spPr>
            <a:xfrm>
              <a:off x="5153350" y="-827975"/>
              <a:ext cx="304100" cy="203100"/>
            </a:xfrm>
            <a:custGeom>
              <a:avLst/>
              <a:gdLst/>
              <a:ahLst/>
              <a:cxnLst/>
              <a:rect l="l" t="t" r="r" b="b"/>
              <a:pathLst>
                <a:path w="12164" h="8124" extrusionOk="0">
                  <a:moveTo>
                    <a:pt x="6713" y="947"/>
                  </a:moveTo>
                  <a:lnTo>
                    <a:pt x="7323" y="989"/>
                  </a:lnTo>
                  <a:lnTo>
                    <a:pt x="7934" y="1074"/>
                  </a:lnTo>
                  <a:lnTo>
                    <a:pt x="8544" y="1179"/>
                  </a:lnTo>
                  <a:lnTo>
                    <a:pt x="8839" y="1263"/>
                  </a:lnTo>
                  <a:lnTo>
                    <a:pt x="9133" y="1347"/>
                  </a:lnTo>
                  <a:lnTo>
                    <a:pt x="9407" y="1452"/>
                  </a:lnTo>
                  <a:lnTo>
                    <a:pt x="9680" y="1558"/>
                  </a:lnTo>
                  <a:lnTo>
                    <a:pt x="9870" y="1663"/>
                  </a:lnTo>
                  <a:lnTo>
                    <a:pt x="10227" y="1852"/>
                  </a:lnTo>
                  <a:lnTo>
                    <a:pt x="10690" y="2147"/>
                  </a:lnTo>
                  <a:lnTo>
                    <a:pt x="10922" y="2294"/>
                  </a:lnTo>
                  <a:lnTo>
                    <a:pt x="11132" y="2483"/>
                  </a:lnTo>
                  <a:lnTo>
                    <a:pt x="11322" y="2652"/>
                  </a:lnTo>
                  <a:lnTo>
                    <a:pt x="11490" y="2841"/>
                  </a:lnTo>
                  <a:lnTo>
                    <a:pt x="11616" y="3031"/>
                  </a:lnTo>
                  <a:lnTo>
                    <a:pt x="11637" y="3115"/>
                  </a:lnTo>
                  <a:lnTo>
                    <a:pt x="11658" y="3220"/>
                  </a:lnTo>
                  <a:lnTo>
                    <a:pt x="11679" y="3304"/>
                  </a:lnTo>
                  <a:lnTo>
                    <a:pt x="11658" y="3388"/>
                  </a:lnTo>
                  <a:lnTo>
                    <a:pt x="11616" y="3473"/>
                  </a:lnTo>
                  <a:lnTo>
                    <a:pt x="11553" y="3557"/>
                  </a:lnTo>
                  <a:lnTo>
                    <a:pt x="11469" y="3620"/>
                  </a:lnTo>
                  <a:lnTo>
                    <a:pt x="11364" y="3704"/>
                  </a:lnTo>
                  <a:lnTo>
                    <a:pt x="11238" y="3767"/>
                  </a:lnTo>
                  <a:lnTo>
                    <a:pt x="11069" y="3830"/>
                  </a:lnTo>
                  <a:lnTo>
                    <a:pt x="10564" y="4020"/>
                  </a:lnTo>
                  <a:lnTo>
                    <a:pt x="10312" y="4125"/>
                  </a:lnTo>
                  <a:lnTo>
                    <a:pt x="10059" y="4251"/>
                  </a:lnTo>
                  <a:lnTo>
                    <a:pt x="9933" y="4188"/>
                  </a:lnTo>
                  <a:lnTo>
                    <a:pt x="9828" y="4104"/>
                  </a:lnTo>
                  <a:lnTo>
                    <a:pt x="9701" y="3999"/>
                  </a:lnTo>
                  <a:lnTo>
                    <a:pt x="9596" y="3872"/>
                  </a:lnTo>
                  <a:lnTo>
                    <a:pt x="9196" y="3388"/>
                  </a:lnTo>
                  <a:lnTo>
                    <a:pt x="9091" y="3262"/>
                  </a:lnTo>
                  <a:lnTo>
                    <a:pt x="8986" y="3178"/>
                  </a:lnTo>
                  <a:lnTo>
                    <a:pt x="8860" y="3073"/>
                  </a:lnTo>
                  <a:lnTo>
                    <a:pt x="8733" y="3010"/>
                  </a:lnTo>
                  <a:lnTo>
                    <a:pt x="8586" y="2967"/>
                  </a:lnTo>
                  <a:lnTo>
                    <a:pt x="8418" y="2967"/>
                  </a:lnTo>
                  <a:lnTo>
                    <a:pt x="8249" y="2989"/>
                  </a:lnTo>
                  <a:lnTo>
                    <a:pt x="8060" y="3052"/>
                  </a:lnTo>
                  <a:lnTo>
                    <a:pt x="7955" y="3094"/>
                  </a:lnTo>
                  <a:lnTo>
                    <a:pt x="7850" y="3157"/>
                  </a:lnTo>
                  <a:lnTo>
                    <a:pt x="7660" y="3283"/>
                  </a:lnTo>
                  <a:lnTo>
                    <a:pt x="7534" y="3473"/>
                  </a:lnTo>
                  <a:lnTo>
                    <a:pt x="7429" y="3662"/>
                  </a:lnTo>
                  <a:lnTo>
                    <a:pt x="7345" y="3872"/>
                  </a:lnTo>
                  <a:lnTo>
                    <a:pt x="7302" y="4104"/>
                  </a:lnTo>
                  <a:lnTo>
                    <a:pt x="7281" y="4356"/>
                  </a:lnTo>
                  <a:lnTo>
                    <a:pt x="7260" y="4609"/>
                  </a:lnTo>
                  <a:lnTo>
                    <a:pt x="7281" y="5135"/>
                  </a:lnTo>
                  <a:lnTo>
                    <a:pt x="7345" y="5661"/>
                  </a:lnTo>
                  <a:lnTo>
                    <a:pt x="7387" y="6124"/>
                  </a:lnTo>
                  <a:lnTo>
                    <a:pt x="7387" y="6334"/>
                  </a:lnTo>
                  <a:lnTo>
                    <a:pt x="7387" y="6524"/>
                  </a:lnTo>
                  <a:lnTo>
                    <a:pt x="7345" y="6755"/>
                  </a:lnTo>
                  <a:lnTo>
                    <a:pt x="7302" y="6924"/>
                  </a:lnTo>
                  <a:lnTo>
                    <a:pt x="7239" y="7029"/>
                  </a:lnTo>
                  <a:lnTo>
                    <a:pt x="7176" y="7092"/>
                  </a:lnTo>
                  <a:lnTo>
                    <a:pt x="7113" y="7113"/>
                  </a:lnTo>
                  <a:lnTo>
                    <a:pt x="7029" y="7071"/>
                  </a:lnTo>
                  <a:lnTo>
                    <a:pt x="6945" y="7008"/>
                  </a:lnTo>
                  <a:lnTo>
                    <a:pt x="6861" y="6903"/>
                  </a:lnTo>
                  <a:lnTo>
                    <a:pt x="6755" y="6797"/>
                  </a:lnTo>
                  <a:lnTo>
                    <a:pt x="6671" y="6650"/>
                  </a:lnTo>
                  <a:lnTo>
                    <a:pt x="6524" y="6334"/>
                  </a:lnTo>
                  <a:lnTo>
                    <a:pt x="6398" y="6019"/>
                  </a:lnTo>
                  <a:lnTo>
                    <a:pt x="6334" y="5724"/>
                  </a:lnTo>
                  <a:lnTo>
                    <a:pt x="6271" y="5324"/>
                  </a:lnTo>
                  <a:lnTo>
                    <a:pt x="6166" y="4925"/>
                  </a:lnTo>
                  <a:lnTo>
                    <a:pt x="6040" y="4609"/>
                  </a:lnTo>
                  <a:lnTo>
                    <a:pt x="5893" y="4314"/>
                  </a:lnTo>
                  <a:lnTo>
                    <a:pt x="5808" y="4188"/>
                  </a:lnTo>
                  <a:lnTo>
                    <a:pt x="5703" y="4062"/>
                  </a:lnTo>
                  <a:lnTo>
                    <a:pt x="5577" y="3935"/>
                  </a:lnTo>
                  <a:lnTo>
                    <a:pt x="5451" y="3809"/>
                  </a:lnTo>
                  <a:lnTo>
                    <a:pt x="5345" y="3725"/>
                  </a:lnTo>
                  <a:lnTo>
                    <a:pt x="5219" y="3683"/>
                  </a:lnTo>
                  <a:lnTo>
                    <a:pt x="5093" y="3662"/>
                  </a:lnTo>
                  <a:lnTo>
                    <a:pt x="4967" y="3662"/>
                  </a:lnTo>
                  <a:lnTo>
                    <a:pt x="4840" y="3683"/>
                  </a:lnTo>
                  <a:lnTo>
                    <a:pt x="4714" y="3725"/>
                  </a:lnTo>
                  <a:lnTo>
                    <a:pt x="4609" y="3809"/>
                  </a:lnTo>
                  <a:lnTo>
                    <a:pt x="4483" y="3893"/>
                  </a:lnTo>
                  <a:lnTo>
                    <a:pt x="4251" y="4083"/>
                  </a:lnTo>
                  <a:lnTo>
                    <a:pt x="4041" y="4314"/>
                  </a:lnTo>
                  <a:lnTo>
                    <a:pt x="3851" y="4567"/>
                  </a:lnTo>
                  <a:lnTo>
                    <a:pt x="3704" y="4798"/>
                  </a:lnTo>
                  <a:lnTo>
                    <a:pt x="3157" y="4609"/>
                  </a:lnTo>
                  <a:lnTo>
                    <a:pt x="2526" y="4356"/>
                  </a:lnTo>
                  <a:lnTo>
                    <a:pt x="2210" y="4209"/>
                  </a:lnTo>
                  <a:lnTo>
                    <a:pt x="1894" y="4041"/>
                  </a:lnTo>
                  <a:lnTo>
                    <a:pt x="1621" y="3872"/>
                  </a:lnTo>
                  <a:lnTo>
                    <a:pt x="1368" y="3704"/>
                  </a:lnTo>
                  <a:lnTo>
                    <a:pt x="1179" y="3515"/>
                  </a:lnTo>
                  <a:lnTo>
                    <a:pt x="1095" y="3409"/>
                  </a:lnTo>
                  <a:lnTo>
                    <a:pt x="1032" y="3304"/>
                  </a:lnTo>
                  <a:lnTo>
                    <a:pt x="968" y="3220"/>
                  </a:lnTo>
                  <a:lnTo>
                    <a:pt x="947" y="3115"/>
                  </a:lnTo>
                  <a:lnTo>
                    <a:pt x="926" y="3010"/>
                  </a:lnTo>
                  <a:lnTo>
                    <a:pt x="926" y="2904"/>
                  </a:lnTo>
                  <a:lnTo>
                    <a:pt x="968" y="2799"/>
                  </a:lnTo>
                  <a:lnTo>
                    <a:pt x="1010" y="2673"/>
                  </a:lnTo>
                  <a:lnTo>
                    <a:pt x="1095" y="2568"/>
                  </a:lnTo>
                  <a:lnTo>
                    <a:pt x="1179" y="2462"/>
                  </a:lnTo>
                  <a:lnTo>
                    <a:pt x="1305" y="2357"/>
                  </a:lnTo>
                  <a:lnTo>
                    <a:pt x="1473" y="2231"/>
                  </a:lnTo>
                  <a:lnTo>
                    <a:pt x="1663" y="2126"/>
                  </a:lnTo>
                  <a:lnTo>
                    <a:pt x="1873" y="1999"/>
                  </a:lnTo>
                  <a:lnTo>
                    <a:pt x="2231" y="1831"/>
                  </a:lnTo>
                  <a:lnTo>
                    <a:pt x="2589" y="1663"/>
                  </a:lnTo>
                  <a:lnTo>
                    <a:pt x="2968" y="1515"/>
                  </a:lnTo>
                  <a:lnTo>
                    <a:pt x="3346" y="1389"/>
                  </a:lnTo>
                  <a:lnTo>
                    <a:pt x="3725" y="1263"/>
                  </a:lnTo>
                  <a:lnTo>
                    <a:pt x="4104" y="1158"/>
                  </a:lnTo>
                  <a:lnTo>
                    <a:pt x="4504" y="1095"/>
                  </a:lnTo>
                  <a:lnTo>
                    <a:pt x="4882" y="1031"/>
                  </a:lnTo>
                  <a:lnTo>
                    <a:pt x="5493" y="968"/>
                  </a:lnTo>
                  <a:lnTo>
                    <a:pt x="6103" y="947"/>
                  </a:lnTo>
                  <a:close/>
                  <a:moveTo>
                    <a:pt x="6040" y="0"/>
                  </a:moveTo>
                  <a:lnTo>
                    <a:pt x="5556" y="21"/>
                  </a:lnTo>
                  <a:lnTo>
                    <a:pt x="5072" y="85"/>
                  </a:lnTo>
                  <a:lnTo>
                    <a:pt x="4630" y="148"/>
                  </a:lnTo>
                  <a:lnTo>
                    <a:pt x="4188" y="232"/>
                  </a:lnTo>
                  <a:lnTo>
                    <a:pt x="3683" y="358"/>
                  </a:lnTo>
                  <a:lnTo>
                    <a:pt x="3052" y="526"/>
                  </a:lnTo>
                  <a:lnTo>
                    <a:pt x="2357" y="737"/>
                  </a:lnTo>
                  <a:lnTo>
                    <a:pt x="2000" y="863"/>
                  </a:lnTo>
                  <a:lnTo>
                    <a:pt x="1663" y="1010"/>
                  </a:lnTo>
                  <a:lnTo>
                    <a:pt x="1326" y="1179"/>
                  </a:lnTo>
                  <a:lnTo>
                    <a:pt x="1010" y="1368"/>
                  </a:lnTo>
                  <a:lnTo>
                    <a:pt x="737" y="1558"/>
                  </a:lnTo>
                  <a:lnTo>
                    <a:pt x="484" y="1768"/>
                  </a:lnTo>
                  <a:lnTo>
                    <a:pt x="274" y="1999"/>
                  </a:lnTo>
                  <a:lnTo>
                    <a:pt x="190" y="2126"/>
                  </a:lnTo>
                  <a:lnTo>
                    <a:pt x="127" y="2252"/>
                  </a:lnTo>
                  <a:lnTo>
                    <a:pt x="64" y="2399"/>
                  </a:lnTo>
                  <a:lnTo>
                    <a:pt x="21" y="2526"/>
                  </a:lnTo>
                  <a:lnTo>
                    <a:pt x="0" y="2673"/>
                  </a:lnTo>
                  <a:lnTo>
                    <a:pt x="0" y="2820"/>
                  </a:lnTo>
                  <a:lnTo>
                    <a:pt x="21" y="3157"/>
                  </a:lnTo>
                  <a:lnTo>
                    <a:pt x="85" y="3473"/>
                  </a:lnTo>
                  <a:lnTo>
                    <a:pt x="190" y="3746"/>
                  </a:lnTo>
                  <a:lnTo>
                    <a:pt x="337" y="3999"/>
                  </a:lnTo>
                  <a:lnTo>
                    <a:pt x="505" y="4209"/>
                  </a:lnTo>
                  <a:lnTo>
                    <a:pt x="716" y="4419"/>
                  </a:lnTo>
                  <a:lnTo>
                    <a:pt x="926" y="4588"/>
                  </a:lnTo>
                  <a:lnTo>
                    <a:pt x="1179" y="4756"/>
                  </a:lnTo>
                  <a:lnTo>
                    <a:pt x="1452" y="4882"/>
                  </a:lnTo>
                  <a:lnTo>
                    <a:pt x="1726" y="4988"/>
                  </a:lnTo>
                  <a:lnTo>
                    <a:pt x="2021" y="5072"/>
                  </a:lnTo>
                  <a:lnTo>
                    <a:pt x="2315" y="5156"/>
                  </a:lnTo>
                  <a:lnTo>
                    <a:pt x="2610" y="5198"/>
                  </a:lnTo>
                  <a:lnTo>
                    <a:pt x="2925" y="5219"/>
                  </a:lnTo>
                  <a:lnTo>
                    <a:pt x="3220" y="5240"/>
                  </a:lnTo>
                  <a:lnTo>
                    <a:pt x="3536" y="5240"/>
                  </a:lnTo>
                  <a:lnTo>
                    <a:pt x="3557" y="5282"/>
                  </a:lnTo>
                  <a:lnTo>
                    <a:pt x="3599" y="5324"/>
                  </a:lnTo>
                  <a:lnTo>
                    <a:pt x="3683" y="5366"/>
                  </a:lnTo>
                  <a:lnTo>
                    <a:pt x="3809" y="5387"/>
                  </a:lnTo>
                  <a:lnTo>
                    <a:pt x="3872" y="5366"/>
                  </a:lnTo>
                  <a:lnTo>
                    <a:pt x="3914" y="5345"/>
                  </a:lnTo>
                  <a:lnTo>
                    <a:pt x="4041" y="5240"/>
                  </a:lnTo>
                  <a:lnTo>
                    <a:pt x="4146" y="5135"/>
                  </a:lnTo>
                  <a:lnTo>
                    <a:pt x="4356" y="4925"/>
                  </a:lnTo>
                  <a:lnTo>
                    <a:pt x="4567" y="4693"/>
                  </a:lnTo>
                  <a:lnTo>
                    <a:pt x="4672" y="4588"/>
                  </a:lnTo>
                  <a:lnTo>
                    <a:pt x="4798" y="4483"/>
                  </a:lnTo>
                  <a:lnTo>
                    <a:pt x="4882" y="4441"/>
                  </a:lnTo>
                  <a:lnTo>
                    <a:pt x="4967" y="4419"/>
                  </a:lnTo>
                  <a:lnTo>
                    <a:pt x="5051" y="4441"/>
                  </a:lnTo>
                  <a:lnTo>
                    <a:pt x="5135" y="4483"/>
                  </a:lnTo>
                  <a:lnTo>
                    <a:pt x="5198" y="4525"/>
                  </a:lnTo>
                  <a:lnTo>
                    <a:pt x="5282" y="4609"/>
                  </a:lnTo>
                  <a:lnTo>
                    <a:pt x="5409" y="4777"/>
                  </a:lnTo>
                  <a:lnTo>
                    <a:pt x="5493" y="4988"/>
                  </a:lnTo>
                  <a:lnTo>
                    <a:pt x="5577" y="5198"/>
                  </a:lnTo>
                  <a:lnTo>
                    <a:pt x="5640" y="5366"/>
                  </a:lnTo>
                  <a:lnTo>
                    <a:pt x="5661" y="5493"/>
                  </a:lnTo>
                  <a:lnTo>
                    <a:pt x="5682" y="5724"/>
                  </a:lnTo>
                  <a:lnTo>
                    <a:pt x="5703" y="5956"/>
                  </a:lnTo>
                  <a:lnTo>
                    <a:pt x="5703" y="6440"/>
                  </a:lnTo>
                  <a:lnTo>
                    <a:pt x="5724" y="6671"/>
                  </a:lnTo>
                  <a:lnTo>
                    <a:pt x="5766" y="6903"/>
                  </a:lnTo>
                  <a:lnTo>
                    <a:pt x="5808" y="7134"/>
                  </a:lnTo>
                  <a:lnTo>
                    <a:pt x="5893" y="7344"/>
                  </a:lnTo>
                  <a:lnTo>
                    <a:pt x="5977" y="7471"/>
                  </a:lnTo>
                  <a:lnTo>
                    <a:pt x="6040" y="7597"/>
                  </a:lnTo>
                  <a:lnTo>
                    <a:pt x="6145" y="7702"/>
                  </a:lnTo>
                  <a:lnTo>
                    <a:pt x="6250" y="7807"/>
                  </a:lnTo>
                  <a:lnTo>
                    <a:pt x="6355" y="7892"/>
                  </a:lnTo>
                  <a:lnTo>
                    <a:pt x="6482" y="7976"/>
                  </a:lnTo>
                  <a:lnTo>
                    <a:pt x="6608" y="8039"/>
                  </a:lnTo>
                  <a:lnTo>
                    <a:pt x="6734" y="8081"/>
                  </a:lnTo>
                  <a:lnTo>
                    <a:pt x="6861" y="8123"/>
                  </a:lnTo>
                  <a:lnTo>
                    <a:pt x="7134" y="8123"/>
                  </a:lnTo>
                  <a:lnTo>
                    <a:pt x="7260" y="8102"/>
                  </a:lnTo>
                  <a:lnTo>
                    <a:pt x="7387" y="8039"/>
                  </a:lnTo>
                  <a:lnTo>
                    <a:pt x="7513" y="7976"/>
                  </a:lnTo>
                  <a:lnTo>
                    <a:pt x="7618" y="7871"/>
                  </a:lnTo>
                  <a:lnTo>
                    <a:pt x="7723" y="7744"/>
                  </a:lnTo>
                  <a:lnTo>
                    <a:pt x="7829" y="7555"/>
                  </a:lnTo>
                  <a:lnTo>
                    <a:pt x="7913" y="7366"/>
                  </a:lnTo>
                  <a:lnTo>
                    <a:pt x="7976" y="7176"/>
                  </a:lnTo>
                  <a:lnTo>
                    <a:pt x="8039" y="6966"/>
                  </a:lnTo>
                  <a:lnTo>
                    <a:pt x="8060" y="6755"/>
                  </a:lnTo>
                  <a:lnTo>
                    <a:pt x="8081" y="6545"/>
                  </a:lnTo>
                  <a:lnTo>
                    <a:pt x="8060" y="6124"/>
                  </a:lnTo>
                  <a:lnTo>
                    <a:pt x="8039" y="5514"/>
                  </a:lnTo>
                  <a:lnTo>
                    <a:pt x="8039" y="5051"/>
                  </a:lnTo>
                  <a:lnTo>
                    <a:pt x="8081" y="4567"/>
                  </a:lnTo>
                  <a:lnTo>
                    <a:pt x="8102" y="4335"/>
                  </a:lnTo>
                  <a:lnTo>
                    <a:pt x="8144" y="4125"/>
                  </a:lnTo>
                  <a:lnTo>
                    <a:pt x="8207" y="3957"/>
                  </a:lnTo>
                  <a:lnTo>
                    <a:pt x="8291" y="3809"/>
                  </a:lnTo>
                  <a:lnTo>
                    <a:pt x="8355" y="3767"/>
                  </a:lnTo>
                  <a:lnTo>
                    <a:pt x="8397" y="3725"/>
                  </a:lnTo>
                  <a:lnTo>
                    <a:pt x="8460" y="3704"/>
                  </a:lnTo>
                  <a:lnTo>
                    <a:pt x="8586" y="3704"/>
                  </a:lnTo>
                  <a:lnTo>
                    <a:pt x="8670" y="3725"/>
                  </a:lnTo>
                  <a:lnTo>
                    <a:pt x="8754" y="3767"/>
                  </a:lnTo>
                  <a:lnTo>
                    <a:pt x="8839" y="3830"/>
                  </a:lnTo>
                  <a:lnTo>
                    <a:pt x="9175" y="4104"/>
                  </a:lnTo>
                  <a:lnTo>
                    <a:pt x="9344" y="4230"/>
                  </a:lnTo>
                  <a:lnTo>
                    <a:pt x="9512" y="4335"/>
                  </a:lnTo>
                  <a:lnTo>
                    <a:pt x="9680" y="4419"/>
                  </a:lnTo>
                  <a:lnTo>
                    <a:pt x="9849" y="4462"/>
                  </a:lnTo>
                  <a:lnTo>
                    <a:pt x="10038" y="4483"/>
                  </a:lnTo>
                  <a:lnTo>
                    <a:pt x="10249" y="4462"/>
                  </a:lnTo>
                  <a:lnTo>
                    <a:pt x="10564" y="4483"/>
                  </a:lnTo>
                  <a:lnTo>
                    <a:pt x="10859" y="4462"/>
                  </a:lnTo>
                  <a:lnTo>
                    <a:pt x="11132" y="4398"/>
                  </a:lnTo>
                  <a:lnTo>
                    <a:pt x="11385" y="4314"/>
                  </a:lnTo>
                  <a:lnTo>
                    <a:pt x="11595" y="4188"/>
                  </a:lnTo>
                  <a:lnTo>
                    <a:pt x="11785" y="4041"/>
                  </a:lnTo>
                  <a:lnTo>
                    <a:pt x="11932" y="3872"/>
                  </a:lnTo>
                  <a:lnTo>
                    <a:pt x="12037" y="3683"/>
                  </a:lnTo>
                  <a:lnTo>
                    <a:pt x="12121" y="3473"/>
                  </a:lnTo>
                  <a:lnTo>
                    <a:pt x="12163" y="3262"/>
                  </a:lnTo>
                  <a:lnTo>
                    <a:pt x="12163" y="3031"/>
                  </a:lnTo>
                  <a:lnTo>
                    <a:pt x="12142" y="2778"/>
                  </a:lnTo>
                  <a:lnTo>
                    <a:pt x="12058" y="2526"/>
                  </a:lnTo>
                  <a:lnTo>
                    <a:pt x="11932" y="2273"/>
                  </a:lnTo>
                  <a:lnTo>
                    <a:pt x="11743" y="2021"/>
                  </a:lnTo>
                  <a:lnTo>
                    <a:pt x="11532" y="1768"/>
                  </a:lnTo>
                  <a:lnTo>
                    <a:pt x="11364" y="1600"/>
                  </a:lnTo>
                  <a:lnTo>
                    <a:pt x="11195" y="1452"/>
                  </a:lnTo>
                  <a:lnTo>
                    <a:pt x="10817" y="1179"/>
                  </a:lnTo>
                  <a:lnTo>
                    <a:pt x="10417" y="926"/>
                  </a:lnTo>
                  <a:lnTo>
                    <a:pt x="9975" y="716"/>
                  </a:lnTo>
                  <a:lnTo>
                    <a:pt x="9533" y="547"/>
                  </a:lnTo>
                  <a:lnTo>
                    <a:pt x="9049" y="379"/>
                  </a:lnTo>
                  <a:lnTo>
                    <a:pt x="8565" y="253"/>
                  </a:lnTo>
                  <a:lnTo>
                    <a:pt x="8060" y="148"/>
                  </a:lnTo>
                  <a:lnTo>
                    <a:pt x="7555" y="85"/>
                  </a:lnTo>
                  <a:lnTo>
                    <a:pt x="7050" y="21"/>
                  </a:lnTo>
                  <a:lnTo>
                    <a:pt x="654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1" name="Google Shape;7051;p32"/>
            <p:cNvSpPr/>
            <p:nvPr/>
          </p:nvSpPr>
          <p:spPr>
            <a:xfrm>
              <a:off x="4910825" y="-990550"/>
              <a:ext cx="292525" cy="104200"/>
            </a:xfrm>
            <a:custGeom>
              <a:avLst/>
              <a:gdLst/>
              <a:ahLst/>
              <a:cxnLst/>
              <a:rect l="l" t="t" r="r" b="b"/>
              <a:pathLst>
                <a:path w="11701" h="4168" extrusionOk="0">
                  <a:moveTo>
                    <a:pt x="3304" y="1"/>
                  </a:moveTo>
                  <a:lnTo>
                    <a:pt x="3178" y="22"/>
                  </a:lnTo>
                  <a:lnTo>
                    <a:pt x="2378" y="64"/>
                  </a:lnTo>
                  <a:lnTo>
                    <a:pt x="1558" y="148"/>
                  </a:lnTo>
                  <a:lnTo>
                    <a:pt x="1158" y="190"/>
                  </a:lnTo>
                  <a:lnTo>
                    <a:pt x="779" y="253"/>
                  </a:lnTo>
                  <a:lnTo>
                    <a:pt x="379" y="338"/>
                  </a:lnTo>
                  <a:lnTo>
                    <a:pt x="0" y="443"/>
                  </a:lnTo>
                  <a:lnTo>
                    <a:pt x="337" y="548"/>
                  </a:lnTo>
                  <a:lnTo>
                    <a:pt x="674" y="653"/>
                  </a:lnTo>
                  <a:lnTo>
                    <a:pt x="1347" y="822"/>
                  </a:lnTo>
                  <a:lnTo>
                    <a:pt x="2021" y="969"/>
                  </a:lnTo>
                  <a:lnTo>
                    <a:pt x="2715" y="1158"/>
                  </a:lnTo>
                  <a:lnTo>
                    <a:pt x="2715" y="1306"/>
                  </a:lnTo>
                  <a:lnTo>
                    <a:pt x="2736" y="1453"/>
                  </a:lnTo>
                  <a:lnTo>
                    <a:pt x="2778" y="1621"/>
                  </a:lnTo>
                  <a:lnTo>
                    <a:pt x="2841" y="1769"/>
                  </a:lnTo>
                  <a:lnTo>
                    <a:pt x="2989" y="2084"/>
                  </a:lnTo>
                  <a:lnTo>
                    <a:pt x="3157" y="2379"/>
                  </a:lnTo>
                  <a:lnTo>
                    <a:pt x="3304" y="2631"/>
                  </a:lnTo>
                  <a:lnTo>
                    <a:pt x="3494" y="2863"/>
                  </a:lnTo>
                  <a:lnTo>
                    <a:pt x="3515" y="2884"/>
                  </a:lnTo>
                  <a:lnTo>
                    <a:pt x="3536" y="2905"/>
                  </a:lnTo>
                  <a:lnTo>
                    <a:pt x="3683" y="3094"/>
                  </a:lnTo>
                  <a:lnTo>
                    <a:pt x="3851" y="3305"/>
                  </a:lnTo>
                  <a:lnTo>
                    <a:pt x="4041" y="3473"/>
                  </a:lnTo>
                  <a:lnTo>
                    <a:pt x="4251" y="3620"/>
                  </a:lnTo>
                  <a:lnTo>
                    <a:pt x="4293" y="3662"/>
                  </a:lnTo>
                  <a:lnTo>
                    <a:pt x="4377" y="3726"/>
                  </a:lnTo>
                  <a:lnTo>
                    <a:pt x="4525" y="3789"/>
                  </a:lnTo>
                  <a:lnTo>
                    <a:pt x="4756" y="3915"/>
                  </a:lnTo>
                  <a:lnTo>
                    <a:pt x="5030" y="3999"/>
                  </a:lnTo>
                  <a:lnTo>
                    <a:pt x="5303" y="4083"/>
                  </a:lnTo>
                  <a:lnTo>
                    <a:pt x="5577" y="4125"/>
                  </a:lnTo>
                  <a:lnTo>
                    <a:pt x="5808" y="4146"/>
                  </a:lnTo>
                  <a:lnTo>
                    <a:pt x="6040" y="4168"/>
                  </a:lnTo>
                  <a:lnTo>
                    <a:pt x="6250" y="4146"/>
                  </a:lnTo>
                  <a:lnTo>
                    <a:pt x="6461" y="4125"/>
                  </a:lnTo>
                  <a:lnTo>
                    <a:pt x="6650" y="4083"/>
                  </a:lnTo>
                  <a:lnTo>
                    <a:pt x="6861" y="4020"/>
                  </a:lnTo>
                  <a:lnTo>
                    <a:pt x="7050" y="3957"/>
                  </a:lnTo>
                  <a:lnTo>
                    <a:pt x="7218" y="3873"/>
                  </a:lnTo>
                  <a:lnTo>
                    <a:pt x="7387" y="3789"/>
                  </a:lnTo>
                  <a:lnTo>
                    <a:pt x="7555" y="3684"/>
                  </a:lnTo>
                  <a:lnTo>
                    <a:pt x="7702" y="3557"/>
                  </a:lnTo>
                  <a:lnTo>
                    <a:pt x="7850" y="3431"/>
                  </a:lnTo>
                  <a:lnTo>
                    <a:pt x="7976" y="3305"/>
                  </a:lnTo>
                  <a:lnTo>
                    <a:pt x="8102" y="3157"/>
                  </a:lnTo>
                  <a:lnTo>
                    <a:pt x="8207" y="3010"/>
                  </a:lnTo>
                  <a:lnTo>
                    <a:pt x="8313" y="2842"/>
                  </a:lnTo>
                  <a:lnTo>
                    <a:pt x="8439" y="2610"/>
                  </a:lnTo>
                  <a:lnTo>
                    <a:pt x="8565" y="2400"/>
                  </a:lnTo>
                  <a:lnTo>
                    <a:pt x="8649" y="2168"/>
                  </a:lnTo>
                  <a:lnTo>
                    <a:pt x="8733" y="1937"/>
                  </a:lnTo>
                  <a:lnTo>
                    <a:pt x="8797" y="1705"/>
                  </a:lnTo>
                  <a:lnTo>
                    <a:pt x="8860" y="1495"/>
                  </a:lnTo>
                  <a:lnTo>
                    <a:pt x="8881" y="1306"/>
                  </a:lnTo>
                  <a:lnTo>
                    <a:pt x="8881" y="1116"/>
                  </a:lnTo>
                  <a:lnTo>
                    <a:pt x="9049" y="1074"/>
                  </a:lnTo>
                  <a:lnTo>
                    <a:pt x="9238" y="1032"/>
                  </a:lnTo>
                  <a:lnTo>
                    <a:pt x="9575" y="990"/>
                  </a:lnTo>
                  <a:lnTo>
                    <a:pt x="9933" y="969"/>
                  </a:lnTo>
                  <a:lnTo>
                    <a:pt x="10291" y="927"/>
                  </a:lnTo>
                  <a:lnTo>
                    <a:pt x="10669" y="843"/>
                  </a:lnTo>
                  <a:lnTo>
                    <a:pt x="11027" y="716"/>
                  </a:lnTo>
                  <a:lnTo>
                    <a:pt x="11364" y="569"/>
                  </a:lnTo>
                  <a:lnTo>
                    <a:pt x="11701" y="380"/>
                  </a:lnTo>
                  <a:lnTo>
                    <a:pt x="11637" y="317"/>
                  </a:lnTo>
                  <a:lnTo>
                    <a:pt x="11574" y="275"/>
                  </a:lnTo>
                  <a:lnTo>
                    <a:pt x="11511" y="253"/>
                  </a:lnTo>
                  <a:lnTo>
                    <a:pt x="11406" y="232"/>
                  </a:lnTo>
                  <a:lnTo>
                    <a:pt x="10669" y="148"/>
                  </a:lnTo>
                  <a:lnTo>
                    <a:pt x="9933" y="85"/>
                  </a:lnTo>
                  <a:lnTo>
                    <a:pt x="9196" y="43"/>
                  </a:lnTo>
                  <a:lnTo>
                    <a:pt x="8439" y="22"/>
                  </a:lnTo>
                  <a:lnTo>
                    <a:pt x="6945" y="1"/>
                  </a:lnTo>
                  <a:lnTo>
                    <a:pt x="4441" y="1"/>
                  </a:lnTo>
                  <a:lnTo>
                    <a:pt x="3409" y="22"/>
                  </a:lnTo>
                  <a:lnTo>
                    <a:pt x="330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2" name="Google Shape;7052;p32"/>
            <p:cNvSpPr/>
            <p:nvPr/>
          </p:nvSpPr>
          <p:spPr>
            <a:xfrm>
              <a:off x="4897675" y="-1002650"/>
              <a:ext cx="308300" cy="103675"/>
            </a:xfrm>
            <a:custGeom>
              <a:avLst/>
              <a:gdLst/>
              <a:ahLst/>
              <a:cxnLst/>
              <a:rect l="l" t="t" r="r" b="b"/>
              <a:pathLst>
                <a:path w="12332" h="4147" extrusionOk="0">
                  <a:moveTo>
                    <a:pt x="4167" y="1221"/>
                  </a:moveTo>
                  <a:lnTo>
                    <a:pt x="4840" y="1243"/>
                  </a:lnTo>
                  <a:lnTo>
                    <a:pt x="5956" y="1264"/>
                  </a:lnTo>
                  <a:lnTo>
                    <a:pt x="5914" y="1453"/>
                  </a:lnTo>
                  <a:lnTo>
                    <a:pt x="5871" y="1642"/>
                  </a:lnTo>
                  <a:lnTo>
                    <a:pt x="5808" y="1832"/>
                  </a:lnTo>
                  <a:lnTo>
                    <a:pt x="5724" y="1979"/>
                  </a:lnTo>
                  <a:lnTo>
                    <a:pt x="5640" y="2126"/>
                  </a:lnTo>
                  <a:lnTo>
                    <a:pt x="5514" y="2211"/>
                  </a:lnTo>
                  <a:lnTo>
                    <a:pt x="5451" y="2253"/>
                  </a:lnTo>
                  <a:lnTo>
                    <a:pt x="5366" y="2274"/>
                  </a:lnTo>
                  <a:lnTo>
                    <a:pt x="5303" y="2274"/>
                  </a:lnTo>
                  <a:lnTo>
                    <a:pt x="5219" y="2253"/>
                  </a:lnTo>
                  <a:lnTo>
                    <a:pt x="5009" y="2253"/>
                  </a:lnTo>
                  <a:lnTo>
                    <a:pt x="4861" y="2189"/>
                  </a:lnTo>
                  <a:lnTo>
                    <a:pt x="4714" y="2105"/>
                  </a:lnTo>
                  <a:lnTo>
                    <a:pt x="4609" y="2021"/>
                  </a:lnTo>
                  <a:lnTo>
                    <a:pt x="4525" y="1937"/>
                  </a:lnTo>
                  <a:lnTo>
                    <a:pt x="4440" y="1832"/>
                  </a:lnTo>
                  <a:lnTo>
                    <a:pt x="4377" y="1705"/>
                  </a:lnTo>
                  <a:lnTo>
                    <a:pt x="4272" y="1474"/>
                  </a:lnTo>
                  <a:lnTo>
                    <a:pt x="4167" y="1221"/>
                  </a:lnTo>
                  <a:close/>
                  <a:moveTo>
                    <a:pt x="3830" y="1"/>
                  </a:moveTo>
                  <a:lnTo>
                    <a:pt x="3704" y="22"/>
                  </a:lnTo>
                  <a:lnTo>
                    <a:pt x="2757" y="64"/>
                  </a:lnTo>
                  <a:lnTo>
                    <a:pt x="2294" y="106"/>
                  </a:lnTo>
                  <a:lnTo>
                    <a:pt x="1831" y="169"/>
                  </a:lnTo>
                  <a:lnTo>
                    <a:pt x="1368" y="253"/>
                  </a:lnTo>
                  <a:lnTo>
                    <a:pt x="905" y="338"/>
                  </a:lnTo>
                  <a:lnTo>
                    <a:pt x="463" y="464"/>
                  </a:lnTo>
                  <a:lnTo>
                    <a:pt x="21" y="590"/>
                  </a:lnTo>
                  <a:lnTo>
                    <a:pt x="0" y="632"/>
                  </a:lnTo>
                  <a:lnTo>
                    <a:pt x="21" y="653"/>
                  </a:lnTo>
                  <a:lnTo>
                    <a:pt x="442" y="780"/>
                  </a:lnTo>
                  <a:lnTo>
                    <a:pt x="863" y="885"/>
                  </a:lnTo>
                  <a:lnTo>
                    <a:pt x="1284" y="990"/>
                  </a:lnTo>
                  <a:lnTo>
                    <a:pt x="1705" y="1053"/>
                  </a:lnTo>
                  <a:lnTo>
                    <a:pt x="2126" y="1095"/>
                  </a:lnTo>
                  <a:lnTo>
                    <a:pt x="2568" y="1137"/>
                  </a:lnTo>
                  <a:lnTo>
                    <a:pt x="3430" y="1200"/>
                  </a:lnTo>
                  <a:lnTo>
                    <a:pt x="3472" y="1474"/>
                  </a:lnTo>
                  <a:lnTo>
                    <a:pt x="3536" y="1727"/>
                  </a:lnTo>
                  <a:lnTo>
                    <a:pt x="3620" y="2000"/>
                  </a:lnTo>
                  <a:lnTo>
                    <a:pt x="3704" y="2232"/>
                  </a:lnTo>
                  <a:lnTo>
                    <a:pt x="3809" y="2484"/>
                  </a:lnTo>
                  <a:lnTo>
                    <a:pt x="3935" y="2716"/>
                  </a:lnTo>
                  <a:lnTo>
                    <a:pt x="4083" y="2926"/>
                  </a:lnTo>
                  <a:lnTo>
                    <a:pt x="4230" y="3136"/>
                  </a:lnTo>
                  <a:lnTo>
                    <a:pt x="4398" y="3326"/>
                  </a:lnTo>
                  <a:lnTo>
                    <a:pt x="4588" y="3494"/>
                  </a:lnTo>
                  <a:lnTo>
                    <a:pt x="4798" y="3641"/>
                  </a:lnTo>
                  <a:lnTo>
                    <a:pt x="5030" y="3789"/>
                  </a:lnTo>
                  <a:lnTo>
                    <a:pt x="5282" y="3915"/>
                  </a:lnTo>
                  <a:lnTo>
                    <a:pt x="5535" y="3999"/>
                  </a:lnTo>
                  <a:lnTo>
                    <a:pt x="5808" y="4083"/>
                  </a:lnTo>
                  <a:lnTo>
                    <a:pt x="6103" y="4125"/>
                  </a:lnTo>
                  <a:lnTo>
                    <a:pt x="6461" y="4146"/>
                  </a:lnTo>
                  <a:lnTo>
                    <a:pt x="6776" y="4146"/>
                  </a:lnTo>
                  <a:lnTo>
                    <a:pt x="7092" y="4104"/>
                  </a:lnTo>
                  <a:lnTo>
                    <a:pt x="7387" y="4020"/>
                  </a:lnTo>
                  <a:lnTo>
                    <a:pt x="7660" y="3915"/>
                  </a:lnTo>
                  <a:lnTo>
                    <a:pt x="7934" y="3789"/>
                  </a:lnTo>
                  <a:lnTo>
                    <a:pt x="8165" y="3620"/>
                  </a:lnTo>
                  <a:lnTo>
                    <a:pt x="8397" y="3431"/>
                  </a:lnTo>
                  <a:lnTo>
                    <a:pt x="8586" y="3221"/>
                  </a:lnTo>
                  <a:lnTo>
                    <a:pt x="8754" y="2989"/>
                  </a:lnTo>
                  <a:lnTo>
                    <a:pt x="8902" y="2737"/>
                  </a:lnTo>
                  <a:lnTo>
                    <a:pt x="9028" y="2463"/>
                  </a:lnTo>
                  <a:lnTo>
                    <a:pt x="9112" y="2168"/>
                  </a:lnTo>
                  <a:lnTo>
                    <a:pt x="9175" y="1874"/>
                  </a:lnTo>
                  <a:lnTo>
                    <a:pt x="9196" y="1558"/>
                  </a:lnTo>
                  <a:lnTo>
                    <a:pt x="9196" y="1243"/>
                  </a:lnTo>
                  <a:lnTo>
                    <a:pt x="9891" y="1200"/>
                  </a:lnTo>
                  <a:lnTo>
                    <a:pt x="10585" y="1158"/>
                  </a:lnTo>
                  <a:lnTo>
                    <a:pt x="11259" y="1095"/>
                  </a:lnTo>
                  <a:lnTo>
                    <a:pt x="11932" y="1011"/>
                  </a:lnTo>
                  <a:lnTo>
                    <a:pt x="12037" y="990"/>
                  </a:lnTo>
                  <a:lnTo>
                    <a:pt x="12100" y="969"/>
                  </a:lnTo>
                  <a:lnTo>
                    <a:pt x="12163" y="927"/>
                  </a:lnTo>
                  <a:lnTo>
                    <a:pt x="12227" y="885"/>
                  </a:lnTo>
                  <a:lnTo>
                    <a:pt x="12269" y="822"/>
                  </a:lnTo>
                  <a:lnTo>
                    <a:pt x="12290" y="759"/>
                  </a:lnTo>
                  <a:lnTo>
                    <a:pt x="12332" y="632"/>
                  </a:lnTo>
                  <a:lnTo>
                    <a:pt x="12290" y="485"/>
                  </a:lnTo>
                  <a:lnTo>
                    <a:pt x="12269" y="422"/>
                  </a:lnTo>
                  <a:lnTo>
                    <a:pt x="12227" y="380"/>
                  </a:lnTo>
                  <a:lnTo>
                    <a:pt x="12163" y="317"/>
                  </a:lnTo>
                  <a:lnTo>
                    <a:pt x="12100" y="275"/>
                  </a:lnTo>
                  <a:lnTo>
                    <a:pt x="12037" y="253"/>
                  </a:lnTo>
                  <a:lnTo>
                    <a:pt x="11932" y="232"/>
                  </a:lnTo>
                  <a:lnTo>
                    <a:pt x="11195" y="148"/>
                  </a:lnTo>
                  <a:lnTo>
                    <a:pt x="10459" y="85"/>
                  </a:lnTo>
                  <a:lnTo>
                    <a:pt x="9722" y="43"/>
                  </a:lnTo>
                  <a:lnTo>
                    <a:pt x="8965" y="22"/>
                  </a:lnTo>
                  <a:lnTo>
                    <a:pt x="7471" y="1"/>
                  </a:lnTo>
                  <a:lnTo>
                    <a:pt x="4967" y="1"/>
                  </a:lnTo>
                  <a:lnTo>
                    <a:pt x="3935" y="22"/>
                  </a:lnTo>
                  <a:lnTo>
                    <a:pt x="383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3" name="Google Shape;7053;p32"/>
            <p:cNvSpPr/>
            <p:nvPr/>
          </p:nvSpPr>
          <p:spPr>
            <a:xfrm>
              <a:off x="4710375" y="-1493475"/>
              <a:ext cx="1072200" cy="1157400"/>
            </a:xfrm>
            <a:custGeom>
              <a:avLst/>
              <a:gdLst/>
              <a:ahLst/>
              <a:cxnLst/>
              <a:rect l="l" t="t" r="r" b="b"/>
              <a:pathLst>
                <a:path w="42888" h="46296" extrusionOk="0">
                  <a:moveTo>
                    <a:pt x="29462" y="10480"/>
                  </a:moveTo>
                  <a:lnTo>
                    <a:pt x="29504" y="10522"/>
                  </a:lnTo>
                  <a:lnTo>
                    <a:pt x="29546" y="10543"/>
                  </a:lnTo>
                  <a:lnTo>
                    <a:pt x="29988" y="10543"/>
                  </a:lnTo>
                  <a:lnTo>
                    <a:pt x="30198" y="10585"/>
                  </a:lnTo>
                  <a:lnTo>
                    <a:pt x="30409" y="10648"/>
                  </a:lnTo>
                  <a:lnTo>
                    <a:pt x="30619" y="10733"/>
                  </a:lnTo>
                  <a:lnTo>
                    <a:pt x="30808" y="10817"/>
                  </a:lnTo>
                  <a:lnTo>
                    <a:pt x="30977" y="10943"/>
                  </a:lnTo>
                  <a:lnTo>
                    <a:pt x="31166" y="11069"/>
                  </a:lnTo>
                  <a:lnTo>
                    <a:pt x="31334" y="11196"/>
                  </a:lnTo>
                  <a:lnTo>
                    <a:pt x="31503" y="11343"/>
                  </a:lnTo>
                  <a:lnTo>
                    <a:pt x="31797" y="11659"/>
                  </a:lnTo>
                  <a:lnTo>
                    <a:pt x="32071" y="11995"/>
                  </a:lnTo>
                  <a:lnTo>
                    <a:pt x="32323" y="12353"/>
                  </a:lnTo>
                  <a:lnTo>
                    <a:pt x="32450" y="12542"/>
                  </a:lnTo>
                  <a:lnTo>
                    <a:pt x="32555" y="12753"/>
                  </a:lnTo>
                  <a:lnTo>
                    <a:pt x="32639" y="12942"/>
                  </a:lnTo>
                  <a:lnTo>
                    <a:pt x="32681" y="13132"/>
                  </a:lnTo>
                  <a:lnTo>
                    <a:pt x="32723" y="13321"/>
                  </a:lnTo>
                  <a:lnTo>
                    <a:pt x="32744" y="13510"/>
                  </a:lnTo>
                  <a:lnTo>
                    <a:pt x="32744" y="13700"/>
                  </a:lnTo>
                  <a:lnTo>
                    <a:pt x="32723" y="13868"/>
                  </a:lnTo>
                  <a:lnTo>
                    <a:pt x="32702" y="14057"/>
                  </a:lnTo>
                  <a:lnTo>
                    <a:pt x="32660" y="14247"/>
                  </a:lnTo>
                  <a:lnTo>
                    <a:pt x="32555" y="14605"/>
                  </a:lnTo>
                  <a:lnTo>
                    <a:pt x="32387" y="14962"/>
                  </a:lnTo>
                  <a:lnTo>
                    <a:pt x="32218" y="15341"/>
                  </a:lnTo>
                  <a:lnTo>
                    <a:pt x="31482" y="14773"/>
                  </a:lnTo>
                  <a:lnTo>
                    <a:pt x="30745" y="14226"/>
                  </a:lnTo>
                  <a:lnTo>
                    <a:pt x="29988" y="13700"/>
                  </a:lnTo>
                  <a:lnTo>
                    <a:pt x="29230" y="13174"/>
                  </a:lnTo>
                  <a:lnTo>
                    <a:pt x="29125" y="12858"/>
                  </a:lnTo>
                  <a:lnTo>
                    <a:pt x="29041" y="12542"/>
                  </a:lnTo>
                  <a:lnTo>
                    <a:pt x="28978" y="12227"/>
                  </a:lnTo>
                  <a:lnTo>
                    <a:pt x="28936" y="11911"/>
                  </a:lnTo>
                  <a:lnTo>
                    <a:pt x="28957" y="11595"/>
                  </a:lnTo>
                  <a:lnTo>
                    <a:pt x="28978" y="11301"/>
                  </a:lnTo>
                  <a:lnTo>
                    <a:pt x="29062" y="10985"/>
                  </a:lnTo>
                  <a:lnTo>
                    <a:pt x="29188" y="10669"/>
                  </a:lnTo>
                  <a:lnTo>
                    <a:pt x="29314" y="10585"/>
                  </a:lnTo>
                  <a:lnTo>
                    <a:pt x="29462" y="10480"/>
                  </a:lnTo>
                  <a:close/>
                  <a:moveTo>
                    <a:pt x="7787" y="10375"/>
                  </a:moveTo>
                  <a:lnTo>
                    <a:pt x="8018" y="10564"/>
                  </a:lnTo>
                  <a:lnTo>
                    <a:pt x="8229" y="10775"/>
                  </a:lnTo>
                  <a:lnTo>
                    <a:pt x="8608" y="11196"/>
                  </a:lnTo>
                  <a:lnTo>
                    <a:pt x="8965" y="11637"/>
                  </a:lnTo>
                  <a:lnTo>
                    <a:pt x="9344" y="12100"/>
                  </a:lnTo>
                  <a:lnTo>
                    <a:pt x="8418" y="13068"/>
                  </a:lnTo>
                  <a:lnTo>
                    <a:pt x="7513" y="14036"/>
                  </a:lnTo>
                  <a:lnTo>
                    <a:pt x="6630" y="15046"/>
                  </a:lnTo>
                  <a:lnTo>
                    <a:pt x="5767" y="16078"/>
                  </a:lnTo>
                  <a:lnTo>
                    <a:pt x="5767" y="15720"/>
                  </a:lnTo>
                  <a:lnTo>
                    <a:pt x="5725" y="15362"/>
                  </a:lnTo>
                  <a:lnTo>
                    <a:pt x="5619" y="14647"/>
                  </a:lnTo>
                  <a:lnTo>
                    <a:pt x="5577" y="14268"/>
                  </a:lnTo>
                  <a:lnTo>
                    <a:pt x="5577" y="13910"/>
                  </a:lnTo>
                  <a:lnTo>
                    <a:pt x="5577" y="13721"/>
                  </a:lnTo>
                  <a:lnTo>
                    <a:pt x="5598" y="13531"/>
                  </a:lnTo>
                  <a:lnTo>
                    <a:pt x="5662" y="13342"/>
                  </a:lnTo>
                  <a:lnTo>
                    <a:pt x="5704" y="13153"/>
                  </a:lnTo>
                  <a:lnTo>
                    <a:pt x="5872" y="12690"/>
                  </a:lnTo>
                  <a:lnTo>
                    <a:pt x="6061" y="12269"/>
                  </a:lnTo>
                  <a:lnTo>
                    <a:pt x="6272" y="11890"/>
                  </a:lnTo>
                  <a:lnTo>
                    <a:pt x="6482" y="11532"/>
                  </a:lnTo>
                  <a:lnTo>
                    <a:pt x="6756" y="11196"/>
                  </a:lnTo>
                  <a:lnTo>
                    <a:pt x="6882" y="11048"/>
                  </a:lnTo>
                  <a:lnTo>
                    <a:pt x="7050" y="10901"/>
                  </a:lnTo>
                  <a:lnTo>
                    <a:pt x="7219" y="10754"/>
                  </a:lnTo>
                  <a:lnTo>
                    <a:pt x="7387" y="10627"/>
                  </a:lnTo>
                  <a:lnTo>
                    <a:pt x="7577" y="10480"/>
                  </a:lnTo>
                  <a:lnTo>
                    <a:pt x="7787" y="10375"/>
                  </a:lnTo>
                  <a:close/>
                  <a:moveTo>
                    <a:pt x="5725" y="6650"/>
                  </a:moveTo>
                  <a:lnTo>
                    <a:pt x="5998" y="6671"/>
                  </a:lnTo>
                  <a:lnTo>
                    <a:pt x="6293" y="6692"/>
                  </a:lnTo>
                  <a:lnTo>
                    <a:pt x="6566" y="6755"/>
                  </a:lnTo>
                  <a:lnTo>
                    <a:pt x="6840" y="6819"/>
                  </a:lnTo>
                  <a:lnTo>
                    <a:pt x="7114" y="6903"/>
                  </a:lnTo>
                  <a:lnTo>
                    <a:pt x="7387" y="7008"/>
                  </a:lnTo>
                  <a:lnTo>
                    <a:pt x="7640" y="7113"/>
                  </a:lnTo>
                  <a:lnTo>
                    <a:pt x="7892" y="7239"/>
                  </a:lnTo>
                  <a:lnTo>
                    <a:pt x="8145" y="7387"/>
                  </a:lnTo>
                  <a:lnTo>
                    <a:pt x="8376" y="7555"/>
                  </a:lnTo>
                  <a:lnTo>
                    <a:pt x="8608" y="7723"/>
                  </a:lnTo>
                  <a:lnTo>
                    <a:pt x="8839" y="7892"/>
                  </a:lnTo>
                  <a:lnTo>
                    <a:pt x="9050" y="8102"/>
                  </a:lnTo>
                  <a:lnTo>
                    <a:pt x="9239" y="8292"/>
                  </a:lnTo>
                  <a:lnTo>
                    <a:pt x="9428" y="8523"/>
                  </a:lnTo>
                  <a:lnTo>
                    <a:pt x="9597" y="8755"/>
                  </a:lnTo>
                  <a:lnTo>
                    <a:pt x="9744" y="8986"/>
                  </a:lnTo>
                  <a:lnTo>
                    <a:pt x="9891" y="9217"/>
                  </a:lnTo>
                  <a:lnTo>
                    <a:pt x="10018" y="9470"/>
                  </a:lnTo>
                  <a:lnTo>
                    <a:pt x="10123" y="9744"/>
                  </a:lnTo>
                  <a:lnTo>
                    <a:pt x="10207" y="9996"/>
                  </a:lnTo>
                  <a:lnTo>
                    <a:pt x="10270" y="10270"/>
                  </a:lnTo>
                  <a:lnTo>
                    <a:pt x="10312" y="10564"/>
                  </a:lnTo>
                  <a:lnTo>
                    <a:pt x="10333" y="10838"/>
                  </a:lnTo>
                  <a:lnTo>
                    <a:pt x="10333" y="11132"/>
                  </a:lnTo>
                  <a:lnTo>
                    <a:pt x="9702" y="11743"/>
                  </a:lnTo>
                  <a:lnTo>
                    <a:pt x="9681" y="11532"/>
                  </a:lnTo>
                  <a:lnTo>
                    <a:pt x="9639" y="11322"/>
                  </a:lnTo>
                  <a:lnTo>
                    <a:pt x="9555" y="11111"/>
                  </a:lnTo>
                  <a:lnTo>
                    <a:pt x="9449" y="10922"/>
                  </a:lnTo>
                  <a:lnTo>
                    <a:pt x="9302" y="10712"/>
                  </a:lnTo>
                  <a:lnTo>
                    <a:pt x="9155" y="10522"/>
                  </a:lnTo>
                  <a:lnTo>
                    <a:pt x="8986" y="10333"/>
                  </a:lnTo>
                  <a:lnTo>
                    <a:pt x="8797" y="10143"/>
                  </a:lnTo>
                  <a:lnTo>
                    <a:pt x="8418" y="9807"/>
                  </a:lnTo>
                  <a:lnTo>
                    <a:pt x="7997" y="9491"/>
                  </a:lnTo>
                  <a:lnTo>
                    <a:pt x="7619" y="9239"/>
                  </a:lnTo>
                  <a:lnTo>
                    <a:pt x="7282" y="9049"/>
                  </a:lnTo>
                  <a:lnTo>
                    <a:pt x="6987" y="8923"/>
                  </a:lnTo>
                  <a:lnTo>
                    <a:pt x="6693" y="8818"/>
                  </a:lnTo>
                  <a:lnTo>
                    <a:pt x="6377" y="8755"/>
                  </a:lnTo>
                  <a:lnTo>
                    <a:pt x="6061" y="8733"/>
                  </a:lnTo>
                  <a:lnTo>
                    <a:pt x="5767" y="8733"/>
                  </a:lnTo>
                  <a:lnTo>
                    <a:pt x="5451" y="8755"/>
                  </a:lnTo>
                  <a:lnTo>
                    <a:pt x="5157" y="8818"/>
                  </a:lnTo>
                  <a:lnTo>
                    <a:pt x="4862" y="8902"/>
                  </a:lnTo>
                  <a:lnTo>
                    <a:pt x="4588" y="9028"/>
                  </a:lnTo>
                  <a:lnTo>
                    <a:pt x="4315" y="9154"/>
                  </a:lnTo>
                  <a:lnTo>
                    <a:pt x="4041" y="9323"/>
                  </a:lnTo>
                  <a:lnTo>
                    <a:pt x="3789" y="9512"/>
                  </a:lnTo>
                  <a:lnTo>
                    <a:pt x="3557" y="9701"/>
                  </a:lnTo>
                  <a:lnTo>
                    <a:pt x="3326" y="9933"/>
                  </a:lnTo>
                  <a:lnTo>
                    <a:pt x="3136" y="10164"/>
                  </a:lnTo>
                  <a:lnTo>
                    <a:pt x="2947" y="10417"/>
                  </a:lnTo>
                  <a:lnTo>
                    <a:pt x="2926" y="10480"/>
                  </a:lnTo>
                  <a:lnTo>
                    <a:pt x="2926" y="10543"/>
                  </a:lnTo>
                  <a:lnTo>
                    <a:pt x="2947" y="10606"/>
                  </a:lnTo>
                  <a:lnTo>
                    <a:pt x="2989" y="10648"/>
                  </a:lnTo>
                  <a:lnTo>
                    <a:pt x="3052" y="10669"/>
                  </a:lnTo>
                  <a:lnTo>
                    <a:pt x="3157" y="10669"/>
                  </a:lnTo>
                  <a:lnTo>
                    <a:pt x="3221" y="10627"/>
                  </a:lnTo>
                  <a:lnTo>
                    <a:pt x="3494" y="10417"/>
                  </a:lnTo>
                  <a:lnTo>
                    <a:pt x="3768" y="10228"/>
                  </a:lnTo>
                  <a:lnTo>
                    <a:pt x="4062" y="10038"/>
                  </a:lnTo>
                  <a:lnTo>
                    <a:pt x="4336" y="9891"/>
                  </a:lnTo>
                  <a:lnTo>
                    <a:pt x="4630" y="9786"/>
                  </a:lnTo>
                  <a:lnTo>
                    <a:pt x="4946" y="9680"/>
                  </a:lnTo>
                  <a:lnTo>
                    <a:pt x="5241" y="9617"/>
                  </a:lnTo>
                  <a:lnTo>
                    <a:pt x="5556" y="9596"/>
                  </a:lnTo>
                  <a:lnTo>
                    <a:pt x="5556" y="9596"/>
                  </a:lnTo>
                  <a:lnTo>
                    <a:pt x="5220" y="9765"/>
                  </a:lnTo>
                  <a:lnTo>
                    <a:pt x="4904" y="9954"/>
                  </a:lnTo>
                  <a:lnTo>
                    <a:pt x="4630" y="10164"/>
                  </a:lnTo>
                  <a:lnTo>
                    <a:pt x="4420" y="10333"/>
                  </a:lnTo>
                  <a:lnTo>
                    <a:pt x="4231" y="10501"/>
                  </a:lnTo>
                  <a:lnTo>
                    <a:pt x="4020" y="10691"/>
                  </a:lnTo>
                  <a:lnTo>
                    <a:pt x="3852" y="10922"/>
                  </a:lnTo>
                  <a:lnTo>
                    <a:pt x="3705" y="11153"/>
                  </a:lnTo>
                  <a:lnTo>
                    <a:pt x="3662" y="11280"/>
                  </a:lnTo>
                  <a:lnTo>
                    <a:pt x="3620" y="11406"/>
                  </a:lnTo>
                  <a:lnTo>
                    <a:pt x="3599" y="11532"/>
                  </a:lnTo>
                  <a:lnTo>
                    <a:pt x="3599" y="11659"/>
                  </a:lnTo>
                  <a:lnTo>
                    <a:pt x="3641" y="11785"/>
                  </a:lnTo>
                  <a:lnTo>
                    <a:pt x="3683" y="11890"/>
                  </a:lnTo>
                  <a:lnTo>
                    <a:pt x="3747" y="12016"/>
                  </a:lnTo>
                  <a:lnTo>
                    <a:pt x="3852" y="12121"/>
                  </a:lnTo>
                  <a:lnTo>
                    <a:pt x="3894" y="12143"/>
                  </a:lnTo>
                  <a:lnTo>
                    <a:pt x="3915" y="12143"/>
                  </a:lnTo>
                  <a:lnTo>
                    <a:pt x="3936" y="12100"/>
                  </a:lnTo>
                  <a:lnTo>
                    <a:pt x="3936" y="12058"/>
                  </a:lnTo>
                  <a:lnTo>
                    <a:pt x="3894" y="11974"/>
                  </a:lnTo>
                  <a:lnTo>
                    <a:pt x="3894" y="11869"/>
                  </a:lnTo>
                  <a:lnTo>
                    <a:pt x="3915" y="11764"/>
                  </a:lnTo>
                  <a:lnTo>
                    <a:pt x="3936" y="11659"/>
                  </a:lnTo>
                  <a:lnTo>
                    <a:pt x="3999" y="11574"/>
                  </a:lnTo>
                  <a:lnTo>
                    <a:pt x="4062" y="11469"/>
                  </a:lnTo>
                  <a:lnTo>
                    <a:pt x="4252" y="11280"/>
                  </a:lnTo>
                  <a:lnTo>
                    <a:pt x="4441" y="11090"/>
                  </a:lnTo>
                  <a:lnTo>
                    <a:pt x="4651" y="10943"/>
                  </a:lnTo>
                  <a:lnTo>
                    <a:pt x="5009" y="10712"/>
                  </a:lnTo>
                  <a:lnTo>
                    <a:pt x="5220" y="10585"/>
                  </a:lnTo>
                  <a:lnTo>
                    <a:pt x="5451" y="10459"/>
                  </a:lnTo>
                  <a:lnTo>
                    <a:pt x="5704" y="10354"/>
                  </a:lnTo>
                  <a:lnTo>
                    <a:pt x="5935" y="10270"/>
                  </a:lnTo>
                  <a:lnTo>
                    <a:pt x="6188" y="10207"/>
                  </a:lnTo>
                  <a:lnTo>
                    <a:pt x="6461" y="10164"/>
                  </a:lnTo>
                  <a:lnTo>
                    <a:pt x="6461" y="10164"/>
                  </a:lnTo>
                  <a:lnTo>
                    <a:pt x="6251" y="10375"/>
                  </a:lnTo>
                  <a:lnTo>
                    <a:pt x="6061" y="10585"/>
                  </a:lnTo>
                  <a:lnTo>
                    <a:pt x="5893" y="10838"/>
                  </a:lnTo>
                  <a:lnTo>
                    <a:pt x="5746" y="11069"/>
                  </a:lnTo>
                  <a:lnTo>
                    <a:pt x="5619" y="11343"/>
                  </a:lnTo>
                  <a:lnTo>
                    <a:pt x="5493" y="11595"/>
                  </a:lnTo>
                  <a:lnTo>
                    <a:pt x="5283" y="12058"/>
                  </a:lnTo>
                  <a:lnTo>
                    <a:pt x="5178" y="12353"/>
                  </a:lnTo>
                  <a:lnTo>
                    <a:pt x="5093" y="12648"/>
                  </a:lnTo>
                  <a:lnTo>
                    <a:pt x="5030" y="12921"/>
                  </a:lnTo>
                  <a:lnTo>
                    <a:pt x="4988" y="13195"/>
                  </a:lnTo>
                  <a:lnTo>
                    <a:pt x="4946" y="13468"/>
                  </a:lnTo>
                  <a:lnTo>
                    <a:pt x="4925" y="13742"/>
                  </a:lnTo>
                  <a:lnTo>
                    <a:pt x="4925" y="13994"/>
                  </a:lnTo>
                  <a:lnTo>
                    <a:pt x="4946" y="14268"/>
                  </a:lnTo>
                  <a:lnTo>
                    <a:pt x="4967" y="14520"/>
                  </a:lnTo>
                  <a:lnTo>
                    <a:pt x="5009" y="14794"/>
                  </a:lnTo>
                  <a:lnTo>
                    <a:pt x="5135" y="15320"/>
                  </a:lnTo>
                  <a:lnTo>
                    <a:pt x="5325" y="15846"/>
                  </a:lnTo>
                  <a:lnTo>
                    <a:pt x="5535" y="16393"/>
                  </a:lnTo>
                  <a:lnTo>
                    <a:pt x="5157" y="16877"/>
                  </a:lnTo>
                  <a:lnTo>
                    <a:pt x="4799" y="17382"/>
                  </a:lnTo>
                  <a:lnTo>
                    <a:pt x="4378" y="17298"/>
                  </a:lnTo>
                  <a:lnTo>
                    <a:pt x="3957" y="17214"/>
                  </a:lnTo>
                  <a:lnTo>
                    <a:pt x="3873" y="17151"/>
                  </a:lnTo>
                  <a:lnTo>
                    <a:pt x="3789" y="17109"/>
                  </a:lnTo>
                  <a:lnTo>
                    <a:pt x="3494" y="17004"/>
                  </a:lnTo>
                  <a:lnTo>
                    <a:pt x="3242" y="16898"/>
                  </a:lnTo>
                  <a:lnTo>
                    <a:pt x="2989" y="16772"/>
                  </a:lnTo>
                  <a:lnTo>
                    <a:pt x="2758" y="16625"/>
                  </a:lnTo>
                  <a:lnTo>
                    <a:pt x="2547" y="16477"/>
                  </a:lnTo>
                  <a:lnTo>
                    <a:pt x="2358" y="16330"/>
                  </a:lnTo>
                  <a:lnTo>
                    <a:pt x="2168" y="16162"/>
                  </a:lnTo>
                  <a:lnTo>
                    <a:pt x="2000" y="15972"/>
                  </a:lnTo>
                  <a:lnTo>
                    <a:pt x="1853" y="15783"/>
                  </a:lnTo>
                  <a:lnTo>
                    <a:pt x="1726" y="15594"/>
                  </a:lnTo>
                  <a:lnTo>
                    <a:pt x="1600" y="15383"/>
                  </a:lnTo>
                  <a:lnTo>
                    <a:pt x="1495" y="15173"/>
                  </a:lnTo>
                  <a:lnTo>
                    <a:pt x="1411" y="14962"/>
                  </a:lnTo>
                  <a:lnTo>
                    <a:pt x="1327" y="14752"/>
                  </a:lnTo>
                  <a:lnTo>
                    <a:pt x="1264" y="14520"/>
                  </a:lnTo>
                  <a:lnTo>
                    <a:pt x="1200" y="14268"/>
                  </a:lnTo>
                  <a:lnTo>
                    <a:pt x="1116" y="13784"/>
                  </a:lnTo>
                  <a:lnTo>
                    <a:pt x="1095" y="13300"/>
                  </a:lnTo>
                  <a:lnTo>
                    <a:pt x="1095" y="12795"/>
                  </a:lnTo>
                  <a:lnTo>
                    <a:pt x="1137" y="12269"/>
                  </a:lnTo>
                  <a:lnTo>
                    <a:pt x="1221" y="11743"/>
                  </a:lnTo>
                  <a:lnTo>
                    <a:pt x="1306" y="11238"/>
                  </a:lnTo>
                  <a:lnTo>
                    <a:pt x="1453" y="10733"/>
                  </a:lnTo>
                  <a:lnTo>
                    <a:pt x="1600" y="10228"/>
                  </a:lnTo>
                  <a:lnTo>
                    <a:pt x="1748" y="9786"/>
                  </a:lnTo>
                  <a:lnTo>
                    <a:pt x="1958" y="9323"/>
                  </a:lnTo>
                  <a:lnTo>
                    <a:pt x="2168" y="8902"/>
                  </a:lnTo>
                  <a:lnTo>
                    <a:pt x="2442" y="8481"/>
                  </a:lnTo>
                  <a:lnTo>
                    <a:pt x="2737" y="8081"/>
                  </a:lnTo>
                  <a:lnTo>
                    <a:pt x="2884" y="7913"/>
                  </a:lnTo>
                  <a:lnTo>
                    <a:pt x="3052" y="7744"/>
                  </a:lnTo>
                  <a:lnTo>
                    <a:pt x="3221" y="7576"/>
                  </a:lnTo>
                  <a:lnTo>
                    <a:pt x="3410" y="7429"/>
                  </a:lnTo>
                  <a:lnTo>
                    <a:pt x="3620" y="7281"/>
                  </a:lnTo>
                  <a:lnTo>
                    <a:pt x="3810" y="7155"/>
                  </a:lnTo>
                  <a:lnTo>
                    <a:pt x="4083" y="7008"/>
                  </a:lnTo>
                  <a:lnTo>
                    <a:pt x="4336" y="6903"/>
                  </a:lnTo>
                  <a:lnTo>
                    <a:pt x="4609" y="6819"/>
                  </a:lnTo>
                  <a:lnTo>
                    <a:pt x="4883" y="6734"/>
                  </a:lnTo>
                  <a:lnTo>
                    <a:pt x="5157" y="6692"/>
                  </a:lnTo>
                  <a:lnTo>
                    <a:pt x="5451" y="6671"/>
                  </a:lnTo>
                  <a:lnTo>
                    <a:pt x="5725" y="6650"/>
                  </a:lnTo>
                  <a:close/>
                  <a:moveTo>
                    <a:pt x="30093" y="5914"/>
                  </a:moveTo>
                  <a:lnTo>
                    <a:pt x="30451" y="5956"/>
                  </a:lnTo>
                  <a:lnTo>
                    <a:pt x="30787" y="6019"/>
                  </a:lnTo>
                  <a:lnTo>
                    <a:pt x="31145" y="6124"/>
                  </a:lnTo>
                  <a:lnTo>
                    <a:pt x="31482" y="6250"/>
                  </a:lnTo>
                  <a:lnTo>
                    <a:pt x="31818" y="6419"/>
                  </a:lnTo>
                  <a:lnTo>
                    <a:pt x="32155" y="6587"/>
                  </a:lnTo>
                  <a:lnTo>
                    <a:pt x="32492" y="6797"/>
                  </a:lnTo>
                  <a:lnTo>
                    <a:pt x="32807" y="7008"/>
                  </a:lnTo>
                  <a:lnTo>
                    <a:pt x="33123" y="7239"/>
                  </a:lnTo>
                  <a:lnTo>
                    <a:pt x="33418" y="7471"/>
                  </a:lnTo>
                  <a:lnTo>
                    <a:pt x="33712" y="7702"/>
                  </a:lnTo>
                  <a:lnTo>
                    <a:pt x="34238" y="8207"/>
                  </a:lnTo>
                  <a:lnTo>
                    <a:pt x="34722" y="8691"/>
                  </a:lnTo>
                  <a:lnTo>
                    <a:pt x="34933" y="8923"/>
                  </a:lnTo>
                  <a:lnTo>
                    <a:pt x="35122" y="9154"/>
                  </a:lnTo>
                  <a:lnTo>
                    <a:pt x="35480" y="9659"/>
                  </a:lnTo>
                  <a:lnTo>
                    <a:pt x="35817" y="10185"/>
                  </a:lnTo>
                  <a:lnTo>
                    <a:pt x="36090" y="10754"/>
                  </a:lnTo>
                  <a:lnTo>
                    <a:pt x="36343" y="11322"/>
                  </a:lnTo>
                  <a:lnTo>
                    <a:pt x="36532" y="11911"/>
                  </a:lnTo>
                  <a:lnTo>
                    <a:pt x="36679" y="12500"/>
                  </a:lnTo>
                  <a:lnTo>
                    <a:pt x="36785" y="13110"/>
                  </a:lnTo>
                  <a:lnTo>
                    <a:pt x="36806" y="13468"/>
                  </a:lnTo>
                  <a:lnTo>
                    <a:pt x="36806" y="13784"/>
                  </a:lnTo>
                  <a:lnTo>
                    <a:pt x="36785" y="14100"/>
                  </a:lnTo>
                  <a:lnTo>
                    <a:pt x="36722" y="14415"/>
                  </a:lnTo>
                  <a:lnTo>
                    <a:pt x="36637" y="14689"/>
                  </a:lnTo>
                  <a:lnTo>
                    <a:pt x="36532" y="14962"/>
                  </a:lnTo>
                  <a:lnTo>
                    <a:pt x="36406" y="15236"/>
                  </a:lnTo>
                  <a:lnTo>
                    <a:pt x="36280" y="15488"/>
                  </a:lnTo>
                  <a:lnTo>
                    <a:pt x="35964" y="15993"/>
                  </a:lnTo>
                  <a:lnTo>
                    <a:pt x="35606" y="16498"/>
                  </a:lnTo>
                  <a:lnTo>
                    <a:pt x="35249" y="17004"/>
                  </a:lnTo>
                  <a:lnTo>
                    <a:pt x="34891" y="17551"/>
                  </a:lnTo>
                  <a:lnTo>
                    <a:pt x="34891" y="17572"/>
                  </a:lnTo>
                  <a:lnTo>
                    <a:pt x="33881" y="16688"/>
                  </a:lnTo>
                  <a:lnTo>
                    <a:pt x="32892" y="15867"/>
                  </a:lnTo>
                  <a:lnTo>
                    <a:pt x="33081" y="15699"/>
                  </a:lnTo>
                  <a:lnTo>
                    <a:pt x="33228" y="15509"/>
                  </a:lnTo>
                  <a:lnTo>
                    <a:pt x="33355" y="15299"/>
                  </a:lnTo>
                  <a:lnTo>
                    <a:pt x="33460" y="15089"/>
                  </a:lnTo>
                  <a:lnTo>
                    <a:pt x="33544" y="14836"/>
                  </a:lnTo>
                  <a:lnTo>
                    <a:pt x="33607" y="14605"/>
                  </a:lnTo>
                  <a:lnTo>
                    <a:pt x="33649" y="14331"/>
                  </a:lnTo>
                  <a:lnTo>
                    <a:pt x="33649" y="14078"/>
                  </a:lnTo>
                  <a:lnTo>
                    <a:pt x="33649" y="13826"/>
                  </a:lnTo>
                  <a:lnTo>
                    <a:pt x="33628" y="13552"/>
                  </a:lnTo>
                  <a:lnTo>
                    <a:pt x="33586" y="13300"/>
                  </a:lnTo>
                  <a:lnTo>
                    <a:pt x="33544" y="13047"/>
                  </a:lnTo>
                  <a:lnTo>
                    <a:pt x="33460" y="12795"/>
                  </a:lnTo>
                  <a:lnTo>
                    <a:pt x="33376" y="12542"/>
                  </a:lnTo>
                  <a:lnTo>
                    <a:pt x="33291" y="12332"/>
                  </a:lnTo>
                  <a:lnTo>
                    <a:pt x="33186" y="12121"/>
                  </a:lnTo>
                  <a:lnTo>
                    <a:pt x="33018" y="11869"/>
                  </a:lnTo>
                  <a:lnTo>
                    <a:pt x="32829" y="11616"/>
                  </a:lnTo>
                  <a:lnTo>
                    <a:pt x="32618" y="11364"/>
                  </a:lnTo>
                  <a:lnTo>
                    <a:pt x="32366" y="11132"/>
                  </a:lnTo>
                  <a:lnTo>
                    <a:pt x="32113" y="10901"/>
                  </a:lnTo>
                  <a:lnTo>
                    <a:pt x="31818" y="10669"/>
                  </a:lnTo>
                  <a:lnTo>
                    <a:pt x="31524" y="10480"/>
                  </a:lnTo>
                  <a:lnTo>
                    <a:pt x="31208" y="10333"/>
                  </a:lnTo>
                  <a:lnTo>
                    <a:pt x="31503" y="10417"/>
                  </a:lnTo>
                  <a:lnTo>
                    <a:pt x="31776" y="10501"/>
                  </a:lnTo>
                  <a:lnTo>
                    <a:pt x="32050" y="10627"/>
                  </a:lnTo>
                  <a:lnTo>
                    <a:pt x="32323" y="10733"/>
                  </a:lnTo>
                  <a:lnTo>
                    <a:pt x="32829" y="11027"/>
                  </a:lnTo>
                  <a:lnTo>
                    <a:pt x="33291" y="11301"/>
                  </a:lnTo>
                  <a:lnTo>
                    <a:pt x="33376" y="11343"/>
                  </a:lnTo>
                  <a:lnTo>
                    <a:pt x="33439" y="11343"/>
                  </a:lnTo>
                  <a:lnTo>
                    <a:pt x="33523" y="11322"/>
                  </a:lnTo>
                  <a:lnTo>
                    <a:pt x="33565" y="11259"/>
                  </a:lnTo>
                  <a:lnTo>
                    <a:pt x="33607" y="11175"/>
                  </a:lnTo>
                  <a:lnTo>
                    <a:pt x="33628" y="11111"/>
                  </a:lnTo>
                  <a:lnTo>
                    <a:pt x="33607" y="11006"/>
                  </a:lnTo>
                  <a:lnTo>
                    <a:pt x="33565" y="10943"/>
                  </a:lnTo>
                  <a:lnTo>
                    <a:pt x="33418" y="10754"/>
                  </a:lnTo>
                  <a:lnTo>
                    <a:pt x="33249" y="10585"/>
                  </a:lnTo>
                  <a:lnTo>
                    <a:pt x="33060" y="10438"/>
                  </a:lnTo>
                  <a:lnTo>
                    <a:pt x="32850" y="10291"/>
                  </a:lnTo>
                  <a:lnTo>
                    <a:pt x="32639" y="10143"/>
                  </a:lnTo>
                  <a:lnTo>
                    <a:pt x="32429" y="10038"/>
                  </a:lnTo>
                  <a:lnTo>
                    <a:pt x="32197" y="9933"/>
                  </a:lnTo>
                  <a:lnTo>
                    <a:pt x="31945" y="9828"/>
                  </a:lnTo>
                  <a:lnTo>
                    <a:pt x="31713" y="9765"/>
                  </a:lnTo>
                  <a:lnTo>
                    <a:pt x="31461" y="9701"/>
                  </a:lnTo>
                  <a:lnTo>
                    <a:pt x="31208" y="9659"/>
                  </a:lnTo>
                  <a:lnTo>
                    <a:pt x="30956" y="9617"/>
                  </a:lnTo>
                  <a:lnTo>
                    <a:pt x="30703" y="9617"/>
                  </a:lnTo>
                  <a:lnTo>
                    <a:pt x="30472" y="9638"/>
                  </a:lnTo>
                  <a:lnTo>
                    <a:pt x="30219" y="9659"/>
                  </a:lnTo>
                  <a:lnTo>
                    <a:pt x="29988" y="9723"/>
                  </a:lnTo>
                  <a:lnTo>
                    <a:pt x="30345" y="9470"/>
                  </a:lnTo>
                  <a:lnTo>
                    <a:pt x="30724" y="9239"/>
                  </a:lnTo>
                  <a:lnTo>
                    <a:pt x="31103" y="9007"/>
                  </a:lnTo>
                  <a:lnTo>
                    <a:pt x="31461" y="8755"/>
                  </a:lnTo>
                  <a:lnTo>
                    <a:pt x="31503" y="8712"/>
                  </a:lnTo>
                  <a:lnTo>
                    <a:pt x="31587" y="8670"/>
                  </a:lnTo>
                  <a:lnTo>
                    <a:pt x="31650" y="8607"/>
                  </a:lnTo>
                  <a:lnTo>
                    <a:pt x="31692" y="8523"/>
                  </a:lnTo>
                  <a:lnTo>
                    <a:pt x="31713" y="8418"/>
                  </a:lnTo>
                  <a:lnTo>
                    <a:pt x="31713" y="8334"/>
                  </a:lnTo>
                  <a:lnTo>
                    <a:pt x="31671" y="8249"/>
                  </a:lnTo>
                  <a:lnTo>
                    <a:pt x="31608" y="8186"/>
                  </a:lnTo>
                  <a:lnTo>
                    <a:pt x="31503" y="8165"/>
                  </a:lnTo>
                  <a:lnTo>
                    <a:pt x="31166" y="8123"/>
                  </a:lnTo>
                  <a:lnTo>
                    <a:pt x="30850" y="8123"/>
                  </a:lnTo>
                  <a:lnTo>
                    <a:pt x="30535" y="8165"/>
                  </a:lnTo>
                  <a:lnTo>
                    <a:pt x="30240" y="8249"/>
                  </a:lnTo>
                  <a:lnTo>
                    <a:pt x="29967" y="8376"/>
                  </a:lnTo>
                  <a:lnTo>
                    <a:pt x="29693" y="8544"/>
                  </a:lnTo>
                  <a:lnTo>
                    <a:pt x="29441" y="8733"/>
                  </a:lnTo>
                  <a:lnTo>
                    <a:pt x="29209" y="8944"/>
                  </a:lnTo>
                  <a:lnTo>
                    <a:pt x="28999" y="9175"/>
                  </a:lnTo>
                  <a:lnTo>
                    <a:pt x="28809" y="9428"/>
                  </a:lnTo>
                  <a:lnTo>
                    <a:pt x="28641" y="9701"/>
                  </a:lnTo>
                  <a:lnTo>
                    <a:pt x="28515" y="9996"/>
                  </a:lnTo>
                  <a:lnTo>
                    <a:pt x="28409" y="10291"/>
                  </a:lnTo>
                  <a:lnTo>
                    <a:pt x="28325" y="10606"/>
                  </a:lnTo>
                  <a:lnTo>
                    <a:pt x="28283" y="10901"/>
                  </a:lnTo>
                  <a:lnTo>
                    <a:pt x="28283" y="11217"/>
                  </a:lnTo>
                  <a:lnTo>
                    <a:pt x="28262" y="11406"/>
                  </a:lnTo>
                  <a:lnTo>
                    <a:pt x="28262" y="11595"/>
                  </a:lnTo>
                  <a:lnTo>
                    <a:pt x="28304" y="11974"/>
                  </a:lnTo>
                  <a:lnTo>
                    <a:pt x="28388" y="12332"/>
                  </a:lnTo>
                  <a:lnTo>
                    <a:pt x="28515" y="12690"/>
                  </a:lnTo>
                  <a:lnTo>
                    <a:pt x="27631" y="12100"/>
                  </a:lnTo>
                  <a:lnTo>
                    <a:pt x="26747" y="11532"/>
                  </a:lnTo>
                  <a:lnTo>
                    <a:pt x="26537" y="11069"/>
                  </a:lnTo>
                  <a:lnTo>
                    <a:pt x="26389" y="10585"/>
                  </a:lnTo>
                  <a:lnTo>
                    <a:pt x="26284" y="10101"/>
                  </a:lnTo>
                  <a:lnTo>
                    <a:pt x="26263" y="9870"/>
                  </a:lnTo>
                  <a:lnTo>
                    <a:pt x="26242" y="9638"/>
                  </a:lnTo>
                  <a:lnTo>
                    <a:pt x="26242" y="9407"/>
                  </a:lnTo>
                  <a:lnTo>
                    <a:pt x="26242" y="9175"/>
                  </a:lnTo>
                  <a:lnTo>
                    <a:pt x="26263" y="8944"/>
                  </a:lnTo>
                  <a:lnTo>
                    <a:pt x="26305" y="8712"/>
                  </a:lnTo>
                  <a:lnTo>
                    <a:pt x="26347" y="8502"/>
                  </a:lnTo>
                  <a:lnTo>
                    <a:pt x="26410" y="8271"/>
                  </a:lnTo>
                  <a:lnTo>
                    <a:pt x="26473" y="8060"/>
                  </a:lnTo>
                  <a:lnTo>
                    <a:pt x="26558" y="7871"/>
                  </a:lnTo>
                  <a:lnTo>
                    <a:pt x="26663" y="7660"/>
                  </a:lnTo>
                  <a:lnTo>
                    <a:pt x="26789" y="7471"/>
                  </a:lnTo>
                  <a:lnTo>
                    <a:pt x="26894" y="7303"/>
                  </a:lnTo>
                  <a:lnTo>
                    <a:pt x="27042" y="7113"/>
                  </a:lnTo>
                  <a:lnTo>
                    <a:pt x="27189" y="6966"/>
                  </a:lnTo>
                  <a:lnTo>
                    <a:pt x="27357" y="6797"/>
                  </a:lnTo>
                  <a:lnTo>
                    <a:pt x="27547" y="6650"/>
                  </a:lnTo>
                  <a:lnTo>
                    <a:pt x="27736" y="6524"/>
                  </a:lnTo>
                  <a:lnTo>
                    <a:pt x="27925" y="6398"/>
                  </a:lnTo>
                  <a:lnTo>
                    <a:pt x="28157" y="6292"/>
                  </a:lnTo>
                  <a:lnTo>
                    <a:pt x="28388" y="6187"/>
                  </a:lnTo>
                  <a:lnTo>
                    <a:pt x="28620" y="6103"/>
                  </a:lnTo>
                  <a:lnTo>
                    <a:pt x="28893" y="6040"/>
                  </a:lnTo>
                  <a:lnTo>
                    <a:pt x="29167" y="5977"/>
                  </a:lnTo>
                  <a:lnTo>
                    <a:pt x="29441" y="5935"/>
                  </a:lnTo>
                  <a:lnTo>
                    <a:pt x="29735" y="5914"/>
                  </a:lnTo>
                  <a:close/>
                  <a:moveTo>
                    <a:pt x="28662" y="13952"/>
                  </a:moveTo>
                  <a:lnTo>
                    <a:pt x="28872" y="13973"/>
                  </a:lnTo>
                  <a:lnTo>
                    <a:pt x="29083" y="13994"/>
                  </a:lnTo>
                  <a:lnTo>
                    <a:pt x="29314" y="14036"/>
                  </a:lnTo>
                  <a:lnTo>
                    <a:pt x="30682" y="15004"/>
                  </a:lnTo>
                  <a:lnTo>
                    <a:pt x="31377" y="15509"/>
                  </a:lnTo>
                  <a:lnTo>
                    <a:pt x="32050" y="16014"/>
                  </a:lnTo>
                  <a:lnTo>
                    <a:pt x="32134" y="16120"/>
                  </a:lnTo>
                  <a:lnTo>
                    <a:pt x="32176" y="16162"/>
                  </a:lnTo>
                  <a:lnTo>
                    <a:pt x="32239" y="16183"/>
                  </a:lnTo>
                  <a:lnTo>
                    <a:pt x="33081" y="16835"/>
                  </a:lnTo>
                  <a:lnTo>
                    <a:pt x="33881" y="17530"/>
                  </a:lnTo>
                  <a:lnTo>
                    <a:pt x="34680" y="18245"/>
                  </a:lnTo>
                  <a:lnTo>
                    <a:pt x="35438" y="18982"/>
                  </a:lnTo>
                  <a:lnTo>
                    <a:pt x="35669" y="19150"/>
                  </a:lnTo>
                  <a:lnTo>
                    <a:pt x="35880" y="19339"/>
                  </a:lnTo>
                  <a:lnTo>
                    <a:pt x="36090" y="19550"/>
                  </a:lnTo>
                  <a:lnTo>
                    <a:pt x="36280" y="19760"/>
                  </a:lnTo>
                  <a:lnTo>
                    <a:pt x="36637" y="20139"/>
                  </a:lnTo>
                  <a:lnTo>
                    <a:pt x="36700" y="20244"/>
                  </a:lnTo>
                  <a:lnTo>
                    <a:pt x="36764" y="20349"/>
                  </a:lnTo>
                  <a:lnTo>
                    <a:pt x="37374" y="21065"/>
                  </a:lnTo>
                  <a:lnTo>
                    <a:pt x="37942" y="21822"/>
                  </a:lnTo>
                  <a:lnTo>
                    <a:pt x="37942" y="21907"/>
                  </a:lnTo>
                  <a:lnTo>
                    <a:pt x="37942" y="22012"/>
                  </a:lnTo>
                  <a:lnTo>
                    <a:pt x="37984" y="22222"/>
                  </a:lnTo>
                  <a:lnTo>
                    <a:pt x="37984" y="22433"/>
                  </a:lnTo>
                  <a:lnTo>
                    <a:pt x="37984" y="22643"/>
                  </a:lnTo>
                  <a:lnTo>
                    <a:pt x="37963" y="22833"/>
                  </a:lnTo>
                  <a:lnTo>
                    <a:pt x="37921" y="23001"/>
                  </a:lnTo>
                  <a:lnTo>
                    <a:pt x="37858" y="23169"/>
                  </a:lnTo>
                  <a:lnTo>
                    <a:pt x="37774" y="23338"/>
                  </a:lnTo>
                  <a:lnTo>
                    <a:pt x="37690" y="23485"/>
                  </a:lnTo>
                  <a:lnTo>
                    <a:pt x="37584" y="23632"/>
                  </a:lnTo>
                  <a:lnTo>
                    <a:pt x="37458" y="23758"/>
                  </a:lnTo>
                  <a:lnTo>
                    <a:pt x="37311" y="23906"/>
                  </a:lnTo>
                  <a:lnTo>
                    <a:pt x="37184" y="24011"/>
                  </a:lnTo>
                  <a:lnTo>
                    <a:pt x="36848" y="24221"/>
                  </a:lnTo>
                  <a:lnTo>
                    <a:pt x="36511" y="24411"/>
                  </a:lnTo>
                  <a:lnTo>
                    <a:pt x="36132" y="24579"/>
                  </a:lnTo>
                  <a:lnTo>
                    <a:pt x="35733" y="24705"/>
                  </a:lnTo>
                  <a:lnTo>
                    <a:pt x="35333" y="24811"/>
                  </a:lnTo>
                  <a:lnTo>
                    <a:pt x="34933" y="24895"/>
                  </a:lnTo>
                  <a:lnTo>
                    <a:pt x="34554" y="24979"/>
                  </a:lnTo>
                  <a:lnTo>
                    <a:pt x="34175" y="25021"/>
                  </a:lnTo>
                  <a:lnTo>
                    <a:pt x="33839" y="25042"/>
                  </a:lnTo>
                  <a:lnTo>
                    <a:pt x="33544" y="25063"/>
                  </a:lnTo>
                  <a:lnTo>
                    <a:pt x="33165" y="25063"/>
                  </a:lnTo>
                  <a:lnTo>
                    <a:pt x="32807" y="25042"/>
                  </a:lnTo>
                  <a:lnTo>
                    <a:pt x="32429" y="24979"/>
                  </a:lnTo>
                  <a:lnTo>
                    <a:pt x="32050" y="24895"/>
                  </a:lnTo>
                  <a:lnTo>
                    <a:pt x="31692" y="24790"/>
                  </a:lnTo>
                  <a:lnTo>
                    <a:pt x="31334" y="24663"/>
                  </a:lnTo>
                  <a:lnTo>
                    <a:pt x="30977" y="24516"/>
                  </a:lnTo>
                  <a:lnTo>
                    <a:pt x="30619" y="24348"/>
                  </a:lnTo>
                  <a:lnTo>
                    <a:pt x="30282" y="24158"/>
                  </a:lnTo>
                  <a:lnTo>
                    <a:pt x="29946" y="23969"/>
                  </a:lnTo>
                  <a:lnTo>
                    <a:pt x="29293" y="23548"/>
                  </a:lnTo>
                  <a:lnTo>
                    <a:pt x="28662" y="23106"/>
                  </a:lnTo>
                  <a:lnTo>
                    <a:pt x="28094" y="22643"/>
                  </a:lnTo>
                  <a:lnTo>
                    <a:pt x="27820" y="22412"/>
                  </a:lnTo>
                  <a:lnTo>
                    <a:pt x="27547" y="22159"/>
                  </a:lnTo>
                  <a:lnTo>
                    <a:pt x="27315" y="21907"/>
                  </a:lnTo>
                  <a:lnTo>
                    <a:pt x="27063" y="21633"/>
                  </a:lnTo>
                  <a:lnTo>
                    <a:pt x="26852" y="21338"/>
                  </a:lnTo>
                  <a:lnTo>
                    <a:pt x="26642" y="21065"/>
                  </a:lnTo>
                  <a:lnTo>
                    <a:pt x="26452" y="20749"/>
                  </a:lnTo>
                  <a:lnTo>
                    <a:pt x="26284" y="20455"/>
                  </a:lnTo>
                  <a:lnTo>
                    <a:pt x="26305" y="20455"/>
                  </a:lnTo>
                  <a:lnTo>
                    <a:pt x="26200" y="20286"/>
                  </a:lnTo>
                  <a:lnTo>
                    <a:pt x="26116" y="20118"/>
                  </a:lnTo>
                  <a:lnTo>
                    <a:pt x="26095" y="20118"/>
                  </a:lnTo>
                  <a:lnTo>
                    <a:pt x="25926" y="19718"/>
                  </a:lnTo>
                  <a:lnTo>
                    <a:pt x="25758" y="19318"/>
                  </a:lnTo>
                  <a:lnTo>
                    <a:pt x="25611" y="18897"/>
                  </a:lnTo>
                  <a:lnTo>
                    <a:pt x="25484" y="18477"/>
                  </a:lnTo>
                  <a:lnTo>
                    <a:pt x="25442" y="18245"/>
                  </a:lnTo>
                  <a:lnTo>
                    <a:pt x="25400" y="18035"/>
                  </a:lnTo>
                  <a:lnTo>
                    <a:pt x="25379" y="17803"/>
                  </a:lnTo>
                  <a:lnTo>
                    <a:pt x="25379" y="17572"/>
                  </a:lnTo>
                  <a:lnTo>
                    <a:pt x="25379" y="17361"/>
                  </a:lnTo>
                  <a:lnTo>
                    <a:pt x="25400" y="17130"/>
                  </a:lnTo>
                  <a:lnTo>
                    <a:pt x="25442" y="16919"/>
                  </a:lnTo>
                  <a:lnTo>
                    <a:pt x="25484" y="16709"/>
                  </a:lnTo>
                  <a:lnTo>
                    <a:pt x="25632" y="16288"/>
                  </a:lnTo>
                  <a:lnTo>
                    <a:pt x="25800" y="15867"/>
                  </a:lnTo>
                  <a:lnTo>
                    <a:pt x="26032" y="15488"/>
                  </a:lnTo>
                  <a:lnTo>
                    <a:pt x="26284" y="15152"/>
                  </a:lnTo>
                  <a:lnTo>
                    <a:pt x="26579" y="14836"/>
                  </a:lnTo>
                  <a:lnTo>
                    <a:pt x="26726" y="14689"/>
                  </a:lnTo>
                  <a:lnTo>
                    <a:pt x="26894" y="14562"/>
                  </a:lnTo>
                  <a:lnTo>
                    <a:pt x="27084" y="14436"/>
                  </a:lnTo>
                  <a:lnTo>
                    <a:pt x="27252" y="14331"/>
                  </a:lnTo>
                  <a:lnTo>
                    <a:pt x="27441" y="14247"/>
                  </a:lnTo>
                  <a:lnTo>
                    <a:pt x="27631" y="14163"/>
                  </a:lnTo>
                  <a:lnTo>
                    <a:pt x="27820" y="14078"/>
                  </a:lnTo>
                  <a:lnTo>
                    <a:pt x="28031" y="14036"/>
                  </a:lnTo>
                  <a:lnTo>
                    <a:pt x="28241" y="13994"/>
                  </a:lnTo>
                  <a:lnTo>
                    <a:pt x="28452" y="13973"/>
                  </a:lnTo>
                  <a:lnTo>
                    <a:pt x="28662" y="13952"/>
                  </a:lnTo>
                  <a:close/>
                  <a:moveTo>
                    <a:pt x="22139" y="947"/>
                  </a:moveTo>
                  <a:lnTo>
                    <a:pt x="21991" y="1368"/>
                  </a:lnTo>
                  <a:lnTo>
                    <a:pt x="21823" y="1747"/>
                  </a:lnTo>
                  <a:lnTo>
                    <a:pt x="21633" y="2147"/>
                  </a:lnTo>
                  <a:lnTo>
                    <a:pt x="21402" y="2526"/>
                  </a:lnTo>
                  <a:lnTo>
                    <a:pt x="21192" y="2904"/>
                  </a:lnTo>
                  <a:lnTo>
                    <a:pt x="21002" y="3304"/>
                  </a:lnTo>
                  <a:lnTo>
                    <a:pt x="20813" y="3683"/>
                  </a:lnTo>
                  <a:lnTo>
                    <a:pt x="20644" y="4083"/>
                  </a:lnTo>
                  <a:lnTo>
                    <a:pt x="20560" y="4462"/>
                  </a:lnTo>
                  <a:lnTo>
                    <a:pt x="20497" y="4840"/>
                  </a:lnTo>
                  <a:lnTo>
                    <a:pt x="20476" y="5219"/>
                  </a:lnTo>
                  <a:lnTo>
                    <a:pt x="20476" y="5598"/>
                  </a:lnTo>
                  <a:lnTo>
                    <a:pt x="20518" y="5956"/>
                  </a:lnTo>
                  <a:lnTo>
                    <a:pt x="20581" y="6335"/>
                  </a:lnTo>
                  <a:lnTo>
                    <a:pt x="20665" y="6713"/>
                  </a:lnTo>
                  <a:lnTo>
                    <a:pt x="20771" y="7071"/>
                  </a:lnTo>
                  <a:lnTo>
                    <a:pt x="20665" y="7218"/>
                  </a:lnTo>
                  <a:lnTo>
                    <a:pt x="20644" y="7260"/>
                  </a:lnTo>
                  <a:lnTo>
                    <a:pt x="20644" y="7303"/>
                  </a:lnTo>
                  <a:lnTo>
                    <a:pt x="20687" y="7387"/>
                  </a:lnTo>
                  <a:lnTo>
                    <a:pt x="20708" y="7408"/>
                  </a:lnTo>
                  <a:lnTo>
                    <a:pt x="20750" y="7429"/>
                  </a:lnTo>
                  <a:lnTo>
                    <a:pt x="20792" y="7450"/>
                  </a:lnTo>
                  <a:lnTo>
                    <a:pt x="20834" y="7429"/>
                  </a:lnTo>
                  <a:lnTo>
                    <a:pt x="21149" y="7281"/>
                  </a:lnTo>
                  <a:lnTo>
                    <a:pt x="21423" y="7113"/>
                  </a:lnTo>
                  <a:lnTo>
                    <a:pt x="21655" y="6903"/>
                  </a:lnTo>
                  <a:lnTo>
                    <a:pt x="21886" y="6692"/>
                  </a:lnTo>
                  <a:lnTo>
                    <a:pt x="22117" y="6461"/>
                  </a:lnTo>
                  <a:lnTo>
                    <a:pt x="22307" y="6208"/>
                  </a:lnTo>
                  <a:lnTo>
                    <a:pt x="22707" y="5703"/>
                  </a:lnTo>
                  <a:lnTo>
                    <a:pt x="23085" y="5198"/>
                  </a:lnTo>
                  <a:lnTo>
                    <a:pt x="23275" y="4946"/>
                  </a:lnTo>
                  <a:lnTo>
                    <a:pt x="23485" y="4714"/>
                  </a:lnTo>
                  <a:lnTo>
                    <a:pt x="23717" y="4483"/>
                  </a:lnTo>
                  <a:lnTo>
                    <a:pt x="23969" y="4293"/>
                  </a:lnTo>
                  <a:lnTo>
                    <a:pt x="24222" y="4104"/>
                  </a:lnTo>
                  <a:lnTo>
                    <a:pt x="24516" y="3957"/>
                  </a:lnTo>
                  <a:lnTo>
                    <a:pt x="24011" y="5345"/>
                  </a:lnTo>
                  <a:lnTo>
                    <a:pt x="23780" y="6019"/>
                  </a:lnTo>
                  <a:lnTo>
                    <a:pt x="23569" y="6713"/>
                  </a:lnTo>
                  <a:lnTo>
                    <a:pt x="23485" y="7050"/>
                  </a:lnTo>
                  <a:lnTo>
                    <a:pt x="23401" y="7408"/>
                  </a:lnTo>
                  <a:lnTo>
                    <a:pt x="23338" y="7744"/>
                  </a:lnTo>
                  <a:lnTo>
                    <a:pt x="23317" y="8102"/>
                  </a:lnTo>
                  <a:lnTo>
                    <a:pt x="23296" y="8460"/>
                  </a:lnTo>
                  <a:lnTo>
                    <a:pt x="23296" y="8818"/>
                  </a:lnTo>
                  <a:lnTo>
                    <a:pt x="23317" y="9175"/>
                  </a:lnTo>
                  <a:lnTo>
                    <a:pt x="23380" y="9554"/>
                  </a:lnTo>
                  <a:lnTo>
                    <a:pt x="22096" y="8818"/>
                  </a:lnTo>
                  <a:lnTo>
                    <a:pt x="22012" y="8797"/>
                  </a:lnTo>
                  <a:lnTo>
                    <a:pt x="21928" y="8797"/>
                  </a:lnTo>
                  <a:lnTo>
                    <a:pt x="21865" y="8839"/>
                  </a:lnTo>
                  <a:lnTo>
                    <a:pt x="21823" y="8902"/>
                  </a:lnTo>
                  <a:lnTo>
                    <a:pt x="21781" y="8965"/>
                  </a:lnTo>
                  <a:lnTo>
                    <a:pt x="21781" y="9049"/>
                  </a:lnTo>
                  <a:lnTo>
                    <a:pt x="21823" y="9112"/>
                  </a:lnTo>
                  <a:lnTo>
                    <a:pt x="21886" y="9175"/>
                  </a:lnTo>
                  <a:lnTo>
                    <a:pt x="23548" y="10270"/>
                  </a:lnTo>
                  <a:lnTo>
                    <a:pt x="25232" y="11364"/>
                  </a:lnTo>
                  <a:lnTo>
                    <a:pt x="25085" y="11385"/>
                  </a:lnTo>
                  <a:lnTo>
                    <a:pt x="25274" y="11490"/>
                  </a:lnTo>
                  <a:lnTo>
                    <a:pt x="25400" y="11574"/>
                  </a:lnTo>
                  <a:lnTo>
                    <a:pt x="25737" y="11743"/>
                  </a:lnTo>
                  <a:lnTo>
                    <a:pt x="26053" y="11932"/>
                  </a:lnTo>
                  <a:lnTo>
                    <a:pt x="26158" y="11953"/>
                  </a:lnTo>
                  <a:lnTo>
                    <a:pt x="27399" y="12774"/>
                  </a:lnTo>
                  <a:lnTo>
                    <a:pt x="28620" y="13573"/>
                  </a:lnTo>
                  <a:lnTo>
                    <a:pt x="28367" y="13594"/>
                  </a:lnTo>
                  <a:lnTo>
                    <a:pt x="28115" y="13616"/>
                  </a:lnTo>
                  <a:lnTo>
                    <a:pt x="27862" y="13658"/>
                  </a:lnTo>
                  <a:lnTo>
                    <a:pt x="27610" y="13721"/>
                  </a:lnTo>
                  <a:lnTo>
                    <a:pt x="27357" y="13805"/>
                  </a:lnTo>
                  <a:lnTo>
                    <a:pt x="27105" y="13910"/>
                  </a:lnTo>
                  <a:lnTo>
                    <a:pt x="26873" y="14015"/>
                  </a:lnTo>
                  <a:lnTo>
                    <a:pt x="26642" y="14163"/>
                  </a:lnTo>
                  <a:lnTo>
                    <a:pt x="26431" y="14310"/>
                  </a:lnTo>
                  <a:lnTo>
                    <a:pt x="26200" y="14478"/>
                  </a:lnTo>
                  <a:lnTo>
                    <a:pt x="26010" y="14647"/>
                  </a:lnTo>
                  <a:lnTo>
                    <a:pt x="25800" y="14836"/>
                  </a:lnTo>
                  <a:lnTo>
                    <a:pt x="25611" y="15046"/>
                  </a:lnTo>
                  <a:lnTo>
                    <a:pt x="25442" y="15257"/>
                  </a:lnTo>
                  <a:lnTo>
                    <a:pt x="25274" y="15488"/>
                  </a:lnTo>
                  <a:lnTo>
                    <a:pt x="25127" y="15720"/>
                  </a:lnTo>
                  <a:lnTo>
                    <a:pt x="25021" y="15909"/>
                  </a:lnTo>
                  <a:lnTo>
                    <a:pt x="24916" y="16120"/>
                  </a:lnTo>
                  <a:lnTo>
                    <a:pt x="24832" y="16330"/>
                  </a:lnTo>
                  <a:lnTo>
                    <a:pt x="24769" y="16520"/>
                  </a:lnTo>
                  <a:lnTo>
                    <a:pt x="24727" y="16730"/>
                  </a:lnTo>
                  <a:lnTo>
                    <a:pt x="24685" y="16961"/>
                  </a:lnTo>
                  <a:lnTo>
                    <a:pt x="24664" y="17172"/>
                  </a:lnTo>
                  <a:lnTo>
                    <a:pt x="24664" y="17382"/>
                  </a:lnTo>
                  <a:lnTo>
                    <a:pt x="24664" y="17824"/>
                  </a:lnTo>
                  <a:lnTo>
                    <a:pt x="24727" y="18287"/>
                  </a:lnTo>
                  <a:lnTo>
                    <a:pt x="24811" y="18729"/>
                  </a:lnTo>
                  <a:lnTo>
                    <a:pt x="24937" y="19171"/>
                  </a:lnTo>
                  <a:lnTo>
                    <a:pt x="25106" y="19613"/>
                  </a:lnTo>
                  <a:lnTo>
                    <a:pt x="25274" y="20055"/>
                  </a:lnTo>
                  <a:lnTo>
                    <a:pt x="25484" y="20476"/>
                  </a:lnTo>
                  <a:lnTo>
                    <a:pt x="25716" y="20876"/>
                  </a:lnTo>
                  <a:lnTo>
                    <a:pt x="25947" y="21275"/>
                  </a:lnTo>
                  <a:lnTo>
                    <a:pt x="26179" y="21633"/>
                  </a:lnTo>
                  <a:lnTo>
                    <a:pt x="26431" y="21970"/>
                  </a:lnTo>
                  <a:lnTo>
                    <a:pt x="26684" y="22285"/>
                  </a:lnTo>
                  <a:lnTo>
                    <a:pt x="27063" y="22727"/>
                  </a:lnTo>
                  <a:lnTo>
                    <a:pt x="27462" y="23127"/>
                  </a:lnTo>
                  <a:lnTo>
                    <a:pt x="27904" y="23506"/>
                  </a:lnTo>
                  <a:lnTo>
                    <a:pt x="28367" y="23864"/>
                  </a:lnTo>
                  <a:lnTo>
                    <a:pt x="28830" y="24200"/>
                  </a:lnTo>
                  <a:lnTo>
                    <a:pt x="29335" y="24516"/>
                  </a:lnTo>
                  <a:lnTo>
                    <a:pt x="29840" y="24790"/>
                  </a:lnTo>
                  <a:lnTo>
                    <a:pt x="30366" y="25021"/>
                  </a:lnTo>
                  <a:lnTo>
                    <a:pt x="30914" y="25253"/>
                  </a:lnTo>
                  <a:lnTo>
                    <a:pt x="31461" y="25421"/>
                  </a:lnTo>
                  <a:lnTo>
                    <a:pt x="32029" y="25568"/>
                  </a:lnTo>
                  <a:lnTo>
                    <a:pt x="32597" y="25673"/>
                  </a:lnTo>
                  <a:lnTo>
                    <a:pt x="33165" y="25737"/>
                  </a:lnTo>
                  <a:lnTo>
                    <a:pt x="33733" y="25779"/>
                  </a:lnTo>
                  <a:lnTo>
                    <a:pt x="34323" y="25758"/>
                  </a:lnTo>
                  <a:lnTo>
                    <a:pt x="34891" y="25694"/>
                  </a:lnTo>
                  <a:lnTo>
                    <a:pt x="35164" y="25652"/>
                  </a:lnTo>
                  <a:lnTo>
                    <a:pt x="35480" y="25589"/>
                  </a:lnTo>
                  <a:lnTo>
                    <a:pt x="35775" y="25505"/>
                  </a:lnTo>
                  <a:lnTo>
                    <a:pt x="36090" y="25400"/>
                  </a:lnTo>
                  <a:lnTo>
                    <a:pt x="36385" y="25274"/>
                  </a:lnTo>
                  <a:lnTo>
                    <a:pt x="36700" y="25147"/>
                  </a:lnTo>
                  <a:lnTo>
                    <a:pt x="36995" y="24979"/>
                  </a:lnTo>
                  <a:lnTo>
                    <a:pt x="37290" y="24811"/>
                  </a:lnTo>
                  <a:lnTo>
                    <a:pt x="37542" y="24621"/>
                  </a:lnTo>
                  <a:lnTo>
                    <a:pt x="37795" y="24411"/>
                  </a:lnTo>
                  <a:lnTo>
                    <a:pt x="38026" y="24200"/>
                  </a:lnTo>
                  <a:lnTo>
                    <a:pt x="38237" y="23969"/>
                  </a:lnTo>
                  <a:lnTo>
                    <a:pt x="38405" y="23716"/>
                  </a:lnTo>
                  <a:lnTo>
                    <a:pt x="38531" y="23443"/>
                  </a:lnTo>
                  <a:lnTo>
                    <a:pt x="38636" y="23169"/>
                  </a:lnTo>
                  <a:lnTo>
                    <a:pt x="38700" y="22875"/>
                  </a:lnTo>
                  <a:lnTo>
                    <a:pt x="39247" y="23737"/>
                  </a:lnTo>
                  <a:lnTo>
                    <a:pt x="39499" y="24179"/>
                  </a:lnTo>
                  <a:lnTo>
                    <a:pt x="39752" y="24642"/>
                  </a:lnTo>
                  <a:lnTo>
                    <a:pt x="39983" y="25105"/>
                  </a:lnTo>
                  <a:lnTo>
                    <a:pt x="40215" y="25589"/>
                  </a:lnTo>
                  <a:lnTo>
                    <a:pt x="40446" y="26052"/>
                  </a:lnTo>
                  <a:lnTo>
                    <a:pt x="40636" y="26557"/>
                  </a:lnTo>
                  <a:lnTo>
                    <a:pt x="40825" y="27041"/>
                  </a:lnTo>
                  <a:lnTo>
                    <a:pt x="40993" y="27546"/>
                  </a:lnTo>
                  <a:lnTo>
                    <a:pt x="41141" y="28030"/>
                  </a:lnTo>
                  <a:lnTo>
                    <a:pt x="41267" y="28493"/>
                  </a:lnTo>
                  <a:lnTo>
                    <a:pt x="41372" y="28977"/>
                  </a:lnTo>
                  <a:lnTo>
                    <a:pt x="41477" y="29440"/>
                  </a:lnTo>
                  <a:lnTo>
                    <a:pt x="41540" y="29903"/>
                  </a:lnTo>
                  <a:lnTo>
                    <a:pt x="41583" y="30345"/>
                  </a:lnTo>
                  <a:lnTo>
                    <a:pt x="41625" y="30808"/>
                  </a:lnTo>
                  <a:lnTo>
                    <a:pt x="41625" y="31250"/>
                  </a:lnTo>
                  <a:lnTo>
                    <a:pt x="41625" y="31671"/>
                  </a:lnTo>
                  <a:lnTo>
                    <a:pt x="41604" y="32113"/>
                  </a:lnTo>
                  <a:lnTo>
                    <a:pt x="41562" y="32534"/>
                  </a:lnTo>
                  <a:lnTo>
                    <a:pt x="41498" y="32954"/>
                  </a:lnTo>
                  <a:lnTo>
                    <a:pt x="41435" y="33354"/>
                  </a:lnTo>
                  <a:lnTo>
                    <a:pt x="41351" y="33775"/>
                  </a:lnTo>
                  <a:lnTo>
                    <a:pt x="41246" y="34175"/>
                  </a:lnTo>
                  <a:lnTo>
                    <a:pt x="41120" y="34554"/>
                  </a:lnTo>
                  <a:lnTo>
                    <a:pt x="40993" y="34954"/>
                  </a:lnTo>
                  <a:lnTo>
                    <a:pt x="40846" y="35332"/>
                  </a:lnTo>
                  <a:lnTo>
                    <a:pt x="40678" y="35690"/>
                  </a:lnTo>
                  <a:lnTo>
                    <a:pt x="40509" y="36069"/>
                  </a:lnTo>
                  <a:lnTo>
                    <a:pt x="40299" y="36427"/>
                  </a:lnTo>
                  <a:lnTo>
                    <a:pt x="40110" y="36763"/>
                  </a:lnTo>
                  <a:lnTo>
                    <a:pt x="39878" y="37121"/>
                  </a:lnTo>
                  <a:lnTo>
                    <a:pt x="39668" y="37458"/>
                  </a:lnTo>
                  <a:lnTo>
                    <a:pt x="39415" y="37794"/>
                  </a:lnTo>
                  <a:lnTo>
                    <a:pt x="39163" y="38110"/>
                  </a:lnTo>
                  <a:lnTo>
                    <a:pt x="38889" y="38426"/>
                  </a:lnTo>
                  <a:lnTo>
                    <a:pt x="38615" y="38741"/>
                  </a:lnTo>
                  <a:lnTo>
                    <a:pt x="38047" y="39352"/>
                  </a:lnTo>
                  <a:lnTo>
                    <a:pt x="37416" y="39920"/>
                  </a:lnTo>
                  <a:lnTo>
                    <a:pt x="36764" y="40467"/>
                  </a:lnTo>
                  <a:lnTo>
                    <a:pt x="36069" y="40972"/>
                  </a:lnTo>
                  <a:lnTo>
                    <a:pt x="35333" y="41456"/>
                  </a:lnTo>
                  <a:lnTo>
                    <a:pt x="34575" y="41898"/>
                  </a:lnTo>
                  <a:lnTo>
                    <a:pt x="33797" y="42319"/>
                  </a:lnTo>
                  <a:lnTo>
                    <a:pt x="32997" y="42719"/>
                  </a:lnTo>
                  <a:lnTo>
                    <a:pt x="32176" y="43076"/>
                  </a:lnTo>
                  <a:lnTo>
                    <a:pt x="31334" y="43392"/>
                  </a:lnTo>
                  <a:lnTo>
                    <a:pt x="30493" y="43687"/>
                  </a:lnTo>
                  <a:lnTo>
                    <a:pt x="29630" y="43960"/>
                  </a:lnTo>
                  <a:lnTo>
                    <a:pt x="28746" y="44171"/>
                  </a:lnTo>
                  <a:lnTo>
                    <a:pt x="27862" y="44381"/>
                  </a:lnTo>
                  <a:lnTo>
                    <a:pt x="26978" y="44528"/>
                  </a:lnTo>
                  <a:lnTo>
                    <a:pt x="26095" y="44655"/>
                  </a:lnTo>
                  <a:lnTo>
                    <a:pt x="25232" y="44739"/>
                  </a:lnTo>
                  <a:lnTo>
                    <a:pt x="24390" y="44802"/>
                  </a:lnTo>
                  <a:lnTo>
                    <a:pt x="23548" y="44823"/>
                  </a:lnTo>
                  <a:lnTo>
                    <a:pt x="22665" y="44823"/>
                  </a:lnTo>
                  <a:lnTo>
                    <a:pt x="21781" y="44802"/>
                  </a:lnTo>
                  <a:lnTo>
                    <a:pt x="20855" y="44760"/>
                  </a:lnTo>
                  <a:lnTo>
                    <a:pt x="19950" y="44676"/>
                  </a:lnTo>
                  <a:lnTo>
                    <a:pt x="19003" y="44570"/>
                  </a:lnTo>
                  <a:lnTo>
                    <a:pt x="18056" y="44444"/>
                  </a:lnTo>
                  <a:lnTo>
                    <a:pt x="17130" y="44297"/>
                  </a:lnTo>
                  <a:lnTo>
                    <a:pt x="16183" y="44107"/>
                  </a:lnTo>
                  <a:lnTo>
                    <a:pt x="15236" y="43876"/>
                  </a:lnTo>
                  <a:lnTo>
                    <a:pt x="14289" y="43644"/>
                  </a:lnTo>
                  <a:lnTo>
                    <a:pt x="13363" y="43350"/>
                  </a:lnTo>
                  <a:lnTo>
                    <a:pt x="12459" y="43055"/>
                  </a:lnTo>
                  <a:lnTo>
                    <a:pt x="11554" y="42719"/>
                  </a:lnTo>
                  <a:lnTo>
                    <a:pt x="10691" y="42340"/>
                  </a:lnTo>
                  <a:lnTo>
                    <a:pt x="9828" y="41940"/>
                  </a:lnTo>
                  <a:lnTo>
                    <a:pt x="8986" y="41498"/>
                  </a:lnTo>
                  <a:lnTo>
                    <a:pt x="8187" y="41035"/>
                  </a:lnTo>
                  <a:lnTo>
                    <a:pt x="7408" y="40530"/>
                  </a:lnTo>
                  <a:lnTo>
                    <a:pt x="6672" y="40004"/>
                  </a:lnTo>
                  <a:lnTo>
                    <a:pt x="6335" y="39709"/>
                  </a:lnTo>
                  <a:lnTo>
                    <a:pt x="5977" y="39436"/>
                  </a:lnTo>
                  <a:lnTo>
                    <a:pt x="5641" y="39120"/>
                  </a:lnTo>
                  <a:lnTo>
                    <a:pt x="5325" y="38826"/>
                  </a:lnTo>
                  <a:lnTo>
                    <a:pt x="5009" y="38510"/>
                  </a:lnTo>
                  <a:lnTo>
                    <a:pt x="4715" y="38173"/>
                  </a:lnTo>
                  <a:lnTo>
                    <a:pt x="4420" y="37858"/>
                  </a:lnTo>
                  <a:lnTo>
                    <a:pt x="4146" y="37500"/>
                  </a:lnTo>
                  <a:lnTo>
                    <a:pt x="3873" y="37163"/>
                  </a:lnTo>
                  <a:lnTo>
                    <a:pt x="3620" y="36805"/>
                  </a:lnTo>
                  <a:lnTo>
                    <a:pt x="3389" y="36427"/>
                  </a:lnTo>
                  <a:lnTo>
                    <a:pt x="3157" y="36048"/>
                  </a:lnTo>
                  <a:lnTo>
                    <a:pt x="2947" y="35648"/>
                  </a:lnTo>
                  <a:lnTo>
                    <a:pt x="2758" y="35269"/>
                  </a:lnTo>
                  <a:lnTo>
                    <a:pt x="2589" y="34848"/>
                  </a:lnTo>
                  <a:lnTo>
                    <a:pt x="2421" y="34427"/>
                  </a:lnTo>
                  <a:lnTo>
                    <a:pt x="2274" y="34007"/>
                  </a:lnTo>
                  <a:lnTo>
                    <a:pt x="2126" y="33565"/>
                  </a:lnTo>
                  <a:lnTo>
                    <a:pt x="2021" y="33123"/>
                  </a:lnTo>
                  <a:lnTo>
                    <a:pt x="1916" y="32681"/>
                  </a:lnTo>
                  <a:lnTo>
                    <a:pt x="1832" y="32197"/>
                  </a:lnTo>
                  <a:lnTo>
                    <a:pt x="1769" y="31734"/>
                  </a:lnTo>
                  <a:lnTo>
                    <a:pt x="1705" y="30997"/>
                  </a:lnTo>
                  <a:lnTo>
                    <a:pt x="1663" y="30282"/>
                  </a:lnTo>
                  <a:lnTo>
                    <a:pt x="1663" y="29566"/>
                  </a:lnTo>
                  <a:lnTo>
                    <a:pt x="1684" y="28851"/>
                  </a:lnTo>
                  <a:lnTo>
                    <a:pt x="1726" y="28135"/>
                  </a:lnTo>
                  <a:lnTo>
                    <a:pt x="1811" y="27441"/>
                  </a:lnTo>
                  <a:lnTo>
                    <a:pt x="1916" y="26768"/>
                  </a:lnTo>
                  <a:lnTo>
                    <a:pt x="2042" y="26094"/>
                  </a:lnTo>
                  <a:lnTo>
                    <a:pt x="2189" y="25421"/>
                  </a:lnTo>
                  <a:lnTo>
                    <a:pt x="2358" y="24747"/>
                  </a:lnTo>
                  <a:lnTo>
                    <a:pt x="2568" y="24095"/>
                  </a:lnTo>
                  <a:lnTo>
                    <a:pt x="2779" y="23443"/>
                  </a:lnTo>
                  <a:lnTo>
                    <a:pt x="3031" y="22790"/>
                  </a:lnTo>
                  <a:lnTo>
                    <a:pt x="3284" y="22159"/>
                  </a:lnTo>
                  <a:lnTo>
                    <a:pt x="3557" y="21528"/>
                  </a:lnTo>
                  <a:lnTo>
                    <a:pt x="3852" y="20897"/>
                  </a:lnTo>
                  <a:lnTo>
                    <a:pt x="4167" y="20286"/>
                  </a:lnTo>
                  <a:lnTo>
                    <a:pt x="4504" y="19676"/>
                  </a:lnTo>
                  <a:lnTo>
                    <a:pt x="4841" y="19066"/>
                  </a:lnTo>
                  <a:lnTo>
                    <a:pt x="5220" y="18456"/>
                  </a:lnTo>
                  <a:lnTo>
                    <a:pt x="5598" y="17866"/>
                  </a:lnTo>
                  <a:lnTo>
                    <a:pt x="5977" y="17277"/>
                  </a:lnTo>
                  <a:lnTo>
                    <a:pt x="6377" y="16709"/>
                  </a:lnTo>
                  <a:lnTo>
                    <a:pt x="6798" y="16141"/>
                  </a:lnTo>
                  <a:lnTo>
                    <a:pt x="7640" y="15004"/>
                  </a:lnTo>
                  <a:lnTo>
                    <a:pt x="8523" y="13889"/>
                  </a:lnTo>
                  <a:lnTo>
                    <a:pt x="9449" y="12795"/>
                  </a:lnTo>
                  <a:lnTo>
                    <a:pt x="10396" y="11743"/>
                  </a:lnTo>
                  <a:lnTo>
                    <a:pt x="10459" y="11722"/>
                  </a:lnTo>
                  <a:lnTo>
                    <a:pt x="10480" y="11701"/>
                  </a:lnTo>
                  <a:lnTo>
                    <a:pt x="10502" y="11659"/>
                  </a:lnTo>
                  <a:lnTo>
                    <a:pt x="10544" y="11574"/>
                  </a:lnTo>
                  <a:lnTo>
                    <a:pt x="11470" y="10543"/>
                  </a:lnTo>
                  <a:lnTo>
                    <a:pt x="12416" y="9554"/>
                  </a:lnTo>
                  <a:lnTo>
                    <a:pt x="12480" y="9533"/>
                  </a:lnTo>
                  <a:lnTo>
                    <a:pt x="12564" y="9491"/>
                  </a:lnTo>
                  <a:lnTo>
                    <a:pt x="12627" y="9428"/>
                  </a:lnTo>
                  <a:lnTo>
                    <a:pt x="12669" y="9344"/>
                  </a:lnTo>
                  <a:lnTo>
                    <a:pt x="12690" y="9260"/>
                  </a:lnTo>
                  <a:lnTo>
                    <a:pt x="14921" y="6945"/>
                  </a:lnTo>
                  <a:lnTo>
                    <a:pt x="14942" y="6882"/>
                  </a:lnTo>
                  <a:lnTo>
                    <a:pt x="14921" y="6861"/>
                  </a:lnTo>
                  <a:lnTo>
                    <a:pt x="14879" y="6840"/>
                  </a:lnTo>
                  <a:lnTo>
                    <a:pt x="14836" y="6861"/>
                  </a:lnTo>
                  <a:lnTo>
                    <a:pt x="12858" y="8733"/>
                  </a:lnTo>
                  <a:lnTo>
                    <a:pt x="12985" y="8207"/>
                  </a:lnTo>
                  <a:lnTo>
                    <a:pt x="13111" y="7660"/>
                  </a:lnTo>
                  <a:lnTo>
                    <a:pt x="13363" y="6629"/>
                  </a:lnTo>
                  <a:lnTo>
                    <a:pt x="13490" y="6103"/>
                  </a:lnTo>
                  <a:lnTo>
                    <a:pt x="13658" y="5577"/>
                  </a:lnTo>
                  <a:lnTo>
                    <a:pt x="13868" y="5072"/>
                  </a:lnTo>
                  <a:lnTo>
                    <a:pt x="13995" y="4819"/>
                  </a:lnTo>
                  <a:lnTo>
                    <a:pt x="14121" y="4567"/>
                  </a:lnTo>
                  <a:lnTo>
                    <a:pt x="14395" y="4062"/>
                  </a:lnTo>
                  <a:lnTo>
                    <a:pt x="14689" y="3599"/>
                  </a:lnTo>
                  <a:lnTo>
                    <a:pt x="14984" y="3115"/>
                  </a:lnTo>
                  <a:lnTo>
                    <a:pt x="15299" y="2673"/>
                  </a:lnTo>
                  <a:lnTo>
                    <a:pt x="15636" y="2252"/>
                  </a:lnTo>
                  <a:lnTo>
                    <a:pt x="16015" y="1852"/>
                  </a:lnTo>
                  <a:lnTo>
                    <a:pt x="16415" y="1474"/>
                  </a:lnTo>
                  <a:lnTo>
                    <a:pt x="16625" y="1305"/>
                  </a:lnTo>
                  <a:lnTo>
                    <a:pt x="16836" y="1137"/>
                  </a:lnTo>
                  <a:lnTo>
                    <a:pt x="16709" y="1768"/>
                  </a:lnTo>
                  <a:lnTo>
                    <a:pt x="16604" y="2399"/>
                  </a:lnTo>
                  <a:lnTo>
                    <a:pt x="16562" y="3010"/>
                  </a:lnTo>
                  <a:lnTo>
                    <a:pt x="16541" y="3325"/>
                  </a:lnTo>
                  <a:lnTo>
                    <a:pt x="16562" y="3641"/>
                  </a:lnTo>
                  <a:lnTo>
                    <a:pt x="16583" y="3957"/>
                  </a:lnTo>
                  <a:lnTo>
                    <a:pt x="16625" y="4251"/>
                  </a:lnTo>
                  <a:lnTo>
                    <a:pt x="16667" y="4546"/>
                  </a:lnTo>
                  <a:lnTo>
                    <a:pt x="16751" y="4861"/>
                  </a:lnTo>
                  <a:lnTo>
                    <a:pt x="16857" y="5156"/>
                  </a:lnTo>
                  <a:lnTo>
                    <a:pt x="16983" y="5430"/>
                  </a:lnTo>
                  <a:lnTo>
                    <a:pt x="17151" y="5724"/>
                  </a:lnTo>
                  <a:lnTo>
                    <a:pt x="17341" y="5998"/>
                  </a:lnTo>
                  <a:lnTo>
                    <a:pt x="17320" y="6061"/>
                  </a:lnTo>
                  <a:lnTo>
                    <a:pt x="17320" y="6124"/>
                  </a:lnTo>
                  <a:lnTo>
                    <a:pt x="17341" y="6187"/>
                  </a:lnTo>
                  <a:lnTo>
                    <a:pt x="17383" y="6250"/>
                  </a:lnTo>
                  <a:lnTo>
                    <a:pt x="17425" y="6271"/>
                  </a:lnTo>
                  <a:lnTo>
                    <a:pt x="17488" y="6292"/>
                  </a:lnTo>
                  <a:lnTo>
                    <a:pt x="17551" y="6271"/>
                  </a:lnTo>
                  <a:lnTo>
                    <a:pt x="17614" y="6250"/>
                  </a:lnTo>
                  <a:lnTo>
                    <a:pt x="17677" y="6208"/>
                  </a:lnTo>
                  <a:lnTo>
                    <a:pt x="18161" y="5493"/>
                  </a:lnTo>
                  <a:lnTo>
                    <a:pt x="18624" y="4756"/>
                  </a:lnTo>
                  <a:lnTo>
                    <a:pt x="19108" y="4020"/>
                  </a:lnTo>
                  <a:lnTo>
                    <a:pt x="19613" y="3283"/>
                  </a:lnTo>
                  <a:lnTo>
                    <a:pt x="19887" y="2947"/>
                  </a:lnTo>
                  <a:lnTo>
                    <a:pt x="20160" y="2610"/>
                  </a:lnTo>
                  <a:lnTo>
                    <a:pt x="20434" y="2273"/>
                  </a:lnTo>
                  <a:lnTo>
                    <a:pt x="20750" y="1979"/>
                  </a:lnTo>
                  <a:lnTo>
                    <a:pt x="21065" y="1684"/>
                  </a:lnTo>
                  <a:lnTo>
                    <a:pt x="21402" y="1410"/>
                  </a:lnTo>
                  <a:lnTo>
                    <a:pt x="21760" y="1179"/>
                  </a:lnTo>
                  <a:lnTo>
                    <a:pt x="22139" y="947"/>
                  </a:lnTo>
                  <a:close/>
                  <a:moveTo>
                    <a:pt x="22538" y="0"/>
                  </a:moveTo>
                  <a:lnTo>
                    <a:pt x="22096" y="190"/>
                  </a:lnTo>
                  <a:lnTo>
                    <a:pt x="21676" y="421"/>
                  </a:lnTo>
                  <a:lnTo>
                    <a:pt x="21255" y="674"/>
                  </a:lnTo>
                  <a:lnTo>
                    <a:pt x="20855" y="968"/>
                  </a:lnTo>
                  <a:lnTo>
                    <a:pt x="20455" y="1284"/>
                  </a:lnTo>
                  <a:lnTo>
                    <a:pt x="20076" y="1621"/>
                  </a:lnTo>
                  <a:lnTo>
                    <a:pt x="19719" y="2000"/>
                  </a:lnTo>
                  <a:lnTo>
                    <a:pt x="19361" y="2378"/>
                  </a:lnTo>
                  <a:lnTo>
                    <a:pt x="19045" y="2799"/>
                  </a:lnTo>
                  <a:lnTo>
                    <a:pt x="18729" y="3199"/>
                  </a:lnTo>
                  <a:lnTo>
                    <a:pt x="18435" y="3641"/>
                  </a:lnTo>
                  <a:lnTo>
                    <a:pt x="18161" y="4083"/>
                  </a:lnTo>
                  <a:lnTo>
                    <a:pt x="17930" y="4525"/>
                  </a:lnTo>
                  <a:lnTo>
                    <a:pt x="17719" y="4967"/>
                  </a:lnTo>
                  <a:lnTo>
                    <a:pt x="17530" y="5430"/>
                  </a:lnTo>
                  <a:lnTo>
                    <a:pt x="17383" y="5872"/>
                  </a:lnTo>
                  <a:lnTo>
                    <a:pt x="17235" y="5556"/>
                  </a:lnTo>
                  <a:lnTo>
                    <a:pt x="17109" y="5219"/>
                  </a:lnTo>
                  <a:lnTo>
                    <a:pt x="17025" y="4883"/>
                  </a:lnTo>
                  <a:lnTo>
                    <a:pt x="16962" y="4567"/>
                  </a:lnTo>
                  <a:lnTo>
                    <a:pt x="16941" y="4230"/>
                  </a:lnTo>
                  <a:lnTo>
                    <a:pt x="16941" y="3872"/>
                  </a:lnTo>
                  <a:lnTo>
                    <a:pt x="16962" y="3536"/>
                  </a:lnTo>
                  <a:lnTo>
                    <a:pt x="17004" y="3199"/>
                  </a:lnTo>
                  <a:lnTo>
                    <a:pt x="17067" y="2862"/>
                  </a:lnTo>
                  <a:lnTo>
                    <a:pt x="17151" y="2505"/>
                  </a:lnTo>
                  <a:lnTo>
                    <a:pt x="17320" y="1831"/>
                  </a:lnTo>
                  <a:lnTo>
                    <a:pt x="17698" y="506"/>
                  </a:lnTo>
                  <a:lnTo>
                    <a:pt x="17719" y="379"/>
                  </a:lnTo>
                  <a:lnTo>
                    <a:pt x="17698" y="295"/>
                  </a:lnTo>
                  <a:lnTo>
                    <a:pt x="17656" y="211"/>
                  </a:lnTo>
                  <a:lnTo>
                    <a:pt x="17593" y="148"/>
                  </a:lnTo>
                  <a:lnTo>
                    <a:pt x="17509" y="106"/>
                  </a:lnTo>
                  <a:lnTo>
                    <a:pt x="17404" y="64"/>
                  </a:lnTo>
                  <a:lnTo>
                    <a:pt x="17299" y="85"/>
                  </a:lnTo>
                  <a:lnTo>
                    <a:pt x="17193" y="106"/>
                  </a:lnTo>
                  <a:lnTo>
                    <a:pt x="16878" y="253"/>
                  </a:lnTo>
                  <a:lnTo>
                    <a:pt x="16583" y="421"/>
                  </a:lnTo>
                  <a:lnTo>
                    <a:pt x="16288" y="611"/>
                  </a:lnTo>
                  <a:lnTo>
                    <a:pt x="16015" y="800"/>
                  </a:lnTo>
                  <a:lnTo>
                    <a:pt x="15762" y="1011"/>
                  </a:lnTo>
                  <a:lnTo>
                    <a:pt x="15510" y="1242"/>
                  </a:lnTo>
                  <a:lnTo>
                    <a:pt x="15257" y="1474"/>
                  </a:lnTo>
                  <a:lnTo>
                    <a:pt x="15026" y="1705"/>
                  </a:lnTo>
                  <a:lnTo>
                    <a:pt x="14815" y="1958"/>
                  </a:lnTo>
                  <a:lnTo>
                    <a:pt x="14605" y="2231"/>
                  </a:lnTo>
                  <a:lnTo>
                    <a:pt x="14395" y="2505"/>
                  </a:lnTo>
                  <a:lnTo>
                    <a:pt x="14205" y="2778"/>
                  </a:lnTo>
                  <a:lnTo>
                    <a:pt x="13868" y="3346"/>
                  </a:lnTo>
                  <a:lnTo>
                    <a:pt x="13553" y="3957"/>
                  </a:lnTo>
                  <a:lnTo>
                    <a:pt x="13258" y="4588"/>
                  </a:lnTo>
                  <a:lnTo>
                    <a:pt x="13006" y="5240"/>
                  </a:lnTo>
                  <a:lnTo>
                    <a:pt x="12795" y="5893"/>
                  </a:lnTo>
                  <a:lnTo>
                    <a:pt x="12606" y="6566"/>
                  </a:lnTo>
                  <a:lnTo>
                    <a:pt x="12438" y="7218"/>
                  </a:lnTo>
                  <a:lnTo>
                    <a:pt x="12311" y="7892"/>
                  </a:lnTo>
                  <a:lnTo>
                    <a:pt x="12185" y="8544"/>
                  </a:lnTo>
                  <a:lnTo>
                    <a:pt x="12101" y="9175"/>
                  </a:lnTo>
                  <a:lnTo>
                    <a:pt x="12101" y="9302"/>
                  </a:lnTo>
                  <a:lnTo>
                    <a:pt x="12143" y="9407"/>
                  </a:lnTo>
                  <a:lnTo>
                    <a:pt x="10712" y="10754"/>
                  </a:lnTo>
                  <a:lnTo>
                    <a:pt x="10733" y="10354"/>
                  </a:lnTo>
                  <a:lnTo>
                    <a:pt x="10712" y="9954"/>
                  </a:lnTo>
                  <a:lnTo>
                    <a:pt x="10649" y="9533"/>
                  </a:lnTo>
                  <a:lnTo>
                    <a:pt x="10544" y="9133"/>
                  </a:lnTo>
                  <a:lnTo>
                    <a:pt x="10396" y="8733"/>
                  </a:lnTo>
                  <a:lnTo>
                    <a:pt x="10228" y="8355"/>
                  </a:lnTo>
                  <a:lnTo>
                    <a:pt x="10018" y="7976"/>
                  </a:lnTo>
                  <a:lnTo>
                    <a:pt x="9786" y="7618"/>
                  </a:lnTo>
                  <a:lnTo>
                    <a:pt x="9534" y="7281"/>
                  </a:lnTo>
                  <a:lnTo>
                    <a:pt x="9239" y="6966"/>
                  </a:lnTo>
                  <a:lnTo>
                    <a:pt x="8944" y="6671"/>
                  </a:lnTo>
                  <a:lnTo>
                    <a:pt x="8608" y="6398"/>
                  </a:lnTo>
                  <a:lnTo>
                    <a:pt x="8250" y="6166"/>
                  </a:lnTo>
                  <a:lnTo>
                    <a:pt x="7892" y="5956"/>
                  </a:lnTo>
                  <a:lnTo>
                    <a:pt x="7513" y="5808"/>
                  </a:lnTo>
                  <a:lnTo>
                    <a:pt x="7114" y="5682"/>
                  </a:lnTo>
                  <a:lnTo>
                    <a:pt x="6672" y="5577"/>
                  </a:lnTo>
                  <a:lnTo>
                    <a:pt x="6251" y="5514"/>
                  </a:lnTo>
                  <a:lnTo>
                    <a:pt x="5809" y="5493"/>
                  </a:lnTo>
                  <a:lnTo>
                    <a:pt x="5388" y="5514"/>
                  </a:lnTo>
                  <a:lnTo>
                    <a:pt x="4988" y="5577"/>
                  </a:lnTo>
                  <a:lnTo>
                    <a:pt x="4588" y="5661"/>
                  </a:lnTo>
                  <a:lnTo>
                    <a:pt x="4189" y="5766"/>
                  </a:lnTo>
                  <a:lnTo>
                    <a:pt x="3810" y="5935"/>
                  </a:lnTo>
                  <a:lnTo>
                    <a:pt x="3452" y="6103"/>
                  </a:lnTo>
                  <a:lnTo>
                    <a:pt x="3094" y="6313"/>
                  </a:lnTo>
                  <a:lnTo>
                    <a:pt x="2758" y="6566"/>
                  </a:lnTo>
                  <a:lnTo>
                    <a:pt x="2442" y="6819"/>
                  </a:lnTo>
                  <a:lnTo>
                    <a:pt x="2126" y="7113"/>
                  </a:lnTo>
                  <a:lnTo>
                    <a:pt x="1853" y="7429"/>
                  </a:lnTo>
                  <a:lnTo>
                    <a:pt x="1579" y="7787"/>
                  </a:lnTo>
                  <a:lnTo>
                    <a:pt x="1327" y="8144"/>
                  </a:lnTo>
                  <a:lnTo>
                    <a:pt x="1200" y="8376"/>
                  </a:lnTo>
                  <a:lnTo>
                    <a:pt x="1053" y="8649"/>
                  </a:lnTo>
                  <a:lnTo>
                    <a:pt x="906" y="8944"/>
                  </a:lnTo>
                  <a:lnTo>
                    <a:pt x="780" y="9239"/>
                  </a:lnTo>
                  <a:lnTo>
                    <a:pt x="548" y="9891"/>
                  </a:lnTo>
                  <a:lnTo>
                    <a:pt x="359" y="10585"/>
                  </a:lnTo>
                  <a:lnTo>
                    <a:pt x="190" y="11301"/>
                  </a:lnTo>
                  <a:lnTo>
                    <a:pt x="85" y="12058"/>
                  </a:lnTo>
                  <a:lnTo>
                    <a:pt x="43" y="12437"/>
                  </a:lnTo>
                  <a:lnTo>
                    <a:pt x="22" y="12816"/>
                  </a:lnTo>
                  <a:lnTo>
                    <a:pt x="1" y="13195"/>
                  </a:lnTo>
                  <a:lnTo>
                    <a:pt x="1" y="13552"/>
                  </a:lnTo>
                  <a:lnTo>
                    <a:pt x="22" y="13931"/>
                  </a:lnTo>
                  <a:lnTo>
                    <a:pt x="64" y="14289"/>
                  </a:lnTo>
                  <a:lnTo>
                    <a:pt x="127" y="14647"/>
                  </a:lnTo>
                  <a:lnTo>
                    <a:pt x="190" y="14983"/>
                  </a:lnTo>
                  <a:lnTo>
                    <a:pt x="274" y="15320"/>
                  </a:lnTo>
                  <a:lnTo>
                    <a:pt x="380" y="15636"/>
                  </a:lnTo>
                  <a:lnTo>
                    <a:pt x="506" y="15930"/>
                  </a:lnTo>
                  <a:lnTo>
                    <a:pt x="674" y="16225"/>
                  </a:lnTo>
                  <a:lnTo>
                    <a:pt x="843" y="16477"/>
                  </a:lnTo>
                  <a:lnTo>
                    <a:pt x="1032" y="16730"/>
                  </a:lnTo>
                  <a:lnTo>
                    <a:pt x="1242" y="16961"/>
                  </a:lnTo>
                  <a:lnTo>
                    <a:pt x="1474" y="17151"/>
                  </a:lnTo>
                  <a:lnTo>
                    <a:pt x="1726" y="17319"/>
                  </a:lnTo>
                  <a:lnTo>
                    <a:pt x="2021" y="17466"/>
                  </a:lnTo>
                  <a:lnTo>
                    <a:pt x="2337" y="17593"/>
                  </a:lnTo>
                  <a:lnTo>
                    <a:pt x="2673" y="17677"/>
                  </a:lnTo>
                  <a:lnTo>
                    <a:pt x="3031" y="17866"/>
                  </a:lnTo>
                  <a:lnTo>
                    <a:pt x="3431" y="18035"/>
                  </a:lnTo>
                  <a:lnTo>
                    <a:pt x="3831" y="18140"/>
                  </a:lnTo>
                  <a:lnTo>
                    <a:pt x="4210" y="18224"/>
                  </a:lnTo>
                  <a:lnTo>
                    <a:pt x="3789" y="18897"/>
                  </a:lnTo>
                  <a:lnTo>
                    <a:pt x="3410" y="19571"/>
                  </a:lnTo>
                  <a:lnTo>
                    <a:pt x="3031" y="20265"/>
                  </a:lnTo>
                  <a:lnTo>
                    <a:pt x="2673" y="20981"/>
                  </a:lnTo>
                  <a:lnTo>
                    <a:pt x="2358" y="21717"/>
                  </a:lnTo>
                  <a:lnTo>
                    <a:pt x="2063" y="22454"/>
                  </a:lnTo>
                  <a:lnTo>
                    <a:pt x="1790" y="23190"/>
                  </a:lnTo>
                  <a:lnTo>
                    <a:pt x="1537" y="23948"/>
                  </a:lnTo>
                  <a:lnTo>
                    <a:pt x="1327" y="24726"/>
                  </a:lnTo>
                  <a:lnTo>
                    <a:pt x="1116" y="25484"/>
                  </a:lnTo>
                  <a:lnTo>
                    <a:pt x="948" y="26263"/>
                  </a:lnTo>
                  <a:lnTo>
                    <a:pt x="801" y="27041"/>
                  </a:lnTo>
                  <a:lnTo>
                    <a:pt x="674" y="27841"/>
                  </a:lnTo>
                  <a:lnTo>
                    <a:pt x="569" y="28619"/>
                  </a:lnTo>
                  <a:lnTo>
                    <a:pt x="506" y="29398"/>
                  </a:lnTo>
                  <a:lnTo>
                    <a:pt x="464" y="30198"/>
                  </a:lnTo>
                  <a:lnTo>
                    <a:pt x="443" y="30661"/>
                  </a:lnTo>
                  <a:lnTo>
                    <a:pt x="464" y="31124"/>
                  </a:lnTo>
                  <a:lnTo>
                    <a:pt x="464" y="31566"/>
                  </a:lnTo>
                  <a:lnTo>
                    <a:pt x="506" y="32007"/>
                  </a:lnTo>
                  <a:lnTo>
                    <a:pt x="548" y="32428"/>
                  </a:lnTo>
                  <a:lnTo>
                    <a:pt x="611" y="32849"/>
                  </a:lnTo>
                  <a:lnTo>
                    <a:pt x="695" y="33270"/>
                  </a:lnTo>
                  <a:lnTo>
                    <a:pt x="780" y="33691"/>
                  </a:lnTo>
                  <a:lnTo>
                    <a:pt x="885" y="34091"/>
                  </a:lnTo>
                  <a:lnTo>
                    <a:pt x="1011" y="34491"/>
                  </a:lnTo>
                  <a:lnTo>
                    <a:pt x="1137" y="34869"/>
                  </a:lnTo>
                  <a:lnTo>
                    <a:pt x="1285" y="35248"/>
                  </a:lnTo>
                  <a:lnTo>
                    <a:pt x="1432" y="35627"/>
                  </a:lnTo>
                  <a:lnTo>
                    <a:pt x="1600" y="35985"/>
                  </a:lnTo>
                  <a:lnTo>
                    <a:pt x="1769" y="36342"/>
                  </a:lnTo>
                  <a:lnTo>
                    <a:pt x="1958" y="36700"/>
                  </a:lnTo>
                  <a:lnTo>
                    <a:pt x="2168" y="37037"/>
                  </a:lnTo>
                  <a:lnTo>
                    <a:pt x="2379" y="37374"/>
                  </a:lnTo>
                  <a:lnTo>
                    <a:pt x="2821" y="38026"/>
                  </a:lnTo>
                  <a:lnTo>
                    <a:pt x="3326" y="38636"/>
                  </a:lnTo>
                  <a:lnTo>
                    <a:pt x="3852" y="39246"/>
                  </a:lnTo>
                  <a:lnTo>
                    <a:pt x="4420" y="39815"/>
                  </a:lnTo>
                  <a:lnTo>
                    <a:pt x="5009" y="40341"/>
                  </a:lnTo>
                  <a:lnTo>
                    <a:pt x="5641" y="40867"/>
                  </a:lnTo>
                  <a:lnTo>
                    <a:pt x="6293" y="41351"/>
                  </a:lnTo>
                  <a:lnTo>
                    <a:pt x="6966" y="41814"/>
                  </a:lnTo>
                  <a:lnTo>
                    <a:pt x="7682" y="42256"/>
                  </a:lnTo>
                  <a:lnTo>
                    <a:pt x="8418" y="42655"/>
                  </a:lnTo>
                  <a:lnTo>
                    <a:pt x="9155" y="43055"/>
                  </a:lnTo>
                  <a:lnTo>
                    <a:pt x="9912" y="43413"/>
                  </a:lnTo>
                  <a:lnTo>
                    <a:pt x="10691" y="43750"/>
                  </a:lnTo>
                  <a:lnTo>
                    <a:pt x="11491" y="44086"/>
                  </a:lnTo>
                  <a:lnTo>
                    <a:pt x="12290" y="44381"/>
                  </a:lnTo>
                  <a:lnTo>
                    <a:pt x="13090" y="44655"/>
                  </a:lnTo>
                  <a:lnTo>
                    <a:pt x="13890" y="44907"/>
                  </a:lnTo>
                  <a:lnTo>
                    <a:pt x="14710" y="45117"/>
                  </a:lnTo>
                  <a:lnTo>
                    <a:pt x="15531" y="45328"/>
                  </a:lnTo>
                  <a:lnTo>
                    <a:pt x="16352" y="45517"/>
                  </a:lnTo>
                  <a:lnTo>
                    <a:pt x="17151" y="45686"/>
                  </a:lnTo>
                  <a:lnTo>
                    <a:pt x="17951" y="45833"/>
                  </a:lnTo>
                  <a:lnTo>
                    <a:pt x="18751" y="45980"/>
                  </a:lnTo>
                  <a:lnTo>
                    <a:pt x="19529" y="46085"/>
                  </a:lnTo>
                  <a:lnTo>
                    <a:pt x="20329" y="46170"/>
                  </a:lnTo>
                  <a:lnTo>
                    <a:pt x="21128" y="46233"/>
                  </a:lnTo>
                  <a:lnTo>
                    <a:pt x="21949" y="46275"/>
                  </a:lnTo>
                  <a:lnTo>
                    <a:pt x="22770" y="46296"/>
                  </a:lnTo>
                  <a:lnTo>
                    <a:pt x="23612" y="46296"/>
                  </a:lnTo>
                  <a:lnTo>
                    <a:pt x="24453" y="46254"/>
                  </a:lnTo>
                  <a:lnTo>
                    <a:pt x="25295" y="46212"/>
                  </a:lnTo>
                  <a:lnTo>
                    <a:pt x="26137" y="46149"/>
                  </a:lnTo>
                  <a:lnTo>
                    <a:pt x="26978" y="46043"/>
                  </a:lnTo>
                  <a:lnTo>
                    <a:pt x="27820" y="45917"/>
                  </a:lnTo>
                  <a:lnTo>
                    <a:pt x="28641" y="45770"/>
                  </a:lnTo>
                  <a:lnTo>
                    <a:pt x="29483" y="45601"/>
                  </a:lnTo>
                  <a:lnTo>
                    <a:pt x="30303" y="45412"/>
                  </a:lnTo>
                  <a:lnTo>
                    <a:pt x="31124" y="45181"/>
                  </a:lnTo>
                  <a:lnTo>
                    <a:pt x="31924" y="44928"/>
                  </a:lnTo>
                  <a:lnTo>
                    <a:pt x="32702" y="44633"/>
                  </a:lnTo>
                  <a:lnTo>
                    <a:pt x="33481" y="44318"/>
                  </a:lnTo>
                  <a:lnTo>
                    <a:pt x="34238" y="43981"/>
                  </a:lnTo>
                  <a:lnTo>
                    <a:pt x="34996" y="43623"/>
                  </a:lnTo>
                  <a:lnTo>
                    <a:pt x="35711" y="43224"/>
                  </a:lnTo>
                  <a:lnTo>
                    <a:pt x="36406" y="42782"/>
                  </a:lnTo>
                  <a:lnTo>
                    <a:pt x="37079" y="42319"/>
                  </a:lnTo>
                  <a:lnTo>
                    <a:pt x="37732" y="41835"/>
                  </a:lnTo>
                  <a:lnTo>
                    <a:pt x="38363" y="41309"/>
                  </a:lnTo>
                  <a:lnTo>
                    <a:pt x="38952" y="40740"/>
                  </a:lnTo>
                  <a:lnTo>
                    <a:pt x="39520" y="40151"/>
                  </a:lnTo>
                  <a:lnTo>
                    <a:pt x="40046" y="39541"/>
                  </a:lnTo>
                  <a:lnTo>
                    <a:pt x="40551" y="38868"/>
                  </a:lnTo>
                  <a:lnTo>
                    <a:pt x="41014" y="38194"/>
                  </a:lnTo>
                  <a:lnTo>
                    <a:pt x="41246" y="37836"/>
                  </a:lnTo>
                  <a:lnTo>
                    <a:pt x="41456" y="37458"/>
                  </a:lnTo>
                  <a:lnTo>
                    <a:pt x="41646" y="37079"/>
                  </a:lnTo>
                  <a:lnTo>
                    <a:pt x="41835" y="36700"/>
                  </a:lnTo>
                  <a:lnTo>
                    <a:pt x="42088" y="36111"/>
                  </a:lnTo>
                  <a:lnTo>
                    <a:pt x="42298" y="35543"/>
                  </a:lnTo>
                  <a:lnTo>
                    <a:pt x="42487" y="34975"/>
                  </a:lnTo>
                  <a:lnTo>
                    <a:pt x="42635" y="34385"/>
                  </a:lnTo>
                  <a:lnTo>
                    <a:pt x="42740" y="33817"/>
                  </a:lnTo>
                  <a:lnTo>
                    <a:pt x="42824" y="33228"/>
                  </a:lnTo>
                  <a:lnTo>
                    <a:pt x="42866" y="32660"/>
                  </a:lnTo>
                  <a:lnTo>
                    <a:pt x="42887" y="32071"/>
                  </a:lnTo>
                  <a:lnTo>
                    <a:pt x="42887" y="31502"/>
                  </a:lnTo>
                  <a:lnTo>
                    <a:pt x="42845" y="30934"/>
                  </a:lnTo>
                  <a:lnTo>
                    <a:pt x="42782" y="30366"/>
                  </a:lnTo>
                  <a:lnTo>
                    <a:pt x="42677" y="29798"/>
                  </a:lnTo>
                  <a:lnTo>
                    <a:pt x="42572" y="29230"/>
                  </a:lnTo>
                  <a:lnTo>
                    <a:pt x="42424" y="28662"/>
                  </a:lnTo>
                  <a:lnTo>
                    <a:pt x="42256" y="28114"/>
                  </a:lnTo>
                  <a:lnTo>
                    <a:pt x="42067" y="27546"/>
                  </a:lnTo>
                  <a:lnTo>
                    <a:pt x="41856" y="26999"/>
                  </a:lnTo>
                  <a:lnTo>
                    <a:pt x="41625" y="26452"/>
                  </a:lnTo>
                  <a:lnTo>
                    <a:pt x="41372" y="25905"/>
                  </a:lnTo>
                  <a:lnTo>
                    <a:pt x="41099" y="25379"/>
                  </a:lnTo>
                  <a:lnTo>
                    <a:pt x="40825" y="24853"/>
                  </a:lnTo>
                  <a:lnTo>
                    <a:pt x="40509" y="24327"/>
                  </a:lnTo>
                  <a:lnTo>
                    <a:pt x="40194" y="23801"/>
                  </a:lnTo>
                  <a:lnTo>
                    <a:pt x="39857" y="23295"/>
                  </a:lnTo>
                  <a:lnTo>
                    <a:pt x="39520" y="22790"/>
                  </a:lnTo>
                  <a:lnTo>
                    <a:pt x="39163" y="22285"/>
                  </a:lnTo>
                  <a:lnTo>
                    <a:pt x="38784" y="21801"/>
                  </a:lnTo>
                  <a:lnTo>
                    <a:pt x="38405" y="21317"/>
                  </a:lnTo>
                  <a:lnTo>
                    <a:pt x="37626" y="20370"/>
                  </a:lnTo>
                  <a:lnTo>
                    <a:pt x="36806" y="19466"/>
                  </a:lnTo>
                  <a:lnTo>
                    <a:pt x="36764" y="19360"/>
                  </a:lnTo>
                  <a:lnTo>
                    <a:pt x="36700" y="19255"/>
                  </a:lnTo>
                  <a:lnTo>
                    <a:pt x="36616" y="19192"/>
                  </a:lnTo>
                  <a:lnTo>
                    <a:pt x="36511" y="19171"/>
                  </a:lnTo>
                  <a:lnTo>
                    <a:pt x="35901" y="18540"/>
                  </a:lnTo>
                  <a:lnTo>
                    <a:pt x="35270" y="17929"/>
                  </a:lnTo>
                  <a:lnTo>
                    <a:pt x="35480" y="17866"/>
                  </a:lnTo>
                  <a:lnTo>
                    <a:pt x="35669" y="17803"/>
                  </a:lnTo>
                  <a:lnTo>
                    <a:pt x="35859" y="17719"/>
                  </a:lnTo>
                  <a:lnTo>
                    <a:pt x="36027" y="17614"/>
                  </a:lnTo>
                  <a:lnTo>
                    <a:pt x="36195" y="17509"/>
                  </a:lnTo>
                  <a:lnTo>
                    <a:pt x="36343" y="17382"/>
                  </a:lnTo>
                  <a:lnTo>
                    <a:pt x="36637" y="17130"/>
                  </a:lnTo>
                  <a:lnTo>
                    <a:pt x="36911" y="16835"/>
                  </a:lnTo>
                  <a:lnTo>
                    <a:pt x="37121" y="16520"/>
                  </a:lnTo>
                  <a:lnTo>
                    <a:pt x="37332" y="16183"/>
                  </a:lnTo>
                  <a:lnTo>
                    <a:pt x="37500" y="15804"/>
                  </a:lnTo>
                  <a:lnTo>
                    <a:pt x="37626" y="15425"/>
                  </a:lnTo>
                  <a:lnTo>
                    <a:pt x="37732" y="15046"/>
                  </a:lnTo>
                  <a:lnTo>
                    <a:pt x="37816" y="14647"/>
                  </a:lnTo>
                  <a:lnTo>
                    <a:pt x="37879" y="14226"/>
                  </a:lnTo>
                  <a:lnTo>
                    <a:pt x="37921" y="13826"/>
                  </a:lnTo>
                  <a:lnTo>
                    <a:pt x="37921" y="13426"/>
                  </a:lnTo>
                  <a:lnTo>
                    <a:pt x="37900" y="13026"/>
                  </a:lnTo>
                  <a:lnTo>
                    <a:pt x="37879" y="12648"/>
                  </a:lnTo>
                  <a:lnTo>
                    <a:pt x="37795" y="12185"/>
                  </a:lnTo>
                  <a:lnTo>
                    <a:pt x="37690" y="11722"/>
                  </a:lnTo>
                  <a:lnTo>
                    <a:pt x="37563" y="11280"/>
                  </a:lnTo>
                  <a:lnTo>
                    <a:pt x="37416" y="10838"/>
                  </a:lnTo>
                  <a:lnTo>
                    <a:pt x="37227" y="10417"/>
                  </a:lnTo>
                  <a:lnTo>
                    <a:pt x="37016" y="9996"/>
                  </a:lnTo>
                  <a:lnTo>
                    <a:pt x="36785" y="9596"/>
                  </a:lnTo>
                  <a:lnTo>
                    <a:pt x="36532" y="9196"/>
                  </a:lnTo>
                  <a:lnTo>
                    <a:pt x="36259" y="8818"/>
                  </a:lnTo>
                  <a:lnTo>
                    <a:pt x="35985" y="8439"/>
                  </a:lnTo>
                  <a:lnTo>
                    <a:pt x="35669" y="8081"/>
                  </a:lnTo>
                  <a:lnTo>
                    <a:pt x="35354" y="7723"/>
                  </a:lnTo>
                  <a:lnTo>
                    <a:pt x="35038" y="7408"/>
                  </a:lnTo>
                  <a:lnTo>
                    <a:pt x="34701" y="7092"/>
                  </a:lnTo>
                  <a:lnTo>
                    <a:pt x="34344" y="6776"/>
                  </a:lnTo>
                  <a:lnTo>
                    <a:pt x="33986" y="6482"/>
                  </a:lnTo>
                  <a:lnTo>
                    <a:pt x="33628" y="6229"/>
                  </a:lnTo>
                  <a:lnTo>
                    <a:pt x="33249" y="5977"/>
                  </a:lnTo>
                  <a:lnTo>
                    <a:pt x="32850" y="5724"/>
                  </a:lnTo>
                  <a:lnTo>
                    <a:pt x="32429" y="5514"/>
                  </a:lnTo>
                  <a:lnTo>
                    <a:pt x="31987" y="5324"/>
                  </a:lnTo>
                  <a:lnTo>
                    <a:pt x="31545" y="5135"/>
                  </a:lnTo>
                  <a:lnTo>
                    <a:pt x="31103" y="5009"/>
                  </a:lnTo>
                  <a:lnTo>
                    <a:pt x="30640" y="4904"/>
                  </a:lnTo>
                  <a:lnTo>
                    <a:pt x="30177" y="4819"/>
                  </a:lnTo>
                  <a:lnTo>
                    <a:pt x="29714" y="4798"/>
                  </a:lnTo>
                  <a:lnTo>
                    <a:pt x="29272" y="4819"/>
                  </a:lnTo>
                  <a:lnTo>
                    <a:pt x="29041" y="4840"/>
                  </a:lnTo>
                  <a:lnTo>
                    <a:pt x="28830" y="4883"/>
                  </a:lnTo>
                  <a:lnTo>
                    <a:pt x="28599" y="4925"/>
                  </a:lnTo>
                  <a:lnTo>
                    <a:pt x="28388" y="4988"/>
                  </a:lnTo>
                  <a:lnTo>
                    <a:pt x="28157" y="5072"/>
                  </a:lnTo>
                  <a:lnTo>
                    <a:pt x="27946" y="5177"/>
                  </a:lnTo>
                  <a:lnTo>
                    <a:pt x="27736" y="5282"/>
                  </a:lnTo>
                  <a:lnTo>
                    <a:pt x="27547" y="5409"/>
                  </a:lnTo>
                  <a:lnTo>
                    <a:pt x="27336" y="5535"/>
                  </a:lnTo>
                  <a:lnTo>
                    <a:pt x="27147" y="5703"/>
                  </a:lnTo>
                  <a:lnTo>
                    <a:pt x="26810" y="5998"/>
                  </a:lnTo>
                  <a:lnTo>
                    <a:pt x="26516" y="6313"/>
                  </a:lnTo>
                  <a:lnTo>
                    <a:pt x="26263" y="6650"/>
                  </a:lnTo>
                  <a:lnTo>
                    <a:pt x="26032" y="6966"/>
                  </a:lnTo>
                  <a:lnTo>
                    <a:pt x="25842" y="7303"/>
                  </a:lnTo>
                  <a:lnTo>
                    <a:pt x="25695" y="7639"/>
                  </a:lnTo>
                  <a:lnTo>
                    <a:pt x="25590" y="7997"/>
                  </a:lnTo>
                  <a:lnTo>
                    <a:pt x="25526" y="8334"/>
                  </a:lnTo>
                  <a:lnTo>
                    <a:pt x="25484" y="8691"/>
                  </a:lnTo>
                  <a:lnTo>
                    <a:pt x="25463" y="9028"/>
                  </a:lnTo>
                  <a:lnTo>
                    <a:pt x="25505" y="9386"/>
                  </a:lnTo>
                  <a:lnTo>
                    <a:pt x="25548" y="9744"/>
                  </a:lnTo>
                  <a:lnTo>
                    <a:pt x="25653" y="10101"/>
                  </a:lnTo>
                  <a:lnTo>
                    <a:pt x="25779" y="10438"/>
                  </a:lnTo>
                  <a:lnTo>
                    <a:pt x="25926" y="10796"/>
                  </a:lnTo>
                  <a:lnTo>
                    <a:pt x="26116" y="11153"/>
                  </a:lnTo>
                  <a:lnTo>
                    <a:pt x="24979" y="10459"/>
                  </a:lnTo>
                  <a:lnTo>
                    <a:pt x="23801" y="9786"/>
                  </a:lnTo>
                  <a:lnTo>
                    <a:pt x="23801" y="9365"/>
                  </a:lnTo>
                  <a:lnTo>
                    <a:pt x="23822" y="8944"/>
                  </a:lnTo>
                  <a:lnTo>
                    <a:pt x="23864" y="8544"/>
                  </a:lnTo>
                  <a:lnTo>
                    <a:pt x="23927" y="8144"/>
                  </a:lnTo>
                  <a:lnTo>
                    <a:pt x="24011" y="7744"/>
                  </a:lnTo>
                  <a:lnTo>
                    <a:pt x="24117" y="7345"/>
                  </a:lnTo>
                  <a:lnTo>
                    <a:pt x="24369" y="6566"/>
                  </a:lnTo>
                  <a:lnTo>
                    <a:pt x="24643" y="5787"/>
                  </a:lnTo>
                  <a:lnTo>
                    <a:pt x="24937" y="5030"/>
                  </a:lnTo>
                  <a:lnTo>
                    <a:pt x="25232" y="4251"/>
                  </a:lnTo>
                  <a:lnTo>
                    <a:pt x="25505" y="3452"/>
                  </a:lnTo>
                  <a:lnTo>
                    <a:pt x="25526" y="3346"/>
                  </a:lnTo>
                  <a:lnTo>
                    <a:pt x="25505" y="3262"/>
                  </a:lnTo>
                  <a:lnTo>
                    <a:pt x="25463" y="3157"/>
                  </a:lnTo>
                  <a:lnTo>
                    <a:pt x="25400" y="3094"/>
                  </a:lnTo>
                  <a:lnTo>
                    <a:pt x="25316" y="3031"/>
                  </a:lnTo>
                  <a:lnTo>
                    <a:pt x="25232" y="2989"/>
                  </a:lnTo>
                  <a:lnTo>
                    <a:pt x="25127" y="2968"/>
                  </a:lnTo>
                  <a:lnTo>
                    <a:pt x="25021" y="2989"/>
                  </a:lnTo>
                  <a:lnTo>
                    <a:pt x="24685" y="3094"/>
                  </a:lnTo>
                  <a:lnTo>
                    <a:pt x="24348" y="3220"/>
                  </a:lnTo>
                  <a:lnTo>
                    <a:pt x="24053" y="3388"/>
                  </a:lnTo>
                  <a:lnTo>
                    <a:pt x="23738" y="3578"/>
                  </a:lnTo>
                  <a:lnTo>
                    <a:pt x="23464" y="3788"/>
                  </a:lnTo>
                  <a:lnTo>
                    <a:pt x="23191" y="3999"/>
                  </a:lnTo>
                  <a:lnTo>
                    <a:pt x="22938" y="4251"/>
                  </a:lnTo>
                  <a:lnTo>
                    <a:pt x="22686" y="4504"/>
                  </a:lnTo>
                  <a:lnTo>
                    <a:pt x="22454" y="4756"/>
                  </a:lnTo>
                  <a:lnTo>
                    <a:pt x="22223" y="5030"/>
                  </a:lnTo>
                  <a:lnTo>
                    <a:pt x="21781" y="5619"/>
                  </a:lnTo>
                  <a:lnTo>
                    <a:pt x="21381" y="6208"/>
                  </a:lnTo>
                  <a:lnTo>
                    <a:pt x="20960" y="6797"/>
                  </a:lnTo>
                  <a:lnTo>
                    <a:pt x="20939" y="6250"/>
                  </a:lnTo>
                  <a:lnTo>
                    <a:pt x="20960" y="5745"/>
                  </a:lnTo>
                  <a:lnTo>
                    <a:pt x="21023" y="5240"/>
                  </a:lnTo>
                  <a:lnTo>
                    <a:pt x="21107" y="4735"/>
                  </a:lnTo>
                  <a:lnTo>
                    <a:pt x="21255" y="4251"/>
                  </a:lnTo>
                  <a:lnTo>
                    <a:pt x="21444" y="3767"/>
                  </a:lnTo>
                  <a:lnTo>
                    <a:pt x="21676" y="3283"/>
                  </a:lnTo>
                  <a:lnTo>
                    <a:pt x="21949" y="2799"/>
                  </a:lnTo>
                  <a:lnTo>
                    <a:pt x="22307" y="2210"/>
                  </a:lnTo>
                  <a:lnTo>
                    <a:pt x="22454" y="1915"/>
                  </a:lnTo>
                  <a:lnTo>
                    <a:pt x="22601" y="1621"/>
                  </a:lnTo>
                  <a:lnTo>
                    <a:pt x="22728" y="1326"/>
                  </a:lnTo>
                  <a:lnTo>
                    <a:pt x="22833" y="1011"/>
                  </a:lnTo>
                  <a:lnTo>
                    <a:pt x="22917" y="695"/>
                  </a:lnTo>
                  <a:lnTo>
                    <a:pt x="22980" y="358"/>
                  </a:lnTo>
                  <a:lnTo>
                    <a:pt x="22980" y="274"/>
                  </a:lnTo>
                  <a:lnTo>
                    <a:pt x="22959" y="190"/>
                  </a:lnTo>
                  <a:lnTo>
                    <a:pt x="22896" y="127"/>
                  </a:lnTo>
                  <a:lnTo>
                    <a:pt x="22833" y="64"/>
                  </a:lnTo>
                  <a:lnTo>
                    <a:pt x="22770" y="22"/>
                  </a:lnTo>
                  <a:lnTo>
                    <a:pt x="226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4" name="Google Shape;7054;p32"/>
            <p:cNvSpPr/>
            <p:nvPr/>
          </p:nvSpPr>
          <p:spPr>
            <a:xfrm>
              <a:off x="5344850" y="-1144675"/>
              <a:ext cx="315150" cy="277800"/>
            </a:xfrm>
            <a:custGeom>
              <a:avLst/>
              <a:gdLst/>
              <a:ahLst/>
              <a:cxnLst/>
              <a:rect l="l" t="t" r="r" b="b"/>
              <a:pathLst>
                <a:path w="12606" h="11112" extrusionOk="0">
                  <a:moveTo>
                    <a:pt x="3283" y="0"/>
                  </a:moveTo>
                  <a:lnTo>
                    <a:pt x="3073" y="21"/>
                  </a:lnTo>
                  <a:lnTo>
                    <a:pt x="2862" y="42"/>
                  </a:lnTo>
                  <a:lnTo>
                    <a:pt x="2652" y="84"/>
                  </a:lnTo>
                  <a:lnTo>
                    <a:pt x="2441" y="126"/>
                  </a:lnTo>
                  <a:lnTo>
                    <a:pt x="2252" y="211"/>
                  </a:lnTo>
                  <a:lnTo>
                    <a:pt x="2062" y="295"/>
                  </a:lnTo>
                  <a:lnTo>
                    <a:pt x="1873" y="379"/>
                  </a:lnTo>
                  <a:lnTo>
                    <a:pt x="1705" y="484"/>
                  </a:lnTo>
                  <a:lnTo>
                    <a:pt x="1515" y="610"/>
                  </a:lnTo>
                  <a:lnTo>
                    <a:pt x="1347" y="737"/>
                  </a:lnTo>
                  <a:lnTo>
                    <a:pt x="1200" y="884"/>
                  </a:lnTo>
                  <a:lnTo>
                    <a:pt x="905" y="1200"/>
                  </a:lnTo>
                  <a:lnTo>
                    <a:pt x="653" y="1536"/>
                  </a:lnTo>
                  <a:lnTo>
                    <a:pt x="421" y="1915"/>
                  </a:lnTo>
                  <a:lnTo>
                    <a:pt x="253" y="2336"/>
                  </a:lnTo>
                  <a:lnTo>
                    <a:pt x="105" y="2757"/>
                  </a:lnTo>
                  <a:lnTo>
                    <a:pt x="63" y="2967"/>
                  </a:lnTo>
                  <a:lnTo>
                    <a:pt x="21" y="3178"/>
                  </a:lnTo>
                  <a:lnTo>
                    <a:pt x="0" y="3409"/>
                  </a:lnTo>
                  <a:lnTo>
                    <a:pt x="0" y="3620"/>
                  </a:lnTo>
                  <a:lnTo>
                    <a:pt x="0" y="3851"/>
                  </a:lnTo>
                  <a:lnTo>
                    <a:pt x="21" y="4083"/>
                  </a:lnTo>
                  <a:lnTo>
                    <a:pt x="63" y="4293"/>
                  </a:lnTo>
                  <a:lnTo>
                    <a:pt x="105" y="4525"/>
                  </a:lnTo>
                  <a:lnTo>
                    <a:pt x="211" y="4903"/>
                  </a:lnTo>
                  <a:lnTo>
                    <a:pt x="358" y="5282"/>
                  </a:lnTo>
                  <a:lnTo>
                    <a:pt x="505" y="5661"/>
                  </a:lnTo>
                  <a:lnTo>
                    <a:pt x="653" y="6019"/>
                  </a:lnTo>
                  <a:lnTo>
                    <a:pt x="653" y="6040"/>
                  </a:lnTo>
                  <a:lnTo>
                    <a:pt x="674" y="6082"/>
                  </a:lnTo>
                  <a:lnTo>
                    <a:pt x="716" y="6187"/>
                  </a:lnTo>
                  <a:lnTo>
                    <a:pt x="779" y="6313"/>
                  </a:lnTo>
                  <a:lnTo>
                    <a:pt x="947" y="6503"/>
                  </a:lnTo>
                  <a:lnTo>
                    <a:pt x="905" y="6503"/>
                  </a:lnTo>
                  <a:lnTo>
                    <a:pt x="1073" y="6797"/>
                  </a:lnTo>
                  <a:lnTo>
                    <a:pt x="1263" y="7113"/>
                  </a:lnTo>
                  <a:lnTo>
                    <a:pt x="1473" y="7386"/>
                  </a:lnTo>
                  <a:lnTo>
                    <a:pt x="1684" y="7681"/>
                  </a:lnTo>
                  <a:lnTo>
                    <a:pt x="1936" y="7955"/>
                  </a:lnTo>
                  <a:lnTo>
                    <a:pt x="2168" y="8207"/>
                  </a:lnTo>
                  <a:lnTo>
                    <a:pt x="2441" y="8460"/>
                  </a:lnTo>
                  <a:lnTo>
                    <a:pt x="2715" y="8691"/>
                  </a:lnTo>
                  <a:lnTo>
                    <a:pt x="3283" y="9154"/>
                  </a:lnTo>
                  <a:lnTo>
                    <a:pt x="3914" y="9596"/>
                  </a:lnTo>
                  <a:lnTo>
                    <a:pt x="4567" y="10017"/>
                  </a:lnTo>
                  <a:lnTo>
                    <a:pt x="4903" y="10206"/>
                  </a:lnTo>
                  <a:lnTo>
                    <a:pt x="5240" y="10396"/>
                  </a:lnTo>
                  <a:lnTo>
                    <a:pt x="5598" y="10564"/>
                  </a:lnTo>
                  <a:lnTo>
                    <a:pt x="5955" y="10711"/>
                  </a:lnTo>
                  <a:lnTo>
                    <a:pt x="6313" y="10838"/>
                  </a:lnTo>
                  <a:lnTo>
                    <a:pt x="6671" y="10943"/>
                  </a:lnTo>
                  <a:lnTo>
                    <a:pt x="7050" y="11027"/>
                  </a:lnTo>
                  <a:lnTo>
                    <a:pt x="7428" y="11090"/>
                  </a:lnTo>
                  <a:lnTo>
                    <a:pt x="7786" y="11111"/>
                  </a:lnTo>
                  <a:lnTo>
                    <a:pt x="8165" y="11111"/>
                  </a:lnTo>
                  <a:lnTo>
                    <a:pt x="8460" y="11090"/>
                  </a:lnTo>
                  <a:lnTo>
                    <a:pt x="8796" y="11069"/>
                  </a:lnTo>
                  <a:lnTo>
                    <a:pt x="9175" y="11027"/>
                  </a:lnTo>
                  <a:lnTo>
                    <a:pt x="9554" y="10943"/>
                  </a:lnTo>
                  <a:lnTo>
                    <a:pt x="9954" y="10859"/>
                  </a:lnTo>
                  <a:lnTo>
                    <a:pt x="10354" y="10753"/>
                  </a:lnTo>
                  <a:lnTo>
                    <a:pt x="10753" y="10627"/>
                  </a:lnTo>
                  <a:lnTo>
                    <a:pt x="11132" y="10459"/>
                  </a:lnTo>
                  <a:lnTo>
                    <a:pt x="11469" y="10269"/>
                  </a:lnTo>
                  <a:lnTo>
                    <a:pt x="11805" y="10059"/>
                  </a:lnTo>
                  <a:lnTo>
                    <a:pt x="11932" y="9954"/>
                  </a:lnTo>
                  <a:lnTo>
                    <a:pt x="12079" y="9806"/>
                  </a:lnTo>
                  <a:lnTo>
                    <a:pt x="12205" y="9680"/>
                  </a:lnTo>
                  <a:lnTo>
                    <a:pt x="12311" y="9533"/>
                  </a:lnTo>
                  <a:lnTo>
                    <a:pt x="12395" y="9386"/>
                  </a:lnTo>
                  <a:lnTo>
                    <a:pt x="12479" y="9217"/>
                  </a:lnTo>
                  <a:lnTo>
                    <a:pt x="12542" y="9049"/>
                  </a:lnTo>
                  <a:lnTo>
                    <a:pt x="12584" y="8881"/>
                  </a:lnTo>
                  <a:lnTo>
                    <a:pt x="12605" y="8691"/>
                  </a:lnTo>
                  <a:lnTo>
                    <a:pt x="12605" y="8481"/>
                  </a:lnTo>
                  <a:lnTo>
                    <a:pt x="12605" y="8270"/>
                  </a:lnTo>
                  <a:lnTo>
                    <a:pt x="12563" y="8060"/>
                  </a:lnTo>
                  <a:lnTo>
                    <a:pt x="12563" y="7955"/>
                  </a:lnTo>
                  <a:lnTo>
                    <a:pt x="12563" y="7870"/>
                  </a:lnTo>
                  <a:lnTo>
                    <a:pt x="12121" y="7302"/>
                  </a:lnTo>
                  <a:lnTo>
                    <a:pt x="11679" y="6755"/>
                  </a:lnTo>
                  <a:lnTo>
                    <a:pt x="11658" y="6692"/>
                  </a:lnTo>
                  <a:lnTo>
                    <a:pt x="11616" y="6629"/>
                  </a:lnTo>
                  <a:lnTo>
                    <a:pt x="11532" y="6545"/>
                  </a:lnTo>
                  <a:lnTo>
                    <a:pt x="11532" y="6524"/>
                  </a:lnTo>
                  <a:lnTo>
                    <a:pt x="11427" y="6334"/>
                  </a:lnTo>
                  <a:lnTo>
                    <a:pt x="11279" y="6166"/>
                  </a:lnTo>
                  <a:lnTo>
                    <a:pt x="11153" y="5998"/>
                  </a:lnTo>
                  <a:lnTo>
                    <a:pt x="10985" y="5850"/>
                  </a:lnTo>
                  <a:lnTo>
                    <a:pt x="10669" y="5535"/>
                  </a:lnTo>
                  <a:lnTo>
                    <a:pt x="10375" y="5219"/>
                  </a:lnTo>
                  <a:lnTo>
                    <a:pt x="10311" y="5177"/>
                  </a:lnTo>
                  <a:lnTo>
                    <a:pt x="10248" y="5177"/>
                  </a:lnTo>
                  <a:lnTo>
                    <a:pt x="10059" y="5030"/>
                  </a:lnTo>
                  <a:lnTo>
                    <a:pt x="9301" y="4293"/>
                  </a:lnTo>
                  <a:lnTo>
                    <a:pt x="8502" y="3578"/>
                  </a:lnTo>
                  <a:lnTo>
                    <a:pt x="7702" y="2883"/>
                  </a:lnTo>
                  <a:lnTo>
                    <a:pt x="6860" y="2231"/>
                  </a:lnTo>
                  <a:lnTo>
                    <a:pt x="6797" y="2210"/>
                  </a:lnTo>
                  <a:lnTo>
                    <a:pt x="6755" y="2168"/>
                  </a:lnTo>
                  <a:lnTo>
                    <a:pt x="6671" y="2062"/>
                  </a:lnTo>
                  <a:lnTo>
                    <a:pt x="5998" y="1557"/>
                  </a:lnTo>
                  <a:lnTo>
                    <a:pt x="5303" y="1052"/>
                  </a:lnTo>
                  <a:lnTo>
                    <a:pt x="3935" y="84"/>
                  </a:lnTo>
                  <a:lnTo>
                    <a:pt x="3704" y="42"/>
                  </a:lnTo>
                  <a:lnTo>
                    <a:pt x="3493" y="21"/>
                  </a:lnTo>
                  <a:lnTo>
                    <a:pt x="3283" y="0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5" name="Google Shape;7055;p32"/>
            <p:cNvSpPr/>
            <p:nvPr/>
          </p:nvSpPr>
          <p:spPr>
            <a:xfrm>
              <a:off x="5368525" y="-990550"/>
              <a:ext cx="259900" cy="104200"/>
            </a:xfrm>
            <a:custGeom>
              <a:avLst/>
              <a:gdLst/>
              <a:ahLst/>
              <a:cxnLst/>
              <a:rect l="l" t="t" r="r" b="b"/>
              <a:pathLst>
                <a:path w="10396" h="4168" extrusionOk="0">
                  <a:moveTo>
                    <a:pt x="2925" y="1"/>
                  </a:moveTo>
                  <a:lnTo>
                    <a:pt x="2820" y="22"/>
                  </a:lnTo>
                  <a:lnTo>
                    <a:pt x="2104" y="64"/>
                  </a:lnTo>
                  <a:lnTo>
                    <a:pt x="1389" y="148"/>
                  </a:lnTo>
                  <a:lnTo>
                    <a:pt x="1031" y="190"/>
                  </a:lnTo>
                  <a:lnTo>
                    <a:pt x="695" y="253"/>
                  </a:lnTo>
                  <a:lnTo>
                    <a:pt x="337" y="338"/>
                  </a:lnTo>
                  <a:lnTo>
                    <a:pt x="0" y="443"/>
                  </a:lnTo>
                  <a:lnTo>
                    <a:pt x="274" y="548"/>
                  </a:lnTo>
                  <a:lnTo>
                    <a:pt x="568" y="653"/>
                  </a:lnTo>
                  <a:lnTo>
                    <a:pt x="1115" y="801"/>
                  </a:lnTo>
                  <a:lnTo>
                    <a:pt x="1684" y="948"/>
                  </a:lnTo>
                  <a:lnTo>
                    <a:pt x="2273" y="1116"/>
                  </a:lnTo>
                  <a:lnTo>
                    <a:pt x="2252" y="1264"/>
                  </a:lnTo>
                  <a:lnTo>
                    <a:pt x="2273" y="1453"/>
                  </a:lnTo>
                  <a:lnTo>
                    <a:pt x="2315" y="1621"/>
                  </a:lnTo>
                  <a:lnTo>
                    <a:pt x="2378" y="1790"/>
                  </a:lnTo>
                  <a:lnTo>
                    <a:pt x="2525" y="2126"/>
                  </a:lnTo>
                  <a:lnTo>
                    <a:pt x="2673" y="2400"/>
                  </a:lnTo>
                  <a:lnTo>
                    <a:pt x="2841" y="2694"/>
                  </a:lnTo>
                  <a:lnTo>
                    <a:pt x="3051" y="2947"/>
                  </a:lnTo>
                  <a:lnTo>
                    <a:pt x="3283" y="3200"/>
                  </a:lnTo>
                  <a:lnTo>
                    <a:pt x="3535" y="3410"/>
                  </a:lnTo>
                  <a:lnTo>
                    <a:pt x="3683" y="3536"/>
                  </a:lnTo>
                  <a:lnTo>
                    <a:pt x="3830" y="3662"/>
                  </a:lnTo>
                  <a:lnTo>
                    <a:pt x="3998" y="3789"/>
                  </a:lnTo>
                  <a:lnTo>
                    <a:pt x="4167" y="3873"/>
                  </a:lnTo>
                  <a:lnTo>
                    <a:pt x="4356" y="3957"/>
                  </a:lnTo>
                  <a:lnTo>
                    <a:pt x="4545" y="4041"/>
                  </a:lnTo>
                  <a:lnTo>
                    <a:pt x="4756" y="4083"/>
                  </a:lnTo>
                  <a:lnTo>
                    <a:pt x="4966" y="4125"/>
                  </a:lnTo>
                  <a:lnTo>
                    <a:pt x="5156" y="4146"/>
                  </a:lnTo>
                  <a:lnTo>
                    <a:pt x="5366" y="4168"/>
                  </a:lnTo>
                  <a:lnTo>
                    <a:pt x="5556" y="4146"/>
                  </a:lnTo>
                  <a:lnTo>
                    <a:pt x="5745" y="4125"/>
                  </a:lnTo>
                  <a:lnTo>
                    <a:pt x="5913" y="4083"/>
                  </a:lnTo>
                  <a:lnTo>
                    <a:pt x="6103" y="4020"/>
                  </a:lnTo>
                  <a:lnTo>
                    <a:pt x="6250" y="3957"/>
                  </a:lnTo>
                  <a:lnTo>
                    <a:pt x="6418" y="3873"/>
                  </a:lnTo>
                  <a:lnTo>
                    <a:pt x="6566" y="3789"/>
                  </a:lnTo>
                  <a:lnTo>
                    <a:pt x="6713" y="3684"/>
                  </a:lnTo>
                  <a:lnTo>
                    <a:pt x="6839" y="3557"/>
                  </a:lnTo>
                  <a:lnTo>
                    <a:pt x="6965" y="3431"/>
                  </a:lnTo>
                  <a:lnTo>
                    <a:pt x="7092" y="3305"/>
                  </a:lnTo>
                  <a:lnTo>
                    <a:pt x="7197" y="3157"/>
                  </a:lnTo>
                  <a:lnTo>
                    <a:pt x="7302" y="3010"/>
                  </a:lnTo>
                  <a:lnTo>
                    <a:pt x="7386" y="2842"/>
                  </a:lnTo>
                  <a:lnTo>
                    <a:pt x="7513" y="2610"/>
                  </a:lnTo>
                  <a:lnTo>
                    <a:pt x="7597" y="2400"/>
                  </a:lnTo>
                  <a:lnTo>
                    <a:pt x="7702" y="2168"/>
                  </a:lnTo>
                  <a:lnTo>
                    <a:pt x="7765" y="1937"/>
                  </a:lnTo>
                  <a:lnTo>
                    <a:pt x="7828" y="1705"/>
                  </a:lnTo>
                  <a:lnTo>
                    <a:pt x="7870" y="1495"/>
                  </a:lnTo>
                  <a:lnTo>
                    <a:pt x="7891" y="1306"/>
                  </a:lnTo>
                  <a:lnTo>
                    <a:pt x="7891" y="1116"/>
                  </a:lnTo>
                  <a:lnTo>
                    <a:pt x="8060" y="1074"/>
                  </a:lnTo>
                  <a:lnTo>
                    <a:pt x="8207" y="1032"/>
                  </a:lnTo>
                  <a:lnTo>
                    <a:pt x="8502" y="990"/>
                  </a:lnTo>
                  <a:lnTo>
                    <a:pt x="8817" y="969"/>
                  </a:lnTo>
                  <a:lnTo>
                    <a:pt x="9133" y="927"/>
                  </a:lnTo>
                  <a:lnTo>
                    <a:pt x="9491" y="843"/>
                  </a:lnTo>
                  <a:lnTo>
                    <a:pt x="9806" y="716"/>
                  </a:lnTo>
                  <a:lnTo>
                    <a:pt x="10101" y="569"/>
                  </a:lnTo>
                  <a:lnTo>
                    <a:pt x="10396" y="380"/>
                  </a:lnTo>
                  <a:lnTo>
                    <a:pt x="10353" y="317"/>
                  </a:lnTo>
                  <a:lnTo>
                    <a:pt x="10290" y="275"/>
                  </a:lnTo>
                  <a:lnTo>
                    <a:pt x="10227" y="253"/>
                  </a:lnTo>
                  <a:lnTo>
                    <a:pt x="10143" y="232"/>
                  </a:lnTo>
                  <a:lnTo>
                    <a:pt x="9491" y="148"/>
                  </a:lnTo>
                  <a:lnTo>
                    <a:pt x="8817" y="85"/>
                  </a:lnTo>
                  <a:lnTo>
                    <a:pt x="8165" y="43"/>
                  </a:lnTo>
                  <a:lnTo>
                    <a:pt x="7513" y="22"/>
                  </a:lnTo>
                  <a:lnTo>
                    <a:pt x="6187" y="1"/>
                  </a:lnTo>
                  <a:lnTo>
                    <a:pt x="3956" y="1"/>
                  </a:lnTo>
                  <a:lnTo>
                    <a:pt x="3051" y="22"/>
                  </a:lnTo>
                  <a:lnTo>
                    <a:pt x="292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6" name="Google Shape;7056;p32"/>
            <p:cNvSpPr/>
            <p:nvPr/>
          </p:nvSpPr>
          <p:spPr>
            <a:xfrm>
              <a:off x="5370625" y="-1002650"/>
              <a:ext cx="250425" cy="103675"/>
            </a:xfrm>
            <a:custGeom>
              <a:avLst/>
              <a:gdLst/>
              <a:ahLst/>
              <a:cxnLst/>
              <a:rect l="l" t="t" r="r" b="b"/>
              <a:pathLst>
                <a:path w="10017" h="4147" extrusionOk="0">
                  <a:moveTo>
                    <a:pt x="3031" y="1221"/>
                  </a:moveTo>
                  <a:lnTo>
                    <a:pt x="3620" y="1243"/>
                  </a:lnTo>
                  <a:lnTo>
                    <a:pt x="4609" y="1264"/>
                  </a:lnTo>
                  <a:lnTo>
                    <a:pt x="4588" y="1453"/>
                  </a:lnTo>
                  <a:lnTo>
                    <a:pt x="4546" y="1642"/>
                  </a:lnTo>
                  <a:lnTo>
                    <a:pt x="4483" y="1832"/>
                  </a:lnTo>
                  <a:lnTo>
                    <a:pt x="4419" y="1979"/>
                  </a:lnTo>
                  <a:lnTo>
                    <a:pt x="4314" y="2126"/>
                  </a:lnTo>
                  <a:lnTo>
                    <a:pt x="4230" y="2211"/>
                  </a:lnTo>
                  <a:lnTo>
                    <a:pt x="4167" y="2253"/>
                  </a:lnTo>
                  <a:lnTo>
                    <a:pt x="4104" y="2274"/>
                  </a:lnTo>
                  <a:lnTo>
                    <a:pt x="4020" y="2274"/>
                  </a:lnTo>
                  <a:lnTo>
                    <a:pt x="3956" y="2253"/>
                  </a:lnTo>
                  <a:lnTo>
                    <a:pt x="3767" y="2253"/>
                  </a:lnTo>
                  <a:lnTo>
                    <a:pt x="3641" y="2189"/>
                  </a:lnTo>
                  <a:lnTo>
                    <a:pt x="3515" y="2105"/>
                  </a:lnTo>
                  <a:lnTo>
                    <a:pt x="3409" y="2021"/>
                  </a:lnTo>
                  <a:lnTo>
                    <a:pt x="3346" y="1937"/>
                  </a:lnTo>
                  <a:lnTo>
                    <a:pt x="3283" y="1832"/>
                  </a:lnTo>
                  <a:lnTo>
                    <a:pt x="3220" y="1705"/>
                  </a:lnTo>
                  <a:lnTo>
                    <a:pt x="3031" y="1221"/>
                  </a:lnTo>
                  <a:close/>
                  <a:moveTo>
                    <a:pt x="2757" y="1"/>
                  </a:moveTo>
                  <a:lnTo>
                    <a:pt x="2652" y="22"/>
                  </a:lnTo>
                  <a:lnTo>
                    <a:pt x="1999" y="64"/>
                  </a:lnTo>
                  <a:lnTo>
                    <a:pt x="1347" y="127"/>
                  </a:lnTo>
                  <a:lnTo>
                    <a:pt x="695" y="232"/>
                  </a:lnTo>
                  <a:lnTo>
                    <a:pt x="379" y="296"/>
                  </a:lnTo>
                  <a:lnTo>
                    <a:pt x="63" y="380"/>
                  </a:lnTo>
                  <a:lnTo>
                    <a:pt x="21" y="422"/>
                  </a:lnTo>
                  <a:lnTo>
                    <a:pt x="0" y="485"/>
                  </a:lnTo>
                  <a:lnTo>
                    <a:pt x="0" y="527"/>
                  </a:lnTo>
                  <a:lnTo>
                    <a:pt x="0" y="569"/>
                  </a:lnTo>
                  <a:lnTo>
                    <a:pt x="42" y="632"/>
                  </a:lnTo>
                  <a:lnTo>
                    <a:pt x="148" y="716"/>
                  </a:lnTo>
                  <a:lnTo>
                    <a:pt x="295" y="801"/>
                  </a:lnTo>
                  <a:lnTo>
                    <a:pt x="505" y="885"/>
                  </a:lnTo>
                  <a:lnTo>
                    <a:pt x="737" y="969"/>
                  </a:lnTo>
                  <a:lnTo>
                    <a:pt x="1221" y="1095"/>
                  </a:lnTo>
                  <a:lnTo>
                    <a:pt x="1831" y="1158"/>
                  </a:lnTo>
                  <a:lnTo>
                    <a:pt x="2420" y="1200"/>
                  </a:lnTo>
                  <a:lnTo>
                    <a:pt x="2462" y="1474"/>
                  </a:lnTo>
                  <a:lnTo>
                    <a:pt x="2504" y="1727"/>
                  </a:lnTo>
                  <a:lnTo>
                    <a:pt x="2568" y="2000"/>
                  </a:lnTo>
                  <a:lnTo>
                    <a:pt x="2652" y="2232"/>
                  </a:lnTo>
                  <a:lnTo>
                    <a:pt x="2757" y="2484"/>
                  </a:lnTo>
                  <a:lnTo>
                    <a:pt x="2862" y="2716"/>
                  </a:lnTo>
                  <a:lnTo>
                    <a:pt x="2988" y="2926"/>
                  </a:lnTo>
                  <a:lnTo>
                    <a:pt x="3115" y="3136"/>
                  </a:lnTo>
                  <a:lnTo>
                    <a:pt x="3283" y="3326"/>
                  </a:lnTo>
                  <a:lnTo>
                    <a:pt x="3451" y="3494"/>
                  </a:lnTo>
                  <a:lnTo>
                    <a:pt x="3641" y="3641"/>
                  </a:lnTo>
                  <a:lnTo>
                    <a:pt x="3830" y="3789"/>
                  </a:lnTo>
                  <a:lnTo>
                    <a:pt x="4041" y="3915"/>
                  </a:lnTo>
                  <a:lnTo>
                    <a:pt x="4272" y="3999"/>
                  </a:lnTo>
                  <a:lnTo>
                    <a:pt x="4525" y="4083"/>
                  </a:lnTo>
                  <a:lnTo>
                    <a:pt x="4798" y="4125"/>
                  </a:lnTo>
                  <a:lnTo>
                    <a:pt x="5093" y="4146"/>
                  </a:lnTo>
                  <a:lnTo>
                    <a:pt x="5387" y="4146"/>
                  </a:lnTo>
                  <a:lnTo>
                    <a:pt x="5661" y="4104"/>
                  </a:lnTo>
                  <a:lnTo>
                    <a:pt x="5935" y="4020"/>
                  </a:lnTo>
                  <a:lnTo>
                    <a:pt x="6166" y="3915"/>
                  </a:lnTo>
                  <a:lnTo>
                    <a:pt x="6397" y="3789"/>
                  </a:lnTo>
                  <a:lnTo>
                    <a:pt x="6629" y="3620"/>
                  </a:lnTo>
                  <a:lnTo>
                    <a:pt x="6818" y="3431"/>
                  </a:lnTo>
                  <a:lnTo>
                    <a:pt x="6987" y="3221"/>
                  </a:lnTo>
                  <a:lnTo>
                    <a:pt x="7134" y="2989"/>
                  </a:lnTo>
                  <a:lnTo>
                    <a:pt x="7281" y="2737"/>
                  </a:lnTo>
                  <a:lnTo>
                    <a:pt x="7387" y="2463"/>
                  </a:lnTo>
                  <a:lnTo>
                    <a:pt x="7450" y="2168"/>
                  </a:lnTo>
                  <a:lnTo>
                    <a:pt x="7513" y="1874"/>
                  </a:lnTo>
                  <a:lnTo>
                    <a:pt x="7534" y="1558"/>
                  </a:lnTo>
                  <a:lnTo>
                    <a:pt x="7534" y="1243"/>
                  </a:lnTo>
                  <a:lnTo>
                    <a:pt x="8186" y="1200"/>
                  </a:lnTo>
                  <a:lnTo>
                    <a:pt x="8817" y="1158"/>
                  </a:lnTo>
                  <a:lnTo>
                    <a:pt x="8839" y="1158"/>
                  </a:lnTo>
                  <a:lnTo>
                    <a:pt x="8965" y="1137"/>
                  </a:lnTo>
                  <a:lnTo>
                    <a:pt x="9743" y="1053"/>
                  </a:lnTo>
                  <a:lnTo>
                    <a:pt x="9849" y="990"/>
                  </a:lnTo>
                  <a:lnTo>
                    <a:pt x="9933" y="927"/>
                  </a:lnTo>
                  <a:lnTo>
                    <a:pt x="9996" y="822"/>
                  </a:lnTo>
                  <a:lnTo>
                    <a:pt x="10017" y="716"/>
                  </a:lnTo>
                  <a:lnTo>
                    <a:pt x="9996" y="632"/>
                  </a:lnTo>
                  <a:lnTo>
                    <a:pt x="9933" y="527"/>
                  </a:lnTo>
                  <a:lnTo>
                    <a:pt x="9870" y="443"/>
                  </a:lnTo>
                  <a:lnTo>
                    <a:pt x="9764" y="338"/>
                  </a:lnTo>
                  <a:lnTo>
                    <a:pt x="9554" y="190"/>
                  </a:lnTo>
                  <a:lnTo>
                    <a:pt x="8944" y="106"/>
                  </a:lnTo>
                  <a:lnTo>
                    <a:pt x="8333" y="64"/>
                  </a:lnTo>
                  <a:lnTo>
                    <a:pt x="7723" y="43"/>
                  </a:lnTo>
                  <a:lnTo>
                    <a:pt x="7113" y="22"/>
                  </a:lnTo>
                  <a:lnTo>
                    <a:pt x="5892" y="1"/>
                  </a:lnTo>
                  <a:lnTo>
                    <a:pt x="3788" y="1"/>
                  </a:lnTo>
                  <a:lnTo>
                    <a:pt x="2862" y="22"/>
                  </a:lnTo>
                  <a:lnTo>
                    <a:pt x="275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7" name="Google Shape;7057;p32"/>
            <p:cNvSpPr/>
            <p:nvPr/>
          </p:nvSpPr>
          <p:spPr>
            <a:xfrm>
              <a:off x="5198600" y="-626500"/>
              <a:ext cx="243075" cy="164700"/>
            </a:xfrm>
            <a:custGeom>
              <a:avLst/>
              <a:gdLst/>
              <a:ahLst/>
              <a:cxnLst/>
              <a:rect l="l" t="t" r="r" b="b"/>
              <a:pathLst>
                <a:path w="9723" h="6588" extrusionOk="0">
                  <a:moveTo>
                    <a:pt x="4945" y="1"/>
                  </a:moveTo>
                  <a:lnTo>
                    <a:pt x="4735" y="22"/>
                  </a:lnTo>
                  <a:lnTo>
                    <a:pt x="4524" y="64"/>
                  </a:lnTo>
                  <a:lnTo>
                    <a:pt x="4314" y="127"/>
                  </a:lnTo>
                  <a:lnTo>
                    <a:pt x="4104" y="211"/>
                  </a:lnTo>
                  <a:lnTo>
                    <a:pt x="3872" y="338"/>
                  </a:lnTo>
                  <a:lnTo>
                    <a:pt x="3662" y="506"/>
                  </a:lnTo>
                  <a:lnTo>
                    <a:pt x="3304" y="780"/>
                  </a:lnTo>
                  <a:lnTo>
                    <a:pt x="2988" y="1095"/>
                  </a:lnTo>
                  <a:lnTo>
                    <a:pt x="2673" y="1411"/>
                  </a:lnTo>
                  <a:lnTo>
                    <a:pt x="2399" y="1769"/>
                  </a:lnTo>
                  <a:lnTo>
                    <a:pt x="2126" y="2105"/>
                  </a:lnTo>
                  <a:lnTo>
                    <a:pt x="1852" y="2484"/>
                  </a:lnTo>
                  <a:lnTo>
                    <a:pt x="1368" y="3221"/>
                  </a:lnTo>
                  <a:lnTo>
                    <a:pt x="1031" y="3789"/>
                  </a:lnTo>
                  <a:lnTo>
                    <a:pt x="695" y="4357"/>
                  </a:lnTo>
                  <a:lnTo>
                    <a:pt x="505" y="4715"/>
                  </a:lnTo>
                  <a:lnTo>
                    <a:pt x="316" y="5093"/>
                  </a:lnTo>
                  <a:lnTo>
                    <a:pt x="147" y="5472"/>
                  </a:lnTo>
                  <a:lnTo>
                    <a:pt x="0" y="5872"/>
                  </a:lnTo>
                  <a:lnTo>
                    <a:pt x="168" y="5956"/>
                  </a:lnTo>
                  <a:lnTo>
                    <a:pt x="147" y="6146"/>
                  </a:lnTo>
                  <a:lnTo>
                    <a:pt x="168" y="6146"/>
                  </a:lnTo>
                  <a:lnTo>
                    <a:pt x="168" y="6167"/>
                  </a:lnTo>
                  <a:lnTo>
                    <a:pt x="105" y="6167"/>
                  </a:lnTo>
                  <a:lnTo>
                    <a:pt x="63" y="6188"/>
                  </a:lnTo>
                  <a:lnTo>
                    <a:pt x="63" y="6230"/>
                  </a:lnTo>
                  <a:lnTo>
                    <a:pt x="63" y="6293"/>
                  </a:lnTo>
                  <a:lnTo>
                    <a:pt x="84" y="6314"/>
                  </a:lnTo>
                  <a:lnTo>
                    <a:pt x="253" y="6419"/>
                  </a:lnTo>
                  <a:lnTo>
                    <a:pt x="274" y="6440"/>
                  </a:lnTo>
                  <a:lnTo>
                    <a:pt x="358" y="6524"/>
                  </a:lnTo>
                  <a:lnTo>
                    <a:pt x="442" y="6567"/>
                  </a:lnTo>
                  <a:lnTo>
                    <a:pt x="526" y="6588"/>
                  </a:lnTo>
                  <a:lnTo>
                    <a:pt x="631" y="6588"/>
                  </a:lnTo>
                  <a:lnTo>
                    <a:pt x="716" y="6567"/>
                  </a:lnTo>
                  <a:lnTo>
                    <a:pt x="821" y="6545"/>
                  </a:lnTo>
                  <a:lnTo>
                    <a:pt x="989" y="6440"/>
                  </a:lnTo>
                  <a:lnTo>
                    <a:pt x="1094" y="6503"/>
                  </a:lnTo>
                  <a:lnTo>
                    <a:pt x="1999" y="5599"/>
                  </a:lnTo>
                  <a:lnTo>
                    <a:pt x="2462" y="5157"/>
                  </a:lnTo>
                  <a:lnTo>
                    <a:pt x="2694" y="4946"/>
                  </a:lnTo>
                  <a:lnTo>
                    <a:pt x="2946" y="4757"/>
                  </a:lnTo>
                  <a:lnTo>
                    <a:pt x="3199" y="4588"/>
                  </a:lnTo>
                  <a:lnTo>
                    <a:pt x="3451" y="4420"/>
                  </a:lnTo>
                  <a:lnTo>
                    <a:pt x="3725" y="4294"/>
                  </a:lnTo>
                  <a:lnTo>
                    <a:pt x="3998" y="4168"/>
                  </a:lnTo>
                  <a:lnTo>
                    <a:pt x="4293" y="4083"/>
                  </a:lnTo>
                  <a:lnTo>
                    <a:pt x="4609" y="4020"/>
                  </a:lnTo>
                  <a:lnTo>
                    <a:pt x="4924" y="3978"/>
                  </a:lnTo>
                  <a:lnTo>
                    <a:pt x="5261" y="3978"/>
                  </a:lnTo>
                  <a:lnTo>
                    <a:pt x="5387" y="3999"/>
                  </a:lnTo>
                  <a:lnTo>
                    <a:pt x="5492" y="4020"/>
                  </a:lnTo>
                  <a:lnTo>
                    <a:pt x="5745" y="4125"/>
                  </a:lnTo>
                  <a:lnTo>
                    <a:pt x="6019" y="4273"/>
                  </a:lnTo>
                  <a:lnTo>
                    <a:pt x="6313" y="4462"/>
                  </a:lnTo>
                  <a:lnTo>
                    <a:pt x="6923" y="4925"/>
                  </a:lnTo>
                  <a:lnTo>
                    <a:pt x="7555" y="5430"/>
                  </a:lnTo>
                  <a:lnTo>
                    <a:pt x="7870" y="5662"/>
                  </a:lnTo>
                  <a:lnTo>
                    <a:pt x="8165" y="5872"/>
                  </a:lnTo>
                  <a:lnTo>
                    <a:pt x="8460" y="6061"/>
                  </a:lnTo>
                  <a:lnTo>
                    <a:pt x="8754" y="6209"/>
                  </a:lnTo>
                  <a:lnTo>
                    <a:pt x="9007" y="6293"/>
                  </a:lnTo>
                  <a:lnTo>
                    <a:pt x="9133" y="6314"/>
                  </a:lnTo>
                  <a:lnTo>
                    <a:pt x="9364" y="6314"/>
                  </a:lnTo>
                  <a:lnTo>
                    <a:pt x="9470" y="6272"/>
                  </a:lnTo>
                  <a:lnTo>
                    <a:pt x="9554" y="6230"/>
                  </a:lnTo>
                  <a:lnTo>
                    <a:pt x="9638" y="6146"/>
                  </a:lnTo>
                  <a:lnTo>
                    <a:pt x="9680" y="6125"/>
                  </a:lnTo>
                  <a:lnTo>
                    <a:pt x="9701" y="6019"/>
                  </a:lnTo>
                  <a:lnTo>
                    <a:pt x="9722" y="5872"/>
                  </a:lnTo>
                  <a:lnTo>
                    <a:pt x="9701" y="5725"/>
                  </a:lnTo>
                  <a:lnTo>
                    <a:pt x="9659" y="5535"/>
                  </a:lnTo>
                  <a:lnTo>
                    <a:pt x="9575" y="5241"/>
                  </a:lnTo>
                  <a:lnTo>
                    <a:pt x="9470" y="4967"/>
                  </a:lnTo>
                  <a:lnTo>
                    <a:pt x="9217" y="4420"/>
                  </a:lnTo>
                  <a:lnTo>
                    <a:pt x="8712" y="3599"/>
                  </a:lnTo>
                  <a:lnTo>
                    <a:pt x="8123" y="2695"/>
                  </a:lnTo>
                  <a:lnTo>
                    <a:pt x="7828" y="2253"/>
                  </a:lnTo>
                  <a:lnTo>
                    <a:pt x="7513" y="1811"/>
                  </a:lnTo>
                  <a:lnTo>
                    <a:pt x="7176" y="1390"/>
                  </a:lnTo>
                  <a:lnTo>
                    <a:pt x="6839" y="1011"/>
                  </a:lnTo>
                  <a:lnTo>
                    <a:pt x="6481" y="674"/>
                  </a:lnTo>
                  <a:lnTo>
                    <a:pt x="6313" y="527"/>
                  </a:lnTo>
                  <a:lnTo>
                    <a:pt x="6124" y="401"/>
                  </a:lnTo>
                  <a:lnTo>
                    <a:pt x="5934" y="296"/>
                  </a:lnTo>
                  <a:lnTo>
                    <a:pt x="5745" y="190"/>
                  </a:lnTo>
                  <a:lnTo>
                    <a:pt x="5556" y="106"/>
                  </a:lnTo>
                  <a:lnTo>
                    <a:pt x="5345" y="64"/>
                  </a:lnTo>
                  <a:lnTo>
                    <a:pt x="5156" y="22"/>
                  </a:lnTo>
                  <a:lnTo>
                    <a:pt x="494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8" name="Google Shape;7058;p32"/>
            <p:cNvSpPr/>
            <p:nvPr/>
          </p:nvSpPr>
          <p:spPr>
            <a:xfrm>
              <a:off x="5176500" y="-804300"/>
              <a:ext cx="268850" cy="154175"/>
            </a:xfrm>
            <a:custGeom>
              <a:avLst/>
              <a:gdLst/>
              <a:ahLst/>
              <a:cxnLst/>
              <a:rect l="l" t="t" r="r" b="b"/>
              <a:pathLst>
                <a:path w="10754" h="6167" extrusionOk="0">
                  <a:moveTo>
                    <a:pt x="5177" y="0"/>
                  </a:moveTo>
                  <a:lnTo>
                    <a:pt x="4567" y="21"/>
                  </a:lnTo>
                  <a:lnTo>
                    <a:pt x="3956" y="84"/>
                  </a:lnTo>
                  <a:lnTo>
                    <a:pt x="3578" y="148"/>
                  </a:lnTo>
                  <a:lnTo>
                    <a:pt x="3178" y="211"/>
                  </a:lnTo>
                  <a:lnTo>
                    <a:pt x="2799" y="316"/>
                  </a:lnTo>
                  <a:lnTo>
                    <a:pt x="2420" y="442"/>
                  </a:lnTo>
                  <a:lnTo>
                    <a:pt x="2042" y="568"/>
                  </a:lnTo>
                  <a:lnTo>
                    <a:pt x="1663" y="716"/>
                  </a:lnTo>
                  <a:lnTo>
                    <a:pt x="1305" y="884"/>
                  </a:lnTo>
                  <a:lnTo>
                    <a:pt x="947" y="1052"/>
                  </a:lnTo>
                  <a:lnTo>
                    <a:pt x="737" y="1179"/>
                  </a:lnTo>
                  <a:lnTo>
                    <a:pt x="547" y="1284"/>
                  </a:lnTo>
                  <a:lnTo>
                    <a:pt x="379" y="1410"/>
                  </a:lnTo>
                  <a:lnTo>
                    <a:pt x="253" y="1515"/>
                  </a:lnTo>
                  <a:lnTo>
                    <a:pt x="169" y="1621"/>
                  </a:lnTo>
                  <a:lnTo>
                    <a:pt x="84" y="1726"/>
                  </a:lnTo>
                  <a:lnTo>
                    <a:pt x="42" y="1852"/>
                  </a:lnTo>
                  <a:lnTo>
                    <a:pt x="0" y="1957"/>
                  </a:lnTo>
                  <a:lnTo>
                    <a:pt x="0" y="2063"/>
                  </a:lnTo>
                  <a:lnTo>
                    <a:pt x="21" y="2168"/>
                  </a:lnTo>
                  <a:lnTo>
                    <a:pt x="42" y="2273"/>
                  </a:lnTo>
                  <a:lnTo>
                    <a:pt x="106" y="2357"/>
                  </a:lnTo>
                  <a:lnTo>
                    <a:pt x="169" y="2462"/>
                  </a:lnTo>
                  <a:lnTo>
                    <a:pt x="253" y="2568"/>
                  </a:lnTo>
                  <a:lnTo>
                    <a:pt x="442" y="2757"/>
                  </a:lnTo>
                  <a:lnTo>
                    <a:pt x="695" y="2925"/>
                  </a:lnTo>
                  <a:lnTo>
                    <a:pt x="968" y="3094"/>
                  </a:lnTo>
                  <a:lnTo>
                    <a:pt x="1284" y="3262"/>
                  </a:lnTo>
                  <a:lnTo>
                    <a:pt x="1600" y="3409"/>
                  </a:lnTo>
                  <a:lnTo>
                    <a:pt x="2231" y="3662"/>
                  </a:lnTo>
                  <a:lnTo>
                    <a:pt x="2778" y="3851"/>
                  </a:lnTo>
                  <a:lnTo>
                    <a:pt x="2925" y="3620"/>
                  </a:lnTo>
                  <a:lnTo>
                    <a:pt x="3115" y="3367"/>
                  </a:lnTo>
                  <a:lnTo>
                    <a:pt x="3325" y="3136"/>
                  </a:lnTo>
                  <a:lnTo>
                    <a:pt x="3557" y="2946"/>
                  </a:lnTo>
                  <a:lnTo>
                    <a:pt x="3683" y="2862"/>
                  </a:lnTo>
                  <a:lnTo>
                    <a:pt x="3788" y="2778"/>
                  </a:lnTo>
                  <a:lnTo>
                    <a:pt x="3914" y="2736"/>
                  </a:lnTo>
                  <a:lnTo>
                    <a:pt x="4041" y="2715"/>
                  </a:lnTo>
                  <a:lnTo>
                    <a:pt x="4167" y="2715"/>
                  </a:lnTo>
                  <a:lnTo>
                    <a:pt x="4293" y="2736"/>
                  </a:lnTo>
                  <a:lnTo>
                    <a:pt x="4419" y="2778"/>
                  </a:lnTo>
                  <a:lnTo>
                    <a:pt x="4525" y="2862"/>
                  </a:lnTo>
                  <a:lnTo>
                    <a:pt x="4651" y="2988"/>
                  </a:lnTo>
                  <a:lnTo>
                    <a:pt x="4777" y="3115"/>
                  </a:lnTo>
                  <a:lnTo>
                    <a:pt x="4882" y="3241"/>
                  </a:lnTo>
                  <a:lnTo>
                    <a:pt x="4967" y="3367"/>
                  </a:lnTo>
                  <a:lnTo>
                    <a:pt x="5114" y="3662"/>
                  </a:lnTo>
                  <a:lnTo>
                    <a:pt x="5240" y="3978"/>
                  </a:lnTo>
                  <a:lnTo>
                    <a:pt x="5345" y="4377"/>
                  </a:lnTo>
                  <a:lnTo>
                    <a:pt x="5408" y="4777"/>
                  </a:lnTo>
                  <a:lnTo>
                    <a:pt x="5472" y="5072"/>
                  </a:lnTo>
                  <a:lnTo>
                    <a:pt x="5598" y="5387"/>
                  </a:lnTo>
                  <a:lnTo>
                    <a:pt x="5745" y="5703"/>
                  </a:lnTo>
                  <a:lnTo>
                    <a:pt x="5829" y="5850"/>
                  </a:lnTo>
                  <a:lnTo>
                    <a:pt x="5935" y="5956"/>
                  </a:lnTo>
                  <a:lnTo>
                    <a:pt x="6019" y="6061"/>
                  </a:lnTo>
                  <a:lnTo>
                    <a:pt x="6103" y="6124"/>
                  </a:lnTo>
                  <a:lnTo>
                    <a:pt x="6187" y="6166"/>
                  </a:lnTo>
                  <a:lnTo>
                    <a:pt x="6250" y="6145"/>
                  </a:lnTo>
                  <a:lnTo>
                    <a:pt x="6313" y="6082"/>
                  </a:lnTo>
                  <a:lnTo>
                    <a:pt x="6376" y="5977"/>
                  </a:lnTo>
                  <a:lnTo>
                    <a:pt x="6419" y="5808"/>
                  </a:lnTo>
                  <a:lnTo>
                    <a:pt x="6461" y="5577"/>
                  </a:lnTo>
                  <a:lnTo>
                    <a:pt x="6461" y="5387"/>
                  </a:lnTo>
                  <a:lnTo>
                    <a:pt x="6461" y="5177"/>
                  </a:lnTo>
                  <a:lnTo>
                    <a:pt x="6419" y="4714"/>
                  </a:lnTo>
                  <a:lnTo>
                    <a:pt x="6355" y="4188"/>
                  </a:lnTo>
                  <a:lnTo>
                    <a:pt x="6334" y="3662"/>
                  </a:lnTo>
                  <a:lnTo>
                    <a:pt x="6355" y="3409"/>
                  </a:lnTo>
                  <a:lnTo>
                    <a:pt x="6376" y="3157"/>
                  </a:lnTo>
                  <a:lnTo>
                    <a:pt x="6419" y="2925"/>
                  </a:lnTo>
                  <a:lnTo>
                    <a:pt x="6503" y="2715"/>
                  </a:lnTo>
                  <a:lnTo>
                    <a:pt x="6608" y="2526"/>
                  </a:lnTo>
                  <a:lnTo>
                    <a:pt x="6734" y="2336"/>
                  </a:lnTo>
                  <a:lnTo>
                    <a:pt x="6924" y="2210"/>
                  </a:lnTo>
                  <a:lnTo>
                    <a:pt x="7029" y="2147"/>
                  </a:lnTo>
                  <a:lnTo>
                    <a:pt x="7134" y="2105"/>
                  </a:lnTo>
                  <a:lnTo>
                    <a:pt x="7323" y="2042"/>
                  </a:lnTo>
                  <a:lnTo>
                    <a:pt x="7492" y="2020"/>
                  </a:lnTo>
                  <a:lnTo>
                    <a:pt x="7660" y="2020"/>
                  </a:lnTo>
                  <a:lnTo>
                    <a:pt x="7807" y="2063"/>
                  </a:lnTo>
                  <a:lnTo>
                    <a:pt x="7934" y="2126"/>
                  </a:lnTo>
                  <a:lnTo>
                    <a:pt x="8060" y="2231"/>
                  </a:lnTo>
                  <a:lnTo>
                    <a:pt x="8165" y="2315"/>
                  </a:lnTo>
                  <a:lnTo>
                    <a:pt x="8270" y="2441"/>
                  </a:lnTo>
                  <a:lnTo>
                    <a:pt x="8670" y="2925"/>
                  </a:lnTo>
                  <a:lnTo>
                    <a:pt x="8775" y="3052"/>
                  </a:lnTo>
                  <a:lnTo>
                    <a:pt x="8902" y="3157"/>
                  </a:lnTo>
                  <a:lnTo>
                    <a:pt x="9007" y="3241"/>
                  </a:lnTo>
                  <a:lnTo>
                    <a:pt x="9133" y="3304"/>
                  </a:lnTo>
                  <a:lnTo>
                    <a:pt x="9386" y="3178"/>
                  </a:lnTo>
                  <a:lnTo>
                    <a:pt x="9638" y="3073"/>
                  </a:lnTo>
                  <a:lnTo>
                    <a:pt x="10143" y="2883"/>
                  </a:lnTo>
                  <a:lnTo>
                    <a:pt x="10312" y="2820"/>
                  </a:lnTo>
                  <a:lnTo>
                    <a:pt x="10438" y="2757"/>
                  </a:lnTo>
                  <a:lnTo>
                    <a:pt x="10543" y="2673"/>
                  </a:lnTo>
                  <a:lnTo>
                    <a:pt x="10627" y="2610"/>
                  </a:lnTo>
                  <a:lnTo>
                    <a:pt x="10690" y="2526"/>
                  </a:lnTo>
                  <a:lnTo>
                    <a:pt x="10732" y="2441"/>
                  </a:lnTo>
                  <a:lnTo>
                    <a:pt x="10753" y="2357"/>
                  </a:lnTo>
                  <a:lnTo>
                    <a:pt x="10732" y="2273"/>
                  </a:lnTo>
                  <a:lnTo>
                    <a:pt x="10711" y="2168"/>
                  </a:lnTo>
                  <a:lnTo>
                    <a:pt x="10690" y="2084"/>
                  </a:lnTo>
                  <a:lnTo>
                    <a:pt x="10564" y="1894"/>
                  </a:lnTo>
                  <a:lnTo>
                    <a:pt x="10396" y="1705"/>
                  </a:lnTo>
                  <a:lnTo>
                    <a:pt x="10206" y="1536"/>
                  </a:lnTo>
                  <a:lnTo>
                    <a:pt x="9996" y="1347"/>
                  </a:lnTo>
                  <a:lnTo>
                    <a:pt x="9764" y="1200"/>
                  </a:lnTo>
                  <a:lnTo>
                    <a:pt x="9301" y="905"/>
                  </a:lnTo>
                  <a:lnTo>
                    <a:pt x="8944" y="716"/>
                  </a:lnTo>
                  <a:lnTo>
                    <a:pt x="8754" y="611"/>
                  </a:lnTo>
                  <a:lnTo>
                    <a:pt x="8481" y="505"/>
                  </a:lnTo>
                  <a:lnTo>
                    <a:pt x="8207" y="400"/>
                  </a:lnTo>
                  <a:lnTo>
                    <a:pt x="7913" y="316"/>
                  </a:lnTo>
                  <a:lnTo>
                    <a:pt x="7618" y="232"/>
                  </a:lnTo>
                  <a:lnTo>
                    <a:pt x="7008" y="127"/>
                  </a:lnTo>
                  <a:lnTo>
                    <a:pt x="6397" y="42"/>
                  </a:lnTo>
                  <a:lnTo>
                    <a:pt x="5787" y="0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9" name="Google Shape;7059;p32"/>
            <p:cNvSpPr/>
            <p:nvPr/>
          </p:nvSpPr>
          <p:spPr>
            <a:xfrm>
              <a:off x="5181750" y="-787475"/>
              <a:ext cx="64225" cy="41600"/>
            </a:xfrm>
            <a:custGeom>
              <a:avLst/>
              <a:gdLst/>
              <a:ahLst/>
              <a:cxnLst/>
              <a:rect l="l" t="t" r="r" b="b"/>
              <a:pathLst>
                <a:path w="2569" h="1664" extrusionOk="0">
                  <a:moveTo>
                    <a:pt x="1958" y="1"/>
                  </a:moveTo>
                  <a:lnTo>
                    <a:pt x="1747" y="22"/>
                  </a:lnTo>
                  <a:lnTo>
                    <a:pt x="1537" y="43"/>
                  </a:lnTo>
                  <a:lnTo>
                    <a:pt x="1326" y="64"/>
                  </a:lnTo>
                  <a:lnTo>
                    <a:pt x="1116" y="127"/>
                  </a:lnTo>
                  <a:lnTo>
                    <a:pt x="927" y="190"/>
                  </a:lnTo>
                  <a:lnTo>
                    <a:pt x="737" y="295"/>
                  </a:lnTo>
                  <a:lnTo>
                    <a:pt x="569" y="401"/>
                  </a:lnTo>
                  <a:lnTo>
                    <a:pt x="422" y="527"/>
                  </a:lnTo>
                  <a:lnTo>
                    <a:pt x="274" y="653"/>
                  </a:lnTo>
                  <a:lnTo>
                    <a:pt x="169" y="821"/>
                  </a:lnTo>
                  <a:lnTo>
                    <a:pt x="85" y="1011"/>
                  </a:lnTo>
                  <a:lnTo>
                    <a:pt x="22" y="1200"/>
                  </a:lnTo>
                  <a:lnTo>
                    <a:pt x="1" y="1432"/>
                  </a:lnTo>
                  <a:lnTo>
                    <a:pt x="22" y="1516"/>
                  </a:lnTo>
                  <a:lnTo>
                    <a:pt x="64" y="1579"/>
                  </a:lnTo>
                  <a:lnTo>
                    <a:pt x="127" y="1621"/>
                  </a:lnTo>
                  <a:lnTo>
                    <a:pt x="190" y="1663"/>
                  </a:lnTo>
                  <a:lnTo>
                    <a:pt x="274" y="1663"/>
                  </a:lnTo>
                  <a:lnTo>
                    <a:pt x="358" y="1642"/>
                  </a:lnTo>
                  <a:lnTo>
                    <a:pt x="422" y="1600"/>
                  </a:lnTo>
                  <a:lnTo>
                    <a:pt x="464" y="1537"/>
                  </a:lnTo>
                  <a:lnTo>
                    <a:pt x="590" y="1221"/>
                  </a:lnTo>
                  <a:lnTo>
                    <a:pt x="737" y="969"/>
                  </a:lnTo>
                  <a:lnTo>
                    <a:pt x="821" y="842"/>
                  </a:lnTo>
                  <a:lnTo>
                    <a:pt x="906" y="716"/>
                  </a:lnTo>
                  <a:lnTo>
                    <a:pt x="1032" y="611"/>
                  </a:lnTo>
                  <a:lnTo>
                    <a:pt x="1179" y="506"/>
                  </a:lnTo>
                  <a:lnTo>
                    <a:pt x="1326" y="422"/>
                  </a:lnTo>
                  <a:lnTo>
                    <a:pt x="1495" y="337"/>
                  </a:lnTo>
                  <a:lnTo>
                    <a:pt x="1832" y="211"/>
                  </a:lnTo>
                  <a:lnTo>
                    <a:pt x="2189" y="127"/>
                  </a:lnTo>
                  <a:lnTo>
                    <a:pt x="2547" y="106"/>
                  </a:lnTo>
                  <a:lnTo>
                    <a:pt x="2568" y="85"/>
                  </a:lnTo>
                  <a:lnTo>
                    <a:pt x="2547" y="64"/>
                  </a:lnTo>
                  <a:lnTo>
                    <a:pt x="2358" y="22"/>
                  </a:lnTo>
                  <a:lnTo>
                    <a:pt x="216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640161802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0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Elipse 7">
            <a:extLst>
              <a:ext uri="{FF2B5EF4-FFF2-40B4-BE49-F238E27FC236}">
                <a16:creationId xmlns:a16="http://schemas.microsoft.com/office/drawing/2014/main" id="{31EF8D37-64ED-6D69-7DE7-35D4ABF3A2EC}"/>
              </a:ext>
            </a:extLst>
          </p:cNvPr>
          <p:cNvSpPr/>
          <p:nvPr/>
        </p:nvSpPr>
        <p:spPr>
          <a:xfrm>
            <a:off x="509708" y="408224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A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9" name="Elipse 8">
            <a:extLst>
              <a:ext uri="{FF2B5EF4-FFF2-40B4-BE49-F238E27FC236}">
                <a16:creationId xmlns:a16="http://schemas.microsoft.com/office/drawing/2014/main" id="{F01396FA-2F77-AB9F-6F52-D08C4DCE13B1}"/>
              </a:ext>
            </a:extLst>
          </p:cNvPr>
          <p:cNvSpPr/>
          <p:nvPr/>
        </p:nvSpPr>
        <p:spPr>
          <a:xfrm>
            <a:off x="4500013" y="2477369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O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10" name="Elipse 9">
            <a:extLst>
              <a:ext uri="{FF2B5EF4-FFF2-40B4-BE49-F238E27FC236}">
                <a16:creationId xmlns:a16="http://schemas.microsoft.com/office/drawing/2014/main" id="{79F1542A-A3A7-A97B-468A-A8A5851E7CB2}"/>
              </a:ext>
            </a:extLst>
          </p:cNvPr>
          <p:cNvSpPr/>
          <p:nvPr/>
        </p:nvSpPr>
        <p:spPr>
          <a:xfrm>
            <a:off x="5583642" y="1313120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E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11" name="Elipse 10">
            <a:extLst>
              <a:ext uri="{FF2B5EF4-FFF2-40B4-BE49-F238E27FC236}">
                <a16:creationId xmlns:a16="http://schemas.microsoft.com/office/drawing/2014/main" id="{816EEA62-A914-D450-3410-0B54B45C0108}"/>
              </a:ext>
            </a:extLst>
          </p:cNvPr>
          <p:cNvSpPr/>
          <p:nvPr/>
        </p:nvSpPr>
        <p:spPr>
          <a:xfrm>
            <a:off x="6921575" y="2232833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L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12" name="Elipse 11">
            <a:extLst>
              <a:ext uri="{FF2B5EF4-FFF2-40B4-BE49-F238E27FC236}">
                <a16:creationId xmlns:a16="http://schemas.microsoft.com/office/drawing/2014/main" id="{40D0E224-3B19-4DDB-D7EF-D86690C88E46}"/>
              </a:ext>
            </a:extLst>
          </p:cNvPr>
          <p:cNvSpPr/>
          <p:nvPr/>
        </p:nvSpPr>
        <p:spPr>
          <a:xfrm>
            <a:off x="3959746" y="554989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R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13" name="Elipse 12">
            <a:extLst>
              <a:ext uri="{FF2B5EF4-FFF2-40B4-BE49-F238E27FC236}">
                <a16:creationId xmlns:a16="http://schemas.microsoft.com/office/drawing/2014/main" id="{D21D213B-8F88-7AE5-591E-A96D477D6514}"/>
              </a:ext>
            </a:extLst>
          </p:cNvPr>
          <p:cNvSpPr/>
          <p:nvPr/>
        </p:nvSpPr>
        <p:spPr>
          <a:xfrm>
            <a:off x="2747418" y="2524560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R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14" name="Google Shape;7623;p40">
            <a:extLst>
              <a:ext uri="{FF2B5EF4-FFF2-40B4-BE49-F238E27FC236}">
                <a16:creationId xmlns:a16="http://schemas.microsoft.com/office/drawing/2014/main" id="{19EEA662-56FA-B2E6-75F5-621CDB3EFE00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472928" y="3987192"/>
            <a:ext cx="7947837" cy="54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 dirty="0"/>
              <a:t>Pista: DOS PALABRAS</a:t>
            </a:r>
            <a:endParaRPr sz="2400" dirty="0"/>
          </a:p>
        </p:txBody>
      </p:sp>
      <p:sp>
        <p:nvSpPr>
          <p:cNvPr id="2" name="Elipse 1">
            <a:extLst>
              <a:ext uri="{FF2B5EF4-FFF2-40B4-BE49-F238E27FC236}">
                <a16:creationId xmlns:a16="http://schemas.microsoft.com/office/drawing/2014/main" id="{7C833762-AFCB-BEAC-E746-9DB837001A9D}"/>
              </a:ext>
            </a:extLst>
          </p:cNvPr>
          <p:cNvSpPr/>
          <p:nvPr/>
        </p:nvSpPr>
        <p:spPr>
          <a:xfrm>
            <a:off x="860578" y="2625767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R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3" name="Elipse 2">
            <a:extLst>
              <a:ext uri="{FF2B5EF4-FFF2-40B4-BE49-F238E27FC236}">
                <a16:creationId xmlns:a16="http://schemas.microsoft.com/office/drawing/2014/main" id="{52290031-B086-FC27-FDAC-38F1DF4200F1}"/>
              </a:ext>
            </a:extLst>
          </p:cNvPr>
          <p:cNvSpPr/>
          <p:nvPr/>
        </p:nvSpPr>
        <p:spPr>
          <a:xfrm>
            <a:off x="7002204" y="408225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A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4" name="Elipse 3">
            <a:extLst>
              <a:ext uri="{FF2B5EF4-FFF2-40B4-BE49-F238E27FC236}">
                <a16:creationId xmlns:a16="http://schemas.microsoft.com/office/drawing/2014/main" id="{6E9C244E-A145-2FBE-8372-3DB28EB9410F}"/>
              </a:ext>
            </a:extLst>
          </p:cNvPr>
          <p:cNvSpPr/>
          <p:nvPr/>
        </p:nvSpPr>
        <p:spPr>
          <a:xfrm>
            <a:off x="1997823" y="1061927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C</a:t>
            </a:r>
            <a:endParaRPr lang="es-ES" sz="7200" dirty="0">
              <a:latin typeface="Arial Black" panose="020B0A040201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70451942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0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Elipse 7">
            <a:extLst>
              <a:ext uri="{FF2B5EF4-FFF2-40B4-BE49-F238E27FC236}">
                <a16:creationId xmlns:a16="http://schemas.microsoft.com/office/drawing/2014/main" id="{31EF8D37-64ED-6D69-7DE7-35D4ABF3A2EC}"/>
              </a:ext>
            </a:extLst>
          </p:cNvPr>
          <p:cNvSpPr/>
          <p:nvPr/>
        </p:nvSpPr>
        <p:spPr>
          <a:xfrm>
            <a:off x="2343371" y="2029478"/>
            <a:ext cx="1027681" cy="108454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R</a:t>
            </a:r>
            <a:endParaRPr lang="es-ES" sz="6000" dirty="0">
              <a:latin typeface="Arial Black" panose="020B0A04020102020204" pitchFamily="34" charset="0"/>
            </a:endParaRPr>
          </a:p>
        </p:txBody>
      </p:sp>
      <p:sp>
        <p:nvSpPr>
          <p:cNvPr id="9" name="Elipse 8">
            <a:extLst>
              <a:ext uri="{FF2B5EF4-FFF2-40B4-BE49-F238E27FC236}">
                <a16:creationId xmlns:a16="http://schemas.microsoft.com/office/drawing/2014/main" id="{F01396FA-2F77-AB9F-6F52-D08C4DCE13B1}"/>
              </a:ext>
            </a:extLst>
          </p:cNvPr>
          <p:cNvSpPr/>
          <p:nvPr/>
        </p:nvSpPr>
        <p:spPr>
          <a:xfrm>
            <a:off x="1962525" y="804000"/>
            <a:ext cx="1027681" cy="108454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C</a:t>
            </a:r>
            <a:endParaRPr lang="es-ES" sz="6000" dirty="0">
              <a:latin typeface="Arial Black" panose="020B0A04020102020204" pitchFamily="34" charset="0"/>
            </a:endParaRPr>
          </a:p>
        </p:txBody>
      </p:sp>
      <p:sp>
        <p:nvSpPr>
          <p:cNvPr id="10" name="Elipse 9">
            <a:extLst>
              <a:ext uri="{FF2B5EF4-FFF2-40B4-BE49-F238E27FC236}">
                <a16:creationId xmlns:a16="http://schemas.microsoft.com/office/drawing/2014/main" id="{79F1542A-A3A7-A97B-468A-A8A5851E7CB2}"/>
              </a:ext>
            </a:extLst>
          </p:cNvPr>
          <p:cNvSpPr/>
          <p:nvPr/>
        </p:nvSpPr>
        <p:spPr>
          <a:xfrm>
            <a:off x="5945527" y="803987"/>
            <a:ext cx="1027681" cy="108454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O</a:t>
            </a:r>
            <a:endParaRPr lang="es-ES" sz="6000" dirty="0">
              <a:latin typeface="Arial Black" panose="020B0A04020102020204" pitchFamily="34" charset="0"/>
            </a:endParaRPr>
          </a:p>
        </p:txBody>
      </p:sp>
      <p:sp>
        <p:nvSpPr>
          <p:cNvPr id="11" name="Elipse 10">
            <a:extLst>
              <a:ext uri="{FF2B5EF4-FFF2-40B4-BE49-F238E27FC236}">
                <a16:creationId xmlns:a16="http://schemas.microsoft.com/office/drawing/2014/main" id="{816EEA62-A914-D450-3410-0B54B45C0108}"/>
              </a:ext>
            </a:extLst>
          </p:cNvPr>
          <p:cNvSpPr/>
          <p:nvPr/>
        </p:nvSpPr>
        <p:spPr>
          <a:xfrm>
            <a:off x="4058159" y="789347"/>
            <a:ext cx="1027681" cy="108454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R</a:t>
            </a:r>
            <a:endParaRPr lang="es-ES" sz="6000" dirty="0">
              <a:latin typeface="Arial Black" panose="020B0A04020102020204" pitchFamily="34" charset="0"/>
            </a:endParaRPr>
          </a:p>
        </p:txBody>
      </p:sp>
      <p:sp>
        <p:nvSpPr>
          <p:cNvPr id="12" name="Elipse 11">
            <a:extLst>
              <a:ext uri="{FF2B5EF4-FFF2-40B4-BE49-F238E27FC236}">
                <a16:creationId xmlns:a16="http://schemas.microsoft.com/office/drawing/2014/main" id="{40D0E224-3B19-4DDB-D7EF-D86690C88E46}"/>
              </a:ext>
            </a:extLst>
          </p:cNvPr>
          <p:cNvSpPr/>
          <p:nvPr/>
        </p:nvSpPr>
        <p:spPr>
          <a:xfrm>
            <a:off x="2990206" y="803987"/>
            <a:ext cx="1027681" cy="108454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A</a:t>
            </a:r>
            <a:endParaRPr lang="es-ES" sz="6000" dirty="0">
              <a:latin typeface="Arial Black" panose="020B0A04020102020204" pitchFamily="34" charset="0"/>
            </a:endParaRPr>
          </a:p>
        </p:txBody>
      </p:sp>
      <p:sp>
        <p:nvSpPr>
          <p:cNvPr id="2" name="Elipse 1">
            <a:extLst>
              <a:ext uri="{FF2B5EF4-FFF2-40B4-BE49-F238E27FC236}">
                <a16:creationId xmlns:a16="http://schemas.microsoft.com/office/drawing/2014/main" id="{6E701E52-B775-D8C0-E177-B46E0C7B9DFF}"/>
              </a:ext>
            </a:extLst>
          </p:cNvPr>
          <p:cNvSpPr/>
          <p:nvPr/>
        </p:nvSpPr>
        <p:spPr>
          <a:xfrm>
            <a:off x="3411233" y="2018823"/>
            <a:ext cx="1027681" cy="108454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E</a:t>
            </a:r>
            <a:endParaRPr lang="es-ES" sz="6000" dirty="0">
              <a:latin typeface="Arial Black" panose="020B0A04020102020204" pitchFamily="34" charset="0"/>
            </a:endParaRPr>
          </a:p>
        </p:txBody>
      </p:sp>
      <p:sp>
        <p:nvSpPr>
          <p:cNvPr id="3" name="Elipse 2">
            <a:extLst>
              <a:ext uri="{FF2B5EF4-FFF2-40B4-BE49-F238E27FC236}">
                <a16:creationId xmlns:a16="http://schemas.microsoft.com/office/drawing/2014/main" id="{98CBD2B4-3B8E-9369-2FD4-94F0D4D2BFEB}"/>
              </a:ext>
            </a:extLst>
          </p:cNvPr>
          <p:cNvSpPr/>
          <p:nvPr/>
        </p:nvSpPr>
        <p:spPr>
          <a:xfrm>
            <a:off x="4490527" y="2044118"/>
            <a:ext cx="1027681" cy="108454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A</a:t>
            </a:r>
            <a:endParaRPr lang="es-ES" sz="6000" dirty="0">
              <a:latin typeface="Arial Black" panose="020B0A04020102020204" pitchFamily="34" charset="0"/>
            </a:endParaRPr>
          </a:p>
        </p:txBody>
      </p:sp>
      <p:sp>
        <p:nvSpPr>
          <p:cNvPr id="4" name="Elipse 3">
            <a:extLst>
              <a:ext uri="{FF2B5EF4-FFF2-40B4-BE49-F238E27FC236}">
                <a16:creationId xmlns:a16="http://schemas.microsoft.com/office/drawing/2014/main" id="{088F230D-40B7-2310-2E36-035DD5179143}"/>
              </a:ext>
            </a:extLst>
          </p:cNvPr>
          <p:cNvSpPr/>
          <p:nvPr/>
        </p:nvSpPr>
        <p:spPr>
          <a:xfrm>
            <a:off x="5518208" y="2044118"/>
            <a:ext cx="1027681" cy="108454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L</a:t>
            </a:r>
            <a:endParaRPr lang="es-ES" sz="6000" dirty="0">
              <a:latin typeface="Arial Black" panose="020B0A04020102020204" pitchFamily="34" charset="0"/>
            </a:endParaRPr>
          </a:p>
        </p:txBody>
      </p:sp>
      <p:sp>
        <p:nvSpPr>
          <p:cNvPr id="6" name="Elipse 5">
            <a:extLst>
              <a:ext uri="{FF2B5EF4-FFF2-40B4-BE49-F238E27FC236}">
                <a16:creationId xmlns:a16="http://schemas.microsoft.com/office/drawing/2014/main" id="{4E70DF02-01F4-2C41-6871-45036B9A68D1}"/>
              </a:ext>
            </a:extLst>
          </p:cNvPr>
          <p:cNvSpPr/>
          <p:nvPr/>
        </p:nvSpPr>
        <p:spPr>
          <a:xfrm>
            <a:off x="4982038" y="789346"/>
            <a:ext cx="1027681" cy="108454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R</a:t>
            </a:r>
            <a:endParaRPr lang="es-ES" sz="6000" dirty="0">
              <a:latin typeface="Arial Black" panose="020B0A040201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89722127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9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81" name="Google Shape;6981;p32"/>
          <p:cNvSpPr/>
          <p:nvPr/>
        </p:nvSpPr>
        <p:spPr>
          <a:xfrm>
            <a:off x="5409525" y="1232500"/>
            <a:ext cx="1161300" cy="1161300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 w="38100" cap="flat" cmpd="sng">
            <a:solidFill>
              <a:schemeClr val="accent5"/>
            </a:solidFill>
            <a:prstDash val="solid"/>
            <a:round/>
            <a:headEnd type="none" w="sm" len="sm"/>
            <a:tailEnd type="none" w="sm" len="sm"/>
          </a:ln>
          <a:effectLst>
            <a:outerShdw dist="47625" dir="3600000" algn="bl" rotWithShape="0">
              <a:srgbClr val="000000">
                <a:alpha val="2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82" name="Google Shape;6982;p32"/>
          <p:cNvSpPr txBox="1">
            <a:spLocks noGrp="1"/>
          </p:cNvSpPr>
          <p:nvPr>
            <p:ph type="title"/>
          </p:nvPr>
        </p:nvSpPr>
        <p:spPr>
          <a:xfrm>
            <a:off x="3636525" y="2352950"/>
            <a:ext cx="4707300" cy="1161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OCTAVA PALABRA</a:t>
            </a:r>
            <a:endParaRPr dirty="0"/>
          </a:p>
        </p:txBody>
      </p:sp>
      <p:sp>
        <p:nvSpPr>
          <p:cNvPr id="6983" name="Google Shape;6983;p32"/>
          <p:cNvSpPr txBox="1">
            <a:spLocks noGrp="1"/>
          </p:cNvSpPr>
          <p:nvPr>
            <p:ph type="title" idx="2"/>
          </p:nvPr>
        </p:nvSpPr>
        <p:spPr>
          <a:xfrm>
            <a:off x="5532975" y="1467692"/>
            <a:ext cx="914400" cy="690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PE" dirty="0"/>
              <a:t>8</a:t>
            </a:r>
            <a:endParaRPr dirty="0"/>
          </a:p>
        </p:txBody>
      </p:sp>
      <p:grpSp>
        <p:nvGrpSpPr>
          <p:cNvPr id="6985" name="Google Shape;6985;p32"/>
          <p:cNvGrpSpPr/>
          <p:nvPr/>
        </p:nvGrpSpPr>
        <p:grpSpPr>
          <a:xfrm rot="542285">
            <a:off x="2764939" y="1463097"/>
            <a:ext cx="852322" cy="914420"/>
            <a:chOff x="2423600" y="-1786450"/>
            <a:chExt cx="1547885" cy="1665834"/>
          </a:xfrm>
        </p:grpSpPr>
        <p:sp>
          <p:nvSpPr>
            <p:cNvPr id="6986" name="Google Shape;6986;p32"/>
            <p:cNvSpPr/>
            <p:nvPr/>
          </p:nvSpPr>
          <p:spPr>
            <a:xfrm>
              <a:off x="2423600" y="-1786450"/>
              <a:ext cx="1547885" cy="1665834"/>
            </a:xfrm>
            <a:custGeom>
              <a:avLst/>
              <a:gdLst/>
              <a:ahLst/>
              <a:cxnLst/>
              <a:rect l="l" t="t" r="r" b="b"/>
              <a:pathLst>
                <a:path w="45013" h="48443" extrusionOk="0">
                  <a:moveTo>
                    <a:pt x="23632" y="0"/>
                  </a:moveTo>
                  <a:lnTo>
                    <a:pt x="23422" y="21"/>
                  </a:lnTo>
                  <a:lnTo>
                    <a:pt x="23212" y="84"/>
                  </a:lnTo>
                  <a:lnTo>
                    <a:pt x="22685" y="316"/>
                  </a:lnTo>
                  <a:lnTo>
                    <a:pt x="22180" y="589"/>
                  </a:lnTo>
                  <a:lnTo>
                    <a:pt x="21675" y="884"/>
                  </a:lnTo>
                  <a:lnTo>
                    <a:pt x="21191" y="1242"/>
                  </a:lnTo>
                  <a:lnTo>
                    <a:pt x="20749" y="1621"/>
                  </a:lnTo>
                  <a:lnTo>
                    <a:pt x="20308" y="2020"/>
                  </a:lnTo>
                  <a:lnTo>
                    <a:pt x="19887" y="2441"/>
                  </a:lnTo>
                  <a:lnTo>
                    <a:pt x="19508" y="2904"/>
                  </a:lnTo>
                  <a:lnTo>
                    <a:pt x="19592" y="2610"/>
                  </a:lnTo>
                  <a:lnTo>
                    <a:pt x="19802" y="1852"/>
                  </a:lnTo>
                  <a:lnTo>
                    <a:pt x="19845" y="1705"/>
                  </a:lnTo>
                  <a:lnTo>
                    <a:pt x="19845" y="1536"/>
                  </a:lnTo>
                  <a:lnTo>
                    <a:pt x="19845" y="1368"/>
                  </a:lnTo>
                  <a:lnTo>
                    <a:pt x="19824" y="1221"/>
                  </a:lnTo>
                  <a:lnTo>
                    <a:pt x="19781" y="1052"/>
                  </a:lnTo>
                  <a:lnTo>
                    <a:pt x="19739" y="905"/>
                  </a:lnTo>
                  <a:lnTo>
                    <a:pt x="19655" y="779"/>
                  </a:lnTo>
                  <a:lnTo>
                    <a:pt x="19571" y="632"/>
                  </a:lnTo>
                  <a:lnTo>
                    <a:pt x="19403" y="463"/>
                  </a:lnTo>
                  <a:lnTo>
                    <a:pt x="19213" y="316"/>
                  </a:lnTo>
                  <a:lnTo>
                    <a:pt x="19003" y="211"/>
                  </a:lnTo>
                  <a:lnTo>
                    <a:pt x="18771" y="127"/>
                  </a:lnTo>
                  <a:lnTo>
                    <a:pt x="18540" y="84"/>
                  </a:lnTo>
                  <a:lnTo>
                    <a:pt x="18287" y="84"/>
                  </a:lnTo>
                  <a:lnTo>
                    <a:pt x="18056" y="127"/>
                  </a:lnTo>
                  <a:lnTo>
                    <a:pt x="17803" y="211"/>
                  </a:lnTo>
                  <a:lnTo>
                    <a:pt x="17298" y="484"/>
                  </a:lnTo>
                  <a:lnTo>
                    <a:pt x="16793" y="779"/>
                  </a:lnTo>
                  <a:lnTo>
                    <a:pt x="16309" y="1116"/>
                  </a:lnTo>
                  <a:lnTo>
                    <a:pt x="15867" y="1494"/>
                  </a:lnTo>
                  <a:lnTo>
                    <a:pt x="15425" y="1915"/>
                  </a:lnTo>
                  <a:lnTo>
                    <a:pt x="15026" y="2378"/>
                  </a:lnTo>
                  <a:lnTo>
                    <a:pt x="14647" y="2862"/>
                  </a:lnTo>
                  <a:lnTo>
                    <a:pt x="14289" y="3409"/>
                  </a:lnTo>
                  <a:lnTo>
                    <a:pt x="13952" y="3977"/>
                  </a:lnTo>
                  <a:lnTo>
                    <a:pt x="13637" y="4567"/>
                  </a:lnTo>
                  <a:lnTo>
                    <a:pt x="13342" y="5219"/>
                  </a:lnTo>
                  <a:lnTo>
                    <a:pt x="13090" y="5892"/>
                  </a:lnTo>
                  <a:lnTo>
                    <a:pt x="12837" y="6629"/>
                  </a:lnTo>
                  <a:lnTo>
                    <a:pt x="12627" y="7365"/>
                  </a:lnTo>
                  <a:lnTo>
                    <a:pt x="12437" y="8165"/>
                  </a:lnTo>
                  <a:lnTo>
                    <a:pt x="12269" y="8986"/>
                  </a:lnTo>
                  <a:lnTo>
                    <a:pt x="12122" y="8712"/>
                  </a:lnTo>
                  <a:lnTo>
                    <a:pt x="11953" y="8418"/>
                  </a:lnTo>
                  <a:lnTo>
                    <a:pt x="11785" y="8144"/>
                  </a:lnTo>
                  <a:lnTo>
                    <a:pt x="11596" y="7892"/>
                  </a:lnTo>
                  <a:lnTo>
                    <a:pt x="11385" y="7639"/>
                  </a:lnTo>
                  <a:lnTo>
                    <a:pt x="11175" y="7386"/>
                  </a:lnTo>
                  <a:lnTo>
                    <a:pt x="10943" y="7155"/>
                  </a:lnTo>
                  <a:lnTo>
                    <a:pt x="10691" y="6924"/>
                  </a:lnTo>
                  <a:lnTo>
                    <a:pt x="10459" y="6734"/>
                  </a:lnTo>
                  <a:lnTo>
                    <a:pt x="10186" y="6524"/>
                  </a:lnTo>
                  <a:lnTo>
                    <a:pt x="9912" y="6355"/>
                  </a:lnTo>
                  <a:lnTo>
                    <a:pt x="9639" y="6187"/>
                  </a:lnTo>
                  <a:lnTo>
                    <a:pt x="9365" y="6040"/>
                  </a:lnTo>
                  <a:lnTo>
                    <a:pt x="9070" y="5913"/>
                  </a:lnTo>
                  <a:lnTo>
                    <a:pt x="8755" y="5808"/>
                  </a:lnTo>
                  <a:lnTo>
                    <a:pt x="8460" y="5703"/>
                  </a:lnTo>
                  <a:lnTo>
                    <a:pt x="8060" y="5619"/>
                  </a:lnTo>
                  <a:lnTo>
                    <a:pt x="7660" y="5556"/>
                  </a:lnTo>
                  <a:lnTo>
                    <a:pt x="7261" y="5514"/>
                  </a:lnTo>
                  <a:lnTo>
                    <a:pt x="6461" y="5514"/>
                  </a:lnTo>
                  <a:lnTo>
                    <a:pt x="6061" y="5556"/>
                  </a:lnTo>
                  <a:lnTo>
                    <a:pt x="5682" y="5619"/>
                  </a:lnTo>
                  <a:lnTo>
                    <a:pt x="5304" y="5724"/>
                  </a:lnTo>
                  <a:lnTo>
                    <a:pt x="4925" y="5829"/>
                  </a:lnTo>
                  <a:lnTo>
                    <a:pt x="4546" y="5977"/>
                  </a:lnTo>
                  <a:lnTo>
                    <a:pt x="4188" y="6145"/>
                  </a:lnTo>
                  <a:lnTo>
                    <a:pt x="3852" y="6334"/>
                  </a:lnTo>
                  <a:lnTo>
                    <a:pt x="3515" y="6545"/>
                  </a:lnTo>
                  <a:lnTo>
                    <a:pt x="3178" y="6776"/>
                  </a:lnTo>
                  <a:lnTo>
                    <a:pt x="2863" y="7029"/>
                  </a:lnTo>
                  <a:lnTo>
                    <a:pt x="2568" y="7302"/>
                  </a:lnTo>
                  <a:lnTo>
                    <a:pt x="2273" y="7618"/>
                  </a:lnTo>
                  <a:lnTo>
                    <a:pt x="2000" y="7934"/>
                  </a:lnTo>
                  <a:lnTo>
                    <a:pt x="1747" y="8270"/>
                  </a:lnTo>
                  <a:lnTo>
                    <a:pt x="1495" y="8649"/>
                  </a:lnTo>
                  <a:lnTo>
                    <a:pt x="1263" y="9049"/>
                  </a:lnTo>
                  <a:lnTo>
                    <a:pt x="1032" y="9512"/>
                  </a:lnTo>
                  <a:lnTo>
                    <a:pt x="821" y="9996"/>
                  </a:lnTo>
                  <a:lnTo>
                    <a:pt x="632" y="10522"/>
                  </a:lnTo>
                  <a:lnTo>
                    <a:pt x="464" y="11069"/>
                  </a:lnTo>
                  <a:lnTo>
                    <a:pt x="316" y="11637"/>
                  </a:lnTo>
                  <a:lnTo>
                    <a:pt x="190" y="12205"/>
                  </a:lnTo>
                  <a:lnTo>
                    <a:pt x="106" y="12795"/>
                  </a:lnTo>
                  <a:lnTo>
                    <a:pt x="43" y="13384"/>
                  </a:lnTo>
                  <a:lnTo>
                    <a:pt x="1" y="13994"/>
                  </a:lnTo>
                  <a:lnTo>
                    <a:pt x="1" y="14583"/>
                  </a:lnTo>
                  <a:lnTo>
                    <a:pt x="43" y="15151"/>
                  </a:lnTo>
                  <a:lnTo>
                    <a:pt x="106" y="15720"/>
                  </a:lnTo>
                  <a:lnTo>
                    <a:pt x="211" y="16267"/>
                  </a:lnTo>
                  <a:lnTo>
                    <a:pt x="358" y="16793"/>
                  </a:lnTo>
                  <a:lnTo>
                    <a:pt x="527" y="17277"/>
                  </a:lnTo>
                  <a:lnTo>
                    <a:pt x="632" y="17529"/>
                  </a:lnTo>
                  <a:lnTo>
                    <a:pt x="758" y="17761"/>
                  </a:lnTo>
                  <a:lnTo>
                    <a:pt x="885" y="17971"/>
                  </a:lnTo>
                  <a:lnTo>
                    <a:pt x="1032" y="18182"/>
                  </a:lnTo>
                  <a:lnTo>
                    <a:pt x="1179" y="18371"/>
                  </a:lnTo>
                  <a:lnTo>
                    <a:pt x="1326" y="18561"/>
                  </a:lnTo>
                  <a:lnTo>
                    <a:pt x="1495" y="18729"/>
                  </a:lnTo>
                  <a:lnTo>
                    <a:pt x="1663" y="18897"/>
                  </a:lnTo>
                  <a:lnTo>
                    <a:pt x="1853" y="19045"/>
                  </a:lnTo>
                  <a:lnTo>
                    <a:pt x="2042" y="19192"/>
                  </a:lnTo>
                  <a:lnTo>
                    <a:pt x="2231" y="19318"/>
                  </a:lnTo>
                  <a:lnTo>
                    <a:pt x="2442" y="19423"/>
                  </a:lnTo>
                  <a:lnTo>
                    <a:pt x="2652" y="19529"/>
                  </a:lnTo>
                  <a:lnTo>
                    <a:pt x="2884" y="19613"/>
                  </a:lnTo>
                  <a:lnTo>
                    <a:pt x="3115" y="19697"/>
                  </a:lnTo>
                  <a:lnTo>
                    <a:pt x="3347" y="19760"/>
                  </a:lnTo>
                  <a:lnTo>
                    <a:pt x="3662" y="19907"/>
                  </a:lnTo>
                  <a:lnTo>
                    <a:pt x="3304" y="20560"/>
                  </a:lnTo>
                  <a:lnTo>
                    <a:pt x="2968" y="21191"/>
                  </a:lnTo>
                  <a:lnTo>
                    <a:pt x="2673" y="21864"/>
                  </a:lnTo>
                  <a:lnTo>
                    <a:pt x="2379" y="22538"/>
                  </a:lnTo>
                  <a:lnTo>
                    <a:pt x="2105" y="23232"/>
                  </a:lnTo>
                  <a:lnTo>
                    <a:pt x="1853" y="23927"/>
                  </a:lnTo>
                  <a:lnTo>
                    <a:pt x="1621" y="24621"/>
                  </a:lnTo>
                  <a:lnTo>
                    <a:pt x="1411" y="25336"/>
                  </a:lnTo>
                  <a:lnTo>
                    <a:pt x="1200" y="26052"/>
                  </a:lnTo>
                  <a:lnTo>
                    <a:pt x="1032" y="26788"/>
                  </a:lnTo>
                  <a:lnTo>
                    <a:pt x="885" y="27504"/>
                  </a:lnTo>
                  <a:lnTo>
                    <a:pt x="758" y="28240"/>
                  </a:lnTo>
                  <a:lnTo>
                    <a:pt x="653" y="28998"/>
                  </a:lnTo>
                  <a:lnTo>
                    <a:pt x="569" y="29735"/>
                  </a:lnTo>
                  <a:lnTo>
                    <a:pt x="506" y="30471"/>
                  </a:lnTo>
                  <a:lnTo>
                    <a:pt x="464" y="31229"/>
                  </a:lnTo>
                  <a:lnTo>
                    <a:pt x="443" y="31692"/>
                  </a:lnTo>
                  <a:lnTo>
                    <a:pt x="443" y="32176"/>
                  </a:lnTo>
                  <a:lnTo>
                    <a:pt x="464" y="32639"/>
                  </a:lnTo>
                  <a:lnTo>
                    <a:pt x="506" y="33080"/>
                  </a:lnTo>
                  <a:lnTo>
                    <a:pt x="548" y="33522"/>
                  </a:lnTo>
                  <a:lnTo>
                    <a:pt x="611" y="33964"/>
                  </a:lnTo>
                  <a:lnTo>
                    <a:pt x="674" y="34406"/>
                  </a:lnTo>
                  <a:lnTo>
                    <a:pt x="779" y="34827"/>
                  </a:lnTo>
                  <a:lnTo>
                    <a:pt x="863" y="35248"/>
                  </a:lnTo>
                  <a:lnTo>
                    <a:pt x="990" y="35669"/>
                  </a:lnTo>
                  <a:lnTo>
                    <a:pt x="1116" y="36069"/>
                  </a:lnTo>
                  <a:lnTo>
                    <a:pt x="1263" y="36468"/>
                  </a:lnTo>
                  <a:lnTo>
                    <a:pt x="1411" y="36847"/>
                  </a:lnTo>
                  <a:lnTo>
                    <a:pt x="1579" y="37226"/>
                  </a:lnTo>
                  <a:lnTo>
                    <a:pt x="1747" y="37605"/>
                  </a:lnTo>
                  <a:lnTo>
                    <a:pt x="1937" y="37984"/>
                  </a:lnTo>
                  <a:lnTo>
                    <a:pt x="2126" y="38341"/>
                  </a:lnTo>
                  <a:lnTo>
                    <a:pt x="2337" y="38699"/>
                  </a:lnTo>
                  <a:lnTo>
                    <a:pt x="2568" y="39036"/>
                  </a:lnTo>
                  <a:lnTo>
                    <a:pt x="2799" y="39393"/>
                  </a:lnTo>
                  <a:lnTo>
                    <a:pt x="3283" y="40046"/>
                  </a:lnTo>
                  <a:lnTo>
                    <a:pt x="3831" y="40677"/>
                  </a:lnTo>
                  <a:lnTo>
                    <a:pt x="4399" y="41287"/>
                  </a:lnTo>
                  <a:lnTo>
                    <a:pt x="5009" y="41877"/>
                  </a:lnTo>
                  <a:lnTo>
                    <a:pt x="5640" y="42424"/>
                  </a:lnTo>
                  <a:lnTo>
                    <a:pt x="6314" y="42971"/>
                  </a:lnTo>
                  <a:lnTo>
                    <a:pt x="7008" y="43476"/>
                  </a:lnTo>
                  <a:lnTo>
                    <a:pt x="7745" y="43939"/>
                  </a:lnTo>
                  <a:lnTo>
                    <a:pt x="8502" y="44402"/>
                  </a:lnTo>
                  <a:lnTo>
                    <a:pt x="9260" y="44823"/>
                  </a:lnTo>
                  <a:lnTo>
                    <a:pt x="10059" y="45222"/>
                  </a:lnTo>
                  <a:lnTo>
                    <a:pt x="10880" y="45601"/>
                  </a:lnTo>
                  <a:lnTo>
                    <a:pt x="11722" y="45959"/>
                  </a:lnTo>
                  <a:lnTo>
                    <a:pt x="12564" y="46296"/>
                  </a:lnTo>
                  <a:lnTo>
                    <a:pt x="13426" y="46611"/>
                  </a:lnTo>
                  <a:lnTo>
                    <a:pt x="14289" y="46885"/>
                  </a:lnTo>
                  <a:lnTo>
                    <a:pt x="15173" y="47137"/>
                  </a:lnTo>
                  <a:lnTo>
                    <a:pt x="16078" y="47390"/>
                  </a:lnTo>
                  <a:lnTo>
                    <a:pt x="16962" y="47600"/>
                  </a:lnTo>
                  <a:lnTo>
                    <a:pt x="17866" y="47790"/>
                  </a:lnTo>
                  <a:lnTo>
                    <a:pt x="18750" y="47958"/>
                  </a:lnTo>
                  <a:lnTo>
                    <a:pt x="19655" y="48105"/>
                  </a:lnTo>
                  <a:lnTo>
                    <a:pt x="20770" y="48253"/>
                  </a:lnTo>
                  <a:lnTo>
                    <a:pt x="21907" y="48358"/>
                  </a:lnTo>
                  <a:lnTo>
                    <a:pt x="23043" y="48421"/>
                  </a:lnTo>
                  <a:lnTo>
                    <a:pt x="24201" y="48442"/>
                  </a:lnTo>
                  <a:lnTo>
                    <a:pt x="25063" y="48421"/>
                  </a:lnTo>
                  <a:lnTo>
                    <a:pt x="25905" y="48400"/>
                  </a:lnTo>
                  <a:lnTo>
                    <a:pt x="26768" y="48337"/>
                  </a:lnTo>
                  <a:lnTo>
                    <a:pt x="27589" y="48253"/>
                  </a:lnTo>
                  <a:lnTo>
                    <a:pt x="28409" y="48169"/>
                  </a:lnTo>
                  <a:lnTo>
                    <a:pt x="29209" y="48042"/>
                  </a:lnTo>
                  <a:lnTo>
                    <a:pt x="29987" y="47895"/>
                  </a:lnTo>
                  <a:lnTo>
                    <a:pt x="30766" y="47748"/>
                  </a:lnTo>
                  <a:lnTo>
                    <a:pt x="31524" y="47558"/>
                  </a:lnTo>
                  <a:lnTo>
                    <a:pt x="32281" y="47348"/>
                  </a:lnTo>
                  <a:lnTo>
                    <a:pt x="32997" y="47137"/>
                  </a:lnTo>
                  <a:lnTo>
                    <a:pt x="33712" y="46885"/>
                  </a:lnTo>
                  <a:lnTo>
                    <a:pt x="34407" y="46632"/>
                  </a:lnTo>
                  <a:lnTo>
                    <a:pt x="35080" y="46338"/>
                  </a:lnTo>
                  <a:lnTo>
                    <a:pt x="35753" y="46043"/>
                  </a:lnTo>
                  <a:lnTo>
                    <a:pt x="36385" y="45728"/>
                  </a:lnTo>
                  <a:lnTo>
                    <a:pt x="37016" y="45391"/>
                  </a:lnTo>
                  <a:lnTo>
                    <a:pt x="37626" y="45033"/>
                  </a:lnTo>
                  <a:lnTo>
                    <a:pt x="38215" y="44654"/>
                  </a:lnTo>
                  <a:lnTo>
                    <a:pt x="38763" y="44254"/>
                  </a:lnTo>
                  <a:lnTo>
                    <a:pt x="39310" y="43855"/>
                  </a:lnTo>
                  <a:lnTo>
                    <a:pt x="39836" y="43434"/>
                  </a:lnTo>
                  <a:lnTo>
                    <a:pt x="40341" y="42971"/>
                  </a:lnTo>
                  <a:lnTo>
                    <a:pt x="40825" y="42508"/>
                  </a:lnTo>
                  <a:lnTo>
                    <a:pt x="41288" y="42045"/>
                  </a:lnTo>
                  <a:lnTo>
                    <a:pt x="41730" y="41540"/>
                  </a:lnTo>
                  <a:lnTo>
                    <a:pt x="42151" y="41035"/>
                  </a:lnTo>
                  <a:lnTo>
                    <a:pt x="42529" y="40509"/>
                  </a:lnTo>
                  <a:lnTo>
                    <a:pt x="42908" y="39962"/>
                  </a:lnTo>
                  <a:lnTo>
                    <a:pt x="43245" y="39393"/>
                  </a:lnTo>
                  <a:lnTo>
                    <a:pt x="43560" y="38825"/>
                  </a:lnTo>
                  <a:lnTo>
                    <a:pt x="43855" y="38215"/>
                  </a:lnTo>
                  <a:lnTo>
                    <a:pt x="44086" y="37710"/>
                  </a:lnTo>
                  <a:lnTo>
                    <a:pt x="44297" y="37184"/>
                  </a:lnTo>
                  <a:lnTo>
                    <a:pt x="44465" y="36658"/>
                  </a:lnTo>
                  <a:lnTo>
                    <a:pt x="44634" y="36132"/>
                  </a:lnTo>
                  <a:lnTo>
                    <a:pt x="44760" y="35585"/>
                  </a:lnTo>
                  <a:lnTo>
                    <a:pt x="44844" y="35059"/>
                  </a:lnTo>
                  <a:lnTo>
                    <a:pt x="44928" y="34511"/>
                  </a:lnTo>
                  <a:lnTo>
                    <a:pt x="44970" y="33943"/>
                  </a:lnTo>
                  <a:lnTo>
                    <a:pt x="45012" y="33396"/>
                  </a:lnTo>
                  <a:lnTo>
                    <a:pt x="45012" y="32828"/>
                  </a:lnTo>
                  <a:lnTo>
                    <a:pt x="44991" y="32281"/>
                  </a:lnTo>
                  <a:lnTo>
                    <a:pt x="44928" y="31713"/>
                  </a:lnTo>
                  <a:lnTo>
                    <a:pt x="44865" y="31144"/>
                  </a:lnTo>
                  <a:lnTo>
                    <a:pt x="44760" y="30555"/>
                  </a:lnTo>
                  <a:lnTo>
                    <a:pt x="44634" y="29987"/>
                  </a:lnTo>
                  <a:lnTo>
                    <a:pt x="44486" y="29419"/>
                  </a:lnTo>
                  <a:lnTo>
                    <a:pt x="44318" y="28830"/>
                  </a:lnTo>
                  <a:lnTo>
                    <a:pt x="44108" y="28240"/>
                  </a:lnTo>
                  <a:lnTo>
                    <a:pt x="43897" y="27672"/>
                  </a:lnTo>
                  <a:lnTo>
                    <a:pt x="43645" y="27083"/>
                  </a:lnTo>
                  <a:lnTo>
                    <a:pt x="43371" y="26494"/>
                  </a:lnTo>
                  <a:lnTo>
                    <a:pt x="43076" y="25905"/>
                  </a:lnTo>
                  <a:lnTo>
                    <a:pt x="42761" y="25315"/>
                  </a:lnTo>
                  <a:lnTo>
                    <a:pt x="42424" y="24726"/>
                  </a:lnTo>
                  <a:lnTo>
                    <a:pt x="42045" y="24116"/>
                  </a:lnTo>
                  <a:lnTo>
                    <a:pt x="41645" y="23527"/>
                  </a:lnTo>
                  <a:lnTo>
                    <a:pt x="41246" y="22938"/>
                  </a:lnTo>
                  <a:lnTo>
                    <a:pt x="40804" y="22348"/>
                  </a:lnTo>
                  <a:lnTo>
                    <a:pt x="40341" y="21759"/>
                  </a:lnTo>
                  <a:lnTo>
                    <a:pt x="39836" y="21170"/>
                  </a:lnTo>
                  <a:lnTo>
                    <a:pt x="39331" y="20560"/>
                  </a:lnTo>
                  <a:lnTo>
                    <a:pt x="38784" y="19970"/>
                  </a:lnTo>
                  <a:lnTo>
                    <a:pt x="38678" y="19781"/>
                  </a:lnTo>
                  <a:lnTo>
                    <a:pt x="38531" y="19613"/>
                  </a:lnTo>
                  <a:lnTo>
                    <a:pt x="38384" y="19465"/>
                  </a:lnTo>
                  <a:lnTo>
                    <a:pt x="38194" y="19339"/>
                  </a:lnTo>
                  <a:lnTo>
                    <a:pt x="38131" y="19276"/>
                  </a:lnTo>
                  <a:lnTo>
                    <a:pt x="38405" y="19023"/>
                  </a:lnTo>
                  <a:lnTo>
                    <a:pt x="38678" y="18729"/>
                  </a:lnTo>
                  <a:lnTo>
                    <a:pt x="38910" y="18434"/>
                  </a:lnTo>
                  <a:lnTo>
                    <a:pt x="39120" y="18119"/>
                  </a:lnTo>
                  <a:lnTo>
                    <a:pt x="39310" y="17782"/>
                  </a:lnTo>
                  <a:lnTo>
                    <a:pt x="39478" y="17445"/>
                  </a:lnTo>
                  <a:lnTo>
                    <a:pt x="39625" y="17066"/>
                  </a:lnTo>
                  <a:lnTo>
                    <a:pt x="39752" y="16709"/>
                  </a:lnTo>
                  <a:lnTo>
                    <a:pt x="39857" y="16330"/>
                  </a:lnTo>
                  <a:lnTo>
                    <a:pt x="39941" y="15930"/>
                  </a:lnTo>
                  <a:lnTo>
                    <a:pt x="40004" y="15530"/>
                  </a:lnTo>
                  <a:lnTo>
                    <a:pt x="40025" y="15151"/>
                  </a:lnTo>
                  <a:lnTo>
                    <a:pt x="40046" y="14752"/>
                  </a:lnTo>
                  <a:lnTo>
                    <a:pt x="40046" y="14352"/>
                  </a:lnTo>
                  <a:lnTo>
                    <a:pt x="40025" y="13973"/>
                  </a:lnTo>
                  <a:lnTo>
                    <a:pt x="40004" y="13594"/>
                  </a:lnTo>
                  <a:lnTo>
                    <a:pt x="39899" y="12963"/>
                  </a:lnTo>
                  <a:lnTo>
                    <a:pt x="39752" y="12353"/>
                  </a:lnTo>
                  <a:lnTo>
                    <a:pt x="39562" y="11785"/>
                  </a:lnTo>
                  <a:lnTo>
                    <a:pt x="39352" y="11237"/>
                  </a:lnTo>
                  <a:lnTo>
                    <a:pt x="39099" y="10711"/>
                  </a:lnTo>
                  <a:lnTo>
                    <a:pt x="38826" y="10206"/>
                  </a:lnTo>
                  <a:lnTo>
                    <a:pt x="38531" y="9743"/>
                  </a:lnTo>
                  <a:lnTo>
                    <a:pt x="38236" y="9301"/>
                  </a:lnTo>
                  <a:lnTo>
                    <a:pt x="37900" y="8881"/>
                  </a:lnTo>
                  <a:lnTo>
                    <a:pt x="37584" y="8481"/>
                  </a:lnTo>
                  <a:lnTo>
                    <a:pt x="37247" y="8123"/>
                  </a:lnTo>
                  <a:lnTo>
                    <a:pt x="36911" y="7786"/>
                  </a:lnTo>
                  <a:lnTo>
                    <a:pt x="36595" y="7471"/>
                  </a:lnTo>
                  <a:lnTo>
                    <a:pt x="36279" y="7197"/>
                  </a:lnTo>
                  <a:lnTo>
                    <a:pt x="35711" y="6713"/>
                  </a:lnTo>
                  <a:lnTo>
                    <a:pt x="35375" y="6482"/>
                  </a:lnTo>
                  <a:lnTo>
                    <a:pt x="34933" y="6187"/>
                  </a:lnTo>
                  <a:lnTo>
                    <a:pt x="34407" y="5871"/>
                  </a:lnTo>
                  <a:lnTo>
                    <a:pt x="34112" y="5703"/>
                  </a:lnTo>
                  <a:lnTo>
                    <a:pt x="33796" y="5556"/>
                  </a:lnTo>
                  <a:lnTo>
                    <a:pt x="33460" y="5387"/>
                  </a:lnTo>
                  <a:lnTo>
                    <a:pt x="33102" y="5261"/>
                  </a:lnTo>
                  <a:lnTo>
                    <a:pt x="32744" y="5135"/>
                  </a:lnTo>
                  <a:lnTo>
                    <a:pt x="32365" y="5030"/>
                  </a:lnTo>
                  <a:lnTo>
                    <a:pt x="31966" y="4924"/>
                  </a:lnTo>
                  <a:lnTo>
                    <a:pt x="31566" y="4861"/>
                  </a:lnTo>
                  <a:lnTo>
                    <a:pt x="31145" y="4819"/>
                  </a:lnTo>
                  <a:lnTo>
                    <a:pt x="30724" y="4798"/>
                  </a:lnTo>
                  <a:lnTo>
                    <a:pt x="30261" y="4819"/>
                  </a:lnTo>
                  <a:lnTo>
                    <a:pt x="29819" y="4882"/>
                  </a:lnTo>
                  <a:lnTo>
                    <a:pt x="29398" y="4966"/>
                  </a:lnTo>
                  <a:lnTo>
                    <a:pt x="28998" y="5093"/>
                  </a:lnTo>
                  <a:lnTo>
                    <a:pt x="28599" y="5261"/>
                  </a:lnTo>
                  <a:lnTo>
                    <a:pt x="28220" y="5450"/>
                  </a:lnTo>
                  <a:lnTo>
                    <a:pt x="27862" y="5682"/>
                  </a:lnTo>
                  <a:lnTo>
                    <a:pt x="27504" y="5956"/>
                  </a:lnTo>
                  <a:lnTo>
                    <a:pt x="27273" y="6187"/>
                  </a:lnTo>
                  <a:lnTo>
                    <a:pt x="27020" y="6418"/>
                  </a:lnTo>
                  <a:lnTo>
                    <a:pt x="27315" y="5640"/>
                  </a:lnTo>
                  <a:lnTo>
                    <a:pt x="27589" y="4840"/>
                  </a:lnTo>
                  <a:lnTo>
                    <a:pt x="27631" y="4672"/>
                  </a:lnTo>
                  <a:lnTo>
                    <a:pt x="27652" y="4525"/>
                  </a:lnTo>
                  <a:lnTo>
                    <a:pt x="27652" y="4356"/>
                  </a:lnTo>
                  <a:lnTo>
                    <a:pt x="27631" y="4188"/>
                  </a:lnTo>
                  <a:lnTo>
                    <a:pt x="27589" y="4020"/>
                  </a:lnTo>
                  <a:lnTo>
                    <a:pt x="27546" y="3872"/>
                  </a:lnTo>
                  <a:lnTo>
                    <a:pt x="27462" y="3725"/>
                  </a:lnTo>
                  <a:lnTo>
                    <a:pt x="27357" y="3578"/>
                  </a:lnTo>
                  <a:lnTo>
                    <a:pt x="27231" y="3409"/>
                  </a:lnTo>
                  <a:lnTo>
                    <a:pt x="27062" y="3262"/>
                  </a:lnTo>
                  <a:lnTo>
                    <a:pt x="26873" y="3157"/>
                  </a:lnTo>
                  <a:lnTo>
                    <a:pt x="26663" y="3052"/>
                  </a:lnTo>
                  <a:lnTo>
                    <a:pt x="26452" y="3009"/>
                  </a:lnTo>
                  <a:lnTo>
                    <a:pt x="26242" y="2967"/>
                  </a:lnTo>
                  <a:lnTo>
                    <a:pt x="26031" y="2988"/>
                  </a:lnTo>
                  <a:lnTo>
                    <a:pt x="25800" y="3031"/>
                  </a:lnTo>
                  <a:lnTo>
                    <a:pt x="25421" y="3136"/>
                  </a:lnTo>
                  <a:lnTo>
                    <a:pt x="25063" y="3283"/>
                  </a:lnTo>
                  <a:lnTo>
                    <a:pt x="24727" y="3451"/>
                  </a:lnTo>
                  <a:lnTo>
                    <a:pt x="24390" y="3641"/>
                  </a:lnTo>
                  <a:lnTo>
                    <a:pt x="24621" y="3178"/>
                  </a:lnTo>
                  <a:lnTo>
                    <a:pt x="24832" y="2694"/>
                  </a:lnTo>
                  <a:lnTo>
                    <a:pt x="24916" y="2420"/>
                  </a:lnTo>
                  <a:lnTo>
                    <a:pt x="25000" y="2147"/>
                  </a:lnTo>
                  <a:lnTo>
                    <a:pt x="25063" y="1852"/>
                  </a:lnTo>
                  <a:lnTo>
                    <a:pt x="25105" y="1557"/>
                  </a:lnTo>
                  <a:lnTo>
                    <a:pt x="25105" y="1410"/>
                  </a:lnTo>
                  <a:lnTo>
                    <a:pt x="25105" y="1284"/>
                  </a:lnTo>
                  <a:lnTo>
                    <a:pt x="25084" y="1137"/>
                  </a:lnTo>
                  <a:lnTo>
                    <a:pt x="25042" y="989"/>
                  </a:lnTo>
                  <a:lnTo>
                    <a:pt x="25000" y="863"/>
                  </a:lnTo>
                  <a:lnTo>
                    <a:pt x="24937" y="737"/>
                  </a:lnTo>
                  <a:lnTo>
                    <a:pt x="24853" y="611"/>
                  </a:lnTo>
                  <a:lnTo>
                    <a:pt x="24769" y="484"/>
                  </a:lnTo>
                  <a:lnTo>
                    <a:pt x="24621" y="337"/>
                  </a:lnTo>
                  <a:lnTo>
                    <a:pt x="24432" y="211"/>
                  </a:lnTo>
                  <a:lnTo>
                    <a:pt x="24243" y="127"/>
                  </a:lnTo>
                  <a:lnTo>
                    <a:pt x="24032" y="42"/>
                  </a:lnTo>
                  <a:lnTo>
                    <a:pt x="23843" y="21"/>
                  </a:lnTo>
                  <a:lnTo>
                    <a:pt x="2363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dist="95250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7" name="Google Shape;6987;p32"/>
            <p:cNvSpPr/>
            <p:nvPr/>
          </p:nvSpPr>
          <p:spPr>
            <a:xfrm>
              <a:off x="2517682" y="-1716989"/>
              <a:ext cx="1374193" cy="1508786"/>
            </a:xfrm>
            <a:custGeom>
              <a:avLst/>
              <a:gdLst/>
              <a:ahLst/>
              <a:cxnLst/>
              <a:rect l="l" t="t" r="r" b="b"/>
              <a:pathLst>
                <a:path w="39962" h="43876" extrusionOk="0">
                  <a:moveTo>
                    <a:pt x="20476" y="0"/>
                  </a:moveTo>
                  <a:lnTo>
                    <a:pt x="20097" y="232"/>
                  </a:lnTo>
                  <a:lnTo>
                    <a:pt x="19739" y="463"/>
                  </a:lnTo>
                  <a:lnTo>
                    <a:pt x="19402" y="737"/>
                  </a:lnTo>
                  <a:lnTo>
                    <a:pt x="19066" y="1032"/>
                  </a:lnTo>
                  <a:lnTo>
                    <a:pt x="18771" y="1326"/>
                  </a:lnTo>
                  <a:lnTo>
                    <a:pt x="18476" y="1663"/>
                  </a:lnTo>
                  <a:lnTo>
                    <a:pt x="18203" y="2000"/>
                  </a:lnTo>
                  <a:lnTo>
                    <a:pt x="17950" y="2336"/>
                  </a:lnTo>
                  <a:lnTo>
                    <a:pt x="17445" y="3073"/>
                  </a:lnTo>
                  <a:lnTo>
                    <a:pt x="16961" y="3809"/>
                  </a:lnTo>
                  <a:lnTo>
                    <a:pt x="16477" y="4546"/>
                  </a:lnTo>
                  <a:lnTo>
                    <a:pt x="15993" y="5261"/>
                  </a:lnTo>
                  <a:lnTo>
                    <a:pt x="15951" y="5303"/>
                  </a:lnTo>
                  <a:lnTo>
                    <a:pt x="15888" y="5324"/>
                  </a:lnTo>
                  <a:lnTo>
                    <a:pt x="15825" y="5345"/>
                  </a:lnTo>
                  <a:lnTo>
                    <a:pt x="15762" y="5324"/>
                  </a:lnTo>
                  <a:lnTo>
                    <a:pt x="15699" y="5303"/>
                  </a:lnTo>
                  <a:lnTo>
                    <a:pt x="15657" y="5240"/>
                  </a:lnTo>
                  <a:lnTo>
                    <a:pt x="15657" y="5177"/>
                  </a:lnTo>
                  <a:lnTo>
                    <a:pt x="15657" y="5114"/>
                  </a:lnTo>
                  <a:lnTo>
                    <a:pt x="15678" y="5051"/>
                  </a:lnTo>
                  <a:lnTo>
                    <a:pt x="15657" y="5051"/>
                  </a:lnTo>
                  <a:lnTo>
                    <a:pt x="15467" y="4777"/>
                  </a:lnTo>
                  <a:lnTo>
                    <a:pt x="15320" y="4483"/>
                  </a:lnTo>
                  <a:lnTo>
                    <a:pt x="15194" y="4209"/>
                  </a:lnTo>
                  <a:lnTo>
                    <a:pt x="15088" y="3914"/>
                  </a:lnTo>
                  <a:lnTo>
                    <a:pt x="15004" y="3599"/>
                  </a:lnTo>
                  <a:lnTo>
                    <a:pt x="14941" y="3304"/>
                  </a:lnTo>
                  <a:lnTo>
                    <a:pt x="14899" y="3010"/>
                  </a:lnTo>
                  <a:lnTo>
                    <a:pt x="14878" y="2694"/>
                  </a:lnTo>
                  <a:lnTo>
                    <a:pt x="14878" y="2378"/>
                  </a:lnTo>
                  <a:lnTo>
                    <a:pt x="14878" y="2063"/>
                  </a:lnTo>
                  <a:lnTo>
                    <a:pt x="14941" y="1452"/>
                  </a:lnTo>
                  <a:lnTo>
                    <a:pt x="15046" y="821"/>
                  </a:lnTo>
                  <a:lnTo>
                    <a:pt x="15173" y="190"/>
                  </a:lnTo>
                  <a:lnTo>
                    <a:pt x="14941" y="358"/>
                  </a:lnTo>
                  <a:lnTo>
                    <a:pt x="14731" y="527"/>
                  </a:lnTo>
                  <a:lnTo>
                    <a:pt x="14331" y="905"/>
                  </a:lnTo>
                  <a:lnTo>
                    <a:pt x="13973" y="1305"/>
                  </a:lnTo>
                  <a:lnTo>
                    <a:pt x="13636" y="1726"/>
                  </a:lnTo>
                  <a:lnTo>
                    <a:pt x="13300" y="2168"/>
                  </a:lnTo>
                  <a:lnTo>
                    <a:pt x="13005" y="2652"/>
                  </a:lnTo>
                  <a:lnTo>
                    <a:pt x="12732" y="3115"/>
                  </a:lnTo>
                  <a:lnTo>
                    <a:pt x="12458" y="3620"/>
                  </a:lnTo>
                  <a:lnTo>
                    <a:pt x="12311" y="3872"/>
                  </a:lnTo>
                  <a:lnTo>
                    <a:pt x="12205" y="4125"/>
                  </a:lnTo>
                  <a:lnTo>
                    <a:pt x="11995" y="4630"/>
                  </a:lnTo>
                  <a:lnTo>
                    <a:pt x="11827" y="5156"/>
                  </a:lnTo>
                  <a:lnTo>
                    <a:pt x="11679" y="5682"/>
                  </a:lnTo>
                  <a:lnTo>
                    <a:pt x="11448" y="6713"/>
                  </a:lnTo>
                  <a:lnTo>
                    <a:pt x="11322" y="7260"/>
                  </a:lnTo>
                  <a:lnTo>
                    <a:pt x="11174" y="7786"/>
                  </a:lnTo>
                  <a:lnTo>
                    <a:pt x="13152" y="5914"/>
                  </a:lnTo>
                  <a:lnTo>
                    <a:pt x="13216" y="5893"/>
                  </a:lnTo>
                  <a:lnTo>
                    <a:pt x="13237" y="5914"/>
                  </a:lnTo>
                  <a:lnTo>
                    <a:pt x="13258" y="5956"/>
                  </a:lnTo>
                  <a:lnTo>
                    <a:pt x="13258" y="5998"/>
                  </a:lnTo>
                  <a:lnTo>
                    <a:pt x="11027" y="8313"/>
                  </a:lnTo>
                  <a:lnTo>
                    <a:pt x="10985" y="8397"/>
                  </a:lnTo>
                  <a:lnTo>
                    <a:pt x="10943" y="8481"/>
                  </a:lnTo>
                  <a:lnTo>
                    <a:pt x="10880" y="8544"/>
                  </a:lnTo>
                  <a:lnTo>
                    <a:pt x="10817" y="8586"/>
                  </a:lnTo>
                  <a:lnTo>
                    <a:pt x="10732" y="8607"/>
                  </a:lnTo>
                  <a:lnTo>
                    <a:pt x="9807" y="9596"/>
                  </a:lnTo>
                  <a:lnTo>
                    <a:pt x="8860" y="10627"/>
                  </a:lnTo>
                  <a:lnTo>
                    <a:pt x="8839" y="10712"/>
                  </a:lnTo>
                  <a:lnTo>
                    <a:pt x="8817" y="10754"/>
                  </a:lnTo>
                  <a:lnTo>
                    <a:pt x="8796" y="10775"/>
                  </a:lnTo>
                  <a:lnTo>
                    <a:pt x="8712" y="10796"/>
                  </a:lnTo>
                  <a:lnTo>
                    <a:pt x="7786" y="11848"/>
                  </a:lnTo>
                  <a:lnTo>
                    <a:pt x="6860" y="12942"/>
                  </a:lnTo>
                  <a:lnTo>
                    <a:pt x="5977" y="14057"/>
                  </a:lnTo>
                  <a:lnTo>
                    <a:pt x="5114" y="15194"/>
                  </a:lnTo>
                  <a:lnTo>
                    <a:pt x="4714" y="15762"/>
                  </a:lnTo>
                  <a:lnTo>
                    <a:pt x="4314" y="16330"/>
                  </a:lnTo>
                  <a:lnTo>
                    <a:pt x="3914" y="16919"/>
                  </a:lnTo>
                  <a:lnTo>
                    <a:pt x="3536" y="17509"/>
                  </a:lnTo>
                  <a:lnTo>
                    <a:pt x="3178" y="18119"/>
                  </a:lnTo>
                  <a:lnTo>
                    <a:pt x="2841" y="18729"/>
                  </a:lnTo>
                  <a:lnTo>
                    <a:pt x="2504" y="19339"/>
                  </a:lnTo>
                  <a:lnTo>
                    <a:pt x="2189" y="19950"/>
                  </a:lnTo>
                  <a:lnTo>
                    <a:pt x="1894" y="20581"/>
                  </a:lnTo>
                  <a:lnTo>
                    <a:pt x="1600" y="21212"/>
                  </a:lnTo>
                  <a:lnTo>
                    <a:pt x="1347" y="21843"/>
                  </a:lnTo>
                  <a:lnTo>
                    <a:pt x="1116" y="22496"/>
                  </a:lnTo>
                  <a:lnTo>
                    <a:pt x="884" y="23148"/>
                  </a:lnTo>
                  <a:lnTo>
                    <a:pt x="695" y="23800"/>
                  </a:lnTo>
                  <a:lnTo>
                    <a:pt x="526" y="24474"/>
                  </a:lnTo>
                  <a:lnTo>
                    <a:pt x="358" y="25147"/>
                  </a:lnTo>
                  <a:lnTo>
                    <a:pt x="232" y="25821"/>
                  </a:lnTo>
                  <a:lnTo>
                    <a:pt x="148" y="26494"/>
                  </a:lnTo>
                  <a:lnTo>
                    <a:pt x="63" y="27188"/>
                  </a:lnTo>
                  <a:lnTo>
                    <a:pt x="21" y="27904"/>
                  </a:lnTo>
                  <a:lnTo>
                    <a:pt x="0" y="28619"/>
                  </a:lnTo>
                  <a:lnTo>
                    <a:pt x="0" y="29335"/>
                  </a:lnTo>
                  <a:lnTo>
                    <a:pt x="42" y="30050"/>
                  </a:lnTo>
                  <a:lnTo>
                    <a:pt x="106" y="30787"/>
                  </a:lnTo>
                  <a:lnTo>
                    <a:pt x="169" y="31250"/>
                  </a:lnTo>
                  <a:lnTo>
                    <a:pt x="253" y="31734"/>
                  </a:lnTo>
                  <a:lnTo>
                    <a:pt x="337" y="32176"/>
                  </a:lnTo>
                  <a:lnTo>
                    <a:pt x="463" y="32618"/>
                  </a:lnTo>
                  <a:lnTo>
                    <a:pt x="590" y="33060"/>
                  </a:lnTo>
                  <a:lnTo>
                    <a:pt x="737" y="33480"/>
                  </a:lnTo>
                  <a:lnTo>
                    <a:pt x="905" y="33901"/>
                  </a:lnTo>
                  <a:lnTo>
                    <a:pt x="1095" y="34322"/>
                  </a:lnTo>
                  <a:lnTo>
                    <a:pt x="1284" y="34701"/>
                  </a:lnTo>
                  <a:lnTo>
                    <a:pt x="1494" y="35101"/>
                  </a:lnTo>
                  <a:lnTo>
                    <a:pt x="1726" y="35480"/>
                  </a:lnTo>
                  <a:lnTo>
                    <a:pt x="1957" y="35858"/>
                  </a:lnTo>
                  <a:lnTo>
                    <a:pt x="2210" y="36216"/>
                  </a:lnTo>
                  <a:lnTo>
                    <a:pt x="2462" y="36553"/>
                  </a:lnTo>
                  <a:lnTo>
                    <a:pt x="2736" y="36911"/>
                  </a:lnTo>
                  <a:lnTo>
                    <a:pt x="3031" y="37226"/>
                  </a:lnTo>
                  <a:lnTo>
                    <a:pt x="3346" y="37563"/>
                  </a:lnTo>
                  <a:lnTo>
                    <a:pt x="3641" y="37879"/>
                  </a:lnTo>
                  <a:lnTo>
                    <a:pt x="3978" y="38194"/>
                  </a:lnTo>
                  <a:lnTo>
                    <a:pt x="4314" y="38489"/>
                  </a:lnTo>
                  <a:lnTo>
                    <a:pt x="4651" y="38762"/>
                  </a:lnTo>
                  <a:lnTo>
                    <a:pt x="5009" y="39057"/>
                  </a:lnTo>
                  <a:lnTo>
                    <a:pt x="5745" y="39583"/>
                  </a:lnTo>
                  <a:lnTo>
                    <a:pt x="6524" y="40088"/>
                  </a:lnTo>
                  <a:lnTo>
                    <a:pt x="7323" y="40551"/>
                  </a:lnTo>
                  <a:lnTo>
                    <a:pt x="8144" y="40993"/>
                  </a:lnTo>
                  <a:lnTo>
                    <a:pt x="9007" y="41393"/>
                  </a:lnTo>
                  <a:lnTo>
                    <a:pt x="9891" y="41772"/>
                  </a:lnTo>
                  <a:lnTo>
                    <a:pt x="10796" y="42108"/>
                  </a:lnTo>
                  <a:lnTo>
                    <a:pt x="11700" y="42403"/>
                  </a:lnTo>
                  <a:lnTo>
                    <a:pt x="12626" y="42697"/>
                  </a:lnTo>
                  <a:lnTo>
                    <a:pt x="13552" y="42929"/>
                  </a:lnTo>
                  <a:lnTo>
                    <a:pt x="14499" y="43160"/>
                  </a:lnTo>
                  <a:lnTo>
                    <a:pt x="15446" y="43350"/>
                  </a:lnTo>
                  <a:lnTo>
                    <a:pt x="16393" y="43497"/>
                  </a:lnTo>
                  <a:lnTo>
                    <a:pt x="17340" y="43623"/>
                  </a:lnTo>
                  <a:lnTo>
                    <a:pt x="18266" y="43729"/>
                  </a:lnTo>
                  <a:lnTo>
                    <a:pt x="19192" y="43813"/>
                  </a:lnTo>
                  <a:lnTo>
                    <a:pt x="20097" y="43855"/>
                  </a:lnTo>
                  <a:lnTo>
                    <a:pt x="21002" y="43876"/>
                  </a:lnTo>
                  <a:lnTo>
                    <a:pt x="21864" y="43876"/>
                  </a:lnTo>
                  <a:lnTo>
                    <a:pt x="22727" y="43855"/>
                  </a:lnTo>
                  <a:lnTo>
                    <a:pt x="23548" y="43792"/>
                  </a:lnTo>
                  <a:lnTo>
                    <a:pt x="24432" y="43708"/>
                  </a:lnTo>
                  <a:lnTo>
                    <a:pt x="25315" y="43581"/>
                  </a:lnTo>
                  <a:lnTo>
                    <a:pt x="26199" y="43434"/>
                  </a:lnTo>
                  <a:lnTo>
                    <a:pt x="27083" y="43224"/>
                  </a:lnTo>
                  <a:lnTo>
                    <a:pt x="27946" y="43013"/>
                  </a:lnTo>
                  <a:lnTo>
                    <a:pt x="28809" y="42740"/>
                  </a:lnTo>
                  <a:lnTo>
                    <a:pt x="29671" y="42445"/>
                  </a:lnTo>
                  <a:lnTo>
                    <a:pt x="30513" y="42129"/>
                  </a:lnTo>
                  <a:lnTo>
                    <a:pt x="31334" y="41772"/>
                  </a:lnTo>
                  <a:lnTo>
                    <a:pt x="32134" y="41372"/>
                  </a:lnTo>
                  <a:lnTo>
                    <a:pt x="32912" y="40951"/>
                  </a:lnTo>
                  <a:lnTo>
                    <a:pt x="33670" y="40509"/>
                  </a:lnTo>
                  <a:lnTo>
                    <a:pt x="34385" y="40025"/>
                  </a:lnTo>
                  <a:lnTo>
                    <a:pt x="35080" y="39520"/>
                  </a:lnTo>
                  <a:lnTo>
                    <a:pt x="35753" y="38973"/>
                  </a:lnTo>
                  <a:lnTo>
                    <a:pt x="36363" y="38405"/>
                  </a:lnTo>
                  <a:lnTo>
                    <a:pt x="36952" y="37794"/>
                  </a:lnTo>
                  <a:lnTo>
                    <a:pt x="37226" y="37479"/>
                  </a:lnTo>
                  <a:lnTo>
                    <a:pt x="37500" y="37163"/>
                  </a:lnTo>
                  <a:lnTo>
                    <a:pt x="37752" y="36847"/>
                  </a:lnTo>
                  <a:lnTo>
                    <a:pt x="37984" y="36511"/>
                  </a:lnTo>
                  <a:lnTo>
                    <a:pt x="38215" y="36174"/>
                  </a:lnTo>
                  <a:lnTo>
                    <a:pt x="38425" y="35816"/>
                  </a:lnTo>
                  <a:lnTo>
                    <a:pt x="38636" y="35480"/>
                  </a:lnTo>
                  <a:lnTo>
                    <a:pt x="38825" y="35122"/>
                  </a:lnTo>
                  <a:lnTo>
                    <a:pt x="38994" y="34743"/>
                  </a:lnTo>
                  <a:lnTo>
                    <a:pt x="39162" y="34385"/>
                  </a:lnTo>
                  <a:lnTo>
                    <a:pt x="39309" y="34007"/>
                  </a:lnTo>
                  <a:lnTo>
                    <a:pt x="39457" y="33607"/>
                  </a:lnTo>
                  <a:lnTo>
                    <a:pt x="39562" y="33228"/>
                  </a:lnTo>
                  <a:lnTo>
                    <a:pt x="39667" y="32828"/>
                  </a:lnTo>
                  <a:lnTo>
                    <a:pt x="39772" y="32407"/>
                  </a:lnTo>
                  <a:lnTo>
                    <a:pt x="39835" y="32007"/>
                  </a:lnTo>
                  <a:lnTo>
                    <a:pt x="39899" y="31587"/>
                  </a:lnTo>
                  <a:lnTo>
                    <a:pt x="39941" y="31166"/>
                  </a:lnTo>
                  <a:lnTo>
                    <a:pt x="39962" y="30724"/>
                  </a:lnTo>
                  <a:lnTo>
                    <a:pt x="39962" y="30303"/>
                  </a:lnTo>
                  <a:lnTo>
                    <a:pt x="39941" y="29861"/>
                  </a:lnTo>
                  <a:lnTo>
                    <a:pt x="39920" y="29398"/>
                  </a:lnTo>
                  <a:lnTo>
                    <a:pt x="39856" y="28956"/>
                  </a:lnTo>
                  <a:lnTo>
                    <a:pt x="39793" y="28493"/>
                  </a:lnTo>
                  <a:lnTo>
                    <a:pt x="39709" y="28030"/>
                  </a:lnTo>
                  <a:lnTo>
                    <a:pt x="39604" y="27546"/>
                  </a:lnTo>
                  <a:lnTo>
                    <a:pt x="39478" y="27083"/>
                  </a:lnTo>
                  <a:lnTo>
                    <a:pt x="39330" y="26599"/>
                  </a:lnTo>
                  <a:lnTo>
                    <a:pt x="39162" y="26094"/>
                  </a:lnTo>
                  <a:lnTo>
                    <a:pt x="38973" y="25610"/>
                  </a:lnTo>
                  <a:lnTo>
                    <a:pt x="38573" y="24705"/>
                  </a:lnTo>
                  <a:lnTo>
                    <a:pt x="38152" y="23843"/>
                  </a:lnTo>
                  <a:lnTo>
                    <a:pt x="37689" y="23001"/>
                  </a:lnTo>
                  <a:lnTo>
                    <a:pt x="37205" y="22201"/>
                  </a:lnTo>
                  <a:lnTo>
                    <a:pt x="36679" y="21423"/>
                  </a:lnTo>
                  <a:lnTo>
                    <a:pt x="36132" y="20665"/>
                  </a:lnTo>
                  <a:lnTo>
                    <a:pt x="35543" y="19929"/>
                  </a:lnTo>
                  <a:lnTo>
                    <a:pt x="34932" y="19234"/>
                  </a:lnTo>
                  <a:lnTo>
                    <a:pt x="34785" y="19487"/>
                  </a:lnTo>
                  <a:lnTo>
                    <a:pt x="34638" y="19718"/>
                  </a:lnTo>
                  <a:lnTo>
                    <a:pt x="34448" y="19929"/>
                  </a:lnTo>
                  <a:lnTo>
                    <a:pt x="34238" y="20118"/>
                  </a:lnTo>
                  <a:lnTo>
                    <a:pt x="34006" y="20307"/>
                  </a:lnTo>
                  <a:lnTo>
                    <a:pt x="33775" y="20476"/>
                  </a:lnTo>
                  <a:lnTo>
                    <a:pt x="33522" y="20623"/>
                  </a:lnTo>
                  <a:lnTo>
                    <a:pt x="33249" y="20770"/>
                  </a:lnTo>
                  <a:lnTo>
                    <a:pt x="32975" y="20897"/>
                  </a:lnTo>
                  <a:lnTo>
                    <a:pt x="32702" y="21002"/>
                  </a:lnTo>
                  <a:lnTo>
                    <a:pt x="32407" y="21107"/>
                  </a:lnTo>
                  <a:lnTo>
                    <a:pt x="32112" y="21191"/>
                  </a:lnTo>
                  <a:lnTo>
                    <a:pt x="31544" y="21317"/>
                  </a:lnTo>
                  <a:lnTo>
                    <a:pt x="30997" y="21402"/>
                  </a:lnTo>
                  <a:lnTo>
                    <a:pt x="30492" y="21444"/>
                  </a:lnTo>
                  <a:lnTo>
                    <a:pt x="29987" y="21444"/>
                  </a:lnTo>
                  <a:lnTo>
                    <a:pt x="29503" y="21402"/>
                  </a:lnTo>
                  <a:lnTo>
                    <a:pt x="28998" y="21317"/>
                  </a:lnTo>
                  <a:lnTo>
                    <a:pt x="28514" y="21191"/>
                  </a:lnTo>
                  <a:lnTo>
                    <a:pt x="28051" y="21023"/>
                  </a:lnTo>
                  <a:lnTo>
                    <a:pt x="27588" y="20833"/>
                  </a:lnTo>
                  <a:lnTo>
                    <a:pt x="27125" y="20602"/>
                  </a:lnTo>
                  <a:lnTo>
                    <a:pt x="26683" y="20349"/>
                  </a:lnTo>
                  <a:lnTo>
                    <a:pt x="26262" y="20076"/>
                  </a:lnTo>
                  <a:lnTo>
                    <a:pt x="25842" y="19781"/>
                  </a:lnTo>
                  <a:lnTo>
                    <a:pt x="25463" y="19466"/>
                  </a:lnTo>
                  <a:lnTo>
                    <a:pt x="25084" y="19108"/>
                  </a:lnTo>
                  <a:lnTo>
                    <a:pt x="24705" y="18771"/>
                  </a:lnTo>
                  <a:lnTo>
                    <a:pt x="24369" y="18392"/>
                  </a:lnTo>
                  <a:lnTo>
                    <a:pt x="24053" y="18014"/>
                  </a:lnTo>
                  <a:lnTo>
                    <a:pt x="23527" y="17361"/>
                  </a:lnTo>
                  <a:lnTo>
                    <a:pt x="23274" y="17003"/>
                  </a:lnTo>
                  <a:lnTo>
                    <a:pt x="23043" y="16646"/>
                  </a:lnTo>
                  <a:lnTo>
                    <a:pt x="22811" y="16267"/>
                  </a:lnTo>
                  <a:lnTo>
                    <a:pt x="22580" y="15888"/>
                  </a:lnTo>
                  <a:lnTo>
                    <a:pt x="22390" y="15509"/>
                  </a:lnTo>
                  <a:lnTo>
                    <a:pt x="22201" y="15110"/>
                  </a:lnTo>
                  <a:lnTo>
                    <a:pt x="22054" y="14710"/>
                  </a:lnTo>
                  <a:lnTo>
                    <a:pt x="21927" y="14289"/>
                  </a:lnTo>
                  <a:lnTo>
                    <a:pt x="21822" y="13889"/>
                  </a:lnTo>
                  <a:lnTo>
                    <a:pt x="21759" y="13468"/>
                  </a:lnTo>
                  <a:lnTo>
                    <a:pt x="21717" y="13047"/>
                  </a:lnTo>
                  <a:lnTo>
                    <a:pt x="21717" y="12626"/>
                  </a:lnTo>
                  <a:lnTo>
                    <a:pt x="21759" y="12185"/>
                  </a:lnTo>
                  <a:lnTo>
                    <a:pt x="21864" y="11764"/>
                  </a:lnTo>
                  <a:lnTo>
                    <a:pt x="21906" y="11637"/>
                  </a:lnTo>
                  <a:lnTo>
                    <a:pt x="21949" y="11511"/>
                  </a:lnTo>
                  <a:lnTo>
                    <a:pt x="22096" y="11280"/>
                  </a:lnTo>
                  <a:lnTo>
                    <a:pt x="22285" y="11069"/>
                  </a:lnTo>
                  <a:lnTo>
                    <a:pt x="22496" y="10880"/>
                  </a:lnTo>
                  <a:lnTo>
                    <a:pt x="22727" y="10712"/>
                  </a:lnTo>
                  <a:lnTo>
                    <a:pt x="23001" y="10564"/>
                  </a:lnTo>
                  <a:lnTo>
                    <a:pt x="23274" y="10459"/>
                  </a:lnTo>
                  <a:lnTo>
                    <a:pt x="23548" y="10417"/>
                  </a:lnTo>
                  <a:lnTo>
                    <a:pt x="21864" y="9323"/>
                  </a:lnTo>
                  <a:lnTo>
                    <a:pt x="20202" y="8228"/>
                  </a:lnTo>
                  <a:lnTo>
                    <a:pt x="20139" y="8165"/>
                  </a:lnTo>
                  <a:lnTo>
                    <a:pt x="20118" y="8102"/>
                  </a:lnTo>
                  <a:lnTo>
                    <a:pt x="20118" y="8018"/>
                  </a:lnTo>
                  <a:lnTo>
                    <a:pt x="20139" y="7955"/>
                  </a:lnTo>
                  <a:lnTo>
                    <a:pt x="20181" y="7892"/>
                  </a:lnTo>
                  <a:lnTo>
                    <a:pt x="20244" y="7850"/>
                  </a:lnTo>
                  <a:lnTo>
                    <a:pt x="20328" y="7850"/>
                  </a:lnTo>
                  <a:lnTo>
                    <a:pt x="20412" y="7871"/>
                  </a:lnTo>
                  <a:lnTo>
                    <a:pt x="21717" y="8607"/>
                  </a:lnTo>
                  <a:lnTo>
                    <a:pt x="21654" y="8228"/>
                  </a:lnTo>
                  <a:lnTo>
                    <a:pt x="21633" y="7871"/>
                  </a:lnTo>
                  <a:lnTo>
                    <a:pt x="21612" y="7513"/>
                  </a:lnTo>
                  <a:lnTo>
                    <a:pt x="21633" y="7155"/>
                  </a:lnTo>
                  <a:lnTo>
                    <a:pt x="21675" y="6797"/>
                  </a:lnTo>
                  <a:lnTo>
                    <a:pt x="21738" y="6461"/>
                  </a:lnTo>
                  <a:lnTo>
                    <a:pt x="21801" y="6103"/>
                  </a:lnTo>
                  <a:lnTo>
                    <a:pt x="21885" y="5766"/>
                  </a:lnTo>
                  <a:lnTo>
                    <a:pt x="22096" y="5072"/>
                  </a:lnTo>
                  <a:lnTo>
                    <a:pt x="22348" y="4398"/>
                  </a:lnTo>
                  <a:lnTo>
                    <a:pt x="22853" y="3010"/>
                  </a:lnTo>
                  <a:lnTo>
                    <a:pt x="22559" y="3157"/>
                  </a:lnTo>
                  <a:lnTo>
                    <a:pt x="22285" y="3346"/>
                  </a:lnTo>
                  <a:lnTo>
                    <a:pt x="22054" y="3536"/>
                  </a:lnTo>
                  <a:lnTo>
                    <a:pt x="21822" y="3767"/>
                  </a:lnTo>
                  <a:lnTo>
                    <a:pt x="21612" y="3999"/>
                  </a:lnTo>
                  <a:lnTo>
                    <a:pt x="21401" y="4251"/>
                  </a:lnTo>
                  <a:lnTo>
                    <a:pt x="21023" y="4756"/>
                  </a:lnTo>
                  <a:lnTo>
                    <a:pt x="20644" y="5261"/>
                  </a:lnTo>
                  <a:lnTo>
                    <a:pt x="20433" y="5514"/>
                  </a:lnTo>
                  <a:lnTo>
                    <a:pt x="20223" y="5745"/>
                  </a:lnTo>
                  <a:lnTo>
                    <a:pt x="19992" y="5956"/>
                  </a:lnTo>
                  <a:lnTo>
                    <a:pt x="19739" y="6166"/>
                  </a:lnTo>
                  <a:lnTo>
                    <a:pt x="19465" y="6334"/>
                  </a:lnTo>
                  <a:lnTo>
                    <a:pt x="19171" y="6482"/>
                  </a:lnTo>
                  <a:lnTo>
                    <a:pt x="19129" y="6503"/>
                  </a:lnTo>
                  <a:lnTo>
                    <a:pt x="19087" y="6482"/>
                  </a:lnTo>
                  <a:lnTo>
                    <a:pt x="19045" y="6461"/>
                  </a:lnTo>
                  <a:lnTo>
                    <a:pt x="19002" y="6440"/>
                  </a:lnTo>
                  <a:lnTo>
                    <a:pt x="18981" y="6356"/>
                  </a:lnTo>
                  <a:lnTo>
                    <a:pt x="18981" y="6313"/>
                  </a:lnTo>
                  <a:lnTo>
                    <a:pt x="19002" y="6271"/>
                  </a:lnTo>
                  <a:lnTo>
                    <a:pt x="19108" y="6124"/>
                  </a:lnTo>
                  <a:lnTo>
                    <a:pt x="19002" y="5766"/>
                  </a:lnTo>
                  <a:lnTo>
                    <a:pt x="18918" y="5388"/>
                  </a:lnTo>
                  <a:lnTo>
                    <a:pt x="18855" y="5009"/>
                  </a:lnTo>
                  <a:lnTo>
                    <a:pt x="18813" y="4651"/>
                  </a:lnTo>
                  <a:lnTo>
                    <a:pt x="18792" y="4272"/>
                  </a:lnTo>
                  <a:lnTo>
                    <a:pt x="18813" y="3893"/>
                  </a:lnTo>
                  <a:lnTo>
                    <a:pt x="18876" y="3515"/>
                  </a:lnTo>
                  <a:lnTo>
                    <a:pt x="18981" y="3136"/>
                  </a:lnTo>
                  <a:lnTo>
                    <a:pt x="19129" y="2736"/>
                  </a:lnTo>
                  <a:lnTo>
                    <a:pt x="19318" y="2357"/>
                  </a:lnTo>
                  <a:lnTo>
                    <a:pt x="19529" y="1957"/>
                  </a:lnTo>
                  <a:lnTo>
                    <a:pt x="19739" y="1579"/>
                  </a:lnTo>
                  <a:lnTo>
                    <a:pt x="19949" y="1200"/>
                  </a:lnTo>
                  <a:lnTo>
                    <a:pt x="20160" y="800"/>
                  </a:lnTo>
                  <a:lnTo>
                    <a:pt x="20328" y="421"/>
                  </a:lnTo>
                  <a:lnTo>
                    <a:pt x="2047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8" name="Google Shape;6988;p32"/>
            <p:cNvSpPr/>
            <p:nvPr/>
          </p:nvSpPr>
          <p:spPr>
            <a:xfrm>
              <a:off x="2517682" y="-1650416"/>
              <a:ext cx="824234" cy="1442212"/>
            </a:xfrm>
            <a:custGeom>
              <a:avLst/>
              <a:gdLst/>
              <a:ahLst/>
              <a:cxnLst/>
              <a:rect l="l" t="t" r="r" b="b"/>
              <a:pathLst>
                <a:path w="23969" h="41940" extrusionOk="0">
                  <a:moveTo>
                    <a:pt x="13468" y="0"/>
                  </a:moveTo>
                  <a:lnTo>
                    <a:pt x="13195" y="400"/>
                  </a:lnTo>
                  <a:lnTo>
                    <a:pt x="12942" y="821"/>
                  </a:lnTo>
                  <a:lnTo>
                    <a:pt x="12458" y="1684"/>
                  </a:lnTo>
                  <a:lnTo>
                    <a:pt x="12311" y="1936"/>
                  </a:lnTo>
                  <a:lnTo>
                    <a:pt x="12205" y="2189"/>
                  </a:lnTo>
                  <a:lnTo>
                    <a:pt x="11995" y="2694"/>
                  </a:lnTo>
                  <a:lnTo>
                    <a:pt x="11827" y="3220"/>
                  </a:lnTo>
                  <a:lnTo>
                    <a:pt x="11679" y="3746"/>
                  </a:lnTo>
                  <a:lnTo>
                    <a:pt x="11448" y="4777"/>
                  </a:lnTo>
                  <a:lnTo>
                    <a:pt x="11322" y="5324"/>
                  </a:lnTo>
                  <a:lnTo>
                    <a:pt x="11174" y="5850"/>
                  </a:lnTo>
                  <a:lnTo>
                    <a:pt x="13152" y="3978"/>
                  </a:lnTo>
                  <a:lnTo>
                    <a:pt x="13216" y="3957"/>
                  </a:lnTo>
                  <a:lnTo>
                    <a:pt x="13237" y="3978"/>
                  </a:lnTo>
                  <a:lnTo>
                    <a:pt x="13258" y="3999"/>
                  </a:lnTo>
                  <a:lnTo>
                    <a:pt x="13258" y="4062"/>
                  </a:lnTo>
                  <a:lnTo>
                    <a:pt x="11027" y="6377"/>
                  </a:lnTo>
                  <a:lnTo>
                    <a:pt x="10985" y="6461"/>
                  </a:lnTo>
                  <a:lnTo>
                    <a:pt x="10943" y="6545"/>
                  </a:lnTo>
                  <a:lnTo>
                    <a:pt x="10880" y="6608"/>
                  </a:lnTo>
                  <a:lnTo>
                    <a:pt x="10817" y="6650"/>
                  </a:lnTo>
                  <a:lnTo>
                    <a:pt x="10732" y="6671"/>
                  </a:lnTo>
                  <a:lnTo>
                    <a:pt x="9807" y="7660"/>
                  </a:lnTo>
                  <a:lnTo>
                    <a:pt x="8860" y="8691"/>
                  </a:lnTo>
                  <a:lnTo>
                    <a:pt x="8839" y="8776"/>
                  </a:lnTo>
                  <a:lnTo>
                    <a:pt x="8817" y="8818"/>
                  </a:lnTo>
                  <a:lnTo>
                    <a:pt x="8796" y="8839"/>
                  </a:lnTo>
                  <a:lnTo>
                    <a:pt x="8712" y="8860"/>
                  </a:lnTo>
                  <a:lnTo>
                    <a:pt x="7786" y="9912"/>
                  </a:lnTo>
                  <a:lnTo>
                    <a:pt x="6860" y="11006"/>
                  </a:lnTo>
                  <a:lnTo>
                    <a:pt x="5977" y="12121"/>
                  </a:lnTo>
                  <a:lnTo>
                    <a:pt x="5114" y="13258"/>
                  </a:lnTo>
                  <a:lnTo>
                    <a:pt x="4714" y="13826"/>
                  </a:lnTo>
                  <a:lnTo>
                    <a:pt x="4314" y="14394"/>
                  </a:lnTo>
                  <a:lnTo>
                    <a:pt x="3914" y="14983"/>
                  </a:lnTo>
                  <a:lnTo>
                    <a:pt x="3536" y="15573"/>
                  </a:lnTo>
                  <a:lnTo>
                    <a:pt x="3178" y="16183"/>
                  </a:lnTo>
                  <a:lnTo>
                    <a:pt x="2841" y="16793"/>
                  </a:lnTo>
                  <a:lnTo>
                    <a:pt x="2504" y="17403"/>
                  </a:lnTo>
                  <a:lnTo>
                    <a:pt x="2189" y="18014"/>
                  </a:lnTo>
                  <a:lnTo>
                    <a:pt x="1894" y="18645"/>
                  </a:lnTo>
                  <a:lnTo>
                    <a:pt x="1600" y="19276"/>
                  </a:lnTo>
                  <a:lnTo>
                    <a:pt x="1347" y="19907"/>
                  </a:lnTo>
                  <a:lnTo>
                    <a:pt x="1116" y="20560"/>
                  </a:lnTo>
                  <a:lnTo>
                    <a:pt x="884" y="21212"/>
                  </a:lnTo>
                  <a:lnTo>
                    <a:pt x="695" y="21864"/>
                  </a:lnTo>
                  <a:lnTo>
                    <a:pt x="526" y="22538"/>
                  </a:lnTo>
                  <a:lnTo>
                    <a:pt x="358" y="23211"/>
                  </a:lnTo>
                  <a:lnTo>
                    <a:pt x="232" y="23885"/>
                  </a:lnTo>
                  <a:lnTo>
                    <a:pt x="148" y="24558"/>
                  </a:lnTo>
                  <a:lnTo>
                    <a:pt x="63" y="25252"/>
                  </a:lnTo>
                  <a:lnTo>
                    <a:pt x="21" y="25968"/>
                  </a:lnTo>
                  <a:lnTo>
                    <a:pt x="0" y="26683"/>
                  </a:lnTo>
                  <a:lnTo>
                    <a:pt x="0" y="27399"/>
                  </a:lnTo>
                  <a:lnTo>
                    <a:pt x="42" y="28114"/>
                  </a:lnTo>
                  <a:lnTo>
                    <a:pt x="106" y="28851"/>
                  </a:lnTo>
                  <a:lnTo>
                    <a:pt x="169" y="29314"/>
                  </a:lnTo>
                  <a:lnTo>
                    <a:pt x="253" y="29798"/>
                  </a:lnTo>
                  <a:lnTo>
                    <a:pt x="337" y="30240"/>
                  </a:lnTo>
                  <a:lnTo>
                    <a:pt x="463" y="30682"/>
                  </a:lnTo>
                  <a:lnTo>
                    <a:pt x="590" y="31124"/>
                  </a:lnTo>
                  <a:lnTo>
                    <a:pt x="737" y="31544"/>
                  </a:lnTo>
                  <a:lnTo>
                    <a:pt x="905" y="31965"/>
                  </a:lnTo>
                  <a:lnTo>
                    <a:pt x="1095" y="32386"/>
                  </a:lnTo>
                  <a:lnTo>
                    <a:pt x="1284" y="32765"/>
                  </a:lnTo>
                  <a:lnTo>
                    <a:pt x="1494" y="33165"/>
                  </a:lnTo>
                  <a:lnTo>
                    <a:pt x="1726" y="33544"/>
                  </a:lnTo>
                  <a:lnTo>
                    <a:pt x="1957" y="33922"/>
                  </a:lnTo>
                  <a:lnTo>
                    <a:pt x="2210" y="34280"/>
                  </a:lnTo>
                  <a:lnTo>
                    <a:pt x="2462" y="34617"/>
                  </a:lnTo>
                  <a:lnTo>
                    <a:pt x="2736" y="34975"/>
                  </a:lnTo>
                  <a:lnTo>
                    <a:pt x="3031" y="35290"/>
                  </a:lnTo>
                  <a:lnTo>
                    <a:pt x="3346" y="35627"/>
                  </a:lnTo>
                  <a:lnTo>
                    <a:pt x="3641" y="35943"/>
                  </a:lnTo>
                  <a:lnTo>
                    <a:pt x="3978" y="36237"/>
                  </a:lnTo>
                  <a:lnTo>
                    <a:pt x="4314" y="36553"/>
                  </a:lnTo>
                  <a:lnTo>
                    <a:pt x="4651" y="36826"/>
                  </a:lnTo>
                  <a:lnTo>
                    <a:pt x="5009" y="37121"/>
                  </a:lnTo>
                  <a:lnTo>
                    <a:pt x="5745" y="37647"/>
                  </a:lnTo>
                  <a:lnTo>
                    <a:pt x="6524" y="38152"/>
                  </a:lnTo>
                  <a:lnTo>
                    <a:pt x="7323" y="38615"/>
                  </a:lnTo>
                  <a:lnTo>
                    <a:pt x="8144" y="39057"/>
                  </a:lnTo>
                  <a:lnTo>
                    <a:pt x="9007" y="39457"/>
                  </a:lnTo>
                  <a:lnTo>
                    <a:pt x="9891" y="39836"/>
                  </a:lnTo>
                  <a:lnTo>
                    <a:pt x="10796" y="40172"/>
                  </a:lnTo>
                  <a:lnTo>
                    <a:pt x="11700" y="40467"/>
                  </a:lnTo>
                  <a:lnTo>
                    <a:pt x="12626" y="40761"/>
                  </a:lnTo>
                  <a:lnTo>
                    <a:pt x="13552" y="40993"/>
                  </a:lnTo>
                  <a:lnTo>
                    <a:pt x="14499" y="41224"/>
                  </a:lnTo>
                  <a:lnTo>
                    <a:pt x="15446" y="41414"/>
                  </a:lnTo>
                  <a:lnTo>
                    <a:pt x="16393" y="41561"/>
                  </a:lnTo>
                  <a:lnTo>
                    <a:pt x="17340" y="41687"/>
                  </a:lnTo>
                  <a:lnTo>
                    <a:pt x="18266" y="41793"/>
                  </a:lnTo>
                  <a:lnTo>
                    <a:pt x="19192" y="41877"/>
                  </a:lnTo>
                  <a:lnTo>
                    <a:pt x="20097" y="41919"/>
                  </a:lnTo>
                  <a:lnTo>
                    <a:pt x="21002" y="41940"/>
                  </a:lnTo>
                  <a:lnTo>
                    <a:pt x="21864" y="41940"/>
                  </a:lnTo>
                  <a:lnTo>
                    <a:pt x="22727" y="41919"/>
                  </a:lnTo>
                  <a:lnTo>
                    <a:pt x="23548" y="41856"/>
                  </a:lnTo>
                  <a:lnTo>
                    <a:pt x="23969" y="41814"/>
                  </a:lnTo>
                  <a:lnTo>
                    <a:pt x="22980" y="41772"/>
                  </a:lnTo>
                  <a:lnTo>
                    <a:pt x="21991" y="41666"/>
                  </a:lnTo>
                  <a:lnTo>
                    <a:pt x="21023" y="41561"/>
                  </a:lnTo>
                  <a:lnTo>
                    <a:pt x="20034" y="41393"/>
                  </a:lnTo>
                  <a:lnTo>
                    <a:pt x="19129" y="41224"/>
                  </a:lnTo>
                  <a:lnTo>
                    <a:pt x="18224" y="41035"/>
                  </a:lnTo>
                  <a:lnTo>
                    <a:pt x="17319" y="40804"/>
                  </a:lnTo>
                  <a:lnTo>
                    <a:pt x="16414" y="40530"/>
                  </a:lnTo>
                  <a:lnTo>
                    <a:pt x="15509" y="40235"/>
                  </a:lnTo>
                  <a:lnTo>
                    <a:pt x="14646" y="39920"/>
                  </a:lnTo>
                  <a:lnTo>
                    <a:pt x="13763" y="39562"/>
                  </a:lnTo>
                  <a:lnTo>
                    <a:pt x="12921" y="39141"/>
                  </a:lnTo>
                  <a:lnTo>
                    <a:pt x="12100" y="38720"/>
                  </a:lnTo>
                  <a:lnTo>
                    <a:pt x="11301" y="38236"/>
                  </a:lnTo>
                  <a:lnTo>
                    <a:pt x="10901" y="37984"/>
                  </a:lnTo>
                  <a:lnTo>
                    <a:pt x="10522" y="37710"/>
                  </a:lnTo>
                  <a:lnTo>
                    <a:pt x="10143" y="37437"/>
                  </a:lnTo>
                  <a:lnTo>
                    <a:pt x="9785" y="37163"/>
                  </a:lnTo>
                  <a:lnTo>
                    <a:pt x="9428" y="36847"/>
                  </a:lnTo>
                  <a:lnTo>
                    <a:pt x="9070" y="36553"/>
                  </a:lnTo>
                  <a:lnTo>
                    <a:pt x="8733" y="36237"/>
                  </a:lnTo>
                  <a:lnTo>
                    <a:pt x="8418" y="35900"/>
                  </a:lnTo>
                  <a:lnTo>
                    <a:pt x="8102" y="35564"/>
                  </a:lnTo>
                  <a:lnTo>
                    <a:pt x="7786" y="35206"/>
                  </a:lnTo>
                  <a:lnTo>
                    <a:pt x="7492" y="34827"/>
                  </a:lnTo>
                  <a:lnTo>
                    <a:pt x="7218" y="34448"/>
                  </a:lnTo>
                  <a:lnTo>
                    <a:pt x="6755" y="33775"/>
                  </a:lnTo>
                  <a:lnTo>
                    <a:pt x="6334" y="33081"/>
                  </a:lnTo>
                  <a:lnTo>
                    <a:pt x="5956" y="32344"/>
                  </a:lnTo>
                  <a:lnTo>
                    <a:pt x="5598" y="31608"/>
                  </a:lnTo>
                  <a:lnTo>
                    <a:pt x="5303" y="30871"/>
                  </a:lnTo>
                  <a:lnTo>
                    <a:pt x="5030" y="30092"/>
                  </a:lnTo>
                  <a:lnTo>
                    <a:pt x="4798" y="29314"/>
                  </a:lnTo>
                  <a:lnTo>
                    <a:pt x="4609" y="28535"/>
                  </a:lnTo>
                  <a:lnTo>
                    <a:pt x="4462" y="27736"/>
                  </a:lnTo>
                  <a:lnTo>
                    <a:pt x="4335" y="26936"/>
                  </a:lnTo>
                  <a:lnTo>
                    <a:pt x="4251" y="26115"/>
                  </a:lnTo>
                  <a:lnTo>
                    <a:pt x="4209" y="25316"/>
                  </a:lnTo>
                  <a:lnTo>
                    <a:pt x="4209" y="24495"/>
                  </a:lnTo>
                  <a:lnTo>
                    <a:pt x="4251" y="23674"/>
                  </a:lnTo>
                  <a:lnTo>
                    <a:pt x="4314" y="22854"/>
                  </a:lnTo>
                  <a:lnTo>
                    <a:pt x="4440" y="22054"/>
                  </a:lnTo>
                  <a:lnTo>
                    <a:pt x="4609" y="21086"/>
                  </a:lnTo>
                  <a:lnTo>
                    <a:pt x="4819" y="20139"/>
                  </a:lnTo>
                  <a:lnTo>
                    <a:pt x="5093" y="19213"/>
                  </a:lnTo>
                  <a:lnTo>
                    <a:pt x="5387" y="18287"/>
                  </a:lnTo>
                  <a:lnTo>
                    <a:pt x="5703" y="17382"/>
                  </a:lnTo>
                  <a:lnTo>
                    <a:pt x="6082" y="16498"/>
                  </a:lnTo>
                  <a:lnTo>
                    <a:pt x="6482" y="15615"/>
                  </a:lnTo>
                  <a:lnTo>
                    <a:pt x="6903" y="14752"/>
                  </a:lnTo>
                  <a:lnTo>
                    <a:pt x="7365" y="13910"/>
                  </a:lnTo>
                  <a:lnTo>
                    <a:pt x="7871" y="13068"/>
                  </a:lnTo>
                  <a:lnTo>
                    <a:pt x="8376" y="12248"/>
                  </a:lnTo>
                  <a:lnTo>
                    <a:pt x="8923" y="11448"/>
                  </a:lnTo>
                  <a:lnTo>
                    <a:pt x="9491" y="10669"/>
                  </a:lnTo>
                  <a:lnTo>
                    <a:pt x="10080" y="9891"/>
                  </a:lnTo>
                  <a:lnTo>
                    <a:pt x="10690" y="9133"/>
                  </a:lnTo>
                  <a:lnTo>
                    <a:pt x="11322" y="8397"/>
                  </a:lnTo>
                  <a:lnTo>
                    <a:pt x="11637" y="8039"/>
                  </a:lnTo>
                  <a:lnTo>
                    <a:pt x="11953" y="7702"/>
                  </a:lnTo>
                  <a:lnTo>
                    <a:pt x="12290" y="7366"/>
                  </a:lnTo>
                  <a:lnTo>
                    <a:pt x="12647" y="7071"/>
                  </a:lnTo>
                  <a:lnTo>
                    <a:pt x="12774" y="6987"/>
                  </a:lnTo>
                  <a:lnTo>
                    <a:pt x="12921" y="6924"/>
                  </a:lnTo>
                  <a:lnTo>
                    <a:pt x="13258" y="6797"/>
                  </a:lnTo>
                  <a:lnTo>
                    <a:pt x="13405" y="6734"/>
                  </a:lnTo>
                  <a:lnTo>
                    <a:pt x="13531" y="6650"/>
                  </a:lnTo>
                  <a:lnTo>
                    <a:pt x="13573" y="6587"/>
                  </a:lnTo>
                  <a:lnTo>
                    <a:pt x="13615" y="6524"/>
                  </a:lnTo>
                  <a:lnTo>
                    <a:pt x="13657" y="6440"/>
                  </a:lnTo>
                  <a:lnTo>
                    <a:pt x="13679" y="6356"/>
                  </a:lnTo>
                  <a:lnTo>
                    <a:pt x="13721" y="5998"/>
                  </a:lnTo>
                  <a:lnTo>
                    <a:pt x="13721" y="5619"/>
                  </a:lnTo>
                  <a:lnTo>
                    <a:pt x="13679" y="5261"/>
                  </a:lnTo>
                  <a:lnTo>
                    <a:pt x="13636" y="4882"/>
                  </a:lnTo>
                  <a:lnTo>
                    <a:pt x="13489" y="4146"/>
                  </a:lnTo>
                  <a:lnTo>
                    <a:pt x="13321" y="3430"/>
                  </a:lnTo>
                  <a:lnTo>
                    <a:pt x="13258" y="3010"/>
                  </a:lnTo>
                  <a:lnTo>
                    <a:pt x="13216" y="2568"/>
                  </a:lnTo>
                  <a:lnTo>
                    <a:pt x="13195" y="2126"/>
                  </a:lnTo>
                  <a:lnTo>
                    <a:pt x="13195" y="1705"/>
                  </a:lnTo>
                  <a:lnTo>
                    <a:pt x="13216" y="1263"/>
                  </a:lnTo>
                  <a:lnTo>
                    <a:pt x="13279" y="842"/>
                  </a:lnTo>
                  <a:lnTo>
                    <a:pt x="13363" y="421"/>
                  </a:lnTo>
                  <a:lnTo>
                    <a:pt x="13468" y="0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9" name="Google Shape;6989;p32"/>
            <p:cNvSpPr/>
            <p:nvPr/>
          </p:nvSpPr>
          <p:spPr>
            <a:xfrm>
              <a:off x="3100193" y="-971655"/>
              <a:ext cx="359659" cy="213478"/>
            </a:xfrm>
            <a:custGeom>
              <a:avLst/>
              <a:gdLst/>
              <a:ahLst/>
              <a:cxnLst/>
              <a:rect l="l" t="t" r="r" b="b"/>
              <a:pathLst>
                <a:path w="10459" h="6208" extrusionOk="0">
                  <a:moveTo>
                    <a:pt x="6313" y="905"/>
                  </a:moveTo>
                  <a:lnTo>
                    <a:pt x="6945" y="926"/>
                  </a:lnTo>
                  <a:lnTo>
                    <a:pt x="7302" y="947"/>
                  </a:lnTo>
                  <a:lnTo>
                    <a:pt x="7660" y="989"/>
                  </a:lnTo>
                  <a:lnTo>
                    <a:pt x="8354" y="1094"/>
                  </a:lnTo>
                  <a:lnTo>
                    <a:pt x="8628" y="1179"/>
                  </a:lnTo>
                  <a:lnTo>
                    <a:pt x="8986" y="1326"/>
                  </a:lnTo>
                  <a:lnTo>
                    <a:pt x="9196" y="1431"/>
                  </a:lnTo>
                  <a:lnTo>
                    <a:pt x="9386" y="1536"/>
                  </a:lnTo>
                  <a:lnTo>
                    <a:pt x="9554" y="1663"/>
                  </a:lnTo>
                  <a:lnTo>
                    <a:pt x="9722" y="1789"/>
                  </a:lnTo>
                  <a:lnTo>
                    <a:pt x="9849" y="1936"/>
                  </a:lnTo>
                  <a:lnTo>
                    <a:pt x="9933" y="2083"/>
                  </a:lnTo>
                  <a:lnTo>
                    <a:pt x="9954" y="2168"/>
                  </a:lnTo>
                  <a:lnTo>
                    <a:pt x="9954" y="2252"/>
                  </a:lnTo>
                  <a:lnTo>
                    <a:pt x="9954" y="2336"/>
                  </a:lnTo>
                  <a:lnTo>
                    <a:pt x="9933" y="2399"/>
                  </a:lnTo>
                  <a:lnTo>
                    <a:pt x="9891" y="2483"/>
                  </a:lnTo>
                  <a:lnTo>
                    <a:pt x="9827" y="2567"/>
                  </a:lnTo>
                  <a:lnTo>
                    <a:pt x="9764" y="2652"/>
                  </a:lnTo>
                  <a:lnTo>
                    <a:pt x="9659" y="2736"/>
                  </a:lnTo>
                  <a:lnTo>
                    <a:pt x="9533" y="2820"/>
                  </a:lnTo>
                  <a:lnTo>
                    <a:pt x="9407" y="2904"/>
                  </a:lnTo>
                  <a:lnTo>
                    <a:pt x="9049" y="3072"/>
                  </a:lnTo>
                  <a:lnTo>
                    <a:pt x="9091" y="2862"/>
                  </a:lnTo>
                  <a:lnTo>
                    <a:pt x="9070" y="2673"/>
                  </a:lnTo>
                  <a:lnTo>
                    <a:pt x="9049" y="2567"/>
                  </a:lnTo>
                  <a:lnTo>
                    <a:pt x="9028" y="2483"/>
                  </a:lnTo>
                  <a:lnTo>
                    <a:pt x="8965" y="2378"/>
                  </a:lnTo>
                  <a:lnTo>
                    <a:pt x="8902" y="2294"/>
                  </a:lnTo>
                  <a:lnTo>
                    <a:pt x="8838" y="2210"/>
                  </a:lnTo>
                  <a:lnTo>
                    <a:pt x="8754" y="2125"/>
                  </a:lnTo>
                  <a:lnTo>
                    <a:pt x="8649" y="2083"/>
                  </a:lnTo>
                  <a:lnTo>
                    <a:pt x="8544" y="2041"/>
                  </a:lnTo>
                  <a:lnTo>
                    <a:pt x="8439" y="2020"/>
                  </a:lnTo>
                  <a:lnTo>
                    <a:pt x="8333" y="2020"/>
                  </a:lnTo>
                  <a:lnTo>
                    <a:pt x="8228" y="2041"/>
                  </a:lnTo>
                  <a:lnTo>
                    <a:pt x="8123" y="2083"/>
                  </a:lnTo>
                  <a:lnTo>
                    <a:pt x="7976" y="2147"/>
                  </a:lnTo>
                  <a:lnTo>
                    <a:pt x="7849" y="2252"/>
                  </a:lnTo>
                  <a:lnTo>
                    <a:pt x="7744" y="2378"/>
                  </a:lnTo>
                  <a:lnTo>
                    <a:pt x="7660" y="2504"/>
                  </a:lnTo>
                  <a:lnTo>
                    <a:pt x="7576" y="2652"/>
                  </a:lnTo>
                  <a:lnTo>
                    <a:pt x="7513" y="2799"/>
                  </a:lnTo>
                  <a:lnTo>
                    <a:pt x="7407" y="3115"/>
                  </a:lnTo>
                  <a:lnTo>
                    <a:pt x="7281" y="3577"/>
                  </a:lnTo>
                  <a:lnTo>
                    <a:pt x="7176" y="4040"/>
                  </a:lnTo>
                  <a:lnTo>
                    <a:pt x="7113" y="4440"/>
                  </a:lnTo>
                  <a:lnTo>
                    <a:pt x="7092" y="4630"/>
                  </a:lnTo>
                  <a:lnTo>
                    <a:pt x="7092" y="4714"/>
                  </a:lnTo>
                  <a:lnTo>
                    <a:pt x="7113" y="4819"/>
                  </a:lnTo>
                  <a:lnTo>
                    <a:pt x="7134" y="4861"/>
                  </a:lnTo>
                  <a:lnTo>
                    <a:pt x="7176" y="4903"/>
                  </a:lnTo>
                  <a:lnTo>
                    <a:pt x="7134" y="5156"/>
                  </a:lnTo>
                  <a:lnTo>
                    <a:pt x="7092" y="5282"/>
                  </a:lnTo>
                  <a:lnTo>
                    <a:pt x="7008" y="5408"/>
                  </a:lnTo>
                  <a:lnTo>
                    <a:pt x="6923" y="5535"/>
                  </a:lnTo>
                  <a:lnTo>
                    <a:pt x="6818" y="5619"/>
                  </a:lnTo>
                  <a:lnTo>
                    <a:pt x="6692" y="5661"/>
                  </a:lnTo>
                  <a:lnTo>
                    <a:pt x="6587" y="5661"/>
                  </a:lnTo>
                  <a:lnTo>
                    <a:pt x="6545" y="5619"/>
                  </a:lnTo>
                  <a:lnTo>
                    <a:pt x="6503" y="5577"/>
                  </a:lnTo>
                  <a:lnTo>
                    <a:pt x="6461" y="5492"/>
                  </a:lnTo>
                  <a:lnTo>
                    <a:pt x="6439" y="5408"/>
                  </a:lnTo>
                  <a:lnTo>
                    <a:pt x="6397" y="5240"/>
                  </a:lnTo>
                  <a:lnTo>
                    <a:pt x="6439" y="5072"/>
                  </a:lnTo>
                  <a:lnTo>
                    <a:pt x="6461" y="4882"/>
                  </a:lnTo>
                  <a:lnTo>
                    <a:pt x="6461" y="4714"/>
                  </a:lnTo>
                  <a:lnTo>
                    <a:pt x="6439" y="4524"/>
                  </a:lnTo>
                  <a:lnTo>
                    <a:pt x="6397" y="4335"/>
                  </a:lnTo>
                  <a:lnTo>
                    <a:pt x="6334" y="4167"/>
                  </a:lnTo>
                  <a:lnTo>
                    <a:pt x="6271" y="3998"/>
                  </a:lnTo>
                  <a:lnTo>
                    <a:pt x="6187" y="3830"/>
                  </a:lnTo>
                  <a:lnTo>
                    <a:pt x="6082" y="3683"/>
                  </a:lnTo>
                  <a:lnTo>
                    <a:pt x="5977" y="3514"/>
                  </a:lnTo>
                  <a:lnTo>
                    <a:pt x="5850" y="3388"/>
                  </a:lnTo>
                  <a:lnTo>
                    <a:pt x="5703" y="3262"/>
                  </a:lnTo>
                  <a:lnTo>
                    <a:pt x="5556" y="3136"/>
                  </a:lnTo>
                  <a:lnTo>
                    <a:pt x="5408" y="3030"/>
                  </a:lnTo>
                  <a:lnTo>
                    <a:pt x="5240" y="2946"/>
                  </a:lnTo>
                  <a:lnTo>
                    <a:pt x="5072" y="2883"/>
                  </a:lnTo>
                  <a:lnTo>
                    <a:pt x="4882" y="2841"/>
                  </a:lnTo>
                  <a:lnTo>
                    <a:pt x="4714" y="2799"/>
                  </a:lnTo>
                  <a:lnTo>
                    <a:pt x="4525" y="2799"/>
                  </a:lnTo>
                  <a:lnTo>
                    <a:pt x="4356" y="2820"/>
                  </a:lnTo>
                  <a:lnTo>
                    <a:pt x="4188" y="2862"/>
                  </a:lnTo>
                  <a:lnTo>
                    <a:pt x="4019" y="2946"/>
                  </a:lnTo>
                  <a:lnTo>
                    <a:pt x="3872" y="3051"/>
                  </a:lnTo>
                  <a:lnTo>
                    <a:pt x="3746" y="3178"/>
                  </a:lnTo>
                  <a:lnTo>
                    <a:pt x="3662" y="3304"/>
                  </a:lnTo>
                  <a:lnTo>
                    <a:pt x="3599" y="3430"/>
                  </a:lnTo>
                  <a:lnTo>
                    <a:pt x="3557" y="3556"/>
                  </a:lnTo>
                  <a:lnTo>
                    <a:pt x="3557" y="3683"/>
                  </a:lnTo>
                  <a:lnTo>
                    <a:pt x="3557" y="3809"/>
                  </a:lnTo>
                  <a:lnTo>
                    <a:pt x="3599" y="3935"/>
                  </a:lnTo>
                  <a:lnTo>
                    <a:pt x="3641" y="4061"/>
                  </a:lnTo>
                  <a:lnTo>
                    <a:pt x="3704" y="4167"/>
                  </a:lnTo>
                  <a:lnTo>
                    <a:pt x="3115" y="4125"/>
                  </a:lnTo>
                  <a:lnTo>
                    <a:pt x="2546" y="4040"/>
                  </a:lnTo>
                  <a:lnTo>
                    <a:pt x="2357" y="3998"/>
                  </a:lnTo>
                  <a:lnTo>
                    <a:pt x="2168" y="3935"/>
                  </a:lnTo>
                  <a:lnTo>
                    <a:pt x="1999" y="3851"/>
                  </a:lnTo>
                  <a:lnTo>
                    <a:pt x="1852" y="3746"/>
                  </a:lnTo>
                  <a:lnTo>
                    <a:pt x="1726" y="3620"/>
                  </a:lnTo>
                  <a:lnTo>
                    <a:pt x="1621" y="3472"/>
                  </a:lnTo>
                  <a:lnTo>
                    <a:pt x="1536" y="3325"/>
                  </a:lnTo>
                  <a:lnTo>
                    <a:pt x="1473" y="3157"/>
                  </a:lnTo>
                  <a:lnTo>
                    <a:pt x="1431" y="3009"/>
                  </a:lnTo>
                  <a:lnTo>
                    <a:pt x="1410" y="2841"/>
                  </a:lnTo>
                  <a:lnTo>
                    <a:pt x="1431" y="2673"/>
                  </a:lnTo>
                  <a:lnTo>
                    <a:pt x="1473" y="2504"/>
                  </a:lnTo>
                  <a:lnTo>
                    <a:pt x="1536" y="2357"/>
                  </a:lnTo>
                  <a:lnTo>
                    <a:pt x="1642" y="2210"/>
                  </a:lnTo>
                  <a:lnTo>
                    <a:pt x="1768" y="2062"/>
                  </a:lnTo>
                  <a:lnTo>
                    <a:pt x="1936" y="1936"/>
                  </a:lnTo>
                  <a:lnTo>
                    <a:pt x="2210" y="1768"/>
                  </a:lnTo>
                  <a:lnTo>
                    <a:pt x="2504" y="1620"/>
                  </a:lnTo>
                  <a:lnTo>
                    <a:pt x="2820" y="1494"/>
                  </a:lnTo>
                  <a:lnTo>
                    <a:pt x="3136" y="1368"/>
                  </a:lnTo>
                  <a:lnTo>
                    <a:pt x="3451" y="1263"/>
                  </a:lnTo>
                  <a:lnTo>
                    <a:pt x="3788" y="1179"/>
                  </a:lnTo>
                  <a:lnTo>
                    <a:pt x="4440" y="1031"/>
                  </a:lnTo>
                  <a:lnTo>
                    <a:pt x="4735" y="989"/>
                  </a:lnTo>
                  <a:lnTo>
                    <a:pt x="5051" y="947"/>
                  </a:lnTo>
                  <a:lnTo>
                    <a:pt x="5682" y="926"/>
                  </a:lnTo>
                  <a:lnTo>
                    <a:pt x="6313" y="905"/>
                  </a:lnTo>
                  <a:close/>
                  <a:moveTo>
                    <a:pt x="5703" y="0"/>
                  </a:moveTo>
                  <a:lnTo>
                    <a:pt x="4987" y="42"/>
                  </a:lnTo>
                  <a:lnTo>
                    <a:pt x="4314" y="105"/>
                  </a:lnTo>
                  <a:lnTo>
                    <a:pt x="3704" y="211"/>
                  </a:lnTo>
                  <a:lnTo>
                    <a:pt x="3073" y="337"/>
                  </a:lnTo>
                  <a:lnTo>
                    <a:pt x="2736" y="442"/>
                  </a:lnTo>
                  <a:lnTo>
                    <a:pt x="2420" y="547"/>
                  </a:lnTo>
                  <a:lnTo>
                    <a:pt x="2105" y="673"/>
                  </a:lnTo>
                  <a:lnTo>
                    <a:pt x="1789" y="821"/>
                  </a:lnTo>
                  <a:lnTo>
                    <a:pt x="1494" y="968"/>
                  </a:lnTo>
                  <a:lnTo>
                    <a:pt x="1221" y="1136"/>
                  </a:lnTo>
                  <a:lnTo>
                    <a:pt x="947" y="1347"/>
                  </a:lnTo>
                  <a:lnTo>
                    <a:pt x="716" y="1557"/>
                  </a:lnTo>
                  <a:lnTo>
                    <a:pt x="505" y="1789"/>
                  </a:lnTo>
                  <a:lnTo>
                    <a:pt x="316" y="2041"/>
                  </a:lnTo>
                  <a:lnTo>
                    <a:pt x="190" y="2315"/>
                  </a:lnTo>
                  <a:lnTo>
                    <a:pt x="63" y="2609"/>
                  </a:lnTo>
                  <a:lnTo>
                    <a:pt x="21" y="2799"/>
                  </a:lnTo>
                  <a:lnTo>
                    <a:pt x="0" y="2988"/>
                  </a:lnTo>
                  <a:lnTo>
                    <a:pt x="21" y="3157"/>
                  </a:lnTo>
                  <a:lnTo>
                    <a:pt x="42" y="3304"/>
                  </a:lnTo>
                  <a:lnTo>
                    <a:pt x="84" y="3451"/>
                  </a:lnTo>
                  <a:lnTo>
                    <a:pt x="148" y="3577"/>
                  </a:lnTo>
                  <a:lnTo>
                    <a:pt x="211" y="3704"/>
                  </a:lnTo>
                  <a:lnTo>
                    <a:pt x="316" y="3830"/>
                  </a:lnTo>
                  <a:lnTo>
                    <a:pt x="421" y="3935"/>
                  </a:lnTo>
                  <a:lnTo>
                    <a:pt x="547" y="4019"/>
                  </a:lnTo>
                  <a:lnTo>
                    <a:pt x="674" y="4125"/>
                  </a:lnTo>
                  <a:lnTo>
                    <a:pt x="821" y="4188"/>
                  </a:lnTo>
                  <a:lnTo>
                    <a:pt x="1137" y="4335"/>
                  </a:lnTo>
                  <a:lnTo>
                    <a:pt x="1473" y="4440"/>
                  </a:lnTo>
                  <a:lnTo>
                    <a:pt x="1852" y="4545"/>
                  </a:lnTo>
                  <a:lnTo>
                    <a:pt x="2210" y="4609"/>
                  </a:lnTo>
                  <a:lnTo>
                    <a:pt x="2589" y="4651"/>
                  </a:lnTo>
                  <a:lnTo>
                    <a:pt x="2967" y="4693"/>
                  </a:lnTo>
                  <a:lnTo>
                    <a:pt x="3620" y="4735"/>
                  </a:lnTo>
                  <a:lnTo>
                    <a:pt x="4125" y="4756"/>
                  </a:lnTo>
                  <a:lnTo>
                    <a:pt x="4188" y="4735"/>
                  </a:lnTo>
                  <a:lnTo>
                    <a:pt x="4251" y="4735"/>
                  </a:lnTo>
                  <a:lnTo>
                    <a:pt x="4335" y="4672"/>
                  </a:lnTo>
                  <a:lnTo>
                    <a:pt x="4377" y="4588"/>
                  </a:lnTo>
                  <a:lnTo>
                    <a:pt x="4398" y="4482"/>
                  </a:lnTo>
                  <a:lnTo>
                    <a:pt x="4377" y="4377"/>
                  </a:lnTo>
                  <a:lnTo>
                    <a:pt x="4314" y="4293"/>
                  </a:lnTo>
                  <a:lnTo>
                    <a:pt x="4251" y="4230"/>
                  </a:lnTo>
                  <a:lnTo>
                    <a:pt x="4125" y="4209"/>
                  </a:lnTo>
                  <a:lnTo>
                    <a:pt x="4083" y="4188"/>
                  </a:lnTo>
                  <a:lnTo>
                    <a:pt x="4041" y="3977"/>
                  </a:lnTo>
                  <a:lnTo>
                    <a:pt x="4041" y="3872"/>
                  </a:lnTo>
                  <a:lnTo>
                    <a:pt x="4062" y="3767"/>
                  </a:lnTo>
                  <a:lnTo>
                    <a:pt x="4083" y="3662"/>
                  </a:lnTo>
                  <a:lnTo>
                    <a:pt x="4146" y="3577"/>
                  </a:lnTo>
                  <a:lnTo>
                    <a:pt x="4209" y="3514"/>
                  </a:lnTo>
                  <a:lnTo>
                    <a:pt x="4314" y="3451"/>
                  </a:lnTo>
                  <a:lnTo>
                    <a:pt x="4461" y="3409"/>
                  </a:lnTo>
                  <a:lnTo>
                    <a:pt x="4588" y="3388"/>
                  </a:lnTo>
                  <a:lnTo>
                    <a:pt x="4735" y="3409"/>
                  </a:lnTo>
                  <a:lnTo>
                    <a:pt x="4861" y="3451"/>
                  </a:lnTo>
                  <a:lnTo>
                    <a:pt x="4987" y="3493"/>
                  </a:lnTo>
                  <a:lnTo>
                    <a:pt x="5093" y="3577"/>
                  </a:lnTo>
                  <a:lnTo>
                    <a:pt x="5324" y="3725"/>
                  </a:lnTo>
                  <a:lnTo>
                    <a:pt x="5514" y="3914"/>
                  </a:lnTo>
                  <a:lnTo>
                    <a:pt x="5661" y="4125"/>
                  </a:lnTo>
                  <a:lnTo>
                    <a:pt x="5787" y="4335"/>
                  </a:lnTo>
                  <a:lnTo>
                    <a:pt x="5871" y="4567"/>
                  </a:lnTo>
                  <a:lnTo>
                    <a:pt x="5913" y="4798"/>
                  </a:lnTo>
                  <a:lnTo>
                    <a:pt x="5955" y="5051"/>
                  </a:lnTo>
                  <a:lnTo>
                    <a:pt x="5955" y="5303"/>
                  </a:lnTo>
                  <a:lnTo>
                    <a:pt x="5955" y="5556"/>
                  </a:lnTo>
                  <a:lnTo>
                    <a:pt x="5977" y="5619"/>
                  </a:lnTo>
                  <a:lnTo>
                    <a:pt x="6019" y="5661"/>
                  </a:lnTo>
                  <a:lnTo>
                    <a:pt x="6040" y="5787"/>
                  </a:lnTo>
                  <a:lnTo>
                    <a:pt x="6103" y="5892"/>
                  </a:lnTo>
                  <a:lnTo>
                    <a:pt x="6166" y="5997"/>
                  </a:lnTo>
                  <a:lnTo>
                    <a:pt x="6250" y="6082"/>
                  </a:lnTo>
                  <a:lnTo>
                    <a:pt x="6355" y="6124"/>
                  </a:lnTo>
                  <a:lnTo>
                    <a:pt x="6461" y="6187"/>
                  </a:lnTo>
                  <a:lnTo>
                    <a:pt x="6608" y="6208"/>
                  </a:lnTo>
                  <a:lnTo>
                    <a:pt x="6734" y="6208"/>
                  </a:lnTo>
                  <a:lnTo>
                    <a:pt x="6945" y="6166"/>
                  </a:lnTo>
                  <a:lnTo>
                    <a:pt x="7113" y="6082"/>
                  </a:lnTo>
                  <a:lnTo>
                    <a:pt x="7281" y="5976"/>
                  </a:lnTo>
                  <a:lnTo>
                    <a:pt x="7407" y="5850"/>
                  </a:lnTo>
                  <a:lnTo>
                    <a:pt x="7513" y="5703"/>
                  </a:lnTo>
                  <a:lnTo>
                    <a:pt x="7618" y="5535"/>
                  </a:lnTo>
                  <a:lnTo>
                    <a:pt x="7681" y="5345"/>
                  </a:lnTo>
                  <a:lnTo>
                    <a:pt x="7723" y="5156"/>
                  </a:lnTo>
                  <a:lnTo>
                    <a:pt x="7765" y="4861"/>
                  </a:lnTo>
                  <a:lnTo>
                    <a:pt x="7807" y="4567"/>
                  </a:lnTo>
                  <a:lnTo>
                    <a:pt x="7828" y="4272"/>
                  </a:lnTo>
                  <a:lnTo>
                    <a:pt x="7870" y="3977"/>
                  </a:lnTo>
                  <a:lnTo>
                    <a:pt x="7997" y="3325"/>
                  </a:lnTo>
                  <a:lnTo>
                    <a:pt x="8081" y="2988"/>
                  </a:lnTo>
                  <a:lnTo>
                    <a:pt x="8123" y="2652"/>
                  </a:lnTo>
                  <a:lnTo>
                    <a:pt x="8207" y="2567"/>
                  </a:lnTo>
                  <a:lnTo>
                    <a:pt x="8312" y="2504"/>
                  </a:lnTo>
                  <a:lnTo>
                    <a:pt x="8418" y="2504"/>
                  </a:lnTo>
                  <a:lnTo>
                    <a:pt x="8481" y="2525"/>
                  </a:lnTo>
                  <a:lnTo>
                    <a:pt x="8544" y="2546"/>
                  </a:lnTo>
                  <a:lnTo>
                    <a:pt x="8607" y="2609"/>
                  </a:lnTo>
                  <a:lnTo>
                    <a:pt x="8670" y="2673"/>
                  </a:lnTo>
                  <a:lnTo>
                    <a:pt x="8754" y="2862"/>
                  </a:lnTo>
                  <a:lnTo>
                    <a:pt x="8796" y="3030"/>
                  </a:lnTo>
                  <a:lnTo>
                    <a:pt x="8838" y="3220"/>
                  </a:lnTo>
                  <a:lnTo>
                    <a:pt x="8859" y="3241"/>
                  </a:lnTo>
                  <a:lnTo>
                    <a:pt x="8881" y="3262"/>
                  </a:lnTo>
                  <a:lnTo>
                    <a:pt x="8923" y="3262"/>
                  </a:lnTo>
                  <a:lnTo>
                    <a:pt x="8965" y="3241"/>
                  </a:lnTo>
                  <a:lnTo>
                    <a:pt x="9007" y="3304"/>
                  </a:lnTo>
                  <a:lnTo>
                    <a:pt x="9070" y="3304"/>
                  </a:lnTo>
                  <a:lnTo>
                    <a:pt x="9301" y="3262"/>
                  </a:lnTo>
                  <a:lnTo>
                    <a:pt x="9512" y="3199"/>
                  </a:lnTo>
                  <a:lnTo>
                    <a:pt x="9722" y="3115"/>
                  </a:lnTo>
                  <a:lnTo>
                    <a:pt x="9891" y="2988"/>
                  </a:lnTo>
                  <a:lnTo>
                    <a:pt x="10059" y="2862"/>
                  </a:lnTo>
                  <a:lnTo>
                    <a:pt x="10185" y="2715"/>
                  </a:lnTo>
                  <a:lnTo>
                    <a:pt x="10290" y="2567"/>
                  </a:lnTo>
                  <a:lnTo>
                    <a:pt x="10375" y="2378"/>
                  </a:lnTo>
                  <a:lnTo>
                    <a:pt x="10438" y="2210"/>
                  </a:lnTo>
                  <a:lnTo>
                    <a:pt x="10459" y="2020"/>
                  </a:lnTo>
                  <a:lnTo>
                    <a:pt x="10438" y="1831"/>
                  </a:lnTo>
                  <a:lnTo>
                    <a:pt x="10396" y="1641"/>
                  </a:lnTo>
                  <a:lnTo>
                    <a:pt x="10311" y="1452"/>
                  </a:lnTo>
                  <a:lnTo>
                    <a:pt x="10185" y="1263"/>
                  </a:lnTo>
                  <a:lnTo>
                    <a:pt x="10038" y="1094"/>
                  </a:lnTo>
                  <a:lnTo>
                    <a:pt x="9827" y="926"/>
                  </a:lnTo>
                  <a:lnTo>
                    <a:pt x="9533" y="737"/>
                  </a:lnTo>
                  <a:lnTo>
                    <a:pt x="9217" y="568"/>
                  </a:lnTo>
                  <a:lnTo>
                    <a:pt x="8902" y="442"/>
                  </a:lnTo>
                  <a:lnTo>
                    <a:pt x="8565" y="316"/>
                  </a:lnTo>
                  <a:lnTo>
                    <a:pt x="8228" y="232"/>
                  </a:lnTo>
                  <a:lnTo>
                    <a:pt x="7870" y="147"/>
                  </a:lnTo>
                  <a:lnTo>
                    <a:pt x="7513" y="84"/>
                  </a:lnTo>
                  <a:lnTo>
                    <a:pt x="7155" y="42"/>
                  </a:lnTo>
                  <a:lnTo>
                    <a:pt x="679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0" name="Google Shape;6990;p32"/>
            <p:cNvSpPr/>
            <p:nvPr/>
          </p:nvSpPr>
          <p:spPr>
            <a:xfrm>
              <a:off x="3001056" y="-792946"/>
              <a:ext cx="570248" cy="204846"/>
            </a:xfrm>
            <a:custGeom>
              <a:avLst/>
              <a:gdLst/>
              <a:ahLst/>
              <a:cxnLst/>
              <a:rect l="l" t="t" r="r" b="b"/>
              <a:pathLst>
                <a:path w="16583" h="5957" extrusionOk="0">
                  <a:moveTo>
                    <a:pt x="16035" y="1"/>
                  </a:moveTo>
                  <a:lnTo>
                    <a:pt x="15930" y="43"/>
                  </a:lnTo>
                  <a:lnTo>
                    <a:pt x="15825" y="106"/>
                  </a:lnTo>
                  <a:lnTo>
                    <a:pt x="15783" y="148"/>
                  </a:lnTo>
                  <a:lnTo>
                    <a:pt x="15762" y="211"/>
                  </a:lnTo>
                  <a:lnTo>
                    <a:pt x="15741" y="274"/>
                  </a:lnTo>
                  <a:lnTo>
                    <a:pt x="15741" y="338"/>
                  </a:lnTo>
                  <a:lnTo>
                    <a:pt x="15741" y="674"/>
                  </a:lnTo>
                  <a:lnTo>
                    <a:pt x="15699" y="969"/>
                  </a:lnTo>
                  <a:lnTo>
                    <a:pt x="15657" y="1242"/>
                  </a:lnTo>
                  <a:lnTo>
                    <a:pt x="15572" y="1495"/>
                  </a:lnTo>
                  <a:lnTo>
                    <a:pt x="15467" y="1747"/>
                  </a:lnTo>
                  <a:lnTo>
                    <a:pt x="15362" y="1958"/>
                  </a:lnTo>
                  <a:lnTo>
                    <a:pt x="15215" y="2168"/>
                  </a:lnTo>
                  <a:lnTo>
                    <a:pt x="15046" y="2358"/>
                  </a:lnTo>
                  <a:lnTo>
                    <a:pt x="14857" y="2526"/>
                  </a:lnTo>
                  <a:lnTo>
                    <a:pt x="14667" y="2673"/>
                  </a:lnTo>
                  <a:lnTo>
                    <a:pt x="14436" y="2800"/>
                  </a:lnTo>
                  <a:lnTo>
                    <a:pt x="14205" y="2926"/>
                  </a:lnTo>
                  <a:lnTo>
                    <a:pt x="13952" y="3031"/>
                  </a:lnTo>
                  <a:lnTo>
                    <a:pt x="13678" y="3136"/>
                  </a:lnTo>
                  <a:lnTo>
                    <a:pt x="13384" y="3220"/>
                  </a:lnTo>
                  <a:lnTo>
                    <a:pt x="13089" y="3284"/>
                  </a:lnTo>
                  <a:lnTo>
                    <a:pt x="12963" y="3305"/>
                  </a:lnTo>
                  <a:lnTo>
                    <a:pt x="12795" y="3305"/>
                  </a:lnTo>
                  <a:lnTo>
                    <a:pt x="12395" y="3284"/>
                  </a:lnTo>
                  <a:lnTo>
                    <a:pt x="11932" y="3199"/>
                  </a:lnTo>
                  <a:lnTo>
                    <a:pt x="11448" y="3094"/>
                  </a:lnTo>
                  <a:lnTo>
                    <a:pt x="11216" y="3010"/>
                  </a:lnTo>
                  <a:lnTo>
                    <a:pt x="10985" y="2926"/>
                  </a:lnTo>
                  <a:lnTo>
                    <a:pt x="10796" y="2842"/>
                  </a:lnTo>
                  <a:lnTo>
                    <a:pt x="10606" y="2736"/>
                  </a:lnTo>
                  <a:lnTo>
                    <a:pt x="10438" y="2610"/>
                  </a:lnTo>
                  <a:lnTo>
                    <a:pt x="10312" y="2484"/>
                  </a:lnTo>
                  <a:lnTo>
                    <a:pt x="10206" y="2337"/>
                  </a:lnTo>
                  <a:lnTo>
                    <a:pt x="10143" y="2189"/>
                  </a:lnTo>
                  <a:lnTo>
                    <a:pt x="9996" y="1895"/>
                  </a:lnTo>
                  <a:lnTo>
                    <a:pt x="9891" y="1747"/>
                  </a:lnTo>
                  <a:lnTo>
                    <a:pt x="9828" y="1579"/>
                  </a:lnTo>
                  <a:lnTo>
                    <a:pt x="9806" y="1558"/>
                  </a:lnTo>
                  <a:lnTo>
                    <a:pt x="9680" y="1705"/>
                  </a:lnTo>
                  <a:lnTo>
                    <a:pt x="9596" y="1726"/>
                  </a:lnTo>
                  <a:lnTo>
                    <a:pt x="9512" y="1790"/>
                  </a:lnTo>
                  <a:lnTo>
                    <a:pt x="9470" y="1874"/>
                  </a:lnTo>
                  <a:lnTo>
                    <a:pt x="9470" y="1979"/>
                  </a:lnTo>
                  <a:lnTo>
                    <a:pt x="9470" y="2168"/>
                  </a:lnTo>
                  <a:lnTo>
                    <a:pt x="9491" y="2337"/>
                  </a:lnTo>
                  <a:lnTo>
                    <a:pt x="9470" y="2505"/>
                  </a:lnTo>
                  <a:lnTo>
                    <a:pt x="9449" y="2652"/>
                  </a:lnTo>
                  <a:lnTo>
                    <a:pt x="9407" y="2821"/>
                  </a:lnTo>
                  <a:lnTo>
                    <a:pt x="9344" y="2968"/>
                  </a:lnTo>
                  <a:lnTo>
                    <a:pt x="9280" y="3115"/>
                  </a:lnTo>
                  <a:lnTo>
                    <a:pt x="9196" y="3242"/>
                  </a:lnTo>
                  <a:lnTo>
                    <a:pt x="9007" y="3515"/>
                  </a:lnTo>
                  <a:lnTo>
                    <a:pt x="8775" y="3768"/>
                  </a:lnTo>
                  <a:lnTo>
                    <a:pt x="8502" y="3999"/>
                  </a:lnTo>
                  <a:lnTo>
                    <a:pt x="8207" y="4210"/>
                  </a:lnTo>
                  <a:lnTo>
                    <a:pt x="7892" y="4378"/>
                  </a:lnTo>
                  <a:lnTo>
                    <a:pt x="7555" y="4546"/>
                  </a:lnTo>
                  <a:lnTo>
                    <a:pt x="7218" y="4693"/>
                  </a:lnTo>
                  <a:lnTo>
                    <a:pt x="6860" y="4799"/>
                  </a:lnTo>
                  <a:lnTo>
                    <a:pt x="6503" y="4883"/>
                  </a:lnTo>
                  <a:lnTo>
                    <a:pt x="6166" y="4946"/>
                  </a:lnTo>
                  <a:lnTo>
                    <a:pt x="5829" y="4967"/>
                  </a:lnTo>
                  <a:lnTo>
                    <a:pt x="5514" y="4988"/>
                  </a:lnTo>
                  <a:lnTo>
                    <a:pt x="5198" y="4946"/>
                  </a:lnTo>
                  <a:lnTo>
                    <a:pt x="4819" y="4883"/>
                  </a:lnTo>
                  <a:lnTo>
                    <a:pt x="4419" y="4778"/>
                  </a:lnTo>
                  <a:lnTo>
                    <a:pt x="4041" y="4651"/>
                  </a:lnTo>
                  <a:lnTo>
                    <a:pt x="3662" y="4504"/>
                  </a:lnTo>
                  <a:lnTo>
                    <a:pt x="3283" y="4315"/>
                  </a:lnTo>
                  <a:lnTo>
                    <a:pt x="2946" y="4125"/>
                  </a:lnTo>
                  <a:lnTo>
                    <a:pt x="2589" y="3894"/>
                  </a:lnTo>
                  <a:lnTo>
                    <a:pt x="2273" y="3662"/>
                  </a:lnTo>
                  <a:lnTo>
                    <a:pt x="1957" y="3389"/>
                  </a:lnTo>
                  <a:lnTo>
                    <a:pt x="1663" y="3115"/>
                  </a:lnTo>
                  <a:lnTo>
                    <a:pt x="1389" y="2800"/>
                  </a:lnTo>
                  <a:lnTo>
                    <a:pt x="1158" y="2484"/>
                  </a:lnTo>
                  <a:lnTo>
                    <a:pt x="926" y="2147"/>
                  </a:lnTo>
                  <a:lnTo>
                    <a:pt x="716" y="1811"/>
                  </a:lnTo>
                  <a:lnTo>
                    <a:pt x="547" y="1453"/>
                  </a:lnTo>
                  <a:lnTo>
                    <a:pt x="400" y="1074"/>
                  </a:lnTo>
                  <a:lnTo>
                    <a:pt x="358" y="1011"/>
                  </a:lnTo>
                  <a:lnTo>
                    <a:pt x="295" y="969"/>
                  </a:lnTo>
                  <a:lnTo>
                    <a:pt x="232" y="927"/>
                  </a:lnTo>
                  <a:lnTo>
                    <a:pt x="169" y="927"/>
                  </a:lnTo>
                  <a:lnTo>
                    <a:pt x="105" y="948"/>
                  </a:lnTo>
                  <a:lnTo>
                    <a:pt x="42" y="990"/>
                  </a:lnTo>
                  <a:lnTo>
                    <a:pt x="0" y="1053"/>
                  </a:lnTo>
                  <a:lnTo>
                    <a:pt x="0" y="1137"/>
                  </a:lnTo>
                  <a:lnTo>
                    <a:pt x="21" y="1390"/>
                  </a:lnTo>
                  <a:lnTo>
                    <a:pt x="63" y="1621"/>
                  </a:lnTo>
                  <a:lnTo>
                    <a:pt x="127" y="1874"/>
                  </a:lnTo>
                  <a:lnTo>
                    <a:pt x="190" y="2105"/>
                  </a:lnTo>
                  <a:lnTo>
                    <a:pt x="295" y="2358"/>
                  </a:lnTo>
                  <a:lnTo>
                    <a:pt x="400" y="2589"/>
                  </a:lnTo>
                  <a:lnTo>
                    <a:pt x="526" y="2821"/>
                  </a:lnTo>
                  <a:lnTo>
                    <a:pt x="653" y="3031"/>
                  </a:lnTo>
                  <a:lnTo>
                    <a:pt x="821" y="3263"/>
                  </a:lnTo>
                  <a:lnTo>
                    <a:pt x="968" y="3473"/>
                  </a:lnTo>
                  <a:lnTo>
                    <a:pt x="1326" y="3873"/>
                  </a:lnTo>
                  <a:lnTo>
                    <a:pt x="1726" y="4273"/>
                  </a:lnTo>
                  <a:lnTo>
                    <a:pt x="2168" y="4609"/>
                  </a:lnTo>
                  <a:lnTo>
                    <a:pt x="2631" y="4925"/>
                  </a:lnTo>
                  <a:lnTo>
                    <a:pt x="3094" y="5220"/>
                  </a:lnTo>
                  <a:lnTo>
                    <a:pt x="3599" y="5451"/>
                  </a:lnTo>
                  <a:lnTo>
                    <a:pt x="4104" y="5661"/>
                  </a:lnTo>
                  <a:lnTo>
                    <a:pt x="4609" y="5809"/>
                  </a:lnTo>
                  <a:lnTo>
                    <a:pt x="4882" y="5851"/>
                  </a:lnTo>
                  <a:lnTo>
                    <a:pt x="5135" y="5914"/>
                  </a:lnTo>
                  <a:lnTo>
                    <a:pt x="5387" y="5935"/>
                  </a:lnTo>
                  <a:lnTo>
                    <a:pt x="5640" y="5956"/>
                  </a:lnTo>
                  <a:lnTo>
                    <a:pt x="5871" y="5956"/>
                  </a:lnTo>
                  <a:lnTo>
                    <a:pt x="6124" y="5935"/>
                  </a:lnTo>
                  <a:lnTo>
                    <a:pt x="6376" y="5893"/>
                  </a:lnTo>
                  <a:lnTo>
                    <a:pt x="6650" y="5851"/>
                  </a:lnTo>
                  <a:lnTo>
                    <a:pt x="6945" y="5767"/>
                  </a:lnTo>
                  <a:lnTo>
                    <a:pt x="7239" y="5661"/>
                  </a:lnTo>
                  <a:lnTo>
                    <a:pt x="7534" y="5556"/>
                  </a:lnTo>
                  <a:lnTo>
                    <a:pt x="7849" y="5409"/>
                  </a:lnTo>
                  <a:lnTo>
                    <a:pt x="8144" y="5262"/>
                  </a:lnTo>
                  <a:lnTo>
                    <a:pt x="8460" y="5072"/>
                  </a:lnTo>
                  <a:lnTo>
                    <a:pt x="8733" y="4883"/>
                  </a:lnTo>
                  <a:lnTo>
                    <a:pt x="9007" y="4693"/>
                  </a:lnTo>
                  <a:lnTo>
                    <a:pt x="9259" y="4462"/>
                  </a:lnTo>
                  <a:lnTo>
                    <a:pt x="9491" y="4231"/>
                  </a:lnTo>
                  <a:lnTo>
                    <a:pt x="9701" y="3999"/>
                  </a:lnTo>
                  <a:lnTo>
                    <a:pt x="9870" y="3726"/>
                  </a:lnTo>
                  <a:lnTo>
                    <a:pt x="9996" y="3473"/>
                  </a:lnTo>
                  <a:lnTo>
                    <a:pt x="10101" y="3199"/>
                  </a:lnTo>
                  <a:lnTo>
                    <a:pt x="10354" y="3389"/>
                  </a:lnTo>
                  <a:lnTo>
                    <a:pt x="10627" y="3578"/>
                  </a:lnTo>
                  <a:lnTo>
                    <a:pt x="10922" y="3747"/>
                  </a:lnTo>
                  <a:lnTo>
                    <a:pt x="11216" y="3894"/>
                  </a:lnTo>
                  <a:lnTo>
                    <a:pt x="11490" y="3999"/>
                  </a:lnTo>
                  <a:lnTo>
                    <a:pt x="11764" y="4104"/>
                  </a:lnTo>
                  <a:lnTo>
                    <a:pt x="11995" y="4167"/>
                  </a:lnTo>
                  <a:lnTo>
                    <a:pt x="12205" y="4210"/>
                  </a:lnTo>
                  <a:lnTo>
                    <a:pt x="12626" y="4231"/>
                  </a:lnTo>
                  <a:lnTo>
                    <a:pt x="13047" y="4210"/>
                  </a:lnTo>
                  <a:lnTo>
                    <a:pt x="13489" y="4146"/>
                  </a:lnTo>
                  <a:lnTo>
                    <a:pt x="13910" y="4041"/>
                  </a:lnTo>
                  <a:lnTo>
                    <a:pt x="14331" y="3915"/>
                  </a:lnTo>
                  <a:lnTo>
                    <a:pt x="14731" y="3726"/>
                  </a:lnTo>
                  <a:lnTo>
                    <a:pt x="15130" y="3515"/>
                  </a:lnTo>
                  <a:lnTo>
                    <a:pt x="15467" y="3263"/>
                  </a:lnTo>
                  <a:lnTo>
                    <a:pt x="15783" y="2989"/>
                  </a:lnTo>
                  <a:lnTo>
                    <a:pt x="15930" y="2842"/>
                  </a:lnTo>
                  <a:lnTo>
                    <a:pt x="16056" y="2673"/>
                  </a:lnTo>
                  <a:lnTo>
                    <a:pt x="16183" y="2505"/>
                  </a:lnTo>
                  <a:lnTo>
                    <a:pt x="16288" y="2337"/>
                  </a:lnTo>
                  <a:lnTo>
                    <a:pt x="16372" y="2147"/>
                  </a:lnTo>
                  <a:lnTo>
                    <a:pt x="16456" y="1958"/>
                  </a:lnTo>
                  <a:lnTo>
                    <a:pt x="16519" y="1768"/>
                  </a:lnTo>
                  <a:lnTo>
                    <a:pt x="16561" y="1579"/>
                  </a:lnTo>
                  <a:lnTo>
                    <a:pt x="16582" y="1369"/>
                  </a:lnTo>
                  <a:lnTo>
                    <a:pt x="16582" y="1158"/>
                  </a:lnTo>
                  <a:lnTo>
                    <a:pt x="16582" y="927"/>
                  </a:lnTo>
                  <a:lnTo>
                    <a:pt x="16561" y="716"/>
                  </a:lnTo>
                  <a:lnTo>
                    <a:pt x="16498" y="485"/>
                  </a:lnTo>
                  <a:lnTo>
                    <a:pt x="16435" y="253"/>
                  </a:lnTo>
                  <a:lnTo>
                    <a:pt x="16393" y="190"/>
                  </a:lnTo>
                  <a:lnTo>
                    <a:pt x="16372" y="127"/>
                  </a:lnTo>
                  <a:lnTo>
                    <a:pt x="16267" y="43"/>
                  </a:lnTo>
                  <a:lnTo>
                    <a:pt x="1616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" name="Google Shape;6991;p32"/>
            <p:cNvSpPr/>
            <p:nvPr/>
          </p:nvSpPr>
          <p:spPr>
            <a:xfrm>
              <a:off x="2716678" y="-1345061"/>
              <a:ext cx="450855" cy="487030"/>
            </a:xfrm>
            <a:custGeom>
              <a:avLst/>
              <a:gdLst/>
              <a:ahLst/>
              <a:cxnLst/>
              <a:rect l="l" t="t" r="r" b="b"/>
              <a:pathLst>
                <a:path w="13111" h="14163" extrusionOk="0">
                  <a:moveTo>
                    <a:pt x="8944" y="1"/>
                  </a:moveTo>
                  <a:lnTo>
                    <a:pt x="8565" y="22"/>
                  </a:lnTo>
                  <a:lnTo>
                    <a:pt x="8186" y="64"/>
                  </a:lnTo>
                  <a:lnTo>
                    <a:pt x="7807" y="148"/>
                  </a:lnTo>
                  <a:lnTo>
                    <a:pt x="7408" y="232"/>
                  </a:lnTo>
                  <a:lnTo>
                    <a:pt x="7008" y="337"/>
                  </a:lnTo>
                  <a:lnTo>
                    <a:pt x="6629" y="485"/>
                  </a:lnTo>
                  <a:lnTo>
                    <a:pt x="6229" y="632"/>
                  </a:lnTo>
                  <a:lnTo>
                    <a:pt x="5850" y="779"/>
                  </a:lnTo>
                  <a:lnTo>
                    <a:pt x="5472" y="969"/>
                  </a:lnTo>
                  <a:lnTo>
                    <a:pt x="5093" y="1158"/>
                  </a:lnTo>
                  <a:lnTo>
                    <a:pt x="4735" y="1347"/>
                  </a:lnTo>
                  <a:lnTo>
                    <a:pt x="4377" y="1558"/>
                  </a:lnTo>
                  <a:lnTo>
                    <a:pt x="4041" y="1768"/>
                  </a:lnTo>
                  <a:lnTo>
                    <a:pt x="3725" y="2000"/>
                  </a:lnTo>
                  <a:lnTo>
                    <a:pt x="3409" y="2231"/>
                  </a:lnTo>
                  <a:lnTo>
                    <a:pt x="3115" y="2463"/>
                  </a:lnTo>
                  <a:lnTo>
                    <a:pt x="2841" y="2694"/>
                  </a:lnTo>
                  <a:lnTo>
                    <a:pt x="2589" y="2926"/>
                  </a:lnTo>
                  <a:lnTo>
                    <a:pt x="2336" y="3178"/>
                  </a:lnTo>
                  <a:lnTo>
                    <a:pt x="2105" y="3431"/>
                  </a:lnTo>
                  <a:lnTo>
                    <a:pt x="1894" y="3704"/>
                  </a:lnTo>
                  <a:lnTo>
                    <a:pt x="1684" y="3999"/>
                  </a:lnTo>
                  <a:lnTo>
                    <a:pt x="1473" y="4315"/>
                  </a:lnTo>
                  <a:lnTo>
                    <a:pt x="1284" y="4651"/>
                  </a:lnTo>
                  <a:lnTo>
                    <a:pt x="1095" y="4988"/>
                  </a:lnTo>
                  <a:lnTo>
                    <a:pt x="905" y="5325"/>
                  </a:lnTo>
                  <a:lnTo>
                    <a:pt x="758" y="5682"/>
                  </a:lnTo>
                  <a:lnTo>
                    <a:pt x="611" y="6061"/>
                  </a:lnTo>
                  <a:lnTo>
                    <a:pt x="463" y="6419"/>
                  </a:lnTo>
                  <a:lnTo>
                    <a:pt x="358" y="6798"/>
                  </a:lnTo>
                  <a:lnTo>
                    <a:pt x="253" y="7177"/>
                  </a:lnTo>
                  <a:lnTo>
                    <a:pt x="169" y="7576"/>
                  </a:lnTo>
                  <a:lnTo>
                    <a:pt x="105" y="7955"/>
                  </a:lnTo>
                  <a:lnTo>
                    <a:pt x="42" y="8355"/>
                  </a:lnTo>
                  <a:lnTo>
                    <a:pt x="21" y="8734"/>
                  </a:lnTo>
                  <a:lnTo>
                    <a:pt x="0" y="9113"/>
                  </a:lnTo>
                  <a:lnTo>
                    <a:pt x="21" y="9491"/>
                  </a:lnTo>
                  <a:lnTo>
                    <a:pt x="63" y="9870"/>
                  </a:lnTo>
                  <a:lnTo>
                    <a:pt x="105" y="10249"/>
                  </a:lnTo>
                  <a:lnTo>
                    <a:pt x="190" y="10607"/>
                  </a:lnTo>
                  <a:lnTo>
                    <a:pt x="295" y="10943"/>
                  </a:lnTo>
                  <a:lnTo>
                    <a:pt x="421" y="11301"/>
                  </a:lnTo>
                  <a:lnTo>
                    <a:pt x="568" y="11617"/>
                  </a:lnTo>
                  <a:lnTo>
                    <a:pt x="758" y="11932"/>
                  </a:lnTo>
                  <a:lnTo>
                    <a:pt x="968" y="12227"/>
                  </a:lnTo>
                  <a:lnTo>
                    <a:pt x="1200" y="12522"/>
                  </a:lnTo>
                  <a:lnTo>
                    <a:pt x="1473" y="12795"/>
                  </a:lnTo>
                  <a:lnTo>
                    <a:pt x="1768" y="13027"/>
                  </a:lnTo>
                  <a:lnTo>
                    <a:pt x="2105" y="13258"/>
                  </a:lnTo>
                  <a:lnTo>
                    <a:pt x="2462" y="13468"/>
                  </a:lnTo>
                  <a:lnTo>
                    <a:pt x="2757" y="13616"/>
                  </a:lnTo>
                  <a:lnTo>
                    <a:pt x="3030" y="13742"/>
                  </a:lnTo>
                  <a:lnTo>
                    <a:pt x="3325" y="13847"/>
                  </a:lnTo>
                  <a:lnTo>
                    <a:pt x="3620" y="13931"/>
                  </a:lnTo>
                  <a:lnTo>
                    <a:pt x="3893" y="14016"/>
                  </a:lnTo>
                  <a:lnTo>
                    <a:pt x="4167" y="14079"/>
                  </a:lnTo>
                  <a:lnTo>
                    <a:pt x="4461" y="14121"/>
                  </a:lnTo>
                  <a:lnTo>
                    <a:pt x="4735" y="14142"/>
                  </a:lnTo>
                  <a:lnTo>
                    <a:pt x="5009" y="14163"/>
                  </a:lnTo>
                  <a:lnTo>
                    <a:pt x="5556" y="14163"/>
                  </a:lnTo>
                  <a:lnTo>
                    <a:pt x="5829" y="14142"/>
                  </a:lnTo>
                  <a:lnTo>
                    <a:pt x="6103" y="14100"/>
                  </a:lnTo>
                  <a:lnTo>
                    <a:pt x="6355" y="14058"/>
                  </a:lnTo>
                  <a:lnTo>
                    <a:pt x="6881" y="13910"/>
                  </a:lnTo>
                  <a:lnTo>
                    <a:pt x="7386" y="13742"/>
                  </a:lnTo>
                  <a:lnTo>
                    <a:pt x="7870" y="13511"/>
                  </a:lnTo>
                  <a:lnTo>
                    <a:pt x="8354" y="13258"/>
                  </a:lnTo>
                  <a:lnTo>
                    <a:pt x="8817" y="12942"/>
                  </a:lnTo>
                  <a:lnTo>
                    <a:pt x="9259" y="12606"/>
                  </a:lnTo>
                  <a:lnTo>
                    <a:pt x="9701" y="12248"/>
                  </a:lnTo>
                  <a:lnTo>
                    <a:pt x="10101" y="11848"/>
                  </a:lnTo>
                  <a:lnTo>
                    <a:pt x="10480" y="11406"/>
                  </a:lnTo>
                  <a:lnTo>
                    <a:pt x="10859" y="10964"/>
                  </a:lnTo>
                  <a:lnTo>
                    <a:pt x="11195" y="10501"/>
                  </a:lnTo>
                  <a:lnTo>
                    <a:pt x="11511" y="9996"/>
                  </a:lnTo>
                  <a:lnTo>
                    <a:pt x="11806" y="9491"/>
                  </a:lnTo>
                  <a:lnTo>
                    <a:pt x="12079" y="8965"/>
                  </a:lnTo>
                  <a:lnTo>
                    <a:pt x="12311" y="8439"/>
                  </a:lnTo>
                  <a:lnTo>
                    <a:pt x="12521" y="7892"/>
                  </a:lnTo>
                  <a:lnTo>
                    <a:pt x="12710" y="7366"/>
                  </a:lnTo>
                  <a:lnTo>
                    <a:pt x="12858" y="6819"/>
                  </a:lnTo>
                  <a:lnTo>
                    <a:pt x="12963" y="6272"/>
                  </a:lnTo>
                  <a:lnTo>
                    <a:pt x="13047" y="5725"/>
                  </a:lnTo>
                  <a:lnTo>
                    <a:pt x="13110" y="5177"/>
                  </a:lnTo>
                  <a:lnTo>
                    <a:pt x="13110" y="4651"/>
                  </a:lnTo>
                  <a:lnTo>
                    <a:pt x="13089" y="4125"/>
                  </a:lnTo>
                  <a:lnTo>
                    <a:pt x="13047" y="3620"/>
                  </a:lnTo>
                  <a:lnTo>
                    <a:pt x="12942" y="3136"/>
                  </a:lnTo>
                  <a:lnTo>
                    <a:pt x="12879" y="3136"/>
                  </a:lnTo>
                  <a:lnTo>
                    <a:pt x="12837" y="3115"/>
                  </a:lnTo>
                  <a:lnTo>
                    <a:pt x="12795" y="3073"/>
                  </a:lnTo>
                  <a:lnTo>
                    <a:pt x="12774" y="3031"/>
                  </a:lnTo>
                  <a:lnTo>
                    <a:pt x="12647" y="2547"/>
                  </a:lnTo>
                  <a:lnTo>
                    <a:pt x="12479" y="2126"/>
                  </a:lnTo>
                  <a:lnTo>
                    <a:pt x="12311" y="1747"/>
                  </a:lnTo>
                  <a:lnTo>
                    <a:pt x="12100" y="1411"/>
                  </a:lnTo>
                  <a:lnTo>
                    <a:pt x="11848" y="1116"/>
                  </a:lnTo>
                  <a:lnTo>
                    <a:pt x="11595" y="842"/>
                  </a:lnTo>
                  <a:lnTo>
                    <a:pt x="11322" y="632"/>
                  </a:lnTo>
                  <a:lnTo>
                    <a:pt x="11027" y="443"/>
                  </a:lnTo>
                  <a:lnTo>
                    <a:pt x="10711" y="295"/>
                  </a:lnTo>
                  <a:lnTo>
                    <a:pt x="10396" y="169"/>
                  </a:lnTo>
                  <a:lnTo>
                    <a:pt x="10038" y="85"/>
                  </a:lnTo>
                  <a:lnTo>
                    <a:pt x="9701" y="22"/>
                  </a:lnTo>
                  <a:lnTo>
                    <a:pt x="9322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" name="Google Shape;6992;p32"/>
            <p:cNvSpPr/>
            <p:nvPr/>
          </p:nvSpPr>
          <p:spPr>
            <a:xfrm>
              <a:off x="3282546" y="-1342172"/>
              <a:ext cx="417567" cy="336550"/>
            </a:xfrm>
            <a:custGeom>
              <a:avLst/>
              <a:gdLst/>
              <a:ahLst/>
              <a:cxnLst/>
              <a:rect l="l" t="t" r="r" b="b"/>
              <a:pathLst>
                <a:path w="12143" h="9787" extrusionOk="0">
                  <a:moveTo>
                    <a:pt x="1431" y="1"/>
                  </a:moveTo>
                  <a:lnTo>
                    <a:pt x="1242" y="22"/>
                  </a:lnTo>
                  <a:lnTo>
                    <a:pt x="1073" y="85"/>
                  </a:lnTo>
                  <a:lnTo>
                    <a:pt x="926" y="148"/>
                  </a:lnTo>
                  <a:lnTo>
                    <a:pt x="779" y="253"/>
                  </a:lnTo>
                  <a:lnTo>
                    <a:pt x="652" y="380"/>
                  </a:lnTo>
                  <a:lnTo>
                    <a:pt x="526" y="506"/>
                  </a:lnTo>
                  <a:lnTo>
                    <a:pt x="400" y="674"/>
                  </a:lnTo>
                  <a:lnTo>
                    <a:pt x="316" y="864"/>
                  </a:lnTo>
                  <a:lnTo>
                    <a:pt x="211" y="1074"/>
                  </a:lnTo>
                  <a:lnTo>
                    <a:pt x="126" y="1306"/>
                  </a:lnTo>
                  <a:lnTo>
                    <a:pt x="63" y="1579"/>
                  </a:lnTo>
                  <a:lnTo>
                    <a:pt x="0" y="1853"/>
                  </a:lnTo>
                  <a:lnTo>
                    <a:pt x="21" y="2210"/>
                  </a:lnTo>
                  <a:lnTo>
                    <a:pt x="84" y="2568"/>
                  </a:lnTo>
                  <a:lnTo>
                    <a:pt x="168" y="2926"/>
                  </a:lnTo>
                  <a:lnTo>
                    <a:pt x="274" y="3284"/>
                  </a:lnTo>
                  <a:lnTo>
                    <a:pt x="463" y="3810"/>
                  </a:lnTo>
                  <a:lnTo>
                    <a:pt x="695" y="4336"/>
                  </a:lnTo>
                  <a:lnTo>
                    <a:pt x="926" y="4841"/>
                  </a:lnTo>
                  <a:lnTo>
                    <a:pt x="1073" y="5093"/>
                  </a:lnTo>
                  <a:lnTo>
                    <a:pt x="1221" y="5325"/>
                  </a:lnTo>
                  <a:lnTo>
                    <a:pt x="1557" y="5809"/>
                  </a:lnTo>
                  <a:lnTo>
                    <a:pt x="1894" y="6272"/>
                  </a:lnTo>
                  <a:lnTo>
                    <a:pt x="2273" y="6714"/>
                  </a:lnTo>
                  <a:lnTo>
                    <a:pt x="2652" y="7135"/>
                  </a:lnTo>
                  <a:lnTo>
                    <a:pt x="3072" y="7555"/>
                  </a:lnTo>
                  <a:lnTo>
                    <a:pt x="3493" y="7955"/>
                  </a:lnTo>
                  <a:lnTo>
                    <a:pt x="3935" y="8313"/>
                  </a:lnTo>
                  <a:lnTo>
                    <a:pt x="4419" y="8629"/>
                  </a:lnTo>
                  <a:lnTo>
                    <a:pt x="4798" y="8860"/>
                  </a:lnTo>
                  <a:lnTo>
                    <a:pt x="5261" y="9071"/>
                  </a:lnTo>
                  <a:lnTo>
                    <a:pt x="5745" y="9260"/>
                  </a:lnTo>
                  <a:lnTo>
                    <a:pt x="6292" y="9428"/>
                  </a:lnTo>
                  <a:lnTo>
                    <a:pt x="6839" y="9576"/>
                  </a:lnTo>
                  <a:lnTo>
                    <a:pt x="7428" y="9681"/>
                  </a:lnTo>
                  <a:lnTo>
                    <a:pt x="8018" y="9765"/>
                  </a:lnTo>
                  <a:lnTo>
                    <a:pt x="8586" y="9786"/>
                  </a:lnTo>
                  <a:lnTo>
                    <a:pt x="8880" y="9786"/>
                  </a:lnTo>
                  <a:lnTo>
                    <a:pt x="9175" y="9765"/>
                  </a:lnTo>
                  <a:lnTo>
                    <a:pt x="9449" y="9723"/>
                  </a:lnTo>
                  <a:lnTo>
                    <a:pt x="9722" y="9681"/>
                  </a:lnTo>
                  <a:lnTo>
                    <a:pt x="9996" y="9618"/>
                  </a:lnTo>
                  <a:lnTo>
                    <a:pt x="10269" y="9534"/>
                  </a:lnTo>
                  <a:lnTo>
                    <a:pt x="10501" y="9449"/>
                  </a:lnTo>
                  <a:lnTo>
                    <a:pt x="10753" y="9323"/>
                  </a:lnTo>
                  <a:lnTo>
                    <a:pt x="10985" y="9197"/>
                  </a:lnTo>
                  <a:lnTo>
                    <a:pt x="11195" y="9050"/>
                  </a:lnTo>
                  <a:lnTo>
                    <a:pt x="11406" y="8881"/>
                  </a:lnTo>
                  <a:lnTo>
                    <a:pt x="11574" y="8692"/>
                  </a:lnTo>
                  <a:lnTo>
                    <a:pt x="11742" y="8502"/>
                  </a:lnTo>
                  <a:lnTo>
                    <a:pt x="11911" y="8271"/>
                  </a:lnTo>
                  <a:lnTo>
                    <a:pt x="12037" y="8018"/>
                  </a:lnTo>
                  <a:lnTo>
                    <a:pt x="12142" y="7745"/>
                  </a:lnTo>
                  <a:lnTo>
                    <a:pt x="11700" y="7282"/>
                  </a:lnTo>
                  <a:lnTo>
                    <a:pt x="11237" y="6840"/>
                  </a:lnTo>
                  <a:lnTo>
                    <a:pt x="10774" y="6398"/>
                  </a:lnTo>
                  <a:lnTo>
                    <a:pt x="10311" y="5977"/>
                  </a:lnTo>
                  <a:lnTo>
                    <a:pt x="9322" y="5135"/>
                  </a:lnTo>
                  <a:lnTo>
                    <a:pt x="8333" y="4336"/>
                  </a:lnTo>
                  <a:lnTo>
                    <a:pt x="8270" y="4315"/>
                  </a:lnTo>
                  <a:lnTo>
                    <a:pt x="8207" y="4273"/>
                  </a:lnTo>
                  <a:lnTo>
                    <a:pt x="8123" y="4167"/>
                  </a:lnTo>
                  <a:lnTo>
                    <a:pt x="7407" y="3641"/>
                  </a:lnTo>
                  <a:lnTo>
                    <a:pt x="6692" y="3115"/>
                  </a:lnTo>
                  <a:lnTo>
                    <a:pt x="5240" y="2084"/>
                  </a:lnTo>
                  <a:lnTo>
                    <a:pt x="3746" y="1095"/>
                  </a:lnTo>
                  <a:lnTo>
                    <a:pt x="2252" y="106"/>
                  </a:lnTo>
                  <a:lnTo>
                    <a:pt x="2020" y="43"/>
                  </a:lnTo>
                  <a:lnTo>
                    <a:pt x="1810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3" name="Google Shape;6993;p32"/>
            <p:cNvSpPr/>
            <p:nvPr/>
          </p:nvSpPr>
          <p:spPr>
            <a:xfrm>
              <a:off x="2460497" y="-1749553"/>
              <a:ext cx="1474811" cy="1592004"/>
            </a:xfrm>
            <a:custGeom>
              <a:avLst/>
              <a:gdLst/>
              <a:ahLst/>
              <a:cxnLst/>
              <a:rect l="l" t="t" r="r" b="b"/>
              <a:pathLst>
                <a:path w="42888" h="46296" extrusionOk="0">
                  <a:moveTo>
                    <a:pt x="29441" y="10480"/>
                  </a:moveTo>
                  <a:lnTo>
                    <a:pt x="29483" y="10522"/>
                  </a:lnTo>
                  <a:lnTo>
                    <a:pt x="29546" y="10543"/>
                  </a:lnTo>
                  <a:lnTo>
                    <a:pt x="29988" y="10543"/>
                  </a:lnTo>
                  <a:lnTo>
                    <a:pt x="30198" y="10585"/>
                  </a:lnTo>
                  <a:lnTo>
                    <a:pt x="30409" y="10648"/>
                  </a:lnTo>
                  <a:lnTo>
                    <a:pt x="30598" y="10733"/>
                  </a:lnTo>
                  <a:lnTo>
                    <a:pt x="30787" y="10817"/>
                  </a:lnTo>
                  <a:lnTo>
                    <a:pt x="30977" y="10943"/>
                  </a:lnTo>
                  <a:lnTo>
                    <a:pt x="31145" y="11069"/>
                  </a:lnTo>
                  <a:lnTo>
                    <a:pt x="31313" y="11196"/>
                  </a:lnTo>
                  <a:lnTo>
                    <a:pt x="31482" y="11343"/>
                  </a:lnTo>
                  <a:lnTo>
                    <a:pt x="31797" y="11659"/>
                  </a:lnTo>
                  <a:lnTo>
                    <a:pt x="32071" y="11995"/>
                  </a:lnTo>
                  <a:lnTo>
                    <a:pt x="32323" y="12353"/>
                  </a:lnTo>
                  <a:lnTo>
                    <a:pt x="32450" y="12542"/>
                  </a:lnTo>
                  <a:lnTo>
                    <a:pt x="32534" y="12753"/>
                  </a:lnTo>
                  <a:lnTo>
                    <a:pt x="32618" y="12942"/>
                  </a:lnTo>
                  <a:lnTo>
                    <a:pt x="32681" y="13132"/>
                  </a:lnTo>
                  <a:lnTo>
                    <a:pt x="32723" y="13321"/>
                  </a:lnTo>
                  <a:lnTo>
                    <a:pt x="32723" y="13510"/>
                  </a:lnTo>
                  <a:lnTo>
                    <a:pt x="32744" y="13700"/>
                  </a:lnTo>
                  <a:lnTo>
                    <a:pt x="32723" y="13868"/>
                  </a:lnTo>
                  <a:lnTo>
                    <a:pt x="32702" y="14057"/>
                  </a:lnTo>
                  <a:lnTo>
                    <a:pt x="32660" y="14247"/>
                  </a:lnTo>
                  <a:lnTo>
                    <a:pt x="32534" y="14605"/>
                  </a:lnTo>
                  <a:lnTo>
                    <a:pt x="32387" y="14962"/>
                  </a:lnTo>
                  <a:lnTo>
                    <a:pt x="32197" y="15341"/>
                  </a:lnTo>
                  <a:lnTo>
                    <a:pt x="31482" y="14773"/>
                  </a:lnTo>
                  <a:lnTo>
                    <a:pt x="30724" y="14226"/>
                  </a:lnTo>
                  <a:lnTo>
                    <a:pt x="29988" y="13700"/>
                  </a:lnTo>
                  <a:lnTo>
                    <a:pt x="29230" y="13174"/>
                  </a:lnTo>
                  <a:lnTo>
                    <a:pt x="29104" y="12858"/>
                  </a:lnTo>
                  <a:lnTo>
                    <a:pt x="29020" y="12542"/>
                  </a:lnTo>
                  <a:lnTo>
                    <a:pt x="28957" y="12227"/>
                  </a:lnTo>
                  <a:lnTo>
                    <a:pt x="28936" y="11911"/>
                  </a:lnTo>
                  <a:lnTo>
                    <a:pt x="28936" y="11595"/>
                  </a:lnTo>
                  <a:lnTo>
                    <a:pt x="28978" y="11301"/>
                  </a:lnTo>
                  <a:lnTo>
                    <a:pt x="29062" y="10985"/>
                  </a:lnTo>
                  <a:lnTo>
                    <a:pt x="29188" y="10669"/>
                  </a:lnTo>
                  <a:lnTo>
                    <a:pt x="29314" y="10585"/>
                  </a:lnTo>
                  <a:lnTo>
                    <a:pt x="29441" y="10480"/>
                  </a:lnTo>
                  <a:close/>
                  <a:moveTo>
                    <a:pt x="7787" y="10375"/>
                  </a:moveTo>
                  <a:lnTo>
                    <a:pt x="8018" y="10564"/>
                  </a:lnTo>
                  <a:lnTo>
                    <a:pt x="8229" y="10775"/>
                  </a:lnTo>
                  <a:lnTo>
                    <a:pt x="8608" y="11196"/>
                  </a:lnTo>
                  <a:lnTo>
                    <a:pt x="8965" y="11637"/>
                  </a:lnTo>
                  <a:lnTo>
                    <a:pt x="9344" y="12100"/>
                  </a:lnTo>
                  <a:lnTo>
                    <a:pt x="8418" y="13068"/>
                  </a:lnTo>
                  <a:lnTo>
                    <a:pt x="7492" y="14036"/>
                  </a:lnTo>
                  <a:lnTo>
                    <a:pt x="6609" y="15046"/>
                  </a:lnTo>
                  <a:lnTo>
                    <a:pt x="5767" y="16078"/>
                  </a:lnTo>
                  <a:lnTo>
                    <a:pt x="5746" y="15720"/>
                  </a:lnTo>
                  <a:lnTo>
                    <a:pt x="5704" y="15362"/>
                  </a:lnTo>
                  <a:lnTo>
                    <a:pt x="5598" y="14647"/>
                  </a:lnTo>
                  <a:lnTo>
                    <a:pt x="5556" y="14268"/>
                  </a:lnTo>
                  <a:lnTo>
                    <a:pt x="5556" y="13910"/>
                  </a:lnTo>
                  <a:lnTo>
                    <a:pt x="5577" y="13721"/>
                  </a:lnTo>
                  <a:lnTo>
                    <a:pt x="5598" y="13531"/>
                  </a:lnTo>
                  <a:lnTo>
                    <a:pt x="5641" y="13342"/>
                  </a:lnTo>
                  <a:lnTo>
                    <a:pt x="5704" y="13153"/>
                  </a:lnTo>
                  <a:lnTo>
                    <a:pt x="5872" y="12690"/>
                  </a:lnTo>
                  <a:lnTo>
                    <a:pt x="6061" y="12269"/>
                  </a:lnTo>
                  <a:lnTo>
                    <a:pt x="6251" y="11890"/>
                  </a:lnTo>
                  <a:lnTo>
                    <a:pt x="6482" y="11532"/>
                  </a:lnTo>
                  <a:lnTo>
                    <a:pt x="6735" y="11196"/>
                  </a:lnTo>
                  <a:lnTo>
                    <a:pt x="6882" y="11048"/>
                  </a:lnTo>
                  <a:lnTo>
                    <a:pt x="7029" y="10901"/>
                  </a:lnTo>
                  <a:lnTo>
                    <a:pt x="7198" y="10754"/>
                  </a:lnTo>
                  <a:lnTo>
                    <a:pt x="7387" y="10627"/>
                  </a:lnTo>
                  <a:lnTo>
                    <a:pt x="7577" y="10480"/>
                  </a:lnTo>
                  <a:lnTo>
                    <a:pt x="7787" y="10375"/>
                  </a:lnTo>
                  <a:close/>
                  <a:moveTo>
                    <a:pt x="5725" y="6650"/>
                  </a:moveTo>
                  <a:lnTo>
                    <a:pt x="5998" y="6671"/>
                  </a:lnTo>
                  <a:lnTo>
                    <a:pt x="6272" y="6692"/>
                  </a:lnTo>
                  <a:lnTo>
                    <a:pt x="6545" y="6755"/>
                  </a:lnTo>
                  <a:lnTo>
                    <a:pt x="6840" y="6819"/>
                  </a:lnTo>
                  <a:lnTo>
                    <a:pt x="7093" y="6903"/>
                  </a:lnTo>
                  <a:lnTo>
                    <a:pt x="7366" y="7008"/>
                  </a:lnTo>
                  <a:lnTo>
                    <a:pt x="7640" y="7113"/>
                  </a:lnTo>
                  <a:lnTo>
                    <a:pt x="7892" y="7239"/>
                  </a:lnTo>
                  <a:lnTo>
                    <a:pt x="8145" y="7387"/>
                  </a:lnTo>
                  <a:lnTo>
                    <a:pt x="8376" y="7555"/>
                  </a:lnTo>
                  <a:lnTo>
                    <a:pt x="8608" y="7723"/>
                  </a:lnTo>
                  <a:lnTo>
                    <a:pt x="8818" y="7892"/>
                  </a:lnTo>
                  <a:lnTo>
                    <a:pt x="9028" y="8102"/>
                  </a:lnTo>
                  <a:lnTo>
                    <a:pt x="9239" y="8292"/>
                  </a:lnTo>
                  <a:lnTo>
                    <a:pt x="9407" y="8523"/>
                  </a:lnTo>
                  <a:lnTo>
                    <a:pt x="9597" y="8755"/>
                  </a:lnTo>
                  <a:lnTo>
                    <a:pt x="9744" y="8986"/>
                  </a:lnTo>
                  <a:lnTo>
                    <a:pt x="9891" y="9217"/>
                  </a:lnTo>
                  <a:lnTo>
                    <a:pt x="9996" y="9470"/>
                  </a:lnTo>
                  <a:lnTo>
                    <a:pt x="10102" y="9744"/>
                  </a:lnTo>
                  <a:lnTo>
                    <a:pt x="10186" y="9996"/>
                  </a:lnTo>
                  <a:lnTo>
                    <a:pt x="10270" y="10270"/>
                  </a:lnTo>
                  <a:lnTo>
                    <a:pt x="10312" y="10564"/>
                  </a:lnTo>
                  <a:lnTo>
                    <a:pt x="10333" y="10838"/>
                  </a:lnTo>
                  <a:lnTo>
                    <a:pt x="10333" y="11132"/>
                  </a:lnTo>
                  <a:lnTo>
                    <a:pt x="9702" y="11743"/>
                  </a:lnTo>
                  <a:lnTo>
                    <a:pt x="9681" y="11532"/>
                  </a:lnTo>
                  <a:lnTo>
                    <a:pt x="9618" y="11322"/>
                  </a:lnTo>
                  <a:lnTo>
                    <a:pt x="9555" y="11111"/>
                  </a:lnTo>
                  <a:lnTo>
                    <a:pt x="9428" y="10922"/>
                  </a:lnTo>
                  <a:lnTo>
                    <a:pt x="9302" y="10712"/>
                  </a:lnTo>
                  <a:lnTo>
                    <a:pt x="9155" y="10522"/>
                  </a:lnTo>
                  <a:lnTo>
                    <a:pt x="8965" y="10333"/>
                  </a:lnTo>
                  <a:lnTo>
                    <a:pt x="8797" y="10143"/>
                  </a:lnTo>
                  <a:lnTo>
                    <a:pt x="8397" y="9807"/>
                  </a:lnTo>
                  <a:lnTo>
                    <a:pt x="7997" y="9491"/>
                  </a:lnTo>
                  <a:lnTo>
                    <a:pt x="7619" y="9239"/>
                  </a:lnTo>
                  <a:lnTo>
                    <a:pt x="7282" y="9049"/>
                  </a:lnTo>
                  <a:lnTo>
                    <a:pt x="6987" y="8923"/>
                  </a:lnTo>
                  <a:lnTo>
                    <a:pt x="6672" y="8818"/>
                  </a:lnTo>
                  <a:lnTo>
                    <a:pt x="6377" y="8755"/>
                  </a:lnTo>
                  <a:lnTo>
                    <a:pt x="6061" y="8733"/>
                  </a:lnTo>
                  <a:lnTo>
                    <a:pt x="5746" y="8733"/>
                  </a:lnTo>
                  <a:lnTo>
                    <a:pt x="5451" y="8755"/>
                  </a:lnTo>
                  <a:lnTo>
                    <a:pt x="5157" y="8818"/>
                  </a:lnTo>
                  <a:lnTo>
                    <a:pt x="4862" y="8902"/>
                  </a:lnTo>
                  <a:lnTo>
                    <a:pt x="4567" y="9028"/>
                  </a:lnTo>
                  <a:lnTo>
                    <a:pt x="4294" y="9154"/>
                  </a:lnTo>
                  <a:lnTo>
                    <a:pt x="4041" y="9323"/>
                  </a:lnTo>
                  <a:lnTo>
                    <a:pt x="3789" y="9512"/>
                  </a:lnTo>
                  <a:lnTo>
                    <a:pt x="3536" y="9701"/>
                  </a:lnTo>
                  <a:lnTo>
                    <a:pt x="3326" y="9933"/>
                  </a:lnTo>
                  <a:lnTo>
                    <a:pt x="3115" y="10164"/>
                  </a:lnTo>
                  <a:lnTo>
                    <a:pt x="2947" y="10417"/>
                  </a:lnTo>
                  <a:lnTo>
                    <a:pt x="2905" y="10480"/>
                  </a:lnTo>
                  <a:lnTo>
                    <a:pt x="2926" y="10543"/>
                  </a:lnTo>
                  <a:lnTo>
                    <a:pt x="2947" y="10606"/>
                  </a:lnTo>
                  <a:lnTo>
                    <a:pt x="2989" y="10648"/>
                  </a:lnTo>
                  <a:lnTo>
                    <a:pt x="3031" y="10669"/>
                  </a:lnTo>
                  <a:lnTo>
                    <a:pt x="3157" y="10669"/>
                  </a:lnTo>
                  <a:lnTo>
                    <a:pt x="3221" y="10627"/>
                  </a:lnTo>
                  <a:lnTo>
                    <a:pt x="3473" y="10417"/>
                  </a:lnTo>
                  <a:lnTo>
                    <a:pt x="3768" y="10228"/>
                  </a:lnTo>
                  <a:lnTo>
                    <a:pt x="4041" y="10038"/>
                  </a:lnTo>
                  <a:lnTo>
                    <a:pt x="4336" y="9891"/>
                  </a:lnTo>
                  <a:lnTo>
                    <a:pt x="4630" y="9786"/>
                  </a:lnTo>
                  <a:lnTo>
                    <a:pt x="4925" y="9680"/>
                  </a:lnTo>
                  <a:lnTo>
                    <a:pt x="5241" y="9617"/>
                  </a:lnTo>
                  <a:lnTo>
                    <a:pt x="5535" y="9596"/>
                  </a:lnTo>
                  <a:lnTo>
                    <a:pt x="5535" y="9596"/>
                  </a:lnTo>
                  <a:lnTo>
                    <a:pt x="5199" y="9765"/>
                  </a:lnTo>
                  <a:lnTo>
                    <a:pt x="4883" y="9954"/>
                  </a:lnTo>
                  <a:lnTo>
                    <a:pt x="4630" y="10164"/>
                  </a:lnTo>
                  <a:lnTo>
                    <a:pt x="4399" y="10333"/>
                  </a:lnTo>
                  <a:lnTo>
                    <a:pt x="4210" y="10501"/>
                  </a:lnTo>
                  <a:lnTo>
                    <a:pt x="4020" y="10691"/>
                  </a:lnTo>
                  <a:lnTo>
                    <a:pt x="3852" y="10922"/>
                  </a:lnTo>
                  <a:lnTo>
                    <a:pt x="3705" y="11153"/>
                  </a:lnTo>
                  <a:lnTo>
                    <a:pt x="3662" y="11280"/>
                  </a:lnTo>
                  <a:lnTo>
                    <a:pt x="3620" y="11406"/>
                  </a:lnTo>
                  <a:lnTo>
                    <a:pt x="3599" y="11532"/>
                  </a:lnTo>
                  <a:lnTo>
                    <a:pt x="3599" y="11659"/>
                  </a:lnTo>
                  <a:lnTo>
                    <a:pt x="3620" y="11785"/>
                  </a:lnTo>
                  <a:lnTo>
                    <a:pt x="3662" y="11890"/>
                  </a:lnTo>
                  <a:lnTo>
                    <a:pt x="3747" y="12016"/>
                  </a:lnTo>
                  <a:lnTo>
                    <a:pt x="3852" y="12121"/>
                  </a:lnTo>
                  <a:lnTo>
                    <a:pt x="3873" y="12143"/>
                  </a:lnTo>
                  <a:lnTo>
                    <a:pt x="3915" y="12143"/>
                  </a:lnTo>
                  <a:lnTo>
                    <a:pt x="3936" y="12100"/>
                  </a:lnTo>
                  <a:lnTo>
                    <a:pt x="3915" y="12058"/>
                  </a:lnTo>
                  <a:lnTo>
                    <a:pt x="3894" y="11974"/>
                  </a:lnTo>
                  <a:lnTo>
                    <a:pt x="3873" y="11869"/>
                  </a:lnTo>
                  <a:lnTo>
                    <a:pt x="3894" y="11764"/>
                  </a:lnTo>
                  <a:lnTo>
                    <a:pt x="3936" y="11659"/>
                  </a:lnTo>
                  <a:lnTo>
                    <a:pt x="3999" y="11574"/>
                  </a:lnTo>
                  <a:lnTo>
                    <a:pt x="4062" y="11469"/>
                  </a:lnTo>
                  <a:lnTo>
                    <a:pt x="4231" y="11280"/>
                  </a:lnTo>
                  <a:lnTo>
                    <a:pt x="4441" y="11090"/>
                  </a:lnTo>
                  <a:lnTo>
                    <a:pt x="4651" y="10943"/>
                  </a:lnTo>
                  <a:lnTo>
                    <a:pt x="4988" y="10712"/>
                  </a:lnTo>
                  <a:lnTo>
                    <a:pt x="5220" y="10585"/>
                  </a:lnTo>
                  <a:lnTo>
                    <a:pt x="5451" y="10459"/>
                  </a:lnTo>
                  <a:lnTo>
                    <a:pt x="5683" y="10354"/>
                  </a:lnTo>
                  <a:lnTo>
                    <a:pt x="5935" y="10270"/>
                  </a:lnTo>
                  <a:lnTo>
                    <a:pt x="6188" y="10207"/>
                  </a:lnTo>
                  <a:lnTo>
                    <a:pt x="6440" y="10164"/>
                  </a:lnTo>
                  <a:lnTo>
                    <a:pt x="6440" y="10164"/>
                  </a:lnTo>
                  <a:lnTo>
                    <a:pt x="6251" y="10375"/>
                  </a:lnTo>
                  <a:lnTo>
                    <a:pt x="6061" y="10585"/>
                  </a:lnTo>
                  <a:lnTo>
                    <a:pt x="5893" y="10838"/>
                  </a:lnTo>
                  <a:lnTo>
                    <a:pt x="5746" y="11069"/>
                  </a:lnTo>
                  <a:lnTo>
                    <a:pt x="5598" y="11343"/>
                  </a:lnTo>
                  <a:lnTo>
                    <a:pt x="5472" y="11595"/>
                  </a:lnTo>
                  <a:lnTo>
                    <a:pt x="5283" y="12058"/>
                  </a:lnTo>
                  <a:lnTo>
                    <a:pt x="5178" y="12353"/>
                  </a:lnTo>
                  <a:lnTo>
                    <a:pt x="5093" y="12648"/>
                  </a:lnTo>
                  <a:lnTo>
                    <a:pt x="5009" y="12921"/>
                  </a:lnTo>
                  <a:lnTo>
                    <a:pt x="4967" y="13195"/>
                  </a:lnTo>
                  <a:lnTo>
                    <a:pt x="4946" y="13468"/>
                  </a:lnTo>
                  <a:lnTo>
                    <a:pt x="4925" y="13742"/>
                  </a:lnTo>
                  <a:lnTo>
                    <a:pt x="4925" y="13994"/>
                  </a:lnTo>
                  <a:lnTo>
                    <a:pt x="4946" y="14268"/>
                  </a:lnTo>
                  <a:lnTo>
                    <a:pt x="4967" y="14520"/>
                  </a:lnTo>
                  <a:lnTo>
                    <a:pt x="5009" y="14794"/>
                  </a:lnTo>
                  <a:lnTo>
                    <a:pt x="5135" y="15320"/>
                  </a:lnTo>
                  <a:lnTo>
                    <a:pt x="5304" y="15846"/>
                  </a:lnTo>
                  <a:lnTo>
                    <a:pt x="5514" y="16393"/>
                  </a:lnTo>
                  <a:lnTo>
                    <a:pt x="5157" y="16877"/>
                  </a:lnTo>
                  <a:lnTo>
                    <a:pt x="4799" y="17382"/>
                  </a:lnTo>
                  <a:lnTo>
                    <a:pt x="4357" y="17298"/>
                  </a:lnTo>
                  <a:lnTo>
                    <a:pt x="3936" y="17214"/>
                  </a:lnTo>
                  <a:lnTo>
                    <a:pt x="3873" y="17151"/>
                  </a:lnTo>
                  <a:lnTo>
                    <a:pt x="3768" y="17109"/>
                  </a:lnTo>
                  <a:lnTo>
                    <a:pt x="3494" y="17004"/>
                  </a:lnTo>
                  <a:lnTo>
                    <a:pt x="3221" y="16898"/>
                  </a:lnTo>
                  <a:lnTo>
                    <a:pt x="2989" y="16772"/>
                  </a:lnTo>
                  <a:lnTo>
                    <a:pt x="2758" y="16625"/>
                  </a:lnTo>
                  <a:lnTo>
                    <a:pt x="2547" y="16477"/>
                  </a:lnTo>
                  <a:lnTo>
                    <a:pt x="2337" y="16330"/>
                  </a:lnTo>
                  <a:lnTo>
                    <a:pt x="2168" y="16162"/>
                  </a:lnTo>
                  <a:lnTo>
                    <a:pt x="2000" y="15972"/>
                  </a:lnTo>
                  <a:lnTo>
                    <a:pt x="1853" y="15783"/>
                  </a:lnTo>
                  <a:lnTo>
                    <a:pt x="1726" y="15594"/>
                  </a:lnTo>
                  <a:lnTo>
                    <a:pt x="1600" y="15383"/>
                  </a:lnTo>
                  <a:lnTo>
                    <a:pt x="1495" y="15173"/>
                  </a:lnTo>
                  <a:lnTo>
                    <a:pt x="1390" y="14962"/>
                  </a:lnTo>
                  <a:lnTo>
                    <a:pt x="1327" y="14752"/>
                  </a:lnTo>
                  <a:lnTo>
                    <a:pt x="1242" y="14520"/>
                  </a:lnTo>
                  <a:lnTo>
                    <a:pt x="1200" y="14268"/>
                  </a:lnTo>
                  <a:lnTo>
                    <a:pt x="1116" y="13784"/>
                  </a:lnTo>
                  <a:lnTo>
                    <a:pt x="1074" y="13300"/>
                  </a:lnTo>
                  <a:lnTo>
                    <a:pt x="1095" y="12795"/>
                  </a:lnTo>
                  <a:lnTo>
                    <a:pt x="1137" y="12269"/>
                  </a:lnTo>
                  <a:lnTo>
                    <a:pt x="1200" y="11743"/>
                  </a:lnTo>
                  <a:lnTo>
                    <a:pt x="1306" y="11238"/>
                  </a:lnTo>
                  <a:lnTo>
                    <a:pt x="1432" y="10733"/>
                  </a:lnTo>
                  <a:lnTo>
                    <a:pt x="1579" y="10228"/>
                  </a:lnTo>
                  <a:lnTo>
                    <a:pt x="1748" y="9786"/>
                  </a:lnTo>
                  <a:lnTo>
                    <a:pt x="1937" y="9323"/>
                  </a:lnTo>
                  <a:lnTo>
                    <a:pt x="2168" y="8902"/>
                  </a:lnTo>
                  <a:lnTo>
                    <a:pt x="2421" y="8481"/>
                  </a:lnTo>
                  <a:lnTo>
                    <a:pt x="2715" y="8081"/>
                  </a:lnTo>
                  <a:lnTo>
                    <a:pt x="2884" y="7913"/>
                  </a:lnTo>
                  <a:lnTo>
                    <a:pt x="3052" y="7744"/>
                  </a:lnTo>
                  <a:lnTo>
                    <a:pt x="3221" y="7576"/>
                  </a:lnTo>
                  <a:lnTo>
                    <a:pt x="3410" y="7429"/>
                  </a:lnTo>
                  <a:lnTo>
                    <a:pt x="3599" y="7281"/>
                  </a:lnTo>
                  <a:lnTo>
                    <a:pt x="3810" y="7155"/>
                  </a:lnTo>
                  <a:lnTo>
                    <a:pt x="4062" y="7008"/>
                  </a:lnTo>
                  <a:lnTo>
                    <a:pt x="4336" y="6903"/>
                  </a:lnTo>
                  <a:lnTo>
                    <a:pt x="4609" y="6819"/>
                  </a:lnTo>
                  <a:lnTo>
                    <a:pt x="4883" y="6734"/>
                  </a:lnTo>
                  <a:lnTo>
                    <a:pt x="5157" y="6692"/>
                  </a:lnTo>
                  <a:lnTo>
                    <a:pt x="5430" y="6671"/>
                  </a:lnTo>
                  <a:lnTo>
                    <a:pt x="5725" y="6650"/>
                  </a:lnTo>
                  <a:close/>
                  <a:moveTo>
                    <a:pt x="30093" y="5914"/>
                  </a:moveTo>
                  <a:lnTo>
                    <a:pt x="30430" y="5956"/>
                  </a:lnTo>
                  <a:lnTo>
                    <a:pt x="30787" y="6019"/>
                  </a:lnTo>
                  <a:lnTo>
                    <a:pt x="31124" y="6124"/>
                  </a:lnTo>
                  <a:lnTo>
                    <a:pt x="31482" y="6250"/>
                  </a:lnTo>
                  <a:lnTo>
                    <a:pt x="31818" y="6419"/>
                  </a:lnTo>
                  <a:lnTo>
                    <a:pt x="32155" y="6587"/>
                  </a:lnTo>
                  <a:lnTo>
                    <a:pt x="32471" y="6797"/>
                  </a:lnTo>
                  <a:lnTo>
                    <a:pt x="32786" y="7008"/>
                  </a:lnTo>
                  <a:lnTo>
                    <a:pt x="33102" y="7239"/>
                  </a:lnTo>
                  <a:lnTo>
                    <a:pt x="33397" y="7471"/>
                  </a:lnTo>
                  <a:lnTo>
                    <a:pt x="33691" y="7702"/>
                  </a:lnTo>
                  <a:lnTo>
                    <a:pt x="34238" y="8207"/>
                  </a:lnTo>
                  <a:lnTo>
                    <a:pt x="34722" y="8691"/>
                  </a:lnTo>
                  <a:lnTo>
                    <a:pt x="34912" y="8923"/>
                  </a:lnTo>
                  <a:lnTo>
                    <a:pt x="35122" y="9154"/>
                  </a:lnTo>
                  <a:lnTo>
                    <a:pt x="35480" y="9659"/>
                  </a:lnTo>
                  <a:lnTo>
                    <a:pt x="35796" y="10185"/>
                  </a:lnTo>
                  <a:lnTo>
                    <a:pt x="36090" y="10754"/>
                  </a:lnTo>
                  <a:lnTo>
                    <a:pt x="36322" y="11322"/>
                  </a:lnTo>
                  <a:lnTo>
                    <a:pt x="36532" y="11911"/>
                  </a:lnTo>
                  <a:lnTo>
                    <a:pt x="36679" y="12500"/>
                  </a:lnTo>
                  <a:lnTo>
                    <a:pt x="36764" y="13110"/>
                  </a:lnTo>
                  <a:lnTo>
                    <a:pt x="36806" y="13468"/>
                  </a:lnTo>
                  <a:lnTo>
                    <a:pt x="36806" y="13784"/>
                  </a:lnTo>
                  <a:lnTo>
                    <a:pt x="36764" y="14100"/>
                  </a:lnTo>
                  <a:lnTo>
                    <a:pt x="36700" y="14415"/>
                  </a:lnTo>
                  <a:lnTo>
                    <a:pt x="36616" y="14689"/>
                  </a:lnTo>
                  <a:lnTo>
                    <a:pt x="36532" y="14962"/>
                  </a:lnTo>
                  <a:lnTo>
                    <a:pt x="36406" y="15236"/>
                  </a:lnTo>
                  <a:lnTo>
                    <a:pt x="36259" y="15488"/>
                  </a:lnTo>
                  <a:lnTo>
                    <a:pt x="35943" y="15993"/>
                  </a:lnTo>
                  <a:lnTo>
                    <a:pt x="35606" y="16498"/>
                  </a:lnTo>
                  <a:lnTo>
                    <a:pt x="35249" y="17004"/>
                  </a:lnTo>
                  <a:lnTo>
                    <a:pt x="34891" y="17551"/>
                  </a:lnTo>
                  <a:lnTo>
                    <a:pt x="34870" y="17572"/>
                  </a:lnTo>
                  <a:lnTo>
                    <a:pt x="33881" y="16688"/>
                  </a:lnTo>
                  <a:lnTo>
                    <a:pt x="32892" y="15867"/>
                  </a:lnTo>
                  <a:lnTo>
                    <a:pt x="33081" y="15699"/>
                  </a:lnTo>
                  <a:lnTo>
                    <a:pt x="33228" y="15509"/>
                  </a:lnTo>
                  <a:lnTo>
                    <a:pt x="33355" y="15299"/>
                  </a:lnTo>
                  <a:lnTo>
                    <a:pt x="33460" y="15089"/>
                  </a:lnTo>
                  <a:lnTo>
                    <a:pt x="33544" y="14836"/>
                  </a:lnTo>
                  <a:lnTo>
                    <a:pt x="33586" y="14605"/>
                  </a:lnTo>
                  <a:lnTo>
                    <a:pt x="33628" y="14331"/>
                  </a:lnTo>
                  <a:lnTo>
                    <a:pt x="33649" y="14078"/>
                  </a:lnTo>
                  <a:lnTo>
                    <a:pt x="33649" y="13826"/>
                  </a:lnTo>
                  <a:lnTo>
                    <a:pt x="33628" y="13552"/>
                  </a:lnTo>
                  <a:lnTo>
                    <a:pt x="33586" y="13300"/>
                  </a:lnTo>
                  <a:lnTo>
                    <a:pt x="33523" y="13047"/>
                  </a:lnTo>
                  <a:lnTo>
                    <a:pt x="33460" y="12795"/>
                  </a:lnTo>
                  <a:lnTo>
                    <a:pt x="33376" y="12542"/>
                  </a:lnTo>
                  <a:lnTo>
                    <a:pt x="33270" y="12332"/>
                  </a:lnTo>
                  <a:lnTo>
                    <a:pt x="33165" y="12121"/>
                  </a:lnTo>
                  <a:lnTo>
                    <a:pt x="33018" y="11869"/>
                  </a:lnTo>
                  <a:lnTo>
                    <a:pt x="32829" y="11616"/>
                  </a:lnTo>
                  <a:lnTo>
                    <a:pt x="32597" y="11364"/>
                  </a:lnTo>
                  <a:lnTo>
                    <a:pt x="32366" y="11132"/>
                  </a:lnTo>
                  <a:lnTo>
                    <a:pt x="32092" y="10901"/>
                  </a:lnTo>
                  <a:lnTo>
                    <a:pt x="31818" y="10669"/>
                  </a:lnTo>
                  <a:lnTo>
                    <a:pt x="31524" y="10480"/>
                  </a:lnTo>
                  <a:lnTo>
                    <a:pt x="31208" y="10333"/>
                  </a:lnTo>
                  <a:lnTo>
                    <a:pt x="31482" y="10417"/>
                  </a:lnTo>
                  <a:lnTo>
                    <a:pt x="31776" y="10501"/>
                  </a:lnTo>
                  <a:lnTo>
                    <a:pt x="32050" y="10627"/>
                  </a:lnTo>
                  <a:lnTo>
                    <a:pt x="32323" y="10733"/>
                  </a:lnTo>
                  <a:lnTo>
                    <a:pt x="32829" y="11027"/>
                  </a:lnTo>
                  <a:lnTo>
                    <a:pt x="33270" y="11301"/>
                  </a:lnTo>
                  <a:lnTo>
                    <a:pt x="33355" y="11343"/>
                  </a:lnTo>
                  <a:lnTo>
                    <a:pt x="33439" y="11343"/>
                  </a:lnTo>
                  <a:lnTo>
                    <a:pt x="33502" y="11322"/>
                  </a:lnTo>
                  <a:lnTo>
                    <a:pt x="33565" y="11259"/>
                  </a:lnTo>
                  <a:lnTo>
                    <a:pt x="33607" y="11175"/>
                  </a:lnTo>
                  <a:lnTo>
                    <a:pt x="33607" y="11111"/>
                  </a:lnTo>
                  <a:lnTo>
                    <a:pt x="33607" y="11006"/>
                  </a:lnTo>
                  <a:lnTo>
                    <a:pt x="33565" y="10943"/>
                  </a:lnTo>
                  <a:lnTo>
                    <a:pt x="33397" y="10754"/>
                  </a:lnTo>
                  <a:lnTo>
                    <a:pt x="33228" y="10585"/>
                  </a:lnTo>
                  <a:lnTo>
                    <a:pt x="33039" y="10438"/>
                  </a:lnTo>
                  <a:lnTo>
                    <a:pt x="32850" y="10291"/>
                  </a:lnTo>
                  <a:lnTo>
                    <a:pt x="32639" y="10143"/>
                  </a:lnTo>
                  <a:lnTo>
                    <a:pt x="32408" y="10038"/>
                  </a:lnTo>
                  <a:lnTo>
                    <a:pt x="32176" y="9933"/>
                  </a:lnTo>
                  <a:lnTo>
                    <a:pt x="31945" y="9828"/>
                  </a:lnTo>
                  <a:lnTo>
                    <a:pt x="31692" y="9765"/>
                  </a:lnTo>
                  <a:lnTo>
                    <a:pt x="31461" y="9701"/>
                  </a:lnTo>
                  <a:lnTo>
                    <a:pt x="31208" y="9659"/>
                  </a:lnTo>
                  <a:lnTo>
                    <a:pt x="30956" y="9617"/>
                  </a:lnTo>
                  <a:lnTo>
                    <a:pt x="30703" y="9617"/>
                  </a:lnTo>
                  <a:lnTo>
                    <a:pt x="30451" y="9638"/>
                  </a:lnTo>
                  <a:lnTo>
                    <a:pt x="30219" y="9659"/>
                  </a:lnTo>
                  <a:lnTo>
                    <a:pt x="29988" y="9723"/>
                  </a:lnTo>
                  <a:lnTo>
                    <a:pt x="30345" y="9470"/>
                  </a:lnTo>
                  <a:lnTo>
                    <a:pt x="30724" y="9239"/>
                  </a:lnTo>
                  <a:lnTo>
                    <a:pt x="31082" y="9007"/>
                  </a:lnTo>
                  <a:lnTo>
                    <a:pt x="31440" y="8755"/>
                  </a:lnTo>
                  <a:lnTo>
                    <a:pt x="31482" y="8712"/>
                  </a:lnTo>
                  <a:lnTo>
                    <a:pt x="31566" y="8670"/>
                  </a:lnTo>
                  <a:lnTo>
                    <a:pt x="31650" y="8607"/>
                  </a:lnTo>
                  <a:lnTo>
                    <a:pt x="31692" y="8523"/>
                  </a:lnTo>
                  <a:lnTo>
                    <a:pt x="31713" y="8418"/>
                  </a:lnTo>
                  <a:lnTo>
                    <a:pt x="31692" y="8334"/>
                  </a:lnTo>
                  <a:lnTo>
                    <a:pt x="31671" y="8249"/>
                  </a:lnTo>
                  <a:lnTo>
                    <a:pt x="31587" y="8186"/>
                  </a:lnTo>
                  <a:lnTo>
                    <a:pt x="31503" y="8165"/>
                  </a:lnTo>
                  <a:lnTo>
                    <a:pt x="31166" y="8123"/>
                  </a:lnTo>
                  <a:lnTo>
                    <a:pt x="30850" y="8123"/>
                  </a:lnTo>
                  <a:lnTo>
                    <a:pt x="30535" y="8165"/>
                  </a:lnTo>
                  <a:lnTo>
                    <a:pt x="30240" y="8249"/>
                  </a:lnTo>
                  <a:lnTo>
                    <a:pt x="29946" y="8376"/>
                  </a:lnTo>
                  <a:lnTo>
                    <a:pt x="29672" y="8544"/>
                  </a:lnTo>
                  <a:lnTo>
                    <a:pt x="29441" y="8733"/>
                  </a:lnTo>
                  <a:lnTo>
                    <a:pt x="29188" y="8944"/>
                  </a:lnTo>
                  <a:lnTo>
                    <a:pt x="28978" y="9175"/>
                  </a:lnTo>
                  <a:lnTo>
                    <a:pt x="28809" y="9428"/>
                  </a:lnTo>
                  <a:lnTo>
                    <a:pt x="28641" y="9701"/>
                  </a:lnTo>
                  <a:lnTo>
                    <a:pt x="28494" y="9996"/>
                  </a:lnTo>
                  <a:lnTo>
                    <a:pt x="28388" y="10291"/>
                  </a:lnTo>
                  <a:lnTo>
                    <a:pt x="28325" y="10606"/>
                  </a:lnTo>
                  <a:lnTo>
                    <a:pt x="28283" y="10901"/>
                  </a:lnTo>
                  <a:lnTo>
                    <a:pt x="28262" y="11217"/>
                  </a:lnTo>
                  <a:lnTo>
                    <a:pt x="28262" y="11406"/>
                  </a:lnTo>
                  <a:lnTo>
                    <a:pt x="28262" y="11595"/>
                  </a:lnTo>
                  <a:lnTo>
                    <a:pt x="28304" y="11974"/>
                  </a:lnTo>
                  <a:lnTo>
                    <a:pt x="28388" y="12332"/>
                  </a:lnTo>
                  <a:lnTo>
                    <a:pt x="28515" y="12690"/>
                  </a:lnTo>
                  <a:lnTo>
                    <a:pt x="27631" y="12100"/>
                  </a:lnTo>
                  <a:lnTo>
                    <a:pt x="26726" y="11532"/>
                  </a:lnTo>
                  <a:lnTo>
                    <a:pt x="26537" y="11069"/>
                  </a:lnTo>
                  <a:lnTo>
                    <a:pt x="26389" y="10585"/>
                  </a:lnTo>
                  <a:lnTo>
                    <a:pt x="26284" y="10101"/>
                  </a:lnTo>
                  <a:lnTo>
                    <a:pt x="26242" y="9870"/>
                  </a:lnTo>
                  <a:lnTo>
                    <a:pt x="26242" y="9638"/>
                  </a:lnTo>
                  <a:lnTo>
                    <a:pt x="26221" y="9407"/>
                  </a:lnTo>
                  <a:lnTo>
                    <a:pt x="26242" y="9175"/>
                  </a:lnTo>
                  <a:lnTo>
                    <a:pt x="26263" y="8944"/>
                  </a:lnTo>
                  <a:lnTo>
                    <a:pt x="26284" y="8712"/>
                  </a:lnTo>
                  <a:lnTo>
                    <a:pt x="26347" y="8502"/>
                  </a:lnTo>
                  <a:lnTo>
                    <a:pt x="26389" y="8271"/>
                  </a:lnTo>
                  <a:lnTo>
                    <a:pt x="26473" y="8060"/>
                  </a:lnTo>
                  <a:lnTo>
                    <a:pt x="26558" y="7871"/>
                  </a:lnTo>
                  <a:lnTo>
                    <a:pt x="26663" y="7660"/>
                  </a:lnTo>
                  <a:lnTo>
                    <a:pt x="26768" y="7471"/>
                  </a:lnTo>
                  <a:lnTo>
                    <a:pt x="26894" y="7303"/>
                  </a:lnTo>
                  <a:lnTo>
                    <a:pt x="27042" y="7113"/>
                  </a:lnTo>
                  <a:lnTo>
                    <a:pt x="27189" y="6966"/>
                  </a:lnTo>
                  <a:lnTo>
                    <a:pt x="27357" y="6797"/>
                  </a:lnTo>
                  <a:lnTo>
                    <a:pt x="27526" y="6650"/>
                  </a:lnTo>
                  <a:lnTo>
                    <a:pt x="27715" y="6524"/>
                  </a:lnTo>
                  <a:lnTo>
                    <a:pt x="27925" y="6398"/>
                  </a:lnTo>
                  <a:lnTo>
                    <a:pt x="28136" y="6292"/>
                  </a:lnTo>
                  <a:lnTo>
                    <a:pt x="28367" y="6187"/>
                  </a:lnTo>
                  <a:lnTo>
                    <a:pt x="28620" y="6103"/>
                  </a:lnTo>
                  <a:lnTo>
                    <a:pt x="28872" y="6040"/>
                  </a:lnTo>
                  <a:lnTo>
                    <a:pt x="29146" y="5977"/>
                  </a:lnTo>
                  <a:lnTo>
                    <a:pt x="29441" y="5935"/>
                  </a:lnTo>
                  <a:lnTo>
                    <a:pt x="29735" y="5914"/>
                  </a:lnTo>
                  <a:close/>
                  <a:moveTo>
                    <a:pt x="25716" y="11848"/>
                  </a:moveTo>
                  <a:lnTo>
                    <a:pt x="25926" y="11890"/>
                  </a:lnTo>
                  <a:lnTo>
                    <a:pt x="26158" y="11953"/>
                  </a:lnTo>
                  <a:lnTo>
                    <a:pt x="27652" y="12942"/>
                  </a:lnTo>
                  <a:lnTo>
                    <a:pt x="29146" y="13931"/>
                  </a:lnTo>
                  <a:lnTo>
                    <a:pt x="30598" y="14962"/>
                  </a:lnTo>
                  <a:lnTo>
                    <a:pt x="31313" y="15488"/>
                  </a:lnTo>
                  <a:lnTo>
                    <a:pt x="32029" y="16014"/>
                  </a:lnTo>
                  <a:lnTo>
                    <a:pt x="32113" y="16120"/>
                  </a:lnTo>
                  <a:lnTo>
                    <a:pt x="32176" y="16162"/>
                  </a:lnTo>
                  <a:lnTo>
                    <a:pt x="32239" y="16183"/>
                  </a:lnTo>
                  <a:lnTo>
                    <a:pt x="33228" y="16982"/>
                  </a:lnTo>
                  <a:lnTo>
                    <a:pt x="34217" y="17824"/>
                  </a:lnTo>
                  <a:lnTo>
                    <a:pt x="34680" y="18245"/>
                  </a:lnTo>
                  <a:lnTo>
                    <a:pt x="35143" y="18687"/>
                  </a:lnTo>
                  <a:lnTo>
                    <a:pt x="35606" y="19129"/>
                  </a:lnTo>
                  <a:lnTo>
                    <a:pt x="36048" y="19592"/>
                  </a:lnTo>
                  <a:lnTo>
                    <a:pt x="35943" y="19865"/>
                  </a:lnTo>
                  <a:lnTo>
                    <a:pt x="35817" y="20118"/>
                  </a:lnTo>
                  <a:lnTo>
                    <a:pt x="35648" y="20349"/>
                  </a:lnTo>
                  <a:lnTo>
                    <a:pt x="35480" y="20539"/>
                  </a:lnTo>
                  <a:lnTo>
                    <a:pt x="35312" y="20728"/>
                  </a:lnTo>
                  <a:lnTo>
                    <a:pt x="35101" y="20897"/>
                  </a:lnTo>
                  <a:lnTo>
                    <a:pt x="34891" y="21044"/>
                  </a:lnTo>
                  <a:lnTo>
                    <a:pt x="34659" y="21170"/>
                  </a:lnTo>
                  <a:lnTo>
                    <a:pt x="34407" y="21296"/>
                  </a:lnTo>
                  <a:lnTo>
                    <a:pt x="34175" y="21381"/>
                  </a:lnTo>
                  <a:lnTo>
                    <a:pt x="33902" y="21465"/>
                  </a:lnTo>
                  <a:lnTo>
                    <a:pt x="33628" y="21528"/>
                  </a:lnTo>
                  <a:lnTo>
                    <a:pt x="33355" y="21570"/>
                  </a:lnTo>
                  <a:lnTo>
                    <a:pt x="33081" y="21612"/>
                  </a:lnTo>
                  <a:lnTo>
                    <a:pt x="32786" y="21633"/>
                  </a:lnTo>
                  <a:lnTo>
                    <a:pt x="32492" y="21633"/>
                  </a:lnTo>
                  <a:lnTo>
                    <a:pt x="31924" y="21612"/>
                  </a:lnTo>
                  <a:lnTo>
                    <a:pt x="31334" y="21528"/>
                  </a:lnTo>
                  <a:lnTo>
                    <a:pt x="30745" y="21423"/>
                  </a:lnTo>
                  <a:lnTo>
                    <a:pt x="30198" y="21275"/>
                  </a:lnTo>
                  <a:lnTo>
                    <a:pt x="29651" y="21107"/>
                  </a:lnTo>
                  <a:lnTo>
                    <a:pt x="29167" y="20918"/>
                  </a:lnTo>
                  <a:lnTo>
                    <a:pt x="28704" y="20707"/>
                  </a:lnTo>
                  <a:lnTo>
                    <a:pt x="28325" y="20476"/>
                  </a:lnTo>
                  <a:lnTo>
                    <a:pt x="27841" y="20160"/>
                  </a:lnTo>
                  <a:lnTo>
                    <a:pt x="27399" y="19802"/>
                  </a:lnTo>
                  <a:lnTo>
                    <a:pt x="26978" y="19402"/>
                  </a:lnTo>
                  <a:lnTo>
                    <a:pt x="26558" y="18982"/>
                  </a:lnTo>
                  <a:lnTo>
                    <a:pt x="26179" y="18561"/>
                  </a:lnTo>
                  <a:lnTo>
                    <a:pt x="25800" y="18119"/>
                  </a:lnTo>
                  <a:lnTo>
                    <a:pt x="25463" y="17656"/>
                  </a:lnTo>
                  <a:lnTo>
                    <a:pt x="25127" y="17172"/>
                  </a:lnTo>
                  <a:lnTo>
                    <a:pt x="24979" y="16940"/>
                  </a:lnTo>
                  <a:lnTo>
                    <a:pt x="24832" y="16688"/>
                  </a:lnTo>
                  <a:lnTo>
                    <a:pt x="24601" y="16183"/>
                  </a:lnTo>
                  <a:lnTo>
                    <a:pt x="24369" y="15657"/>
                  </a:lnTo>
                  <a:lnTo>
                    <a:pt x="24180" y="15131"/>
                  </a:lnTo>
                  <a:lnTo>
                    <a:pt x="24074" y="14773"/>
                  </a:lnTo>
                  <a:lnTo>
                    <a:pt x="23990" y="14415"/>
                  </a:lnTo>
                  <a:lnTo>
                    <a:pt x="23927" y="14057"/>
                  </a:lnTo>
                  <a:lnTo>
                    <a:pt x="23906" y="13700"/>
                  </a:lnTo>
                  <a:lnTo>
                    <a:pt x="23969" y="13426"/>
                  </a:lnTo>
                  <a:lnTo>
                    <a:pt x="24032" y="13153"/>
                  </a:lnTo>
                  <a:lnTo>
                    <a:pt x="24117" y="12921"/>
                  </a:lnTo>
                  <a:lnTo>
                    <a:pt x="24222" y="12711"/>
                  </a:lnTo>
                  <a:lnTo>
                    <a:pt x="24306" y="12521"/>
                  </a:lnTo>
                  <a:lnTo>
                    <a:pt x="24432" y="12353"/>
                  </a:lnTo>
                  <a:lnTo>
                    <a:pt x="24558" y="12227"/>
                  </a:lnTo>
                  <a:lnTo>
                    <a:pt x="24685" y="12100"/>
                  </a:lnTo>
                  <a:lnTo>
                    <a:pt x="24832" y="11995"/>
                  </a:lnTo>
                  <a:lnTo>
                    <a:pt x="24979" y="11932"/>
                  </a:lnTo>
                  <a:lnTo>
                    <a:pt x="25148" y="11869"/>
                  </a:lnTo>
                  <a:lnTo>
                    <a:pt x="25337" y="11848"/>
                  </a:lnTo>
                  <a:close/>
                  <a:moveTo>
                    <a:pt x="22139" y="947"/>
                  </a:moveTo>
                  <a:lnTo>
                    <a:pt x="21991" y="1368"/>
                  </a:lnTo>
                  <a:lnTo>
                    <a:pt x="21823" y="1747"/>
                  </a:lnTo>
                  <a:lnTo>
                    <a:pt x="21612" y="2147"/>
                  </a:lnTo>
                  <a:lnTo>
                    <a:pt x="21402" y="2526"/>
                  </a:lnTo>
                  <a:lnTo>
                    <a:pt x="21192" y="2904"/>
                  </a:lnTo>
                  <a:lnTo>
                    <a:pt x="20981" y="3304"/>
                  </a:lnTo>
                  <a:lnTo>
                    <a:pt x="20792" y="3683"/>
                  </a:lnTo>
                  <a:lnTo>
                    <a:pt x="20644" y="4083"/>
                  </a:lnTo>
                  <a:lnTo>
                    <a:pt x="20539" y="4462"/>
                  </a:lnTo>
                  <a:lnTo>
                    <a:pt x="20476" y="4840"/>
                  </a:lnTo>
                  <a:lnTo>
                    <a:pt x="20455" y="5219"/>
                  </a:lnTo>
                  <a:lnTo>
                    <a:pt x="20476" y="5598"/>
                  </a:lnTo>
                  <a:lnTo>
                    <a:pt x="20518" y="5956"/>
                  </a:lnTo>
                  <a:lnTo>
                    <a:pt x="20581" y="6335"/>
                  </a:lnTo>
                  <a:lnTo>
                    <a:pt x="20665" y="6713"/>
                  </a:lnTo>
                  <a:lnTo>
                    <a:pt x="20771" y="7071"/>
                  </a:lnTo>
                  <a:lnTo>
                    <a:pt x="20665" y="7218"/>
                  </a:lnTo>
                  <a:lnTo>
                    <a:pt x="20644" y="7260"/>
                  </a:lnTo>
                  <a:lnTo>
                    <a:pt x="20644" y="7303"/>
                  </a:lnTo>
                  <a:lnTo>
                    <a:pt x="20665" y="7387"/>
                  </a:lnTo>
                  <a:lnTo>
                    <a:pt x="20708" y="7408"/>
                  </a:lnTo>
                  <a:lnTo>
                    <a:pt x="20750" y="7429"/>
                  </a:lnTo>
                  <a:lnTo>
                    <a:pt x="20792" y="7450"/>
                  </a:lnTo>
                  <a:lnTo>
                    <a:pt x="20834" y="7429"/>
                  </a:lnTo>
                  <a:lnTo>
                    <a:pt x="21128" y="7281"/>
                  </a:lnTo>
                  <a:lnTo>
                    <a:pt x="21402" y="7113"/>
                  </a:lnTo>
                  <a:lnTo>
                    <a:pt x="21655" y="6903"/>
                  </a:lnTo>
                  <a:lnTo>
                    <a:pt x="21886" y="6692"/>
                  </a:lnTo>
                  <a:lnTo>
                    <a:pt x="22096" y="6461"/>
                  </a:lnTo>
                  <a:lnTo>
                    <a:pt x="22307" y="6208"/>
                  </a:lnTo>
                  <a:lnTo>
                    <a:pt x="22686" y="5703"/>
                  </a:lnTo>
                  <a:lnTo>
                    <a:pt x="23064" y="5198"/>
                  </a:lnTo>
                  <a:lnTo>
                    <a:pt x="23275" y="4946"/>
                  </a:lnTo>
                  <a:lnTo>
                    <a:pt x="23485" y="4714"/>
                  </a:lnTo>
                  <a:lnTo>
                    <a:pt x="23717" y="4483"/>
                  </a:lnTo>
                  <a:lnTo>
                    <a:pt x="23948" y="4293"/>
                  </a:lnTo>
                  <a:lnTo>
                    <a:pt x="24222" y="4104"/>
                  </a:lnTo>
                  <a:lnTo>
                    <a:pt x="24516" y="3957"/>
                  </a:lnTo>
                  <a:lnTo>
                    <a:pt x="24011" y="5345"/>
                  </a:lnTo>
                  <a:lnTo>
                    <a:pt x="23759" y="6019"/>
                  </a:lnTo>
                  <a:lnTo>
                    <a:pt x="23548" y="6713"/>
                  </a:lnTo>
                  <a:lnTo>
                    <a:pt x="23464" y="7050"/>
                  </a:lnTo>
                  <a:lnTo>
                    <a:pt x="23401" y="7408"/>
                  </a:lnTo>
                  <a:lnTo>
                    <a:pt x="23338" y="7744"/>
                  </a:lnTo>
                  <a:lnTo>
                    <a:pt x="23296" y="8102"/>
                  </a:lnTo>
                  <a:lnTo>
                    <a:pt x="23275" y="8460"/>
                  </a:lnTo>
                  <a:lnTo>
                    <a:pt x="23296" y="8818"/>
                  </a:lnTo>
                  <a:lnTo>
                    <a:pt x="23317" y="9175"/>
                  </a:lnTo>
                  <a:lnTo>
                    <a:pt x="23380" y="9554"/>
                  </a:lnTo>
                  <a:lnTo>
                    <a:pt x="22075" y="8818"/>
                  </a:lnTo>
                  <a:lnTo>
                    <a:pt x="21991" y="8797"/>
                  </a:lnTo>
                  <a:lnTo>
                    <a:pt x="21907" y="8797"/>
                  </a:lnTo>
                  <a:lnTo>
                    <a:pt x="21844" y="8839"/>
                  </a:lnTo>
                  <a:lnTo>
                    <a:pt x="21802" y="8902"/>
                  </a:lnTo>
                  <a:lnTo>
                    <a:pt x="21781" y="8965"/>
                  </a:lnTo>
                  <a:lnTo>
                    <a:pt x="21781" y="9049"/>
                  </a:lnTo>
                  <a:lnTo>
                    <a:pt x="21802" y="9112"/>
                  </a:lnTo>
                  <a:lnTo>
                    <a:pt x="21865" y="9175"/>
                  </a:lnTo>
                  <a:lnTo>
                    <a:pt x="23527" y="10270"/>
                  </a:lnTo>
                  <a:lnTo>
                    <a:pt x="25211" y="11364"/>
                  </a:lnTo>
                  <a:lnTo>
                    <a:pt x="24937" y="11406"/>
                  </a:lnTo>
                  <a:lnTo>
                    <a:pt x="24664" y="11511"/>
                  </a:lnTo>
                  <a:lnTo>
                    <a:pt x="24390" y="11659"/>
                  </a:lnTo>
                  <a:lnTo>
                    <a:pt x="24159" y="11827"/>
                  </a:lnTo>
                  <a:lnTo>
                    <a:pt x="23948" y="12016"/>
                  </a:lnTo>
                  <a:lnTo>
                    <a:pt x="23759" y="12227"/>
                  </a:lnTo>
                  <a:lnTo>
                    <a:pt x="23612" y="12458"/>
                  </a:lnTo>
                  <a:lnTo>
                    <a:pt x="23569" y="12584"/>
                  </a:lnTo>
                  <a:lnTo>
                    <a:pt x="23527" y="12711"/>
                  </a:lnTo>
                  <a:lnTo>
                    <a:pt x="23422" y="13132"/>
                  </a:lnTo>
                  <a:lnTo>
                    <a:pt x="23380" y="13573"/>
                  </a:lnTo>
                  <a:lnTo>
                    <a:pt x="23380" y="13994"/>
                  </a:lnTo>
                  <a:lnTo>
                    <a:pt x="23422" y="14415"/>
                  </a:lnTo>
                  <a:lnTo>
                    <a:pt x="23485" y="14836"/>
                  </a:lnTo>
                  <a:lnTo>
                    <a:pt x="23590" y="15236"/>
                  </a:lnTo>
                  <a:lnTo>
                    <a:pt x="23717" y="15657"/>
                  </a:lnTo>
                  <a:lnTo>
                    <a:pt x="23864" y="16057"/>
                  </a:lnTo>
                  <a:lnTo>
                    <a:pt x="24053" y="16456"/>
                  </a:lnTo>
                  <a:lnTo>
                    <a:pt x="24243" y="16835"/>
                  </a:lnTo>
                  <a:lnTo>
                    <a:pt x="24474" y="17214"/>
                  </a:lnTo>
                  <a:lnTo>
                    <a:pt x="24706" y="17593"/>
                  </a:lnTo>
                  <a:lnTo>
                    <a:pt x="24937" y="17950"/>
                  </a:lnTo>
                  <a:lnTo>
                    <a:pt x="25190" y="18308"/>
                  </a:lnTo>
                  <a:lnTo>
                    <a:pt x="25716" y="18961"/>
                  </a:lnTo>
                  <a:lnTo>
                    <a:pt x="26032" y="19339"/>
                  </a:lnTo>
                  <a:lnTo>
                    <a:pt x="26368" y="19718"/>
                  </a:lnTo>
                  <a:lnTo>
                    <a:pt x="26747" y="20055"/>
                  </a:lnTo>
                  <a:lnTo>
                    <a:pt x="27126" y="20413"/>
                  </a:lnTo>
                  <a:lnTo>
                    <a:pt x="27505" y="20728"/>
                  </a:lnTo>
                  <a:lnTo>
                    <a:pt x="27925" y="21023"/>
                  </a:lnTo>
                  <a:lnTo>
                    <a:pt x="28346" y="21296"/>
                  </a:lnTo>
                  <a:lnTo>
                    <a:pt x="28788" y="21549"/>
                  </a:lnTo>
                  <a:lnTo>
                    <a:pt x="29251" y="21780"/>
                  </a:lnTo>
                  <a:lnTo>
                    <a:pt x="29714" y="21970"/>
                  </a:lnTo>
                  <a:lnTo>
                    <a:pt x="30177" y="22138"/>
                  </a:lnTo>
                  <a:lnTo>
                    <a:pt x="30661" y="22264"/>
                  </a:lnTo>
                  <a:lnTo>
                    <a:pt x="31166" y="22349"/>
                  </a:lnTo>
                  <a:lnTo>
                    <a:pt x="31650" y="22391"/>
                  </a:lnTo>
                  <a:lnTo>
                    <a:pt x="32155" y="22391"/>
                  </a:lnTo>
                  <a:lnTo>
                    <a:pt x="32660" y="22349"/>
                  </a:lnTo>
                  <a:lnTo>
                    <a:pt x="33207" y="22264"/>
                  </a:lnTo>
                  <a:lnTo>
                    <a:pt x="33775" y="22138"/>
                  </a:lnTo>
                  <a:lnTo>
                    <a:pt x="34070" y="22054"/>
                  </a:lnTo>
                  <a:lnTo>
                    <a:pt x="34365" y="21949"/>
                  </a:lnTo>
                  <a:lnTo>
                    <a:pt x="34638" y="21844"/>
                  </a:lnTo>
                  <a:lnTo>
                    <a:pt x="34912" y="21717"/>
                  </a:lnTo>
                  <a:lnTo>
                    <a:pt x="35185" y="21570"/>
                  </a:lnTo>
                  <a:lnTo>
                    <a:pt x="35438" y="21423"/>
                  </a:lnTo>
                  <a:lnTo>
                    <a:pt x="35669" y="21254"/>
                  </a:lnTo>
                  <a:lnTo>
                    <a:pt x="35901" y="21065"/>
                  </a:lnTo>
                  <a:lnTo>
                    <a:pt x="36111" y="20876"/>
                  </a:lnTo>
                  <a:lnTo>
                    <a:pt x="36301" y="20665"/>
                  </a:lnTo>
                  <a:lnTo>
                    <a:pt x="36448" y="20434"/>
                  </a:lnTo>
                  <a:lnTo>
                    <a:pt x="36595" y="20181"/>
                  </a:lnTo>
                  <a:lnTo>
                    <a:pt x="37206" y="20876"/>
                  </a:lnTo>
                  <a:lnTo>
                    <a:pt x="37795" y="21612"/>
                  </a:lnTo>
                  <a:lnTo>
                    <a:pt x="38342" y="22370"/>
                  </a:lnTo>
                  <a:lnTo>
                    <a:pt x="38868" y="23148"/>
                  </a:lnTo>
                  <a:lnTo>
                    <a:pt x="39352" y="23948"/>
                  </a:lnTo>
                  <a:lnTo>
                    <a:pt x="39815" y="24790"/>
                  </a:lnTo>
                  <a:lnTo>
                    <a:pt x="40236" y="25652"/>
                  </a:lnTo>
                  <a:lnTo>
                    <a:pt x="40636" y="26557"/>
                  </a:lnTo>
                  <a:lnTo>
                    <a:pt x="40825" y="27041"/>
                  </a:lnTo>
                  <a:lnTo>
                    <a:pt x="40993" y="27546"/>
                  </a:lnTo>
                  <a:lnTo>
                    <a:pt x="41141" y="28030"/>
                  </a:lnTo>
                  <a:lnTo>
                    <a:pt x="41267" y="28493"/>
                  </a:lnTo>
                  <a:lnTo>
                    <a:pt x="41372" y="28977"/>
                  </a:lnTo>
                  <a:lnTo>
                    <a:pt x="41456" y="29440"/>
                  </a:lnTo>
                  <a:lnTo>
                    <a:pt x="41519" y="29903"/>
                  </a:lnTo>
                  <a:lnTo>
                    <a:pt x="41583" y="30345"/>
                  </a:lnTo>
                  <a:lnTo>
                    <a:pt x="41604" y="30808"/>
                  </a:lnTo>
                  <a:lnTo>
                    <a:pt x="41625" y="31250"/>
                  </a:lnTo>
                  <a:lnTo>
                    <a:pt x="41625" y="31671"/>
                  </a:lnTo>
                  <a:lnTo>
                    <a:pt x="41604" y="32113"/>
                  </a:lnTo>
                  <a:lnTo>
                    <a:pt x="41562" y="32534"/>
                  </a:lnTo>
                  <a:lnTo>
                    <a:pt x="41498" y="32954"/>
                  </a:lnTo>
                  <a:lnTo>
                    <a:pt x="41435" y="33354"/>
                  </a:lnTo>
                  <a:lnTo>
                    <a:pt x="41330" y="33775"/>
                  </a:lnTo>
                  <a:lnTo>
                    <a:pt x="41225" y="34175"/>
                  </a:lnTo>
                  <a:lnTo>
                    <a:pt x="41120" y="34554"/>
                  </a:lnTo>
                  <a:lnTo>
                    <a:pt x="40972" y="34954"/>
                  </a:lnTo>
                  <a:lnTo>
                    <a:pt x="40825" y="35332"/>
                  </a:lnTo>
                  <a:lnTo>
                    <a:pt x="40657" y="35690"/>
                  </a:lnTo>
                  <a:lnTo>
                    <a:pt x="40488" y="36069"/>
                  </a:lnTo>
                  <a:lnTo>
                    <a:pt x="40299" y="36427"/>
                  </a:lnTo>
                  <a:lnTo>
                    <a:pt x="40088" y="36763"/>
                  </a:lnTo>
                  <a:lnTo>
                    <a:pt x="39878" y="37121"/>
                  </a:lnTo>
                  <a:lnTo>
                    <a:pt x="39647" y="37458"/>
                  </a:lnTo>
                  <a:lnTo>
                    <a:pt x="39415" y="37794"/>
                  </a:lnTo>
                  <a:lnTo>
                    <a:pt x="39163" y="38110"/>
                  </a:lnTo>
                  <a:lnTo>
                    <a:pt x="38889" y="38426"/>
                  </a:lnTo>
                  <a:lnTo>
                    <a:pt x="38615" y="38741"/>
                  </a:lnTo>
                  <a:lnTo>
                    <a:pt x="38026" y="39352"/>
                  </a:lnTo>
                  <a:lnTo>
                    <a:pt x="37416" y="39920"/>
                  </a:lnTo>
                  <a:lnTo>
                    <a:pt x="36743" y="40467"/>
                  </a:lnTo>
                  <a:lnTo>
                    <a:pt x="36048" y="40972"/>
                  </a:lnTo>
                  <a:lnTo>
                    <a:pt x="35333" y="41456"/>
                  </a:lnTo>
                  <a:lnTo>
                    <a:pt x="34575" y="41898"/>
                  </a:lnTo>
                  <a:lnTo>
                    <a:pt x="33797" y="42319"/>
                  </a:lnTo>
                  <a:lnTo>
                    <a:pt x="32997" y="42719"/>
                  </a:lnTo>
                  <a:lnTo>
                    <a:pt x="32176" y="43076"/>
                  </a:lnTo>
                  <a:lnTo>
                    <a:pt x="31334" y="43392"/>
                  </a:lnTo>
                  <a:lnTo>
                    <a:pt x="30472" y="43687"/>
                  </a:lnTo>
                  <a:lnTo>
                    <a:pt x="29609" y="43960"/>
                  </a:lnTo>
                  <a:lnTo>
                    <a:pt x="28746" y="44171"/>
                  </a:lnTo>
                  <a:lnTo>
                    <a:pt x="27862" y="44381"/>
                  </a:lnTo>
                  <a:lnTo>
                    <a:pt x="26978" y="44528"/>
                  </a:lnTo>
                  <a:lnTo>
                    <a:pt x="26095" y="44655"/>
                  </a:lnTo>
                  <a:lnTo>
                    <a:pt x="25211" y="44739"/>
                  </a:lnTo>
                  <a:lnTo>
                    <a:pt x="24390" y="44802"/>
                  </a:lnTo>
                  <a:lnTo>
                    <a:pt x="23527" y="44823"/>
                  </a:lnTo>
                  <a:lnTo>
                    <a:pt x="22665" y="44823"/>
                  </a:lnTo>
                  <a:lnTo>
                    <a:pt x="21760" y="44802"/>
                  </a:lnTo>
                  <a:lnTo>
                    <a:pt x="20855" y="44760"/>
                  </a:lnTo>
                  <a:lnTo>
                    <a:pt x="19929" y="44676"/>
                  </a:lnTo>
                  <a:lnTo>
                    <a:pt x="19003" y="44570"/>
                  </a:lnTo>
                  <a:lnTo>
                    <a:pt x="18056" y="44444"/>
                  </a:lnTo>
                  <a:lnTo>
                    <a:pt x="17109" y="44297"/>
                  </a:lnTo>
                  <a:lnTo>
                    <a:pt x="16162" y="44107"/>
                  </a:lnTo>
                  <a:lnTo>
                    <a:pt x="15215" y="43876"/>
                  </a:lnTo>
                  <a:lnTo>
                    <a:pt x="14289" y="43644"/>
                  </a:lnTo>
                  <a:lnTo>
                    <a:pt x="13363" y="43350"/>
                  </a:lnTo>
                  <a:lnTo>
                    <a:pt x="12459" y="43055"/>
                  </a:lnTo>
                  <a:lnTo>
                    <a:pt x="11554" y="42719"/>
                  </a:lnTo>
                  <a:lnTo>
                    <a:pt x="10670" y="42340"/>
                  </a:lnTo>
                  <a:lnTo>
                    <a:pt x="9807" y="41940"/>
                  </a:lnTo>
                  <a:lnTo>
                    <a:pt x="8986" y="41498"/>
                  </a:lnTo>
                  <a:lnTo>
                    <a:pt x="8187" y="41035"/>
                  </a:lnTo>
                  <a:lnTo>
                    <a:pt x="7408" y="40530"/>
                  </a:lnTo>
                  <a:lnTo>
                    <a:pt x="6672" y="40004"/>
                  </a:lnTo>
                  <a:lnTo>
                    <a:pt x="6314" y="39709"/>
                  </a:lnTo>
                  <a:lnTo>
                    <a:pt x="5977" y="39436"/>
                  </a:lnTo>
                  <a:lnTo>
                    <a:pt x="5641" y="39141"/>
                  </a:lnTo>
                  <a:lnTo>
                    <a:pt x="5304" y="38826"/>
                  </a:lnTo>
                  <a:lnTo>
                    <a:pt x="5009" y="38510"/>
                  </a:lnTo>
                  <a:lnTo>
                    <a:pt x="4694" y="38173"/>
                  </a:lnTo>
                  <a:lnTo>
                    <a:pt x="4399" y="37858"/>
                  </a:lnTo>
                  <a:lnTo>
                    <a:pt x="4125" y="37500"/>
                  </a:lnTo>
                  <a:lnTo>
                    <a:pt x="3873" y="37163"/>
                  </a:lnTo>
                  <a:lnTo>
                    <a:pt x="3620" y="36805"/>
                  </a:lnTo>
                  <a:lnTo>
                    <a:pt x="3389" y="36427"/>
                  </a:lnTo>
                  <a:lnTo>
                    <a:pt x="3157" y="36048"/>
                  </a:lnTo>
                  <a:lnTo>
                    <a:pt x="2947" y="35648"/>
                  </a:lnTo>
                  <a:lnTo>
                    <a:pt x="2758" y="35269"/>
                  </a:lnTo>
                  <a:lnTo>
                    <a:pt x="2568" y="34848"/>
                  </a:lnTo>
                  <a:lnTo>
                    <a:pt x="2400" y="34427"/>
                  </a:lnTo>
                  <a:lnTo>
                    <a:pt x="2253" y="34007"/>
                  </a:lnTo>
                  <a:lnTo>
                    <a:pt x="2126" y="33565"/>
                  </a:lnTo>
                  <a:lnTo>
                    <a:pt x="2000" y="33123"/>
                  </a:lnTo>
                  <a:lnTo>
                    <a:pt x="1916" y="32681"/>
                  </a:lnTo>
                  <a:lnTo>
                    <a:pt x="1832" y="32197"/>
                  </a:lnTo>
                  <a:lnTo>
                    <a:pt x="1769" y="31734"/>
                  </a:lnTo>
                  <a:lnTo>
                    <a:pt x="1705" y="30997"/>
                  </a:lnTo>
                  <a:lnTo>
                    <a:pt x="1663" y="30282"/>
                  </a:lnTo>
                  <a:lnTo>
                    <a:pt x="1663" y="29566"/>
                  </a:lnTo>
                  <a:lnTo>
                    <a:pt x="1684" y="28851"/>
                  </a:lnTo>
                  <a:lnTo>
                    <a:pt x="1726" y="28135"/>
                  </a:lnTo>
                  <a:lnTo>
                    <a:pt x="1811" y="27441"/>
                  </a:lnTo>
                  <a:lnTo>
                    <a:pt x="1895" y="26768"/>
                  </a:lnTo>
                  <a:lnTo>
                    <a:pt x="2021" y="26094"/>
                  </a:lnTo>
                  <a:lnTo>
                    <a:pt x="2189" y="25421"/>
                  </a:lnTo>
                  <a:lnTo>
                    <a:pt x="2358" y="24747"/>
                  </a:lnTo>
                  <a:lnTo>
                    <a:pt x="2547" y="24095"/>
                  </a:lnTo>
                  <a:lnTo>
                    <a:pt x="2779" y="23443"/>
                  </a:lnTo>
                  <a:lnTo>
                    <a:pt x="3010" y="22790"/>
                  </a:lnTo>
                  <a:lnTo>
                    <a:pt x="3263" y="22159"/>
                  </a:lnTo>
                  <a:lnTo>
                    <a:pt x="3557" y="21528"/>
                  </a:lnTo>
                  <a:lnTo>
                    <a:pt x="3852" y="20897"/>
                  </a:lnTo>
                  <a:lnTo>
                    <a:pt x="4167" y="20286"/>
                  </a:lnTo>
                  <a:lnTo>
                    <a:pt x="4504" y="19676"/>
                  </a:lnTo>
                  <a:lnTo>
                    <a:pt x="4841" y="19066"/>
                  </a:lnTo>
                  <a:lnTo>
                    <a:pt x="5199" y="18456"/>
                  </a:lnTo>
                  <a:lnTo>
                    <a:pt x="5577" y="17866"/>
                  </a:lnTo>
                  <a:lnTo>
                    <a:pt x="5977" y="17277"/>
                  </a:lnTo>
                  <a:lnTo>
                    <a:pt x="6377" y="16709"/>
                  </a:lnTo>
                  <a:lnTo>
                    <a:pt x="6777" y="16141"/>
                  </a:lnTo>
                  <a:lnTo>
                    <a:pt x="7640" y="15004"/>
                  </a:lnTo>
                  <a:lnTo>
                    <a:pt x="8523" y="13889"/>
                  </a:lnTo>
                  <a:lnTo>
                    <a:pt x="9449" y="12795"/>
                  </a:lnTo>
                  <a:lnTo>
                    <a:pt x="10375" y="11743"/>
                  </a:lnTo>
                  <a:lnTo>
                    <a:pt x="10459" y="11722"/>
                  </a:lnTo>
                  <a:lnTo>
                    <a:pt x="10480" y="11701"/>
                  </a:lnTo>
                  <a:lnTo>
                    <a:pt x="10502" y="11659"/>
                  </a:lnTo>
                  <a:lnTo>
                    <a:pt x="10523" y="11574"/>
                  </a:lnTo>
                  <a:lnTo>
                    <a:pt x="11470" y="10543"/>
                  </a:lnTo>
                  <a:lnTo>
                    <a:pt x="12395" y="9554"/>
                  </a:lnTo>
                  <a:lnTo>
                    <a:pt x="12480" y="9533"/>
                  </a:lnTo>
                  <a:lnTo>
                    <a:pt x="12543" y="9491"/>
                  </a:lnTo>
                  <a:lnTo>
                    <a:pt x="12606" y="9428"/>
                  </a:lnTo>
                  <a:lnTo>
                    <a:pt x="12648" y="9344"/>
                  </a:lnTo>
                  <a:lnTo>
                    <a:pt x="12690" y="9260"/>
                  </a:lnTo>
                  <a:lnTo>
                    <a:pt x="14921" y="6945"/>
                  </a:lnTo>
                  <a:lnTo>
                    <a:pt x="14921" y="6903"/>
                  </a:lnTo>
                  <a:lnTo>
                    <a:pt x="14900" y="6861"/>
                  </a:lnTo>
                  <a:lnTo>
                    <a:pt x="14879" y="6840"/>
                  </a:lnTo>
                  <a:lnTo>
                    <a:pt x="14815" y="6861"/>
                  </a:lnTo>
                  <a:lnTo>
                    <a:pt x="12837" y="8733"/>
                  </a:lnTo>
                  <a:lnTo>
                    <a:pt x="12985" y="8207"/>
                  </a:lnTo>
                  <a:lnTo>
                    <a:pt x="13111" y="7660"/>
                  </a:lnTo>
                  <a:lnTo>
                    <a:pt x="13342" y="6629"/>
                  </a:lnTo>
                  <a:lnTo>
                    <a:pt x="13490" y="6103"/>
                  </a:lnTo>
                  <a:lnTo>
                    <a:pt x="13658" y="5577"/>
                  </a:lnTo>
                  <a:lnTo>
                    <a:pt x="13868" y="5072"/>
                  </a:lnTo>
                  <a:lnTo>
                    <a:pt x="13974" y="4819"/>
                  </a:lnTo>
                  <a:lnTo>
                    <a:pt x="14121" y="4567"/>
                  </a:lnTo>
                  <a:lnTo>
                    <a:pt x="14395" y="4062"/>
                  </a:lnTo>
                  <a:lnTo>
                    <a:pt x="14668" y="3599"/>
                  </a:lnTo>
                  <a:lnTo>
                    <a:pt x="14963" y="3115"/>
                  </a:lnTo>
                  <a:lnTo>
                    <a:pt x="15299" y="2673"/>
                  </a:lnTo>
                  <a:lnTo>
                    <a:pt x="15636" y="2252"/>
                  </a:lnTo>
                  <a:lnTo>
                    <a:pt x="15994" y="1852"/>
                  </a:lnTo>
                  <a:lnTo>
                    <a:pt x="16394" y="1474"/>
                  </a:lnTo>
                  <a:lnTo>
                    <a:pt x="16604" y="1305"/>
                  </a:lnTo>
                  <a:lnTo>
                    <a:pt x="16836" y="1137"/>
                  </a:lnTo>
                  <a:lnTo>
                    <a:pt x="16709" y="1768"/>
                  </a:lnTo>
                  <a:lnTo>
                    <a:pt x="16604" y="2399"/>
                  </a:lnTo>
                  <a:lnTo>
                    <a:pt x="16541" y="3010"/>
                  </a:lnTo>
                  <a:lnTo>
                    <a:pt x="16541" y="3325"/>
                  </a:lnTo>
                  <a:lnTo>
                    <a:pt x="16541" y="3641"/>
                  </a:lnTo>
                  <a:lnTo>
                    <a:pt x="16562" y="3957"/>
                  </a:lnTo>
                  <a:lnTo>
                    <a:pt x="16604" y="4251"/>
                  </a:lnTo>
                  <a:lnTo>
                    <a:pt x="16667" y="4546"/>
                  </a:lnTo>
                  <a:lnTo>
                    <a:pt x="16751" y="4861"/>
                  </a:lnTo>
                  <a:lnTo>
                    <a:pt x="16857" y="5156"/>
                  </a:lnTo>
                  <a:lnTo>
                    <a:pt x="16983" y="5430"/>
                  </a:lnTo>
                  <a:lnTo>
                    <a:pt x="17130" y="5724"/>
                  </a:lnTo>
                  <a:lnTo>
                    <a:pt x="17320" y="5998"/>
                  </a:lnTo>
                  <a:lnTo>
                    <a:pt x="17341" y="5998"/>
                  </a:lnTo>
                  <a:lnTo>
                    <a:pt x="17320" y="6061"/>
                  </a:lnTo>
                  <a:lnTo>
                    <a:pt x="17320" y="6124"/>
                  </a:lnTo>
                  <a:lnTo>
                    <a:pt x="17320" y="6187"/>
                  </a:lnTo>
                  <a:lnTo>
                    <a:pt x="17362" y="6250"/>
                  </a:lnTo>
                  <a:lnTo>
                    <a:pt x="17425" y="6271"/>
                  </a:lnTo>
                  <a:lnTo>
                    <a:pt x="17488" y="6292"/>
                  </a:lnTo>
                  <a:lnTo>
                    <a:pt x="17551" y="6271"/>
                  </a:lnTo>
                  <a:lnTo>
                    <a:pt x="17614" y="6250"/>
                  </a:lnTo>
                  <a:lnTo>
                    <a:pt x="17656" y="6208"/>
                  </a:lnTo>
                  <a:lnTo>
                    <a:pt x="18140" y="5493"/>
                  </a:lnTo>
                  <a:lnTo>
                    <a:pt x="18624" y="4756"/>
                  </a:lnTo>
                  <a:lnTo>
                    <a:pt x="19108" y="4020"/>
                  </a:lnTo>
                  <a:lnTo>
                    <a:pt x="19613" y="3283"/>
                  </a:lnTo>
                  <a:lnTo>
                    <a:pt x="19866" y="2947"/>
                  </a:lnTo>
                  <a:lnTo>
                    <a:pt x="20139" y="2610"/>
                  </a:lnTo>
                  <a:lnTo>
                    <a:pt x="20434" y="2273"/>
                  </a:lnTo>
                  <a:lnTo>
                    <a:pt x="20729" y="1979"/>
                  </a:lnTo>
                  <a:lnTo>
                    <a:pt x="21065" y="1684"/>
                  </a:lnTo>
                  <a:lnTo>
                    <a:pt x="21402" y="1410"/>
                  </a:lnTo>
                  <a:lnTo>
                    <a:pt x="21760" y="1179"/>
                  </a:lnTo>
                  <a:lnTo>
                    <a:pt x="22139" y="947"/>
                  </a:lnTo>
                  <a:close/>
                  <a:moveTo>
                    <a:pt x="22517" y="0"/>
                  </a:moveTo>
                  <a:lnTo>
                    <a:pt x="22096" y="190"/>
                  </a:lnTo>
                  <a:lnTo>
                    <a:pt x="21676" y="421"/>
                  </a:lnTo>
                  <a:lnTo>
                    <a:pt x="21255" y="674"/>
                  </a:lnTo>
                  <a:lnTo>
                    <a:pt x="20855" y="968"/>
                  </a:lnTo>
                  <a:lnTo>
                    <a:pt x="20455" y="1284"/>
                  </a:lnTo>
                  <a:lnTo>
                    <a:pt x="20076" y="1621"/>
                  </a:lnTo>
                  <a:lnTo>
                    <a:pt x="19697" y="2000"/>
                  </a:lnTo>
                  <a:lnTo>
                    <a:pt x="19361" y="2378"/>
                  </a:lnTo>
                  <a:lnTo>
                    <a:pt x="19024" y="2799"/>
                  </a:lnTo>
                  <a:lnTo>
                    <a:pt x="18708" y="3199"/>
                  </a:lnTo>
                  <a:lnTo>
                    <a:pt x="18414" y="3641"/>
                  </a:lnTo>
                  <a:lnTo>
                    <a:pt x="18161" y="4083"/>
                  </a:lnTo>
                  <a:lnTo>
                    <a:pt x="17930" y="4525"/>
                  </a:lnTo>
                  <a:lnTo>
                    <a:pt x="17698" y="4967"/>
                  </a:lnTo>
                  <a:lnTo>
                    <a:pt x="17530" y="5430"/>
                  </a:lnTo>
                  <a:lnTo>
                    <a:pt x="17383" y="5872"/>
                  </a:lnTo>
                  <a:lnTo>
                    <a:pt x="17214" y="5556"/>
                  </a:lnTo>
                  <a:lnTo>
                    <a:pt x="17088" y="5219"/>
                  </a:lnTo>
                  <a:lnTo>
                    <a:pt x="17004" y="4883"/>
                  </a:lnTo>
                  <a:lnTo>
                    <a:pt x="16962" y="4567"/>
                  </a:lnTo>
                  <a:lnTo>
                    <a:pt x="16920" y="4230"/>
                  </a:lnTo>
                  <a:lnTo>
                    <a:pt x="16941" y="3872"/>
                  </a:lnTo>
                  <a:lnTo>
                    <a:pt x="16962" y="3536"/>
                  </a:lnTo>
                  <a:lnTo>
                    <a:pt x="17004" y="3199"/>
                  </a:lnTo>
                  <a:lnTo>
                    <a:pt x="17067" y="2862"/>
                  </a:lnTo>
                  <a:lnTo>
                    <a:pt x="17130" y="2505"/>
                  </a:lnTo>
                  <a:lnTo>
                    <a:pt x="17320" y="1831"/>
                  </a:lnTo>
                  <a:lnTo>
                    <a:pt x="17698" y="506"/>
                  </a:lnTo>
                  <a:lnTo>
                    <a:pt x="17719" y="379"/>
                  </a:lnTo>
                  <a:lnTo>
                    <a:pt x="17698" y="295"/>
                  </a:lnTo>
                  <a:lnTo>
                    <a:pt x="17635" y="211"/>
                  </a:lnTo>
                  <a:lnTo>
                    <a:pt x="17572" y="148"/>
                  </a:lnTo>
                  <a:lnTo>
                    <a:pt x="17488" y="106"/>
                  </a:lnTo>
                  <a:lnTo>
                    <a:pt x="17383" y="64"/>
                  </a:lnTo>
                  <a:lnTo>
                    <a:pt x="17299" y="85"/>
                  </a:lnTo>
                  <a:lnTo>
                    <a:pt x="17193" y="106"/>
                  </a:lnTo>
                  <a:lnTo>
                    <a:pt x="16878" y="253"/>
                  </a:lnTo>
                  <a:lnTo>
                    <a:pt x="16583" y="421"/>
                  </a:lnTo>
                  <a:lnTo>
                    <a:pt x="16288" y="611"/>
                  </a:lnTo>
                  <a:lnTo>
                    <a:pt x="16015" y="800"/>
                  </a:lnTo>
                  <a:lnTo>
                    <a:pt x="15741" y="1011"/>
                  </a:lnTo>
                  <a:lnTo>
                    <a:pt x="15489" y="1242"/>
                  </a:lnTo>
                  <a:lnTo>
                    <a:pt x="15257" y="1474"/>
                  </a:lnTo>
                  <a:lnTo>
                    <a:pt x="15026" y="1705"/>
                  </a:lnTo>
                  <a:lnTo>
                    <a:pt x="14794" y="1958"/>
                  </a:lnTo>
                  <a:lnTo>
                    <a:pt x="14584" y="2231"/>
                  </a:lnTo>
                  <a:lnTo>
                    <a:pt x="14395" y="2505"/>
                  </a:lnTo>
                  <a:lnTo>
                    <a:pt x="14205" y="2778"/>
                  </a:lnTo>
                  <a:lnTo>
                    <a:pt x="13847" y="3346"/>
                  </a:lnTo>
                  <a:lnTo>
                    <a:pt x="13532" y="3957"/>
                  </a:lnTo>
                  <a:lnTo>
                    <a:pt x="13258" y="4588"/>
                  </a:lnTo>
                  <a:lnTo>
                    <a:pt x="13006" y="5240"/>
                  </a:lnTo>
                  <a:lnTo>
                    <a:pt x="12795" y="5893"/>
                  </a:lnTo>
                  <a:lnTo>
                    <a:pt x="12606" y="6566"/>
                  </a:lnTo>
                  <a:lnTo>
                    <a:pt x="12438" y="7218"/>
                  </a:lnTo>
                  <a:lnTo>
                    <a:pt x="12290" y="7892"/>
                  </a:lnTo>
                  <a:lnTo>
                    <a:pt x="12185" y="8544"/>
                  </a:lnTo>
                  <a:lnTo>
                    <a:pt x="12080" y="9175"/>
                  </a:lnTo>
                  <a:lnTo>
                    <a:pt x="12080" y="9302"/>
                  </a:lnTo>
                  <a:lnTo>
                    <a:pt x="12122" y="9407"/>
                  </a:lnTo>
                  <a:lnTo>
                    <a:pt x="10712" y="10754"/>
                  </a:lnTo>
                  <a:lnTo>
                    <a:pt x="10733" y="10354"/>
                  </a:lnTo>
                  <a:lnTo>
                    <a:pt x="10691" y="9954"/>
                  </a:lnTo>
                  <a:lnTo>
                    <a:pt x="10628" y="9533"/>
                  </a:lnTo>
                  <a:lnTo>
                    <a:pt x="10523" y="9133"/>
                  </a:lnTo>
                  <a:lnTo>
                    <a:pt x="10396" y="8733"/>
                  </a:lnTo>
                  <a:lnTo>
                    <a:pt x="10228" y="8355"/>
                  </a:lnTo>
                  <a:lnTo>
                    <a:pt x="10018" y="7976"/>
                  </a:lnTo>
                  <a:lnTo>
                    <a:pt x="9786" y="7618"/>
                  </a:lnTo>
                  <a:lnTo>
                    <a:pt x="9512" y="7281"/>
                  </a:lnTo>
                  <a:lnTo>
                    <a:pt x="9239" y="6966"/>
                  </a:lnTo>
                  <a:lnTo>
                    <a:pt x="8923" y="6671"/>
                  </a:lnTo>
                  <a:lnTo>
                    <a:pt x="8608" y="6398"/>
                  </a:lnTo>
                  <a:lnTo>
                    <a:pt x="8250" y="6166"/>
                  </a:lnTo>
                  <a:lnTo>
                    <a:pt x="7892" y="5956"/>
                  </a:lnTo>
                  <a:lnTo>
                    <a:pt x="7492" y="5808"/>
                  </a:lnTo>
                  <a:lnTo>
                    <a:pt x="7114" y="5682"/>
                  </a:lnTo>
                  <a:lnTo>
                    <a:pt x="6672" y="5577"/>
                  </a:lnTo>
                  <a:lnTo>
                    <a:pt x="6230" y="5514"/>
                  </a:lnTo>
                  <a:lnTo>
                    <a:pt x="5809" y="5493"/>
                  </a:lnTo>
                  <a:lnTo>
                    <a:pt x="5388" y="5514"/>
                  </a:lnTo>
                  <a:lnTo>
                    <a:pt x="4967" y="5577"/>
                  </a:lnTo>
                  <a:lnTo>
                    <a:pt x="4567" y="5661"/>
                  </a:lnTo>
                  <a:lnTo>
                    <a:pt x="4189" y="5766"/>
                  </a:lnTo>
                  <a:lnTo>
                    <a:pt x="3810" y="5935"/>
                  </a:lnTo>
                  <a:lnTo>
                    <a:pt x="3431" y="6103"/>
                  </a:lnTo>
                  <a:lnTo>
                    <a:pt x="3094" y="6313"/>
                  </a:lnTo>
                  <a:lnTo>
                    <a:pt x="2758" y="6566"/>
                  </a:lnTo>
                  <a:lnTo>
                    <a:pt x="2421" y="6819"/>
                  </a:lnTo>
                  <a:lnTo>
                    <a:pt x="2126" y="7113"/>
                  </a:lnTo>
                  <a:lnTo>
                    <a:pt x="1832" y="7429"/>
                  </a:lnTo>
                  <a:lnTo>
                    <a:pt x="1579" y="7787"/>
                  </a:lnTo>
                  <a:lnTo>
                    <a:pt x="1327" y="8144"/>
                  </a:lnTo>
                  <a:lnTo>
                    <a:pt x="1179" y="8376"/>
                  </a:lnTo>
                  <a:lnTo>
                    <a:pt x="1032" y="8649"/>
                  </a:lnTo>
                  <a:lnTo>
                    <a:pt x="906" y="8944"/>
                  </a:lnTo>
                  <a:lnTo>
                    <a:pt x="780" y="9239"/>
                  </a:lnTo>
                  <a:lnTo>
                    <a:pt x="548" y="9891"/>
                  </a:lnTo>
                  <a:lnTo>
                    <a:pt x="338" y="10585"/>
                  </a:lnTo>
                  <a:lnTo>
                    <a:pt x="190" y="11301"/>
                  </a:lnTo>
                  <a:lnTo>
                    <a:pt x="64" y="12058"/>
                  </a:lnTo>
                  <a:lnTo>
                    <a:pt x="22" y="12437"/>
                  </a:lnTo>
                  <a:lnTo>
                    <a:pt x="1" y="12816"/>
                  </a:lnTo>
                  <a:lnTo>
                    <a:pt x="1" y="13195"/>
                  </a:lnTo>
                  <a:lnTo>
                    <a:pt x="1" y="13552"/>
                  </a:lnTo>
                  <a:lnTo>
                    <a:pt x="22" y="13931"/>
                  </a:lnTo>
                  <a:lnTo>
                    <a:pt x="64" y="14289"/>
                  </a:lnTo>
                  <a:lnTo>
                    <a:pt x="106" y="14647"/>
                  </a:lnTo>
                  <a:lnTo>
                    <a:pt x="190" y="14983"/>
                  </a:lnTo>
                  <a:lnTo>
                    <a:pt x="274" y="15320"/>
                  </a:lnTo>
                  <a:lnTo>
                    <a:pt x="380" y="15636"/>
                  </a:lnTo>
                  <a:lnTo>
                    <a:pt x="506" y="15930"/>
                  </a:lnTo>
                  <a:lnTo>
                    <a:pt x="653" y="16225"/>
                  </a:lnTo>
                  <a:lnTo>
                    <a:pt x="822" y="16477"/>
                  </a:lnTo>
                  <a:lnTo>
                    <a:pt x="1011" y="16730"/>
                  </a:lnTo>
                  <a:lnTo>
                    <a:pt x="1221" y="16961"/>
                  </a:lnTo>
                  <a:lnTo>
                    <a:pt x="1474" y="17151"/>
                  </a:lnTo>
                  <a:lnTo>
                    <a:pt x="1726" y="17319"/>
                  </a:lnTo>
                  <a:lnTo>
                    <a:pt x="2000" y="17466"/>
                  </a:lnTo>
                  <a:lnTo>
                    <a:pt x="2316" y="17593"/>
                  </a:lnTo>
                  <a:lnTo>
                    <a:pt x="2652" y="17677"/>
                  </a:lnTo>
                  <a:lnTo>
                    <a:pt x="3031" y="17866"/>
                  </a:lnTo>
                  <a:lnTo>
                    <a:pt x="3431" y="18035"/>
                  </a:lnTo>
                  <a:lnTo>
                    <a:pt x="3810" y="18140"/>
                  </a:lnTo>
                  <a:lnTo>
                    <a:pt x="4210" y="18224"/>
                  </a:lnTo>
                  <a:lnTo>
                    <a:pt x="3789" y="18897"/>
                  </a:lnTo>
                  <a:lnTo>
                    <a:pt x="3389" y="19571"/>
                  </a:lnTo>
                  <a:lnTo>
                    <a:pt x="3010" y="20265"/>
                  </a:lnTo>
                  <a:lnTo>
                    <a:pt x="2673" y="20981"/>
                  </a:lnTo>
                  <a:lnTo>
                    <a:pt x="2358" y="21717"/>
                  </a:lnTo>
                  <a:lnTo>
                    <a:pt x="2042" y="22454"/>
                  </a:lnTo>
                  <a:lnTo>
                    <a:pt x="1790" y="23190"/>
                  </a:lnTo>
                  <a:lnTo>
                    <a:pt x="1537" y="23948"/>
                  </a:lnTo>
                  <a:lnTo>
                    <a:pt x="1306" y="24726"/>
                  </a:lnTo>
                  <a:lnTo>
                    <a:pt x="1116" y="25484"/>
                  </a:lnTo>
                  <a:lnTo>
                    <a:pt x="927" y="26263"/>
                  </a:lnTo>
                  <a:lnTo>
                    <a:pt x="780" y="27041"/>
                  </a:lnTo>
                  <a:lnTo>
                    <a:pt x="674" y="27841"/>
                  </a:lnTo>
                  <a:lnTo>
                    <a:pt x="569" y="28619"/>
                  </a:lnTo>
                  <a:lnTo>
                    <a:pt x="506" y="29398"/>
                  </a:lnTo>
                  <a:lnTo>
                    <a:pt x="443" y="30198"/>
                  </a:lnTo>
                  <a:lnTo>
                    <a:pt x="443" y="30661"/>
                  </a:lnTo>
                  <a:lnTo>
                    <a:pt x="443" y="31124"/>
                  </a:lnTo>
                  <a:lnTo>
                    <a:pt x="464" y="31566"/>
                  </a:lnTo>
                  <a:lnTo>
                    <a:pt x="506" y="32007"/>
                  </a:lnTo>
                  <a:lnTo>
                    <a:pt x="548" y="32428"/>
                  </a:lnTo>
                  <a:lnTo>
                    <a:pt x="611" y="32849"/>
                  </a:lnTo>
                  <a:lnTo>
                    <a:pt x="695" y="33270"/>
                  </a:lnTo>
                  <a:lnTo>
                    <a:pt x="780" y="33691"/>
                  </a:lnTo>
                  <a:lnTo>
                    <a:pt x="885" y="34091"/>
                  </a:lnTo>
                  <a:lnTo>
                    <a:pt x="990" y="34491"/>
                  </a:lnTo>
                  <a:lnTo>
                    <a:pt x="1116" y="34869"/>
                  </a:lnTo>
                  <a:lnTo>
                    <a:pt x="1264" y="35248"/>
                  </a:lnTo>
                  <a:lnTo>
                    <a:pt x="1411" y="35627"/>
                  </a:lnTo>
                  <a:lnTo>
                    <a:pt x="1579" y="35985"/>
                  </a:lnTo>
                  <a:lnTo>
                    <a:pt x="1769" y="36342"/>
                  </a:lnTo>
                  <a:lnTo>
                    <a:pt x="1958" y="36700"/>
                  </a:lnTo>
                  <a:lnTo>
                    <a:pt x="2147" y="37037"/>
                  </a:lnTo>
                  <a:lnTo>
                    <a:pt x="2358" y="37374"/>
                  </a:lnTo>
                  <a:lnTo>
                    <a:pt x="2821" y="38026"/>
                  </a:lnTo>
                  <a:lnTo>
                    <a:pt x="3305" y="38636"/>
                  </a:lnTo>
                  <a:lnTo>
                    <a:pt x="3831" y="39246"/>
                  </a:lnTo>
                  <a:lnTo>
                    <a:pt x="4399" y="39815"/>
                  </a:lnTo>
                  <a:lnTo>
                    <a:pt x="5009" y="40341"/>
                  </a:lnTo>
                  <a:lnTo>
                    <a:pt x="5619" y="40867"/>
                  </a:lnTo>
                  <a:lnTo>
                    <a:pt x="6293" y="41351"/>
                  </a:lnTo>
                  <a:lnTo>
                    <a:pt x="6966" y="41814"/>
                  </a:lnTo>
                  <a:lnTo>
                    <a:pt x="7682" y="42256"/>
                  </a:lnTo>
                  <a:lnTo>
                    <a:pt x="8397" y="42655"/>
                  </a:lnTo>
                  <a:lnTo>
                    <a:pt x="9155" y="43055"/>
                  </a:lnTo>
                  <a:lnTo>
                    <a:pt x="9912" y="43413"/>
                  </a:lnTo>
                  <a:lnTo>
                    <a:pt x="10691" y="43750"/>
                  </a:lnTo>
                  <a:lnTo>
                    <a:pt x="11470" y="44086"/>
                  </a:lnTo>
                  <a:lnTo>
                    <a:pt x="12269" y="44381"/>
                  </a:lnTo>
                  <a:lnTo>
                    <a:pt x="13069" y="44655"/>
                  </a:lnTo>
                  <a:lnTo>
                    <a:pt x="13890" y="44907"/>
                  </a:lnTo>
                  <a:lnTo>
                    <a:pt x="14710" y="45117"/>
                  </a:lnTo>
                  <a:lnTo>
                    <a:pt x="15510" y="45328"/>
                  </a:lnTo>
                  <a:lnTo>
                    <a:pt x="16331" y="45517"/>
                  </a:lnTo>
                  <a:lnTo>
                    <a:pt x="17151" y="45686"/>
                  </a:lnTo>
                  <a:lnTo>
                    <a:pt x="17951" y="45833"/>
                  </a:lnTo>
                  <a:lnTo>
                    <a:pt x="18751" y="45980"/>
                  </a:lnTo>
                  <a:lnTo>
                    <a:pt x="19529" y="46085"/>
                  </a:lnTo>
                  <a:lnTo>
                    <a:pt x="20308" y="46170"/>
                  </a:lnTo>
                  <a:lnTo>
                    <a:pt x="21128" y="46233"/>
                  </a:lnTo>
                  <a:lnTo>
                    <a:pt x="21949" y="46275"/>
                  </a:lnTo>
                  <a:lnTo>
                    <a:pt x="22770" y="46296"/>
                  </a:lnTo>
                  <a:lnTo>
                    <a:pt x="23590" y="46296"/>
                  </a:lnTo>
                  <a:lnTo>
                    <a:pt x="24432" y="46254"/>
                  </a:lnTo>
                  <a:lnTo>
                    <a:pt x="25274" y="46212"/>
                  </a:lnTo>
                  <a:lnTo>
                    <a:pt x="26116" y="46149"/>
                  </a:lnTo>
                  <a:lnTo>
                    <a:pt x="26957" y="46043"/>
                  </a:lnTo>
                  <a:lnTo>
                    <a:pt x="27799" y="45917"/>
                  </a:lnTo>
                  <a:lnTo>
                    <a:pt x="28641" y="45770"/>
                  </a:lnTo>
                  <a:lnTo>
                    <a:pt x="29462" y="45601"/>
                  </a:lnTo>
                  <a:lnTo>
                    <a:pt x="30282" y="45412"/>
                  </a:lnTo>
                  <a:lnTo>
                    <a:pt x="31103" y="45181"/>
                  </a:lnTo>
                  <a:lnTo>
                    <a:pt x="31903" y="44928"/>
                  </a:lnTo>
                  <a:lnTo>
                    <a:pt x="32702" y="44633"/>
                  </a:lnTo>
                  <a:lnTo>
                    <a:pt x="33481" y="44318"/>
                  </a:lnTo>
                  <a:lnTo>
                    <a:pt x="34238" y="43981"/>
                  </a:lnTo>
                  <a:lnTo>
                    <a:pt x="34975" y="43623"/>
                  </a:lnTo>
                  <a:lnTo>
                    <a:pt x="35690" y="43224"/>
                  </a:lnTo>
                  <a:lnTo>
                    <a:pt x="36406" y="42782"/>
                  </a:lnTo>
                  <a:lnTo>
                    <a:pt x="37079" y="42319"/>
                  </a:lnTo>
                  <a:lnTo>
                    <a:pt x="37732" y="41835"/>
                  </a:lnTo>
                  <a:lnTo>
                    <a:pt x="38342" y="41309"/>
                  </a:lnTo>
                  <a:lnTo>
                    <a:pt x="38952" y="40740"/>
                  </a:lnTo>
                  <a:lnTo>
                    <a:pt x="39520" y="40151"/>
                  </a:lnTo>
                  <a:lnTo>
                    <a:pt x="40046" y="39541"/>
                  </a:lnTo>
                  <a:lnTo>
                    <a:pt x="40551" y="38868"/>
                  </a:lnTo>
                  <a:lnTo>
                    <a:pt x="41014" y="38194"/>
                  </a:lnTo>
                  <a:lnTo>
                    <a:pt x="41225" y="37836"/>
                  </a:lnTo>
                  <a:lnTo>
                    <a:pt x="41435" y="37458"/>
                  </a:lnTo>
                  <a:lnTo>
                    <a:pt x="41646" y="37079"/>
                  </a:lnTo>
                  <a:lnTo>
                    <a:pt x="41814" y="36700"/>
                  </a:lnTo>
                  <a:lnTo>
                    <a:pt x="42067" y="36111"/>
                  </a:lnTo>
                  <a:lnTo>
                    <a:pt x="42298" y="35543"/>
                  </a:lnTo>
                  <a:lnTo>
                    <a:pt x="42466" y="34975"/>
                  </a:lnTo>
                  <a:lnTo>
                    <a:pt x="42614" y="34385"/>
                  </a:lnTo>
                  <a:lnTo>
                    <a:pt x="42740" y="33817"/>
                  </a:lnTo>
                  <a:lnTo>
                    <a:pt x="42824" y="33228"/>
                  </a:lnTo>
                  <a:lnTo>
                    <a:pt x="42866" y="32660"/>
                  </a:lnTo>
                  <a:lnTo>
                    <a:pt x="42887" y="32071"/>
                  </a:lnTo>
                  <a:lnTo>
                    <a:pt x="42866" y="31502"/>
                  </a:lnTo>
                  <a:lnTo>
                    <a:pt x="42824" y="30934"/>
                  </a:lnTo>
                  <a:lnTo>
                    <a:pt x="42761" y="30366"/>
                  </a:lnTo>
                  <a:lnTo>
                    <a:pt x="42677" y="29798"/>
                  </a:lnTo>
                  <a:lnTo>
                    <a:pt x="42551" y="29230"/>
                  </a:lnTo>
                  <a:lnTo>
                    <a:pt x="42403" y="28662"/>
                  </a:lnTo>
                  <a:lnTo>
                    <a:pt x="42235" y="28114"/>
                  </a:lnTo>
                  <a:lnTo>
                    <a:pt x="42046" y="27546"/>
                  </a:lnTo>
                  <a:lnTo>
                    <a:pt x="41835" y="26999"/>
                  </a:lnTo>
                  <a:lnTo>
                    <a:pt x="41604" y="26452"/>
                  </a:lnTo>
                  <a:lnTo>
                    <a:pt x="41372" y="25905"/>
                  </a:lnTo>
                  <a:lnTo>
                    <a:pt x="41099" y="25379"/>
                  </a:lnTo>
                  <a:lnTo>
                    <a:pt x="40804" y="24853"/>
                  </a:lnTo>
                  <a:lnTo>
                    <a:pt x="40509" y="24327"/>
                  </a:lnTo>
                  <a:lnTo>
                    <a:pt x="40194" y="23801"/>
                  </a:lnTo>
                  <a:lnTo>
                    <a:pt x="39857" y="23295"/>
                  </a:lnTo>
                  <a:lnTo>
                    <a:pt x="39499" y="22790"/>
                  </a:lnTo>
                  <a:lnTo>
                    <a:pt x="39142" y="22285"/>
                  </a:lnTo>
                  <a:lnTo>
                    <a:pt x="38784" y="21801"/>
                  </a:lnTo>
                  <a:lnTo>
                    <a:pt x="38405" y="21317"/>
                  </a:lnTo>
                  <a:lnTo>
                    <a:pt x="37605" y="20370"/>
                  </a:lnTo>
                  <a:lnTo>
                    <a:pt x="36785" y="19466"/>
                  </a:lnTo>
                  <a:lnTo>
                    <a:pt x="36743" y="19360"/>
                  </a:lnTo>
                  <a:lnTo>
                    <a:pt x="36679" y="19255"/>
                  </a:lnTo>
                  <a:lnTo>
                    <a:pt x="36595" y="19192"/>
                  </a:lnTo>
                  <a:lnTo>
                    <a:pt x="36490" y="19171"/>
                  </a:lnTo>
                  <a:lnTo>
                    <a:pt x="35880" y="18540"/>
                  </a:lnTo>
                  <a:lnTo>
                    <a:pt x="35270" y="17929"/>
                  </a:lnTo>
                  <a:lnTo>
                    <a:pt x="35459" y="17866"/>
                  </a:lnTo>
                  <a:lnTo>
                    <a:pt x="35648" y="17803"/>
                  </a:lnTo>
                  <a:lnTo>
                    <a:pt x="35838" y="17719"/>
                  </a:lnTo>
                  <a:lnTo>
                    <a:pt x="36006" y="17614"/>
                  </a:lnTo>
                  <a:lnTo>
                    <a:pt x="36174" y="17509"/>
                  </a:lnTo>
                  <a:lnTo>
                    <a:pt x="36343" y="17382"/>
                  </a:lnTo>
                  <a:lnTo>
                    <a:pt x="36637" y="17130"/>
                  </a:lnTo>
                  <a:lnTo>
                    <a:pt x="36890" y="16835"/>
                  </a:lnTo>
                  <a:lnTo>
                    <a:pt x="37121" y="16520"/>
                  </a:lnTo>
                  <a:lnTo>
                    <a:pt x="37311" y="16183"/>
                  </a:lnTo>
                  <a:lnTo>
                    <a:pt x="37479" y="15804"/>
                  </a:lnTo>
                  <a:lnTo>
                    <a:pt x="37626" y="15425"/>
                  </a:lnTo>
                  <a:lnTo>
                    <a:pt x="37732" y="15046"/>
                  </a:lnTo>
                  <a:lnTo>
                    <a:pt x="37816" y="14647"/>
                  </a:lnTo>
                  <a:lnTo>
                    <a:pt x="37879" y="14226"/>
                  </a:lnTo>
                  <a:lnTo>
                    <a:pt x="37900" y="13826"/>
                  </a:lnTo>
                  <a:lnTo>
                    <a:pt x="37921" y="13426"/>
                  </a:lnTo>
                  <a:lnTo>
                    <a:pt x="37900" y="13026"/>
                  </a:lnTo>
                  <a:lnTo>
                    <a:pt x="37858" y="12648"/>
                  </a:lnTo>
                  <a:lnTo>
                    <a:pt x="37795" y="12185"/>
                  </a:lnTo>
                  <a:lnTo>
                    <a:pt x="37690" y="11722"/>
                  </a:lnTo>
                  <a:lnTo>
                    <a:pt x="37563" y="11280"/>
                  </a:lnTo>
                  <a:lnTo>
                    <a:pt x="37395" y="10838"/>
                  </a:lnTo>
                  <a:lnTo>
                    <a:pt x="37206" y="10417"/>
                  </a:lnTo>
                  <a:lnTo>
                    <a:pt x="37016" y="9996"/>
                  </a:lnTo>
                  <a:lnTo>
                    <a:pt x="36785" y="9596"/>
                  </a:lnTo>
                  <a:lnTo>
                    <a:pt x="36532" y="9196"/>
                  </a:lnTo>
                  <a:lnTo>
                    <a:pt x="36259" y="8818"/>
                  </a:lnTo>
                  <a:lnTo>
                    <a:pt x="35964" y="8439"/>
                  </a:lnTo>
                  <a:lnTo>
                    <a:pt x="35669" y="8081"/>
                  </a:lnTo>
                  <a:lnTo>
                    <a:pt x="35354" y="7723"/>
                  </a:lnTo>
                  <a:lnTo>
                    <a:pt x="35017" y="7408"/>
                  </a:lnTo>
                  <a:lnTo>
                    <a:pt x="34680" y="7092"/>
                  </a:lnTo>
                  <a:lnTo>
                    <a:pt x="34344" y="6776"/>
                  </a:lnTo>
                  <a:lnTo>
                    <a:pt x="33986" y="6482"/>
                  </a:lnTo>
                  <a:lnTo>
                    <a:pt x="33628" y="6229"/>
                  </a:lnTo>
                  <a:lnTo>
                    <a:pt x="33228" y="5977"/>
                  </a:lnTo>
                  <a:lnTo>
                    <a:pt x="32829" y="5724"/>
                  </a:lnTo>
                  <a:lnTo>
                    <a:pt x="32408" y="5514"/>
                  </a:lnTo>
                  <a:lnTo>
                    <a:pt x="31987" y="5324"/>
                  </a:lnTo>
                  <a:lnTo>
                    <a:pt x="31545" y="5135"/>
                  </a:lnTo>
                  <a:lnTo>
                    <a:pt x="31082" y="5009"/>
                  </a:lnTo>
                  <a:lnTo>
                    <a:pt x="30640" y="4904"/>
                  </a:lnTo>
                  <a:lnTo>
                    <a:pt x="30177" y="4819"/>
                  </a:lnTo>
                  <a:lnTo>
                    <a:pt x="29714" y="4798"/>
                  </a:lnTo>
                  <a:lnTo>
                    <a:pt x="29251" y="4819"/>
                  </a:lnTo>
                  <a:lnTo>
                    <a:pt x="29041" y="4840"/>
                  </a:lnTo>
                  <a:lnTo>
                    <a:pt x="28809" y="4883"/>
                  </a:lnTo>
                  <a:lnTo>
                    <a:pt x="28599" y="4925"/>
                  </a:lnTo>
                  <a:lnTo>
                    <a:pt x="28367" y="4988"/>
                  </a:lnTo>
                  <a:lnTo>
                    <a:pt x="28157" y="5072"/>
                  </a:lnTo>
                  <a:lnTo>
                    <a:pt x="27946" y="5177"/>
                  </a:lnTo>
                  <a:lnTo>
                    <a:pt x="27736" y="5282"/>
                  </a:lnTo>
                  <a:lnTo>
                    <a:pt x="27526" y="5409"/>
                  </a:lnTo>
                  <a:lnTo>
                    <a:pt x="27336" y="5535"/>
                  </a:lnTo>
                  <a:lnTo>
                    <a:pt x="27126" y="5703"/>
                  </a:lnTo>
                  <a:lnTo>
                    <a:pt x="26810" y="5998"/>
                  </a:lnTo>
                  <a:lnTo>
                    <a:pt x="26494" y="6313"/>
                  </a:lnTo>
                  <a:lnTo>
                    <a:pt x="26242" y="6650"/>
                  </a:lnTo>
                  <a:lnTo>
                    <a:pt x="26032" y="6966"/>
                  </a:lnTo>
                  <a:lnTo>
                    <a:pt x="25842" y="7303"/>
                  </a:lnTo>
                  <a:lnTo>
                    <a:pt x="25695" y="7639"/>
                  </a:lnTo>
                  <a:lnTo>
                    <a:pt x="25590" y="7997"/>
                  </a:lnTo>
                  <a:lnTo>
                    <a:pt x="25505" y="8334"/>
                  </a:lnTo>
                  <a:lnTo>
                    <a:pt x="25463" y="8691"/>
                  </a:lnTo>
                  <a:lnTo>
                    <a:pt x="25463" y="9028"/>
                  </a:lnTo>
                  <a:lnTo>
                    <a:pt x="25484" y="9386"/>
                  </a:lnTo>
                  <a:lnTo>
                    <a:pt x="25548" y="9744"/>
                  </a:lnTo>
                  <a:lnTo>
                    <a:pt x="25632" y="10101"/>
                  </a:lnTo>
                  <a:lnTo>
                    <a:pt x="25758" y="10438"/>
                  </a:lnTo>
                  <a:lnTo>
                    <a:pt x="25926" y="10796"/>
                  </a:lnTo>
                  <a:lnTo>
                    <a:pt x="26116" y="11153"/>
                  </a:lnTo>
                  <a:lnTo>
                    <a:pt x="24958" y="10459"/>
                  </a:lnTo>
                  <a:lnTo>
                    <a:pt x="23801" y="9786"/>
                  </a:lnTo>
                  <a:lnTo>
                    <a:pt x="23801" y="9365"/>
                  </a:lnTo>
                  <a:lnTo>
                    <a:pt x="23801" y="8944"/>
                  </a:lnTo>
                  <a:lnTo>
                    <a:pt x="23864" y="8544"/>
                  </a:lnTo>
                  <a:lnTo>
                    <a:pt x="23927" y="8144"/>
                  </a:lnTo>
                  <a:lnTo>
                    <a:pt x="24011" y="7744"/>
                  </a:lnTo>
                  <a:lnTo>
                    <a:pt x="24117" y="7345"/>
                  </a:lnTo>
                  <a:lnTo>
                    <a:pt x="24348" y="6566"/>
                  </a:lnTo>
                  <a:lnTo>
                    <a:pt x="24643" y="5787"/>
                  </a:lnTo>
                  <a:lnTo>
                    <a:pt x="24937" y="5030"/>
                  </a:lnTo>
                  <a:lnTo>
                    <a:pt x="25232" y="4251"/>
                  </a:lnTo>
                  <a:lnTo>
                    <a:pt x="25484" y="3452"/>
                  </a:lnTo>
                  <a:lnTo>
                    <a:pt x="25505" y="3346"/>
                  </a:lnTo>
                  <a:lnTo>
                    <a:pt x="25484" y="3262"/>
                  </a:lnTo>
                  <a:lnTo>
                    <a:pt x="25463" y="3157"/>
                  </a:lnTo>
                  <a:lnTo>
                    <a:pt x="25400" y="3094"/>
                  </a:lnTo>
                  <a:lnTo>
                    <a:pt x="25316" y="3031"/>
                  </a:lnTo>
                  <a:lnTo>
                    <a:pt x="25211" y="2989"/>
                  </a:lnTo>
                  <a:lnTo>
                    <a:pt x="25127" y="2968"/>
                  </a:lnTo>
                  <a:lnTo>
                    <a:pt x="25021" y="2989"/>
                  </a:lnTo>
                  <a:lnTo>
                    <a:pt x="24664" y="3094"/>
                  </a:lnTo>
                  <a:lnTo>
                    <a:pt x="24348" y="3220"/>
                  </a:lnTo>
                  <a:lnTo>
                    <a:pt x="24032" y="3388"/>
                  </a:lnTo>
                  <a:lnTo>
                    <a:pt x="23738" y="3578"/>
                  </a:lnTo>
                  <a:lnTo>
                    <a:pt x="23464" y="3788"/>
                  </a:lnTo>
                  <a:lnTo>
                    <a:pt x="23191" y="3999"/>
                  </a:lnTo>
                  <a:lnTo>
                    <a:pt x="22938" y="4251"/>
                  </a:lnTo>
                  <a:lnTo>
                    <a:pt x="22686" y="4504"/>
                  </a:lnTo>
                  <a:lnTo>
                    <a:pt x="22454" y="4756"/>
                  </a:lnTo>
                  <a:lnTo>
                    <a:pt x="22223" y="5030"/>
                  </a:lnTo>
                  <a:lnTo>
                    <a:pt x="21781" y="5619"/>
                  </a:lnTo>
                  <a:lnTo>
                    <a:pt x="21360" y="6208"/>
                  </a:lnTo>
                  <a:lnTo>
                    <a:pt x="20960" y="6797"/>
                  </a:lnTo>
                  <a:lnTo>
                    <a:pt x="20939" y="6250"/>
                  </a:lnTo>
                  <a:lnTo>
                    <a:pt x="20939" y="5745"/>
                  </a:lnTo>
                  <a:lnTo>
                    <a:pt x="21002" y="5240"/>
                  </a:lnTo>
                  <a:lnTo>
                    <a:pt x="21107" y="4735"/>
                  </a:lnTo>
                  <a:lnTo>
                    <a:pt x="21255" y="4251"/>
                  </a:lnTo>
                  <a:lnTo>
                    <a:pt x="21444" y="3767"/>
                  </a:lnTo>
                  <a:lnTo>
                    <a:pt x="21676" y="3283"/>
                  </a:lnTo>
                  <a:lnTo>
                    <a:pt x="21949" y="2799"/>
                  </a:lnTo>
                  <a:lnTo>
                    <a:pt x="22286" y="2210"/>
                  </a:lnTo>
                  <a:lnTo>
                    <a:pt x="22454" y="1915"/>
                  </a:lnTo>
                  <a:lnTo>
                    <a:pt x="22601" y="1621"/>
                  </a:lnTo>
                  <a:lnTo>
                    <a:pt x="22728" y="1326"/>
                  </a:lnTo>
                  <a:lnTo>
                    <a:pt x="22833" y="1011"/>
                  </a:lnTo>
                  <a:lnTo>
                    <a:pt x="22917" y="695"/>
                  </a:lnTo>
                  <a:lnTo>
                    <a:pt x="22980" y="358"/>
                  </a:lnTo>
                  <a:lnTo>
                    <a:pt x="22959" y="274"/>
                  </a:lnTo>
                  <a:lnTo>
                    <a:pt x="22938" y="190"/>
                  </a:lnTo>
                  <a:lnTo>
                    <a:pt x="22896" y="127"/>
                  </a:lnTo>
                  <a:lnTo>
                    <a:pt x="22833" y="64"/>
                  </a:lnTo>
                  <a:lnTo>
                    <a:pt x="22749" y="22"/>
                  </a:lnTo>
                  <a:lnTo>
                    <a:pt x="226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4" name="Google Shape;6994;p32"/>
            <p:cNvSpPr/>
            <p:nvPr/>
          </p:nvSpPr>
          <p:spPr>
            <a:xfrm>
              <a:off x="2694224" y="-1373258"/>
              <a:ext cx="494286" cy="542016"/>
            </a:xfrm>
            <a:custGeom>
              <a:avLst/>
              <a:gdLst/>
              <a:ahLst/>
              <a:cxnLst/>
              <a:rect l="l" t="t" r="r" b="b"/>
              <a:pathLst>
                <a:path w="14374" h="15762" extrusionOk="0">
                  <a:moveTo>
                    <a:pt x="9975" y="821"/>
                  </a:moveTo>
                  <a:lnTo>
                    <a:pt x="10354" y="842"/>
                  </a:lnTo>
                  <a:lnTo>
                    <a:pt x="10691" y="905"/>
                  </a:lnTo>
                  <a:lnTo>
                    <a:pt x="11049" y="989"/>
                  </a:lnTo>
                  <a:lnTo>
                    <a:pt x="11364" y="1115"/>
                  </a:lnTo>
                  <a:lnTo>
                    <a:pt x="11680" y="1263"/>
                  </a:lnTo>
                  <a:lnTo>
                    <a:pt x="11975" y="1452"/>
                  </a:lnTo>
                  <a:lnTo>
                    <a:pt x="12248" y="1662"/>
                  </a:lnTo>
                  <a:lnTo>
                    <a:pt x="12501" y="1936"/>
                  </a:lnTo>
                  <a:lnTo>
                    <a:pt x="12753" y="2231"/>
                  </a:lnTo>
                  <a:lnTo>
                    <a:pt x="12964" y="2567"/>
                  </a:lnTo>
                  <a:lnTo>
                    <a:pt x="13132" y="2946"/>
                  </a:lnTo>
                  <a:lnTo>
                    <a:pt x="13300" y="3367"/>
                  </a:lnTo>
                  <a:lnTo>
                    <a:pt x="13427" y="3851"/>
                  </a:lnTo>
                  <a:lnTo>
                    <a:pt x="13448" y="3893"/>
                  </a:lnTo>
                  <a:lnTo>
                    <a:pt x="13490" y="3935"/>
                  </a:lnTo>
                  <a:lnTo>
                    <a:pt x="13532" y="3956"/>
                  </a:lnTo>
                  <a:lnTo>
                    <a:pt x="13595" y="3956"/>
                  </a:lnTo>
                  <a:lnTo>
                    <a:pt x="13700" y="4440"/>
                  </a:lnTo>
                  <a:lnTo>
                    <a:pt x="13742" y="4945"/>
                  </a:lnTo>
                  <a:lnTo>
                    <a:pt x="13763" y="5471"/>
                  </a:lnTo>
                  <a:lnTo>
                    <a:pt x="13763" y="5997"/>
                  </a:lnTo>
                  <a:lnTo>
                    <a:pt x="13700" y="6545"/>
                  </a:lnTo>
                  <a:lnTo>
                    <a:pt x="13616" y="7092"/>
                  </a:lnTo>
                  <a:lnTo>
                    <a:pt x="13511" y="7639"/>
                  </a:lnTo>
                  <a:lnTo>
                    <a:pt x="13363" y="8186"/>
                  </a:lnTo>
                  <a:lnTo>
                    <a:pt x="13174" y="8712"/>
                  </a:lnTo>
                  <a:lnTo>
                    <a:pt x="12964" y="9259"/>
                  </a:lnTo>
                  <a:lnTo>
                    <a:pt x="12732" y="9785"/>
                  </a:lnTo>
                  <a:lnTo>
                    <a:pt x="12459" y="10311"/>
                  </a:lnTo>
                  <a:lnTo>
                    <a:pt x="12164" y="10816"/>
                  </a:lnTo>
                  <a:lnTo>
                    <a:pt x="11848" y="11321"/>
                  </a:lnTo>
                  <a:lnTo>
                    <a:pt x="11512" y="11784"/>
                  </a:lnTo>
                  <a:lnTo>
                    <a:pt x="11133" y="12226"/>
                  </a:lnTo>
                  <a:lnTo>
                    <a:pt x="10754" y="12668"/>
                  </a:lnTo>
                  <a:lnTo>
                    <a:pt x="10354" y="13068"/>
                  </a:lnTo>
                  <a:lnTo>
                    <a:pt x="9912" y="13426"/>
                  </a:lnTo>
                  <a:lnTo>
                    <a:pt x="9470" y="13762"/>
                  </a:lnTo>
                  <a:lnTo>
                    <a:pt x="9007" y="14078"/>
                  </a:lnTo>
                  <a:lnTo>
                    <a:pt x="8523" y="14331"/>
                  </a:lnTo>
                  <a:lnTo>
                    <a:pt x="8039" y="14562"/>
                  </a:lnTo>
                  <a:lnTo>
                    <a:pt x="7534" y="14730"/>
                  </a:lnTo>
                  <a:lnTo>
                    <a:pt x="7008" y="14878"/>
                  </a:lnTo>
                  <a:lnTo>
                    <a:pt x="6756" y="14920"/>
                  </a:lnTo>
                  <a:lnTo>
                    <a:pt x="6482" y="14962"/>
                  </a:lnTo>
                  <a:lnTo>
                    <a:pt x="6209" y="14983"/>
                  </a:lnTo>
                  <a:lnTo>
                    <a:pt x="5662" y="14983"/>
                  </a:lnTo>
                  <a:lnTo>
                    <a:pt x="5388" y="14962"/>
                  </a:lnTo>
                  <a:lnTo>
                    <a:pt x="5114" y="14941"/>
                  </a:lnTo>
                  <a:lnTo>
                    <a:pt x="4820" y="14899"/>
                  </a:lnTo>
                  <a:lnTo>
                    <a:pt x="4546" y="14836"/>
                  </a:lnTo>
                  <a:lnTo>
                    <a:pt x="4273" y="14751"/>
                  </a:lnTo>
                  <a:lnTo>
                    <a:pt x="3978" y="14667"/>
                  </a:lnTo>
                  <a:lnTo>
                    <a:pt x="3683" y="14562"/>
                  </a:lnTo>
                  <a:lnTo>
                    <a:pt x="3410" y="14436"/>
                  </a:lnTo>
                  <a:lnTo>
                    <a:pt x="3115" y="14288"/>
                  </a:lnTo>
                  <a:lnTo>
                    <a:pt x="2758" y="14078"/>
                  </a:lnTo>
                  <a:lnTo>
                    <a:pt x="2421" y="13847"/>
                  </a:lnTo>
                  <a:lnTo>
                    <a:pt x="2126" y="13615"/>
                  </a:lnTo>
                  <a:lnTo>
                    <a:pt x="1853" y="13342"/>
                  </a:lnTo>
                  <a:lnTo>
                    <a:pt x="1621" y="13047"/>
                  </a:lnTo>
                  <a:lnTo>
                    <a:pt x="1411" y="12752"/>
                  </a:lnTo>
                  <a:lnTo>
                    <a:pt x="1221" y="12437"/>
                  </a:lnTo>
                  <a:lnTo>
                    <a:pt x="1074" y="12121"/>
                  </a:lnTo>
                  <a:lnTo>
                    <a:pt x="948" y="11763"/>
                  </a:lnTo>
                  <a:lnTo>
                    <a:pt x="843" y="11427"/>
                  </a:lnTo>
                  <a:lnTo>
                    <a:pt x="758" y="11069"/>
                  </a:lnTo>
                  <a:lnTo>
                    <a:pt x="716" y="10690"/>
                  </a:lnTo>
                  <a:lnTo>
                    <a:pt x="674" y="10311"/>
                  </a:lnTo>
                  <a:lnTo>
                    <a:pt x="653" y="9933"/>
                  </a:lnTo>
                  <a:lnTo>
                    <a:pt x="674" y="9554"/>
                  </a:lnTo>
                  <a:lnTo>
                    <a:pt x="695" y="9175"/>
                  </a:lnTo>
                  <a:lnTo>
                    <a:pt x="758" y="8775"/>
                  </a:lnTo>
                  <a:lnTo>
                    <a:pt x="822" y="8396"/>
                  </a:lnTo>
                  <a:lnTo>
                    <a:pt x="906" y="7997"/>
                  </a:lnTo>
                  <a:lnTo>
                    <a:pt x="1011" y="7618"/>
                  </a:lnTo>
                  <a:lnTo>
                    <a:pt x="1116" y="7239"/>
                  </a:lnTo>
                  <a:lnTo>
                    <a:pt x="1264" y="6881"/>
                  </a:lnTo>
                  <a:lnTo>
                    <a:pt x="1411" y="6502"/>
                  </a:lnTo>
                  <a:lnTo>
                    <a:pt x="1558" y="6145"/>
                  </a:lnTo>
                  <a:lnTo>
                    <a:pt x="1748" y="5808"/>
                  </a:lnTo>
                  <a:lnTo>
                    <a:pt x="1937" y="5471"/>
                  </a:lnTo>
                  <a:lnTo>
                    <a:pt x="2126" y="5135"/>
                  </a:lnTo>
                  <a:lnTo>
                    <a:pt x="2337" y="4819"/>
                  </a:lnTo>
                  <a:lnTo>
                    <a:pt x="2547" y="4524"/>
                  </a:lnTo>
                  <a:lnTo>
                    <a:pt x="2758" y="4251"/>
                  </a:lnTo>
                  <a:lnTo>
                    <a:pt x="2989" y="3998"/>
                  </a:lnTo>
                  <a:lnTo>
                    <a:pt x="3242" y="3746"/>
                  </a:lnTo>
                  <a:lnTo>
                    <a:pt x="3494" y="3514"/>
                  </a:lnTo>
                  <a:lnTo>
                    <a:pt x="3768" y="3283"/>
                  </a:lnTo>
                  <a:lnTo>
                    <a:pt x="4062" y="3051"/>
                  </a:lnTo>
                  <a:lnTo>
                    <a:pt x="4378" y="2820"/>
                  </a:lnTo>
                  <a:lnTo>
                    <a:pt x="4694" y="2588"/>
                  </a:lnTo>
                  <a:lnTo>
                    <a:pt x="5030" y="2378"/>
                  </a:lnTo>
                  <a:lnTo>
                    <a:pt x="5388" y="2167"/>
                  </a:lnTo>
                  <a:lnTo>
                    <a:pt x="5746" y="1978"/>
                  </a:lnTo>
                  <a:lnTo>
                    <a:pt x="6125" y="1789"/>
                  </a:lnTo>
                  <a:lnTo>
                    <a:pt x="6503" y="1599"/>
                  </a:lnTo>
                  <a:lnTo>
                    <a:pt x="6882" y="1452"/>
                  </a:lnTo>
                  <a:lnTo>
                    <a:pt x="7282" y="1305"/>
                  </a:lnTo>
                  <a:lnTo>
                    <a:pt x="7661" y="1157"/>
                  </a:lnTo>
                  <a:lnTo>
                    <a:pt x="8061" y="1052"/>
                  </a:lnTo>
                  <a:lnTo>
                    <a:pt x="8460" y="968"/>
                  </a:lnTo>
                  <a:lnTo>
                    <a:pt x="8839" y="884"/>
                  </a:lnTo>
                  <a:lnTo>
                    <a:pt x="9218" y="842"/>
                  </a:lnTo>
                  <a:lnTo>
                    <a:pt x="9597" y="821"/>
                  </a:lnTo>
                  <a:close/>
                  <a:moveTo>
                    <a:pt x="9155" y="0"/>
                  </a:moveTo>
                  <a:lnTo>
                    <a:pt x="8734" y="63"/>
                  </a:lnTo>
                  <a:lnTo>
                    <a:pt x="8292" y="147"/>
                  </a:lnTo>
                  <a:lnTo>
                    <a:pt x="7871" y="274"/>
                  </a:lnTo>
                  <a:lnTo>
                    <a:pt x="7429" y="442"/>
                  </a:lnTo>
                  <a:lnTo>
                    <a:pt x="7008" y="610"/>
                  </a:lnTo>
                  <a:lnTo>
                    <a:pt x="6566" y="821"/>
                  </a:lnTo>
                  <a:lnTo>
                    <a:pt x="6146" y="1031"/>
                  </a:lnTo>
                  <a:lnTo>
                    <a:pt x="5346" y="1473"/>
                  </a:lnTo>
                  <a:lnTo>
                    <a:pt x="4609" y="1936"/>
                  </a:lnTo>
                  <a:lnTo>
                    <a:pt x="3936" y="2357"/>
                  </a:lnTo>
                  <a:lnTo>
                    <a:pt x="3557" y="2609"/>
                  </a:lnTo>
                  <a:lnTo>
                    <a:pt x="3221" y="2883"/>
                  </a:lnTo>
                  <a:lnTo>
                    <a:pt x="2884" y="3157"/>
                  </a:lnTo>
                  <a:lnTo>
                    <a:pt x="2547" y="3472"/>
                  </a:lnTo>
                  <a:lnTo>
                    <a:pt x="2253" y="3788"/>
                  </a:lnTo>
                  <a:lnTo>
                    <a:pt x="1958" y="4125"/>
                  </a:lnTo>
                  <a:lnTo>
                    <a:pt x="1684" y="4482"/>
                  </a:lnTo>
                  <a:lnTo>
                    <a:pt x="1432" y="4861"/>
                  </a:lnTo>
                  <a:lnTo>
                    <a:pt x="1200" y="5240"/>
                  </a:lnTo>
                  <a:lnTo>
                    <a:pt x="990" y="5640"/>
                  </a:lnTo>
                  <a:lnTo>
                    <a:pt x="801" y="6039"/>
                  </a:lnTo>
                  <a:lnTo>
                    <a:pt x="611" y="6439"/>
                  </a:lnTo>
                  <a:lnTo>
                    <a:pt x="464" y="6860"/>
                  </a:lnTo>
                  <a:lnTo>
                    <a:pt x="317" y="7281"/>
                  </a:lnTo>
                  <a:lnTo>
                    <a:pt x="211" y="7723"/>
                  </a:lnTo>
                  <a:lnTo>
                    <a:pt x="127" y="8165"/>
                  </a:lnTo>
                  <a:lnTo>
                    <a:pt x="64" y="8586"/>
                  </a:lnTo>
                  <a:lnTo>
                    <a:pt x="22" y="9028"/>
                  </a:lnTo>
                  <a:lnTo>
                    <a:pt x="1" y="9470"/>
                  </a:lnTo>
                  <a:lnTo>
                    <a:pt x="1" y="9911"/>
                  </a:lnTo>
                  <a:lnTo>
                    <a:pt x="43" y="10332"/>
                  </a:lnTo>
                  <a:lnTo>
                    <a:pt x="85" y="10753"/>
                  </a:lnTo>
                  <a:lnTo>
                    <a:pt x="169" y="11195"/>
                  </a:lnTo>
                  <a:lnTo>
                    <a:pt x="296" y="11595"/>
                  </a:lnTo>
                  <a:lnTo>
                    <a:pt x="422" y="12016"/>
                  </a:lnTo>
                  <a:lnTo>
                    <a:pt x="590" y="12416"/>
                  </a:lnTo>
                  <a:lnTo>
                    <a:pt x="801" y="12794"/>
                  </a:lnTo>
                  <a:lnTo>
                    <a:pt x="1032" y="13173"/>
                  </a:lnTo>
                  <a:lnTo>
                    <a:pt x="1285" y="13531"/>
                  </a:lnTo>
                  <a:lnTo>
                    <a:pt x="1579" y="13889"/>
                  </a:lnTo>
                  <a:lnTo>
                    <a:pt x="1895" y="14225"/>
                  </a:lnTo>
                  <a:lnTo>
                    <a:pt x="2253" y="14541"/>
                  </a:lnTo>
                  <a:lnTo>
                    <a:pt x="2589" y="14794"/>
                  </a:lnTo>
                  <a:lnTo>
                    <a:pt x="2926" y="15025"/>
                  </a:lnTo>
                  <a:lnTo>
                    <a:pt x="3263" y="15214"/>
                  </a:lnTo>
                  <a:lnTo>
                    <a:pt x="3620" y="15383"/>
                  </a:lnTo>
                  <a:lnTo>
                    <a:pt x="3957" y="15509"/>
                  </a:lnTo>
                  <a:lnTo>
                    <a:pt x="4315" y="15614"/>
                  </a:lnTo>
                  <a:lnTo>
                    <a:pt x="4673" y="15677"/>
                  </a:lnTo>
                  <a:lnTo>
                    <a:pt x="5030" y="15740"/>
                  </a:lnTo>
                  <a:lnTo>
                    <a:pt x="5388" y="15762"/>
                  </a:lnTo>
                  <a:lnTo>
                    <a:pt x="5746" y="15740"/>
                  </a:lnTo>
                  <a:lnTo>
                    <a:pt x="6103" y="15719"/>
                  </a:lnTo>
                  <a:lnTo>
                    <a:pt x="6482" y="15677"/>
                  </a:lnTo>
                  <a:lnTo>
                    <a:pt x="6840" y="15593"/>
                  </a:lnTo>
                  <a:lnTo>
                    <a:pt x="7198" y="15509"/>
                  </a:lnTo>
                  <a:lnTo>
                    <a:pt x="7534" y="15404"/>
                  </a:lnTo>
                  <a:lnTo>
                    <a:pt x="7892" y="15256"/>
                  </a:lnTo>
                  <a:lnTo>
                    <a:pt x="8250" y="15109"/>
                  </a:lnTo>
                  <a:lnTo>
                    <a:pt x="8587" y="14962"/>
                  </a:lnTo>
                  <a:lnTo>
                    <a:pt x="8923" y="14772"/>
                  </a:lnTo>
                  <a:lnTo>
                    <a:pt x="9260" y="14583"/>
                  </a:lnTo>
                  <a:lnTo>
                    <a:pt x="9576" y="14373"/>
                  </a:lnTo>
                  <a:lnTo>
                    <a:pt x="9891" y="14162"/>
                  </a:lnTo>
                  <a:lnTo>
                    <a:pt x="10523" y="13699"/>
                  </a:lnTo>
                  <a:lnTo>
                    <a:pt x="11091" y="13194"/>
                  </a:lnTo>
                  <a:lnTo>
                    <a:pt x="11638" y="12689"/>
                  </a:lnTo>
                  <a:lnTo>
                    <a:pt x="12143" y="12142"/>
                  </a:lnTo>
                  <a:lnTo>
                    <a:pt x="12585" y="11595"/>
                  </a:lnTo>
                  <a:lnTo>
                    <a:pt x="12858" y="11216"/>
                  </a:lnTo>
                  <a:lnTo>
                    <a:pt x="13111" y="10816"/>
                  </a:lnTo>
                  <a:lnTo>
                    <a:pt x="13342" y="10395"/>
                  </a:lnTo>
                  <a:lnTo>
                    <a:pt x="13553" y="9996"/>
                  </a:lnTo>
                  <a:lnTo>
                    <a:pt x="13742" y="9575"/>
                  </a:lnTo>
                  <a:lnTo>
                    <a:pt x="13890" y="9133"/>
                  </a:lnTo>
                  <a:lnTo>
                    <a:pt x="14037" y="8691"/>
                  </a:lnTo>
                  <a:lnTo>
                    <a:pt x="14142" y="8249"/>
                  </a:lnTo>
                  <a:lnTo>
                    <a:pt x="14226" y="7807"/>
                  </a:lnTo>
                  <a:lnTo>
                    <a:pt x="14310" y="7365"/>
                  </a:lnTo>
                  <a:lnTo>
                    <a:pt x="14352" y="6902"/>
                  </a:lnTo>
                  <a:lnTo>
                    <a:pt x="14374" y="6439"/>
                  </a:lnTo>
                  <a:lnTo>
                    <a:pt x="14374" y="5976"/>
                  </a:lnTo>
                  <a:lnTo>
                    <a:pt x="14352" y="5513"/>
                  </a:lnTo>
                  <a:lnTo>
                    <a:pt x="14331" y="5050"/>
                  </a:lnTo>
                  <a:lnTo>
                    <a:pt x="14268" y="4587"/>
                  </a:lnTo>
                  <a:lnTo>
                    <a:pt x="14226" y="4335"/>
                  </a:lnTo>
                  <a:lnTo>
                    <a:pt x="14184" y="4103"/>
                  </a:lnTo>
                  <a:lnTo>
                    <a:pt x="14100" y="3872"/>
                  </a:lnTo>
                  <a:lnTo>
                    <a:pt x="14016" y="3641"/>
                  </a:lnTo>
                  <a:lnTo>
                    <a:pt x="13805" y="3157"/>
                  </a:lnTo>
                  <a:lnTo>
                    <a:pt x="13553" y="2694"/>
                  </a:lnTo>
                  <a:lnTo>
                    <a:pt x="13448" y="2441"/>
                  </a:lnTo>
                  <a:lnTo>
                    <a:pt x="13342" y="2210"/>
                  </a:lnTo>
                  <a:lnTo>
                    <a:pt x="13195" y="1999"/>
                  </a:lnTo>
                  <a:lnTo>
                    <a:pt x="13048" y="1789"/>
                  </a:lnTo>
                  <a:lnTo>
                    <a:pt x="12900" y="1599"/>
                  </a:lnTo>
                  <a:lnTo>
                    <a:pt x="12711" y="1410"/>
                  </a:lnTo>
                  <a:lnTo>
                    <a:pt x="12522" y="1221"/>
                  </a:lnTo>
                  <a:lnTo>
                    <a:pt x="12332" y="1052"/>
                  </a:lnTo>
                  <a:lnTo>
                    <a:pt x="12101" y="905"/>
                  </a:lnTo>
                  <a:lnTo>
                    <a:pt x="11890" y="758"/>
                  </a:lnTo>
                  <a:lnTo>
                    <a:pt x="11659" y="631"/>
                  </a:lnTo>
                  <a:lnTo>
                    <a:pt x="11427" y="505"/>
                  </a:lnTo>
                  <a:lnTo>
                    <a:pt x="10922" y="295"/>
                  </a:lnTo>
                  <a:lnTo>
                    <a:pt x="10417" y="126"/>
                  </a:lnTo>
                  <a:lnTo>
                    <a:pt x="10207" y="63"/>
                  </a:lnTo>
                  <a:lnTo>
                    <a:pt x="9996" y="21"/>
                  </a:lnTo>
                  <a:lnTo>
                    <a:pt x="97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5" name="Google Shape;6995;p32"/>
            <p:cNvSpPr/>
            <p:nvPr/>
          </p:nvSpPr>
          <p:spPr>
            <a:xfrm>
              <a:off x="2836791" y="-1180795"/>
              <a:ext cx="138960" cy="157048"/>
            </a:xfrm>
            <a:custGeom>
              <a:avLst/>
              <a:gdLst/>
              <a:ahLst/>
              <a:cxnLst/>
              <a:rect l="l" t="t" r="r" b="b"/>
              <a:pathLst>
                <a:path w="4041" h="4567" extrusionOk="0">
                  <a:moveTo>
                    <a:pt x="1873" y="1"/>
                  </a:moveTo>
                  <a:lnTo>
                    <a:pt x="1705" y="22"/>
                  </a:lnTo>
                  <a:lnTo>
                    <a:pt x="1537" y="43"/>
                  </a:lnTo>
                  <a:lnTo>
                    <a:pt x="1368" y="85"/>
                  </a:lnTo>
                  <a:lnTo>
                    <a:pt x="1221" y="148"/>
                  </a:lnTo>
                  <a:lnTo>
                    <a:pt x="1053" y="232"/>
                  </a:lnTo>
                  <a:lnTo>
                    <a:pt x="905" y="316"/>
                  </a:lnTo>
                  <a:lnTo>
                    <a:pt x="779" y="400"/>
                  </a:lnTo>
                  <a:lnTo>
                    <a:pt x="653" y="506"/>
                  </a:lnTo>
                  <a:lnTo>
                    <a:pt x="527" y="653"/>
                  </a:lnTo>
                  <a:lnTo>
                    <a:pt x="400" y="779"/>
                  </a:lnTo>
                  <a:lnTo>
                    <a:pt x="295" y="926"/>
                  </a:lnTo>
                  <a:lnTo>
                    <a:pt x="211" y="1074"/>
                  </a:lnTo>
                  <a:lnTo>
                    <a:pt x="148" y="1242"/>
                  </a:lnTo>
                  <a:lnTo>
                    <a:pt x="85" y="1389"/>
                  </a:lnTo>
                  <a:lnTo>
                    <a:pt x="43" y="1558"/>
                  </a:lnTo>
                  <a:lnTo>
                    <a:pt x="21" y="1726"/>
                  </a:lnTo>
                  <a:lnTo>
                    <a:pt x="0" y="1894"/>
                  </a:lnTo>
                  <a:lnTo>
                    <a:pt x="0" y="2084"/>
                  </a:lnTo>
                  <a:lnTo>
                    <a:pt x="21" y="2421"/>
                  </a:lnTo>
                  <a:lnTo>
                    <a:pt x="85" y="2757"/>
                  </a:lnTo>
                  <a:lnTo>
                    <a:pt x="211" y="3094"/>
                  </a:lnTo>
                  <a:lnTo>
                    <a:pt x="358" y="3410"/>
                  </a:lnTo>
                  <a:lnTo>
                    <a:pt x="569" y="3704"/>
                  </a:lnTo>
                  <a:lnTo>
                    <a:pt x="800" y="3957"/>
                  </a:lnTo>
                  <a:lnTo>
                    <a:pt x="926" y="4062"/>
                  </a:lnTo>
                  <a:lnTo>
                    <a:pt x="1053" y="4167"/>
                  </a:lnTo>
                  <a:lnTo>
                    <a:pt x="1200" y="4272"/>
                  </a:lnTo>
                  <a:lnTo>
                    <a:pt x="1347" y="4357"/>
                  </a:lnTo>
                  <a:lnTo>
                    <a:pt x="1516" y="4420"/>
                  </a:lnTo>
                  <a:lnTo>
                    <a:pt x="1663" y="4483"/>
                  </a:lnTo>
                  <a:lnTo>
                    <a:pt x="1831" y="4525"/>
                  </a:lnTo>
                  <a:lnTo>
                    <a:pt x="2021" y="4546"/>
                  </a:lnTo>
                  <a:lnTo>
                    <a:pt x="2189" y="4567"/>
                  </a:lnTo>
                  <a:lnTo>
                    <a:pt x="2378" y="4546"/>
                  </a:lnTo>
                  <a:lnTo>
                    <a:pt x="2547" y="4546"/>
                  </a:lnTo>
                  <a:lnTo>
                    <a:pt x="2694" y="4504"/>
                  </a:lnTo>
                  <a:lnTo>
                    <a:pt x="2841" y="4462"/>
                  </a:lnTo>
                  <a:lnTo>
                    <a:pt x="2989" y="4399"/>
                  </a:lnTo>
                  <a:lnTo>
                    <a:pt x="3115" y="4336"/>
                  </a:lnTo>
                  <a:lnTo>
                    <a:pt x="3241" y="4251"/>
                  </a:lnTo>
                  <a:lnTo>
                    <a:pt x="3346" y="4167"/>
                  </a:lnTo>
                  <a:lnTo>
                    <a:pt x="3452" y="4062"/>
                  </a:lnTo>
                  <a:lnTo>
                    <a:pt x="3641" y="3852"/>
                  </a:lnTo>
                  <a:lnTo>
                    <a:pt x="3788" y="3599"/>
                  </a:lnTo>
                  <a:lnTo>
                    <a:pt x="3915" y="3325"/>
                  </a:lnTo>
                  <a:lnTo>
                    <a:pt x="3999" y="3031"/>
                  </a:lnTo>
                  <a:lnTo>
                    <a:pt x="4041" y="2736"/>
                  </a:lnTo>
                  <a:lnTo>
                    <a:pt x="4041" y="2421"/>
                  </a:lnTo>
                  <a:lnTo>
                    <a:pt x="4020" y="2126"/>
                  </a:lnTo>
                  <a:lnTo>
                    <a:pt x="3957" y="1831"/>
                  </a:lnTo>
                  <a:lnTo>
                    <a:pt x="3851" y="1558"/>
                  </a:lnTo>
                  <a:lnTo>
                    <a:pt x="3725" y="1284"/>
                  </a:lnTo>
                  <a:lnTo>
                    <a:pt x="3557" y="1032"/>
                  </a:lnTo>
                  <a:lnTo>
                    <a:pt x="3346" y="821"/>
                  </a:lnTo>
                  <a:lnTo>
                    <a:pt x="3241" y="632"/>
                  </a:lnTo>
                  <a:lnTo>
                    <a:pt x="3094" y="442"/>
                  </a:lnTo>
                  <a:lnTo>
                    <a:pt x="2968" y="337"/>
                  </a:lnTo>
                  <a:lnTo>
                    <a:pt x="2820" y="232"/>
                  </a:lnTo>
                  <a:lnTo>
                    <a:pt x="2673" y="148"/>
                  </a:lnTo>
                  <a:lnTo>
                    <a:pt x="2526" y="85"/>
                  </a:lnTo>
                  <a:lnTo>
                    <a:pt x="2357" y="43"/>
                  </a:lnTo>
                  <a:lnTo>
                    <a:pt x="221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6" name="Google Shape;6996;p32"/>
            <p:cNvSpPr/>
            <p:nvPr/>
          </p:nvSpPr>
          <p:spPr>
            <a:xfrm>
              <a:off x="2846213" y="-1169929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89" y="884"/>
                  </a:moveTo>
                  <a:lnTo>
                    <a:pt x="1494" y="926"/>
                  </a:lnTo>
                  <a:lnTo>
                    <a:pt x="1599" y="968"/>
                  </a:lnTo>
                  <a:lnTo>
                    <a:pt x="1683" y="1031"/>
                  </a:lnTo>
                  <a:lnTo>
                    <a:pt x="1768" y="1116"/>
                  </a:lnTo>
                  <a:lnTo>
                    <a:pt x="1831" y="1200"/>
                  </a:lnTo>
                  <a:lnTo>
                    <a:pt x="1852" y="1326"/>
                  </a:lnTo>
                  <a:lnTo>
                    <a:pt x="1873" y="1431"/>
                  </a:lnTo>
                  <a:lnTo>
                    <a:pt x="1873" y="1578"/>
                  </a:lnTo>
                  <a:lnTo>
                    <a:pt x="1852" y="1726"/>
                  </a:lnTo>
                  <a:lnTo>
                    <a:pt x="1768" y="1873"/>
                  </a:lnTo>
                  <a:lnTo>
                    <a:pt x="1705" y="1999"/>
                  </a:lnTo>
                  <a:lnTo>
                    <a:pt x="1599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3" y="2126"/>
                  </a:lnTo>
                  <a:lnTo>
                    <a:pt x="947" y="2084"/>
                  </a:lnTo>
                  <a:lnTo>
                    <a:pt x="842" y="1999"/>
                  </a:lnTo>
                  <a:lnTo>
                    <a:pt x="715" y="1915"/>
                  </a:lnTo>
                  <a:lnTo>
                    <a:pt x="631" y="1810"/>
                  </a:lnTo>
                  <a:lnTo>
                    <a:pt x="589" y="1705"/>
                  </a:lnTo>
                  <a:lnTo>
                    <a:pt x="589" y="1578"/>
                  </a:lnTo>
                  <a:lnTo>
                    <a:pt x="610" y="1473"/>
                  </a:lnTo>
                  <a:lnTo>
                    <a:pt x="631" y="1347"/>
                  </a:lnTo>
                  <a:lnTo>
                    <a:pt x="715" y="1116"/>
                  </a:lnTo>
                  <a:lnTo>
                    <a:pt x="821" y="1031"/>
                  </a:lnTo>
                  <a:lnTo>
                    <a:pt x="926" y="968"/>
                  </a:lnTo>
                  <a:lnTo>
                    <a:pt x="1031" y="905"/>
                  </a:lnTo>
                  <a:lnTo>
                    <a:pt x="1157" y="884"/>
                  </a:lnTo>
                  <a:close/>
                  <a:moveTo>
                    <a:pt x="1620" y="0"/>
                  </a:moveTo>
                  <a:lnTo>
                    <a:pt x="1473" y="21"/>
                  </a:lnTo>
                  <a:lnTo>
                    <a:pt x="1326" y="42"/>
                  </a:lnTo>
                  <a:lnTo>
                    <a:pt x="1052" y="148"/>
                  </a:lnTo>
                  <a:lnTo>
                    <a:pt x="800" y="274"/>
                  </a:lnTo>
                  <a:lnTo>
                    <a:pt x="568" y="442"/>
                  </a:lnTo>
                  <a:lnTo>
                    <a:pt x="463" y="568"/>
                  </a:lnTo>
                  <a:lnTo>
                    <a:pt x="358" y="674"/>
                  </a:lnTo>
                  <a:lnTo>
                    <a:pt x="274" y="800"/>
                  </a:lnTo>
                  <a:lnTo>
                    <a:pt x="189" y="926"/>
                  </a:lnTo>
                  <a:lnTo>
                    <a:pt x="147" y="1073"/>
                  </a:lnTo>
                  <a:lnTo>
                    <a:pt x="84" y="1200"/>
                  </a:lnTo>
                  <a:lnTo>
                    <a:pt x="21" y="1494"/>
                  </a:lnTo>
                  <a:lnTo>
                    <a:pt x="0" y="1789"/>
                  </a:lnTo>
                  <a:lnTo>
                    <a:pt x="21" y="2084"/>
                  </a:lnTo>
                  <a:lnTo>
                    <a:pt x="105" y="2378"/>
                  </a:lnTo>
                  <a:lnTo>
                    <a:pt x="189" y="2652"/>
                  </a:lnTo>
                  <a:lnTo>
                    <a:pt x="337" y="2925"/>
                  </a:lnTo>
                  <a:lnTo>
                    <a:pt x="505" y="3178"/>
                  </a:lnTo>
                  <a:lnTo>
                    <a:pt x="694" y="3388"/>
                  </a:lnTo>
                  <a:lnTo>
                    <a:pt x="926" y="3578"/>
                  </a:lnTo>
                  <a:lnTo>
                    <a:pt x="1178" y="3746"/>
                  </a:lnTo>
                  <a:lnTo>
                    <a:pt x="1305" y="3788"/>
                  </a:lnTo>
                  <a:lnTo>
                    <a:pt x="1452" y="3851"/>
                  </a:lnTo>
                  <a:lnTo>
                    <a:pt x="1578" y="3872"/>
                  </a:lnTo>
                  <a:lnTo>
                    <a:pt x="1747" y="3914"/>
                  </a:lnTo>
                  <a:lnTo>
                    <a:pt x="2041" y="3914"/>
                  </a:lnTo>
                  <a:lnTo>
                    <a:pt x="2189" y="3893"/>
                  </a:lnTo>
                  <a:lnTo>
                    <a:pt x="2336" y="3872"/>
                  </a:lnTo>
                  <a:lnTo>
                    <a:pt x="2567" y="3788"/>
                  </a:lnTo>
                  <a:lnTo>
                    <a:pt x="2799" y="3641"/>
                  </a:lnTo>
                  <a:lnTo>
                    <a:pt x="2988" y="3493"/>
                  </a:lnTo>
                  <a:lnTo>
                    <a:pt x="3135" y="3304"/>
                  </a:lnTo>
                  <a:lnTo>
                    <a:pt x="3262" y="3094"/>
                  </a:lnTo>
                  <a:lnTo>
                    <a:pt x="3367" y="2862"/>
                  </a:lnTo>
                  <a:lnTo>
                    <a:pt x="3430" y="2610"/>
                  </a:lnTo>
                  <a:lnTo>
                    <a:pt x="3472" y="2357"/>
                  </a:lnTo>
                  <a:lnTo>
                    <a:pt x="3472" y="2084"/>
                  </a:lnTo>
                  <a:lnTo>
                    <a:pt x="3451" y="1831"/>
                  </a:lnTo>
                  <a:lnTo>
                    <a:pt x="3409" y="1578"/>
                  </a:lnTo>
                  <a:lnTo>
                    <a:pt x="3325" y="1347"/>
                  </a:lnTo>
                  <a:lnTo>
                    <a:pt x="3199" y="1116"/>
                  </a:lnTo>
                  <a:lnTo>
                    <a:pt x="3072" y="905"/>
                  </a:lnTo>
                  <a:lnTo>
                    <a:pt x="2883" y="716"/>
                  </a:lnTo>
                  <a:lnTo>
                    <a:pt x="2799" y="547"/>
                  </a:lnTo>
                  <a:lnTo>
                    <a:pt x="2673" y="400"/>
                  </a:lnTo>
                  <a:lnTo>
                    <a:pt x="2546" y="295"/>
                  </a:lnTo>
                  <a:lnTo>
                    <a:pt x="2441" y="211"/>
                  </a:lnTo>
                  <a:lnTo>
                    <a:pt x="2315" y="126"/>
                  </a:lnTo>
                  <a:lnTo>
                    <a:pt x="2167" y="84"/>
                  </a:lnTo>
                  <a:lnTo>
                    <a:pt x="2041" y="42"/>
                  </a:lnTo>
                  <a:lnTo>
                    <a:pt x="1894" y="21"/>
                  </a:lnTo>
                  <a:lnTo>
                    <a:pt x="176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7" name="Google Shape;6997;p32"/>
            <p:cNvSpPr/>
            <p:nvPr/>
          </p:nvSpPr>
          <p:spPr>
            <a:xfrm>
              <a:off x="3378760" y="-1202493"/>
              <a:ext cx="137550" cy="154881"/>
            </a:xfrm>
            <a:custGeom>
              <a:avLst/>
              <a:gdLst/>
              <a:ahLst/>
              <a:cxnLst/>
              <a:rect l="l" t="t" r="r" b="b"/>
              <a:pathLst>
                <a:path w="4000" h="4504" extrusionOk="0">
                  <a:moveTo>
                    <a:pt x="1853" y="0"/>
                  </a:moveTo>
                  <a:lnTo>
                    <a:pt x="1684" y="21"/>
                  </a:lnTo>
                  <a:lnTo>
                    <a:pt x="1516" y="63"/>
                  </a:lnTo>
                  <a:lnTo>
                    <a:pt x="1369" y="105"/>
                  </a:lnTo>
                  <a:lnTo>
                    <a:pt x="1200" y="148"/>
                  </a:lnTo>
                  <a:lnTo>
                    <a:pt x="1053" y="232"/>
                  </a:lnTo>
                  <a:lnTo>
                    <a:pt x="906" y="316"/>
                  </a:lnTo>
                  <a:lnTo>
                    <a:pt x="780" y="400"/>
                  </a:lnTo>
                  <a:lnTo>
                    <a:pt x="653" y="505"/>
                  </a:lnTo>
                  <a:lnTo>
                    <a:pt x="506" y="653"/>
                  </a:lnTo>
                  <a:lnTo>
                    <a:pt x="401" y="779"/>
                  </a:lnTo>
                  <a:lnTo>
                    <a:pt x="296" y="926"/>
                  </a:lnTo>
                  <a:lnTo>
                    <a:pt x="211" y="1073"/>
                  </a:lnTo>
                  <a:lnTo>
                    <a:pt x="148" y="1221"/>
                  </a:lnTo>
                  <a:lnTo>
                    <a:pt x="85" y="1389"/>
                  </a:lnTo>
                  <a:lnTo>
                    <a:pt x="43" y="1557"/>
                  </a:lnTo>
                  <a:lnTo>
                    <a:pt x="22" y="1726"/>
                  </a:lnTo>
                  <a:lnTo>
                    <a:pt x="1" y="1894"/>
                  </a:lnTo>
                  <a:lnTo>
                    <a:pt x="1" y="2063"/>
                  </a:lnTo>
                  <a:lnTo>
                    <a:pt x="22" y="2399"/>
                  </a:lnTo>
                  <a:lnTo>
                    <a:pt x="106" y="2736"/>
                  </a:lnTo>
                  <a:lnTo>
                    <a:pt x="211" y="3052"/>
                  </a:lnTo>
                  <a:lnTo>
                    <a:pt x="359" y="3367"/>
                  </a:lnTo>
                  <a:lnTo>
                    <a:pt x="569" y="3662"/>
                  </a:lnTo>
                  <a:lnTo>
                    <a:pt x="780" y="3914"/>
                  </a:lnTo>
                  <a:lnTo>
                    <a:pt x="1053" y="4125"/>
                  </a:lnTo>
                  <a:lnTo>
                    <a:pt x="1179" y="4209"/>
                  </a:lnTo>
                  <a:lnTo>
                    <a:pt x="1327" y="4293"/>
                  </a:lnTo>
                  <a:lnTo>
                    <a:pt x="1495" y="4377"/>
                  </a:lnTo>
                  <a:lnTo>
                    <a:pt x="1642" y="4419"/>
                  </a:lnTo>
                  <a:lnTo>
                    <a:pt x="1811" y="4461"/>
                  </a:lnTo>
                  <a:lnTo>
                    <a:pt x="1979" y="4483"/>
                  </a:lnTo>
                  <a:lnTo>
                    <a:pt x="2168" y="4504"/>
                  </a:lnTo>
                  <a:lnTo>
                    <a:pt x="2337" y="4504"/>
                  </a:lnTo>
                  <a:lnTo>
                    <a:pt x="2505" y="4483"/>
                  </a:lnTo>
                  <a:lnTo>
                    <a:pt x="2673" y="4440"/>
                  </a:lnTo>
                  <a:lnTo>
                    <a:pt x="2821" y="4398"/>
                  </a:lnTo>
                  <a:lnTo>
                    <a:pt x="2947" y="4356"/>
                  </a:lnTo>
                  <a:lnTo>
                    <a:pt x="3073" y="4272"/>
                  </a:lnTo>
                  <a:lnTo>
                    <a:pt x="3199" y="4209"/>
                  </a:lnTo>
                  <a:lnTo>
                    <a:pt x="3410" y="4020"/>
                  </a:lnTo>
                  <a:lnTo>
                    <a:pt x="3599" y="3788"/>
                  </a:lnTo>
                  <a:lnTo>
                    <a:pt x="3747" y="3557"/>
                  </a:lnTo>
                  <a:lnTo>
                    <a:pt x="3852" y="3283"/>
                  </a:lnTo>
                  <a:lnTo>
                    <a:pt x="3936" y="3009"/>
                  </a:lnTo>
                  <a:lnTo>
                    <a:pt x="3978" y="2715"/>
                  </a:lnTo>
                  <a:lnTo>
                    <a:pt x="3999" y="2399"/>
                  </a:lnTo>
                  <a:lnTo>
                    <a:pt x="3957" y="2105"/>
                  </a:lnTo>
                  <a:lnTo>
                    <a:pt x="3915" y="1810"/>
                  </a:lnTo>
                  <a:lnTo>
                    <a:pt x="3810" y="1536"/>
                  </a:lnTo>
                  <a:lnTo>
                    <a:pt x="3683" y="1284"/>
                  </a:lnTo>
                  <a:lnTo>
                    <a:pt x="3515" y="1031"/>
                  </a:lnTo>
                  <a:lnTo>
                    <a:pt x="3305" y="821"/>
                  </a:lnTo>
                  <a:lnTo>
                    <a:pt x="3199" y="632"/>
                  </a:lnTo>
                  <a:lnTo>
                    <a:pt x="3052" y="463"/>
                  </a:lnTo>
                  <a:lnTo>
                    <a:pt x="2926" y="337"/>
                  </a:lnTo>
                  <a:lnTo>
                    <a:pt x="2800" y="232"/>
                  </a:lnTo>
                  <a:lnTo>
                    <a:pt x="2652" y="148"/>
                  </a:lnTo>
                  <a:lnTo>
                    <a:pt x="2484" y="84"/>
                  </a:lnTo>
                  <a:lnTo>
                    <a:pt x="2337" y="42"/>
                  </a:lnTo>
                  <a:lnTo>
                    <a:pt x="2168" y="21"/>
                  </a:lnTo>
                  <a:lnTo>
                    <a:pt x="200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8" name="Google Shape;6998;p32"/>
            <p:cNvSpPr/>
            <p:nvPr/>
          </p:nvSpPr>
          <p:spPr>
            <a:xfrm>
              <a:off x="3387460" y="-1192384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68" y="885"/>
                  </a:moveTo>
                  <a:lnTo>
                    <a:pt x="1495" y="927"/>
                  </a:lnTo>
                  <a:lnTo>
                    <a:pt x="1600" y="969"/>
                  </a:lnTo>
                  <a:lnTo>
                    <a:pt x="1684" y="1032"/>
                  </a:lnTo>
                  <a:lnTo>
                    <a:pt x="1747" y="1116"/>
                  </a:lnTo>
                  <a:lnTo>
                    <a:pt x="1810" y="1200"/>
                  </a:lnTo>
                  <a:lnTo>
                    <a:pt x="1852" y="1327"/>
                  </a:lnTo>
                  <a:lnTo>
                    <a:pt x="1873" y="1432"/>
                  </a:lnTo>
                  <a:lnTo>
                    <a:pt x="1873" y="1579"/>
                  </a:lnTo>
                  <a:lnTo>
                    <a:pt x="1831" y="1726"/>
                  </a:lnTo>
                  <a:lnTo>
                    <a:pt x="1768" y="1874"/>
                  </a:lnTo>
                  <a:lnTo>
                    <a:pt x="1684" y="2000"/>
                  </a:lnTo>
                  <a:lnTo>
                    <a:pt x="1600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4" y="2126"/>
                  </a:lnTo>
                  <a:lnTo>
                    <a:pt x="947" y="2063"/>
                  </a:lnTo>
                  <a:lnTo>
                    <a:pt x="842" y="2000"/>
                  </a:lnTo>
                  <a:lnTo>
                    <a:pt x="716" y="1916"/>
                  </a:lnTo>
                  <a:lnTo>
                    <a:pt x="632" y="1811"/>
                  </a:lnTo>
                  <a:lnTo>
                    <a:pt x="590" y="1705"/>
                  </a:lnTo>
                  <a:lnTo>
                    <a:pt x="590" y="1579"/>
                  </a:lnTo>
                  <a:lnTo>
                    <a:pt x="611" y="1474"/>
                  </a:lnTo>
                  <a:lnTo>
                    <a:pt x="632" y="1348"/>
                  </a:lnTo>
                  <a:lnTo>
                    <a:pt x="716" y="1116"/>
                  </a:lnTo>
                  <a:lnTo>
                    <a:pt x="800" y="1032"/>
                  </a:lnTo>
                  <a:lnTo>
                    <a:pt x="926" y="948"/>
                  </a:lnTo>
                  <a:lnTo>
                    <a:pt x="1032" y="906"/>
                  </a:lnTo>
                  <a:lnTo>
                    <a:pt x="1137" y="885"/>
                  </a:lnTo>
                  <a:close/>
                  <a:moveTo>
                    <a:pt x="1621" y="1"/>
                  </a:moveTo>
                  <a:lnTo>
                    <a:pt x="1473" y="22"/>
                  </a:lnTo>
                  <a:lnTo>
                    <a:pt x="1326" y="43"/>
                  </a:lnTo>
                  <a:lnTo>
                    <a:pt x="1053" y="148"/>
                  </a:lnTo>
                  <a:lnTo>
                    <a:pt x="800" y="274"/>
                  </a:lnTo>
                  <a:lnTo>
                    <a:pt x="569" y="443"/>
                  </a:lnTo>
                  <a:lnTo>
                    <a:pt x="463" y="569"/>
                  </a:lnTo>
                  <a:lnTo>
                    <a:pt x="358" y="674"/>
                  </a:lnTo>
                  <a:lnTo>
                    <a:pt x="274" y="801"/>
                  </a:lnTo>
                  <a:lnTo>
                    <a:pt x="190" y="927"/>
                  </a:lnTo>
                  <a:lnTo>
                    <a:pt x="127" y="1074"/>
                  </a:lnTo>
                  <a:lnTo>
                    <a:pt x="85" y="1200"/>
                  </a:lnTo>
                  <a:lnTo>
                    <a:pt x="21" y="1495"/>
                  </a:lnTo>
                  <a:lnTo>
                    <a:pt x="0" y="1790"/>
                  </a:lnTo>
                  <a:lnTo>
                    <a:pt x="21" y="2084"/>
                  </a:lnTo>
                  <a:lnTo>
                    <a:pt x="85" y="2379"/>
                  </a:lnTo>
                  <a:lnTo>
                    <a:pt x="190" y="2652"/>
                  </a:lnTo>
                  <a:lnTo>
                    <a:pt x="337" y="2926"/>
                  </a:lnTo>
                  <a:lnTo>
                    <a:pt x="505" y="3178"/>
                  </a:lnTo>
                  <a:lnTo>
                    <a:pt x="695" y="3389"/>
                  </a:lnTo>
                  <a:lnTo>
                    <a:pt x="926" y="3578"/>
                  </a:lnTo>
                  <a:lnTo>
                    <a:pt x="1179" y="3726"/>
                  </a:lnTo>
                  <a:lnTo>
                    <a:pt x="1305" y="3789"/>
                  </a:lnTo>
                  <a:lnTo>
                    <a:pt x="1452" y="3852"/>
                  </a:lnTo>
                  <a:lnTo>
                    <a:pt x="1579" y="3873"/>
                  </a:lnTo>
                  <a:lnTo>
                    <a:pt x="1726" y="3915"/>
                  </a:lnTo>
                  <a:lnTo>
                    <a:pt x="2042" y="3915"/>
                  </a:lnTo>
                  <a:lnTo>
                    <a:pt x="2189" y="3894"/>
                  </a:lnTo>
                  <a:lnTo>
                    <a:pt x="2315" y="3873"/>
                  </a:lnTo>
                  <a:lnTo>
                    <a:pt x="2568" y="3768"/>
                  </a:lnTo>
                  <a:lnTo>
                    <a:pt x="2799" y="3641"/>
                  </a:lnTo>
                  <a:lnTo>
                    <a:pt x="2968" y="3494"/>
                  </a:lnTo>
                  <a:lnTo>
                    <a:pt x="3136" y="3305"/>
                  </a:lnTo>
                  <a:lnTo>
                    <a:pt x="3262" y="3094"/>
                  </a:lnTo>
                  <a:lnTo>
                    <a:pt x="3367" y="2863"/>
                  </a:lnTo>
                  <a:lnTo>
                    <a:pt x="3430" y="2610"/>
                  </a:lnTo>
                  <a:lnTo>
                    <a:pt x="3473" y="2358"/>
                  </a:lnTo>
                  <a:lnTo>
                    <a:pt x="3473" y="2084"/>
                  </a:lnTo>
                  <a:lnTo>
                    <a:pt x="3452" y="1832"/>
                  </a:lnTo>
                  <a:lnTo>
                    <a:pt x="3409" y="1579"/>
                  </a:lnTo>
                  <a:lnTo>
                    <a:pt x="3325" y="1327"/>
                  </a:lnTo>
                  <a:lnTo>
                    <a:pt x="3199" y="1116"/>
                  </a:lnTo>
                  <a:lnTo>
                    <a:pt x="3052" y="906"/>
                  </a:lnTo>
                  <a:lnTo>
                    <a:pt x="2883" y="716"/>
                  </a:lnTo>
                  <a:lnTo>
                    <a:pt x="2778" y="548"/>
                  </a:lnTo>
                  <a:lnTo>
                    <a:pt x="2673" y="401"/>
                  </a:lnTo>
                  <a:lnTo>
                    <a:pt x="2547" y="295"/>
                  </a:lnTo>
                  <a:lnTo>
                    <a:pt x="2441" y="211"/>
                  </a:lnTo>
                  <a:lnTo>
                    <a:pt x="2315" y="127"/>
                  </a:lnTo>
                  <a:lnTo>
                    <a:pt x="2168" y="85"/>
                  </a:lnTo>
                  <a:lnTo>
                    <a:pt x="2042" y="43"/>
                  </a:lnTo>
                  <a:lnTo>
                    <a:pt x="1894" y="22"/>
                  </a:lnTo>
                  <a:lnTo>
                    <a:pt x="174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9" name="Google Shape;6999;p32"/>
            <p:cNvSpPr/>
            <p:nvPr/>
          </p:nvSpPr>
          <p:spPr>
            <a:xfrm>
              <a:off x="3148679" y="-940569"/>
              <a:ext cx="293807" cy="163581"/>
            </a:xfrm>
            <a:custGeom>
              <a:avLst/>
              <a:gdLst/>
              <a:ahLst/>
              <a:cxnLst/>
              <a:rect l="l" t="t" r="r" b="b"/>
              <a:pathLst>
                <a:path w="8544" h="4757" extrusionOk="0">
                  <a:moveTo>
                    <a:pt x="4903" y="1"/>
                  </a:moveTo>
                  <a:lnTo>
                    <a:pt x="4272" y="22"/>
                  </a:lnTo>
                  <a:lnTo>
                    <a:pt x="3641" y="43"/>
                  </a:lnTo>
                  <a:lnTo>
                    <a:pt x="3325" y="85"/>
                  </a:lnTo>
                  <a:lnTo>
                    <a:pt x="3030" y="127"/>
                  </a:lnTo>
                  <a:lnTo>
                    <a:pt x="2378" y="275"/>
                  </a:lnTo>
                  <a:lnTo>
                    <a:pt x="2041" y="359"/>
                  </a:lnTo>
                  <a:lnTo>
                    <a:pt x="1726" y="464"/>
                  </a:lnTo>
                  <a:lnTo>
                    <a:pt x="1410" y="590"/>
                  </a:lnTo>
                  <a:lnTo>
                    <a:pt x="1094" y="716"/>
                  </a:lnTo>
                  <a:lnTo>
                    <a:pt x="800" y="864"/>
                  </a:lnTo>
                  <a:lnTo>
                    <a:pt x="526" y="1032"/>
                  </a:lnTo>
                  <a:lnTo>
                    <a:pt x="358" y="1158"/>
                  </a:lnTo>
                  <a:lnTo>
                    <a:pt x="232" y="1306"/>
                  </a:lnTo>
                  <a:lnTo>
                    <a:pt x="126" y="1453"/>
                  </a:lnTo>
                  <a:lnTo>
                    <a:pt x="63" y="1600"/>
                  </a:lnTo>
                  <a:lnTo>
                    <a:pt x="21" y="1769"/>
                  </a:lnTo>
                  <a:lnTo>
                    <a:pt x="0" y="1937"/>
                  </a:lnTo>
                  <a:lnTo>
                    <a:pt x="21" y="2105"/>
                  </a:lnTo>
                  <a:lnTo>
                    <a:pt x="63" y="2253"/>
                  </a:lnTo>
                  <a:lnTo>
                    <a:pt x="126" y="2421"/>
                  </a:lnTo>
                  <a:lnTo>
                    <a:pt x="211" y="2568"/>
                  </a:lnTo>
                  <a:lnTo>
                    <a:pt x="316" y="2716"/>
                  </a:lnTo>
                  <a:lnTo>
                    <a:pt x="442" y="2842"/>
                  </a:lnTo>
                  <a:lnTo>
                    <a:pt x="589" y="2947"/>
                  </a:lnTo>
                  <a:lnTo>
                    <a:pt x="758" y="3031"/>
                  </a:lnTo>
                  <a:lnTo>
                    <a:pt x="947" y="3094"/>
                  </a:lnTo>
                  <a:lnTo>
                    <a:pt x="1136" y="3136"/>
                  </a:lnTo>
                  <a:lnTo>
                    <a:pt x="1705" y="3221"/>
                  </a:lnTo>
                  <a:lnTo>
                    <a:pt x="2294" y="3263"/>
                  </a:lnTo>
                  <a:lnTo>
                    <a:pt x="2231" y="3157"/>
                  </a:lnTo>
                  <a:lnTo>
                    <a:pt x="2189" y="3031"/>
                  </a:lnTo>
                  <a:lnTo>
                    <a:pt x="2147" y="2905"/>
                  </a:lnTo>
                  <a:lnTo>
                    <a:pt x="2147" y="2779"/>
                  </a:lnTo>
                  <a:lnTo>
                    <a:pt x="2147" y="2652"/>
                  </a:lnTo>
                  <a:lnTo>
                    <a:pt x="2189" y="2526"/>
                  </a:lnTo>
                  <a:lnTo>
                    <a:pt x="2252" y="2400"/>
                  </a:lnTo>
                  <a:lnTo>
                    <a:pt x="2336" y="2274"/>
                  </a:lnTo>
                  <a:lnTo>
                    <a:pt x="2462" y="2147"/>
                  </a:lnTo>
                  <a:lnTo>
                    <a:pt x="2609" y="2042"/>
                  </a:lnTo>
                  <a:lnTo>
                    <a:pt x="2778" y="1958"/>
                  </a:lnTo>
                  <a:lnTo>
                    <a:pt x="2946" y="1916"/>
                  </a:lnTo>
                  <a:lnTo>
                    <a:pt x="3115" y="1895"/>
                  </a:lnTo>
                  <a:lnTo>
                    <a:pt x="3304" y="1895"/>
                  </a:lnTo>
                  <a:lnTo>
                    <a:pt x="3472" y="1937"/>
                  </a:lnTo>
                  <a:lnTo>
                    <a:pt x="3662" y="1979"/>
                  </a:lnTo>
                  <a:lnTo>
                    <a:pt x="3830" y="2042"/>
                  </a:lnTo>
                  <a:lnTo>
                    <a:pt x="3998" y="2126"/>
                  </a:lnTo>
                  <a:lnTo>
                    <a:pt x="4146" y="2232"/>
                  </a:lnTo>
                  <a:lnTo>
                    <a:pt x="4293" y="2358"/>
                  </a:lnTo>
                  <a:lnTo>
                    <a:pt x="4440" y="2484"/>
                  </a:lnTo>
                  <a:lnTo>
                    <a:pt x="4567" y="2610"/>
                  </a:lnTo>
                  <a:lnTo>
                    <a:pt x="4672" y="2779"/>
                  </a:lnTo>
                  <a:lnTo>
                    <a:pt x="4777" y="2926"/>
                  </a:lnTo>
                  <a:lnTo>
                    <a:pt x="4861" y="3094"/>
                  </a:lnTo>
                  <a:lnTo>
                    <a:pt x="4924" y="3263"/>
                  </a:lnTo>
                  <a:lnTo>
                    <a:pt x="4987" y="3431"/>
                  </a:lnTo>
                  <a:lnTo>
                    <a:pt x="5029" y="3620"/>
                  </a:lnTo>
                  <a:lnTo>
                    <a:pt x="5051" y="3810"/>
                  </a:lnTo>
                  <a:lnTo>
                    <a:pt x="5051" y="3978"/>
                  </a:lnTo>
                  <a:lnTo>
                    <a:pt x="5029" y="4168"/>
                  </a:lnTo>
                  <a:lnTo>
                    <a:pt x="4987" y="4336"/>
                  </a:lnTo>
                  <a:lnTo>
                    <a:pt x="5029" y="4504"/>
                  </a:lnTo>
                  <a:lnTo>
                    <a:pt x="5051" y="4588"/>
                  </a:lnTo>
                  <a:lnTo>
                    <a:pt x="5093" y="4673"/>
                  </a:lnTo>
                  <a:lnTo>
                    <a:pt x="5135" y="4715"/>
                  </a:lnTo>
                  <a:lnTo>
                    <a:pt x="5177" y="4757"/>
                  </a:lnTo>
                  <a:lnTo>
                    <a:pt x="5282" y="4757"/>
                  </a:lnTo>
                  <a:lnTo>
                    <a:pt x="5408" y="4715"/>
                  </a:lnTo>
                  <a:lnTo>
                    <a:pt x="5513" y="4631"/>
                  </a:lnTo>
                  <a:lnTo>
                    <a:pt x="5598" y="4504"/>
                  </a:lnTo>
                  <a:lnTo>
                    <a:pt x="5682" y="4378"/>
                  </a:lnTo>
                  <a:lnTo>
                    <a:pt x="5724" y="4252"/>
                  </a:lnTo>
                  <a:lnTo>
                    <a:pt x="5766" y="3999"/>
                  </a:lnTo>
                  <a:lnTo>
                    <a:pt x="5724" y="3957"/>
                  </a:lnTo>
                  <a:lnTo>
                    <a:pt x="5703" y="3915"/>
                  </a:lnTo>
                  <a:lnTo>
                    <a:pt x="5682" y="3810"/>
                  </a:lnTo>
                  <a:lnTo>
                    <a:pt x="5682" y="3726"/>
                  </a:lnTo>
                  <a:lnTo>
                    <a:pt x="5703" y="3536"/>
                  </a:lnTo>
                  <a:lnTo>
                    <a:pt x="5766" y="3136"/>
                  </a:lnTo>
                  <a:lnTo>
                    <a:pt x="5871" y="2673"/>
                  </a:lnTo>
                  <a:lnTo>
                    <a:pt x="5997" y="2211"/>
                  </a:lnTo>
                  <a:lnTo>
                    <a:pt x="6103" y="1895"/>
                  </a:lnTo>
                  <a:lnTo>
                    <a:pt x="6166" y="1748"/>
                  </a:lnTo>
                  <a:lnTo>
                    <a:pt x="6250" y="1600"/>
                  </a:lnTo>
                  <a:lnTo>
                    <a:pt x="6334" y="1474"/>
                  </a:lnTo>
                  <a:lnTo>
                    <a:pt x="6439" y="1348"/>
                  </a:lnTo>
                  <a:lnTo>
                    <a:pt x="6566" y="1243"/>
                  </a:lnTo>
                  <a:lnTo>
                    <a:pt x="6713" y="1179"/>
                  </a:lnTo>
                  <a:lnTo>
                    <a:pt x="6818" y="1137"/>
                  </a:lnTo>
                  <a:lnTo>
                    <a:pt x="6923" y="1116"/>
                  </a:lnTo>
                  <a:lnTo>
                    <a:pt x="7029" y="1116"/>
                  </a:lnTo>
                  <a:lnTo>
                    <a:pt x="7134" y="1137"/>
                  </a:lnTo>
                  <a:lnTo>
                    <a:pt x="7239" y="1179"/>
                  </a:lnTo>
                  <a:lnTo>
                    <a:pt x="7344" y="1221"/>
                  </a:lnTo>
                  <a:lnTo>
                    <a:pt x="7428" y="1306"/>
                  </a:lnTo>
                  <a:lnTo>
                    <a:pt x="7492" y="1390"/>
                  </a:lnTo>
                  <a:lnTo>
                    <a:pt x="7555" y="1474"/>
                  </a:lnTo>
                  <a:lnTo>
                    <a:pt x="7618" y="1579"/>
                  </a:lnTo>
                  <a:lnTo>
                    <a:pt x="7639" y="1663"/>
                  </a:lnTo>
                  <a:lnTo>
                    <a:pt x="7660" y="1769"/>
                  </a:lnTo>
                  <a:lnTo>
                    <a:pt x="7681" y="1958"/>
                  </a:lnTo>
                  <a:lnTo>
                    <a:pt x="7639" y="2168"/>
                  </a:lnTo>
                  <a:lnTo>
                    <a:pt x="7997" y="2000"/>
                  </a:lnTo>
                  <a:lnTo>
                    <a:pt x="8123" y="1916"/>
                  </a:lnTo>
                  <a:lnTo>
                    <a:pt x="8249" y="1832"/>
                  </a:lnTo>
                  <a:lnTo>
                    <a:pt x="8354" y="1748"/>
                  </a:lnTo>
                  <a:lnTo>
                    <a:pt x="8417" y="1663"/>
                  </a:lnTo>
                  <a:lnTo>
                    <a:pt x="8481" y="1579"/>
                  </a:lnTo>
                  <a:lnTo>
                    <a:pt x="8523" y="1495"/>
                  </a:lnTo>
                  <a:lnTo>
                    <a:pt x="8544" y="1432"/>
                  </a:lnTo>
                  <a:lnTo>
                    <a:pt x="8544" y="1348"/>
                  </a:lnTo>
                  <a:lnTo>
                    <a:pt x="8544" y="1264"/>
                  </a:lnTo>
                  <a:lnTo>
                    <a:pt x="8523" y="1179"/>
                  </a:lnTo>
                  <a:lnTo>
                    <a:pt x="8439" y="1032"/>
                  </a:lnTo>
                  <a:lnTo>
                    <a:pt x="8312" y="885"/>
                  </a:lnTo>
                  <a:lnTo>
                    <a:pt x="8144" y="759"/>
                  </a:lnTo>
                  <a:lnTo>
                    <a:pt x="7976" y="632"/>
                  </a:lnTo>
                  <a:lnTo>
                    <a:pt x="7786" y="527"/>
                  </a:lnTo>
                  <a:lnTo>
                    <a:pt x="7576" y="422"/>
                  </a:lnTo>
                  <a:lnTo>
                    <a:pt x="7218" y="275"/>
                  </a:lnTo>
                  <a:lnTo>
                    <a:pt x="6944" y="190"/>
                  </a:lnTo>
                  <a:lnTo>
                    <a:pt x="6250" y="85"/>
                  </a:lnTo>
                  <a:lnTo>
                    <a:pt x="5892" y="43"/>
                  </a:lnTo>
                  <a:lnTo>
                    <a:pt x="5535" y="22"/>
                  </a:lnTo>
                  <a:lnTo>
                    <a:pt x="4903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0" name="Google Shape;7000;p32"/>
            <p:cNvSpPr/>
            <p:nvPr/>
          </p:nvSpPr>
          <p:spPr>
            <a:xfrm>
              <a:off x="2497428" y="-1520881"/>
              <a:ext cx="318428" cy="369081"/>
            </a:xfrm>
            <a:custGeom>
              <a:avLst/>
              <a:gdLst/>
              <a:ahLst/>
              <a:cxnLst/>
              <a:rect l="l" t="t" r="r" b="b"/>
              <a:pathLst>
                <a:path w="9260" h="10733" extrusionOk="0">
                  <a:moveTo>
                    <a:pt x="4651" y="0"/>
                  </a:moveTo>
                  <a:lnTo>
                    <a:pt x="4356" y="21"/>
                  </a:lnTo>
                  <a:lnTo>
                    <a:pt x="4083" y="42"/>
                  </a:lnTo>
                  <a:lnTo>
                    <a:pt x="3809" y="84"/>
                  </a:lnTo>
                  <a:lnTo>
                    <a:pt x="3535" y="169"/>
                  </a:lnTo>
                  <a:lnTo>
                    <a:pt x="3262" y="253"/>
                  </a:lnTo>
                  <a:lnTo>
                    <a:pt x="2988" y="358"/>
                  </a:lnTo>
                  <a:lnTo>
                    <a:pt x="2736" y="505"/>
                  </a:lnTo>
                  <a:lnTo>
                    <a:pt x="2525" y="631"/>
                  </a:lnTo>
                  <a:lnTo>
                    <a:pt x="2336" y="779"/>
                  </a:lnTo>
                  <a:lnTo>
                    <a:pt x="2147" y="926"/>
                  </a:lnTo>
                  <a:lnTo>
                    <a:pt x="1978" y="1094"/>
                  </a:lnTo>
                  <a:lnTo>
                    <a:pt x="1810" y="1263"/>
                  </a:lnTo>
                  <a:lnTo>
                    <a:pt x="1641" y="1431"/>
                  </a:lnTo>
                  <a:lnTo>
                    <a:pt x="1347" y="1831"/>
                  </a:lnTo>
                  <a:lnTo>
                    <a:pt x="1094" y="2252"/>
                  </a:lnTo>
                  <a:lnTo>
                    <a:pt x="863" y="2673"/>
                  </a:lnTo>
                  <a:lnTo>
                    <a:pt x="674" y="3136"/>
                  </a:lnTo>
                  <a:lnTo>
                    <a:pt x="505" y="3578"/>
                  </a:lnTo>
                  <a:lnTo>
                    <a:pt x="358" y="4083"/>
                  </a:lnTo>
                  <a:lnTo>
                    <a:pt x="232" y="4588"/>
                  </a:lnTo>
                  <a:lnTo>
                    <a:pt x="126" y="5093"/>
                  </a:lnTo>
                  <a:lnTo>
                    <a:pt x="63" y="5619"/>
                  </a:lnTo>
                  <a:lnTo>
                    <a:pt x="21" y="6145"/>
                  </a:lnTo>
                  <a:lnTo>
                    <a:pt x="0" y="6650"/>
                  </a:lnTo>
                  <a:lnTo>
                    <a:pt x="42" y="7134"/>
                  </a:lnTo>
                  <a:lnTo>
                    <a:pt x="126" y="7618"/>
                  </a:lnTo>
                  <a:lnTo>
                    <a:pt x="168" y="7870"/>
                  </a:lnTo>
                  <a:lnTo>
                    <a:pt x="253" y="8102"/>
                  </a:lnTo>
                  <a:lnTo>
                    <a:pt x="316" y="8312"/>
                  </a:lnTo>
                  <a:lnTo>
                    <a:pt x="421" y="8523"/>
                  </a:lnTo>
                  <a:lnTo>
                    <a:pt x="526" y="8733"/>
                  </a:lnTo>
                  <a:lnTo>
                    <a:pt x="652" y="8944"/>
                  </a:lnTo>
                  <a:lnTo>
                    <a:pt x="779" y="9133"/>
                  </a:lnTo>
                  <a:lnTo>
                    <a:pt x="926" y="9322"/>
                  </a:lnTo>
                  <a:lnTo>
                    <a:pt x="1094" y="9512"/>
                  </a:lnTo>
                  <a:lnTo>
                    <a:pt x="1263" y="9680"/>
                  </a:lnTo>
                  <a:lnTo>
                    <a:pt x="1473" y="9827"/>
                  </a:lnTo>
                  <a:lnTo>
                    <a:pt x="1684" y="9975"/>
                  </a:lnTo>
                  <a:lnTo>
                    <a:pt x="1915" y="10122"/>
                  </a:lnTo>
                  <a:lnTo>
                    <a:pt x="2147" y="10248"/>
                  </a:lnTo>
                  <a:lnTo>
                    <a:pt x="2420" y="10354"/>
                  </a:lnTo>
                  <a:lnTo>
                    <a:pt x="2694" y="10459"/>
                  </a:lnTo>
                  <a:lnTo>
                    <a:pt x="2799" y="10501"/>
                  </a:lnTo>
                  <a:lnTo>
                    <a:pt x="2862" y="10564"/>
                  </a:lnTo>
                  <a:lnTo>
                    <a:pt x="3283" y="10648"/>
                  </a:lnTo>
                  <a:lnTo>
                    <a:pt x="3725" y="10732"/>
                  </a:lnTo>
                  <a:lnTo>
                    <a:pt x="4083" y="10227"/>
                  </a:lnTo>
                  <a:lnTo>
                    <a:pt x="4440" y="9743"/>
                  </a:lnTo>
                  <a:lnTo>
                    <a:pt x="4230" y="9196"/>
                  </a:lnTo>
                  <a:lnTo>
                    <a:pt x="4061" y="8670"/>
                  </a:lnTo>
                  <a:lnTo>
                    <a:pt x="3935" y="8144"/>
                  </a:lnTo>
                  <a:lnTo>
                    <a:pt x="3893" y="7870"/>
                  </a:lnTo>
                  <a:lnTo>
                    <a:pt x="3872" y="7618"/>
                  </a:lnTo>
                  <a:lnTo>
                    <a:pt x="3851" y="7344"/>
                  </a:lnTo>
                  <a:lnTo>
                    <a:pt x="3851" y="7092"/>
                  </a:lnTo>
                  <a:lnTo>
                    <a:pt x="3872" y="6818"/>
                  </a:lnTo>
                  <a:lnTo>
                    <a:pt x="3893" y="6545"/>
                  </a:lnTo>
                  <a:lnTo>
                    <a:pt x="3935" y="6271"/>
                  </a:lnTo>
                  <a:lnTo>
                    <a:pt x="4019" y="5998"/>
                  </a:lnTo>
                  <a:lnTo>
                    <a:pt x="4104" y="5703"/>
                  </a:lnTo>
                  <a:lnTo>
                    <a:pt x="4209" y="5408"/>
                  </a:lnTo>
                  <a:lnTo>
                    <a:pt x="4398" y="4945"/>
                  </a:lnTo>
                  <a:lnTo>
                    <a:pt x="4524" y="4693"/>
                  </a:lnTo>
                  <a:lnTo>
                    <a:pt x="4672" y="4419"/>
                  </a:lnTo>
                  <a:lnTo>
                    <a:pt x="4819" y="4188"/>
                  </a:lnTo>
                  <a:lnTo>
                    <a:pt x="4987" y="3935"/>
                  </a:lnTo>
                  <a:lnTo>
                    <a:pt x="5177" y="3725"/>
                  </a:lnTo>
                  <a:lnTo>
                    <a:pt x="5366" y="3514"/>
                  </a:lnTo>
                  <a:lnTo>
                    <a:pt x="5366" y="3514"/>
                  </a:lnTo>
                  <a:lnTo>
                    <a:pt x="5114" y="3557"/>
                  </a:lnTo>
                  <a:lnTo>
                    <a:pt x="4861" y="3620"/>
                  </a:lnTo>
                  <a:lnTo>
                    <a:pt x="4609" y="3704"/>
                  </a:lnTo>
                  <a:lnTo>
                    <a:pt x="4377" y="3809"/>
                  </a:lnTo>
                  <a:lnTo>
                    <a:pt x="4146" y="3935"/>
                  </a:lnTo>
                  <a:lnTo>
                    <a:pt x="3914" y="4062"/>
                  </a:lnTo>
                  <a:lnTo>
                    <a:pt x="3577" y="4293"/>
                  </a:lnTo>
                  <a:lnTo>
                    <a:pt x="3367" y="4440"/>
                  </a:lnTo>
                  <a:lnTo>
                    <a:pt x="3157" y="4630"/>
                  </a:lnTo>
                  <a:lnTo>
                    <a:pt x="2988" y="4819"/>
                  </a:lnTo>
                  <a:lnTo>
                    <a:pt x="2925" y="4924"/>
                  </a:lnTo>
                  <a:lnTo>
                    <a:pt x="2862" y="5009"/>
                  </a:lnTo>
                  <a:lnTo>
                    <a:pt x="2820" y="5114"/>
                  </a:lnTo>
                  <a:lnTo>
                    <a:pt x="2799" y="5219"/>
                  </a:lnTo>
                  <a:lnTo>
                    <a:pt x="2820" y="5324"/>
                  </a:lnTo>
                  <a:lnTo>
                    <a:pt x="2841" y="5408"/>
                  </a:lnTo>
                  <a:lnTo>
                    <a:pt x="2862" y="5450"/>
                  </a:lnTo>
                  <a:lnTo>
                    <a:pt x="2841" y="5493"/>
                  </a:lnTo>
                  <a:lnTo>
                    <a:pt x="2799" y="5493"/>
                  </a:lnTo>
                  <a:lnTo>
                    <a:pt x="2778" y="5471"/>
                  </a:lnTo>
                  <a:lnTo>
                    <a:pt x="2673" y="5366"/>
                  </a:lnTo>
                  <a:lnTo>
                    <a:pt x="2588" y="5240"/>
                  </a:lnTo>
                  <a:lnTo>
                    <a:pt x="2546" y="5135"/>
                  </a:lnTo>
                  <a:lnTo>
                    <a:pt x="2525" y="5009"/>
                  </a:lnTo>
                  <a:lnTo>
                    <a:pt x="2525" y="4882"/>
                  </a:lnTo>
                  <a:lnTo>
                    <a:pt x="2546" y="4756"/>
                  </a:lnTo>
                  <a:lnTo>
                    <a:pt x="2588" y="4630"/>
                  </a:lnTo>
                  <a:lnTo>
                    <a:pt x="2631" y="4503"/>
                  </a:lnTo>
                  <a:lnTo>
                    <a:pt x="2778" y="4272"/>
                  </a:lnTo>
                  <a:lnTo>
                    <a:pt x="2946" y="4041"/>
                  </a:lnTo>
                  <a:lnTo>
                    <a:pt x="3136" y="3851"/>
                  </a:lnTo>
                  <a:lnTo>
                    <a:pt x="3325" y="3683"/>
                  </a:lnTo>
                  <a:lnTo>
                    <a:pt x="3556" y="3514"/>
                  </a:lnTo>
                  <a:lnTo>
                    <a:pt x="3809" y="3304"/>
                  </a:lnTo>
                  <a:lnTo>
                    <a:pt x="4125" y="3115"/>
                  </a:lnTo>
                  <a:lnTo>
                    <a:pt x="4461" y="2946"/>
                  </a:lnTo>
                  <a:lnTo>
                    <a:pt x="4461" y="2946"/>
                  </a:lnTo>
                  <a:lnTo>
                    <a:pt x="4167" y="2967"/>
                  </a:lnTo>
                  <a:lnTo>
                    <a:pt x="3851" y="3030"/>
                  </a:lnTo>
                  <a:lnTo>
                    <a:pt x="3556" y="3136"/>
                  </a:lnTo>
                  <a:lnTo>
                    <a:pt x="3262" y="3241"/>
                  </a:lnTo>
                  <a:lnTo>
                    <a:pt x="2967" y="3388"/>
                  </a:lnTo>
                  <a:lnTo>
                    <a:pt x="2694" y="3578"/>
                  </a:lnTo>
                  <a:lnTo>
                    <a:pt x="2399" y="3767"/>
                  </a:lnTo>
                  <a:lnTo>
                    <a:pt x="2147" y="3977"/>
                  </a:lnTo>
                  <a:lnTo>
                    <a:pt x="2083" y="4019"/>
                  </a:lnTo>
                  <a:lnTo>
                    <a:pt x="1957" y="4019"/>
                  </a:lnTo>
                  <a:lnTo>
                    <a:pt x="1915" y="3998"/>
                  </a:lnTo>
                  <a:lnTo>
                    <a:pt x="1873" y="3956"/>
                  </a:lnTo>
                  <a:lnTo>
                    <a:pt x="1852" y="3893"/>
                  </a:lnTo>
                  <a:lnTo>
                    <a:pt x="1831" y="3830"/>
                  </a:lnTo>
                  <a:lnTo>
                    <a:pt x="1873" y="3767"/>
                  </a:lnTo>
                  <a:lnTo>
                    <a:pt x="2041" y="3514"/>
                  </a:lnTo>
                  <a:lnTo>
                    <a:pt x="2252" y="3283"/>
                  </a:lnTo>
                  <a:lnTo>
                    <a:pt x="2462" y="3051"/>
                  </a:lnTo>
                  <a:lnTo>
                    <a:pt x="2715" y="2862"/>
                  </a:lnTo>
                  <a:lnTo>
                    <a:pt x="2967" y="2673"/>
                  </a:lnTo>
                  <a:lnTo>
                    <a:pt x="3220" y="2504"/>
                  </a:lnTo>
                  <a:lnTo>
                    <a:pt x="3493" y="2378"/>
                  </a:lnTo>
                  <a:lnTo>
                    <a:pt x="3788" y="2252"/>
                  </a:lnTo>
                  <a:lnTo>
                    <a:pt x="4083" y="2168"/>
                  </a:lnTo>
                  <a:lnTo>
                    <a:pt x="4377" y="2105"/>
                  </a:lnTo>
                  <a:lnTo>
                    <a:pt x="4672" y="2083"/>
                  </a:lnTo>
                  <a:lnTo>
                    <a:pt x="4987" y="2083"/>
                  </a:lnTo>
                  <a:lnTo>
                    <a:pt x="5303" y="2105"/>
                  </a:lnTo>
                  <a:lnTo>
                    <a:pt x="5598" y="2168"/>
                  </a:lnTo>
                  <a:lnTo>
                    <a:pt x="5913" y="2273"/>
                  </a:lnTo>
                  <a:lnTo>
                    <a:pt x="6208" y="2399"/>
                  </a:lnTo>
                  <a:lnTo>
                    <a:pt x="6545" y="2589"/>
                  </a:lnTo>
                  <a:lnTo>
                    <a:pt x="6923" y="2841"/>
                  </a:lnTo>
                  <a:lnTo>
                    <a:pt x="7323" y="3157"/>
                  </a:lnTo>
                  <a:lnTo>
                    <a:pt x="7723" y="3493"/>
                  </a:lnTo>
                  <a:lnTo>
                    <a:pt x="7891" y="3683"/>
                  </a:lnTo>
                  <a:lnTo>
                    <a:pt x="8081" y="3872"/>
                  </a:lnTo>
                  <a:lnTo>
                    <a:pt x="8228" y="4062"/>
                  </a:lnTo>
                  <a:lnTo>
                    <a:pt x="8354" y="4272"/>
                  </a:lnTo>
                  <a:lnTo>
                    <a:pt x="8481" y="4461"/>
                  </a:lnTo>
                  <a:lnTo>
                    <a:pt x="8544" y="4672"/>
                  </a:lnTo>
                  <a:lnTo>
                    <a:pt x="8607" y="4882"/>
                  </a:lnTo>
                  <a:lnTo>
                    <a:pt x="8628" y="5093"/>
                  </a:lnTo>
                  <a:lnTo>
                    <a:pt x="9259" y="4482"/>
                  </a:lnTo>
                  <a:lnTo>
                    <a:pt x="9259" y="4188"/>
                  </a:lnTo>
                  <a:lnTo>
                    <a:pt x="9238" y="3914"/>
                  </a:lnTo>
                  <a:lnTo>
                    <a:pt x="9196" y="3620"/>
                  </a:lnTo>
                  <a:lnTo>
                    <a:pt x="9112" y="3346"/>
                  </a:lnTo>
                  <a:lnTo>
                    <a:pt x="9028" y="3094"/>
                  </a:lnTo>
                  <a:lnTo>
                    <a:pt x="8922" y="2820"/>
                  </a:lnTo>
                  <a:lnTo>
                    <a:pt x="8817" y="2567"/>
                  </a:lnTo>
                  <a:lnTo>
                    <a:pt x="8670" y="2336"/>
                  </a:lnTo>
                  <a:lnTo>
                    <a:pt x="8523" y="2105"/>
                  </a:lnTo>
                  <a:lnTo>
                    <a:pt x="8333" y="1873"/>
                  </a:lnTo>
                  <a:lnTo>
                    <a:pt x="8165" y="1642"/>
                  </a:lnTo>
                  <a:lnTo>
                    <a:pt x="7954" y="1452"/>
                  </a:lnTo>
                  <a:lnTo>
                    <a:pt x="7744" y="1242"/>
                  </a:lnTo>
                  <a:lnTo>
                    <a:pt x="7534" y="1073"/>
                  </a:lnTo>
                  <a:lnTo>
                    <a:pt x="7302" y="905"/>
                  </a:lnTo>
                  <a:lnTo>
                    <a:pt x="7071" y="737"/>
                  </a:lnTo>
                  <a:lnTo>
                    <a:pt x="6818" y="589"/>
                  </a:lnTo>
                  <a:lnTo>
                    <a:pt x="6566" y="463"/>
                  </a:lnTo>
                  <a:lnTo>
                    <a:pt x="6292" y="358"/>
                  </a:lnTo>
                  <a:lnTo>
                    <a:pt x="6019" y="253"/>
                  </a:lnTo>
                  <a:lnTo>
                    <a:pt x="5766" y="169"/>
                  </a:lnTo>
                  <a:lnTo>
                    <a:pt x="5471" y="105"/>
                  </a:lnTo>
                  <a:lnTo>
                    <a:pt x="5198" y="42"/>
                  </a:lnTo>
                  <a:lnTo>
                    <a:pt x="4924" y="21"/>
                  </a:lnTo>
                  <a:lnTo>
                    <a:pt x="465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1" name="Google Shape;7001;p32"/>
            <p:cNvSpPr/>
            <p:nvPr/>
          </p:nvSpPr>
          <p:spPr>
            <a:xfrm>
              <a:off x="2651550" y="-1392824"/>
              <a:ext cx="130294" cy="196146"/>
            </a:xfrm>
            <a:custGeom>
              <a:avLst/>
              <a:gdLst/>
              <a:ahLst/>
              <a:cxnLst/>
              <a:rect l="l" t="t" r="r" b="b"/>
              <a:pathLst>
                <a:path w="3789" h="5704" extrusionOk="0">
                  <a:moveTo>
                    <a:pt x="2231" y="1"/>
                  </a:moveTo>
                  <a:lnTo>
                    <a:pt x="2021" y="106"/>
                  </a:lnTo>
                  <a:lnTo>
                    <a:pt x="1831" y="253"/>
                  </a:lnTo>
                  <a:lnTo>
                    <a:pt x="1642" y="380"/>
                  </a:lnTo>
                  <a:lnTo>
                    <a:pt x="1473" y="527"/>
                  </a:lnTo>
                  <a:lnTo>
                    <a:pt x="1326" y="674"/>
                  </a:lnTo>
                  <a:lnTo>
                    <a:pt x="1179" y="822"/>
                  </a:lnTo>
                  <a:lnTo>
                    <a:pt x="926" y="1158"/>
                  </a:lnTo>
                  <a:lnTo>
                    <a:pt x="695" y="1516"/>
                  </a:lnTo>
                  <a:lnTo>
                    <a:pt x="505" y="1895"/>
                  </a:lnTo>
                  <a:lnTo>
                    <a:pt x="316" y="2316"/>
                  </a:lnTo>
                  <a:lnTo>
                    <a:pt x="148" y="2779"/>
                  </a:lnTo>
                  <a:lnTo>
                    <a:pt x="85" y="2968"/>
                  </a:lnTo>
                  <a:lnTo>
                    <a:pt x="42" y="3157"/>
                  </a:lnTo>
                  <a:lnTo>
                    <a:pt x="21" y="3347"/>
                  </a:lnTo>
                  <a:lnTo>
                    <a:pt x="0" y="3536"/>
                  </a:lnTo>
                  <a:lnTo>
                    <a:pt x="0" y="3894"/>
                  </a:lnTo>
                  <a:lnTo>
                    <a:pt x="42" y="4273"/>
                  </a:lnTo>
                  <a:lnTo>
                    <a:pt x="148" y="4988"/>
                  </a:lnTo>
                  <a:lnTo>
                    <a:pt x="190" y="5346"/>
                  </a:lnTo>
                  <a:lnTo>
                    <a:pt x="211" y="5704"/>
                  </a:lnTo>
                  <a:lnTo>
                    <a:pt x="1053" y="4672"/>
                  </a:lnTo>
                  <a:lnTo>
                    <a:pt x="1936" y="3662"/>
                  </a:lnTo>
                  <a:lnTo>
                    <a:pt x="2862" y="2694"/>
                  </a:lnTo>
                  <a:lnTo>
                    <a:pt x="3788" y="1726"/>
                  </a:lnTo>
                  <a:lnTo>
                    <a:pt x="3409" y="1263"/>
                  </a:lnTo>
                  <a:lnTo>
                    <a:pt x="3052" y="822"/>
                  </a:lnTo>
                  <a:lnTo>
                    <a:pt x="2673" y="401"/>
                  </a:lnTo>
                  <a:lnTo>
                    <a:pt x="2462" y="190"/>
                  </a:lnTo>
                  <a:lnTo>
                    <a:pt x="223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2" name="Google Shape;7002;p32"/>
            <p:cNvSpPr/>
            <p:nvPr/>
          </p:nvSpPr>
          <p:spPr>
            <a:xfrm>
              <a:off x="3362117" y="-1546224"/>
              <a:ext cx="364026" cy="400924"/>
            </a:xfrm>
            <a:custGeom>
              <a:avLst/>
              <a:gdLst/>
              <a:ahLst/>
              <a:cxnLst/>
              <a:rect l="l" t="t" r="r" b="b"/>
              <a:pathLst>
                <a:path w="10586" h="11659" extrusionOk="0">
                  <a:moveTo>
                    <a:pt x="3515" y="1"/>
                  </a:moveTo>
                  <a:lnTo>
                    <a:pt x="3221" y="22"/>
                  </a:lnTo>
                  <a:lnTo>
                    <a:pt x="2926" y="64"/>
                  </a:lnTo>
                  <a:lnTo>
                    <a:pt x="2652" y="127"/>
                  </a:lnTo>
                  <a:lnTo>
                    <a:pt x="2400" y="190"/>
                  </a:lnTo>
                  <a:lnTo>
                    <a:pt x="2147" y="274"/>
                  </a:lnTo>
                  <a:lnTo>
                    <a:pt x="1916" y="379"/>
                  </a:lnTo>
                  <a:lnTo>
                    <a:pt x="1705" y="485"/>
                  </a:lnTo>
                  <a:lnTo>
                    <a:pt x="1495" y="611"/>
                  </a:lnTo>
                  <a:lnTo>
                    <a:pt x="1306" y="737"/>
                  </a:lnTo>
                  <a:lnTo>
                    <a:pt x="1137" y="884"/>
                  </a:lnTo>
                  <a:lnTo>
                    <a:pt x="969" y="1053"/>
                  </a:lnTo>
                  <a:lnTo>
                    <a:pt x="822" y="1200"/>
                  </a:lnTo>
                  <a:lnTo>
                    <a:pt x="674" y="1390"/>
                  </a:lnTo>
                  <a:lnTo>
                    <a:pt x="548" y="1558"/>
                  </a:lnTo>
                  <a:lnTo>
                    <a:pt x="443" y="1747"/>
                  </a:lnTo>
                  <a:lnTo>
                    <a:pt x="338" y="1958"/>
                  </a:lnTo>
                  <a:lnTo>
                    <a:pt x="253" y="2147"/>
                  </a:lnTo>
                  <a:lnTo>
                    <a:pt x="169" y="2358"/>
                  </a:lnTo>
                  <a:lnTo>
                    <a:pt x="127" y="2589"/>
                  </a:lnTo>
                  <a:lnTo>
                    <a:pt x="64" y="2799"/>
                  </a:lnTo>
                  <a:lnTo>
                    <a:pt x="43" y="3031"/>
                  </a:lnTo>
                  <a:lnTo>
                    <a:pt x="22" y="3262"/>
                  </a:lnTo>
                  <a:lnTo>
                    <a:pt x="1" y="3494"/>
                  </a:lnTo>
                  <a:lnTo>
                    <a:pt x="22" y="3725"/>
                  </a:lnTo>
                  <a:lnTo>
                    <a:pt x="22" y="3957"/>
                  </a:lnTo>
                  <a:lnTo>
                    <a:pt x="64" y="4188"/>
                  </a:lnTo>
                  <a:lnTo>
                    <a:pt x="169" y="4672"/>
                  </a:lnTo>
                  <a:lnTo>
                    <a:pt x="317" y="5156"/>
                  </a:lnTo>
                  <a:lnTo>
                    <a:pt x="506" y="5619"/>
                  </a:lnTo>
                  <a:lnTo>
                    <a:pt x="1411" y="6187"/>
                  </a:lnTo>
                  <a:lnTo>
                    <a:pt x="2295" y="6777"/>
                  </a:lnTo>
                  <a:lnTo>
                    <a:pt x="2168" y="6419"/>
                  </a:lnTo>
                  <a:lnTo>
                    <a:pt x="2084" y="6061"/>
                  </a:lnTo>
                  <a:lnTo>
                    <a:pt x="2042" y="5682"/>
                  </a:lnTo>
                  <a:lnTo>
                    <a:pt x="2042" y="5493"/>
                  </a:lnTo>
                  <a:lnTo>
                    <a:pt x="2042" y="5304"/>
                  </a:lnTo>
                  <a:lnTo>
                    <a:pt x="2063" y="4988"/>
                  </a:lnTo>
                  <a:lnTo>
                    <a:pt x="2105" y="4693"/>
                  </a:lnTo>
                  <a:lnTo>
                    <a:pt x="2168" y="4378"/>
                  </a:lnTo>
                  <a:lnTo>
                    <a:pt x="2274" y="4083"/>
                  </a:lnTo>
                  <a:lnTo>
                    <a:pt x="2421" y="3788"/>
                  </a:lnTo>
                  <a:lnTo>
                    <a:pt x="2589" y="3515"/>
                  </a:lnTo>
                  <a:lnTo>
                    <a:pt x="2758" y="3262"/>
                  </a:lnTo>
                  <a:lnTo>
                    <a:pt x="2968" y="3031"/>
                  </a:lnTo>
                  <a:lnTo>
                    <a:pt x="3221" y="2820"/>
                  </a:lnTo>
                  <a:lnTo>
                    <a:pt x="3452" y="2631"/>
                  </a:lnTo>
                  <a:lnTo>
                    <a:pt x="3726" y="2463"/>
                  </a:lnTo>
                  <a:lnTo>
                    <a:pt x="4020" y="2336"/>
                  </a:lnTo>
                  <a:lnTo>
                    <a:pt x="4315" y="2252"/>
                  </a:lnTo>
                  <a:lnTo>
                    <a:pt x="4630" y="2210"/>
                  </a:lnTo>
                  <a:lnTo>
                    <a:pt x="4946" y="2210"/>
                  </a:lnTo>
                  <a:lnTo>
                    <a:pt x="5283" y="2252"/>
                  </a:lnTo>
                  <a:lnTo>
                    <a:pt x="5367" y="2273"/>
                  </a:lnTo>
                  <a:lnTo>
                    <a:pt x="5451" y="2336"/>
                  </a:lnTo>
                  <a:lnTo>
                    <a:pt x="5472" y="2421"/>
                  </a:lnTo>
                  <a:lnTo>
                    <a:pt x="5493" y="2505"/>
                  </a:lnTo>
                  <a:lnTo>
                    <a:pt x="5472" y="2610"/>
                  </a:lnTo>
                  <a:lnTo>
                    <a:pt x="5430" y="2694"/>
                  </a:lnTo>
                  <a:lnTo>
                    <a:pt x="5346" y="2757"/>
                  </a:lnTo>
                  <a:lnTo>
                    <a:pt x="5262" y="2799"/>
                  </a:lnTo>
                  <a:lnTo>
                    <a:pt x="5220" y="2842"/>
                  </a:lnTo>
                  <a:lnTo>
                    <a:pt x="4862" y="3094"/>
                  </a:lnTo>
                  <a:lnTo>
                    <a:pt x="4504" y="3326"/>
                  </a:lnTo>
                  <a:lnTo>
                    <a:pt x="4125" y="3557"/>
                  </a:lnTo>
                  <a:lnTo>
                    <a:pt x="3768" y="3810"/>
                  </a:lnTo>
                  <a:lnTo>
                    <a:pt x="3999" y="3746"/>
                  </a:lnTo>
                  <a:lnTo>
                    <a:pt x="4231" y="3725"/>
                  </a:lnTo>
                  <a:lnTo>
                    <a:pt x="4483" y="3704"/>
                  </a:lnTo>
                  <a:lnTo>
                    <a:pt x="4736" y="3704"/>
                  </a:lnTo>
                  <a:lnTo>
                    <a:pt x="4988" y="3746"/>
                  </a:lnTo>
                  <a:lnTo>
                    <a:pt x="5241" y="3788"/>
                  </a:lnTo>
                  <a:lnTo>
                    <a:pt x="5472" y="3852"/>
                  </a:lnTo>
                  <a:lnTo>
                    <a:pt x="5725" y="3915"/>
                  </a:lnTo>
                  <a:lnTo>
                    <a:pt x="5956" y="4020"/>
                  </a:lnTo>
                  <a:lnTo>
                    <a:pt x="6188" y="4125"/>
                  </a:lnTo>
                  <a:lnTo>
                    <a:pt x="6419" y="4230"/>
                  </a:lnTo>
                  <a:lnTo>
                    <a:pt x="6630" y="4378"/>
                  </a:lnTo>
                  <a:lnTo>
                    <a:pt x="6819" y="4525"/>
                  </a:lnTo>
                  <a:lnTo>
                    <a:pt x="7008" y="4672"/>
                  </a:lnTo>
                  <a:lnTo>
                    <a:pt x="7177" y="4841"/>
                  </a:lnTo>
                  <a:lnTo>
                    <a:pt x="7345" y="5030"/>
                  </a:lnTo>
                  <a:lnTo>
                    <a:pt x="7387" y="5093"/>
                  </a:lnTo>
                  <a:lnTo>
                    <a:pt x="7387" y="5198"/>
                  </a:lnTo>
                  <a:lnTo>
                    <a:pt x="7387" y="5262"/>
                  </a:lnTo>
                  <a:lnTo>
                    <a:pt x="7345" y="5346"/>
                  </a:lnTo>
                  <a:lnTo>
                    <a:pt x="7282" y="5409"/>
                  </a:lnTo>
                  <a:lnTo>
                    <a:pt x="7219" y="5430"/>
                  </a:lnTo>
                  <a:lnTo>
                    <a:pt x="7135" y="5430"/>
                  </a:lnTo>
                  <a:lnTo>
                    <a:pt x="7050" y="5388"/>
                  </a:lnTo>
                  <a:lnTo>
                    <a:pt x="6609" y="5114"/>
                  </a:lnTo>
                  <a:lnTo>
                    <a:pt x="6103" y="4820"/>
                  </a:lnTo>
                  <a:lnTo>
                    <a:pt x="5830" y="4714"/>
                  </a:lnTo>
                  <a:lnTo>
                    <a:pt x="5556" y="4588"/>
                  </a:lnTo>
                  <a:lnTo>
                    <a:pt x="5262" y="4504"/>
                  </a:lnTo>
                  <a:lnTo>
                    <a:pt x="4988" y="4420"/>
                  </a:lnTo>
                  <a:lnTo>
                    <a:pt x="5304" y="4567"/>
                  </a:lnTo>
                  <a:lnTo>
                    <a:pt x="5598" y="4756"/>
                  </a:lnTo>
                  <a:lnTo>
                    <a:pt x="5872" y="4988"/>
                  </a:lnTo>
                  <a:lnTo>
                    <a:pt x="6146" y="5219"/>
                  </a:lnTo>
                  <a:lnTo>
                    <a:pt x="6377" y="5451"/>
                  </a:lnTo>
                  <a:lnTo>
                    <a:pt x="6609" y="5703"/>
                  </a:lnTo>
                  <a:lnTo>
                    <a:pt x="6798" y="5956"/>
                  </a:lnTo>
                  <a:lnTo>
                    <a:pt x="6945" y="6208"/>
                  </a:lnTo>
                  <a:lnTo>
                    <a:pt x="7050" y="6419"/>
                  </a:lnTo>
                  <a:lnTo>
                    <a:pt x="7156" y="6629"/>
                  </a:lnTo>
                  <a:lnTo>
                    <a:pt x="7240" y="6882"/>
                  </a:lnTo>
                  <a:lnTo>
                    <a:pt x="7303" y="7134"/>
                  </a:lnTo>
                  <a:lnTo>
                    <a:pt x="7366" y="7387"/>
                  </a:lnTo>
                  <a:lnTo>
                    <a:pt x="7408" y="7639"/>
                  </a:lnTo>
                  <a:lnTo>
                    <a:pt x="7429" y="7913"/>
                  </a:lnTo>
                  <a:lnTo>
                    <a:pt x="7429" y="8165"/>
                  </a:lnTo>
                  <a:lnTo>
                    <a:pt x="7408" y="8418"/>
                  </a:lnTo>
                  <a:lnTo>
                    <a:pt x="7366" y="8692"/>
                  </a:lnTo>
                  <a:lnTo>
                    <a:pt x="7324" y="8923"/>
                  </a:lnTo>
                  <a:lnTo>
                    <a:pt x="7240" y="9176"/>
                  </a:lnTo>
                  <a:lnTo>
                    <a:pt x="7135" y="9386"/>
                  </a:lnTo>
                  <a:lnTo>
                    <a:pt x="7008" y="9596"/>
                  </a:lnTo>
                  <a:lnTo>
                    <a:pt x="6861" y="9786"/>
                  </a:lnTo>
                  <a:lnTo>
                    <a:pt x="6672" y="9954"/>
                  </a:lnTo>
                  <a:lnTo>
                    <a:pt x="7661" y="10775"/>
                  </a:lnTo>
                  <a:lnTo>
                    <a:pt x="8650" y="11659"/>
                  </a:lnTo>
                  <a:lnTo>
                    <a:pt x="8671" y="11638"/>
                  </a:lnTo>
                  <a:lnTo>
                    <a:pt x="9029" y="11091"/>
                  </a:lnTo>
                  <a:lnTo>
                    <a:pt x="9386" y="10585"/>
                  </a:lnTo>
                  <a:lnTo>
                    <a:pt x="9723" y="10080"/>
                  </a:lnTo>
                  <a:lnTo>
                    <a:pt x="10039" y="9575"/>
                  </a:lnTo>
                  <a:lnTo>
                    <a:pt x="10186" y="9323"/>
                  </a:lnTo>
                  <a:lnTo>
                    <a:pt x="10312" y="9049"/>
                  </a:lnTo>
                  <a:lnTo>
                    <a:pt x="10396" y="8776"/>
                  </a:lnTo>
                  <a:lnTo>
                    <a:pt x="10480" y="8502"/>
                  </a:lnTo>
                  <a:lnTo>
                    <a:pt x="10544" y="8187"/>
                  </a:lnTo>
                  <a:lnTo>
                    <a:pt x="10586" y="7871"/>
                  </a:lnTo>
                  <a:lnTo>
                    <a:pt x="10586" y="7555"/>
                  </a:lnTo>
                  <a:lnTo>
                    <a:pt x="10544" y="7197"/>
                  </a:lnTo>
                  <a:lnTo>
                    <a:pt x="10459" y="6587"/>
                  </a:lnTo>
                  <a:lnTo>
                    <a:pt x="10312" y="5998"/>
                  </a:lnTo>
                  <a:lnTo>
                    <a:pt x="10102" y="5409"/>
                  </a:lnTo>
                  <a:lnTo>
                    <a:pt x="9870" y="4841"/>
                  </a:lnTo>
                  <a:lnTo>
                    <a:pt x="9576" y="4272"/>
                  </a:lnTo>
                  <a:lnTo>
                    <a:pt x="9260" y="3746"/>
                  </a:lnTo>
                  <a:lnTo>
                    <a:pt x="8902" y="3241"/>
                  </a:lnTo>
                  <a:lnTo>
                    <a:pt x="8692" y="3010"/>
                  </a:lnTo>
                  <a:lnTo>
                    <a:pt x="8502" y="2778"/>
                  </a:lnTo>
                  <a:lnTo>
                    <a:pt x="8018" y="2294"/>
                  </a:lnTo>
                  <a:lnTo>
                    <a:pt x="7471" y="1789"/>
                  </a:lnTo>
                  <a:lnTo>
                    <a:pt x="7177" y="1558"/>
                  </a:lnTo>
                  <a:lnTo>
                    <a:pt x="6882" y="1326"/>
                  </a:lnTo>
                  <a:lnTo>
                    <a:pt x="6566" y="1095"/>
                  </a:lnTo>
                  <a:lnTo>
                    <a:pt x="6251" y="884"/>
                  </a:lnTo>
                  <a:lnTo>
                    <a:pt x="5935" y="674"/>
                  </a:lnTo>
                  <a:lnTo>
                    <a:pt x="5598" y="506"/>
                  </a:lnTo>
                  <a:lnTo>
                    <a:pt x="5262" y="337"/>
                  </a:lnTo>
                  <a:lnTo>
                    <a:pt x="4904" y="211"/>
                  </a:lnTo>
                  <a:lnTo>
                    <a:pt x="4567" y="106"/>
                  </a:lnTo>
                  <a:lnTo>
                    <a:pt x="4210" y="43"/>
                  </a:lnTo>
                  <a:lnTo>
                    <a:pt x="387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3" name="Google Shape;7003;p32"/>
            <p:cNvSpPr/>
            <p:nvPr/>
          </p:nvSpPr>
          <p:spPr>
            <a:xfrm>
              <a:off x="3455477" y="-1389179"/>
              <a:ext cx="131016" cy="167192"/>
            </a:xfrm>
            <a:custGeom>
              <a:avLst/>
              <a:gdLst/>
              <a:ahLst/>
              <a:cxnLst/>
              <a:rect l="l" t="t" r="r" b="b"/>
              <a:pathLst>
                <a:path w="3810" h="4862" extrusionOk="0">
                  <a:moveTo>
                    <a:pt x="506" y="0"/>
                  </a:moveTo>
                  <a:lnTo>
                    <a:pt x="379" y="105"/>
                  </a:lnTo>
                  <a:lnTo>
                    <a:pt x="253" y="189"/>
                  </a:lnTo>
                  <a:lnTo>
                    <a:pt x="127" y="505"/>
                  </a:lnTo>
                  <a:lnTo>
                    <a:pt x="43" y="821"/>
                  </a:lnTo>
                  <a:lnTo>
                    <a:pt x="1" y="1115"/>
                  </a:lnTo>
                  <a:lnTo>
                    <a:pt x="1" y="1431"/>
                  </a:lnTo>
                  <a:lnTo>
                    <a:pt x="22" y="1747"/>
                  </a:lnTo>
                  <a:lnTo>
                    <a:pt x="85" y="2062"/>
                  </a:lnTo>
                  <a:lnTo>
                    <a:pt x="169" y="2378"/>
                  </a:lnTo>
                  <a:lnTo>
                    <a:pt x="295" y="2694"/>
                  </a:lnTo>
                  <a:lnTo>
                    <a:pt x="1053" y="3220"/>
                  </a:lnTo>
                  <a:lnTo>
                    <a:pt x="1789" y="3746"/>
                  </a:lnTo>
                  <a:lnTo>
                    <a:pt x="2547" y="4293"/>
                  </a:lnTo>
                  <a:lnTo>
                    <a:pt x="3262" y="4861"/>
                  </a:lnTo>
                  <a:lnTo>
                    <a:pt x="3452" y="4482"/>
                  </a:lnTo>
                  <a:lnTo>
                    <a:pt x="3599" y="4125"/>
                  </a:lnTo>
                  <a:lnTo>
                    <a:pt x="3725" y="3767"/>
                  </a:lnTo>
                  <a:lnTo>
                    <a:pt x="3767" y="3577"/>
                  </a:lnTo>
                  <a:lnTo>
                    <a:pt x="3788" y="3388"/>
                  </a:lnTo>
                  <a:lnTo>
                    <a:pt x="3809" y="3220"/>
                  </a:lnTo>
                  <a:lnTo>
                    <a:pt x="3788" y="3030"/>
                  </a:lnTo>
                  <a:lnTo>
                    <a:pt x="3788" y="2841"/>
                  </a:lnTo>
                  <a:lnTo>
                    <a:pt x="3746" y="2652"/>
                  </a:lnTo>
                  <a:lnTo>
                    <a:pt x="3683" y="2462"/>
                  </a:lnTo>
                  <a:lnTo>
                    <a:pt x="3599" y="2273"/>
                  </a:lnTo>
                  <a:lnTo>
                    <a:pt x="3515" y="2062"/>
                  </a:lnTo>
                  <a:lnTo>
                    <a:pt x="3388" y="1873"/>
                  </a:lnTo>
                  <a:lnTo>
                    <a:pt x="3136" y="1515"/>
                  </a:lnTo>
                  <a:lnTo>
                    <a:pt x="2862" y="1179"/>
                  </a:lnTo>
                  <a:lnTo>
                    <a:pt x="2547" y="863"/>
                  </a:lnTo>
                  <a:lnTo>
                    <a:pt x="2378" y="716"/>
                  </a:lnTo>
                  <a:lnTo>
                    <a:pt x="2210" y="589"/>
                  </a:lnTo>
                  <a:lnTo>
                    <a:pt x="2042" y="463"/>
                  </a:lnTo>
                  <a:lnTo>
                    <a:pt x="1852" y="337"/>
                  </a:lnTo>
                  <a:lnTo>
                    <a:pt x="1663" y="253"/>
                  </a:lnTo>
                  <a:lnTo>
                    <a:pt x="1474" y="168"/>
                  </a:lnTo>
                  <a:lnTo>
                    <a:pt x="1263" y="105"/>
                  </a:lnTo>
                  <a:lnTo>
                    <a:pt x="1053" y="63"/>
                  </a:lnTo>
                  <a:lnTo>
                    <a:pt x="611" y="63"/>
                  </a:lnTo>
                  <a:lnTo>
                    <a:pt x="548" y="42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4" name="Google Shape;7004;p32"/>
            <p:cNvSpPr/>
            <p:nvPr/>
          </p:nvSpPr>
          <p:spPr>
            <a:xfrm>
              <a:off x="3170377" y="-914504"/>
              <a:ext cx="56464" cy="52131"/>
            </a:xfrm>
            <a:custGeom>
              <a:avLst/>
              <a:gdLst/>
              <a:ahLst/>
              <a:cxnLst/>
              <a:rect l="l" t="t" r="r" b="b"/>
              <a:pathLst>
                <a:path w="1642" h="1516" extrusionOk="0">
                  <a:moveTo>
                    <a:pt x="1642" y="1"/>
                  </a:moveTo>
                  <a:lnTo>
                    <a:pt x="1347" y="22"/>
                  </a:lnTo>
                  <a:lnTo>
                    <a:pt x="1053" y="85"/>
                  </a:lnTo>
                  <a:lnTo>
                    <a:pt x="758" y="190"/>
                  </a:lnTo>
                  <a:lnTo>
                    <a:pt x="632" y="274"/>
                  </a:lnTo>
                  <a:lnTo>
                    <a:pt x="505" y="358"/>
                  </a:lnTo>
                  <a:lnTo>
                    <a:pt x="379" y="442"/>
                  </a:lnTo>
                  <a:lnTo>
                    <a:pt x="274" y="548"/>
                  </a:lnTo>
                  <a:lnTo>
                    <a:pt x="169" y="674"/>
                  </a:lnTo>
                  <a:lnTo>
                    <a:pt x="106" y="800"/>
                  </a:lnTo>
                  <a:lnTo>
                    <a:pt x="43" y="926"/>
                  </a:lnTo>
                  <a:lnTo>
                    <a:pt x="21" y="1074"/>
                  </a:lnTo>
                  <a:lnTo>
                    <a:pt x="0" y="1221"/>
                  </a:lnTo>
                  <a:lnTo>
                    <a:pt x="21" y="1389"/>
                  </a:lnTo>
                  <a:lnTo>
                    <a:pt x="64" y="1453"/>
                  </a:lnTo>
                  <a:lnTo>
                    <a:pt x="106" y="1495"/>
                  </a:lnTo>
                  <a:lnTo>
                    <a:pt x="148" y="1516"/>
                  </a:lnTo>
                  <a:lnTo>
                    <a:pt x="274" y="1516"/>
                  </a:lnTo>
                  <a:lnTo>
                    <a:pt x="316" y="1495"/>
                  </a:lnTo>
                  <a:lnTo>
                    <a:pt x="358" y="1453"/>
                  </a:lnTo>
                  <a:lnTo>
                    <a:pt x="379" y="1389"/>
                  </a:lnTo>
                  <a:lnTo>
                    <a:pt x="421" y="1137"/>
                  </a:lnTo>
                  <a:lnTo>
                    <a:pt x="484" y="926"/>
                  </a:lnTo>
                  <a:lnTo>
                    <a:pt x="527" y="842"/>
                  </a:lnTo>
                  <a:lnTo>
                    <a:pt x="569" y="737"/>
                  </a:lnTo>
                  <a:lnTo>
                    <a:pt x="632" y="632"/>
                  </a:lnTo>
                  <a:lnTo>
                    <a:pt x="716" y="548"/>
                  </a:lnTo>
                  <a:lnTo>
                    <a:pt x="926" y="358"/>
                  </a:lnTo>
                  <a:lnTo>
                    <a:pt x="1158" y="211"/>
                  </a:lnTo>
                  <a:lnTo>
                    <a:pt x="1389" y="106"/>
                  </a:lnTo>
                  <a:lnTo>
                    <a:pt x="1642" y="22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05" name="Google Shape;7005;p32"/>
          <p:cNvGrpSpPr/>
          <p:nvPr/>
        </p:nvGrpSpPr>
        <p:grpSpPr>
          <a:xfrm>
            <a:off x="2659117" y="2915718"/>
            <a:ext cx="852036" cy="914431"/>
            <a:chOff x="6574000" y="-1459550"/>
            <a:chExt cx="1124800" cy="1210525"/>
          </a:xfrm>
        </p:grpSpPr>
        <p:sp>
          <p:nvSpPr>
            <p:cNvPr id="7006" name="Google Shape;7006;p32"/>
            <p:cNvSpPr/>
            <p:nvPr/>
          </p:nvSpPr>
          <p:spPr>
            <a:xfrm>
              <a:off x="6574000" y="-1459550"/>
              <a:ext cx="1124800" cy="1210525"/>
            </a:xfrm>
            <a:custGeom>
              <a:avLst/>
              <a:gdLst/>
              <a:ahLst/>
              <a:cxnLst/>
              <a:rect l="l" t="t" r="r" b="b"/>
              <a:pathLst>
                <a:path w="44992" h="48421" extrusionOk="0">
                  <a:moveTo>
                    <a:pt x="21170" y="0"/>
                  </a:moveTo>
                  <a:lnTo>
                    <a:pt x="20960" y="42"/>
                  </a:lnTo>
                  <a:lnTo>
                    <a:pt x="20749" y="126"/>
                  </a:lnTo>
                  <a:lnTo>
                    <a:pt x="20560" y="211"/>
                  </a:lnTo>
                  <a:lnTo>
                    <a:pt x="20392" y="337"/>
                  </a:lnTo>
                  <a:lnTo>
                    <a:pt x="20223" y="484"/>
                  </a:lnTo>
                  <a:lnTo>
                    <a:pt x="20139" y="610"/>
                  </a:lnTo>
                  <a:lnTo>
                    <a:pt x="20055" y="737"/>
                  </a:lnTo>
                  <a:lnTo>
                    <a:pt x="19992" y="863"/>
                  </a:lnTo>
                  <a:lnTo>
                    <a:pt x="19950" y="989"/>
                  </a:lnTo>
                  <a:lnTo>
                    <a:pt x="19908" y="1136"/>
                  </a:lnTo>
                  <a:lnTo>
                    <a:pt x="19887" y="1263"/>
                  </a:lnTo>
                  <a:lnTo>
                    <a:pt x="19887" y="1410"/>
                  </a:lnTo>
                  <a:lnTo>
                    <a:pt x="19887" y="1557"/>
                  </a:lnTo>
                  <a:lnTo>
                    <a:pt x="19950" y="1852"/>
                  </a:lnTo>
                  <a:lnTo>
                    <a:pt x="20013" y="2147"/>
                  </a:lnTo>
                  <a:lnTo>
                    <a:pt x="20076" y="2420"/>
                  </a:lnTo>
                  <a:lnTo>
                    <a:pt x="20181" y="2673"/>
                  </a:lnTo>
                  <a:lnTo>
                    <a:pt x="20371" y="3178"/>
                  </a:lnTo>
                  <a:lnTo>
                    <a:pt x="20602" y="3641"/>
                  </a:lnTo>
                  <a:lnTo>
                    <a:pt x="20287" y="3451"/>
                  </a:lnTo>
                  <a:lnTo>
                    <a:pt x="19929" y="3283"/>
                  </a:lnTo>
                  <a:lnTo>
                    <a:pt x="19571" y="3136"/>
                  </a:lnTo>
                  <a:lnTo>
                    <a:pt x="19192" y="3030"/>
                  </a:lnTo>
                  <a:lnTo>
                    <a:pt x="18982" y="2988"/>
                  </a:lnTo>
                  <a:lnTo>
                    <a:pt x="18750" y="2967"/>
                  </a:lnTo>
                  <a:lnTo>
                    <a:pt x="18540" y="3009"/>
                  </a:lnTo>
                  <a:lnTo>
                    <a:pt x="18329" y="3051"/>
                  </a:lnTo>
                  <a:lnTo>
                    <a:pt x="18140" y="3136"/>
                  </a:lnTo>
                  <a:lnTo>
                    <a:pt x="17951" y="3262"/>
                  </a:lnTo>
                  <a:lnTo>
                    <a:pt x="17782" y="3409"/>
                  </a:lnTo>
                  <a:lnTo>
                    <a:pt x="17635" y="3578"/>
                  </a:lnTo>
                  <a:lnTo>
                    <a:pt x="17530" y="3704"/>
                  </a:lnTo>
                  <a:lnTo>
                    <a:pt x="17467" y="3872"/>
                  </a:lnTo>
                  <a:lnTo>
                    <a:pt x="17404" y="4019"/>
                  </a:lnTo>
                  <a:lnTo>
                    <a:pt x="17361" y="4188"/>
                  </a:lnTo>
                  <a:lnTo>
                    <a:pt x="17361" y="4335"/>
                  </a:lnTo>
                  <a:lnTo>
                    <a:pt x="17361" y="4503"/>
                  </a:lnTo>
                  <a:lnTo>
                    <a:pt x="17383" y="4672"/>
                  </a:lnTo>
                  <a:lnTo>
                    <a:pt x="17425" y="4840"/>
                  </a:lnTo>
                  <a:lnTo>
                    <a:pt x="17677" y="5640"/>
                  </a:lnTo>
                  <a:lnTo>
                    <a:pt x="17972" y="6418"/>
                  </a:lnTo>
                  <a:lnTo>
                    <a:pt x="17740" y="6187"/>
                  </a:lnTo>
                  <a:lnTo>
                    <a:pt x="17488" y="5955"/>
                  </a:lnTo>
                  <a:lnTo>
                    <a:pt x="17151" y="5682"/>
                  </a:lnTo>
                  <a:lnTo>
                    <a:pt x="16772" y="5450"/>
                  </a:lnTo>
                  <a:lnTo>
                    <a:pt x="16394" y="5261"/>
                  </a:lnTo>
                  <a:lnTo>
                    <a:pt x="16015" y="5093"/>
                  </a:lnTo>
                  <a:lnTo>
                    <a:pt x="15594" y="4966"/>
                  </a:lnTo>
                  <a:lnTo>
                    <a:pt x="15173" y="4882"/>
                  </a:lnTo>
                  <a:lnTo>
                    <a:pt x="14731" y="4819"/>
                  </a:lnTo>
                  <a:lnTo>
                    <a:pt x="14289" y="4798"/>
                  </a:lnTo>
                  <a:lnTo>
                    <a:pt x="13847" y="4819"/>
                  </a:lnTo>
                  <a:lnTo>
                    <a:pt x="13447" y="4861"/>
                  </a:lnTo>
                  <a:lnTo>
                    <a:pt x="13048" y="4924"/>
                  </a:lnTo>
                  <a:lnTo>
                    <a:pt x="12648" y="5008"/>
                  </a:lnTo>
                  <a:lnTo>
                    <a:pt x="12269" y="5135"/>
                  </a:lnTo>
                  <a:lnTo>
                    <a:pt x="11890" y="5261"/>
                  </a:lnTo>
                  <a:lnTo>
                    <a:pt x="11554" y="5387"/>
                  </a:lnTo>
                  <a:lnTo>
                    <a:pt x="11217" y="5535"/>
                  </a:lnTo>
                  <a:lnTo>
                    <a:pt x="10901" y="5703"/>
                  </a:lnTo>
                  <a:lnTo>
                    <a:pt x="10607" y="5850"/>
                  </a:lnTo>
                  <a:lnTo>
                    <a:pt x="10059" y="6166"/>
                  </a:lnTo>
                  <a:lnTo>
                    <a:pt x="9618" y="6460"/>
                  </a:lnTo>
                  <a:lnTo>
                    <a:pt x="9302" y="6713"/>
                  </a:lnTo>
                  <a:lnTo>
                    <a:pt x="8713" y="7197"/>
                  </a:lnTo>
                  <a:lnTo>
                    <a:pt x="8397" y="7471"/>
                  </a:lnTo>
                  <a:lnTo>
                    <a:pt x="8081" y="7786"/>
                  </a:lnTo>
                  <a:lnTo>
                    <a:pt x="7745" y="8123"/>
                  </a:lnTo>
                  <a:lnTo>
                    <a:pt x="7429" y="8481"/>
                  </a:lnTo>
                  <a:lnTo>
                    <a:pt x="7092" y="8880"/>
                  </a:lnTo>
                  <a:lnTo>
                    <a:pt x="6777" y="9301"/>
                  </a:lnTo>
                  <a:lnTo>
                    <a:pt x="6461" y="9743"/>
                  </a:lnTo>
                  <a:lnTo>
                    <a:pt x="6166" y="10206"/>
                  </a:lnTo>
                  <a:lnTo>
                    <a:pt x="5893" y="10711"/>
                  </a:lnTo>
                  <a:lnTo>
                    <a:pt x="5640" y="11237"/>
                  </a:lnTo>
                  <a:lnTo>
                    <a:pt x="5430" y="11784"/>
                  </a:lnTo>
                  <a:lnTo>
                    <a:pt x="5241" y="12353"/>
                  </a:lnTo>
                  <a:lnTo>
                    <a:pt x="5114" y="12963"/>
                  </a:lnTo>
                  <a:lnTo>
                    <a:pt x="5009" y="13573"/>
                  </a:lnTo>
                  <a:lnTo>
                    <a:pt x="4967" y="13973"/>
                  </a:lnTo>
                  <a:lnTo>
                    <a:pt x="4946" y="14352"/>
                  </a:lnTo>
                  <a:lnTo>
                    <a:pt x="4946" y="14752"/>
                  </a:lnTo>
                  <a:lnTo>
                    <a:pt x="4967" y="15151"/>
                  </a:lnTo>
                  <a:lnTo>
                    <a:pt x="5009" y="15530"/>
                  </a:lnTo>
                  <a:lnTo>
                    <a:pt x="5072" y="15930"/>
                  </a:lnTo>
                  <a:lnTo>
                    <a:pt x="5156" y="16309"/>
                  </a:lnTo>
                  <a:lnTo>
                    <a:pt x="5241" y="16709"/>
                  </a:lnTo>
                  <a:lnTo>
                    <a:pt x="5367" y="17066"/>
                  </a:lnTo>
                  <a:lnTo>
                    <a:pt x="5514" y="17445"/>
                  </a:lnTo>
                  <a:lnTo>
                    <a:pt x="5682" y="17782"/>
                  </a:lnTo>
                  <a:lnTo>
                    <a:pt x="5872" y="18118"/>
                  </a:lnTo>
                  <a:lnTo>
                    <a:pt x="6082" y="18434"/>
                  </a:lnTo>
                  <a:lnTo>
                    <a:pt x="6335" y="18729"/>
                  </a:lnTo>
                  <a:lnTo>
                    <a:pt x="6587" y="19023"/>
                  </a:lnTo>
                  <a:lnTo>
                    <a:pt x="6882" y="19276"/>
                  </a:lnTo>
                  <a:lnTo>
                    <a:pt x="6819" y="19339"/>
                  </a:lnTo>
                  <a:lnTo>
                    <a:pt x="6629" y="19465"/>
                  </a:lnTo>
                  <a:lnTo>
                    <a:pt x="6461" y="19613"/>
                  </a:lnTo>
                  <a:lnTo>
                    <a:pt x="6314" y="19781"/>
                  </a:lnTo>
                  <a:lnTo>
                    <a:pt x="6209" y="19970"/>
                  </a:lnTo>
                  <a:lnTo>
                    <a:pt x="5661" y="20560"/>
                  </a:lnTo>
                  <a:lnTo>
                    <a:pt x="5156" y="21149"/>
                  </a:lnTo>
                  <a:lnTo>
                    <a:pt x="4672" y="21759"/>
                  </a:lnTo>
                  <a:lnTo>
                    <a:pt x="4209" y="22348"/>
                  </a:lnTo>
                  <a:lnTo>
                    <a:pt x="3767" y="22937"/>
                  </a:lnTo>
                  <a:lnTo>
                    <a:pt x="3347" y="23527"/>
                  </a:lnTo>
                  <a:lnTo>
                    <a:pt x="2947" y="24116"/>
                  </a:lnTo>
                  <a:lnTo>
                    <a:pt x="2589" y="24705"/>
                  </a:lnTo>
                  <a:lnTo>
                    <a:pt x="2252" y="25315"/>
                  </a:lnTo>
                  <a:lnTo>
                    <a:pt x="1916" y="25905"/>
                  </a:lnTo>
                  <a:lnTo>
                    <a:pt x="1621" y="26494"/>
                  </a:lnTo>
                  <a:lnTo>
                    <a:pt x="1348" y="27083"/>
                  </a:lnTo>
                  <a:lnTo>
                    <a:pt x="1116" y="27651"/>
                  </a:lnTo>
                  <a:lnTo>
                    <a:pt x="885" y="28240"/>
                  </a:lnTo>
                  <a:lnTo>
                    <a:pt x="695" y="28830"/>
                  </a:lnTo>
                  <a:lnTo>
                    <a:pt x="506" y="29398"/>
                  </a:lnTo>
                  <a:lnTo>
                    <a:pt x="358" y="29987"/>
                  </a:lnTo>
                  <a:lnTo>
                    <a:pt x="232" y="30555"/>
                  </a:lnTo>
                  <a:lnTo>
                    <a:pt x="148" y="31144"/>
                  </a:lnTo>
                  <a:lnTo>
                    <a:pt x="64" y="31713"/>
                  </a:lnTo>
                  <a:lnTo>
                    <a:pt x="22" y="32281"/>
                  </a:lnTo>
                  <a:lnTo>
                    <a:pt x="1" y="32828"/>
                  </a:lnTo>
                  <a:lnTo>
                    <a:pt x="1" y="33396"/>
                  </a:lnTo>
                  <a:lnTo>
                    <a:pt x="22" y="33943"/>
                  </a:lnTo>
                  <a:lnTo>
                    <a:pt x="64" y="34490"/>
                  </a:lnTo>
                  <a:lnTo>
                    <a:pt x="148" y="35037"/>
                  </a:lnTo>
                  <a:lnTo>
                    <a:pt x="253" y="35584"/>
                  </a:lnTo>
                  <a:lnTo>
                    <a:pt x="380" y="36132"/>
                  </a:lnTo>
                  <a:lnTo>
                    <a:pt x="527" y="36658"/>
                  </a:lnTo>
                  <a:lnTo>
                    <a:pt x="695" y="37184"/>
                  </a:lnTo>
                  <a:lnTo>
                    <a:pt x="906" y="37710"/>
                  </a:lnTo>
                  <a:lnTo>
                    <a:pt x="1137" y="38215"/>
                  </a:lnTo>
                  <a:lnTo>
                    <a:pt x="1432" y="38804"/>
                  </a:lnTo>
                  <a:lnTo>
                    <a:pt x="1747" y="39393"/>
                  </a:lnTo>
                  <a:lnTo>
                    <a:pt x="2105" y="39940"/>
                  </a:lnTo>
                  <a:lnTo>
                    <a:pt x="2463" y="40488"/>
                  </a:lnTo>
                  <a:lnTo>
                    <a:pt x="2863" y="41035"/>
                  </a:lnTo>
                  <a:lnTo>
                    <a:pt x="3262" y="41540"/>
                  </a:lnTo>
                  <a:lnTo>
                    <a:pt x="3704" y="42024"/>
                  </a:lnTo>
                  <a:lnTo>
                    <a:pt x="4167" y="42508"/>
                  </a:lnTo>
                  <a:lnTo>
                    <a:pt x="4651" y="42971"/>
                  </a:lnTo>
                  <a:lnTo>
                    <a:pt x="5156" y="43413"/>
                  </a:lnTo>
                  <a:lnTo>
                    <a:pt x="5682" y="43855"/>
                  </a:lnTo>
                  <a:lnTo>
                    <a:pt x="6230" y="44254"/>
                  </a:lnTo>
                  <a:lnTo>
                    <a:pt x="6798" y="44654"/>
                  </a:lnTo>
                  <a:lnTo>
                    <a:pt x="7387" y="45033"/>
                  </a:lnTo>
                  <a:lnTo>
                    <a:pt x="7976" y="45391"/>
                  </a:lnTo>
                  <a:lnTo>
                    <a:pt x="8607" y="45727"/>
                  </a:lnTo>
                  <a:lnTo>
                    <a:pt x="9260" y="46043"/>
                  </a:lnTo>
                  <a:lnTo>
                    <a:pt x="9912" y="46338"/>
                  </a:lnTo>
                  <a:lnTo>
                    <a:pt x="10586" y="46632"/>
                  </a:lnTo>
                  <a:lnTo>
                    <a:pt x="11280" y="46885"/>
                  </a:lnTo>
                  <a:lnTo>
                    <a:pt x="11995" y="47137"/>
                  </a:lnTo>
                  <a:lnTo>
                    <a:pt x="12732" y="47348"/>
                  </a:lnTo>
                  <a:lnTo>
                    <a:pt x="13468" y="47558"/>
                  </a:lnTo>
                  <a:lnTo>
                    <a:pt x="14226" y="47727"/>
                  </a:lnTo>
                  <a:lnTo>
                    <a:pt x="15005" y="47895"/>
                  </a:lnTo>
                  <a:lnTo>
                    <a:pt x="15783" y="48042"/>
                  </a:lnTo>
                  <a:lnTo>
                    <a:pt x="16604" y="48147"/>
                  </a:lnTo>
                  <a:lnTo>
                    <a:pt x="17404" y="48253"/>
                  </a:lnTo>
                  <a:lnTo>
                    <a:pt x="18245" y="48337"/>
                  </a:lnTo>
                  <a:lnTo>
                    <a:pt x="19087" y="48379"/>
                  </a:lnTo>
                  <a:lnTo>
                    <a:pt x="19950" y="48421"/>
                  </a:lnTo>
                  <a:lnTo>
                    <a:pt x="20813" y="48421"/>
                  </a:lnTo>
                  <a:lnTo>
                    <a:pt x="21949" y="48400"/>
                  </a:lnTo>
                  <a:lnTo>
                    <a:pt x="23106" y="48337"/>
                  </a:lnTo>
                  <a:lnTo>
                    <a:pt x="24222" y="48232"/>
                  </a:lnTo>
                  <a:lnTo>
                    <a:pt x="25337" y="48105"/>
                  </a:lnTo>
                  <a:lnTo>
                    <a:pt x="26242" y="47958"/>
                  </a:lnTo>
                  <a:lnTo>
                    <a:pt x="27147" y="47790"/>
                  </a:lnTo>
                  <a:lnTo>
                    <a:pt x="28030" y="47600"/>
                  </a:lnTo>
                  <a:lnTo>
                    <a:pt x="28935" y="47369"/>
                  </a:lnTo>
                  <a:lnTo>
                    <a:pt x="29819" y="47137"/>
                  </a:lnTo>
                  <a:lnTo>
                    <a:pt x="30703" y="46885"/>
                  </a:lnTo>
                  <a:lnTo>
                    <a:pt x="31566" y="46590"/>
                  </a:lnTo>
                  <a:lnTo>
                    <a:pt x="32429" y="46296"/>
                  </a:lnTo>
                  <a:lnTo>
                    <a:pt x="33291" y="45959"/>
                  </a:lnTo>
                  <a:lnTo>
                    <a:pt x="34112" y="45601"/>
                  </a:lnTo>
                  <a:lnTo>
                    <a:pt x="34933" y="45222"/>
                  </a:lnTo>
                  <a:lnTo>
                    <a:pt x="35732" y="44823"/>
                  </a:lnTo>
                  <a:lnTo>
                    <a:pt x="36511" y="44402"/>
                  </a:lnTo>
                  <a:lnTo>
                    <a:pt x="37268" y="43939"/>
                  </a:lnTo>
                  <a:lnTo>
                    <a:pt x="37984" y="43455"/>
                  </a:lnTo>
                  <a:lnTo>
                    <a:pt x="38678" y="42950"/>
                  </a:lnTo>
                  <a:lnTo>
                    <a:pt x="39352" y="42424"/>
                  </a:lnTo>
                  <a:lnTo>
                    <a:pt x="40004" y="41876"/>
                  </a:lnTo>
                  <a:lnTo>
                    <a:pt x="40593" y="41287"/>
                  </a:lnTo>
                  <a:lnTo>
                    <a:pt x="41183" y="40677"/>
                  </a:lnTo>
                  <a:lnTo>
                    <a:pt x="41709" y="40046"/>
                  </a:lnTo>
                  <a:lnTo>
                    <a:pt x="42193" y="39393"/>
                  </a:lnTo>
                  <a:lnTo>
                    <a:pt x="42424" y="39036"/>
                  </a:lnTo>
                  <a:lnTo>
                    <a:pt x="42656" y="38699"/>
                  </a:lnTo>
                  <a:lnTo>
                    <a:pt x="42866" y="38341"/>
                  </a:lnTo>
                  <a:lnTo>
                    <a:pt x="43055" y="37983"/>
                  </a:lnTo>
                  <a:lnTo>
                    <a:pt x="43245" y="37605"/>
                  </a:lnTo>
                  <a:lnTo>
                    <a:pt x="43434" y="37226"/>
                  </a:lnTo>
                  <a:lnTo>
                    <a:pt x="43603" y="36847"/>
                  </a:lnTo>
                  <a:lnTo>
                    <a:pt x="43750" y="36447"/>
                  </a:lnTo>
                  <a:lnTo>
                    <a:pt x="43876" y="36068"/>
                  </a:lnTo>
                  <a:lnTo>
                    <a:pt x="44023" y="35648"/>
                  </a:lnTo>
                  <a:lnTo>
                    <a:pt x="44129" y="35248"/>
                  </a:lnTo>
                  <a:lnTo>
                    <a:pt x="44234" y="34827"/>
                  </a:lnTo>
                  <a:lnTo>
                    <a:pt x="44318" y="34406"/>
                  </a:lnTo>
                  <a:lnTo>
                    <a:pt x="44402" y="33964"/>
                  </a:lnTo>
                  <a:lnTo>
                    <a:pt x="44444" y="33522"/>
                  </a:lnTo>
                  <a:lnTo>
                    <a:pt x="44507" y="33080"/>
                  </a:lnTo>
                  <a:lnTo>
                    <a:pt x="44528" y="32617"/>
                  </a:lnTo>
                  <a:lnTo>
                    <a:pt x="44549" y="32175"/>
                  </a:lnTo>
                  <a:lnTo>
                    <a:pt x="44549" y="31691"/>
                  </a:lnTo>
                  <a:lnTo>
                    <a:pt x="44549" y="31229"/>
                  </a:lnTo>
                  <a:lnTo>
                    <a:pt x="44507" y="30471"/>
                  </a:lnTo>
                  <a:lnTo>
                    <a:pt x="44444" y="29734"/>
                  </a:lnTo>
                  <a:lnTo>
                    <a:pt x="44360" y="28977"/>
                  </a:lnTo>
                  <a:lnTo>
                    <a:pt x="44234" y="28240"/>
                  </a:lnTo>
                  <a:lnTo>
                    <a:pt x="44108" y="27504"/>
                  </a:lnTo>
                  <a:lnTo>
                    <a:pt x="43960" y="26767"/>
                  </a:lnTo>
                  <a:lnTo>
                    <a:pt x="43792" y="26052"/>
                  </a:lnTo>
                  <a:lnTo>
                    <a:pt x="43603" y="25336"/>
                  </a:lnTo>
                  <a:lnTo>
                    <a:pt x="43392" y="24621"/>
                  </a:lnTo>
                  <a:lnTo>
                    <a:pt x="43161" y="23905"/>
                  </a:lnTo>
                  <a:lnTo>
                    <a:pt x="42908" y="23211"/>
                  </a:lnTo>
                  <a:lnTo>
                    <a:pt x="42635" y="22538"/>
                  </a:lnTo>
                  <a:lnTo>
                    <a:pt x="42340" y="21864"/>
                  </a:lnTo>
                  <a:lnTo>
                    <a:pt x="42024" y="21191"/>
                  </a:lnTo>
                  <a:lnTo>
                    <a:pt x="41688" y="20538"/>
                  </a:lnTo>
                  <a:lnTo>
                    <a:pt x="41351" y="19907"/>
                  </a:lnTo>
                  <a:lnTo>
                    <a:pt x="41646" y="19760"/>
                  </a:lnTo>
                  <a:lnTo>
                    <a:pt x="41898" y="19697"/>
                  </a:lnTo>
                  <a:lnTo>
                    <a:pt x="42130" y="19613"/>
                  </a:lnTo>
                  <a:lnTo>
                    <a:pt x="42340" y="19528"/>
                  </a:lnTo>
                  <a:lnTo>
                    <a:pt x="42550" y="19423"/>
                  </a:lnTo>
                  <a:lnTo>
                    <a:pt x="42761" y="19318"/>
                  </a:lnTo>
                  <a:lnTo>
                    <a:pt x="42971" y="19192"/>
                  </a:lnTo>
                  <a:lnTo>
                    <a:pt x="43161" y="19044"/>
                  </a:lnTo>
                  <a:lnTo>
                    <a:pt x="43329" y="18897"/>
                  </a:lnTo>
                  <a:lnTo>
                    <a:pt x="43518" y="18729"/>
                  </a:lnTo>
                  <a:lnTo>
                    <a:pt x="43666" y="18560"/>
                  </a:lnTo>
                  <a:lnTo>
                    <a:pt x="43834" y="18371"/>
                  </a:lnTo>
                  <a:lnTo>
                    <a:pt x="43981" y="18182"/>
                  </a:lnTo>
                  <a:lnTo>
                    <a:pt x="44108" y="17971"/>
                  </a:lnTo>
                  <a:lnTo>
                    <a:pt x="44234" y="17740"/>
                  </a:lnTo>
                  <a:lnTo>
                    <a:pt x="44360" y="17529"/>
                  </a:lnTo>
                  <a:lnTo>
                    <a:pt x="44465" y="17277"/>
                  </a:lnTo>
                  <a:lnTo>
                    <a:pt x="44655" y="16793"/>
                  </a:lnTo>
                  <a:lnTo>
                    <a:pt x="44802" y="16267"/>
                  </a:lnTo>
                  <a:lnTo>
                    <a:pt x="44907" y="15720"/>
                  </a:lnTo>
                  <a:lnTo>
                    <a:pt x="44970" y="15151"/>
                  </a:lnTo>
                  <a:lnTo>
                    <a:pt x="44991" y="14562"/>
                  </a:lnTo>
                  <a:lnTo>
                    <a:pt x="44991" y="13973"/>
                  </a:lnTo>
                  <a:lnTo>
                    <a:pt x="44949" y="13384"/>
                  </a:lnTo>
                  <a:lnTo>
                    <a:pt x="44886" y="12795"/>
                  </a:lnTo>
                  <a:lnTo>
                    <a:pt x="44802" y="12205"/>
                  </a:lnTo>
                  <a:lnTo>
                    <a:pt x="44676" y="11637"/>
                  </a:lnTo>
                  <a:lnTo>
                    <a:pt x="44549" y="11069"/>
                  </a:lnTo>
                  <a:lnTo>
                    <a:pt x="44381" y="10522"/>
                  </a:lnTo>
                  <a:lnTo>
                    <a:pt x="44192" y="9996"/>
                  </a:lnTo>
                  <a:lnTo>
                    <a:pt x="43981" y="9512"/>
                  </a:lnTo>
                  <a:lnTo>
                    <a:pt x="43750" y="9049"/>
                  </a:lnTo>
                  <a:lnTo>
                    <a:pt x="43497" y="8628"/>
                  </a:lnTo>
                  <a:lnTo>
                    <a:pt x="43266" y="8270"/>
                  </a:lnTo>
                  <a:lnTo>
                    <a:pt x="42992" y="7933"/>
                  </a:lnTo>
                  <a:lnTo>
                    <a:pt x="42719" y="7618"/>
                  </a:lnTo>
                  <a:lnTo>
                    <a:pt x="42424" y="7302"/>
                  </a:lnTo>
                  <a:lnTo>
                    <a:pt x="42130" y="7029"/>
                  </a:lnTo>
                  <a:lnTo>
                    <a:pt x="41814" y="6776"/>
                  </a:lnTo>
                  <a:lnTo>
                    <a:pt x="41498" y="6524"/>
                  </a:lnTo>
                  <a:lnTo>
                    <a:pt x="41140" y="6313"/>
                  </a:lnTo>
                  <a:lnTo>
                    <a:pt x="40804" y="6124"/>
                  </a:lnTo>
                  <a:lnTo>
                    <a:pt x="40446" y="5976"/>
                  </a:lnTo>
                  <a:lnTo>
                    <a:pt x="40067" y="5829"/>
                  </a:lnTo>
                  <a:lnTo>
                    <a:pt x="39710" y="5703"/>
                  </a:lnTo>
                  <a:lnTo>
                    <a:pt x="39310" y="5619"/>
                  </a:lnTo>
                  <a:lnTo>
                    <a:pt x="38931" y="5556"/>
                  </a:lnTo>
                  <a:lnTo>
                    <a:pt x="38531" y="5513"/>
                  </a:lnTo>
                  <a:lnTo>
                    <a:pt x="38131" y="5492"/>
                  </a:lnTo>
                  <a:lnTo>
                    <a:pt x="37731" y="5513"/>
                  </a:lnTo>
                  <a:lnTo>
                    <a:pt x="37332" y="5556"/>
                  </a:lnTo>
                  <a:lnTo>
                    <a:pt x="36953" y="5619"/>
                  </a:lnTo>
                  <a:lnTo>
                    <a:pt x="36553" y="5703"/>
                  </a:lnTo>
                  <a:lnTo>
                    <a:pt x="36237" y="5808"/>
                  </a:lnTo>
                  <a:lnTo>
                    <a:pt x="35943" y="5913"/>
                  </a:lnTo>
                  <a:lnTo>
                    <a:pt x="35648" y="6040"/>
                  </a:lnTo>
                  <a:lnTo>
                    <a:pt x="35354" y="6187"/>
                  </a:lnTo>
                  <a:lnTo>
                    <a:pt x="35080" y="6355"/>
                  </a:lnTo>
                  <a:lnTo>
                    <a:pt x="34806" y="6524"/>
                  </a:lnTo>
                  <a:lnTo>
                    <a:pt x="34554" y="6713"/>
                  </a:lnTo>
                  <a:lnTo>
                    <a:pt x="34301" y="6923"/>
                  </a:lnTo>
                  <a:lnTo>
                    <a:pt x="34070" y="7155"/>
                  </a:lnTo>
                  <a:lnTo>
                    <a:pt x="33838" y="7386"/>
                  </a:lnTo>
                  <a:lnTo>
                    <a:pt x="33607" y="7618"/>
                  </a:lnTo>
                  <a:lnTo>
                    <a:pt x="33418" y="7891"/>
                  </a:lnTo>
                  <a:lnTo>
                    <a:pt x="33207" y="8144"/>
                  </a:lnTo>
                  <a:lnTo>
                    <a:pt x="33039" y="8417"/>
                  </a:lnTo>
                  <a:lnTo>
                    <a:pt x="32870" y="8712"/>
                  </a:lnTo>
                  <a:lnTo>
                    <a:pt x="32723" y="8986"/>
                  </a:lnTo>
                  <a:lnTo>
                    <a:pt x="32555" y="8165"/>
                  </a:lnTo>
                  <a:lnTo>
                    <a:pt x="32365" y="7365"/>
                  </a:lnTo>
                  <a:lnTo>
                    <a:pt x="32155" y="6608"/>
                  </a:lnTo>
                  <a:lnTo>
                    <a:pt x="31923" y="5892"/>
                  </a:lnTo>
                  <a:lnTo>
                    <a:pt x="31650" y="5219"/>
                  </a:lnTo>
                  <a:lnTo>
                    <a:pt x="31376" y="4567"/>
                  </a:lnTo>
                  <a:lnTo>
                    <a:pt x="31061" y="3956"/>
                  </a:lnTo>
                  <a:lnTo>
                    <a:pt x="30724" y="3388"/>
                  </a:lnTo>
                  <a:lnTo>
                    <a:pt x="30366" y="2862"/>
                  </a:lnTo>
                  <a:lnTo>
                    <a:pt x="29988" y="2378"/>
                  </a:lnTo>
                  <a:lnTo>
                    <a:pt x="29567" y="1915"/>
                  </a:lnTo>
                  <a:lnTo>
                    <a:pt x="29146" y="1494"/>
                  </a:lnTo>
                  <a:lnTo>
                    <a:pt x="28683" y="1115"/>
                  </a:lnTo>
                  <a:lnTo>
                    <a:pt x="28220" y="779"/>
                  </a:lnTo>
                  <a:lnTo>
                    <a:pt x="27715" y="463"/>
                  </a:lnTo>
                  <a:lnTo>
                    <a:pt x="27189" y="211"/>
                  </a:lnTo>
                  <a:lnTo>
                    <a:pt x="26957" y="126"/>
                  </a:lnTo>
                  <a:lnTo>
                    <a:pt x="26705" y="84"/>
                  </a:lnTo>
                  <a:lnTo>
                    <a:pt x="26473" y="84"/>
                  </a:lnTo>
                  <a:lnTo>
                    <a:pt x="26221" y="126"/>
                  </a:lnTo>
                  <a:lnTo>
                    <a:pt x="26010" y="190"/>
                  </a:lnTo>
                  <a:lnTo>
                    <a:pt x="25779" y="316"/>
                  </a:lnTo>
                  <a:lnTo>
                    <a:pt x="25589" y="463"/>
                  </a:lnTo>
                  <a:lnTo>
                    <a:pt x="25421" y="631"/>
                  </a:lnTo>
                  <a:lnTo>
                    <a:pt x="25337" y="758"/>
                  </a:lnTo>
                  <a:lnTo>
                    <a:pt x="25274" y="905"/>
                  </a:lnTo>
                  <a:lnTo>
                    <a:pt x="25211" y="1052"/>
                  </a:lnTo>
                  <a:lnTo>
                    <a:pt x="25169" y="1221"/>
                  </a:lnTo>
                  <a:lnTo>
                    <a:pt x="25148" y="1368"/>
                  </a:lnTo>
                  <a:lnTo>
                    <a:pt x="25148" y="1536"/>
                  </a:lnTo>
                  <a:lnTo>
                    <a:pt x="25169" y="1684"/>
                  </a:lnTo>
                  <a:lnTo>
                    <a:pt x="25190" y="1852"/>
                  </a:lnTo>
                  <a:lnTo>
                    <a:pt x="25421" y="2610"/>
                  </a:lnTo>
                  <a:lnTo>
                    <a:pt x="25505" y="2883"/>
                  </a:lnTo>
                  <a:lnTo>
                    <a:pt x="25105" y="2441"/>
                  </a:lnTo>
                  <a:lnTo>
                    <a:pt x="24706" y="2020"/>
                  </a:lnTo>
                  <a:lnTo>
                    <a:pt x="24264" y="1620"/>
                  </a:lnTo>
                  <a:lnTo>
                    <a:pt x="23801" y="1242"/>
                  </a:lnTo>
                  <a:lnTo>
                    <a:pt x="23317" y="884"/>
                  </a:lnTo>
                  <a:lnTo>
                    <a:pt x="22833" y="589"/>
                  </a:lnTo>
                  <a:lnTo>
                    <a:pt x="22307" y="316"/>
                  </a:lnTo>
                  <a:lnTo>
                    <a:pt x="21781" y="84"/>
                  </a:lnTo>
                  <a:lnTo>
                    <a:pt x="21591" y="21"/>
                  </a:lnTo>
                  <a:lnTo>
                    <a:pt x="2138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dist="47625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7" name="Google Shape;7007;p32"/>
            <p:cNvSpPr/>
            <p:nvPr/>
          </p:nvSpPr>
          <p:spPr>
            <a:xfrm>
              <a:off x="6631875" y="-1409050"/>
              <a:ext cx="999050" cy="1096900"/>
            </a:xfrm>
            <a:custGeom>
              <a:avLst/>
              <a:gdLst/>
              <a:ahLst/>
              <a:cxnLst/>
              <a:rect l="l" t="t" r="r" b="b"/>
              <a:pathLst>
                <a:path w="39962" h="43876" extrusionOk="0">
                  <a:moveTo>
                    <a:pt x="19487" y="0"/>
                  </a:moveTo>
                  <a:lnTo>
                    <a:pt x="19613" y="400"/>
                  </a:lnTo>
                  <a:lnTo>
                    <a:pt x="19802" y="800"/>
                  </a:lnTo>
                  <a:lnTo>
                    <a:pt x="19992" y="1200"/>
                  </a:lnTo>
                  <a:lnTo>
                    <a:pt x="20202" y="1579"/>
                  </a:lnTo>
                  <a:lnTo>
                    <a:pt x="20434" y="1957"/>
                  </a:lnTo>
                  <a:lnTo>
                    <a:pt x="20623" y="2336"/>
                  </a:lnTo>
                  <a:lnTo>
                    <a:pt x="20812" y="2736"/>
                  </a:lnTo>
                  <a:lnTo>
                    <a:pt x="20960" y="3136"/>
                  </a:lnTo>
                  <a:lnTo>
                    <a:pt x="21065" y="3515"/>
                  </a:lnTo>
                  <a:lnTo>
                    <a:pt x="21128" y="3893"/>
                  </a:lnTo>
                  <a:lnTo>
                    <a:pt x="21149" y="4272"/>
                  </a:lnTo>
                  <a:lnTo>
                    <a:pt x="21149" y="4630"/>
                  </a:lnTo>
                  <a:lnTo>
                    <a:pt x="21107" y="5009"/>
                  </a:lnTo>
                  <a:lnTo>
                    <a:pt x="21044" y="5387"/>
                  </a:lnTo>
                  <a:lnTo>
                    <a:pt x="20960" y="5766"/>
                  </a:lnTo>
                  <a:lnTo>
                    <a:pt x="20854" y="6124"/>
                  </a:lnTo>
                  <a:lnTo>
                    <a:pt x="20960" y="6271"/>
                  </a:lnTo>
                  <a:lnTo>
                    <a:pt x="20960" y="6313"/>
                  </a:lnTo>
                  <a:lnTo>
                    <a:pt x="20981" y="6355"/>
                  </a:lnTo>
                  <a:lnTo>
                    <a:pt x="20939" y="6419"/>
                  </a:lnTo>
                  <a:lnTo>
                    <a:pt x="20897" y="6461"/>
                  </a:lnTo>
                  <a:lnTo>
                    <a:pt x="20876" y="6482"/>
                  </a:lnTo>
                  <a:lnTo>
                    <a:pt x="20791" y="6482"/>
                  </a:lnTo>
                  <a:lnTo>
                    <a:pt x="20476" y="6334"/>
                  </a:lnTo>
                  <a:lnTo>
                    <a:pt x="20202" y="6166"/>
                  </a:lnTo>
                  <a:lnTo>
                    <a:pt x="19950" y="5956"/>
                  </a:lnTo>
                  <a:lnTo>
                    <a:pt x="19739" y="5745"/>
                  </a:lnTo>
                  <a:lnTo>
                    <a:pt x="19508" y="5514"/>
                  </a:lnTo>
                  <a:lnTo>
                    <a:pt x="19318" y="5261"/>
                  </a:lnTo>
                  <a:lnTo>
                    <a:pt x="18918" y="4756"/>
                  </a:lnTo>
                  <a:lnTo>
                    <a:pt x="18540" y="4251"/>
                  </a:lnTo>
                  <a:lnTo>
                    <a:pt x="18329" y="3999"/>
                  </a:lnTo>
                  <a:lnTo>
                    <a:pt x="18119" y="3767"/>
                  </a:lnTo>
                  <a:lnTo>
                    <a:pt x="17908" y="3536"/>
                  </a:lnTo>
                  <a:lnTo>
                    <a:pt x="17656" y="3346"/>
                  </a:lnTo>
                  <a:lnTo>
                    <a:pt x="17382" y="3157"/>
                  </a:lnTo>
                  <a:lnTo>
                    <a:pt x="17109" y="3010"/>
                  </a:lnTo>
                  <a:lnTo>
                    <a:pt x="17614" y="4398"/>
                  </a:lnTo>
                  <a:lnTo>
                    <a:pt x="17845" y="5072"/>
                  </a:lnTo>
                  <a:lnTo>
                    <a:pt x="18056" y="5766"/>
                  </a:lnTo>
                  <a:lnTo>
                    <a:pt x="18140" y="6103"/>
                  </a:lnTo>
                  <a:lnTo>
                    <a:pt x="18224" y="6461"/>
                  </a:lnTo>
                  <a:lnTo>
                    <a:pt x="18266" y="6797"/>
                  </a:lnTo>
                  <a:lnTo>
                    <a:pt x="18308" y="7155"/>
                  </a:lnTo>
                  <a:lnTo>
                    <a:pt x="18329" y="7513"/>
                  </a:lnTo>
                  <a:lnTo>
                    <a:pt x="18329" y="7871"/>
                  </a:lnTo>
                  <a:lnTo>
                    <a:pt x="18287" y="8228"/>
                  </a:lnTo>
                  <a:lnTo>
                    <a:pt x="18245" y="8586"/>
                  </a:lnTo>
                  <a:lnTo>
                    <a:pt x="18245" y="8586"/>
                  </a:lnTo>
                  <a:lnTo>
                    <a:pt x="19529" y="7871"/>
                  </a:lnTo>
                  <a:lnTo>
                    <a:pt x="19613" y="7849"/>
                  </a:lnTo>
                  <a:lnTo>
                    <a:pt x="19697" y="7849"/>
                  </a:lnTo>
                  <a:lnTo>
                    <a:pt x="19760" y="7892"/>
                  </a:lnTo>
                  <a:lnTo>
                    <a:pt x="19802" y="7955"/>
                  </a:lnTo>
                  <a:lnTo>
                    <a:pt x="19823" y="8018"/>
                  </a:lnTo>
                  <a:lnTo>
                    <a:pt x="19823" y="8081"/>
                  </a:lnTo>
                  <a:lnTo>
                    <a:pt x="19802" y="8165"/>
                  </a:lnTo>
                  <a:lnTo>
                    <a:pt x="19739" y="8228"/>
                  </a:lnTo>
                  <a:lnTo>
                    <a:pt x="18077" y="9323"/>
                  </a:lnTo>
                  <a:lnTo>
                    <a:pt x="16393" y="10396"/>
                  </a:lnTo>
                  <a:lnTo>
                    <a:pt x="16688" y="10459"/>
                  </a:lnTo>
                  <a:lnTo>
                    <a:pt x="16961" y="10564"/>
                  </a:lnTo>
                  <a:lnTo>
                    <a:pt x="17214" y="10711"/>
                  </a:lnTo>
                  <a:lnTo>
                    <a:pt x="17466" y="10859"/>
                  </a:lnTo>
                  <a:lnTo>
                    <a:pt x="17677" y="11069"/>
                  </a:lnTo>
                  <a:lnTo>
                    <a:pt x="17866" y="11280"/>
                  </a:lnTo>
                  <a:lnTo>
                    <a:pt x="17993" y="11511"/>
                  </a:lnTo>
                  <a:lnTo>
                    <a:pt x="18056" y="11637"/>
                  </a:lnTo>
                  <a:lnTo>
                    <a:pt x="18098" y="11764"/>
                  </a:lnTo>
                  <a:lnTo>
                    <a:pt x="18182" y="12184"/>
                  </a:lnTo>
                  <a:lnTo>
                    <a:pt x="18224" y="12605"/>
                  </a:lnTo>
                  <a:lnTo>
                    <a:pt x="18224" y="13047"/>
                  </a:lnTo>
                  <a:lnTo>
                    <a:pt x="18203" y="13468"/>
                  </a:lnTo>
                  <a:lnTo>
                    <a:pt x="18119" y="13868"/>
                  </a:lnTo>
                  <a:lnTo>
                    <a:pt x="18035" y="14289"/>
                  </a:lnTo>
                  <a:lnTo>
                    <a:pt x="17887" y="14710"/>
                  </a:lnTo>
                  <a:lnTo>
                    <a:pt x="17740" y="15109"/>
                  </a:lnTo>
                  <a:lnTo>
                    <a:pt x="17551" y="15509"/>
                  </a:lnTo>
                  <a:lnTo>
                    <a:pt x="17361" y="15888"/>
                  </a:lnTo>
                  <a:lnTo>
                    <a:pt x="17151" y="16267"/>
                  </a:lnTo>
                  <a:lnTo>
                    <a:pt x="16919" y="16646"/>
                  </a:lnTo>
                  <a:lnTo>
                    <a:pt x="16667" y="17003"/>
                  </a:lnTo>
                  <a:lnTo>
                    <a:pt x="16414" y="17361"/>
                  </a:lnTo>
                  <a:lnTo>
                    <a:pt x="15909" y="18013"/>
                  </a:lnTo>
                  <a:lnTo>
                    <a:pt x="15573" y="18392"/>
                  </a:lnTo>
                  <a:lnTo>
                    <a:pt x="15236" y="18750"/>
                  </a:lnTo>
                  <a:lnTo>
                    <a:pt x="14878" y="19108"/>
                  </a:lnTo>
                  <a:lnTo>
                    <a:pt x="14499" y="19444"/>
                  </a:lnTo>
                  <a:lnTo>
                    <a:pt x="14100" y="19781"/>
                  </a:lnTo>
                  <a:lnTo>
                    <a:pt x="13679" y="20076"/>
                  </a:lnTo>
                  <a:lnTo>
                    <a:pt x="13258" y="20349"/>
                  </a:lnTo>
                  <a:lnTo>
                    <a:pt x="12816" y="20602"/>
                  </a:lnTo>
                  <a:lnTo>
                    <a:pt x="12374" y="20833"/>
                  </a:lnTo>
                  <a:lnTo>
                    <a:pt x="11911" y="21023"/>
                  </a:lnTo>
                  <a:lnTo>
                    <a:pt x="11427" y="21191"/>
                  </a:lnTo>
                  <a:lnTo>
                    <a:pt x="10943" y="21317"/>
                  </a:lnTo>
                  <a:lnTo>
                    <a:pt x="10459" y="21401"/>
                  </a:lnTo>
                  <a:lnTo>
                    <a:pt x="9954" y="21444"/>
                  </a:lnTo>
                  <a:lnTo>
                    <a:pt x="9449" y="21444"/>
                  </a:lnTo>
                  <a:lnTo>
                    <a:pt x="8944" y="21401"/>
                  </a:lnTo>
                  <a:lnTo>
                    <a:pt x="8397" y="21317"/>
                  </a:lnTo>
                  <a:lnTo>
                    <a:pt x="7829" y="21191"/>
                  </a:lnTo>
                  <a:lnTo>
                    <a:pt x="7534" y="21107"/>
                  </a:lnTo>
                  <a:lnTo>
                    <a:pt x="7260" y="21002"/>
                  </a:lnTo>
                  <a:lnTo>
                    <a:pt x="6966" y="20896"/>
                  </a:lnTo>
                  <a:lnTo>
                    <a:pt x="6692" y="20770"/>
                  </a:lnTo>
                  <a:lnTo>
                    <a:pt x="6440" y="20623"/>
                  </a:lnTo>
                  <a:lnTo>
                    <a:pt x="6166" y="20476"/>
                  </a:lnTo>
                  <a:lnTo>
                    <a:pt x="5935" y="20307"/>
                  </a:lnTo>
                  <a:lnTo>
                    <a:pt x="5703" y="20118"/>
                  </a:lnTo>
                  <a:lnTo>
                    <a:pt x="5514" y="19928"/>
                  </a:lnTo>
                  <a:lnTo>
                    <a:pt x="5324" y="19697"/>
                  </a:lnTo>
                  <a:lnTo>
                    <a:pt x="5156" y="19465"/>
                  </a:lnTo>
                  <a:lnTo>
                    <a:pt x="5030" y="19234"/>
                  </a:lnTo>
                  <a:lnTo>
                    <a:pt x="4420" y="19928"/>
                  </a:lnTo>
                  <a:lnTo>
                    <a:pt x="3830" y="20665"/>
                  </a:lnTo>
                  <a:lnTo>
                    <a:pt x="3262" y="21422"/>
                  </a:lnTo>
                  <a:lnTo>
                    <a:pt x="2736" y="22201"/>
                  </a:lnTo>
                  <a:lnTo>
                    <a:pt x="2252" y="23001"/>
                  </a:lnTo>
                  <a:lnTo>
                    <a:pt x="1789" y="23842"/>
                  </a:lnTo>
                  <a:lnTo>
                    <a:pt x="1368" y="24705"/>
                  </a:lnTo>
                  <a:lnTo>
                    <a:pt x="990" y="25610"/>
                  </a:lnTo>
                  <a:lnTo>
                    <a:pt x="800" y="26094"/>
                  </a:lnTo>
                  <a:lnTo>
                    <a:pt x="632" y="26578"/>
                  </a:lnTo>
                  <a:lnTo>
                    <a:pt x="485" y="27062"/>
                  </a:lnTo>
                  <a:lnTo>
                    <a:pt x="358" y="27546"/>
                  </a:lnTo>
                  <a:lnTo>
                    <a:pt x="232" y="28030"/>
                  </a:lnTo>
                  <a:lnTo>
                    <a:pt x="148" y="28493"/>
                  </a:lnTo>
                  <a:lnTo>
                    <a:pt x="85" y="28956"/>
                  </a:lnTo>
                  <a:lnTo>
                    <a:pt x="43" y="29398"/>
                  </a:lnTo>
                  <a:lnTo>
                    <a:pt x="1" y="29840"/>
                  </a:lnTo>
                  <a:lnTo>
                    <a:pt x="1" y="30282"/>
                  </a:lnTo>
                  <a:lnTo>
                    <a:pt x="1" y="30724"/>
                  </a:lnTo>
                  <a:lnTo>
                    <a:pt x="22" y="31166"/>
                  </a:lnTo>
                  <a:lnTo>
                    <a:pt x="64" y="31586"/>
                  </a:lnTo>
                  <a:lnTo>
                    <a:pt x="106" y="32007"/>
                  </a:lnTo>
                  <a:lnTo>
                    <a:pt x="190" y="32407"/>
                  </a:lnTo>
                  <a:lnTo>
                    <a:pt x="274" y="32807"/>
                  </a:lnTo>
                  <a:lnTo>
                    <a:pt x="379" y="33207"/>
                  </a:lnTo>
                  <a:lnTo>
                    <a:pt x="506" y="33607"/>
                  </a:lnTo>
                  <a:lnTo>
                    <a:pt x="632" y="33985"/>
                  </a:lnTo>
                  <a:lnTo>
                    <a:pt x="779" y="34364"/>
                  </a:lnTo>
                  <a:lnTo>
                    <a:pt x="947" y="34743"/>
                  </a:lnTo>
                  <a:lnTo>
                    <a:pt x="1116" y="35122"/>
                  </a:lnTo>
                  <a:lnTo>
                    <a:pt x="1305" y="35479"/>
                  </a:lnTo>
                  <a:lnTo>
                    <a:pt x="1516" y="35816"/>
                  </a:lnTo>
                  <a:lnTo>
                    <a:pt x="1726" y="36174"/>
                  </a:lnTo>
                  <a:lnTo>
                    <a:pt x="1958" y="36511"/>
                  </a:lnTo>
                  <a:lnTo>
                    <a:pt x="2210" y="36847"/>
                  </a:lnTo>
                  <a:lnTo>
                    <a:pt x="2463" y="37163"/>
                  </a:lnTo>
                  <a:lnTo>
                    <a:pt x="2715" y="37479"/>
                  </a:lnTo>
                  <a:lnTo>
                    <a:pt x="3010" y="37794"/>
                  </a:lnTo>
                  <a:lnTo>
                    <a:pt x="3578" y="38404"/>
                  </a:lnTo>
                  <a:lnTo>
                    <a:pt x="4209" y="38973"/>
                  </a:lnTo>
                  <a:lnTo>
                    <a:pt x="4862" y="39499"/>
                  </a:lnTo>
                  <a:lnTo>
                    <a:pt x="5556" y="40025"/>
                  </a:lnTo>
                  <a:lnTo>
                    <a:pt x="6292" y="40509"/>
                  </a:lnTo>
                  <a:lnTo>
                    <a:pt x="7029" y="40951"/>
                  </a:lnTo>
                  <a:lnTo>
                    <a:pt x="7808" y="41372"/>
                  </a:lnTo>
                  <a:lnTo>
                    <a:pt x="8628" y="41771"/>
                  </a:lnTo>
                  <a:lnTo>
                    <a:pt x="9449" y="42129"/>
                  </a:lnTo>
                  <a:lnTo>
                    <a:pt x="10291" y="42445"/>
                  </a:lnTo>
                  <a:lnTo>
                    <a:pt x="11132" y="42739"/>
                  </a:lnTo>
                  <a:lnTo>
                    <a:pt x="11995" y="43013"/>
                  </a:lnTo>
                  <a:lnTo>
                    <a:pt x="12879" y="43223"/>
                  </a:lnTo>
                  <a:lnTo>
                    <a:pt x="13763" y="43413"/>
                  </a:lnTo>
                  <a:lnTo>
                    <a:pt x="14626" y="43581"/>
                  </a:lnTo>
                  <a:lnTo>
                    <a:pt x="15509" y="43707"/>
                  </a:lnTo>
                  <a:lnTo>
                    <a:pt x="16393" y="43792"/>
                  </a:lnTo>
                  <a:lnTo>
                    <a:pt x="17214" y="43855"/>
                  </a:lnTo>
                  <a:lnTo>
                    <a:pt x="18077" y="43876"/>
                  </a:lnTo>
                  <a:lnTo>
                    <a:pt x="18961" y="43876"/>
                  </a:lnTo>
                  <a:lnTo>
                    <a:pt x="19844" y="43855"/>
                  </a:lnTo>
                  <a:lnTo>
                    <a:pt x="20749" y="43813"/>
                  </a:lnTo>
                  <a:lnTo>
                    <a:pt x="21675" y="43728"/>
                  </a:lnTo>
                  <a:lnTo>
                    <a:pt x="22622" y="43623"/>
                  </a:lnTo>
                  <a:lnTo>
                    <a:pt x="23548" y="43497"/>
                  </a:lnTo>
                  <a:lnTo>
                    <a:pt x="24495" y="43329"/>
                  </a:lnTo>
                  <a:lnTo>
                    <a:pt x="25442" y="43139"/>
                  </a:lnTo>
                  <a:lnTo>
                    <a:pt x="26389" y="42929"/>
                  </a:lnTo>
                  <a:lnTo>
                    <a:pt x="27315" y="42676"/>
                  </a:lnTo>
                  <a:lnTo>
                    <a:pt x="28241" y="42403"/>
                  </a:lnTo>
                  <a:lnTo>
                    <a:pt x="29167" y="42108"/>
                  </a:lnTo>
                  <a:lnTo>
                    <a:pt x="30071" y="41771"/>
                  </a:lnTo>
                  <a:lnTo>
                    <a:pt x="30934" y="41393"/>
                  </a:lnTo>
                  <a:lnTo>
                    <a:pt x="31797" y="40993"/>
                  </a:lnTo>
                  <a:lnTo>
                    <a:pt x="32639" y="40551"/>
                  </a:lnTo>
                  <a:lnTo>
                    <a:pt x="33438" y="40088"/>
                  </a:lnTo>
                  <a:lnTo>
                    <a:pt x="34196" y="39583"/>
                  </a:lnTo>
                  <a:lnTo>
                    <a:pt x="34953" y="39057"/>
                  </a:lnTo>
                  <a:lnTo>
                    <a:pt x="35290" y="38762"/>
                  </a:lnTo>
                  <a:lnTo>
                    <a:pt x="35648" y="38489"/>
                  </a:lnTo>
                  <a:lnTo>
                    <a:pt x="35985" y="38173"/>
                  </a:lnTo>
                  <a:lnTo>
                    <a:pt x="36300" y="37878"/>
                  </a:lnTo>
                  <a:lnTo>
                    <a:pt x="36616" y="37563"/>
                  </a:lnTo>
                  <a:lnTo>
                    <a:pt x="36911" y="37226"/>
                  </a:lnTo>
                  <a:lnTo>
                    <a:pt x="37205" y="36889"/>
                  </a:lnTo>
                  <a:lnTo>
                    <a:pt x="37479" y="36553"/>
                  </a:lnTo>
                  <a:lnTo>
                    <a:pt x="37752" y="36195"/>
                  </a:lnTo>
                  <a:lnTo>
                    <a:pt x="38005" y="35837"/>
                  </a:lnTo>
                  <a:lnTo>
                    <a:pt x="38236" y="35479"/>
                  </a:lnTo>
                  <a:lnTo>
                    <a:pt x="38468" y="35101"/>
                  </a:lnTo>
                  <a:lnTo>
                    <a:pt x="38657" y="34701"/>
                  </a:lnTo>
                  <a:lnTo>
                    <a:pt x="38868" y="34301"/>
                  </a:lnTo>
                  <a:lnTo>
                    <a:pt x="39036" y="33901"/>
                  </a:lnTo>
                  <a:lnTo>
                    <a:pt x="39204" y="33480"/>
                  </a:lnTo>
                  <a:lnTo>
                    <a:pt x="39352" y="33059"/>
                  </a:lnTo>
                  <a:lnTo>
                    <a:pt x="39478" y="32618"/>
                  </a:lnTo>
                  <a:lnTo>
                    <a:pt x="39604" y="32176"/>
                  </a:lnTo>
                  <a:lnTo>
                    <a:pt x="39709" y="31713"/>
                  </a:lnTo>
                  <a:lnTo>
                    <a:pt x="39772" y="31250"/>
                  </a:lnTo>
                  <a:lnTo>
                    <a:pt x="39836" y="30787"/>
                  </a:lnTo>
                  <a:lnTo>
                    <a:pt x="39920" y="30050"/>
                  </a:lnTo>
                  <a:lnTo>
                    <a:pt x="39941" y="29314"/>
                  </a:lnTo>
                  <a:lnTo>
                    <a:pt x="39962" y="28598"/>
                  </a:lnTo>
                  <a:lnTo>
                    <a:pt x="39941" y="27904"/>
                  </a:lnTo>
                  <a:lnTo>
                    <a:pt x="39878" y="27188"/>
                  </a:lnTo>
                  <a:lnTo>
                    <a:pt x="39815" y="26494"/>
                  </a:lnTo>
                  <a:lnTo>
                    <a:pt x="39709" y="25821"/>
                  </a:lnTo>
                  <a:lnTo>
                    <a:pt x="39583" y="25126"/>
                  </a:lnTo>
                  <a:lnTo>
                    <a:pt x="39436" y="24453"/>
                  </a:lnTo>
                  <a:lnTo>
                    <a:pt x="39246" y="23800"/>
                  </a:lnTo>
                  <a:lnTo>
                    <a:pt x="39057" y="23148"/>
                  </a:lnTo>
                  <a:lnTo>
                    <a:pt x="38847" y="22496"/>
                  </a:lnTo>
                  <a:lnTo>
                    <a:pt x="38594" y="21843"/>
                  </a:lnTo>
                  <a:lnTo>
                    <a:pt x="38341" y="21212"/>
                  </a:lnTo>
                  <a:lnTo>
                    <a:pt x="38068" y="20581"/>
                  </a:lnTo>
                  <a:lnTo>
                    <a:pt x="37773" y="19949"/>
                  </a:lnTo>
                  <a:lnTo>
                    <a:pt x="37458" y="19339"/>
                  </a:lnTo>
                  <a:lnTo>
                    <a:pt x="37121" y="18729"/>
                  </a:lnTo>
                  <a:lnTo>
                    <a:pt x="36763" y="18119"/>
                  </a:lnTo>
                  <a:lnTo>
                    <a:pt x="36405" y="17508"/>
                  </a:lnTo>
                  <a:lnTo>
                    <a:pt x="36027" y="16919"/>
                  </a:lnTo>
                  <a:lnTo>
                    <a:pt x="35648" y="16330"/>
                  </a:lnTo>
                  <a:lnTo>
                    <a:pt x="35248" y="15762"/>
                  </a:lnTo>
                  <a:lnTo>
                    <a:pt x="34827" y="15173"/>
                  </a:lnTo>
                  <a:lnTo>
                    <a:pt x="33986" y="14057"/>
                  </a:lnTo>
                  <a:lnTo>
                    <a:pt x="33081" y="12942"/>
                  </a:lnTo>
                  <a:lnTo>
                    <a:pt x="32176" y="11848"/>
                  </a:lnTo>
                  <a:lnTo>
                    <a:pt x="31229" y="10775"/>
                  </a:lnTo>
                  <a:lnTo>
                    <a:pt x="31166" y="10775"/>
                  </a:lnTo>
                  <a:lnTo>
                    <a:pt x="31124" y="10753"/>
                  </a:lnTo>
                  <a:lnTo>
                    <a:pt x="31103" y="10711"/>
                  </a:lnTo>
                  <a:lnTo>
                    <a:pt x="31082" y="10606"/>
                  </a:lnTo>
                  <a:lnTo>
                    <a:pt x="30156" y="9596"/>
                  </a:lnTo>
                  <a:lnTo>
                    <a:pt x="29209" y="8607"/>
                  </a:lnTo>
                  <a:lnTo>
                    <a:pt x="29146" y="8586"/>
                  </a:lnTo>
                  <a:lnTo>
                    <a:pt x="29061" y="8544"/>
                  </a:lnTo>
                  <a:lnTo>
                    <a:pt x="28998" y="8481"/>
                  </a:lnTo>
                  <a:lnTo>
                    <a:pt x="28956" y="8397"/>
                  </a:lnTo>
                  <a:lnTo>
                    <a:pt x="28935" y="8291"/>
                  </a:lnTo>
                  <a:lnTo>
                    <a:pt x="26705" y="5977"/>
                  </a:lnTo>
                  <a:lnTo>
                    <a:pt x="26683" y="5935"/>
                  </a:lnTo>
                  <a:lnTo>
                    <a:pt x="26705" y="5892"/>
                  </a:lnTo>
                  <a:lnTo>
                    <a:pt x="26789" y="5892"/>
                  </a:lnTo>
                  <a:lnTo>
                    <a:pt x="28767" y="7786"/>
                  </a:lnTo>
                  <a:lnTo>
                    <a:pt x="28640" y="7239"/>
                  </a:lnTo>
                  <a:lnTo>
                    <a:pt x="28514" y="6713"/>
                  </a:lnTo>
                  <a:lnTo>
                    <a:pt x="28262" y="5661"/>
                  </a:lnTo>
                  <a:lnTo>
                    <a:pt x="28114" y="5156"/>
                  </a:lnTo>
                  <a:lnTo>
                    <a:pt x="27946" y="4630"/>
                  </a:lnTo>
                  <a:lnTo>
                    <a:pt x="27757" y="4125"/>
                  </a:lnTo>
                  <a:lnTo>
                    <a:pt x="27630" y="3872"/>
                  </a:lnTo>
                  <a:lnTo>
                    <a:pt x="27504" y="3620"/>
                  </a:lnTo>
                  <a:lnTo>
                    <a:pt x="27231" y="3115"/>
                  </a:lnTo>
                  <a:lnTo>
                    <a:pt x="26936" y="2631"/>
                  </a:lnTo>
                  <a:lnTo>
                    <a:pt x="26641" y="2168"/>
                  </a:lnTo>
                  <a:lnTo>
                    <a:pt x="26326" y="1726"/>
                  </a:lnTo>
                  <a:lnTo>
                    <a:pt x="25989" y="1284"/>
                  </a:lnTo>
                  <a:lnTo>
                    <a:pt x="25610" y="884"/>
                  </a:lnTo>
                  <a:lnTo>
                    <a:pt x="25210" y="526"/>
                  </a:lnTo>
                  <a:lnTo>
                    <a:pt x="25000" y="337"/>
                  </a:lnTo>
                  <a:lnTo>
                    <a:pt x="24790" y="190"/>
                  </a:lnTo>
                  <a:lnTo>
                    <a:pt x="24916" y="821"/>
                  </a:lnTo>
                  <a:lnTo>
                    <a:pt x="25000" y="1431"/>
                  </a:lnTo>
                  <a:lnTo>
                    <a:pt x="25063" y="2063"/>
                  </a:lnTo>
                  <a:lnTo>
                    <a:pt x="25084" y="2378"/>
                  </a:lnTo>
                  <a:lnTo>
                    <a:pt x="25063" y="2694"/>
                  </a:lnTo>
                  <a:lnTo>
                    <a:pt x="25042" y="2988"/>
                  </a:lnTo>
                  <a:lnTo>
                    <a:pt x="25000" y="3304"/>
                  </a:lnTo>
                  <a:lnTo>
                    <a:pt x="24937" y="3599"/>
                  </a:lnTo>
                  <a:lnTo>
                    <a:pt x="24874" y="3893"/>
                  </a:lnTo>
                  <a:lnTo>
                    <a:pt x="24769" y="4188"/>
                  </a:lnTo>
                  <a:lnTo>
                    <a:pt x="24621" y="4483"/>
                  </a:lnTo>
                  <a:lnTo>
                    <a:pt x="24474" y="4777"/>
                  </a:lnTo>
                  <a:lnTo>
                    <a:pt x="24285" y="5051"/>
                  </a:lnTo>
                  <a:lnTo>
                    <a:pt x="24306" y="5114"/>
                  </a:lnTo>
                  <a:lnTo>
                    <a:pt x="24306" y="5177"/>
                  </a:lnTo>
                  <a:lnTo>
                    <a:pt x="24285" y="5240"/>
                  </a:lnTo>
                  <a:lnTo>
                    <a:pt x="24242" y="5282"/>
                  </a:lnTo>
                  <a:lnTo>
                    <a:pt x="24179" y="5324"/>
                  </a:lnTo>
                  <a:lnTo>
                    <a:pt x="24137" y="5345"/>
                  </a:lnTo>
                  <a:lnTo>
                    <a:pt x="24053" y="5324"/>
                  </a:lnTo>
                  <a:lnTo>
                    <a:pt x="23990" y="5303"/>
                  </a:lnTo>
                  <a:lnTo>
                    <a:pt x="23948" y="5240"/>
                  </a:lnTo>
                  <a:lnTo>
                    <a:pt x="23464" y="4546"/>
                  </a:lnTo>
                  <a:lnTo>
                    <a:pt x="23001" y="3809"/>
                  </a:lnTo>
                  <a:lnTo>
                    <a:pt x="22517" y="3052"/>
                  </a:lnTo>
                  <a:lnTo>
                    <a:pt x="22012" y="2336"/>
                  </a:lnTo>
                  <a:lnTo>
                    <a:pt x="21738" y="1978"/>
                  </a:lnTo>
                  <a:lnTo>
                    <a:pt x="21465" y="1642"/>
                  </a:lnTo>
                  <a:lnTo>
                    <a:pt x="21170" y="1326"/>
                  </a:lnTo>
                  <a:lnTo>
                    <a:pt x="20876" y="1010"/>
                  </a:lnTo>
                  <a:lnTo>
                    <a:pt x="20560" y="737"/>
                  </a:lnTo>
                  <a:lnTo>
                    <a:pt x="20223" y="463"/>
                  </a:lnTo>
                  <a:lnTo>
                    <a:pt x="19865" y="232"/>
                  </a:lnTo>
                  <a:lnTo>
                    <a:pt x="1948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" name="Google Shape;7008;p32"/>
            <p:cNvSpPr/>
            <p:nvPr/>
          </p:nvSpPr>
          <p:spPr>
            <a:xfrm>
              <a:off x="6631875" y="-1409050"/>
              <a:ext cx="999050" cy="1096900"/>
            </a:xfrm>
            <a:custGeom>
              <a:avLst/>
              <a:gdLst/>
              <a:ahLst/>
              <a:cxnLst/>
              <a:rect l="l" t="t" r="r" b="b"/>
              <a:pathLst>
                <a:path w="39962" h="43876" fill="none" extrusionOk="0">
                  <a:moveTo>
                    <a:pt x="990" y="25610"/>
                  </a:moveTo>
                  <a:lnTo>
                    <a:pt x="990" y="25610"/>
                  </a:lnTo>
                  <a:lnTo>
                    <a:pt x="1368" y="24705"/>
                  </a:lnTo>
                  <a:lnTo>
                    <a:pt x="1789" y="23842"/>
                  </a:lnTo>
                  <a:lnTo>
                    <a:pt x="2252" y="23001"/>
                  </a:lnTo>
                  <a:lnTo>
                    <a:pt x="2736" y="22201"/>
                  </a:lnTo>
                  <a:lnTo>
                    <a:pt x="3262" y="21422"/>
                  </a:lnTo>
                  <a:lnTo>
                    <a:pt x="3830" y="20665"/>
                  </a:lnTo>
                  <a:lnTo>
                    <a:pt x="4420" y="19928"/>
                  </a:lnTo>
                  <a:lnTo>
                    <a:pt x="5030" y="19234"/>
                  </a:lnTo>
                  <a:lnTo>
                    <a:pt x="5030" y="19234"/>
                  </a:lnTo>
                  <a:lnTo>
                    <a:pt x="5156" y="19465"/>
                  </a:lnTo>
                  <a:lnTo>
                    <a:pt x="5324" y="19697"/>
                  </a:lnTo>
                  <a:lnTo>
                    <a:pt x="5514" y="19928"/>
                  </a:lnTo>
                  <a:lnTo>
                    <a:pt x="5703" y="20118"/>
                  </a:lnTo>
                  <a:lnTo>
                    <a:pt x="5935" y="20307"/>
                  </a:lnTo>
                  <a:lnTo>
                    <a:pt x="6166" y="20476"/>
                  </a:lnTo>
                  <a:lnTo>
                    <a:pt x="6440" y="20623"/>
                  </a:lnTo>
                  <a:lnTo>
                    <a:pt x="6692" y="20770"/>
                  </a:lnTo>
                  <a:lnTo>
                    <a:pt x="6966" y="20896"/>
                  </a:lnTo>
                  <a:lnTo>
                    <a:pt x="7260" y="21002"/>
                  </a:lnTo>
                  <a:lnTo>
                    <a:pt x="7534" y="21107"/>
                  </a:lnTo>
                  <a:lnTo>
                    <a:pt x="7829" y="21191"/>
                  </a:lnTo>
                  <a:lnTo>
                    <a:pt x="8397" y="21317"/>
                  </a:lnTo>
                  <a:lnTo>
                    <a:pt x="8944" y="21401"/>
                  </a:lnTo>
                  <a:lnTo>
                    <a:pt x="8944" y="21401"/>
                  </a:lnTo>
                  <a:lnTo>
                    <a:pt x="9449" y="21444"/>
                  </a:lnTo>
                  <a:lnTo>
                    <a:pt x="9954" y="21444"/>
                  </a:lnTo>
                  <a:lnTo>
                    <a:pt x="10459" y="21401"/>
                  </a:lnTo>
                  <a:lnTo>
                    <a:pt x="10943" y="21317"/>
                  </a:lnTo>
                  <a:lnTo>
                    <a:pt x="11427" y="21191"/>
                  </a:lnTo>
                  <a:lnTo>
                    <a:pt x="11911" y="21023"/>
                  </a:lnTo>
                  <a:lnTo>
                    <a:pt x="12374" y="20833"/>
                  </a:lnTo>
                  <a:lnTo>
                    <a:pt x="12816" y="20602"/>
                  </a:lnTo>
                  <a:lnTo>
                    <a:pt x="13258" y="20349"/>
                  </a:lnTo>
                  <a:lnTo>
                    <a:pt x="13679" y="20076"/>
                  </a:lnTo>
                  <a:lnTo>
                    <a:pt x="14100" y="19781"/>
                  </a:lnTo>
                  <a:lnTo>
                    <a:pt x="14499" y="19444"/>
                  </a:lnTo>
                  <a:lnTo>
                    <a:pt x="14878" y="19108"/>
                  </a:lnTo>
                  <a:lnTo>
                    <a:pt x="15236" y="18750"/>
                  </a:lnTo>
                  <a:lnTo>
                    <a:pt x="15573" y="18392"/>
                  </a:lnTo>
                  <a:lnTo>
                    <a:pt x="15909" y="18013"/>
                  </a:lnTo>
                  <a:lnTo>
                    <a:pt x="15909" y="18013"/>
                  </a:lnTo>
                  <a:lnTo>
                    <a:pt x="16414" y="17361"/>
                  </a:lnTo>
                  <a:lnTo>
                    <a:pt x="16667" y="17003"/>
                  </a:lnTo>
                  <a:lnTo>
                    <a:pt x="16919" y="16646"/>
                  </a:lnTo>
                  <a:lnTo>
                    <a:pt x="17151" y="16267"/>
                  </a:lnTo>
                  <a:lnTo>
                    <a:pt x="17361" y="15888"/>
                  </a:lnTo>
                  <a:lnTo>
                    <a:pt x="17551" y="15509"/>
                  </a:lnTo>
                  <a:lnTo>
                    <a:pt x="17740" y="15109"/>
                  </a:lnTo>
                  <a:lnTo>
                    <a:pt x="17887" y="14710"/>
                  </a:lnTo>
                  <a:lnTo>
                    <a:pt x="18035" y="14289"/>
                  </a:lnTo>
                  <a:lnTo>
                    <a:pt x="18119" y="13868"/>
                  </a:lnTo>
                  <a:lnTo>
                    <a:pt x="18203" y="13468"/>
                  </a:lnTo>
                  <a:lnTo>
                    <a:pt x="18224" y="13047"/>
                  </a:lnTo>
                  <a:lnTo>
                    <a:pt x="18224" y="12605"/>
                  </a:lnTo>
                  <a:lnTo>
                    <a:pt x="18182" y="12184"/>
                  </a:lnTo>
                  <a:lnTo>
                    <a:pt x="18098" y="11764"/>
                  </a:lnTo>
                  <a:lnTo>
                    <a:pt x="18098" y="11764"/>
                  </a:lnTo>
                  <a:lnTo>
                    <a:pt x="18056" y="11637"/>
                  </a:lnTo>
                  <a:lnTo>
                    <a:pt x="17993" y="11511"/>
                  </a:lnTo>
                  <a:lnTo>
                    <a:pt x="17866" y="11280"/>
                  </a:lnTo>
                  <a:lnTo>
                    <a:pt x="17677" y="11069"/>
                  </a:lnTo>
                  <a:lnTo>
                    <a:pt x="17466" y="10859"/>
                  </a:lnTo>
                  <a:lnTo>
                    <a:pt x="17214" y="10711"/>
                  </a:lnTo>
                  <a:lnTo>
                    <a:pt x="16961" y="10564"/>
                  </a:lnTo>
                  <a:lnTo>
                    <a:pt x="16688" y="10459"/>
                  </a:lnTo>
                  <a:lnTo>
                    <a:pt x="16393" y="10396"/>
                  </a:lnTo>
                  <a:lnTo>
                    <a:pt x="16393" y="10396"/>
                  </a:lnTo>
                  <a:lnTo>
                    <a:pt x="18077" y="9323"/>
                  </a:lnTo>
                  <a:lnTo>
                    <a:pt x="19739" y="8228"/>
                  </a:lnTo>
                  <a:lnTo>
                    <a:pt x="19739" y="8228"/>
                  </a:lnTo>
                  <a:lnTo>
                    <a:pt x="19802" y="8165"/>
                  </a:lnTo>
                  <a:lnTo>
                    <a:pt x="19823" y="8081"/>
                  </a:lnTo>
                  <a:lnTo>
                    <a:pt x="19823" y="8018"/>
                  </a:lnTo>
                  <a:lnTo>
                    <a:pt x="19802" y="7955"/>
                  </a:lnTo>
                  <a:lnTo>
                    <a:pt x="19760" y="7892"/>
                  </a:lnTo>
                  <a:lnTo>
                    <a:pt x="19697" y="7849"/>
                  </a:lnTo>
                  <a:lnTo>
                    <a:pt x="19613" y="7849"/>
                  </a:lnTo>
                  <a:lnTo>
                    <a:pt x="19529" y="7871"/>
                  </a:lnTo>
                  <a:lnTo>
                    <a:pt x="19529" y="7871"/>
                  </a:lnTo>
                  <a:lnTo>
                    <a:pt x="18245" y="8586"/>
                  </a:lnTo>
                  <a:lnTo>
                    <a:pt x="18245" y="8586"/>
                  </a:lnTo>
                  <a:lnTo>
                    <a:pt x="18287" y="8228"/>
                  </a:lnTo>
                  <a:lnTo>
                    <a:pt x="18329" y="7871"/>
                  </a:lnTo>
                  <a:lnTo>
                    <a:pt x="18329" y="7513"/>
                  </a:lnTo>
                  <a:lnTo>
                    <a:pt x="18308" y="7155"/>
                  </a:lnTo>
                  <a:lnTo>
                    <a:pt x="18266" y="6797"/>
                  </a:lnTo>
                  <a:lnTo>
                    <a:pt x="18224" y="6461"/>
                  </a:lnTo>
                  <a:lnTo>
                    <a:pt x="18140" y="6103"/>
                  </a:lnTo>
                  <a:lnTo>
                    <a:pt x="18056" y="5766"/>
                  </a:lnTo>
                  <a:lnTo>
                    <a:pt x="17845" y="5072"/>
                  </a:lnTo>
                  <a:lnTo>
                    <a:pt x="17614" y="4398"/>
                  </a:lnTo>
                  <a:lnTo>
                    <a:pt x="17109" y="3010"/>
                  </a:lnTo>
                  <a:lnTo>
                    <a:pt x="17109" y="3010"/>
                  </a:lnTo>
                  <a:lnTo>
                    <a:pt x="17382" y="3157"/>
                  </a:lnTo>
                  <a:lnTo>
                    <a:pt x="17656" y="3346"/>
                  </a:lnTo>
                  <a:lnTo>
                    <a:pt x="17908" y="3536"/>
                  </a:lnTo>
                  <a:lnTo>
                    <a:pt x="18119" y="3767"/>
                  </a:lnTo>
                  <a:lnTo>
                    <a:pt x="18329" y="3999"/>
                  </a:lnTo>
                  <a:lnTo>
                    <a:pt x="18540" y="4251"/>
                  </a:lnTo>
                  <a:lnTo>
                    <a:pt x="18918" y="4756"/>
                  </a:lnTo>
                  <a:lnTo>
                    <a:pt x="19318" y="5261"/>
                  </a:lnTo>
                  <a:lnTo>
                    <a:pt x="19508" y="5514"/>
                  </a:lnTo>
                  <a:lnTo>
                    <a:pt x="19739" y="5745"/>
                  </a:lnTo>
                  <a:lnTo>
                    <a:pt x="19950" y="5956"/>
                  </a:lnTo>
                  <a:lnTo>
                    <a:pt x="20202" y="6166"/>
                  </a:lnTo>
                  <a:lnTo>
                    <a:pt x="20476" y="6334"/>
                  </a:lnTo>
                  <a:lnTo>
                    <a:pt x="20791" y="6482"/>
                  </a:lnTo>
                  <a:lnTo>
                    <a:pt x="20791" y="6482"/>
                  </a:lnTo>
                  <a:lnTo>
                    <a:pt x="20833" y="6482"/>
                  </a:lnTo>
                  <a:lnTo>
                    <a:pt x="20876" y="6482"/>
                  </a:lnTo>
                  <a:lnTo>
                    <a:pt x="20897" y="6461"/>
                  </a:lnTo>
                  <a:lnTo>
                    <a:pt x="20939" y="6419"/>
                  </a:lnTo>
                  <a:lnTo>
                    <a:pt x="20981" y="6355"/>
                  </a:lnTo>
                  <a:lnTo>
                    <a:pt x="20960" y="6313"/>
                  </a:lnTo>
                  <a:lnTo>
                    <a:pt x="20960" y="6271"/>
                  </a:lnTo>
                  <a:lnTo>
                    <a:pt x="20960" y="6271"/>
                  </a:lnTo>
                  <a:lnTo>
                    <a:pt x="20854" y="6124"/>
                  </a:lnTo>
                  <a:lnTo>
                    <a:pt x="20854" y="6124"/>
                  </a:lnTo>
                  <a:lnTo>
                    <a:pt x="20960" y="5766"/>
                  </a:lnTo>
                  <a:lnTo>
                    <a:pt x="21044" y="5387"/>
                  </a:lnTo>
                  <a:lnTo>
                    <a:pt x="21107" y="5009"/>
                  </a:lnTo>
                  <a:lnTo>
                    <a:pt x="21149" y="4630"/>
                  </a:lnTo>
                  <a:lnTo>
                    <a:pt x="21149" y="4272"/>
                  </a:lnTo>
                  <a:lnTo>
                    <a:pt x="21128" y="3893"/>
                  </a:lnTo>
                  <a:lnTo>
                    <a:pt x="21065" y="3515"/>
                  </a:lnTo>
                  <a:lnTo>
                    <a:pt x="20960" y="3136"/>
                  </a:lnTo>
                  <a:lnTo>
                    <a:pt x="20960" y="3136"/>
                  </a:lnTo>
                  <a:lnTo>
                    <a:pt x="20812" y="2736"/>
                  </a:lnTo>
                  <a:lnTo>
                    <a:pt x="20623" y="2336"/>
                  </a:lnTo>
                  <a:lnTo>
                    <a:pt x="20434" y="1957"/>
                  </a:lnTo>
                  <a:lnTo>
                    <a:pt x="20202" y="1579"/>
                  </a:lnTo>
                  <a:lnTo>
                    <a:pt x="19992" y="1200"/>
                  </a:lnTo>
                  <a:lnTo>
                    <a:pt x="19802" y="800"/>
                  </a:lnTo>
                  <a:lnTo>
                    <a:pt x="19613" y="400"/>
                  </a:lnTo>
                  <a:lnTo>
                    <a:pt x="19487" y="0"/>
                  </a:lnTo>
                  <a:lnTo>
                    <a:pt x="19487" y="0"/>
                  </a:lnTo>
                  <a:lnTo>
                    <a:pt x="19865" y="232"/>
                  </a:lnTo>
                  <a:lnTo>
                    <a:pt x="20223" y="463"/>
                  </a:lnTo>
                  <a:lnTo>
                    <a:pt x="20560" y="737"/>
                  </a:lnTo>
                  <a:lnTo>
                    <a:pt x="20876" y="1010"/>
                  </a:lnTo>
                  <a:lnTo>
                    <a:pt x="21170" y="1326"/>
                  </a:lnTo>
                  <a:lnTo>
                    <a:pt x="21465" y="1642"/>
                  </a:lnTo>
                  <a:lnTo>
                    <a:pt x="21738" y="1978"/>
                  </a:lnTo>
                  <a:lnTo>
                    <a:pt x="22012" y="2336"/>
                  </a:lnTo>
                  <a:lnTo>
                    <a:pt x="22517" y="3052"/>
                  </a:lnTo>
                  <a:lnTo>
                    <a:pt x="23001" y="3809"/>
                  </a:lnTo>
                  <a:lnTo>
                    <a:pt x="23464" y="4546"/>
                  </a:lnTo>
                  <a:lnTo>
                    <a:pt x="23948" y="5240"/>
                  </a:lnTo>
                  <a:lnTo>
                    <a:pt x="23948" y="5240"/>
                  </a:lnTo>
                  <a:lnTo>
                    <a:pt x="23990" y="5303"/>
                  </a:lnTo>
                  <a:lnTo>
                    <a:pt x="24053" y="5324"/>
                  </a:lnTo>
                  <a:lnTo>
                    <a:pt x="24137" y="5345"/>
                  </a:lnTo>
                  <a:lnTo>
                    <a:pt x="24179" y="5324"/>
                  </a:lnTo>
                  <a:lnTo>
                    <a:pt x="24242" y="5282"/>
                  </a:lnTo>
                  <a:lnTo>
                    <a:pt x="24285" y="5240"/>
                  </a:lnTo>
                  <a:lnTo>
                    <a:pt x="24306" y="5177"/>
                  </a:lnTo>
                  <a:lnTo>
                    <a:pt x="24306" y="5114"/>
                  </a:lnTo>
                  <a:lnTo>
                    <a:pt x="24306" y="5114"/>
                  </a:lnTo>
                  <a:lnTo>
                    <a:pt x="24285" y="5051"/>
                  </a:lnTo>
                  <a:lnTo>
                    <a:pt x="24285" y="5051"/>
                  </a:lnTo>
                  <a:lnTo>
                    <a:pt x="24285" y="5051"/>
                  </a:lnTo>
                  <a:lnTo>
                    <a:pt x="24474" y="4777"/>
                  </a:lnTo>
                  <a:lnTo>
                    <a:pt x="24621" y="4483"/>
                  </a:lnTo>
                  <a:lnTo>
                    <a:pt x="24769" y="4188"/>
                  </a:lnTo>
                  <a:lnTo>
                    <a:pt x="24874" y="3893"/>
                  </a:lnTo>
                  <a:lnTo>
                    <a:pt x="24937" y="3599"/>
                  </a:lnTo>
                  <a:lnTo>
                    <a:pt x="25000" y="3304"/>
                  </a:lnTo>
                  <a:lnTo>
                    <a:pt x="25042" y="2988"/>
                  </a:lnTo>
                  <a:lnTo>
                    <a:pt x="25063" y="2694"/>
                  </a:lnTo>
                  <a:lnTo>
                    <a:pt x="25084" y="2378"/>
                  </a:lnTo>
                  <a:lnTo>
                    <a:pt x="25063" y="2063"/>
                  </a:lnTo>
                  <a:lnTo>
                    <a:pt x="25000" y="1431"/>
                  </a:lnTo>
                  <a:lnTo>
                    <a:pt x="24916" y="821"/>
                  </a:lnTo>
                  <a:lnTo>
                    <a:pt x="24790" y="190"/>
                  </a:lnTo>
                  <a:lnTo>
                    <a:pt x="24790" y="190"/>
                  </a:lnTo>
                  <a:lnTo>
                    <a:pt x="25000" y="337"/>
                  </a:lnTo>
                  <a:lnTo>
                    <a:pt x="25210" y="526"/>
                  </a:lnTo>
                  <a:lnTo>
                    <a:pt x="25610" y="884"/>
                  </a:lnTo>
                  <a:lnTo>
                    <a:pt x="25989" y="1284"/>
                  </a:lnTo>
                  <a:lnTo>
                    <a:pt x="26326" y="1726"/>
                  </a:lnTo>
                  <a:lnTo>
                    <a:pt x="26641" y="2168"/>
                  </a:lnTo>
                  <a:lnTo>
                    <a:pt x="26936" y="2631"/>
                  </a:lnTo>
                  <a:lnTo>
                    <a:pt x="27231" y="3115"/>
                  </a:lnTo>
                  <a:lnTo>
                    <a:pt x="27504" y="3620"/>
                  </a:lnTo>
                  <a:lnTo>
                    <a:pt x="27504" y="3620"/>
                  </a:lnTo>
                  <a:lnTo>
                    <a:pt x="27630" y="3872"/>
                  </a:lnTo>
                  <a:lnTo>
                    <a:pt x="27757" y="4125"/>
                  </a:lnTo>
                  <a:lnTo>
                    <a:pt x="27946" y="4630"/>
                  </a:lnTo>
                  <a:lnTo>
                    <a:pt x="28114" y="5156"/>
                  </a:lnTo>
                  <a:lnTo>
                    <a:pt x="28262" y="5661"/>
                  </a:lnTo>
                  <a:lnTo>
                    <a:pt x="28514" y="6713"/>
                  </a:lnTo>
                  <a:lnTo>
                    <a:pt x="28640" y="7239"/>
                  </a:lnTo>
                  <a:lnTo>
                    <a:pt x="28767" y="7786"/>
                  </a:lnTo>
                  <a:lnTo>
                    <a:pt x="28767" y="7786"/>
                  </a:lnTo>
                  <a:lnTo>
                    <a:pt x="26789" y="5892"/>
                  </a:lnTo>
                  <a:lnTo>
                    <a:pt x="26789" y="5892"/>
                  </a:lnTo>
                  <a:lnTo>
                    <a:pt x="26747" y="5892"/>
                  </a:lnTo>
                  <a:lnTo>
                    <a:pt x="26705" y="5892"/>
                  </a:lnTo>
                  <a:lnTo>
                    <a:pt x="26683" y="5935"/>
                  </a:lnTo>
                  <a:lnTo>
                    <a:pt x="26705" y="5977"/>
                  </a:lnTo>
                  <a:lnTo>
                    <a:pt x="26705" y="5977"/>
                  </a:lnTo>
                  <a:lnTo>
                    <a:pt x="28935" y="8291"/>
                  </a:lnTo>
                  <a:lnTo>
                    <a:pt x="28935" y="8291"/>
                  </a:lnTo>
                  <a:lnTo>
                    <a:pt x="28956" y="8397"/>
                  </a:lnTo>
                  <a:lnTo>
                    <a:pt x="28956" y="8397"/>
                  </a:lnTo>
                  <a:lnTo>
                    <a:pt x="28998" y="8481"/>
                  </a:lnTo>
                  <a:lnTo>
                    <a:pt x="29061" y="8544"/>
                  </a:lnTo>
                  <a:lnTo>
                    <a:pt x="29146" y="8586"/>
                  </a:lnTo>
                  <a:lnTo>
                    <a:pt x="29209" y="8607"/>
                  </a:lnTo>
                  <a:lnTo>
                    <a:pt x="29209" y="8607"/>
                  </a:lnTo>
                  <a:lnTo>
                    <a:pt x="30156" y="9596"/>
                  </a:lnTo>
                  <a:lnTo>
                    <a:pt x="31082" y="10606"/>
                  </a:lnTo>
                  <a:lnTo>
                    <a:pt x="31082" y="10606"/>
                  </a:lnTo>
                  <a:lnTo>
                    <a:pt x="31103" y="10711"/>
                  </a:lnTo>
                  <a:lnTo>
                    <a:pt x="31103" y="10711"/>
                  </a:lnTo>
                  <a:lnTo>
                    <a:pt x="31124" y="10753"/>
                  </a:lnTo>
                  <a:lnTo>
                    <a:pt x="31166" y="10775"/>
                  </a:lnTo>
                  <a:lnTo>
                    <a:pt x="31229" y="10775"/>
                  </a:lnTo>
                  <a:lnTo>
                    <a:pt x="31229" y="10775"/>
                  </a:lnTo>
                  <a:lnTo>
                    <a:pt x="32176" y="11848"/>
                  </a:lnTo>
                  <a:lnTo>
                    <a:pt x="33081" y="12942"/>
                  </a:lnTo>
                  <a:lnTo>
                    <a:pt x="33986" y="14057"/>
                  </a:lnTo>
                  <a:lnTo>
                    <a:pt x="34827" y="15173"/>
                  </a:lnTo>
                  <a:lnTo>
                    <a:pt x="35248" y="15762"/>
                  </a:lnTo>
                  <a:lnTo>
                    <a:pt x="35648" y="16330"/>
                  </a:lnTo>
                  <a:lnTo>
                    <a:pt x="36027" y="16919"/>
                  </a:lnTo>
                  <a:lnTo>
                    <a:pt x="36405" y="17508"/>
                  </a:lnTo>
                  <a:lnTo>
                    <a:pt x="36763" y="18119"/>
                  </a:lnTo>
                  <a:lnTo>
                    <a:pt x="37121" y="18729"/>
                  </a:lnTo>
                  <a:lnTo>
                    <a:pt x="37458" y="19339"/>
                  </a:lnTo>
                  <a:lnTo>
                    <a:pt x="37773" y="19949"/>
                  </a:lnTo>
                  <a:lnTo>
                    <a:pt x="38068" y="20581"/>
                  </a:lnTo>
                  <a:lnTo>
                    <a:pt x="38341" y="21212"/>
                  </a:lnTo>
                  <a:lnTo>
                    <a:pt x="38594" y="21843"/>
                  </a:lnTo>
                  <a:lnTo>
                    <a:pt x="38847" y="22496"/>
                  </a:lnTo>
                  <a:lnTo>
                    <a:pt x="39057" y="23148"/>
                  </a:lnTo>
                  <a:lnTo>
                    <a:pt x="39246" y="23800"/>
                  </a:lnTo>
                  <a:lnTo>
                    <a:pt x="39436" y="24453"/>
                  </a:lnTo>
                  <a:lnTo>
                    <a:pt x="39583" y="25126"/>
                  </a:lnTo>
                  <a:lnTo>
                    <a:pt x="39709" y="25821"/>
                  </a:lnTo>
                  <a:lnTo>
                    <a:pt x="39815" y="26494"/>
                  </a:lnTo>
                  <a:lnTo>
                    <a:pt x="39878" y="27188"/>
                  </a:lnTo>
                  <a:lnTo>
                    <a:pt x="39941" y="27904"/>
                  </a:lnTo>
                  <a:lnTo>
                    <a:pt x="39962" y="28598"/>
                  </a:lnTo>
                  <a:lnTo>
                    <a:pt x="39941" y="29314"/>
                  </a:lnTo>
                  <a:lnTo>
                    <a:pt x="39920" y="30050"/>
                  </a:lnTo>
                  <a:lnTo>
                    <a:pt x="39836" y="30787"/>
                  </a:lnTo>
                  <a:lnTo>
                    <a:pt x="39836" y="30787"/>
                  </a:lnTo>
                  <a:lnTo>
                    <a:pt x="39772" y="31250"/>
                  </a:lnTo>
                  <a:lnTo>
                    <a:pt x="39709" y="31713"/>
                  </a:lnTo>
                  <a:lnTo>
                    <a:pt x="39604" y="32176"/>
                  </a:lnTo>
                  <a:lnTo>
                    <a:pt x="39478" y="32618"/>
                  </a:lnTo>
                  <a:lnTo>
                    <a:pt x="39352" y="33059"/>
                  </a:lnTo>
                  <a:lnTo>
                    <a:pt x="39204" y="33480"/>
                  </a:lnTo>
                  <a:lnTo>
                    <a:pt x="39036" y="33901"/>
                  </a:lnTo>
                  <a:lnTo>
                    <a:pt x="38868" y="34301"/>
                  </a:lnTo>
                  <a:lnTo>
                    <a:pt x="38657" y="34701"/>
                  </a:lnTo>
                  <a:lnTo>
                    <a:pt x="38468" y="35101"/>
                  </a:lnTo>
                  <a:lnTo>
                    <a:pt x="38236" y="35479"/>
                  </a:lnTo>
                  <a:lnTo>
                    <a:pt x="38005" y="35837"/>
                  </a:lnTo>
                  <a:lnTo>
                    <a:pt x="37752" y="36195"/>
                  </a:lnTo>
                  <a:lnTo>
                    <a:pt x="37479" y="36553"/>
                  </a:lnTo>
                  <a:lnTo>
                    <a:pt x="37205" y="36889"/>
                  </a:lnTo>
                  <a:lnTo>
                    <a:pt x="36911" y="37226"/>
                  </a:lnTo>
                  <a:lnTo>
                    <a:pt x="36616" y="37563"/>
                  </a:lnTo>
                  <a:lnTo>
                    <a:pt x="36300" y="37878"/>
                  </a:lnTo>
                  <a:lnTo>
                    <a:pt x="35985" y="38173"/>
                  </a:lnTo>
                  <a:lnTo>
                    <a:pt x="35648" y="38489"/>
                  </a:lnTo>
                  <a:lnTo>
                    <a:pt x="35290" y="38762"/>
                  </a:lnTo>
                  <a:lnTo>
                    <a:pt x="34953" y="39057"/>
                  </a:lnTo>
                  <a:lnTo>
                    <a:pt x="34196" y="39583"/>
                  </a:lnTo>
                  <a:lnTo>
                    <a:pt x="33438" y="40088"/>
                  </a:lnTo>
                  <a:lnTo>
                    <a:pt x="32639" y="40551"/>
                  </a:lnTo>
                  <a:lnTo>
                    <a:pt x="31797" y="40993"/>
                  </a:lnTo>
                  <a:lnTo>
                    <a:pt x="30934" y="41393"/>
                  </a:lnTo>
                  <a:lnTo>
                    <a:pt x="30071" y="41771"/>
                  </a:lnTo>
                  <a:lnTo>
                    <a:pt x="29167" y="42108"/>
                  </a:lnTo>
                  <a:lnTo>
                    <a:pt x="28241" y="42403"/>
                  </a:lnTo>
                  <a:lnTo>
                    <a:pt x="27315" y="42676"/>
                  </a:lnTo>
                  <a:lnTo>
                    <a:pt x="26389" y="42929"/>
                  </a:lnTo>
                  <a:lnTo>
                    <a:pt x="25442" y="43139"/>
                  </a:lnTo>
                  <a:lnTo>
                    <a:pt x="24495" y="43329"/>
                  </a:lnTo>
                  <a:lnTo>
                    <a:pt x="23548" y="43497"/>
                  </a:lnTo>
                  <a:lnTo>
                    <a:pt x="22622" y="43623"/>
                  </a:lnTo>
                  <a:lnTo>
                    <a:pt x="21675" y="43728"/>
                  </a:lnTo>
                  <a:lnTo>
                    <a:pt x="20749" y="43813"/>
                  </a:lnTo>
                  <a:lnTo>
                    <a:pt x="19844" y="43855"/>
                  </a:lnTo>
                  <a:lnTo>
                    <a:pt x="18961" y="43876"/>
                  </a:lnTo>
                  <a:lnTo>
                    <a:pt x="18077" y="43876"/>
                  </a:lnTo>
                  <a:lnTo>
                    <a:pt x="17214" y="43855"/>
                  </a:lnTo>
                  <a:lnTo>
                    <a:pt x="16393" y="43792"/>
                  </a:lnTo>
                  <a:lnTo>
                    <a:pt x="16393" y="43792"/>
                  </a:lnTo>
                  <a:lnTo>
                    <a:pt x="15509" y="43707"/>
                  </a:lnTo>
                  <a:lnTo>
                    <a:pt x="14626" y="43581"/>
                  </a:lnTo>
                  <a:lnTo>
                    <a:pt x="13763" y="43413"/>
                  </a:lnTo>
                  <a:lnTo>
                    <a:pt x="12879" y="43223"/>
                  </a:lnTo>
                  <a:lnTo>
                    <a:pt x="11995" y="43013"/>
                  </a:lnTo>
                  <a:lnTo>
                    <a:pt x="11132" y="42739"/>
                  </a:lnTo>
                  <a:lnTo>
                    <a:pt x="10291" y="42445"/>
                  </a:lnTo>
                  <a:lnTo>
                    <a:pt x="9449" y="42129"/>
                  </a:lnTo>
                  <a:lnTo>
                    <a:pt x="8628" y="41771"/>
                  </a:lnTo>
                  <a:lnTo>
                    <a:pt x="7808" y="41372"/>
                  </a:lnTo>
                  <a:lnTo>
                    <a:pt x="7029" y="40951"/>
                  </a:lnTo>
                  <a:lnTo>
                    <a:pt x="6292" y="40509"/>
                  </a:lnTo>
                  <a:lnTo>
                    <a:pt x="5556" y="40025"/>
                  </a:lnTo>
                  <a:lnTo>
                    <a:pt x="4862" y="39499"/>
                  </a:lnTo>
                  <a:lnTo>
                    <a:pt x="4209" y="38973"/>
                  </a:lnTo>
                  <a:lnTo>
                    <a:pt x="3578" y="38404"/>
                  </a:lnTo>
                  <a:lnTo>
                    <a:pt x="3010" y="37794"/>
                  </a:lnTo>
                  <a:lnTo>
                    <a:pt x="2715" y="37479"/>
                  </a:lnTo>
                  <a:lnTo>
                    <a:pt x="2463" y="37163"/>
                  </a:lnTo>
                  <a:lnTo>
                    <a:pt x="2210" y="36847"/>
                  </a:lnTo>
                  <a:lnTo>
                    <a:pt x="1958" y="36511"/>
                  </a:lnTo>
                  <a:lnTo>
                    <a:pt x="1726" y="36174"/>
                  </a:lnTo>
                  <a:lnTo>
                    <a:pt x="1516" y="35816"/>
                  </a:lnTo>
                  <a:lnTo>
                    <a:pt x="1305" y="35479"/>
                  </a:lnTo>
                  <a:lnTo>
                    <a:pt x="1116" y="35122"/>
                  </a:lnTo>
                  <a:lnTo>
                    <a:pt x="947" y="34743"/>
                  </a:lnTo>
                  <a:lnTo>
                    <a:pt x="779" y="34364"/>
                  </a:lnTo>
                  <a:lnTo>
                    <a:pt x="632" y="33985"/>
                  </a:lnTo>
                  <a:lnTo>
                    <a:pt x="506" y="33607"/>
                  </a:lnTo>
                  <a:lnTo>
                    <a:pt x="379" y="33207"/>
                  </a:lnTo>
                  <a:lnTo>
                    <a:pt x="274" y="32807"/>
                  </a:lnTo>
                  <a:lnTo>
                    <a:pt x="190" y="32407"/>
                  </a:lnTo>
                  <a:lnTo>
                    <a:pt x="106" y="32007"/>
                  </a:lnTo>
                  <a:lnTo>
                    <a:pt x="64" y="31586"/>
                  </a:lnTo>
                  <a:lnTo>
                    <a:pt x="22" y="31166"/>
                  </a:lnTo>
                  <a:lnTo>
                    <a:pt x="1" y="30724"/>
                  </a:lnTo>
                  <a:lnTo>
                    <a:pt x="1" y="30282"/>
                  </a:lnTo>
                  <a:lnTo>
                    <a:pt x="1" y="29840"/>
                  </a:lnTo>
                  <a:lnTo>
                    <a:pt x="43" y="29398"/>
                  </a:lnTo>
                  <a:lnTo>
                    <a:pt x="85" y="28956"/>
                  </a:lnTo>
                  <a:lnTo>
                    <a:pt x="148" y="28493"/>
                  </a:lnTo>
                  <a:lnTo>
                    <a:pt x="232" y="28030"/>
                  </a:lnTo>
                  <a:lnTo>
                    <a:pt x="358" y="27546"/>
                  </a:lnTo>
                  <a:lnTo>
                    <a:pt x="485" y="27062"/>
                  </a:lnTo>
                  <a:lnTo>
                    <a:pt x="632" y="26578"/>
                  </a:lnTo>
                  <a:lnTo>
                    <a:pt x="800" y="26094"/>
                  </a:lnTo>
                  <a:lnTo>
                    <a:pt x="990" y="2561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9" name="Google Shape;7009;p32"/>
            <p:cNvSpPr/>
            <p:nvPr/>
          </p:nvSpPr>
          <p:spPr>
            <a:xfrm>
              <a:off x="7175850" y="-1150225"/>
              <a:ext cx="312000" cy="337250"/>
            </a:xfrm>
            <a:custGeom>
              <a:avLst/>
              <a:gdLst/>
              <a:ahLst/>
              <a:cxnLst/>
              <a:rect l="l" t="t" r="r" b="b"/>
              <a:pathLst>
                <a:path w="12480" h="13490" extrusionOk="0">
                  <a:moveTo>
                    <a:pt x="3599" y="1"/>
                  </a:moveTo>
                  <a:lnTo>
                    <a:pt x="3262" y="43"/>
                  </a:lnTo>
                  <a:lnTo>
                    <a:pt x="2925" y="85"/>
                  </a:lnTo>
                  <a:lnTo>
                    <a:pt x="2589" y="169"/>
                  </a:lnTo>
                  <a:lnTo>
                    <a:pt x="2273" y="274"/>
                  </a:lnTo>
                  <a:lnTo>
                    <a:pt x="1978" y="422"/>
                  </a:lnTo>
                  <a:lnTo>
                    <a:pt x="1705" y="611"/>
                  </a:lnTo>
                  <a:lnTo>
                    <a:pt x="1431" y="821"/>
                  </a:lnTo>
                  <a:lnTo>
                    <a:pt x="1200" y="1074"/>
                  </a:lnTo>
                  <a:lnTo>
                    <a:pt x="968" y="1347"/>
                  </a:lnTo>
                  <a:lnTo>
                    <a:pt x="779" y="1663"/>
                  </a:lnTo>
                  <a:lnTo>
                    <a:pt x="590" y="2042"/>
                  </a:lnTo>
                  <a:lnTo>
                    <a:pt x="442" y="2442"/>
                  </a:lnTo>
                  <a:lnTo>
                    <a:pt x="316" y="2884"/>
                  </a:lnTo>
                  <a:lnTo>
                    <a:pt x="295" y="2926"/>
                  </a:lnTo>
                  <a:lnTo>
                    <a:pt x="253" y="2968"/>
                  </a:lnTo>
                  <a:lnTo>
                    <a:pt x="211" y="2989"/>
                  </a:lnTo>
                  <a:lnTo>
                    <a:pt x="169" y="2989"/>
                  </a:lnTo>
                  <a:lnTo>
                    <a:pt x="84" y="3389"/>
                  </a:lnTo>
                  <a:lnTo>
                    <a:pt x="21" y="3788"/>
                  </a:lnTo>
                  <a:lnTo>
                    <a:pt x="0" y="4188"/>
                  </a:lnTo>
                  <a:lnTo>
                    <a:pt x="0" y="4609"/>
                  </a:lnTo>
                  <a:lnTo>
                    <a:pt x="21" y="5030"/>
                  </a:lnTo>
                  <a:lnTo>
                    <a:pt x="63" y="5451"/>
                  </a:lnTo>
                  <a:lnTo>
                    <a:pt x="127" y="5893"/>
                  </a:lnTo>
                  <a:lnTo>
                    <a:pt x="211" y="6314"/>
                  </a:lnTo>
                  <a:lnTo>
                    <a:pt x="316" y="6756"/>
                  </a:lnTo>
                  <a:lnTo>
                    <a:pt x="442" y="7197"/>
                  </a:lnTo>
                  <a:lnTo>
                    <a:pt x="590" y="7618"/>
                  </a:lnTo>
                  <a:lnTo>
                    <a:pt x="758" y="8060"/>
                  </a:lnTo>
                  <a:lnTo>
                    <a:pt x="947" y="8481"/>
                  </a:lnTo>
                  <a:lnTo>
                    <a:pt x="1158" y="8881"/>
                  </a:lnTo>
                  <a:lnTo>
                    <a:pt x="1389" y="9302"/>
                  </a:lnTo>
                  <a:lnTo>
                    <a:pt x="1621" y="9702"/>
                  </a:lnTo>
                  <a:lnTo>
                    <a:pt x="1894" y="10080"/>
                  </a:lnTo>
                  <a:lnTo>
                    <a:pt x="2168" y="10459"/>
                  </a:lnTo>
                  <a:lnTo>
                    <a:pt x="2441" y="10817"/>
                  </a:lnTo>
                  <a:lnTo>
                    <a:pt x="2757" y="11154"/>
                  </a:lnTo>
                  <a:lnTo>
                    <a:pt x="3073" y="11490"/>
                  </a:lnTo>
                  <a:lnTo>
                    <a:pt x="3409" y="11785"/>
                  </a:lnTo>
                  <a:lnTo>
                    <a:pt x="3746" y="12080"/>
                  </a:lnTo>
                  <a:lnTo>
                    <a:pt x="4104" y="12353"/>
                  </a:lnTo>
                  <a:lnTo>
                    <a:pt x="4462" y="12585"/>
                  </a:lnTo>
                  <a:lnTo>
                    <a:pt x="4840" y="12795"/>
                  </a:lnTo>
                  <a:lnTo>
                    <a:pt x="5240" y="12984"/>
                  </a:lnTo>
                  <a:lnTo>
                    <a:pt x="5640" y="13153"/>
                  </a:lnTo>
                  <a:lnTo>
                    <a:pt x="6040" y="13279"/>
                  </a:lnTo>
                  <a:lnTo>
                    <a:pt x="6461" y="13384"/>
                  </a:lnTo>
                  <a:lnTo>
                    <a:pt x="6881" y="13468"/>
                  </a:lnTo>
                  <a:lnTo>
                    <a:pt x="7302" y="13489"/>
                  </a:lnTo>
                  <a:lnTo>
                    <a:pt x="7576" y="13174"/>
                  </a:lnTo>
                  <a:lnTo>
                    <a:pt x="7871" y="12879"/>
                  </a:lnTo>
                  <a:lnTo>
                    <a:pt x="8186" y="12564"/>
                  </a:lnTo>
                  <a:lnTo>
                    <a:pt x="8502" y="12290"/>
                  </a:lnTo>
                  <a:lnTo>
                    <a:pt x="8817" y="12016"/>
                  </a:lnTo>
                  <a:lnTo>
                    <a:pt x="9154" y="11743"/>
                  </a:lnTo>
                  <a:lnTo>
                    <a:pt x="9491" y="11490"/>
                  </a:lnTo>
                  <a:lnTo>
                    <a:pt x="9828" y="11259"/>
                  </a:lnTo>
                  <a:lnTo>
                    <a:pt x="10396" y="10880"/>
                  </a:lnTo>
                  <a:lnTo>
                    <a:pt x="11006" y="10480"/>
                  </a:lnTo>
                  <a:lnTo>
                    <a:pt x="11343" y="10291"/>
                  </a:lnTo>
                  <a:lnTo>
                    <a:pt x="11679" y="10123"/>
                  </a:lnTo>
                  <a:lnTo>
                    <a:pt x="12016" y="9954"/>
                  </a:lnTo>
                  <a:lnTo>
                    <a:pt x="12374" y="9807"/>
                  </a:lnTo>
                  <a:lnTo>
                    <a:pt x="12437" y="9344"/>
                  </a:lnTo>
                  <a:lnTo>
                    <a:pt x="12479" y="8860"/>
                  </a:lnTo>
                  <a:lnTo>
                    <a:pt x="12479" y="8376"/>
                  </a:lnTo>
                  <a:lnTo>
                    <a:pt x="12437" y="7892"/>
                  </a:lnTo>
                  <a:lnTo>
                    <a:pt x="12374" y="7408"/>
                  </a:lnTo>
                  <a:lnTo>
                    <a:pt x="12269" y="6924"/>
                  </a:lnTo>
                  <a:lnTo>
                    <a:pt x="12142" y="6440"/>
                  </a:lnTo>
                  <a:lnTo>
                    <a:pt x="11974" y="5956"/>
                  </a:lnTo>
                  <a:lnTo>
                    <a:pt x="11806" y="5493"/>
                  </a:lnTo>
                  <a:lnTo>
                    <a:pt x="11595" y="5051"/>
                  </a:lnTo>
                  <a:lnTo>
                    <a:pt x="11385" y="4609"/>
                  </a:lnTo>
                  <a:lnTo>
                    <a:pt x="11132" y="4209"/>
                  </a:lnTo>
                  <a:lnTo>
                    <a:pt x="10880" y="3809"/>
                  </a:lnTo>
                  <a:lnTo>
                    <a:pt x="10606" y="3452"/>
                  </a:lnTo>
                  <a:lnTo>
                    <a:pt x="10333" y="3094"/>
                  </a:lnTo>
                  <a:lnTo>
                    <a:pt x="10038" y="2799"/>
                  </a:lnTo>
                  <a:lnTo>
                    <a:pt x="9785" y="2568"/>
                  </a:lnTo>
                  <a:lnTo>
                    <a:pt x="9533" y="2358"/>
                  </a:lnTo>
                  <a:lnTo>
                    <a:pt x="9238" y="2126"/>
                  </a:lnTo>
                  <a:lnTo>
                    <a:pt x="8944" y="1916"/>
                  </a:lnTo>
                  <a:lnTo>
                    <a:pt x="8312" y="1495"/>
                  </a:lnTo>
                  <a:lnTo>
                    <a:pt x="7976" y="1284"/>
                  </a:lnTo>
                  <a:lnTo>
                    <a:pt x="7639" y="1095"/>
                  </a:lnTo>
                  <a:lnTo>
                    <a:pt x="7281" y="927"/>
                  </a:lnTo>
                  <a:lnTo>
                    <a:pt x="6924" y="758"/>
                  </a:lnTo>
                  <a:lnTo>
                    <a:pt x="6545" y="590"/>
                  </a:lnTo>
                  <a:lnTo>
                    <a:pt x="6187" y="464"/>
                  </a:lnTo>
                  <a:lnTo>
                    <a:pt x="5808" y="337"/>
                  </a:lnTo>
                  <a:lnTo>
                    <a:pt x="5430" y="232"/>
                  </a:lnTo>
                  <a:lnTo>
                    <a:pt x="5051" y="148"/>
                  </a:lnTo>
                  <a:lnTo>
                    <a:pt x="4693" y="64"/>
                  </a:lnTo>
                  <a:lnTo>
                    <a:pt x="4314" y="22"/>
                  </a:lnTo>
                  <a:lnTo>
                    <a:pt x="3956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" name="Google Shape;7010;p32"/>
            <p:cNvSpPr/>
            <p:nvPr/>
          </p:nvSpPr>
          <p:spPr>
            <a:xfrm>
              <a:off x="6770750" y="-1137075"/>
              <a:ext cx="303575" cy="245175"/>
            </a:xfrm>
            <a:custGeom>
              <a:avLst/>
              <a:gdLst/>
              <a:ahLst/>
              <a:cxnLst/>
              <a:rect l="l" t="t" r="r" b="b"/>
              <a:pathLst>
                <a:path w="12143" h="9807" extrusionOk="0">
                  <a:moveTo>
                    <a:pt x="10544" y="1"/>
                  </a:moveTo>
                  <a:lnTo>
                    <a:pt x="10333" y="22"/>
                  </a:lnTo>
                  <a:lnTo>
                    <a:pt x="10123" y="64"/>
                  </a:lnTo>
                  <a:lnTo>
                    <a:pt x="9912" y="127"/>
                  </a:lnTo>
                  <a:lnTo>
                    <a:pt x="8397" y="1095"/>
                  </a:lnTo>
                  <a:lnTo>
                    <a:pt x="6924" y="2105"/>
                  </a:lnTo>
                  <a:lnTo>
                    <a:pt x="5451" y="3136"/>
                  </a:lnTo>
                  <a:lnTo>
                    <a:pt x="4736" y="3662"/>
                  </a:lnTo>
                  <a:lnTo>
                    <a:pt x="4020" y="4188"/>
                  </a:lnTo>
                  <a:lnTo>
                    <a:pt x="3936" y="4294"/>
                  </a:lnTo>
                  <a:lnTo>
                    <a:pt x="3894" y="4315"/>
                  </a:lnTo>
                  <a:lnTo>
                    <a:pt x="3831" y="4336"/>
                  </a:lnTo>
                  <a:lnTo>
                    <a:pt x="2821" y="5156"/>
                  </a:lnTo>
                  <a:lnTo>
                    <a:pt x="1853" y="5998"/>
                  </a:lnTo>
                  <a:lnTo>
                    <a:pt x="1369" y="6419"/>
                  </a:lnTo>
                  <a:lnTo>
                    <a:pt x="906" y="6861"/>
                  </a:lnTo>
                  <a:lnTo>
                    <a:pt x="443" y="7303"/>
                  </a:lnTo>
                  <a:lnTo>
                    <a:pt x="1" y="7766"/>
                  </a:lnTo>
                  <a:lnTo>
                    <a:pt x="127" y="8039"/>
                  </a:lnTo>
                  <a:lnTo>
                    <a:pt x="253" y="8292"/>
                  </a:lnTo>
                  <a:lnTo>
                    <a:pt x="401" y="8523"/>
                  </a:lnTo>
                  <a:lnTo>
                    <a:pt x="569" y="8713"/>
                  </a:lnTo>
                  <a:lnTo>
                    <a:pt x="759" y="8902"/>
                  </a:lnTo>
                  <a:lnTo>
                    <a:pt x="948" y="9070"/>
                  </a:lnTo>
                  <a:lnTo>
                    <a:pt x="1179" y="9218"/>
                  </a:lnTo>
                  <a:lnTo>
                    <a:pt x="1411" y="9344"/>
                  </a:lnTo>
                  <a:lnTo>
                    <a:pt x="1642" y="9470"/>
                  </a:lnTo>
                  <a:lnTo>
                    <a:pt x="1895" y="9554"/>
                  </a:lnTo>
                  <a:lnTo>
                    <a:pt x="2147" y="9639"/>
                  </a:lnTo>
                  <a:lnTo>
                    <a:pt x="2421" y="9702"/>
                  </a:lnTo>
                  <a:lnTo>
                    <a:pt x="2694" y="9744"/>
                  </a:lnTo>
                  <a:lnTo>
                    <a:pt x="2968" y="9786"/>
                  </a:lnTo>
                  <a:lnTo>
                    <a:pt x="3263" y="9807"/>
                  </a:lnTo>
                  <a:lnTo>
                    <a:pt x="3557" y="9807"/>
                  </a:lnTo>
                  <a:lnTo>
                    <a:pt x="4146" y="9786"/>
                  </a:lnTo>
                  <a:lnTo>
                    <a:pt x="4736" y="9702"/>
                  </a:lnTo>
                  <a:lnTo>
                    <a:pt x="5304" y="9597"/>
                  </a:lnTo>
                  <a:lnTo>
                    <a:pt x="5872" y="9449"/>
                  </a:lnTo>
                  <a:lnTo>
                    <a:pt x="6398" y="9281"/>
                  </a:lnTo>
                  <a:lnTo>
                    <a:pt x="6903" y="9091"/>
                  </a:lnTo>
                  <a:lnTo>
                    <a:pt x="7345" y="8881"/>
                  </a:lnTo>
                  <a:lnTo>
                    <a:pt x="7745" y="8650"/>
                  </a:lnTo>
                  <a:lnTo>
                    <a:pt x="8208" y="8334"/>
                  </a:lnTo>
                  <a:lnTo>
                    <a:pt x="8650" y="7955"/>
                  </a:lnTo>
                  <a:lnTo>
                    <a:pt x="9092" y="7576"/>
                  </a:lnTo>
                  <a:lnTo>
                    <a:pt x="9491" y="7155"/>
                  </a:lnTo>
                  <a:lnTo>
                    <a:pt x="9891" y="6735"/>
                  </a:lnTo>
                  <a:lnTo>
                    <a:pt x="10249" y="6272"/>
                  </a:lnTo>
                  <a:lnTo>
                    <a:pt x="10607" y="5809"/>
                  </a:lnTo>
                  <a:lnTo>
                    <a:pt x="10922" y="5346"/>
                  </a:lnTo>
                  <a:lnTo>
                    <a:pt x="11070" y="5114"/>
                  </a:lnTo>
                  <a:lnTo>
                    <a:pt x="11217" y="4862"/>
                  </a:lnTo>
                  <a:lnTo>
                    <a:pt x="11470" y="4357"/>
                  </a:lnTo>
                  <a:lnTo>
                    <a:pt x="11680" y="3831"/>
                  </a:lnTo>
                  <a:lnTo>
                    <a:pt x="11890" y="3305"/>
                  </a:lnTo>
                  <a:lnTo>
                    <a:pt x="11996" y="2947"/>
                  </a:lnTo>
                  <a:lnTo>
                    <a:pt x="12059" y="2589"/>
                  </a:lnTo>
                  <a:lnTo>
                    <a:pt x="12122" y="2231"/>
                  </a:lnTo>
                  <a:lnTo>
                    <a:pt x="12143" y="1874"/>
                  </a:lnTo>
                  <a:lnTo>
                    <a:pt x="12080" y="1579"/>
                  </a:lnTo>
                  <a:lnTo>
                    <a:pt x="12017" y="1326"/>
                  </a:lnTo>
                  <a:lnTo>
                    <a:pt x="11933" y="1095"/>
                  </a:lnTo>
                  <a:lnTo>
                    <a:pt x="11848" y="885"/>
                  </a:lnTo>
                  <a:lnTo>
                    <a:pt x="11743" y="695"/>
                  </a:lnTo>
                  <a:lnTo>
                    <a:pt x="11638" y="527"/>
                  </a:lnTo>
                  <a:lnTo>
                    <a:pt x="11512" y="380"/>
                  </a:lnTo>
                  <a:lnTo>
                    <a:pt x="11364" y="274"/>
                  </a:lnTo>
                  <a:lnTo>
                    <a:pt x="11217" y="169"/>
                  </a:lnTo>
                  <a:lnTo>
                    <a:pt x="11070" y="106"/>
                  </a:lnTo>
                  <a:lnTo>
                    <a:pt x="10901" y="43"/>
                  </a:lnTo>
                  <a:lnTo>
                    <a:pt x="10733" y="22"/>
                  </a:lnTo>
                  <a:lnTo>
                    <a:pt x="10544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" name="Google Shape;7011;p32"/>
            <p:cNvSpPr/>
            <p:nvPr/>
          </p:nvSpPr>
          <p:spPr>
            <a:xfrm>
              <a:off x="6600300" y="-1432725"/>
              <a:ext cx="1072200" cy="1157400"/>
            </a:xfrm>
            <a:custGeom>
              <a:avLst/>
              <a:gdLst/>
              <a:ahLst/>
              <a:cxnLst/>
              <a:rect l="l" t="t" r="r" b="b"/>
              <a:pathLst>
                <a:path w="42888" h="46296" extrusionOk="0">
                  <a:moveTo>
                    <a:pt x="13427" y="10480"/>
                  </a:moveTo>
                  <a:lnTo>
                    <a:pt x="13574" y="10564"/>
                  </a:lnTo>
                  <a:lnTo>
                    <a:pt x="13700" y="10669"/>
                  </a:lnTo>
                  <a:lnTo>
                    <a:pt x="13826" y="10985"/>
                  </a:lnTo>
                  <a:lnTo>
                    <a:pt x="13890" y="11280"/>
                  </a:lnTo>
                  <a:lnTo>
                    <a:pt x="13932" y="11595"/>
                  </a:lnTo>
                  <a:lnTo>
                    <a:pt x="13932" y="11911"/>
                  </a:lnTo>
                  <a:lnTo>
                    <a:pt x="13911" y="12227"/>
                  </a:lnTo>
                  <a:lnTo>
                    <a:pt x="13847" y="12521"/>
                  </a:lnTo>
                  <a:lnTo>
                    <a:pt x="13763" y="12837"/>
                  </a:lnTo>
                  <a:lnTo>
                    <a:pt x="13658" y="13174"/>
                  </a:lnTo>
                  <a:lnTo>
                    <a:pt x="12900" y="13700"/>
                  </a:lnTo>
                  <a:lnTo>
                    <a:pt x="12143" y="14226"/>
                  </a:lnTo>
                  <a:lnTo>
                    <a:pt x="11406" y="14773"/>
                  </a:lnTo>
                  <a:lnTo>
                    <a:pt x="10670" y="15341"/>
                  </a:lnTo>
                  <a:lnTo>
                    <a:pt x="10480" y="14962"/>
                  </a:lnTo>
                  <a:lnTo>
                    <a:pt x="10333" y="14604"/>
                  </a:lnTo>
                  <a:lnTo>
                    <a:pt x="10228" y="14247"/>
                  </a:lnTo>
                  <a:lnTo>
                    <a:pt x="10186" y="14057"/>
                  </a:lnTo>
                  <a:lnTo>
                    <a:pt x="10144" y="13868"/>
                  </a:lnTo>
                  <a:lnTo>
                    <a:pt x="10144" y="13679"/>
                  </a:lnTo>
                  <a:lnTo>
                    <a:pt x="10144" y="13510"/>
                  </a:lnTo>
                  <a:lnTo>
                    <a:pt x="10165" y="13321"/>
                  </a:lnTo>
                  <a:lnTo>
                    <a:pt x="10207" y="13131"/>
                  </a:lnTo>
                  <a:lnTo>
                    <a:pt x="10249" y="12942"/>
                  </a:lnTo>
                  <a:lnTo>
                    <a:pt x="10333" y="12732"/>
                  </a:lnTo>
                  <a:lnTo>
                    <a:pt x="10438" y="12542"/>
                  </a:lnTo>
                  <a:lnTo>
                    <a:pt x="10544" y="12353"/>
                  </a:lnTo>
                  <a:lnTo>
                    <a:pt x="10796" y="11995"/>
                  </a:lnTo>
                  <a:lnTo>
                    <a:pt x="11091" y="11658"/>
                  </a:lnTo>
                  <a:lnTo>
                    <a:pt x="11385" y="11343"/>
                  </a:lnTo>
                  <a:lnTo>
                    <a:pt x="11554" y="11195"/>
                  </a:lnTo>
                  <a:lnTo>
                    <a:pt x="11722" y="11048"/>
                  </a:lnTo>
                  <a:lnTo>
                    <a:pt x="11890" y="10922"/>
                  </a:lnTo>
                  <a:lnTo>
                    <a:pt x="12080" y="10817"/>
                  </a:lnTo>
                  <a:lnTo>
                    <a:pt x="12269" y="10732"/>
                  </a:lnTo>
                  <a:lnTo>
                    <a:pt x="12480" y="10648"/>
                  </a:lnTo>
                  <a:lnTo>
                    <a:pt x="12669" y="10585"/>
                  </a:lnTo>
                  <a:lnTo>
                    <a:pt x="12879" y="10543"/>
                  </a:lnTo>
                  <a:lnTo>
                    <a:pt x="13111" y="10522"/>
                  </a:lnTo>
                  <a:lnTo>
                    <a:pt x="13342" y="10543"/>
                  </a:lnTo>
                  <a:lnTo>
                    <a:pt x="13384" y="10522"/>
                  </a:lnTo>
                  <a:lnTo>
                    <a:pt x="13427" y="10480"/>
                  </a:lnTo>
                  <a:close/>
                  <a:moveTo>
                    <a:pt x="35101" y="10375"/>
                  </a:moveTo>
                  <a:lnTo>
                    <a:pt x="35291" y="10480"/>
                  </a:lnTo>
                  <a:lnTo>
                    <a:pt x="35501" y="10606"/>
                  </a:lnTo>
                  <a:lnTo>
                    <a:pt x="35669" y="10754"/>
                  </a:lnTo>
                  <a:lnTo>
                    <a:pt x="35838" y="10880"/>
                  </a:lnTo>
                  <a:lnTo>
                    <a:pt x="35985" y="11048"/>
                  </a:lnTo>
                  <a:lnTo>
                    <a:pt x="36132" y="11195"/>
                  </a:lnTo>
                  <a:lnTo>
                    <a:pt x="36406" y="11532"/>
                  </a:lnTo>
                  <a:lnTo>
                    <a:pt x="36616" y="11890"/>
                  </a:lnTo>
                  <a:lnTo>
                    <a:pt x="36827" y="12269"/>
                  </a:lnTo>
                  <a:lnTo>
                    <a:pt x="36995" y="12690"/>
                  </a:lnTo>
                  <a:lnTo>
                    <a:pt x="37184" y="13131"/>
                  </a:lnTo>
                  <a:lnTo>
                    <a:pt x="37227" y="13342"/>
                  </a:lnTo>
                  <a:lnTo>
                    <a:pt x="37269" y="13531"/>
                  </a:lnTo>
                  <a:lnTo>
                    <a:pt x="37311" y="13721"/>
                  </a:lnTo>
                  <a:lnTo>
                    <a:pt x="37311" y="13910"/>
                  </a:lnTo>
                  <a:lnTo>
                    <a:pt x="37311" y="14268"/>
                  </a:lnTo>
                  <a:lnTo>
                    <a:pt x="37269" y="14647"/>
                  </a:lnTo>
                  <a:lnTo>
                    <a:pt x="37163" y="15362"/>
                  </a:lnTo>
                  <a:lnTo>
                    <a:pt x="37121" y="15720"/>
                  </a:lnTo>
                  <a:lnTo>
                    <a:pt x="37121" y="16077"/>
                  </a:lnTo>
                  <a:lnTo>
                    <a:pt x="36259" y="15046"/>
                  </a:lnTo>
                  <a:lnTo>
                    <a:pt x="35375" y="14036"/>
                  </a:lnTo>
                  <a:lnTo>
                    <a:pt x="34470" y="13068"/>
                  </a:lnTo>
                  <a:lnTo>
                    <a:pt x="33544" y="12100"/>
                  </a:lnTo>
                  <a:lnTo>
                    <a:pt x="33923" y="11637"/>
                  </a:lnTo>
                  <a:lnTo>
                    <a:pt x="34281" y="11195"/>
                  </a:lnTo>
                  <a:lnTo>
                    <a:pt x="34659" y="10754"/>
                  </a:lnTo>
                  <a:lnTo>
                    <a:pt x="34870" y="10564"/>
                  </a:lnTo>
                  <a:lnTo>
                    <a:pt x="35101" y="10375"/>
                  </a:lnTo>
                  <a:close/>
                  <a:moveTo>
                    <a:pt x="37163" y="6650"/>
                  </a:moveTo>
                  <a:lnTo>
                    <a:pt x="37437" y="6671"/>
                  </a:lnTo>
                  <a:lnTo>
                    <a:pt x="37732" y="6692"/>
                  </a:lnTo>
                  <a:lnTo>
                    <a:pt x="38005" y="6734"/>
                  </a:lnTo>
                  <a:lnTo>
                    <a:pt x="38279" y="6797"/>
                  </a:lnTo>
                  <a:lnTo>
                    <a:pt x="38552" y="6903"/>
                  </a:lnTo>
                  <a:lnTo>
                    <a:pt x="38805" y="7008"/>
                  </a:lnTo>
                  <a:lnTo>
                    <a:pt x="39078" y="7155"/>
                  </a:lnTo>
                  <a:lnTo>
                    <a:pt x="39268" y="7281"/>
                  </a:lnTo>
                  <a:lnTo>
                    <a:pt x="39478" y="7408"/>
                  </a:lnTo>
                  <a:lnTo>
                    <a:pt x="39647" y="7576"/>
                  </a:lnTo>
                  <a:lnTo>
                    <a:pt x="39836" y="7723"/>
                  </a:lnTo>
                  <a:lnTo>
                    <a:pt x="40004" y="7913"/>
                  </a:lnTo>
                  <a:lnTo>
                    <a:pt x="40152" y="8081"/>
                  </a:lnTo>
                  <a:lnTo>
                    <a:pt x="40446" y="8481"/>
                  </a:lnTo>
                  <a:lnTo>
                    <a:pt x="40720" y="8902"/>
                  </a:lnTo>
                  <a:lnTo>
                    <a:pt x="40930" y="9323"/>
                  </a:lnTo>
                  <a:lnTo>
                    <a:pt x="41120" y="9764"/>
                  </a:lnTo>
                  <a:lnTo>
                    <a:pt x="41288" y="10227"/>
                  </a:lnTo>
                  <a:lnTo>
                    <a:pt x="41435" y="10732"/>
                  </a:lnTo>
                  <a:lnTo>
                    <a:pt x="41562" y="11238"/>
                  </a:lnTo>
                  <a:lnTo>
                    <a:pt x="41667" y="11743"/>
                  </a:lnTo>
                  <a:lnTo>
                    <a:pt x="41751" y="12269"/>
                  </a:lnTo>
                  <a:lnTo>
                    <a:pt x="41793" y="12774"/>
                  </a:lnTo>
                  <a:lnTo>
                    <a:pt x="41793" y="13300"/>
                  </a:lnTo>
                  <a:lnTo>
                    <a:pt x="41751" y="13784"/>
                  </a:lnTo>
                  <a:lnTo>
                    <a:pt x="41688" y="14268"/>
                  </a:lnTo>
                  <a:lnTo>
                    <a:pt x="41625" y="14499"/>
                  </a:lnTo>
                  <a:lnTo>
                    <a:pt x="41562" y="14731"/>
                  </a:lnTo>
                  <a:lnTo>
                    <a:pt x="41477" y="14962"/>
                  </a:lnTo>
                  <a:lnTo>
                    <a:pt x="41393" y="15173"/>
                  </a:lnTo>
                  <a:lnTo>
                    <a:pt x="41288" y="15383"/>
                  </a:lnTo>
                  <a:lnTo>
                    <a:pt x="41162" y="15593"/>
                  </a:lnTo>
                  <a:lnTo>
                    <a:pt x="41014" y="15783"/>
                  </a:lnTo>
                  <a:lnTo>
                    <a:pt x="40867" y="15972"/>
                  </a:lnTo>
                  <a:lnTo>
                    <a:pt x="40720" y="16141"/>
                  </a:lnTo>
                  <a:lnTo>
                    <a:pt x="40530" y="16309"/>
                  </a:lnTo>
                  <a:lnTo>
                    <a:pt x="40341" y="16477"/>
                  </a:lnTo>
                  <a:lnTo>
                    <a:pt x="40131" y="16625"/>
                  </a:lnTo>
                  <a:lnTo>
                    <a:pt x="39899" y="16751"/>
                  </a:lnTo>
                  <a:lnTo>
                    <a:pt x="39647" y="16877"/>
                  </a:lnTo>
                  <a:lnTo>
                    <a:pt x="39394" y="17003"/>
                  </a:lnTo>
                  <a:lnTo>
                    <a:pt x="39099" y="17088"/>
                  </a:lnTo>
                  <a:lnTo>
                    <a:pt x="39015" y="17151"/>
                  </a:lnTo>
                  <a:lnTo>
                    <a:pt x="38931" y="17214"/>
                  </a:lnTo>
                  <a:lnTo>
                    <a:pt x="38510" y="17298"/>
                  </a:lnTo>
                  <a:lnTo>
                    <a:pt x="38089" y="17361"/>
                  </a:lnTo>
                  <a:lnTo>
                    <a:pt x="37732" y="16877"/>
                  </a:lnTo>
                  <a:lnTo>
                    <a:pt x="37353" y="16393"/>
                  </a:lnTo>
                  <a:lnTo>
                    <a:pt x="37563" y="15846"/>
                  </a:lnTo>
                  <a:lnTo>
                    <a:pt x="37732" y="15320"/>
                  </a:lnTo>
                  <a:lnTo>
                    <a:pt x="37858" y="14794"/>
                  </a:lnTo>
                  <a:lnTo>
                    <a:pt x="37900" y="14520"/>
                  </a:lnTo>
                  <a:lnTo>
                    <a:pt x="37942" y="14268"/>
                  </a:lnTo>
                  <a:lnTo>
                    <a:pt x="37963" y="13994"/>
                  </a:lnTo>
                  <a:lnTo>
                    <a:pt x="37963" y="13742"/>
                  </a:lnTo>
                  <a:lnTo>
                    <a:pt x="37942" y="13468"/>
                  </a:lnTo>
                  <a:lnTo>
                    <a:pt x="37900" y="13195"/>
                  </a:lnTo>
                  <a:lnTo>
                    <a:pt x="37858" y="12921"/>
                  </a:lnTo>
                  <a:lnTo>
                    <a:pt x="37795" y="12647"/>
                  </a:lnTo>
                  <a:lnTo>
                    <a:pt x="37711" y="12353"/>
                  </a:lnTo>
                  <a:lnTo>
                    <a:pt x="37605" y="12058"/>
                  </a:lnTo>
                  <a:lnTo>
                    <a:pt x="37395" y="11574"/>
                  </a:lnTo>
                  <a:lnTo>
                    <a:pt x="37269" y="11322"/>
                  </a:lnTo>
                  <a:lnTo>
                    <a:pt x="37142" y="11069"/>
                  </a:lnTo>
                  <a:lnTo>
                    <a:pt x="36974" y="10817"/>
                  </a:lnTo>
                  <a:lnTo>
                    <a:pt x="36806" y="10585"/>
                  </a:lnTo>
                  <a:lnTo>
                    <a:pt x="36637" y="10354"/>
                  </a:lnTo>
                  <a:lnTo>
                    <a:pt x="36427" y="10164"/>
                  </a:lnTo>
                  <a:lnTo>
                    <a:pt x="36700" y="10206"/>
                  </a:lnTo>
                  <a:lnTo>
                    <a:pt x="36953" y="10248"/>
                  </a:lnTo>
                  <a:lnTo>
                    <a:pt x="37184" y="10354"/>
                  </a:lnTo>
                  <a:lnTo>
                    <a:pt x="37437" y="10459"/>
                  </a:lnTo>
                  <a:lnTo>
                    <a:pt x="37668" y="10564"/>
                  </a:lnTo>
                  <a:lnTo>
                    <a:pt x="37879" y="10711"/>
                  </a:lnTo>
                  <a:lnTo>
                    <a:pt x="38237" y="10943"/>
                  </a:lnTo>
                  <a:lnTo>
                    <a:pt x="38447" y="11090"/>
                  </a:lnTo>
                  <a:lnTo>
                    <a:pt x="38636" y="11280"/>
                  </a:lnTo>
                  <a:lnTo>
                    <a:pt x="38826" y="11469"/>
                  </a:lnTo>
                  <a:lnTo>
                    <a:pt x="38889" y="11553"/>
                  </a:lnTo>
                  <a:lnTo>
                    <a:pt x="38931" y="11658"/>
                  </a:lnTo>
                  <a:lnTo>
                    <a:pt x="38973" y="11764"/>
                  </a:lnTo>
                  <a:lnTo>
                    <a:pt x="38994" y="11869"/>
                  </a:lnTo>
                  <a:lnTo>
                    <a:pt x="38994" y="11974"/>
                  </a:lnTo>
                  <a:lnTo>
                    <a:pt x="38952" y="12058"/>
                  </a:lnTo>
                  <a:lnTo>
                    <a:pt x="38952" y="12100"/>
                  </a:lnTo>
                  <a:lnTo>
                    <a:pt x="38973" y="12121"/>
                  </a:lnTo>
                  <a:lnTo>
                    <a:pt x="38994" y="12142"/>
                  </a:lnTo>
                  <a:lnTo>
                    <a:pt x="39036" y="12121"/>
                  </a:lnTo>
                  <a:lnTo>
                    <a:pt x="39142" y="12016"/>
                  </a:lnTo>
                  <a:lnTo>
                    <a:pt x="39205" y="11890"/>
                  </a:lnTo>
                  <a:lnTo>
                    <a:pt x="39247" y="11764"/>
                  </a:lnTo>
                  <a:lnTo>
                    <a:pt x="39268" y="11658"/>
                  </a:lnTo>
                  <a:lnTo>
                    <a:pt x="39268" y="11532"/>
                  </a:lnTo>
                  <a:lnTo>
                    <a:pt x="39268" y="11406"/>
                  </a:lnTo>
                  <a:lnTo>
                    <a:pt x="39226" y="11280"/>
                  </a:lnTo>
                  <a:lnTo>
                    <a:pt x="39163" y="11153"/>
                  </a:lnTo>
                  <a:lnTo>
                    <a:pt x="39036" y="10922"/>
                  </a:lnTo>
                  <a:lnTo>
                    <a:pt x="38847" y="10690"/>
                  </a:lnTo>
                  <a:lnTo>
                    <a:pt x="38658" y="10501"/>
                  </a:lnTo>
                  <a:lnTo>
                    <a:pt x="38468" y="10333"/>
                  </a:lnTo>
                  <a:lnTo>
                    <a:pt x="38258" y="10164"/>
                  </a:lnTo>
                  <a:lnTo>
                    <a:pt x="37984" y="9954"/>
                  </a:lnTo>
                  <a:lnTo>
                    <a:pt x="37668" y="9764"/>
                  </a:lnTo>
                  <a:lnTo>
                    <a:pt x="37332" y="9596"/>
                  </a:lnTo>
                  <a:lnTo>
                    <a:pt x="37647" y="9617"/>
                  </a:lnTo>
                  <a:lnTo>
                    <a:pt x="37942" y="9680"/>
                  </a:lnTo>
                  <a:lnTo>
                    <a:pt x="38258" y="9786"/>
                  </a:lnTo>
                  <a:lnTo>
                    <a:pt x="38552" y="9891"/>
                  </a:lnTo>
                  <a:lnTo>
                    <a:pt x="38826" y="10038"/>
                  </a:lnTo>
                  <a:lnTo>
                    <a:pt x="39120" y="10206"/>
                  </a:lnTo>
                  <a:lnTo>
                    <a:pt x="39394" y="10417"/>
                  </a:lnTo>
                  <a:lnTo>
                    <a:pt x="39668" y="10627"/>
                  </a:lnTo>
                  <a:lnTo>
                    <a:pt x="39731" y="10669"/>
                  </a:lnTo>
                  <a:lnTo>
                    <a:pt x="39836" y="10669"/>
                  </a:lnTo>
                  <a:lnTo>
                    <a:pt x="39899" y="10627"/>
                  </a:lnTo>
                  <a:lnTo>
                    <a:pt x="39941" y="10606"/>
                  </a:lnTo>
                  <a:lnTo>
                    <a:pt x="39962" y="10543"/>
                  </a:lnTo>
                  <a:lnTo>
                    <a:pt x="39962" y="10480"/>
                  </a:lnTo>
                  <a:lnTo>
                    <a:pt x="39941" y="10417"/>
                  </a:lnTo>
                  <a:lnTo>
                    <a:pt x="39752" y="10164"/>
                  </a:lnTo>
                  <a:lnTo>
                    <a:pt x="39541" y="9933"/>
                  </a:lnTo>
                  <a:lnTo>
                    <a:pt x="39331" y="9701"/>
                  </a:lnTo>
                  <a:lnTo>
                    <a:pt x="39099" y="9512"/>
                  </a:lnTo>
                  <a:lnTo>
                    <a:pt x="38847" y="9323"/>
                  </a:lnTo>
                  <a:lnTo>
                    <a:pt x="38573" y="9154"/>
                  </a:lnTo>
                  <a:lnTo>
                    <a:pt x="38300" y="9007"/>
                  </a:lnTo>
                  <a:lnTo>
                    <a:pt x="38026" y="8902"/>
                  </a:lnTo>
                  <a:lnTo>
                    <a:pt x="37732" y="8818"/>
                  </a:lnTo>
                  <a:lnTo>
                    <a:pt x="37437" y="8754"/>
                  </a:lnTo>
                  <a:lnTo>
                    <a:pt x="37121" y="8712"/>
                  </a:lnTo>
                  <a:lnTo>
                    <a:pt x="36827" y="8712"/>
                  </a:lnTo>
                  <a:lnTo>
                    <a:pt x="36511" y="8754"/>
                  </a:lnTo>
                  <a:lnTo>
                    <a:pt x="36195" y="8818"/>
                  </a:lnTo>
                  <a:lnTo>
                    <a:pt x="35901" y="8923"/>
                  </a:lnTo>
                  <a:lnTo>
                    <a:pt x="35606" y="9049"/>
                  </a:lnTo>
                  <a:lnTo>
                    <a:pt x="35270" y="9238"/>
                  </a:lnTo>
                  <a:lnTo>
                    <a:pt x="34870" y="9491"/>
                  </a:lnTo>
                  <a:lnTo>
                    <a:pt x="34470" y="9786"/>
                  </a:lnTo>
                  <a:lnTo>
                    <a:pt x="34091" y="10143"/>
                  </a:lnTo>
                  <a:lnTo>
                    <a:pt x="33902" y="10333"/>
                  </a:lnTo>
                  <a:lnTo>
                    <a:pt x="33733" y="10522"/>
                  </a:lnTo>
                  <a:lnTo>
                    <a:pt x="33565" y="10711"/>
                  </a:lnTo>
                  <a:lnTo>
                    <a:pt x="33439" y="10922"/>
                  </a:lnTo>
                  <a:lnTo>
                    <a:pt x="33334" y="11111"/>
                  </a:lnTo>
                  <a:lnTo>
                    <a:pt x="33249" y="11322"/>
                  </a:lnTo>
                  <a:lnTo>
                    <a:pt x="33186" y="11532"/>
                  </a:lnTo>
                  <a:lnTo>
                    <a:pt x="33186" y="11743"/>
                  </a:lnTo>
                  <a:lnTo>
                    <a:pt x="32534" y="11111"/>
                  </a:lnTo>
                  <a:lnTo>
                    <a:pt x="32555" y="10838"/>
                  </a:lnTo>
                  <a:lnTo>
                    <a:pt x="32576" y="10543"/>
                  </a:lnTo>
                  <a:lnTo>
                    <a:pt x="32618" y="10270"/>
                  </a:lnTo>
                  <a:lnTo>
                    <a:pt x="32681" y="9996"/>
                  </a:lnTo>
                  <a:lnTo>
                    <a:pt x="32765" y="9743"/>
                  </a:lnTo>
                  <a:lnTo>
                    <a:pt x="32871" y="9470"/>
                  </a:lnTo>
                  <a:lnTo>
                    <a:pt x="32997" y="9217"/>
                  </a:lnTo>
                  <a:lnTo>
                    <a:pt x="33144" y="8986"/>
                  </a:lnTo>
                  <a:lnTo>
                    <a:pt x="33291" y="8733"/>
                  </a:lnTo>
                  <a:lnTo>
                    <a:pt x="33460" y="8523"/>
                  </a:lnTo>
                  <a:lnTo>
                    <a:pt x="33649" y="8291"/>
                  </a:lnTo>
                  <a:lnTo>
                    <a:pt x="33839" y="8081"/>
                  </a:lnTo>
                  <a:lnTo>
                    <a:pt x="34049" y="7892"/>
                  </a:lnTo>
                  <a:lnTo>
                    <a:pt x="34259" y="7723"/>
                  </a:lnTo>
                  <a:lnTo>
                    <a:pt x="34491" y="7534"/>
                  </a:lnTo>
                  <a:lnTo>
                    <a:pt x="34743" y="7387"/>
                  </a:lnTo>
                  <a:lnTo>
                    <a:pt x="34996" y="7239"/>
                  </a:lnTo>
                  <a:lnTo>
                    <a:pt x="35249" y="7113"/>
                  </a:lnTo>
                  <a:lnTo>
                    <a:pt x="35501" y="6987"/>
                  </a:lnTo>
                  <a:lnTo>
                    <a:pt x="35775" y="6903"/>
                  </a:lnTo>
                  <a:lnTo>
                    <a:pt x="36048" y="6818"/>
                  </a:lnTo>
                  <a:lnTo>
                    <a:pt x="36322" y="6755"/>
                  </a:lnTo>
                  <a:lnTo>
                    <a:pt x="36595" y="6692"/>
                  </a:lnTo>
                  <a:lnTo>
                    <a:pt x="36890" y="6671"/>
                  </a:lnTo>
                  <a:lnTo>
                    <a:pt x="37163" y="6650"/>
                  </a:lnTo>
                  <a:close/>
                  <a:moveTo>
                    <a:pt x="13153" y="5914"/>
                  </a:moveTo>
                  <a:lnTo>
                    <a:pt x="13448" y="5935"/>
                  </a:lnTo>
                  <a:lnTo>
                    <a:pt x="13721" y="5977"/>
                  </a:lnTo>
                  <a:lnTo>
                    <a:pt x="13995" y="6040"/>
                  </a:lnTo>
                  <a:lnTo>
                    <a:pt x="14268" y="6103"/>
                  </a:lnTo>
                  <a:lnTo>
                    <a:pt x="14500" y="6187"/>
                  </a:lnTo>
                  <a:lnTo>
                    <a:pt x="14731" y="6292"/>
                  </a:lnTo>
                  <a:lnTo>
                    <a:pt x="14942" y="6398"/>
                  </a:lnTo>
                  <a:lnTo>
                    <a:pt x="15152" y="6524"/>
                  </a:lnTo>
                  <a:lnTo>
                    <a:pt x="15342" y="6650"/>
                  </a:lnTo>
                  <a:lnTo>
                    <a:pt x="15531" y="6797"/>
                  </a:lnTo>
                  <a:lnTo>
                    <a:pt x="15699" y="6945"/>
                  </a:lnTo>
                  <a:lnTo>
                    <a:pt x="15847" y="7113"/>
                  </a:lnTo>
                  <a:lnTo>
                    <a:pt x="15973" y="7302"/>
                  </a:lnTo>
                  <a:lnTo>
                    <a:pt x="16099" y="7471"/>
                  </a:lnTo>
                  <a:lnTo>
                    <a:pt x="16225" y="7660"/>
                  </a:lnTo>
                  <a:lnTo>
                    <a:pt x="16309" y="7871"/>
                  </a:lnTo>
                  <a:lnTo>
                    <a:pt x="16394" y="8060"/>
                  </a:lnTo>
                  <a:lnTo>
                    <a:pt x="16478" y="8270"/>
                  </a:lnTo>
                  <a:lnTo>
                    <a:pt x="16541" y="8502"/>
                  </a:lnTo>
                  <a:lnTo>
                    <a:pt x="16583" y="8712"/>
                  </a:lnTo>
                  <a:lnTo>
                    <a:pt x="16625" y="8944"/>
                  </a:lnTo>
                  <a:lnTo>
                    <a:pt x="16646" y="9175"/>
                  </a:lnTo>
                  <a:lnTo>
                    <a:pt x="16646" y="9407"/>
                  </a:lnTo>
                  <a:lnTo>
                    <a:pt x="16646" y="9638"/>
                  </a:lnTo>
                  <a:lnTo>
                    <a:pt x="16625" y="9870"/>
                  </a:lnTo>
                  <a:lnTo>
                    <a:pt x="16604" y="10101"/>
                  </a:lnTo>
                  <a:lnTo>
                    <a:pt x="16499" y="10585"/>
                  </a:lnTo>
                  <a:lnTo>
                    <a:pt x="16352" y="11069"/>
                  </a:lnTo>
                  <a:lnTo>
                    <a:pt x="16141" y="11532"/>
                  </a:lnTo>
                  <a:lnTo>
                    <a:pt x="15257" y="12100"/>
                  </a:lnTo>
                  <a:lnTo>
                    <a:pt x="14352" y="12690"/>
                  </a:lnTo>
                  <a:lnTo>
                    <a:pt x="14479" y="12332"/>
                  </a:lnTo>
                  <a:lnTo>
                    <a:pt x="14584" y="11974"/>
                  </a:lnTo>
                  <a:lnTo>
                    <a:pt x="14626" y="11595"/>
                  </a:lnTo>
                  <a:lnTo>
                    <a:pt x="14626" y="11406"/>
                  </a:lnTo>
                  <a:lnTo>
                    <a:pt x="14605" y="11216"/>
                  </a:lnTo>
                  <a:lnTo>
                    <a:pt x="14605" y="10901"/>
                  </a:lnTo>
                  <a:lnTo>
                    <a:pt x="14563" y="10606"/>
                  </a:lnTo>
                  <a:lnTo>
                    <a:pt x="14479" y="10291"/>
                  </a:lnTo>
                  <a:lnTo>
                    <a:pt x="14374" y="9996"/>
                  </a:lnTo>
                  <a:lnTo>
                    <a:pt x="14247" y="9701"/>
                  </a:lnTo>
                  <a:lnTo>
                    <a:pt x="14079" y="9428"/>
                  </a:lnTo>
                  <a:lnTo>
                    <a:pt x="13890" y="9175"/>
                  </a:lnTo>
                  <a:lnTo>
                    <a:pt x="13679" y="8944"/>
                  </a:lnTo>
                  <a:lnTo>
                    <a:pt x="13448" y="8712"/>
                  </a:lnTo>
                  <a:lnTo>
                    <a:pt x="13195" y="8544"/>
                  </a:lnTo>
                  <a:lnTo>
                    <a:pt x="12922" y="8376"/>
                  </a:lnTo>
                  <a:lnTo>
                    <a:pt x="12648" y="8249"/>
                  </a:lnTo>
                  <a:lnTo>
                    <a:pt x="12332" y="8165"/>
                  </a:lnTo>
                  <a:lnTo>
                    <a:pt x="12038" y="8123"/>
                  </a:lnTo>
                  <a:lnTo>
                    <a:pt x="11701" y="8123"/>
                  </a:lnTo>
                  <a:lnTo>
                    <a:pt x="11385" y="8144"/>
                  </a:lnTo>
                  <a:lnTo>
                    <a:pt x="11280" y="8186"/>
                  </a:lnTo>
                  <a:lnTo>
                    <a:pt x="11217" y="8249"/>
                  </a:lnTo>
                  <a:lnTo>
                    <a:pt x="11175" y="8334"/>
                  </a:lnTo>
                  <a:lnTo>
                    <a:pt x="11175" y="8418"/>
                  </a:lnTo>
                  <a:lnTo>
                    <a:pt x="11196" y="8523"/>
                  </a:lnTo>
                  <a:lnTo>
                    <a:pt x="11238" y="8607"/>
                  </a:lnTo>
                  <a:lnTo>
                    <a:pt x="11301" y="8670"/>
                  </a:lnTo>
                  <a:lnTo>
                    <a:pt x="11385" y="8712"/>
                  </a:lnTo>
                  <a:lnTo>
                    <a:pt x="11427" y="8754"/>
                  </a:lnTo>
                  <a:lnTo>
                    <a:pt x="11785" y="9007"/>
                  </a:lnTo>
                  <a:lnTo>
                    <a:pt x="12164" y="9217"/>
                  </a:lnTo>
                  <a:lnTo>
                    <a:pt x="12543" y="9470"/>
                  </a:lnTo>
                  <a:lnTo>
                    <a:pt x="12900" y="9701"/>
                  </a:lnTo>
                  <a:lnTo>
                    <a:pt x="12669" y="9659"/>
                  </a:lnTo>
                  <a:lnTo>
                    <a:pt x="12416" y="9617"/>
                  </a:lnTo>
                  <a:lnTo>
                    <a:pt x="11932" y="9617"/>
                  </a:lnTo>
                  <a:lnTo>
                    <a:pt x="11680" y="9638"/>
                  </a:lnTo>
                  <a:lnTo>
                    <a:pt x="11427" y="9680"/>
                  </a:lnTo>
                  <a:lnTo>
                    <a:pt x="11175" y="9743"/>
                  </a:lnTo>
                  <a:lnTo>
                    <a:pt x="10922" y="9828"/>
                  </a:lnTo>
                  <a:lnTo>
                    <a:pt x="10691" y="9912"/>
                  </a:lnTo>
                  <a:lnTo>
                    <a:pt x="10459" y="10017"/>
                  </a:lnTo>
                  <a:lnTo>
                    <a:pt x="10249" y="10143"/>
                  </a:lnTo>
                  <a:lnTo>
                    <a:pt x="10018" y="10291"/>
                  </a:lnTo>
                  <a:lnTo>
                    <a:pt x="9828" y="10438"/>
                  </a:lnTo>
                  <a:lnTo>
                    <a:pt x="9639" y="10585"/>
                  </a:lnTo>
                  <a:lnTo>
                    <a:pt x="9470" y="10754"/>
                  </a:lnTo>
                  <a:lnTo>
                    <a:pt x="9323" y="10943"/>
                  </a:lnTo>
                  <a:lnTo>
                    <a:pt x="9281" y="11006"/>
                  </a:lnTo>
                  <a:lnTo>
                    <a:pt x="9260" y="11090"/>
                  </a:lnTo>
                  <a:lnTo>
                    <a:pt x="9281" y="11174"/>
                  </a:lnTo>
                  <a:lnTo>
                    <a:pt x="9323" y="11259"/>
                  </a:lnTo>
                  <a:lnTo>
                    <a:pt x="9365" y="11322"/>
                  </a:lnTo>
                  <a:lnTo>
                    <a:pt x="9428" y="11343"/>
                  </a:lnTo>
                  <a:lnTo>
                    <a:pt x="9512" y="11343"/>
                  </a:lnTo>
                  <a:lnTo>
                    <a:pt x="9597" y="11301"/>
                  </a:lnTo>
                  <a:lnTo>
                    <a:pt x="10060" y="11006"/>
                  </a:lnTo>
                  <a:lnTo>
                    <a:pt x="10565" y="10732"/>
                  </a:lnTo>
                  <a:lnTo>
                    <a:pt x="10838" y="10606"/>
                  </a:lnTo>
                  <a:lnTo>
                    <a:pt x="11112" y="10501"/>
                  </a:lnTo>
                  <a:lnTo>
                    <a:pt x="11385" y="10396"/>
                  </a:lnTo>
                  <a:lnTo>
                    <a:pt x="11659" y="10333"/>
                  </a:lnTo>
                  <a:lnTo>
                    <a:pt x="11364" y="10480"/>
                  </a:lnTo>
                  <a:lnTo>
                    <a:pt x="11070" y="10669"/>
                  </a:lnTo>
                  <a:lnTo>
                    <a:pt x="10775" y="10901"/>
                  </a:lnTo>
                  <a:lnTo>
                    <a:pt x="10523" y="11132"/>
                  </a:lnTo>
                  <a:lnTo>
                    <a:pt x="10270" y="11364"/>
                  </a:lnTo>
                  <a:lnTo>
                    <a:pt x="10060" y="11616"/>
                  </a:lnTo>
                  <a:lnTo>
                    <a:pt x="9870" y="11869"/>
                  </a:lnTo>
                  <a:lnTo>
                    <a:pt x="9702" y="12121"/>
                  </a:lnTo>
                  <a:lnTo>
                    <a:pt x="9597" y="12332"/>
                  </a:lnTo>
                  <a:lnTo>
                    <a:pt x="9491" y="12542"/>
                  </a:lnTo>
                  <a:lnTo>
                    <a:pt x="9407" y="12795"/>
                  </a:lnTo>
                  <a:lnTo>
                    <a:pt x="9344" y="13026"/>
                  </a:lnTo>
                  <a:lnTo>
                    <a:pt x="9281" y="13300"/>
                  </a:lnTo>
                  <a:lnTo>
                    <a:pt x="9260" y="13552"/>
                  </a:lnTo>
                  <a:lnTo>
                    <a:pt x="9239" y="13805"/>
                  </a:lnTo>
                  <a:lnTo>
                    <a:pt x="9239" y="14078"/>
                  </a:lnTo>
                  <a:lnTo>
                    <a:pt x="9239" y="14331"/>
                  </a:lnTo>
                  <a:lnTo>
                    <a:pt x="9281" y="14583"/>
                  </a:lnTo>
                  <a:lnTo>
                    <a:pt x="9344" y="14836"/>
                  </a:lnTo>
                  <a:lnTo>
                    <a:pt x="9428" y="15067"/>
                  </a:lnTo>
                  <a:lnTo>
                    <a:pt x="9534" y="15299"/>
                  </a:lnTo>
                  <a:lnTo>
                    <a:pt x="9660" y="15509"/>
                  </a:lnTo>
                  <a:lnTo>
                    <a:pt x="9807" y="15699"/>
                  </a:lnTo>
                  <a:lnTo>
                    <a:pt x="9975" y="15867"/>
                  </a:lnTo>
                  <a:lnTo>
                    <a:pt x="8986" y="16688"/>
                  </a:lnTo>
                  <a:lnTo>
                    <a:pt x="7997" y="17572"/>
                  </a:lnTo>
                  <a:lnTo>
                    <a:pt x="7976" y="17529"/>
                  </a:lnTo>
                  <a:lnTo>
                    <a:pt x="7640" y="17003"/>
                  </a:lnTo>
                  <a:lnTo>
                    <a:pt x="7282" y="16498"/>
                  </a:lnTo>
                  <a:lnTo>
                    <a:pt x="6924" y="15993"/>
                  </a:lnTo>
                  <a:lnTo>
                    <a:pt x="6609" y="15488"/>
                  </a:lnTo>
                  <a:lnTo>
                    <a:pt x="6482" y="15236"/>
                  </a:lnTo>
                  <a:lnTo>
                    <a:pt x="6356" y="14962"/>
                  </a:lnTo>
                  <a:lnTo>
                    <a:pt x="6251" y="14689"/>
                  </a:lnTo>
                  <a:lnTo>
                    <a:pt x="6167" y="14415"/>
                  </a:lnTo>
                  <a:lnTo>
                    <a:pt x="6103" y="14099"/>
                  </a:lnTo>
                  <a:lnTo>
                    <a:pt x="6082" y="13784"/>
                  </a:lnTo>
                  <a:lnTo>
                    <a:pt x="6082" y="13468"/>
                  </a:lnTo>
                  <a:lnTo>
                    <a:pt x="6103" y="13110"/>
                  </a:lnTo>
                  <a:lnTo>
                    <a:pt x="6209" y="12500"/>
                  </a:lnTo>
                  <a:lnTo>
                    <a:pt x="6356" y="11911"/>
                  </a:lnTo>
                  <a:lnTo>
                    <a:pt x="6545" y="11322"/>
                  </a:lnTo>
                  <a:lnTo>
                    <a:pt x="6798" y="10732"/>
                  </a:lnTo>
                  <a:lnTo>
                    <a:pt x="7071" y="10185"/>
                  </a:lnTo>
                  <a:lnTo>
                    <a:pt x="7387" y="9659"/>
                  </a:lnTo>
                  <a:lnTo>
                    <a:pt x="7766" y="9154"/>
                  </a:lnTo>
                  <a:lnTo>
                    <a:pt x="7955" y="8923"/>
                  </a:lnTo>
                  <a:lnTo>
                    <a:pt x="8166" y="8691"/>
                  </a:lnTo>
                  <a:lnTo>
                    <a:pt x="8650" y="8207"/>
                  </a:lnTo>
                  <a:lnTo>
                    <a:pt x="9176" y="7702"/>
                  </a:lnTo>
                  <a:lnTo>
                    <a:pt x="9470" y="7471"/>
                  </a:lnTo>
                  <a:lnTo>
                    <a:pt x="9765" y="7218"/>
                  </a:lnTo>
                  <a:lnTo>
                    <a:pt x="10081" y="7008"/>
                  </a:lnTo>
                  <a:lnTo>
                    <a:pt x="10396" y="6797"/>
                  </a:lnTo>
                  <a:lnTo>
                    <a:pt x="10733" y="6587"/>
                  </a:lnTo>
                  <a:lnTo>
                    <a:pt x="11049" y="6419"/>
                  </a:lnTo>
                  <a:lnTo>
                    <a:pt x="11406" y="6250"/>
                  </a:lnTo>
                  <a:lnTo>
                    <a:pt x="11743" y="6124"/>
                  </a:lnTo>
                  <a:lnTo>
                    <a:pt x="12101" y="6019"/>
                  </a:lnTo>
                  <a:lnTo>
                    <a:pt x="12438" y="5956"/>
                  </a:lnTo>
                  <a:lnTo>
                    <a:pt x="12795" y="5914"/>
                  </a:lnTo>
                  <a:close/>
                  <a:moveTo>
                    <a:pt x="17362" y="11827"/>
                  </a:moveTo>
                  <a:lnTo>
                    <a:pt x="17551" y="11848"/>
                  </a:lnTo>
                  <a:lnTo>
                    <a:pt x="17719" y="11869"/>
                  </a:lnTo>
                  <a:lnTo>
                    <a:pt x="17888" y="11932"/>
                  </a:lnTo>
                  <a:lnTo>
                    <a:pt x="18035" y="11995"/>
                  </a:lnTo>
                  <a:lnTo>
                    <a:pt x="18182" y="12100"/>
                  </a:lnTo>
                  <a:lnTo>
                    <a:pt x="18330" y="12206"/>
                  </a:lnTo>
                  <a:lnTo>
                    <a:pt x="18456" y="12353"/>
                  </a:lnTo>
                  <a:lnTo>
                    <a:pt x="18561" y="12521"/>
                  </a:lnTo>
                  <a:lnTo>
                    <a:pt x="18666" y="12711"/>
                  </a:lnTo>
                  <a:lnTo>
                    <a:pt x="18751" y="12921"/>
                  </a:lnTo>
                  <a:lnTo>
                    <a:pt x="18835" y="13152"/>
                  </a:lnTo>
                  <a:lnTo>
                    <a:pt x="18898" y="13405"/>
                  </a:lnTo>
                  <a:lnTo>
                    <a:pt x="18961" y="13700"/>
                  </a:lnTo>
                  <a:lnTo>
                    <a:pt x="18940" y="14057"/>
                  </a:lnTo>
                  <a:lnTo>
                    <a:pt x="18877" y="14415"/>
                  </a:lnTo>
                  <a:lnTo>
                    <a:pt x="18814" y="14773"/>
                  </a:lnTo>
                  <a:lnTo>
                    <a:pt x="18708" y="15131"/>
                  </a:lnTo>
                  <a:lnTo>
                    <a:pt x="18498" y="15657"/>
                  </a:lnTo>
                  <a:lnTo>
                    <a:pt x="18288" y="16183"/>
                  </a:lnTo>
                  <a:lnTo>
                    <a:pt x="18035" y="16688"/>
                  </a:lnTo>
                  <a:lnTo>
                    <a:pt x="17888" y="16940"/>
                  </a:lnTo>
                  <a:lnTo>
                    <a:pt x="17740" y="17172"/>
                  </a:lnTo>
                  <a:lnTo>
                    <a:pt x="17425" y="17635"/>
                  </a:lnTo>
                  <a:lnTo>
                    <a:pt x="17067" y="18098"/>
                  </a:lnTo>
                  <a:lnTo>
                    <a:pt x="16709" y="18561"/>
                  </a:lnTo>
                  <a:lnTo>
                    <a:pt x="16309" y="18981"/>
                  </a:lnTo>
                  <a:lnTo>
                    <a:pt x="15910" y="19402"/>
                  </a:lnTo>
                  <a:lnTo>
                    <a:pt x="15468" y="19781"/>
                  </a:lnTo>
                  <a:lnTo>
                    <a:pt x="15026" y="20160"/>
                  </a:lnTo>
                  <a:lnTo>
                    <a:pt x="14563" y="20476"/>
                  </a:lnTo>
                  <a:lnTo>
                    <a:pt x="14163" y="20707"/>
                  </a:lnTo>
                  <a:lnTo>
                    <a:pt x="13721" y="20917"/>
                  </a:lnTo>
                  <a:lnTo>
                    <a:pt x="13216" y="21107"/>
                  </a:lnTo>
                  <a:lnTo>
                    <a:pt x="12690" y="21275"/>
                  </a:lnTo>
                  <a:lnTo>
                    <a:pt x="12122" y="21423"/>
                  </a:lnTo>
                  <a:lnTo>
                    <a:pt x="11554" y="21528"/>
                  </a:lnTo>
                  <a:lnTo>
                    <a:pt x="10964" y="21612"/>
                  </a:lnTo>
                  <a:lnTo>
                    <a:pt x="10375" y="21633"/>
                  </a:lnTo>
                  <a:lnTo>
                    <a:pt x="10081" y="21633"/>
                  </a:lnTo>
                  <a:lnTo>
                    <a:pt x="9786" y="21612"/>
                  </a:lnTo>
                  <a:lnTo>
                    <a:pt x="9512" y="21570"/>
                  </a:lnTo>
                  <a:lnTo>
                    <a:pt x="9239" y="21528"/>
                  </a:lnTo>
                  <a:lnTo>
                    <a:pt x="8965" y="21465"/>
                  </a:lnTo>
                  <a:lnTo>
                    <a:pt x="8713" y="21380"/>
                  </a:lnTo>
                  <a:lnTo>
                    <a:pt x="8460" y="21296"/>
                  </a:lnTo>
                  <a:lnTo>
                    <a:pt x="8229" y="21170"/>
                  </a:lnTo>
                  <a:lnTo>
                    <a:pt x="7997" y="21044"/>
                  </a:lnTo>
                  <a:lnTo>
                    <a:pt x="7766" y="20896"/>
                  </a:lnTo>
                  <a:lnTo>
                    <a:pt x="7577" y="20728"/>
                  </a:lnTo>
                  <a:lnTo>
                    <a:pt x="7387" y="20539"/>
                  </a:lnTo>
                  <a:lnTo>
                    <a:pt x="7219" y="20349"/>
                  </a:lnTo>
                  <a:lnTo>
                    <a:pt x="7071" y="20118"/>
                  </a:lnTo>
                  <a:lnTo>
                    <a:pt x="6945" y="19865"/>
                  </a:lnTo>
                  <a:lnTo>
                    <a:pt x="6819" y="19592"/>
                  </a:lnTo>
                  <a:lnTo>
                    <a:pt x="7261" y="19129"/>
                  </a:lnTo>
                  <a:lnTo>
                    <a:pt x="7724" y="18687"/>
                  </a:lnTo>
                  <a:lnTo>
                    <a:pt x="8187" y="18245"/>
                  </a:lnTo>
                  <a:lnTo>
                    <a:pt x="8671" y="17824"/>
                  </a:lnTo>
                  <a:lnTo>
                    <a:pt x="9639" y="16982"/>
                  </a:lnTo>
                  <a:lnTo>
                    <a:pt x="10649" y="16162"/>
                  </a:lnTo>
                  <a:lnTo>
                    <a:pt x="10712" y="16141"/>
                  </a:lnTo>
                  <a:lnTo>
                    <a:pt x="10754" y="16120"/>
                  </a:lnTo>
                  <a:lnTo>
                    <a:pt x="10838" y="16014"/>
                  </a:lnTo>
                  <a:lnTo>
                    <a:pt x="11554" y="15488"/>
                  </a:lnTo>
                  <a:lnTo>
                    <a:pt x="12269" y="14962"/>
                  </a:lnTo>
                  <a:lnTo>
                    <a:pt x="13742" y="13931"/>
                  </a:lnTo>
                  <a:lnTo>
                    <a:pt x="15215" y="12921"/>
                  </a:lnTo>
                  <a:lnTo>
                    <a:pt x="16730" y="11953"/>
                  </a:lnTo>
                  <a:lnTo>
                    <a:pt x="16941" y="11890"/>
                  </a:lnTo>
                  <a:lnTo>
                    <a:pt x="17151" y="11848"/>
                  </a:lnTo>
                  <a:lnTo>
                    <a:pt x="17362" y="11827"/>
                  </a:lnTo>
                  <a:close/>
                  <a:moveTo>
                    <a:pt x="20750" y="947"/>
                  </a:moveTo>
                  <a:lnTo>
                    <a:pt x="21128" y="1179"/>
                  </a:lnTo>
                  <a:lnTo>
                    <a:pt x="21486" y="1410"/>
                  </a:lnTo>
                  <a:lnTo>
                    <a:pt x="21823" y="1684"/>
                  </a:lnTo>
                  <a:lnTo>
                    <a:pt x="22139" y="1957"/>
                  </a:lnTo>
                  <a:lnTo>
                    <a:pt x="22433" y="2273"/>
                  </a:lnTo>
                  <a:lnTo>
                    <a:pt x="22728" y="2589"/>
                  </a:lnTo>
                  <a:lnTo>
                    <a:pt x="23001" y="2925"/>
                  </a:lnTo>
                  <a:lnTo>
                    <a:pt x="23275" y="3283"/>
                  </a:lnTo>
                  <a:lnTo>
                    <a:pt x="23780" y="3999"/>
                  </a:lnTo>
                  <a:lnTo>
                    <a:pt x="24264" y="4756"/>
                  </a:lnTo>
                  <a:lnTo>
                    <a:pt x="24727" y="5493"/>
                  </a:lnTo>
                  <a:lnTo>
                    <a:pt x="25211" y="6187"/>
                  </a:lnTo>
                  <a:lnTo>
                    <a:pt x="25253" y="6250"/>
                  </a:lnTo>
                  <a:lnTo>
                    <a:pt x="25316" y="6271"/>
                  </a:lnTo>
                  <a:lnTo>
                    <a:pt x="25400" y="6292"/>
                  </a:lnTo>
                  <a:lnTo>
                    <a:pt x="25442" y="6271"/>
                  </a:lnTo>
                  <a:lnTo>
                    <a:pt x="25505" y="6229"/>
                  </a:lnTo>
                  <a:lnTo>
                    <a:pt x="25548" y="6187"/>
                  </a:lnTo>
                  <a:lnTo>
                    <a:pt x="25569" y="6124"/>
                  </a:lnTo>
                  <a:lnTo>
                    <a:pt x="25569" y="6061"/>
                  </a:lnTo>
                  <a:lnTo>
                    <a:pt x="25548" y="5998"/>
                  </a:lnTo>
                  <a:lnTo>
                    <a:pt x="25737" y="5724"/>
                  </a:lnTo>
                  <a:lnTo>
                    <a:pt x="25884" y="5430"/>
                  </a:lnTo>
                  <a:lnTo>
                    <a:pt x="26032" y="5135"/>
                  </a:lnTo>
                  <a:lnTo>
                    <a:pt x="26137" y="4840"/>
                  </a:lnTo>
                  <a:lnTo>
                    <a:pt x="26200" y="4546"/>
                  </a:lnTo>
                  <a:lnTo>
                    <a:pt x="26263" y="4251"/>
                  </a:lnTo>
                  <a:lnTo>
                    <a:pt x="26305" y="3935"/>
                  </a:lnTo>
                  <a:lnTo>
                    <a:pt x="26326" y="3641"/>
                  </a:lnTo>
                  <a:lnTo>
                    <a:pt x="26347" y="3325"/>
                  </a:lnTo>
                  <a:lnTo>
                    <a:pt x="26326" y="3010"/>
                  </a:lnTo>
                  <a:lnTo>
                    <a:pt x="26263" y="2378"/>
                  </a:lnTo>
                  <a:lnTo>
                    <a:pt x="26179" y="1768"/>
                  </a:lnTo>
                  <a:lnTo>
                    <a:pt x="26053" y="1137"/>
                  </a:lnTo>
                  <a:lnTo>
                    <a:pt x="26263" y="1284"/>
                  </a:lnTo>
                  <a:lnTo>
                    <a:pt x="26473" y="1473"/>
                  </a:lnTo>
                  <a:lnTo>
                    <a:pt x="26873" y="1831"/>
                  </a:lnTo>
                  <a:lnTo>
                    <a:pt x="27252" y="2231"/>
                  </a:lnTo>
                  <a:lnTo>
                    <a:pt x="27589" y="2673"/>
                  </a:lnTo>
                  <a:lnTo>
                    <a:pt x="27904" y="3115"/>
                  </a:lnTo>
                  <a:lnTo>
                    <a:pt x="28199" y="3578"/>
                  </a:lnTo>
                  <a:lnTo>
                    <a:pt x="28494" y="4062"/>
                  </a:lnTo>
                  <a:lnTo>
                    <a:pt x="28767" y="4567"/>
                  </a:lnTo>
                  <a:lnTo>
                    <a:pt x="28893" y="4819"/>
                  </a:lnTo>
                  <a:lnTo>
                    <a:pt x="29020" y="5072"/>
                  </a:lnTo>
                  <a:lnTo>
                    <a:pt x="29209" y="5577"/>
                  </a:lnTo>
                  <a:lnTo>
                    <a:pt x="29377" y="6103"/>
                  </a:lnTo>
                  <a:lnTo>
                    <a:pt x="29525" y="6608"/>
                  </a:lnTo>
                  <a:lnTo>
                    <a:pt x="29777" y="7660"/>
                  </a:lnTo>
                  <a:lnTo>
                    <a:pt x="29903" y="8186"/>
                  </a:lnTo>
                  <a:lnTo>
                    <a:pt x="30030" y="8733"/>
                  </a:lnTo>
                  <a:lnTo>
                    <a:pt x="28052" y="6839"/>
                  </a:lnTo>
                  <a:lnTo>
                    <a:pt x="27968" y="6839"/>
                  </a:lnTo>
                  <a:lnTo>
                    <a:pt x="27946" y="6882"/>
                  </a:lnTo>
                  <a:lnTo>
                    <a:pt x="27968" y="6924"/>
                  </a:lnTo>
                  <a:lnTo>
                    <a:pt x="30198" y="9238"/>
                  </a:lnTo>
                  <a:lnTo>
                    <a:pt x="30219" y="9344"/>
                  </a:lnTo>
                  <a:lnTo>
                    <a:pt x="30261" y="9428"/>
                  </a:lnTo>
                  <a:lnTo>
                    <a:pt x="30324" y="9491"/>
                  </a:lnTo>
                  <a:lnTo>
                    <a:pt x="30409" y="9533"/>
                  </a:lnTo>
                  <a:lnTo>
                    <a:pt x="30472" y="9554"/>
                  </a:lnTo>
                  <a:lnTo>
                    <a:pt x="31419" y="10543"/>
                  </a:lnTo>
                  <a:lnTo>
                    <a:pt x="32345" y="11553"/>
                  </a:lnTo>
                  <a:lnTo>
                    <a:pt x="32366" y="11658"/>
                  </a:lnTo>
                  <a:lnTo>
                    <a:pt x="32387" y="11700"/>
                  </a:lnTo>
                  <a:lnTo>
                    <a:pt x="32429" y="11722"/>
                  </a:lnTo>
                  <a:lnTo>
                    <a:pt x="32492" y="11722"/>
                  </a:lnTo>
                  <a:lnTo>
                    <a:pt x="33439" y="12795"/>
                  </a:lnTo>
                  <a:lnTo>
                    <a:pt x="34344" y="13889"/>
                  </a:lnTo>
                  <a:lnTo>
                    <a:pt x="35249" y="15004"/>
                  </a:lnTo>
                  <a:lnTo>
                    <a:pt x="36090" y="16120"/>
                  </a:lnTo>
                  <a:lnTo>
                    <a:pt x="36511" y="16709"/>
                  </a:lnTo>
                  <a:lnTo>
                    <a:pt x="36911" y="17277"/>
                  </a:lnTo>
                  <a:lnTo>
                    <a:pt x="37290" y="17866"/>
                  </a:lnTo>
                  <a:lnTo>
                    <a:pt x="37668" y="18455"/>
                  </a:lnTo>
                  <a:lnTo>
                    <a:pt x="38026" y="19066"/>
                  </a:lnTo>
                  <a:lnTo>
                    <a:pt x="38384" y="19676"/>
                  </a:lnTo>
                  <a:lnTo>
                    <a:pt x="38721" y="20286"/>
                  </a:lnTo>
                  <a:lnTo>
                    <a:pt x="39036" y="20896"/>
                  </a:lnTo>
                  <a:lnTo>
                    <a:pt x="39331" y="21528"/>
                  </a:lnTo>
                  <a:lnTo>
                    <a:pt x="39604" y="22159"/>
                  </a:lnTo>
                  <a:lnTo>
                    <a:pt x="39857" y="22790"/>
                  </a:lnTo>
                  <a:lnTo>
                    <a:pt x="40110" y="23443"/>
                  </a:lnTo>
                  <a:lnTo>
                    <a:pt x="40320" y="24095"/>
                  </a:lnTo>
                  <a:lnTo>
                    <a:pt x="40509" y="24747"/>
                  </a:lnTo>
                  <a:lnTo>
                    <a:pt x="40699" y="25400"/>
                  </a:lnTo>
                  <a:lnTo>
                    <a:pt x="40846" y="26073"/>
                  </a:lnTo>
                  <a:lnTo>
                    <a:pt x="40972" y="26768"/>
                  </a:lnTo>
                  <a:lnTo>
                    <a:pt x="41078" y="27441"/>
                  </a:lnTo>
                  <a:lnTo>
                    <a:pt x="41141" y="28135"/>
                  </a:lnTo>
                  <a:lnTo>
                    <a:pt x="41204" y="28851"/>
                  </a:lnTo>
                  <a:lnTo>
                    <a:pt x="41225" y="29545"/>
                  </a:lnTo>
                  <a:lnTo>
                    <a:pt x="41204" y="30261"/>
                  </a:lnTo>
                  <a:lnTo>
                    <a:pt x="41183" y="30997"/>
                  </a:lnTo>
                  <a:lnTo>
                    <a:pt x="41099" y="31734"/>
                  </a:lnTo>
                  <a:lnTo>
                    <a:pt x="41035" y="32197"/>
                  </a:lnTo>
                  <a:lnTo>
                    <a:pt x="40972" y="32660"/>
                  </a:lnTo>
                  <a:lnTo>
                    <a:pt x="40867" y="33123"/>
                  </a:lnTo>
                  <a:lnTo>
                    <a:pt x="40741" y="33565"/>
                  </a:lnTo>
                  <a:lnTo>
                    <a:pt x="40615" y="34006"/>
                  </a:lnTo>
                  <a:lnTo>
                    <a:pt x="40467" y="34427"/>
                  </a:lnTo>
                  <a:lnTo>
                    <a:pt x="40299" y="34848"/>
                  </a:lnTo>
                  <a:lnTo>
                    <a:pt x="40131" y="35248"/>
                  </a:lnTo>
                  <a:lnTo>
                    <a:pt x="39920" y="35648"/>
                  </a:lnTo>
                  <a:lnTo>
                    <a:pt x="39731" y="36048"/>
                  </a:lnTo>
                  <a:lnTo>
                    <a:pt x="39499" y="36426"/>
                  </a:lnTo>
                  <a:lnTo>
                    <a:pt x="39268" y="36784"/>
                  </a:lnTo>
                  <a:lnTo>
                    <a:pt x="39015" y="37142"/>
                  </a:lnTo>
                  <a:lnTo>
                    <a:pt x="38742" y="37500"/>
                  </a:lnTo>
                  <a:lnTo>
                    <a:pt x="38468" y="37836"/>
                  </a:lnTo>
                  <a:lnTo>
                    <a:pt x="38174" y="38173"/>
                  </a:lnTo>
                  <a:lnTo>
                    <a:pt x="37879" y="38510"/>
                  </a:lnTo>
                  <a:lnTo>
                    <a:pt x="37563" y="38825"/>
                  </a:lnTo>
                  <a:lnTo>
                    <a:pt x="37248" y="39120"/>
                  </a:lnTo>
                  <a:lnTo>
                    <a:pt x="36911" y="39436"/>
                  </a:lnTo>
                  <a:lnTo>
                    <a:pt x="36553" y="39709"/>
                  </a:lnTo>
                  <a:lnTo>
                    <a:pt x="36216" y="40004"/>
                  </a:lnTo>
                  <a:lnTo>
                    <a:pt x="35459" y="40530"/>
                  </a:lnTo>
                  <a:lnTo>
                    <a:pt x="34701" y="41035"/>
                  </a:lnTo>
                  <a:lnTo>
                    <a:pt x="33902" y="41498"/>
                  </a:lnTo>
                  <a:lnTo>
                    <a:pt x="33060" y="41940"/>
                  </a:lnTo>
                  <a:lnTo>
                    <a:pt x="32197" y="42340"/>
                  </a:lnTo>
                  <a:lnTo>
                    <a:pt x="31334" y="42718"/>
                  </a:lnTo>
                  <a:lnTo>
                    <a:pt x="30430" y="43055"/>
                  </a:lnTo>
                  <a:lnTo>
                    <a:pt x="29504" y="43350"/>
                  </a:lnTo>
                  <a:lnTo>
                    <a:pt x="28578" y="43623"/>
                  </a:lnTo>
                  <a:lnTo>
                    <a:pt x="27652" y="43876"/>
                  </a:lnTo>
                  <a:lnTo>
                    <a:pt x="26705" y="44086"/>
                  </a:lnTo>
                  <a:lnTo>
                    <a:pt x="25758" y="44276"/>
                  </a:lnTo>
                  <a:lnTo>
                    <a:pt x="24811" y="44444"/>
                  </a:lnTo>
                  <a:lnTo>
                    <a:pt x="23885" y="44570"/>
                  </a:lnTo>
                  <a:lnTo>
                    <a:pt x="22938" y="44675"/>
                  </a:lnTo>
                  <a:lnTo>
                    <a:pt x="22012" y="44760"/>
                  </a:lnTo>
                  <a:lnTo>
                    <a:pt x="21107" y="44802"/>
                  </a:lnTo>
                  <a:lnTo>
                    <a:pt x="20224" y="44823"/>
                  </a:lnTo>
                  <a:lnTo>
                    <a:pt x="19340" y="44823"/>
                  </a:lnTo>
                  <a:lnTo>
                    <a:pt x="18477" y="44802"/>
                  </a:lnTo>
                  <a:lnTo>
                    <a:pt x="17656" y="44739"/>
                  </a:lnTo>
                  <a:lnTo>
                    <a:pt x="16772" y="44654"/>
                  </a:lnTo>
                  <a:lnTo>
                    <a:pt x="15889" y="44528"/>
                  </a:lnTo>
                  <a:lnTo>
                    <a:pt x="15026" y="44360"/>
                  </a:lnTo>
                  <a:lnTo>
                    <a:pt x="14142" y="44170"/>
                  </a:lnTo>
                  <a:lnTo>
                    <a:pt x="13258" y="43960"/>
                  </a:lnTo>
                  <a:lnTo>
                    <a:pt x="12395" y="43686"/>
                  </a:lnTo>
                  <a:lnTo>
                    <a:pt x="11554" y="43392"/>
                  </a:lnTo>
                  <a:lnTo>
                    <a:pt x="10712" y="43076"/>
                  </a:lnTo>
                  <a:lnTo>
                    <a:pt x="9891" y="42718"/>
                  </a:lnTo>
                  <a:lnTo>
                    <a:pt x="9071" y="42319"/>
                  </a:lnTo>
                  <a:lnTo>
                    <a:pt x="8292" y="41898"/>
                  </a:lnTo>
                  <a:lnTo>
                    <a:pt x="7555" y="41456"/>
                  </a:lnTo>
                  <a:lnTo>
                    <a:pt x="6819" y="40972"/>
                  </a:lnTo>
                  <a:lnTo>
                    <a:pt x="6125" y="40446"/>
                  </a:lnTo>
                  <a:lnTo>
                    <a:pt x="5472" y="39920"/>
                  </a:lnTo>
                  <a:lnTo>
                    <a:pt x="4841" y="39351"/>
                  </a:lnTo>
                  <a:lnTo>
                    <a:pt x="4273" y="38741"/>
                  </a:lnTo>
                  <a:lnTo>
                    <a:pt x="3978" y="38426"/>
                  </a:lnTo>
                  <a:lnTo>
                    <a:pt x="3726" y="38110"/>
                  </a:lnTo>
                  <a:lnTo>
                    <a:pt x="3473" y="37794"/>
                  </a:lnTo>
                  <a:lnTo>
                    <a:pt x="3221" y="37458"/>
                  </a:lnTo>
                  <a:lnTo>
                    <a:pt x="2989" y="37121"/>
                  </a:lnTo>
                  <a:lnTo>
                    <a:pt x="2779" y="36763"/>
                  </a:lnTo>
                  <a:lnTo>
                    <a:pt x="2568" y="36426"/>
                  </a:lnTo>
                  <a:lnTo>
                    <a:pt x="2379" y="36069"/>
                  </a:lnTo>
                  <a:lnTo>
                    <a:pt x="2210" y="35690"/>
                  </a:lnTo>
                  <a:lnTo>
                    <a:pt x="2042" y="35311"/>
                  </a:lnTo>
                  <a:lnTo>
                    <a:pt x="1895" y="34932"/>
                  </a:lnTo>
                  <a:lnTo>
                    <a:pt x="1769" y="34554"/>
                  </a:lnTo>
                  <a:lnTo>
                    <a:pt x="1642" y="34154"/>
                  </a:lnTo>
                  <a:lnTo>
                    <a:pt x="1537" y="33754"/>
                  </a:lnTo>
                  <a:lnTo>
                    <a:pt x="1453" y="33354"/>
                  </a:lnTo>
                  <a:lnTo>
                    <a:pt x="1369" y="32954"/>
                  </a:lnTo>
                  <a:lnTo>
                    <a:pt x="1327" y="32533"/>
                  </a:lnTo>
                  <a:lnTo>
                    <a:pt x="1285" y="32113"/>
                  </a:lnTo>
                  <a:lnTo>
                    <a:pt x="1264" y="31671"/>
                  </a:lnTo>
                  <a:lnTo>
                    <a:pt x="1264" y="31229"/>
                  </a:lnTo>
                  <a:lnTo>
                    <a:pt x="1264" y="30787"/>
                  </a:lnTo>
                  <a:lnTo>
                    <a:pt x="1306" y="30345"/>
                  </a:lnTo>
                  <a:lnTo>
                    <a:pt x="1348" y="29903"/>
                  </a:lnTo>
                  <a:lnTo>
                    <a:pt x="1411" y="29440"/>
                  </a:lnTo>
                  <a:lnTo>
                    <a:pt x="1495" y="28977"/>
                  </a:lnTo>
                  <a:lnTo>
                    <a:pt x="1621" y="28493"/>
                  </a:lnTo>
                  <a:lnTo>
                    <a:pt x="1748" y="28009"/>
                  </a:lnTo>
                  <a:lnTo>
                    <a:pt x="1895" y="27525"/>
                  </a:lnTo>
                  <a:lnTo>
                    <a:pt x="2063" y="27041"/>
                  </a:lnTo>
                  <a:lnTo>
                    <a:pt x="2253" y="26557"/>
                  </a:lnTo>
                  <a:lnTo>
                    <a:pt x="2631" y="25652"/>
                  </a:lnTo>
                  <a:lnTo>
                    <a:pt x="3052" y="24789"/>
                  </a:lnTo>
                  <a:lnTo>
                    <a:pt x="3515" y="23948"/>
                  </a:lnTo>
                  <a:lnTo>
                    <a:pt x="3999" y="23148"/>
                  </a:lnTo>
                  <a:lnTo>
                    <a:pt x="4525" y="22369"/>
                  </a:lnTo>
                  <a:lnTo>
                    <a:pt x="5093" y="21612"/>
                  </a:lnTo>
                  <a:lnTo>
                    <a:pt x="5683" y="20875"/>
                  </a:lnTo>
                  <a:lnTo>
                    <a:pt x="6293" y="20181"/>
                  </a:lnTo>
                  <a:lnTo>
                    <a:pt x="6419" y="20412"/>
                  </a:lnTo>
                  <a:lnTo>
                    <a:pt x="6587" y="20644"/>
                  </a:lnTo>
                  <a:lnTo>
                    <a:pt x="6777" y="20875"/>
                  </a:lnTo>
                  <a:lnTo>
                    <a:pt x="6966" y="21065"/>
                  </a:lnTo>
                  <a:lnTo>
                    <a:pt x="7198" y="21254"/>
                  </a:lnTo>
                  <a:lnTo>
                    <a:pt x="7429" y="21423"/>
                  </a:lnTo>
                  <a:lnTo>
                    <a:pt x="7703" y="21570"/>
                  </a:lnTo>
                  <a:lnTo>
                    <a:pt x="7955" y="21717"/>
                  </a:lnTo>
                  <a:lnTo>
                    <a:pt x="8229" y="21843"/>
                  </a:lnTo>
                  <a:lnTo>
                    <a:pt x="8523" y="21949"/>
                  </a:lnTo>
                  <a:lnTo>
                    <a:pt x="8797" y="22054"/>
                  </a:lnTo>
                  <a:lnTo>
                    <a:pt x="9092" y="22138"/>
                  </a:lnTo>
                  <a:lnTo>
                    <a:pt x="9660" y="22264"/>
                  </a:lnTo>
                  <a:lnTo>
                    <a:pt x="10207" y="22348"/>
                  </a:lnTo>
                  <a:lnTo>
                    <a:pt x="10712" y="22391"/>
                  </a:lnTo>
                  <a:lnTo>
                    <a:pt x="11217" y="22391"/>
                  </a:lnTo>
                  <a:lnTo>
                    <a:pt x="11722" y="22348"/>
                  </a:lnTo>
                  <a:lnTo>
                    <a:pt x="12206" y="22264"/>
                  </a:lnTo>
                  <a:lnTo>
                    <a:pt x="12690" y="22138"/>
                  </a:lnTo>
                  <a:lnTo>
                    <a:pt x="13174" y="21970"/>
                  </a:lnTo>
                  <a:lnTo>
                    <a:pt x="13637" y="21780"/>
                  </a:lnTo>
                  <a:lnTo>
                    <a:pt x="14079" y="21549"/>
                  </a:lnTo>
                  <a:lnTo>
                    <a:pt x="14521" y="21296"/>
                  </a:lnTo>
                  <a:lnTo>
                    <a:pt x="14942" y="21023"/>
                  </a:lnTo>
                  <a:lnTo>
                    <a:pt x="15363" y="20728"/>
                  </a:lnTo>
                  <a:lnTo>
                    <a:pt x="15762" y="20391"/>
                  </a:lnTo>
                  <a:lnTo>
                    <a:pt x="16141" y="20055"/>
                  </a:lnTo>
                  <a:lnTo>
                    <a:pt x="16499" y="19697"/>
                  </a:lnTo>
                  <a:lnTo>
                    <a:pt x="16836" y="19339"/>
                  </a:lnTo>
                  <a:lnTo>
                    <a:pt x="17172" y="18960"/>
                  </a:lnTo>
                  <a:lnTo>
                    <a:pt x="17677" y="18308"/>
                  </a:lnTo>
                  <a:lnTo>
                    <a:pt x="17930" y="17950"/>
                  </a:lnTo>
                  <a:lnTo>
                    <a:pt x="18182" y="17593"/>
                  </a:lnTo>
                  <a:lnTo>
                    <a:pt x="18414" y="17214"/>
                  </a:lnTo>
                  <a:lnTo>
                    <a:pt x="18624" y="16835"/>
                  </a:lnTo>
                  <a:lnTo>
                    <a:pt x="18814" y="16456"/>
                  </a:lnTo>
                  <a:lnTo>
                    <a:pt x="19003" y="16056"/>
                  </a:lnTo>
                  <a:lnTo>
                    <a:pt x="19150" y="15657"/>
                  </a:lnTo>
                  <a:lnTo>
                    <a:pt x="19298" y="15236"/>
                  </a:lnTo>
                  <a:lnTo>
                    <a:pt x="19382" y="14815"/>
                  </a:lnTo>
                  <a:lnTo>
                    <a:pt x="19466" y="14415"/>
                  </a:lnTo>
                  <a:lnTo>
                    <a:pt x="19487" y="13994"/>
                  </a:lnTo>
                  <a:lnTo>
                    <a:pt x="19487" y="13552"/>
                  </a:lnTo>
                  <a:lnTo>
                    <a:pt x="19445" y="13131"/>
                  </a:lnTo>
                  <a:lnTo>
                    <a:pt x="19361" y="12711"/>
                  </a:lnTo>
                  <a:lnTo>
                    <a:pt x="19319" y="12584"/>
                  </a:lnTo>
                  <a:lnTo>
                    <a:pt x="19256" y="12458"/>
                  </a:lnTo>
                  <a:lnTo>
                    <a:pt x="19129" y="12227"/>
                  </a:lnTo>
                  <a:lnTo>
                    <a:pt x="18940" y="12016"/>
                  </a:lnTo>
                  <a:lnTo>
                    <a:pt x="18729" y="11806"/>
                  </a:lnTo>
                  <a:lnTo>
                    <a:pt x="18477" y="11658"/>
                  </a:lnTo>
                  <a:lnTo>
                    <a:pt x="18224" y="11511"/>
                  </a:lnTo>
                  <a:lnTo>
                    <a:pt x="17951" y="11406"/>
                  </a:lnTo>
                  <a:lnTo>
                    <a:pt x="17656" y="11343"/>
                  </a:lnTo>
                  <a:lnTo>
                    <a:pt x="19340" y="10270"/>
                  </a:lnTo>
                  <a:lnTo>
                    <a:pt x="21002" y="9175"/>
                  </a:lnTo>
                  <a:lnTo>
                    <a:pt x="21065" y="9112"/>
                  </a:lnTo>
                  <a:lnTo>
                    <a:pt x="21086" y="9028"/>
                  </a:lnTo>
                  <a:lnTo>
                    <a:pt x="21086" y="8965"/>
                  </a:lnTo>
                  <a:lnTo>
                    <a:pt x="21065" y="8902"/>
                  </a:lnTo>
                  <a:lnTo>
                    <a:pt x="21023" y="8839"/>
                  </a:lnTo>
                  <a:lnTo>
                    <a:pt x="20960" y="8796"/>
                  </a:lnTo>
                  <a:lnTo>
                    <a:pt x="20876" y="8796"/>
                  </a:lnTo>
                  <a:lnTo>
                    <a:pt x="20792" y="8818"/>
                  </a:lnTo>
                  <a:lnTo>
                    <a:pt x="19508" y="9533"/>
                  </a:lnTo>
                  <a:lnTo>
                    <a:pt x="19508" y="9533"/>
                  </a:lnTo>
                  <a:lnTo>
                    <a:pt x="19550" y="9175"/>
                  </a:lnTo>
                  <a:lnTo>
                    <a:pt x="19592" y="8818"/>
                  </a:lnTo>
                  <a:lnTo>
                    <a:pt x="19592" y="8460"/>
                  </a:lnTo>
                  <a:lnTo>
                    <a:pt x="19571" y="8102"/>
                  </a:lnTo>
                  <a:lnTo>
                    <a:pt x="19529" y="7744"/>
                  </a:lnTo>
                  <a:lnTo>
                    <a:pt x="19487" y="7408"/>
                  </a:lnTo>
                  <a:lnTo>
                    <a:pt x="19403" y="7050"/>
                  </a:lnTo>
                  <a:lnTo>
                    <a:pt x="19319" y="6713"/>
                  </a:lnTo>
                  <a:lnTo>
                    <a:pt x="19108" y="6019"/>
                  </a:lnTo>
                  <a:lnTo>
                    <a:pt x="18877" y="5345"/>
                  </a:lnTo>
                  <a:lnTo>
                    <a:pt x="18372" y="3957"/>
                  </a:lnTo>
                  <a:lnTo>
                    <a:pt x="18645" y="4104"/>
                  </a:lnTo>
                  <a:lnTo>
                    <a:pt x="18919" y="4293"/>
                  </a:lnTo>
                  <a:lnTo>
                    <a:pt x="19171" y="4483"/>
                  </a:lnTo>
                  <a:lnTo>
                    <a:pt x="19382" y="4714"/>
                  </a:lnTo>
                  <a:lnTo>
                    <a:pt x="19592" y="4946"/>
                  </a:lnTo>
                  <a:lnTo>
                    <a:pt x="19803" y="5198"/>
                  </a:lnTo>
                  <a:lnTo>
                    <a:pt x="20181" y="5703"/>
                  </a:lnTo>
                  <a:lnTo>
                    <a:pt x="20581" y="6208"/>
                  </a:lnTo>
                  <a:lnTo>
                    <a:pt x="20771" y="6461"/>
                  </a:lnTo>
                  <a:lnTo>
                    <a:pt x="21002" y="6692"/>
                  </a:lnTo>
                  <a:lnTo>
                    <a:pt x="21213" y="6903"/>
                  </a:lnTo>
                  <a:lnTo>
                    <a:pt x="21465" y="7113"/>
                  </a:lnTo>
                  <a:lnTo>
                    <a:pt x="21739" y="7281"/>
                  </a:lnTo>
                  <a:lnTo>
                    <a:pt x="22054" y="7429"/>
                  </a:lnTo>
                  <a:lnTo>
                    <a:pt x="22139" y="7429"/>
                  </a:lnTo>
                  <a:lnTo>
                    <a:pt x="22160" y="7408"/>
                  </a:lnTo>
                  <a:lnTo>
                    <a:pt x="22202" y="7366"/>
                  </a:lnTo>
                  <a:lnTo>
                    <a:pt x="22244" y="7302"/>
                  </a:lnTo>
                  <a:lnTo>
                    <a:pt x="22223" y="7260"/>
                  </a:lnTo>
                  <a:lnTo>
                    <a:pt x="22223" y="7218"/>
                  </a:lnTo>
                  <a:lnTo>
                    <a:pt x="22117" y="7071"/>
                  </a:lnTo>
                  <a:lnTo>
                    <a:pt x="22223" y="6713"/>
                  </a:lnTo>
                  <a:lnTo>
                    <a:pt x="22307" y="6334"/>
                  </a:lnTo>
                  <a:lnTo>
                    <a:pt x="22370" y="5956"/>
                  </a:lnTo>
                  <a:lnTo>
                    <a:pt x="22412" y="5577"/>
                  </a:lnTo>
                  <a:lnTo>
                    <a:pt x="22412" y="5219"/>
                  </a:lnTo>
                  <a:lnTo>
                    <a:pt x="22391" y="4840"/>
                  </a:lnTo>
                  <a:lnTo>
                    <a:pt x="22328" y="4462"/>
                  </a:lnTo>
                  <a:lnTo>
                    <a:pt x="22223" y="4083"/>
                  </a:lnTo>
                  <a:lnTo>
                    <a:pt x="22075" y="3683"/>
                  </a:lnTo>
                  <a:lnTo>
                    <a:pt x="21886" y="3283"/>
                  </a:lnTo>
                  <a:lnTo>
                    <a:pt x="21697" y="2904"/>
                  </a:lnTo>
                  <a:lnTo>
                    <a:pt x="21465" y="2526"/>
                  </a:lnTo>
                  <a:lnTo>
                    <a:pt x="21255" y="2147"/>
                  </a:lnTo>
                  <a:lnTo>
                    <a:pt x="21065" y="1747"/>
                  </a:lnTo>
                  <a:lnTo>
                    <a:pt x="20876" y="1347"/>
                  </a:lnTo>
                  <a:lnTo>
                    <a:pt x="20750" y="947"/>
                  </a:lnTo>
                  <a:close/>
                  <a:moveTo>
                    <a:pt x="20203" y="0"/>
                  </a:moveTo>
                  <a:lnTo>
                    <a:pt x="20118" y="21"/>
                  </a:lnTo>
                  <a:lnTo>
                    <a:pt x="20034" y="63"/>
                  </a:lnTo>
                  <a:lnTo>
                    <a:pt x="19992" y="127"/>
                  </a:lnTo>
                  <a:lnTo>
                    <a:pt x="19929" y="190"/>
                  </a:lnTo>
                  <a:lnTo>
                    <a:pt x="19908" y="274"/>
                  </a:lnTo>
                  <a:lnTo>
                    <a:pt x="19908" y="358"/>
                  </a:lnTo>
                  <a:lnTo>
                    <a:pt x="19971" y="695"/>
                  </a:lnTo>
                  <a:lnTo>
                    <a:pt x="20055" y="1010"/>
                  </a:lnTo>
                  <a:lnTo>
                    <a:pt x="20160" y="1326"/>
                  </a:lnTo>
                  <a:lnTo>
                    <a:pt x="20287" y="1621"/>
                  </a:lnTo>
                  <a:lnTo>
                    <a:pt x="20434" y="1915"/>
                  </a:lnTo>
                  <a:lnTo>
                    <a:pt x="20581" y="2210"/>
                  </a:lnTo>
                  <a:lnTo>
                    <a:pt x="20939" y="2799"/>
                  </a:lnTo>
                  <a:lnTo>
                    <a:pt x="21213" y="3283"/>
                  </a:lnTo>
                  <a:lnTo>
                    <a:pt x="21444" y="3767"/>
                  </a:lnTo>
                  <a:lnTo>
                    <a:pt x="21633" y="4251"/>
                  </a:lnTo>
                  <a:lnTo>
                    <a:pt x="21760" y="4735"/>
                  </a:lnTo>
                  <a:lnTo>
                    <a:pt x="21865" y="5219"/>
                  </a:lnTo>
                  <a:lnTo>
                    <a:pt x="21928" y="5724"/>
                  </a:lnTo>
                  <a:lnTo>
                    <a:pt x="21949" y="6250"/>
                  </a:lnTo>
                  <a:lnTo>
                    <a:pt x="21907" y="6776"/>
                  </a:lnTo>
                  <a:lnTo>
                    <a:pt x="21507" y="6208"/>
                  </a:lnTo>
                  <a:lnTo>
                    <a:pt x="21107" y="5619"/>
                  </a:lnTo>
                  <a:lnTo>
                    <a:pt x="20665" y="5030"/>
                  </a:lnTo>
                  <a:lnTo>
                    <a:pt x="20434" y="4756"/>
                  </a:lnTo>
                  <a:lnTo>
                    <a:pt x="20203" y="4504"/>
                  </a:lnTo>
                  <a:lnTo>
                    <a:pt x="19950" y="4230"/>
                  </a:lnTo>
                  <a:lnTo>
                    <a:pt x="19697" y="3999"/>
                  </a:lnTo>
                  <a:lnTo>
                    <a:pt x="19424" y="3767"/>
                  </a:lnTo>
                  <a:lnTo>
                    <a:pt x="19129" y="3578"/>
                  </a:lnTo>
                  <a:lnTo>
                    <a:pt x="18835" y="3388"/>
                  </a:lnTo>
                  <a:lnTo>
                    <a:pt x="18540" y="3220"/>
                  </a:lnTo>
                  <a:lnTo>
                    <a:pt x="18203" y="3094"/>
                  </a:lnTo>
                  <a:lnTo>
                    <a:pt x="17867" y="2967"/>
                  </a:lnTo>
                  <a:lnTo>
                    <a:pt x="17761" y="2967"/>
                  </a:lnTo>
                  <a:lnTo>
                    <a:pt x="17656" y="2989"/>
                  </a:lnTo>
                  <a:lnTo>
                    <a:pt x="17572" y="3031"/>
                  </a:lnTo>
                  <a:lnTo>
                    <a:pt x="17488" y="3073"/>
                  </a:lnTo>
                  <a:lnTo>
                    <a:pt x="17425" y="3157"/>
                  </a:lnTo>
                  <a:lnTo>
                    <a:pt x="17383" y="3241"/>
                  </a:lnTo>
                  <a:lnTo>
                    <a:pt x="17362" y="3346"/>
                  </a:lnTo>
                  <a:lnTo>
                    <a:pt x="17383" y="3451"/>
                  </a:lnTo>
                  <a:lnTo>
                    <a:pt x="17656" y="4251"/>
                  </a:lnTo>
                  <a:lnTo>
                    <a:pt x="17930" y="5009"/>
                  </a:lnTo>
                  <a:lnTo>
                    <a:pt x="18245" y="5787"/>
                  </a:lnTo>
                  <a:lnTo>
                    <a:pt x="18519" y="6566"/>
                  </a:lnTo>
                  <a:lnTo>
                    <a:pt x="18772" y="7344"/>
                  </a:lnTo>
                  <a:lnTo>
                    <a:pt x="18856" y="7744"/>
                  </a:lnTo>
                  <a:lnTo>
                    <a:pt x="18961" y="8144"/>
                  </a:lnTo>
                  <a:lnTo>
                    <a:pt x="19024" y="8544"/>
                  </a:lnTo>
                  <a:lnTo>
                    <a:pt x="19066" y="8944"/>
                  </a:lnTo>
                  <a:lnTo>
                    <a:pt x="19087" y="9365"/>
                  </a:lnTo>
                  <a:lnTo>
                    <a:pt x="19087" y="9786"/>
                  </a:lnTo>
                  <a:lnTo>
                    <a:pt x="17909" y="10459"/>
                  </a:lnTo>
                  <a:lnTo>
                    <a:pt x="16772" y="11132"/>
                  </a:lnTo>
                  <a:lnTo>
                    <a:pt x="16962" y="10796"/>
                  </a:lnTo>
                  <a:lnTo>
                    <a:pt x="17109" y="10438"/>
                  </a:lnTo>
                  <a:lnTo>
                    <a:pt x="17235" y="10101"/>
                  </a:lnTo>
                  <a:lnTo>
                    <a:pt x="17320" y="9743"/>
                  </a:lnTo>
                  <a:lnTo>
                    <a:pt x="17383" y="9386"/>
                  </a:lnTo>
                  <a:lnTo>
                    <a:pt x="17425" y="9028"/>
                  </a:lnTo>
                  <a:lnTo>
                    <a:pt x="17404" y="8691"/>
                  </a:lnTo>
                  <a:lnTo>
                    <a:pt x="17362" y="8334"/>
                  </a:lnTo>
                  <a:lnTo>
                    <a:pt x="17299" y="7976"/>
                  </a:lnTo>
                  <a:lnTo>
                    <a:pt x="17172" y="7639"/>
                  </a:lnTo>
                  <a:lnTo>
                    <a:pt x="17025" y="7302"/>
                  </a:lnTo>
                  <a:lnTo>
                    <a:pt x="16857" y="6966"/>
                  </a:lnTo>
                  <a:lnTo>
                    <a:pt x="16625" y="6650"/>
                  </a:lnTo>
                  <a:lnTo>
                    <a:pt x="16373" y="6313"/>
                  </a:lnTo>
                  <a:lnTo>
                    <a:pt x="16078" y="5998"/>
                  </a:lnTo>
                  <a:lnTo>
                    <a:pt x="15741" y="5703"/>
                  </a:lnTo>
                  <a:lnTo>
                    <a:pt x="15552" y="5535"/>
                  </a:lnTo>
                  <a:lnTo>
                    <a:pt x="15342" y="5408"/>
                  </a:lnTo>
                  <a:lnTo>
                    <a:pt x="15131" y="5282"/>
                  </a:lnTo>
                  <a:lnTo>
                    <a:pt x="14942" y="5177"/>
                  </a:lnTo>
                  <a:lnTo>
                    <a:pt x="14731" y="5072"/>
                  </a:lnTo>
                  <a:lnTo>
                    <a:pt x="14500" y="4988"/>
                  </a:lnTo>
                  <a:lnTo>
                    <a:pt x="14289" y="4924"/>
                  </a:lnTo>
                  <a:lnTo>
                    <a:pt x="14058" y="4882"/>
                  </a:lnTo>
                  <a:lnTo>
                    <a:pt x="13847" y="4840"/>
                  </a:lnTo>
                  <a:lnTo>
                    <a:pt x="13616" y="4819"/>
                  </a:lnTo>
                  <a:lnTo>
                    <a:pt x="13153" y="4798"/>
                  </a:lnTo>
                  <a:lnTo>
                    <a:pt x="12711" y="4819"/>
                  </a:lnTo>
                  <a:lnTo>
                    <a:pt x="12248" y="4903"/>
                  </a:lnTo>
                  <a:lnTo>
                    <a:pt x="11785" y="5009"/>
                  </a:lnTo>
                  <a:lnTo>
                    <a:pt x="11343" y="5135"/>
                  </a:lnTo>
                  <a:lnTo>
                    <a:pt x="10901" y="5303"/>
                  </a:lnTo>
                  <a:lnTo>
                    <a:pt x="10459" y="5514"/>
                  </a:lnTo>
                  <a:lnTo>
                    <a:pt x="10039" y="5724"/>
                  </a:lnTo>
                  <a:lnTo>
                    <a:pt x="9639" y="5977"/>
                  </a:lnTo>
                  <a:lnTo>
                    <a:pt x="9260" y="6229"/>
                  </a:lnTo>
                  <a:lnTo>
                    <a:pt x="8902" y="6482"/>
                  </a:lnTo>
                  <a:lnTo>
                    <a:pt x="8545" y="6776"/>
                  </a:lnTo>
                  <a:lnTo>
                    <a:pt x="8187" y="7071"/>
                  </a:lnTo>
                  <a:lnTo>
                    <a:pt x="7850" y="7408"/>
                  </a:lnTo>
                  <a:lnTo>
                    <a:pt x="7513" y="7723"/>
                  </a:lnTo>
                  <a:lnTo>
                    <a:pt x="7198" y="8081"/>
                  </a:lnTo>
                  <a:lnTo>
                    <a:pt x="6903" y="8439"/>
                  </a:lnTo>
                  <a:lnTo>
                    <a:pt x="6609" y="8796"/>
                  </a:lnTo>
                  <a:lnTo>
                    <a:pt x="6356" y="9196"/>
                  </a:lnTo>
                  <a:lnTo>
                    <a:pt x="6103" y="9596"/>
                  </a:lnTo>
                  <a:lnTo>
                    <a:pt x="5872" y="9996"/>
                  </a:lnTo>
                  <a:lnTo>
                    <a:pt x="5662" y="10417"/>
                  </a:lnTo>
                  <a:lnTo>
                    <a:pt x="5472" y="10838"/>
                  </a:lnTo>
                  <a:lnTo>
                    <a:pt x="5325" y="11280"/>
                  </a:lnTo>
                  <a:lnTo>
                    <a:pt x="5178" y="11722"/>
                  </a:lnTo>
                  <a:lnTo>
                    <a:pt x="5093" y="12184"/>
                  </a:lnTo>
                  <a:lnTo>
                    <a:pt x="5009" y="12647"/>
                  </a:lnTo>
                  <a:lnTo>
                    <a:pt x="4967" y="13026"/>
                  </a:lnTo>
                  <a:lnTo>
                    <a:pt x="4967" y="13426"/>
                  </a:lnTo>
                  <a:lnTo>
                    <a:pt x="4967" y="13826"/>
                  </a:lnTo>
                  <a:lnTo>
                    <a:pt x="5009" y="14226"/>
                  </a:lnTo>
                  <a:lnTo>
                    <a:pt x="5072" y="14647"/>
                  </a:lnTo>
                  <a:lnTo>
                    <a:pt x="5135" y="15046"/>
                  </a:lnTo>
                  <a:lnTo>
                    <a:pt x="5262" y="15425"/>
                  </a:lnTo>
                  <a:lnTo>
                    <a:pt x="5388" y="15804"/>
                  </a:lnTo>
                  <a:lnTo>
                    <a:pt x="5556" y="16183"/>
                  </a:lnTo>
                  <a:lnTo>
                    <a:pt x="5767" y="16519"/>
                  </a:lnTo>
                  <a:lnTo>
                    <a:pt x="5977" y="16835"/>
                  </a:lnTo>
                  <a:lnTo>
                    <a:pt x="6251" y="17130"/>
                  </a:lnTo>
                  <a:lnTo>
                    <a:pt x="6524" y="17382"/>
                  </a:lnTo>
                  <a:lnTo>
                    <a:pt x="6693" y="17508"/>
                  </a:lnTo>
                  <a:lnTo>
                    <a:pt x="6861" y="17614"/>
                  </a:lnTo>
                  <a:lnTo>
                    <a:pt x="7029" y="17719"/>
                  </a:lnTo>
                  <a:lnTo>
                    <a:pt x="7219" y="17803"/>
                  </a:lnTo>
                  <a:lnTo>
                    <a:pt x="7408" y="17866"/>
                  </a:lnTo>
                  <a:lnTo>
                    <a:pt x="7619" y="17929"/>
                  </a:lnTo>
                  <a:lnTo>
                    <a:pt x="6987" y="18540"/>
                  </a:lnTo>
                  <a:lnTo>
                    <a:pt x="6377" y="19171"/>
                  </a:lnTo>
                  <a:lnTo>
                    <a:pt x="6272" y="19192"/>
                  </a:lnTo>
                  <a:lnTo>
                    <a:pt x="6188" y="19255"/>
                  </a:lnTo>
                  <a:lnTo>
                    <a:pt x="6125" y="19360"/>
                  </a:lnTo>
                  <a:lnTo>
                    <a:pt x="6082" y="19465"/>
                  </a:lnTo>
                  <a:lnTo>
                    <a:pt x="5262" y="20370"/>
                  </a:lnTo>
                  <a:lnTo>
                    <a:pt x="4483" y="21317"/>
                  </a:lnTo>
                  <a:lnTo>
                    <a:pt x="4104" y="21801"/>
                  </a:lnTo>
                  <a:lnTo>
                    <a:pt x="3726" y="22285"/>
                  </a:lnTo>
                  <a:lnTo>
                    <a:pt x="3368" y="22790"/>
                  </a:lnTo>
                  <a:lnTo>
                    <a:pt x="3031" y="23295"/>
                  </a:lnTo>
                  <a:lnTo>
                    <a:pt x="2694" y="23800"/>
                  </a:lnTo>
                  <a:lnTo>
                    <a:pt x="2379" y="24326"/>
                  </a:lnTo>
                  <a:lnTo>
                    <a:pt x="2063" y="24853"/>
                  </a:lnTo>
                  <a:lnTo>
                    <a:pt x="1790" y="25379"/>
                  </a:lnTo>
                  <a:lnTo>
                    <a:pt x="1516" y="25905"/>
                  </a:lnTo>
                  <a:lnTo>
                    <a:pt x="1264" y="26452"/>
                  </a:lnTo>
                  <a:lnTo>
                    <a:pt x="1032" y="26999"/>
                  </a:lnTo>
                  <a:lnTo>
                    <a:pt x="822" y="27546"/>
                  </a:lnTo>
                  <a:lnTo>
                    <a:pt x="632" y="28093"/>
                  </a:lnTo>
                  <a:lnTo>
                    <a:pt x="464" y="28661"/>
                  </a:lnTo>
                  <a:lnTo>
                    <a:pt x="317" y="29230"/>
                  </a:lnTo>
                  <a:lnTo>
                    <a:pt x="211" y="29798"/>
                  </a:lnTo>
                  <a:lnTo>
                    <a:pt x="106" y="30366"/>
                  </a:lnTo>
                  <a:lnTo>
                    <a:pt x="43" y="30934"/>
                  </a:lnTo>
                  <a:lnTo>
                    <a:pt x="1" y="31502"/>
                  </a:lnTo>
                  <a:lnTo>
                    <a:pt x="1" y="32070"/>
                  </a:lnTo>
                  <a:lnTo>
                    <a:pt x="22" y="32660"/>
                  </a:lnTo>
                  <a:lnTo>
                    <a:pt x="64" y="33228"/>
                  </a:lnTo>
                  <a:lnTo>
                    <a:pt x="148" y="33796"/>
                  </a:lnTo>
                  <a:lnTo>
                    <a:pt x="253" y="34385"/>
                  </a:lnTo>
                  <a:lnTo>
                    <a:pt x="401" y="34953"/>
                  </a:lnTo>
                  <a:lnTo>
                    <a:pt x="590" y="35543"/>
                  </a:lnTo>
                  <a:lnTo>
                    <a:pt x="801" y="36111"/>
                  </a:lnTo>
                  <a:lnTo>
                    <a:pt x="1053" y="36700"/>
                  </a:lnTo>
                  <a:lnTo>
                    <a:pt x="1242" y="37079"/>
                  </a:lnTo>
                  <a:lnTo>
                    <a:pt x="1432" y="37458"/>
                  </a:lnTo>
                  <a:lnTo>
                    <a:pt x="1642" y="37815"/>
                  </a:lnTo>
                  <a:lnTo>
                    <a:pt x="1874" y="38173"/>
                  </a:lnTo>
                  <a:lnTo>
                    <a:pt x="2337" y="38867"/>
                  </a:lnTo>
                  <a:lnTo>
                    <a:pt x="2821" y="39541"/>
                  </a:lnTo>
                  <a:lnTo>
                    <a:pt x="3368" y="40151"/>
                  </a:lnTo>
                  <a:lnTo>
                    <a:pt x="3936" y="40740"/>
                  </a:lnTo>
                  <a:lnTo>
                    <a:pt x="4525" y="41309"/>
                  </a:lnTo>
                  <a:lnTo>
                    <a:pt x="5157" y="41835"/>
                  </a:lnTo>
                  <a:lnTo>
                    <a:pt x="5809" y="42319"/>
                  </a:lnTo>
                  <a:lnTo>
                    <a:pt x="6482" y="42782"/>
                  </a:lnTo>
                  <a:lnTo>
                    <a:pt x="7177" y="43202"/>
                  </a:lnTo>
                  <a:lnTo>
                    <a:pt x="7892" y="43602"/>
                  </a:lnTo>
                  <a:lnTo>
                    <a:pt x="8650" y="43981"/>
                  </a:lnTo>
                  <a:lnTo>
                    <a:pt x="9407" y="44318"/>
                  </a:lnTo>
                  <a:lnTo>
                    <a:pt x="10186" y="44633"/>
                  </a:lnTo>
                  <a:lnTo>
                    <a:pt x="10964" y="44907"/>
                  </a:lnTo>
                  <a:lnTo>
                    <a:pt x="11764" y="45180"/>
                  </a:lnTo>
                  <a:lnTo>
                    <a:pt x="12585" y="45391"/>
                  </a:lnTo>
                  <a:lnTo>
                    <a:pt x="13406" y="45601"/>
                  </a:lnTo>
                  <a:lnTo>
                    <a:pt x="14226" y="45770"/>
                  </a:lnTo>
                  <a:lnTo>
                    <a:pt x="15068" y="45917"/>
                  </a:lnTo>
                  <a:lnTo>
                    <a:pt x="15910" y="46043"/>
                  </a:lnTo>
                  <a:lnTo>
                    <a:pt x="16751" y="46148"/>
                  </a:lnTo>
                  <a:lnTo>
                    <a:pt x="17593" y="46212"/>
                  </a:lnTo>
                  <a:lnTo>
                    <a:pt x="18435" y="46254"/>
                  </a:lnTo>
                  <a:lnTo>
                    <a:pt x="19277" y="46296"/>
                  </a:lnTo>
                  <a:lnTo>
                    <a:pt x="20118" y="46296"/>
                  </a:lnTo>
                  <a:lnTo>
                    <a:pt x="20939" y="46275"/>
                  </a:lnTo>
                  <a:lnTo>
                    <a:pt x="21760" y="46233"/>
                  </a:lnTo>
                  <a:lnTo>
                    <a:pt x="22559" y="46148"/>
                  </a:lnTo>
                  <a:lnTo>
                    <a:pt x="23359" y="46064"/>
                  </a:lnTo>
                  <a:lnTo>
                    <a:pt x="24138" y="45959"/>
                  </a:lnTo>
                  <a:lnTo>
                    <a:pt x="24937" y="45833"/>
                  </a:lnTo>
                  <a:lnTo>
                    <a:pt x="25737" y="45686"/>
                  </a:lnTo>
                  <a:lnTo>
                    <a:pt x="26537" y="45517"/>
                  </a:lnTo>
                  <a:lnTo>
                    <a:pt x="27357" y="45328"/>
                  </a:lnTo>
                  <a:lnTo>
                    <a:pt x="28178" y="45117"/>
                  </a:lnTo>
                  <a:lnTo>
                    <a:pt x="28978" y="44886"/>
                  </a:lnTo>
                  <a:lnTo>
                    <a:pt x="29798" y="44633"/>
                  </a:lnTo>
                  <a:lnTo>
                    <a:pt x="30598" y="44360"/>
                  </a:lnTo>
                  <a:lnTo>
                    <a:pt x="31398" y="44065"/>
                  </a:lnTo>
                  <a:lnTo>
                    <a:pt x="32197" y="43750"/>
                  </a:lnTo>
                  <a:lnTo>
                    <a:pt x="32976" y="43413"/>
                  </a:lnTo>
                  <a:lnTo>
                    <a:pt x="33733" y="43055"/>
                  </a:lnTo>
                  <a:lnTo>
                    <a:pt x="34470" y="42655"/>
                  </a:lnTo>
                  <a:lnTo>
                    <a:pt x="35206" y="42255"/>
                  </a:lnTo>
                  <a:lnTo>
                    <a:pt x="35901" y="41814"/>
                  </a:lnTo>
                  <a:lnTo>
                    <a:pt x="36595" y="41351"/>
                  </a:lnTo>
                  <a:lnTo>
                    <a:pt x="37248" y="40867"/>
                  </a:lnTo>
                  <a:lnTo>
                    <a:pt x="37879" y="40341"/>
                  </a:lnTo>
                  <a:lnTo>
                    <a:pt x="38468" y="39793"/>
                  </a:lnTo>
                  <a:lnTo>
                    <a:pt x="39036" y="39225"/>
                  </a:lnTo>
                  <a:lnTo>
                    <a:pt x="39562" y="38636"/>
                  </a:lnTo>
                  <a:lnTo>
                    <a:pt x="40067" y="38026"/>
                  </a:lnTo>
                  <a:lnTo>
                    <a:pt x="40509" y="37373"/>
                  </a:lnTo>
                  <a:lnTo>
                    <a:pt x="40720" y="37037"/>
                  </a:lnTo>
                  <a:lnTo>
                    <a:pt x="40930" y="36679"/>
                  </a:lnTo>
                  <a:lnTo>
                    <a:pt x="41120" y="36342"/>
                  </a:lnTo>
                  <a:lnTo>
                    <a:pt x="41288" y="35985"/>
                  </a:lnTo>
                  <a:lnTo>
                    <a:pt x="41456" y="35627"/>
                  </a:lnTo>
                  <a:lnTo>
                    <a:pt x="41604" y="35248"/>
                  </a:lnTo>
                  <a:lnTo>
                    <a:pt x="41751" y="34869"/>
                  </a:lnTo>
                  <a:lnTo>
                    <a:pt x="41877" y="34469"/>
                  </a:lnTo>
                  <a:lnTo>
                    <a:pt x="42003" y="34091"/>
                  </a:lnTo>
                  <a:lnTo>
                    <a:pt x="42109" y="33691"/>
                  </a:lnTo>
                  <a:lnTo>
                    <a:pt x="42193" y="33270"/>
                  </a:lnTo>
                  <a:lnTo>
                    <a:pt x="42277" y="32849"/>
                  </a:lnTo>
                  <a:lnTo>
                    <a:pt x="42319" y="32428"/>
                  </a:lnTo>
                  <a:lnTo>
                    <a:pt x="42382" y="32007"/>
                  </a:lnTo>
                  <a:lnTo>
                    <a:pt x="42403" y="31565"/>
                  </a:lnTo>
                  <a:lnTo>
                    <a:pt x="42424" y="31102"/>
                  </a:lnTo>
                  <a:lnTo>
                    <a:pt x="42424" y="30661"/>
                  </a:lnTo>
                  <a:lnTo>
                    <a:pt x="42424" y="30198"/>
                  </a:lnTo>
                  <a:lnTo>
                    <a:pt x="42382" y="29398"/>
                  </a:lnTo>
                  <a:lnTo>
                    <a:pt x="42298" y="28619"/>
                  </a:lnTo>
                  <a:lnTo>
                    <a:pt x="42214" y="27820"/>
                  </a:lnTo>
                  <a:lnTo>
                    <a:pt x="42088" y="27041"/>
                  </a:lnTo>
                  <a:lnTo>
                    <a:pt x="41940" y="26262"/>
                  </a:lnTo>
                  <a:lnTo>
                    <a:pt x="41772" y="25484"/>
                  </a:lnTo>
                  <a:lnTo>
                    <a:pt x="41562" y="24726"/>
                  </a:lnTo>
                  <a:lnTo>
                    <a:pt x="41351" y="23948"/>
                  </a:lnTo>
                  <a:lnTo>
                    <a:pt x="41099" y="23190"/>
                  </a:lnTo>
                  <a:lnTo>
                    <a:pt x="40825" y="22454"/>
                  </a:lnTo>
                  <a:lnTo>
                    <a:pt x="40530" y="21717"/>
                  </a:lnTo>
                  <a:lnTo>
                    <a:pt x="40194" y="20981"/>
                  </a:lnTo>
                  <a:lnTo>
                    <a:pt x="39857" y="20265"/>
                  </a:lnTo>
                  <a:lnTo>
                    <a:pt x="39478" y="19571"/>
                  </a:lnTo>
                  <a:lnTo>
                    <a:pt x="39078" y="18876"/>
                  </a:lnTo>
                  <a:lnTo>
                    <a:pt x="38679" y="18224"/>
                  </a:lnTo>
                  <a:lnTo>
                    <a:pt x="39057" y="18140"/>
                  </a:lnTo>
                  <a:lnTo>
                    <a:pt x="39457" y="18013"/>
                  </a:lnTo>
                  <a:lnTo>
                    <a:pt x="39836" y="17866"/>
                  </a:lnTo>
                  <a:lnTo>
                    <a:pt x="40215" y="17677"/>
                  </a:lnTo>
                  <a:lnTo>
                    <a:pt x="40551" y="17593"/>
                  </a:lnTo>
                  <a:lnTo>
                    <a:pt x="40867" y="17466"/>
                  </a:lnTo>
                  <a:lnTo>
                    <a:pt x="41162" y="17319"/>
                  </a:lnTo>
                  <a:lnTo>
                    <a:pt x="41414" y="17151"/>
                  </a:lnTo>
                  <a:lnTo>
                    <a:pt x="41646" y="16961"/>
                  </a:lnTo>
                  <a:lnTo>
                    <a:pt x="41856" y="16730"/>
                  </a:lnTo>
                  <a:lnTo>
                    <a:pt x="42046" y="16477"/>
                  </a:lnTo>
                  <a:lnTo>
                    <a:pt x="42214" y="16225"/>
                  </a:lnTo>
                  <a:lnTo>
                    <a:pt x="42361" y="15930"/>
                  </a:lnTo>
                  <a:lnTo>
                    <a:pt x="42487" y="15636"/>
                  </a:lnTo>
                  <a:lnTo>
                    <a:pt x="42614" y="15320"/>
                  </a:lnTo>
                  <a:lnTo>
                    <a:pt x="42698" y="14983"/>
                  </a:lnTo>
                  <a:lnTo>
                    <a:pt x="42761" y="14647"/>
                  </a:lnTo>
                  <a:lnTo>
                    <a:pt x="42824" y="14289"/>
                  </a:lnTo>
                  <a:lnTo>
                    <a:pt x="42845" y="13931"/>
                  </a:lnTo>
                  <a:lnTo>
                    <a:pt x="42866" y="13552"/>
                  </a:lnTo>
                  <a:lnTo>
                    <a:pt x="42887" y="13174"/>
                  </a:lnTo>
                  <a:lnTo>
                    <a:pt x="42866" y="12816"/>
                  </a:lnTo>
                  <a:lnTo>
                    <a:pt x="42845" y="12437"/>
                  </a:lnTo>
                  <a:lnTo>
                    <a:pt x="42803" y="12058"/>
                  </a:lnTo>
                  <a:lnTo>
                    <a:pt x="42698" y="11301"/>
                  </a:lnTo>
                  <a:lnTo>
                    <a:pt x="42530" y="10564"/>
                  </a:lnTo>
                  <a:lnTo>
                    <a:pt x="42340" y="9870"/>
                  </a:lnTo>
                  <a:lnTo>
                    <a:pt x="42109" y="9238"/>
                  </a:lnTo>
                  <a:lnTo>
                    <a:pt x="41961" y="8923"/>
                  </a:lnTo>
                  <a:lnTo>
                    <a:pt x="41835" y="8649"/>
                  </a:lnTo>
                  <a:lnTo>
                    <a:pt x="41688" y="8376"/>
                  </a:lnTo>
                  <a:lnTo>
                    <a:pt x="41540" y="8144"/>
                  </a:lnTo>
                  <a:lnTo>
                    <a:pt x="41309" y="7765"/>
                  </a:lnTo>
                  <a:lnTo>
                    <a:pt x="41035" y="7429"/>
                  </a:lnTo>
                  <a:lnTo>
                    <a:pt x="40741" y="7113"/>
                  </a:lnTo>
                  <a:lnTo>
                    <a:pt x="40446" y="6818"/>
                  </a:lnTo>
                  <a:lnTo>
                    <a:pt x="40131" y="6566"/>
                  </a:lnTo>
                  <a:lnTo>
                    <a:pt x="39794" y="6313"/>
                  </a:lnTo>
                  <a:lnTo>
                    <a:pt x="39436" y="6103"/>
                  </a:lnTo>
                  <a:lnTo>
                    <a:pt x="39078" y="5914"/>
                  </a:lnTo>
                  <a:lnTo>
                    <a:pt x="38700" y="5766"/>
                  </a:lnTo>
                  <a:lnTo>
                    <a:pt x="38300" y="5661"/>
                  </a:lnTo>
                  <a:lnTo>
                    <a:pt x="37900" y="5556"/>
                  </a:lnTo>
                  <a:lnTo>
                    <a:pt x="37500" y="5514"/>
                  </a:lnTo>
                  <a:lnTo>
                    <a:pt x="37079" y="5493"/>
                  </a:lnTo>
                  <a:lnTo>
                    <a:pt x="36637" y="5514"/>
                  </a:lnTo>
                  <a:lnTo>
                    <a:pt x="36216" y="5577"/>
                  </a:lnTo>
                  <a:lnTo>
                    <a:pt x="35775" y="5661"/>
                  </a:lnTo>
                  <a:lnTo>
                    <a:pt x="35375" y="5787"/>
                  </a:lnTo>
                  <a:lnTo>
                    <a:pt x="34996" y="5956"/>
                  </a:lnTo>
                  <a:lnTo>
                    <a:pt x="34617" y="6166"/>
                  </a:lnTo>
                  <a:lnTo>
                    <a:pt x="34281" y="6398"/>
                  </a:lnTo>
                  <a:lnTo>
                    <a:pt x="33944" y="6671"/>
                  </a:lnTo>
                  <a:lnTo>
                    <a:pt x="33649" y="6966"/>
                  </a:lnTo>
                  <a:lnTo>
                    <a:pt x="33355" y="7281"/>
                  </a:lnTo>
                  <a:lnTo>
                    <a:pt x="33102" y="7618"/>
                  </a:lnTo>
                  <a:lnTo>
                    <a:pt x="32850" y="7976"/>
                  </a:lnTo>
                  <a:lnTo>
                    <a:pt x="32660" y="8355"/>
                  </a:lnTo>
                  <a:lnTo>
                    <a:pt x="32492" y="8733"/>
                  </a:lnTo>
                  <a:lnTo>
                    <a:pt x="32345" y="9133"/>
                  </a:lnTo>
                  <a:lnTo>
                    <a:pt x="32239" y="9533"/>
                  </a:lnTo>
                  <a:lnTo>
                    <a:pt x="32176" y="9933"/>
                  </a:lnTo>
                  <a:lnTo>
                    <a:pt x="32155" y="10354"/>
                  </a:lnTo>
                  <a:lnTo>
                    <a:pt x="32176" y="10754"/>
                  </a:lnTo>
                  <a:lnTo>
                    <a:pt x="30745" y="9407"/>
                  </a:lnTo>
                  <a:lnTo>
                    <a:pt x="30787" y="9302"/>
                  </a:lnTo>
                  <a:lnTo>
                    <a:pt x="30787" y="9175"/>
                  </a:lnTo>
                  <a:lnTo>
                    <a:pt x="30703" y="8544"/>
                  </a:lnTo>
                  <a:lnTo>
                    <a:pt x="30577" y="7892"/>
                  </a:lnTo>
                  <a:lnTo>
                    <a:pt x="30451" y="7218"/>
                  </a:lnTo>
                  <a:lnTo>
                    <a:pt x="30282" y="6545"/>
                  </a:lnTo>
                  <a:lnTo>
                    <a:pt x="30093" y="5892"/>
                  </a:lnTo>
                  <a:lnTo>
                    <a:pt x="29861" y="5240"/>
                  </a:lnTo>
                  <a:lnTo>
                    <a:pt x="29630" y="4588"/>
                  </a:lnTo>
                  <a:lnTo>
                    <a:pt x="29335" y="3957"/>
                  </a:lnTo>
                  <a:lnTo>
                    <a:pt x="29020" y="3346"/>
                  </a:lnTo>
                  <a:lnTo>
                    <a:pt x="28683" y="2778"/>
                  </a:lnTo>
                  <a:lnTo>
                    <a:pt x="28494" y="2483"/>
                  </a:lnTo>
                  <a:lnTo>
                    <a:pt x="28283" y="2210"/>
                  </a:lnTo>
                  <a:lnTo>
                    <a:pt x="28073" y="1957"/>
                  </a:lnTo>
                  <a:lnTo>
                    <a:pt x="27862" y="1705"/>
                  </a:lnTo>
                  <a:lnTo>
                    <a:pt x="27631" y="1473"/>
                  </a:lnTo>
                  <a:lnTo>
                    <a:pt x="27378" y="1242"/>
                  </a:lnTo>
                  <a:lnTo>
                    <a:pt x="27126" y="1010"/>
                  </a:lnTo>
                  <a:lnTo>
                    <a:pt x="26873" y="800"/>
                  </a:lnTo>
                  <a:lnTo>
                    <a:pt x="26579" y="611"/>
                  </a:lnTo>
                  <a:lnTo>
                    <a:pt x="26305" y="421"/>
                  </a:lnTo>
                  <a:lnTo>
                    <a:pt x="26010" y="253"/>
                  </a:lnTo>
                  <a:lnTo>
                    <a:pt x="25695" y="106"/>
                  </a:lnTo>
                  <a:lnTo>
                    <a:pt x="25590" y="63"/>
                  </a:lnTo>
                  <a:lnTo>
                    <a:pt x="25484" y="63"/>
                  </a:lnTo>
                  <a:lnTo>
                    <a:pt x="25379" y="85"/>
                  </a:lnTo>
                  <a:lnTo>
                    <a:pt x="25295" y="148"/>
                  </a:lnTo>
                  <a:lnTo>
                    <a:pt x="25232" y="211"/>
                  </a:lnTo>
                  <a:lnTo>
                    <a:pt x="25190" y="295"/>
                  </a:lnTo>
                  <a:lnTo>
                    <a:pt x="25169" y="379"/>
                  </a:lnTo>
                  <a:lnTo>
                    <a:pt x="25169" y="505"/>
                  </a:lnTo>
                  <a:lnTo>
                    <a:pt x="25569" y="1831"/>
                  </a:lnTo>
                  <a:lnTo>
                    <a:pt x="25737" y="2505"/>
                  </a:lnTo>
                  <a:lnTo>
                    <a:pt x="25821" y="2862"/>
                  </a:lnTo>
                  <a:lnTo>
                    <a:pt x="25884" y="3199"/>
                  </a:lnTo>
                  <a:lnTo>
                    <a:pt x="25926" y="3536"/>
                  </a:lnTo>
                  <a:lnTo>
                    <a:pt x="25947" y="3872"/>
                  </a:lnTo>
                  <a:lnTo>
                    <a:pt x="25947" y="4209"/>
                  </a:lnTo>
                  <a:lnTo>
                    <a:pt x="25926" y="4546"/>
                  </a:lnTo>
                  <a:lnTo>
                    <a:pt x="25863" y="4882"/>
                  </a:lnTo>
                  <a:lnTo>
                    <a:pt x="25779" y="5219"/>
                  </a:lnTo>
                  <a:lnTo>
                    <a:pt x="25653" y="5535"/>
                  </a:lnTo>
                  <a:lnTo>
                    <a:pt x="25505" y="5871"/>
                  </a:lnTo>
                  <a:lnTo>
                    <a:pt x="25358" y="5430"/>
                  </a:lnTo>
                  <a:lnTo>
                    <a:pt x="25169" y="4967"/>
                  </a:lnTo>
                  <a:lnTo>
                    <a:pt x="24958" y="4525"/>
                  </a:lnTo>
                  <a:lnTo>
                    <a:pt x="24727" y="4083"/>
                  </a:lnTo>
                  <a:lnTo>
                    <a:pt x="24453" y="3641"/>
                  </a:lnTo>
                  <a:lnTo>
                    <a:pt x="24159" y="3199"/>
                  </a:lnTo>
                  <a:lnTo>
                    <a:pt x="23843" y="2778"/>
                  </a:lnTo>
                  <a:lnTo>
                    <a:pt x="23527" y="2378"/>
                  </a:lnTo>
                  <a:lnTo>
                    <a:pt x="23170" y="1999"/>
                  </a:lnTo>
                  <a:lnTo>
                    <a:pt x="22812" y="1621"/>
                  </a:lnTo>
                  <a:lnTo>
                    <a:pt x="22412" y="1284"/>
                  </a:lnTo>
                  <a:lnTo>
                    <a:pt x="22033" y="968"/>
                  </a:lnTo>
                  <a:lnTo>
                    <a:pt x="21612" y="674"/>
                  </a:lnTo>
                  <a:lnTo>
                    <a:pt x="21213" y="421"/>
                  </a:lnTo>
                  <a:lnTo>
                    <a:pt x="20792" y="190"/>
                  </a:lnTo>
                  <a:lnTo>
                    <a:pt x="2035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2" name="Google Shape;7012;p32"/>
            <p:cNvSpPr/>
            <p:nvPr/>
          </p:nvSpPr>
          <p:spPr>
            <a:xfrm>
              <a:off x="6770750" y="-1137075"/>
              <a:ext cx="303575" cy="245175"/>
            </a:xfrm>
            <a:custGeom>
              <a:avLst/>
              <a:gdLst/>
              <a:ahLst/>
              <a:cxnLst/>
              <a:rect l="l" t="t" r="r" b="b"/>
              <a:pathLst>
                <a:path w="12143" h="9807" fill="none" extrusionOk="0">
                  <a:moveTo>
                    <a:pt x="3831" y="4336"/>
                  </a:moveTo>
                  <a:lnTo>
                    <a:pt x="3831" y="4336"/>
                  </a:lnTo>
                  <a:lnTo>
                    <a:pt x="3894" y="4315"/>
                  </a:lnTo>
                  <a:lnTo>
                    <a:pt x="3936" y="4294"/>
                  </a:lnTo>
                  <a:lnTo>
                    <a:pt x="4020" y="4188"/>
                  </a:lnTo>
                  <a:lnTo>
                    <a:pt x="4020" y="4188"/>
                  </a:lnTo>
                  <a:lnTo>
                    <a:pt x="4736" y="3662"/>
                  </a:lnTo>
                  <a:lnTo>
                    <a:pt x="5451" y="3136"/>
                  </a:lnTo>
                  <a:lnTo>
                    <a:pt x="6924" y="2105"/>
                  </a:lnTo>
                  <a:lnTo>
                    <a:pt x="8397" y="1095"/>
                  </a:lnTo>
                  <a:lnTo>
                    <a:pt x="9912" y="127"/>
                  </a:lnTo>
                  <a:lnTo>
                    <a:pt x="9912" y="127"/>
                  </a:lnTo>
                  <a:lnTo>
                    <a:pt x="10123" y="64"/>
                  </a:lnTo>
                  <a:lnTo>
                    <a:pt x="10333" y="22"/>
                  </a:lnTo>
                  <a:lnTo>
                    <a:pt x="10544" y="1"/>
                  </a:lnTo>
                  <a:lnTo>
                    <a:pt x="10733" y="22"/>
                  </a:lnTo>
                  <a:lnTo>
                    <a:pt x="10901" y="43"/>
                  </a:lnTo>
                  <a:lnTo>
                    <a:pt x="11070" y="106"/>
                  </a:lnTo>
                  <a:lnTo>
                    <a:pt x="11217" y="169"/>
                  </a:lnTo>
                  <a:lnTo>
                    <a:pt x="11364" y="274"/>
                  </a:lnTo>
                  <a:lnTo>
                    <a:pt x="11512" y="380"/>
                  </a:lnTo>
                  <a:lnTo>
                    <a:pt x="11638" y="527"/>
                  </a:lnTo>
                  <a:lnTo>
                    <a:pt x="11743" y="695"/>
                  </a:lnTo>
                  <a:lnTo>
                    <a:pt x="11848" y="885"/>
                  </a:lnTo>
                  <a:lnTo>
                    <a:pt x="11933" y="1095"/>
                  </a:lnTo>
                  <a:lnTo>
                    <a:pt x="12017" y="1326"/>
                  </a:lnTo>
                  <a:lnTo>
                    <a:pt x="12080" y="1579"/>
                  </a:lnTo>
                  <a:lnTo>
                    <a:pt x="12143" y="1874"/>
                  </a:lnTo>
                  <a:lnTo>
                    <a:pt x="12143" y="1874"/>
                  </a:lnTo>
                  <a:lnTo>
                    <a:pt x="12122" y="2231"/>
                  </a:lnTo>
                  <a:lnTo>
                    <a:pt x="12059" y="2589"/>
                  </a:lnTo>
                  <a:lnTo>
                    <a:pt x="11996" y="2947"/>
                  </a:lnTo>
                  <a:lnTo>
                    <a:pt x="11890" y="3305"/>
                  </a:lnTo>
                  <a:lnTo>
                    <a:pt x="11890" y="3305"/>
                  </a:lnTo>
                  <a:lnTo>
                    <a:pt x="11680" y="3831"/>
                  </a:lnTo>
                  <a:lnTo>
                    <a:pt x="11470" y="4357"/>
                  </a:lnTo>
                  <a:lnTo>
                    <a:pt x="11217" y="4862"/>
                  </a:lnTo>
                  <a:lnTo>
                    <a:pt x="11070" y="5114"/>
                  </a:lnTo>
                  <a:lnTo>
                    <a:pt x="10922" y="5346"/>
                  </a:lnTo>
                  <a:lnTo>
                    <a:pt x="10922" y="5346"/>
                  </a:lnTo>
                  <a:lnTo>
                    <a:pt x="10607" y="5809"/>
                  </a:lnTo>
                  <a:lnTo>
                    <a:pt x="10249" y="6272"/>
                  </a:lnTo>
                  <a:lnTo>
                    <a:pt x="9891" y="6735"/>
                  </a:lnTo>
                  <a:lnTo>
                    <a:pt x="9491" y="7155"/>
                  </a:lnTo>
                  <a:lnTo>
                    <a:pt x="9092" y="7576"/>
                  </a:lnTo>
                  <a:lnTo>
                    <a:pt x="8650" y="7955"/>
                  </a:lnTo>
                  <a:lnTo>
                    <a:pt x="8208" y="8334"/>
                  </a:lnTo>
                  <a:lnTo>
                    <a:pt x="7745" y="8650"/>
                  </a:lnTo>
                  <a:lnTo>
                    <a:pt x="7745" y="8650"/>
                  </a:lnTo>
                  <a:lnTo>
                    <a:pt x="7345" y="8881"/>
                  </a:lnTo>
                  <a:lnTo>
                    <a:pt x="6903" y="9091"/>
                  </a:lnTo>
                  <a:lnTo>
                    <a:pt x="6398" y="9281"/>
                  </a:lnTo>
                  <a:lnTo>
                    <a:pt x="5872" y="9449"/>
                  </a:lnTo>
                  <a:lnTo>
                    <a:pt x="5304" y="9597"/>
                  </a:lnTo>
                  <a:lnTo>
                    <a:pt x="4736" y="9702"/>
                  </a:lnTo>
                  <a:lnTo>
                    <a:pt x="4146" y="9786"/>
                  </a:lnTo>
                  <a:lnTo>
                    <a:pt x="3557" y="9807"/>
                  </a:lnTo>
                  <a:lnTo>
                    <a:pt x="3263" y="9807"/>
                  </a:lnTo>
                  <a:lnTo>
                    <a:pt x="2968" y="9786"/>
                  </a:lnTo>
                  <a:lnTo>
                    <a:pt x="2694" y="9744"/>
                  </a:lnTo>
                  <a:lnTo>
                    <a:pt x="2421" y="9702"/>
                  </a:lnTo>
                  <a:lnTo>
                    <a:pt x="2147" y="9639"/>
                  </a:lnTo>
                  <a:lnTo>
                    <a:pt x="1895" y="9554"/>
                  </a:lnTo>
                  <a:lnTo>
                    <a:pt x="1642" y="9470"/>
                  </a:lnTo>
                  <a:lnTo>
                    <a:pt x="1411" y="9344"/>
                  </a:lnTo>
                  <a:lnTo>
                    <a:pt x="1179" y="9218"/>
                  </a:lnTo>
                  <a:lnTo>
                    <a:pt x="948" y="9070"/>
                  </a:lnTo>
                  <a:lnTo>
                    <a:pt x="759" y="8902"/>
                  </a:lnTo>
                  <a:lnTo>
                    <a:pt x="569" y="8713"/>
                  </a:lnTo>
                  <a:lnTo>
                    <a:pt x="401" y="8523"/>
                  </a:lnTo>
                  <a:lnTo>
                    <a:pt x="253" y="8292"/>
                  </a:lnTo>
                  <a:lnTo>
                    <a:pt x="127" y="8039"/>
                  </a:lnTo>
                  <a:lnTo>
                    <a:pt x="1" y="7766"/>
                  </a:lnTo>
                  <a:lnTo>
                    <a:pt x="1" y="7766"/>
                  </a:lnTo>
                  <a:lnTo>
                    <a:pt x="443" y="7303"/>
                  </a:lnTo>
                  <a:lnTo>
                    <a:pt x="906" y="6861"/>
                  </a:lnTo>
                  <a:lnTo>
                    <a:pt x="1369" y="6419"/>
                  </a:lnTo>
                  <a:lnTo>
                    <a:pt x="1853" y="5998"/>
                  </a:lnTo>
                  <a:lnTo>
                    <a:pt x="2821" y="5156"/>
                  </a:lnTo>
                  <a:lnTo>
                    <a:pt x="3831" y="433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3" name="Google Shape;7013;p32"/>
            <p:cNvSpPr/>
            <p:nvPr/>
          </p:nvSpPr>
          <p:spPr>
            <a:xfrm>
              <a:off x="6853875" y="-1170750"/>
              <a:ext cx="94725" cy="121550"/>
            </a:xfrm>
            <a:custGeom>
              <a:avLst/>
              <a:gdLst/>
              <a:ahLst/>
              <a:cxnLst/>
              <a:rect l="l" t="t" r="r" b="b"/>
              <a:pathLst>
                <a:path w="3789" h="4862" fill="none" extrusionOk="0">
                  <a:moveTo>
                    <a:pt x="3515" y="2695"/>
                  </a:moveTo>
                  <a:lnTo>
                    <a:pt x="3515" y="2695"/>
                  </a:lnTo>
                  <a:lnTo>
                    <a:pt x="2757" y="3221"/>
                  </a:lnTo>
                  <a:lnTo>
                    <a:pt x="2000" y="3747"/>
                  </a:lnTo>
                  <a:lnTo>
                    <a:pt x="1263" y="4294"/>
                  </a:lnTo>
                  <a:lnTo>
                    <a:pt x="527" y="4862"/>
                  </a:lnTo>
                  <a:lnTo>
                    <a:pt x="527" y="4862"/>
                  </a:lnTo>
                  <a:lnTo>
                    <a:pt x="337" y="4483"/>
                  </a:lnTo>
                  <a:lnTo>
                    <a:pt x="190" y="4125"/>
                  </a:lnTo>
                  <a:lnTo>
                    <a:pt x="85" y="3768"/>
                  </a:lnTo>
                  <a:lnTo>
                    <a:pt x="43" y="3578"/>
                  </a:lnTo>
                  <a:lnTo>
                    <a:pt x="1" y="3389"/>
                  </a:lnTo>
                  <a:lnTo>
                    <a:pt x="1" y="3200"/>
                  </a:lnTo>
                  <a:lnTo>
                    <a:pt x="1" y="3031"/>
                  </a:lnTo>
                  <a:lnTo>
                    <a:pt x="22" y="2842"/>
                  </a:lnTo>
                  <a:lnTo>
                    <a:pt x="64" y="2652"/>
                  </a:lnTo>
                  <a:lnTo>
                    <a:pt x="106" y="2463"/>
                  </a:lnTo>
                  <a:lnTo>
                    <a:pt x="190" y="2253"/>
                  </a:lnTo>
                  <a:lnTo>
                    <a:pt x="295" y="2063"/>
                  </a:lnTo>
                  <a:lnTo>
                    <a:pt x="401" y="1874"/>
                  </a:lnTo>
                  <a:lnTo>
                    <a:pt x="401" y="1874"/>
                  </a:lnTo>
                  <a:lnTo>
                    <a:pt x="653" y="1516"/>
                  </a:lnTo>
                  <a:lnTo>
                    <a:pt x="948" y="1179"/>
                  </a:lnTo>
                  <a:lnTo>
                    <a:pt x="1242" y="864"/>
                  </a:lnTo>
                  <a:lnTo>
                    <a:pt x="1411" y="716"/>
                  </a:lnTo>
                  <a:lnTo>
                    <a:pt x="1579" y="569"/>
                  </a:lnTo>
                  <a:lnTo>
                    <a:pt x="1747" y="443"/>
                  </a:lnTo>
                  <a:lnTo>
                    <a:pt x="1937" y="338"/>
                  </a:lnTo>
                  <a:lnTo>
                    <a:pt x="2126" y="253"/>
                  </a:lnTo>
                  <a:lnTo>
                    <a:pt x="2337" y="169"/>
                  </a:lnTo>
                  <a:lnTo>
                    <a:pt x="2526" y="106"/>
                  </a:lnTo>
                  <a:lnTo>
                    <a:pt x="2736" y="64"/>
                  </a:lnTo>
                  <a:lnTo>
                    <a:pt x="2968" y="43"/>
                  </a:lnTo>
                  <a:lnTo>
                    <a:pt x="3199" y="64"/>
                  </a:lnTo>
                  <a:lnTo>
                    <a:pt x="3199" y="64"/>
                  </a:lnTo>
                  <a:lnTo>
                    <a:pt x="3241" y="43"/>
                  </a:lnTo>
                  <a:lnTo>
                    <a:pt x="3284" y="1"/>
                  </a:lnTo>
                  <a:lnTo>
                    <a:pt x="3284" y="1"/>
                  </a:lnTo>
                  <a:lnTo>
                    <a:pt x="3431" y="85"/>
                  </a:lnTo>
                  <a:lnTo>
                    <a:pt x="3557" y="190"/>
                  </a:lnTo>
                  <a:lnTo>
                    <a:pt x="3557" y="190"/>
                  </a:lnTo>
                  <a:lnTo>
                    <a:pt x="3683" y="506"/>
                  </a:lnTo>
                  <a:lnTo>
                    <a:pt x="3747" y="801"/>
                  </a:lnTo>
                  <a:lnTo>
                    <a:pt x="3789" y="1116"/>
                  </a:lnTo>
                  <a:lnTo>
                    <a:pt x="3789" y="1432"/>
                  </a:lnTo>
                  <a:lnTo>
                    <a:pt x="3768" y="1748"/>
                  </a:lnTo>
                  <a:lnTo>
                    <a:pt x="3704" y="2042"/>
                  </a:lnTo>
                  <a:lnTo>
                    <a:pt x="3620" y="2358"/>
                  </a:lnTo>
                  <a:lnTo>
                    <a:pt x="3515" y="269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4" name="Google Shape;7014;p32"/>
            <p:cNvSpPr/>
            <p:nvPr/>
          </p:nvSpPr>
          <p:spPr>
            <a:xfrm>
              <a:off x="6752350" y="-1284900"/>
              <a:ext cx="264125" cy="291475"/>
            </a:xfrm>
            <a:custGeom>
              <a:avLst/>
              <a:gdLst/>
              <a:ahLst/>
              <a:cxnLst/>
              <a:rect l="l" t="t" r="r" b="b"/>
              <a:pathLst>
                <a:path w="10565" h="11659" fill="none" extrusionOk="0">
                  <a:moveTo>
                    <a:pt x="10059" y="5619"/>
                  </a:moveTo>
                  <a:lnTo>
                    <a:pt x="10059" y="5619"/>
                  </a:lnTo>
                  <a:lnTo>
                    <a:pt x="9175" y="6187"/>
                  </a:lnTo>
                  <a:lnTo>
                    <a:pt x="8270" y="6777"/>
                  </a:lnTo>
                  <a:lnTo>
                    <a:pt x="8270" y="6777"/>
                  </a:lnTo>
                  <a:lnTo>
                    <a:pt x="8397" y="6419"/>
                  </a:lnTo>
                  <a:lnTo>
                    <a:pt x="8502" y="6061"/>
                  </a:lnTo>
                  <a:lnTo>
                    <a:pt x="8544" y="5682"/>
                  </a:lnTo>
                  <a:lnTo>
                    <a:pt x="8544" y="5493"/>
                  </a:lnTo>
                  <a:lnTo>
                    <a:pt x="8523" y="5303"/>
                  </a:lnTo>
                  <a:lnTo>
                    <a:pt x="8523" y="5303"/>
                  </a:lnTo>
                  <a:lnTo>
                    <a:pt x="8523" y="4988"/>
                  </a:lnTo>
                  <a:lnTo>
                    <a:pt x="8481" y="4693"/>
                  </a:lnTo>
                  <a:lnTo>
                    <a:pt x="8397" y="4378"/>
                  </a:lnTo>
                  <a:lnTo>
                    <a:pt x="8292" y="4083"/>
                  </a:lnTo>
                  <a:lnTo>
                    <a:pt x="8165" y="3788"/>
                  </a:lnTo>
                  <a:lnTo>
                    <a:pt x="7997" y="3515"/>
                  </a:lnTo>
                  <a:lnTo>
                    <a:pt x="7808" y="3262"/>
                  </a:lnTo>
                  <a:lnTo>
                    <a:pt x="7597" y="3031"/>
                  </a:lnTo>
                  <a:lnTo>
                    <a:pt x="7366" y="2799"/>
                  </a:lnTo>
                  <a:lnTo>
                    <a:pt x="7113" y="2631"/>
                  </a:lnTo>
                  <a:lnTo>
                    <a:pt x="6840" y="2463"/>
                  </a:lnTo>
                  <a:lnTo>
                    <a:pt x="6566" y="2336"/>
                  </a:lnTo>
                  <a:lnTo>
                    <a:pt x="6250" y="2252"/>
                  </a:lnTo>
                  <a:lnTo>
                    <a:pt x="5956" y="2210"/>
                  </a:lnTo>
                  <a:lnTo>
                    <a:pt x="5619" y="2210"/>
                  </a:lnTo>
                  <a:lnTo>
                    <a:pt x="5303" y="2231"/>
                  </a:lnTo>
                  <a:lnTo>
                    <a:pt x="5303" y="2231"/>
                  </a:lnTo>
                  <a:lnTo>
                    <a:pt x="5198" y="2273"/>
                  </a:lnTo>
                  <a:lnTo>
                    <a:pt x="5135" y="2336"/>
                  </a:lnTo>
                  <a:lnTo>
                    <a:pt x="5093" y="2421"/>
                  </a:lnTo>
                  <a:lnTo>
                    <a:pt x="5093" y="2505"/>
                  </a:lnTo>
                  <a:lnTo>
                    <a:pt x="5114" y="2610"/>
                  </a:lnTo>
                  <a:lnTo>
                    <a:pt x="5156" y="2694"/>
                  </a:lnTo>
                  <a:lnTo>
                    <a:pt x="5219" y="2757"/>
                  </a:lnTo>
                  <a:lnTo>
                    <a:pt x="5303" y="2799"/>
                  </a:lnTo>
                  <a:lnTo>
                    <a:pt x="5303" y="2799"/>
                  </a:lnTo>
                  <a:lnTo>
                    <a:pt x="5345" y="2841"/>
                  </a:lnTo>
                  <a:lnTo>
                    <a:pt x="5345" y="2841"/>
                  </a:lnTo>
                  <a:lnTo>
                    <a:pt x="5703" y="3094"/>
                  </a:lnTo>
                  <a:lnTo>
                    <a:pt x="6082" y="3304"/>
                  </a:lnTo>
                  <a:lnTo>
                    <a:pt x="6461" y="3557"/>
                  </a:lnTo>
                  <a:lnTo>
                    <a:pt x="6818" y="3788"/>
                  </a:lnTo>
                  <a:lnTo>
                    <a:pt x="6818" y="3788"/>
                  </a:lnTo>
                  <a:lnTo>
                    <a:pt x="6587" y="3746"/>
                  </a:lnTo>
                  <a:lnTo>
                    <a:pt x="6334" y="3704"/>
                  </a:lnTo>
                  <a:lnTo>
                    <a:pt x="6082" y="3704"/>
                  </a:lnTo>
                  <a:lnTo>
                    <a:pt x="5850" y="3704"/>
                  </a:lnTo>
                  <a:lnTo>
                    <a:pt x="5598" y="3725"/>
                  </a:lnTo>
                  <a:lnTo>
                    <a:pt x="5345" y="3767"/>
                  </a:lnTo>
                  <a:lnTo>
                    <a:pt x="5093" y="3830"/>
                  </a:lnTo>
                  <a:lnTo>
                    <a:pt x="4840" y="3915"/>
                  </a:lnTo>
                  <a:lnTo>
                    <a:pt x="4609" y="3999"/>
                  </a:lnTo>
                  <a:lnTo>
                    <a:pt x="4377" y="4104"/>
                  </a:lnTo>
                  <a:lnTo>
                    <a:pt x="4167" y="4230"/>
                  </a:lnTo>
                  <a:lnTo>
                    <a:pt x="3936" y="4378"/>
                  </a:lnTo>
                  <a:lnTo>
                    <a:pt x="3746" y="4525"/>
                  </a:lnTo>
                  <a:lnTo>
                    <a:pt x="3557" y="4672"/>
                  </a:lnTo>
                  <a:lnTo>
                    <a:pt x="3388" y="4841"/>
                  </a:lnTo>
                  <a:lnTo>
                    <a:pt x="3241" y="5030"/>
                  </a:lnTo>
                  <a:lnTo>
                    <a:pt x="3241" y="5030"/>
                  </a:lnTo>
                  <a:lnTo>
                    <a:pt x="3199" y="5093"/>
                  </a:lnTo>
                  <a:lnTo>
                    <a:pt x="3178" y="5177"/>
                  </a:lnTo>
                  <a:lnTo>
                    <a:pt x="3199" y="5261"/>
                  </a:lnTo>
                  <a:lnTo>
                    <a:pt x="3241" y="5346"/>
                  </a:lnTo>
                  <a:lnTo>
                    <a:pt x="3283" y="5409"/>
                  </a:lnTo>
                  <a:lnTo>
                    <a:pt x="3346" y="5430"/>
                  </a:lnTo>
                  <a:lnTo>
                    <a:pt x="3430" y="5430"/>
                  </a:lnTo>
                  <a:lnTo>
                    <a:pt x="3515" y="5388"/>
                  </a:lnTo>
                  <a:lnTo>
                    <a:pt x="3515" y="5388"/>
                  </a:lnTo>
                  <a:lnTo>
                    <a:pt x="3978" y="5093"/>
                  </a:lnTo>
                  <a:lnTo>
                    <a:pt x="4483" y="4819"/>
                  </a:lnTo>
                  <a:lnTo>
                    <a:pt x="4756" y="4693"/>
                  </a:lnTo>
                  <a:lnTo>
                    <a:pt x="5030" y="4588"/>
                  </a:lnTo>
                  <a:lnTo>
                    <a:pt x="5303" y="4483"/>
                  </a:lnTo>
                  <a:lnTo>
                    <a:pt x="5577" y="4420"/>
                  </a:lnTo>
                  <a:lnTo>
                    <a:pt x="5577" y="4420"/>
                  </a:lnTo>
                  <a:lnTo>
                    <a:pt x="5282" y="4567"/>
                  </a:lnTo>
                  <a:lnTo>
                    <a:pt x="4988" y="4756"/>
                  </a:lnTo>
                  <a:lnTo>
                    <a:pt x="4693" y="4988"/>
                  </a:lnTo>
                  <a:lnTo>
                    <a:pt x="4441" y="5219"/>
                  </a:lnTo>
                  <a:lnTo>
                    <a:pt x="4188" y="5451"/>
                  </a:lnTo>
                  <a:lnTo>
                    <a:pt x="3978" y="5703"/>
                  </a:lnTo>
                  <a:lnTo>
                    <a:pt x="3788" y="5956"/>
                  </a:lnTo>
                  <a:lnTo>
                    <a:pt x="3620" y="6208"/>
                  </a:lnTo>
                  <a:lnTo>
                    <a:pt x="3620" y="6208"/>
                  </a:lnTo>
                  <a:lnTo>
                    <a:pt x="3515" y="6419"/>
                  </a:lnTo>
                  <a:lnTo>
                    <a:pt x="3409" y="6629"/>
                  </a:lnTo>
                  <a:lnTo>
                    <a:pt x="3325" y="6882"/>
                  </a:lnTo>
                  <a:lnTo>
                    <a:pt x="3262" y="7113"/>
                  </a:lnTo>
                  <a:lnTo>
                    <a:pt x="3199" y="7387"/>
                  </a:lnTo>
                  <a:lnTo>
                    <a:pt x="3178" y="7639"/>
                  </a:lnTo>
                  <a:lnTo>
                    <a:pt x="3157" y="7892"/>
                  </a:lnTo>
                  <a:lnTo>
                    <a:pt x="3157" y="8165"/>
                  </a:lnTo>
                  <a:lnTo>
                    <a:pt x="3157" y="8418"/>
                  </a:lnTo>
                  <a:lnTo>
                    <a:pt x="3199" y="8670"/>
                  </a:lnTo>
                  <a:lnTo>
                    <a:pt x="3262" y="8923"/>
                  </a:lnTo>
                  <a:lnTo>
                    <a:pt x="3346" y="9154"/>
                  </a:lnTo>
                  <a:lnTo>
                    <a:pt x="3452" y="9386"/>
                  </a:lnTo>
                  <a:lnTo>
                    <a:pt x="3578" y="9596"/>
                  </a:lnTo>
                  <a:lnTo>
                    <a:pt x="3725" y="9786"/>
                  </a:lnTo>
                  <a:lnTo>
                    <a:pt x="3893" y="9954"/>
                  </a:lnTo>
                  <a:lnTo>
                    <a:pt x="3893" y="9954"/>
                  </a:lnTo>
                  <a:lnTo>
                    <a:pt x="2904" y="10775"/>
                  </a:lnTo>
                  <a:lnTo>
                    <a:pt x="1915" y="11659"/>
                  </a:lnTo>
                  <a:lnTo>
                    <a:pt x="1915" y="11659"/>
                  </a:lnTo>
                  <a:lnTo>
                    <a:pt x="1894" y="11616"/>
                  </a:lnTo>
                  <a:lnTo>
                    <a:pt x="1894" y="11616"/>
                  </a:lnTo>
                  <a:lnTo>
                    <a:pt x="1558" y="11090"/>
                  </a:lnTo>
                  <a:lnTo>
                    <a:pt x="1200" y="10585"/>
                  </a:lnTo>
                  <a:lnTo>
                    <a:pt x="842" y="10080"/>
                  </a:lnTo>
                  <a:lnTo>
                    <a:pt x="527" y="9575"/>
                  </a:lnTo>
                  <a:lnTo>
                    <a:pt x="400" y="9323"/>
                  </a:lnTo>
                  <a:lnTo>
                    <a:pt x="274" y="9049"/>
                  </a:lnTo>
                  <a:lnTo>
                    <a:pt x="169" y="8776"/>
                  </a:lnTo>
                  <a:lnTo>
                    <a:pt x="85" y="8502"/>
                  </a:lnTo>
                  <a:lnTo>
                    <a:pt x="21" y="8186"/>
                  </a:lnTo>
                  <a:lnTo>
                    <a:pt x="0" y="7871"/>
                  </a:lnTo>
                  <a:lnTo>
                    <a:pt x="0" y="7555"/>
                  </a:lnTo>
                  <a:lnTo>
                    <a:pt x="21" y="7197"/>
                  </a:lnTo>
                  <a:lnTo>
                    <a:pt x="21" y="7197"/>
                  </a:lnTo>
                  <a:lnTo>
                    <a:pt x="127" y="6587"/>
                  </a:lnTo>
                  <a:lnTo>
                    <a:pt x="274" y="5998"/>
                  </a:lnTo>
                  <a:lnTo>
                    <a:pt x="463" y="5409"/>
                  </a:lnTo>
                  <a:lnTo>
                    <a:pt x="716" y="4819"/>
                  </a:lnTo>
                  <a:lnTo>
                    <a:pt x="989" y="4272"/>
                  </a:lnTo>
                  <a:lnTo>
                    <a:pt x="1305" y="3746"/>
                  </a:lnTo>
                  <a:lnTo>
                    <a:pt x="1684" y="3241"/>
                  </a:lnTo>
                  <a:lnTo>
                    <a:pt x="1873" y="3010"/>
                  </a:lnTo>
                  <a:lnTo>
                    <a:pt x="2084" y="2778"/>
                  </a:lnTo>
                  <a:lnTo>
                    <a:pt x="2084" y="2778"/>
                  </a:lnTo>
                  <a:lnTo>
                    <a:pt x="2568" y="2294"/>
                  </a:lnTo>
                  <a:lnTo>
                    <a:pt x="3094" y="1789"/>
                  </a:lnTo>
                  <a:lnTo>
                    <a:pt x="3388" y="1558"/>
                  </a:lnTo>
                  <a:lnTo>
                    <a:pt x="3683" y="1305"/>
                  </a:lnTo>
                  <a:lnTo>
                    <a:pt x="3999" y="1095"/>
                  </a:lnTo>
                  <a:lnTo>
                    <a:pt x="4314" y="884"/>
                  </a:lnTo>
                  <a:lnTo>
                    <a:pt x="4651" y="674"/>
                  </a:lnTo>
                  <a:lnTo>
                    <a:pt x="4967" y="506"/>
                  </a:lnTo>
                  <a:lnTo>
                    <a:pt x="5324" y="337"/>
                  </a:lnTo>
                  <a:lnTo>
                    <a:pt x="5661" y="211"/>
                  </a:lnTo>
                  <a:lnTo>
                    <a:pt x="6019" y="106"/>
                  </a:lnTo>
                  <a:lnTo>
                    <a:pt x="6356" y="43"/>
                  </a:lnTo>
                  <a:lnTo>
                    <a:pt x="6713" y="1"/>
                  </a:lnTo>
                  <a:lnTo>
                    <a:pt x="7071" y="1"/>
                  </a:lnTo>
                  <a:lnTo>
                    <a:pt x="7071" y="1"/>
                  </a:lnTo>
                  <a:lnTo>
                    <a:pt x="7366" y="22"/>
                  </a:lnTo>
                  <a:lnTo>
                    <a:pt x="7639" y="64"/>
                  </a:lnTo>
                  <a:lnTo>
                    <a:pt x="7913" y="127"/>
                  </a:lnTo>
                  <a:lnTo>
                    <a:pt x="8186" y="190"/>
                  </a:lnTo>
                  <a:lnTo>
                    <a:pt x="8418" y="274"/>
                  </a:lnTo>
                  <a:lnTo>
                    <a:pt x="8649" y="379"/>
                  </a:lnTo>
                  <a:lnTo>
                    <a:pt x="8860" y="485"/>
                  </a:lnTo>
                  <a:lnTo>
                    <a:pt x="9070" y="611"/>
                  </a:lnTo>
                  <a:lnTo>
                    <a:pt x="9260" y="737"/>
                  </a:lnTo>
                  <a:lnTo>
                    <a:pt x="9449" y="884"/>
                  </a:lnTo>
                  <a:lnTo>
                    <a:pt x="9617" y="1032"/>
                  </a:lnTo>
                  <a:lnTo>
                    <a:pt x="9765" y="1200"/>
                  </a:lnTo>
                  <a:lnTo>
                    <a:pt x="9891" y="1389"/>
                  </a:lnTo>
                  <a:lnTo>
                    <a:pt x="10017" y="1558"/>
                  </a:lnTo>
                  <a:lnTo>
                    <a:pt x="10143" y="1747"/>
                  </a:lnTo>
                  <a:lnTo>
                    <a:pt x="10227" y="1958"/>
                  </a:lnTo>
                  <a:lnTo>
                    <a:pt x="10312" y="2147"/>
                  </a:lnTo>
                  <a:lnTo>
                    <a:pt x="10396" y="2357"/>
                  </a:lnTo>
                  <a:lnTo>
                    <a:pt x="10459" y="2589"/>
                  </a:lnTo>
                  <a:lnTo>
                    <a:pt x="10501" y="2799"/>
                  </a:lnTo>
                  <a:lnTo>
                    <a:pt x="10543" y="3031"/>
                  </a:lnTo>
                  <a:lnTo>
                    <a:pt x="10564" y="3262"/>
                  </a:lnTo>
                  <a:lnTo>
                    <a:pt x="10564" y="3494"/>
                  </a:lnTo>
                  <a:lnTo>
                    <a:pt x="10564" y="3725"/>
                  </a:lnTo>
                  <a:lnTo>
                    <a:pt x="10543" y="3957"/>
                  </a:lnTo>
                  <a:lnTo>
                    <a:pt x="10522" y="4188"/>
                  </a:lnTo>
                  <a:lnTo>
                    <a:pt x="10417" y="4672"/>
                  </a:lnTo>
                  <a:lnTo>
                    <a:pt x="10270" y="5156"/>
                  </a:lnTo>
                  <a:lnTo>
                    <a:pt x="10059" y="561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5" name="Google Shape;7015;p32"/>
            <p:cNvSpPr/>
            <p:nvPr/>
          </p:nvSpPr>
          <p:spPr>
            <a:xfrm>
              <a:off x="7413625" y="-1266475"/>
              <a:ext cx="231500" cy="267800"/>
            </a:xfrm>
            <a:custGeom>
              <a:avLst/>
              <a:gdLst/>
              <a:ahLst/>
              <a:cxnLst/>
              <a:rect l="l" t="t" r="r" b="b"/>
              <a:pathLst>
                <a:path w="9260" h="10712" fill="none" extrusionOk="0">
                  <a:moveTo>
                    <a:pt x="5556" y="10711"/>
                  </a:moveTo>
                  <a:lnTo>
                    <a:pt x="5556" y="10711"/>
                  </a:lnTo>
                  <a:lnTo>
                    <a:pt x="5199" y="10227"/>
                  </a:lnTo>
                  <a:lnTo>
                    <a:pt x="4820" y="9743"/>
                  </a:lnTo>
                  <a:lnTo>
                    <a:pt x="4820" y="9743"/>
                  </a:lnTo>
                  <a:lnTo>
                    <a:pt x="5030" y="9196"/>
                  </a:lnTo>
                  <a:lnTo>
                    <a:pt x="5199" y="8670"/>
                  </a:lnTo>
                  <a:lnTo>
                    <a:pt x="5325" y="8144"/>
                  </a:lnTo>
                  <a:lnTo>
                    <a:pt x="5367" y="7870"/>
                  </a:lnTo>
                  <a:lnTo>
                    <a:pt x="5409" y="7618"/>
                  </a:lnTo>
                  <a:lnTo>
                    <a:pt x="5430" y="7344"/>
                  </a:lnTo>
                  <a:lnTo>
                    <a:pt x="5430" y="7092"/>
                  </a:lnTo>
                  <a:lnTo>
                    <a:pt x="5409" y="6818"/>
                  </a:lnTo>
                  <a:lnTo>
                    <a:pt x="5367" y="6545"/>
                  </a:lnTo>
                  <a:lnTo>
                    <a:pt x="5325" y="6271"/>
                  </a:lnTo>
                  <a:lnTo>
                    <a:pt x="5262" y="5997"/>
                  </a:lnTo>
                  <a:lnTo>
                    <a:pt x="5178" y="5703"/>
                  </a:lnTo>
                  <a:lnTo>
                    <a:pt x="5072" y="5408"/>
                  </a:lnTo>
                  <a:lnTo>
                    <a:pt x="5072" y="5408"/>
                  </a:lnTo>
                  <a:lnTo>
                    <a:pt x="4862" y="4924"/>
                  </a:lnTo>
                  <a:lnTo>
                    <a:pt x="4736" y="4672"/>
                  </a:lnTo>
                  <a:lnTo>
                    <a:pt x="4609" y="4419"/>
                  </a:lnTo>
                  <a:lnTo>
                    <a:pt x="4441" y="4167"/>
                  </a:lnTo>
                  <a:lnTo>
                    <a:pt x="4273" y="3935"/>
                  </a:lnTo>
                  <a:lnTo>
                    <a:pt x="4104" y="3704"/>
                  </a:lnTo>
                  <a:lnTo>
                    <a:pt x="3894" y="3514"/>
                  </a:lnTo>
                  <a:lnTo>
                    <a:pt x="3894" y="3514"/>
                  </a:lnTo>
                  <a:lnTo>
                    <a:pt x="4167" y="3556"/>
                  </a:lnTo>
                  <a:lnTo>
                    <a:pt x="4420" y="3598"/>
                  </a:lnTo>
                  <a:lnTo>
                    <a:pt x="4420" y="3598"/>
                  </a:lnTo>
                  <a:lnTo>
                    <a:pt x="4651" y="3704"/>
                  </a:lnTo>
                  <a:lnTo>
                    <a:pt x="4904" y="3809"/>
                  </a:lnTo>
                  <a:lnTo>
                    <a:pt x="5135" y="3914"/>
                  </a:lnTo>
                  <a:lnTo>
                    <a:pt x="5346" y="4061"/>
                  </a:lnTo>
                  <a:lnTo>
                    <a:pt x="5346" y="4061"/>
                  </a:lnTo>
                  <a:lnTo>
                    <a:pt x="5704" y="4293"/>
                  </a:lnTo>
                  <a:lnTo>
                    <a:pt x="5914" y="4440"/>
                  </a:lnTo>
                  <a:lnTo>
                    <a:pt x="6103" y="4630"/>
                  </a:lnTo>
                  <a:lnTo>
                    <a:pt x="6293" y="4819"/>
                  </a:lnTo>
                  <a:lnTo>
                    <a:pt x="6356" y="4903"/>
                  </a:lnTo>
                  <a:lnTo>
                    <a:pt x="6398" y="5008"/>
                  </a:lnTo>
                  <a:lnTo>
                    <a:pt x="6440" y="5114"/>
                  </a:lnTo>
                  <a:lnTo>
                    <a:pt x="6461" y="5219"/>
                  </a:lnTo>
                  <a:lnTo>
                    <a:pt x="6461" y="5324"/>
                  </a:lnTo>
                  <a:lnTo>
                    <a:pt x="6419" y="5408"/>
                  </a:lnTo>
                  <a:lnTo>
                    <a:pt x="6419" y="5408"/>
                  </a:lnTo>
                  <a:lnTo>
                    <a:pt x="6419" y="5450"/>
                  </a:lnTo>
                  <a:lnTo>
                    <a:pt x="6440" y="5471"/>
                  </a:lnTo>
                  <a:lnTo>
                    <a:pt x="6461" y="5492"/>
                  </a:lnTo>
                  <a:lnTo>
                    <a:pt x="6503" y="5471"/>
                  </a:lnTo>
                  <a:lnTo>
                    <a:pt x="6503" y="5471"/>
                  </a:lnTo>
                  <a:lnTo>
                    <a:pt x="6609" y="5366"/>
                  </a:lnTo>
                  <a:lnTo>
                    <a:pt x="6672" y="5240"/>
                  </a:lnTo>
                  <a:lnTo>
                    <a:pt x="6714" y="5114"/>
                  </a:lnTo>
                  <a:lnTo>
                    <a:pt x="6735" y="5008"/>
                  </a:lnTo>
                  <a:lnTo>
                    <a:pt x="6735" y="4882"/>
                  </a:lnTo>
                  <a:lnTo>
                    <a:pt x="6735" y="4756"/>
                  </a:lnTo>
                  <a:lnTo>
                    <a:pt x="6693" y="4630"/>
                  </a:lnTo>
                  <a:lnTo>
                    <a:pt x="6630" y="4503"/>
                  </a:lnTo>
                  <a:lnTo>
                    <a:pt x="6503" y="4272"/>
                  </a:lnTo>
                  <a:lnTo>
                    <a:pt x="6314" y="4040"/>
                  </a:lnTo>
                  <a:lnTo>
                    <a:pt x="6125" y="3851"/>
                  </a:lnTo>
                  <a:lnTo>
                    <a:pt x="5935" y="3683"/>
                  </a:lnTo>
                  <a:lnTo>
                    <a:pt x="5935" y="3683"/>
                  </a:lnTo>
                  <a:lnTo>
                    <a:pt x="5725" y="3514"/>
                  </a:lnTo>
                  <a:lnTo>
                    <a:pt x="5451" y="3304"/>
                  </a:lnTo>
                  <a:lnTo>
                    <a:pt x="5135" y="3114"/>
                  </a:lnTo>
                  <a:lnTo>
                    <a:pt x="4799" y="2946"/>
                  </a:lnTo>
                  <a:lnTo>
                    <a:pt x="4799" y="2946"/>
                  </a:lnTo>
                  <a:lnTo>
                    <a:pt x="5114" y="2967"/>
                  </a:lnTo>
                  <a:lnTo>
                    <a:pt x="5409" y="3030"/>
                  </a:lnTo>
                  <a:lnTo>
                    <a:pt x="5725" y="3136"/>
                  </a:lnTo>
                  <a:lnTo>
                    <a:pt x="6019" y="3241"/>
                  </a:lnTo>
                  <a:lnTo>
                    <a:pt x="6293" y="3388"/>
                  </a:lnTo>
                  <a:lnTo>
                    <a:pt x="6587" y="3556"/>
                  </a:lnTo>
                  <a:lnTo>
                    <a:pt x="6861" y="3767"/>
                  </a:lnTo>
                  <a:lnTo>
                    <a:pt x="7135" y="3977"/>
                  </a:lnTo>
                  <a:lnTo>
                    <a:pt x="7135" y="3977"/>
                  </a:lnTo>
                  <a:lnTo>
                    <a:pt x="7198" y="4019"/>
                  </a:lnTo>
                  <a:lnTo>
                    <a:pt x="7240" y="4019"/>
                  </a:lnTo>
                  <a:lnTo>
                    <a:pt x="7303" y="4019"/>
                  </a:lnTo>
                  <a:lnTo>
                    <a:pt x="7366" y="3977"/>
                  </a:lnTo>
                  <a:lnTo>
                    <a:pt x="7408" y="3956"/>
                  </a:lnTo>
                  <a:lnTo>
                    <a:pt x="7429" y="3893"/>
                  </a:lnTo>
                  <a:lnTo>
                    <a:pt x="7429" y="3830"/>
                  </a:lnTo>
                  <a:lnTo>
                    <a:pt x="7408" y="3767"/>
                  </a:lnTo>
                  <a:lnTo>
                    <a:pt x="7408" y="3767"/>
                  </a:lnTo>
                  <a:lnTo>
                    <a:pt x="7219" y="3514"/>
                  </a:lnTo>
                  <a:lnTo>
                    <a:pt x="7008" y="3283"/>
                  </a:lnTo>
                  <a:lnTo>
                    <a:pt x="6798" y="3051"/>
                  </a:lnTo>
                  <a:lnTo>
                    <a:pt x="6566" y="2862"/>
                  </a:lnTo>
                  <a:lnTo>
                    <a:pt x="6314" y="2673"/>
                  </a:lnTo>
                  <a:lnTo>
                    <a:pt x="6040" y="2504"/>
                  </a:lnTo>
                  <a:lnTo>
                    <a:pt x="5767" y="2357"/>
                  </a:lnTo>
                  <a:lnTo>
                    <a:pt x="5493" y="2252"/>
                  </a:lnTo>
                  <a:lnTo>
                    <a:pt x="5199" y="2168"/>
                  </a:lnTo>
                  <a:lnTo>
                    <a:pt x="4904" y="2104"/>
                  </a:lnTo>
                  <a:lnTo>
                    <a:pt x="4588" y="2062"/>
                  </a:lnTo>
                  <a:lnTo>
                    <a:pt x="4294" y="2062"/>
                  </a:lnTo>
                  <a:lnTo>
                    <a:pt x="3978" y="2104"/>
                  </a:lnTo>
                  <a:lnTo>
                    <a:pt x="3662" y="2168"/>
                  </a:lnTo>
                  <a:lnTo>
                    <a:pt x="3368" y="2273"/>
                  </a:lnTo>
                  <a:lnTo>
                    <a:pt x="3073" y="2399"/>
                  </a:lnTo>
                  <a:lnTo>
                    <a:pt x="3073" y="2399"/>
                  </a:lnTo>
                  <a:lnTo>
                    <a:pt x="2737" y="2588"/>
                  </a:lnTo>
                  <a:lnTo>
                    <a:pt x="2337" y="2841"/>
                  </a:lnTo>
                  <a:lnTo>
                    <a:pt x="1937" y="3136"/>
                  </a:lnTo>
                  <a:lnTo>
                    <a:pt x="1558" y="3493"/>
                  </a:lnTo>
                  <a:lnTo>
                    <a:pt x="1369" y="3683"/>
                  </a:lnTo>
                  <a:lnTo>
                    <a:pt x="1200" y="3872"/>
                  </a:lnTo>
                  <a:lnTo>
                    <a:pt x="1032" y="4061"/>
                  </a:lnTo>
                  <a:lnTo>
                    <a:pt x="906" y="4272"/>
                  </a:lnTo>
                  <a:lnTo>
                    <a:pt x="801" y="4461"/>
                  </a:lnTo>
                  <a:lnTo>
                    <a:pt x="716" y="4672"/>
                  </a:lnTo>
                  <a:lnTo>
                    <a:pt x="653" y="4882"/>
                  </a:lnTo>
                  <a:lnTo>
                    <a:pt x="653" y="5093"/>
                  </a:lnTo>
                  <a:lnTo>
                    <a:pt x="653" y="5093"/>
                  </a:lnTo>
                  <a:lnTo>
                    <a:pt x="1" y="4461"/>
                  </a:lnTo>
                  <a:lnTo>
                    <a:pt x="1" y="4461"/>
                  </a:lnTo>
                  <a:lnTo>
                    <a:pt x="22" y="4188"/>
                  </a:lnTo>
                  <a:lnTo>
                    <a:pt x="43" y="3893"/>
                  </a:lnTo>
                  <a:lnTo>
                    <a:pt x="85" y="3620"/>
                  </a:lnTo>
                  <a:lnTo>
                    <a:pt x="148" y="3346"/>
                  </a:lnTo>
                  <a:lnTo>
                    <a:pt x="232" y="3093"/>
                  </a:lnTo>
                  <a:lnTo>
                    <a:pt x="338" y="2820"/>
                  </a:lnTo>
                  <a:lnTo>
                    <a:pt x="464" y="2567"/>
                  </a:lnTo>
                  <a:lnTo>
                    <a:pt x="611" y="2336"/>
                  </a:lnTo>
                  <a:lnTo>
                    <a:pt x="758" y="2083"/>
                  </a:lnTo>
                  <a:lnTo>
                    <a:pt x="927" y="1873"/>
                  </a:lnTo>
                  <a:lnTo>
                    <a:pt x="1116" y="1641"/>
                  </a:lnTo>
                  <a:lnTo>
                    <a:pt x="1306" y="1431"/>
                  </a:lnTo>
                  <a:lnTo>
                    <a:pt x="1516" y="1242"/>
                  </a:lnTo>
                  <a:lnTo>
                    <a:pt x="1726" y="1073"/>
                  </a:lnTo>
                  <a:lnTo>
                    <a:pt x="1958" y="884"/>
                  </a:lnTo>
                  <a:lnTo>
                    <a:pt x="2210" y="737"/>
                  </a:lnTo>
                  <a:lnTo>
                    <a:pt x="2463" y="589"/>
                  </a:lnTo>
                  <a:lnTo>
                    <a:pt x="2716" y="463"/>
                  </a:lnTo>
                  <a:lnTo>
                    <a:pt x="2968" y="337"/>
                  </a:lnTo>
                  <a:lnTo>
                    <a:pt x="3242" y="253"/>
                  </a:lnTo>
                  <a:lnTo>
                    <a:pt x="3515" y="168"/>
                  </a:lnTo>
                  <a:lnTo>
                    <a:pt x="3789" y="105"/>
                  </a:lnTo>
                  <a:lnTo>
                    <a:pt x="4062" y="42"/>
                  </a:lnTo>
                  <a:lnTo>
                    <a:pt x="4357" y="21"/>
                  </a:lnTo>
                  <a:lnTo>
                    <a:pt x="4630" y="0"/>
                  </a:lnTo>
                  <a:lnTo>
                    <a:pt x="4904" y="21"/>
                  </a:lnTo>
                  <a:lnTo>
                    <a:pt x="5199" y="42"/>
                  </a:lnTo>
                  <a:lnTo>
                    <a:pt x="5472" y="84"/>
                  </a:lnTo>
                  <a:lnTo>
                    <a:pt x="5746" y="147"/>
                  </a:lnTo>
                  <a:lnTo>
                    <a:pt x="6019" y="253"/>
                  </a:lnTo>
                  <a:lnTo>
                    <a:pt x="6272" y="358"/>
                  </a:lnTo>
                  <a:lnTo>
                    <a:pt x="6545" y="505"/>
                  </a:lnTo>
                  <a:lnTo>
                    <a:pt x="6545" y="505"/>
                  </a:lnTo>
                  <a:lnTo>
                    <a:pt x="6735" y="631"/>
                  </a:lnTo>
                  <a:lnTo>
                    <a:pt x="6945" y="758"/>
                  </a:lnTo>
                  <a:lnTo>
                    <a:pt x="7114" y="926"/>
                  </a:lnTo>
                  <a:lnTo>
                    <a:pt x="7303" y="1073"/>
                  </a:lnTo>
                  <a:lnTo>
                    <a:pt x="7471" y="1263"/>
                  </a:lnTo>
                  <a:lnTo>
                    <a:pt x="7619" y="1431"/>
                  </a:lnTo>
                  <a:lnTo>
                    <a:pt x="7913" y="1831"/>
                  </a:lnTo>
                  <a:lnTo>
                    <a:pt x="8187" y="2252"/>
                  </a:lnTo>
                  <a:lnTo>
                    <a:pt x="8397" y="2673"/>
                  </a:lnTo>
                  <a:lnTo>
                    <a:pt x="8587" y="3114"/>
                  </a:lnTo>
                  <a:lnTo>
                    <a:pt x="8755" y="3577"/>
                  </a:lnTo>
                  <a:lnTo>
                    <a:pt x="8755" y="3577"/>
                  </a:lnTo>
                  <a:lnTo>
                    <a:pt x="8902" y="4082"/>
                  </a:lnTo>
                  <a:lnTo>
                    <a:pt x="9029" y="4588"/>
                  </a:lnTo>
                  <a:lnTo>
                    <a:pt x="9134" y="5093"/>
                  </a:lnTo>
                  <a:lnTo>
                    <a:pt x="9218" y="5619"/>
                  </a:lnTo>
                  <a:lnTo>
                    <a:pt x="9260" y="6124"/>
                  </a:lnTo>
                  <a:lnTo>
                    <a:pt x="9260" y="6650"/>
                  </a:lnTo>
                  <a:lnTo>
                    <a:pt x="9218" y="7134"/>
                  </a:lnTo>
                  <a:lnTo>
                    <a:pt x="9155" y="7618"/>
                  </a:lnTo>
                  <a:lnTo>
                    <a:pt x="9092" y="7849"/>
                  </a:lnTo>
                  <a:lnTo>
                    <a:pt x="9029" y="8081"/>
                  </a:lnTo>
                  <a:lnTo>
                    <a:pt x="8944" y="8312"/>
                  </a:lnTo>
                  <a:lnTo>
                    <a:pt x="8860" y="8523"/>
                  </a:lnTo>
                  <a:lnTo>
                    <a:pt x="8755" y="8733"/>
                  </a:lnTo>
                  <a:lnTo>
                    <a:pt x="8629" y="8943"/>
                  </a:lnTo>
                  <a:lnTo>
                    <a:pt x="8481" y="9133"/>
                  </a:lnTo>
                  <a:lnTo>
                    <a:pt x="8334" y="9322"/>
                  </a:lnTo>
                  <a:lnTo>
                    <a:pt x="8187" y="9491"/>
                  </a:lnTo>
                  <a:lnTo>
                    <a:pt x="7997" y="9659"/>
                  </a:lnTo>
                  <a:lnTo>
                    <a:pt x="7808" y="9827"/>
                  </a:lnTo>
                  <a:lnTo>
                    <a:pt x="7598" y="9975"/>
                  </a:lnTo>
                  <a:lnTo>
                    <a:pt x="7366" y="10101"/>
                  </a:lnTo>
                  <a:lnTo>
                    <a:pt x="7114" y="10227"/>
                  </a:lnTo>
                  <a:lnTo>
                    <a:pt x="6861" y="10353"/>
                  </a:lnTo>
                  <a:lnTo>
                    <a:pt x="6566" y="10438"/>
                  </a:lnTo>
                  <a:lnTo>
                    <a:pt x="6566" y="10438"/>
                  </a:lnTo>
                  <a:lnTo>
                    <a:pt x="6482" y="10501"/>
                  </a:lnTo>
                  <a:lnTo>
                    <a:pt x="6398" y="10564"/>
                  </a:lnTo>
                  <a:lnTo>
                    <a:pt x="6398" y="10564"/>
                  </a:lnTo>
                  <a:lnTo>
                    <a:pt x="5977" y="10648"/>
                  </a:lnTo>
                  <a:lnTo>
                    <a:pt x="5556" y="1071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6" name="Google Shape;7016;p32"/>
            <p:cNvSpPr/>
            <p:nvPr/>
          </p:nvSpPr>
          <p:spPr>
            <a:xfrm>
              <a:off x="7438875" y="-1173375"/>
              <a:ext cx="94200" cy="142600"/>
            </a:xfrm>
            <a:custGeom>
              <a:avLst/>
              <a:gdLst/>
              <a:ahLst/>
              <a:cxnLst/>
              <a:rect l="l" t="t" r="r" b="b"/>
              <a:pathLst>
                <a:path w="3768" h="5704" fill="none" extrusionOk="0">
                  <a:moveTo>
                    <a:pt x="1558" y="1"/>
                  </a:moveTo>
                  <a:lnTo>
                    <a:pt x="1558" y="1"/>
                  </a:lnTo>
                  <a:lnTo>
                    <a:pt x="1748" y="106"/>
                  </a:lnTo>
                  <a:lnTo>
                    <a:pt x="1958" y="232"/>
                  </a:lnTo>
                  <a:lnTo>
                    <a:pt x="2126" y="380"/>
                  </a:lnTo>
                  <a:lnTo>
                    <a:pt x="2295" y="506"/>
                  </a:lnTo>
                  <a:lnTo>
                    <a:pt x="2442" y="674"/>
                  </a:lnTo>
                  <a:lnTo>
                    <a:pt x="2589" y="821"/>
                  </a:lnTo>
                  <a:lnTo>
                    <a:pt x="2863" y="1158"/>
                  </a:lnTo>
                  <a:lnTo>
                    <a:pt x="3073" y="1516"/>
                  </a:lnTo>
                  <a:lnTo>
                    <a:pt x="3284" y="1895"/>
                  </a:lnTo>
                  <a:lnTo>
                    <a:pt x="3452" y="2316"/>
                  </a:lnTo>
                  <a:lnTo>
                    <a:pt x="3641" y="2757"/>
                  </a:lnTo>
                  <a:lnTo>
                    <a:pt x="3641" y="2757"/>
                  </a:lnTo>
                  <a:lnTo>
                    <a:pt x="3684" y="2968"/>
                  </a:lnTo>
                  <a:lnTo>
                    <a:pt x="3726" y="3157"/>
                  </a:lnTo>
                  <a:lnTo>
                    <a:pt x="3768" y="3347"/>
                  </a:lnTo>
                  <a:lnTo>
                    <a:pt x="3768" y="3536"/>
                  </a:lnTo>
                  <a:lnTo>
                    <a:pt x="3768" y="3894"/>
                  </a:lnTo>
                  <a:lnTo>
                    <a:pt x="3726" y="4273"/>
                  </a:lnTo>
                  <a:lnTo>
                    <a:pt x="3620" y="4988"/>
                  </a:lnTo>
                  <a:lnTo>
                    <a:pt x="3578" y="5346"/>
                  </a:lnTo>
                  <a:lnTo>
                    <a:pt x="3578" y="5703"/>
                  </a:lnTo>
                  <a:lnTo>
                    <a:pt x="3578" y="5703"/>
                  </a:lnTo>
                  <a:lnTo>
                    <a:pt x="2716" y="4672"/>
                  </a:lnTo>
                  <a:lnTo>
                    <a:pt x="1832" y="3662"/>
                  </a:lnTo>
                  <a:lnTo>
                    <a:pt x="927" y="2694"/>
                  </a:lnTo>
                  <a:lnTo>
                    <a:pt x="1" y="1726"/>
                  </a:lnTo>
                  <a:lnTo>
                    <a:pt x="1" y="1726"/>
                  </a:lnTo>
                  <a:lnTo>
                    <a:pt x="380" y="1263"/>
                  </a:lnTo>
                  <a:lnTo>
                    <a:pt x="738" y="821"/>
                  </a:lnTo>
                  <a:lnTo>
                    <a:pt x="1116" y="380"/>
                  </a:lnTo>
                  <a:lnTo>
                    <a:pt x="1327" y="190"/>
                  </a:lnTo>
                  <a:lnTo>
                    <a:pt x="155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7" name="Google Shape;7017;p32"/>
            <p:cNvSpPr/>
            <p:nvPr/>
          </p:nvSpPr>
          <p:spPr>
            <a:xfrm>
              <a:off x="6631875" y="-1409050"/>
              <a:ext cx="999050" cy="1096900"/>
            </a:xfrm>
            <a:custGeom>
              <a:avLst/>
              <a:gdLst/>
              <a:ahLst/>
              <a:cxnLst/>
              <a:rect l="l" t="t" r="r" b="b"/>
              <a:pathLst>
                <a:path w="39962" h="43876" fill="none" extrusionOk="0">
                  <a:moveTo>
                    <a:pt x="990" y="25610"/>
                  </a:moveTo>
                  <a:lnTo>
                    <a:pt x="990" y="25610"/>
                  </a:lnTo>
                  <a:lnTo>
                    <a:pt x="1368" y="24705"/>
                  </a:lnTo>
                  <a:lnTo>
                    <a:pt x="1789" y="23842"/>
                  </a:lnTo>
                  <a:lnTo>
                    <a:pt x="2252" y="23001"/>
                  </a:lnTo>
                  <a:lnTo>
                    <a:pt x="2736" y="22201"/>
                  </a:lnTo>
                  <a:lnTo>
                    <a:pt x="3262" y="21422"/>
                  </a:lnTo>
                  <a:lnTo>
                    <a:pt x="3830" y="20665"/>
                  </a:lnTo>
                  <a:lnTo>
                    <a:pt x="4420" y="19928"/>
                  </a:lnTo>
                  <a:lnTo>
                    <a:pt x="5030" y="19234"/>
                  </a:lnTo>
                  <a:lnTo>
                    <a:pt x="5030" y="19234"/>
                  </a:lnTo>
                  <a:lnTo>
                    <a:pt x="5156" y="19465"/>
                  </a:lnTo>
                  <a:lnTo>
                    <a:pt x="5324" y="19697"/>
                  </a:lnTo>
                  <a:lnTo>
                    <a:pt x="5514" y="19928"/>
                  </a:lnTo>
                  <a:lnTo>
                    <a:pt x="5703" y="20118"/>
                  </a:lnTo>
                  <a:lnTo>
                    <a:pt x="5935" y="20307"/>
                  </a:lnTo>
                  <a:lnTo>
                    <a:pt x="6166" y="20476"/>
                  </a:lnTo>
                  <a:lnTo>
                    <a:pt x="6440" y="20623"/>
                  </a:lnTo>
                  <a:lnTo>
                    <a:pt x="6692" y="20770"/>
                  </a:lnTo>
                  <a:lnTo>
                    <a:pt x="6966" y="20896"/>
                  </a:lnTo>
                  <a:lnTo>
                    <a:pt x="7260" y="21002"/>
                  </a:lnTo>
                  <a:lnTo>
                    <a:pt x="7534" y="21107"/>
                  </a:lnTo>
                  <a:lnTo>
                    <a:pt x="7829" y="21191"/>
                  </a:lnTo>
                  <a:lnTo>
                    <a:pt x="8397" y="21317"/>
                  </a:lnTo>
                  <a:lnTo>
                    <a:pt x="8944" y="21401"/>
                  </a:lnTo>
                  <a:lnTo>
                    <a:pt x="8944" y="21401"/>
                  </a:lnTo>
                  <a:lnTo>
                    <a:pt x="9449" y="21444"/>
                  </a:lnTo>
                  <a:lnTo>
                    <a:pt x="9954" y="21444"/>
                  </a:lnTo>
                  <a:lnTo>
                    <a:pt x="10459" y="21401"/>
                  </a:lnTo>
                  <a:lnTo>
                    <a:pt x="10943" y="21317"/>
                  </a:lnTo>
                  <a:lnTo>
                    <a:pt x="11427" y="21191"/>
                  </a:lnTo>
                  <a:lnTo>
                    <a:pt x="11911" y="21023"/>
                  </a:lnTo>
                  <a:lnTo>
                    <a:pt x="12374" y="20833"/>
                  </a:lnTo>
                  <a:lnTo>
                    <a:pt x="12816" y="20602"/>
                  </a:lnTo>
                  <a:lnTo>
                    <a:pt x="13258" y="20349"/>
                  </a:lnTo>
                  <a:lnTo>
                    <a:pt x="13679" y="20076"/>
                  </a:lnTo>
                  <a:lnTo>
                    <a:pt x="14100" y="19781"/>
                  </a:lnTo>
                  <a:lnTo>
                    <a:pt x="14499" y="19444"/>
                  </a:lnTo>
                  <a:lnTo>
                    <a:pt x="14878" y="19108"/>
                  </a:lnTo>
                  <a:lnTo>
                    <a:pt x="15236" y="18750"/>
                  </a:lnTo>
                  <a:lnTo>
                    <a:pt x="15573" y="18392"/>
                  </a:lnTo>
                  <a:lnTo>
                    <a:pt x="15909" y="18013"/>
                  </a:lnTo>
                  <a:lnTo>
                    <a:pt x="15909" y="18013"/>
                  </a:lnTo>
                  <a:lnTo>
                    <a:pt x="16414" y="17361"/>
                  </a:lnTo>
                  <a:lnTo>
                    <a:pt x="16667" y="17003"/>
                  </a:lnTo>
                  <a:lnTo>
                    <a:pt x="16919" y="16646"/>
                  </a:lnTo>
                  <a:lnTo>
                    <a:pt x="17151" y="16267"/>
                  </a:lnTo>
                  <a:lnTo>
                    <a:pt x="17361" y="15888"/>
                  </a:lnTo>
                  <a:lnTo>
                    <a:pt x="17551" y="15509"/>
                  </a:lnTo>
                  <a:lnTo>
                    <a:pt x="17740" y="15109"/>
                  </a:lnTo>
                  <a:lnTo>
                    <a:pt x="17887" y="14710"/>
                  </a:lnTo>
                  <a:lnTo>
                    <a:pt x="18035" y="14289"/>
                  </a:lnTo>
                  <a:lnTo>
                    <a:pt x="18119" y="13868"/>
                  </a:lnTo>
                  <a:lnTo>
                    <a:pt x="18203" y="13468"/>
                  </a:lnTo>
                  <a:lnTo>
                    <a:pt x="18224" y="13047"/>
                  </a:lnTo>
                  <a:lnTo>
                    <a:pt x="18224" y="12605"/>
                  </a:lnTo>
                  <a:lnTo>
                    <a:pt x="18182" y="12184"/>
                  </a:lnTo>
                  <a:lnTo>
                    <a:pt x="18098" y="11764"/>
                  </a:lnTo>
                  <a:lnTo>
                    <a:pt x="18098" y="11764"/>
                  </a:lnTo>
                  <a:lnTo>
                    <a:pt x="18056" y="11637"/>
                  </a:lnTo>
                  <a:lnTo>
                    <a:pt x="17993" y="11511"/>
                  </a:lnTo>
                  <a:lnTo>
                    <a:pt x="17866" y="11280"/>
                  </a:lnTo>
                  <a:lnTo>
                    <a:pt x="17677" y="11069"/>
                  </a:lnTo>
                  <a:lnTo>
                    <a:pt x="17466" y="10859"/>
                  </a:lnTo>
                  <a:lnTo>
                    <a:pt x="17214" y="10711"/>
                  </a:lnTo>
                  <a:lnTo>
                    <a:pt x="16961" y="10564"/>
                  </a:lnTo>
                  <a:lnTo>
                    <a:pt x="16688" y="10459"/>
                  </a:lnTo>
                  <a:lnTo>
                    <a:pt x="16393" y="10396"/>
                  </a:lnTo>
                  <a:lnTo>
                    <a:pt x="16393" y="10396"/>
                  </a:lnTo>
                  <a:lnTo>
                    <a:pt x="18077" y="9323"/>
                  </a:lnTo>
                  <a:lnTo>
                    <a:pt x="19739" y="8228"/>
                  </a:lnTo>
                  <a:lnTo>
                    <a:pt x="19739" y="8228"/>
                  </a:lnTo>
                  <a:lnTo>
                    <a:pt x="19802" y="8165"/>
                  </a:lnTo>
                  <a:lnTo>
                    <a:pt x="19823" y="8081"/>
                  </a:lnTo>
                  <a:lnTo>
                    <a:pt x="19823" y="8018"/>
                  </a:lnTo>
                  <a:lnTo>
                    <a:pt x="19802" y="7955"/>
                  </a:lnTo>
                  <a:lnTo>
                    <a:pt x="19760" y="7892"/>
                  </a:lnTo>
                  <a:lnTo>
                    <a:pt x="19697" y="7849"/>
                  </a:lnTo>
                  <a:lnTo>
                    <a:pt x="19613" y="7849"/>
                  </a:lnTo>
                  <a:lnTo>
                    <a:pt x="19529" y="7871"/>
                  </a:lnTo>
                  <a:lnTo>
                    <a:pt x="19529" y="7871"/>
                  </a:lnTo>
                  <a:lnTo>
                    <a:pt x="18245" y="8586"/>
                  </a:lnTo>
                  <a:lnTo>
                    <a:pt x="18245" y="8586"/>
                  </a:lnTo>
                  <a:lnTo>
                    <a:pt x="18287" y="8228"/>
                  </a:lnTo>
                  <a:lnTo>
                    <a:pt x="18329" y="7871"/>
                  </a:lnTo>
                  <a:lnTo>
                    <a:pt x="18329" y="7513"/>
                  </a:lnTo>
                  <a:lnTo>
                    <a:pt x="18308" y="7155"/>
                  </a:lnTo>
                  <a:lnTo>
                    <a:pt x="18266" y="6797"/>
                  </a:lnTo>
                  <a:lnTo>
                    <a:pt x="18224" y="6461"/>
                  </a:lnTo>
                  <a:lnTo>
                    <a:pt x="18140" y="6103"/>
                  </a:lnTo>
                  <a:lnTo>
                    <a:pt x="18056" y="5766"/>
                  </a:lnTo>
                  <a:lnTo>
                    <a:pt x="17845" y="5072"/>
                  </a:lnTo>
                  <a:lnTo>
                    <a:pt x="17614" y="4398"/>
                  </a:lnTo>
                  <a:lnTo>
                    <a:pt x="17109" y="3010"/>
                  </a:lnTo>
                  <a:lnTo>
                    <a:pt x="17109" y="3010"/>
                  </a:lnTo>
                  <a:lnTo>
                    <a:pt x="17382" y="3157"/>
                  </a:lnTo>
                  <a:lnTo>
                    <a:pt x="17656" y="3346"/>
                  </a:lnTo>
                  <a:lnTo>
                    <a:pt x="17908" y="3536"/>
                  </a:lnTo>
                  <a:lnTo>
                    <a:pt x="18119" y="3767"/>
                  </a:lnTo>
                  <a:lnTo>
                    <a:pt x="18329" y="3999"/>
                  </a:lnTo>
                  <a:lnTo>
                    <a:pt x="18540" y="4251"/>
                  </a:lnTo>
                  <a:lnTo>
                    <a:pt x="18918" y="4756"/>
                  </a:lnTo>
                  <a:lnTo>
                    <a:pt x="19318" y="5261"/>
                  </a:lnTo>
                  <a:lnTo>
                    <a:pt x="19508" y="5514"/>
                  </a:lnTo>
                  <a:lnTo>
                    <a:pt x="19739" y="5745"/>
                  </a:lnTo>
                  <a:lnTo>
                    <a:pt x="19950" y="5956"/>
                  </a:lnTo>
                  <a:lnTo>
                    <a:pt x="20202" y="6166"/>
                  </a:lnTo>
                  <a:lnTo>
                    <a:pt x="20476" y="6334"/>
                  </a:lnTo>
                  <a:lnTo>
                    <a:pt x="20791" y="6482"/>
                  </a:lnTo>
                  <a:lnTo>
                    <a:pt x="20791" y="6482"/>
                  </a:lnTo>
                  <a:lnTo>
                    <a:pt x="20833" y="6482"/>
                  </a:lnTo>
                  <a:lnTo>
                    <a:pt x="20876" y="6482"/>
                  </a:lnTo>
                  <a:lnTo>
                    <a:pt x="20897" y="6461"/>
                  </a:lnTo>
                  <a:lnTo>
                    <a:pt x="20939" y="6419"/>
                  </a:lnTo>
                  <a:lnTo>
                    <a:pt x="20981" y="6355"/>
                  </a:lnTo>
                  <a:lnTo>
                    <a:pt x="20960" y="6313"/>
                  </a:lnTo>
                  <a:lnTo>
                    <a:pt x="20960" y="6271"/>
                  </a:lnTo>
                  <a:lnTo>
                    <a:pt x="20960" y="6271"/>
                  </a:lnTo>
                  <a:lnTo>
                    <a:pt x="20854" y="6124"/>
                  </a:lnTo>
                  <a:lnTo>
                    <a:pt x="20854" y="6124"/>
                  </a:lnTo>
                  <a:lnTo>
                    <a:pt x="20960" y="5766"/>
                  </a:lnTo>
                  <a:lnTo>
                    <a:pt x="21044" y="5387"/>
                  </a:lnTo>
                  <a:lnTo>
                    <a:pt x="21107" y="5009"/>
                  </a:lnTo>
                  <a:lnTo>
                    <a:pt x="21149" y="4630"/>
                  </a:lnTo>
                  <a:lnTo>
                    <a:pt x="21149" y="4272"/>
                  </a:lnTo>
                  <a:lnTo>
                    <a:pt x="21128" y="3893"/>
                  </a:lnTo>
                  <a:lnTo>
                    <a:pt x="21065" y="3515"/>
                  </a:lnTo>
                  <a:lnTo>
                    <a:pt x="20960" y="3136"/>
                  </a:lnTo>
                  <a:lnTo>
                    <a:pt x="20960" y="3136"/>
                  </a:lnTo>
                  <a:lnTo>
                    <a:pt x="20812" y="2736"/>
                  </a:lnTo>
                  <a:lnTo>
                    <a:pt x="20623" y="2336"/>
                  </a:lnTo>
                  <a:lnTo>
                    <a:pt x="20434" y="1957"/>
                  </a:lnTo>
                  <a:lnTo>
                    <a:pt x="20202" y="1579"/>
                  </a:lnTo>
                  <a:lnTo>
                    <a:pt x="19992" y="1200"/>
                  </a:lnTo>
                  <a:lnTo>
                    <a:pt x="19802" y="800"/>
                  </a:lnTo>
                  <a:lnTo>
                    <a:pt x="19613" y="400"/>
                  </a:lnTo>
                  <a:lnTo>
                    <a:pt x="19487" y="0"/>
                  </a:lnTo>
                  <a:lnTo>
                    <a:pt x="19487" y="0"/>
                  </a:lnTo>
                  <a:lnTo>
                    <a:pt x="19865" y="232"/>
                  </a:lnTo>
                  <a:lnTo>
                    <a:pt x="20223" y="463"/>
                  </a:lnTo>
                  <a:lnTo>
                    <a:pt x="20560" y="737"/>
                  </a:lnTo>
                  <a:lnTo>
                    <a:pt x="20876" y="1010"/>
                  </a:lnTo>
                  <a:lnTo>
                    <a:pt x="21170" y="1326"/>
                  </a:lnTo>
                  <a:lnTo>
                    <a:pt x="21465" y="1642"/>
                  </a:lnTo>
                  <a:lnTo>
                    <a:pt x="21738" y="1978"/>
                  </a:lnTo>
                  <a:lnTo>
                    <a:pt x="22012" y="2336"/>
                  </a:lnTo>
                  <a:lnTo>
                    <a:pt x="22517" y="3052"/>
                  </a:lnTo>
                  <a:lnTo>
                    <a:pt x="23001" y="3809"/>
                  </a:lnTo>
                  <a:lnTo>
                    <a:pt x="23464" y="4546"/>
                  </a:lnTo>
                  <a:lnTo>
                    <a:pt x="23948" y="5240"/>
                  </a:lnTo>
                  <a:lnTo>
                    <a:pt x="23948" y="5240"/>
                  </a:lnTo>
                  <a:lnTo>
                    <a:pt x="23990" y="5303"/>
                  </a:lnTo>
                  <a:lnTo>
                    <a:pt x="24053" y="5324"/>
                  </a:lnTo>
                  <a:lnTo>
                    <a:pt x="24137" y="5345"/>
                  </a:lnTo>
                  <a:lnTo>
                    <a:pt x="24179" y="5324"/>
                  </a:lnTo>
                  <a:lnTo>
                    <a:pt x="24242" y="5282"/>
                  </a:lnTo>
                  <a:lnTo>
                    <a:pt x="24285" y="5240"/>
                  </a:lnTo>
                  <a:lnTo>
                    <a:pt x="24306" y="5177"/>
                  </a:lnTo>
                  <a:lnTo>
                    <a:pt x="24306" y="5114"/>
                  </a:lnTo>
                  <a:lnTo>
                    <a:pt x="24306" y="5114"/>
                  </a:lnTo>
                  <a:lnTo>
                    <a:pt x="24285" y="5051"/>
                  </a:lnTo>
                  <a:lnTo>
                    <a:pt x="24285" y="5051"/>
                  </a:lnTo>
                  <a:lnTo>
                    <a:pt x="24285" y="5051"/>
                  </a:lnTo>
                  <a:lnTo>
                    <a:pt x="24474" y="4777"/>
                  </a:lnTo>
                  <a:lnTo>
                    <a:pt x="24621" y="4483"/>
                  </a:lnTo>
                  <a:lnTo>
                    <a:pt x="24769" y="4188"/>
                  </a:lnTo>
                  <a:lnTo>
                    <a:pt x="24874" y="3893"/>
                  </a:lnTo>
                  <a:lnTo>
                    <a:pt x="24937" y="3599"/>
                  </a:lnTo>
                  <a:lnTo>
                    <a:pt x="25000" y="3304"/>
                  </a:lnTo>
                  <a:lnTo>
                    <a:pt x="25042" y="2988"/>
                  </a:lnTo>
                  <a:lnTo>
                    <a:pt x="25063" y="2694"/>
                  </a:lnTo>
                  <a:lnTo>
                    <a:pt x="25084" y="2378"/>
                  </a:lnTo>
                  <a:lnTo>
                    <a:pt x="25063" y="2063"/>
                  </a:lnTo>
                  <a:lnTo>
                    <a:pt x="25000" y="1431"/>
                  </a:lnTo>
                  <a:lnTo>
                    <a:pt x="24916" y="821"/>
                  </a:lnTo>
                  <a:lnTo>
                    <a:pt x="24790" y="190"/>
                  </a:lnTo>
                  <a:lnTo>
                    <a:pt x="24790" y="190"/>
                  </a:lnTo>
                  <a:lnTo>
                    <a:pt x="25000" y="337"/>
                  </a:lnTo>
                  <a:lnTo>
                    <a:pt x="25210" y="526"/>
                  </a:lnTo>
                  <a:lnTo>
                    <a:pt x="25610" y="884"/>
                  </a:lnTo>
                  <a:lnTo>
                    <a:pt x="25989" y="1284"/>
                  </a:lnTo>
                  <a:lnTo>
                    <a:pt x="26326" y="1726"/>
                  </a:lnTo>
                  <a:lnTo>
                    <a:pt x="26641" y="2168"/>
                  </a:lnTo>
                  <a:lnTo>
                    <a:pt x="26936" y="2631"/>
                  </a:lnTo>
                  <a:lnTo>
                    <a:pt x="27231" y="3115"/>
                  </a:lnTo>
                  <a:lnTo>
                    <a:pt x="27504" y="3620"/>
                  </a:lnTo>
                  <a:lnTo>
                    <a:pt x="27504" y="3620"/>
                  </a:lnTo>
                  <a:lnTo>
                    <a:pt x="27630" y="3872"/>
                  </a:lnTo>
                  <a:lnTo>
                    <a:pt x="27757" y="4125"/>
                  </a:lnTo>
                  <a:lnTo>
                    <a:pt x="27946" y="4630"/>
                  </a:lnTo>
                  <a:lnTo>
                    <a:pt x="28114" y="5156"/>
                  </a:lnTo>
                  <a:lnTo>
                    <a:pt x="28262" y="5661"/>
                  </a:lnTo>
                  <a:lnTo>
                    <a:pt x="28514" y="6713"/>
                  </a:lnTo>
                  <a:lnTo>
                    <a:pt x="28640" y="7239"/>
                  </a:lnTo>
                  <a:lnTo>
                    <a:pt x="28767" y="7786"/>
                  </a:lnTo>
                  <a:lnTo>
                    <a:pt x="28767" y="7786"/>
                  </a:lnTo>
                  <a:lnTo>
                    <a:pt x="26789" y="5892"/>
                  </a:lnTo>
                  <a:lnTo>
                    <a:pt x="26789" y="5892"/>
                  </a:lnTo>
                  <a:lnTo>
                    <a:pt x="26747" y="5892"/>
                  </a:lnTo>
                  <a:lnTo>
                    <a:pt x="26705" y="5892"/>
                  </a:lnTo>
                  <a:lnTo>
                    <a:pt x="26683" y="5935"/>
                  </a:lnTo>
                  <a:lnTo>
                    <a:pt x="26705" y="5977"/>
                  </a:lnTo>
                  <a:lnTo>
                    <a:pt x="26705" y="5977"/>
                  </a:lnTo>
                  <a:lnTo>
                    <a:pt x="28935" y="8291"/>
                  </a:lnTo>
                  <a:lnTo>
                    <a:pt x="28935" y="8291"/>
                  </a:lnTo>
                  <a:lnTo>
                    <a:pt x="28956" y="8397"/>
                  </a:lnTo>
                  <a:lnTo>
                    <a:pt x="28956" y="8397"/>
                  </a:lnTo>
                  <a:lnTo>
                    <a:pt x="28998" y="8481"/>
                  </a:lnTo>
                  <a:lnTo>
                    <a:pt x="29061" y="8544"/>
                  </a:lnTo>
                  <a:lnTo>
                    <a:pt x="29146" y="8586"/>
                  </a:lnTo>
                  <a:lnTo>
                    <a:pt x="29209" y="8607"/>
                  </a:lnTo>
                  <a:lnTo>
                    <a:pt x="29209" y="8607"/>
                  </a:lnTo>
                  <a:lnTo>
                    <a:pt x="30156" y="9596"/>
                  </a:lnTo>
                  <a:lnTo>
                    <a:pt x="31082" y="10606"/>
                  </a:lnTo>
                  <a:lnTo>
                    <a:pt x="31082" y="10606"/>
                  </a:lnTo>
                  <a:lnTo>
                    <a:pt x="31103" y="10711"/>
                  </a:lnTo>
                  <a:lnTo>
                    <a:pt x="31103" y="10711"/>
                  </a:lnTo>
                  <a:lnTo>
                    <a:pt x="31124" y="10753"/>
                  </a:lnTo>
                  <a:lnTo>
                    <a:pt x="31166" y="10775"/>
                  </a:lnTo>
                  <a:lnTo>
                    <a:pt x="31229" y="10775"/>
                  </a:lnTo>
                  <a:lnTo>
                    <a:pt x="31229" y="10775"/>
                  </a:lnTo>
                  <a:lnTo>
                    <a:pt x="32176" y="11848"/>
                  </a:lnTo>
                  <a:lnTo>
                    <a:pt x="33081" y="12942"/>
                  </a:lnTo>
                  <a:lnTo>
                    <a:pt x="33986" y="14057"/>
                  </a:lnTo>
                  <a:lnTo>
                    <a:pt x="34827" y="15173"/>
                  </a:lnTo>
                  <a:lnTo>
                    <a:pt x="35248" y="15762"/>
                  </a:lnTo>
                  <a:lnTo>
                    <a:pt x="35648" y="16330"/>
                  </a:lnTo>
                  <a:lnTo>
                    <a:pt x="36027" y="16919"/>
                  </a:lnTo>
                  <a:lnTo>
                    <a:pt x="36405" y="17508"/>
                  </a:lnTo>
                  <a:lnTo>
                    <a:pt x="36763" y="18119"/>
                  </a:lnTo>
                  <a:lnTo>
                    <a:pt x="37121" y="18729"/>
                  </a:lnTo>
                  <a:lnTo>
                    <a:pt x="37458" y="19339"/>
                  </a:lnTo>
                  <a:lnTo>
                    <a:pt x="37773" y="19949"/>
                  </a:lnTo>
                  <a:lnTo>
                    <a:pt x="38068" y="20581"/>
                  </a:lnTo>
                  <a:lnTo>
                    <a:pt x="38341" y="21212"/>
                  </a:lnTo>
                  <a:lnTo>
                    <a:pt x="38594" y="21843"/>
                  </a:lnTo>
                  <a:lnTo>
                    <a:pt x="38847" y="22496"/>
                  </a:lnTo>
                  <a:lnTo>
                    <a:pt x="39057" y="23148"/>
                  </a:lnTo>
                  <a:lnTo>
                    <a:pt x="39246" y="23800"/>
                  </a:lnTo>
                  <a:lnTo>
                    <a:pt x="39436" y="24453"/>
                  </a:lnTo>
                  <a:lnTo>
                    <a:pt x="39583" y="25126"/>
                  </a:lnTo>
                  <a:lnTo>
                    <a:pt x="39709" y="25821"/>
                  </a:lnTo>
                  <a:lnTo>
                    <a:pt x="39815" y="26494"/>
                  </a:lnTo>
                  <a:lnTo>
                    <a:pt x="39878" y="27188"/>
                  </a:lnTo>
                  <a:lnTo>
                    <a:pt x="39941" y="27904"/>
                  </a:lnTo>
                  <a:lnTo>
                    <a:pt x="39962" y="28598"/>
                  </a:lnTo>
                  <a:lnTo>
                    <a:pt x="39941" y="29314"/>
                  </a:lnTo>
                  <a:lnTo>
                    <a:pt x="39920" y="30050"/>
                  </a:lnTo>
                  <a:lnTo>
                    <a:pt x="39836" y="30787"/>
                  </a:lnTo>
                  <a:lnTo>
                    <a:pt x="39836" y="30787"/>
                  </a:lnTo>
                  <a:lnTo>
                    <a:pt x="39772" y="31250"/>
                  </a:lnTo>
                  <a:lnTo>
                    <a:pt x="39709" y="31713"/>
                  </a:lnTo>
                  <a:lnTo>
                    <a:pt x="39604" y="32176"/>
                  </a:lnTo>
                  <a:lnTo>
                    <a:pt x="39478" y="32618"/>
                  </a:lnTo>
                  <a:lnTo>
                    <a:pt x="39352" y="33059"/>
                  </a:lnTo>
                  <a:lnTo>
                    <a:pt x="39204" y="33480"/>
                  </a:lnTo>
                  <a:lnTo>
                    <a:pt x="39036" y="33901"/>
                  </a:lnTo>
                  <a:lnTo>
                    <a:pt x="38868" y="34301"/>
                  </a:lnTo>
                  <a:lnTo>
                    <a:pt x="38657" y="34701"/>
                  </a:lnTo>
                  <a:lnTo>
                    <a:pt x="38468" y="35101"/>
                  </a:lnTo>
                  <a:lnTo>
                    <a:pt x="38236" y="35479"/>
                  </a:lnTo>
                  <a:lnTo>
                    <a:pt x="38005" y="35837"/>
                  </a:lnTo>
                  <a:lnTo>
                    <a:pt x="37752" y="36195"/>
                  </a:lnTo>
                  <a:lnTo>
                    <a:pt x="37479" y="36553"/>
                  </a:lnTo>
                  <a:lnTo>
                    <a:pt x="37205" y="36889"/>
                  </a:lnTo>
                  <a:lnTo>
                    <a:pt x="36911" y="37226"/>
                  </a:lnTo>
                  <a:lnTo>
                    <a:pt x="36616" y="37563"/>
                  </a:lnTo>
                  <a:lnTo>
                    <a:pt x="36300" y="37878"/>
                  </a:lnTo>
                  <a:lnTo>
                    <a:pt x="35985" y="38173"/>
                  </a:lnTo>
                  <a:lnTo>
                    <a:pt x="35648" y="38489"/>
                  </a:lnTo>
                  <a:lnTo>
                    <a:pt x="35290" y="38762"/>
                  </a:lnTo>
                  <a:lnTo>
                    <a:pt x="34953" y="39057"/>
                  </a:lnTo>
                  <a:lnTo>
                    <a:pt x="34196" y="39583"/>
                  </a:lnTo>
                  <a:lnTo>
                    <a:pt x="33438" y="40088"/>
                  </a:lnTo>
                  <a:lnTo>
                    <a:pt x="32639" y="40551"/>
                  </a:lnTo>
                  <a:lnTo>
                    <a:pt x="31797" y="40993"/>
                  </a:lnTo>
                  <a:lnTo>
                    <a:pt x="30934" y="41393"/>
                  </a:lnTo>
                  <a:lnTo>
                    <a:pt x="30071" y="41771"/>
                  </a:lnTo>
                  <a:lnTo>
                    <a:pt x="29167" y="42108"/>
                  </a:lnTo>
                  <a:lnTo>
                    <a:pt x="28241" y="42403"/>
                  </a:lnTo>
                  <a:lnTo>
                    <a:pt x="27315" y="42676"/>
                  </a:lnTo>
                  <a:lnTo>
                    <a:pt x="26389" y="42929"/>
                  </a:lnTo>
                  <a:lnTo>
                    <a:pt x="25442" y="43139"/>
                  </a:lnTo>
                  <a:lnTo>
                    <a:pt x="24495" y="43329"/>
                  </a:lnTo>
                  <a:lnTo>
                    <a:pt x="23548" y="43497"/>
                  </a:lnTo>
                  <a:lnTo>
                    <a:pt x="22622" y="43623"/>
                  </a:lnTo>
                  <a:lnTo>
                    <a:pt x="21675" y="43728"/>
                  </a:lnTo>
                  <a:lnTo>
                    <a:pt x="20749" y="43813"/>
                  </a:lnTo>
                  <a:lnTo>
                    <a:pt x="19844" y="43855"/>
                  </a:lnTo>
                  <a:lnTo>
                    <a:pt x="18961" y="43876"/>
                  </a:lnTo>
                  <a:lnTo>
                    <a:pt x="18077" y="43876"/>
                  </a:lnTo>
                  <a:lnTo>
                    <a:pt x="17214" y="43855"/>
                  </a:lnTo>
                  <a:lnTo>
                    <a:pt x="16393" y="43792"/>
                  </a:lnTo>
                  <a:lnTo>
                    <a:pt x="16393" y="43792"/>
                  </a:lnTo>
                  <a:lnTo>
                    <a:pt x="15509" y="43707"/>
                  </a:lnTo>
                  <a:lnTo>
                    <a:pt x="14626" y="43581"/>
                  </a:lnTo>
                  <a:lnTo>
                    <a:pt x="13763" y="43413"/>
                  </a:lnTo>
                  <a:lnTo>
                    <a:pt x="12879" y="43223"/>
                  </a:lnTo>
                  <a:lnTo>
                    <a:pt x="11995" y="43013"/>
                  </a:lnTo>
                  <a:lnTo>
                    <a:pt x="11132" y="42739"/>
                  </a:lnTo>
                  <a:lnTo>
                    <a:pt x="10291" y="42445"/>
                  </a:lnTo>
                  <a:lnTo>
                    <a:pt x="9449" y="42129"/>
                  </a:lnTo>
                  <a:lnTo>
                    <a:pt x="8628" y="41771"/>
                  </a:lnTo>
                  <a:lnTo>
                    <a:pt x="7808" y="41372"/>
                  </a:lnTo>
                  <a:lnTo>
                    <a:pt x="7029" y="40951"/>
                  </a:lnTo>
                  <a:lnTo>
                    <a:pt x="6292" y="40509"/>
                  </a:lnTo>
                  <a:lnTo>
                    <a:pt x="5556" y="40025"/>
                  </a:lnTo>
                  <a:lnTo>
                    <a:pt x="4862" y="39499"/>
                  </a:lnTo>
                  <a:lnTo>
                    <a:pt x="4209" y="38973"/>
                  </a:lnTo>
                  <a:lnTo>
                    <a:pt x="3578" y="38404"/>
                  </a:lnTo>
                  <a:lnTo>
                    <a:pt x="3010" y="37794"/>
                  </a:lnTo>
                  <a:lnTo>
                    <a:pt x="2715" y="37479"/>
                  </a:lnTo>
                  <a:lnTo>
                    <a:pt x="2463" y="37163"/>
                  </a:lnTo>
                  <a:lnTo>
                    <a:pt x="2210" y="36847"/>
                  </a:lnTo>
                  <a:lnTo>
                    <a:pt x="1958" y="36511"/>
                  </a:lnTo>
                  <a:lnTo>
                    <a:pt x="1726" y="36174"/>
                  </a:lnTo>
                  <a:lnTo>
                    <a:pt x="1516" y="35816"/>
                  </a:lnTo>
                  <a:lnTo>
                    <a:pt x="1305" y="35479"/>
                  </a:lnTo>
                  <a:lnTo>
                    <a:pt x="1116" y="35122"/>
                  </a:lnTo>
                  <a:lnTo>
                    <a:pt x="947" y="34743"/>
                  </a:lnTo>
                  <a:lnTo>
                    <a:pt x="779" y="34364"/>
                  </a:lnTo>
                  <a:lnTo>
                    <a:pt x="632" y="33985"/>
                  </a:lnTo>
                  <a:lnTo>
                    <a:pt x="506" y="33607"/>
                  </a:lnTo>
                  <a:lnTo>
                    <a:pt x="379" y="33207"/>
                  </a:lnTo>
                  <a:lnTo>
                    <a:pt x="274" y="32807"/>
                  </a:lnTo>
                  <a:lnTo>
                    <a:pt x="190" y="32407"/>
                  </a:lnTo>
                  <a:lnTo>
                    <a:pt x="106" y="32007"/>
                  </a:lnTo>
                  <a:lnTo>
                    <a:pt x="64" y="31586"/>
                  </a:lnTo>
                  <a:lnTo>
                    <a:pt x="22" y="31166"/>
                  </a:lnTo>
                  <a:lnTo>
                    <a:pt x="1" y="30724"/>
                  </a:lnTo>
                  <a:lnTo>
                    <a:pt x="1" y="30282"/>
                  </a:lnTo>
                  <a:lnTo>
                    <a:pt x="1" y="29840"/>
                  </a:lnTo>
                  <a:lnTo>
                    <a:pt x="43" y="29398"/>
                  </a:lnTo>
                  <a:lnTo>
                    <a:pt x="85" y="28956"/>
                  </a:lnTo>
                  <a:lnTo>
                    <a:pt x="148" y="28493"/>
                  </a:lnTo>
                  <a:lnTo>
                    <a:pt x="232" y="28030"/>
                  </a:lnTo>
                  <a:lnTo>
                    <a:pt x="358" y="27546"/>
                  </a:lnTo>
                  <a:lnTo>
                    <a:pt x="485" y="27062"/>
                  </a:lnTo>
                  <a:lnTo>
                    <a:pt x="632" y="26578"/>
                  </a:lnTo>
                  <a:lnTo>
                    <a:pt x="800" y="26094"/>
                  </a:lnTo>
                  <a:lnTo>
                    <a:pt x="990" y="25610"/>
                  </a:ln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8" name="Google Shape;7018;p32"/>
            <p:cNvSpPr/>
            <p:nvPr/>
          </p:nvSpPr>
          <p:spPr>
            <a:xfrm>
              <a:off x="7161125" y="-1169675"/>
              <a:ext cx="379325" cy="390375"/>
            </a:xfrm>
            <a:custGeom>
              <a:avLst/>
              <a:gdLst/>
              <a:ahLst/>
              <a:cxnLst/>
              <a:rect l="l" t="t" r="r" b="b"/>
              <a:pathLst>
                <a:path w="15173" h="15615" extrusionOk="0">
                  <a:moveTo>
                    <a:pt x="4545" y="779"/>
                  </a:moveTo>
                  <a:lnTo>
                    <a:pt x="4903" y="800"/>
                  </a:lnTo>
                  <a:lnTo>
                    <a:pt x="5282" y="842"/>
                  </a:lnTo>
                  <a:lnTo>
                    <a:pt x="5640" y="926"/>
                  </a:lnTo>
                  <a:lnTo>
                    <a:pt x="6019" y="1010"/>
                  </a:lnTo>
                  <a:lnTo>
                    <a:pt x="6397" y="1115"/>
                  </a:lnTo>
                  <a:lnTo>
                    <a:pt x="6776" y="1242"/>
                  </a:lnTo>
                  <a:lnTo>
                    <a:pt x="7134" y="1368"/>
                  </a:lnTo>
                  <a:lnTo>
                    <a:pt x="7513" y="1536"/>
                  </a:lnTo>
                  <a:lnTo>
                    <a:pt x="7870" y="1705"/>
                  </a:lnTo>
                  <a:lnTo>
                    <a:pt x="8228" y="1873"/>
                  </a:lnTo>
                  <a:lnTo>
                    <a:pt x="8565" y="2062"/>
                  </a:lnTo>
                  <a:lnTo>
                    <a:pt x="8901" y="2273"/>
                  </a:lnTo>
                  <a:lnTo>
                    <a:pt x="9533" y="2694"/>
                  </a:lnTo>
                  <a:lnTo>
                    <a:pt x="9827" y="2904"/>
                  </a:lnTo>
                  <a:lnTo>
                    <a:pt x="10122" y="3136"/>
                  </a:lnTo>
                  <a:lnTo>
                    <a:pt x="10374" y="3346"/>
                  </a:lnTo>
                  <a:lnTo>
                    <a:pt x="10627" y="3577"/>
                  </a:lnTo>
                  <a:lnTo>
                    <a:pt x="10901" y="3872"/>
                  </a:lnTo>
                  <a:lnTo>
                    <a:pt x="11195" y="4209"/>
                  </a:lnTo>
                  <a:lnTo>
                    <a:pt x="11448" y="4566"/>
                  </a:lnTo>
                  <a:lnTo>
                    <a:pt x="11700" y="4945"/>
                  </a:lnTo>
                  <a:lnTo>
                    <a:pt x="11932" y="5345"/>
                  </a:lnTo>
                  <a:lnTo>
                    <a:pt x="12163" y="5766"/>
                  </a:lnTo>
                  <a:lnTo>
                    <a:pt x="12353" y="6208"/>
                  </a:lnTo>
                  <a:lnTo>
                    <a:pt x="12542" y="6650"/>
                  </a:lnTo>
                  <a:lnTo>
                    <a:pt x="12689" y="7113"/>
                  </a:lnTo>
                  <a:lnTo>
                    <a:pt x="12816" y="7576"/>
                  </a:lnTo>
                  <a:lnTo>
                    <a:pt x="12921" y="8060"/>
                  </a:lnTo>
                  <a:lnTo>
                    <a:pt x="13005" y="8523"/>
                  </a:lnTo>
                  <a:lnTo>
                    <a:pt x="13047" y="9007"/>
                  </a:lnTo>
                  <a:lnTo>
                    <a:pt x="13068" y="9470"/>
                  </a:lnTo>
                  <a:lnTo>
                    <a:pt x="13047" y="9954"/>
                  </a:lnTo>
                  <a:lnTo>
                    <a:pt x="12984" y="10395"/>
                  </a:lnTo>
                  <a:lnTo>
                    <a:pt x="12668" y="10522"/>
                  </a:lnTo>
                  <a:lnTo>
                    <a:pt x="12353" y="10648"/>
                  </a:lnTo>
                  <a:lnTo>
                    <a:pt x="12037" y="10795"/>
                  </a:lnTo>
                  <a:lnTo>
                    <a:pt x="11721" y="10943"/>
                  </a:lnTo>
                  <a:lnTo>
                    <a:pt x="11427" y="11111"/>
                  </a:lnTo>
                  <a:lnTo>
                    <a:pt x="11132" y="11300"/>
                  </a:lnTo>
                  <a:lnTo>
                    <a:pt x="10858" y="11490"/>
                  </a:lnTo>
                  <a:lnTo>
                    <a:pt x="10606" y="11700"/>
                  </a:lnTo>
                  <a:lnTo>
                    <a:pt x="10248" y="11974"/>
                  </a:lnTo>
                  <a:lnTo>
                    <a:pt x="9848" y="12268"/>
                  </a:lnTo>
                  <a:lnTo>
                    <a:pt x="9028" y="12858"/>
                  </a:lnTo>
                  <a:lnTo>
                    <a:pt x="8607" y="13194"/>
                  </a:lnTo>
                  <a:lnTo>
                    <a:pt x="8207" y="13531"/>
                  </a:lnTo>
                  <a:lnTo>
                    <a:pt x="7807" y="13868"/>
                  </a:lnTo>
                  <a:lnTo>
                    <a:pt x="7470" y="14225"/>
                  </a:lnTo>
                  <a:lnTo>
                    <a:pt x="7050" y="14162"/>
                  </a:lnTo>
                  <a:lnTo>
                    <a:pt x="6650" y="14078"/>
                  </a:lnTo>
                  <a:lnTo>
                    <a:pt x="6250" y="13952"/>
                  </a:lnTo>
                  <a:lnTo>
                    <a:pt x="5871" y="13783"/>
                  </a:lnTo>
                  <a:lnTo>
                    <a:pt x="5492" y="13615"/>
                  </a:lnTo>
                  <a:lnTo>
                    <a:pt x="5135" y="13405"/>
                  </a:lnTo>
                  <a:lnTo>
                    <a:pt x="4777" y="13173"/>
                  </a:lnTo>
                  <a:lnTo>
                    <a:pt x="4419" y="12921"/>
                  </a:lnTo>
                  <a:lnTo>
                    <a:pt x="4083" y="12647"/>
                  </a:lnTo>
                  <a:lnTo>
                    <a:pt x="3767" y="12353"/>
                  </a:lnTo>
                  <a:lnTo>
                    <a:pt x="3451" y="12058"/>
                  </a:lnTo>
                  <a:lnTo>
                    <a:pt x="3157" y="11721"/>
                  </a:lnTo>
                  <a:lnTo>
                    <a:pt x="2862" y="11385"/>
                  </a:lnTo>
                  <a:lnTo>
                    <a:pt x="2588" y="11027"/>
                  </a:lnTo>
                  <a:lnTo>
                    <a:pt x="2336" y="10648"/>
                  </a:lnTo>
                  <a:lnTo>
                    <a:pt x="2104" y="10269"/>
                  </a:lnTo>
                  <a:lnTo>
                    <a:pt x="1873" y="9890"/>
                  </a:lnTo>
                  <a:lnTo>
                    <a:pt x="1663" y="9491"/>
                  </a:lnTo>
                  <a:lnTo>
                    <a:pt x="1473" y="9070"/>
                  </a:lnTo>
                  <a:lnTo>
                    <a:pt x="1284" y="8670"/>
                  </a:lnTo>
                  <a:lnTo>
                    <a:pt x="1136" y="8249"/>
                  </a:lnTo>
                  <a:lnTo>
                    <a:pt x="989" y="7828"/>
                  </a:lnTo>
                  <a:lnTo>
                    <a:pt x="884" y="7407"/>
                  </a:lnTo>
                  <a:lnTo>
                    <a:pt x="779" y="6986"/>
                  </a:lnTo>
                  <a:lnTo>
                    <a:pt x="695" y="6566"/>
                  </a:lnTo>
                  <a:lnTo>
                    <a:pt x="631" y="6145"/>
                  </a:lnTo>
                  <a:lnTo>
                    <a:pt x="589" y="5745"/>
                  </a:lnTo>
                  <a:lnTo>
                    <a:pt x="589" y="5324"/>
                  </a:lnTo>
                  <a:lnTo>
                    <a:pt x="589" y="4924"/>
                  </a:lnTo>
                  <a:lnTo>
                    <a:pt x="610" y="4524"/>
                  </a:lnTo>
                  <a:lnTo>
                    <a:pt x="673" y="4146"/>
                  </a:lnTo>
                  <a:lnTo>
                    <a:pt x="758" y="3767"/>
                  </a:lnTo>
                  <a:lnTo>
                    <a:pt x="800" y="3767"/>
                  </a:lnTo>
                  <a:lnTo>
                    <a:pt x="842" y="3746"/>
                  </a:lnTo>
                  <a:lnTo>
                    <a:pt x="884" y="3704"/>
                  </a:lnTo>
                  <a:lnTo>
                    <a:pt x="905" y="3662"/>
                  </a:lnTo>
                  <a:lnTo>
                    <a:pt x="1031" y="3220"/>
                  </a:lnTo>
                  <a:lnTo>
                    <a:pt x="1179" y="2820"/>
                  </a:lnTo>
                  <a:lnTo>
                    <a:pt x="1368" y="2441"/>
                  </a:lnTo>
                  <a:lnTo>
                    <a:pt x="1557" y="2125"/>
                  </a:lnTo>
                  <a:lnTo>
                    <a:pt x="1789" y="1852"/>
                  </a:lnTo>
                  <a:lnTo>
                    <a:pt x="2020" y="1599"/>
                  </a:lnTo>
                  <a:lnTo>
                    <a:pt x="2294" y="1389"/>
                  </a:lnTo>
                  <a:lnTo>
                    <a:pt x="2567" y="1200"/>
                  </a:lnTo>
                  <a:lnTo>
                    <a:pt x="2862" y="1052"/>
                  </a:lnTo>
                  <a:lnTo>
                    <a:pt x="3178" y="947"/>
                  </a:lnTo>
                  <a:lnTo>
                    <a:pt x="3514" y="863"/>
                  </a:lnTo>
                  <a:lnTo>
                    <a:pt x="3851" y="821"/>
                  </a:lnTo>
                  <a:lnTo>
                    <a:pt x="4188" y="779"/>
                  </a:lnTo>
                  <a:close/>
                  <a:moveTo>
                    <a:pt x="4567" y="0"/>
                  </a:moveTo>
                  <a:lnTo>
                    <a:pt x="4167" y="21"/>
                  </a:lnTo>
                  <a:lnTo>
                    <a:pt x="3977" y="63"/>
                  </a:lnTo>
                  <a:lnTo>
                    <a:pt x="3788" y="105"/>
                  </a:lnTo>
                  <a:lnTo>
                    <a:pt x="3304" y="274"/>
                  </a:lnTo>
                  <a:lnTo>
                    <a:pt x="2820" y="484"/>
                  </a:lnTo>
                  <a:lnTo>
                    <a:pt x="2588" y="589"/>
                  </a:lnTo>
                  <a:lnTo>
                    <a:pt x="2378" y="737"/>
                  </a:lnTo>
                  <a:lnTo>
                    <a:pt x="2168" y="863"/>
                  </a:lnTo>
                  <a:lnTo>
                    <a:pt x="1957" y="1010"/>
                  </a:lnTo>
                  <a:lnTo>
                    <a:pt x="1768" y="1178"/>
                  </a:lnTo>
                  <a:lnTo>
                    <a:pt x="1599" y="1347"/>
                  </a:lnTo>
                  <a:lnTo>
                    <a:pt x="1431" y="1515"/>
                  </a:lnTo>
                  <a:lnTo>
                    <a:pt x="1263" y="1705"/>
                  </a:lnTo>
                  <a:lnTo>
                    <a:pt x="1115" y="1915"/>
                  </a:lnTo>
                  <a:lnTo>
                    <a:pt x="989" y="2125"/>
                  </a:lnTo>
                  <a:lnTo>
                    <a:pt x="884" y="2336"/>
                  </a:lnTo>
                  <a:lnTo>
                    <a:pt x="800" y="2567"/>
                  </a:lnTo>
                  <a:lnTo>
                    <a:pt x="547" y="3009"/>
                  </a:lnTo>
                  <a:lnTo>
                    <a:pt x="337" y="3451"/>
                  </a:lnTo>
                  <a:lnTo>
                    <a:pt x="274" y="3683"/>
                  </a:lnTo>
                  <a:lnTo>
                    <a:pt x="189" y="3914"/>
                  </a:lnTo>
                  <a:lnTo>
                    <a:pt x="147" y="4146"/>
                  </a:lnTo>
                  <a:lnTo>
                    <a:pt x="105" y="4356"/>
                  </a:lnTo>
                  <a:lnTo>
                    <a:pt x="63" y="4798"/>
                  </a:lnTo>
                  <a:lnTo>
                    <a:pt x="21" y="5261"/>
                  </a:lnTo>
                  <a:lnTo>
                    <a:pt x="0" y="5703"/>
                  </a:lnTo>
                  <a:lnTo>
                    <a:pt x="0" y="6124"/>
                  </a:lnTo>
                  <a:lnTo>
                    <a:pt x="42" y="6566"/>
                  </a:lnTo>
                  <a:lnTo>
                    <a:pt x="84" y="7007"/>
                  </a:lnTo>
                  <a:lnTo>
                    <a:pt x="147" y="7449"/>
                  </a:lnTo>
                  <a:lnTo>
                    <a:pt x="232" y="7870"/>
                  </a:lnTo>
                  <a:lnTo>
                    <a:pt x="337" y="8291"/>
                  </a:lnTo>
                  <a:lnTo>
                    <a:pt x="463" y="8712"/>
                  </a:lnTo>
                  <a:lnTo>
                    <a:pt x="610" y="9112"/>
                  </a:lnTo>
                  <a:lnTo>
                    <a:pt x="779" y="9512"/>
                  </a:lnTo>
                  <a:lnTo>
                    <a:pt x="989" y="9911"/>
                  </a:lnTo>
                  <a:lnTo>
                    <a:pt x="1200" y="10290"/>
                  </a:lnTo>
                  <a:lnTo>
                    <a:pt x="1452" y="10669"/>
                  </a:lnTo>
                  <a:lnTo>
                    <a:pt x="1705" y="11048"/>
                  </a:lnTo>
                  <a:lnTo>
                    <a:pt x="1957" y="11342"/>
                  </a:lnTo>
                  <a:lnTo>
                    <a:pt x="2210" y="11637"/>
                  </a:lnTo>
                  <a:lnTo>
                    <a:pt x="2483" y="11932"/>
                  </a:lnTo>
                  <a:lnTo>
                    <a:pt x="2778" y="12226"/>
                  </a:lnTo>
                  <a:lnTo>
                    <a:pt x="3072" y="12521"/>
                  </a:lnTo>
                  <a:lnTo>
                    <a:pt x="3388" y="12794"/>
                  </a:lnTo>
                  <a:lnTo>
                    <a:pt x="3704" y="13068"/>
                  </a:lnTo>
                  <a:lnTo>
                    <a:pt x="4040" y="13320"/>
                  </a:lnTo>
                  <a:lnTo>
                    <a:pt x="4398" y="13573"/>
                  </a:lnTo>
                  <a:lnTo>
                    <a:pt x="4756" y="13804"/>
                  </a:lnTo>
                  <a:lnTo>
                    <a:pt x="5114" y="14015"/>
                  </a:lnTo>
                  <a:lnTo>
                    <a:pt x="5471" y="14225"/>
                  </a:lnTo>
                  <a:lnTo>
                    <a:pt x="5850" y="14394"/>
                  </a:lnTo>
                  <a:lnTo>
                    <a:pt x="6229" y="14562"/>
                  </a:lnTo>
                  <a:lnTo>
                    <a:pt x="6629" y="14688"/>
                  </a:lnTo>
                  <a:lnTo>
                    <a:pt x="7008" y="14815"/>
                  </a:lnTo>
                  <a:lnTo>
                    <a:pt x="6818" y="15151"/>
                  </a:lnTo>
                  <a:lnTo>
                    <a:pt x="6734" y="15320"/>
                  </a:lnTo>
                  <a:lnTo>
                    <a:pt x="6671" y="15488"/>
                  </a:lnTo>
                  <a:lnTo>
                    <a:pt x="6671" y="15530"/>
                  </a:lnTo>
                  <a:lnTo>
                    <a:pt x="6671" y="15572"/>
                  </a:lnTo>
                  <a:lnTo>
                    <a:pt x="6713" y="15614"/>
                  </a:lnTo>
                  <a:lnTo>
                    <a:pt x="6776" y="15614"/>
                  </a:lnTo>
                  <a:lnTo>
                    <a:pt x="6839" y="15593"/>
                  </a:lnTo>
                  <a:lnTo>
                    <a:pt x="7786" y="14709"/>
                  </a:lnTo>
                  <a:lnTo>
                    <a:pt x="8733" y="13868"/>
                  </a:lnTo>
                  <a:lnTo>
                    <a:pt x="9217" y="13468"/>
                  </a:lnTo>
                  <a:lnTo>
                    <a:pt x="9701" y="13068"/>
                  </a:lnTo>
                  <a:lnTo>
                    <a:pt x="10185" y="12689"/>
                  </a:lnTo>
                  <a:lnTo>
                    <a:pt x="10690" y="12331"/>
                  </a:lnTo>
                  <a:lnTo>
                    <a:pt x="11216" y="11974"/>
                  </a:lnTo>
                  <a:lnTo>
                    <a:pt x="11742" y="11637"/>
                  </a:lnTo>
                  <a:lnTo>
                    <a:pt x="12268" y="11321"/>
                  </a:lnTo>
                  <a:lnTo>
                    <a:pt x="12816" y="11006"/>
                  </a:lnTo>
                  <a:lnTo>
                    <a:pt x="13384" y="10732"/>
                  </a:lnTo>
                  <a:lnTo>
                    <a:pt x="13952" y="10459"/>
                  </a:lnTo>
                  <a:lnTo>
                    <a:pt x="14562" y="10206"/>
                  </a:lnTo>
                  <a:lnTo>
                    <a:pt x="15172" y="9975"/>
                  </a:lnTo>
                  <a:lnTo>
                    <a:pt x="15172" y="9954"/>
                  </a:lnTo>
                  <a:lnTo>
                    <a:pt x="15151" y="9954"/>
                  </a:lnTo>
                  <a:lnTo>
                    <a:pt x="14773" y="9975"/>
                  </a:lnTo>
                  <a:lnTo>
                    <a:pt x="14394" y="10038"/>
                  </a:lnTo>
                  <a:lnTo>
                    <a:pt x="13994" y="10122"/>
                  </a:lnTo>
                  <a:lnTo>
                    <a:pt x="13615" y="10206"/>
                  </a:lnTo>
                  <a:lnTo>
                    <a:pt x="13678" y="9659"/>
                  </a:lnTo>
                  <a:lnTo>
                    <a:pt x="13699" y="9091"/>
                  </a:lnTo>
                  <a:lnTo>
                    <a:pt x="13678" y="8523"/>
                  </a:lnTo>
                  <a:lnTo>
                    <a:pt x="13615" y="7954"/>
                  </a:lnTo>
                  <a:lnTo>
                    <a:pt x="13489" y="7386"/>
                  </a:lnTo>
                  <a:lnTo>
                    <a:pt x="13342" y="6818"/>
                  </a:lnTo>
                  <a:lnTo>
                    <a:pt x="13152" y="6271"/>
                  </a:lnTo>
                  <a:lnTo>
                    <a:pt x="12942" y="5724"/>
                  </a:lnTo>
                  <a:lnTo>
                    <a:pt x="12668" y="5198"/>
                  </a:lnTo>
                  <a:lnTo>
                    <a:pt x="12374" y="4693"/>
                  </a:lnTo>
                  <a:lnTo>
                    <a:pt x="12037" y="4230"/>
                  </a:lnTo>
                  <a:lnTo>
                    <a:pt x="11679" y="3767"/>
                  </a:lnTo>
                  <a:lnTo>
                    <a:pt x="11300" y="3346"/>
                  </a:lnTo>
                  <a:lnTo>
                    <a:pt x="10880" y="2946"/>
                  </a:lnTo>
                  <a:lnTo>
                    <a:pt x="10417" y="2567"/>
                  </a:lnTo>
                  <a:lnTo>
                    <a:pt x="9954" y="2252"/>
                  </a:lnTo>
                  <a:lnTo>
                    <a:pt x="9322" y="1852"/>
                  </a:lnTo>
                  <a:lnTo>
                    <a:pt x="8607" y="1410"/>
                  </a:lnTo>
                  <a:lnTo>
                    <a:pt x="7828" y="989"/>
                  </a:lnTo>
                  <a:lnTo>
                    <a:pt x="7428" y="779"/>
                  </a:lnTo>
                  <a:lnTo>
                    <a:pt x="7029" y="589"/>
                  </a:lnTo>
                  <a:lnTo>
                    <a:pt x="6629" y="421"/>
                  </a:lnTo>
                  <a:lnTo>
                    <a:pt x="6208" y="274"/>
                  </a:lnTo>
                  <a:lnTo>
                    <a:pt x="5787" y="147"/>
                  </a:lnTo>
                  <a:lnTo>
                    <a:pt x="5387" y="63"/>
                  </a:lnTo>
                  <a:lnTo>
                    <a:pt x="496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9" name="Google Shape;7019;p32"/>
            <p:cNvSpPr/>
            <p:nvPr/>
          </p:nvSpPr>
          <p:spPr>
            <a:xfrm>
              <a:off x="7413625" y="-1266475"/>
              <a:ext cx="231500" cy="267800"/>
            </a:xfrm>
            <a:custGeom>
              <a:avLst/>
              <a:gdLst/>
              <a:ahLst/>
              <a:cxnLst/>
              <a:rect l="l" t="t" r="r" b="b"/>
              <a:pathLst>
                <a:path w="9260" h="10712" extrusionOk="0">
                  <a:moveTo>
                    <a:pt x="4630" y="0"/>
                  </a:moveTo>
                  <a:lnTo>
                    <a:pt x="4357" y="21"/>
                  </a:lnTo>
                  <a:lnTo>
                    <a:pt x="4062" y="42"/>
                  </a:lnTo>
                  <a:lnTo>
                    <a:pt x="3789" y="105"/>
                  </a:lnTo>
                  <a:lnTo>
                    <a:pt x="3515" y="168"/>
                  </a:lnTo>
                  <a:lnTo>
                    <a:pt x="3242" y="253"/>
                  </a:lnTo>
                  <a:lnTo>
                    <a:pt x="2968" y="337"/>
                  </a:lnTo>
                  <a:lnTo>
                    <a:pt x="2716" y="463"/>
                  </a:lnTo>
                  <a:lnTo>
                    <a:pt x="2463" y="589"/>
                  </a:lnTo>
                  <a:lnTo>
                    <a:pt x="2210" y="737"/>
                  </a:lnTo>
                  <a:lnTo>
                    <a:pt x="1958" y="884"/>
                  </a:lnTo>
                  <a:lnTo>
                    <a:pt x="1726" y="1073"/>
                  </a:lnTo>
                  <a:lnTo>
                    <a:pt x="1516" y="1242"/>
                  </a:lnTo>
                  <a:lnTo>
                    <a:pt x="1306" y="1452"/>
                  </a:lnTo>
                  <a:lnTo>
                    <a:pt x="1116" y="1641"/>
                  </a:lnTo>
                  <a:lnTo>
                    <a:pt x="927" y="1873"/>
                  </a:lnTo>
                  <a:lnTo>
                    <a:pt x="758" y="2083"/>
                  </a:lnTo>
                  <a:lnTo>
                    <a:pt x="611" y="2336"/>
                  </a:lnTo>
                  <a:lnTo>
                    <a:pt x="464" y="2567"/>
                  </a:lnTo>
                  <a:lnTo>
                    <a:pt x="338" y="2820"/>
                  </a:lnTo>
                  <a:lnTo>
                    <a:pt x="232" y="3093"/>
                  </a:lnTo>
                  <a:lnTo>
                    <a:pt x="148" y="3346"/>
                  </a:lnTo>
                  <a:lnTo>
                    <a:pt x="85" y="3620"/>
                  </a:lnTo>
                  <a:lnTo>
                    <a:pt x="43" y="3893"/>
                  </a:lnTo>
                  <a:lnTo>
                    <a:pt x="22" y="4188"/>
                  </a:lnTo>
                  <a:lnTo>
                    <a:pt x="1" y="4461"/>
                  </a:lnTo>
                  <a:lnTo>
                    <a:pt x="653" y="5093"/>
                  </a:lnTo>
                  <a:lnTo>
                    <a:pt x="653" y="4882"/>
                  </a:lnTo>
                  <a:lnTo>
                    <a:pt x="716" y="4672"/>
                  </a:lnTo>
                  <a:lnTo>
                    <a:pt x="801" y="4461"/>
                  </a:lnTo>
                  <a:lnTo>
                    <a:pt x="906" y="4272"/>
                  </a:lnTo>
                  <a:lnTo>
                    <a:pt x="1032" y="4061"/>
                  </a:lnTo>
                  <a:lnTo>
                    <a:pt x="1200" y="3872"/>
                  </a:lnTo>
                  <a:lnTo>
                    <a:pt x="1369" y="3683"/>
                  </a:lnTo>
                  <a:lnTo>
                    <a:pt x="1558" y="3493"/>
                  </a:lnTo>
                  <a:lnTo>
                    <a:pt x="1937" y="3136"/>
                  </a:lnTo>
                  <a:lnTo>
                    <a:pt x="2337" y="2841"/>
                  </a:lnTo>
                  <a:lnTo>
                    <a:pt x="2737" y="2588"/>
                  </a:lnTo>
                  <a:lnTo>
                    <a:pt x="3073" y="2399"/>
                  </a:lnTo>
                  <a:lnTo>
                    <a:pt x="3368" y="2273"/>
                  </a:lnTo>
                  <a:lnTo>
                    <a:pt x="3662" y="2168"/>
                  </a:lnTo>
                  <a:lnTo>
                    <a:pt x="3978" y="2104"/>
                  </a:lnTo>
                  <a:lnTo>
                    <a:pt x="4294" y="2062"/>
                  </a:lnTo>
                  <a:lnTo>
                    <a:pt x="4588" y="2062"/>
                  </a:lnTo>
                  <a:lnTo>
                    <a:pt x="4904" y="2104"/>
                  </a:lnTo>
                  <a:lnTo>
                    <a:pt x="5199" y="2168"/>
                  </a:lnTo>
                  <a:lnTo>
                    <a:pt x="5493" y="2252"/>
                  </a:lnTo>
                  <a:lnTo>
                    <a:pt x="5767" y="2357"/>
                  </a:lnTo>
                  <a:lnTo>
                    <a:pt x="6040" y="2504"/>
                  </a:lnTo>
                  <a:lnTo>
                    <a:pt x="6314" y="2673"/>
                  </a:lnTo>
                  <a:lnTo>
                    <a:pt x="6566" y="2862"/>
                  </a:lnTo>
                  <a:lnTo>
                    <a:pt x="6798" y="3051"/>
                  </a:lnTo>
                  <a:lnTo>
                    <a:pt x="7008" y="3283"/>
                  </a:lnTo>
                  <a:lnTo>
                    <a:pt x="7219" y="3514"/>
                  </a:lnTo>
                  <a:lnTo>
                    <a:pt x="7408" y="3767"/>
                  </a:lnTo>
                  <a:lnTo>
                    <a:pt x="7429" y="3830"/>
                  </a:lnTo>
                  <a:lnTo>
                    <a:pt x="7429" y="3893"/>
                  </a:lnTo>
                  <a:lnTo>
                    <a:pt x="7408" y="3956"/>
                  </a:lnTo>
                  <a:lnTo>
                    <a:pt x="7366" y="3977"/>
                  </a:lnTo>
                  <a:lnTo>
                    <a:pt x="7303" y="4019"/>
                  </a:lnTo>
                  <a:lnTo>
                    <a:pt x="7198" y="4019"/>
                  </a:lnTo>
                  <a:lnTo>
                    <a:pt x="7135" y="3977"/>
                  </a:lnTo>
                  <a:lnTo>
                    <a:pt x="6861" y="3767"/>
                  </a:lnTo>
                  <a:lnTo>
                    <a:pt x="6587" y="3556"/>
                  </a:lnTo>
                  <a:lnTo>
                    <a:pt x="6293" y="3388"/>
                  </a:lnTo>
                  <a:lnTo>
                    <a:pt x="6019" y="3241"/>
                  </a:lnTo>
                  <a:lnTo>
                    <a:pt x="5725" y="3136"/>
                  </a:lnTo>
                  <a:lnTo>
                    <a:pt x="5409" y="3030"/>
                  </a:lnTo>
                  <a:lnTo>
                    <a:pt x="5114" y="2967"/>
                  </a:lnTo>
                  <a:lnTo>
                    <a:pt x="4799" y="2946"/>
                  </a:lnTo>
                  <a:lnTo>
                    <a:pt x="5135" y="3114"/>
                  </a:lnTo>
                  <a:lnTo>
                    <a:pt x="5451" y="3304"/>
                  </a:lnTo>
                  <a:lnTo>
                    <a:pt x="5725" y="3514"/>
                  </a:lnTo>
                  <a:lnTo>
                    <a:pt x="5935" y="3683"/>
                  </a:lnTo>
                  <a:lnTo>
                    <a:pt x="6125" y="3851"/>
                  </a:lnTo>
                  <a:lnTo>
                    <a:pt x="6314" y="4040"/>
                  </a:lnTo>
                  <a:lnTo>
                    <a:pt x="6503" y="4272"/>
                  </a:lnTo>
                  <a:lnTo>
                    <a:pt x="6630" y="4503"/>
                  </a:lnTo>
                  <a:lnTo>
                    <a:pt x="6693" y="4630"/>
                  </a:lnTo>
                  <a:lnTo>
                    <a:pt x="6735" y="4756"/>
                  </a:lnTo>
                  <a:lnTo>
                    <a:pt x="6735" y="4882"/>
                  </a:lnTo>
                  <a:lnTo>
                    <a:pt x="6735" y="5008"/>
                  </a:lnTo>
                  <a:lnTo>
                    <a:pt x="6714" y="5114"/>
                  </a:lnTo>
                  <a:lnTo>
                    <a:pt x="6672" y="5240"/>
                  </a:lnTo>
                  <a:lnTo>
                    <a:pt x="6609" y="5366"/>
                  </a:lnTo>
                  <a:lnTo>
                    <a:pt x="6503" y="5471"/>
                  </a:lnTo>
                  <a:lnTo>
                    <a:pt x="6461" y="5492"/>
                  </a:lnTo>
                  <a:lnTo>
                    <a:pt x="6440" y="5471"/>
                  </a:lnTo>
                  <a:lnTo>
                    <a:pt x="6419" y="5450"/>
                  </a:lnTo>
                  <a:lnTo>
                    <a:pt x="6419" y="5408"/>
                  </a:lnTo>
                  <a:lnTo>
                    <a:pt x="6461" y="5324"/>
                  </a:lnTo>
                  <a:lnTo>
                    <a:pt x="6461" y="5219"/>
                  </a:lnTo>
                  <a:lnTo>
                    <a:pt x="6440" y="5114"/>
                  </a:lnTo>
                  <a:lnTo>
                    <a:pt x="6398" y="5008"/>
                  </a:lnTo>
                  <a:lnTo>
                    <a:pt x="6356" y="4903"/>
                  </a:lnTo>
                  <a:lnTo>
                    <a:pt x="6293" y="4819"/>
                  </a:lnTo>
                  <a:lnTo>
                    <a:pt x="6103" y="4630"/>
                  </a:lnTo>
                  <a:lnTo>
                    <a:pt x="5914" y="4440"/>
                  </a:lnTo>
                  <a:lnTo>
                    <a:pt x="5704" y="4293"/>
                  </a:lnTo>
                  <a:lnTo>
                    <a:pt x="5346" y="4061"/>
                  </a:lnTo>
                  <a:lnTo>
                    <a:pt x="5135" y="3914"/>
                  </a:lnTo>
                  <a:lnTo>
                    <a:pt x="4904" y="3809"/>
                  </a:lnTo>
                  <a:lnTo>
                    <a:pt x="4651" y="3704"/>
                  </a:lnTo>
                  <a:lnTo>
                    <a:pt x="4420" y="3598"/>
                  </a:lnTo>
                  <a:lnTo>
                    <a:pt x="4167" y="3556"/>
                  </a:lnTo>
                  <a:lnTo>
                    <a:pt x="3894" y="3514"/>
                  </a:lnTo>
                  <a:lnTo>
                    <a:pt x="4104" y="3704"/>
                  </a:lnTo>
                  <a:lnTo>
                    <a:pt x="4273" y="3935"/>
                  </a:lnTo>
                  <a:lnTo>
                    <a:pt x="4441" y="4167"/>
                  </a:lnTo>
                  <a:lnTo>
                    <a:pt x="4609" y="4419"/>
                  </a:lnTo>
                  <a:lnTo>
                    <a:pt x="4736" y="4672"/>
                  </a:lnTo>
                  <a:lnTo>
                    <a:pt x="4862" y="4924"/>
                  </a:lnTo>
                  <a:lnTo>
                    <a:pt x="5072" y="5408"/>
                  </a:lnTo>
                  <a:lnTo>
                    <a:pt x="5178" y="5703"/>
                  </a:lnTo>
                  <a:lnTo>
                    <a:pt x="5262" y="5997"/>
                  </a:lnTo>
                  <a:lnTo>
                    <a:pt x="5325" y="6271"/>
                  </a:lnTo>
                  <a:lnTo>
                    <a:pt x="5367" y="6545"/>
                  </a:lnTo>
                  <a:lnTo>
                    <a:pt x="5409" y="6818"/>
                  </a:lnTo>
                  <a:lnTo>
                    <a:pt x="5430" y="7092"/>
                  </a:lnTo>
                  <a:lnTo>
                    <a:pt x="5430" y="7344"/>
                  </a:lnTo>
                  <a:lnTo>
                    <a:pt x="5409" y="7618"/>
                  </a:lnTo>
                  <a:lnTo>
                    <a:pt x="5367" y="7870"/>
                  </a:lnTo>
                  <a:lnTo>
                    <a:pt x="5325" y="8144"/>
                  </a:lnTo>
                  <a:lnTo>
                    <a:pt x="5199" y="8670"/>
                  </a:lnTo>
                  <a:lnTo>
                    <a:pt x="5030" y="9196"/>
                  </a:lnTo>
                  <a:lnTo>
                    <a:pt x="4820" y="9743"/>
                  </a:lnTo>
                  <a:lnTo>
                    <a:pt x="5199" y="10227"/>
                  </a:lnTo>
                  <a:lnTo>
                    <a:pt x="5556" y="10711"/>
                  </a:lnTo>
                  <a:lnTo>
                    <a:pt x="5977" y="10648"/>
                  </a:lnTo>
                  <a:lnTo>
                    <a:pt x="6398" y="10564"/>
                  </a:lnTo>
                  <a:lnTo>
                    <a:pt x="6482" y="10501"/>
                  </a:lnTo>
                  <a:lnTo>
                    <a:pt x="6566" y="10438"/>
                  </a:lnTo>
                  <a:lnTo>
                    <a:pt x="6861" y="10353"/>
                  </a:lnTo>
                  <a:lnTo>
                    <a:pt x="7114" y="10227"/>
                  </a:lnTo>
                  <a:lnTo>
                    <a:pt x="7366" y="10101"/>
                  </a:lnTo>
                  <a:lnTo>
                    <a:pt x="7598" y="9975"/>
                  </a:lnTo>
                  <a:lnTo>
                    <a:pt x="7808" y="9827"/>
                  </a:lnTo>
                  <a:lnTo>
                    <a:pt x="7997" y="9659"/>
                  </a:lnTo>
                  <a:lnTo>
                    <a:pt x="8187" y="9491"/>
                  </a:lnTo>
                  <a:lnTo>
                    <a:pt x="8334" y="9322"/>
                  </a:lnTo>
                  <a:lnTo>
                    <a:pt x="8481" y="9133"/>
                  </a:lnTo>
                  <a:lnTo>
                    <a:pt x="8629" y="8943"/>
                  </a:lnTo>
                  <a:lnTo>
                    <a:pt x="8755" y="8733"/>
                  </a:lnTo>
                  <a:lnTo>
                    <a:pt x="8860" y="8523"/>
                  </a:lnTo>
                  <a:lnTo>
                    <a:pt x="8944" y="8312"/>
                  </a:lnTo>
                  <a:lnTo>
                    <a:pt x="9029" y="8081"/>
                  </a:lnTo>
                  <a:lnTo>
                    <a:pt x="9092" y="7849"/>
                  </a:lnTo>
                  <a:lnTo>
                    <a:pt x="9155" y="7618"/>
                  </a:lnTo>
                  <a:lnTo>
                    <a:pt x="9218" y="7134"/>
                  </a:lnTo>
                  <a:lnTo>
                    <a:pt x="9260" y="6650"/>
                  </a:lnTo>
                  <a:lnTo>
                    <a:pt x="9260" y="6124"/>
                  </a:lnTo>
                  <a:lnTo>
                    <a:pt x="9218" y="5619"/>
                  </a:lnTo>
                  <a:lnTo>
                    <a:pt x="9134" y="5093"/>
                  </a:lnTo>
                  <a:lnTo>
                    <a:pt x="9029" y="4588"/>
                  </a:lnTo>
                  <a:lnTo>
                    <a:pt x="8902" y="4082"/>
                  </a:lnTo>
                  <a:lnTo>
                    <a:pt x="8755" y="3577"/>
                  </a:lnTo>
                  <a:lnTo>
                    <a:pt x="8587" y="3114"/>
                  </a:lnTo>
                  <a:lnTo>
                    <a:pt x="8397" y="2673"/>
                  </a:lnTo>
                  <a:lnTo>
                    <a:pt x="8187" y="2252"/>
                  </a:lnTo>
                  <a:lnTo>
                    <a:pt x="7913" y="1831"/>
                  </a:lnTo>
                  <a:lnTo>
                    <a:pt x="7619" y="1431"/>
                  </a:lnTo>
                  <a:lnTo>
                    <a:pt x="7471" y="1263"/>
                  </a:lnTo>
                  <a:lnTo>
                    <a:pt x="7303" y="1073"/>
                  </a:lnTo>
                  <a:lnTo>
                    <a:pt x="7114" y="926"/>
                  </a:lnTo>
                  <a:lnTo>
                    <a:pt x="6945" y="758"/>
                  </a:lnTo>
                  <a:lnTo>
                    <a:pt x="6735" y="631"/>
                  </a:lnTo>
                  <a:lnTo>
                    <a:pt x="6545" y="505"/>
                  </a:lnTo>
                  <a:lnTo>
                    <a:pt x="6272" y="358"/>
                  </a:lnTo>
                  <a:lnTo>
                    <a:pt x="6019" y="253"/>
                  </a:lnTo>
                  <a:lnTo>
                    <a:pt x="5746" y="147"/>
                  </a:lnTo>
                  <a:lnTo>
                    <a:pt x="5472" y="84"/>
                  </a:lnTo>
                  <a:lnTo>
                    <a:pt x="5199" y="42"/>
                  </a:lnTo>
                  <a:lnTo>
                    <a:pt x="4904" y="21"/>
                  </a:lnTo>
                  <a:lnTo>
                    <a:pt x="463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0" name="Google Shape;7020;p32"/>
            <p:cNvSpPr/>
            <p:nvPr/>
          </p:nvSpPr>
          <p:spPr>
            <a:xfrm>
              <a:off x="7438875" y="-1173375"/>
              <a:ext cx="94200" cy="142600"/>
            </a:xfrm>
            <a:custGeom>
              <a:avLst/>
              <a:gdLst/>
              <a:ahLst/>
              <a:cxnLst/>
              <a:rect l="l" t="t" r="r" b="b"/>
              <a:pathLst>
                <a:path w="3768" h="5704" extrusionOk="0">
                  <a:moveTo>
                    <a:pt x="1558" y="1"/>
                  </a:moveTo>
                  <a:lnTo>
                    <a:pt x="1327" y="190"/>
                  </a:lnTo>
                  <a:lnTo>
                    <a:pt x="1116" y="380"/>
                  </a:lnTo>
                  <a:lnTo>
                    <a:pt x="738" y="821"/>
                  </a:lnTo>
                  <a:lnTo>
                    <a:pt x="380" y="1263"/>
                  </a:lnTo>
                  <a:lnTo>
                    <a:pt x="1" y="1726"/>
                  </a:lnTo>
                  <a:lnTo>
                    <a:pt x="927" y="2694"/>
                  </a:lnTo>
                  <a:lnTo>
                    <a:pt x="1832" y="3662"/>
                  </a:lnTo>
                  <a:lnTo>
                    <a:pt x="2716" y="4672"/>
                  </a:lnTo>
                  <a:lnTo>
                    <a:pt x="3578" y="5703"/>
                  </a:lnTo>
                  <a:lnTo>
                    <a:pt x="3578" y="5346"/>
                  </a:lnTo>
                  <a:lnTo>
                    <a:pt x="3620" y="4988"/>
                  </a:lnTo>
                  <a:lnTo>
                    <a:pt x="3726" y="4273"/>
                  </a:lnTo>
                  <a:lnTo>
                    <a:pt x="3768" y="3894"/>
                  </a:lnTo>
                  <a:lnTo>
                    <a:pt x="3768" y="3536"/>
                  </a:lnTo>
                  <a:lnTo>
                    <a:pt x="3768" y="3347"/>
                  </a:lnTo>
                  <a:lnTo>
                    <a:pt x="3726" y="3157"/>
                  </a:lnTo>
                  <a:lnTo>
                    <a:pt x="3684" y="2968"/>
                  </a:lnTo>
                  <a:lnTo>
                    <a:pt x="3641" y="2757"/>
                  </a:lnTo>
                  <a:lnTo>
                    <a:pt x="3452" y="2316"/>
                  </a:lnTo>
                  <a:lnTo>
                    <a:pt x="3284" y="1895"/>
                  </a:lnTo>
                  <a:lnTo>
                    <a:pt x="3073" y="1516"/>
                  </a:lnTo>
                  <a:lnTo>
                    <a:pt x="2863" y="1158"/>
                  </a:lnTo>
                  <a:lnTo>
                    <a:pt x="2589" y="821"/>
                  </a:lnTo>
                  <a:lnTo>
                    <a:pt x="2442" y="674"/>
                  </a:lnTo>
                  <a:lnTo>
                    <a:pt x="2295" y="506"/>
                  </a:lnTo>
                  <a:lnTo>
                    <a:pt x="2126" y="380"/>
                  </a:lnTo>
                  <a:lnTo>
                    <a:pt x="1958" y="232"/>
                  </a:lnTo>
                  <a:lnTo>
                    <a:pt x="1748" y="106"/>
                  </a:lnTo>
                  <a:lnTo>
                    <a:pt x="155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1" name="Google Shape;7021;p32"/>
            <p:cNvSpPr/>
            <p:nvPr/>
          </p:nvSpPr>
          <p:spPr>
            <a:xfrm>
              <a:off x="6752350" y="-1284900"/>
              <a:ext cx="264125" cy="291475"/>
            </a:xfrm>
            <a:custGeom>
              <a:avLst/>
              <a:gdLst/>
              <a:ahLst/>
              <a:cxnLst/>
              <a:rect l="l" t="t" r="r" b="b"/>
              <a:pathLst>
                <a:path w="10565" h="11659" extrusionOk="0">
                  <a:moveTo>
                    <a:pt x="6713" y="1"/>
                  </a:moveTo>
                  <a:lnTo>
                    <a:pt x="6356" y="43"/>
                  </a:lnTo>
                  <a:lnTo>
                    <a:pt x="6019" y="106"/>
                  </a:lnTo>
                  <a:lnTo>
                    <a:pt x="5661" y="211"/>
                  </a:lnTo>
                  <a:lnTo>
                    <a:pt x="5324" y="337"/>
                  </a:lnTo>
                  <a:lnTo>
                    <a:pt x="4967" y="506"/>
                  </a:lnTo>
                  <a:lnTo>
                    <a:pt x="4651" y="674"/>
                  </a:lnTo>
                  <a:lnTo>
                    <a:pt x="4314" y="884"/>
                  </a:lnTo>
                  <a:lnTo>
                    <a:pt x="3999" y="1095"/>
                  </a:lnTo>
                  <a:lnTo>
                    <a:pt x="3683" y="1305"/>
                  </a:lnTo>
                  <a:lnTo>
                    <a:pt x="3388" y="1558"/>
                  </a:lnTo>
                  <a:lnTo>
                    <a:pt x="3094" y="1789"/>
                  </a:lnTo>
                  <a:lnTo>
                    <a:pt x="2568" y="2294"/>
                  </a:lnTo>
                  <a:lnTo>
                    <a:pt x="2084" y="2778"/>
                  </a:lnTo>
                  <a:lnTo>
                    <a:pt x="1873" y="3010"/>
                  </a:lnTo>
                  <a:lnTo>
                    <a:pt x="1684" y="3241"/>
                  </a:lnTo>
                  <a:lnTo>
                    <a:pt x="1305" y="3746"/>
                  </a:lnTo>
                  <a:lnTo>
                    <a:pt x="989" y="4272"/>
                  </a:lnTo>
                  <a:lnTo>
                    <a:pt x="716" y="4819"/>
                  </a:lnTo>
                  <a:lnTo>
                    <a:pt x="463" y="5409"/>
                  </a:lnTo>
                  <a:lnTo>
                    <a:pt x="274" y="5998"/>
                  </a:lnTo>
                  <a:lnTo>
                    <a:pt x="127" y="6587"/>
                  </a:lnTo>
                  <a:lnTo>
                    <a:pt x="21" y="7197"/>
                  </a:lnTo>
                  <a:lnTo>
                    <a:pt x="0" y="7555"/>
                  </a:lnTo>
                  <a:lnTo>
                    <a:pt x="0" y="7871"/>
                  </a:lnTo>
                  <a:lnTo>
                    <a:pt x="21" y="8186"/>
                  </a:lnTo>
                  <a:lnTo>
                    <a:pt x="85" y="8502"/>
                  </a:lnTo>
                  <a:lnTo>
                    <a:pt x="169" y="8776"/>
                  </a:lnTo>
                  <a:lnTo>
                    <a:pt x="274" y="9049"/>
                  </a:lnTo>
                  <a:lnTo>
                    <a:pt x="400" y="9323"/>
                  </a:lnTo>
                  <a:lnTo>
                    <a:pt x="527" y="9575"/>
                  </a:lnTo>
                  <a:lnTo>
                    <a:pt x="842" y="10080"/>
                  </a:lnTo>
                  <a:lnTo>
                    <a:pt x="1200" y="10585"/>
                  </a:lnTo>
                  <a:lnTo>
                    <a:pt x="1558" y="11090"/>
                  </a:lnTo>
                  <a:lnTo>
                    <a:pt x="1894" y="11616"/>
                  </a:lnTo>
                  <a:lnTo>
                    <a:pt x="1915" y="11659"/>
                  </a:lnTo>
                  <a:lnTo>
                    <a:pt x="2904" y="10775"/>
                  </a:lnTo>
                  <a:lnTo>
                    <a:pt x="3893" y="9954"/>
                  </a:lnTo>
                  <a:lnTo>
                    <a:pt x="3725" y="9786"/>
                  </a:lnTo>
                  <a:lnTo>
                    <a:pt x="3578" y="9596"/>
                  </a:lnTo>
                  <a:lnTo>
                    <a:pt x="3452" y="9386"/>
                  </a:lnTo>
                  <a:lnTo>
                    <a:pt x="3346" y="9154"/>
                  </a:lnTo>
                  <a:lnTo>
                    <a:pt x="3262" y="8923"/>
                  </a:lnTo>
                  <a:lnTo>
                    <a:pt x="3199" y="8670"/>
                  </a:lnTo>
                  <a:lnTo>
                    <a:pt x="3157" y="8418"/>
                  </a:lnTo>
                  <a:lnTo>
                    <a:pt x="3157" y="8165"/>
                  </a:lnTo>
                  <a:lnTo>
                    <a:pt x="3157" y="7892"/>
                  </a:lnTo>
                  <a:lnTo>
                    <a:pt x="3178" y="7639"/>
                  </a:lnTo>
                  <a:lnTo>
                    <a:pt x="3199" y="7387"/>
                  </a:lnTo>
                  <a:lnTo>
                    <a:pt x="3262" y="7113"/>
                  </a:lnTo>
                  <a:lnTo>
                    <a:pt x="3325" y="6882"/>
                  </a:lnTo>
                  <a:lnTo>
                    <a:pt x="3409" y="6629"/>
                  </a:lnTo>
                  <a:lnTo>
                    <a:pt x="3515" y="6419"/>
                  </a:lnTo>
                  <a:lnTo>
                    <a:pt x="3620" y="6208"/>
                  </a:lnTo>
                  <a:lnTo>
                    <a:pt x="3788" y="5956"/>
                  </a:lnTo>
                  <a:lnTo>
                    <a:pt x="3978" y="5703"/>
                  </a:lnTo>
                  <a:lnTo>
                    <a:pt x="4188" y="5451"/>
                  </a:lnTo>
                  <a:lnTo>
                    <a:pt x="4441" y="5219"/>
                  </a:lnTo>
                  <a:lnTo>
                    <a:pt x="4693" y="4988"/>
                  </a:lnTo>
                  <a:lnTo>
                    <a:pt x="4988" y="4756"/>
                  </a:lnTo>
                  <a:lnTo>
                    <a:pt x="5282" y="4567"/>
                  </a:lnTo>
                  <a:lnTo>
                    <a:pt x="5577" y="4420"/>
                  </a:lnTo>
                  <a:lnTo>
                    <a:pt x="5303" y="4483"/>
                  </a:lnTo>
                  <a:lnTo>
                    <a:pt x="5030" y="4588"/>
                  </a:lnTo>
                  <a:lnTo>
                    <a:pt x="4756" y="4693"/>
                  </a:lnTo>
                  <a:lnTo>
                    <a:pt x="4483" y="4819"/>
                  </a:lnTo>
                  <a:lnTo>
                    <a:pt x="3978" y="5093"/>
                  </a:lnTo>
                  <a:lnTo>
                    <a:pt x="3515" y="5388"/>
                  </a:lnTo>
                  <a:lnTo>
                    <a:pt x="3430" y="5430"/>
                  </a:lnTo>
                  <a:lnTo>
                    <a:pt x="3346" y="5430"/>
                  </a:lnTo>
                  <a:lnTo>
                    <a:pt x="3283" y="5409"/>
                  </a:lnTo>
                  <a:lnTo>
                    <a:pt x="3241" y="5346"/>
                  </a:lnTo>
                  <a:lnTo>
                    <a:pt x="3199" y="5261"/>
                  </a:lnTo>
                  <a:lnTo>
                    <a:pt x="3178" y="5177"/>
                  </a:lnTo>
                  <a:lnTo>
                    <a:pt x="3199" y="5093"/>
                  </a:lnTo>
                  <a:lnTo>
                    <a:pt x="3241" y="5030"/>
                  </a:lnTo>
                  <a:lnTo>
                    <a:pt x="3388" y="4841"/>
                  </a:lnTo>
                  <a:lnTo>
                    <a:pt x="3557" y="4672"/>
                  </a:lnTo>
                  <a:lnTo>
                    <a:pt x="3746" y="4525"/>
                  </a:lnTo>
                  <a:lnTo>
                    <a:pt x="3936" y="4378"/>
                  </a:lnTo>
                  <a:lnTo>
                    <a:pt x="4167" y="4230"/>
                  </a:lnTo>
                  <a:lnTo>
                    <a:pt x="4377" y="4104"/>
                  </a:lnTo>
                  <a:lnTo>
                    <a:pt x="4609" y="3999"/>
                  </a:lnTo>
                  <a:lnTo>
                    <a:pt x="4840" y="3915"/>
                  </a:lnTo>
                  <a:lnTo>
                    <a:pt x="5093" y="3830"/>
                  </a:lnTo>
                  <a:lnTo>
                    <a:pt x="5345" y="3767"/>
                  </a:lnTo>
                  <a:lnTo>
                    <a:pt x="5598" y="3725"/>
                  </a:lnTo>
                  <a:lnTo>
                    <a:pt x="5850" y="3704"/>
                  </a:lnTo>
                  <a:lnTo>
                    <a:pt x="6334" y="3704"/>
                  </a:lnTo>
                  <a:lnTo>
                    <a:pt x="6587" y="3746"/>
                  </a:lnTo>
                  <a:lnTo>
                    <a:pt x="6818" y="3788"/>
                  </a:lnTo>
                  <a:lnTo>
                    <a:pt x="6461" y="3557"/>
                  </a:lnTo>
                  <a:lnTo>
                    <a:pt x="6082" y="3304"/>
                  </a:lnTo>
                  <a:lnTo>
                    <a:pt x="5703" y="3094"/>
                  </a:lnTo>
                  <a:lnTo>
                    <a:pt x="5345" y="2841"/>
                  </a:lnTo>
                  <a:lnTo>
                    <a:pt x="5303" y="2799"/>
                  </a:lnTo>
                  <a:lnTo>
                    <a:pt x="5219" y="2757"/>
                  </a:lnTo>
                  <a:lnTo>
                    <a:pt x="5156" y="2694"/>
                  </a:lnTo>
                  <a:lnTo>
                    <a:pt x="5114" y="2610"/>
                  </a:lnTo>
                  <a:lnTo>
                    <a:pt x="5093" y="2505"/>
                  </a:lnTo>
                  <a:lnTo>
                    <a:pt x="5093" y="2421"/>
                  </a:lnTo>
                  <a:lnTo>
                    <a:pt x="5135" y="2336"/>
                  </a:lnTo>
                  <a:lnTo>
                    <a:pt x="5198" y="2273"/>
                  </a:lnTo>
                  <a:lnTo>
                    <a:pt x="5303" y="2231"/>
                  </a:lnTo>
                  <a:lnTo>
                    <a:pt x="5619" y="2210"/>
                  </a:lnTo>
                  <a:lnTo>
                    <a:pt x="5956" y="2210"/>
                  </a:lnTo>
                  <a:lnTo>
                    <a:pt x="6250" y="2252"/>
                  </a:lnTo>
                  <a:lnTo>
                    <a:pt x="6566" y="2336"/>
                  </a:lnTo>
                  <a:lnTo>
                    <a:pt x="6840" y="2463"/>
                  </a:lnTo>
                  <a:lnTo>
                    <a:pt x="7113" y="2631"/>
                  </a:lnTo>
                  <a:lnTo>
                    <a:pt x="7366" y="2799"/>
                  </a:lnTo>
                  <a:lnTo>
                    <a:pt x="7597" y="3031"/>
                  </a:lnTo>
                  <a:lnTo>
                    <a:pt x="7808" y="3262"/>
                  </a:lnTo>
                  <a:lnTo>
                    <a:pt x="7997" y="3515"/>
                  </a:lnTo>
                  <a:lnTo>
                    <a:pt x="8165" y="3788"/>
                  </a:lnTo>
                  <a:lnTo>
                    <a:pt x="8292" y="4083"/>
                  </a:lnTo>
                  <a:lnTo>
                    <a:pt x="8397" y="4378"/>
                  </a:lnTo>
                  <a:lnTo>
                    <a:pt x="8481" y="4693"/>
                  </a:lnTo>
                  <a:lnTo>
                    <a:pt x="8523" y="4988"/>
                  </a:lnTo>
                  <a:lnTo>
                    <a:pt x="8523" y="5303"/>
                  </a:lnTo>
                  <a:lnTo>
                    <a:pt x="8544" y="5493"/>
                  </a:lnTo>
                  <a:lnTo>
                    <a:pt x="8544" y="5682"/>
                  </a:lnTo>
                  <a:lnTo>
                    <a:pt x="8502" y="6061"/>
                  </a:lnTo>
                  <a:lnTo>
                    <a:pt x="8397" y="6419"/>
                  </a:lnTo>
                  <a:lnTo>
                    <a:pt x="8270" y="6777"/>
                  </a:lnTo>
                  <a:lnTo>
                    <a:pt x="9175" y="6187"/>
                  </a:lnTo>
                  <a:lnTo>
                    <a:pt x="10059" y="5619"/>
                  </a:lnTo>
                  <a:lnTo>
                    <a:pt x="10270" y="5156"/>
                  </a:lnTo>
                  <a:lnTo>
                    <a:pt x="10417" y="4672"/>
                  </a:lnTo>
                  <a:lnTo>
                    <a:pt x="10522" y="4188"/>
                  </a:lnTo>
                  <a:lnTo>
                    <a:pt x="10543" y="3957"/>
                  </a:lnTo>
                  <a:lnTo>
                    <a:pt x="10564" y="3725"/>
                  </a:lnTo>
                  <a:lnTo>
                    <a:pt x="10564" y="3494"/>
                  </a:lnTo>
                  <a:lnTo>
                    <a:pt x="10564" y="3262"/>
                  </a:lnTo>
                  <a:lnTo>
                    <a:pt x="10543" y="3031"/>
                  </a:lnTo>
                  <a:lnTo>
                    <a:pt x="10501" y="2799"/>
                  </a:lnTo>
                  <a:lnTo>
                    <a:pt x="10459" y="2589"/>
                  </a:lnTo>
                  <a:lnTo>
                    <a:pt x="10396" y="2357"/>
                  </a:lnTo>
                  <a:lnTo>
                    <a:pt x="10312" y="2147"/>
                  </a:lnTo>
                  <a:lnTo>
                    <a:pt x="10227" y="1958"/>
                  </a:lnTo>
                  <a:lnTo>
                    <a:pt x="10143" y="1747"/>
                  </a:lnTo>
                  <a:lnTo>
                    <a:pt x="10017" y="1558"/>
                  </a:lnTo>
                  <a:lnTo>
                    <a:pt x="9891" y="1389"/>
                  </a:lnTo>
                  <a:lnTo>
                    <a:pt x="9765" y="1200"/>
                  </a:lnTo>
                  <a:lnTo>
                    <a:pt x="9617" y="1032"/>
                  </a:lnTo>
                  <a:lnTo>
                    <a:pt x="9449" y="884"/>
                  </a:lnTo>
                  <a:lnTo>
                    <a:pt x="9260" y="737"/>
                  </a:lnTo>
                  <a:lnTo>
                    <a:pt x="9070" y="611"/>
                  </a:lnTo>
                  <a:lnTo>
                    <a:pt x="8860" y="485"/>
                  </a:lnTo>
                  <a:lnTo>
                    <a:pt x="8649" y="379"/>
                  </a:lnTo>
                  <a:lnTo>
                    <a:pt x="8418" y="274"/>
                  </a:lnTo>
                  <a:lnTo>
                    <a:pt x="8186" y="190"/>
                  </a:lnTo>
                  <a:lnTo>
                    <a:pt x="7913" y="127"/>
                  </a:lnTo>
                  <a:lnTo>
                    <a:pt x="7639" y="64"/>
                  </a:lnTo>
                  <a:lnTo>
                    <a:pt x="7366" y="22"/>
                  </a:lnTo>
                  <a:lnTo>
                    <a:pt x="70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2" name="Google Shape;7022;p32"/>
            <p:cNvSpPr/>
            <p:nvPr/>
          </p:nvSpPr>
          <p:spPr>
            <a:xfrm>
              <a:off x="6853875" y="-1170750"/>
              <a:ext cx="94725" cy="121550"/>
            </a:xfrm>
            <a:custGeom>
              <a:avLst/>
              <a:gdLst/>
              <a:ahLst/>
              <a:cxnLst/>
              <a:rect l="l" t="t" r="r" b="b"/>
              <a:pathLst>
                <a:path w="3789" h="4862" extrusionOk="0">
                  <a:moveTo>
                    <a:pt x="3284" y="1"/>
                  </a:moveTo>
                  <a:lnTo>
                    <a:pt x="3241" y="43"/>
                  </a:lnTo>
                  <a:lnTo>
                    <a:pt x="3199" y="64"/>
                  </a:lnTo>
                  <a:lnTo>
                    <a:pt x="2968" y="43"/>
                  </a:lnTo>
                  <a:lnTo>
                    <a:pt x="2736" y="64"/>
                  </a:lnTo>
                  <a:lnTo>
                    <a:pt x="2526" y="106"/>
                  </a:lnTo>
                  <a:lnTo>
                    <a:pt x="2337" y="169"/>
                  </a:lnTo>
                  <a:lnTo>
                    <a:pt x="2126" y="253"/>
                  </a:lnTo>
                  <a:lnTo>
                    <a:pt x="1937" y="338"/>
                  </a:lnTo>
                  <a:lnTo>
                    <a:pt x="1747" y="443"/>
                  </a:lnTo>
                  <a:lnTo>
                    <a:pt x="1579" y="569"/>
                  </a:lnTo>
                  <a:lnTo>
                    <a:pt x="1411" y="716"/>
                  </a:lnTo>
                  <a:lnTo>
                    <a:pt x="1242" y="864"/>
                  </a:lnTo>
                  <a:lnTo>
                    <a:pt x="948" y="1179"/>
                  </a:lnTo>
                  <a:lnTo>
                    <a:pt x="653" y="1516"/>
                  </a:lnTo>
                  <a:lnTo>
                    <a:pt x="401" y="1874"/>
                  </a:lnTo>
                  <a:lnTo>
                    <a:pt x="295" y="2063"/>
                  </a:lnTo>
                  <a:lnTo>
                    <a:pt x="190" y="2253"/>
                  </a:lnTo>
                  <a:lnTo>
                    <a:pt x="106" y="2463"/>
                  </a:lnTo>
                  <a:lnTo>
                    <a:pt x="64" y="2652"/>
                  </a:lnTo>
                  <a:lnTo>
                    <a:pt x="22" y="2842"/>
                  </a:lnTo>
                  <a:lnTo>
                    <a:pt x="1" y="3031"/>
                  </a:lnTo>
                  <a:lnTo>
                    <a:pt x="1" y="3200"/>
                  </a:lnTo>
                  <a:lnTo>
                    <a:pt x="1" y="3389"/>
                  </a:lnTo>
                  <a:lnTo>
                    <a:pt x="43" y="3578"/>
                  </a:lnTo>
                  <a:lnTo>
                    <a:pt x="85" y="3768"/>
                  </a:lnTo>
                  <a:lnTo>
                    <a:pt x="190" y="4125"/>
                  </a:lnTo>
                  <a:lnTo>
                    <a:pt x="337" y="4483"/>
                  </a:lnTo>
                  <a:lnTo>
                    <a:pt x="527" y="4862"/>
                  </a:lnTo>
                  <a:lnTo>
                    <a:pt x="1263" y="4294"/>
                  </a:lnTo>
                  <a:lnTo>
                    <a:pt x="2000" y="3747"/>
                  </a:lnTo>
                  <a:lnTo>
                    <a:pt x="2757" y="3221"/>
                  </a:lnTo>
                  <a:lnTo>
                    <a:pt x="3515" y="2695"/>
                  </a:lnTo>
                  <a:lnTo>
                    <a:pt x="3620" y="2358"/>
                  </a:lnTo>
                  <a:lnTo>
                    <a:pt x="3704" y="2042"/>
                  </a:lnTo>
                  <a:lnTo>
                    <a:pt x="3768" y="1748"/>
                  </a:lnTo>
                  <a:lnTo>
                    <a:pt x="3789" y="1432"/>
                  </a:lnTo>
                  <a:lnTo>
                    <a:pt x="3789" y="1116"/>
                  </a:lnTo>
                  <a:lnTo>
                    <a:pt x="3747" y="801"/>
                  </a:lnTo>
                  <a:lnTo>
                    <a:pt x="3683" y="506"/>
                  </a:lnTo>
                  <a:lnTo>
                    <a:pt x="3557" y="190"/>
                  </a:lnTo>
                  <a:lnTo>
                    <a:pt x="3431" y="85"/>
                  </a:lnTo>
                  <a:lnTo>
                    <a:pt x="328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3" name="Google Shape;7023;p32"/>
            <p:cNvSpPr/>
            <p:nvPr/>
          </p:nvSpPr>
          <p:spPr>
            <a:xfrm>
              <a:off x="6945950" y="-916650"/>
              <a:ext cx="260950" cy="155225"/>
            </a:xfrm>
            <a:custGeom>
              <a:avLst/>
              <a:gdLst/>
              <a:ahLst/>
              <a:cxnLst/>
              <a:rect l="l" t="t" r="r" b="b"/>
              <a:pathLst>
                <a:path w="10438" h="6209" extrusionOk="0">
                  <a:moveTo>
                    <a:pt x="4125" y="906"/>
                  </a:moveTo>
                  <a:lnTo>
                    <a:pt x="4756" y="927"/>
                  </a:lnTo>
                  <a:lnTo>
                    <a:pt x="5387" y="948"/>
                  </a:lnTo>
                  <a:lnTo>
                    <a:pt x="5703" y="990"/>
                  </a:lnTo>
                  <a:lnTo>
                    <a:pt x="6019" y="1032"/>
                  </a:lnTo>
                  <a:lnTo>
                    <a:pt x="6671" y="1179"/>
                  </a:lnTo>
                  <a:lnTo>
                    <a:pt x="6987" y="1264"/>
                  </a:lnTo>
                  <a:lnTo>
                    <a:pt x="7302" y="1369"/>
                  </a:lnTo>
                  <a:lnTo>
                    <a:pt x="7618" y="1495"/>
                  </a:lnTo>
                  <a:lnTo>
                    <a:pt x="7934" y="1621"/>
                  </a:lnTo>
                  <a:lnTo>
                    <a:pt x="8228" y="1769"/>
                  </a:lnTo>
                  <a:lnTo>
                    <a:pt x="8523" y="1937"/>
                  </a:lnTo>
                  <a:lnTo>
                    <a:pt x="8670" y="2063"/>
                  </a:lnTo>
                  <a:lnTo>
                    <a:pt x="8818" y="2210"/>
                  </a:lnTo>
                  <a:lnTo>
                    <a:pt x="8902" y="2358"/>
                  </a:lnTo>
                  <a:lnTo>
                    <a:pt x="8965" y="2505"/>
                  </a:lnTo>
                  <a:lnTo>
                    <a:pt x="9007" y="2673"/>
                  </a:lnTo>
                  <a:lnTo>
                    <a:pt x="9028" y="2842"/>
                  </a:lnTo>
                  <a:lnTo>
                    <a:pt x="9007" y="3010"/>
                  </a:lnTo>
                  <a:lnTo>
                    <a:pt x="8965" y="3157"/>
                  </a:lnTo>
                  <a:lnTo>
                    <a:pt x="8902" y="3326"/>
                  </a:lnTo>
                  <a:lnTo>
                    <a:pt x="8818" y="3473"/>
                  </a:lnTo>
                  <a:lnTo>
                    <a:pt x="8712" y="3620"/>
                  </a:lnTo>
                  <a:lnTo>
                    <a:pt x="8586" y="3747"/>
                  </a:lnTo>
                  <a:lnTo>
                    <a:pt x="8439" y="3852"/>
                  </a:lnTo>
                  <a:lnTo>
                    <a:pt x="8270" y="3936"/>
                  </a:lnTo>
                  <a:lnTo>
                    <a:pt x="8102" y="3999"/>
                  </a:lnTo>
                  <a:lnTo>
                    <a:pt x="7892" y="4041"/>
                  </a:lnTo>
                  <a:lnTo>
                    <a:pt x="7323" y="4125"/>
                  </a:lnTo>
                  <a:lnTo>
                    <a:pt x="6734" y="4167"/>
                  </a:lnTo>
                  <a:lnTo>
                    <a:pt x="6818" y="4062"/>
                  </a:lnTo>
                  <a:lnTo>
                    <a:pt x="6861" y="3936"/>
                  </a:lnTo>
                  <a:lnTo>
                    <a:pt x="6882" y="3810"/>
                  </a:lnTo>
                  <a:lnTo>
                    <a:pt x="6903" y="3683"/>
                  </a:lnTo>
                  <a:lnTo>
                    <a:pt x="6882" y="3557"/>
                  </a:lnTo>
                  <a:lnTo>
                    <a:pt x="6861" y="3431"/>
                  </a:lnTo>
                  <a:lnTo>
                    <a:pt x="6797" y="3305"/>
                  </a:lnTo>
                  <a:lnTo>
                    <a:pt x="6713" y="3178"/>
                  </a:lnTo>
                  <a:lnTo>
                    <a:pt x="6566" y="3052"/>
                  </a:lnTo>
                  <a:lnTo>
                    <a:pt x="6419" y="2947"/>
                  </a:lnTo>
                  <a:lnTo>
                    <a:pt x="6271" y="2863"/>
                  </a:lnTo>
                  <a:lnTo>
                    <a:pt x="6103" y="2821"/>
                  </a:lnTo>
                  <a:lnTo>
                    <a:pt x="5914" y="2800"/>
                  </a:lnTo>
                  <a:lnTo>
                    <a:pt x="5745" y="2800"/>
                  </a:lnTo>
                  <a:lnTo>
                    <a:pt x="5556" y="2842"/>
                  </a:lnTo>
                  <a:lnTo>
                    <a:pt x="5387" y="2884"/>
                  </a:lnTo>
                  <a:lnTo>
                    <a:pt x="5198" y="2947"/>
                  </a:lnTo>
                  <a:lnTo>
                    <a:pt x="5051" y="3031"/>
                  </a:lnTo>
                  <a:lnTo>
                    <a:pt x="4882" y="3136"/>
                  </a:lnTo>
                  <a:lnTo>
                    <a:pt x="4735" y="3263"/>
                  </a:lnTo>
                  <a:lnTo>
                    <a:pt x="4609" y="3389"/>
                  </a:lnTo>
                  <a:lnTo>
                    <a:pt x="4483" y="3515"/>
                  </a:lnTo>
                  <a:lnTo>
                    <a:pt x="4356" y="3683"/>
                  </a:lnTo>
                  <a:lnTo>
                    <a:pt x="4272" y="3831"/>
                  </a:lnTo>
                  <a:lnTo>
                    <a:pt x="4188" y="3999"/>
                  </a:lnTo>
                  <a:lnTo>
                    <a:pt x="4104" y="4167"/>
                  </a:lnTo>
                  <a:lnTo>
                    <a:pt x="4062" y="4336"/>
                  </a:lnTo>
                  <a:lnTo>
                    <a:pt x="4020" y="4525"/>
                  </a:lnTo>
                  <a:lnTo>
                    <a:pt x="3999" y="4715"/>
                  </a:lnTo>
                  <a:lnTo>
                    <a:pt x="3999" y="4883"/>
                  </a:lnTo>
                  <a:lnTo>
                    <a:pt x="3999" y="5072"/>
                  </a:lnTo>
                  <a:lnTo>
                    <a:pt x="4041" y="5241"/>
                  </a:lnTo>
                  <a:lnTo>
                    <a:pt x="4020" y="5409"/>
                  </a:lnTo>
                  <a:lnTo>
                    <a:pt x="3978" y="5493"/>
                  </a:lnTo>
                  <a:lnTo>
                    <a:pt x="3957" y="5577"/>
                  </a:lnTo>
                  <a:lnTo>
                    <a:pt x="3914" y="5619"/>
                  </a:lnTo>
                  <a:lnTo>
                    <a:pt x="3851" y="5662"/>
                  </a:lnTo>
                  <a:lnTo>
                    <a:pt x="3746" y="5662"/>
                  </a:lnTo>
                  <a:lnTo>
                    <a:pt x="3641" y="5619"/>
                  </a:lnTo>
                  <a:lnTo>
                    <a:pt x="3536" y="5535"/>
                  </a:lnTo>
                  <a:lnTo>
                    <a:pt x="3430" y="5409"/>
                  </a:lnTo>
                  <a:lnTo>
                    <a:pt x="3346" y="5283"/>
                  </a:lnTo>
                  <a:lnTo>
                    <a:pt x="3304" y="5157"/>
                  </a:lnTo>
                  <a:lnTo>
                    <a:pt x="3283" y="4904"/>
                  </a:lnTo>
                  <a:lnTo>
                    <a:pt x="3304" y="4862"/>
                  </a:lnTo>
                  <a:lnTo>
                    <a:pt x="3325" y="4820"/>
                  </a:lnTo>
                  <a:lnTo>
                    <a:pt x="3346" y="4715"/>
                  </a:lnTo>
                  <a:lnTo>
                    <a:pt x="3346" y="4630"/>
                  </a:lnTo>
                  <a:lnTo>
                    <a:pt x="3346" y="4441"/>
                  </a:lnTo>
                  <a:lnTo>
                    <a:pt x="3262" y="4041"/>
                  </a:lnTo>
                  <a:lnTo>
                    <a:pt x="3157" y="3578"/>
                  </a:lnTo>
                  <a:lnTo>
                    <a:pt x="3031" y="3115"/>
                  </a:lnTo>
                  <a:lnTo>
                    <a:pt x="2925" y="2800"/>
                  </a:lnTo>
                  <a:lnTo>
                    <a:pt x="2862" y="2652"/>
                  </a:lnTo>
                  <a:lnTo>
                    <a:pt x="2799" y="2505"/>
                  </a:lnTo>
                  <a:lnTo>
                    <a:pt x="2694" y="2379"/>
                  </a:lnTo>
                  <a:lnTo>
                    <a:pt x="2610" y="2253"/>
                  </a:lnTo>
                  <a:lnTo>
                    <a:pt x="2483" y="2147"/>
                  </a:lnTo>
                  <a:lnTo>
                    <a:pt x="2336" y="2084"/>
                  </a:lnTo>
                  <a:lnTo>
                    <a:pt x="2231" y="2042"/>
                  </a:lnTo>
                  <a:lnTo>
                    <a:pt x="2105" y="2021"/>
                  </a:lnTo>
                  <a:lnTo>
                    <a:pt x="1999" y="2021"/>
                  </a:lnTo>
                  <a:lnTo>
                    <a:pt x="1894" y="2042"/>
                  </a:lnTo>
                  <a:lnTo>
                    <a:pt x="1789" y="2084"/>
                  </a:lnTo>
                  <a:lnTo>
                    <a:pt x="1705" y="2126"/>
                  </a:lnTo>
                  <a:lnTo>
                    <a:pt x="1621" y="2210"/>
                  </a:lnTo>
                  <a:lnTo>
                    <a:pt x="1537" y="2295"/>
                  </a:lnTo>
                  <a:lnTo>
                    <a:pt x="1473" y="2379"/>
                  </a:lnTo>
                  <a:lnTo>
                    <a:pt x="1431" y="2484"/>
                  </a:lnTo>
                  <a:lnTo>
                    <a:pt x="1389" y="2568"/>
                  </a:lnTo>
                  <a:lnTo>
                    <a:pt x="1368" y="2673"/>
                  </a:lnTo>
                  <a:lnTo>
                    <a:pt x="1368" y="2863"/>
                  </a:lnTo>
                  <a:lnTo>
                    <a:pt x="1410" y="3073"/>
                  </a:lnTo>
                  <a:lnTo>
                    <a:pt x="1053" y="2905"/>
                  </a:lnTo>
                  <a:lnTo>
                    <a:pt x="905" y="2821"/>
                  </a:lnTo>
                  <a:lnTo>
                    <a:pt x="779" y="2737"/>
                  </a:lnTo>
                  <a:lnTo>
                    <a:pt x="695" y="2652"/>
                  </a:lnTo>
                  <a:lnTo>
                    <a:pt x="611" y="2568"/>
                  </a:lnTo>
                  <a:lnTo>
                    <a:pt x="548" y="2484"/>
                  </a:lnTo>
                  <a:lnTo>
                    <a:pt x="526" y="2400"/>
                  </a:lnTo>
                  <a:lnTo>
                    <a:pt x="505" y="2337"/>
                  </a:lnTo>
                  <a:lnTo>
                    <a:pt x="484" y="2253"/>
                  </a:lnTo>
                  <a:lnTo>
                    <a:pt x="505" y="2168"/>
                  </a:lnTo>
                  <a:lnTo>
                    <a:pt x="526" y="2084"/>
                  </a:lnTo>
                  <a:lnTo>
                    <a:pt x="611" y="1937"/>
                  </a:lnTo>
                  <a:lnTo>
                    <a:pt x="737" y="1790"/>
                  </a:lnTo>
                  <a:lnTo>
                    <a:pt x="884" y="1663"/>
                  </a:lnTo>
                  <a:lnTo>
                    <a:pt x="1074" y="1537"/>
                  </a:lnTo>
                  <a:lnTo>
                    <a:pt x="1263" y="1432"/>
                  </a:lnTo>
                  <a:lnTo>
                    <a:pt x="1452" y="1327"/>
                  </a:lnTo>
                  <a:lnTo>
                    <a:pt x="1831" y="1179"/>
                  </a:lnTo>
                  <a:lnTo>
                    <a:pt x="2084" y="1095"/>
                  </a:lnTo>
                  <a:lnTo>
                    <a:pt x="2799" y="990"/>
                  </a:lnTo>
                  <a:lnTo>
                    <a:pt x="3136" y="948"/>
                  </a:lnTo>
                  <a:lnTo>
                    <a:pt x="3494" y="927"/>
                  </a:lnTo>
                  <a:lnTo>
                    <a:pt x="4125" y="906"/>
                  </a:lnTo>
                  <a:close/>
                  <a:moveTo>
                    <a:pt x="3662" y="1"/>
                  </a:moveTo>
                  <a:lnTo>
                    <a:pt x="3283" y="43"/>
                  </a:lnTo>
                  <a:lnTo>
                    <a:pt x="2925" y="85"/>
                  </a:lnTo>
                  <a:lnTo>
                    <a:pt x="2568" y="148"/>
                  </a:lnTo>
                  <a:lnTo>
                    <a:pt x="2231" y="232"/>
                  </a:lnTo>
                  <a:lnTo>
                    <a:pt x="1873" y="317"/>
                  </a:lnTo>
                  <a:lnTo>
                    <a:pt x="1537" y="443"/>
                  </a:lnTo>
                  <a:lnTo>
                    <a:pt x="1221" y="569"/>
                  </a:lnTo>
                  <a:lnTo>
                    <a:pt x="926" y="737"/>
                  </a:lnTo>
                  <a:lnTo>
                    <a:pt x="632" y="927"/>
                  </a:lnTo>
                  <a:lnTo>
                    <a:pt x="421" y="1095"/>
                  </a:lnTo>
                  <a:lnTo>
                    <a:pt x="253" y="1264"/>
                  </a:lnTo>
                  <a:lnTo>
                    <a:pt x="127" y="1453"/>
                  </a:lnTo>
                  <a:lnTo>
                    <a:pt x="42" y="1642"/>
                  </a:lnTo>
                  <a:lnTo>
                    <a:pt x="0" y="1832"/>
                  </a:lnTo>
                  <a:lnTo>
                    <a:pt x="0" y="2021"/>
                  </a:lnTo>
                  <a:lnTo>
                    <a:pt x="21" y="2210"/>
                  </a:lnTo>
                  <a:lnTo>
                    <a:pt x="64" y="2379"/>
                  </a:lnTo>
                  <a:lnTo>
                    <a:pt x="148" y="2568"/>
                  </a:lnTo>
                  <a:lnTo>
                    <a:pt x="253" y="2716"/>
                  </a:lnTo>
                  <a:lnTo>
                    <a:pt x="400" y="2863"/>
                  </a:lnTo>
                  <a:lnTo>
                    <a:pt x="548" y="2989"/>
                  </a:lnTo>
                  <a:lnTo>
                    <a:pt x="737" y="3115"/>
                  </a:lnTo>
                  <a:lnTo>
                    <a:pt x="926" y="3199"/>
                  </a:lnTo>
                  <a:lnTo>
                    <a:pt x="1158" y="3263"/>
                  </a:lnTo>
                  <a:lnTo>
                    <a:pt x="1389" y="3305"/>
                  </a:lnTo>
                  <a:lnTo>
                    <a:pt x="1452" y="3305"/>
                  </a:lnTo>
                  <a:lnTo>
                    <a:pt x="1473" y="3242"/>
                  </a:lnTo>
                  <a:lnTo>
                    <a:pt x="1516" y="3263"/>
                  </a:lnTo>
                  <a:lnTo>
                    <a:pt x="1558" y="3263"/>
                  </a:lnTo>
                  <a:lnTo>
                    <a:pt x="1579" y="3242"/>
                  </a:lnTo>
                  <a:lnTo>
                    <a:pt x="1600" y="3221"/>
                  </a:lnTo>
                  <a:lnTo>
                    <a:pt x="1642" y="3031"/>
                  </a:lnTo>
                  <a:lnTo>
                    <a:pt x="1705" y="2863"/>
                  </a:lnTo>
                  <a:lnTo>
                    <a:pt x="1789" y="2673"/>
                  </a:lnTo>
                  <a:lnTo>
                    <a:pt x="1831" y="2610"/>
                  </a:lnTo>
                  <a:lnTo>
                    <a:pt x="1894" y="2547"/>
                  </a:lnTo>
                  <a:lnTo>
                    <a:pt x="1957" y="2526"/>
                  </a:lnTo>
                  <a:lnTo>
                    <a:pt x="2021" y="2505"/>
                  </a:lnTo>
                  <a:lnTo>
                    <a:pt x="2147" y="2505"/>
                  </a:lnTo>
                  <a:lnTo>
                    <a:pt x="2252" y="2568"/>
                  </a:lnTo>
                  <a:lnTo>
                    <a:pt x="2336" y="2652"/>
                  </a:lnTo>
                  <a:lnTo>
                    <a:pt x="2378" y="2989"/>
                  </a:lnTo>
                  <a:lnTo>
                    <a:pt x="2441" y="3326"/>
                  </a:lnTo>
                  <a:lnTo>
                    <a:pt x="2589" y="3978"/>
                  </a:lnTo>
                  <a:lnTo>
                    <a:pt x="2631" y="4273"/>
                  </a:lnTo>
                  <a:lnTo>
                    <a:pt x="2652" y="4567"/>
                  </a:lnTo>
                  <a:lnTo>
                    <a:pt x="2673" y="4862"/>
                  </a:lnTo>
                  <a:lnTo>
                    <a:pt x="2715" y="5157"/>
                  </a:lnTo>
                  <a:lnTo>
                    <a:pt x="2757" y="5346"/>
                  </a:lnTo>
                  <a:lnTo>
                    <a:pt x="2841" y="5535"/>
                  </a:lnTo>
                  <a:lnTo>
                    <a:pt x="2925" y="5704"/>
                  </a:lnTo>
                  <a:lnTo>
                    <a:pt x="3031" y="5851"/>
                  </a:lnTo>
                  <a:lnTo>
                    <a:pt x="3178" y="5977"/>
                  </a:lnTo>
                  <a:lnTo>
                    <a:pt x="3325" y="6082"/>
                  </a:lnTo>
                  <a:lnTo>
                    <a:pt x="3494" y="6167"/>
                  </a:lnTo>
                  <a:lnTo>
                    <a:pt x="3704" y="6209"/>
                  </a:lnTo>
                  <a:lnTo>
                    <a:pt x="3851" y="6209"/>
                  </a:lnTo>
                  <a:lnTo>
                    <a:pt x="3978" y="6188"/>
                  </a:lnTo>
                  <a:lnTo>
                    <a:pt x="4083" y="6125"/>
                  </a:lnTo>
                  <a:lnTo>
                    <a:pt x="4188" y="6082"/>
                  </a:lnTo>
                  <a:lnTo>
                    <a:pt x="4272" y="5998"/>
                  </a:lnTo>
                  <a:lnTo>
                    <a:pt x="4335" y="5893"/>
                  </a:lnTo>
                  <a:lnTo>
                    <a:pt x="4398" y="5788"/>
                  </a:lnTo>
                  <a:lnTo>
                    <a:pt x="4441" y="5662"/>
                  </a:lnTo>
                  <a:lnTo>
                    <a:pt x="4483" y="5619"/>
                  </a:lnTo>
                  <a:lnTo>
                    <a:pt x="4483" y="5556"/>
                  </a:lnTo>
                  <a:lnTo>
                    <a:pt x="4483" y="5304"/>
                  </a:lnTo>
                  <a:lnTo>
                    <a:pt x="4504" y="5051"/>
                  </a:lnTo>
                  <a:lnTo>
                    <a:pt x="4525" y="4799"/>
                  </a:lnTo>
                  <a:lnTo>
                    <a:pt x="4588" y="4567"/>
                  </a:lnTo>
                  <a:lnTo>
                    <a:pt x="4651" y="4336"/>
                  </a:lnTo>
                  <a:lnTo>
                    <a:pt x="4777" y="4125"/>
                  </a:lnTo>
                  <a:lnTo>
                    <a:pt x="4925" y="3915"/>
                  </a:lnTo>
                  <a:lnTo>
                    <a:pt x="5114" y="3726"/>
                  </a:lnTo>
                  <a:lnTo>
                    <a:pt x="5345" y="3578"/>
                  </a:lnTo>
                  <a:lnTo>
                    <a:pt x="5472" y="3494"/>
                  </a:lnTo>
                  <a:lnTo>
                    <a:pt x="5598" y="3452"/>
                  </a:lnTo>
                  <a:lnTo>
                    <a:pt x="5724" y="3410"/>
                  </a:lnTo>
                  <a:lnTo>
                    <a:pt x="5850" y="3389"/>
                  </a:lnTo>
                  <a:lnTo>
                    <a:pt x="5998" y="3410"/>
                  </a:lnTo>
                  <a:lnTo>
                    <a:pt x="6124" y="3452"/>
                  </a:lnTo>
                  <a:lnTo>
                    <a:pt x="6229" y="3515"/>
                  </a:lnTo>
                  <a:lnTo>
                    <a:pt x="6313" y="3578"/>
                  </a:lnTo>
                  <a:lnTo>
                    <a:pt x="6355" y="3662"/>
                  </a:lnTo>
                  <a:lnTo>
                    <a:pt x="6398" y="3768"/>
                  </a:lnTo>
                  <a:lnTo>
                    <a:pt x="6398" y="3873"/>
                  </a:lnTo>
                  <a:lnTo>
                    <a:pt x="6398" y="3978"/>
                  </a:lnTo>
                  <a:lnTo>
                    <a:pt x="6355" y="4189"/>
                  </a:lnTo>
                  <a:lnTo>
                    <a:pt x="6313" y="4210"/>
                  </a:lnTo>
                  <a:lnTo>
                    <a:pt x="6208" y="4231"/>
                  </a:lnTo>
                  <a:lnTo>
                    <a:pt x="6124" y="4294"/>
                  </a:lnTo>
                  <a:lnTo>
                    <a:pt x="6082" y="4378"/>
                  </a:lnTo>
                  <a:lnTo>
                    <a:pt x="6061" y="4483"/>
                  </a:lnTo>
                  <a:lnTo>
                    <a:pt x="6061" y="4588"/>
                  </a:lnTo>
                  <a:lnTo>
                    <a:pt x="6124" y="4673"/>
                  </a:lnTo>
                  <a:lnTo>
                    <a:pt x="6208" y="4736"/>
                  </a:lnTo>
                  <a:lnTo>
                    <a:pt x="6250" y="4736"/>
                  </a:lnTo>
                  <a:lnTo>
                    <a:pt x="6313" y="4757"/>
                  </a:lnTo>
                  <a:lnTo>
                    <a:pt x="6818" y="4736"/>
                  </a:lnTo>
                  <a:lnTo>
                    <a:pt x="7492" y="4694"/>
                  </a:lnTo>
                  <a:lnTo>
                    <a:pt x="7850" y="4651"/>
                  </a:lnTo>
                  <a:lnTo>
                    <a:pt x="8228" y="4609"/>
                  </a:lnTo>
                  <a:lnTo>
                    <a:pt x="8607" y="4546"/>
                  </a:lnTo>
                  <a:lnTo>
                    <a:pt x="8965" y="4441"/>
                  </a:lnTo>
                  <a:lnTo>
                    <a:pt x="9323" y="4336"/>
                  </a:lnTo>
                  <a:lnTo>
                    <a:pt x="9638" y="4189"/>
                  </a:lnTo>
                  <a:lnTo>
                    <a:pt x="9786" y="4125"/>
                  </a:lnTo>
                  <a:lnTo>
                    <a:pt x="9912" y="4020"/>
                  </a:lnTo>
                  <a:lnTo>
                    <a:pt x="10038" y="3936"/>
                  </a:lnTo>
                  <a:lnTo>
                    <a:pt x="10143" y="3831"/>
                  </a:lnTo>
                  <a:lnTo>
                    <a:pt x="10227" y="3705"/>
                  </a:lnTo>
                  <a:lnTo>
                    <a:pt x="10312" y="3578"/>
                  </a:lnTo>
                  <a:lnTo>
                    <a:pt x="10375" y="3452"/>
                  </a:lnTo>
                  <a:lnTo>
                    <a:pt x="10417" y="3305"/>
                  </a:lnTo>
                  <a:lnTo>
                    <a:pt x="10438" y="3157"/>
                  </a:lnTo>
                  <a:lnTo>
                    <a:pt x="10438" y="2989"/>
                  </a:lnTo>
                  <a:lnTo>
                    <a:pt x="10417" y="2800"/>
                  </a:lnTo>
                  <a:lnTo>
                    <a:pt x="10375" y="2610"/>
                  </a:lnTo>
                  <a:lnTo>
                    <a:pt x="10270" y="2316"/>
                  </a:lnTo>
                  <a:lnTo>
                    <a:pt x="10122" y="2042"/>
                  </a:lnTo>
                  <a:lnTo>
                    <a:pt x="9933" y="1790"/>
                  </a:lnTo>
                  <a:lnTo>
                    <a:pt x="9722" y="1558"/>
                  </a:lnTo>
                  <a:lnTo>
                    <a:pt x="9491" y="1348"/>
                  </a:lnTo>
                  <a:lnTo>
                    <a:pt x="9238" y="1137"/>
                  </a:lnTo>
                  <a:lnTo>
                    <a:pt x="8944" y="969"/>
                  </a:lnTo>
                  <a:lnTo>
                    <a:pt x="8649" y="822"/>
                  </a:lnTo>
                  <a:lnTo>
                    <a:pt x="8334" y="674"/>
                  </a:lnTo>
                  <a:lnTo>
                    <a:pt x="8018" y="548"/>
                  </a:lnTo>
                  <a:lnTo>
                    <a:pt x="7702" y="443"/>
                  </a:lnTo>
                  <a:lnTo>
                    <a:pt x="7387" y="338"/>
                  </a:lnTo>
                  <a:lnTo>
                    <a:pt x="6734" y="211"/>
                  </a:lnTo>
                  <a:lnTo>
                    <a:pt x="6145" y="106"/>
                  </a:lnTo>
                  <a:lnTo>
                    <a:pt x="5472" y="43"/>
                  </a:lnTo>
                  <a:lnTo>
                    <a:pt x="475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4" name="Google Shape;7024;p32"/>
            <p:cNvSpPr/>
            <p:nvPr/>
          </p:nvSpPr>
          <p:spPr>
            <a:xfrm>
              <a:off x="6958050" y="-894025"/>
              <a:ext cx="213600" cy="118925"/>
            </a:xfrm>
            <a:custGeom>
              <a:avLst/>
              <a:gdLst/>
              <a:ahLst/>
              <a:cxnLst/>
              <a:rect l="l" t="t" r="r" b="b"/>
              <a:pathLst>
                <a:path w="8544" h="4757" extrusionOk="0">
                  <a:moveTo>
                    <a:pt x="3641" y="1"/>
                  </a:moveTo>
                  <a:lnTo>
                    <a:pt x="3010" y="22"/>
                  </a:lnTo>
                  <a:lnTo>
                    <a:pt x="2652" y="43"/>
                  </a:lnTo>
                  <a:lnTo>
                    <a:pt x="2315" y="85"/>
                  </a:lnTo>
                  <a:lnTo>
                    <a:pt x="1600" y="190"/>
                  </a:lnTo>
                  <a:lnTo>
                    <a:pt x="1347" y="274"/>
                  </a:lnTo>
                  <a:lnTo>
                    <a:pt x="968" y="422"/>
                  </a:lnTo>
                  <a:lnTo>
                    <a:pt x="779" y="527"/>
                  </a:lnTo>
                  <a:lnTo>
                    <a:pt x="590" y="632"/>
                  </a:lnTo>
                  <a:lnTo>
                    <a:pt x="400" y="758"/>
                  </a:lnTo>
                  <a:lnTo>
                    <a:pt x="253" y="885"/>
                  </a:lnTo>
                  <a:lnTo>
                    <a:pt x="127" y="1032"/>
                  </a:lnTo>
                  <a:lnTo>
                    <a:pt x="42" y="1179"/>
                  </a:lnTo>
                  <a:lnTo>
                    <a:pt x="21" y="1263"/>
                  </a:lnTo>
                  <a:lnTo>
                    <a:pt x="0" y="1348"/>
                  </a:lnTo>
                  <a:lnTo>
                    <a:pt x="21" y="1432"/>
                  </a:lnTo>
                  <a:lnTo>
                    <a:pt x="42" y="1495"/>
                  </a:lnTo>
                  <a:lnTo>
                    <a:pt x="64" y="1579"/>
                  </a:lnTo>
                  <a:lnTo>
                    <a:pt x="127" y="1663"/>
                  </a:lnTo>
                  <a:lnTo>
                    <a:pt x="211" y="1747"/>
                  </a:lnTo>
                  <a:lnTo>
                    <a:pt x="295" y="1832"/>
                  </a:lnTo>
                  <a:lnTo>
                    <a:pt x="421" y="1916"/>
                  </a:lnTo>
                  <a:lnTo>
                    <a:pt x="569" y="2000"/>
                  </a:lnTo>
                  <a:lnTo>
                    <a:pt x="926" y="2168"/>
                  </a:lnTo>
                  <a:lnTo>
                    <a:pt x="884" y="1958"/>
                  </a:lnTo>
                  <a:lnTo>
                    <a:pt x="884" y="1768"/>
                  </a:lnTo>
                  <a:lnTo>
                    <a:pt x="905" y="1663"/>
                  </a:lnTo>
                  <a:lnTo>
                    <a:pt x="947" y="1579"/>
                  </a:lnTo>
                  <a:lnTo>
                    <a:pt x="989" y="1474"/>
                  </a:lnTo>
                  <a:lnTo>
                    <a:pt x="1053" y="1390"/>
                  </a:lnTo>
                  <a:lnTo>
                    <a:pt x="1137" y="1305"/>
                  </a:lnTo>
                  <a:lnTo>
                    <a:pt x="1221" y="1221"/>
                  </a:lnTo>
                  <a:lnTo>
                    <a:pt x="1305" y="1179"/>
                  </a:lnTo>
                  <a:lnTo>
                    <a:pt x="1410" y="1137"/>
                  </a:lnTo>
                  <a:lnTo>
                    <a:pt x="1515" y="1116"/>
                  </a:lnTo>
                  <a:lnTo>
                    <a:pt x="1621" y="1116"/>
                  </a:lnTo>
                  <a:lnTo>
                    <a:pt x="1747" y="1137"/>
                  </a:lnTo>
                  <a:lnTo>
                    <a:pt x="1852" y="1179"/>
                  </a:lnTo>
                  <a:lnTo>
                    <a:pt x="1999" y="1242"/>
                  </a:lnTo>
                  <a:lnTo>
                    <a:pt x="2126" y="1348"/>
                  </a:lnTo>
                  <a:lnTo>
                    <a:pt x="2210" y="1474"/>
                  </a:lnTo>
                  <a:lnTo>
                    <a:pt x="2315" y="1600"/>
                  </a:lnTo>
                  <a:lnTo>
                    <a:pt x="2378" y="1747"/>
                  </a:lnTo>
                  <a:lnTo>
                    <a:pt x="2441" y="1895"/>
                  </a:lnTo>
                  <a:lnTo>
                    <a:pt x="2547" y="2210"/>
                  </a:lnTo>
                  <a:lnTo>
                    <a:pt x="2673" y="2673"/>
                  </a:lnTo>
                  <a:lnTo>
                    <a:pt x="2778" y="3136"/>
                  </a:lnTo>
                  <a:lnTo>
                    <a:pt x="2862" y="3536"/>
                  </a:lnTo>
                  <a:lnTo>
                    <a:pt x="2862" y="3725"/>
                  </a:lnTo>
                  <a:lnTo>
                    <a:pt x="2862" y="3810"/>
                  </a:lnTo>
                  <a:lnTo>
                    <a:pt x="2841" y="3915"/>
                  </a:lnTo>
                  <a:lnTo>
                    <a:pt x="2820" y="3957"/>
                  </a:lnTo>
                  <a:lnTo>
                    <a:pt x="2799" y="3999"/>
                  </a:lnTo>
                  <a:lnTo>
                    <a:pt x="2820" y="4252"/>
                  </a:lnTo>
                  <a:lnTo>
                    <a:pt x="2862" y="4378"/>
                  </a:lnTo>
                  <a:lnTo>
                    <a:pt x="2946" y="4504"/>
                  </a:lnTo>
                  <a:lnTo>
                    <a:pt x="3052" y="4630"/>
                  </a:lnTo>
                  <a:lnTo>
                    <a:pt x="3157" y="4714"/>
                  </a:lnTo>
                  <a:lnTo>
                    <a:pt x="3262" y="4757"/>
                  </a:lnTo>
                  <a:lnTo>
                    <a:pt x="3367" y="4757"/>
                  </a:lnTo>
                  <a:lnTo>
                    <a:pt x="3430" y="4714"/>
                  </a:lnTo>
                  <a:lnTo>
                    <a:pt x="3473" y="4672"/>
                  </a:lnTo>
                  <a:lnTo>
                    <a:pt x="3494" y="4588"/>
                  </a:lnTo>
                  <a:lnTo>
                    <a:pt x="3536" y="4504"/>
                  </a:lnTo>
                  <a:lnTo>
                    <a:pt x="3557" y="4336"/>
                  </a:lnTo>
                  <a:lnTo>
                    <a:pt x="3515" y="4167"/>
                  </a:lnTo>
                  <a:lnTo>
                    <a:pt x="3515" y="3978"/>
                  </a:lnTo>
                  <a:lnTo>
                    <a:pt x="3515" y="3810"/>
                  </a:lnTo>
                  <a:lnTo>
                    <a:pt x="3536" y="3620"/>
                  </a:lnTo>
                  <a:lnTo>
                    <a:pt x="3578" y="3431"/>
                  </a:lnTo>
                  <a:lnTo>
                    <a:pt x="3620" y="3262"/>
                  </a:lnTo>
                  <a:lnTo>
                    <a:pt x="3704" y="3094"/>
                  </a:lnTo>
                  <a:lnTo>
                    <a:pt x="3788" y="2926"/>
                  </a:lnTo>
                  <a:lnTo>
                    <a:pt x="3872" y="2778"/>
                  </a:lnTo>
                  <a:lnTo>
                    <a:pt x="3999" y="2610"/>
                  </a:lnTo>
                  <a:lnTo>
                    <a:pt x="4125" y="2484"/>
                  </a:lnTo>
                  <a:lnTo>
                    <a:pt x="4251" y="2358"/>
                  </a:lnTo>
                  <a:lnTo>
                    <a:pt x="4398" y="2231"/>
                  </a:lnTo>
                  <a:lnTo>
                    <a:pt x="4567" y="2126"/>
                  </a:lnTo>
                  <a:lnTo>
                    <a:pt x="4714" y="2042"/>
                  </a:lnTo>
                  <a:lnTo>
                    <a:pt x="4903" y="1979"/>
                  </a:lnTo>
                  <a:lnTo>
                    <a:pt x="5072" y="1937"/>
                  </a:lnTo>
                  <a:lnTo>
                    <a:pt x="5261" y="1895"/>
                  </a:lnTo>
                  <a:lnTo>
                    <a:pt x="5430" y="1895"/>
                  </a:lnTo>
                  <a:lnTo>
                    <a:pt x="5619" y="1916"/>
                  </a:lnTo>
                  <a:lnTo>
                    <a:pt x="5787" y="1958"/>
                  </a:lnTo>
                  <a:lnTo>
                    <a:pt x="5935" y="2042"/>
                  </a:lnTo>
                  <a:lnTo>
                    <a:pt x="6082" y="2147"/>
                  </a:lnTo>
                  <a:lnTo>
                    <a:pt x="6229" y="2273"/>
                  </a:lnTo>
                  <a:lnTo>
                    <a:pt x="6313" y="2400"/>
                  </a:lnTo>
                  <a:lnTo>
                    <a:pt x="6377" y="2526"/>
                  </a:lnTo>
                  <a:lnTo>
                    <a:pt x="6398" y="2652"/>
                  </a:lnTo>
                  <a:lnTo>
                    <a:pt x="6419" y="2778"/>
                  </a:lnTo>
                  <a:lnTo>
                    <a:pt x="6398" y="2905"/>
                  </a:lnTo>
                  <a:lnTo>
                    <a:pt x="6377" y="3031"/>
                  </a:lnTo>
                  <a:lnTo>
                    <a:pt x="6334" y="3157"/>
                  </a:lnTo>
                  <a:lnTo>
                    <a:pt x="6250" y="3262"/>
                  </a:lnTo>
                  <a:lnTo>
                    <a:pt x="6839" y="3220"/>
                  </a:lnTo>
                  <a:lnTo>
                    <a:pt x="7408" y="3136"/>
                  </a:lnTo>
                  <a:lnTo>
                    <a:pt x="7618" y="3094"/>
                  </a:lnTo>
                  <a:lnTo>
                    <a:pt x="7786" y="3031"/>
                  </a:lnTo>
                  <a:lnTo>
                    <a:pt x="7955" y="2947"/>
                  </a:lnTo>
                  <a:lnTo>
                    <a:pt x="8102" y="2842"/>
                  </a:lnTo>
                  <a:lnTo>
                    <a:pt x="8228" y="2715"/>
                  </a:lnTo>
                  <a:lnTo>
                    <a:pt x="8334" y="2568"/>
                  </a:lnTo>
                  <a:lnTo>
                    <a:pt x="8418" y="2421"/>
                  </a:lnTo>
                  <a:lnTo>
                    <a:pt x="8481" y="2252"/>
                  </a:lnTo>
                  <a:lnTo>
                    <a:pt x="8523" y="2105"/>
                  </a:lnTo>
                  <a:lnTo>
                    <a:pt x="8544" y="1937"/>
                  </a:lnTo>
                  <a:lnTo>
                    <a:pt x="8523" y="1768"/>
                  </a:lnTo>
                  <a:lnTo>
                    <a:pt x="8481" y="1600"/>
                  </a:lnTo>
                  <a:lnTo>
                    <a:pt x="8418" y="1453"/>
                  </a:lnTo>
                  <a:lnTo>
                    <a:pt x="8334" y="1305"/>
                  </a:lnTo>
                  <a:lnTo>
                    <a:pt x="8186" y="1158"/>
                  </a:lnTo>
                  <a:lnTo>
                    <a:pt x="8039" y="1032"/>
                  </a:lnTo>
                  <a:lnTo>
                    <a:pt x="7744" y="864"/>
                  </a:lnTo>
                  <a:lnTo>
                    <a:pt x="7450" y="716"/>
                  </a:lnTo>
                  <a:lnTo>
                    <a:pt x="7134" y="590"/>
                  </a:lnTo>
                  <a:lnTo>
                    <a:pt x="6818" y="464"/>
                  </a:lnTo>
                  <a:lnTo>
                    <a:pt x="6503" y="359"/>
                  </a:lnTo>
                  <a:lnTo>
                    <a:pt x="6187" y="274"/>
                  </a:lnTo>
                  <a:lnTo>
                    <a:pt x="5535" y="127"/>
                  </a:lnTo>
                  <a:lnTo>
                    <a:pt x="5219" y="85"/>
                  </a:lnTo>
                  <a:lnTo>
                    <a:pt x="4903" y="43"/>
                  </a:lnTo>
                  <a:lnTo>
                    <a:pt x="4272" y="22"/>
                  </a:lnTo>
                  <a:lnTo>
                    <a:pt x="3641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5" name="Google Shape;7025;p32"/>
            <p:cNvSpPr/>
            <p:nvPr/>
          </p:nvSpPr>
          <p:spPr>
            <a:xfrm>
              <a:off x="7114825" y="-875075"/>
              <a:ext cx="41050" cy="37900"/>
            </a:xfrm>
            <a:custGeom>
              <a:avLst/>
              <a:gdLst/>
              <a:ahLst/>
              <a:cxnLst/>
              <a:rect l="l" t="t" r="r" b="b"/>
              <a:pathLst>
                <a:path w="1642" h="1516" extrusionOk="0">
                  <a:moveTo>
                    <a:pt x="0" y="0"/>
                  </a:moveTo>
                  <a:lnTo>
                    <a:pt x="0" y="21"/>
                  </a:lnTo>
                  <a:lnTo>
                    <a:pt x="274" y="106"/>
                  </a:lnTo>
                  <a:lnTo>
                    <a:pt x="505" y="211"/>
                  </a:lnTo>
                  <a:lnTo>
                    <a:pt x="716" y="358"/>
                  </a:lnTo>
                  <a:lnTo>
                    <a:pt x="926" y="547"/>
                  </a:lnTo>
                  <a:lnTo>
                    <a:pt x="1010" y="632"/>
                  </a:lnTo>
                  <a:lnTo>
                    <a:pt x="1074" y="737"/>
                  </a:lnTo>
                  <a:lnTo>
                    <a:pt x="1137" y="821"/>
                  </a:lnTo>
                  <a:lnTo>
                    <a:pt x="1179" y="926"/>
                  </a:lnTo>
                  <a:lnTo>
                    <a:pt x="1221" y="1137"/>
                  </a:lnTo>
                  <a:lnTo>
                    <a:pt x="1263" y="1389"/>
                  </a:lnTo>
                  <a:lnTo>
                    <a:pt x="1284" y="1452"/>
                  </a:lnTo>
                  <a:lnTo>
                    <a:pt x="1326" y="1494"/>
                  </a:lnTo>
                  <a:lnTo>
                    <a:pt x="1389" y="1515"/>
                  </a:lnTo>
                  <a:lnTo>
                    <a:pt x="1494" y="1515"/>
                  </a:lnTo>
                  <a:lnTo>
                    <a:pt x="1558" y="1494"/>
                  </a:lnTo>
                  <a:lnTo>
                    <a:pt x="1600" y="1452"/>
                  </a:lnTo>
                  <a:lnTo>
                    <a:pt x="1621" y="1389"/>
                  </a:lnTo>
                  <a:lnTo>
                    <a:pt x="1642" y="1221"/>
                  </a:lnTo>
                  <a:lnTo>
                    <a:pt x="1642" y="1074"/>
                  </a:lnTo>
                  <a:lnTo>
                    <a:pt x="1600" y="926"/>
                  </a:lnTo>
                  <a:lnTo>
                    <a:pt x="1536" y="800"/>
                  </a:lnTo>
                  <a:lnTo>
                    <a:pt x="1473" y="674"/>
                  </a:lnTo>
                  <a:lnTo>
                    <a:pt x="1389" y="547"/>
                  </a:lnTo>
                  <a:lnTo>
                    <a:pt x="1284" y="442"/>
                  </a:lnTo>
                  <a:lnTo>
                    <a:pt x="1158" y="358"/>
                  </a:lnTo>
                  <a:lnTo>
                    <a:pt x="1031" y="274"/>
                  </a:lnTo>
                  <a:lnTo>
                    <a:pt x="884" y="190"/>
                  </a:lnTo>
                  <a:lnTo>
                    <a:pt x="590" y="85"/>
                  </a:lnTo>
                  <a:lnTo>
                    <a:pt x="295" y="21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6" name="Google Shape;7026;p32"/>
            <p:cNvSpPr/>
            <p:nvPr/>
          </p:nvSpPr>
          <p:spPr>
            <a:xfrm>
              <a:off x="6631875" y="-928225"/>
              <a:ext cx="387225" cy="611875"/>
            </a:xfrm>
            <a:custGeom>
              <a:avLst/>
              <a:gdLst/>
              <a:ahLst/>
              <a:cxnLst/>
              <a:rect l="l" t="t" r="r" b="b"/>
              <a:pathLst>
                <a:path w="15489" h="24475" extrusionOk="0">
                  <a:moveTo>
                    <a:pt x="5030" y="1"/>
                  </a:moveTo>
                  <a:lnTo>
                    <a:pt x="4420" y="695"/>
                  </a:lnTo>
                  <a:lnTo>
                    <a:pt x="3830" y="1432"/>
                  </a:lnTo>
                  <a:lnTo>
                    <a:pt x="3262" y="2189"/>
                  </a:lnTo>
                  <a:lnTo>
                    <a:pt x="2736" y="2968"/>
                  </a:lnTo>
                  <a:lnTo>
                    <a:pt x="2252" y="3768"/>
                  </a:lnTo>
                  <a:lnTo>
                    <a:pt x="1789" y="4609"/>
                  </a:lnTo>
                  <a:lnTo>
                    <a:pt x="1368" y="5472"/>
                  </a:lnTo>
                  <a:lnTo>
                    <a:pt x="990" y="6377"/>
                  </a:lnTo>
                  <a:lnTo>
                    <a:pt x="800" y="6840"/>
                  </a:lnTo>
                  <a:lnTo>
                    <a:pt x="632" y="7324"/>
                  </a:lnTo>
                  <a:lnTo>
                    <a:pt x="485" y="7787"/>
                  </a:lnTo>
                  <a:lnTo>
                    <a:pt x="358" y="8250"/>
                  </a:lnTo>
                  <a:lnTo>
                    <a:pt x="253" y="8713"/>
                  </a:lnTo>
                  <a:lnTo>
                    <a:pt x="169" y="9155"/>
                  </a:lnTo>
                  <a:lnTo>
                    <a:pt x="106" y="9618"/>
                  </a:lnTo>
                  <a:lnTo>
                    <a:pt x="43" y="10060"/>
                  </a:lnTo>
                  <a:lnTo>
                    <a:pt x="22" y="10481"/>
                  </a:lnTo>
                  <a:lnTo>
                    <a:pt x="1" y="10922"/>
                  </a:lnTo>
                  <a:lnTo>
                    <a:pt x="1" y="11343"/>
                  </a:lnTo>
                  <a:lnTo>
                    <a:pt x="1" y="11764"/>
                  </a:lnTo>
                  <a:lnTo>
                    <a:pt x="43" y="12164"/>
                  </a:lnTo>
                  <a:lnTo>
                    <a:pt x="85" y="12585"/>
                  </a:lnTo>
                  <a:lnTo>
                    <a:pt x="148" y="12985"/>
                  </a:lnTo>
                  <a:lnTo>
                    <a:pt x="232" y="13385"/>
                  </a:lnTo>
                  <a:lnTo>
                    <a:pt x="316" y="13763"/>
                  </a:lnTo>
                  <a:lnTo>
                    <a:pt x="421" y="14142"/>
                  </a:lnTo>
                  <a:lnTo>
                    <a:pt x="548" y="14521"/>
                  </a:lnTo>
                  <a:lnTo>
                    <a:pt x="695" y="14900"/>
                  </a:lnTo>
                  <a:lnTo>
                    <a:pt x="842" y="15257"/>
                  </a:lnTo>
                  <a:lnTo>
                    <a:pt x="990" y="15615"/>
                  </a:lnTo>
                  <a:lnTo>
                    <a:pt x="1179" y="15973"/>
                  </a:lnTo>
                  <a:lnTo>
                    <a:pt x="1368" y="16310"/>
                  </a:lnTo>
                  <a:lnTo>
                    <a:pt x="1558" y="16667"/>
                  </a:lnTo>
                  <a:lnTo>
                    <a:pt x="1768" y="16983"/>
                  </a:lnTo>
                  <a:lnTo>
                    <a:pt x="2000" y="17320"/>
                  </a:lnTo>
                  <a:lnTo>
                    <a:pt x="2231" y="17635"/>
                  </a:lnTo>
                  <a:lnTo>
                    <a:pt x="2736" y="18267"/>
                  </a:lnTo>
                  <a:lnTo>
                    <a:pt x="3283" y="18856"/>
                  </a:lnTo>
                  <a:lnTo>
                    <a:pt x="3851" y="19424"/>
                  </a:lnTo>
                  <a:lnTo>
                    <a:pt x="4483" y="19971"/>
                  </a:lnTo>
                  <a:lnTo>
                    <a:pt x="5135" y="20476"/>
                  </a:lnTo>
                  <a:lnTo>
                    <a:pt x="5808" y="20960"/>
                  </a:lnTo>
                  <a:lnTo>
                    <a:pt x="6524" y="21423"/>
                  </a:lnTo>
                  <a:lnTo>
                    <a:pt x="7260" y="21844"/>
                  </a:lnTo>
                  <a:lnTo>
                    <a:pt x="8018" y="22244"/>
                  </a:lnTo>
                  <a:lnTo>
                    <a:pt x="8797" y="22623"/>
                  </a:lnTo>
                  <a:lnTo>
                    <a:pt x="9596" y="22959"/>
                  </a:lnTo>
                  <a:lnTo>
                    <a:pt x="10417" y="23275"/>
                  </a:lnTo>
                  <a:lnTo>
                    <a:pt x="11238" y="23548"/>
                  </a:lnTo>
                  <a:lnTo>
                    <a:pt x="12079" y="23801"/>
                  </a:lnTo>
                  <a:lnTo>
                    <a:pt x="12921" y="24011"/>
                  </a:lnTo>
                  <a:lnTo>
                    <a:pt x="13784" y="24201"/>
                  </a:lnTo>
                  <a:lnTo>
                    <a:pt x="14647" y="24348"/>
                  </a:lnTo>
                  <a:lnTo>
                    <a:pt x="15488" y="24474"/>
                  </a:lnTo>
                  <a:lnTo>
                    <a:pt x="15488" y="24474"/>
                  </a:lnTo>
                  <a:lnTo>
                    <a:pt x="14689" y="24243"/>
                  </a:lnTo>
                  <a:lnTo>
                    <a:pt x="13910" y="23969"/>
                  </a:lnTo>
                  <a:lnTo>
                    <a:pt x="13153" y="23654"/>
                  </a:lnTo>
                  <a:lnTo>
                    <a:pt x="12437" y="23296"/>
                  </a:lnTo>
                  <a:lnTo>
                    <a:pt x="11722" y="22917"/>
                  </a:lnTo>
                  <a:lnTo>
                    <a:pt x="11385" y="22707"/>
                  </a:lnTo>
                  <a:lnTo>
                    <a:pt x="11048" y="22496"/>
                  </a:lnTo>
                  <a:lnTo>
                    <a:pt x="10733" y="22265"/>
                  </a:lnTo>
                  <a:lnTo>
                    <a:pt x="10417" y="22012"/>
                  </a:lnTo>
                  <a:lnTo>
                    <a:pt x="10122" y="21760"/>
                  </a:lnTo>
                  <a:lnTo>
                    <a:pt x="9807" y="21507"/>
                  </a:lnTo>
                  <a:lnTo>
                    <a:pt x="9533" y="21234"/>
                  </a:lnTo>
                  <a:lnTo>
                    <a:pt x="9260" y="20939"/>
                  </a:lnTo>
                  <a:lnTo>
                    <a:pt x="8986" y="20645"/>
                  </a:lnTo>
                  <a:lnTo>
                    <a:pt x="8733" y="20350"/>
                  </a:lnTo>
                  <a:lnTo>
                    <a:pt x="8481" y="20034"/>
                  </a:lnTo>
                  <a:lnTo>
                    <a:pt x="8249" y="19698"/>
                  </a:lnTo>
                  <a:lnTo>
                    <a:pt x="8039" y="19361"/>
                  </a:lnTo>
                  <a:lnTo>
                    <a:pt x="7829" y="19003"/>
                  </a:lnTo>
                  <a:lnTo>
                    <a:pt x="7639" y="18645"/>
                  </a:lnTo>
                  <a:lnTo>
                    <a:pt x="7450" y="18267"/>
                  </a:lnTo>
                  <a:lnTo>
                    <a:pt x="7282" y="17888"/>
                  </a:lnTo>
                  <a:lnTo>
                    <a:pt x="7134" y="17488"/>
                  </a:lnTo>
                  <a:lnTo>
                    <a:pt x="6987" y="17067"/>
                  </a:lnTo>
                  <a:lnTo>
                    <a:pt x="6861" y="16646"/>
                  </a:lnTo>
                  <a:lnTo>
                    <a:pt x="6755" y="16204"/>
                  </a:lnTo>
                  <a:lnTo>
                    <a:pt x="6650" y="15741"/>
                  </a:lnTo>
                  <a:lnTo>
                    <a:pt x="6587" y="15321"/>
                  </a:lnTo>
                  <a:lnTo>
                    <a:pt x="6524" y="14879"/>
                  </a:lnTo>
                  <a:lnTo>
                    <a:pt x="6482" y="14437"/>
                  </a:lnTo>
                  <a:lnTo>
                    <a:pt x="6440" y="13995"/>
                  </a:lnTo>
                  <a:lnTo>
                    <a:pt x="6419" y="13553"/>
                  </a:lnTo>
                  <a:lnTo>
                    <a:pt x="6419" y="13111"/>
                  </a:lnTo>
                  <a:lnTo>
                    <a:pt x="6419" y="12669"/>
                  </a:lnTo>
                  <a:lnTo>
                    <a:pt x="6440" y="12227"/>
                  </a:lnTo>
                  <a:lnTo>
                    <a:pt x="6524" y="11364"/>
                  </a:lnTo>
                  <a:lnTo>
                    <a:pt x="6650" y="10481"/>
                  </a:lnTo>
                  <a:lnTo>
                    <a:pt x="6819" y="9618"/>
                  </a:lnTo>
                  <a:lnTo>
                    <a:pt x="7008" y="8755"/>
                  </a:lnTo>
                  <a:lnTo>
                    <a:pt x="7260" y="7892"/>
                  </a:lnTo>
                  <a:lnTo>
                    <a:pt x="7534" y="7050"/>
                  </a:lnTo>
                  <a:lnTo>
                    <a:pt x="7850" y="6209"/>
                  </a:lnTo>
                  <a:lnTo>
                    <a:pt x="8186" y="5388"/>
                  </a:lnTo>
                  <a:lnTo>
                    <a:pt x="8544" y="4567"/>
                  </a:lnTo>
                  <a:lnTo>
                    <a:pt x="8923" y="3768"/>
                  </a:lnTo>
                  <a:lnTo>
                    <a:pt x="9323" y="2989"/>
                  </a:lnTo>
                  <a:lnTo>
                    <a:pt x="9744" y="2211"/>
                  </a:lnTo>
                  <a:lnTo>
                    <a:pt x="9344" y="2211"/>
                  </a:lnTo>
                  <a:lnTo>
                    <a:pt x="8944" y="2168"/>
                  </a:lnTo>
                  <a:lnTo>
                    <a:pt x="8397" y="2084"/>
                  </a:lnTo>
                  <a:lnTo>
                    <a:pt x="7829" y="1958"/>
                  </a:lnTo>
                  <a:lnTo>
                    <a:pt x="7534" y="1874"/>
                  </a:lnTo>
                  <a:lnTo>
                    <a:pt x="7260" y="1769"/>
                  </a:lnTo>
                  <a:lnTo>
                    <a:pt x="6966" y="1663"/>
                  </a:lnTo>
                  <a:lnTo>
                    <a:pt x="6692" y="1537"/>
                  </a:lnTo>
                  <a:lnTo>
                    <a:pt x="6440" y="1390"/>
                  </a:lnTo>
                  <a:lnTo>
                    <a:pt x="6166" y="1243"/>
                  </a:lnTo>
                  <a:lnTo>
                    <a:pt x="5935" y="1074"/>
                  </a:lnTo>
                  <a:lnTo>
                    <a:pt x="5703" y="885"/>
                  </a:lnTo>
                  <a:lnTo>
                    <a:pt x="5514" y="695"/>
                  </a:lnTo>
                  <a:lnTo>
                    <a:pt x="5324" y="464"/>
                  </a:lnTo>
                  <a:lnTo>
                    <a:pt x="5156" y="232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7" name="Google Shape;7027;p32"/>
            <p:cNvSpPr/>
            <p:nvPr/>
          </p:nvSpPr>
          <p:spPr>
            <a:xfrm>
              <a:off x="6631875" y="-928225"/>
              <a:ext cx="387225" cy="611875"/>
            </a:xfrm>
            <a:custGeom>
              <a:avLst/>
              <a:gdLst/>
              <a:ahLst/>
              <a:cxnLst/>
              <a:rect l="l" t="t" r="r" b="b"/>
              <a:pathLst>
                <a:path w="15489" h="24475" fill="none" extrusionOk="0">
                  <a:moveTo>
                    <a:pt x="6650" y="15741"/>
                  </a:moveTo>
                  <a:lnTo>
                    <a:pt x="6650" y="15741"/>
                  </a:lnTo>
                  <a:lnTo>
                    <a:pt x="6587" y="15321"/>
                  </a:lnTo>
                  <a:lnTo>
                    <a:pt x="6524" y="14879"/>
                  </a:lnTo>
                  <a:lnTo>
                    <a:pt x="6482" y="14437"/>
                  </a:lnTo>
                  <a:lnTo>
                    <a:pt x="6440" y="13995"/>
                  </a:lnTo>
                  <a:lnTo>
                    <a:pt x="6419" y="13553"/>
                  </a:lnTo>
                  <a:lnTo>
                    <a:pt x="6419" y="13111"/>
                  </a:lnTo>
                  <a:lnTo>
                    <a:pt x="6419" y="12669"/>
                  </a:lnTo>
                  <a:lnTo>
                    <a:pt x="6440" y="12227"/>
                  </a:lnTo>
                  <a:lnTo>
                    <a:pt x="6524" y="11364"/>
                  </a:lnTo>
                  <a:lnTo>
                    <a:pt x="6650" y="10481"/>
                  </a:lnTo>
                  <a:lnTo>
                    <a:pt x="6819" y="9618"/>
                  </a:lnTo>
                  <a:lnTo>
                    <a:pt x="7008" y="8755"/>
                  </a:lnTo>
                  <a:lnTo>
                    <a:pt x="7260" y="7892"/>
                  </a:lnTo>
                  <a:lnTo>
                    <a:pt x="7534" y="7050"/>
                  </a:lnTo>
                  <a:lnTo>
                    <a:pt x="7850" y="6209"/>
                  </a:lnTo>
                  <a:lnTo>
                    <a:pt x="8186" y="5388"/>
                  </a:lnTo>
                  <a:lnTo>
                    <a:pt x="8544" y="4567"/>
                  </a:lnTo>
                  <a:lnTo>
                    <a:pt x="8923" y="3768"/>
                  </a:lnTo>
                  <a:lnTo>
                    <a:pt x="9323" y="2989"/>
                  </a:lnTo>
                  <a:lnTo>
                    <a:pt x="9744" y="2211"/>
                  </a:lnTo>
                  <a:lnTo>
                    <a:pt x="9744" y="2211"/>
                  </a:lnTo>
                  <a:lnTo>
                    <a:pt x="9344" y="2211"/>
                  </a:lnTo>
                  <a:lnTo>
                    <a:pt x="8944" y="2168"/>
                  </a:lnTo>
                  <a:lnTo>
                    <a:pt x="8944" y="2168"/>
                  </a:lnTo>
                  <a:lnTo>
                    <a:pt x="8397" y="2084"/>
                  </a:lnTo>
                  <a:lnTo>
                    <a:pt x="7829" y="1958"/>
                  </a:lnTo>
                  <a:lnTo>
                    <a:pt x="7534" y="1874"/>
                  </a:lnTo>
                  <a:lnTo>
                    <a:pt x="7260" y="1769"/>
                  </a:lnTo>
                  <a:lnTo>
                    <a:pt x="6966" y="1663"/>
                  </a:lnTo>
                  <a:lnTo>
                    <a:pt x="6692" y="1537"/>
                  </a:lnTo>
                  <a:lnTo>
                    <a:pt x="6440" y="1390"/>
                  </a:lnTo>
                  <a:lnTo>
                    <a:pt x="6166" y="1243"/>
                  </a:lnTo>
                  <a:lnTo>
                    <a:pt x="5935" y="1074"/>
                  </a:lnTo>
                  <a:lnTo>
                    <a:pt x="5703" y="885"/>
                  </a:lnTo>
                  <a:lnTo>
                    <a:pt x="5514" y="695"/>
                  </a:lnTo>
                  <a:lnTo>
                    <a:pt x="5324" y="464"/>
                  </a:lnTo>
                  <a:lnTo>
                    <a:pt x="5156" y="232"/>
                  </a:lnTo>
                  <a:lnTo>
                    <a:pt x="5030" y="1"/>
                  </a:lnTo>
                  <a:lnTo>
                    <a:pt x="5030" y="1"/>
                  </a:lnTo>
                  <a:lnTo>
                    <a:pt x="4420" y="695"/>
                  </a:lnTo>
                  <a:lnTo>
                    <a:pt x="3830" y="1432"/>
                  </a:lnTo>
                  <a:lnTo>
                    <a:pt x="3262" y="2189"/>
                  </a:lnTo>
                  <a:lnTo>
                    <a:pt x="2736" y="2968"/>
                  </a:lnTo>
                  <a:lnTo>
                    <a:pt x="2252" y="3768"/>
                  </a:lnTo>
                  <a:lnTo>
                    <a:pt x="1789" y="4609"/>
                  </a:lnTo>
                  <a:lnTo>
                    <a:pt x="1368" y="5472"/>
                  </a:lnTo>
                  <a:lnTo>
                    <a:pt x="990" y="6377"/>
                  </a:lnTo>
                  <a:lnTo>
                    <a:pt x="990" y="6377"/>
                  </a:lnTo>
                  <a:lnTo>
                    <a:pt x="800" y="6840"/>
                  </a:lnTo>
                  <a:lnTo>
                    <a:pt x="632" y="7324"/>
                  </a:lnTo>
                  <a:lnTo>
                    <a:pt x="485" y="7787"/>
                  </a:lnTo>
                  <a:lnTo>
                    <a:pt x="358" y="8250"/>
                  </a:lnTo>
                  <a:lnTo>
                    <a:pt x="253" y="8713"/>
                  </a:lnTo>
                  <a:lnTo>
                    <a:pt x="169" y="9155"/>
                  </a:lnTo>
                  <a:lnTo>
                    <a:pt x="106" y="9618"/>
                  </a:lnTo>
                  <a:lnTo>
                    <a:pt x="43" y="10060"/>
                  </a:lnTo>
                  <a:lnTo>
                    <a:pt x="22" y="10481"/>
                  </a:lnTo>
                  <a:lnTo>
                    <a:pt x="1" y="10922"/>
                  </a:lnTo>
                  <a:lnTo>
                    <a:pt x="1" y="11343"/>
                  </a:lnTo>
                  <a:lnTo>
                    <a:pt x="1" y="11764"/>
                  </a:lnTo>
                  <a:lnTo>
                    <a:pt x="43" y="12164"/>
                  </a:lnTo>
                  <a:lnTo>
                    <a:pt x="85" y="12585"/>
                  </a:lnTo>
                  <a:lnTo>
                    <a:pt x="148" y="12985"/>
                  </a:lnTo>
                  <a:lnTo>
                    <a:pt x="232" y="13385"/>
                  </a:lnTo>
                  <a:lnTo>
                    <a:pt x="316" y="13763"/>
                  </a:lnTo>
                  <a:lnTo>
                    <a:pt x="421" y="14142"/>
                  </a:lnTo>
                  <a:lnTo>
                    <a:pt x="548" y="14521"/>
                  </a:lnTo>
                  <a:lnTo>
                    <a:pt x="695" y="14900"/>
                  </a:lnTo>
                  <a:lnTo>
                    <a:pt x="842" y="15257"/>
                  </a:lnTo>
                  <a:lnTo>
                    <a:pt x="990" y="15615"/>
                  </a:lnTo>
                  <a:lnTo>
                    <a:pt x="1179" y="15973"/>
                  </a:lnTo>
                  <a:lnTo>
                    <a:pt x="1368" y="16310"/>
                  </a:lnTo>
                  <a:lnTo>
                    <a:pt x="1558" y="16667"/>
                  </a:lnTo>
                  <a:lnTo>
                    <a:pt x="1768" y="16983"/>
                  </a:lnTo>
                  <a:lnTo>
                    <a:pt x="2000" y="17320"/>
                  </a:lnTo>
                  <a:lnTo>
                    <a:pt x="2231" y="17635"/>
                  </a:lnTo>
                  <a:lnTo>
                    <a:pt x="2736" y="18267"/>
                  </a:lnTo>
                  <a:lnTo>
                    <a:pt x="3283" y="18856"/>
                  </a:lnTo>
                  <a:lnTo>
                    <a:pt x="3851" y="19424"/>
                  </a:lnTo>
                  <a:lnTo>
                    <a:pt x="4483" y="19971"/>
                  </a:lnTo>
                  <a:lnTo>
                    <a:pt x="5135" y="20476"/>
                  </a:lnTo>
                  <a:lnTo>
                    <a:pt x="5808" y="20960"/>
                  </a:lnTo>
                  <a:lnTo>
                    <a:pt x="6524" y="21423"/>
                  </a:lnTo>
                  <a:lnTo>
                    <a:pt x="7260" y="21844"/>
                  </a:lnTo>
                  <a:lnTo>
                    <a:pt x="8018" y="22244"/>
                  </a:lnTo>
                  <a:lnTo>
                    <a:pt x="8797" y="22623"/>
                  </a:lnTo>
                  <a:lnTo>
                    <a:pt x="9596" y="22959"/>
                  </a:lnTo>
                  <a:lnTo>
                    <a:pt x="10417" y="23275"/>
                  </a:lnTo>
                  <a:lnTo>
                    <a:pt x="11238" y="23548"/>
                  </a:lnTo>
                  <a:lnTo>
                    <a:pt x="12079" y="23801"/>
                  </a:lnTo>
                  <a:lnTo>
                    <a:pt x="12921" y="24011"/>
                  </a:lnTo>
                  <a:lnTo>
                    <a:pt x="13784" y="24201"/>
                  </a:lnTo>
                  <a:lnTo>
                    <a:pt x="14647" y="24348"/>
                  </a:lnTo>
                  <a:lnTo>
                    <a:pt x="15488" y="24474"/>
                  </a:lnTo>
                  <a:lnTo>
                    <a:pt x="15488" y="24474"/>
                  </a:lnTo>
                  <a:lnTo>
                    <a:pt x="14689" y="24243"/>
                  </a:lnTo>
                  <a:lnTo>
                    <a:pt x="13910" y="23969"/>
                  </a:lnTo>
                  <a:lnTo>
                    <a:pt x="13153" y="23654"/>
                  </a:lnTo>
                  <a:lnTo>
                    <a:pt x="12437" y="23296"/>
                  </a:lnTo>
                  <a:lnTo>
                    <a:pt x="11722" y="22917"/>
                  </a:lnTo>
                  <a:lnTo>
                    <a:pt x="11385" y="22707"/>
                  </a:lnTo>
                  <a:lnTo>
                    <a:pt x="11048" y="22496"/>
                  </a:lnTo>
                  <a:lnTo>
                    <a:pt x="10733" y="22265"/>
                  </a:lnTo>
                  <a:lnTo>
                    <a:pt x="10417" y="22012"/>
                  </a:lnTo>
                  <a:lnTo>
                    <a:pt x="10122" y="21760"/>
                  </a:lnTo>
                  <a:lnTo>
                    <a:pt x="9807" y="21507"/>
                  </a:lnTo>
                  <a:lnTo>
                    <a:pt x="9533" y="21234"/>
                  </a:lnTo>
                  <a:lnTo>
                    <a:pt x="9260" y="20939"/>
                  </a:lnTo>
                  <a:lnTo>
                    <a:pt x="8986" y="20645"/>
                  </a:lnTo>
                  <a:lnTo>
                    <a:pt x="8733" y="20350"/>
                  </a:lnTo>
                  <a:lnTo>
                    <a:pt x="8481" y="20034"/>
                  </a:lnTo>
                  <a:lnTo>
                    <a:pt x="8249" y="19698"/>
                  </a:lnTo>
                  <a:lnTo>
                    <a:pt x="8039" y="19361"/>
                  </a:lnTo>
                  <a:lnTo>
                    <a:pt x="7829" y="19003"/>
                  </a:lnTo>
                  <a:lnTo>
                    <a:pt x="7639" y="18645"/>
                  </a:lnTo>
                  <a:lnTo>
                    <a:pt x="7450" y="18267"/>
                  </a:lnTo>
                  <a:lnTo>
                    <a:pt x="7282" y="17888"/>
                  </a:lnTo>
                  <a:lnTo>
                    <a:pt x="7134" y="17488"/>
                  </a:lnTo>
                  <a:lnTo>
                    <a:pt x="6987" y="17067"/>
                  </a:lnTo>
                  <a:lnTo>
                    <a:pt x="6861" y="16646"/>
                  </a:lnTo>
                  <a:lnTo>
                    <a:pt x="6755" y="16204"/>
                  </a:lnTo>
                  <a:lnTo>
                    <a:pt x="6650" y="1574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8" name="Google Shape;7028;p32"/>
            <p:cNvSpPr/>
            <p:nvPr/>
          </p:nvSpPr>
          <p:spPr>
            <a:xfrm>
              <a:off x="7041700" y="-1203350"/>
              <a:ext cx="83675" cy="67875"/>
            </a:xfrm>
            <a:custGeom>
              <a:avLst/>
              <a:gdLst/>
              <a:ahLst/>
              <a:cxnLst/>
              <a:rect l="l" t="t" r="r" b="b"/>
              <a:pathLst>
                <a:path w="3347" h="2715" extrusionOk="0">
                  <a:moveTo>
                    <a:pt x="3346" y="0"/>
                  </a:moveTo>
                  <a:lnTo>
                    <a:pt x="1684" y="1095"/>
                  </a:lnTo>
                  <a:lnTo>
                    <a:pt x="0" y="2168"/>
                  </a:lnTo>
                  <a:lnTo>
                    <a:pt x="316" y="2252"/>
                  </a:lnTo>
                  <a:lnTo>
                    <a:pt x="611" y="2357"/>
                  </a:lnTo>
                  <a:lnTo>
                    <a:pt x="884" y="2525"/>
                  </a:lnTo>
                  <a:lnTo>
                    <a:pt x="1158" y="2715"/>
                  </a:lnTo>
                  <a:lnTo>
                    <a:pt x="1621" y="2105"/>
                  </a:lnTo>
                  <a:lnTo>
                    <a:pt x="1831" y="1873"/>
                  </a:lnTo>
                  <a:lnTo>
                    <a:pt x="2063" y="1642"/>
                  </a:lnTo>
                  <a:lnTo>
                    <a:pt x="2568" y="1116"/>
                  </a:lnTo>
                  <a:lnTo>
                    <a:pt x="2820" y="842"/>
                  </a:lnTo>
                  <a:lnTo>
                    <a:pt x="3031" y="568"/>
                  </a:lnTo>
                  <a:lnTo>
                    <a:pt x="3220" y="274"/>
                  </a:lnTo>
                  <a:lnTo>
                    <a:pt x="3283" y="148"/>
                  </a:lnTo>
                  <a:lnTo>
                    <a:pt x="3346" y="0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9" name="Google Shape;7029;p32"/>
            <p:cNvSpPr/>
            <p:nvPr/>
          </p:nvSpPr>
          <p:spPr>
            <a:xfrm>
              <a:off x="7242650" y="-1063950"/>
              <a:ext cx="178375" cy="183625"/>
            </a:xfrm>
            <a:custGeom>
              <a:avLst/>
              <a:gdLst/>
              <a:ahLst/>
              <a:cxnLst/>
              <a:rect l="l" t="t" r="r" b="b"/>
              <a:pathLst>
                <a:path w="7135" h="7345" extrusionOk="0">
                  <a:moveTo>
                    <a:pt x="5409" y="821"/>
                  </a:moveTo>
                  <a:lnTo>
                    <a:pt x="5661" y="842"/>
                  </a:lnTo>
                  <a:lnTo>
                    <a:pt x="5914" y="927"/>
                  </a:lnTo>
                  <a:lnTo>
                    <a:pt x="6188" y="1053"/>
                  </a:lnTo>
                  <a:lnTo>
                    <a:pt x="6251" y="1200"/>
                  </a:lnTo>
                  <a:lnTo>
                    <a:pt x="6293" y="1348"/>
                  </a:lnTo>
                  <a:lnTo>
                    <a:pt x="6335" y="1495"/>
                  </a:lnTo>
                  <a:lnTo>
                    <a:pt x="6356" y="1642"/>
                  </a:lnTo>
                  <a:lnTo>
                    <a:pt x="6356" y="1958"/>
                  </a:lnTo>
                  <a:lnTo>
                    <a:pt x="6314" y="2252"/>
                  </a:lnTo>
                  <a:lnTo>
                    <a:pt x="6230" y="2568"/>
                  </a:lnTo>
                  <a:lnTo>
                    <a:pt x="6124" y="2863"/>
                  </a:lnTo>
                  <a:lnTo>
                    <a:pt x="5998" y="3157"/>
                  </a:lnTo>
                  <a:lnTo>
                    <a:pt x="5851" y="3431"/>
                  </a:lnTo>
                  <a:lnTo>
                    <a:pt x="5598" y="3873"/>
                  </a:lnTo>
                  <a:lnTo>
                    <a:pt x="5346" y="4294"/>
                  </a:lnTo>
                  <a:lnTo>
                    <a:pt x="4757" y="5114"/>
                  </a:lnTo>
                  <a:lnTo>
                    <a:pt x="4209" y="5935"/>
                  </a:lnTo>
                  <a:lnTo>
                    <a:pt x="3936" y="6356"/>
                  </a:lnTo>
                  <a:lnTo>
                    <a:pt x="3704" y="6798"/>
                  </a:lnTo>
                  <a:lnTo>
                    <a:pt x="3536" y="7008"/>
                  </a:lnTo>
                  <a:lnTo>
                    <a:pt x="3305" y="6545"/>
                  </a:lnTo>
                  <a:lnTo>
                    <a:pt x="3031" y="6082"/>
                  </a:lnTo>
                  <a:lnTo>
                    <a:pt x="2736" y="5640"/>
                  </a:lnTo>
                  <a:lnTo>
                    <a:pt x="2442" y="5220"/>
                  </a:lnTo>
                  <a:lnTo>
                    <a:pt x="1832" y="4336"/>
                  </a:lnTo>
                  <a:lnTo>
                    <a:pt x="1537" y="3894"/>
                  </a:lnTo>
                  <a:lnTo>
                    <a:pt x="1284" y="3431"/>
                  </a:lnTo>
                  <a:lnTo>
                    <a:pt x="1137" y="3157"/>
                  </a:lnTo>
                  <a:lnTo>
                    <a:pt x="1011" y="2863"/>
                  </a:lnTo>
                  <a:lnTo>
                    <a:pt x="906" y="2568"/>
                  </a:lnTo>
                  <a:lnTo>
                    <a:pt x="822" y="2252"/>
                  </a:lnTo>
                  <a:lnTo>
                    <a:pt x="779" y="1958"/>
                  </a:lnTo>
                  <a:lnTo>
                    <a:pt x="779" y="1642"/>
                  </a:lnTo>
                  <a:lnTo>
                    <a:pt x="800" y="1495"/>
                  </a:lnTo>
                  <a:lnTo>
                    <a:pt x="822" y="1348"/>
                  </a:lnTo>
                  <a:lnTo>
                    <a:pt x="885" y="1200"/>
                  </a:lnTo>
                  <a:lnTo>
                    <a:pt x="948" y="1053"/>
                  </a:lnTo>
                  <a:lnTo>
                    <a:pt x="1221" y="927"/>
                  </a:lnTo>
                  <a:lnTo>
                    <a:pt x="1474" y="842"/>
                  </a:lnTo>
                  <a:lnTo>
                    <a:pt x="1705" y="821"/>
                  </a:lnTo>
                  <a:lnTo>
                    <a:pt x="1937" y="842"/>
                  </a:lnTo>
                  <a:lnTo>
                    <a:pt x="2168" y="885"/>
                  </a:lnTo>
                  <a:lnTo>
                    <a:pt x="2379" y="990"/>
                  </a:lnTo>
                  <a:lnTo>
                    <a:pt x="2568" y="1158"/>
                  </a:lnTo>
                  <a:lnTo>
                    <a:pt x="2736" y="1348"/>
                  </a:lnTo>
                  <a:lnTo>
                    <a:pt x="2947" y="1558"/>
                  </a:lnTo>
                  <a:lnTo>
                    <a:pt x="3136" y="1810"/>
                  </a:lnTo>
                  <a:lnTo>
                    <a:pt x="3305" y="2084"/>
                  </a:lnTo>
                  <a:lnTo>
                    <a:pt x="3431" y="2379"/>
                  </a:lnTo>
                  <a:lnTo>
                    <a:pt x="3515" y="2526"/>
                  </a:lnTo>
                  <a:lnTo>
                    <a:pt x="3515" y="2568"/>
                  </a:lnTo>
                  <a:lnTo>
                    <a:pt x="3494" y="2610"/>
                  </a:lnTo>
                  <a:lnTo>
                    <a:pt x="3536" y="2673"/>
                  </a:lnTo>
                  <a:lnTo>
                    <a:pt x="3536" y="2694"/>
                  </a:lnTo>
                  <a:lnTo>
                    <a:pt x="3536" y="2715"/>
                  </a:lnTo>
                  <a:lnTo>
                    <a:pt x="3557" y="2715"/>
                  </a:lnTo>
                  <a:lnTo>
                    <a:pt x="3557" y="2694"/>
                  </a:lnTo>
                  <a:lnTo>
                    <a:pt x="3578" y="2715"/>
                  </a:lnTo>
                  <a:lnTo>
                    <a:pt x="3704" y="2421"/>
                  </a:lnTo>
                  <a:lnTo>
                    <a:pt x="3683" y="2379"/>
                  </a:lnTo>
                  <a:lnTo>
                    <a:pt x="3831" y="2084"/>
                  </a:lnTo>
                  <a:lnTo>
                    <a:pt x="3999" y="1810"/>
                  </a:lnTo>
                  <a:lnTo>
                    <a:pt x="4188" y="1558"/>
                  </a:lnTo>
                  <a:lnTo>
                    <a:pt x="4378" y="1348"/>
                  </a:lnTo>
                  <a:lnTo>
                    <a:pt x="4567" y="1158"/>
                  </a:lnTo>
                  <a:lnTo>
                    <a:pt x="4757" y="990"/>
                  </a:lnTo>
                  <a:lnTo>
                    <a:pt x="4967" y="885"/>
                  </a:lnTo>
                  <a:lnTo>
                    <a:pt x="5177" y="842"/>
                  </a:lnTo>
                  <a:lnTo>
                    <a:pt x="5409" y="821"/>
                  </a:lnTo>
                  <a:close/>
                  <a:moveTo>
                    <a:pt x="1158" y="1"/>
                  </a:moveTo>
                  <a:lnTo>
                    <a:pt x="1053" y="43"/>
                  </a:lnTo>
                  <a:lnTo>
                    <a:pt x="948" y="85"/>
                  </a:lnTo>
                  <a:lnTo>
                    <a:pt x="843" y="148"/>
                  </a:lnTo>
                  <a:lnTo>
                    <a:pt x="737" y="211"/>
                  </a:lnTo>
                  <a:lnTo>
                    <a:pt x="632" y="316"/>
                  </a:lnTo>
                  <a:lnTo>
                    <a:pt x="527" y="422"/>
                  </a:lnTo>
                  <a:lnTo>
                    <a:pt x="443" y="548"/>
                  </a:lnTo>
                  <a:lnTo>
                    <a:pt x="338" y="695"/>
                  </a:lnTo>
                  <a:lnTo>
                    <a:pt x="232" y="906"/>
                  </a:lnTo>
                  <a:lnTo>
                    <a:pt x="148" y="1095"/>
                  </a:lnTo>
                  <a:lnTo>
                    <a:pt x="85" y="1305"/>
                  </a:lnTo>
                  <a:lnTo>
                    <a:pt x="43" y="1516"/>
                  </a:lnTo>
                  <a:lnTo>
                    <a:pt x="1" y="1705"/>
                  </a:lnTo>
                  <a:lnTo>
                    <a:pt x="1" y="1916"/>
                  </a:lnTo>
                  <a:lnTo>
                    <a:pt x="1" y="2126"/>
                  </a:lnTo>
                  <a:lnTo>
                    <a:pt x="22" y="2316"/>
                  </a:lnTo>
                  <a:lnTo>
                    <a:pt x="43" y="2526"/>
                  </a:lnTo>
                  <a:lnTo>
                    <a:pt x="85" y="2736"/>
                  </a:lnTo>
                  <a:lnTo>
                    <a:pt x="211" y="3136"/>
                  </a:lnTo>
                  <a:lnTo>
                    <a:pt x="380" y="3536"/>
                  </a:lnTo>
                  <a:lnTo>
                    <a:pt x="590" y="3936"/>
                  </a:lnTo>
                  <a:lnTo>
                    <a:pt x="822" y="4315"/>
                  </a:lnTo>
                  <a:lnTo>
                    <a:pt x="1095" y="4693"/>
                  </a:lnTo>
                  <a:lnTo>
                    <a:pt x="1369" y="5051"/>
                  </a:lnTo>
                  <a:lnTo>
                    <a:pt x="1684" y="5409"/>
                  </a:lnTo>
                  <a:lnTo>
                    <a:pt x="1979" y="5746"/>
                  </a:lnTo>
                  <a:lnTo>
                    <a:pt x="2295" y="6082"/>
                  </a:lnTo>
                  <a:lnTo>
                    <a:pt x="2905" y="6672"/>
                  </a:lnTo>
                  <a:lnTo>
                    <a:pt x="2989" y="6777"/>
                  </a:lnTo>
                  <a:lnTo>
                    <a:pt x="3094" y="6903"/>
                  </a:lnTo>
                  <a:lnTo>
                    <a:pt x="3220" y="7029"/>
                  </a:lnTo>
                  <a:lnTo>
                    <a:pt x="3347" y="7156"/>
                  </a:lnTo>
                  <a:lnTo>
                    <a:pt x="3431" y="7282"/>
                  </a:lnTo>
                  <a:lnTo>
                    <a:pt x="3452" y="7303"/>
                  </a:lnTo>
                  <a:lnTo>
                    <a:pt x="3452" y="7324"/>
                  </a:lnTo>
                  <a:lnTo>
                    <a:pt x="3473" y="7324"/>
                  </a:lnTo>
                  <a:lnTo>
                    <a:pt x="3494" y="7345"/>
                  </a:lnTo>
                  <a:lnTo>
                    <a:pt x="3578" y="7345"/>
                  </a:lnTo>
                  <a:lnTo>
                    <a:pt x="3620" y="7324"/>
                  </a:lnTo>
                  <a:lnTo>
                    <a:pt x="3662" y="7303"/>
                  </a:lnTo>
                  <a:lnTo>
                    <a:pt x="3789" y="7092"/>
                  </a:lnTo>
                  <a:lnTo>
                    <a:pt x="4420" y="6482"/>
                  </a:lnTo>
                  <a:lnTo>
                    <a:pt x="5093" y="5809"/>
                  </a:lnTo>
                  <a:lnTo>
                    <a:pt x="5430" y="5430"/>
                  </a:lnTo>
                  <a:lnTo>
                    <a:pt x="5767" y="5051"/>
                  </a:lnTo>
                  <a:lnTo>
                    <a:pt x="6082" y="4630"/>
                  </a:lnTo>
                  <a:lnTo>
                    <a:pt x="6356" y="4230"/>
                  </a:lnTo>
                  <a:lnTo>
                    <a:pt x="6608" y="3789"/>
                  </a:lnTo>
                  <a:lnTo>
                    <a:pt x="6819" y="3368"/>
                  </a:lnTo>
                  <a:lnTo>
                    <a:pt x="6924" y="3136"/>
                  </a:lnTo>
                  <a:lnTo>
                    <a:pt x="6987" y="2926"/>
                  </a:lnTo>
                  <a:lnTo>
                    <a:pt x="7050" y="2694"/>
                  </a:lnTo>
                  <a:lnTo>
                    <a:pt x="7092" y="2484"/>
                  </a:lnTo>
                  <a:lnTo>
                    <a:pt x="7113" y="2252"/>
                  </a:lnTo>
                  <a:lnTo>
                    <a:pt x="7135" y="2042"/>
                  </a:lnTo>
                  <a:lnTo>
                    <a:pt x="7135" y="1810"/>
                  </a:lnTo>
                  <a:lnTo>
                    <a:pt x="7092" y="1579"/>
                  </a:lnTo>
                  <a:lnTo>
                    <a:pt x="7050" y="1369"/>
                  </a:lnTo>
                  <a:lnTo>
                    <a:pt x="6987" y="1137"/>
                  </a:lnTo>
                  <a:lnTo>
                    <a:pt x="6903" y="927"/>
                  </a:lnTo>
                  <a:lnTo>
                    <a:pt x="6777" y="695"/>
                  </a:lnTo>
                  <a:lnTo>
                    <a:pt x="6693" y="548"/>
                  </a:lnTo>
                  <a:lnTo>
                    <a:pt x="6587" y="422"/>
                  </a:lnTo>
                  <a:lnTo>
                    <a:pt x="6503" y="316"/>
                  </a:lnTo>
                  <a:lnTo>
                    <a:pt x="6398" y="211"/>
                  </a:lnTo>
                  <a:lnTo>
                    <a:pt x="6293" y="148"/>
                  </a:lnTo>
                  <a:lnTo>
                    <a:pt x="6188" y="85"/>
                  </a:lnTo>
                  <a:lnTo>
                    <a:pt x="6082" y="43"/>
                  </a:lnTo>
                  <a:lnTo>
                    <a:pt x="5956" y="1"/>
                  </a:lnTo>
                  <a:lnTo>
                    <a:pt x="5746" y="1"/>
                  </a:lnTo>
                  <a:lnTo>
                    <a:pt x="5514" y="43"/>
                  </a:lnTo>
                  <a:lnTo>
                    <a:pt x="5283" y="127"/>
                  </a:lnTo>
                  <a:lnTo>
                    <a:pt x="5051" y="253"/>
                  </a:lnTo>
                  <a:lnTo>
                    <a:pt x="4820" y="401"/>
                  </a:lnTo>
                  <a:lnTo>
                    <a:pt x="4609" y="611"/>
                  </a:lnTo>
                  <a:lnTo>
                    <a:pt x="4399" y="821"/>
                  </a:lnTo>
                  <a:lnTo>
                    <a:pt x="4188" y="1053"/>
                  </a:lnTo>
                  <a:lnTo>
                    <a:pt x="3999" y="1305"/>
                  </a:lnTo>
                  <a:lnTo>
                    <a:pt x="3831" y="1558"/>
                  </a:lnTo>
                  <a:lnTo>
                    <a:pt x="3683" y="1810"/>
                  </a:lnTo>
                  <a:lnTo>
                    <a:pt x="3557" y="2063"/>
                  </a:lnTo>
                  <a:lnTo>
                    <a:pt x="3431" y="1810"/>
                  </a:lnTo>
                  <a:lnTo>
                    <a:pt x="3284" y="1558"/>
                  </a:lnTo>
                  <a:lnTo>
                    <a:pt x="3115" y="1305"/>
                  </a:lnTo>
                  <a:lnTo>
                    <a:pt x="2926" y="1053"/>
                  </a:lnTo>
                  <a:lnTo>
                    <a:pt x="2736" y="821"/>
                  </a:lnTo>
                  <a:lnTo>
                    <a:pt x="2526" y="611"/>
                  </a:lnTo>
                  <a:lnTo>
                    <a:pt x="2316" y="401"/>
                  </a:lnTo>
                  <a:lnTo>
                    <a:pt x="2084" y="253"/>
                  </a:lnTo>
                  <a:lnTo>
                    <a:pt x="1853" y="127"/>
                  </a:lnTo>
                  <a:lnTo>
                    <a:pt x="1621" y="43"/>
                  </a:lnTo>
                  <a:lnTo>
                    <a:pt x="1390" y="1"/>
                  </a:ln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0" name="Google Shape;7030;p32"/>
            <p:cNvSpPr/>
            <p:nvPr/>
          </p:nvSpPr>
          <p:spPr>
            <a:xfrm>
              <a:off x="7262125" y="-1043425"/>
              <a:ext cx="139425" cy="154700"/>
            </a:xfrm>
            <a:custGeom>
              <a:avLst/>
              <a:gdLst/>
              <a:ahLst/>
              <a:cxnLst/>
              <a:rect l="l" t="t" r="r" b="b"/>
              <a:pathLst>
                <a:path w="5577" h="6188" extrusionOk="0">
                  <a:moveTo>
                    <a:pt x="926" y="0"/>
                  </a:moveTo>
                  <a:lnTo>
                    <a:pt x="695" y="21"/>
                  </a:lnTo>
                  <a:lnTo>
                    <a:pt x="442" y="106"/>
                  </a:lnTo>
                  <a:lnTo>
                    <a:pt x="169" y="232"/>
                  </a:lnTo>
                  <a:lnTo>
                    <a:pt x="106" y="379"/>
                  </a:lnTo>
                  <a:lnTo>
                    <a:pt x="43" y="527"/>
                  </a:lnTo>
                  <a:lnTo>
                    <a:pt x="21" y="674"/>
                  </a:lnTo>
                  <a:lnTo>
                    <a:pt x="0" y="821"/>
                  </a:lnTo>
                  <a:lnTo>
                    <a:pt x="0" y="1137"/>
                  </a:lnTo>
                  <a:lnTo>
                    <a:pt x="43" y="1431"/>
                  </a:lnTo>
                  <a:lnTo>
                    <a:pt x="127" y="1747"/>
                  </a:lnTo>
                  <a:lnTo>
                    <a:pt x="232" y="2042"/>
                  </a:lnTo>
                  <a:lnTo>
                    <a:pt x="358" y="2336"/>
                  </a:lnTo>
                  <a:lnTo>
                    <a:pt x="505" y="2610"/>
                  </a:lnTo>
                  <a:lnTo>
                    <a:pt x="758" y="3073"/>
                  </a:lnTo>
                  <a:lnTo>
                    <a:pt x="1053" y="3515"/>
                  </a:lnTo>
                  <a:lnTo>
                    <a:pt x="1663" y="4399"/>
                  </a:lnTo>
                  <a:lnTo>
                    <a:pt x="1957" y="4819"/>
                  </a:lnTo>
                  <a:lnTo>
                    <a:pt x="2252" y="5261"/>
                  </a:lnTo>
                  <a:lnTo>
                    <a:pt x="2526" y="5724"/>
                  </a:lnTo>
                  <a:lnTo>
                    <a:pt x="2757" y="6187"/>
                  </a:lnTo>
                  <a:lnTo>
                    <a:pt x="2925" y="5977"/>
                  </a:lnTo>
                  <a:lnTo>
                    <a:pt x="3157" y="5535"/>
                  </a:lnTo>
                  <a:lnTo>
                    <a:pt x="3430" y="5114"/>
                  </a:lnTo>
                  <a:lnTo>
                    <a:pt x="3978" y="4293"/>
                  </a:lnTo>
                  <a:lnTo>
                    <a:pt x="4567" y="3473"/>
                  </a:lnTo>
                  <a:lnTo>
                    <a:pt x="4819" y="3052"/>
                  </a:lnTo>
                  <a:lnTo>
                    <a:pt x="5072" y="2610"/>
                  </a:lnTo>
                  <a:lnTo>
                    <a:pt x="5219" y="2336"/>
                  </a:lnTo>
                  <a:lnTo>
                    <a:pt x="5345" y="2042"/>
                  </a:lnTo>
                  <a:lnTo>
                    <a:pt x="5451" y="1747"/>
                  </a:lnTo>
                  <a:lnTo>
                    <a:pt x="5535" y="1431"/>
                  </a:lnTo>
                  <a:lnTo>
                    <a:pt x="5577" y="1137"/>
                  </a:lnTo>
                  <a:lnTo>
                    <a:pt x="5577" y="821"/>
                  </a:lnTo>
                  <a:lnTo>
                    <a:pt x="5556" y="674"/>
                  </a:lnTo>
                  <a:lnTo>
                    <a:pt x="5514" y="527"/>
                  </a:lnTo>
                  <a:lnTo>
                    <a:pt x="5472" y="379"/>
                  </a:lnTo>
                  <a:lnTo>
                    <a:pt x="5409" y="232"/>
                  </a:lnTo>
                  <a:lnTo>
                    <a:pt x="5135" y="106"/>
                  </a:lnTo>
                  <a:lnTo>
                    <a:pt x="4882" y="21"/>
                  </a:lnTo>
                  <a:lnTo>
                    <a:pt x="4630" y="0"/>
                  </a:lnTo>
                  <a:lnTo>
                    <a:pt x="4398" y="21"/>
                  </a:lnTo>
                  <a:lnTo>
                    <a:pt x="4188" y="64"/>
                  </a:lnTo>
                  <a:lnTo>
                    <a:pt x="3978" y="169"/>
                  </a:lnTo>
                  <a:lnTo>
                    <a:pt x="3788" y="337"/>
                  </a:lnTo>
                  <a:lnTo>
                    <a:pt x="3599" y="527"/>
                  </a:lnTo>
                  <a:lnTo>
                    <a:pt x="3409" y="737"/>
                  </a:lnTo>
                  <a:lnTo>
                    <a:pt x="3220" y="989"/>
                  </a:lnTo>
                  <a:lnTo>
                    <a:pt x="3052" y="1263"/>
                  </a:lnTo>
                  <a:lnTo>
                    <a:pt x="2904" y="1558"/>
                  </a:lnTo>
                  <a:lnTo>
                    <a:pt x="2925" y="1600"/>
                  </a:lnTo>
                  <a:lnTo>
                    <a:pt x="2799" y="1894"/>
                  </a:lnTo>
                  <a:lnTo>
                    <a:pt x="2778" y="1873"/>
                  </a:lnTo>
                  <a:lnTo>
                    <a:pt x="2778" y="1894"/>
                  </a:lnTo>
                  <a:lnTo>
                    <a:pt x="2757" y="1894"/>
                  </a:lnTo>
                  <a:lnTo>
                    <a:pt x="2757" y="1873"/>
                  </a:lnTo>
                  <a:lnTo>
                    <a:pt x="2757" y="1852"/>
                  </a:lnTo>
                  <a:lnTo>
                    <a:pt x="2715" y="1789"/>
                  </a:lnTo>
                  <a:lnTo>
                    <a:pt x="2736" y="1747"/>
                  </a:lnTo>
                  <a:lnTo>
                    <a:pt x="2736" y="1705"/>
                  </a:lnTo>
                  <a:lnTo>
                    <a:pt x="2652" y="1558"/>
                  </a:lnTo>
                  <a:lnTo>
                    <a:pt x="2526" y="1263"/>
                  </a:lnTo>
                  <a:lnTo>
                    <a:pt x="2357" y="989"/>
                  </a:lnTo>
                  <a:lnTo>
                    <a:pt x="2168" y="737"/>
                  </a:lnTo>
                  <a:lnTo>
                    <a:pt x="1957" y="527"/>
                  </a:lnTo>
                  <a:lnTo>
                    <a:pt x="1789" y="337"/>
                  </a:lnTo>
                  <a:lnTo>
                    <a:pt x="1600" y="169"/>
                  </a:lnTo>
                  <a:lnTo>
                    <a:pt x="1389" y="64"/>
                  </a:lnTo>
                  <a:lnTo>
                    <a:pt x="1158" y="21"/>
                  </a:lnTo>
                  <a:lnTo>
                    <a:pt x="926" y="0"/>
                  </a:ln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1" name="Google Shape;7031;p32"/>
            <p:cNvSpPr/>
            <p:nvPr/>
          </p:nvSpPr>
          <p:spPr>
            <a:xfrm>
              <a:off x="6822325" y="-1079200"/>
              <a:ext cx="158375" cy="177325"/>
            </a:xfrm>
            <a:custGeom>
              <a:avLst/>
              <a:gdLst/>
              <a:ahLst/>
              <a:cxnLst/>
              <a:rect l="l" t="t" r="r" b="b"/>
              <a:pathLst>
                <a:path w="6335" h="7093" extrusionOk="0">
                  <a:moveTo>
                    <a:pt x="4798" y="800"/>
                  </a:moveTo>
                  <a:lnTo>
                    <a:pt x="5030" y="821"/>
                  </a:lnTo>
                  <a:lnTo>
                    <a:pt x="5240" y="905"/>
                  </a:lnTo>
                  <a:lnTo>
                    <a:pt x="5493" y="1011"/>
                  </a:lnTo>
                  <a:lnTo>
                    <a:pt x="5556" y="1158"/>
                  </a:lnTo>
                  <a:lnTo>
                    <a:pt x="5598" y="1305"/>
                  </a:lnTo>
                  <a:lnTo>
                    <a:pt x="5640" y="1600"/>
                  </a:lnTo>
                  <a:lnTo>
                    <a:pt x="5640" y="1894"/>
                  </a:lnTo>
                  <a:lnTo>
                    <a:pt x="5598" y="2189"/>
                  </a:lnTo>
                  <a:lnTo>
                    <a:pt x="5535" y="2484"/>
                  </a:lnTo>
                  <a:lnTo>
                    <a:pt x="5429" y="2778"/>
                  </a:lnTo>
                  <a:lnTo>
                    <a:pt x="5324" y="3052"/>
                  </a:lnTo>
                  <a:lnTo>
                    <a:pt x="5198" y="3325"/>
                  </a:lnTo>
                  <a:lnTo>
                    <a:pt x="4966" y="3746"/>
                  </a:lnTo>
                  <a:lnTo>
                    <a:pt x="4735" y="4146"/>
                  </a:lnTo>
                  <a:lnTo>
                    <a:pt x="4230" y="4946"/>
                  </a:lnTo>
                  <a:lnTo>
                    <a:pt x="3725" y="5745"/>
                  </a:lnTo>
                  <a:lnTo>
                    <a:pt x="3493" y="6145"/>
                  </a:lnTo>
                  <a:lnTo>
                    <a:pt x="3283" y="6566"/>
                  </a:lnTo>
                  <a:lnTo>
                    <a:pt x="3136" y="6776"/>
                  </a:lnTo>
                  <a:lnTo>
                    <a:pt x="2925" y="6314"/>
                  </a:lnTo>
                  <a:lnTo>
                    <a:pt x="2694" y="5893"/>
                  </a:lnTo>
                  <a:lnTo>
                    <a:pt x="2420" y="5451"/>
                  </a:lnTo>
                  <a:lnTo>
                    <a:pt x="2168" y="5030"/>
                  </a:lnTo>
                  <a:lnTo>
                    <a:pt x="1621" y="4188"/>
                  </a:lnTo>
                  <a:lnTo>
                    <a:pt x="1368" y="3767"/>
                  </a:lnTo>
                  <a:lnTo>
                    <a:pt x="1137" y="3325"/>
                  </a:lnTo>
                  <a:lnTo>
                    <a:pt x="1010" y="3052"/>
                  </a:lnTo>
                  <a:lnTo>
                    <a:pt x="884" y="2778"/>
                  </a:lnTo>
                  <a:lnTo>
                    <a:pt x="800" y="2484"/>
                  </a:lnTo>
                  <a:lnTo>
                    <a:pt x="716" y="2189"/>
                  </a:lnTo>
                  <a:lnTo>
                    <a:pt x="674" y="1894"/>
                  </a:lnTo>
                  <a:lnTo>
                    <a:pt x="695" y="1600"/>
                  </a:lnTo>
                  <a:lnTo>
                    <a:pt x="737" y="1305"/>
                  </a:lnTo>
                  <a:lnTo>
                    <a:pt x="779" y="1158"/>
                  </a:lnTo>
                  <a:lnTo>
                    <a:pt x="821" y="1011"/>
                  </a:lnTo>
                  <a:lnTo>
                    <a:pt x="1073" y="905"/>
                  </a:lnTo>
                  <a:lnTo>
                    <a:pt x="1305" y="821"/>
                  </a:lnTo>
                  <a:lnTo>
                    <a:pt x="1515" y="800"/>
                  </a:lnTo>
                  <a:lnTo>
                    <a:pt x="1726" y="821"/>
                  </a:lnTo>
                  <a:lnTo>
                    <a:pt x="1915" y="884"/>
                  </a:lnTo>
                  <a:lnTo>
                    <a:pt x="2105" y="968"/>
                  </a:lnTo>
                  <a:lnTo>
                    <a:pt x="2273" y="1116"/>
                  </a:lnTo>
                  <a:lnTo>
                    <a:pt x="2420" y="1305"/>
                  </a:lnTo>
                  <a:lnTo>
                    <a:pt x="2610" y="1516"/>
                  </a:lnTo>
                  <a:lnTo>
                    <a:pt x="2778" y="1768"/>
                  </a:lnTo>
                  <a:lnTo>
                    <a:pt x="2925" y="2021"/>
                  </a:lnTo>
                  <a:lnTo>
                    <a:pt x="3051" y="2315"/>
                  </a:lnTo>
                  <a:lnTo>
                    <a:pt x="3115" y="2442"/>
                  </a:lnTo>
                  <a:lnTo>
                    <a:pt x="3115" y="2484"/>
                  </a:lnTo>
                  <a:lnTo>
                    <a:pt x="3094" y="2526"/>
                  </a:lnTo>
                  <a:lnTo>
                    <a:pt x="3136" y="2589"/>
                  </a:lnTo>
                  <a:lnTo>
                    <a:pt x="3136" y="2631"/>
                  </a:lnTo>
                  <a:lnTo>
                    <a:pt x="3157" y="2631"/>
                  </a:lnTo>
                  <a:lnTo>
                    <a:pt x="3157" y="2610"/>
                  </a:lnTo>
                  <a:lnTo>
                    <a:pt x="3178" y="2631"/>
                  </a:lnTo>
                  <a:lnTo>
                    <a:pt x="3283" y="2336"/>
                  </a:lnTo>
                  <a:lnTo>
                    <a:pt x="3262" y="2315"/>
                  </a:lnTo>
                  <a:lnTo>
                    <a:pt x="3388" y="2021"/>
                  </a:lnTo>
                  <a:lnTo>
                    <a:pt x="3535" y="1768"/>
                  </a:lnTo>
                  <a:lnTo>
                    <a:pt x="3704" y="1516"/>
                  </a:lnTo>
                  <a:lnTo>
                    <a:pt x="3893" y="1305"/>
                  </a:lnTo>
                  <a:lnTo>
                    <a:pt x="4041" y="1116"/>
                  </a:lnTo>
                  <a:lnTo>
                    <a:pt x="4230" y="968"/>
                  </a:lnTo>
                  <a:lnTo>
                    <a:pt x="4398" y="884"/>
                  </a:lnTo>
                  <a:lnTo>
                    <a:pt x="4588" y="821"/>
                  </a:lnTo>
                  <a:lnTo>
                    <a:pt x="4798" y="800"/>
                  </a:lnTo>
                  <a:close/>
                  <a:moveTo>
                    <a:pt x="1137" y="0"/>
                  </a:moveTo>
                  <a:lnTo>
                    <a:pt x="1031" y="22"/>
                  </a:lnTo>
                  <a:lnTo>
                    <a:pt x="926" y="43"/>
                  </a:lnTo>
                  <a:lnTo>
                    <a:pt x="842" y="85"/>
                  </a:lnTo>
                  <a:lnTo>
                    <a:pt x="737" y="148"/>
                  </a:lnTo>
                  <a:lnTo>
                    <a:pt x="653" y="211"/>
                  </a:lnTo>
                  <a:lnTo>
                    <a:pt x="547" y="316"/>
                  </a:lnTo>
                  <a:lnTo>
                    <a:pt x="463" y="421"/>
                  </a:lnTo>
                  <a:lnTo>
                    <a:pt x="379" y="548"/>
                  </a:lnTo>
                  <a:lnTo>
                    <a:pt x="295" y="695"/>
                  </a:lnTo>
                  <a:lnTo>
                    <a:pt x="211" y="884"/>
                  </a:lnTo>
                  <a:lnTo>
                    <a:pt x="126" y="1074"/>
                  </a:lnTo>
                  <a:lnTo>
                    <a:pt x="84" y="1263"/>
                  </a:lnTo>
                  <a:lnTo>
                    <a:pt x="42" y="1474"/>
                  </a:lnTo>
                  <a:lnTo>
                    <a:pt x="0" y="1663"/>
                  </a:lnTo>
                  <a:lnTo>
                    <a:pt x="0" y="1852"/>
                  </a:lnTo>
                  <a:lnTo>
                    <a:pt x="0" y="2063"/>
                  </a:lnTo>
                  <a:lnTo>
                    <a:pt x="0" y="2252"/>
                  </a:lnTo>
                  <a:lnTo>
                    <a:pt x="63" y="2652"/>
                  </a:lnTo>
                  <a:lnTo>
                    <a:pt x="190" y="3031"/>
                  </a:lnTo>
                  <a:lnTo>
                    <a:pt x="337" y="3431"/>
                  </a:lnTo>
                  <a:lnTo>
                    <a:pt x="505" y="3809"/>
                  </a:lnTo>
                  <a:lnTo>
                    <a:pt x="716" y="4167"/>
                  </a:lnTo>
                  <a:lnTo>
                    <a:pt x="968" y="4525"/>
                  </a:lnTo>
                  <a:lnTo>
                    <a:pt x="1221" y="4883"/>
                  </a:lnTo>
                  <a:lnTo>
                    <a:pt x="1473" y="5240"/>
                  </a:lnTo>
                  <a:lnTo>
                    <a:pt x="2041" y="5872"/>
                  </a:lnTo>
                  <a:lnTo>
                    <a:pt x="2567" y="6461"/>
                  </a:lnTo>
                  <a:lnTo>
                    <a:pt x="2652" y="6545"/>
                  </a:lnTo>
                  <a:lnTo>
                    <a:pt x="2736" y="6671"/>
                  </a:lnTo>
                  <a:lnTo>
                    <a:pt x="2862" y="6776"/>
                  </a:lnTo>
                  <a:lnTo>
                    <a:pt x="2967" y="6903"/>
                  </a:lnTo>
                  <a:lnTo>
                    <a:pt x="3030" y="7050"/>
                  </a:lnTo>
                  <a:lnTo>
                    <a:pt x="3073" y="7050"/>
                  </a:lnTo>
                  <a:lnTo>
                    <a:pt x="3073" y="7071"/>
                  </a:lnTo>
                  <a:lnTo>
                    <a:pt x="3094" y="7092"/>
                  </a:lnTo>
                  <a:lnTo>
                    <a:pt x="3178" y="7092"/>
                  </a:lnTo>
                  <a:lnTo>
                    <a:pt x="3220" y="7071"/>
                  </a:lnTo>
                  <a:lnTo>
                    <a:pt x="3241" y="7050"/>
                  </a:lnTo>
                  <a:lnTo>
                    <a:pt x="3367" y="6861"/>
                  </a:lnTo>
                  <a:lnTo>
                    <a:pt x="3914" y="6271"/>
                  </a:lnTo>
                  <a:lnTo>
                    <a:pt x="4525" y="5598"/>
                  </a:lnTo>
                  <a:lnTo>
                    <a:pt x="4819" y="5240"/>
                  </a:lnTo>
                  <a:lnTo>
                    <a:pt x="5114" y="4883"/>
                  </a:lnTo>
                  <a:lnTo>
                    <a:pt x="5387" y="4483"/>
                  </a:lnTo>
                  <a:lnTo>
                    <a:pt x="5640" y="4083"/>
                  </a:lnTo>
                  <a:lnTo>
                    <a:pt x="5871" y="3683"/>
                  </a:lnTo>
                  <a:lnTo>
                    <a:pt x="6061" y="3262"/>
                  </a:lnTo>
                  <a:lnTo>
                    <a:pt x="6208" y="2841"/>
                  </a:lnTo>
                  <a:lnTo>
                    <a:pt x="6250" y="2631"/>
                  </a:lnTo>
                  <a:lnTo>
                    <a:pt x="6292" y="2399"/>
                  </a:lnTo>
                  <a:lnTo>
                    <a:pt x="6313" y="2189"/>
                  </a:lnTo>
                  <a:lnTo>
                    <a:pt x="6334" y="1979"/>
                  </a:lnTo>
                  <a:lnTo>
                    <a:pt x="6334" y="1768"/>
                  </a:lnTo>
                  <a:lnTo>
                    <a:pt x="6292" y="1537"/>
                  </a:lnTo>
                  <a:lnTo>
                    <a:pt x="6250" y="1326"/>
                  </a:lnTo>
                  <a:lnTo>
                    <a:pt x="6208" y="1116"/>
                  </a:lnTo>
                  <a:lnTo>
                    <a:pt x="6124" y="905"/>
                  </a:lnTo>
                  <a:lnTo>
                    <a:pt x="6019" y="695"/>
                  </a:lnTo>
                  <a:lnTo>
                    <a:pt x="5934" y="548"/>
                  </a:lnTo>
                  <a:lnTo>
                    <a:pt x="5850" y="421"/>
                  </a:lnTo>
                  <a:lnTo>
                    <a:pt x="5766" y="316"/>
                  </a:lnTo>
                  <a:lnTo>
                    <a:pt x="5682" y="211"/>
                  </a:lnTo>
                  <a:lnTo>
                    <a:pt x="5577" y="148"/>
                  </a:lnTo>
                  <a:lnTo>
                    <a:pt x="5493" y="85"/>
                  </a:lnTo>
                  <a:lnTo>
                    <a:pt x="5387" y="43"/>
                  </a:lnTo>
                  <a:lnTo>
                    <a:pt x="5282" y="22"/>
                  </a:lnTo>
                  <a:lnTo>
                    <a:pt x="5198" y="0"/>
                  </a:lnTo>
                  <a:lnTo>
                    <a:pt x="5093" y="0"/>
                  </a:lnTo>
                  <a:lnTo>
                    <a:pt x="4882" y="43"/>
                  </a:lnTo>
                  <a:lnTo>
                    <a:pt x="4672" y="127"/>
                  </a:lnTo>
                  <a:lnTo>
                    <a:pt x="4482" y="253"/>
                  </a:lnTo>
                  <a:lnTo>
                    <a:pt x="4272" y="400"/>
                  </a:lnTo>
                  <a:lnTo>
                    <a:pt x="4083" y="590"/>
                  </a:lnTo>
                  <a:lnTo>
                    <a:pt x="3893" y="800"/>
                  </a:lnTo>
                  <a:lnTo>
                    <a:pt x="3725" y="1032"/>
                  </a:lnTo>
                  <a:lnTo>
                    <a:pt x="3557" y="1263"/>
                  </a:lnTo>
                  <a:lnTo>
                    <a:pt x="3409" y="1516"/>
                  </a:lnTo>
                  <a:lnTo>
                    <a:pt x="3283" y="1768"/>
                  </a:lnTo>
                  <a:lnTo>
                    <a:pt x="3157" y="2021"/>
                  </a:lnTo>
                  <a:lnTo>
                    <a:pt x="3051" y="1768"/>
                  </a:lnTo>
                  <a:lnTo>
                    <a:pt x="2904" y="1516"/>
                  </a:lnTo>
                  <a:lnTo>
                    <a:pt x="2757" y="1263"/>
                  </a:lnTo>
                  <a:lnTo>
                    <a:pt x="2610" y="1032"/>
                  </a:lnTo>
                  <a:lnTo>
                    <a:pt x="2420" y="800"/>
                  </a:lnTo>
                  <a:lnTo>
                    <a:pt x="2231" y="590"/>
                  </a:lnTo>
                  <a:lnTo>
                    <a:pt x="2041" y="400"/>
                  </a:lnTo>
                  <a:lnTo>
                    <a:pt x="1852" y="253"/>
                  </a:lnTo>
                  <a:lnTo>
                    <a:pt x="1642" y="127"/>
                  </a:lnTo>
                  <a:lnTo>
                    <a:pt x="1431" y="43"/>
                  </a:lnTo>
                  <a:lnTo>
                    <a:pt x="1221" y="0"/>
                  </a:ln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2" name="Google Shape;7032;p32"/>
            <p:cNvSpPr/>
            <p:nvPr/>
          </p:nvSpPr>
          <p:spPr>
            <a:xfrm>
              <a:off x="6839150" y="-1059200"/>
              <a:ext cx="124175" cy="149425"/>
            </a:xfrm>
            <a:custGeom>
              <a:avLst/>
              <a:gdLst/>
              <a:ahLst/>
              <a:cxnLst/>
              <a:rect l="l" t="t" r="r" b="b"/>
              <a:pathLst>
                <a:path w="4967" h="5977" extrusionOk="0">
                  <a:moveTo>
                    <a:pt x="842" y="0"/>
                  </a:moveTo>
                  <a:lnTo>
                    <a:pt x="632" y="21"/>
                  </a:lnTo>
                  <a:lnTo>
                    <a:pt x="400" y="105"/>
                  </a:lnTo>
                  <a:lnTo>
                    <a:pt x="148" y="211"/>
                  </a:lnTo>
                  <a:lnTo>
                    <a:pt x="106" y="358"/>
                  </a:lnTo>
                  <a:lnTo>
                    <a:pt x="64" y="505"/>
                  </a:lnTo>
                  <a:lnTo>
                    <a:pt x="22" y="800"/>
                  </a:lnTo>
                  <a:lnTo>
                    <a:pt x="1" y="1094"/>
                  </a:lnTo>
                  <a:lnTo>
                    <a:pt x="43" y="1389"/>
                  </a:lnTo>
                  <a:lnTo>
                    <a:pt x="127" y="1684"/>
                  </a:lnTo>
                  <a:lnTo>
                    <a:pt x="211" y="1978"/>
                  </a:lnTo>
                  <a:lnTo>
                    <a:pt x="337" y="2252"/>
                  </a:lnTo>
                  <a:lnTo>
                    <a:pt x="464" y="2525"/>
                  </a:lnTo>
                  <a:lnTo>
                    <a:pt x="695" y="2967"/>
                  </a:lnTo>
                  <a:lnTo>
                    <a:pt x="948" y="3388"/>
                  </a:lnTo>
                  <a:lnTo>
                    <a:pt x="1495" y="4230"/>
                  </a:lnTo>
                  <a:lnTo>
                    <a:pt x="1747" y="4651"/>
                  </a:lnTo>
                  <a:lnTo>
                    <a:pt x="2021" y="5093"/>
                  </a:lnTo>
                  <a:lnTo>
                    <a:pt x="2252" y="5514"/>
                  </a:lnTo>
                  <a:lnTo>
                    <a:pt x="2463" y="5976"/>
                  </a:lnTo>
                  <a:lnTo>
                    <a:pt x="2610" y="5766"/>
                  </a:lnTo>
                  <a:lnTo>
                    <a:pt x="2820" y="5345"/>
                  </a:lnTo>
                  <a:lnTo>
                    <a:pt x="3052" y="4945"/>
                  </a:lnTo>
                  <a:lnTo>
                    <a:pt x="3557" y="4146"/>
                  </a:lnTo>
                  <a:lnTo>
                    <a:pt x="4062" y="3346"/>
                  </a:lnTo>
                  <a:lnTo>
                    <a:pt x="4293" y="2946"/>
                  </a:lnTo>
                  <a:lnTo>
                    <a:pt x="4525" y="2525"/>
                  </a:lnTo>
                  <a:lnTo>
                    <a:pt x="4651" y="2252"/>
                  </a:lnTo>
                  <a:lnTo>
                    <a:pt x="4756" y="1978"/>
                  </a:lnTo>
                  <a:lnTo>
                    <a:pt x="4862" y="1684"/>
                  </a:lnTo>
                  <a:lnTo>
                    <a:pt x="4925" y="1389"/>
                  </a:lnTo>
                  <a:lnTo>
                    <a:pt x="4967" y="1094"/>
                  </a:lnTo>
                  <a:lnTo>
                    <a:pt x="4967" y="800"/>
                  </a:lnTo>
                  <a:lnTo>
                    <a:pt x="4925" y="505"/>
                  </a:lnTo>
                  <a:lnTo>
                    <a:pt x="4883" y="358"/>
                  </a:lnTo>
                  <a:lnTo>
                    <a:pt x="4820" y="211"/>
                  </a:lnTo>
                  <a:lnTo>
                    <a:pt x="4567" y="105"/>
                  </a:lnTo>
                  <a:lnTo>
                    <a:pt x="4357" y="21"/>
                  </a:lnTo>
                  <a:lnTo>
                    <a:pt x="4125" y="0"/>
                  </a:lnTo>
                  <a:lnTo>
                    <a:pt x="3915" y="21"/>
                  </a:lnTo>
                  <a:lnTo>
                    <a:pt x="3725" y="84"/>
                  </a:lnTo>
                  <a:lnTo>
                    <a:pt x="3557" y="168"/>
                  </a:lnTo>
                  <a:lnTo>
                    <a:pt x="3368" y="316"/>
                  </a:lnTo>
                  <a:lnTo>
                    <a:pt x="3220" y="505"/>
                  </a:lnTo>
                  <a:lnTo>
                    <a:pt x="3031" y="716"/>
                  </a:lnTo>
                  <a:lnTo>
                    <a:pt x="2862" y="968"/>
                  </a:lnTo>
                  <a:lnTo>
                    <a:pt x="2715" y="1221"/>
                  </a:lnTo>
                  <a:lnTo>
                    <a:pt x="2589" y="1515"/>
                  </a:lnTo>
                  <a:lnTo>
                    <a:pt x="2610" y="1536"/>
                  </a:lnTo>
                  <a:lnTo>
                    <a:pt x="2505" y="1831"/>
                  </a:lnTo>
                  <a:lnTo>
                    <a:pt x="2484" y="1810"/>
                  </a:lnTo>
                  <a:lnTo>
                    <a:pt x="2484" y="1831"/>
                  </a:lnTo>
                  <a:lnTo>
                    <a:pt x="2463" y="1831"/>
                  </a:lnTo>
                  <a:lnTo>
                    <a:pt x="2463" y="1789"/>
                  </a:lnTo>
                  <a:lnTo>
                    <a:pt x="2421" y="1726"/>
                  </a:lnTo>
                  <a:lnTo>
                    <a:pt x="2442" y="1684"/>
                  </a:lnTo>
                  <a:lnTo>
                    <a:pt x="2442" y="1642"/>
                  </a:lnTo>
                  <a:lnTo>
                    <a:pt x="2378" y="1515"/>
                  </a:lnTo>
                  <a:lnTo>
                    <a:pt x="2252" y="1221"/>
                  </a:lnTo>
                  <a:lnTo>
                    <a:pt x="2105" y="968"/>
                  </a:lnTo>
                  <a:lnTo>
                    <a:pt x="1937" y="716"/>
                  </a:lnTo>
                  <a:lnTo>
                    <a:pt x="1747" y="505"/>
                  </a:lnTo>
                  <a:lnTo>
                    <a:pt x="1600" y="316"/>
                  </a:lnTo>
                  <a:lnTo>
                    <a:pt x="1432" y="168"/>
                  </a:lnTo>
                  <a:lnTo>
                    <a:pt x="1242" y="84"/>
                  </a:lnTo>
                  <a:lnTo>
                    <a:pt x="1053" y="21"/>
                  </a:lnTo>
                  <a:lnTo>
                    <a:pt x="842" y="0"/>
                  </a:ln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3" name="Google Shape;7033;p32"/>
            <p:cNvSpPr/>
            <p:nvPr/>
          </p:nvSpPr>
          <p:spPr>
            <a:xfrm>
              <a:off x="6776025" y="-830900"/>
              <a:ext cx="718650" cy="244675"/>
            </a:xfrm>
            <a:custGeom>
              <a:avLst/>
              <a:gdLst/>
              <a:ahLst/>
              <a:cxnLst/>
              <a:rect l="l" t="t" r="r" b="b"/>
              <a:pathLst>
                <a:path w="28746" h="9787" extrusionOk="0">
                  <a:moveTo>
                    <a:pt x="442" y="1"/>
                  </a:moveTo>
                  <a:lnTo>
                    <a:pt x="169" y="22"/>
                  </a:lnTo>
                  <a:lnTo>
                    <a:pt x="106" y="43"/>
                  </a:lnTo>
                  <a:lnTo>
                    <a:pt x="42" y="85"/>
                  </a:lnTo>
                  <a:lnTo>
                    <a:pt x="21" y="148"/>
                  </a:lnTo>
                  <a:lnTo>
                    <a:pt x="0" y="232"/>
                  </a:lnTo>
                  <a:lnTo>
                    <a:pt x="21" y="296"/>
                  </a:lnTo>
                  <a:lnTo>
                    <a:pt x="42" y="359"/>
                  </a:lnTo>
                  <a:lnTo>
                    <a:pt x="106" y="422"/>
                  </a:lnTo>
                  <a:lnTo>
                    <a:pt x="169" y="443"/>
                  </a:lnTo>
                  <a:lnTo>
                    <a:pt x="442" y="485"/>
                  </a:lnTo>
                  <a:lnTo>
                    <a:pt x="716" y="527"/>
                  </a:lnTo>
                  <a:lnTo>
                    <a:pt x="611" y="906"/>
                  </a:lnTo>
                  <a:lnTo>
                    <a:pt x="548" y="1306"/>
                  </a:lnTo>
                  <a:lnTo>
                    <a:pt x="505" y="1727"/>
                  </a:lnTo>
                  <a:lnTo>
                    <a:pt x="526" y="2147"/>
                  </a:lnTo>
                  <a:lnTo>
                    <a:pt x="548" y="2589"/>
                  </a:lnTo>
                  <a:lnTo>
                    <a:pt x="632" y="3010"/>
                  </a:lnTo>
                  <a:lnTo>
                    <a:pt x="737" y="3452"/>
                  </a:lnTo>
                  <a:lnTo>
                    <a:pt x="863" y="3873"/>
                  </a:lnTo>
                  <a:lnTo>
                    <a:pt x="1032" y="4294"/>
                  </a:lnTo>
                  <a:lnTo>
                    <a:pt x="1221" y="4694"/>
                  </a:lnTo>
                  <a:lnTo>
                    <a:pt x="1431" y="5072"/>
                  </a:lnTo>
                  <a:lnTo>
                    <a:pt x="1663" y="5430"/>
                  </a:lnTo>
                  <a:lnTo>
                    <a:pt x="1915" y="5767"/>
                  </a:lnTo>
                  <a:lnTo>
                    <a:pt x="2210" y="6061"/>
                  </a:lnTo>
                  <a:lnTo>
                    <a:pt x="2505" y="6335"/>
                  </a:lnTo>
                  <a:lnTo>
                    <a:pt x="2841" y="6588"/>
                  </a:lnTo>
                  <a:lnTo>
                    <a:pt x="3304" y="6882"/>
                  </a:lnTo>
                  <a:lnTo>
                    <a:pt x="3788" y="7135"/>
                  </a:lnTo>
                  <a:lnTo>
                    <a:pt x="4293" y="7345"/>
                  </a:lnTo>
                  <a:lnTo>
                    <a:pt x="4798" y="7513"/>
                  </a:lnTo>
                  <a:lnTo>
                    <a:pt x="5303" y="7640"/>
                  </a:lnTo>
                  <a:lnTo>
                    <a:pt x="5808" y="7724"/>
                  </a:lnTo>
                  <a:lnTo>
                    <a:pt x="6313" y="7787"/>
                  </a:lnTo>
                  <a:lnTo>
                    <a:pt x="6818" y="7787"/>
                  </a:lnTo>
                  <a:lnTo>
                    <a:pt x="7323" y="7745"/>
                  </a:lnTo>
                  <a:lnTo>
                    <a:pt x="7829" y="7682"/>
                  </a:lnTo>
                  <a:lnTo>
                    <a:pt x="8334" y="7556"/>
                  </a:lnTo>
                  <a:lnTo>
                    <a:pt x="8818" y="7387"/>
                  </a:lnTo>
                  <a:lnTo>
                    <a:pt x="9302" y="7198"/>
                  </a:lnTo>
                  <a:lnTo>
                    <a:pt x="9764" y="6945"/>
                  </a:lnTo>
                  <a:lnTo>
                    <a:pt x="10227" y="6651"/>
                  </a:lnTo>
                  <a:lnTo>
                    <a:pt x="10669" y="6314"/>
                  </a:lnTo>
                  <a:lnTo>
                    <a:pt x="10859" y="6588"/>
                  </a:lnTo>
                  <a:lnTo>
                    <a:pt x="11048" y="6861"/>
                  </a:lnTo>
                  <a:lnTo>
                    <a:pt x="11259" y="7093"/>
                  </a:lnTo>
                  <a:lnTo>
                    <a:pt x="11490" y="7345"/>
                  </a:lnTo>
                  <a:lnTo>
                    <a:pt x="11722" y="7556"/>
                  </a:lnTo>
                  <a:lnTo>
                    <a:pt x="11974" y="7766"/>
                  </a:lnTo>
                  <a:lnTo>
                    <a:pt x="12248" y="7955"/>
                  </a:lnTo>
                  <a:lnTo>
                    <a:pt x="12521" y="8145"/>
                  </a:lnTo>
                  <a:lnTo>
                    <a:pt x="12816" y="8313"/>
                  </a:lnTo>
                  <a:lnTo>
                    <a:pt x="13110" y="8481"/>
                  </a:lnTo>
                  <a:lnTo>
                    <a:pt x="13426" y="8629"/>
                  </a:lnTo>
                  <a:lnTo>
                    <a:pt x="13742" y="8776"/>
                  </a:lnTo>
                  <a:lnTo>
                    <a:pt x="14078" y="8902"/>
                  </a:lnTo>
                  <a:lnTo>
                    <a:pt x="14415" y="9008"/>
                  </a:lnTo>
                  <a:lnTo>
                    <a:pt x="15110" y="9218"/>
                  </a:lnTo>
                  <a:lnTo>
                    <a:pt x="15741" y="9407"/>
                  </a:lnTo>
                  <a:lnTo>
                    <a:pt x="16393" y="9576"/>
                  </a:lnTo>
                  <a:lnTo>
                    <a:pt x="17067" y="9681"/>
                  </a:lnTo>
                  <a:lnTo>
                    <a:pt x="17740" y="9744"/>
                  </a:lnTo>
                  <a:lnTo>
                    <a:pt x="18392" y="9786"/>
                  </a:lnTo>
                  <a:lnTo>
                    <a:pt x="19066" y="9765"/>
                  </a:lnTo>
                  <a:lnTo>
                    <a:pt x="19718" y="9702"/>
                  </a:lnTo>
                  <a:lnTo>
                    <a:pt x="20349" y="9597"/>
                  </a:lnTo>
                  <a:lnTo>
                    <a:pt x="20686" y="9513"/>
                  </a:lnTo>
                  <a:lnTo>
                    <a:pt x="21002" y="9428"/>
                  </a:lnTo>
                  <a:lnTo>
                    <a:pt x="21338" y="9323"/>
                  </a:lnTo>
                  <a:lnTo>
                    <a:pt x="21675" y="9197"/>
                  </a:lnTo>
                  <a:lnTo>
                    <a:pt x="22012" y="9050"/>
                  </a:lnTo>
                  <a:lnTo>
                    <a:pt x="22327" y="8902"/>
                  </a:lnTo>
                  <a:lnTo>
                    <a:pt x="22643" y="8734"/>
                  </a:lnTo>
                  <a:lnTo>
                    <a:pt x="22980" y="8545"/>
                  </a:lnTo>
                  <a:lnTo>
                    <a:pt x="23274" y="8334"/>
                  </a:lnTo>
                  <a:lnTo>
                    <a:pt x="23590" y="8124"/>
                  </a:lnTo>
                  <a:lnTo>
                    <a:pt x="23885" y="7913"/>
                  </a:lnTo>
                  <a:lnTo>
                    <a:pt x="24179" y="7661"/>
                  </a:lnTo>
                  <a:lnTo>
                    <a:pt x="24453" y="7429"/>
                  </a:lnTo>
                  <a:lnTo>
                    <a:pt x="24705" y="7156"/>
                  </a:lnTo>
                  <a:lnTo>
                    <a:pt x="24958" y="6882"/>
                  </a:lnTo>
                  <a:lnTo>
                    <a:pt x="25210" y="6609"/>
                  </a:lnTo>
                  <a:lnTo>
                    <a:pt x="25589" y="6146"/>
                  </a:lnTo>
                  <a:lnTo>
                    <a:pt x="25947" y="5641"/>
                  </a:lnTo>
                  <a:lnTo>
                    <a:pt x="26262" y="5136"/>
                  </a:lnTo>
                  <a:lnTo>
                    <a:pt x="26410" y="4883"/>
                  </a:lnTo>
                  <a:lnTo>
                    <a:pt x="26536" y="4609"/>
                  </a:lnTo>
                  <a:lnTo>
                    <a:pt x="26641" y="4336"/>
                  </a:lnTo>
                  <a:lnTo>
                    <a:pt x="26746" y="4062"/>
                  </a:lnTo>
                  <a:lnTo>
                    <a:pt x="26831" y="3789"/>
                  </a:lnTo>
                  <a:lnTo>
                    <a:pt x="26894" y="3515"/>
                  </a:lnTo>
                  <a:lnTo>
                    <a:pt x="26957" y="3242"/>
                  </a:lnTo>
                  <a:lnTo>
                    <a:pt x="26999" y="2968"/>
                  </a:lnTo>
                  <a:lnTo>
                    <a:pt x="27020" y="2673"/>
                  </a:lnTo>
                  <a:lnTo>
                    <a:pt x="27020" y="2400"/>
                  </a:lnTo>
                  <a:lnTo>
                    <a:pt x="26999" y="2295"/>
                  </a:lnTo>
                  <a:lnTo>
                    <a:pt x="26957" y="2211"/>
                  </a:lnTo>
                  <a:lnTo>
                    <a:pt x="27399" y="2063"/>
                  </a:lnTo>
                  <a:lnTo>
                    <a:pt x="27841" y="1958"/>
                  </a:lnTo>
                  <a:lnTo>
                    <a:pt x="28283" y="1895"/>
                  </a:lnTo>
                  <a:lnTo>
                    <a:pt x="28725" y="1874"/>
                  </a:lnTo>
                  <a:lnTo>
                    <a:pt x="28746" y="1853"/>
                  </a:lnTo>
                  <a:lnTo>
                    <a:pt x="28746" y="1832"/>
                  </a:lnTo>
                  <a:lnTo>
                    <a:pt x="28725" y="1811"/>
                  </a:lnTo>
                  <a:lnTo>
                    <a:pt x="28325" y="1684"/>
                  </a:lnTo>
                  <a:lnTo>
                    <a:pt x="28093" y="1642"/>
                  </a:lnTo>
                  <a:lnTo>
                    <a:pt x="27862" y="1600"/>
                  </a:lnTo>
                  <a:lnTo>
                    <a:pt x="27630" y="1579"/>
                  </a:lnTo>
                  <a:lnTo>
                    <a:pt x="27399" y="1579"/>
                  </a:lnTo>
                  <a:lnTo>
                    <a:pt x="27167" y="1600"/>
                  </a:lnTo>
                  <a:lnTo>
                    <a:pt x="26936" y="1642"/>
                  </a:lnTo>
                  <a:lnTo>
                    <a:pt x="26641" y="1727"/>
                  </a:lnTo>
                  <a:lnTo>
                    <a:pt x="26347" y="1832"/>
                  </a:lnTo>
                  <a:lnTo>
                    <a:pt x="26073" y="1958"/>
                  </a:lnTo>
                  <a:lnTo>
                    <a:pt x="25800" y="2105"/>
                  </a:lnTo>
                  <a:lnTo>
                    <a:pt x="25526" y="2274"/>
                  </a:lnTo>
                  <a:lnTo>
                    <a:pt x="25273" y="2421"/>
                  </a:lnTo>
                  <a:lnTo>
                    <a:pt x="25042" y="2610"/>
                  </a:lnTo>
                  <a:lnTo>
                    <a:pt x="24810" y="2800"/>
                  </a:lnTo>
                  <a:lnTo>
                    <a:pt x="24600" y="3010"/>
                  </a:lnTo>
                  <a:lnTo>
                    <a:pt x="24411" y="3242"/>
                  </a:lnTo>
                  <a:lnTo>
                    <a:pt x="24263" y="3494"/>
                  </a:lnTo>
                  <a:lnTo>
                    <a:pt x="24116" y="3747"/>
                  </a:lnTo>
                  <a:lnTo>
                    <a:pt x="24095" y="3831"/>
                  </a:lnTo>
                  <a:lnTo>
                    <a:pt x="24095" y="3894"/>
                  </a:lnTo>
                  <a:lnTo>
                    <a:pt x="24137" y="3957"/>
                  </a:lnTo>
                  <a:lnTo>
                    <a:pt x="24179" y="3999"/>
                  </a:lnTo>
                  <a:lnTo>
                    <a:pt x="24221" y="4020"/>
                  </a:lnTo>
                  <a:lnTo>
                    <a:pt x="24284" y="4041"/>
                  </a:lnTo>
                  <a:lnTo>
                    <a:pt x="24348" y="4020"/>
                  </a:lnTo>
                  <a:lnTo>
                    <a:pt x="24411" y="3978"/>
                  </a:lnTo>
                  <a:lnTo>
                    <a:pt x="24832" y="3578"/>
                  </a:lnTo>
                  <a:lnTo>
                    <a:pt x="25273" y="3136"/>
                  </a:lnTo>
                  <a:lnTo>
                    <a:pt x="25715" y="2695"/>
                  </a:lnTo>
                  <a:lnTo>
                    <a:pt x="25968" y="2484"/>
                  </a:lnTo>
                  <a:lnTo>
                    <a:pt x="26199" y="2295"/>
                  </a:lnTo>
                  <a:lnTo>
                    <a:pt x="26073" y="2842"/>
                  </a:lnTo>
                  <a:lnTo>
                    <a:pt x="25905" y="3368"/>
                  </a:lnTo>
                  <a:lnTo>
                    <a:pt x="25736" y="3852"/>
                  </a:lnTo>
                  <a:lnTo>
                    <a:pt x="25526" y="4357"/>
                  </a:lnTo>
                  <a:lnTo>
                    <a:pt x="25294" y="4820"/>
                  </a:lnTo>
                  <a:lnTo>
                    <a:pt x="25063" y="5262"/>
                  </a:lnTo>
                  <a:lnTo>
                    <a:pt x="24789" y="5704"/>
                  </a:lnTo>
                  <a:lnTo>
                    <a:pt x="24495" y="6104"/>
                  </a:lnTo>
                  <a:lnTo>
                    <a:pt x="24221" y="6356"/>
                  </a:lnTo>
                  <a:lnTo>
                    <a:pt x="23948" y="6609"/>
                  </a:lnTo>
                  <a:lnTo>
                    <a:pt x="23653" y="6840"/>
                  </a:lnTo>
                  <a:lnTo>
                    <a:pt x="23358" y="7051"/>
                  </a:lnTo>
                  <a:lnTo>
                    <a:pt x="23043" y="7261"/>
                  </a:lnTo>
                  <a:lnTo>
                    <a:pt x="22727" y="7471"/>
                  </a:lnTo>
                  <a:lnTo>
                    <a:pt x="22390" y="7640"/>
                  </a:lnTo>
                  <a:lnTo>
                    <a:pt x="22075" y="7808"/>
                  </a:lnTo>
                  <a:lnTo>
                    <a:pt x="21738" y="7976"/>
                  </a:lnTo>
                  <a:lnTo>
                    <a:pt x="21401" y="8103"/>
                  </a:lnTo>
                  <a:lnTo>
                    <a:pt x="21065" y="8229"/>
                  </a:lnTo>
                  <a:lnTo>
                    <a:pt x="20728" y="8334"/>
                  </a:lnTo>
                  <a:lnTo>
                    <a:pt x="20391" y="8439"/>
                  </a:lnTo>
                  <a:lnTo>
                    <a:pt x="20055" y="8503"/>
                  </a:lnTo>
                  <a:lnTo>
                    <a:pt x="19739" y="8566"/>
                  </a:lnTo>
                  <a:lnTo>
                    <a:pt x="19402" y="8608"/>
                  </a:lnTo>
                  <a:lnTo>
                    <a:pt x="19045" y="8650"/>
                  </a:lnTo>
                  <a:lnTo>
                    <a:pt x="18287" y="8650"/>
                  </a:lnTo>
                  <a:lnTo>
                    <a:pt x="17908" y="8629"/>
                  </a:lnTo>
                  <a:lnTo>
                    <a:pt x="17508" y="8608"/>
                  </a:lnTo>
                  <a:lnTo>
                    <a:pt x="17130" y="8545"/>
                  </a:lnTo>
                  <a:lnTo>
                    <a:pt x="16730" y="8503"/>
                  </a:lnTo>
                  <a:lnTo>
                    <a:pt x="16351" y="8418"/>
                  </a:lnTo>
                  <a:lnTo>
                    <a:pt x="15572" y="8229"/>
                  </a:lnTo>
                  <a:lnTo>
                    <a:pt x="14815" y="7997"/>
                  </a:lnTo>
                  <a:lnTo>
                    <a:pt x="14057" y="7724"/>
                  </a:lnTo>
                  <a:lnTo>
                    <a:pt x="13300" y="7408"/>
                  </a:lnTo>
                  <a:lnTo>
                    <a:pt x="12858" y="7072"/>
                  </a:lnTo>
                  <a:lnTo>
                    <a:pt x="12416" y="6714"/>
                  </a:lnTo>
                  <a:lnTo>
                    <a:pt x="12016" y="6335"/>
                  </a:lnTo>
                  <a:lnTo>
                    <a:pt x="11637" y="5935"/>
                  </a:lnTo>
                  <a:lnTo>
                    <a:pt x="11280" y="5493"/>
                  </a:lnTo>
                  <a:lnTo>
                    <a:pt x="10964" y="5030"/>
                  </a:lnTo>
                  <a:lnTo>
                    <a:pt x="10817" y="4778"/>
                  </a:lnTo>
                  <a:lnTo>
                    <a:pt x="10690" y="4525"/>
                  </a:lnTo>
                  <a:lnTo>
                    <a:pt x="10564" y="4252"/>
                  </a:lnTo>
                  <a:lnTo>
                    <a:pt x="10438" y="3957"/>
                  </a:lnTo>
                  <a:lnTo>
                    <a:pt x="10417" y="3936"/>
                  </a:lnTo>
                  <a:lnTo>
                    <a:pt x="10354" y="3936"/>
                  </a:lnTo>
                  <a:lnTo>
                    <a:pt x="10354" y="3978"/>
                  </a:lnTo>
                  <a:lnTo>
                    <a:pt x="10375" y="4252"/>
                  </a:lnTo>
                  <a:lnTo>
                    <a:pt x="10312" y="4525"/>
                  </a:lnTo>
                  <a:lnTo>
                    <a:pt x="10227" y="4778"/>
                  </a:lnTo>
                  <a:lnTo>
                    <a:pt x="10122" y="5030"/>
                  </a:lnTo>
                  <a:lnTo>
                    <a:pt x="9996" y="5262"/>
                  </a:lnTo>
                  <a:lnTo>
                    <a:pt x="9849" y="5472"/>
                  </a:lnTo>
                  <a:lnTo>
                    <a:pt x="9680" y="5662"/>
                  </a:lnTo>
                  <a:lnTo>
                    <a:pt x="9470" y="5830"/>
                  </a:lnTo>
                  <a:lnTo>
                    <a:pt x="9217" y="5998"/>
                  </a:lnTo>
                  <a:lnTo>
                    <a:pt x="8902" y="6146"/>
                  </a:lnTo>
                  <a:lnTo>
                    <a:pt x="8376" y="6356"/>
                  </a:lnTo>
                  <a:lnTo>
                    <a:pt x="7829" y="6503"/>
                  </a:lnTo>
                  <a:lnTo>
                    <a:pt x="7281" y="6609"/>
                  </a:lnTo>
                  <a:lnTo>
                    <a:pt x="6734" y="6672"/>
                  </a:lnTo>
                  <a:lnTo>
                    <a:pt x="6440" y="6693"/>
                  </a:lnTo>
                  <a:lnTo>
                    <a:pt x="6166" y="6693"/>
                  </a:lnTo>
                  <a:lnTo>
                    <a:pt x="5871" y="6672"/>
                  </a:lnTo>
                  <a:lnTo>
                    <a:pt x="5577" y="6651"/>
                  </a:lnTo>
                  <a:lnTo>
                    <a:pt x="5282" y="6609"/>
                  </a:lnTo>
                  <a:lnTo>
                    <a:pt x="4988" y="6545"/>
                  </a:lnTo>
                  <a:lnTo>
                    <a:pt x="4693" y="6482"/>
                  </a:lnTo>
                  <a:lnTo>
                    <a:pt x="4377" y="6398"/>
                  </a:lnTo>
                  <a:lnTo>
                    <a:pt x="4062" y="6293"/>
                  </a:lnTo>
                  <a:lnTo>
                    <a:pt x="3767" y="6167"/>
                  </a:lnTo>
                  <a:lnTo>
                    <a:pt x="3473" y="6019"/>
                  </a:lnTo>
                  <a:lnTo>
                    <a:pt x="3220" y="5851"/>
                  </a:lnTo>
                  <a:lnTo>
                    <a:pt x="2862" y="5556"/>
                  </a:lnTo>
                  <a:lnTo>
                    <a:pt x="2547" y="5241"/>
                  </a:lnTo>
                  <a:lnTo>
                    <a:pt x="2252" y="4883"/>
                  </a:lnTo>
                  <a:lnTo>
                    <a:pt x="1978" y="4504"/>
                  </a:lnTo>
                  <a:lnTo>
                    <a:pt x="1747" y="4104"/>
                  </a:lnTo>
                  <a:lnTo>
                    <a:pt x="1516" y="3705"/>
                  </a:lnTo>
                  <a:lnTo>
                    <a:pt x="1347" y="3263"/>
                  </a:lnTo>
                  <a:lnTo>
                    <a:pt x="1179" y="2800"/>
                  </a:lnTo>
                  <a:lnTo>
                    <a:pt x="1074" y="2232"/>
                  </a:lnTo>
                  <a:lnTo>
                    <a:pt x="989" y="1684"/>
                  </a:lnTo>
                  <a:lnTo>
                    <a:pt x="968" y="1116"/>
                  </a:lnTo>
                  <a:lnTo>
                    <a:pt x="989" y="569"/>
                  </a:lnTo>
                  <a:lnTo>
                    <a:pt x="1200" y="611"/>
                  </a:lnTo>
                  <a:lnTo>
                    <a:pt x="1431" y="674"/>
                  </a:lnTo>
                  <a:lnTo>
                    <a:pt x="1642" y="780"/>
                  </a:lnTo>
                  <a:lnTo>
                    <a:pt x="1831" y="927"/>
                  </a:lnTo>
                  <a:lnTo>
                    <a:pt x="1873" y="948"/>
                  </a:lnTo>
                  <a:lnTo>
                    <a:pt x="1915" y="948"/>
                  </a:lnTo>
                  <a:lnTo>
                    <a:pt x="1978" y="927"/>
                  </a:lnTo>
                  <a:lnTo>
                    <a:pt x="1999" y="906"/>
                  </a:lnTo>
                  <a:lnTo>
                    <a:pt x="2021" y="885"/>
                  </a:lnTo>
                  <a:lnTo>
                    <a:pt x="2021" y="843"/>
                  </a:lnTo>
                  <a:lnTo>
                    <a:pt x="1999" y="801"/>
                  </a:lnTo>
                  <a:lnTo>
                    <a:pt x="1831" y="590"/>
                  </a:lnTo>
                  <a:lnTo>
                    <a:pt x="1642" y="422"/>
                  </a:lnTo>
                  <a:lnTo>
                    <a:pt x="1410" y="275"/>
                  </a:lnTo>
                  <a:lnTo>
                    <a:pt x="1200" y="148"/>
                  </a:lnTo>
                  <a:lnTo>
                    <a:pt x="947" y="64"/>
                  </a:lnTo>
                  <a:lnTo>
                    <a:pt x="69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4" name="Google Shape;7034;p32"/>
            <p:cNvSpPr/>
            <p:nvPr/>
          </p:nvSpPr>
          <p:spPr>
            <a:xfrm>
              <a:off x="7011175" y="-612025"/>
              <a:ext cx="64750" cy="36850"/>
            </a:xfrm>
            <a:custGeom>
              <a:avLst/>
              <a:gdLst/>
              <a:ahLst/>
              <a:cxnLst/>
              <a:rect l="l" t="t" r="r" b="b"/>
              <a:pathLst>
                <a:path w="2590" h="1474" extrusionOk="0">
                  <a:moveTo>
                    <a:pt x="106" y="0"/>
                  </a:moveTo>
                  <a:lnTo>
                    <a:pt x="85" y="21"/>
                  </a:lnTo>
                  <a:lnTo>
                    <a:pt x="22" y="63"/>
                  </a:lnTo>
                  <a:lnTo>
                    <a:pt x="1" y="84"/>
                  </a:lnTo>
                  <a:lnTo>
                    <a:pt x="1" y="126"/>
                  </a:lnTo>
                  <a:lnTo>
                    <a:pt x="1" y="147"/>
                  </a:lnTo>
                  <a:lnTo>
                    <a:pt x="22" y="189"/>
                  </a:lnTo>
                  <a:lnTo>
                    <a:pt x="548" y="568"/>
                  </a:lnTo>
                  <a:lnTo>
                    <a:pt x="821" y="758"/>
                  </a:lnTo>
                  <a:lnTo>
                    <a:pt x="1116" y="947"/>
                  </a:lnTo>
                  <a:lnTo>
                    <a:pt x="1390" y="1094"/>
                  </a:lnTo>
                  <a:lnTo>
                    <a:pt x="1705" y="1242"/>
                  </a:lnTo>
                  <a:lnTo>
                    <a:pt x="2000" y="1368"/>
                  </a:lnTo>
                  <a:lnTo>
                    <a:pt x="2316" y="1452"/>
                  </a:lnTo>
                  <a:lnTo>
                    <a:pt x="2400" y="1473"/>
                  </a:lnTo>
                  <a:lnTo>
                    <a:pt x="2463" y="1431"/>
                  </a:lnTo>
                  <a:lnTo>
                    <a:pt x="2526" y="1389"/>
                  </a:lnTo>
                  <a:lnTo>
                    <a:pt x="2568" y="1326"/>
                  </a:lnTo>
                  <a:lnTo>
                    <a:pt x="2589" y="1242"/>
                  </a:lnTo>
                  <a:lnTo>
                    <a:pt x="2589" y="1178"/>
                  </a:lnTo>
                  <a:lnTo>
                    <a:pt x="2547" y="1115"/>
                  </a:lnTo>
                  <a:lnTo>
                    <a:pt x="2484" y="1052"/>
                  </a:lnTo>
                  <a:lnTo>
                    <a:pt x="1895" y="800"/>
                  </a:lnTo>
                  <a:lnTo>
                    <a:pt x="1305" y="568"/>
                  </a:lnTo>
                  <a:lnTo>
                    <a:pt x="737" y="316"/>
                  </a:lnTo>
                  <a:lnTo>
                    <a:pt x="148" y="21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5" name="Google Shape;7035;p32"/>
            <p:cNvSpPr/>
            <p:nvPr/>
          </p:nvSpPr>
          <p:spPr>
            <a:xfrm>
              <a:off x="7003300" y="-591525"/>
              <a:ext cx="79450" cy="38950"/>
            </a:xfrm>
            <a:custGeom>
              <a:avLst/>
              <a:gdLst/>
              <a:ahLst/>
              <a:cxnLst/>
              <a:rect l="l" t="t" r="r" b="b"/>
              <a:pathLst>
                <a:path w="3178" h="1558" extrusionOk="0">
                  <a:moveTo>
                    <a:pt x="126" y="1"/>
                  </a:moveTo>
                  <a:lnTo>
                    <a:pt x="84" y="22"/>
                  </a:lnTo>
                  <a:lnTo>
                    <a:pt x="42" y="43"/>
                  </a:lnTo>
                  <a:lnTo>
                    <a:pt x="21" y="64"/>
                  </a:lnTo>
                  <a:lnTo>
                    <a:pt x="0" y="106"/>
                  </a:lnTo>
                  <a:lnTo>
                    <a:pt x="0" y="148"/>
                  </a:lnTo>
                  <a:lnTo>
                    <a:pt x="21" y="190"/>
                  </a:lnTo>
                  <a:lnTo>
                    <a:pt x="126" y="379"/>
                  </a:lnTo>
                  <a:lnTo>
                    <a:pt x="253" y="527"/>
                  </a:lnTo>
                  <a:lnTo>
                    <a:pt x="400" y="674"/>
                  </a:lnTo>
                  <a:lnTo>
                    <a:pt x="547" y="800"/>
                  </a:lnTo>
                  <a:lnTo>
                    <a:pt x="716" y="906"/>
                  </a:lnTo>
                  <a:lnTo>
                    <a:pt x="884" y="1011"/>
                  </a:lnTo>
                  <a:lnTo>
                    <a:pt x="1073" y="1095"/>
                  </a:lnTo>
                  <a:lnTo>
                    <a:pt x="1263" y="1179"/>
                  </a:lnTo>
                  <a:lnTo>
                    <a:pt x="1663" y="1305"/>
                  </a:lnTo>
                  <a:lnTo>
                    <a:pt x="2062" y="1411"/>
                  </a:lnTo>
                  <a:lnTo>
                    <a:pt x="2862" y="1558"/>
                  </a:lnTo>
                  <a:lnTo>
                    <a:pt x="2967" y="1558"/>
                  </a:lnTo>
                  <a:lnTo>
                    <a:pt x="3072" y="1516"/>
                  </a:lnTo>
                  <a:lnTo>
                    <a:pt x="3136" y="1453"/>
                  </a:lnTo>
                  <a:lnTo>
                    <a:pt x="3178" y="1369"/>
                  </a:lnTo>
                  <a:lnTo>
                    <a:pt x="3178" y="1284"/>
                  </a:lnTo>
                  <a:lnTo>
                    <a:pt x="3157" y="1200"/>
                  </a:lnTo>
                  <a:lnTo>
                    <a:pt x="3093" y="1116"/>
                  </a:lnTo>
                  <a:lnTo>
                    <a:pt x="3009" y="1074"/>
                  </a:lnTo>
                  <a:lnTo>
                    <a:pt x="2652" y="990"/>
                  </a:lnTo>
                  <a:lnTo>
                    <a:pt x="2273" y="906"/>
                  </a:lnTo>
                  <a:lnTo>
                    <a:pt x="1894" y="800"/>
                  </a:lnTo>
                  <a:lnTo>
                    <a:pt x="1536" y="716"/>
                  </a:lnTo>
                  <a:lnTo>
                    <a:pt x="1179" y="590"/>
                  </a:lnTo>
                  <a:lnTo>
                    <a:pt x="821" y="464"/>
                  </a:lnTo>
                  <a:lnTo>
                    <a:pt x="505" y="274"/>
                  </a:lnTo>
                  <a:lnTo>
                    <a:pt x="358" y="169"/>
                  </a:lnTo>
                  <a:lnTo>
                    <a:pt x="211" y="43"/>
                  </a:lnTo>
                  <a:lnTo>
                    <a:pt x="168" y="22"/>
                  </a:lnTo>
                  <a:lnTo>
                    <a:pt x="12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6" name="Google Shape;7036;p32"/>
            <p:cNvSpPr/>
            <p:nvPr/>
          </p:nvSpPr>
          <p:spPr>
            <a:xfrm>
              <a:off x="6852300" y="-851400"/>
              <a:ext cx="18975" cy="22650"/>
            </a:xfrm>
            <a:custGeom>
              <a:avLst/>
              <a:gdLst/>
              <a:ahLst/>
              <a:cxnLst/>
              <a:rect l="l" t="t" r="r" b="b"/>
              <a:pathLst>
                <a:path w="759" h="906" extrusionOk="0">
                  <a:moveTo>
                    <a:pt x="464" y="0"/>
                  </a:moveTo>
                  <a:lnTo>
                    <a:pt x="1" y="905"/>
                  </a:lnTo>
                  <a:lnTo>
                    <a:pt x="1" y="905"/>
                  </a:lnTo>
                  <a:lnTo>
                    <a:pt x="274" y="884"/>
                  </a:lnTo>
                  <a:lnTo>
                    <a:pt x="506" y="821"/>
                  </a:lnTo>
                  <a:lnTo>
                    <a:pt x="590" y="779"/>
                  </a:lnTo>
                  <a:lnTo>
                    <a:pt x="653" y="737"/>
                  </a:lnTo>
                  <a:lnTo>
                    <a:pt x="716" y="674"/>
                  </a:lnTo>
                  <a:lnTo>
                    <a:pt x="737" y="611"/>
                  </a:lnTo>
                  <a:lnTo>
                    <a:pt x="758" y="526"/>
                  </a:lnTo>
                  <a:lnTo>
                    <a:pt x="758" y="463"/>
                  </a:lnTo>
                  <a:lnTo>
                    <a:pt x="737" y="400"/>
                  </a:lnTo>
                  <a:lnTo>
                    <a:pt x="716" y="316"/>
                  </a:lnTo>
                  <a:lnTo>
                    <a:pt x="611" y="169"/>
                  </a:lnTo>
                  <a:lnTo>
                    <a:pt x="46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7" name="Google Shape;7037;p32"/>
            <p:cNvSpPr/>
            <p:nvPr/>
          </p:nvSpPr>
          <p:spPr>
            <a:xfrm>
              <a:off x="6779700" y="-875075"/>
              <a:ext cx="84200" cy="46325"/>
            </a:xfrm>
            <a:custGeom>
              <a:avLst/>
              <a:gdLst/>
              <a:ahLst/>
              <a:cxnLst/>
              <a:rect l="l" t="t" r="r" b="b"/>
              <a:pathLst>
                <a:path w="3368" h="1853" extrusionOk="0">
                  <a:moveTo>
                    <a:pt x="506" y="0"/>
                  </a:moveTo>
                  <a:lnTo>
                    <a:pt x="379" y="42"/>
                  </a:lnTo>
                  <a:lnTo>
                    <a:pt x="274" y="63"/>
                  </a:lnTo>
                  <a:lnTo>
                    <a:pt x="169" y="106"/>
                  </a:lnTo>
                  <a:lnTo>
                    <a:pt x="106" y="169"/>
                  </a:lnTo>
                  <a:lnTo>
                    <a:pt x="43" y="232"/>
                  </a:lnTo>
                  <a:lnTo>
                    <a:pt x="1" y="295"/>
                  </a:lnTo>
                  <a:lnTo>
                    <a:pt x="1" y="379"/>
                  </a:lnTo>
                  <a:lnTo>
                    <a:pt x="1" y="442"/>
                  </a:lnTo>
                  <a:lnTo>
                    <a:pt x="22" y="526"/>
                  </a:lnTo>
                  <a:lnTo>
                    <a:pt x="64" y="611"/>
                  </a:lnTo>
                  <a:lnTo>
                    <a:pt x="190" y="800"/>
                  </a:lnTo>
                  <a:lnTo>
                    <a:pt x="379" y="968"/>
                  </a:lnTo>
                  <a:lnTo>
                    <a:pt x="611" y="1137"/>
                  </a:lnTo>
                  <a:lnTo>
                    <a:pt x="906" y="1305"/>
                  </a:lnTo>
                  <a:lnTo>
                    <a:pt x="1221" y="1473"/>
                  </a:lnTo>
                  <a:lnTo>
                    <a:pt x="1600" y="1621"/>
                  </a:lnTo>
                  <a:lnTo>
                    <a:pt x="1937" y="1726"/>
                  </a:lnTo>
                  <a:lnTo>
                    <a:pt x="2273" y="1789"/>
                  </a:lnTo>
                  <a:lnTo>
                    <a:pt x="2589" y="1831"/>
                  </a:lnTo>
                  <a:lnTo>
                    <a:pt x="2884" y="1852"/>
                  </a:lnTo>
                  <a:lnTo>
                    <a:pt x="2905" y="1852"/>
                  </a:lnTo>
                  <a:lnTo>
                    <a:pt x="3368" y="947"/>
                  </a:lnTo>
                  <a:lnTo>
                    <a:pt x="3115" y="758"/>
                  </a:lnTo>
                  <a:lnTo>
                    <a:pt x="2820" y="569"/>
                  </a:lnTo>
                  <a:lnTo>
                    <a:pt x="2463" y="379"/>
                  </a:lnTo>
                  <a:lnTo>
                    <a:pt x="2063" y="232"/>
                  </a:lnTo>
                  <a:lnTo>
                    <a:pt x="1726" y="127"/>
                  </a:lnTo>
                  <a:lnTo>
                    <a:pt x="1390" y="42"/>
                  </a:lnTo>
                  <a:lnTo>
                    <a:pt x="107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8" name="Google Shape;7038;p32"/>
            <p:cNvSpPr/>
            <p:nvPr/>
          </p:nvSpPr>
          <p:spPr>
            <a:xfrm>
              <a:off x="6779700" y="-875075"/>
              <a:ext cx="84200" cy="46325"/>
            </a:xfrm>
            <a:custGeom>
              <a:avLst/>
              <a:gdLst/>
              <a:ahLst/>
              <a:cxnLst/>
              <a:rect l="l" t="t" r="r" b="b"/>
              <a:pathLst>
                <a:path w="3368" h="1853" fill="none" extrusionOk="0">
                  <a:moveTo>
                    <a:pt x="779" y="0"/>
                  </a:moveTo>
                  <a:lnTo>
                    <a:pt x="779" y="0"/>
                  </a:lnTo>
                  <a:lnTo>
                    <a:pt x="506" y="0"/>
                  </a:lnTo>
                  <a:lnTo>
                    <a:pt x="379" y="42"/>
                  </a:lnTo>
                  <a:lnTo>
                    <a:pt x="274" y="63"/>
                  </a:lnTo>
                  <a:lnTo>
                    <a:pt x="169" y="106"/>
                  </a:lnTo>
                  <a:lnTo>
                    <a:pt x="106" y="169"/>
                  </a:lnTo>
                  <a:lnTo>
                    <a:pt x="43" y="232"/>
                  </a:lnTo>
                  <a:lnTo>
                    <a:pt x="1" y="295"/>
                  </a:lnTo>
                  <a:lnTo>
                    <a:pt x="1" y="295"/>
                  </a:lnTo>
                  <a:lnTo>
                    <a:pt x="1" y="379"/>
                  </a:lnTo>
                  <a:lnTo>
                    <a:pt x="1" y="442"/>
                  </a:lnTo>
                  <a:lnTo>
                    <a:pt x="22" y="526"/>
                  </a:lnTo>
                  <a:lnTo>
                    <a:pt x="64" y="611"/>
                  </a:lnTo>
                  <a:lnTo>
                    <a:pt x="190" y="800"/>
                  </a:lnTo>
                  <a:lnTo>
                    <a:pt x="379" y="968"/>
                  </a:lnTo>
                  <a:lnTo>
                    <a:pt x="611" y="1137"/>
                  </a:lnTo>
                  <a:lnTo>
                    <a:pt x="906" y="1305"/>
                  </a:lnTo>
                  <a:lnTo>
                    <a:pt x="1221" y="1473"/>
                  </a:lnTo>
                  <a:lnTo>
                    <a:pt x="1600" y="1621"/>
                  </a:lnTo>
                  <a:lnTo>
                    <a:pt x="1600" y="1621"/>
                  </a:lnTo>
                  <a:lnTo>
                    <a:pt x="1937" y="1726"/>
                  </a:lnTo>
                  <a:lnTo>
                    <a:pt x="2273" y="1789"/>
                  </a:lnTo>
                  <a:lnTo>
                    <a:pt x="2589" y="1831"/>
                  </a:lnTo>
                  <a:lnTo>
                    <a:pt x="2884" y="1852"/>
                  </a:lnTo>
                  <a:lnTo>
                    <a:pt x="2884" y="1852"/>
                  </a:lnTo>
                  <a:lnTo>
                    <a:pt x="2905" y="1852"/>
                  </a:lnTo>
                  <a:lnTo>
                    <a:pt x="2905" y="1852"/>
                  </a:lnTo>
                  <a:lnTo>
                    <a:pt x="3368" y="947"/>
                  </a:lnTo>
                  <a:lnTo>
                    <a:pt x="3368" y="947"/>
                  </a:lnTo>
                  <a:lnTo>
                    <a:pt x="3115" y="758"/>
                  </a:lnTo>
                  <a:lnTo>
                    <a:pt x="2820" y="569"/>
                  </a:lnTo>
                  <a:lnTo>
                    <a:pt x="2463" y="379"/>
                  </a:lnTo>
                  <a:lnTo>
                    <a:pt x="2063" y="232"/>
                  </a:lnTo>
                  <a:lnTo>
                    <a:pt x="2063" y="232"/>
                  </a:lnTo>
                  <a:lnTo>
                    <a:pt x="1726" y="127"/>
                  </a:lnTo>
                  <a:lnTo>
                    <a:pt x="1390" y="42"/>
                  </a:lnTo>
                  <a:lnTo>
                    <a:pt x="1074" y="0"/>
                  </a:lnTo>
                  <a:lnTo>
                    <a:pt x="77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39" name="Google Shape;7039;p32"/>
          <p:cNvGrpSpPr/>
          <p:nvPr/>
        </p:nvGrpSpPr>
        <p:grpSpPr>
          <a:xfrm rot="-899945">
            <a:off x="961614" y="1491889"/>
            <a:ext cx="1607207" cy="1728221"/>
            <a:chOff x="4684075" y="-1520300"/>
            <a:chExt cx="1124800" cy="1211075"/>
          </a:xfrm>
        </p:grpSpPr>
        <p:sp>
          <p:nvSpPr>
            <p:cNvPr id="7040" name="Google Shape;7040;p32"/>
            <p:cNvSpPr/>
            <p:nvPr/>
          </p:nvSpPr>
          <p:spPr>
            <a:xfrm>
              <a:off x="4684075" y="-1520300"/>
              <a:ext cx="1124800" cy="1211075"/>
            </a:xfrm>
            <a:custGeom>
              <a:avLst/>
              <a:gdLst/>
              <a:ahLst/>
              <a:cxnLst/>
              <a:rect l="l" t="t" r="r" b="b"/>
              <a:pathLst>
                <a:path w="44992" h="48443" extrusionOk="0">
                  <a:moveTo>
                    <a:pt x="23611" y="0"/>
                  </a:moveTo>
                  <a:lnTo>
                    <a:pt x="23401" y="21"/>
                  </a:lnTo>
                  <a:lnTo>
                    <a:pt x="23212" y="84"/>
                  </a:lnTo>
                  <a:lnTo>
                    <a:pt x="22664" y="316"/>
                  </a:lnTo>
                  <a:lnTo>
                    <a:pt x="22159" y="589"/>
                  </a:lnTo>
                  <a:lnTo>
                    <a:pt x="21675" y="884"/>
                  </a:lnTo>
                  <a:lnTo>
                    <a:pt x="21191" y="1242"/>
                  </a:lnTo>
                  <a:lnTo>
                    <a:pt x="20728" y="1621"/>
                  </a:lnTo>
                  <a:lnTo>
                    <a:pt x="20287" y="2020"/>
                  </a:lnTo>
                  <a:lnTo>
                    <a:pt x="19887" y="2441"/>
                  </a:lnTo>
                  <a:lnTo>
                    <a:pt x="19487" y="2904"/>
                  </a:lnTo>
                  <a:lnTo>
                    <a:pt x="19571" y="2610"/>
                  </a:lnTo>
                  <a:lnTo>
                    <a:pt x="19781" y="1852"/>
                  </a:lnTo>
                  <a:lnTo>
                    <a:pt x="19824" y="1705"/>
                  </a:lnTo>
                  <a:lnTo>
                    <a:pt x="19845" y="1536"/>
                  </a:lnTo>
                  <a:lnTo>
                    <a:pt x="19845" y="1368"/>
                  </a:lnTo>
                  <a:lnTo>
                    <a:pt x="19824" y="1221"/>
                  </a:lnTo>
                  <a:lnTo>
                    <a:pt x="19781" y="1052"/>
                  </a:lnTo>
                  <a:lnTo>
                    <a:pt x="19718" y="905"/>
                  </a:lnTo>
                  <a:lnTo>
                    <a:pt x="19655" y="779"/>
                  </a:lnTo>
                  <a:lnTo>
                    <a:pt x="19550" y="632"/>
                  </a:lnTo>
                  <a:lnTo>
                    <a:pt x="19403" y="463"/>
                  </a:lnTo>
                  <a:lnTo>
                    <a:pt x="19213" y="316"/>
                  </a:lnTo>
                  <a:lnTo>
                    <a:pt x="18982" y="211"/>
                  </a:lnTo>
                  <a:lnTo>
                    <a:pt x="18750" y="127"/>
                  </a:lnTo>
                  <a:lnTo>
                    <a:pt x="18519" y="84"/>
                  </a:lnTo>
                  <a:lnTo>
                    <a:pt x="18266" y="84"/>
                  </a:lnTo>
                  <a:lnTo>
                    <a:pt x="18035" y="127"/>
                  </a:lnTo>
                  <a:lnTo>
                    <a:pt x="17803" y="211"/>
                  </a:lnTo>
                  <a:lnTo>
                    <a:pt x="17277" y="484"/>
                  </a:lnTo>
                  <a:lnTo>
                    <a:pt x="16772" y="779"/>
                  </a:lnTo>
                  <a:lnTo>
                    <a:pt x="16309" y="1116"/>
                  </a:lnTo>
                  <a:lnTo>
                    <a:pt x="15846" y="1494"/>
                  </a:lnTo>
                  <a:lnTo>
                    <a:pt x="15426" y="1915"/>
                  </a:lnTo>
                  <a:lnTo>
                    <a:pt x="15005" y="2378"/>
                  </a:lnTo>
                  <a:lnTo>
                    <a:pt x="14626" y="2862"/>
                  </a:lnTo>
                  <a:lnTo>
                    <a:pt x="14268" y="3409"/>
                  </a:lnTo>
                  <a:lnTo>
                    <a:pt x="13931" y="3977"/>
                  </a:lnTo>
                  <a:lnTo>
                    <a:pt x="13616" y="4567"/>
                  </a:lnTo>
                  <a:lnTo>
                    <a:pt x="13342" y="5219"/>
                  </a:lnTo>
                  <a:lnTo>
                    <a:pt x="13069" y="5892"/>
                  </a:lnTo>
                  <a:lnTo>
                    <a:pt x="12837" y="6629"/>
                  </a:lnTo>
                  <a:lnTo>
                    <a:pt x="12627" y="7365"/>
                  </a:lnTo>
                  <a:lnTo>
                    <a:pt x="12437" y="8165"/>
                  </a:lnTo>
                  <a:lnTo>
                    <a:pt x="12269" y="8986"/>
                  </a:lnTo>
                  <a:lnTo>
                    <a:pt x="12122" y="8712"/>
                  </a:lnTo>
                  <a:lnTo>
                    <a:pt x="11953" y="8418"/>
                  </a:lnTo>
                  <a:lnTo>
                    <a:pt x="11764" y="8144"/>
                  </a:lnTo>
                  <a:lnTo>
                    <a:pt x="11575" y="7892"/>
                  </a:lnTo>
                  <a:lnTo>
                    <a:pt x="11385" y="7639"/>
                  </a:lnTo>
                  <a:lnTo>
                    <a:pt x="11154" y="7386"/>
                  </a:lnTo>
                  <a:lnTo>
                    <a:pt x="10922" y="7155"/>
                  </a:lnTo>
                  <a:lnTo>
                    <a:pt x="10691" y="6924"/>
                  </a:lnTo>
                  <a:lnTo>
                    <a:pt x="10438" y="6734"/>
                  </a:lnTo>
                  <a:lnTo>
                    <a:pt x="10186" y="6524"/>
                  </a:lnTo>
                  <a:lnTo>
                    <a:pt x="9912" y="6355"/>
                  </a:lnTo>
                  <a:lnTo>
                    <a:pt x="9639" y="6187"/>
                  </a:lnTo>
                  <a:lnTo>
                    <a:pt x="9344" y="6040"/>
                  </a:lnTo>
                  <a:lnTo>
                    <a:pt x="9049" y="5913"/>
                  </a:lnTo>
                  <a:lnTo>
                    <a:pt x="8755" y="5808"/>
                  </a:lnTo>
                  <a:lnTo>
                    <a:pt x="8439" y="5703"/>
                  </a:lnTo>
                  <a:lnTo>
                    <a:pt x="8039" y="5619"/>
                  </a:lnTo>
                  <a:lnTo>
                    <a:pt x="7639" y="5556"/>
                  </a:lnTo>
                  <a:lnTo>
                    <a:pt x="7261" y="5514"/>
                  </a:lnTo>
                  <a:lnTo>
                    <a:pt x="6461" y="5514"/>
                  </a:lnTo>
                  <a:lnTo>
                    <a:pt x="6061" y="5556"/>
                  </a:lnTo>
                  <a:lnTo>
                    <a:pt x="5661" y="5619"/>
                  </a:lnTo>
                  <a:lnTo>
                    <a:pt x="5283" y="5724"/>
                  </a:lnTo>
                  <a:lnTo>
                    <a:pt x="4904" y="5829"/>
                  </a:lnTo>
                  <a:lnTo>
                    <a:pt x="4546" y="5977"/>
                  </a:lnTo>
                  <a:lnTo>
                    <a:pt x="4188" y="6145"/>
                  </a:lnTo>
                  <a:lnTo>
                    <a:pt x="3831" y="6334"/>
                  </a:lnTo>
                  <a:lnTo>
                    <a:pt x="3494" y="6545"/>
                  </a:lnTo>
                  <a:lnTo>
                    <a:pt x="3178" y="6776"/>
                  </a:lnTo>
                  <a:lnTo>
                    <a:pt x="2863" y="7029"/>
                  </a:lnTo>
                  <a:lnTo>
                    <a:pt x="2547" y="7302"/>
                  </a:lnTo>
                  <a:lnTo>
                    <a:pt x="2273" y="7618"/>
                  </a:lnTo>
                  <a:lnTo>
                    <a:pt x="2000" y="7934"/>
                  </a:lnTo>
                  <a:lnTo>
                    <a:pt x="1726" y="8270"/>
                  </a:lnTo>
                  <a:lnTo>
                    <a:pt x="1495" y="8649"/>
                  </a:lnTo>
                  <a:lnTo>
                    <a:pt x="1242" y="9049"/>
                  </a:lnTo>
                  <a:lnTo>
                    <a:pt x="1011" y="9512"/>
                  </a:lnTo>
                  <a:lnTo>
                    <a:pt x="800" y="9996"/>
                  </a:lnTo>
                  <a:lnTo>
                    <a:pt x="611" y="10522"/>
                  </a:lnTo>
                  <a:lnTo>
                    <a:pt x="443" y="11069"/>
                  </a:lnTo>
                  <a:lnTo>
                    <a:pt x="316" y="11637"/>
                  </a:lnTo>
                  <a:lnTo>
                    <a:pt x="190" y="12205"/>
                  </a:lnTo>
                  <a:lnTo>
                    <a:pt x="85" y="12795"/>
                  </a:lnTo>
                  <a:lnTo>
                    <a:pt x="22" y="13384"/>
                  </a:lnTo>
                  <a:lnTo>
                    <a:pt x="1" y="13994"/>
                  </a:lnTo>
                  <a:lnTo>
                    <a:pt x="1" y="14583"/>
                  </a:lnTo>
                  <a:lnTo>
                    <a:pt x="22" y="15151"/>
                  </a:lnTo>
                  <a:lnTo>
                    <a:pt x="85" y="15720"/>
                  </a:lnTo>
                  <a:lnTo>
                    <a:pt x="190" y="16267"/>
                  </a:lnTo>
                  <a:lnTo>
                    <a:pt x="337" y="16793"/>
                  </a:lnTo>
                  <a:lnTo>
                    <a:pt x="527" y="17277"/>
                  </a:lnTo>
                  <a:lnTo>
                    <a:pt x="632" y="17529"/>
                  </a:lnTo>
                  <a:lnTo>
                    <a:pt x="758" y="17761"/>
                  </a:lnTo>
                  <a:lnTo>
                    <a:pt x="885" y="17971"/>
                  </a:lnTo>
                  <a:lnTo>
                    <a:pt x="1011" y="18182"/>
                  </a:lnTo>
                  <a:lnTo>
                    <a:pt x="1158" y="18371"/>
                  </a:lnTo>
                  <a:lnTo>
                    <a:pt x="1326" y="18561"/>
                  </a:lnTo>
                  <a:lnTo>
                    <a:pt x="1474" y="18729"/>
                  </a:lnTo>
                  <a:lnTo>
                    <a:pt x="1663" y="18897"/>
                  </a:lnTo>
                  <a:lnTo>
                    <a:pt x="1832" y="19045"/>
                  </a:lnTo>
                  <a:lnTo>
                    <a:pt x="2021" y="19192"/>
                  </a:lnTo>
                  <a:lnTo>
                    <a:pt x="2231" y="19318"/>
                  </a:lnTo>
                  <a:lnTo>
                    <a:pt x="2442" y="19423"/>
                  </a:lnTo>
                  <a:lnTo>
                    <a:pt x="2652" y="19529"/>
                  </a:lnTo>
                  <a:lnTo>
                    <a:pt x="2863" y="19613"/>
                  </a:lnTo>
                  <a:lnTo>
                    <a:pt x="3094" y="19697"/>
                  </a:lnTo>
                  <a:lnTo>
                    <a:pt x="3347" y="19760"/>
                  </a:lnTo>
                  <a:lnTo>
                    <a:pt x="3641" y="19907"/>
                  </a:lnTo>
                  <a:lnTo>
                    <a:pt x="3283" y="20560"/>
                  </a:lnTo>
                  <a:lnTo>
                    <a:pt x="2968" y="21191"/>
                  </a:lnTo>
                  <a:lnTo>
                    <a:pt x="2652" y="21864"/>
                  </a:lnTo>
                  <a:lnTo>
                    <a:pt x="2358" y="22538"/>
                  </a:lnTo>
                  <a:lnTo>
                    <a:pt x="2084" y="23232"/>
                  </a:lnTo>
                  <a:lnTo>
                    <a:pt x="1832" y="23927"/>
                  </a:lnTo>
                  <a:lnTo>
                    <a:pt x="1600" y="24621"/>
                  </a:lnTo>
                  <a:lnTo>
                    <a:pt x="1390" y="25336"/>
                  </a:lnTo>
                  <a:lnTo>
                    <a:pt x="1200" y="26052"/>
                  </a:lnTo>
                  <a:lnTo>
                    <a:pt x="1032" y="26788"/>
                  </a:lnTo>
                  <a:lnTo>
                    <a:pt x="885" y="27504"/>
                  </a:lnTo>
                  <a:lnTo>
                    <a:pt x="737" y="28240"/>
                  </a:lnTo>
                  <a:lnTo>
                    <a:pt x="632" y="28998"/>
                  </a:lnTo>
                  <a:lnTo>
                    <a:pt x="548" y="29735"/>
                  </a:lnTo>
                  <a:lnTo>
                    <a:pt x="485" y="30471"/>
                  </a:lnTo>
                  <a:lnTo>
                    <a:pt x="443" y="31229"/>
                  </a:lnTo>
                  <a:lnTo>
                    <a:pt x="443" y="31692"/>
                  </a:lnTo>
                  <a:lnTo>
                    <a:pt x="443" y="32176"/>
                  </a:lnTo>
                  <a:lnTo>
                    <a:pt x="464" y="32639"/>
                  </a:lnTo>
                  <a:lnTo>
                    <a:pt x="485" y="33080"/>
                  </a:lnTo>
                  <a:lnTo>
                    <a:pt x="527" y="33522"/>
                  </a:lnTo>
                  <a:lnTo>
                    <a:pt x="590" y="33964"/>
                  </a:lnTo>
                  <a:lnTo>
                    <a:pt x="674" y="34406"/>
                  </a:lnTo>
                  <a:lnTo>
                    <a:pt x="758" y="34827"/>
                  </a:lnTo>
                  <a:lnTo>
                    <a:pt x="864" y="35248"/>
                  </a:lnTo>
                  <a:lnTo>
                    <a:pt x="969" y="35669"/>
                  </a:lnTo>
                  <a:lnTo>
                    <a:pt x="1095" y="36069"/>
                  </a:lnTo>
                  <a:lnTo>
                    <a:pt x="1242" y="36468"/>
                  </a:lnTo>
                  <a:lnTo>
                    <a:pt x="1390" y="36847"/>
                  </a:lnTo>
                  <a:lnTo>
                    <a:pt x="1558" y="37226"/>
                  </a:lnTo>
                  <a:lnTo>
                    <a:pt x="1747" y="37605"/>
                  </a:lnTo>
                  <a:lnTo>
                    <a:pt x="1916" y="37984"/>
                  </a:lnTo>
                  <a:lnTo>
                    <a:pt x="2126" y="38341"/>
                  </a:lnTo>
                  <a:lnTo>
                    <a:pt x="2337" y="38699"/>
                  </a:lnTo>
                  <a:lnTo>
                    <a:pt x="2547" y="39036"/>
                  </a:lnTo>
                  <a:lnTo>
                    <a:pt x="2778" y="39393"/>
                  </a:lnTo>
                  <a:lnTo>
                    <a:pt x="3283" y="40046"/>
                  </a:lnTo>
                  <a:lnTo>
                    <a:pt x="3810" y="40677"/>
                  </a:lnTo>
                  <a:lnTo>
                    <a:pt x="4378" y="41287"/>
                  </a:lnTo>
                  <a:lnTo>
                    <a:pt x="4988" y="41877"/>
                  </a:lnTo>
                  <a:lnTo>
                    <a:pt x="5640" y="42424"/>
                  </a:lnTo>
                  <a:lnTo>
                    <a:pt x="6314" y="42971"/>
                  </a:lnTo>
                  <a:lnTo>
                    <a:pt x="7008" y="43476"/>
                  </a:lnTo>
                  <a:lnTo>
                    <a:pt x="7724" y="43939"/>
                  </a:lnTo>
                  <a:lnTo>
                    <a:pt x="8481" y="44402"/>
                  </a:lnTo>
                  <a:lnTo>
                    <a:pt x="9260" y="44823"/>
                  </a:lnTo>
                  <a:lnTo>
                    <a:pt x="10059" y="45222"/>
                  </a:lnTo>
                  <a:lnTo>
                    <a:pt x="10880" y="45601"/>
                  </a:lnTo>
                  <a:lnTo>
                    <a:pt x="11701" y="45959"/>
                  </a:lnTo>
                  <a:lnTo>
                    <a:pt x="12564" y="46296"/>
                  </a:lnTo>
                  <a:lnTo>
                    <a:pt x="13405" y="46611"/>
                  </a:lnTo>
                  <a:lnTo>
                    <a:pt x="14289" y="46885"/>
                  </a:lnTo>
                  <a:lnTo>
                    <a:pt x="15173" y="47137"/>
                  </a:lnTo>
                  <a:lnTo>
                    <a:pt x="16057" y="47390"/>
                  </a:lnTo>
                  <a:lnTo>
                    <a:pt x="16962" y="47600"/>
                  </a:lnTo>
                  <a:lnTo>
                    <a:pt x="17845" y="47790"/>
                  </a:lnTo>
                  <a:lnTo>
                    <a:pt x="18750" y="47958"/>
                  </a:lnTo>
                  <a:lnTo>
                    <a:pt x="19634" y="48105"/>
                  </a:lnTo>
                  <a:lnTo>
                    <a:pt x="20749" y="48253"/>
                  </a:lnTo>
                  <a:lnTo>
                    <a:pt x="21886" y="48358"/>
                  </a:lnTo>
                  <a:lnTo>
                    <a:pt x="23022" y="48421"/>
                  </a:lnTo>
                  <a:lnTo>
                    <a:pt x="24180" y="48442"/>
                  </a:lnTo>
                  <a:lnTo>
                    <a:pt x="25042" y="48421"/>
                  </a:lnTo>
                  <a:lnTo>
                    <a:pt x="25905" y="48400"/>
                  </a:lnTo>
                  <a:lnTo>
                    <a:pt x="26747" y="48337"/>
                  </a:lnTo>
                  <a:lnTo>
                    <a:pt x="27568" y="48253"/>
                  </a:lnTo>
                  <a:lnTo>
                    <a:pt x="28388" y="48169"/>
                  </a:lnTo>
                  <a:lnTo>
                    <a:pt x="29188" y="48042"/>
                  </a:lnTo>
                  <a:lnTo>
                    <a:pt x="29988" y="47895"/>
                  </a:lnTo>
                  <a:lnTo>
                    <a:pt x="30766" y="47748"/>
                  </a:lnTo>
                  <a:lnTo>
                    <a:pt x="31524" y="47558"/>
                  </a:lnTo>
                  <a:lnTo>
                    <a:pt x="32260" y="47348"/>
                  </a:lnTo>
                  <a:lnTo>
                    <a:pt x="32997" y="47137"/>
                  </a:lnTo>
                  <a:lnTo>
                    <a:pt x="33712" y="46885"/>
                  </a:lnTo>
                  <a:lnTo>
                    <a:pt x="34407" y="46632"/>
                  </a:lnTo>
                  <a:lnTo>
                    <a:pt x="35080" y="46338"/>
                  </a:lnTo>
                  <a:lnTo>
                    <a:pt x="35732" y="46043"/>
                  </a:lnTo>
                  <a:lnTo>
                    <a:pt x="36385" y="45728"/>
                  </a:lnTo>
                  <a:lnTo>
                    <a:pt x="36995" y="45391"/>
                  </a:lnTo>
                  <a:lnTo>
                    <a:pt x="37605" y="45033"/>
                  </a:lnTo>
                  <a:lnTo>
                    <a:pt x="38194" y="44654"/>
                  </a:lnTo>
                  <a:lnTo>
                    <a:pt x="38763" y="44254"/>
                  </a:lnTo>
                  <a:lnTo>
                    <a:pt x="39310" y="43855"/>
                  </a:lnTo>
                  <a:lnTo>
                    <a:pt x="39836" y="43434"/>
                  </a:lnTo>
                  <a:lnTo>
                    <a:pt x="40341" y="42971"/>
                  </a:lnTo>
                  <a:lnTo>
                    <a:pt x="40825" y="42508"/>
                  </a:lnTo>
                  <a:lnTo>
                    <a:pt x="41288" y="42045"/>
                  </a:lnTo>
                  <a:lnTo>
                    <a:pt x="41709" y="41540"/>
                  </a:lnTo>
                  <a:lnTo>
                    <a:pt x="42130" y="41035"/>
                  </a:lnTo>
                  <a:lnTo>
                    <a:pt x="42529" y="40509"/>
                  </a:lnTo>
                  <a:lnTo>
                    <a:pt x="42887" y="39962"/>
                  </a:lnTo>
                  <a:lnTo>
                    <a:pt x="43245" y="39393"/>
                  </a:lnTo>
                  <a:lnTo>
                    <a:pt x="43560" y="38825"/>
                  </a:lnTo>
                  <a:lnTo>
                    <a:pt x="43855" y="38215"/>
                  </a:lnTo>
                  <a:lnTo>
                    <a:pt x="44087" y="37710"/>
                  </a:lnTo>
                  <a:lnTo>
                    <a:pt x="44276" y="37184"/>
                  </a:lnTo>
                  <a:lnTo>
                    <a:pt x="44465" y="36658"/>
                  </a:lnTo>
                  <a:lnTo>
                    <a:pt x="44613" y="36132"/>
                  </a:lnTo>
                  <a:lnTo>
                    <a:pt x="44739" y="35585"/>
                  </a:lnTo>
                  <a:lnTo>
                    <a:pt x="44844" y="35059"/>
                  </a:lnTo>
                  <a:lnTo>
                    <a:pt x="44928" y="34511"/>
                  </a:lnTo>
                  <a:lnTo>
                    <a:pt x="44970" y="33943"/>
                  </a:lnTo>
                  <a:lnTo>
                    <a:pt x="44991" y="33396"/>
                  </a:lnTo>
                  <a:lnTo>
                    <a:pt x="44991" y="32828"/>
                  </a:lnTo>
                  <a:lnTo>
                    <a:pt x="44970" y="32281"/>
                  </a:lnTo>
                  <a:lnTo>
                    <a:pt x="44928" y="31713"/>
                  </a:lnTo>
                  <a:lnTo>
                    <a:pt x="44844" y="31144"/>
                  </a:lnTo>
                  <a:lnTo>
                    <a:pt x="44739" y="30555"/>
                  </a:lnTo>
                  <a:lnTo>
                    <a:pt x="44634" y="29987"/>
                  </a:lnTo>
                  <a:lnTo>
                    <a:pt x="44465" y="29419"/>
                  </a:lnTo>
                  <a:lnTo>
                    <a:pt x="44297" y="28830"/>
                  </a:lnTo>
                  <a:lnTo>
                    <a:pt x="44108" y="28240"/>
                  </a:lnTo>
                  <a:lnTo>
                    <a:pt x="43876" y="27672"/>
                  </a:lnTo>
                  <a:lnTo>
                    <a:pt x="43645" y="27083"/>
                  </a:lnTo>
                  <a:lnTo>
                    <a:pt x="43371" y="26494"/>
                  </a:lnTo>
                  <a:lnTo>
                    <a:pt x="43076" y="25905"/>
                  </a:lnTo>
                  <a:lnTo>
                    <a:pt x="42740" y="25315"/>
                  </a:lnTo>
                  <a:lnTo>
                    <a:pt x="42403" y="24726"/>
                  </a:lnTo>
                  <a:lnTo>
                    <a:pt x="42024" y="24116"/>
                  </a:lnTo>
                  <a:lnTo>
                    <a:pt x="41646" y="23527"/>
                  </a:lnTo>
                  <a:lnTo>
                    <a:pt x="41225" y="22938"/>
                  </a:lnTo>
                  <a:lnTo>
                    <a:pt x="40783" y="22348"/>
                  </a:lnTo>
                  <a:lnTo>
                    <a:pt x="40320" y="21759"/>
                  </a:lnTo>
                  <a:lnTo>
                    <a:pt x="39836" y="21170"/>
                  </a:lnTo>
                  <a:lnTo>
                    <a:pt x="39310" y="20560"/>
                  </a:lnTo>
                  <a:lnTo>
                    <a:pt x="38784" y="19970"/>
                  </a:lnTo>
                  <a:lnTo>
                    <a:pt x="38678" y="19781"/>
                  </a:lnTo>
                  <a:lnTo>
                    <a:pt x="38531" y="19613"/>
                  </a:lnTo>
                  <a:lnTo>
                    <a:pt x="38363" y="19465"/>
                  </a:lnTo>
                  <a:lnTo>
                    <a:pt x="38173" y="19339"/>
                  </a:lnTo>
                  <a:lnTo>
                    <a:pt x="38110" y="19276"/>
                  </a:lnTo>
                  <a:lnTo>
                    <a:pt x="38405" y="19023"/>
                  </a:lnTo>
                  <a:lnTo>
                    <a:pt x="38657" y="18729"/>
                  </a:lnTo>
                  <a:lnTo>
                    <a:pt x="38889" y="18434"/>
                  </a:lnTo>
                  <a:lnTo>
                    <a:pt x="39120" y="18119"/>
                  </a:lnTo>
                  <a:lnTo>
                    <a:pt x="39310" y="17782"/>
                  </a:lnTo>
                  <a:lnTo>
                    <a:pt x="39478" y="17445"/>
                  </a:lnTo>
                  <a:lnTo>
                    <a:pt x="39625" y="17066"/>
                  </a:lnTo>
                  <a:lnTo>
                    <a:pt x="39752" y="16709"/>
                  </a:lnTo>
                  <a:lnTo>
                    <a:pt x="39836" y="16330"/>
                  </a:lnTo>
                  <a:lnTo>
                    <a:pt x="39920" y="15930"/>
                  </a:lnTo>
                  <a:lnTo>
                    <a:pt x="39983" y="15530"/>
                  </a:lnTo>
                  <a:lnTo>
                    <a:pt x="40025" y="15151"/>
                  </a:lnTo>
                  <a:lnTo>
                    <a:pt x="40046" y="14752"/>
                  </a:lnTo>
                  <a:lnTo>
                    <a:pt x="40046" y="14352"/>
                  </a:lnTo>
                  <a:lnTo>
                    <a:pt x="40025" y="13973"/>
                  </a:lnTo>
                  <a:lnTo>
                    <a:pt x="39983" y="13594"/>
                  </a:lnTo>
                  <a:lnTo>
                    <a:pt x="39878" y="12963"/>
                  </a:lnTo>
                  <a:lnTo>
                    <a:pt x="39731" y="12353"/>
                  </a:lnTo>
                  <a:lnTo>
                    <a:pt x="39562" y="11785"/>
                  </a:lnTo>
                  <a:lnTo>
                    <a:pt x="39331" y="11237"/>
                  </a:lnTo>
                  <a:lnTo>
                    <a:pt x="39099" y="10711"/>
                  </a:lnTo>
                  <a:lnTo>
                    <a:pt x="38826" y="10206"/>
                  </a:lnTo>
                  <a:lnTo>
                    <a:pt x="38531" y="9743"/>
                  </a:lnTo>
                  <a:lnTo>
                    <a:pt x="38215" y="9301"/>
                  </a:lnTo>
                  <a:lnTo>
                    <a:pt x="37900" y="8881"/>
                  </a:lnTo>
                  <a:lnTo>
                    <a:pt x="37563" y="8481"/>
                  </a:lnTo>
                  <a:lnTo>
                    <a:pt x="37247" y="8123"/>
                  </a:lnTo>
                  <a:lnTo>
                    <a:pt x="36911" y="7786"/>
                  </a:lnTo>
                  <a:lnTo>
                    <a:pt x="36574" y="7471"/>
                  </a:lnTo>
                  <a:lnTo>
                    <a:pt x="36279" y="7197"/>
                  </a:lnTo>
                  <a:lnTo>
                    <a:pt x="35690" y="6713"/>
                  </a:lnTo>
                  <a:lnTo>
                    <a:pt x="35354" y="6482"/>
                  </a:lnTo>
                  <a:lnTo>
                    <a:pt x="34933" y="6187"/>
                  </a:lnTo>
                  <a:lnTo>
                    <a:pt x="34386" y="5871"/>
                  </a:lnTo>
                  <a:lnTo>
                    <a:pt x="34091" y="5703"/>
                  </a:lnTo>
                  <a:lnTo>
                    <a:pt x="33775" y="5556"/>
                  </a:lnTo>
                  <a:lnTo>
                    <a:pt x="33439" y="5387"/>
                  </a:lnTo>
                  <a:lnTo>
                    <a:pt x="33102" y="5261"/>
                  </a:lnTo>
                  <a:lnTo>
                    <a:pt x="32723" y="5135"/>
                  </a:lnTo>
                  <a:lnTo>
                    <a:pt x="32344" y="5030"/>
                  </a:lnTo>
                  <a:lnTo>
                    <a:pt x="31945" y="4924"/>
                  </a:lnTo>
                  <a:lnTo>
                    <a:pt x="31545" y="4861"/>
                  </a:lnTo>
                  <a:lnTo>
                    <a:pt x="31124" y="4819"/>
                  </a:lnTo>
                  <a:lnTo>
                    <a:pt x="30703" y="4798"/>
                  </a:lnTo>
                  <a:lnTo>
                    <a:pt x="30261" y="4819"/>
                  </a:lnTo>
                  <a:lnTo>
                    <a:pt x="29819" y="4882"/>
                  </a:lnTo>
                  <a:lnTo>
                    <a:pt x="29398" y="4966"/>
                  </a:lnTo>
                  <a:lnTo>
                    <a:pt x="28977" y="5093"/>
                  </a:lnTo>
                  <a:lnTo>
                    <a:pt x="28578" y="5261"/>
                  </a:lnTo>
                  <a:lnTo>
                    <a:pt x="28220" y="5450"/>
                  </a:lnTo>
                  <a:lnTo>
                    <a:pt x="27841" y="5682"/>
                  </a:lnTo>
                  <a:lnTo>
                    <a:pt x="27504" y="5956"/>
                  </a:lnTo>
                  <a:lnTo>
                    <a:pt x="27252" y="6187"/>
                  </a:lnTo>
                  <a:lnTo>
                    <a:pt x="27020" y="6418"/>
                  </a:lnTo>
                  <a:lnTo>
                    <a:pt x="27315" y="5640"/>
                  </a:lnTo>
                  <a:lnTo>
                    <a:pt x="27568" y="4840"/>
                  </a:lnTo>
                  <a:lnTo>
                    <a:pt x="27610" y="4672"/>
                  </a:lnTo>
                  <a:lnTo>
                    <a:pt x="27631" y="4525"/>
                  </a:lnTo>
                  <a:lnTo>
                    <a:pt x="27631" y="4356"/>
                  </a:lnTo>
                  <a:lnTo>
                    <a:pt x="27610" y="4188"/>
                  </a:lnTo>
                  <a:lnTo>
                    <a:pt x="27589" y="4020"/>
                  </a:lnTo>
                  <a:lnTo>
                    <a:pt x="27525" y="3872"/>
                  </a:lnTo>
                  <a:lnTo>
                    <a:pt x="27441" y="3725"/>
                  </a:lnTo>
                  <a:lnTo>
                    <a:pt x="27357" y="3578"/>
                  </a:lnTo>
                  <a:lnTo>
                    <a:pt x="27210" y="3409"/>
                  </a:lnTo>
                  <a:lnTo>
                    <a:pt x="27041" y="3262"/>
                  </a:lnTo>
                  <a:lnTo>
                    <a:pt x="26852" y="3157"/>
                  </a:lnTo>
                  <a:lnTo>
                    <a:pt x="26663" y="3052"/>
                  </a:lnTo>
                  <a:lnTo>
                    <a:pt x="26452" y="3009"/>
                  </a:lnTo>
                  <a:lnTo>
                    <a:pt x="26221" y="2967"/>
                  </a:lnTo>
                  <a:lnTo>
                    <a:pt x="26010" y="2988"/>
                  </a:lnTo>
                  <a:lnTo>
                    <a:pt x="25800" y="3031"/>
                  </a:lnTo>
                  <a:lnTo>
                    <a:pt x="25421" y="3136"/>
                  </a:lnTo>
                  <a:lnTo>
                    <a:pt x="25063" y="3283"/>
                  </a:lnTo>
                  <a:lnTo>
                    <a:pt x="24706" y="3451"/>
                  </a:lnTo>
                  <a:lnTo>
                    <a:pt x="24390" y="3641"/>
                  </a:lnTo>
                  <a:lnTo>
                    <a:pt x="24621" y="3178"/>
                  </a:lnTo>
                  <a:lnTo>
                    <a:pt x="24811" y="2694"/>
                  </a:lnTo>
                  <a:lnTo>
                    <a:pt x="24916" y="2420"/>
                  </a:lnTo>
                  <a:lnTo>
                    <a:pt x="24979" y="2147"/>
                  </a:lnTo>
                  <a:lnTo>
                    <a:pt x="25042" y="1852"/>
                  </a:lnTo>
                  <a:lnTo>
                    <a:pt x="25084" y="1557"/>
                  </a:lnTo>
                  <a:lnTo>
                    <a:pt x="25105" y="1410"/>
                  </a:lnTo>
                  <a:lnTo>
                    <a:pt x="25105" y="1284"/>
                  </a:lnTo>
                  <a:lnTo>
                    <a:pt x="25084" y="1137"/>
                  </a:lnTo>
                  <a:lnTo>
                    <a:pt x="25042" y="989"/>
                  </a:lnTo>
                  <a:lnTo>
                    <a:pt x="25000" y="863"/>
                  </a:lnTo>
                  <a:lnTo>
                    <a:pt x="24937" y="737"/>
                  </a:lnTo>
                  <a:lnTo>
                    <a:pt x="24853" y="611"/>
                  </a:lnTo>
                  <a:lnTo>
                    <a:pt x="24748" y="505"/>
                  </a:lnTo>
                  <a:lnTo>
                    <a:pt x="24600" y="337"/>
                  </a:lnTo>
                  <a:lnTo>
                    <a:pt x="24432" y="211"/>
                  </a:lnTo>
                  <a:lnTo>
                    <a:pt x="24243" y="127"/>
                  </a:lnTo>
                  <a:lnTo>
                    <a:pt x="24032" y="42"/>
                  </a:lnTo>
                  <a:lnTo>
                    <a:pt x="23822" y="21"/>
                  </a:lnTo>
                  <a:lnTo>
                    <a:pt x="2361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dist="47625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1" name="Google Shape;7041;p32"/>
            <p:cNvSpPr/>
            <p:nvPr/>
          </p:nvSpPr>
          <p:spPr>
            <a:xfrm>
              <a:off x="4751950" y="-1469800"/>
              <a:ext cx="999050" cy="1096900"/>
            </a:xfrm>
            <a:custGeom>
              <a:avLst/>
              <a:gdLst/>
              <a:ahLst/>
              <a:cxnLst/>
              <a:rect l="l" t="t" r="r" b="b"/>
              <a:pathLst>
                <a:path w="39962" h="43876" extrusionOk="0">
                  <a:moveTo>
                    <a:pt x="20476" y="0"/>
                  </a:moveTo>
                  <a:lnTo>
                    <a:pt x="20097" y="232"/>
                  </a:lnTo>
                  <a:lnTo>
                    <a:pt x="19739" y="463"/>
                  </a:lnTo>
                  <a:lnTo>
                    <a:pt x="19402" y="737"/>
                  </a:lnTo>
                  <a:lnTo>
                    <a:pt x="19087" y="1032"/>
                  </a:lnTo>
                  <a:lnTo>
                    <a:pt x="18771" y="1326"/>
                  </a:lnTo>
                  <a:lnTo>
                    <a:pt x="18497" y="1663"/>
                  </a:lnTo>
                  <a:lnTo>
                    <a:pt x="18224" y="2000"/>
                  </a:lnTo>
                  <a:lnTo>
                    <a:pt x="17950" y="2336"/>
                  </a:lnTo>
                  <a:lnTo>
                    <a:pt x="17445" y="3073"/>
                  </a:lnTo>
                  <a:lnTo>
                    <a:pt x="16961" y="3809"/>
                  </a:lnTo>
                  <a:lnTo>
                    <a:pt x="16498" y="4546"/>
                  </a:lnTo>
                  <a:lnTo>
                    <a:pt x="16014" y="5261"/>
                  </a:lnTo>
                  <a:lnTo>
                    <a:pt x="15951" y="5303"/>
                  </a:lnTo>
                  <a:lnTo>
                    <a:pt x="15888" y="5324"/>
                  </a:lnTo>
                  <a:lnTo>
                    <a:pt x="15825" y="5345"/>
                  </a:lnTo>
                  <a:lnTo>
                    <a:pt x="15762" y="5324"/>
                  </a:lnTo>
                  <a:lnTo>
                    <a:pt x="15720" y="5303"/>
                  </a:lnTo>
                  <a:lnTo>
                    <a:pt x="15678" y="5240"/>
                  </a:lnTo>
                  <a:lnTo>
                    <a:pt x="15657" y="5177"/>
                  </a:lnTo>
                  <a:lnTo>
                    <a:pt x="15657" y="5114"/>
                  </a:lnTo>
                  <a:lnTo>
                    <a:pt x="15678" y="5051"/>
                  </a:lnTo>
                  <a:lnTo>
                    <a:pt x="15488" y="4777"/>
                  </a:lnTo>
                  <a:lnTo>
                    <a:pt x="15320" y="4483"/>
                  </a:lnTo>
                  <a:lnTo>
                    <a:pt x="15194" y="4209"/>
                  </a:lnTo>
                  <a:lnTo>
                    <a:pt x="15088" y="3914"/>
                  </a:lnTo>
                  <a:lnTo>
                    <a:pt x="15004" y="3599"/>
                  </a:lnTo>
                  <a:lnTo>
                    <a:pt x="14962" y="3304"/>
                  </a:lnTo>
                  <a:lnTo>
                    <a:pt x="14920" y="3010"/>
                  </a:lnTo>
                  <a:lnTo>
                    <a:pt x="14899" y="2694"/>
                  </a:lnTo>
                  <a:lnTo>
                    <a:pt x="14878" y="2378"/>
                  </a:lnTo>
                  <a:lnTo>
                    <a:pt x="14899" y="2063"/>
                  </a:lnTo>
                  <a:lnTo>
                    <a:pt x="14941" y="1452"/>
                  </a:lnTo>
                  <a:lnTo>
                    <a:pt x="15046" y="821"/>
                  </a:lnTo>
                  <a:lnTo>
                    <a:pt x="15173" y="190"/>
                  </a:lnTo>
                  <a:lnTo>
                    <a:pt x="14962" y="358"/>
                  </a:lnTo>
                  <a:lnTo>
                    <a:pt x="14752" y="527"/>
                  </a:lnTo>
                  <a:lnTo>
                    <a:pt x="14352" y="905"/>
                  </a:lnTo>
                  <a:lnTo>
                    <a:pt x="13973" y="1305"/>
                  </a:lnTo>
                  <a:lnTo>
                    <a:pt x="13636" y="1726"/>
                  </a:lnTo>
                  <a:lnTo>
                    <a:pt x="13321" y="2168"/>
                  </a:lnTo>
                  <a:lnTo>
                    <a:pt x="13026" y="2652"/>
                  </a:lnTo>
                  <a:lnTo>
                    <a:pt x="12732" y="3115"/>
                  </a:lnTo>
                  <a:lnTo>
                    <a:pt x="12458" y="3620"/>
                  </a:lnTo>
                  <a:lnTo>
                    <a:pt x="12332" y="3872"/>
                  </a:lnTo>
                  <a:lnTo>
                    <a:pt x="12205" y="4125"/>
                  </a:lnTo>
                  <a:lnTo>
                    <a:pt x="11995" y="4630"/>
                  </a:lnTo>
                  <a:lnTo>
                    <a:pt x="11827" y="5156"/>
                  </a:lnTo>
                  <a:lnTo>
                    <a:pt x="11700" y="5682"/>
                  </a:lnTo>
                  <a:lnTo>
                    <a:pt x="11448" y="6713"/>
                  </a:lnTo>
                  <a:lnTo>
                    <a:pt x="11322" y="7260"/>
                  </a:lnTo>
                  <a:lnTo>
                    <a:pt x="11195" y="7786"/>
                  </a:lnTo>
                  <a:lnTo>
                    <a:pt x="13173" y="5914"/>
                  </a:lnTo>
                  <a:lnTo>
                    <a:pt x="13216" y="5893"/>
                  </a:lnTo>
                  <a:lnTo>
                    <a:pt x="13258" y="5914"/>
                  </a:lnTo>
                  <a:lnTo>
                    <a:pt x="13279" y="5935"/>
                  </a:lnTo>
                  <a:lnTo>
                    <a:pt x="13258" y="5998"/>
                  </a:lnTo>
                  <a:lnTo>
                    <a:pt x="11027" y="8313"/>
                  </a:lnTo>
                  <a:lnTo>
                    <a:pt x="11006" y="8397"/>
                  </a:lnTo>
                  <a:lnTo>
                    <a:pt x="10964" y="8481"/>
                  </a:lnTo>
                  <a:lnTo>
                    <a:pt x="10901" y="8544"/>
                  </a:lnTo>
                  <a:lnTo>
                    <a:pt x="10817" y="8586"/>
                  </a:lnTo>
                  <a:lnTo>
                    <a:pt x="10753" y="8607"/>
                  </a:lnTo>
                  <a:lnTo>
                    <a:pt x="9807" y="9596"/>
                  </a:lnTo>
                  <a:lnTo>
                    <a:pt x="8881" y="10627"/>
                  </a:lnTo>
                  <a:lnTo>
                    <a:pt x="8839" y="10712"/>
                  </a:lnTo>
                  <a:lnTo>
                    <a:pt x="8817" y="10754"/>
                  </a:lnTo>
                  <a:lnTo>
                    <a:pt x="8796" y="10775"/>
                  </a:lnTo>
                  <a:lnTo>
                    <a:pt x="8733" y="10796"/>
                  </a:lnTo>
                  <a:lnTo>
                    <a:pt x="7786" y="11848"/>
                  </a:lnTo>
                  <a:lnTo>
                    <a:pt x="6860" y="12942"/>
                  </a:lnTo>
                  <a:lnTo>
                    <a:pt x="5977" y="14057"/>
                  </a:lnTo>
                  <a:lnTo>
                    <a:pt x="5135" y="15194"/>
                  </a:lnTo>
                  <a:lnTo>
                    <a:pt x="4714" y="15762"/>
                  </a:lnTo>
                  <a:lnTo>
                    <a:pt x="4314" y="16330"/>
                  </a:lnTo>
                  <a:lnTo>
                    <a:pt x="3935" y="16919"/>
                  </a:lnTo>
                  <a:lnTo>
                    <a:pt x="3557" y="17509"/>
                  </a:lnTo>
                  <a:lnTo>
                    <a:pt x="3178" y="18119"/>
                  </a:lnTo>
                  <a:lnTo>
                    <a:pt x="2841" y="18729"/>
                  </a:lnTo>
                  <a:lnTo>
                    <a:pt x="2504" y="19339"/>
                  </a:lnTo>
                  <a:lnTo>
                    <a:pt x="2189" y="19950"/>
                  </a:lnTo>
                  <a:lnTo>
                    <a:pt x="1894" y="20581"/>
                  </a:lnTo>
                  <a:lnTo>
                    <a:pt x="1621" y="21212"/>
                  </a:lnTo>
                  <a:lnTo>
                    <a:pt x="1368" y="21843"/>
                  </a:lnTo>
                  <a:lnTo>
                    <a:pt x="1116" y="22496"/>
                  </a:lnTo>
                  <a:lnTo>
                    <a:pt x="905" y="23148"/>
                  </a:lnTo>
                  <a:lnTo>
                    <a:pt x="695" y="23800"/>
                  </a:lnTo>
                  <a:lnTo>
                    <a:pt x="526" y="24474"/>
                  </a:lnTo>
                  <a:lnTo>
                    <a:pt x="379" y="25147"/>
                  </a:lnTo>
                  <a:lnTo>
                    <a:pt x="253" y="25821"/>
                  </a:lnTo>
                  <a:lnTo>
                    <a:pt x="148" y="26494"/>
                  </a:lnTo>
                  <a:lnTo>
                    <a:pt x="63" y="27188"/>
                  </a:lnTo>
                  <a:lnTo>
                    <a:pt x="21" y="27904"/>
                  </a:lnTo>
                  <a:lnTo>
                    <a:pt x="0" y="28619"/>
                  </a:lnTo>
                  <a:lnTo>
                    <a:pt x="0" y="29335"/>
                  </a:lnTo>
                  <a:lnTo>
                    <a:pt x="42" y="30050"/>
                  </a:lnTo>
                  <a:lnTo>
                    <a:pt x="106" y="30787"/>
                  </a:lnTo>
                  <a:lnTo>
                    <a:pt x="169" y="31250"/>
                  </a:lnTo>
                  <a:lnTo>
                    <a:pt x="253" y="31734"/>
                  </a:lnTo>
                  <a:lnTo>
                    <a:pt x="358" y="32176"/>
                  </a:lnTo>
                  <a:lnTo>
                    <a:pt x="463" y="32618"/>
                  </a:lnTo>
                  <a:lnTo>
                    <a:pt x="611" y="33060"/>
                  </a:lnTo>
                  <a:lnTo>
                    <a:pt x="758" y="33480"/>
                  </a:lnTo>
                  <a:lnTo>
                    <a:pt x="926" y="33901"/>
                  </a:lnTo>
                  <a:lnTo>
                    <a:pt x="1095" y="34322"/>
                  </a:lnTo>
                  <a:lnTo>
                    <a:pt x="1284" y="34701"/>
                  </a:lnTo>
                  <a:lnTo>
                    <a:pt x="1494" y="35101"/>
                  </a:lnTo>
                  <a:lnTo>
                    <a:pt x="1726" y="35480"/>
                  </a:lnTo>
                  <a:lnTo>
                    <a:pt x="1957" y="35858"/>
                  </a:lnTo>
                  <a:lnTo>
                    <a:pt x="2210" y="36216"/>
                  </a:lnTo>
                  <a:lnTo>
                    <a:pt x="2483" y="36553"/>
                  </a:lnTo>
                  <a:lnTo>
                    <a:pt x="2757" y="36911"/>
                  </a:lnTo>
                  <a:lnTo>
                    <a:pt x="3052" y="37226"/>
                  </a:lnTo>
                  <a:lnTo>
                    <a:pt x="3346" y="37563"/>
                  </a:lnTo>
                  <a:lnTo>
                    <a:pt x="3662" y="37879"/>
                  </a:lnTo>
                  <a:lnTo>
                    <a:pt x="3978" y="38173"/>
                  </a:lnTo>
                  <a:lnTo>
                    <a:pt x="4314" y="38489"/>
                  </a:lnTo>
                  <a:lnTo>
                    <a:pt x="4672" y="38762"/>
                  </a:lnTo>
                  <a:lnTo>
                    <a:pt x="5009" y="39057"/>
                  </a:lnTo>
                  <a:lnTo>
                    <a:pt x="5745" y="39583"/>
                  </a:lnTo>
                  <a:lnTo>
                    <a:pt x="6524" y="40088"/>
                  </a:lnTo>
                  <a:lnTo>
                    <a:pt x="7323" y="40551"/>
                  </a:lnTo>
                  <a:lnTo>
                    <a:pt x="8165" y="40993"/>
                  </a:lnTo>
                  <a:lnTo>
                    <a:pt x="9028" y="41393"/>
                  </a:lnTo>
                  <a:lnTo>
                    <a:pt x="9891" y="41772"/>
                  </a:lnTo>
                  <a:lnTo>
                    <a:pt x="10796" y="42108"/>
                  </a:lnTo>
                  <a:lnTo>
                    <a:pt x="11700" y="42403"/>
                  </a:lnTo>
                  <a:lnTo>
                    <a:pt x="12626" y="42697"/>
                  </a:lnTo>
                  <a:lnTo>
                    <a:pt x="13573" y="42929"/>
                  </a:lnTo>
                  <a:lnTo>
                    <a:pt x="14520" y="43160"/>
                  </a:lnTo>
                  <a:lnTo>
                    <a:pt x="15467" y="43350"/>
                  </a:lnTo>
                  <a:lnTo>
                    <a:pt x="16393" y="43497"/>
                  </a:lnTo>
                  <a:lnTo>
                    <a:pt x="17340" y="43623"/>
                  </a:lnTo>
                  <a:lnTo>
                    <a:pt x="18287" y="43729"/>
                  </a:lnTo>
                  <a:lnTo>
                    <a:pt x="19192" y="43813"/>
                  </a:lnTo>
                  <a:lnTo>
                    <a:pt x="20118" y="43855"/>
                  </a:lnTo>
                  <a:lnTo>
                    <a:pt x="21002" y="43876"/>
                  </a:lnTo>
                  <a:lnTo>
                    <a:pt x="21885" y="43876"/>
                  </a:lnTo>
                  <a:lnTo>
                    <a:pt x="22727" y="43855"/>
                  </a:lnTo>
                  <a:lnTo>
                    <a:pt x="23569" y="43792"/>
                  </a:lnTo>
                  <a:lnTo>
                    <a:pt x="24432" y="43708"/>
                  </a:lnTo>
                  <a:lnTo>
                    <a:pt x="25315" y="43581"/>
                  </a:lnTo>
                  <a:lnTo>
                    <a:pt x="26199" y="43434"/>
                  </a:lnTo>
                  <a:lnTo>
                    <a:pt x="27083" y="43224"/>
                  </a:lnTo>
                  <a:lnTo>
                    <a:pt x="27967" y="43013"/>
                  </a:lnTo>
                  <a:lnTo>
                    <a:pt x="28830" y="42740"/>
                  </a:lnTo>
                  <a:lnTo>
                    <a:pt x="29671" y="42445"/>
                  </a:lnTo>
                  <a:lnTo>
                    <a:pt x="30513" y="42129"/>
                  </a:lnTo>
                  <a:lnTo>
                    <a:pt x="31334" y="41772"/>
                  </a:lnTo>
                  <a:lnTo>
                    <a:pt x="32134" y="41372"/>
                  </a:lnTo>
                  <a:lnTo>
                    <a:pt x="32912" y="40951"/>
                  </a:lnTo>
                  <a:lnTo>
                    <a:pt x="33670" y="40509"/>
                  </a:lnTo>
                  <a:lnTo>
                    <a:pt x="34406" y="40025"/>
                  </a:lnTo>
                  <a:lnTo>
                    <a:pt x="35101" y="39520"/>
                  </a:lnTo>
                  <a:lnTo>
                    <a:pt x="35753" y="38973"/>
                  </a:lnTo>
                  <a:lnTo>
                    <a:pt x="36384" y="38405"/>
                  </a:lnTo>
                  <a:lnTo>
                    <a:pt x="36952" y="37794"/>
                  </a:lnTo>
                  <a:lnTo>
                    <a:pt x="37226" y="37479"/>
                  </a:lnTo>
                  <a:lnTo>
                    <a:pt x="37500" y="37163"/>
                  </a:lnTo>
                  <a:lnTo>
                    <a:pt x="37752" y="36847"/>
                  </a:lnTo>
                  <a:lnTo>
                    <a:pt x="38005" y="36511"/>
                  </a:lnTo>
                  <a:lnTo>
                    <a:pt x="38215" y="36174"/>
                  </a:lnTo>
                  <a:lnTo>
                    <a:pt x="38447" y="35816"/>
                  </a:lnTo>
                  <a:lnTo>
                    <a:pt x="38636" y="35480"/>
                  </a:lnTo>
                  <a:lnTo>
                    <a:pt x="38846" y="35122"/>
                  </a:lnTo>
                  <a:lnTo>
                    <a:pt x="39015" y="34743"/>
                  </a:lnTo>
                  <a:lnTo>
                    <a:pt x="39183" y="34385"/>
                  </a:lnTo>
                  <a:lnTo>
                    <a:pt x="39330" y="34007"/>
                  </a:lnTo>
                  <a:lnTo>
                    <a:pt x="39457" y="33607"/>
                  </a:lnTo>
                  <a:lnTo>
                    <a:pt x="39583" y="33228"/>
                  </a:lnTo>
                  <a:lnTo>
                    <a:pt x="39688" y="32828"/>
                  </a:lnTo>
                  <a:lnTo>
                    <a:pt x="39772" y="32407"/>
                  </a:lnTo>
                  <a:lnTo>
                    <a:pt x="39835" y="32007"/>
                  </a:lnTo>
                  <a:lnTo>
                    <a:pt x="39899" y="31587"/>
                  </a:lnTo>
                  <a:lnTo>
                    <a:pt x="39941" y="31166"/>
                  </a:lnTo>
                  <a:lnTo>
                    <a:pt x="39962" y="30724"/>
                  </a:lnTo>
                  <a:lnTo>
                    <a:pt x="39962" y="30303"/>
                  </a:lnTo>
                  <a:lnTo>
                    <a:pt x="39962" y="29861"/>
                  </a:lnTo>
                  <a:lnTo>
                    <a:pt x="39920" y="29398"/>
                  </a:lnTo>
                  <a:lnTo>
                    <a:pt x="39877" y="28956"/>
                  </a:lnTo>
                  <a:lnTo>
                    <a:pt x="39814" y="28493"/>
                  </a:lnTo>
                  <a:lnTo>
                    <a:pt x="39709" y="28030"/>
                  </a:lnTo>
                  <a:lnTo>
                    <a:pt x="39604" y="27546"/>
                  </a:lnTo>
                  <a:lnTo>
                    <a:pt x="39478" y="27083"/>
                  </a:lnTo>
                  <a:lnTo>
                    <a:pt x="39330" y="26599"/>
                  </a:lnTo>
                  <a:lnTo>
                    <a:pt x="39162" y="26094"/>
                  </a:lnTo>
                  <a:lnTo>
                    <a:pt x="38973" y="25610"/>
                  </a:lnTo>
                  <a:lnTo>
                    <a:pt x="38657" y="24874"/>
                  </a:lnTo>
                  <a:lnTo>
                    <a:pt x="38320" y="24158"/>
                  </a:lnTo>
                  <a:lnTo>
                    <a:pt x="37963" y="23443"/>
                  </a:lnTo>
                  <a:lnTo>
                    <a:pt x="37563" y="22769"/>
                  </a:lnTo>
                  <a:lnTo>
                    <a:pt x="37163" y="22117"/>
                  </a:lnTo>
                  <a:lnTo>
                    <a:pt x="36721" y="21486"/>
                  </a:lnTo>
                  <a:lnTo>
                    <a:pt x="36279" y="20854"/>
                  </a:lnTo>
                  <a:lnTo>
                    <a:pt x="35795" y="20244"/>
                  </a:lnTo>
                  <a:lnTo>
                    <a:pt x="35816" y="20202"/>
                  </a:lnTo>
                  <a:lnTo>
                    <a:pt x="35795" y="20139"/>
                  </a:lnTo>
                  <a:lnTo>
                    <a:pt x="35248" y="19445"/>
                  </a:lnTo>
                  <a:lnTo>
                    <a:pt x="34659" y="18771"/>
                  </a:lnTo>
                  <a:lnTo>
                    <a:pt x="34027" y="18119"/>
                  </a:lnTo>
                  <a:lnTo>
                    <a:pt x="33375" y="17487"/>
                  </a:lnTo>
                  <a:lnTo>
                    <a:pt x="32702" y="16877"/>
                  </a:lnTo>
                  <a:lnTo>
                    <a:pt x="32028" y="16309"/>
                  </a:lnTo>
                  <a:lnTo>
                    <a:pt x="31313" y="15741"/>
                  </a:lnTo>
                  <a:lnTo>
                    <a:pt x="30618" y="15215"/>
                  </a:lnTo>
                  <a:lnTo>
                    <a:pt x="28872" y="13910"/>
                  </a:lnTo>
                  <a:lnTo>
                    <a:pt x="27988" y="13279"/>
                  </a:lnTo>
                  <a:lnTo>
                    <a:pt x="27104" y="12647"/>
                  </a:lnTo>
                  <a:lnTo>
                    <a:pt x="26220" y="12037"/>
                  </a:lnTo>
                  <a:lnTo>
                    <a:pt x="25294" y="11469"/>
                  </a:lnTo>
                  <a:lnTo>
                    <a:pt x="24831" y="11196"/>
                  </a:lnTo>
                  <a:lnTo>
                    <a:pt x="24347" y="10943"/>
                  </a:lnTo>
                  <a:lnTo>
                    <a:pt x="23885" y="10690"/>
                  </a:lnTo>
                  <a:lnTo>
                    <a:pt x="23379" y="10438"/>
                  </a:lnTo>
                  <a:lnTo>
                    <a:pt x="23569" y="10417"/>
                  </a:lnTo>
                  <a:lnTo>
                    <a:pt x="21885" y="9323"/>
                  </a:lnTo>
                  <a:lnTo>
                    <a:pt x="20223" y="8228"/>
                  </a:lnTo>
                  <a:lnTo>
                    <a:pt x="20160" y="8165"/>
                  </a:lnTo>
                  <a:lnTo>
                    <a:pt x="20118" y="8102"/>
                  </a:lnTo>
                  <a:lnTo>
                    <a:pt x="20118" y="8018"/>
                  </a:lnTo>
                  <a:lnTo>
                    <a:pt x="20160" y="7955"/>
                  </a:lnTo>
                  <a:lnTo>
                    <a:pt x="20202" y="7892"/>
                  </a:lnTo>
                  <a:lnTo>
                    <a:pt x="20265" y="7850"/>
                  </a:lnTo>
                  <a:lnTo>
                    <a:pt x="20349" y="7850"/>
                  </a:lnTo>
                  <a:lnTo>
                    <a:pt x="20433" y="7871"/>
                  </a:lnTo>
                  <a:lnTo>
                    <a:pt x="21717" y="8607"/>
                  </a:lnTo>
                  <a:lnTo>
                    <a:pt x="21654" y="8228"/>
                  </a:lnTo>
                  <a:lnTo>
                    <a:pt x="21633" y="7871"/>
                  </a:lnTo>
                  <a:lnTo>
                    <a:pt x="21633" y="7513"/>
                  </a:lnTo>
                  <a:lnTo>
                    <a:pt x="21654" y="7155"/>
                  </a:lnTo>
                  <a:lnTo>
                    <a:pt x="21675" y="6797"/>
                  </a:lnTo>
                  <a:lnTo>
                    <a:pt x="21738" y="6461"/>
                  </a:lnTo>
                  <a:lnTo>
                    <a:pt x="21822" y="6103"/>
                  </a:lnTo>
                  <a:lnTo>
                    <a:pt x="21906" y="5766"/>
                  </a:lnTo>
                  <a:lnTo>
                    <a:pt x="22117" y="5072"/>
                  </a:lnTo>
                  <a:lnTo>
                    <a:pt x="22348" y="4398"/>
                  </a:lnTo>
                  <a:lnTo>
                    <a:pt x="22853" y="3010"/>
                  </a:lnTo>
                  <a:lnTo>
                    <a:pt x="22559" y="3157"/>
                  </a:lnTo>
                  <a:lnTo>
                    <a:pt x="22306" y="3346"/>
                  </a:lnTo>
                  <a:lnTo>
                    <a:pt x="22054" y="3536"/>
                  </a:lnTo>
                  <a:lnTo>
                    <a:pt x="21822" y="3767"/>
                  </a:lnTo>
                  <a:lnTo>
                    <a:pt x="21612" y="3999"/>
                  </a:lnTo>
                  <a:lnTo>
                    <a:pt x="21422" y="4251"/>
                  </a:lnTo>
                  <a:lnTo>
                    <a:pt x="21044" y="4756"/>
                  </a:lnTo>
                  <a:lnTo>
                    <a:pt x="20644" y="5261"/>
                  </a:lnTo>
                  <a:lnTo>
                    <a:pt x="20454" y="5514"/>
                  </a:lnTo>
                  <a:lnTo>
                    <a:pt x="20223" y="5745"/>
                  </a:lnTo>
                  <a:lnTo>
                    <a:pt x="19992" y="5956"/>
                  </a:lnTo>
                  <a:lnTo>
                    <a:pt x="19760" y="6166"/>
                  </a:lnTo>
                  <a:lnTo>
                    <a:pt x="19486" y="6334"/>
                  </a:lnTo>
                  <a:lnTo>
                    <a:pt x="19171" y="6482"/>
                  </a:lnTo>
                  <a:lnTo>
                    <a:pt x="19129" y="6503"/>
                  </a:lnTo>
                  <a:lnTo>
                    <a:pt x="19087" y="6482"/>
                  </a:lnTo>
                  <a:lnTo>
                    <a:pt x="19045" y="6461"/>
                  </a:lnTo>
                  <a:lnTo>
                    <a:pt x="19024" y="6440"/>
                  </a:lnTo>
                  <a:lnTo>
                    <a:pt x="18981" y="6356"/>
                  </a:lnTo>
                  <a:lnTo>
                    <a:pt x="18981" y="6313"/>
                  </a:lnTo>
                  <a:lnTo>
                    <a:pt x="19002" y="6271"/>
                  </a:lnTo>
                  <a:lnTo>
                    <a:pt x="19108" y="6124"/>
                  </a:lnTo>
                  <a:lnTo>
                    <a:pt x="19002" y="5766"/>
                  </a:lnTo>
                  <a:lnTo>
                    <a:pt x="18918" y="5388"/>
                  </a:lnTo>
                  <a:lnTo>
                    <a:pt x="18855" y="5009"/>
                  </a:lnTo>
                  <a:lnTo>
                    <a:pt x="18813" y="4651"/>
                  </a:lnTo>
                  <a:lnTo>
                    <a:pt x="18813" y="4272"/>
                  </a:lnTo>
                  <a:lnTo>
                    <a:pt x="18834" y="3893"/>
                  </a:lnTo>
                  <a:lnTo>
                    <a:pt x="18897" y="3515"/>
                  </a:lnTo>
                  <a:lnTo>
                    <a:pt x="18981" y="3136"/>
                  </a:lnTo>
                  <a:lnTo>
                    <a:pt x="19150" y="2736"/>
                  </a:lnTo>
                  <a:lnTo>
                    <a:pt x="19339" y="2357"/>
                  </a:lnTo>
                  <a:lnTo>
                    <a:pt x="19529" y="1957"/>
                  </a:lnTo>
                  <a:lnTo>
                    <a:pt x="19739" y="1579"/>
                  </a:lnTo>
                  <a:lnTo>
                    <a:pt x="19970" y="1200"/>
                  </a:lnTo>
                  <a:lnTo>
                    <a:pt x="20160" y="800"/>
                  </a:lnTo>
                  <a:lnTo>
                    <a:pt x="20328" y="421"/>
                  </a:lnTo>
                  <a:lnTo>
                    <a:pt x="2047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2" name="Google Shape;7042;p32"/>
            <p:cNvSpPr/>
            <p:nvPr/>
          </p:nvSpPr>
          <p:spPr>
            <a:xfrm>
              <a:off x="4751950" y="-1421400"/>
              <a:ext cx="599750" cy="1048500"/>
            </a:xfrm>
            <a:custGeom>
              <a:avLst/>
              <a:gdLst/>
              <a:ahLst/>
              <a:cxnLst/>
              <a:rect l="l" t="t" r="r" b="b"/>
              <a:pathLst>
                <a:path w="23990" h="41940" extrusionOk="0">
                  <a:moveTo>
                    <a:pt x="13489" y="0"/>
                  </a:moveTo>
                  <a:lnTo>
                    <a:pt x="13216" y="400"/>
                  </a:lnTo>
                  <a:lnTo>
                    <a:pt x="12963" y="821"/>
                  </a:lnTo>
                  <a:lnTo>
                    <a:pt x="12458" y="1684"/>
                  </a:lnTo>
                  <a:lnTo>
                    <a:pt x="12332" y="1936"/>
                  </a:lnTo>
                  <a:lnTo>
                    <a:pt x="12205" y="2189"/>
                  </a:lnTo>
                  <a:lnTo>
                    <a:pt x="11995" y="2694"/>
                  </a:lnTo>
                  <a:lnTo>
                    <a:pt x="11827" y="3220"/>
                  </a:lnTo>
                  <a:lnTo>
                    <a:pt x="11700" y="3746"/>
                  </a:lnTo>
                  <a:lnTo>
                    <a:pt x="11448" y="4777"/>
                  </a:lnTo>
                  <a:lnTo>
                    <a:pt x="11322" y="5324"/>
                  </a:lnTo>
                  <a:lnTo>
                    <a:pt x="11195" y="5850"/>
                  </a:lnTo>
                  <a:lnTo>
                    <a:pt x="13173" y="3978"/>
                  </a:lnTo>
                  <a:lnTo>
                    <a:pt x="13216" y="3957"/>
                  </a:lnTo>
                  <a:lnTo>
                    <a:pt x="13258" y="3978"/>
                  </a:lnTo>
                  <a:lnTo>
                    <a:pt x="13279" y="3999"/>
                  </a:lnTo>
                  <a:lnTo>
                    <a:pt x="13258" y="4062"/>
                  </a:lnTo>
                  <a:lnTo>
                    <a:pt x="11027" y="6377"/>
                  </a:lnTo>
                  <a:lnTo>
                    <a:pt x="11006" y="6461"/>
                  </a:lnTo>
                  <a:lnTo>
                    <a:pt x="10964" y="6545"/>
                  </a:lnTo>
                  <a:lnTo>
                    <a:pt x="10901" y="6608"/>
                  </a:lnTo>
                  <a:lnTo>
                    <a:pt x="10817" y="6650"/>
                  </a:lnTo>
                  <a:lnTo>
                    <a:pt x="10753" y="6671"/>
                  </a:lnTo>
                  <a:lnTo>
                    <a:pt x="9807" y="7660"/>
                  </a:lnTo>
                  <a:lnTo>
                    <a:pt x="8881" y="8691"/>
                  </a:lnTo>
                  <a:lnTo>
                    <a:pt x="8839" y="8776"/>
                  </a:lnTo>
                  <a:lnTo>
                    <a:pt x="8817" y="8818"/>
                  </a:lnTo>
                  <a:lnTo>
                    <a:pt x="8796" y="8839"/>
                  </a:lnTo>
                  <a:lnTo>
                    <a:pt x="8733" y="8860"/>
                  </a:lnTo>
                  <a:lnTo>
                    <a:pt x="7786" y="9912"/>
                  </a:lnTo>
                  <a:lnTo>
                    <a:pt x="6860" y="11006"/>
                  </a:lnTo>
                  <a:lnTo>
                    <a:pt x="5977" y="12121"/>
                  </a:lnTo>
                  <a:lnTo>
                    <a:pt x="5135" y="13258"/>
                  </a:lnTo>
                  <a:lnTo>
                    <a:pt x="4714" y="13826"/>
                  </a:lnTo>
                  <a:lnTo>
                    <a:pt x="4314" y="14394"/>
                  </a:lnTo>
                  <a:lnTo>
                    <a:pt x="3935" y="14983"/>
                  </a:lnTo>
                  <a:lnTo>
                    <a:pt x="3557" y="15573"/>
                  </a:lnTo>
                  <a:lnTo>
                    <a:pt x="3178" y="16183"/>
                  </a:lnTo>
                  <a:lnTo>
                    <a:pt x="2841" y="16793"/>
                  </a:lnTo>
                  <a:lnTo>
                    <a:pt x="2504" y="17403"/>
                  </a:lnTo>
                  <a:lnTo>
                    <a:pt x="2189" y="18014"/>
                  </a:lnTo>
                  <a:lnTo>
                    <a:pt x="1894" y="18645"/>
                  </a:lnTo>
                  <a:lnTo>
                    <a:pt x="1621" y="19276"/>
                  </a:lnTo>
                  <a:lnTo>
                    <a:pt x="1368" y="19907"/>
                  </a:lnTo>
                  <a:lnTo>
                    <a:pt x="1116" y="20560"/>
                  </a:lnTo>
                  <a:lnTo>
                    <a:pt x="905" y="21212"/>
                  </a:lnTo>
                  <a:lnTo>
                    <a:pt x="695" y="21864"/>
                  </a:lnTo>
                  <a:lnTo>
                    <a:pt x="526" y="22538"/>
                  </a:lnTo>
                  <a:lnTo>
                    <a:pt x="379" y="23211"/>
                  </a:lnTo>
                  <a:lnTo>
                    <a:pt x="253" y="23885"/>
                  </a:lnTo>
                  <a:lnTo>
                    <a:pt x="148" y="24558"/>
                  </a:lnTo>
                  <a:lnTo>
                    <a:pt x="63" y="25252"/>
                  </a:lnTo>
                  <a:lnTo>
                    <a:pt x="21" y="25968"/>
                  </a:lnTo>
                  <a:lnTo>
                    <a:pt x="0" y="26683"/>
                  </a:lnTo>
                  <a:lnTo>
                    <a:pt x="0" y="27399"/>
                  </a:lnTo>
                  <a:lnTo>
                    <a:pt x="42" y="28114"/>
                  </a:lnTo>
                  <a:lnTo>
                    <a:pt x="106" y="28851"/>
                  </a:lnTo>
                  <a:lnTo>
                    <a:pt x="169" y="29314"/>
                  </a:lnTo>
                  <a:lnTo>
                    <a:pt x="253" y="29798"/>
                  </a:lnTo>
                  <a:lnTo>
                    <a:pt x="358" y="30240"/>
                  </a:lnTo>
                  <a:lnTo>
                    <a:pt x="463" y="30682"/>
                  </a:lnTo>
                  <a:lnTo>
                    <a:pt x="611" y="31124"/>
                  </a:lnTo>
                  <a:lnTo>
                    <a:pt x="758" y="31544"/>
                  </a:lnTo>
                  <a:lnTo>
                    <a:pt x="926" y="31965"/>
                  </a:lnTo>
                  <a:lnTo>
                    <a:pt x="1095" y="32386"/>
                  </a:lnTo>
                  <a:lnTo>
                    <a:pt x="1284" y="32765"/>
                  </a:lnTo>
                  <a:lnTo>
                    <a:pt x="1494" y="33165"/>
                  </a:lnTo>
                  <a:lnTo>
                    <a:pt x="1726" y="33544"/>
                  </a:lnTo>
                  <a:lnTo>
                    <a:pt x="1957" y="33922"/>
                  </a:lnTo>
                  <a:lnTo>
                    <a:pt x="2210" y="34280"/>
                  </a:lnTo>
                  <a:lnTo>
                    <a:pt x="2483" y="34617"/>
                  </a:lnTo>
                  <a:lnTo>
                    <a:pt x="2757" y="34975"/>
                  </a:lnTo>
                  <a:lnTo>
                    <a:pt x="3052" y="35290"/>
                  </a:lnTo>
                  <a:lnTo>
                    <a:pt x="3346" y="35627"/>
                  </a:lnTo>
                  <a:lnTo>
                    <a:pt x="3662" y="35943"/>
                  </a:lnTo>
                  <a:lnTo>
                    <a:pt x="3978" y="36237"/>
                  </a:lnTo>
                  <a:lnTo>
                    <a:pt x="4314" y="36553"/>
                  </a:lnTo>
                  <a:lnTo>
                    <a:pt x="4672" y="36826"/>
                  </a:lnTo>
                  <a:lnTo>
                    <a:pt x="5009" y="37121"/>
                  </a:lnTo>
                  <a:lnTo>
                    <a:pt x="5745" y="37647"/>
                  </a:lnTo>
                  <a:lnTo>
                    <a:pt x="6524" y="38152"/>
                  </a:lnTo>
                  <a:lnTo>
                    <a:pt x="7323" y="38615"/>
                  </a:lnTo>
                  <a:lnTo>
                    <a:pt x="8165" y="39057"/>
                  </a:lnTo>
                  <a:lnTo>
                    <a:pt x="9028" y="39457"/>
                  </a:lnTo>
                  <a:lnTo>
                    <a:pt x="9891" y="39836"/>
                  </a:lnTo>
                  <a:lnTo>
                    <a:pt x="10796" y="40172"/>
                  </a:lnTo>
                  <a:lnTo>
                    <a:pt x="11700" y="40467"/>
                  </a:lnTo>
                  <a:lnTo>
                    <a:pt x="12626" y="40761"/>
                  </a:lnTo>
                  <a:lnTo>
                    <a:pt x="13573" y="40993"/>
                  </a:lnTo>
                  <a:lnTo>
                    <a:pt x="14520" y="41224"/>
                  </a:lnTo>
                  <a:lnTo>
                    <a:pt x="15467" y="41414"/>
                  </a:lnTo>
                  <a:lnTo>
                    <a:pt x="16393" y="41561"/>
                  </a:lnTo>
                  <a:lnTo>
                    <a:pt x="17340" y="41687"/>
                  </a:lnTo>
                  <a:lnTo>
                    <a:pt x="18287" y="41793"/>
                  </a:lnTo>
                  <a:lnTo>
                    <a:pt x="19192" y="41877"/>
                  </a:lnTo>
                  <a:lnTo>
                    <a:pt x="20118" y="41919"/>
                  </a:lnTo>
                  <a:lnTo>
                    <a:pt x="21002" y="41940"/>
                  </a:lnTo>
                  <a:lnTo>
                    <a:pt x="21885" y="41940"/>
                  </a:lnTo>
                  <a:lnTo>
                    <a:pt x="22727" y="41919"/>
                  </a:lnTo>
                  <a:lnTo>
                    <a:pt x="23569" y="41856"/>
                  </a:lnTo>
                  <a:lnTo>
                    <a:pt x="23990" y="41814"/>
                  </a:lnTo>
                  <a:lnTo>
                    <a:pt x="23001" y="41772"/>
                  </a:lnTo>
                  <a:lnTo>
                    <a:pt x="22012" y="41666"/>
                  </a:lnTo>
                  <a:lnTo>
                    <a:pt x="21023" y="41561"/>
                  </a:lnTo>
                  <a:lnTo>
                    <a:pt x="20055" y="41393"/>
                  </a:lnTo>
                  <a:lnTo>
                    <a:pt x="19150" y="41224"/>
                  </a:lnTo>
                  <a:lnTo>
                    <a:pt x="18224" y="41035"/>
                  </a:lnTo>
                  <a:lnTo>
                    <a:pt x="17319" y="40804"/>
                  </a:lnTo>
                  <a:lnTo>
                    <a:pt x="16414" y="40530"/>
                  </a:lnTo>
                  <a:lnTo>
                    <a:pt x="15530" y="40235"/>
                  </a:lnTo>
                  <a:lnTo>
                    <a:pt x="14646" y="39920"/>
                  </a:lnTo>
                  <a:lnTo>
                    <a:pt x="13784" y="39562"/>
                  </a:lnTo>
                  <a:lnTo>
                    <a:pt x="12942" y="39141"/>
                  </a:lnTo>
                  <a:lnTo>
                    <a:pt x="12100" y="38720"/>
                  </a:lnTo>
                  <a:lnTo>
                    <a:pt x="11301" y="38236"/>
                  </a:lnTo>
                  <a:lnTo>
                    <a:pt x="10922" y="37984"/>
                  </a:lnTo>
                  <a:lnTo>
                    <a:pt x="10543" y="37710"/>
                  </a:lnTo>
                  <a:lnTo>
                    <a:pt x="10164" y="37437"/>
                  </a:lnTo>
                  <a:lnTo>
                    <a:pt x="9785" y="37163"/>
                  </a:lnTo>
                  <a:lnTo>
                    <a:pt x="9428" y="36847"/>
                  </a:lnTo>
                  <a:lnTo>
                    <a:pt x="9091" y="36553"/>
                  </a:lnTo>
                  <a:lnTo>
                    <a:pt x="8754" y="36237"/>
                  </a:lnTo>
                  <a:lnTo>
                    <a:pt x="8418" y="35900"/>
                  </a:lnTo>
                  <a:lnTo>
                    <a:pt x="8102" y="35564"/>
                  </a:lnTo>
                  <a:lnTo>
                    <a:pt x="7807" y="35206"/>
                  </a:lnTo>
                  <a:lnTo>
                    <a:pt x="7513" y="34827"/>
                  </a:lnTo>
                  <a:lnTo>
                    <a:pt x="7218" y="34448"/>
                  </a:lnTo>
                  <a:lnTo>
                    <a:pt x="6755" y="33775"/>
                  </a:lnTo>
                  <a:lnTo>
                    <a:pt x="6334" y="33081"/>
                  </a:lnTo>
                  <a:lnTo>
                    <a:pt x="5956" y="32344"/>
                  </a:lnTo>
                  <a:lnTo>
                    <a:pt x="5619" y="31608"/>
                  </a:lnTo>
                  <a:lnTo>
                    <a:pt x="5303" y="30871"/>
                  </a:lnTo>
                  <a:lnTo>
                    <a:pt x="5030" y="30092"/>
                  </a:lnTo>
                  <a:lnTo>
                    <a:pt x="4798" y="29314"/>
                  </a:lnTo>
                  <a:lnTo>
                    <a:pt x="4609" y="28535"/>
                  </a:lnTo>
                  <a:lnTo>
                    <a:pt x="4462" y="27736"/>
                  </a:lnTo>
                  <a:lnTo>
                    <a:pt x="4356" y="26936"/>
                  </a:lnTo>
                  <a:lnTo>
                    <a:pt x="4272" y="26115"/>
                  </a:lnTo>
                  <a:lnTo>
                    <a:pt x="4230" y="25316"/>
                  </a:lnTo>
                  <a:lnTo>
                    <a:pt x="4230" y="24495"/>
                  </a:lnTo>
                  <a:lnTo>
                    <a:pt x="4272" y="23674"/>
                  </a:lnTo>
                  <a:lnTo>
                    <a:pt x="4335" y="22854"/>
                  </a:lnTo>
                  <a:lnTo>
                    <a:pt x="4440" y="22054"/>
                  </a:lnTo>
                  <a:lnTo>
                    <a:pt x="4609" y="21086"/>
                  </a:lnTo>
                  <a:lnTo>
                    <a:pt x="4840" y="20139"/>
                  </a:lnTo>
                  <a:lnTo>
                    <a:pt x="5093" y="19213"/>
                  </a:lnTo>
                  <a:lnTo>
                    <a:pt x="5387" y="18287"/>
                  </a:lnTo>
                  <a:lnTo>
                    <a:pt x="5724" y="17382"/>
                  </a:lnTo>
                  <a:lnTo>
                    <a:pt x="6082" y="16498"/>
                  </a:lnTo>
                  <a:lnTo>
                    <a:pt x="6482" y="15615"/>
                  </a:lnTo>
                  <a:lnTo>
                    <a:pt x="6924" y="14752"/>
                  </a:lnTo>
                  <a:lnTo>
                    <a:pt x="7387" y="13910"/>
                  </a:lnTo>
                  <a:lnTo>
                    <a:pt x="7871" y="13068"/>
                  </a:lnTo>
                  <a:lnTo>
                    <a:pt x="8397" y="12248"/>
                  </a:lnTo>
                  <a:lnTo>
                    <a:pt x="8944" y="11448"/>
                  </a:lnTo>
                  <a:lnTo>
                    <a:pt x="9512" y="10669"/>
                  </a:lnTo>
                  <a:lnTo>
                    <a:pt x="10101" y="9891"/>
                  </a:lnTo>
                  <a:lnTo>
                    <a:pt x="10711" y="9133"/>
                  </a:lnTo>
                  <a:lnTo>
                    <a:pt x="11322" y="8397"/>
                  </a:lnTo>
                  <a:lnTo>
                    <a:pt x="11637" y="8039"/>
                  </a:lnTo>
                  <a:lnTo>
                    <a:pt x="11974" y="7702"/>
                  </a:lnTo>
                  <a:lnTo>
                    <a:pt x="12311" y="7366"/>
                  </a:lnTo>
                  <a:lnTo>
                    <a:pt x="12668" y="7071"/>
                  </a:lnTo>
                  <a:lnTo>
                    <a:pt x="12795" y="6987"/>
                  </a:lnTo>
                  <a:lnTo>
                    <a:pt x="12942" y="6924"/>
                  </a:lnTo>
                  <a:lnTo>
                    <a:pt x="13258" y="6797"/>
                  </a:lnTo>
                  <a:lnTo>
                    <a:pt x="13405" y="6734"/>
                  </a:lnTo>
                  <a:lnTo>
                    <a:pt x="13531" y="6650"/>
                  </a:lnTo>
                  <a:lnTo>
                    <a:pt x="13594" y="6587"/>
                  </a:lnTo>
                  <a:lnTo>
                    <a:pt x="13636" y="6524"/>
                  </a:lnTo>
                  <a:lnTo>
                    <a:pt x="13657" y="6440"/>
                  </a:lnTo>
                  <a:lnTo>
                    <a:pt x="13679" y="6356"/>
                  </a:lnTo>
                  <a:lnTo>
                    <a:pt x="13721" y="5998"/>
                  </a:lnTo>
                  <a:lnTo>
                    <a:pt x="13721" y="5619"/>
                  </a:lnTo>
                  <a:lnTo>
                    <a:pt x="13700" y="5261"/>
                  </a:lnTo>
                  <a:lnTo>
                    <a:pt x="13636" y="4882"/>
                  </a:lnTo>
                  <a:lnTo>
                    <a:pt x="13489" y="4146"/>
                  </a:lnTo>
                  <a:lnTo>
                    <a:pt x="13342" y="3430"/>
                  </a:lnTo>
                  <a:lnTo>
                    <a:pt x="13279" y="3010"/>
                  </a:lnTo>
                  <a:lnTo>
                    <a:pt x="13216" y="2568"/>
                  </a:lnTo>
                  <a:lnTo>
                    <a:pt x="13195" y="2126"/>
                  </a:lnTo>
                  <a:lnTo>
                    <a:pt x="13195" y="1705"/>
                  </a:lnTo>
                  <a:lnTo>
                    <a:pt x="13237" y="1263"/>
                  </a:lnTo>
                  <a:lnTo>
                    <a:pt x="13279" y="842"/>
                  </a:lnTo>
                  <a:lnTo>
                    <a:pt x="13363" y="421"/>
                  </a:lnTo>
                  <a:lnTo>
                    <a:pt x="13489" y="0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3" name="Google Shape;7043;p32"/>
            <p:cNvSpPr/>
            <p:nvPr/>
          </p:nvSpPr>
          <p:spPr>
            <a:xfrm>
              <a:off x="4897150" y="-1199400"/>
              <a:ext cx="327775" cy="354075"/>
            </a:xfrm>
            <a:custGeom>
              <a:avLst/>
              <a:gdLst/>
              <a:ahLst/>
              <a:cxnLst/>
              <a:rect l="l" t="t" r="r" b="b"/>
              <a:pathLst>
                <a:path w="13111" h="14163" extrusionOk="0">
                  <a:moveTo>
                    <a:pt x="8944" y="1"/>
                  </a:moveTo>
                  <a:lnTo>
                    <a:pt x="8565" y="22"/>
                  </a:lnTo>
                  <a:lnTo>
                    <a:pt x="8186" y="64"/>
                  </a:lnTo>
                  <a:lnTo>
                    <a:pt x="7786" y="148"/>
                  </a:lnTo>
                  <a:lnTo>
                    <a:pt x="7387" y="232"/>
                  </a:lnTo>
                  <a:lnTo>
                    <a:pt x="7008" y="337"/>
                  </a:lnTo>
                  <a:lnTo>
                    <a:pt x="6608" y="485"/>
                  </a:lnTo>
                  <a:lnTo>
                    <a:pt x="6229" y="632"/>
                  </a:lnTo>
                  <a:lnTo>
                    <a:pt x="5829" y="779"/>
                  </a:lnTo>
                  <a:lnTo>
                    <a:pt x="5451" y="969"/>
                  </a:lnTo>
                  <a:lnTo>
                    <a:pt x="5093" y="1158"/>
                  </a:lnTo>
                  <a:lnTo>
                    <a:pt x="4714" y="1347"/>
                  </a:lnTo>
                  <a:lnTo>
                    <a:pt x="4377" y="1558"/>
                  </a:lnTo>
                  <a:lnTo>
                    <a:pt x="4020" y="1768"/>
                  </a:lnTo>
                  <a:lnTo>
                    <a:pt x="3704" y="2000"/>
                  </a:lnTo>
                  <a:lnTo>
                    <a:pt x="3388" y="2231"/>
                  </a:lnTo>
                  <a:lnTo>
                    <a:pt x="3094" y="2463"/>
                  </a:lnTo>
                  <a:lnTo>
                    <a:pt x="2820" y="2694"/>
                  </a:lnTo>
                  <a:lnTo>
                    <a:pt x="2568" y="2926"/>
                  </a:lnTo>
                  <a:lnTo>
                    <a:pt x="2336" y="3178"/>
                  </a:lnTo>
                  <a:lnTo>
                    <a:pt x="2105" y="3431"/>
                  </a:lnTo>
                  <a:lnTo>
                    <a:pt x="1873" y="3704"/>
                  </a:lnTo>
                  <a:lnTo>
                    <a:pt x="1663" y="3999"/>
                  </a:lnTo>
                  <a:lnTo>
                    <a:pt x="1452" y="4315"/>
                  </a:lnTo>
                  <a:lnTo>
                    <a:pt x="1263" y="4651"/>
                  </a:lnTo>
                  <a:lnTo>
                    <a:pt x="1074" y="4988"/>
                  </a:lnTo>
                  <a:lnTo>
                    <a:pt x="905" y="5325"/>
                  </a:lnTo>
                  <a:lnTo>
                    <a:pt x="737" y="5682"/>
                  </a:lnTo>
                  <a:lnTo>
                    <a:pt x="590" y="6061"/>
                  </a:lnTo>
                  <a:lnTo>
                    <a:pt x="463" y="6419"/>
                  </a:lnTo>
                  <a:lnTo>
                    <a:pt x="337" y="6798"/>
                  </a:lnTo>
                  <a:lnTo>
                    <a:pt x="232" y="7177"/>
                  </a:lnTo>
                  <a:lnTo>
                    <a:pt x="148" y="7576"/>
                  </a:lnTo>
                  <a:lnTo>
                    <a:pt x="84" y="7955"/>
                  </a:lnTo>
                  <a:lnTo>
                    <a:pt x="42" y="8355"/>
                  </a:lnTo>
                  <a:lnTo>
                    <a:pt x="0" y="8734"/>
                  </a:lnTo>
                  <a:lnTo>
                    <a:pt x="0" y="9113"/>
                  </a:lnTo>
                  <a:lnTo>
                    <a:pt x="0" y="9491"/>
                  </a:lnTo>
                  <a:lnTo>
                    <a:pt x="42" y="9870"/>
                  </a:lnTo>
                  <a:lnTo>
                    <a:pt x="106" y="10249"/>
                  </a:lnTo>
                  <a:lnTo>
                    <a:pt x="169" y="10607"/>
                  </a:lnTo>
                  <a:lnTo>
                    <a:pt x="274" y="10943"/>
                  </a:lnTo>
                  <a:lnTo>
                    <a:pt x="400" y="11301"/>
                  </a:lnTo>
                  <a:lnTo>
                    <a:pt x="568" y="11617"/>
                  </a:lnTo>
                  <a:lnTo>
                    <a:pt x="737" y="11932"/>
                  </a:lnTo>
                  <a:lnTo>
                    <a:pt x="947" y="12227"/>
                  </a:lnTo>
                  <a:lnTo>
                    <a:pt x="1200" y="12522"/>
                  </a:lnTo>
                  <a:lnTo>
                    <a:pt x="1452" y="12795"/>
                  </a:lnTo>
                  <a:lnTo>
                    <a:pt x="1768" y="13027"/>
                  </a:lnTo>
                  <a:lnTo>
                    <a:pt x="2084" y="13258"/>
                  </a:lnTo>
                  <a:lnTo>
                    <a:pt x="2441" y="13468"/>
                  </a:lnTo>
                  <a:lnTo>
                    <a:pt x="2736" y="13616"/>
                  </a:lnTo>
                  <a:lnTo>
                    <a:pt x="3031" y="13742"/>
                  </a:lnTo>
                  <a:lnTo>
                    <a:pt x="3304" y="13847"/>
                  </a:lnTo>
                  <a:lnTo>
                    <a:pt x="3599" y="13931"/>
                  </a:lnTo>
                  <a:lnTo>
                    <a:pt x="3872" y="14016"/>
                  </a:lnTo>
                  <a:lnTo>
                    <a:pt x="4167" y="14079"/>
                  </a:lnTo>
                  <a:lnTo>
                    <a:pt x="4440" y="14121"/>
                  </a:lnTo>
                  <a:lnTo>
                    <a:pt x="4714" y="14142"/>
                  </a:lnTo>
                  <a:lnTo>
                    <a:pt x="5009" y="14163"/>
                  </a:lnTo>
                  <a:lnTo>
                    <a:pt x="5556" y="14163"/>
                  </a:lnTo>
                  <a:lnTo>
                    <a:pt x="5808" y="14142"/>
                  </a:lnTo>
                  <a:lnTo>
                    <a:pt x="6082" y="14100"/>
                  </a:lnTo>
                  <a:lnTo>
                    <a:pt x="6355" y="14058"/>
                  </a:lnTo>
                  <a:lnTo>
                    <a:pt x="6860" y="13910"/>
                  </a:lnTo>
                  <a:lnTo>
                    <a:pt x="7365" y="13742"/>
                  </a:lnTo>
                  <a:lnTo>
                    <a:pt x="7871" y="13511"/>
                  </a:lnTo>
                  <a:lnTo>
                    <a:pt x="8354" y="13258"/>
                  </a:lnTo>
                  <a:lnTo>
                    <a:pt x="8817" y="12942"/>
                  </a:lnTo>
                  <a:lnTo>
                    <a:pt x="9259" y="12606"/>
                  </a:lnTo>
                  <a:lnTo>
                    <a:pt x="9680" y="12248"/>
                  </a:lnTo>
                  <a:lnTo>
                    <a:pt x="10080" y="11848"/>
                  </a:lnTo>
                  <a:lnTo>
                    <a:pt x="10480" y="11406"/>
                  </a:lnTo>
                  <a:lnTo>
                    <a:pt x="10838" y="10964"/>
                  </a:lnTo>
                  <a:lnTo>
                    <a:pt x="11174" y="10501"/>
                  </a:lnTo>
                  <a:lnTo>
                    <a:pt x="11490" y="9996"/>
                  </a:lnTo>
                  <a:lnTo>
                    <a:pt x="11785" y="9491"/>
                  </a:lnTo>
                  <a:lnTo>
                    <a:pt x="12058" y="8965"/>
                  </a:lnTo>
                  <a:lnTo>
                    <a:pt x="12290" y="8439"/>
                  </a:lnTo>
                  <a:lnTo>
                    <a:pt x="12500" y="7892"/>
                  </a:lnTo>
                  <a:lnTo>
                    <a:pt x="12689" y="7366"/>
                  </a:lnTo>
                  <a:lnTo>
                    <a:pt x="12837" y="6819"/>
                  </a:lnTo>
                  <a:lnTo>
                    <a:pt x="12963" y="6272"/>
                  </a:lnTo>
                  <a:lnTo>
                    <a:pt x="13047" y="5725"/>
                  </a:lnTo>
                  <a:lnTo>
                    <a:pt x="13089" y="5177"/>
                  </a:lnTo>
                  <a:lnTo>
                    <a:pt x="13110" y="4651"/>
                  </a:lnTo>
                  <a:lnTo>
                    <a:pt x="13089" y="4125"/>
                  </a:lnTo>
                  <a:lnTo>
                    <a:pt x="13026" y="3620"/>
                  </a:lnTo>
                  <a:lnTo>
                    <a:pt x="12921" y="3136"/>
                  </a:lnTo>
                  <a:lnTo>
                    <a:pt x="12879" y="3136"/>
                  </a:lnTo>
                  <a:lnTo>
                    <a:pt x="12837" y="3115"/>
                  </a:lnTo>
                  <a:lnTo>
                    <a:pt x="12795" y="3073"/>
                  </a:lnTo>
                  <a:lnTo>
                    <a:pt x="12774" y="3031"/>
                  </a:lnTo>
                  <a:lnTo>
                    <a:pt x="12626" y="2547"/>
                  </a:lnTo>
                  <a:lnTo>
                    <a:pt x="12479" y="2126"/>
                  </a:lnTo>
                  <a:lnTo>
                    <a:pt x="12290" y="1747"/>
                  </a:lnTo>
                  <a:lnTo>
                    <a:pt x="12079" y="1411"/>
                  </a:lnTo>
                  <a:lnTo>
                    <a:pt x="11848" y="1116"/>
                  </a:lnTo>
                  <a:lnTo>
                    <a:pt x="11595" y="842"/>
                  </a:lnTo>
                  <a:lnTo>
                    <a:pt x="11322" y="632"/>
                  </a:lnTo>
                  <a:lnTo>
                    <a:pt x="11006" y="443"/>
                  </a:lnTo>
                  <a:lnTo>
                    <a:pt x="10711" y="295"/>
                  </a:lnTo>
                  <a:lnTo>
                    <a:pt x="10375" y="169"/>
                  </a:lnTo>
                  <a:lnTo>
                    <a:pt x="10038" y="85"/>
                  </a:lnTo>
                  <a:lnTo>
                    <a:pt x="9680" y="22"/>
                  </a:lnTo>
                  <a:lnTo>
                    <a:pt x="9322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4" name="Google Shape;7044;p32"/>
            <p:cNvSpPr/>
            <p:nvPr/>
          </p:nvSpPr>
          <p:spPr>
            <a:xfrm>
              <a:off x="4880300" y="-1219900"/>
              <a:ext cx="359875" cy="394050"/>
            </a:xfrm>
            <a:custGeom>
              <a:avLst/>
              <a:gdLst/>
              <a:ahLst/>
              <a:cxnLst/>
              <a:rect l="l" t="t" r="r" b="b"/>
              <a:pathLst>
                <a:path w="14395" h="15762" extrusionOk="0">
                  <a:moveTo>
                    <a:pt x="9996" y="821"/>
                  </a:moveTo>
                  <a:lnTo>
                    <a:pt x="10354" y="842"/>
                  </a:lnTo>
                  <a:lnTo>
                    <a:pt x="10712" y="905"/>
                  </a:lnTo>
                  <a:lnTo>
                    <a:pt x="11049" y="989"/>
                  </a:lnTo>
                  <a:lnTo>
                    <a:pt x="11385" y="1115"/>
                  </a:lnTo>
                  <a:lnTo>
                    <a:pt x="11680" y="1263"/>
                  </a:lnTo>
                  <a:lnTo>
                    <a:pt x="11996" y="1452"/>
                  </a:lnTo>
                  <a:lnTo>
                    <a:pt x="12269" y="1662"/>
                  </a:lnTo>
                  <a:lnTo>
                    <a:pt x="12522" y="1936"/>
                  </a:lnTo>
                  <a:lnTo>
                    <a:pt x="12753" y="2231"/>
                  </a:lnTo>
                  <a:lnTo>
                    <a:pt x="12964" y="2567"/>
                  </a:lnTo>
                  <a:lnTo>
                    <a:pt x="13153" y="2946"/>
                  </a:lnTo>
                  <a:lnTo>
                    <a:pt x="13300" y="3367"/>
                  </a:lnTo>
                  <a:lnTo>
                    <a:pt x="13448" y="3851"/>
                  </a:lnTo>
                  <a:lnTo>
                    <a:pt x="13469" y="3893"/>
                  </a:lnTo>
                  <a:lnTo>
                    <a:pt x="13511" y="3935"/>
                  </a:lnTo>
                  <a:lnTo>
                    <a:pt x="13553" y="3956"/>
                  </a:lnTo>
                  <a:lnTo>
                    <a:pt x="13595" y="3956"/>
                  </a:lnTo>
                  <a:lnTo>
                    <a:pt x="13700" y="4440"/>
                  </a:lnTo>
                  <a:lnTo>
                    <a:pt x="13763" y="4945"/>
                  </a:lnTo>
                  <a:lnTo>
                    <a:pt x="13784" y="5471"/>
                  </a:lnTo>
                  <a:lnTo>
                    <a:pt x="13763" y="5997"/>
                  </a:lnTo>
                  <a:lnTo>
                    <a:pt x="13721" y="6545"/>
                  </a:lnTo>
                  <a:lnTo>
                    <a:pt x="13637" y="7092"/>
                  </a:lnTo>
                  <a:lnTo>
                    <a:pt x="13511" y="7639"/>
                  </a:lnTo>
                  <a:lnTo>
                    <a:pt x="13363" y="8186"/>
                  </a:lnTo>
                  <a:lnTo>
                    <a:pt x="13174" y="8712"/>
                  </a:lnTo>
                  <a:lnTo>
                    <a:pt x="12964" y="9259"/>
                  </a:lnTo>
                  <a:lnTo>
                    <a:pt x="12732" y="9785"/>
                  </a:lnTo>
                  <a:lnTo>
                    <a:pt x="12459" y="10311"/>
                  </a:lnTo>
                  <a:lnTo>
                    <a:pt x="12164" y="10816"/>
                  </a:lnTo>
                  <a:lnTo>
                    <a:pt x="11848" y="11321"/>
                  </a:lnTo>
                  <a:lnTo>
                    <a:pt x="11512" y="11784"/>
                  </a:lnTo>
                  <a:lnTo>
                    <a:pt x="11154" y="12226"/>
                  </a:lnTo>
                  <a:lnTo>
                    <a:pt x="10754" y="12668"/>
                  </a:lnTo>
                  <a:lnTo>
                    <a:pt x="10354" y="13068"/>
                  </a:lnTo>
                  <a:lnTo>
                    <a:pt x="9933" y="13426"/>
                  </a:lnTo>
                  <a:lnTo>
                    <a:pt x="9491" y="13762"/>
                  </a:lnTo>
                  <a:lnTo>
                    <a:pt x="9028" y="14078"/>
                  </a:lnTo>
                  <a:lnTo>
                    <a:pt x="8545" y="14331"/>
                  </a:lnTo>
                  <a:lnTo>
                    <a:pt x="8039" y="14562"/>
                  </a:lnTo>
                  <a:lnTo>
                    <a:pt x="7534" y="14730"/>
                  </a:lnTo>
                  <a:lnTo>
                    <a:pt x="7029" y="14878"/>
                  </a:lnTo>
                  <a:lnTo>
                    <a:pt x="6756" y="14920"/>
                  </a:lnTo>
                  <a:lnTo>
                    <a:pt x="6482" y="14962"/>
                  </a:lnTo>
                  <a:lnTo>
                    <a:pt x="6230" y="14983"/>
                  </a:lnTo>
                  <a:lnTo>
                    <a:pt x="5683" y="14983"/>
                  </a:lnTo>
                  <a:lnTo>
                    <a:pt x="5388" y="14962"/>
                  </a:lnTo>
                  <a:lnTo>
                    <a:pt x="5114" y="14941"/>
                  </a:lnTo>
                  <a:lnTo>
                    <a:pt x="4841" y="14899"/>
                  </a:lnTo>
                  <a:lnTo>
                    <a:pt x="4546" y="14836"/>
                  </a:lnTo>
                  <a:lnTo>
                    <a:pt x="4273" y="14751"/>
                  </a:lnTo>
                  <a:lnTo>
                    <a:pt x="3978" y="14667"/>
                  </a:lnTo>
                  <a:lnTo>
                    <a:pt x="3705" y="14562"/>
                  </a:lnTo>
                  <a:lnTo>
                    <a:pt x="3410" y="14436"/>
                  </a:lnTo>
                  <a:lnTo>
                    <a:pt x="3115" y="14288"/>
                  </a:lnTo>
                  <a:lnTo>
                    <a:pt x="2758" y="14078"/>
                  </a:lnTo>
                  <a:lnTo>
                    <a:pt x="2442" y="13847"/>
                  </a:lnTo>
                  <a:lnTo>
                    <a:pt x="2126" y="13615"/>
                  </a:lnTo>
                  <a:lnTo>
                    <a:pt x="1874" y="13342"/>
                  </a:lnTo>
                  <a:lnTo>
                    <a:pt x="1621" y="13047"/>
                  </a:lnTo>
                  <a:lnTo>
                    <a:pt x="1411" y="12752"/>
                  </a:lnTo>
                  <a:lnTo>
                    <a:pt x="1242" y="12437"/>
                  </a:lnTo>
                  <a:lnTo>
                    <a:pt x="1074" y="12121"/>
                  </a:lnTo>
                  <a:lnTo>
                    <a:pt x="948" y="11763"/>
                  </a:lnTo>
                  <a:lnTo>
                    <a:pt x="843" y="11427"/>
                  </a:lnTo>
                  <a:lnTo>
                    <a:pt x="780" y="11069"/>
                  </a:lnTo>
                  <a:lnTo>
                    <a:pt x="716" y="10690"/>
                  </a:lnTo>
                  <a:lnTo>
                    <a:pt x="674" y="10311"/>
                  </a:lnTo>
                  <a:lnTo>
                    <a:pt x="674" y="9933"/>
                  </a:lnTo>
                  <a:lnTo>
                    <a:pt x="674" y="9554"/>
                  </a:lnTo>
                  <a:lnTo>
                    <a:pt x="716" y="9175"/>
                  </a:lnTo>
                  <a:lnTo>
                    <a:pt x="758" y="8775"/>
                  </a:lnTo>
                  <a:lnTo>
                    <a:pt x="822" y="8396"/>
                  </a:lnTo>
                  <a:lnTo>
                    <a:pt x="906" y="7997"/>
                  </a:lnTo>
                  <a:lnTo>
                    <a:pt x="1011" y="7618"/>
                  </a:lnTo>
                  <a:lnTo>
                    <a:pt x="1137" y="7239"/>
                  </a:lnTo>
                  <a:lnTo>
                    <a:pt x="1264" y="6881"/>
                  </a:lnTo>
                  <a:lnTo>
                    <a:pt x="1411" y="6502"/>
                  </a:lnTo>
                  <a:lnTo>
                    <a:pt x="1579" y="6145"/>
                  </a:lnTo>
                  <a:lnTo>
                    <a:pt x="1748" y="5808"/>
                  </a:lnTo>
                  <a:lnTo>
                    <a:pt x="1937" y="5471"/>
                  </a:lnTo>
                  <a:lnTo>
                    <a:pt x="2126" y="5135"/>
                  </a:lnTo>
                  <a:lnTo>
                    <a:pt x="2337" y="4819"/>
                  </a:lnTo>
                  <a:lnTo>
                    <a:pt x="2547" y="4524"/>
                  </a:lnTo>
                  <a:lnTo>
                    <a:pt x="2779" y="4251"/>
                  </a:lnTo>
                  <a:lnTo>
                    <a:pt x="3010" y="3998"/>
                  </a:lnTo>
                  <a:lnTo>
                    <a:pt x="3242" y="3746"/>
                  </a:lnTo>
                  <a:lnTo>
                    <a:pt x="3494" y="3514"/>
                  </a:lnTo>
                  <a:lnTo>
                    <a:pt x="3768" y="3283"/>
                  </a:lnTo>
                  <a:lnTo>
                    <a:pt x="4062" y="3051"/>
                  </a:lnTo>
                  <a:lnTo>
                    <a:pt x="4378" y="2820"/>
                  </a:lnTo>
                  <a:lnTo>
                    <a:pt x="4694" y="2588"/>
                  </a:lnTo>
                  <a:lnTo>
                    <a:pt x="5051" y="2378"/>
                  </a:lnTo>
                  <a:lnTo>
                    <a:pt x="5388" y="2167"/>
                  </a:lnTo>
                  <a:lnTo>
                    <a:pt x="5767" y="1978"/>
                  </a:lnTo>
                  <a:lnTo>
                    <a:pt x="6125" y="1789"/>
                  </a:lnTo>
                  <a:lnTo>
                    <a:pt x="6503" y="1599"/>
                  </a:lnTo>
                  <a:lnTo>
                    <a:pt x="6903" y="1452"/>
                  </a:lnTo>
                  <a:lnTo>
                    <a:pt x="7282" y="1305"/>
                  </a:lnTo>
                  <a:lnTo>
                    <a:pt x="7682" y="1157"/>
                  </a:lnTo>
                  <a:lnTo>
                    <a:pt x="8061" y="1052"/>
                  </a:lnTo>
                  <a:lnTo>
                    <a:pt x="8460" y="968"/>
                  </a:lnTo>
                  <a:lnTo>
                    <a:pt x="8860" y="884"/>
                  </a:lnTo>
                  <a:lnTo>
                    <a:pt x="9239" y="842"/>
                  </a:lnTo>
                  <a:lnTo>
                    <a:pt x="9618" y="821"/>
                  </a:lnTo>
                  <a:close/>
                  <a:moveTo>
                    <a:pt x="9176" y="0"/>
                  </a:moveTo>
                  <a:lnTo>
                    <a:pt x="8734" y="63"/>
                  </a:lnTo>
                  <a:lnTo>
                    <a:pt x="8313" y="147"/>
                  </a:lnTo>
                  <a:lnTo>
                    <a:pt x="7871" y="274"/>
                  </a:lnTo>
                  <a:lnTo>
                    <a:pt x="7429" y="442"/>
                  </a:lnTo>
                  <a:lnTo>
                    <a:pt x="7008" y="610"/>
                  </a:lnTo>
                  <a:lnTo>
                    <a:pt x="6587" y="821"/>
                  </a:lnTo>
                  <a:lnTo>
                    <a:pt x="6167" y="1031"/>
                  </a:lnTo>
                  <a:lnTo>
                    <a:pt x="5367" y="1473"/>
                  </a:lnTo>
                  <a:lnTo>
                    <a:pt x="4609" y="1936"/>
                  </a:lnTo>
                  <a:lnTo>
                    <a:pt x="3936" y="2357"/>
                  </a:lnTo>
                  <a:lnTo>
                    <a:pt x="3578" y="2609"/>
                  </a:lnTo>
                  <a:lnTo>
                    <a:pt x="3221" y="2883"/>
                  </a:lnTo>
                  <a:lnTo>
                    <a:pt x="2884" y="3157"/>
                  </a:lnTo>
                  <a:lnTo>
                    <a:pt x="2568" y="3472"/>
                  </a:lnTo>
                  <a:lnTo>
                    <a:pt x="2253" y="3788"/>
                  </a:lnTo>
                  <a:lnTo>
                    <a:pt x="1979" y="4125"/>
                  </a:lnTo>
                  <a:lnTo>
                    <a:pt x="1705" y="4482"/>
                  </a:lnTo>
                  <a:lnTo>
                    <a:pt x="1453" y="4861"/>
                  </a:lnTo>
                  <a:lnTo>
                    <a:pt x="1221" y="5240"/>
                  </a:lnTo>
                  <a:lnTo>
                    <a:pt x="990" y="5640"/>
                  </a:lnTo>
                  <a:lnTo>
                    <a:pt x="801" y="6039"/>
                  </a:lnTo>
                  <a:lnTo>
                    <a:pt x="632" y="6439"/>
                  </a:lnTo>
                  <a:lnTo>
                    <a:pt x="464" y="6860"/>
                  </a:lnTo>
                  <a:lnTo>
                    <a:pt x="338" y="7281"/>
                  </a:lnTo>
                  <a:lnTo>
                    <a:pt x="211" y="7723"/>
                  </a:lnTo>
                  <a:lnTo>
                    <a:pt x="127" y="8165"/>
                  </a:lnTo>
                  <a:lnTo>
                    <a:pt x="64" y="8586"/>
                  </a:lnTo>
                  <a:lnTo>
                    <a:pt x="22" y="9028"/>
                  </a:lnTo>
                  <a:lnTo>
                    <a:pt x="1" y="9470"/>
                  </a:lnTo>
                  <a:lnTo>
                    <a:pt x="22" y="9911"/>
                  </a:lnTo>
                  <a:lnTo>
                    <a:pt x="43" y="10332"/>
                  </a:lnTo>
                  <a:lnTo>
                    <a:pt x="106" y="10753"/>
                  </a:lnTo>
                  <a:lnTo>
                    <a:pt x="190" y="11195"/>
                  </a:lnTo>
                  <a:lnTo>
                    <a:pt x="296" y="11595"/>
                  </a:lnTo>
                  <a:lnTo>
                    <a:pt x="443" y="12016"/>
                  </a:lnTo>
                  <a:lnTo>
                    <a:pt x="611" y="12416"/>
                  </a:lnTo>
                  <a:lnTo>
                    <a:pt x="801" y="12794"/>
                  </a:lnTo>
                  <a:lnTo>
                    <a:pt x="1032" y="13173"/>
                  </a:lnTo>
                  <a:lnTo>
                    <a:pt x="1306" y="13531"/>
                  </a:lnTo>
                  <a:lnTo>
                    <a:pt x="1579" y="13889"/>
                  </a:lnTo>
                  <a:lnTo>
                    <a:pt x="1916" y="14225"/>
                  </a:lnTo>
                  <a:lnTo>
                    <a:pt x="2253" y="14541"/>
                  </a:lnTo>
                  <a:lnTo>
                    <a:pt x="2589" y="14794"/>
                  </a:lnTo>
                  <a:lnTo>
                    <a:pt x="2926" y="15025"/>
                  </a:lnTo>
                  <a:lnTo>
                    <a:pt x="3284" y="15214"/>
                  </a:lnTo>
                  <a:lnTo>
                    <a:pt x="3620" y="15383"/>
                  </a:lnTo>
                  <a:lnTo>
                    <a:pt x="3978" y="15509"/>
                  </a:lnTo>
                  <a:lnTo>
                    <a:pt x="4336" y="15614"/>
                  </a:lnTo>
                  <a:lnTo>
                    <a:pt x="4694" y="15677"/>
                  </a:lnTo>
                  <a:lnTo>
                    <a:pt x="5051" y="15740"/>
                  </a:lnTo>
                  <a:lnTo>
                    <a:pt x="5409" y="15762"/>
                  </a:lnTo>
                  <a:lnTo>
                    <a:pt x="5767" y="15740"/>
                  </a:lnTo>
                  <a:lnTo>
                    <a:pt x="6125" y="15719"/>
                  </a:lnTo>
                  <a:lnTo>
                    <a:pt x="6482" y="15677"/>
                  </a:lnTo>
                  <a:lnTo>
                    <a:pt x="6840" y="15593"/>
                  </a:lnTo>
                  <a:lnTo>
                    <a:pt x="7198" y="15509"/>
                  </a:lnTo>
                  <a:lnTo>
                    <a:pt x="7555" y="15404"/>
                  </a:lnTo>
                  <a:lnTo>
                    <a:pt x="7892" y="15256"/>
                  </a:lnTo>
                  <a:lnTo>
                    <a:pt x="8250" y="15109"/>
                  </a:lnTo>
                  <a:lnTo>
                    <a:pt x="8587" y="14962"/>
                  </a:lnTo>
                  <a:lnTo>
                    <a:pt x="8923" y="14772"/>
                  </a:lnTo>
                  <a:lnTo>
                    <a:pt x="9260" y="14583"/>
                  </a:lnTo>
                  <a:lnTo>
                    <a:pt x="9597" y="14373"/>
                  </a:lnTo>
                  <a:lnTo>
                    <a:pt x="9912" y="14162"/>
                  </a:lnTo>
                  <a:lnTo>
                    <a:pt x="10523" y="13699"/>
                  </a:lnTo>
                  <a:lnTo>
                    <a:pt x="11112" y="13194"/>
                  </a:lnTo>
                  <a:lnTo>
                    <a:pt x="11638" y="12689"/>
                  </a:lnTo>
                  <a:lnTo>
                    <a:pt x="12143" y="12142"/>
                  </a:lnTo>
                  <a:lnTo>
                    <a:pt x="12585" y="11595"/>
                  </a:lnTo>
                  <a:lnTo>
                    <a:pt x="12879" y="11216"/>
                  </a:lnTo>
                  <a:lnTo>
                    <a:pt x="13132" y="10816"/>
                  </a:lnTo>
                  <a:lnTo>
                    <a:pt x="13363" y="10395"/>
                  </a:lnTo>
                  <a:lnTo>
                    <a:pt x="13574" y="9996"/>
                  </a:lnTo>
                  <a:lnTo>
                    <a:pt x="13742" y="9575"/>
                  </a:lnTo>
                  <a:lnTo>
                    <a:pt x="13911" y="9133"/>
                  </a:lnTo>
                  <a:lnTo>
                    <a:pt x="14037" y="8691"/>
                  </a:lnTo>
                  <a:lnTo>
                    <a:pt x="14163" y="8249"/>
                  </a:lnTo>
                  <a:lnTo>
                    <a:pt x="14247" y="7807"/>
                  </a:lnTo>
                  <a:lnTo>
                    <a:pt x="14310" y="7365"/>
                  </a:lnTo>
                  <a:lnTo>
                    <a:pt x="14352" y="6902"/>
                  </a:lnTo>
                  <a:lnTo>
                    <a:pt x="14374" y="6439"/>
                  </a:lnTo>
                  <a:lnTo>
                    <a:pt x="14395" y="5976"/>
                  </a:lnTo>
                  <a:lnTo>
                    <a:pt x="14374" y="5513"/>
                  </a:lnTo>
                  <a:lnTo>
                    <a:pt x="14331" y="5050"/>
                  </a:lnTo>
                  <a:lnTo>
                    <a:pt x="14289" y="4587"/>
                  </a:lnTo>
                  <a:lnTo>
                    <a:pt x="14247" y="4335"/>
                  </a:lnTo>
                  <a:lnTo>
                    <a:pt x="14184" y="4103"/>
                  </a:lnTo>
                  <a:lnTo>
                    <a:pt x="14121" y="3872"/>
                  </a:lnTo>
                  <a:lnTo>
                    <a:pt x="14037" y="3641"/>
                  </a:lnTo>
                  <a:lnTo>
                    <a:pt x="13826" y="3157"/>
                  </a:lnTo>
                  <a:lnTo>
                    <a:pt x="13574" y="2694"/>
                  </a:lnTo>
                  <a:lnTo>
                    <a:pt x="13469" y="2441"/>
                  </a:lnTo>
                  <a:lnTo>
                    <a:pt x="13342" y="2210"/>
                  </a:lnTo>
                  <a:lnTo>
                    <a:pt x="13216" y="1999"/>
                  </a:lnTo>
                  <a:lnTo>
                    <a:pt x="13069" y="1789"/>
                  </a:lnTo>
                  <a:lnTo>
                    <a:pt x="12900" y="1599"/>
                  </a:lnTo>
                  <a:lnTo>
                    <a:pt x="12732" y="1410"/>
                  </a:lnTo>
                  <a:lnTo>
                    <a:pt x="12543" y="1221"/>
                  </a:lnTo>
                  <a:lnTo>
                    <a:pt x="12332" y="1052"/>
                  </a:lnTo>
                  <a:lnTo>
                    <a:pt x="12122" y="905"/>
                  </a:lnTo>
                  <a:lnTo>
                    <a:pt x="11890" y="758"/>
                  </a:lnTo>
                  <a:lnTo>
                    <a:pt x="11659" y="631"/>
                  </a:lnTo>
                  <a:lnTo>
                    <a:pt x="11427" y="505"/>
                  </a:lnTo>
                  <a:lnTo>
                    <a:pt x="10943" y="295"/>
                  </a:lnTo>
                  <a:lnTo>
                    <a:pt x="10417" y="126"/>
                  </a:lnTo>
                  <a:lnTo>
                    <a:pt x="10207" y="63"/>
                  </a:lnTo>
                  <a:lnTo>
                    <a:pt x="10018" y="21"/>
                  </a:lnTo>
                  <a:lnTo>
                    <a:pt x="980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5" name="Google Shape;7045;p32"/>
            <p:cNvSpPr/>
            <p:nvPr/>
          </p:nvSpPr>
          <p:spPr>
            <a:xfrm>
              <a:off x="4737750" y="-1327225"/>
              <a:ext cx="230975" cy="268325"/>
            </a:xfrm>
            <a:custGeom>
              <a:avLst/>
              <a:gdLst/>
              <a:ahLst/>
              <a:cxnLst/>
              <a:rect l="l" t="t" r="r" b="b"/>
              <a:pathLst>
                <a:path w="9239" h="10733" extrusionOk="0">
                  <a:moveTo>
                    <a:pt x="4630" y="0"/>
                  </a:moveTo>
                  <a:lnTo>
                    <a:pt x="4356" y="21"/>
                  </a:lnTo>
                  <a:lnTo>
                    <a:pt x="4062" y="42"/>
                  </a:lnTo>
                  <a:lnTo>
                    <a:pt x="3788" y="84"/>
                  </a:lnTo>
                  <a:lnTo>
                    <a:pt x="3514" y="169"/>
                  </a:lnTo>
                  <a:lnTo>
                    <a:pt x="3241" y="253"/>
                  </a:lnTo>
                  <a:lnTo>
                    <a:pt x="2988" y="358"/>
                  </a:lnTo>
                  <a:lnTo>
                    <a:pt x="2715" y="505"/>
                  </a:lnTo>
                  <a:lnTo>
                    <a:pt x="2525" y="631"/>
                  </a:lnTo>
                  <a:lnTo>
                    <a:pt x="2315" y="779"/>
                  </a:lnTo>
                  <a:lnTo>
                    <a:pt x="2126" y="926"/>
                  </a:lnTo>
                  <a:lnTo>
                    <a:pt x="1957" y="1094"/>
                  </a:lnTo>
                  <a:lnTo>
                    <a:pt x="1789" y="1263"/>
                  </a:lnTo>
                  <a:lnTo>
                    <a:pt x="1642" y="1431"/>
                  </a:lnTo>
                  <a:lnTo>
                    <a:pt x="1347" y="1831"/>
                  </a:lnTo>
                  <a:lnTo>
                    <a:pt x="1073" y="2252"/>
                  </a:lnTo>
                  <a:lnTo>
                    <a:pt x="863" y="2673"/>
                  </a:lnTo>
                  <a:lnTo>
                    <a:pt x="653" y="3136"/>
                  </a:lnTo>
                  <a:lnTo>
                    <a:pt x="505" y="3578"/>
                  </a:lnTo>
                  <a:lnTo>
                    <a:pt x="358" y="4083"/>
                  </a:lnTo>
                  <a:lnTo>
                    <a:pt x="211" y="4588"/>
                  </a:lnTo>
                  <a:lnTo>
                    <a:pt x="126" y="5093"/>
                  </a:lnTo>
                  <a:lnTo>
                    <a:pt x="42" y="5619"/>
                  </a:lnTo>
                  <a:lnTo>
                    <a:pt x="0" y="6145"/>
                  </a:lnTo>
                  <a:lnTo>
                    <a:pt x="0" y="6650"/>
                  </a:lnTo>
                  <a:lnTo>
                    <a:pt x="21" y="7134"/>
                  </a:lnTo>
                  <a:lnTo>
                    <a:pt x="105" y="7618"/>
                  </a:lnTo>
                  <a:lnTo>
                    <a:pt x="169" y="7870"/>
                  </a:lnTo>
                  <a:lnTo>
                    <a:pt x="232" y="8102"/>
                  </a:lnTo>
                  <a:lnTo>
                    <a:pt x="316" y="8312"/>
                  </a:lnTo>
                  <a:lnTo>
                    <a:pt x="400" y="8523"/>
                  </a:lnTo>
                  <a:lnTo>
                    <a:pt x="505" y="8733"/>
                  </a:lnTo>
                  <a:lnTo>
                    <a:pt x="631" y="8944"/>
                  </a:lnTo>
                  <a:lnTo>
                    <a:pt x="758" y="9133"/>
                  </a:lnTo>
                  <a:lnTo>
                    <a:pt x="905" y="9322"/>
                  </a:lnTo>
                  <a:lnTo>
                    <a:pt x="1073" y="9512"/>
                  </a:lnTo>
                  <a:lnTo>
                    <a:pt x="1263" y="9680"/>
                  </a:lnTo>
                  <a:lnTo>
                    <a:pt x="1452" y="9827"/>
                  </a:lnTo>
                  <a:lnTo>
                    <a:pt x="1663" y="9975"/>
                  </a:lnTo>
                  <a:lnTo>
                    <a:pt x="1894" y="10122"/>
                  </a:lnTo>
                  <a:lnTo>
                    <a:pt x="2147" y="10248"/>
                  </a:lnTo>
                  <a:lnTo>
                    <a:pt x="2399" y="10354"/>
                  </a:lnTo>
                  <a:lnTo>
                    <a:pt x="2694" y="10459"/>
                  </a:lnTo>
                  <a:lnTo>
                    <a:pt x="2778" y="10501"/>
                  </a:lnTo>
                  <a:lnTo>
                    <a:pt x="2862" y="10564"/>
                  </a:lnTo>
                  <a:lnTo>
                    <a:pt x="3283" y="10648"/>
                  </a:lnTo>
                  <a:lnTo>
                    <a:pt x="3704" y="10732"/>
                  </a:lnTo>
                  <a:lnTo>
                    <a:pt x="4062" y="10227"/>
                  </a:lnTo>
                  <a:lnTo>
                    <a:pt x="4440" y="9743"/>
                  </a:lnTo>
                  <a:lnTo>
                    <a:pt x="4230" y="9196"/>
                  </a:lnTo>
                  <a:lnTo>
                    <a:pt x="4040" y="8670"/>
                  </a:lnTo>
                  <a:lnTo>
                    <a:pt x="3914" y="8144"/>
                  </a:lnTo>
                  <a:lnTo>
                    <a:pt x="3872" y="7870"/>
                  </a:lnTo>
                  <a:lnTo>
                    <a:pt x="3851" y="7618"/>
                  </a:lnTo>
                  <a:lnTo>
                    <a:pt x="3830" y="7344"/>
                  </a:lnTo>
                  <a:lnTo>
                    <a:pt x="3830" y="7092"/>
                  </a:lnTo>
                  <a:lnTo>
                    <a:pt x="3851" y="6818"/>
                  </a:lnTo>
                  <a:lnTo>
                    <a:pt x="3893" y="6545"/>
                  </a:lnTo>
                  <a:lnTo>
                    <a:pt x="3935" y="6271"/>
                  </a:lnTo>
                  <a:lnTo>
                    <a:pt x="3998" y="5998"/>
                  </a:lnTo>
                  <a:lnTo>
                    <a:pt x="4083" y="5703"/>
                  </a:lnTo>
                  <a:lnTo>
                    <a:pt x="4188" y="5408"/>
                  </a:lnTo>
                  <a:lnTo>
                    <a:pt x="4398" y="4945"/>
                  </a:lnTo>
                  <a:lnTo>
                    <a:pt x="4524" y="4693"/>
                  </a:lnTo>
                  <a:lnTo>
                    <a:pt x="4651" y="4419"/>
                  </a:lnTo>
                  <a:lnTo>
                    <a:pt x="4798" y="4188"/>
                  </a:lnTo>
                  <a:lnTo>
                    <a:pt x="4966" y="3935"/>
                  </a:lnTo>
                  <a:lnTo>
                    <a:pt x="5156" y="3725"/>
                  </a:lnTo>
                  <a:lnTo>
                    <a:pt x="5366" y="3514"/>
                  </a:lnTo>
                  <a:lnTo>
                    <a:pt x="5366" y="3514"/>
                  </a:lnTo>
                  <a:lnTo>
                    <a:pt x="5093" y="3557"/>
                  </a:lnTo>
                  <a:lnTo>
                    <a:pt x="4840" y="3620"/>
                  </a:lnTo>
                  <a:lnTo>
                    <a:pt x="4609" y="3704"/>
                  </a:lnTo>
                  <a:lnTo>
                    <a:pt x="4356" y="3809"/>
                  </a:lnTo>
                  <a:lnTo>
                    <a:pt x="4125" y="3935"/>
                  </a:lnTo>
                  <a:lnTo>
                    <a:pt x="3914" y="4062"/>
                  </a:lnTo>
                  <a:lnTo>
                    <a:pt x="3556" y="4293"/>
                  </a:lnTo>
                  <a:lnTo>
                    <a:pt x="3346" y="4440"/>
                  </a:lnTo>
                  <a:lnTo>
                    <a:pt x="3157" y="4630"/>
                  </a:lnTo>
                  <a:lnTo>
                    <a:pt x="2967" y="4819"/>
                  </a:lnTo>
                  <a:lnTo>
                    <a:pt x="2904" y="4924"/>
                  </a:lnTo>
                  <a:lnTo>
                    <a:pt x="2841" y="5009"/>
                  </a:lnTo>
                  <a:lnTo>
                    <a:pt x="2820" y="5114"/>
                  </a:lnTo>
                  <a:lnTo>
                    <a:pt x="2799" y="5219"/>
                  </a:lnTo>
                  <a:lnTo>
                    <a:pt x="2799" y="5324"/>
                  </a:lnTo>
                  <a:lnTo>
                    <a:pt x="2841" y="5408"/>
                  </a:lnTo>
                  <a:lnTo>
                    <a:pt x="2841" y="5450"/>
                  </a:lnTo>
                  <a:lnTo>
                    <a:pt x="2820" y="5493"/>
                  </a:lnTo>
                  <a:lnTo>
                    <a:pt x="2799" y="5493"/>
                  </a:lnTo>
                  <a:lnTo>
                    <a:pt x="2757" y="5471"/>
                  </a:lnTo>
                  <a:lnTo>
                    <a:pt x="2652" y="5366"/>
                  </a:lnTo>
                  <a:lnTo>
                    <a:pt x="2588" y="5240"/>
                  </a:lnTo>
                  <a:lnTo>
                    <a:pt x="2546" y="5135"/>
                  </a:lnTo>
                  <a:lnTo>
                    <a:pt x="2504" y="5009"/>
                  </a:lnTo>
                  <a:lnTo>
                    <a:pt x="2504" y="4882"/>
                  </a:lnTo>
                  <a:lnTo>
                    <a:pt x="2525" y="4756"/>
                  </a:lnTo>
                  <a:lnTo>
                    <a:pt x="2567" y="4630"/>
                  </a:lnTo>
                  <a:lnTo>
                    <a:pt x="2610" y="4503"/>
                  </a:lnTo>
                  <a:lnTo>
                    <a:pt x="2757" y="4272"/>
                  </a:lnTo>
                  <a:lnTo>
                    <a:pt x="2925" y="4041"/>
                  </a:lnTo>
                  <a:lnTo>
                    <a:pt x="3136" y="3851"/>
                  </a:lnTo>
                  <a:lnTo>
                    <a:pt x="3325" y="3683"/>
                  </a:lnTo>
                  <a:lnTo>
                    <a:pt x="3535" y="3514"/>
                  </a:lnTo>
                  <a:lnTo>
                    <a:pt x="3809" y="3304"/>
                  </a:lnTo>
                  <a:lnTo>
                    <a:pt x="4125" y="3115"/>
                  </a:lnTo>
                  <a:lnTo>
                    <a:pt x="4461" y="2946"/>
                  </a:lnTo>
                  <a:lnTo>
                    <a:pt x="4461" y="2946"/>
                  </a:lnTo>
                  <a:lnTo>
                    <a:pt x="4146" y="2967"/>
                  </a:lnTo>
                  <a:lnTo>
                    <a:pt x="3851" y="3030"/>
                  </a:lnTo>
                  <a:lnTo>
                    <a:pt x="3535" y="3136"/>
                  </a:lnTo>
                  <a:lnTo>
                    <a:pt x="3241" y="3241"/>
                  </a:lnTo>
                  <a:lnTo>
                    <a:pt x="2967" y="3388"/>
                  </a:lnTo>
                  <a:lnTo>
                    <a:pt x="2673" y="3578"/>
                  </a:lnTo>
                  <a:lnTo>
                    <a:pt x="2399" y="3767"/>
                  </a:lnTo>
                  <a:lnTo>
                    <a:pt x="2126" y="3977"/>
                  </a:lnTo>
                  <a:lnTo>
                    <a:pt x="2062" y="4019"/>
                  </a:lnTo>
                  <a:lnTo>
                    <a:pt x="1957" y="4019"/>
                  </a:lnTo>
                  <a:lnTo>
                    <a:pt x="1894" y="3998"/>
                  </a:lnTo>
                  <a:lnTo>
                    <a:pt x="1852" y="3956"/>
                  </a:lnTo>
                  <a:lnTo>
                    <a:pt x="1831" y="3893"/>
                  </a:lnTo>
                  <a:lnTo>
                    <a:pt x="1831" y="3830"/>
                  </a:lnTo>
                  <a:lnTo>
                    <a:pt x="1852" y="3767"/>
                  </a:lnTo>
                  <a:lnTo>
                    <a:pt x="2041" y="3514"/>
                  </a:lnTo>
                  <a:lnTo>
                    <a:pt x="2231" y="3283"/>
                  </a:lnTo>
                  <a:lnTo>
                    <a:pt x="2462" y="3051"/>
                  </a:lnTo>
                  <a:lnTo>
                    <a:pt x="2694" y="2862"/>
                  </a:lnTo>
                  <a:lnTo>
                    <a:pt x="2946" y="2673"/>
                  </a:lnTo>
                  <a:lnTo>
                    <a:pt x="3220" y="2504"/>
                  </a:lnTo>
                  <a:lnTo>
                    <a:pt x="3493" y="2378"/>
                  </a:lnTo>
                  <a:lnTo>
                    <a:pt x="3767" y="2252"/>
                  </a:lnTo>
                  <a:lnTo>
                    <a:pt x="4062" y="2168"/>
                  </a:lnTo>
                  <a:lnTo>
                    <a:pt x="4356" y="2105"/>
                  </a:lnTo>
                  <a:lnTo>
                    <a:pt x="4672" y="2083"/>
                  </a:lnTo>
                  <a:lnTo>
                    <a:pt x="4966" y="2083"/>
                  </a:lnTo>
                  <a:lnTo>
                    <a:pt x="5282" y="2105"/>
                  </a:lnTo>
                  <a:lnTo>
                    <a:pt x="5598" y="2168"/>
                  </a:lnTo>
                  <a:lnTo>
                    <a:pt x="5892" y="2273"/>
                  </a:lnTo>
                  <a:lnTo>
                    <a:pt x="6187" y="2399"/>
                  </a:lnTo>
                  <a:lnTo>
                    <a:pt x="6524" y="2589"/>
                  </a:lnTo>
                  <a:lnTo>
                    <a:pt x="6902" y="2841"/>
                  </a:lnTo>
                  <a:lnTo>
                    <a:pt x="7323" y="3157"/>
                  </a:lnTo>
                  <a:lnTo>
                    <a:pt x="7702" y="3493"/>
                  </a:lnTo>
                  <a:lnTo>
                    <a:pt x="7891" y="3683"/>
                  </a:lnTo>
                  <a:lnTo>
                    <a:pt x="8060" y="3872"/>
                  </a:lnTo>
                  <a:lnTo>
                    <a:pt x="8207" y="4062"/>
                  </a:lnTo>
                  <a:lnTo>
                    <a:pt x="8354" y="4272"/>
                  </a:lnTo>
                  <a:lnTo>
                    <a:pt x="8460" y="4461"/>
                  </a:lnTo>
                  <a:lnTo>
                    <a:pt x="8544" y="4672"/>
                  </a:lnTo>
                  <a:lnTo>
                    <a:pt x="8586" y="4882"/>
                  </a:lnTo>
                  <a:lnTo>
                    <a:pt x="8607" y="5093"/>
                  </a:lnTo>
                  <a:lnTo>
                    <a:pt x="9238" y="4482"/>
                  </a:lnTo>
                  <a:lnTo>
                    <a:pt x="9238" y="4188"/>
                  </a:lnTo>
                  <a:lnTo>
                    <a:pt x="9217" y="3914"/>
                  </a:lnTo>
                  <a:lnTo>
                    <a:pt x="9175" y="3620"/>
                  </a:lnTo>
                  <a:lnTo>
                    <a:pt x="9112" y="3346"/>
                  </a:lnTo>
                  <a:lnTo>
                    <a:pt x="9028" y="3094"/>
                  </a:lnTo>
                  <a:lnTo>
                    <a:pt x="8923" y="2820"/>
                  </a:lnTo>
                  <a:lnTo>
                    <a:pt x="8796" y="2567"/>
                  </a:lnTo>
                  <a:lnTo>
                    <a:pt x="8649" y="2336"/>
                  </a:lnTo>
                  <a:lnTo>
                    <a:pt x="8502" y="2105"/>
                  </a:lnTo>
                  <a:lnTo>
                    <a:pt x="8333" y="1873"/>
                  </a:lnTo>
                  <a:lnTo>
                    <a:pt x="8144" y="1642"/>
                  </a:lnTo>
                  <a:lnTo>
                    <a:pt x="7955" y="1452"/>
                  </a:lnTo>
                  <a:lnTo>
                    <a:pt x="7744" y="1242"/>
                  </a:lnTo>
                  <a:lnTo>
                    <a:pt x="7513" y="1073"/>
                  </a:lnTo>
                  <a:lnTo>
                    <a:pt x="7281" y="905"/>
                  </a:lnTo>
                  <a:lnTo>
                    <a:pt x="7050" y="737"/>
                  </a:lnTo>
                  <a:lnTo>
                    <a:pt x="6797" y="589"/>
                  </a:lnTo>
                  <a:lnTo>
                    <a:pt x="6545" y="463"/>
                  </a:lnTo>
                  <a:lnTo>
                    <a:pt x="6292" y="358"/>
                  </a:lnTo>
                  <a:lnTo>
                    <a:pt x="6019" y="253"/>
                  </a:lnTo>
                  <a:lnTo>
                    <a:pt x="5745" y="169"/>
                  </a:lnTo>
                  <a:lnTo>
                    <a:pt x="5471" y="105"/>
                  </a:lnTo>
                  <a:lnTo>
                    <a:pt x="5198" y="42"/>
                  </a:lnTo>
                  <a:lnTo>
                    <a:pt x="4903" y="21"/>
                  </a:lnTo>
                  <a:lnTo>
                    <a:pt x="463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6" name="Google Shape;7046;p32"/>
            <p:cNvSpPr/>
            <p:nvPr/>
          </p:nvSpPr>
          <p:spPr>
            <a:xfrm>
              <a:off x="4849800" y="-1234125"/>
              <a:ext cx="94200" cy="142600"/>
            </a:xfrm>
            <a:custGeom>
              <a:avLst/>
              <a:gdLst/>
              <a:ahLst/>
              <a:cxnLst/>
              <a:rect l="l" t="t" r="r" b="b"/>
              <a:pathLst>
                <a:path w="3768" h="5704" extrusionOk="0">
                  <a:moveTo>
                    <a:pt x="2210" y="1"/>
                  </a:moveTo>
                  <a:lnTo>
                    <a:pt x="2000" y="106"/>
                  </a:lnTo>
                  <a:lnTo>
                    <a:pt x="1810" y="253"/>
                  </a:lnTo>
                  <a:lnTo>
                    <a:pt x="1642" y="380"/>
                  </a:lnTo>
                  <a:lnTo>
                    <a:pt x="1473" y="527"/>
                  </a:lnTo>
                  <a:lnTo>
                    <a:pt x="1305" y="674"/>
                  </a:lnTo>
                  <a:lnTo>
                    <a:pt x="1179" y="822"/>
                  </a:lnTo>
                  <a:lnTo>
                    <a:pt x="905" y="1158"/>
                  </a:lnTo>
                  <a:lnTo>
                    <a:pt x="695" y="1516"/>
                  </a:lnTo>
                  <a:lnTo>
                    <a:pt x="484" y="1895"/>
                  </a:lnTo>
                  <a:lnTo>
                    <a:pt x="295" y="2316"/>
                  </a:lnTo>
                  <a:lnTo>
                    <a:pt x="127" y="2779"/>
                  </a:lnTo>
                  <a:lnTo>
                    <a:pt x="85" y="2968"/>
                  </a:lnTo>
                  <a:lnTo>
                    <a:pt x="21" y="3157"/>
                  </a:lnTo>
                  <a:lnTo>
                    <a:pt x="0" y="3347"/>
                  </a:lnTo>
                  <a:lnTo>
                    <a:pt x="0" y="3536"/>
                  </a:lnTo>
                  <a:lnTo>
                    <a:pt x="0" y="3894"/>
                  </a:lnTo>
                  <a:lnTo>
                    <a:pt x="42" y="4273"/>
                  </a:lnTo>
                  <a:lnTo>
                    <a:pt x="148" y="4988"/>
                  </a:lnTo>
                  <a:lnTo>
                    <a:pt x="190" y="5346"/>
                  </a:lnTo>
                  <a:lnTo>
                    <a:pt x="190" y="5704"/>
                  </a:lnTo>
                  <a:lnTo>
                    <a:pt x="1053" y="4672"/>
                  </a:lnTo>
                  <a:lnTo>
                    <a:pt x="1936" y="3662"/>
                  </a:lnTo>
                  <a:lnTo>
                    <a:pt x="2841" y="2694"/>
                  </a:lnTo>
                  <a:lnTo>
                    <a:pt x="3767" y="1726"/>
                  </a:lnTo>
                  <a:lnTo>
                    <a:pt x="3388" y="1263"/>
                  </a:lnTo>
                  <a:lnTo>
                    <a:pt x="3031" y="822"/>
                  </a:lnTo>
                  <a:lnTo>
                    <a:pt x="2652" y="401"/>
                  </a:lnTo>
                  <a:lnTo>
                    <a:pt x="2441" y="190"/>
                  </a:lnTo>
                  <a:lnTo>
                    <a:pt x="221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7" name="Google Shape;7047;p32"/>
            <p:cNvSpPr/>
            <p:nvPr/>
          </p:nvSpPr>
          <p:spPr>
            <a:xfrm>
              <a:off x="5366400" y="-1345650"/>
              <a:ext cx="264125" cy="291475"/>
            </a:xfrm>
            <a:custGeom>
              <a:avLst/>
              <a:gdLst/>
              <a:ahLst/>
              <a:cxnLst/>
              <a:rect l="l" t="t" r="r" b="b"/>
              <a:pathLst>
                <a:path w="10565" h="11659" extrusionOk="0">
                  <a:moveTo>
                    <a:pt x="3494" y="1"/>
                  </a:moveTo>
                  <a:lnTo>
                    <a:pt x="3200" y="22"/>
                  </a:lnTo>
                  <a:lnTo>
                    <a:pt x="2926" y="64"/>
                  </a:lnTo>
                  <a:lnTo>
                    <a:pt x="2652" y="127"/>
                  </a:lnTo>
                  <a:lnTo>
                    <a:pt x="2379" y="190"/>
                  </a:lnTo>
                  <a:lnTo>
                    <a:pt x="2147" y="274"/>
                  </a:lnTo>
                  <a:lnTo>
                    <a:pt x="1916" y="379"/>
                  </a:lnTo>
                  <a:lnTo>
                    <a:pt x="1684" y="485"/>
                  </a:lnTo>
                  <a:lnTo>
                    <a:pt x="1495" y="611"/>
                  </a:lnTo>
                  <a:lnTo>
                    <a:pt x="1306" y="737"/>
                  </a:lnTo>
                  <a:lnTo>
                    <a:pt x="1116" y="884"/>
                  </a:lnTo>
                  <a:lnTo>
                    <a:pt x="948" y="1053"/>
                  </a:lnTo>
                  <a:lnTo>
                    <a:pt x="801" y="1200"/>
                  </a:lnTo>
                  <a:lnTo>
                    <a:pt x="653" y="1390"/>
                  </a:lnTo>
                  <a:lnTo>
                    <a:pt x="548" y="1558"/>
                  </a:lnTo>
                  <a:lnTo>
                    <a:pt x="422" y="1747"/>
                  </a:lnTo>
                  <a:lnTo>
                    <a:pt x="317" y="1958"/>
                  </a:lnTo>
                  <a:lnTo>
                    <a:pt x="232" y="2147"/>
                  </a:lnTo>
                  <a:lnTo>
                    <a:pt x="169" y="2358"/>
                  </a:lnTo>
                  <a:lnTo>
                    <a:pt x="106" y="2589"/>
                  </a:lnTo>
                  <a:lnTo>
                    <a:pt x="64" y="2799"/>
                  </a:lnTo>
                  <a:lnTo>
                    <a:pt x="22" y="3031"/>
                  </a:lnTo>
                  <a:lnTo>
                    <a:pt x="1" y="3262"/>
                  </a:lnTo>
                  <a:lnTo>
                    <a:pt x="1" y="3494"/>
                  </a:lnTo>
                  <a:lnTo>
                    <a:pt x="1" y="3725"/>
                  </a:lnTo>
                  <a:lnTo>
                    <a:pt x="22" y="3957"/>
                  </a:lnTo>
                  <a:lnTo>
                    <a:pt x="43" y="4188"/>
                  </a:lnTo>
                  <a:lnTo>
                    <a:pt x="148" y="4672"/>
                  </a:lnTo>
                  <a:lnTo>
                    <a:pt x="296" y="5156"/>
                  </a:lnTo>
                  <a:lnTo>
                    <a:pt x="506" y="5619"/>
                  </a:lnTo>
                  <a:lnTo>
                    <a:pt x="1390" y="6187"/>
                  </a:lnTo>
                  <a:lnTo>
                    <a:pt x="2274" y="6777"/>
                  </a:lnTo>
                  <a:lnTo>
                    <a:pt x="2147" y="6419"/>
                  </a:lnTo>
                  <a:lnTo>
                    <a:pt x="2063" y="6061"/>
                  </a:lnTo>
                  <a:lnTo>
                    <a:pt x="2021" y="5682"/>
                  </a:lnTo>
                  <a:lnTo>
                    <a:pt x="2021" y="5493"/>
                  </a:lnTo>
                  <a:lnTo>
                    <a:pt x="2042" y="5304"/>
                  </a:lnTo>
                  <a:lnTo>
                    <a:pt x="2042" y="4988"/>
                  </a:lnTo>
                  <a:lnTo>
                    <a:pt x="2084" y="4693"/>
                  </a:lnTo>
                  <a:lnTo>
                    <a:pt x="2168" y="4378"/>
                  </a:lnTo>
                  <a:lnTo>
                    <a:pt x="2274" y="4083"/>
                  </a:lnTo>
                  <a:lnTo>
                    <a:pt x="2400" y="3788"/>
                  </a:lnTo>
                  <a:lnTo>
                    <a:pt x="2568" y="3515"/>
                  </a:lnTo>
                  <a:lnTo>
                    <a:pt x="2758" y="3262"/>
                  </a:lnTo>
                  <a:lnTo>
                    <a:pt x="2968" y="3031"/>
                  </a:lnTo>
                  <a:lnTo>
                    <a:pt x="3200" y="2820"/>
                  </a:lnTo>
                  <a:lnTo>
                    <a:pt x="3452" y="2631"/>
                  </a:lnTo>
                  <a:lnTo>
                    <a:pt x="3726" y="2463"/>
                  </a:lnTo>
                  <a:lnTo>
                    <a:pt x="3999" y="2336"/>
                  </a:lnTo>
                  <a:lnTo>
                    <a:pt x="4294" y="2252"/>
                  </a:lnTo>
                  <a:lnTo>
                    <a:pt x="4609" y="2210"/>
                  </a:lnTo>
                  <a:lnTo>
                    <a:pt x="4925" y="2210"/>
                  </a:lnTo>
                  <a:lnTo>
                    <a:pt x="5262" y="2252"/>
                  </a:lnTo>
                  <a:lnTo>
                    <a:pt x="5367" y="2273"/>
                  </a:lnTo>
                  <a:lnTo>
                    <a:pt x="5430" y="2336"/>
                  </a:lnTo>
                  <a:lnTo>
                    <a:pt x="5472" y="2421"/>
                  </a:lnTo>
                  <a:lnTo>
                    <a:pt x="5472" y="2505"/>
                  </a:lnTo>
                  <a:lnTo>
                    <a:pt x="5451" y="2610"/>
                  </a:lnTo>
                  <a:lnTo>
                    <a:pt x="5409" y="2694"/>
                  </a:lnTo>
                  <a:lnTo>
                    <a:pt x="5346" y="2757"/>
                  </a:lnTo>
                  <a:lnTo>
                    <a:pt x="5262" y="2799"/>
                  </a:lnTo>
                  <a:lnTo>
                    <a:pt x="5220" y="2842"/>
                  </a:lnTo>
                  <a:lnTo>
                    <a:pt x="4862" y="3094"/>
                  </a:lnTo>
                  <a:lnTo>
                    <a:pt x="4483" y="3326"/>
                  </a:lnTo>
                  <a:lnTo>
                    <a:pt x="4104" y="3557"/>
                  </a:lnTo>
                  <a:lnTo>
                    <a:pt x="3747" y="3810"/>
                  </a:lnTo>
                  <a:lnTo>
                    <a:pt x="3978" y="3746"/>
                  </a:lnTo>
                  <a:lnTo>
                    <a:pt x="4231" y="3725"/>
                  </a:lnTo>
                  <a:lnTo>
                    <a:pt x="4462" y="3704"/>
                  </a:lnTo>
                  <a:lnTo>
                    <a:pt x="4715" y="3704"/>
                  </a:lnTo>
                  <a:lnTo>
                    <a:pt x="4967" y="3746"/>
                  </a:lnTo>
                  <a:lnTo>
                    <a:pt x="5220" y="3788"/>
                  </a:lnTo>
                  <a:lnTo>
                    <a:pt x="5472" y="3852"/>
                  </a:lnTo>
                  <a:lnTo>
                    <a:pt x="5704" y="3915"/>
                  </a:lnTo>
                  <a:lnTo>
                    <a:pt x="5956" y="4020"/>
                  </a:lnTo>
                  <a:lnTo>
                    <a:pt x="6188" y="4125"/>
                  </a:lnTo>
                  <a:lnTo>
                    <a:pt x="6398" y="4230"/>
                  </a:lnTo>
                  <a:lnTo>
                    <a:pt x="6609" y="4378"/>
                  </a:lnTo>
                  <a:lnTo>
                    <a:pt x="6819" y="4525"/>
                  </a:lnTo>
                  <a:lnTo>
                    <a:pt x="7008" y="4672"/>
                  </a:lnTo>
                  <a:lnTo>
                    <a:pt x="7177" y="4841"/>
                  </a:lnTo>
                  <a:lnTo>
                    <a:pt x="7324" y="5030"/>
                  </a:lnTo>
                  <a:lnTo>
                    <a:pt x="7366" y="5093"/>
                  </a:lnTo>
                  <a:lnTo>
                    <a:pt x="7387" y="5198"/>
                  </a:lnTo>
                  <a:lnTo>
                    <a:pt x="7366" y="5262"/>
                  </a:lnTo>
                  <a:lnTo>
                    <a:pt x="7324" y="5346"/>
                  </a:lnTo>
                  <a:lnTo>
                    <a:pt x="7282" y="5409"/>
                  </a:lnTo>
                  <a:lnTo>
                    <a:pt x="7198" y="5430"/>
                  </a:lnTo>
                  <a:lnTo>
                    <a:pt x="7135" y="5430"/>
                  </a:lnTo>
                  <a:lnTo>
                    <a:pt x="7050" y="5388"/>
                  </a:lnTo>
                  <a:lnTo>
                    <a:pt x="6588" y="5114"/>
                  </a:lnTo>
                  <a:lnTo>
                    <a:pt x="6082" y="4820"/>
                  </a:lnTo>
                  <a:lnTo>
                    <a:pt x="5809" y="4714"/>
                  </a:lnTo>
                  <a:lnTo>
                    <a:pt x="5535" y="4588"/>
                  </a:lnTo>
                  <a:lnTo>
                    <a:pt x="5262" y="4504"/>
                  </a:lnTo>
                  <a:lnTo>
                    <a:pt x="4967" y="4420"/>
                  </a:lnTo>
                  <a:lnTo>
                    <a:pt x="5283" y="4567"/>
                  </a:lnTo>
                  <a:lnTo>
                    <a:pt x="5577" y="4756"/>
                  </a:lnTo>
                  <a:lnTo>
                    <a:pt x="5872" y="4988"/>
                  </a:lnTo>
                  <a:lnTo>
                    <a:pt x="6125" y="5219"/>
                  </a:lnTo>
                  <a:lnTo>
                    <a:pt x="6377" y="5451"/>
                  </a:lnTo>
                  <a:lnTo>
                    <a:pt x="6588" y="5703"/>
                  </a:lnTo>
                  <a:lnTo>
                    <a:pt x="6777" y="5956"/>
                  </a:lnTo>
                  <a:lnTo>
                    <a:pt x="6945" y="6208"/>
                  </a:lnTo>
                  <a:lnTo>
                    <a:pt x="7050" y="6419"/>
                  </a:lnTo>
                  <a:lnTo>
                    <a:pt x="7135" y="6629"/>
                  </a:lnTo>
                  <a:lnTo>
                    <a:pt x="7219" y="6882"/>
                  </a:lnTo>
                  <a:lnTo>
                    <a:pt x="7303" y="7134"/>
                  </a:lnTo>
                  <a:lnTo>
                    <a:pt x="7345" y="7387"/>
                  </a:lnTo>
                  <a:lnTo>
                    <a:pt x="7387" y="7639"/>
                  </a:lnTo>
                  <a:lnTo>
                    <a:pt x="7408" y="7913"/>
                  </a:lnTo>
                  <a:lnTo>
                    <a:pt x="7408" y="8165"/>
                  </a:lnTo>
                  <a:lnTo>
                    <a:pt x="7408" y="8418"/>
                  </a:lnTo>
                  <a:lnTo>
                    <a:pt x="7366" y="8692"/>
                  </a:lnTo>
                  <a:lnTo>
                    <a:pt x="7303" y="8923"/>
                  </a:lnTo>
                  <a:lnTo>
                    <a:pt x="7219" y="9176"/>
                  </a:lnTo>
                  <a:lnTo>
                    <a:pt x="7114" y="9386"/>
                  </a:lnTo>
                  <a:lnTo>
                    <a:pt x="6987" y="9596"/>
                  </a:lnTo>
                  <a:lnTo>
                    <a:pt x="6840" y="9786"/>
                  </a:lnTo>
                  <a:lnTo>
                    <a:pt x="6651" y="9954"/>
                  </a:lnTo>
                  <a:lnTo>
                    <a:pt x="7640" y="10775"/>
                  </a:lnTo>
                  <a:lnTo>
                    <a:pt x="8650" y="11659"/>
                  </a:lnTo>
                  <a:lnTo>
                    <a:pt x="8650" y="11638"/>
                  </a:lnTo>
                  <a:lnTo>
                    <a:pt x="9008" y="11091"/>
                  </a:lnTo>
                  <a:lnTo>
                    <a:pt x="9365" y="10585"/>
                  </a:lnTo>
                  <a:lnTo>
                    <a:pt x="9723" y="10080"/>
                  </a:lnTo>
                  <a:lnTo>
                    <a:pt x="10039" y="9575"/>
                  </a:lnTo>
                  <a:lnTo>
                    <a:pt x="10165" y="9323"/>
                  </a:lnTo>
                  <a:lnTo>
                    <a:pt x="10291" y="9049"/>
                  </a:lnTo>
                  <a:lnTo>
                    <a:pt x="10396" y="8776"/>
                  </a:lnTo>
                  <a:lnTo>
                    <a:pt x="10481" y="8502"/>
                  </a:lnTo>
                  <a:lnTo>
                    <a:pt x="10544" y="8187"/>
                  </a:lnTo>
                  <a:lnTo>
                    <a:pt x="10565" y="7871"/>
                  </a:lnTo>
                  <a:lnTo>
                    <a:pt x="10565" y="7555"/>
                  </a:lnTo>
                  <a:lnTo>
                    <a:pt x="10544" y="7197"/>
                  </a:lnTo>
                  <a:lnTo>
                    <a:pt x="10438" y="6587"/>
                  </a:lnTo>
                  <a:lnTo>
                    <a:pt x="10291" y="5998"/>
                  </a:lnTo>
                  <a:lnTo>
                    <a:pt x="10102" y="5409"/>
                  </a:lnTo>
                  <a:lnTo>
                    <a:pt x="9849" y="4841"/>
                  </a:lnTo>
                  <a:lnTo>
                    <a:pt x="9576" y="4272"/>
                  </a:lnTo>
                  <a:lnTo>
                    <a:pt x="9239" y="3746"/>
                  </a:lnTo>
                  <a:lnTo>
                    <a:pt x="8881" y="3241"/>
                  </a:lnTo>
                  <a:lnTo>
                    <a:pt x="8692" y="3010"/>
                  </a:lnTo>
                  <a:lnTo>
                    <a:pt x="8481" y="2778"/>
                  </a:lnTo>
                  <a:lnTo>
                    <a:pt x="7997" y="2294"/>
                  </a:lnTo>
                  <a:lnTo>
                    <a:pt x="7471" y="1789"/>
                  </a:lnTo>
                  <a:lnTo>
                    <a:pt x="7177" y="1558"/>
                  </a:lnTo>
                  <a:lnTo>
                    <a:pt x="6882" y="1326"/>
                  </a:lnTo>
                  <a:lnTo>
                    <a:pt x="6566" y="1095"/>
                  </a:lnTo>
                  <a:lnTo>
                    <a:pt x="6251" y="884"/>
                  </a:lnTo>
                  <a:lnTo>
                    <a:pt x="5914" y="674"/>
                  </a:lnTo>
                  <a:lnTo>
                    <a:pt x="5577" y="506"/>
                  </a:lnTo>
                  <a:lnTo>
                    <a:pt x="5241" y="337"/>
                  </a:lnTo>
                  <a:lnTo>
                    <a:pt x="4904" y="211"/>
                  </a:lnTo>
                  <a:lnTo>
                    <a:pt x="4546" y="106"/>
                  </a:lnTo>
                  <a:lnTo>
                    <a:pt x="4210" y="43"/>
                  </a:lnTo>
                  <a:lnTo>
                    <a:pt x="385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8" name="Google Shape;7048;p32"/>
            <p:cNvSpPr/>
            <p:nvPr/>
          </p:nvSpPr>
          <p:spPr>
            <a:xfrm>
              <a:off x="5433750" y="-1231475"/>
              <a:ext cx="95250" cy="121550"/>
            </a:xfrm>
            <a:custGeom>
              <a:avLst/>
              <a:gdLst/>
              <a:ahLst/>
              <a:cxnLst/>
              <a:rect l="l" t="t" r="r" b="b"/>
              <a:pathLst>
                <a:path w="3810" h="4862" extrusionOk="0">
                  <a:moveTo>
                    <a:pt x="527" y="0"/>
                  </a:moveTo>
                  <a:lnTo>
                    <a:pt x="379" y="105"/>
                  </a:lnTo>
                  <a:lnTo>
                    <a:pt x="253" y="189"/>
                  </a:lnTo>
                  <a:lnTo>
                    <a:pt x="127" y="505"/>
                  </a:lnTo>
                  <a:lnTo>
                    <a:pt x="43" y="821"/>
                  </a:lnTo>
                  <a:lnTo>
                    <a:pt x="22" y="1115"/>
                  </a:lnTo>
                  <a:lnTo>
                    <a:pt x="1" y="1431"/>
                  </a:lnTo>
                  <a:lnTo>
                    <a:pt x="43" y="1747"/>
                  </a:lnTo>
                  <a:lnTo>
                    <a:pt x="106" y="2062"/>
                  </a:lnTo>
                  <a:lnTo>
                    <a:pt x="190" y="2378"/>
                  </a:lnTo>
                  <a:lnTo>
                    <a:pt x="295" y="2694"/>
                  </a:lnTo>
                  <a:lnTo>
                    <a:pt x="1053" y="3220"/>
                  </a:lnTo>
                  <a:lnTo>
                    <a:pt x="1810" y="3746"/>
                  </a:lnTo>
                  <a:lnTo>
                    <a:pt x="2547" y="4293"/>
                  </a:lnTo>
                  <a:lnTo>
                    <a:pt x="3283" y="4861"/>
                  </a:lnTo>
                  <a:lnTo>
                    <a:pt x="3452" y="4482"/>
                  </a:lnTo>
                  <a:lnTo>
                    <a:pt x="3620" y="4125"/>
                  </a:lnTo>
                  <a:lnTo>
                    <a:pt x="3725" y="3767"/>
                  </a:lnTo>
                  <a:lnTo>
                    <a:pt x="3767" y="3577"/>
                  </a:lnTo>
                  <a:lnTo>
                    <a:pt x="3788" y="3388"/>
                  </a:lnTo>
                  <a:lnTo>
                    <a:pt x="3809" y="3220"/>
                  </a:lnTo>
                  <a:lnTo>
                    <a:pt x="3809" y="3030"/>
                  </a:lnTo>
                  <a:lnTo>
                    <a:pt x="3788" y="2841"/>
                  </a:lnTo>
                  <a:lnTo>
                    <a:pt x="3746" y="2652"/>
                  </a:lnTo>
                  <a:lnTo>
                    <a:pt x="3704" y="2462"/>
                  </a:lnTo>
                  <a:lnTo>
                    <a:pt x="3620" y="2273"/>
                  </a:lnTo>
                  <a:lnTo>
                    <a:pt x="3515" y="2062"/>
                  </a:lnTo>
                  <a:lnTo>
                    <a:pt x="3388" y="1873"/>
                  </a:lnTo>
                  <a:lnTo>
                    <a:pt x="3136" y="1515"/>
                  </a:lnTo>
                  <a:lnTo>
                    <a:pt x="2862" y="1179"/>
                  </a:lnTo>
                  <a:lnTo>
                    <a:pt x="2568" y="863"/>
                  </a:lnTo>
                  <a:lnTo>
                    <a:pt x="2399" y="716"/>
                  </a:lnTo>
                  <a:lnTo>
                    <a:pt x="2231" y="589"/>
                  </a:lnTo>
                  <a:lnTo>
                    <a:pt x="2042" y="463"/>
                  </a:lnTo>
                  <a:lnTo>
                    <a:pt x="1873" y="337"/>
                  </a:lnTo>
                  <a:lnTo>
                    <a:pt x="1684" y="253"/>
                  </a:lnTo>
                  <a:lnTo>
                    <a:pt x="1474" y="168"/>
                  </a:lnTo>
                  <a:lnTo>
                    <a:pt x="1263" y="105"/>
                  </a:lnTo>
                  <a:lnTo>
                    <a:pt x="1053" y="63"/>
                  </a:lnTo>
                  <a:lnTo>
                    <a:pt x="611" y="63"/>
                  </a:lnTo>
                  <a:lnTo>
                    <a:pt x="569" y="42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9" name="Google Shape;7049;p32"/>
            <p:cNvSpPr/>
            <p:nvPr/>
          </p:nvSpPr>
          <p:spPr>
            <a:xfrm>
              <a:off x="5180175" y="-643325"/>
              <a:ext cx="273600" cy="204150"/>
            </a:xfrm>
            <a:custGeom>
              <a:avLst/>
              <a:gdLst/>
              <a:ahLst/>
              <a:cxnLst/>
              <a:rect l="l" t="t" r="r" b="b"/>
              <a:pathLst>
                <a:path w="10944" h="8166" extrusionOk="0">
                  <a:moveTo>
                    <a:pt x="5682" y="674"/>
                  </a:moveTo>
                  <a:lnTo>
                    <a:pt x="5893" y="695"/>
                  </a:lnTo>
                  <a:lnTo>
                    <a:pt x="6082" y="737"/>
                  </a:lnTo>
                  <a:lnTo>
                    <a:pt x="6293" y="779"/>
                  </a:lnTo>
                  <a:lnTo>
                    <a:pt x="6482" y="863"/>
                  </a:lnTo>
                  <a:lnTo>
                    <a:pt x="6671" y="969"/>
                  </a:lnTo>
                  <a:lnTo>
                    <a:pt x="6861" y="1074"/>
                  </a:lnTo>
                  <a:lnTo>
                    <a:pt x="7050" y="1200"/>
                  </a:lnTo>
                  <a:lnTo>
                    <a:pt x="7218" y="1347"/>
                  </a:lnTo>
                  <a:lnTo>
                    <a:pt x="7576" y="1684"/>
                  </a:lnTo>
                  <a:lnTo>
                    <a:pt x="7913" y="2063"/>
                  </a:lnTo>
                  <a:lnTo>
                    <a:pt x="8250" y="2484"/>
                  </a:lnTo>
                  <a:lnTo>
                    <a:pt x="8565" y="2926"/>
                  </a:lnTo>
                  <a:lnTo>
                    <a:pt x="8860" y="3368"/>
                  </a:lnTo>
                  <a:lnTo>
                    <a:pt x="9449" y="4272"/>
                  </a:lnTo>
                  <a:lnTo>
                    <a:pt x="9954" y="5093"/>
                  </a:lnTo>
                  <a:lnTo>
                    <a:pt x="10207" y="5640"/>
                  </a:lnTo>
                  <a:lnTo>
                    <a:pt x="10312" y="5914"/>
                  </a:lnTo>
                  <a:lnTo>
                    <a:pt x="10396" y="6208"/>
                  </a:lnTo>
                  <a:lnTo>
                    <a:pt x="10438" y="6398"/>
                  </a:lnTo>
                  <a:lnTo>
                    <a:pt x="10459" y="6545"/>
                  </a:lnTo>
                  <a:lnTo>
                    <a:pt x="10438" y="6692"/>
                  </a:lnTo>
                  <a:lnTo>
                    <a:pt x="10417" y="6798"/>
                  </a:lnTo>
                  <a:lnTo>
                    <a:pt x="10375" y="6819"/>
                  </a:lnTo>
                  <a:lnTo>
                    <a:pt x="10291" y="6903"/>
                  </a:lnTo>
                  <a:lnTo>
                    <a:pt x="10207" y="6945"/>
                  </a:lnTo>
                  <a:lnTo>
                    <a:pt x="10101" y="6987"/>
                  </a:lnTo>
                  <a:lnTo>
                    <a:pt x="9870" y="6987"/>
                  </a:lnTo>
                  <a:lnTo>
                    <a:pt x="9744" y="6966"/>
                  </a:lnTo>
                  <a:lnTo>
                    <a:pt x="9491" y="6882"/>
                  </a:lnTo>
                  <a:lnTo>
                    <a:pt x="9197" y="6734"/>
                  </a:lnTo>
                  <a:lnTo>
                    <a:pt x="8902" y="6545"/>
                  </a:lnTo>
                  <a:lnTo>
                    <a:pt x="8607" y="6335"/>
                  </a:lnTo>
                  <a:lnTo>
                    <a:pt x="8292" y="6103"/>
                  </a:lnTo>
                  <a:lnTo>
                    <a:pt x="7660" y="5598"/>
                  </a:lnTo>
                  <a:lnTo>
                    <a:pt x="7050" y="5135"/>
                  </a:lnTo>
                  <a:lnTo>
                    <a:pt x="6756" y="4946"/>
                  </a:lnTo>
                  <a:lnTo>
                    <a:pt x="6482" y="4798"/>
                  </a:lnTo>
                  <a:lnTo>
                    <a:pt x="6229" y="4693"/>
                  </a:lnTo>
                  <a:lnTo>
                    <a:pt x="6124" y="4672"/>
                  </a:lnTo>
                  <a:lnTo>
                    <a:pt x="5998" y="4651"/>
                  </a:lnTo>
                  <a:lnTo>
                    <a:pt x="5661" y="4651"/>
                  </a:lnTo>
                  <a:lnTo>
                    <a:pt x="5346" y="4693"/>
                  </a:lnTo>
                  <a:lnTo>
                    <a:pt x="5030" y="4756"/>
                  </a:lnTo>
                  <a:lnTo>
                    <a:pt x="4735" y="4841"/>
                  </a:lnTo>
                  <a:lnTo>
                    <a:pt x="4462" y="4967"/>
                  </a:lnTo>
                  <a:lnTo>
                    <a:pt x="4188" y="5093"/>
                  </a:lnTo>
                  <a:lnTo>
                    <a:pt x="3936" y="5261"/>
                  </a:lnTo>
                  <a:lnTo>
                    <a:pt x="3683" y="5430"/>
                  </a:lnTo>
                  <a:lnTo>
                    <a:pt x="3431" y="5619"/>
                  </a:lnTo>
                  <a:lnTo>
                    <a:pt x="3199" y="5830"/>
                  </a:lnTo>
                  <a:lnTo>
                    <a:pt x="2736" y="6272"/>
                  </a:lnTo>
                  <a:lnTo>
                    <a:pt x="1831" y="7176"/>
                  </a:lnTo>
                  <a:lnTo>
                    <a:pt x="1726" y="7113"/>
                  </a:lnTo>
                  <a:lnTo>
                    <a:pt x="1558" y="7218"/>
                  </a:lnTo>
                  <a:lnTo>
                    <a:pt x="1453" y="7240"/>
                  </a:lnTo>
                  <a:lnTo>
                    <a:pt x="1368" y="7261"/>
                  </a:lnTo>
                  <a:lnTo>
                    <a:pt x="1263" y="7261"/>
                  </a:lnTo>
                  <a:lnTo>
                    <a:pt x="1179" y="7240"/>
                  </a:lnTo>
                  <a:lnTo>
                    <a:pt x="1095" y="7197"/>
                  </a:lnTo>
                  <a:lnTo>
                    <a:pt x="1011" y="7113"/>
                  </a:lnTo>
                  <a:lnTo>
                    <a:pt x="990" y="7092"/>
                  </a:lnTo>
                  <a:lnTo>
                    <a:pt x="821" y="6987"/>
                  </a:lnTo>
                  <a:lnTo>
                    <a:pt x="800" y="6966"/>
                  </a:lnTo>
                  <a:lnTo>
                    <a:pt x="800" y="6903"/>
                  </a:lnTo>
                  <a:lnTo>
                    <a:pt x="800" y="6861"/>
                  </a:lnTo>
                  <a:lnTo>
                    <a:pt x="842" y="6840"/>
                  </a:lnTo>
                  <a:lnTo>
                    <a:pt x="905" y="6840"/>
                  </a:lnTo>
                  <a:lnTo>
                    <a:pt x="905" y="6819"/>
                  </a:lnTo>
                  <a:lnTo>
                    <a:pt x="884" y="6819"/>
                  </a:lnTo>
                  <a:lnTo>
                    <a:pt x="905" y="6629"/>
                  </a:lnTo>
                  <a:lnTo>
                    <a:pt x="737" y="6545"/>
                  </a:lnTo>
                  <a:lnTo>
                    <a:pt x="884" y="6145"/>
                  </a:lnTo>
                  <a:lnTo>
                    <a:pt x="1053" y="5766"/>
                  </a:lnTo>
                  <a:lnTo>
                    <a:pt x="1242" y="5388"/>
                  </a:lnTo>
                  <a:lnTo>
                    <a:pt x="1432" y="5030"/>
                  </a:lnTo>
                  <a:lnTo>
                    <a:pt x="1768" y="4462"/>
                  </a:lnTo>
                  <a:lnTo>
                    <a:pt x="2105" y="3894"/>
                  </a:lnTo>
                  <a:lnTo>
                    <a:pt x="2589" y="3157"/>
                  </a:lnTo>
                  <a:lnTo>
                    <a:pt x="2863" y="2778"/>
                  </a:lnTo>
                  <a:lnTo>
                    <a:pt x="3136" y="2442"/>
                  </a:lnTo>
                  <a:lnTo>
                    <a:pt x="3410" y="2084"/>
                  </a:lnTo>
                  <a:lnTo>
                    <a:pt x="3725" y="1768"/>
                  </a:lnTo>
                  <a:lnTo>
                    <a:pt x="4041" y="1453"/>
                  </a:lnTo>
                  <a:lnTo>
                    <a:pt x="4399" y="1179"/>
                  </a:lnTo>
                  <a:lnTo>
                    <a:pt x="4609" y="1011"/>
                  </a:lnTo>
                  <a:lnTo>
                    <a:pt x="4841" y="884"/>
                  </a:lnTo>
                  <a:lnTo>
                    <a:pt x="5051" y="800"/>
                  </a:lnTo>
                  <a:lnTo>
                    <a:pt x="5261" y="737"/>
                  </a:lnTo>
                  <a:lnTo>
                    <a:pt x="5472" y="695"/>
                  </a:lnTo>
                  <a:lnTo>
                    <a:pt x="5682" y="674"/>
                  </a:lnTo>
                  <a:close/>
                  <a:moveTo>
                    <a:pt x="5472" y="1"/>
                  </a:moveTo>
                  <a:lnTo>
                    <a:pt x="5240" y="43"/>
                  </a:lnTo>
                  <a:lnTo>
                    <a:pt x="5030" y="85"/>
                  </a:lnTo>
                  <a:lnTo>
                    <a:pt x="4798" y="169"/>
                  </a:lnTo>
                  <a:lnTo>
                    <a:pt x="4588" y="253"/>
                  </a:lnTo>
                  <a:lnTo>
                    <a:pt x="4378" y="337"/>
                  </a:lnTo>
                  <a:lnTo>
                    <a:pt x="3978" y="569"/>
                  </a:lnTo>
                  <a:lnTo>
                    <a:pt x="3578" y="842"/>
                  </a:lnTo>
                  <a:lnTo>
                    <a:pt x="3199" y="1179"/>
                  </a:lnTo>
                  <a:lnTo>
                    <a:pt x="2820" y="1516"/>
                  </a:lnTo>
                  <a:lnTo>
                    <a:pt x="2463" y="1916"/>
                  </a:lnTo>
                  <a:lnTo>
                    <a:pt x="2147" y="2315"/>
                  </a:lnTo>
                  <a:lnTo>
                    <a:pt x="1831" y="2757"/>
                  </a:lnTo>
                  <a:lnTo>
                    <a:pt x="1537" y="3199"/>
                  </a:lnTo>
                  <a:lnTo>
                    <a:pt x="1263" y="3641"/>
                  </a:lnTo>
                  <a:lnTo>
                    <a:pt x="1011" y="4104"/>
                  </a:lnTo>
                  <a:lnTo>
                    <a:pt x="779" y="4546"/>
                  </a:lnTo>
                  <a:lnTo>
                    <a:pt x="590" y="4988"/>
                  </a:lnTo>
                  <a:lnTo>
                    <a:pt x="421" y="5409"/>
                  </a:lnTo>
                  <a:lnTo>
                    <a:pt x="274" y="5809"/>
                  </a:lnTo>
                  <a:lnTo>
                    <a:pt x="127" y="6250"/>
                  </a:lnTo>
                  <a:lnTo>
                    <a:pt x="43" y="6650"/>
                  </a:lnTo>
                  <a:lnTo>
                    <a:pt x="1" y="7008"/>
                  </a:lnTo>
                  <a:lnTo>
                    <a:pt x="22" y="7324"/>
                  </a:lnTo>
                  <a:lnTo>
                    <a:pt x="64" y="7576"/>
                  </a:lnTo>
                  <a:lnTo>
                    <a:pt x="106" y="7702"/>
                  </a:lnTo>
                  <a:lnTo>
                    <a:pt x="169" y="7787"/>
                  </a:lnTo>
                  <a:lnTo>
                    <a:pt x="232" y="7892"/>
                  </a:lnTo>
                  <a:lnTo>
                    <a:pt x="295" y="7955"/>
                  </a:lnTo>
                  <a:lnTo>
                    <a:pt x="379" y="8018"/>
                  </a:lnTo>
                  <a:lnTo>
                    <a:pt x="464" y="8081"/>
                  </a:lnTo>
                  <a:lnTo>
                    <a:pt x="548" y="8123"/>
                  </a:lnTo>
                  <a:lnTo>
                    <a:pt x="653" y="8144"/>
                  </a:lnTo>
                  <a:lnTo>
                    <a:pt x="758" y="8165"/>
                  </a:lnTo>
                  <a:lnTo>
                    <a:pt x="884" y="8165"/>
                  </a:lnTo>
                  <a:lnTo>
                    <a:pt x="1116" y="8144"/>
                  </a:lnTo>
                  <a:lnTo>
                    <a:pt x="1389" y="8060"/>
                  </a:lnTo>
                  <a:lnTo>
                    <a:pt x="1684" y="7934"/>
                  </a:lnTo>
                  <a:lnTo>
                    <a:pt x="2000" y="7745"/>
                  </a:lnTo>
                  <a:lnTo>
                    <a:pt x="2315" y="7513"/>
                  </a:lnTo>
                  <a:lnTo>
                    <a:pt x="2652" y="7240"/>
                  </a:lnTo>
                  <a:lnTo>
                    <a:pt x="3094" y="6840"/>
                  </a:lnTo>
                  <a:lnTo>
                    <a:pt x="3536" y="6440"/>
                  </a:lnTo>
                  <a:lnTo>
                    <a:pt x="3746" y="6250"/>
                  </a:lnTo>
                  <a:lnTo>
                    <a:pt x="3978" y="6082"/>
                  </a:lnTo>
                  <a:lnTo>
                    <a:pt x="4209" y="5914"/>
                  </a:lnTo>
                  <a:lnTo>
                    <a:pt x="4462" y="5788"/>
                  </a:lnTo>
                  <a:lnTo>
                    <a:pt x="4714" y="5661"/>
                  </a:lnTo>
                  <a:lnTo>
                    <a:pt x="4967" y="5577"/>
                  </a:lnTo>
                  <a:lnTo>
                    <a:pt x="5219" y="5514"/>
                  </a:lnTo>
                  <a:lnTo>
                    <a:pt x="5493" y="5493"/>
                  </a:lnTo>
                  <a:lnTo>
                    <a:pt x="5788" y="5514"/>
                  </a:lnTo>
                  <a:lnTo>
                    <a:pt x="6082" y="5577"/>
                  </a:lnTo>
                  <a:lnTo>
                    <a:pt x="6398" y="5682"/>
                  </a:lnTo>
                  <a:lnTo>
                    <a:pt x="6734" y="5830"/>
                  </a:lnTo>
                  <a:lnTo>
                    <a:pt x="6987" y="5977"/>
                  </a:lnTo>
                  <a:lnTo>
                    <a:pt x="7218" y="6145"/>
                  </a:lnTo>
                  <a:lnTo>
                    <a:pt x="7450" y="6335"/>
                  </a:lnTo>
                  <a:lnTo>
                    <a:pt x="7681" y="6545"/>
                  </a:lnTo>
                  <a:lnTo>
                    <a:pt x="8123" y="6945"/>
                  </a:lnTo>
                  <a:lnTo>
                    <a:pt x="8355" y="7134"/>
                  </a:lnTo>
                  <a:lnTo>
                    <a:pt x="8607" y="7303"/>
                  </a:lnTo>
                  <a:lnTo>
                    <a:pt x="8839" y="7450"/>
                  </a:lnTo>
                  <a:lnTo>
                    <a:pt x="9091" y="7576"/>
                  </a:lnTo>
                  <a:lnTo>
                    <a:pt x="9323" y="7681"/>
                  </a:lnTo>
                  <a:lnTo>
                    <a:pt x="9533" y="7766"/>
                  </a:lnTo>
                  <a:lnTo>
                    <a:pt x="9575" y="7808"/>
                  </a:lnTo>
                  <a:lnTo>
                    <a:pt x="9638" y="7829"/>
                  </a:lnTo>
                  <a:lnTo>
                    <a:pt x="9870" y="7871"/>
                  </a:lnTo>
                  <a:lnTo>
                    <a:pt x="10080" y="7871"/>
                  </a:lnTo>
                  <a:lnTo>
                    <a:pt x="10249" y="7850"/>
                  </a:lnTo>
                  <a:lnTo>
                    <a:pt x="10417" y="7787"/>
                  </a:lnTo>
                  <a:lnTo>
                    <a:pt x="10543" y="7702"/>
                  </a:lnTo>
                  <a:lnTo>
                    <a:pt x="10649" y="7576"/>
                  </a:lnTo>
                  <a:lnTo>
                    <a:pt x="10754" y="7450"/>
                  </a:lnTo>
                  <a:lnTo>
                    <a:pt x="10817" y="7282"/>
                  </a:lnTo>
                  <a:lnTo>
                    <a:pt x="10838" y="7282"/>
                  </a:lnTo>
                  <a:lnTo>
                    <a:pt x="10880" y="7218"/>
                  </a:lnTo>
                  <a:lnTo>
                    <a:pt x="10901" y="7155"/>
                  </a:lnTo>
                  <a:lnTo>
                    <a:pt x="10901" y="7092"/>
                  </a:lnTo>
                  <a:lnTo>
                    <a:pt x="10901" y="7008"/>
                  </a:lnTo>
                  <a:lnTo>
                    <a:pt x="10922" y="6840"/>
                  </a:lnTo>
                  <a:lnTo>
                    <a:pt x="10943" y="6671"/>
                  </a:lnTo>
                  <a:lnTo>
                    <a:pt x="10943" y="6314"/>
                  </a:lnTo>
                  <a:lnTo>
                    <a:pt x="10880" y="5977"/>
                  </a:lnTo>
                  <a:lnTo>
                    <a:pt x="10796" y="5661"/>
                  </a:lnTo>
                  <a:lnTo>
                    <a:pt x="10691" y="5367"/>
                  </a:lnTo>
                  <a:lnTo>
                    <a:pt x="10564" y="5093"/>
                  </a:lnTo>
                  <a:lnTo>
                    <a:pt x="10438" y="4820"/>
                  </a:lnTo>
                  <a:lnTo>
                    <a:pt x="10291" y="4546"/>
                  </a:lnTo>
                  <a:lnTo>
                    <a:pt x="9954" y="4041"/>
                  </a:lnTo>
                  <a:lnTo>
                    <a:pt x="9596" y="3557"/>
                  </a:lnTo>
                  <a:lnTo>
                    <a:pt x="9386" y="3073"/>
                  </a:lnTo>
                  <a:lnTo>
                    <a:pt x="9133" y="2631"/>
                  </a:lnTo>
                  <a:lnTo>
                    <a:pt x="9007" y="2400"/>
                  </a:lnTo>
                  <a:lnTo>
                    <a:pt x="8860" y="2189"/>
                  </a:lnTo>
                  <a:lnTo>
                    <a:pt x="8692" y="2000"/>
                  </a:lnTo>
                  <a:lnTo>
                    <a:pt x="8523" y="1810"/>
                  </a:lnTo>
                  <a:lnTo>
                    <a:pt x="8208" y="1495"/>
                  </a:lnTo>
                  <a:lnTo>
                    <a:pt x="7871" y="1158"/>
                  </a:lnTo>
                  <a:lnTo>
                    <a:pt x="7471" y="842"/>
                  </a:lnTo>
                  <a:lnTo>
                    <a:pt x="7050" y="527"/>
                  </a:lnTo>
                  <a:lnTo>
                    <a:pt x="6840" y="400"/>
                  </a:lnTo>
                  <a:lnTo>
                    <a:pt x="6629" y="274"/>
                  </a:lnTo>
                  <a:lnTo>
                    <a:pt x="6398" y="169"/>
                  </a:lnTo>
                  <a:lnTo>
                    <a:pt x="6166" y="106"/>
                  </a:lnTo>
                  <a:lnTo>
                    <a:pt x="5935" y="43"/>
                  </a:lnTo>
                  <a:lnTo>
                    <a:pt x="570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0" name="Google Shape;7050;p32"/>
            <p:cNvSpPr/>
            <p:nvPr/>
          </p:nvSpPr>
          <p:spPr>
            <a:xfrm>
              <a:off x="5153350" y="-827975"/>
              <a:ext cx="304100" cy="203100"/>
            </a:xfrm>
            <a:custGeom>
              <a:avLst/>
              <a:gdLst/>
              <a:ahLst/>
              <a:cxnLst/>
              <a:rect l="l" t="t" r="r" b="b"/>
              <a:pathLst>
                <a:path w="12164" h="8124" extrusionOk="0">
                  <a:moveTo>
                    <a:pt x="6713" y="947"/>
                  </a:moveTo>
                  <a:lnTo>
                    <a:pt x="7323" y="989"/>
                  </a:lnTo>
                  <a:lnTo>
                    <a:pt x="7934" y="1074"/>
                  </a:lnTo>
                  <a:lnTo>
                    <a:pt x="8544" y="1179"/>
                  </a:lnTo>
                  <a:lnTo>
                    <a:pt x="8839" y="1263"/>
                  </a:lnTo>
                  <a:lnTo>
                    <a:pt x="9133" y="1347"/>
                  </a:lnTo>
                  <a:lnTo>
                    <a:pt x="9407" y="1452"/>
                  </a:lnTo>
                  <a:lnTo>
                    <a:pt x="9680" y="1558"/>
                  </a:lnTo>
                  <a:lnTo>
                    <a:pt x="9870" y="1663"/>
                  </a:lnTo>
                  <a:lnTo>
                    <a:pt x="10227" y="1852"/>
                  </a:lnTo>
                  <a:lnTo>
                    <a:pt x="10690" y="2147"/>
                  </a:lnTo>
                  <a:lnTo>
                    <a:pt x="10922" y="2294"/>
                  </a:lnTo>
                  <a:lnTo>
                    <a:pt x="11132" y="2483"/>
                  </a:lnTo>
                  <a:lnTo>
                    <a:pt x="11322" y="2652"/>
                  </a:lnTo>
                  <a:lnTo>
                    <a:pt x="11490" y="2841"/>
                  </a:lnTo>
                  <a:lnTo>
                    <a:pt x="11616" y="3031"/>
                  </a:lnTo>
                  <a:lnTo>
                    <a:pt x="11637" y="3115"/>
                  </a:lnTo>
                  <a:lnTo>
                    <a:pt x="11658" y="3220"/>
                  </a:lnTo>
                  <a:lnTo>
                    <a:pt x="11679" y="3304"/>
                  </a:lnTo>
                  <a:lnTo>
                    <a:pt x="11658" y="3388"/>
                  </a:lnTo>
                  <a:lnTo>
                    <a:pt x="11616" y="3473"/>
                  </a:lnTo>
                  <a:lnTo>
                    <a:pt x="11553" y="3557"/>
                  </a:lnTo>
                  <a:lnTo>
                    <a:pt x="11469" y="3620"/>
                  </a:lnTo>
                  <a:lnTo>
                    <a:pt x="11364" y="3704"/>
                  </a:lnTo>
                  <a:lnTo>
                    <a:pt x="11238" y="3767"/>
                  </a:lnTo>
                  <a:lnTo>
                    <a:pt x="11069" y="3830"/>
                  </a:lnTo>
                  <a:lnTo>
                    <a:pt x="10564" y="4020"/>
                  </a:lnTo>
                  <a:lnTo>
                    <a:pt x="10312" y="4125"/>
                  </a:lnTo>
                  <a:lnTo>
                    <a:pt x="10059" y="4251"/>
                  </a:lnTo>
                  <a:lnTo>
                    <a:pt x="9933" y="4188"/>
                  </a:lnTo>
                  <a:lnTo>
                    <a:pt x="9828" y="4104"/>
                  </a:lnTo>
                  <a:lnTo>
                    <a:pt x="9701" y="3999"/>
                  </a:lnTo>
                  <a:lnTo>
                    <a:pt x="9596" y="3872"/>
                  </a:lnTo>
                  <a:lnTo>
                    <a:pt x="9196" y="3388"/>
                  </a:lnTo>
                  <a:lnTo>
                    <a:pt x="9091" y="3262"/>
                  </a:lnTo>
                  <a:lnTo>
                    <a:pt x="8986" y="3178"/>
                  </a:lnTo>
                  <a:lnTo>
                    <a:pt x="8860" y="3073"/>
                  </a:lnTo>
                  <a:lnTo>
                    <a:pt x="8733" y="3010"/>
                  </a:lnTo>
                  <a:lnTo>
                    <a:pt x="8586" y="2967"/>
                  </a:lnTo>
                  <a:lnTo>
                    <a:pt x="8418" y="2967"/>
                  </a:lnTo>
                  <a:lnTo>
                    <a:pt x="8249" y="2989"/>
                  </a:lnTo>
                  <a:lnTo>
                    <a:pt x="8060" y="3052"/>
                  </a:lnTo>
                  <a:lnTo>
                    <a:pt x="7955" y="3094"/>
                  </a:lnTo>
                  <a:lnTo>
                    <a:pt x="7850" y="3157"/>
                  </a:lnTo>
                  <a:lnTo>
                    <a:pt x="7660" y="3283"/>
                  </a:lnTo>
                  <a:lnTo>
                    <a:pt x="7534" y="3473"/>
                  </a:lnTo>
                  <a:lnTo>
                    <a:pt x="7429" y="3662"/>
                  </a:lnTo>
                  <a:lnTo>
                    <a:pt x="7345" y="3872"/>
                  </a:lnTo>
                  <a:lnTo>
                    <a:pt x="7302" y="4104"/>
                  </a:lnTo>
                  <a:lnTo>
                    <a:pt x="7281" y="4356"/>
                  </a:lnTo>
                  <a:lnTo>
                    <a:pt x="7260" y="4609"/>
                  </a:lnTo>
                  <a:lnTo>
                    <a:pt x="7281" y="5135"/>
                  </a:lnTo>
                  <a:lnTo>
                    <a:pt x="7345" y="5661"/>
                  </a:lnTo>
                  <a:lnTo>
                    <a:pt x="7387" y="6124"/>
                  </a:lnTo>
                  <a:lnTo>
                    <a:pt x="7387" y="6334"/>
                  </a:lnTo>
                  <a:lnTo>
                    <a:pt x="7387" y="6524"/>
                  </a:lnTo>
                  <a:lnTo>
                    <a:pt x="7345" y="6755"/>
                  </a:lnTo>
                  <a:lnTo>
                    <a:pt x="7302" y="6924"/>
                  </a:lnTo>
                  <a:lnTo>
                    <a:pt x="7239" y="7029"/>
                  </a:lnTo>
                  <a:lnTo>
                    <a:pt x="7176" y="7092"/>
                  </a:lnTo>
                  <a:lnTo>
                    <a:pt x="7113" y="7113"/>
                  </a:lnTo>
                  <a:lnTo>
                    <a:pt x="7029" y="7071"/>
                  </a:lnTo>
                  <a:lnTo>
                    <a:pt x="6945" y="7008"/>
                  </a:lnTo>
                  <a:lnTo>
                    <a:pt x="6861" y="6903"/>
                  </a:lnTo>
                  <a:lnTo>
                    <a:pt x="6755" y="6797"/>
                  </a:lnTo>
                  <a:lnTo>
                    <a:pt x="6671" y="6650"/>
                  </a:lnTo>
                  <a:lnTo>
                    <a:pt x="6524" y="6334"/>
                  </a:lnTo>
                  <a:lnTo>
                    <a:pt x="6398" y="6019"/>
                  </a:lnTo>
                  <a:lnTo>
                    <a:pt x="6334" y="5724"/>
                  </a:lnTo>
                  <a:lnTo>
                    <a:pt x="6271" y="5324"/>
                  </a:lnTo>
                  <a:lnTo>
                    <a:pt x="6166" y="4925"/>
                  </a:lnTo>
                  <a:lnTo>
                    <a:pt x="6040" y="4609"/>
                  </a:lnTo>
                  <a:lnTo>
                    <a:pt x="5893" y="4314"/>
                  </a:lnTo>
                  <a:lnTo>
                    <a:pt x="5808" y="4188"/>
                  </a:lnTo>
                  <a:lnTo>
                    <a:pt x="5703" y="4062"/>
                  </a:lnTo>
                  <a:lnTo>
                    <a:pt x="5577" y="3935"/>
                  </a:lnTo>
                  <a:lnTo>
                    <a:pt x="5451" y="3809"/>
                  </a:lnTo>
                  <a:lnTo>
                    <a:pt x="5345" y="3725"/>
                  </a:lnTo>
                  <a:lnTo>
                    <a:pt x="5219" y="3683"/>
                  </a:lnTo>
                  <a:lnTo>
                    <a:pt x="5093" y="3662"/>
                  </a:lnTo>
                  <a:lnTo>
                    <a:pt x="4967" y="3662"/>
                  </a:lnTo>
                  <a:lnTo>
                    <a:pt x="4840" y="3683"/>
                  </a:lnTo>
                  <a:lnTo>
                    <a:pt x="4714" y="3725"/>
                  </a:lnTo>
                  <a:lnTo>
                    <a:pt x="4609" y="3809"/>
                  </a:lnTo>
                  <a:lnTo>
                    <a:pt x="4483" y="3893"/>
                  </a:lnTo>
                  <a:lnTo>
                    <a:pt x="4251" y="4083"/>
                  </a:lnTo>
                  <a:lnTo>
                    <a:pt x="4041" y="4314"/>
                  </a:lnTo>
                  <a:lnTo>
                    <a:pt x="3851" y="4567"/>
                  </a:lnTo>
                  <a:lnTo>
                    <a:pt x="3704" y="4798"/>
                  </a:lnTo>
                  <a:lnTo>
                    <a:pt x="3157" y="4609"/>
                  </a:lnTo>
                  <a:lnTo>
                    <a:pt x="2526" y="4356"/>
                  </a:lnTo>
                  <a:lnTo>
                    <a:pt x="2210" y="4209"/>
                  </a:lnTo>
                  <a:lnTo>
                    <a:pt x="1894" y="4041"/>
                  </a:lnTo>
                  <a:lnTo>
                    <a:pt x="1621" y="3872"/>
                  </a:lnTo>
                  <a:lnTo>
                    <a:pt x="1368" y="3704"/>
                  </a:lnTo>
                  <a:lnTo>
                    <a:pt x="1179" y="3515"/>
                  </a:lnTo>
                  <a:lnTo>
                    <a:pt x="1095" y="3409"/>
                  </a:lnTo>
                  <a:lnTo>
                    <a:pt x="1032" y="3304"/>
                  </a:lnTo>
                  <a:lnTo>
                    <a:pt x="968" y="3220"/>
                  </a:lnTo>
                  <a:lnTo>
                    <a:pt x="947" y="3115"/>
                  </a:lnTo>
                  <a:lnTo>
                    <a:pt x="926" y="3010"/>
                  </a:lnTo>
                  <a:lnTo>
                    <a:pt x="926" y="2904"/>
                  </a:lnTo>
                  <a:lnTo>
                    <a:pt x="968" y="2799"/>
                  </a:lnTo>
                  <a:lnTo>
                    <a:pt x="1010" y="2673"/>
                  </a:lnTo>
                  <a:lnTo>
                    <a:pt x="1095" y="2568"/>
                  </a:lnTo>
                  <a:lnTo>
                    <a:pt x="1179" y="2462"/>
                  </a:lnTo>
                  <a:lnTo>
                    <a:pt x="1305" y="2357"/>
                  </a:lnTo>
                  <a:lnTo>
                    <a:pt x="1473" y="2231"/>
                  </a:lnTo>
                  <a:lnTo>
                    <a:pt x="1663" y="2126"/>
                  </a:lnTo>
                  <a:lnTo>
                    <a:pt x="1873" y="1999"/>
                  </a:lnTo>
                  <a:lnTo>
                    <a:pt x="2231" y="1831"/>
                  </a:lnTo>
                  <a:lnTo>
                    <a:pt x="2589" y="1663"/>
                  </a:lnTo>
                  <a:lnTo>
                    <a:pt x="2968" y="1515"/>
                  </a:lnTo>
                  <a:lnTo>
                    <a:pt x="3346" y="1389"/>
                  </a:lnTo>
                  <a:lnTo>
                    <a:pt x="3725" y="1263"/>
                  </a:lnTo>
                  <a:lnTo>
                    <a:pt x="4104" y="1158"/>
                  </a:lnTo>
                  <a:lnTo>
                    <a:pt x="4504" y="1095"/>
                  </a:lnTo>
                  <a:lnTo>
                    <a:pt x="4882" y="1031"/>
                  </a:lnTo>
                  <a:lnTo>
                    <a:pt x="5493" y="968"/>
                  </a:lnTo>
                  <a:lnTo>
                    <a:pt x="6103" y="947"/>
                  </a:lnTo>
                  <a:close/>
                  <a:moveTo>
                    <a:pt x="6040" y="0"/>
                  </a:moveTo>
                  <a:lnTo>
                    <a:pt x="5556" y="21"/>
                  </a:lnTo>
                  <a:lnTo>
                    <a:pt x="5072" y="85"/>
                  </a:lnTo>
                  <a:lnTo>
                    <a:pt x="4630" y="148"/>
                  </a:lnTo>
                  <a:lnTo>
                    <a:pt x="4188" y="232"/>
                  </a:lnTo>
                  <a:lnTo>
                    <a:pt x="3683" y="358"/>
                  </a:lnTo>
                  <a:lnTo>
                    <a:pt x="3052" y="526"/>
                  </a:lnTo>
                  <a:lnTo>
                    <a:pt x="2357" y="737"/>
                  </a:lnTo>
                  <a:lnTo>
                    <a:pt x="2000" y="863"/>
                  </a:lnTo>
                  <a:lnTo>
                    <a:pt x="1663" y="1010"/>
                  </a:lnTo>
                  <a:lnTo>
                    <a:pt x="1326" y="1179"/>
                  </a:lnTo>
                  <a:lnTo>
                    <a:pt x="1010" y="1368"/>
                  </a:lnTo>
                  <a:lnTo>
                    <a:pt x="737" y="1558"/>
                  </a:lnTo>
                  <a:lnTo>
                    <a:pt x="484" y="1768"/>
                  </a:lnTo>
                  <a:lnTo>
                    <a:pt x="274" y="1999"/>
                  </a:lnTo>
                  <a:lnTo>
                    <a:pt x="190" y="2126"/>
                  </a:lnTo>
                  <a:lnTo>
                    <a:pt x="127" y="2252"/>
                  </a:lnTo>
                  <a:lnTo>
                    <a:pt x="64" y="2399"/>
                  </a:lnTo>
                  <a:lnTo>
                    <a:pt x="21" y="2526"/>
                  </a:lnTo>
                  <a:lnTo>
                    <a:pt x="0" y="2673"/>
                  </a:lnTo>
                  <a:lnTo>
                    <a:pt x="0" y="2820"/>
                  </a:lnTo>
                  <a:lnTo>
                    <a:pt x="21" y="3157"/>
                  </a:lnTo>
                  <a:lnTo>
                    <a:pt x="85" y="3473"/>
                  </a:lnTo>
                  <a:lnTo>
                    <a:pt x="190" y="3746"/>
                  </a:lnTo>
                  <a:lnTo>
                    <a:pt x="337" y="3999"/>
                  </a:lnTo>
                  <a:lnTo>
                    <a:pt x="505" y="4209"/>
                  </a:lnTo>
                  <a:lnTo>
                    <a:pt x="716" y="4419"/>
                  </a:lnTo>
                  <a:lnTo>
                    <a:pt x="926" y="4588"/>
                  </a:lnTo>
                  <a:lnTo>
                    <a:pt x="1179" y="4756"/>
                  </a:lnTo>
                  <a:lnTo>
                    <a:pt x="1452" y="4882"/>
                  </a:lnTo>
                  <a:lnTo>
                    <a:pt x="1726" y="4988"/>
                  </a:lnTo>
                  <a:lnTo>
                    <a:pt x="2021" y="5072"/>
                  </a:lnTo>
                  <a:lnTo>
                    <a:pt x="2315" y="5156"/>
                  </a:lnTo>
                  <a:lnTo>
                    <a:pt x="2610" y="5198"/>
                  </a:lnTo>
                  <a:lnTo>
                    <a:pt x="2925" y="5219"/>
                  </a:lnTo>
                  <a:lnTo>
                    <a:pt x="3220" y="5240"/>
                  </a:lnTo>
                  <a:lnTo>
                    <a:pt x="3536" y="5240"/>
                  </a:lnTo>
                  <a:lnTo>
                    <a:pt x="3557" y="5282"/>
                  </a:lnTo>
                  <a:lnTo>
                    <a:pt x="3599" y="5324"/>
                  </a:lnTo>
                  <a:lnTo>
                    <a:pt x="3683" y="5366"/>
                  </a:lnTo>
                  <a:lnTo>
                    <a:pt x="3809" y="5387"/>
                  </a:lnTo>
                  <a:lnTo>
                    <a:pt x="3872" y="5366"/>
                  </a:lnTo>
                  <a:lnTo>
                    <a:pt x="3914" y="5345"/>
                  </a:lnTo>
                  <a:lnTo>
                    <a:pt x="4041" y="5240"/>
                  </a:lnTo>
                  <a:lnTo>
                    <a:pt x="4146" y="5135"/>
                  </a:lnTo>
                  <a:lnTo>
                    <a:pt x="4356" y="4925"/>
                  </a:lnTo>
                  <a:lnTo>
                    <a:pt x="4567" y="4693"/>
                  </a:lnTo>
                  <a:lnTo>
                    <a:pt x="4672" y="4588"/>
                  </a:lnTo>
                  <a:lnTo>
                    <a:pt x="4798" y="4483"/>
                  </a:lnTo>
                  <a:lnTo>
                    <a:pt x="4882" y="4441"/>
                  </a:lnTo>
                  <a:lnTo>
                    <a:pt x="4967" y="4419"/>
                  </a:lnTo>
                  <a:lnTo>
                    <a:pt x="5051" y="4441"/>
                  </a:lnTo>
                  <a:lnTo>
                    <a:pt x="5135" y="4483"/>
                  </a:lnTo>
                  <a:lnTo>
                    <a:pt x="5198" y="4525"/>
                  </a:lnTo>
                  <a:lnTo>
                    <a:pt x="5282" y="4609"/>
                  </a:lnTo>
                  <a:lnTo>
                    <a:pt x="5409" y="4777"/>
                  </a:lnTo>
                  <a:lnTo>
                    <a:pt x="5493" y="4988"/>
                  </a:lnTo>
                  <a:lnTo>
                    <a:pt x="5577" y="5198"/>
                  </a:lnTo>
                  <a:lnTo>
                    <a:pt x="5640" y="5366"/>
                  </a:lnTo>
                  <a:lnTo>
                    <a:pt x="5661" y="5493"/>
                  </a:lnTo>
                  <a:lnTo>
                    <a:pt x="5682" y="5724"/>
                  </a:lnTo>
                  <a:lnTo>
                    <a:pt x="5703" y="5956"/>
                  </a:lnTo>
                  <a:lnTo>
                    <a:pt x="5703" y="6440"/>
                  </a:lnTo>
                  <a:lnTo>
                    <a:pt x="5724" y="6671"/>
                  </a:lnTo>
                  <a:lnTo>
                    <a:pt x="5766" y="6903"/>
                  </a:lnTo>
                  <a:lnTo>
                    <a:pt x="5808" y="7134"/>
                  </a:lnTo>
                  <a:lnTo>
                    <a:pt x="5893" y="7344"/>
                  </a:lnTo>
                  <a:lnTo>
                    <a:pt x="5977" y="7471"/>
                  </a:lnTo>
                  <a:lnTo>
                    <a:pt x="6040" y="7597"/>
                  </a:lnTo>
                  <a:lnTo>
                    <a:pt x="6145" y="7702"/>
                  </a:lnTo>
                  <a:lnTo>
                    <a:pt x="6250" y="7807"/>
                  </a:lnTo>
                  <a:lnTo>
                    <a:pt x="6355" y="7892"/>
                  </a:lnTo>
                  <a:lnTo>
                    <a:pt x="6482" y="7976"/>
                  </a:lnTo>
                  <a:lnTo>
                    <a:pt x="6608" y="8039"/>
                  </a:lnTo>
                  <a:lnTo>
                    <a:pt x="6734" y="8081"/>
                  </a:lnTo>
                  <a:lnTo>
                    <a:pt x="6861" y="8123"/>
                  </a:lnTo>
                  <a:lnTo>
                    <a:pt x="7134" y="8123"/>
                  </a:lnTo>
                  <a:lnTo>
                    <a:pt x="7260" y="8102"/>
                  </a:lnTo>
                  <a:lnTo>
                    <a:pt x="7387" y="8039"/>
                  </a:lnTo>
                  <a:lnTo>
                    <a:pt x="7513" y="7976"/>
                  </a:lnTo>
                  <a:lnTo>
                    <a:pt x="7618" y="7871"/>
                  </a:lnTo>
                  <a:lnTo>
                    <a:pt x="7723" y="7744"/>
                  </a:lnTo>
                  <a:lnTo>
                    <a:pt x="7829" y="7555"/>
                  </a:lnTo>
                  <a:lnTo>
                    <a:pt x="7913" y="7366"/>
                  </a:lnTo>
                  <a:lnTo>
                    <a:pt x="7976" y="7176"/>
                  </a:lnTo>
                  <a:lnTo>
                    <a:pt x="8039" y="6966"/>
                  </a:lnTo>
                  <a:lnTo>
                    <a:pt x="8060" y="6755"/>
                  </a:lnTo>
                  <a:lnTo>
                    <a:pt x="8081" y="6545"/>
                  </a:lnTo>
                  <a:lnTo>
                    <a:pt x="8060" y="6124"/>
                  </a:lnTo>
                  <a:lnTo>
                    <a:pt x="8039" y="5514"/>
                  </a:lnTo>
                  <a:lnTo>
                    <a:pt x="8039" y="5051"/>
                  </a:lnTo>
                  <a:lnTo>
                    <a:pt x="8081" y="4567"/>
                  </a:lnTo>
                  <a:lnTo>
                    <a:pt x="8102" y="4335"/>
                  </a:lnTo>
                  <a:lnTo>
                    <a:pt x="8144" y="4125"/>
                  </a:lnTo>
                  <a:lnTo>
                    <a:pt x="8207" y="3957"/>
                  </a:lnTo>
                  <a:lnTo>
                    <a:pt x="8291" y="3809"/>
                  </a:lnTo>
                  <a:lnTo>
                    <a:pt x="8355" y="3767"/>
                  </a:lnTo>
                  <a:lnTo>
                    <a:pt x="8397" y="3725"/>
                  </a:lnTo>
                  <a:lnTo>
                    <a:pt x="8460" y="3704"/>
                  </a:lnTo>
                  <a:lnTo>
                    <a:pt x="8586" y="3704"/>
                  </a:lnTo>
                  <a:lnTo>
                    <a:pt x="8670" y="3725"/>
                  </a:lnTo>
                  <a:lnTo>
                    <a:pt x="8754" y="3767"/>
                  </a:lnTo>
                  <a:lnTo>
                    <a:pt x="8839" y="3830"/>
                  </a:lnTo>
                  <a:lnTo>
                    <a:pt x="9175" y="4104"/>
                  </a:lnTo>
                  <a:lnTo>
                    <a:pt x="9344" y="4230"/>
                  </a:lnTo>
                  <a:lnTo>
                    <a:pt x="9512" y="4335"/>
                  </a:lnTo>
                  <a:lnTo>
                    <a:pt x="9680" y="4419"/>
                  </a:lnTo>
                  <a:lnTo>
                    <a:pt x="9849" y="4462"/>
                  </a:lnTo>
                  <a:lnTo>
                    <a:pt x="10038" y="4483"/>
                  </a:lnTo>
                  <a:lnTo>
                    <a:pt x="10249" y="4462"/>
                  </a:lnTo>
                  <a:lnTo>
                    <a:pt x="10564" y="4483"/>
                  </a:lnTo>
                  <a:lnTo>
                    <a:pt x="10859" y="4462"/>
                  </a:lnTo>
                  <a:lnTo>
                    <a:pt x="11132" y="4398"/>
                  </a:lnTo>
                  <a:lnTo>
                    <a:pt x="11385" y="4314"/>
                  </a:lnTo>
                  <a:lnTo>
                    <a:pt x="11595" y="4188"/>
                  </a:lnTo>
                  <a:lnTo>
                    <a:pt x="11785" y="4041"/>
                  </a:lnTo>
                  <a:lnTo>
                    <a:pt x="11932" y="3872"/>
                  </a:lnTo>
                  <a:lnTo>
                    <a:pt x="12037" y="3683"/>
                  </a:lnTo>
                  <a:lnTo>
                    <a:pt x="12121" y="3473"/>
                  </a:lnTo>
                  <a:lnTo>
                    <a:pt x="12163" y="3262"/>
                  </a:lnTo>
                  <a:lnTo>
                    <a:pt x="12163" y="3031"/>
                  </a:lnTo>
                  <a:lnTo>
                    <a:pt x="12142" y="2778"/>
                  </a:lnTo>
                  <a:lnTo>
                    <a:pt x="12058" y="2526"/>
                  </a:lnTo>
                  <a:lnTo>
                    <a:pt x="11932" y="2273"/>
                  </a:lnTo>
                  <a:lnTo>
                    <a:pt x="11743" y="2021"/>
                  </a:lnTo>
                  <a:lnTo>
                    <a:pt x="11532" y="1768"/>
                  </a:lnTo>
                  <a:lnTo>
                    <a:pt x="11364" y="1600"/>
                  </a:lnTo>
                  <a:lnTo>
                    <a:pt x="11195" y="1452"/>
                  </a:lnTo>
                  <a:lnTo>
                    <a:pt x="10817" y="1179"/>
                  </a:lnTo>
                  <a:lnTo>
                    <a:pt x="10417" y="926"/>
                  </a:lnTo>
                  <a:lnTo>
                    <a:pt x="9975" y="716"/>
                  </a:lnTo>
                  <a:lnTo>
                    <a:pt x="9533" y="547"/>
                  </a:lnTo>
                  <a:lnTo>
                    <a:pt x="9049" y="379"/>
                  </a:lnTo>
                  <a:lnTo>
                    <a:pt x="8565" y="253"/>
                  </a:lnTo>
                  <a:lnTo>
                    <a:pt x="8060" y="148"/>
                  </a:lnTo>
                  <a:lnTo>
                    <a:pt x="7555" y="85"/>
                  </a:lnTo>
                  <a:lnTo>
                    <a:pt x="7050" y="21"/>
                  </a:lnTo>
                  <a:lnTo>
                    <a:pt x="654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1" name="Google Shape;7051;p32"/>
            <p:cNvSpPr/>
            <p:nvPr/>
          </p:nvSpPr>
          <p:spPr>
            <a:xfrm>
              <a:off x="4910825" y="-990550"/>
              <a:ext cx="292525" cy="104200"/>
            </a:xfrm>
            <a:custGeom>
              <a:avLst/>
              <a:gdLst/>
              <a:ahLst/>
              <a:cxnLst/>
              <a:rect l="l" t="t" r="r" b="b"/>
              <a:pathLst>
                <a:path w="11701" h="4168" extrusionOk="0">
                  <a:moveTo>
                    <a:pt x="3304" y="1"/>
                  </a:moveTo>
                  <a:lnTo>
                    <a:pt x="3178" y="22"/>
                  </a:lnTo>
                  <a:lnTo>
                    <a:pt x="2378" y="64"/>
                  </a:lnTo>
                  <a:lnTo>
                    <a:pt x="1558" y="148"/>
                  </a:lnTo>
                  <a:lnTo>
                    <a:pt x="1158" y="190"/>
                  </a:lnTo>
                  <a:lnTo>
                    <a:pt x="779" y="253"/>
                  </a:lnTo>
                  <a:lnTo>
                    <a:pt x="379" y="338"/>
                  </a:lnTo>
                  <a:lnTo>
                    <a:pt x="0" y="443"/>
                  </a:lnTo>
                  <a:lnTo>
                    <a:pt x="337" y="548"/>
                  </a:lnTo>
                  <a:lnTo>
                    <a:pt x="674" y="653"/>
                  </a:lnTo>
                  <a:lnTo>
                    <a:pt x="1347" y="822"/>
                  </a:lnTo>
                  <a:lnTo>
                    <a:pt x="2021" y="969"/>
                  </a:lnTo>
                  <a:lnTo>
                    <a:pt x="2715" y="1158"/>
                  </a:lnTo>
                  <a:lnTo>
                    <a:pt x="2715" y="1306"/>
                  </a:lnTo>
                  <a:lnTo>
                    <a:pt x="2736" y="1453"/>
                  </a:lnTo>
                  <a:lnTo>
                    <a:pt x="2778" y="1621"/>
                  </a:lnTo>
                  <a:lnTo>
                    <a:pt x="2841" y="1769"/>
                  </a:lnTo>
                  <a:lnTo>
                    <a:pt x="2989" y="2084"/>
                  </a:lnTo>
                  <a:lnTo>
                    <a:pt x="3157" y="2379"/>
                  </a:lnTo>
                  <a:lnTo>
                    <a:pt x="3304" y="2631"/>
                  </a:lnTo>
                  <a:lnTo>
                    <a:pt x="3494" y="2863"/>
                  </a:lnTo>
                  <a:lnTo>
                    <a:pt x="3515" y="2884"/>
                  </a:lnTo>
                  <a:lnTo>
                    <a:pt x="3536" y="2905"/>
                  </a:lnTo>
                  <a:lnTo>
                    <a:pt x="3683" y="3094"/>
                  </a:lnTo>
                  <a:lnTo>
                    <a:pt x="3851" y="3305"/>
                  </a:lnTo>
                  <a:lnTo>
                    <a:pt x="4041" y="3473"/>
                  </a:lnTo>
                  <a:lnTo>
                    <a:pt x="4251" y="3620"/>
                  </a:lnTo>
                  <a:lnTo>
                    <a:pt x="4293" y="3662"/>
                  </a:lnTo>
                  <a:lnTo>
                    <a:pt x="4377" y="3726"/>
                  </a:lnTo>
                  <a:lnTo>
                    <a:pt x="4525" y="3789"/>
                  </a:lnTo>
                  <a:lnTo>
                    <a:pt x="4756" y="3915"/>
                  </a:lnTo>
                  <a:lnTo>
                    <a:pt x="5030" y="3999"/>
                  </a:lnTo>
                  <a:lnTo>
                    <a:pt x="5303" y="4083"/>
                  </a:lnTo>
                  <a:lnTo>
                    <a:pt x="5577" y="4125"/>
                  </a:lnTo>
                  <a:lnTo>
                    <a:pt x="5808" y="4146"/>
                  </a:lnTo>
                  <a:lnTo>
                    <a:pt x="6040" y="4168"/>
                  </a:lnTo>
                  <a:lnTo>
                    <a:pt x="6250" y="4146"/>
                  </a:lnTo>
                  <a:lnTo>
                    <a:pt x="6461" y="4125"/>
                  </a:lnTo>
                  <a:lnTo>
                    <a:pt x="6650" y="4083"/>
                  </a:lnTo>
                  <a:lnTo>
                    <a:pt x="6861" y="4020"/>
                  </a:lnTo>
                  <a:lnTo>
                    <a:pt x="7050" y="3957"/>
                  </a:lnTo>
                  <a:lnTo>
                    <a:pt x="7218" y="3873"/>
                  </a:lnTo>
                  <a:lnTo>
                    <a:pt x="7387" y="3789"/>
                  </a:lnTo>
                  <a:lnTo>
                    <a:pt x="7555" y="3684"/>
                  </a:lnTo>
                  <a:lnTo>
                    <a:pt x="7702" y="3557"/>
                  </a:lnTo>
                  <a:lnTo>
                    <a:pt x="7850" y="3431"/>
                  </a:lnTo>
                  <a:lnTo>
                    <a:pt x="7976" y="3305"/>
                  </a:lnTo>
                  <a:lnTo>
                    <a:pt x="8102" y="3157"/>
                  </a:lnTo>
                  <a:lnTo>
                    <a:pt x="8207" y="3010"/>
                  </a:lnTo>
                  <a:lnTo>
                    <a:pt x="8313" y="2842"/>
                  </a:lnTo>
                  <a:lnTo>
                    <a:pt x="8439" y="2610"/>
                  </a:lnTo>
                  <a:lnTo>
                    <a:pt x="8565" y="2400"/>
                  </a:lnTo>
                  <a:lnTo>
                    <a:pt x="8649" y="2168"/>
                  </a:lnTo>
                  <a:lnTo>
                    <a:pt x="8733" y="1937"/>
                  </a:lnTo>
                  <a:lnTo>
                    <a:pt x="8797" y="1705"/>
                  </a:lnTo>
                  <a:lnTo>
                    <a:pt x="8860" y="1495"/>
                  </a:lnTo>
                  <a:lnTo>
                    <a:pt x="8881" y="1306"/>
                  </a:lnTo>
                  <a:lnTo>
                    <a:pt x="8881" y="1116"/>
                  </a:lnTo>
                  <a:lnTo>
                    <a:pt x="9049" y="1074"/>
                  </a:lnTo>
                  <a:lnTo>
                    <a:pt x="9238" y="1032"/>
                  </a:lnTo>
                  <a:lnTo>
                    <a:pt x="9575" y="990"/>
                  </a:lnTo>
                  <a:lnTo>
                    <a:pt x="9933" y="969"/>
                  </a:lnTo>
                  <a:lnTo>
                    <a:pt x="10291" y="927"/>
                  </a:lnTo>
                  <a:lnTo>
                    <a:pt x="10669" y="843"/>
                  </a:lnTo>
                  <a:lnTo>
                    <a:pt x="11027" y="716"/>
                  </a:lnTo>
                  <a:lnTo>
                    <a:pt x="11364" y="569"/>
                  </a:lnTo>
                  <a:lnTo>
                    <a:pt x="11701" y="380"/>
                  </a:lnTo>
                  <a:lnTo>
                    <a:pt x="11637" y="317"/>
                  </a:lnTo>
                  <a:lnTo>
                    <a:pt x="11574" y="275"/>
                  </a:lnTo>
                  <a:lnTo>
                    <a:pt x="11511" y="253"/>
                  </a:lnTo>
                  <a:lnTo>
                    <a:pt x="11406" y="232"/>
                  </a:lnTo>
                  <a:lnTo>
                    <a:pt x="10669" y="148"/>
                  </a:lnTo>
                  <a:lnTo>
                    <a:pt x="9933" y="85"/>
                  </a:lnTo>
                  <a:lnTo>
                    <a:pt x="9196" y="43"/>
                  </a:lnTo>
                  <a:lnTo>
                    <a:pt x="8439" y="22"/>
                  </a:lnTo>
                  <a:lnTo>
                    <a:pt x="6945" y="1"/>
                  </a:lnTo>
                  <a:lnTo>
                    <a:pt x="4441" y="1"/>
                  </a:lnTo>
                  <a:lnTo>
                    <a:pt x="3409" y="22"/>
                  </a:lnTo>
                  <a:lnTo>
                    <a:pt x="330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2" name="Google Shape;7052;p32"/>
            <p:cNvSpPr/>
            <p:nvPr/>
          </p:nvSpPr>
          <p:spPr>
            <a:xfrm>
              <a:off x="4897675" y="-1002650"/>
              <a:ext cx="308300" cy="103675"/>
            </a:xfrm>
            <a:custGeom>
              <a:avLst/>
              <a:gdLst/>
              <a:ahLst/>
              <a:cxnLst/>
              <a:rect l="l" t="t" r="r" b="b"/>
              <a:pathLst>
                <a:path w="12332" h="4147" extrusionOk="0">
                  <a:moveTo>
                    <a:pt x="4167" y="1221"/>
                  </a:moveTo>
                  <a:lnTo>
                    <a:pt x="4840" y="1243"/>
                  </a:lnTo>
                  <a:lnTo>
                    <a:pt x="5956" y="1264"/>
                  </a:lnTo>
                  <a:lnTo>
                    <a:pt x="5914" y="1453"/>
                  </a:lnTo>
                  <a:lnTo>
                    <a:pt x="5871" y="1642"/>
                  </a:lnTo>
                  <a:lnTo>
                    <a:pt x="5808" y="1832"/>
                  </a:lnTo>
                  <a:lnTo>
                    <a:pt x="5724" y="1979"/>
                  </a:lnTo>
                  <a:lnTo>
                    <a:pt x="5640" y="2126"/>
                  </a:lnTo>
                  <a:lnTo>
                    <a:pt x="5514" y="2211"/>
                  </a:lnTo>
                  <a:lnTo>
                    <a:pt x="5451" y="2253"/>
                  </a:lnTo>
                  <a:lnTo>
                    <a:pt x="5366" y="2274"/>
                  </a:lnTo>
                  <a:lnTo>
                    <a:pt x="5303" y="2274"/>
                  </a:lnTo>
                  <a:lnTo>
                    <a:pt x="5219" y="2253"/>
                  </a:lnTo>
                  <a:lnTo>
                    <a:pt x="5009" y="2253"/>
                  </a:lnTo>
                  <a:lnTo>
                    <a:pt x="4861" y="2189"/>
                  </a:lnTo>
                  <a:lnTo>
                    <a:pt x="4714" y="2105"/>
                  </a:lnTo>
                  <a:lnTo>
                    <a:pt x="4609" y="2021"/>
                  </a:lnTo>
                  <a:lnTo>
                    <a:pt x="4525" y="1937"/>
                  </a:lnTo>
                  <a:lnTo>
                    <a:pt x="4440" y="1832"/>
                  </a:lnTo>
                  <a:lnTo>
                    <a:pt x="4377" y="1705"/>
                  </a:lnTo>
                  <a:lnTo>
                    <a:pt x="4272" y="1474"/>
                  </a:lnTo>
                  <a:lnTo>
                    <a:pt x="4167" y="1221"/>
                  </a:lnTo>
                  <a:close/>
                  <a:moveTo>
                    <a:pt x="3830" y="1"/>
                  </a:moveTo>
                  <a:lnTo>
                    <a:pt x="3704" y="22"/>
                  </a:lnTo>
                  <a:lnTo>
                    <a:pt x="2757" y="64"/>
                  </a:lnTo>
                  <a:lnTo>
                    <a:pt x="2294" y="106"/>
                  </a:lnTo>
                  <a:lnTo>
                    <a:pt x="1831" y="169"/>
                  </a:lnTo>
                  <a:lnTo>
                    <a:pt x="1368" y="253"/>
                  </a:lnTo>
                  <a:lnTo>
                    <a:pt x="905" y="338"/>
                  </a:lnTo>
                  <a:lnTo>
                    <a:pt x="463" y="464"/>
                  </a:lnTo>
                  <a:lnTo>
                    <a:pt x="21" y="590"/>
                  </a:lnTo>
                  <a:lnTo>
                    <a:pt x="0" y="632"/>
                  </a:lnTo>
                  <a:lnTo>
                    <a:pt x="21" y="653"/>
                  </a:lnTo>
                  <a:lnTo>
                    <a:pt x="442" y="780"/>
                  </a:lnTo>
                  <a:lnTo>
                    <a:pt x="863" y="885"/>
                  </a:lnTo>
                  <a:lnTo>
                    <a:pt x="1284" y="990"/>
                  </a:lnTo>
                  <a:lnTo>
                    <a:pt x="1705" y="1053"/>
                  </a:lnTo>
                  <a:lnTo>
                    <a:pt x="2126" y="1095"/>
                  </a:lnTo>
                  <a:lnTo>
                    <a:pt x="2568" y="1137"/>
                  </a:lnTo>
                  <a:lnTo>
                    <a:pt x="3430" y="1200"/>
                  </a:lnTo>
                  <a:lnTo>
                    <a:pt x="3472" y="1474"/>
                  </a:lnTo>
                  <a:lnTo>
                    <a:pt x="3536" y="1727"/>
                  </a:lnTo>
                  <a:lnTo>
                    <a:pt x="3620" y="2000"/>
                  </a:lnTo>
                  <a:lnTo>
                    <a:pt x="3704" y="2232"/>
                  </a:lnTo>
                  <a:lnTo>
                    <a:pt x="3809" y="2484"/>
                  </a:lnTo>
                  <a:lnTo>
                    <a:pt x="3935" y="2716"/>
                  </a:lnTo>
                  <a:lnTo>
                    <a:pt x="4083" y="2926"/>
                  </a:lnTo>
                  <a:lnTo>
                    <a:pt x="4230" y="3136"/>
                  </a:lnTo>
                  <a:lnTo>
                    <a:pt x="4398" y="3326"/>
                  </a:lnTo>
                  <a:lnTo>
                    <a:pt x="4588" y="3494"/>
                  </a:lnTo>
                  <a:lnTo>
                    <a:pt x="4798" y="3641"/>
                  </a:lnTo>
                  <a:lnTo>
                    <a:pt x="5030" y="3789"/>
                  </a:lnTo>
                  <a:lnTo>
                    <a:pt x="5282" y="3915"/>
                  </a:lnTo>
                  <a:lnTo>
                    <a:pt x="5535" y="3999"/>
                  </a:lnTo>
                  <a:lnTo>
                    <a:pt x="5808" y="4083"/>
                  </a:lnTo>
                  <a:lnTo>
                    <a:pt x="6103" y="4125"/>
                  </a:lnTo>
                  <a:lnTo>
                    <a:pt x="6461" y="4146"/>
                  </a:lnTo>
                  <a:lnTo>
                    <a:pt x="6776" y="4146"/>
                  </a:lnTo>
                  <a:lnTo>
                    <a:pt x="7092" y="4104"/>
                  </a:lnTo>
                  <a:lnTo>
                    <a:pt x="7387" y="4020"/>
                  </a:lnTo>
                  <a:lnTo>
                    <a:pt x="7660" y="3915"/>
                  </a:lnTo>
                  <a:lnTo>
                    <a:pt x="7934" y="3789"/>
                  </a:lnTo>
                  <a:lnTo>
                    <a:pt x="8165" y="3620"/>
                  </a:lnTo>
                  <a:lnTo>
                    <a:pt x="8397" y="3431"/>
                  </a:lnTo>
                  <a:lnTo>
                    <a:pt x="8586" y="3221"/>
                  </a:lnTo>
                  <a:lnTo>
                    <a:pt x="8754" y="2989"/>
                  </a:lnTo>
                  <a:lnTo>
                    <a:pt x="8902" y="2737"/>
                  </a:lnTo>
                  <a:lnTo>
                    <a:pt x="9028" y="2463"/>
                  </a:lnTo>
                  <a:lnTo>
                    <a:pt x="9112" y="2168"/>
                  </a:lnTo>
                  <a:lnTo>
                    <a:pt x="9175" y="1874"/>
                  </a:lnTo>
                  <a:lnTo>
                    <a:pt x="9196" y="1558"/>
                  </a:lnTo>
                  <a:lnTo>
                    <a:pt x="9196" y="1243"/>
                  </a:lnTo>
                  <a:lnTo>
                    <a:pt x="9891" y="1200"/>
                  </a:lnTo>
                  <a:lnTo>
                    <a:pt x="10585" y="1158"/>
                  </a:lnTo>
                  <a:lnTo>
                    <a:pt x="11259" y="1095"/>
                  </a:lnTo>
                  <a:lnTo>
                    <a:pt x="11932" y="1011"/>
                  </a:lnTo>
                  <a:lnTo>
                    <a:pt x="12037" y="990"/>
                  </a:lnTo>
                  <a:lnTo>
                    <a:pt x="12100" y="969"/>
                  </a:lnTo>
                  <a:lnTo>
                    <a:pt x="12163" y="927"/>
                  </a:lnTo>
                  <a:lnTo>
                    <a:pt x="12227" y="885"/>
                  </a:lnTo>
                  <a:lnTo>
                    <a:pt x="12269" y="822"/>
                  </a:lnTo>
                  <a:lnTo>
                    <a:pt x="12290" y="759"/>
                  </a:lnTo>
                  <a:lnTo>
                    <a:pt x="12332" y="632"/>
                  </a:lnTo>
                  <a:lnTo>
                    <a:pt x="12290" y="485"/>
                  </a:lnTo>
                  <a:lnTo>
                    <a:pt x="12269" y="422"/>
                  </a:lnTo>
                  <a:lnTo>
                    <a:pt x="12227" y="380"/>
                  </a:lnTo>
                  <a:lnTo>
                    <a:pt x="12163" y="317"/>
                  </a:lnTo>
                  <a:lnTo>
                    <a:pt x="12100" y="275"/>
                  </a:lnTo>
                  <a:lnTo>
                    <a:pt x="12037" y="253"/>
                  </a:lnTo>
                  <a:lnTo>
                    <a:pt x="11932" y="232"/>
                  </a:lnTo>
                  <a:lnTo>
                    <a:pt x="11195" y="148"/>
                  </a:lnTo>
                  <a:lnTo>
                    <a:pt x="10459" y="85"/>
                  </a:lnTo>
                  <a:lnTo>
                    <a:pt x="9722" y="43"/>
                  </a:lnTo>
                  <a:lnTo>
                    <a:pt x="8965" y="22"/>
                  </a:lnTo>
                  <a:lnTo>
                    <a:pt x="7471" y="1"/>
                  </a:lnTo>
                  <a:lnTo>
                    <a:pt x="4967" y="1"/>
                  </a:lnTo>
                  <a:lnTo>
                    <a:pt x="3935" y="22"/>
                  </a:lnTo>
                  <a:lnTo>
                    <a:pt x="383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3" name="Google Shape;7053;p32"/>
            <p:cNvSpPr/>
            <p:nvPr/>
          </p:nvSpPr>
          <p:spPr>
            <a:xfrm>
              <a:off x="4710375" y="-1493475"/>
              <a:ext cx="1072200" cy="1157400"/>
            </a:xfrm>
            <a:custGeom>
              <a:avLst/>
              <a:gdLst/>
              <a:ahLst/>
              <a:cxnLst/>
              <a:rect l="l" t="t" r="r" b="b"/>
              <a:pathLst>
                <a:path w="42888" h="46296" extrusionOk="0">
                  <a:moveTo>
                    <a:pt x="29462" y="10480"/>
                  </a:moveTo>
                  <a:lnTo>
                    <a:pt x="29504" y="10522"/>
                  </a:lnTo>
                  <a:lnTo>
                    <a:pt x="29546" y="10543"/>
                  </a:lnTo>
                  <a:lnTo>
                    <a:pt x="29988" y="10543"/>
                  </a:lnTo>
                  <a:lnTo>
                    <a:pt x="30198" y="10585"/>
                  </a:lnTo>
                  <a:lnTo>
                    <a:pt x="30409" y="10648"/>
                  </a:lnTo>
                  <a:lnTo>
                    <a:pt x="30619" y="10733"/>
                  </a:lnTo>
                  <a:lnTo>
                    <a:pt x="30808" y="10817"/>
                  </a:lnTo>
                  <a:lnTo>
                    <a:pt x="30977" y="10943"/>
                  </a:lnTo>
                  <a:lnTo>
                    <a:pt x="31166" y="11069"/>
                  </a:lnTo>
                  <a:lnTo>
                    <a:pt x="31334" y="11196"/>
                  </a:lnTo>
                  <a:lnTo>
                    <a:pt x="31503" y="11343"/>
                  </a:lnTo>
                  <a:lnTo>
                    <a:pt x="31797" y="11659"/>
                  </a:lnTo>
                  <a:lnTo>
                    <a:pt x="32071" y="11995"/>
                  </a:lnTo>
                  <a:lnTo>
                    <a:pt x="32323" y="12353"/>
                  </a:lnTo>
                  <a:lnTo>
                    <a:pt x="32450" y="12542"/>
                  </a:lnTo>
                  <a:lnTo>
                    <a:pt x="32555" y="12753"/>
                  </a:lnTo>
                  <a:lnTo>
                    <a:pt x="32639" y="12942"/>
                  </a:lnTo>
                  <a:lnTo>
                    <a:pt x="32681" y="13132"/>
                  </a:lnTo>
                  <a:lnTo>
                    <a:pt x="32723" y="13321"/>
                  </a:lnTo>
                  <a:lnTo>
                    <a:pt x="32744" y="13510"/>
                  </a:lnTo>
                  <a:lnTo>
                    <a:pt x="32744" y="13700"/>
                  </a:lnTo>
                  <a:lnTo>
                    <a:pt x="32723" y="13868"/>
                  </a:lnTo>
                  <a:lnTo>
                    <a:pt x="32702" y="14057"/>
                  </a:lnTo>
                  <a:lnTo>
                    <a:pt x="32660" y="14247"/>
                  </a:lnTo>
                  <a:lnTo>
                    <a:pt x="32555" y="14605"/>
                  </a:lnTo>
                  <a:lnTo>
                    <a:pt x="32387" y="14962"/>
                  </a:lnTo>
                  <a:lnTo>
                    <a:pt x="32218" y="15341"/>
                  </a:lnTo>
                  <a:lnTo>
                    <a:pt x="31482" y="14773"/>
                  </a:lnTo>
                  <a:lnTo>
                    <a:pt x="30745" y="14226"/>
                  </a:lnTo>
                  <a:lnTo>
                    <a:pt x="29988" y="13700"/>
                  </a:lnTo>
                  <a:lnTo>
                    <a:pt x="29230" y="13174"/>
                  </a:lnTo>
                  <a:lnTo>
                    <a:pt x="29125" y="12858"/>
                  </a:lnTo>
                  <a:lnTo>
                    <a:pt x="29041" y="12542"/>
                  </a:lnTo>
                  <a:lnTo>
                    <a:pt x="28978" y="12227"/>
                  </a:lnTo>
                  <a:lnTo>
                    <a:pt x="28936" y="11911"/>
                  </a:lnTo>
                  <a:lnTo>
                    <a:pt x="28957" y="11595"/>
                  </a:lnTo>
                  <a:lnTo>
                    <a:pt x="28978" y="11301"/>
                  </a:lnTo>
                  <a:lnTo>
                    <a:pt x="29062" y="10985"/>
                  </a:lnTo>
                  <a:lnTo>
                    <a:pt x="29188" y="10669"/>
                  </a:lnTo>
                  <a:lnTo>
                    <a:pt x="29314" y="10585"/>
                  </a:lnTo>
                  <a:lnTo>
                    <a:pt x="29462" y="10480"/>
                  </a:lnTo>
                  <a:close/>
                  <a:moveTo>
                    <a:pt x="7787" y="10375"/>
                  </a:moveTo>
                  <a:lnTo>
                    <a:pt x="8018" y="10564"/>
                  </a:lnTo>
                  <a:lnTo>
                    <a:pt x="8229" y="10775"/>
                  </a:lnTo>
                  <a:lnTo>
                    <a:pt x="8608" y="11196"/>
                  </a:lnTo>
                  <a:lnTo>
                    <a:pt x="8965" y="11637"/>
                  </a:lnTo>
                  <a:lnTo>
                    <a:pt x="9344" y="12100"/>
                  </a:lnTo>
                  <a:lnTo>
                    <a:pt x="8418" y="13068"/>
                  </a:lnTo>
                  <a:lnTo>
                    <a:pt x="7513" y="14036"/>
                  </a:lnTo>
                  <a:lnTo>
                    <a:pt x="6630" y="15046"/>
                  </a:lnTo>
                  <a:lnTo>
                    <a:pt x="5767" y="16078"/>
                  </a:lnTo>
                  <a:lnTo>
                    <a:pt x="5767" y="15720"/>
                  </a:lnTo>
                  <a:lnTo>
                    <a:pt x="5725" y="15362"/>
                  </a:lnTo>
                  <a:lnTo>
                    <a:pt x="5619" y="14647"/>
                  </a:lnTo>
                  <a:lnTo>
                    <a:pt x="5577" y="14268"/>
                  </a:lnTo>
                  <a:lnTo>
                    <a:pt x="5577" y="13910"/>
                  </a:lnTo>
                  <a:lnTo>
                    <a:pt x="5577" y="13721"/>
                  </a:lnTo>
                  <a:lnTo>
                    <a:pt x="5598" y="13531"/>
                  </a:lnTo>
                  <a:lnTo>
                    <a:pt x="5662" y="13342"/>
                  </a:lnTo>
                  <a:lnTo>
                    <a:pt x="5704" y="13153"/>
                  </a:lnTo>
                  <a:lnTo>
                    <a:pt x="5872" y="12690"/>
                  </a:lnTo>
                  <a:lnTo>
                    <a:pt x="6061" y="12269"/>
                  </a:lnTo>
                  <a:lnTo>
                    <a:pt x="6272" y="11890"/>
                  </a:lnTo>
                  <a:lnTo>
                    <a:pt x="6482" y="11532"/>
                  </a:lnTo>
                  <a:lnTo>
                    <a:pt x="6756" y="11196"/>
                  </a:lnTo>
                  <a:lnTo>
                    <a:pt x="6882" y="11048"/>
                  </a:lnTo>
                  <a:lnTo>
                    <a:pt x="7050" y="10901"/>
                  </a:lnTo>
                  <a:lnTo>
                    <a:pt x="7219" y="10754"/>
                  </a:lnTo>
                  <a:lnTo>
                    <a:pt x="7387" y="10627"/>
                  </a:lnTo>
                  <a:lnTo>
                    <a:pt x="7577" y="10480"/>
                  </a:lnTo>
                  <a:lnTo>
                    <a:pt x="7787" y="10375"/>
                  </a:lnTo>
                  <a:close/>
                  <a:moveTo>
                    <a:pt x="5725" y="6650"/>
                  </a:moveTo>
                  <a:lnTo>
                    <a:pt x="5998" y="6671"/>
                  </a:lnTo>
                  <a:lnTo>
                    <a:pt x="6293" y="6692"/>
                  </a:lnTo>
                  <a:lnTo>
                    <a:pt x="6566" y="6755"/>
                  </a:lnTo>
                  <a:lnTo>
                    <a:pt x="6840" y="6819"/>
                  </a:lnTo>
                  <a:lnTo>
                    <a:pt x="7114" y="6903"/>
                  </a:lnTo>
                  <a:lnTo>
                    <a:pt x="7387" y="7008"/>
                  </a:lnTo>
                  <a:lnTo>
                    <a:pt x="7640" y="7113"/>
                  </a:lnTo>
                  <a:lnTo>
                    <a:pt x="7892" y="7239"/>
                  </a:lnTo>
                  <a:lnTo>
                    <a:pt x="8145" y="7387"/>
                  </a:lnTo>
                  <a:lnTo>
                    <a:pt x="8376" y="7555"/>
                  </a:lnTo>
                  <a:lnTo>
                    <a:pt x="8608" y="7723"/>
                  </a:lnTo>
                  <a:lnTo>
                    <a:pt x="8839" y="7892"/>
                  </a:lnTo>
                  <a:lnTo>
                    <a:pt x="9050" y="8102"/>
                  </a:lnTo>
                  <a:lnTo>
                    <a:pt x="9239" y="8292"/>
                  </a:lnTo>
                  <a:lnTo>
                    <a:pt x="9428" y="8523"/>
                  </a:lnTo>
                  <a:lnTo>
                    <a:pt x="9597" y="8755"/>
                  </a:lnTo>
                  <a:lnTo>
                    <a:pt x="9744" y="8986"/>
                  </a:lnTo>
                  <a:lnTo>
                    <a:pt x="9891" y="9217"/>
                  </a:lnTo>
                  <a:lnTo>
                    <a:pt x="10018" y="9470"/>
                  </a:lnTo>
                  <a:lnTo>
                    <a:pt x="10123" y="9744"/>
                  </a:lnTo>
                  <a:lnTo>
                    <a:pt x="10207" y="9996"/>
                  </a:lnTo>
                  <a:lnTo>
                    <a:pt x="10270" y="10270"/>
                  </a:lnTo>
                  <a:lnTo>
                    <a:pt x="10312" y="10564"/>
                  </a:lnTo>
                  <a:lnTo>
                    <a:pt x="10333" y="10838"/>
                  </a:lnTo>
                  <a:lnTo>
                    <a:pt x="10333" y="11132"/>
                  </a:lnTo>
                  <a:lnTo>
                    <a:pt x="9702" y="11743"/>
                  </a:lnTo>
                  <a:lnTo>
                    <a:pt x="9681" y="11532"/>
                  </a:lnTo>
                  <a:lnTo>
                    <a:pt x="9639" y="11322"/>
                  </a:lnTo>
                  <a:lnTo>
                    <a:pt x="9555" y="11111"/>
                  </a:lnTo>
                  <a:lnTo>
                    <a:pt x="9449" y="10922"/>
                  </a:lnTo>
                  <a:lnTo>
                    <a:pt x="9302" y="10712"/>
                  </a:lnTo>
                  <a:lnTo>
                    <a:pt x="9155" y="10522"/>
                  </a:lnTo>
                  <a:lnTo>
                    <a:pt x="8986" y="10333"/>
                  </a:lnTo>
                  <a:lnTo>
                    <a:pt x="8797" y="10143"/>
                  </a:lnTo>
                  <a:lnTo>
                    <a:pt x="8418" y="9807"/>
                  </a:lnTo>
                  <a:lnTo>
                    <a:pt x="7997" y="9491"/>
                  </a:lnTo>
                  <a:lnTo>
                    <a:pt x="7619" y="9239"/>
                  </a:lnTo>
                  <a:lnTo>
                    <a:pt x="7282" y="9049"/>
                  </a:lnTo>
                  <a:lnTo>
                    <a:pt x="6987" y="8923"/>
                  </a:lnTo>
                  <a:lnTo>
                    <a:pt x="6693" y="8818"/>
                  </a:lnTo>
                  <a:lnTo>
                    <a:pt x="6377" y="8755"/>
                  </a:lnTo>
                  <a:lnTo>
                    <a:pt x="6061" y="8733"/>
                  </a:lnTo>
                  <a:lnTo>
                    <a:pt x="5767" y="8733"/>
                  </a:lnTo>
                  <a:lnTo>
                    <a:pt x="5451" y="8755"/>
                  </a:lnTo>
                  <a:lnTo>
                    <a:pt x="5157" y="8818"/>
                  </a:lnTo>
                  <a:lnTo>
                    <a:pt x="4862" y="8902"/>
                  </a:lnTo>
                  <a:lnTo>
                    <a:pt x="4588" y="9028"/>
                  </a:lnTo>
                  <a:lnTo>
                    <a:pt x="4315" y="9154"/>
                  </a:lnTo>
                  <a:lnTo>
                    <a:pt x="4041" y="9323"/>
                  </a:lnTo>
                  <a:lnTo>
                    <a:pt x="3789" y="9512"/>
                  </a:lnTo>
                  <a:lnTo>
                    <a:pt x="3557" y="9701"/>
                  </a:lnTo>
                  <a:lnTo>
                    <a:pt x="3326" y="9933"/>
                  </a:lnTo>
                  <a:lnTo>
                    <a:pt x="3136" y="10164"/>
                  </a:lnTo>
                  <a:lnTo>
                    <a:pt x="2947" y="10417"/>
                  </a:lnTo>
                  <a:lnTo>
                    <a:pt x="2926" y="10480"/>
                  </a:lnTo>
                  <a:lnTo>
                    <a:pt x="2926" y="10543"/>
                  </a:lnTo>
                  <a:lnTo>
                    <a:pt x="2947" y="10606"/>
                  </a:lnTo>
                  <a:lnTo>
                    <a:pt x="2989" y="10648"/>
                  </a:lnTo>
                  <a:lnTo>
                    <a:pt x="3052" y="10669"/>
                  </a:lnTo>
                  <a:lnTo>
                    <a:pt x="3157" y="10669"/>
                  </a:lnTo>
                  <a:lnTo>
                    <a:pt x="3221" y="10627"/>
                  </a:lnTo>
                  <a:lnTo>
                    <a:pt x="3494" y="10417"/>
                  </a:lnTo>
                  <a:lnTo>
                    <a:pt x="3768" y="10228"/>
                  </a:lnTo>
                  <a:lnTo>
                    <a:pt x="4062" y="10038"/>
                  </a:lnTo>
                  <a:lnTo>
                    <a:pt x="4336" y="9891"/>
                  </a:lnTo>
                  <a:lnTo>
                    <a:pt x="4630" y="9786"/>
                  </a:lnTo>
                  <a:lnTo>
                    <a:pt x="4946" y="9680"/>
                  </a:lnTo>
                  <a:lnTo>
                    <a:pt x="5241" y="9617"/>
                  </a:lnTo>
                  <a:lnTo>
                    <a:pt x="5556" y="9596"/>
                  </a:lnTo>
                  <a:lnTo>
                    <a:pt x="5556" y="9596"/>
                  </a:lnTo>
                  <a:lnTo>
                    <a:pt x="5220" y="9765"/>
                  </a:lnTo>
                  <a:lnTo>
                    <a:pt x="4904" y="9954"/>
                  </a:lnTo>
                  <a:lnTo>
                    <a:pt x="4630" y="10164"/>
                  </a:lnTo>
                  <a:lnTo>
                    <a:pt x="4420" y="10333"/>
                  </a:lnTo>
                  <a:lnTo>
                    <a:pt x="4231" y="10501"/>
                  </a:lnTo>
                  <a:lnTo>
                    <a:pt x="4020" y="10691"/>
                  </a:lnTo>
                  <a:lnTo>
                    <a:pt x="3852" y="10922"/>
                  </a:lnTo>
                  <a:lnTo>
                    <a:pt x="3705" y="11153"/>
                  </a:lnTo>
                  <a:lnTo>
                    <a:pt x="3662" y="11280"/>
                  </a:lnTo>
                  <a:lnTo>
                    <a:pt x="3620" y="11406"/>
                  </a:lnTo>
                  <a:lnTo>
                    <a:pt x="3599" y="11532"/>
                  </a:lnTo>
                  <a:lnTo>
                    <a:pt x="3599" y="11659"/>
                  </a:lnTo>
                  <a:lnTo>
                    <a:pt x="3641" y="11785"/>
                  </a:lnTo>
                  <a:lnTo>
                    <a:pt x="3683" y="11890"/>
                  </a:lnTo>
                  <a:lnTo>
                    <a:pt x="3747" y="12016"/>
                  </a:lnTo>
                  <a:lnTo>
                    <a:pt x="3852" y="12121"/>
                  </a:lnTo>
                  <a:lnTo>
                    <a:pt x="3894" y="12143"/>
                  </a:lnTo>
                  <a:lnTo>
                    <a:pt x="3915" y="12143"/>
                  </a:lnTo>
                  <a:lnTo>
                    <a:pt x="3936" y="12100"/>
                  </a:lnTo>
                  <a:lnTo>
                    <a:pt x="3936" y="12058"/>
                  </a:lnTo>
                  <a:lnTo>
                    <a:pt x="3894" y="11974"/>
                  </a:lnTo>
                  <a:lnTo>
                    <a:pt x="3894" y="11869"/>
                  </a:lnTo>
                  <a:lnTo>
                    <a:pt x="3915" y="11764"/>
                  </a:lnTo>
                  <a:lnTo>
                    <a:pt x="3936" y="11659"/>
                  </a:lnTo>
                  <a:lnTo>
                    <a:pt x="3999" y="11574"/>
                  </a:lnTo>
                  <a:lnTo>
                    <a:pt x="4062" y="11469"/>
                  </a:lnTo>
                  <a:lnTo>
                    <a:pt x="4252" y="11280"/>
                  </a:lnTo>
                  <a:lnTo>
                    <a:pt x="4441" y="11090"/>
                  </a:lnTo>
                  <a:lnTo>
                    <a:pt x="4651" y="10943"/>
                  </a:lnTo>
                  <a:lnTo>
                    <a:pt x="5009" y="10712"/>
                  </a:lnTo>
                  <a:lnTo>
                    <a:pt x="5220" y="10585"/>
                  </a:lnTo>
                  <a:lnTo>
                    <a:pt x="5451" y="10459"/>
                  </a:lnTo>
                  <a:lnTo>
                    <a:pt x="5704" y="10354"/>
                  </a:lnTo>
                  <a:lnTo>
                    <a:pt x="5935" y="10270"/>
                  </a:lnTo>
                  <a:lnTo>
                    <a:pt x="6188" y="10207"/>
                  </a:lnTo>
                  <a:lnTo>
                    <a:pt x="6461" y="10164"/>
                  </a:lnTo>
                  <a:lnTo>
                    <a:pt x="6461" y="10164"/>
                  </a:lnTo>
                  <a:lnTo>
                    <a:pt x="6251" y="10375"/>
                  </a:lnTo>
                  <a:lnTo>
                    <a:pt x="6061" y="10585"/>
                  </a:lnTo>
                  <a:lnTo>
                    <a:pt x="5893" y="10838"/>
                  </a:lnTo>
                  <a:lnTo>
                    <a:pt x="5746" y="11069"/>
                  </a:lnTo>
                  <a:lnTo>
                    <a:pt x="5619" y="11343"/>
                  </a:lnTo>
                  <a:lnTo>
                    <a:pt x="5493" y="11595"/>
                  </a:lnTo>
                  <a:lnTo>
                    <a:pt x="5283" y="12058"/>
                  </a:lnTo>
                  <a:lnTo>
                    <a:pt x="5178" y="12353"/>
                  </a:lnTo>
                  <a:lnTo>
                    <a:pt x="5093" y="12648"/>
                  </a:lnTo>
                  <a:lnTo>
                    <a:pt x="5030" y="12921"/>
                  </a:lnTo>
                  <a:lnTo>
                    <a:pt x="4988" y="13195"/>
                  </a:lnTo>
                  <a:lnTo>
                    <a:pt x="4946" y="13468"/>
                  </a:lnTo>
                  <a:lnTo>
                    <a:pt x="4925" y="13742"/>
                  </a:lnTo>
                  <a:lnTo>
                    <a:pt x="4925" y="13994"/>
                  </a:lnTo>
                  <a:lnTo>
                    <a:pt x="4946" y="14268"/>
                  </a:lnTo>
                  <a:lnTo>
                    <a:pt x="4967" y="14520"/>
                  </a:lnTo>
                  <a:lnTo>
                    <a:pt x="5009" y="14794"/>
                  </a:lnTo>
                  <a:lnTo>
                    <a:pt x="5135" y="15320"/>
                  </a:lnTo>
                  <a:lnTo>
                    <a:pt x="5325" y="15846"/>
                  </a:lnTo>
                  <a:lnTo>
                    <a:pt x="5535" y="16393"/>
                  </a:lnTo>
                  <a:lnTo>
                    <a:pt x="5157" y="16877"/>
                  </a:lnTo>
                  <a:lnTo>
                    <a:pt x="4799" y="17382"/>
                  </a:lnTo>
                  <a:lnTo>
                    <a:pt x="4378" y="17298"/>
                  </a:lnTo>
                  <a:lnTo>
                    <a:pt x="3957" y="17214"/>
                  </a:lnTo>
                  <a:lnTo>
                    <a:pt x="3873" y="17151"/>
                  </a:lnTo>
                  <a:lnTo>
                    <a:pt x="3789" y="17109"/>
                  </a:lnTo>
                  <a:lnTo>
                    <a:pt x="3494" y="17004"/>
                  </a:lnTo>
                  <a:lnTo>
                    <a:pt x="3242" y="16898"/>
                  </a:lnTo>
                  <a:lnTo>
                    <a:pt x="2989" y="16772"/>
                  </a:lnTo>
                  <a:lnTo>
                    <a:pt x="2758" y="16625"/>
                  </a:lnTo>
                  <a:lnTo>
                    <a:pt x="2547" y="16477"/>
                  </a:lnTo>
                  <a:lnTo>
                    <a:pt x="2358" y="16330"/>
                  </a:lnTo>
                  <a:lnTo>
                    <a:pt x="2168" y="16162"/>
                  </a:lnTo>
                  <a:lnTo>
                    <a:pt x="2000" y="15972"/>
                  </a:lnTo>
                  <a:lnTo>
                    <a:pt x="1853" y="15783"/>
                  </a:lnTo>
                  <a:lnTo>
                    <a:pt x="1726" y="15594"/>
                  </a:lnTo>
                  <a:lnTo>
                    <a:pt x="1600" y="15383"/>
                  </a:lnTo>
                  <a:lnTo>
                    <a:pt x="1495" y="15173"/>
                  </a:lnTo>
                  <a:lnTo>
                    <a:pt x="1411" y="14962"/>
                  </a:lnTo>
                  <a:lnTo>
                    <a:pt x="1327" y="14752"/>
                  </a:lnTo>
                  <a:lnTo>
                    <a:pt x="1264" y="14520"/>
                  </a:lnTo>
                  <a:lnTo>
                    <a:pt x="1200" y="14268"/>
                  </a:lnTo>
                  <a:lnTo>
                    <a:pt x="1116" y="13784"/>
                  </a:lnTo>
                  <a:lnTo>
                    <a:pt x="1095" y="13300"/>
                  </a:lnTo>
                  <a:lnTo>
                    <a:pt x="1095" y="12795"/>
                  </a:lnTo>
                  <a:lnTo>
                    <a:pt x="1137" y="12269"/>
                  </a:lnTo>
                  <a:lnTo>
                    <a:pt x="1221" y="11743"/>
                  </a:lnTo>
                  <a:lnTo>
                    <a:pt x="1306" y="11238"/>
                  </a:lnTo>
                  <a:lnTo>
                    <a:pt x="1453" y="10733"/>
                  </a:lnTo>
                  <a:lnTo>
                    <a:pt x="1600" y="10228"/>
                  </a:lnTo>
                  <a:lnTo>
                    <a:pt x="1748" y="9786"/>
                  </a:lnTo>
                  <a:lnTo>
                    <a:pt x="1958" y="9323"/>
                  </a:lnTo>
                  <a:lnTo>
                    <a:pt x="2168" y="8902"/>
                  </a:lnTo>
                  <a:lnTo>
                    <a:pt x="2442" y="8481"/>
                  </a:lnTo>
                  <a:lnTo>
                    <a:pt x="2737" y="8081"/>
                  </a:lnTo>
                  <a:lnTo>
                    <a:pt x="2884" y="7913"/>
                  </a:lnTo>
                  <a:lnTo>
                    <a:pt x="3052" y="7744"/>
                  </a:lnTo>
                  <a:lnTo>
                    <a:pt x="3221" y="7576"/>
                  </a:lnTo>
                  <a:lnTo>
                    <a:pt x="3410" y="7429"/>
                  </a:lnTo>
                  <a:lnTo>
                    <a:pt x="3620" y="7281"/>
                  </a:lnTo>
                  <a:lnTo>
                    <a:pt x="3810" y="7155"/>
                  </a:lnTo>
                  <a:lnTo>
                    <a:pt x="4083" y="7008"/>
                  </a:lnTo>
                  <a:lnTo>
                    <a:pt x="4336" y="6903"/>
                  </a:lnTo>
                  <a:lnTo>
                    <a:pt x="4609" y="6819"/>
                  </a:lnTo>
                  <a:lnTo>
                    <a:pt x="4883" y="6734"/>
                  </a:lnTo>
                  <a:lnTo>
                    <a:pt x="5157" y="6692"/>
                  </a:lnTo>
                  <a:lnTo>
                    <a:pt x="5451" y="6671"/>
                  </a:lnTo>
                  <a:lnTo>
                    <a:pt x="5725" y="6650"/>
                  </a:lnTo>
                  <a:close/>
                  <a:moveTo>
                    <a:pt x="30093" y="5914"/>
                  </a:moveTo>
                  <a:lnTo>
                    <a:pt x="30451" y="5956"/>
                  </a:lnTo>
                  <a:lnTo>
                    <a:pt x="30787" y="6019"/>
                  </a:lnTo>
                  <a:lnTo>
                    <a:pt x="31145" y="6124"/>
                  </a:lnTo>
                  <a:lnTo>
                    <a:pt x="31482" y="6250"/>
                  </a:lnTo>
                  <a:lnTo>
                    <a:pt x="31818" y="6419"/>
                  </a:lnTo>
                  <a:lnTo>
                    <a:pt x="32155" y="6587"/>
                  </a:lnTo>
                  <a:lnTo>
                    <a:pt x="32492" y="6797"/>
                  </a:lnTo>
                  <a:lnTo>
                    <a:pt x="32807" y="7008"/>
                  </a:lnTo>
                  <a:lnTo>
                    <a:pt x="33123" y="7239"/>
                  </a:lnTo>
                  <a:lnTo>
                    <a:pt x="33418" y="7471"/>
                  </a:lnTo>
                  <a:lnTo>
                    <a:pt x="33712" y="7702"/>
                  </a:lnTo>
                  <a:lnTo>
                    <a:pt x="34238" y="8207"/>
                  </a:lnTo>
                  <a:lnTo>
                    <a:pt x="34722" y="8691"/>
                  </a:lnTo>
                  <a:lnTo>
                    <a:pt x="34933" y="8923"/>
                  </a:lnTo>
                  <a:lnTo>
                    <a:pt x="35122" y="9154"/>
                  </a:lnTo>
                  <a:lnTo>
                    <a:pt x="35480" y="9659"/>
                  </a:lnTo>
                  <a:lnTo>
                    <a:pt x="35817" y="10185"/>
                  </a:lnTo>
                  <a:lnTo>
                    <a:pt x="36090" y="10754"/>
                  </a:lnTo>
                  <a:lnTo>
                    <a:pt x="36343" y="11322"/>
                  </a:lnTo>
                  <a:lnTo>
                    <a:pt x="36532" y="11911"/>
                  </a:lnTo>
                  <a:lnTo>
                    <a:pt x="36679" y="12500"/>
                  </a:lnTo>
                  <a:lnTo>
                    <a:pt x="36785" y="13110"/>
                  </a:lnTo>
                  <a:lnTo>
                    <a:pt x="36806" y="13468"/>
                  </a:lnTo>
                  <a:lnTo>
                    <a:pt x="36806" y="13784"/>
                  </a:lnTo>
                  <a:lnTo>
                    <a:pt x="36785" y="14100"/>
                  </a:lnTo>
                  <a:lnTo>
                    <a:pt x="36722" y="14415"/>
                  </a:lnTo>
                  <a:lnTo>
                    <a:pt x="36637" y="14689"/>
                  </a:lnTo>
                  <a:lnTo>
                    <a:pt x="36532" y="14962"/>
                  </a:lnTo>
                  <a:lnTo>
                    <a:pt x="36406" y="15236"/>
                  </a:lnTo>
                  <a:lnTo>
                    <a:pt x="36280" y="15488"/>
                  </a:lnTo>
                  <a:lnTo>
                    <a:pt x="35964" y="15993"/>
                  </a:lnTo>
                  <a:lnTo>
                    <a:pt x="35606" y="16498"/>
                  </a:lnTo>
                  <a:lnTo>
                    <a:pt x="35249" y="17004"/>
                  </a:lnTo>
                  <a:lnTo>
                    <a:pt x="34891" y="17551"/>
                  </a:lnTo>
                  <a:lnTo>
                    <a:pt x="34891" y="17572"/>
                  </a:lnTo>
                  <a:lnTo>
                    <a:pt x="33881" y="16688"/>
                  </a:lnTo>
                  <a:lnTo>
                    <a:pt x="32892" y="15867"/>
                  </a:lnTo>
                  <a:lnTo>
                    <a:pt x="33081" y="15699"/>
                  </a:lnTo>
                  <a:lnTo>
                    <a:pt x="33228" y="15509"/>
                  </a:lnTo>
                  <a:lnTo>
                    <a:pt x="33355" y="15299"/>
                  </a:lnTo>
                  <a:lnTo>
                    <a:pt x="33460" y="15089"/>
                  </a:lnTo>
                  <a:lnTo>
                    <a:pt x="33544" y="14836"/>
                  </a:lnTo>
                  <a:lnTo>
                    <a:pt x="33607" y="14605"/>
                  </a:lnTo>
                  <a:lnTo>
                    <a:pt x="33649" y="14331"/>
                  </a:lnTo>
                  <a:lnTo>
                    <a:pt x="33649" y="14078"/>
                  </a:lnTo>
                  <a:lnTo>
                    <a:pt x="33649" y="13826"/>
                  </a:lnTo>
                  <a:lnTo>
                    <a:pt x="33628" y="13552"/>
                  </a:lnTo>
                  <a:lnTo>
                    <a:pt x="33586" y="13300"/>
                  </a:lnTo>
                  <a:lnTo>
                    <a:pt x="33544" y="13047"/>
                  </a:lnTo>
                  <a:lnTo>
                    <a:pt x="33460" y="12795"/>
                  </a:lnTo>
                  <a:lnTo>
                    <a:pt x="33376" y="12542"/>
                  </a:lnTo>
                  <a:lnTo>
                    <a:pt x="33291" y="12332"/>
                  </a:lnTo>
                  <a:lnTo>
                    <a:pt x="33186" y="12121"/>
                  </a:lnTo>
                  <a:lnTo>
                    <a:pt x="33018" y="11869"/>
                  </a:lnTo>
                  <a:lnTo>
                    <a:pt x="32829" y="11616"/>
                  </a:lnTo>
                  <a:lnTo>
                    <a:pt x="32618" y="11364"/>
                  </a:lnTo>
                  <a:lnTo>
                    <a:pt x="32366" y="11132"/>
                  </a:lnTo>
                  <a:lnTo>
                    <a:pt x="32113" y="10901"/>
                  </a:lnTo>
                  <a:lnTo>
                    <a:pt x="31818" y="10669"/>
                  </a:lnTo>
                  <a:lnTo>
                    <a:pt x="31524" y="10480"/>
                  </a:lnTo>
                  <a:lnTo>
                    <a:pt x="31208" y="10333"/>
                  </a:lnTo>
                  <a:lnTo>
                    <a:pt x="31503" y="10417"/>
                  </a:lnTo>
                  <a:lnTo>
                    <a:pt x="31776" y="10501"/>
                  </a:lnTo>
                  <a:lnTo>
                    <a:pt x="32050" y="10627"/>
                  </a:lnTo>
                  <a:lnTo>
                    <a:pt x="32323" y="10733"/>
                  </a:lnTo>
                  <a:lnTo>
                    <a:pt x="32829" y="11027"/>
                  </a:lnTo>
                  <a:lnTo>
                    <a:pt x="33291" y="11301"/>
                  </a:lnTo>
                  <a:lnTo>
                    <a:pt x="33376" y="11343"/>
                  </a:lnTo>
                  <a:lnTo>
                    <a:pt x="33439" y="11343"/>
                  </a:lnTo>
                  <a:lnTo>
                    <a:pt x="33523" y="11322"/>
                  </a:lnTo>
                  <a:lnTo>
                    <a:pt x="33565" y="11259"/>
                  </a:lnTo>
                  <a:lnTo>
                    <a:pt x="33607" y="11175"/>
                  </a:lnTo>
                  <a:lnTo>
                    <a:pt x="33628" y="11111"/>
                  </a:lnTo>
                  <a:lnTo>
                    <a:pt x="33607" y="11006"/>
                  </a:lnTo>
                  <a:lnTo>
                    <a:pt x="33565" y="10943"/>
                  </a:lnTo>
                  <a:lnTo>
                    <a:pt x="33418" y="10754"/>
                  </a:lnTo>
                  <a:lnTo>
                    <a:pt x="33249" y="10585"/>
                  </a:lnTo>
                  <a:lnTo>
                    <a:pt x="33060" y="10438"/>
                  </a:lnTo>
                  <a:lnTo>
                    <a:pt x="32850" y="10291"/>
                  </a:lnTo>
                  <a:lnTo>
                    <a:pt x="32639" y="10143"/>
                  </a:lnTo>
                  <a:lnTo>
                    <a:pt x="32429" y="10038"/>
                  </a:lnTo>
                  <a:lnTo>
                    <a:pt x="32197" y="9933"/>
                  </a:lnTo>
                  <a:lnTo>
                    <a:pt x="31945" y="9828"/>
                  </a:lnTo>
                  <a:lnTo>
                    <a:pt x="31713" y="9765"/>
                  </a:lnTo>
                  <a:lnTo>
                    <a:pt x="31461" y="9701"/>
                  </a:lnTo>
                  <a:lnTo>
                    <a:pt x="31208" y="9659"/>
                  </a:lnTo>
                  <a:lnTo>
                    <a:pt x="30956" y="9617"/>
                  </a:lnTo>
                  <a:lnTo>
                    <a:pt x="30703" y="9617"/>
                  </a:lnTo>
                  <a:lnTo>
                    <a:pt x="30472" y="9638"/>
                  </a:lnTo>
                  <a:lnTo>
                    <a:pt x="30219" y="9659"/>
                  </a:lnTo>
                  <a:lnTo>
                    <a:pt x="29988" y="9723"/>
                  </a:lnTo>
                  <a:lnTo>
                    <a:pt x="30345" y="9470"/>
                  </a:lnTo>
                  <a:lnTo>
                    <a:pt x="30724" y="9239"/>
                  </a:lnTo>
                  <a:lnTo>
                    <a:pt x="31103" y="9007"/>
                  </a:lnTo>
                  <a:lnTo>
                    <a:pt x="31461" y="8755"/>
                  </a:lnTo>
                  <a:lnTo>
                    <a:pt x="31503" y="8712"/>
                  </a:lnTo>
                  <a:lnTo>
                    <a:pt x="31587" y="8670"/>
                  </a:lnTo>
                  <a:lnTo>
                    <a:pt x="31650" y="8607"/>
                  </a:lnTo>
                  <a:lnTo>
                    <a:pt x="31692" y="8523"/>
                  </a:lnTo>
                  <a:lnTo>
                    <a:pt x="31713" y="8418"/>
                  </a:lnTo>
                  <a:lnTo>
                    <a:pt x="31713" y="8334"/>
                  </a:lnTo>
                  <a:lnTo>
                    <a:pt x="31671" y="8249"/>
                  </a:lnTo>
                  <a:lnTo>
                    <a:pt x="31608" y="8186"/>
                  </a:lnTo>
                  <a:lnTo>
                    <a:pt x="31503" y="8165"/>
                  </a:lnTo>
                  <a:lnTo>
                    <a:pt x="31166" y="8123"/>
                  </a:lnTo>
                  <a:lnTo>
                    <a:pt x="30850" y="8123"/>
                  </a:lnTo>
                  <a:lnTo>
                    <a:pt x="30535" y="8165"/>
                  </a:lnTo>
                  <a:lnTo>
                    <a:pt x="30240" y="8249"/>
                  </a:lnTo>
                  <a:lnTo>
                    <a:pt x="29967" y="8376"/>
                  </a:lnTo>
                  <a:lnTo>
                    <a:pt x="29693" y="8544"/>
                  </a:lnTo>
                  <a:lnTo>
                    <a:pt x="29441" y="8733"/>
                  </a:lnTo>
                  <a:lnTo>
                    <a:pt x="29209" y="8944"/>
                  </a:lnTo>
                  <a:lnTo>
                    <a:pt x="28999" y="9175"/>
                  </a:lnTo>
                  <a:lnTo>
                    <a:pt x="28809" y="9428"/>
                  </a:lnTo>
                  <a:lnTo>
                    <a:pt x="28641" y="9701"/>
                  </a:lnTo>
                  <a:lnTo>
                    <a:pt x="28515" y="9996"/>
                  </a:lnTo>
                  <a:lnTo>
                    <a:pt x="28409" y="10291"/>
                  </a:lnTo>
                  <a:lnTo>
                    <a:pt x="28325" y="10606"/>
                  </a:lnTo>
                  <a:lnTo>
                    <a:pt x="28283" y="10901"/>
                  </a:lnTo>
                  <a:lnTo>
                    <a:pt x="28283" y="11217"/>
                  </a:lnTo>
                  <a:lnTo>
                    <a:pt x="28262" y="11406"/>
                  </a:lnTo>
                  <a:lnTo>
                    <a:pt x="28262" y="11595"/>
                  </a:lnTo>
                  <a:lnTo>
                    <a:pt x="28304" y="11974"/>
                  </a:lnTo>
                  <a:lnTo>
                    <a:pt x="28388" y="12332"/>
                  </a:lnTo>
                  <a:lnTo>
                    <a:pt x="28515" y="12690"/>
                  </a:lnTo>
                  <a:lnTo>
                    <a:pt x="27631" y="12100"/>
                  </a:lnTo>
                  <a:lnTo>
                    <a:pt x="26747" y="11532"/>
                  </a:lnTo>
                  <a:lnTo>
                    <a:pt x="26537" y="11069"/>
                  </a:lnTo>
                  <a:lnTo>
                    <a:pt x="26389" y="10585"/>
                  </a:lnTo>
                  <a:lnTo>
                    <a:pt x="26284" y="10101"/>
                  </a:lnTo>
                  <a:lnTo>
                    <a:pt x="26263" y="9870"/>
                  </a:lnTo>
                  <a:lnTo>
                    <a:pt x="26242" y="9638"/>
                  </a:lnTo>
                  <a:lnTo>
                    <a:pt x="26242" y="9407"/>
                  </a:lnTo>
                  <a:lnTo>
                    <a:pt x="26242" y="9175"/>
                  </a:lnTo>
                  <a:lnTo>
                    <a:pt x="26263" y="8944"/>
                  </a:lnTo>
                  <a:lnTo>
                    <a:pt x="26305" y="8712"/>
                  </a:lnTo>
                  <a:lnTo>
                    <a:pt x="26347" y="8502"/>
                  </a:lnTo>
                  <a:lnTo>
                    <a:pt x="26410" y="8271"/>
                  </a:lnTo>
                  <a:lnTo>
                    <a:pt x="26473" y="8060"/>
                  </a:lnTo>
                  <a:lnTo>
                    <a:pt x="26558" y="7871"/>
                  </a:lnTo>
                  <a:lnTo>
                    <a:pt x="26663" y="7660"/>
                  </a:lnTo>
                  <a:lnTo>
                    <a:pt x="26789" y="7471"/>
                  </a:lnTo>
                  <a:lnTo>
                    <a:pt x="26894" y="7303"/>
                  </a:lnTo>
                  <a:lnTo>
                    <a:pt x="27042" y="7113"/>
                  </a:lnTo>
                  <a:lnTo>
                    <a:pt x="27189" y="6966"/>
                  </a:lnTo>
                  <a:lnTo>
                    <a:pt x="27357" y="6797"/>
                  </a:lnTo>
                  <a:lnTo>
                    <a:pt x="27547" y="6650"/>
                  </a:lnTo>
                  <a:lnTo>
                    <a:pt x="27736" y="6524"/>
                  </a:lnTo>
                  <a:lnTo>
                    <a:pt x="27925" y="6398"/>
                  </a:lnTo>
                  <a:lnTo>
                    <a:pt x="28157" y="6292"/>
                  </a:lnTo>
                  <a:lnTo>
                    <a:pt x="28388" y="6187"/>
                  </a:lnTo>
                  <a:lnTo>
                    <a:pt x="28620" y="6103"/>
                  </a:lnTo>
                  <a:lnTo>
                    <a:pt x="28893" y="6040"/>
                  </a:lnTo>
                  <a:lnTo>
                    <a:pt x="29167" y="5977"/>
                  </a:lnTo>
                  <a:lnTo>
                    <a:pt x="29441" y="5935"/>
                  </a:lnTo>
                  <a:lnTo>
                    <a:pt x="29735" y="5914"/>
                  </a:lnTo>
                  <a:close/>
                  <a:moveTo>
                    <a:pt x="28662" y="13952"/>
                  </a:moveTo>
                  <a:lnTo>
                    <a:pt x="28872" y="13973"/>
                  </a:lnTo>
                  <a:lnTo>
                    <a:pt x="29083" y="13994"/>
                  </a:lnTo>
                  <a:lnTo>
                    <a:pt x="29314" y="14036"/>
                  </a:lnTo>
                  <a:lnTo>
                    <a:pt x="30682" y="15004"/>
                  </a:lnTo>
                  <a:lnTo>
                    <a:pt x="31377" y="15509"/>
                  </a:lnTo>
                  <a:lnTo>
                    <a:pt x="32050" y="16014"/>
                  </a:lnTo>
                  <a:lnTo>
                    <a:pt x="32134" y="16120"/>
                  </a:lnTo>
                  <a:lnTo>
                    <a:pt x="32176" y="16162"/>
                  </a:lnTo>
                  <a:lnTo>
                    <a:pt x="32239" y="16183"/>
                  </a:lnTo>
                  <a:lnTo>
                    <a:pt x="33081" y="16835"/>
                  </a:lnTo>
                  <a:lnTo>
                    <a:pt x="33881" y="17530"/>
                  </a:lnTo>
                  <a:lnTo>
                    <a:pt x="34680" y="18245"/>
                  </a:lnTo>
                  <a:lnTo>
                    <a:pt x="35438" y="18982"/>
                  </a:lnTo>
                  <a:lnTo>
                    <a:pt x="35669" y="19150"/>
                  </a:lnTo>
                  <a:lnTo>
                    <a:pt x="35880" y="19339"/>
                  </a:lnTo>
                  <a:lnTo>
                    <a:pt x="36090" y="19550"/>
                  </a:lnTo>
                  <a:lnTo>
                    <a:pt x="36280" y="19760"/>
                  </a:lnTo>
                  <a:lnTo>
                    <a:pt x="36637" y="20139"/>
                  </a:lnTo>
                  <a:lnTo>
                    <a:pt x="36700" y="20244"/>
                  </a:lnTo>
                  <a:lnTo>
                    <a:pt x="36764" y="20349"/>
                  </a:lnTo>
                  <a:lnTo>
                    <a:pt x="37374" y="21065"/>
                  </a:lnTo>
                  <a:lnTo>
                    <a:pt x="37942" y="21822"/>
                  </a:lnTo>
                  <a:lnTo>
                    <a:pt x="37942" y="21907"/>
                  </a:lnTo>
                  <a:lnTo>
                    <a:pt x="37942" y="22012"/>
                  </a:lnTo>
                  <a:lnTo>
                    <a:pt x="37984" y="22222"/>
                  </a:lnTo>
                  <a:lnTo>
                    <a:pt x="37984" y="22433"/>
                  </a:lnTo>
                  <a:lnTo>
                    <a:pt x="37984" y="22643"/>
                  </a:lnTo>
                  <a:lnTo>
                    <a:pt x="37963" y="22833"/>
                  </a:lnTo>
                  <a:lnTo>
                    <a:pt x="37921" y="23001"/>
                  </a:lnTo>
                  <a:lnTo>
                    <a:pt x="37858" y="23169"/>
                  </a:lnTo>
                  <a:lnTo>
                    <a:pt x="37774" y="23338"/>
                  </a:lnTo>
                  <a:lnTo>
                    <a:pt x="37690" y="23485"/>
                  </a:lnTo>
                  <a:lnTo>
                    <a:pt x="37584" y="23632"/>
                  </a:lnTo>
                  <a:lnTo>
                    <a:pt x="37458" y="23758"/>
                  </a:lnTo>
                  <a:lnTo>
                    <a:pt x="37311" y="23906"/>
                  </a:lnTo>
                  <a:lnTo>
                    <a:pt x="37184" y="24011"/>
                  </a:lnTo>
                  <a:lnTo>
                    <a:pt x="36848" y="24221"/>
                  </a:lnTo>
                  <a:lnTo>
                    <a:pt x="36511" y="24411"/>
                  </a:lnTo>
                  <a:lnTo>
                    <a:pt x="36132" y="24579"/>
                  </a:lnTo>
                  <a:lnTo>
                    <a:pt x="35733" y="24705"/>
                  </a:lnTo>
                  <a:lnTo>
                    <a:pt x="35333" y="24811"/>
                  </a:lnTo>
                  <a:lnTo>
                    <a:pt x="34933" y="24895"/>
                  </a:lnTo>
                  <a:lnTo>
                    <a:pt x="34554" y="24979"/>
                  </a:lnTo>
                  <a:lnTo>
                    <a:pt x="34175" y="25021"/>
                  </a:lnTo>
                  <a:lnTo>
                    <a:pt x="33839" y="25042"/>
                  </a:lnTo>
                  <a:lnTo>
                    <a:pt x="33544" y="25063"/>
                  </a:lnTo>
                  <a:lnTo>
                    <a:pt x="33165" y="25063"/>
                  </a:lnTo>
                  <a:lnTo>
                    <a:pt x="32807" y="25042"/>
                  </a:lnTo>
                  <a:lnTo>
                    <a:pt x="32429" y="24979"/>
                  </a:lnTo>
                  <a:lnTo>
                    <a:pt x="32050" y="24895"/>
                  </a:lnTo>
                  <a:lnTo>
                    <a:pt x="31692" y="24790"/>
                  </a:lnTo>
                  <a:lnTo>
                    <a:pt x="31334" y="24663"/>
                  </a:lnTo>
                  <a:lnTo>
                    <a:pt x="30977" y="24516"/>
                  </a:lnTo>
                  <a:lnTo>
                    <a:pt x="30619" y="24348"/>
                  </a:lnTo>
                  <a:lnTo>
                    <a:pt x="30282" y="24158"/>
                  </a:lnTo>
                  <a:lnTo>
                    <a:pt x="29946" y="23969"/>
                  </a:lnTo>
                  <a:lnTo>
                    <a:pt x="29293" y="23548"/>
                  </a:lnTo>
                  <a:lnTo>
                    <a:pt x="28662" y="23106"/>
                  </a:lnTo>
                  <a:lnTo>
                    <a:pt x="28094" y="22643"/>
                  </a:lnTo>
                  <a:lnTo>
                    <a:pt x="27820" y="22412"/>
                  </a:lnTo>
                  <a:lnTo>
                    <a:pt x="27547" y="22159"/>
                  </a:lnTo>
                  <a:lnTo>
                    <a:pt x="27315" y="21907"/>
                  </a:lnTo>
                  <a:lnTo>
                    <a:pt x="27063" y="21633"/>
                  </a:lnTo>
                  <a:lnTo>
                    <a:pt x="26852" y="21338"/>
                  </a:lnTo>
                  <a:lnTo>
                    <a:pt x="26642" y="21065"/>
                  </a:lnTo>
                  <a:lnTo>
                    <a:pt x="26452" y="20749"/>
                  </a:lnTo>
                  <a:lnTo>
                    <a:pt x="26284" y="20455"/>
                  </a:lnTo>
                  <a:lnTo>
                    <a:pt x="26305" y="20455"/>
                  </a:lnTo>
                  <a:lnTo>
                    <a:pt x="26200" y="20286"/>
                  </a:lnTo>
                  <a:lnTo>
                    <a:pt x="26116" y="20118"/>
                  </a:lnTo>
                  <a:lnTo>
                    <a:pt x="26095" y="20118"/>
                  </a:lnTo>
                  <a:lnTo>
                    <a:pt x="25926" y="19718"/>
                  </a:lnTo>
                  <a:lnTo>
                    <a:pt x="25758" y="19318"/>
                  </a:lnTo>
                  <a:lnTo>
                    <a:pt x="25611" y="18897"/>
                  </a:lnTo>
                  <a:lnTo>
                    <a:pt x="25484" y="18477"/>
                  </a:lnTo>
                  <a:lnTo>
                    <a:pt x="25442" y="18245"/>
                  </a:lnTo>
                  <a:lnTo>
                    <a:pt x="25400" y="18035"/>
                  </a:lnTo>
                  <a:lnTo>
                    <a:pt x="25379" y="17803"/>
                  </a:lnTo>
                  <a:lnTo>
                    <a:pt x="25379" y="17572"/>
                  </a:lnTo>
                  <a:lnTo>
                    <a:pt x="25379" y="17361"/>
                  </a:lnTo>
                  <a:lnTo>
                    <a:pt x="25400" y="17130"/>
                  </a:lnTo>
                  <a:lnTo>
                    <a:pt x="25442" y="16919"/>
                  </a:lnTo>
                  <a:lnTo>
                    <a:pt x="25484" y="16709"/>
                  </a:lnTo>
                  <a:lnTo>
                    <a:pt x="25632" y="16288"/>
                  </a:lnTo>
                  <a:lnTo>
                    <a:pt x="25800" y="15867"/>
                  </a:lnTo>
                  <a:lnTo>
                    <a:pt x="26032" y="15488"/>
                  </a:lnTo>
                  <a:lnTo>
                    <a:pt x="26284" y="15152"/>
                  </a:lnTo>
                  <a:lnTo>
                    <a:pt x="26579" y="14836"/>
                  </a:lnTo>
                  <a:lnTo>
                    <a:pt x="26726" y="14689"/>
                  </a:lnTo>
                  <a:lnTo>
                    <a:pt x="26894" y="14562"/>
                  </a:lnTo>
                  <a:lnTo>
                    <a:pt x="27084" y="14436"/>
                  </a:lnTo>
                  <a:lnTo>
                    <a:pt x="27252" y="14331"/>
                  </a:lnTo>
                  <a:lnTo>
                    <a:pt x="27441" y="14247"/>
                  </a:lnTo>
                  <a:lnTo>
                    <a:pt x="27631" y="14163"/>
                  </a:lnTo>
                  <a:lnTo>
                    <a:pt x="27820" y="14078"/>
                  </a:lnTo>
                  <a:lnTo>
                    <a:pt x="28031" y="14036"/>
                  </a:lnTo>
                  <a:lnTo>
                    <a:pt x="28241" y="13994"/>
                  </a:lnTo>
                  <a:lnTo>
                    <a:pt x="28452" y="13973"/>
                  </a:lnTo>
                  <a:lnTo>
                    <a:pt x="28662" y="13952"/>
                  </a:lnTo>
                  <a:close/>
                  <a:moveTo>
                    <a:pt x="22139" y="947"/>
                  </a:moveTo>
                  <a:lnTo>
                    <a:pt x="21991" y="1368"/>
                  </a:lnTo>
                  <a:lnTo>
                    <a:pt x="21823" y="1747"/>
                  </a:lnTo>
                  <a:lnTo>
                    <a:pt x="21633" y="2147"/>
                  </a:lnTo>
                  <a:lnTo>
                    <a:pt x="21402" y="2526"/>
                  </a:lnTo>
                  <a:lnTo>
                    <a:pt x="21192" y="2904"/>
                  </a:lnTo>
                  <a:lnTo>
                    <a:pt x="21002" y="3304"/>
                  </a:lnTo>
                  <a:lnTo>
                    <a:pt x="20813" y="3683"/>
                  </a:lnTo>
                  <a:lnTo>
                    <a:pt x="20644" y="4083"/>
                  </a:lnTo>
                  <a:lnTo>
                    <a:pt x="20560" y="4462"/>
                  </a:lnTo>
                  <a:lnTo>
                    <a:pt x="20497" y="4840"/>
                  </a:lnTo>
                  <a:lnTo>
                    <a:pt x="20476" y="5219"/>
                  </a:lnTo>
                  <a:lnTo>
                    <a:pt x="20476" y="5598"/>
                  </a:lnTo>
                  <a:lnTo>
                    <a:pt x="20518" y="5956"/>
                  </a:lnTo>
                  <a:lnTo>
                    <a:pt x="20581" y="6335"/>
                  </a:lnTo>
                  <a:lnTo>
                    <a:pt x="20665" y="6713"/>
                  </a:lnTo>
                  <a:lnTo>
                    <a:pt x="20771" y="7071"/>
                  </a:lnTo>
                  <a:lnTo>
                    <a:pt x="20665" y="7218"/>
                  </a:lnTo>
                  <a:lnTo>
                    <a:pt x="20644" y="7260"/>
                  </a:lnTo>
                  <a:lnTo>
                    <a:pt x="20644" y="7303"/>
                  </a:lnTo>
                  <a:lnTo>
                    <a:pt x="20687" y="7387"/>
                  </a:lnTo>
                  <a:lnTo>
                    <a:pt x="20708" y="7408"/>
                  </a:lnTo>
                  <a:lnTo>
                    <a:pt x="20750" y="7429"/>
                  </a:lnTo>
                  <a:lnTo>
                    <a:pt x="20792" y="7450"/>
                  </a:lnTo>
                  <a:lnTo>
                    <a:pt x="20834" y="7429"/>
                  </a:lnTo>
                  <a:lnTo>
                    <a:pt x="21149" y="7281"/>
                  </a:lnTo>
                  <a:lnTo>
                    <a:pt x="21423" y="7113"/>
                  </a:lnTo>
                  <a:lnTo>
                    <a:pt x="21655" y="6903"/>
                  </a:lnTo>
                  <a:lnTo>
                    <a:pt x="21886" y="6692"/>
                  </a:lnTo>
                  <a:lnTo>
                    <a:pt x="22117" y="6461"/>
                  </a:lnTo>
                  <a:lnTo>
                    <a:pt x="22307" y="6208"/>
                  </a:lnTo>
                  <a:lnTo>
                    <a:pt x="22707" y="5703"/>
                  </a:lnTo>
                  <a:lnTo>
                    <a:pt x="23085" y="5198"/>
                  </a:lnTo>
                  <a:lnTo>
                    <a:pt x="23275" y="4946"/>
                  </a:lnTo>
                  <a:lnTo>
                    <a:pt x="23485" y="4714"/>
                  </a:lnTo>
                  <a:lnTo>
                    <a:pt x="23717" y="4483"/>
                  </a:lnTo>
                  <a:lnTo>
                    <a:pt x="23969" y="4293"/>
                  </a:lnTo>
                  <a:lnTo>
                    <a:pt x="24222" y="4104"/>
                  </a:lnTo>
                  <a:lnTo>
                    <a:pt x="24516" y="3957"/>
                  </a:lnTo>
                  <a:lnTo>
                    <a:pt x="24011" y="5345"/>
                  </a:lnTo>
                  <a:lnTo>
                    <a:pt x="23780" y="6019"/>
                  </a:lnTo>
                  <a:lnTo>
                    <a:pt x="23569" y="6713"/>
                  </a:lnTo>
                  <a:lnTo>
                    <a:pt x="23485" y="7050"/>
                  </a:lnTo>
                  <a:lnTo>
                    <a:pt x="23401" y="7408"/>
                  </a:lnTo>
                  <a:lnTo>
                    <a:pt x="23338" y="7744"/>
                  </a:lnTo>
                  <a:lnTo>
                    <a:pt x="23317" y="8102"/>
                  </a:lnTo>
                  <a:lnTo>
                    <a:pt x="23296" y="8460"/>
                  </a:lnTo>
                  <a:lnTo>
                    <a:pt x="23296" y="8818"/>
                  </a:lnTo>
                  <a:lnTo>
                    <a:pt x="23317" y="9175"/>
                  </a:lnTo>
                  <a:lnTo>
                    <a:pt x="23380" y="9554"/>
                  </a:lnTo>
                  <a:lnTo>
                    <a:pt x="22096" y="8818"/>
                  </a:lnTo>
                  <a:lnTo>
                    <a:pt x="22012" y="8797"/>
                  </a:lnTo>
                  <a:lnTo>
                    <a:pt x="21928" y="8797"/>
                  </a:lnTo>
                  <a:lnTo>
                    <a:pt x="21865" y="8839"/>
                  </a:lnTo>
                  <a:lnTo>
                    <a:pt x="21823" y="8902"/>
                  </a:lnTo>
                  <a:lnTo>
                    <a:pt x="21781" y="8965"/>
                  </a:lnTo>
                  <a:lnTo>
                    <a:pt x="21781" y="9049"/>
                  </a:lnTo>
                  <a:lnTo>
                    <a:pt x="21823" y="9112"/>
                  </a:lnTo>
                  <a:lnTo>
                    <a:pt x="21886" y="9175"/>
                  </a:lnTo>
                  <a:lnTo>
                    <a:pt x="23548" y="10270"/>
                  </a:lnTo>
                  <a:lnTo>
                    <a:pt x="25232" y="11364"/>
                  </a:lnTo>
                  <a:lnTo>
                    <a:pt x="25085" y="11385"/>
                  </a:lnTo>
                  <a:lnTo>
                    <a:pt x="25274" y="11490"/>
                  </a:lnTo>
                  <a:lnTo>
                    <a:pt x="25400" y="11574"/>
                  </a:lnTo>
                  <a:lnTo>
                    <a:pt x="25737" y="11743"/>
                  </a:lnTo>
                  <a:lnTo>
                    <a:pt x="26053" y="11932"/>
                  </a:lnTo>
                  <a:lnTo>
                    <a:pt x="26158" y="11953"/>
                  </a:lnTo>
                  <a:lnTo>
                    <a:pt x="27399" y="12774"/>
                  </a:lnTo>
                  <a:lnTo>
                    <a:pt x="28620" y="13573"/>
                  </a:lnTo>
                  <a:lnTo>
                    <a:pt x="28367" y="13594"/>
                  </a:lnTo>
                  <a:lnTo>
                    <a:pt x="28115" y="13616"/>
                  </a:lnTo>
                  <a:lnTo>
                    <a:pt x="27862" y="13658"/>
                  </a:lnTo>
                  <a:lnTo>
                    <a:pt x="27610" y="13721"/>
                  </a:lnTo>
                  <a:lnTo>
                    <a:pt x="27357" y="13805"/>
                  </a:lnTo>
                  <a:lnTo>
                    <a:pt x="27105" y="13910"/>
                  </a:lnTo>
                  <a:lnTo>
                    <a:pt x="26873" y="14015"/>
                  </a:lnTo>
                  <a:lnTo>
                    <a:pt x="26642" y="14163"/>
                  </a:lnTo>
                  <a:lnTo>
                    <a:pt x="26431" y="14310"/>
                  </a:lnTo>
                  <a:lnTo>
                    <a:pt x="26200" y="14478"/>
                  </a:lnTo>
                  <a:lnTo>
                    <a:pt x="26010" y="14647"/>
                  </a:lnTo>
                  <a:lnTo>
                    <a:pt x="25800" y="14836"/>
                  </a:lnTo>
                  <a:lnTo>
                    <a:pt x="25611" y="15046"/>
                  </a:lnTo>
                  <a:lnTo>
                    <a:pt x="25442" y="15257"/>
                  </a:lnTo>
                  <a:lnTo>
                    <a:pt x="25274" y="15488"/>
                  </a:lnTo>
                  <a:lnTo>
                    <a:pt x="25127" y="15720"/>
                  </a:lnTo>
                  <a:lnTo>
                    <a:pt x="25021" y="15909"/>
                  </a:lnTo>
                  <a:lnTo>
                    <a:pt x="24916" y="16120"/>
                  </a:lnTo>
                  <a:lnTo>
                    <a:pt x="24832" y="16330"/>
                  </a:lnTo>
                  <a:lnTo>
                    <a:pt x="24769" y="16520"/>
                  </a:lnTo>
                  <a:lnTo>
                    <a:pt x="24727" y="16730"/>
                  </a:lnTo>
                  <a:lnTo>
                    <a:pt x="24685" y="16961"/>
                  </a:lnTo>
                  <a:lnTo>
                    <a:pt x="24664" y="17172"/>
                  </a:lnTo>
                  <a:lnTo>
                    <a:pt x="24664" y="17382"/>
                  </a:lnTo>
                  <a:lnTo>
                    <a:pt x="24664" y="17824"/>
                  </a:lnTo>
                  <a:lnTo>
                    <a:pt x="24727" y="18287"/>
                  </a:lnTo>
                  <a:lnTo>
                    <a:pt x="24811" y="18729"/>
                  </a:lnTo>
                  <a:lnTo>
                    <a:pt x="24937" y="19171"/>
                  </a:lnTo>
                  <a:lnTo>
                    <a:pt x="25106" y="19613"/>
                  </a:lnTo>
                  <a:lnTo>
                    <a:pt x="25274" y="20055"/>
                  </a:lnTo>
                  <a:lnTo>
                    <a:pt x="25484" y="20476"/>
                  </a:lnTo>
                  <a:lnTo>
                    <a:pt x="25716" y="20876"/>
                  </a:lnTo>
                  <a:lnTo>
                    <a:pt x="25947" y="21275"/>
                  </a:lnTo>
                  <a:lnTo>
                    <a:pt x="26179" y="21633"/>
                  </a:lnTo>
                  <a:lnTo>
                    <a:pt x="26431" y="21970"/>
                  </a:lnTo>
                  <a:lnTo>
                    <a:pt x="26684" y="22285"/>
                  </a:lnTo>
                  <a:lnTo>
                    <a:pt x="27063" y="22727"/>
                  </a:lnTo>
                  <a:lnTo>
                    <a:pt x="27462" y="23127"/>
                  </a:lnTo>
                  <a:lnTo>
                    <a:pt x="27904" y="23506"/>
                  </a:lnTo>
                  <a:lnTo>
                    <a:pt x="28367" y="23864"/>
                  </a:lnTo>
                  <a:lnTo>
                    <a:pt x="28830" y="24200"/>
                  </a:lnTo>
                  <a:lnTo>
                    <a:pt x="29335" y="24516"/>
                  </a:lnTo>
                  <a:lnTo>
                    <a:pt x="29840" y="24790"/>
                  </a:lnTo>
                  <a:lnTo>
                    <a:pt x="30366" y="25021"/>
                  </a:lnTo>
                  <a:lnTo>
                    <a:pt x="30914" y="25253"/>
                  </a:lnTo>
                  <a:lnTo>
                    <a:pt x="31461" y="25421"/>
                  </a:lnTo>
                  <a:lnTo>
                    <a:pt x="32029" y="25568"/>
                  </a:lnTo>
                  <a:lnTo>
                    <a:pt x="32597" y="25673"/>
                  </a:lnTo>
                  <a:lnTo>
                    <a:pt x="33165" y="25737"/>
                  </a:lnTo>
                  <a:lnTo>
                    <a:pt x="33733" y="25779"/>
                  </a:lnTo>
                  <a:lnTo>
                    <a:pt x="34323" y="25758"/>
                  </a:lnTo>
                  <a:lnTo>
                    <a:pt x="34891" y="25694"/>
                  </a:lnTo>
                  <a:lnTo>
                    <a:pt x="35164" y="25652"/>
                  </a:lnTo>
                  <a:lnTo>
                    <a:pt x="35480" y="25589"/>
                  </a:lnTo>
                  <a:lnTo>
                    <a:pt x="35775" y="25505"/>
                  </a:lnTo>
                  <a:lnTo>
                    <a:pt x="36090" y="25400"/>
                  </a:lnTo>
                  <a:lnTo>
                    <a:pt x="36385" y="25274"/>
                  </a:lnTo>
                  <a:lnTo>
                    <a:pt x="36700" y="25147"/>
                  </a:lnTo>
                  <a:lnTo>
                    <a:pt x="36995" y="24979"/>
                  </a:lnTo>
                  <a:lnTo>
                    <a:pt x="37290" y="24811"/>
                  </a:lnTo>
                  <a:lnTo>
                    <a:pt x="37542" y="24621"/>
                  </a:lnTo>
                  <a:lnTo>
                    <a:pt x="37795" y="24411"/>
                  </a:lnTo>
                  <a:lnTo>
                    <a:pt x="38026" y="24200"/>
                  </a:lnTo>
                  <a:lnTo>
                    <a:pt x="38237" y="23969"/>
                  </a:lnTo>
                  <a:lnTo>
                    <a:pt x="38405" y="23716"/>
                  </a:lnTo>
                  <a:lnTo>
                    <a:pt x="38531" y="23443"/>
                  </a:lnTo>
                  <a:lnTo>
                    <a:pt x="38636" y="23169"/>
                  </a:lnTo>
                  <a:lnTo>
                    <a:pt x="38700" y="22875"/>
                  </a:lnTo>
                  <a:lnTo>
                    <a:pt x="39247" y="23737"/>
                  </a:lnTo>
                  <a:lnTo>
                    <a:pt x="39499" y="24179"/>
                  </a:lnTo>
                  <a:lnTo>
                    <a:pt x="39752" y="24642"/>
                  </a:lnTo>
                  <a:lnTo>
                    <a:pt x="39983" y="25105"/>
                  </a:lnTo>
                  <a:lnTo>
                    <a:pt x="40215" y="25589"/>
                  </a:lnTo>
                  <a:lnTo>
                    <a:pt x="40446" y="26052"/>
                  </a:lnTo>
                  <a:lnTo>
                    <a:pt x="40636" y="26557"/>
                  </a:lnTo>
                  <a:lnTo>
                    <a:pt x="40825" y="27041"/>
                  </a:lnTo>
                  <a:lnTo>
                    <a:pt x="40993" y="27546"/>
                  </a:lnTo>
                  <a:lnTo>
                    <a:pt x="41141" y="28030"/>
                  </a:lnTo>
                  <a:lnTo>
                    <a:pt x="41267" y="28493"/>
                  </a:lnTo>
                  <a:lnTo>
                    <a:pt x="41372" y="28977"/>
                  </a:lnTo>
                  <a:lnTo>
                    <a:pt x="41477" y="29440"/>
                  </a:lnTo>
                  <a:lnTo>
                    <a:pt x="41540" y="29903"/>
                  </a:lnTo>
                  <a:lnTo>
                    <a:pt x="41583" y="30345"/>
                  </a:lnTo>
                  <a:lnTo>
                    <a:pt x="41625" y="30808"/>
                  </a:lnTo>
                  <a:lnTo>
                    <a:pt x="41625" y="31250"/>
                  </a:lnTo>
                  <a:lnTo>
                    <a:pt x="41625" y="31671"/>
                  </a:lnTo>
                  <a:lnTo>
                    <a:pt x="41604" y="32113"/>
                  </a:lnTo>
                  <a:lnTo>
                    <a:pt x="41562" y="32534"/>
                  </a:lnTo>
                  <a:lnTo>
                    <a:pt x="41498" y="32954"/>
                  </a:lnTo>
                  <a:lnTo>
                    <a:pt x="41435" y="33354"/>
                  </a:lnTo>
                  <a:lnTo>
                    <a:pt x="41351" y="33775"/>
                  </a:lnTo>
                  <a:lnTo>
                    <a:pt x="41246" y="34175"/>
                  </a:lnTo>
                  <a:lnTo>
                    <a:pt x="41120" y="34554"/>
                  </a:lnTo>
                  <a:lnTo>
                    <a:pt x="40993" y="34954"/>
                  </a:lnTo>
                  <a:lnTo>
                    <a:pt x="40846" y="35332"/>
                  </a:lnTo>
                  <a:lnTo>
                    <a:pt x="40678" y="35690"/>
                  </a:lnTo>
                  <a:lnTo>
                    <a:pt x="40509" y="36069"/>
                  </a:lnTo>
                  <a:lnTo>
                    <a:pt x="40299" y="36427"/>
                  </a:lnTo>
                  <a:lnTo>
                    <a:pt x="40110" y="36763"/>
                  </a:lnTo>
                  <a:lnTo>
                    <a:pt x="39878" y="37121"/>
                  </a:lnTo>
                  <a:lnTo>
                    <a:pt x="39668" y="37458"/>
                  </a:lnTo>
                  <a:lnTo>
                    <a:pt x="39415" y="37794"/>
                  </a:lnTo>
                  <a:lnTo>
                    <a:pt x="39163" y="38110"/>
                  </a:lnTo>
                  <a:lnTo>
                    <a:pt x="38889" y="38426"/>
                  </a:lnTo>
                  <a:lnTo>
                    <a:pt x="38615" y="38741"/>
                  </a:lnTo>
                  <a:lnTo>
                    <a:pt x="38047" y="39352"/>
                  </a:lnTo>
                  <a:lnTo>
                    <a:pt x="37416" y="39920"/>
                  </a:lnTo>
                  <a:lnTo>
                    <a:pt x="36764" y="40467"/>
                  </a:lnTo>
                  <a:lnTo>
                    <a:pt x="36069" y="40972"/>
                  </a:lnTo>
                  <a:lnTo>
                    <a:pt x="35333" y="41456"/>
                  </a:lnTo>
                  <a:lnTo>
                    <a:pt x="34575" y="41898"/>
                  </a:lnTo>
                  <a:lnTo>
                    <a:pt x="33797" y="42319"/>
                  </a:lnTo>
                  <a:lnTo>
                    <a:pt x="32997" y="42719"/>
                  </a:lnTo>
                  <a:lnTo>
                    <a:pt x="32176" y="43076"/>
                  </a:lnTo>
                  <a:lnTo>
                    <a:pt x="31334" y="43392"/>
                  </a:lnTo>
                  <a:lnTo>
                    <a:pt x="30493" y="43687"/>
                  </a:lnTo>
                  <a:lnTo>
                    <a:pt x="29630" y="43960"/>
                  </a:lnTo>
                  <a:lnTo>
                    <a:pt x="28746" y="44171"/>
                  </a:lnTo>
                  <a:lnTo>
                    <a:pt x="27862" y="44381"/>
                  </a:lnTo>
                  <a:lnTo>
                    <a:pt x="26978" y="44528"/>
                  </a:lnTo>
                  <a:lnTo>
                    <a:pt x="26095" y="44655"/>
                  </a:lnTo>
                  <a:lnTo>
                    <a:pt x="25232" y="44739"/>
                  </a:lnTo>
                  <a:lnTo>
                    <a:pt x="24390" y="44802"/>
                  </a:lnTo>
                  <a:lnTo>
                    <a:pt x="23548" y="44823"/>
                  </a:lnTo>
                  <a:lnTo>
                    <a:pt x="22665" y="44823"/>
                  </a:lnTo>
                  <a:lnTo>
                    <a:pt x="21781" y="44802"/>
                  </a:lnTo>
                  <a:lnTo>
                    <a:pt x="20855" y="44760"/>
                  </a:lnTo>
                  <a:lnTo>
                    <a:pt x="19950" y="44676"/>
                  </a:lnTo>
                  <a:lnTo>
                    <a:pt x="19003" y="44570"/>
                  </a:lnTo>
                  <a:lnTo>
                    <a:pt x="18056" y="44444"/>
                  </a:lnTo>
                  <a:lnTo>
                    <a:pt x="17130" y="44297"/>
                  </a:lnTo>
                  <a:lnTo>
                    <a:pt x="16183" y="44107"/>
                  </a:lnTo>
                  <a:lnTo>
                    <a:pt x="15236" y="43876"/>
                  </a:lnTo>
                  <a:lnTo>
                    <a:pt x="14289" y="43644"/>
                  </a:lnTo>
                  <a:lnTo>
                    <a:pt x="13363" y="43350"/>
                  </a:lnTo>
                  <a:lnTo>
                    <a:pt x="12459" y="43055"/>
                  </a:lnTo>
                  <a:lnTo>
                    <a:pt x="11554" y="42719"/>
                  </a:lnTo>
                  <a:lnTo>
                    <a:pt x="10691" y="42340"/>
                  </a:lnTo>
                  <a:lnTo>
                    <a:pt x="9828" y="41940"/>
                  </a:lnTo>
                  <a:lnTo>
                    <a:pt x="8986" y="41498"/>
                  </a:lnTo>
                  <a:lnTo>
                    <a:pt x="8187" y="41035"/>
                  </a:lnTo>
                  <a:lnTo>
                    <a:pt x="7408" y="40530"/>
                  </a:lnTo>
                  <a:lnTo>
                    <a:pt x="6672" y="40004"/>
                  </a:lnTo>
                  <a:lnTo>
                    <a:pt x="6335" y="39709"/>
                  </a:lnTo>
                  <a:lnTo>
                    <a:pt x="5977" y="39436"/>
                  </a:lnTo>
                  <a:lnTo>
                    <a:pt x="5641" y="39120"/>
                  </a:lnTo>
                  <a:lnTo>
                    <a:pt x="5325" y="38826"/>
                  </a:lnTo>
                  <a:lnTo>
                    <a:pt x="5009" y="38510"/>
                  </a:lnTo>
                  <a:lnTo>
                    <a:pt x="4715" y="38173"/>
                  </a:lnTo>
                  <a:lnTo>
                    <a:pt x="4420" y="37858"/>
                  </a:lnTo>
                  <a:lnTo>
                    <a:pt x="4146" y="37500"/>
                  </a:lnTo>
                  <a:lnTo>
                    <a:pt x="3873" y="37163"/>
                  </a:lnTo>
                  <a:lnTo>
                    <a:pt x="3620" y="36805"/>
                  </a:lnTo>
                  <a:lnTo>
                    <a:pt x="3389" y="36427"/>
                  </a:lnTo>
                  <a:lnTo>
                    <a:pt x="3157" y="36048"/>
                  </a:lnTo>
                  <a:lnTo>
                    <a:pt x="2947" y="35648"/>
                  </a:lnTo>
                  <a:lnTo>
                    <a:pt x="2758" y="35269"/>
                  </a:lnTo>
                  <a:lnTo>
                    <a:pt x="2589" y="34848"/>
                  </a:lnTo>
                  <a:lnTo>
                    <a:pt x="2421" y="34427"/>
                  </a:lnTo>
                  <a:lnTo>
                    <a:pt x="2274" y="34007"/>
                  </a:lnTo>
                  <a:lnTo>
                    <a:pt x="2126" y="33565"/>
                  </a:lnTo>
                  <a:lnTo>
                    <a:pt x="2021" y="33123"/>
                  </a:lnTo>
                  <a:lnTo>
                    <a:pt x="1916" y="32681"/>
                  </a:lnTo>
                  <a:lnTo>
                    <a:pt x="1832" y="32197"/>
                  </a:lnTo>
                  <a:lnTo>
                    <a:pt x="1769" y="31734"/>
                  </a:lnTo>
                  <a:lnTo>
                    <a:pt x="1705" y="30997"/>
                  </a:lnTo>
                  <a:lnTo>
                    <a:pt x="1663" y="30282"/>
                  </a:lnTo>
                  <a:lnTo>
                    <a:pt x="1663" y="29566"/>
                  </a:lnTo>
                  <a:lnTo>
                    <a:pt x="1684" y="28851"/>
                  </a:lnTo>
                  <a:lnTo>
                    <a:pt x="1726" y="28135"/>
                  </a:lnTo>
                  <a:lnTo>
                    <a:pt x="1811" y="27441"/>
                  </a:lnTo>
                  <a:lnTo>
                    <a:pt x="1916" y="26768"/>
                  </a:lnTo>
                  <a:lnTo>
                    <a:pt x="2042" y="26094"/>
                  </a:lnTo>
                  <a:lnTo>
                    <a:pt x="2189" y="25421"/>
                  </a:lnTo>
                  <a:lnTo>
                    <a:pt x="2358" y="24747"/>
                  </a:lnTo>
                  <a:lnTo>
                    <a:pt x="2568" y="24095"/>
                  </a:lnTo>
                  <a:lnTo>
                    <a:pt x="2779" y="23443"/>
                  </a:lnTo>
                  <a:lnTo>
                    <a:pt x="3031" y="22790"/>
                  </a:lnTo>
                  <a:lnTo>
                    <a:pt x="3284" y="22159"/>
                  </a:lnTo>
                  <a:lnTo>
                    <a:pt x="3557" y="21528"/>
                  </a:lnTo>
                  <a:lnTo>
                    <a:pt x="3852" y="20897"/>
                  </a:lnTo>
                  <a:lnTo>
                    <a:pt x="4167" y="20286"/>
                  </a:lnTo>
                  <a:lnTo>
                    <a:pt x="4504" y="19676"/>
                  </a:lnTo>
                  <a:lnTo>
                    <a:pt x="4841" y="19066"/>
                  </a:lnTo>
                  <a:lnTo>
                    <a:pt x="5220" y="18456"/>
                  </a:lnTo>
                  <a:lnTo>
                    <a:pt x="5598" y="17866"/>
                  </a:lnTo>
                  <a:lnTo>
                    <a:pt x="5977" y="17277"/>
                  </a:lnTo>
                  <a:lnTo>
                    <a:pt x="6377" y="16709"/>
                  </a:lnTo>
                  <a:lnTo>
                    <a:pt x="6798" y="16141"/>
                  </a:lnTo>
                  <a:lnTo>
                    <a:pt x="7640" y="15004"/>
                  </a:lnTo>
                  <a:lnTo>
                    <a:pt x="8523" y="13889"/>
                  </a:lnTo>
                  <a:lnTo>
                    <a:pt x="9449" y="12795"/>
                  </a:lnTo>
                  <a:lnTo>
                    <a:pt x="10396" y="11743"/>
                  </a:lnTo>
                  <a:lnTo>
                    <a:pt x="10459" y="11722"/>
                  </a:lnTo>
                  <a:lnTo>
                    <a:pt x="10480" y="11701"/>
                  </a:lnTo>
                  <a:lnTo>
                    <a:pt x="10502" y="11659"/>
                  </a:lnTo>
                  <a:lnTo>
                    <a:pt x="10544" y="11574"/>
                  </a:lnTo>
                  <a:lnTo>
                    <a:pt x="11470" y="10543"/>
                  </a:lnTo>
                  <a:lnTo>
                    <a:pt x="12416" y="9554"/>
                  </a:lnTo>
                  <a:lnTo>
                    <a:pt x="12480" y="9533"/>
                  </a:lnTo>
                  <a:lnTo>
                    <a:pt x="12564" y="9491"/>
                  </a:lnTo>
                  <a:lnTo>
                    <a:pt x="12627" y="9428"/>
                  </a:lnTo>
                  <a:lnTo>
                    <a:pt x="12669" y="9344"/>
                  </a:lnTo>
                  <a:lnTo>
                    <a:pt x="12690" y="9260"/>
                  </a:lnTo>
                  <a:lnTo>
                    <a:pt x="14921" y="6945"/>
                  </a:lnTo>
                  <a:lnTo>
                    <a:pt x="14942" y="6882"/>
                  </a:lnTo>
                  <a:lnTo>
                    <a:pt x="14921" y="6861"/>
                  </a:lnTo>
                  <a:lnTo>
                    <a:pt x="14879" y="6840"/>
                  </a:lnTo>
                  <a:lnTo>
                    <a:pt x="14836" y="6861"/>
                  </a:lnTo>
                  <a:lnTo>
                    <a:pt x="12858" y="8733"/>
                  </a:lnTo>
                  <a:lnTo>
                    <a:pt x="12985" y="8207"/>
                  </a:lnTo>
                  <a:lnTo>
                    <a:pt x="13111" y="7660"/>
                  </a:lnTo>
                  <a:lnTo>
                    <a:pt x="13363" y="6629"/>
                  </a:lnTo>
                  <a:lnTo>
                    <a:pt x="13490" y="6103"/>
                  </a:lnTo>
                  <a:lnTo>
                    <a:pt x="13658" y="5577"/>
                  </a:lnTo>
                  <a:lnTo>
                    <a:pt x="13868" y="5072"/>
                  </a:lnTo>
                  <a:lnTo>
                    <a:pt x="13995" y="4819"/>
                  </a:lnTo>
                  <a:lnTo>
                    <a:pt x="14121" y="4567"/>
                  </a:lnTo>
                  <a:lnTo>
                    <a:pt x="14395" y="4062"/>
                  </a:lnTo>
                  <a:lnTo>
                    <a:pt x="14689" y="3599"/>
                  </a:lnTo>
                  <a:lnTo>
                    <a:pt x="14984" y="3115"/>
                  </a:lnTo>
                  <a:lnTo>
                    <a:pt x="15299" y="2673"/>
                  </a:lnTo>
                  <a:lnTo>
                    <a:pt x="15636" y="2252"/>
                  </a:lnTo>
                  <a:lnTo>
                    <a:pt x="16015" y="1852"/>
                  </a:lnTo>
                  <a:lnTo>
                    <a:pt x="16415" y="1474"/>
                  </a:lnTo>
                  <a:lnTo>
                    <a:pt x="16625" y="1305"/>
                  </a:lnTo>
                  <a:lnTo>
                    <a:pt x="16836" y="1137"/>
                  </a:lnTo>
                  <a:lnTo>
                    <a:pt x="16709" y="1768"/>
                  </a:lnTo>
                  <a:lnTo>
                    <a:pt x="16604" y="2399"/>
                  </a:lnTo>
                  <a:lnTo>
                    <a:pt x="16562" y="3010"/>
                  </a:lnTo>
                  <a:lnTo>
                    <a:pt x="16541" y="3325"/>
                  </a:lnTo>
                  <a:lnTo>
                    <a:pt x="16562" y="3641"/>
                  </a:lnTo>
                  <a:lnTo>
                    <a:pt x="16583" y="3957"/>
                  </a:lnTo>
                  <a:lnTo>
                    <a:pt x="16625" y="4251"/>
                  </a:lnTo>
                  <a:lnTo>
                    <a:pt x="16667" y="4546"/>
                  </a:lnTo>
                  <a:lnTo>
                    <a:pt x="16751" y="4861"/>
                  </a:lnTo>
                  <a:lnTo>
                    <a:pt x="16857" y="5156"/>
                  </a:lnTo>
                  <a:lnTo>
                    <a:pt x="16983" y="5430"/>
                  </a:lnTo>
                  <a:lnTo>
                    <a:pt x="17151" y="5724"/>
                  </a:lnTo>
                  <a:lnTo>
                    <a:pt x="17341" y="5998"/>
                  </a:lnTo>
                  <a:lnTo>
                    <a:pt x="17320" y="6061"/>
                  </a:lnTo>
                  <a:lnTo>
                    <a:pt x="17320" y="6124"/>
                  </a:lnTo>
                  <a:lnTo>
                    <a:pt x="17341" y="6187"/>
                  </a:lnTo>
                  <a:lnTo>
                    <a:pt x="17383" y="6250"/>
                  </a:lnTo>
                  <a:lnTo>
                    <a:pt x="17425" y="6271"/>
                  </a:lnTo>
                  <a:lnTo>
                    <a:pt x="17488" y="6292"/>
                  </a:lnTo>
                  <a:lnTo>
                    <a:pt x="17551" y="6271"/>
                  </a:lnTo>
                  <a:lnTo>
                    <a:pt x="17614" y="6250"/>
                  </a:lnTo>
                  <a:lnTo>
                    <a:pt x="17677" y="6208"/>
                  </a:lnTo>
                  <a:lnTo>
                    <a:pt x="18161" y="5493"/>
                  </a:lnTo>
                  <a:lnTo>
                    <a:pt x="18624" y="4756"/>
                  </a:lnTo>
                  <a:lnTo>
                    <a:pt x="19108" y="4020"/>
                  </a:lnTo>
                  <a:lnTo>
                    <a:pt x="19613" y="3283"/>
                  </a:lnTo>
                  <a:lnTo>
                    <a:pt x="19887" y="2947"/>
                  </a:lnTo>
                  <a:lnTo>
                    <a:pt x="20160" y="2610"/>
                  </a:lnTo>
                  <a:lnTo>
                    <a:pt x="20434" y="2273"/>
                  </a:lnTo>
                  <a:lnTo>
                    <a:pt x="20750" y="1979"/>
                  </a:lnTo>
                  <a:lnTo>
                    <a:pt x="21065" y="1684"/>
                  </a:lnTo>
                  <a:lnTo>
                    <a:pt x="21402" y="1410"/>
                  </a:lnTo>
                  <a:lnTo>
                    <a:pt x="21760" y="1179"/>
                  </a:lnTo>
                  <a:lnTo>
                    <a:pt x="22139" y="947"/>
                  </a:lnTo>
                  <a:close/>
                  <a:moveTo>
                    <a:pt x="22538" y="0"/>
                  </a:moveTo>
                  <a:lnTo>
                    <a:pt x="22096" y="190"/>
                  </a:lnTo>
                  <a:lnTo>
                    <a:pt x="21676" y="421"/>
                  </a:lnTo>
                  <a:lnTo>
                    <a:pt x="21255" y="674"/>
                  </a:lnTo>
                  <a:lnTo>
                    <a:pt x="20855" y="968"/>
                  </a:lnTo>
                  <a:lnTo>
                    <a:pt x="20455" y="1284"/>
                  </a:lnTo>
                  <a:lnTo>
                    <a:pt x="20076" y="1621"/>
                  </a:lnTo>
                  <a:lnTo>
                    <a:pt x="19719" y="2000"/>
                  </a:lnTo>
                  <a:lnTo>
                    <a:pt x="19361" y="2378"/>
                  </a:lnTo>
                  <a:lnTo>
                    <a:pt x="19045" y="2799"/>
                  </a:lnTo>
                  <a:lnTo>
                    <a:pt x="18729" y="3199"/>
                  </a:lnTo>
                  <a:lnTo>
                    <a:pt x="18435" y="3641"/>
                  </a:lnTo>
                  <a:lnTo>
                    <a:pt x="18161" y="4083"/>
                  </a:lnTo>
                  <a:lnTo>
                    <a:pt x="17930" y="4525"/>
                  </a:lnTo>
                  <a:lnTo>
                    <a:pt x="17719" y="4967"/>
                  </a:lnTo>
                  <a:lnTo>
                    <a:pt x="17530" y="5430"/>
                  </a:lnTo>
                  <a:lnTo>
                    <a:pt x="17383" y="5872"/>
                  </a:lnTo>
                  <a:lnTo>
                    <a:pt x="17235" y="5556"/>
                  </a:lnTo>
                  <a:lnTo>
                    <a:pt x="17109" y="5219"/>
                  </a:lnTo>
                  <a:lnTo>
                    <a:pt x="17025" y="4883"/>
                  </a:lnTo>
                  <a:lnTo>
                    <a:pt x="16962" y="4567"/>
                  </a:lnTo>
                  <a:lnTo>
                    <a:pt x="16941" y="4230"/>
                  </a:lnTo>
                  <a:lnTo>
                    <a:pt x="16941" y="3872"/>
                  </a:lnTo>
                  <a:lnTo>
                    <a:pt x="16962" y="3536"/>
                  </a:lnTo>
                  <a:lnTo>
                    <a:pt x="17004" y="3199"/>
                  </a:lnTo>
                  <a:lnTo>
                    <a:pt x="17067" y="2862"/>
                  </a:lnTo>
                  <a:lnTo>
                    <a:pt x="17151" y="2505"/>
                  </a:lnTo>
                  <a:lnTo>
                    <a:pt x="17320" y="1831"/>
                  </a:lnTo>
                  <a:lnTo>
                    <a:pt x="17698" y="506"/>
                  </a:lnTo>
                  <a:lnTo>
                    <a:pt x="17719" y="379"/>
                  </a:lnTo>
                  <a:lnTo>
                    <a:pt x="17698" y="295"/>
                  </a:lnTo>
                  <a:lnTo>
                    <a:pt x="17656" y="211"/>
                  </a:lnTo>
                  <a:lnTo>
                    <a:pt x="17593" y="148"/>
                  </a:lnTo>
                  <a:lnTo>
                    <a:pt x="17509" y="106"/>
                  </a:lnTo>
                  <a:lnTo>
                    <a:pt x="17404" y="64"/>
                  </a:lnTo>
                  <a:lnTo>
                    <a:pt x="17299" y="85"/>
                  </a:lnTo>
                  <a:lnTo>
                    <a:pt x="17193" y="106"/>
                  </a:lnTo>
                  <a:lnTo>
                    <a:pt x="16878" y="253"/>
                  </a:lnTo>
                  <a:lnTo>
                    <a:pt x="16583" y="421"/>
                  </a:lnTo>
                  <a:lnTo>
                    <a:pt x="16288" y="611"/>
                  </a:lnTo>
                  <a:lnTo>
                    <a:pt x="16015" y="800"/>
                  </a:lnTo>
                  <a:lnTo>
                    <a:pt x="15762" y="1011"/>
                  </a:lnTo>
                  <a:lnTo>
                    <a:pt x="15510" y="1242"/>
                  </a:lnTo>
                  <a:lnTo>
                    <a:pt x="15257" y="1474"/>
                  </a:lnTo>
                  <a:lnTo>
                    <a:pt x="15026" y="1705"/>
                  </a:lnTo>
                  <a:lnTo>
                    <a:pt x="14815" y="1958"/>
                  </a:lnTo>
                  <a:lnTo>
                    <a:pt x="14605" y="2231"/>
                  </a:lnTo>
                  <a:lnTo>
                    <a:pt x="14395" y="2505"/>
                  </a:lnTo>
                  <a:lnTo>
                    <a:pt x="14205" y="2778"/>
                  </a:lnTo>
                  <a:lnTo>
                    <a:pt x="13868" y="3346"/>
                  </a:lnTo>
                  <a:lnTo>
                    <a:pt x="13553" y="3957"/>
                  </a:lnTo>
                  <a:lnTo>
                    <a:pt x="13258" y="4588"/>
                  </a:lnTo>
                  <a:lnTo>
                    <a:pt x="13006" y="5240"/>
                  </a:lnTo>
                  <a:lnTo>
                    <a:pt x="12795" y="5893"/>
                  </a:lnTo>
                  <a:lnTo>
                    <a:pt x="12606" y="6566"/>
                  </a:lnTo>
                  <a:lnTo>
                    <a:pt x="12438" y="7218"/>
                  </a:lnTo>
                  <a:lnTo>
                    <a:pt x="12311" y="7892"/>
                  </a:lnTo>
                  <a:lnTo>
                    <a:pt x="12185" y="8544"/>
                  </a:lnTo>
                  <a:lnTo>
                    <a:pt x="12101" y="9175"/>
                  </a:lnTo>
                  <a:lnTo>
                    <a:pt x="12101" y="9302"/>
                  </a:lnTo>
                  <a:lnTo>
                    <a:pt x="12143" y="9407"/>
                  </a:lnTo>
                  <a:lnTo>
                    <a:pt x="10712" y="10754"/>
                  </a:lnTo>
                  <a:lnTo>
                    <a:pt x="10733" y="10354"/>
                  </a:lnTo>
                  <a:lnTo>
                    <a:pt x="10712" y="9954"/>
                  </a:lnTo>
                  <a:lnTo>
                    <a:pt x="10649" y="9533"/>
                  </a:lnTo>
                  <a:lnTo>
                    <a:pt x="10544" y="9133"/>
                  </a:lnTo>
                  <a:lnTo>
                    <a:pt x="10396" y="8733"/>
                  </a:lnTo>
                  <a:lnTo>
                    <a:pt x="10228" y="8355"/>
                  </a:lnTo>
                  <a:lnTo>
                    <a:pt x="10018" y="7976"/>
                  </a:lnTo>
                  <a:lnTo>
                    <a:pt x="9786" y="7618"/>
                  </a:lnTo>
                  <a:lnTo>
                    <a:pt x="9534" y="7281"/>
                  </a:lnTo>
                  <a:lnTo>
                    <a:pt x="9239" y="6966"/>
                  </a:lnTo>
                  <a:lnTo>
                    <a:pt x="8944" y="6671"/>
                  </a:lnTo>
                  <a:lnTo>
                    <a:pt x="8608" y="6398"/>
                  </a:lnTo>
                  <a:lnTo>
                    <a:pt x="8250" y="6166"/>
                  </a:lnTo>
                  <a:lnTo>
                    <a:pt x="7892" y="5956"/>
                  </a:lnTo>
                  <a:lnTo>
                    <a:pt x="7513" y="5808"/>
                  </a:lnTo>
                  <a:lnTo>
                    <a:pt x="7114" y="5682"/>
                  </a:lnTo>
                  <a:lnTo>
                    <a:pt x="6672" y="5577"/>
                  </a:lnTo>
                  <a:lnTo>
                    <a:pt x="6251" y="5514"/>
                  </a:lnTo>
                  <a:lnTo>
                    <a:pt x="5809" y="5493"/>
                  </a:lnTo>
                  <a:lnTo>
                    <a:pt x="5388" y="5514"/>
                  </a:lnTo>
                  <a:lnTo>
                    <a:pt x="4988" y="5577"/>
                  </a:lnTo>
                  <a:lnTo>
                    <a:pt x="4588" y="5661"/>
                  </a:lnTo>
                  <a:lnTo>
                    <a:pt x="4189" y="5766"/>
                  </a:lnTo>
                  <a:lnTo>
                    <a:pt x="3810" y="5935"/>
                  </a:lnTo>
                  <a:lnTo>
                    <a:pt x="3452" y="6103"/>
                  </a:lnTo>
                  <a:lnTo>
                    <a:pt x="3094" y="6313"/>
                  </a:lnTo>
                  <a:lnTo>
                    <a:pt x="2758" y="6566"/>
                  </a:lnTo>
                  <a:lnTo>
                    <a:pt x="2442" y="6819"/>
                  </a:lnTo>
                  <a:lnTo>
                    <a:pt x="2126" y="7113"/>
                  </a:lnTo>
                  <a:lnTo>
                    <a:pt x="1853" y="7429"/>
                  </a:lnTo>
                  <a:lnTo>
                    <a:pt x="1579" y="7787"/>
                  </a:lnTo>
                  <a:lnTo>
                    <a:pt x="1327" y="8144"/>
                  </a:lnTo>
                  <a:lnTo>
                    <a:pt x="1200" y="8376"/>
                  </a:lnTo>
                  <a:lnTo>
                    <a:pt x="1053" y="8649"/>
                  </a:lnTo>
                  <a:lnTo>
                    <a:pt x="906" y="8944"/>
                  </a:lnTo>
                  <a:lnTo>
                    <a:pt x="780" y="9239"/>
                  </a:lnTo>
                  <a:lnTo>
                    <a:pt x="548" y="9891"/>
                  </a:lnTo>
                  <a:lnTo>
                    <a:pt x="359" y="10585"/>
                  </a:lnTo>
                  <a:lnTo>
                    <a:pt x="190" y="11301"/>
                  </a:lnTo>
                  <a:lnTo>
                    <a:pt x="85" y="12058"/>
                  </a:lnTo>
                  <a:lnTo>
                    <a:pt x="43" y="12437"/>
                  </a:lnTo>
                  <a:lnTo>
                    <a:pt x="22" y="12816"/>
                  </a:lnTo>
                  <a:lnTo>
                    <a:pt x="1" y="13195"/>
                  </a:lnTo>
                  <a:lnTo>
                    <a:pt x="1" y="13552"/>
                  </a:lnTo>
                  <a:lnTo>
                    <a:pt x="22" y="13931"/>
                  </a:lnTo>
                  <a:lnTo>
                    <a:pt x="64" y="14289"/>
                  </a:lnTo>
                  <a:lnTo>
                    <a:pt x="127" y="14647"/>
                  </a:lnTo>
                  <a:lnTo>
                    <a:pt x="190" y="14983"/>
                  </a:lnTo>
                  <a:lnTo>
                    <a:pt x="274" y="15320"/>
                  </a:lnTo>
                  <a:lnTo>
                    <a:pt x="380" y="15636"/>
                  </a:lnTo>
                  <a:lnTo>
                    <a:pt x="506" y="15930"/>
                  </a:lnTo>
                  <a:lnTo>
                    <a:pt x="674" y="16225"/>
                  </a:lnTo>
                  <a:lnTo>
                    <a:pt x="843" y="16477"/>
                  </a:lnTo>
                  <a:lnTo>
                    <a:pt x="1032" y="16730"/>
                  </a:lnTo>
                  <a:lnTo>
                    <a:pt x="1242" y="16961"/>
                  </a:lnTo>
                  <a:lnTo>
                    <a:pt x="1474" y="17151"/>
                  </a:lnTo>
                  <a:lnTo>
                    <a:pt x="1726" y="17319"/>
                  </a:lnTo>
                  <a:lnTo>
                    <a:pt x="2021" y="17466"/>
                  </a:lnTo>
                  <a:lnTo>
                    <a:pt x="2337" y="17593"/>
                  </a:lnTo>
                  <a:lnTo>
                    <a:pt x="2673" y="17677"/>
                  </a:lnTo>
                  <a:lnTo>
                    <a:pt x="3031" y="17866"/>
                  </a:lnTo>
                  <a:lnTo>
                    <a:pt x="3431" y="18035"/>
                  </a:lnTo>
                  <a:lnTo>
                    <a:pt x="3831" y="18140"/>
                  </a:lnTo>
                  <a:lnTo>
                    <a:pt x="4210" y="18224"/>
                  </a:lnTo>
                  <a:lnTo>
                    <a:pt x="3789" y="18897"/>
                  </a:lnTo>
                  <a:lnTo>
                    <a:pt x="3410" y="19571"/>
                  </a:lnTo>
                  <a:lnTo>
                    <a:pt x="3031" y="20265"/>
                  </a:lnTo>
                  <a:lnTo>
                    <a:pt x="2673" y="20981"/>
                  </a:lnTo>
                  <a:lnTo>
                    <a:pt x="2358" y="21717"/>
                  </a:lnTo>
                  <a:lnTo>
                    <a:pt x="2063" y="22454"/>
                  </a:lnTo>
                  <a:lnTo>
                    <a:pt x="1790" y="23190"/>
                  </a:lnTo>
                  <a:lnTo>
                    <a:pt x="1537" y="23948"/>
                  </a:lnTo>
                  <a:lnTo>
                    <a:pt x="1327" y="24726"/>
                  </a:lnTo>
                  <a:lnTo>
                    <a:pt x="1116" y="25484"/>
                  </a:lnTo>
                  <a:lnTo>
                    <a:pt x="948" y="26263"/>
                  </a:lnTo>
                  <a:lnTo>
                    <a:pt x="801" y="27041"/>
                  </a:lnTo>
                  <a:lnTo>
                    <a:pt x="674" y="27841"/>
                  </a:lnTo>
                  <a:lnTo>
                    <a:pt x="569" y="28619"/>
                  </a:lnTo>
                  <a:lnTo>
                    <a:pt x="506" y="29398"/>
                  </a:lnTo>
                  <a:lnTo>
                    <a:pt x="464" y="30198"/>
                  </a:lnTo>
                  <a:lnTo>
                    <a:pt x="443" y="30661"/>
                  </a:lnTo>
                  <a:lnTo>
                    <a:pt x="464" y="31124"/>
                  </a:lnTo>
                  <a:lnTo>
                    <a:pt x="464" y="31566"/>
                  </a:lnTo>
                  <a:lnTo>
                    <a:pt x="506" y="32007"/>
                  </a:lnTo>
                  <a:lnTo>
                    <a:pt x="548" y="32428"/>
                  </a:lnTo>
                  <a:lnTo>
                    <a:pt x="611" y="32849"/>
                  </a:lnTo>
                  <a:lnTo>
                    <a:pt x="695" y="33270"/>
                  </a:lnTo>
                  <a:lnTo>
                    <a:pt x="780" y="33691"/>
                  </a:lnTo>
                  <a:lnTo>
                    <a:pt x="885" y="34091"/>
                  </a:lnTo>
                  <a:lnTo>
                    <a:pt x="1011" y="34491"/>
                  </a:lnTo>
                  <a:lnTo>
                    <a:pt x="1137" y="34869"/>
                  </a:lnTo>
                  <a:lnTo>
                    <a:pt x="1285" y="35248"/>
                  </a:lnTo>
                  <a:lnTo>
                    <a:pt x="1432" y="35627"/>
                  </a:lnTo>
                  <a:lnTo>
                    <a:pt x="1600" y="35985"/>
                  </a:lnTo>
                  <a:lnTo>
                    <a:pt x="1769" y="36342"/>
                  </a:lnTo>
                  <a:lnTo>
                    <a:pt x="1958" y="36700"/>
                  </a:lnTo>
                  <a:lnTo>
                    <a:pt x="2168" y="37037"/>
                  </a:lnTo>
                  <a:lnTo>
                    <a:pt x="2379" y="37374"/>
                  </a:lnTo>
                  <a:lnTo>
                    <a:pt x="2821" y="38026"/>
                  </a:lnTo>
                  <a:lnTo>
                    <a:pt x="3326" y="38636"/>
                  </a:lnTo>
                  <a:lnTo>
                    <a:pt x="3852" y="39246"/>
                  </a:lnTo>
                  <a:lnTo>
                    <a:pt x="4420" y="39815"/>
                  </a:lnTo>
                  <a:lnTo>
                    <a:pt x="5009" y="40341"/>
                  </a:lnTo>
                  <a:lnTo>
                    <a:pt x="5641" y="40867"/>
                  </a:lnTo>
                  <a:lnTo>
                    <a:pt x="6293" y="41351"/>
                  </a:lnTo>
                  <a:lnTo>
                    <a:pt x="6966" y="41814"/>
                  </a:lnTo>
                  <a:lnTo>
                    <a:pt x="7682" y="42256"/>
                  </a:lnTo>
                  <a:lnTo>
                    <a:pt x="8418" y="42655"/>
                  </a:lnTo>
                  <a:lnTo>
                    <a:pt x="9155" y="43055"/>
                  </a:lnTo>
                  <a:lnTo>
                    <a:pt x="9912" y="43413"/>
                  </a:lnTo>
                  <a:lnTo>
                    <a:pt x="10691" y="43750"/>
                  </a:lnTo>
                  <a:lnTo>
                    <a:pt x="11491" y="44086"/>
                  </a:lnTo>
                  <a:lnTo>
                    <a:pt x="12290" y="44381"/>
                  </a:lnTo>
                  <a:lnTo>
                    <a:pt x="13090" y="44655"/>
                  </a:lnTo>
                  <a:lnTo>
                    <a:pt x="13890" y="44907"/>
                  </a:lnTo>
                  <a:lnTo>
                    <a:pt x="14710" y="45117"/>
                  </a:lnTo>
                  <a:lnTo>
                    <a:pt x="15531" y="45328"/>
                  </a:lnTo>
                  <a:lnTo>
                    <a:pt x="16352" y="45517"/>
                  </a:lnTo>
                  <a:lnTo>
                    <a:pt x="17151" y="45686"/>
                  </a:lnTo>
                  <a:lnTo>
                    <a:pt x="17951" y="45833"/>
                  </a:lnTo>
                  <a:lnTo>
                    <a:pt x="18751" y="45980"/>
                  </a:lnTo>
                  <a:lnTo>
                    <a:pt x="19529" y="46085"/>
                  </a:lnTo>
                  <a:lnTo>
                    <a:pt x="20329" y="46170"/>
                  </a:lnTo>
                  <a:lnTo>
                    <a:pt x="21128" y="46233"/>
                  </a:lnTo>
                  <a:lnTo>
                    <a:pt x="21949" y="46275"/>
                  </a:lnTo>
                  <a:lnTo>
                    <a:pt x="22770" y="46296"/>
                  </a:lnTo>
                  <a:lnTo>
                    <a:pt x="23612" y="46296"/>
                  </a:lnTo>
                  <a:lnTo>
                    <a:pt x="24453" y="46254"/>
                  </a:lnTo>
                  <a:lnTo>
                    <a:pt x="25295" y="46212"/>
                  </a:lnTo>
                  <a:lnTo>
                    <a:pt x="26137" y="46149"/>
                  </a:lnTo>
                  <a:lnTo>
                    <a:pt x="26978" y="46043"/>
                  </a:lnTo>
                  <a:lnTo>
                    <a:pt x="27820" y="45917"/>
                  </a:lnTo>
                  <a:lnTo>
                    <a:pt x="28641" y="45770"/>
                  </a:lnTo>
                  <a:lnTo>
                    <a:pt x="29483" y="45601"/>
                  </a:lnTo>
                  <a:lnTo>
                    <a:pt x="30303" y="45412"/>
                  </a:lnTo>
                  <a:lnTo>
                    <a:pt x="31124" y="45181"/>
                  </a:lnTo>
                  <a:lnTo>
                    <a:pt x="31924" y="44928"/>
                  </a:lnTo>
                  <a:lnTo>
                    <a:pt x="32702" y="44633"/>
                  </a:lnTo>
                  <a:lnTo>
                    <a:pt x="33481" y="44318"/>
                  </a:lnTo>
                  <a:lnTo>
                    <a:pt x="34238" y="43981"/>
                  </a:lnTo>
                  <a:lnTo>
                    <a:pt x="34996" y="43623"/>
                  </a:lnTo>
                  <a:lnTo>
                    <a:pt x="35711" y="43224"/>
                  </a:lnTo>
                  <a:lnTo>
                    <a:pt x="36406" y="42782"/>
                  </a:lnTo>
                  <a:lnTo>
                    <a:pt x="37079" y="42319"/>
                  </a:lnTo>
                  <a:lnTo>
                    <a:pt x="37732" y="41835"/>
                  </a:lnTo>
                  <a:lnTo>
                    <a:pt x="38363" y="41309"/>
                  </a:lnTo>
                  <a:lnTo>
                    <a:pt x="38952" y="40740"/>
                  </a:lnTo>
                  <a:lnTo>
                    <a:pt x="39520" y="40151"/>
                  </a:lnTo>
                  <a:lnTo>
                    <a:pt x="40046" y="39541"/>
                  </a:lnTo>
                  <a:lnTo>
                    <a:pt x="40551" y="38868"/>
                  </a:lnTo>
                  <a:lnTo>
                    <a:pt x="41014" y="38194"/>
                  </a:lnTo>
                  <a:lnTo>
                    <a:pt x="41246" y="37836"/>
                  </a:lnTo>
                  <a:lnTo>
                    <a:pt x="41456" y="37458"/>
                  </a:lnTo>
                  <a:lnTo>
                    <a:pt x="41646" y="37079"/>
                  </a:lnTo>
                  <a:lnTo>
                    <a:pt x="41835" y="36700"/>
                  </a:lnTo>
                  <a:lnTo>
                    <a:pt x="42088" y="36111"/>
                  </a:lnTo>
                  <a:lnTo>
                    <a:pt x="42298" y="35543"/>
                  </a:lnTo>
                  <a:lnTo>
                    <a:pt x="42487" y="34975"/>
                  </a:lnTo>
                  <a:lnTo>
                    <a:pt x="42635" y="34385"/>
                  </a:lnTo>
                  <a:lnTo>
                    <a:pt x="42740" y="33817"/>
                  </a:lnTo>
                  <a:lnTo>
                    <a:pt x="42824" y="33228"/>
                  </a:lnTo>
                  <a:lnTo>
                    <a:pt x="42866" y="32660"/>
                  </a:lnTo>
                  <a:lnTo>
                    <a:pt x="42887" y="32071"/>
                  </a:lnTo>
                  <a:lnTo>
                    <a:pt x="42887" y="31502"/>
                  </a:lnTo>
                  <a:lnTo>
                    <a:pt x="42845" y="30934"/>
                  </a:lnTo>
                  <a:lnTo>
                    <a:pt x="42782" y="30366"/>
                  </a:lnTo>
                  <a:lnTo>
                    <a:pt x="42677" y="29798"/>
                  </a:lnTo>
                  <a:lnTo>
                    <a:pt x="42572" y="29230"/>
                  </a:lnTo>
                  <a:lnTo>
                    <a:pt x="42424" y="28662"/>
                  </a:lnTo>
                  <a:lnTo>
                    <a:pt x="42256" y="28114"/>
                  </a:lnTo>
                  <a:lnTo>
                    <a:pt x="42067" y="27546"/>
                  </a:lnTo>
                  <a:lnTo>
                    <a:pt x="41856" y="26999"/>
                  </a:lnTo>
                  <a:lnTo>
                    <a:pt x="41625" y="26452"/>
                  </a:lnTo>
                  <a:lnTo>
                    <a:pt x="41372" y="25905"/>
                  </a:lnTo>
                  <a:lnTo>
                    <a:pt x="41099" y="25379"/>
                  </a:lnTo>
                  <a:lnTo>
                    <a:pt x="40825" y="24853"/>
                  </a:lnTo>
                  <a:lnTo>
                    <a:pt x="40509" y="24327"/>
                  </a:lnTo>
                  <a:lnTo>
                    <a:pt x="40194" y="23801"/>
                  </a:lnTo>
                  <a:lnTo>
                    <a:pt x="39857" y="23295"/>
                  </a:lnTo>
                  <a:lnTo>
                    <a:pt x="39520" y="22790"/>
                  </a:lnTo>
                  <a:lnTo>
                    <a:pt x="39163" y="22285"/>
                  </a:lnTo>
                  <a:lnTo>
                    <a:pt x="38784" y="21801"/>
                  </a:lnTo>
                  <a:lnTo>
                    <a:pt x="38405" y="21317"/>
                  </a:lnTo>
                  <a:lnTo>
                    <a:pt x="37626" y="20370"/>
                  </a:lnTo>
                  <a:lnTo>
                    <a:pt x="36806" y="19466"/>
                  </a:lnTo>
                  <a:lnTo>
                    <a:pt x="36764" y="19360"/>
                  </a:lnTo>
                  <a:lnTo>
                    <a:pt x="36700" y="19255"/>
                  </a:lnTo>
                  <a:lnTo>
                    <a:pt x="36616" y="19192"/>
                  </a:lnTo>
                  <a:lnTo>
                    <a:pt x="36511" y="19171"/>
                  </a:lnTo>
                  <a:lnTo>
                    <a:pt x="35901" y="18540"/>
                  </a:lnTo>
                  <a:lnTo>
                    <a:pt x="35270" y="17929"/>
                  </a:lnTo>
                  <a:lnTo>
                    <a:pt x="35480" y="17866"/>
                  </a:lnTo>
                  <a:lnTo>
                    <a:pt x="35669" y="17803"/>
                  </a:lnTo>
                  <a:lnTo>
                    <a:pt x="35859" y="17719"/>
                  </a:lnTo>
                  <a:lnTo>
                    <a:pt x="36027" y="17614"/>
                  </a:lnTo>
                  <a:lnTo>
                    <a:pt x="36195" y="17509"/>
                  </a:lnTo>
                  <a:lnTo>
                    <a:pt x="36343" y="17382"/>
                  </a:lnTo>
                  <a:lnTo>
                    <a:pt x="36637" y="17130"/>
                  </a:lnTo>
                  <a:lnTo>
                    <a:pt x="36911" y="16835"/>
                  </a:lnTo>
                  <a:lnTo>
                    <a:pt x="37121" y="16520"/>
                  </a:lnTo>
                  <a:lnTo>
                    <a:pt x="37332" y="16183"/>
                  </a:lnTo>
                  <a:lnTo>
                    <a:pt x="37500" y="15804"/>
                  </a:lnTo>
                  <a:lnTo>
                    <a:pt x="37626" y="15425"/>
                  </a:lnTo>
                  <a:lnTo>
                    <a:pt x="37732" y="15046"/>
                  </a:lnTo>
                  <a:lnTo>
                    <a:pt x="37816" y="14647"/>
                  </a:lnTo>
                  <a:lnTo>
                    <a:pt x="37879" y="14226"/>
                  </a:lnTo>
                  <a:lnTo>
                    <a:pt x="37921" y="13826"/>
                  </a:lnTo>
                  <a:lnTo>
                    <a:pt x="37921" y="13426"/>
                  </a:lnTo>
                  <a:lnTo>
                    <a:pt x="37900" y="13026"/>
                  </a:lnTo>
                  <a:lnTo>
                    <a:pt x="37879" y="12648"/>
                  </a:lnTo>
                  <a:lnTo>
                    <a:pt x="37795" y="12185"/>
                  </a:lnTo>
                  <a:lnTo>
                    <a:pt x="37690" y="11722"/>
                  </a:lnTo>
                  <a:lnTo>
                    <a:pt x="37563" y="11280"/>
                  </a:lnTo>
                  <a:lnTo>
                    <a:pt x="37416" y="10838"/>
                  </a:lnTo>
                  <a:lnTo>
                    <a:pt x="37227" y="10417"/>
                  </a:lnTo>
                  <a:lnTo>
                    <a:pt x="37016" y="9996"/>
                  </a:lnTo>
                  <a:lnTo>
                    <a:pt x="36785" y="9596"/>
                  </a:lnTo>
                  <a:lnTo>
                    <a:pt x="36532" y="9196"/>
                  </a:lnTo>
                  <a:lnTo>
                    <a:pt x="36259" y="8818"/>
                  </a:lnTo>
                  <a:lnTo>
                    <a:pt x="35985" y="8439"/>
                  </a:lnTo>
                  <a:lnTo>
                    <a:pt x="35669" y="8081"/>
                  </a:lnTo>
                  <a:lnTo>
                    <a:pt x="35354" y="7723"/>
                  </a:lnTo>
                  <a:lnTo>
                    <a:pt x="35038" y="7408"/>
                  </a:lnTo>
                  <a:lnTo>
                    <a:pt x="34701" y="7092"/>
                  </a:lnTo>
                  <a:lnTo>
                    <a:pt x="34344" y="6776"/>
                  </a:lnTo>
                  <a:lnTo>
                    <a:pt x="33986" y="6482"/>
                  </a:lnTo>
                  <a:lnTo>
                    <a:pt x="33628" y="6229"/>
                  </a:lnTo>
                  <a:lnTo>
                    <a:pt x="33249" y="5977"/>
                  </a:lnTo>
                  <a:lnTo>
                    <a:pt x="32850" y="5724"/>
                  </a:lnTo>
                  <a:lnTo>
                    <a:pt x="32429" y="5514"/>
                  </a:lnTo>
                  <a:lnTo>
                    <a:pt x="31987" y="5324"/>
                  </a:lnTo>
                  <a:lnTo>
                    <a:pt x="31545" y="5135"/>
                  </a:lnTo>
                  <a:lnTo>
                    <a:pt x="31103" y="5009"/>
                  </a:lnTo>
                  <a:lnTo>
                    <a:pt x="30640" y="4904"/>
                  </a:lnTo>
                  <a:lnTo>
                    <a:pt x="30177" y="4819"/>
                  </a:lnTo>
                  <a:lnTo>
                    <a:pt x="29714" y="4798"/>
                  </a:lnTo>
                  <a:lnTo>
                    <a:pt x="29272" y="4819"/>
                  </a:lnTo>
                  <a:lnTo>
                    <a:pt x="29041" y="4840"/>
                  </a:lnTo>
                  <a:lnTo>
                    <a:pt x="28830" y="4883"/>
                  </a:lnTo>
                  <a:lnTo>
                    <a:pt x="28599" y="4925"/>
                  </a:lnTo>
                  <a:lnTo>
                    <a:pt x="28388" y="4988"/>
                  </a:lnTo>
                  <a:lnTo>
                    <a:pt x="28157" y="5072"/>
                  </a:lnTo>
                  <a:lnTo>
                    <a:pt x="27946" y="5177"/>
                  </a:lnTo>
                  <a:lnTo>
                    <a:pt x="27736" y="5282"/>
                  </a:lnTo>
                  <a:lnTo>
                    <a:pt x="27547" y="5409"/>
                  </a:lnTo>
                  <a:lnTo>
                    <a:pt x="27336" y="5535"/>
                  </a:lnTo>
                  <a:lnTo>
                    <a:pt x="27147" y="5703"/>
                  </a:lnTo>
                  <a:lnTo>
                    <a:pt x="26810" y="5998"/>
                  </a:lnTo>
                  <a:lnTo>
                    <a:pt x="26516" y="6313"/>
                  </a:lnTo>
                  <a:lnTo>
                    <a:pt x="26263" y="6650"/>
                  </a:lnTo>
                  <a:lnTo>
                    <a:pt x="26032" y="6966"/>
                  </a:lnTo>
                  <a:lnTo>
                    <a:pt x="25842" y="7303"/>
                  </a:lnTo>
                  <a:lnTo>
                    <a:pt x="25695" y="7639"/>
                  </a:lnTo>
                  <a:lnTo>
                    <a:pt x="25590" y="7997"/>
                  </a:lnTo>
                  <a:lnTo>
                    <a:pt x="25526" y="8334"/>
                  </a:lnTo>
                  <a:lnTo>
                    <a:pt x="25484" y="8691"/>
                  </a:lnTo>
                  <a:lnTo>
                    <a:pt x="25463" y="9028"/>
                  </a:lnTo>
                  <a:lnTo>
                    <a:pt x="25505" y="9386"/>
                  </a:lnTo>
                  <a:lnTo>
                    <a:pt x="25548" y="9744"/>
                  </a:lnTo>
                  <a:lnTo>
                    <a:pt x="25653" y="10101"/>
                  </a:lnTo>
                  <a:lnTo>
                    <a:pt x="25779" y="10438"/>
                  </a:lnTo>
                  <a:lnTo>
                    <a:pt x="25926" y="10796"/>
                  </a:lnTo>
                  <a:lnTo>
                    <a:pt x="26116" y="11153"/>
                  </a:lnTo>
                  <a:lnTo>
                    <a:pt x="24979" y="10459"/>
                  </a:lnTo>
                  <a:lnTo>
                    <a:pt x="23801" y="9786"/>
                  </a:lnTo>
                  <a:lnTo>
                    <a:pt x="23801" y="9365"/>
                  </a:lnTo>
                  <a:lnTo>
                    <a:pt x="23822" y="8944"/>
                  </a:lnTo>
                  <a:lnTo>
                    <a:pt x="23864" y="8544"/>
                  </a:lnTo>
                  <a:lnTo>
                    <a:pt x="23927" y="8144"/>
                  </a:lnTo>
                  <a:lnTo>
                    <a:pt x="24011" y="7744"/>
                  </a:lnTo>
                  <a:lnTo>
                    <a:pt x="24117" y="7345"/>
                  </a:lnTo>
                  <a:lnTo>
                    <a:pt x="24369" y="6566"/>
                  </a:lnTo>
                  <a:lnTo>
                    <a:pt x="24643" y="5787"/>
                  </a:lnTo>
                  <a:lnTo>
                    <a:pt x="24937" y="5030"/>
                  </a:lnTo>
                  <a:lnTo>
                    <a:pt x="25232" y="4251"/>
                  </a:lnTo>
                  <a:lnTo>
                    <a:pt x="25505" y="3452"/>
                  </a:lnTo>
                  <a:lnTo>
                    <a:pt x="25526" y="3346"/>
                  </a:lnTo>
                  <a:lnTo>
                    <a:pt x="25505" y="3262"/>
                  </a:lnTo>
                  <a:lnTo>
                    <a:pt x="25463" y="3157"/>
                  </a:lnTo>
                  <a:lnTo>
                    <a:pt x="25400" y="3094"/>
                  </a:lnTo>
                  <a:lnTo>
                    <a:pt x="25316" y="3031"/>
                  </a:lnTo>
                  <a:lnTo>
                    <a:pt x="25232" y="2989"/>
                  </a:lnTo>
                  <a:lnTo>
                    <a:pt x="25127" y="2968"/>
                  </a:lnTo>
                  <a:lnTo>
                    <a:pt x="25021" y="2989"/>
                  </a:lnTo>
                  <a:lnTo>
                    <a:pt x="24685" y="3094"/>
                  </a:lnTo>
                  <a:lnTo>
                    <a:pt x="24348" y="3220"/>
                  </a:lnTo>
                  <a:lnTo>
                    <a:pt x="24053" y="3388"/>
                  </a:lnTo>
                  <a:lnTo>
                    <a:pt x="23738" y="3578"/>
                  </a:lnTo>
                  <a:lnTo>
                    <a:pt x="23464" y="3788"/>
                  </a:lnTo>
                  <a:lnTo>
                    <a:pt x="23191" y="3999"/>
                  </a:lnTo>
                  <a:lnTo>
                    <a:pt x="22938" y="4251"/>
                  </a:lnTo>
                  <a:lnTo>
                    <a:pt x="22686" y="4504"/>
                  </a:lnTo>
                  <a:lnTo>
                    <a:pt x="22454" y="4756"/>
                  </a:lnTo>
                  <a:lnTo>
                    <a:pt x="22223" y="5030"/>
                  </a:lnTo>
                  <a:lnTo>
                    <a:pt x="21781" y="5619"/>
                  </a:lnTo>
                  <a:lnTo>
                    <a:pt x="21381" y="6208"/>
                  </a:lnTo>
                  <a:lnTo>
                    <a:pt x="20960" y="6797"/>
                  </a:lnTo>
                  <a:lnTo>
                    <a:pt x="20939" y="6250"/>
                  </a:lnTo>
                  <a:lnTo>
                    <a:pt x="20960" y="5745"/>
                  </a:lnTo>
                  <a:lnTo>
                    <a:pt x="21023" y="5240"/>
                  </a:lnTo>
                  <a:lnTo>
                    <a:pt x="21107" y="4735"/>
                  </a:lnTo>
                  <a:lnTo>
                    <a:pt x="21255" y="4251"/>
                  </a:lnTo>
                  <a:lnTo>
                    <a:pt x="21444" y="3767"/>
                  </a:lnTo>
                  <a:lnTo>
                    <a:pt x="21676" y="3283"/>
                  </a:lnTo>
                  <a:lnTo>
                    <a:pt x="21949" y="2799"/>
                  </a:lnTo>
                  <a:lnTo>
                    <a:pt x="22307" y="2210"/>
                  </a:lnTo>
                  <a:lnTo>
                    <a:pt x="22454" y="1915"/>
                  </a:lnTo>
                  <a:lnTo>
                    <a:pt x="22601" y="1621"/>
                  </a:lnTo>
                  <a:lnTo>
                    <a:pt x="22728" y="1326"/>
                  </a:lnTo>
                  <a:lnTo>
                    <a:pt x="22833" y="1011"/>
                  </a:lnTo>
                  <a:lnTo>
                    <a:pt x="22917" y="695"/>
                  </a:lnTo>
                  <a:lnTo>
                    <a:pt x="22980" y="358"/>
                  </a:lnTo>
                  <a:lnTo>
                    <a:pt x="22980" y="274"/>
                  </a:lnTo>
                  <a:lnTo>
                    <a:pt x="22959" y="190"/>
                  </a:lnTo>
                  <a:lnTo>
                    <a:pt x="22896" y="127"/>
                  </a:lnTo>
                  <a:lnTo>
                    <a:pt x="22833" y="64"/>
                  </a:lnTo>
                  <a:lnTo>
                    <a:pt x="22770" y="22"/>
                  </a:lnTo>
                  <a:lnTo>
                    <a:pt x="226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4" name="Google Shape;7054;p32"/>
            <p:cNvSpPr/>
            <p:nvPr/>
          </p:nvSpPr>
          <p:spPr>
            <a:xfrm>
              <a:off x="5344850" y="-1144675"/>
              <a:ext cx="315150" cy="277800"/>
            </a:xfrm>
            <a:custGeom>
              <a:avLst/>
              <a:gdLst/>
              <a:ahLst/>
              <a:cxnLst/>
              <a:rect l="l" t="t" r="r" b="b"/>
              <a:pathLst>
                <a:path w="12606" h="11112" extrusionOk="0">
                  <a:moveTo>
                    <a:pt x="3283" y="0"/>
                  </a:moveTo>
                  <a:lnTo>
                    <a:pt x="3073" y="21"/>
                  </a:lnTo>
                  <a:lnTo>
                    <a:pt x="2862" y="42"/>
                  </a:lnTo>
                  <a:lnTo>
                    <a:pt x="2652" y="84"/>
                  </a:lnTo>
                  <a:lnTo>
                    <a:pt x="2441" y="126"/>
                  </a:lnTo>
                  <a:lnTo>
                    <a:pt x="2252" y="211"/>
                  </a:lnTo>
                  <a:lnTo>
                    <a:pt x="2062" y="295"/>
                  </a:lnTo>
                  <a:lnTo>
                    <a:pt x="1873" y="379"/>
                  </a:lnTo>
                  <a:lnTo>
                    <a:pt x="1705" y="484"/>
                  </a:lnTo>
                  <a:lnTo>
                    <a:pt x="1515" y="610"/>
                  </a:lnTo>
                  <a:lnTo>
                    <a:pt x="1347" y="737"/>
                  </a:lnTo>
                  <a:lnTo>
                    <a:pt x="1200" y="884"/>
                  </a:lnTo>
                  <a:lnTo>
                    <a:pt x="905" y="1200"/>
                  </a:lnTo>
                  <a:lnTo>
                    <a:pt x="653" y="1536"/>
                  </a:lnTo>
                  <a:lnTo>
                    <a:pt x="421" y="1915"/>
                  </a:lnTo>
                  <a:lnTo>
                    <a:pt x="253" y="2336"/>
                  </a:lnTo>
                  <a:lnTo>
                    <a:pt x="105" y="2757"/>
                  </a:lnTo>
                  <a:lnTo>
                    <a:pt x="63" y="2967"/>
                  </a:lnTo>
                  <a:lnTo>
                    <a:pt x="21" y="3178"/>
                  </a:lnTo>
                  <a:lnTo>
                    <a:pt x="0" y="3409"/>
                  </a:lnTo>
                  <a:lnTo>
                    <a:pt x="0" y="3620"/>
                  </a:lnTo>
                  <a:lnTo>
                    <a:pt x="0" y="3851"/>
                  </a:lnTo>
                  <a:lnTo>
                    <a:pt x="21" y="4083"/>
                  </a:lnTo>
                  <a:lnTo>
                    <a:pt x="63" y="4293"/>
                  </a:lnTo>
                  <a:lnTo>
                    <a:pt x="105" y="4525"/>
                  </a:lnTo>
                  <a:lnTo>
                    <a:pt x="211" y="4903"/>
                  </a:lnTo>
                  <a:lnTo>
                    <a:pt x="358" y="5282"/>
                  </a:lnTo>
                  <a:lnTo>
                    <a:pt x="505" y="5661"/>
                  </a:lnTo>
                  <a:lnTo>
                    <a:pt x="653" y="6019"/>
                  </a:lnTo>
                  <a:lnTo>
                    <a:pt x="653" y="6040"/>
                  </a:lnTo>
                  <a:lnTo>
                    <a:pt x="674" y="6082"/>
                  </a:lnTo>
                  <a:lnTo>
                    <a:pt x="716" y="6187"/>
                  </a:lnTo>
                  <a:lnTo>
                    <a:pt x="779" y="6313"/>
                  </a:lnTo>
                  <a:lnTo>
                    <a:pt x="947" y="6503"/>
                  </a:lnTo>
                  <a:lnTo>
                    <a:pt x="905" y="6503"/>
                  </a:lnTo>
                  <a:lnTo>
                    <a:pt x="1073" y="6797"/>
                  </a:lnTo>
                  <a:lnTo>
                    <a:pt x="1263" y="7113"/>
                  </a:lnTo>
                  <a:lnTo>
                    <a:pt x="1473" y="7386"/>
                  </a:lnTo>
                  <a:lnTo>
                    <a:pt x="1684" y="7681"/>
                  </a:lnTo>
                  <a:lnTo>
                    <a:pt x="1936" y="7955"/>
                  </a:lnTo>
                  <a:lnTo>
                    <a:pt x="2168" y="8207"/>
                  </a:lnTo>
                  <a:lnTo>
                    <a:pt x="2441" y="8460"/>
                  </a:lnTo>
                  <a:lnTo>
                    <a:pt x="2715" y="8691"/>
                  </a:lnTo>
                  <a:lnTo>
                    <a:pt x="3283" y="9154"/>
                  </a:lnTo>
                  <a:lnTo>
                    <a:pt x="3914" y="9596"/>
                  </a:lnTo>
                  <a:lnTo>
                    <a:pt x="4567" y="10017"/>
                  </a:lnTo>
                  <a:lnTo>
                    <a:pt x="4903" y="10206"/>
                  </a:lnTo>
                  <a:lnTo>
                    <a:pt x="5240" y="10396"/>
                  </a:lnTo>
                  <a:lnTo>
                    <a:pt x="5598" y="10564"/>
                  </a:lnTo>
                  <a:lnTo>
                    <a:pt x="5955" y="10711"/>
                  </a:lnTo>
                  <a:lnTo>
                    <a:pt x="6313" y="10838"/>
                  </a:lnTo>
                  <a:lnTo>
                    <a:pt x="6671" y="10943"/>
                  </a:lnTo>
                  <a:lnTo>
                    <a:pt x="7050" y="11027"/>
                  </a:lnTo>
                  <a:lnTo>
                    <a:pt x="7428" y="11090"/>
                  </a:lnTo>
                  <a:lnTo>
                    <a:pt x="7786" y="11111"/>
                  </a:lnTo>
                  <a:lnTo>
                    <a:pt x="8165" y="11111"/>
                  </a:lnTo>
                  <a:lnTo>
                    <a:pt x="8460" y="11090"/>
                  </a:lnTo>
                  <a:lnTo>
                    <a:pt x="8796" y="11069"/>
                  </a:lnTo>
                  <a:lnTo>
                    <a:pt x="9175" y="11027"/>
                  </a:lnTo>
                  <a:lnTo>
                    <a:pt x="9554" y="10943"/>
                  </a:lnTo>
                  <a:lnTo>
                    <a:pt x="9954" y="10859"/>
                  </a:lnTo>
                  <a:lnTo>
                    <a:pt x="10354" y="10753"/>
                  </a:lnTo>
                  <a:lnTo>
                    <a:pt x="10753" y="10627"/>
                  </a:lnTo>
                  <a:lnTo>
                    <a:pt x="11132" y="10459"/>
                  </a:lnTo>
                  <a:lnTo>
                    <a:pt x="11469" y="10269"/>
                  </a:lnTo>
                  <a:lnTo>
                    <a:pt x="11805" y="10059"/>
                  </a:lnTo>
                  <a:lnTo>
                    <a:pt x="11932" y="9954"/>
                  </a:lnTo>
                  <a:lnTo>
                    <a:pt x="12079" y="9806"/>
                  </a:lnTo>
                  <a:lnTo>
                    <a:pt x="12205" y="9680"/>
                  </a:lnTo>
                  <a:lnTo>
                    <a:pt x="12311" y="9533"/>
                  </a:lnTo>
                  <a:lnTo>
                    <a:pt x="12395" y="9386"/>
                  </a:lnTo>
                  <a:lnTo>
                    <a:pt x="12479" y="9217"/>
                  </a:lnTo>
                  <a:lnTo>
                    <a:pt x="12542" y="9049"/>
                  </a:lnTo>
                  <a:lnTo>
                    <a:pt x="12584" y="8881"/>
                  </a:lnTo>
                  <a:lnTo>
                    <a:pt x="12605" y="8691"/>
                  </a:lnTo>
                  <a:lnTo>
                    <a:pt x="12605" y="8481"/>
                  </a:lnTo>
                  <a:lnTo>
                    <a:pt x="12605" y="8270"/>
                  </a:lnTo>
                  <a:lnTo>
                    <a:pt x="12563" y="8060"/>
                  </a:lnTo>
                  <a:lnTo>
                    <a:pt x="12563" y="7955"/>
                  </a:lnTo>
                  <a:lnTo>
                    <a:pt x="12563" y="7870"/>
                  </a:lnTo>
                  <a:lnTo>
                    <a:pt x="12121" y="7302"/>
                  </a:lnTo>
                  <a:lnTo>
                    <a:pt x="11679" y="6755"/>
                  </a:lnTo>
                  <a:lnTo>
                    <a:pt x="11658" y="6692"/>
                  </a:lnTo>
                  <a:lnTo>
                    <a:pt x="11616" y="6629"/>
                  </a:lnTo>
                  <a:lnTo>
                    <a:pt x="11532" y="6545"/>
                  </a:lnTo>
                  <a:lnTo>
                    <a:pt x="11532" y="6524"/>
                  </a:lnTo>
                  <a:lnTo>
                    <a:pt x="11427" y="6334"/>
                  </a:lnTo>
                  <a:lnTo>
                    <a:pt x="11279" y="6166"/>
                  </a:lnTo>
                  <a:lnTo>
                    <a:pt x="11153" y="5998"/>
                  </a:lnTo>
                  <a:lnTo>
                    <a:pt x="10985" y="5850"/>
                  </a:lnTo>
                  <a:lnTo>
                    <a:pt x="10669" y="5535"/>
                  </a:lnTo>
                  <a:lnTo>
                    <a:pt x="10375" y="5219"/>
                  </a:lnTo>
                  <a:lnTo>
                    <a:pt x="10311" y="5177"/>
                  </a:lnTo>
                  <a:lnTo>
                    <a:pt x="10248" y="5177"/>
                  </a:lnTo>
                  <a:lnTo>
                    <a:pt x="10059" y="5030"/>
                  </a:lnTo>
                  <a:lnTo>
                    <a:pt x="9301" y="4293"/>
                  </a:lnTo>
                  <a:lnTo>
                    <a:pt x="8502" y="3578"/>
                  </a:lnTo>
                  <a:lnTo>
                    <a:pt x="7702" y="2883"/>
                  </a:lnTo>
                  <a:lnTo>
                    <a:pt x="6860" y="2231"/>
                  </a:lnTo>
                  <a:lnTo>
                    <a:pt x="6797" y="2210"/>
                  </a:lnTo>
                  <a:lnTo>
                    <a:pt x="6755" y="2168"/>
                  </a:lnTo>
                  <a:lnTo>
                    <a:pt x="6671" y="2062"/>
                  </a:lnTo>
                  <a:lnTo>
                    <a:pt x="5998" y="1557"/>
                  </a:lnTo>
                  <a:lnTo>
                    <a:pt x="5303" y="1052"/>
                  </a:lnTo>
                  <a:lnTo>
                    <a:pt x="3935" y="84"/>
                  </a:lnTo>
                  <a:lnTo>
                    <a:pt x="3704" y="42"/>
                  </a:lnTo>
                  <a:lnTo>
                    <a:pt x="3493" y="21"/>
                  </a:lnTo>
                  <a:lnTo>
                    <a:pt x="3283" y="0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5" name="Google Shape;7055;p32"/>
            <p:cNvSpPr/>
            <p:nvPr/>
          </p:nvSpPr>
          <p:spPr>
            <a:xfrm>
              <a:off x="5368525" y="-990550"/>
              <a:ext cx="259900" cy="104200"/>
            </a:xfrm>
            <a:custGeom>
              <a:avLst/>
              <a:gdLst/>
              <a:ahLst/>
              <a:cxnLst/>
              <a:rect l="l" t="t" r="r" b="b"/>
              <a:pathLst>
                <a:path w="10396" h="4168" extrusionOk="0">
                  <a:moveTo>
                    <a:pt x="2925" y="1"/>
                  </a:moveTo>
                  <a:lnTo>
                    <a:pt x="2820" y="22"/>
                  </a:lnTo>
                  <a:lnTo>
                    <a:pt x="2104" y="64"/>
                  </a:lnTo>
                  <a:lnTo>
                    <a:pt x="1389" y="148"/>
                  </a:lnTo>
                  <a:lnTo>
                    <a:pt x="1031" y="190"/>
                  </a:lnTo>
                  <a:lnTo>
                    <a:pt x="695" y="253"/>
                  </a:lnTo>
                  <a:lnTo>
                    <a:pt x="337" y="338"/>
                  </a:lnTo>
                  <a:lnTo>
                    <a:pt x="0" y="443"/>
                  </a:lnTo>
                  <a:lnTo>
                    <a:pt x="274" y="548"/>
                  </a:lnTo>
                  <a:lnTo>
                    <a:pt x="568" y="653"/>
                  </a:lnTo>
                  <a:lnTo>
                    <a:pt x="1115" y="801"/>
                  </a:lnTo>
                  <a:lnTo>
                    <a:pt x="1684" y="948"/>
                  </a:lnTo>
                  <a:lnTo>
                    <a:pt x="2273" y="1116"/>
                  </a:lnTo>
                  <a:lnTo>
                    <a:pt x="2252" y="1264"/>
                  </a:lnTo>
                  <a:lnTo>
                    <a:pt x="2273" y="1453"/>
                  </a:lnTo>
                  <a:lnTo>
                    <a:pt x="2315" y="1621"/>
                  </a:lnTo>
                  <a:lnTo>
                    <a:pt x="2378" y="1790"/>
                  </a:lnTo>
                  <a:lnTo>
                    <a:pt x="2525" y="2126"/>
                  </a:lnTo>
                  <a:lnTo>
                    <a:pt x="2673" y="2400"/>
                  </a:lnTo>
                  <a:lnTo>
                    <a:pt x="2841" y="2694"/>
                  </a:lnTo>
                  <a:lnTo>
                    <a:pt x="3051" y="2947"/>
                  </a:lnTo>
                  <a:lnTo>
                    <a:pt x="3283" y="3200"/>
                  </a:lnTo>
                  <a:lnTo>
                    <a:pt x="3535" y="3410"/>
                  </a:lnTo>
                  <a:lnTo>
                    <a:pt x="3683" y="3536"/>
                  </a:lnTo>
                  <a:lnTo>
                    <a:pt x="3830" y="3662"/>
                  </a:lnTo>
                  <a:lnTo>
                    <a:pt x="3998" y="3789"/>
                  </a:lnTo>
                  <a:lnTo>
                    <a:pt x="4167" y="3873"/>
                  </a:lnTo>
                  <a:lnTo>
                    <a:pt x="4356" y="3957"/>
                  </a:lnTo>
                  <a:lnTo>
                    <a:pt x="4545" y="4041"/>
                  </a:lnTo>
                  <a:lnTo>
                    <a:pt x="4756" y="4083"/>
                  </a:lnTo>
                  <a:lnTo>
                    <a:pt x="4966" y="4125"/>
                  </a:lnTo>
                  <a:lnTo>
                    <a:pt x="5156" y="4146"/>
                  </a:lnTo>
                  <a:lnTo>
                    <a:pt x="5366" y="4168"/>
                  </a:lnTo>
                  <a:lnTo>
                    <a:pt x="5556" y="4146"/>
                  </a:lnTo>
                  <a:lnTo>
                    <a:pt x="5745" y="4125"/>
                  </a:lnTo>
                  <a:lnTo>
                    <a:pt x="5913" y="4083"/>
                  </a:lnTo>
                  <a:lnTo>
                    <a:pt x="6103" y="4020"/>
                  </a:lnTo>
                  <a:lnTo>
                    <a:pt x="6250" y="3957"/>
                  </a:lnTo>
                  <a:lnTo>
                    <a:pt x="6418" y="3873"/>
                  </a:lnTo>
                  <a:lnTo>
                    <a:pt x="6566" y="3789"/>
                  </a:lnTo>
                  <a:lnTo>
                    <a:pt x="6713" y="3684"/>
                  </a:lnTo>
                  <a:lnTo>
                    <a:pt x="6839" y="3557"/>
                  </a:lnTo>
                  <a:lnTo>
                    <a:pt x="6965" y="3431"/>
                  </a:lnTo>
                  <a:lnTo>
                    <a:pt x="7092" y="3305"/>
                  </a:lnTo>
                  <a:lnTo>
                    <a:pt x="7197" y="3157"/>
                  </a:lnTo>
                  <a:lnTo>
                    <a:pt x="7302" y="3010"/>
                  </a:lnTo>
                  <a:lnTo>
                    <a:pt x="7386" y="2842"/>
                  </a:lnTo>
                  <a:lnTo>
                    <a:pt x="7513" y="2610"/>
                  </a:lnTo>
                  <a:lnTo>
                    <a:pt x="7597" y="2400"/>
                  </a:lnTo>
                  <a:lnTo>
                    <a:pt x="7702" y="2168"/>
                  </a:lnTo>
                  <a:lnTo>
                    <a:pt x="7765" y="1937"/>
                  </a:lnTo>
                  <a:lnTo>
                    <a:pt x="7828" y="1705"/>
                  </a:lnTo>
                  <a:lnTo>
                    <a:pt x="7870" y="1495"/>
                  </a:lnTo>
                  <a:lnTo>
                    <a:pt x="7891" y="1306"/>
                  </a:lnTo>
                  <a:lnTo>
                    <a:pt x="7891" y="1116"/>
                  </a:lnTo>
                  <a:lnTo>
                    <a:pt x="8060" y="1074"/>
                  </a:lnTo>
                  <a:lnTo>
                    <a:pt x="8207" y="1032"/>
                  </a:lnTo>
                  <a:lnTo>
                    <a:pt x="8502" y="990"/>
                  </a:lnTo>
                  <a:lnTo>
                    <a:pt x="8817" y="969"/>
                  </a:lnTo>
                  <a:lnTo>
                    <a:pt x="9133" y="927"/>
                  </a:lnTo>
                  <a:lnTo>
                    <a:pt x="9491" y="843"/>
                  </a:lnTo>
                  <a:lnTo>
                    <a:pt x="9806" y="716"/>
                  </a:lnTo>
                  <a:lnTo>
                    <a:pt x="10101" y="569"/>
                  </a:lnTo>
                  <a:lnTo>
                    <a:pt x="10396" y="380"/>
                  </a:lnTo>
                  <a:lnTo>
                    <a:pt x="10353" y="317"/>
                  </a:lnTo>
                  <a:lnTo>
                    <a:pt x="10290" y="275"/>
                  </a:lnTo>
                  <a:lnTo>
                    <a:pt x="10227" y="253"/>
                  </a:lnTo>
                  <a:lnTo>
                    <a:pt x="10143" y="232"/>
                  </a:lnTo>
                  <a:lnTo>
                    <a:pt x="9491" y="148"/>
                  </a:lnTo>
                  <a:lnTo>
                    <a:pt x="8817" y="85"/>
                  </a:lnTo>
                  <a:lnTo>
                    <a:pt x="8165" y="43"/>
                  </a:lnTo>
                  <a:lnTo>
                    <a:pt x="7513" y="22"/>
                  </a:lnTo>
                  <a:lnTo>
                    <a:pt x="6187" y="1"/>
                  </a:lnTo>
                  <a:lnTo>
                    <a:pt x="3956" y="1"/>
                  </a:lnTo>
                  <a:lnTo>
                    <a:pt x="3051" y="22"/>
                  </a:lnTo>
                  <a:lnTo>
                    <a:pt x="292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6" name="Google Shape;7056;p32"/>
            <p:cNvSpPr/>
            <p:nvPr/>
          </p:nvSpPr>
          <p:spPr>
            <a:xfrm>
              <a:off x="5370625" y="-1002650"/>
              <a:ext cx="250425" cy="103675"/>
            </a:xfrm>
            <a:custGeom>
              <a:avLst/>
              <a:gdLst/>
              <a:ahLst/>
              <a:cxnLst/>
              <a:rect l="l" t="t" r="r" b="b"/>
              <a:pathLst>
                <a:path w="10017" h="4147" extrusionOk="0">
                  <a:moveTo>
                    <a:pt x="3031" y="1221"/>
                  </a:moveTo>
                  <a:lnTo>
                    <a:pt x="3620" y="1243"/>
                  </a:lnTo>
                  <a:lnTo>
                    <a:pt x="4609" y="1264"/>
                  </a:lnTo>
                  <a:lnTo>
                    <a:pt x="4588" y="1453"/>
                  </a:lnTo>
                  <a:lnTo>
                    <a:pt x="4546" y="1642"/>
                  </a:lnTo>
                  <a:lnTo>
                    <a:pt x="4483" y="1832"/>
                  </a:lnTo>
                  <a:lnTo>
                    <a:pt x="4419" y="1979"/>
                  </a:lnTo>
                  <a:lnTo>
                    <a:pt x="4314" y="2126"/>
                  </a:lnTo>
                  <a:lnTo>
                    <a:pt x="4230" y="2211"/>
                  </a:lnTo>
                  <a:lnTo>
                    <a:pt x="4167" y="2253"/>
                  </a:lnTo>
                  <a:lnTo>
                    <a:pt x="4104" y="2274"/>
                  </a:lnTo>
                  <a:lnTo>
                    <a:pt x="4020" y="2274"/>
                  </a:lnTo>
                  <a:lnTo>
                    <a:pt x="3956" y="2253"/>
                  </a:lnTo>
                  <a:lnTo>
                    <a:pt x="3767" y="2253"/>
                  </a:lnTo>
                  <a:lnTo>
                    <a:pt x="3641" y="2189"/>
                  </a:lnTo>
                  <a:lnTo>
                    <a:pt x="3515" y="2105"/>
                  </a:lnTo>
                  <a:lnTo>
                    <a:pt x="3409" y="2021"/>
                  </a:lnTo>
                  <a:lnTo>
                    <a:pt x="3346" y="1937"/>
                  </a:lnTo>
                  <a:lnTo>
                    <a:pt x="3283" y="1832"/>
                  </a:lnTo>
                  <a:lnTo>
                    <a:pt x="3220" y="1705"/>
                  </a:lnTo>
                  <a:lnTo>
                    <a:pt x="3031" y="1221"/>
                  </a:lnTo>
                  <a:close/>
                  <a:moveTo>
                    <a:pt x="2757" y="1"/>
                  </a:moveTo>
                  <a:lnTo>
                    <a:pt x="2652" y="22"/>
                  </a:lnTo>
                  <a:lnTo>
                    <a:pt x="1999" y="64"/>
                  </a:lnTo>
                  <a:lnTo>
                    <a:pt x="1347" y="127"/>
                  </a:lnTo>
                  <a:lnTo>
                    <a:pt x="695" y="232"/>
                  </a:lnTo>
                  <a:lnTo>
                    <a:pt x="379" y="296"/>
                  </a:lnTo>
                  <a:lnTo>
                    <a:pt x="63" y="380"/>
                  </a:lnTo>
                  <a:lnTo>
                    <a:pt x="21" y="422"/>
                  </a:lnTo>
                  <a:lnTo>
                    <a:pt x="0" y="485"/>
                  </a:lnTo>
                  <a:lnTo>
                    <a:pt x="0" y="527"/>
                  </a:lnTo>
                  <a:lnTo>
                    <a:pt x="0" y="569"/>
                  </a:lnTo>
                  <a:lnTo>
                    <a:pt x="42" y="632"/>
                  </a:lnTo>
                  <a:lnTo>
                    <a:pt x="148" y="716"/>
                  </a:lnTo>
                  <a:lnTo>
                    <a:pt x="295" y="801"/>
                  </a:lnTo>
                  <a:lnTo>
                    <a:pt x="505" y="885"/>
                  </a:lnTo>
                  <a:lnTo>
                    <a:pt x="737" y="969"/>
                  </a:lnTo>
                  <a:lnTo>
                    <a:pt x="1221" y="1095"/>
                  </a:lnTo>
                  <a:lnTo>
                    <a:pt x="1831" y="1158"/>
                  </a:lnTo>
                  <a:lnTo>
                    <a:pt x="2420" y="1200"/>
                  </a:lnTo>
                  <a:lnTo>
                    <a:pt x="2462" y="1474"/>
                  </a:lnTo>
                  <a:lnTo>
                    <a:pt x="2504" y="1727"/>
                  </a:lnTo>
                  <a:lnTo>
                    <a:pt x="2568" y="2000"/>
                  </a:lnTo>
                  <a:lnTo>
                    <a:pt x="2652" y="2232"/>
                  </a:lnTo>
                  <a:lnTo>
                    <a:pt x="2757" y="2484"/>
                  </a:lnTo>
                  <a:lnTo>
                    <a:pt x="2862" y="2716"/>
                  </a:lnTo>
                  <a:lnTo>
                    <a:pt x="2988" y="2926"/>
                  </a:lnTo>
                  <a:lnTo>
                    <a:pt x="3115" y="3136"/>
                  </a:lnTo>
                  <a:lnTo>
                    <a:pt x="3283" y="3326"/>
                  </a:lnTo>
                  <a:lnTo>
                    <a:pt x="3451" y="3494"/>
                  </a:lnTo>
                  <a:lnTo>
                    <a:pt x="3641" y="3641"/>
                  </a:lnTo>
                  <a:lnTo>
                    <a:pt x="3830" y="3789"/>
                  </a:lnTo>
                  <a:lnTo>
                    <a:pt x="4041" y="3915"/>
                  </a:lnTo>
                  <a:lnTo>
                    <a:pt x="4272" y="3999"/>
                  </a:lnTo>
                  <a:lnTo>
                    <a:pt x="4525" y="4083"/>
                  </a:lnTo>
                  <a:lnTo>
                    <a:pt x="4798" y="4125"/>
                  </a:lnTo>
                  <a:lnTo>
                    <a:pt x="5093" y="4146"/>
                  </a:lnTo>
                  <a:lnTo>
                    <a:pt x="5387" y="4146"/>
                  </a:lnTo>
                  <a:lnTo>
                    <a:pt x="5661" y="4104"/>
                  </a:lnTo>
                  <a:lnTo>
                    <a:pt x="5935" y="4020"/>
                  </a:lnTo>
                  <a:lnTo>
                    <a:pt x="6166" y="3915"/>
                  </a:lnTo>
                  <a:lnTo>
                    <a:pt x="6397" y="3789"/>
                  </a:lnTo>
                  <a:lnTo>
                    <a:pt x="6629" y="3620"/>
                  </a:lnTo>
                  <a:lnTo>
                    <a:pt x="6818" y="3431"/>
                  </a:lnTo>
                  <a:lnTo>
                    <a:pt x="6987" y="3221"/>
                  </a:lnTo>
                  <a:lnTo>
                    <a:pt x="7134" y="2989"/>
                  </a:lnTo>
                  <a:lnTo>
                    <a:pt x="7281" y="2737"/>
                  </a:lnTo>
                  <a:lnTo>
                    <a:pt x="7387" y="2463"/>
                  </a:lnTo>
                  <a:lnTo>
                    <a:pt x="7450" y="2168"/>
                  </a:lnTo>
                  <a:lnTo>
                    <a:pt x="7513" y="1874"/>
                  </a:lnTo>
                  <a:lnTo>
                    <a:pt x="7534" y="1558"/>
                  </a:lnTo>
                  <a:lnTo>
                    <a:pt x="7534" y="1243"/>
                  </a:lnTo>
                  <a:lnTo>
                    <a:pt x="8186" y="1200"/>
                  </a:lnTo>
                  <a:lnTo>
                    <a:pt x="8817" y="1158"/>
                  </a:lnTo>
                  <a:lnTo>
                    <a:pt x="8839" y="1158"/>
                  </a:lnTo>
                  <a:lnTo>
                    <a:pt x="8965" y="1137"/>
                  </a:lnTo>
                  <a:lnTo>
                    <a:pt x="9743" y="1053"/>
                  </a:lnTo>
                  <a:lnTo>
                    <a:pt x="9849" y="990"/>
                  </a:lnTo>
                  <a:lnTo>
                    <a:pt x="9933" y="927"/>
                  </a:lnTo>
                  <a:lnTo>
                    <a:pt x="9996" y="822"/>
                  </a:lnTo>
                  <a:lnTo>
                    <a:pt x="10017" y="716"/>
                  </a:lnTo>
                  <a:lnTo>
                    <a:pt x="9996" y="632"/>
                  </a:lnTo>
                  <a:lnTo>
                    <a:pt x="9933" y="527"/>
                  </a:lnTo>
                  <a:lnTo>
                    <a:pt x="9870" y="443"/>
                  </a:lnTo>
                  <a:lnTo>
                    <a:pt x="9764" y="338"/>
                  </a:lnTo>
                  <a:lnTo>
                    <a:pt x="9554" y="190"/>
                  </a:lnTo>
                  <a:lnTo>
                    <a:pt x="8944" y="106"/>
                  </a:lnTo>
                  <a:lnTo>
                    <a:pt x="8333" y="64"/>
                  </a:lnTo>
                  <a:lnTo>
                    <a:pt x="7723" y="43"/>
                  </a:lnTo>
                  <a:lnTo>
                    <a:pt x="7113" y="22"/>
                  </a:lnTo>
                  <a:lnTo>
                    <a:pt x="5892" y="1"/>
                  </a:lnTo>
                  <a:lnTo>
                    <a:pt x="3788" y="1"/>
                  </a:lnTo>
                  <a:lnTo>
                    <a:pt x="2862" y="22"/>
                  </a:lnTo>
                  <a:lnTo>
                    <a:pt x="275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7" name="Google Shape;7057;p32"/>
            <p:cNvSpPr/>
            <p:nvPr/>
          </p:nvSpPr>
          <p:spPr>
            <a:xfrm>
              <a:off x="5198600" y="-626500"/>
              <a:ext cx="243075" cy="164700"/>
            </a:xfrm>
            <a:custGeom>
              <a:avLst/>
              <a:gdLst/>
              <a:ahLst/>
              <a:cxnLst/>
              <a:rect l="l" t="t" r="r" b="b"/>
              <a:pathLst>
                <a:path w="9723" h="6588" extrusionOk="0">
                  <a:moveTo>
                    <a:pt x="4945" y="1"/>
                  </a:moveTo>
                  <a:lnTo>
                    <a:pt x="4735" y="22"/>
                  </a:lnTo>
                  <a:lnTo>
                    <a:pt x="4524" y="64"/>
                  </a:lnTo>
                  <a:lnTo>
                    <a:pt x="4314" y="127"/>
                  </a:lnTo>
                  <a:lnTo>
                    <a:pt x="4104" y="211"/>
                  </a:lnTo>
                  <a:lnTo>
                    <a:pt x="3872" y="338"/>
                  </a:lnTo>
                  <a:lnTo>
                    <a:pt x="3662" y="506"/>
                  </a:lnTo>
                  <a:lnTo>
                    <a:pt x="3304" y="780"/>
                  </a:lnTo>
                  <a:lnTo>
                    <a:pt x="2988" y="1095"/>
                  </a:lnTo>
                  <a:lnTo>
                    <a:pt x="2673" y="1411"/>
                  </a:lnTo>
                  <a:lnTo>
                    <a:pt x="2399" y="1769"/>
                  </a:lnTo>
                  <a:lnTo>
                    <a:pt x="2126" y="2105"/>
                  </a:lnTo>
                  <a:lnTo>
                    <a:pt x="1852" y="2484"/>
                  </a:lnTo>
                  <a:lnTo>
                    <a:pt x="1368" y="3221"/>
                  </a:lnTo>
                  <a:lnTo>
                    <a:pt x="1031" y="3789"/>
                  </a:lnTo>
                  <a:lnTo>
                    <a:pt x="695" y="4357"/>
                  </a:lnTo>
                  <a:lnTo>
                    <a:pt x="505" y="4715"/>
                  </a:lnTo>
                  <a:lnTo>
                    <a:pt x="316" y="5093"/>
                  </a:lnTo>
                  <a:lnTo>
                    <a:pt x="147" y="5472"/>
                  </a:lnTo>
                  <a:lnTo>
                    <a:pt x="0" y="5872"/>
                  </a:lnTo>
                  <a:lnTo>
                    <a:pt x="168" y="5956"/>
                  </a:lnTo>
                  <a:lnTo>
                    <a:pt x="147" y="6146"/>
                  </a:lnTo>
                  <a:lnTo>
                    <a:pt x="168" y="6146"/>
                  </a:lnTo>
                  <a:lnTo>
                    <a:pt x="168" y="6167"/>
                  </a:lnTo>
                  <a:lnTo>
                    <a:pt x="105" y="6167"/>
                  </a:lnTo>
                  <a:lnTo>
                    <a:pt x="63" y="6188"/>
                  </a:lnTo>
                  <a:lnTo>
                    <a:pt x="63" y="6230"/>
                  </a:lnTo>
                  <a:lnTo>
                    <a:pt x="63" y="6293"/>
                  </a:lnTo>
                  <a:lnTo>
                    <a:pt x="84" y="6314"/>
                  </a:lnTo>
                  <a:lnTo>
                    <a:pt x="253" y="6419"/>
                  </a:lnTo>
                  <a:lnTo>
                    <a:pt x="274" y="6440"/>
                  </a:lnTo>
                  <a:lnTo>
                    <a:pt x="358" y="6524"/>
                  </a:lnTo>
                  <a:lnTo>
                    <a:pt x="442" y="6567"/>
                  </a:lnTo>
                  <a:lnTo>
                    <a:pt x="526" y="6588"/>
                  </a:lnTo>
                  <a:lnTo>
                    <a:pt x="631" y="6588"/>
                  </a:lnTo>
                  <a:lnTo>
                    <a:pt x="716" y="6567"/>
                  </a:lnTo>
                  <a:lnTo>
                    <a:pt x="821" y="6545"/>
                  </a:lnTo>
                  <a:lnTo>
                    <a:pt x="989" y="6440"/>
                  </a:lnTo>
                  <a:lnTo>
                    <a:pt x="1094" y="6503"/>
                  </a:lnTo>
                  <a:lnTo>
                    <a:pt x="1999" y="5599"/>
                  </a:lnTo>
                  <a:lnTo>
                    <a:pt x="2462" y="5157"/>
                  </a:lnTo>
                  <a:lnTo>
                    <a:pt x="2694" y="4946"/>
                  </a:lnTo>
                  <a:lnTo>
                    <a:pt x="2946" y="4757"/>
                  </a:lnTo>
                  <a:lnTo>
                    <a:pt x="3199" y="4588"/>
                  </a:lnTo>
                  <a:lnTo>
                    <a:pt x="3451" y="4420"/>
                  </a:lnTo>
                  <a:lnTo>
                    <a:pt x="3725" y="4294"/>
                  </a:lnTo>
                  <a:lnTo>
                    <a:pt x="3998" y="4168"/>
                  </a:lnTo>
                  <a:lnTo>
                    <a:pt x="4293" y="4083"/>
                  </a:lnTo>
                  <a:lnTo>
                    <a:pt x="4609" y="4020"/>
                  </a:lnTo>
                  <a:lnTo>
                    <a:pt x="4924" y="3978"/>
                  </a:lnTo>
                  <a:lnTo>
                    <a:pt x="5261" y="3978"/>
                  </a:lnTo>
                  <a:lnTo>
                    <a:pt x="5387" y="3999"/>
                  </a:lnTo>
                  <a:lnTo>
                    <a:pt x="5492" y="4020"/>
                  </a:lnTo>
                  <a:lnTo>
                    <a:pt x="5745" y="4125"/>
                  </a:lnTo>
                  <a:lnTo>
                    <a:pt x="6019" y="4273"/>
                  </a:lnTo>
                  <a:lnTo>
                    <a:pt x="6313" y="4462"/>
                  </a:lnTo>
                  <a:lnTo>
                    <a:pt x="6923" y="4925"/>
                  </a:lnTo>
                  <a:lnTo>
                    <a:pt x="7555" y="5430"/>
                  </a:lnTo>
                  <a:lnTo>
                    <a:pt x="7870" y="5662"/>
                  </a:lnTo>
                  <a:lnTo>
                    <a:pt x="8165" y="5872"/>
                  </a:lnTo>
                  <a:lnTo>
                    <a:pt x="8460" y="6061"/>
                  </a:lnTo>
                  <a:lnTo>
                    <a:pt x="8754" y="6209"/>
                  </a:lnTo>
                  <a:lnTo>
                    <a:pt x="9007" y="6293"/>
                  </a:lnTo>
                  <a:lnTo>
                    <a:pt x="9133" y="6314"/>
                  </a:lnTo>
                  <a:lnTo>
                    <a:pt x="9364" y="6314"/>
                  </a:lnTo>
                  <a:lnTo>
                    <a:pt x="9470" y="6272"/>
                  </a:lnTo>
                  <a:lnTo>
                    <a:pt x="9554" y="6230"/>
                  </a:lnTo>
                  <a:lnTo>
                    <a:pt x="9638" y="6146"/>
                  </a:lnTo>
                  <a:lnTo>
                    <a:pt x="9680" y="6125"/>
                  </a:lnTo>
                  <a:lnTo>
                    <a:pt x="9701" y="6019"/>
                  </a:lnTo>
                  <a:lnTo>
                    <a:pt x="9722" y="5872"/>
                  </a:lnTo>
                  <a:lnTo>
                    <a:pt x="9701" y="5725"/>
                  </a:lnTo>
                  <a:lnTo>
                    <a:pt x="9659" y="5535"/>
                  </a:lnTo>
                  <a:lnTo>
                    <a:pt x="9575" y="5241"/>
                  </a:lnTo>
                  <a:lnTo>
                    <a:pt x="9470" y="4967"/>
                  </a:lnTo>
                  <a:lnTo>
                    <a:pt x="9217" y="4420"/>
                  </a:lnTo>
                  <a:lnTo>
                    <a:pt x="8712" y="3599"/>
                  </a:lnTo>
                  <a:lnTo>
                    <a:pt x="8123" y="2695"/>
                  </a:lnTo>
                  <a:lnTo>
                    <a:pt x="7828" y="2253"/>
                  </a:lnTo>
                  <a:lnTo>
                    <a:pt x="7513" y="1811"/>
                  </a:lnTo>
                  <a:lnTo>
                    <a:pt x="7176" y="1390"/>
                  </a:lnTo>
                  <a:lnTo>
                    <a:pt x="6839" y="1011"/>
                  </a:lnTo>
                  <a:lnTo>
                    <a:pt x="6481" y="674"/>
                  </a:lnTo>
                  <a:lnTo>
                    <a:pt x="6313" y="527"/>
                  </a:lnTo>
                  <a:lnTo>
                    <a:pt x="6124" y="401"/>
                  </a:lnTo>
                  <a:lnTo>
                    <a:pt x="5934" y="296"/>
                  </a:lnTo>
                  <a:lnTo>
                    <a:pt x="5745" y="190"/>
                  </a:lnTo>
                  <a:lnTo>
                    <a:pt x="5556" y="106"/>
                  </a:lnTo>
                  <a:lnTo>
                    <a:pt x="5345" y="64"/>
                  </a:lnTo>
                  <a:lnTo>
                    <a:pt x="5156" y="22"/>
                  </a:lnTo>
                  <a:lnTo>
                    <a:pt x="494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8" name="Google Shape;7058;p32"/>
            <p:cNvSpPr/>
            <p:nvPr/>
          </p:nvSpPr>
          <p:spPr>
            <a:xfrm>
              <a:off x="5176500" y="-804300"/>
              <a:ext cx="268850" cy="154175"/>
            </a:xfrm>
            <a:custGeom>
              <a:avLst/>
              <a:gdLst/>
              <a:ahLst/>
              <a:cxnLst/>
              <a:rect l="l" t="t" r="r" b="b"/>
              <a:pathLst>
                <a:path w="10754" h="6167" extrusionOk="0">
                  <a:moveTo>
                    <a:pt x="5177" y="0"/>
                  </a:moveTo>
                  <a:lnTo>
                    <a:pt x="4567" y="21"/>
                  </a:lnTo>
                  <a:lnTo>
                    <a:pt x="3956" y="84"/>
                  </a:lnTo>
                  <a:lnTo>
                    <a:pt x="3578" y="148"/>
                  </a:lnTo>
                  <a:lnTo>
                    <a:pt x="3178" y="211"/>
                  </a:lnTo>
                  <a:lnTo>
                    <a:pt x="2799" y="316"/>
                  </a:lnTo>
                  <a:lnTo>
                    <a:pt x="2420" y="442"/>
                  </a:lnTo>
                  <a:lnTo>
                    <a:pt x="2042" y="568"/>
                  </a:lnTo>
                  <a:lnTo>
                    <a:pt x="1663" y="716"/>
                  </a:lnTo>
                  <a:lnTo>
                    <a:pt x="1305" y="884"/>
                  </a:lnTo>
                  <a:lnTo>
                    <a:pt x="947" y="1052"/>
                  </a:lnTo>
                  <a:lnTo>
                    <a:pt x="737" y="1179"/>
                  </a:lnTo>
                  <a:lnTo>
                    <a:pt x="547" y="1284"/>
                  </a:lnTo>
                  <a:lnTo>
                    <a:pt x="379" y="1410"/>
                  </a:lnTo>
                  <a:lnTo>
                    <a:pt x="253" y="1515"/>
                  </a:lnTo>
                  <a:lnTo>
                    <a:pt x="169" y="1621"/>
                  </a:lnTo>
                  <a:lnTo>
                    <a:pt x="84" y="1726"/>
                  </a:lnTo>
                  <a:lnTo>
                    <a:pt x="42" y="1852"/>
                  </a:lnTo>
                  <a:lnTo>
                    <a:pt x="0" y="1957"/>
                  </a:lnTo>
                  <a:lnTo>
                    <a:pt x="0" y="2063"/>
                  </a:lnTo>
                  <a:lnTo>
                    <a:pt x="21" y="2168"/>
                  </a:lnTo>
                  <a:lnTo>
                    <a:pt x="42" y="2273"/>
                  </a:lnTo>
                  <a:lnTo>
                    <a:pt x="106" y="2357"/>
                  </a:lnTo>
                  <a:lnTo>
                    <a:pt x="169" y="2462"/>
                  </a:lnTo>
                  <a:lnTo>
                    <a:pt x="253" y="2568"/>
                  </a:lnTo>
                  <a:lnTo>
                    <a:pt x="442" y="2757"/>
                  </a:lnTo>
                  <a:lnTo>
                    <a:pt x="695" y="2925"/>
                  </a:lnTo>
                  <a:lnTo>
                    <a:pt x="968" y="3094"/>
                  </a:lnTo>
                  <a:lnTo>
                    <a:pt x="1284" y="3262"/>
                  </a:lnTo>
                  <a:lnTo>
                    <a:pt x="1600" y="3409"/>
                  </a:lnTo>
                  <a:lnTo>
                    <a:pt x="2231" y="3662"/>
                  </a:lnTo>
                  <a:lnTo>
                    <a:pt x="2778" y="3851"/>
                  </a:lnTo>
                  <a:lnTo>
                    <a:pt x="2925" y="3620"/>
                  </a:lnTo>
                  <a:lnTo>
                    <a:pt x="3115" y="3367"/>
                  </a:lnTo>
                  <a:lnTo>
                    <a:pt x="3325" y="3136"/>
                  </a:lnTo>
                  <a:lnTo>
                    <a:pt x="3557" y="2946"/>
                  </a:lnTo>
                  <a:lnTo>
                    <a:pt x="3683" y="2862"/>
                  </a:lnTo>
                  <a:lnTo>
                    <a:pt x="3788" y="2778"/>
                  </a:lnTo>
                  <a:lnTo>
                    <a:pt x="3914" y="2736"/>
                  </a:lnTo>
                  <a:lnTo>
                    <a:pt x="4041" y="2715"/>
                  </a:lnTo>
                  <a:lnTo>
                    <a:pt x="4167" y="2715"/>
                  </a:lnTo>
                  <a:lnTo>
                    <a:pt x="4293" y="2736"/>
                  </a:lnTo>
                  <a:lnTo>
                    <a:pt x="4419" y="2778"/>
                  </a:lnTo>
                  <a:lnTo>
                    <a:pt x="4525" y="2862"/>
                  </a:lnTo>
                  <a:lnTo>
                    <a:pt x="4651" y="2988"/>
                  </a:lnTo>
                  <a:lnTo>
                    <a:pt x="4777" y="3115"/>
                  </a:lnTo>
                  <a:lnTo>
                    <a:pt x="4882" y="3241"/>
                  </a:lnTo>
                  <a:lnTo>
                    <a:pt x="4967" y="3367"/>
                  </a:lnTo>
                  <a:lnTo>
                    <a:pt x="5114" y="3662"/>
                  </a:lnTo>
                  <a:lnTo>
                    <a:pt x="5240" y="3978"/>
                  </a:lnTo>
                  <a:lnTo>
                    <a:pt x="5345" y="4377"/>
                  </a:lnTo>
                  <a:lnTo>
                    <a:pt x="5408" y="4777"/>
                  </a:lnTo>
                  <a:lnTo>
                    <a:pt x="5472" y="5072"/>
                  </a:lnTo>
                  <a:lnTo>
                    <a:pt x="5598" y="5387"/>
                  </a:lnTo>
                  <a:lnTo>
                    <a:pt x="5745" y="5703"/>
                  </a:lnTo>
                  <a:lnTo>
                    <a:pt x="5829" y="5850"/>
                  </a:lnTo>
                  <a:lnTo>
                    <a:pt x="5935" y="5956"/>
                  </a:lnTo>
                  <a:lnTo>
                    <a:pt x="6019" y="6061"/>
                  </a:lnTo>
                  <a:lnTo>
                    <a:pt x="6103" y="6124"/>
                  </a:lnTo>
                  <a:lnTo>
                    <a:pt x="6187" y="6166"/>
                  </a:lnTo>
                  <a:lnTo>
                    <a:pt x="6250" y="6145"/>
                  </a:lnTo>
                  <a:lnTo>
                    <a:pt x="6313" y="6082"/>
                  </a:lnTo>
                  <a:lnTo>
                    <a:pt x="6376" y="5977"/>
                  </a:lnTo>
                  <a:lnTo>
                    <a:pt x="6419" y="5808"/>
                  </a:lnTo>
                  <a:lnTo>
                    <a:pt x="6461" y="5577"/>
                  </a:lnTo>
                  <a:lnTo>
                    <a:pt x="6461" y="5387"/>
                  </a:lnTo>
                  <a:lnTo>
                    <a:pt x="6461" y="5177"/>
                  </a:lnTo>
                  <a:lnTo>
                    <a:pt x="6419" y="4714"/>
                  </a:lnTo>
                  <a:lnTo>
                    <a:pt x="6355" y="4188"/>
                  </a:lnTo>
                  <a:lnTo>
                    <a:pt x="6334" y="3662"/>
                  </a:lnTo>
                  <a:lnTo>
                    <a:pt x="6355" y="3409"/>
                  </a:lnTo>
                  <a:lnTo>
                    <a:pt x="6376" y="3157"/>
                  </a:lnTo>
                  <a:lnTo>
                    <a:pt x="6419" y="2925"/>
                  </a:lnTo>
                  <a:lnTo>
                    <a:pt x="6503" y="2715"/>
                  </a:lnTo>
                  <a:lnTo>
                    <a:pt x="6608" y="2526"/>
                  </a:lnTo>
                  <a:lnTo>
                    <a:pt x="6734" y="2336"/>
                  </a:lnTo>
                  <a:lnTo>
                    <a:pt x="6924" y="2210"/>
                  </a:lnTo>
                  <a:lnTo>
                    <a:pt x="7029" y="2147"/>
                  </a:lnTo>
                  <a:lnTo>
                    <a:pt x="7134" y="2105"/>
                  </a:lnTo>
                  <a:lnTo>
                    <a:pt x="7323" y="2042"/>
                  </a:lnTo>
                  <a:lnTo>
                    <a:pt x="7492" y="2020"/>
                  </a:lnTo>
                  <a:lnTo>
                    <a:pt x="7660" y="2020"/>
                  </a:lnTo>
                  <a:lnTo>
                    <a:pt x="7807" y="2063"/>
                  </a:lnTo>
                  <a:lnTo>
                    <a:pt x="7934" y="2126"/>
                  </a:lnTo>
                  <a:lnTo>
                    <a:pt x="8060" y="2231"/>
                  </a:lnTo>
                  <a:lnTo>
                    <a:pt x="8165" y="2315"/>
                  </a:lnTo>
                  <a:lnTo>
                    <a:pt x="8270" y="2441"/>
                  </a:lnTo>
                  <a:lnTo>
                    <a:pt x="8670" y="2925"/>
                  </a:lnTo>
                  <a:lnTo>
                    <a:pt x="8775" y="3052"/>
                  </a:lnTo>
                  <a:lnTo>
                    <a:pt x="8902" y="3157"/>
                  </a:lnTo>
                  <a:lnTo>
                    <a:pt x="9007" y="3241"/>
                  </a:lnTo>
                  <a:lnTo>
                    <a:pt x="9133" y="3304"/>
                  </a:lnTo>
                  <a:lnTo>
                    <a:pt x="9386" y="3178"/>
                  </a:lnTo>
                  <a:lnTo>
                    <a:pt x="9638" y="3073"/>
                  </a:lnTo>
                  <a:lnTo>
                    <a:pt x="10143" y="2883"/>
                  </a:lnTo>
                  <a:lnTo>
                    <a:pt x="10312" y="2820"/>
                  </a:lnTo>
                  <a:lnTo>
                    <a:pt x="10438" y="2757"/>
                  </a:lnTo>
                  <a:lnTo>
                    <a:pt x="10543" y="2673"/>
                  </a:lnTo>
                  <a:lnTo>
                    <a:pt x="10627" y="2610"/>
                  </a:lnTo>
                  <a:lnTo>
                    <a:pt x="10690" y="2526"/>
                  </a:lnTo>
                  <a:lnTo>
                    <a:pt x="10732" y="2441"/>
                  </a:lnTo>
                  <a:lnTo>
                    <a:pt x="10753" y="2357"/>
                  </a:lnTo>
                  <a:lnTo>
                    <a:pt x="10732" y="2273"/>
                  </a:lnTo>
                  <a:lnTo>
                    <a:pt x="10711" y="2168"/>
                  </a:lnTo>
                  <a:lnTo>
                    <a:pt x="10690" y="2084"/>
                  </a:lnTo>
                  <a:lnTo>
                    <a:pt x="10564" y="1894"/>
                  </a:lnTo>
                  <a:lnTo>
                    <a:pt x="10396" y="1705"/>
                  </a:lnTo>
                  <a:lnTo>
                    <a:pt x="10206" y="1536"/>
                  </a:lnTo>
                  <a:lnTo>
                    <a:pt x="9996" y="1347"/>
                  </a:lnTo>
                  <a:lnTo>
                    <a:pt x="9764" y="1200"/>
                  </a:lnTo>
                  <a:lnTo>
                    <a:pt x="9301" y="905"/>
                  </a:lnTo>
                  <a:lnTo>
                    <a:pt x="8944" y="716"/>
                  </a:lnTo>
                  <a:lnTo>
                    <a:pt x="8754" y="611"/>
                  </a:lnTo>
                  <a:lnTo>
                    <a:pt x="8481" y="505"/>
                  </a:lnTo>
                  <a:lnTo>
                    <a:pt x="8207" y="400"/>
                  </a:lnTo>
                  <a:lnTo>
                    <a:pt x="7913" y="316"/>
                  </a:lnTo>
                  <a:lnTo>
                    <a:pt x="7618" y="232"/>
                  </a:lnTo>
                  <a:lnTo>
                    <a:pt x="7008" y="127"/>
                  </a:lnTo>
                  <a:lnTo>
                    <a:pt x="6397" y="42"/>
                  </a:lnTo>
                  <a:lnTo>
                    <a:pt x="5787" y="0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9" name="Google Shape;7059;p32"/>
            <p:cNvSpPr/>
            <p:nvPr/>
          </p:nvSpPr>
          <p:spPr>
            <a:xfrm>
              <a:off x="5181750" y="-787475"/>
              <a:ext cx="64225" cy="41600"/>
            </a:xfrm>
            <a:custGeom>
              <a:avLst/>
              <a:gdLst/>
              <a:ahLst/>
              <a:cxnLst/>
              <a:rect l="l" t="t" r="r" b="b"/>
              <a:pathLst>
                <a:path w="2569" h="1664" extrusionOk="0">
                  <a:moveTo>
                    <a:pt x="1958" y="1"/>
                  </a:moveTo>
                  <a:lnTo>
                    <a:pt x="1747" y="22"/>
                  </a:lnTo>
                  <a:lnTo>
                    <a:pt x="1537" y="43"/>
                  </a:lnTo>
                  <a:lnTo>
                    <a:pt x="1326" y="64"/>
                  </a:lnTo>
                  <a:lnTo>
                    <a:pt x="1116" y="127"/>
                  </a:lnTo>
                  <a:lnTo>
                    <a:pt x="927" y="190"/>
                  </a:lnTo>
                  <a:lnTo>
                    <a:pt x="737" y="295"/>
                  </a:lnTo>
                  <a:lnTo>
                    <a:pt x="569" y="401"/>
                  </a:lnTo>
                  <a:lnTo>
                    <a:pt x="422" y="527"/>
                  </a:lnTo>
                  <a:lnTo>
                    <a:pt x="274" y="653"/>
                  </a:lnTo>
                  <a:lnTo>
                    <a:pt x="169" y="821"/>
                  </a:lnTo>
                  <a:lnTo>
                    <a:pt x="85" y="1011"/>
                  </a:lnTo>
                  <a:lnTo>
                    <a:pt x="22" y="1200"/>
                  </a:lnTo>
                  <a:lnTo>
                    <a:pt x="1" y="1432"/>
                  </a:lnTo>
                  <a:lnTo>
                    <a:pt x="22" y="1516"/>
                  </a:lnTo>
                  <a:lnTo>
                    <a:pt x="64" y="1579"/>
                  </a:lnTo>
                  <a:lnTo>
                    <a:pt x="127" y="1621"/>
                  </a:lnTo>
                  <a:lnTo>
                    <a:pt x="190" y="1663"/>
                  </a:lnTo>
                  <a:lnTo>
                    <a:pt x="274" y="1663"/>
                  </a:lnTo>
                  <a:lnTo>
                    <a:pt x="358" y="1642"/>
                  </a:lnTo>
                  <a:lnTo>
                    <a:pt x="422" y="1600"/>
                  </a:lnTo>
                  <a:lnTo>
                    <a:pt x="464" y="1537"/>
                  </a:lnTo>
                  <a:lnTo>
                    <a:pt x="590" y="1221"/>
                  </a:lnTo>
                  <a:lnTo>
                    <a:pt x="737" y="969"/>
                  </a:lnTo>
                  <a:lnTo>
                    <a:pt x="821" y="842"/>
                  </a:lnTo>
                  <a:lnTo>
                    <a:pt x="906" y="716"/>
                  </a:lnTo>
                  <a:lnTo>
                    <a:pt x="1032" y="611"/>
                  </a:lnTo>
                  <a:lnTo>
                    <a:pt x="1179" y="506"/>
                  </a:lnTo>
                  <a:lnTo>
                    <a:pt x="1326" y="422"/>
                  </a:lnTo>
                  <a:lnTo>
                    <a:pt x="1495" y="337"/>
                  </a:lnTo>
                  <a:lnTo>
                    <a:pt x="1832" y="211"/>
                  </a:lnTo>
                  <a:lnTo>
                    <a:pt x="2189" y="127"/>
                  </a:lnTo>
                  <a:lnTo>
                    <a:pt x="2547" y="106"/>
                  </a:lnTo>
                  <a:lnTo>
                    <a:pt x="2568" y="85"/>
                  </a:lnTo>
                  <a:lnTo>
                    <a:pt x="2547" y="64"/>
                  </a:lnTo>
                  <a:lnTo>
                    <a:pt x="2358" y="22"/>
                  </a:lnTo>
                  <a:lnTo>
                    <a:pt x="216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951494479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0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Elipse 7">
            <a:extLst>
              <a:ext uri="{FF2B5EF4-FFF2-40B4-BE49-F238E27FC236}">
                <a16:creationId xmlns:a16="http://schemas.microsoft.com/office/drawing/2014/main" id="{31EF8D37-64ED-6D69-7DE7-35D4ABF3A2EC}"/>
              </a:ext>
            </a:extLst>
          </p:cNvPr>
          <p:cNvSpPr/>
          <p:nvPr/>
        </p:nvSpPr>
        <p:spPr>
          <a:xfrm>
            <a:off x="509708" y="408224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A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9" name="Elipse 8">
            <a:extLst>
              <a:ext uri="{FF2B5EF4-FFF2-40B4-BE49-F238E27FC236}">
                <a16:creationId xmlns:a16="http://schemas.microsoft.com/office/drawing/2014/main" id="{F01396FA-2F77-AB9F-6F52-D08C4DCE13B1}"/>
              </a:ext>
            </a:extLst>
          </p:cNvPr>
          <p:cNvSpPr/>
          <p:nvPr/>
        </p:nvSpPr>
        <p:spPr>
          <a:xfrm>
            <a:off x="3801830" y="3198057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O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10" name="Elipse 9">
            <a:extLst>
              <a:ext uri="{FF2B5EF4-FFF2-40B4-BE49-F238E27FC236}">
                <a16:creationId xmlns:a16="http://schemas.microsoft.com/office/drawing/2014/main" id="{79F1542A-A3A7-A97B-468A-A8A5851E7CB2}"/>
              </a:ext>
            </a:extLst>
          </p:cNvPr>
          <p:cNvSpPr/>
          <p:nvPr/>
        </p:nvSpPr>
        <p:spPr>
          <a:xfrm>
            <a:off x="5770801" y="1515763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E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11" name="Elipse 10">
            <a:extLst>
              <a:ext uri="{FF2B5EF4-FFF2-40B4-BE49-F238E27FC236}">
                <a16:creationId xmlns:a16="http://schemas.microsoft.com/office/drawing/2014/main" id="{816EEA62-A914-D450-3410-0B54B45C0108}"/>
              </a:ext>
            </a:extLst>
          </p:cNvPr>
          <p:cNvSpPr/>
          <p:nvPr/>
        </p:nvSpPr>
        <p:spPr>
          <a:xfrm>
            <a:off x="7006635" y="2557033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L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12" name="Elipse 11">
            <a:extLst>
              <a:ext uri="{FF2B5EF4-FFF2-40B4-BE49-F238E27FC236}">
                <a16:creationId xmlns:a16="http://schemas.microsoft.com/office/drawing/2014/main" id="{40D0E224-3B19-4DDB-D7EF-D86690C88E46}"/>
              </a:ext>
            </a:extLst>
          </p:cNvPr>
          <p:cNvSpPr/>
          <p:nvPr/>
        </p:nvSpPr>
        <p:spPr>
          <a:xfrm>
            <a:off x="3540291" y="1664413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R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13" name="Elipse 12">
            <a:extLst>
              <a:ext uri="{FF2B5EF4-FFF2-40B4-BE49-F238E27FC236}">
                <a16:creationId xmlns:a16="http://schemas.microsoft.com/office/drawing/2014/main" id="{D21D213B-8F88-7AE5-591E-A96D477D6514}"/>
              </a:ext>
            </a:extLst>
          </p:cNvPr>
          <p:cNvSpPr/>
          <p:nvPr/>
        </p:nvSpPr>
        <p:spPr>
          <a:xfrm>
            <a:off x="2237398" y="3196830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M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14" name="Google Shape;7623;p40">
            <a:extLst>
              <a:ext uri="{FF2B5EF4-FFF2-40B4-BE49-F238E27FC236}">
                <a16:creationId xmlns:a16="http://schemas.microsoft.com/office/drawing/2014/main" id="{19EEA662-56FA-B2E6-75F5-621CDB3EFE00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4634850" y="4143933"/>
            <a:ext cx="4036222" cy="391959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 dirty="0"/>
              <a:t>Pista: 2 PALABRAS </a:t>
            </a:r>
            <a:endParaRPr sz="2400" dirty="0"/>
          </a:p>
        </p:txBody>
      </p:sp>
      <p:sp>
        <p:nvSpPr>
          <p:cNvPr id="4" name="Elipse 3">
            <a:extLst>
              <a:ext uri="{FF2B5EF4-FFF2-40B4-BE49-F238E27FC236}">
                <a16:creationId xmlns:a16="http://schemas.microsoft.com/office/drawing/2014/main" id="{6E9C244E-A145-2FBE-8372-3DB28EB9410F}"/>
              </a:ext>
            </a:extLst>
          </p:cNvPr>
          <p:cNvSpPr/>
          <p:nvPr/>
        </p:nvSpPr>
        <p:spPr>
          <a:xfrm>
            <a:off x="1556557" y="1735401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C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5" name="Elipse 4">
            <a:extLst>
              <a:ext uri="{FF2B5EF4-FFF2-40B4-BE49-F238E27FC236}">
                <a16:creationId xmlns:a16="http://schemas.microsoft.com/office/drawing/2014/main" id="{B6F888DE-41C7-6306-A976-39286CF0084D}"/>
              </a:ext>
            </a:extLst>
          </p:cNvPr>
          <p:cNvSpPr/>
          <p:nvPr/>
        </p:nvSpPr>
        <p:spPr>
          <a:xfrm>
            <a:off x="472928" y="3102262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M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6" name="Elipse 5">
            <a:extLst>
              <a:ext uri="{FF2B5EF4-FFF2-40B4-BE49-F238E27FC236}">
                <a16:creationId xmlns:a16="http://schemas.microsoft.com/office/drawing/2014/main" id="{1F14AEAB-C81E-8777-6208-D4F71A93E423}"/>
              </a:ext>
            </a:extLst>
          </p:cNvPr>
          <p:cNvSpPr/>
          <p:nvPr/>
        </p:nvSpPr>
        <p:spPr>
          <a:xfrm>
            <a:off x="7082832" y="321733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O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7" name="Elipse 6">
            <a:extLst>
              <a:ext uri="{FF2B5EF4-FFF2-40B4-BE49-F238E27FC236}">
                <a16:creationId xmlns:a16="http://schemas.microsoft.com/office/drawing/2014/main" id="{496E93AD-B845-80DE-4701-E72E8F1D27BC}"/>
              </a:ext>
            </a:extLst>
          </p:cNvPr>
          <p:cNvSpPr/>
          <p:nvPr/>
        </p:nvSpPr>
        <p:spPr>
          <a:xfrm>
            <a:off x="2621813" y="349971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N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15" name="Elipse 14">
            <a:extLst>
              <a:ext uri="{FF2B5EF4-FFF2-40B4-BE49-F238E27FC236}">
                <a16:creationId xmlns:a16="http://schemas.microsoft.com/office/drawing/2014/main" id="{1C1314AB-C68A-5AAE-38A6-2381D3D1E1B6}"/>
              </a:ext>
            </a:extLst>
          </p:cNvPr>
          <p:cNvSpPr/>
          <p:nvPr/>
        </p:nvSpPr>
        <p:spPr>
          <a:xfrm>
            <a:off x="4458769" y="347735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T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16" name="Elipse 15">
            <a:extLst>
              <a:ext uri="{FF2B5EF4-FFF2-40B4-BE49-F238E27FC236}">
                <a16:creationId xmlns:a16="http://schemas.microsoft.com/office/drawing/2014/main" id="{4B7F7C32-32DF-1C4C-08B7-A350CC8206E5}"/>
              </a:ext>
            </a:extLst>
          </p:cNvPr>
          <p:cNvSpPr/>
          <p:nvPr/>
        </p:nvSpPr>
        <p:spPr>
          <a:xfrm>
            <a:off x="5410043" y="3076517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E</a:t>
            </a:r>
            <a:endParaRPr lang="es-ES" sz="7200" dirty="0">
              <a:latin typeface="Arial Black" panose="020B0A040201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3914898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0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Elipse 7">
            <a:extLst>
              <a:ext uri="{FF2B5EF4-FFF2-40B4-BE49-F238E27FC236}">
                <a16:creationId xmlns:a16="http://schemas.microsoft.com/office/drawing/2014/main" id="{31EF8D37-64ED-6D69-7DE7-35D4ABF3A2EC}"/>
              </a:ext>
            </a:extLst>
          </p:cNvPr>
          <p:cNvSpPr/>
          <p:nvPr/>
        </p:nvSpPr>
        <p:spPr>
          <a:xfrm>
            <a:off x="883322" y="2014838"/>
            <a:ext cx="1027681" cy="108454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C</a:t>
            </a:r>
            <a:endParaRPr lang="es-ES" sz="6000" dirty="0">
              <a:latin typeface="Arial Black" panose="020B0A04020102020204" pitchFamily="34" charset="0"/>
            </a:endParaRPr>
          </a:p>
        </p:txBody>
      </p:sp>
      <p:sp>
        <p:nvSpPr>
          <p:cNvPr id="9" name="Elipse 8">
            <a:extLst>
              <a:ext uri="{FF2B5EF4-FFF2-40B4-BE49-F238E27FC236}">
                <a16:creationId xmlns:a16="http://schemas.microsoft.com/office/drawing/2014/main" id="{F01396FA-2F77-AB9F-6F52-D08C4DCE13B1}"/>
              </a:ext>
            </a:extLst>
          </p:cNvPr>
          <p:cNvSpPr/>
          <p:nvPr/>
        </p:nvSpPr>
        <p:spPr>
          <a:xfrm>
            <a:off x="1962525" y="804000"/>
            <a:ext cx="1027681" cy="108454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M</a:t>
            </a:r>
            <a:endParaRPr lang="es-ES" sz="6000" dirty="0">
              <a:latin typeface="Arial Black" panose="020B0A04020102020204" pitchFamily="34" charset="0"/>
            </a:endParaRPr>
          </a:p>
        </p:txBody>
      </p:sp>
      <p:sp>
        <p:nvSpPr>
          <p:cNvPr id="10" name="Elipse 9">
            <a:extLst>
              <a:ext uri="{FF2B5EF4-FFF2-40B4-BE49-F238E27FC236}">
                <a16:creationId xmlns:a16="http://schemas.microsoft.com/office/drawing/2014/main" id="{79F1542A-A3A7-A97B-468A-A8A5851E7CB2}"/>
              </a:ext>
            </a:extLst>
          </p:cNvPr>
          <p:cNvSpPr/>
          <p:nvPr/>
        </p:nvSpPr>
        <p:spPr>
          <a:xfrm>
            <a:off x="6153794" y="789346"/>
            <a:ext cx="1027681" cy="108454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E</a:t>
            </a:r>
            <a:endParaRPr lang="es-ES" sz="6000" dirty="0">
              <a:latin typeface="Arial Black" panose="020B0A04020102020204" pitchFamily="34" charset="0"/>
            </a:endParaRPr>
          </a:p>
        </p:txBody>
      </p:sp>
      <p:sp>
        <p:nvSpPr>
          <p:cNvPr id="11" name="Elipse 10">
            <a:extLst>
              <a:ext uri="{FF2B5EF4-FFF2-40B4-BE49-F238E27FC236}">
                <a16:creationId xmlns:a16="http://schemas.microsoft.com/office/drawing/2014/main" id="{816EEA62-A914-D450-3410-0B54B45C0108}"/>
              </a:ext>
            </a:extLst>
          </p:cNvPr>
          <p:cNvSpPr/>
          <p:nvPr/>
        </p:nvSpPr>
        <p:spPr>
          <a:xfrm>
            <a:off x="4058159" y="789347"/>
            <a:ext cx="1027681" cy="108454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N</a:t>
            </a:r>
            <a:endParaRPr lang="es-ES" sz="6000" dirty="0">
              <a:latin typeface="Arial Black" panose="020B0A04020102020204" pitchFamily="34" charset="0"/>
            </a:endParaRPr>
          </a:p>
        </p:txBody>
      </p:sp>
      <p:sp>
        <p:nvSpPr>
          <p:cNvPr id="12" name="Elipse 11">
            <a:extLst>
              <a:ext uri="{FF2B5EF4-FFF2-40B4-BE49-F238E27FC236}">
                <a16:creationId xmlns:a16="http://schemas.microsoft.com/office/drawing/2014/main" id="{40D0E224-3B19-4DDB-D7EF-D86690C88E46}"/>
              </a:ext>
            </a:extLst>
          </p:cNvPr>
          <p:cNvSpPr/>
          <p:nvPr/>
        </p:nvSpPr>
        <p:spPr>
          <a:xfrm>
            <a:off x="2990206" y="803987"/>
            <a:ext cx="1027681" cy="108454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O</a:t>
            </a:r>
            <a:endParaRPr lang="es-ES" sz="6000" dirty="0">
              <a:latin typeface="Arial Black" panose="020B0A04020102020204" pitchFamily="34" charset="0"/>
            </a:endParaRPr>
          </a:p>
        </p:txBody>
      </p:sp>
      <p:sp>
        <p:nvSpPr>
          <p:cNvPr id="2" name="Elipse 1">
            <a:extLst>
              <a:ext uri="{FF2B5EF4-FFF2-40B4-BE49-F238E27FC236}">
                <a16:creationId xmlns:a16="http://schemas.microsoft.com/office/drawing/2014/main" id="{6E701E52-B775-D8C0-E177-B46E0C7B9DFF}"/>
              </a:ext>
            </a:extLst>
          </p:cNvPr>
          <p:cNvSpPr/>
          <p:nvPr/>
        </p:nvSpPr>
        <p:spPr>
          <a:xfrm>
            <a:off x="1951184" y="2004183"/>
            <a:ext cx="1027681" cy="108454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A</a:t>
            </a:r>
            <a:endParaRPr lang="es-ES" sz="6000" dirty="0">
              <a:latin typeface="Arial Black" panose="020B0A04020102020204" pitchFamily="34" charset="0"/>
            </a:endParaRPr>
          </a:p>
        </p:txBody>
      </p:sp>
      <p:sp>
        <p:nvSpPr>
          <p:cNvPr id="3" name="Elipse 2">
            <a:extLst>
              <a:ext uri="{FF2B5EF4-FFF2-40B4-BE49-F238E27FC236}">
                <a16:creationId xmlns:a16="http://schemas.microsoft.com/office/drawing/2014/main" id="{98CBD2B4-3B8E-9369-2FD4-94F0D4D2BFEB}"/>
              </a:ext>
            </a:extLst>
          </p:cNvPr>
          <p:cNvSpPr/>
          <p:nvPr/>
        </p:nvSpPr>
        <p:spPr>
          <a:xfrm>
            <a:off x="3030478" y="2029478"/>
            <a:ext cx="1027681" cy="108454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R</a:t>
            </a:r>
            <a:endParaRPr lang="es-ES" sz="6000" dirty="0">
              <a:latin typeface="Arial Black" panose="020B0A04020102020204" pitchFamily="34" charset="0"/>
            </a:endParaRPr>
          </a:p>
        </p:txBody>
      </p:sp>
      <p:sp>
        <p:nvSpPr>
          <p:cNvPr id="4" name="Elipse 3">
            <a:extLst>
              <a:ext uri="{FF2B5EF4-FFF2-40B4-BE49-F238E27FC236}">
                <a16:creationId xmlns:a16="http://schemas.microsoft.com/office/drawing/2014/main" id="{088F230D-40B7-2310-2E36-035DD5179143}"/>
              </a:ext>
            </a:extLst>
          </p:cNvPr>
          <p:cNvSpPr/>
          <p:nvPr/>
        </p:nvSpPr>
        <p:spPr>
          <a:xfrm>
            <a:off x="4058159" y="2029478"/>
            <a:ext cx="1027681" cy="108454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M</a:t>
            </a:r>
            <a:endParaRPr lang="es-ES" sz="6000" dirty="0">
              <a:latin typeface="Arial Black" panose="020B0A04020102020204" pitchFamily="34" charset="0"/>
            </a:endParaRPr>
          </a:p>
        </p:txBody>
      </p:sp>
      <p:sp>
        <p:nvSpPr>
          <p:cNvPr id="6" name="Elipse 5">
            <a:extLst>
              <a:ext uri="{FF2B5EF4-FFF2-40B4-BE49-F238E27FC236}">
                <a16:creationId xmlns:a16="http://schemas.microsoft.com/office/drawing/2014/main" id="{4E70DF02-01F4-2C41-6871-45036B9A68D1}"/>
              </a:ext>
            </a:extLst>
          </p:cNvPr>
          <p:cNvSpPr/>
          <p:nvPr/>
        </p:nvSpPr>
        <p:spPr>
          <a:xfrm>
            <a:off x="5105976" y="789345"/>
            <a:ext cx="1027681" cy="108454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T</a:t>
            </a:r>
            <a:endParaRPr lang="es-ES" sz="6000" dirty="0">
              <a:latin typeface="Arial Black" panose="020B0A04020102020204" pitchFamily="34" charset="0"/>
            </a:endParaRPr>
          </a:p>
        </p:txBody>
      </p:sp>
      <p:sp>
        <p:nvSpPr>
          <p:cNvPr id="7" name="Elipse 6">
            <a:extLst>
              <a:ext uri="{FF2B5EF4-FFF2-40B4-BE49-F238E27FC236}">
                <a16:creationId xmlns:a16="http://schemas.microsoft.com/office/drawing/2014/main" id="{4BA2FBB4-F54D-2451-12F8-F9908F8FD1E7}"/>
              </a:ext>
            </a:extLst>
          </p:cNvPr>
          <p:cNvSpPr/>
          <p:nvPr/>
        </p:nvSpPr>
        <p:spPr>
          <a:xfrm>
            <a:off x="5130585" y="2018837"/>
            <a:ext cx="1027681" cy="108454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E</a:t>
            </a:r>
            <a:endParaRPr lang="es-ES" sz="6000" dirty="0">
              <a:latin typeface="Arial Black" panose="020B0A04020102020204" pitchFamily="34" charset="0"/>
            </a:endParaRPr>
          </a:p>
        </p:txBody>
      </p:sp>
      <p:sp>
        <p:nvSpPr>
          <p:cNvPr id="13" name="Elipse 12">
            <a:extLst>
              <a:ext uri="{FF2B5EF4-FFF2-40B4-BE49-F238E27FC236}">
                <a16:creationId xmlns:a16="http://schemas.microsoft.com/office/drawing/2014/main" id="{BB8C7862-0D9E-2F7B-252A-7B3E72BAB5FC}"/>
              </a:ext>
            </a:extLst>
          </p:cNvPr>
          <p:cNvSpPr/>
          <p:nvPr/>
        </p:nvSpPr>
        <p:spPr>
          <a:xfrm>
            <a:off x="6209879" y="2044132"/>
            <a:ext cx="1027681" cy="108454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L</a:t>
            </a:r>
            <a:endParaRPr lang="es-ES" sz="6000" dirty="0">
              <a:latin typeface="Arial Black" panose="020B0A04020102020204" pitchFamily="34" charset="0"/>
            </a:endParaRPr>
          </a:p>
        </p:txBody>
      </p:sp>
      <p:sp>
        <p:nvSpPr>
          <p:cNvPr id="14" name="Elipse 13">
            <a:extLst>
              <a:ext uri="{FF2B5EF4-FFF2-40B4-BE49-F238E27FC236}">
                <a16:creationId xmlns:a16="http://schemas.microsoft.com/office/drawing/2014/main" id="{5FE4DE8F-B095-D796-7C73-60F5E6F9E8D1}"/>
              </a:ext>
            </a:extLst>
          </p:cNvPr>
          <p:cNvSpPr/>
          <p:nvPr/>
        </p:nvSpPr>
        <p:spPr>
          <a:xfrm>
            <a:off x="7237560" y="2044132"/>
            <a:ext cx="1027681" cy="108454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O</a:t>
            </a:r>
            <a:endParaRPr lang="es-ES" sz="6000" dirty="0">
              <a:latin typeface="Arial Black" panose="020B0A040201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77326537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9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81" name="Google Shape;6981;p32"/>
          <p:cNvSpPr/>
          <p:nvPr/>
        </p:nvSpPr>
        <p:spPr>
          <a:xfrm>
            <a:off x="5409524" y="1020726"/>
            <a:ext cx="1639861" cy="1373074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 w="38100" cap="flat" cmpd="sng">
            <a:solidFill>
              <a:schemeClr val="accent5"/>
            </a:solidFill>
            <a:prstDash val="solid"/>
            <a:round/>
            <a:headEnd type="none" w="sm" len="sm"/>
            <a:tailEnd type="none" w="sm" len="sm"/>
          </a:ln>
          <a:effectLst>
            <a:outerShdw dist="47625" dir="3600000" algn="bl" rotWithShape="0">
              <a:srgbClr val="000000">
                <a:alpha val="2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82" name="Google Shape;6982;p32"/>
          <p:cNvSpPr txBox="1">
            <a:spLocks noGrp="1"/>
          </p:cNvSpPr>
          <p:nvPr>
            <p:ph type="title"/>
          </p:nvPr>
        </p:nvSpPr>
        <p:spPr>
          <a:xfrm>
            <a:off x="3636525" y="2352950"/>
            <a:ext cx="4707300" cy="1161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DÉCIMA PALABRA</a:t>
            </a:r>
            <a:endParaRPr dirty="0"/>
          </a:p>
        </p:txBody>
      </p:sp>
      <p:sp>
        <p:nvSpPr>
          <p:cNvPr id="6983" name="Google Shape;6983;p32"/>
          <p:cNvSpPr txBox="1">
            <a:spLocks noGrp="1"/>
          </p:cNvSpPr>
          <p:nvPr>
            <p:ph type="title" idx="2"/>
          </p:nvPr>
        </p:nvSpPr>
        <p:spPr>
          <a:xfrm>
            <a:off x="5532975" y="1467692"/>
            <a:ext cx="1261230" cy="467849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PE" dirty="0"/>
              <a:t>10</a:t>
            </a:r>
            <a:endParaRPr dirty="0"/>
          </a:p>
        </p:txBody>
      </p:sp>
      <p:grpSp>
        <p:nvGrpSpPr>
          <p:cNvPr id="6985" name="Google Shape;6985;p32"/>
          <p:cNvGrpSpPr/>
          <p:nvPr/>
        </p:nvGrpSpPr>
        <p:grpSpPr>
          <a:xfrm rot="542285">
            <a:off x="2764939" y="1463097"/>
            <a:ext cx="852322" cy="914420"/>
            <a:chOff x="2423600" y="-1786450"/>
            <a:chExt cx="1547885" cy="1665834"/>
          </a:xfrm>
        </p:grpSpPr>
        <p:sp>
          <p:nvSpPr>
            <p:cNvPr id="6986" name="Google Shape;6986;p32"/>
            <p:cNvSpPr/>
            <p:nvPr/>
          </p:nvSpPr>
          <p:spPr>
            <a:xfrm>
              <a:off x="2423600" y="-1786450"/>
              <a:ext cx="1547885" cy="1665834"/>
            </a:xfrm>
            <a:custGeom>
              <a:avLst/>
              <a:gdLst/>
              <a:ahLst/>
              <a:cxnLst/>
              <a:rect l="l" t="t" r="r" b="b"/>
              <a:pathLst>
                <a:path w="45013" h="48443" extrusionOk="0">
                  <a:moveTo>
                    <a:pt x="23632" y="0"/>
                  </a:moveTo>
                  <a:lnTo>
                    <a:pt x="23422" y="21"/>
                  </a:lnTo>
                  <a:lnTo>
                    <a:pt x="23212" y="84"/>
                  </a:lnTo>
                  <a:lnTo>
                    <a:pt x="22685" y="316"/>
                  </a:lnTo>
                  <a:lnTo>
                    <a:pt x="22180" y="589"/>
                  </a:lnTo>
                  <a:lnTo>
                    <a:pt x="21675" y="884"/>
                  </a:lnTo>
                  <a:lnTo>
                    <a:pt x="21191" y="1242"/>
                  </a:lnTo>
                  <a:lnTo>
                    <a:pt x="20749" y="1621"/>
                  </a:lnTo>
                  <a:lnTo>
                    <a:pt x="20308" y="2020"/>
                  </a:lnTo>
                  <a:lnTo>
                    <a:pt x="19887" y="2441"/>
                  </a:lnTo>
                  <a:lnTo>
                    <a:pt x="19508" y="2904"/>
                  </a:lnTo>
                  <a:lnTo>
                    <a:pt x="19592" y="2610"/>
                  </a:lnTo>
                  <a:lnTo>
                    <a:pt x="19802" y="1852"/>
                  </a:lnTo>
                  <a:lnTo>
                    <a:pt x="19845" y="1705"/>
                  </a:lnTo>
                  <a:lnTo>
                    <a:pt x="19845" y="1536"/>
                  </a:lnTo>
                  <a:lnTo>
                    <a:pt x="19845" y="1368"/>
                  </a:lnTo>
                  <a:lnTo>
                    <a:pt x="19824" y="1221"/>
                  </a:lnTo>
                  <a:lnTo>
                    <a:pt x="19781" y="1052"/>
                  </a:lnTo>
                  <a:lnTo>
                    <a:pt x="19739" y="905"/>
                  </a:lnTo>
                  <a:lnTo>
                    <a:pt x="19655" y="779"/>
                  </a:lnTo>
                  <a:lnTo>
                    <a:pt x="19571" y="632"/>
                  </a:lnTo>
                  <a:lnTo>
                    <a:pt x="19403" y="463"/>
                  </a:lnTo>
                  <a:lnTo>
                    <a:pt x="19213" y="316"/>
                  </a:lnTo>
                  <a:lnTo>
                    <a:pt x="19003" y="211"/>
                  </a:lnTo>
                  <a:lnTo>
                    <a:pt x="18771" y="127"/>
                  </a:lnTo>
                  <a:lnTo>
                    <a:pt x="18540" y="84"/>
                  </a:lnTo>
                  <a:lnTo>
                    <a:pt x="18287" y="84"/>
                  </a:lnTo>
                  <a:lnTo>
                    <a:pt x="18056" y="127"/>
                  </a:lnTo>
                  <a:lnTo>
                    <a:pt x="17803" y="211"/>
                  </a:lnTo>
                  <a:lnTo>
                    <a:pt x="17298" y="484"/>
                  </a:lnTo>
                  <a:lnTo>
                    <a:pt x="16793" y="779"/>
                  </a:lnTo>
                  <a:lnTo>
                    <a:pt x="16309" y="1116"/>
                  </a:lnTo>
                  <a:lnTo>
                    <a:pt x="15867" y="1494"/>
                  </a:lnTo>
                  <a:lnTo>
                    <a:pt x="15425" y="1915"/>
                  </a:lnTo>
                  <a:lnTo>
                    <a:pt x="15026" y="2378"/>
                  </a:lnTo>
                  <a:lnTo>
                    <a:pt x="14647" y="2862"/>
                  </a:lnTo>
                  <a:lnTo>
                    <a:pt x="14289" y="3409"/>
                  </a:lnTo>
                  <a:lnTo>
                    <a:pt x="13952" y="3977"/>
                  </a:lnTo>
                  <a:lnTo>
                    <a:pt x="13637" y="4567"/>
                  </a:lnTo>
                  <a:lnTo>
                    <a:pt x="13342" y="5219"/>
                  </a:lnTo>
                  <a:lnTo>
                    <a:pt x="13090" y="5892"/>
                  </a:lnTo>
                  <a:lnTo>
                    <a:pt x="12837" y="6629"/>
                  </a:lnTo>
                  <a:lnTo>
                    <a:pt x="12627" y="7365"/>
                  </a:lnTo>
                  <a:lnTo>
                    <a:pt x="12437" y="8165"/>
                  </a:lnTo>
                  <a:lnTo>
                    <a:pt x="12269" y="8986"/>
                  </a:lnTo>
                  <a:lnTo>
                    <a:pt x="12122" y="8712"/>
                  </a:lnTo>
                  <a:lnTo>
                    <a:pt x="11953" y="8418"/>
                  </a:lnTo>
                  <a:lnTo>
                    <a:pt x="11785" y="8144"/>
                  </a:lnTo>
                  <a:lnTo>
                    <a:pt x="11596" y="7892"/>
                  </a:lnTo>
                  <a:lnTo>
                    <a:pt x="11385" y="7639"/>
                  </a:lnTo>
                  <a:lnTo>
                    <a:pt x="11175" y="7386"/>
                  </a:lnTo>
                  <a:lnTo>
                    <a:pt x="10943" y="7155"/>
                  </a:lnTo>
                  <a:lnTo>
                    <a:pt x="10691" y="6924"/>
                  </a:lnTo>
                  <a:lnTo>
                    <a:pt x="10459" y="6734"/>
                  </a:lnTo>
                  <a:lnTo>
                    <a:pt x="10186" y="6524"/>
                  </a:lnTo>
                  <a:lnTo>
                    <a:pt x="9912" y="6355"/>
                  </a:lnTo>
                  <a:lnTo>
                    <a:pt x="9639" y="6187"/>
                  </a:lnTo>
                  <a:lnTo>
                    <a:pt x="9365" y="6040"/>
                  </a:lnTo>
                  <a:lnTo>
                    <a:pt x="9070" y="5913"/>
                  </a:lnTo>
                  <a:lnTo>
                    <a:pt x="8755" y="5808"/>
                  </a:lnTo>
                  <a:lnTo>
                    <a:pt x="8460" y="5703"/>
                  </a:lnTo>
                  <a:lnTo>
                    <a:pt x="8060" y="5619"/>
                  </a:lnTo>
                  <a:lnTo>
                    <a:pt x="7660" y="5556"/>
                  </a:lnTo>
                  <a:lnTo>
                    <a:pt x="7261" y="5514"/>
                  </a:lnTo>
                  <a:lnTo>
                    <a:pt x="6461" y="5514"/>
                  </a:lnTo>
                  <a:lnTo>
                    <a:pt x="6061" y="5556"/>
                  </a:lnTo>
                  <a:lnTo>
                    <a:pt x="5682" y="5619"/>
                  </a:lnTo>
                  <a:lnTo>
                    <a:pt x="5304" y="5724"/>
                  </a:lnTo>
                  <a:lnTo>
                    <a:pt x="4925" y="5829"/>
                  </a:lnTo>
                  <a:lnTo>
                    <a:pt x="4546" y="5977"/>
                  </a:lnTo>
                  <a:lnTo>
                    <a:pt x="4188" y="6145"/>
                  </a:lnTo>
                  <a:lnTo>
                    <a:pt x="3852" y="6334"/>
                  </a:lnTo>
                  <a:lnTo>
                    <a:pt x="3515" y="6545"/>
                  </a:lnTo>
                  <a:lnTo>
                    <a:pt x="3178" y="6776"/>
                  </a:lnTo>
                  <a:lnTo>
                    <a:pt x="2863" y="7029"/>
                  </a:lnTo>
                  <a:lnTo>
                    <a:pt x="2568" y="7302"/>
                  </a:lnTo>
                  <a:lnTo>
                    <a:pt x="2273" y="7618"/>
                  </a:lnTo>
                  <a:lnTo>
                    <a:pt x="2000" y="7934"/>
                  </a:lnTo>
                  <a:lnTo>
                    <a:pt x="1747" y="8270"/>
                  </a:lnTo>
                  <a:lnTo>
                    <a:pt x="1495" y="8649"/>
                  </a:lnTo>
                  <a:lnTo>
                    <a:pt x="1263" y="9049"/>
                  </a:lnTo>
                  <a:lnTo>
                    <a:pt x="1032" y="9512"/>
                  </a:lnTo>
                  <a:lnTo>
                    <a:pt x="821" y="9996"/>
                  </a:lnTo>
                  <a:lnTo>
                    <a:pt x="632" y="10522"/>
                  </a:lnTo>
                  <a:lnTo>
                    <a:pt x="464" y="11069"/>
                  </a:lnTo>
                  <a:lnTo>
                    <a:pt x="316" y="11637"/>
                  </a:lnTo>
                  <a:lnTo>
                    <a:pt x="190" y="12205"/>
                  </a:lnTo>
                  <a:lnTo>
                    <a:pt x="106" y="12795"/>
                  </a:lnTo>
                  <a:lnTo>
                    <a:pt x="43" y="13384"/>
                  </a:lnTo>
                  <a:lnTo>
                    <a:pt x="1" y="13994"/>
                  </a:lnTo>
                  <a:lnTo>
                    <a:pt x="1" y="14583"/>
                  </a:lnTo>
                  <a:lnTo>
                    <a:pt x="43" y="15151"/>
                  </a:lnTo>
                  <a:lnTo>
                    <a:pt x="106" y="15720"/>
                  </a:lnTo>
                  <a:lnTo>
                    <a:pt x="211" y="16267"/>
                  </a:lnTo>
                  <a:lnTo>
                    <a:pt x="358" y="16793"/>
                  </a:lnTo>
                  <a:lnTo>
                    <a:pt x="527" y="17277"/>
                  </a:lnTo>
                  <a:lnTo>
                    <a:pt x="632" y="17529"/>
                  </a:lnTo>
                  <a:lnTo>
                    <a:pt x="758" y="17761"/>
                  </a:lnTo>
                  <a:lnTo>
                    <a:pt x="885" y="17971"/>
                  </a:lnTo>
                  <a:lnTo>
                    <a:pt x="1032" y="18182"/>
                  </a:lnTo>
                  <a:lnTo>
                    <a:pt x="1179" y="18371"/>
                  </a:lnTo>
                  <a:lnTo>
                    <a:pt x="1326" y="18561"/>
                  </a:lnTo>
                  <a:lnTo>
                    <a:pt x="1495" y="18729"/>
                  </a:lnTo>
                  <a:lnTo>
                    <a:pt x="1663" y="18897"/>
                  </a:lnTo>
                  <a:lnTo>
                    <a:pt x="1853" y="19045"/>
                  </a:lnTo>
                  <a:lnTo>
                    <a:pt x="2042" y="19192"/>
                  </a:lnTo>
                  <a:lnTo>
                    <a:pt x="2231" y="19318"/>
                  </a:lnTo>
                  <a:lnTo>
                    <a:pt x="2442" y="19423"/>
                  </a:lnTo>
                  <a:lnTo>
                    <a:pt x="2652" y="19529"/>
                  </a:lnTo>
                  <a:lnTo>
                    <a:pt x="2884" y="19613"/>
                  </a:lnTo>
                  <a:lnTo>
                    <a:pt x="3115" y="19697"/>
                  </a:lnTo>
                  <a:lnTo>
                    <a:pt x="3347" y="19760"/>
                  </a:lnTo>
                  <a:lnTo>
                    <a:pt x="3662" y="19907"/>
                  </a:lnTo>
                  <a:lnTo>
                    <a:pt x="3304" y="20560"/>
                  </a:lnTo>
                  <a:lnTo>
                    <a:pt x="2968" y="21191"/>
                  </a:lnTo>
                  <a:lnTo>
                    <a:pt x="2673" y="21864"/>
                  </a:lnTo>
                  <a:lnTo>
                    <a:pt x="2379" y="22538"/>
                  </a:lnTo>
                  <a:lnTo>
                    <a:pt x="2105" y="23232"/>
                  </a:lnTo>
                  <a:lnTo>
                    <a:pt x="1853" y="23927"/>
                  </a:lnTo>
                  <a:lnTo>
                    <a:pt x="1621" y="24621"/>
                  </a:lnTo>
                  <a:lnTo>
                    <a:pt x="1411" y="25336"/>
                  </a:lnTo>
                  <a:lnTo>
                    <a:pt x="1200" y="26052"/>
                  </a:lnTo>
                  <a:lnTo>
                    <a:pt x="1032" y="26788"/>
                  </a:lnTo>
                  <a:lnTo>
                    <a:pt x="885" y="27504"/>
                  </a:lnTo>
                  <a:lnTo>
                    <a:pt x="758" y="28240"/>
                  </a:lnTo>
                  <a:lnTo>
                    <a:pt x="653" y="28998"/>
                  </a:lnTo>
                  <a:lnTo>
                    <a:pt x="569" y="29735"/>
                  </a:lnTo>
                  <a:lnTo>
                    <a:pt x="506" y="30471"/>
                  </a:lnTo>
                  <a:lnTo>
                    <a:pt x="464" y="31229"/>
                  </a:lnTo>
                  <a:lnTo>
                    <a:pt x="443" y="31692"/>
                  </a:lnTo>
                  <a:lnTo>
                    <a:pt x="443" y="32176"/>
                  </a:lnTo>
                  <a:lnTo>
                    <a:pt x="464" y="32639"/>
                  </a:lnTo>
                  <a:lnTo>
                    <a:pt x="506" y="33080"/>
                  </a:lnTo>
                  <a:lnTo>
                    <a:pt x="548" y="33522"/>
                  </a:lnTo>
                  <a:lnTo>
                    <a:pt x="611" y="33964"/>
                  </a:lnTo>
                  <a:lnTo>
                    <a:pt x="674" y="34406"/>
                  </a:lnTo>
                  <a:lnTo>
                    <a:pt x="779" y="34827"/>
                  </a:lnTo>
                  <a:lnTo>
                    <a:pt x="863" y="35248"/>
                  </a:lnTo>
                  <a:lnTo>
                    <a:pt x="990" y="35669"/>
                  </a:lnTo>
                  <a:lnTo>
                    <a:pt x="1116" y="36069"/>
                  </a:lnTo>
                  <a:lnTo>
                    <a:pt x="1263" y="36468"/>
                  </a:lnTo>
                  <a:lnTo>
                    <a:pt x="1411" y="36847"/>
                  </a:lnTo>
                  <a:lnTo>
                    <a:pt x="1579" y="37226"/>
                  </a:lnTo>
                  <a:lnTo>
                    <a:pt x="1747" y="37605"/>
                  </a:lnTo>
                  <a:lnTo>
                    <a:pt x="1937" y="37984"/>
                  </a:lnTo>
                  <a:lnTo>
                    <a:pt x="2126" y="38341"/>
                  </a:lnTo>
                  <a:lnTo>
                    <a:pt x="2337" y="38699"/>
                  </a:lnTo>
                  <a:lnTo>
                    <a:pt x="2568" y="39036"/>
                  </a:lnTo>
                  <a:lnTo>
                    <a:pt x="2799" y="39393"/>
                  </a:lnTo>
                  <a:lnTo>
                    <a:pt x="3283" y="40046"/>
                  </a:lnTo>
                  <a:lnTo>
                    <a:pt x="3831" y="40677"/>
                  </a:lnTo>
                  <a:lnTo>
                    <a:pt x="4399" y="41287"/>
                  </a:lnTo>
                  <a:lnTo>
                    <a:pt x="5009" y="41877"/>
                  </a:lnTo>
                  <a:lnTo>
                    <a:pt x="5640" y="42424"/>
                  </a:lnTo>
                  <a:lnTo>
                    <a:pt x="6314" y="42971"/>
                  </a:lnTo>
                  <a:lnTo>
                    <a:pt x="7008" y="43476"/>
                  </a:lnTo>
                  <a:lnTo>
                    <a:pt x="7745" y="43939"/>
                  </a:lnTo>
                  <a:lnTo>
                    <a:pt x="8502" y="44402"/>
                  </a:lnTo>
                  <a:lnTo>
                    <a:pt x="9260" y="44823"/>
                  </a:lnTo>
                  <a:lnTo>
                    <a:pt x="10059" y="45222"/>
                  </a:lnTo>
                  <a:lnTo>
                    <a:pt x="10880" y="45601"/>
                  </a:lnTo>
                  <a:lnTo>
                    <a:pt x="11722" y="45959"/>
                  </a:lnTo>
                  <a:lnTo>
                    <a:pt x="12564" y="46296"/>
                  </a:lnTo>
                  <a:lnTo>
                    <a:pt x="13426" y="46611"/>
                  </a:lnTo>
                  <a:lnTo>
                    <a:pt x="14289" y="46885"/>
                  </a:lnTo>
                  <a:lnTo>
                    <a:pt x="15173" y="47137"/>
                  </a:lnTo>
                  <a:lnTo>
                    <a:pt x="16078" y="47390"/>
                  </a:lnTo>
                  <a:lnTo>
                    <a:pt x="16962" y="47600"/>
                  </a:lnTo>
                  <a:lnTo>
                    <a:pt x="17866" y="47790"/>
                  </a:lnTo>
                  <a:lnTo>
                    <a:pt x="18750" y="47958"/>
                  </a:lnTo>
                  <a:lnTo>
                    <a:pt x="19655" y="48105"/>
                  </a:lnTo>
                  <a:lnTo>
                    <a:pt x="20770" y="48253"/>
                  </a:lnTo>
                  <a:lnTo>
                    <a:pt x="21907" y="48358"/>
                  </a:lnTo>
                  <a:lnTo>
                    <a:pt x="23043" y="48421"/>
                  </a:lnTo>
                  <a:lnTo>
                    <a:pt x="24201" y="48442"/>
                  </a:lnTo>
                  <a:lnTo>
                    <a:pt x="25063" y="48421"/>
                  </a:lnTo>
                  <a:lnTo>
                    <a:pt x="25905" y="48400"/>
                  </a:lnTo>
                  <a:lnTo>
                    <a:pt x="26768" y="48337"/>
                  </a:lnTo>
                  <a:lnTo>
                    <a:pt x="27589" y="48253"/>
                  </a:lnTo>
                  <a:lnTo>
                    <a:pt x="28409" y="48169"/>
                  </a:lnTo>
                  <a:lnTo>
                    <a:pt x="29209" y="48042"/>
                  </a:lnTo>
                  <a:lnTo>
                    <a:pt x="29987" y="47895"/>
                  </a:lnTo>
                  <a:lnTo>
                    <a:pt x="30766" y="47748"/>
                  </a:lnTo>
                  <a:lnTo>
                    <a:pt x="31524" y="47558"/>
                  </a:lnTo>
                  <a:lnTo>
                    <a:pt x="32281" y="47348"/>
                  </a:lnTo>
                  <a:lnTo>
                    <a:pt x="32997" y="47137"/>
                  </a:lnTo>
                  <a:lnTo>
                    <a:pt x="33712" y="46885"/>
                  </a:lnTo>
                  <a:lnTo>
                    <a:pt x="34407" y="46632"/>
                  </a:lnTo>
                  <a:lnTo>
                    <a:pt x="35080" y="46338"/>
                  </a:lnTo>
                  <a:lnTo>
                    <a:pt x="35753" y="46043"/>
                  </a:lnTo>
                  <a:lnTo>
                    <a:pt x="36385" y="45728"/>
                  </a:lnTo>
                  <a:lnTo>
                    <a:pt x="37016" y="45391"/>
                  </a:lnTo>
                  <a:lnTo>
                    <a:pt x="37626" y="45033"/>
                  </a:lnTo>
                  <a:lnTo>
                    <a:pt x="38215" y="44654"/>
                  </a:lnTo>
                  <a:lnTo>
                    <a:pt x="38763" y="44254"/>
                  </a:lnTo>
                  <a:lnTo>
                    <a:pt x="39310" y="43855"/>
                  </a:lnTo>
                  <a:lnTo>
                    <a:pt x="39836" y="43434"/>
                  </a:lnTo>
                  <a:lnTo>
                    <a:pt x="40341" y="42971"/>
                  </a:lnTo>
                  <a:lnTo>
                    <a:pt x="40825" y="42508"/>
                  </a:lnTo>
                  <a:lnTo>
                    <a:pt x="41288" y="42045"/>
                  </a:lnTo>
                  <a:lnTo>
                    <a:pt x="41730" y="41540"/>
                  </a:lnTo>
                  <a:lnTo>
                    <a:pt x="42151" y="41035"/>
                  </a:lnTo>
                  <a:lnTo>
                    <a:pt x="42529" y="40509"/>
                  </a:lnTo>
                  <a:lnTo>
                    <a:pt x="42908" y="39962"/>
                  </a:lnTo>
                  <a:lnTo>
                    <a:pt x="43245" y="39393"/>
                  </a:lnTo>
                  <a:lnTo>
                    <a:pt x="43560" y="38825"/>
                  </a:lnTo>
                  <a:lnTo>
                    <a:pt x="43855" y="38215"/>
                  </a:lnTo>
                  <a:lnTo>
                    <a:pt x="44086" y="37710"/>
                  </a:lnTo>
                  <a:lnTo>
                    <a:pt x="44297" y="37184"/>
                  </a:lnTo>
                  <a:lnTo>
                    <a:pt x="44465" y="36658"/>
                  </a:lnTo>
                  <a:lnTo>
                    <a:pt x="44634" y="36132"/>
                  </a:lnTo>
                  <a:lnTo>
                    <a:pt x="44760" y="35585"/>
                  </a:lnTo>
                  <a:lnTo>
                    <a:pt x="44844" y="35059"/>
                  </a:lnTo>
                  <a:lnTo>
                    <a:pt x="44928" y="34511"/>
                  </a:lnTo>
                  <a:lnTo>
                    <a:pt x="44970" y="33943"/>
                  </a:lnTo>
                  <a:lnTo>
                    <a:pt x="45012" y="33396"/>
                  </a:lnTo>
                  <a:lnTo>
                    <a:pt x="45012" y="32828"/>
                  </a:lnTo>
                  <a:lnTo>
                    <a:pt x="44991" y="32281"/>
                  </a:lnTo>
                  <a:lnTo>
                    <a:pt x="44928" y="31713"/>
                  </a:lnTo>
                  <a:lnTo>
                    <a:pt x="44865" y="31144"/>
                  </a:lnTo>
                  <a:lnTo>
                    <a:pt x="44760" y="30555"/>
                  </a:lnTo>
                  <a:lnTo>
                    <a:pt x="44634" y="29987"/>
                  </a:lnTo>
                  <a:lnTo>
                    <a:pt x="44486" y="29419"/>
                  </a:lnTo>
                  <a:lnTo>
                    <a:pt x="44318" y="28830"/>
                  </a:lnTo>
                  <a:lnTo>
                    <a:pt x="44108" y="28240"/>
                  </a:lnTo>
                  <a:lnTo>
                    <a:pt x="43897" y="27672"/>
                  </a:lnTo>
                  <a:lnTo>
                    <a:pt x="43645" y="27083"/>
                  </a:lnTo>
                  <a:lnTo>
                    <a:pt x="43371" y="26494"/>
                  </a:lnTo>
                  <a:lnTo>
                    <a:pt x="43076" y="25905"/>
                  </a:lnTo>
                  <a:lnTo>
                    <a:pt x="42761" y="25315"/>
                  </a:lnTo>
                  <a:lnTo>
                    <a:pt x="42424" y="24726"/>
                  </a:lnTo>
                  <a:lnTo>
                    <a:pt x="42045" y="24116"/>
                  </a:lnTo>
                  <a:lnTo>
                    <a:pt x="41645" y="23527"/>
                  </a:lnTo>
                  <a:lnTo>
                    <a:pt x="41246" y="22938"/>
                  </a:lnTo>
                  <a:lnTo>
                    <a:pt x="40804" y="22348"/>
                  </a:lnTo>
                  <a:lnTo>
                    <a:pt x="40341" y="21759"/>
                  </a:lnTo>
                  <a:lnTo>
                    <a:pt x="39836" y="21170"/>
                  </a:lnTo>
                  <a:lnTo>
                    <a:pt x="39331" y="20560"/>
                  </a:lnTo>
                  <a:lnTo>
                    <a:pt x="38784" y="19970"/>
                  </a:lnTo>
                  <a:lnTo>
                    <a:pt x="38678" y="19781"/>
                  </a:lnTo>
                  <a:lnTo>
                    <a:pt x="38531" y="19613"/>
                  </a:lnTo>
                  <a:lnTo>
                    <a:pt x="38384" y="19465"/>
                  </a:lnTo>
                  <a:lnTo>
                    <a:pt x="38194" y="19339"/>
                  </a:lnTo>
                  <a:lnTo>
                    <a:pt x="38131" y="19276"/>
                  </a:lnTo>
                  <a:lnTo>
                    <a:pt x="38405" y="19023"/>
                  </a:lnTo>
                  <a:lnTo>
                    <a:pt x="38678" y="18729"/>
                  </a:lnTo>
                  <a:lnTo>
                    <a:pt x="38910" y="18434"/>
                  </a:lnTo>
                  <a:lnTo>
                    <a:pt x="39120" y="18119"/>
                  </a:lnTo>
                  <a:lnTo>
                    <a:pt x="39310" y="17782"/>
                  </a:lnTo>
                  <a:lnTo>
                    <a:pt x="39478" y="17445"/>
                  </a:lnTo>
                  <a:lnTo>
                    <a:pt x="39625" y="17066"/>
                  </a:lnTo>
                  <a:lnTo>
                    <a:pt x="39752" y="16709"/>
                  </a:lnTo>
                  <a:lnTo>
                    <a:pt x="39857" y="16330"/>
                  </a:lnTo>
                  <a:lnTo>
                    <a:pt x="39941" y="15930"/>
                  </a:lnTo>
                  <a:lnTo>
                    <a:pt x="40004" y="15530"/>
                  </a:lnTo>
                  <a:lnTo>
                    <a:pt x="40025" y="15151"/>
                  </a:lnTo>
                  <a:lnTo>
                    <a:pt x="40046" y="14752"/>
                  </a:lnTo>
                  <a:lnTo>
                    <a:pt x="40046" y="14352"/>
                  </a:lnTo>
                  <a:lnTo>
                    <a:pt x="40025" y="13973"/>
                  </a:lnTo>
                  <a:lnTo>
                    <a:pt x="40004" y="13594"/>
                  </a:lnTo>
                  <a:lnTo>
                    <a:pt x="39899" y="12963"/>
                  </a:lnTo>
                  <a:lnTo>
                    <a:pt x="39752" y="12353"/>
                  </a:lnTo>
                  <a:lnTo>
                    <a:pt x="39562" y="11785"/>
                  </a:lnTo>
                  <a:lnTo>
                    <a:pt x="39352" y="11237"/>
                  </a:lnTo>
                  <a:lnTo>
                    <a:pt x="39099" y="10711"/>
                  </a:lnTo>
                  <a:lnTo>
                    <a:pt x="38826" y="10206"/>
                  </a:lnTo>
                  <a:lnTo>
                    <a:pt x="38531" y="9743"/>
                  </a:lnTo>
                  <a:lnTo>
                    <a:pt x="38236" y="9301"/>
                  </a:lnTo>
                  <a:lnTo>
                    <a:pt x="37900" y="8881"/>
                  </a:lnTo>
                  <a:lnTo>
                    <a:pt x="37584" y="8481"/>
                  </a:lnTo>
                  <a:lnTo>
                    <a:pt x="37247" y="8123"/>
                  </a:lnTo>
                  <a:lnTo>
                    <a:pt x="36911" y="7786"/>
                  </a:lnTo>
                  <a:lnTo>
                    <a:pt x="36595" y="7471"/>
                  </a:lnTo>
                  <a:lnTo>
                    <a:pt x="36279" y="7197"/>
                  </a:lnTo>
                  <a:lnTo>
                    <a:pt x="35711" y="6713"/>
                  </a:lnTo>
                  <a:lnTo>
                    <a:pt x="35375" y="6482"/>
                  </a:lnTo>
                  <a:lnTo>
                    <a:pt x="34933" y="6187"/>
                  </a:lnTo>
                  <a:lnTo>
                    <a:pt x="34407" y="5871"/>
                  </a:lnTo>
                  <a:lnTo>
                    <a:pt x="34112" y="5703"/>
                  </a:lnTo>
                  <a:lnTo>
                    <a:pt x="33796" y="5556"/>
                  </a:lnTo>
                  <a:lnTo>
                    <a:pt x="33460" y="5387"/>
                  </a:lnTo>
                  <a:lnTo>
                    <a:pt x="33102" y="5261"/>
                  </a:lnTo>
                  <a:lnTo>
                    <a:pt x="32744" y="5135"/>
                  </a:lnTo>
                  <a:lnTo>
                    <a:pt x="32365" y="5030"/>
                  </a:lnTo>
                  <a:lnTo>
                    <a:pt x="31966" y="4924"/>
                  </a:lnTo>
                  <a:lnTo>
                    <a:pt x="31566" y="4861"/>
                  </a:lnTo>
                  <a:lnTo>
                    <a:pt x="31145" y="4819"/>
                  </a:lnTo>
                  <a:lnTo>
                    <a:pt x="30724" y="4798"/>
                  </a:lnTo>
                  <a:lnTo>
                    <a:pt x="30261" y="4819"/>
                  </a:lnTo>
                  <a:lnTo>
                    <a:pt x="29819" y="4882"/>
                  </a:lnTo>
                  <a:lnTo>
                    <a:pt x="29398" y="4966"/>
                  </a:lnTo>
                  <a:lnTo>
                    <a:pt x="28998" y="5093"/>
                  </a:lnTo>
                  <a:lnTo>
                    <a:pt x="28599" y="5261"/>
                  </a:lnTo>
                  <a:lnTo>
                    <a:pt x="28220" y="5450"/>
                  </a:lnTo>
                  <a:lnTo>
                    <a:pt x="27862" y="5682"/>
                  </a:lnTo>
                  <a:lnTo>
                    <a:pt x="27504" y="5956"/>
                  </a:lnTo>
                  <a:lnTo>
                    <a:pt x="27273" y="6187"/>
                  </a:lnTo>
                  <a:lnTo>
                    <a:pt x="27020" y="6418"/>
                  </a:lnTo>
                  <a:lnTo>
                    <a:pt x="27315" y="5640"/>
                  </a:lnTo>
                  <a:lnTo>
                    <a:pt x="27589" y="4840"/>
                  </a:lnTo>
                  <a:lnTo>
                    <a:pt x="27631" y="4672"/>
                  </a:lnTo>
                  <a:lnTo>
                    <a:pt x="27652" y="4525"/>
                  </a:lnTo>
                  <a:lnTo>
                    <a:pt x="27652" y="4356"/>
                  </a:lnTo>
                  <a:lnTo>
                    <a:pt x="27631" y="4188"/>
                  </a:lnTo>
                  <a:lnTo>
                    <a:pt x="27589" y="4020"/>
                  </a:lnTo>
                  <a:lnTo>
                    <a:pt x="27546" y="3872"/>
                  </a:lnTo>
                  <a:lnTo>
                    <a:pt x="27462" y="3725"/>
                  </a:lnTo>
                  <a:lnTo>
                    <a:pt x="27357" y="3578"/>
                  </a:lnTo>
                  <a:lnTo>
                    <a:pt x="27231" y="3409"/>
                  </a:lnTo>
                  <a:lnTo>
                    <a:pt x="27062" y="3262"/>
                  </a:lnTo>
                  <a:lnTo>
                    <a:pt x="26873" y="3157"/>
                  </a:lnTo>
                  <a:lnTo>
                    <a:pt x="26663" y="3052"/>
                  </a:lnTo>
                  <a:lnTo>
                    <a:pt x="26452" y="3009"/>
                  </a:lnTo>
                  <a:lnTo>
                    <a:pt x="26242" y="2967"/>
                  </a:lnTo>
                  <a:lnTo>
                    <a:pt x="26031" y="2988"/>
                  </a:lnTo>
                  <a:lnTo>
                    <a:pt x="25800" y="3031"/>
                  </a:lnTo>
                  <a:lnTo>
                    <a:pt x="25421" y="3136"/>
                  </a:lnTo>
                  <a:lnTo>
                    <a:pt x="25063" y="3283"/>
                  </a:lnTo>
                  <a:lnTo>
                    <a:pt x="24727" y="3451"/>
                  </a:lnTo>
                  <a:lnTo>
                    <a:pt x="24390" y="3641"/>
                  </a:lnTo>
                  <a:lnTo>
                    <a:pt x="24621" y="3178"/>
                  </a:lnTo>
                  <a:lnTo>
                    <a:pt x="24832" y="2694"/>
                  </a:lnTo>
                  <a:lnTo>
                    <a:pt x="24916" y="2420"/>
                  </a:lnTo>
                  <a:lnTo>
                    <a:pt x="25000" y="2147"/>
                  </a:lnTo>
                  <a:lnTo>
                    <a:pt x="25063" y="1852"/>
                  </a:lnTo>
                  <a:lnTo>
                    <a:pt x="25105" y="1557"/>
                  </a:lnTo>
                  <a:lnTo>
                    <a:pt x="25105" y="1410"/>
                  </a:lnTo>
                  <a:lnTo>
                    <a:pt x="25105" y="1284"/>
                  </a:lnTo>
                  <a:lnTo>
                    <a:pt x="25084" y="1137"/>
                  </a:lnTo>
                  <a:lnTo>
                    <a:pt x="25042" y="989"/>
                  </a:lnTo>
                  <a:lnTo>
                    <a:pt x="25000" y="863"/>
                  </a:lnTo>
                  <a:lnTo>
                    <a:pt x="24937" y="737"/>
                  </a:lnTo>
                  <a:lnTo>
                    <a:pt x="24853" y="611"/>
                  </a:lnTo>
                  <a:lnTo>
                    <a:pt x="24769" y="484"/>
                  </a:lnTo>
                  <a:lnTo>
                    <a:pt x="24621" y="337"/>
                  </a:lnTo>
                  <a:lnTo>
                    <a:pt x="24432" y="211"/>
                  </a:lnTo>
                  <a:lnTo>
                    <a:pt x="24243" y="127"/>
                  </a:lnTo>
                  <a:lnTo>
                    <a:pt x="24032" y="42"/>
                  </a:lnTo>
                  <a:lnTo>
                    <a:pt x="23843" y="21"/>
                  </a:lnTo>
                  <a:lnTo>
                    <a:pt x="2363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dist="95250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7" name="Google Shape;6987;p32"/>
            <p:cNvSpPr/>
            <p:nvPr/>
          </p:nvSpPr>
          <p:spPr>
            <a:xfrm>
              <a:off x="2517682" y="-1716989"/>
              <a:ext cx="1374193" cy="1508786"/>
            </a:xfrm>
            <a:custGeom>
              <a:avLst/>
              <a:gdLst/>
              <a:ahLst/>
              <a:cxnLst/>
              <a:rect l="l" t="t" r="r" b="b"/>
              <a:pathLst>
                <a:path w="39962" h="43876" extrusionOk="0">
                  <a:moveTo>
                    <a:pt x="20476" y="0"/>
                  </a:moveTo>
                  <a:lnTo>
                    <a:pt x="20097" y="232"/>
                  </a:lnTo>
                  <a:lnTo>
                    <a:pt x="19739" y="463"/>
                  </a:lnTo>
                  <a:lnTo>
                    <a:pt x="19402" y="737"/>
                  </a:lnTo>
                  <a:lnTo>
                    <a:pt x="19066" y="1032"/>
                  </a:lnTo>
                  <a:lnTo>
                    <a:pt x="18771" y="1326"/>
                  </a:lnTo>
                  <a:lnTo>
                    <a:pt x="18476" y="1663"/>
                  </a:lnTo>
                  <a:lnTo>
                    <a:pt x="18203" y="2000"/>
                  </a:lnTo>
                  <a:lnTo>
                    <a:pt x="17950" y="2336"/>
                  </a:lnTo>
                  <a:lnTo>
                    <a:pt x="17445" y="3073"/>
                  </a:lnTo>
                  <a:lnTo>
                    <a:pt x="16961" y="3809"/>
                  </a:lnTo>
                  <a:lnTo>
                    <a:pt x="16477" y="4546"/>
                  </a:lnTo>
                  <a:lnTo>
                    <a:pt x="15993" y="5261"/>
                  </a:lnTo>
                  <a:lnTo>
                    <a:pt x="15951" y="5303"/>
                  </a:lnTo>
                  <a:lnTo>
                    <a:pt x="15888" y="5324"/>
                  </a:lnTo>
                  <a:lnTo>
                    <a:pt x="15825" y="5345"/>
                  </a:lnTo>
                  <a:lnTo>
                    <a:pt x="15762" y="5324"/>
                  </a:lnTo>
                  <a:lnTo>
                    <a:pt x="15699" y="5303"/>
                  </a:lnTo>
                  <a:lnTo>
                    <a:pt x="15657" y="5240"/>
                  </a:lnTo>
                  <a:lnTo>
                    <a:pt x="15657" y="5177"/>
                  </a:lnTo>
                  <a:lnTo>
                    <a:pt x="15657" y="5114"/>
                  </a:lnTo>
                  <a:lnTo>
                    <a:pt x="15678" y="5051"/>
                  </a:lnTo>
                  <a:lnTo>
                    <a:pt x="15657" y="5051"/>
                  </a:lnTo>
                  <a:lnTo>
                    <a:pt x="15467" y="4777"/>
                  </a:lnTo>
                  <a:lnTo>
                    <a:pt x="15320" y="4483"/>
                  </a:lnTo>
                  <a:lnTo>
                    <a:pt x="15194" y="4209"/>
                  </a:lnTo>
                  <a:lnTo>
                    <a:pt x="15088" y="3914"/>
                  </a:lnTo>
                  <a:lnTo>
                    <a:pt x="15004" y="3599"/>
                  </a:lnTo>
                  <a:lnTo>
                    <a:pt x="14941" y="3304"/>
                  </a:lnTo>
                  <a:lnTo>
                    <a:pt x="14899" y="3010"/>
                  </a:lnTo>
                  <a:lnTo>
                    <a:pt x="14878" y="2694"/>
                  </a:lnTo>
                  <a:lnTo>
                    <a:pt x="14878" y="2378"/>
                  </a:lnTo>
                  <a:lnTo>
                    <a:pt x="14878" y="2063"/>
                  </a:lnTo>
                  <a:lnTo>
                    <a:pt x="14941" y="1452"/>
                  </a:lnTo>
                  <a:lnTo>
                    <a:pt x="15046" y="821"/>
                  </a:lnTo>
                  <a:lnTo>
                    <a:pt x="15173" y="190"/>
                  </a:lnTo>
                  <a:lnTo>
                    <a:pt x="14941" y="358"/>
                  </a:lnTo>
                  <a:lnTo>
                    <a:pt x="14731" y="527"/>
                  </a:lnTo>
                  <a:lnTo>
                    <a:pt x="14331" y="905"/>
                  </a:lnTo>
                  <a:lnTo>
                    <a:pt x="13973" y="1305"/>
                  </a:lnTo>
                  <a:lnTo>
                    <a:pt x="13636" y="1726"/>
                  </a:lnTo>
                  <a:lnTo>
                    <a:pt x="13300" y="2168"/>
                  </a:lnTo>
                  <a:lnTo>
                    <a:pt x="13005" y="2652"/>
                  </a:lnTo>
                  <a:lnTo>
                    <a:pt x="12732" y="3115"/>
                  </a:lnTo>
                  <a:lnTo>
                    <a:pt x="12458" y="3620"/>
                  </a:lnTo>
                  <a:lnTo>
                    <a:pt x="12311" y="3872"/>
                  </a:lnTo>
                  <a:lnTo>
                    <a:pt x="12205" y="4125"/>
                  </a:lnTo>
                  <a:lnTo>
                    <a:pt x="11995" y="4630"/>
                  </a:lnTo>
                  <a:lnTo>
                    <a:pt x="11827" y="5156"/>
                  </a:lnTo>
                  <a:lnTo>
                    <a:pt x="11679" y="5682"/>
                  </a:lnTo>
                  <a:lnTo>
                    <a:pt x="11448" y="6713"/>
                  </a:lnTo>
                  <a:lnTo>
                    <a:pt x="11322" y="7260"/>
                  </a:lnTo>
                  <a:lnTo>
                    <a:pt x="11174" y="7786"/>
                  </a:lnTo>
                  <a:lnTo>
                    <a:pt x="13152" y="5914"/>
                  </a:lnTo>
                  <a:lnTo>
                    <a:pt x="13216" y="5893"/>
                  </a:lnTo>
                  <a:lnTo>
                    <a:pt x="13237" y="5914"/>
                  </a:lnTo>
                  <a:lnTo>
                    <a:pt x="13258" y="5956"/>
                  </a:lnTo>
                  <a:lnTo>
                    <a:pt x="13258" y="5998"/>
                  </a:lnTo>
                  <a:lnTo>
                    <a:pt x="11027" y="8313"/>
                  </a:lnTo>
                  <a:lnTo>
                    <a:pt x="10985" y="8397"/>
                  </a:lnTo>
                  <a:lnTo>
                    <a:pt x="10943" y="8481"/>
                  </a:lnTo>
                  <a:lnTo>
                    <a:pt x="10880" y="8544"/>
                  </a:lnTo>
                  <a:lnTo>
                    <a:pt x="10817" y="8586"/>
                  </a:lnTo>
                  <a:lnTo>
                    <a:pt x="10732" y="8607"/>
                  </a:lnTo>
                  <a:lnTo>
                    <a:pt x="9807" y="9596"/>
                  </a:lnTo>
                  <a:lnTo>
                    <a:pt x="8860" y="10627"/>
                  </a:lnTo>
                  <a:lnTo>
                    <a:pt x="8839" y="10712"/>
                  </a:lnTo>
                  <a:lnTo>
                    <a:pt x="8817" y="10754"/>
                  </a:lnTo>
                  <a:lnTo>
                    <a:pt x="8796" y="10775"/>
                  </a:lnTo>
                  <a:lnTo>
                    <a:pt x="8712" y="10796"/>
                  </a:lnTo>
                  <a:lnTo>
                    <a:pt x="7786" y="11848"/>
                  </a:lnTo>
                  <a:lnTo>
                    <a:pt x="6860" y="12942"/>
                  </a:lnTo>
                  <a:lnTo>
                    <a:pt x="5977" y="14057"/>
                  </a:lnTo>
                  <a:lnTo>
                    <a:pt x="5114" y="15194"/>
                  </a:lnTo>
                  <a:lnTo>
                    <a:pt x="4714" y="15762"/>
                  </a:lnTo>
                  <a:lnTo>
                    <a:pt x="4314" y="16330"/>
                  </a:lnTo>
                  <a:lnTo>
                    <a:pt x="3914" y="16919"/>
                  </a:lnTo>
                  <a:lnTo>
                    <a:pt x="3536" y="17509"/>
                  </a:lnTo>
                  <a:lnTo>
                    <a:pt x="3178" y="18119"/>
                  </a:lnTo>
                  <a:lnTo>
                    <a:pt x="2841" y="18729"/>
                  </a:lnTo>
                  <a:lnTo>
                    <a:pt x="2504" y="19339"/>
                  </a:lnTo>
                  <a:lnTo>
                    <a:pt x="2189" y="19950"/>
                  </a:lnTo>
                  <a:lnTo>
                    <a:pt x="1894" y="20581"/>
                  </a:lnTo>
                  <a:lnTo>
                    <a:pt x="1600" y="21212"/>
                  </a:lnTo>
                  <a:lnTo>
                    <a:pt x="1347" y="21843"/>
                  </a:lnTo>
                  <a:lnTo>
                    <a:pt x="1116" y="22496"/>
                  </a:lnTo>
                  <a:lnTo>
                    <a:pt x="884" y="23148"/>
                  </a:lnTo>
                  <a:lnTo>
                    <a:pt x="695" y="23800"/>
                  </a:lnTo>
                  <a:lnTo>
                    <a:pt x="526" y="24474"/>
                  </a:lnTo>
                  <a:lnTo>
                    <a:pt x="358" y="25147"/>
                  </a:lnTo>
                  <a:lnTo>
                    <a:pt x="232" y="25821"/>
                  </a:lnTo>
                  <a:lnTo>
                    <a:pt x="148" y="26494"/>
                  </a:lnTo>
                  <a:lnTo>
                    <a:pt x="63" y="27188"/>
                  </a:lnTo>
                  <a:lnTo>
                    <a:pt x="21" y="27904"/>
                  </a:lnTo>
                  <a:lnTo>
                    <a:pt x="0" y="28619"/>
                  </a:lnTo>
                  <a:lnTo>
                    <a:pt x="0" y="29335"/>
                  </a:lnTo>
                  <a:lnTo>
                    <a:pt x="42" y="30050"/>
                  </a:lnTo>
                  <a:lnTo>
                    <a:pt x="106" y="30787"/>
                  </a:lnTo>
                  <a:lnTo>
                    <a:pt x="169" y="31250"/>
                  </a:lnTo>
                  <a:lnTo>
                    <a:pt x="253" y="31734"/>
                  </a:lnTo>
                  <a:lnTo>
                    <a:pt x="337" y="32176"/>
                  </a:lnTo>
                  <a:lnTo>
                    <a:pt x="463" y="32618"/>
                  </a:lnTo>
                  <a:lnTo>
                    <a:pt x="590" y="33060"/>
                  </a:lnTo>
                  <a:lnTo>
                    <a:pt x="737" y="33480"/>
                  </a:lnTo>
                  <a:lnTo>
                    <a:pt x="905" y="33901"/>
                  </a:lnTo>
                  <a:lnTo>
                    <a:pt x="1095" y="34322"/>
                  </a:lnTo>
                  <a:lnTo>
                    <a:pt x="1284" y="34701"/>
                  </a:lnTo>
                  <a:lnTo>
                    <a:pt x="1494" y="35101"/>
                  </a:lnTo>
                  <a:lnTo>
                    <a:pt x="1726" y="35480"/>
                  </a:lnTo>
                  <a:lnTo>
                    <a:pt x="1957" y="35858"/>
                  </a:lnTo>
                  <a:lnTo>
                    <a:pt x="2210" y="36216"/>
                  </a:lnTo>
                  <a:lnTo>
                    <a:pt x="2462" y="36553"/>
                  </a:lnTo>
                  <a:lnTo>
                    <a:pt x="2736" y="36911"/>
                  </a:lnTo>
                  <a:lnTo>
                    <a:pt x="3031" y="37226"/>
                  </a:lnTo>
                  <a:lnTo>
                    <a:pt x="3346" y="37563"/>
                  </a:lnTo>
                  <a:lnTo>
                    <a:pt x="3641" y="37879"/>
                  </a:lnTo>
                  <a:lnTo>
                    <a:pt x="3978" y="38194"/>
                  </a:lnTo>
                  <a:lnTo>
                    <a:pt x="4314" y="38489"/>
                  </a:lnTo>
                  <a:lnTo>
                    <a:pt x="4651" y="38762"/>
                  </a:lnTo>
                  <a:lnTo>
                    <a:pt x="5009" y="39057"/>
                  </a:lnTo>
                  <a:lnTo>
                    <a:pt x="5745" y="39583"/>
                  </a:lnTo>
                  <a:lnTo>
                    <a:pt x="6524" y="40088"/>
                  </a:lnTo>
                  <a:lnTo>
                    <a:pt x="7323" y="40551"/>
                  </a:lnTo>
                  <a:lnTo>
                    <a:pt x="8144" y="40993"/>
                  </a:lnTo>
                  <a:lnTo>
                    <a:pt x="9007" y="41393"/>
                  </a:lnTo>
                  <a:lnTo>
                    <a:pt x="9891" y="41772"/>
                  </a:lnTo>
                  <a:lnTo>
                    <a:pt x="10796" y="42108"/>
                  </a:lnTo>
                  <a:lnTo>
                    <a:pt x="11700" y="42403"/>
                  </a:lnTo>
                  <a:lnTo>
                    <a:pt x="12626" y="42697"/>
                  </a:lnTo>
                  <a:lnTo>
                    <a:pt x="13552" y="42929"/>
                  </a:lnTo>
                  <a:lnTo>
                    <a:pt x="14499" y="43160"/>
                  </a:lnTo>
                  <a:lnTo>
                    <a:pt x="15446" y="43350"/>
                  </a:lnTo>
                  <a:lnTo>
                    <a:pt x="16393" y="43497"/>
                  </a:lnTo>
                  <a:lnTo>
                    <a:pt x="17340" y="43623"/>
                  </a:lnTo>
                  <a:lnTo>
                    <a:pt x="18266" y="43729"/>
                  </a:lnTo>
                  <a:lnTo>
                    <a:pt x="19192" y="43813"/>
                  </a:lnTo>
                  <a:lnTo>
                    <a:pt x="20097" y="43855"/>
                  </a:lnTo>
                  <a:lnTo>
                    <a:pt x="21002" y="43876"/>
                  </a:lnTo>
                  <a:lnTo>
                    <a:pt x="21864" y="43876"/>
                  </a:lnTo>
                  <a:lnTo>
                    <a:pt x="22727" y="43855"/>
                  </a:lnTo>
                  <a:lnTo>
                    <a:pt x="23548" y="43792"/>
                  </a:lnTo>
                  <a:lnTo>
                    <a:pt x="24432" y="43708"/>
                  </a:lnTo>
                  <a:lnTo>
                    <a:pt x="25315" y="43581"/>
                  </a:lnTo>
                  <a:lnTo>
                    <a:pt x="26199" y="43434"/>
                  </a:lnTo>
                  <a:lnTo>
                    <a:pt x="27083" y="43224"/>
                  </a:lnTo>
                  <a:lnTo>
                    <a:pt x="27946" y="43013"/>
                  </a:lnTo>
                  <a:lnTo>
                    <a:pt x="28809" y="42740"/>
                  </a:lnTo>
                  <a:lnTo>
                    <a:pt x="29671" y="42445"/>
                  </a:lnTo>
                  <a:lnTo>
                    <a:pt x="30513" y="42129"/>
                  </a:lnTo>
                  <a:lnTo>
                    <a:pt x="31334" y="41772"/>
                  </a:lnTo>
                  <a:lnTo>
                    <a:pt x="32134" y="41372"/>
                  </a:lnTo>
                  <a:lnTo>
                    <a:pt x="32912" y="40951"/>
                  </a:lnTo>
                  <a:lnTo>
                    <a:pt x="33670" y="40509"/>
                  </a:lnTo>
                  <a:lnTo>
                    <a:pt x="34385" y="40025"/>
                  </a:lnTo>
                  <a:lnTo>
                    <a:pt x="35080" y="39520"/>
                  </a:lnTo>
                  <a:lnTo>
                    <a:pt x="35753" y="38973"/>
                  </a:lnTo>
                  <a:lnTo>
                    <a:pt x="36363" y="38405"/>
                  </a:lnTo>
                  <a:lnTo>
                    <a:pt x="36952" y="37794"/>
                  </a:lnTo>
                  <a:lnTo>
                    <a:pt x="37226" y="37479"/>
                  </a:lnTo>
                  <a:lnTo>
                    <a:pt x="37500" y="37163"/>
                  </a:lnTo>
                  <a:lnTo>
                    <a:pt x="37752" y="36847"/>
                  </a:lnTo>
                  <a:lnTo>
                    <a:pt x="37984" y="36511"/>
                  </a:lnTo>
                  <a:lnTo>
                    <a:pt x="38215" y="36174"/>
                  </a:lnTo>
                  <a:lnTo>
                    <a:pt x="38425" y="35816"/>
                  </a:lnTo>
                  <a:lnTo>
                    <a:pt x="38636" y="35480"/>
                  </a:lnTo>
                  <a:lnTo>
                    <a:pt x="38825" y="35122"/>
                  </a:lnTo>
                  <a:lnTo>
                    <a:pt x="38994" y="34743"/>
                  </a:lnTo>
                  <a:lnTo>
                    <a:pt x="39162" y="34385"/>
                  </a:lnTo>
                  <a:lnTo>
                    <a:pt x="39309" y="34007"/>
                  </a:lnTo>
                  <a:lnTo>
                    <a:pt x="39457" y="33607"/>
                  </a:lnTo>
                  <a:lnTo>
                    <a:pt x="39562" y="33228"/>
                  </a:lnTo>
                  <a:lnTo>
                    <a:pt x="39667" y="32828"/>
                  </a:lnTo>
                  <a:lnTo>
                    <a:pt x="39772" y="32407"/>
                  </a:lnTo>
                  <a:lnTo>
                    <a:pt x="39835" y="32007"/>
                  </a:lnTo>
                  <a:lnTo>
                    <a:pt x="39899" y="31587"/>
                  </a:lnTo>
                  <a:lnTo>
                    <a:pt x="39941" y="31166"/>
                  </a:lnTo>
                  <a:lnTo>
                    <a:pt x="39962" y="30724"/>
                  </a:lnTo>
                  <a:lnTo>
                    <a:pt x="39962" y="30303"/>
                  </a:lnTo>
                  <a:lnTo>
                    <a:pt x="39941" y="29861"/>
                  </a:lnTo>
                  <a:lnTo>
                    <a:pt x="39920" y="29398"/>
                  </a:lnTo>
                  <a:lnTo>
                    <a:pt x="39856" y="28956"/>
                  </a:lnTo>
                  <a:lnTo>
                    <a:pt x="39793" y="28493"/>
                  </a:lnTo>
                  <a:lnTo>
                    <a:pt x="39709" y="28030"/>
                  </a:lnTo>
                  <a:lnTo>
                    <a:pt x="39604" y="27546"/>
                  </a:lnTo>
                  <a:lnTo>
                    <a:pt x="39478" y="27083"/>
                  </a:lnTo>
                  <a:lnTo>
                    <a:pt x="39330" y="26599"/>
                  </a:lnTo>
                  <a:lnTo>
                    <a:pt x="39162" y="26094"/>
                  </a:lnTo>
                  <a:lnTo>
                    <a:pt x="38973" y="25610"/>
                  </a:lnTo>
                  <a:lnTo>
                    <a:pt x="38573" y="24705"/>
                  </a:lnTo>
                  <a:lnTo>
                    <a:pt x="38152" y="23843"/>
                  </a:lnTo>
                  <a:lnTo>
                    <a:pt x="37689" y="23001"/>
                  </a:lnTo>
                  <a:lnTo>
                    <a:pt x="37205" y="22201"/>
                  </a:lnTo>
                  <a:lnTo>
                    <a:pt x="36679" y="21423"/>
                  </a:lnTo>
                  <a:lnTo>
                    <a:pt x="36132" y="20665"/>
                  </a:lnTo>
                  <a:lnTo>
                    <a:pt x="35543" y="19929"/>
                  </a:lnTo>
                  <a:lnTo>
                    <a:pt x="34932" y="19234"/>
                  </a:lnTo>
                  <a:lnTo>
                    <a:pt x="34785" y="19487"/>
                  </a:lnTo>
                  <a:lnTo>
                    <a:pt x="34638" y="19718"/>
                  </a:lnTo>
                  <a:lnTo>
                    <a:pt x="34448" y="19929"/>
                  </a:lnTo>
                  <a:lnTo>
                    <a:pt x="34238" y="20118"/>
                  </a:lnTo>
                  <a:lnTo>
                    <a:pt x="34006" y="20307"/>
                  </a:lnTo>
                  <a:lnTo>
                    <a:pt x="33775" y="20476"/>
                  </a:lnTo>
                  <a:lnTo>
                    <a:pt x="33522" y="20623"/>
                  </a:lnTo>
                  <a:lnTo>
                    <a:pt x="33249" y="20770"/>
                  </a:lnTo>
                  <a:lnTo>
                    <a:pt x="32975" y="20897"/>
                  </a:lnTo>
                  <a:lnTo>
                    <a:pt x="32702" y="21002"/>
                  </a:lnTo>
                  <a:lnTo>
                    <a:pt x="32407" y="21107"/>
                  </a:lnTo>
                  <a:lnTo>
                    <a:pt x="32112" y="21191"/>
                  </a:lnTo>
                  <a:lnTo>
                    <a:pt x="31544" y="21317"/>
                  </a:lnTo>
                  <a:lnTo>
                    <a:pt x="30997" y="21402"/>
                  </a:lnTo>
                  <a:lnTo>
                    <a:pt x="30492" y="21444"/>
                  </a:lnTo>
                  <a:lnTo>
                    <a:pt x="29987" y="21444"/>
                  </a:lnTo>
                  <a:lnTo>
                    <a:pt x="29503" y="21402"/>
                  </a:lnTo>
                  <a:lnTo>
                    <a:pt x="28998" y="21317"/>
                  </a:lnTo>
                  <a:lnTo>
                    <a:pt x="28514" y="21191"/>
                  </a:lnTo>
                  <a:lnTo>
                    <a:pt x="28051" y="21023"/>
                  </a:lnTo>
                  <a:lnTo>
                    <a:pt x="27588" y="20833"/>
                  </a:lnTo>
                  <a:lnTo>
                    <a:pt x="27125" y="20602"/>
                  </a:lnTo>
                  <a:lnTo>
                    <a:pt x="26683" y="20349"/>
                  </a:lnTo>
                  <a:lnTo>
                    <a:pt x="26262" y="20076"/>
                  </a:lnTo>
                  <a:lnTo>
                    <a:pt x="25842" y="19781"/>
                  </a:lnTo>
                  <a:lnTo>
                    <a:pt x="25463" y="19466"/>
                  </a:lnTo>
                  <a:lnTo>
                    <a:pt x="25084" y="19108"/>
                  </a:lnTo>
                  <a:lnTo>
                    <a:pt x="24705" y="18771"/>
                  </a:lnTo>
                  <a:lnTo>
                    <a:pt x="24369" y="18392"/>
                  </a:lnTo>
                  <a:lnTo>
                    <a:pt x="24053" y="18014"/>
                  </a:lnTo>
                  <a:lnTo>
                    <a:pt x="23527" y="17361"/>
                  </a:lnTo>
                  <a:lnTo>
                    <a:pt x="23274" y="17003"/>
                  </a:lnTo>
                  <a:lnTo>
                    <a:pt x="23043" y="16646"/>
                  </a:lnTo>
                  <a:lnTo>
                    <a:pt x="22811" y="16267"/>
                  </a:lnTo>
                  <a:lnTo>
                    <a:pt x="22580" y="15888"/>
                  </a:lnTo>
                  <a:lnTo>
                    <a:pt x="22390" y="15509"/>
                  </a:lnTo>
                  <a:lnTo>
                    <a:pt x="22201" y="15110"/>
                  </a:lnTo>
                  <a:lnTo>
                    <a:pt x="22054" y="14710"/>
                  </a:lnTo>
                  <a:lnTo>
                    <a:pt x="21927" y="14289"/>
                  </a:lnTo>
                  <a:lnTo>
                    <a:pt x="21822" y="13889"/>
                  </a:lnTo>
                  <a:lnTo>
                    <a:pt x="21759" y="13468"/>
                  </a:lnTo>
                  <a:lnTo>
                    <a:pt x="21717" y="13047"/>
                  </a:lnTo>
                  <a:lnTo>
                    <a:pt x="21717" y="12626"/>
                  </a:lnTo>
                  <a:lnTo>
                    <a:pt x="21759" y="12185"/>
                  </a:lnTo>
                  <a:lnTo>
                    <a:pt x="21864" y="11764"/>
                  </a:lnTo>
                  <a:lnTo>
                    <a:pt x="21906" y="11637"/>
                  </a:lnTo>
                  <a:lnTo>
                    <a:pt x="21949" y="11511"/>
                  </a:lnTo>
                  <a:lnTo>
                    <a:pt x="22096" y="11280"/>
                  </a:lnTo>
                  <a:lnTo>
                    <a:pt x="22285" y="11069"/>
                  </a:lnTo>
                  <a:lnTo>
                    <a:pt x="22496" y="10880"/>
                  </a:lnTo>
                  <a:lnTo>
                    <a:pt x="22727" y="10712"/>
                  </a:lnTo>
                  <a:lnTo>
                    <a:pt x="23001" y="10564"/>
                  </a:lnTo>
                  <a:lnTo>
                    <a:pt x="23274" y="10459"/>
                  </a:lnTo>
                  <a:lnTo>
                    <a:pt x="23548" y="10417"/>
                  </a:lnTo>
                  <a:lnTo>
                    <a:pt x="21864" y="9323"/>
                  </a:lnTo>
                  <a:lnTo>
                    <a:pt x="20202" y="8228"/>
                  </a:lnTo>
                  <a:lnTo>
                    <a:pt x="20139" y="8165"/>
                  </a:lnTo>
                  <a:lnTo>
                    <a:pt x="20118" y="8102"/>
                  </a:lnTo>
                  <a:lnTo>
                    <a:pt x="20118" y="8018"/>
                  </a:lnTo>
                  <a:lnTo>
                    <a:pt x="20139" y="7955"/>
                  </a:lnTo>
                  <a:lnTo>
                    <a:pt x="20181" y="7892"/>
                  </a:lnTo>
                  <a:lnTo>
                    <a:pt x="20244" y="7850"/>
                  </a:lnTo>
                  <a:lnTo>
                    <a:pt x="20328" y="7850"/>
                  </a:lnTo>
                  <a:lnTo>
                    <a:pt x="20412" y="7871"/>
                  </a:lnTo>
                  <a:lnTo>
                    <a:pt x="21717" y="8607"/>
                  </a:lnTo>
                  <a:lnTo>
                    <a:pt x="21654" y="8228"/>
                  </a:lnTo>
                  <a:lnTo>
                    <a:pt x="21633" y="7871"/>
                  </a:lnTo>
                  <a:lnTo>
                    <a:pt x="21612" y="7513"/>
                  </a:lnTo>
                  <a:lnTo>
                    <a:pt x="21633" y="7155"/>
                  </a:lnTo>
                  <a:lnTo>
                    <a:pt x="21675" y="6797"/>
                  </a:lnTo>
                  <a:lnTo>
                    <a:pt x="21738" y="6461"/>
                  </a:lnTo>
                  <a:lnTo>
                    <a:pt x="21801" y="6103"/>
                  </a:lnTo>
                  <a:lnTo>
                    <a:pt x="21885" y="5766"/>
                  </a:lnTo>
                  <a:lnTo>
                    <a:pt x="22096" y="5072"/>
                  </a:lnTo>
                  <a:lnTo>
                    <a:pt x="22348" y="4398"/>
                  </a:lnTo>
                  <a:lnTo>
                    <a:pt x="22853" y="3010"/>
                  </a:lnTo>
                  <a:lnTo>
                    <a:pt x="22559" y="3157"/>
                  </a:lnTo>
                  <a:lnTo>
                    <a:pt x="22285" y="3346"/>
                  </a:lnTo>
                  <a:lnTo>
                    <a:pt x="22054" y="3536"/>
                  </a:lnTo>
                  <a:lnTo>
                    <a:pt x="21822" y="3767"/>
                  </a:lnTo>
                  <a:lnTo>
                    <a:pt x="21612" y="3999"/>
                  </a:lnTo>
                  <a:lnTo>
                    <a:pt x="21401" y="4251"/>
                  </a:lnTo>
                  <a:lnTo>
                    <a:pt x="21023" y="4756"/>
                  </a:lnTo>
                  <a:lnTo>
                    <a:pt x="20644" y="5261"/>
                  </a:lnTo>
                  <a:lnTo>
                    <a:pt x="20433" y="5514"/>
                  </a:lnTo>
                  <a:lnTo>
                    <a:pt x="20223" y="5745"/>
                  </a:lnTo>
                  <a:lnTo>
                    <a:pt x="19992" y="5956"/>
                  </a:lnTo>
                  <a:lnTo>
                    <a:pt x="19739" y="6166"/>
                  </a:lnTo>
                  <a:lnTo>
                    <a:pt x="19465" y="6334"/>
                  </a:lnTo>
                  <a:lnTo>
                    <a:pt x="19171" y="6482"/>
                  </a:lnTo>
                  <a:lnTo>
                    <a:pt x="19129" y="6503"/>
                  </a:lnTo>
                  <a:lnTo>
                    <a:pt x="19087" y="6482"/>
                  </a:lnTo>
                  <a:lnTo>
                    <a:pt x="19045" y="6461"/>
                  </a:lnTo>
                  <a:lnTo>
                    <a:pt x="19002" y="6440"/>
                  </a:lnTo>
                  <a:lnTo>
                    <a:pt x="18981" y="6356"/>
                  </a:lnTo>
                  <a:lnTo>
                    <a:pt x="18981" y="6313"/>
                  </a:lnTo>
                  <a:lnTo>
                    <a:pt x="19002" y="6271"/>
                  </a:lnTo>
                  <a:lnTo>
                    <a:pt x="19108" y="6124"/>
                  </a:lnTo>
                  <a:lnTo>
                    <a:pt x="19002" y="5766"/>
                  </a:lnTo>
                  <a:lnTo>
                    <a:pt x="18918" y="5388"/>
                  </a:lnTo>
                  <a:lnTo>
                    <a:pt x="18855" y="5009"/>
                  </a:lnTo>
                  <a:lnTo>
                    <a:pt x="18813" y="4651"/>
                  </a:lnTo>
                  <a:lnTo>
                    <a:pt x="18792" y="4272"/>
                  </a:lnTo>
                  <a:lnTo>
                    <a:pt x="18813" y="3893"/>
                  </a:lnTo>
                  <a:lnTo>
                    <a:pt x="18876" y="3515"/>
                  </a:lnTo>
                  <a:lnTo>
                    <a:pt x="18981" y="3136"/>
                  </a:lnTo>
                  <a:lnTo>
                    <a:pt x="19129" y="2736"/>
                  </a:lnTo>
                  <a:lnTo>
                    <a:pt x="19318" y="2357"/>
                  </a:lnTo>
                  <a:lnTo>
                    <a:pt x="19529" y="1957"/>
                  </a:lnTo>
                  <a:lnTo>
                    <a:pt x="19739" y="1579"/>
                  </a:lnTo>
                  <a:lnTo>
                    <a:pt x="19949" y="1200"/>
                  </a:lnTo>
                  <a:lnTo>
                    <a:pt x="20160" y="800"/>
                  </a:lnTo>
                  <a:lnTo>
                    <a:pt x="20328" y="421"/>
                  </a:lnTo>
                  <a:lnTo>
                    <a:pt x="2047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8" name="Google Shape;6988;p32"/>
            <p:cNvSpPr/>
            <p:nvPr/>
          </p:nvSpPr>
          <p:spPr>
            <a:xfrm>
              <a:off x="2517682" y="-1650416"/>
              <a:ext cx="824234" cy="1442212"/>
            </a:xfrm>
            <a:custGeom>
              <a:avLst/>
              <a:gdLst/>
              <a:ahLst/>
              <a:cxnLst/>
              <a:rect l="l" t="t" r="r" b="b"/>
              <a:pathLst>
                <a:path w="23969" h="41940" extrusionOk="0">
                  <a:moveTo>
                    <a:pt x="13468" y="0"/>
                  </a:moveTo>
                  <a:lnTo>
                    <a:pt x="13195" y="400"/>
                  </a:lnTo>
                  <a:lnTo>
                    <a:pt x="12942" y="821"/>
                  </a:lnTo>
                  <a:lnTo>
                    <a:pt x="12458" y="1684"/>
                  </a:lnTo>
                  <a:lnTo>
                    <a:pt x="12311" y="1936"/>
                  </a:lnTo>
                  <a:lnTo>
                    <a:pt x="12205" y="2189"/>
                  </a:lnTo>
                  <a:lnTo>
                    <a:pt x="11995" y="2694"/>
                  </a:lnTo>
                  <a:lnTo>
                    <a:pt x="11827" y="3220"/>
                  </a:lnTo>
                  <a:lnTo>
                    <a:pt x="11679" y="3746"/>
                  </a:lnTo>
                  <a:lnTo>
                    <a:pt x="11448" y="4777"/>
                  </a:lnTo>
                  <a:lnTo>
                    <a:pt x="11322" y="5324"/>
                  </a:lnTo>
                  <a:lnTo>
                    <a:pt x="11174" y="5850"/>
                  </a:lnTo>
                  <a:lnTo>
                    <a:pt x="13152" y="3978"/>
                  </a:lnTo>
                  <a:lnTo>
                    <a:pt x="13216" y="3957"/>
                  </a:lnTo>
                  <a:lnTo>
                    <a:pt x="13237" y="3978"/>
                  </a:lnTo>
                  <a:lnTo>
                    <a:pt x="13258" y="3999"/>
                  </a:lnTo>
                  <a:lnTo>
                    <a:pt x="13258" y="4062"/>
                  </a:lnTo>
                  <a:lnTo>
                    <a:pt x="11027" y="6377"/>
                  </a:lnTo>
                  <a:lnTo>
                    <a:pt x="10985" y="6461"/>
                  </a:lnTo>
                  <a:lnTo>
                    <a:pt x="10943" y="6545"/>
                  </a:lnTo>
                  <a:lnTo>
                    <a:pt x="10880" y="6608"/>
                  </a:lnTo>
                  <a:lnTo>
                    <a:pt x="10817" y="6650"/>
                  </a:lnTo>
                  <a:lnTo>
                    <a:pt x="10732" y="6671"/>
                  </a:lnTo>
                  <a:lnTo>
                    <a:pt x="9807" y="7660"/>
                  </a:lnTo>
                  <a:lnTo>
                    <a:pt x="8860" y="8691"/>
                  </a:lnTo>
                  <a:lnTo>
                    <a:pt x="8839" y="8776"/>
                  </a:lnTo>
                  <a:lnTo>
                    <a:pt x="8817" y="8818"/>
                  </a:lnTo>
                  <a:lnTo>
                    <a:pt x="8796" y="8839"/>
                  </a:lnTo>
                  <a:lnTo>
                    <a:pt x="8712" y="8860"/>
                  </a:lnTo>
                  <a:lnTo>
                    <a:pt x="7786" y="9912"/>
                  </a:lnTo>
                  <a:lnTo>
                    <a:pt x="6860" y="11006"/>
                  </a:lnTo>
                  <a:lnTo>
                    <a:pt x="5977" y="12121"/>
                  </a:lnTo>
                  <a:lnTo>
                    <a:pt x="5114" y="13258"/>
                  </a:lnTo>
                  <a:lnTo>
                    <a:pt x="4714" y="13826"/>
                  </a:lnTo>
                  <a:lnTo>
                    <a:pt x="4314" y="14394"/>
                  </a:lnTo>
                  <a:lnTo>
                    <a:pt x="3914" y="14983"/>
                  </a:lnTo>
                  <a:lnTo>
                    <a:pt x="3536" y="15573"/>
                  </a:lnTo>
                  <a:lnTo>
                    <a:pt x="3178" y="16183"/>
                  </a:lnTo>
                  <a:lnTo>
                    <a:pt x="2841" y="16793"/>
                  </a:lnTo>
                  <a:lnTo>
                    <a:pt x="2504" y="17403"/>
                  </a:lnTo>
                  <a:lnTo>
                    <a:pt x="2189" y="18014"/>
                  </a:lnTo>
                  <a:lnTo>
                    <a:pt x="1894" y="18645"/>
                  </a:lnTo>
                  <a:lnTo>
                    <a:pt x="1600" y="19276"/>
                  </a:lnTo>
                  <a:lnTo>
                    <a:pt x="1347" y="19907"/>
                  </a:lnTo>
                  <a:lnTo>
                    <a:pt x="1116" y="20560"/>
                  </a:lnTo>
                  <a:lnTo>
                    <a:pt x="884" y="21212"/>
                  </a:lnTo>
                  <a:lnTo>
                    <a:pt x="695" y="21864"/>
                  </a:lnTo>
                  <a:lnTo>
                    <a:pt x="526" y="22538"/>
                  </a:lnTo>
                  <a:lnTo>
                    <a:pt x="358" y="23211"/>
                  </a:lnTo>
                  <a:lnTo>
                    <a:pt x="232" y="23885"/>
                  </a:lnTo>
                  <a:lnTo>
                    <a:pt x="148" y="24558"/>
                  </a:lnTo>
                  <a:lnTo>
                    <a:pt x="63" y="25252"/>
                  </a:lnTo>
                  <a:lnTo>
                    <a:pt x="21" y="25968"/>
                  </a:lnTo>
                  <a:lnTo>
                    <a:pt x="0" y="26683"/>
                  </a:lnTo>
                  <a:lnTo>
                    <a:pt x="0" y="27399"/>
                  </a:lnTo>
                  <a:lnTo>
                    <a:pt x="42" y="28114"/>
                  </a:lnTo>
                  <a:lnTo>
                    <a:pt x="106" y="28851"/>
                  </a:lnTo>
                  <a:lnTo>
                    <a:pt x="169" y="29314"/>
                  </a:lnTo>
                  <a:lnTo>
                    <a:pt x="253" y="29798"/>
                  </a:lnTo>
                  <a:lnTo>
                    <a:pt x="337" y="30240"/>
                  </a:lnTo>
                  <a:lnTo>
                    <a:pt x="463" y="30682"/>
                  </a:lnTo>
                  <a:lnTo>
                    <a:pt x="590" y="31124"/>
                  </a:lnTo>
                  <a:lnTo>
                    <a:pt x="737" y="31544"/>
                  </a:lnTo>
                  <a:lnTo>
                    <a:pt x="905" y="31965"/>
                  </a:lnTo>
                  <a:lnTo>
                    <a:pt x="1095" y="32386"/>
                  </a:lnTo>
                  <a:lnTo>
                    <a:pt x="1284" y="32765"/>
                  </a:lnTo>
                  <a:lnTo>
                    <a:pt x="1494" y="33165"/>
                  </a:lnTo>
                  <a:lnTo>
                    <a:pt x="1726" y="33544"/>
                  </a:lnTo>
                  <a:lnTo>
                    <a:pt x="1957" y="33922"/>
                  </a:lnTo>
                  <a:lnTo>
                    <a:pt x="2210" y="34280"/>
                  </a:lnTo>
                  <a:lnTo>
                    <a:pt x="2462" y="34617"/>
                  </a:lnTo>
                  <a:lnTo>
                    <a:pt x="2736" y="34975"/>
                  </a:lnTo>
                  <a:lnTo>
                    <a:pt x="3031" y="35290"/>
                  </a:lnTo>
                  <a:lnTo>
                    <a:pt x="3346" y="35627"/>
                  </a:lnTo>
                  <a:lnTo>
                    <a:pt x="3641" y="35943"/>
                  </a:lnTo>
                  <a:lnTo>
                    <a:pt x="3978" y="36237"/>
                  </a:lnTo>
                  <a:lnTo>
                    <a:pt x="4314" y="36553"/>
                  </a:lnTo>
                  <a:lnTo>
                    <a:pt x="4651" y="36826"/>
                  </a:lnTo>
                  <a:lnTo>
                    <a:pt x="5009" y="37121"/>
                  </a:lnTo>
                  <a:lnTo>
                    <a:pt x="5745" y="37647"/>
                  </a:lnTo>
                  <a:lnTo>
                    <a:pt x="6524" y="38152"/>
                  </a:lnTo>
                  <a:lnTo>
                    <a:pt x="7323" y="38615"/>
                  </a:lnTo>
                  <a:lnTo>
                    <a:pt x="8144" y="39057"/>
                  </a:lnTo>
                  <a:lnTo>
                    <a:pt x="9007" y="39457"/>
                  </a:lnTo>
                  <a:lnTo>
                    <a:pt x="9891" y="39836"/>
                  </a:lnTo>
                  <a:lnTo>
                    <a:pt x="10796" y="40172"/>
                  </a:lnTo>
                  <a:lnTo>
                    <a:pt x="11700" y="40467"/>
                  </a:lnTo>
                  <a:lnTo>
                    <a:pt x="12626" y="40761"/>
                  </a:lnTo>
                  <a:lnTo>
                    <a:pt x="13552" y="40993"/>
                  </a:lnTo>
                  <a:lnTo>
                    <a:pt x="14499" y="41224"/>
                  </a:lnTo>
                  <a:lnTo>
                    <a:pt x="15446" y="41414"/>
                  </a:lnTo>
                  <a:lnTo>
                    <a:pt x="16393" y="41561"/>
                  </a:lnTo>
                  <a:lnTo>
                    <a:pt x="17340" y="41687"/>
                  </a:lnTo>
                  <a:lnTo>
                    <a:pt x="18266" y="41793"/>
                  </a:lnTo>
                  <a:lnTo>
                    <a:pt x="19192" y="41877"/>
                  </a:lnTo>
                  <a:lnTo>
                    <a:pt x="20097" y="41919"/>
                  </a:lnTo>
                  <a:lnTo>
                    <a:pt x="21002" y="41940"/>
                  </a:lnTo>
                  <a:lnTo>
                    <a:pt x="21864" y="41940"/>
                  </a:lnTo>
                  <a:lnTo>
                    <a:pt x="22727" y="41919"/>
                  </a:lnTo>
                  <a:lnTo>
                    <a:pt x="23548" y="41856"/>
                  </a:lnTo>
                  <a:lnTo>
                    <a:pt x="23969" y="41814"/>
                  </a:lnTo>
                  <a:lnTo>
                    <a:pt x="22980" y="41772"/>
                  </a:lnTo>
                  <a:lnTo>
                    <a:pt x="21991" y="41666"/>
                  </a:lnTo>
                  <a:lnTo>
                    <a:pt x="21023" y="41561"/>
                  </a:lnTo>
                  <a:lnTo>
                    <a:pt x="20034" y="41393"/>
                  </a:lnTo>
                  <a:lnTo>
                    <a:pt x="19129" y="41224"/>
                  </a:lnTo>
                  <a:lnTo>
                    <a:pt x="18224" y="41035"/>
                  </a:lnTo>
                  <a:lnTo>
                    <a:pt x="17319" y="40804"/>
                  </a:lnTo>
                  <a:lnTo>
                    <a:pt x="16414" y="40530"/>
                  </a:lnTo>
                  <a:lnTo>
                    <a:pt x="15509" y="40235"/>
                  </a:lnTo>
                  <a:lnTo>
                    <a:pt x="14646" y="39920"/>
                  </a:lnTo>
                  <a:lnTo>
                    <a:pt x="13763" y="39562"/>
                  </a:lnTo>
                  <a:lnTo>
                    <a:pt x="12921" y="39141"/>
                  </a:lnTo>
                  <a:lnTo>
                    <a:pt x="12100" y="38720"/>
                  </a:lnTo>
                  <a:lnTo>
                    <a:pt x="11301" y="38236"/>
                  </a:lnTo>
                  <a:lnTo>
                    <a:pt x="10901" y="37984"/>
                  </a:lnTo>
                  <a:lnTo>
                    <a:pt x="10522" y="37710"/>
                  </a:lnTo>
                  <a:lnTo>
                    <a:pt x="10143" y="37437"/>
                  </a:lnTo>
                  <a:lnTo>
                    <a:pt x="9785" y="37163"/>
                  </a:lnTo>
                  <a:lnTo>
                    <a:pt x="9428" y="36847"/>
                  </a:lnTo>
                  <a:lnTo>
                    <a:pt x="9070" y="36553"/>
                  </a:lnTo>
                  <a:lnTo>
                    <a:pt x="8733" y="36237"/>
                  </a:lnTo>
                  <a:lnTo>
                    <a:pt x="8418" y="35900"/>
                  </a:lnTo>
                  <a:lnTo>
                    <a:pt x="8102" y="35564"/>
                  </a:lnTo>
                  <a:lnTo>
                    <a:pt x="7786" y="35206"/>
                  </a:lnTo>
                  <a:lnTo>
                    <a:pt x="7492" y="34827"/>
                  </a:lnTo>
                  <a:lnTo>
                    <a:pt x="7218" y="34448"/>
                  </a:lnTo>
                  <a:lnTo>
                    <a:pt x="6755" y="33775"/>
                  </a:lnTo>
                  <a:lnTo>
                    <a:pt x="6334" y="33081"/>
                  </a:lnTo>
                  <a:lnTo>
                    <a:pt x="5956" y="32344"/>
                  </a:lnTo>
                  <a:lnTo>
                    <a:pt x="5598" y="31608"/>
                  </a:lnTo>
                  <a:lnTo>
                    <a:pt x="5303" y="30871"/>
                  </a:lnTo>
                  <a:lnTo>
                    <a:pt x="5030" y="30092"/>
                  </a:lnTo>
                  <a:lnTo>
                    <a:pt x="4798" y="29314"/>
                  </a:lnTo>
                  <a:lnTo>
                    <a:pt x="4609" y="28535"/>
                  </a:lnTo>
                  <a:lnTo>
                    <a:pt x="4462" y="27736"/>
                  </a:lnTo>
                  <a:lnTo>
                    <a:pt x="4335" y="26936"/>
                  </a:lnTo>
                  <a:lnTo>
                    <a:pt x="4251" y="26115"/>
                  </a:lnTo>
                  <a:lnTo>
                    <a:pt x="4209" y="25316"/>
                  </a:lnTo>
                  <a:lnTo>
                    <a:pt x="4209" y="24495"/>
                  </a:lnTo>
                  <a:lnTo>
                    <a:pt x="4251" y="23674"/>
                  </a:lnTo>
                  <a:lnTo>
                    <a:pt x="4314" y="22854"/>
                  </a:lnTo>
                  <a:lnTo>
                    <a:pt x="4440" y="22054"/>
                  </a:lnTo>
                  <a:lnTo>
                    <a:pt x="4609" y="21086"/>
                  </a:lnTo>
                  <a:lnTo>
                    <a:pt x="4819" y="20139"/>
                  </a:lnTo>
                  <a:lnTo>
                    <a:pt x="5093" y="19213"/>
                  </a:lnTo>
                  <a:lnTo>
                    <a:pt x="5387" y="18287"/>
                  </a:lnTo>
                  <a:lnTo>
                    <a:pt x="5703" y="17382"/>
                  </a:lnTo>
                  <a:lnTo>
                    <a:pt x="6082" y="16498"/>
                  </a:lnTo>
                  <a:lnTo>
                    <a:pt x="6482" y="15615"/>
                  </a:lnTo>
                  <a:lnTo>
                    <a:pt x="6903" y="14752"/>
                  </a:lnTo>
                  <a:lnTo>
                    <a:pt x="7365" y="13910"/>
                  </a:lnTo>
                  <a:lnTo>
                    <a:pt x="7871" y="13068"/>
                  </a:lnTo>
                  <a:lnTo>
                    <a:pt x="8376" y="12248"/>
                  </a:lnTo>
                  <a:lnTo>
                    <a:pt x="8923" y="11448"/>
                  </a:lnTo>
                  <a:lnTo>
                    <a:pt x="9491" y="10669"/>
                  </a:lnTo>
                  <a:lnTo>
                    <a:pt x="10080" y="9891"/>
                  </a:lnTo>
                  <a:lnTo>
                    <a:pt x="10690" y="9133"/>
                  </a:lnTo>
                  <a:lnTo>
                    <a:pt x="11322" y="8397"/>
                  </a:lnTo>
                  <a:lnTo>
                    <a:pt x="11637" y="8039"/>
                  </a:lnTo>
                  <a:lnTo>
                    <a:pt x="11953" y="7702"/>
                  </a:lnTo>
                  <a:lnTo>
                    <a:pt x="12290" y="7366"/>
                  </a:lnTo>
                  <a:lnTo>
                    <a:pt x="12647" y="7071"/>
                  </a:lnTo>
                  <a:lnTo>
                    <a:pt x="12774" y="6987"/>
                  </a:lnTo>
                  <a:lnTo>
                    <a:pt x="12921" y="6924"/>
                  </a:lnTo>
                  <a:lnTo>
                    <a:pt x="13258" y="6797"/>
                  </a:lnTo>
                  <a:lnTo>
                    <a:pt x="13405" y="6734"/>
                  </a:lnTo>
                  <a:lnTo>
                    <a:pt x="13531" y="6650"/>
                  </a:lnTo>
                  <a:lnTo>
                    <a:pt x="13573" y="6587"/>
                  </a:lnTo>
                  <a:lnTo>
                    <a:pt x="13615" y="6524"/>
                  </a:lnTo>
                  <a:lnTo>
                    <a:pt x="13657" y="6440"/>
                  </a:lnTo>
                  <a:lnTo>
                    <a:pt x="13679" y="6356"/>
                  </a:lnTo>
                  <a:lnTo>
                    <a:pt x="13721" y="5998"/>
                  </a:lnTo>
                  <a:lnTo>
                    <a:pt x="13721" y="5619"/>
                  </a:lnTo>
                  <a:lnTo>
                    <a:pt x="13679" y="5261"/>
                  </a:lnTo>
                  <a:lnTo>
                    <a:pt x="13636" y="4882"/>
                  </a:lnTo>
                  <a:lnTo>
                    <a:pt x="13489" y="4146"/>
                  </a:lnTo>
                  <a:lnTo>
                    <a:pt x="13321" y="3430"/>
                  </a:lnTo>
                  <a:lnTo>
                    <a:pt x="13258" y="3010"/>
                  </a:lnTo>
                  <a:lnTo>
                    <a:pt x="13216" y="2568"/>
                  </a:lnTo>
                  <a:lnTo>
                    <a:pt x="13195" y="2126"/>
                  </a:lnTo>
                  <a:lnTo>
                    <a:pt x="13195" y="1705"/>
                  </a:lnTo>
                  <a:lnTo>
                    <a:pt x="13216" y="1263"/>
                  </a:lnTo>
                  <a:lnTo>
                    <a:pt x="13279" y="842"/>
                  </a:lnTo>
                  <a:lnTo>
                    <a:pt x="13363" y="421"/>
                  </a:lnTo>
                  <a:lnTo>
                    <a:pt x="13468" y="0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9" name="Google Shape;6989;p32"/>
            <p:cNvSpPr/>
            <p:nvPr/>
          </p:nvSpPr>
          <p:spPr>
            <a:xfrm>
              <a:off x="3100193" y="-971655"/>
              <a:ext cx="359659" cy="213478"/>
            </a:xfrm>
            <a:custGeom>
              <a:avLst/>
              <a:gdLst/>
              <a:ahLst/>
              <a:cxnLst/>
              <a:rect l="l" t="t" r="r" b="b"/>
              <a:pathLst>
                <a:path w="10459" h="6208" extrusionOk="0">
                  <a:moveTo>
                    <a:pt x="6313" y="905"/>
                  </a:moveTo>
                  <a:lnTo>
                    <a:pt x="6945" y="926"/>
                  </a:lnTo>
                  <a:lnTo>
                    <a:pt x="7302" y="947"/>
                  </a:lnTo>
                  <a:lnTo>
                    <a:pt x="7660" y="989"/>
                  </a:lnTo>
                  <a:lnTo>
                    <a:pt x="8354" y="1094"/>
                  </a:lnTo>
                  <a:lnTo>
                    <a:pt x="8628" y="1179"/>
                  </a:lnTo>
                  <a:lnTo>
                    <a:pt x="8986" y="1326"/>
                  </a:lnTo>
                  <a:lnTo>
                    <a:pt x="9196" y="1431"/>
                  </a:lnTo>
                  <a:lnTo>
                    <a:pt x="9386" y="1536"/>
                  </a:lnTo>
                  <a:lnTo>
                    <a:pt x="9554" y="1663"/>
                  </a:lnTo>
                  <a:lnTo>
                    <a:pt x="9722" y="1789"/>
                  </a:lnTo>
                  <a:lnTo>
                    <a:pt x="9849" y="1936"/>
                  </a:lnTo>
                  <a:lnTo>
                    <a:pt x="9933" y="2083"/>
                  </a:lnTo>
                  <a:lnTo>
                    <a:pt x="9954" y="2168"/>
                  </a:lnTo>
                  <a:lnTo>
                    <a:pt x="9954" y="2252"/>
                  </a:lnTo>
                  <a:lnTo>
                    <a:pt x="9954" y="2336"/>
                  </a:lnTo>
                  <a:lnTo>
                    <a:pt x="9933" y="2399"/>
                  </a:lnTo>
                  <a:lnTo>
                    <a:pt x="9891" y="2483"/>
                  </a:lnTo>
                  <a:lnTo>
                    <a:pt x="9827" y="2567"/>
                  </a:lnTo>
                  <a:lnTo>
                    <a:pt x="9764" y="2652"/>
                  </a:lnTo>
                  <a:lnTo>
                    <a:pt x="9659" y="2736"/>
                  </a:lnTo>
                  <a:lnTo>
                    <a:pt x="9533" y="2820"/>
                  </a:lnTo>
                  <a:lnTo>
                    <a:pt x="9407" y="2904"/>
                  </a:lnTo>
                  <a:lnTo>
                    <a:pt x="9049" y="3072"/>
                  </a:lnTo>
                  <a:lnTo>
                    <a:pt x="9091" y="2862"/>
                  </a:lnTo>
                  <a:lnTo>
                    <a:pt x="9070" y="2673"/>
                  </a:lnTo>
                  <a:lnTo>
                    <a:pt x="9049" y="2567"/>
                  </a:lnTo>
                  <a:lnTo>
                    <a:pt x="9028" y="2483"/>
                  </a:lnTo>
                  <a:lnTo>
                    <a:pt x="8965" y="2378"/>
                  </a:lnTo>
                  <a:lnTo>
                    <a:pt x="8902" y="2294"/>
                  </a:lnTo>
                  <a:lnTo>
                    <a:pt x="8838" y="2210"/>
                  </a:lnTo>
                  <a:lnTo>
                    <a:pt x="8754" y="2125"/>
                  </a:lnTo>
                  <a:lnTo>
                    <a:pt x="8649" y="2083"/>
                  </a:lnTo>
                  <a:lnTo>
                    <a:pt x="8544" y="2041"/>
                  </a:lnTo>
                  <a:lnTo>
                    <a:pt x="8439" y="2020"/>
                  </a:lnTo>
                  <a:lnTo>
                    <a:pt x="8333" y="2020"/>
                  </a:lnTo>
                  <a:lnTo>
                    <a:pt x="8228" y="2041"/>
                  </a:lnTo>
                  <a:lnTo>
                    <a:pt x="8123" y="2083"/>
                  </a:lnTo>
                  <a:lnTo>
                    <a:pt x="7976" y="2147"/>
                  </a:lnTo>
                  <a:lnTo>
                    <a:pt x="7849" y="2252"/>
                  </a:lnTo>
                  <a:lnTo>
                    <a:pt x="7744" y="2378"/>
                  </a:lnTo>
                  <a:lnTo>
                    <a:pt x="7660" y="2504"/>
                  </a:lnTo>
                  <a:lnTo>
                    <a:pt x="7576" y="2652"/>
                  </a:lnTo>
                  <a:lnTo>
                    <a:pt x="7513" y="2799"/>
                  </a:lnTo>
                  <a:lnTo>
                    <a:pt x="7407" y="3115"/>
                  </a:lnTo>
                  <a:lnTo>
                    <a:pt x="7281" y="3577"/>
                  </a:lnTo>
                  <a:lnTo>
                    <a:pt x="7176" y="4040"/>
                  </a:lnTo>
                  <a:lnTo>
                    <a:pt x="7113" y="4440"/>
                  </a:lnTo>
                  <a:lnTo>
                    <a:pt x="7092" y="4630"/>
                  </a:lnTo>
                  <a:lnTo>
                    <a:pt x="7092" y="4714"/>
                  </a:lnTo>
                  <a:lnTo>
                    <a:pt x="7113" y="4819"/>
                  </a:lnTo>
                  <a:lnTo>
                    <a:pt x="7134" y="4861"/>
                  </a:lnTo>
                  <a:lnTo>
                    <a:pt x="7176" y="4903"/>
                  </a:lnTo>
                  <a:lnTo>
                    <a:pt x="7134" y="5156"/>
                  </a:lnTo>
                  <a:lnTo>
                    <a:pt x="7092" y="5282"/>
                  </a:lnTo>
                  <a:lnTo>
                    <a:pt x="7008" y="5408"/>
                  </a:lnTo>
                  <a:lnTo>
                    <a:pt x="6923" y="5535"/>
                  </a:lnTo>
                  <a:lnTo>
                    <a:pt x="6818" y="5619"/>
                  </a:lnTo>
                  <a:lnTo>
                    <a:pt x="6692" y="5661"/>
                  </a:lnTo>
                  <a:lnTo>
                    <a:pt x="6587" y="5661"/>
                  </a:lnTo>
                  <a:lnTo>
                    <a:pt x="6545" y="5619"/>
                  </a:lnTo>
                  <a:lnTo>
                    <a:pt x="6503" y="5577"/>
                  </a:lnTo>
                  <a:lnTo>
                    <a:pt x="6461" y="5492"/>
                  </a:lnTo>
                  <a:lnTo>
                    <a:pt x="6439" y="5408"/>
                  </a:lnTo>
                  <a:lnTo>
                    <a:pt x="6397" y="5240"/>
                  </a:lnTo>
                  <a:lnTo>
                    <a:pt x="6439" y="5072"/>
                  </a:lnTo>
                  <a:lnTo>
                    <a:pt x="6461" y="4882"/>
                  </a:lnTo>
                  <a:lnTo>
                    <a:pt x="6461" y="4714"/>
                  </a:lnTo>
                  <a:lnTo>
                    <a:pt x="6439" y="4524"/>
                  </a:lnTo>
                  <a:lnTo>
                    <a:pt x="6397" y="4335"/>
                  </a:lnTo>
                  <a:lnTo>
                    <a:pt x="6334" y="4167"/>
                  </a:lnTo>
                  <a:lnTo>
                    <a:pt x="6271" y="3998"/>
                  </a:lnTo>
                  <a:lnTo>
                    <a:pt x="6187" y="3830"/>
                  </a:lnTo>
                  <a:lnTo>
                    <a:pt x="6082" y="3683"/>
                  </a:lnTo>
                  <a:lnTo>
                    <a:pt x="5977" y="3514"/>
                  </a:lnTo>
                  <a:lnTo>
                    <a:pt x="5850" y="3388"/>
                  </a:lnTo>
                  <a:lnTo>
                    <a:pt x="5703" y="3262"/>
                  </a:lnTo>
                  <a:lnTo>
                    <a:pt x="5556" y="3136"/>
                  </a:lnTo>
                  <a:lnTo>
                    <a:pt x="5408" y="3030"/>
                  </a:lnTo>
                  <a:lnTo>
                    <a:pt x="5240" y="2946"/>
                  </a:lnTo>
                  <a:lnTo>
                    <a:pt x="5072" y="2883"/>
                  </a:lnTo>
                  <a:lnTo>
                    <a:pt x="4882" y="2841"/>
                  </a:lnTo>
                  <a:lnTo>
                    <a:pt x="4714" y="2799"/>
                  </a:lnTo>
                  <a:lnTo>
                    <a:pt x="4525" y="2799"/>
                  </a:lnTo>
                  <a:lnTo>
                    <a:pt x="4356" y="2820"/>
                  </a:lnTo>
                  <a:lnTo>
                    <a:pt x="4188" y="2862"/>
                  </a:lnTo>
                  <a:lnTo>
                    <a:pt x="4019" y="2946"/>
                  </a:lnTo>
                  <a:lnTo>
                    <a:pt x="3872" y="3051"/>
                  </a:lnTo>
                  <a:lnTo>
                    <a:pt x="3746" y="3178"/>
                  </a:lnTo>
                  <a:lnTo>
                    <a:pt x="3662" y="3304"/>
                  </a:lnTo>
                  <a:lnTo>
                    <a:pt x="3599" y="3430"/>
                  </a:lnTo>
                  <a:lnTo>
                    <a:pt x="3557" y="3556"/>
                  </a:lnTo>
                  <a:lnTo>
                    <a:pt x="3557" y="3683"/>
                  </a:lnTo>
                  <a:lnTo>
                    <a:pt x="3557" y="3809"/>
                  </a:lnTo>
                  <a:lnTo>
                    <a:pt x="3599" y="3935"/>
                  </a:lnTo>
                  <a:lnTo>
                    <a:pt x="3641" y="4061"/>
                  </a:lnTo>
                  <a:lnTo>
                    <a:pt x="3704" y="4167"/>
                  </a:lnTo>
                  <a:lnTo>
                    <a:pt x="3115" y="4125"/>
                  </a:lnTo>
                  <a:lnTo>
                    <a:pt x="2546" y="4040"/>
                  </a:lnTo>
                  <a:lnTo>
                    <a:pt x="2357" y="3998"/>
                  </a:lnTo>
                  <a:lnTo>
                    <a:pt x="2168" y="3935"/>
                  </a:lnTo>
                  <a:lnTo>
                    <a:pt x="1999" y="3851"/>
                  </a:lnTo>
                  <a:lnTo>
                    <a:pt x="1852" y="3746"/>
                  </a:lnTo>
                  <a:lnTo>
                    <a:pt x="1726" y="3620"/>
                  </a:lnTo>
                  <a:lnTo>
                    <a:pt x="1621" y="3472"/>
                  </a:lnTo>
                  <a:lnTo>
                    <a:pt x="1536" y="3325"/>
                  </a:lnTo>
                  <a:lnTo>
                    <a:pt x="1473" y="3157"/>
                  </a:lnTo>
                  <a:lnTo>
                    <a:pt x="1431" y="3009"/>
                  </a:lnTo>
                  <a:lnTo>
                    <a:pt x="1410" y="2841"/>
                  </a:lnTo>
                  <a:lnTo>
                    <a:pt x="1431" y="2673"/>
                  </a:lnTo>
                  <a:lnTo>
                    <a:pt x="1473" y="2504"/>
                  </a:lnTo>
                  <a:lnTo>
                    <a:pt x="1536" y="2357"/>
                  </a:lnTo>
                  <a:lnTo>
                    <a:pt x="1642" y="2210"/>
                  </a:lnTo>
                  <a:lnTo>
                    <a:pt x="1768" y="2062"/>
                  </a:lnTo>
                  <a:lnTo>
                    <a:pt x="1936" y="1936"/>
                  </a:lnTo>
                  <a:lnTo>
                    <a:pt x="2210" y="1768"/>
                  </a:lnTo>
                  <a:lnTo>
                    <a:pt x="2504" y="1620"/>
                  </a:lnTo>
                  <a:lnTo>
                    <a:pt x="2820" y="1494"/>
                  </a:lnTo>
                  <a:lnTo>
                    <a:pt x="3136" y="1368"/>
                  </a:lnTo>
                  <a:lnTo>
                    <a:pt x="3451" y="1263"/>
                  </a:lnTo>
                  <a:lnTo>
                    <a:pt x="3788" y="1179"/>
                  </a:lnTo>
                  <a:lnTo>
                    <a:pt x="4440" y="1031"/>
                  </a:lnTo>
                  <a:lnTo>
                    <a:pt x="4735" y="989"/>
                  </a:lnTo>
                  <a:lnTo>
                    <a:pt x="5051" y="947"/>
                  </a:lnTo>
                  <a:lnTo>
                    <a:pt x="5682" y="926"/>
                  </a:lnTo>
                  <a:lnTo>
                    <a:pt x="6313" y="905"/>
                  </a:lnTo>
                  <a:close/>
                  <a:moveTo>
                    <a:pt x="5703" y="0"/>
                  </a:moveTo>
                  <a:lnTo>
                    <a:pt x="4987" y="42"/>
                  </a:lnTo>
                  <a:lnTo>
                    <a:pt x="4314" y="105"/>
                  </a:lnTo>
                  <a:lnTo>
                    <a:pt x="3704" y="211"/>
                  </a:lnTo>
                  <a:lnTo>
                    <a:pt x="3073" y="337"/>
                  </a:lnTo>
                  <a:lnTo>
                    <a:pt x="2736" y="442"/>
                  </a:lnTo>
                  <a:lnTo>
                    <a:pt x="2420" y="547"/>
                  </a:lnTo>
                  <a:lnTo>
                    <a:pt x="2105" y="673"/>
                  </a:lnTo>
                  <a:lnTo>
                    <a:pt x="1789" y="821"/>
                  </a:lnTo>
                  <a:lnTo>
                    <a:pt x="1494" y="968"/>
                  </a:lnTo>
                  <a:lnTo>
                    <a:pt x="1221" y="1136"/>
                  </a:lnTo>
                  <a:lnTo>
                    <a:pt x="947" y="1347"/>
                  </a:lnTo>
                  <a:lnTo>
                    <a:pt x="716" y="1557"/>
                  </a:lnTo>
                  <a:lnTo>
                    <a:pt x="505" y="1789"/>
                  </a:lnTo>
                  <a:lnTo>
                    <a:pt x="316" y="2041"/>
                  </a:lnTo>
                  <a:lnTo>
                    <a:pt x="190" y="2315"/>
                  </a:lnTo>
                  <a:lnTo>
                    <a:pt x="63" y="2609"/>
                  </a:lnTo>
                  <a:lnTo>
                    <a:pt x="21" y="2799"/>
                  </a:lnTo>
                  <a:lnTo>
                    <a:pt x="0" y="2988"/>
                  </a:lnTo>
                  <a:lnTo>
                    <a:pt x="21" y="3157"/>
                  </a:lnTo>
                  <a:lnTo>
                    <a:pt x="42" y="3304"/>
                  </a:lnTo>
                  <a:lnTo>
                    <a:pt x="84" y="3451"/>
                  </a:lnTo>
                  <a:lnTo>
                    <a:pt x="148" y="3577"/>
                  </a:lnTo>
                  <a:lnTo>
                    <a:pt x="211" y="3704"/>
                  </a:lnTo>
                  <a:lnTo>
                    <a:pt x="316" y="3830"/>
                  </a:lnTo>
                  <a:lnTo>
                    <a:pt x="421" y="3935"/>
                  </a:lnTo>
                  <a:lnTo>
                    <a:pt x="547" y="4019"/>
                  </a:lnTo>
                  <a:lnTo>
                    <a:pt x="674" y="4125"/>
                  </a:lnTo>
                  <a:lnTo>
                    <a:pt x="821" y="4188"/>
                  </a:lnTo>
                  <a:lnTo>
                    <a:pt x="1137" y="4335"/>
                  </a:lnTo>
                  <a:lnTo>
                    <a:pt x="1473" y="4440"/>
                  </a:lnTo>
                  <a:lnTo>
                    <a:pt x="1852" y="4545"/>
                  </a:lnTo>
                  <a:lnTo>
                    <a:pt x="2210" y="4609"/>
                  </a:lnTo>
                  <a:lnTo>
                    <a:pt x="2589" y="4651"/>
                  </a:lnTo>
                  <a:lnTo>
                    <a:pt x="2967" y="4693"/>
                  </a:lnTo>
                  <a:lnTo>
                    <a:pt x="3620" y="4735"/>
                  </a:lnTo>
                  <a:lnTo>
                    <a:pt x="4125" y="4756"/>
                  </a:lnTo>
                  <a:lnTo>
                    <a:pt x="4188" y="4735"/>
                  </a:lnTo>
                  <a:lnTo>
                    <a:pt x="4251" y="4735"/>
                  </a:lnTo>
                  <a:lnTo>
                    <a:pt x="4335" y="4672"/>
                  </a:lnTo>
                  <a:lnTo>
                    <a:pt x="4377" y="4588"/>
                  </a:lnTo>
                  <a:lnTo>
                    <a:pt x="4398" y="4482"/>
                  </a:lnTo>
                  <a:lnTo>
                    <a:pt x="4377" y="4377"/>
                  </a:lnTo>
                  <a:lnTo>
                    <a:pt x="4314" y="4293"/>
                  </a:lnTo>
                  <a:lnTo>
                    <a:pt x="4251" y="4230"/>
                  </a:lnTo>
                  <a:lnTo>
                    <a:pt x="4125" y="4209"/>
                  </a:lnTo>
                  <a:lnTo>
                    <a:pt x="4083" y="4188"/>
                  </a:lnTo>
                  <a:lnTo>
                    <a:pt x="4041" y="3977"/>
                  </a:lnTo>
                  <a:lnTo>
                    <a:pt x="4041" y="3872"/>
                  </a:lnTo>
                  <a:lnTo>
                    <a:pt x="4062" y="3767"/>
                  </a:lnTo>
                  <a:lnTo>
                    <a:pt x="4083" y="3662"/>
                  </a:lnTo>
                  <a:lnTo>
                    <a:pt x="4146" y="3577"/>
                  </a:lnTo>
                  <a:lnTo>
                    <a:pt x="4209" y="3514"/>
                  </a:lnTo>
                  <a:lnTo>
                    <a:pt x="4314" y="3451"/>
                  </a:lnTo>
                  <a:lnTo>
                    <a:pt x="4461" y="3409"/>
                  </a:lnTo>
                  <a:lnTo>
                    <a:pt x="4588" y="3388"/>
                  </a:lnTo>
                  <a:lnTo>
                    <a:pt x="4735" y="3409"/>
                  </a:lnTo>
                  <a:lnTo>
                    <a:pt x="4861" y="3451"/>
                  </a:lnTo>
                  <a:lnTo>
                    <a:pt x="4987" y="3493"/>
                  </a:lnTo>
                  <a:lnTo>
                    <a:pt x="5093" y="3577"/>
                  </a:lnTo>
                  <a:lnTo>
                    <a:pt x="5324" y="3725"/>
                  </a:lnTo>
                  <a:lnTo>
                    <a:pt x="5514" y="3914"/>
                  </a:lnTo>
                  <a:lnTo>
                    <a:pt x="5661" y="4125"/>
                  </a:lnTo>
                  <a:lnTo>
                    <a:pt x="5787" y="4335"/>
                  </a:lnTo>
                  <a:lnTo>
                    <a:pt x="5871" y="4567"/>
                  </a:lnTo>
                  <a:lnTo>
                    <a:pt x="5913" y="4798"/>
                  </a:lnTo>
                  <a:lnTo>
                    <a:pt x="5955" y="5051"/>
                  </a:lnTo>
                  <a:lnTo>
                    <a:pt x="5955" y="5303"/>
                  </a:lnTo>
                  <a:lnTo>
                    <a:pt x="5955" y="5556"/>
                  </a:lnTo>
                  <a:lnTo>
                    <a:pt x="5977" y="5619"/>
                  </a:lnTo>
                  <a:lnTo>
                    <a:pt x="6019" y="5661"/>
                  </a:lnTo>
                  <a:lnTo>
                    <a:pt x="6040" y="5787"/>
                  </a:lnTo>
                  <a:lnTo>
                    <a:pt x="6103" y="5892"/>
                  </a:lnTo>
                  <a:lnTo>
                    <a:pt x="6166" y="5997"/>
                  </a:lnTo>
                  <a:lnTo>
                    <a:pt x="6250" y="6082"/>
                  </a:lnTo>
                  <a:lnTo>
                    <a:pt x="6355" y="6124"/>
                  </a:lnTo>
                  <a:lnTo>
                    <a:pt x="6461" y="6187"/>
                  </a:lnTo>
                  <a:lnTo>
                    <a:pt x="6608" y="6208"/>
                  </a:lnTo>
                  <a:lnTo>
                    <a:pt x="6734" y="6208"/>
                  </a:lnTo>
                  <a:lnTo>
                    <a:pt x="6945" y="6166"/>
                  </a:lnTo>
                  <a:lnTo>
                    <a:pt x="7113" y="6082"/>
                  </a:lnTo>
                  <a:lnTo>
                    <a:pt x="7281" y="5976"/>
                  </a:lnTo>
                  <a:lnTo>
                    <a:pt x="7407" y="5850"/>
                  </a:lnTo>
                  <a:lnTo>
                    <a:pt x="7513" y="5703"/>
                  </a:lnTo>
                  <a:lnTo>
                    <a:pt x="7618" y="5535"/>
                  </a:lnTo>
                  <a:lnTo>
                    <a:pt x="7681" y="5345"/>
                  </a:lnTo>
                  <a:lnTo>
                    <a:pt x="7723" y="5156"/>
                  </a:lnTo>
                  <a:lnTo>
                    <a:pt x="7765" y="4861"/>
                  </a:lnTo>
                  <a:lnTo>
                    <a:pt x="7807" y="4567"/>
                  </a:lnTo>
                  <a:lnTo>
                    <a:pt x="7828" y="4272"/>
                  </a:lnTo>
                  <a:lnTo>
                    <a:pt x="7870" y="3977"/>
                  </a:lnTo>
                  <a:lnTo>
                    <a:pt x="7997" y="3325"/>
                  </a:lnTo>
                  <a:lnTo>
                    <a:pt x="8081" y="2988"/>
                  </a:lnTo>
                  <a:lnTo>
                    <a:pt x="8123" y="2652"/>
                  </a:lnTo>
                  <a:lnTo>
                    <a:pt x="8207" y="2567"/>
                  </a:lnTo>
                  <a:lnTo>
                    <a:pt x="8312" y="2504"/>
                  </a:lnTo>
                  <a:lnTo>
                    <a:pt x="8418" y="2504"/>
                  </a:lnTo>
                  <a:lnTo>
                    <a:pt x="8481" y="2525"/>
                  </a:lnTo>
                  <a:lnTo>
                    <a:pt x="8544" y="2546"/>
                  </a:lnTo>
                  <a:lnTo>
                    <a:pt x="8607" y="2609"/>
                  </a:lnTo>
                  <a:lnTo>
                    <a:pt x="8670" y="2673"/>
                  </a:lnTo>
                  <a:lnTo>
                    <a:pt x="8754" y="2862"/>
                  </a:lnTo>
                  <a:lnTo>
                    <a:pt x="8796" y="3030"/>
                  </a:lnTo>
                  <a:lnTo>
                    <a:pt x="8838" y="3220"/>
                  </a:lnTo>
                  <a:lnTo>
                    <a:pt x="8859" y="3241"/>
                  </a:lnTo>
                  <a:lnTo>
                    <a:pt x="8881" y="3262"/>
                  </a:lnTo>
                  <a:lnTo>
                    <a:pt x="8923" y="3262"/>
                  </a:lnTo>
                  <a:lnTo>
                    <a:pt x="8965" y="3241"/>
                  </a:lnTo>
                  <a:lnTo>
                    <a:pt x="9007" y="3304"/>
                  </a:lnTo>
                  <a:lnTo>
                    <a:pt x="9070" y="3304"/>
                  </a:lnTo>
                  <a:lnTo>
                    <a:pt x="9301" y="3262"/>
                  </a:lnTo>
                  <a:lnTo>
                    <a:pt x="9512" y="3199"/>
                  </a:lnTo>
                  <a:lnTo>
                    <a:pt x="9722" y="3115"/>
                  </a:lnTo>
                  <a:lnTo>
                    <a:pt x="9891" y="2988"/>
                  </a:lnTo>
                  <a:lnTo>
                    <a:pt x="10059" y="2862"/>
                  </a:lnTo>
                  <a:lnTo>
                    <a:pt x="10185" y="2715"/>
                  </a:lnTo>
                  <a:lnTo>
                    <a:pt x="10290" y="2567"/>
                  </a:lnTo>
                  <a:lnTo>
                    <a:pt x="10375" y="2378"/>
                  </a:lnTo>
                  <a:lnTo>
                    <a:pt x="10438" y="2210"/>
                  </a:lnTo>
                  <a:lnTo>
                    <a:pt x="10459" y="2020"/>
                  </a:lnTo>
                  <a:lnTo>
                    <a:pt x="10438" y="1831"/>
                  </a:lnTo>
                  <a:lnTo>
                    <a:pt x="10396" y="1641"/>
                  </a:lnTo>
                  <a:lnTo>
                    <a:pt x="10311" y="1452"/>
                  </a:lnTo>
                  <a:lnTo>
                    <a:pt x="10185" y="1263"/>
                  </a:lnTo>
                  <a:lnTo>
                    <a:pt x="10038" y="1094"/>
                  </a:lnTo>
                  <a:lnTo>
                    <a:pt x="9827" y="926"/>
                  </a:lnTo>
                  <a:lnTo>
                    <a:pt x="9533" y="737"/>
                  </a:lnTo>
                  <a:lnTo>
                    <a:pt x="9217" y="568"/>
                  </a:lnTo>
                  <a:lnTo>
                    <a:pt x="8902" y="442"/>
                  </a:lnTo>
                  <a:lnTo>
                    <a:pt x="8565" y="316"/>
                  </a:lnTo>
                  <a:lnTo>
                    <a:pt x="8228" y="232"/>
                  </a:lnTo>
                  <a:lnTo>
                    <a:pt x="7870" y="147"/>
                  </a:lnTo>
                  <a:lnTo>
                    <a:pt x="7513" y="84"/>
                  </a:lnTo>
                  <a:lnTo>
                    <a:pt x="7155" y="42"/>
                  </a:lnTo>
                  <a:lnTo>
                    <a:pt x="679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0" name="Google Shape;6990;p32"/>
            <p:cNvSpPr/>
            <p:nvPr/>
          </p:nvSpPr>
          <p:spPr>
            <a:xfrm>
              <a:off x="3001056" y="-792946"/>
              <a:ext cx="570248" cy="204846"/>
            </a:xfrm>
            <a:custGeom>
              <a:avLst/>
              <a:gdLst/>
              <a:ahLst/>
              <a:cxnLst/>
              <a:rect l="l" t="t" r="r" b="b"/>
              <a:pathLst>
                <a:path w="16583" h="5957" extrusionOk="0">
                  <a:moveTo>
                    <a:pt x="16035" y="1"/>
                  </a:moveTo>
                  <a:lnTo>
                    <a:pt x="15930" y="43"/>
                  </a:lnTo>
                  <a:lnTo>
                    <a:pt x="15825" y="106"/>
                  </a:lnTo>
                  <a:lnTo>
                    <a:pt x="15783" y="148"/>
                  </a:lnTo>
                  <a:lnTo>
                    <a:pt x="15762" y="211"/>
                  </a:lnTo>
                  <a:lnTo>
                    <a:pt x="15741" y="274"/>
                  </a:lnTo>
                  <a:lnTo>
                    <a:pt x="15741" y="338"/>
                  </a:lnTo>
                  <a:lnTo>
                    <a:pt x="15741" y="674"/>
                  </a:lnTo>
                  <a:lnTo>
                    <a:pt x="15699" y="969"/>
                  </a:lnTo>
                  <a:lnTo>
                    <a:pt x="15657" y="1242"/>
                  </a:lnTo>
                  <a:lnTo>
                    <a:pt x="15572" y="1495"/>
                  </a:lnTo>
                  <a:lnTo>
                    <a:pt x="15467" y="1747"/>
                  </a:lnTo>
                  <a:lnTo>
                    <a:pt x="15362" y="1958"/>
                  </a:lnTo>
                  <a:lnTo>
                    <a:pt x="15215" y="2168"/>
                  </a:lnTo>
                  <a:lnTo>
                    <a:pt x="15046" y="2358"/>
                  </a:lnTo>
                  <a:lnTo>
                    <a:pt x="14857" y="2526"/>
                  </a:lnTo>
                  <a:lnTo>
                    <a:pt x="14667" y="2673"/>
                  </a:lnTo>
                  <a:lnTo>
                    <a:pt x="14436" y="2800"/>
                  </a:lnTo>
                  <a:lnTo>
                    <a:pt x="14205" y="2926"/>
                  </a:lnTo>
                  <a:lnTo>
                    <a:pt x="13952" y="3031"/>
                  </a:lnTo>
                  <a:lnTo>
                    <a:pt x="13678" y="3136"/>
                  </a:lnTo>
                  <a:lnTo>
                    <a:pt x="13384" y="3220"/>
                  </a:lnTo>
                  <a:lnTo>
                    <a:pt x="13089" y="3284"/>
                  </a:lnTo>
                  <a:lnTo>
                    <a:pt x="12963" y="3305"/>
                  </a:lnTo>
                  <a:lnTo>
                    <a:pt x="12795" y="3305"/>
                  </a:lnTo>
                  <a:lnTo>
                    <a:pt x="12395" y="3284"/>
                  </a:lnTo>
                  <a:lnTo>
                    <a:pt x="11932" y="3199"/>
                  </a:lnTo>
                  <a:lnTo>
                    <a:pt x="11448" y="3094"/>
                  </a:lnTo>
                  <a:lnTo>
                    <a:pt x="11216" y="3010"/>
                  </a:lnTo>
                  <a:lnTo>
                    <a:pt x="10985" y="2926"/>
                  </a:lnTo>
                  <a:lnTo>
                    <a:pt x="10796" y="2842"/>
                  </a:lnTo>
                  <a:lnTo>
                    <a:pt x="10606" y="2736"/>
                  </a:lnTo>
                  <a:lnTo>
                    <a:pt x="10438" y="2610"/>
                  </a:lnTo>
                  <a:lnTo>
                    <a:pt x="10312" y="2484"/>
                  </a:lnTo>
                  <a:lnTo>
                    <a:pt x="10206" y="2337"/>
                  </a:lnTo>
                  <a:lnTo>
                    <a:pt x="10143" y="2189"/>
                  </a:lnTo>
                  <a:lnTo>
                    <a:pt x="9996" y="1895"/>
                  </a:lnTo>
                  <a:lnTo>
                    <a:pt x="9891" y="1747"/>
                  </a:lnTo>
                  <a:lnTo>
                    <a:pt x="9828" y="1579"/>
                  </a:lnTo>
                  <a:lnTo>
                    <a:pt x="9806" y="1558"/>
                  </a:lnTo>
                  <a:lnTo>
                    <a:pt x="9680" y="1705"/>
                  </a:lnTo>
                  <a:lnTo>
                    <a:pt x="9596" y="1726"/>
                  </a:lnTo>
                  <a:lnTo>
                    <a:pt x="9512" y="1790"/>
                  </a:lnTo>
                  <a:lnTo>
                    <a:pt x="9470" y="1874"/>
                  </a:lnTo>
                  <a:lnTo>
                    <a:pt x="9470" y="1979"/>
                  </a:lnTo>
                  <a:lnTo>
                    <a:pt x="9470" y="2168"/>
                  </a:lnTo>
                  <a:lnTo>
                    <a:pt x="9491" y="2337"/>
                  </a:lnTo>
                  <a:lnTo>
                    <a:pt x="9470" y="2505"/>
                  </a:lnTo>
                  <a:lnTo>
                    <a:pt x="9449" y="2652"/>
                  </a:lnTo>
                  <a:lnTo>
                    <a:pt x="9407" y="2821"/>
                  </a:lnTo>
                  <a:lnTo>
                    <a:pt x="9344" y="2968"/>
                  </a:lnTo>
                  <a:lnTo>
                    <a:pt x="9280" y="3115"/>
                  </a:lnTo>
                  <a:lnTo>
                    <a:pt x="9196" y="3242"/>
                  </a:lnTo>
                  <a:lnTo>
                    <a:pt x="9007" y="3515"/>
                  </a:lnTo>
                  <a:lnTo>
                    <a:pt x="8775" y="3768"/>
                  </a:lnTo>
                  <a:lnTo>
                    <a:pt x="8502" y="3999"/>
                  </a:lnTo>
                  <a:lnTo>
                    <a:pt x="8207" y="4210"/>
                  </a:lnTo>
                  <a:lnTo>
                    <a:pt x="7892" y="4378"/>
                  </a:lnTo>
                  <a:lnTo>
                    <a:pt x="7555" y="4546"/>
                  </a:lnTo>
                  <a:lnTo>
                    <a:pt x="7218" y="4693"/>
                  </a:lnTo>
                  <a:lnTo>
                    <a:pt x="6860" y="4799"/>
                  </a:lnTo>
                  <a:lnTo>
                    <a:pt x="6503" y="4883"/>
                  </a:lnTo>
                  <a:lnTo>
                    <a:pt x="6166" y="4946"/>
                  </a:lnTo>
                  <a:lnTo>
                    <a:pt x="5829" y="4967"/>
                  </a:lnTo>
                  <a:lnTo>
                    <a:pt x="5514" y="4988"/>
                  </a:lnTo>
                  <a:lnTo>
                    <a:pt x="5198" y="4946"/>
                  </a:lnTo>
                  <a:lnTo>
                    <a:pt x="4819" y="4883"/>
                  </a:lnTo>
                  <a:lnTo>
                    <a:pt x="4419" y="4778"/>
                  </a:lnTo>
                  <a:lnTo>
                    <a:pt x="4041" y="4651"/>
                  </a:lnTo>
                  <a:lnTo>
                    <a:pt x="3662" y="4504"/>
                  </a:lnTo>
                  <a:lnTo>
                    <a:pt x="3283" y="4315"/>
                  </a:lnTo>
                  <a:lnTo>
                    <a:pt x="2946" y="4125"/>
                  </a:lnTo>
                  <a:lnTo>
                    <a:pt x="2589" y="3894"/>
                  </a:lnTo>
                  <a:lnTo>
                    <a:pt x="2273" y="3662"/>
                  </a:lnTo>
                  <a:lnTo>
                    <a:pt x="1957" y="3389"/>
                  </a:lnTo>
                  <a:lnTo>
                    <a:pt x="1663" y="3115"/>
                  </a:lnTo>
                  <a:lnTo>
                    <a:pt x="1389" y="2800"/>
                  </a:lnTo>
                  <a:lnTo>
                    <a:pt x="1158" y="2484"/>
                  </a:lnTo>
                  <a:lnTo>
                    <a:pt x="926" y="2147"/>
                  </a:lnTo>
                  <a:lnTo>
                    <a:pt x="716" y="1811"/>
                  </a:lnTo>
                  <a:lnTo>
                    <a:pt x="547" y="1453"/>
                  </a:lnTo>
                  <a:lnTo>
                    <a:pt x="400" y="1074"/>
                  </a:lnTo>
                  <a:lnTo>
                    <a:pt x="358" y="1011"/>
                  </a:lnTo>
                  <a:lnTo>
                    <a:pt x="295" y="969"/>
                  </a:lnTo>
                  <a:lnTo>
                    <a:pt x="232" y="927"/>
                  </a:lnTo>
                  <a:lnTo>
                    <a:pt x="169" y="927"/>
                  </a:lnTo>
                  <a:lnTo>
                    <a:pt x="105" y="948"/>
                  </a:lnTo>
                  <a:lnTo>
                    <a:pt x="42" y="990"/>
                  </a:lnTo>
                  <a:lnTo>
                    <a:pt x="0" y="1053"/>
                  </a:lnTo>
                  <a:lnTo>
                    <a:pt x="0" y="1137"/>
                  </a:lnTo>
                  <a:lnTo>
                    <a:pt x="21" y="1390"/>
                  </a:lnTo>
                  <a:lnTo>
                    <a:pt x="63" y="1621"/>
                  </a:lnTo>
                  <a:lnTo>
                    <a:pt x="127" y="1874"/>
                  </a:lnTo>
                  <a:lnTo>
                    <a:pt x="190" y="2105"/>
                  </a:lnTo>
                  <a:lnTo>
                    <a:pt x="295" y="2358"/>
                  </a:lnTo>
                  <a:lnTo>
                    <a:pt x="400" y="2589"/>
                  </a:lnTo>
                  <a:lnTo>
                    <a:pt x="526" y="2821"/>
                  </a:lnTo>
                  <a:lnTo>
                    <a:pt x="653" y="3031"/>
                  </a:lnTo>
                  <a:lnTo>
                    <a:pt x="821" y="3263"/>
                  </a:lnTo>
                  <a:lnTo>
                    <a:pt x="968" y="3473"/>
                  </a:lnTo>
                  <a:lnTo>
                    <a:pt x="1326" y="3873"/>
                  </a:lnTo>
                  <a:lnTo>
                    <a:pt x="1726" y="4273"/>
                  </a:lnTo>
                  <a:lnTo>
                    <a:pt x="2168" y="4609"/>
                  </a:lnTo>
                  <a:lnTo>
                    <a:pt x="2631" y="4925"/>
                  </a:lnTo>
                  <a:lnTo>
                    <a:pt x="3094" y="5220"/>
                  </a:lnTo>
                  <a:lnTo>
                    <a:pt x="3599" y="5451"/>
                  </a:lnTo>
                  <a:lnTo>
                    <a:pt x="4104" y="5661"/>
                  </a:lnTo>
                  <a:lnTo>
                    <a:pt x="4609" y="5809"/>
                  </a:lnTo>
                  <a:lnTo>
                    <a:pt x="4882" y="5851"/>
                  </a:lnTo>
                  <a:lnTo>
                    <a:pt x="5135" y="5914"/>
                  </a:lnTo>
                  <a:lnTo>
                    <a:pt x="5387" y="5935"/>
                  </a:lnTo>
                  <a:lnTo>
                    <a:pt x="5640" y="5956"/>
                  </a:lnTo>
                  <a:lnTo>
                    <a:pt x="5871" y="5956"/>
                  </a:lnTo>
                  <a:lnTo>
                    <a:pt x="6124" y="5935"/>
                  </a:lnTo>
                  <a:lnTo>
                    <a:pt x="6376" y="5893"/>
                  </a:lnTo>
                  <a:lnTo>
                    <a:pt x="6650" y="5851"/>
                  </a:lnTo>
                  <a:lnTo>
                    <a:pt x="6945" y="5767"/>
                  </a:lnTo>
                  <a:lnTo>
                    <a:pt x="7239" y="5661"/>
                  </a:lnTo>
                  <a:lnTo>
                    <a:pt x="7534" y="5556"/>
                  </a:lnTo>
                  <a:lnTo>
                    <a:pt x="7849" y="5409"/>
                  </a:lnTo>
                  <a:lnTo>
                    <a:pt x="8144" y="5262"/>
                  </a:lnTo>
                  <a:lnTo>
                    <a:pt x="8460" y="5072"/>
                  </a:lnTo>
                  <a:lnTo>
                    <a:pt x="8733" y="4883"/>
                  </a:lnTo>
                  <a:lnTo>
                    <a:pt x="9007" y="4693"/>
                  </a:lnTo>
                  <a:lnTo>
                    <a:pt x="9259" y="4462"/>
                  </a:lnTo>
                  <a:lnTo>
                    <a:pt x="9491" y="4231"/>
                  </a:lnTo>
                  <a:lnTo>
                    <a:pt x="9701" y="3999"/>
                  </a:lnTo>
                  <a:lnTo>
                    <a:pt x="9870" y="3726"/>
                  </a:lnTo>
                  <a:lnTo>
                    <a:pt x="9996" y="3473"/>
                  </a:lnTo>
                  <a:lnTo>
                    <a:pt x="10101" y="3199"/>
                  </a:lnTo>
                  <a:lnTo>
                    <a:pt x="10354" y="3389"/>
                  </a:lnTo>
                  <a:lnTo>
                    <a:pt x="10627" y="3578"/>
                  </a:lnTo>
                  <a:lnTo>
                    <a:pt x="10922" y="3747"/>
                  </a:lnTo>
                  <a:lnTo>
                    <a:pt x="11216" y="3894"/>
                  </a:lnTo>
                  <a:lnTo>
                    <a:pt x="11490" y="3999"/>
                  </a:lnTo>
                  <a:lnTo>
                    <a:pt x="11764" y="4104"/>
                  </a:lnTo>
                  <a:lnTo>
                    <a:pt x="11995" y="4167"/>
                  </a:lnTo>
                  <a:lnTo>
                    <a:pt x="12205" y="4210"/>
                  </a:lnTo>
                  <a:lnTo>
                    <a:pt x="12626" y="4231"/>
                  </a:lnTo>
                  <a:lnTo>
                    <a:pt x="13047" y="4210"/>
                  </a:lnTo>
                  <a:lnTo>
                    <a:pt x="13489" y="4146"/>
                  </a:lnTo>
                  <a:lnTo>
                    <a:pt x="13910" y="4041"/>
                  </a:lnTo>
                  <a:lnTo>
                    <a:pt x="14331" y="3915"/>
                  </a:lnTo>
                  <a:lnTo>
                    <a:pt x="14731" y="3726"/>
                  </a:lnTo>
                  <a:lnTo>
                    <a:pt x="15130" y="3515"/>
                  </a:lnTo>
                  <a:lnTo>
                    <a:pt x="15467" y="3263"/>
                  </a:lnTo>
                  <a:lnTo>
                    <a:pt x="15783" y="2989"/>
                  </a:lnTo>
                  <a:lnTo>
                    <a:pt x="15930" y="2842"/>
                  </a:lnTo>
                  <a:lnTo>
                    <a:pt x="16056" y="2673"/>
                  </a:lnTo>
                  <a:lnTo>
                    <a:pt x="16183" y="2505"/>
                  </a:lnTo>
                  <a:lnTo>
                    <a:pt x="16288" y="2337"/>
                  </a:lnTo>
                  <a:lnTo>
                    <a:pt x="16372" y="2147"/>
                  </a:lnTo>
                  <a:lnTo>
                    <a:pt x="16456" y="1958"/>
                  </a:lnTo>
                  <a:lnTo>
                    <a:pt x="16519" y="1768"/>
                  </a:lnTo>
                  <a:lnTo>
                    <a:pt x="16561" y="1579"/>
                  </a:lnTo>
                  <a:lnTo>
                    <a:pt x="16582" y="1369"/>
                  </a:lnTo>
                  <a:lnTo>
                    <a:pt x="16582" y="1158"/>
                  </a:lnTo>
                  <a:lnTo>
                    <a:pt x="16582" y="927"/>
                  </a:lnTo>
                  <a:lnTo>
                    <a:pt x="16561" y="716"/>
                  </a:lnTo>
                  <a:lnTo>
                    <a:pt x="16498" y="485"/>
                  </a:lnTo>
                  <a:lnTo>
                    <a:pt x="16435" y="253"/>
                  </a:lnTo>
                  <a:lnTo>
                    <a:pt x="16393" y="190"/>
                  </a:lnTo>
                  <a:lnTo>
                    <a:pt x="16372" y="127"/>
                  </a:lnTo>
                  <a:lnTo>
                    <a:pt x="16267" y="43"/>
                  </a:lnTo>
                  <a:lnTo>
                    <a:pt x="1616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" name="Google Shape;6991;p32"/>
            <p:cNvSpPr/>
            <p:nvPr/>
          </p:nvSpPr>
          <p:spPr>
            <a:xfrm>
              <a:off x="2716678" y="-1345061"/>
              <a:ext cx="450855" cy="487030"/>
            </a:xfrm>
            <a:custGeom>
              <a:avLst/>
              <a:gdLst/>
              <a:ahLst/>
              <a:cxnLst/>
              <a:rect l="l" t="t" r="r" b="b"/>
              <a:pathLst>
                <a:path w="13111" h="14163" extrusionOk="0">
                  <a:moveTo>
                    <a:pt x="8944" y="1"/>
                  </a:moveTo>
                  <a:lnTo>
                    <a:pt x="8565" y="22"/>
                  </a:lnTo>
                  <a:lnTo>
                    <a:pt x="8186" y="64"/>
                  </a:lnTo>
                  <a:lnTo>
                    <a:pt x="7807" y="148"/>
                  </a:lnTo>
                  <a:lnTo>
                    <a:pt x="7408" y="232"/>
                  </a:lnTo>
                  <a:lnTo>
                    <a:pt x="7008" y="337"/>
                  </a:lnTo>
                  <a:lnTo>
                    <a:pt x="6629" y="485"/>
                  </a:lnTo>
                  <a:lnTo>
                    <a:pt x="6229" y="632"/>
                  </a:lnTo>
                  <a:lnTo>
                    <a:pt x="5850" y="779"/>
                  </a:lnTo>
                  <a:lnTo>
                    <a:pt x="5472" y="969"/>
                  </a:lnTo>
                  <a:lnTo>
                    <a:pt x="5093" y="1158"/>
                  </a:lnTo>
                  <a:lnTo>
                    <a:pt x="4735" y="1347"/>
                  </a:lnTo>
                  <a:lnTo>
                    <a:pt x="4377" y="1558"/>
                  </a:lnTo>
                  <a:lnTo>
                    <a:pt x="4041" y="1768"/>
                  </a:lnTo>
                  <a:lnTo>
                    <a:pt x="3725" y="2000"/>
                  </a:lnTo>
                  <a:lnTo>
                    <a:pt x="3409" y="2231"/>
                  </a:lnTo>
                  <a:lnTo>
                    <a:pt x="3115" y="2463"/>
                  </a:lnTo>
                  <a:lnTo>
                    <a:pt x="2841" y="2694"/>
                  </a:lnTo>
                  <a:lnTo>
                    <a:pt x="2589" y="2926"/>
                  </a:lnTo>
                  <a:lnTo>
                    <a:pt x="2336" y="3178"/>
                  </a:lnTo>
                  <a:lnTo>
                    <a:pt x="2105" y="3431"/>
                  </a:lnTo>
                  <a:lnTo>
                    <a:pt x="1894" y="3704"/>
                  </a:lnTo>
                  <a:lnTo>
                    <a:pt x="1684" y="3999"/>
                  </a:lnTo>
                  <a:lnTo>
                    <a:pt x="1473" y="4315"/>
                  </a:lnTo>
                  <a:lnTo>
                    <a:pt x="1284" y="4651"/>
                  </a:lnTo>
                  <a:lnTo>
                    <a:pt x="1095" y="4988"/>
                  </a:lnTo>
                  <a:lnTo>
                    <a:pt x="905" y="5325"/>
                  </a:lnTo>
                  <a:lnTo>
                    <a:pt x="758" y="5682"/>
                  </a:lnTo>
                  <a:lnTo>
                    <a:pt x="611" y="6061"/>
                  </a:lnTo>
                  <a:lnTo>
                    <a:pt x="463" y="6419"/>
                  </a:lnTo>
                  <a:lnTo>
                    <a:pt x="358" y="6798"/>
                  </a:lnTo>
                  <a:lnTo>
                    <a:pt x="253" y="7177"/>
                  </a:lnTo>
                  <a:lnTo>
                    <a:pt x="169" y="7576"/>
                  </a:lnTo>
                  <a:lnTo>
                    <a:pt x="105" y="7955"/>
                  </a:lnTo>
                  <a:lnTo>
                    <a:pt x="42" y="8355"/>
                  </a:lnTo>
                  <a:lnTo>
                    <a:pt x="21" y="8734"/>
                  </a:lnTo>
                  <a:lnTo>
                    <a:pt x="0" y="9113"/>
                  </a:lnTo>
                  <a:lnTo>
                    <a:pt x="21" y="9491"/>
                  </a:lnTo>
                  <a:lnTo>
                    <a:pt x="63" y="9870"/>
                  </a:lnTo>
                  <a:lnTo>
                    <a:pt x="105" y="10249"/>
                  </a:lnTo>
                  <a:lnTo>
                    <a:pt x="190" y="10607"/>
                  </a:lnTo>
                  <a:lnTo>
                    <a:pt x="295" y="10943"/>
                  </a:lnTo>
                  <a:lnTo>
                    <a:pt x="421" y="11301"/>
                  </a:lnTo>
                  <a:lnTo>
                    <a:pt x="568" y="11617"/>
                  </a:lnTo>
                  <a:lnTo>
                    <a:pt x="758" y="11932"/>
                  </a:lnTo>
                  <a:lnTo>
                    <a:pt x="968" y="12227"/>
                  </a:lnTo>
                  <a:lnTo>
                    <a:pt x="1200" y="12522"/>
                  </a:lnTo>
                  <a:lnTo>
                    <a:pt x="1473" y="12795"/>
                  </a:lnTo>
                  <a:lnTo>
                    <a:pt x="1768" y="13027"/>
                  </a:lnTo>
                  <a:lnTo>
                    <a:pt x="2105" y="13258"/>
                  </a:lnTo>
                  <a:lnTo>
                    <a:pt x="2462" y="13468"/>
                  </a:lnTo>
                  <a:lnTo>
                    <a:pt x="2757" y="13616"/>
                  </a:lnTo>
                  <a:lnTo>
                    <a:pt x="3030" y="13742"/>
                  </a:lnTo>
                  <a:lnTo>
                    <a:pt x="3325" y="13847"/>
                  </a:lnTo>
                  <a:lnTo>
                    <a:pt x="3620" y="13931"/>
                  </a:lnTo>
                  <a:lnTo>
                    <a:pt x="3893" y="14016"/>
                  </a:lnTo>
                  <a:lnTo>
                    <a:pt x="4167" y="14079"/>
                  </a:lnTo>
                  <a:lnTo>
                    <a:pt x="4461" y="14121"/>
                  </a:lnTo>
                  <a:lnTo>
                    <a:pt x="4735" y="14142"/>
                  </a:lnTo>
                  <a:lnTo>
                    <a:pt x="5009" y="14163"/>
                  </a:lnTo>
                  <a:lnTo>
                    <a:pt x="5556" y="14163"/>
                  </a:lnTo>
                  <a:lnTo>
                    <a:pt x="5829" y="14142"/>
                  </a:lnTo>
                  <a:lnTo>
                    <a:pt x="6103" y="14100"/>
                  </a:lnTo>
                  <a:lnTo>
                    <a:pt x="6355" y="14058"/>
                  </a:lnTo>
                  <a:lnTo>
                    <a:pt x="6881" y="13910"/>
                  </a:lnTo>
                  <a:lnTo>
                    <a:pt x="7386" y="13742"/>
                  </a:lnTo>
                  <a:lnTo>
                    <a:pt x="7870" y="13511"/>
                  </a:lnTo>
                  <a:lnTo>
                    <a:pt x="8354" y="13258"/>
                  </a:lnTo>
                  <a:lnTo>
                    <a:pt x="8817" y="12942"/>
                  </a:lnTo>
                  <a:lnTo>
                    <a:pt x="9259" y="12606"/>
                  </a:lnTo>
                  <a:lnTo>
                    <a:pt x="9701" y="12248"/>
                  </a:lnTo>
                  <a:lnTo>
                    <a:pt x="10101" y="11848"/>
                  </a:lnTo>
                  <a:lnTo>
                    <a:pt x="10480" y="11406"/>
                  </a:lnTo>
                  <a:lnTo>
                    <a:pt x="10859" y="10964"/>
                  </a:lnTo>
                  <a:lnTo>
                    <a:pt x="11195" y="10501"/>
                  </a:lnTo>
                  <a:lnTo>
                    <a:pt x="11511" y="9996"/>
                  </a:lnTo>
                  <a:lnTo>
                    <a:pt x="11806" y="9491"/>
                  </a:lnTo>
                  <a:lnTo>
                    <a:pt x="12079" y="8965"/>
                  </a:lnTo>
                  <a:lnTo>
                    <a:pt x="12311" y="8439"/>
                  </a:lnTo>
                  <a:lnTo>
                    <a:pt x="12521" y="7892"/>
                  </a:lnTo>
                  <a:lnTo>
                    <a:pt x="12710" y="7366"/>
                  </a:lnTo>
                  <a:lnTo>
                    <a:pt x="12858" y="6819"/>
                  </a:lnTo>
                  <a:lnTo>
                    <a:pt x="12963" y="6272"/>
                  </a:lnTo>
                  <a:lnTo>
                    <a:pt x="13047" y="5725"/>
                  </a:lnTo>
                  <a:lnTo>
                    <a:pt x="13110" y="5177"/>
                  </a:lnTo>
                  <a:lnTo>
                    <a:pt x="13110" y="4651"/>
                  </a:lnTo>
                  <a:lnTo>
                    <a:pt x="13089" y="4125"/>
                  </a:lnTo>
                  <a:lnTo>
                    <a:pt x="13047" y="3620"/>
                  </a:lnTo>
                  <a:lnTo>
                    <a:pt x="12942" y="3136"/>
                  </a:lnTo>
                  <a:lnTo>
                    <a:pt x="12879" y="3136"/>
                  </a:lnTo>
                  <a:lnTo>
                    <a:pt x="12837" y="3115"/>
                  </a:lnTo>
                  <a:lnTo>
                    <a:pt x="12795" y="3073"/>
                  </a:lnTo>
                  <a:lnTo>
                    <a:pt x="12774" y="3031"/>
                  </a:lnTo>
                  <a:lnTo>
                    <a:pt x="12647" y="2547"/>
                  </a:lnTo>
                  <a:lnTo>
                    <a:pt x="12479" y="2126"/>
                  </a:lnTo>
                  <a:lnTo>
                    <a:pt x="12311" y="1747"/>
                  </a:lnTo>
                  <a:lnTo>
                    <a:pt x="12100" y="1411"/>
                  </a:lnTo>
                  <a:lnTo>
                    <a:pt x="11848" y="1116"/>
                  </a:lnTo>
                  <a:lnTo>
                    <a:pt x="11595" y="842"/>
                  </a:lnTo>
                  <a:lnTo>
                    <a:pt x="11322" y="632"/>
                  </a:lnTo>
                  <a:lnTo>
                    <a:pt x="11027" y="443"/>
                  </a:lnTo>
                  <a:lnTo>
                    <a:pt x="10711" y="295"/>
                  </a:lnTo>
                  <a:lnTo>
                    <a:pt x="10396" y="169"/>
                  </a:lnTo>
                  <a:lnTo>
                    <a:pt x="10038" y="85"/>
                  </a:lnTo>
                  <a:lnTo>
                    <a:pt x="9701" y="22"/>
                  </a:lnTo>
                  <a:lnTo>
                    <a:pt x="9322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" name="Google Shape;6992;p32"/>
            <p:cNvSpPr/>
            <p:nvPr/>
          </p:nvSpPr>
          <p:spPr>
            <a:xfrm>
              <a:off x="3282546" y="-1342172"/>
              <a:ext cx="417567" cy="336550"/>
            </a:xfrm>
            <a:custGeom>
              <a:avLst/>
              <a:gdLst/>
              <a:ahLst/>
              <a:cxnLst/>
              <a:rect l="l" t="t" r="r" b="b"/>
              <a:pathLst>
                <a:path w="12143" h="9787" extrusionOk="0">
                  <a:moveTo>
                    <a:pt x="1431" y="1"/>
                  </a:moveTo>
                  <a:lnTo>
                    <a:pt x="1242" y="22"/>
                  </a:lnTo>
                  <a:lnTo>
                    <a:pt x="1073" y="85"/>
                  </a:lnTo>
                  <a:lnTo>
                    <a:pt x="926" y="148"/>
                  </a:lnTo>
                  <a:lnTo>
                    <a:pt x="779" y="253"/>
                  </a:lnTo>
                  <a:lnTo>
                    <a:pt x="652" y="380"/>
                  </a:lnTo>
                  <a:lnTo>
                    <a:pt x="526" y="506"/>
                  </a:lnTo>
                  <a:lnTo>
                    <a:pt x="400" y="674"/>
                  </a:lnTo>
                  <a:lnTo>
                    <a:pt x="316" y="864"/>
                  </a:lnTo>
                  <a:lnTo>
                    <a:pt x="211" y="1074"/>
                  </a:lnTo>
                  <a:lnTo>
                    <a:pt x="126" y="1306"/>
                  </a:lnTo>
                  <a:lnTo>
                    <a:pt x="63" y="1579"/>
                  </a:lnTo>
                  <a:lnTo>
                    <a:pt x="0" y="1853"/>
                  </a:lnTo>
                  <a:lnTo>
                    <a:pt x="21" y="2210"/>
                  </a:lnTo>
                  <a:lnTo>
                    <a:pt x="84" y="2568"/>
                  </a:lnTo>
                  <a:lnTo>
                    <a:pt x="168" y="2926"/>
                  </a:lnTo>
                  <a:lnTo>
                    <a:pt x="274" y="3284"/>
                  </a:lnTo>
                  <a:lnTo>
                    <a:pt x="463" y="3810"/>
                  </a:lnTo>
                  <a:lnTo>
                    <a:pt x="695" y="4336"/>
                  </a:lnTo>
                  <a:lnTo>
                    <a:pt x="926" y="4841"/>
                  </a:lnTo>
                  <a:lnTo>
                    <a:pt x="1073" y="5093"/>
                  </a:lnTo>
                  <a:lnTo>
                    <a:pt x="1221" y="5325"/>
                  </a:lnTo>
                  <a:lnTo>
                    <a:pt x="1557" y="5809"/>
                  </a:lnTo>
                  <a:lnTo>
                    <a:pt x="1894" y="6272"/>
                  </a:lnTo>
                  <a:lnTo>
                    <a:pt x="2273" y="6714"/>
                  </a:lnTo>
                  <a:lnTo>
                    <a:pt x="2652" y="7135"/>
                  </a:lnTo>
                  <a:lnTo>
                    <a:pt x="3072" y="7555"/>
                  </a:lnTo>
                  <a:lnTo>
                    <a:pt x="3493" y="7955"/>
                  </a:lnTo>
                  <a:lnTo>
                    <a:pt x="3935" y="8313"/>
                  </a:lnTo>
                  <a:lnTo>
                    <a:pt x="4419" y="8629"/>
                  </a:lnTo>
                  <a:lnTo>
                    <a:pt x="4798" y="8860"/>
                  </a:lnTo>
                  <a:lnTo>
                    <a:pt x="5261" y="9071"/>
                  </a:lnTo>
                  <a:lnTo>
                    <a:pt x="5745" y="9260"/>
                  </a:lnTo>
                  <a:lnTo>
                    <a:pt x="6292" y="9428"/>
                  </a:lnTo>
                  <a:lnTo>
                    <a:pt x="6839" y="9576"/>
                  </a:lnTo>
                  <a:lnTo>
                    <a:pt x="7428" y="9681"/>
                  </a:lnTo>
                  <a:lnTo>
                    <a:pt x="8018" y="9765"/>
                  </a:lnTo>
                  <a:lnTo>
                    <a:pt x="8586" y="9786"/>
                  </a:lnTo>
                  <a:lnTo>
                    <a:pt x="8880" y="9786"/>
                  </a:lnTo>
                  <a:lnTo>
                    <a:pt x="9175" y="9765"/>
                  </a:lnTo>
                  <a:lnTo>
                    <a:pt x="9449" y="9723"/>
                  </a:lnTo>
                  <a:lnTo>
                    <a:pt x="9722" y="9681"/>
                  </a:lnTo>
                  <a:lnTo>
                    <a:pt x="9996" y="9618"/>
                  </a:lnTo>
                  <a:lnTo>
                    <a:pt x="10269" y="9534"/>
                  </a:lnTo>
                  <a:lnTo>
                    <a:pt x="10501" y="9449"/>
                  </a:lnTo>
                  <a:lnTo>
                    <a:pt x="10753" y="9323"/>
                  </a:lnTo>
                  <a:lnTo>
                    <a:pt x="10985" y="9197"/>
                  </a:lnTo>
                  <a:lnTo>
                    <a:pt x="11195" y="9050"/>
                  </a:lnTo>
                  <a:lnTo>
                    <a:pt x="11406" y="8881"/>
                  </a:lnTo>
                  <a:lnTo>
                    <a:pt x="11574" y="8692"/>
                  </a:lnTo>
                  <a:lnTo>
                    <a:pt x="11742" y="8502"/>
                  </a:lnTo>
                  <a:lnTo>
                    <a:pt x="11911" y="8271"/>
                  </a:lnTo>
                  <a:lnTo>
                    <a:pt x="12037" y="8018"/>
                  </a:lnTo>
                  <a:lnTo>
                    <a:pt x="12142" y="7745"/>
                  </a:lnTo>
                  <a:lnTo>
                    <a:pt x="11700" y="7282"/>
                  </a:lnTo>
                  <a:lnTo>
                    <a:pt x="11237" y="6840"/>
                  </a:lnTo>
                  <a:lnTo>
                    <a:pt x="10774" y="6398"/>
                  </a:lnTo>
                  <a:lnTo>
                    <a:pt x="10311" y="5977"/>
                  </a:lnTo>
                  <a:lnTo>
                    <a:pt x="9322" y="5135"/>
                  </a:lnTo>
                  <a:lnTo>
                    <a:pt x="8333" y="4336"/>
                  </a:lnTo>
                  <a:lnTo>
                    <a:pt x="8270" y="4315"/>
                  </a:lnTo>
                  <a:lnTo>
                    <a:pt x="8207" y="4273"/>
                  </a:lnTo>
                  <a:lnTo>
                    <a:pt x="8123" y="4167"/>
                  </a:lnTo>
                  <a:lnTo>
                    <a:pt x="7407" y="3641"/>
                  </a:lnTo>
                  <a:lnTo>
                    <a:pt x="6692" y="3115"/>
                  </a:lnTo>
                  <a:lnTo>
                    <a:pt x="5240" y="2084"/>
                  </a:lnTo>
                  <a:lnTo>
                    <a:pt x="3746" y="1095"/>
                  </a:lnTo>
                  <a:lnTo>
                    <a:pt x="2252" y="106"/>
                  </a:lnTo>
                  <a:lnTo>
                    <a:pt x="2020" y="43"/>
                  </a:lnTo>
                  <a:lnTo>
                    <a:pt x="1810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3" name="Google Shape;6993;p32"/>
            <p:cNvSpPr/>
            <p:nvPr/>
          </p:nvSpPr>
          <p:spPr>
            <a:xfrm>
              <a:off x="2460497" y="-1749553"/>
              <a:ext cx="1474811" cy="1592004"/>
            </a:xfrm>
            <a:custGeom>
              <a:avLst/>
              <a:gdLst/>
              <a:ahLst/>
              <a:cxnLst/>
              <a:rect l="l" t="t" r="r" b="b"/>
              <a:pathLst>
                <a:path w="42888" h="46296" extrusionOk="0">
                  <a:moveTo>
                    <a:pt x="29441" y="10480"/>
                  </a:moveTo>
                  <a:lnTo>
                    <a:pt x="29483" y="10522"/>
                  </a:lnTo>
                  <a:lnTo>
                    <a:pt x="29546" y="10543"/>
                  </a:lnTo>
                  <a:lnTo>
                    <a:pt x="29988" y="10543"/>
                  </a:lnTo>
                  <a:lnTo>
                    <a:pt x="30198" y="10585"/>
                  </a:lnTo>
                  <a:lnTo>
                    <a:pt x="30409" y="10648"/>
                  </a:lnTo>
                  <a:lnTo>
                    <a:pt x="30598" y="10733"/>
                  </a:lnTo>
                  <a:lnTo>
                    <a:pt x="30787" y="10817"/>
                  </a:lnTo>
                  <a:lnTo>
                    <a:pt x="30977" y="10943"/>
                  </a:lnTo>
                  <a:lnTo>
                    <a:pt x="31145" y="11069"/>
                  </a:lnTo>
                  <a:lnTo>
                    <a:pt x="31313" y="11196"/>
                  </a:lnTo>
                  <a:lnTo>
                    <a:pt x="31482" y="11343"/>
                  </a:lnTo>
                  <a:lnTo>
                    <a:pt x="31797" y="11659"/>
                  </a:lnTo>
                  <a:lnTo>
                    <a:pt x="32071" y="11995"/>
                  </a:lnTo>
                  <a:lnTo>
                    <a:pt x="32323" y="12353"/>
                  </a:lnTo>
                  <a:lnTo>
                    <a:pt x="32450" y="12542"/>
                  </a:lnTo>
                  <a:lnTo>
                    <a:pt x="32534" y="12753"/>
                  </a:lnTo>
                  <a:lnTo>
                    <a:pt x="32618" y="12942"/>
                  </a:lnTo>
                  <a:lnTo>
                    <a:pt x="32681" y="13132"/>
                  </a:lnTo>
                  <a:lnTo>
                    <a:pt x="32723" y="13321"/>
                  </a:lnTo>
                  <a:lnTo>
                    <a:pt x="32723" y="13510"/>
                  </a:lnTo>
                  <a:lnTo>
                    <a:pt x="32744" y="13700"/>
                  </a:lnTo>
                  <a:lnTo>
                    <a:pt x="32723" y="13868"/>
                  </a:lnTo>
                  <a:lnTo>
                    <a:pt x="32702" y="14057"/>
                  </a:lnTo>
                  <a:lnTo>
                    <a:pt x="32660" y="14247"/>
                  </a:lnTo>
                  <a:lnTo>
                    <a:pt x="32534" y="14605"/>
                  </a:lnTo>
                  <a:lnTo>
                    <a:pt x="32387" y="14962"/>
                  </a:lnTo>
                  <a:lnTo>
                    <a:pt x="32197" y="15341"/>
                  </a:lnTo>
                  <a:lnTo>
                    <a:pt x="31482" y="14773"/>
                  </a:lnTo>
                  <a:lnTo>
                    <a:pt x="30724" y="14226"/>
                  </a:lnTo>
                  <a:lnTo>
                    <a:pt x="29988" y="13700"/>
                  </a:lnTo>
                  <a:lnTo>
                    <a:pt x="29230" y="13174"/>
                  </a:lnTo>
                  <a:lnTo>
                    <a:pt x="29104" y="12858"/>
                  </a:lnTo>
                  <a:lnTo>
                    <a:pt x="29020" y="12542"/>
                  </a:lnTo>
                  <a:lnTo>
                    <a:pt x="28957" y="12227"/>
                  </a:lnTo>
                  <a:lnTo>
                    <a:pt x="28936" y="11911"/>
                  </a:lnTo>
                  <a:lnTo>
                    <a:pt x="28936" y="11595"/>
                  </a:lnTo>
                  <a:lnTo>
                    <a:pt x="28978" y="11301"/>
                  </a:lnTo>
                  <a:lnTo>
                    <a:pt x="29062" y="10985"/>
                  </a:lnTo>
                  <a:lnTo>
                    <a:pt x="29188" y="10669"/>
                  </a:lnTo>
                  <a:lnTo>
                    <a:pt x="29314" y="10585"/>
                  </a:lnTo>
                  <a:lnTo>
                    <a:pt x="29441" y="10480"/>
                  </a:lnTo>
                  <a:close/>
                  <a:moveTo>
                    <a:pt x="7787" y="10375"/>
                  </a:moveTo>
                  <a:lnTo>
                    <a:pt x="8018" y="10564"/>
                  </a:lnTo>
                  <a:lnTo>
                    <a:pt x="8229" y="10775"/>
                  </a:lnTo>
                  <a:lnTo>
                    <a:pt x="8608" y="11196"/>
                  </a:lnTo>
                  <a:lnTo>
                    <a:pt x="8965" y="11637"/>
                  </a:lnTo>
                  <a:lnTo>
                    <a:pt x="9344" y="12100"/>
                  </a:lnTo>
                  <a:lnTo>
                    <a:pt x="8418" y="13068"/>
                  </a:lnTo>
                  <a:lnTo>
                    <a:pt x="7492" y="14036"/>
                  </a:lnTo>
                  <a:lnTo>
                    <a:pt x="6609" y="15046"/>
                  </a:lnTo>
                  <a:lnTo>
                    <a:pt x="5767" y="16078"/>
                  </a:lnTo>
                  <a:lnTo>
                    <a:pt x="5746" y="15720"/>
                  </a:lnTo>
                  <a:lnTo>
                    <a:pt x="5704" y="15362"/>
                  </a:lnTo>
                  <a:lnTo>
                    <a:pt x="5598" y="14647"/>
                  </a:lnTo>
                  <a:lnTo>
                    <a:pt x="5556" y="14268"/>
                  </a:lnTo>
                  <a:lnTo>
                    <a:pt x="5556" y="13910"/>
                  </a:lnTo>
                  <a:lnTo>
                    <a:pt x="5577" y="13721"/>
                  </a:lnTo>
                  <a:lnTo>
                    <a:pt x="5598" y="13531"/>
                  </a:lnTo>
                  <a:lnTo>
                    <a:pt x="5641" y="13342"/>
                  </a:lnTo>
                  <a:lnTo>
                    <a:pt x="5704" y="13153"/>
                  </a:lnTo>
                  <a:lnTo>
                    <a:pt x="5872" y="12690"/>
                  </a:lnTo>
                  <a:lnTo>
                    <a:pt x="6061" y="12269"/>
                  </a:lnTo>
                  <a:lnTo>
                    <a:pt x="6251" y="11890"/>
                  </a:lnTo>
                  <a:lnTo>
                    <a:pt x="6482" y="11532"/>
                  </a:lnTo>
                  <a:lnTo>
                    <a:pt x="6735" y="11196"/>
                  </a:lnTo>
                  <a:lnTo>
                    <a:pt x="6882" y="11048"/>
                  </a:lnTo>
                  <a:lnTo>
                    <a:pt x="7029" y="10901"/>
                  </a:lnTo>
                  <a:lnTo>
                    <a:pt x="7198" y="10754"/>
                  </a:lnTo>
                  <a:lnTo>
                    <a:pt x="7387" y="10627"/>
                  </a:lnTo>
                  <a:lnTo>
                    <a:pt x="7577" y="10480"/>
                  </a:lnTo>
                  <a:lnTo>
                    <a:pt x="7787" y="10375"/>
                  </a:lnTo>
                  <a:close/>
                  <a:moveTo>
                    <a:pt x="5725" y="6650"/>
                  </a:moveTo>
                  <a:lnTo>
                    <a:pt x="5998" y="6671"/>
                  </a:lnTo>
                  <a:lnTo>
                    <a:pt x="6272" y="6692"/>
                  </a:lnTo>
                  <a:lnTo>
                    <a:pt x="6545" y="6755"/>
                  </a:lnTo>
                  <a:lnTo>
                    <a:pt x="6840" y="6819"/>
                  </a:lnTo>
                  <a:lnTo>
                    <a:pt x="7093" y="6903"/>
                  </a:lnTo>
                  <a:lnTo>
                    <a:pt x="7366" y="7008"/>
                  </a:lnTo>
                  <a:lnTo>
                    <a:pt x="7640" y="7113"/>
                  </a:lnTo>
                  <a:lnTo>
                    <a:pt x="7892" y="7239"/>
                  </a:lnTo>
                  <a:lnTo>
                    <a:pt x="8145" y="7387"/>
                  </a:lnTo>
                  <a:lnTo>
                    <a:pt x="8376" y="7555"/>
                  </a:lnTo>
                  <a:lnTo>
                    <a:pt x="8608" y="7723"/>
                  </a:lnTo>
                  <a:lnTo>
                    <a:pt x="8818" y="7892"/>
                  </a:lnTo>
                  <a:lnTo>
                    <a:pt x="9028" y="8102"/>
                  </a:lnTo>
                  <a:lnTo>
                    <a:pt x="9239" y="8292"/>
                  </a:lnTo>
                  <a:lnTo>
                    <a:pt x="9407" y="8523"/>
                  </a:lnTo>
                  <a:lnTo>
                    <a:pt x="9597" y="8755"/>
                  </a:lnTo>
                  <a:lnTo>
                    <a:pt x="9744" y="8986"/>
                  </a:lnTo>
                  <a:lnTo>
                    <a:pt x="9891" y="9217"/>
                  </a:lnTo>
                  <a:lnTo>
                    <a:pt x="9996" y="9470"/>
                  </a:lnTo>
                  <a:lnTo>
                    <a:pt x="10102" y="9744"/>
                  </a:lnTo>
                  <a:lnTo>
                    <a:pt x="10186" y="9996"/>
                  </a:lnTo>
                  <a:lnTo>
                    <a:pt x="10270" y="10270"/>
                  </a:lnTo>
                  <a:lnTo>
                    <a:pt x="10312" y="10564"/>
                  </a:lnTo>
                  <a:lnTo>
                    <a:pt x="10333" y="10838"/>
                  </a:lnTo>
                  <a:lnTo>
                    <a:pt x="10333" y="11132"/>
                  </a:lnTo>
                  <a:lnTo>
                    <a:pt x="9702" y="11743"/>
                  </a:lnTo>
                  <a:lnTo>
                    <a:pt x="9681" y="11532"/>
                  </a:lnTo>
                  <a:lnTo>
                    <a:pt x="9618" y="11322"/>
                  </a:lnTo>
                  <a:lnTo>
                    <a:pt x="9555" y="11111"/>
                  </a:lnTo>
                  <a:lnTo>
                    <a:pt x="9428" y="10922"/>
                  </a:lnTo>
                  <a:lnTo>
                    <a:pt x="9302" y="10712"/>
                  </a:lnTo>
                  <a:lnTo>
                    <a:pt x="9155" y="10522"/>
                  </a:lnTo>
                  <a:lnTo>
                    <a:pt x="8965" y="10333"/>
                  </a:lnTo>
                  <a:lnTo>
                    <a:pt x="8797" y="10143"/>
                  </a:lnTo>
                  <a:lnTo>
                    <a:pt x="8397" y="9807"/>
                  </a:lnTo>
                  <a:lnTo>
                    <a:pt x="7997" y="9491"/>
                  </a:lnTo>
                  <a:lnTo>
                    <a:pt x="7619" y="9239"/>
                  </a:lnTo>
                  <a:lnTo>
                    <a:pt x="7282" y="9049"/>
                  </a:lnTo>
                  <a:lnTo>
                    <a:pt x="6987" y="8923"/>
                  </a:lnTo>
                  <a:lnTo>
                    <a:pt x="6672" y="8818"/>
                  </a:lnTo>
                  <a:lnTo>
                    <a:pt x="6377" y="8755"/>
                  </a:lnTo>
                  <a:lnTo>
                    <a:pt x="6061" y="8733"/>
                  </a:lnTo>
                  <a:lnTo>
                    <a:pt x="5746" y="8733"/>
                  </a:lnTo>
                  <a:lnTo>
                    <a:pt x="5451" y="8755"/>
                  </a:lnTo>
                  <a:lnTo>
                    <a:pt x="5157" y="8818"/>
                  </a:lnTo>
                  <a:lnTo>
                    <a:pt x="4862" y="8902"/>
                  </a:lnTo>
                  <a:lnTo>
                    <a:pt x="4567" y="9028"/>
                  </a:lnTo>
                  <a:lnTo>
                    <a:pt x="4294" y="9154"/>
                  </a:lnTo>
                  <a:lnTo>
                    <a:pt x="4041" y="9323"/>
                  </a:lnTo>
                  <a:lnTo>
                    <a:pt x="3789" y="9512"/>
                  </a:lnTo>
                  <a:lnTo>
                    <a:pt x="3536" y="9701"/>
                  </a:lnTo>
                  <a:lnTo>
                    <a:pt x="3326" y="9933"/>
                  </a:lnTo>
                  <a:lnTo>
                    <a:pt x="3115" y="10164"/>
                  </a:lnTo>
                  <a:lnTo>
                    <a:pt x="2947" y="10417"/>
                  </a:lnTo>
                  <a:lnTo>
                    <a:pt x="2905" y="10480"/>
                  </a:lnTo>
                  <a:lnTo>
                    <a:pt x="2926" y="10543"/>
                  </a:lnTo>
                  <a:lnTo>
                    <a:pt x="2947" y="10606"/>
                  </a:lnTo>
                  <a:lnTo>
                    <a:pt x="2989" y="10648"/>
                  </a:lnTo>
                  <a:lnTo>
                    <a:pt x="3031" y="10669"/>
                  </a:lnTo>
                  <a:lnTo>
                    <a:pt x="3157" y="10669"/>
                  </a:lnTo>
                  <a:lnTo>
                    <a:pt x="3221" y="10627"/>
                  </a:lnTo>
                  <a:lnTo>
                    <a:pt x="3473" y="10417"/>
                  </a:lnTo>
                  <a:lnTo>
                    <a:pt x="3768" y="10228"/>
                  </a:lnTo>
                  <a:lnTo>
                    <a:pt x="4041" y="10038"/>
                  </a:lnTo>
                  <a:lnTo>
                    <a:pt x="4336" y="9891"/>
                  </a:lnTo>
                  <a:lnTo>
                    <a:pt x="4630" y="9786"/>
                  </a:lnTo>
                  <a:lnTo>
                    <a:pt x="4925" y="9680"/>
                  </a:lnTo>
                  <a:lnTo>
                    <a:pt x="5241" y="9617"/>
                  </a:lnTo>
                  <a:lnTo>
                    <a:pt x="5535" y="9596"/>
                  </a:lnTo>
                  <a:lnTo>
                    <a:pt x="5535" y="9596"/>
                  </a:lnTo>
                  <a:lnTo>
                    <a:pt x="5199" y="9765"/>
                  </a:lnTo>
                  <a:lnTo>
                    <a:pt x="4883" y="9954"/>
                  </a:lnTo>
                  <a:lnTo>
                    <a:pt x="4630" y="10164"/>
                  </a:lnTo>
                  <a:lnTo>
                    <a:pt x="4399" y="10333"/>
                  </a:lnTo>
                  <a:lnTo>
                    <a:pt x="4210" y="10501"/>
                  </a:lnTo>
                  <a:lnTo>
                    <a:pt x="4020" y="10691"/>
                  </a:lnTo>
                  <a:lnTo>
                    <a:pt x="3852" y="10922"/>
                  </a:lnTo>
                  <a:lnTo>
                    <a:pt x="3705" y="11153"/>
                  </a:lnTo>
                  <a:lnTo>
                    <a:pt x="3662" y="11280"/>
                  </a:lnTo>
                  <a:lnTo>
                    <a:pt x="3620" y="11406"/>
                  </a:lnTo>
                  <a:lnTo>
                    <a:pt x="3599" y="11532"/>
                  </a:lnTo>
                  <a:lnTo>
                    <a:pt x="3599" y="11659"/>
                  </a:lnTo>
                  <a:lnTo>
                    <a:pt x="3620" y="11785"/>
                  </a:lnTo>
                  <a:lnTo>
                    <a:pt x="3662" y="11890"/>
                  </a:lnTo>
                  <a:lnTo>
                    <a:pt x="3747" y="12016"/>
                  </a:lnTo>
                  <a:lnTo>
                    <a:pt x="3852" y="12121"/>
                  </a:lnTo>
                  <a:lnTo>
                    <a:pt x="3873" y="12143"/>
                  </a:lnTo>
                  <a:lnTo>
                    <a:pt x="3915" y="12143"/>
                  </a:lnTo>
                  <a:lnTo>
                    <a:pt x="3936" y="12100"/>
                  </a:lnTo>
                  <a:lnTo>
                    <a:pt x="3915" y="12058"/>
                  </a:lnTo>
                  <a:lnTo>
                    <a:pt x="3894" y="11974"/>
                  </a:lnTo>
                  <a:lnTo>
                    <a:pt x="3873" y="11869"/>
                  </a:lnTo>
                  <a:lnTo>
                    <a:pt x="3894" y="11764"/>
                  </a:lnTo>
                  <a:lnTo>
                    <a:pt x="3936" y="11659"/>
                  </a:lnTo>
                  <a:lnTo>
                    <a:pt x="3999" y="11574"/>
                  </a:lnTo>
                  <a:lnTo>
                    <a:pt x="4062" y="11469"/>
                  </a:lnTo>
                  <a:lnTo>
                    <a:pt x="4231" y="11280"/>
                  </a:lnTo>
                  <a:lnTo>
                    <a:pt x="4441" y="11090"/>
                  </a:lnTo>
                  <a:lnTo>
                    <a:pt x="4651" y="10943"/>
                  </a:lnTo>
                  <a:lnTo>
                    <a:pt x="4988" y="10712"/>
                  </a:lnTo>
                  <a:lnTo>
                    <a:pt x="5220" y="10585"/>
                  </a:lnTo>
                  <a:lnTo>
                    <a:pt x="5451" y="10459"/>
                  </a:lnTo>
                  <a:lnTo>
                    <a:pt x="5683" y="10354"/>
                  </a:lnTo>
                  <a:lnTo>
                    <a:pt x="5935" y="10270"/>
                  </a:lnTo>
                  <a:lnTo>
                    <a:pt x="6188" y="10207"/>
                  </a:lnTo>
                  <a:lnTo>
                    <a:pt x="6440" y="10164"/>
                  </a:lnTo>
                  <a:lnTo>
                    <a:pt x="6440" y="10164"/>
                  </a:lnTo>
                  <a:lnTo>
                    <a:pt x="6251" y="10375"/>
                  </a:lnTo>
                  <a:lnTo>
                    <a:pt x="6061" y="10585"/>
                  </a:lnTo>
                  <a:lnTo>
                    <a:pt x="5893" y="10838"/>
                  </a:lnTo>
                  <a:lnTo>
                    <a:pt x="5746" y="11069"/>
                  </a:lnTo>
                  <a:lnTo>
                    <a:pt x="5598" y="11343"/>
                  </a:lnTo>
                  <a:lnTo>
                    <a:pt x="5472" y="11595"/>
                  </a:lnTo>
                  <a:lnTo>
                    <a:pt x="5283" y="12058"/>
                  </a:lnTo>
                  <a:lnTo>
                    <a:pt x="5178" y="12353"/>
                  </a:lnTo>
                  <a:lnTo>
                    <a:pt x="5093" y="12648"/>
                  </a:lnTo>
                  <a:lnTo>
                    <a:pt x="5009" y="12921"/>
                  </a:lnTo>
                  <a:lnTo>
                    <a:pt x="4967" y="13195"/>
                  </a:lnTo>
                  <a:lnTo>
                    <a:pt x="4946" y="13468"/>
                  </a:lnTo>
                  <a:lnTo>
                    <a:pt x="4925" y="13742"/>
                  </a:lnTo>
                  <a:lnTo>
                    <a:pt x="4925" y="13994"/>
                  </a:lnTo>
                  <a:lnTo>
                    <a:pt x="4946" y="14268"/>
                  </a:lnTo>
                  <a:lnTo>
                    <a:pt x="4967" y="14520"/>
                  </a:lnTo>
                  <a:lnTo>
                    <a:pt x="5009" y="14794"/>
                  </a:lnTo>
                  <a:lnTo>
                    <a:pt x="5135" y="15320"/>
                  </a:lnTo>
                  <a:lnTo>
                    <a:pt x="5304" y="15846"/>
                  </a:lnTo>
                  <a:lnTo>
                    <a:pt x="5514" y="16393"/>
                  </a:lnTo>
                  <a:lnTo>
                    <a:pt x="5157" y="16877"/>
                  </a:lnTo>
                  <a:lnTo>
                    <a:pt x="4799" y="17382"/>
                  </a:lnTo>
                  <a:lnTo>
                    <a:pt x="4357" y="17298"/>
                  </a:lnTo>
                  <a:lnTo>
                    <a:pt x="3936" y="17214"/>
                  </a:lnTo>
                  <a:lnTo>
                    <a:pt x="3873" y="17151"/>
                  </a:lnTo>
                  <a:lnTo>
                    <a:pt x="3768" y="17109"/>
                  </a:lnTo>
                  <a:lnTo>
                    <a:pt x="3494" y="17004"/>
                  </a:lnTo>
                  <a:lnTo>
                    <a:pt x="3221" y="16898"/>
                  </a:lnTo>
                  <a:lnTo>
                    <a:pt x="2989" y="16772"/>
                  </a:lnTo>
                  <a:lnTo>
                    <a:pt x="2758" y="16625"/>
                  </a:lnTo>
                  <a:lnTo>
                    <a:pt x="2547" y="16477"/>
                  </a:lnTo>
                  <a:lnTo>
                    <a:pt x="2337" y="16330"/>
                  </a:lnTo>
                  <a:lnTo>
                    <a:pt x="2168" y="16162"/>
                  </a:lnTo>
                  <a:lnTo>
                    <a:pt x="2000" y="15972"/>
                  </a:lnTo>
                  <a:lnTo>
                    <a:pt x="1853" y="15783"/>
                  </a:lnTo>
                  <a:lnTo>
                    <a:pt x="1726" y="15594"/>
                  </a:lnTo>
                  <a:lnTo>
                    <a:pt x="1600" y="15383"/>
                  </a:lnTo>
                  <a:lnTo>
                    <a:pt x="1495" y="15173"/>
                  </a:lnTo>
                  <a:lnTo>
                    <a:pt x="1390" y="14962"/>
                  </a:lnTo>
                  <a:lnTo>
                    <a:pt x="1327" y="14752"/>
                  </a:lnTo>
                  <a:lnTo>
                    <a:pt x="1242" y="14520"/>
                  </a:lnTo>
                  <a:lnTo>
                    <a:pt x="1200" y="14268"/>
                  </a:lnTo>
                  <a:lnTo>
                    <a:pt x="1116" y="13784"/>
                  </a:lnTo>
                  <a:lnTo>
                    <a:pt x="1074" y="13300"/>
                  </a:lnTo>
                  <a:lnTo>
                    <a:pt x="1095" y="12795"/>
                  </a:lnTo>
                  <a:lnTo>
                    <a:pt x="1137" y="12269"/>
                  </a:lnTo>
                  <a:lnTo>
                    <a:pt x="1200" y="11743"/>
                  </a:lnTo>
                  <a:lnTo>
                    <a:pt x="1306" y="11238"/>
                  </a:lnTo>
                  <a:lnTo>
                    <a:pt x="1432" y="10733"/>
                  </a:lnTo>
                  <a:lnTo>
                    <a:pt x="1579" y="10228"/>
                  </a:lnTo>
                  <a:lnTo>
                    <a:pt x="1748" y="9786"/>
                  </a:lnTo>
                  <a:lnTo>
                    <a:pt x="1937" y="9323"/>
                  </a:lnTo>
                  <a:lnTo>
                    <a:pt x="2168" y="8902"/>
                  </a:lnTo>
                  <a:lnTo>
                    <a:pt x="2421" y="8481"/>
                  </a:lnTo>
                  <a:lnTo>
                    <a:pt x="2715" y="8081"/>
                  </a:lnTo>
                  <a:lnTo>
                    <a:pt x="2884" y="7913"/>
                  </a:lnTo>
                  <a:lnTo>
                    <a:pt x="3052" y="7744"/>
                  </a:lnTo>
                  <a:lnTo>
                    <a:pt x="3221" y="7576"/>
                  </a:lnTo>
                  <a:lnTo>
                    <a:pt x="3410" y="7429"/>
                  </a:lnTo>
                  <a:lnTo>
                    <a:pt x="3599" y="7281"/>
                  </a:lnTo>
                  <a:lnTo>
                    <a:pt x="3810" y="7155"/>
                  </a:lnTo>
                  <a:lnTo>
                    <a:pt x="4062" y="7008"/>
                  </a:lnTo>
                  <a:lnTo>
                    <a:pt x="4336" y="6903"/>
                  </a:lnTo>
                  <a:lnTo>
                    <a:pt x="4609" y="6819"/>
                  </a:lnTo>
                  <a:lnTo>
                    <a:pt x="4883" y="6734"/>
                  </a:lnTo>
                  <a:lnTo>
                    <a:pt x="5157" y="6692"/>
                  </a:lnTo>
                  <a:lnTo>
                    <a:pt x="5430" y="6671"/>
                  </a:lnTo>
                  <a:lnTo>
                    <a:pt x="5725" y="6650"/>
                  </a:lnTo>
                  <a:close/>
                  <a:moveTo>
                    <a:pt x="30093" y="5914"/>
                  </a:moveTo>
                  <a:lnTo>
                    <a:pt x="30430" y="5956"/>
                  </a:lnTo>
                  <a:lnTo>
                    <a:pt x="30787" y="6019"/>
                  </a:lnTo>
                  <a:lnTo>
                    <a:pt x="31124" y="6124"/>
                  </a:lnTo>
                  <a:lnTo>
                    <a:pt x="31482" y="6250"/>
                  </a:lnTo>
                  <a:lnTo>
                    <a:pt x="31818" y="6419"/>
                  </a:lnTo>
                  <a:lnTo>
                    <a:pt x="32155" y="6587"/>
                  </a:lnTo>
                  <a:lnTo>
                    <a:pt x="32471" y="6797"/>
                  </a:lnTo>
                  <a:lnTo>
                    <a:pt x="32786" y="7008"/>
                  </a:lnTo>
                  <a:lnTo>
                    <a:pt x="33102" y="7239"/>
                  </a:lnTo>
                  <a:lnTo>
                    <a:pt x="33397" y="7471"/>
                  </a:lnTo>
                  <a:lnTo>
                    <a:pt x="33691" y="7702"/>
                  </a:lnTo>
                  <a:lnTo>
                    <a:pt x="34238" y="8207"/>
                  </a:lnTo>
                  <a:lnTo>
                    <a:pt x="34722" y="8691"/>
                  </a:lnTo>
                  <a:lnTo>
                    <a:pt x="34912" y="8923"/>
                  </a:lnTo>
                  <a:lnTo>
                    <a:pt x="35122" y="9154"/>
                  </a:lnTo>
                  <a:lnTo>
                    <a:pt x="35480" y="9659"/>
                  </a:lnTo>
                  <a:lnTo>
                    <a:pt x="35796" y="10185"/>
                  </a:lnTo>
                  <a:lnTo>
                    <a:pt x="36090" y="10754"/>
                  </a:lnTo>
                  <a:lnTo>
                    <a:pt x="36322" y="11322"/>
                  </a:lnTo>
                  <a:lnTo>
                    <a:pt x="36532" y="11911"/>
                  </a:lnTo>
                  <a:lnTo>
                    <a:pt x="36679" y="12500"/>
                  </a:lnTo>
                  <a:lnTo>
                    <a:pt x="36764" y="13110"/>
                  </a:lnTo>
                  <a:lnTo>
                    <a:pt x="36806" y="13468"/>
                  </a:lnTo>
                  <a:lnTo>
                    <a:pt x="36806" y="13784"/>
                  </a:lnTo>
                  <a:lnTo>
                    <a:pt x="36764" y="14100"/>
                  </a:lnTo>
                  <a:lnTo>
                    <a:pt x="36700" y="14415"/>
                  </a:lnTo>
                  <a:lnTo>
                    <a:pt x="36616" y="14689"/>
                  </a:lnTo>
                  <a:lnTo>
                    <a:pt x="36532" y="14962"/>
                  </a:lnTo>
                  <a:lnTo>
                    <a:pt x="36406" y="15236"/>
                  </a:lnTo>
                  <a:lnTo>
                    <a:pt x="36259" y="15488"/>
                  </a:lnTo>
                  <a:lnTo>
                    <a:pt x="35943" y="15993"/>
                  </a:lnTo>
                  <a:lnTo>
                    <a:pt x="35606" y="16498"/>
                  </a:lnTo>
                  <a:lnTo>
                    <a:pt x="35249" y="17004"/>
                  </a:lnTo>
                  <a:lnTo>
                    <a:pt x="34891" y="17551"/>
                  </a:lnTo>
                  <a:lnTo>
                    <a:pt x="34870" y="17572"/>
                  </a:lnTo>
                  <a:lnTo>
                    <a:pt x="33881" y="16688"/>
                  </a:lnTo>
                  <a:lnTo>
                    <a:pt x="32892" y="15867"/>
                  </a:lnTo>
                  <a:lnTo>
                    <a:pt x="33081" y="15699"/>
                  </a:lnTo>
                  <a:lnTo>
                    <a:pt x="33228" y="15509"/>
                  </a:lnTo>
                  <a:lnTo>
                    <a:pt x="33355" y="15299"/>
                  </a:lnTo>
                  <a:lnTo>
                    <a:pt x="33460" y="15089"/>
                  </a:lnTo>
                  <a:lnTo>
                    <a:pt x="33544" y="14836"/>
                  </a:lnTo>
                  <a:lnTo>
                    <a:pt x="33586" y="14605"/>
                  </a:lnTo>
                  <a:lnTo>
                    <a:pt x="33628" y="14331"/>
                  </a:lnTo>
                  <a:lnTo>
                    <a:pt x="33649" y="14078"/>
                  </a:lnTo>
                  <a:lnTo>
                    <a:pt x="33649" y="13826"/>
                  </a:lnTo>
                  <a:lnTo>
                    <a:pt x="33628" y="13552"/>
                  </a:lnTo>
                  <a:lnTo>
                    <a:pt x="33586" y="13300"/>
                  </a:lnTo>
                  <a:lnTo>
                    <a:pt x="33523" y="13047"/>
                  </a:lnTo>
                  <a:lnTo>
                    <a:pt x="33460" y="12795"/>
                  </a:lnTo>
                  <a:lnTo>
                    <a:pt x="33376" y="12542"/>
                  </a:lnTo>
                  <a:lnTo>
                    <a:pt x="33270" y="12332"/>
                  </a:lnTo>
                  <a:lnTo>
                    <a:pt x="33165" y="12121"/>
                  </a:lnTo>
                  <a:lnTo>
                    <a:pt x="33018" y="11869"/>
                  </a:lnTo>
                  <a:lnTo>
                    <a:pt x="32829" y="11616"/>
                  </a:lnTo>
                  <a:lnTo>
                    <a:pt x="32597" y="11364"/>
                  </a:lnTo>
                  <a:lnTo>
                    <a:pt x="32366" y="11132"/>
                  </a:lnTo>
                  <a:lnTo>
                    <a:pt x="32092" y="10901"/>
                  </a:lnTo>
                  <a:lnTo>
                    <a:pt x="31818" y="10669"/>
                  </a:lnTo>
                  <a:lnTo>
                    <a:pt x="31524" y="10480"/>
                  </a:lnTo>
                  <a:lnTo>
                    <a:pt x="31208" y="10333"/>
                  </a:lnTo>
                  <a:lnTo>
                    <a:pt x="31482" y="10417"/>
                  </a:lnTo>
                  <a:lnTo>
                    <a:pt x="31776" y="10501"/>
                  </a:lnTo>
                  <a:lnTo>
                    <a:pt x="32050" y="10627"/>
                  </a:lnTo>
                  <a:lnTo>
                    <a:pt x="32323" y="10733"/>
                  </a:lnTo>
                  <a:lnTo>
                    <a:pt x="32829" y="11027"/>
                  </a:lnTo>
                  <a:lnTo>
                    <a:pt x="33270" y="11301"/>
                  </a:lnTo>
                  <a:lnTo>
                    <a:pt x="33355" y="11343"/>
                  </a:lnTo>
                  <a:lnTo>
                    <a:pt x="33439" y="11343"/>
                  </a:lnTo>
                  <a:lnTo>
                    <a:pt x="33502" y="11322"/>
                  </a:lnTo>
                  <a:lnTo>
                    <a:pt x="33565" y="11259"/>
                  </a:lnTo>
                  <a:lnTo>
                    <a:pt x="33607" y="11175"/>
                  </a:lnTo>
                  <a:lnTo>
                    <a:pt x="33607" y="11111"/>
                  </a:lnTo>
                  <a:lnTo>
                    <a:pt x="33607" y="11006"/>
                  </a:lnTo>
                  <a:lnTo>
                    <a:pt x="33565" y="10943"/>
                  </a:lnTo>
                  <a:lnTo>
                    <a:pt x="33397" y="10754"/>
                  </a:lnTo>
                  <a:lnTo>
                    <a:pt x="33228" y="10585"/>
                  </a:lnTo>
                  <a:lnTo>
                    <a:pt x="33039" y="10438"/>
                  </a:lnTo>
                  <a:lnTo>
                    <a:pt x="32850" y="10291"/>
                  </a:lnTo>
                  <a:lnTo>
                    <a:pt x="32639" y="10143"/>
                  </a:lnTo>
                  <a:lnTo>
                    <a:pt x="32408" y="10038"/>
                  </a:lnTo>
                  <a:lnTo>
                    <a:pt x="32176" y="9933"/>
                  </a:lnTo>
                  <a:lnTo>
                    <a:pt x="31945" y="9828"/>
                  </a:lnTo>
                  <a:lnTo>
                    <a:pt x="31692" y="9765"/>
                  </a:lnTo>
                  <a:lnTo>
                    <a:pt x="31461" y="9701"/>
                  </a:lnTo>
                  <a:lnTo>
                    <a:pt x="31208" y="9659"/>
                  </a:lnTo>
                  <a:lnTo>
                    <a:pt x="30956" y="9617"/>
                  </a:lnTo>
                  <a:lnTo>
                    <a:pt x="30703" y="9617"/>
                  </a:lnTo>
                  <a:lnTo>
                    <a:pt x="30451" y="9638"/>
                  </a:lnTo>
                  <a:lnTo>
                    <a:pt x="30219" y="9659"/>
                  </a:lnTo>
                  <a:lnTo>
                    <a:pt x="29988" y="9723"/>
                  </a:lnTo>
                  <a:lnTo>
                    <a:pt x="30345" y="9470"/>
                  </a:lnTo>
                  <a:lnTo>
                    <a:pt x="30724" y="9239"/>
                  </a:lnTo>
                  <a:lnTo>
                    <a:pt x="31082" y="9007"/>
                  </a:lnTo>
                  <a:lnTo>
                    <a:pt x="31440" y="8755"/>
                  </a:lnTo>
                  <a:lnTo>
                    <a:pt x="31482" y="8712"/>
                  </a:lnTo>
                  <a:lnTo>
                    <a:pt x="31566" y="8670"/>
                  </a:lnTo>
                  <a:lnTo>
                    <a:pt x="31650" y="8607"/>
                  </a:lnTo>
                  <a:lnTo>
                    <a:pt x="31692" y="8523"/>
                  </a:lnTo>
                  <a:lnTo>
                    <a:pt x="31713" y="8418"/>
                  </a:lnTo>
                  <a:lnTo>
                    <a:pt x="31692" y="8334"/>
                  </a:lnTo>
                  <a:lnTo>
                    <a:pt x="31671" y="8249"/>
                  </a:lnTo>
                  <a:lnTo>
                    <a:pt x="31587" y="8186"/>
                  </a:lnTo>
                  <a:lnTo>
                    <a:pt x="31503" y="8165"/>
                  </a:lnTo>
                  <a:lnTo>
                    <a:pt x="31166" y="8123"/>
                  </a:lnTo>
                  <a:lnTo>
                    <a:pt x="30850" y="8123"/>
                  </a:lnTo>
                  <a:lnTo>
                    <a:pt x="30535" y="8165"/>
                  </a:lnTo>
                  <a:lnTo>
                    <a:pt x="30240" y="8249"/>
                  </a:lnTo>
                  <a:lnTo>
                    <a:pt x="29946" y="8376"/>
                  </a:lnTo>
                  <a:lnTo>
                    <a:pt x="29672" y="8544"/>
                  </a:lnTo>
                  <a:lnTo>
                    <a:pt x="29441" y="8733"/>
                  </a:lnTo>
                  <a:lnTo>
                    <a:pt x="29188" y="8944"/>
                  </a:lnTo>
                  <a:lnTo>
                    <a:pt x="28978" y="9175"/>
                  </a:lnTo>
                  <a:lnTo>
                    <a:pt x="28809" y="9428"/>
                  </a:lnTo>
                  <a:lnTo>
                    <a:pt x="28641" y="9701"/>
                  </a:lnTo>
                  <a:lnTo>
                    <a:pt x="28494" y="9996"/>
                  </a:lnTo>
                  <a:lnTo>
                    <a:pt x="28388" y="10291"/>
                  </a:lnTo>
                  <a:lnTo>
                    <a:pt x="28325" y="10606"/>
                  </a:lnTo>
                  <a:lnTo>
                    <a:pt x="28283" y="10901"/>
                  </a:lnTo>
                  <a:lnTo>
                    <a:pt x="28262" y="11217"/>
                  </a:lnTo>
                  <a:lnTo>
                    <a:pt x="28262" y="11406"/>
                  </a:lnTo>
                  <a:lnTo>
                    <a:pt x="28262" y="11595"/>
                  </a:lnTo>
                  <a:lnTo>
                    <a:pt x="28304" y="11974"/>
                  </a:lnTo>
                  <a:lnTo>
                    <a:pt x="28388" y="12332"/>
                  </a:lnTo>
                  <a:lnTo>
                    <a:pt x="28515" y="12690"/>
                  </a:lnTo>
                  <a:lnTo>
                    <a:pt x="27631" y="12100"/>
                  </a:lnTo>
                  <a:lnTo>
                    <a:pt x="26726" y="11532"/>
                  </a:lnTo>
                  <a:lnTo>
                    <a:pt x="26537" y="11069"/>
                  </a:lnTo>
                  <a:lnTo>
                    <a:pt x="26389" y="10585"/>
                  </a:lnTo>
                  <a:lnTo>
                    <a:pt x="26284" y="10101"/>
                  </a:lnTo>
                  <a:lnTo>
                    <a:pt x="26242" y="9870"/>
                  </a:lnTo>
                  <a:lnTo>
                    <a:pt x="26242" y="9638"/>
                  </a:lnTo>
                  <a:lnTo>
                    <a:pt x="26221" y="9407"/>
                  </a:lnTo>
                  <a:lnTo>
                    <a:pt x="26242" y="9175"/>
                  </a:lnTo>
                  <a:lnTo>
                    <a:pt x="26263" y="8944"/>
                  </a:lnTo>
                  <a:lnTo>
                    <a:pt x="26284" y="8712"/>
                  </a:lnTo>
                  <a:lnTo>
                    <a:pt x="26347" y="8502"/>
                  </a:lnTo>
                  <a:lnTo>
                    <a:pt x="26389" y="8271"/>
                  </a:lnTo>
                  <a:lnTo>
                    <a:pt x="26473" y="8060"/>
                  </a:lnTo>
                  <a:lnTo>
                    <a:pt x="26558" y="7871"/>
                  </a:lnTo>
                  <a:lnTo>
                    <a:pt x="26663" y="7660"/>
                  </a:lnTo>
                  <a:lnTo>
                    <a:pt x="26768" y="7471"/>
                  </a:lnTo>
                  <a:lnTo>
                    <a:pt x="26894" y="7303"/>
                  </a:lnTo>
                  <a:lnTo>
                    <a:pt x="27042" y="7113"/>
                  </a:lnTo>
                  <a:lnTo>
                    <a:pt x="27189" y="6966"/>
                  </a:lnTo>
                  <a:lnTo>
                    <a:pt x="27357" y="6797"/>
                  </a:lnTo>
                  <a:lnTo>
                    <a:pt x="27526" y="6650"/>
                  </a:lnTo>
                  <a:lnTo>
                    <a:pt x="27715" y="6524"/>
                  </a:lnTo>
                  <a:lnTo>
                    <a:pt x="27925" y="6398"/>
                  </a:lnTo>
                  <a:lnTo>
                    <a:pt x="28136" y="6292"/>
                  </a:lnTo>
                  <a:lnTo>
                    <a:pt x="28367" y="6187"/>
                  </a:lnTo>
                  <a:lnTo>
                    <a:pt x="28620" y="6103"/>
                  </a:lnTo>
                  <a:lnTo>
                    <a:pt x="28872" y="6040"/>
                  </a:lnTo>
                  <a:lnTo>
                    <a:pt x="29146" y="5977"/>
                  </a:lnTo>
                  <a:lnTo>
                    <a:pt x="29441" y="5935"/>
                  </a:lnTo>
                  <a:lnTo>
                    <a:pt x="29735" y="5914"/>
                  </a:lnTo>
                  <a:close/>
                  <a:moveTo>
                    <a:pt x="25716" y="11848"/>
                  </a:moveTo>
                  <a:lnTo>
                    <a:pt x="25926" y="11890"/>
                  </a:lnTo>
                  <a:lnTo>
                    <a:pt x="26158" y="11953"/>
                  </a:lnTo>
                  <a:lnTo>
                    <a:pt x="27652" y="12942"/>
                  </a:lnTo>
                  <a:lnTo>
                    <a:pt x="29146" y="13931"/>
                  </a:lnTo>
                  <a:lnTo>
                    <a:pt x="30598" y="14962"/>
                  </a:lnTo>
                  <a:lnTo>
                    <a:pt x="31313" y="15488"/>
                  </a:lnTo>
                  <a:lnTo>
                    <a:pt x="32029" y="16014"/>
                  </a:lnTo>
                  <a:lnTo>
                    <a:pt x="32113" y="16120"/>
                  </a:lnTo>
                  <a:lnTo>
                    <a:pt x="32176" y="16162"/>
                  </a:lnTo>
                  <a:lnTo>
                    <a:pt x="32239" y="16183"/>
                  </a:lnTo>
                  <a:lnTo>
                    <a:pt x="33228" y="16982"/>
                  </a:lnTo>
                  <a:lnTo>
                    <a:pt x="34217" y="17824"/>
                  </a:lnTo>
                  <a:lnTo>
                    <a:pt x="34680" y="18245"/>
                  </a:lnTo>
                  <a:lnTo>
                    <a:pt x="35143" y="18687"/>
                  </a:lnTo>
                  <a:lnTo>
                    <a:pt x="35606" y="19129"/>
                  </a:lnTo>
                  <a:lnTo>
                    <a:pt x="36048" y="19592"/>
                  </a:lnTo>
                  <a:lnTo>
                    <a:pt x="35943" y="19865"/>
                  </a:lnTo>
                  <a:lnTo>
                    <a:pt x="35817" y="20118"/>
                  </a:lnTo>
                  <a:lnTo>
                    <a:pt x="35648" y="20349"/>
                  </a:lnTo>
                  <a:lnTo>
                    <a:pt x="35480" y="20539"/>
                  </a:lnTo>
                  <a:lnTo>
                    <a:pt x="35312" y="20728"/>
                  </a:lnTo>
                  <a:lnTo>
                    <a:pt x="35101" y="20897"/>
                  </a:lnTo>
                  <a:lnTo>
                    <a:pt x="34891" y="21044"/>
                  </a:lnTo>
                  <a:lnTo>
                    <a:pt x="34659" y="21170"/>
                  </a:lnTo>
                  <a:lnTo>
                    <a:pt x="34407" y="21296"/>
                  </a:lnTo>
                  <a:lnTo>
                    <a:pt x="34175" y="21381"/>
                  </a:lnTo>
                  <a:lnTo>
                    <a:pt x="33902" y="21465"/>
                  </a:lnTo>
                  <a:lnTo>
                    <a:pt x="33628" y="21528"/>
                  </a:lnTo>
                  <a:lnTo>
                    <a:pt x="33355" y="21570"/>
                  </a:lnTo>
                  <a:lnTo>
                    <a:pt x="33081" y="21612"/>
                  </a:lnTo>
                  <a:lnTo>
                    <a:pt x="32786" y="21633"/>
                  </a:lnTo>
                  <a:lnTo>
                    <a:pt x="32492" y="21633"/>
                  </a:lnTo>
                  <a:lnTo>
                    <a:pt x="31924" y="21612"/>
                  </a:lnTo>
                  <a:lnTo>
                    <a:pt x="31334" y="21528"/>
                  </a:lnTo>
                  <a:lnTo>
                    <a:pt x="30745" y="21423"/>
                  </a:lnTo>
                  <a:lnTo>
                    <a:pt x="30198" y="21275"/>
                  </a:lnTo>
                  <a:lnTo>
                    <a:pt x="29651" y="21107"/>
                  </a:lnTo>
                  <a:lnTo>
                    <a:pt x="29167" y="20918"/>
                  </a:lnTo>
                  <a:lnTo>
                    <a:pt x="28704" y="20707"/>
                  </a:lnTo>
                  <a:lnTo>
                    <a:pt x="28325" y="20476"/>
                  </a:lnTo>
                  <a:lnTo>
                    <a:pt x="27841" y="20160"/>
                  </a:lnTo>
                  <a:lnTo>
                    <a:pt x="27399" y="19802"/>
                  </a:lnTo>
                  <a:lnTo>
                    <a:pt x="26978" y="19402"/>
                  </a:lnTo>
                  <a:lnTo>
                    <a:pt x="26558" y="18982"/>
                  </a:lnTo>
                  <a:lnTo>
                    <a:pt x="26179" y="18561"/>
                  </a:lnTo>
                  <a:lnTo>
                    <a:pt x="25800" y="18119"/>
                  </a:lnTo>
                  <a:lnTo>
                    <a:pt x="25463" y="17656"/>
                  </a:lnTo>
                  <a:lnTo>
                    <a:pt x="25127" y="17172"/>
                  </a:lnTo>
                  <a:lnTo>
                    <a:pt x="24979" y="16940"/>
                  </a:lnTo>
                  <a:lnTo>
                    <a:pt x="24832" y="16688"/>
                  </a:lnTo>
                  <a:lnTo>
                    <a:pt x="24601" y="16183"/>
                  </a:lnTo>
                  <a:lnTo>
                    <a:pt x="24369" y="15657"/>
                  </a:lnTo>
                  <a:lnTo>
                    <a:pt x="24180" y="15131"/>
                  </a:lnTo>
                  <a:lnTo>
                    <a:pt x="24074" y="14773"/>
                  </a:lnTo>
                  <a:lnTo>
                    <a:pt x="23990" y="14415"/>
                  </a:lnTo>
                  <a:lnTo>
                    <a:pt x="23927" y="14057"/>
                  </a:lnTo>
                  <a:lnTo>
                    <a:pt x="23906" y="13700"/>
                  </a:lnTo>
                  <a:lnTo>
                    <a:pt x="23969" y="13426"/>
                  </a:lnTo>
                  <a:lnTo>
                    <a:pt x="24032" y="13153"/>
                  </a:lnTo>
                  <a:lnTo>
                    <a:pt x="24117" y="12921"/>
                  </a:lnTo>
                  <a:lnTo>
                    <a:pt x="24222" y="12711"/>
                  </a:lnTo>
                  <a:lnTo>
                    <a:pt x="24306" y="12521"/>
                  </a:lnTo>
                  <a:lnTo>
                    <a:pt x="24432" y="12353"/>
                  </a:lnTo>
                  <a:lnTo>
                    <a:pt x="24558" y="12227"/>
                  </a:lnTo>
                  <a:lnTo>
                    <a:pt x="24685" y="12100"/>
                  </a:lnTo>
                  <a:lnTo>
                    <a:pt x="24832" y="11995"/>
                  </a:lnTo>
                  <a:lnTo>
                    <a:pt x="24979" y="11932"/>
                  </a:lnTo>
                  <a:lnTo>
                    <a:pt x="25148" y="11869"/>
                  </a:lnTo>
                  <a:lnTo>
                    <a:pt x="25337" y="11848"/>
                  </a:lnTo>
                  <a:close/>
                  <a:moveTo>
                    <a:pt x="22139" y="947"/>
                  </a:moveTo>
                  <a:lnTo>
                    <a:pt x="21991" y="1368"/>
                  </a:lnTo>
                  <a:lnTo>
                    <a:pt x="21823" y="1747"/>
                  </a:lnTo>
                  <a:lnTo>
                    <a:pt x="21612" y="2147"/>
                  </a:lnTo>
                  <a:lnTo>
                    <a:pt x="21402" y="2526"/>
                  </a:lnTo>
                  <a:lnTo>
                    <a:pt x="21192" y="2904"/>
                  </a:lnTo>
                  <a:lnTo>
                    <a:pt x="20981" y="3304"/>
                  </a:lnTo>
                  <a:lnTo>
                    <a:pt x="20792" y="3683"/>
                  </a:lnTo>
                  <a:lnTo>
                    <a:pt x="20644" y="4083"/>
                  </a:lnTo>
                  <a:lnTo>
                    <a:pt x="20539" y="4462"/>
                  </a:lnTo>
                  <a:lnTo>
                    <a:pt x="20476" y="4840"/>
                  </a:lnTo>
                  <a:lnTo>
                    <a:pt x="20455" y="5219"/>
                  </a:lnTo>
                  <a:lnTo>
                    <a:pt x="20476" y="5598"/>
                  </a:lnTo>
                  <a:lnTo>
                    <a:pt x="20518" y="5956"/>
                  </a:lnTo>
                  <a:lnTo>
                    <a:pt x="20581" y="6335"/>
                  </a:lnTo>
                  <a:lnTo>
                    <a:pt x="20665" y="6713"/>
                  </a:lnTo>
                  <a:lnTo>
                    <a:pt x="20771" y="7071"/>
                  </a:lnTo>
                  <a:lnTo>
                    <a:pt x="20665" y="7218"/>
                  </a:lnTo>
                  <a:lnTo>
                    <a:pt x="20644" y="7260"/>
                  </a:lnTo>
                  <a:lnTo>
                    <a:pt x="20644" y="7303"/>
                  </a:lnTo>
                  <a:lnTo>
                    <a:pt x="20665" y="7387"/>
                  </a:lnTo>
                  <a:lnTo>
                    <a:pt x="20708" y="7408"/>
                  </a:lnTo>
                  <a:lnTo>
                    <a:pt x="20750" y="7429"/>
                  </a:lnTo>
                  <a:lnTo>
                    <a:pt x="20792" y="7450"/>
                  </a:lnTo>
                  <a:lnTo>
                    <a:pt x="20834" y="7429"/>
                  </a:lnTo>
                  <a:lnTo>
                    <a:pt x="21128" y="7281"/>
                  </a:lnTo>
                  <a:lnTo>
                    <a:pt x="21402" y="7113"/>
                  </a:lnTo>
                  <a:lnTo>
                    <a:pt x="21655" y="6903"/>
                  </a:lnTo>
                  <a:lnTo>
                    <a:pt x="21886" y="6692"/>
                  </a:lnTo>
                  <a:lnTo>
                    <a:pt x="22096" y="6461"/>
                  </a:lnTo>
                  <a:lnTo>
                    <a:pt x="22307" y="6208"/>
                  </a:lnTo>
                  <a:lnTo>
                    <a:pt x="22686" y="5703"/>
                  </a:lnTo>
                  <a:lnTo>
                    <a:pt x="23064" y="5198"/>
                  </a:lnTo>
                  <a:lnTo>
                    <a:pt x="23275" y="4946"/>
                  </a:lnTo>
                  <a:lnTo>
                    <a:pt x="23485" y="4714"/>
                  </a:lnTo>
                  <a:lnTo>
                    <a:pt x="23717" y="4483"/>
                  </a:lnTo>
                  <a:lnTo>
                    <a:pt x="23948" y="4293"/>
                  </a:lnTo>
                  <a:lnTo>
                    <a:pt x="24222" y="4104"/>
                  </a:lnTo>
                  <a:lnTo>
                    <a:pt x="24516" y="3957"/>
                  </a:lnTo>
                  <a:lnTo>
                    <a:pt x="24011" y="5345"/>
                  </a:lnTo>
                  <a:lnTo>
                    <a:pt x="23759" y="6019"/>
                  </a:lnTo>
                  <a:lnTo>
                    <a:pt x="23548" y="6713"/>
                  </a:lnTo>
                  <a:lnTo>
                    <a:pt x="23464" y="7050"/>
                  </a:lnTo>
                  <a:lnTo>
                    <a:pt x="23401" y="7408"/>
                  </a:lnTo>
                  <a:lnTo>
                    <a:pt x="23338" y="7744"/>
                  </a:lnTo>
                  <a:lnTo>
                    <a:pt x="23296" y="8102"/>
                  </a:lnTo>
                  <a:lnTo>
                    <a:pt x="23275" y="8460"/>
                  </a:lnTo>
                  <a:lnTo>
                    <a:pt x="23296" y="8818"/>
                  </a:lnTo>
                  <a:lnTo>
                    <a:pt x="23317" y="9175"/>
                  </a:lnTo>
                  <a:lnTo>
                    <a:pt x="23380" y="9554"/>
                  </a:lnTo>
                  <a:lnTo>
                    <a:pt x="22075" y="8818"/>
                  </a:lnTo>
                  <a:lnTo>
                    <a:pt x="21991" y="8797"/>
                  </a:lnTo>
                  <a:lnTo>
                    <a:pt x="21907" y="8797"/>
                  </a:lnTo>
                  <a:lnTo>
                    <a:pt x="21844" y="8839"/>
                  </a:lnTo>
                  <a:lnTo>
                    <a:pt x="21802" y="8902"/>
                  </a:lnTo>
                  <a:lnTo>
                    <a:pt x="21781" y="8965"/>
                  </a:lnTo>
                  <a:lnTo>
                    <a:pt x="21781" y="9049"/>
                  </a:lnTo>
                  <a:lnTo>
                    <a:pt x="21802" y="9112"/>
                  </a:lnTo>
                  <a:lnTo>
                    <a:pt x="21865" y="9175"/>
                  </a:lnTo>
                  <a:lnTo>
                    <a:pt x="23527" y="10270"/>
                  </a:lnTo>
                  <a:lnTo>
                    <a:pt x="25211" y="11364"/>
                  </a:lnTo>
                  <a:lnTo>
                    <a:pt x="24937" y="11406"/>
                  </a:lnTo>
                  <a:lnTo>
                    <a:pt x="24664" y="11511"/>
                  </a:lnTo>
                  <a:lnTo>
                    <a:pt x="24390" y="11659"/>
                  </a:lnTo>
                  <a:lnTo>
                    <a:pt x="24159" y="11827"/>
                  </a:lnTo>
                  <a:lnTo>
                    <a:pt x="23948" y="12016"/>
                  </a:lnTo>
                  <a:lnTo>
                    <a:pt x="23759" y="12227"/>
                  </a:lnTo>
                  <a:lnTo>
                    <a:pt x="23612" y="12458"/>
                  </a:lnTo>
                  <a:lnTo>
                    <a:pt x="23569" y="12584"/>
                  </a:lnTo>
                  <a:lnTo>
                    <a:pt x="23527" y="12711"/>
                  </a:lnTo>
                  <a:lnTo>
                    <a:pt x="23422" y="13132"/>
                  </a:lnTo>
                  <a:lnTo>
                    <a:pt x="23380" y="13573"/>
                  </a:lnTo>
                  <a:lnTo>
                    <a:pt x="23380" y="13994"/>
                  </a:lnTo>
                  <a:lnTo>
                    <a:pt x="23422" y="14415"/>
                  </a:lnTo>
                  <a:lnTo>
                    <a:pt x="23485" y="14836"/>
                  </a:lnTo>
                  <a:lnTo>
                    <a:pt x="23590" y="15236"/>
                  </a:lnTo>
                  <a:lnTo>
                    <a:pt x="23717" y="15657"/>
                  </a:lnTo>
                  <a:lnTo>
                    <a:pt x="23864" y="16057"/>
                  </a:lnTo>
                  <a:lnTo>
                    <a:pt x="24053" y="16456"/>
                  </a:lnTo>
                  <a:lnTo>
                    <a:pt x="24243" y="16835"/>
                  </a:lnTo>
                  <a:lnTo>
                    <a:pt x="24474" y="17214"/>
                  </a:lnTo>
                  <a:lnTo>
                    <a:pt x="24706" y="17593"/>
                  </a:lnTo>
                  <a:lnTo>
                    <a:pt x="24937" y="17950"/>
                  </a:lnTo>
                  <a:lnTo>
                    <a:pt x="25190" y="18308"/>
                  </a:lnTo>
                  <a:lnTo>
                    <a:pt x="25716" y="18961"/>
                  </a:lnTo>
                  <a:lnTo>
                    <a:pt x="26032" y="19339"/>
                  </a:lnTo>
                  <a:lnTo>
                    <a:pt x="26368" y="19718"/>
                  </a:lnTo>
                  <a:lnTo>
                    <a:pt x="26747" y="20055"/>
                  </a:lnTo>
                  <a:lnTo>
                    <a:pt x="27126" y="20413"/>
                  </a:lnTo>
                  <a:lnTo>
                    <a:pt x="27505" y="20728"/>
                  </a:lnTo>
                  <a:lnTo>
                    <a:pt x="27925" y="21023"/>
                  </a:lnTo>
                  <a:lnTo>
                    <a:pt x="28346" y="21296"/>
                  </a:lnTo>
                  <a:lnTo>
                    <a:pt x="28788" y="21549"/>
                  </a:lnTo>
                  <a:lnTo>
                    <a:pt x="29251" y="21780"/>
                  </a:lnTo>
                  <a:lnTo>
                    <a:pt x="29714" y="21970"/>
                  </a:lnTo>
                  <a:lnTo>
                    <a:pt x="30177" y="22138"/>
                  </a:lnTo>
                  <a:lnTo>
                    <a:pt x="30661" y="22264"/>
                  </a:lnTo>
                  <a:lnTo>
                    <a:pt x="31166" y="22349"/>
                  </a:lnTo>
                  <a:lnTo>
                    <a:pt x="31650" y="22391"/>
                  </a:lnTo>
                  <a:lnTo>
                    <a:pt x="32155" y="22391"/>
                  </a:lnTo>
                  <a:lnTo>
                    <a:pt x="32660" y="22349"/>
                  </a:lnTo>
                  <a:lnTo>
                    <a:pt x="33207" y="22264"/>
                  </a:lnTo>
                  <a:lnTo>
                    <a:pt x="33775" y="22138"/>
                  </a:lnTo>
                  <a:lnTo>
                    <a:pt x="34070" y="22054"/>
                  </a:lnTo>
                  <a:lnTo>
                    <a:pt x="34365" y="21949"/>
                  </a:lnTo>
                  <a:lnTo>
                    <a:pt x="34638" y="21844"/>
                  </a:lnTo>
                  <a:lnTo>
                    <a:pt x="34912" y="21717"/>
                  </a:lnTo>
                  <a:lnTo>
                    <a:pt x="35185" y="21570"/>
                  </a:lnTo>
                  <a:lnTo>
                    <a:pt x="35438" y="21423"/>
                  </a:lnTo>
                  <a:lnTo>
                    <a:pt x="35669" y="21254"/>
                  </a:lnTo>
                  <a:lnTo>
                    <a:pt x="35901" y="21065"/>
                  </a:lnTo>
                  <a:lnTo>
                    <a:pt x="36111" y="20876"/>
                  </a:lnTo>
                  <a:lnTo>
                    <a:pt x="36301" y="20665"/>
                  </a:lnTo>
                  <a:lnTo>
                    <a:pt x="36448" y="20434"/>
                  </a:lnTo>
                  <a:lnTo>
                    <a:pt x="36595" y="20181"/>
                  </a:lnTo>
                  <a:lnTo>
                    <a:pt x="37206" y="20876"/>
                  </a:lnTo>
                  <a:lnTo>
                    <a:pt x="37795" y="21612"/>
                  </a:lnTo>
                  <a:lnTo>
                    <a:pt x="38342" y="22370"/>
                  </a:lnTo>
                  <a:lnTo>
                    <a:pt x="38868" y="23148"/>
                  </a:lnTo>
                  <a:lnTo>
                    <a:pt x="39352" y="23948"/>
                  </a:lnTo>
                  <a:lnTo>
                    <a:pt x="39815" y="24790"/>
                  </a:lnTo>
                  <a:lnTo>
                    <a:pt x="40236" y="25652"/>
                  </a:lnTo>
                  <a:lnTo>
                    <a:pt x="40636" y="26557"/>
                  </a:lnTo>
                  <a:lnTo>
                    <a:pt x="40825" y="27041"/>
                  </a:lnTo>
                  <a:lnTo>
                    <a:pt x="40993" y="27546"/>
                  </a:lnTo>
                  <a:lnTo>
                    <a:pt x="41141" y="28030"/>
                  </a:lnTo>
                  <a:lnTo>
                    <a:pt x="41267" y="28493"/>
                  </a:lnTo>
                  <a:lnTo>
                    <a:pt x="41372" y="28977"/>
                  </a:lnTo>
                  <a:lnTo>
                    <a:pt x="41456" y="29440"/>
                  </a:lnTo>
                  <a:lnTo>
                    <a:pt x="41519" y="29903"/>
                  </a:lnTo>
                  <a:lnTo>
                    <a:pt x="41583" y="30345"/>
                  </a:lnTo>
                  <a:lnTo>
                    <a:pt x="41604" y="30808"/>
                  </a:lnTo>
                  <a:lnTo>
                    <a:pt x="41625" y="31250"/>
                  </a:lnTo>
                  <a:lnTo>
                    <a:pt x="41625" y="31671"/>
                  </a:lnTo>
                  <a:lnTo>
                    <a:pt x="41604" y="32113"/>
                  </a:lnTo>
                  <a:lnTo>
                    <a:pt x="41562" y="32534"/>
                  </a:lnTo>
                  <a:lnTo>
                    <a:pt x="41498" y="32954"/>
                  </a:lnTo>
                  <a:lnTo>
                    <a:pt x="41435" y="33354"/>
                  </a:lnTo>
                  <a:lnTo>
                    <a:pt x="41330" y="33775"/>
                  </a:lnTo>
                  <a:lnTo>
                    <a:pt x="41225" y="34175"/>
                  </a:lnTo>
                  <a:lnTo>
                    <a:pt x="41120" y="34554"/>
                  </a:lnTo>
                  <a:lnTo>
                    <a:pt x="40972" y="34954"/>
                  </a:lnTo>
                  <a:lnTo>
                    <a:pt x="40825" y="35332"/>
                  </a:lnTo>
                  <a:lnTo>
                    <a:pt x="40657" y="35690"/>
                  </a:lnTo>
                  <a:lnTo>
                    <a:pt x="40488" y="36069"/>
                  </a:lnTo>
                  <a:lnTo>
                    <a:pt x="40299" y="36427"/>
                  </a:lnTo>
                  <a:lnTo>
                    <a:pt x="40088" y="36763"/>
                  </a:lnTo>
                  <a:lnTo>
                    <a:pt x="39878" y="37121"/>
                  </a:lnTo>
                  <a:lnTo>
                    <a:pt x="39647" y="37458"/>
                  </a:lnTo>
                  <a:lnTo>
                    <a:pt x="39415" y="37794"/>
                  </a:lnTo>
                  <a:lnTo>
                    <a:pt x="39163" y="38110"/>
                  </a:lnTo>
                  <a:lnTo>
                    <a:pt x="38889" y="38426"/>
                  </a:lnTo>
                  <a:lnTo>
                    <a:pt x="38615" y="38741"/>
                  </a:lnTo>
                  <a:lnTo>
                    <a:pt x="38026" y="39352"/>
                  </a:lnTo>
                  <a:lnTo>
                    <a:pt x="37416" y="39920"/>
                  </a:lnTo>
                  <a:lnTo>
                    <a:pt x="36743" y="40467"/>
                  </a:lnTo>
                  <a:lnTo>
                    <a:pt x="36048" y="40972"/>
                  </a:lnTo>
                  <a:lnTo>
                    <a:pt x="35333" y="41456"/>
                  </a:lnTo>
                  <a:lnTo>
                    <a:pt x="34575" y="41898"/>
                  </a:lnTo>
                  <a:lnTo>
                    <a:pt x="33797" y="42319"/>
                  </a:lnTo>
                  <a:lnTo>
                    <a:pt x="32997" y="42719"/>
                  </a:lnTo>
                  <a:lnTo>
                    <a:pt x="32176" y="43076"/>
                  </a:lnTo>
                  <a:lnTo>
                    <a:pt x="31334" y="43392"/>
                  </a:lnTo>
                  <a:lnTo>
                    <a:pt x="30472" y="43687"/>
                  </a:lnTo>
                  <a:lnTo>
                    <a:pt x="29609" y="43960"/>
                  </a:lnTo>
                  <a:lnTo>
                    <a:pt x="28746" y="44171"/>
                  </a:lnTo>
                  <a:lnTo>
                    <a:pt x="27862" y="44381"/>
                  </a:lnTo>
                  <a:lnTo>
                    <a:pt x="26978" y="44528"/>
                  </a:lnTo>
                  <a:lnTo>
                    <a:pt x="26095" y="44655"/>
                  </a:lnTo>
                  <a:lnTo>
                    <a:pt x="25211" y="44739"/>
                  </a:lnTo>
                  <a:lnTo>
                    <a:pt x="24390" y="44802"/>
                  </a:lnTo>
                  <a:lnTo>
                    <a:pt x="23527" y="44823"/>
                  </a:lnTo>
                  <a:lnTo>
                    <a:pt x="22665" y="44823"/>
                  </a:lnTo>
                  <a:lnTo>
                    <a:pt x="21760" y="44802"/>
                  </a:lnTo>
                  <a:lnTo>
                    <a:pt x="20855" y="44760"/>
                  </a:lnTo>
                  <a:lnTo>
                    <a:pt x="19929" y="44676"/>
                  </a:lnTo>
                  <a:lnTo>
                    <a:pt x="19003" y="44570"/>
                  </a:lnTo>
                  <a:lnTo>
                    <a:pt x="18056" y="44444"/>
                  </a:lnTo>
                  <a:lnTo>
                    <a:pt x="17109" y="44297"/>
                  </a:lnTo>
                  <a:lnTo>
                    <a:pt x="16162" y="44107"/>
                  </a:lnTo>
                  <a:lnTo>
                    <a:pt x="15215" y="43876"/>
                  </a:lnTo>
                  <a:lnTo>
                    <a:pt x="14289" y="43644"/>
                  </a:lnTo>
                  <a:lnTo>
                    <a:pt x="13363" y="43350"/>
                  </a:lnTo>
                  <a:lnTo>
                    <a:pt x="12459" y="43055"/>
                  </a:lnTo>
                  <a:lnTo>
                    <a:pt x="11554" y="42719"/>
                  </a:lnTo>
                  <a:lnTo>
                    <a:pt x="10670" y="42340"/>
                  </a:lnTo>
                  <a:lnTo>
                    <a:pt x="9807" y="41940"/>
                  </a:lnTo>
                  <a:lnTo>
                    <a:pt x="8986" y="41498"/>
                  </a:lnTo>
                  <a:lnTo>
                    <a:pt x="8187" y="41035"/>
                  </a:lnTo>
                  <a:lnTo>
                    <a:pt x="7408" y="40530"/>
                  </a:lnTo>
                  <a:lnTo>
                    <a:pt x="6672" y="40004"/>
                  </a:lnTo>
                  <a:lnTo>
                    <a:pt x="6314" y="39709"/>
                  </a:lnTo>
                  <a:lnTo>
                    <a:pt x="5977" y="39436"/>
                  </a:lnTo>
                  <a:lnTo>
                    <a:pt x="5641" y="39141"/>
                  </a:lnTo>
                  <a:lnTo>
                    <a:pt x="5304" y="38826"/>
                  </a:lnTo>
                  <a:lnTo>
                    <a:pt x="5009" y="38510"/>
                  </a:lnTo>
                  <a:lnTo>
                    <a:pt x="4694" y="38173"/>
                  </a:lnTo>
                  <a:lnTo>
                    <a:pt x="4399" y="37858"/>
                  </a:lnTo>
                  <a:lnTo>
                    <a:pt x="4125" y="37500"/>
                  </a:lnTo>
                  <a:lnTo>
                    <a:pt x="3873" y="37163"/>
                  </a:lnTo>
                  <a:lnTo>
                    <a:pt x="3620" y="36805"/>
                  </a:lnTo>
                  <a:lnTo>
                    <a:pt x="3389" y="36427"/>
                  </a:lnTo>
                  <a:lnTo>
                    <a:pt x="3157" y="36048"/>
                  </a:lnTo>
                  <a:lnTo>
                    <a:pt x="2947" y="35648"/>
                  </a:lnTo>
                  <a:lnTo>
                    <a:pt x="2758" y="35269"/>
                  </a:lnTo>
                  <a:lnTo>
                    <a:pt x="2568" y="34848"/>
                  </a:lnTo>
                  <a:lnTo>
                    <a:pt x="2400" y="34427"/>
                  </a:lnTo>
                  <a:lnTo>
                    <a:pt x="2253" y="34007"/>
                  </a:lnTo>
                  <a:lnTo>
                    <a:pt x="2126" y="33565"/>
                  </a:lnTo>
                  <a:lnTo>
                    <a:pt x="2000" y="33123"/>
                  </a:lnTo>
                  <a:lnTo>
                    <a:pt x="1916" y="32681"/>
                  </a:lnTo>
                  <a:lnTo>
                    <a:pt x="1832" y="32197"/>
                  </a:lnTo>
                  <a:lnTo>
                    <a:pt x="1769" y="31734"/>
                  </a:lnTo>
                  <a:lnTo>
                    <a:pt x="1705" y="30997"/>
                  </a:lnTo>
                  <a:lnTo>
                    <a:pt x="1663" y="30282"/>
                  </a:lnTo>
                  <a:lnTo>
                    <a:pt x="1663" y="29566"/>
                  </a:lnTo>
                  <a:lnTo>
                    <a:pt x="1684" y="28851"/>
                  </a:lnTo>
                  <a:lnTo>
                    <a:pt x="1726" y="28135"/>
                  </a:lnTo>
                  <a:lnTo>
                    <a:pt x="1811" y="27441"/>
                  </a:lnTo>
                  <a:lnTo>
                    <a:pt x="1895" y="26768"/>
                  </a:lnTo>
                  <a:lnTo>
                    <a:pt x="2021" y="26094"/>
                  </a:lnTo>
                  <a:lnTo>
                    <a:pt x="2189" y="25421"/>
                  </a:lnTo>
                  <a:lnTo>
                    <a:pt x="2358" y="24747"/>
                  </a:lnTo>
                  <a:lnTo>
                    <a:pt x="2547" y="24095"/>
                  </a:lnTo>
                  <a:lnTo>
                    <a:pt x="2779" y="23443"/>
                  </a:lnTo>
                  <a:lnTo>
                    <a:pt x="3010" y="22790"/>
                  </a:lnTo>
                  <a:lnTo>
                    <a:pt x="3263" y="22159"/>
                  </a:lnTo>
                  <a:lnTo>
                    <a:pt x="3557" y="21528"/>
                  </a:lnTo>
                  <a:lnTo>
                    <a:pt x="3852" y="20897"/>
                  </a:lnTo>
                  <a:lnTo>
                    <a:pt x="4167" y="20286"/>
                  </a:lnTo>
                  <a:lnTo>
                    <a:pt x="4504" y="19676"/>
                  </a:lnTo>
                  <a:lnTo>
                    <a:pt x="4841" y="19066"/>
                  </a:lnTo>
                  <a:lnTo>
                    <a:pt x="5199" y="18456"/>
                  </a:lnTo>
                  <a:lnTo>
                    <a:pt x="5577" y="17866"/>
                  </a:lnTo>
                  <a:lnTo>
                    <a:pt x="5977" y="17277"/>
                  </a:lnTo>
                  <a:lnTo>
                    <a:pt x="6377" y="16709"/>
                  </a:lnTo>
                  <a:lnTo>
                    <a:pt x="6777" y="16141"/>
                  </a:lnTo>
                  <a:lnTo>
                    <a:pt x="7640" y="15004"/>
                  </a:lnTo>
                  <a:lnTo>
                    <a:pt x="8523" y="13889"/>
                  </a:lnTo>
                  <a:lnTo>
                    <a:pt x="9449" y="12795"/>
                  </a:lnTo>
                  <a:lnTo>
                    <a:pt x="10375" y="11743"/>
                  </a:lnTo>
                  <a:lnTo>
                    <a:pt x="10459" y="11722"/>
                  </a:lnTo>
                  <a:lnTo>
                    <a:pt x="10480" y="11701"/>
                  </a:lnTo>
                  <a:lnTo>
                    <a:pt x="10502" y="11659"/>
                  </a:lnTo>
                  <a:lnTo>
                    <a:pt x="10523" y="11574"/>
                  </a:lnTo>
                  <a:lnTo>
                    <a:pt x="11470" y="10543"/>
                  </a:lnTo>
                  <a:lnTo>
                    <a:pt x="12395" y="9554"/>
                  </a:lnTo>
                  <a:lnTo>
                    <a:pt x="12480" y="9533"/>
                  </a:lnTo>
                  <a:lnTo>
                    <a:pt x="12543" y="9491"/>
                  </a:lnTo>
                  <a:lnTo>
                    <a:pt x="12606" y="9428"/>
                  </a:lnTo>
                  <a:lnTo>
                    <a:pt x="12648" y="9344"/>
                  </a:lnTo>
                  <a:lnTo>
                    <a:pt x="12690" y="9260"/>
                  </a:lnTo>
                  <a:lnTo>
                    <a:pt x="14921" y="6945"/>
                  </a:lnTo>
                  <a:lnTo>
                    <a:pt x="14921" y="6903"/>
                  </a:lnTo>
                  <a:lnTo>
                    <a:pt x="14900" y="6861"/>
                  </a:lnTo>
                  <a:lnTo>
                    <a:pt x="14879" y="6840"/>
                  </a:lnTo>
                  <a:lnTo>
                    <a:pt x="14815" y="6861"/>
                  </a:lnTo>
                  <a:lnTo>
                    <a:pt x="12837" y="8733"/>
                  </a:lnTo>
                  <a:lnTo>
                    <a:pt x="12985" y="8207"/>
                  </a:lnTo>
                  <a:lnTo>
                    <a:pt x="13111" y="7660"/>
                  </a:lnTo>
                  <a:lnTo>
                    <a:pt x="13342" y="6629"/>
                  </a:lnTo>
                  <a:lnTo>
                    <a:pt x="13490" y="6103"/>
                  </a:lnTo>
                  <a:lnTo>
                    <a:pt x="13658" y="5577"/>
                  </a:lnTo>
                  <a:lnTo>
                    <a:pt x="13868" y="5072"/>
                  </a:lnTo>
                  <a:lnTo>
                    <a:pt x="13974" y="4819"/>
                  </a:lnTo>
                  <a:lnTo>
                    <a:pt x="14121" y="4567"/>
                  </a:lnTo>
                  <a:lnTo>
                    <a:pt x="14395" y="4062"/>
                  </a:lnTo>
                  <a:lnTo>
                    <a:pt x="14668" y="3599"/>
                  </a:lnTo>
                  <a:lnTo>
                    <a:pt x="14963" y="3115"/>
                  </a:lnTo>
                  <a:lnTo>
                    <a:pt x="15299" y="2673"/>
                  </a:lnTo>
                  <a:lnTo>
                    <a:pt x="15636" y="2252"/>
                  </a:lnTo>
                  <a:lnTo>
                    <a:pt x="15994" y="1852"/>
                  </a:lnTo>
                  <a:lnTo>
                    <a:pt x="16394" y="1474"/>
                  </a:lnTo>
                  <a:lnTo>
                    <a:pt x="16604" y="1305"/>
                  </a:lnTo>
                  <a:lnTo>
                    <a:pt x="16836" y="1137"/>
                  </a:lnTo>
                  <a:lnTo>
                    <a:pt x="16709" y="1768"/>
                  </a:lnTo>
                  <a:lnTo>
                    <a:pt x="16604" y="2399"/>
                  </a:lnTo>
                  <a:lnTo>
                    <a:pt x="16541" y="3010"/>
                  </a:lnTo>
                  <a:lnTo>
                    <a:pt x="16541" y="3325"/>
                  </a:lnTo>
                  <a:lnTo>
                    <a:pt x="16541" y="3641"/>
                  </a:lnTo>
                  <a:lnTo>
                    <a:pt x="16562" y="3957"/>
                  </a:lnTo>
                  <a:lnTo>
                    <a:pt x="16604" y="4251"/>
                  </a:lnTo>
                  <a:lnTo>
                    <a:pt x="16667" y="4546"/>
                  </a:lnTo>
                  <a:lnTo>
                    <a:pt x="16751" y="4861"/>
                  </a:lnTo>
                  <a:lnTo>
                    <a:pt x="16857" y="5156"/>
                  </a:lnTo>
                  <a:lnTo>
                    <a:pt x="16983" y="5430"/>
                  </a:lnTo>
                  <a:lnTo>
                    <a:pt x="17130" y="5724"/>
                  </a:lnTo>
                  <a:lnTo>
                    <a:pt x="17320" y="5998"/>
                  </a:lnTo>
                  <a:lnTo>
                    <a:pt x="17341" y="5998"/>
                  </a:lnTo>
                  <a:lnTo>
                    <a:pt x="17320" y="6061"/>
                  </a:lnTo>
                  <a:lnTo>
                    <a:pt x="17320" y="6124"/>
                  </a:lnTo>
                  <a:lnTo>
                    <a:pt x="17320" y="6187"/>
                  </a:lnTo>
                  <a:lnTo>
                    <a:pt x="17362" y="6250"/>
                  </a:lnTo>
                  <a:lnTo>
                    <a:pt x="17425" y="6271"/>
                  </a:lnTo>
                  <a:lnTo>
                    <a:pt x="17488" y="6292"/>
                  </a:lnTo>
                  <a:lnTo>
                    <a:pt x="17551" y="6271"/>
                  </a:lnTo>
                  <a:lnTo>
                    <a:pt x="17614" y="6250"/>
                  </a:lnTo>
                  <a:lnTo>
                    <a:pt x="17656" y="6208"/>
                  </a:lnTo>
                  <a:lnTo>
                    <a:pt x="18140" y="5493"/>
                  </a:lnTo>
                  <a:lnTo>
                    <a:pt x="18624" y="4756"/>
                  </a:lnTo>
                  <a:lnTo>
                    <a:pt x="19108" y="4020"/>
                  </a:lnTo>
                  <a:lnTo>
                    <a:pt x="19613" y="3283"/>
                  </a:lnTo>
                  <a:lnTo>
                    <a:pt x="19866" y="2947"/>
                  </a:lnTo>
                  <a:lnTo>
                    <a:pt x="20139" y="2610"/>
                  </a:lnTo>
                  <a:lnTo>
                    <a:pt x="20434" y="2273"/>
                  </a:lnTo>
                  <a:lnTo>
                    <a:pt x="20729" y="1979"/>
                  </a:lnTo>
                  <a:lnTo>
                    <a:pt x="21065" y="1684"/>
                  </a:lnTo>
                  <a:lnTo>
                    <a:pt x="21402" y="1410"/>
                  </a:lnTo>
                  <a:lnTo>
                    <a:pt x="21760" y="1179"/>
                  </a:lnTo>
                  <a:lnTo>
                    <a:pt x="22139" y="947"/>
                  </a:lnTo>
                  <a:close/>
                  <a:moveTo>
                    <a:pt x="22517" y="0"/>
                  </a:moveTo>
                  <a:lnTo>
                    <a:pt x="22096" y="190"/>
                  </a:lnTo>
                  <a:lnTo>
                    <a:pt x="21676" y="421"/>
                  </a:lnTo>
                  <a:lnTo>
                    <a:pt x="21255" y="674"/>
                  </a:lnTo>
                  <a:lnTo>
                    <a:pt x="20855" y="968"/>
                  </a:lnTo>
                  <a:lnTo>
                    <a:pt x="20455" y="1284"/>
                  </a:lnTo>
                  <a:lnTo>
                    <a:pt x="20076" y="1621"/>
                  </a:lnTo>
                  <a:lnTo>
                    <a:pt x="19697" y="2000"/>
                  </a:lnTo>
                  <a:lnTo>
                    <a:pt x="19361" y="2378"/>
                  </a:lnTo>
                  <a:lnTo>
                    <a:pt x="19024" y="2799"/>
                  </a:lnTo>
                  <a:lnTo>
                    <a:pt x="18708" y="3199"/>
                  </a:lnTo>
                  <a:lnTo>
                    <a:pt x="18414" y="3641"/>
                  </a:lnTo>
                  <a:lnTo>
                    <a:pt x="18161" y="4083"/>
                  </a:lnTo>
                  <a:lnTo>
                    <a:pt x="17930" y="4525"/>
                  </a:lnTo>
                  <a:lnTo>
                    <a:pt x="17698" y="4967"/>
                  </a:lnTo>
                  <a:lnTo>
                    <a:pt x="17530" y="5430"/>
                  </a:lnTo>
                  <a:lnTo>
                    <a:pt x="17383" y="5872"/>
                  </a:lnTo>
                  <a:lnTo>
                    <a:pt x="17214" y="5556"/>
                  </a:lnTo>
                  <a:lnTo>
                    <a:pt x="17088" y="5219"/>
                  </a:lnTo>
                  <a:lnTo>
                    <a:pt x="17004" y="4883"/>
                  </a:lnTo>
                  <a:lnTo>
                    <a:pt x="16962" y="4567"/>
                  </a:lnTo>
                  <a:lnTo>
                    <a:pt x="16920" y="4230"/>
                  </a:lnTo>
                  <a:lnTo>
                    <a:pt x="16941" y="3872"/>
                  </a:lnTo>
                  <a:lnTo>
                    <a:pt x="16962" y="3536"/>
                  </a:lnTo>
                  <a:lnTo>
                    <a:pt x="17004" y="3199"/>
                  </a:lnTo>
                  <a:lnTo>
                    <a:pt x="17067" y="2862"/>
                  </a:lnTo>
                  <a:lnTo>
                    <a:pt x="17130" y="2505"/>
                  </a:lnTo>
                  <a:lnTo>
                    <a:pt x="17320" y="1831"/>
                  </a:lnTo>
                  <a:lnTo>
                    <a:pt x="17698" y="506"/>
                  </a:lnTo>
                  <a:lnTo>
                    <a:pt x="17719" y="379"/>
                  </a:lnTo>
                  <a:lnTo>
                    <a:pt x="17698" y="295"/>
                  </a:lnTo>
                  <a:lnTo>
                    <a:pt x="17635" y="211"/>
                  </a:lnTo>
                  <a:lnTo>
                    <a:pt x="17572" y="148"/>
                  </a:lnTo>
                  <a:lnTo>
                    <a:pt x="17488" y="106"/>
                  </a:lnTo>
                  <a:lnTo>
                    <a:pt x="17383" y="64"/>
                  </a:lnTo>
                  <a:lnTo>
                    <a:pt x="17299" y="85"/>
                  </a:lnTo>
                  <a:lnTo>
                    <a:pt x="17193" y="106"/>
                  </a:lnTo>
                  <a:lnTo>
                    <a:pt x="16878" y="253"/>
                  </a:lnTo>
                  <a:lnTo>
                    <a:pt x="16583" y="421"/>
                  </a:lnTo>
                  <a:lnTo>
                    <a:pt x="16288" y="611"/>
                  </a:lnTo>
                  <a:lnTo>
                    <a:pt x="16015" y="800"/>
                  </a:lnTo>
                  <a:lnTo>
                    <a:pt x="15741" y="1011"/>
                  </a:lnTo>
                  <a:lnTo>
                    <a:pt x="15489" y="1242"/>
                  </a:lnTo>
                  <a:lnTo>
                    <a:pt x="15257" y="1474"/>
                  </a:lnTo>
                  <a:lnTo>
                    <a:pt x="15026" y="1705"/>
                  </a:lnTo>
                  <a:lnTo>
                    <a:pt x="14794" y="1958"/>
                  </a:lnTo>
                  <a:lnTo>
                    <a:pt x="14584" y="2231"/>
                  </a:lnTo>
                  <a:lnTo>
                    <a:pt x="14395" y="2505"/>
                  </a:lnTo>
                  <a:lnTo>
                    <a:pt x="14205" y="2778"/>
                  </a:lnTo>
                  <a:lnTo>
                    <a:pt x="13847" y="3346"/>
                  </a:lnTo>
                  <a:lnTo>
                    <a:pt x="13532" y="3957"/>
                  </a:lnTo>
                  <a:lnTo>
                    <a:pt x="13258" y="4588"/>
                  </a:lnTo>
                  <a:lnTo>
                    <a:pt x="13006" y="5240"/>
                  </a:lnTo>
                  <a:lnTo>
                    <a:pt x="12795" y="5893"/>
                  </a:lnTo>
                  <a:lnTo>
                    <a:pt x="12606" y="6566"/>
                  </a:lnTo>
                  <a:lnTo>
                    <a:pt x="12438" y="7218"/>
                  </a:lnTo>
                  <a:lnTo>
                    <a:pt x="12290" y="7892"/>
                  </a:lnTo>
                  <a:lnTo>
                    <a:pt x="12185" y="8544"/>
                  </a:lnTo>
                  <a:lnTo>
                    <a:pt x="12080" y="9175"/>
                  </a:lnTo>
                  <a:lnTo>
                    <a:pt x="12080" y="9302"/>
                  </a:lnTo>
                  <a:lnTo>
                    <a:pt x="12122" y="9407"/>
                  </a:lnTo>
                  <a:lnTo>
                    <a:pt x="10712" y="10754"/>
                  </a:lnTo>
                  <a:lnTo>
                    <a:pt x="10733" y="10354"/>
                  </a:lnTo>
                  <a:lnTo>
                    <a:pt x="10691" y="9954"/>
                  </a:lnTo>
                  <a:lnTo>
                    <a:pt x="10628" y="9533"/>
                  </a:lnTo>
                  <a:lnTo>
                    <a:pt x="10523" y="9133"/>
                  </a:lnTo>
                  <a:lnTo>
                    <a:pt x="10396" y="8733"/>
                  </a:lnTo>
                  <a:lnTo>
                    <a:pt x="10228" y="8355"/>
                  </a:lnTo>
                  <a:lnTo>
                    <a:pt x="10018" y="7976"/>
                  </a:lnTo>
                  <a:lnTo>
                    <a:pt x="9786" y="7618"/>
                  </a:lnTo>
                  <a:lnTo>
                    <a:pt x="9512" y="7281"/>
                  </a:lnTo>
                  <a:lnTo>
                    <a:pt x="9239" y="6966"/>
                  </a:lnTo>
                  <a:lnTo>
                    <a:pt x="8923" y="6671"/>
                  </a:lnTo>
                  <a:lnTo>
                    <a:pt x="8608" y="6398"/>
                  </a:lnTo>
                  <a:lnTo>
                    <a:pt x="8250" y="6166"/>
                  </a:lnTo>
                  <a:lnTo>
                    <a:pt x="7892" y="5956"/>
                  </a:lnTo>
                  <a:lnTo>
                    <a:pt x="7492" y="5808"/>
                  </a:lnTo>
                  <a:lnTo>
                    <a:pt x="7114" y="5682"/>
                  </a:lnTo>
                  <a:lnTo>
                    <a:pt x="6672" y="5577"/>
                  </a:lnTo>
                  <a:lnTo>
                    <a:pt x="6230" y="5514"/>
                  </a:lnTo>
                  <a:lnTo>
                    <a:pt x="5809" y="5493"/>
                  </a:lnTo>
                  <a:lnTo>
                    <a:pt x="5388" y="5514"/>
                  </a:lnTo>
                  <a:lnTo>
                    <a:pt x="4967" y="5577"/>
                  </a:lnTo>
                  <a:lnTo>
                    <a:pt x="4567" y="5661"/>
                  </a:lnTo>
                  <a:lnTo>
                    <a:pt x="4189" y="5766"/>
                  </a:lnTo>
                  <a:lnTo>
                    <a:pt x="3810" y="5935"/>
                  </a:lnTo>
                  <a:lnTo>
                    <a:pt x="3431" y="6103"/>
                  </a:lnTo>
                  <a:lnTo>
                    <a:pt x="3094" y="6313"/>
                  </a:lnTo>
                  <a:lnTo>
                    <a:pt x="2758" y="6566"/>
                  </a:lnTo>
                  <a:lnTo>
                    <a:pt x="2421" y="6819"/>
                  </a:lnTo>
                  <a:lnTo>
                    <a:pt x="2126" y="7113"/>
                  </a:lnTo>
                  <a:lnTo>
                    <a:pt x="1832" y="7429"/>
                  </a:lnTo>
                  <a:lnTo>
                    <a:pt x="1579" y="7787"/>
                  </a:lnTo>
                  <a:lnTo>
                    <a:pt x="1327" y="8144"/>
                  </a:lnTo>
                  <a:lnTo>
                    <a:pt x="1179" y="8376"/>
                  </a:lnTo>
                  <a:lnTo>
                    <a:pt x="1032" y="8649"/>
                  </a:lnTo>
                  <a:lnTo>
                    <a:pt x="906" y="8944"/>
                  </a:lnTo>
                  <a:lnTo>
                    <a:pt x="780" y="9239"/>
                  </a:lnTo>
                  <a:lnTo>
                    <a:pt x="548" y="9891"/>
                  </a:lnTo>
                  <a:lnTo>
                    <a:pt x="338" y="10585"/>
                  </a:lnTo>
                  <a:lnTo>
                    <a:pt x="190" y="11301"/>
                  </a:lnTo>
                  <a:lnTo>
                    <a:pt x="64" y="12058"/>
                  </a:lnTo>
                  <a:lnTo>
                    <a:pt x="22" y="12437"/>
                  </a:lnTo>
                  <a:lnTo>
                    <a:pt x="1" y="12816"/>
                  </a:lnTo>
                  <a:lnTo>
                    <a:pt x="1" y="13195"/>
                  </a:lnTo>
                  <a:lnTo>
                    <a:pt x="1" y="13552"/>
                  </a:lnTo>
                  <a:lnTo>
                    <a:pt x="22" y="13931"/>
                  </a:lnTo>
                  <a:lnTo>
                    <a:pt x="64" y="14289"/>
                  </a:lnTo>
                  <a:lnTo>
                    <a:pt x="106" y="14647"/>
                  </a:lnTo>
                  <a:lnTo>
                    <a:pt x="190" y="14983"/>
                  </a:lnTo>
                  <a:lnTo>
                    <a:pt x="274" y="15320"/>
                  </a:lnTo>
                  <a:lnTo>
                    <a:pt x="380" y="15636"/>
                  </a:lnTo>
                  <a:lnTo>
                    <a:pt x="506" y="15930"/>
                  </a:lnTo>
                  <a:lnTo>
                    <a:pt x="653" y="16225"/>
                  </a:lnTo>
                  <a:lnTo>
                    <a:pt x="822" y="16477"/>
                  </a:lnTo>
                  <a:lnTo>
                    <a:pt x="1011" y="16730"/>
                  </a:lnTo>
                  <a:lnTo>
                    <a:pt x="1221" y="16961"/>
                  </a:lnTo>
                  <a:lnTo>
                    <a:pt x="1474" y="17151"/>
                  </a:lnTo>
                  <a:lnTo>
                    <a:pt x="1726" y="17319"/>
                  </a:lnTo>
                  <a:lnTo>
                    <a:pt x="2000" y="17466"/>
                  </a:lnTo>
                  <a:lnTo>
                    <a:pt x="2316" y="17593"/>
                  </a:lnTo>
                  <a:lnTo>
                    <a:pt x="2652" y="17677"/>
                  </a:lnTo>
                  <a:lnTo>
                    <a:pt x="3031" y="17866"/>
                  </a:lnTo>
                  <a:lnTo>
                    <a:pt x="3431" y="18035"/>
                  </a:lnTo>
                  <a:lnTo>
                    <a:pt x="3810" y="18140"/>
                  </a:lnTo>
                  <a:lnTo>
                    <a:pt x="4210" y="18224"/>
                  </a:lnTo>
                  <a:lnTo>
                    <a:pt x="3789" y="18897"/>
                  </a:lnTo>
                  <a:lnTo>
                    <a:pt x="3389" y="19571"/>
                  </a:lnTo>
                  <a:lnTo>
                    <a:pt x="3010" y="20265"/>
                  </a:lnTo>
                  <a:lnTo>
                    <a:pt x="2673" y="20981"/>
                  </a:lnTo>
                  <a:lnTo>
                    <a:pt x="2358" y="21717"/>
                  </a:lnTo>
                  <a:lnTo>
                    <a:pt x="2042" y="22454"/>
                  </a:lnTo>
                  <a:lnTo>
                    <a:pt x="1790" y="23190"/>
                  </a:lnTo>
                  <a:lnTo>
                    <a:pt x="1537" y="23948"/>
                  </a:lnTo>
                  <a:lnTo>
                    <a:pt x="1306" y="24726"/>
                  </a:lnTo>
                  <a:lnTo>
                    <a:pt x="1116" y="25484"/>
                  </a:lnTo>
                  <a:lnTo>
                    <a:pt x="927" y="26263"/>
                  </a:lnTo>
                  <a:lnTo>
                    <a:pt x="780" y="27041"/>
                  </a:lnTo>
                  <a:lnTo>
                    <a:pt x="674" y="27841"/>
                  </a:lnTo>
                  <a:lnTo>
                    <a:pt x="569" y="28619"/>
                  </a:lnTo>
                  <a:lnTo>
                    <a:pt x="506" y="29398"/>
                  </a:lnTo>
                  <a:lnTo>
                    <a:pt x="443" y="30198"/>
                  </a:lnTo>
                  <a:lnTo>
                    <a:pt x="443" y="30661"/>
                  </a:lnTo>
                  <a:lnTo>
                    <a:pt x="443" y="31124"/>
                  </a:lnTo>
                  <a:lnTo>
                    <a:pt x="464" y="31566"/>
                  </a:lnTo>
                  <a:lnTo>
                    <a:pt x="506" y="32007"/>
                  </a:lnTo>
                  <a:lnTo>
                    <a:pt x="548" y="32428"/>
                  </a:lnTo>
                  <a:lnTo>
                    <a:pt x="611" y="32849"/>
                  </a:lnTo>
                  <a:lnTo>
                    <a:pt x="695" y="33270"/>
                  </a:lnTo>
                  <a:lnTo>
                    <a:pt x="780" y="33691"/>
                  </a:lnTo>
                  <a:lnTo>
                    <a:pt x="885" y="34091"/>
                  </a:lnTo>
                  <a:lnTo>
                    <a:pt x="990" y="34491"/>
                  </a:lnTo>
                  <a:lnTo>
                    <a:pt x="1116" y="34869"/>
                  </a:lnTo>
                  <a:lnTo>
                    <a:pt x="1264" y="35248"/>
                  </a:lnTo>
                  <a:lnTo>
                    <a:pt x="1411" y="35627"/>
                  </a:lnTo>
                  <a:lnTo>
                    <a:pt x="1579" y="35985"/>
                  </a:lnTo>
                  <a:lnTo>
                    <a:pt x="1769" y="36342"/>
                  </a:lnTo>
                  <a:lnTo>
                    <a:pt x="1958" y="36700"/>
                  </a:lnTo>
                  <a:lnTo>
                    <a:pt x="2147" y="37037"/>
                  </a:lnTo>
                  <a:lnTo>
                    <a:pt x="2358" y="37374"/>
                  </a:lnTo>
                  <a:lnTo>
                    <a:pt x="2821" y="38026"/>
                  </a:lnTo>
                  <a:lnTo>
                    <a:pt x="3305" y="38636"/>
                  </a:lnTo>
                  <a:lnTo>
                    <a:pt x="3831" y="39246"/>
                  </a:lnTo>
                  <a:lnTo>
                    <a:pt x="4399" y="39815"/>
                  </a:lnTo>
                  <a:lnTo>
                    <a:pt x="5009" y="40341"/>
                  </a:lnTo>
                  <a:lnTo>
                    <a:pt x="5619" y="40867"/>
                  </a:lnTo>
                  <a:lnTo>
                    <a:pt x="6293" y="41351"/>
                  </a:lnTo>
                  <a:lnTo>
                    <a:pt x="6966" y="41814"/>
                  </a:lnTo>
                  <a:lnTo>
                    <a:pt x="7682" y="42256"/>
                  </a:lnTo>
                  <a:lnTo>
                    <a:pt x="8397" y="42655"/>
                  </a:lnTo>
                  <a:lnTo>
                    <a:pt x="9155" y="43055"/>
                  </a:lnTo>
                  <a:lnTo>
                    <a:pt x="9912" y="43413"/>
                  </a:lnTo>
                  <a:lnTo>
                    <a:pt x="10691" y="43750"/>
                  </a:lnTo>
                  <a:lnTo>
                    <a:pt x="11470" y="44086"/>
                  </a:lnTo>
                  <a:lnTo>
                    <a:pt x="12269" y="44381"/>
                  </a:lnTo>
                  <a:lnTo>
                    <a:pt x="13069" y="44655"/>
                  </a:lnTo>
                  <a:lnTo>
                    <a:pt x="13890" y="44907"/>
                  </a:lnTo>
                  <a:lnTo>
                    <a:pt x="14710" y="45117"/>
                  </a:lnTo>
                  <a:lnTo>
                    <a:pt x="15510" y="45328"/>
                  </a:lnTo>
                  <a:lnTo>
                    <a:pt x="16331" y="45517"/>
                  </a:lnTo>
                  <a:lnTo>
                    <a:pt x="17151" y="45686"/>
                  </a:lnTo>
                  <a:lnTo>
                    <a:pt x="17951" y="45833"/>
                  </a:lnTo>
                  <a:lnTo>
                    <a:pt x="18751" y="45980"/>
                  </a:lnTo>
                  <a:lnTo>
                    <a:pt x="19529" y="46085"/>
                  </a:lnTo>
                  <a:lnTo>
                    <a:pt x="20308" y="46170"/>
                  </a:lnTo>
                  <a:lnTo>
                    <a:pt x="21128" y="46233"/>
                  </a:lnTo>
                  <a:lnTo>
                    <a:pt x="21949" y="46275"/>
                  </a:lnTo>
                  <a:lnTo>
                    <a:pt x="22770" y="46296"/>
                  </a:lnTo>
                  <a:lnTo>
                    <a:pt x="23590" y="46296"/>
                  </a:lnTo>
                  <a:lnTo>
                    <a:pt x="24432" y="46254"/>
                  </a:lnTo>
                  <a:lnTo>
                    <a:pt x="25274" y="46212"/>
                  </a:lnTo>
                  <a:lnTo>
                    <a:pt x="26116" y="46149"/>
                  </a:lnTo>
                  <a:lnTo>
                    <a:pt x="26957" y="46043"/>
                  </a:lnTo>
                  <a:lnTo>
                    <a:pt x="27799" y="45917"/>
                  </a:lnTo>
                  <a:lnTo>
                    <a:pt x="28641" y="45770"/>
                  </a:lnTo>
                  <a:lnTo>
                    <a:pt x="29462" y="45601"/>
                  </a:lnTo>
                  <a:lnTo>
                    <a:pt x="30282" y="45412"/>
                  </a:lnTo>
                  <a:lnTo>
                    <a:pt x="31103" y="45181"/>
                  </a:lnTo>
                  <a:lnTo>
                    <a:pt x="31903" y="44928"/>
                  </a:lnTo>
                  <a:lnTo>
                    <a:pt x="32702" y="44633"/>
                  </a:lnTo>
                  <a:lnTo>
                    <a:pt x="33481" y="44318"/>
                  </a:lnTo>
                  <a:lnTo>
                    <a:pt x="34238" y="43981"/>
                  </a:lnTo>
                  <a:lnTo>
                    <a:pt x="34975" y="43623"/>
                  </a:lnTo>
                  <a:lnTo>
                    <a:pt x="35690" y="43224"/>
                  </a:lnTo>
                  <a:lnTo>
                    <a:pt x="36406" y="42782"/>
                  </a:lnTo>
                  <a:lnTo>
                    <a:pt x="37079" y="42319"/>
                  </a:lnTo>
                  <a:lnTo>
                    <a:pt x="37732" y="41835"/>
                  </a:lnTo>
                  <a:lnTo>
                    <a:pt x="38342" y="41309"/>
                  </a:lnTo>
                  <a:lnTo>
                    <a:pt x="38952" y="40740"/>
                  </a:lnTo>
                  <a:lnTo>
                    <a:pt x="39520" y="40151"/>
                  </a:lnTo>
                  <a:lnTo>
                    <a:pt x="40046" y="39541"/>
                  </a:lnTo>
                  <a:lnTo>
                    <a:pt x="40551" y="38868"/>
                  </a:lnTo>
                  <a:lnTo>
                    <a:pt x="41014" y="38194"/>
                  </a:lnTo>
                  <a:lnTo>
                    <a:pt x="41225" y="37836"/>
                  </a:lnTo>
                  <a:lnTo>
                    <a:pt x="41435" y="37458"/>
                  </a:lnTo>
                  <a:lnTo>
                    <a:pt x="41646" y="37079"/>
                  </a:lnTo>
                  <a:lnTo>
                    <a:pt x="41814" y="36700"/>
                  </a:lnTo>
                  <a:lnTo>
                    <a:pt x="42067" y="36111"/>
                  </a:lnTo>
                  <a:lnTo>
                    <a:pt x="42298" y="35543"/>
                  </a:lnTo>
                  <a:lnTo>
                    <a:pt x="42466" y="34975"/>
                  </a:lnTo>
                  <a:lnTo>
                    <a:pt x="42614" y="34385"/>
                  </a:lnTo>
                  <a:lnTo>
                    <a:pt x="42740" y="33817"/>
                  </a:lnTo>
                  <a:lnTo>
                    <a:pt x="42824" y="33228"/>
                  </a:lnTo>
                  <a:lnTo>
                    <a:pt x="42866" y="32660"/>
                  </a:lnTo>
                  <a:lnTo>
                    <a:pt x="42887" y="32071"/>
                  </a:lnTo>
                  <a:lnTo>
                    <a:pt x="42866" y="31502"/>
                  </a:lnTo>
                  <a:lnTo>
                    <a:pt x="42824" y="30934"/>
                  </a:lnTo>
                  <a:lnTo>
                    <a:pt x="42761" y="30366"/>
                  </a:lnTo>
                  <a:lnTo>
                    <a:pt x="42677" y="29798"/>
                  </a:lnTo>
                  <a:lnTo>
                    <a:pt x="42551" y="29230"/>
                  </a:lnTo>
                  <a:lnTo>
                    <a:pt x="42403" y="28662"/>
                  </a:lnTo>
                  <a:lnTo>
                    <a:pt x="42235" y="28114"/>
                  </a:lnTo>
                  <a:lnTo>
                    <a:pt x="42046" y="27546"/>
                  </a:lnTo>
                  <a:lnTo>
                    <a:pt x="41835" y="26999"/>
                  </a:lnTo>
                  <a:lnTo>
                    <a:pt x="41604" y="26452"/>
                  </a:lnTo>
                  <a:lnTo>
                    <a:pt x="41372" y="25905"/>
                  </a:lnTo>
                  <a:lnTo>
                    <a:pt x="41099" y="25379"/>
                  </a:lnTo>
                  <a:lnTo>
                    <a:pt x="40804" y="24853"/>
                  </a:lnTo>
                  <a:lnTo>
                    <a:pt x="40509" y="24327"/>
                  </a:lnTo>
                  <a:lnTo>
                    <a:pt x="40194" y="23801"/>
                  </a:lnTo>
                  <a:lnTo>
                    <a:pt x="39857" y="23295"/>
                  </a:lnTo>
                  <a:lnTo>
                    <a:pt x="39499" y="22790"/>
                  </a:lnTo>
                  <a:lnTo>
                    <a:pt x="39142" y="22285"/>
                  </a:lnTo>
                  <a:lnTo>
                    <a:pt x="38784" y="21801"/>
                  </a:lnTo>
                  <a:lnTo>
                    <a:pt x="38405" y="21317"/>
                  </a:lnTo>
                  <a:lnTo>
                    <a:pt x="37605" y="20370"/>
                  </a:lnTo>
                  <a:lnTo>
                    <a:pt x="36785" y="19466"/>
                  </a:lnTo>
                  <a:lnTo>
                    <a:pt x="36743" y="19360"/>
                  </a:lnTo>
                  <a:lnTo>
                    <a:pt x="36679" y="19255"/>
                  </a:lnTo>
                  <a:lnTo>
                    <a:pt x="36595" y="19192"/>
                  </a:lnTo>
                  <a:lnTo>
                    <a:pt x="36490" y="19171"/>
                  </a:lnTo>
                  <a:lnTo>
                    <a:pt x="35880" y="18540"/>
                  </a:lnTo>
                  <a:lnTo>
                    <a:pt x="35270" y="17929"/>
                  </a:lnTo>
                  <a:lnTo>
                    <a:pt x="35459" y="17866"/>
                  </a:lnTo>
                  <a:lnTo>
                    <a:pt x="35648" y="17803"/>
                  </a:lnTo>
                  <a:lnTo>
                    <a:pt x="35838" y="17719"/>
                  </a:lnTo>
                  <a:lnTo>
                    <a:pt x="36006" y="17614"/>
                  </a:lnTo>
                  <a:lnTo>
                    <a:pt x="36174" y="17509"/>
                  </a:lnTo>
                  <a:lnTo>
                    <a:pt x="36343" y="17382"/>
                  </a:lnTo>
                  <a:lnTo>
                    <a:pt x="36637" y="17130"/>
                  </a:lnTo>
                  <a:lnTo>
                    <a:pt x="36890" y="16835"/>
                  </a:lnTo>
                  <a:lnTo>
                    <a:pt x="37121" y="16520"/>
                  </a:lnTo>
                  <a:lnTo>
                    <a:pt x="37311" y="16183"/>
                  </a:lnTo>
                  <a:lnTo>
                    <a:pt x="37479" y="15804"/>
                  </a:lnTo>
                  <a:lnTo>
                    <a:pt x="37626" y="15425"/>
                  </a:lnTo>
                  <a:lnTo>
                    <a:pt x="37732" y="15046"/>
                  </a:lnTo>
                  <a:lnTo>
                    <a:pt x="37816" y="14647"/>
                  </a:lnTo>
                  <a:lnTo>
                    <a:pt x="37879" y="14226"/>
                  </a:lnTo>
                  <a:lnTo>
                    <a:pt x="37900" y="13826"/>
                  </a:lnTo>
                  <a:lnTo>
                    <a:pt x="37921" y="13426"/>
                  </a:lnTo>
                  <a:lnTo>
                    <a:pt x="37900" y="13026"/>
                  </a:lnTo>
                  <a:lnTo>
                    <a:pt x="37858" y="12648"/>
                  </a:lnTo>
                  <a:lnTo>
                    <a:pt x="37795" y="12185"/>
                  </a:lnTo>
                  <a:lnTo>
                    <a:pt x="37690" y="11722"/>
                  </a:lnTo>
                  <a:lnTo>
                    <a:pt x="37563" y="11280"/>
                  </a:lnTo>
                  <a:lnTo>
                    <a:pt x="37395" y="10838"/>
                  </a:lnTo>
                  <a:lnTo>
                    <a:pt x="37206" y="10417"/>
                  </a:lnTo>
                  <a:lnTo>
                    <a:pt x="37016" y="9996"/>
                  </a:lnTo>
                  <a:lnTo>
                    <a:pt x="36785" y="9596"/>
                  </a:lnTo>
                  <a:lnTo>
                    <a:pt x="36532" y="9196"/>
                  </a:lnTo>
                  <a:lnTo>
                    <a:pt x="36259" y="8818"/>
                  </a:lnTo>
                  <a:lnTo>
                    <a:pt x="35964" y="8439"/>
                  </a:lnTo>
                  <a:lnTo>
                    <a:pt x="35669" y="8081"/>
                  </a:lnTo>
                  <a:lnTo>
                    <a:pt x="35354" y="7723"/>
                  </a:lnTo>
                  <a:lnTo>
                    <a:pt x="35017" y="7408"/>
                  </a:lnTo>
                  <a:lnTo>
                    <a:pt x="34680" y="7092"/>
                  </a:lnTo>
                  <a:lnTo>
                    <a:pt x="34344" y="6776"/>
                  </a:lnTo>
                  <a:lnTo>
                    <a:pt x="33986" y="6482"/>
                  </a:lnTo>
                  <a:lnTo>
                    <a:pt x="33628" y="6229"/>
                  </a:lnTo>
                  <a:lnTo>
                    <a:pt x="33228" y="5977"/>
                  </a:lnTo>
                  <a:lnTo>
                    <a:pt x="32829" y="5724"/>
                  </a:lnTo>
                  <a:lnTo>
                    <a:pt x="32408" y="5514"/>
                  </a:lnTo>
                  <a:lnTo>
                    <a:pt x="31987" y="5324"/>
                  </a:lnTo>
                  <a:lnTo>
                    <a:pt x="31545" y="5135"/>
                  </a:lnTo>
                  <a:lnTo>
                    <a:pt x="31082" y="5009"/>
                  </a:lnTo>
                  <a:lnTo>
                    <a:pt x="30640" y="4904"/>
                  </a:lnTo>
                  <a:lnTo>
                    <a:pt x="30177" y="4819"/>
                  </a:lnTo>
                  <a:lnTo>
                    <a:pt x="29714" y="4798"/>
                  </a:lnTo>
                  <a:lnTo>
                    <a:pt x="29251" y="4819"/>
                  </a:lnTo>
                  <a:lnTo>
                    <a:pt x="29041" y="4840"/>
                  </a:lnTo>
                  <a:lnTo>
                    <a:pt x="28809" y="4883"/>
                  </a:lnTo>
                  <a:lnTo>
                    <a:pt x="28599" y="4925"/>
                  </a:lnTo>
                  <a:lnTo>
                    <a:pt x="28367" y="4988"/>
                  </a:lnTo>
                  <a:lnTo>
                    <a:pt x="28157" y="5072"/>
                  </a:lnTo>
                  <a:lnTo>
                    <a:pt x="27946" y="5177"/>
                  </a:lnTo>
                  <a:lnTo>
                    <a:pt x="27736" y="5282"/>
                  </a:lnTo>
                  <a:lnTo>
                    <a:pt x="27526" y="5409"/>
                  </a:lnTo>
                  <a:lnTo>
                    <a:pt x="27336" y="5535"/>
                  </a:lnTo>
                  <a:lnTo>
                    <a:pt x="27126" y="5703"/>
                  </a:lnTo>
                  <a:lnTo>
                    <a:pt x="26810" y="5998"/>
                  </a:lnTo>
                  <a:lnTo>
                    <a:pt x="26494" y="6313"/>
                  </a:lnTo>
                  <a:lnTo>
                    <a:pt x="26242" y="6650"/>
                  </a:lnTo>
                  <a:lnTo>
                    <a:pt x="26032" y="6966"/>
                  </a:lnTo>
                  <a:lnTo>
                    <a:pt x="25842" y="7303"/>
                  </a:lnTo>
                  <a:lnTo>
                    <a:pt x="25695" y="7639"/>
                  </a:lnTo>
                  <a:lnTo>
                    <a:pt x="25590" y="7997"/>
                  </a:lnTo>
                  <a:lnTo>
                    <a:pt x="25505" y="8334"/>
                  </a:lnTo>
                  <a:lnTo>
                    <a:pt x="25463" y="8691"/>
                  </a:lnTo>
                  <a:lnTo>
                    <a:pt x="25463" y="9028"/>
                  </a:lnTo>
                  <a:lnTo>
                    <a:pt x="25484" y="9386"/>
                  </a:lnTo>
                  <a:lnTo>
                    <a:pt x="25548" y="9744"/>
                  </a:lnTo>
                  <a:lnTo>
                    <a:pt x="25632" y="10101"/>
                  </a:lnTo>
                  <a:lnTo>
                    <a:pt x="25758" y="10438"/>
                  </a:lnTo>
                  <a:lnTo>
                    <a:pt x="25926" y="10796"/>
                  </a:lnTo>
                  <a:lnTo>
                    <a:pt x="26116" y="11153"/>
                  </a:lnTo>
                  <a:lnTo>
                    <a:pt x="24958" y="10459"/>
                  </a:lnTo>
                  <a:lnTo>
                    <a:pt x="23801" y="9786"/>
                  </a:lnTo>
                  <a:lnTo>
                    <a:pt x="23801" y="9365"/>
                  </a:lnTo>
                  <a:lnTo>
                    <a:pt x="23801" y="8944"/>
                  </a:lnTo>
                  <a:lnTo>
                    <a:pt x="23864" y="8544"/>
                  </a:lnTo>
                  <a:lnTo>
                    <a:pt x="23927" y="8144"/>
                  </a:lnTo>
                  <a:lnTo>
                    <a:pt x="24011" y="7744"/>
                  </a:lnTo>
                  <a:lnTo>
                    <a:pt x="24117" y="7345"/>
                  </a:lnTo>
                  <a:lnTo>
                    <a:pt x="24348" y="6566"/>
                  </a:lnTo>
                  <a:lnTo>
                    <a:pt x="24643" y="5787"/>
                  </a:lnTo>
                  <a:lnTo>
                    <a:pt x="24937" y="5030"/>
                  </a:lnTo>
                  <a:lnTo>
                    <a:pt x="25232" y="4251"/>
                  </a:lnTo>
                  <a:lnTo>
                    <a:pt x="25484" y="3452"/>
                  </a:lnTo>
                  <a:lnTo>
                    <a:pt x="25505" y="3346"/>
                  </a:lnTo>
                  <a:lnTo>
                    <a:pt x="25484" y="3262"/>
                  </a:lnTo>
                  <a:lnTo>
                    <a:pt x="25463" y="3157"/>
                  </a:lnTo>
                  <a:lnTo>
                    <a:pt x="25400" y="3094"/>
                  </a:lnTo>
                  <a:lnTo>
                    <a:pt x="25316" y="3031"/>
                  </a:lnTo>
                  <a:lnTo>
                    <a:pt x="25211" y="2989"/>
                  </a:lnTo>
                  <a:lnTo>
                    <a:pt x="25127" y="2968"/>
                  </a:lnTo>
                  <a:lnTo>
                    <a:pt x="25021" y="2989"/>
                  </a:lnTo>
                  <a:lnTo>
                    <a:pt x="24664" y="3094"/>
                  </a:lnTo>
                  <a:lnTo>
                    <a:pt x="24348" y="3220"/>
                  </a:lnTo>
                  <a:lnTo>
                    <a:pt x="24032" y="3388"/>
                  </a:lnTo>
                  <a:lnTo>
                    <a:pt x="23738" y="3578"/>
                  </a:lnTo>
                  <a:lnTo>
                    <a:pt x="23464" y="3788"/>
                  </a:lnTo>
                  <a:lnTo>
                    <a:pt x="23191" y="3999"/>
                  </a:lnTo>
                  <a:lnTo>
                    <a:pt x="22938" y="4251"/>
                  </a:lnTo>
                  <a:lnTo>
                    <a:pt x="22686" y="4504"/>
                  </a:lnTo>
                  <a:lnTo>
                    <a:pt x="22454" y="4756"/>
                  </a:lnTo>
                  <a:lnTo>
                    <a:pt x="22223" y="5030"/>
                  </a:lnTo>
                  <a:lnTo>
                    <a:pt x="21781" y="5619"/>
                  </a:lnTo>
                  <a:lnTo>
                    <a:pt x="21360" y="6208"/>
                  </a:lnTo>
                  <a:lnTo>
                    <a:pt x="20960" y="6797"/>
                  </a:lnTo>
                  <a:lnTo>
                    <a:pt x="20939" y="6250"/>
                  </a:lnTo>
                  <a:lnTo>
                    <a:pt x="20939" y="5745"/>
                  </a:lnTo>
                  <a:lnTo>
                    <a:pt x="21002" y="5240"/>
                  </a:lnTo>
                  <a:lnTo>
                    <a:pt x="21107" y="4735"/>
                  </a:lnTo>
                  <a:lnTo>
                    <a:pt x="21255" y="4251"/>
                  </a:lnTo>
                  <a:lnTo>
                    <a:pt x="21444" y="3767"/>
                  </a:lnTo>
                  <a:lnTo>
                    <a:pt x="21676" y="3283"/>
                  </a:lnTo>
                  <a:lnTo>
                    <a:pt x="21949" y="2799"/>
                  </a:lnTo>
                  <a:lnTo>
                    <a:pt x="22286" y="2210"/>
                  </a:lnTo>
                  <a:lnTo>
                    <a:pt x="22454" y="1915"/>
                  </a:lnTo>
                  <a:lnTo>
                    <a:pt x="22601" y="1621"/>
                  </a:lnTo>
                  <a:lnTo>
                    <a:pt x="22728" y="1326"/>
                  </a:lnTo>
                  <a:lnTo>
                    <a:pt x="22833" y="1011"/>
                  </a:lnTo>
                  <a:lnTo>
                    <a:pt x="22917" y="695"/>
                  </a:lnTo>
                  <a:lnTo>
                    <a:pt x="22980" y="358"/>
                  </a:lnTo>
                  <a:lnTo>
                    <a:pt x="22959" y="274"/>
                  </a:lnTo>
                  <a:lnTo>
                    <a:pt x="22938" y="190"/>
                  </a:lnTo>
                  <a:lnTo>
                    <a:pt x="22896" y="127"/>
                  </a:lnTo>
                  <a:lnTo>
                    <a:pt x="22833" y="64"/>
                  </a:lnTo>
                  <a:lnTo>
                    <a:pt x="22749" y="22"/>
                  </a:lnTo>
                  <a:lnTo>
                    <a:pt x="226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4" name="Google Shape;6994;p32"/>
            <p:cNvSpPr/>
            <p:nvPr/>
          </p:nvSpPr>
          <p:spPr>
            <a:xfrm>
              <a:off x="2694224" y="-1373258"/>
              <a:ext cx="494286" cy="542016"/>
            </a:xfrm>
            <a:custGeom>
              <a:avLst/>
              <a:gdLst/>
              <a:ahLst/>
              <a:cxnLst/>
              <a:rect l="l" t="t" r="r" b="b"/>
              <a:pathLst>
                <a:path w="14374" h="15762" extrusionOk="0">
                  <a:moveTo>
                    <a:pt x="9975" y="821"/>
                  </a:moveTo>
                  <a:lnTo>
                    <a:pt x="10354" y="842"/>
                  </a:lnTo>
                  <a:lnTo>
                    <a:pt x="10691" y="905"/>
                  </a:lnTo>
                  <a:lnTo>
                    <a:pt x="11049" y="989"/>
                  </a:lnTo>
                  <a:lnTo>
                    <a:pt x="11364" y="1115"/>
                  </a:lnTo>
                  <a:lnTo>
                    <a:pt x="11680" y="1263"/>
                  </a:lnTo>
                  <a:lnTo>
                    <a:pt x="11975" y="1452"/>
                  </a:lnTo>
                  <a:lnTo>
                    <a:pt x="12248" y="1662"/>
                  </a:lnTo>
                  <a:lnTo>
                    <a:pt x="12501" y="1936"/>
                  </a:lnTo>
                  <a:lnTo>
                    <a:pt x="12753" y="2231"/>
                  </a:lnTo>
                  <a:lnTo>
                    <a:pt x="12964" y="2567"/>
                  </a:lnTo>
                  <a:lnTo>
                    <a:pt x="13132" y="2946"/>
                  </a:lnTo>
                  <a:lnTo>
                    <a:pt x="13300" y="3367"/>
                  </a:lnTo>
                  <a:lnTo>
                    <a:pt x="13427" y="3851"/>
                  </a:lnTo>
                  <a:lnTo>
                    <a:pt x="13448" y="3893"/>
                  </a:lnTo>
                  <a:lnTo>
                    <a:pt x="13490" y="3935"/>
                  </a:lnTo>
                  <a:lnTo>
                    <a:pt x="13532" y="3956"/>
                  </a:lnTo>
                  <a:lnTo>
                    <a:pt x="13595" y="3956"/>
                  </a:lnTo>
                  <a:lnTo>
                    <a:pt x="13700" y="4440"/>
                  </a:lnTo>
                  <a:lnTo>
                    <a:pt x="13742" y="4945"/>
                  </a:lnTo>
                  <a:lnTo>
                    <a:pt x="13763" y="5471"/>
                  </a:lnTo>
                  <a:lnTo>
                    <a:pt x="13763" y="5997"/>
                  </a:lnTo>
                  <a:lnTo>
                    <a:pt x="13700" y="6545"/>
                  </a:lnTo>
                  <a:lnTo>
                    <a:pt x="13616" y="7092"/>
                  </a:lnTo>
                  <a:lnTo>
                    <a:pt x="13511" y="7639"/>
                  </a:lnTo>
                  <a:lnTo>
                    <a:pt x="13363" y="8186"/>
                  </a:lnTo>
                  <a:lnTo>
                    <a:pt x="13174" y="8712"/>
                  </a:lnTo>
                  <a:lnTo>
                    <a:pt x="12964" y="9259"/>
                  </a:lnTo>
                  <a:lnTo>
                    <a:pt x="12732" y="9785"/>
                  </a:lnTo>
                  <a:lnTo>
                    <a:pt x="12459" y="10311"/>
                  </a:lnTo>
                  <a:lnTo>
                    <a:pt x="12164" y="10816"/>
                  </a:lnTo>
                  <a:lnTo>
                    <a:pt x="11848" y="11321"/>
                  </a:lnTo>
                  <a:lnTo>
                    <a:pt x="11512" y="11784"/>
                  </a:lnTo>
                  <a:lnTo>
                    <a:pt x="11133" y="12226"/>
                  </a:lnTo>
                  <a:lnTo>
                    <a:pt x="10754" y="12668"/>
                  </a:lnTo>
                  <a:lnTo>
                    <a:pt x="10354" y="13068"/>
                  </a:lnTo>
                  <a:lnTo>
                    <a:pt x="9912" y="13426"/>
                  </a:lnTo>
                  <a:lnTo>
                    <a:pt x="9470" y="13762"/>
                  </a:lnTo>
                  <a:lnTo>
                    <a:pt x="9007" y="14078"/>
                  </a:lnTo>
                  <a:lnTo>
                    <a:pt x="8523" y="14331"/>
                  </a:lnTo>
                  <a:lnTo>
                    <a:pt x="8039" y="14562"/>
                  </a:lnTo>
                  <a:lnTo>
                    <a:pt x="7534" y="14730"/>
                  </a:lnTo>
                  <a:lnTo>
                    <a:pt x="7008" y="14878"/>
                  </a:lnTo>
                  <a:lnTo>
                    <a:pt x="6756" y="14920"/>
                  </a:lnTo>
                  <a:lnTo>
                    <a:pt x="6482" y="14962"/>
                  </a:lnTo>
                  <a:lnTo>
                    <a:pt x="6209" y="14983"/>
                  </a:lnTo>
                  <a:lnTo>
                    <a:pt x="5662" y="14983"/>
                  </a:lnTo>
                  <a:lnTo>
                    <a:pt x="5388" y="14962"/>
                  </a:lnTo>
                  <a:lnTo>
                    <a:pt x="5114" y="14941"/>
                  </a:lnTo>
                  <a:lnTo>
                    <a:pt x="4820" y="14899"/>
                  </a:lnTo>
                  <a:lnTo>
                    <a:pt x="4546" y="14836"/>
                  </a:lnTo>
                  <a:lnTo>
                    <a:pt x="4273" y="14751"/>
                  </a:lnTo>
                  <a:lnTo>
                    <a:pt x="3978" y="14667"/>
                  </a:lnTo>
                  <a:lnTo>
                    <a:pt x="3683" y="14562"/>
                  </a:lnTo>
                  <a:lnTo>
                    <a:pt x="3410" y="14436"/>
                  </a:lnTo>
                  <a:lnTo>
                    <a:pt x="3115" y="14288"/>
                  </a:lnTo>
                  <a:lnTo>
                    <a:pt x="2758" y="14078"/>
                  </a:lnTo>
                  <a:lnTo>
                    <a:pt x="2421" y="13847"/>
                  </a:lnTo>
                  <a:lnTo>
                    <a:pt x="2126" y="13615"/>
                  </a:lnTo>
                  <a:lnTo>
                    <a:pt x="1853" y="13342"/>
                  </a:lnTo>
                  <a:lnTo>
                    <a:pt x="1621" y="13047"/>
                  </a:lnTo>
                  <a:lnTo>
                    <a:pt x="1411" y="12752"/>
                  </a:lnTo>
                  <a:lnTo>
                    <a:pt x="1221" y="12437"/>
                  </a:lnTo>
                  <a:lnTo>
                    <a:pt x="1074" y="12121"/>
                  </a:lnTo>
                  <a:lnTo>
                    <a:pt x="948" y="11763"/>
                  </a:lnTo>
                  <a:lnTo>
                    <a:pt x="843" y="11427"/>
                  </a:lnTo>
                  <a:lnTo>
                    <a:pt x="758" y="11069"/>
                  </a:lnTo>
                  <a:lnTo>
                    <a:pt x="716" y="10690"/>
                  </a:lnTo>
                  <a:lnTo>
                    <a:pt x="674" y="10311"/>
                  </a:lnTo>
                  <a:lnTo>
                    <a:pt x="653" y="9933"/>
                  </a:lnTo>
                  <a:lnTo>
                    <a:pt x="674" y="9554"/>
                  </a:lnTo>
                  <a:lnTo>
                    <a:pt x="695" y="9175"/>
                  </a:lnTo>
                  <a:lnTo>
                    <a:pt x="758" y="8775"/>
                  </a:lnTo>
                  <a:lnTo>
                    <a:pt x="822" y="8396"/>
                  </a:lnTo>
                  <a:lnTo>
                    <a:pt x="906" y="7997"/>
                  </a:lnTo>
                  <a:lnTo>
                    <a:pt x="1011" y="7618"/>
                  </a:lnTo>
                  <a:lnTo>
                    <a:pt x="1116" y="7239"/>
                  </a:lnTo>
                  <a:lnTo>
                    <a:pt x="1264" y="6881"/>
                  </a:lnTo>
                  <a:lnTo>
                    <a:pt x="1411" y="6502"/>
                  </a:lnTo>
                  <a:lnTo>
                    <a:pt x="1558" y="6145"/>
                  </a:lnTo>
                  <a:lnTo>
                    <a:pt x="1748" y="5808"/>
                  </a:lnTo>
                  <a:lnTo>
                    <a:pt x="1937" y="5471"/>
                  </a:lnTo>
                  <a:lnTo>
                    <a:pt x="2126" y="5135"/>
                  </a:lnTo>
                  <a:lnTo>
                    <a:pt x="2337" y="4819"/>
                  </a:lnTo>
                  <a:lnTo>
                    <a:pt x="2547" y="4524"/>
                  </a:lnTo>
                  <a:lnTo>
                    <a:pt x="2758" y="4251"/>
                  </a:lnTo>
                  <a:lnTo>
                    <a:pt x="2989" y="3998"/>
                  </a:lnTo>
                  <a:lnTo>
                    <a:pt x="3242" y="3746"/>
                  </a:lnTo>
                  <a:lnTo>
                    <a:pt x="3494" y="3514"/>
                  </a:lnTo>
                  <a:lnTo>
                    <a:pt x="3768" y="3283"/>
                  </a:lnTo>
                  <a:lnTo>
                    <a:pt x="4062" y="3051"/>
                  </a:lnTo>
                  <a:lnTo>
                    <a:pt x="4378" y="2820"/>
                  </a:lnTo>
                  <a:lnTo>
                    <a:pt x="4694" y="2588"/>
                  </a:lnTo>
                  <a:lnTo>
                    <a:pt x="5030" y="2378"/>
                  </a:lnTo>
                  <a:lnTo>
                    <a:pt x="5388" y="2167"/>
                  </a:lnTo>
                  <a:lnTo>
                    <a:pt x="5746" y="1978"/>
                  </a:lnTo>
                  <a:lnTo>
                    <a:pt x="6125" y="1789"/>
                  </a:lnTo>
                  <a:lnTo>
                    <a:pt x="6503" y="1599"/>
                  </a:lnTo>
                  <a:lnTo>
                    <a:pt x="6882" y="1452"/>
                  </a:lnTo>
                  <a:lnTo>
                    <a:pt x="7282" y="1305"/>
                  </a:lnTo>
                  <a:lnTo>
                    <a:pt x="7661" y="1157"/>
                  </a:lnTo>
                  <a:lnTo>
                    <a:pt x="8061" y="1052"/>
                  </a:lnTo>
                  <a:lnTo>
                    <a:pt x="8460" y="968"/>
                  </a:lnTo>
                  <a:lnTo>
                    <a:pt x="8839" y="884"/>
                  </a:lnTo>
                  <a:lnTo>
                    <a:pt x="9218" y="842"/>
                  </a:lnTo>
                  <a:lnTo>
                    <a:pt x="9597" y="821"/>
                  </a:lnTo>
                  <a:close/>
                  <a:moveTo>
                    <a:pt x="9155" y="0"/>
                  </a:moveTo>
                  <a:lnTo>
                    <a:pt x="8734" y="63"/>
                  </a:lnTo>
                  <a:lnTo>
                    <a:pt x="8292" y="147"/>
                  </a:lnTo>
                  <a:lnTo>
                    <a:pt x="7871" y="274"/>
                  </a:lnTo>
                  <a:lnTo>
                    <a:pt x="7429" y="442"/>
                  </a:lnTo>
                  <a:lnTo>
                    <a:pt x="7008" y="610"/>
                  </a:lnTo>
                  <a:lnTo>
                    <a:pt x="6566" y="821"/>
                  </a:lnTo>
                  <a:lnTo>
                    <a:pt x="6146" y="1031"/>
                  </a:lnTo>
                  <a:lnTo>
                    <a:pt x="5346" y="1473"/>
                  </a:lnTo>
                  <a:lnTo>
                    <a:pt x="4609" y="1936"/>
                  </a:lnTo>
                  <a:lnTo>
                    <a:pt x="3936" y="2357"/>
                  </a:lnTo>
                  <a:lnTo>
                    <a:pt x="3557" y="2609"/>
                  </a:lnTo>
                  <a:lnTo>
                    <a:pt x="3221" y="2883"/>
                  </a:lnTo>
                  <a:lnTo>
                    <a:pt x="2884" y="3157"/>
                  </a:lnTo>
                  <a:lnTo>
                    <a:pt x="2547" y="3472"/>
                  </a:lnTo>
                  <a:lnTo>
                    <a:pt x="2253" y="3788"/>
                  </a:lnTo>
                  <a:lnTo>
                    <a:pt x="1958" y="4125"/>
                  </a:lnTo>
                  <a:lnTo>
                    <a:pt x="1684" y="4482"/>
                  </a:lnTo>
                  <a:lnTo>
                    <a:pt x="1432" y="4861"/>
                  </a:lnTo>
                  <a:lnTo>
                    <a:pt x="1200" y="5240"/>
                  </a:lnTo>
                  <a:lnTo>
                    <a:pt x="990" y="5640"/>
                  </a:lnTo>
                  <a:lnTo>
                    <a:pt x="801" y="6039"/>
                  </a:lnTo>
                  <a:lnTo>
                    <a:pt x="611" y="6439"/>
                  </a:lnTo>
                  <a:lnTo>
                    <a:pt x="464" y="6860"/>
                  </a:lnTo>
                  <a:lnTo>
                    <a:pt x="317" y="7281"/>
                  </a:lnTo>
                  <a:lnTo>
                    <a:pt x="211" y="7723"/>
                  </a:lnTo>
                  <a:lnTo>
                    <a:pt x="127" y="8165"/>
                  </a:lnTo>
                  <a:lnTo>
                    <a:pt x="64" y="8586"/>
                  </a:lnTo>
                  <a:lnTo>
                    <a:pt x="22" y="9028"/>
                  </a:lnTo>
                  <a:lnTo>
                    <a:pt x="1" y="9470"/>
                  </a:lnTo>
                  <a:lnTo>
                    <a:pt x="1" y="9911"/>
                  </a:lnTo>
                  <a:lnTo>
                    <a:pt x="43" y="10332"/>
                  </a:lnTo>
                  <a:lnTo>
                    <a:pt x="85" y="10753"/>
                  </a:lnTo>
                  <a:lnTo>
                    <a:pt x="169" y="11195"/>
                  </a:lnTo>
                  <a:lnTo>
                    <a:pt x="296" y="11595"/>
                  </a:lnTo>
                  <a:lnTo>
                    <a:pt x="422" y="12016"/>
                  </a:lnTo>
                  <a:lnTo>
                    <a:pt x="590" y="12416"/>
                  </a:lnTo>
                  <a:lnTo>
                    <a:pt x="801" y="12794"/>
                  </a:lnTo>
                  <a:lnTo>
                    <a:pt x="1032" y="13173"/>
                  </a:lnTo>
                  <a:lnTo>
                    <a:pt x="1285" y="13531"/>
                  </a:lnTo>
                  <a:lnTo>
                    <a:pt x="1579" y="13889"/>
                  </a:lnTo>
                  <a:lnTo>
                    <a:pt x="1895" y="14225"/>
                  </a:lnTo>
                  <a:lnTo>
                    <a:pt x="2253" y="14541"/>
                  </a:lnTo>
                  <a:lnTo>
                    <a:pt x="2589" y="14794"/>
                  </a:lnTo>
                  <a:lnTo>
                    <a:pt x="2926" y="15025"/>
                  </a:lnTo>
                  <a:lnTo>
                    <a:pt x="3263" y="15214"/>
                  </a:lnTo>
                  <a:lnTo>
                    <a:pt x="3620" y="15383"/>
                  </a:lnTo>
                  <a:lnTo>
                    <a:pt x="3957" y="15509"/>
                  </a:lnTo>
                  <a:lnTo>
                    <a:pt x="4315" y="15614"/>
                  </a:lnTo>
                  <a:lnTo>
                    <a:pt x="4673" y="15677"/>
                  </a:lnTo>
                  <a:lnTo>
                    <a:pt x="5030" y="15740"/>
                  </a:lnTo>
                  <a:lnTo>
                    <a:pt x="5388" y="15762"/>
                  </a:lnTo>
                  <a:lnTo>
                    <a:pt x="5746" y="15740"/>
                  </a:lnTo>
                  <a:lnTo>
                    <a:pt x="6103" y="15719"/>
                  </a:lnTo>
                  <a:lnTo>
                    <a:pt x="6482" y="15677"/>
                  </a:lnTo>
                  <a:lnTo>
                    <a:pt x="6840" y="15593"/>
                  </a:lnTo>
                  <a:lnTo>
                    <a:pt x="7198" y="15509"/>
                  </a:lnTo>
                  <a:lnTo>
                    <a:pt x="7534" y="15404"/>
                  </a:lnTo>
                  <a:lnTo>
                    <a:pt x="7892" y="15256"/>
                  </a:lnTo>
                  <a:lnTo>
                    <a:pt x="8250" y="15109"/>
                  </a:lnTo>
                  <a:lnTo>
                    <a:pt x="8587" y="14962"/>
                  </a:lnTo>
                  <a:lnTo>
                    <a:pt x="8923" y="14772"/>
                  </a:lnTo>
                  <a:lnTo>
                    <a:pt x="9260" y="14583"/>
                  </a:lnTo>
                  <a:lnTo>
                    <a:pt x="9576" y="14373"/>
                  </a:lnTo>
                  <a:lnTo>
                    <a:pt x="9891" y="14162"/>
                  </a:lnTo>
                  <a:lnTo>
                    <a:pt x="10523" y="13699"/>
                  </a:lnTo>
                  <a:lnTo>
                    <a:pt x="11091" y="13194"/>
                  </a:lnTo>
                  <a:lnTo>
                    <a:pt x="11638" y="12689"/>
                  </a:lnTo>
                  <a:lnTo>
                    <a:pt x="12143" y="12142"/>
                  </a:lnTo>
                  <a:lnTo>
                    <a:pt x="12585" y="11595"/>
                  </a:lnTo>
                  <a:lnTo>
                    <a:pt x="12858" y="11216"/>
                  </a:lnTo>
                  <a:lnTo>
                    <a:pt x="13111" y="10816"/>
                  </a:lnTo>
                  <a:lnTo>
                    <a:pt x="13342" y="10395"/>
                  </a:lnTo>
                  <a:lnTo>
                    <a:pt x="13553" y="9996"/>
                  </a:lnTo>
                  <a:lnTo>
                    <a:pt x="13742" y="9575"/>
                  </a:lnTo>
                  <a:lnTo>
                    <a:pt x="13890" y="9133"/>
                  </a:lnTo>
                  <a:lnTo>
                    <a:pt x="14037" y="8691"/>
                  </a:lnTo>
                  <a:lnTo>
                    <a:pt x="14142" y="8249"/>
                  </a:lnTo>
                  <a:lnTo>
                    <a:pt x="14226" y="7807"/>
                  </a:lnTo>
                  <a:lnTo>
                    <a:pt x="14310" y="7365"/>
                  </a:lnTo>
                  <a:lnTo>
                    <a:pt x="14352" y="6902"/>
                  </a:lnTo>
                  <a:lnTo>
                    <a:pt x="14374" y="6439"/>
                  </a:lnTo>
                  <a:lnTo>
                    <a:pt x="14374" y="5976"/>
                  </a:lnTo>
                  <a:lnTo>
                    <a:pt x="14352" y="5513"/>
                  </a:lnTo>
                  <a:lnTo>
                    <a:pt x="14331" y="5050"/>
                  </a:lnTo>
                  <a:lnTo>
                    <a:pt x="14268" y="4587"/>
                  </a:lnTo>
                  <a:lnTo>
                    <a:pt x="14226" y="4335"/>
                  </a:lnTo>
                  <a:lnTo>
                    <a:pt x="14184" y="4103"/>
                  </a:lnTo>
                  <a:lnTo>
                    <a:pt x="14100" y="3872"/>
                  </a:lnTo>
                  <a:lnTo>
                    <a:pt x="14016" y="3641"/>
                  </a:lnTo>
                  <a:lnTo>
                    <a:pt x="13805" y="3157"/>
                  </a:lnTo>
                  <a:lnTo>
                    <a:pt x="13553" y="2694"/>
                  </a:lnTo>
                  <a:lnTo>
                    <a:pt x="13448" y="2441"/>
                  </a:lnTo>
                  <a:lnTo>
                    <a:pt x="13342" y="2210"/>
                  </a:lnTo>
                  <a:lnTo>
                    <a:pt x="13195" y="1999"/>
                  </a:lnTo>
                  <a:lnTo>
                    <a:pt x="13048" y="1789"/>
                  </a:lnTo>
                  <a:lnTo>
                    <a:pt x="12900" y="1599"/>
                  </a:lnTo>
                  <a:lnTo>
                    <a:pt x="12711" y="1410"/>
                  </a:lnTo>
                  <a:lnTo>
                    <a:pt x="12522" y="1221"/>
                  </a:lnTo>
                  <a:lnTo>
                    <a:pt x="12332" y="1052"/>
                  </a:lnTo>
                  <a:lnTo>
                    <a:pt x="12101" y="905"/>
                  </a:lnTo>
                  <a:lnTo>
                    <a:pt x="11890" y="758"/>
                  </a:lnTo>
                  <a:lnTo>
                    <a:pt x="11659" y="631"/>
                  </a:lnTo>
                  <a:lnTo>
                    <a:pt x="11427" y="505"/>
                  </a:lnTo>
                  <a:lnTo>
                    <a:pt x="10922" y="295"/>
                  </a:lnTo>
                  <a:lnTo>
                    <a:pt x="10417" y="126"/>
                  </a:lnTo>
                  <a:lnTo>
                    <a:pt x="10207" y="63"/>
                  </a:lnTo>
                  <a:lnTo>
                    <a:pt x="9996" y="21"/>
                  </a:lnTo>
                  <a:lnTo>
                    <a:pt x="97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5" name="Google Shape;6995;p32"/>
            <p:cNvSpPr/>
            <p:nvPr/>
          </p:nvSpPr>
          <p:spPr>
            <a:xfrm>
              <a:off x="2836791" y="-1180795"/>
              <a:ext cx="138960" cy="157048"/>
            </a:xfrm>
            <a:custGeom>
              <a:avLst/>
              <a:gdLst/>
              <a:ahLst/>
              <a:cxnLst/>
              <a:rect l="l" t="t" r="r" b="b"/>
              <a:pathLst>
                <a:path w="4041" h="4567" extrusionOk="0">
                  <a:moveTo>
                    <a:pt x="1873" y="1"/>
                  </a:moveTo>
                  <a:lnTo>
                    <a:pt x="1705" y="22"/>
                  </a:lnTo>
                  <a:lnTo>
                    <a:pt x="1537" y="43"/>
                  </a:lnTo>
                  <a:lnTo>
                    <a:pt x="1368" y="85"/>
                  </a:lnTo>
                  <a:lnTo>
                    <a:pt x="1221" y="148"/>
                  </a:lnTo>
                  <a:lnTo>
                    <a:pt x="1053" y="232"/>
                  </a:lnTo>
                  <a:lnTo>
                    <a:pt x="905" y="316"/>
                  </a:lnTo>
                  <a:lnTo>
                    <a:pt x="779" y="400"/>
                  </a:lnTo>
                  <a:lnTo>
                    <a:pt x="653" y="506"/>
                  </a:lnTo>
                  <a:lnTo>
                    <a:pt x="527" y="653"/>
                  </a:lnTo>
                  <a:lnTo>
                    <a:pt x="400" y="779"/>
                  </a:lnTo>
                  <a:lnTo>
                    <a:pt x="295" y="926"/>
                  </a:lnTo>
                  <a:lnTo>
                    <a:pt x="211" y="1074"/>
                  </a:lnTo>
                  <a:lnTo>
                    <a:pt x="148" y="1242"/>
                  </a:lnTo>
                  <a:lnTo>
                    <a:pt x="85" y="1389"/>
                  </a:lnTo>
                  <a:lnTo>
                    <a:pt x="43" y="1558"/>
                  </a:lnTo>
                  <a:lnTo>
                    <a:pt x="21" y="1726"/>
                  </a:lnTo>
                  <a:lnTo>
                    <a:pt x="0" y="1894"/>
                  </a:lnTo>
                  <a:lnTo>
                    <a:pt x="0" y="2084"/>
                  </a:lnTo>
                  <a:lnTo>
                    <a:pt x="21" y="2421"/>
                  </a:lnTo>
                  <a:lnTo>
                    <a:pt x="85" y="2757"/>
                  </a:lnTo>
                  <a:lnTo>
                    <a:pt x="211" y="3094"/>
                  </a:lnTo>
                  <a:lnTo>
                    <a:pt x="358" y="3410"/>
                  </a:lnTo>
                  <a:lnTo>
                    <a:pt x="569" y="3704"/>
                  </a:lnTo>
                  <a:lnTo>
                    <a:pt x="800" y="3957"/>
                  </a:lnTo>
                  <a:lnTo>
                    <a:pt x="926" y="4062"/>
                  </a:lnTo>
                  <a:lnTo>
                    <a:pt x="1053" y="4167"/>
                  </a:lnTo>
                  <a:lnTo>
                    <a:pt x="1200" y="4272"/>
                  </a:lnTo>
                  <a:lnTo>
                    <a:pt x="1347" y="4357"/>
                  </a:lnTo>
                  <a:lnTo>
                    <a:pt x="1516" y="4420"/>
                  </a:lnTo>
                  <a:lnTo>
                    <a:pt x="1663" y="4483"/>
                  </a:lnTo>
                  <a:lnTo>
                    <a:pt x="1831" y="4525"/>
                  </a:lnTo>
                  <a:lnTo>
                    <a:pt x="2021" y="4546"/>
                  </a:lnTo>
                  <a:lnTo>
                    <a:pt x="2189" y="4567"/>
                  </a:lnTo>
                  <a:lnTo>
                    <a:pt x="2378" y="4546"/>
                  </a:lnTo>
                  <a:lnTo>
                    <a:pt x="2547" y="4546"/>
                  </a:lnTo>
                  <a:lnTo>
                    <a:pt x="2694" y="4504"/>
                  </a:lnTo>
                  <a:lnTo>
                    <a:pt x="2841" y="4462"/>
                  </a:lnTo>
                  <a:lnTo>
                    <a:pt x="2989" y="4399"/>
                  </a:lnTo>
                  <a:lnTo>
                    <a:pt x="3115" y="4336"/>
                  </a:lnTo>
                  <a:lnTo>
                    <a:pt x="3241" y="4251"/>
                  </a:lnTo>
                  <a:lnTo>
                    <a:pt x="3346" y="4167"/>
                  </a:lnTo>
                  <a:lnTo>
                    <a:pt x="3452" y="4062"/>
                  </a:lnTo>
                  <a:lnTo>
                    <a:pt x="3641" y="3852"/>
                  </a:lnTo>
                  <a:lnTo>
                    <a:pt x="3788" y="3599"/>
                  </a:lnTo>
                  <a:lnTo>
                    <a:pt x="3915" y="3325"/>
                  </a:lnTo>
                  <a:lnTo>
                    <a:pt x="3999" y="3031"/>
                  </a:lnTo>
                  <a:lnTo>
                    <a:pt x="4041" y="2736"/>
                  </a:lnTo>
                  <a:lnTo>
                    <a:pt x="4041" y="2421"/>
                  </a:lnTo>
                  <a:lnTo>
                    <a:pt x="4020" y="2126"/>
                  </a:lnTo>
                  <a:lnTo>
                    <a:pt x="3957" y="1831"/>
                  </a:lnTo>
                  <a:lnTo>
                    <a:pt x="3851" y="1558"/>
                  </a:lnTo>
                  <a:lnTo>
                    <a:pt x="3725" y="1284"/>
                  </a:lnTo>
                  <a:lnTo>
                    <a:pt x="3557" y="1032"/>
                  </a:lnTo>
                  <a:lnTo>
                    <a:pt x="3346" y="821"/>
                  </a:lnTo>
                  <a:lnTo>
                    <a:pt x="3241" y="632"/>
                  </a:lnTo>
                  <a:lnTo>
                    <a:pt x="3094" y="442"/>
                  </a:lnTo>
                  <a:lnTo>
                    <a:pt x="2968" y="337"/>
                  </a:lnTo>
                  <a:lnTo>
                    <a:pt x="2820" y="232"/>
                  </a:lnTo>
                  <a:lnTo>
                    <a:pt x="2673" y="148"/>
                  </a:lnTo>
                  <a:lnTo>
                    <a:pt x="2526" y="85"/>
                  </a:lnTo>
                  <a:lnTo>
                    <a:pt x="2357" y="43"/>
                  </a:lnTo>
                  <a:lnTo>
                    <a:pt x="221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6" name="Google Shape;6996;p32"/>
            <p:cNvSpPr/>
            <p:nvPr/>
          </p:nvSpPr>
          <p:spPr>
            <a:xfrm>
              <a:off x="2846213" y="-1169929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89" y="884"/>
                  </a:moveTo>
                  <a:lnTo>
                    <a:pt x="1494" y="926"/>
                  </a:lnTo>
                  <a:lnTo>
                    <a:pt x="1599" y="968"/>
                  </a:lnTo>
                  <a:lnTo>
                    <a:pt x="1683" y="1031"/>
                  </a:lnTo>
                  <a:lnTo>
                    <a:pt x="1768" y="1116"/>
                  </a:lnTo>
                  <a:lnTo>
                    <a:pt x="1831" y="1200"/>
                  </a:lnTo>
                  <a:lnTo>
                    <a:pt x="1852" y="1326"/>
                  </a:lnTo>
                  <a:lnTo>
                    <a:pt x="1873" y="1431"/>
                  </a:lnTo>
                  <a:lnTo>
                    <a:pt x="1873" y="1578"/>
                  </a:lnTo>
                  <a:lnTo>
                    <a:pt x="1852" y="1726"/>
                  </a:lnTo>
                  <a:lnTo>
                    <a:pt x="1768" y="1873"/>
                  </a:lnTo>
                  <a:lnTo>
                    <a:pt x="1705" y="1999"/>
                  </a:lnTo>
                  <a:lnTo>
                    <a:pt x="1599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3" y="2126"/>
                  </a:lnTo>
                  <a:lnTo>
                    <a:pt x="947" y="2084"/>
                  </a:lnTo>
                  <a:lnTo>
                    <a:pt x="842" y="1999"/>
                  </a:lnTo>
                  <a:lnTo>
                    <a:pt x="715" y="1915"/>
                  </a:lnTo>
                  <a:lnTo>
                    <a:pt x="631" y="1810"/>
                  </a:lnTo>
                  <a:lnTo>
                    <a:pt x="589" y="1705"/>
                  </a:lnTo>
                  <a:lnTo>
                    <a:pt x="589" y="1578"/>
                  </a:lnTo>
                  <a:lnTo>
                    <a:pt x="610" y="1473"/>
                  </a:lnTo>
                  <a:lnTo>
                    <a:pt x="631" y="1347"/>
                  </a:lnTo>
                  <a:lnTo>
                    <a:pt x="715" y="1116"/>
                  </a:lnTo>
                  <a:lnTo>
                    <a:pt x="821" y="1031"/>
                  </a:lnTo>
                  <a:lnTo>
                    <a:pt x="926" y="968"/>
                  </a:lnTo>
                  <a:lnTo>
                    <a:pt x="1031" y="905"/>
                  </a:lnTo>
                  <a:lnTo>
                    <a:pt x="1157" y="884"/>
                  </a:lnTo>
                  <a:close/>
                  <a:moveTo>
                    <a:pt x="1620" y="0"/>
                  </a:moveTo>
                  <a:lnTo>
                    <a:pt x="1473" y="21"/>
                  </a:lnTo>
                  <a:lnTo>
                    <a:pt x="1326" y="42"/>
                  </a:lnTo>
                  <a:lnTo>
                    <a:pt x="1052" y="148"/>
                  </a:lnTo>
                  <a:lnTo>
                    <a:pt x="800" y="274"/>
                  </a:lnTo>
                  <a:lnTo>
                    <a:pt x="568" y="442"/>
                  </a:lnTo>
                  <a:lnTo>
                    <a:pt x="463" y="568"/>
                  </a:lnTo>
                  <a:lnTo>
                    <a:pt x="358" y="674"/>
                  </a:lnTo>
                  <a:lnTo>
                    <a:pt x="274" y="800"/>
                  </a:lnTo>
                  <a:lnTo>
                    <a:pt x="189" y="926"/>
                  </a:lnTo>
                  <a:lnTo>
                    <a:pt x="147" y="1073"/>
                  </a:lnTo>
                  <a:lnTo>
                    <a:pt x="84" y="1200"/>
                  </a:lnTo>
                  <a:lnTo>
                    <a:pt x="21" y="1494"/>
                  </a:lnTo>
                  <a:lnTo>
                    <a:pt x="0" y="1789"/>
                  </a:lnTo>
                  <a:lnTo>
                    <a:pt x="21" y="2084"/>
                  </a:lnTo>
                  <a:lnTo>
                    <a:pt x="105" y="2378"/>
                  </a:lnTo>
                  <a:lnTo>
                    <a:pt x="189" y="2652"/>
                  </a:lnTo>
                  <a:lnTo>
                    <a:pt x="337" y="2925"/>
                  </a:lnTo>
                  <a:lnTo>
                    <a:pt x="505" y="3178"/>
                  </a:lnTo>
                  <a:lnTo>
                    <a:pt x="694" y="3388"/>
                  </a:lnTo>
                  <a:lnTo>
                    <a:pt x="926" y="3578"/>
                  </a:lnTo>
                  <a:lnTo>
                    <a:pt x="1178" y="3746"/>
                  </a:lnTo>
                  <a:lnTo>
                    <a:pt x="1305" y="3788"/>
                  </a:lnTo>
                  <a:lnTo>
                    <a:pt x="1452" y="3851"/>
                  </a:lnTo>
                  <a:lnTo>
                    <a:pt x="1578" y="3872"/>
                  </a:lnTo>
                  <a:lnTo>
                    <a:pt x="1747" y="3914"/>
                  </a:lnTo>
                  <a:lnTo>
                    <a:pt x="2041" y="3914"/>
                  </a:lnTo>
                  <a:lnTo>
                    <a:pt x="2189" y="3893"/>
                  </a:lnTo>
                  <a:lnTo>
                    <a:pt x="2336" y="3872"/>
                  </a:lnTo>
                  <a:lnTo>
                    <a:pt x="2567" y="3788"/>
                  </a:lnTo>
                  <a:lnTo>
                    <a:pt x="2799" y="3641"/>
                  </a:lnTo>
                  <a:lnTo>
                    <a:pt x="2988" y="3493"/>
                  </a:lnTo>
                  <a:lnTo>
                    <a:pt x="3135" y="3304"/>
                  </a:lnTo>
                  <a:lnTo>
                    <a:pt x="3262" y="3094"/>
                  </a:lnTo>
                  <a:lnTo>
                    <a:pt x="3367" y="2862"/>
                  </a:lnTo>
                  <a:lnTo>
                    <a:pt x="3430" y="2610"/>
                  </a:lnTo>
                  <a:lnTo>
                    <a:pt x="3472" y="2357"/>
                  </a:lnTo>
                  <a:lnTo>
                    <a:pt x="3472" y="2084"/>
                  </a:lnTo>
                  <a:lnTo>
                    <a:pt x="3451" y="1831"/>
                  </a:lnTo>
                  <a:lnTo>
                    <a:pt x="3409" y="1578"/>
                  </a:lnTo>
                  <a:lnTo>
                    <a:pt x="3325" y="1347"/>
                  </a:lnTo>
                  <a:lnTo>
                    <a:pt x="3199" y="1116"/>
                  </a:lnTo>
                  <a:lnTo>
                    <a:pt x="3072" y="905"/>
                  </a:lnTo>
                  <a:lnTo>
                    <a:pt x="2883" y="716"/>
                  </a:lnTo>
                  <a:lnTo>
                    <a:pt x="2799" y="547"/>
                  </a:lnTo>
                  <a:lnTo>
                    <a:pt x="2673" y="400"/>
                  </a:lnTo>
                  <a:lnTo>
                    <a:pt x="2546" y="295"/>
                  </a:lnTo>
                  <a:lnTo>
                    <a:pt x="2441" y="211"/>
                  </a:lnTo>
                  <a:lnTo>
                    <a:pt x="2315" y="126"/>
                  </a:lnTo>
                  <a:lnTo>
                    <a:pt x="2167" y="84"/>
                  </a:lnTo>
                  <a:lnTo>
                    <a:pt x="2041" y="42"/>
                  </a:lnTo>
                  <a:lnTo>
                    <a:pt x="1894" y="21"/>
                  </a:lnTo>
                  <a:lnTo>
                    <a:pt x="176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7" name="Google Shape;6997;p32"/>
            <p:cNvSpPr/>
            <p:nvPr/>
          </p:nvSpPr>
          <p:spPr>
            <a:xfrm>
              <a:off x="3378760" y="-1202493"/>
              <a:ext cx="137550" cy="154881"/>
            </a:xfrm>
            <a:custGeom>
              <a:avLst/>
              <a:gdLst/>
              <a:ahLst/>
              <a:cxnLst/>
              <a:rect l="l" t="t" r="r" b="b"/>
              <a:pathLst>
                <a:path w="4000" h="4504" extrusionOk="0">
                  <a:moveTo>
                    <a:pt x="1853" y="0"/>
                  </a:moveTo>
                  <a:lnTo>
                    <a:pt x="1684" y="21"/>
                  </a:lnTo>
                  <a:lnTo>
                    <a:pt x="1516" y="63"/>
                  </a:lnTo>
                  <a:lnTo>
                    <a:pt x="1369" y="105"/>
                  </a:lnTo>
                  <a:lnTo>
                    <a:pt x="1200" y="148"/>
                  </a:lnTo>
                  <a:lnTo>
                    <a:pt x="1053" y="232"/>
                  </a:lnTo>
                  <a:lnTo>
                    <a:pt x="906" y="316"/>
                  </a:lnTo>
                  <a:lnTo>
                    <a:pt x="780" y="400"/>
                  </a:lnTo>
                  <a:lnTo>
                    <a:pt x="653" y="505"/>
                  </a:lnTo>
                  <a:lnTo>
                    <a:pt x="506" y="653"/>
                  </a:lnTo>
                  <a:lnTo>
                    <a:pt x="401" y="779"/>
                  </a:lnTo>
                  <a:lnTo>
                    <a:pt x="296" y="926"/>
                  </a:lnTo>
                  <a:lnTo>
                    <a:pt x="211" y="1073"/>
                  </a:lnTo>
                  <a:lnTo>
                    <a:pt x="148" y="1221"/>
                  </a:lnTo>
                  <a:lnTo>
                    <a:pt x="85" y="1389"/>
                  </a:lnTo>
                  <a:lnTo>
                    <a:pt x="43" y="1557"/>
                  </a:lnTo>
                  <a:lnTo>
                    <a:pt x="22" y="1726"/>
                  </a:lnTo>
                  <a:lnTo>
                    <a:pt x="1" y="1894"/>
                  </a:lnTo>
                  <a:lnTo>
                    <a:pt x="1" y="2063"/>
                  </a:lnTo>
                  <a:lnTo>
                    <a:pt x="22" y="2399"/>
                  </a:lnTo>
                  <a:lnTo>
                    <a:pt x="106" y="2736"/>
                  </a:lnTo>
                  <a:lnTo>
                    <a:pt x="211" y="3052"/>
                  </a:lnTo>
                  <a:lnTo>
                    <a:pt x="359" y="3367"/>
                  </a:lnTo>
                  <a:lnTo>
                    <a:pt x="569" y="3662"/>
                  </a:lnTo>
                  <a:lnTo>
                    <a:pt x="780" y="3914"/>
                  </a:lnTo>
                  <a:lnTo>
                    <a:pt x="1053" y="4125"/>
                  </a:lnTo>
                  <a:lnTo>
                    <a:pt x="1179" y="4209"/>
                  </a:lnTo>
                  <a:lnTo>
                    <a:pt x="1327" y="4293"/>
                  </a:lnTo>
                  <a:lnTo>
                    <a:pt x="1495" y="4377"/>
                  </a:lnTo>
                  <a:lnTo>
                    <a:pt x="1642" y="4419"/>
                  </a:lnTo>
                  <a:lnTo>
                    <a:pt x="1811" y="4461"/>
                  </a:lnTo>
                  <a:lnTo>
                    <a:pt x="1979" y="4483"/>
                  </a:lnTo>
                  <a:lnTo>
                    <a:pt x="2168" y="4504"/>
                  </a:lnTo>
                  <a:lnTo>
                    <a:pt x="2337" y="4504"/>
                  </a:lnTo>
                  <a:lnTo>
                    <a:pt x="2505" y="4483"/>
                  </a:lnTo>
                  <a:lnTo>
                    <a:pt x="2673" y="4440"/>
                  </a:lnTo>
                  <a:lnTo>
                    <a:pt x="2821" y="4398"/>
                  </a:lnTo>
                  <a:lnTo>
                    <a:pt x="2947" y="4356"/>
                  </a:lnTo>
                  <a:lnTo>
                    <a:pt x="3073" y="4272"/>
                  </a:lnTo>
                  <a:lnTo>
                    <a:pt x="3199" y="4209"/>
                  </a:lnTo>
                  <a:lnTo>
                    <a:pt x="3410" y="4020"/>
                  </a:lnTo>
                  <a:lnTo>
                    <a:pt x="3599" y="3788"/>
                  </a:lnTo>
                  <a:lnTo>
                    <a:pt x="3747" y="3557"/>
                  </a:lnTo>
                  <a:lnTo>
                    <a:pt x="3852" y="3283"/>
                  </a:lnTo>
                  <a:lnTo>
                    <a:pt x="3936" y="3009"/>
                  </a:lnTo>
                  <a:lnTo>
                    <a:pt x="3978" y="2715"/>
                  </a:lnTo>
                  <a:lnTo>
                    <a:pt x="3999" y="2399"/>
                  </a:lnTo>
                  <a:lnTo>
                    <a:pt x="3957" y="2105"/>
                  </a:lnTo>
                  <a:lnTo>
                    <a:pt x="3915" y="1810"/>
                  </a:lnTo>
                  <a:lnTo>
                    <a:pt x="3810" y="1536"/>
                  </a:lnTo>
                  <a:lnTo>
                    <a:pt x="3683" y="1284"/>
                  </a:lnTo>
                  <a:lnTo>
                    <a:pt x="3515" y="1031"/>
                  </a:lnTo>
                  <a:lnTo>
                    <a:pt x="3305" y="821"/>
                  </a:lnTo>
                  <a:lnTo>
                    <a:pt x="3199" y="632"/>
                  </a:lnTo>
                  <a:lnTo>
                    <a:pt x="3052" y="463"/>
                  </a:lnTo>
                  <a:lnTo>
                    <a:pt x="2926" y="337"/>
                  </a:lnTo>
                  <a:lnTo>
                    <a:pt x="2800" y="232"/>
                  </a:lnTo>
                  <a:lnTo>
                    <a:pt x="2652" y="148"/>
                  </a:lnTo>
                  <a:lnTo>
                    <a:pt x="2484" y="84"/>
                  </a:lnTo>
                  <a:lnTo>
                    <a:pt x="2337" y="42"/>
                  </a:lnTo>
                  <a:lnTo>
                    <a:pt x="2168" y="21"/>
                  </a:lnTo>
                  <a:lnTo>
                    <a:pt x="200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8" name="Google Shape;6998;p32"/>
            <p:cNvSpPr/>
            <p:nvPr/>
          </p:nvSpPr>
          <p:spPr>
            <a:xfrm>
              <a:off x="3387460" y="-1192384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68" y="885"/>
                  </a:moveTo>
                  <a:lnTo>
                    <a:pt x="1495" y="927"/>
                  </a:lnTo>
                  <a:lnTo>
                    <a:pt x="1600" y="969"/>
                  </a:lnTo>
                  <a:lnTo>
                    <a:pt x="1684" y="1032"/>
                  </a:lnTo>
                  <a:lnTo>
                    <a:pt x="1747" y="1116"/>
                  </a:lnTo>
                  <a:lnTo>
                    <a:pt x="1810" y="1200"/>
                  </a:lnTo>
                  <a:lnTo>
                    <a:pt x="1852" y="1327"/>
                  </a:lnTo>
                  <a:lnTo>
                    <a:pt x="1873" y="1432"/>
                  </a:lnTo>
                  <a:lnTo>
                    <a:pt x="1873" y="1579"/>
                  </a:lnTo>
                  <a:lnTo>
                    <a:pt x="1831" y="1726"/>
                  </a:lnTo>
                  <a:lnTo>
                    <a:pt x="1768" y="1874"/>
                  </a:lnTo>
                  <a:lnTo>
                    <a:pt x="1684" y="2000"/>
                  </a:lnTo>
                  <a:lnTo>
                    <a:pt x="1600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4" y="2126"/>
                  </a:lnTo>
                  <a:lnTo>
                    <a:pt x="947" y="2063"/>
                  </a:lnTo>
                  <a:lnTo>
                    <a:pt x="842" y="2000"/>
                  </a:lnTo>
                  <a:lnTo>
                    <a:pt x="716" y="1916"/>
                  </a:lnTo>
                  <a:lnTo>
                    <a:pt x="632" y="1811"/>
                  </a:lnTo>
                  <a:lnTo>
                    <a:pt x="590" y="1705"/>
                  </a:lnTo>
                  <a:lnTo>
                    <a:pt x="590" y="1579"/>
                  </a:lnTo>
                  <a:lnTo>
                    <a:pt x="611" y="1474"/>
                  </a:lnTo>
                  <a:lnTo>
                    <a:pt x="632" y="1348"/>
                  </a:lnTo>
                  <a:lnTo>
                    <a:pt x="716" y="1116"/>
                  </a:lnTo>
                  <a:lnTo>
                    <a:pt x="800" y="1032"/>
                  </a:lnTo>
                  <a:lnTo>
                    <a:pt x="926" y="948"/>
                  </a:lnTo>
                  <a:lnTo>
                    <a:pt x="1032" y="906"/>
                  </a:lnTo>
                  <a:lnTo>
                    <a:pt x="1137" y="885"/>
                  </a:lnTo>
                  <a:close/>
                  <a:moveTo>
                    <a:pt x="1621" y="1"/>
                  </a:moveTo>
                  <a:lnTo>
                    <a:pt x="1473" y="22"/>
                  </a:lnTo>
                  <a:lnTo>
                    <a:pt x="1326" y="43"/>
                  </a:lnTo>
                  <a:lnTo>
                    <a:pt x="1053" y="148"/>
                  </a:lnTo>
                  <a:lnTo>
                    <a:pt x="800" y="274"/>
                  </a:lnTo>
                  <a:lnTo>
                    <a:pt x="569" y="443"/>
                  </a:lnTo>
                  <a:lnTo>
                    <a:pt x="463" y="569"/>
                  </a:lnTo>
                  <a:lnTo>
                    <a:pt x="358" y="674"/>
                  </a:lnTo>
                  <a:lnTo>
                    <a:pt x="274" y="801"/>
                  </a:lnTo>
                  <a:lnTo>
                    <a:pt x="190" y="927"/>
                  </a:lnTo>
                  <a:lnTo>
                    <a:pt x="127" y="1074"/>
                  </a:lnTo>
                  <a:lnTo>
                    <a:pt x="85" y="1200"/>
                  </a:lnTo>
                  <a:lnTo>
                    <a:pt x="21" y="1495"/>
                  </a:lnTo>
                  <a:lnTo>
                    <a:pt x="0" y="1790"/>
                  </a:lnTo>
                  <a:lnTo>
                    <a:pt x="21" y="2084"/>
                  </a:lnTo>
                  <a:lnTo>
                    <a:pt x="85" y="2379"/>
                  </a:lnTo>
                  <a:lnTo>
                    <a:pt x="190" y="2652"/>
                  </a:lnTo>
                  <a:lnTo>
                    <a:pt x="337" y="2926"/>
                  </a:lnTo>
                  <a:lnTo>
                    <a:pt x="505" y="3178"/>
                  </a:lnTo>
                  <a:lnTo>
                    <a:pt x="695" y="3389"/>
                  </a:lnTo>
                  <a:lnTo>
                    <a:pt x="926" y="3578"/>
                  </a:lnTo>
                  <a:lnTo>
                    <a:pt x="1179" y="3726"/>
                  </a:lnTo>
                  <a:lnTo>
                    <a:pt x="1305" y="3789"/>
                  </a:lnTo>
                  <a:lnTo>
                    <a:pt x="1452" y="3852"/>
                  </a:lnTo>
                  <a:lnTo>
                    <a:pt x="1579" y="3873"/>
                  </a:lnTo>
                  <a:lnTo>
                    <a:pt x="1726" y="3915"/>
                  </a:lnTo>
                  <a:lnTo>
                    <a:pt x="2042" y="3915"/>
                  </a:lnTo>
                  <a:lnTo>
                    <a:pt x="2189" y="3894"/>
                  </a:lnTo>
                  <a:lnTo>
                    <a:pt x="2315" y="3873"/>
                  </a:lnTo>
                  <a:lnTo>
                    <a:pt x="2568" y="3768"/>
                  </a:lnTo>
                  <a:lnTo>
                    <a:pt x="2799" y="3641"/>
                  </a:lnTo>
                  <a:lnTo>
                    <a:pt x="2968" y="3494"/>
                  </a:lnTo>
                  <a:lnTo>
                    <a:pt x="3136" y="3305"/>
                  </a:lnTo>
                  <a:lnTo>
                    <a:pt x="3262" y="3094"/>
                  </a:lnTo>
                  <a:lnTo>
                    <a:pt x="3367" y="2863"/>
                  </a:lnTo>
                  <a:lnTo>
                    <a:pt x="3430" y="2610"/>
                  </a:lnTo>
                  <a:lnTo>
                    <a:pt x="3473" y="2358"/>
                  </a:lnTo>
                  <a:lnTo>
                    <a:pt x="3473" y="2084"/>
                  </a:lnTo>
                  <a:lnTo>
                    <a:pt x="3452" y="1832"/>
                  </a:lnTo>
                  <a:lnTo>
                    <a:pt x="3409" y="1579"/>
                  </a:lnTo>
                  <a:lnTo>
                    <a:pt x="3325" y="1327"/>
                  </a:lnTo>
                  <a:lnTo>
                    <a:pt x="3199" y="1116"/>
                  </a:lnTo>
                  <a:lnTo>
                    <a:pt x="3052" y="906"/>
                  </a:lnTo>
                  <a:lnTo>
                    <a:pt x="2883" y="716"/>
                  </a:lnTo>
                  <a:lnTo>
                    <a:pt x="2778" y="548"/>
                  </a:lnTo>
                  <a:lnTo>
                    <a:pt x="2673" y="401"/>
                  </a:lnTo>
                  <a:lnTo>
                    <a:pt x="2547" y="295"/>
                  </a:lnTo>
                  <a:lnTo>
                    <a:pt x="2441" y="211"/>
                  </a:lnTo>
                  <a:lnTo>
                    <a:pt x="2315" y="127"/>
                  </a:lnTo>
                  <a:lnTo>
                    <a:pt x="2168" y="85"/>
                  </a:lnTo>
                  <a:lnTo>
                    <a:pt x="2042" y="43"/>
                  </a:lnTo>
                  <a:lnTo>
                    <a:pt x="1894" y="22"/>
                  </a:lnTo>
                  <a:lnTo>
                    <a:pt x="174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9" name="Google Shape;6999;p32"/>
            <p:cNvSpPr/>
            <p:nvPr/>
          </p:nvSpPr>
          <p:spPr>
            <a:xfrm>
              <a:off x="3148679" y="-940569"/>
              <a:ext cx="293807" cy="163581"/>
            </a:xfrm>
            <a:custGeom>
              <a:avLst/>
              <a:gdLst/>
              <a:ahLst/>
              <a:cxnLst/>
              <a:rect l="l" t="t" r="r" b="b"/>
              <a:pathLst>
                <a:path w="8544" h="4757" extrusionOk="0">
                  <a:moveTo>
                    <a:pt x="4903" y="1"/>
                  </a:moveTo>
                  <a:lnTo>
                    <a:pt x="4272" y="22"/>
                  </a:lnTo>
                  <a:lnTo>
                    <a:pt x="3641" y="43"/>
                  </a:lnTo>
                  <a:lnTo>
                    <a:pt x="3325" y="85"/>
                  </a:lnTo>
                  <a:lnTo>
                    <a:pt x="3030" y="127"/>
                  </a:lnTo>
                  <a:lnTo>
                    <a:pt x="2378" y="275"/>
                  </a:lnTo>
                  <a:lnTo>
                    <a:pt x="2041" y="359"/>
                  </a:lnTo>
                  <a:lnTo>
                    <a:pt x="1726" y="464"/>
                  </a:lnTo>
                  <a:lnTo>
                    <a:pt x="1410" y="590"/>
                  </a:lnTo>
                  <a:lnTo>
                    <a:pt x="1094" y="716"/>
                  </a:lnTo>
                  <a:lnTo>
                    <a:pt x="800" y="864"/>
                  </a:lnTo>
                  <a:lnTo>
                    <a:pt x="526" y="1032"/>
                  </a:lnTo>
                  <a:lnTo>
                    <a:pt x="358" y="1158"/>
                  </a:lnTo>
                  <a:lnTo>
                    <a:pt x="232" y="1306"/>
                  </a:lnTo>
                  <a:lnTo>
                    <a:pt x="126" y="1453"/>
                  </a:lnTo>
                  <a:lnTo>
                    <a:pt x="63" y="1600"/>
                  </a:lnTo>
                  <a:lnTo>
                    <a:pt x="21" y="1769"/>
                  </a:lnTo>
                  <a:lnTo>
                    <a:pt x="0" y="1937"/>
                  </a:lnTo>
                  <a:lnTo>
                    <a:pt x="21" y="2105"/>
                  </a:lnTo>
                  <a:lnTo>
                    <a:pt x="63" y="2253"/>
                  </a:lnTo>
                  <a:lnTo>
                    <a:pt x="126" y="2421"/>
                  </a:lnTo>
                  <a:lnTo>
                    <a:pt x="211" y="2568"/>
                  </a:lnTo>
                  <a:lnTo>
                    <a:pt x="316" y="2716"/>
                  </a:lnTo>
                  <a:lnTo>
                    <a:pt x="442" y="2842"/>
                  </a:lnTo>
                  <a:lnTo>
                    <a:pt x="589" y="2947"/>
                  </a:lnTo>
                  <a:lnTo>
                    <a:pt x="758" y="3031"/>
                  </a:lnTo>
                  <a:lnTo>
                    <a:pt x="947" y="3094"/>
                  </a:lnTo>
                  <a:lnTo>
                    <a:pt x="1136" y="3136"/>
                  </a:lnTo>
                  <a:lnTo>
                    <a:pt x="1705" y="3221"/>
                  </a:lnTo>
                  <a:lnTo>
                    <a:pt x="2294" y="3263"/>
                  </a:lnTo>
                  <a:lnTo>
                    <a:pt x="2231" y="3157"/>
                  </a:lnTo>
                  <a:lnTo>
                    <a:pt x="2189" y="3031"/>
                  </a:lnTo>
                  <a:lnTo>
                    <a:pt x="2147" y="2905"/>
                  </a:lnTo>
                  <a:lnTo>
                    <a:pt x="2147" y="2779"/>
                  </a:lnTo>
                  <a:lnTo>
                    <a:pt x="2147" y="2652"/>
                  </a:lnTo>
                  <a:lnTo>
                    <a:pt x="2189" y="2526"/>
                  </a:lnTo>
                  <a:lnTo>
                    <a:pt x="2252" y="2400"/>
                  </a:lnTo>
                  <a:lnTo>
                    <a:pt x="2336" y="2274"/>
                  </a:lnTo>
                  <a:lnTo>
                    <a:pt x="2462" y="2147"/>
                  </a:lnTo>
                  <a:lnTo>
                    <a:pt x="2609" y="2042"/>
                  </a:lnTo>
                  <a:lnTo>
                    <a:pt x="2778" y="1958"/>
                  </a:lnTo>
                  <a:lnTo>
                    <a:pt x="2946" y="1916"/>
                  </a:lnTo>
                  <a:lnTo>
                    <a:pt x="3115" y="1895"/>
                  </a:lnTo>
                  <a:lnTo>
                    <a:pt x="3304" y="1895"/>
                  </a:lnTo>
                  <a:lnTo>
                    <a:pt x="3472" y="1937"/>
                  </a:lnTo>
                  <a:lnTo>
                    <a:pt x="3662" y="1979"/>
                  </a:lnTo>
                  <a:lnTo>
                    <a:pt x="3830" y="2042"/>
                  </a:lnTo>
                  <a:lnTo>
                    <a:pt x="3998" y="2126"/>
                  </a:lnTo>
                  <a:lnTo>
                    <a:pt x="4146" y="2232"/>
                  </a:lnTo>
                  <a:lnTo>
                    <a:pt x="4293" y="2358"/>
                  </a:lnTo>
                  <a:lnTo>
                    <a:pt x="4440" y="2484"/>
                  </a:lnTo>
                  <a:lnTo>
                    <a:pt x="4567" y="2610"/>
                  </a:lnTo>
                  <a:lnTo>
                    <a:pt x="4672" y="2779"/>
                  </a:lnTo>
                  <a:lnTo>
                    <a:pt x="4777" y="2926"/>
                  </a:lnTo>
                  <a:lnTo>
                    <a:pt x="4861" y="3094"/>
                  </a:lnTo>
                  <a:lnTo>
                    <a:pt x="4924" y="3263"/>
                  </a:lnTo>
                  <a:lnTo>
                    <a:pt x="4987" y="3431"/>
                  </a:lnTo>
                  <a:lnTo>
                    <a:pt x="5029" y="3620"/>
                  </a:lnTo>
                  <a:lnTo>
                    <a:pt x="5051" y="3810"/>
                  </a:lnTo>
                  <a:lnTo>
                    <a:pt x="5051" y="3978"/>
                  </a:lnTo>
                  <a:lnTo>
                    <a:pt x="5029" y="4168"/>
                  </a:lnTo>
                  <a:lnTo>
                    <a:pt x="4987" y="4336"/>
                  </a:lnTo>
                  <a:lnTo>
                    <a:pt x="5029" y="4504"/>
                  </a:lnTo>
                  <a:lnTo>
                    <a:pt x="5051" y="4588"/>
                  </a:lnTo>
                  <a:lnTo>
                    <a:pt x="5093" y="4673"/>
                  </a:lnTo>
                  <a:lnTo>
                    <a:pt x="5135" y="4715"/>
                  </a:lnTo>
                  <a:lnTo>
                    <a:pt x="5177" y="4757"/>
                  </a:lnTo>
                  <a:lnTo>
                    <a:pt x="5282" y="4757"/>
                  </a:lnTo>
                  <a:lnTo>
                    <a:pt x="5408" y="4715"/>
                  </a:lnTo>
                  <a:lnTo>
                    <a:pt x="5513" y="4631"/>
                  </a:lnTo>
                  <a:lnTo>
                    <a:pt x="5598" y="4504"/>
                  </a:lnTo>
                  <a:lnTo>
                    <a:pt x="5682" y="4378"/>
                  </a:lnTo>
                  <a:lnTo>
                    <a:pt x="5724" y="4252"/>
                  </a:lnTo>
                  <a:lnTo>
                    <a:pt x="5766" y="3999"/>
                  </a:lnTo>
                  <a:lnTo>
                    <a:pt x="5724" y="3957"/>
                  </a:lnTo>
                  <a:lnTo>
                    <a:pt x="5703" y="3915"/>
                  </a:lnTo>
                  <a:lnTo>
                    <a:pt x="5682" y="3810"/>
                  </a:lnTo>
                  <a:lnTo>
                    <a:pt x="5682" y="3726"/>
                  </a:lnTo>
                  <a:lnTo>
                    <a:pt x="5703" y="3536"/>
                  </a:lnTo>
                  <a:lnTo>
                    <a:pt x="5766" y="3136"/>
                  </a:lnTo>
                  <a:lnTo>
                    <a:pt x="5871" y="2673"/>
                  </a:lnTo>
                  <a:lnTo>
                    <a:pt x="5997" y="2211"/>
                  </a:lnTo>
                  <a:lnTo>
                    <a:pt x="6103" y="1895"/>
                  </a:lnTo>
                  <a:lnTo>
                    <a:pt x="6166" y="1748"/>
                  </a:lnTo>
                  <a:lnTo>
                    <a:pt x="6250" y="1600"/>
                  </a:lnTo>
                  <a:lnTo>
                    <a:pt x="6334" y="1474"/>
                  </a:lnTo>
                  <a:lnTo>
                    <a:pt x="6439" y="1348"/>
                  </a:lnTo>
                  <a:lnTo>
                    <a:pt x="6566" y="1243"/>
                  </a:lnTo>
                  <a:lnTo>
                    <a:pt x="6713" y="1179"/>
                  </a:lnTo>
                  <a:lnTo>
                    <a:pt x="6818" y="1137"/>
                  </a:lnTo>
                  <a:lnTo>
                    <a:pt x="6923" y="1116"/>
                  </a:lnTo>
                  <a:lnTo>
                    <a:pt x="7029" y="1116"/>
                  </a:lnTo>
                  <a:lnTo>
                    <a:pt x="7134" y="1137"/>
                  </a:lnTo>
                  <a:lnTo>
                    <a:pt x="7239" y="1179"/>
                  </a:lnTo>
                  <a:lnTo>
                    <a:pt x="7344" y="1221"/>
                  </a:lnTo>
                  <a:lnTo>
                    <a:pt x="7428" y="1306"/>
                  </a:lnTo>
                  <a:lnTo>
                    <a:pt x="7492" y="1390"/>
                  </a:lnTo>
                  <a:lnTo>
                    <a:pt x="7555" y="1474"/>
                  </a:lnTo>
                  <a:lnTo>
                    <a:pt x="7618" y="1579"/>
                  </a:lnTo>
                  <a:lnTo>
                    <a:pt x="7639" y="1663"/>
                  </a:lnTo>
                  <a:lnTo>
                    <a:pt x="7660" y="1769"/>
                  </a:lnTo>
                  <a:lnTo>
                    <a:pt x="7681" y="1958"/>
                  </a:lnTo>
                  <a:lnTo>
                    <a:pt x="7639" y="2168"/>
                  </a:lnTo>
                  <a:lnTo>
                    <a:pt x="7997" y="2000"/>
                  </a:lnTo>
                  <a:lnTo>
                    <a:pt x="8123" y="1916"/>
                  </a:lnTo>
                  <a:lnTo>
                    <a:pt x="8249" y="1832"/>
                  </a:lnTo>
                  <a:lnTo>
                    <a:pt x="8354" y="1748"/>
                  </a:lnTo>
                  <a:lnTo>
                    <a:pt x="8417" y="1663"/>
                  </a:lnTo>
                  <a:lnTo>
                    <a:pt x="8481" y="1579"/>
                  </a:lnTo>
                  <a:lnTo>
                    <a:pt x="8523" y="1495"/>
                  </a:lnTo>
                  <a:lnTo>
                    <a:pt x="8544" y="1432"/>
                  </a:lnTo>
                  <a:lnTo>
                    <a:pt x="8544" y="1348"/>
                  </a:lnTo>
                  <a:lnTo>
                    <a:pt x="8544" y="1264"/>
                  </a:lnTo>
                  <a:lnTo>
                    <a:pt x="8523" y="1179"/>
                  </a:lnTo>
                  <a:lnTo>
                    <a:pt x="8439" y="1032"/>
                  </a:lnTo>
                  <a:lnTo>
                    <a:pt x="8312" y="885"/>
                  </a:lnTo>
                  <a:lnTo>
                    <a:pt x="8144" y="759"/>
                  </a:lnTo>
                  <a:lnTo>
                    <a:pt x="7976" y="632"/>
                  </a:lnTo>
                  <a:lnTo>
                    <a:pt x="7786" y="527"/>
                  </a:lnTo>
                  <a:lnTo>
                    <a:pt x="7576" y="422"/>
                  </a:lnTo>
                  <a:lnTo>
                    <a:pt x="7218" y="275"/>
                  </a:lnTo>
                  <a:lnTo>
                    <a:pt x="6944" y="190"/>
                  </a:lnTo>
                  <a:lnTo>
                    <a:pt x="6250" y="85"/>
                  </a:lnTo>
                  <a:lnTo>
                    <a:pt x="5892" y="43"/>
                  </a:lnTo>
                  <a:lnTo>
                    <a:pt x="5535" y="22"/>
                  </a:lnTo>
                  <a:lnTo>
                    <a:pt x="4903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0" name="Google Shape;7000;p32"/>
            <p:cNvSpPr/>
            <p:nvPr/>
          </p:nvSpPr>
          <p:spPr>
            <a:xfrm>
              <a:off x="2497428" y="-1520881"/>
              <a:ext cx="318428" cy="369081"/>
            </a:xfrm>
            <a:custGeom>
              <a:avLst/>
              <a:gdLst/>
              <a:ahLst/>
              <a:cxnLst/>
              <a:rect l="l" t="t" r="r" b="b"/>
              <a:pathLst>
                <a:path w="9260" h="10733" extrusionOk="0">
                  <a:moveTo>
                    <a:pt x="4651" y="0"/>
                  </a:moveTo>
                  <a:lnTo>
                    <a:pt x="4356" y="21"/>
                  </a:lnTo>
                  <a:lnTo>
                    <a:pt x="4083" y="42"/>
                  </a:lnTo>
                  <a:lnTo>
                    <a:pt x="3809" y="84"/>
                  </a:lnTo>
                  <a:lnTo>
                    <a:pt x="3535" y="169"/>
                  </a:lnTo>
                  <a:lnTo>
                    <a:pt x="3262" y="253"/>
                  </a:lnTo>
                  <a:lnTo>
                    <a:pt x="2988" y="358"/>
                  </a:lnTo>
                  <a:lnTo>
                    <a:pt x="2736" y="505"/>
                  </a:lnTo>
                  <a:lnTo>
                    <a:pt x="2525" y="631"/>
                  </a:lnTo>
                  <a:lnTo>
                    <a:pt x="2336" y="779"/>
                  </a:lnTo>
                  <a:lnTo>
                    <a:pt x="2147" y="926"/>
                  </a:lnTo>
                  <a:lnTo>
                    <a:pt x="1978" y="1094"/>
                  </a:lnTo>
                  <a:lnTo>
                    <a:pt x="1810" y="1263"/>
                  </a:lnTo>
                  <a:lnTo>
                    <a:pt x="1641" y="1431"/>
                  </a:lnTo>
                  <a:lnTo>
                    <a:pt x="1347" y="1831"/>
                  </a:lnTo>
                  <a:lnTo>
                    <a:pt x="1094" y="2252"/>
                  </a:lnTo>
                  <a:lnTo>
                    <a:pt x="863" y="2673"/>
                  </a:lnTo>
                  <a:lnTo>
                    <a:pt x="674" y="3136"/>
                  </a:lnTo>
                  <a:lnTo>
                    <a:pt x="505" y="3578"/>
                  </a:lnTo>
                  <a:lnTo>
                    <a:pt x="358" y="4083"/>
                  </a:lnTo>
                  <a:lnTo>
                    <a:pt x="232" y="4588"/>
                  </a:lnTo>
                  <a:lnTo>
                    <a:pt x="126" y="5093"/>
                  </a:lnTo>
                  <a:lnTo>
                    <a:pt x="63" y="5619"/>
                  </a:lnTo>
                  <a:lnTo>
                    <a:pt x="21" y="6145"/>
                  </a:lnTo>
                  <a:lnTo>
                    <a:pt x="0" y="6650"/>
                  </a:lnTo>
                  <a:lnTo>
                    <a:pt x="42" y="7134"/>
                  </a:lnTo>
                  <a:lnTo>
                    <a:pt x="126" y="7618"/>
                  </a:lnTo>
                  <a:lnTo>
                    <a:pt x="168" y="7870"/>
                  </a:lnTo>
                  <a:lnTo>
                    <a:pt x="253" y="8102"/>
                  </a:lnTo>
                  <a:lnTo>
                    <a:pt x="316" y="8312"/>
                  </a:lnTo>
                  <a:lnTo>
                    <a:pt x="421" y="8523"/>
                  </a:lnTo>
                  <a:lnTo>
                    <a:pt x="526" y="8733"/>
                  </a:lnTo>
                  <a:lnTo>
                    <a:pt x="652" y="8944"/>
                  </a:lnTo>
                  <a:lnTo>
                    <a:pt x="779" y="9133"/>
                  </a:lnTo>
                  <a:lnTo>
                    <a:pt x="926" y="9322"/>
                  </a:lnTo>
                  <a:lnTo>
                    <a:pt x="1094" y="9512"/>
                  </a:lnTo>
                  <a:lnTo>
                    <a:pt x="1263" y="9680"/>
                  </a:lnTo>
                  <a:lnTo>
                    <a:pt x="1473" y="9827"/>
                  </a:lnTo>
                  <a:lnTo>
                    <a:pt x="1684" y="9975"/>
                  </a:lnTo>
                  <a:lnTo>
                    <a:pt x="1915" y="10122"/>
                  </a:lnTo>
                  <a:lnTo>
                    <a:pt x="2147" y="10248"/>
                  </a:lnTo>
                  <a:lnTo>
                    <a:pt x="2420" y="10354"/>
                  </a:lnTo>
                  <a:lnTo>
                    <a:pt x="2694" y="10459"/>
                  </a:lnTo>
                  <a:lnTo>
                    <a:pt x="2799" y="10501"/>
                  </a:lnTo>
                  <a:lnTo>
                    <a:pt x="2862" y="10564"/>
                  </a:lnTo>
                  <a:lnTo>
                    <a:pt x="3283" y="10648"/>
                  </a:lnTo>
                  <a:lnTo>
                    <a:pt x="3725" y="10732"/>
                  </a:lnTo>
                  <a:lnTo>
                    <a:pt x="4083" y="10227"/>
                  </a:lnTo>
                  <a:lnTo>
                    <a:pt x="4440" y="9743"/>
                  </a:lnTo>
                  <a:lnTo>
                    <a:pt x="4230" y="9196"/>
                  </a:lnTo>
                  <a:lnTo>
                    <a:pt x="4061" y="8670"/>
                  </a:lnTo>
                  <a:lnTo>
                    <a:pt x="3935" y="8144"/>
                  </a:lnTo>
                  <a:lnTo>
                    <a:pt x="3893" y="7870"/>
                  </a:lnTo>
                  <a:lnTo>
                    <a:pt x="3872" y="7618"/>
                  </a:lnTo>
                  <a:lnTo>
                    <a:pt x="3851" y="7344"/>
                  </a:lnTo>
                  <a:lnTo>
                    <a:pt x="3851" y="7092"/>
                  </a:lnTo>
                  <a:lnTo>
                    <a:pt x="3872" y="6818"/>
                  </a:lnTo>
                  <a:lnTo>
                    <a:pt x="3893" y="6545"/>
                  </a:lnTo>
                  <a:lnTo>
                    <a:pt x="3935" y="6271"/>
                  </a:lnTo>
                  <a:lnTo>
                    <a:pt x="4019" y="5998"/>
                  </a:lnTo>
                  <a:lnTo>
                    <a:pt x="4104" y="5703"/>
                  </a:lnTo>
                  <a:lnTo>
                    <a:pt x="4209" y="5408"/>
                  </a:lnTo>
                  <a:lnTo>
                    <a:pt x="4398" y="4945"/>
                  </a:lnTo>
                  <a:lnTo>
                    <a:pt x="4524" y="4693"/>
                  </a:lnTo>
                  <a:lnTo>
                    <a:pt x="4672" y="4419"/>
                  </a:lnTo>
                  <a:lnTo>
                    <a:pt x="4819" y="4188"/>
                  </a:lnTo>
                  <a:lnTo>
                    <a:pt x="4987" y="3935"/>
                  </a:lnTo>
                  <a:lnTo>
                    <a:pt x="5177" y="3725"/>
                  </a:lnTo>
                  <a:lnTo>
                    <a:pt x="5366" y="3514"/>
                  </a:lnTo>
                  <a:lnTo>
                    <a:pt x="5366" y="3514"/>
                  </a:lnTo>
                  <a:lnTo>
                    <a:pt x="5114" y="3557"/>
                  </a:lnTo>
                  <a:lnTo>
                    <a:pt x="4861" y="3620"/>
                  </a:lnTo>
                  <a:lnTo>
                    <a:pt x="4609" y="3704"/>
                  </a:lnTo>
                  <a:lnTo>
                    <a:pt x="4377" y="3809"/>
                  </a:lnTo>
                  <a:lnTo>
                    <a:pt x="4146" y="3935"/>
                  </a:lnTo>
                  <a:lnTo>
                    <a:pt x="3914" y="4062"/>
                  </a:lnTo>
                  <a:lnTo>
                    <a:pt x="3577" y="4293"/>
                  </a:lnTo>
                  <a:lnTo>
                    <a:pt x="3367" y="4440"/>
                  </a:lnTo>
                  <a:lnTo>
                    <a:pt x="3157" y="4630"/>
                  </a:lnTo>
                  <a:lnTo>
                    <a:pt x="2988" y="4819"/>
                  </a:lnTo>
                  <a:lnTo>
                    <a:pt x="2925" y="4924"/>
                  </a:lnTo>
                  <a:lnTo>
                    <a:pt x="2862" y="5009"/>
                  </a:lnTo>
                  <a:lnTo>
                    <a:pt x="2820" y="5114"/>
                  </a:lnTo>
                  <a:lnTo>
                    <a:pt x="2799" y="5219"/>
                  </a:lnTo>
                  <a:lnTo>
                    <a:pt x="2820" y="5324"/>
                  </a:lnTo>
                  <a:lnTo>
                    <a:pt x="2841" y="5408"/>
                  </a:lnTo>
                  <a:lnTo>
                    <a:pt x="2862" y="5450"/>
                  </a:lnTo>
                  <a:lnTo>
                    <a:pt x="2841" y="5493"/>
                  </a:lnTo>
                  <a:lnTo>
                    <a:pt x="2799" y="5493"/>
                  </a:lnTo>
                  <a:lnTo>
                    <a:pt x="2778" y="5471"/>
                  </a:lnTo>
                  <a:lnTo>
                    <a:pt x="2673" y="5366"/>
                  </a:lnTo>
                  <a:lnTo>
                    <a:pt x="2588" y="5240"/>
                  </a:lnTo>
                  <a:lnTo>
                    <a:pt x="2546" y="5135"/>
                  </a:lnTo>
                  <a:lnTo>
                    <a:pt x="2525" y="5009"/>
                  </a:lnTo>
                  <a:lnTo>
                    <a:pt x="2525" y="4882"/>
                  </a:lnTo>
                  <a:lnTo>
                    <a:pt x="2546" y="4756"/>
                  </a:lnTo>
                  <a:lnTo>
                    <a:pt x="2588" y="4630"/>
                  </a:lnTo>
                  <a:lnTo>
                    <a:pt x="2631" y="4503"/>
                  </a:lnTo>
                  <a:lnTo>
                    <a:pt x="2778" y="4272"/>
                  </a:lnTo>
                  <a:lnTo>
                    <a:pt x="2946" y="4041"/>
                  </a:lnTo>
                  <a:lnTo>
                    <a:pt x="3136" y="3851"/>
                  </a:lnTo>
                  <a:lnTo>
                    <a:pt x="3325" y="3683"/>
                  </a:lnTo>
                  <a:lnTo>
                    <a:pt x="3556" y="3514"/>
                  </a:lnTo>
                  <a:lnTo>
                    <a:pt x="3809" y="3304"/>
                  </a:lnTo>
                  <a:lnTo>
                    <a:pt x="4125" y="3115"/>
                  </a:lnTo>
                  <a:lnTo>
                    <a:pt x="4461" y="2946"/>
                  </a:lnTo>
                  <a:lnTo>
                    <a:pt x="4461" y="2946"/>
                  </a:lnTo>
                  <a:lnTo>
                    <a:pt x="4167" y="2967"/>
                  </a:lnTo>
                  <a:lnTo>
                    <a:pt x="3851" y="3030"/>
                  </a:lnTo>
                  <a:lnTo>
                    <a:pt x="3556" y="3136"/>
                  </a:lnTo>
                  <a:lnTo>
                    <a:pt x="3262" y="3241"/>
                  </a:lnTo>
                  <a:lnTo>
                    <a:pt x="2967" y="3388"/>
                  </a:lnTo>
                  <a:lnTo>
                    <a:pt x="2694" y="3578"/>
                  </a:lnTo>
                  <a:lnTo>
                    <a:pt x="2399" y="3767"/>
                  </a:lnTo>
                  <a:lnTo>
                    <a:pt x="2147" y="3977"/>
                  </a:lnTo>
                  <a:lnTo>
                    <a:pt x="2083" y="4019"/>
                  </a:lnTo>
                  <a:lnTo>
                    <a:pt x="1957" y="4019"/>
                  </a:lnTo>
                  <a:lnTo>
                    <a:pt x="1915" y="3998"/>
                  </a:lnTo>
                  <a:lnTo>
                    <a:pt x="1873" y="3956"/>
                  </a:lnTo>
                  <a:lnTo>
                    <a:pt x="1852" y="3893"/>
                  </a:lnTo>
                  <a:lnTo>
                    <a:pt x="1831" y="3830"/>
                  </a:lnTo>
                  <a:lnTo>
                    <a:pt x="1873" y="3767"/>
                  </a:lnTo>
                  <a:lnTo>
                    <a:pt x="2041" y="3514"/>
                  </a:lnTo>
                  <a:lnTo>
                    <a:pt x="2252" y="3283"/>
                  </a:lnTo>
                  <a:lnTo>
                    <a:pt x="2462" y="3051"/>
                  </a:lnTo>
                  <a:lnTo>
                    <a:pt x="2715" y="2862"/>
                  </a:lnTo>
                  <a:lnTo>
                    <a:pt x="2967" y="2673"/>
                  </a:lnTo>
                  <a:lnTo>
                    <a:pt x="3220" y="2504"/>
                  </a:lnTo>
                  <a:lnTo>
                    <a:pt x="3493" y="2378"/>
                  </a:lnTo>
                  <a:lnTo>
                    <a:pt x="3788" y="2252"/>
                  </a:lnTo>
                  <a:lnTo>
                    <a:pt x="4083" y="2168"/>
                  </a:lnTo>
                  <a:lnTo>
                    <a:pt x="4377" y="2105"/>
                  </a:lnTo>
                  <a:lnTo>
                    <a:pt x="4672" y="2083"/>
                  </a:lnTo>
                  <a:lnTo>
                    <a:pt x="4987" y="2083"/>
                  </a:lnTo>
                  <a:lnTo>
                    <a:pt x="5303" y="2105"/>
                  </a:lnTo>
                  <a:lnTo>
                    <a:pt x="5598" y="2168"/>
                  </a:lnTo>
                  <a:lnTo>
                    <a:pt x="5913" y="2273"/>
                  </a:lnTo>
                  <a:lnTo>
                    <a:pt x="6208" y="2399"/>
                  </a:lnTo>
                  <a:lnTo>
                    <a:pt x="6545" y="2589"/>
                  </a:lnTo>
                  <a:lnTo>
                    <a:pt x="6923" y="2841"/>
                  </a:lnTo>
                  <a:lnTo>
                    <a:pt x="7323" y="3157"/>
                  </a:lnTo>
                  <a:lnTo>
                    <a:pt x="7723" y="3493"/>
                  </a:lnTo>
                  <a:lnTo>
                    <a:pt x="7891" y="3683"/>
                  </a:lnTo>
                  <a:lnTo>
                    <a:pt x="8081" y="3872"/>
                  </a:lnTo>
                  <a:lnTo>
                    <a:pt x="8228" y="4062"/>
                  </a:lnTo>
                  <a:lnTo>
                    <a:pt x="8354" y="4272"/>
                  </a:lnTo>
                  <a:lnTo>
                    <a:pt x="8481" y="4461"/>
                  </a:lnTo>
                  <a:lnTo>
                    <a:pt x="8544" y="4672"/>
                  </a:lnTo>
                  <a:lnTo>
                    <a:pt x="8607" y="4882"/>
                  </a:lnTo>
                  <a:lnTo>
                    <a:pt x="8628" y="5093"/>
                  </a:lnTo>
                  <a:lnTo>
                    <a:pt x="9259" y="4482"/>
                  </a:lnTo>
                  <a:lnTo>
                    <a:pt x="9259" y="4188"/>
                  </a:lnTo>
                  <a:lnTo>
                    <a:pt x="9238" y="3914"/>
                  </a:lnTo>
                  <a:lnTo>
                    <a:pt x="9196" y="3620"/>
                  </a:lnTo>
                  <a:lnTo>
                    <a:pt x="9112" y="3346"/>
                  </a:lnTo>
                  <a:lnTo>
                    <a:pt x="9028" y="3094"/>
                  </a:lnTo>
                  <a:lnTo>
                    <a:pt x="8922" y="2820"/>
                  </a:lnTo>
                  <a:lnTo>
                    <a:pt x="8817" y="2567"/>
                  </a:lnTo>
                  <a:lnTo>
                    <a:pt x="8670" y="2336"/>
                  </a:lnTo>
                  <a:lnTo>
                    <a:pt x="8523" y="2105"/>
                  </a:lnTo>
                  <a:lnTo>
                    <a:pt x="8333" y="1873"/>
                  </a:lnTo>
                  <a:lnTo>
                    <a:pt x="8165" y="1642"/>
                  </a:lnTo>
                  <a:lnTo>
                    <a:pt x="7954" y="1452"/>
                  </a:lnTo>
                  <a:lnTo>
                    <a:pt x="7744" y="1242"/>
                  </a:lnTo>
                  <a:lnTo>
                    <a:pt x="7534" y="1073"/>
                  </a:lnTo>
                  <a:lnTo>
                    <a:pt x="7302" y="905"/>
                  </a:lnTo>
                  <a:lnTo>
                    <a:pt x="7071" y="737"/>
                  </a:lnTo>
                  <a:lnTo>
                    <a:pt x="6818" y="589"/>
                  </a:lnTo>
                  <a:lnTo>
                    <a:pt x="6566" y="463"/>
                  </a:lnTo>
                  <a:lnTo>
                    <a:pt x="6292" y="358"/>
                  </a:lnTo>
                  <a:lnTo>
                    <a:pt x="6019" y="253"/>
                  </a:lnTo>
                  <a:lnTo>
                    <a:pt x="5766" y="169"/>
                  </a:lnTo>
                  <a:lnTo>
                    <a:pt x="5471" y="105"/>
                  </a:lnTo>
                  <a:lnTo>
                    <a:pt x="5198" y="42"/>
                  </a:lnTo>
                  <a:lnTo>
                    <a:pt x="4924" y="21"/>
                  </a:lnTo>
                  <a:lnTo>
                    <a:pt x="465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1" name="Google Shape;7001;p32"/>
            <p:cNvSpPr/>
            <p:nvPr/>
          </p:nvSpPr>
          <p:spPr>
            <a:xfrm>
              <a:off x="2651550" y="-1392824"/>
              <a:ext cx="130294" cy="196146"/>
            </a:xfrm>
            <a:custGeom>
              <a:avLst/>
              <a:gdLst/>
              <a:ahLst/>
              <a:cxnLst/>
              <a:rect l="l" t="t" r="r" b="b"/>
              <a:pathLst>
                <a:path w="3789" h="5704" extrusionOk="0">
                  <a:moveTo>
                    <a:pt x="2231" y="1"/>
                  </a:moveTo>
                  <a:lnTo>
                    <a:pt x="2021" y="106"/>
                  </a:lnTo>
                  <a:lnTo>
                    <a:pt x="1831" y="253"/>
                  </a:lnTo>
                  <a:lnTo>
                    <a:pt x="1642" y="380"/>
                  </a:lnTo>
                  <a:lnTo>
                    <a:pt x="1473" y="527"/>
                  </a:lnTo>
                  <a:lnTo>
                    <a:pt x="1326" y="674"/>
                  </a:lnTo>
                  <a:lnTo>
                    <a:pt x="1179" y="822"/>
                  </a:lnTo>
                  <a:lnTo>
                    <a:pt x="926" y="1158"/>
                  </a:lnTo>
                  <a:lnTo>
                    <a:pt x="695" y="1516"/>
                  </a:lnTo>
                  <a:lnTo>
                    <a:pt x="505" y="1895"/>
                  </a:lnTo>
                  <a:lnTo>
                    <a:pt x="316" y="2316"/>
                  </a:lnTo>
                  <a:lnTo>
                    <a:pt x="148" y="2779"/>
                  </a:lnTo>
                  <a:lnTo>
                    <a:pt x="85" y="2968"/>
                  </a:lnTo>
                  <a:lnTo>
                    <a:pt x="42" y="3157"/>
                  </a:lnTo>
                  <a:lnTo>
                    <a:pt x="21" y="3347"/>
                  </a:lnTo>
                  <a:lnTo>
                    <a:pt x="0" y="3536"/>
                  </a:lnTo>
                  <a:lnTo>
                    <a:pt x="0" y="3894"/>
                  </a:lnTo>
                  <a:lnTo>
                    <a:pt x="42" y="4273"/>
                  </a:lnTo>
                  <a:lnTo>
                    <a:pt x="148" y="4988"/>
                  </a:lnTo>
                  <a:lnTo>
                    <a:pt x="190" y="5346"/>
                  </a:lnTo>
                  <a:lnTo>
                    <a:pt x="211" y="5704"/>
                  </a:lnTo>
                  <a:lnTo>
                    <a:pt x="1053" y="4672"/>
                  </a:lnTo>
                  <a:lnTo>
                    <a:pt x="1936" y="3662"/>
                  </a:lnTo>
                  <a:lnTo>
                    <a:pt x="2862" y="2694"/>
                  </a:lnTo>
                  <a:lnTo>
                    <a:pt x="3788" y="1726"/>
                  </a:lnTo>
                  <a:lnTo>
                    <a:pt x="3409" y="1263"/>
                  </a:lnTo>
                  <a:lnTo>
                    <a:pt x="3052" y="822"/>
                  </a:lnTo>
                  <a:lnTo>
                    <a:pt x="2673" y="401"/>
                  </a:lnTo>
                  <a:lnTo>
                    <a:pt x="2462" y="190"/>
                  </a:lnTo>
                  <a:lnTo>
                    <a:pt x="223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2" name="Google Shape;7002;p32"/>
            <p:cNvSpPr/>
            <p:nvPr/>
          </p:nvSpPr>
          <p:spPr>
            <a:xfrm>
              <a:off x="3362117" y="-1546224"/>
              <a:ext cx="364026" cy="400924"/>
            </a:xfrm>
            <a:custGeom>
              <a:avLst/>
              <a:gdLst/>
              <a:ahLst/>
              <a:cxnLst/>
              <a:rect l="l" t="t" r="r" b="b"/>
              <a:pathLst>
                <a:path w="10586" h="11659" extrusionOk="0">
                  <a:moveTo>
                    <a:pt x="3515" y="1"/>
                  </a:moveTo>
                  <a:lnTo>
                    <a:pt x="3221" y="22"/>
                  </a:lnTo>
                  <a:lnTo>
                    <a:pt x="2926" y="64"/>
                  </a:lnTo>
                  <a:lnTo>
                    <a:pt x="2652" y="127"/>
                  </a:lnTo>
                  <a:lnTo>
                    <a:pt x="2400" y="190"/>
                  </a:lnTo>
                  <a:lnTo>
                    <a:pt x="2147" y="274"/>
                  </a:lnTo>
                  <a:lnTo>
                    <a:pt x="1916" y="379"/>
                  </a:lnTo>
                  <a:lnTo>
                    <a:pt x="1705" y="485"/>
                  </a:lnTo>
                  <a:lnTo>
                    <a:pt x="1495" y="611"/>
                  </a:lnTo>
                  <a:lnTo>
                    <a:pt x="1306" y="737"/>
                  </a:lnTo>
                  <a:lnTo>
                    <a:pt x="1137" y="884"/>
                  </a:lnTo>
                  <a:lnTo>
                    <a:pt x="969" y="1053"/>
                  </a:lnTo>
                  <a:lnTo>
                    <a:pt x="822" y="1200"/>
                  </a:lnTo>
                  <a:lnTo>
                    <a:pt x="674" y="1390"/>
                  </a:lnTo>
                  <a:lnTo>
                    <a:pt x="548" y="1558"/>
                  </a:lnTo>
                  <a:lnTo>
                    <a:pt x="443" y="1747"/>
                  </a:lnTo>
                  <a:lnTo>
                    <a:pt x="338" y="1958"/>
                  </a:lnTo>
                  <a:lnTo>
                    <a:pt x="253" y="2147"/>
                  </a:lnTo>
                  <a:lnTo>
                    <a:pt x="169" y="2358"/>
                  </a:lnTo>
                  <a:lnTo>
                    <a:pt x="127" y="2589"/>
                  </a:lnTo>
                  <a:lnTo>
                    <a:pt x="64" y="2799"/>
                  </a:lnTo>
                  <a:lnTo>
                    <a:pt x="43" y="3031"/>
                  </a:lnTo>
                  <a:lnTo>
                    <a:pt x="22" y="3262"/>
                  </a:lnTo>
                  <a:lnTo>
                    <a:pt x="1" y="3494"/>
                  </a:lnTo>
                  <a:lnTo>
                    <a:pt x="22" y="3725"/>
                  </a:lnTo>
                  <a:lnTo>
                    <a:pt x="22" y="3957"/>
                  </a:lnTo>
                  <a:lnTo>
                    <a:pt x="64" y="4188"/>
                  </a:lnTo>
                  <a:lnTo>
                    <a:pt x="169" y="4672"/>
                  </a:lnTo>
                  <a:lnTo>
                    <a:pt x="317" y="5156"/>
                  </a:lnTo>
                  <a:lnTo>
                    <a:pt x="506" y="5619"/>
                  </a:lnTo>
                  <a:lnTo>
                    <a:pt x="1411" y="6187"/>
                  </a:lnTo>
                  <a:lnTo>
                    <a:pt x="2295" y="6777"/>
                  </a:lnTo>
                  <a:lnTo>
                    <a:pt x="2168" y="6419"/>
                  </a:lnTo>
                  <a:lnTo>
                    <a:pt x="2084" y="6061"/>
                  </a:lnTo>
                  <a:lnTo>
                    <a:pt x="2042" y="5682"/>
                  </a:lnTo>
                  <a:lnTo>
                    <a:pt x="2042" y="5493"/>
                  </a:lnTo>
                  <a:lnTo>
                    <a:pt x="2042" y="5304"/>
                  </a:lnTo>
                  <a:lnTo>
                    <a:pt x="2063" y="4988"/>
                  </a:lnTo>
                  <a:lnTo>
                    <a:pt x="2105" y="4693"/>
                  </a:lnTo>
                  <a:lnTo>
                    <a:pt x="2168" y="4378"/>
                  </a:lnTo>
                  <a:lnTo>
                    <a:pt x="2274" y="4083"/>
                  </a:lnTo>
                  <a:lnTo>
                    <a:pt x="2421" y="3788"/>
                  </a:lnTo>
                  <a:lnTo>
                    <a:pt x="2589" y="3515"/>
                  </a:lnTo>
                  <a:lnTo>
                    <a:pt x="2758" y="3262"/>
                  </a:lnTo>
                  <a:lnTo>
                    <a:pt x="2968" y="3031"/>
                  </a:lnTo>
                  <a:lnTo>
                    <a:pt x="3221" y="2820"/>
                  </a:lnTo>
                  <a:lnTo>
                    <a:pt x="3452" y="2631"/>
                  </a:lnTo>
                  <a:lnTo>
                    <a:pt x="3726" y="2463"/>
                  </a:lnTo>
                  <a:lnTo>
                    <a:pt x="4020" y="2336"/>
                  </a:lnTo>
                  <a:lnTo>
                    <a:pt x="4315" y="2252"/>
                  </a:lnTo>
                  <a:lnTo>
                    <a:pt x="4630" y="2210"/>
                  </a:lnTo>
                  <a:lnTo>
                    <a:pt x="4946" y="2210"/>
                  </a:lnTo>
                  <a:lnTo>
                    <a:pt x="5283" y="2252"/>
                  </a:lnTo>
                  <a:lnTo>
                    <a:pt x="5367" y="2273"/>
                  </a:lnTo>
                  <a:lnTo>
                    <a:pt x="5451" y="2336"/>
                  </a:lnTo>
                  <a:lnTo>
                    <a:pt x="5472" y="2421"/>
                  </a:lnTo>
                  <a:lnTo>
                    <a:pt x="5493" y="2505"/>
                  </a:lnTo>
                  <a:lnTo>
                    <a:pt x="5472" y="2610"/>
                  </a:lnTo>
                  <a:lnTo>
                    <a:pt x="5430" y="2694"/>
                  </a:lnTo>
                  <a:lnTo>
                    <a:pt x="5346" y="2757"/>
                  </a:lnTo>
                  <a:lnTo>
                    <a:pt x="5262" y="2799"/>
                  </a:lnTo>
                  <a:lnTo>
                    <a:pt x="5220" y="2842"/>
                  </a:lnTo>
                  <a:lnTo>
                    <a:pt x="4862" y="3094"/>
                  </a:lnTo>
                  <a:lnTo>
                    <a:pt x="4504" y="3326"/>
                  </a:lnTo>
                  <a:lnTo>
                    <a:pt x="4125" y="3557"/>
                  </a:lnTo>
                  <a:lnTo>
                    <a:pt x="3768" y="3810"/>
                  </a:lnTo>
                  <a:lnTo>
                    <a:pt x="3999" y="3746"/>
                  </a:lnTo>
                  <a:lnTo>
                    <a:pt x="4231" y="3725"/>
                  </a:lnTo>
                  <a:lnTo>
                    <a:pt x="4483" y="3704"/>
                  </a:lnTo>
                  <a:lnTo>
                    <a:pt x="4736" y="3704"/>
                  </a:lnTo>
                  <a:lnTo>
                    <a:pt x="4988" y="3746"/>
                  </a:lnTo>
                  <a:lnTo>
                    <a:pt x="5241" y="3788"/>
                  </a:lnTo>
                  <a:lnTo>
                    <a:pt x="5472" y="3852"/>
                  </a:lnTo>
                  <a:lnTo>
                    <a:pt x="5725" y="3915"/>
                  </a:lnTo>
                  <a:lnTo>
                    <a:pt x="5956" y="4020"/>
                  </a:lnTo>
                  <a:lnTo>
                    <a:pt x="6188" y="4125"/>
                  </a:lnTo>
                  <a:lnTo>
                    <a:pt x="6419" y="4230"/>
                  </a:lnTo>
                  <a:lnTo>
                    <a:pt x="6630" y="4378"/>
                  </a:lnTo>
                  <a:lnTo>
                    <a:pt x="6819" y="4525"/>
                  </a:lnTo>
                  <a:lnTo>
                    <a:pt x="7008" y="4672"/>
                  </a:lnTo>
                  <a:lnTo>
                    <a:pt x="7177" y="4841"/>
                  </a:lnTo>
                  <a:lnTo>
                    <a:pt x="7345" y="5030"/>
                  </a:lnTo>
                  <a:lnTo>
                    <a:pt x="7387" y="5093"/>
                  </a:lnTo>
                  <a:lnTo>
                    <a:pt x="7387" y="5198"/>
                  </a:lnTo>
                  <a:lnTo>
                    <a:pt x="7387" y="5262"/>
                  </a:lnTo>
                  <a:lnTo>
                    <a:pt x="7345" y="5346"/>
                  </a:lnTo>
                  <a:lnTo>
                    <a:pt x="7282" y="5409"/>
                  </a:lnTo>
                  <a:lnTo>
                    <a:pt x="7219" y="5430"/>
                  </a:lnTo>
                  <a:lnTo>
                    <a:pt x="7135" y="5430"/>
                  </a:lnTo>
                  <a:lnTo>
                    <a:pt x="7050" y="5388"/>
                  </a:lnTo>
                  <a:lnTo>
                    <a:pt x="6609" y="5114"/>
                  </a:lnTo>
                  <a:lnTo>
                    <a:pt x="6103" y="4820"/>
                  </a:lnTo>
                  <a:lnTo>
                    <a:pt x="5830" y="4714"/>
                  </a:lnTo>
                  <a:lnTo>
                    <a:pt x="5556" y="4588"/>
                  </a:lnTo>
                  <a:lnTo>
                    <a:pt x="5262" y="4504"/>
                  </a:lnTo>
                  <a:lnTo>
                    <a:pt x="4988" y="4420"/>
                  </a:lnTo>
                  <a:lnTo>
                    <a:pt x="5304" y="4567"/>
                  </a:lnTo>
                  <a:lnTo>
                    <a:pt x="5598" y="4756"/>
                  </a:lnTo>
                  <a:lnTo>
                    <a:pt x="5872" y="4988"/>
                  </a:lnTo>
                  <a:lnTo>
                    <a:pt x="6146" y="5219"/>
                  </a:lnTo>
                  <a:lnTo>
                    <a:pt x="6377" y="5451"/>
                  </a:lnTo>
                  <a:lnTo>
                    <a:pt x="6609" y="5703"/>
                  </a:lnTo>
                  <a:lnTo>
                    <a:pt x="6798" y="5956"/>
                  </a:lnTo>
                  <a:lnTo>
                    <a:pt x="6945" y="6208"/>
                  </a:lnTo>
                  <a:lnTo>
                    <a:pt x="7050" y="6419"/>
                  </a:lnTo>
                  <a:lnTo>
                    <a:pt x="7156" y="6629"/>
                  </a:lnTo>
                  <a:lnTo>
                    <a:pt x="7240" y="6882"/>
                  </a:lnTo>
                  <a:lnTo>
                    <a:pt x="7303" y="7134"/>
                  </a:lnTo>
                  <a:lnTo>
                    <a:pt x="7366" y="7387"/>
                  </a:lnTo>
                  <a:lnTo>
                    <a:pt x="7408" y="7639"/>
                  </a:lnTo>
                  <a:lnTo>
                    <a:pt x="7429" y="7913"/>
                  </a:lnTo>
                  <a:lnTo>
                    <a:pt x="7429" y="8165"/>
                  </a:lnTo>
                  <a:lnTo>
                    <a:pt x="7408" y="8418"/>
                  </a:lnTo>
                  <a:lnTo>
                    <a:pt x="7366" y="8692"/>
                  </a:lnTo>
                  <a:lnTo>
                    <a:pt x="7324" y="8923"/>
                  </a:lnTo>
                  <a:lnTo>
                    <a:pt x="7240" y="9176"/>
                  </a:lnTo>
                  <a:lnTo>
                    <a:pt x="7135" y="9386"/>
                  </a:lnTo>
                  <a:lnTo>
                    <a:pt x="7008" y="9596"/>
                  </a:lnTo>
                  <a:lnTo>
                    <a:pt x="6861" y="9786"/>
                  </a:lnTo>
                  <a:lnTo>
                    <a:pt x="6672" y="9954"/>
                  </a:lnTo>
                  <a:lnTo>
                    <a:pt x="7661" y="10775"/>
                  </a:lnTo>
                  <a:lnTo>
                    <a:pt x="8650" y="11659"/>
                  </a:lnTo>
                  <a:lnTo>
                    <a:pt x="8671" y="11638"/>
                  </a:lnTo>
                  <a:lnTo>
                    <a:pt x="9029" y="11091"/>
                  </a:lnTo>
                  <a:lnTo>
                    <a:pt x="9386" y="10585"/>
                  </a:lnTo>
                  <a:lnTo>
                    <a:pt x="9723" y="10080"/>
                  </a:lnTo>
                  <a:lnTo>
                    <a:pt x="10039" y="9575"/>
                  </a:lnTo>
                  <a:lnTo>
                    <a:pt x="10186" y="9323"/>
                  </a:lnTo>
                  <a:lnTo>
                    <a:pt x="10312" y="9049"/>
                  </a:lnTo>
                  <a:lnTo>
                    <a:pt x="10396" y="8776"/>
                  </a:lnTo>
                  <a:lnTo>
                    <a:pt x="10480" y="8502"/>
                  </a:lnTo>
                  <a:lnTo>
                    <a:pt x="10544" y="8187"/>
                  </a:lnTo>
                  <a:lnTo>
                    <a:pt x="10586" y="7871"/>
                  </a:lnTo>
                  <a:lnTo>
                    <a:pt x="10586" y="7555"/>
                  </a:lnTo>
                  <a:lnTo>
                    <a:pt x="10544" y="7197"/>
                  </a:lnTo>
                  <a:lnTo>
                    <a:pt x="10459" y="6587"/>
                  </a:lnTo>
                  <a:lnTo>
                    <a:pt x="10312" y="5998"/>
                  </a:lnTo>
                  <a:lnTo>
                    <a:pt x="10102" y="5409"/>
                  </a:lnTo>
                  <a:lnTo>
                    <a:pt x="9870" y="4841"/>
                  </a:lnTo>
                  <a:lnTo>
                    <a:pt x="9576" y="4272"/>
                  </a:lnTo>
                  <a:lnTo>
                    <a:pt x="9260" y="3746"/>
                  </a:lnTo>
                  <a:lnTo>
                    <a:pt x="8902" y="3241"/>
                  </a:lnTo>
                  <a:lnTo>
                    <a:pt x="8692" y="3010"/>
                  </a:lnTo>
                  <a:lnTo>
                    <a:pt x="8502" y="2778"/>
                  </a:lnTo>
                  <a:lnTo>
                    <a:pt x="8018" y="2294"/>
                  </a:lnTo>
                  <a:lnTo>
                    <a:pt x="7471" y="1789"/>
                  </a:lnTo>
                  <a:lnTo>
                    <a:pt x="7177" y="1558"/>
                  </a:lnTo>
                  <a:lnTo>
                    <a:pt x="6882" y="1326"/>
                  </a:lnTo>
                  <a:lnTo>
                    <a:pt x="6566" y="1095"/>
                  </a:lnTo>
                  <a:lnTo>
                    <a:pt x="6251" y="884"/>
                  </a:lnTo>
                  <a:lnTo>
                    <a:pt x="5935" y="674"/>
                  </a:lnTo>
                  <a:lnTo>
                    <a:pt x="5598" y="506"/>
                  </a:lnTo>
                  <a:lnTo>
                    <a:pt x="5262" y="337"/>
                  </a:lnTo>
                  <a:lnTo>
                    <a:pt x="4904" y="211"/>
                  </a:lnTo>
                  <a:lnTo>
                    <a:pt x="4567" y="106"/>
                  </a:lnTo>
                  <a:lnTo>
                    <a:pt x="4210" y="43"/>
                  </a:lnTo>
                  <a:lnTo>
                    <a:pt x="387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3" name="Google Shape;7003;p32"/>
            <p:cNvSpPr/>
            <p:nvPr/>
          </p:nvSpPr>
          <p:spPr>
            <a:xfrm>
              <a:off x="3455477" y="-1389179"/>
              <a:ext cx="131016" cy="167192"/>
            </a:xfrm>
            <a:custGeom>
              <a:avLst/>
              <a:gdLst/>
              <a:ahLst/>
              <a:cxnLst/>
              <a:rect l="l" t="t" r="r" b="b"/>
              <a:pathLst>
                <a:path w="3810" h="4862" extrusionOk="0">
                  <a:moveTo>
                    <a:pt x="506" y="0"/>
                  </a:moveTo>
                  <a:lnTo>
                    <a:pt x="379" y="105"/>
                  </a:lnTo>
                  <a:lnTo>
                    <a:pt x="253" y="189"/>
                  </a:lnTo>
                  <a:lnTo>
                    <a:pt x="127" y="505"/>
                  </a:lnTo>
                  <a:lnTo>
                    <a:pt x="43" y="821"/>
                  </a:lnTo>
                  <a:lnTo>
                    <a:pt x="1" y="1115"/>
                  </a:lnTo>
                  <a:lnTo>
                    <a:pt x="1" y="1431"/>
                  </a:lnTo>
                  <a:lnTo>
                    <a:pt x="22" y="1747"/>
                  </a:lnTo>
                  <a:lnTo>
                    <a:pt x="85" y="2062"/>
                  </a:lnTo>
                  <a:lnTo>
                    <a:pt x="169" y="2378"/>
                  </a:lnTo>
                  <a:lnTo>
                    <a:pt x="295" y="2694"/>
                  </a:lnTo>
                  <a:lnTo>
                    <a:pt x="1053" y="3220"/>
                  </a:lnTo>
                  <a:lnTo>
                    <a:pt x="1789" y="3746"/>
                  </a:lnTo>
                  <a:lnTo>
                    <a:pt x="2547" y="4293"/>
                  </a:lnTo>
                  <a:lnTo>
                    <a:pt x="3262" y="4861"/>
                  </a:lnTo>
                  <a:lnTo>
                    <a:pt x="3452" y="4482"/>
                  </a:lnTo>
                  <a:lnTo>
                    <a:pt x="3599" y="4125"/>
                  </a:lnTo>
                  <a:lnTo>
                    <a:pt x="3725" y="3767"/>
                  </a:lnTo>
                  <a:lnTo>
                    <a:pt x="3767" y="3577"/>
                  </a:lnTo>
                  <a:lnTo>
                    <a:pt x="3788" y="3388"/>
                  </a:lnTo>
                  <a:lnTo>
                    <a:pt x="3809" y="3220"/>
                  </a:lnTo>
                  <a:lnTo>
                    <a:pt x="3788" y="3030"/>
                  </a:lnTo>
                  <a:lnTo>
                    <a:pt x="3788" y="2841"/>
                  </a:lnTo>
                  <a:lnTo>
                    <a:pt x="3746" y="2652"/>
                  </a:lnTo>
                  <a:lnTo>
                    <a:pt x="3683" y="2462"/>
                  </a:lnTo>
                  <a:lnTo>
                    <a:pt x="3599" y="2273"/>
                  </a:lnTo>
                  <a:lnTo>
                    <a:pt x="3515" y="2062"/>
                  </a:lnTo>
                  <a:lnTo>
                    <a:pt x="3388" y="1873"/>
                  </a:lnTo>
                  <a:lnTo>
                    <a:pt x="3136" y="1515"/>
                  </a:lnTo>
                  <a:lnTo>
                    <a:pt x="2862" y="1179"/>
                  </a:lnTo>
                  <a:lnTo>
                    <a:pt x="2547" y="863"/>
                  </a:lnTo>
                  <a:lnTo>
                    <a:pt x="2378" y="716"/>
                  </a:lnTo>
                  <a:lnTo>
                    <a:pt x="2210" y="589"/>
                  </a:lnTo>
                  <a:lnTo>
                    <a:pt x="2042" y="463"/>
                  </a:lnTo>
                  <a:lnTo>
                    <a:pt x="1852" y="337"/>
                  </a:lnTo>
                  <a:lnTo>
                    <a:pt x="1663" y="253"/>
                  </a:lnTo>
                  <a:lnTo>
                    <a:pt x="1474" y="168"/>
                  </a:lnTo>
                  <a:lnTo>
                    <a:pt x="1263" y="105"/>
                  </a:lnTo>
                  <a:lnTo>
                    <a:pt x="1053" y="63"/>
                  </a:lnTo>
                  <a:lnTo>
                    <a:pt x="611" y="63"/>
                  </a:lnTo>
                  <a:lnTo>
                    <a:pt x="548" y="42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4" name="Google Shape;7004;p32"/>
            <p:cNvSpPr/>
            <p:nvPr/>
          </p:nvSpPr>
          <p:spPr>
            <a:xfrm>
              <a:off x="3170377" y="-914504"/>
              <a:ext cx="56464" cy="52131"/>
            </a:xfrm>
            <a:custGeom>
              <a:avLst/>
              <a:gdLst/>
              <a:ahLst/>
              <a:cxnLst/>
              <a:rect l="l" t="t" r="r" b="b"/>
              <a:pathLst>
                <a:path w="1642" h="1516" extrusionOk="0">
                  <a:moveTo>
                    <a:pt x="1642" y="1"/>
                  </a:moveTo>
                  <a:lnTo>
                    <a:pt x="1347" y="22"/>
                  </a:lnTo>
                  <a:lnTo>
                    <a:pt x="1053" y="85"/>
                  </a:lnTo>
                  <a:lnTo>
                    <a:pt x="758" y="190"/>
                  </a:lnTo>
                  <a:lnTo>
                    <a:pt x="632" y="274"/>
                  </a:lnTo>
                  <a:lnTo>
                    <a:pt x="505" y="358"/>
                  </a:lnTo>
                  <a:lnTo>
                    <a:pt x="379" y="442"/>
                  </a:lnTo>
                  <a:lnTo>
                    <a:pt x="274" y="548"/>
                  </a:lnTo>
                  <a:lnTo>
                    <a:pt x="169" y="674"/>
                  </a:lnTo>
                  <a:lnTo>
                    <a:pt x="106" y="800"/>
                  </a:lnTo>
                  <a:lnTo>
                    <a:pt x="43" y="926"/>
                  </a:lnTo>
                  <a:lnTo>
                    <a:pt x="21" y="1074"/>
                  </a:lnTo>
                  <a:lnTo>
                    <a:pt x="0" y="1221"/>
                  </a:lnTo>
                  <a:lnTo>
                    <a:pt x="21" y="1389"/>
                  </a:lnTo>
                  <a:lnTo>
                    <a:pt x="64" y="1453"/>
                  </a:lnTo>
                  <a:lnTo>
                    <a:pt x="106" y="1495"/>
                  </a:lnTo>
                  <a:lnTo>
                    <a:pt x="148" y="1516"/>
                  </a:lnTo>
                  <a:lnTo>
                    <a:pt x="274" y="1516"/>
                  </a:lnTo>
                  <a:lnTo>
                    <a:pt x="316" y="1495"/>
                  </a:lnTo>
                  <a:lnTo>
                    <a:pt x="358" y="1453"/>
                  </a:lnTo>
                  <a:lnTo>
                    <a:pt x="379" y="1389"/>
                  </a:lnTo>
                  <a:lnTo>
                    <a:pt x="421" y="1137"/>
                  </a:lnTo>
                  <a:lnTo>
                    <a:pt x="484" y="926"/>
                  </a:lnTo>
                  <a:lnTo>
                    <a:pt x="527" y="842"/>
                  </a:lnTo>
                  <a:lnTo>
                    <a:pt x="569" y="737"/>
                  </a:lnTo>
                  <a:lnTo>
                    <a:pt x="632" y="632"/>
                  </a:lnTo>
                  <a:lnTo>
                    <a:pt x="716" y="548"/>
                  </a:lnTo>
                  <a:lnTo>
                    <a:pt x="926" y="358"/>
                  </a:lnTo>
                  <a:lnTo>
                    <a:pt x="1158" y="211"/>
                  </a:lnTo>
                  <a:lnTo>
                    <a:pt x="1389" y="106"/>
                  </a:lnTo>
                  <a:lnTo>
                    <a:pt x="1642" y="22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05" name="Google Shape;7005;p32"/>
          <p:cNvGrpSpPr/>
          <p:nvPr/>
        </p:nvGrpSpPr>
        <p:grpSpPr>
          <a:xfrm>
            <a:off x="2659117" y="2915718"/>
            <a:ext cx="852036" cy="914431"/>
            <a:chOff x="6574000" y="-1459550"/>
            <a:chExt cx="1124800" cy="1210525"/>
          </a:xfrm>
        </p:grpSpPr>
        <p:sp>
          <p:nvSpPr>
            <p:cNvPr id="7006" name="Google Shape;7006;p32"/>
            <p:cNvSpPr/>
            <p:nvPr/>
          </p:nvSpPr>
          <p:spPr>
            <a:xfrm>
              <a:off x="6574000" y="-1459550"/>
              <a:ext cx="1124800" cy="1210525"/>
            </a:xfrm>
            <a:custGeom>
              <a:avLst/>
              <a:gdLst/>
              <a:ahLst/>
              <a:cxnLst/>
              <a:rect l="l" t="t" r="r" b="b"/>
              <a:pathLst>
                <a:path w="44992" h="48421" extrusionOk="0">
                  <a:moveTo>
                    <a:pt x="21170" y="0"/>
                  </a:moveTo>
                  <a:lnTo>
                    <a:pt x="20960" y="42"/>
                  </a:lnTo>
                  <a:lnTo>
                    <a:pt x="20749" y="126"/>
                  </a:lnTo>
                  <a:lnTo>
                    <a:pt x="20560" y="211"/>
                  </a:lnTo>
                  <a:lnTo>
                    <a:pt x="20392" y="337"/>
                  </a:lnTo>
                  <a:lnTo>
                    <a:pt x="20223" y="484"/>
                  </a:lnTo>
                  <a:lnTo>
                    <a:pt x="20139" y="610"/>
                  </a:lnTo>
                  <a:lnTo>
                    <a:pt x="20055" y="737"/>
                  </a:lnTo>
                  <a:lnTo>
                    <a:pt x="19992" y="863"/>
                  </a:lnTo>
                  <a:lnTo>
                    <a:pt x="19950" y="989"/>
                  </a:lnTo>
                  <a:lnTo>
                    <a:pt x="19908" y="1136"/>
                  </a:lnTo>
                  <a:lnTo>
                    <a:pt x="19887" y="1263"/>
                  </a:lnTo>
                  <a:lnTo>
                    <a:pt x="19887" y="1410"/>
                  </a:lnTo>
                  <a:lnTo>
                    <a:pt x="19887" y="1557"/>
                  </a:lnTo>
                  <a:lnTo>
                    <a:pt x="19950" y="1852"/>
                  </a:lnTo>
                  <a:lnTo>
                    <a:pt x="20013" y="2147"/>
                  </a:lnTo>
                  <a:lnTo>
                    <a:pt x="20076" y="2420"/>
                  </a:lnTo>
                  <a:lnTo>
                    <a:pt x="20181" y="2673"/>
                  </a:lnTo>
                  <a:lnTo>
                    <a:pt x="20371" y="3178"/>
                  </a:lnTo>
                  <a:lnTo>
                    <a:pt x="20602" y="3641"/>
                  </a:lnTo>
                  <a:lnTo>
                    <a:pt x="20287" y="3451"/>
                  </a:lnTo>
                  <a:lnTo>
                    <a:pt x="19929" y="3283"/>
                  </a:lnTo>
                  <a:lnTo>
                    <a:pt x="19571" y="3136"/>
                  </a:lnTo>
                  <a:lnTo>
                    <a:pt x="19192" y="3030"/>
                  </a:lnTo>
                  <a:lnTo>
                    <a:pt x="18982" y="2988"/>
                  </a:lnTo>
                  <a:lnTo>
                    <a:pt x="18750" y="2967"/>
                  </a:lnTo>
                  <a:lnTo>
                    <a:pt x="18540" y="3009"/>
                  </a:lnTo>
                  <a:lnTo>
                    <a:pt x="18329" y="3051"/>
                  </a:lnTo>
                  <a:lnTo>
                    <a:pt x="18140" y="3136"/>
                  </a:lnTo>
                  <a:lnTo>
                    <a:pt x="17951" y="3262"/>
                  </a:lnTo>
                  <a:lnTo>
                    <a:pt x="17782" y="3409"/>
                  </a:lnTo>
                  <a:lnTo>
                    <a:pt x="17635" y="3578"/>
                  </a:lnTo>
                  <a:lnTo>
                    <a:pt x="17530" y="3704"/>
                  </a:lnTo>
                  <a:lnTo>
                    <a:pt x="17467" y="3872"/>
                  </a:lnTo>
                  <a:lnTo>
                    <a:pt x="17404" y="4019"/>
                  </a:lnTo>
                  <a:lnTo>
                    <a:pt x="17361" y="4188"/>
                  </a:lnTo>
                  <a:lnTo>
                    <a:pt x="17361" y="4335"/>
                  </a:lnTo>
                  <a:lnTo>
                    <a:pt x="17361" y="4503"/>
                  </a:lnTo>
                  <a:lnTo>
                    <a:pt x="17383" y="4672"/>
                  </a:lnTo>
                  <a:lnTo>
                    <a:pt x="17425" y="4840"/>
                  </a:lnTo>
                  <a:lnTo>
                    <a:pt x="17677" y="5640"/>
                  </a:lnTo>
                  <a:lnTo>
                    <a:pt x="17972" y="6418"/>
                  </a:lnTo>
                  <a:lnTo>
                    <a:pt x="17740" y="6187"/>
                  </a:lnTo>
                  <a:lnTo>
                    <a:pt x="17488" y="5955"/>
                  </a:lnTo>
                  <a:lnTo>
                    <a:pt x="17151" y="5682"/>
                  </a:lnTo>
                  <a:lnTo>
                    <a:pt x="16772" y="5450"/>
                  </a:lnTo>
                  <a:lnTo>
                    <a:pt x="16394" y="5261"/>
                  </a:lnTo>
                  <a:lnTo>
                    <a:pt x="16015" y="5093"/>
                  </a:lnTo>
                  <a:lnTo>
                    <a:pt x="15594" y="4966"/>
                  </a:lnTo>
                  <a:lnTo>
                    <a:pt x="15173" y="4882"/>
                  </a:lnTo>
                  <a:lnTo>
                    <a:pt x="14731" y="4819"/>
                  </a:lnTo>
                  <a:lnTo>
                    <a:pt x="14289" y="4798"/>
                  </a:lnTo>
                  <a:lnTo>
                    <a:pt x="13847" y="4819"/>
                  </a:lnTo>
                  <a:lnTo>
                    <a:pt x="13447" y="4861"/>
                  </a:lnTo>
                  <a:lnTo>
                    <a:pt x="13048" y="4924"/>
                  </a:lnTo>
                  <a:lnTo>
                    <a:pt x="12648" y="5008"/>
                  </a:lnTo>
                  <a:lnTo>
                    <a:pt x="12269" y="5135"/>
                  </a:lnTo>
                  <a:lnTo>
                    <a:pt x="11890" y="5261"/>
                  </a:lnTo>
                  <a:lnTo>
                    <a:pt x="11554" y="5387"/>
                  </a:lnTo>
                  <a:lnTo>
                    <a:pt x="11217" y="5535"/>
                  </a:lnTo>
                  <a:lnTo>
                    <a:pt x="10901" y="5703"/>
                  </a:lnTo>
                  <a:lnTo>
                    <a:pt x="10607" y="5850"/>
                  </a:lnTo>
                  <a:lnTo>
                    <a:pt x="10059" y="6166"/>
                  </a:lnTo>
                  <a:lnTo>
                    <a:pt x="9618" y="6460"/>
                  </a:lnTo>
                  <a:lnTo>
                    <a:pt x="9302" y="6713"/>
                  </a:lnTo>
                  <a:lnTo>
                    <a:pt x="8713" y="7197"/>
                  </a:lnTo>
                  <a:lnTo>
                    <a:pt x="8397" y="7471"/>
                  </a:lnTo>
                  <a:lnTo>
                    <a:pt x="8081" y="7786"/>
                  </a:lnTo>
                  <a:lnTo>
                    <a:pt x="7745" y="8123"/>
                  </a:lnTo>
                  <a:lnTo>
                    <a:pt x="7429" y="8481"/>
                  </a:lnTo>
                  <a:lnTo>
                    <a:pt x="7092" y="8880"/>
                  </a:lnTo>
                  <a:lnTo>
                    <a:pt x="6777" y="9301"/>
                  </a:lnTo>
                  <a:lnTo>
                    <a:pt x="6461" y="9743"/>
                  </a:lnTo>
                  <a:lnTo>
                    <a:pt x="6166" y="10206"/>
                  </a:lnTo>
                  <a:lnTo>
                    <a:pt x="5893" y="10711"/>
                  </a:lnTo>
                  <a:lnTo>
                    <a:pt x="5640" y="11237"/>
                  </a:lnTo>
                  <a:lnTo>
                    <a:pt x="5430" y="11784"/>
                  </a:lnTo>
                  <a:lnTo>
                    <a:pt x="5241" y="12353"/>
                  </a:lnTo>
                  <a:lnTo>
                    <a:pt x="5114" y="12963"/>
                  </a:lnTo>
                  <a:lnTo>
                    <a:pt x="5009" y="13573"/>
                  </a:lnTo>
                  <a:lnTo>
                    <a:pt x="4967" y="13973"/>
                  </a:lnTo>
                  <a:lnTo>
                    <a:pt x="4946" y="14352"/>
                  </a:lnTo>
                  <a:lnTo>
                    <a:pt x="4946" y="14752"/>
                  </a:lnTo>
                  <a:lnTo>
                    <a:pt x="4967" y="15151"/>
                  </a:lnTo>
                  <a:lnTo>
                    <a:pt x="5009" y="15530"/>
                  </a:lnTo>
                  <a:lnTo>
                    <a:pt x="5072" y="15930"/>
                  </a:lnTo>
                  <a:lnTo>
                    <a:pt x="5156" y="16309"/>
                  </a:lnTo>
                  <a:lnTo>
                    <a:pt x="5241" y="16709"/>
                  </a:lnTo>
                  <a:lnTo>
                    <a:pt x="5367" y="17066"/>
                  </a:lnTo>
                  <a:lnTo>
                    <a:pt x="5514" y="17445"/>
                  </a:lnTo>
                  <a:lnTo>
                    <a:pt x="5682" y="17782"/>
                  </a:lnTo>
                  <a:lnTo>
                    <a:pt x="5872" y="18118"/>
                  </a:lnTo>
                  <a:lnTo>
                    <a:pt x="6082" y="18434"/>
                  </a:lnTo>
                  <a:lnTo>
                    <a:pt x="6335" y="18729"/>
                  </a:lnTo>
                  <a:lnTo>
                    <a:pt x="6587" y="19023"/>
                  </a:lnTo>
                  <a:lnTo>
                    <a:pt x="6882" y="19276"/>
                  </a:lnTo>
                  <a:lnTo>
                    <a:pt x="6819" y="19339"/>
                  </a:lnTo>
                  <a:lnTo>
                    <a:pt x="6629" y="19465"/>
                  </a:lnTo>
                  <a:lnTo>
                    <a:pt x="6461" y="19613"/>
                  </a:lnTo>
                  <a:lnTo>
                    <a:pt x="6314" y="19781"/>
                  </a:lnTo>
                  <a:lnTo>
                    <a:pt x="6209" y="19970"/>
                  </a:lnTo>
                  <a:lnTo>
                    <a:pt x="5661" y="20560"/>
                  </a:lnTo>
                  <a:lnTo>
                    <a:pt x="5156" y="21149"/>
                  </a:lnTo>
                  <a:lnTo>
                    <a:pt x="4672" y="21759"/>
                  </a:lnTo>
                  <a:lnTo>
                    <a:pt x="4209" y="22348"/>
                  </a:lnTo>
                  <a:lnTo>
                    <a:pt x="3767" y="22937"/>
                  </a:lnTo>
                  <a:lnTo>
                    <a:pt x="3347" y="23527"/>
                  </a:lnTo>
                  <a:lnTo>
                    <a:pt x="2947" y="24116"/>
                  </a:lnTo>
                  <a:lnTo>
                    <a:pt x="2589" y="24705"/>
                  </a:lnTo>
                  <a:lnTo>
                    <a:pt x="2252" y="25315"/>
                  </a:lnTo>
                  <a:lnTo>
                    <a:pt x="1916" y="25905"/>
                  </a:lnTo>
                  <a:lnTo>
                    <a:pt x="1621" y="26494"/>
                  </a:lnTo>
                  <a:lnTo>
                    <a:pt x="1348" y="27083"/>
                  </a:lnTo>
                  <a:lnTo>
                    <a:pt x="1116" y="27651"/>
                  </a:lnTo>
                  <a:lnTo>
                    <a:pt x="885" y="28240"/>
                  </a:lnTo>
                  <a:lnTo>
                    <a:pt x="695" y="28830"/>
                  </a:lnTo>
                  <a:lnTo>
                    <a:pt x="506" y="29398"/>
                  </a:lnTo>
                  <a:lnTo>
                    <a:pt x="358" y="29987"/>
                  </a:lnTo>
                  <a:lnTo>
                    <a:pt x="232" y="30555"/>
                  </a:lnTo>
                  <a:lnTo>
                    <a:pt x="148" y="31144"/>
                  </a:lnTo>
                  <a:lnTo>
                    <a:pt x="64" y="31713"/>
                  </a:lnTo>
                  <a:lnTo>
                    <a:pt x="22" y="32281"/>
                  </a:lnTo>
                  <a:lnTo>
                    <a:pt x="1" y="32828"/>
                  </a:lnTo>
                  <a:lnTo>
                    <a:pt x="1" y="33396"/>
                  </a:lnTo>
                  <a:lnTo>
                    <a:pt x="22" y="33943"/>
                  </a:lnTo>
                  <a:lnTo>
                    <a:pt x="64" y="34490"/>
                  </a:lnTo>
                  <a:lnTo>
                    <a:pt x="148" y="35037"/>
                  </a:lnTo>
                  <a:lnTo>
                    <a:pt x="253" y="35584"/>
                  </a:lnTo>
                  <a:lnTo>
                    <a:pt x="380" y="36132"/>
                  </a:lnTo>
                  <a:lnTo>
                    <a:pt x="527" y="36658"/>
                  </a:lnTo>
                  <a:lnTo>
                    <a:pt x="695" y="37184"/>
                  </a:lnTo>
                  <a:lnTo>
                    <a:pt x="906" y="37710"/>
                  </a:lnTo>
                  <a:lnTo>
                    <a:pt x="1137" y="38215"/>
                  </a:lnTo>
                  <a:lnTo>
                    <a:pt x="1432" y="38804"/>
                  </a:lnTo>
                  <a:lnTo>
                    <a:pt x="1747" y="39393"/>
                  </a:lnTo>
                  <a:lnTo>
                    <a:pt x="2105" y="39940"/>
                  </a:lnTo>
                  <a:lnTo>
                    <a:pt x="2463" y="40488"/>
                  </a:lnTo>
                  <a:lnTo>
                    <a:pt x="2863" y="41035"/>
                  </a:lnTo>
                  <a:lnTo>
                    <a:pt x="3262" y="41540"/>
                  </a:lnTo>
                  <a:lnTo>
                    <a:pt x="3704" y="42024"/>
                  </a:lnTo>
                  <a:lnTo>
                    <a:pt x="4167" y="42508"/>
                  </a:lnTo>
                  <a:lnTo>
                    <a:pt x="4651" y="42971"/>
                  </a:lnTo>
                  <a:lnTo>
                    <a:pt x="5156" y="43413"/>
                  </a:lnTo>
                  <a:lnTo>
                    <a:pt x="5682" y="43855"/>
                  </a:lnTo>
                  <a:lnTo>
                    <a:pt x="6230" y="44254"/>
                  </a:lnTo>
                  <a:lnTo>
                    <a:pt x="6798" y="44654"/>
                  </a:lnTo>
                  <a:lnTo>
                    <a:pt x="7387" y="45033"/>
                  </a:lnTo>
                  <a:lnTo>
                    <a:pt x="7976" y="45391"/>
                  </a:lnTo>
                  <a:lnTo>
                    <a:pt x="8607" y="45727"/>
                  </a:lnTo>
                  <a:lnTo>
                    <a:pt x="9260" y="46043"/>
                  </a:lnTo>
                  <a:lnTo>
                    <a:pt x="9912" y="46338"/>
                  </a:lnTo>
                  <a:lnTo>
                    <a:pt x="10586" y="46632"/>
                  </a:lnTo>
                  <a:lnTo>
                    <a:pt x="11280" y="46885"/>
                  </a:lnTo>
                  <a:lnTo>
                    <a:pt x="11995" y="47137"/>
                  </a:lnTo>
                  <a:lnTo>
                    <a:pt x="12732" y="47348"/>
                  </a:lnTo>
                  <a:lnTo>
                    <a:pt x="13468" y="47558"/>
                  </a:lnTo>
                  <a:lnTo>
                    <a:pt x="14226" y="47727"/>
                  </a:lnTo>
                  <a:lnTo>
                    <a:pt x="15005" y="47895"/>
                  </a:lnTo>
                  <a:lnTo>
                    <a:pt x="15783" y="48042"/>
                  </a:lnTo>
                  <a:lnTo>
                    <a:pt x="16604" y="48147"/>
                  </a:lnTo>
                  <a:lnTo>
                    <a:pt x="17404" y="48253"/>
                  </a:lnTo>
                  <a:lnTo>
                    <a:pt x="18245" y="48337"/>
                  </a:lnTo>
                  <a:lnTo>
                    <a:pt x="19087" y="48379"/>
                  </a:lnTo>
                  <a:lnTo>
                    <a:pt x="19950" y="48421"/>
                  </a:lnTo>
                  <a:lnTo>
                    <a:pt x="20813" y="48421"/>
                  </a:lnTo>
                  <a:lnTo>
                    <a:pt x="21949" y="48400"/>
                  </a:lnTo>
                  <a:lnTo>
                    <a:pt x="23106" y="48337"/>
                  </a:lnTo>
                  <a:lnTo>
                    <a:pt x="24222" y="48232"/>
                  </a:lnTo>
                  <a:lnTo>
                    <a:pt x="25337" y="48105"/>
                  </a:lnTo>
                  <a:lnTo>
                    <a:pt x="26242" y="47958"/>
                  </a:lnTo>
                  <a:lnTo>
                    <a:pt x="27147" y="47790"/>
                  </a:lnTo>
                  <a:lnTo>
                    <a:pt x="28030" y="47600"/>
                  </a:lnTo>
                  <a:lnTo>
                    <a:pt x="28935" y="47369"/>
                  </a:lnTo>
                  <a:lnTo>
                    <a:pt x="29819" y="47137"/>
                  </a:lnTo>
                  <a:lnTo>
                    <a:pt x="30703" y="46885"/>
                  </a:lnTo>
                  <a:lnTo>
                    <a:pt x="31566" y="46590"/>
                  </a:lnTo>
                  <a:lnTo>
                    <a:pt x="32429" y="46296"/>
                  </a:lnTo>
                  <a:lnTo>
                    <a:pt x="33291" y="45959"/>
                  </a:lnTo>
                  <a:lnTo>
                    <a:pt x="34112" y="45601"/>
                  </a:lnTo>
                  <a:lnTo>
                    <a:pt x="34933" y="45222"/>
                  </a:lnTo>
                  <a:lnTo>
                    <a:pt x="35732" y="44823"/>
                  </a:lnTo>
                  <a:lnTo>
                    <a:pt x="36511" y="44402"/>
                  </a:lnTo>
                  <a:lnTo>
                    <a:pt x="37268" y="43939"/>
                  </a:lnTo>
                  <a:lnTo>
                    <a:pt x="37984" y="43455"/>
                  </a:lnTo>
                  <a:lnTo>
                    <a:pt x="38678" y="42950"/>
                  </a:lnTo>
                  <a:lnTo>
                    <a:pt x="39352" y="42424"/>
                  </a:lnTo>
                  <a:lnTo>
                    <a:pt x="40004" y="41876"/>
                  </a:lnTo>
                  <a:lnTo>
                    <a:pt x="40593" y="41287"/>
                  </a:lnTo>
                  <a:lnTo>
                    <a:pt x="41183" y="40677"/>
                  </a:lnTo>
                  <a:lnTo>
                    <a:pt x="41709" y="40046"/>
                  </a:lnTo>
                  <a:lnTo>
                    <a:pt x="42193" y="39393"/>
                  </a:lnTo>
                  <a:lnTo>
                    <a:pt x="42424" y="39036"/>
                  </a:lnTo>
                  <a:lnTo>
                    <a:pt x="42656" y="38699"/>
                  </a:lnTo>
                  <a:lnTo>
                    <a:pt x="42866" y="38341"/>
                  </a:lnTo>
                  <a:lnTo>
                    <a:pt x="43055" y="37983"/>
                  </a:lnTo>
                  <a:lnTo>
                    <a:pt x="43245" y="37605"/>
                  </a:lnTo>
                  <a:lnTo>
                    <a:pt x="43434" y="37226"/>
                  </a:lnTo>
                  <a:lnTo>
                    <a:pt x="43603" y="36847"/>
                  </a:lnTo>
                  <a:lnTo>
                    <a:pt x="43750" y="36447"/>
                  </a:lnTo>
                  <a:lnTo>
                    <a:pt x="43876" y="36068"/>
                  </a:lnTo>
                  <a:lnTo>
                    <a:pt x="44023" y="35648"/>
                  </a:lnTo>
                  <a:lnTo>
                    <a:pt x="44129" y="35248"/>
                  </a:lnTo>
                  <a:lnTo>
                    <a:pt x="44234" y="34827"/>
                  </a:lnTo>
                  <a:lnTo>
                    <a:pt x="44318" y="34406"/>
                  </a:lnTo>
                  <a:lnTo>
                    <a:pt x="44402" y="33964"/>
                  </a:lnTo>
                  <a:lnTo>
                    <a:pt x="44444" y="33522"/>
                  </a:lnTo>
                  <a:lnTo>
                    <a:pt x="44507" y="33080"/>
                  </a:lnTo>
                  <a:lnTo>
                    <a:pt x="44528" y="32617"/>
                  </a:lnTo>
                  <a:lnTo>
                    <a:pt x="44549" y="32175"/>
                  </a:lnTo>
                  <a:lnTo>
                    <a:pt x="44549" y="31691"/>
                  </a:lnTo>
                  <a:lnTo>
                    <a:pt x="44549" y="31229"/>
                  </a:lnTo>
                  <a:lnTo>
                    <a:pt x="44507" y="30471"/>
                  </a:lnTo>
                  <a:lnTo>
                    <a:pt x="44444" y="29734"/>
                  </a:lnTo>
                  <a:lnTo>
                    <a:pt x="44360" y="28977"/>
                  </a:lnTo>
                  <a:lnTo>
                    <a:pt x="44234" y="28240"/>
                  </a:lnTo>
                  <a:lnTo>
                    <a:pt x="44108" y="27504"/>
                  </a:lnTo>
                  <a:lnTo>
                    <a:pt x="43960" y="26767"/>
                  </a:lnTo>
                  <a:lnTo>
                    <a:pt x="43792" y="26052"/>
                  </a:lnTo>
                  <a:lnTo>
                    <a:pt x="43603" y="25336"/>
                  </a:lnTo>
                  <a:lnTo>
                    <a:pt x="43392" y="24621"/>
                  </a:lnTo>
                  <a:lnTo>
                    <a:pt x="43161" y="23905"/>
                  </a:lnTo>
                  <a:lnTo>
                    <a:pt x="42908" y="23211"/>
                  </a:lnTo>
                  <a:lnTo>
                    <a:pt x="42635" y="22538"/>
                  </a:lnTo>
                  <a:lnTo>
                    <a:pt x="42340" y="21864"/>
                  </a:lnTo>
                  <a:lnTo>
                    <a:pt x="42024" y="21191"/>
                  </a:lnTo>
                  <a:lnTo>
                    <a:pt x="41688" y="20538"/>
                  </a:lnTo>
                  <a:lnTo>
                    <a:pt x="41351" y="19907"/>
                  </a:lnTo>
                  <a:lnTo>
                    <a:pt x="41646" y="19760"/>
                  </a:lnTo>
                  <a:lnTo>
                    <a:pt x="41898" y="19697"/>
                  </a:lnTo>
                  <a:lnTo>
                    <a:pt x="42130" y="19613"/>
                  </a:lnTo>
                  <a:lnTo>
                    <a:pt x="42340" y="19528"/>
                  </a:lnTo>
                  <a:lnTo>
                    <a:pt x="42550" y="19423"/>
                  </a:lnTo>
                  <a:lnTo>
                    <a:pt x="42761" y="19318"/>
                  </a:lnTo>
                  <a:lnTo>
                    <a:pt x="42971" y="19192"/>
                  </a:lnTo>
                  <a:lnTo>
                    <a:pt x="43161" y="19044"/>
                  </a:lnTo>
                  <a:lnTo>
                    <a:pt x="43329" y="18897"/>
                  </a:lnTo>
                  <a:lnTo>
                    <a:pt x="43518" y="18729"/>
                  </a:lnTo>
                  <a:lnTo>
                    <a:pt x="43666" y="18560"/>
                  </a:lnTo>
                  <a:lnTo>
                    <a:pt x="43834" y="18371"/>
                  </a:lnTo>
                  <a:lnTo>
                    <a:pt x="43981" y="18182"/>
                  </a:lnTo>
                  <a:lnTo>
                    <a:pt x="44108" y="17971"/>
                  </a:lnTo>
                  <a:lnTo>
                    <a:pt x="44234" y="17740"/>
                  </a:lnTo>
                  <a:lnTo>
                    <a:pt x="44360" y="17529"/>
                  </a:lnTo>
                  <a:lnTo>
                    <a:pt x="44465" y="17277"/>
                  </a:lnTo>
                  <a:lnTo>
                    <a:pt x="44655" y="16793"/>
                  </a:lnTo>
                  <a:lnTo>
                    <a:pt x="44802" y="16267"/>
                  </a:lnTo>
                  <a:lnTo>
                    <a:pt x="44907" y="15720"/>
                  </a:lnTo>
                  <a:lnTo>
                    <a:pt x="44970" y="15151"/>
                  </a:lnTo>
                  <a:lnTo>
                    <a:pt x="44991" y="14562"/>
                  </a:lnTo>
                  <a:lnTo>
                    <a:pt x="44991" y="13973"/>
                  </a:lnTo>
                  <a:lnTo>
                    <a:pt x="44949" y="13384"/>
                  </a:lnTo>
                  <a:lnTo>
                    <a:pt x="44886" y="12795"/>
                  </a:lnTo>
                  <a:lnTo>
                    <a:pt x="44802" y="12205"/>
                  </a:lnTo>
                  <a:lnTo>
                    <a:pt x="44676" y="11637"/>
                  </a:lnTo>
                  <a:lnTo>
                    <a:pt x="44549" y="11069"/>
                  </a:lnTo>
                  <a:lnTo>
                    <a:pt x="44381" y="10522"/>
                  </a:lnTo>
                  <a:lnTo>
                    <a:pt x="44192" y="9996"/>
                  </a:lnTo>
                  <a:lnTo>
                    <a:pt x="43981" y="9512"/>
                  </a:lnTo>
                  <a:lnTo>
                    <a:pt x="43750" y="9049"/>
                  </a:lnTo>
                  <a:lnTo>
                    <a:pt x="43497" y="8628"/>
                  </a:lnTo>
                  <a:lnTo>
                    <a:pt x="43266" y="8270"/>
                  </a:lnTo>
                  <a:lnTo>
                    <a:pt x="42992" y="7933"/>
                  </a:lnTo>
                  <a:lnTo>
                    <a:pt x="42719" y="7618"/>
                  </a:lnTo>
                  <a:lnTo>
                    <a:pt x="42424" y="7302"/>
                  </a:lnTo>
                  <a:lnTo>
                    <a:pt x="42130" y="7029"/>
                  </a:lnTo>
                  <a:lnTo>
                    <a:pt x="41814" y="6776"/>
                  </a:lnTo>
                  <a:lnTo>
                    <a:pt x="41498" y="6524"/>
                  </a:lnTo>
                  <a:lnTo>
                    <a:pt x="41140" y="6313"/>
                  </a:lnTo>
                  <a:lnTo>
                    <a:pt x="40804" y="6124"/>
                  </a:lnTo>
                  <a:lnTo>
                    <a:pt x="40446" y="5976"/>
                  </a:lnTo>
                  <a:lnTo>
                    <a:pt x="40067" y="5829"/>
                  </a:lnTo>
                  <a:lnTo>
                    <a:pt x="39710" y="5703"/>
                  </a:lnTo>
                  <a:lnTo>
                    <a:pt x="39310" y="5619"/>
                  </a:lnTo>
                  <a:lnTo>
                    <a:pt x="38931" y="5556"/>
                  </a:lnTo>
                  <a:lnTo>
                    <a:pt x="38531" y="5513"/>
                  </a:lnTo>
                  <a:lnTo>
                    <a:pt x="38131" y="5492"/>
                  </a:lnTo>
                  <a:lnTo>
                    <a:pt x="37731" y="5513"/>
                  </a:lnTo>
                  <a:lnTo>
                    <a:pt x="37332" y="5556"/>
                  </a:lnTo>
                  <a:lnTo>
                    <a:pt x="36953" y="5619"/>
                  </a:lnTo>
                  <a:lnTo>
                    <a:pt x="36553" y="5703"/>
                  </a:lnTo>
                  <a:lnTo>
                    <a:pt x="36237" y="5808"/>
                  </a:lnTo>
                  <a:lnTo>
                    <a:pt x="35943" y="5913"/>
                  </a:lnTo>
                  <a:lnTo>
                    <a:pt x="35648" y="6040"/>
                  </a:lnTo>
                  <a:lnTo>
                    <a:pt x="35354" y="6187"/>
                  </a:lnTo>
                  <a:lnTo>
                    <a:pt x="35080" y="6355"/>
                  </a:lnTo>
                  <a:lnTo>
                    <a:pt x="34806" y="6524"/>
                  </a:lnTo>
                  <a:lnTo>
                    <a:pt x="34554" y="6713"/>
                  </a:lnTo>
                  <a:lnTo>
                    <a:pt x="34301" y="6923"/>
                  </a:lnTo>
                  <a:lnTo>
                    <a:pt x="34070" y="7155"/>
                  </a:lnTo>
                  <a:lnTo>
                    <a:pt x="33838" y="7386"/>
                  </a:lnTo>
                  <a:lnTo>
                    <a:pt x="33607" y="7618"/>
                  </a:lnTo>
                  <a:lnTo>
                    <a:pt x="33418" y="7891"/>
                  </a:lnTo>
                  <a:lnTo>
                    <a:pt x="33207" y="8144"/>
                  </a:lnTo>
                  <a:lnTo>
                    <a:pt x="33039" y="8417"/>
                  </a:lnTo>
                  <a:lnTo>
                    <a:pt x="32870" y="8712"/>
                  </a:lnTo>
                  <a:lnTo>
                    <a:pt x="32723" y="8986"/>
                  </a:lnTo>
                  <a:lnTo>
                    <a:pt x="32555" y="8165"/>
                  </a:lnTo>
                  <a:lnTo>
                    <a:pt x="32365" y="7365"/>
                  </a:lnTo>
                  <a:lnTo>
                    <a:pt x="32155" y="6608"/>
                  </a:lnTo>
                  <a:lnTo>
                    <a:pt x="31923" y="5892"/>
                  </a:lnTo>
                  <a:lnTo>
                    <a:pt x="31650" y="5219"/>
                  </a:lnTo>
                  <a:lnTo>
                    <a:pt x="31376" y="4567"/>
                  </a:lnTo>
                  <a:lnTo>
                    <a:pt x="31061" y="3956"/>
                  </a:lnTo>
                  <a:lnTo>
                    <a:pt x="30724" y="3388"/>
                  </a:lnTo>
                  <a:lnTo>
                    <a:pt x="30366" y="2862"/>
                  </a:lnTo>
                  <a:lnTo>
                    <a:pt x="29988" y="2378"/>
                  </a:lnTo>
                  <a:lnTo>
                    <a:pt x="29567" y="1915"/>
                  </a:lnTo>
                  <a:lnTo>
                    <a:pt x="29146" y="1494"/>
                  </a:lnTo>
                  <a:lnTo>
                    <a:pt x="28683" y="1115"/>
                  </a:lnTo>
                  <a:lnTo>
                    <a:pt x="28220" y="779"/>
                  </a:lnTo>
                  <a:lnTo>
                    <a:pt x="27715" y="463"/>
                  </a:lnTo>
                  <a:lnTo>
                    <a:pt x="27189" y="211"/>
                  </a:lnTo>
                  <a:lnTo>
                    <a:pt x="26957" y="126"/>
                  </a:lnTo>
                  <a:lnTo>
                    <a:pt x="26705" y="84"/>
                  </a:lnTo>
                  <a:lnTo>
                    <a:pt x="26473" y="84"/>
                  </a:lnTo>
                  <a:lnTo>
                    <a:pt x="26221" y="126"/>
                  </a:lnTo>
                  <a:lnTo>
                    <a:pt x="26010" y="190"/>
                  </a:lnTo>
                  <a:lnTo>
                    <a:pt x="25779" y="316"/>
                  </a:lnTo>
                  <a:lnTo>
                    <a:pt x="25589" y="463"/>
                  </a:lnTo>
                  <a:lnTo>
                    <a:pt x="25421" y="631"/>
                  </a:lnTo>
                  <a:lnTo>
                    <a:pt x="25337" y="758"/>
                  </a:lnTo>
                  <a:lnTo>
                    <a:pt x="25274" y="905"/>
                  </a:lnTo>
                  <a:lnTo>
                    <a:pt x="25211" y="1052"/>
                  </a:lnTo>
                  <a:lnTo>
                    <a:pt x="25169" y="1221"/>
                  </a:lnTo>
                  <a:lnTo>
                    <a:pt x="25148" y="1368"/>
                  </a:lnTo>
                  <a:lnTo>
                    <a:pt x="25148" y="1536"/>
                  </a:lnTo>
                  <a:lnTo>
                    <a:pt x="25169" y="1684"/>
                  </a:lnTo>
                  <a:lnTo>
                    <a:pt x="25190" y="1852"/>
                  </a:lnTo>
                  <a:lnTo>
                    <a:pt x="25421" y="2610"/>
                  </a:lnTo>
                  <a:lnTo>
                    <a:pt x="25505" y="2883"/>
                  </a:lnTo>
                  <a:lnTo>
                    <a:pt x="25105" y="2441"/>
                  </a:lnTo>
                  <a:lnTo>
                    <a:pt x="24706" y="2020"/>
                  </a:lnTo>
                  <a:lnTo>
                    <a:pt x="24264" y="1620"/>
                  </a:lnTo>
                  <a:lnTo>
                    <a:pt x="23801" y="1242"/>
                  </a:lnTo>
                  <a:lnTo>
                    <a:pt x="23317" y="884"/>
                  </a:lnTo>
                  <a:lnTo>
                    <a:pt x="22833" y="589"/>
                  </a:lnTo>
                  <a:lnTo>
                    <a:pt x="22307" y="316"/>
                  </a:lnTo>
                  <a:lnTo>
                    <a:pt x="21781" y="84"/>
                  </a:lnTo>
                  <a:lnTo>
                    <a:pt x="21591" y="21"/>
                  </a:lnTo>
                  <a:lnTo>
                    <a:pt x="2138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dist="47625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7" name="Google Shape;7007;p32"/>
            <p:cNvSpPr/>
            <p:nvPr/>
          </p:nvSpPr>
          <p:spPr>
            <a:xfrm>
              <a:off x="6631875" y="-1409050"/>
              <a:ext cx="999050" cy="1096900"/>
            </a:xfrm>
            <a:custGeom>
              <a:avLst/>
              <a:gdLst/>
              <a:ahLst/>
              <a:cxnLst/>
              <a:rect l="l" t="t" r="r" b="b"/>
              <a:pathLst>
                <a:path w="39962" h="43876" extrusionOk="0">
                  <a:moveTo>
                    <a:pt x="19487" y="0"/>
                  </a:moveTo>
                  <a:lnTo>
                    <a:pt x="19613" y="400"/>
                  </a:lnTo>
                  <a:lnTo>
                    <a:pt x="19802" y="800"/>
                  </a:lnTo>
                  <a:lnTo>
                    <a:pt x="19992" y="1200"/>
                  </a:lnTo>
                  <a:lnTo>
                    <a:pt x="20202" y="1579"/>
                  </a:lnTo>
                  <a:lnTo>
                    <a:pt x="20434" y="1957"/>
                  </a:lnTo>
                  <a:lnTo>
                    <a:pt x="20623" y="2336"/>
                  </a:lnTo>
                  <a:lnTo>
                    <a:pt x="20812" y="2736"/>
                  </a:lnTo>
                  <a:lnTo>
                    <a:pt x="20960" y="3136"/>
                  </a:lnTo>
                  <a:lnTo>
                    <a:pt x="21065" y="3515"/>
                  </a:lnTo>
                  <a:lnTo>
                    <a:pt x="21128" y="3893"/>
                  </a:lnTo>
                  <a:lnTo>
                    <a:pt x="21149" y="4272"/>
                  </a:lnTo>
                  <a:lnTo>
                    <a:pt x="21149" y="4630"/>
                  </a:lnTo>
                  <a:lnTo>
                    <a:pt x="21107" y="5009"/>
                  </a:lnTo>
                  <a:lnTo>
                    <a:pt x="21044" y="5387"/>
                  </a:lnTo>
                  <a:lnTo>
                    <a:pt x="20960" y="5766"/>
                  </a:lnTo>
                  <a:lnTo>
                    <a:pt x="20854" y="6124"/>
                  </a:lnTo>
                  <a:lnTo>
                    <a:pt x="20960" y="6271"/>
                  </a:lnTo>
                  <a:lnTo>
                    <a:pt x="20960" y="6313"/>
                  </a:lnTo>
                  <a:lnTo>
                    <a:pt x="20981" y="6355"/>
                  </a:lnTo>
                  <a:lnTo>
                    <a:pt x="20939" y="6419"/>
                  </a:lnTo>
                  <a:lnTo>
                    <a:pt x="20897" y="6461"/>
                  </a:lnTo>
                  <a:lnTo>
                    <a:pt x="20876" y="6482"/>
                  </a:lnTo>
                  <a:lnTo>
                    <a:pt x="20791" y="6482"/>
                  </a:lnTo>
                  <a:lnTo>
                    <a:pt x="20476" y="6334"/>
                  </a:lnTo>
                  <a:lnTo>
                    <a:pt x="20202" y="6166"/>
                  </a:lnTo>
                  <a:lnTo>
                    <a:pt x="19950" y="5956"/>
                  </a:lnTo>
                  <a:lnTo>
                    <a:pt x="19739" y="5745"/>
                  </a:lnTo>
                  <a:lnTo>
                    <a:pt x="19508" y="5514"/>
                  </a:lnTo>
                  <a:lnTo>
                    <a:pt x="19318" y="5261"/>
                  </a:lnTo>
                  <a:lnTo>
                    <a:pt x="18918" y="4756"/>
                  </a:lnTo>
                  <a:lnTo>
                    <a:pt x="18540" y="4251"/>
                  </a:lnTo>
                  <a:lnTo>
                    <a:pt x="18329" y="3999"/>
                  </a:lnTo>
                  <a:lnTo>
                    <a:pt x="18119" y="3767"/>
                  </a:lnTo>
                  <a:lnTo>
                    <a:pt x="17908" y="3536"/>
                  </a:lnTo>
                  <a:lnTo>
                    <a:pt x="17656" y="3346"/>
                  </a:lnTo>
                  <a:lnTo>
                    <a:pt x="17382" y="3157"/>
                  </a:lnTo>
                  <a:lnTo>
                    <a:pt x="17109" y="3010"/>
                  </a:lnTo>
                  <a:lnTo>
                    <a:pt x="17614" y="4398"/>
                  </a:lnTo>
                  <a:lnTo>
                    <a:pt x="17845" y="5072"/>
                  </a:lnTo>
                  <a:lnTo>
                    <a:pt x="18056" y="5766"/>
                  </a:lnTo>
                  <a:lnTo>
                    <a:pt x="18140" y="6103"/>
                  </a:lnTo>
                  <a:lnTo>
                    <a:pt x="18224" y="6461"/>
                  </a:lnTo>
                  <a:lnTo>
                    <a:pt x="18266" y="6797"/>
                  </a:lnTo>
                  <a:lnTo>
                    <a:pt x="18308" y="7155"/>
                  </a:lnTo>
                  <a:lnTo>
                    <a:pt x="18329" y="7513"/>
                  </a:lnTo>
                  <a:lnTo>
                    <a:pt x="18329" y="7871"/>
                  </a:lnTo>
                  <a:lnTo>
                    <a:pt x="18287" y="8228"/>
                  </a:lnTo>
                  <a:lnTo>
                    <a:pt x="18245" y="8586"/>
                  </a:lnTo>
                  <a:lnTo>
                    <a:pt x="18245" y="8586"/>
                  </a:lnTo>
                  <a:lnTo>
                    <a:pt x="19529" y="7871"/>
                  </a:lnTo>
                  <a:lnTo>
                    <a:pt x="19613" y="7849"/>
                  </a:lnTo>
                  <a:lnTo>
                    <a:pt x="19697" y="7849"/>
                  </a:lnTo>
                  <a:lnTo>
                    <a:pt x="19760" y="7892"/>
                  </a:lnTo>
                  <a:lnTo>
                    <a:pt x="19802" y="7955"/>
                  </a:lnTo>
                  <a:lnTo>
                    <a:pt x="19823" y="8018"/>
                  </a:lnTo>
                  <a:lnTo>
                    <a:pt x="19823" y="8081"/>
                  </a:lnTo>
                  <a:lnTo>
                    <a:pt x="19802" y="8165"/>
                  </a:lnTo>
                  <a:lnTo>
                    <a:pt x="19739" y="8228"/>
                  </a:lnTo>
                  <a:lnTo>
                    <a:pt x="18077" y="9323"/>
                  </a:lnTo>
                  <a:lnTo>
                    <a:pt x="16393" y="10396"/>
                  </a:lnTo>
                  <a:lnTo>
                    <a:pt x="16688" y="10459"/>
                  </a:lnTo>
                  <a:lnTo>
                    <a:pt x="16961" y="10564"/>
                  </a:lnTo>
                  <a:lnTo>
                    <a:pt x="17214" y="10711"/>
                  </a:lnTo>
                  <a:lnTo>
                    <a:pt x="17466" y="10859"/>
                  </a:lnTo>
                  <a:lnTo>
                    <a:pt x="17677" y="11069"/>
                  </a:lnTo>
                  <a:lnTo>
                    <a:pt x="17866" y="11280"/>
                  </a:lnTo>
                  <a:lnTo>
                    <a:pt x="17993" y="11511"/>
                  </a:lnTo>
                  <a:lnTo>
                    <a:pt x="18056" y="11637"/>
                  </a:lnTo>
                  <a:lnTo>
                    <a:pt x="18098" y="11764"/>
                  </a:lnTo>
                  <a:lnTo>
                    <a:pt x="18182" y="12184"/>
                  </a:lnTo>
                  <a:lnTo>
                    <a:pt x="18224" y="12605"/>
                  </a:lnTo>
                  <a:lnTo>
                    <a:pt x="18224" y="13047"/>
                  </a:lnTo>
                  <a:lnTo>
                    <a:pt x="18203" y="13468"/>
                  </a:lnTo>
                  <a:lnTo>
                    <a:pt x="18119" y="13868"/>
                  </a:lnTo>
                  <a:lnTo>
                    <a:pt x="18035" y="14289"/>
                  </a:lnTo>
                  <a:lnTo>
                    <a:pt x="17887" y="14710"/>
                  </a:lnTo>
                  <a:lnTo>
                    <a:pt x="17740" y="15109"/>
                  </a:lnTo>
                  <a:lnTo>
                    <a:pt x="17551" y="15509"/>
                  </a:lnTo>
                  <a:lnTo>
                    <a:pt x="17361" y="15888"/>
                  </a:lnTo>
                  <a:lnTo>
                    <a:pt x="17151" y="16267"/>
                  </a:lnTo>
                  <a:lnTo>
                    <a:pt x="16919" y="16646"/>
                  </a:lnTo>
                  <a:lnTo>
                    <a:pt x="16667" y="17003"/>
                  </a:lnTo>
                  <a:lnTo>
                    <a:pt x="16414" y="17361"/>
                  </a:lnTo>
                  <a:lnTo>
                    <a:pt x="15909" y="18013"/>
                  </a:lnTo>
                  <a:lnTo>
                    <a:pt x="15573" y="18392"/>
                  </a:lnTo>
                  <a:lnTo>
                    <a:pt x="15236" y="18750"/>
                  </a:lnTo>
                  <a:lnTo>
                    <a:pt x="14878" y="19108"/>
                  </a:lnTo>
                  <a:lnTo>
                    <a:pt x="14499" y="19444"/>
                  </a:lnTo>
                  <a:lnTo>
                    <a:pt x="14100" y="19781"/>
                  </a:lnTo>
                  <a:lnTo>
                    <a:pt x="13679" y="20076"/>
                  </a:lnTo>
                  <a:lnTo>
                    <a:pt x="13258" y="20349"/>
                  </a:lnTo>
                  <a:lnTo>
                    <a:pt x="12816" y="20602"/>
                  </a:lnTo>
                  <a:lnTo>
                    <a:pt x="12374" y="20833"/>
                  </a:lnTo>
                  <a:lnTo>
                    <a:pt x="11911" y="21023"/>
                  </a:lnTo>
                  <a:lnTo>
                    <a:pt x="11427" y="21191"/>
                  </a:lnTo>
                  <a:lnTo>
                    <a:pt x="10943" y="21317"/>
                  </a:lnTo>
                  <a:lnTo>
                    <a:pt x="10459" y="21401"/>
                  </a:lnTo>
                  <a:lnTo>
                    <a:pt x="9954" y="21444"/>
                  </a:lnTo>
                  <a:lnTo>
                    <a:pt x="9449" y="21444"/>
                  </a:lnTo>
                  <a:lnTo>
                    <a:pt x="8944" y="21401"/>
                  </a:lnTo>
                  <a:lnTo>
                    <a:pt x="8397" y="21317"/>
                  </a:lnTo>
                  <a:lnTo>
                    <a:pt x="7829" y="21191"/>
                  </a:lnTo>
                  <a:lnTo>
                    <a:pt x="7534" y="21107"/>
                  </a:lnTo>
                  <a:lnTo>
                    <a:pt x="7260" y="21002"/>
                  </a:lnTo>
                  <a:lnTo>
                    <a:pt x="6966" y="20896"/>
                  </a:lnTo>
                  <a:lnTo>
                    <a:pt x="6692" y="20770"/>
                  </a:lnTo>
                  <a:lnTo>
                    <a:pt x="6440" y="20623"/>
                  </a:lnTo>
                  <a:lnTo>
                    <a:pt x="6166" y="20476"/>
                  </a:lnTo>
                  <a:lnTo>
                    <a:pt x="5935" y="20307"/>
                  </a:lnTo>
                  <a:lnTo>
                    <a:pt x="5703" y="20118"/>
                  </a:lnTo>
                  <a:lnTo>
                    <a:pt x="5514" y="19928"/>
                  </a:lnTo>
                  <a:lnTo>
                    <a:pt x="5324" y="19697"/>
                  </a:lnTo>
                  <a:lnTo>
                    <a:pt x="5156" y="19465"/>
                  </a:lnTo>
                  <a:lnTo>
                    <a:pt x="5030" y="19234"/>
                  </a:lnTo>
                  <a:lnTo>
                    <a:pt x="4420" y="19928"/>
                  </a:lnTo>
                  <a:lnTo>
                    <a:pt x="3830" y="20665"/>
                  </a:lnTo>
                  <a:lnTo>
                    <a:pt x="3262" y="21422"/>
                  </a:lnTo>
                  <a:lnTo>
                    <a:pt x="2736" y="22201"/>
                  </a:lnTo>
                  <a:lnTo>
                    <a:pt x="2252" y="23001"/>
                  </a:lnTo>
                  <a:lnTo>
                    <a:pt x="1789" y="23842"/>
                  </a:lnTo>
                  <a:lnTo>
                    <a:pt x="1368" y="24705"/>
                  </a:lnTo>
                  <a:lnTo>
                    <a:pt x="990" y="25610"/>
                  </a:lnTo>
                  <a:lnTo>
                    <a:pt x="800" y="26094"/>
                  </a:lnTo>
                  <a:lnTo>
                    <a:pt x="632" y="26578"/>
                  </a:lnTo>
                  <a:lnTo>
                    <a:pt x="485" y="27062"/>
                  </a:lnTo>
                  <a:lnTo>
                    <a:pt x="358" y="27546"/>
                  </a:lnTo>
                  <a:lnTo>
                    <a:pt x="232" y="28030"/>
                  </a:lnTo>
                  <a:lnTo>
                    <a:pt x="148" y="28493"/>
                  </a:lnTo>
                  <a:lnTo>
                    <a:pt x="85" y="28956"/>
                  </a:lnTo>
                  <a:lnTo>
                    <a:pt x="43" y="29398"/>
                  </a:lnTo>
                  <a:lnTo>
                    <a:pt x="1" y="29840"/>
                  </a:lnTo>
                  <a:lnTo>
                    <a:pt x="1" y="30282"/>
                  </a:lnTo>
                  <a:lnTo>
                    <a:pt x="1" y="30724"/>
                  </a:lnTo>
                  <a:lnTo>
                    <a:pt x="22" y="31166"/>
                  </a:lnTo>
                  <a:lnTo>
                    <a:pt x="64" y="31586"/>
                  </a:lnTo>
                  <a:lnTo>
                    <a:pt x="106" y="32007"/>
                  </a:lnTo>
                  <a:lnTo>
                    <a:pt x="190" y="32407"/>
                  </a:lnTo>
                  <a:lnTo>
                    <a:pt x="274" y="32807"/>
                  </a:lnTo>
                  <a:lnTo>
                    <a:pt x="379" y="33207"/>
                  </a:lnTo>
                  <a:lnTo>
                    <a:pt x="506" y="33607"/>
                  </a:lnTo>
                  <a:lnTo>
                    <a:pt x="632" y="33985"/>
                  </a:lnTo>
                  <a:lnTo>
                    <a:pt x="779" y="34364"/>
                  </a:lnTo>
                  <a:lnTo>
                    <a:pt x="947" y="34743"/>
                  </a:lnTo>
                  <a:lnTo>
                    <a:pt x="1116" y="35122"/>
                  </a:lnTo>
                  <a:lnTo>
                    <a:pt x="1305" y="35479"/>
                  </a:lnTo>
                  <a:lnTo>
                    <a:pt x="1516" y="35816"/>
                  </a:lnTo>
                  <a:lnTo>
                    <a:pt x="1726" y="36174"/>
                  </a:lnTo>
                  <a:lnTo>
                    <a:pt x="1958" y="36511"/>
                  </a:lnTo>
                  <a:lnTo>
                    <a:pt x="2210" y="36847"/>
                  </a:lnTo>
                  <a:lnTo>
                    <a:pt x="2463" y="37163"/>
                  </a:lnTo>
                  <a:lnTo>
                    <a:pt x="2715" y="37479"/>
                  </a:lnTo>
                  <a:lnTo>
                    <a:pt x="3010" y="37794"/>
                  </a:lnTo>
                  <a:lnTo>
                    <a:pt x="3578" y="38404"/>
                  </a:lnTo>
                  <a:lnTo>
                    <a:pt x="4209" y="38973"/>
                  </a:lnTo>
                  <a:lnTo>
                    <a:pt x="4862" y="39499"/>
                  </a:lnTo>
                  <a:lnTo>
                    <a:pt x="5556" y="40025"/>
                  </a:lnTo>
                  <a:lnTo>
                    <a:pt x="6292" y="40509"/>
                  </a:lnTo>
                  <a:lnTo>
                    <a:pt x="7029" y="40951"/>
                  </a:lnTo>
                  <a:lnTo>
                    <a:pt x="7808" y="41372"/>
                  </a:lnTo>
                  <a:lnTo>
                    <a:pt x="8628" y="41771"/>
                  </a:lnTo>
                  <a:lnTo>
                    <a:pt x="9449" y="42129"/>
                  </a:lnTo>
                  <a:lnTo>
                    <a:pt x="10291" y="42445"/>
                  </a:lnTo>
                  <a:lnTo>
                    <a:pt x="11132" y="42739"/>
                  </a:lnTo>
                  <a:lnTo>
                    <a:pt x="11995" y="43013"/>
                  </a:lnTo>
                  <a:lnTo>
                    <a:pt x="12879" y="43223"/>
                  </a:lnTo>
                  <a:lnTo>
                    <a:pt x="13763" y="43413"/>
                  </a:lnTo>
                  <a:lnTo>
                    <a:pt x="14626" y="43581"/>
                  </a:lnTo>
                  <a:lnTo>
                    <a:pt x="15509" y="43707"/>
                  </a:lnTo>
                  <a:lnTo>
                    <a:pt x="16393" y="43792"/>
                  </a:lnTo>
                  <a:lnTo>
                    <a:pt x="17214" y="43855"/>
                  </a:lnTo>
                  <a:lnTo>
                    <a:pt x="18077" y="43876"/>
                  </a:lnTo>
                  <a:lnTo>
                    <a:pt x="18961" y="43876"/>
                  </a:lnTo>
                  <a:lnTo>
                    <a:pt x="19844" y="43855"/>
                  </a:lnTo>
                  <a:lnTo>
                    <a:pt x="20749" y="43813"/>
                  </a:lnTo>
                  <a:lnTo>
                    <a:pt x="21675" y="43728"/>
                  </a:lnTo>
                  <a:lnTo>
                    <a:pt x="22622" y="43623"/>
                  </a:lnTo>
                  <a:lnTo>
                    <a:pt x="23548" y="43497"/>
                  </a:lnTo>
                  <a:lnTo>
                    <a:pt x="24495" y="43329"/>
                  </a:lnTo>
                  <a:lnTo>
                    <a:pt x="25442" y="43139"/>
                  </a:lnTo>
                  <a:lnTo>
                    <a:pt x="26389" y="42929"/>
                  </a:lnTo>
                  <a:lnTo>
                    <a:pt x="27315" y="42676"/>
                  </a:lnTo>
                  <a:lnTo>
                    <a:pt x="28241" y="42403"/>
                  </a:lnTo>
                  <a:lnTo>
                    <a:pt x="29167" y="42108"/>
                  </a:lnTo>
                  <a:lnTo>
                    <a:pt x="30071" y="41771"/>
                  </a:lnTo>
                  <a:lnTo>
                    <a:pt x="30934" y="41393"/>
                  </a:lnTo>
                  <a:lnTo>
                    <a:pt x="31797" y="40993"/>
                  </a:lnTo>
                  <a:lnTo>
                    <a:pt x="32639" y="40551"/>
                  </a:lnTo>
                  <a:lnTo>
                    <a:pt x="33438" y="40088"/>
                  </a:lnTo>
                  <a:lnTo>
                    <a:pt x="34196" y="39583"/>
                  </a:lnTo>
                  <a:lnTo>
                    <a:pt x="34953" y="39057"/>
                  </a:lnTo>
                  <a:lnTo>
                    <a:pt x="35290" y="38762"/>
                  </a:lnTo>
                  <a:lnTo>
                    <a:pt x="35648" y="38489"/>
                  </a:lnTo>
                  <a:lnTo>
                    <a:pt x="35985" y="38173"/>
                  </a:lnTo>
                  <a:lnTo>
                    <a:pt x="36300" y="37878"/>
                  </a:lnTo>
                  <a:lnTo>
                    <a:pt x="36616" y="37563"/>
                  </a:lnTo>
                  <a:lnTo>
                    <a:pt x="36911" y="37226"/>
                  </a:lnTo>
                  <a:lnTo>
                    <a:pt x="37205" y="36889"/>
                  </a:lnTo>
                  <a:lnTo>
                    <a:pt x="37479" y="36553"/>
                  </a:lnTo>
                  <a:lnTo>
                    <a:pt x="37752" y="36195"/>
                  </a:lnTo>
                  <a:lnTo>
                    <a:pt x="38005" y="35837"/>
                  </a:lnTo>
                  <a:lnTo>
                    <a:pt x="38236" y="35479"/>
                  </a:lnTo>
                  <a:lnTo>
                    <a:pt x="38468" y="35101"/>
                  </a:lnTo>
                  <a:lnTo>
                    <a:pt x="38657" y="34701"/>
                  </a:lnTo>
                  <a:lnTo>
                    <a:pt x="38868" y="34301"/>
                  </a:lnTo>
                  <a:lnTo>
                    <a:pt x="39036" y="33901"/>
                  </a:lnTo>
                  <a:lnTo>
                    <a:pt x="39204" y="33480"/>
                  </a:lnTo>
                  <a:lnTo>
                    <a:pt x="39352" y="33059"/>
                  </a:lnTo>
                  <a:lnTo>
                    <a:pt x="39478" y="32618"/>
                  </a:lnTo>
                  <a:lnTo>
                    <a:pt x="39604" y="32176"/>
                  </a:lnTo>
                  <a:lnTo>
                    <a:pt x="39709" y="31713"/>
                  </a:lnTo>
                  <a:lnTo>
                    <a:pt x="39772" y="31250"/>
                  </a:lnTo>
                  <a:lnTo>
                    <a:pt x="39836" y="30787"/>
                  </a:lnTo>
                  <a:lnTo>
                    <a:pt x="39920" y="30050"/>
                  </a:lnTo>
                  <a:lnTo>
                    <a:pt x="39941" y="29314"/>
                  </a:lnTo>
                  <a:lnTo>
                    <a:pt x="39962" y="28598"/>
                  </a:lnTo>
                  <a:lnTo>
                    <a:pt x="39941" y="27904"/>
                  </a:lnTo>
                  <a:lnTo>
                    <a:pt x="39878" y="27188"/>
                  </a:lnTo>
                  <a:lnTo>
                    <a:pt x="39815" y="26494"/>
                  </a:lnTo>
                  <a:lnTo>
                    <a:pt x="39709" y="25821"/>
                  </a:lnTo>
                  <a:lnTo>
                    <a:pt x="39583" y="25126"/>
                  </a:lnTo>
                  <a:lnTo>
                    <a:pt x="39436" y="24453"/>
                  </a:lnTo>
                  <a:lnTo>
                    <a:pt x="39246" y="23800"/>
                  </a:lnTo>
                  <a:lnTo>
                    <a:pt x="39057" y="23148"/>
                  </a:lnTo>
                  <a:lnTo>
                    <a:pt x="38847" y="22496"/>
                  </a:lnTo>
                  <a:lnTo>
                    <a:pt x="38594" y="21843"/>
                  </a:lnTo>
                  <a:lnTo>
                    <a:pt x="38341" y="21212"/>
                  </a:lnTo>
                  <a:lnTo>
                    <a:pt x="38068" y="20581"/>
                  </a:lnTo>
                  <a:lnTo>
                    <a:pt x="37773" y="19949"/>
                  </a:lnTo>
                  <a:lnTo>
                    <a:pt x="37458" y="19339"/>
                  </a:lnTo>
                  <a:lnTo>
                    <a:pt x="37121" y="18729"/>
                  </a:lnTo>
                  <a:lnTo>
                    <a:pt x="36763" y="18119"/>
                  </a:lnTo>
                  <a:lnTo>
                    <a:pt x="36405" y="17508"/>
                  </a:lnTo>
                  <a:lnTo>
                    <a:pt x="36027" y="16919"/>
                  </a:lnTo>
                  <a:lnTo>
                    <a:pt x="35648" y="16330"/>
                  </a:lnTo>
                  <a:lnTo>
                    <a:pt x="35248" y="15762"/>
                  </a:lnTo>
                  <a:lnTo>
                    <a:pt x="34827" y="15173"/>
                  </a:lnTo>
                  <a:lnTo>
                    <a:pt x="33986" y="14057"/>
                  </a:lnTo>
                  <a:lnTo>
                    <a:pt x="33081" y="12942"/>
                  </a:lnTo>
                  <a:lnTo>
                    <a:pt x="32176" y="11848"/>
                  </a:lnTo>
                  <a:lnTo>
                    <a:pt x="31229" y="10775"/>
                  </a:lnTo>
                  <a:lnTo>
                    <a:pt x="31166" y="10775"/>
                  </a:lnTo>
                  <a:lnTo>
                    <a:pt x="31124" y="10753"/>
                  </a:lnTo>
                  <a:lnTo>
                    <a:pt x="31103" y="10711"/>
                  </a:lnTo>
                  <a:lnTo>
                    <a:pt x="31082" y="10606"/>
                  </a:lnTo>
                  <a:lnTo>
                    <a:pt x="30156" y="9596"/>
                  </a:lnTo>
                  <a:lnTo>
                    <a:pt x="29209" y="8607"/>
                  </a:lnTo>
                  <a:lnTo>
                    <a:pt x="29146" y="8586"/>
                  </a:lnTo>
                  <a:lnTo>
                    <a:pt x="29061" y="8544"/>
                  </a:lnTo>
                  <a:lnTo>
                    <a:pt x="28998" y="8481"/>
                  </a:lnTo>
                  <a:lnTo>
                    <a:pt x="28956" y="8397"/>
                  </a:lnTo>
                  <a:lnTo>
                    <a:pt x="28935" y="8291"/>
                  </a:lnTo>
                  <a:lnTo>
                    <a:pt x="26705" y="5977"/>
                  </a:lnTo>
                  <a:lnTo>
                    <a:pt x="26683" y="5935"/>
                  </a:lnTo>
                  <a:lnTo>
                    <a:pt x="26705" y="5892"/>
                  </a:lnTo>
                  <a:lnTo>
                    <a:pt x="26789" y="5892"/>
                  </a:lnTo>
                  <a:lnTo>
                    <a:pt x="28767" y="7786"/>
                  </a:lnTo>
                  <a:lnTo>
                    <a:pt x="28640" y="7239"/>
                  </a:lnTo>
                  <a:lnTo>
                    <a:pt x="28514" y="6713"/>
                  </a:lnTo>
                  <a:lnTo>
                    <a:pt x="28262" y="5661"/>
                  </a:lnTo>
                  <a:lnTo>
                    <a:pt x="28114" y="5156"/>
                  </a:lnTo>
                  <a:lnTo>
                    <a:pt x="27946" y="4630"/>
                  </a:lnTo>
                  <a:lnTo>
                    <a:pt x="27757" y="4125"/>
                  </a:lnTo>
                  <a:lnTo>
                    <a:pt x="27630" y="3872"/>
                  </a:lnTo>
                  <a:lnTo>
                    <a:pt x="27504" y="3620"/>
                  </a:lnTo>
                  <a:lnTo>
                    <a:pt x="27231" y="3115"/>
                  </a:lnTo>
                  <a:lnTo>
                    <a:pt x="26936" y="2631"/>
                  </a:lnTo>
                  <a:lnTo>
                    <a:pt x="26641" y="2168"/>
                  </a:lnTo>
                  <a:lnTo>
                    <a:pt x="26326" y="1726"/>
                  </a:lnTo>
                  <a:lnTo>
                    <a:pt x="25989" y="1284"/>
                  </a:lnTo>
                  <a:lnTo>
                    <a:pt x="25610" y="884"/>
                  </a:lnTo>
                  <a:lnTo>
                    <a:pt x="25210" y="526"/>
                  </a:lnTo>
                  <a:lnTo>
                    <a:pt x="25000" y="337"/>
                  </a:lnTo>
                  <a:lnTo>
                    <a:pt x="24790" y="190"/>
                  </a:lnTo>
                  <a:lnTo>
                    <a:pt x="24916" y="821"/>
                  </a:lnTo>
                  <a:lnTo>
                    <a:pt x="25000" y="1431"/>
                  </a:lnTo>
                  <a:lnTo>
                    <a:pt x="25063" y="2063"/>
                  </a:lnTo>
                  <a:lnTo>
                    <a:pt x="25084" y="2378"/>
                  </a:lnTo>
                  <a:lnTo>
                    <a:pt x="25063" y="2694"/>
                  </a:lnTo>
                  <a:lnTo>
                    <a:pt x="25042" y="2988"/>
                  </a:lnTo>
                  <a:lnTo>
                    <a:pt x="25000" y="3304"/>
                  </a:lnTo>
                  <a:lnTo>
                    <a:pt x="24937" y="3599"/>
                  </a:lnTo>
                  <a:lnTo>
                    <a:pt x="24874" y="3893"/>
                  </a:lnTo>
                  <a:lnTo>
                    <a:pt x="24769" y="4188"/>
                  </a:lnTo>
                  <a:lnTo>
                    <a:pt x="24621" y="4483"/>
                  </a:lnTo>
                  <a:lnTo>
                    <a:pt x="24474" y="4777"/>
                  </a:lnTo>
                  <a:lnTo>
                    <a:pt x="24285" y="5051"/>
                  </a:lnTo>
                  <a:lnTo>
                    <a:pt x="24306" y="5114"/>
                  </a:lnTo>
                  <a:lnTo>
                    <a:pt x="24306" y="5177"/>
                  </a:lnTo>
                  <a:lnTo>
                    <a:pt x="24285" y="5240"/>
                  </a:lnTo>
                  <a:lnTo>
                    <a:pt x="24242" y="5282"/>
                  </a:lnTo>
                  <a:lnTo>
                    <a:pt x="24179" y="5324"/>
                  </a:lnTo>
                  <a:lnTo>
                    <a:pt x="24137" y="5345"/>
                  </a:lnTo>
                  <a:lnTo>
                    <a:pt x="24053" y="5324"/>
                  </a:lnTo>
                  <a:lnTo>
                    <a:pt x="23990" y="5303"/>
                  </a:lnTo>
                  <a:lnTo>
                    <a:pt x="23948" y="5240"/>
                  </a:lnTo>
                  <a:lnTo>
                    <a:pt x="23464" y="4546"/>
                  </a:lnTo>
                  <a:lnTo>
                    <a:pt x="23001" y="3809"/>
                  </a:lnTo>
                  <a:lnTo>
                    <a:pt x="22517" y="3052"/>
                  </a:lnTo>
                  <a:lnTo>
                    <a:pt x="22012" y="2336"/>
                  </a:lnTo>
                  <a:lnTo>
                    <a:pt x="21738" y="1978"/>
                  </a:lnTo>
                  <a:lnTo>
                    <a:pt x="21465" y="1642"/>
                  </a:lnTo>
                  <a:lnTo>
                    <a:pt x="21170" y="1326"/>
                  </a:lnTo>
                  <a:lnTo>
                    <a:pt x="20876" y="1010"/>
                  </a:lnTo>
                  <a:lnTo>
                    <a:pt x="20560" y="737"/>
                  </a:lnTo>
                  <a:lnTo>
                    <a:pt x="20223" y="463"/>
                  </a:lnTo>
                  <a:lnTo>
                    <a:pt x="19865" y="232"/>
                  </a:lnTo>
                  <a:lnTo>
                    <a:pt x="1948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" name="Google Shape;7008;p32"/>
            <p:cNvSpPr/>
            <p:nvPr/>
          </p:nvSpPr>
          <p:spPr>
            <a:xfrm>
              <a:off x="6631875" y="-1409050"/>
              <a:ext cx="999050" cy="1096900"/>
            </a:xfrm>
            <a:custGeom>
              <a:avLst/>
              <a:gdLst/>
              <a:ahLst/>
              <a:cxnLst/>
              <a:rect l="l" t="t" r="r" b="b"/>
              <a:pathLst>
                <a:path w="39962" h="43876" fill="none" extrusionOk="0">
                  <a:moveTo>
                    <a:pt x="990" y="25610"/>
                  </a:moveTo>
                  <a:lnTo>
                    <a:pt x="990" y="25610"/>
                  </a:lnTo>
                  <a:lnTo>
                    <a:pt x="1368" y="24705"/>
                  </a:lnTo>
                  <a:lnTo>
                    <a:pt x="1789" y="23842"/>
                  </a:lnTo>
                  <a:lnTo>
                    <a:pt x="2252" y="23001"/>
                  </a:lnTo>
                  <a:lnTo>
                    <a:pt x="2736" y="22201"/>
                  </a:lnTo>
                  <a:lnTo>
                    <a:pt x="3262" y="21422"/>
                  </a:lnTo>
                  <a:lnTo>
                    <a:pt x="3830" y="20665"/>
                  </a:lnTo>
                  <a:lnTo>
                    <a:pt x="4420" y="19928"/>
                  </a:lnTo>
                  <a:lnTo>
                    <a:pt x="5030" y="19234"/>
                  </a:lnTo>
                  <a:lnTo>
                    <a:pt x="5030" y="19234"/>
                  </a:lnTo>
                  <a:lnTo>
                    <a:pt x="5156" y="19465"/>
                  </a:lnTo>
                  <a:lnTo>
                    <a:pt x="5324" y="19697"/>
                  </a:lnTo>
                  <a:lnTo>
                    <a:pt x="5514" y="19928"/>
                  </a:lnTo>
                  <a:lnTo>
                    <a:pt x="5703" y="20118"/>
                  </a:lnTo>
                  <a:lnTo>
                    <a:pt x="5935" y="20307"/>
                  </a:lnTo>
                  <a:lnTo>
                    <a:pt x="6166" y="20476"/>
                  </a:lnTo>
                  <a:lnTo>
                    <a:pt x="6440" y="20623"/>
                  </a:lnTo>
                  <a:lnTo>
                    <a:pt x="6692" y="20770"/>
                  </a:lnTo>
                  <a:lnTo>
                    <a:pt x="6966" y="20896"/>
                  </a:lnTo>
                  <a:lnTo>
                    <a:pt x="7260" y="21002"/>
                  </a:lnTo>
                  <a:lnTo>
                    <a:pt x="7534" y="21107"/>
                  </a:lnTo>
                  <a:lnTo>
                    <a:pt x="7829" y="21191"/>
                  </a:lnTo>
                  <a:lnTo>
                    <a:pt x="8397" y="21317"/>
                  </a:lnTo>
                  <a:lnTo>
                    <a:pt x="8944" y="21401"/>
                  </a:lnTo>
                  <a:lnTo>
                    <a:pt x="8944" y="21401"/>
                  </a:lnTo>
                  <a:lnTo>
                    <a:pt x="9449" y="21444"/>
                  </a:lnTo>
                  <a:lnTo>
                    <a:pt x="9954" y="21444"/>
                  </a:lnTo>
                  <a:lnTo>
                    <a:pt x="10459" y="21401"/>
                  </a:lnTo>
                  <a:lnTo>
                    <a:pt x="10943" y="21317"/>
                  </a:lnTo>
                  <a:lnTo>
                    <a:pt x="11427" y="21191"/>
                  </a:lnTo>
                  <a:lnTo>
                    <a:pt x="11911" y="21023"/>
                  </a:lnTo>
                  <a:lnTo>
                    <a:pt x="12374" y="20833"/>
                  </a:lnTo>
                  <a:lnTo>
                    <a:pt x="12816" y="20602"/>
                  </a:lnTo>
                  <a:lnTo>
                    <a:pt x="13258" y="20349"/>
                  </a:lnTo>
                  <a:lnTo>
                    <a:pt x="13679" y="20076"/>
                  </a:lnTo>
                  <a:lnTo>
                    <a:pt x="14100" y="19781"/>
                  </a:lnTo>
                  <a:lnTo>
                    <a:pt x="14499" y="19444"/>
                  </a:lnTo>
                  <a:lnTo>
                    <a:pt x="14878" y="19108"/>
                  </a:lnTo>
                  <a:lnTo>
                    <a:pt x="15236" y="18750"/>
                  </a:lnTo>
                  <a:lnTo>
                    <a:pt x="15573" y="18392"/>
                  </a:lnTo>
                  <a:lnTo>
                    <a:pt x="15909" y="18013"/>
                  </a:lnTo>
                  <a:lnTo>
                    <a:pt x="15909" y="18013"/>
                  </a:lnTo>
                  <a:lnTo>
                    <a:pt x="16414" y="17361"/>
                  </a:lnTo>
                  <a:lnTo>
                    <a:pt x="16667" y="17003"/>
                  </a:lnTo>
                  <a:lnTo>
                    <a:pt x="16919" y="16646"/>
                  </a:lnTo>
                  <a:lnTo>
                    <a:pt x="17151" y="16267"/>
                  </a:lnTo>
                  <a:lnTo>
                    <a:pt x="17361" y="15888"/>
                  </a:lnTo>
                  <a:lnTo>
                    <a:pt x="17551" y="15509"/>
                  </a:lnTo>
                  <a:lnTo>
                    <a:pt x="17740" y="15109"/>
                  </a:lnTo>
                  <a:lnTo>
                    <a:pt x="17887" y="14710"/>
                  </a:lnTo>
                  <a:lnTo>
                    <a:pt x="18035" y="14289"/>
                  </a:lnTo>
                  <a:lnTo>
                    <a:pt x="18119" y="13868"/>
                  </a:lnTo>
                  <a:lnTo>
                    <a:pt x="18203" y="13468"/>
                  </a:lnTo>
                  <a:lnTo>
                    <a:pt x="18224" y="13047"/>
                  </a:lnTo>
                  <a:lnTo>
                    <a:pt x="18224" y="12605"/>
                  </a:lnTo>
                  <a:lnTo>
                    <a:pt x="18182" y="12184"/>
                  </a:lnTo>
                  <a:lnTo>
                    <a:pt x="18098" y="11764"/>
                  </a:lnTo>
                  <a:lnTo>
                    <a:pt x="18098" y="11764"/>
                  </a:lnTo>
                  <a:lnTo>
                    <a:pt x="18056" y="11637"/>
                  </a:lnTo>
                  <a:lnTo>
                    <a:pt x="17993" y="11511"/>
                  </a:lnTo>
                  <a:lnTo>
                    <a:pt x="17866" y="11280"/>
                  </a:lnTo>
                  <a:lnTo>
                    <a:pt x="17677" y="11069"/>
                  </a:lnTo>
                  <a:lnTo>
                    <a:pt x="17466" y="10859"/>
                  </a:lnTo>
                  <a:lnTo>
                    <a:pt x="17214" y="10711"/>
                  </a:lnTo>
                  <a:lnTo>
                    <a:pt x="16961" y="10564"/>
                  </a:lnTo>
                  <a:lnTo>
                    <a:pt x="16688" y="10459"/>
                  </a:lnTo>
                  <a:lnTo>
                    <a:pt x="16393" y="10396"/>
                  </a:lnTo>
                  <a:lnTo>
                    <a:pt x="16393" y="10396"/>
                  </a:lnTo>
                  <a:lnTo>
                    <a:pt x="18077" y="9323"/>
                  </a:lnTo>
                  <a:lnTo>
                    <a:pt x="19739" y="8228"/>
                  </a:lnTo>
                  <a:lnTo>
                    <a:pt x="19739" y="8228"/>
                  </a:lnTo>
                  <a:lnTo>
                    <a:pt x="19802" y="8165"/>
                  </a:lnTo>
                  <a:lnTo>
                    <a:pt x="19823" y="8081"/>
                  </a:lnTo>
                  <a:lnTo>
                    <a:pt x="19823" y="8018"/>
                  </a:lnTo>
                  <a:lnTo>
                    <a:pt x="19802" y="7955"/>
                  </a:lnTo>
                  <a:lnTo>
                    <a:pt x="19760" y="7892"/>
                  </a:lnTo>
                  <a:lnTo>
                    <a:pt x="19697" y="7849"/>
                  </a:lnTo>
                  <a:lnTo>
                    <a:pt x="19613" y="7849"/>
                  </a:lnTo>
                  <a:lnTo>
                    <a:pt x="19529" y="7871"/>
                  </a:lnTo>
                  <a:lnTo>
                    <a:pt x="19529" y="7871"/>
                  </a:lnTo>
                  <a:lnTo>
                    <a:pt x="18245" y="8586"/>
                  </a:lnTo>
                  <a:lnTo>
                    <a:pt x="18245" y="8586"/>
                  </a:lnTo>
                  <a:lnTo>
                    <a:pt x="18287" y="8228"/>
                  </a:lnTo>
                  <a:lnTo>
                    <a:pt x="18329" y="7871"/>
                  </a:lnTo>
                  <a:lnTo>
                    <a:pt x="18329" y="7513"/>
                  </a:lnTo>
                  <a:lnTo>
                    <a:pt x="18308" y="7155"/>
                  </a:lnTo>
                  <a:lnTo>
                    <a:pt x="18266" y="6797"/>
                  </a:lnTo>
                  <a:lnTo>
                    <a:pt x="18224" y="6461"/>
                  </a:lnTo>
                  <a:lnTo>
                    <a:pt x="18140" y="6103"/>
                  </a:lnTo>
                  <a:lnTo>
                    <a:pt x="18056" y="5766"/>
                  </a:lnTo>
                  <a:lnTo>
                    <a:pt x="17845" y="5072"/>
                  </a:lnTo>
                  <a:lnTo>
                    <a:pt x="17614" y="4398"/>
                  </a:lnTo>
                  <a:lnTo>
                    <a:pt x="17109" y="3010"/>
                  </a:lnTo>
                  <a:lnTo>
                    <a:pt x="17109" y="3010"/>
                  </a:lnTo>
                  <a:lnTo>
                    <a:pt x="17382" y="3157"/>
                  </a:lnTo>
                  <a:lnTo>
                    <a:pt x="17656" y="3346"/>
                  </a:lnTo>
                  <a:lnTo>
                    <a:pt x="17908" y="3536"/>
                  </a:lnTo>
                  <a:lnTo>
                    <a:pt x="18119" y="3767"/>
                  </a:lnTo>
                  <a:lnTo>
                    <a:pt x="18329" y="3999"/>
                  </a:lnTo>
                  <a:lnTo>
                    <a:pt x="18540" y="4251"/>
                  </a:lnTo>
                  <a:lnTo>
                    <a:pt x="18918" y="4756"/>
                  </a:lnTo>
                  <a:lnTo>
                    <a:pt x="19318" y="5261"/>
                  </a:lnTo>
                  <a:lnTo>
                    <a:pt x="19508" y="5514"/>
                  </a:lnTo>
                  <a:lnTo>
                    <a:pt x="19739" y="5745"/>
                  </a:lnTo>
                  <a:lnTo>
                    <a:pt x="19950" y="5956"/>
                  </a:lnTo>
                  <a:lnTo>
                    <a:pt x="20202" y="6166"/>
                  </a:lnTo>
                  <a:lnTo>
                    <a:pt x="20476" y="6334"/>
                  </a:lnTo>
                  <a:lnTo>
                    <a:pt x="20791" y="6482"/>
                  </a:lnTo>
                  <a:lnTo>
                    <a:pt x="20791" y="6482"/>
                  </a:lnTo>
                  <a:lnTo>
                    <a:pt x="20833" y="6482"/>
                  </a:lnTo>
                  <a:lnTo>
                    <a:pt x="20876" y="6482"/>
                  </a:lnTo>
                  <a:lnTo>
                    <a:pt x="20897" y="6461"/>
                  </a:lnTo>
                  <a:lnTo>
                    <a:pt x="20939" y="6419"/>
                  </a:lnTo>
                  <a:lnTo>
                    <a:pt x="20981" y="6355"/>
                  </a:lnTo>
                  <a:lnTo>
                    <a:pt x="20960" y="6313"/>
                  </a:lnTo>
                  <a:lnTo>
                    <a:pt x="20960" y="6271"/>
                  </a:lnTo>
                  <a:lnTo>
                    <a:pt x="20960" y="6271"/>
                  </a:lnTo>
                  <a:lnTo>
                    <a:pt x="20854" y="6124"/>
                  </a:lnTo>
                  <a:lnTo>
                    <a:pt x="20854" y="6124"/>
                  </a:lnTo>
                  <a:lnTo>
                    <a:pt x="20960" y="5766"/>
                  </a:lnTo>
                  <a:lnTo>
                    <a:pt x="21044" y="5387"/>
                  </a:lnTo>
                  <a:lnTo>
                    <a:pt x="21107" y="5009"/>
                  </a:lnTo>
                  <a:lnTo>
                    <a:pt x="21149" y="4630"/>
                  </a:lnTo>
                  <a:lnTo>
                    <a:pt x="21149" y="4272"/>
                  </a:lnTo>
                  <a:lnTo>
                    <a:pt x="21128" y="3893"/>
                  </a:lnTo>
                  <a:lnTo>
                    <a:pt x="21065" y="3515"/>
                  </a:lnTo>
                  <a:lnTo>
                    <a:pt x="20960" y="3136"/>
                  </a:lnTo>
                  <a:lnTo>
                    <a:pt x="20960" y="3136"/>
                  </a:lnTo>
                  <a:lnTo>
                    <a:pt x="20812" y="2736"/>
                  </a:lnTo>
                  <a:lnTo>
                    <a:pt x="20623" y="2336"/>
                  </a:lnTo>
                  <a:lnTo>
                    <a:pt x="20434" y="1957"/>
                  </a:lnTo>
                  <a:lnTo>
                    <a:pt x="20202" y="1579"/>
                  </a:lnTo>
                  <a:lnTo>
                    <a:pt x="19992" y="1200"/>
                  </a:lnTo>
                  <a:lnTo>
                    <a:pt x="19802" y="800"/>
                  </a:lnTo>
                  <a:lnTo>
                    <a:pt x="19613" y="400"/>
                  </a:lnTo>
                  <a:lnTo>
                    <a:pt x="19487" y="0"/>
                  </a:lnTo>
                  <a:lnTo>
                    <a:pt x="19487" y="0"/>
                  </a:lnTo>
                  <a:lnTo>
                    <a:pt x="19865" y="232"/>
                  </a:lnTo>
                  <a:lnTo>
                    <a:pt x="20223" y="463"/>
                  </a:lnTo>
                  <a:lnTo>
                    <a:pt x="20560" y="737"/>
                  </a:lnTo>
                  <a:lnTo>
                    <a:pt x="20876" y="1010"/>
                  </a:lnTo>
                  <a:lnTo>
                    <a:pt x="21170" y="1326"/>
                  </a:lnTo>
                  <a:lnTo>
                    <a:pt x="21465" y="1642"/>
                  </a:lnTo>
                  <a:lnTo>
                    <a:pt x="21738" y="1978"/>
                  </a:lnTo>
                  <a:lnTo>
                    <a:pt x="22012" y="2336"/>
                  </a:lnTo>
                  <a:lnTo>
                    <a:pt x="22517" y="3052"/>
                  </a:lnTo>
                  <a:lnTo>
                    <a:pt x="23001" y="3809"/>
                  </a:lnTo>
                  <a:lnTo>
                    <a:pt x="23464" y="4546"/>
                  </a:lnTo>
                  <a:lnTo>
                    <a:pt x="23948" y="5240"/>
                  </a:lnTo>
                  <a:lnTo>
                    <a:pt x="23948" y="5240"/>
                  </a:lnTo>
                  <a:lnTo>
                    <a:pt x="23990" y="5303"/>
                  </a:lnTo>
                  <a:lnTo>
                    <a:pt x="24053" y="5324"/>
                  </a:lnTo>
                  <a:lnTo>
                    <a:pt x="24137" y="5345"/>
                  </a:lnTo>
                  <a:lnTo>
                    <a:pt x="24179" y="5324"/>
                  </a:lnTo>
                  <a:lnTo>
                    <a:pt x="24242" y="5282"/>
                  </a:lnTo>
                  <a:lnTo>
                    <a:pt x="24285" y="5240"/>
                  </a:lnTo>
                  <a:lnTo>
                    <a:pt x="24306" y="5177"/>
                  </a:lnTo>
                  <a:lnTo>
                    <a:pt x="24306" y="5114"/>
                  </a:lnTo>
                  <a:lnTo>
                    <a:pt x="24306" y="5114"/>
                  </a:lnTo>
                  <a:lnTo>
                    <a:pt x="24285" y="5051"/>
                  </a:lnTo>
                  <a:lnTo>
                    <a:pt x="24285" y="5051"/>
                  </a:lnTo>
                  <a:lnTo>
                    <a:pt x="24285" y="5051"/>
                  </a:lnTo>
                  <a:lnTo>
                    <a:pt x="24474" y="4777"/>
                  </a:lnTo>
                  <a:lnTo>
                    <a:pt x="24621" y="4483"/>
                  </a:lnTo>
                  <a:lnTo>
                    <a:pt x="24769" y="4188"/>
                  </a:lnTo>
                  <a:lnTo>
                    <a:pt x="24874" y="3893"/>
                  </a:lnTo>
                  <a:lnTo>
                    <a:pt x="24937" y="3599"/>
                  </a:lnTo>
                  <a:lnTo>
                    <a:pt x="25000" y="3304"/>
                  </a:lnTo>
                  <a:lnTo>
                    <a:pt x="25042" y="2988"/>
                  </a:lnTo>
                  <a:lnTo>
                    <a:pt x="25063" y="2694"/>
                  </a:lnTo>
                  <a:lnTo>
                    <a:pt x="25084" y="2378"/>
                  </a:lnTo>
                  <a:lnTo>
                    <a:pt x="25063" y="2063"/>
                  </a:lnTo>
                  <a:lnTo>
                    <a:pt x="25000" y="1431"/>
                  </a:lnTo>
                  <a:lnTo>
                    <a:pt x="24916" y="821"/>
                  </a:lnTo>
                  <a:lnTo>
                    <a:pt x="24790" y="190"/>
                  </a:lnTo>
                  <a:lnTo>
                    <a:pt x="24790" y="190"/>
                  </a:lnTo>
                  <a:lnTo>
                    <a:pt x="25000" y="337"/>
                  </a:lnTo>
                  <a:lnTo>
                    <a:pt x="25210" y="526"/>
                  </a:lnTo>
                  <a:lnTo>
                    <a:pt x="25610" y="884"/>
                  </a:lnTo>
                  <a:lnTo>
                    <a:pt x="25989" y="1284"/>
                  </a:lnTo>
                  <a:lnTo>
                    <a:pt x="26326" y="1726"/>
                  </a:lnTo>
                  <a:lnTo>
                    <a:pt x="26641" y="2168"/>
                  </a:lnTo>
                  <a:lnTo>
                    <a:pt x="26936" y="2631"/>
                  </a:lnTo>
                  <a:lnTo>
                    <a:pt x="27231" y="3115"/>
                  </a:lnTo>
                  <a:lnTo>
                    <a:pt x="27504" y="3620"/>
                  </a:lnTo>
                  <a:lnTo>
                    <a:pt x="27504" y="3620"/>
                  </a:lnTo>
                  <a:lnTo>
                    <a:pt x="27630" y="3872"/>
                  </a:lnTo>
                  <a:lnTo>
                    <a:pt x="27757" y="4125"/>
                  </a:lnTo>
                  <a:lnTo>
                    <a:pt x="27946" y="4630"/>
                  </a:lnTo>
                  <a:lnTo>
                    <a:pt x="28114" y="5156"/>
                  </a:lnTo>
                  <a:lnTo>
                    <a:pt x="28262" y="5661"/>
                  </a:lnTo>
                  <a:lnTo>
                    <a:pt x="28514" y="6713"/>
                  </a:lnTo>
                  <a:lnTo>
                    <a:pt x="28640" y="7239"/>
                  </a:lnTo>
                  <a:lnTo>
                    <a:pt x="28767" y="7786"/>
                  </a:lnTo>
                  <a:lnTo>
                    <a:pt x="28767" y="7786"/>
                  </a:lnTo>
                  <a:lnTo>
                    <a:pt x="26789" y="5892"/>
                  </a:lnTo>
                  <a:lnTo>
                    <a:pt x="26789" y="5892"/>
                  </a:lnTo>
                  <a:lnTo>
                    <a:pt x="26747" y="5892"/>
                  </a:lnTo>
                  <a:lnTo>
                    <a:pt x="26705" y="5892"/>
                  </a:lnTo>
                  <a:lnTo>
                    <a:pt x="26683" y="5935"/>
                  </a:lnTo>
                  <a:lnTo>
                    <a:pt x="26705" y="5977"/>
                  </a:lnTo>
                  <a:lnTo>
                    <a:pt x="26705" y="5977"/>
                  </a:lnTo>
                  <a:lnTo>
                    <a:pt x="28935" y="8291"/>
                  </a:lnTo>
                  <a:lnTo>
                    <a:pt x="28935" y="8291"/>
                  </a:lnTo>
                  <a:lnTo>
                    <a:pt x="28956" y="8397"/>
                  </a:lnTo>
                  <a:lnTo>
                    <a:pt x="28956" y="8397"/>
                  </a:lnTo>
                  <a:lnTo>
                    <a:pt x="28998" y="8481"/>
                  </a:lnTo>
                  <a:lnTo>
                    <a:pt x="29061" y="8544"/>
                  </a:lnTo>
                  <a:lnTo>
                    <a:pt x="29146" y="8586"/>
                  </a:lnTo>
                  <a:lnTo>
                    <a:pt x="29209" y="8607"/>
                  </a:lnTo>
                  <a:lnTo>
                    <a:pt x="29209" y="8607"/>
                  </a:lnTo>
                  <a:lnTo>
                    <a:pt x="30156" y="9596"/>
                  </a:lnTo>
                  <a:lnTo>
                    <a:pt x="31082" y="10606"/>
                  </a:lnTo>
                  <a:lnTo>
                    <a:pt x="31082" y="10606"/>
                  </a:lnTo>
                  <a:lnTo>
                    <a:pt x="31103" y="10711"/>
                  </a:lnTo>
                  <a:lnTo>
                    <a:pt x="31103" y="10711"/>
                  </a:lnTo>
                  <a:lnTo>
                    <a:pt x="31124" y="10753"/>
                  </a:lnTo>
                  <a:lnTo>
                    <a:pt x="31166" y="10775"/>
                  </a:lnTo>
                  <a:lnTo>
                    <a:pt x="31229" y="10775"/>
                  </a:lnTo>
                  <a:lnTo>
                    <a:pt x="31229" y="10775"/>
                  </a:lnTo>
                  <a:lnTo>
                    <a:pt x="32176" y="11848"/>
                  </a:lnTo>
                  <a:lnTo>
                    <a:pt x="33081" y="12942"/>
                  </a:lnTo>
                  <a:lnTo>
                    <a:pt x="33986" y="14057"/>
                  </a:lnTo>
                  <a:lnTo>
                    <a:pt x="34827" y="15173"/>
                  </a:lnTo>
                  <a:lnTo>
                    <a:pt x="35248" y="15762"/>
                  </a:lnTo>
                  <a:lnTo>
                    <a:pt x="35648" y="16330"/>
                  </a:lnTo>
                  <a:lnTo>
                    <a:pt x="36027" y="16919"/>
                  </a:lnTo>
                  <a:lnTo>
                    <a:pt x="36405" y="17508"/>
                  </a:lnTo>
                  <a:lnTo>
                    <a:pt x="36763" y="18119"/>
                  </a:lnTo>
                  <a:lnTo>
                    <a:pt x="37121" y="18729"/>
                  </a:lnTo>
                  <a:lnTo>
                    <a:pt x="37458" y="19339"/>
                  </a:lnTo>
                  <a:lnTo>
                    <a:pt x="37773" y="19949"/>
                  </a:lnTo>
                  <a:lnTo>
                    <a:pt x="38068" y="20581"/>
                  </a:lnTo>
                  <a:lnTo>
                    <a:pt x="38341" y="21212"/>
                  </a:lnTo>
                  <a:lnTo>
                    <a:pt x="38594" y="21843"/>
                  </a:lnTo>
                  <a:lnTo>
                    <a:pt x="38847" y="22496"/>
                  </a:lnTo>
                  <a:lnTo>
                    <a:pt x="39057" y="23148"/>
                  </a:lnTo>
                  <a:lnTo>
                    <a:pt x="39246" y="23800"/>
                  </a:lnTo>
                  <a:lnTo>
                    <a:pt x="39436" y="24453"/>
                  </a:lnTo>
                  <a:lnTo>
                    <a:pt x="39583" y="25126"/>
                  </a:lnTo>
                  <a:lnTo>
                    <a:pt x="39709" y="25821"/>
                  </a:lnTo>
                  <a:lnTo>
                    <a:pt x="39815" y="26494"/>
                  </a:lnTo>
                  <a:lnTo>
                    <a:pt x="39878" y="27188"/>
                  </a:lnTo>
                  <a:lnTo>
                    <a:pt x="39941" y="27904"/>
                  </a:lnTo>
                  <a:lnTo>
                    <a:pt x="39962" y="28598"/>
                  </a:lnTo>
                  <a:lnTo>
                    <a:pt x="39941" y="29314"/>
                  </a:lnTo>
                  <a:lnTo>
                    <a:pt x="39920" y="30050"/>
                  </a:lnTo>
                  <a:lnTo>
                    <a:pt x="39836" y="30787"/>
                  </a:lnTo>
                  <a:lnTo>
                    <a:pt x="39836" y="30787"/>
                  </a:lnTo>
                  <a:lnTo>
                    <a:pt x="39772" y="31250"/>
                  </a:lnTo>
                  <a:lnTo>
                    <a:pt x="39709" y="31713"/>
                  </a:lnTo>
                  <a:lnTo>
                    <a:pt x="39604" y="32176"/>
                  </a:lnTo>
                  <a:lnTo>
                    <a:pt x="39478" y="32618"/>
                  </a:lnTo>
                  <a:lnTo>
                    <a:pt x="39352" y="33059"/>
                  </a:lnTo>
                  <a:lnTo>
                    <a:pt x="39204" y="33480"/>
                  </a:lnTo>
                  <a:lnTo>
                    <a:pt x="39036" y="33901"/>
                  </a:lnTo>
                  <a:lnTo>
                    <a:pt x="38868" y="34301"/>
                  </a:lnTo>
                  <a:lnTo>
                    <a:pt x="38657" y="34701"/>
                  </a:lnTo>
                  <a:lnTo>
                    <a:pt x="38468" y="35101"/>
                  </a:lnTo>
                  <a:lnTo>
                    <a:pt x="38236" y="35479"/>
                  </a:lnTo>
                  <a:lnTo>
                    <a:pt x="38005" y="35837"/>
                  </a:lnTo>
                  <a:lnTo>
                    <a:pt x="37752" y="36195"/>
                  </a:lnTo>
                  <a:lnTo>
                    <a:pt x="37479" y="36553"/>
                  </a:lnTo>
                  <a:lnTo>
                    <a:pt x="37205" y="36889"/>
                  </a:lnTo>
                  <a:lnTo>
                    <a:pt x="36911" y="37226"/>
                  </a:lnTo>
                  <a:lnTo>
                    <a:pt x="36616" y="37563"/>
                  </a:lnTo>
                  <a:lnTo>
                    <a:pt x="36300" y="37878"/>
                  </a:lnTo>
                  <a:lnTo>
                    <a:pt x="35985" y="38173"/>
                  </a:lnTo>
                  <a:lnTo>
                    <a:pt x="35648" y="38489"/>
                  </a:lnTo>
                  <a:lnTo>
                    <a:pt x="35290" y="38762"/>
                  </a:lnTo>
                  <a:lnTo>
                    <a:pt x="34953" y="39057"/>
                  </a:lnTo>
                  <a:lnTo>
                    <a:pt x="34196" y="39583"/>
                  </a:lnTo>
                  <a:lnTo>
                    <a:pt x="33438" y="40088"/>
                  </a:lnTo>
                  <a:lnTo>
                    <a:pt x="32639" y="40551"/>
                  </a:lnTo>
                  <a:lnTo>
                    <a:pt x="31797" y="40993"/>
                  </a:lnTo>
                  <a:lnTo>
                    <a:pt x="30934" y="41393"/>
                  </a:lnTo>
                  <a:lnTo>
                    <a:pt x="30071" y="41771"/>
                  </a:lnTo>
                  <a:lnTo>
                    <a:pt x="29167" y="42108"/>
                  </a:lnTo>
                  <a:lnTo>
                    <a:pt x="28241" y="42403"/>
                  </a:lnTo>
                  <a:lnTo>
                    <a:pt x="27315" y="42676"/>
                  </a:lnTo>
                  <a:lnTo>
                    <a:pt x="26389" y="42929"/>
                  </a:lnTo>
                  <a:lnTo>
                    <a:pt x="25442" y="43139"/>
                  </a:lnTo>
                  <a:lnTo>
                    <a:pt x="24495" y="43329"/>
                  </a:lnTo>
                  <a:lnTo>
                    <a:pt x="23548" y="43497"/>
                  </a:lnTo>
                  <a:lnTo>
                    <a:pt x="22622" y="43623"/>
                  </a:lnTo>
                  <a:lnTo>
                    <a:pt x="21675" y="43728"/>
                  </a:lnTo>
                  <a:lnTo>
                    <a:pt x="20749" y="43813"/>
                  </a:lnTo>
                  <a:lnTo>
                    <a:pt x="19844" y="43855"/>
                  </a:lnTo>
                  <a:lnTo>
                    <a:pt x="18961" y="43876"/>
                  </a:lnTo>
                  <a:lnTo>
                    <a:pt x="18077" y="43876"/>
                  </a:lnTo>
                  <a:lnTo>
                    <a:pt x="17214" y="43855"/>
                  </a:lnTo>
                  <a:lnTo>
                    <a:pt x="16393" y="43792"/>
                  </a:lnTo>
                  <a:lnTo>
                    <a:pt x="16393" y="43792"/>
                  </a:lnTo>
                  <a:lnTo>
                    <a:pt x="15509" y="43707"/>
                  </a:lnTo>
                  <a:lnTo>
                    <a:pt x="14626" y="43581"/>
                  </a:lnTo>
                  <a:lnTo>
                    <a:pt x="13763" y="43413"/>
                  </a:lnTo>
                  <a:lnTo>
                    <a:pt x="12879" y="43223"/>
                  </a:lnTo>
                  <a:lnTo>
                    <a:pt x="11995" y="43013"/>
                  </a:lnTo>
                  <a:lnTo>
                    <a:pt x="11132" y="42739"/>
                  </a:lnTo>
                  <a:lnTo>
                    <a:pt x="10291" y="42445"/>
                  </a:lnTo>
                  <a:lnTo>
                    <a:pt x="9449" y="42129"/>
                  </a:lnTo>
                  <a:lnTo>
                    <a:pt x="8628" y="41771"/>
                  </a:lnTo>
                  <a:lnTo>
                    <a:pt x="7808" y="41372"/>
                  </a:lnTo>
                  <a:lnTo>
                    <a:pt x="7029" y="40951"/>
                  </a:lnTo>
                  <a:lnTo>
                    <a:pt x="6292" y="40509"/>
                  </a:lnTo>
                  <a:lnTo>
                    <a:pt x="5556" y="40025"/>
                  </a:lnTo>
                  <a:lnTo>
                    <a:pt x="4862" y="39499"/>
                  </a:lnTo>
                  <a:lnTo>
                    <a:pt x="4209" y="38973"/>
                  </a:lnTo>
                  <a:lnTo>
                    <a:pt x="3578" y="38404"/>
                  </a:lnTo>
                  <a:lnTo>
                    <a:pt x="3010" y="37794"/>
                  </a:lnTo>
                  <a:lnTo>
                    <a:pt x="2715" y="37479"/>
                  </a:lnTo>
                  <a:lnTo>
                    <a:pt x="2463" y="37163"/>
                  </a:lnTo>
                  <a:lnTo>
                    <a:pt x="2210" y="36847"/>
                  </a:lnTo>
                  <a:lnTo>
                    <a:pt x="1958" y="36511"/>
                  </a:lnTo>
                  <a:lnTo>
                    <a:pt x="1726" y="36174"/>
                  </a:lnTo>
                  <a:lnTo>
                    <a:pt x="1516" y="35816"/>
                  </a:lnTo>
                  <a:lnTo>
                    <a:pt x="1305" y="35479"/>
                  </a:lnTo>
                  <a:lnTo>
                    <a:pt x="1116" y="35122"/>
                  </a:lnTo>
                  <a:lnTo>
                    <a:pt x="947" y="34743"/>
                  </a:lnTo>
                  <a:lnTo>
                    <a:pt x="779" y="34364"/>
                  </a:lnTo>
                  <a:lnTo>
                    <a:pt x="632" y="33985"/>
                  </a:lnTo>
                  <a:lnTo>
                    <a:pt x="506" y="33607"/>
                  </a:lnTo>
                  <a:lnTo>
                    <a:pt x="379" y="33207"/>
                  </a:lnTo>
                  <a:lnTo>
                    <a:pt x="274" y="32807"/>
                  </a:lnTo>
                  <a:lnTo>
                    <a:pt x="190" y="32407"/>
                  </a:lnTo>
                  <a:lnTo>
                    <a:pt x="106" y="32007"/>
                  </a:lnTo>
                  <a:lnTo>
                    <a:pt x="64" y="31586"/>
                  </a:lnTo>
                  <a:lnTo>
                    <a:pt x="22" y="31166"/>
                  </a:lnTo>
                  <a:lnTo>
                    <a:pt x="1" y="30724"/>
                  </a:lnTo>
                  <a:lnTo>
                    <a:pt x="1" y="30282"/>
                  </a:lnTo>
                  <a:lnTo>
                    <a:pt x="1" y="29840"/>
                  </a:lnTo>
                  <a:lnTo>
                    <a:pt x="43" y="29398"/>
                  </a:lnTo>
                  <a:lnTo>
                    <a:pt x="85" y="28956"/>
                  </a:lnTo>
                  <a:lnTo>
                    <a:pt x="148" y="28493"/>
                  </a:lnTo>
                  <a:lnTo>
                    <a:pt x="232" y="28030"/>
                  </a:lnTo>
                  <a:lnTo>
                    <a:pt x="358" y="27546"/>
                  </a:lnTo>
                  <a:lnTo>
                    <a:pt x="485" y="27062"/>
                  </a:lnTo>
                  <a:lnTo>
                    <a:pt x="632" y="26578"/>
                  </a:lnTo>
                  <a:lnTo>
                    <a:pt x="800" y="26094"/>
                  </a:lnTo>
                  <a:lnTo>
                    <a:pt x="990" y="2561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9" name="Google Shape;7009;p32"/>
            <p:cNvSpPr/>
            <p:nvPr/>
          </p:nvSpPr>
          <p:spPr>
            <a:xfrm>
              <a:off x="7175850" y="-1150225"/>
              <a:ext cx="312000" cy="337250"/>
            </a:xfrm>
            <a:custGeom>
              <a:avLst/>
              <a:gdLst/>
              <a:ahLst/>
              <a:cxnLst/>
              <a:rect l="l" t="t" r="r" b="b"/>
              <a:pathLst>
                <a:path w="12480" h="13490" extrusionOk="0">
                  <a:moveTo>
                    <a:pt x="3599" y="1"/>
                  </a:moveTo>
                  <a:lnTo>
                    <a:pt x="3262" y="43"/>
                  </a:lnTo>
                  <a:lnTo>
                    <a:pt x="2925" y="85"/>
                  </a:lnTo>
                  <a:lnTo>
                    <a:pt x="2589" y="169"/>
                  </a:lnTo>
                  <a:lnTo>
                    <a:pt x="2273" y="274"/>
                  </a:lnTo>
                  <a:lnTo>
                    <a:pt x="1978" y="422"/>
                  </a:lnTo>
                  <a:lnTo>
                    <a:pt x="1705" y="611"/>
                  </a:lnTo>
                  <a:lnTo>
                    <a:pt x="1431" y="821"/>
                  </a:lnTo>
                  <a:lnTo>
                    <a:pt x="1200" y="1074"/>
                  </a:lnTo>
                  <a:lnTo>
                    <a:pt x="968" y="1347"/>
                  </a:lnTo>
                  <a:lnTo>
                    <a:pt x="779" y="1663"/>
                  </a:lnTo>
                  <a:lnTo>
                    <a:pt x="590" y="2042"/>
                  </a:lnTo>
                  <a:lnTo>
                    <a:pt x="442" y="2442"/>
                  </a:lnTo>
                  <a:lnTo>
                    <a:pt x="316" y="2884"/>
                  </a:lnTo>
                  <a:lnTo>
                    <a:pt x="295" y="2926"/>
                  </a:lnTo>
                  <a:lnTo>
                    <a:pt x="253" y="2968"/>
                  </a:lnTo>
                  <a:lnTo>
                    <a:pt x="211" y="2989"/>
                  </a:lnTo>
                  <a:lnTo>
                    <a:pt x="169" y="2989"/>
                  </a:lnTo>
                  <a:lnTo>
                    <a:pt x="84" y="3389"/>
                  </a:lnTo>
                  <a:lnTo>
                    <a:pt x="21" y="3788"/>
                  </a:lnTo>
                  <a:lnTo>
                    <a:pt x="0" y="4188"/>
                  </a:lnTo>
                  <a:lnTo>
                    <a:pt x="0" y="4609"/>
                  </a:lnTo>
                  <a:lnTo>
                    <a:pt x="21" y="5030"/>
                  </a:lnTo>
                  <a:lnTo>
                    <a:pt x="63" y="5451"/>
                  </a:lnTo>
                  <a:lnTo>
                    <a:pt x="127" y="5893"/>
                  </a:lnTo>
                  <a:lnTo>
                    <a:pt x="211" y="6314"/>
                  </a:lnTo>
                  <a:lnTo>
                    <a:pt x="316" y="6756"/>
                  </a:lnTo>
                  <a:lnTo>
                    <a:pt x="442" y="7197"/>
                  </a:lnTo>
                  <a:lnTo>
                    <a:pt x="590" y="7618"/>
                  </a:lnTo>
                  <a:lnTo>
                    <a:pt x="758" y="8060"/>
                  </a:lnTo>
                  <a:lnTo>
                    <a:pt x="947" y="8481"/>
                  </a:lnTo>
                  <a:lnTo>
                    <a:pt x="1158" y="8881"/>
                  </a:lnTo>
                  <a:lnTo>
                    <a:pt x="1389" y="9302"/>
                  </a:lnTo>
                  <a:lnTo>
                    <a:pt x="1621" y="9702"/>
                  </a:lnTo>
                  <a:lnTo>
                    <a:pt x="1894" y="10080"/>
                  </a:lnTo>
                  <a:lnTo>
                    <a:pt x="2168" y="10459"/>
                  </a:lnTo>
                  <a:lnTo>
                    <a:pt x="2441" y="10817"/>
                  </a:lnTo>
                  <a:lnTo>
                    <a:pt x="2757" y="11154"/>
                  </a:lnTo>
                  <a:lnTo>
                    <a:pt x="3073" y="11490"/>
                  </a:lnTo>
                  <a:lnTo>
                    <a:pt x="3409" y="11785"/>
                  </a:lnTo>
                  <a:lnTo>
                    <a:pt x="3746" y="12080"/>
                  </a:lnTo>
                  <a:lnTo>
                    <a:pt x="4104" y="12353"/>
                  </a:lnTo>
                  <a:lnTo>
                    <a:pt x="4462" y="12585"/>
                  </a:lnTo>
                  <a:lnTo>
                    <a:pt x="4840" y="12795"/>
                  </a:lnTo>
                  <a:lnTo>
                    <a:pt x="5240" y="12984"/>
                  </a:lnTo>
                  <a:lnTo>
                    <a:pt x="5640" y="13153"/>
                  </a:lnTo>
                  <a:lnTo>
                    <a:pt x="6040" y="13279"/>
                  </a:lnTo>
                  <a:lnTo>
                    <a:pt x="6461" y="13384"/>
                  </a:lnTo>
                  <a:lnTo>
                    <a:pt x="6881" y="13468"/>
                  </a:lnTo>
                  <a:lnTo>
                    <a:pt x="7302" y="13489"/>
                  </a:lnTo>
                  <a:lnTo>
                    <a:pt x="7576" y="13174"/>
                  </a:lnTo>
                  <a:lnTo>
                    <a:pt x="7871" y="12879"/>
                  </a:lnTo>
                  <a:lnTo>
                    <a:pt x="8186" y="12564"/>
                  </a:lnTo>
                  <a:lnTo>
                    <a:pt x="8502" y="12290"/>
                  </a:lnTo>
                  <a:lnTo>
                    <a:pt x="8817" y="12016"/>
                  </a:lnTo>
                  <a:lnTo>
                    <a:pt x="9154" y="11743"/>
                  </a:lnTo>
                  <a:lnTo>
                    <a:pt x="9491" y="11490"/>
                  </a:lnTo>
                  <a:lnTo>
                    <a:pt x="9828" y="11259"/>
                  </a:lnTo>
                  <a:lnTo>
                    <a:pt x="10396" y="10880"/>
                  </a:lnTo>
                  <a:lnTo>
                    <a:pt x="11006" y="10480"/>
                  </a:lnTo>
                  <a:lnTo>
                    <a:pt x="11343" y="10291"/>
                  </a:lnTo>
                  <a:lnTo>
                    <a:pt x="11679" y="10123"/>
                  </a:lnTo>
                  <a:lnTo>
                    <a:pt x="12016" y="9954"/>
                  </a:lnTo>
                  <a:lnTo>
                    <a:pt x="12374" y="9807"/>
                  </a:lnTo>
                  <a:lnTo>
                    <a:pt x="12437" y="9344"/>
                  </a:lnTo>
                  <a:lnTo>
                    <a:pt x="12479" y="8860"/>
                  </a:lnTo>
                  <a:lnTo>
                    <a:pt x="12479" y="8376"/>
                  </a:lnTo>
                  <a:lnTo>
                    <a:pt x="12437" y="7892"/>
                  </a:lnTo>
                  <a:lnTo>
                    <a:pt x="12374" y="7408"/>
                  </a:lnTo>
                  <a:lnTo>
                    <a:pt x="12269" y="6924"/>
                  </a:lnTo>
                  <a:lnTo>
                    <a:pt x="12142" y="6440"/>
                  </a:lnTo>
                  <a:lnTo>
                    <a:pt x="11974" y="5956"/>
                  </a:lnTo>
                  <a:lnTo>
                    <a:pt x="11806" y="5493"/>
                  </a:lnTo>
                  <a:lnTo>
                    <a:pt x="11595" y="5051"/>
                  </a:lnTo>
                  <a:lnTo>
                    <a:pt x="11385" y="4609"/>
                  </a:lnTo>
                  <a:lnTo>
                    <a:pt x="11132" y="4209"/>
                  </a:lnTo>
                  <a:lnTo>
                    <a:pt x="10880" y="3809"/>
                  </a:lnTo>
                  <a:lnTo>
                    <a:pt x="10606" y="3452"/>
                  </a:lnTo>
                  <a:lnTo>
                    <a:pt x="10333" y="3094"/>
                  </a:lnTo>
                  <a:lnTo>
                    <a:pt x="10038" y="2799"/>
                  </a:lnTo>
                  <a:lnTo>
                    <a:pt x="9785" y="2568"/>
                  </a:lnTo>
                  <a:lnTo>
                    <a:pt x="9533" y="2358"/>
                  </a:lnTo>
                  <a:lnTo>
                    <a:pt x="9238" y="2126"/>
                  </a:lnTo>
                  <a:lnTo>
                    <a:pt x="8944" y="1916"/>
                  </a:lnTo>
                  <a:lnTo>
                    <a:pt x="8312" y="1495"/>
                  </a:lnTo>
                  <a:lnTo>
                    <a:pt x="7976" y="1284"/>
                  </a:lnTo>
                  <a:lnTo>
                    <a:pt x="7639" y="1095"/>
                  </a:lnTo>
                  <a:lnTo>
                    <a:pt x="7281" y="927"/>
                  </a:lnTo>
                  <a:lnTo>
                    <a:pt x="6924" y="758"/>
                  </a:lnTo>
                  <a:lnTo>
                    <a:pt x="6545" y="590"/>
                  </a:lnTo>
                  <a:lnTo>
                    <a:pt x="6187" y="464"/>
                  </a:lnTo>
                  <a:lnTo>
                    <a:pt x="5808" y="337"/>
                  </a:lnTo>
                  <a:lnTo>
                    <a:pt x="5430" y="232"/>
                  </a:lnTo>
                  <a:lnTo>
                    <a:pt x="5051" y="148"/>
                  </a:lnTo>
                  <a:lnTo>
                    <a:pt x="4693" y="64"/>
                  </a:lnTo>
                  <a:lnTo>
                    <a:pt x="4314" y="22"/>
                  </a:lnTo>
                  <a:lnTo>
                    <a:pt x="3956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" name="Google Shape;7010;p32"/>
            <p:cNvSpPr/>
            <p:nvPr/>
          </p:nvSpPr>
          <p:spPr>
            <a:xfrm>
              <a:off x="6770750" y="-1137075"/>
              <a:ext cx="303575" cy="245175"/>
            </a:xfrm>
            <a:custGeom>
              <a:avLst/>
              <a:gdLst/>
              <a:ahLst/>
              <a:cxnLst/>
              <a:rect l="l" t="t" r="r" b="b"/>
              <a:pathLst>
                <a:path w="12143" h="9807" extrusionOk="0">
                  <a:moveTo>
                    <a:pt x="10544" y="1"/>
                  </a:moveTo>
                  <a:lnTo>
                    <a:pt x="10333" y="22"/>
                  </a:lnTo>
                  <a:lnTo>
                    <a:pt x="10123" y="64"/>
                  </a:lnTo>
                  <a:lnTo>
                    <a:pt x="9912" y="127"/>
                  </a:lnTo>
                  <a:lnTo>
                    <a:pt x="8397" y="1095"/>
                  </a:lnTo>
                  <a:lnTo>
                    <a:pt x="6924" y="2105"/>
                  </a:lnTo>
                  <a:lnTo>
                    <a:pt x="5451" y="3136"/>
                  </a:lnTo>
                  <a:lnTo>
                    <a:pt x="4736" y="3662"/>
                  </a:lnTo>
                  <a:lnTo>
                    <a:pt x="4020" y="4188"/>
                  </a:lnTo>
                  <a:lnTo>
                    <a:pt x="3936" y="4294"/>
                  </a:lnTo>
                  <a:lnTo>
                    <a:pt x="3894" y="4315"/>
                  </a:lnTo>
                  <a:lnTo>
                    <a:pt x="3831" y="4336"/>
                  </a:lnTo>
                  <a:lnTo>
                    <a:pt x="2821" y="5156"/>
                  </a:lnTo>
                  <a:lnTo>
                    <a:pt x="1853" y="5998"/>
                  </a:lnTo>
                  <a:lnTo>
                    <a:pt x="1369" y="6419"/>
                  </a:lnTo>
                  <a:lnTo>
                    <a:pt x="906" y="6861"/>
                  </a:lnTo>
                  <a:lnTo>
                    <a:pt x="443" y="7303"/>
                  </a:lnTo>
                  <a:lnTo>
                    <a:pt x="1" y="7766"/>
                  </a:lnTo>
                  <a:lnTo>
                    <a:pt x="127" y="8039"/>
                  </a:lnTo>
                  <a:lnTo>
                    <a:pt x="253" y="8292"/>
                  </a:lnTo>
                  <a:lnTo>
                    <a:pt x="401" y="8523"/>
                  </a:lnTo>
                  <a:lnTo>
                    <a:pt x="569" y="8713"/>
                  </a:lnTo>
                  <a:lnTo>
                    <a:pt x="759" y="8902"/>
                  </a:lnTo>
                  <a:lnTo>
                    <a:pt x="948" y="9070"/>
                  </a:lnTo>
                  <a:lnTo>
                    <a:pt x="1179" y="9218"/>
                  </a:lnTo>
                  <a:lnTo>
                    <a:pt x="1411" y="9344"/>
                  </a:lnTo>
                  <a:lnTo>
                    <a:pt x="1642" y="9470"/>
                  </a:lnTo>
                  <a:lnTo>
                    <a:pt x="1895" y="9554"/>
                  </a:lnTo>
                  <a:lnTo>
                    <a:pt x="2147" y="9639"/>
                  </a:lnTo>
                  <a:lnTo>
                    <a:pt x="2421" y="9702"/>
                  </a:lnTo>
                  <a:lnTo>
                    <a:pt x="2694" y="9744"/>
                  </a:lnTo>
                  <a:lnTo>
                    <a:pt x="2968" y="9786"/>
                  </a:lnTo>
                  <a:lnTo>
                    <a:pt x="3263" y="9807"/>
                  </a:lnTo>
                  <a:lnTo>
                    <a:pt x="3557" y="9807"/>
                  </a:lnTo>
                  <a:lnTo>
                    <a:pt x="4146" y="9786"/>
                  </a:lnTo>
                  <a:lnTo>
                    <a:pt x="4736" y="9702"/>
                  </a:lnTo>
                  <a:lnTo>
                    <a:pt x="5304" y="9597"/>
                  </a:lnTo>
                  <a:lnTo>
                    <a:pt x="5872" y="9449"/>
                  </a:lnTo>
                  <a:lnTo>
                    <a:pt x="6398" y="9281"/>
                  </a:lnTo>
                  <a:lnTo>
                    <a:pt x="6903" y="9091"/>
                  </a:lnTo>
                  <a:lnTo>
                    <a:pt x="7345" y="8881"/>
                  </a:lnTo>
                  <a:lnTo>
                    <a:pt x="7745" y="8650"/>
                  </a:lnTo>
                  <a:lnTo>
                    <a:pt x="8208" y="8334"/>
                  </a:lnTo>
                  <a:lnTo>
                    <a:pt x="8650" y="7955"/>
                  </a:lnTo>
                  <a:lnTo>
                    <a:pt x="9092" y="7576"/>
                  </a:lnTo>
                  <a:lnTo>
                    <a:pt x="9491" y="7155"/>
                  </a:lnTo>
                  <a:lnTo>
                    <a:pt x="9891" y="6735"/>
                  </a:lnTo>
                  <a:lnTo>
                    <a:pt x="10249" y="6272"/>
                  </a:lnTo>
                  <a:lnTo>
                    <a:pt x="10607" y="5809"/>
                  </a:lnTo>
                  <a:lnTo>
                    <a:pt x="10922" y="5346"/>
                  </a:lnTo>
                  <a:lnTo>
                    <a:pt x="11070" y="5114"/>
                  </a:lnTo>
                  <a:lnTo>
                    <a:pt x="11217" y="4862"/>
                  </a:lnTo>
                  <a:lnTo>
                    <a:pt x="11470" y="4357"/>
                  </a:lnTo>
                  <a:lnTo>
                    <a:pt x="11680" y="3831"/>
                  </a:lnTo>
                  <a:lnTo>
                    <a:pt x="11890" y="3305"/>
                  </a:lnTo>
                  <a:lnTo>
                    <a:pt x="11996" y="2947"/>
                  </a:lnTo>
                  <a:lnTo>
                    <a:pt x="12059" y="2589"/>
                  </a:lnTo>
                  <a:lnTo>
                    <a:pt x="12122" y="2231"/>
                  </a:lnTo>
                  <a:lnTo>
                    <a:pt x="12143" y="1874"/>
                  </a:lnTo>
                  <a:lnTo>
                    <a:pt x="12080" y="1579"/>
                  </a:lnTo>
                  <a:lnTo>
                    <a:pt x="12017" y="1326"/>
                  </a:lnTo>
                  <a:lnTo>
                    <a:pt x="11933" y="1095"/>
                  </a:lnTo>
                  <a:lnTo>
                    <a:pt x="11848" y="885"/>
                  </a:lnTo>
                  <a:lnTo>
                    <a:pt x="11743" y="695"/>
                  </a:lnTo>
                  <a:lnTo>
                    <a:pt x="11638" y="527"/>
                  </a:lnTo>
                  <a:lnTo>
                    <a:pt x="11512" y="380"/>
                  </a:lnTo>
                  <a:lnTo>
                    <a:pt x="11364" y="274"/>
                  </a:lnTo>
                  <a:lnTo>
                    <a:pt x="11217" y="169"/>
                  </a:lnTo>
                  <a:lnTo>
                    <a:pt x="11070" y="106"/>
                  </a:lnTo>
                  <a:lnTo>
                    <a:pt x="10901" y="43"/>
                  </a:lnTo>
                  <a:lnTo>
                    <a:pt x="10733" y="22"/>
                  </a:lnTo>
                  <a:lnTo>
                    <a:pt x="10544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" name="Google Shape;7011;p32"/>
            <p:cNvSpPr/>
            <p:nvPr/>
          </p:nvSpPr>
          <p:spPr>
            <a:xfrm>
              <a:off x="6600300" y="-1432725"/>
              <a:ext cx="1072200" cy="1157400"/>
            </a:xfrm>
            <a:custGeom>
              <a:avLst/>
              <a:gdLst/>
              <a:ahLst/>
              <a:cxnLst/>
              <a:rect l="l" t="t" r="r" b="b"/>
              <a:pathLst>
                <a:path w="42888" h="46296" extrusionOk="0">
                  <a:moveTo>
                    <a:pt x="13427" y="10480"/>
                  </a:moveTo>
                  <a:lnTo>
                    <a:pt x="13574" y="10564"/>
                  </a:lnTo>
                  <a:lnTo>
                    <a:pt x="13700" y="10669"/>
                  </a:lnTo>
                  <a:lnTo>
                    <a:pt x="13826" y="10985"/>
                  </a:lnTo>
                  <a:lnTo>
                    <a:pt x="13890" y="11280"/>
                  </a:lnTo>
                  <a:lnTo>
                    <a:pt x="13932" y="11595"/>
                  </a:lnTo>
                  <a:lnTo>
                    <a:pt x="13932" y="11911"/>
                  </a:lnTo>
                  <a:lnTo>
                    <a:pt x="13911" y="12227"/>
                  </a:lnTo>
                  <a:lnTo>
                    <a:pt x="13847" y="12521"/>
                  </a:lnTo>
                  <a:lnTo>
                    <a:pt x="13763" y="12837"/>
                  </a:lnTo>
                  <a:lnTo>
                    <a:pt x="13658" y="13174"/>
                  </a:lnTo>
                  <a:lnTo>
                    <a:pt x="12900" y="13700"/>
                  </a:lnTo>
                  <a:lnTo>
                    <a:pt x="12143" y="14226"/>
                  </a:lnTo>
                  <a:lnTo>
                    <a:pt x="11406" y="14773"/>
                  </a:lnTo>
                  <a:lnTo>
                    <a:pt x="10670" y="15341"/>
                  </a:lnTo>
                  <a:lnTo>
                    <a:pt x="10480" y="14962"/>
                  </a:lnTo>
                  <a:lnTo>
                    <a:pt x="10333" y="14604"/>
                  </a:lnTo>
                  <a:lnTo>
                    <a:pt x="10228" y="14247"/>
                  </a:lnTo>
                  <a:lnTo>
                    <a:pt x="10186" y="14057"/>
                  </a:lnTo>
                  <a:lnTo>
                    <a:pt x="10144" y="13868"/>
                  </a:lnTo>
                  <a:lnTo>
                    <a:pt x="10144" y="13679"/>
                  </a:lnTo>
                  <a:lnTo>
                    <a:pt x="10144" y="13510"/>
                  </a:lnTo>
                  <a:lnTo>
                    <a:pt x="10165" y="13321"/>
                  </a:lnTo>
                  <a:lnTo>
                    <a:pt x="10207" y="13131"/>
                  </a:lnTo>
                  <a:lnTo>
                    <a:pt x="10249" y="12942"/>
                  </a:lnTo>
                  <a:lnTo>
                    <a:pt x="10333" y="12732"/>
                  </a:lnTo>
                  <a:lnTo>
                    <a:pt x="10438" y="12542"/>
                  </a:lnTo>
                  <a:lnTo>
                    <a:pt x="10544" y="12353"/>
                  </a:lnTo>
                  <a:lnTo>
                    <a:pt x="10796" y="11995"/>
                  </a:lnTo>
                  <a:lnTo>
                    <a:pt x="11091" y="11658"/>
                  </a:lnTo>
                  <a:lnTo>
                    <a:pt x="11385" y="11343"/>
                  </a:lnTo>
                  <a:lnTo>
                    <a:pt x="11554" y="11195"/>
                  </a:lnTo>
                  <a:lnTo>
                    <a:pt x="11722" y="11048"/>
                  </a:lnTo>
                  <a:lnTo>
                    <a:pt x="11890" y="10922"/>
                  </a:lnTo>
                  <a:lnTo>
                    <a:pt x="12080" y="10817"/>
                  </a:lnTo>
                  <a:lnTo>
                    <a:pt x="12269" y="10732"/>
                  </a:lnTo>
                  <a:lnTo>
                    <a:pt x="12480" y="10648"/>
                  </a:lnTo>
                  <a:lnTo>
                    <a:pt x="12669" y="10585"/>
                  </a:lnTo>
                  <a:lnTo>
                    <a:pt x="12879" y="10543"/>
                  </a:lnTo>
                  <a:lnTo>
                    <a:pt x="13111" y="10522"/>
                  </a:lnTo>
                  <a:lnTo>
                    <a:pt x="13342" y="10543"/>
                  </a:lnTo>
                  <a:lnTo>
                    <a:pt x="13384" y="10522"/>
                  </a:lnTo>
                  <a:lnTo>
                    <a:pt x="13427" y="10480"/>
                  </a:lnTo>
                  <a:close/>
                  <a:moveTo>
                    <a:pt x="35101" y="10375"/>
                  </a:moveTo>
                  <a:lnTo>
                    <a:pt x="35291" y="10480"/>
                  </a:lnTo>
                  <a:lnTo>
                    <a:pt x="35501" y="10606"/>
                  </a:lnTo>
                  <a:lnTo>
                    <a:pt x="35669" y="10754"/>
                  </a:lnTo>
                  <a:lnTo>
                    <a:pt x="35838" y="10880"/>
                  </a:lnTo>
                  <a:lnTo>
                    <a:pt x="35985" y="11048"/>
                  </a:lnTo>
                  <a:lnTo>
                    <a:pt x="36132" y="11195"/>
                  </a:lnTo>
                  <a:lnTo>
                    <a:pt x="36406" y="11532"/>
                  </a:lnTo>
                  <a:lnTo>
                    <a:pt x="36616" y="11890"/>
                  </a:lnTo>
                  <a:lnTo>
                    <a:pt x="36827" y="12269"/>
                  </a:lnTo>
                  <a:lnTo>
                    <a:pt x="36995" y="12690"/>
                  </a:lnTo>
                  <a:lnTo>
                    <a:pt x="37184" y="13131"/>
                  </a:lnTo>
                  <a:lnTo>
                    <a:pt x="37227" y="13342"/>
                  </a:lnTo>
                  <a:lnTo>
                    <a:pt x="37269" y="13531"/>
                  </a:lnTo>
                  <a:lnTo>
                    <a:pt x="37311" y="13721"/>
                  </a:lnTo>
                  <a:lnTo>
                    <a:pt x="37311" y="13910"/>
                  </a:lnTo>
                  <a:lnTo>
                    <a:pt x="37311" y="14268"/>
                  </a:lnTo>
                  <a:lnTo>
                    <a:pt x="37269" y="14647"/>
                  </a:lnTo>
                  <a:lnTo>
                    <a:pt x="37163" y="15362"/>
                  </a:lnTo>
                  <a:lnTo>
                    <a:pt x="37121" y="15720"/>
                  </a:lnTo>
                  <a:lnTo>
                    <a:pt x="37121" y="16077"/>
                  </a:lnTo>
                  <a:lnTo>
                    <a:pt x="36259" y="15046"/>
                  </a:lnTo>
                  <a:lnTo>
                    <a:pt x="35375" y="14036"/>
                  </a:lnTo>
                  <a:lnTo>
                    <a:pt x="34470" y="13068"/>
                  </a:lnTo>
                  <a:lnTo>
                    <a:pt x="33544" y="12100"/>
                  </a:lnTo>
                  <a:lnTo>
                    <a:pt x="33923" y="11637"/>
                  </a:lnTo>
                  <a:lnTo>
                    <a:pt x="34281" y="11195"/>
                  </a:lnTo>
                  <a:lnTo>
                    <a:pt x="34659" y="10754"/>
                  </a:lnTo>
                  <a:lnTo>
                    <a:pt x="34870" y="10564"/>
                  </a:lnTo>
                  <a:lnTo>
                    <a:pt x="35101" y="10375"/>
                  </a:lnTo>
                  <a:close/>
                  <a:moveTo>
                    <a:pt x="37163" y="6650"/>
                  </a:moveTo>
                  <a:lnTo>
                    <a:pt x="37437" y="6671"/>
                  </a:lnTo>
                  <a:lnTo>
                    <a:pt x="37732" y="6692"/>
                  </a:lnTo>
                  <a:lnTo>
                    <a:pt x="38005" y="6734"/>
                  </a:lnTo>
                  <a:lnTo>
                    <a:pt x="38279" y="6797"/>
                  </a:lnTo>
                  <a:lnTo>
                    <a:pt x="38552" y="6903"/>
                  </a:lnTo>
                  <a:lnTo>
                    <a:pt x="38805" y="7008"/>
                  </a:lnTo>
                  <a:lnTo>
                    <a:pt x="39078" y="7155"/>
                  </a:lnTo>
                  <a:lnTo>
                    <a:pt x="39268" y="7281"/>
                  </a:lnTo>
                  <a:lnTo>
                    <a:pt x="39478" y="7408"/>
                  </a:lnTo>
                  <a:lnTo>
                    <a:pt x="39647" y="7576"/>
                  </a:lnTo>
                  <a:lnTo>
                    <a:pt x="39836" y="7723"/>
                  </a:lnTo>
                  <a:lnTo>
                    <a:pt x="40004" y="7913"/>
                  </a:lnTo>
                  <a:lnTo>
                    <a:pt x="40152" y="8081"/>
                  </a:lnTo>
                  <a:lnTo>
                    <a:pt x="40446" y="8481"/>
                  </a:lnTo>
                  <a:lnTo>
                    <a:pt x="40720" y="8902"/>
                  </a:lnTo>
                  <a:lnTo>
                    <a:pt x="40930" y="9323"/>
                  </a:lnTo>
                  <a:lnTo>
                    <a:pt x="41120" y="9764"/>
                  </a:lnTo>
                  <a:lnTo>
                    <a:pt x="41288" y="10227"/>
                  </a:lnTo>
                  <a:lnTo>
                    <a:pt x="41435" y="10732"/>
                  </a:lnTo>
                  <a:lnTo>
                    <a:pt x="41562" y="11238"/>
                  </a:lnTo>
                  <a:lnTo>
                    <a:pt x="41667" y="11743"/>
                  </a:lnTo>
                  <a:lnTo>
                    <a:pt x="41751" y="12269"/>
                  </a:lnTo>
                  <a:lnTo>
                    <a:pt x="41793" y="12774"/>
                  </a:lnTo>
                  <a:lnTo>
                    <a:pt x="41793" y="13300"/>
                  </a:lnTo>
                  <a:lnTo>
                    <a:pt x="41751" y="13784"/>
                  </a:lnTo>
                  <a:lnTo>
                    <a:pt x="41688" y="14268"/>
                  </a:lnTo>
                  <a:lnTo>
                    <a:pt x="41625" y="14499"/>
                  </a:lnTo>
                  <a:lnTo>
                    <a:pt x="41562" y="14731"/>
                  </a:lnTo>
                  <a:lnTo>
                    <a:pt x="41477" y="14962"/>
                  </a:lnTo>
                  <a:lnTo>
                    <a:pt x="41393" y="15173"/>
                  </a:lnTo>
                  <a:lnTo>
                    <a:pt x="41288" y="15383"/>
                  </a:lnTo>
                  <a:lnTo>
                    <a:pt x="41162" y="15593"/>
                  </a:lnTo>
                  <a:lnTo>
                    <a:pt x="41014" y="15783"/>
                  </a:lnTo>
                  <a:lnTo>
                    <a:pt x="40867" y="15972"/>
                  </a:lnTo>
                  <a:lnTo>
                    <a:pt x="40720" y="16141"/>
                  </a:lnTo>
                  <a:lnTo>
                    <a:pt x="40530" y="16309"/>
                  </a:lnTo>
                  <a:lnTo>
                    <a:pt x="40341" y="16477"/>
                  </a:lnTo>
                  <a:lnTo>
                    <a:pt x="40131" y="16625"/>
                  </a:lnTo>
                  <a:lnTo>
                    <a:pt x="39899" y="16751"/>
                  </a:lnTo>
                  <a:lnTo>
                    <a:pt x="39647" y="16877"/>
                  </a:lnTo>
                  <a:lnTo>
                    <a:pt x="39394" y="17003"/>
                  </a:lnTo>
                  <a:lnTo>
                    <a:pt x="39099" y="17088"/>
                  </a:lnTo>
                  <a:lnTo>
                    <a:pt x="39015" y="17151"/>
                  </a:lnTo>
                  <a:lnTo>
                    <a:pt x="38931" y="17214"/>
                  </a:lnTo>
                  <a:lnTo>
                    <a:pt x="38510" y="17298"/>
                  </a:lnTo>
                  <a:lnTo>
                    <a:pt x="38089" y="17361"/>
                  </a:lnTo>
                  <a:lnTo>
                    <a:pt x="37732" y="16877"/>
                  </a:lnTo>
                  <a:lnTo>
                    <a:pt x="37353" y="16393"/>
                  </a:lnTo>
                  <a:lnTo>
                    <a:pt x="37563" y="15846"/>
                  </a:lnTo>
                  <a:lnTo>
                    <a:pt x="37732" y="15320"/>
                  </a:lnTo>
                  <a:lnTo>
                    <a:pt x="37858" y="14794"/>
                  </a:lnTo>
                  <a:lnTo>
                    <a:pt x="37900" y="14520"/>
                  </a:lnTo>
                  <a:lnTo>
                    <a:pt x="37942" y="14268"/>
                  </a:lnTo>
                  <a:lnTo>
                    <a:pt x="37963" y="13994"/>
                  </a:lnTo>
                  <a:lnTo>
                    <a:pt x="37963" y="13742"/>
                  </a:lnTo>
                  <a:lnTo>
                    <a:pt x="37942" y="13468"/>
                  </a:lnTo>
                  <a:lnTo>
                    <a:pt x="37900" y="13195"/>
                  </a:lnTo>
                  <a:lnTo>
                    <a:pt x="37858" y="12921"/>
                  </a:lnTo>
                  <a:lnTo>
                    <a:pt x="37795" y="12647"/>
                  </a:lnTo>
                  <a:lnTo>
                    <a:pt x="37711" y="12353"/>
                  </a:lnTo>
                  <a:lnTo>
                    <a:pt x="37605" y="12058"/>
                  </a:lnTo>
                  <a:lnTo>
                    <a:pt x="37395" y="11574"/>
                  </a:lnTo>
                  <a:lnTo>
                    <a:pt x="37269" y="11322"/>
                  </a:lnTo>
                  <a:lnTo>
                    <a:pt x="37142" y="11069"/>
                  </a:lnTo>
                  <a:lnTo>
                    <a:pt x="36974" y="10817"/>
                  </a:lnTo>
                  <a:lnTo>
                    <a:pt x="36806" y="10585"/>
                  </a:lnTo>
                  <a:lnTo>
                    <a:pt x="36637" y="10354"/>
                  </a:lnTo>
                  <a:lnTo>
                    <a:pt x="36427" y="10164"/>
                  </a:lnTo>
                  <a:lnTo>
                    <a:pt x="36700" y="10206"/>
                  </a:lnTo>
                  <a:lnTo>
                    <a:pt x="36953" y="10248"/>
                  </a:lnTo>
                  <a:lnTo>
                    <a:pt x="37184" y="10354"/>
                  </a:lnTo>
                  <a:lnTo>
                    <a:pt x="37437" y="10459"/>
                  </a:lnTo>
                  <a:lnTo>
                    <a:pt x="37668" y="10564"/>
                  </a:lnTo>
                  <a:lnTo>
                    <a:pt x="37879" y="10711"/>
                  </a:lnTo>
                  <a:lnTo>
                    <a:pt x="38237" y="10943"/>
                  </a:lnTo>
                  <a:lnTo>
                    <a:pt x="38447" y="11090"/>
                  </a:lnTo>
                  <a:lnTo>
                    <a:pt x="38636" y="11280"/>
                  </a:lnTo>
                  <a:lnTo>
                    <a:pt x="38826" y="11469"/>
                  </a:lnTo>
                  <a:lnTo>
                    <a:pt x="38889" y="11553"/>
                  </a:lnTo>
                  <a:lnTo>
                    <a:pt x="38931" y="11658"/>
                  </a:lnTo>
                  <a:lnTo>
                    <a:pt x="38973" y="11764"/>
                  </a:lnTo>
                  <a:lnTo>
                    <a:pt x="38994" y="11869"/>
                  </a:lnTo>
                  <a:lnTo>
                    <a:pt x="38994" y="11974"/>
                  </a:lnTo>
                  <a:lnTo>
                    <a:pt x="38952" y="12058"/>
                  </a:lnTo>
                  <a:lnTo>
                    <a:pt x="38952" y="12100"/>
                  </a:lnTo>
                  <a:lnTo>
                    <a:pt x="38973" y="12121"/>
                  </a:lnTo>
                  <a:lnTo>
                    <a:pt x="38994" y="12142"/>
                  </a:lnTo>
                  <a:lnTo>
                    <a:pt x="39036" y="12121"/>
                  </a:lnTo>
                  <a:lnTo>
                    <a:pt x="39142" y="12016"/>
                  </a:lnTo>
                  <a:lnTo>
                    <a:pt x="39205" y="11890"/>
                  </a:lnTo>
                  <a:lnTo>
                    <a:pt x="39247" y="11764"/>
                  </a:lnTo>
                  <a:lnTo>
                    <a:pt x="39268" y="11658"/>
                  </a:lnTo>
                  <a:lnTo>
                    <a:pt x="39268" y="11532"/>
                  </a:lnTo>
                  <a:lnTo>
                    <a:pt x="39268" y="11406"/>
                  </a:lnTo>
                  <a:lnTo>
                    <a:pt x="39226" y="11280"/>
                  </a:lnTo>
                  <a:lnTo>
                    <a:pt x="39163" y="11153"/>
                  </a:lnTo>
                  <a:lnTo>
                    <a:pt x="39036" y="10922"/>
                  </a:lnTo>
                  <a:lnTo>
                    <a:pt x="38847" y="10690"/>
                  </a:lnTo>
                  <a:lnTo>
                    <a:pt x="38658" y="10501"/>
                  </a:lnTo>
                  <a:lnTo>
                    <a:pt x="38468" y="10333"/>
                  </a:lnTo>
                  <a:lnTo>
                    <a:pt x="38258" y="10164"/>
                  </a:lnTo>
                  <a:lnTo>
                    <a:pt x="37984" y="9954"/>
                  </a:lnTo>
                  <a:lnTo>
                    <a:pt x="37668" y="9764"/>
                  </a:lnTo>
                  <a:lnTo>
                    <a:pt x="37332" y="9596"/>
                  </a:lnTo>
                  <a:lnTo>
                    <a:pt x="37647" y="9617"/>
                  </a:lnTo>
                  <a:lnTo>
                    <a:pt x="37942" y="9680"/>
                  </a:lnTo>
                  <a:lnTo>
                    <a:pt x="38258" y="9786"/>
                  </a:lnTo>
                  <a:lnTo>
                    <a:pt x="38552" y="9891"/>
                  </a:lnTo>
                  <a:lnTo>
                    <a:pt x="38826" y="10038"/>
                  </a:lnTo>
                  <a:lnTo>
                    <a:pt x="39120" y="10206"/>
                  </a:lnTo>
                  <a:lnTo>
                    <a:pt x="39394" y="10417"/>
                  </a:lnTo>
                  <a:lnTo>
                    <a:pt x="39668" y="10627"/>
                  </a:lnTo>
                  <a:lnTo>
                    <a:pt x="39731" y="10669"/>
                  </a:lnTo>
                  <a:lnTo>
                    <a:pt x="39836" y="10669"/>
                  </a:lnTo>
                  <a:lnTo>
                    <a:pt x="39899" y="10627"/>
                  </a:lnTo>
                  <a:lnTo>
                    <a:pt x="39941" y="10606"/>
                  </a:lnTo>
                  <a:lnTo>
                    <a:pt x="39962" y="10543"/>
                  </a:lnTo>
                  <a:lnTo>
                    <a:pt x="39962" y="10480"/>
                  </a:lnTo>
                  <a:lnTo>
                    <a:pt x="39941" y="10417"/>
                  </a:lnTo>
                  <a:lnTo>
                    <a:pt x="39752" y="10164"/>
                  </a:lnTo>
                  <a:lnTo>
                    <a:pt x="39541" y="9933"/>
                  </a:lnTo>
                  <a:lnTo>
                    <a:pt x="39331" y="9701"/>
                  </a:lnTo>
                  <a:lnTo>
                    <a:pt x="39099" y="9512"/>
                  </a:lnTo>
                  <a:lnTo>
                    <a:pt x="38847" y="9323"/>
                  </a:lnTo>
                  <a:lnTo>
                    <a:pt x="38573" y="9154"/>
                  </a:lnTo>
                  <a:lnTo>
                    <a:pt x="38300" y="9007"/>
                  </a:lnTo>
                  <a:lnTo>
                    <a:pt x="38026" y="8902"/>
                  </a:lnTo>
                  <a:lnTo>
                    <a:pt x="37732" y="8818"/>
                  </a:lnTo>
                  <a:lnTo>
                    <a:pt x="37437" y="8754"/>
                  </a:lnTo>
                  <a:lnTo>
                    <a:pt x="37121" y="8712"/>
                  </a:lnTo>
                  <a:lnTo>
                    <a:pt x="36827" y="8712"/>
                  </a:lnTo>
                  <a:lnTo>
                    <a:pt x="36511" y="8754"/>
                  </a:lnTo>
                  <a:lnTo>
                    <a:pt x="36195" y="8818"/>
                  </a:lnTo>
                  <a:lnTo>
                    <a:pt x="35901" y="8923"/>
                  </a:lnTo>
                  <a:lnTo>
                    <a:pt x="35606" y="9049"/>
                  </a:lnTo>
                  <a:lnTo>
                    <a:pt x="35270" y="9238"/>
                  </a:lnTo>
                  <a:lnTo>
                    <a:pt x="34870" y="9491"/>
                  </a:lnTo>
                  <a:lnTo>
                    <a:pt x="34470" y="9786"/>
                  </a:lnTo>
                  <a:lnTo>
                    <a:pt x="34091" y="10143"/>
                  </a:lnTo>
                  <a:lnTo>
                    <a:pt x="33902" y="10333"/>
                  </a:lnTo>
                  <a:lnTo>
                    <a:pt x="33733" y="10522"/>
                  </a:lnTo>
                  <a:lnTo>
                    <a:pt x="33565" y="10711"/>
                  </a:lnTo>
                  <a:lnTo>
                    <a:pt x="33439" y="10922"/>
                  </a:lnTo>
                  <a:lnTo>
                    <a:pt x="33334" y="11111"/>
                  </a:lnTo>
                  <a:lnTo>
                    <a:pt x="33249" y="11322"/>
                  </a:lnTo>
                  <a:lnTo>
                    <a:pt x="33186" y="11532"/>
                  </a:lnTo>
                  <a:lnTo>
                    <a:pt x="33186" y="11743"/>
                  </a:lnTo>
                  <a:lnTo>
                    <a:pt x="32534" y="11111"/>
                  </a:lnTo>
                  <a:lnTo>
                    <a:pt x="32555" y="10838"/>
                  </a:lnTo>
                  <a:lnTo>
                    <a:pt x="32576" y="10543"/>
                  </a:lnTo>
                  <a:lnTo>
                    <a:pt x="32618" y="10270"/>
                  </a:lnTo>
                  <a:lnTo>
                    <a:pt x="32681" y="9996"/>
                  </a:lnTo>
                  <a:lnTo>
                    <a:pt x="32765" y="9743"/>
                  </a:lnTo>
                  <a:lnTo>
                    <a:pt x="32871" y="9470"/>
                  </a:lnTo>
                  <a:lnTo>
                    <a:pt x="32997" y="9217"/>
                  </a:lnTo>
                  <a:lnTo>
                    <a:pt x="33144" y="8986"/>
                  </a:lnTo>
                  <a:lnTo>
                    <a:pt x="33291" y="8733"/>
                  </a:lnTo>
                  <a:lnTo>
                    <a:pt x="33460" y="8523"/>
                  </a:lnTo>
                  <a:lnTo>
                    <a:pt x="33649" y="8291"/>
                  </a:lnTo>
                  <a:lnTo>
                    <a:pt x="33839" y="8081"/>
                  </a:lnTo>
                  <a:lnTo>
                    <a:pt x="34049" y="7892"/>
                  </a:lnTo>
                  <a:lnTo>
                    <a:pt x="34259" y="7723"/>
                  </a:lnTo>
                  <a:lnTo>
                    <a:pt x="34491" y="7534"/>
                  </a:lnTo>
                  <a:lnTo>
                    <a:pt x="34743" y="7387"/>
                  </a:lnTo>
                  <a:lnTo>
                    <a:pt x="34996" y="7239"/>
                  </a:lnTo>
                  <a:lnTo>
                    <a:pt x="35249" y="7113"/>
                  </a:lnTo>
                  <a:lnTo>
                    <a:pt x="35501" y="6987"/>
                  </a:lnTo>
                  <a:lnTo>
                    <a:pt x="35775" y="6903"/>
                  </a:lnTo>
                  <a:lnTo>
                    <a:pt x="36048" y="6818"/>
                  </a:lnTo>
                  <a:lnTo>
                    <a:pt x="36322" y="6755"/>
                  </a:lnTo>
                  <a:lnTo>
                    <a:pt x="36595" y="6692"/>
                  </a:lnTo>
                  <a:lnTo>
                    <a:pt x="36890" y="6671"/>
                  </a:lnTo>
                  <a:lnTo>
                    <a:pt x="37163" y="6650"/>
                  </a:lnTo>
                  <a:close/>
                  <a:moveTo>
                    <a:pt x="13153" y="5914"/>
                  </a:moveTo>
                  <a:lnTo>
                    <a:pt x="13448" y="5935"/>
                  </a:lnTo>
                  <a:lnTo>
                    <a:pt x="13721" y="5977"/>
                  </a:lnTo>
                  <a:lnTo>
                    <a:pt x="13995" y="6040"/>
                  </a:lnTo>
                  <a:lnTo>
                    <a:pt x="14268" y="6103"/>
                  </a:lnTo>
                  <a:lnTo>
                    <a:pt x="14500" y="6187"/>
                  </a:lnTo>
                  <a:lnTo>
                    <a:pt x="14731" y="6292"/>
                  </a:lnTo>
                  <a:lnTo>
                    <a:pt x="14942" y="6398"/>
                  </a:lnTo>
                  <a:lnTo>
                    <a:pt x="15152" y="6524"/>
                  </a:lnTo>
                  <a:lnTo>
                    <a:pt x="15342" y="6650"/>
                  </a:lnTo>
                  <a:lnTo>
                    <a:pt x="15531" y="6797"/>
                  </a:lnTo>
                  <a:lnTo>
                    <a:pt x="15699" y="6945"/>
                  </a:lnTo>
                  <a:lnTo>
                    <a:pt x="15847" y="7113"/>
                  </a:lnTo>
                  <a:lnTo>
                    <a:pt x="15973" y="7302"/>
                  </a:lnTo>
                  <a:lnTo>
                    <a:pt x="16099" y="7471"/>
                  </a:lnTo>
                  <a:lnTo>
                    <a:pt x="16225" y="7660"/>
                  </a:lnTo>
                  <a:lnTo>
                    <a:pt x="16309" y="7871"/>
                  </a:lnTo>
                  <a:lnTo>
                    <a:pt x="16394" y="8060"/>
                  </a:lnTo>
                  <a:lnTo>
                    <a:pt x="16478" y="8270"/>
                  </a:lnTo>
                  <a:lnTo>
                    <a:pt x="16541" y="8502"/>
                  </a:lnTo>
                  <a:lnTo>
                    <a:pt x="16583" y="8712"/>
                  </a:lnTo>
                  <a:lnTo>
                    <a:pt x="16625" y="8944"/>
                  </a:lnTo>
                  <a:lnTo>
                    <a:pt x="16646" y="9175"/>
                  </a:lnTo>
                  <a:lnTo>
                    <a:pt x="16646" y="9407"/>
                  </a:lnTo>
                  <a:lnTo>
                    <a:pt x="16646" y="9638"/>
                  </a:lnTo>
                  <a:lnTo>
                    <a:pt x="16625" y="9870"/>
                  </a:lnTo>
                  <a:lnTo>
                    <a:pt x="16604" y="10101"/>
                  </a:lnTo>
                  <a:lnTo>
                    <a:pt x="16499" y="10585"/>
                  </a:lnTo>
                  <a:lnTo>
                    <a:pt x="16352" y="11069"/>
                  </a:lnTo>
                  <a:lnTo>
                    <a:pt x="16141" y="11532"/>
                  </a:lnTo>
                  <a:lnTo>
                    <a:pt x="15257" y="12100"/>
                  </a:lnTo>
                  <a:lnTo>
                    <a:pt x="14352" y="12690"/>
                  </a:lnTo>
                  <a:lnTo>
                    <a:pt x="14479" y="12332"/>
                  </a:lnTo>
                  <a:lnTo>
                    <a:pt x="14584" y="11974"/>
                  </a:lnTo>
                  <a:lnTo>
                    <a:pt x="14626" y="11595"/>
                  </a:lnTo>
                  <a:lnTo>
                    <a:pt x="14626" y="11406"/>
                  </a:lnTo>
                  <a:lnTo>
                    <a:pt x="14605" y="11216"/>
                  </a:lnTo>
                  <a:lnTo>
                    <a:pt x="14605" y="10901"/>
                  </a:lnTo>
                  <a:lnTo>
                    <a:pt x="14563" y="10606"/>
                  </a:lnTo>
                  <a:lnTo>
                    <a:pt x="14479" y="10291"/>
                  </a:lnTo>
                  <a:lnTo>
                    <a:pt x="14374" y="9996"/>
                  </a:lnTo>
                  <a:lnTo>
                    <a:pt x="14247" y="9701"/>
                  </a:lnTo>
                  <a:lnTo>
                    <a:pt x="14079" y="9428"/>
                  </a:lnTo>
                  <a:lnTo>
                    <a:pt x="13890" y="9175"/>
                  </a:lnTo>
                  <a:lnTo>
                    <a:pt x="13679" y="8944"/>
                  </a:lnTo>
                  <a:lnTo>
                    <a:pt x="13448" y="8712"/>
                  </a:lnTo>
                  <a:lnTo>
                    <a:pt x="13195" y="8544"/>
                  </a:lnTo>
                  <a:lnTo>
                    <a:pt x="12922" y="8376"/>
                  </a:lnTo>
                  <a:lnTo>
                    <a:pt x="12648" y="8249"/>
                  </a:lnTo>
                  <a:lnTo>
                    <a:pt x="12332" y="8165"/>
                  </a:lnTo>
                  <a:lnTo>
                    <a:pt x="12038" y="8123"/>
                  </a:lnTo>
                  <a:lnTo>
                    <a:pt x="11701" y="8123"/>
                  </a:lnTo>
                  <a:lnTo>
                    <a:pt x="11385" y="8144"/>
                  </a:lnTo>
                  <a:lnTo>
                    <a:pt x="11280" y="8186"/>
                  </a:lnTo>
                  <a:lnTo>
                    <a:pt x="11217" y="8249"/>
                  </a:lnTo>
                  <a:lnTo>
                    <a:pt x="11175" y="8334"/>
                  </a:lnTo>
                  <a:lnTo>
                    <a:pt x="11175" y="8418"/>
                  </a:lnTo>
                  <a:lnTo>
                    <a:pt x="11196" y="8523"/>
                  </a:lnTo>
                  <a:lnTo>
                    <a:pt x="11238" y="8607"/>
                  </a:lnTo>
                  <a:lnTo>
                    <a:pt x="11301" y="8670"/>
                  </a:lnTo>
                  <a:lnTo>
                    <a:pt x="11385" y="8712"/>
                  </a:lnTo>
                  <a:lnTo>
                    <a:pt x="11427" y="8754"/>
                  </a:lnTo>
                  <a:lnTo>
                    <a:pt x="11785" y="9007"/>
                  </a:lnTo>
                  <a:lnTo>
                    <a:pt x="12164" y="9217"/>
                  </a:lnTo>
                  <a:lnTo>
                    <a:pt x="12543" y="9470"/>
                  </a:lnTo>
                  <a:lnTo>
                    <a:pt x="12900" y="9701"/>
                  </a:lnTo>
                  <a:lnTo>
                    <a:pt x="12669" y="9659"/>
                  </a:lnTo>
                  <a:lnTo>
                    <a:pt x="12416" y="9617"/>
                  </a:lnTo>
                  <a:lnTo>
                    <a:pt x="11932" y="9617"/>
                  </a:lnTo>
                  <a:lnTo>
                    <a:pt x="11680" y="9638"/>
                  </a:lnTo>
                  <a:lnTo>
                    <a:pt x="11427" y="9680"/>
                  </a:lnTo>
                  <a:lnTo>
                    <a:pt x="11175" y="9743"/>
                  </a:lnTo>
                  <a:lnTo>
                    <a:pt x="10922" y="9828"/>
                  </a:lnTo>
                  <a:lnTo>
                    <a:pt x="10691" y="9912"/>
                  </a:lnTo>
                  <a:lnTo>
                    <a:pt x="10459" y="10017"/>
                  </a:lnTo>
                  <a:lnTo>
                    <a:pt x="10249" y="10143"/>
                  </a:lnTo>
                  <a:lnTo>
                    <a:pt x="10018" y="10291"/>
                  </a:lnTo>
                  <a:lnTo>
                    <a:pt x="9828" y="10438"/>
                  </a:lnTo>
                  <a:lnTo>
                    <a:pt x="9639" y="10585"/>
                  </a:lnTo>
                  <a:lnTo>
                    <a:pt x="9470" y="10754"/>
                  </a:lnTo>
                  <a:lnTo>
                    <a:pt x="9323" y="10943"/>
                  </a:lnTo>
                  <a:lnTo>
                    <a:pt x="9281" y="11006"/>
                  </a:lnTo>
                  <a:lnTo>
                    <a:pt x="9260" y="11090"/>
                  </a:lnTo>
                  <a:lnTo>
                    <a:pt x="9281" y="11174"/>
                  </a:lnTo>
                  <a:lnTo>
                    <a:pt x="9323" y="11259"/>
                  </a:lnTo>
                  <a:lnTo>
                    <a:pt x="9365" y="11322"/>
                  </a:lnTo>
                  <a:lnTo>
                    <a:pt x="9428" y="11343"/>
                  </a:lnTo>
                  <a:lnTo>
                    <a:pt x="9512" y="11343"/>
                  </a:lnTo>
                  <a:lnTo>
                    <a:pt x="9597" y="11301"/>
                  </a:lnTo>
                  <a:lnTo>
                    <a:pt x="10060" y="11006"/>
                  </a:lnTo>
                  <a:lnTo>
                    <a:pt x="10565" y="10732"/>
                  </a:lnTo>
                  <a:lnTo>
                    <a:pt x="10838" y="10606"/>
                  </a:lnTo>
                  <a:lnTo>
                    <a:pt x="11112" y="10501"/>
                  </a:lnTo>
                  <a:lnTo>
                    <a:pt x="11385" y="10396"/>
                  </a:lnTo>
                  <a:lnTo>
                    <a:pt x="11659" y="10333"/>
                  </a:lnTo>
                  <a:lnTo>
                    <a:pt x="11364" y="10480"/>
                  </a:lnTo>
                  <a:lnTo>
                    <a:pt x="11070" y="10669"/>
                  </a:lnTo>
                  <a:lnTo>
                    <a:pt x="10775" y="10901"/>
                  </a:lnTo>
                  <a:lnTo>
                    <a:pt x="10523" y="11132"/>
                  </a:lnTo>
                  <a:lnTo>
                    <a:pt x="10270" y="11364"/>
                  </a:lnTo>
                  <a:lnTo>
                    <a:pt x="10060" y="11616"/>
                  </a:lnTo>
                  <a:lnTo>
                    <a:pt x="9870" y="11869"/>
                  </a:lnTo>
                  <a:lnTo>
                    <a:pt x="9702" y="12121"/>
                  </a:lnTo>
                  <a:lnTo>
                    <a:pt x="9597" y="12332"/>
                  </a:lnTo>
                  <a:lnTo>
                    <a:pt x="9491" y="12542"/>
                  </a:lnTo>
                  <a:lnTo>
                    <a:pt x="9407" y="12795"/>
                  </a:lnTo>
                  <a:lnTo>
                    <a:pt x="9344" y="13026"/>
                  </a:lnTo>
                  <a:lnTo>
                    <a:pt x="9281" y="13300"/>
                  </a:lnTo>
                  <a:lnTo>
                    <a:pt x="9260" y="13552"/>
                  </a:lnTo>
                  <a:lnTo>
                    <a:pt x="9239" y="13805"/>
                  </a:lnTo>
                  <a:lnTo>
                    <a:pt x="9239" y="14078"/>
                  </a:lnTo>
                  <a:lnTo>
                    <a:pt x="9239" y="14331"/>
                  </a:lnTo>
                  <a:lnTo>
                    <a:pt x="9281" y="14583"/>
                  </a:lnTo>
                  <a:lnTo>
                    <a:pt x="9344" y="14836"/>
                  </a:lnTo>
                  <a:lnTo>
                    <a:pt x="9428" y="15067"/>
                  </a:lnTo>
                  <a:lnTo>
                    <a:pt x="9534" y="15299"/>
                  </a:lnTo>
                  <a:lnTo>
                    <a:pt x="9660" y="15509"/>
                  </a:lnTo>
                  <a:lnTo>
                    <a:pt x="9807" y="15699"/>
                  </a:lnTo>
                  <a:lnTo>
                    <a:pt x="9975" y="15867"/>
                  </a:lnTo>
                  <a:lnTo>
                    <a:pt x="8986" y="16688"/>
                  </a:lnTo>
                  <a:lnTo>
                    <a:pt x="7997" y="17572"/>
                  </a:lnTo>
                  <a:lnTo>
                    <a:pt x="7976" y="17529"/>
                  </a:lnTo>
                  <a:lnTo>
                    <a:pt x="7640" y="17003"/>
                  </a:lnTo>
                  <a:lnTo>
                    <a:pt x="7282" y="16498"/>
                  </a:lnTo>
                  <a:lnTo>
                    <a:pt x="6924" y="15993"/>
                  </a:lnTo>
                  <a:lnTo>
                    <a:pt x="6609" y="15488"/>
                  </a:lnTo>
                  <a:lnTo>
                    <a:pt x="6482" y="15236"/>
                  </a:lnTo>
                  <a:lnTo>
                    <a:pt x="6356" y="14962"/>
                  </a:lnTo>
                  <a:lnTo>
                    <a:pt x="6251" y="14689"/>
                  </a:lnTo>
                  <a:lnTo>
                    <a:pt x="6167" y="14415"/>
                  </a:lnTo>
                  <a:lnTo>
                    <a:pt x="6103" y="14099"/>
                  </a:lnTo>
                  <a:lnTo>
                    <a:pt x="6082" y="13784"/>
                  </a:lnTo>
                  <a:lnTo>
                    <a:pt x="6082" y="13468"/>
                  </a:lnTo>
                  <a:lnTo>
                    <a:pt x="6103" y="13110"/>
                  </a:lnTo>
                  <a:lnTo>
                    <a:pt x="6209" y="12500"/>
                  </a:lnTo>
                  <a:lnTo>
                    <a:pt x="6356" y="11911"/>
                  </a:lnTo>
                  <a:lnTo>
                    <a:pt x="6545" y="11322"/>
                  </a:lnTo>
                  <a:lnTo>
                    <a:pt x="6798" y="10732"/>
                  </a:lnTo>
                  <a:lnTo>
                    <a:pt x="7071" y="10185"/>
                  </a:lnTo>
                  <a:lnTo>
                    <a:pt x="7387" y="9659"/>
                  </a:lnTo>
                  <a:lnTo>
                    <a:pt x="7766" y="9154"/>
                  </a:lnTo>
                  <a:lnTo>
                    <a:pt x="7955" y="8923"/>
                  </a:lnTo>
                  <a:lnTo>
                    <a:pt x="8166" y="8691"/>
                  </a:lnTo>
                  <a:lnTo>
                    <a:pt x="8650" y="8207"/>
                  </a:lnTo>
                  <a:lnTo>
                    <a:pt x="9176" y="7702"/>
                  </a:lnTo>
                  <a:lnTo>
                    <a:pt x="9470" y="7471"/>
                  </a:lnTo>
                  <a:lnTo>
                    <a:pt x="9765" y="7218"/>
                  </a:lnTo>
                  <a:lnTo>
                    <a:pt x="10081" y="7008"/>
                  </a:lnTo>
                  <a:lnTo>
                    <a:pt x="10396" y="6797"/>
                  </a:lnTo>
                  <a:lnTo>
                    <a:pt x="10733" y="6587"/>
                  </a:lnTo>
                  <a:lnTo>
                    <a:pt x="11049" y="6419"/>
                  </a:lnTo>
                  <a:lnTo>
                    <a:pt x="11406" y="6250"/>
                  </a:lnTo>
                  <a:lnTo>
                    <a:pt x="11743" y="6124"/>
                  </a:lnTo>
                  <a:lnTo>
                    <a:pt x="12101" y="6019"/>
                  </a:lnTo>
                  <a:lnTo>
                    <a:pt x="12438" y="5956"/>
                  </a:lnTo>
                  <a:lnTo>
                    <a:pt x="12795" y="5914"/>
                  </a:lnTo>
                  <a:close/>
                  <a:moveTo>
                    <a:pt x="17362" y="11827"/>
                  </a:moveTo>
                  <a:lnTo>
                    <a:pt x="17551" y="11848"/>
                  </a:lnTo>
                  <a:lnTo>
                    <a:pt x="17719" y="11869"/>
                  </a:lnTo>
                  <a:lnTo>
                    <a:pt x="17888" y="11932"/>
                  </a:lnTo>
                  <a:lnTo>
                    <a:pt x="18035" y="11995"/>
                  </a:lnTo>
                  <a:lnTo>
                    <a:pt x="18182" y="12100"/>
                  </a:lnTo>
                  <a:lnTo>
                    <a:pt x="18330" y="12206"/>
                  </a:lnTo>
                  <a:lnTo>
                    <a:pt x="18456" y="12353"/>
                  </a:lnTo>
                  <a:lnTo>
                    <a:pt x="18561" y="12521"/>
                  </a:lnTo>
                  <a:lnTo>
                    <a:pt x="18666" y="12711"/>
                  </a:lnTo>
                  <a:lnTo>
                    <a:pt x="18751" y="12921"/>
                  </a:lnTo>
                  <a:lnTo>
                    <a:pt x="18835" y="13152"/>
                  </a:lnTo>
                  <a:lnTo>
                    <a:pt x="18898" y="13405"/>
                  </a:lnTo>
                  <a:lnTo>
                    <a:pt x="18961" y="13700"/>
                  </a:lnTo>
                  <a:lnTo>
                    <a:pt x="18940" y="14057"/>
                  </a:lnTo>
                  <a:lnTo>
                    <a:pt x="18877" y="14415"/>
                  </a:lnTo>
                  <a:lnTo>
                    <a:pt x="18814" y="14773"/>
                  </a:lnTo>
                  <a:lnTo>
                    <a:pt x="18708" y="15131"/>
                  </a:lnTo>
                  <a:lnTo>
                    <a:pt x="18498" y="15657"/>
                  </a:lnTo>
                  <a:lnTo>
                    <a:pt x="18288" y="16183"/>
                  </a:lnTo>
                  <a:lnTo>
                    <a:pt x="18035" y="16688"/>
                  </a:lnTo>
                  <a:lnTo>
                    <a:pt x="17888" y="16940"/>
                  </a:lnTo>
                  <a:lnTo>
                    <a:pt x="17740" y="17172"/>
                  </a:lnTo>
                  <a:lnTo>
                    <a:pt x="17425" y="17635"/>
                  </a:lnTo>
                  <a:lnTo>
                    <a:pt x="17067" y="18098"/>
                  </a:lnTo>
                  <a:lnTo>
                    <a:pt x="16709" y="18561"/>
                  </a:lnTo>
                  <a:lnTo>
                    <a:pt x="16309" y="18981"/>
                  </a:lnTo>
                  <a:lnTo>
                    <a:pt x="15910" y="19402"/>
                  </a:lnTo>
                  <a:lnTo>
                    <a:pt x="15468" y="19781"/>
                  </a:lnTo>
                  <a:lnTo>
                    <a:pt x="15026" y="20160"/>
                  </a:lnTo>
                  <a:lnTo>
                    <a:pt x="14563" y="20476"/>
                  </a:lnTo>
                  <a:lnTo>
                    <a:pt x="14163" y="20707"/>
                  </a:lnTo>
                  <a:lnTo>
                    <a:pt x="13721" y="20917"/>
                  </a:lnTo>
                  <a:lnTo>
                    <a:pt x="13216" y="21107"/>
                  </a:lnTo>
                  <a:lnTo>
                    <a:pt x="12690" y="21275"/>
                  </a:lnTo>
                  <a:lnTo>
                    <a:pt x="12122" y="21423"/>
                  </a:lnTo>
                  <a:lnTo>
                    <a:pt x="11554" y="21528"/>
                  </a:lnTo>
                  <a:lnTo>
                    <a:pt x="10964" y="21612"/>
                  </a:lnTo>
                  <a:lnTo>
                    <a:pt x="10375" y="21633"/>
                  </a:lnTo>
                  <a:lnTo>
                    <a:pt x="10081" y="21633"/>
                  </a:lnTo>
                  <a:lnTo>
                    <a:pt x="9786" y="21612"/>
                  </a:lnTo>
                  <a:lnTo>
                    <a:pt x="9512" y="21570"/>
                  </a:lnTo>
                  <a:lnTo>
                    <a:pt x="9239" y="21528"/>
                  </a:lnTo>
                  <a:lnTo>
                    <a:pt x="8965" y="21465"/>
                  </a:lnTo>
                  <a:lnTo>
                    <a:pt x="8713" y="21380"/>
                  </a:lnTo>
                  <a:lnTo>
                    <a:pt x="8460" y="21296"/>
                  </a:lnTo>
                  <a:lnTo>
                    <a:pt x="8229" y="21170"/>
                  </a:lnTo>
                  <a:lnTo>
                    <a:pt x="7997" y="21044"/>
                  </a:lnTo>
                  <a:lnTo>
                    <a:pt x="7766" y="20896"/>
                  </a:lnTo>
                  <a:lnTo>
                    <a:pt x="7577" y="20728"/>
                  </a:lnTo>
                  <a:lnTo>
                    <a:pt x="7387" y="20539"/>
                  </a:lnTo>
                  <a:lnTo>
                    <a:pt x="7219" y="20349"/>
                  </a:lnTo>
                  <a:lnTo>
                    <a:pt x="7071" y="20118"/>
                  </a:lnTo>
                  <a:lnTo>
                    <a:pt x="6945" y="19865"/>
                  </a:lnTo>
                  <a:lnTo>
                    <a:pt x="6819" y="19592"/>
                  </a:lnTo>
                  <a:lnTo>
                    <a:pt x="7261" y="19129"/>
                  </a:lnTo>
                  <a:lnTo>
                    <a:pt x="7724" y="18687"/>
                  </a:lnTo>
                  <a:lnTo>
                    <a:pt x="8187" y="18245"/>
                  </a:lnTo>
                  <a:lnTo>
                    <a:pt x="8671" y="17824"/>
                  </a:lnTo>
                  <a:lnTo>
                    <a:pt x="9639" y="16982"/>
                  </a:lnTo>
                  <a:lnTo>
                    <a:pt x="10649" y="16162"/>
                  </a:lnTo>
                  <a:lnTo>
                    <a:pt x="10712" y="16141"/>
                  </a:lnTo>
                  <a:lnTo>
                    <a:pt x="10754" y="16120"/>
                  </a:lnTo>
                  <a:lnTo>
                    <a:pt x="10838" y="16014"/>
                  </a:lnTo>
                  <a:lnTo>
                    <a:pt x="11554" y="15488"/>
                  </a:lnTo>
                  <a:lnTo>
                    <a:pt x="12269" y="14962"/>
                  </a:lnTo>
                  <a:lnTo>
                    <a:pt x="13742" y="13931"/>
                  </a:lnTo>
                  <a:lnTo>
                    <a:pt x="15215" y="12921"/>
                  </a:lnTo>
                  <a:lnTo>
                    <a:pt x="16730" y="11953"/>
                  </a:lnTo>
                  <a:lnTo>
                    <a:pt x="16941" y="11890"/>
                  </a:lnTo>
                  <a:lnTo>
                    <a:pt x="17151" y="11848"/>
                  </a:lnTo>
                  <a:lnTo>
                    <a:pt x="17362" y="11827"/>
                  </a:lnTo>
                  <a:close/>
                  <a:moveTo>
                    <a:pt x="20750" y="947"/>
                  </a:moveTo>
                  <a:lnTo>
                    <a:pt x="21128" y="1179"/>
                  </a:lnTo>
                  <a:lnTo>
                    <a:pt x="21486" y="1410"/>
                  </a:lnTo>
                  <a:lnTo>
                    <a:pt x="21823" y="1684"/>
                  </a:lnTo>
                  <a:lnTo>
                    <a:pt x="22139" y="1957"/>
                  </a:lnTo>
                  <a:lnTo>
                    <a:pt x="22433" y="2273"/>
                  </a:lnTo>
                  <a:lnTo>
                    <a:pt x="22728" y="2589"/>
                  </a:lnTo>
                  <a:lnTo>
                    <a:pt x="23001" y="2925"/>
                  </a:lnTo>
                  <a:lnTo>
                    <a:pt x="23275" y="3283"/>
                  </a:lnTo>
                  <a:lnTo>
                    <a:pt x="23780" y="3999"/>
                  </a:lnTo>
                  <a:lnTo>
                    <a:pt x="24264" y="4756"/>
                  </a:lnTo>
                  <a:lnTo>
                    <a:pt x="24727" y="5493"/>
                  </a:lnTo>
                  <a:lnTo>
                    <a:pt x="25211" y="6187"/>
                  </a:lnTo>
                  <a:lnTo>
                    <a:pt x="25253" y="6250"/>
                  </a:lnTo>
                  <a:lnTo>
                    <a:pt x="25316" y="6271"/>
                  </a:lnTo>
                  <a:lnTo>
                    <a:pt x="25400" y="6292"/>
                  </a:lnTo>
                  <a:lnTo>
                    <a:pt x="25442" y="6271"/>
                  </a:lnTo>
                  <a:lnTo>
                    <a:pt x="25505" y="6229"/>
                  </a:lnTo>
                  <a:lnTo>
                    <a:pt x="25548" y="6187"/>
                  </a:lnTo>
                  <a:lnTo>
                    <a:pt x="25569" y="6124"/>
                  </a:lnTo>
                  <a:lnTo>
                    <a:pt x="25569" y="6061"/>
                  </a:lnTo>
                  <a:lnTo>
                    <a:pt x="25548" y="5998"/>
                  </a:lnTo>
                  <a:lnTo>
                    <a:pt x="25737" y="5724"/>
                  </a:lnTo>
                  <a:lnTo>
                    <a:pt x="25884" y="5430"/>
                  </a:lnTo>
                  <a:lnTo>
                    <a:pt x="26032" y="5135"/>
                  </a:lnTo>
                  <a:lnTo>
                    <a:pt x="26137" y="4840"/>
                  </a:lnTo>
                  <a:lnTo>
                    <a:pt x="26200" y="4546"/>
                  </a:lnTo>
                  <a:lnTo>
                    <a:pt x="26263" y="4251"/>
                  </a:lnTo>
                  <a:lnTo>
                    <a:pt x="26305" y="3935"/>
                  </a:lnTo>
                  <a:lnTo>
                    <a:pt x="26326" y="3641"/>
                  </a:lnTo>
                  <a:lnTo>
                    <a:pt x="26347" y="3325"/>
                  </a:lnTo>
                  <a:lnTo>
                    <a:pt x="26326" y="3010"/>
                  </a:lnTo>
                  <a:lnTo>
                    <a:pt x="26263" y="2378"/>
                  </a:lnTo>
                  <a:lnTo>
                    <a:pt x="26179" y="1768"/>
                  </a:lnTo>
                  <a:lnTo>
                    <a:pt x="26053" y="1137"/>
                  </a:lnTo>
                  <a:lnTo>
                    <a:pt x="26263" y="1284"/>
                  </a:lnTo>
                  <a:lnTo>
                    <a:pt x="26473" y="1473"/>
                  </a:lnTo>
                  <a:lnTo>
                    <a:pt x="26873" y="1831"/>
                  </a:lnTo>
                  <a:lnTo>
                    <a:pt x="27252" y="2231"/>
                  </a:lnTo>
                  <a:lnTo>
                    <a:pt x="27589" y="2673"/>
                  </a:lnTo>
                  <a:lnTo>
                    <a:pt x="27904" y="3115"/>
                  </a:lnTo>
                  <a:lnTo>
                    <a:pt x="28199" y="3578"/>
                  </a:lnTo>
                  <a:lnTo>
                    <a:pt x="28494" y="4062"/>
                  </a:lnTo>
                  <a:lnTo>
                    <a:pt x="28767" y="4567"/>
                  </a:lnTo>
                  <a:lnTo>
                    <a:pt x="28893" y="4819"/>
                  </a:lnTo>
                  <a:lnTo>
                    <a:pt x="29020" y="5072"/>
                  </a:lnTo>
                  <a:lnTo>
                    <a:pt x="29209" y="5577"/>
                  </a:lnTo>
                  <a:lnTo>
                    <a:pt x="29377" y="6103"/>
                  </a:lnTo>
                  <a:lnTo>
                    <a:pt x="29525" y="6608"/>
                  </a:lnTo>
                  <a:lnTo>
                    <a:pt x="29777" y="7660"/>
                  </a:lnTo>
                  <a:lnTo>
                    <a:pt x="29903" y="8186"/>
                  </a:lnTo>
                  <a:lnTo>
                    <a:pt x="30030" y="8733"/>
                  </a:lnTo>
                  <a:lnTo>
                    <a:pt x="28052" y="6839"/>
                  </a:lnTo>
                  <a:lnTo>
                    <a:pt x="27968" y="6839"/>
                  </a:lnTo>
                  <a:lnTo>
                    <a:pt x="27946" y="6882"/>
                  </a:lnTo>
                  <a:lnTo>
                    <a:pt x="27968" y="6924"/>
                  </a:lnTo>
                  <a:lnTo>
                    <a:pt x="30198" y="9238"/>
                  </a:lnTo>
                  <a:lnTo>
                    <a:pt x="30219" y="9344"/>
                  </a:lnTo>
                  <a:lnTo>
                    <a:pt x="30261" y="9428"/>
                  </a:lnTo>
                  <a:lnTo>
                    <a:pt x="30324" y="9491"/>
                  </a:lnTo>
                  <a:lnTo>
                    <a:pt x="30409" y="9533"/>
                  </a:lnTo>
                  <a:lnTo>
                    <a:pt x="30472" y="9554"/>
                  </a:lnTo>
                  <a:lnTo>
                    <a:pt x="31419" y="10543"/>
                  </a:lnTo>
                  <a:lnTo>
                    <a:pt x="32345" y="11553"/>
                  </a:lnTo>
                  <a:lnTo>
                    <a:pt x="32366" y="11658"/>
                  </a:lnTo>
                  <a:lnTo>
                    <a:pt x="32387" y="11700"/>
                  </a:lnTo>
                  <a:lnTo>
                    <a:pt x="32429" y="11722"/>
                  </a:lnTo>
                  <a:lnTo>
                    <a:pt x="32492" y="11722"/>
                  </a:lnTo>
                  <a:lnTo>
                    <a:pt x="33439" y="12795"/>
                  </a:lnTo>
                  <a:lnTo>
                    <a:pt x="34344" y="13889"/>
                  </a:lnTo>
                  <a:lnTo>
                    <a:pt x="35249" y="15004"/>
                  </a:lnTo>
                  <a:lnTo>
                    <a:pt x="36090" y="16120"/>
                  </a:lnTo>
                  <a:lnTo>
                    <a:pt x="36511" y="16709"/>
                  </a:lnTo>
                  <a:lnTo>
                    <a:pt x="36911" y="17277"/>
                  </a:lnTo>
                  <a:lnTo>
                    <a:pt x="37290" y="17866"/>
                  </a:lnTo>
                  <a:lnTo>
                    <a:pt x="37668" y="18455"/>
                  </a:lnTo>
                  <a:lnTo>
                    <a:pt x="38026" y="19066"/>
                  </a:lnTo>
                  <a:lnTo>
                    <a:pt x="38384" y="19676"/>
                  </a:lnTo>
                  <a:lnTo>
                    <a:pt x="38721" y="20286"/>
                  </a:lnTo>
                  <a:lnTo>
                    <a:pt x="39036" y="20896"/>
                  </a:lnTo>
                  <a:lnTo>
                    <a:pt x="39331" y="21528"/>
                  </a:lnTo>
                  <a:lnTo>
                    <a:pt x="39604" y="22159"/>
                  </a:lnTo>
                  <a:lnTo>
                    <a:pt x="39857" y="22790"/>
                  </a:lnTo>
                  <a:lnTo>
                    <a:pt x="40110" y="23443"/>
                  </a:lnTo>
                  <a:lnTo>
                    <a:pt x="40320" y="24095"/>
                  </a:lnTo>
                  <a:lnTo>
                    <a:pt x="40509" y="24747"/>
                  </a:lnTo>
                  <a:lnTo>
                    <a:pt x="40699" y="25400"/>
                  </a:lnTo>
                  <a:lnTo>
                    <a:pt x="40846" y="26073"/>
                  </a:lnTo>
                  <a:lnTo>
                    <a:pt x="40972" y="26768"/>
                  </a:lnTo>
                  <a:lnTo>
                    <a:pt x="41078" y="27441"/>
                  </a:lnTo>
                  <a:lnTo>
                    <a:pt x="41141" y="28135"/>
                  </a:lnTo>
                  <a:lnTo>
                    <a:pt x="41204" y="28851"/>
                  </a:lnTo>
                  <a:lnTo>
                    <a:pt x="41225" y="29545"/>
                  </a:lnTo>
                  <a:lnTo>
                    <a:pt x="41204" y="30261"/>
                  </a:lnTo>
                  <a:lnTo>
                    <a:pt x="41183" y="30997"/>
                  </a:lnTo>
                  <a:lnTo>
                    <a:pt x="41099" y="31734"/>
                  </a:lnTo>
                  <a:lnTo>
                    <a:pt x="41035" y="32197"/>
                  </a:lnTo>
                  <a:lnTo>
                    <a:pt x="40972" y="32660"/>
                  </a:lnTo>
                  <a:lnTo>
                    <a:pt x="40867" y="33123"/>
                  </a:lnTo>
                  <a:lnTo>
                    <a:pt x="40741" y="33565"/>
                  </a:lnTo>
                  <a:lnTo>
                    <a:pt x="40615" y="34006"/>
                  </a:lnTo>
                  <a:lnTo>
                    <a:pt x="40467" y="34427"/>
                  </a:lnTo>
                  <a:lnTo>
                    <a:pt x="40299" y="34848"/>
                  </a:lnTo>
                  <a:lnTo>
                    <a:pt x="40131" y="35248"/>
                  </a:lnTo>
                  <a:lnTo>
                    <a:pt x="39920" y="35648"/>
                  </a:lnTo>
                  <a:lnTo>
                    <a:pt x="39731" y="36048"/>
                  </a:lnTo>
                  <a:lnTo>
                    <a:pt x="39499" y="36426"/>
                  </a:lnTo>
                  <a:lnTo>
                    <a:pt x="39268" y="36784"/>
                  </a:lnTo>
                  <a:lnTo>
                    <a:pt x="39015" y="37142"/>
                  </a:lnTo>
                  <a:lnTo>
                    <a:pt x="38742" y="37500"/>
                  </a:lnTo>
                  <a:lnTo>
                    <a:pt x="38468" y="37836"/>
                  </a:lnTo>
                  <a:lnTo>
                    <a:pt x="38174" y="38173"/>
                  </a:lnTo>
                  <a:lnTo>
                    <a:pt x="37879" y="38510"/>
                  </a:lnTo>
                  <a:lnTo>
                    <a:pt x="37563" y="38825"/>
                  </a:lnTo>
                  <a:lnTo>
                    <a:pt x="37248" y="39120"/>
                  </a:lnTo>
                  <a:lnTo>
                    <a:pt x="36911" y="39436"/>
                  </a:lnTo>
                  <a:lnTo>
                    <a:pt x="36553" y="39709"/>
                  </a:lnTo>
                  <a:lnTo>
                    <a:pt x="36216" y="40004"/>
                  </a:lnTo>
                  <a:lnTo>
                    <a:pt x="35459" y="40530"/>
                  </a:lnTo>
                  <a:lnTo>
                    <a:pt x="34701" y="41035"/>
                  </a:lnTo>
                  <a:lnTo>
                    <a:pt x="33902" y="41498"/>
                  </a:lnTo>
                  <a:lnTo>
                    <a:pt x="33060" y="41940"/>
                  </a:lnTo>
                  <a:lnTo>
                    <a:pt x="32197" y="42340"/>
                  </a:lnTo>
                  <a:lnTo>
                    <a:pt x="31334" y="42718"/>
                  </a:lnTo>
                  <a:lnTo>
                    <a:pt x="30430" y="43055"/>
                  </a:lnTo>
                  <a:lnTo>
                    <a:pt x="29504" y="43350"/>
                  </a:lnTo>
                  <a:lnTo>
                    <a:pt x="28578" y="43623"/>
                  </a:lnTo>
                  <a:lnTo>
                    <a:pt x="27652" y="43876"/>
                  </a:lnTo>
                  <a:lnTo>
                    <a:pt x="26705" y="44086"/>
                  </a:lnTo>
                  <a:lnTo>
                    <a:pt x="25758" y="44276"/>
                  </a:lnTo>
                  <a:lnTo>
                    <a:pt x="24811" y="44444"/>
                  </a:lnTo>
                  <a:lnTo>
                    <a:pt x="23885" y="44570"/>
                  </a:lnTo>
                  <a:lnTo>
                    <a:pt x="22938" y="44675"/>
                  </a:lnTo>
                  <a:lnTo>
                    <a:pt x="22012" y="44760"/>
                  </a:lnTo>
                  <a:lnTo>
                    <a:pt x="21107" y="44802"/>
                  </a:lnTo>
                  <a:lnTo>
                    <a:pt x="20224" y="44823"/>
                  </a:lnTo>
                  <a:lnTo>
                    <a:pt x="19340" y="44823"/>
                  </a:lnTo>
                  <a:lnTo>
                    <a:pt x="18477" y="44802"/>
                  </a:lnTo>
                  <a:lnTo>
                    <a:pt x="17656" y="44739"/>
                  </a:lnTo>
                  <a:lnTo>
                    <a:pt x="16772" y="44654"/>
                  </a:lnTo>
                  <a:lnTo>
                    <a:pt x="15889" y="44528"/>
                  </a:lnTo>
                  <a:lnTo>
                    <a:pt x="15026" y="44360"/>
                  </a:lnTo>
                  <a:lnTo>
                    <a:pt x="14142" y="44170"/>
                  </a:lnTo>
                  <a:lnTo>
                    <a:pt x="13258" y="43960"/>
                  </a:lnTo>
                  <a:lnTo>
                    <a:pt x="12395" y="43686"/>
                  </a:lnTo>
                  <a:lnTo>
                    <a:pt x="11554" y="43392"/>
                  </a:lnTo>
                  <a:lnTo>
                    <a:pt x="10712" y="43076"/>
                  </a:lnTo>
                  <a:lnTo>
                    <a:pt x="9891" y="42718"/>
                  </a:lnTo>
                  <a:lnTo>
                    <a:pt x="9071" y="42319"/>
                  </a:lnTo>
                  <a:lnTo>
                    <a:pt x="8292" y="41898"/>
                  </a:lnTo>
                  <a:lnTo>
                    <a:pt x="7555" y="41456"/>
                  </a:lnTo>
                  <a:lnTo>
                    <a:pt x="6819" y="40972"/>
                  </a:lnTo>
                  <a:lnTo>
                    <a:pt x="6125" y="40446"/>
                  </a:lnTo>
                  <a:lnTo>
                    <a:pt x="5472" y="39920"/>
                  </a:lnTo>
                  <a:lnTo>
                    <a:pt x="4841" y="39351"/>
                  </a:lnTo>
                  <a:lnTo>
                    <a:pt x="4273" y="38741"/>
                  </a:lnTo>
                  <a:lnTo>
                    <a:pt x="3978" y="38426"/>
                  </a:lnTo>
                  <a:lnTo>
                    <a:pt x="3726" y="38110"/>
                  </a:lnTo>
                  <a:lnTo>
                    <a:pt x="3473" y="37794"/>
                  </a:lnTo>
                  <a:lnTo>
                    <a:pt x="3221" y="37458"/>
                  </a:lnTo>
                  <a:lnTo>
                    <a:pt x="2989" y="37121"/>
                  </a:lnTo>
                  <a:lnTo>
                    <a:pt x="2779" y="36763"/>
                  </a:lnTo>
                  <a:lnTo>
                    <a:pt x="2568" y="36426"/>
                  </a:lnTo>
                  <a:lnTo>
                    <a:pt x="2379" y="36069"/>
                  </a:lnTo>
                  <a:lnTo>
                    <a:pt x="2210" y="35690"/>
                  </a:lnTo>
                  <a:lnTo>
                    <a:pt x="2042" y="35311"/>
                  </a:lnTo>
                  <a:lnTo>
                    <a:pt x="1895" y="34932"/>
                  </a:lnTo>
                  <a:lnTo>
                    <a:pt x="1769" y="34554"/>
                  </a:lnTo>
                  <a:lnTo>
                    <a:pt x="1642" y="34154"/>
                  </a:lnTo>
                  <a:lnTo>
                    <a:pt x="1537" y="33754"/>
                  </a:lnTo>
                  <a:lnTo>
                    <a:pt x="1453" y="33354"/>
                  </a:lnTo>
                  <a:lnTo>
                    <a:pt x="1369" y="32954"/>
                  </a:lnTo>
                  <a:lnTo>
                    <a:pt x="1327" y="32533"/>
                  </a:lnTo>
                  <a:lnTo>
                    <a:pt x="1285" y="32113"/>
                  </a:lnTo>
                  <a:lnTo>
                    <a:pt x="1264" y="31671"/>
                  </a:lnTo>
                  <a:lnTo>
                    <a:pt x="1264" y="31229"/>
                  </a:lnTo>
                  <a:lnTo>
                    <a:pt x="1264" y="30787"/>
                  </a:lnTo>
                  <a:lnTo>
                    <a:pt x="1306" y="30345"/>
                  </a:lnTo>
                  <a:lnTo>
                    <a:pt x="1348" y="29903"/>
                  </a:lnTo>
                  <a:lnTo>
                    <a:pt x="1411" y="29440"/>
                  </a:lnTo>
                  <a:lnTo>
                    <a:pt x="1495" y="28977"/>
                  </a:lnTo>
                  <a:lnTo>
                    <a:pt x="1621" y="28493"/>
                  </a:lnTo>
                  <a:lnTo>
                    <a:pt x="1748" y="28009"/>
                  </a:lnTo>
                  <a:lnTo>
                    <a:pt x="1895" y="27525"/>
                  </a:lnTo>
                  <a:lnTo>
                    <a:pt x="2063" y="27041"/>
                  </a:lnTo>
                  <a:lnTo>
                    <a:pt x="2253" y="26557"/>
                  </a:lnTo>
                  <a:lnTo>
                    <a:pt x="2631" y="25652"/>
                  </a:lnTo>
                  <a:lnTo>
                    <a:pt x="3052" y="24789"/>
                  </a:lnTo>
                  <a:lnTo>
                    <a:pt x="3515" y="23948"/>
                  </a:lnTo>
                  <a:lnTo>
                    <a:pt x="3999" y="23148"/>
                  </a:lnTo>
                  <a:lnTo>
                    <a:pt x="4525" y="22369"/>
                  </a:lnTo>
                  <a:lnTo>
                    <a:pt x="5093" y="21612"/>
                  </a:lnTo>
                  <a:lnTo>
                    <a:pt x="5683" y="20875"/>
                  </a:lnTo>
                  <a:lnTo>
                    <a:pt x="6293" y="20181"/>
                  </a:lnTo>
                  <a:lnTo>
                    <a:pt x="6419" y="20412"/>
                  </a:lnTo>
                  <a:lnTo>
                    <a:pt x="6587" y="20644"/>
                  </a:lnTo>
                  <a:lnTo>
                    <a:pt x="6777" y="20875"/>
                  </a:lnTo>
                  <a:lnTo>
                    <a:pt x="6966" y="21065"/>
                  </a:lnTo>
                  <a:lnTo>
                    <a:pt x="7198" y="21254"/>
                  </a:lnTo>
                  <a:lnTo>
                    <a:pt x="7429" y="21423"/>
                  </a:lnTo>
                  <a:lnTo>
                    <a:pt x="7703" y="21570"/>
                  </a:lnTo>
                  <a:lnTo>
                    <a:pt x="7955" y="21717"/>
                  </a:lnTo>
                  <a:lnTo>
                    <a:pt x="8229" y="21843"/>
                  </a:lnTo>
                  <a:lnTo>
                    <a:pt x="8523" y="21949"/>
                  </a:lnTo>
                  <a:lnTo>
                    <a:pt x="8797" y="22054"/>
                  </a:lnTo>
                  <a:lnTo>
                    <a:pt x="9092" y="22138"/>
                  </a:lnTo>
                  <a:lnTo>
                    <a:pt x="9660" y="22264"/>
                  </a:lnTo>
                  <a:lnTo>
                    <a:pt x="10207" y="22348"/>
                  </a:lnTo>
                  <a:lnTo>
                    <a:pt x="10712" y="22391"/>
                  </a:lnTo>
                  <a:lnTo>
                    <a:pt x="11217" y="22391"/>
                  </a:lnTo>
                  <a:lnTo>
                    <a:pt x="11722" y="22348"/>
                  </a:lnTo>
                  <a:lnTo>
                    <a:pt x="12206" y="22264"/>
                  </a:lnTo>
                  <a:lnTo>
                    <a:pt x="12690" y="22138"/>
                  </a:lnTo>
                  <a:lnTo>
                    <a:pt x="13174" y="21970"/>
                  </a:lnTo>
                  <a:lnTo>
                    <a:pt x="13637" y="21780"/>
                  </a:lnTo>
                  <a:lnTo>
                    <a:pt x="14079" y="21549"/>
                  </a:lnTo>
                  <a:lnTo>
                    <a:pt x="14521" y="21296"/>
                  </a:lnTo>
                  <a:lnTo>
                    <a:pt x="14942" y="21023"/>
                  </a:lnTo>
                  <a:lnTo>
                    <a:pt x="15363" y="20728"/>
                  </a:lnTo>
                  <a:lnTo>
                    <a:pt x="15762" y="20391"/>
                  </a:lnTo>
                  <a:lnTo>
                    <a:pt x="16141" y="20055"/>
                  </a:lnTo>
                  <a:lnTo>
                    <a:pt x="16499" y="19697"/>
                  </a:lnTo>
                  <a:lnTo>
                    <a:pt x="16836" y="19339"/>
                  </a:lnTo>
                  <a:lnTo>
                    <a:pt x="17172" y="18960"/>
                  </a:lnTo>
                  <a:lnTo>
                    <a:pt x="17677" y="18308"/>
                  </a:lnTo>
                  <a:lnTo>
                    <a:pt x="17930" y="17950"/>
                  </a:lnTo>
                  <a:lnTo>
                    <a:pt x="18182" y="17593"/>
                  </a:lnTo>
                  <a:lnTo>
                    <a:pt x="18414" y="17214"/>
                  </a:lnTo>
                  <a:lnTo>
                    <a:pt x="18624" y="16835"/>
                  </a:lnTo>
                  <a:lnTo>
                    <a:pt x="18814" y="16456"/>
                  </a:lnTo>
                  <a:lnTo>
                    <a:pt x="19003" y="16056"/>
                  </a:lnTo>
                  <a:lnTo>
                    <a:pt x="19150" y="15657"/>
                  </a:lnTo>
                  <a:lnTo>
                    <a:pt x="19298" y="15236"/>
                  </a:lnTo>
                  <a:lnTo>
                    <a:pt x="19382" y="14815"/>
                  </a:lnTo>
                  <a:lnTo>
                    <a:pt x="19466" y="14415"/>
                  </a:lnTo>
                  <a:lnTo>
                    <a:pt x="19487" y="13994"/>
                  </a:lnTo>
                  <a:lnTo>
                    <a:pt x="19487" y="13552"/>
                  </a:lnTo>
                  <a:lnTo>
                    <a:pt x="19445" y="13131"/>
                  </a:lnTo>
                  <a:lnTo>
                    <a:pt x="19361" y="12711"/>
                  </a:lnTo>
                  <a:lnTo>
                    <a:pt x="19319" y="12584"/>
                  </a:lnTo>
                  <a:lnTo>
                    <a:pt x="19256" y="12458"/>
                  </a:lnTo>
                  <a:lnTo>
                    <a:pt x="19129" y="12227"/>
                  </a:lnTo>
                  <a:lnTo>
                    <a:pt x="18940" y="12016"/>
                  </a:lnTo>
                  <a:lnTo>
                    <a:pt x="18729" y="11806"/>
                  </a:lnTo>
                  <a:lnTo>
                    <a:pt x="18477" y="11658"/>
                  </a:lnTo>
                  <a:lnTo>
                    <a:pt x="18224" y="11511"/>
                  </a:lnTo>
                  <a:lnTo>
                    <a:pt x="17951" y="11406"/>
                  </a:lnTo>
                  <a:lnTo>
                    <a:pt x="17656" y="11343"/>
                  </a:lnTo>
                  <a:lnTo>
                    <a:pt x="19340" y="10270"/>
                  </a:lnTo>
                  <a:lnTo>
                    <a:pt x="21002" y="9175"/>
                  </a:lnTo>
                  <a:lnTo>
                    <a:pt x="21065" y="9112"/>
                  </a:lnTo>
                  <a:lnTo>
                    <a:pt x="21086" y="9028"/>
                  </a:lnTo>
                  <a:lnTo>
                    <a:pt x="21086" y="8965"/>
                  </a:lnTo>
                  <a:lnTo>
                    <a:pt x="21065" y="8902"/>
                  </a:lnTo>
                  <a:lnTo>
                    <a:pt x="21023" y="8839"/>
                  </a:lnTo>
                  <a:lnTo>
                    <a:pt x="20960" y="8796"/>
                  </a:lnTo>
                  <a:lnTo>
                    <a:pt x="20876" y="8796"/>
                  </a:lnTo>
                  <a:lnTo>
                    <a:pt x="20792" y="8818"/>
                  </a:lnTo>
                  <a:lnTo>
                    <a:pt x="19508" y="9533"/>
                  </a:lnTo>
                  <a:lnTo>
                    <a:pt x="19508" y="9533"/>
                  </a:lnTo>
                  <a:lnTo>
                    <a:pt x="19550" y="9175"/>
                  </a:lnTo>
                  <a:lnTo>
                    <a:pt x="19592" y="8818"/>
                  </a:lnTo>
                  <a:lnTo>
                    <a:pt x="19592" y="8460"/>
                  </a:lnTo>
                  <a:lnTo>
                    <a:pt x="19571" y="8102"/>
                  </a:lnTo>
                  <a:lnTo>
                    <a:pt x="19529" y="7744"/>
                  </a:lnTo>
                  <a:lnTo>
                    <a:pt x="19487" y="7408"/>
                  </a:lnTo>
                  <a:lnTo>
                    <a:pt x="19403" y="7050"/>
                  </a:lnTo>
                  <a:lnTo>
                    <a:pt x="19319" y="6713"/>
                  </a:lnTo>
                  <a:lnTo>
                    <a:pt x="19108" y="6019"/>
                  </a:lnTo>
                  <a:lnTo>
                    <a:pt x="18877" y="5345"/>
                  </a:lnTo>
                  <a:lnTo>
                    <a:pt x="18372" y="3957"/>
                  </a:lnTo>
                  <a:lnTo>
                    <a:pt x="18645" y="4104"/>
                  </a:lnTo>
                  <a:lnTo>
                    <a:pt x="18919" y="4293"/>
                  </a:lnTo>
                  <a:lnTo>
                    <a:pt x="19171" y="4483"/>
                  </a:lnTo>
                  <a:lnTo>
                    <a:pt x="19382" y="4714"/>
                  </a:lnTo>
                  <a:lnTo>
                    <a:pt x="19592" y="4946"/>
                  </a:lnTo>
                  <a:lnTo>
                    <a:pt x="19803" y="5198"/>
                  </a:lnTo>
                  <a:lnTo>
                    <a:pt x="20181" y="5703"/>
                  </a:lnTo>
                  <a:lnTo>
                    <a:pt x="20581" y="6208"/>
                  </a:lnTo>
                  <a:lnTo>
                    <a:pt x="20771" y="6461"/>
                  </a:lnTo>
                  <a:lnTo>
                    <a:pt x="21002" y="6692"/>
                  </a:lnTo>
                  <a:lnTo>
                    <a:pt x="21213" y="6903"/>
                  </a:lnTo>
                  <a:lnTo>
                    <a:pt x="21465" y="7113"/>
                  </a:lnTo>
                  <a:lnTo>
                    <a:pt x="21739" y="7281"/>
                  </a:lnTo>
                  <a:lnTo>
                    <a:pt x="22054" y="7429"/>
                  </a:lnTo>
                  <a:lnTo>
                    <a:pt x="22139" y="7429"/>
                  </a:lnTo>
                  <a:lnTo>
                    <a:pt x="22160" y="7408"/>
                  </a:lnTo>
                  <a:lnTo>
                    <a:pt x="22202" y="7366"/>
                  </a:lnTo>
                  <a:lnTo>
                    <a:pt x="22244" y="7302"/>
                  </a:lnTo>
                  <a:lnTo>
                    <a:pt x="22223" y="7260"/>
                  </a:lnTo>
                  <a:lnTo>
                    <a:pt x="22223" y="7218"/>
                  </a:lnTo>
                  <a:lnTo>
                    <a:pt x="22117" y="7071"/>
                  </a:lnTo>
                  <a:lnTo>
                    <a:pt x="22223" y="6713"/>
                  </a:lnTo>
                  <a:lnTo>
                    <a:pt x="22307" y="6334"/>
                  </a:lnTo>
                  <a:lnTo>
                    <a:pt x="22370" y="5956"/>
                  </a:lnTo>
                  <a:lnTo>
                    <a:pt x="22412" y="5577"/>
                  </a:lnTo>
                  <a:lnTo>
                    <a:pt x="22412" y="5219"/>
                  </a:lnTo>
                  <a:lnTo>
                    <a:pt x="22391" y="4840"/>
                  </a:lnTo>
                  <a:lnTo>
                    <a:pt x="22328" y="4462"/>
                  </a:lnTo>
                  <a:lnTo>
                    <a:pt x="22223" y="4083"/>
                  </a:lnTo>
                  <a:lnTo>
                    <a:pt x="22075" y="3683"/>
                  </a:lnTo>
                  <a:lnTo>
                    <a:pt x="21886" y="3283"/>
                  </a:lnTo>
                  <a:lnTo>
                    <a:pt x="21697" y="2904"/>
                  </a:lnTo>
                  <a:lnTo>
                    <a:pt x="21465" y="2526"/>
                  </a:lnTo>
                  <a:lnTo>
                    <a:pt x="21255" y="2147"/>
                  </a:lnTo>
                  <a:lnTo>
                    <a:pt x="21065" y="1747"/>
                  </a:lnTo>
                  <a:lnTo>
                    <a:pt x="20876" y="1347"/>
                  </a:lnTo>
                  <a:lnTo>
                    <a:pt x="20750" y="947"/>
                  </a:lnTo>
                  <a:close/>
                  <a:moveTo>
                    <a:pt x="20203" y="0"/>
                  </a:moveTo>
                  <a:lnTo>
                    <a:pt x="20118" y="21"/>
                  </a:lnTo>
                  <a:lnTo>
                    <a:pt x="20034" y="63"/>
                  </a:lnTo>
                  <a:lnTo>
                    <a:pt x="19992" y="127"/>
                  </a:lnTo>
                  <a:lnTo>
                    <a:pt x="19929" y="190"/>
                  </a:lnTo>
                  <a:lnTo>
                    <a:pt x="19908" y="274"/>
                  </a:lnTo>
                  <a:lnTo>
                    <a:pt x="19908" y="358"/>
                  </a:lnTo>
                  <a:lnTo>
                    <a:pt x="19971" y="695"/>
                  </a:lnTo>
                  <a:lnTo>
                    <a:pt x="20055" y="1010"/>
                  </a:lnTo>
                  <a:lnTo>
                    <a:pt x="20160" y="1326"/>
                  </a:lnTo>
                  <a:lnTo>
                    <a:pt x="20287" y="1621"/>
                  </a:lnTo>
                  <a:lnTo>
                    <a:pt x="20434" y="1915"/>
                  </a:lnTo>
                  <a:lnTo>
                    <a:pt x="20581" y="2210"/>
                  </a:lnTo>
                  <a:lnTo>
                    <a:pt x="20939" y="2799"/>
                  </a:lnTo>
                  <a:lnTo>
                    <a:pt x="21213" y="3283"/>
                  </a:lnTo>
                  <a:lnTo>
                    <a:pt x="21444" y="3767"/>
                  </a:lnTo>
                  <a:lnTo>
                    <a:pt x="21633" y="4251"/>
                  </a:lnTo>
                  <a:lnTo>
                    <a:pt x="21760" y="4735"/>
                  </a:lnTo>
                  <a:lnTo>
                    <a:pt x="21865" y="5219"/>
                  </a:lnTo>
                  <a:lnTo>
                    <a:pt x="21928" y="5724"/>
                  </a:lnTo>
                  <a:lnTo>
                    <a:pt x="21949" y="6250"/>
                  </a:lnTo>
                  <a:lnTo>
                    <a:pt x="21907" y="6776"/>
                  </a:lnTo>
                  <a:lnTo>
                    <a:pt x="21507" y="6208"/>
                  </a:lnTo>
                  <a:lnTo>
                    <a:pt x="21107" y="5619"/>
                  </a:lnTo>
                  <a:lnTo>
                    <a:pt x="20665" y="5030"/>
                  </a:lnTo>
                  <a:lnTo>
                    <a:pt x="20434" y="4756"/>
                  </a:lnTo>
                  <a:lnTo>
                    <a:pt x="20203" y="4504"/>
                  </a:lnTo>
                  <a:lnTo>
                    <a:pt x="19950" y="4230"/>
                  </a:lnTo>
                  <a:lnTo>
                    <a:pt x="19697" y="3999"/>
                  </a:lnTo>
                  <a:lnTo>
                    <a:pt x="19424" y="3767"/>
                  </a:lnTo>
                  <a:lnTo>
                    <a:pt x="19129" y="3578"/>
                  </a:lnTo>
                  <a:lnTo>
                    <a:pt x="18835" y="3388"/>
                  </a:lnTo>
                  <a:lnTo>
                    <a:pt x="18540" y="3220"/>
                  </a:lnTo>
                  <a:lnTo>
                    <a:pt x="18203" y="3094"/>
                  </a:lnTo>
                  <a:lnTo>
                    <a:pt x="17867" y="2967"/>
                  </a:lnTo>
                  <a:lnTo>
                    <a:pt x="17761" y="2967"/>
                  </a:lnTo>
                  <a:lnTo>
                    <a:pt x="17656" y="2989"/>
                  </a:lnTo>
                  <a:lnTo>
                    <a:pt x="17572" y="3031"/>
                  </a:lnTo>
                  <a:lnTo>
                    <a:pt x="17488" y="3073"/>
                  </a:lnTo>
                  <a:lnTo>
                    <a:pt x="17425" y="3157"/>
                  </a:lnTo>
                  <a:lnTo>
                    <a:pt x="17383" y="3241"/>
                  </a:lnTo>
                  <a:lnTo>
                    <a:pt x="17362" y="3346"/>
                  </a:lnTo>
                  <a:lnTo>
                    <a:pt x="17383" y="3451"/>
                  </a:lnTo>
                  <a:lnTo>
                    <a:pt x="17656" y="4251"/>
                  </a:lnTo>
                  <a:lnTo>
                    <a:pt x="17930" y="5009"/>
                  </a:lnTo>
                  <a:lnTo>
                    <a:pt x="18245" y="5787"/>
                  </a:lnTo>
                  <a:lnTo>
                    <a:pt x="18519" y="6566"/>
                  </a:lnTo>
                  <a:lnTo>
                    <a:pt x="18772" y="7344"/>
                  </a:lnTo>
                  <a:lnTo>
                    <a:pt x="18856" y="7744"/>
                  </a:lnTo>
                  <a:lnTo>
                    <a:pt x="18961" y="8144"/>
                  </a:lnTo>
                  <a:lnTo>
                    <a:pt x="19024" y="8544"/>
                  </a:lnTo>
                  <a:lnTo>
                    <a:pt x="19066" y="8944"/>
                  </a:lnTo>
                  <a:lnTo>
                    <a:pt x="19087" y="9365"/>
                  </a:lnTo>
                  <a:lnTo>
                    <a:pt x="19087" y="9786"/>
                  </a:lnTo>
                  <a:lnTo>
                    <a:pt x="17909" y="10459"/>
                  </a:lnTo>
                  <a:lnTo>
                    <a:pt x="16772" y="11132"/>
                  </a:lnTo>
                  <a:lnTo>
                    <a:pt x="16962" y="10796"/>
                  </a:lnTo>
                  <a:lnTo>
                    <a:pt x="17109" y="10438"/>
                  </a:lnTo>
                  <a:lnTo>
                    <a:pt x="17235" y="10101"/>
                  </a:lnTo>
                  <a:lnTo>
                    <a:pt x="17320" y="9743"/>
                  </a:lnTo>
                  <a:lnTo>
                    <a:pt x="17383" y="9386"/>
                  </a:lnTo>
                  <a:lnTo>
                    <a:pt x="17425" y="9028"/>
                  </a:lnTo>
                  <a:lnTo>
                    <a:pt x="17404" y="8691"/>
                  </a:lnTo>
                  <a:lnTo>
                    <a:pt x="17362" y="8334"/>
                  </a:lnTo>
                  <a:lnTo>
                    <a:pt x="17299" y="7976"/>
                  </a:lnTo>
                  <a:lnTo>
                    <a:pt x="17172" y="7639"/>
                  </a:lnTo>
                  <a:lnTo>
                    <a:pt x="17025" y="7302"/>
                  </a:lnTo>
                  <a:lnTo>
                    <a:pt x="16857" y="6966"/>
                  </a:lnTo>
                  <a:lnTo>
                    <a:pt x="16625" y="6650"/>
                  </a:lnTo>
                  <a:lnTo>
                    <a:pt x="16373" y="6313"/>
                  </a:lnTo>
                  <a:lnTo>
                    <a:pt x="16078" y="5998"/>
                  </a:lnTo>
                  <a:lnTo>
                    <a:pt x="15741" y="5703"/>
                  </a:lnTo>
                  <a:lnTo>
                    <a:pt x="15552" y="5535"/>
                  </a:lnTo>
                  <a:lnTo>
                    <a:pt x="15342" y="5408"/>
                  </a:lnTo>
                  <a:lnTo>
                    <a:pt x="15131" y="5282"/>
                  </a:lnTo>
                  <a:lnTo>
                    <a:pt x="14942" y="5177"/>
                  </a:lnTo>
                  <a:lnTo>
                    <a:pt x="14731" y="5072"/>
                  </a:lnTo>
                  <a:lnTo>
                    <a:pt x="14500" y="4988"/>
                  </a:lnTo>
                  <a:lnTo>
                    <a:pt x="14289" y="4924"/>
                  </a:lnTo>
                  <a:lnTo>
                    <a:pt x="14058" y="4882"/>
                  </a:lnTo>
                  <a:lnTo>
                    <a:pt x="13847" y="4840"/>
                  </a:lnTo>
                  <a:lnTo>
                    <a:pt x="13616" y="4819"/>
                  </a:lnTo>
                  <a:lnTo>
                    <a:pt x="13153" y="4798"/>
                  </a:lnTo>
                  <a:lnTo>
                    <a:pt x="12711" y="4819"/>
                  </a:lnTo>
                  <a:lnTo>
                    <a:pt x="12248" y="4903"/>
                  </a:lnTo>
                  <a:lnTo>
                    <a:pt x="11785" y="5009"/>
                  </a:lnTo>
                  <a:lnTo>
                    <a:pt x="11343" y="5135"/>
                  </a:lnTo>
                  <a:lnTo>
                    <a:pt x="10901" y="5303"/>
                  </a:lnTo>
                  <a:lnTo>
                    <a:pt x="10459" y="5514"/>
                  </a:lnTo>
                  <a:lnTo>
                    <a:pt x="10039" y="5724"/>
                  </a:lnTo>
                  <a:lnTo>
                    <a:pt x="9639" y="5977"/>
                  </a:lnTo>
                  <a:lnTo>
                    <a:pt x="9260" y="6229"/>
                  </a:lnTo>
                  <a:lnTo>
                    <a:pt x="8902" y="6482"/>
                  </a:lnTo>
                  <a:lnTo>
                    <a:pt x="8545" y="6776"/>
                  </a:lnTo>
                  <a:lnTo>
                    <a:pt x="8187" y="7071"/>
                  </a:lnTo>
                  <a:lnTo>
                    <a:pt x="7850" y="7408"/>
                  </a:lnTo>
                  <a:lnTo>
                    <a:pt x="7513" y="7723"/>
                  </a:lnTo>
                  <a:lnTo>
                    <a:pt x="7198" y="8081"/>
                  </a:lnTo>
                  <a:lnTo>
                    <a:pt x="6903" y="8439"/>
                  </a:lnTo>
                  <a:lnTo>
                    <a:pt x="6609" y="8796"/>
                  </a:lnTo>
                  <a:lnTo>
                    <a:pt x="6356" y="9196"/>
                  </a:lnTo>
                  <a:lnTo>
                    <a:pt x="6103" y="9596"/>
                  </a:lnTo>
                  <a:lnTo>
                    <a:pt x="5872" y="9996"/>
                  </a:lnTo>
                  <a:lnTo>
                    <a:pt x="5662" y="10417"/>
                  </a:lnTo>
                  <a:lnTo>
                    <a:pt x="5472" y="10838"/>
                  </a:lnTo>
                  <a:lnTo>
                    <a:pt x="5325" y="11280"/>
                  </a:lnTo>
                  <a:lnTo>
                    <a:pt x="5178" y="11722"/>
                  </a:lnTo>
                  <a:lnTo>
                    <a:pt x="5093" y="12184"/>
                  </a:lnTo>
                  <a:lnTo>
                    <a:pt x="5009" y="12647"/>
                  </a:lnTo>
                  <a:lnTo>
                    <a:pt x="4967" y="13026"/>
                  </a:lnTo>
                  <a:lnTo>
                    <a:pt x="4967" y="13426"/>
                  </a:lnTo>
                  <a:lnTo>
                    <a:pt x="4967" y="13826"/>
                  </a:lnTo>
                  <a:lnTo>
                    <a:pt x="5009" y="14226"/>
                  </a:lnTo>
                  <a:lnTo>
                    <a:pt x="5072" y="14647"/>
                  </a:lnTo>
                  <a:lnTo>
                    <a:pt x="5135" y="15046"/>
                  </a:lnTo>
                  <a:lnTo>
                    <a:pt x="5262" y="15425"/>
                  </a:lnTo>
                  <a:lnTo>
                    <a:pt x="5388" y="15804"/>
                  </a:lnTo>
                  <a:lnTo>
                    <a:pt x="5556" y="16183"/>
                  </a:lnTo>
                  <a:lnTo>
                    <a:pt x="5767" y="16519"/>
                  </a:lnTo>
                  <a:lnTo>
                    <a:pt x="5977" y="16835"/>
                  </a:lnTo>
                  <a:lnTo>
                    <a:pt x="6251" y="17130"/>
                  </a:lnTo>
                  <a:lnTo>
                    <a:pt x="6524" y="17382"/>
                  </a:lnTo>
                  <a:lnTo>
                    <a:pt x="6693" y="17508"/>
                  </a:lnTo>
                  <a:lnTo>
                    <a:pt x="6861" y="17614"/>
                  </a:lnTo>
                  <a:lnTo>
                    <a:pt x="7029" y="17719"/>
                  </a:lnTo>
                  <a:lnTo>
                    <a:pt x="7219" y="17803"/>
                  </a:lnTo>
                  <a:lnTo>
                    <a:pt x="7408" y="17866"/>
                  </a:lnTo>
                  <a:lnTo>
                    <a:pt x="7619" y="17929"/>
                  </a:lnTo>
                  <a:lnTo>
                    <a:pt x="6987" y="18540"/>
                  </a:lnTo>
                  <a:lnTo>
                    <a:pt x="6377" y="19171"/>
                  </a:lnTo>
                  <a:lnTo>
                    <a:pt x="6272" y="19192"/>
                  </a:lnTo>
                  <a:lnTo>
                    <a:pt x="6188" y="19255"/>
                  </a:lnTo>
                  <a:lnTo>
                    <a:pt x="6125" y="19360"/>
                  </a:lnTo>
                  <a:lnTo>
                    <a:pt x="6082" y="19465"/>
                  </a:lnTo>
                  <a:lnTo>
                    <a:pt x="5262" y="20370"/>
                  </a:lnTo>
                  <a:lnTo>
                    <a:pt x="4483" y="21317"/>
                  </a:lnTo>
                  <a:lnTo>
                    <a:pt x="4104" y="21801"/>
                  </a:lnTo>
                  <a:lnTo>
                    <a:pt x="3726" y="22285"/>
                  </a:lnTo>
                  <a:lnTo>
                    <a:pt x="3368" y="22790"/>
                  </a:lnTo>
                  <a:lnTo>
                    <a:pt x="3031" y="23295"/>
                  </a:lnTo>
                  <a:lnTo>
                    <a:pt x="2694" y="23800"/>
                  </a:lnTo>
                  <a:lnTo>
                    <a:pt x="2379" y="24326"/>
                  </a:lnTo>
                  <a:lnTo>
                    <a:pt x="2063" y="24853"/>
                  </a:lnTo>
                  <a:lnTo>
                    <a:pt x="1790" y="25379"/>
                  </a:lnTo>
                  <a:lnTo>
                    <a:pt x="1516" y="25905"/>
                  </a:lnTo>
                  <a:lnTo>
                    <a:pt x="1264" y="26452"/>
                  </a:lnTo>
                  <a:lnTo>
                    <a:pt x="1032" y="26999"/>
                  </a:lnTo>
                  <a:lnTo>
                    <a:pt x="822" y="27546"/>
                  </a:lnTo>
                  <a:lnTo>
                    <a:pt x="632" y="28093"/>
                  </a:lnTo>
                  <a:lnTo>
                    <a:pt x="464" y="28661"/>
                  </a:lnTo>
                  <a:lnTo>
                    <a:pt x="317" y="29230"/>
                  </a:lnTo>
                  <a:lnTo>
                    <a:pt x="211" y="29798"/>
                  </a:lnTo>
                  <a:lnTo>
                    <a:pt x="106" y="30366"/>
                  </a:lnTo>
                  <a:lnTo>
                    <a:pt x="43" y="30934"/>
                  </a:lnTo>
                  <a:lnTo>
                    <a:pt x="1" y="31502"/>
                  </a:lnTo>
                  <a:lnTo>
                    <a:pt x="1" y="32070"/>
                  </a:lnTo>
                  <a:lnTo>
                    <a:pt x="22" y="32660"/>
                  </a:lnTo>
                  <a:lnTo>
                    <a:pt x="64" y="33228"/>
                  </a:lnTo>
                  <a:lnTo>
                    <a:pt x="148" y="33796"/>
                  </a:lnTo>
                  <a:lnTo>
                    <a:pt x="253" y="34385"/>
                  </a:lnTo>
                  <a:lnTo>
                    <a:pt x="401" y="34953"/>
                  </a:lnTo>
                  <a:lnTo>
                    <a:pt x="590" y="35543"/>
                  </a:lnTo>
                  <a:lnTo>
                    <a:pt x="801" y="36111"/>
                  </a:lnTo>
                  <a:lnTo>
                    <a:pt x="1053" y="36700"/>
                  </a:lnTo>
                  <a:lnTo>
                    <a:pt x="1242" y="37079"/>
                  </a:lnTo>
                  <a:lnTo>
                    <a:pt x="1432" y="37458"/>
                  </a:lnTo>
                  <a:lnTo>
                    <a:pt x="1642" y="37815"/>
                  </a:lnTo>
                  <a:lnTo>
                    <a:pt x="1874" y="38173"/>
                  </a:lnTo>
                  <a:lnTo>
                    <a:pt x="2337" y="38867"/>
                  </a:lnTo>
                  <a:lnTo>
                    <a:pt x="2821" y="39541"/>
                  </a:lnTo>
                  <a:lnTo>
                    <a:pt x="3368" y="40151"/>
                  </a:lnTo>
                  <a:lnTo>
                    <a:pt x="3936" y="40740"/>
                  </a:lnTo>
                  <a:lnTo>
                    <a:pt x="4525" y="41309"/>
                  </a:lnTo>
                  <a:lnTo>
                    <a:pt x="5157" y="41835"/>
                  </a:lnTo>
                  <a:lnTo>
                    <a:pt x="5809" y="42319"/>
                  </a:lnTo>
                  <a:lnTo>
                    <a:pt x="6482" y="42782"/>
                  </a:lnTo>
                  <a:lnTo>
                    <a:pt x="7177" y="43202"/>
                  </a:lnTo>
                  <a:lnTo>
                    <a:pt x="7892" y="43602"/>
                  </a:lnTo>
                  <a:lnTo>
                    <a:pt x="8650" y="43981"/>
                  </a:lnTo>
                  <a:lnTo>
                    <a:pt x="9407" y="44318"/>
                  </a:lnTo>
                  <a:lnTo>
                    <a:pt x="10186" y="44633"/>
                  </a:lnTo>
                  <a:lnTo>
                    <a:pt x="10964" y="44907"/>
                  </a:lnTo>
                  <a:lnTo>
                    <a:pt x="11764" y="45180"/>
                  </a:lnTo>
                  <a:lnTo>
                    <a:pt x="12585" y="45391"/>
                  </a:lnTo>
                  <a:lnTo>
                    <a:pt x="13406" y="45601"/>
                  </a:lnTo>
                  <a:lnTo>
                    <a:pt x="14226" y="45770"/>
                  </a:lnTo>
                  <a:lnTo>
                    <a:pt x="15068" y="45917"/>
                  </a:lnTo>
                  <a:lnTo>
                    <a:pt x="15910" y="46043"/>
                  </a:lnTo>
                  <a:lnTo>
                    <a:pt x="16751" y="46148"/>
                  </a:lnTo>
                  <a:lnTo>
                    <a:pt x="17593" y="46212"/>
                  </a:lnTo>
                  <a:lnTo>
                    <a:pt x="18435" y="46254"/>
                  </a:lnTo>
                  <a:lnTo>
                    <a:pt x="19277" y="46296"/>
                  </a:lnTo>
                  <a:lnTo>
                    <a:pt x="20118" y="46296"/>
                  </a:lnTo>
                  <a:lnTo>
                    <a:pt x="20939" y="46275"/>
                  </a:lnTo>
                  <a:lnTo>
                    <a:pt x="21760" y="46233"/>
                  </a:lnTo>
                  <a:lnTo>
                    <a:pt x="22559" y="46148"/>
                  </a:lnTo>
                  <a:lnTo>
                    <a:pt x="23359" y="46064"/>
                  </a:lnTo>
                  <a:lnTo>
                    <a:pt x="24138" y="45959"/>
                  </a:lnTo>
                  <a:lnTo>
                    <a:pt x="24937" y="45833"/>
                  </a:lnTo>
                  <a:lnTo>
                    <a:pt x="25737" y="45686"/>
                  </a:lnTo>
                  <a:lnTo>
                    <a:pt x="26537" y="45517"/>
                  </a:lnTo>
                  <a:lnTo>
                    <a:pt x="27357" y="45328"/>
                  </a:lnTo>
                  <a:lnTo>
                    <a:pt x="28178" y="45117"/>
                  </a:lnTo>
                  <a:lnTo>
                    <a:pt x="28978" y="44886"/>
                  </a:lnTo>
                  <a:lnTo>
                    <a:pt x="29798" y="44633"/>
                  </a:lnTo>
                  <a:lnTo>
                    <a:pt x="30598" y="44360"/>
                  </a:lnTo>
                  <a:lnTo>
                    <a:pt x="31398" y="44065"/>
                  </a:lnTo>
                  <a:lnTo>
                    <a:pt x="32197" y="43750"/>
                  </a:lnTo>
                  <a:lnTo>
                    <a:pt x="32976" y="43413"/>
                  </a:lnTo>
                  <a:lnTo>
                    <a:pt x="33733" y="43055"/>
                  </a:lnTo>
                  <a:lnTo>
                    <a:pt x="34470" y="42655"/>
                  </a:lnTo>
                  <a:lnTo>
                    <a:pt x="35206" y="42255"/>
                  </a:lnTo>
                  <a:lnTo>
                    <a:pt x="35901" y="41814"/>
                  </a:lnTo>
                  <a:lnTo>
                    <a:pt x="36595" y="41351"/>
                  </a:lnTo>
                  <a:lnTo>
                    <a:pt x="37248" y="40867"/>
                  </a:lnTo>
                  <a:lnTo>
                    <a:pt x="37879" y="40341"/>
                  </a:lnTo>
                  <a:lnTo>
                    <a:pt x="38468" y="39793"/>
                  </a:lnTo>
                  <a:lnTo>
                    <a:pt x="39036" y="39225"/>
                  </a:lnTo>
                  <a:lnTo>
                    <a:pt x="39562" y="38636"/>
                  </a:lnTo>
                  <a:lnTo>
                    <a:pt x="40067" y="38026"/>
                  </a:lnTo>
                  <a:lnTo>
                    <a:pt x="40509" y="37373"/>
                  </a:lnTo>
                  <a:lnTo>
                    <a:pt x="40720" y="37037"/>
                  </a:lnTo>
                  <a:lnTo>
                    <a:pt x="40930" y="36679"/>
                  </a:lnTo>
                  <a:lnTo>
                    <a:pt x="41120" y="36342"/>
                  </a:lnTo>
                  <a:lnTo>
                    <a:pt x="41288" y="35985"/>
                  </a:lnTo>
                  <a:lnTo>
                    <a:pt x="41456" y="35627"/>
                  </a:lnTo>
                  <a:lnTo>
                    <a:pt x="41604" y="35248"/>
                  </a:lnTo>
                  <a:lnTo>
                    <a:pt x="41751" y="34869"/>
                  </a:lnTo>
                  <a:lnTo>
                    <a:pt x="41877" y="34469"/>
                  </a:lnTo>
                  <a:lnTo>
                    <a:pt x="42003" y="34091"/>
                  </a:lnTo>
                  <a:lnTo>
                    <a:pt x="42109" y="33691"/>
                  </a:lnTo>
                  <a:lnTo>
                    <a:pt x="42193" y="33270"/>
                  </a:lnTo>
                  <a:lnTo>
                    <a:pt x="42277" y="32849"/>
                  </a:lnTo>
                  <a:lnTo>
                    <a:pt x="42319" y="32428"/>
                  </a:lnTo>
                  <a:lnTo>
                    <a:pt x="42382" y="32007"/>
                  </a:lnTo>
                  <a:lnTo>
                    <a:pt x="42403" y="31565"/>
                  </a:lnTo>
                  <a:lnTo>
                    <a:pt x="42424" y="31102"/>
                  </a:lnTo>
                  <a:lnTo>
                    <a:pt x="42424" y="30661"/>
                  </a:lnTo>
                  <a:lnTo>
                    <a:pt x="42424" y="30198"/>
                  </a:lnTo>
                  <a:lnTo>
                    <a:pt x="42382" y="29398"/>
                  </a:lnTo>
                  <a:lnTo>
                    <a:pt x="42298" y="28619"/>
                  </a:lnTo>
                  <a:lnTo>
                    <a:pt x="42214" y="27820"/>
                  </a:lnTo>
                  <a:lnTo>
                    <a:pt x="42088" y="27041"/>
                  </a:lnTo>
                  <a:lnTo>
                    <a:pt x="41940" y="26262"/>
                  </a:lnTo>
                  <a:lnTo>
                    <a:pt x="41772" y="25484"/>
                  </a:lnTo>
                  <a:lnTo>
                    <a:pt x="41562" y="24726"/>
                  </a:lnTo>
                  <a:lnTo>
                    <a:pt x="41351" y="23948"/>
                  </a:lnTo>
                  <a:lnTo>
                    <a:pt x="41099" y="23190"/>
                  </a:lnTo>
                  <a:lnTo>
                    <a:pt x="40825" y="22454"/>
                  </a:lnTo>
                  <a:lnTo>
                    <a:pt x="40530" y="21717"/>
                  </a:lnTo>
                  <a:lnTo>
                    <a:pt x="40194" y="20981"/>
                  </a:lnTo>
                  <a:lnTo>
                    <a:pt x="39857" y="20265"/>
                  </a:lnTo>
                  <a:lnTo>
                    <a:pt x="39478" y="19571"/>
                  </a:lnTo>
                  <a:lnTo>
                    <a:pt x="39078" y="18876"/>
                  </a:lnTo>
                  <a:lnTo>
                    <a:pt x="38679" y="18224"/>
                  </a:lnTo>
                  <a:lnTo>
                    <a:pt x="39057" y="18140"/>
                  </a:lnTo>
                  <a:lnTo>
                    <a:pt x="39457" y="18013"/>
                  </a:lnTo>
                  <a:lnTo>
                    <a:pt x="39836" y="17866"/>
                  </a:lnTo>
                  <a:lnTo>
                    <a:pt x="40215" y="17677"/>
                  </a:lnTo>
                  <a:lnTo>
                    <a:pt x="40551" y="17593"/>
                  </a:lnTo>
                  <a:lnTo>
                    <a:pt x="40867" y="17466"/>
                  </a:lnTo>
                  <a:lnTo>
                    <a:pt x="41162" y="17319"/>
                  </a:lnTo>
                  <a:lnTo>
                    <a:pt x="41414" y="17151"/>
                  </a:lnTo>
                  <a:lnTo>
                    <a:pt x="41646" y="16961"/>
                  </a:lnTo>
                  <a:lnTo>
                    <a:pt x="41856" y="16730"/>
                  </a:lnTo>
                  <a:lnTo>
                    <a:pt x="42046" y="16477"/>
                  </a:lnTo>
                  <a:lnTo>
                    <a:pt x="42214" y="16225"/>
                  </a:lnTo>
                  <a:lnTo>
                    <a:pt x="42361" y="15930"/>
                  </a:lnTo>
                  <a:lnTo>
                    <a:pt x="42487" y="15636"/>
                  </a:lnTo>
                  <a:lnTo>
                    <a:pt x="42614" y="15320"/>
                  </a:lnTo>
                  <a:lnTo>
                    <a:pt x="42698" y="14983"/>
                  </a:lnTo>
                  <a:lnTo>
                    <a:pt x="42761" y="14647"/>
                  </a:lnTo>
                  <a:lnTo>
                    <a:pt x="42824" y="14289"/>
                  </a:lnTo>
                  <a:lnTo>
                    <a:pt x="42845" y="13931"/>
                  </a:lnTo>
                  <a:lnTo>
                    <a:pt x="42866" y="13552"/>
                  </a:lnTo>
                  <a:lnTo>
                    <a:pt x="42887" y="13174"/>
                  </a:lnTo>
                  <a:lnTo>
                    <a:pt x="42866" y="12816"/>
                  </a:lnTo>
                  <a:lnTo>
                    <a:pt x="42845" y="12437"/>
                  </a:lnTo>
                  <a:lnTo>
                    <a:pt x="42803" y="12058"/>
                  </a:lnTo>
                  <a:lnTo>
                    <a:pt x="42698" y="11301"/>
                  </a:lnTo>
                  <a:lnTo>
                    <a:pt x="42530" y="10564"/>
                  </a:lnTo>
                  <a:lnTo>
                    <a:pt x="42340" y="9870"/>
                  </a:lnTo>
                  <a:lnTo>
                    <a:pt x="42109" y="9238"/>
                  </a:lnTo>
                  <a:lnTo>
                    <a:pt x="41961" y="8923"/>
                  </a:lnTo>
                  <a:lnTo>
                    <a:pt x="41835" y="8649"/>
                  </a:lnTo>
                  <a:lnTo>
                    <a:pt x="41688" y="8376"/>
                  </a:lnTo>
                  <a:lnTo>
                    <a:pt x="41540" y="8144"/>
                  </a:lnTo>
                  <a:lnTo>
                    <a:pt x="41309" y="7765"/>
                  </a:lnTo>
                  <a:lnTo>
                    <a:pt x="41035" y="7429"/>
                  </a:lnTo>
                  <a:lnTo>
                    <a:pt x="40741" y="7113"/>
                  </a:lnTo>
                  <a:lnTo>
                    <a:pt x="40446" y="6818"/>
                  </a:lnTo>
                  <a:lnTo>
                    <a:pt x="40131" y="6566"/>
                  </a:lnTo>
                  <a:lnTo>
                    <a:pt x="39794" y="6313"/>
                  </a:lnTo>
                  <a:lnTo>
                    <a:pt x="39436" y="6103"/>
                  </a:lnTo>
                  <a:lnTo>
                    <a:pt x="39078" y="5914"/>
                  </a:lnTo>
                  <a:lnTo>
                    <a:pt x="38700" y="5766"/>
                  </a:lnTo>
                  <a:lnTo>
                    <a:pt x="38300" y="5661"/>
                  </a:lnTo>
                  <a:lnTo>
                    <a:pt x="37900" y="5556"/>
                  </a:lnTo>
                  <a:lnTo>
                    <a:pt x="37500" y="5514"/>
                  </a:lnTo>
                  <a:lnTo>
                    <a:pt x="37079" y="5493"/>
                  </a:lnTo>
                  <a:lnTo>
                    <a:pt x="36637" y="5514"/>
                  </a:lnTo>
                  <a:lnTo>
                    <a:pt x="36216" y="5577"/>
                  </a:lnTo>
                  <a:lnTo>
                    <a:pt x="35775" y="5661"/>
                  </a:lnTo>
                  <a:lnTo>
                    <a:pt x="35375" y="5787"/>
                  </a:lnTo>
                  <a:lnTo>
                    <a:pt x="34996" y="5956"/>
                  </a:lnTo>
                  <a:lnTo>
                    <a:pt x="34617" y="6166"/>
                  </a:lnTo>
                  <a:lnTo>
                    <a:pt x="34281" y="6398"/>
                  </a:lnTo>
                  <a:lnTo>
                    <a:pt x="33944" y="6671"/>
                  </a:lnTo>
                  <a:lnTo>
                    <a:pt x="33649" y="6966"/>
                  </a:lnTo>
                  <a:lnTo>
                    <a:pt x="33355" y="7281"/>
                  </a:lnTo>
                  <a:lnTo>
                    <a:pt x="33102" y="7618"/>
                  </a:lnTo>
                  <a:lnTo>
                    <a:pt x="32850" y="7976"/>
                  </a:lnTo>
                  <a:lnTo>
                    <a:pt x="32660" y="8355"/>
                  </a:lnTo>
                  <a:lnTo>
                    <a:pt x="32492" y="8733"/>
                  </a:lnTo>
                  <a:lnTo>
                    <a:pt x="32345" y="9133"/>
                  </a:lnTo>
                  <a:lnTo>
                    <a:pt x="32239" y="9533"/>
                  </a:lnTo>
                  <a:lnTo>
                    <a:pt x="32176" y="9933"/>
                  </a:lnTo>
                  <a:lnTo>
                    <a:pt x="32155" y="10354"/>
                  </a:lnTo>
                  <a:lnTo>
                    <a:pt x="32176" y="10754"/>
                  </a:lnTo>
                  <a:lnTo>
                    <a:pt x="30745" y="9407"/>
                  </a:lnTo>
                  <a:lnTo>
                    <a:pt x="30787" y="9302"/>
                  </a:lnTo>
                  <a:lnTo>
                    <a:pt x="30787" y="9175"/>
                  </a:lnTo>
                  <a:lnTo>
                    <a:pt x="30703" y="8544"/>
                  </a:lnTo>
                  <a:lnTo>
                    <a:pt x="30577" y="7892"/>
                  </a:lnTo>
                  <a:lnTo>
                    <a:pt x="30451" y="7218"/>
                  </a:lnTo>
                  <a:lnTo>
                    <a:pt x="30282" y="6545"/>
                  </a:lnTo>
                  <a:lnTo>
                    <a:pt x="30093" y="5892"/>
                  </a:lnTo>
                  <a:lnTo>
                    <a:pt x="29861" y="5240"/>
                  </a:lnTo>
                  <a:lnTo>
                    <a:pt x="29630" y="4588"/>
                  </a:lnTo>
                  <a:lnTo>
                    <a:pt x="29335" y="3957"/>
                  </a:lnTo>
                  <a:lnTo>
                    <a:pt x="29020" y="3346"/>
                  </a:lnTo>
                  <a:lnTo>
                    <a:pt x="28683" y="2778"/>
                  </a:lnTo>
                  <a:lnTo>
                    <a:pt x="28494" y="2483"/>
                  </a:lnTo>
                  <a:lnTo>
                    <a:pt x="28283" y="2210"/>
                  </a:lnTo>
                  <a:lnTo>
                    <a:pt x="28073" y="1957"/>
                  </a:lnTo>
                  <a:lnTo>
                    <a:pt x="27862" y="1705"/>
                  </a:lnTo>
                  <a:lnTo>
                    <a:pt x="27631" y="1473"/>
                  </a:lnTo>
                  <a:lnTo>
                    <a:pt x="27378" y="1242"/>
                  </a:lnTo>
                  <a:lnTo>
                    <a:pt x="27126" y="1010"/>
                  </a:lnTo>
                  <a:lnTo>
                    <a:pt x="26873" y="800"/>
                  </a:lnTo>
                  <a:lnTo>
                    <a:pt x="26579" y="611"/>
                  </a:lnTo>
                  <a:lnTo>
                    <a:pt x="26305" y="421"/>
                  </a:lnTo>
                  <a:lnTo>
                    <a:pt x="26010" y="253"/>
                  </a:lnTo>
                  <a:lnTo>
                    <a:pt x="25695" y="106"/>
                  </a:lnTo>
                  <a:lnTo>
                    <a:pt x="25590" y="63"/>
                  </a:lnTo>
                  <a:lnTo>
                    <a:pt x="25484" y="63"/>
                  </a:lnTo>
                  <a:lnTo>
                    <a:pt x="25379" y="85"/>
                  </a:lnTo>
                  <a:lnTo>
                    <a:pt x="25295" y="148"/>
                  </a:lnTo>
                  <a:lnTo>
                    <a:pt x="25232" y="211"/>
                  </a:lnTo>
                  <a:lnTo>
                    <a:pt x="25190" y="295"/>
                  </a:lnTo>
                  <a:lnTo>
                    <a:pt x="25169" y="379"/>
                  </a:lnTo>
                  <a:lnTo>
                    <a:pt x="25169" y="505"/>
                  </a:lnTo>
                  <a:lnTo>
                    <a:pt x="25569" y="1831"/>
                  </a:lnTo>
                  <a:lnTo>
                    <a:pt x="25737" y="2505"/>
                  </a:lnTo>
                  <a:lnTo>
                    <a:pt x="25821" y="2862"/>
                  </a:lnTo>
                  <a:lnTo>
                    <a:pt x="25884" y="3199"/>
                  </a:lnTo>
                  <a:lnTo>
                    <a:pt x="25926" y="3536"/>
                  </a:lnTo>
                  <a:lnTo>
                    <a:pt x="25947" y="3872"/>
                  </a:lnTo>
                  <a:lnTo>
                    <a:pt x="25947" y="4209"/>
                  </a:lnTo>
                  <a:lnTo>
                    <a:pt x="25926" y="4546"/>
                  </a:lnTo>
                  <a:lnTo>
                    <a:pt x="25863" y="4882"/>
                  </a:lnTo>
                  <a:lnTo>
                    <a:pt x="25779" y="5219"/>
                  </a:lnTo>
                  <a:lnTo>
                    <a:pt x="25653" y="5535"/>
                  </a:lnTo>
                  <a:lnTo>
                    <a:pt x="25505" y="5871"/>
                  </a:lnTo>
                  <a:lnTo>
                    <a:pt x="25358" y="5430"/>
                  </a:lnTo>
                  <a:lnTo>
                    <a:pt x="25169" y="4967"/>
                  </a:lnTo>
                  <a:lnTo>
                    <a:pt x="24958" y="4525"/>
                  </a:lnTo>
                  <a:lnTo>
                    <a:pt x="24727" y="4083"/>
                  </a:lnTo>
                  <a:lnTo>
                    <a:pt x="24453" y="3641"/>
                  </a:lnTo>
                  <a:lnTo>
                    <a:pt x="24159" y="3199"/>
                  </a:lnTo>
                  <a:lnTo>
                    <a:pt x="23843" y="2778"/>
                  </a:lnTo>
                  <a:lnTo>
                    <a:pt x="23527" y="2378"/>
                  </a:lnTo>
                  <a:lnTo>
                    <a:pt x="23170" y="1999"/>
                  </a:lnTo>
                  <a:lnTo>
                    <a:pt x="22812" y="1621"/>
                  </a:lnTo>
                  <a:lnTo>
                    <a:pt x="22412" y="1284"/>
                  </a:lnTo>
                  <a:lnTo>
                    <a:pt x="22033" y="968"/>
                  </a:lnTo>
                  <a:lnTo>
                    <a:pt x="21612" y="674"/>
                  </a:lnTo>
                  <a:lnTo>
                    <a:pt x="21213" y="421"/>
                  </a:lnTo>
                  <a:lnTo>
                    <a:pt x="20792" y="190"/>
                  </a:lnTo>
                  <a:lnTo>
                    <a:pt x="2035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2" name="Google Shape;7012;p32"/>
            <p:cNvSpPr/>
            <p:nvPr/>
          </p:nvSpPr>
          <p:spPr>
            <a:xfrm>
              <a:off x="6770750" y="-1137075"/>
              <a:ext cx="303575" cy="245175"/>
            </a:xfrm>
            <a:custGeom>
              <a:avLst/>
              <a:gdLst/>
              <a:ahLst/>
              <a:cxnLst/>
              <a:rect l="l" t="t" r="r" b="b"/>
              <a:pathLst>
                <a:path w="12143" h="9807" fill="none" extrusionOk="0">
                  <a:moveTo>
                    <a:pt x="3831" y="4336"/>
                  </a:moveTo>
                  <a:lnTo>
                    <a:pt x="3831" y="4336"/>
                  </a:lnTo>
                  <a:lnTo>
                    <a:pt x="3894" y="4315"/>
                  </a:lnTo>
                  <a:lnTo>
                    <a:pt x="3936" y="4294"/>
                  </a:lnTo>
                  <a:lnTo>
                    <a:pt x="4020" y="4188"/>
                  </a:lnTo>
                  <a:lnTo>
                    <a:pt x="4020" y="4188"/>
                  </a:lnTo>
                  <a:lnTo>
                    <a:pt x="4736" y="3662"/>
                  </a:lnTo>
                  <a:lnTo>
                    <a:pt x="5451" y="3136"/>
                  </a:lnTo>
                  <a:lnTo>
                    <a:pt x="6924" y="2105"/>
                  </a:lnTo>
                  <a:lnTo>
                    <a:pt x="8397" y="1095"/>
                  </a:lnTo>
                  <a:lnTo>
                    <a:pt x="9912" y="127"/>
                  </a:lnTo>
                  <a:lnTo>
                    <a:pt x="9912" y="127"/>
                  </a:lnTo>
                  <a:lnTo>
                    <a:pt x="10123" y="64"/>
                  </a:lnTo>
                  <a:lnTo>
                    <a:pt x="10333" y="22"/>
                  </a:lnTo>
                  <a:lnTo>
                    <a:pt x="10544" y="1"/>
                  </a:lnTo>
                  <a:lnTo>
                    <a:pt x="10733" y="22"/>
                  </a:lnTo>
                  <a:lnTo>
                    <a:pt x="10901" y="43"/>
                  </a:lnTo>
                  <a:lnTo>
                    <a:pt x="11070" y="106"/>
                  </a:lnTo>
                  <a:lnTo>
                    <a:pt x="11217" y="169"/>
                  </a:lnTo>
                  <a:lnTo>
                    <a:pt x="11364" y="274"/>
                  </a:lnTo>
                  <a:lnTo>
                    <a:pt x="11512" y="380"/>
                  </a:lnTo>
                  <a:lnTo>
                    <a:pt x="11638" y="527"/>
                  </a:lnTo>
                  <a:lnTo>
                    <a:pt x="11743" y="695"/>
                  </a:lnTo>
                  <a:lnTo>
                    <a:pt x="11848" y="885"/>
                  </a:lnTo>
                  <a:lnTo>
                    <a:pt x="11933" y="1095"/>
                  </a:lnTo>
                  <a:lnTo>
                    <a:pt x="12017" y="1326"/>
                  </a:lnTo>
                  <a:lnTo>
                    <a:pt x="12080" y="1579"/>
                  </a:lnTo>
                  <a:lnTo>
                    <a:pt x="12143" y="1874"/>
                  </a:lnTo>
                  <a:lnTo>
                    <a:pt x="12143" y="1874"/>
                  </a:lnTo>
                  <a:lnTo>
                    <a:pt x="12122" y="2231"/>
                  </a:lnTo>
                  <a:lnTo>
                    <a:pt x="12059" y="2589"/>
                  </a:lnTo>
                  <a:lnTo>
                    <a:pt x="11996" y="2947"/>
                  </a:lnTo>
                  <a:lnTo>
                    <a:pt x="11890" y="3305"/>
                  </a:lnTo>
                  <a:lnTo>
                    <a:pt x="11890" y="3305"/>
                  </a:lnTo>
                  <a:lnTo>
                    <a:pt x="11680" y="3831"/>
                  </a:lnTo>
                  <a:lnTo>
                    <a:pt x="11470" y="4357"/>
                  </a:lnTo>
                  <a:lnTo>
                    <a:pt x="11217" y="4862"/>
                  </a:lnTo>
                  <a:lnTo>
                    <a:pt x="11070" y="5114"/>
                  </a:lnTo>
                  <a:lnTo>
                    <a:pt x="10922" y="5346"/>
                  </a:lnTo>
                  <a:lnTo>
                    <a:pt x="10922" y="5346"/>
                  </a:lnTo>
                  <a:lnTo>
                    <a:pt x="10607" y="5809"/>
                  </a:lnTo>
                  <a:lnTo>
                    <a:pt x="10249" y="6272"/>
                  </a:lnTo>
                  <a:lnTo>
                    <a:pt x="9891" y="6735"/>
                  </a:lnTo>
                  <a:lnTo>
                    <a:pt x="9491" y="7155"/>
                  </a:lnTo>
                  <a:lnTo>
                    <a:pt x="9092" y="7576"/>
                  </a:lnTo>
                  <a:lnTo>
                    <a:pt x="8650" y="7955"/>
                  </a:lnTo>
                  <a:lnTo>
                    <a:pt x="8208" y="8334"/>
                  </a:lnTo>
                  <a:lnTo>
                    <a:pt x="7745" y="8650"/>
                  </a:lnTo>
                  <a:lnTo>
                    <a:pt x="7745" y="8650"/>
                  </a:lnTo>
                  <a:lnTo>
                    <a:pt x="7345" y="8881"/>
                  </a:lnTo>
                  <a:lnTo>
                    <a:pt x="6903" y="9091"/>
                  </a:lnTo>
                  <a:lnTo>
                    <a:pt x="6398" y="9281"/>
                  </a:lnTo>
                  <a:lnTo>
                    <a:pt x="5872" y="9449"/>
                  </a:lnTo>
                  <a:lnTo>
                    <a:pt x="5304" y="9597"/>
                  </a:lnTo>
                  <a:lnTo>
                    <a:pt x="4736" y="9702"/>
                  </a:lnTo>
                  <a:lnTo>
                    <a:pt x="4146" y="9786"/>
                  </a:lnTo>
                  <a:lnTo>
                    <a:pt x="3557" y="9807"/>
                  </a:lnTo>
                  <a:lnTo>
                    <a:pt x="3263" y="9807"/>
                  </a:lnTo>
                  <a:lnTo>
                    <a:pt x="2968" y="9786"/>
                  </a:lnTo>
                  <a:lnTo>
                    <a:pt x="2694" y="9744"/>
                  </a:lnTo>
                  <a:lnTo>
                    <a:pt x="2421" y="9702"/>
                  </a:lnTo>
                  <a:lnTo>
                    <a:pt x="2147" y="9639"/>
                  </a:lnTo>
                  <a:lnTo>
                    <a:pt x="1895" y="9554"/>
                  </a:lnTo>
                  <a:lnTo>
                    <a:pt x="1642" y="9470"/>
                  </a:lnTo>
                  <a:lnTo>
                    <a:pt x="1411" y="9344"/>
                  </a:lnTo>
                  <a:lnTo>
                    <a:pt x="1179" y="9218"/>
                  </a:lnTo>
                  <a:lnTo>
                    <a:pt x="948" y="9070"/>
                  </a:lnTo>
                  <a:lnTo>
                    <a:pt x="759" y="8902"/>
                  </a:lnTo>
                  <a:lnTo>
                    <a:pt x="569" y="8713"/>
                  </a:lnTo>
                  <a:lnTo>
                    <a:pt x="401" y="8523"/>
                  </a:lnTo>
                  <a:lnTo>
                    <a:pt x="253" y="8292"/>
                  </a:lnTo>
                  <a:lnTo>
                    <a:pt x="127" y="8039"/>
                  </a:lnTo>
                  <a:lnTo>
                    <a:pt x="1" y="7766"/>
                  </a:lnTo>
                  <a:lnTo>
                    <a:pt x="1" y="7766"/>
                  </a:lnTo>
                  <a:lnTo>
                    <a:pt x="443" y="7303"/>
                  </a:lnTo>
                  <a:lnTo>
                    <a:pt x="906" y="6861"/>
                  </a:lnTo>
                  <a:lnTo>
                    <a:pt x="1369" y="6419"/>
                  </a:lnTo>
                  <a:lnTo>
                    <a:pt x="1853" y="5998"/>
                  </a:lnTo>
                  <a:lnTo>
                    <a:pt x="2821" y="5156"/>
                  </a:lnTo>
                  <a:lnTo>
                    <a:pt x="3831" y="433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3" name="Google Shape;7013;p32"/>
            <p:cNvSpPr/>
            <p:nvPr/>
          </p:nvSpPr>
          <p:spPr>
            <a:xfrm>
              <a:off x="6853875" y="-1170750"/>
              <a:ext cx="94725" cy="121550"/>
            </a:xfrm>
            <a:custGeom>
              <a:avLst/>
              <a:gdLst/>
              <a:ahLst/>
              <a:cxnLst/>
              <a:rect l="l" t="t" r="r" b="b"/>
              <a:pathLst>
                <a:path w="3789" h="4862" fill="none" extrusionOk="0">
                  <a:moveTo>
                    <a:pt x="3515" y="2695"/>
                  </a:moveTo>
                  <a:lnTo>
                    <a:pt x="3515" y="2695"/>
                  </a:lnTo>
                  <a:lnTo>
                    <a:pt x="2757" y="3221"/>
                  </a:lnTo>
                  <a:lnTo>
                    <a:pt x="2000" y="3747"/>
                  </a:lnTo>
                  <a:lnTo>
                    <a:pt x="1263" y="4294"/>
                  </a:lnTo>
                  <a:lnTo>
                    <a:pt x="527" y="4862"/>
                  </a:lnTo>
                  <a:lnTo>
                    <a:pt x="527" y="4862"/>
                  </a:lnTo>
                  <a:lnTo>
                    <a:pt x="337" y="4483"/>
                  </a:lnTo>
                  <a:lnTo>
                    <a:pt x="190" y="4125"/>
                  </a:lnTo>
                  <a:lnTo>
                    <a:pt x="85" y="3768"/>
                  </a:lnTo>
                  <a:lnTo>
                    <a:pt x="43" y="3578"/>
                  </a:lnTo>
                  <a:lnTo>
                    <a:pt x="1" y="3389"/>
                  </a:lnTo>
                  <a:lnTo>
                    <a:pt x="1" y="3200"/>
                  </a:lnTo>
                  <a:lnTo>
                    <a:pt x="1" y="3031"/>
                  </a:lnTo>
                  <a:lnTo>
                    <a:pt x="22" y="2842"/>
                  </a:lnTo>
                  <a:lnTo>
                    <a:pt x="64" y="2652"/>
                  </a:lnTo>
                  <a:lnTo>
                    <a:pt x="106" y="2463"/>
                  </a:lnTo>
                  <a:lnTo>
                    <a:pt x="190" y="2253"/>
                  </a:lnTo>
                  <a:lnTo>
                    <a:pt x="295" y="2063"/>
                  </a:lnTo>
                  <a:lnTo>
                    <a:pt x="401" y="1874"/>
                  </a:lnTo>
                  <a:lnTo>
                    <a:pt x="401" y="1874"/>
                  </a:lnTo>
                  <a:lnTo>
                    <a:pt x="653" y="1516"/>
                  </a:lnTo>
                  <a:lnTo>
                    <a:pt x="948" y="1179"/>
                  </a:lnTo>
                  <a:lnTo>
                    <a:pt x="1242" y="864"/>
                  </a:lnTo>
                  <a:lnTo>
                    <a:pt x="1411" y="716"/>
                  </a:lnTo>
                  <a:lnTo>
                    <a:pt x="1579" y="569"/>
                  </a:lnTo>
                  <a:lnTo>
                    <a:pt x="1747" y="443"/>
                  </a:lnTo>
                  <a:lnTo>
                    <a:pt x="1937" y="338"/>
                  </a:lnTo>
                  <a:lnTo>
                    <a:pt x="2126" y="253"/>
                  </a:lnTo>
                  <a:lnTo>
                    <a:pt x="2337" y="169"/>
                  </a:lnTo>
                  <a:lnTo>
                    <a:pt x="2526" y="106"/>
                  </a:lnTo>
                  <a:lnTo>
                    <a:pt x="2736" y="64"/>
                  </a:lnTo>
                  <a:lnTo>
                    <a:pt x="2968" y="43"/>
                  </a:lnTo>
                  <a:lnTo>
                    <a:pt x="3199" y="64"/>
                  </a:lnTo>
                  <a:lnTo>
                    <a:pt x="3199" y="64"/>
                  </a:lnTo>
                  <a:lnTo>
                    <a:pt x="3241" y="43"/>
                  </a:lnTo>
                  <a:lnTo>
                    <a:pt x="3284" y="1"/>
                  </a:lnTo>
                  <a:lnTo>
                    <a:pt x="3284" y="1"/>
                  </a:lnTo>
                  <a:lnTo>
                    <a:pt x="3431" y="85"/>
                  </a:lnTo>
                  <a:lnTo>
                    <a:pt x="3557" y="190"/>
                  </a:lnTo>
                  <a:lnTo>
                    <a:pt x="3557" y="190"/>
                  </a:lnTo>
                  <a:lnTo>
                    <a:pt x="3683" y="506"/>
                  </a:lnTo>
                  <a:lnTo>
                    <a:pt x="3747" y="801"/>
                  </a:lnTo>
                  <a:lnTo>
                    <a:pt x="3789" y="1116"/>
                  </a:lnTo>
                  <a:lnTo>
                    <a:pt x="3789" y="1432"/>
                  </a:lnTo>
                  <a:lnTo>
                    <a:pt x="3768" y="1748"/>
                  </a:lnTo>
                  <a:lnTo>
                    <a:pt x="3704" y="2042"/>
                  </a:lnTo>
                  <a:lnTo>
                    <a:pt x="3620" y="2358"/>
                  </a:lnTo>
                  <a:lnTo>
                    <a:pt x="3515" y="269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4" name="Google Shape;7014;p32"/>
            <p:cNvSpPr/>
            <p:nvPr/>
          </p:nvSpPr>
          <p:spPr>
            <a:xfrm>
              <a:off x="6752350" y="-1284900"/>
              <a:ext cx="264125" cy="291475"/>
            </a:xfrm>
            <a:custGeom>
              <a:avLst/>
              <a:gdLst/>
              <a:ahLst/>
              <a:cxnLst/>
              <a:rect l="l" t="t" r="r" b="b"/>
              <a:pathLst>
                <a:path w="10565" h="11659" fill="none" extrusionOk="0">
                  <a:moveTo>
                    <a:pt x="10059" y="5619"/>
                  </a:moveTo>
                  <a:lnTo>
                    <a:pt x="10059" y="5619"/>
                  </a:lnTo>
                  <a:lnTo>
                    <a:pt x="9175" y="6187"/>
                  </a:lnTo>
                  <a:lnTo>
                    <a:pt x="8270" y="6777"/>
                  </a:lnTo>
                  <a:lnTo>
                    <a:pt x="8270" y="6777"/>
                  </a:lnTo>
                  <a:lnTo>
                    <a:pt x="8397" y="6419"/>
                  </a:lnTo>
                  <a:lnTo>
                    <a:pt x="8502" y="6061"/>
                  </a:lnTo>
                  <a:lnTo>
                    <a:pt x="8544" y="5682"/>
                  </a:lnTo>
                  <a:lnTo>
                    <a:pt x="8544" y="5493"/>
                  </a:lnTo>
                  <a:lnTo>
                    <a:pt x="8523" y="5303"/>
                  </a:lnTo>
                  <a:lnTo>
                    <a:pt x="8523" y="5303"/>
                  </a:lnTo>
                  <a:lnTo>
                    <a:pt x="8523" y="4988"/>
                  </a:lnTo>
                  <a:lnTo>
                    <a:pt x="8481" y="4693"/>
                  </a:lnTo>
                  <a:lnTo>
                    <a:pt x="8397" y="4378"/>
                  </a:lnTo>
                  <a:lnTo>
                    <a:pt x="8292" y="4083"/>
                  </a:lnTo>
                  <a:lnTo>
                    <a:pt x="8165" y="3788"/>
                  </a:lnTo>
                  <a:lnTo>
                    <a:pt x="7997" y="3515"/>
                  </a:lnTo>
                  <a:lnTo>
                    <a:pt x="7808" y="3262"/>
                  </a:lnTo>
                  <a:lnTo>
                    <a:pt x="7597" y="3031"/>
                  </a:lnTo>
                  <a:lnTo>
                    <a:pt x="7366" y="2799"/>
                  </a:lnTo>
                  <a:lnTo>
                    <a:pt x="7113" y="2631"/>
                  </a:lnTo>
                  <a:lnTo>
                    <a:pt x="6840" y="2463"/>
                  </a:lnTo>
                  <a:lnTo>
                    <a:pt x="6566" y="2336"/>
                  </a:lnTo>
                  <a:lnTo>
                    <a:pt x="6250" y="2252"/>
                  </a:lnTo>
                  <a:lnTo>
                    <a:pt x="5956" y="2210"/>
                  </a:lnTo>
                  <a:lnTo>
                    <a:pt x="5619" y="2210"/>
                  </a:lnTo>
                  <a:lnTo>
                    <a:pt x="5303" y="2231"/>
                  </a:lnTo>
                  <a:lnTo>
                    <a:pt x="5303" y="2231"/>
                  </a:lnTo>
                  <a:lnTo>
                    <a:pt x="5198" y="2273"/>
                  </a:lnTo>
                  <a:lnTo>
                    <a:pt x="5135" y="2336"/>
                  </a:lnTo>
                  <a:lnTo>
                    <a:pt x="5093" y="2421"/>
                  </a:lnTo>
                  <a:lnTo>
                    <a:pt x="5093" y="2505"/>
                  </a:lnTo>
                  <a:lnTo>
                    <a:pt x="5114" y="2610"/>
                  </a:lnTo>
                  <a:lnTo>
                    <a:pt x="5156" y="2694"/>
                  </a:lnTo>
                  <a:lnTo>
                    <a:pt x="5219" y="2757"/>
                  </a:lnTo>
                  <a:lnTo>
                    <a:pt x="5303" y="2799"/>
                  </a:lnTo>
                  <a:lnTo>
                    <a:pt x="5303" y="2799"/>
                  </a:lnTo>
                  <a:lnTo>
                    <a:pt x="5345" y="2841"/>
                  </a:lnTo>
                  <a:lnTo>
                    <a:pt x="5345" y="2841"/>
                  </a:lnTo>
                  <a:lnTo>
                    <a:pt x="5703" y="3094"/>
                  </a:lnTo>
                  <a:lnTo>
                    <a:pt x="6082" y="3304"/>
                  </a:lnTo>
                  <a:lnTo>
                    <a:pt x="6461" y="3557"/>
                  </a:lnTo>
                  <a:lnTo>
                    <a:pt x="6818" y="3788"/>
                  </a:lnTo>
                  <a:lnTo>
                    <a:pt x="6818" y="3788"/>
                  </a:lnTo>
                  <a:lnTo>
                    <a:pt x="6587" y="3746"/>
                  </a:lnTo>
                  <a:lnTo>
                    <a:pt x="6334" y="3704"/>
                  </a:lnTo>
                  <a:lnTo>
                    <a:pt x="6082" y="3704"/>
                  </a:lnTo>
                  <a:lnTo>
                    <a:pt x="5850" y="3704"/>
                  </a:lnTo>
                  <a:lnTo>
                    <a:pt x="5598" y="3725"/>
                  </a:lnTo>
                  <a:lnTo>
                    <a:pt x="5345" y="3767"/>
                  </a:lnTo>
                  <a:lnTo>
                    <a:pt x="5093" y="3830"/>
                  </a:lnTo>
                  <a:lnTo>
                    <a:pt x="4840" y="3915"/>
                  </a:lnTo>
                  <a:lnTo>
                    <a:pt x="4609" y="3999"/>
                  </a:lnTo>
                  <a:lnTo>
                    <a:pt x="4377" y="4104"/>
                  </a:lnTo>
                  <a:lnTo>
                    <a:pt x="4167" y="4230"/>
                  </a:lnTo>
                  <a:lnTo>
                    <a:pt x="3936" y="4378"/>
                  </a:lnTo>
                  <a:lnTo>
                    <a:pt x="3746" y="4525"/>
                  </a:lnTo>
                  <a:lnTo>
                    <a:pt x="3557" y="4672"/>
                  </a:lnTo>
                  <a:lnTo>
                    <a:pt x="3388" y="4841"/>
                  </a:lnTo>
                  <a:lnTo>
                    <a:pt x="3241" y="5030"/>
                  </a:lnTo>
                  <a:lnTo>
                    <a:pt x="3241" y="5030"/>
                  </a:lnTo>
                  <a:lnTo>
                    <a:pt x="3199" y="5093"/>
                  </a:lnTo>
                  <a:lnTo>
                    <a:pt x="3178" y="5177"/>
                  </a:lnTo>
                  <a:lnTo>
                    <a:pt x="3199" y="5261"/>
                  </a:lnTo>
                  <a:lnTo>
                    <a:pt x="3241" y="5346"/>
                  </a:lnTo>
                  <a:lnTo>
                    <a:pt x="3283" y="5409"/>
                  </a:lnTo>
                  <a:lnTo>
                    <a:pt x="3346" y="5430"/>
                  </a:lnTo>
                  <a:lnTo>
                    <a:pt x="3430" y="5430"/>
                  </a:lnTo>
                  <a:lnTo>
                    <a:pt x="3515" y="5388"/>
                  </a:lnTo>
                  <a:lnTo>
                    <a:pt x="3515" y="5388"/>
                  </a:lnTo>
                  <a:lnTo>
                    <a:pt x="3978" y="5093"/>
                  </a:lnTo>
                  <a:lnTo>
                    <a:pt x="4483" y="4819"/>
                  </a:lnTo>
                  <a:lnTo>
                    <a:pt x="4756" y="4693"/>
                  </a:lnTo>
                  <a:lnTo>
                    <a:pt x="5030" y="4588"/>
                  </a:lnTo>
                  <a:lnTo>
                    <a:pt x="5303" y="4483"/>
                  </a:lnTo>
                  <a:lnTo>
                    <a:pt x="5577" y="4420"/>
                  </a:lnTo>
                  <a:lnTo>
                    <a:pt x="5577" y="4420"/>
                  </a:lnTo>
                  <a:lnTo>
                    <a:pt x="5282" y="4567"/>
                  </a:lnTo>
                  <a:lnTo>
                    <a:pt x="4988" y="4756"/>
                  </a:lnTo>
                  <a:lnTo>
                    <a:pt x="4693" y="4988"/>
                  </a:lnTo>
                  <a:lnTo>
                    <a:pt x="4441" y="5219"/>
                  </a:lnTo>
                  <a:lnTo>
                    <a:pt x="4188" y="5451"/>
                  </a:lnTo>
                  <a:lnTo>
                    <a:pt x="3978" y="5703"/>
                  </a:lnTo>
                  <a:lnTo>
                    <a:pt x="3788" y="5956"/>
                  </a:lnTo>
                  <a:lnTo>
                    <a:pt x="3620" y="6208"/>
                  </a:lnTo>
                  <a:lnTo>
                    <a:pt x="3620" y="6208"/>
                  </a:lnTo>
                  <a:lnTo>
                    <a:pt x="3515" y="6419"/>
                  </a:lnTo>
                  <a:lnTo>
                    <a:pt x="3409" y="6629"/>
                  </a:lnTo>
                  <a:lnTo>
                    <a:pt x="3325" y="6882"/>
                  </a:lnTo>
                  <a:lnTo>
                    <a:pt x="3262" y="7113"/>
                  </a:lnTo>
                  <a:lnTo>
                    <a:pt x="3199" y="7387"/>
                  </a:lnTo>
                  <a:lnTo>
                    <a:pt x="3178" y="7639"/>
                  </a:lnTo>
                  <a:lnTo>
                    <a:pt x="3157" y="7892"/>
                  </a:lnTo>
                  <a:lnTo>
                    <a:pt x="3157" y="8165"/>
                  </a:lnTo>
                  <a:lnTo>
                    <a:pt x="3157" y="8418"/>
                  </a:lnTo>
                  <a:lnTo>
                    <a:pt x="3199" y="8670"/>
                  </a:lnTo>
                  <a:lnTo>
                    <a:pt x="3262" y="8923"/>
                  </a:lnTo>
                  <a:lnTo>
                    <a:pt x="3346" y="9154"/>
                  </a:lnTo>
                  <a:lnTo>
                    <a:pt x="3452" y="9386"/>
                  </a:lnTo>
                  <a:lnTo>
                    <a:pt x="3578" y="9596"/>
                  </a:lnTo>
                  <a:lnTo>
                    <a:pt x="3725" y="9786"/>
                  </a:lnTo>
                  <a:lnTo>
                    <a:pt x="3893" y="9954"/>
                  </a:lnTo>
                  <a:lnTo>
                    <a:pt x="3893" y="9954"/>
                  </a:lnTo>
                  <a:lnTo>
                    <a:pt x="2904" y="10775"/>
                  </a:lnTo>
                  <a:lnTo>
                    <a:pt x="1915" y="11659"/>
                  </a:lnTo>
                  <a:lnTo>
                    <a:pt x="1915" y="11659"/>
                  </a:lnTo>
                  <a:lnTo>
                    <a:pt x="1894" y="11616"/>
                  </a:lnTo>
                  <a:lnTo>
                    <a:pt x="1894" y="11616"/>
                  </a:lnTo>
                  <a:lnTo>
                    <a:pt x="1558" y="11090"/>
                  </a:lnTo>
                  <a:lnTo>
                    <a:pt x="1200" y="10585"/>
                  </a:lnTo>
                  <a:lnTo>
                    <a:pt x="842" y="10080"/>
                  </a:lnTo>
                  <a:lnTo>
                    <a:pt x="527" y="9575"/>
                  </a:lnTo>
                  <a:lnTo>
                    <a:pt x="400" y="9323"/>
                  </a:lnTo>
                  <a:lnTo>
                    <a:pt x="274" y="9049"/>
                  </a:lnTo>
                  <a:lnTo>
                    <a:pt x="169" y="8776"/>
                  </a:lnTo>
                  <a:lnTo>
                    <a:pt x="85" y="8502"/>
                  </a:lnTo>
                  <a:lnTo>
                    <a:pt x="21" y="8186"/>
                  </a:lnTo>
                  <a:lnTo>
                    <a:pt x="0" y="7871"/>
                  </a:lnTo>
                  <a:lnTo>
                    <a:pt x="0" y="7555"/>
                  </a:lnTo>
                  <a:lnTo>
                    <a:pt x="21" y="7197"/>
                  </a:lnTo>
                  <a:lnTo>
                    <a:pt x="21" y="7197"/>
                  </a:lnTo>
                  <a:lnTo>
                    <a:pt x="127" y="6587"/>
                  </a:lnTo>
                  <a:lnTo>
                    <a:pt x="274" y="5998"/>
                  </a:lnTo>
                  <a:lnTo>
                    <a:pt x="463" y="5409"/>
                  </a:lnTo>
                  <a:lnTo>
                    <a:pt x="716" y="4819"/>
                  </a:lnTo>
                  <a:lnTo>
                    <a:pt x="989" y="4272"/>
                  </a:lnTo>
                  <a:lnTo>
                    <a:pt x="1305" y="3746"/>
                  </a:lnTo>
                  <a:lnTo>
                    <a:pt x="1684" y="3241"/>
                  </a:lnTo>
                  <a:lnTo>
                    <a:pt x="1873" y="3010"/>
                  </a:lnTo>
                  <a:lnTo>
                    <a:pt x="2084" y="2778"/>
                  </a:lnTo>
                  <a:lnTo>
                    <a:pt x="2084" y="2778"/>
                  </a:lnTo>
                  <a:lnTo>
                    <a:pt x="2568" y="2294"/>
                  </a:lnTo>
                  <a:lnTo>
                    <a:pt x="3094" y="1789"/>
                  </a:lnTo>
                  <a:lnTo>
                    <a:pt x="3388" y="1558"/>
                  </a:lnTo>
                  <a:lnTo>
                    <a:pt x="3683" y="1305"/>
                  </a:lnTo>
                  <a:lnTo>
                    <a:pt x="3999" y="1095"/>
                  </a:lnTo>
                  <a:lnTo>
                    <a:pt x="4314" y="884"/>
                  </a:lnTo>
                  <a:lnTo>
                    <a:pt x="4651" y="674"/>
                  </a:lnTo>
                  <a:lnTo>
                    <a:pt x="4967" y="506"/>
                  </a:lnTo>
                  <a:lnTo>
                    <a:pt x="5324" y="337"/>
                  </a:lnTo>
                  <a:lnTo>
                    <a:pt x="5661" y="211"/>
                  </a:lnTo>
                  <a:lnTo>
                    <a:pt x="6019" y="106"/>
                  </a:lnTo>
                  <a:lnTo>
                    <a:pt x="6356" y="43"/>
                  </a:lnTo>
                  <a:lnTo>
                    <a:pt x="6713" y="1"/>
                  </a:lnTo>
                  <a:lnTo>
                    <a:pt x="7071" y="1"/>
                  </a:lnTo>
                  <a:lnTo>
                    <a:pt x="7071" y="1"/>
                  </a:lnTo>
                  <a:lnTo>
                    <a:pt x="7366" y="22"/>
                  </a:lnTo>
                  <a:lnTo>
                    <a:pt x="7639" y="64"/>
                  </a:lnTo>
                  <a:lnTo>
                    <a:pt x="7913" y="127"/>
                  </a:lnTo>
                  <a:lnTo>
                    <a:pt x="8186" y="190"/>
                  </a:lnTo>
                  <a:lnTo>
                    <a:pt x="8418" y="274"/>
                  </a:lnTo>
                  <a:lnTo>
                    <a:pt x="8649" y="379"/>
                  </a:lnTo>
                  <a:lnTo>
                    <a:pt x="8860" y="485"/>
                  </a:lnTo>
                  <a:lnTo>
                    <a:pt x="9070" y="611"/>
                  </a:lnTo>
                  <a:lnTo>
                    <a:pt x="9260" y="737"/>
                  </a:lnTo>
                  <a:lnTo>
                    <a:pt x="9449" y="884"/>
                  </a:lnTo>
                  <a:lnTo>
                    <a:pt x="9617" y="1032"/>
                  </a:lnTo>
                  <a:lnTo>
                    <a:pt x="9765" y="1200"/>
                  </a:lnTo>
                  <a:lnTo>
                    <a:pt x="9891" y="1389"/>
                  </a:lnTo>
                  <a:lnTo>
                    <a:pt x="10017" y="1558"/>
                  </a:lnTo>
                  <a:lnTo>
                    <a:pt x="10143" y="1747"/>
                  </a:lnTo>
                  <a:lnTo>
                    <a:pt x="10227" y="1958"/>
                  </a:lnTo>
                  <a:lnTo>
                    <a:pt x="10312" y="2147"/>
                  </a:lnTo>
                  <a:lnTo>
                    <a:pt x="10396" y="2357"/>
                  </a:lnTo>
                  <a:lnTo>
                    <a:pt x="10459" y="2589"/>
                  </a:lnTo>
                  <a:lnTo>
                    <a:pt x="10501" y="2799"/>
                  </a:lnTo>
                  <a:lnTo>
                    <a:pt x="10543" y="3031"/>
                  </a:lnTo>
                  <a:lnTo>
                    <a:pt x="10564" y="3262"/>
                  </a:lnTo>
                  <a:lnTo>
                    <a:pt x="10564" y="3494"/>
                  </a:lnTo>
                  <a:lnTo>
                    <a:pt x="10564" y="3725"/>
                  </a:lnTo>
                  <a:lnTo>
                    <a:pt x="10543" y="3957"/>
                  </a:lnTo>
                  <a:lnTo>
                    <a:pt x="10522" y="4188"/>
                  </a:lnTo>
                  <a:lnTo>
                    <a:pt x="10417" y="4672"/>
                  </a:lnTo>
                  <a:lnTo>
                    <a:pt x="10270" y="5156"/>
                  </a:lnTo>
                  <a:lnTo>
                    <a:pt x="10059" y="561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5" name="Google Shape;7015;p32"/>
            <p:cNvSpPr/>
            <p:nvPr/>
          </p:nvSpPr>
          <p:spPr>
            <a:xfrm>
              <a:off x="7413625" y="-1266475"/>
              <a:ext cx="231500" cy="267800"/>
            </a:xfrm>
            <a:custGeom>
              <a:avLst/>
              <a:gdLst/>
              <a:ahLst/>
              <a:cxnLst/>
              <a:rect l="l" t="t" r="r" b="b"/>
              <a:pathLst>
                <a:path w="9260" h="10712" fill="none" extrusionOk="0">
                  <a:moveTo>
                    <a:pt x="5556" y="10711"/>
                  </a:moveTo>
                  <a:lnTo>
                    <a:pt x="5556" y="10711"/>
                  </a:lnTo>
                  <a:lnTo>
                    <a:pt x="5199" y="10227"/>
                  </a:lnTo>
                  <a:lnTo>
                    <a:pt x="4820" y="9743"/>
                  </a:lnTo>
                  <a:lnTo>
                    <a:pt x="4820" y="9743"/>
                  </a:lnTo>
                  <a:lnTo>
                    <a:pt x="5030" y="9196"/>
                  </a:lnTo>
                  <a:lnTo>
                    <a:pt x="5199" y="8670"/>
                  </a:lnTo>
                  <a:lnTo>
                    <a:pt x="5325" y="8144"/>
                  </a:lnTo>
                  <a:lnTo>
                    <a:pt x="5367" y="7870"/>
                  </a:lnTo>
                  <a:lnTo>
                    <a:pt x="5409" y="7618"/>
                  </a:lnTo>
                  <a:lnTo>
                    <a:pt x="5430" y="7344"/>
                  </a:lnTo>
                  <a:lnTo>
                    <a:pt x="5430" y="7092"/>
                  </a:lnTo>
                  <a:lnTo>
                    <a:pt x="5409" y="6818"/>
                  </a:lnTo>
                  <a:lnTo>
                    <a:pt x="5367" y="6545"/>
                  </a:lnTo>
                  <a:lnTo>
                    <a:pt x="5325" y="6271"/>
                  </a:lnTo>
                  <a:lnTo>
                    <a:pt x="5262" y="5997"/>
                  </a:lnTo>
                  <a:lnTo>
                    <a:pt x="5178" y="5703"/>
                  </a:lnTo>
                  <a:lnTo>
                    <a:pt x="5072" y="5408"/>
                  </a:lnTo>
                  <a:lnTo>
                    <a:pt x="5072" y="5408"/>
                  </a:lnTo>
                  <a:lnTo>
                    <a:pt x="4862" y="4924"/>
                  </a:lnTo>
                  <a:lnTo>
                    <a:pt x="4736" y="4672"/>
                  </a:lnTo>
                  <a:lnTo>
                    <a:pt x="4609" y="4419"/>
                  </a:lnTo>
                  <a:lnTo>
                    <a:pt x="4441" y="4167"/>
                  </a:lnTo>
                  <a:lnTo>
                    <a:pt x="4273" y="3935"/>
                  </a:lnTo>
                  <a:lnTo>
                    <a:pt x="4104" y="3704"/>
                  </a:lnTo>
                  <a:lnTo>
                    <a:pt x="3894" y="3514"/>
                  </a:lnTo>
                  <a:lnTo>
                    <a:pt x="3894" y="3514"/>
                  </a:lnTo>
                  <a:lnTo>
                    <a:pt x="4167" y="3556"/>
                  </a:lnTo>
                  <a:lnTo>
                    <a:pt x="4420" y="3598"/>
                  </a:lnTo>
                  <a:lnTo>
                    <a:pt x="4420" y="3598"/>
                  </a:lnTo>
                  <a:lnTo>
                    <a:pt x="4651" y="3704"/>
                  </a:lnTo>
                  <a:lnTo>
                    <a:pt x="4904" y="3809"/>
                  </a:lnTo>
                  <a:lnTo>
                    <a:pt x="5135" y="3914"/>
                  </a:lnTo>
                  <a:lnTo>
                    <a:pt x="5346" y="4061"/>
                  </a:lnTo>
                  <a:lnTo>
                    <a:pt x="5346" y="4061"/>
                  </a:lnTo>
                  <a:lnTo>
                    <a:pt x="5704" y="4293"/>
                  </a:lnTo>
                  <a:lnTo>
                    <a:pt x="5914" y="4440"/>
                  </a:lnTo>
                  <a:lnTo>
                    <a:pt x="6103" y="4630"/>
                  </a:lnTo>
                  <a:lnTo>
                    <a:pt x="6293" y="4819"/>
                  </a:lnTo>
                  <a:lnTo>
                    <a:pt x="6356" y="4903"/>
                  </a:lnTo>
                  <a:lnTo>
                    <a:pt x="6398" y="5008"/>
                  </a:lnTo>
                  <a:lnTo>
                    <a:pt x="6440" y="5114"/>
                  </a:lnTo>
                  <a:lnTo>
                    <a:pt x="6461" y="5219"/>
                  </a:lnTo>
                  <a:lnTo>
                    <a:pt x="6461" y="5324"/>
                  </a:lnTo>
                  <a:lnTo>
                    <a:pt x="6419" y="5408"/>
                  </a:lnTo>
                  <a:lnTo>
                    <a:pt x="6419" y="5408"/>
                  </a:lnTo>
                  <a:lnTo>
                    <a:pt x="6419" y="5450"/>
                  </a:lnTo>
                  <a:lnTo>
                    <a:pt x="6440" y="5471"/>
                  </a:lnTo>
                  <a:lnTo>
                    <a:pt x="6461" y="5492"/>
                  </a:lnTo>
                  <a:lnTo>
                    <a:pt x="6503" y="5471"/>
                  </a:lnTo>
                  <a:lnTo>
                    <a:pt x="6503" y="5471"/>
                  </a:lnTo>
                  <a:lnTo>
                    <a:pt x="6609" y="5366"/>
                  </a:lnTo>
                  <a:lnTo>
                    <a:pt x="6672" y="5240"/>
                  </a:lnTo>
                  <a:lnTo>
                    <a:pt x="6714" y="5114"/>
                  </a:lnTo>
                  <a:lnTo>
                    <a:pt x="6735" y="5008"/>
                  </a:lnTo>
                  <a:lnTo>
                    <a:pt x="6735" y="4882"/>
                  </a:lnTo>
                  <a:lnTo>
                    <a:pt x="6735" y="4756"/>
                  </a:lnTo>
                  <a:lnTo>
                    <a:pt x="6693" y="4630"/>
                  </a:lnTo>
                  <a:lnTo>
                    <a:pt x="6630" y="4503"/>
                  </a:lnTo>
                  <a:lnTo>
                    <a:pt x="6503" y="4272"/>
                  </a:lnTo>
                  <a:lnTo>
                    <a:pt x="6314" y="4040"/>
                  </a:lnTo>
                  <a:lnTo>
                    <a:pt x="6125" y="3851"/>
                  </a:lnTo>
                  <a:lnTo>
                    <a:pt x="5935" y="3683"/>
                  </a:lnTo>
                  <a:lnTo>
                    <a:pt x="5935" y="3683"/>
                  </a:lnTo>
                  <a:lnTo>
                    <a:pt x="5725" y="3514"/>
                  </a:lnTo>
                  <a:lnTo>
                    <a:pt x="5451" y="3304"/>
                  </a:lnTo>
                  <a:lnTo>
                    <a:pt x="5135" y="3114"/>
                  </a:lnTo>
                  <a:lnTo>
                    <a:pt x="4799" y="2946"/>
                  </a:lnTo>
                  <a:lnTo>
                    <a:pt x="4799" y="2946"/>
                  </a:lnTo>
                  <a:lnTo>
                    <a:pt x="5114" y="2967"/>
                  </a:lnTo>
                  <a:lnTo>
                    <a:pt x="5409" y="3030"/>
                  </a:lnTo>
                  <a:lnTo>
                    <a:pt x="5725" y="3136"/>
                  </a:lnTo>
                  <a:lnTo>
                    <a:pt x="6019" y="3241"/>
                  </a:lnTo>
                  <a:lnTo>
                    <a:pt x="6293" y="3388"/>
                  </a:lnTo>
                  <a:lnTo>
                    <a:pt x="6587" y="3556"/>
                  </a:lnTo>
                  <a:lnTo>
                    <a:pt x="6861" y="3767"/>
                  </a:lnTo>
                  <a:lnTo>
                    <a:pt x="7135" y="3977"/>
                  </a:lnTo>
                  <a:lnTo>
                    <a:pt x="7135" y="3977"/>
                  </a:lnTo>
                  <a:lnTo>
                    <a:pt x="7198" y="4019"/>
                  </a:lnTo>
                  <a:lnTo>
                    <a:pt x="7240" y="4019"/>
                  </a:lnTo>
                  <a:lnTo>
                    <a:pt x="7303" y="4019"/>
                  </a:lnTo>
                  <a:lnTo>
                    <a:pt x="7366" y="3977"/>
                  </a:lnTo>
                  <a:lnTo>
                    <a:pt x="7408" y="3956"/>
                  </a:lnTo>
                  <a:lnTo>
                    <a:pt x="7429" y="3893"/>
                  </a:lnTo>
                  <a:lnTo>
                    <a:pt x="7429" y="3830"/>
                  </a:lnTo>
                  <a:lnTo>
                    <a:pt x="7408" y="3767"/>
                  </a:lnTo>
                  <a:lnTo>
                    <a:pt x="7408" y="3767"/>
                  </a:lnTo>
                  <a:lnTo>
                    <a:pt x="7219" y="3514"/>
                  </a:lnTo>
                  <a:lnTo>
                    <a:pt x="7008" y="3283"/>
                  </a:lnTo>
                  <a:lnTo>
                    <a:pt x="6798" y="3051"/>
                  </a:lnTo>
                  <a:lnTo>
                    <a:pt x="6566" y="2862"/>
                  </a:lnTo>
                  <a:lnTo>
                    <a:pt x="6314" y="2673"/>
                  </a:lnTo>
                  <a:lnTo>
                    <a:pt x="6040" y="2504"/>
                  </a:lnTo>
                  <a:lnTo>
                    <a:pt x="5767" y="2357"/>
                  </a:lnTo>
                  <a:lnTo>
                    <a:pt x="5493" y="2252"/>
                  </a:lnTo>
                  <a:lnTo>
                    <a:pt x="5199" y="2168"/>
                  </a:lnTo>
                  <a:lnTo>
                    <a:pt x="4904" y="2104"/>
                  </a:lnTo>
                  <a:lnTo>
                    <a:pt x="4588" y="2062"/>
                  </a:lnTo>
                  <a:lnTo>
                    <a:pt x="4294" y="2062"/>
                  </a:lnTo>
                  <a:lnTo>
                    <a:pt x="3978" y="2104"/>
                  </a:lnTo>
                  <a:lnTo>
                    <a:pt x="3662" y="2168"/>
                  </a:lnTo>
                  <a:lnTo>
                    <a:pt x="3368" y="2273"/>
                  </a:lnTo>
                  <a:lnTo>
                    <a:pt x="3073" y="2399"/>
                  </a:lnTo>
                  <a:lnTo>
                    <a:pt x="3073" y="2399"/>
                  </a:lnTo>
                  <a:lnTo>
                    <a:pt x="2737" y="2588"/>
                  </a:lnTo>
                  <a:lnTo>
                    <a:pt x="2337" y="2841"/>
                  </a:lnTo>
                  <a:lnTo>
                    <a:pt x="1937" y="3136"/>
                  </a:lnTo>
                  <a:lnTo>
                    <a:pt x="1558" y="3493"/>
                  </a:lnTo>
                  <a:lnTo>
                    <a:pt x="1369" y="3683"/>
                  </a:lnTo>
                  <a:lnTo>
                    <a:pt x="1200" y="3872"/>
                  </a:lnTo>
                  <a:lnTo>
                    <a:pt x="1032" y="4061"/>
                  </a:lnTo>
                  <a:lnTo>
                    <a:pt x="906" y="4272"/>
                  </a:lnTo>
                  <a:lnTo>
                    <a:pt x="801" y="4461"/>
                  </a:lnTo>
                  <a:lnTo>
                    <a:pt x="716" y="4672"/>
                  </a:lnTo>
                  <a:lnTo>
                    <a:pt x="653" y="4882"/>
                  </a:lnTo>
                  <a:lnTo>
                    <a:pt x="653" y="5093"/>
                  </a:lnTo>
                  <a:lnTo>
                    <a:pt x="653" y="5093"/>
                  </a:lnTo>
                  <a:lnTo>
                    <a:pt x="1" y="4461"/>
                  </a:lnTo>
                  <a:lnTo>
                    <a:pt x="1" y="4461"/>
                  </a:lnTo>
                  <a:lnTo>
                    <a:pt x="22" y="4188"/>
                  </a:lnTo>
                  <a:lnTo>
                    <a:pt x="43" y="3893"/>
                  </a:lnTo>
                  <a:lnTo>
                    <a:pt x="85" y="3620"/>
                  </a:lnTo>
                  <a:lnTo>
                    <a:pt x="148" y="3346"/>
                  </a:lnTo>
                  <a:lnTo>
                    <a:pt x="232" y="3093"/>
                  </a:lnTo>
                  <a:lnTo>
                    <a:pt x="338" y="2820"/>
                  </a:lnTo>
                  <a:lnTo>
                    <a:pt x="464" y="2567"/>
                  </a:lnTo>
                  <a:lnTo>
                    <a:pt x="611" y="2336"/>
                  </a:lnTo>
                  <a:lnTo>
                    <a:pt x="758" y="2083"/>
                  </a:lnTo>
                  <a:lnTo>
                    <a:pt x="927" y="1873"/>
                  </a:lnTo>
                  <a:lnTo>
                    <a:pt x="1116" y="1641"/>
                  </a:lnTo>
                  <a:lnTo>
                    <a:pt x="1306" y="1431"/>
                  </a:lnTo>
                  <a:lnTo>
                    <a:pt x="1516" y="1242"/>
                  </a:lnTo>
                  <a:lnTo>
                    <a:pt x="1726" y="1073"/>
                  </a:lnTo>
                  <a:lnTo>
                    <a:pt x="1958" y="884"/>
                  </a:lnTo>
                  <a:lnTo>
                    <a:pt x="2210" y="737"/>
                  </a:lnTo>
                  <a:lnTo>
                    <a:pt x="2463" y="589"/>
                  </a:lnTo>
                  <a:lnTo>
                    <a:pt x="2716" y="463"/>
                  </a:lnTo>
                  <a:lnTo>
                    <a:pt x="2968" y="337"/>
                  </a:lnTo>
                  <a:lnTo>
                    <a:pt x="3242" y="253"/>
                  </a:lnTo>
                  <a:lnTo>
                    <a:pt x="3515" y="168"/>
                  </a:lnTo>
                  <a:lnTo>
                    <a:pt x="3789" y="105"/>
                  </a:lnTo>
                  <a:lnTo>
                    <a:pt x="4062" y="42"/>
                  </a:lnTo>
                  <a:lnTo>
                    <a:pt x="4357" y="21"/>
                  </a:lnTo>
                  <a:lnTo>
                    <a:pt x="4630" y="0"/>
                  </a:lnTo>
                  <a:lnTo>
                    <a:pt x="4904" y="21"/>
                  </a:lnTo>
                  <a:lnTo>
                    <a:pt x="5199" y="42"/>
                  </a:lnTo>
                  <a:lnTo>
                    <a:pt x="5472" y="84"/>
                  </a:lnTo>
                  <a:lnTo>
                    <a:pt x="5746" y="147"/>
                  </a:lnTo>
                  <a:lnTo>
                    <a:pt x="6019" y="253"/>
                  </a:lnTo>
                  <a:lnTo>
                    <a:pt x="6272" y="358"/>
                  </a:lnTo>
                  <a:lnTo>
                    <a:pt x="6545" y="505"/>
                  </a:lnTo>
                  <a:lnTo>
                    <a:pt x="6545" y="505"/>
                  </a:lnTo>
                  <a:lnTo>
                    <a:pt x="6735" y="631"/>
                  </a:lnTo>
                  <a:lnTo>
                    <a:pt x="6945" y="758"/>
                  </a:lnTo>
                  <a:lnTo>
                    <a:pt x="7114" y="926"/>
                  </a:lnTo>
                  <a:lnTo>
                    <a:pt x="7303" y="1073"/>
                  </a:lnTo>
                  <a:lnTo>
                    <a:pt x="7471" y="1263"/>
                  </a:lnTo>
                  <a:lnTo>
                    <a:pt x="7619" y="1431"/>
                  </a:lnTo>
                  <a:lnTo>
                    <a:pt x="7913" y="1831"/>
                  </a:lnTo>
                  <a:lnTo>
                    <a:pt x="8187" y="2252"/>
                  </a:lnTo>
                  <a:lnTo>
                    <a:pt x="8397" y="2673"/>
                  </a:lnTo>
                  <a:lnTo>
                    <a:pt x="8587" y="3114"/>
                  </a:lnTo>
                  <a:lnTo>
                    <a:pt x="8755" y="3577"/>
                  </a:lnTo>
                  <a:lnTo>
                    <a:pt x="8755" y="3577"/>
                  </a:lnTo>
                  <a:lnTo>
                    <a:pt x="8902" y="4082"/>
                  </a:lnTo>
                  <a:lnTo>
                    <a:pt x="9029" y="4588"/>
                  </a:lnTo>
                  <a:lnTo>
                    <a:pt x="9134" y="5093"/>
                  </a:lnTo>
                  <a:lnTo>
                    <a:pt x="9218" y="5619"/>
                  </a:lnTo>
                  <a:lnTo>
                    <a:pt x="9260" y="6124"/>
                  </a:lnTo>
                  <a:lnTo>
                    <a:pt x="9260" y="6650"/>
                  </a:lnTo>
                  <a:lnTo>
                    <a:pt x="9218" y="7134"/>
                  </a:lnTo>
                  <a:lnTo>
                    <a:pt x="9155" y="7618"/>
                  </a:lnTo>
                  <a:lnTo>
                    <a:pt x="9092" y="7849"/>
                  </a:lnTo>
                  <a:lnTo>
                    <a:pt x="9029" y="8081"/>
                  </a:lnTo>
                  <a:lnTo>
                    <a:pt x="8944" y="8312"/>
                  </a:lnTo>
                  <a:lnTo>
                    <a:pt x="8860" y="8523"/>
                  </a:lnTo>
                  <a:lnTo>
                    <a:pt x="8755" y="8733"/>
                  </a:lnTo>
                  <a:lnTo>
                    <a:pt x="8629" y="8943"/>
                  </a:lnTo>
                  <a:lnTo>
                    <a:pt x="8481" y="9133"/>
                  </a:lnTo>
                  <a:lnTo>
                    <a:pt x="8334" y="9322"/>
                  </a:lnTo>
                  <a:lnTo>
                    <a:pt x="8187" y="9491"/>
                  </a:lnTo>
                  <a:lnTo>
                    <a:pt x="7997" y="9659"/>
                  </a:lnTo>
                  <a:lnTo>
                    <a:pt x="7808" y="9827"/>
                  </a:lnTo>
                  <a:lnTo>
                    <a:pt x="7598" y="9975"/>
                  </a:lnTo>
                  <a:lnTo>
                    <a:pt x="7366" y="10101"/>
                  </a:lnTo>
                  <a:lnTo>
                    <a:pt x="7114" y="10227"/>
                  </a:lnTo>
                  <a:lnTo>
                    <a:pt x="6861" y="10353"/>
                  </a:lnTo>
                  <a:lnTo>
                    <a:pt x="6566" y="10438"/>
                  </a:lnTo>
                  <a:lnTo>
                    <a:pt x="6566" y="10438"/>
                  </a:lnTo>
                  <a:lnTo>
                    <a:pt x="6482" y="10501"/>
                  </a:lnTo>
                  <a:lnTo>
                    <a:pt x="6398" y="10564"/>
                  </a:lnTo>
                  <a:lnTo>
                    <a:pt x="6398" y="10564"/>
                  </a:lnTo>
                  <a:lnTo>
                    <a:pt x="5977" y="10648"/>
                  </a:lnTo>
                  <a:lnTo>
                    <a:pt x="5556" y="1071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6" name="Google Shape;7016;p32"/>
            <p:cNvSpPr/>
            <p:nvPr/>
          </p:nvSpPr>
          <p:spPr>
            <a:xfrm>
              <a:off x="7438875" y="-1173375"/>
              <a:ext cx="94200" cy="142600"/>
            </a:xfrm>
            <a:custGeom>
              <a:avLst/>
              <a:gdLst/>
              <a:ahLst/>
              <a:cxnLst/>
              <a:rect l="l" t="t" r="r" b="b"/>
              <a:pathLst>
                <a:path w="3768" h="5704" fill="none" extrusionOk="0">
                  <a:moveTo>
                    <a:pt x="1558" y="1"/>
                  </a:moveTo>
                  <a:lnTo>
                    <a:pt x="1558" y="1"/>
                  </a:lnTo>
                  <a:lnTo>
                    <a:pt x="1748" y="106"/>
                  </a:lnTo>
                  <a:lnTo>
                    <a:pt x="1958" y="232"/>
                  </a:lnTo>
                  <a:lnTo>
                    <a:pt x="2126" y="380"/>
                  </a:lnTo>
                  <a:lnTo>
                    <a:pt x="2295" y="506"/>
                  </a:lnTo>
                  <a:lnTo>
                    <a:pt x="2442" y="674"/>
                  </a:lnTo>
                  <a:lnTo>
                    <a:pt x="2589" y="821"/>
                  </a:lnTo>
                  <a:lnTo>
                    <a:pt x="2863" y="1158"/>
                  </a:lnTo>
                  <a:lnTo>
                    <a:pt x="3073" y="1516"/>
                  </a:lnTo>
                  <a:lnTo>
                    <a:pt x="3284" y="1895"/>
                  </a:lnTo>
                  <a:lnTo>
                    <a:pt x="3452" y="2316"/>
                  </a:lnTo>
                  <a:lnTo>
                    <a:pt x="3641" y="2757"/>
                  </a:lnTo>
                  <a:lnTo>
                    <a:pt x="3641" y="2757"/>
                  </a:lnTo>
                  <a:lnTo>
                    <a:pt x="3684" y="2968"/>
                  </a:lnTo>
                  <a:lnTo>
                    <a:pt x="3726" y="3157"/>
                  </a:lnTo>
                  <a:lnTo>
                    <a:pt x="3768" y="3347"/>
                  </a:lnTo>
                  <a:lnTo>
                    <a:pt x="3768" y="3536"/>
                  </a:lnTo>
                  <a:lnTo>
                    <a:pt x="3768" y="3894"/>
                  </a:lnTo>
                  <a:lnTo>
                    <a:pt x="3726" y="4273"/>
                  </a:lnTo>
                  <a:lnTo>
                    <a:pt x="3620" y="4988"/>
                  </a:lnTo>
                  <a:lnTo>
                    <a:pt x="3578" y="5346"/>
                  </a:lnTo>
                  <a:lnTo>
                    <a:pt x="3578" y="5703"/>
                  </a:lnTo>
                  <a:lnTo>
                    <a:pt x="3578" y="5703"/>
                  </a:lnTo>
                  <a:lnTo>
                    <a:pt x="2716" y="4672"/>
                  </a:lnTo>
                  <a:lnTo>
                    <a:pt x="1832" y="3662"/>
                  </a:lnTo>
                  <a:lnTo>
                    <a:pt x="927" y="2694"/>
                  </a:lnTo>
                  <a:lnTo>
                    <a:pt x="1" y="1726"/>
                  </a:lnTo>
                  <a:lnTo>
                    <a:pt x="1" y="1726"/>
                  </a:lnTo>
                  <a:lnTo>
                    <a:pt x="380" y="1263"/>
                  </a:lnTo>
                  <a:lnTo>
                    <a:pt x="738" y="821"/>
                  </a:lnTo>
                  <a:lnTo>
                    <a:pt x="1116" y="380"/>
                  </a:lnTo>
                  <a:lnTo>
                    <a:pt x="1327" y="190"/>
                  </a:lnTo>
                  <a:lnTo>
                    <a:pt x="155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7" name="Google Shape;7017;p32"/>
            <p:cNvSpPr/>
            <p:nvPr/>
          </p:nvSpPr>
          <p:spPr>
            <a:xfrm>
              <a:off x="6631875" y="-1409050"/>
              <a:ext cx="999050" cy="1096900"/>
            </a:xfrm>
            <a:custGeom>
              <a:avLst/>
              <a:gdLst/>
              <a:ahLst/>
              <a:cxnLst/>
              <a:rect l="l" t="t" r="r" b="b"/>
              <a:pathLst>
                <a:path w="39962" h="43876" fill="none" extrusionOk="0">
                  <a:moveTo>
                    <a:pt x="990" y="25610"/>
                  </a:moveTo>
                  <a:lnTo>
                    <a:pt x="990" y="25610"/>
                  </a:lnTo>
                  <a:lnTo>
                    <a:pt x="1368" y="24705"/>
                  </a:lnTo>
                  <a:lnTo>
                    <a:pt x="1789" y="23842"/>
                  </a:lnTo>
                  <a:lnTo>
                    <a:pt x="2252" y="23001"/>
                  </a:lnTo>
                  <a:lnTo>
                    <a:pt x="2736" y="22201"/>
                  </a:lnTo>
                  <a:lnTo>
                    <a:pt x="3262" y="21422"/>
                  </a:lnTo>
                  <a:lnTo>
                    <a:pt x="3830" y="20665"/>
                  </a:lnTo>
                  <a:lnTo>
                    <a:pt x="4420" y="19928"/>
                  </a:lnTo>
                  <a:lnTo>
                    <a:pt x="5030" y="19234"/>
                  </a:lnTo>
                  <a:lnTo>
                    <a:pt x="5030" y="19234"/>
                  </a:lnTo>
                  <a:lnTo>
                    <a:pt x="5156" y="19465"/>
                  </a:lnTo>
                  <a:lnTo>
                    <a:pt x="5324" y="19697"/>
                  </a:lnTo>
                  <a:lnTo>
                    <a:pt x="5514" y="19928"/>
                  </a:lnTo>
                  <a:lnTo>
                    <a:pt x="5703" y="20118"/>
                  </a:lnTo>
                  <a:lnTo>
                    <a:pt x="5935" y="20307"/>
                  </a:lnTo>
                  <a:lnTo>
                    <a:pt x="6166" y="20476"/>
                  </a:lnTo>
                  <a:lnTo>
                    <a:pt x="6440" y="20623"/>
                  </a:lnTo>
                  <a:lnTo>
                    <a:pt x="6692" y="20770"/>
                  </a:lnTo>
                  <a:lnTo>
                    <a:pt x="6966" y="20896"/>
                  </a:lnTo>
                  <a:lnTo>
                    <a:pt x="7260" y="21002"/>
                  </a:lnTo>
                  <a:lnTo>
                    <a:pt x="7534" y="21107"/>
                  </a:lnTo>
                  <a:lnTo>
                    <a:pt x="7829" y="21191"/>
                  </a:lnTo>
                  <a:lnTo>
                    <a:pt x="8397" y="21317"/>
                  </a:lnTo>
                  <a:lnTo>
                    <a:pt x="8944" y="21401"/>
                  </a:lnTo>
                  <a:lnTo>
                    <a:pt x="8944" y="21401"/>
                  </a:lnTo>
                  <a:lnTo>
                    <a:pt x="9449" y="21444"/>
                  </a:lnTo>
                  <a:lnTo>
                    <a:pt x="9954" y="21444"/>
                  </a:lnTo>
                  <a:lnTo>
                    <a:pt x="10459" y="21401"/>
                  </a:lnTo>
                  <a:lnTo>
                    <a:pt x="10943" y="21317"/>
                  </a:lnTo>
                  <a:lnTo>
                    <a:pt x="11427" y="21191"/>
                  </a:lnTo>
                  <a:lnTo>
                    <a:pt x="11911" y="21023"/>
                  </a:lnTo>
                  <a:lnTo>
                    <a:pt x="12374" y="20833"/>
                  </a:lnTo>
                  <a:lnTo>
                    <a:pt x="12816" y="20602"/>
                  </a:lnTo>
                  <a:lnTo>
                    <a:pt x="13258" y="20349"/>
                  </a:lnTo>
                  <a:lnTo>
                    <a:pt x="13679" y="20076"/>
                  </a:lnTo>
                  <a:lnTo>
                    <a:pt x="14100" y="19781"/>
                  </a:lnTo>
                  <a:lnTo>
                    <a:pt x="14499" y="19444"/>
                  </a:lnTo>
                  <a:lnTo>
                    <a:pt x="14878" y="19108"/>
                  </a:lnTo>
                  <a:lnTo>
                    <a:pt x="15236" y="18750"/>
                  </a:lnTo>
                  <a:lnTo>
                    <a:pt x="15573" y="18392"/>
                  </a:lnTo>
                  <a:lnTo>
                    <a:pt x="15909" y="18013"/>
                  </a:lnTo>
                  <a:lnTo>
                    <a:pt x="15909" y="18013"/>
                  </a:lnTo>
                  <a:lnTo>
                    <a:pt x="16414" y="17361"/>
                  </a:lnTo>
                  <a:lnTo>
                    <a:pt x="16667" y="17003"/>
                  </a:lnTo>
                  <a:lnTo>
                    <a:pt x="16919" y="16646"/>
                  </a:lnTo>
                  <a:lnTo>
                    <a:pt x="17151" y="16267"/>
                  </a:lnTo>
                  <a:lnTo>
                    <a:pt x="17361" y="15888"/>
                  </a:lnTo>
                  <a:lnTo>
                    <a:pt x="17551" y="15509"/>
                  </a:lnTo>
                  <a:lnTo>
                    <a:pt x="17740" y="15109"/>
                  </a:lnTo>
                  <a:lnTo>
                    <a:pt x="17887" y="14710"/>
                  </a:lnTo>
                  <a:lnTo>
                    <a:pt x="18035" y="14289"/>
                  </a:lnTo>
                  <a:lnTo>
                    <a:pt x="18119" y="13868"/>
                  </a:lnTo>
                  <a:lnTo>
                    <a:pt x="18203" y="13468"/>
                  </a:lnTo>
                  <a:lnTo>
                    <a:pt x="18224" y="13047"/>
                  </a:lnTo>
                  <a:lnTo>
                    <a:pt x="18224" y="12605"/>
                  </a:lnTo>
                  <a:lnTo>
                    <a:pt x="18182" y="12184"/>
                  </a:lnTo>
                  <a:lnTo>
                    <a:pt x="18098" y="11764"/>
                  </a:lnTo>
                  <a:lnTo>
                    <a:pt x="18098" y="11764"/>
                  </a:lnTo>
                  <a:lnTo>
                    <a:pt x="18056" y="11637"/>
                  </a:lnTo>
                  <a:lnTo>
                    <a:pt x="17993" y="11511"/>
                  </a:lnTo>
                  <a:lnTo>
                    <a:pt x="17866" y="11280"/>
                  </a:lnTo>
                  <a:lnTo>
                    <a:pt x="17677" y="11069"/>
                  </a:lnTo>
                  <a:lnTo>
                    <a:pt x="17466" y="10859"/>
                  </a:lnTo>
                  <a:lnTo>
                    <a:pt x="17214" y="10711"/>
                  </a:lnTo>
                  <a:lnTo>
                    <a:pt x="16961" y="10564"/>
                  </a:lnTo>
                  <a:lnTo>
                    <a:pt x="16688" y="10459"/>
                  </a:lnTo>
                  <a:lnTo>
                    <a:pt x="16393" y="10396"/>
                  </a:lnTo>
                  <a:lnTo>
                    <a:pt x="16393" y="10396"/>
                  </a:lnTo>
                  <a:lnTo>
                    <a:pt x="18077" y="9323"/>
                  </a:lnTo>
                  <a:lnTo>
                    <a:pt x="19739" y="8228"/>
                  </a:lnTo>
                  <a:lnTo>
                    <a:pt x="19739" y="8228"/>
                  </a:lnTo>
                  <a:lnTo>
                    <a:pt x="19802" y="8165"/>
                  </a:lnTo>
                  <a:lnTo>
                    <a:pt x="19823" y="8081"/>
                  </a:lnTo>
                  <a:lnTo>
                    <a:pt x="19823" y="8018"/>
                  </a:lnTo>
                  <a:lnTo>
                    <a:pt x="19802" y="7955"/>
                  </a:lnTo>
                  <a:lnTo>
                    <a:pt x="19760" y="7892"/>
                  </a:lnTo>
                  <a:lnTo>
                    <a:pt x="19697" y="7849"/>
                  </a:lnTo>
                  <a:lnTo>
                    <a:pt x="19613" y="7849"/>
                  </a:lnTo>
                  <a:lnTo>
                    <a:pt x="19529" y="7871"/>
                  </a:lnTo>
                  <a:lnTo>
                    <a:pt x="19529" y="7871"/>
                  </a:lnTo>
                  <a:lnTo>
                    <a:pt x="18245" y="8586"/>
                  </a:lnTo>
                  <a:lnTo>
                    <a:pt x="18245" y="8586"/>
                  </a:lnTo>
                  <a:lnTo>
                    <a:pt x="18287" y="8228"/>
                  </a:lnTo>
                  <a:lnTo>
                    <a:pt x="18329" y="7871"/>
                  </a:lnTo>
                  <a:lnTo>
                    <a:pt x="18329" y="7513"/>
                  </a:lnTo>
                  <a:lnTo>
                    <a:pt x="18308" y="7155"/>
                  </a:lnTo>
                  <a:lnTo>
                    <a:pt x="18266" y="6797"/>
                  </a:lnTo>
                  <a:lnTo>
                    <a:pt x="18224" y="6461"/>
                  </a:lnTo>
                  <a:lnTo>
                    <a:pt x="18140" y="6103"/>
                  </a:lnTo>
                  <a:lnTo>
                    <a:pt x="18056" y="5766"/>
                  </a:lnTo>
                  <a:lnTo>
                    <a:pt x="17845" y="5072"/>
                  </a:lnTo>
                  <a:lnTo>
                    <a:pt x="17614" y="4398"/>
                  </a:lnTo>
                  <a:lnTo>
                    <a:pt x="17109" y="3010"/>
                  </a:lnTo>
                  <a:lnTo>
                    <a:pt x="17109" y="3010"/>
                  </a:lnTo>
                  <a:lnTo>
                    <a:pt x="17382" y="3157"/>
                  </a:lnTo>
                  <a:lnTo>
                    <a:pt x="17656" y="3346"/>
                  </a:lnTo>
                  <a:lnTo>
                    <a:pt x="17908" y="3536"/>
                  </a:lnTo>
                  <a:lnTo>
                    <a:pt x="18119" y="3767"/>
                  </a:lnTo>
                  <a:lnTo>
                    <a:pt x="18329" y="3999"/>
                  </a:lnTo>
                  <a:lnTo>
                    <a:pt x="18540" y="4251"/>
                  </a:lnTo>
                  <a:lnTo>
                    <a:pt x="18918" y="4756"/>
                  </a:lnTo>
                  <a:lnTo>
                    <a:pt x="19318" y="5261"/>
                  </a:lnTo>
                  <a:lnTo>
                    <a:pt x="19508" y="5514"/>
                  </a:lnTo>
                  <a:lnTo>
                    <a:pt x="19739" y="5745"/>
                  </a:lnTo>
                  <a:lnTo>
                    <a:pt x="19950" y="5956"/>
                  </a:lnTo>
                  <a:lnTo>
                    <a:pt x="20202" y="6166"/>
                  </a:lnTo>
                  <a:lnTo>
                    <a:pt x="20476" y="6334"/>
                  </a:lnTo>
                  <a:lnTo>
                    <a:pt x="20791" y="6482"/>
                  </a:lnTo>
                  <a:lnTo>
                    <a:pt x="20791" y="6482"/>
                  </a:lnTo>
                  <a:lnTo>
                    <a:pt x="20833" y="6482"/>
                  </a:lnTo>
                  <a:lnTo>
                    <a:pt x="20876" y="6482"/>
                  </a:lnTo>
                  <a:lnTo>
                    <a:pt x="20897" y="6461"/>
                  </a:lnTo>
                  <a:lnTo>
                    <a:pt x="20939" y="6419"/>
                  </a:lnTo>
                  <a:lnTo>
                    <a:pt x="20981" y="6355"/>
                  </a:lnTo>
                  <a:lnTo>
                    <a:pt x="20960" y="6313"/>
                  </a:lnTo>
                  <a:lnTo>
                    <a:pt x="20960" y="6271"/>
                  </a:lnTo>
                  <a:lnTo>
                    <a:pt x="20960" y="6271"/>
                  </a:lnTo>
                  <a:lnTo>
                    <a:pt x="20854" y="6124"/>
                  </a:lnTo>
                  <a:lnTo>
                    <a:pt x="20854" y="6124"/>
                  </a:lnTo>
                  <a:lnTo>
                    <a:pt x="20960" y="5766"/>
                  </a:lnTo>
                  <a:lnTo>
                    <a:pt x="21044" y="5387"/>
                  </a:lnTo>
                  <a:lnTo>
                    <a:pt x="21107" y="5009"/>
                  </a:lnTo>
                  <a:lnTo>
                    <a:pt x="21149" y="4630"/>
                  </a:lnTo>
                  <a:lnTo>
                    <a:pt x="21149" y="4272"/>
                  </a:lnTo>
                  <a:lnTo>
                    <a:pt x="21128" y="3893"/>
                  </a:lnTo>
                  <a:lnTo>
                    <a:pt x="21065" y="3515"/>
                  </a:lnTo>
                  <a:lnTo>
                    <a:pt x="20960" y="3136"/>
                  </a:lnTo>
                  <a:lnTo>
                    <a:pt x="20960" y="3136"/>
                  </a:lnTo>
                  <a:lnTo>
                    <a:pt x="20812" y="2736"/>
                  </a:lnTo>
                  <a:lnTo>
                    <a:pt x="20623" y="2336"/>
                  </a:lnTo>
                  <a:lnTo>
                    <a:pt x="20434" y="1957"/>
                  </a:lnTo>
                  <a:lnTo>
                    <a:pt x="20202" y="1579"/>
                  </a:lnTo>
                  <a:lnTo>
                    <a:pt x="19992" y="1200"/>
                  </a:lnTo>
                  <a:lnTo>
                    <a:pt x="19802" y="800"/>
                  </a:lnTo>
                  <a:lnTo>
                    <a:pt x="19613" y="400"/>
                  </a:lnTo>
                  <a:lnTo>
                    <a:pt x="19487" y="0"/>
                  </a:lnTo>
                  <a:lnTo>
                    <a:pt x="19487" y="0"/>
                  </a:lnTo>
                  <a:lnTo>
                    <a:pt x="19865" y="232"/>
                  </a:lnTo>
                  <a:lnTo>
                    <a:pt x="20223" y="463"/>
                  </a:lnTo>
                  <a:lnTo>
                    <a:pt x="20560" y="737"/>
                  </a:lnTo>
                  <a:lnTo>
                    <a:pt x="20876" y="1010"/>
                  </a:lnTo>
                  <a:lnTo>
                    <a:pt x="21170" y="1326"/>
                  </a:lnTo>
                  <a:lnTo>
                    <a:pt x="21465" y="1642"/>
                  </a:lnTo>
                  <a:lnTo>
                    <a:pt x="21738" y="1978"/>
                  </a:lnTo>
                  <a:lnTo>
                    <a:pt x="22012" y="2336"/>
                  </a:lnTo>
                  <a:lnTo>
                    <a:pt x="22517" y="3052"/>
                  </a:lnTo>
                  <a:lnTo>
                    <a:pt x="23001" y="3809"/>
                  </a:lnTo>
                  <a:lnTo>
                    <a:pt x="23464" y="4546"/>
                  </a:lnTo>
                  <a:lnTo>
                    <a:pt x="23948" y="5240"/>
                  </a:lnTo>
                  <a:lnTo>
                    <a:pt x="23948" y="5240"/>
                  </a:lnTo>
                  <a:lnTo>
                    <a:pt x="23990" y="5303"/>
                  </a:lnTo>
                  <a:lnTo>
                    <a:pt x="24053" y="5324"/>
                  </a:lnTo>
                  <a:lnTo>
                    <a:pt x="24137" y="5345"/>
                  </a:lnTo>
                  <a:lnTo>
                    <a:pt x="24179" y="5324"/>
                  </a:lnTo>
                  <a:lnTo>
                    <a:pt x="24242" y="5282"/>
                  </a:lnTo>
                  <a:lnTo>
                    <a:pt x="24285" y="5240"/>
                  </a:lnTo>
                  <a:lnTo>
                    <a:pt x="24306" y="5177"/>
                  </a:lnTo>
                  <a:lnTo>
                    <a:pt x="24306" y="5114"/>
                  </a:lnTo>
                  <a:lnTo>
                    <a:pt x="24306" y="5114"/>
                  </a:lnTo>
                  <a:lnTo>
                    <a:pt x="24285" y="5051"/>
                  </a:lnTo>
                  <a:lnTo>
                    <a:pt x="24285" y="5051"/>
                  </a:lnTo>
                  <a:lnTo>
                    <a:pt x="24285" y="5051"/>
                  </a:lnTo>
                  <a:lnTo>
                    <a:pt x="24474" y="4777"/>
                  </a:lnTo>
                  <a:lnTo>
                    <a:pt x="24621" y="4483"/>
                  </a:lnTo>
                  <a:lnTo>
                    <a:pt x="24769" y="4188"/>
                  </a:lnTo>
                  <a:lnTo>
                    <a:pt x="24874" y="3893"/>
                  </a:lnTo>
                  <a:lnTo>
                    <a:pt x="24937" y="3599"/>
                  </a:lnTo>
                  <a:lnTo>
                    <a:pt x="25000" y="3304"/>
                  </a:lnTo>
                  <a:lnTo>
                    <a:pt x="25042" y="2988"/>
                  </a:lnTo>
                  <a:lnTo>
                    <a:pt x="25063" y="2694"/>
                  </a:lnTo>
                  <a:lnTo>
                    <a:pt x="25084" y="2378"/>
                  </a:lnTo>
                  <a:lnTo>
                    <a:pt x="25063" y="2063"/>
                  </a:lnTo>
                  <a:lnTo>
                    <a:pt x="25000" y="1431"/>
                  </a:lnTo>
                  <a:lnTo>
                    <a:pt x="24916" y="821"/>
                  </a:lnTo>
                  <a:lnTo>
                    <a:pt x="24790" y="190"/>
                  </a:lnTo>
                  <a:lnTo>
                    <a:pt x="24790" y="190"/>
                  </a:lnTo>
                  <a:lnTo>
                    <a:pt x="25000" y="337"/>
                  </a:lnTo>
                  <a:lnTo>
                    <a:pt x="25210" y="526"/>
                  </a:lnTo>
                  <a:lnTo>
                    <a:pt x="25610" y="884"/>
                  </a:lnTo>
                  <a:lnTo>
                    <a:pt x="25989" y="1284"/>
                  </a:lnTo>
                  <a:lnTo>
                    <a:pt x="26326" y="1726"/>
                  </a:lnTo>
                  <a:lnTo>
                    <a:pt x="26641" y="2168"/>
                  </a:lnTo>
                  <a:lnTo>
                    <a:pt x="26936" y="2631"/>
                  </a:lnTo>
                  <a:lnTo>
                    <a:pt x="27231" y="3115"/>
                  </a:lnTo>
                  <a:lnTo>
                    <a:pt x="27504" y="3620"/>
                  </a:lnTo>
                  <a:lnTo>
                    <a:pt x="27504" y="3620"/>
                  </a:lnTo>
                  <a:lnTo>
                    <a:pt x="27630" y="3872"/>
                  </a:lnTo>
                  <a:lnTo>
                    <a:pt x="27757" y="4125"/>
                  </a:lnTo>
                  <a:lnTo>
                    <a:pt x="27946" y="4630"/>
                  </a:lnTo>
                  <a:lnTo>
                    <a:pt x="28114" y="5156"/>
                  </a:lnTo>
                  <a:lnTo>
                    <a:pt x="28262" y="5661"/>
                  </a:lnTo>
                  <a:lnTo>
                    <a:pt x="28514" y="6713"/>
                  </a:lnTo>
                  <a:lnTo>
                    <a:pt x="28640" y="7239"/>
                  </a:lnTo>
                  <a:lnTo>
                    <a:pt x="28767" y="7786"/>
                  </a:lnTo>
                  <a:lnTo>
                    <a:pt x="28767" y="7786"/>
                  </a:lnTo>
                  <a:lnTo>
                    <a:pt x="26789" y="5892"/>
                  </a:lnTo>
                  <a:lnTo>
                    <a:pt x="26789" y="5892"/>
                  </a:lnTo>
                  <a:lnTo>
                    <a:pt x="26747" y="5892"/>
                  </a:lnTo>
                  <a:lnTo>
                    <a:pt x="26705" y="5892"/>
                  </a:lnTo>
                  <a:lnTo>
                    <a:pt x="26683" y="5935"/>
                  </a:lnTo>
                  <a:lnTo>
                    <a:pt x="26705" y="5977"/>
                  </a:lnTo>
                  <a:lnTo>
                    <a:pt x="26705" y="5977"/>
                  </a:lnTo>
                  <a:lnTo>
                    <a:pt x="28935" y="8291"/>
                  </a:lnTo>
                  <a:lnTo>
                    <a:pt x="28935" y="8291"/>
                  </a:lnTo>
                  <a:lnTo>
                    <a:pt x="28956" y="8397"/>
                  </a:lnTo>
                  <a:lnTo>
                    <a:pt x="28956" y="8397"/>
                  </a:lnTo>
                  <a:lnTo>
                    <a:pt x="28998" y="8481"/>
                  </a:lnTo>
                  <a:lnTo>
                    <a:pt x="29061" y="8544"/>
                  </a:lnTo>
                  <a:lnTo>
                    <a:pt x="29146" y="8586"/>
                  </a:lnTo>
                  <a:lnTo>
                    <a:pt x="29209" y="8607"/>
                  </a:lnTo>
                  <a:lnTo>
                    <a:pt x="29209" y="8607"/>
                  </a:lnTo>
                  <a:lnTo>
                    <a:pt x="30156" y="9596"/>
                  </a:lnTo>
                  <a:lnTo>
                    <a:pt x="31082" y="10606"/>
                  </a:lnTo>
                  <a:lnTo>
                    <a:pt x="31082" y="10606"/>
                  </a:lnTo>
                  <a:lnTo>
                    <a:pt x="31103" y="10711"/>
                  </a:lnTo>
                  <a:lnTo>
                    <a:pt x="31103" y="10711"/>
                  </a:lnTo>
                  <a:lnTo>
                    <a:pt x="31124" y="10753"/>
                  </a:lnTo>
                  <a:lnTo>
                    <a:pt x="31166" y="10775"/>
                  </a:lnTo>
                  <a:lnTo>
                    <a:pt x="31229" y="10775"/>
                  </a:lnTo>
                  <a:lnTo>
                    <a:pt x="31229" y="10775"/>
                  </a:lnTo>
                  <a:lnTo>
                    <a:pt x="32176" y="11848"/>
                  </a:lnTo>
                  <a:lnTo>
                    <a:pt x="33081" y="12942"/>
                  </a:lnTo>
                  <a:lnTo>
                    <a:pt x="33986" y="14057"/>
                  </a:lnTo>
                  <a:lnTo>
                    <a:pt x="34827" y="15173"/>
                  </a:lnTo>
                  <a:lnTo>
                    <a:pt x="35248" y="15762"/>
                  </a:lnTo>
                  <a:lnTo>
                    <a:pt x="35648" y="16330"/>
                  </a:lnTo>
                  <a:lnTo>
                    <a:pt x="36027" y="16919"/>
                  </a:lnTo>
                  <a:lnTo>
                    <a:pt x="36405" y="17508"/>
                  </a:lnTo>
                  <a:lnTo>
                    <a:pt x="36763" y="18119"/>
                  </a:lnTo>
                  <a:lnTo>
                    <a:pt x="37121" y="18729"/>
                  </a:lnTo>
                  <a:lnTo>
                    <a:pt x="37458" y="19339"/>
                  </a:lnTo>
                  <a:lnTo>
                    <a:pt x="37773" y="19949"/>
                  </a:lnTo>
                  <a:lnTo>
                    <a:pt x="38068" y="20581"/>
                  </a:lnTo>
                  <a:lnTo>
                    <a:pt x="38341" y="21212"/>
                  </a:lnTo>
                  <a:lnTo>
                    <a:pt x="38594" y="21843"/>
                  </a:lnTo>
                  <a:lnTo>
                    <a:pt x="38847" y="22496"/>
                  </a:lnTo>
                  <a:lnTo>
                    <a:pt x="39057" y="23148"/>
                  </a:lnTo>
                  <a:lnTo>
                    <a:pt x="39246" y="23800"/>
                  </a:lnTo>
                  <a:lnTo>
                    <a:pt x="39436" y="24453"/>
                  </a:lnTo>
                  <a:lnTo>
                    <a:pt x="39583" y="25126"/>
                  </a:lnTo>
                  <a:lnTo>
                    <a:pt x="39709" y="25821"/>
                  </a:lnTo>
                  <a:lnTo>
                    <a:pt x="39815" y="26494"/>
                  </a:lnTo>
                  <a:lnTo>
                    <a:pt x="39878" y="27188"/>
                  </a:lnTo>
                  <a:lnTo>
                    <a:pt x="39941" y="27904"/>
                  </a:lnTo>
                  <a:lnTo>
                    <a:pt x="39962" y="28598"/>
                  </a:lnTo>
                  <a:lnTo>
                    <a:pt x="39941" y="29314"/>
                  </a:lnTo>
                  <a:lnTo>
                    <a:pt x="39920" y="30050"/>
                  </a:lnTo>
                  <a:lnTo>
                    <a:pt x="39836" y="30787"/>
                  </a:lnTo>
                  <a:lnTo>
                    <a:pt x="39836" y="30787"/>
                  </a:lnTo>
                  <a:lnTo>
                    <a:pt x="39772" y="31250"/>
                  </a:lnTo>
                  <a:lnTo>
                    <a:pt x="39709" y="31713"/>
                  </a:lnTo>
                  <a:lnTo>
                    <a:pt x="39604" y="32176"/>
                  </a:lnTo>
                  <a:lnTo>
                    <a:pt x="39478" y="32618"/>
                  </a:lnTo>
                  <a:lnTo>
                    <a:pt x="39352" y="33059"/>
                  </a:lnTo>
                  <a:lnTo>
                    <a:pt x="39204" y="33480"/>
                  </a:lnTo>
                  <a:lnTo>
                    <a:pt x="39036" y="33901"/>
                  </a:lnTo>
                  <a:lnTo>
                    <a:pt x="38868" y="34301"/>
                  </a:lnTo>
                  <a:lnTo>
                    <a:pt x="38657" y="34701"/>
                  </a:lnTo>
                  <a:lnTo>
                    <a:pt x="38468" y="35101"/>
                  </a:lnTo>
                  <a:lnTo>
                    <a:pt x="38236" y="35479"/>
                  </a:lnTo>
                  <a:lnTo>
                    <a:pt x="38005" y="35837"/>
                  </a:lnTo>
                  <a:lnTo>
                    <a:pt x="37752" y="36195"/>
                  </a:lnTo>
                  <a:lnTo>
                    <a:pt x="37479" y="36553"/>
                  </a:lnTo>
                  <a:lnTo>
                    <a:pt x="37205" y="36889"/>
                  </a:lnTo>
                  <a:lnTo>
                    <a:pt x="36911" y="37226"/>
                  </a:lnTo>
                  <a:lnTo>
                    <a:pt x="36616" y="37563"/>
                  </a:lnTo>
                  <a:lnTo>
                    <a:pt x="36300" y="37878"/>
                  </a:lnTo>
                  <a:lnTo>
                    <a:pt x="35985" y="38173"/>
                  </a:lnTo>
                  <a:lnTo>
                    <a:pt x="35648" y="38489"/>
                  </a:lnTo>
                  <a:lnTo>
                    <a:pt x="35290" y="38762"/>
                  </a:lnTo>
                  <a:lnTo>
                    <a:pt x="34953" y="39057"/>
                  </a:lnTo>
                  <a:lnTo>
                    <a:pt x="34196" y="39583"/>
                  </a:lnTo>
                  <a:lnTo>
                    <a:pt x="33438" y="40088"/>
                  </a:lnTo>
                  <a:lnTo>
                    <a:pt x="32639" y="40551"/>
                  </a:lnTo>
                  <a:lnTo>
                    <a:pt x="31797" y="40993"/>
                  </a:lnTo>
                  <a:lnTo>
                    <a:pt x="30934" y="41393"/>
                  </a:lnTo>
                  <a:lnTo>
                    <a:pt x="30071" y="41771"/>
                  </a:lnTo>
                  <a:lnTo>
                    <a:pt x="29167" y="42108"/>
                  </a:lnTo>
                  <a:lnTo>
                    <a:pt x="28241" y="42403"/>
                  </a:lnTo>
                  <a:lnTo>
                    <a:pt x="27315" y="42676"/>
                  </a:lnTo>
                  <a:lnTo>
                    <a:pt x="26389" y="42929"/>
                  </a:lnTo>
                  <a:lnTo>
                    <a:pt x="25442" y="43139"/>
                  </a:lnTo>
                  <a:lnTo>
                    <a:pt x="24495" y="43329"/>
                  </a:lnTo>
                  <a:lnTo>
                    <a:pt x="23548" y="43497"/>
                  </a:lnTo>
                  <a:lnTo>
                    <a:pt x="22622" y="43623"/>
                  </a:lnTo>
                  <a:lnTo>
                    <a:pt x="21675" y="43728"/>
                  </a:lnTo>
                  <a:lnTo>
                    <a:pt x="20749" y="43813"/>
                  </a:lnTo>
                  <a:lnTo>
                    <a:pt x="19844" y="43855"/>
                  </a:lnTo>
                  <a:lnTo>
                    <a:pt x="18961" y="43876"/>
                  </a:lnTo>
                  <a:lnTo>
                    <a:pt x="18077" y="43876"/>
                  </a:lnTo>
                  <a:lnTo>
                    <a:pt x="17214" y="43855"/>
                  </a:lnTo>
                  <a:lnTo>
                    <a:pt x="16393" y="43792"/>
                  </a:lnTo>
                  <a:lnTo>
                    <a:pt x="16393" y="43792"/>
                  </a:lnTo>
                  <a:lnTo>
                    <a:pt x="15509" y="43707"/>
                  </a:lnTo>
                  <a:lnTo>
                    <a:pt x="14626" y="43581"/>
                  </a:lnTo>
                  <a:lnTo>
                    <a:pt x="13763" y="43413"/>
                  </a:lnTo>
                  <a:lnTo>
                    <a:pt x="12879" y="43223"/>
                  </a:lnTo>
                  <a:lnTo>
                    <a:pt x="11995" y="43013"/>
                  </a:lnTo>
                  <a:lnTo>
                    <a:pt x="11132" y="42739"/>
                  </a:lnTo>
                  <a:lnTo>
                    <a:pt x="10291" y="42445"/>
                  </a:lnTo>
                  <a:lnTo>
                    <a:pt x="9449" y="42129"/>
                  </a:lnTo>
                  <a:lnTo>
                    <a:pt x="8628" y="41771"/>
                  </a:lnTo>
                  <a:lnTo>
                    <a:pt x="7808" y="41372"/>
                  </a:lnTo>
                  <a:lnTo>
                    <a:pt x="7029" y="40951"/>
                  </a:lnTo>
                  <a:lnTo>
                    <a:pt x="6292" y="40509"/>
                  </a:lnTo>
                  <a:lnTo>
                    <a:pt x="5556" y="40025"/>
                  </a:lnTo>
                  <a:lnTo>
                    <a:pt x="4862" y="39499"/>
                  </a:lnTo>
                  <a:lnTo>
                    <a:pt x="4209" y="38973"/>
                  </a:lnTo>
                  <a:lnTo>
                    <a:pt x="3578" y="38404"/>
                  </a:lnTo>
                  <a:lnTo>
                    <a:pt x="3010" y="37794"/>
                  </a:lnTo>
                  <a:lnTo>
                    <a:pt x="2715" y="37479"/>
                  </a:lnTo>
                  <a:lnTo>
                    <a:pt x="2463" y="37163"/>
                  </a:lnTo>
                  <a:lnTo>
                    <a:pt x="2210" y="36847"/>
                  </a:lnTo>
                  <a:lnTo>
                    <a:pt x="1958" y="36511"/>
                  </a:lnTo>
                  <a:lnTo>
                    <a:pt x="1726" y="36174"/>
                  </a:lnTo>
                  <a:lnTo>
                    <a:pt x="1516" y="35816"/>
                  </a:lnTo>
                  <a:lnTo>
                    <a:pt x="1305" y="35479"/>
                  </a:lnTo>
                  <a:lnTo>
                    <a:pt x="1116" y="35122"/>
                  </a:lnTo>
                  <a:lnTo>
                    <a:pt x="947" y="34743"/>
                  </a:lnTo>
                  <a:lnTo>
                    <a:pt x="779" y="34364"/>
                  </a:lnTo>
                  <a:lnTo>
                    <a:pt x="632" y="33985"/>
                  </a:lnTo>
                  <a:lnTo>
                    <a:pt x="506" y="33607"/>
                  </a:lnTo>
                  <a:lnTo>
                    <a:pt x="379" y="33207"/>
                  </a:lnTo>
                  <a:lnTo>
                    <a:pt x="274" y="32807"/>
                  </a:lnTo>
                  <a:lnTo>
                    <a:pt x="190" y="32407"/>
                  </a:lnTo>
                  <a:lnTo>
                    <a:pt x="106" y="32007"/>
                  </a:lnTo>
                  <a:lnTo>
                    <a:pt x="64" y="31586"/>
                  </a:lnTo>
                  <a:lnTo>
                    <a:pt x="22" y="31166"/>
                  </a:lnTo>
                  <a:lnTo>
                    <a:pt x="1" y="30724"/>
                  </a:lnTo>
                  <a:lnTo>
                    <a:pt x="1" y="30282"/>
                  </a:lnTo>
                  <a:lnTo>
                    <a:pt x="1" y="29840"/>
                  </a:lnTo>
                  <a:lnTo>
                    <a:pt x="43" y="29398"/>
                  </a:lnTo>
                  <a:lnTo>
                    <a:pt x="85" y="28956"/>
                  </a:lnTo>
                  <a:lnTo>
                    <a:pt x="148" y="28493"/>
                  </a:lnTo>
                  <a:lnTo>
                    <a:pt x="232" y="28030"/>
                  </a:lnTo>
                  <a:lnTo>
                    <a:pt x="358" y="27546"/>
                  </a:lnTo>
                  <a:lnTo>
                    <a:pt x="485" y="27062"/>
                  </a:lnTo>
                  <a:lnTo>
                    <a:pt x="632" y="26578"/>
                  </a:lnTo>
                  <a:lnTo>
                    <a:pt x="800" y="26094"/>
                  </a:lnTo>
                  <a:lnTo>
                    <a:pt x="990" y="25610"/>
                  </a:ln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8" name="Google Shape;7018;p32"/>
            <p:cNvSpPr/>
            <p:nvPr/>
          </p:nvSpPr>
          <p:spPr>
            <a:xfrm>
              <a:off x="7161125" y="-1169675"/>
              <a:ext cx="379325" cy="390375"/>
            </a:xfrm>
            <a:custGeom>
              <a:avLst/>
              <a:gdLst/>
              <a:ahLst/>
              <a:cxnLst/>
              <a:rect l="l" t="t" r="r" b="b"/>
              <a:pathLst>
                <a:path w="15173" h="15615" extrusionOk="0">
                  <a:moveTo>
                    <a:pt x="4545" y="779"/>
                  </a:moveTo>
                  <a:lnTo>
                    <a:pt x="4903" y="800"/>
                  </a:lnTo>
                  <a:lnTo>
                    <a:pt x="5282" y="842"/>
                  </a:lnTo>
                  <a:lnTo>
                    <a:pt x="5640" y="926"/>
                  </a:lnTo>
                  <a:lnTo>
                    <a:pt x="6019" y="1010"/>
                  </a:lnTo>
                  <a:lnTo>
                    <a:pt x="6397" y="1115"/>
                  </a:lnTo>
                  <a:lnTo>
                    <a:pt x="6776" y="1242"/>
                  </a:lnTo>
                  <a:lnTo>
                    <a:pt x="7134" y="1368"/>
                  </a:lnTo>
                  <a:lnTo>
                    <a:pt x="7513" y="1536"/>
                  </a:lnTo>
                  <a:lnTo>
                    <a:pt x="7870" y="1705"/>
                  </a:lnTo>
                  <a:lnTo>
                    <a:pt x="8228" y="1873"/>
                  </a:lnTo>
                  <a:lnTo>
                    <a:pt x="8565" y="2062"/>
                  </a:lnTo>
                  <a:lnTo>
                    <a:pt x="8901" y="2273"/>
                  </a:lnTo>
                  <a:lnTo>
                    <a:pt x="9533" y="2694"/>
                  </a:lnTo>
                  <a:lnTo>
                    <a:pt x="9827" y="2904"/>
                  </a:lnTo>
                  <a:lnTo>
                    <a:pt x="10122" y="3136"/>
                  </a:lnTo>
                  <a:lnTo>
                    <a:pt x="10374" y="3346"/>
                  </a:lnTo>
                  <a:lnTo>
                    <a:pt x="10627" y="3577"/>
                  </a:lnTo>
                  <a:lnTo>
                    <a:pt x="10901" y="3872"/>
                  </a:lnTo>
                  <a:lnTo>
                    <a:pt x="11195" y="4209"/>
                  </a:lnTo>
                  <a:lnTo>
                    <a:pt x="11448" y="4566"/>
                  </a:lnTo>
                  <a:lnTo>
                    <a:pt x="11700" y="4945"/>
                  </a:lnTo>
                  <a:lnTo>
                    <a:pt x="11932" y="5345"/>
                  </a:lnTo>
                  <a:lnTo>
                    <a:pt x="12163" y="5766"/>
                  </a:lnTo>
                  <a:lnTo>
                    <a:pt x="12353" y="6208"/>
                  </a:lnTo>
                  <a:lnTo>
                    <a:pt x="12542" y="6650"/>
                  </a:lnTo>
                  <a:lnTo>
                    <a:pt x="12689" y="7113"/>
                  </a:lnTo>
                  <a:lnTo>
                    <a:pt x="12816" y="7576"/>
                  </a:lnTo>
                  <a:lnTo>
                    <a:pt x="12921" y="8060"/>
                  </a:lnTo>
                  <a:lnTo>
                    <a:pt x="13005" y="8523"/>
                  </a:lnTo>
                  <a:lnTo>
                    <a:pt x="13047" y="9007"/>
                  </a:lnTo>
                  <a:lnTo>
                    <a:pt x="13068" y="9470"/>
                  </a:lnTo>
                  <a:lnTo>
                    <a:pt x="13047" y="9954"/>
                  </a:lnTo>
                  <a:lnTo>
                    <a:pt x="12984" y="10395"/>
                  </a:lnTo>
                  <a:lnTo>
                    <a:pt x="12668" y="10522"/>
                  </a:lnTo>
                  <a:lnTo>
                    <a:pt x="12353" y="10648"/>
                  </a:lnTo>
                  <a:lnTo>
                    <a:pt x="12037" y="10795"/>
                  </a:lnTo>
                  <a:lnTo>
                    <a:pt x="11721" y="10943"/>
                  </a:lnTo>
                  <a:lnTo>
                    <a:pt x="11427" y="11111"/>
                  </a:lnTo>
                  <a:lnTo>
                    <a:pt x="11132" y="11300"/>
                  </a:lnTo>
                  <a:lnTo>
                    <a:pt x="10858" y="11490"/>
                  </a:lnTo>
                  <a:lnTo>
                    <a:pt x="10606" y="11700"/>
                  </a:lnTo>
                  <a:lnTo>
                    <a:pt x="10248" y="11974"/>
                  </a:lnTo>
                  <a:lnTo>
                    <a:pt x="9848" y="12268"/>
                  </a:lnTo>
                  <a:lnTo>
                    <a:pt x="9028" y="12858"/>
                  </a:lnTo>
                  <a:lnTo>
                    <a:pt x="8607" y="13194"/>
                  </a:lnTo>
                  <a:lnTo>
                    <a:pt x="8207" y="13531"/>
                  </a:lnTo>
                  <a:lnTo>
                    <a:pt x="7807" y="13868"/>
                  </a:lnTo>
                  <a:lnTo>
                    <a:pt x="7470" y="14225"/>
                  </a:lnTo>
                  <a:lnTo>
                    <a:pt x="7050" y="14162"/>
                  </a:lnTo>
                  <a:lnTo>
                    <a:pt x="6650" y="14078"/>
                  </a:lnTo>
                  <a:lnTo>
                    <a:pt x="6250" y="13952"/>
                  </a:lnTo>
                  <a:lnTo>
                    <a:pt x="5871" y="13783"/>
                  </a:lnTo>
                  <a:lnTo>
                    <a:pt x="5492" y="13615"/>
                  </a:lnTo>
                  <a:lnTo>
                    <a:pt x="5135" y="13405"/>
                  </a:lnTo>
                  <a:lnTo>
                    <a:pt x="4777" y="13173"/>
                  </a:lnTo>
                  <a:lnTo>
                    <a:pt x="4419" y="12921"/>
                  </a:lnTo>
                  <a:lnTo>
                    <a:pt x="4083" y="12647"/>
                  </a:lnTo>
                  <a:lnTo>
                    <a:pt x="3767" y="12353"/>
                  </a:lnTo>
                  <a:lnTo>
                    <a:pt x="3451" y="12058"/>
                  </a:lnTo>
                  <a:lnTo>
                    <a:pt x="3157" y="11721"/>
                  </a:lnTo>
                  <a:lnTo>
                    <a:pt x="2862" y="11385"/>
                  </a:lnTo>
                  <a:lnTo>
                    <a:pt x="2588" y="11027"/>
                  </a:lnTo>
                  <a:lnTo>
                    <a:pt x="2336" y="10648"/>
                  </a:lnTo>
                  <a:lnTo>
                    <a:pt x="2104" y="10269"/>
                  </a:lnTo>
                  <a:lnTo>
                    <a:pt x="1873" y="9890"/>
                  </a:lnTo>
                  <a:lnTo>
                    <a:pt x="1663" y="9491"/>
                  </a:lnTo>
                  <a:lnTo>
                    <a:pt x="1473" y="9070"/>
                  </a:lnTo>
                  <a:lnTo>
                    <a:pt x="1284" y="8670"/>
                  </a:lnTo>
                  <a:lnTo>
                    <a:pt x="1136" y="8249"/>
                  </a:lnTo>
                  <a:lnTo>
                    <a:pt x="989" y="7828"/>
                  </a:lnTo>
                  <a:lnTo>
                    <a:pt x="884" y="7407"/>
                  </a:lnTo>
                  <a:lnTo>
                    <a:pt x="779" y="6986"/>
                  </a:lnTo>
                  <a:lnTo>
                    <a:pt x="695" y="6566"/>
                  </a:lnTo>
                  <a:lnTo>
                    <a:pt x="631" y="6145"/>
                  </a:lnTo>
                  <a:lnTo>
                    <a:pt x="589" y="5745"/>
                  </a:lnTo>
                  <a:lnTo>
                    <a:pt x="589" y="5324"/>
                  </a:lnTo>
                  <a:lnTo>
                    <a:pt x="589" y="4924"/>
                  </a:lnTo>
                  <a:lnTo>
                    <a:pt x="610" y="4524"/>
                  </a:lnTo>
                  <a:lnTo>
                    <a:pt x="673" y="4146"/>
                  </a:lnTo>
                  <a:lnTo>
                    <a:pt x="758" y="3767"/>
                  </a:lnTo>
                  <a:lnTo>
                    <a:pt x="800" y="3767"/>
                  </a:lnTo>
                  <a:lnTo>
                    <a:pt x="842" y="3746"/>
                  </a:lnTo>
                  <a:lnTo>
                    <a:pt x="884" y="3704"/>
                  </a:lnTo>
                  <a:lnTo>
                    <a:pt x="905" y="3662"/>
                  </a:lnTo>
                  <a:lnTo>
                    <a:pt x="1031" y="3220"/>
                  </a:lnTo>
                  <a:lnTo>
                    <a:pt x="1179" y="2820"/>
                  </a:lnTo>
                  <a:lnTo>
                    <a:pt x="1368" y="2441"/>
                  </a:lnTo>
                  <a:lnTo>
                    <a:pt x="1557" y="2125"/>
                  </a:lnTo>
                  <a:lnTo>
                    <a:pt x="1789" y="1852"/>
                  </a:lnTo>
                  <a:lnTo>
                    <a:pt x="2020" y="1599"/>
                  </a:lnTo>
                  <a:lnTo>
                    <a:pt x="2294" y="1389"/>
                  </a:lnTo>
                  <a:lnTo>
                    <a:pt x="2567" y="1200"/>
                  </a:lnTo>
                  <a:lnTo>
                    <a:pt x="2862" y="1052"/>
                  </a:lnTo>
                  <a:lnTo>
                    <a:pt x="3178" y="947"/>
                  </a:lnTo>
                  <a:lnTo>
                    <a:pt x="3514" y="863"/>
                  </a:lnTo>
                  <a:lnTo>
                    <a:pt x="3851" y="821"/>
                  </a:lnTo>
                  <a:lnTo>
                    <a:pt x="4188" y="779"/>
                  </a:lnTo>
                  <a:close/>
                  <a:moveTo>
                    <a:pt x="4567" y="0"/>
                  </a:moveTo>
                  <a:lnTo>
                    <a:pt x="4167" y="21"/>
                  </a:lnTo>
                  <a:lnTo>
                    <a:pt x="3977" y="63"/>
                  </a:lnTo>
                  <a:lnTo>
                    <a:pt x="3788" y="105"/>
                  </a:lnTo>
                  <a:lnTo>
                    <a:pt x="3304" y="274"/>
                  </a:lnTo>
                  <a:lnTo>
                    <a:pt x="2820" y="484"/>
                  </a:lnTo>
                  <a:lnTo>
                    <a:pt x="2588" y="589"/>
                  </a:lnTo>
                  <a:lnTo>
                    <a:pt x="2378" y="737"/>
                  </a:lnTo>
                  <a:lnTo>
                    <a:pt x="2168" y="863"/>
                  </a:lnTo>
                  <a:lnTo>
                    <a:pt x="1957" y="1010"/>
                  </a:lnTo>
                  <a:lnTo>
                    <a:pt x="1768" y="1178"/>
                  </a:lnTo>
                  <a:lnTo>
                    <a:pt x="1599" y="1347"/>
                  </a:lnTo>
                  <a:lnTo>
                    <a:pt x="1431" y="1515"/>
                  </a:lnTo>
                  <a:lnTo>
                    <a:pt x="1263" y="1705"/>
                  </a:lnTo>
                  <a:lnTo>
                    <a:pt x="1115" y="1915"/>
                  </a:lnTo>
                  <a:lnTo>
                    <a:pt x="989" y="2125"/>
                  </a:lnTo>
                  <a:lnTo>
                    <a:pt x="884" y="2336"/>
                  </a:lnTo>
                  <a:lnTo>
                    <a:pt x="800" y="2567"/>
                  </a:lnTo>
                  <a:lnTo>
                    <a:pt x="547" y="3009"/>
                  </a:lnTo>
                  <a:lnTo>
                    <a:pt x="337" y="3451"/>
                  </a:lnTo>
                  <a:lnTo>
                    <a:pt x="274" y="3683"/>
                  </a:lnTo>
                  <a:lnTo>
                    <a:pt x="189" y="3914"/>
                  </a:lnTo>
                  <a:lnTo>
                    <a:pt x="147" y="4146"/>
                  </a:lnTo>
                  <a:lnTo>
                    <a:pt x="105" y="4356"/>
                  </a:lnTo>
                  <a:lnTo>
                    <a:pt x="63" y="4798"/>
                  </a:lnTo>
                  <a:lnTo>
                    <a:pt x="21" y="5261"/>
                  </a:lnTo>
                  <a:lnTo>
                    <a:pt x="0" y="5703"/>
                  </a:lnTo>
                  <a:lnTo>
                    <a:pt x="0" y="6124"/>
                  </a:lnTo>
                  <a:lnTo>
                    <a:pt x="42" y="6566"/>
                  </a:lnTo>
                  <a:lnTo>
                    <a:pt x="84" y="7007"/>
                  </a:lnTo>
                  <a:lnTo>
                    <a:pt x="147" y="7449"/>
                  </a:lnTo>
                  <a:lnTo>
                    <a:pt x="232" y="7870"/>
                  </a:lnTo>
                  <a:lnTo>
                    <a:pt x="337" y="8291"/>
                  </a:lnTo>
                  <a:lnTo>
                    <a:pt x="463" y="8712"/>
                  </a:lnTo>
                  <a:lnTo>
                    <a:pt x="610" y="9112"/>
                  </a:lnTo>
                  <a:lnTo>
                    <a:pt x="779" y="9512"/>
                  </a:lnTo>
                  <a:lnTo>
                    <a:pt x="989" y="9911"/>
                  </a:lnTo>
                  <a:lnTo>
                    <a:pt x="1200" y="10290"/>
                  </a:lnTo>
                  <a:lnTo>
                    <a:pt x="1452" y="10669"/>
                  </a:lnTo>
                  <a:lnTo>
                    <a:pt x="1705" y="11048"/>
                  </a:lnTo>
                  <a:lnTo>
                    <a:pt x="1957" y="11342"/>
                  </a:lnTo>
                  <a:lnTo>
                    <a:pt x="2210" y="11637"/>
                  </a:lnTo>
                  <a:lnTo>
                    <a:pt x="2483" y="11932"/>
                  </a:lnTo>
                  <a:lnTo>
                    <a:pt x="2778" y="12226"/>
                  </a:lnTo>
                  <a:lnTo>
                    <a:pt x="3072" y="12521"/>
                  </a:lnTo>
                  <a:lnTo>
                    <a:pt x="3388" y="12794"/>
                  </a:lnTo>
                  <a:lnTo>
                    <a:pt x="3704" y="13068"/>
                  </a:lnTo>
                  <a:lnTo>
                    <a:pt x="4040" y="13320"/>
                  </a:lnTo>
                  <a:lnTo>
                    <a:pt x="4398" y="13573"/>
                  </a:lnTo>
                  <a:lnTo>
                    <a:pt x="4756" y="13804"/>
                  </a:lnTo>
                  <a:lnTo>
                    <a:pt x="5114" y="14015"/>
                  </a:lnTo>
                  <a:lnTo>
                    <a:pt x="5471" y="14225"/>
                  </a:lnTo>
                  <a:lnTo>
                    <a:pt x="5850" y="14394"/>
                  </a:lnTo>
                  <a:lnTo>
                    <a:pt x="6229" y="14562"/>
                  </a:lnTo>
                  <a:lnTo>
                    <a:pt x="6629" y="14688"/>
                  </a:lnTo>
                  <a:lnTo>
                    <a:pt x="7008" y="14815"/>
                  </a:lnTo>
                  <a:lnTo>
                    <a:pt x="6818" y="15151"/>
                  </a:lnTo>
                  <a:lnTo>
                    <a:pt x="6734" y="15320"/>
                  </a:lnTo>
                  <a:lnTo>
                    <a:pt x="6671" y="15488"/>
                  </a:lnTo>
                  <a:lnTo>
                    <a:pt x="6671" y="15530"/>
                  </a:lnTo>
                  <a:lnTo>
                    <a:pt x="6671" y="15572"/>
                  </a:lnTo>
                  <a:lnTo>
                    <a:pt x="6713" y="15614"/>
                  </a:lnTo>
                  <a:lnTo>
                    <a:pt x="6776" y="15614"/>
                  </a:lnTo>
                  <a:lnTo>
                    <a:pt x="6839" y="15593"/>
                  </a:lnTo>
                  <a:lnTo>
                    <a:pt x="7786" y="14709"/>
                  </a:lnTo>
                  <a:lnTo>
                    <a:pt x="8733" y="13868"/>
                  </a:lnTo>
                  <a:lnTo>
                    <a:pt x="9217" y="13468"/>
                  </a:lnTo>
                  <a:lnTo>
                    <a:pt x="9701" y="13068"/>
                  </a:lnTo>
                  <a:lnTo>
                    <a:pt x="10185" y="12689"/>
                  </a:lnTo>
                  <a:lnTo>
                    <a:pt x="10690" y="12331"/>
                  </a:lnTo>
                  <a:lnTo>
                    <a:pt x="11216" y="11974"/>
                  </a:lnTo>
                  <a:lnTo>
                    <a:pt x="11742" y="11637"/>
                  </a:lnTo>
                  <a:lnTo>
                    <a:pt x="12268" y="11321"/>
                  </a:lnTo>
                  <a:lnTo>
                    <a:pt x="12816" y="11006"/>
                  </a:lnTo>
                  <a:lnTo>
                    <a:pt x="13384" y="10732"/>
                  </a:lnTo>
                  <a:lnTo>
                    <a:pt x="13952" y="10459"/>
                  </a:lnTo>
                  <a:lnTo>
                    <a:pt x="14562" y="10206"/>
                  </a:lnTo>
                  <a:lnTo>
                    <a:pt x="15172" y="9975"/>
                  </a:lnTo>
                  <a:lnTo>
                    <a:pt x="15172" y="9954"/>
                  </a:lnTo>
                  <a:lnTo>
                    <a:pt x="15151" y="9954"/>
                  </a:lnTo>
                  <a:lnTo>
                    <a:pt x="14773" y="9975"/>
                  </a:lnTo>
                  <a:lnTo>
                    <a:pt x="14394" y="10038"/>
                  </a:lnTo>
                  <a:lnTo>
                    <a:pt x="13994" y="10122"/>
                  </a:lnTo>
                  <a:lnTo>
                    <a:pt x="13615" y="10206"/>
                  </a:lnTo>
                  <a:lnTo>
                    <a:pt x="13678" y="9659"/>
                  </a:lnTo>
                  <a:lnTo>
                    <a:pt x="13699" y="9091"/>
                  </a:lnTo>
                  <a:lnTo>
                    <a:pt x="13678" y="8523"/>
                  </a:lnTo>
                  <a:lnTo>
                    <a:pt x="13615" y="7954"/>
                  </a:lnTo>
                  <a:lnTo>
                    <a:pt x="13489" y="7386"/>
                  </a:lnTo>
                  <a:lnTo>
                    <a:pt x="13342" y="6818"/>
                  </a:lnTo>
                  <a:lnTo>
                    <a:pt x="13152" y="6271"/>
                  </a:lnTo>
                  <a:lnTo>
                    <a:pt x="12942" y="5724"/>
                  </a:lnTo>
                  <a:lnTo>
                    <a:pt x="12668" y="5198"/>
                  </a:lnTo>
                  <a:lnTo>
                    <a:pt x="12374" y="4693"/>
                  </a:lnTo>
                  <a:lnTo>
                    <a:pt x="12037" y="4230"/>
                  </a:lnTo>
                  <a:lnTo>
                    <a:pt x="11679" y="3767"/>
                  </a:lnTo>
                  <a:lnTo>
                    <a:pt x="11300" y="3346"/>
                  </a:lnTo>
                  <a:lnTo>
                    <a:pt x="10880" y="2946"/>
                  </a:lnTo>
                  <a:lnTo>
                    <a:pt x="10417" y="2567"/>
                  </a:lnTo>
                  <a:lnTo>
                    <a:pt x="9954" y="2252"/>
                  </a:lnTo>
                  <a:lnTo>
                    <a:pt x="9322" y="1852"/>
                  </a:lnTo>
                  <a:lnTo>
                    <a:pt x="8607" y="1410"/>
                  </a:lnTo>
                  <a:lnTo>
                    <a:pt x="7828" y="989"/>
                  </a:lnTo>
                  <a:lnTo>
                    <a:pt x="7428" y="779"/>
                  </a:lnTo>
                  <a:lnTo>
                    <a:pt x="7029" y="589"/>
                  </a:lnTo>
                  <a:lnTo>
                    <a:pt x="6629" y="421"/>
                  </a:lnTo>
                  <a:lnTo>
                    <a:pt x="6208" y="274"/>
                  </a:lnTo>
                  <a:lnTo>
                    <a:pt x="5787" y="147"/>
                  </a:lnTo>
                  <a:lnTo>
                    <a:pt x="5387" y="63"/>
                  </a:lnTo>
                  <a:lnTo>
                    <a:pt x="496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9" name="Google Shape;7019;p32"/>
            <p:cNvSpPr/>
            <p:nvPr/>
          </p:nvSpPr>
          <p:spPr>
            <a:xfrm>
              <a:off x="7413625" y="-1266475"/>
              <a:ext cx="231500" cy="267800"/>
            </a:xfrm>
            <a:custGeom>
              <a:avLst/>
              <a:gdLst/>
              <a:ahLst/>
              <a:cxnLst/>
              <a:rect l="l" t="t" r="r" b="b"/>
              <a:pathLst>
                <a:path w="9260" h="10712" extrusionOk="0">
                  <a:moveTo>
                    <a:pt x="4630" y="0"/>
                  </a:moveTo>
                  <a:lnTo>
                    <a:pt x="4357" y="21"/>
                  </a:lnTo>
                  <a:lnTo>
                    <a:pt x="4062" y="42"/>
                  </a:lnTo>
                  <a:lnTo>
                    <a:pt x="3789" y="105"/>
                  </a:lnTo>
                  <a:lnTo>
                    <a:pt x="3515" y="168"/>
                  </a:lnTo>
                  <a:lnTo>
                    <a:pt x="3242" y="253"/>
                  </a:lnTo>
                  <a:lnTo>
                    <a:pt x="2968" y="337"/>
                  </a:lnTo>
                  <a:lnTo>
                    <a:pt x="2716" y="463"/>
                  </a:lnTo>
                  <a:lnTo>
                    <a:pt x="2463" y="589"/>
                  </a:lnTo>
                  <a:lnTo>
                    <a:pt x="2210" y="737"/>
                  </a:lnTo>
                  <a:lnTo>
                    <a:pt x="1958" y="884"/>
                  </a:lnTo>
                  <a:lnTo>
                    <a:pt x="1726" y="1073"/>
                  </a:lnTo>
                  <a:lnTo>
                    <a:pt x="1516" y="1242"/>
                  </a:lnTo>
                  <a:lnTo>
                    <a:pt x="1306" y="1452"/>
                  </a:lnTo>
                  <a:lnTo>
                    <a:pt x="1116" y="1641"/>
                  </a:lnTo>
                  <a:lnTo>
                    <a:pt x="927" y="1873"/>
                  </a:lnTo>
                  <a:lnTo>
                    <a:pt x="758" y="2083"/>
                  </a:lnTo>
                  <a:lnTo>
                    <a:pt x="611" y="2336"/>
                  </a:lnTo>
                  <a:lnTo>
                    <a:pt x="464" y="2567"/>
                  </a:lnTo>
                  <a:lnTo>
                    <a:pt x="338" y="2820"/>
                  </a:lnTo>
                  <a:lnTo>
                    <a:pt x="232" y="3093"/>
                  </a:lnTo>
                  <a:lnTo>
                    <a:pt x="148" y="3346"/>
                  </a:lnTo>
                  <a:lnTo>
                    <a:pt x="85" y="3620"/>
                  </a:lnTo>
                  <a:lnTo>
                    <a:pt x="43" y="3893"/>
                  </a:lnTo>
                  <a:lnTo>
                    <a:pt x="22" y="4188"/>
                  </a:lnTo>
                  <a:lnTo>
                    <a:pt x="1" y="4461"/>
                  </a:lnTo>
                  <a:lnTo>
                    <a:pt x="653" y="5093"/>
                  </a:lnTo>
                  <a:lnTo>
                    <a:pt x="653" y="4882"/>
                  </a:lnTo>
                  <a:lnTo>
                    <a:pt x="716" y="4672"/>
                  </a:lnTo>
                  <a:lnTo>
                    <a:pt x="801" y="4461"/>
                  </a:lnTo>
                  <a:lnTo>
                    <a:pt x="906" y="4272"/>
                  </a:lnTo>
                  <a:lnTo>
                    <a:pt x="1032" y="4061"/>
                  </a:lnTo>
                  <a:lnTo>
                    <a:pt x="1200" y="3872"/>
                  </a:lnTo>
                  <a:lnTo>
                    <a:pt x="1369" y="3683"/>
                  </a:lnTo>
                  <a:lnTo>
                    <a:pt x="1558" y="3493"/>
                  </a:lnTo>
                  <a:lnTo>
                    <a:pt x="1937" y="3136"/>
                  </a:lnTo>
                  <a:lnTo>
                    <a:pt x="2337" y="2841"/>
                  </a:lnTo>
                  <a:lnTo>
                    <a:pt x="2737" y="2588"/>
                  </a:lnTo>
                  <a:lnTo>
                    <a:pt x="3073" y="2399"/>
                  </a:lnTo>
                  <a:lnTo>
                    <a:pt x="3368" y="2273"/>
                  </a:lnTo>
                  <a:lnTo>
                    <a:pt x="3662" y="2168"/>
                  </a:lnTo>
                  <a:lnTo>
                    <a:pt x="3978" y="2104"/>
                  </a:lnTo>
                  <a:lnTo>
                    <a:pt x="4294" y="2062"/>
                  </a:lnTo>
                  <a:lnTo>
                    <a:pt x="4588" y="2062"/>
                  </a:lnTo>
                  <a:lnTo>
                    <a:pt x="4904" y="2104"/>
                  </a:lnTo>
                  <a:lnTo>
                    <a:pt x="5199" y="2168"/>
                  </a:lnTo>
                  <a:lnTo>
                    <a:pt x="5493" y="2252"/>
                  </a:lnTo>
                  <a:lnTo>
                    <a:pt x="5767" y="2357"/>
                  </a:lnTo>
                  <a:lnTo>
                    <a:pt x="6040" y="2504"/>
                  </a:lnTo>
                  <a:lnTo>
                    <a:pt x="6314" y="2673"/>
                  </a:lnTo>
                  <a:lnTo>
                    <a:pt x="6566" y="2862"/>
                  </a:lnTo>
                  <a:lnTo>
                    <a:pt x="6798" y="3051"/>
                  </a:lnTo>
                  <a:lnTo>
                    <a:pt x="7008" y="3283"/>
                  </a:lnTo>
                  <a:lnTo>
                    <a:pt x="7219" y="3514"/>
                  </a:lnTo>
                  <a:lnTo>
                    <a:pt x="7408" y="3767"/>
                  </a:lnTo>
                  <a:lnTo>
                    <a:pt x="7429" y="3830"/>
                  </a:lnTo>
                  <a:lnTo>
                    <a:pt x="7429" y="3893"/>
                  </a:lnTo>
                  <a:lnTo>
                    <a:pt x="7408" y="3956"/>
                  </a:lnTo>
                  <a:lnTo>
                    <a:pt x="7366" y="3977"/>
                  </a:lnTo>
                  <a:lnTo>
                    <a:pt x="7303" y="4019"/>
                  </a:lnTo>
                  <a:lnTo>
                    <a:pt x="7198" y="4019"/>
                  </a:lnTo>
                  <a:lnTo>
                    <a:pt x="7135" y="3977"/>
                  </a:lnTo>
                  <a:lnTo>
                    <a:pt x="6861" y="3767"/>
                  </a:lnTo>
                  <a:lnTo>
                    <a:pt x="6587" y="3556"/>
                  </a:lnTo>
                  <a:lnTo>
                    <a:pt x="6293" y="3388"/>
                  </a:lnTo>
                  <a:lnTo>
                    <a:pt x="6019" y="3241"/>
                  </a:lnTo>
                  <a:lnTo>
                    <a:pt x="5725" y="3136"/>
                  </a:lnTo>
                  <a:lnTo>
                    <a:pt x="5409" y="3030"/>
                  </a:lnTo>
                  <a:lnTo>
                    <a:pt x="5114" y="2967"/>
                  </a:lnTo>
                  <a:lnTo>
                    <a:pt x="4799" y="2946"/>
                  </a:lnTo>
                  <a:lnTo>
                    <a:pt x="5135" y="3114"/>
                  </a:lnTo>
                  <a:lnTo>
                    <a:pt x="5451" y="3304"/>
                  </a:lnTo>
                  <a:lnTo>
                    <a:pt x="5725" y="3514"/>
                  </a:lnTo>
                  <a:lnTo>
                    <a:pt x="5935" y="3683"/>
                  </a:lnTo>
                  <a:lnTo>
                    <a:pt x="6125" y="3851"/>
                  </a:lnTo>
                  <a:lnTo>
                    <a:pt x="6314" y="4040"/>
                  </a:lnTo>
                  <a:lnTo>
                    <a:pt x="6503" y="4272"/>
                  </a:lnTo>
                  <a:lnTo>
                    <a:pt x="6630" y="4503"/>
                  </a:lnTo>
                  <a:lnTo>
                    <a:pt x="6693" y="4630"/>
                  </a:lnTo>
                  <a:lnTo>
                    <a:pt x="6735" y="4756"/>
                  </a:lnTo>
                  <a:lnTo>
                    <a:pt x="6735" y="4882"/>
                  </a:lnTo>
                  <a:lnTo>
                    <a:pt x="6735" y="5008"/>
                  </a:lnTo>
                  <a:lnTo>
                    <a:pt x="6714" y="5114"/>
                  </a:lnTo>
                  <a:lnTo>
                    <a:pt x="6672" y="5240"/>
                  </a:lnTo>
                  <a:lnTo>
                    <a:pt x="6609" y="5366"/>
                  </a:lnTo>
                  <a:lnTo>
                    <a:pt x="6503" y="5471"/>
                  </a:lnTo>
                  <a:lnTo>
                    <a:pt x="6461" y="5492"/>
                  </a:lnTo>
                  <a:lnTo>
                    <a:pt x="6440" y="5471"/>
                  </a:lnTo>
                  <a:lnTo>
                    <a:pt x="6419" y="5450"/>
                  </a:lnTo>
                  <a:lnTo>
                    <a:pt x="6419" y="5408"/>
                  </a:lnTo>
                  <a:lnTo>
                    <a:pt x="6461" y="5324"/>
                  </a:lnTo>
                  <a:lnTo>
                    <a:pt x="6461" y="5219"/>
                  </a:lnTo>
                  <a:lnTo>
                    <a:pt x="6440" y="5114"/>
                  </a:lnTo>
                  <a:lnTo>
                    <a:pt x="6398" y="5008"/>
                  </a:lnTo>
                  <a:lnTo>
                    <a:pt x="6356" y="4903"/>
                  </a:lnTo>
                  <a:lnTo>
                    <a:pt x="6293" y="4819"/>
                  </a:lnTo>
                  <a:lnTo>
                    <a:pt x="6103" y="4630"/>
                  </a:lnTo>
                  <a:lnTo>
                    <a:pt x="5914" y="4440"/>
                  </a:lnTo>
                  <a:lnTo>
                    <a:pt x="5704" y="4293"/>
                  </a:lnTo>
                  <a:lnTo>
                    <a:pt x="5346" y="4061"/>
                  </a:lnTo>
                  <a:lnTo>
                    <a:pt x="5135" y="3914"/>
                  </a:lnTo>
                  <a:lnTo>
                    <a:pt x="4904" y="3809"/>
                  </a:lnTo>
                  <a:lnTo>
                    <a:pt x="4651" y="3704"/>
                  </a:lnTo>
                  <a:lnTo>
                    <a:pt x="4420" y="3598"/>
                  </a:lnTo>
                  <a:lnTo>
                    <a:pt x="4167" y="3556"/>
                  </a:lnTo>
                  <a:lnTo>
                    <a:pt x="3894" y="3514"/>
                  </a:lnTo>
                  <a:lnTo>
                    <a:pt x="4104" y="3704"/>
                  </a:lnTo>
                  <a:lnTo>
                    <a:pt x="4273" y="3935"/>
                  </a:lnTo>
                  <a:lnTo>
                    <a:pt x="4441" y="4167"/>
                  </a:lnTo>
                  <a:lnTo>
                    <a:pt x="4609" y="4419"/>
                  </a:lnTo>
                  <a:lnTo>
                    <a:pt x="4736" y="4672"/>
                  </a:lnTo>
                  <a:lnTo>
                    <a:pt x="4862" y="4924"/>
                  </a:lnTo>
                  <a:lnTo>
                    <a:pt x="5072" y="5408"/>
                  </a:lnTo>
                  <a:lnTo>
                    <a:pt x="5178" y="5703"/>
                  </a:lnTo>
                  <a:lnTo>
                    <a:pt x="5262" y="5997"/>
                  </a:lnTo>
                  <a:lnTo>
                    <a:pt x="5325" y="6271"/>
                  </a:lnTo>
                  <a:lnTo>
                    <a:pt x="5367" y="6545"/>
                  </a:lnTo>
                  <a:lnTo>
                    <a:pt x="5409" y="6818"/>
                  </a:lnTo>
                  <a:lnTo>
                    <a:pt x="5430" y="7092"/>
                  </a:lnTo>
                  <a:lnTo>
                    <a:pt x="5430" y="7344"/>
                  </a:lnTo>
                  <a:lnTo>
                    <a:pt x="5409" y="7618"/>
                  </a:lnTo>
                  <a:lnTo>
                    <a:pt x="5367" y="7870"/>
                  </a:lnTo>
                  <a:lnTo>
                    <a:pt x="5325" y="8144"/>
                  </a:lnTo>
                  <a:lnTo>
                    <a:pt x="5199" y="8670"/>
                  </a:lnTo>
                  <a:lnTo>
                    <a:pt x="5030" y="9196"/>
                  </a:lnTo>
                  <a:lnTo>
                    <a:pt x="4820" y="9743"/>
                  </a:lnTo>
                  <a:lnTo>
                    <a:pt x="5199" y="10227"/>
                  </a:lnTo>
                  <a:lnTo>
                    <a:pt x="5556" y="10711"/>
                  </a:lnTo>
                  <a:lnTo>
                    <a:pt x="5977" y="10648"/>
                  </a:lnTo>
                  <a:lnTo>
                    <a:pt x="6398" y="10564"/>
                  </a:lnTo>
                  <a:lnTo>
                    <a:pt x="6482" y="10501"/>
                  </a:lnTo>
                  <a:lnTo>
                    <a:pt x="6566" y="10438"/>
                  </a:lnTo>
                  <a:lnTo>
                    <a:pt x="6861" y="10353"/>
                  </a:lnTo>
                  <a:lnTo>
                    <a:pt x="7114" y="10227"/>
                  </a:lnTo>
                  <a:lnTo>
                    <a:pt x="7366" y="10101"/>
                  </a:lnTo>
                  <a:lnTo>
                    <a:pt x="7598" y="9975"/>
                  </a:lnTo>
                  <a:lnTo>
                    <a:pt x="7808" y="9827"/>
                  </a:lnTo>
                  <a:lnTo>
                    <a:pt x="7997" y="9659"/>
                  </a:lnTo>
                  <a:lnTo>
                    <a:pt x="8187" y="9491"/>
                  </a:lnTo>
                  <a:lnTo>
                    <a:pt x="8334" y="9322"/>
                  </a:lnTo>
                  <a:lnTo>
                    <a:pt x="8481" y="9133"/>
                  </a:lnTo>
                  <a:lnTo>
                    <a:pt x="8629" y="8943"/>
                  </a:lnTo>
                  <a:lnTo>
                    <a:pt x="8755" y="8733"/>
                  </a:lnTo>
                  <a:lnTo>
                    <a:pt x="8860" y="8523"/>
                  </a:lnTo>
                  <a:lnTo>
                    <a:pt x="8944" y="8312"/>
                  </a:lnTo>
                  <a:lnTo>
                    <a:pt x="9029" y="8081"/>
                  </a:lnTo>
                  <a:lnTo>
                    <a:pt x="9092" y="7849"/>
                  </a:lnTo>
                  <a:lnTo>
                    <a:pt x="9155" y="7618"/>
                  </a:lnTo>
                  <a:lnTo>
                    <a:pt x="9218" y="7134"/>
                  </a:lnTo>
                  <a:lnTo>
                    <a:pt x="9260" y="6650"/>
                  </a:lnTo>
                  <a:lnTo>
                    <a:pt x="9260" y="6124"/>
                  </a:lnTo>
                  <a:lnTo>
                    <a:pt x="9218" y="5619"/>
                  </a:lnTo>
                  <a:lnTo>
                    <a:pt x="9134" y="5093"/>
                  </a:lnTo>
                  <a:lnTo>
                    <a:pt x="9029" y="4588"/>
                  </a:lnTo>
                  <a:lnTo>
                    <a:pt x="8902" y="4082"/>
                  </a:lnTo>
                  <a:lnTo>
                    <a:pt x="8755" y="3577"/>
                  </a:lnTo>
                  <a:lnTo>
                    <a:pt x="8587" y="3114"/>
                  </a:lnTo>
                  <a:lnTo>
                    <a:pt x="8397" y="2673"/>
                  </a:lnTo>
                  <a:lnTo>
                    <a:pt x="8187" y="2252"/>
                  </a:lnTo>
                  <a:lnTo>
                    <a:pt x="7913" y="1831"/>
                  </a:lnTo>
                  <a:lnTo>
                    <a:pt x="7619" y="1431"/>
                  </a:lnTo>
                  <a:lnTo>
                    <a:pt x="7471" y="1263"/>
                  </a:lnTo>
                  <a:lnTo>
                    <a:pt x="7303" y="1073"/>
                  </a:lnTo>
                  <a:lnTo>
                    <a:pt x="7114" y="926"/>
                  </a:lnTo>
                  <a:lnTo>
                    <a:pt x="6945" y="758"/>
                  </a:lnTo>
                  <a:lnTo>
                    <a:pt x="6735" y="631"/>
                  </a:lnTo>
                  <a:lnTo>
                    <a:pt x="6545" y="505"/>
                  </a:lnTo>
                  <a:lnTo>
                    <a:pt x="6272" y="358"/>
                  </a:lnTo>
                  <a:lnTo>
                    <a:pt x="6019" y="253"/>
                  </a:lnTo>
                  <a:lnTo>
                    <a:pt x="5746" y="147"/>
                  </a:lnTo>
                  <a:lnTo>
                    <a:pt x="5472" y="84"/>
                  </a:lnTo>
                  <a:lnTo>
                    <a:pt x="5199" y="42"/>
                  </a:lnTo>
                  <a:lnTo>
                    <a:pt x="4904" y="21"/>
                  </a:lnTo>
                  <a:lnTo>
                    <a:pt x="463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0" name="Google Shape;7020;p32"/>
            <p:cNvSpPr/>
            <p:nvPr/>
          </p:nvSpPr>
          <p:spPr>
            <a:xfrm>
              <a:off x="7438875" y="-1173375"/>
              <a:ext cx="94200" cy="142600"/>
            </a:xfrm>
            <a:custGeom>
              <a:avLst/>
              <a:gdLst/>
              <a:ahLst/>
              <a:cxnLst/>
              <a:rect l="l" t="t" r="r" b="b"/>
              <a:pathLst>
                <a:path w="3768" h="5704" extrusionOk="0">
                  <a:moveTo>
                    <a:pt x="1558" y="1"/>
                  </a:moveTo>
                  <a:lnTo>
                    <a:pt x="1327" y="190"/>
                  </a:lnTo>
                  <a:lnTo>
                    <a:pt x="1116" y="380"/>
                  </a:lnTo>
                  <a:lnTo>
                    <a:pt x="738" y="821"/>
                  </a:lnTo>
                  <a:lnTo>
                    <a:pt x="380" y="1263"/>
                  </a:lnTo>
                  <a:lnTo>
                    <a:pt x="1" y="1726"/>
                  </a:lnTo>
                  <a:lnTo>
                    <a:pt x="927" y="2694"/>
                  </a:lnTo>
                  <a:lnTo>
                    <a:pt x="1832" y="3662"/>
                  </a:lnTo>
                  <a:lnTo>
                    <a:pt x="2716" y="4672"/>
                  </a:lnTo>
                  <a:lnTo>
                    <a:pt x="3578" y="5703"/>
                  </a:lnTo>
                  <a:lnTo>
                    <a:pt x="3578" y="5346"/>
                  </a:lnTo>
                  <a:lnTo>
                    <a:pt x="3620" y="4988"/>
                  </a:lnTo>
                  <a:lnTo>
                    <a:pt x="3726" y="4273"/>
                  </a:lnTo>
                  <a:lnTo>
                    <a:pt x="3768" y="3894"/>
                  </a:lnTo>
                  <a:lnTo>
                    <a:pt x="3768" y="3536"/>
                  </a:lnTo>
                  <a:lnTo>
                    <a:pt x="3768" y="3347"/>
                  </a:lnTo>
                  <a:lnTo>
                    <a:pt x="3726" y="3157"/>
                  </a:lnTo>
                  <a:lnTo>
                    <a:pt x="3684" y="2968"/>
                  </a:lnTo>
                  <a:lnTo>
                    <a:pt x="3641" y="2757"/>
                  </a:lnTo>
                  <a:lnTo>
                    <a:pt x="3452" y="2316"/>
                  </a:lnTo>
                  <a:lnTo>
                    <a:pt x="3284" y="1895"/>
                  </a:lnTo>
                  <a:lnTo>
                    <a:pt x="3073" y="1516"/>
                  </a:lnTo>
                  <a:lnTo>
                    <a:pt x="2863" y="1158"/>
                  </a:lnTo>
                  <a:lnTo>
                    <a:pt x="2589" y="821"/>
                  </a:lnTo>
                  <a:lnTo>
                    <a:pt x="2442" y="674"/>
                  </a:lnTo>
                  <a:lnTo>
                    <a:pt x="2295" y="506"/>
                  </a:lnTo>
                  <a:lnTo>
                    <a:pt x="2126" y="380"/>
                  </a:lnTo>
                  <a:lnTo>
                    <a:pt x="1958" y="232"/>
                  </a:lnTo>
                  <a:lnTo>
                    <a:pt x="1748" y="106"/>
                  </a:lnTo>
                  <a:lnTo>
                    <a:pt x="155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1" name="Google Shape;7021;p32"/>
            <p:cNvSpPr/>
            <p:nvPr/>
          </p:nvSpPr>
          <p:spPr>
            <a:xfrm>
              <a:off x="6752350" y="-1284900"/>
              <a:ext cx="264125" cy="291475"/>
            </a:xfrm>
            <a:custGeom>
              <a:avLst/>
              <a:gdLst/>
              <a:ahLst/>
              <a:cxnLst/>
              <a:rect l="l" t="t" r="r" b="b"/>
              <a:pathLst>
                <a:path w="10565" h="11659" extrusionOk="0">
                  <a:moveTo>
                    <a:pt x="6713" y="1"/>
                  </a:moveTo>
                  <a:lnTo>
                    <a:pt x="6356" y="43"/>
                  </a:lnTo>
                  <a:lnTo>
                    <a:pt x="6019" y="106"/>
                  </a:lnTo>
                  <a:lnTo>
                    <a:pt x="5661" y="211"/>
                  </a:lnTo>
                  <a:lnTo>
                    <a:pt x="5324" y="337"/>
                  </a:lnTo>
                  <a:lnTo>
                    <a:pt x="4967" y="506"/>
                  </a:lnTo>
                  <a:lnTo>
                    <a:pt x="4651" y="674"/>
                  </a:lnTo>
                  <a:lnTo>
                    <a:pt x="4314" y="884"/>
                  </a:lnTo>
                  <a:lnTo>
                    <a:pt x="3999" y="1095"/>
                  </a:lnTo>
                  <a:lnTo>
                    <a:pt x="3683" y="1305"/>
                  </a:lnTo>
                  <a:lnTo>
                    <a:pt x="3388" y="1558"/>
                  </a:lnTo>
                  <a:lnTo>
                    <a:pt x="3094" y="1789"/>
                  </a:lnTo>
                  <a:lnTo>
                    <a:pt x="2568" y="2294"/>
                  </a:lnTo>
                  <a:lnTo>
                    <a:pt x="2084" y="2778"/>
                  </a:lnTo>
                  <a:lnTo>
                    <a:pt x="1873" y="3010"/>
                  </a:lnTo>
                  <a:lnTo>
                    <a:pt x="1684" y="3241"/>
                  </a:lnTo>
                  <a:lnTo>
                    <a:pt x="1305" y="3746"/>
                  </a:lnTo>
                  <a:lnTo>
                    <a:pt x="989" y="4272"/>
                  </a:lnTo>
                  <a:lnTo>
                    <a:pt x="716" y="4819"/>
                  </a:lnTo>
                  <a:lnTo>
                    <a:pt x="463" y="5409"/>
                  </a:lnTo>
                  <a:lnTo>
                    <a:pt x="274" y="5998"/>
                  </a:lnTo>
                  <a:lnTo>
                    <a:pt x="127" y="6587"/>
                  </a:lnTo>
                  <a:lnTo>
                    <a:pt x="21" y="7197"/>
                  </a:lnTo>
                  <a:lnTo>
                    <a:pt x="0" y="7555"/>
                  </a:lnTo>
                  <a:lnTo>
                    <a:pt x="0" y="7871"/>
                  </a:lnTo>
                  <a:lnTo>
                    <a:pt x="21" y="8186"/>
                  </a:lnTo>
                  <a:lnTo>
                    <a:pt x="85" y="8502"/>
                  </a:lnTo>
                  <a:lnTo>
                    <a:pt x="169" y="8776"/>
                  </a:lnTo>
                  <a:lnTo>
                    <a:pt x="274" y="9049"/>
                  </a:lnTo>
                  <a:lnTo>
                    <a:pt x="400" y="9323"/>
                  </a:lnTo>
                  <a:lnTo>
                    <a:pt x="527" y="9575"/>
                  </a:lnTo>
                  <a:lnTo>
                    <a:pt x="842" y="10080"/>
                  </a:lnTo>
                  <a:lnTo>
                    <a:pt x="1200" y="10585"/>
                  </a:lnTo>
                  <a:lnTo>
                    <a:pt x="1558" y="11090"/>
                  </a:lnTo>
                  <a:lnTo>
                    <a:pt x="1894" y="11616"/>
                  </a:lnTo>
                  <a:lnTo>
                    <a:pt x="1915" y="11659"/>
                  </a:lnTo>
                  <a:lnTo>
                    <a:pt x="2904" y="10775"/>
                  </a:lnTo>
                  <a:lnTo>
                    <a:pt x="3893" y="9954"/>
                  </a:lnTo>
                  <a:lnTo>
                    <a:pt x="3725" y="9786"/>
                  </a:lnTo>
                  <a:lnTo>
                    <a:pt x="3578" y="9596"/>
                  </a:lnTo>
                  <a:lnTo>
                    <a:pt x="3452" y="9386"/>
                  </a:lnTo>
                  <a:lnTo>
                    <a:pt x="3346" y="9154"/>
                  </a:lnTo>
                  <a:lnTo>
                    <a:pt x="3262" y="8923"/>
                  </a:lnTo>
                  <a:lnTo>
                    <a:pt x="3199" y="8670"/>
                  </a:lnTo>
                  <a:lnTo>
                    <a:pt x="3157" y="8418"/>
                  </a:lnTo>
                  <a:lnTo>
                    <a:pt x="3157" y="8165"/>
                  </a:lnTo>
                  <a:lnTo>
                    <a:pt x="3157" y="7892"/>
                  </a:lnTo>
                  <a:lnTo>
                    <a:pt x="3178" y="7639"/>
                  </a:lnTo>
                  <a:lnTo>
                    <a:pt x="3199" y="7387"/>
                  </a:lnTo>
                  <a:lnTo>
                    <a:pt x="3262" y="7113"/>
                  </a:lnTo>
                  <a:lnTo>
                    <a:pt x="3325" y="6882"/>
                  </a:lnTo>
                  <a:lnTo>
                    <a:pt x="3409" y="6629"/>
                  </a:lnTo>
                  <a:lnTo>
                    <a:pt x="3515" y="6419"/>
                  </a:lnTo>
                  <a:lnTo>
                    <a:pt x="3620" y="6208"/>
                  </a:lnTo>
                  <a:lnTo>
                    <a:pt x="3788" y="5956"/>
                  </a:lnTo>
                  <a:lnTo>
                    <a:pt x="3978" y="5703"/>
                  </a:lnTo>
                  <a:lnTo>
                    <a:pt x="4188" y="5451"/>
                  </a:lnTo>
                  <a:lnTo>
                    <a:pt x="4441" y="5219"/>
                  </a:lnTo>
                  <a:lnTo>
                    <a:pt x="4693" y="4988"/>
                  </a:lnTo>
                  <a:lnTo>
                    <a:pt x="4988" y="4756"/>
                  </a:lnTo>
                  <a:lnTo>
                    <a:pt x="5282" y="4567"/>
                  </a:lnTo>
                  <a:lnTo>
                    <a:pt x="5577" y="4420"/>
                  </a:lnTo>
                  <a:lnTo>
                    <a:pt x="5303" y="4483"/>
                  </a:lnTo>
                  <a:lnTo>
                    <a:pt x="5030" y="4588"/>
                  </a:lnTo>
                  <a:lnTo>
                    <a:pt x="4756" y="4693"/>
                  </a:lnTo>
                  <a:lnTo>
                    <a:pt x="4483" y="4819"/>
                  </a:lnTo>
                  <a:lnTo>
                    <a:pt x="3978" y="5093"/>
                  </a:lnTo>
                  <a:lnTo>
                    <a:pt x="3515" y="5388"/>
                  </a:lnTo>
                  <a:lnTo>
                    <a:pt x="3430" y="5430"/>
                  </a:lnTo>
                  <a:lnTo>
                    <a:pt x="3346" y="5430"/>
                  </a:lnTo>
                  <a:lnTo>
                    <a:pt x="3283" y="5409"/>
                  </a:lnTo>
                  <a:lnTo>
                    <a:pt x="3241" y="5346"/>
                  </a:lnTo>
                  <a:lnTo>
                    <a:pt x="3199" y="5261"/>
                  </a:lnTo>
                  <a:lnTo>
                    <a:pt x="3178" y="5177"/>
                  </a:lnTo>
                  <a:lnTo>
                    <a:pt x="3199" y="5093"/>
                  </a:lnTo>
                  <a:lnTo>
                    <a:pt x="3241" y="5030"/>
                  </a:lnTo>
                  <a:lnTo>
                    <a:pt x="3388" y="4841"/>
                  </a:lnTo>
                  <a:lnTo>
                    <a:pt x="3557" y="4672"/>
                  </a:lnTo>
                  <a:lnTo>
                    <a:pt x="3746" y="4525"/>
                  </a:lnTo>
                  <a:lnTo>
                    <a:pt x="3936" y="4378"/>
                  </a:lnTo>
                  <a:lnTo>
                    <a:pt x="4167" y="4230"/>
                  </a:lnTo>
                  <a:lnTo>
                    <a:pt x="4377" y="4104"/>
                  </a:lnTo>
                  <a:lnTo>
                    <a:pt x="4609" y="3999"/>
                  </a:lnTo>
                  <a:lnTo>
                    <a:pt x="4840" y="3915"/>
                  </a:lnTo>
                  <a:lnTo>
                    <a:pt x="5093" y="3830"/>
                  </a:lnTo>
                  <a:lnTo>
                    <a:pt x="5345" y="3767"/>
                  </a:lnTo>
                  <a:lnTo>
                    <a:pt x="5598" y="3725"/>
                  </a:lnTo>
                  <a:lnTo>
                    <a:pt x="5850" y="3704"/>
                  </a:lnTo>
                  <a:lnTo>
                    <a:pt x="6334" y="3704"/>
                  </a:lnTo>
                  <a:lnTo>
                    <a:pt x="6587" y="3746"/>
                  </a:lnTo>
                  <a:lnTo>
                    <a:pt x="6818" y="3788"/>
                  </a:lnTo>
                  <a:lnTo>
                    <a:pt x="6461" y="3557"/>
                  </a:lnTo>
                  <a:lnTo>
                    <a:pt x="6082" y="3304"/>
                  </a:lnTo>
                  <a:lnTo>
                    <a:pt x="5703" y="3094"/>
                  </a:lnTo>
                  <a:lnTo>
                    <a:pt x="5345" y="2841"/>
                  </a:lnTo>
                  <a:lnTo>
                    <a:pt x="5303" y="2799"/>
                  </a:lnTo>
                  <a:lnTo>
                    <a:pt x="5219" y="2757"/>
                  </a:lnTo>
                  <a:lnTo>
                    <a:pt x="5156" y="2694"/>
                  </a:lnTo>
                  <a:lnTo>
                    <a:pt x="5114" y="2610"/>
                  </a:lnTo>
                  <a:lnTo>
                    <a:pt x="5093" y="2505"/>
                  </a:lnTo>
                  <a:lnTo>
                    <a:pt x="5093" y="2421"/>
                  </a:lnTo>
                  <a:lnTo>
                    <a:pt x="5135" y="2336"/>
                  </a:lnTo>
                  <a:lnTo>
                    <a:pt x="5198" y="2273"/>
                  </a:lnTo>
                  <a:lnTo>
                    <a:pt x="5303" y="2231"/>
                  </a:lnTo>
                  <a:lnTo>
                    <a:pt x="5619" y="2210"/>
                  </a:lnTo>
                  <a:lnTo>
                    <a:pt x="5956" y="2210"/>
                  </a:lnTo>
                  <a:lnTo>
                    <a:pt x="6250" y="2252"/>
                  </a:lnTo>
                  <a:lnTo>
                    <a:pt x="6566" y="2336"/>
                  </a:lnTo>
                  <a:lnTo>
                    <a:pt x="6840" y="2463"/>
                  </a:lnTo>
                  <a:lnTo>
                    <a:pt x="7113" y="2631"/>
                  </a:lnTo>
                  <a:lnTo>
                    <a:pt x="7366" y="2799"/>
                  </a:lnTo>
                  <a:lnTo>
                    <a:pt x="7597" y="3031"/>
                  </a:lnTo>
                  <a:lnTo>
                    <a:pt x="7808" y="3262"/>
                  </a:lnTo>
                  <a:lnTo>
                    <a:pt x="7997" y="3515"/>
                  </a:lnTo>
                  <a:lnTo>
                    <a:pt x="8165" y="3788"/>
                  </a:lnTo>
                  <a:lnTo>
                    <a:pt x="8292" y="4083"/>
                  </a:lnTo>
                  <a:lnTo>
                    <a:pt x="8397" y="4378"/>
                  </a:lnTo>
                  <a:lnTo>
                    <a:pt x="8481" y="4693"/>
                  </a:lnTo>
                  <a:lnTo>
                    <a:pt x="8523" y="4988"/>
                  </a:lnTo>
                  <a:lnTo>
                    <a:pt x="8523" y="5303"/>
                  </a:lnTo>
                  <a:lnTo>
                    <a:pt x="8544" y="5493"/>
                  </a:lnTo>
                  <a:lnTo>
                    <a:pt x="8544" y="5682"/>
                  </a:lnTo>
                  <a:lnTo>
                    <a:pt x="8502" y="6061"/>
                  </a:lnTo>
                  <a:lnTo>
                    <a:pt x="8397" y="6419"/>
                  </a:lnTo>
                  <a:lnTo>
                    <a:pt x="8270" y="6777"/>
                  </a:lnTo>
                  <a:lnTo>
                    <a:pt x="9175" y="6187"/>
                  </a:lnTo>
                  <a:lnTo>
                    <a:pt x="10059" y="5619"/>
                  </a:lnTo>
                  <a:lnTo>
                    <a:pt x="10270" y="5156"/>
                  </a:lnTo>
                  <a:lnTo>
                    <a:pt x="10417" y="4672"/>
                  </a:lnTo>
                  <a:lnTo>
                    <a:pt x="10522" y="4188"/>
                  </a:lnTo>
                  <a:lnTo>
                    <a:pt x="10543" y="3957"/>
                  </a:lnTo>
                  <a:lnTo>
                    <a:pt x="10564" y="3725"/>
                  </a:lnTo>
                  <a:lnTo>
                    <a:pt x="10564" y="3494"/>
                  </a:lnTo>
                  <a:lnTo>
                    <a:pt x="10564" y="3262"/>
                  </a:lnTo>
                  <a:lnTo>
                    <a:pt x="10543" y="3031"/>
                  </a:lnTo>
                  <a:lnTo>
                    <a:pt x="10501" y="2799"/>
                  </a:lnTo>
                  <a:lnTo>
                    <a:pt x="10459" y="2589"/>
                  </a:lnTo>
                  <a:lnTo>
                    <a:pt x="10396" y="2357"/>
                  </a:lnTo>
                  <a:lnTo>
                    <a:pt x="10312" y="2147"/>
                  </a:lnTo>
                  <a:lnTo>
                    <a:pt x="10227" y="1958"/>
                  </a:lnTo>
                  <a:lnTo>
                    <a:pt x="10143" y="1747"/>
                  </a:lnTo>
                  <a:lnTo>
                    <a:pt x="10017" y="1558"/>
                  </a:lnTo>
                  <a:lnTo>
                    <a:pt x="9891" y="1389"/>
                  </a:lnTo>
                  <a:lnTo>
                    <a:pt x="9765" y="1200"/>
                  </a:lnTo>
                  <a:lnTo>
                    <a:pt x="9617" y="1032"/>
                  </a:lnTo>
                  <a:lnTo>
                    <a:pt x="9449" y="884"/>
                  </a:lnTo>
                  <a:lnTo>
                    <a:pt x="9260" y="737"/>
                  </a:lnTo>
                  <a:lnTo>
                    <a:pt x="9070" y="611"/>
                  </a:lnTo>
                  <a:lnTo>
                    <a:pt x="8860" y="485"/>
                  </a:lnTo>
                  <a:lnTo>
                    <a:pt x="8649" y="379"/>
                  </a:lnTo>
                  <a:lnTo>
                    <a:pt x="8418" y="274"/>
                  </a:lnTo>
                  <a:lnTo>
                    <a:pt x="8186" y="190"/>
                  </a:lnTo>
                  <a:lnTo>
                    <a:pt x="7913" y="127"/>
                  </a:lnTo>
                  <a:lnTo>
                    <a:pt x="7639" y="64"/>
                  </a:lnTo>
                  <a:lnTo>
                    <a:pt x="7366" y="22"/>
                  </a:lnTo>
                  <a:lnTo>
                    <a:pt x="70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2" name="Google Shape;7022;p32"/>
            <p:cNvSpPr/>
            <p:nvPr/>
          </p:nvSpPr>
          <p:spPr>
            <a:xfrm>
              <a:off x="6853875" y="-1170750"/>
              <a:ext cx="94725" cy="121550"/>
            </a:xfrm>
            <a:custGeom>
              <a:avLst/>
              <a:gdLst/>
              <a:ahLst/>
              <a:cxnLst/>
              <a:rect l="l" t="t" r="r" b="b"/>
              <a:pathLst>
                <a:path w="3789" h="4862" extrusionOk="0">
                  <a:moveTo>
                    <a:pt x="3284" y="1"/>
                  </a:moveTo>
                  <a:lnTo>
                    <a:pt x="3241" y="43"/>
                  </a:lnTo>
                  <a:lnTo>
                    <a:pt x="3199" y="64"/>
                  </a:lnTo>
                  <a:lnTo>
                    <a:pt x="2968" y="43"/>
                  </a:lnTo>
                  <a:lnTo>
                    <a:pt x="2736" y="64"/>
                  </a:lnTo>
                  <a:lnTo>
                    <a:pt x="2526" y="106"/>
                  </a:lnTo>
                  <a:lnTo>
                    <a:pt x="2337" y="169"/>
                  </a:lnTo>
                  <a:lnTo>
                    <a:pt x="2126" y="253"/>
                  </a:lnTo>
                  <a:lnTo>
                    <a:pt x="1937" y="338"/>
                  </a:lnTo>
                  <a:lnTo>
                    <a:pt x="1747" y="443"/>
                  </a:lnTo>
                  <a:lnTo>
                    <a:pt x="1579" y="569"/>
                  </a:lnTo>
                  <a:lnTo>
                    <a:pt x="1411" y="716"/>
                  </a:lnTo>
                  <a:lnTo>
                    <a:pt x="1242" y="864"/>
                  </a:lnTo>
                  <a:lnTo>
                    <a:pt x="948" y="1179"/>
                  </a:lnTo>
                  <a:lnTo>
                    <a:pt x="653" y="1516"/>
                  </a:lnTo>
                  <a:lnTo>
                    <a:pt x="401" y="1874"/>
                  </a:lnTo>
                  <a:lnTo>
                    <a:pt x="295" y="2063"/>
                  </a:lnTo>
                  <a:lnTo>
                    <a:pt x="190" y="2253"/>
                  </a:lnTo>
                  <a:lnTo>
                    <a:pt x="106" y="2463"/>
                  </a:lnTo>
                  <a:lnTo>
                    <a:pt x="64" y="2652"/>
                  </a:lnTo>
                  <a:lnTo>
                    <a:pt x="22" y="2842"/>
                  </a:lnTo>
                  <a:lnTo>
                    <a:pt x="1" y="3031"/>
                  </a:lnTo>
                  <a:lnTo>
                    <a:pt x="1" y="3200"/>
                  </a:lnTo>
                  <a:lnTo>
                    <a:pt x="1" y="3389"/>
                  </a:lnTo>
                  <a:lnTo>
                    <a:pt x="43" y="3578"/>
                  </a:lnTo>
                  <a:lnTo>
                    <a:pt x="85" y="3768"/>
                  </a:lnTo>
                  <a:lnTo>
                    <a:pt x="190" y="4125"/>
                  </a:lnTo>
                  <a:lnTo>
                    <a:pt x="337" y="4483"/>
                  </a:lnTo>
                  <a:lnTo>
                    <a:pt x="527" y="4862"/>
                  </a:lnTo>
                  <a:lnTo>
                    <a:pt x="1263" y="4294"/>
                  </a:lnTo>
                  <a:lnTo>
                    <a:pt x="2000" y="3747"/>
                  </a:lnTo>
                  <a:lnTo>
                    <a:pt x="2757" y="3221"/>
                  </a:lnTo>
                  <a:lnTo>
                    <a:pt x="3515" y="2695"/>
                  </a:lnTo>
                  <a:lnTo>
                    <a:pt x="3620" y="2358"/>
                  </a:lnTo>
                  <a:lnTo>
                    <a:pt x="3704" y="2042"/>
                  </a:lnTo>
                  <a:lnTo>
                    <a:pt x="3768" y="1748"/>
                  </a:lnTo>
                  <a:lnTo>
                    <a:pt x="3789" y="1432"/>
                  </a:lnTo>
                  <a:lnTo>
                    <a:pt x="3789" y="1116"/>
                  </a:lnTo>
                  <a:lnTo>
                    <a:pt x="3747" y="801"/>
                  </a:lnTo>
                  <a:lnTo>
                    <a:pt x="3683" y="506"/>
                  </a:lnTo>
                  <a:lnTo>
                    <a:pt x="3557" y="190"/>
                  </a:lnTo>
                  <a:lnTo>
                    <a:pt x="3431" y="85"/>
                  </a:lnTo>
                  <a:lnTo>
                    <a:pt x="328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3" name="Google Shape;7023;p32"/>
            <p:cNvSpPr/>
            <p:nvPr/>
          </p:nvSpPr>
          <p:spPr>
            <a:xfrm>
              <a:off x="6945950" y="-916650"/>
              <a:ext cx="260950" cy="155225"/>
            </a:xfrm>
            <a:custGeom>
              <a:avLst/>
              <a:gdLst/>
              <a:ahLst/>
              <a:cxnLst/>
              <a:rect l="l" t="t" r="r" b="b"/>
              <a:pathLst>
                <a:path w="10438" h="6209" extrusionOk="0">
                  <a:moveTo>
                    <a:pt x="4125" y="906"/>
                  </a:moveTo>
                  <a:lnTo>
                    <a:pt x="4756" y="927"/>
                  </a:lnTo>
                  <a:lnTo>
                    <a:pt x="5387" y="948"/>
                  </a:lnTo>
                  <a:lnTo>
                    <a:pt x="5703" y="990"/>
                  </a:lnTo>
                  <a:lnTo>
                    <a:pt x="6019" y="1032"/>
                  </a:lnTo>
                  <a:lnTo>
                    <a:pt x="6671" y="1179"/>
                  </a:lnTo>
                  <a:lnTo>
                    <a:pt x="6987" y="1264"/>
                  </a:lnTo>
                  <a:lnTo>
                    <a:pt x="7302" y="1369"/>
                  </a:lnTo>
                  <a:lnTo>
                    <a:pt x="7618" y="1495"/>
                  </a:lnTo>
                  <a:lnTo>
                    <a:pt x="7934" y="1621"/>
                  </a:lnTo>
                  <a:lnTo>
                    <a:pt x="8228" y="1769"/>
                  </a:lnTo>
                  <a:lnTo>
                    <a:pt x="8523" y="1937"/>
                  </a:lnTo>
                  <a:lnTo>
                    <a:pt x="8670" y="2063"/>
                  </a:lnTo>
                  <a:lnTo>
                    <a:pt x="8818" y="2210"/>
                  </a:lnTo>
                  <a:lnTo>
                    <a:pt x="8902" y="2358"/>
                  </a:lnTo>
                  <a:lnTo>
                    <a:pt x="8965" y="2505"/>
                  </a:lnTo>
                  <a:lnTo>
                    <a:pt x="9007" y="2673"/>
                  </a:lnTo>
                  <a:lnTo>
                    <a:pt x="9028" y="2842"/>
                  </a:lnTo>
                  <a:lnTo>
                    <a:pt x="9007" y="3010"/>
                  </a:lnTo>
                  <a:lnTo>
                    <a:pt x="8965" y="3157"/>
                  </a:lnTo>
                  <a:lnTo>
                    <a:pt x="8902" y="3326"/>
                  </a:lnTo>
                  <a:lnTo>
                    <a:pt x="8818" y="3473"/>
                  </a:lnTo>
                  <a:lnTo>
                    <a:pt x="8712" y="3620"/>
                  </a:lnTo>
                  <a:lnTo>
                    <a:pt x="8586" y="3747"/>
                  </a:lnTo>
                  <a:lnTo>
                    <a:pt x="8439" y="3852"/>
                  </a:lnTo>
                  <a:lnTo>
                    <a:pt x="8270" y="3936"/>
                  </a:lnTo>
                  <a:lnTo>
                    <a:pt x="8102" y="3999"/>
                  </a:lnTo>
                  <a:lnTo>
                    <a:pt x="7892" y="4041"/>
                  </a:lnTo>
                  <a:lnTo>
                    <a:pt x="7323" y="4125"/>
                  </a:lnTo>
                  <a:lnTo>
                    <a:pt x="6734" y="4167"/>
                  </a:lnTo>
                  <a:lnTo>
                    <a:pt x="6818" y="4062"/>
                  </a:lnTo>
                  <a:lnTo>
                    <a:pt x="6861" y="3936"/>
                  </a:lnTo>
                  <a:lnTo>
                    <a:pt x="6882" y="3810"/>
                  </a:lnTo>
                  <a:lnTo>
                    <a:pt x="6903" y="3683"/>
                  </a:lnTo>
                  <a:lnTo>
                    <a:pt x="6882" y="3557"/>
                  </a:lnTo>
                  <a:lnTo>
                    <a:pt x="6861" y="3431"/>
                  </a:lnTo>
                  <a:lnTo>
                    <a:pt x="6797" y="3305"/>
                  </a:lnTo>
                  <a:lnTo>
                    <a:pt x="6713" y="3178"/>
                  </a:lnTo>
                  <a:lnTo>
                    <a:pt x="6566" y="3052"/>
                  </a:lnTo>
                  <a:lnTo>
                    <a:pt x="6419" y="2947"/>
                  </a:lnTo>
                  <a:lnTo>
                    <a:pt x="6271" y="2863"/>
                  </a:lnTo>
                  <a:lnTo>
                    <a:pt x="6103" y="2821"/>
                  </a:lnTo>
                  <a:lnTo>
                    <a:pt x="5914" y="2800"/>
                  </a:lnTo>
                  <a:lnTo>
                    <a:pt x="5745" y="2800"/>
                  </a:lnTo>
                  <a:lnTo>
                    <a:pt x="5556" y="2842"/>
                  </a:lnTo>
                  <a:lnTo>
                    <a:pt x="5387" y="2884"/>
                  </a:lnTo>
                  <a:lnTo>
                    <a:pt x="5198" y="2947"/>
                  </a:lnTo>
                  <a:lnTo>
                    <a:pt x="5051" y="3031"/>
                  </a:lnTo>
                  <a:lnTo>
                    <a:pt x="4882" y="3136"/>
                  </a:lnTo>
                  <a:lnTo>
                    <a:pt x="4735" y="3263"/>
                  </a:lnTo>
                  <a:lnTo>
                    <a:pt x="4609" y="3389"/>
                  </a:lnTo>
                  <a:lnTo>
                    <a:pt x="4483" y="3515"/>
                  </a:lnTo>
                  <a:lnTo>
                    <a:pt x="4356" y="3683"/>
                  </a:lnTo>
                  <a:lnTo>
                    <a:pt x="4272" y="3831"/>
                  </a:lnTo>
                  <a:lnTo>
                    <a:pt x="4188" y="3999"/>
                  </a:lnTo>
                  <a:lnTo>
                    <a:pt x="4104" y="4167"/>
                  </a:lnTo>
                  <a:lnTo>
                    <a:pt x="4062" y="4336"/>
                  </a:lnTo>
                  <a:lnTo>
                    <a:pt x="4020" y="4525"/>
                  </a:lnTo>
                  <a:lnTo>
                    <a:pt x="3999" y="4715"/>
                  </a:lnTo>
                  <a:lnTo>
                    <a:pt x="3999" y="4883"/>
                  </a:lnTo>
                  <a:lnTo>
                    <a:pt x="3999" y="5072"/>
                  </a:lnTo>
                  <a:lnTo>
                    <a:pt x="4041" y="5241"/>
                  </a:lnTo>
                  <a:lnTo>
                    <a:pt x="4020" y="5409"/>
                  </a:lnTo>
                  <a:lnTo>
                    <a:pt x="3978" y="5493"/>
                  </a:lnTo>
                  <a:lnTo>
                    <a:pt x="3957" y="5577"/>
                  </a:lnTo>
                  <a:lnTo>
                    <a:pt x="3914" y="5619"/>
                  </a:lnTo>
                  <a:lnTo>
                    <a:pt x="3851" y="5662"/>
                  </a:lnTo>
                  <a:lnTo>
                    <a:pt x="3746" y="5662"/>
                  </a:lnTo>
                  <a:lnTo>
                    <a:pt x="3641" y="5619"/>
                  </a:lnTo>
                  <a:lnTo>
                    <a:pt x="3536" y="5535"/>
                  </a:lnTo>
                  <a:lnTo>
                    <a:pt x="3430" y="5409"/>
                  </a:lnTo>
                  <a:lnTo>
                    <a:pt x="3346" y="5283"/>
                  </a:lnTo>
                  <a:lnTo>
                    <a:pt x="3304" y="5157"/>
                  </a:lnTo>
                  <a:lnTo>
                    <a:pt x="3283" y="4904"/>
                  </a:lnTo>
                  <a:lnTo>
                    <a:pt x="3304" y="4862"/>
                  </a:lnTo>
                  <a:lnTo>
                    <a:pt x="3325" y="4820"/>
                  </a:lnTo>
                  <a:lnTo>
                    <a:pt x="3346" y="4715"/>
                  </a:lnTo>
                  <a:lnTo>
                    <a:pt x="3346" y="4630"/>
                  </a:lnTo>
                  <a:lnTo>
                    <a:pt x="3346" y="4441"/>
                  </a:lnTo>
                  <a:lnTo>
                    <a:pt x="3262" y="4041"/>
                  </a:lnTo>
                  <a:lnTo>
                    <a:pt x="3157" y="3578"/>
                  </a:lnTo>
                  <a:lnTo>
                    <a:pt x="3031" y="3115"/>
                  </a:lnTo>
                  <a:lnTo>
                    <a:pt x="2925" y="2800"/>
                  </a:lnTo>
                  <a:lnTo>
                    <a:pt x="2862" y="2652"/>
                  </a:lnTo>
                  <a:lnTo>
                    <a:pt x="2799" y="2505"/>
                  </a:lnTo>
                  <a:lnTo>
                    <a:pt x="2694" y="2379"/>
                  </a:lnTo>
                  <a:lnTo>
                    <a:pt x="2610" y="2253"/>
                  </a:lnTo>
                  <a:lnTo>
                    <a:pt x="2483" y="2147"/>
                  </a:lnTo>
                  <a:lnTo>
                    <a:pt x="2336" y="2084"/>
                  </a:lnTo>
                  <a:lnTo>
                    <a:pt x="2231" y="2042"/>
                  </a:lnTo>
                  <a:lnTo>
                    <a:pt x="2105" y="2021"/>
                  </a:lnTo>
                  <a:lnTo>
                    <a:pt x="1999" y="2021"/>
                  </a:lnTo>
                  <a:lnTo>
                    <a:pt x="1894" y="2042"/>
                  </a:lnTo>
                  <a:lnTo>
                    <a:pt x="1789" y="2084"/>
                  </a:lnTo>
                  <a:lnTo>
                    <a:pt x="1705" y="2126"/>
                  </a:lnTo>
                  <a:lnTo>
                    <a:pt x="1621" y="2210"/>
                  </a:lnTo>
                  <a:lnTo>
                    <a:pt x="1537" y="2295"/>
                  </a:lnTo>
                  <a:lnTo>
                    <a:pt x="1473" y="2379"/>
                  </a:lnTo>
                  <a:lnTo>
                    <a:pt x="1431" y="2484"/>
                  </a:lnTo>
                  <a:lnTo>
                    <a:pt x="1389" y="2568"/>
                  </a:lnTo>
                  <a:lnTo>
                    <a:pt x="1368" y="2673"/>
                  </a:lnTo>
                  <a:lnTo>
                    <a:pt x="1368" y="2863"/>
                  </a:lnTo>
                  <a:lnTo>
                    <a:pt x="1410" y="3073"/>
                  </a:lnTo>
                  <a:lnTo>
                    <a:pt x="1053" y="2905"/>
                  </a:lnTo>
                  <a:lnTo>
                    <a:pt x="905" y="2821"/>
                  </a:lnTo>
                  <a:lnTo>
                    <a:pt x="779" y="2737"/>
                  </a:lnTo>
                  <a:lnTo>
                    <a:pt x="695" y="2652"/>
                  </a:lnTo>
                  <a:lnTo>
                    <a:pt x="611" y="2568"/>
                  </a:lnTo>
                  <a:lnTo>
                    <a:pt x="548" y="2484"/>
                  </a:lnTo>
                  <a:lnTo>
                    <a:pt x="526" y="2400"/>
                  </a:lnTo>
                  <a:lnTo>
                    <a:pt x="505" y="2337"/>
                  </a:lnTo>
                  <a:lnTo>
                    <a:pt x="484" y="2253"/>
                  </a:lnTo>
                  <a:lnTo>
                    <a:pt x="505" y="2168"/>
                  </a:lnTo>
                  <a:lnTo>
                    <a:pt x="526" y="2084"/>
                  </a:lnTo>
                  <a:lnTo>
                    <a:pt x="611" y="1937"/>
                  </a:lnTo>
                  <a:lnTo>
                    <a:pt x="737" y="1790"/>
                  </a:lnTo>
                  <a:lnTo>
                    <a:pt x="884" y="1663"/>
                  </a:lnTo>
                  <a:lnTo>
                    <a:pt x="1074" y="1537"/>
                  </a:lnTo>
                  <a:lnTo>
                    <a:pt x="1263" y="1432"/>
                  </a:lnTo>
                  <a:lnTo>
                    <a:pt x="1452" y="1327"/>
                  </a:lnTo>
                  <a:lnTo>
                    <a:pt x="1831" y="1179"/>
                  </a:lnTo>
                  <a:lnTo>
                    <a:pt x="2084" y="1095"/>
                  </a:lnTo>
                  <a:lnTo>
                    <a:pt x="2799" y="990"/>
                  </a:lnTo>
                  <a:lnTo>
                    <a:pt x="3136" y="948"/>
                  </a:lnTo>
                  <a:lnTo>
                    <a:pt x="3494" y="927"/>
                  </a:lnTo>
                  <a:lnTo>
                    <a:pt x="4125" y="906"/>
                  </a:lnTo>
                  <a:close/>
                  <a:moveTo>
                    <a:pt x="3662" y="1"/>
                  </a:moveTo>
                  <a:lnTo>
                    <a:pt x="3283" y="43"/>
                  </a:lnTo>
                  <a:lnTo>
                    <a:pt x="2925" y="85"/>
                  </a:lnTo>
                  <a:lnTo>
                    <a:pt x="2568" y="148"/>
                  </a:lnTo>
                  <a:lnTo>
                    <a:pt x="2231" y="232"/>
                  </a:lnTo>
                  <a:lnTo>
                    <a:pt x="1873" y="317"/>
                  </a:lnTo>
                  <a:lnTo>
                    <a:pt x="1537" y="443"/>
                  </a:lnTo>
                  <a:lnTo>
                    <a:pt x="1221" y="569"/>
                  </a:lnTo>
                  <a:lnTo>
                    <a:pt x="926" y="737"/>
                  </a:lnTo>
                  <a:lnTo>
                    <a:pt x="632" y="927"/>
                  </a:lnTo>
                  <a:lnTo>
                    <a:pt x="421" y="1095"/>
                  </a:lnTo>
                  <a:lnTo>
                    <a:pt x="253" y="1264"/>
                  </a:lnTo>
                  <a:lnTo>
                    <a:pt x="127" y="1453"/>
                  </a:lnTo>
                  <a:lnTo>
                    <a:pt x="42" y="1642"/>
                  </a:lnTo>
                  <a:lnTo>
                    <a:pt x="0" y="1832"/>
                  </a:lnTo>
                  <a:lnTo>
                    <a:pt x="0" y="2021"/>
                  </a:lnTo>
                  <a:lnTo>
                    <a:pt x="21" y="2210"/>
                  </a:lnTo>
                  <a:lnTo>
                    <a:pt x="64" y="2379"/>
                  </a:lnTo>
                  <a:lnTo>
                    <a:pt x="148" y="2568"/>
                  </a:lnTo>
                  <a:lnTo>
                    <a:pt x="253" y="2716"/>
                  </a:lnTo>
                  <a:lnTo>
                    <a:pt x="400" y="2863"/>
                  </a:lnTo>
                  <a:lnTo>
                    <a:pt x="548" y="2989"/>
                  </a:lnTo>
                  <a:lnTo>
                    <a:pt x="737" y="3115"/>
                  </a:lnTo>
                  <a:lnTo>
                    <a:pt x="926" y="3199"/>
                  </a:lnTo>
                  <a:lnTo>
                    <a:pt x="1158" y="3263"/>
                  </a:lnTo>
                  <a:lnTo>
                    <a:pt x="1389" y="3305"/>
                  </a:lnTo>
                  <a:lnTo>
                    <a:pt x="1452" y="3305"/>
                  </a:lnTo>
                  <a:lnTo>
                    <a:pt x="1473" y="3242"/>
                  </a:lnTo>
                  <a:lnTo>
                    <a:pt x="1516" y="3263"/>
                  </a:lnTo>
                  <a:lnTo>
                    <a:pt x="1558" y="3263"/>
                  </a:lnTo>
                  <a:lnTo>
                    <a:pt x="1579" y="3242"/>
                  </a:lnTo>
                  <a:lnTo>
                    <a:pt x="1600" y="3221"/>
                  </a:lnTo>
                  <a:lnTo>
                    <a:pt x="1642" y="3031"/>
                  </a:lnTo>
                  <a:lnTo>
                    <a:pt x="1705" y="2863"/>
                  </a:lnTo>
                  <a:lnTo>
                    <a:pt x="1789" y="2673"/>
                  </a:lnTo>
                  <a:lnTo>
                    <a:pt x="1831" y="2610"/>
                  </a:lnTo>
                  <a:lnTo>
                    <a:pt x="1894" y="2547"/>
                  </a:lnTo>
                  <a:lnTo>
                    <a:pt x="1957" y="2526"/>
                  </a:lnTo>
                  <a:lnTo>
                    <a:pt x="2021" y="2505"/>
                  </a:lnTo>
                  <a:lnTo>
                    <a:pt x="2147" y="2505"/>
                  </a:lnTo>
                  <a:lnTo>
                    <a:pt x="2252" y="2568"/>
                  </a:lnTo>
                  <a:lnTo>
                    <a:pt x="2336" y="2652"/>
                  </a:lnTo>
                  <a:lnTo>
                    <a:pt x="2378" y="2989"/>
                  </a:lnTo>
                  <a:lnTo>
                    <a:pt x="2441" y="3326"/>
                  </a:lnTo>
                  <a:lnTo>
                    <a:pt x="2589" y="3978"/>
                  </a:lnTo>
                  <a:lnTo>
                    <a:pt x="2631" y="4273"/>
                  </a:lnTo>
                  <a:lnTo>
                    <a:pt x="2652" y="4567"/>
                  </a:lnTo>
                  <a:lnTo>
                    <a:pt x="2673" y="4862"/>
                  </a:lnTo>
                  <a:lnTo>
                    <a:pt x="2715" y="5157"/>
                  </a:lnTo>
                  <a:lnTo>
                    <a:pt x="2757" y="5346"/>
                  </a:lnTo>
                  <a:lnTo>
                    <a:pt x="2841" y="5535"/>
                  </a:lnTo>
                  <a:lnTo>
                    <a:pt x="2925" y="5704"/>
                  </a:lnTo>
                  <a:lnTo>
                    <a:pt x="3031" y="5851"/>
                  </a:lnTo>
                  <a:lnTo>
                    <a:pt x="3178" y="5977"/>
                  </a:lnTo>
                  <a:lnTo>
                    <a:pt x="3325" y="6082"/>
                  </a:lnTo>
                  <a:lnTo>
                    <a:pt x="3494" y="6167"/>
                  </a:lnTo>
                  <a:lnTo>
                    <a:pt x="3704" y="6209"/>
                  </a:lnTo>
                  <a:lnTo>
                    <a:pt x="3851" y="6209"/>
                  </a:lnTo>
                  <a:lnTo>
                    <a:pt x="3978" y="6188"/>
                  </a:lnTo>
                  <a:lnTo>
                    <a:pt x="4083" y="6125"/>
                  </a:lnTo>
                  <a:lnTo>
                    <a:pt x="4188" y="6082"/>
                  </a:lnTo>
                  <a:lnTo>
                    <a:pt x="4272" y="5998"/>
                  </a:lnTo>
                  <a:lnTo>
                    <a:pt x="4335" y="5893"/>
                  </a:lnTo>
                  <a:lnTo>
                    <a:pt x="4398" y="5788"/>
                  </a:lnTo>
                  <a:lnTo>
                    <a:pt x="4441" y="5662"/>
                  </a:lnTo>
                  <a:lnTo>
                    <a:pt x="4483" y="5619"/>
                  </a:lnTo>
                  <a:lnTo>
                    <a:pt x="4483" y="5556"/>
                  </a:lnTo>
                  <a:lnTo>
                    <a:pt x="4483" y="5304"/>
                  </a:lnTo>
                  <a:lnTo>
                    <a:pt x="4504" y="5051"/>
                  </a:lnTo>
                  <a:lnTo>
                    <a:pt x="4525" y="4799"/>
                  </a:lnTo>
                  <a:lnTo>
                    <a:pt x="4588" y="4567"/>
                  </a:lnTo>
                  <a:lnTo>
                    <a:pt x="4651" y="4336"/>
                  </a:lnTo>
                  <a:lnTo>
                    <a:pt x="4777" y="4125"/>
                  </a:lnTo>
                  <a:lnTo>
                    <a:pt x="4925" y="3915"/>
                  </a:lnTo>
                  <a:lnTo>
                    <a:pt x="5114" y="3726"/>
                  </a:lnTo>
                  <a:lnTo>
                    <a:pt x="5345" y="3578"/>
                  </a:lnTo>
                  <a:lnTo>
                    <a:pt x="5472" y="3494"/>
                  </a:lnTo>
                  <a:lnTo>
                    <a:pt x="5598" y="3452"/>
                  </a:lnTo>
                  <a:lnTo>
                    <a:pt x="5724" y="3410"/>
                  </a:lnTo>
                  <a:lnTo>
                    <a:pt x="5850" y="3389"/>
                  </a:lnTo>
                  <a:lnTo>
                    <a:pt x="5998" y="3410"/>
                  </a:lnTo>
                  <a:lnTo>
                    <a:pt x="6124" y="3452"/>
                  </a:lnTo>
                  <a:lnTo>
                    <a:pt x="6229" y="3515"/>
                  </a:lnTo>
                  <a:lnTo>
                    <a:pt x="6313" y="3578"/>
                  </a:lnTo>
                  <a:lnTo>
                    <a:pt x="6355" y="3662"/>
                  </a:lnTo>
                  <a:lnTo>
                    <a:pt x="6398" y="3768"/>
                  </a:lnTo>
                  <a:lnTo>
                    <a:pt x="6398" y="3873"/>
                  </a:lnTo>
                  <a:lnTo>
                    <a:pt x="6398" y="3978"/>
                  </a:lnTo>
                  <a:lnTo>
                    <a:pt x="6355" y="4189"/>
                  </a:lnTo>
                  <a:lnTo>
                    <a:pt x="6313" y="4210"/>
                  </a:lnTo>
                  <a:lnTo>
                    <a:pt x="6208" y="4231"/>
                  </a:lnTo>
                  <a:lnTo>
                    <a:pt x="6124" y="4294"/>
                  </a:lnTo>
                  <a:lnTo>
                    <a:pt x="6082" y="4378"/>
                  </a:lnTo>
                  <a:lnTo>
                    <a:pt x="6061" y="4483"/>
                  </a:lnTo>
                  <a:lnTo>
                    <a:pt x="6061" y="4588"/>
                  </a:lnTo>
                  <a:lnTo>
                    <a:pt x="6124" y="4673"/>
                  </a:lnTo>
                  <a:lnTo>
                    <a:pt x="6208" y="4736"/>
                  </a:lnTo>
                  <a:lnTo>
                    <a:pt x="6250" y="4736"/>
                  </a:lnTo>
                  <a:lnTo>
                    <a:pt x="6313" y="4757"/>
                  </a:lnTo>
                  <a:lnTo>
                    <a:pt x="6818" y="4736"/>
                  </a:lnTo>
                  <a:lnTo>
                    <a:pt x="7492" y="4694"/>
                  </a:lnTo>
                  <a:lnTo>
                    <a:pt x="7850" y="4651"/>
                  </a:lnTo>
                  <a:lnTo>
                    <a:pt x="8228" y="4609"/>
                  </a:lnTo>
                  <a:lnTo>
                    <a:pt x="8607" y="4546"/>
                  </a:lnTo>
                  <a:lnTo>
                    <a:pt x="8965" y="4441"/>
                  </a:lnTo>
                  <a:lnTo>
                    <a:pt x="9323" y="4336"/>
                  </a:lnTo>
                  <a:lnTo>
                    <a:pt x="9638" y="4189"/>
                  </a:lnTo>
                  <a:lnTo>
                    <a:pt x="9786" y="4125"/>
                  </a:lnTo>
                  <a:lnTo>
                    <a:pt x="9912" y="4020"/>
                  </a:lnTo>
                  <a:lnTo>
                    <a:pt x="10038" y="3936"/>
                  </a:lnTo>
                  <a:lnTo>
                    <a:pt x="10143" y="3831"/>
                  </a:lnTo>
                  <a:lnTo>
                    <a:pt x="10227" y="3705"/>
                  </a:lnTo>
                  <a:lnTo>
                    <a:pt x="10312" y="3578"/>
                  </a:lnTo>
                  <a:lnTo>
                    <a:pt x="10375" y="3452"/>
                  </a:lnTo>
                  <a:lnTo>
                    <a:pt x="10417" y="3305"/>
                  </a:lnTo>
                  <a:lnTo>
                    <a:pt x="10438" y="3157"/>
                  </a:lnTo>
                  <a:lnTo>
                    <a:pt x="10438" y="2989"/>
                  </a:lnTo>
                  <a:lnTo>
                    <a:pt x="10417" y="2800"/>
                  </a:lnTo>
                  <a:lnTo>
                    <a:pt x="10375" y="2610"/>
                  </a:lnTo>
                  <a:lnTo>
                    <a:pt x="10270" y="2316"/>
                  </a:lnTo>
                  <a:lnTo>
                    <a:pt x="10122" y="2042"/>
                  </a:lnTo>
                  <a:lnTo>
                    <a:pt x="9933" y="1790"/>
                  </a:lnTo>
                  <a:lnTo>
                    <a:pt x="9722" y="1558"/>
                  </a:lnTo>
                  <a:lnTo>
                    <a:pt x="9491" y="1348"/>
                  </a:lnTo>
                  <a:lnTo>
                    <a:pt x="9238" y="1137"/>
                  </a:lnTo>
                  <a:lnTo>
                    <a:pt x="8944" y="969"/>
                  </a:lnTo>
                  <a:lnTo>
                    <a:pt x="8649" y="822"/>
                  </a:lnTo>
                  <a:lnTo>
                    <a:pt x="8334" y="674"/>
                  </a:lnTo>
                  <a:lnTo>
                    <a:pt x="8018" y="548"/>
                  </a:lnTo>
                  <a:lnTo>
                    <a:pt x="7702" y="443"/>
                  </a:lnTo>
                  <a:lnTo>
                    <a:pt x="7387" y="338"/>
                  </a:lnTo>
                  <a:lnTo>
                    <a:pt x="6734" y="211"/>
                  </a:lnTo>
                  <a:lnTo>
                    <a:pt x="6145" y="106"/>
                  </a:lnTo>
                  <a:lnTo>
                    <a:pt x="5472" y="43"/>
                  </a:lnTo>
                  <a:lnTo>
                    <a:pt x="475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4" name="Google Shape;7024;p32"/>
            <p:cNvSpPr/>
            <p:nvPr/>
          </p:nvSpPr>
          <p:spPr>
            <a:xfrm>
              <a:off x="6958050" y="-894025"/>
              <a:ext cx="213600" cy="118925"/>
            </a:xfrm>
            <a:custGeom>
              <a:avLst/>
              <a:gdLst/>
              <a:ahLst/>
              <a:cxnLst/>
              <a:rect l="l" t="t" r="r" b="b"/>
              <a:pathLst>
                <a:path w="8544" h="4757" extrusionOk="0">
                  <a:moveTo>
                    <a:pt x="3641" y="1"/>
                  </a:moveTo>
                  <a:lnTo>
                    <a:pt x="3010" y="22"/>
                  </a:lnTo>
                  <a:lnTo>
                    <a:pt x="2652" y="43"/>
                  </a:lnTo>
                  <a:lnTo>
                    <a:pt x="2315" y="85"/>
                  </a:lnTo>
                  <a:lnTo>
                    <a:pt x="1600" y="190"/>
                  </a:lnTo>
                  <a:lnTo>
                    <a:pt x="1347" y="274"/>
                  </a:lnTo>
                  <a:lnTo>
                    <a:pt x="968" y="422"/>
                  </a:lnTo>
                  <a:lnTo>
                    <a:pt x="779" y="527"/>
                  </a:lnTo>
                  <a:lnTo>
                    <a:pt x="590" y="632"/>
                  </a:lnTo>
                  <a:lnTo>
                    <a:pt x="400" y="758"/>
                  </a:lnTo>
                  <a:lnTo>
                    <a:pt x="253" y="885"/>
                  </a:lnTo>
                  <a:lnTo>
                    <a:pt x="127" y="1032"/>
                  </a:lnTo>
                  <a:lnTo>
                    <a:pt x="42" y="1179"/>
                  </a:lnTo>
                  <a:lnTo>
                    <a:pt x="21" y="1263"/>
                  </a:lnTo>
                  <a:lnTo>
                    <a:pt x="0" y="1348"/>
                  </a:lnTo>
                  <a:lnTo>
                    <a:pt x="21" y="1432"/>
                  </a:lnTo>
                  <a:lnTo>
                    <a:pt x="42" y="1495"/>
                  </a:lnTo>
                  <a:lnTo>
                    <a:pt x="64" y="1579"/>
                  </a:lnTo>
                  <a:lnTo>
                    <a:pt x="127" y="1663"/>
                  </a:lnTo>
                  <a:lnTo>
                    <a:pt x="211" y="1747"/>
                  </a:lnTo>
                  <a:lnTo>
                    <a:pt x="295" y="1832"/>
                  </a:lnTo>
                  <a:lnTo>
                    <a:pt x="421" y="1916"/>
                  </a:lnTo>
                  <a:lnTo>
                    <a:pt x="569" y="2000"/>
                  </a:lnTo>
                  <a:lnTo>
                    <a:pt x="926" y="2168"/>
                  </a:lnTo>
                  <a:lnTo>
                    <a:pt x="884" y="1958"/>
                  </a:lnTo>
                  <a:lnTo>
                    <a:pt x="884" y="1768"/>
                  </a:lnTo>
                  <a:lnTo>
                    <a:pt x="905" y="1663"/>
                  </a:lnTo>
                  <a:lnTo>
                    <a:pt x="947" y="1579"/>
                  </a:lnTo>
                  <a:lnTo>
                    <a:pt x="989" y="1474"/>
                  </a:lnTo>
                  <a:lnTo>
                    <a:pt x="1053" y="1390"/>
                  </a:lnTo>
                  <a:lnTo>
                    <a:pt x="1137" y="1305"/>
                  </a:lnTo>
                  <a:lnTo>
                    <a:pt x="1221" y="1221"/>
                  </a:lnTo>
                  <a:lnTo>
                    <a:pt x="1305" y="1179"/>
                  </a:lnTo>
                  <a:lnTo>
                    <a:pt x="1410" y="1137"/>
                  </a:lnTo>
                  <a:lnTo>
                    <a:pt x="1515" y="1116"/>
                  </a:lnTo>
                  <a:lnTo>
                    <a:pt x="1621" y="1116"/>
                  </a:lnTo>
                  <a:lnTo>
                    <a:pt x="1747" y="1137"/>
                  </a:lnTo>
                  <a:lnTo>
                    <a:pt x="1852" y="1179"/>
                  </a:lnTo>
                  <a:lnTo>
                    <a:pt x="1999" y="1242"/>
                  </a:lnTo>
                  <a:lnTo>
                    <a:pt x="2126" y="1348"/>
                  </a:lnTo>
                  <a:lnTo>
                    <a:pt x="2210" y="1474"/>
                  </a:lnTo>
                  <a:lnTo>
                    <a:pt x="2315" y="1600"/>
                  </a:lnTo>
                  <a:lnTo>
                    <a:pt x="2378" y="1747"/>
                  </a:lnTo>
                  <a:lnTo>
                    <a:pt x="2441" y="1895"/>
                  </a:lnTo>
                  <a:lnTo>
                    <a:pt x="2547" y="2210"/>
                  </a:lnTo>
                  <a:lnTo>
                    <a:pt x="2673" y="2673"/>
                  </a:lnTo>
                  <a:lnTo>
                    <a:pt x="2778" y="3136"/>
                  </a:lnTo>
                  <a:lnTo>
                    <a:pt x="2862" y="3536"/>
                  </a:lnTo>
                  <a:lnTo>
                    <a:pt x="2862" y="3725"/>
                  </a:lnTo>
                  <a:lnTo>
                    <a:pt x="2862" y="3810"/>
                  </a:lnTo>
                  <a:lnTo>
                    <a:pt x="2841" y="3915"/>
                  </a:lnTo>
                  <a:lnTo>
                    <a:pt x="2820" y="3957"/>
                  </a:lnTo>
                  <a:lnTo>
                    <a:pt x="2799" y="3999"/>
                  </a:lnTo>
                  <a:lnTo>
                    <a:pt x="2820" y="4252"/>
                  </a:lnTo>
                  <a:lnTo>
                    <a:pt x="2862" y="4378"/>
                  </a:lnTo>
                  <a:lnTo>
                    <a:pt x="2946" y="4504"/>
                  </a:lnTo>
                  <a:lnTo>
                    <a:pt x="3052" y="4630"/>
                  </a:lnTo>
                  <a:lnTo>
                    <a:pt x="3157" y="4714"/>
                  </a:lnTo>
                  <a:lnTo>
                    <a:pt x="3262" y="4757"/>
                  </a:lnTo>
                  <a:lnTo>
                    <a:pt x="3367" y="4757"/>
                  </a:lnTo>
                  <a:lnTo>
                    <a:pt x="3430" y="4714"/>
                  </a:lnTo>
                  <a:lnTo>
                    <a:pt x="3473" y="4672"/>
                  </a:lnTo>
                  <a:lnTo>
                    <a:pt x="3494" y="4588"/>
                  </a:lnTo>
                  <a:lnTo>
                    <a:pt x="3536" y="4504"/>
                  </a:lnTo>
                  <a:lnTo>
                    <a:pt x="3557" y="4336"/>
                  </a:lnTo>
                  <a:lnTo>
                    <a:pt x="3515" y="4167"/>
                  </a:lnTo>
                  <a:lnTo>
                    <a:pt x="3515" y="3978"/>
                  </a:lnTo>
                  <a:lnTo>
                    <a:pt x="3515" y="3810"/>
                  </a:lnTo>
                  <a:lnTo>
                    <a:pt x="3536" y="3620"/>
                  </a:lnTo>
                  <a:lnTo>
                    <a:pt x="3578" y="3431"/>
                  </a:lnTo>
                  <a:lnTo>
                    <a:pt x="3620" y="3262"/>
                  </a:lnTo>
                  <a:lnTo>
                    <a:pt x="3704" y="3094"/>
                  </a:lnTo>
                  <a:lnTo>
                    <a:pt x="3788" y="2926"/>
                  </a:lnTo>
                  <a:lnTo>
                    <a:pt x="3872" y="2778"/>
                  </a:lnTo>
                  <a:lnTo>
                    <a:pt x="3999" y="2610"/>
                  </a:lnTo>
                  <a:lnTo>
                    <a:pt x="4125" y="2484"/>
                  </a:lnTo>
                  <a:lnTo>
                    <a:pt x="4251" y="2358"/>
                  </a:lnTo>
                  <a:lnTo>
                    <a:pt x="4398" y="2231"/>
                  </a:lnTo>
                  <a:lnTo>
                    <a:pt x="4567" y="2126"/>
                  </a:lnTo>
                  <a:lnTo>
                    <a:pt x="4714" y="2042"/>
                  </a:lnTo>
                  <a:lnTo>
                    <a:pt x="4903" y="1979"/>
                  </a:lnTo>
                  <a:lnTo>
                    <a:pt x="5072" y="1937"/>
                  </a:lnTo>
                  <a:lnTo>
                    <a:pt x="5261" y="1895"/>
                  </a:lnTo>
                  <a:lnTo>
                    <a:pt x="5430" y="1895"/>
                  </a:lnTo>
                  <a:lnTo>
                    <a:pt x="5619" y="1916"/>
                  </a:lnTo>
                  <a:lnTo>
                    <a:pt x="5787" y="1958"/>
                  </a:lnTo>
                  <a:lnTo>
                    <a:pt x="5935" y="2042"/>
                  </a:lnTo>
                  <a:lnTo>
                    <a:pt x="6082" y="2147"/>
                  </a:lnTo>
                  <a:lnTo>
                    <a:pt x="6229" y="2273"/>
                  </a:lnTo>
                  <a:lnTo>
                    <a:pt x="6313" y="2400"/>
                  </a:lnTo>
                  <a:lnTo>
                    <a:pt x="6377" y="2526"/>
                  </a:lnTo>
                  <a:lnTo>
                    <a:pt x="6398" y="2652"/>
                  </a:lnTo>
                  <a:lnTo>
                    <a:pt x="6419" y="2778"/>
                  </a:lnTo>
                  <a:lnTo>
                    <a:pt x="6398" y="2905"/>
                  </a:lnTo>
                  <a:lnTo>
                    <a:pt x="6377" y="3031"/>
                  </a:lnTo>
                  <a:lnTo>
                    <a:pt x="6334" y="3157"/>
                  </a:lnTo>
                  <a:lnTo>
                    <a:pt x="6250" y="3262"/>
                  </a:lnTo>
                  <a:lnTo>
                    <a:pt x="6839" y="3220"/>
                  </a:lnTo>
                  <a:lnTo>
                    <a:pt x="7408" y="3136"/>
                  </a:lnTo>
                  <a:lnTo>
                    <a:pt x="7618" y="3094"/>
                  </a:lnTo>
                  <a:lnTo>
                    <a:pt x="7786" y="3031"/>
                  </a:lnTo>
                  <a:lnTo>
                    <a:pt x="7955" y="2947"/>
                  </a:lnTo>
                  <a:lnTo>
                    <a:pt x="8102" y="2842"/>
                  </a:lnTo>
                  <a:lnTo>
                    <a:pt x="8228" y="2715"/>
                  </a:lnTo>
                  <a:lnTo>
                    <a:pt x="8334" y="2568"/>
                  </a:lnTo>
                  <a:lnTo>
                    <a:pt x="8418" y="2421"/>
                  </a:lnTo>
                  <a:lnTo>
                    <a:pt x="8481" y="2252"/>
                  </a:lnTo>
                  <a:lnTo>
                    <a:pt x="8523" y="2105"/>
                  </a:lnTo>
                  <a:lnTo>
                    <a:pt x="8544" y="1937"/>
                  </a:lnTo>
                  <a:lnTo>
                    <a:pt x="8523" y="1768"/>
                  </a:lnTo>
                  <a:lnTo>
                    <a:pt x="8481" y="1600"/>
                  </a:lnTo>
                  <a:lnTo>
                    <a:pt x="8418" y="1453"/>
                  </a:lnTo>
                  <a:lnTo>
                    <a:pt x="8334" y="1305"/>
                  </a:lnTo>
                  <a:lnTo>
                    <a:pt x="8186" y="1158"/>
                  </a:lnTo>
                  <a:lnTo>
                    <a:pt x="8039" y="1032"/>
                  </a:lnTo>
                  <a:lnTo>
                    <a:pt x="7744" y="864"/>
                  </a:lnTo>
                  <a:lnTo>
                    <a:pt x="7450" y="716"/>
                  </a:lnTo>
                  <a:lnTo>
                    <a:pt x="7134" y="590"/>
                  </a:lnTo>
                  <a:lnTo>
                    <a:pt x="6818" y="464"/>
                  </a:lnTo>
                  <a:lnTo>
                    <a:pt x="6503" y="359"/>
                  </a:lnTo>
                  <a:lnTo>
                    <a:pt x="6187" y="274"/>
                  </a:lnTo>
                  <a:lnTo>
                    <a:pt x="5535" y="127"/>
                  </a:lnTo>
                  <a:lnTo>
                    <a:pt x="5219" y="85"/>
                  </a:lnTo>
                  <a:lnTo>
                    <a:pt x="4903" y="43"/>
                  </a:lnTo>
                  <a:lnTo>
                    <a:pt x="4272" y="22"/>
                  </a:lnTo>
                  <a:lnTo>
                    <a:pt x="3641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5" name="Google Shape;7025;p32"/>
            <p:cNvSpPr/>
            <p:nvPr/>
          </p:nvSpPr>
          <p:spPr>
            <a:xfrm>
              <a:off x="7114825" y="-875075"/>
              <a:ext cx="41050" cy="37900"/>
            </a:xfrm>
            <a:custGeom>
              <a:avLst/>
              <a:gdLst/>
              <a:ahLst/>
              <a:cxnLst/>
              <a:rect l="l" t="t" r="r" b="b"/>
              <a:pathLst>
                <a:path w="1642" h="1516" extrusionOk="0">
                  <a:moveTo>
                    <a:pt x="0" y="0"/>
                  </a:moveTo>
                  <a:lnTo>
                    <a:pt x="0" y="21"/>
                  </a:lnTo>
                  <a:lnTo>
                    <a:pt x="274" y="106"/>
                  </a:lnTo>
                  <a:lnTo>
                    <a:pt x="505" y="211"/>
                  </a:lnTo>
                  <a:lnTo>
                    <a:pt x="716" y="358"/>
                  </a:lnTo>
                  <a:lnTo>
                    <a:pt x="926" y="547"/>
                  </a:lnTo>
                  <a:lnTo>
                    <a:pt x="1010" y="632"/>
                  </a:lnTo>
                  <a:lnTo>
                    <a:pt x="1074" y="737"/>
                  </a:lnTo>
                  <a:lnTo>
                    <a:pt x="1137" y="821"/>
                  </a:lnTo>
                  <a:lnTo>
                    <a:pt x="1179" y="926"/>
                  </a:lnTo>
                  <a:lnTo>
                    <a:pt x="1221" y="1137"/>
                  </a:lnTo>
                  <a:lnTo>
                    <a:pt x="1263" y="1389"/>
                  </a:lnTo>
                  <a:lnTo>
                    <a:pt x="1284" y="1452"/>
                  </a:lnTo>
                  <a:lnTo>
                    <a:pt x="1326" y="1494"/>
                  </a:lnTo>
                  <a:lnTo>
                    <a:pt x="1389" y="1515"/>
                  </a:lnTo>
                  <a:lnTo>
                    <a:pt x="1494" y="1515"/>
                  </a:lnTo>
                  <a:lnTo>
                    <a:pt x="1558" y="1494"/>
                  </a:lnTo>
                  <a:lnTo>
                    <a:pt x="1600" y="1452"/>
                  </a:lnTo>
                  <a:lnTo>
                    <a:pt x="1621" y="1389"/>
                  </a:lnTo>
                  <a:lnTo>
                    <a:pt x="1642" y="1221"/>
                  </a:lnTo>
                  <a:lnTo>
                    <a:pt x="1642" y="1074"/>
                  </a:lnTo>
                  <a:lnTo>
                    <a:pt x="1600" y="926"/>
                  </a:lnTo>
                  <a:lnTo>
                    <a:pt x="1536" y="800"/>
                  </a:lnTo>
                  <a:lnTo>
                    <a:pt x="1473" y="674"/>
                  </a:lnTo>
                  <a:lnTo>
                    <a:pt x="1389" y="547"/>
                  </a:lnTo>
                  <a:lnTo>
                    <a:pt x="1284" y="442"/>
                  </a:lnTo>
                  <a:lnTo>
                    <a:pt x="1158" y="358"/>
                  </a:lnTo>
                  <a:lnTo>
                    <a:pt x="1031" y="274"/>
                  </a:lnTo>
                  <a:lnTo>
                    <a:pt x="884" y="190"/>
                  </a:lnTo>
                  <a:lnTo>
                    <a:pt x="590" y="85"/>
                  </a:lnTo>
                  <a:lnTo>
                    <a:pt x="295" y="21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6" name="Google Shape;7026;p32"/>
            <p:cNvSpPr/>
            <p:nvPr/>
          </p:nvSpPr>
          <p:spPr>
            <a:xfrm>
              <a:off x="6631875" y="-928225"/>
              <a:ext cx="387225" cy="611875"/>
            </a:xfrm>
            <a:custGeom>
              <a:avLst/>
              <a:gdLst/>
              <a:ahLst/>
              <a:cxnLst/>
              <a:rect l="l" t="t" r="r" b="b"/>
              <a:pathLst>
                <a:path w="15489" h="24475" extrusionOk="0">
                  <a:moveTo>
                    <a:pt x="5030" y="1"/>
                  </a:moveTo>
                  <a:lnTo>
                    <a:pt x="4420" y="695"/>
                  </a:lnTo>
                  <a:lnTo>
                    <a:pt x="3830" y="1432"/>
                  </a:lnTo>
                  <a:lnTo>
                    <a:pt x="3262" y="2189"/>
                  </a:lnTo>
                  <a:lnTo>
                    <a:pt x="2736" y="2968"/>
                  </a:lnTo>
                  <a:lnTo>
                    <a:pt x="2252" y="3768"/>
                  </a:lnTo>
                  <a:lnTo>
                    <a:pt x="1789" y="4609"/>
                  </a:lnTo>
                  <a:lnTo>
                    <a:pt x="1368" y="5472"/>
                  </a:lnTo>
                  <a:lnTo>
                    <a:pt x="990" y="6377"/>
                  </a:lnTo>
                  <a:lnTo>
                    <a:pt x="800" y="6840"/>
                  </a:lnTo>
                  <a:lnTo>
                    <a:pt x="632" y="7324"/>
                  </a:lnTo>
                  <a:lnTo>
                    <a:pt x="485" y="7787"/>
                  </a:lnTo>
                  <a:lnTo>
                    <a:pt x="358" y="8250"/>
                  </a:lnTo>
                  <a:lnTo>
                    <a:pt x="253" y="8713"/>
                  </a:lnTo>
                  <a:lnTo>
                    <a:pt x="169" y="9155"/>
                  </a:lnTo>
                  <a:lnTo>
                    <a:pt x="106" y="9618"/>
                  </a:lnTo>
                  <a:lnTo>
                    <a:pt x="43" y="10060"/>
                  </a:lnTo>
                  <a:lnTo>
                    <a:pt x="22" y="10481"/>
                  </a:lnTo>
                  <a:lnTo>
                    <a:pt x="1" y="10922"/>
                  </a:lnTo>
                  <a:lnTo>
                    <a:pt x="1" y="11343"/>
                  </a:lnTo>
                  <a:lnTo>
                    <a:pt x="1" y="11764"/>
                  </a:lnTo>
                  <a:lnTo>
                    <a:pt x="43" y="12164"/>
                  </a:lnTo>
                  <a:lnTo>
                    <a:pt x="85" y="12585"/>
                  </a:lnTo>
                  <a:lnTo>
                    <a:pt x="148" y="12985"/>
                  </a:lnTo>
                  <a:lnTo>
                    <a:pt x="232" y="13385"/>
                  </a:lnTo>
                  <a:lnTo>
                    <a:pt x="316" y="13763"/>
                  </a:lnTo>
                  <a:lnTo>
                    <a:pt x="421" y="14142"/>
                  </a:lnTo>
                  <a:lnTo>
                    <a:pt x="548" y="14521"/>
                  </a:lnTo>
                  <a:lnTo>
                    <a:pt x="695" y="14900"/>
                  </a:lnTo>
                  <a:lnTo>
                    <a:pt x="842" y="15257"/>
                  </a:lnTo>
                  <a:lnTo>
                    <a:pt x="990" y="15615"/>
                  </a:lnTo>
                  <a:lnTo>
                    <a:pt x="1179" y="15973"/>
                  </a:lnTo>
                  <a:lnTo>
                    <a:pt x="1368" y="16310"/>
                  </a:lnTo>
                  <a:lnTo>
                    <a:pt x="1558" y="16667"/>
                  </a:lnTo>
                  <a:lnTo>
                    <a:pt x="1768" y="16983"/>
                  </a:lnTo>
                  <a:lnTo>
                    <a:pt x="2000" y="17320"/>
                  </a:lnTo>
                  <a:lnTo>
                    <a:pt x="2231" y="17635"/>
                  </a:lnTo>
                  <a:lnTo>
                    <a:pt x="2736" y="18267"/>
                  </a:lnTo>
                  <a:lnTo>
                    <a:pt x="3283" y="18856"/>
                  </a:lnTo>
                  <a:lnTo>
                    <a:pt x="3851" y="19424"/>
                  </a:lnTo>
                  <a:lnTo>
                    <a:pt x="4483" y="19971"/>
                  </a:lnTo>
                  <a:lnTo>
                    <a:pt x="5135" y="20476"/>
                  </a:lnTo>
                  <a:lnTo>
                    <a:pt x="5808" y="20960"/>
                  </a:lnTo>
                  <a:lnTo>
                    <a:pt x="6524" y="21423"/>
                  </a:lnTo>
                  <a:lnTo>
                    <a:pt x="7260" y="21844"/>
                  </a:lnTo>
                  <a:lnTo>
                    <a:pt x="8018" y="22244"/>
                  </a:lnTo>
                  <a:lnTo>
                    <a:pt x="8797" y="22623"/>
                  </a:lnTo>
                  <a:lnTo>
                    <a:pt x="9596" y="22959"/>
                  </a:lnTo>
                  <a:lnTo>
                    <a:pt x="10417" y="23275"/>
                  </a:lnTo>
                  <a:lnTo>
                    <a:pt x="11238" y="23548"/>
                  </a:lnTo>
                  <a:lnTo>
                    <a:pt x="12079" y="23801"/>
                  </a:lnTo>
                  <a:lnTo>
                    <a:pt x="12921" y="24011"/>
                  </a:lnTo>
                  <a:lnTo>
                    <a:pt x="13784" y="24201"/>
                  </a:lnTo>
                  <a:lnTo>
                    <a:pt x="14647" y="24348"/>
                  </a:lnTo>
                  <a:lnTo>
                    <a:pt x="15488" y="24474"/>
                  </a:lnTo>
                  <a:lnTo>
                    <a:pt x="15488" y="24474"/>
                  </a:lnTo>
                  <a:lnTo>
                    <a:pt x="14689" y="24243"/>
                  </a:lnTo>
                  <a:lnTo>
                    <a:pt x="13910" y="23969"/>
                  </a:lnTo>
                  <a:lnTo>
                    <a:pt x="13153" y="23654"/>
                  </a:lnTo>
                  <a:lnTo>
                    <a:pt x="12437" y="23296"/>
                  </a:lnTo>
                  <a:lnTo>
                    <a:pt x="11722" y="22917"/>
                  </a:lnTo>
                  <a:lnTo>
                    <a:pt x="11385" y="22707"/>
                  </a:lnTo>
                  <a:lnTo>
                    <a:pt x="11048" y="22496"/>
                  </a:lnTo>
                  <a:lnTo>
                    <a:pt x="10733" y="22265"/>
                  </a:lnTo>
                  <a:lnTo>
                    <a:pt x="10417" y="22012"/>
                  </a:lnTo>
                  <a:lnTo>
                    <a:pt x="10122" y="21760"/>
                  </a:lnTo>
                  <a:lnTo>
                    <a:pt x="9807" y="21507"/>
                  </a:lnTo>
                  <a:lnTo>
                    <a:pt x="9533" y="21234"/>
                  </a:lnTo>
                  <a:lnTo>
                    <a:pt x="9260" y="20939"/>
                  </a:lnTo>
                  <a:lnTo>
                    <a:pt x="8986" y="20645"/>
                  </a:lnTo>
                  <a:lnTo>
                    <a:pt x="8733" y="20350"/>
                  </a:lnTo>
                  <a:lnTo>
                    <a:pt x="8481" y="20034"/>
                  </a:lnTo>
                  <a:lnTo>
                    <a:pt x="8249" y="19698"/>
                  </a:lnTo>
                  <a:lnTo>
                    <a:pt x="8039" y="19361"/>
                  </a:lnTo>
                  <a:lnTo>
                    <a:pt x="7829" y="19003"/>
                  </a:lnTo>
                  <a:lnTo>
                    <a:pt x="7639" y="18645"/>
                  </a:lnTo>
                  <a:lnTo>
                    <a:pt x="7450" y="18267"/>
                  </a:lnTo>
                  <a:lnTo>
                    <a:pt x="7282" y="17888"/>
                  </a:lnTo>
                  <a:lnTo>
                    <a:pt x="7134" y="17488"/>
                  </a:lnTo>
                  <a:lnTo>
                    <a:pt x="6987" y="17067"/>
                  </a:lnTo>
                  <a:lnTo>
                    <a:pt x="6861" y="16646"/>
                  </a:lnTo>
                  <a:lnTo>
                    <a:pt x="6755" y="16204"/>
                  </a:lnTo>
                  <a:lnTo>
                    <a:pt x="6650" y="15741"/>
                  </a:lnTo>
                  <a:lnTo>
                    <a:pt x="6587" y="15321"/>
                  </a:lnTo>
                  <a:lnTo>
                    <a:pt x="6524" y="14879"/>
                  </a:lnTo>
                  <a:lnTo>
                    <a:pt x="6482" y="14437"/>
                  </a:lnTo>
                  <a:lnTo>
                    <a:pt x="6440" y="13995"/>
                  </a:lnTo>
                  <a:lnTo>
                    <a:pt x="6419" y="13553"/>
                  </a:lnTo>
                  <a:lnTo>
                    <a:pt x="6419" y="13111"/>
                  </a:lnTo>
                  <a:lnTo>
                    <a:pt x="6419" y="12669"/>
                  </a:lnTo>
                  <a:lnTo>
                    <a:pt x="6440" y="12227"/>
                  </a:lnTo>
                  <a:lnTo>
                    <a:pt x="6524" y="11364"/>
                  </a:lnTo>
                  <a:lnTo>
                    <a:pt x="6650" y="10481"/>
                  </a:lnTo>
                  <a:lnTo>
                    <a:pt x="6819" y="9618"/>
                  </a:lnTo>
                  <a:lnTo>
                    <a:pt x="7008" y="8755"/>
                  </a:lnTo>
                  <a:lnTo>
                    <a:pt x="7260" y="7892"/>
                  </a:lnTo>
                  <a:lnTo>
                    <a:pt x="7534" y="7050"/>
                  </a:lnTo>
                  <a:lnTo>
                    <a:pt x="7850" y="6209"/>
                  </a:lnTo>
                  <a:lnTo>
                    <a:pt x="8186" y="5388"/>
                  </a:lnTo>
                  <a:lnTo>
                    <a:pt x="8544" y="4567"/>
                  </a:lnTo>
                  <a:lnTo>
                    <a:pt x="8923" y="3768"/>
                  </a:lnTo>
                  <a:lnTo>
                    <a:pt x="9323" y="2989"/>
                  </a:lnTo>
                  <a:lnTo>
                    <a:pt x="9744" y="2211"/>
                  </a:lnTo>
                  <a:lnTo>
                    <a:pt x="9344" y="2211"/>
                  </a:lnTo>
                  <a:lnTo>
                    <a:pt x="8944" y="2168"/>
                  </a:lnTo>
                  <a:lnTo>
                    <a:pt x="8397" y="2084"/>
                  </a:lnTo>
                  <a:lnTo>
                    <a:pt x="7829" y="1958"/>
                  </a:lnTo>
                  <a:lnTo>
                    <a:pt x="7534" y="1874"/>
                  </a:lnTo>
                  <a:lnTo>
                    <a:pt x="7260" y="1769"/>
                  </a:lnTo>
                  <a:lnTo>
                    <a:pt x="6966" y="1663"/>
                  </a:lnTo>
                  <a:lnTo>
                    <a:pt x="6692" y="1537"/>
                  </a:lnTo>
                  <a:lnTo>
                    <a:pt x="6440" y="1390"/>
                  </a:lnTo>
                  <a:lnTo>
                    <a:pt x="6166" y="1243"/>
                  </a:lnTo>
                  <a:lnTo>
                    <a:pt x="5935" y="1074"/>
                  </a:lnTo>
                  <a:lnTo>
                    <a:pt x="5703" y="885"/>
                  </a:lnTo>
                  <a:lnTo>
                    <a:pt x="5514" y="695"/>
                  </a:lnTo>
                  <a:lnTo>
                    <a:pt x="5324" y="464"/>
                  </a:lnTo>
                  <a:lnTo>
                    <a:pt x="5156" y="232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7" name="Google Shape;7027;p32"/>
            <p:cNvSpPr/>
            <p:nvPr/>
          </p:nvSpPr>
          <p:spPr>
            <a:xfrm>
              <a:off x="6631875" y="-928225"/>
              <a:ext cx="387225" cy="611875"/>
            </a:xfrm>
            <a:custGeom>
              <a:avLst/>
              <a:gdLst/>
              <a:ahLst/>
              <a:cxnLst/>
              <a:rect l="l" t="t" r="r" b="b"/>
              <a:pathLst>
                <a:path w="15489" h="24475" fill="none" extrusionOk="0">
                  <a:moveTo>
                    <a:pt x="6650" y="15741"/>
                  </a:moveTo>
                  <a:lnTo>
                    <a:pt x="6650" y="15741"/>
                  </a:lnTo>
                  <a:lnTo>
                    <a:pt x="6587" y="15321"/>
                  </a:lnTo>
                  <a:lnTo>
                    <a:pt x="6524" y="14879"/>
                  </a:lnTo>
                  <a:lnTo>
                    <a:pt x="6482" y="14437"/>
                  </a:lnTo>
                  <a:lnTo>
                    <a:pt x="6440" y="13995"/>
                  </a:lnTo>
                  <a:lnTo>
                    <a:pt x="6419" y="13553"/>
                  </a:lnTo>
                  <a:lnTo>
                    <a:pt x="6419" y="13111"/>
                  </a:lnTo>
                  <a:lnTo>
                    <a:pt x="6419" y="12669"/>
                  </a:lnTo>
                  <a:lnTo>
                    <a:pt x="6440" y="12227"/>
                  </a:lnTo>
                  <a:lnTo>
                    <a:pt x="6524" y="11364"/>
                  </a:lnTo>
                  <a:lnTo>
                    <a:pt x="6650" y="10481"/>
                  </a:lnTo>
                  <a:lnTo>
                    <a:pt x="6819" y="9618"/>
                  </a:lnTo>
                  <a:lnTo>
                    <a:pt x="7008" y="8755"/>
                  </a:lnTo>
                  <a:lnTo>
                    <a:pt x="7260" y="7892"/>
                  </a:lnTo>
                  <a:lnTo>
                    <a:pt x="7534" y="7050"/>
                  </a:lnTo>
                  <a:lnTo>
                    <a:pt x="7850" y="6209"/>
                  </a:lnTo>
                  <a:lnTo>
                    <a:pt x="8186" y="5388"/>
                  </a:lnTo>
                  <a:lnTo>
                    <a:pt x="8544" y="4567"/>
                  </a:lnTo>
                  <a:lnTo>
                    <a:pt x="8923" y="3768"/>
                  </a:lnTo>
                  <a:lnTo>
                    <a:pt x="9323" y="2989"/>
                  </a:lnTo>
                  <a:lnTo>
                    <a:pt x="9744" y="2211"/>
                  </a:lnTo>
                  <a:lnTo>
                    <a:pt x="9744" y="2211"/>
                  </a:lnTo>
                  <a:lnTo>
                    <a:pt x="9344" y="2211"/>
                  </a:lnTo>
                  <a:lnTo>
                    <a:pt x="8944" y="2168"/>
                  </a:lnTo>
                  <a:lnTo>
                    <a:pt x="8944" y="2168"/>
                  </a:lnTo>
                  <a:lnTo>
                    <a:pt x="8397" y="2084"/>
                  </a:lnTo>
                  <a:lnTo>
                    <a:pt x="7829" y="1958"/>
                  </a:lnTo>
                  <a:lnTo>
                    <a:pt x="7534" y="1874"/>
                  </a:lnTo>
                  <a:lnTo>
                    <a:pt x="7260" y="1769"/>
                  </a:lnTo>
                  <a:lnTo>
                    <a:pt x="6966" y="1663"/>
                  </a:lnTo>
                  <a:lnTo>
                    <a:pt x="6692" y="1537"/>
                  </a:lnTo>
                  <a:lnTo>
                    <a:pt x="6440" y="1390"/>
                  </a:lnTo>
                  <a:lnTo>
                    <a:pt x="6166" y="1243"/>
                  </a:lnTo>
                  <a:lnTo>
                    <a:pt x="5935" y="1074"/>
                  </a:lnTo>
                  <a:lnTo>
                    <a:pt x="5703" y="885"/>
                  </a:lnTo>
                  <a:lnTo>
                    <a:pt x="5514" y="695"/>
                  </a:lnTo>
                  <a:lnTo>
                    <a:pt x="5324" y="464"/>
                  </a:lnTo>
                  <a:lnTo>
                    <a:pt x="5156" y="232"/>
                  </a:lnTo>
                  <a:lnTo>
                    <a:pt x="5030" y="1"/>
                  </a:lnTo>
                  <a:lnTo>
                    <a:pt x="5030" y="1"/>
                  </a:lnTo>
                  <a:lnTo>
                    <a:pt x="4420" y="695"/>
                  </a:lnTo>
                  <a:lnTo>
                    <a:pt x="3830" y="1432"/>
                  </a:lnTo>
                  <a:lnTo>
                    <a:pt x="3262" y="2189"/>
                  </a:lnTo>
                  <a:lnTo>
                    <a:pt x="2736" y="2968"/>
                  </a:lnTo>
                  <a:lnTo>
                    <a:pt x="2252" y="3768"/>
                  </a:lnTo>
                  <a:lnTo>
                    <a:pt x="1789" y="4609"/>
                  </a:lnTo>
                  <a:lnTo>
                    <a:pt x="1368" y="5472"/>
                  </a:lnTo>
                  <a:lnTo>
                    <a:pt x="990" y="6377"/>
                  </a:lnTo>
                  <a:lnTo>
                    <a:pt x="990" y="6377"/>
                  </a:lnTo>
                  <a:lnTo>
                    <a:pt x="800" y="6840"/>
                  </a:lnTo>
                  <a:lnTo>
                    <a:pt x="632" y="7324"/>
                  </a:lnTo>
                  <a:lnTo>
                    <a:pt x="485" y="7787"/>
                  </a:lnTo>
                  <a:lnTo>
                    <a:pt x="358" y="8250"/>
                  </a:lnTo>
                  <a:lnTo>
                    <a:pt x="253" y="8713"/>
                  </a:lnTo>
                  <a:lnTo>
                    <a:pt x="169" y="9155"/>
                  </a:lnTo>
                  <a:lnTo>
                    <a:pt x="106" y="9618"/>
                  </a:lnTo>
                  <a:lnTo>
                    <a:pt x="43" y="10060"/>
                  </a:lnTo>
                  <a:lnTo>
                    <a:pt x="22" y="10481"/>
                  </a:lnTo>
                  <a:lnTo>
                    <a:pt x="1" y="10922"/>
                  </a:lnTo>
                  <a:lnTo>
                    <a:pt x="1" y="11343"/>
                  </a:lnTo>
                  <a:lnTo>
                    <a:pt x="1" y="11764"/>
                  </a:lnTo>
                  <a:lnTo>
                    <a:pt x="43" y="12164"/>
                  </a:lnTo>
                  <a:lnTo>
                    <a:pt x="85" y="12585"/>
                  </a:lnTo>
                  <a:lnTo>
                    <a:pt x="148" y="12985"/>
                  </a:lnTo>
                  <a:lnTo>
                    <a:pt x="232" y="13385"/>
                  </a:lnTo>
                  <a:lnTo>
                    <a:pt x="316" y="13763"/>
                  </a:lnTo>
                  <a:lnTo>
                    <a:pt x="421" y="14142"/>
                  </a:lnTo>
                  <a:lnTo>
                    <a:pt x="548" y="14521"/>
                  </a:lnTo>
                  <a:lnTo>
                    <a:pt x="695" y="14900"/>
                  </a:lnTo>
                  <a:lnTo>
                    <a:pt x="842" y="15257"/>
                  </a:lnTo>
                  <a:lnTo>
                    <a:pt x="990" y="15615"/>
                  </a:lnTo>
                  <a:lnTo>
                    <a:pt x="1179" y="15973"/>
                  </a:lnTo>
                  <a:lnTo>
                    <a:pt x="1368" y="16310"/>
                  </a:lnTo>
                  <a:lnTo>
                    <a:pt x="1558" y="16667"/>
                  </a:lnTo>
                  <a:lnTo>
                    <a:pt x="1768" y="16983"/>
                  </a:lnTo>
                  <a:lnTo>
                    <a:pt x="2000" y="17320"/>
                  </a:lnTo>
                  <a:lnTo>
                    <a:pt x="2231" y="17635"/>
                  </a:lnTo>
                  <a:lnTo>
                    <a:pt x="2736" y="18267"/>
                  </a:lnTo>
                  <a:lnTo>
                    <a:pt x="3283" y="18856"/>
                  </a:lnTo>
                  <a:lnTo>
                    <a:pt x="3851" y="19424"/>
                  </a:lnTo>
                  <a:lnTo>
                    <a:pt x="4483" y="19971"/>
                  </a:lnTo>
                  <a:lnTo>
                    <a:pt x="5135" y="20476"/>
                  </a:lnTo>
                  <a:lnTo>
                    <a:pt x="5808" y="20960"/>
                  </a:lnTo>
                  <a:lnTo>
                    <a:pt x="6524" y="21423"/>
                  </a:lnTo>
                  <a:lnTo>
                    <a:pt x="7260" y="21844"/>
                  </a:lnTo>
                  <a:lnTo>
                    <a:pt x="8018" y="22244"/>
                  </a:lnTo>
                  <a:lnTo>
                    <a:pt x="8797" y="22623"/>
                  </a:lnTo>
                  <a:lnTo>
                    <a:pt x="9596" y="22959"/>
                  </a:lnTo>
                  <a:lnTo>
                    <a:pt x="10417" y="23275"/>
                  </a:lnTo>
                  <a:lnTo>
                    <a:pt x="11238" y="23548"/>
                  </a:lnTo>
                  <a:lnTo>
                    <a:pt x="12079" y="23801"/>
                  </a:lnTo>
                  <a:lnTo>
                    <a:pt x="12921" y="24011"/>
                  </a:lnTo>
                  <a:lnTo>
                    <a:pt x="13784" y="24201"/>
                  </a:lnTo>
                  <a:lnTo>
                    <a:pt x="14647" y="24348"/>
                  </a:lnTo>
                  <a:lnTo>
                    <a:pt x="15488" y="24474"/>
                  </a:lnTo>
                  <a:lnTo>
                    <a:pt x="15488" y="24474"/>
                  </a:lnTo>
                  <a:lnTo>
                    <a:pt x="14689" y="24243"/>
                  </a:lnTo>
                  <a:lnTo>
                    <a:pt x="13910" y="23969"/>
                  </a:lnTo>
                  <a:lnTo>
                    <a:pt x="13153" y="23654"/>
                  </a:lnTo>
                  <a:lnTo>
                    <a:pt x="12437" y="23296"/>
                  </a:lnTo>
                  <a:lnTo>
                    <a:pt x="11722" y="22917"/>
                  </a:lnTo>
                  <a:lnTo>
                    <a:pt x="11385" y="22707"/>
                  </a:lnTo>
                  <a:lnTo>
                    <a:pt x="11048" y="22496"/>
                  </a:lnTo>
                  <a:lnTo>
                    <a:pt x="10733" y="22265"/>
                  </a:lnTo>
                  <a:lnTo>
                    <a:pt x="10417" y="22012"/>
                  </a:lnTo>
                  <a:lnTo>
                    <a:pt x="10122" y="21760"/>
                  </a:lnTo>
                  <a:lnTo>
                    <a:pt x="9807" y="21507"/>
                  </a:lnTo>
                  <a:lnTo>
                    <a:pt x="9533" y="21234"/>
                  </a:lnTo>
                  <a:lnTo>
                    <a:pt x="9260" y="20939"/>
                  </a:lnTo>
                  <a:lnTo>
                    <a:pt x="8986" y="20645"/>
                  </a:lnTo>
                  <a:lnTo>
                    <a:pt x="8733" y="20350"/>
                  </a:lnTo>
                  <a:lnTo>
                    <a:pt x="8481" y="20034"/>
                  </a:lnTo>
                  <a:lnTo>
                    <a:pt x="8249" y="19698"/>
                  </a:lnTo>
                  <a:lnTo>
                    <a:pt x="8039" y="19361"/>
                  </a:lnTo>
                  <a:lnTo>
                    <a:pt x="7829" y="19003"/>
                  </a:lnTo>
                  <a:lnTo>
                    <a:pt x="7639" y="18645"/>
                  </a:lnTo>
                  <a:lnTo>
                    <a:pt x="7450" y="18267"/>
                  </a:lnTo>
                  <a:lnTo>
                    <a:pt x="7282" y="17888"/>
                  </a:lnTo>
                  <a:lnTo>
                    <a:pt x="7134" y="17488"/>
                  </a:lnTo>
                  <a:lnTo>
                    <a:pt x="6987" y="17067"/>
                  </a:lnTo>
                  <a:lnTo>
                    <a:pt x="6861" y="16646"/>
                  </a:lnTo>
                  <a:lnTo>
                    <a:pt x="6755" y="16204"/>
                  </a:lnTo>
                  <a:lnTo>
                    <a:pt x="6650" y="1574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8" name="Google Shape;7028;p32"/>
            <p:cNvSpPr/>
            <p:nvPr/>
          </p:nvSpPr>
          <p:spPr>
            <a:xfrm>
              <a:off x="7041700" y="-1203350"/>
              <a:ext cx="83675" cy="67875"/>
            </a:xfrm>
            <a:custGeom>
              <a:avLst/>
              <a:gdLst/>
              <a:ahLst/>
              <a:cxnLst/>
              <a:rect l="l" t="t" r="r" b="b"/>
              <a:pathLst>
                <a:path w="3347" h="2715" extrusionOk="0">
                  <a:moveTo>
                    <a:pt x="3346" y="0"/>
                  </a:moveTo>
                  <a:lnTo>
                    <a:pt x="1684" y="1095"/>
                  </a:lnTo>
                  <a:lnTo>
                    <a:pt x="0" y="2168"/>
                  </a:lnTo>
                  <a:lnTo>
                    <a:pt x="316" y="2252"/>
                  </a:lnTo>
                  <a:lnTo>
                    <a:pt x="611" y="2357"/>
                  </a:lnTo>
                  <a:lnTo>
                    <a:pt x="884" y="2525"/>
                  </a:lnTo>
                  <a:lnTo>
                    <a:pt x="1158" y="2715"/>
                  </a:lnTo>
                  <a:lnTo>
                    <a:pt x="1621" y="2105"/>
                  </a:lnTo>
                  <a:lnTo>
                    <a:pt x="1831" y="1873"/>
                  </a:lnTo>
                  <a:lnTo>
                    <a:pt x="2063" y="1642"/>
                  </a:lnTo>
                  <a:lnTo>
                    <a:pt x="2568" y="1116"/>
                  </a:lnTo>
                  <a:lnTo>
                    <a:pt x="2820" y="842"/>
                  </a:lnTo>
                  <a:lnTo>
                    <a:pt x="3031" y="568"/>
                  </a:lnTo>
                  <a:lnTo>
                    <a:pt x="3220" y="274"/>
                  </a:lnTo>
                  <a:lnTo>
                    <a:pt x="3283" y="148"/>
                  </a:lnTo>
                  <a:lnTo>
                    <a:pt x="3346" y="0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9" name="Google Shape;7029;p32"/>
            <p:cNvSpPr/>
            <p:nvPr/>
          </p:nvSpPr>
          <p:spPr>
            <a:xfrm>
              <a:off x="7242650" y="-1063950"/>
              <a:ext cx="178375" cy="183625"/>
            </a:xfrm>
            <a:custGeom>
              <a:avLst/>
              <a:gdLst/>
              <a:ahLst/>
              <a:cxnLst/>
              <a:rect l="l" t="t" r="r" b="b"/>
              <a:pathLst>
                <a:path w="7135" h="7345" extrusionOk="0">
                  <a:moveTo>
                    <a:pt x="5409" y="821"/>
                  </a:moveTo>
                  <a:lnTo>
                    <a:pt x="5661" y="842"/>
                  </a:lnTo>
                  <a:lnTo>
                    <a:pt x="5914" y="927"/>
                  </a:lnTo>
                  <a:lnTo>
                    <a:pt x="6188" y="1053"/>
                  </a:lnTo>
                  <a:lnTo>
                    <a:pt x="6251" y="1200"/>
                  </a:lnTo>
                  <a:lnTo>
                    <a:pt x="6293" y="1348"/>
                  </a:lnTo>
                  <a:lnTo>
                    <a:pt x="6335" y="1495"/>
                  </a:lnTo>
                  <a:lnTo>
                    <a:pt x="6356" y="1642"/>
                  </a:lnTo>
                  <a:lnTo>
                    <a:pt x="6356" y="1958"/>
                  </a:lnTo>
                  <a:lnTo>
                    <a:pt x="6314" y="2252"/>
                  </a:lnTo>
                  <a:lnTo>
                    <a:pt x="6230" y="2568"/>
                  </a:lnTo>
                  <a:lnTo>
                    <a:pt x="6124" y="2863"/>
                  </a:lnTo>
                  <a:lnTo>
                    <a:pt x="5998" y="3157"/>
                  </a:lnTo>
                  <a:lnTo>
                    <a:pt x="5851" y="3431"/>
                  </a:lnTo>
                  <a:lnTo>
                    <a:pt x="5598" y="3873"/>
                  </a:lnTo>
                  <a:lnTo>
                    <a:pt x="5346" y="4294"/>
                  </a:lnTo>
                  <a:lnTo>
                    <a:pt x="4757" y="5114"/>
                  </a:lnTo>
                  <a:lnTo>
                    <a:pt x="4209" y="5935"/>
                  </a:lnTo>
                  <a:lnTo>
                    <a:pt x="3936" y="6356"/>
                  </a:lnTo>
                  <a:lnTo>
                    <a:pt x="3704" y="6798"/>
                  </a:lnTo>
                  <a:lnTo>
                    <a:pt x="3536" y="7008"/>
                  </a:lnTo>
                  <a:lnTo>
                    <a:pt x="3305" y="6545"/>
                  </a:lnTo>
                  <a:lnTo>
                    <a:pt x="3031" y="6082"/>
                  </a:lnTo>
                  <a:lnTo>
                    <a:pt x="2736" y="5640"/>
                  </a:lnTo>
                  <a:lnTo>
                    <a:pt x="2442" y="5220"/>
                  </a:lnTo>
                  <a:lnTo>
                    <a:pt x="1832" y="4336"/>
                  </a:lnTo>
                  <a:lnTo>
                    <a:pt x="1537" y="3894"/>
                  </a:lnTo>
                  <a:lnTo>
                    <a:pt x="1284" y="3431"/>
                  </a:lnTo>
                  <a:lnTo>
                    <a:pt x="1137" y="3157"/>
                  </a:lnTo>
                  <a:lnTo>
                    <a:pt x="1011" y="2863"/>
                  </a:lnTo>
                  <a:lnTo>
                    <a:pt x="906" y="2568"/>
                  </a:lnTo>
                  <a:lnTo>
                    <a:pt x="822" y="2252"/>
                  </a:lnTo>
                  <a:lnTo>
                    <a:pt x="779" y="1958"/>
                  </a:lnTo>
                  <a:lnTo>
                    <a:pt x="779" y="1642"/>
                  </a:lnTo>
                  <a:lnTo>
                    <a:pt x="800" y="1495"/>
                  </a:lnTo>
                  <a:lnTo>
                    <a:pt x="822" y="1348"/>
                  </a:lnTo>
                  <a:lnTo>
                    <a:pt x="885" y="1200"/>
                  </a:lnTo>
                  <a:lnTo>
                    <a:pt x="948" y="1053"/>
                  </a:lnTo>
                  <a:lnTo>
                    <a:pt x="1221" y="927"/>
                  </a:lnTo>
                  <a:lnTo>
                    <a:pt x="1474" y="842"/>
                  </a:lnTo>
                  <a:lnTo>
                    <a:pt x="1705" y="821"/>
                  </a:lnTo>
                  <a:lnTo>
                    <a:pt x="1937" y="842"/>
                  </a:lnTo>
                  <a:lnTo>
                    <a:pt x="2168" y="885"/>
                  </a:lnTo>
                  <a:lnTo>
                    <a:pt x="2379" y="990"/>
                  </a:lnTo>
                  <a:lnTo>
                    <a:pt x="2568" y="1158"/>
                  </a:lnTo>
                  <a:lnTo>
                    <a:pt x="2736" y="1348"/>
                  </a:lnTo>
                  <a:lnTo>
                    <a:pt x="2947" y="1558"/>
                  </a:lnTo>
                  <a:lnTo>
                    <a:pt x="3136" y="1810"/>
                  </a:lnTo>
                  <a:lnTo>
                    <a:pt x="3305" y="2084"/>
                  </a:lnTo>
                  <a:lnTo>
                    <a:pt x="3431" y="2379"/>
                  </a:lnTo>
                  <a:lnTo>
                    <a:pt x="3515" y="2526"/>
                  </a:lnTo>
                  <a:lnTo>
                    <a:pt x="3515" y="2568"/>
                  </a:lnTo>
                  <a:lnTo>
                    <a:pt x="3494" y="2610"/>
                  </a:lnTo>
                  <a:lnTo>
                    <a:pt x="3536" y="2673"/>
                  </a:lnTo>
                  <a:lnTo>
                    <a:pt x="3536" y="2694"/>
                  </a:lnTo>
                  <a:lnTo>
                    <a:pt x="3536" y="2715"/>
                  </a:lnTo>
                  <a:lnTo>
                    <a:pt x="3557" y="2715"/>
                  </a:lnTo>
                  <a:lnTo>
                    <a:pt x="3557" y="2694"/>
                  </a:lnTo>
                  <a:lnTo>
                    <a:pt x="3578" y="2715"/>
                  </a:lnTo>
                  <a:lnTo>
                    <a:pt x="3704" y="2421"/>
                  </a:lnTo>
                  <a:lnTo>
                    <a:pt x="3683" y="2379"/>
                  </a:lnTo>
                  <a:lnTo>
                    <a:pt x="3831" y="2084"/>
                  </a:lnTo>
                  <a:lnTo>
                    <a:pt x="3999" y="1810"/>
                  </a:lnTo>
                  <a:lnTo>
                    <a:pt x="4188" y="1558"/>
                  </a:lnTo>
                  <a:lnTo>
                    <a:pt x="4378" y="1348"/>
                  </a:lnTo>
                  <a:lnTo>
                    <a:pt x="4567" y="1158"/>
                  </a:lnTo>
                  <a:lnTo>
                    <a:pt x="4757" y="990"/>
                  </a:lnTo>
                  <a:lnTo>
                    <a:pt x="4967" y="885"/>
                  </a:lnTo>
                  <a:lnTo>
                    <a:pt x="5177" y="842"/>
                  </a:lnTo>
                  <a:lnTo>
                    <a:pt x="5409" y="821"/>
                  </a:lnTo>
                  <a:close/>
                  <a:moveTo>
                    <a:pt x="1158" y="1"/>
                  </a:moveTo>
                  <a:lnTo>
                    <a:pt x="1053" y="43"/>
                  </a:lnTo>
                  <a:lnTo>
                    <a:pt x="948" y="85"/>
                  </a:lnTo>
                  <a:lnTo>
                    <a:pt x="843" y="148"/>
                  </a:lnTo>
                  <a:lnTo>
                    <a:pt x="737" y="211"/>
                  </a:lnTo>
                  <a:lnTo>
                    <a:pt x="632" y="316"/>
                  </a:lnTo>
                  <a:lnTo>
                    <a:pt x="527" y="422"/>
                  </a:lnTo>
                  <a:lnTo>
                    <a:pt x="443" y="548"/>
                  </a:lnTo>
                  <a:lnTo>
                    <a:pt x="338" y="695"/>
                  </a:lnTo>
                  <a:lnTo>
                    <a:pt x="232" y="906"/>
                  </a:lnTo>
                  <a:lnTo>
                    <a:pt x="148" y="1095"/>
                  </a:lnTo>
                  <a:lnTo>
                    <a:pt x="85" y="1305"/>
                  </a:lnTo>
                  <a:lnTo>
                    <a:pt x="43" y="1516"/>
                  </a:lnTo>
                  <a:lnTo>
                    <a:pt x="1" y="1705"/>
                  </a:lnTo>
                  <a:lnTo>
                    <a:pt x="1" y="1916"/>
                  </a:lnTo>
                  <a:lnTo>
                    <a:pt x="1" y="2126"/>
                  </a:lnTo>
                  <a:lnTo>
                    <a:pt x="22" y="2316"/>
                  </a:lnTo>
                  <a:lnTo>
                    <a:pt x="43" y="2526"/>
                  </a:lnTo>
                  <a:lnTo>
                    <a:pt x="85" y="2736"/>
                  </a:lnTo>
                  <a:lnTo>
                    <a:pt x="211" y="3136"/>
                  </a:lnTo>
                  <a:lnTo>
                    <a:pt x="380" y="3536"/>
                  </a:lnTo>
                  <a:lnTo>
                    <a:pt x="590" y="3936"/>
                  </a:lnTo>
                  <a:lnTo>
                    <a:pt x="822" y="4315"/>
                  </a:lnTo>
                  <a:lnTo>
                    <a:pt x="1095" y="4693"/>
                  </a:lnTo>
                  <a:lnTo>
                    <a:pt x="1369" y="5051"/>
                  </a:lnTo>
                  <a:lnTo>
                    <a:pt x="1684" y="5409"/>
                  </a:lnTo>
                  <a:lnTo>
                    <a:pt x="1979" y="5746"/>
                  </a:lnTo>
                  <a:lnTo>
                    <a:pt x="2295" y="6082"/>
                  </a:lnTo>
                  <a:lnTo>
                    <a:pt x="2905" y="6672"/>
                  </a:lnTo>
                  <a:lnTo>
                    <a:pt x="2989" y="6777"/>
                  </a:lnTo>
                  <a:lnTo>
                    <a:pt x="3094" y="6903"/>
                  </a:lnTo>
                  <a:lnTo>
                    <a:pt x="3220" y="7029"/>
                  </a:lnTo>
                  <a:lnTo>
                    <a:pt x="3347" y="7156"/>
                  </a:lnTo>
                  <a:lnTo>
                    <a:pt x="3431" y="7282"/>
                  </a:lnTo>
                  <a:lnTo>
                    <a:pt x="3452" y="7303"/>
                  </a:lnTo>
                  <a:lnTo>
                    <a:pt x="3452" y="7324"/>
                  </a:lnTo>
                  <a:lnTo>
                    <a:pt x="3473" y="7324"/>
                  </a:lnTo>
                  <a:lnTo>
                    <a:pt x="3494" y="7345"/>
                  </a:lnTo>
                  <a:lnTo>
                    <a:pt x="3578" y="7345"/>
                  </a:lnTo>
                  <a:lnTo>
                    <a:pt x="3620" y="7324"/>
                  </a:lnTo>
                  <a:lnTo>
                    <a:pt x="3662" y="7303"/>
                  </a:lnTo>
                  <a:lnTo>
                    <a:pt x="3789" y="7092"/>
                  </a:lnTo>
                  <a:lnTo>
                    <a:pt x="4420" y="6482"/>
                  </a:lnTo>
                  <a:lnTo>
                    <a:pt x="5093" y="5809"/>
                  </a:lnTo>
                  <a:lnTo>
                    <a:pt x="5430" y="5430"/>
                  </a:lnTo>
                  <a:lnTo>
                    <a:pt x="5767" y="5051"/>
                  </a:lnTo>
                  <a:lnTo>
                    <a:pt x="6082" y="4630"/>
                  </a:lnTo>
                  <a:lnTo>
                    <a:pt x="6356" y="4230"/>
                  </a:lnTo>
                  <a:lnTo>
                    <a:pt x="6608" y="3789"/>
                  </a:lnTo>
                  <a:lnTo>
                    <a:pt x="6819" y="3368"/>
                  </a:lnTo>
                  <a:lnTo>
                    <a:pt x="6924" y="3136"/>
                  </a:lnTo>
                  <a:lnTo>
                    <a:pt x="6987" y="2926"/>
                  </a:lnTo>
                  <a:lnTo>
                    <a:pt x="7050" y="2694"/>
                  </a:lnTo>
                  <a:lnTo>
                    <a:pt x="7092" y="2484"/>
                  </a:lnTo>
                  <a:lnTo>
                    <a:pt x="7113" y="2252"/>
                  </a:lnTo>
                  <a:lnTo>
                    <a:pt x="7135" y="2042"/>
                  </a:lnTo>
                  <a:lnTo>
                    <a:pt x="7135" y="1810"/>
                  </a:lnTo>
                  <a:lnTo>
                    <a:pt x="7092" y="1579"/>
                  </a:lnTo>
                  <a:lnTo>
                    <a:pt x="7050" y="1369"/>
                  </a:lnTo>
                  <a:lnTo>
                    <a:pt x="6987" y="1137"/>
                  </a:lnTo>
                  <a:lnTo>
                    <a:pt x="6903" y="927"/>
                  </a:lnTo>
                  <a:lnTo>
                    <a:pt x="6777" y="695"/>
                  </a:lnTo>
                  <a:lnTo>
                    <a:pt x="6693" y="548"/>
                  </a:lnTo>
                  <a:lnTo>
                    <a:pt x="6587" y="422"/>
                  </a:lnTo>
                  <a:lnTo>
                    <a:pt x="6503" y="316"/>
                  </a:lnTo>
                  <a:lnTo>
                    <a:pt x="6398" y="211"/>
                  </a:lnTo>
                  <a:lnTo>
                    <a:pt x="6293" y="148"/>
                  </a:lnTo>
                  <a:lnTo>
                    <a:pt x="6188" y="85"/>
                  </a:lnTo>
                  <a:lnTo>
                    <a:pt x="6082" y="43"/>
                  </a:lnTo>
                  <a:lnTo>
                    <a:pt x="5956" y="1"/>
                  </a:lnTo>
                  <a:lnTo>
                    <a:pt x="5746" y="1"/>
                  </a:lnTo>
                  <a:lnTo>
                    <a:pt x="5514" y="43"/>
                  </a:lnTo>
                  <a:lnTo>
                    <a:pt x="5283" y="127"/>
                  </a:lnTo>
                  <a:lnTo>
                    <a:pt x="5051" y="253"/>
                  </a:lnTo>
                  <a:lnTo>
                    <a:pt x="4820" y="401"/>
                  </a:lnTo>
                  <a:lnTo>
                    <a:pt x="4609" y="611"/>
                  </a:lnTo>
                  <a:lnTo>
                    <a:pt x="4399" y="821"/>
                  </a:lnTo>
                  <a:lnTo>
                    <a:pt x="4188" y="1053"/>
                  </a:lnTo>
                  <a:lnTo>
                    <a:pt x="3999" y="1305"/>
                  </a:lnTo>
                  <a:lnTo>
                    <a:pt x="3831" y="1558"/>
                  </a:lnTo>
                  <a:lnTo>
                    <a:pt x="3683" y="1810"/>
                  </a:lnTo>
                  <a:lnTo>
                    <a:pt x="3557" y="2063"/>
                  </a:lnTo>
                  <a:lnTo>
                    <a:pt x="3431" y="1810"/>
                  </a:lnTo>
                  <a:lnTo>
                    <a:pt x="3284" y="1558"/>
                  </a:lnTo>
                  <a:lnTo>
                    <a:pt x="3115" y="1305"/>
                  </a:lnTo>
                  <a:lnTo>
                    <a:pt x="2926" y="1053"/>
                  </a:lnTo>
                  <a:lnTo>
                    <a:pt x="2736" y="821"/>
                  </a:lnTo>
                  <a:lnTo>
                    <a:pt x="2526" y="611"/>
                  </a:lnTo>
                  <a:lnTo>
                    <a:pt x="2316" y="401"/>
                  </a:lnTo>
                  <a:lnTo>
                    <a:pt x="2084" y="253"/>
                  </a:lnTo>
                  <a:lnTo>
                    <a:pt x="1853" y="127"/>
                  </a:lnTo>
                  <a:lnTo>
                    <a:pt x="1621" y="43"/>
                  </a:lnTo>
                  <a:lnTo>
                    <a:pt x="1390" y="1"/>
                  </a:ln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0" name="Google Shape;7030;p32"/>
            <p:cNvSpPr/>
            <p:nvPr/>
          </p:nvSpPr>
          <p:spPr>
            <a:xfrm>
              <a:off x="7262125" y="-1043425"/>
              <a:ext cx="139425" cy="154700"/>
            </a:xfrm>
            <a:custGeom>
              <a:avLst/>
              <a:gdLst/>
              <a:ahLst/>
              <a:cxnLst/>
              <a:rect l="l" t="t" r="r" b="b"/>
              <a:pathLst>
                <a:path w="5577" h="6188" extrusionOk="0">
                  <a:moveTo>
                    <a:pt x="926" y="0"/>
                  </a:moveTo>
                  <a:lnTo>
                    <a:pt x="695" y="21"/>
                  </a:lnTo>
                  <a:lnTo>
                    <a:pt x="442" y="106"/>
                  </a:lnTo>
                  <a:lnTo>
                    <a:pt x="169" y="232"/>
                  </a:lnTo>
                  <a:lnTo>
                    <a:pt x="106" y="379"/>
                  </a:lnTo>
                  <a:lnTo>
                    <a:pt x="43" y="527"/>
                  </a:lnTo>
                  <a:lnTo>
                    <a:pt x="21" y="674"/>
                  </a:lnTo>
                  <a:lnTo>
                    <a:pt x="0" y="821"/>
                  </a:lnTo>
                  <a:lnTo>
                    <a:pt x="0" y="1137"/>
                  </a:lnTo>
                  <a:lnTo>
                    <a:pt x="43" y="1431"/>
                  </a:lnTo>
                  <a:lnTo>
                    <a:pt x="127" y="1747"/>
                  </a:lnTo>
                  <a:lnTo>
                    <a:pt x="232" y="2042"/>
                  </a:lnTo>
                  <a:lnTo>
                    <a:pt x="358" y="2336"/>
                  </a:lnTo>
                  <a:lnTo>
                    <a:pt x="505" y="2610"/>
                  </a:lnTo>
                  <a:lnTo>
                    <a:pt x="758" y="3073"/>
                  </a:lnTo>
                  <a:lnTo>
                    <a:pt x="1053" y="3515"/>
                  </a:lnTo>
                  <a:lnTo>
                    <a:pt x="1663" y="4399"/>
                  </a:lnTo>
                  <a:lnTo>
                    <a:pt x="1957" y="4819"/>
                  </a:lnTo>
                  <a:lnTo>
                    <a:pt x="2252" y="5261"/>
                  </a:lnTo>
                  <a:lnTo>
                    <a:pt x="2526" y="5724"/>
                  </a:lnTo>
                  <a:lnTo>
                    <a:pt x="2757" y="6187"/>
                  </a:lnTo>
                  <a:lnTo>
                    <a:pt x="2925" y="5977"/>
                  </a:lnTo>
                  <a:lnTo>
                    <a:pt x="3157" y="5535"/>
                  </a:lnTo>
                  <a:lnTo>
                    <a:pt x="3430" y="5114"/>
                  </a:lnTo>
                  <a:lnTo>
                    <a:pt x="3978" y="4293"/>
                  </a:lnTo>
                  <a:lnTo>
                    <a:pt x="4567" y="3473"/>
                  </a:lnTo>
                  <a:lnTo>
                    <a:pt x="4819" y="3052"/>
                  </a:lnTo>
                  <a:lnTo>
                    <a:pt x="5072" y="2610"/>
                  </a:lnTo>
                  <a:lnTo>
                    <a:pt x="5219" y="2336"/>
                  </a:lnTo>
                  <a:lnTo>
                    <a:pt x="5345" y="2042"/>
                  </a:lnTo>
                  <a:lnTo>
                    <a:pt x="5451" y="1747"/>
                  </a:lnTo>
                  <a:lnTo>
                    <a:pt x="5535" y="1431"/>
                  </a:lnTo>
                  <a:lnTo>
                    <a:pt x="5577" y="1137"/>
                  </a:lnTo>
                  <a:lnTo>
                    <a:pt x="5577" y="821"/>
                  </a:lnTo>
                  <a:lnTo>
                    <a:pt x="5556" y="674"/>
                  </a:lnTo>
                  <a:lnTo>
                    <a:pt x="5514" y="527"/>
                  </a:lnTo>
                  <a:lnTo>
                    <a:pt x="5472" y="379"/>
                  </a:lnTo>
                  <a:lnTo>
                    <a:pt x="5409" y="232"/>
                  </a:lnTo>
                  <a:lnTo>
                    <a:pt x="5135" y="106"/>
                  </a:lnTo>
                  <a:lnTo>
                    <a:pt x="4882" y="21"/>
                  </a:lnTo>
                  <a:lnTo>
                    <a:pt x="4630" y="0"/>
                  </a:lnTo>
                  <a:lnTo>
                    <a:pt x="4398" y="21"/>
                  </a:lnTo>
                  <a:lnTo>
                    <a:pt x="4188" y="64"/>
                  </a:lnTo>
                  <a:lnTo>
                    <a:pt x="3978" y="169"/>
                  </a:lnTo>
                  <a:lnTo>
                    <a:pt x="3788" y="337"/>
                  </a:lnTo>
                  <a:lnTo>
                    <a:pt x="3599" y="527"/>
                  </a:lnTo>
                  <a:lnTo>
                    <a:pt x="3409" y="737"/>
                  </a:lnTo>
                  <a:lnTo>
                    <a:pt x="3220" y="989"/>
                  </a:lnTo>
                  <a:lnTo>
                    <a:pt x="3052" y="1263"/>
                  </a:lnTo>
                  <a:lnTo>
                    <a:pt x="2904" y="1558"/>
                  </a:lnTo>
                  <a:lnTo>
                    <a:pt x="2925" y="1600"/>
                  </a:lnTo>
                  <a:lnTo>
                    <a:pt x="2799" y="1894"/>
                  </a:lnTo>
                  <a:lnTo>
                    <a:pt x="2778" y="1873"/>
                  </a:lnTo>
                  <a:lnTo>
                    <a:pt x="2778" y="1894"/>
                  </a:lnTo>
                  <a:lnTo>
                    <a:pt x="2757" y="1894"/>
                  </a:lnTo>
                  <a:lnTo>
                    <a:pt x="2757" y="1873"/>
                  </a:lnTo>
                  <a:lnTo>
                    <a:pt x="2757" y="1852"/>
                  </a:lnTo>
                  <a:lnTo>
                    <a:pt x="2715" y="1789"/>
                  </a:lnTo>
                  <a:lnTo>
                    <a:pt x="2736" y="1747"/>
                  </a:lnTo>
                  <a:lnTo>
                    <a:pt x="2736" y="1705"/>
                  </a:lnTo>
                  <a:lnTo>
                    <a:pt x="2652" y="1558"/>
                  </a:lnTo>
                  <a:lnTo>
                    <a:pt x="2526" y="1263"/>
                  </a:lnTo>
                  <a:lnTo>
                    <a:pt x="2357" y="989"/>
                  </a:lnTo>
                  <a:lnTo>
                    <a:pt x="2168" y="737"/>
                  </a:lnTo>
                  <a:lnTo>
                    <a:pt x="1957" y="527"/>
                  </a:lnTo>
                  <a:lnTo>
                    <a:pt x="1789" y="337"/>
                  </a:lnTo>
                  <a:lnTo>
                    <a:pt x="1600" y="169"/>
                  </a:lnTo>
                  <a:lnTo>
                    <a:pt x="1389" y="64"/>
                  </a:lnTo>
                  <a:lnTo>
                    <a:pt x="1158" y="21"/>
                  </a:lnTo>
                  <a:lnTo>
                    <a:pt x="926" y="0"/>
                  </a:ln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1" name="Google Shape;7031;p32"/>
            <p:cNvSpPr/>
            <p:nvPr/>
          </p:nvSpPr>
          <p:spPr>
            <a:xfrm>
              <a:off x="6822325" y="-1079200"/>
              <a:ext cx="158375" cy="177325"/>
            </a:xfrm>
            <a:custGeom>
              <a:avLst/>
              <a:gdLst/>
              <a:ahLst/>
              <a:cxnLst/>
              <a:rect l="l" t="t" r="r" b="b"/>
              <a:pathLst>
                <a:path w="6335" h="7093" extrusionOk="0">
                  <a:moveTo>
                    <a:pt x="4798" y="800"/>
                  </a:moveTo>
                  <a:lnTo>
                    <a:pt x="5030" y="821"/>
                  </a:lnTo>
                  <a:lnTo>
                    <a:pt x="5240" y="905"/>
                  </a:lnTo>
                  <a:lnTo>
                    <a:pt x="5493" y="1011"/>
                  </a:lnTo>
                  <a:lnTo>
                    <a:pt x="5556" y="1158"/>
                  </a:lnTo>
                  <a:lnTo>
                    <a:pt x="5598" y="1305"/>
                  </a:lnTo>
                  <a:lnTo>
                    <a:pt x="5640" y="1600"/>
                  </a:lnTo>
                  <a:lnTo>
                    <a:pt x="5640" y="1894"/>
                  </a:lnTo>
                  <a:lnTo>
                    <a:pt x="5598" y="2189"/>
                  </a:lnTo>
                  <a:lnTo>
                    <a:pt x="5535" y="2484"/>
                  </a:lnTo>
                  <a:lnTo>
                    <a:pt x="5429" y="2778"/>
                  </a:lnTo>
                  <a:lnTo>
                    <a:pt x="5324" y="3052"/>
                  </a:lnTo>
                  <a:lnTo>
                    <a:pt x="5198" y="3325"/>
                  </a:lnTo>
                  <a:lnTo>
                    <a:pt x="4966" y="3746"/>
                  </a:lnTo>
                  <a:lnTo>
                    <a:pt x="4735" y="4146"/>
                  </a:lnTo>
                  <a:lnTo>
                    <a:pt x="4230" y="4946"/>
                  </a:lnTo>
                  <a:lnTo>
                    <a:pt x="3725" y="5745"/>
                  </a:lnTo>
                  <a:lnTo>
                    <a:pt x="3493" y="6145"/>
                  </a:lnTo>
                  <a:lnTo>
                    <a:pt x="3283" y="6566"/>
                  </a:lnTo>
                  <a:lnTo>
                    <a:pt x="3136" y="6776"/>
                  </a:lnTo>
                  <a:lnTo>
                    <a:pt x="2925" y="6314"/>
                  </a:lnTo>
                  <a:lnTo>
                    <a:pt x="2694" y="5893"/>
                  </a:lnTo>
                  <a:lnTo>
                    <a:pt x="2420" y="5451"/>
                  </a:lnTo>
                  <a:lnTo>
                    <a:pt x="2168" y="5030"/>
                  </a:lnTo>
                  <a:lnTo>
                    <a:pt x="1621" y="4188"/>
                  </a:lnTo>
                  <a:lnTo>
                    <a:pt x="1368" y="3767"/>
                  </a:lnTo>
                  <a:lnTo>
                    <a:pt x="1137" y="3325"/>
                  </a:lnTo>
                  <a:lnTo>
                    <a:pt x="1010" y="3052"/>
                  </a:lnTo>
                  <a:lnTo>
                    <a:pt x="884" y="2778"/>
                  </a:lnTo>
                  <a:lnTo>
                    <a:pt x="800" y="2484"/>
                  </a:lnTo>
                  <a:lnTo>
                    <a:pt x="716" y="2189"/>
                  </a:lnTo>
                  <a:lnTo>
                    <a:pt x="674" y="1894"/>
                  </a:lnTo>
                  <a:lnTo>
                    <a:pt x="695" y="1600"/>
                  </a:lnTo>
                  <a:lnTo>
                    <a:pt x="737" y="1305"/>
                  </a:lnTo>
                  <a:lnTo>
                    <a:pt x="779" y="1158"/>
                  </a:lnTo>
                  <a:lnTo>
                    <a:pt x="821" y="1011"/>
                  </a:lnTo>
                  <a:lnTo>
                    <a:pt x="1073" y="905"/>
                  </a:lnTo>
                  <a:lnTo>
                    <a:pt x="1305" y="821"/>
                  </a:lnTo>
                  <a:lnTo>
                    <a:pt x="1515" y="800"/>
                  </a:lnTo>
                  <a:lnTo>
                    <a:pt x="1726" y="821"/>
                  </a:lnTo>
                  <a:lnTo>
                    <a:pt x="1915" y="884"/>
                  </a:lnTo>
                  <a:lnTo>
                    <a:pt x="2105" y="968"/>
                  </a:lnTo>
                  <a:lnTo>
                    <a:pt x="2273" y="1116"/>
                  </a:lnTo>
                  <a:lnTo>
                    <a:pt x="2420" y="1305"/>
                  </a:lnTo>
                  <a:lnTo>
                    <a:pt x="2610" y="1516"/>
                  </a:lnTo>
                  <a:lnTo>
                    <a:pt x="2778" y="1768"/>
                  </a:lnTo>
                  <a:lnTo>
                    <a:pt x="2925" y="2021"/>
                  </a:lnTo>
                  <a:lnTo>
                    <a:pt x="3051" y="2315"/>
                  </a:lnTo>
                  <a:lnTo>
                    <a:pt x="3115" y="2442"/>
                  </a:lnTo>
                  <a:lnTo>
                    <a:pt x="3115" y="2484"/>
                  </a:lnTo>
                  <a:lnTo>
                    <a:pt x="3094" y="2526"/>
                  </a:lnTo>
                  <a:lnTo>
                    <a:pt x="3136" y="2589"/>
                  </a:lnTo>
                  <a:lnTo>
                    <a:pt x="3136" y="2631"/>
                  </a:lnTo>
                  <a:lnTo>
                    <a:pt x="3157" y="2631"/>
                  </a:lnTo>
                  <a:lnTo>
                    <a:pt x="3157" y="2610"/>
                  </a:lnTo>
                  <a:lnTo>
                    <a:pt x="3178" y="2631"/>
                  </a:lnTo>
                  <a:lnTo>
                    <a:pt x="3283" y="2336"/>
                  </a:lnTo>
                  <a:lnTo>
                    <a:pt x="3262" y="2315"/>
                  </a:lnTo>
                  <a:lnTo>
                    <a:pt x="3388" y="2021"/>
                  </a:lnTo>
                  <a:lnTo>
                    <a:pt x="3535" y="1768"/>
                  </a:lnTo>
                  <a:lnTo>
                    <a:pt x="3704" y="1516"/>
                  </a:lnTo>
                  <a:lnTo>
                    <a:pt x="3893" y="1305"/>
                  </a:lnTo>
                  <a:lnTo>
                    <a:pt x="4041" y="1116"/>
                  </a:lnTo>
                  <a:lnTo>
                    <a:pt x="4230" y="968"/>
                  </a:lnTo>
                  <a:lnTo>
                    <a:pt x="4398" y="884"/>
                  </a:lnTo>
                  <a:lnTo>
                    <a:pt x="4588" y="821"/>
                  </a:lnTo>
                  <a:lnTo>
                    <a:pt x="4798" y="800"/>
                  </a:lnTo>
                  <a:close/>
                  <a:moveTo>
                    <a:pt x="1137" y="0"/>
                  </a:moveTo>
                  <a:lnTo>
                    <a:pt x="1031" y="22"/>
                  </a:lnTo>
                  <a:lnTo>
                    <a:pt x="926" y="43"/>
                  </a:lnTo>
                  <a:lnTo>
                    <a:pt x="842" y="85"/>
                  </a:lnTo>
                  <a:lnTo>
                    <a:pt x="737" y="148"/>
                  </a:lnTo>
                  <a:lnTo>
                    <a:pt x="653" y="211"/>
                  </a:lnTo>
                  <a:lnTo>
                    <a:pt x="547" y="316"/>
                  </a:lnTo>
                  <a:lnTo>
                    <a:pt x="463" y="421"/>
                  </a:lnTo>
                  <a:lnTo>
                    <a:pt x="379" y="548"/>
                  </a:lnTo>
                  <a:lnTo>
                    <a:pt x="295" y="695"/>
                  </a:lnTo>
                  <a:lnTo>
                    <a:pt x="211" y="884"/>
                  </a:lnTo>
                  <a:lnTo>
                    <a:pt x="126" y="1074"/>
                  </a:lnTo>
                  <a:lnTo>
                    <a:pt x="84" y="1263"/>
                  </a:lnTo>
                  <a:lnTo>
                    <a:pt x="42" y="1474"/>
                  </a:lnTo>
                  <a:lnTo>
                    <a:pt x="0" y="1663"/>
                  </a:lnTo>
                  <a:lnTo>
                    <a:pt x="0" y="1852"/>
                  </a:lnTo>
                  <a:lnTo>
                    <a:pt x="0" y="2063"/>
                  </a:lnTo>
                  <a:lnTo>
                    <a:pt x="0" y="2252"/>
                  </a:lnTo>
                  <a:lnTo>
                    <a:pt x="63" y="2652"/>
                  </a:lnTo>
                  <a:lnTo>
                    <a:pt x="190" y="3031"/>
                  </a:lnTo>
                  <a:lnTo>
                    <a:pt x="337" y="3431"/>
                  </a:lnTo>
                  <a:lnTo>
                    <a:pt x="505" y="3809"/>
                  </a:lnTo>
                  <a:lnTo>
                    <a:pt x="716" y="4167"/>
                  </a:lnTo>
                  <a:lnTo>
                    <a:pt x="968" y="4525"/>
                  </a:lnTo>
                  <a:lnTo>
                    <a:pt x="1221" y="4883"/>
                  </a:lnTo>
                  <a:lnTo>
                    <a:pt x="1473" y="5240"/>
                  </a:lnTo>
                  <a:lnTo>
                    <a:pt x="2041" y="5872"/>
                  </a:lnTo>
                  <a:lnTo>
                    <a:pt x="2567" y="6461"/>
                  </a:lnTo>
                  <a:lnTo>
                    <a:pt x="2652" y="6545"/>
                  </a:lnTo>
                  <a:lnTo>
                    <a:pt x="2736" y="6671"/>
                  </a:lnTo>
                  <a:lnTo>
                    <a:pt x="2862" y="6776"/>
                  </a:lnTo>
                  <a:lnTo>
                    <a:pt x="2967" y="6903"/>
                  </a:lnTo>
                  <a:lnTo>
                    <a:pt x="3030" y="7050"/>
                  </a:lnTo>
                  <a:lnTo>
                    <a:pt x="3073" y="7050"/>
                  </a:lnTo>
                  <a:lnTo>
                    <a:pt x="3073" y="7071"/>
                  </a:lnTo>
                  <a:lnTo>
                    <a:pt x="3094" y="7092"/>
                  </a:lnTo>
                  <a:lnTo>
                    <a:pt x="3178" y="7092"/>
                  </a:lnTo>
                  <a:lnTo>
                    <a:pt x="3220" y="7071"/>
                  </a:lnTo>
                  <a:lnTo>
                    <a:pt x="3241" y="7050"/>
                  </a:lnTo>
                  <a:lnTo>
                    <a:pt x="3367" y="6861"/>
                  </a:lnTo>
                  <a:lnTo>
                    <a:pt x="3914" y="6271"/>
                  </a:lnTo>
                  <a:lnTo>
                    <a:pt x="4525" y="5598"/>
                  </a:lnTo>
                  <a:lnTo>
                    <a:pt x="4819" y="5240"/>
                  </a:lnTo>
                  <a:lnTo>
                    <a:pt x="5114" y="4883"/>
                  </a:lnTo>
                  <a:lnTo>
                    <a:pt x="5387" y="4483"/>
                  </a:lnTo>
                  <a:lnTo>
                    <a:pt x="5640" y="4083"/>
                  </a:lnTo>
                  <a:lnTo>
                    <a:pt x="5871" y="3683"/>
                  </a:lnTo>
                  <a:lnTo>
                    <a:pt x="6061" y="3262"/>
                  </a:lnTo>
                  <a:lnTo>
                    <a:pt x="6208" y="2841"/>
                  </a:lnTo>
                  <a:lnTo>
                    <a:pt x="6250" y="2631"/>
                  </a:lnTo>
                  <a:lnTo>
                    <a:pt x="6292" y="2399"/>
                  </a:lnTo>
                  <a:lnTo>
                    <a:pt x="6313" y="2189"/>
                  </a:lnTo>
                  <a:lnTo>
                    <a:pt x="6334" y="1979"/>
                  </a:lnTo>
                  <a:lnTo>
                    <a:pt x="6334" y="1768"/>
                  </a:lnTo>
                  <a:lnTo>
                    <a:pt x="6292" y="1537"/>
                  </a:lnTo>
                  <a:lnTo>
                    <a:pt x="6250" y="1326"/>
                  </a:lnTo>
                  <a:lnTo>
                    <a:pt x="6208" y="1116"/>
                  </a:lnTo>
                  <a:lnTo>
                    <a:pt x="6124" y="905"/>
                  </a:lnTo>
                  <a:lnTo>
                    <a:pt x="6019" y="695"/>
                  </a:lnTo>
                  <a:lnTo>
                    <a:pt x="5934" y="548"/>
                  </a:lnTo>
                  <a:lnTo>
                    <a:pt x="5850" y="421"/>
                  </a:lnTo>
                  <a:lnTo>
                    <a:pt x="5766" y="316"/>
                  </a:lnTo>
                  <a:lnTo>
                    <a:pt x="5682" y="211"/>
                  </a:lnTo>
                  <a:lnTo>
                    <a:pt x="5577" y="148"/>
                  </a:lnTo>
                  <a:lnTo>
                    <a:pt x="5493" y="85"/>
                  </a:lnTo>
                  <a:lnTo>
                    <a:pt x="5387" y="43"/>
                  </a:lnTo>
                  <a:lnTo>
                    <a:pt x="5282" y="22"/>
                  </a:lnTo>
                  <a:lnTo>
                    <a:pt x="5198" y="0"/>
                  </a:lnTo>
                  <a:lnTo>
                    <a:pt x="5093" y="0"/>
                  </a:lnTo>
                  <a:lnTo>
                    <a:pt x="4882" y="43"/>
                  </a:lnTo>
                  <a:lnTo>
                    <a:pt x="4672" y="127"/>
                  </a:lnTo>
                  <a:lnTo>
                    <a:pt x="4482" y="253"/>
                  </a:lnTo>
                  <a:lnTo>
                    <a:pt x="4272" y="400"/>
                  </a:lnTo>
                  <a:lnTo>
                    <a:pt x="4083" y="590"/>
                  </a:lnTo>
                  <a:lnTo>
                    <a:pt x="3893" y="800"/>
                  </a:lnTo>
                  <a:lnTo>
                    <a:pt x="3725" y="1032"/>
                  </a:lnTo>
                  <a:lnTo>
                    <a:pt x="3557" y="1263"/>
                  </a:lnTo>
                  <a:lnTo>
                    <a:pt x="3409" y="1516"/>
                  </a:lnTo>
                  <a:lnTo>
                    <a:pt x="3283" y="1768"/>
                  </a:lnTo>
                  <a:lnTo>
                    <a:pt x="3157" y="2021"/>
                  </a:lnTo>
                  <a:lnTo>
                    <a:pt x="3051" y="1768"/>
                  </a:lnTo>
                  <a:lnTo>
                    <a:pt x="2904" y="1516"/>
                  </a:lnTo>
                  <a:lnTo>
                    <a:pt x="2757" y="1263"/>
                  </a:lnTo>
                  <a:lnTo>
                    <a:pt x="2610" y="1032"/>
                  </a:lnTo>
                  <a:lnTo>
                    <a:pt x="2420" y="800"/>
                  </a:lnTo>
                  <a:lnTo>
                    <a:pt x="2231" y="590"/>
                  </a:lnTo>
                  <a:lnTo>
                    <a:pt x="2041" y="400"/>
                  </a:lnTo>
                  <a:lnTo>
                    <a:pt x="1852" y="253"/>
                  </a:lnTo>
                  <a:lnTo>
                    <a:pt x="1642" y="127"/>
                  </a:lnTo>
                  <a:lnTo>
                    <a:pt x="1431" y="43"/>
                  </a:lnTo>
                  <a:lnTo>
                    <a:pt x="1221" y="0"/>
                  </a:ln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2" name="Google Shape;7032;p32"/>
            <p:cNvSpPr/>
            <p:nvPr/>
          </p:nvSpPr>
          <p:spPr>
            <a:xfrm>
              <a:off x="6839150" y="-1059200"/>
              <a:ext cx="124175" cy="149425"/>
            </a:xfrm>
            <a:custGeom>
              <a:avLst/>
              <a:gdLst/>
              <a:ahLst/>
              <a:cxnLst/>
              <a:rect l="l" t="t" r="r" b="b"/>
              <a:pathLst>
                <a:path w="4967" h="5977" extrusionOk="0">
                  <a:moveTo>
                    <a:pt x="842" y="0"/>
                  </a:moveTo>
                  <a:lnTo>
                    <a:pt x="632" y="21"/>
                  </a:lnTo>
                  <a:lnTo>
                    <a:pt x="400" y="105"/>
                  </a:lnTo>
                  <a:lnTo>
                    <a:pt x="148" y="211"/>
                  </a:lnTo>
                  <a:lnTo>
                    <a:pt x="106" y="358"/>
                  </a:lnTo>
                  <a:lnTo>
                    <a:pt x="64" y="505"/>
                  </a:lnTo>
                  <a:lnTo>
                    <a:pt x="22" y="800"/>
                  </a:lnTo>
                  <a:lnTo>
                    <a:pt x="1" y="1094"/>
                  </a:lnTo>
                  <a:lnTo>
                    <a:pt x="43" y="1389"/>
                  </a:lnTo>
                  <a:lnTo>
                    <a:pt x="127" y="1684"/>
                  </a:lnTo>
                  <a:lnTo>
                    <a:pt x="211" y="1978"/>
                  </a:lnTo>
                  <a:lnTo>
                    <a:pt x="337" y="2252"/>
                  </a:lnTo>
                  <a:lnTo>
                    <a:pt x="464" y="2525"/>
                  </a:lnTo>
                  <a:lnTo>
                    <a:pt x="695" y="2967"/>
                  </a:lnTo>
                  <a:lnTo>
                    <a:pt x="948" y="3388"/>
                  </a:lnTo>
                  <a:lnTo>
                    <a:pt x="1495" y="4230"/>
                  </a:lnTo>
                  <a:lnTo>
                    <a:pt x="1747" y="4651"/>
                  </a:lnTo>
                  <a:lnTo>
                    <a:pt x="2021" y="5093"/>
                  </a:lnTo>
                  <a:lnTo>
                    <a:pt x="2252" y="5514"/>
                  </a:lnTo>
                  <a:lnTo>
                    <a:pt x="2463" y="5976"/>
                  </a:lnTo>
                  <a:lnTo>
                    <a:pt x="2610" y="5766"/>
                  </a:lnTo>
                  <a:lnTo>
                    <a:pt x="2820" y="5345"/>
                  </a:lnTo>
                  <a:lnTo>
                    <a:pt x="3052" y="4945"/>
                  </a:lnTo>
                  <a:lnTo>
                    <a:pt x="3557" y="4146"/>
                  </a:lnTo>
                  <a:lnTo>
                    <a:pt x="4062" y="3346"/>
                  </a:lnTo>
                  <a:lnTo>
                    <a:pt x="4293" y="2946"/>
                  </a:lnTo>
                  <a:lnTo>
                    <a:pt x="4525" y="2525"/>
                  </a:lnTo>
                  <a:lnTo>
                    <a:pt x="4651" y="2252"/>
                  </a:lnTo>
                  <a:lnTo>
                    <a:pt x="4756" y="1978"/>
                  </a:lnTo>
                  <a:lnTo>
                    <a:pt x="4862" y="1684"/>
                  </a:lnTo>
                  <a:lnTo>
                    <a:pt x="4925" y="1389"/>
                  </a:lnTo>
                  <a:lnTo>
                    <a:pt x="4967" y="1094"/>
                  </a:lnTo>
                  <a:lnTo>
                    <a:pt x="4967" y="800"/>
                  </a:lnTo>
                  <a:lnTo>
                    <a:pt x="4925" y="505"/>
                  </a:lnTo>
                  <a:lnTo>
                    <a:pt x="4883" y="358"/>
                  </a:lnTo>
                  <a:lnTo>
                    <a:pt x="4820" y="211"/>
                  </a:lnTo>
                  <a:lnTo>
                    <a:pt x="4567" y="105"/>
                  </a:lnTo>
                  <a:lnTo>
                    <a:pt x="4357" y="21"/>
                  </a:lnTo>
                  <a:lnTo>
                    <a:pt x="4125" y="0"/>
                  </a:lnTo>
                  <a:lnTo>
                    <a:pt x="3915" y="21"/>
                  </a:lnTo>
                  <a:lnTo>
                    <a:pt x="3725" y="84"/>
                  </a:lnTo>
                  <a:lnTo>
                    <a:pt x="3557" y="168"/>
                  </a:lnTo>
                  <a:lnTo>
                    <a:pt x="3368" y="316"/>
                  </a:lnTo>
                  <a:lnTo>
                    <a:pt x="3220" y="505"/>
                  </a:lnTo>
                  <a:lnTo>
                    <a:pt x="3031" y="716"/>
                  </a:lnTo>
                  <a:lnTo>
                    <a:pt x="2862" y="968"/>
                  </a:lnTo>
                  <a:lnTo>
                    <a:pt x="2715" y="1221"/>
                  </a:lnTo>
                  <a:lnTo>
                    <a:pt x="2589" y="1515"/>
                  </a:lnTo>
                  <a:lnTo>
                    <a:pt x="2610" y="1536"/>
                  </a:lnTo>
                  <a:lnTo>
                    <a:pt x="2505" y="1831"/>
                  </a:lnTo>
                  <a:lnTo>
                    <a:pt x="2484" y="1810"/>
                  </a:lnTo>
                  <a:lnTo>
                    <a:pt x="2484" y="1831"/>
                  </a:lnTo>
                  <a:lnTo>
                    <a:pt x="2463" y="1831"/>
                  </a:lnTo>
                  <a:lnTo>
                    <a:pt x="2463" y="1789"/>
                  </a:lnTo>
                  <a:lnTo>
                    <a:pt x="2421" y="1726"/>
                  </a:lnTo>
                  <a:lnTo>
                    <a:pt x="2442" y="1684"/>
                  </a:lnTo>
                  <a:lnTo>
                    <a:pt x="2442" y="1642"/>
                  </a:lnTo>
                  <a:lnTo>
                    <a:pt x="2378" y="1515"/>
                  </a:lnTo>
                  <a:lnTo>
                    <a:pt x="2252" y="1221"/>
                  </a:lnTo>
                  <a:lnTo>
                    <a:pt x="2105" y="968"/>
                  </a:lnTo>
                  <a:lnTo>
                    <a:pt x="1937" y="716"/>
                  </a:lnTo>
                  <a:lnTo>
                    <a:pt x="1747" y="505"/>
                  </a:lnTo>
                  <a:lnTo>
                    <a:pt x="1600" y="316"/>
                  </a:lnTo>
                  <a:lnTo>
                    <a:pt x="1432" y="168"/>
                  </a:lnTo>
                  <a:lnTo>
                    <a:pt x="1242" y="84"/>
                  </a:lnTo>
                  <a:lnTo>
                    <a:pt x="1053" y="21"/>
                  </a:lnTo>
                  <a:lnTo>
                    <a:pt x="842" y="0"/>
                  </a:ln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3" name="Google Shape;7033;p32"/>
            <p:cNvSpPr/>
            <p:nvPr/>
          </p:nvSpPr>
          <p:spPr>
            <a:xfrm>
              <a:off x="6776025" y="-830900"/>
              <a:ext cx="718650" cy="244675"/>
            </a:xfrm>
            <a:custGeom>
              <a:avLst/>
              <a:gdLst/>
              <a:ahLst/>
              <a:cxnLst/>
              <a:rect l="l" t="t" r="r" b="b"/>
              <a:pathLst>
                <a:path w="28746" h="9787" extrusionOk="0">
                  <a:moveTo>
                    <a:pt x="442" y="1"/>
                  </a:moveTo>
                  <a:lnTo>
                    <a:pt x="169" y="22"/>
                  </a:lnTo>
                  <a:lnTo>
                    <a:pt x="106" y="43"/>
                  </a:lnTo>
                  <a:lnTo>
                    <a:pt x="42" y="85"/>
                  </a:lnTo>
                  <a:lnTo>
                    <a:pt x="21" y="148"/>
                  </a:lnTo>
                  <a:lnTo>
                    <a:pt x="0" y="232"/>
                  </a:lnTo>
                  <a:lnTo>
                    <a:pt x="21" y="296"/>
                  </a:lnTo>
                  <a:lnTo>
                    <a:pt x="42" y="359"/>
                  </a:lnTo>
                  <a:lnTo>
                    <a:pt x="106" y="422"/>
                  </a:lnTo>
                  <a:lnTo>
                    <a:pt x="169" y="443"/>
                  </a:lnTo>
                  <a:lnTo>
                    <a:pt x="442" y="485"/>
                  </a:lnTo>
                  <a:lnTo>
                    <a:pt x="716" y="527"/>
                  </a:lnTo>
                  <a:lnTo>
                    <a:pt x="611" y="906"/>
                  </a:lnTo>
                  <a:lnTo>
                    <a:pt x="548" y="1306"/>
                  </a:lnTo>
                  <a:lnTo>
                    <a:pt x="505" y="1727"/>
                  </a:lnTo>
                  <a:lnTo>
                    <a:pt x="526" y="2147"/>
                  </a:lnTo>
                  <a:lnTo>
                    <a:pt x="548" y="2589"/>
                  </a:lnTo>
                  <a:lnTo>
                    <a:pt x="632" y="3010"/>
                  </a:lnTo>
                  <a:lnTo>
                    <a:pt x="737" y="3452"/>
                  </a:lnTo>
                  <a:lnTo>
                    <a:pt x="863" y="3873"/>
                  </a:lnTo>
                  <a:lnTo>
                    <a:pt x="1032" y="4294"/>
                  </a:lnTo>
                  <a:lnTo>
                    <a:pt x="1221" y="4694"/>
                  </a:lnTo>
                  <a:lnTo>
                    <a:pt x="1431" y="5072"/>
                  </a:lnTo>
                  <a:lnTo>
                    <a:pt x="1663" y="5430"/>
                  </a:lnTo>
                  <a:lnTo>
                    <a:pt x="1915" y="5767"/>
                  </a:lnTo>
                  <a:lnTo>
                    <a:pt x="2210" y="6061"/>
                  </a:lnTo>
                  <a:lnTo>
                    <a:pt x="2505" y="6335"/>
                  </a:lnTo>
                  <a:lnTo>
                    <a:pt x="2841" y="6588"/>
                  </a:lnTo>
                  <a:lnTo>
                    <a:pt x="3304" y="6882"/>
                  </a:lnTo>
                  <a:lnTo>
                    <a:pt x="3788" y="7135"/>
                  </a:lnTo>
                  <a:lnTo>
                    <a:pt x="4293" y="7345"/>
                  </a:lnTo>
                  <a:lnTo>
                    <a:pt x="4798" y="7513"/>
                  </a:lnTo>
                  <a:lnTo>
                    <a:pt x="5303" y="7640"/>
                  </a:lnTo>
                  <a:lnTo>
                    <a:pt x="5808" y="7724"/>
                  </a:lnTo>
                  <a:lnTo>
                    <a:pt x="6313" y="7787"/>
                  </a:lnTo>
                  <a:lnTo>
                    <a:pt x="6818" y="7787"/>
                  </a:lnTo>
                  <a:lnTo>
                    <a:pt x="7323" y="7745"/>
                  </a:lnTo>
                  <a:lnTo>
                    <a:pt x="7829" y="7682"/>
                  </a:lnTo>
                  <a:lnTo>
                    <a:pt x="8334" y="7556"/>
                  </a:lnTo>
                  <a:lnTo>
                    <a:pt x="8818" y="7387"/>
                  </a:lnTo>
                  <a:lnTo>
                    <a:pt x="9302" y="7198"/>
                  </a:lnTo>
                  <a:lnTo>
                    <a:pt x="9764" y="6945"/>
                  </a:lnTo>
                  <a:lnTo>
                    <a:pt x="10227" y="6651"/>
                  </a:lnTo>
                  <a:lnTo>
                    <a:pt x="10669" y="6314"/>
                  </a:lnTo>
                  <a:lnTo>
                    <a:pt x="10859" y="6588"/>
                  </a:lnTo>
                  <a:lnTo>
                    <a:pt x="11048" y="6861"/>
                  </a:lnTo>
                  <a:lnTo>
                    <a:pt x="11259" y="7093"/>
                  </a:lnTo>
                  <a:lnTo>
                    <a:pt x="11490" y="7345"/>
                  </a:lnTo>
                  <a:lnTo>
                    <a:pt x="11722" y="7556"/>
                  </a:lnTo>
                  <a:lnTo>
                    <a:pt x="11974" y="7766"/>
                  </a:lnTo>
                  <a:lnTo>
                    <a:pt x="12248" y="7955"/>
                  </a:lnTo>
                  <a:lnTo>
                    <a:pt x="12521" y="8145"/>
                  </a:lnTo>
                  <a:lnTo>
                    <a:pt x="12816" y="8313"/>
                  </a:lnTo>
                  <a:lnTo>
                    <a:pt x="13110" y="8481"/>
                  </a:lnTo>
                  <a:lnTo>
                    <a:pt x="13426" y="8629"/>
                  </a:lnTo>
                  <a:lnTo>
                    <a:pt x="13742" y="8776"/>
                  </a:lnTo>
                  <a:lnTo>
                    <a:pt x="14078" y="8902"/>
                  </a:lnTo>
                  <a:lnTo>
                    <a:pt x="14415" y="9008"/>
                  </a:lnTo>
                  <a:lnTo>
                    <a:pt x="15110" y="9218"/>
                  </a:lnTo>
                  <a:lnTo>
                    <a:pt x="15741" y="9407"/>
                  </a:lnTo>
                  <a:lnTo>
                    <a:pt x="16393" y="9576"/>
                  </a:lnTo>
                  <a:lnTo>
                    <a:pt x="17067" y="9681"/>
                  </a:lnTo>
                  <a:lnTo>
                    <a:pt x="17740" y="9744"/>
                  </a:lnTo>
                  <a:lnTo>
                    <a:pt x="18392" y="9786"/>
                  </a:lnTo>
                  <a:lnTo>
                    <a:pt x="19066" y="9765"/>
                  </a:lnTo>
                  <a:lnTo>
                    <a:pt x="19718" y="9702"/>
                  </a:lnTo>
                  <a:lnTo>
                    <a:pt x="20349" y="9597"/>
                  </a:lnTo>
                  <a:lnTo>
                    <a:pt x="20686" y="9513"/>
                  </a:lnTo>
                  <a:lnTo>
                    <a:pt x="21002" y="9428"/>
                  </a:lnTo>
                  <a:lnTo>
                    <a:pt x="21338" y="9323"/>
                  </a:lnTo>
                  <a:lnTo>
                    <a:pt x="21675" y="9197"/>
                  </a:lnTo>
                  <a:lnTo>
                    <a:pt x="22012" y="9050"/>
                  </a:lnTo>
                  <a:lnTo>
                    <a:pt x="22327" y="8902"/>
                  </a:lnTo>
                  <a:lnTo>
                    <a:pt x="22643" y="8734"/>
                  </a:lnTo>
                  <a:lnTo>
                    <a:pt x="22980" y="8545"/>
                  </a:lnTo>
                  <a:lnTo>
                    <a:pt x="23274" y="8334"/>
                  </a:lnTo>
                  <a:lnTo>
                    <a:pt x="23590" y="8124"/>
                  </a:lnTo>
                  <a:lnTo>
                    <a:pt x="23885" y="7913"/>
                  </a:lnTo>
                  <a:lnTo>
                    <a:pt x="24179" y="7661"/>
                  </a:lnTo>
                  <a:lnTo>
                    <a:pt x="24453" y="7429"/>
                  </a:lnTo>
                  <a:lnTo>
                    <a:pt x="24705" y="7156"/>
                  </a:lnTo>
                  <a:lnTo>
                    <a:pt x="24958" y="6882"/>
                  </a:lnTo>
                  <a:lnTo>
                    <a:pt x="25210" y="6609"/>
                  </a:lnTo>
                  <a:lnTo>
                    <a:pt x="25589" y="6146"/>
                  </a:lnTo>
                  <a:lnTo>
                    <a:pt x="25947" y="5641"/>
                  </a:lnTo>
                  <a:lnTo>
                    <a:pt x="26262" y="5136"/>
                  </a:lnTo>
                  <a:lnTo>
                    <a:pt x="26410" y="4883"/>
                  </a:lnTo>
                  <a:lnTo>
                    <a:pt x="26536" y="4609"/>
                  </a:lnTo>
                  <a:lnTo>
                    <a:pt x="26641" y="4336"/>
                  </a:lnTo>
                  <a:lnTo>
                    <a:pt x="26746" y="4062"/>
                  </a:lnTo>
                  <a:lnTo>
                    <a:pt x="26831" y="3789"/>
                  </a:lnTo>
                  <a:lnTo>
                    <a:pt x="26894" y="3515"/>
                  </a:lnTo>
                  <a:lnTo>
                    <a:pt x="26957" y="3242"/>
                  </a:lnTo>
                  <a:lnTo>
                    <a:pt x="26999" y="2968"/>
                  </a:lnTo>
                  <a:lnTo>
                    <a:pt x="27020" y="2673"/>
                  </a:lnTo>
                  <a:lnTo>
                    <a:pt x="27020" y="2400"/>
                  </a:lnTo>
                  <a:lnTo>
                    <a:pt x="26999" y="2295"/>
                  </a:lnTo>
                  <a:lnTo>
                    <a:pt x="26957" y="2211"/>
                  </a:lnTo>
                  <a:lnTo>
                    <a:pt x="27399" y="2063"/>
                  </a:lnTo>
                  <a:lnTo>
                    <a:pt x="27841" y="1958"/>
                  </a:lnTo>
                  <a:lnTo>
                    <a:pt x="28283" y="1895"/>
                  </a:lnTo>
                  <a:lnTo>
                    <a:pt x="28725" y="1874"/>
                  </a:lnTo>
                  <a:lnTo>
                    <a:pt x="28746" y="1853"/>
                  </a:lnTo>
                  <a:lnTo>
                    <a:pt x="28746" y="1832"/>
                  </a:lnTo>
                  <a:lnTo>
                    <a:pt x="28725" y="1811"/>
                  </a:lnTo>
                  <a:lnTo>
                    <a:pt x="28325" y="1684"/>
                  </a:lnTo>
                  <a:lnTo>
                    <a:pt x="28093" y="1642"/>
                  </a:lnTo>
                  <a:lnTo>
                    <a:pt x="27862" y="1600"/>
                  </a:lnTo>
                  <a:lnTo>
                    <a:pt x="27630" y="1579"/>
                  </a:lnTo>
                  <a:lnTo>
                    <a:pt x="27399" y="1579"/>
                  </a:lnTo>
                  <a:lnTo>
                    <a:pt x="27167" y="1600"/>
                  </a:lnTo>
                  <a:lnTo>
                    <a:pt x="26936" y="1642"/>
                  </a:lnTo>
                  <a:lnTo>
                    <a:pt x="26641" y="1727"/>
                  </a:lnTo>
                  <a:lnTo>
                    <a:pt x="26347" y="1832"/>
                  </a:lnTo>
                  <a:lnTo>
                    <a:pt x="26073" y="1958"/>
                  </a:lnTo>
                  <a:lnTo>
                    <a:pt x="25800" y="2105"/>
                  </a:lnTo>
                  <a:lnTo>
                    <a:pt x="25526" y="2274"/>
                  </a:lnTo>
                  <a:lnTo>
                    <a:pt x="25273" y="2421"/>
                  </a:lnTo>
                  <a:lnTo>
                    <a:pt x="25042" y="2610"/>
                  </a:lnTo>
                  <a:lnTo>
                    <a:pt x="24810" y="2800"/>
                  </a:lnTo>
                  <a:lnTo>
                    <a:pt x="24600" y="3010"/>
                  </a:lnTo>
                  <a:lnTo>
                    <a:pt x="24411" y="3242"/>
                  </a:lnTo>
                  <a:lnTo>
                    <a:pt x="24263" y="3494"/>
                  </a:lnTo>
                  <a:lnTo>
                    <a:pt x="24116" y="3747"/>
                  </a:lnTo>
                  <a:lnTo>
                    <a:pt x="24095" y="3831"/>
                  </a:lnTo>
                  <a:lnTo>
                    <a:pt x="24095" y="3894"/>
                  </a:lnTo>
                  <a:lnTo>
                    <a:pt x="24137" y="3957"/>
                  </a:lnTo>
                  <a:lnTo>
                    <a:pt x="24179" y="3999"/>
                  </a:lnTo>
                  <a:lnTo>
                    <a:pt x="24221" y="4020"/>
                  </a:lnTo>
                  <a:lnTo>
                    <a:pt x="24284" y="4041"/>
                  </a:lnTo>
                  <a:lnTo>
                    <a:pt x="24348" y="4020"/>
                  </a:lnTo>
                  <a:lnTo>
                    <a:pt x="24411" y="3978"/>
                  </a:lnTo>
                  <a:lnTo>
                    <a:pt x="24832" y="3578"/>
                  </a:lnTo>
                  <a:lnTo>
                    <a:pt x="25273" y="3136"/>
                  </a:lnTo>
                  <a:lnTo>
                    <a:pt x="25715" y="2695"/>
                  </a:lnTo>
                  <a:lnTo>
                    <a:pt x="25968" y="2484"/>
                  </a:lnTo>
                  <a:lnTo>
                    <a:pt x="26199" y="2295"/>
                  </a:lnTo>
                  <a:lnTo>
                    <a:pt x="26073" y="2842"/>
                  </a:lnTo>
                  <a:lnTo>
                    <a:pt x="25905" y="3368"/>
                  </a:lnTo>
                  <a:lnTo>
                    <a:pt x="25736" y="3852"/>
                  </a:lnTo>
                  <a:lnTo>
                    <a:pt x="25526" y="4357"/>
                  </a:lnTo>
                  <a:lnTo>
                    <a:pt x="25294" y="4820"/>
                  </a:lnTo>
                  <a:lnTo>
                    <a:pt x="25063" y="5262"/>
                  </a:lnTo>
                  <a:lnTo>
                    <a:pt x="24789" y="5704"/>
                  </a:lnTo>
                  <a:lnTo>
                    <a:pt x="24495" y="6104"/>
                  </a:lnTo>
                  <a:lnTo>
                    <a:pt x="24221" y="6356"/>
                  </a:lnTo>
                  <a:lnTo>
                    <a:pt x="23948" y="6609"/>
                  </a:lnTo>
                  <a:lnTo>
                    <a:pt x="23653" y="6840"/>
                  </a:lnTo>
                  <a:lnTo>
                    <a:pt x="23358" y="7051"/>
                  </a:lnTo>
                  <a:lnTo>
                    <a:pt x="23043" y="7261"/>
                  </a:lnTo>
                  <a:lnTo>
                    <a:pt x="22727" y="7471"/>
                  </a:lnTo>
                  <a:lnTo>
                    <a:pt x="22390" y="7640"/>
                  </a:lnTo>
                  <a:lnTo>
                    <a:pt x="22075" y="7808"/>
                  </a:lnTo>
                  <a:lnTo>
                    <a:pt x="21738" y="7976"/>
                  </a:lnTo>
                  <a:lnTo>
                    <a:pt x="21401" y="8103"/>
                  </a:lnTo>
                  <a:lnTo>
                    <a:pt x="21065" y="8229"/>
                  </a:lnTo>
                  <a:lnTo>
                    <a:pt x="20728" y="8334"/>
                  </a:lnTo>
                  <a:lnTo>
                    <a:pt x="20391" y="8439"/>
                  </a:lnTo>
                  <a:lnTo>
                    <a:pt x="20055" y="8503"/>
                  </a:lnTo>
                  <a:lnTo>
                    <a:pt x="19739" y="8566"/>
                  </a:lnTo>
                  <a:lnTo>
                    <a:pt x="19402" y="8608"/>
                  </a:lnTo>
                  <a:lnTo>
                    <a:pt x="19045" y="8650"/>
                  </a:lnTo>
                  <a:lnTo>
                    <a:pt x="18287" y="8650"/>
                  </a:lnTo>
                  <a:lnTo>
                    <a:pt x="17908" y="8629"/>
                  </a:lnTo>
                  <a:lnTo>
                    <a:pt x="17508" y="8608"/>
                  </a:lnTo>
                  <a:lnTo>
                    <a:pt x="17130" y="8545"/>
                  </a:lnTo>
                  <a:lnTo>
                    <a:pt x="16730" y="8503"/>
                  </a:lnTo>
                  <a:lnTo>
                    <a:pt x="16351" y="8418"/>
                  </a:lnTo>
                  <a:lnTo>
                    <a:pt x="15572" y="8229"/>
                  </a:lnTo>
                  <a:lnTo>
                    <a:pt x="14815" y="7997"/>
                  </a:lnTo>
                  <a:lnTo>
                    <a:pt x="14057" y="7724"/>
                  </a:lnTo>
                  <a:lnTo>
                    <a:pt x="13300" y="7408"/>
                  </a:lnTo>
                  <a:lnTo>
                    <a:pt x="12858" y="7072"/>
                  </a:lnTo>
                  <a:lnTo>
                    <a:pt x="12416" y="6714"/>
                  </a:lnTo>
                  <a:lnTo>
                    <a:pt x="12016" y="6335"/>
                  </a:lnTo>
                  <a:lnTo>
                    <a:pt x="11637" y="5935"/>
                  </a:lnTo>
                  <a:lnTo>
                    <a:pt x="11280" y="5493"/>
                  </a:lnTo>
                  <a:lnTo>
                    <a:pt x="10964" y="5030"/>
                  </a:lnTo>
                  <a:lnTo>
                    <a:pt x="10817" y="4778"/>
                  </a:lnTo>
                  <a:lnTo>
                    <a:pt x="10690" y="4525"/>
                  </a:lnTo>
                  <a:lnTo>
                    <a:pt x="10564" y="4252"/>
                  </a:lnTo>
                  <a:lnTo>
                    <a:pt x="10438" y="3957"/>
                  </a:lnTo>
                  <a:lnTo>
                    <a:pt x="10417" y="3936"/>
                  </a:lnTo>
                  <a:lnTo>
                    <a:pt x="10354" y="3936"/>
                  </a:lnTo>
                  <a:lnTo>
                    <a:pt x="10354" y="3978"/>
                  </a:lnTo>
                  <a:lnTo>
                    <a:pt x="10375" y="4252"/>
                  </a:lnTo>
                  <a:lnTo>
                    <a:pt x="10312" y="4525"/>
                  </a:lnTo>
                  <a:lnTo>
                    <a:pt x="10227" y="4778"/>
                  </a:lnTo>
                  <a:lnTo>
                    <a:pt x="10122" y="5030"/>
                  </a:lnTo>
                  <a:lnTo>
                    <a:pt x="9996" y="5262"/>
                  </a:lnTo>
                  <a:lnTo>
                    <a:pt x="9849" y="5472"/>
                  </a:lnTo>
                  <a:lnTo>
                    <a:pt x="9680" y="5662"/>
                  </a:lnTo>
                  <a:lnTo>
                    <a:pt x="9470" y="5830"/>
                  </a:lnTo>
                  <a:lnTo>
                    <a:pt x="9217" y="5998"/>
                  </a:lnTo>
                  <a:lnTo>
                    <a:pt x="8902" y="6146"/>
                  </a:lnTo>
                  <a:lnTo>
                    <a:pt x="8376" y="6356"/>
                  </a:lnTo>
                  <a:lnTo>
                    <a:pt x="7829" y="6503"/>
                  </a:lnTo>
                  <a:lnTo>
                    <a:pt x="7281" y="6609"/>
                  </a:lnTo>
                  <a:lnTo>
                    <a:pt x="6734" y="6672"/>
                  </a:lnTo>
                  <a:lnTo>
                    <a:pt x="6440" y="6693"/>
                  </a:lnTo>
                  <a:lnTo>
                    <a:pt x="6166" y="6693"/>
                  </a:lnTo>
                  <a:lnTo>
                    <a:pt x="5871" y="6672"/>
                  </a:lnTo>
                  <a:lnTo>
                    <a:pt x="5577" y="6651"/>
                  </a:lnTo>
                  <a:lnTo>
                    <a:pt x="5282" y="6609"/>
                  </a:lnTo>
                  <a:lnTo>
                    <a:pt x="4988" y="6545"/>
                  </a:lnTo>
                  <a:lnTo>
                    <a:pt x="4693" y="6482"/>
                  </a:lnTo>
                  <a:lnTo>
                    <a:pt x="4377" y="6398"/>
                  </a:lnTo>
                  <a:lnTo>
                    <a:pt x="4062" y="6293"/>
                  </a:lnTo>
                  <a:lnTo>
                    <a:pt x="3767" y="6167"/>
                  </a:lnTo>
                  <a:lnTo>
                    <a:pt x="3473" y="6019"/>
                  </a:lnTo>
                  <a:lnTo>
                    <a:pt x="3220" y="5851"/>
                  </a:lnTo>
                  <a:lnTo>
                    <a:pt x="2862" y="5556"/>
                  </a:lnTo>
                  <a:lnTo>
                    <a:pt x="2547" y="5241"/>
                  </a:lnTo>
                  <a:lnTo>
                    <a:pt x="2252" y="4883"/>
                  </a:lnTo>
                  <a:lnTo>
                    <a:pt x="1978" y="4504"/>
                  </a:lnTo>
                  <a:lnTo>
                    <a:pt x="1747" y="4104"/>
                  </a:lnTo>
                  <a:lnTo>
                    <a:pt x="1516" y="3705"/>
                  </a:lnTo>
                  <a:lnTo>
                    <a:pt x="1347" y="3263"/>
                  </a:lnTo>
                  <a:lnTo>
                    <a:pt x="1179" y="2800"/>
                  </a:lnTo>
                  <a:lnTo>
                    <a:pt x="1074" y="2232"/>
                  </a:lnTo>
                  <a:lnTo>
                    <a:pt x="989" y="1684"/>
                  </a:lnTo>
                  <a:lnTo>
                    <a:pt x="968" y="1116"/>
                  </a:lnTo>
                  <a:lnTo>
                    <a:pt x="989" y="569"/>
                  </a:lnTo>
                  <a:lnTo>
                    <a:pt x="1200" y="611"/>
                  </a:lnTo>
                  <a:lnTo>
                    <a:pt x="1431" y="674"/>
                  </a:lnTo>
                  <a:lnTo>
                    <a:pt x="1642" y="780"/>
                  </a:lnTo>
                  <a:lnTo>
                    <a:pt x="1831" y="927"/>
                  </a:lnTo>
                  <a:lnTo>
                    <a:pt x="1873" y="948"/>
                  </a:lnTo>
                  <a:lnTo>
                    <a:pt x="1915" y="948"/>
                  </a:lnTo>
                  <a:lnTo>
                    <a:pt x="1978" y="927"/>
                  </a:lnTo>
                  <a:lnTo>
                    <a:pt x="1999" y="906"/>
                  </a:lnTo>
                  <a:lnTo>
                    <a:pt x="2021" y="885"/>
                  </a:lnTo>
                  <a:lnTo>
                    <a:pt x="2021" y="843"/>
                  </a:lnTo>
                  <a:lnTo>
                    <a:pt x="1999" y="801"/>
                  </a:lnTo>
                  <a:lnTo>
                    <a:pt x="1831" y="590"/>
                  </a:lnTo>
                  <a:lnTo>
                    <a:pt x="1642" y="422"/>
                  </a:lnTo>
                  <a:lnTo>
                    <a:pt x="1410" y="275"/>
                  </a:lnTo>
                  <a:lnTo>
                    <a:pt x="1200" y="148"/>
                  </a:lnTo>
                  <a:lnTo>
                    <a:pt x="947" y="64"/>
                  </a:lnTo>
                  <a:lnTo>
                    <a:pt x="69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4" name="Google Shape;7034;p32"/>
            <p:cNvSpPr/>
            <p:nvPr/>
          </p:nvSpPr>
          <p:spPr>
            <a:xfrm>
              <a:off x="7011175" y="-612025"/>
              <a:ext cx="64750" cy="36850"/>
            </a:xfrm>
            <a:custGeom>
              <a:avLst/>
              <a:gdLst/>
              <a:ahLst/>
              <a:cxnLst/>
              <a:rect l="l" t="t" r="r" b="b"/>
              <a:pathLst>
                <a:path w="2590" h="1474" extrusionOk="0">
                  <a:moveTo>
                    <a:pt x="106" y="0"/>
                  </a:moveTo>
                  <a:lnTo>
                    <a:pt x="85" y="21"/>
                  </a:lnTo>
                  <a:lnTo>
                    <a:pt x="22" y="63"/>
                  </a:lnTo>
                  <a:lnTo>
                    <a:pt x="1" y="84"/>
                  </a:lnTo>
                  <a:lnTo>
                    <a:pt x="1" y="126"/>
                  </a:lnTo>
                  <a:lnTo>
                    <a:pt x="1" y="147"/>
                  </a:lnTo>
                  <a:lnTo>
                    <a:pt x="22" y="189"/>
                  </a:lnTo>
                  <a:lnTo>
                    <a:pt x="548" y="568"/>
                  </a:lnTo>
                  <a:lnTo>
                    <a:pt x="821" y="758"/>
                  </a:lnTo>
                  <a:lnTo>
                    <a:pt x="1116" y="947"/>
                  </a:lnTo>
                  <a:lnTo>
                    <a:pt x="1390" y="1094"/>
                  </a:lnTo>
                  <a:lnTo>
                    <a:pt x="1705" y="1242"/>
                  </a:lnTo>
                  <a:lnTo>
                    <a:pt x="2000" y="1368"/>
                  </a:lnTo>
                  <a:lnTo>
                    <a:pt x="2316" y="1452"/>
                  </a:lnTo>
                  <a:lnTo>
                    <a:pt x="2400" y="1473"/>
                  </a:lnTo>
                  <a:lnTo>
                    <a:pt x="2463" y="1431"/>
                  </a:lnTo>
                  <a:lnTo>
                    <a:pt x="2526" y="1389"/>
                  </a:lnTo>
                  <a:lnTo>
                    <a:pt x="2568" y="1326"/>
                  </a:lnTo>
                  <a:lnTo>
                    <a:pt x="2589" y="1242"/>
                  </a:lnTo>
                  <a:lnTo>
                    <a:pt x="2589" y="1178"/>
                  </a:lnTo>
                  <a:lnTo>
                    <a:pt x="2547" y="1115"/>
                  </a:lnTo>
                  <a:lnTo>
                    <a:pt x="2484" y="1052"/>
                  </a:lnTo>
                  <a:lnTo>
                    <a:pt x="1895" y="800"/>
                  </a:lnTo>
                  <a:lnTo>
                    <a:pt x="1305" y="568"/>
                  </a:lnTo>
                  <a:lnTo>
                    <a:pt x="737" y="316"/>
                  </a:lnTo>
                  <a:lnTo>
                    <a:pt x="148" y="21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5" name="Google Shape;7035;p32"/>
            <p:cNvSpPr/>
            <p:nvPr/>
          </p:nvSpPr>
          <p:spPr>
            <a:xfrm>
              <a:off x="7003300" y="-591525"/>
              <a:ext cx="79450" cy="38950"/>
            </a:xfrm>
            <a:custGeom>
              <a:avLst/>
              <a:gdLst/>
              <a:ahLst/>
              <a:cxnLst/>
              <a:rect l="l" t="t" r="r" b="b"/>
              <a:pathLst>
                <a:path w="3178" h="1558" extrusionOk="0">
                  <a:moveTo>
                    <a:pt x="126" y="1"/>
                  </a:moveTo>
                  <a:lnTo>
                    <a:pt x="84" y="22"/>
                  </a:lnTo>
                  <a:lnTo>
                    <a:pt x="42" y="43"/>
                  </a:lnTo>
                  <a:lnTo>
                    <a:pt x="21" y="64"/>
                  </a:lnTo>
                  <a:lnTo>
                    <a:pt x="0" y="106"/>
                  </a:lnTo>
                  <a:lnTo>
                    <a:pt x="0" y="148"/>
                  </a:lnTo>
                  <a:lnTo>
                    <a:pt x="21" y="190"/>
                  </a:lnTo>
                  <a:lnTo>
                    <a:pt x="126" y="379"/>
                  </a:lnTo>
                  <a:lnTo>
                    <a:pt x="253" y="527"/>
                  </a:lnTo>
                  <a:lnTo>
                    <a:pt x="400" y="674"/>
                  </a:lnTo>
                  <a:lnTo>
                    <a:pt x="547" y="800"/>
                  </a:lnTo>
                  <a:lnTo>
                    <a:pt x="716" y="906"/>
                  </a:lnTo>
                  <a:lnTo>
                    <a:pt x="884" y="1011"/>
                  </a:lnTo>
                  <a:lnTo>
                    <a:pt x="1073" y="1095"/>
                  </a:lnTo>
                  <a:lnTo>
                    <a:pt x="1263" y="1179"/>
                  </a:lnTo>
                  <a:lnTo>
                    <a:pt x="1663" y="1305"/>
                  </a:lnTo>
                  <a:lnTo>
                    <a:pt x="2062" y="1411"/>
                  </a:lnTo>
                  <a:lnTo>
                    <a:pt x="2862" y="1558"/>
                  </a:lnTo>
                  <a:lnTo>
                    <a:pt x="2967" y="1558"/>
                  </a:lnTo>
                  <a:lnTo>
                    <a:pt x="3072" y="1516"/>
                  </a:lnTo>
                  <a:lnTo>
                    <a:pt x="3136" y="1453"/>
                  </a:lnTo>
                  <a:lnTo>
                    <a:pt x="3178" y="1369"/>
                  </a:lnTo>
                  <a:lnTo>
                    <a:pt x="3178" y="1284"/>
                  </a:lnTo>
                  <a:lnTo>
                    <a:pt x="3157" y="1200"/>
                  </a:lnTo>
                  <a:lnTo>
                    <a:pt x="3093" y="1116"/>
                  </a:lnTo>
                  <a:lnTo>
                    <a:pt x="3009" y="1074"/>
                  </a:lnTo>
                  <a:lnTo>
                    <a:pt x="2652" y="990"/>
                  </a:lnTo>
                  <a:lnTo>
                    <a:pt x="2273" y="906"/>
                  </a:lnTo>
                  <a:lnTo>
                    <a:pt x="1894" y="800"/>
                  </a:lnTo>
                  <a:lnTo>
                    <a:pt x="1536" y="716"/>
                  </a:lnTo>
                  <a:lnTo>
                    <a:pt x="1179" y="590"/>
                  </a:lnTo>
                  <a:lnTo>
                    <a:pt x="821" y="464"/>
                  </a:lnTo>
                  <a:lnTo>
                    <a:pt x="505" y="274"/>
                  </a:lnTo>
                  <a:lnTo>
                    <a:pt x="358" y="169"/>
                  </a:lnTo>
                  <a:lnTo>
                    <a:pt x="211" y="43"/>
                  </a:lnTo>
                  <a:lnTo>
                    <a:pt x="168" y="22"/>
                  </a:lnTo>
                  <a:lnTo>
                    <a:pt x="12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6" name="Google Shape;7036;p32"/>
            <p:cNvSpPr/>
            <p:nvPr/>
          </p:nvSpPr>
          <p:spPr>
            <a:xfrm>
              <a:off x="6852300" y="-851400"/>
              <a:ext cx="18975" cy="22650"/>
            </a:xfrm>
            <a:custGeom>
              <a:avLst/>
              <a:gdLst/>
              <a:ahLst/>
              <a:cxnLst/>
              <a:rect l="l" t="t" r="r" b="b"/>
              <a:pathLst>
                <a:path w="759" h="906" extrusionOk="0">
                  <a:moveTo>
                    <a:pt x="464" y="0"/>
                  </a:moveTo>
                  <a:lnTo>
                    <a:pt x="1" y="905"/>
                  </a:lnTo>
                  <a:lnTo>
                    <a:pt x="1" y="905"/>
                  </a:lnTo>
                  <a:lnTo>
                    <a:pt x="274" y="884"/>
                  </a:lnTo>
                  <a:lnTo>
                    <a:pt x="506" y="821"/>
                  </a:lnTo>
                  <a:lnTo>
                    <a:pt x="590" y="779"/>
                  </a:lnTo>
                  <a:lnTo>
                    <a:pt x="653" y="737"/>
                  </a:lnTo>
                  <a:lnTo>
                    <a:pt x="716" y="674"/>
                  </a:lnTo>
                  <a:lnTo>
                    <a:pt x="737" y="611"/>
                  </a:lnTo>
                  <a:lnTo>
                    <a:pt x="758" y="526"/>
                  </a:lnTo>
                  <a:lnTo>
                    <a:pt x="758" y="463"/>
                  </a:lnTo>
                  <a:lnTo>
                    <a:pt x="737" y="400"/>
                  </a:lnTo>
                  <a:lnTo>
                    <a:pt x="716" y="316"/>
                  </a:lnTo>
                  <a:lnTo>
                    <a:pt x="611" y="169"/>
                  </a:lnTo>
                  <a:lnTo>
                    <a:pt x="46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7" name="Google Shape;7037;p32"/>
            <p:cNvSpPr/>
            <p:nvPr/>
          </p:nvSpPr>
          <p:spPr>
            <a:xfrm>
              <a:off x="6779700" y="-875075"/>
              <a:ext cx="84200" cy="46325"/>
            </a:xfrm>
            <a:custGeom>
              <a:avLst/>
              <a:gdLst/>
              <a:ahLst/>
              <a:cxnLst/>
              <a:rect l="l" t="t" r="r" b="b"/>
              <a:pathLst>
                <a:path w="3368" h="1853" extrusionOk="0">
                  <a:moveTo>
                    <a:pt x="506" y="0"/>
                  </a:moveTo>
                  <a:lnTo>
                    <a:pt x="379" y="42"/>
                  </a:lnTo>
                  <a:lnTo>
                    <a:pt x="274" y="63"/>
                  </a:lnTo>
                  <a:lnTo>
                    <a:pt x="169" y="106"/>
                  </a:lnTo>
                  <a:lnTo>
                    <a:pt x="106" y="169"/>
                  </a:lnTo>
                  <a:lnTo>
                    <a:pt x="43" y="232"/>
                  </a:lnTo>
                  <a:lnTo>
                    <a:pt x="1" y="295"/>
                  </a:lnTo>
                  <a:lnTo>
                    <a:pt x="1" y="379"/>
                  </a:lnTo>
                  <a:lnTo>
                    <a:pt x="1" y="442"/>
                  </a:lnTo>
                  <a:lnTo>
                    <a:pt x="22" y="526"/>
                  </a:lnTo>
                  <a:lnTo>
                    <a:pt x="64" y="611"/>
                  </a:lnTo>
                  <a:lnTo>
                    <a:pt x="190" y="800"/>
                  </a:lnTo>
                  <a:lnTo>
                    <a:pt x="379" y="968"/>
                  </a:lnTo>
                  <a:lnTo>
                    <a:pt x="611" y="1137"/>
                  </a:lnTo>
                  <a:lnTo>
                    <a:pt x="906" y="1305"/>
                  </a:lnTo>
                  <a:lnTo>
                    <a:pt x="1221" y="1473"/>
                  </a:lnTo>
                  <a:lnTo>
                    <a:pt x="1600" y="1621"/>
                  </a:lnTo>
                  <a:lnTo>
                    <a:pt x="1937" y="1726"/>
                  </a:lnTo>
                  <a:lnTo>
                    <a:pt x="2273" y="1789"/>
                  </a:lnTo>
                  <a:lnTo>
                    <a:pt x="2589" y="1831"/>
                  </a:lnTo>
                  <a:lnTo>
                    <a:pt x="2884" y="1852"/>
                  </a:lnTo>
                  <a:lnTo>
                    <a:pt x="2905" y="1852"/>
                  </a:lnTo>
                  <a:lnTo>
                    <a:pt x="3368" y="947"/>
                  </a:lnTo>
                  <a:lnTo>
                    <a:pt x="3115" y="758"/>
                  </a:lnTo>
                  <a:lnTo>
                    <a:pt x="2820" y="569"/>
                  </a:lnTo>
                  <a:lnTo>
                    <a:pt x="2463" y="379"/>
                  </a:lnTo>
                  <a:lnTo>
                    <a:pt x="2063" y="232"/>
                  </a:lnTo>
                  <a:lnTo>
                    <a:pt x="1726" y="127"/>
                  </a:lnTo>
                  <a:lnTo>
                    <a:pt x="1390" y="42"/>
                  </a:lnTo>
                  <a:lnTo>
                    <a:pt x="107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8" name="Google Shape;7038;p32"/>
            <p:cNvSpPr/>
            <p:nvPr/>
          </p:nvSpPr>
          <p:spPr>
            <a:xfrm>
              <a:off x="6779700" y="-875075"/>
              <a:ext cx="84200" cy="46325"/>
            </a:xfrm>
            <a:custGeom>
              <a:avLst/>
              <a:gdLst/>
              <a:ahLst/>
              <a:cxnLst/>
              <a:rect l="l" t="t" r="r" b="b"/>
              <a:pathLst>
                <a:path w="3368" h="1853" fill="none" extrusionOk="0">
                  <a:moveTo>
                    <a:pt x="779" y="0"/>
                  </a:moveTo>
                  <a:lnTo>
                    <a:pt x="779" y="0"/>
                  </a:lnTo>
                  <a:lnTo>
                    <a:pt x="506" y="0"/>
                  </a:lnTo>
                  <a:lnTo>
                    <a:pt x="379" y="42"/>
                  </a:lnTo>
                  <a:lnTo>
                    <a:pt x="274" y="63"/>
                  </a:lnTo>
                  <a:lnTo>
                    <a:pt x="169" y="106"/>
                  </a:lnTo>
                  <a:lnTo>
                    <a:pt x="106" y="169"/>
                  </a:lnTo>
                  <a:lnTo>
                    <a:pt x="43" y="232"/>
                  </a:lnTo>
                  <a:lnTo>
                    <a:pt x="1" y="295"/>
                  </a:lnTo>
                  <a:lnTo>
                    <a:pt x="1" y="295"/>
                  </a:lnTo>
                  <a:lnTo>
                    <a:pt x="1" y="379"/>
                  </a:lnTo>
                  <a:lnTo>
                    <a:pt x="1" y="442"/>
                  </a:lnTo>
                  <a:lnTo>
                    <a:pt x="22" y="526"/>
                  </a:lnTo>
                  <a:lnTo>
                    <a:pt x="64" y="611"/>
                  </a:lnTo>
                  <a:lnTo>
                    <a:pt x="190" y="800"/>
                  </a:lnTo>
                  <a:lnTo>
                    <a:pt x="379" y="968"/>
                  </a:lnTo>
                  <a:lnTo>
                    <a:pt x="611" y="1137"/>
                  </a:lnTo>
                  <a:lnTo>
                    <a:pt x="906" y="1305"/>
                  </a:lnTo>
                  <a:lnTo>
                    <a:pt x="1221" y="1473"/>
                  </a:lnTo>
                  <a:lnTo>
                    <a:pt x="1600" y="1621"/>
                  </a:lnTo>
                  <a:lnTo>
                    <a:pt x="1600" y="1621"/>
                  </a:lnTo>
                  <a:lnTo>
                    <a:pt x="1937" y="1726"/>
                  </a:lnTo>
                  <a:lnTo>
                    <a:pt x="2273" y="1789"/>
                  </a:lnTo>
                  <a:lnTo>
                    <a:pt x="2589" y="1831"/>
                  </a:lnTo>
                  <a:lnTo>
                    <a:pt x="2884" y="1852"/>
                  </a:lnTo>
                  <a:lnTo>
                    <a:pt x="2884" y="1852"/>
                  </a:lnTo>
                  <a:lnTo>
                    <a:pt x="2905" y="1852"/>
                  </a:lnTo>
                  <a:lnTo>
                    <a:pt x="2905" y="1852"/>
                  </a:lnTo>
                  <a:lnTo>
                    <a:pt x="3368" y="947"/>
                  </a:lnTo>
                  <a:lnTo>
                    <a:pt x="3368" y="947"/>
                  </a:lnTo>
                  <a:lnTo>
                    <a:pt x="3115" y="758"/>
                  </a:lnTo>
                  <a:lnTo>
                    <a:pt x="2820" y="569"/>
                  </a:lnTo>
                  <a:lnTo>
                    <a:pt x="2463" y="379"/>
                  </a:lnTo>
                  <a:lnTo>
                    <a:pt x="2063" y="232"/>
                  </a:lnTo>
                  <a:lnTo>
                    <a:pt x="2063" y="232"/>
                  </a:lnTo>
                  <a:lnTo>
                    <a:pt x="1726" y="127"/>
                  </a:lnTo>
                  <a:lnTo>
                    <a:pt x="1390" y="42"/>
                  </a:lnTo>
                  <a:lnTo>
                    <a:pt x="1074" y="0"/>
                  </a:lnTo>
                  <a:lnTo>
                    <a:pt x="77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39" name="Google Shape;7039;p32"/>
          <p:cNvGrpSpPr/>
          <p:nvPr/>
        </p:nvGrpSpPr>
        <p:grpSpPr>
          <a:xfrm rot="-899945">
            <a:off x="961614" y="1491889"/>
            <a:ext cx="1607207" cy="1728221"/>
            <a:chOff x="4684075" y="-1520300"/>
            <a:chExt cx="1124800" cy="1211075"/>
          </a:xfrm>
        </p:grpSpPr>
        <p:sp>
          <p:nvSpPr>
            <p:cNvPr id="7040" name="Google Shape;7040;p32"/>
            <p:cNvSpPr/>
            <p:nvPr/>
          </p:nvSpPr>
          <p:spPr>
            <a:xfrm>
              <a:off x="4684075" y="-1520300"/>
              <a:ext cx="1124800" cy="1211075"/>
            </a:xfrm>
            <a:custGeom>
              <a:avLst/>
              <a:gdLst/>
              <a:ahLst/>
              <a:cxnLst/>
              <a:rect l="l" t="t" r="r" b="b"/>
              <a:pathLst>
                <a:path w="44992" h="48443" extrusionOk="0">
                  <a:moveTo>
                    <a:pt x="23611" y="0"/>
                  </a:moveTo>
                  <a:lnTo>
                    <a:pt x="23401" y="21"/>
                  </a:lnTo>
                  <a:lnTo>
                    <a:pt x="23212" y="84"/>
                  </a:lnTo>
                  <a:lnTo>
                    <a:pt x="22664" y="316"/>
                  </a:lnTo>
                  <a:lnTo>
                    <a:pt x="22159" y="589"/>
                  </a:lnTo>
                  <a:lnTo>
                    <a:pt x="21675" y="884"/>
                  </a:lnTo>
                  <a:lnTo>
                    <a:pt x="21191" y="1242"/>
                  </a:lnTo>
                  <a:lnTo>
                    <a:pt x="20728" y="1621"/>
                  </a:lnTo>
                  <a:lnTo>
                    <a:pt x="20287" y="2020"/>
                  </a:lnTo>
                  <a:lnTo>
                    <a:pt x="19887" y="2441"/>
                  </a:lnTo>
                  <a:lnTo>
                    <a:pt x="19487" y="2904"/>
                  </a:lnTo>
                  <a:lnTo>
                    <a:pt x="19571" y="2610"/>
                  </a:lnTo>
                  <a:lnTo>
                    <a:pt x="19781" y="1852"/>
                  </a:lnTo>
                  <a:lnTo>
                    <a:pt x="19824" y="1705"/>
                  </a:lnTo>
                  <a:lnTo>
                    <a:pt x="19845" y="1536"/>
                  </a:lnTo>
                  <a:lnTo>
                    <a:pt x="19845" y="1368"/>
                  </a:lnTo>
                  <a:lnTo>
                    <a:pt x="19824" y="1221"/>
                  </a:lnTo>
                  <a:lnTo>
                    <a:pt x="19781" y="1052"/>
                  </a:lnTo>
                  <a:lnTo>
                    <a:pt x="19718" y="905"/>
                  </a:lnTo>
                  <a:lnTo>
                    <a:pt x="19655" y="779"/>
                  </a:lnTo>
                  <a:lnTo>
                    <a:pt x="19550" y="632"/>
                  </a:lnTo>
                  <a:lnTo>
                    <a:pt x="19403" y="463"/>
                  </a:lnTo>
                  <a:lnTo>
                    <a:pt x="19213" y="316"/>
                  </a:lnTo>
                  <a:lnTo>
                    <a:pt x="18982" y="211"/>
                  </a:lnTo>
                  <a:lnTo>
                    <a:pt x="18750" y="127"/>
                  </a:lnTo>
                  <a:lnTo>
                    <a:pt x="18519" y="84"/>
                  </a:lnTo>
                  <a:lnTo>
                    <a:pt x="18266" y="84"/>
                  </a:lnTo>
                  <a:lnTo>
                    <a:pt x="18035" y="127"/>
                  </a:lnTo>
                  <a:lnTo>
                    <a:pt x="17803" y="211"/>
                  </a:lnTo>
                  <a:lnTo>
                    <a:pt x="17277" y="484"/>
                  </a:lnTo>
                  <a:lnTo>
                    <a:pt x="16772" y="779"/>
                  </a:lnTo>
                  <a:lnTo>
                    <a:pt x="16309" y="1116"/>
                  </a:lnTo>
                  <a:lnTo>
                    <a:pt x="15846" y="1494"/>
                  </a:lnTo>
                  <a:lnTo>
                    <a:pt x="15426" y="1915"/>
                  </a:lnTo>
                  <a:lnTo>
                    <a:pt x="15005" y="2378"/>
                  </a:lnTo>
                  <a:lnTo>
                    <a:pt x="14626" y="2862"/>
                  </a:lnTo>
                  <a:lnTo>
                    <a:pt x="14268" y="3409"/>
                  </a:lnTo>
                  <a:lnTo>
                    <a:pt x="13931" y="3977"/>
                  </a:lnTo>
                  <a:lnTo>
                    <a:pt x="13616" y="4567"/>
                  </a:lnTo>
                  <a:lnTo>
                    <a:pt x="13342" y="5219"/>
                  </a:lnTo>
                  <a:lnTo>
                    <a:pt x="13069" y="5892"/>
                  </a:lnTo>
                  <a:lnTo>
                    <a:pt x="12837" y="6629"/>
                  </a:lnTo>
                  <a:lnTo>
                    <a:pt x="12627" y="7365"/>
                  </a:lnTo>
                  <a:lnTo>
                    <a:pt x="12437" y="8165"/>
                  </a:lnTo>
                  <a:lnTo>
                    <a:pt x="12269" y="8986"/>
                  </a:lnTo>
                  <a:lnTo>
                    <a:pt x="12122" y="8712"/>
                  </a:lnTo>
                  <a:lnTo>
                    <a:pt x="11953" y="8418"/>
                  </a:lnTo>
                  <a:lnTo>
                    <a:pt x="11764" y="8144"/>
                  </a:lnTo>
                  <a:lnTo>
                    <a:pt x="11575" y="7892"/>
                  </a:lnTo>
                  <a:lnTo>
                    <a:pt x="11385" y="7639"/>
                  </a:lnTo>
                  <a:lnTo>
                    <a:pt x="11154" y="7386"/>
                  </a:lnTo>
                  <a:lnTo>
                    <a:pt x="10922" y="7155"/>
                  </a:lnTo>
                  <a:lnTo>
                    <a:pt x="10691" y="6924"/>
                  </a:lnTo>
                  <a:lnTo>
                    <a:pt x="10438" y="6734"/>
                  </a:lnTo>
                  <a:lnTo>
                    <a:pt x="10186" y="6524"/>
                  </a:lnTo>
                  <a:lnTo>
                    <a:pt x="9912" y="6355"/>
                  </a:lnTo>
                  <a:lnTo>
                    <a:pt x="9639" y="6187"/>
                  </a:lnTo>
                  <a:lnTo>
                    <a:pt x="9344" y="6040"/>
                  </a:lnTo>
                  <a:lnTo>
                    <a:pt x="9049" y="5913"/>
                  </a:lnTo>
                  <a:lnTo>
                    <a:pt x="8755" y="5808"/>
                  </a:lnTo>
                  <a:lnTo>
                    <a:pt x="8439" y="5703"/>
                  </a:lnTo>
                  <a:lnTo>
                    <a:pt x="8039" y="5619"/>
                  </a:lnTo>
                  <a:lnTo>
                    <a:pt x="7639" y="5556"/>
                  </a:lnTo>
                  <a:lnTo>
                    <a:pt x="7261" y="5514"/>
                  </a:lnTo>
                  <a:lnTo>
                    <a:pt x="6461" y="5514"/>
                  </a:lnTo>
                  <a:lnTo>
                    <a:pt x="6061" y="5556"/>
                  </a:lnTo>
                  <a:lnTo>
                    <a:pt x="5661" y="5619"/>
                  </a:lnTo>
                  <a:lnTo>
                    <a:pt x="5283" y="5724"/>
                  </a:lnTo>
                  <a:lnTo>
                    <a:pt x="4904" y="5829"/>
                  </a:lnTo>
                  <a:lnTo>
                    <a:pt x="4546" y="5977"/>
                  </a:lnTo>
                  <a:lnTo>
                    <a:pt x="4188" y="6145"/>
                  </a:lnTo>
                  <a:lnTo>
                    <a:pt x="3831" y="6334"/>
                  </a:lnTo>
                  <a:lnTo>
                    <a:pt x="3494" y="6545"/>
                  </a:lnTo>
                  <a:lnTo>
                    <a:pt x="3178" y="6776"/>
                  </a:lnTo>
                  <a:lnTo>
                    <a:pt x="2863" y="7029"/>
                  </a:lnTo>
                  <a:lnTo>
                    <a:pt x="2547" y="7302"/>
                  </a:lnTo>
                  <a:lnTo>
                    <a:pt x="2273" y="7618"/>
                  </a:lnTo>
                  <a:lnTo>
                    <a:pt x="2000" y="7934"/>
                  </a:lnTo>
                  <a:lnTo>
                    <a:pt x="1726" y="8270"/>
                  </a:lnTo>
                  <a:lnTo>
                    <a:pt x="1495" y="8649"/>
                  </a:lnTo>
                  <a:lnTo>
                    <a:pt x="1242" y="9049"/>
                  </a:lnTo>
                  <a:lnTo>
                    <a:pt x="1011" y="9512"/>
                  </a:lnTo>
                  <a:lnTo>
                    <a:pt x="800" y="9996"/>
                  </a:lnTo>
                  <a:lnTo>
                    <a:pt x="611" y="10522"/>
                  </a:lnTo>
                  <a:lnTo>
                    <a:pt x="443" y="11069"/>
                  </a:lnTo>
                  <a:lnTo>
                    <a:pt x="316" y="11637"/>
                  </a:lnTo>
                  <a:lnTo>
                    <a:pt x="190" y="12205"/>
                  </a:lnTo>
                  <a:lnTo>
                    <a:pt x="85" y="12795"/>
                  </a:lnTo>
                  <a:lnTo>
                    <a:pt x="22" y="13384"/>
                  </a:lnTo>
                  <a:lnTo>
                    <a:pt x="1" y="13994"/>
                  </a:lnTo>
                  <a:lnTo>
                    <a:pt x="1" y="14583"/>
                  </a:lnTo>
                  <a:lnTo>
                    <a:pt x="22" y="15151"/>
                  </a:lnTo>
                  <a:lnTo>
                    <a:pt x="85" y="15720"/>
                  </a:lnTo>
                  <a:lnTo>
                    <a:pt x="190" y="16267"/>
                  </a:lnTo>
                  <a:lnTo>
                    <a:pt x="337" y="16793"/>
                  </a:lnTo>
                  <a:lnTo>
                    <a:pt x="527" y="17277"/>
                  </a:lnTo>
                  <a:lnTo>
                    <a:pt x="632" y="17529"/>
                  </a:lnTo>
                  <a:lnTo>
                    <a:pt x="758" y="17761"/>
                  </a:lnTo>
                  <a:lnTo>
                    <a:pt x="885" y="17971"/>
                  </a:lnTo>
                  <a:lnTo>
                    <a:pt x="1011" y="18182"/>
                  </a:lnTo>
                  <a:lnTo>
                    <a:pt x="1158" y="18371"/>
                  </a:lnTo>
                  <a:lnTo>
                    <a:pt x="1326" y="18561"/>
                  </a:lnTo>
                  <a:lnTo>
                    <a:pt x="1474" y="18729"/>
                  </a:lnTo>
                  <a:lnTo>
                    <a:pt x="1663" y="18897"/>
                  </a:lnTo>
                  <a:lnTo>
                    <a:pt x="1832" y="19045"/>
                  </a:lnTo>
                  <a:lnTo>
                    <a:pt x="2021" y="19192"/>
                  </a:lnTo>
                  <a:lnTo>
                    <a:pt x="2231" y="19318"/>
                  </a:lnTo>
                  <a:lnTo>
                    <a:pt x="2442" y="19423"/>
                  </a:lnTo>
                  <a:lnTo>
                    <a:pt x="2652" y="19529"/>
                  </a:lnTo>
                  <a:lnTo>
                    <a:pt x="2863" y="19613"/>
                  </a:lnTo>
                  <a:lnTo>
                    <a:pt x="3094" y="19697"/>
                  </a:lnTo>
                  <a:lnTo>
                    <a:pt x="3347" y="19760"/>
                  </a:lnTo>
                  <a:lnTo>
                    <a:pt x="3641" y="19907"/>
                  </a:lnTo>
                  <a:lnTo>
                    <a:pt x="3283" y="20560"/>
                  </a:lnTo>
                  <a:lnTo>
                    <a:pt x="2968" y="21191"/>
                  </a:lnTo>
                  <a:lnTo>
                    <a:pt x="2652" y="21864"/>
                  </a:lnTo>
                  <a:lnTo>
                    <a:pt x="2358" y="22538"/>
                  </a:lnTo>
                  <a:lnTo>
                    <a:pt x="2084" y="23232"/>
                  </a:lnTo>
                  <a:lnTo>
                    <a:pt x="1832" y="23927"/>
                  </a:lnTo>
                  <a:lnTo>
                    <a:pt x="1600" y="24621"/>
                  </a:lnTo>
                  <a:lnTo>
                    <a:pt x="1390" y="25336"/>
                  </a:lnTo>
                  <a:lnTo>
                    <a:pt x="1200" y="26052"/>
                  </a:lnTo>
                  <a:lnTo>
                    <a:pt x="1032" y="26788"/>
                  </a:lnTo>
                  <a:lnTo>
                    <a:pt x="885" y="27504"/>
                  </a:lnTo>
                  <a:lnTo>
                    <a:pt x="737" y="28240"/>
                  </a:lnTo>
                  <a:lnTo>
                    <a:pt x="632" y="28998"/>
                  </a:lnTo>
                  <a:lnTo>
                    <a:pt x="548" y="29735"/>
                  </a:lnTo>
                  <a:lnTo>
                    <a:pt x="485" y="30471"/>
                  </a:lnTo>
                  <a:lnTo>
                    <a:pt x="443" y="31229"/>
                  </a:lnTo>
                  <a:lnTo>
                    <a:pt x="443" y="31692"/>
                  </a:lnTo>
                  <a:lnTo>
                    <a:pt x="443" y="32176"/>
                  </a:lnTo>
                  <a:lnTo>
                    <a:pt x="464" y="32639"/>
                  </a:lnTo>
                  <a:lnTo>
                    <a:pt x="485" y="33080"/>
                  </a:lnTo>
                  <a:lnTo>
                    <a:pt x="527" y="33522"/>
                  </a:lnTo>
                  <a:lnTo>
                    <a:pt x="590" y="33964"/>
                  </a:lnTo>
                  <a:lnTo>
                    <a:pt x="674" y="34406"/>
                  </a:lnTo>
                  <a:lnTo>
                    <a:pt x="758" y="34827"/>
                  </a:lnTo>
                  <a:lnTo>
                    <a:pt x="864" y="35248"/>
                  </a:lnTo>
                  <a:lnTo>
                    <a:pt x="969" y="35669"/>
                  </a:lnTo>
                  <a:lnTo>
                    <a:pt x="1095" y="36069"/>
                  </a:lnTo>
                  <a:lnTo>
                    <a:pt x="1242" y="36468"/>
                  </a:lnTo>
                  <a:lnTo>
                    <a:pt x="1390" y="36847"/>
                  </a:lnTo>
                  <a:lnTo>
                    <a:pt x="1558" y="37226"/>
                  </a:lnTo>
                  <a:lnTo>
                    <a:pt x="1747" y="37605"/>
                  </a:lnTo>
                  <a:lnTo>
                    <a:pt x="1916" y="37984"/>
                  </a:lnTo>
                  <a:lnTo>
                    <a:pt x="2126" y="38341"/>
                  </a:lnTo>
                  <a:lnTo>
                    <a:pt x="2337" y="38699"/>
                  </a:lnTo>
                  <a:lnTo>
                    <a:pt x="2547" y="39036"/>
                  </a:lnTo>
                  <a:lnTo>
                    <a:pt x="2778" y="39393"/>
                  </a:lnTo>
                  <a:lnTo>
                    <a:pt x="3283" y="40046"/>
                  </a:lnTo>
                  <a:lnTo>
                    <a:pt x="3810" y="40677"/>
                  </a:lnTo>
                  <a:lnTo>
                    <a:pt x="4378" y="41287"/>
                  </a:lnTo>
                  <a:lnTo>
                    <a:pt x="4988" y="41877"/>
                  </a:lnTo>
                  <a:lnTo>
                    <a:pt x="5640" y="42424"/>
                  </a:lnTo>
                  <a:lnTo>
                    <a:pt x="6314" y="42971"/>
                  </a:lnTo>
                  <a:lnTo>
                    <a:pt x="7008" y="43476"/>
                  </a:lnTo>
                  <a:lnTo>
                    <a:pt x="7724" y="43939"/>
                  </a:lnTo>
                  <a:lnTo>
                    <a:pt x="8481" y="44402"/>
                  </a:lnTo>
                  <a:lnTo>
                    <a:pt x="9260" y="44823"/>
                  </a:lnTo>
                  <a:lnTo>
                    <a:pt x="10059" y="45222"/>
                  </a:lnTo>
                  <a:lnTo>
                    <a:pt x="10880" y="45601"/>
                  </a:lnTo>
                  <a:lnTo>
                    <a:pt x="11701" y="45959"/>
                  </a:lnTo>
                  <a:lnTo>
                    <a:pt x="12564" y="46296"/>
                  </a:lnTo>
                  <a:lnTo>
                    <a:pt x="13405" y="46611"/>
                  </a:lnTo>
                  <a:lnTo>
                    <a:pt x="14289" y="46885"/>
                  </a:lnTo>
                  <a:lnTo>
                    <a:pt x="15173" y="47137"/>
                  </a:lnTo>
                  <a:lnTo>
                    <a:pt x="16057" y="47390"/>
                  </a:lnTo>
                  <a:lnTo>
                    <a:pt x="16962" y="47600"/>
                  </a:lnTo>
                  <a:lnTo>
                    <a:pt x="17845" y="47790"/>
                  </a:lnTo>
                  <a:lnTo>
                    <a:pt x="18750" y="47958"/>
                  </a:lnTo>
                  <a:lnTo>
                    <a:pt x="19634" y="48105"/>
                  </a:lnTo>
                  <a:lnTo>
                    <a:pt x="20749" y="48253"/>
                  </a:lnTo>
                  <a:lnTo>
                    <a:pt x="21886" y="48358"/>
                  </a:lnTo>
                  <a:lnTo>
                    <a:pt x="23022" y="48421"/>
                  </a:lnTo>
                  <a:lnTo>
                    <a:pt x="24180" y="48442"/>
                  </a:lnTo>
                  <a:lnTo>
                    <a:pt x="25042" y="48421"/>
                  </a:lnTo>
                  <a:lnTo>
                    <a:pt x="25905" y="48400"/>
                  </a:lnTo>
                  <a:lnTo>
                    <a:pt x="26747" y="48337"/>
                  </a:lnTo>
                  <a:lnTo>
                    <a:pt x="27568" y="48253"/>
                  </a:lnTo>
                  <a:lnTo>
                    <a:pt x="28388" y="48169"/>
                  </a:lnTo>
                  <a:lnTo>
                    <a:pt x="29188" y="48042"/>
                  </a:lnTo>
                  <a:lnTo>
                    <a:pt x="29988" y="47895"/>
                  </a:lnTo>
                  <a:lnTo>
                    <a:pt x="30766" y="47748"/>
                  </a:lnTo>
                  <a:lnTo>
                    <a:pt x="31524" y="47558"/>
                  </a:lnTo>
                  <a:lnTo>
                    <a:pt x="32260" y="47348"/>
                  </a:lnTo>
                  <a:lnTo>
                    <a:pt x="32997" y="47137"/>
                  </a:lnTo>
                  <a:lnTo>
                    <a:pt x="33712" y="46885"/>
                  </a:lnTo>
                  <a:lnTo>
                    <a:pt x="34407" y="46632"/>
                  </a:lnTo>
                  <a:lnTo>
                    <a:pt x="35080" y="46338"/>
                  </a:lnTo>
                  <a:lnTo>
                    <a:pt x="35732" y="46043"/>
                  </a:lnTo>
                  <a:lnTo>
                    <a:pt x="36385" y="45728"/>
                  </a:lnTo>
                  <a:lnTo>
                    <a:pt x="36995" y="45391"/>
                  </a:lnTo>
                  <a:lnTo>
                    <a:pt x="37605" y="45033"/>
                  </a:lnTo>
                  <a:lnTo>
                    <a:pt x="38194" y="44654"/>
                  </a:lnTo>
                  <a:lnTo>
                    <a:pt x="38763" y="44254"/>
                  </a:lnTo>
                  <a:lnTo>
                    <a:pt x="39310" y="43855"/>
                  </a:lnTo>
                  <a:lnTo>
                    <a:pt x="39836" y="43434"/>
                  </a:lnTo>
                  <a:lnTo>
                    <a:pt x="40341" y="42971"/>
                  </a:lnTo>
                  <a:lnTo>
                    <a:pt x="40825" y="42508"/>
                  </a:lnTo>
                  <a:lnTo>
                    <a:pt x="41288" y="42045"/>
                  </a:lnTo>
                  <a:lnTo>
                    <a:pt x="41709" y="41540"/>
                  </a:lnTo>
                  <a:lnTo>
                    <a:pt x="42130" y="41035"/>
                  </a:lnTo>
                  <a:lnTo>
                    <a:pt x="42529" y="40509"/>
                  </a:lnTo>
                  <a:lnTo>
                    <a:pt x="42887" y="39962"/>
                  </a:lnTo>
                  <a:lnTo>
                    <a:pt x="43245" y="39393"/>
                  </a:lnTo>
                  <a:lnTo>
                    <a:pt x="43560" y="38825"/>
                  </a:lnTo>
                  <a:lnTo>
                    <a:pt x="43855" y="38215"/>
                  </a:lnTo>
                  <a:lnTo>
                    <a:pt x="44087" y="37710"/>
                  </a:lnTo>
                  <a:lnTo>
                    <a:pt x="44276" y="37184"/>
                  </a:lnTo>
                  <a:lnTo>
                    <a:pt x="44465" y="36658"/>
                  </a:lnTo>
                  <a:lnTo>
                    <a:pt x="44613" y="36132"/>
                  </a:lnTo>
                  <a:lnTo>
                    <a:pt x="44739" y="35585"/>
                  </a:lnTo>
                  <a:lnTo>
                    <a:pt x="44844" y="35059"/>
                  </a:lnTo>
                  <a:lnTo>
                    <a:pt x="44928" y="34511"/>
                  </a:lnTo>
                  <a:lnTo>
                    <a:pt x="44970" y="33943"/>
                  </a:lnTo>
                  <a:lnTo>
                    <a:pt x="44991" y="33396"/>
                  </a:lnTo>
                  <a:lnTo>
                    <a:pt x="44991" y="32828"/>
                  </a:lnTo>
                  <a:lnTo>
                    <a:pt x="44970" y="32281"/>
                  </a:lnTo>
                  <a:lnTo>
                    <a:pt x="44928" y="31713"/>
                  </a:lnTo>
                  <a:lnTo>
                    <a:pt x="44844" y="31144"/>
                  </a:lnTo>
                  <a:lnTo>
                    <a:pt x="44739" y="30555"/>
                  </a:lnTo>
                  <a:lnTo>
                    <a:pt x="44634" y="29987"/>
                  </a:lnTo>
                  <a:lnTo>
                    <a:pt x="44465" y="29419"/>
                  </a:lnTo>
                  <a:lnTo>
                    <a:pt x="44297" y="28830"/>
                  </a:lnTo>
                  <a:lnTo>
                    <a:pt x="44108" y="28240"/>
                  </a:lnTo>
                  <a:lnTo>
                    <a:pt x="43876" y="27672"/>
                  </a:lnTo>
                  <a:lnTo>
                    <a:pt x="43645" y="27083"/>
                  </a:lnTo>
                  <a:lnTo>
                    <a:pt x="43371" y="26494"/>
                  </a:lnTo>
                  <a:lnTo>
                    <a:pt x="43076" y="25905"/>
                  </a:lnTo>
                  <a:lnTo>
                    <a:pt x="42740" y="25315"/>
                  </a:lnTo>
                  <a:lnTo>
                    <a:pt x="42403" y="24726"/>
                  </a:lnTo>
                  <a:lnTo>
                    <a:pt x="42024" y="24116"/>
                  </a:lnTo>
                  <a:lnTo>
                    <a:pt x="41646" y="23527"/>
                  </a:lnTo>
                  <a:lnTo>
                    <a:pt x="41225" y="22938"/>
                  </a:lnTo>
                  <a:lnTo>
                    <a:pt x="40783" y="22348"/>
                  </a:lnTo>
                  <a:lnTo>
                    <a:pt x="40320" y="21759"/>
                  </a:lnTo>
                  <a:lnTo>
                    <a:pt x="39836" y="21170"/>
                  </a:lnTo>
                  <a:lnTo>
                    <a:pt x="39310" y="20560"/>
                  </a:lnTo>
                  <a:lnTo>
                    <a:pt x="38784" y="19970"/>
                  </a:lnTo>
                  <a:lnTo>
                    <a:pt x="38678" y="19781"/>
                  </a:lnTo>
                  <a:lnTo>
                    <a:pt x="38531" y="19613"/>
                  </a:lnTo>
                  <a:lnTo>
                    <a:pt x="38363" y="19465"/>
                  </a:lnTo>
                  <a:lnTo>
                    <a:pt x="38173" y="19339"/>
                  </a:lnTo>
                  <a:lnTo>
                    <a:pt x="38110" y="19276"/>
                  </a:lnTo>
                  <a:lnTo>
                    <a:pt x="38405" y="19023"/>
                  </a:lnTo>
                  <a:lnTo>
                    <a:pt x="38657" y="18729"/>
                  </a:lnTo>
                  <a:lnTo>
                    <a:pt x="38889" y="18434"/>
                  </a:lnTo>
                  <a:lnTo>
                    <a:pt x="39120" y="18119"/>
                  </a:lnTo>
                  <a:lnTo>
                    <a:pt x="39310" y="17782"/>
                  </a:lnTo>
                  <a:lnTo>
                    <a:pt x="39478" y="17445"/>
                  </a:lnTo>
                  <a:lnTo>
                    <a:pt x="39625" y="17066"/>
                  </a:lnTo>
                  <a:lnTo>
                    <a:pt x="39752" y="16709"/>
                  </a:lnTo>
                  <a:lnTo>
                    <a:pt x="39836" y="16330"/>
                  </a:lnTo>
                  <a:lnTo>
                    <a:pt x="39920" y="15930"/>
                  </a:lnTo>
                  <a:lnTo>
                    <a:pt x="39983" y="15530"/>
                  </a:lnTo>
                  <a:lnTo>
                    <a:pt x="40025" y="15151"/>
                  </a:lnTo>
                  <a:lnTo>
                    <a:pt x="40046" y="14752"/>
                  </a:lnTo>
                  <a:lnTo>
                    <a:pt x="40046" y="14352"/>
                  </a:lnTo>
                  <a:lnTo>
                    <a:pt x="40025" y="13973"/>
                  </a:lnTo>
                  <a:lnTo>
                    <a:pt x="39983" y="13594"/>
                  </a:lnTo>
                  <a:lnTo>
                    <a:pt x="39878" y="12963"/>
                  </a:lnTo>
                  <a:lnTo>
                    <a:pt x="39731" y="12353"/>
                  </a:lnTo>
                  <a:lnTo>
                    <a:pt x="39562" y="11785"/>
                  </a:lnTo>
                  <a:lnTo>
                    <a:pt x="39331" y="11237"/>
                  </a:lnTo>
                  <a:lnTo>
                    <a:pt x="39099" y="10711"/>
                  </a:lnTo>
                  <a:lnTo>
                    <a:pt x="38826" y="10206"/>
                  </a:lnTo>
                  <a:lnTo>
                    <a:pt x="38531" y="9743"/>
                  </a:lnTo>
                  <a:lnTo>
                    <a:pt x="38215" y="9301"/>
                  </a:lnTo>
                  <a:lnTo>
                    <a:pt x="37900" y="8881"/>
                  </a:lnTo>
                  <a:lnTo>
                    <a:pt x="37563" y="8481"/>
                  </a:lnTo>
                  <a:lnTo>
                    <a:pt x="37247" y="8123"/>
                  </a:lnTo>
                  <a:lnTo>
                    <a:pt x="36911" y="7786"/>
                  </a:lnTo>
                  <a:lnTo>
                    <a:pt x="36574" y="7471"/>
                  </a:lnTo>
                  <a:lnTo>
                    <a:pt x="36279" y="7197"/>
                  </a:lnTo>
                  <a:lnTo>
                    <a:pt x="35690" y="6713"/>
                  </a:lnTo>
                  <a:lnTo>
                    <a:pt x="35354" y="6482"/>
                  </a:lnTo>
                  <a:lnTo>
                    <a:pt x="34933" y="6187"/>
                  </a:lnTo>
                  <a:lnTo>
                    <a:pt x="34386" y="5871"/>
                  </a:lnTo>
                  <a:lnTo>
                    <a:pt x="34091" y="5703"/>
                  </a:lnTo>
                  <a:lnTo>
                    <a:pt x="33775" y="5556"/>
                  </a:lnTo>
                  <a:lnTo>
                    <a:pt x="33439" y="5387"/>
                  </a:lnTo>
                  <a:lnTo>
                    <a:pt x="33102" y="5261"/>
                  </a:lnTo>
                  <a:lnTo>
                    <a:pt x="32723" y="5135"/>
                  </a:lnTo>
                  <a:lnTo>
                    <a:pt x="32344" y="5030"/>
                  </a:lnTo>
                  <a:lnTo>
                    <a:pt x="31945" y="4924"/>
                  </a:lnTo>
                  <a:lnTo>
                    <a:pt x="31545" y="4861"/>
                  </a:lnTo>
                  <a:lnTo>
                    <a:pt x="31124" y="4819"/>
                  </a:lnTo>
                  <a:lnTo>
                    <a:pt x="30703" y="4798"/>
                  </a:lnTo>
                  <a:lnTo>
                    <a:pt x="30261" y="4819"/>
                  </a:lnTo>
                  <a:lnTo>
                    <a:pt x="29819" y="4882"/>
                  </a:lnTo>
                  <a:lnTo>
                    <a:pt x="29398" y="4966"/>
                  </a:lnTo>
                  <a:lnTo>
                    <a:pt x="28977" y="5093"/>
                  </a:lnTo>
                  <a:lnTo>
                    <a:pt x="28578" y="5261"/>
                  </a:lnTo>
                  <a:lnTo>
                    <a:pt x="28220" y="5450"/>
                  </a:lnTo>
                  <a:lnTo>
                    <a:pt x="27841" y="5682"/>
                  </a:lnTo>
                  <a:lnTo>
                    <a:pt x="27504" y="5956"/>
                  </a:lnTo>
                  <a:lnTo>
                    <a:pt x="27252" y="6187"/>
                  </a:lnTo>
                  <a:lnTo>
                    <a:pt x="27020" y="6418"/>
                  </a:lnTo>
                  <a:lnTo>
                    <a:pt x="27315" y="5640"/>
                  </a:lnTo>
                  <a:lnTo>
                    <a:pt x="27568" y="4840"/>
                  </a:lnTo>
                  <a:lnTo>
                    <a:pt x="27610" y="4672"/>
                  </a:lnTo>
                  <a:lnTo>
                    <a:pt x="27631" y="4525"/>
                  </a:lnTo>
                  <a:lnTo>
                    <a:pt x="27631" y="4356"/>
                  </a:lnTo>
                  <a:lnTo>
                    <a:pt x="27610" y="4188"/>
                  </a:lnTo>
                  <a:lnTo>
                    <a:pt x="27589" y="4020"/>
                  </a:lnTo>
                  <a:lnTo>
                    <a:pt x="27525" y="3872"/>
                  </a:lnTo>
                  <a:lnTo>
                    <a:pt x="27441" y="3725"/>
                  </a:lnTo>
                  <a:lnTo>
                    <a:pt x="27357" y="3578"/>
                  </a:lnTo>
                  <a:lnTo>
                    <a:pt x="27210" y="3409"/>
                  </a:lnTo>
                  <a:lnTo>
                    <a:pt x="27041" y="3262"/>
                  </a:lnTo>
                  <a:lnTo>
                    <a:pt x="26852" y="3157"/>
                  </a:lnTo>
                  <a:lnTo>
                    <a:pt x="26663" y="3052"/>
                  </a:lnTo>
                  <a:lnTo>
                    <a:pt x="26452" y="3009"/>
                  </a:lnTo>
                  <a:lnTo>
                    <a:pt x="26221" y="2967"/>
                  </a:lnTo>
                  <a:lnTo>
                    <a:pt x="26010" y="2988"/>
                  </a:lnTo>
                  <a:lnTo>
                    <a:pt x="25800" y="3031"/>
                  </a:lnTo>
                  <a:lnTo>
                    <a:pt x="25421" y="3136"/>
                  </a:lnTo>
                  <a:lnTo>
                    <a:pt x="25063" y="3283"/>
                  </a:lnTo>
                  <a:lnTo>
                    <a:pt x="24706" y="3451"/>
                  </a:lnTo>
                  <a:lnTo>
                    <a:pt x="24390" y="3641"/>
                  </a:lnTo>
                  <a:lnTo>
                    <a:pt x="24621" y="3178"/>
                  </a:lnTo>
                  <a:lnTo>
                    <a:pt x="24811" y="2694"/>
                  </a:lnTo>
                  <a:lnTo>
                    <a:pt x="24916" y="2420"/>
                  </a:lnTo>
                  <a:lnTo>
                    <a:pt x="24979" y="2147"/>
                  </a:lnTo>
                  <a:lnTo>
                    <a:pt x="25042" y="1852"/>
                  </a:lnTo>
                  <a:lnTo>
                    <a:pt x="25084" y="1557"/>
                  </a:lnTo>
                  <a:lnTo>
                    <a:pt x="25105" y="1410"/>
                  </a:lnTo>
                  <a:lnTo>
                    <a:pt x="25105" y="1284"/>
                  </a:lnTo>
                  <a:lnTo>
                    <a:pt x="25084" y="1137"/>
                  </a:lnTo>
                  <a:lnTo>
                    <a:pt x="25042" y="989"/>
                  </a:lnTo>
                  <a:lnTo>
                    <a:pt x="25000" y="863"/>
                  </a:lnTo>
                  <a:lnTo>
                    <a:pt x="24937" y="737"/>
                  </a:lnTo>
                  <a:lnTo>
                    <a:pt x="24853" y="611"/>
                  </a:lnTo>
                  <a:lnTo>
                    <a:pt x="24748" y="505"/>
                  </a:lnTo>
                  <a:lnTo>
                    <a:pt x="24600" y="337"/>
                  </a:lnTo>
                  <a:lnTo>
                    <a:pt x="24432" y="211"/>
                  </a:lnTo>
                  <a:lnTo>
                    <a:pt x="24243" y="127"/>
                  </a:lnTo>
                  <a:lnTo>
                    <a:pt x="24032" y="42"/>
                  </a:lnTo>
                  <a:lnTo>
                    <a:pt x="23822" y="21"/>
                  </a:lnTo>
                  <a:lnTo>
                    <a:pt x="2361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dist="47625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1" name="Google Shape;7041;p32"/>
            <p:cNvSpPr/>
            <p:nvPr/>
          </p:nvSpPr>
          <p:spPr>
            <a:xfrm>
              <a:off x="4751950" y="-1469800"/>
              <a:ext cx="999050" cy="1096900"/>
            </a:xfrm>
            <a:custGeom>
              <a:avLst/>
              <a:gdLst/>
              <a:ahLst/>
              <a:cxnLst/>
              <a:rect l="l" t="t" r="r" b="b"/>
              <a:pathLst>
                <a:path w="39962" h="43876" extrusionOk="0">
                  <a:moveTo>
                    <a:pt x="20476" y="0"/>
                  </a:moveTo>
                  <a:lnTo>
                    <a:pt x="20097" y="232"/>
                  </a:lnTo>
                  <a:lnTo>
                    <a:pt x="19739" y="463"/>
                  </a:lnTo>
                  <a:lnTo>
                    <a:pt x="19402" y="737"/>
                  </a:lnTo>
                  <a:lnTo>
                    <a:pt x="19087" y="1032"/>
                  </a:lnTo>
                  <a:lnTo>
                    <a:pt x="18771" y="1326"/>
                  </a:lnTo>
                  <a:lnTo>
                    <a:pt x="18497" y="1663"/>
                  </a:lnTo>
                  <a:lnTo>
                    <a:pt x="18224" y="2000"/>
                  </a:lnTo>
                  <a:lnTo>
                    <a:pt x="17950" y="2336"/>
                  </a:lnTo>
                  <a:lnTo>
                    <a:pt x="17445" y="3073"/>
                  </a:lnTo>
                  <a:lnTo>
                    <a:pt x="16961" y="3809"/>
                  </a:lnTo>
                  <a:lnTo>
                    <a:pt x="16498" y="4546"/>
                  </a:lnTo>
                  <a:lnTo>
                    <a:pt x="16014" y="5261"/>
                  </a:lnTo>
                  <a:lnTo>
                    <a:pt x="15951" y="5303"/>
                  </a:lnTo>
                  <a:lnTo>
                    <a:pt x="15888" y="5324"/>
                  </a:lnTo>
                  <a:lnTo>
                    <a:pt x="15825" y="5345"/>
                  </a:lnTo>
                  <a:lnTo>
                    <a:pt x="15762" y="5324"/>
                  </a:lnTo>
                  <a:lnTo>
                    <a:pt x="15720" y="5303"/>
                  </a:lnTo>
                  <a:lnTo>
                    <a:pt x="15678" y="5240"/>
                  </a:lnTo>
                  <a:lnTo>
                    <a:pt x="15657" y="5177"/>
                  </a:lnTo>
                  <a:lnTo>
                    <a:pt x="15657" y="5114"/>
                  </a:lnTo>
                  <a:lnTo>
                    <a:pt x="15678" y="5051"/>
                  </a:lnTo>
                  <a:lnTo>
                    <a:pt x="15488" y="4777"/>
                  </a:lnTo>
                  <a:lnTo>
                    <a:pt x="15320" y="4483"/>
                  </a:lnTo>
                  <a:lnTo>
                    <a:pt x="15194" y="4209"/>
                  </a:lnTo>
                  <a:lnTo>
                    <a:pt x="15088" y="3914"/>
                  </a:lnTo>
                  <a:lnTo>
                    <a:pt x="15004" y="3599"/>
                  </a:lnTo>
                  <a:lnTo>
                    <a:pt x="14962" y="3304"/>
                  </a:lnTo>
                  <a:lnTo>
                    <a:pt x="14920" y="3010"/>
                  </a:lnTo>
                  <a:lnTo>
                    <a:pt x="14899" y="2694"/>
                  </a:lnTo>
                  <a:lnTo>
                    <a:pt x="14878" y="2378"/>
                  </a:lnTo>
                  <a:lnTo>
                    <a:pt x="14899" y="2063"/>
                  </a:lnTo>
                  <a:lnTo>
                    <a:pt x="14941" y="1452"/>
                  </a:lnTo>
                  <a:lnTo>
                    <a:pt x="15046" y="821"/>
                  </a:lnTo>
                  <a:lnTo>
                    <a:pt x="15173" y="190"/>
                  </a:lnTo>
                  <a:lnTo>
                    <a:pt x="14962" y="358"/>
                  </a:lnTo>
                  <a:lnTo>
                    <a:pt x="14752" y="527"/>
                  </a:lnTo>
                  <a:lnTo>
                    <a:pt x="14352" y="905"/>
                  </a:lnTo>
                  <a:lnTo>
                    <a:pt x="13973" y="1305"/>
                  </a:lnTo>
                  <a:lnTo>
                    <a:pt x="13636" y="1726"/>
                  </a:lnTo>
                  <a:lnTo>
                    <a:pt x="13321" y="2168"/>
                  </a:lnTo>
                  <a:lnTo>
                    <a:pt x="13026" y="2652"/>
                  </a:lnTo>
                  <a:lnTo>
                    <a:pt x="12732" y="3115"/>
                  </a:lnTo>
                  <a:lnTo>
                    <a:pt x="12458" y="3620"/>
                  </a:lnTo>
                  <a:lnTo>
                    <a:pt x="12332" y="3872"/>
                  </a:lnTo>
                  <a:lnTo>
                    <a:pt x="12205" y="4125"/>
                  </a:lnTo>
                  <a:lnTo>
                    <a:pt x="11995" y="4630"/>
                  </a:lnTo>
                  <a:lnTo>
                    <a:pt x="11827" y="5156"/>
                  </a:lnTo>
                  <a:lnTo>
                    <a:pt x="11700" y="5682"/>
                  </a:lnTo>
                  <a:lnTo>
                    <a:pt x="11448" y="6713"/>
                  </a:lnTo>
                  <a:lnTo>
                    <a:pt x="11322" y="7260"/>
                  </a:lnTo>
                  <a:lnTo>
                    <a:pt x="11195" y="7786"/>
                  </a:lnTo>
                  <a:lnTo>
                    <a:pt x="13173" y="5914"/>
                  </a:lnTo>
                  <a:lnTo>
                    <a:pt x="13216" y="5893"/>
                  </a:lnTo>
                  <a:lnTo>
                    <a:pt x="13258" y="5914"/>
                  </a:lnTo>
                  <a:lnTo>
                    <a:pt x="13279" y="5935"/>
                  </a:lnTo>
                  <a:lnTo>
                    <a:pt x="13258" y="5998"/>
                  </a:lnTo>
                  <a:lnTo>
                    <a:pt x="11027" y="8313"/>
                  </a:lnTo>
                  <a:lnTo>
                    <a:pt x="11006" y="8397"/>
                  </a:lnTo>
                  <a:lnTo>
                    <a:pt x="10964" y="8481"/>
                  </a:lnTo>
                  <a:lnTo>
                    <a:pt x="10901" y="8544"/>
                  </a:lnTo>
                  <a:lnTo>
                    <a:pt x="10817" y="8586"/>
                  </a:lnTo>
                  <a:lnTo>
                    <a:pt x="10753" y="8607"/>
                  </a:lnTo>
                  <a:lnTo>
                    <a:pt x="9807" y="9596"/>
                  </a:lnTo>
                  <a:lnTo>
                    <a:pt x="8881" y="10627"/>
                  </a:lnTo>
                  <a:lnTo>
                    <a:pt x="8839" y="10712"/>
                  </a:lnTo>
                  <a:lnTo>
                    <a:pt x="8817" y="10754"/>
                  </a:lnTo>
                  <a:lnTo>
                    <a:pt x="8796" y="10775"/>
                  </a:lnTo>
                  <a:lnTo>
                    <a:pt x="8733" y="10796"/>
                  </a:lnTo>
                  <a:lnTo>
                    <a:pt x="7786" y="11848"/>
                  </a:lnTo>
                  <a:lnTo>
                    <a:pt x="6860" y="12942"/>
                  </a:lnTo>
                  <a:lnTo>
                    <a:pt x="5977" y="14057"/>
                  </a:lnTo>
                  <a:lnTo>
                    <a:pt x="5135" y="15194"/>
                  </a:lnTo>
                  <a:lnTo>
                    <a:pt x="4714" y="15762"/>
                  </a:lnTo>
                  <a:lnTo>
                    <a:pt x="4314" y="16330"/>
                  </a:lnTo>
                  <a:lnTo>
                    <a:pt x="3935" y="16919"/>
                  </a:lnTo>
                  <a:lnTo>
                    <a:pt x="3557" y="17509"/>
                  </a:lnTo>
                  <a:lnTo>
                    <a:pt x="3178" y="18119"/>
                  </a:lnTo>
                  <a:lnTo>
                    <a:pt x="2841" y="18729"/>
                  </a:lnTo>
                  <a:lnTo>
                    <a:pt x="2504" y="19339"/>
                  </a:lnTo>
                  <a:lnTo>
                    <a:pt x="2189" y="19950"/>
                  </a:lnTo>
                  <a:lnTo>
                    <a:pt x="1894" y="20581"/>
                  </a:lnTo>
                  <a:lnTo>
                    <a:pt x="1621" y="21212"/>
                  </a:lnTo>
                  <a:lnTo>
                    <a:pt x="1368" y="21843"/>
                  </a:lnTo>
                  <a:lnTo>
                    <a:pt x="1116" y="22496"/>
                  </a:lnTo>
                  <a:lnTo>
                    <a:pt x="905" y="23148"/>
                  </a:lnTo>
                  <a:lnTo>
                    <a:pt x="695" y="23800"/>
                  </a:lnTo>
                  <a:lnTo>
                    <a:pt x="526" y="24474"/>
                  </a:lnTo>
                  <a:lnTo>
                    <a:pt x="379" y="25147"/>
                  </a:lnTo>
                  <a:lnTo>
                    <a:pt x="253" y="25821"/>
                  </a:lnTo>
                  <a:lnTo>
                    <a:pt x="148" y="26494"/>
                  </a:lnTo>
                  <a:lnTo>
                    <a:pt x="63" y="27188"/>
                  </a:lnTo>
                  <a:lnTo>
                    <a:pt x="21" y="27904"/>
                  </a:lnTo>
                  <a:lnTo>
                    <a:pt x="0" y="28619"/>
                  </a:lnTo>
                  <a:lnTo>
                    <a:pt x="0" y="29335"/>
                  </a:lnTo>
                  <a:lnTo>
                    <a:pt x="42" y="30050"/>
                  </a:lnTo>
                  <a:lnTo>
                    <a:pt x="106" y="30787"/>
                  </a:lnTo>
                  <a:lnTo>
                    <a:pt x="169" y="31250"/>
                  </a:lnTo>
                  <a:lnTo>
                    <a:pt x="253" y="31734"/>
                  </a:lnTo>
                  <a:lnTo>
                    <a:pt x="358" y="32176"/>
                  </a:lnTo>
                  <a:lnTo>
                    <a:pt x="463" y="32618"/>
                  </a:lnTo>
                  <a:lnTo>
                    <a:pt x="611" y="33060"/>
                  </a:lnTo>
                  <a:lnTo>
                    <a:pt x="758" y="33480"/>
                  </a:lnTo>
                  <a:lnTo>
                    <a:pt x="926" y="33901"/>
                  </a:lnTo>
                  <a:lnTo>
                    <a:pt x="1095" y="34322"/>
                  </a:lnTo>
                  <a:lnTo>
                    <a:pt x="1284" y="34701"/>
                  </a:lnTo>
                  <a:lnTo>
                    <a:pt x="1494" y="35101"/>
                  </a:lnTo>
                  <a:lnTo>
                    <a:pt x="1726" y="35480"/>
                  </a:lnTo>
                  <a:lnTo>
                    <a:pt x="1957" y="35858"/>
                  </a:lnTo>
                  <a:lnTo>
                    <a:pt x="2210" y="36216"/>
                  </a:lnTo>
                  <a:lnTo>
                    <a:pt x="2483" y="36553"/>
                  </a:lnTo>
                  <a:lnTo>
                    <a:pt x="2757" y="36911"/>
                  </a:lnTo>
                  <a:lnTo>
                    <a:pt x="3052" y="37226"/>
                  </a:lnTo>
                  <a:lnTo>
                    <a:pt x="3346" y="37563"/>
                  </a:lnTo>
                  <a:lnTo>
                    <a:pt x="3662" y="37879"/>
                  </a:lnTo>
                  <a:lnTo>
                    <a:pt x="3978" y="38173"/>
                  </a:lnTo>
                  <a:lnTo>
                    <a:pt x="4314" y="38489"/>
                  </a:lnTo>
                  <a:lnTo>
                    <a:pt x="4672" y="38762"/>
                  </a:lnTo>
                  <a:lnTo>
                    <a:pt x="5009" y="39057"/>
                  </a:lnTo>
                  <a:lnTo>
                    <a:pt x="5745" y="39583"/>
                  </a:lnTo>
                  <a:lnTo>
                    <a:pt x="6524" y="40088"/>
                  </a:lnTo>
                  <a:lnTo>
                    <a:pt x="7323" y="40551"/>
                  </a:lnTo>
                  <a:lnTo>
                    <a:pt x="8165" y="40993"/>
                  </a:lnTo>
                  <a:lnTo>
                    <a:pt x="9028" y="41393"/>
                  </a:lnTo>
                  <a:lnTo>
                    <a:pt x="9891" y="41772"/>
                  </a:lnTo>
                  <a:lnTo>
                    <a:pt x="10796" y="42108"/>
                  </a:lnTo>
                  <a:lnTo>
                    <a:pt x="11700" y="42403"/>
                  </a:lnTo>
                  <a:lnTo>
                    <a:pt x="12626" y="42697"/>
                  </a:lnTo>
                  <a:lnTo>
                    <a:pt x="13573" y="42929"/>
                  </a:lnTo>
                  <a:lnTo>
                    <a:pt x="14520" y="43160"/>
                  </a:lnTo>
                  <a:lnTo>
                    <a:pt x="15467" y="43350"/>
                  </a:lnTo>
                  <a:lnTo>
                    <a:pt x="16393" y="43497"/>
                  </a:lnTo>
                  <a:lnTo>
                    <a:pt x="17340" y="43623"/>
                  </a:lnTo>
                  <a:lnTo>
                    <a:pt x="18287" y="43729"/>
                  </a:lnTo>
                  <a:lnTo>
                    <a:pt x="19192" y="43813"/>
                  </a:lnTo>
                  <a:lnTo>
                    <a:pt x="20118" y="43855"/>
                  </a:lnTo>
                  <a:lnTo>
                    <a:pt x="21002" y="43876"/>
                  </a:lnTo>
                  <a:lnTo>
                    <a:pt x="21885" y="43876"/>
                  </a:lnTo>
                  <a:lnTo>
                    <a:pt x="22727" y="43855"/>
                  </a:lnTo>
                  <a:lnTo>
                    <a:pt x="23569" y="43792"/>
                  </a:lnTo>
                  <a:lnTo>
                    <a:pt x="24432" y="43708"/>
                  </a:lnTo>
                  <a:lnTo>
                    <a:pt x="25315" y="43581"/>
                  </a:lnTo>
                  <a:lnTo>
                    <a:pt x="26199" y="43434"/>
                  </a:lnTo>
                  <a:lnTo>
                    <a:pt x="27083" y="43224"/>
                  </a:lnTo>
                  <a:lnTo>
                    <a:pt x="27967" y="43013"/>
                  </a:lnTo>
                  <a:lnTo>
                    <a:pt x="28830" y="42740"/>
                  </a:lnTo>
                  <a:lnTo>
                    <a:pt x="29671" y="42445"/>
                  </a:lnTo>
                  <a:lnTo>
                    <a:pt x="30513" y="42129"/>
                  </a:lnTo>
                  <a:lnTo>
                    <a:pt x="31334" y="41772"/>
                  </a:lnTo>
                  <a:lnTo>
                    <a:pt x="32134" y="41372"/>
                  </a:lnTo>
                  <a:lnTo>
                    <a:pt x="32912" y="40951"/>
                  </a:lnTo>
                  <a:lnTo>
                    <a:pt x="33670" y="40509"/>
                  </a:lnTo>
                  <a:lnTo>
                    <a:pt x="34406" y="40025"/>
                  </a:lnTo>
                  <a:lnTo>
                    <a:pt x="35101" y="39520"/>
                  </a:lnTo>
                  <a:lnTo>
                    <a:pt x="35753" y="38973"/>
                  </a:lnTo>
                  <a:lnTo>
                    <a:pt x="36384" y="38405"/>
                  </a:lnTo>
                  <a:lnTo>
                    <a:pt x="36952" y="37794"/>
                  </a:lnTo>
                  <a:lnTo>
                    <a:pt x="37226" y="37479"/>
                  </a:lnTo>
                  <a:lnTo>
                    <a:pt x="37500" y="37163"/>
                  </a:lnTo>
                  <a:lnTo>
                    <a:pt x="37752" y="36847"/>
                  </a:lnTo>
                  <a:lnTo>
                    <a:pt x="38005" y="36511"/>
                  </a:lnTo>
                  <a:lnTo>
                    <a:pt x="38215" y="36174"/>
                  </a:lnTo>
                  <a:lnTo>
                    <a:pt x="38447" y="35816"/>
                  </a:lnTo>
                  <a:lnTo>
                    <a:pt x="38636" y="35480"/>
                  </a:lnTo>
                  <a:lnTo>
                    <a:pt x="38846" y="35122"/>
                  </a:lnTo>
                  <a:lnTo>
                    <a:pt x="39015" y="34743"/>
                  </a:lnTo>
                  <a:lnTo>
                    <a:pt x="39183" y="34385"/>
                  </a:lnTo>
                  <a:lnTo>
                    <a:pt x="39330" y="34007"/>
                  </a:lnTo>
                  <a:lnTo>
                    <a:pt x="39457" y="33607"/>
                  </a:lnTo>
                  <a:lnTo>
                    <a:pt x="39583" y="33228"/>
                  </a:lnTo>
                  <a:lnTo>
                    <a:pt x="39688" y="32828"/>
                  </a:lnTo>
                  <a:lnTo>
                    <a:pt x="39772" y="32407"/>
                  </a:lnTo>
                  <a:lnTo>
                    <a:pt x="39835" y="32007"/>
                  </a:lnTo>
                  <a:lnTo>
                    <a:pt x="39899" y="31587"/>
                  </a:lnTo>
                  <a:lnTo>
                    <a:pt x="39941" y="31166"/>
                  </a:lnTo>
                  <a:lnTo>
                    <a:pt x="39962" y="30724"/>
                  </a:lnTo>
                  <a:lnTo>
                    <a:pt x="39962" y="30303"/>
                  </a:lnTo>
                  <a:lnTo>
                    <a:pt x="39962" y="29861"/>
                  </a:lnTo>
                  <a:lnTo>
                    <a:pt x="39920" y="29398"/>
                  </a:lnTo>
                  <a:lnTo>
                    <a:pt x="39877" y="28956"/>
                  </a:lnTo>
                  <a:lnTo>
                    <a:pt x="39814" y="28493"/>
                  </a:lnTo>
                  <a:lnTo>
                    <a:pt x="39709" y="28030"/>
                  </a:lnTo>
                  <a:lnTo>
                    <a:pt x="39604" y="27546"/>
                  </a:lnTo>
                  <a:lnTo>
                    <a:pt x="39478" y="27083"/>
                  </a:lnTo>
                  <a:lnTo>
                    <a:pt x="39330" y="26599"/>
                  </a:lnTo>
                  <a:lnTo>
                    <a:pt x="39162" y="26094"/>
                  </a:lnTo>
                  <a:lnTo>
                    <a:pt x="38973" y="25610"/>
                  </a:lnTo>
                  <a:lnTo>
                    <a:pt x="38657" y="24874"/>
                  </a:lnTo>
                  <a:lnTo>
                    <a:pt x="38320" y="24158"/>
                  </a:lnTo>
                  <a:lnTo>
                    <a:pt x="37963" y="23443"/>
                  </a:lnTo>
                  <a:lnTo>
                    <a:pt x="37563" y="22769"/>
                  </a:lnTo>
                  <a:lnTo>
                    <a:pt x="37163" y="22117"/>
                  </a:lnTo>
                  <a:lnTo>
                    <a:pt x="36721" y="21486"/>
                  </a:lnTo>
                  <a:lnTo>
                    <a:pt x="36279" y="20854"/>
                  </a:lnTo>
                  <a:lnTo>
                    <a:pt x="35795" y="20244"/>
                  </a:lnTo>
                  <a:lnTo>
                    <a:pt x="35816" y="20202"/>
                  </a:lnTo>
                  <a:lnTo>
                    <a:pt x="35795" y="20139"/>
                  </a:lnTo>
                  <a:lnTo>
                    <a:pt x="35248" y="19445"/>
                  </a:lnTo>
                  <a:lnTo>
                    <a:pt x="34659" y="18771"/>
                  </a:lnTo>
                  <a:lnTo>
                    <a:pt x="34027" y="18119"/>
                  </a:lnTo>
                  <a:lnTo>
                    <a:pt x="33375" y="17487"/>
                  </a:lnTo>
                  <a:lnTo>
                    <a:pt x="32702" y="16877"/>
                  </a:lnTo>
                  <a:lnTo>
                    <a:pt x="32028" y="16309"/>
                  </a:lnTo>
                  <a:lnTo>
                    <a:pt x="31313" y="15741"/>
                  </a:lnTo>
                  <a:lnTo>
                    <a:pt x="30618" y="15215"/>
                  </a:lnTo>
                  <a:lnTo>
                    <a:pt x="28872" y="13910"/>
                  </a:lnTo>
                  <a:lnTo>
                    <a:pt x="27988" y="13279"/>
                  </a:lnTo>
                  <a:lnTo>
                    <a:pt x="27104" y="12647"/>
                  </a:lnTo>
                  <a:lnTo>
                    <a:pt x="26220" y="12037"/>
                  </a:lnTo>
                  <a:lnTo>
                    <a:pt x="25294" y="11469"/>
                  </a:lnTo>
                  <a:lnTo>
                    <a:pt x="24831" y="11196"/>
                  </a:lnTo>
                  <a:lnTo>
                    <a:pt x="24347" y="10943"/>
                  </a:lnTo>
                  <a:lnTo>
                    <a:pt x="23885" y="10690"/>
                  </a:lnTo>
                  <a:lnTo>
                    <a:pt x="23379" y="10438"/>
                  </a:lnTo>
                  <a:lnTo>
                    <a:pt x="23569" y="10417"/>
                  </a:lnTo>
                  <a:lnTo>
                    <a:pt x="21885" y="9323"/>
                  </a:lnTo>
                  <a:lnTo>
                    <a:pt x="20223" y="8228"/>
                  </a:lnTo>
                  <a:lnTo>
                    <a:pt x="20160" y="8165"/>
                  </a:lnTo>
                  <a:lnTo>
                    <a:pt x="20118" y="8102"/>
                  </a:lnTo>
                  <a:lnTo>
                    <a:pt x="20118" y="8018"/>
                  </a:lnTo>
                  <a:lnTo>
                    <a:pt x="20160" y="7955"/>
                  </a:lnTo>
                  <a:lnTo>
                    <a:pt x="20202" y="7892"/>
                  </a:lnTo>
                  <a:lnTo>
                    <a:pt x="20265" y="7850"/>
                  </a:lnTo>
                  <a:lnTo>
                    <a:pt x="20349" y="7850"/>
                  </a:lnTo>
                  <a:lnTo>
                    <a:pt x="20433" y="7871"/>
                  </a:lnTo>
                  <a:lnTo>
                    <a:pt x="21717" y="8607"/>
                  </a:lnTo>
                  <a:lnTo>
                    <a:pt x="21654" y="8228"/>
                  </a:lnTo>
                  <a:lnTo>
                    <a:pt x="21633" y="7871"/>
                  </a:lnTo>
                  <a:lnTo>
                    <a:pt x="21633" y="7513"/>
                  </a:lnTo>
                  <a:lnTo>
                    <a:pt x="21654" y="7155"/>
                  </a:lnTo>
                  <a:lnTo>
                    <a:pt x="21675" y="6797"/>
                  </a:lnTo>
                  <a:lnTo>
                    <a:pt x="21738" y="6461"/>
                  </a:lnTo>
                  <a:lnTo>
                    <a:pt x="21822" y="6103"/>
                  </a:lnTo>
                  <a:lnTo>
                    <a:pt x="21906" y="5766"/>
                  </a:lnTo>
                  <a:lnTo>
                    <a:pt x="22117" y="5072"/>
                  </a:lnTo>
                  <a:lnTo>
                    <a:pt x="22348" y="4398"/>
                  </a:lnTo>
                  <a:lnTo>
                    <a:pt x="22853" y="3010"/>
                  </a:lnTo>
                  <a:lnTo>
                    <a:pt x="22559" y="3157"/>
                  </a:lnTo>
                  <a:lnTo>
                    <a:pt x="22306" y="3346"/>
                  </a:lnTo>
                  <a:lnTo>
                    <a:pt x="22054" y="3536"/>
                  </a:lnTo>
                  <a:lnTo>
                    <a:pt x="21822" y="3767"/>
                  </a:lnTo>
                  <a:lnTo>
                    <a:pt x="21612" y="3999"/>
                  </a:lnTo>
                  <a:lnTo>
                    <a:pt x="21422" y="4251"/>
                  </a:lnTo>
                  <a:lnTo>
                    <a:pt x="21044" y="4756"/>
                  </a:lnTo>
                  <a:lnTo>
                    <a:pt x="20644" y="5261"/>
                  </a:lnTo>
                  <a:lnTo>
                    <a:pt x="20454" y="5514"/>
                  </a:lnTo>
                  <a:lnTo>
                    <a:pt x="20223" y="5745"/>
                  </a:lnTo>
                  <a:lnTo>
                    <a:pt x="19992" y="5956"/>
                  </a:lnTo>
                  <a:lnTo>
                    <a:pt x="19760" y="6166"/>
                  </a:lnTo>
                  <a:lnTo>
                    <a:pt x="19486" y="6334"/>
                  </a:lnTo>
                  <a:lnTo>
                    <a:pt x="19171" y="6482"/>
                  </a:lnTo>
                  <a:lnTo>
                    <a:pt x="19129" y="6503"/>
                  </a:lnTo>
                  <a:lnTo>
                    <a:pt x="19087" y="6482"/>
                  </a:lnTo>
                  <a:lnTo>
                    <a:pt x="19045" y="6461"/>
                  </a:lnTo>
                  <a:lnTo>
                    <a:pt x="19024" y="6440"/>
                  </a:lnTo>
                  <a:lnTo>
                    <a:pt x="18981" y="6356"/>
                  </a:lnTo>
                  <a:lnTo>
                    <a:pt x="18981" y="6313"/>
                  </a:lnTo>
                  <a:lnTo>
                    <a:pt x="19002" y="6271"/>
                  </a:lnTo>
                  <a:lnTo>
                    <a:pt x="19108" y="6124"/>
                  </a:lnTo>
                  <a:lnTo>
                    <a:pt x="19002" y="5766"/>
                  </a:lnTo>
                  <a:lnTo>
                    <a:pt x="18918" y="5388"/>
                  </a:lnTo>
                  <a:lnTo>
                    <a:pt x="18855" y="5009"/>
                  </a:lnTo>
                  <a:lnTo>
                    <a:pt x="18813" y="4651"/>
                  </a:lnTo>
                  <a:lnTo>
                    <a:pt x="18813" y="4272"/>
                  </a:lnTo>
                  <a:lnTo>
                    <a:pt x="18834" y="3893"/>
                  </a:lnTo>
                  <a:lnTo>
                    <a:pt x="18897" y="3515"/>
                  </a:lnTo>
                  <a:lnTo>
                    <a:pt x="18981" y="3136"/>
                  </a:lnTo>
                  <a:lnTo>
                    <a:pt x="19150" y="2736"/>
                  </a:lnTo>
                  <a:lnTo>
                    <a:pt x="19339" y="2357"/>
                  </a:lnTo>
                  <a:lnTo>
                    <a:pt x="19529" y="1957"/>
                  </a:lnTo>
                  <a:lnTo>
                    <a:pt x="19739" y="1579"/>
                  </a:lnTo>
                  <a:lnTo>
                    <a:pt x="19970" y="1200"/>
                  </a:lnTo>
                  <a:lnTo>
                    <a:pt x="20160" y="800"/>
                  </a:lnTo>
                  <a:lnTo>
                    <a:pt x="20328" y="421"/>
                  </a:lnTo>
                  <a:lnTo>
                    <a:pt x="2047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2" name="Google Shape;7042;p32"/>
            <p:cNvSpPr/>
            <p:nvPr/>
          </p:nvSpPr>
          <p:spPr>
            <a:xfrm>
              <a:off x="4751950" y="-1421400"/>
              <a:ext cx="599750" cy="1048500"/>
            </a:xfrm>
            <a:custGeom>
              <a:avLst/>
              <a:gdLst/>
              <a:ahLst/>
              <a:cxnLst/>
              <a:rect l="l" t="t" r="r" b="b"/>
              <a:pathLst>
                <a:path w="23990" h="41940" extrusionOk="0">
                  <a:moveTo>
                    <a:pt x="13489" y="0"/>
                  </a:moveTo>
                  <a:lnTo>
                    <a:pt x="13216" y="400"/>
                  </a:lnTo>
                  <a:lnTo>
                    <a:pt x="12963" y="821"/>
                  </a:lnTo>
                  <a:lnTo>
                    <a:pt x="12458" y="1684"/>
                  </a:lnTo>
                  <a:lnTo>
                    <a:pt x="12332" y="1936"/>
                  </a:lnTo>
                  <a:lnTo>
                    <a:pt x="12205" y="2189"/>
                  </a:lnTo>
                  <a:lnTo>
                    <a:pt x="11995" y="2694"/>
                  </a:lnTo>
                  <a:lnTo>
                    <a:pt x="11827" y="3220"/>
                  </a:lnTo>
                  <a:lnTo>
                    <a:pt x="11700" y="3746"/>
                  </a:lnTo>
                  <a:lnTo>
                    <a:pt x="11448" y="4777"/>
                  </a:lnTo>
                  <a:lnTo>
                    <a:pt x="11322" y="5324"/>
                  </a:lnTo>
                  <a:lnTo>
                    <a:pt x="11195" y="5850"/>
                  </a:lnTo>
                  <a:lnTo>
                    <a:pt x="13173" y="3978"/>
                  </a:lnTo>
                  <a:lnTo>
                    <a:pt x="13216" y="3957"/>
                  </a:lnTo>
                  <a:lnTo>
                    <a:pt x="13258" y="3978"/>
                  </a:lnTo>
                  <a:lnTo>
                    <a:pt x="13279" y="3999"/>
                  </a:lnTo>
                  <a:lnTo>
                    <a:pt x="13258" y="4062"/>
                  </a:lnTo>
                  <a:lnTo>
                    <a:pt x="11027" y="6377"/>
                  </a:lnTo>
                  <a:lnTo>
                    <a:pt x="11006" y="6461"/>
                  </a:lnTo>
                  <a:lnTo>
                    <a:pt x="10964" y="6545"/>
                  </a:lnTo>
                  <a:lnTo>
                    <a:pt x="10901" y="6608"/>
                  </a:lnTo>
                  <a:lnTo>
                    <a:pt x="10817" y="6650"/>
                  </a:lnTo>
                  <a:lnTo>
                    <a:pt x="10753" y="6671"/>
                  </a:lnTo>
                  <a:lnTo>
                    <a:pt x="9807" y="7660"/>
                  </a:lnTo>
                  <a:lnTo>
                    <a:pt x="8881" y="8691"/>
                  </a:lnTo>
                  <a:lnTo>
                    <a:pt x="8839" y="8776"/>
                  </a:lnTo>
                  <a:lnTo>
                    <a:pt x="8817" y="8818"/>
                  </a:lnTo>
                  <a:lnTo>
                    <a:pt x="8796" y="8839"/>
                  </a:lnTo>
                  <a:lnTo>
                    <a:pt x="8733" y="8860"/>
                  </a:lnTo>
                  <a:lnTo>
                    <a:pt x="7786" y="9912"/>
                  </a:lnTo>
                  <a:lnTo>
                    <a:pt x="6860" y="11006"/>
                  </a:lnTo>
                  <a:lnTo>
                    <a:pt x="5977" y="12121"/>
                  </a:lnTo>
                  <a:lnTo>
                    <a:pt x="5135" y="13258"/>
                  </a:lnTo>
                  <a:lnTo>
                    <a:pt x="4714" y="13826"/>
                  </a:lnTo>
                  <a:lnTo>
                    <a:pt x="4314" y="14394"/>
                  </a:lnTo>
                  <a:lnTo>
                    <a:pt x="3935" y="14983"/>
                  </a:lnTo>
                  <a:lnTo>
                    <a:pt x="3557" y="15573"/>
                  </a:lnTo>
                  <a:lnTo>
                    <a:pt x="3178" y="16183"/>
                  </a:lnTo>
                  <a:lnTo>
                    <a:pt x="2841" y="16793"/>
                  </a:lnTo>
                  <a:lnTo>
                    <a:pt x="2504" y="17403"/>
                  </a:lnTo>
                  <a:lnTo>
                    <a:pt x="2189" y="18014"/>
                  </a:lnTo>
                  <a:lnTo>
                    <a:pt x="1894" y="18645"/>
                  </a:lnTo>
                  <a:lnTo>
                    <a:pt x="1621" y="19276"/>
                  </a:lnTo>
                  <a:lnTo>
                    <a:pt x="1368" y="19907"/>
                  </a:lnTo>
                  <a:lnTo>
                    <a:pt x="1116" y="20560"/>
                  </a:lnTo>
                  <a:lnTo>
                    <a:pt x="905" y="21212"/>
                  </a:lnTo>
                  <a:lnTo>
                    <a:pt x="695" y="21864"/>
                  </a:lnTo>
                  <a:lnTo>
                    <a:pt x="526" y="22538"/>
                  </a:lnTo>
                  <a:lnTo>
                    <a:pt x="379" y="23211"/>
                  </a:lnTo>
                  <a:lnTo>
                    <a:pt x="253" y="23885"/>
                  </a:lnTo>
                  <a:lnTo>
                    <a:pt x="148" y="24558"/>
                  </a:lnTo>
                  <a:lnTo>
                    <a:pt x="63" y="25252"/>
                  </a:lnTo>
                  <a:lnTo>
                    <a:pt x="21" y="25968"/>
                  </a:lnTo>
                  <a:lnTo>
                    <a:pt x="0" y="26683"/>
                  </a:lnTo>
                  <a:lnTo>
                    <a:pt x="0" y="27399"/>
                  </a:lnTo>
                  <a:lnTo>
                    <a:pt x="42" y="28114"/>
                  </a:lnTo>
                  <a:lnTo>
                    <a:pt x="106" y="28851"/>
                  </a:lnTo>
                  <a:lnTo>
                    <a:pt x="169" y="29314"/>
                  </a:lnTo>
                  <a:lnTo>
                    <a:pt x="253" y="29798"/>
                  </a:lnTo>
                  <a:lnTo>
                    <a:pt x="358" y="30240"/>
                  </a:lnTo>
                  <a:lnTo>
                    <a:pt x="463" y="30682"/>
                  </a:lnTo>
                  <a:lnTo>
                    <a:pt x="611" y="31124"/>
                  </a:lnTo>
                  <a:lnTo>
                    <a:pt x="758" y="31544"/>
                  </a:lnTo>
                  <a:lnTo>
                    <a:pt x="926" y="31965"/>
                  </a:lnTo>
                  <a:lnTo>
                    <a:pt x="1095" y="32386"/>
                  </a:lnTo>
                  <a:lnTo>
                    <a:pt x="1284" y="32765"/>
                  </a:lnTo>
                  <a:lnTo>
                    <a:pt x="1494" y="33165"/>
                  </a:lnTo>
                  <a:lnTo>
                    <a:pt x="1726" y="33544"/>
                  </a:lnTo>
                  <a:lnTo>
                    <a:pt x="1957" y="33922"/>
                  </a:lnTo>
                  <a:lnTo>
                    <a:pt x="2210" y="34280"/>
                  </a:lnTo>
                  <a:lnTo>
                    <a:pt x="2483" y="34617"/>
                  </a:lnTo>
                  <a:lnTo>
                    <a:pt x="2757" y="34975"/>
                  </a:lnTo>
                  <a:lnTo>
                    <a:pt x="3052" y="35290"/>
                  </a:lnTo>
                  <a:lnTo>
                    <a:pt x="3346" y="35627"/>
                  </a:lnTo>
                  <a:lnTo>
                    <a:pt x="3662" y="35943"/>
                  </a:lnTo>
                  <a:lnTo>
                    <a:pt x="3978" y="36237"/>
                  </a:lnTo>
                  <a:lnTo>
                    <a:pt x="4314" y="36553"/>
                  </a:lnTo>
                  <a:lnTo>
                    <a:pt x="4672" y="36826"/>
                  </a:lnTo>
                  <a:lnTo>
                    <a:pt x="5009" y="37121"/>
                  </a:lnTo>
                  <a:lnTo>
                    <a:pt x="5745" y="37647"/>
                  </a:lnTo>
                  <a:lnTo>
                    <a:pt x="6524" y="38152"/>
                  </a:lnTo>
                  <a:lnTo>
                    <a:pt x="7323" y="38615"/>
                  </a:lnTo>
                  <a:lnTo>
                    <a:pt x="8165" y="39057"/>
                  </a:lnTo>
                  <a:lnTo>
                    <a:pt x="9028" y="39457"/>
                  </a:lnTo>
                  <a:lnTo>
                    <a:pt x="9891" y="39836"/>
                  </a:lnTo>
                  <a:lnTo>
                    <a:pt x="10796" y="40172"/>
                  </a:lnTo>
                  <a:lnTo>
                    <a:pt x="11700" y="40467"/>
                  </a:lnTo>
                  <a:lnTo>
                    <a:pt x="12626" y="40761"/>
                  </a:lnTo>
                  <a:lnTo>
                    <a:pt x="13573" y="40993"/>
                  </a:lnTo>
                  <a:lnTo>
                    <a:pt x="14520" y="41224"/>
                  </a:lnTo>
                  <a:lnTo>
                    <a:pt x="15467" y="41414"/>
                  </a:lnTo>
                  <a:lnTo>
                    <a:pt x="16393" y="41561"/>
                  </a:lnTo>
                  <a:lnTo>
                    <a:pt x="17340" y="41687"/>
                  </a:lnTo>
                  <a:lnTo>
                    <a:pt x="18287" y="41793"/>
                  </a:lnTo>
                  <a:lnTo>
                    <a:pt x="19192" y="41877"/>
                  </a:lnTo>
                  <a:lnTo>
                    <a:pt x="20118" y="41919"/>
                  </a:lnTo>
                  <a:lnTo>
                    <a:pt x="21002" y="41940"/>
                  </a:lnTo>
                  <a:lnTo>
                    <a:pt x="21885" y="41940"/>
                  </a:lnTo>
                  <a:lnTo>
                    <a:pt x="22727" y="41919"/>
                  </a:lnTo>
                  <a:lnTo>
                    <a:pt x="23569" y="41856"/>
                  </a:lnTo>
                  <a:lnTo>
                    <a:pt x="23990" y="41814"/>
                  </a:lnTo>
                  <a:lnTo>
                    <a:pt x="23001" y="41772"/>
                  </a:lnTo>
                  <a:lnTo>
                    <a:pt x="22012" y="41666"/>
                  </a:lnTo>
                  <a:lnTo>
                    <a:pt x="21023" y="41561"/>
                  </a:lnTo>
                  <a:lnTo>
                    <a:pt x="20055" y="41393"/>
                  </a:lnTo>
                  <a:lnTo>
                    <a:pt x="19150" y="41224"/>
                  </a:lnTo>
                  <a:lnTo>
                    <a:pt x="18224" y="41035"/>
                  </a:lnTo>
                  <a:lnTo>
                    <a:pt x="17319" y="40804"/>
                  </a:lnTo>
                  <a:lnTo>
                    <a:pt x="16414" y="40530"/>
                  </a:lnTo>
                  <a:lnTo>
                    <a:pt x="15530" y="40235"/>
                  </a:lnTo>
                  <a:lnTo>
                    <a:pt x="14646" y="39920"/>
                  </a:lnTo>
                  <a:lnTo>
                    <a:pt x="13784" y="39562"/>
                  </a:lnTo>
                  <a:lnTo>
                    <a:pt x="12942" y="39141"/>
                  </a:lnTo>
                  <a:lnTo>
                    <a:pt x="12100" y="38720"/>
                  </a:lnTo>
                  <a:lnTo>
                    <a:pt x="11301" y="38236"/>
                  </a:lnTo>
                  <a:lnTo>
                    <a:pt x="10922" y="37984"/>
                  </a:lnTo>
                  <a:lnTo>
                    <a:pt x="10543" y="37710"/>
                  </a:lnTo>
                  <a:lnTo>
                    <a:pt x="10164" y="37437"/>
                  </a:lnTo>
                  <a:lnTo>
                    <a:pt x="9785" y="37163"/>
                  </a:lnTo>
                  <a:lnTo>
                    <a:pt x="9428" y="36847"/>
                  </a:lnTo>
                  <a:lnTo>
                    <a:pt x="9091" y="36553"/>
                  </a:lnTo>
                  <a:lnTo>
                    <a:pt x="8754" y="36237"/>
                  </a:lnTo>
                  <a:lnTo>
                    <a:pt x="8418" y="35900"/>
                  </a:lnTo>
                  <a:lnTo>
                    <a:pt x="8102" y="35564"/>
                  </a:lnTo>
                  <a:lnTo>
                    <a:pt x="7807" y="35206"/>
                  </a:lnTo>
                  <a:lnTo>
                    <a:pt x="7513" y="34827"/>
                  </a:lnTo>
                  <a:lnTo>
                    <a:pt x="7218" y="34448"/>
                  </a:lnTo>
                  <a:lnTo>
                    <a:pt x="6755" y="33775"/>
                  </a:lnTo>
                  <a:lnTo>
                    <a:pt x="6334" y="33081"/>
                  </a:lnTo>
                  <a:lnTo>
                    <a:pt x="5956" y="32344"/>
                  </a:lnTo>
                  <a:lnTo>
                    <a:pt x="5619" y="31608"/>
                  </a:lnTo>
                  <a:lnTo>
                    <a:pt x="5303" y="30871"/>
                  </a:lnTo>
                  <a:lnTo>
                    <a:pt x="5030" y="30092"/>
                  </a:lnTo>
                  <a:lnTo>
                    <a:pt x="4798" y="29314"/>
                  </a:lnTo>
                  <a:lnTo>
                    <a:pt x="4609" y="28535"/>
                  </a:lnTo>
                  <a:lnTo>
                    <a:pt x="4462" y="27736"/>
                  </a:lnTo>
                  <a:lnTo>
                    <a:pt x="4356" y="26936"/>
                  </a:lnTo>
                  <a:lnTo>
                    <a:pt x="4272" y="26115"/>
                  </a:lnTo>
                  <a:lnTo>
                    <a:pt x="4230" y="25316"/>
                  </a:lnTo>
                  <a:lnTo>
                    <a:pt x="4230" y="24495"/>
                  </a:lnTo>
                  <a:lnTo>
                    <a:pt x="4272" y="23674"/>
                  </a:lnTo>
                  <a:lnTo>
                    <a:pt x="4335" y="22854"/>
                  </a:lnTo>
                  <a:lnTo>
                    <a:pt x="4440" y="22054"/>
                  </a:lnTo>
                  <a:lnTo>
                    <a:pt x="4609" y="21086"/>
                  </a:lnTo>
                  <a:lnTo>
                    <a:pt x="4840" y="20139"/>
                  </a:lnTo>
                  <a:lnTo>
                    <a:pt x="5093" y="19213"/>
                  </a:lnTo>
                  <a:lnTo>
                    <a:pt x="5387" y="18287"/>
                  </a:lnTo>
                  <a:lnTo>
                    <a:pt x="5724" y="17382"/>
                  </a:lnTo>
                  <a:lnTo>
                    <a:pt x="6082" y="16498"/>
                  </a:lnTo>
                  <a:lnTo>
                    <a:pt x="6482" y="15615"/>
                  </a:lnTo>
                  <a:lnTo>
                    <a:pt x="6924" y="14752"/>
                  </a:lnTo>
                  <a:lnTo>
                    <a:pt x="7387" y="13910"/>
                  </a:lnTo>
                  <a:lnTo>
                    <a:pt x="7871" y="13068"/>
                  </a:lnTo>
                  <a:lnTo>
                    <a:pt x="8397" y="12248"/>
                  </a:lnTo>
                  <a:lnTo>
                    <a:pt x="8944" y="11448"/>
                  </a:lnTo>
                  <a:lnTo>
                    <a:pt x="9512" y="10669"/>
                  </a:lnTo>
                  <a:lnTo>
                    <a:pt x="10101" y="9891"/>
                  </a:lnTo>
                  <a:lnTo>
                    <a:pt x="10711" y="9133"/>
                  </a:lnTo>
                  <a:lnTo>
                    <a:pt x="11322" y="8397"/>
                  </a:lnTo>
                  <a:lnTo>
                    <a:pt x="11637" y="8039"/>
                  </a:lnTo>
                  <a:lnTo>
                    <a:pt x="11974" y="7702"/>
                  </a:lnTo>
                  <a:lnTo>
                    <a:pt x="12311" y="7366"/>
                  </a:lnTo>
                  <a:lnTo>
                    <a:pt x="12668" y="7071"/>
                  </a:lnTo>
                  <a:lnTo>
                    <a:pt x="12795" y="6987"/>
                  </a:lnTo>
                  <a:lnTo>
                    <a:pt x="12942" y="6924"/>
                  </a:lnTo>
                  <a:lnTo>
                    <a:pt x="13258" y="6797"/>
                  </a:lnTo>
                  <a:lnTo>
                    <a:pt x="13405" y="6734"/>
                  </a:lnTo>
                  <a:lnTo>
                    <a:pt x="13531" y="6650"/>
                  </a:lnTo>
                  <a:lnTo>
                    <a:pt x="13594" y="6587"/>
                  </a:lnTo>
                  <a:lnTo>
                    <a:pt x="13636" y="6524"/>
                  </a:lnTo>
                  <a:lnTo>
                    <a:pt x="13657" y="6440"/>
                  </a:lnTo>
                  <a:lnTo>
                    <a:pt x="13679" y="6356"/>
                  </a:lnTo>
                  <a:lnTo>
                    <a:pt x="13721" y="5998"/>
                  </a:lnTo>
                  <a:lnTo>
                    <a:pt x="13721" y="5619"/>
                  </a:lnTo>
                  <a:lnTo>
                    <a:pt x="13700" y="5261"/>
                  </a:lnTo>
                  <a:lnTo>
                    <a:pt x="13636" y="4882"/>
                  </a:lnTo>
                  <a:lnTo>
                    <a:pt x="13489" y="4146"/>
                  </a:lnTo>
                  <a:lnTo>
                    <a:pt x="13342" y="3430"/>
                  </a:lnTo>
                  <a:lnTo>
                    <a:pt x="13279" y="3010"/>
                  </a:lnTo>
                  <a:lnTo>
                    <a:pt x="13216" y="2568"/>
                  </a:lnTo>
                  <a:lnTo>
                    <a:pt x="13195" y="2126"/>
                  </a:lnTo>
                  <a:lnTo>
                    <a:pt x="13195" y="1705"/>
                  </a:lnTo>
                  <a:lnTo>
                    <a:pt x="13237" y="1263"/>
                  </a:lnTo>
                  <a:lnTo>
                    <a:pt x="13279" y="842"/>
                  </a:lnTo>
                  <a:lnTo>
                    <a:pt x="13363" y="421"/>
                  </a:lnTo>
                  <a:lnTo>
                    <a:pt x="13489" y="0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3" name="Google Shape;7043;p32"/>
            <p:cNvSpPr/>
            <p:nvPr/>
          </p:nvSpPr>
          <p:spPr>
            <a:xfrm>
              <a:off x="4897150" y="-1199400"/>
              <a:ext cx="327775" cy="354075"/>
            </a:xfrm>
            <a:custGeom>
              <a:avLst/>
              <a:gdLst/>
              <a:ahLst/>
              <a:cxnLst/>
              <a:rect l="l" t="t" r="r" b="b"/>
              <a:pathLst>
                <a:path w="13111" h="14163" extrusionOk="0">
                  <a:moveTo>
                    <a:pt x="8944" y="1"/>
                  </a:moveTo>
                  <a:lnTo>
                    <a:pt x="8565" y="22"/>
                  </a:lnTo>
                  <a:lnTo>
                    <a:pt x="8186" y="64"/>
                  </a:lnTo>
                  <a:lnTo>
                    <a:pt x="7786" y="148"/>
                  </a:lnTo>
                  <a:lnTo>
                    <a:pt x="7387" y="232"/>
                  </a:lnTo>
                  <a:lnTo>
                    <a:pt x="7008" y="337"/>
                  </a:lnTo>
                  <a:lnTo>
                    <a:pt x="6608" y="485"/>
                  </a:lnTo>
                  <a:lnTo>
                    <a:pt x="6229" y="632"/>
                  </a:lnTo>
                  <a:lnTo>
                    <a:pt x="5829" y="779"/>
                  </a:lnTo>
                  <a:lnTo>
                    <a:pt x="5451" y="969"/>
                  </a:lnTo>
                  <a:lnTo>
                    <a:pt x="5093" y="1158"/>
                  </a:lnTo>
                  <a:lnTo>
                    <a:pt x="4714" y="1347"/>
                  </a:lnTo>
                  <a:lnTo>
                    <a:pt x="4377" y="1558"/>
                  </a:lnTo>
                  <a:lnTo>
                    <a:pt x="4020" y="1768"/>
                  </a:lnTo>
                  <a:lnTo>
                    <a:pt x="3704" y="2000"/>
                  </a:lnTo>
                  <a:lnTo>
                    <a:pt x="3388" y="2231"/>
                  </a:lnTo>
                  <a:lnTo>
                    <a:pt x="3094" y="2463"/>
                  </a:lnTo>
                  <a:lnTo>
                    <a:pt x="2820" y="2694"/>
                  </a:lnTo>
                  <a:lnTo>
                    <a:pt x="2568" y="2926"/>
                  </a:lnTo>
                  <a:lnTo>
                    <a:pt x="2336" y="3178"/>
                  </a:lnTo>
                  <a:lnTo>
                    <a:pt x="2105" y="3431"/>
                  </a:lnTo>
                  <a:lnTo>
                    <a:pt x="1873" y="3704"/>
                  </a:lnTo>
                  <a:lnTo>
                    <a:pt x="1663" y="3999"/>
                  </a:lnTo>
                  <a:lnTo>
                    <a:pt x="1452" y="4315"/>
                  </a:lnTo>
                  <a:lnTo>
                    <a:pt x="1263" y="4651"/>
                  </a:lnTo>
                  <a:lnTo>
                    <a:pt x="1074" y="4988"/>
                  </a:lnTo>
                  <a:lnTo>
                    <a:pt x="905" y="5325"/>
                  </a:lnTo>
                  <a:lnTo>
                    <a:pt x="737" y="5682"/>
                  </a:lnTo>
                  <a:lnTo>
                    <a:pt x="590" y="6061"/>
                  </a:lnTo>
                  <a:lnTo>
                    <a:pt x="463" y="6419"/>
                  </a:lnTo>
                  <a:lnTo>
                    <a:pt x="337" y="6798"/>
                  </a:lnTo>
                  <a:lnTo>
                    <a:pt x="232" y="7177"/>
                  </a:lnTo>
                  <a:lnTo>
                    <a:pt x="148" y="7576"/>
                  </a:lnTo>
                  <a:lnTo>
                    <a:pt x="84" y="7955"/>
                  </a:lnTo>
                  <a:lnTo>
                    <a:pt x="42" y="8355"/>
                  </a:lnTo>
                  <a:lnTo>
                    <a:pt x="0" y="8734"/>
                  </a:lnTo>
                  <a:lnTo>
                    <a:pt x="0" y="9113"/>
                  </a:lnTo>
                  <a:lnTo>
                    <a:pt x="0" y="9491"/>
                  </a:lnTo>
                  <a:lnTo>
                    <a:pt x="42" y="9870"/>
                  </a:lnTo>
                  <a:lnTo>
                    <a:pt x="106" y="10249"/>
                  </a:lnTo>
                  <a:lnTo>
                    <a:pt x="169" y="10607"/>
                  </a:lnTo>
                  <a:lnTo>
                    <a:pt x="274" y="10943"/>
                  </a:lnTo>
                  <a:lnTo>
                    <a:pt x="400" y="11301"/>
                  </a:lnTo>
                  <a:lnTo>
                    <a:pt x="568" y="11617"/>
                  </a:lnTo>
                  <a:lnTo>
                    <a:pt x="737" y="11932"/>
                  </a:lnTo>
                  <a:lnTo>
                    <a:pt x="947" y="12227"/>
                  </a:lnTo>
                  <a:lnTo>
                    <a:pt x="1200" y="12522"/>
                  </a:lnTo>
                  <a:lnTo>
                    <a:pt x="1452" y="12795"/>
                  </a:lnTo>
                  <a:lnTo>
                    <a:pt x="1768" y="13027"/>
                  </a:lnTo>
                  <a:lnTo>
                    <a:pt x="2084" y="13258"/>
                  </a:lnTo>
                  <a:lnTo>
                    <a:pt x="2441" y="13468"/>
                  </a:lnTo>
                  <a:lnTo>
                    <a:pt x="2736" y="13616"/>
                  </a:lnTo>
                  <a:lnTo>
                    <a:pt x="3031" y="13742"/>
                  </a:lnTo>
                  <a:lnTo>
                    <a:pt x="3304" y="13847"/>
                  </a:lnTo>
                  <a:lnTo>
                    <a:pt x="3599" y="13931"/>
                  </a:lnTo>
                  <a:lnTo>
                    <a:pt x="3872" y="14016"/>
                  </a:lnTo>
                  <a:lnTo>
                    <a:pt x="4167" y="14079"/>
                  </a:lnTo>
                  <a:lnTo>
                    <a:pt x="4440" y="14121"/>
                  </a:lnTo>
                  <a:lnTo>
                    <a:pt x="4714" y="14142"/>
                  </a:lnTo>
                  <a:lnTo>
                    <a:pt x="5009" y="14163"/>
                  </a:lnTo>
                  <a:lnTo>
                    <a:pt x="5556" y="14163"/>
                  </a:lnTo>
                  <a:lnTo>
                    <a:pt x="5808" y="14142"/>
                  </a:lnTo>
                  <a:lnTo>
                    <a:pt x="6082" y="14100"/>
                  </a:lnTo>
                  <a:lnTo>
                    <a:pt x="6355" y="14058"/>
                  </a:lnTo>
                  <a:lnTo>
                    <a:pt x="6860" y="13910"/>
                  </a:lnTo>
                  <a:lnTo>
                    <a:pt x="7365" y="13742"/>
                  </a:lnTo>
                  <a:lnTo>
                    <a:pt x="7871" y="13511"/>
                  </a:lnTo>
                  <a:lnTo>
                    <a:pt x="8354" y="13258"/>
                  </a:lnTo>
                  <a:lnTo>
                    <a:pt x="8817" y="12942"/>
                  </a:lnTo>
                  <a:lnTo>
                    <a:pt x="9259" y="12606"/>
                  </a:lnTo>
                  <a:lnTo>
                    <a:pt x="9680" y="12248"/>
                  </a:lnTo>
                  <a:lnTo>
                    <a:pt x="10080" y="11848"/>
                  </a:lnTo>
                  <a:lnTo>
                    <a:pt x="10480" y="11406"/>
                  </a:lnTo>
                  <a:lnTo>
                    <a:pt x="10838" y="10964"/>
                  </a:lnTo>
                  <a:lnTo>
                    <a:pt x="11174" y="10501"/>
                  </a:lnTo>
                  <a:lnTo>
                    <a:pt x="11490" y="9996"/>
                  </a:lnTo>
                  <a:lnTo>
                    <a:pt x="11785" y="9491"/>
                  </a:lnTo>
                  <a:lnTo>
                    <a:pt x="12058" y="8965"/>
                  </a:lnTo>
                  <a:lnTo>
                    <a:pt x="12290" y="8439"/>
                  </a:lnTo>
                  <a:lnTo>
                    <a:pt x="12500" y="7892"/>
                  </a:lnTo>
                  <a:lnTo>
                    <a:pt x="12689" y="7366"/>
                  </a:lnTo>
                  <a:lnTo>
                    <a:pt x="12837" y="6819"/>
                  </a:lnTo>
                  <a:lnTo>
                    <a:pt x="12963" y="6272"/>
                  </a:lnTo>
                  <a:lnTo>
                    <a:pt x="13047" y="5725"/>
                  </a:lnTo>
                  <a:lnTo>
                    <a:pt x="13089" y="5177"/>
                  </a:lnTo>
                  <a:lnTo>
                    <a:pt x="13110" y="4651"/>
                  </a:lnTo>
                  <a:lnTo>
                    <a:pt x="13089" y="4125"/>
                  </a:lnTo>
                  <a:lnTo>
                    <a:pt x="13026" y="3620"/>
                  </a:lnTo>
                  <a:lnTo>
                    <a:pt x="12921" y="3136"/>
                  </a:lnTo>
                  <a:lnTo>
                    <a:pt x="12879" y="3136"/>
                  </a:lnTo>
                  <a:lnTo>
                    <a:pt x="12837" y="3115"/>
                  </a:lnTo>
                  <a:lnTo>
                    <a:pt x="12795" y="3073"/>
                  </a:lnTo>
                  <a:lnTo>
                    <a:pt x="12774" y="3031"/>
                  </a:lnTo>
                  <a:lnTo>
                    <a:pt x="12626" y="2547"/>
                  </a:lnTo>
                  <a:lnTo>
                    <a:pt x="12479" y="2126"/>
                  </a:lnTo>
                  <a:lnTo>
                    <a:pt x="12290" y="1747"/>
                  </a:lnTo>
                  <a:lnTo>
                    <a:pt x="12079" y="1411"/>
                  </a:lnTo>
                  <a:lnTo>
                    <a:pt x="11848" y="1116"/>
                  </a:lnTo>
                  <a:lnTo>
                    <a:pt x="11595" y="842"/>
                  </a:lnTo>
                  <a:lnTo>
                    <a:pt x="11322" y="632"/>
                  </a:lnTo>
                  <a:lnTo>
                    <a:pt x="11006" y="443"/>
                  </a:lnTo>
                  <a:lnTo>
                    <a:pt x="10711" y="295"/>
                  </a:lnTo>
                  <a:lnTo>
                    <a:pt x="10375" y="169"/>
                  </a:lnTo>
                  <a:lnTo>
                    <a:pt x="10038" y="85"/>
                  </a:lnTo>
                  <a:lnTo>
                    <a:pt x="9680" y="22"/>
                  </a:lnTo>
                  <a:lnTo>
                    <a:pt x="9322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4" name="Google Shape;7044;p32"/>
            <p:cNvSpPr/>
            <p:nvPr/>
          </p:nvSpPr>
          <p:spPr>
            <a:xfrm>
              <a:off x="4880300" y="-1219900"/>
              <a:ext cx="359875" cy="394050"/>
            </a:xfrm>
            <a:custGeom>
              <a:avLst/>
              <a:gdLst/>
              <a:ahLst/>
              <a:cxnLst/>
              <a:rect l="l" t="t" r="r" b="b"/>
              <a:pathLst>
                <a:path w="14395" h="15762" extrusionOk="0">
                  <a:moveTo>
                    <a:pt x="9996" y="821"/>
                  </a:moveTo>
                  <a:lnTo>
                    <a:pt x="10354" y="842"/>
                  </a:lnTo>
                  <a:lnTo>
                    <a:pt x="10712" y="905"/>
                  </a:lnTo>
                  <a:lnTo>
                    <a:pt x="11049" y="989"/>
                  </a:lnTo>
                  <a:lnTo>
                    <a:pt x="11385" y="1115"/>
                  </a:lnTo>
                  <a:lnTo>
                    <a:pt x="11680" y="1263"/>
                  </a:lnTo>
                  <a:lnTo>
                    <a:pt x="11996" y="1452"/>
                  </a:lnTo>
                  <a:lnTo>
                    <a:pt x="12269" y="1662"/>
                  </a:lnTo>
                  <a:lnTo>
                    <a:pt x="12522" y="1936"/>
                  </a:lnTo>
                  <a:lnTo>
                    <a:pt x="12753" y="2231"/>
                  </a:lnTo>
                  <a:lnTo>
                    <a:pt x="12964" y="2567"/>
                  </a:lnTo>
                  <a:lnTo>
                    <a:pt x="13153" y="2946"/>
                  </a:lnTo>
                  <a:lnTo>
                    <a:pt x="13300" y="3367"/>
                  </a:lnTo>
                  <a:lnTo>
                    <a:pt x="13448" y="3851"/>
                  </a:lnTo>
                  <a:lnTo>
                    <a:pt x="13469" y="3893"/>
                  </a:lnTo>
                  <a:lnTo>
                    <a:pt x="13511" y="3935"/>
                  </a:lnTo>
                  <a:lnTo>
                    <a:pt x="13553" y="3956"/>
                  </a:lnTo>
                  <a:lnTo>
                    <a:pt x="13595" y="3956"/>
                  </a:lnTo>
                  <a:lnTo>
                    <a:pt x="13700" y="4440"/>
                  </a:lnTo>
                  <a:lnTo>
                    <a:pt x="13763" y="4945"/>
                  </a:lnTo>
                  <a:lnTo>
                    <a:pt x="13784" y="5471"/>
                  </a:lnTo>
                  <a:lnTo>
                    <a:pt x="13763" y="5997"/>
                  </a:lnTo>
                  <a:lnTo>
                    <a:pt x="13721" y="6545"/>
                  </a:lnTo>
                  <a:lnTo>
                    <a:pt x="13637" y="7092"/>
                  </a:lnTo>
                  <a:lnTo>
                    <a:pt x="13511" y="7639"/>
                  </a:lnTo>
                  <a:lnTo>
                    <a:pt x="13363" y="8186"/>
                  </a:lnTo>
                  <a:lnTo>
                    <a:pt x="13174" y="8712"/>
                  </a:lnTo>
                  <a:lnTo>
                    <a:pt x="12964" y="9259"/>
                  </a:lnTo>
                  <a:lnTo>
                    <a:pt x="12732" y="9785"/>
                  </a:lnTo>
                  <a:lnTo>
                    <a:pt x="12459" y="10311"/>
                  </a:lnTo>
                  <a:lnTo>
                    <a:pt x="12164" y="10816"/>
                  </a:lnTo>
                  <a:lnTo>
                    <a:pt x="11848" y="11321"/>
                  </a:lnTo>
                  <a:lnTo>
                    <a:pt x="11512" y="11784"/>
                  </a:lnTo>
                  <a:lnTo>
                    <a:pt x="11154" y="12226"/>
                  </a:lnTo>
                  <a:lnTo>
                    <a:pt x="10754" y="12668"/>
                  </a:lnTo>
                  <a:lnTo>
                    <a:pt x="10354" y="13068"/>
                  </a:lnTo>
                  <a:lnTo>
                    <a:pt x="9933" y="13426"/>
                  </a:lnTo>
                  <a:lnTo>
                    <a:pt x="9491" y="13762"/>
                  </a:lnTo>
                  <a:lnTo>
                    <a:pt x="9028" y="14078"/>
                  </a:lnTo>
                  <a:lnTo>
                    <a:pt x="8545" y="14331"/>
                  </a:lnTo>
                  <a:lnTo>
                    <a:pt x="8039" y="14562"/>
                  </a:lnTo>
                  <a:lnTo>
                    <a:pt x="7534" y="14730"/>
                  </a:lnTo>
                  <a:lnTo>
                    <a:pt x="7029" y="14878"/>
                  </a:lnTo>
                  <a:lnTo>
                    <a:pt x="6756" y="14920"/>
                  </a:lnTo>
                  <a:lnTo>
                    <a:pt x="6482" y="14962"/>
                  </a:lnTo>
                  <a:lnTo>
                    <a:pt x="6230" y="14983"/>
                  </a:lnTo>
                  <a:lnTo>
                    <a:pt x="5683" y="14983"/>
                  </a:lnTo>
                  <a:lnTo>
                    <a:pt x="5388" y="14962"/>
                  </a:lnTo>
                  <a:lnTo>
                    <a:pt x="5114" y="14941"/>
                  </a:lnTo>
                  <a:lnTo>
                    <a:pt x="4841" y="14899"/>
                  </a:lnTo>
                  <a:lnTo>
                    <a:pt x="4546" y="14836"/>
                  </a:lnTo>
                  <a:lnTo>
                    <a:pt x="4273" y="14751"/>
                  </a:lnTo>
                  <a:lnTo>
                    <a:pt x="3978" y="14667"/>
                  </a:lnTo>
                  <a:lnTo>
                    <a:pt x="3705" y="14562"/>
                  </a:lnTo>
                  <a:lnTo>
                    <a:pt x="3410" y="14436"/>
                  </a:lnTo>
                  <a:lnTo>
                    <a:pt x="3115" y="14288"/>
                  </a:lnTo>
                  <a:lnTo>
                    <a:pt x="2758" y="14078"/>
                  </a:lnTo>
                  <a:lnTo>
                    <a:pt x="2442" y="13847"/>
                  </a:lnTo>
                  <a:lnTo>
                    <a:pt x="2126" y="13615"/>
                  </a:lnTo>
                  <a:lnTo>
                    <a:pt x="1874" y="13342"/>
                  </a:lnTo>
                  <a:lnTo>
                    <a:pt x="1621" y="13047"/>
                  </a:lnTo>
                  <a:lnTo>
                    <a:pt x="1411" y="12752"/>
                  </a:lnTo>
                  <a:lnTo>
                    <a:pt x="1242" y="12437"/>
                  </a:lnTo>
                  <a:lnTo>
                    <a:pt x="1074" y="12121"/>
                  </a:lnTo>
                  <a:lnTo>
                    <a:pt x="948" y="11763"/>
                  </a:lnTo>
                  <a:lnTo>
                    <a:pt x="843" y="11427"/>
                  </a:lnTo>
                  <a:lnTo>
                    <a:pt x="780" y="11069"/>
                  </a:lnTo>
                  <a:lnTo>
                    <a:pt x="716" y="10690"/>
                  </a:lnTo>
                  <a:lnTo>
                    <a:pt x="674" y="10311"/>
                  </a:lnTo>
                  <a:lnTo>
                    <a:pt x="674" y="9933"/>
                  </a:lnTo>
                  <a:lnTo>
                    <a:pt x="674" y="9554"/>
                  </a:lnTo>
                  <a:lnTo>
                    <a:pt x="716" y="9175"/>
                  </a:lnTo>
                  <a:lnTo>
                    <a:pt x="758" y="8775"/>
                  </a:lnTo>
                  <a:lnTo>
                    <a:pt x="822" y="8396"/>
                  </a:lnTo>
                  <a:lnTo>
                    <a:pt x="906" y="7997"/>
                  </a:lnTo>
                  <a:lnTo>
                    <a:pt x="1011" y="7618"/>
                  </a:lnTo>
                  <a:lnTo>
                    <a:pt x="1137" y="7239"/>
                  </a:lnTo>
                  <a:lnTo>
                    <a:pt x="1264" y="6881"/>
                  </a:lnTo>
                  <a:lnTo>
                    <a:pt x="1411" y="6502"/>
                  </a:lnTo>
                  <a:lnTo>
                    <a:pt x="1579" y="6145"/>
                  </a:lnTo>
                  <a:lnTo>
                    <a:pt x="1748" y="5808"/>
                  </a:lnTo>
                  <a:lnTo>
                    <a:pt x="1937" y="5471"/>
                  </a:lnTo>
                  <a:lnTo>
                    <a:pt x="2126" y="5135"/>
                  </a:lnTo>
                  <a:lnTo>
                    <a:pt x="2337" y="4819"/>
                  </a:lnTo>
                  <a:lnTo>
                    <a:pt x="2547" y="4524"/>
                  </a:lnTo>
                  <a:lnTo>
                    <a:pt x="2779" y="4251"/>
                  </a:lnTo>
                  <a:lnTo>
                    <a:pt x="3010" y="3998"/>
                  </a:lnTo>
                  <a:lnTo>
                    <a:pt x="3242" y="3746"/>
                  </a:lnTo>
                  <a:lnTo>
                    <a:pt x="3494" y="3514"/>
                  </a:lnTo>
                  <a:lnTo>
                    <a:pt x="3768" y="3283"/>
                  </a:lnTo>
                  <a:lnTo>
                    <a:pt x="4062" y="3051"/>
                  </a:lnTo>
                  <a:lnTo>
                    <a:pt x="4378" y="2820"/>
                  </a:lnTo>
                  <a:lnTo>
                    <a:pt x="4694" y="2588"/>
                  </a:lnTo>
                  <a:lnTo>
                    <a:pt x="5051" y="2378"/>
                  </a:lnTo>
                  <a:lnTo>
                    <a:pt x="5388" y="2167"/>
                  </a:lnTo>
                  <a:lnTo>
                    <a:pt x="5767" y="1978"/>
                  </a:lnTo>
                  <a:lnTo>
                    <a:pt x="6125" y="1789"/>
                  </a:lnTo>
                  <a:lnTo>
                    <a:pt x="6503" y="1599"/>
                  </a:lnTo>
                  <a:lnTo>
                    <a:pt x="6903" y="1452"/>
                  </a:lnTo>
                  <a:lnTo>
                    <a:pt x="7282" y="1305"/>
                  </a:lnTo>
                  <a:lnTo>
                    <a:pt x="7682" y="1157"/>
                  </a:lnTo>
                  <a:lnTo>
                    <a:pt x="8061" y="1052"/>
                  </a:lnTo>
                  <a:lnTo>
                    <a:pt x="8460" y="968"/>
                  </a:lnTo>
                  <a:lnTo>
                    <a:pt x="8860" y="884"/>
                  </a:lnTo>
                  <a:lnTo>
                    <a:pt x="9239" y="842"/>
                  </a:lnTo>
                  <a:lnTo>
                    <a:pt x="9618" y="821"/>
                  </a:lnTo>
                  <a:close/>
                  <a:moveTo>
                    <a:pt x="9176" y="0"/>
                  </a:moveTo>
                  <a:lnTo>
                    <a:pt x="8734" y="63"/>
                  </a:lnTo>
                  <a:lnTo>
                    <a:pt x="8313" y="147"/>
                  </a:lnTo>
                  <a:lnTo>
                    <a:pt x="7871" y="274"/>
                  </a:lnTo>
                  <a:lnTo>
                    <a:pt x="7429" y="442"/>
                  </a:lnTo>
                  <a:lnTo>
                    <a:pt x="7008" y="610"/>
                  </a:lnTo>
                  <a:lnTo>
                    <a:pt x="6587" y="821"/>
                  </a:lnTo>
                  <a:lnTo>
                    <a:pt x="6167" y="1031"/>
                  </a:lnTo>
                  <a:lnTo>
                    <a:pt x="5367" y="1473"/>
                  </a:lnTo>
                  <a:lnTo>
                    <a:pt x="4609" y="1936"/>
                  </a:lnTo>
                  <a:lnTo>
                    <a:pt x="3936" y="2357"/>
                  </a:lnTo>
                  <a:lnTo>
                    <a:pt x="3578" y="2609"/>
                  </a:lnTo>
                  <a:lnTo>
                    <a:pt x="3221" y="2883"/>
                  </a:lnTo>
                  <a:lnTo>
                    <a:pt x="2884" y="3157"/>
                  </a:lnTo>
                  <a:lnTo>
                    <a:pt x="2568" y="3472"/>
                  </a:lnTo>
                  <a:lnTo>
                    <a:pt x="2253" y="3788"/>
                  </a:lnTo>
                  <a:lnTo>
                    <a:pt x="1979" y="4125"/>
                  </a:lnTo>
                  <a:lnTo>
                    <a:pt x="1705" y="4482"/>
                  </a:lnTo>
                  <a:lnTo>
                    <a:pt x="1453" y="4861"/>
                  </a:lnTo>
                  <a:lnTo>
                    <a:pt x="1221" y="5240"/>
                  </a:lnTo>
                  <a:lnTo>
                    <a:pt x="990" y="5640"/>
                  </a:lnTo>
                  <a:lnTo>
                    <a:pt x="801" y="6039"/>
                  </a:lnTo>
                  <a:lnTo>
                    <a:pt x="632" y="6439"/>
                  </a:lnTo>
                  <a:lnTo>
                    <a:pt x="464" y="6860"/>
                  </a:lnTo>
                  <a:lnTo>
                    <a:pt x="338" y="7281"/>
                  </a:lnTo>
                  <a:lnTo>
                    <a:pt x="211" y="7723"/>
                  </a:lnTo>
                  <a:lnTo>
                    <a:pt x="127" y="8165"/>
                  </a:lnTo>
                  <a:lnTo>
                    <a:pt x="64" y="8586"/>
                  </a:lnTo>
                  <a:lnTo>
                    <a:pt x="22" y="9028"/>
                  </a:lnTo>
                  <a:lnTo>
                    <a:pt x="1" y="9470"/>
                  </a:lnTo>
                  <a:lnTo>
                    <a:pt x="22" y="9911"/>
                  </a:lnTo>
                  <a:lnTo>
                    <a:pt x="43" y="10332"/>
                  </a:lnTo>
                  <a:lnTo>
                    <a:pt x="106" y="10753"/>
                  </a:lnTo>
                  <a:lnTo>
                    <a:pt x="190" y="11195"/>
                  </a:lnTo>
                  <a:lnTo>
                    <a:pt x="296" y="11595"/>
                  </a:lnTo>
                  <a:lnTo>
                    <a:pt x="443" y="12016"/>
                  </a:lnTo>
                  <a:lnTo>
                    <a:pt x="611" y="12416"/>
                  </a:lnTo>
                  <a:lnTo>
                    <a:pt x="801" y="12794"/>
                  </a:lnTo>
                  <a:lnTo>
                    <a:pt x="1032" y="13173"/>
                  </a:lnTo>
                  <a:lnTo>
                    <a:pt x="1306" y="13531"/>
                  </a:lnTo>
                  <a:lnTo>
                    <a:pt x="1579" y="13889"/>
                  </a:lnTo>
                  <a:lnTo>
                    <a:pt x="1916" y="14225"/>
                  </a:lnTo>
                  <a:lnTo>
                    <a:pt x="2253" y="14541"/>
                  </a:lnTo>
                  <a:lnTo>
                    <a:pt x="2589" y="14794"/>
                  </a:lnTo>
                  <a:lnTo>
                    <a:pt x="2926" y="15025"/>
                  </a:lnTo>
                  <a:lnTo>
                    <a:pt x="3284" y="15214"/>
                  </a:lnTo>
                  <a:lnTo>
                    <a:pt x="3620" y="15383"/>
                  </a:lnTo>
                  <a:lnTo>
                    <a:pt x="3978" y="15509"/>
                  </a:lnTo>
                  <a:lnTo>
                    <a:pt x="4336" y="15614"/>
                  </a:lnTo>
                  <a:lnTo>
                    <a:pt x="4694" y="15677"/>
                  </a:lnTo>
                  <a:lnTo>
                    <a:pt x="5051" y="15740"/>
                  </a:lnTo>
                  <a:lnTo>
                    <a:pt x="5409" y="15762"/>
                  </a:lnTo>
                  <a:lnTo>
                    <a:pt x="5767" y="15740"/>
                  </a:lnTo>
                  <a:lnTo>
                    <a:pt x="6125" y="15719"/>
                  </a:lnTo>
                  <a:lnTo>
                    <a:pt x="6482" y="15677"/>
                  </a:lnTo>
                  <a:lnTo>
                    <a:pt x="6840" y="15593"/>
                  </a:lnTo>
                  <a:lnTo>
                    <a:pt x="7198" y="15509"/>
                  </a:lnTo>
                  <a:lnTo>
                    <a:pt x="7555" y="15404"/>
                  </a:lnTo>
                  <a:lnTo>
                    <a:pt x="7892" y="15256"/>
                  </a:lnTo>
                  <a:lnTo>
                    <a:pt x="8250" y="15109"/>
                  </a:lnTo>
                  <a:lnTo>
                    <a:pt x="8587" y="14962"/>
                  </a:lnTo>
                  <a:lnTo>
                    <a:pt x="8923" y="14772"/>
                  </a:lnTo>
                  <a:lnTo>
                    <a:pt x="9260" y="14583"/>
                  </a:lnTo>
                  <a:lnTo>
                    <a:pt x="9597" y="14373"/>
                  </a:lnTo>
                  <a:lnTo>
                    <a:pt x="9912" y="14162"/>
                  </a:lnTo>
                  <a:lnTo>
                    <a:pt x="10523" y="13699"/>
                  </a:lnTo>
                  <a:lnTo>
                    <a:pt x="11112" y="13194"/>
                  </a:lnTo>
                  <a:lnTo>
                    <a:pt x="11638" y="12689"/>
                  </a:lnTo>
                  <a:lnTo>
                    <a:pt x="12143" y="12142"/>
                  </a:lnTo>
                  <a:lnTo>
                    <a:pt x="12585" y="11595"/>
                  </a:lnTo>
                  <a:lnTo>
                    <a:pt x="12879" y="11216"/>
                  </a:lnTo>
                  <a:lnTo>
                    <a:pt x="13132" y="10816"/>
                  </a:lnTo>
                  <a:lnTo>
                    <a:pt x="13363" y="10395"/>
                  </a:lnTo>
                  <a:lnTo>
                    <a:pt x="13574" y="9996"/>
                  </a:lnTo>
                  <a:lnTo>
                    <a:pt x="13742" y="9575"/>
                  </a:lnTo>
                  <a:lnTo>
                    <a:pt x="13911" y="9133"/>
                  </a:lnTo>
                  <a:lnTo>
                    <a:pt x="14037" y="8691"/>
                  </a:lnTo>
                  <a:lnTo>
                    <a:pt x="14163" y="8249"/>
                  </a:lnTo>
                  <a:lnTo>
                    <a:pt x="14247" y="7807"/>
                  </a:lnTo>
                  <a:lnTo>
                    <a:pt x="14310" y="7365"/>
                  </a:lnTo>
                  <a:lnTo>
                    <a:pt x="14352" y="6902"/>
                  </a:lnTo>
                  <a:lnTo>
                    <a:pt x="14374" y="6439"/>
                  </a:lnTo>
                  <a:lnTo>
                    <a:pt x="14395" y="5976"/>
                  </a:lnTo>
                  <a:lnTo>
                    <a:pt x="14374" y="5513"/>
                  </a:lnTo>
                  <a:lnTo>
                    <a:pt x="14331" y="5050"/>
                  </a:lnTo>
                  <a:lnTo>
                    <a:pt x="14289" y="4587"/>
                  </a:lnTo>
                  <a:lnTo>
                    <a:pt x="14247" y="4335"/>
                  </a:lnTo>
                  <a:lnTo>
                    <a:pt x="14184" y="4103"/>
                  </a:lnTo>
                  <a:lnTo>
                    <a:pt x="14121" y="3872"/>
                  </a:lnTo>
                  <a:lnTo>
                    <a:pt x="14037" y="3641"/>
                  </a:lnTo>
                  <a:lnTo>
                    <a:pt x="13826" y="3157"/>
                  </a:lnTo>
                  <a:lnTo>
                    <a:pt x="13574" y="2694"/>
                  </a:lnTo>
                  <a:lnTo>
                    <a:pt x="13469" y="2441"/>
                  </a:lnTo>
                  <a:lnTo>
                    <a:pt x="13342" y="2210"/>
                  </a:lnTo>
                  <a:lnTo>
                    <a:pt x="13216" y="1999"/>
                  </a:lnTo>
                  <a:lnTo>
                    <a:pt x="13069" y="1789"/>
                  </a:lnTo>
                  <a:lnTo>
                    <a:pt x="12900" y="1599"/>
                  </a:lnTo>
                  <a:lnTo>
                    <a:pt x="12732" y="1410"/>
                  </a:lnTo>
                  <a:lnTo>
                    <a:pt x="12543" y="1221"/>
                  </a:lnTo>
                  <a:lnTo>
                    <a:pt x="12332" y="1052"/>
                  </a:lnTo>
                  <a:lnTo>
                    <a:pt x="12122" y="905"/>
                  </a:lnTo>
                  <a:lnTo>
                    <a:pt x="11890" y="758"/>
                  </a:lnTo>
                  <a:lnTo>
                    <a:pt x="11659" y="631"/>
                  </a:lnTo>
                  <a:lnTo>
                    <a:pt x="11427" y="505"/>
                  </a:lnTo>
                  <a:lnTo>
                    <a:pt x="10943" y="295"/>
                  </a:lnTo>
                  <a:lnTo>
                    <a:pt x="10417" y="126"/>
                  </a:lnTo>
                  <a:lnTo>
                    <a:pt x="10207" y="63"/>
                  </a:lnTo>
                  <a:lnTo>
                    <a:pt x="10018" y="21"/>
                  </a:lnTo>
                  <a:lnTo>
                    <a:pt x="980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5" name="Google Shape;7045;p32"/>
            <p:cNvSpPr/>
            <p:nvPr/>
          </p:nvSpPr>
          <p:spPr>
            <a:xfrm>
              <a:off x="4737750" y="-1327225"/>
              <a:ext cx="230975" cy="268325"/>
            </a:xfrm>
            <a:custGeom>
              <a:avLst/>
              <a:gdLst/>
              <a:ahLst/>
              <a:cxnLst/>
              <a:rect l="l" t="t" r="r" b="b"/>
              <a:pathLst>
                <a:path w="9239" h="10733" extrusionOk="0">
                  <a:moveTo>
                    <a:pt x="4630" y="0"/>
                  </a:moveTo>
                  <a:lnTo>
                    <a:pt x="4356" y="21"/>
                  </a:lnTo>
                  <a:lnTo>
                    <a:pt x="4062" y="42"/>
                  </a:lnTo>
                  <a:lnTo>
                    <a:pt x="3788" y="84"/>
                  </a:lnTo>
                  <a:lnTo>
                    <a:pt x="3514" y="169"/>
                  </a:lnTo>
                  <a:lnTo>
                    <a:pt x="3241" y="253"/>
                  </a:lnTo>
                  <a:lnTo>
                    <a:pt x="2988" y="358"/>
                  </a:lnTo>
                  <a:lnTo>
                    <a:pt x="2715" y="505"/>
                  </a:lnTo>
                  <a:lnTo>
                    <a:pt x="2525" y="631"/>
                  </a:lnTo>
                  <a:lnTo>
                    <a:pt x="2315" y="779"/>
                  </a:lnTo>
                  <a:lnTo>
                    <a:pt x="2126" y="926"/>
                  </a:lnTo>
                  <a:lnTo>
                    <a:pt x="1957" y="1094"/>
                  </a:lnTo>
                  <a:lnTo>
                    <a:pt x="1789" y="1263"/>
                  </a:lnTo>
                  <a:lnTo>
                    <a:pt x="1642" y="1431"/>
                  </a:lnTo>
                  <a:lnTo>
                    <a:pt x="1347" y="1831"/>
                  </a:lnTo>
                  <a:lnTo>
                    <a:pt x="1073" y="2252"/>
                  </a:lnTo>
                  <a:lnTo>
                    <a:pt x="863" y="2673"/>
                  </a:lnTo>
                  <a:lnTo>
                    <a:pt x="653" y="3136"/>
                  </a:lnTo>
                  <a:lnTo>
                    <a:pt x="505" y="3578"/>
                  </a:lnTo>
                  <a:lnTo>
                    <a:pt x="358" y="4083"/>
                  </a:lnTo>
                  <a:lnTo>
                    <a:pt x="211" y="4588"/>
                  </a:lnTo>
                  <a:lnTo>
                    <a:pt x="126" y="5093"/>
                  </a:lnTo>
                  <a:lnTo>
                    <a:pt x="42" y="5619"/>
                  </a:lnTo>
                  <a:lnTo>
                    <a:pt x="0" y="6145"/>
                  </a:lnTo>
                  <a:lnTo>
                    <a:pt x="0" y="6650"/>
                  </a:lnTo>
                  <a:lnTo>
                    <a:pt x="21" y="7134"/>
                  </a:lnTo>
                  <a:lnTo>
                    <a:pt x="105" y="7618"/>
                  </a:lnTo>
                  <a:lnTo>
                    <a:pt x="169" y="7870"/>
                  </a:lnTo>
                  <a:lnTo>
                    <a:pt x="232" y="8102"/>
                  </a:lnTo>
                  <a:lnTo>
                    <a:pt x="316" y="8312"/>
                  </a:lnTo>
                  <a:lnTo>
                    <a:pt x="400" y="8523"/>
                  </a:lnTo>
                  <a:lnTo>
                    <a:pt x="505" y="8733"/>
                  </a:lnTo>
                  <a:lnTo>
                    <a:pt x="631" y="8944"/>
                  </a:lnTo>
                  <a:lnTo>
                    <a:pt x="758" y="9133"/>
                  </a:lnTo>
                  <a:lnTo>
                    <a:pt x="905" y="9322"/>
                  </a:lnTo>
                  <a:lnTo>
                    <a:pt x="1073" y="9512"/>
                  </a:lnTo>
                  <a:lnTo>
                    <a:pt x="1263" y="9680"/>
                  </a:lnTo>
                  <a:lnTo>
                    <a:pt x="1452" y="9827"/>
                  </a:lnTo>
                  <a:lnTo>
                    <a:pt x="1663" y="9975"/>
                  </a:lnTo>
                  <a:lnTo>
                    <a:pt x="1894" y="10122"/>
                  </a:lnTo>
                  <a:lnTo>
                    <a:pt x="2147" y="10248"/>
                  </a:lnTo>
                  <a:lnTo>
                    <a:pt x="2399" y="10354"/>
                  </a:lnTo>
                  <a:lnTo>
                    <a:pt x="2694" y="10459"/>
                  </a:lnTo>
                  <a:lnTo>
                    <a:pt x="2778" y="10501"/>
                  </a:lnTo>
                  <a:lnTo>
                    <a:pt x="2862" y="10564"/>
                  </a:lnTo>
                  <a:lnTo>
                    <a:pt x="3283" y="10648"/>
                  </a:lnTo>
                  <a:lnTo>
                    <a:pt x="3704" y="10732"/>
                  </a:lnTo>
                  <a:lnTo>
                    <a:pt x="4062" y="10227"/>
                  </a:lnTo>
                  <a:lnTo>
                    <a:pt x="4440" y="9743"/>
                  </a:lnTo>
                  <a:lnTo>
                    <a:pt x="4230" y="9196"/>
                  </a:lnTo>
                  <a:lnTo>
                    <a:pt x="4040" y="8670"/>
                  </a:lnTo>
                  <a:lnTo>
                    <a:pt x="3914" y="8144"/>
                  </a:lnTo>
                  <a:lnTo>
                    <a:pt x="3872" y="7870"/>
                  </a:lnTo>
                  <a:lnTo>
                    <a:pt x="3851" y="7618"/>
                  </a:lnTo>
                  <a:lnTo>
                    <a:pt x="3830" y="7344"/>
                  </a:lnTo>
                  <a:lnTo>
                    <a:pt x="3830" y="7092"/>
                  </a:lnTo>
                  <a:lnTo>
                    <a:pt x="3851" y="6818"/>
                  </a:lnTo>
                  <a:lnTo>
                    <a:pt x="3893" y="6545"/>
                  </a:lnTo>
                  <a:lnTo>
                    <a:pt x="3935" y="6271"/>
                  </a:lnTo>
                  <a:lnTo>
                    <a:pt x="3998" y="5998"/>
                  </a:lnTo>
                  <a:lnTo>
                    <a:pt x="4083" y="5703"/>
                  </a:lnTo>
                  <a:lnTo>
                    <a:pt x="4188" y="5408"/>
                  </a:lnTo>
                  <a:lnTo>
                    <a:pt x="4398" y="4945"/>
                  </a:lnTo>
                  <a:lnTo>
                    <a:pt x="4524" y="4693"/>
                  </a:lnTo>
                  <a:lnTo>
                    <a:pt x="4651" y="4419"/>
                  </a:lnTo>
                  <a:lnTo>
                    <a:pt x="4798" y="4188"/>
                  </a:lnTo>
                  <a:lnTo>
                    <a:pt x="4966" y="3935"/>
                  </a:lnTo>
                  <a:lnTo>
                    <a:pt x="5156" y="3725"/>
                  </a:lnTo>
                  <a:lnTo>
                    <a:pt x="5366" y="3514"/>
                  </a:lnTo>
                  <a:lnTo>
                    <a:pt x="5366" y="3514"/>
                  </a:lnTo>
                  <a:lnTo>
                    <a:pt x="5093" y="3557"/>
                  </a:lnTo>
                  <a:lnTo>
                    <a:pt x="4840" y="3620"/>
                  </a:lnTo>
                  <a:lnTo>
                    <a:pt x="4609" y="3704"/>
                  </a:lnTo>
                  <a:lnTo>
                    <a:pt x="4356" y="3809"/>
                  </a:lnTo>
                  <a:lnTo>
                    <a:pt x="4125" y="3935"/>
                  </a:lnTo>
                  <a:lnTo>
                    <a:pt x="3914" y="4062"/>
                  </a:lnTo>
                  <a:lnTo>
                    <a:pt x="3556" y="4293"/>
                  </a:lnTo>
                  <a:lnTo>
                    <a:pt x="3346" y="4440"/>
                  </a:lnTo>
                  <a:lnTo>
                    <a:pt x="3157" y="4630"/>
                  </a:lnTo>
                  <a:lnTo>
                    <a:pt x="2967" y="4819"/>
                  </a:lnTo>
                  <a:lnTo>
                    <a:pt x="2904" y="4924"/>
                  </a:lnTo>
                  <a:lnTo>
                    <a:pt x="2841" y="5009"/>
                  </a:lnTo>
                  <a:lnTo>
                    <a:pt x="2820" y="5114"/>
                  </a:lnTo>
                  <a:lnTo>
                    <a:pt x="2799" y="5219"/>
                  </a:lnTo>
                  <a:lnTo>
                    <a:pt x="2799" y="5324"/>
                  </a:lnTo>
                  <a:lnTo>
                    <a:pt x="2841" y="5408"/>
                  </a:lnTo>
                  <a:lnTo>
                    <a:pt x="2841" y="5450"/>
                  </a:lnTo>
                  <a:lnTo>
                    <a:pt x="2820" y="5493"/>
                  </a:lnTo>
                  <a:lnTo>
                    <a:pt x="2799" y="5493"/>
                  </a:lnTo>
                  <a:lnTo>
                    <a:pt x="2757" y="5471"/>
                  </a:lnTo>
                  <a:lnTo>
                    <a:pt x="2652" y="5366"/>
                  </a:lnTo>
                  <a:lnTo>
                    <a:pt x="2588" y="5240"/>
                  </a:lnTo>
                  <a:lnTo>
                    <a:pt x="2546" y="5135"/>
                  </a:lnTo>
                  <a:lnTo>
                    <a:pt x="2504" y="5009"/>
                  </a:lnTo>
                  <a:lnTo>
                    <a:pt x="2504" y="4882"/>
                  </a:lnTo>
                  <a:lnTo>
                    <a:pt x="2525" y="4756"/>
                  </a:lnTo>
                  <a:lnTo>
                    <a:pt x="2567" y="4630"/>
                  </a:lnTo>
                  <a:lnTo>
                    <a:pt x="2610" y="4503"/>
                  </a:lnTo>
                  <a:lnTo>
                    <a:pt x="2757" y="4272"/>
                  </a:lnTo>
                  <a:lnTo>
                    <a:pt x="2925" y="4041"/>
                  </a:lnTo>
                  <a:lnTo>
                    <a:pt x="3136" y="3851"/>
                  </a:lnTo>
                  <a:lnTo>
                    <a:pt x="3325" y="3683"/>
                  </a:lnTo>
                  <a:lnTo>
                    <a:pt x="3535" y="3514"/>
                  </a:lnTo>
                  <a:lnTo>
                    <a:pt x="3809" y="3304"/>
                  </a:lnTo>
                  <a:lnTo>
                    <a:pt x="4125" y="3115"/>
                  </a:lnTo>
                  <a:lnTo>
                    <a:pt x="4461" y="2946"/>
                  </a:lnTo>
                  <a:lnTo>
                    <a:pt x="4461" y="2946"/>
                  </a:lnTo>
                  <a:lnTo>
                    <a:pt x="4146" y="2967"/>
                  </a:lnTo>
                  <a:lnTo>
                    <a:pt x="3851" y="3030"/>
                  </a:lnTo>
                  <a:lnTo>
                    <a:pt x="3535" y="3136"/>
                  </a:lnTo>
                  <a:lnTo>
                    <a:pt x="3241" y="3241"/>
                  </a:lnTo>
                  <a:lnTo>
                    <a:pt x="2967" y="3388"/>
                  </a:lnTo>
                  <a:lnTo>
                    <a:pt x="2673" y="3578"/>
                  </a:lnTo>
                  <a:lnTo>
                    <a:pt x="2399" y="3767"/>
                  </a:lnTo>
                  <a:lnTo>
                    <a:pt x="2126" y="3977"/>
                  </a:lnTo>
                  <a:lnTo>
                    <a:pt x="2062" y="4019"/>
                  </a:lnTo>
                  <a:lnTo>
                    <a:pt x="1957" y="4019"/>
                  </a:lnTo>
                  <a:lnTo>
                    <a:pt x="1894" y="3998"/>
                  </a:lnTo>
                  <a:lnTo>
                    <a:pt x="1852" y="3956"/>
                  </a:lnTo>
                  <a:lnTo>
                    <a:pt x="1831" y="3893"/>
                  </a:lnTo>
                  <a:lnTo>
                    <a:pt x="1831" y="3830"/>
                  </a:lnTo>
                  <a:lnTo>
                    <a:pt x="1852" y="3767"/>
                  </a:lnTo>
                  <a:lnTo>
                    <a:pt x="2041" y="3514"/>
                  </a:lnTo>
                  <a:lnTo>
                    <a:pt x="2231" y="3283"/>
                  </a:lnTo>
                  <a:lnTo>
                    <a:pt x="2462" y="3051"/>
                  </a:lnTo>
                  <a:lnTo>
                    <a:pt x="2694" y="2862"/>
                  </a:lnTo>
                  <a:lnTo>
                    <a:pt x="2946" y="2673"/>
                  </a:lnTo>
                  <a:lnTo>
                    <a:pt x="3220" y="2504"/>
                  </a:lnTo>
                  <a:lnTo>
                    <a:pt x="3493" y="2378"/>
                  </a:lnTo>
                  <a:lnTo>
                    <a:pt x="3767" y="2252"/>
                  </a:lnTo>
                  <a:lnTo>
                    <a:pt x="4062" y="2168"/>
                  </a:lnTo>
                  <a:lnTo>
                    <a:pt x="4356" y="2105"/>
                  </a:lnTo>
                  <a:lnTo>
                    <a:pt x="4672" y="2083"/>
                  </a:lnTo>
                  <a:lnTo>
                    <a:pt x="4966" y="2083"/>
                  </a:lnTo>
                  <a:lnTo>
                    <a:pt x="5282" y="2105"/>
                  </a:lnTo>
                  <a:lnTo>
                    <a:pt x="5598" y="2168"/>
                  </a:lnTo>
                  <a:lnTo>
                    <a:pt x="5892" y="2273"/>
                  </a:lnTo>
                  <a:lnTo>
                    <a:pt x="6187" y="2399"/>
                  </a:lnTo>
                  <a:lnTo>
                    <a:pt x="6524" y="2589"/>
                  </a:lnTo>
                  <a:lnTo>
                    <a:pt x="6902" y="2841"/>
                  </a:lnTo>
                  <a:lnTo>
                    <a:pt x="7323" y="3157"/>
                  </a:lnTo>
                  <a:lnTo>
                    <a:pt x="7702" y="3493"/>
                  </a:lnTo>
                  <a:lnTo>
                    <a:pt x="7891" y="3683"/>
                  </a:lnTo>
                  <a:lnTo>
                    <a:pt x="8060" y="3872"/>
                  </a:lnTo>
                  <a:lnTo>
                    <a:pt x="8207" y="4062"/>
                  </a:lnTo>
                  <a:lnTo>
                    <a:pt x="8354" y="4272"/>
                  </a:lnTo>
                  <a:lnTo>
                    <a:pt x="8460" y="4461"/>
                  </a:lnTo>
                  <a:lnTo>
                    <a:pt x="8544" y="4672"/>
                  </a:lnTo>
                  <a:lnTo>
                    <a:pt x="8586" y="4882"/>
                  </a:lnTo>
                  <a:lnTo>
                    <a:pt x="8607" y="5093"/>
                  </a:lnTo>
                  <a:lnTo>
                    <a:pt x="9238" y="4482"/>
                  </a:lnTo>
                  <a:lnTo>
                    <a:pt x="9238" y="4188"/>
                  </a:lnTo>
                  <a:lnTo>
                    <a:pt x="9217" y="3914"/>
                  </a:lnTo>
                  <a:lnTo>
                    <a:pt x="9175" y="3620"/>
                  </a:lnTo>
                  <a:lnTo>
                    <a:pt x="9112" y="3346"/>
                  </a:lnTo>
                  <a:lnTo>
                    <a:pt x="9028" y="3094"/>
                  </a:lnTo>
                  <a:lnTo>
                    <a:pt x="8923" y="2820"/>
                  </a:lnTo>
                  <a:lnTo>
                    <a:pt x="8796" y="2567"/>
                  </a:lnTo>
                  <a:lnTo>
                    <a:pt x="8649" y="2336"/>
                  </a:lnTo>
                  <a:lnTo>
                    <a:pt x="8502" y="2105"/>
                  </a:lnTo>
                  <a:lnTo>
                    <a:pt x="8333" y="1873"/>
                  </a:lnTo>
                  <a:lnTo>
                    <a:pt x="8144" y="1642"/>
                  </a:lnTo>
                  <a:lnTo>
                    <a:pt x="7955" y="1452"/>
                  </a:lnTo>
                  <a:lnTo>
                    <a:pt x="7744" y="1242"/>
                  </a:lnTo>
                  <a:lnTo>
                    <a:pt x="7513" y="1073"/>
                  </a:lnTo>
                  <a:lnTo>
                    <a:pt x="7281" y="905"/>
                  </a:lnTo>
                  <a:lnTo>
                    <a:pt x="7050" y="737"/>
                  </a:lnTo>
                  <a:lnTo>
                    <a:pt x="6797" y="589"/>
                  </a:lnTo>
                  <a:lnTo>
                    <a:pt x="6545" y="463"/>
                  </a:lnTo>
                  <a:lnTo>
                    <a:pt x="6292" y="358"/>
                  </a:lnTo>
                  <a:lnTo>
                    <a:pt x="6019" y="253"/>
                  </a:lnTo>
                  <a:lnTo>
                    <a:pt x="5745" y="169"/>
                  </a:lnTo>
                  <a:lnTo>
                    <a:pt x="5471" y="105"/>
                  </a:lnTo>
                  <a:lnTo>
                    <a:pt x="5198" y="42"/>
                  </a:lnTo>
                  <a:lnTo>
                    <a:pt x="4903" y="21"/>
                  </a:lnTo>
                  <a:lnTo>
                    <a:pt x="463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6" name="Google Shape;7046;p32"/>
            <p:cNvSpPr/>
            <p:nvPr/>
          </p:nvSpPr>
          <p:spPr>
            <a:xfrm>
              <a:off x="4849800" y="-1234125"/>
              <a:ext cx="94200" cy="142600"/>
            </a:xfrm>
            <a:custGeom>
              <a:avLst/>
              <a:gdLst/>
              <a:ahLst/>
              <a:cxnLst/>
              <a:rect l="l" t="t" r="r" b="b"/>
              <a:pathLst>
                <a:path w="3768" h="5704" extrusionOk="0">
                  <a:moveTo>
                    <a:pt x="2210" y="1"/>
                  </a:moveTo>
                  <a:lnTo>
                    <a:pt x="2000" y="106"/>
                  </a:lnTo>
                  <a:lnTo>
                    <a:pt x="1810" y="253"/>
                  </a:lnTo>
                  <a:lnTo>
                    <a:pt x="1642" y="380"/>
                  </a:lnTo>
                  <a:lnTo>
                    <a:pt x="1473" y="527"/>
                  </a:lnTo>
                  <a:lnTo>
                    <a:pt x="1305" y="674"/>
                  </a:lnTo>
                  <a:lnTo>
                    <a:pt x="1179" y="822"/>
                  </a:lnTo>
                  <a:lnTo>
                    <a:pt x="905" y="1158"/>
                  </a:lnTo>
                  <a:lnTo>
                    <a:pt x="695" y="1516"/>
                  </a:lnTo>
                  <a:lnTo>
                    <a:pt x="484" y="1895"/>
                  </a:lnTo>
                  <a:lnTo>
                    <a:pt x="295" y="2316"/>
                  </a:lnTo>
                  <a:lnTo>
                    <a:pt x="127" y="2779"/>
                  </a:lnTo>
                  <a:lnTo>
                    <a:pt x="85" y="2968"/>
                  </a:lnTo>
                  <a:lnTo>
                    <a:pt x="21" y="3157"/>
                  </a:lnTo>
                  <a:lnTo>
                    <a:pt x="0" y="3347"/>
                  </a:lnTo>
                  <a:lnTo>
                    <a:pt x="0" y="3536"/>
                  </a:lnTo>
                  <a:lnTo>
                    <a:pt x="0" y="3894"/>
                  </a:lnTo>
                  <a:lnTo>
                    <a:pt x="42" y="4273"/>
                  </a:lnTo>
                  <a:lnTo>
                    <a:pt x="148" y="4988"/>
                  </a:lnTo>
                  <a:lnTo>
                    <a:pt x="190" y="5346"/>
                  </a:lnTo>
                  <a:lnTo>
                    <a:pt x="190" y="5704"/>
                  </a:lnTo>
                  <a:lnTo>
                    <a:pt x="1053" y="4672"/>
                  </a:lnTo>
                  <a:lnTo>
                    <a:pt x="1936" y="3662"/>
                  </a:lnTo>
                  <a:lnTo>
                    <a:pt x="2841" y="2694"/>
                  </a:lnTo>
                  <a:lnTo>
                    <a:pt x="3767" y="1726"/>
                  </a:lnTo>
                  <a:lnTo>
                    <a:pt x="3388" y="1263"/>
                  </a:lnTo>
                  <a:lnTo>
                    <a:pt x="3031" y="822"/>
                  </a:lnTo>
                  <a:lnTo>
                    <a:pt x="2652" y="401"/>
                  </a:lnTo>
                  <a:lnTo>
                    <a:pt x="2441" y="190"/>
                  </a:lnTo>
                  <a:lnTo>
                    <a:pt x="221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7" name="Google Shape;7047;p32"/>
            <p:cNvSpPr/>
            <p:nvPr/>
          </p:nvSpPr>
          <p:spPr>
            <a:xfrm>
              <a:off x="5366400" y="-1345650"/>
              <a:ext cx="264125" cy="291475"/>
            </a:xfrm>
            <a:custGeom>
              <a:avLst/>
              <a:gdLst/>
              <a:ahLst/>
              <a:cxnLst/>
              <a:rect l="l" t="t" r="r" b="b"/>
              <a:pathLst>
                <a:path w="10565" h="11659" extrusionOk="0">
                  <a:moveTo>
                    <a:pt x="3494" y="1"/>
                  </a:moveTo>
                  <a:lnTo>
                    <a:pt x="3200" y="22"/>
                  </a:lnTo>
                  <a:lnTo>
                    <a:pt x="2926" y="64"/>
                  </a:lnTo>
                  <a:lnTo>
                    <a:pt x="2652" y="127"/>
                  </a:lnTo>
                  <a:lnTo>
                    <a:pt x="2379" y="190"/>
                  </a:lnTo>
                  <a:lnTo>
                    <a:pt x="2147" y="274"/>
                  </a:lnTo>
                  <a:lnTo>
                    <a:pt x="1916" y="379"/>
                  </a:lnTo>
                  <a:lnTo>
                    <a:pt x="1684" y="485"/>
                  </a:lnTo>
                  <a:lnTo>
                    <a:pt x="1495" y="611"/>
                  </a:lnTo>
                  <a:lnTo>
                    <a:pt x="1306" y="737"/>
                  </a:lnTo>
                  <a:lnTo>
                    <a:pt x="1116" y="884"/>
                  </a:lnTo>
                  <a:lnTo>
                    <a:pt x="948" y="1053"/>
                  </a:lnTo>
                  <a:lnTo>
                    <a:pt x="801" y="1200"/>
                  </a:lnTo>
                  <a:lnTo>
                    <a:pt x="653" y="1390"/>
                  </a:lnTo>
                  <a:lnTo>
                    <a:pt x="548" y="1558"/>
                  </a:lnTo>
                  <a:lnTo>
                    <a:pt x="422" y="1747"/>
                  </a:lnTo>
                  <a:lnTo>
                    <a:pt x="317" y="1958"/>
                  </a:lnTo>
                  <a:lnTo>
                    <a:pt x="232" y="2147"/>
                  </a:lnTo>
                  <a:lnTo>
                    <a:pt x="169" y="2358"/>
                  </a:lnTo>
                  <a:lnTo>
                    <a:pt x="106" y="2589"/>
                  </a:lnTo>
                  <a:lnTo>
                    <a:pt x="64" y="2799"/>
                  </a:lnTo>
                  <a:lnTo>
                    <a:pt x="22" y="3031"/>
                  </a:lnTo>
                  <a:lnTo>
                    <a:pt x="1" y="3262"/>
                  </a:lnTo>
                  <a:lnTo>
                    <a:pt x="1" y="3494"/>
                  </a:lnTo>
                  <a:lnTo>
                    <a:pt x="1" y="3725"/>
                  </a:lnTo>
                  <a:lnTo>
                    <a:pt x="22" y="3957"/>
                  </a:lnTo>
                  <a:lnTo>
                    <a:pt x="43" y="4188"/>
                  </a:lnTo>
                  <a:lnTo>
                    <a:pt x="148" y="4672"/>
                  </a:lnTo>
                  <a:lnTo>
                    <a:pt x="296" y="5156"/>
                  </a:lnTo>
                  <a:lnTo>
                    <a:pt x="506" y="5619"/>
                  </a:lnTo>
                  <a:lnTo>
                    <a:pt x="1390" y="6187"/>
                  </a:lnTo>
                  <a:lnTo>
                    <a:pt x="2274" y="6777"/>
                  </a:lnTo>
                  <a:lnTo>
                    <a:pt x="2147" y="6419"/>
                  </a:lnTo>
                  <a:lnTo>
                    <a:pt x="2063" y="6061"/>
                  </a:lnTo>
                  <a:lnTo>
                    <a:pt x="2021" y="5682"/>
                  </a:lnTo>
                  <a:lnTo>
                    <a:pt x="2021" y="5493"/>
                  </a:lnTo>
                  <a:lnTo>
                    <a:pt x="2042" y="5304"/>
                  </a:lnTo>
                  <a:lnTo>
                    <a:pt x="2042" y="4988"/>
                  </a:lnTo>
                  <a:lnTo>
                    <a:pt x="2084" y="4693"/>
                  </a:lnTo>
                  <a:lnTo>
                    <a:pt x="2168" y="4378"/>
                  </a:lnTo>
                  <a:lnTo>
                    <a:pt x="2274" y="4083"/>
                  </a:lnTo>
                  <a:lnTo>
                    <a:pt x="2400" y="3788"/>
                  </a:lnTo>
                  <a:lnTo>
                    <a:pt x="2568" y="3515"/>
                  </a:lnTo>
                  <a:lnTo>
                    <a:pt x="2758" y="3262"/>
                  </a:lnTo>
                  <a:lnTo>
                    <a:pt x="2968" y="3031"/>
                  </a:lnTo>
                  <a:lnTo>
                    <a:pt x="3200" y="2820"/>
                  </a:lnTo>
                  <a:lnTo>
                    <a:pt x="3452" y="2631"/>
                  </a:lnTo>
                  <a:lnTo>
                    <a:pt x="3726" y="2463"/>
                  </a:lnTo>
                  <a:lnTo>
                    <a:pt x="3999" y="2336"/>
                  </a:lnTo>
                  <a:lnTo>
                    <a:pt x="4294" y="2252"/>
                  </a:lnTo>
                  <a:lnTo>
                    <a:pt x="4609" y="2210"/>
                  </a:lnTo>
                  <a:lnTo>
                    <a:pt x="4925" y="2210"/>
                  </a:lnTo>
                  <a:lnTo>
                    <a:pt x="5262" y="2252"/>
                  </a:lnTo>
                  <a:lnTo>
                    <a:pt x="5367" y="2273"/>
                  </a:lnTo>
                  <a:lnTo>
                    <a:pt x="5430" y="2336"/>
                  </a:lnTo>
                  <a:lnTo>
                    <a:pt x="5472" y="2421"/>
                  </a:lnTo>
                  <a:lnTo>
                    <a:pt x="5472" y="2505"/>
                  </a:lnTo>
                  <a:lnTo>
                    <a:pt x="5451" y="2610"/>
                  </a:lnTo>
                  <a:lnTo>
                    <a:pt x="5409" y="2694"/>
                  </a:lnTo>
                  <a:lnTo>
                    <a:pt x="5346" y="2757"/>
                  </a:lnTo>
                  <a:lnTo>
                    <a:pt x="5262" y="2799"/>
                  </a:lnTo>
                  <a:lnTo>
                    <a:pt x="5220" y="2842"/>
                  </a:lnTo>
                  <a:lnTo>
                    <a:pt x="4862" y="3094"/>
                  </a:lnTo>
                  <a:lnTo>
                    <a:pt x="4483" y="3326"/>
                  </a:lnTo>
                  <a:lnTo>
                    <a:pt x="4104" y="3557"/>
                  </a:lnTo>
                  <a:lnTo>
                    <a:pt x="3747" y="3810"/>
                  </a:lnTo>
                  <a:lnTo>
                    <a:pt x="3978" y="3746"/>
                  </a:lnTo>
                  <a:lnTo>
                    <a:pt x="4231" y="3725"/>
                  </a:lnTo>
                  <a:lnTo>
                    <a:pt x="4462" y="3704"/>
                  </a:lnTo>
                  <a:lnTo>
                    <a:pt x="4715" y="3704"/>
                  </a:lnTo>
                  <a:lnTo>
                    <a:pt x="4967" y="3746"/>
                  </a:lnTo>
                  <a:lnTo>
                    <a:pt x="5220" y="3788"/>
                  </a:lnTo>
                  <a:lnTo>
                    <a:pt x="5472" y="3852"/>
                  </a:lnTo>
                  <a:lnTo>
                    <a:pt x="5704" y="3915"/>
                  </a:lnTo>
                  <a:lnTo>
                    <a:pt x="5956" y="4020"/>
                  </a:lnTo>
                  <a:lnTo>
                    <a:pt x="6188" y="4125"/>
                  </a:lnTo>
                  <a:lnTo>
                    <a:pt x="6398" y="4230"/>
                  </a:lnTo>
                  <a:lnTo>
                    <a:pt x="6609" y="4378"/>
                  </a:lnTo>
                  <a:lnTo>
                    <a:pt x="6819" y="4525"/>
                  </a:lnTo>
                  <a:lnTo>
                    <a:pt x="7008" y="4672"/>
                  </a:lnTo>
                  <a:lnTo>
                    <a:pt x="7177" y="4841"/>
                  </a:lnTo>
                  <a:lnTo>
                    <a:pt x="7324" y="5030"/>
                  </a:lnTo>
                  <a:lnTo>
                    <a:pt x="7366" y="5093"/>
                  </a:lnTo>
                  <a:lnTo>
                    <a:pt x="7387" y="5198"/>
                  </a:lnTo>
                  <a:lnTo>
                    <a:pt x="7366" y="5262"/>
                  </a:lnTo>
                  <a:lnTo>
                    <a:pt x="7324" y="5346"/>
                  </a:lnTo>
                  <a:lnTo>
                    <a:pt x="7282" y="5409"/>
                  </a:lnTo>
                  <a:lnTo>
                    <a:pt x="7198" y="5430"/>
                  </a:lnTo>
                  <a:lnTo>
                    <a:pt x="7135" y="5430"/>
                  </a:lnTo>
                  <a:lnTo>
                    <a:pt x="7050" y="5388"/>
                  </a:lnTo>
                  <a:lnTo>
                    <a:pt x="6588" y="5114"/>
                  </a:lnTo>
                  <a:lnTo>
                    <a:pt x="6082" y="4820"/>
                  </a:lnTo>
                  <a:lnTo>
                    <a:pt x="5809" y="4714"/>
                  </a:lnTo>
                  <a:lnTo>
                    <a:pt x="5535" y="4588"/>
                  </a:lnTo>
                  <a:lnTo>
                    <a:pt x="5262" y="4504"/>
                  </a:lnTo>
                  <a:lnTo>
                    <a:pt x="4967" y="4420"/>
                  </a:lnTo>
                  <a:lnTo>
                    <a:pt x="5283" y="4567"/>
                  </a:lnTo>
                  <a:lnTo>
                    <a:pt x="5577" y="4756"/>
                  </a:lnTo>
                  <a:lnTo>
                    <a:pt x="5872" y="4988"/>
                  </a:lnTo>
                  <a:lnTo>
                    <a:pt x="6125" y="5219"/>
                  </a:lnTo>
                  <a:lnTo>
                    <a:pt x="6377" y="5451"/>
                  </a:lnTo>
                  <a:lnTo>
                    <a:pt x="6588" y="5703"/>
                  </a:lnTo>
                  <a:lnTo>
                    <a:pt x="6777" y="5956"/>
                  </a:lnTo>
                  <a:lnTo>
                    <a:pt x="6945" y="6208"/>
                  </a:lnTo>
                  <a:lnTo>
                    <a:pt x="7050" y="6419"/>
                  </a:lnTo>
                  <a:lnTo>
                    <a:pt x="7135" y="6629"/>
                  </a:lnTo>
                  <a:lnTo>
                    <a:pt x="7219" y="6882"/>
                  </a:lnTo>
                  <a:lnTo>
                    <a:pt x="7303" y="7134"/>
                  </a:lnTo>
                  <a:lnTo>
                    <a:pt x="7345" y="7387"/>
                  </a:lnTo>
                  <a:lnTo>
                    <a:pt x="7387" y="7639"/>
                  </a:lnTo>
                  <a:lnTo>
                    <a:pt x="7408" y="7913"/>
                  </a:lnTo>
                  <a:lnTo>
                    <a:pt x="7408" y="8165"/>
                  </a:lnTo>
                  <a:lnTo>
                    <a:pt x="7408" y="8418"/>
                  </a:lnTo>
                  <a:lnTo>
                    <a:pt x="7366" y="8692"/>
                  </a:lnTo>
                  <a:lnTo>
                    <a:pt x="7303" y="8923"/>
                  </a:lnTo>
                  <a:lnTo>
                    <a:pt x="7219" y="9176"/>
                  </a:lnTo>
                  <a:lnTo>
                    <a:pt x="7114" y="9386"/>
                  </a:lnTo>
                  <a:lnTo>
                    <a:pt x="6987" y="9596"/>
                  </a:lnTo>
                  <a:lnTo>
                    <a:pt x="6840" y="9786"/>
                  </a:lnTo>
                  <a:lnTo>
                    <a:pt x="6651" y="9954"/>
                  </a:lnTo>
                  <a:lnTo>
                    <a:pt x="7640" y="10775"/>
                  </a:lnTo>
                  <a:lnTo>
                    <a:pt x="8650" y="11659"/>
                  </a:lnTo>
                  <a:lnTo>
                    <a:pt x="8650" y="11638"/>
                  </a:lnTo>
                  <a:lnTo>
                    <a:pt x="9008" y="11091"/>
                  </a:lnTo>
                  <a:lnTo>
                    <a:pt x="9365" y="10585"/>
                  </a:lnTo>
                  <a:lnTo>
                    <a:pt x="9723" y="10080"/>
                  </a:lnTo>
                  <a:lnTo>
                    <a:pt x="10039" y="9575"/>
                  </a:lnTo>
                  <a:lnTo>
                    <a:pt x="10165" y="9323"/>
                  </a:lnTo>
                  <a:lnTo>
                    <a:pt x="10291" y="9049"/>
                  </a:lnTo>
                  <a:lnTo>
                    <a:pt x="10396" y="8776"/>
                  </a:lnTo>
                  <a:lnTo>
                    <a:pt x="10481" y="8502"/>
                  </a:lnTo>
                  <a:lnTo>
                    <a:pt x="10544" y="8187"/>
                  </a:lnTo>
                  <a:lnTo>
                    <a:pt x="10565" y="7871"/>
                  </a:lnTo>
                  <a:lnTo>
                    <a:pt x="10565" y="7555"/>
                  </a:lnTo>
                  <a:lnTo>
                    <a:pt x="10544" y="7197"/>
                  </a:lnTo>
                  <a:lnTo>
                    <a:pt x="10438" y="6587"/>
                  </a:lnTo>
                  <a:lnTo>
                    <a:pt x="10291" y="5998"/>
                  </a:lnTo>
                  <a:lnTo>
                    <a:pt x="10102" y="5409"/>
                  </a:lnTo>
                  <a:lnTo>
                    <a:pt x="9849" y="4841"/>
                  </a:lnTo>
                  <a:lnTo>
                    <a:pt x="9576" y="4272"/>
                  </a:lnTo>
                  <a:lnTo>
                    <a:pt x="9239" y="3746"/>
                  </a:lnTo>
                  <a:lnTo>
                    <a:pt x="8881" y="3241"/>
                  </a:lnTo>
                  <a:lnTo>
                    <a:pt x="8692" y="3010"/>
                  </a:lnTo>
                  <a:lnTo>
                    <a:pt x="8481" y="2778"/>
                  </a:lnTo>
                  <a:lnTo>
                    <a:pt x="7997" y="2294"/>
                  </a:lnTo>
                  <a:lnTo>
                    <a:pt x="7471" y="1789"/>
                  </a:lnTo>
                  <a:lnTo>
                    <a:pt x="7177" y="1558"/>
                  </a:lnTo>
                  <a:lnTo>
                    <a:pt x="6882" y="1326"/>
                  </a:lnTo>
                  <a:lnTo>
                    <a:pt x="6566" y="1095"/>
                  </a:lnTo>
                  <a:lnTo>
                    <a:pt x="6251" y="884"/>
                  </a:lnTo>
                  <a:lnTo>
                    <a:pt x="5914" y="674"/>
                  </a:lnTo>
                  <a:lnTo>
                    <a:pt x="5577" y="506"/>
                  </a:lnTo>
                  <a:lnTo>
                    <a:pt x="5241" y="337"/>
                  </a:lnTo>
                  <a:lnTo>
                    <a:pt x="4904" y="211"/>
                  </a:lnTo>
                  <a:lnTo>
                    <a:pt x="4546" y="106"/>
                  </a:lnTo>
                  <a:lnTo>
                    <a:pt x="4210" y="43"/>
                  </a:lnTo>
                  <a:lnTo>
                    <a:pt x="385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8" name="Google Shape;7048;p32"/>
            <p:cNvSpPr/>
            <p:nvPr/>
          </p:nvSpPr>
          <p:spPr>
            <a:xfrm>
              <a:off x="5433750" y="-1231475"/>
              <a:ext cx="95250" cy="121550"/>
            </a:xfrm>
            <a:custGeom>
              <a:avLst/>
              <a:gdLst/>
              <a:ahLst/>
              <a:cxnLst/>
              <a:rect l="l" t="t" r="r" b="b"/>
              <a:pathLst>
                <a:path w="3810" h="4862" extrusionOk="0">
                  <a:moveTo>
                    <a:pt x="527" y="0"/>
                  </a:moveTo>
                  <a:lnTo>
                    <a:pt x="379" y="105"/>
                  </a:lnTo>
                  <a:lnTo>
                    <a:pt x="253" y="189"/>
                  </a:lnTo>
                  <a:lnTo>
                    <a:pt x="127" y="505"/>
                  </a:lnTo>
                  <a:lnTo>
                    <a:pt x="43" y="821"/>
                  </a:lnTo>
                  <a:lnTo>
                    <a:pt x="22" y="1115"/>
                  </a:lnTo>
                  <a:lnTo>
                    <a:pt x="1" y="1431"/>
                  </a:lnTo>
                  <a:lnTo>
                    <a:pt x="43" y="1747"/>
                  </a:lnTo>
                  <a:lnTo>
                    <a:pt x="106" y="2062"/>
                  </a:lnTo>
                  <a:lnTo>
                    <a:pt x="190" y="2378"/>
                  </a:lnTo>
                  <a:lnTo>
                    <a:pt x="295" y="2694"/>
                  </a:lnTo>
                  <a:lnTo>
                    <a:pt x="1053" y="3220"/>
                  </a:lnTo>
                  <a:lnTo>
                    <a:pt x="1810" y="3746"/>
                  </a:lnTo>
                  <a:lnTo>
                    <a:pt x="2547" y="4293"/>
                  </a:lnTo>
                  <a:lnTo>
                    <a:pt x="3283" y="4861"/>
                  </a:lnTo>
                  <a:lnTo>
                    <a:pt x="3452" y="4482"/>
                  </a:lnTo>
                  <a:lnTo>
                    <a:pt x="3620" y="4125"/>
                  </a:lnTo>
                  <a:lnTo>
                    <a:pt x="3725" y="3767"/>
                  </a:lnTo>
                  <a:lnTo>
                    <a:pt x="3767" y="3577"/>
                  </a:lnTo>
                  <a:lnTo>
                    <a:pt x="3788" y="3388"/>
                  </a:lnTo>
                  <a:lnTo>
                    <a:pt x="3809" y="3220"/>
                  </a:lnTo>
                  <a:lnTo>
                    <a:pt x="3809" y="3030"/>
                  </a:lnTo>
                  <a:lnTo>
                    <a:pt x="3788" y="2841"/>
                  </a:lnTo>
                  <a:lnTo>
                    <a:pt x="3746" y="2652"/>
                  </a:lnTo>
                  <a:lnTo>
                    <a:pt x="3704" y="2462"/>
                  </a:lnTo>
                  <a:lnTo>
                    <a:pt x="3620" y="2273"/>
                  </a:lnTo>
                  <a:lnTo>
                    <a:pt x="3515" y="2062"/>
                  </a:lnTo>
                  <a:lnTo>
                    <a:pt x="3388" y="1873"/>
                  </a:lnTo>
                  <a:lnTo>
                    <a:pt x="3136" y="1515"/>
                  </a:lnTo>
                  <a:lnTo>
                    <a:pt x="2862" y="1179"/>
                  </a:lnTo>
                  <a:lnTo>
                    <a:pt x="2568" y="863"/>
                  </a:lnTo>
                  <a:lnTo>
                    <a:pt x="2399" y="716"/>
                  </a:lnTo>
                  <a:lnTo>
                    <a:pt x="2231" y="589"/>
                  </a:lnTo>
                  <a:lnTo>
                    <a:pt x="2042" y="463"/>
                  </a:lnTo>
                  <a:lnTo>
                    <a:pt x="1873" y="337"/>
                  </a:lnTo>
                  <a:lnTo>
                    <a:pt x="1684" y="253"/>
                  </a:lnTo>
                  <a:lnTo>
                    <a:pt x="1474" y="168"/>
                  </a:lnTo>
                  <a:lnTo>
                    <a:pt x="1263" y="105"/>
                  </a:lnTo>
                  <a:lnTo>
                    <a:pt x="1053" y="63"/>
                  </a:lnTo>
                  <a:lnTo>
                    <a:pt x="611" y="63"/>
                  </a:lnTo>
                  <a:lnTo>
                    <a:pt x="569" y="42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9" name="Google Shape;7049;p32"/>
            <p:cNvSpPr/>
            <p:nvPr/>
          </p:nvSpPr>
          <p:spPr>
            <a:xfrm>
              <a:off x="5180175" y="-643325"/>
              <a:ext cx="273600" cy="204150"/>
            </a:xfrm>
            <a:custGeom>
              <a:avLst/>
              <a:gdLst/>
              <a:ahLst/>
              <a:cxnLst/>
              <a:rect l="l" t="t" r="r" b="b"/>
              <a:pathLst>
                <a:path w="10944" h="8166" extrusionOk="0">
                  <a:moveTo>
                    <a:pt x="5682" y="674"/>
                  </a:moveTo>
                  <a:lnTo>
                    <a:pt x="5893" y="695"/>
                  </a:lnTo>
                  <a:lnTo>
                    <a:pt x="6082" y="737"/>
                  </a:lnTo>
                  <a:lnTo>
                    <a:pt x="6293" y="779"/>
                  </a:lnTo>
                  <a:lnTo>
                    <a:pt x="6482" y="863"/>
                  </a:lnTo>
                  <a:lnTo>
                    <a:pt x="6671" y="969"/>
                  </a:lnTo>
                  <a:lnTo>
                    <a:pt x="6861" y="1074"/>
                  </a:lnTo>
                  <a:lnTo>
                    <a:pt x="7050" y="1200"/>
                  </a:lnTo>
                  <a:lnTo>
                    <a:pt x="7218" y="1347"/>
                  </a:lnTo>
                  <a:lnTo>
                    <a:pt x="7576" y="1684"/>
                  </a:lnTo>
                  <a:lnTo>
                    <a:pt x="7913" y="2063"/>
                  </a:lnTo>
                  <a:lnTo>
                    <a:pt x="8250" y="2484"/>
                  </a:lnTo>
                  <a:lnTo>
                    <a:pt x="8565" y="2926"/>
                  </a:lnTo>
                  <a:lnTo>
                    <a:pt x="8860" y="3368"/>
                  </a:lnTo>
                  <a:lnTo>
                    <a:pt x="9449" y="4272"/>
                  </a:lnTo>
                  <a:lnTo>
                    <a:pt x="9954" y="5093"/>
                  </a:lnTo>
                  <a:lnTo>
                    <a:pt x="10207" y="5640"/>
                  </a:lnTo>
                  <a:lnTo>
                    <a:pt x="10312" y="5914"/>
                  </a:lnTo>
                  <a:lnTo>
                    <a:pt x="10396" y="6208"/>
                  </a:lnTo>
                  <a:lnTo>
                    <a:pt x="10438" y="6398"/>
                  </a:lnTo>
                  <a:lnTo>
                    <a:pt x="10459" y="6545"/>
                  </a:lnTo>
                  <a:lnTo>
                    <a:pt x="10438" y="6692"/>
                  </a:lnTo>
                  <a:lnTo>
                    <a:pt x="10417" y="6798"/>
                  </a:lnTo>
                  <a:lnTo>
                    <a:pt x="10375" y="6819"/>
                  </a:lnTo>
                  <a:lnTo>
                    <a:pt x="10291" y="6903"/>
                  </a:lnTo>
                  <a:lnTo>
                    <a:pt x="10207" y="6945"/>
                  </a:lnTo>
                  <a:lnTo>
                    <a:pt x="10101" y="6987"/>
                  </a:lnTo>
                  <a:lnTo>
                    <a:pt x="9870" y="6987"/>
                  </a:lnTo>
                  <a:lnTo>
                    <a:pt x="9744" y="6966"/>
                  </a:lnTo>
                  <a:lnTo>
                    <a:pt x="9491" y="6882"/>
                  </a:lnTo>
                  <a:lnTo>
                    <a:pt x="9197" y="6734"/>
                  </a:lnTo>
                  <a:lnTo>
                    <a:pt x="8902" y="6545"/>
                  </a:lnTo>
                  <a:lnTo>
                    <a:pt x="8607" y="6335"/>
                  </a:lnTo>
                  <a:lnTo>
                    <a:pt x="8292" y="6103"/>
                  </a:lnTo>
                  <a:lnTo>
                    <a:pt x="7660" y="5598"/>
                  </a:lnTo>
                  <a:lnTo>
                    <a:pt x="7050" y="5135"/>
                  </a:lnTo>
                  <a:lnTo>
                    <a:pt x="6756" y="4946"/>
                  </a:lnTo>
                  <a:lnTo>
                    <a:pt x="6482" y="4798"/>
                  </a:lnTo>
                  <a:lnTo>
                    <a:pt x="6229" y="4693"/>
                  </a:lnTo>
                  <a:lnTo>
                    <a:pt x="6124" y="4672"/>
                  </a:lnTo>
                  <a:lnTo>
                    <a:pt x="5998" y="4651"/>
                  </a:lnTo>
                  <a:lnTo>
                    <a:pt x="5661" y="4651"/>
                  </a:lnTo>
                  <a:lnTo>
                    <a:pt x="5346" y="4693"/>
                  </a:lnTo>
                  <a:lnTo>
                    <a:pt x="5030" y="4756"/>
                  </a:lnTo>
                  <a:lnTo>
                    <a:pt x="4735" y="4841"/>
                  </a:lnTo>
                  <a:lnTo>
                    <a:pt x="4462" y="4967"/>
                  </a:lnTo>
                  <a:lnTo>
                    <a:pt x="4188" y="5093"/>
                  </a:lnTo>
                  <a:lnTo>
                    <a:pt x="3936" y="5261"/>
                  </a:lnTo>
                  <a:lnTo>
                    <a:pt x="3683" y="5430"/>
                  </a:lnTo>
                  <a:lnTo>
                    <a:pt x="3431" y="5619"/>
                  </a:lnTo>
                  <a:lnTo>
                    <a:pt x="3199" y="5830"/>
                  </a:lnTo>
                  <a:lnTo>
                    <a:pt x="2736" y="6272"/>
                  </a:lnTo>
                  <a:lnTo>
                    <a:pt x="1831" y="7176"/>
                  </a:lnTo>
                  <a:lnTo>
                    <a:pt x="1726" y="7113"/>
                  </a:lnTo>
                  <a:lnTo>
                    <a:pt x="1558" y="7218"/>
                  </a:lnTo>
                  <a:lnTo>
                    <a:pt x="1453" y="7240"/>
                  </a:lnTo>
                  <a:lnTo>
                    <a:pt x="1368" y="7261"/>
                  </a:lnTo>
                  <a:lnTo>
                    <a:pt x="1263" y="7261"/>
                  </a:lnTo>
                  <a:lnTo>
                    <a:pt x="1179" y="7240"/>
                  </a:lnTo>
                  <a:lnTo>
                    <a:pt x="1095" y="7197"/>
                  </a:lnTo>
                  <a:lnTo>
                    <a:pt x="1011" y="7113"/>
                  </a:lnTo>
                  <a:lnTo>
                    <a:pt x="990" y="7092"/>
                  </a:lnTo>
                  <a:lnTo>
                    <a:pt x="821" y="6987"/>
                  </a:lnTo>
                  <a:lnTo>
                    <a:pt x="800" y="6966"/>
                  </a:lnTo>
                  <a:lnTo>
                    <a:pt x="800" y="6903"/>
                  </a:lnTo>
                  <a:lnTo>
                    <a:pt x="800" y="6861"/>
                  </a:lnTo>
                  <a:lnTo>
                    <a:pt x="842" y="6840"/>
                  </a:lnTo>
                  <a:lnTo>
                    <a:pt x="905" y="6840"/>
                  </a:lnTo>
                  <a:lnTo>
                    <a:pt x="905" y="6819"/>
                  </a:lnTo>
                  <a:lnTo>
                    <a:pt x="884" y="6819"/>
                  </a:lnTo>
                  <a:lnTo>
                    <a:pt x="905" y="6629"/>
                  </a:lnTo>
                  <a:lnTo>
                    <a:pt x="737" y="6545"/>
                  </a:lnTo>
                  <a:lnTo>
                    <a:pt x="884" y="6145"/>
                  </a:lnTo>
                  <a:lnTo>
                    <a:pt x="1053" y="5766"/>
                  </a:lnTo>
                  <a:lnTo>
                    <a:pt x="1242" y="5388"/>
                  </a:lnTo>
                  <a:lnTo>
                    <a:pt x="1432" y="5030"/>
                  </a:lnTo>
                  <a:lnTo>
                    <a:pt x="1768" y="4462"/>
                  </a:lnTo>
                  <a:lnTo>
                    <a:pt x="2105" y="3894"/>
                  </a:lnTo>
                  <a:lnTo>
                    <a:pt x="2589" y="3157"/>
                  </a:lnTo>
                  <a:lnTo>
                    <a:pt x="2863" y="2778"/>
                  </a:lnTo>
                  <a:lnTo>
                    <a:pt x="3136" y="2442"/>
                  </a:lnTo>
                  <a:lnTo>
                    <a:pt x="3410" y="2084"/>
                  </a:lnTo>
                  <a:lnTo>
                    <a:pt x="3725" y="1768"/>
                  </a:lnTo>
                  <a:lnTo>
                    <a:pt x="4041" y="1453"/>
                  </a:lnTo>
                  <a:lnTo>
                    <a:pt x="4399" y="1179"/>
                  </a:lnTo>
                  <a:lnTo>
                    <a:pt x="4609" y="1011"/>
                  </a:lnTo>
                  <a:lnTo>
                    <a:pt x="4841" y="884"/>
                  </a:lnTo>
                  <a:lnTo>
                    <a:pt x="5051" y="800"/>
                  </a:lnTo>
                  <a:lnTo>
                    <a:pt x="5261" y="737"/>
                  </a:lnTo>
                  <a:lnTo>
                    <a:pt x="5472" y="695"/>
                  </a:lnTo>
                  <a:lnTo>
                    <a:pt x="5682" y="674"/>
                  </a:lnTo>
                  <a:close/>
                  <a:moveTo>
                    <a:pt x="5472" y="1"/>
                  </a:moveTo>
                  <a:lnTo>
                    <a:pt x="5240" y="43"/>
                  </a:lnTo>
                  <a:lnTo>
                    <a:pt x="5030" y="85"/>
                  </a:lnTo>
                  <a:lnTo>
                    <a:pt x="4798" y="169"/>
                  </a:lnTo>
                  <a:lnTo>
                    <a:pt x="4588" y="253"/>
                  </a:lnTo>
                  <a:lnTo>
                    <a:pt x="4378" y="337"/>
                  </a:lnTo>
                  <a:lnTo>
                    <a:pt x="3978" y="569"/>
                  </a:lnTo>
                  <a:lnTo>
                    <a:pt x="3578" y="842"/>
                  </a:lnTo>
                  <a:lnTo>
                    <a:pt x="3199" y="1179"/>
                  </a:lnTo>
                  <a:lnTo>
                    <a:pt x="2820" y="1516"/>
                  </a:lnTo>
                  <a:lnTo>
                    <a:pt x="2463" y="1916"/>
                  </a:lnTo>
                  <a:lnTo>
                    <a:pt x="2147" y="2315"/>
                  </a:lnTo>
                  <a:lnTo>
                    <a:pt x="1831" y="2757"/>
                  </a:lnTo>
                  <a:lnTo>
                    <a:pt x="1537" y="3199"/>
                  </a:lnTo>
                  <a:lnTo>
                    <a:pt x="1263" y="3641"/>
                  </a:lnTo>
                  <a:lnTo>
                    <a:pt x="1011" y="4104"/>
                  </a:lnTo>
                  <a:lnTo>
                    <a:pt x="779" y="4546"/>
                  </a:lnTo>
                  <a:lnTo>
                    <a:pt x="590" y="4988"/>
                  </a:lnTo>
                  <a:lnTo>
                    <a:pt x="421" y="5409"/>
                  </a:lnTo>
                  <a:lnTo>
                    <a:pt x="274" y="5809"/>
                  </a:lnTo>
                  <a:lnTo>
                    <a:pt x="127" y="6250"/>
                  </a:lnTo>
                  <a:lnTo>
                    <a:pt x="43" y="6650"/>
                  </a:lnTo>
                  <a:lnTo>
                    <a:pt x="1" y="7008"/>
                  </a:lnTo>
                  <a:lnTo>
                    <a:pt x="22" y="7324"/>
                  </a:lnTo>
                  <a:lnTo>
                    <a:pt x="64" y="7576"/>
                  </a:lnTo>
                  <a:lnTo>
                    <a:pt x="106" y="7702"/>
                  </a:lnTo>
                  <a:lnTo>
                    <a:pt x="169" y="7787"/>
                  </a:lnTo>
                  <a:lnTo>
                    <a:pt x="232" y="7892"/>
                  </a:lnTo>
                  <a:lnTo>
                    <a:pt x="295" y="7955"/>
                  </a:lnTo>
                  <a:lnTo>
                    <a:pt x="379" y="8018"/>
                  </a:lnTo>
                  <a:lnTo>
                    <a:pt x="464" y="8081"/>
                  </a:lnTo>
                  <a:lnTo>
                    <a:pt x="548" y="8123"/>
                  </a:lnTo>
                  <a:lnTo>
                    <a:pt x="653" y="8144"/>
                  </a:lnTo>
                  <a:lnTo>
                    <a:pt x="758" y="8165"/>
                  </a:lnTo>
                  <a:lnTo>
                    <a:pt x="884" y="8165"/>
                  </a:lnTo>
                  <a:lnTo>
                    <a:pt x="1116" y="8144"/>
                  </a:lnTo>
                  <a:lnTo>
                    <a:pt x="1389" y="8060"/>
                  </a:lnTo>
                  <a:lnTo>
                    <a:pt x="1684" y="7934"/>
                  </a:lnTo>
                  <a:lnTo>
                    <a:pt x="2000" y="7745"/>
                  </a:lnTo>
                  <a:lnTo>
                    <a:pt x="2315" y="7513"/>
                  </a:lnTo>
                  <a:lnTo>
                    <a:pt x="2652" y="7240"/>
                  </a:lnTo>
                  <a:lnTo>
                    <a:pt x="3094" y="6840"/>
                  </a:lnTo>
                  <a:lnTo>
                    <a:pt x="3536" y="6440"/>
                  </a:lnTo>
                  <a:lnTo>
                    <a:pt x="3746" y="6250"/>
                  </a:lnTo>
                  <a:lnTo>
                    <a:pt x="3978" y="6082"/>
                  </a:lnTo>
                  <a:lnTo>
                    <a:pt x="4209" y="5914"/>
                  </a:lnTo>
                  <a:lnTo>
                    <a:pt x="4462" y="5788"/>
                  </a:lnTo>
                  <a:lnTo>
                    <a:pt x="4714" y="5661"/>
                  </a:lnTo>
                  <a:lnTo>
                    <a:pt x="4967" y="5577"/>
                  </a:lnTo>
                  <a:lnTo>
                    <a:pt x="5219" y="5514"/>
                  </a:lnTo>
                  <a:lnTo>
                    <a:pt x="5493" y="5493"/>
                  </a:lnTo>
                  <a:lnTo>
                    <a:pt x="5788" y="5514"/>
                  </a:lnTo>
                  <a:lnTo>
                    <a:pt x="6082" y="5577"/>
                  </a:lnTo>
                  <a:lnTo>
                    <a:pt x="6398" y="5682"/>
                  </a:lnTo>
                  <a:lnTo>
                    <a:pt x="6734" y="5830"/>
                  </a:lnTo>
                  <a:lnTo>
                    <a:pt x="6987" y="5977"/>
                  </a:lnTo>
                  <a:lnTo>
                    <a:pt x="7218" y="6145"/>
                  </a:lnTo>
                  <a:lnTo>
                    <a:pt x="7450" y="6335"/>
                  </a:lnTo>
                  <a:lnTo>
                    <a:pt x="7681" y="6545"/>
                  </a:lnTo>
                  <a:lnTo>
                    <a:pt x="8123" y="6945"/>
                  </a:lnTo>
                  <a:lnTo>
                    <a:pt x="8355" y="7134"/>
                  </a:lnTo>
                  <a:lnTo>
                    <a:pt x="8607" y="7303"/>
                  </a:lnTo>
                  <a:lnTo>
                    <a:pt x="8839" y="7450"/>
                  </a:lnTo>
                  <a:lnTo>
                    <a:pt x="9091" y="7576"/>
                  </a:lnTo>
                  <a:lnTo>
                    <a:pt x="9323" y="7681"/>
                  </a:lnTo>
                  <a:lnTo>
                    <a:pt x="9533" y="7766"/>
                  </a:lnTo>
                  <a:lnTo>
                    <a:pt x="9575" y="7808"/>
                  </a:lnTo>
                  <a:lnTo>
                    <a:pt x="9638" y="7829"/>
                  </a:lnTo>
                  <a:lnTo>
                    <a:pt x="9870" y="7871"/>
                  </a:lnTo>
                  <a:lnTo>
                    <a:pt x="10080" y="7871"/>
                  </a:lnTo>
                  <a:lnTo>
                    <a:pt x="10249" y="7850"/>
                  </a:lnTo>
                  <a:lnTo>
                    <a:pt x="10417" y="7787"/>
                  </a:lnTo>
                  <a:lnTo>
                    <a:pt x="10543" y="7702"/>
                  </a:lnTo>
                  <a:lnTo>
                    <a:pt x="10649" y="7576"/>
                  </a:lnTo>
                  <a:lnTo>
                    <a:pt x="10754" y="7450"/>
                  </a:lnTo>
                  <a:lnTo>
                    <a:pt x="10817" y="7282"/>
                  </a:lnTo>
                  <a:lnTo>
                    <a:pt x="10838" y="7282"/>
                  </a:lnTo>
                  <a:lnTo>
                    <a:pt x="10880" y="7218"/>
                  </a:lnTo>
                  <a:lnTo>
                    <a:pt x="10901" y="7155"/>
                  </a:lnTo>
                  <a:lnTo>
                    <a:pt x="10901" y="7092"/>
                  </a:lnTo>
                  <a:lnTo>
                    <a:pt x="10901" y="7008"/>
                  </a:lnTo>
                  <a:lnTo>
                    <a:pt x="10922" y="6840"/>
                  </a:lnTo>
                  <a:lnTo>
                    <a:pt x="10943" y="6671"/>
                  </a:lnTo>
                  <a:lnTo>
                    <a:pt x="10943" y="6314"/>
                  </a:lnTo>
                  <a:lnTo>
                    <a:pt x="10880" y="5977"/>
                  </a:lnTo>
                  <a:lnTo>
                    <a:pt x="10796" y="5661"/>
                  </a:lnTo>
                  <a:lnTo>
                    <a:pt x="10691" y="5367"/>
                  </a:lnTo>
                  <a:lnTo>
                    <a:pt x="10564" y="5093"/>
                  </a:lnTo>
                  <a:lnTo>
                    <a:pt x="10438" y="4820"/>
                  </a:lnTo>
                  <a:lnTo>
                    <a:pt x="10291" y="4546"/>
                  </a:lnTo>
                  <a:lnTo>
                    <a:pt x="9954" y="4041"/>
                  </a:lnTo>
                  <a:lnTo>
                    <a:pt x="9596" y="3557"/>
                  </a:lnTo>
                  <a:lnTo>
                    <a:pt x="9386" y="3073"/>
                  </a:lnTo>
                  <a:lnTo>
                    <a:pt x="9133" y="2631"/>
                  </a:lnTo>
                  <a:lnTo>
                    <a:pt x="9007" y="2400"/>
                  </a:lnTo>
                  <a:lnTo>
                    <a:pt x="8860" y="2189"/>
                  </a:lnTo>
                  <a:lnTo>
                    <a:pt x="8692" y="2000"/>
                  </a:lnTo>
                  <a:lnTo>
                    <a:pt x="8523" y="1810"/>
                  </a:lnTo>
                  <a:lnTo>
                    <a:pt x="8208" y="1495"/>
                  </a:lnTo>
                  <a:lnTo>
                    <a:pt x="7871" y="1158"/>
                  </a:lnTo>
                  <a:lnTo>
                    <a:pt x="7471" y="842"/>
                  </a:lnTo>
                  <a:lnTo>
                    <a:pt x="7050" y="527"/>
                  </a:lnTo>
                  <a:lnTo>
                    <a:pt x="6840" y="400"/>
                  </a:lnTo>
                  <a:lnTo>
                    <a:pt x="6629" y="274"/>
                  </a:lnTo>
                  <a:lnTo>
                    <a:pt x="6398" y="169"/>
                  </a:lnTo>
                  <a:lnTo>
                    <a:pt x="6166" y="106"/>
                  </a:lnTo>
                  <a:lnTo>
                    <a:pt x="5935" y="43"/>
                  </a:lnTo>
                  <a:lnTo>
                    <a:pt x="570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0" name="Google Shape;7050;p32"/>
            <p:cNvSpPr/>
            <p:nvPr/>
          </p:nvSpPr>
          <p:spPr>
            <a:xfrm>
              <a:off x="5153350" y="-827975"/>
              <a:ext cx="304100" cy="203100"/>
            </a:xfrm>
            <a:custGeom>
              <a:avLst/>
              <a:gdLst/>
              <a:ahLst/>
              <a:cxnLst/>
              <a:rect l="l" t="t" r="r" b="b"/>
              <a:pathLst>
                <a:path w="12164" h="8124" extrusionOk="0">
                  <a:moveTo>
                    <a:pt x="6713" y="947"/>
                  </a:moveTo>
                  <a:lnTo>
                    <a:pt x="7323" y="989"/>
                  </a:lnTo>
                  <a:lnTo>
                    <a:pt x="7934" y="1074"/>
                  </a:lnTo>
                  <a:lnTo>
                    <a:pt x="8544" y="1179"/>
                  </a:lnTo>
                  <a:lnTo>
                    <a:pt x="8839" y="1263"/>
                  </a:lnTo>
                  <a:lnTo>
                    <a:pt x="9133" y="1347"/>
                  </a:lnTo>
                  <a:lnTo>
                    <a:pt x="9407" y="1452"/>
                  </a:lnTo>
                  <a:lnTo>
                    <a:pt x="9680" y="1558"/>
                  </a:lnTo>
                  <a:lnTo>
                    <a:pt x="9870" y="1663"/>
                  </a:lnTo>
                  <a:lnTo>
                    <a:pt x="10227" y="1852"/>
                  </a:lnTo>
                  <a:lnTo>
                    <a:pt x="10690" y="2147"/>
                  </a:lnTo>
                  <a:lnTo>
                    <a:pt x="10922" y="2294"/>
                  </a:lnTo>
                  <a:lnTo>
                    <a:pt x="11132" y="2483"/>
                  </a:lnTo>
                  <a:lnTo>
                    <a:pt x="11322" y="2652"/>
                  </a:lnTo>
                  <a:lnTo>
                    <a:pt x="11490" y="2841"/>
                  </a:lnTo>
                  <a:lnTo>
                    <a:pt x="11616" y="3031"/>
                  </a:lnTo>
                  <a:lnTo>
                    <a:pt x="11637" y="3115"/>
                  </a:lnTo>
                  <a:lnTo>
                    <a:pt x="11658" y="3220"/>
                  </a:lnTo>
                  <a:lnTo>
                    <a:pt x="11679" y="3304"/>
                  </a:lnTo>
                  <a:lnTo>
                    <a:pt x="11658" y="3388"/>
                  </a:lnTo>
                  <a:lnTo>
                    <a:pt x="11616" y="3473"/>
                  </a:lnTo>
                  <a:lnTo>
                    <a:pt x="11553" y="3557"/>
                  </a:lnTo>
                  <a:lnTo>
                    <a:pt x="11469" y="3620"/>
                  </a:lnTo>
                  <a:lnTo>
                    <a:pt x="11364" y="3704"/>
                  </a:lnTo>
                  <a:lnTo>
                    <a:pt x="11238" y="3767"/>
                  </a:lnTo>
                  <a:lnTo>
                    <a:pt x="11069" y="3830"/>
                  </a:lnTo>
                  <a:lnTo>
                    <a:pt x="10564" y="4020"/>
                  </a:lnTo>
                  <a:lnTo>
                    <a:pt x="10312" y="4125"/>
                  </a:lnTo>
                  <a:lnTo>
                    <a:pt x="10059" y="4251"/>
                  </a:lnTo>
                  <a:lnTo>
                    <a:pt x="9933" y="4188"/>
                  </a:lnTo>
                  <a:lnTo>
                    <a:pt x="9828" y="4104"/>
                  </a:lnTo>
                  <a:lnTo>
                    <a:pt x="9701" y="3999"/>
                  </a:lnTo>
                  <a:lnTo>
                    <a:pt x="9596" y="3872"/>
                  </a:lnTo>
                  <a:lnTo>
                    <a:pt x="9196" y="3388"/>
                  </a:lnTo>
                  <a:lnTo>
                    <a:pt x="9091" y="3262"/>
                  </a:lnTo>
                  <a:lnTo>
                    <a:pt x="8986" y="3178"/>
                  </a:lnTo>
                  <a:lnTo>
                    <a:pt x="8860" y="3073"/>
                  </a:lnTo>
                  <a:lnTo>
                    <a:pt x="8733" y="3010"/>
                  </a:lnTo>
                  <a:lnTo>
                    <a:pt x="8586" y="2967"/>
                  </a:lnTo>
                  <a:lnTo>
                    <a:pt x="8418" y="2967"/>
                  </a:lnTo>
                  <a:lnTo>
                    <a:pt x="8249" y="2989"/>
                  </a:lnTo>
                  <a:lnTo>
                    <a:pt x="8060" y="3052"/>
                  </a:lnTo>
                  <a:lnTo>
                    <a:pt x="7955" y="3094"/>
                  </a:lnTo>
                  <a:lnTo>
                    <a:pt x="7850" y="3157"/>
                  </a:lnTo>
                  <a:lnTo>
                    <a:pt x="7660" y="3283"/>
                  </a:lnTo>
                  <a:lnTo>
                    <a:pt x="7534" y="3473"/>
                  </a:lnTo>
                  <a:lnTo>
                    <a:pt x="7429" y="3662"/>
                  </a:lnTo>
                  <a:lnTo>
                    <a:pt x="7345" y="3872"/>
                  </a:lnTo>
                  <a:lnTo>
                    <a:pt x="7302" y="4104"/>
                  </a:lnTo>
                  <a:lnTo>
                    <a:pt x="7281" y="4356"/>
                  </a:lnTo>
                  <a:lnTo>
                    <a:pt x="7260" y="4609"/>
                  </a:lnTo>
                  <a:lnTo>
                    <a:pt x="7281" y="5135"/>
                  </a:lnTo>
                  <a:lnTo>
                    <a:pt x="7345" y="5661"/>
                  </a:lnTo>
                  <a:lnTo>
                    <a:pt x="7387" y="6124"/>
                  </a:lnTo>
                  <a:lnTo>
                    <a:pt x="7387" y="6334"/>
                  </a:lnTo>
                  <a:lnTo>
                    <a:pt x="7387" y="6524"/>
                  </a:lnTo>
                  <a:lnTo>
                    <a:pt x="7345" y="6755"/>
                  </a:lnTo>
                  <a:lnTo>
                    <a:pt x="7302" y="6924"/>
                  </a:lnTo>
                  <a:lnTo>
                    <a:pt x="7239" y="7029"/>
                  </a:lnTo>
                  <a:lnTo>
                    <a:pt x="7176" y="7092"/>
                  </a:lnTo>
                  <a:lnTo>
                    <a:pt x="7113" y="7113"/>
                  </a:lnTo>
                  <a:lnTo>
                    <a:pt x="7029" y="7071"/>
                  </a:lnTo>
                  <a:lnTo>
                    <a:pt x="6945" y="7008"/>
                  </a:lnTo>
                  <a:lnTo>
                    <a:pt x="6861" y="6903"/>
                  </a:lnTo>
                  <a:lnTo>
                    <a:pt x="6755" y="6797"/>
                  </a:lnTo>
                  <a:lnTo>
                    <a:pt x="6671" y="6650"/>
                  </a:lnTo>
                  <a:lnTo>
                    <a:pt x="6524" y="6334"/>
                  </a:lnTo>
                  <a:lnTo>
                    <a:pt x="6398" y="6019"/>
                  </a:lnTo>
                  <a:lnTo>
                    <a:pt x="6334" y="5724"/>
                  </a:lnTo>
                  <a:lnTo>
                    <a:pt x="6271" y="5324"/>
                  </a:lnTo>
                  <a:lnTo>
                    <a:pt x="6166" y="4925"/>
                  </a:lnTo>
                  <a:lnTo>
                    <a:pt x="6040" y="4609"/>
                  </a:lnTo>
                  <a:lnTo>
                    <a:pt x="5893" y="4314"/>
                  </a:lnTo>
                  <a:lnTo>
                    <a:pt x="5808" y="4188"/>
                  </a:lnTo>
                  <a:lnTo>
                    <a:pt x="5703" y="4062"/>
                  </a:lnTo>
                  <a:lnTo>
                    <a:pt x="5577" y="3935"/>
                  </a:lnTo>
                  <a:lnTo>
                    <a:pt x="5451" y="3809"/>
                  </a:lnTo>
                  <a:lnTo>
                    <a:pt x="5345" y="3725"/>
                  </a:lnTo>
                  <a:lnTo>
                    <a:pt x="5219" y="3683"/>
                  </a:lnTo>
                  <a:lnTo>
                    <a:pt x="5093" y="3662"/>
                  </a:lnTo>
                  <a:lnTo>
                    <a:pt x="4967" y="3662"/>
                  </a:lnTo>
                  <a:lnTo>
                    <a:pt x="4840" y="3683"/>
                  </a:lnTo>
                  <a:lnTo>
                    <a:pt x="4714" y="3725"/>
                  </a:lnTo>
                  <a:lnTo>
                    <a:pt x="4609" y="3809"/>
                  </a:lnTo>
                  <a:lnTo>
                    <a:pt x="4483" y="3893"/>
                  </a:lnTo>
                  <a:lnTo>
                    <a:pt x="4251" y="4083"/>
                  </a:lnTo>
                  <a:lnTo>
                    <a:pt x="4041" y="4314"/>
                  </a:lnTo>
                  <a:lnTo>
                    <a:pt x="3851" y="4567"/>
                  </a:lnTo>
                  <a:lnTo>
                    <a:pt x="3704" y="4798"/>
                  </a:lnTo>
                  <a:lnTo>
                    <a:pt x="3157" y="4609"/>
                  </a:lnTo>
                  <a:lnTo>
                    <a:pt x="2526" y="4356"/>
                  </a:lnTo>
                  <a:lnTo>
                    <a:pt x="2210" y="4209"/>
                  </a:lnTo>
                  <a:lnTo>
                    <a:pt x="1894" y="4041"/>
                  </a:lnTo>
                  <a:lnTo>
                    <a:pt x="1621" y="3872"/>
                  </a:lnTo>
                  <a:lnTo>
                    <a:pt x="1368" y="3704"/>
                  </a:lnTo>
                  <a:lnTo>
                    <a:pt x="1179" y="3515"/>
                  </a:lnTo>
                  <a:lnTo>
                    <a:pt x="1095" y="3409"/>
                  </a:lnTo>
                  <a:lnTo>
                    <a:pt x="1032" y="3304"/>
                  </a:lnTo>
                  <a:lnTo>
                    <a:pt x="968" y="3220"/>
                  </a:lnTo>
                  <a:lnTo>
                    <a:pt x="947" y="3115"/>
                  </a:lnTo>
                  <a:lnTo>
                    <a:pt x="926" y="3010"/>
                  </a:lnTo>
                  <a:lnTo>
                    <a:pt x="926" y="2904"/>
                  </a:lnTo>
                  <a:lnTo>
                    <a:pt x="968" y="2799"/>
                  </a:lnTo>
                  <a:lnTo>
                    <a:pt x="1010" y="2673"/>
                  </a:lnTo>
                  <a:lnTo>
                    <a:pt x="1095" y="2568"/>
                  </a:lnTo>
                  <a:lnTo>
                    <a:pt x="1179" y="2462"/>
                  </a:lnTo>
                  <a:lnTo>
                    <a:pt x="1305" y="2357"/>
                  </a:lnTo>
                  <a:lnTo>
                    <a:pt x="1473" y="2231"/>
                  </a:lnTo>
                  <a:lnTo>
                    <a:pt x="1663" y="2126"/>
                  </a:lnTo>
                  <a:lnTo>
                    <a:pt x="1873" y="1999"/>
                  </a:lnTo>
                  <a:lnTo>
                    <a:pt x="2231" y="1831"/>
                  </a:lnTo>
                  <a:lnTo>
                    <a:pt x="2589" y="1663"/>
                  </a:lnTo>
                  <a:lnTo>
                    <a:pt x="2968" y="1515"/>
                  </a:lnTo>
                  <a:lnTo>
                    <a:pt x="3346" y="1389"/>
                  </a:lnTo>
                  <a:lnTo>
                    <a:pt x="3725" y="1263"/>
                  </a:lnTo>
                  <a:lnTo>
                    <a:pt x="4104" y="1158"/>
                  </a:lnTo>
                  <a:lnTo>
                    <a:pt x="4504" y="1095"/>
                  </a:lnTo>
                  <a:lnTo>
                    <a:pt x="4882" y="1031"/>
                  </a:lnTo>
                  <a:lnTo>
                    <a:pt x="5493" y="968"/>
                  </a:lnTo>
                  <a:lnTo>
                    <a:pt x="6103" y="947"/>
                  </a:lnTo>
                  <a:close/>
                  <a:moveTo>
                    <a:pt x="6040" y="0"/>
                  </a:moveTo>
                  <a:lnTo>
                    <a:pt x="5556" y="21"/>
                  </a:lnTo>
                  <a:lnTo>
                    <a:pt x="5072" y="85"/>
                  </a:lnTo>
                  <a:lnTo>
                    <a:pt x="4630" y="148"/>
                  </a:lnTo>
                  <a:lnTo>
                    <a:pt x="4188" y="232"/>
                  </a:lnTo>
                  <a:lnTo>
                    <a:pt x="3683" y="358"/>
                  </a:lnTo>
                  <a:lnTo>
                    <a:pt x="3052" y="526"/>
                  </a:lnTo>
                  <a:lnTo>
                    <a:pt x="2357" y="737"/>
                  </a:lnTo>
                  <a:lnTo>
                    <a:pt x="2000" y="863"/>
                  </a:lnTo>
                  <a:lnTo>
                    <a:pt x="1663" y="1010"/>
                  </a:lnTo>
                  <a:lnTo>
                    <a:pt x="1326" y="1179"/>
                  </a:lnTo>
                  <a:lnTo>
                    <a:pt x="1010" y="1368"/>
                  </a:lnTo>
                  <a:lnTo>
                    <a:pt x="737" y="1558"/>
                  </a:lnTo>
                  <a:lnTo>
                    <a:pt x="484" y="1768"/>
                  </a:lnTo>
                  <a:lnTo>
                    <a:pt x="274" y="1999"/>
                  </a:lnTo>
                  <a:lnTo>
                    <a:pt x="190" y="2126"/>
                  </a:lnTo>
                  <a:lnTo>
                    <a:pt x="127" y="2252"/>
                  </a:lnTo>
                  <a:lnTo>
                    <a:pt x="64" y="2399"/>
                  </a:lnTo>
                  <a:lnTo>
                    <a:pt x="21" y="2526"/>
                  </a:lnTo>
                  <a:lnTo>
                    <a:pt x="0" y="2673"/>
                  </a:lnTo>
                  <a:lnTo>
                    <a:pt x="0" y="2820"/>
                  </a:lnTo>
                  <a:lnTo>
                    <a:pt x="21" y="3157"/>
                  </a:lnTo>
                  <a:lnTo>
                    <a:pt x="85" y="3473"/>
                  </a:lnTo>
                  <a:lnTo>
                    <a:pt x="190" y="3746"/>
                  </a:lnTo>
                  <a:lnTo>
                    <a:pt x="337" y="3999"/>
                  </a:lnTo>
                  <a:lnTo>
                    <a:pt x="505" y="4209"/>
                  </a:lnTo>
                  <a:lnTo>
                    <a:pt x="716" y="4419"/>
                  </a:lnTo>
                  <a:lnTo>
                    <a:pt x="926" y="4588"/>
                  </a:lnTo>
                  <a:lnTo>
                    <a:pt x="1179" y="4756"/>
                  </a:lnTo>
                  <a:lnTo>
                    <a:pt x="1452" y="4882"/>
                  </a:lnTo>
                  <a:lnTo>
                    <a:pt x="1726" y="4988"/>
                  </a:lnTo>
                  <a:lnTo>
                    <a:pt x="2021" y="5072"/>
                  </a:lnTo>
                  <a:lnTo>
                    <a:pt x="2315" y="5156"/>
                  </a:lnTo>
                  <a:lnTo>
                    <a:pt x="2610" y="5198"/>
                  </a:lnTo>
                  <a:lnTo>
                    <a:pt x="2925" y="5219"/>
                  </a:lnTo>
                  <a:lnTo>
                    <a:pt x="3220" y="5240"/>
                  </a:lnTo>
                  <a:lnTo>
                    <a:pt x="3536" y="5240"/>
                  </a:lnTo>
                  <a:lnTo>
                    <a:pt x="3557" y="5282"/>
                  </a:lnTo>
                  <a:lnTo>
                    <a:pt x="3599" y="5324"/>
                  </a:lnTo>
                  <a:lnTo>
                    <a:pt x="3683" y="5366"/>
                  </a:lnTo>
                  <a:lnTo>
                    <a:pt x="3809" y="5387"/>
                  </a:lnTo>
                  <a:lnTo>
                    <a:pt x="3872" y="5366"/>
                  </a:lnTo>
                  <a:lnTo>
                    <a:pt x="3914" y="5345"/>
                  </a:lnTo>
                  <a:lnTo>
                    <a:pt x="4041" y="5240"/>
                  </a:lnTo>
                  <a:lnTo>
                    <a:pt x="4146" y="5135"/>
                  </a:lnTo>
                  <a:lnTo>
                    <a:pt x="4356" y="4925"/>
                  </a:lnTo>
                  <a:lnTo>
                    <a:pt x="4567" y="4693"/>
                  </a:lnTo>
                  <a:lnTo>
                    <a:pt x="4672" y="4588"/>
                  </a:lnTo>
                  <a:lnTo>
                    <a:pt x="4798" y="4483"/>
                  </a:lnTo>
                  <a:lnTo>
                    <a:pt x="4882" y="4441"/>
                  </a:lnTo>
                  <a:lnTo>
                    <a:pt x="4967" y="4419"/>
                  </a:lnTo>
                  <a:lnTo>
                    <a:pt x="5051" y="4441"/>
                  </a:lnTo>
                  <a:lnTo>
                    <a:pt x="5135" y="4483"/>
                  </a:lnTo>
                  <a:lnTo>
                    <a:pt x="5198" y="4525"/>
                  </a:lnTo>
                  <a:lnTo>
                    <a:pt x="5282" y="4609"/>
                  </a:lnTo>
                  <a:lnTo>
                    <a:pt x="5409" y="4777"/>
                  </a:lnTo>
                  <a:lnTo>
                    <a:pt x="5493" y="4988"/>
                  </a:lnTo>
                  <a:lnTo>
                    <a:pt x="5577" y="5198"/>
                  </a:lnTo>
                  <a:lnTo>
                    <a:pt x="5640" y="5366"/>
                  </a:lnTo>
                  <a:lnTo>
                    <a:pt x="5661" y="5493"/>
                  </a:lnTo>
                  <a:lnTo>
                    <a:pt x="5682" y="5724"/>
                  </a:lnTo>
                  <a:lnTo>
                    <a:pt x="5703" y="5956"/>
                  </a:lnTo>
                  <a:lnTo>
                    <a:pt x="5703" y="6440"/>
                  </a:lnTo>
                  <a:lnTo>
                    <a:pt x="5724" y="6671"/>
                  </a:lnTo>
                  <a:lnTo>
                    <a:pt x="5766" y="6903"/>
                  </a:lnTo>
                  <a:lnTo>
                    <a:pt x="5808" y="7134"/>
                  </a:lnTo>
                  <a:lnTo>
                    <a:pt x="5893" y="7344"/>
                  </a:lnTo>
                  <a:lnTo>
                    <a:pt x="5977" y="7471"/>
                  </a:lnTo>
                  <a:lnTo>
                    <a:pt x="6040" y="7597"/>
                  </a:lnTo>
                  <a:lnTo>
                    <a:pt x="6145" y="7702"/>
                  </a:lnTo>
                  <a:lnTo>
                    <a:pt x="6250" y="7807"/>
                  </a:lnTo>
                  <a:lnTo>
                    <a:pt x="6355" y="7892"/>
                  </a:lnTo>
                  <a:lnTo>
                    <a:pt x="6482" y="7976"/>
                  </a:lnTo>
                  <a:lnTo>
                    <a:pt x="6608" y="8039"/>
                  </a:lnTo>
                  <a:lnTo>
                    <a:pt x="6734" y="8081"/>
                  </a:lnTo>
                  <a:lnTo>
                    <a:pt x="6861" y="8123"/>
                  </a:lnTo>
                  <a:lnTo>
                    <a:pt x="7134" y="8123"/>
                  </a:lnTo>
                  <a:lnTo>
                    <a:pt x="7260" y="8102"/>
                  </a:lnTo>
                  <a:lnTo>
                    <a:pt x="7387" y="8039"/>
                  </a:lnTo>
                  <a:lnTo>
                    <a:pt x="7513" y="7976"/>
                  </a:lnTo>
                  <a:lnTo>
                    <a:pt x="7618" y="7871"/>
                  </a:lnTo>
                  <a:lnTo>
                    <a:pt x="7723" y="7744"/>
                  </a:lnTo>
                  <a:lnTo>
                    <a:pt x="7829" y="7555"/>
                  </a:lnTo>
                  <a:lnTo>
                    <a:pt x="7913" y="7366"/>
                  </a:lnTo>
                  <a:lnTo>
                    <a:pt x="7976" y="7176"/>
                  </a:lnTo>
                  <a:lnTo>
                    <a:pt x="8039" y="6966"/>
                  </a:lnTo>
                  <a:lnTo>
                    <a:pt x="8060" y="6755"/>
                  </a:lnTo>
                  <a:lnTo>
                    <a:pt x="8081" y="6545"/>
                  </a:lnTo>
                  <a:lnTo>
                    <a:pt x="8060" y="6124"/>
                  </a:lnTo>
                  <a:lnTo>
                    <a:pt x="8039" y="5514"/>
                  </a:lnTo>
                  <a:lnTo>
                    <a:pt x="8039" y="5051"/>
                  </a:lnTo>
                  <a:lnTo>
                    <a:pt x="8081" y="4567"/>
                  </a:lnTo>
                  <a:lnTo>
                    <a:pt x="8102" y="4335"/>
                  </a:lnTo>
                  <a:lnTo>
                    <a:pt x="8144" y="4125"/>
                  </a:lnTo>
                  <a:lnTo>
                    <a:pt x="8207" y="3957"/>
                  </a:lnTo>
                  <a:lnTo>
                    <a:pt x="8291" y="3809"/>
                  </a:lnTo>
                  <a:lnTo>
                    <a:pt x="8355" y="3767"/>
                  </a:lnTo>
                  <a:lnTo>
                    <a:pt x="8397" y="3725"/>
                  </a:lnTo>
                  <a:lnTo>
                    <a:pt x="8460" y="3704"/>
                  </a:lnTo>
                  <a:lnTo>
                    <a:pt x="8586" y="3704"/>
                  </a:lnTo>
                  <a:lnTo>
                    <a:pt x="8670" y="3725"/>
                  </a:lnTo>
                  <a:lnTo>
                    <a:pt x="8754" y="3767"/>
                  </a:lnTo>
                  <a:lnTo>
                    <a:pt x="8839" y="3830"/>
                  </a:lnTo>
                  <a:lnTo>
                    <a:pt x="9175" y="4104"/>
                  </a:lnTo>
                  <a:lnTo>
                    <a:pt x="9344" y="4230"/>
                  </a:lnTo>
                  <a:lnTo>
                    <a:pt x="9512" y="4335"/>
                  </a:lnTo>
                  <a:lnTo>
                    <a:pt x="9680" y="4419"/>
                  </a:lnTo>
                  <a:lnTo>
                    <a:pt x="9849" y="4462"/>
                  </a:lnTo>
                  <a:lnTo>
                    <a:pt x="10038" y="4483"/>
                  </a:lnTo>
                  <a:lnTo>
                    <a:pt x="10249" y="4462"/>
                  </a:lnTo>
                  <a:lnTo>
                    <a:pt x="10564" y="4483"/>
                  </a:lnTo>
                  <a:lnTo>
                    <a:pt x="10859" y="4462"/>
                  </a:lnTo>
                  <a:lnTo>
                    <a:pt x="11132" y="4398"/>
                  </a:lnTo>
                  <a:lnTo>
                    <a:pt x="11385" y="4314"/>
                  </a:lnTo>
                  <a:lnTo>
                    <a:pt x="11595" y="4188"/>
                  </a:lnTo>
                  <a:lnTo>
                    <a:pt x="11785" y="4041"/>
                  </a:lnTo>
                  <a:lnTo>
                    <a:pt x="11932" y="3872"/>
                  </a:lnTo>
                  <a:lnTo>
                    <a:pt x="12037" y="3683"/>
                  </a:lnTo>
                  <a:lnTo>
                    <a:pt x="12121" y="3473"/>
                  </a:lnTo>
                  <a:lnTo>
                    <a:pt x="12163" y="3262"/>
                  </a:lnTo>
                  <a:lnTo>
                    <a:pt x="12163" y="3031"/>
                  </a:lnTo>
                  <a:lnTo>
                    <a:pt x="12142" y="2778"/>
                  </a:lnTo>
                  <a:lnTo>
                    <a:pt x="12058" y="2526"/>
                  </a:lnTo>
                  <a:lnTo>
                    <a:pt x="11932" y="2273"/>
                  </a:lnTo>
                  <a:lnTo>
                    <a:pt x="11743" y="2021"/>
                  </a:lnTo>
                  <a:lnTo>
                    <a:pt x="11532" y="1768"/>
                  </a:lnTo>
                  <a:lnTo>
                    <a:pt x="11364" y="1600"/>
                  </a:lnTo>
                  <a:lnTo>
                    <a:pt x="11195" y="1452"/>
                  </a:lnTo>
                  <a:lnTo>
                    <a:pt x="10817" y="1179"/>
                  </a:lnTo>
                  <a:lnTo>
                    <a:pt x="10417" y="926"/>
                  </a:lnTo>
                  <a:lnTo>
                    <a:pt x="9975" y="716"/>
                  </a:lnTo>
                  <a:lnTo>
                    <a:pt x="9533" y="547"/>
                  </a:lnTo>
                  <a:lnTo>
                    <a:pt x="9049" y="379"/>
                  </a:lnTo>
                  <a:lnTo>
                    <a:pt x="8565" y="253"/>
                  </a:lnTo>
                  <a:lnTo>
                    <a:pt x="8060" y="148"/>
                  </a:lnTo>
                  <a:lnTo>
                    <a:pt x="7555" y="85"/>
                  </a:lnTo>
                  <a:lnTo>
                    <a:pt x="7050" y="21"/>
                  </a:lnTo>
                  <a:lnTo>
                    <a:pt x="654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1" name="Google Shape;7051;p32"/>
            <p:cNvSpPr/>
            <p:nvPr/>
          </p:nvSpPr>
          <p:spPr>
            <a:xfrm>
              <a:off x="4910825" y="-990550"/>
              <a:ext cx="292525" cy="104200"/>
            </a:xfrm>
            <a:custGeom>
              <a:avLst/>
              <a:gdLst/>
              <a:ahLst/>
              <a:cxnLst/>
              <a:rect l="l" t="t" r="r" b="b"/>
              <a:pathLst>
                <a:path w="11701" h="4168" extrusionOk="0">
                  <a:moveTo>
                    <a:pt x="3304" y="1"/>
                  </a:moveTo>
                  <a:lnTo>
                    <a:pt x="3178" y="22"/>
                  </a:lnTo>
                  <a:lnTo>
                    <a:pt x="2378" y="64"/>
                  </a:lnTo>
                  <a:lnTo>
                    <a:pt x="1558" y="148"/>
                  </a:lnTo>
                  <a:lnTo>
                    <a:pt x="1158" y="190"/>
                  </a:lnTo>
                  <a:lnTo>
                    <a:pt x="779" y="253"/>
                  </a:lnTo>
                  <a:lnTo>
                    <a:pt x="379" y="338"/>
                  </a:lnTo>
                  <a:lnTo>
                    <a:pt x="0" y="443"/>
                  </a:lnTo>
                  <a:lnTo>
                    <a:pt x="337" y="548"/>
                  </a:lnTo>
                  <a:lnTo>
                    <a:pt x="674" y="653"/>
                  </a:lnTo>
                  <a:lnTo>
                    <a:pt x="1347" y="822"/>
                  </a:lnTo>
                  <a:lnTo>
                    <a:pt x="2021" y="969"/>
                  </a:lnTo>
                  <a:lnTo>
                    <a:pt x="2715" y="1158"/>
                  </a:lnTo>
                  <a:lnTo>
                    <a:pt x="2715" y="1306"/>
                  </a:lnTo>
                  <a:lnTo>
                    <a:pt x="2736" y="1453"/>
                  </a:lnTo>
                  <a:lnTo>
                    <a:pt x="2778" y="1621"/>
                  </a:lnTo>
                  <a:lnTo>
                    <a:pt x="2841" y="1769"/>
                  </a:lnTo>
                  <a:lnTo>
                    <a:pt x="2989" y="2084"/>
                  </a:lnTo>
                  <a:lnTo>
                    <a:pt x="3157" y="2379"/>
                  </a:lnTo>
                  <a:lnTo>
                    <a:pt x="3304" y="2631"/>
                  </a:lnTo>
                  <a:lnTo>
                    <a:pt x="3494" y="2863"/>
                  </a:lnTo>
                  <a:lnTo>
                    <a:pt x="3515" y="2884"/>
                  </a:lnTo>
                  <a:lnTo>
                    <a:pt x="3536" y="2905"/>
                  </a:lnTo>
                  <a:lnTo>
                    <a:pt x="3683" y="3094"/>
                  </a:lnTo>
                  <a:lnTo>
                    <a:pt x="3851" y="3305"/>
                  </a:lnTo>
                  <a:lnTo>
                    <a:pt x="4041" y="3473"/>
                  </a:lnTo>
                  <a:lnTo>
                    <a:pt x="4251" y="3620"/>
                  </a:lnTo>
                  <a:lnTo>
                    <a:pt x="4293" y="3662"/>
                  </a:lnTo>
                  <a:lnTo>
                    <a:pt x="4377" y="3726"/>
                  </a:lnTo>
                  <a:lnTo>
                    <a:pt x="4525" y="3789"/>
                  </a:lnTo>
                  <a:lnTo>
                    <a:pt x="4756" y="3915"/>
                  </a:lnTo>
                  <a:lnTo>
                    <a:pt x="5030" y="3999"/>
                  </a:lnTo>
                  <a:lnTo>
                    <a:pt x="5303" y="4083"/>
                  </a:lnTo>
                  <a:lnTo>
                    <a:pt x="5577" y="4125"/>
                  </a:lnTo>
                  <a:lnTo>
                    <a:pt x="5808" y="4146"/>
                  </a:lnTo>
                  <a:lnTo>
                    <a:pt x="6040" y="4168"/>
                  </a:lnTo>
                  <a:lnTo>
                    <a:pt x="6250" y="4146"/>
                  </a:lnTo>
                  <a:lnTo>
                    <a:pt x="6461" y="4125"/>
                  </a:lnTo>
                  <a:lnTo>
                    <a:pt x="6650" y="4083"/>
                  </a:lnTo>
                  <a:lnTo>
                    <a:pt x="6861" y="4020"/>
                  </a:lnTo>
                  <a:lnTo>
                    <a:pt x="7050" y="3957"/>
                  </a:lnTo>
                  <a:lnTo>
                    <a:pt x="7218" y="3873"/>
                  </a:lnTo>
                  <a:lnTo>
                    <a:pt x="7387" y="3789"/>
                  </a:lnTo>
                  <a:lnTo>
                    <a:pt x="7555" y="3684"/>
                  </a:lnTo>
                  <a:lnTo>
                    <a:pt x="7702" y="3557"/>
                  </a:lnTo>
                  <a:lnTo>
                    <a:pt x="7850" y="3431"/>
                  </a:lnTo>
                  <a:lnTo>
                    <a:pt x="7976" y="3305"/>
                  </a:lnTo>
                  <a:lnTo>
                    <a:pt x="8102" y="3157"/>
                  </a:lnTo>
                  <a:lnTo>
                    <a:pt x="8207" y="3010"/>
                  </a:lnTo>
                  <a:lnTo>
                    <a:pt x="8313" y="2842"/>
                  </a:lnTo>
                  <a:lnTo>
                    <a:pt x="8439" y="2610"/>
                  </a:lnTo>
                  <a:lnTo>
                    <a:pt x="8565" y="2400"/>
                  </a:lnTo>
                  <a:lnTo>
                    <a:pt x="8649" y="2168"/>
                  </a:lnTo>
                  <a:lnTo>
                    <a:pt x="8733" y="1937"/>
                  </a:lnTo>
                  <a:lnTo>
                    <a:pt x="8797" y="1705"/>
                  </a:lnTo>
                  <a:lnTo>
                    <a:pt x="8860" y="1495"/>
                  </a:lnTo>
                  <a:lnTo>
                    <a:pt x="8881" y="1306"/>
                  </a:lnTo>
                  <a:lnTo>
                    <a:pt x="8881" y="1116"/>
                  </a:lnTo>
                  <a:lnTo>
                    <a:pt x="9049" y="1074"/>
                  </a:lnTo>
                  <a:lnTo>
                    <a:pt x="9238" y="1032"/>
                  </a:lnTo>
                  <a:lnTo>
                    <a:pt x="9575" y="990"/>
                  </a:lnTo>
                  <a:lnTo>
                    <a:pt x="9933" y="969"/>
                  </a:lnTo>
                  <a:lnTo>
                    <a:pt x="10291" y="927"/>
                  </a:lnTo>
                  <a:lnTo>
                    <a:pt x="10669" y="843"/>
                  </a:lnTo>
                  <a:lnTo>
                    <a:pt x="11027" y="716"/>
                  </a:lnTo>
                  <a:lnTo>
                    <a:pt x="11364" y="569"/>
                  </a:lnTo>
                  <a:lnTo>
                    <a:pt x="11701" y="380"/>
                  </a:lnTo>
                  <a:lnTo>
                    <a:pt x="11637" y="317"/>
                  </a:lnTo>
                  <a:lnTo>
                    <a:pt x="11574" y="275"/>
                  </a:lnTo>
                  <a:lnTo>
                    <a:pt x="11511" y="253"/>
                  </a:lnTo>
                  <a:lnTo>
                    <a:pt x="11406" y="232"/>
                  </a:lnTo>
                  <a:lnTo>
                    <a:pt x="10669" y="148"/>
                  </a:lnTo>
                  <a:lnTo>
                    <a:pt x="9933" y="85"/>
                  </a:lnTo>
                  <a:lnTo>
                    <a:pt x="9196" y="43"/>
                  </a:lnTo>
                  <a:lnTo>
                    <a:pt x="8439" y="22"/>
                  </a:lnTo>
                  <a:lnTo>
                    <a:pt x="6945" y="1"/>
                  </a:lnTo>
                  <a:lnTo>
                    <a:pt x="4441" y="1"/>
                  </a:lnTo>
                  <a:lnTo>
                    <a:pt x="3409" y="22"/>
                  </a:lnTo>
                  <a:lnTo>
                    <a:pt x="330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2" name="Google Shape;7052;p32"/>
            <p:cNvSpPr/>
            <p:nvPr/>
          </p:nvSpPr>
          <p:spPr>
            <a:xfrm>
              <a:off x="4897675" y="-1002650"/>
              <a:ext cx="308300" cy="103675"/>
            </a:xfrm>
            <a:custGeom>
              <a:avLst/>
              <a:gdLst/>
              <a:ahLst/>
              <a:cxnLst/>
              <a:rect l="l" t="t" r="r" b="b"/>
              <a:pathLst>
                <a:path w="12332" h="4147" extrusionOk="0">
                  <a:moveTo>
                    <a:pt x="4167" y="1221"/>
                  </a:moveTo>
                  <a:lnTo>
                    <a:pt x="4840" y="1243"/>
                  </a:lnTo>
                  <a:lnTo>
                    <a:pt x="5956" y="1264"/>
                  </a:lnTo>
                  <a:lnTo>
                    <a:pt x="5914" y="1453"/>
                  </a:lnTo>
                  <a:lnTo>
                    <a:pt x="5871" y="1642"/>
                  </a:lnTo>
                  <a:lnTo>
                    <a:pt x="5808" y="1832"/>
                  </a:lnTo>
                  <a:lnTo>
                    <a:pt x="5724" y="1979"/>
                  </a:lnTo>
                  <a:lnTo>
                    <a:pt x="5640" y="2126"/>
                  </a:lnTo>
                  <a:lnTo>
                    <a:pt x="5514" y="2211"/>
                  </a:lnTo>
                  <a:lnTo>
                    <a:pt x="5451" y="2253"/>
                  </a:lnTo>
                  <a:lnTo>
                    <a:pt x="5366" y="2274"/>
                  </a:lnTo>
                  <a:lnTo>
                    <a:pt x="5303" y="2274"/>
                  </a:lnTo>
                  <a:lnTo>
                    <a:pt x="5219" y="2253"/>
                  </a:lnTo>
                  <a:lnTo>
                    <a:pt x="5009" y="2253"/>
                  </a:lnTo>
                  <a:lnTo>
                    <a:pt x="4861" y="2189"/>
                  </a:lnTo>
                  <a:lnTo>
                    <a:pt x="4714" y="2105"/>
                  </a:lnTo>
                  <a:lnTo>
                    <a:pt x="4609" y="2021"/>
                  </a:lnTo>
                  <a:lnTo>
                    <a:pt x="4525" y="1937"/>
                  </a:lnTo>
                  <a:lnTo>
                    <a:pt x="4440" y="1832"/>
                  </a:lnTo>
                  <a:lnTo>
                    <a:pt x="4377" y="1705"/>
                  </a:lnTo>
                  <a:lnTo>
                    <a:pt x="4272" y="1474"/>
                  </a:lnTo>
                  <a:lnTo>
                    <a:pt x="4167" y="1221"/>
                  </a:lnTo>
                  <a:close/>
                  <a:moveTo>
                    <a:pt x="3830" y="1"/>
                  </a:moveTo>
                  <a:lnTo>
                    <a:pt x="3704" y="22"/>
                  </a:lnTo>
                  <a:lnTo>
                    <a:pt x="2757" y="64"/>
                  </a:lnTo>
                  <a:lnTo>
                    <a:pt x="2294" y="106"/>
                  </a:lnTo>
                  <a:lnTo>
                    <a:pt x="1831" y="169"/>
                  </a:lnTo>
                  <a:lnTo>
                    <a:pt x="1368" y="253"/>
                  </a:lnTo>
                  <a:lnTo>
                    <a:pt x="905" y="338"/>
                  </a:lnTo>
                  <a:lnTo>
                    <a:pt x="463" y="464"/>
                  </a:lnTo>
                  <a:lnTo>
                    <a:pt x="21" y="590"/>
                  </a:lnTo>
                  <a:lnTo>
                    <a:pt x="0" y="632"/>
                  </a:lnTo>
                  <a:lnTo>
                    <a:pt x="21" y="653"/>
                  </a:lnTo>
                  <a:lnTo>
                    <a:pt x="442" y="780"/>
                  </a:lnTo>
                  <a:lnTo>
                    <a:pt x="863" y="885"/>
                  </a:lnTo>
                  <a:lnTo>
                    <a:pt x="1284" y="990"/>
                  </a:lnTo>
                  <a:lnTo>
                    <a:pt x="1705" y="1053"/>
                  </a:lnTo>
                  <a:lnTo>
                    <a:pt x="2126" y="1095"/>
                  </a:lnTo>
                  <a:lnTo>
                    <a:pt x="2568" y="1137"/>
                  </a:lnTo>
                  <a:lnTo>
                    <a:pt x="3430" y="1200"/>
                  </a:lnTo>
                  <a:lnTo>
                    <a:pt x="3472" y="1474"/>
                  </a:lnTo>
                  <a:lnTo>
                    <a:pt x="3536" y="1727"/>
                  </a:lnTo>
                  <a:lnTo>
                    <a:pt x="3620" y="2000"/>
                  </a:lnTo>
                  <a:lnTo>
                    <a:pt x="3704" y="2232"/>
                  </a:lnTo>
                  <a:lnTo>
                    <a:pt x="3809" y="2484"/>
                  </a:lnTo>
                  <a:lnTo>
                    <a:pt x="3935" y="2716"/>
                  </a:lnTo>
                  <a:lnTo>
                    <a:pt x="4083" y="2926"/>
                  </a:lnTo>
                  <a:lnTo>
                    <a:pt x="4230" y="3136"/>
                  </a:lnTo>
                  <a:lnTo>
                    <a:pt x="4398" y="3326"/>
                  </a:lnTo>
                  <a:lnTo>
                    <a:pt x="4588" y="3494"/>
                  </a:lnTo>
                  <a:lnTo>
                    <a:pt x="4798" y="3641"/>
                  </a:lnTo>
                  <a:lnTo>
                    <a:pt x="5030" y="3789"/>
                  </a:lnTo>
                  <a:lnTo>
                    <a:pt x="5282" y="3915"/>
                  </a:lnTo>
                  <a:lnTo>
                    <a:pt x="5535" y="3999"/>
                  </a:lnTo>
                  <a:lnTo>
                    <a:pt x="5808" y="4083"/>
                  </a:lnTo>
                  <a:lnTo>
                    <a:pt x="6103" y="4125"/>
                  </a:lnTo>
                  <a:lnTo>
                    <a:pt x="6461" y="4146"/>
                  </a:lnTo>
                  <a:lnTo>
                    <a:pt x="6776" y="4146"/>
                  </a:lnTo>
                  <a:lnTo>
                    <a:pt x="7092" y="4104"/>
                  </a:lnTo>
                  <a:lnTo>
                    <a:pt x="7387" y="4020"/>
                  </a:lnTo>
                  <a:lnTo>
                    <a:pt x="7660" y="3915"/>
                  </a:lnTo>
                  <a:lnTo>
                    <a:pt x="7934" y="3789"/>
                  </a:lnTo>
                  <a:lnTo>
                    <a:pt x="8165" y="3620"/>
                  </a:lnTo>
                  <a:lnTo>
                    <a:pt x="8397" y="3431"/>
                  </a:lnTo>
                  <a:lnTo>
                    <a:pt x="8586" y="3221"/>
                  </a:lnTo>
                  <a:lnTo>
                    <a:pt x="8754" y="2989"/>
                  </a:lnTo>
                  <a:lnTo>
                    <a:pt x="8902" y="2737"/>
                  </a:lnTo>
                  <a:lnTo>
                    <a:pt x="9028" y="2463"/>
                  </a:lnTo>
                  <a:lnTo>
                    <a:pt x="9112" y="2168"/>
                  </a:lnTo>
                  <a:lnTo>
                    <a:pt x="9175" y="1874"/>
                  </a:lnTo>
                  <a:lnTo>
                    <a:pt x="9196" y="1558"/>
                  </a:lnTo>
                  <a:lnTo>
                    <a:pt x="9196" y="1243"/>
                  </a:lnTo>
                  <a:lnTo>
                    <a:pt x="9891" y="1200"/>
                  </a:lnTo>
                  <a:lnTo>
                    <a:pt x="10585" y="1158"/>
                  </a:lnTo>
                  <a:lnTo>
                    <a:pt x="11259" y="1095"/>
                  </a:lnTo>
                  <a:lnTo>
                    <a:pt x="11932" y="1011"/>
                  </a:lnTo>
                  <a:lnTo>
                    <a:pt x="12037" y="990"/>
                  </a:lnTo>
                  <a:lnTo>
                    <a:pt x="12100" y="969"/>
                  </a:lnTo>
                  <a:lnTo>
                    <a:pt x="12163" y="927"/>
                  </a:lnTo>
                  <a:lnTo>
                    <a:pt x="12227" y="885"/>
                  </a:lnTo>
                  <a:lnTo>
                    <a:pt x="12269" y="822"/>
                  </a:lnTo>
                  <a:lnTo>
                    <a:pt x="12290" y="759"/>
                  </a:lnTo>
                  <a:lnTo>
                    <a:pt x="12332" y="632"/>
                  </a:lnTo>
                  <a:lnTo>
                    <a:pt x="12290" y="485"/>
                  </a:lnTo>
                  <a:lnTo>
                    <a:pt x="12269" y="422"/>
                  </a:lnTo>
                  <a:lnTo>
                    <a:pt x="12227" y="380"/>
                  </a:lnTo>
                  <a:lnTo>
                    <a:pt x="12163" y="317"/>
                  </a:lnTo>
                  <a:lnTo>
                    <a:pt x="12100" y="275"/>
                  </a:lnTo>
                  <a:lnTo>
                    <a:pt x="12037" y="253"/>
                  </a:lnTo>
                  <a:lnTo>
                    <a:pt x="11932" y="232"/>
                  </a:lnTo>
                  <a:lnTo>
                    <a:pt x="11195" y="148"/>
                  </a:lnTo>
                  <a:lnTo>
                    <a:pt x="10459" y="85"/>
                  </a:lnTo>
                  <a:lnTo>
                    <a:pt x="9722" y="43"/>
                  </a:lnTo>
                  <a:lnTo>
                    <a:pt x="8965" y="22"/>
                  </a:lnTo>
                  <a:lnTo>
                    <a:pt x="7471" y="1"/>
                  </a:lnTo>
                  <a:lnTo>
                    <a:pt x="4967" y="1"/>
                  </a:lnTo>
                  <a:lnTo>
                    <a:pt x="3935" y="22"/>
                  </a:lnTo>
                  <a:lnTo>
                    <a:pt x="383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3" name="Google Shape;7053;p32"/>
            <p:cNvSpPr/>
            <p:nvPr/>
          </p:nvSpPr>
          <p:spPr>
            <a:xfrm>
              <a:off x="4710375" y="-1493475"/>
              <a:ext cx="1072200" cy="1157400"/>
            </a:xfrm>
            <a:custGeom>
              <a:avLst/>
              <a:gdLst/>
              <a:ahLst/>
              <a:cxnLst/>
              <a:rect l="l" t="t" r="r" b="b"/>
              <a:pathLst>
                <a:path w="42888" h="46296" extrusionOk="0">
                  <a:moveTo>
                    <a:pt x="29462" y="10480"/>
                  </a:moveTo>
                  <a:lnTo>
                    <a:pt x="29504" y="10522"/>
                  </a:lnTo>
                  <a:lnTo>
                    <a:pt x="29546" y="10543"/>
                  </a:lnTo>
                  <a:lnTo>
                    <a:pt x="29988" y="10543"/>
                  </a:lnTo>
                  <a:lnTo>
                    <a:pt x="30198" y="10585"/>
                  </a:lnTo>
                  <a:lnTo>
                    <a:pt x="30409" y="10648"/>
                  </a:lnTo>
                  <a:lnTo>
                    <a:pt x="30619" y="10733"/>
                  </a:lnTo>
                  <a:lnTo>
                    <a:pt x="30808" y="10817"/>
                  </a:lnTo>
                  <a:lnTo>
                    <a:pt x="30977" y="10943"/>
                  </a:lnTo>
                  <a:lnTo>
                    <a:pt x="31166" y="11069"/>
                  </a:lnTo>
                  <a:lnTo>
                    <a:pt x="31334" y="11196"/>
                  </a:lnTo>
                  <a:lnTo>
                    <a:pt x="31503" y="11343"/>
                  </a:lnTo>
                  <a:lnTo>
                    <a:pt x="31797" y="11659"/>
                  </a:lnTo>
                  <a:lnTo>
                    <a:pt x="32071" y="11995"/>
                  </a:lnTo>
                  <a:lnTo>
                    <a:pt x="32323" y="12353"/>
                  </a:lnTo>
                  <a:lnTo>
                    <a:pt x="32450" y="12542"/>
                  </a:lnTo>
                  <a:lnTo>
                    <a:pt x="32555" y="12753"/>
                  </a:lnTo>
                  <a:lnTo>
                    <a:pt x="32639" y="12942"/>
                  </a:lnTo>
                  <a:lnTo>
                    <a:pt x="32681" y="13132"/>
                  </a:lnTo>
                  <a:lnTo>
                    <a:pt x="32723" y="13321"/>
                  </a:lnTo>
                  <a:lnTo>
                    <a:pt x="32744" y="13510"/>
                  </a:lnTo>
                  <a:lnTo>
                    <a:pt x="32744" y="13700"/>
                  </a:lnTo>
                  <a:lnTo>
                    <a:pt x="32723" y="13868"/>
                  </a:lnTo>
                  <a:lnTo>
                    <a:pt x="32702" y="14057"/>
                  </a:lnTo>
                  <a:lnTo>
                    <a:pt x="32660" y="14247"/>
                  </a:lnTo>
                  <a:lnTo>
                    <a:pt x="32555" y="14605"/>
                  </a:lnTo>
                  <a:lnTo>
                    <a:pt x="32387" y="14962"/>
                  </a:lnTo>
                  <a:lnTo>
                    <a:pt x="32218" y="15341"/>
                  </a:lnTo>
                  <a:lnTo>
                    <a:pt x="31482" y="14773"/>
                  </a:lnTo>
                  <a:lnTo>
                    <a:pt x="30745" y="14226"/>
                  </a:lnTo>
                  <a:lnTo>
                    <a:pt x="29988" y="13700"/>
                  </a:lnTo>
                  <a:lnTo>
                    <a:pt x="29230" y="13174"/>
                  </a:lnTo>
                  <a:lnTo>
                    <a:pt x="29125" y="12858"/>
                  </a:lnTo>
                  <a:lnTo>
                    <a:pt x="29041" y="12542"/>
                  </a:lnTo>
                  <a:lnTo>
                    <a:pt x="28978" y="12227"/>
                  </a:lnTo>
                  <a:lnTo>
                    <a:pt x="28936" y="11911"/>
                  </a:lnTo>
                  <a:lnTo>
                    <a:pt x="28957" y="11595"/>
                  </a:lnTo>
                  <a:lnTo>
                    <a:pt x="28978" y="11301"/>
                  </a:lnTo>
                  <a:lnTo>
                    <a:pt x="29062" y="10985"/>
                  </a:lnTo>
                  <a:lnTo>
                    <a:pt x="29188" y="10669"/>
                  </a:lnTo>
                  <a:lnTo>
                    <a:pt x="29314" y="10585"/>
                  </a:lnTo>
                  <a:lnTo>
                    <a:pt x="29462" y="10480"/>
                  </a:lnTo>
                  <a:close/>
                  <a:moveTo>
                    <a:pt x="7787" y="10375"/>
                  </a:moveTo>
                  <a:lnTo>
                    <a:pt x="8018" y="10564"/>
                  </a:lnTo>
                  <a:lnTo>
                    <a:pt x="8229" y="10775"/>
                  </a:lnTo>
                  <a:lnTo>
                    <a:pt x="8608" y="11196"/>
                  </a:lnTo>
                  <a:lnTo>
                    <a:pt x="8965" y="11637"/>
                  </a:lnTo>
                  <a:lnTo>
                    <a:pt x="9344" y="12100"/>
                  </a:lnTo>
                  <a:lnTo>
                    <a:pt x="8418" y="13068"/>
                  </a:lnTo>
                  <a:lnTo>
                    <a:pt x="7513" y="14036"/>
                  </a:lnTo>
                  <a:lnTo>
                    <a:pt x="6630" y="15046"/>
                  </a:lnTo>
                  <a:lnTo>
                    <a:pt x="5767" y="16078"/>
                  </a:lnTo>
                  <a:lnTo>
                    <a:pt x="5767" y="15720"/>
                  </a:lnTo>
                  <a:lnTo>
                    <a:pt x="5725" y="15362"/>
                  </a:lnTo>
                  <a:lnTo>
                    <a:pt x="5619" y="14647"/>
                  </a:lnTo>
                  <a:lnTo>
                    <a:pt x="5577" y="14268"/>
                  </a:lnTo>
                  <a:lnTo>
                    <a:pt x="5577" y="13910"/>
                  </a:lnTo>
                  <a:lnTo>
                    <a:pt x="5577" y="13721"/>
                  </a:lnTo>
                  <a:lnTo>
                    <a:pt x="5598" y="13531"/>
                  </a:lnTo>
                  <a:lnTo>
                    <a:pt x="5662" y="13342"/>
                  </a:lnTo>
                  <a:lnTo>
                    <a:pt x="5704" y="13153"/>
                  </a:lnTo>
                  <a:lnTo>
                    <a:pt x="5872" y="12690"/>
                  </a:lnTo>
                  <a:lnTo>
                    <a:pt x="6061" y="12269"/>
                  </a:lnTo>
                  <a:lnTo>
                    <a:pt x="6272" y="11890"/>
                  </a:lnTo>
                  <a:lnTo>
                    <a:pt x="6482" y="11532"/>
                  </a:lnTo>
                  <a:lnTo>
                    <a:pt x="6756" y="11196"/>
                  </a:lnTo>
                  <a:lnTo>
                    <a:pt x="6882" y="11048"/>
                  </a:lnTo>
                  <a:lnTo>
                    <a:pt x="7050" y="10901"/>
                  </a:lnTo>
                  <a:lnTo>
                    <a:pt x="7219" y="10754"/>
                  </a:lnTo>
                  <a:lnTo>
                    <a:pt x="7387" y="10627"/>
                  </a:lnTo>
                  <a:lnTo>
                    <a:pt x="7577" y="10480"/>
                  </a:lnTo>
                  <a:lnTo>
                    <a:pt x="7787" y="10375"/>
                  </a:lnTo>
                  <a:close/>
                  <a:moveTo>
                    <a:pt x="5725" y="6650"/>
                  </a:moveTo>
                  <a:lnTo>
                    <a:pt x="5998" y="6671"/>
                  </a:lnTo>
                  <a:lnTo>
                    <a:pt x="6293" y="6692"/>
                  </a:lnTo>
                  <a:lnTo>
                    <a:pt x="6566" y="6755"/>
                  </a:lnTo>
                  <a:lnTo>
                    <a:pt x="6840" y="6819"/>
                  </a:lnTo>
                  <a:lnTo>
                    <a:pt x="7114" y="6903"/>
                  </a:lnTo>
                  <a:lnTo>
                    <a:pt x="7387" y="7008"/>
                  </a:lnTo>
                  <a:lnTo>
                    <a:pt x="7640" y="7113"/>
                  </a:lnTo>
                  <a:lnTo>
                    <a:pt x="7892" y="7239"/>
                  </a:lnTo>
                  <a:lnTo>
                    <a:pt x="8145" y="7387"/>
                  </a:lnTo>
                  <a:lnTo>
                    <a:pt x="8376" y="7555"/>
                  </a:lnTo>
                  <a:lnTo>
                    <a:pt x="8608" y="7723"/>
                  </a:lnTo>
                  <a:lnTo>
                    <a:pt x="8839" y="7892"/>
                  </a:lnTo>
                  <a:lnTo>
                    <a:pt x="9050" y="8102"/>
                  </a:lnTo>
                  <a:lnTo>
                    <a:pt x="9239" y="8292"/>
                  </a:lnTo>
                  <a:lnTo>
                    <a:pt x="9428" y="8523"/>
                  </a:lnTo>
                  <a:lnTo>
                    <a:pt x="9597" y="8755"/>
                  </a:lnTo>
                  <a:lnTo>
                    <a:pt x="9744" y="8986"/>
                  </a:lnTo>
                  <a:lnTo>
                    <a:pt x="9891" y="9217"/>
                  </a:lnTo>
                  <a:lnTo>
                    <a:pt x="10018" y="9470"/>
                  </a:lnTo>
                  <a:lnTo>
                    <a:pt x="10123" y="9744"/>
                  </a:lnTo>
                  <a:lnTo>
                    <a:pt x="10207" y="9996"/>
                  </a:lnTo>
                  <a:lnTo>
                    <a:pt x="10270" y="10270"/>
                  </a:lnTo>
                  <a:lnTo>
                    <a:pt x="10312" y="10564"/>
                  </a:lnTo>
                  <a:lnTo>
                    <a:pt x="10333" y="10838"/>
                  </a:lnTo>
                  <a:lnTo>
                    <a:pt x="10333" y="11132"/>
                  </a:lnTo>
                  <a:lnTo>
                    <a:pt x="9702" y="11743"/>
                  </a:lnTo>
                  <a:lnTo>
                    <a:pt x="9681" y="11532"/>
                  </a:lnTo>
                  <a:lnTo>
                    <a:pt x="9639" y="11322"/>
                  </a:lnTo>
                  <a:lnTo>
                    <a:pt x="9555" y="11111"/>
                  </a:lnTo>
                  <a:lnTo>
                    <a:pt x="9449" y="10922"/>
                  </a:lnTo>
                  <a:lnTo>
                    <a:pt x="9302" y="10712"/>
                  </a:lnTo>
                  <a:lnTo>
                    <a:pt x="9155" y="10522"/>
                  </a:lnTo>
                  <a:lnTo>
                    <a:pt x="8986" y="10333"/>
                  </a:lnTo>
                  <a:lnTo>
                    <a:pt x="8797" y="10143"/>
                  </a:lnTo>
                  <a:lnTo>
                    <a:pt x="8418" y="9807"/>
                  </a:lnTo>
                  <a:lnTo>
                    <a:pt x="7997" y="9491"/>
                  </a:lnTo>
                  <a:lnTo>
                    <a:pt x="7619" y="9239"/>
                  </a:lnTo>
                  <a:lnTo>
                    <a:pt x="7282" y="9049"/>
                  </a:lnTo>
                  <a:lnTo>
                    <a:pt x="6987" y="8923"/>
                  </a:lnTo>
                  <a:lnTo>
                    <a:pt x="6693" y="8818"/>
                  </a:lnTo>
                  <a:lnTo>
                    <a:pt x="6377" y="8755"/>
                  </a:lnTo>
                  <a:lnTo>
                    <a:pt x="6061" y="8733"/>
                  </a:lnTo>
                  <a:lnTo>
                    <a:pt x="5767" y="8733"/>
                  </a:lnTo>
                  <a:lnTo>
                    <a:pt x="5451" y="8755"/>
                  </a:lnTo>
                  <a:lnTo>
                    <a:pt x="5157" y="8818"/>
                  </a:lnTo>
                  <a:lnTo>
                    <a:pt x="4862" y="8902"/>
                  </a:lnTo>
                  <a:lnTo>
                    <a:pt x="4588" y="9028"/>
                  </a:lnTo>
                  <a:lnTo>
                    <a:pt x="4315" y="9154"/>
                  </a:lnTo>
                  <a:lnTo>
                    <a:pt x="4041" y="9323"/>
                  </a:lnTo>
                  <a:lnTo>
                    <a:pt x="3789" y="9512"/>
                  </a:lnTo>
                  <a:lnTo>
                    <a:pt x="3557" y="9701"/>
                  </a:lnTo>
                  <a:lnTo>
                    <a:pt x="3326" y="9933"/>
                  </a:lnTo>
                  <a:lnTo>
                    <a:pt x="3136" y="10164"/>
                  </a:lnTo>
                  <a:lnTo>
                    <a:pt x="2947" y="10417"/>
                  </a:lnTo>
                  <a:lnTo>
                    <a:pt x="2926" y="10480"/>
                  </a:lnTo>
                  <a:lnTo>
                    <a:pt x="2926" y="10543"/>
                  </a:lnTo>
                  <a:lnTo>
                    <a:pt x="2947" y="10606"/>
                  </a:lnTo>
                  <a:lnTo>
                    <a:pt x="2989" y="10648"/>
                  </a:lnTo>
                  <a:lnTo>
                    <a:pt x="3052" y="10669"/>
                  </a:lnTo>
                  <a:lnTo>
                    <a:pt x="3157" y="10669"/>
                  </a:lnTo>
                  <a:lnTo>
                    <a:pt x="3221" y="10627"/>
                  </a:lnTo>
                  <a:lnTo>
                    <a:pt x="3494" y="10417"/>
                  </a:lnTo>
                  <a:lnTo>
                    <a:pt x="3768" y="10228"/>
                  </a:lnTo>
                  <a:lnTo>
                    <a:pt x="4062" y="10038"/>
                  </a:lnTo>
                  <a:lnTo>
                    <a:pt x="4336" y="9891"/>
                  </a:lnTo>
                  <a:lnTo>
                    <a:pt x="4630" y="9786"/>
                  </a:lnTo>
                  <a:lnTo>
                    <a:pt x="4946" y="9680"/>
                  </a:lnTo>
                  <a:lnTo>
                    <a:pt x="5241" y="9617"/>
                  </a:lnTo>
                  <a:lnTo>
                    <a:pt x="5556" y="9596"/>
                  </a:lnTo>
                  <a:lnTo>
                    <a:pt x="5556" y="9596"/>
                  </a:lnTo>
                  <a:lnTo>
                    <a:pt x="5220" y="9765"/>
                  </a:lnTo>
                  <a:lnTo>
                    <a:pt x="4904" y="9954"/>
                  </a:lnTo>
                  <a:lnTo>
                    <a:pt x="4630" y="10164"/>
                  </a:lnTo>
                  <a:lnTo>
                    <a:pt x="4420" y="10333"/>
                  </a:lnTo>
                  <a:lnTo>
                    <a:pt x="4231" y="10501"/>
                  </a:lnTo>
                  <a:lnTo>
                    <a:pt x="4020" y="10691"/>
                  </a:lnTo>
                  <a:lnTo>
                    <a:pt x="3852" y="10922"/>
                  </a:lnTo>
                  <a:lnTo>
                    <a:pt x="3705" y="11153"/>
                  </a:lnTo>
                  <a:lnTo>
                    <a:pt x="3662" y="11280"/>
                  </a:lnTo>
                  <a:lnTo>
                    <a:pt x="3620" y="11406"/>
                  </a:lnTo>
                  <a:lnTo>
                    <a:pt x="3599" y="11532"/>
                  </a:lnTo>
                  <a:lnTo>
                    <a:pt x="3599" y="11659"/>
                  </a:lnTo>
                  <a:lnTo>
                    <a:pt x="3641" y="11785"/>
                  </a:lnTo>
                  <a:lnTo>
                    <a:pt x="3683" y="11890"/>
                  </a:lnTo>
                  <a:lnTo>
                    <a:pt x="3747" y="12016"/>
                  </a:lnTo>
                  <a:lnTo>
                    <a:pt x="3852" y="12121"/>
                  </a:lnTo>
                  <a:lnTo>
                    <a:pt x="3894" y="12143"/>
                  </a:lnTo>
                  <a:lnTo>
                    <a:pt x="3915" y="12143"/>
                  </a:lnTo>
                  <a:lnTo>
                    <a:pt x="3936" y="12100"/>
                  </a:lnTo>
                  <a:lnTo>
                    <a:pt x="3936" y="12058"/>
                  </a:lnTo>
                  <a:lnTo>
                    <a:pt x="3894" y="11974"/>
                  </a:lnTo>
                  <a:lnTo>
                    <a:pt x="3894" y="11869"/>
                  </a:lnTo>
                  <a:lnTo>
                    <a:pt x="3915" y="11764"/>
                  </a:lnTo>
                  <a:lnTo>
                    <a:pt x="3936" y="11659"/>
                  </a:lnTo>
                  <a:lnTo>
                    <a:pt x="3999" y="11574"/>
                  </a:lnTo>
                  <a:lnTo>
                    <a:pt x="4062" y="11469"/>
                  </a:lnTo>
                  <a:lnTo>
                    <a:pt x="4252" y="11280"/>
                  </a:lnTo>
                  <a:lnTo>
                    <a:pt x="4441" y="11090"/>
                  </a:lnTo>
                  <a:lnTo>
                    <a:pt x="4651" y="10943"/>
                  </a:lnTo>
                  <a:lnTo>
                    <a:pt x="5009" y="10712"/>
                  </a:lnTo>
                  <a:lnTo>
                    <a:pt x="5220" y="10585"/>
                  </a:lnTo>
                  <a:lnTo>
                    <a:pt x="5451" y="10459"/>
                  </a:lnTo>
                  <a:lnTo>
                    <a:pt x="5704" y="10354"/>
                  </a:lnTo>
                  <a:lnTo>
                    <a:pt x="5935" y="10270"/>
                  </a:lnTo>
                  <a:lnTo>
                    <a:pt x="6188" y="10207"/>
                  </a:lnTo>
                  <a:lnTo>
                    <a:pt x="6461" y="10164"/>
                  </a:lnTo>
                  <a:lnTo>
                    <a:pt x="6461" y="10164"/>
                  </a:lnTo>
                  <a:lnTo>
                    <a:pt x="6251" y="10375"/>
                  </a:lnTo>
                  <a:lnTo>
                    <a:pt x="6061" y="10585"/>
                  </a:lnTo>
                  <a:lnTo>
                    <a:pt x="5893" y="10838"/>
                  </a:lnTo>
                  <a:lnTo>
                    <a:pt x="5746" y="11069"/>
                  </a:lnTo>
                  <a:lnTo>
                    <a:pt x="5619" y="11343"/>
                  </a:lnTo>
                  <a:lnTo>
                    <a:pt x="5493" y="11595"/>
                  </a:lnTo>
                  <a:lnTo>
                    <a:pt x="5283" y="12058"/>
                  </a:lnTo>
                  <a:lnTo>
                    <a:pt x="5178" y="12353"/>
                  </a:lnTo>
                  <a:lnTo>
                    <a:pt x="5093" y="12648"/>
                  </a:lnTo>
                  <a:lnTo>
                    <a:pt x="5030" y="12921"/>
                  </a:lnTo>
                  <a:lnTo>
                    <a:pt x="4988" y="13195"/>
                  </a:lnTo>
                  <a:lnTo>
                    <a:pt x="4946" y="13468"/>
                  </a:lnTo>
                  <a:lnTo>
                    <a:pt x="4925" y="13742"/>
                  </a:lnTo>
                  <a:lnTo>
                    <a:pt x="4925" y="13994"/>
                  </a:lnTo>
                  <a:lnTo>
                    <a:pt x="4946" y="14268"/>
                  </a:lnTo>
                  <a:lnTo>
                    <a:pt x="4967" y="14520"/>
                  </a:lnTo>
                  <a:lnTo>
                    <a:pt x="5009" y="14794"/>
                  </a:lnTo>
                  <a:lnTo>
                    <a:pt x="5135" y="15320"/>
                  </a:lnTo>
                  <a:lnTo>
                    <a:pt x="5325" y="15846"/>
                  </a:lnTo>
                  <a:lnTo>
                    <a:pt x="5535" y="16393"/>
                  </a:lnTo>
                  <a:lnTo>
                    <a:pt x="5157" y="16877"/>
                  </a:lnTo>
                  <a:lnTo>
                    <a:pt x="4799" y="17382"/>
                  </a:lnTo>
                  <a:lnTo>
                    <a:pt x="4378" y="17298"/>
                  </a:lnTo>
                  <a:lnTo>
                    <a:pt x="3957" y="17214"/>
                  </a:lnTo>
                  <a:lnTo>
                    <a:pt x="3873" y="17151"/>
                  </a:lnTo>
                  <a:lnTo>
                    <a:pt x="3789" y="17109"/>
                  </a:lnTo>
                  <a:lnTo>
                    <a:pt x="3494" y="17004"/>
                  </a:lnTo>
                  <a:lnTo>
                    <a:pt x="3242" y="16898"/>
                  </a:lnTo>
                  <a:lnTo>
                    <a:pt x="2989" y="16772"/>
                  </a:lnTo>
                  <a:lnTo>
                    <a:pt x="2758" y="16625"/>
                  </a:lnTo>
                  <a:lnTo>
                    <a:pt x="2547" y="16477"/>
                  </a:lnTo>
                  <a:lnTo>
                    <a:pt x="2358" y="16330"/>
                  </a:lnTo>
                  <a:lnTo>
                    <a:pt x="2168" y="16162"/>
                  </a:lnTo>
                  <a:lnTo>
                    <a:pt x="2000" y="15972"/>
                  </a:lnTo>
                  <a:lnTo>
                    <a:pt x="1853" y="15783"/>
                  </a:lnTo>
                  <a:lnTo>
                    <a:pt x="1726" y="15594"/>
                  </a:lnTo>
                  <a:lnTo>
                    <a:pt x="1600" y="15383"/>
                  </a:lnTo>
                  <a:lnTo>
                    <a:pt x="1495" y="15173"/>
                  </a:lnTo>
                  <a:lnTo>
                    <a:pt x="1411" y="14962"/>
                  </a:lnTo>
                  <a:lnTo>
                    <a:pt x="1327" y="14752"/>
                  </a:lnTo>
                  <a:lnTo>
                    <a:pt x="1264" y="14520"/>
                  </a:lnTo>
                  <a:lnTo>
                    <a:pt x="1200" y="14268"/>
                  </a:lnTo>
                  <a:lnTo>
                    <a:pt x="1116" y="13784"/>
                  </a:lnTo>
                  <a:lnTo>
                    <a:pt x="1095" y="13300"/>
                  </a:lnTo>
                  <a:lnTo>
                    <a:pt x="1095" y="12795"/>
                  </a:lnTo>
                  <a:lnTo>
                    <a:pt x="1137" y="12269"/>
                  </a:lnTo>
                  <a:lnTo>
                    <a:pt x="1221" y="11743"/>
                  </a:lnTo>
                  <a:lnTo>
                    <a:pt x="1306" y="11238"/>
                  </a:lnTo>
                  <a:lnTo>
                    <a:pt x="1453" y="10733"/>
                  </a:lnTo>
                  <a:lnTo>
                    <a:pt x="1600" y="10228"/>
                  </a:lnTo>
                  <a:lnTo>
                    <a:pt x="1748" y="9786"/>
                  </a:lnTo>
                  <a:lnTo>
                    <a:pt x="1958" y="9323"/>
                  </a:lnTo>
                  <a:lnTo>
                    <a:pt x="2168" y="8902"/>
                  </a:lnTo>
                  <a:lnTo>
                    <a:pt x="2442" y="8481"/>
                  </a:lnTo>
                  <a:lnTo>
                    <a:pt x="2737" y="8081"/>
                  </a:lnTo>
                  <a:lnTo>
                    <a:pt x="2884" y="7913"/>
                  </a:lnTo>
                  <a:lnTo>
                    <a:pt x="3052" y="7744"/>
                  </a:lnTo>
                  <a:lnTo>
                    <a:pt x="3221" y="7576"/>
                  </a:lnTo>
                  <a:lnTo>
                    <a:pt x="3410" y="7429"/>
                  </a:lnTo>
                  <a:lnTo>
                    <a:pt x="3620" y="7281"/>
                  </a:lnTo>
                  <a:lnTo>
                    <a:pt x="3810" y="7155"/>
                  </a:lnTo>
                  <a:lnTo>
                    <a:pt x="4083" y="7008"/>
                  </a:lnTo>
                  <a:lnTo>
                    <a:pt x="4336" y="6903"/>
                  </a:lnTo>
                  <a:lnTo>
                    <a:pt x="4609" y="6819"/>
                  </a:lnTo>
                  <a:lnTo>
                    <a:pt x="4883" y="6734"/>
                  </a:lnTo>
                  <a:lnTo>
                    <a:pt x="5157" y="6692"/>
                  </a:lnTo>
                  <a:lnTo>
                    <a:pt x="5451" y="6671"/>
                  </a:lnTo>
                  <a:lnTo>
                    <a:pt x="5725" y="6650"/>
                  </a:lnTo>
                  <a:close/>
                  <a:moveTo>
                    <a:pt x="30093" y="5914"/>
                  </a:moveTo>
                  <a:lnTo>
                    <a:pt x="30451" y="5956"/>
                  </a:lnTo>
                  <a:lnTo>
                    <a:pt x="30787" y="6019"/>
                  </a:lnTo>
                  <a:lnTo>
                    <a:pt x="31145" y="6124"/>
                  </a:lnTo>
                  <a:lnTo>
                    <a:pt x="31482" y="6250"/>
                  </a:lnTo>
                  <a:lnTo>
                    <a:pt x="31818" y="6419"/>
                  </a:lnTo>
                  <a:lnTo>
                    <a:pt x="32155" y="6587"/>
                  </a:lnTo>
                  <a:lnTo>
                    <a:pt x="32492" y="6797"/>
                  </a:lnTo>
                  <a:lnTo>
                    <a:pt x="32807" y="7008"/>
                  </a:lnTo>
                  <a:lnTo>
                    <a:pt x="33123" y="7239"/>
                  </a:lnTo>
                  <a:lnTo>
                    <a:pt x="33418" y="7471"/>
                  </a:lnTo>
                  <a:lnTo>
                    <a:pt x="33712" y="7702"/>
                  </a:lnTo>
                  <a:lnTo>
                    <a:pt x="34238" y="8207"/>
                  </a:lnTo>
                  <a:lnTo>
                    <a:pt x="34722" y="8691"/>
                  </a:lnTo>
                  <a:lnTo>
                    <a:pt x="34933" y="8923"/>
                  </a:lnTo>
                  <a:lnTo>
                    <a:pt x="35122" y="9154"/>
                  </a:lnTo>
                  <a:lnTo>
                    <a:pt x="35480" y="9659"/>
                  </a:lnTo>
                  <a:lnTo>
                    <a:pt x="35817" y="10185"/>
                  </a:lnTo>
                  <a:lnTo>
                    <a:pt x="36090" y="10754"/>
                  </a:lnTo>
                  <a:lnTo>
                    <a:pt x="36343" y="11322"/>
                  </a:lnTo>
                  <a:lnTo>
                    <a:pt x="36532" y="11911"/>
                  </a:lnTo>
                  <a:lnTo>
                    <a:pt x="36679" y="12500"/>
                  </a:lnTo>
                  <a:lnTo>
                    <a:pt x="36785" y="13110"/>
                  </a:lnTo>
                  <a:lnTo>
                    <a:pt x="36806" y="13468"/>
                  </a:lnTo>
                  <a:lnTo>
                    <a:pt x="36806" y="13784"/>
                  </a:lnTo>
                  <a:lnTo>
                    <a:pt x="36785" y="14100"/>
                  </a:lnTo>
                  <a:lnTo>
                    <a:pt x="36722" y="14415"/>
                  </a:lnTo>
                  <a:lnTo>
                    <a:pt x="36637" y="14689"/>
                  </a:lnTo>
                  <a:lnTo>
                    <a:pt x="36532" y="14962"/>
                  </a:lnTo>
                  <a:lnTo>
                    <a:pt x="36406" y="15236"/>
                  </a:lnTo>
                  <a:lnTo>
                    <a:pt x="36280" y="15488"/>
                  </a:lnTo>
                  <a:lnTo>
                    <a:pt x="35964" y="15993"/>
                  </a:lnTo>
                  <a:lnTo>
                    <a:pt x="35606" y="16498"/>
                  </a:lnTo>
                  <a:lnTo>
                    <a:pt x="35249" y="17004"/>
                  </a:lnTo>
                  <a:lnTo>
                    <a:pt x="34891" y="17551"/>
                  </a:lnTo>
                  <a:lnTo>
                    <a:pt x="34891" y="17572"/>
                  </a:lnTo>
                  <a:lnTo>
                    <a:pt x="33881" y="16688"/>
                  </a:lnTo>
                  <a:lnTo>
                    <a:pt x="32892" y="15867"/>
                  </a:lnTo>
                  <a:lnTo>
                    <a:pt x="33081" y="15699"/>
                  </a:lnTo>
                  <a:lnTo>
                    <a:pt x="33228" y="15509"/>
                  </a:lnTo>
                  <a:lnTo>
                    <a:pt x="33355" y="15299"/>
                  </a:lnTo>
                  <a:lnTo>
                    <a:pt x="33460" y="15089"/>
                  </a:lnTo>
                  <a:lnTo>
                    <a:pt x="33544" y="14836"/>
                  </a:lnTo>
                  <a:lnTo>
                    <a:pt x="33607" y="14605"/>
                  </a:lnTo>
                  <a:lnTo>
                    <a:pt x="33649" y="14331"/>
                  </a:lnTo>
                  <a:lnTo>
                    <a:pt x="33649" y="14078"/>
                  </a:lnTo>
                  <a:lnTo>
                    <a:pt x="33649" y="13826"/>
                  </a:lnTo>
                  <a:lnTo>
                    <a:pt x="33628" y="13552"/>
                  </a:lnTo>
                  <a:lnTo>
                    <a:pt x="33586" y="13300"/>
                  </a:lnTo>
                  <a:lnTo>
                    <a:pt x="33544" y="13047"/>
                  </a:lnTo>
                  <a:lnTo>
                    <a:pt x="33460" y="12795"/>
                  </a:lnTo>
                  <a:lnTo>
                    <a:pt x="33376" y="12542"/>
                  </a:lnTo>
                  <a:lnTo>
                    <a:pt x="33291" y="12332"/>
                  </a:lnTo>
                  <a:lnTo>
                    <a:pt x="33186" y="12121"/>
                  </a:lnTo>
                  <a:lnTo>
                    <a:pt x="33018" y="11869"/>
                  </a:lnTo>
                  <a:lnTo>
                    <a:pt x="32829" y="11616"/>
                  </a:lnTo>
                  <a:lnTo>
                    <a:pt x="32618" y="11364"/>
                  </a:lnTo>
                  <a:lnTo>
                    <a:pt x="32366" y="11132"/>
                  </a:lnTo>
                  <a:lnTo>
                    <a:pt x="32113" y="10901"/>
                  </a:lnTo>
                  <a:lnTo>
                    <a:pt x="31818" y="10669"/>
                  </a:lnTo>
                  <a:lnTo>
                    <a:pt x="31524" y="10480"/>
                  </a:lnTo>
                  <a:lnTo>
                    <a:pt x="31208" y="10333"/>
                  </a:lnTo>
                  <a:lnTo>
                    <a:pt x="31503" y="10417"/>
                  </a:lnTo>
                  <a:lnTo>
                    <a:pt x="31776" y="10501"/>
                  </a:lnTo>
                  <a:lnTo>
                    <a:pt x="32050" y="10627"/>
                  </a:lnTo>
                  <a:lnTo>
                    <a:pt x="32323" y="10733"/>
                  </a:lnTo>
                  <a:lnTo>
                    <a:pt x="32829" y="11027"/>
                  </a:lnTo>
                  <a:lnTo>
                    <a:pt x="33291" y="11301"/>
                  </a:lnTo>
                  <a:lnTo>
                    <a:pt x="33376" y="11343"/>
                  </a:lnTo>
                  <a:lnTo>
                    <a:pt x="33439" y="11343"/>
                  </a:lnTo>
                  <a:lnTo>
                    <a:pt x="33523" y="11322"/>
                  </a:lnTo>
                  <a:lnTo>
                    <a:pt x="33565" y="11259"/>
                  </a:lnTo>
                  <a:lnTo>
                    <a:pt x="33607" y="11175"/>
                  </a:lnTo>
                  <a:lnTo>
                    <a:pt x="33628" y="11111"/>
                  </a:lnTo>
                  <a:lnTo>
                    <a:pt x="33607" y="11006"/>
                  </a:lnTo>
                  <a:lnTo>
                    <a:pt x="33565" y="10943"/>
                  </a:lnTo>
                  <a:lnTo>
                    <a:pt x="33418" y="10754"/>
                  </a:lnTo>
                  <a:lnTo>
                    <a:pt x="33249" y="10585"/>
                  </a:lnTo>
                  <a:lnTo>
                    <a:pt x="33060" y="10438"/>
                  </a:lnTo>
                  <a:lnTo>
                    <a:pt x="32850" y="10291"/>
                  </a:lnTo>
                  <a:lnTo>
                    <a:pt x="32639" y="10143"/>
                  </a:lnTo>
                  <a:lnTo>
                    <a:pt x="32429" y="10038"/>
                  </a:lnTo>
                  <a:lnTo>
                    <a:pt x="32197" y="9933"/>
                  </a:lnTo>
                  <a:lnTo>
                    <a:pt x="31945" y="9828"/>
                  </a:lnTo>
                  <a:lnTo>
                    <a:pt x="31713" y="9765"/>
                  </a:lnTo>
                  <a:lnTo>
                    <a:pt x="31461" y="9701"/>
                  </a:lnTo>
                  <a:lnTo>
                    <a:pt x="31208" y="9659"/>
                  </a:lnTo>
                  <a:lnTo>
                    <a:pt x="30956" y="9617"/>
                  </a:lnTo>
                  <a:lnTo>
                    <a:pt x="30703" y="9617"/>
                  </a:lnTo>
                  <a:lnTo>
                    <a:pt x="30472" y="9638"/>
                  </a:lnTo>
                  <a:lnTo>
                    <a:pt x="30219" y="9659"/>
                  </a:lnTo>
                  <a:lnTo>
                    <a:pt x="29988" y="9723"/>
                  </a:lnTo>
                  <a:lnTo>
                    <a:pt x="30345" y="9470"/>
                  </a:lnTo>
                  <a:lnTo>
                    <a:pt x="30724" y="9239"/>
                  </a:lnTo>
                  <a:lnTo>
                    <a:pt x="31103" y="9007"/>
                  </a:lnTo>
                  <a:lnTo>
                    <a:pt x="31461" y="8755"/>
                  </a:lnTo>
                  <a:lnTo>
                    <a:pt x="31503" y="8712"/>
                  </a:lnTo>
                  <a:lnTo>
                    <a:pt x="31587" y="8670"/>
                  </a:lnTo>
                  <a:lnTo>
                    <a:pt x="31650" y="8607"/>
                  </a:lnTo>
                  <a:lnTo>
                    <a:pt x="31692" y="8523"/>
                  </a:lnTo>
                  <a:lnTo>
                    <a:pt x="31713" y="8418"/>
                  </a:lnTo>
                  <a:lnTo>
                    <a:pt x="31713" y="8334"/>
                  </a:lnTo>
                  <a:lnTo>
                    <a:pt x="31671" y="8249"/>
                  </a:lnTo>
                  <a:lnTo>
                    <a:pt x="31608" y="8186"/>
                  </a:lnTo>
                  <a:lnTo>
                    <a:pt x="31503" y="8165"/>
                  </a:lnTo>
                  <a:lnTo>
                    <a:pt x="31166" y="8123"/>
                  </a:lnTo>
                  <a:lnTo>
                    <a:pt x="30850" y="8123"/>
                  </a:lnTo>
                  <a:lnTo>
                    <a:pt x="30535" y="8165"/>
                  </a:lnTo>
                  <a:lnTo>
                    <a:pt x="30240" y="8249"/>
                  </a:lnTo>
                  <a:lnTo>
                    <a:pt x="29967" y="8376"/>
                  </a:lnTo>
                  <a:lnTo>
                    <a:pt x="29693" y="8544"/>
                  </a:lnTo>
                  <a:lnTo>
                    <a:pt x="29441" y="8733"/>
                  </a:lnTo>
                  <a:lnTo>
                    <a:pt x="29209" y="8944"/>
                  </a:lnTo>
                  <a:lnTo>
                    <a:pt x="28999" y="9175"/>
                  </a:lnTo>
                  <a:lnTo>
                    <a:pt x="28809" y="9428"/>
                  </a:lnTo>
                  <a:lnTo>
                    <a:pt x="28641" y="9701"/>
                  </a:lnTo>
                  <a:lnTo>
                    <a:pt x="28515" y="9996"/>
                  </a:lnTo>
                  <a:lnTo>
                    <a:pt x="28409" y="10291"/>
                  </a:lnTo>
                  <a:lnTo>
                    <a:pt x="28325" y="10606"/>
                  </a:lnTo>
                  <a:lnTo>
                    <a:pt x="28283" y="10901"/>
                  </a:lnTo>
                  <a:lnTo>
                    <a:pt x="28283" y="11217"/>
                  </a:lnTo>
                  <a:lnTo>
                    <a:pt x="28262" y="11406"/>
                  </a:lnTo>
                  <a:lnTo>
                    <a:pt x="28262" y="11595"/>
                  </a:lnTo>
                  <a:lnTo>
                    <a:pt x="28304" y="11974"/>
                  </a:lnTo>
                  <a:lnTo>
                    <a:pt x="28388" y="12332"/>
                  </a:lnTo>
                  <a:lnTo>
                    <a:pt x="28515" y="12690"/>
                  </a:lnTo>
                  <a:lnTo>
                    <a:pt x="27631" y="12100"/>
                  </a:lnTo>
                  <a:lnTo>
                    <a:pt x="26747" y="11532"/>
                  </a:lnTo>
                  <a:lnTo>
                    <a:pt x="26537" y="11069"/>
                  </a:lnTo>
                  <a:lnTo>
                    <a:pt x="26389" y="10585"/>
                  </a:lnTo>
                  <a:lnTo>
                    <a:pt x="26284" y="10101"/>
                  </a:lnTo>
                  <a:lnTo>
                    <a:pt x="26263" y="9870"/>
                  </a:lnTo>
                  <a:lnTo>
                    <a:pt x="26242" y="9638"/>
                  </a:lnTo>
                  <a:lnTo>
                    <a:pt x="26242" y="9407"/>
                  </a:lnTo>
                  <a:lnTo>
                    <a:pt x="26242" y="9175"/>
                  </a:lnTo>
                  <a:lnTo>
                    <a:pt x="26263" y="8944"/>
                  </a:lnTo>
                  <a:lnTo>
                    <a:pt x="26305" y="8712"/>
                  </a:lnTo>
                  <a:lnTo>
                    <a:pt x="26347" y="8502"/>
                  </a:lnTo>
                  <a:lnTo>
                    <a:pt x="26410" y="8271"/>
                  </a:lnTo>
                  <a:lnTo>
                    <a:pt x="26473" y="8060"/>
                  </a:lnTo>
                  <a:lnTo>
                    <a:pt x="26558" y="7871"/>
                  </a:lnTo>
                  <a:lnTo>
                    <a:pt x="26663" y="7660"/>
                  </a:lnTo>
                  <a:lnTo>
                    <a:pt x="26789" y="7471"/>
                  </a:lnTo>
                  <a:lnTo>
                    <a:pt x="26894" y="7303"/>
                  </a:lnTo>
                  <a:lnTo>
                    <a:pt x="27042" y="7113"/>
                  </a:lnTo>
                  <a:lnTo>
                    <a:pt x="27189" y="6966"/>
                  </a:lnTo>
                  <a:lnTo>
                    <a:pt x="27357" y="6797"/>
                  </a:lnTo>
                  <a:lnTo>
                    <a:pt x="27547" y="6650"/>
                  </a:lnTo>
                  <a:lnTo>
                    <a:pt x="27736" y="6524"/>
                  </a:lnTo>
                  <a:lnTo>
                    <a:pt x="27925" y="6398"/>
                  </a:lnTo>
                  <a:lnTo>
                    <a:pt x="28157" y="6292"/>
                  </a:lnTo>
                  <a:lnTo>
                    <a:pt x="28388" y="6187"/>
                  </a:lnTo>
                  <a:lnTo>
                    <a:pt x="28620" y="6103"/>
                  </a:lnTo>
                  <a:lnTo>
                    <a:pt x="28893" y="6040"/>
                  </a:lnTo>
                  <a:lnTo>
                    <a:pt x="29167" y="5977"/>
                  </a:lnTo>
                  <a:lnTo>
                    <a:pt x="29441" y="5935"/>
                  </a:lnTo>
                  <a:lnTo>
                    <a:pt x="29735" y="5914"/>
                  </a:lnTo>
                  <a:close/>
                  <a:moveTo>
                    <a:pt x="28662" y="13952"/>
                  </a:moveTo>
                  <a:lnTo>
                    <a:pt x="28872" y="13973"/>
                  </a:lnTo>
                  <a:lnTo>
                    <a:pt x="29083" y="13994"/>
                  </a:lnTo>
                  <a:lnTo>
                    <a:pt x="29314" y="14036"/>
                  </a:lnTo>
                  <a:lnTo>
                    <a:pt x="30682" y="15004"/>
                  </a:lnTo>
                  <a:lnTo>
                    <a:pt x="31377" y="15509"/>
                  </a:lnTo>
                  <a:lnTo>
                    <a:pt x="32050" y="16014"/>
                  </a:lnTo>
                  <a:lnTo>
                    <a:pt x="32134" y="16120"/>
                  </a:lnTo>
                  <a:lnTo>
                    <a:pt x="32176" y="16162"/>
                  </a:lnTo>
                  <a:lnTo>
                    <a:pt x="32239" y="16183"/>
                  </a:lnTo>
                  <a:lnTo>
                    <a:pt x="33081" y="16835"/>
                  </a:lnTo>
                  <a:lnTo>
                    <a:pt x="33881" y="17530"/>
                  </a:lnTo>
                  <a:lnTo>
                    <a:pt x="34680" y="18245"/>
                  </a:lnTo>
                  <a:lnTo>
                    <a:pt x="35438" y="18982"/>
                  </a:lnTo>
                  <a:lnTo>
                    <a:pt x="35669" y="19150"/>
                  </a:lnTo>
                  <a:lnTo>
                    <a:pt x="35880" y="19339"/>
                  </a:lnTo>
                  <a:lnTo>
                    <a:pt x="36090" y="19550"/>
                  </a:lnTo>
                  <a:lnTo>
                    <a:pt x="36280" y="19760"/>
                  </a:lnTo>
                  <a:lnTo>
                    <a:pt x="36637" y="20139"/>
                  </a:lnTo>
                  <a:lnTo>
                    <a:pt x="36700" y="20244"/>
                  </a:lnTo>
                  <a:lnTo>
                    <a:pt x="36764" y="20349"/>
                  </a:lnTo>
                  <a:lnTo>
                    <a:pt x="37374" y="21065"/>
                  </a:lnTo>
                  <a:lnTo>
                    <a:pt x="37942" y="21822"/>
                  </a:lnTo>
                  <a:lnTo>
                    <a:pt x="37942" y="21907"/>
                  </a:lnTo>
                  <a:lnTo>
                    <a:pt x="37942" y="22012"/>
                  </a:lnTo>
                  <a:lnTo>
                    <a:pt x="37984" y="22222"/>
                  </a:lnTo>
                  <a:lnTo>
                    <a:pt x="37984" y="22433"/>
                  </a:lnTo>
                  <a:lnTo>
                    <a:pt x="37984" y="22643"/>
                  </a:lnTo>
                  <a:lnTo>
                    <a:pt x="37963" y="22833"/>
                  </a:lnTo>
                  <a:lnTo>
                    <a:pt x="37921" y="23001"/>
                  </a:lnTo>
                  <a:lnTo>
                    <a:pt x="37858" y="23169"/>
                  </a:lnTo>
                  <a:lnTo>
                    <a:pt x="37774" y="23338"/>
                  </a:lnTo>
                  <a:lnTo>
                    <a:pt x="37690" y="23485"/>
                  </a:lnTo>
                  <a:lnTo>
                    <a:pt x="37584" y="23632"/>
                  </a:lnTo>
                  <a:lnTo>
                    <a:pt x="37458" y="23758"/>
                  </a:lnTo>
                  <a:lnTo>
                    <a:pt x="37311" y="23906"/>
                  </a:lnTo>
                  <a:lnTo>
                    <a:pt x="37184" y="24011"/>
                  </a:lnTo>
                  <a:lnTo>
                    <a:pt x="36848" y="24221"/>
                  </a:lnTo>
                  <a:lnTo>
                    <a:pt x="36511" y="24411"/>
                  </a:lnTo>
                  <a:lnTo>
                    <a:pt x="36132" y="24579"/>
                  </a:lnTo>
                  <a:lnTo>
                    <a:pt x="35733" y="24705"/>
                  </a:lnTo>
                  <a:lnTo>
                    <a:pt x="35333" y="24811"/>
                  </a:lnTo>
                  <a:lnTo>
                    <a:pt x="34933" y="24895"/>
                  </a:lnTo>
                  <a:lnTo>
                    <a:pt x="34554" y="24979"/>
                  </a:lnTo>
                  <a:lnTo>
                    <a:pt x="34175" y="25021"/>
                  </a:lnTo>
                  <a:lnTo>
                    <a:pt x="33839" y="25042"/>
                  </a:lnTo>
                  <a:lnTo>
                    <a:pt x="33544" y="25063"/>
                  </a:lnTo>
                  <a:lnTo>
                    <a:pt x="33165" y="25063"/>
                  </a:lnTo>
                  <a:lnTo>
                    <a:pt x="32807" y="25042"/>
                  </a:lnTo>
                  <a:lnTo>
                    <a:pt x="32429" y="24979"/>
                  </a:lnTo>
                  <a:lnTo>
                    <a:pt x="32050" y="24895"/>
                  </a:lnTo>
                  <a:lnTo>
                    <a:pt x="31692" y="24790"/>
                  </a:lnTo>
                  <a:lnTo>
                    <a:pt x="31334" y="24663"/>
                  </a:lnTo>
                  <a:lnTo>
                    <a:pt x="30977" y="24516"/>
                  </a:lnTo>
                  <a:lnTo>
                    <a:pt x="30619" y="24348"/>
                  </a:lnTo>
                  <a:lnTo>
                    <a:pt x="30282" y="24158"/>
                  </a:lnTo>
                  <a:lnTo>
                    <a:pt x="29946" y="23969"/>
                  </a:lnTo>
                  <a:lnTo>
                    <a:pt x="29293" y="23548"/>
                  </a:lnTo>
                  <a:lnTo>
                    <a:pt x="28662" y="23106"/>
                  </a:lnTo>
                  <a:lnTo>
                    <a:pt x="28094" y="22643"/>
                  </a:lnTo>
                  <a:lnTo>
                    <a:pt x="27820" y="22412"/>
                  </a:lnTo>
                  <a:lnTo>
                    <a:pt x="27547" y="22159"/>
                  </a:lnTo>
                  <a:lnTo>
                    <a:pt x="27315" y="21907"/>
                  </a:lnTo>
                  <a:lnTo>
                    <a:pt x="27063" y="21633"/>
                  </a:lnTo>
                  <a:lnTo>
                    <a:pt x="26852" y="21338"/>
                  </a:lnTo>
                  <a:lnTo>
                    <a:pt x="26642" y="21065"/>
                  </a:lnTo>
                  <a:lnTo>
                    <a:pt x="26452" y="20749"/>
                  </a:lnTo>
                  <a:lnTo>
                    <a:pt x="26284" y="20455"/>
                  </a:lnTo>
                  <a:lnTo>
                    <a:pt x="26305" y="20455"/>
                  </a:lnTo>
                  <a:lnTo>
                    <a:pt x="26200" y="20286"/>
                  </a:lnTo>
                  <a:lnTo>
                    <a:pt x="26116" y="20118"/>
                  </a:lnTo>
                  <a:lnTo>
                    <a:pt x="26095" y="20118"/>
                  </a:lnTo>
                  <a:lnTo>
                    <a:pt x="25926" y="19718"/>
                  </a:lnTo>
                  <a:lnTo>
                    <a:pt x="25758" y="19318"/>
                  </a:lnTo>
                  <a:lnTo>
                    <a:pt x="25611" y="18897"/>
                  </a:lnTo>
                  <a:lnTo>
                    <a:pt x="25484" y="18477"/>
                  </a:lnTo>
                  <a:lnTo>
                    <a:pt x="25442" y="18245"/>
                  </a:lnTo>
                  <a:lnTo>
                    <a:pt x="25400" y="18035"/>
                  </a:lnTo>
                  <a:lnTo>
                    <a:pt x="25379" y="17803"/>
                  </a:lnTo>
                  <a:lnTo>
                    <a:pt x="25379" y="17572"/>
                  </a:lnTo>
                  <a:lnTo>
                    <a:pt x="25379" y="17361"/>
                  </a:lnTo>
                  <a:lnTo>
                    <a:pt x="25400" y="17130"/>
                  </a:lnTo>
                  <a:lnTo>
                    <a:pt x="25442" y="16919"/>
                  </a:lnTo>
                  <a:lnTo>
                    <a:pt x="25484" y="16709"/>
                  </a:lnTo>
                  <a:lnTo>
                    <a:pt x="25632" y="16288"/>
                  </a:lnTo>
                  <a:lnTo>
                    <a:pt x="25800" y="15867"/>
                  </a:lnTo>
                  <a:lnTo>
                    <a:pt x="26032" y="15488"/>
                  </a:lnTo>
                  <a:lnTo>
                    <a:pt x="26284" y="15152"/>
                  </a:lnTo>
                  <a:lnTo>
                    <a:pt x="26579" y="14836"/>
                  </a:lnTo>
                  <a:lnTo>
                    <a:pt x="26726" y="14689"/>
                  </a:lnTo>
                  <a:lnTo>
                    <a:pt x="26894" y="14562"/>
                  </a:lnTo>
                  <a:lnTo>
                    <a:pt x="27084" y="14436"/>
                  </a:lnTo>
                  <a:lnTo>
                    <a:pt x="27252" y="14331"/>
                  </a:lnTo>
                  <a:lnTo>
                    <a:pt x="27441" y="14247"/>
                  </a:lnTo>
                  <a:lnTo>
                    <a:pt x="27631" y="14163"/>
                  </a:lnTo>
                  <a:lnTo>
                    <a:pt x="27820" y="14078"/>
                  </a:lnTo>
                  <a:lnTo>
                    <a:pt x="28031" y="14036"/>
                  </a:lnTo>
                  <a:lnTo>
                    <a:pt x="28241" y="13994"/>
                  </a:lnTo>
                  <a:lnTo>
                    <a:pt x="28452" y="13973"/>
                  </a:lnTo>
                  <a:lnTo>
                    <a:pt x="28662" y="13952"/>
                  </a:lnTo>
                  <a:close/>
                  <a:moveTo>
                    <a:pt x="22139" y="947"/>
                  </a:moveTo>
                  <a:lnTo>
                    <a:pt x="21991" y="1368"/>
                  </a:lnTo>
                  <a:lnTo>
                    <a:pt x="21823" y="1747"/>
                  </a:lnTo>
                  <a:lnTo>
                    <a:pt x="21633" y="2147"/>
                  </a:lnTo>
                  <a:lnTo>
                    <a:pt x="21402" y="2526"/>
                  </a:lnTo>
                  <a:lnTo>
                    <a:pt x="21192" y="2904"/>
                  </a:lnTo>
                  <a:lnTo>
                    <a:pt x="21002" y="3304"/>
                  </a:lnTo>
                  <a:lnTo>
                    <a:pt x="20813" y="3683"/>
                  </a:lnTo>
                  <a:lnTo>
                    <a:pt x="20644" y="4083"/>
                  </a:lnTo>
                  <a:lnTo>
                    <a:pt x="20560" y="4462"/>
                  </a:lnTo>
                  <a:lnTo>
                    <a:pt x="20497" y="4840"/>
                  </a:lnTo>
                  <a:lnTo>
                    <a:pt x="20476" y="5219"/>
                  </a:lnTo>
                  <a:lnTo>
                    <a:pt x="20476" y="5598"/>
                  </a:lnTo>
                  <a:lnTo>
                    <a:pt x="20518" y="5956"/>
                  </a:lnTo>
                  <a:lnTo>
                    <a:pt x="20581" y="6335"/>
                  </a:lnTo>
                  <a:lnTo>
                    <a:pt x="20665" y="6713"/>
                  </a:lnTo>
                  <a:lnTo>
                    <a:pt x="20771" y="7071"/>
                  </a:lnTo>
                  <a:lnTo>
                    <a:pt x="20665" y="7218"/>
                  </a:lnTo>
                  <a:lnTo>
                    <a:pt x="20644" y="7260"/>
                  </a:lnTo>
                  <a:lnTo>
                    <a:pt x="20644" y="7303"/>
                  </a:lnTo>
                  <a:lnTo>
                    <a:pt x="20687" y="7387"/>
                  </a:lnTo>
                  <a:lnTo>
                    <a:pt x="20708" y="7408"/>
                  </a:lnTo>
                  <a:lnTo>
                    <a:pt x="20750" y="7429"/>
                  </a:lnTo>
                  <a:lnTo>
                    <a:pt x="20792" y="7450"/>
                  </a:lnTo>
                  <a:lnTo>
                    <a:pt x="20834" y="7429"/>
                  </a:lnTo>
                  <a:lnTo>
                    <a:pt x="21149" y="7281"/>
                  </a:lnTo>
                  <a:lnTo>
                    <a:pt x="21423" y="7113"/>
                  </a:lnTo>
                  <a:lnTo>
                    <a:pt x="21655" y="6903"/>
                  </a:lnTo>
                  <a:lnTo>
                    <a:pt x="21886" y="6692"/>
                  </a:lnTo>
                  <a:lnTo>
                    <a:pt x="22117" y="6461"/>
                  </a:lnTo>
                  <a:lnTo>
                    <a:pt x="22307" y="6208"/>
                  </a:lnTo>
                  <a:lnTo>
                    <a:pt x="22707" y="5703"/>
                  </a:lnTo>
                  <a:lnTo>
                    <a:pt x="23085" y="5198"/>
                  </a:lnTo>
                  <a:lnTo>
                    <a:pt x="23275" y="4946"/>
                  </a:lnTo>
                  <a:lnTo>
                    <a:pt x="23485" y="4714"/>
                  </a:lnTo>
                  <a:lnTo>
                    <a:pt x="23717" y="4483"/>
                  </a:lnTo>
                  <a:lnTo>
                    <a:pt x="23969" y="4293"/>
                  </a:lnTo>
                  <a:lnTo>
                    <a:pt x="24222" y="4104"/>
                  </a:lnTo>
                  <a:lnTo>
                    <a:pt x="24516" y="3957"/>
                  </a:lnTo>
                  <a:lnTo>
                    <a:pt x="24011" y="5345"/>
                  </a:lnTo>
                  <a:lnTo>
                    <a:pt x="23780" y="6019"/>
                  </a:lnTo>
                  <a:lnTo>
                    <a:pt x="23569" y="6713"/>
                  </a:lnTo>
                  <a:lnTo>
                    <a:pt x="23485" y="7050"/>
                  </a:lnTo>
                  <a:lnTo>
                    <a:pt x="23401" y="7408"/>
                  </a:lnTo>
                  <a:lnTo>
                    <a:pt x="23338" y="7744"/>
                  </a:lnTo>
                  <a:lnTo>
                    <a:pt x="23317" y="8102"/>
                  </a:lnTo>
                  <a:lnTo>
                    <a:pt x="23296" y="8460"/>
                  </a:lnTo>
                  <a:lnTo>
                    <a:pt x="23296" y="8818"/>
                  </a:lnTo>
                  <a:lnTo>
                    <a:pt x="23317" y="9175"/>
                  </a:lnTo>
                  <a:lnTo>
                    <a:pt x="23380" y="9554"/>
                  </a:lnTo>
                  <a:lnTo>
                    <a:pt x="22096" y="8818"/>
                  </a:lnTo>
                  <a:lnTo>
                    <a:pt x="22012" y="8797"/>
                  </a:lnTo>
                  <a:lnTo>
                    <a:pt x="21928" y="8797"/>
                  </a:lnTo>
                  <a:lnTo>
                    <a:pt x="21865" y="8839"/>
                  </a:lnTo>
                  <a:lnTo>
                    <a:pt x="21823" y="8902"/>
                  </a:lnTo>
                  <a:lnTo>
                    <a:pt x="21781" y="8965"/>
                  </a:lnTo>
                  <a:lnTo>
                    <a:pt x="21781" y="9049"/>
                  </a:lnTo>
                  <a:lnTo>
                    <a:pt x="21823" y="9112"/>
                  </a:lnTo>
                  <a:lnTo>
                    <a:pt x="21886" y="9175"/>
                  </a:lnTo>
                  <a:lnTo>
                    <a:pt x="23548" y="10270"/>
                  </a:lnTo>
                  <a:lnTo>
                    <a:pt x="25232" y="11364"/>
                  </a:lnTo>
                  <a:lnTo>
                    <a:pt x="25085" y="11385"/>
                  </a:lnTo>
                  <a:lnTo>
                    <a:pt x="25274" y="11490"/>
                  </a:lnTo>
                  <a:lnTo>
                    <a:pt x="25400" y="11574"/>
                  </a:lnTo>
                  <a:lnTo>
                    <a:pt x="25737" y="11743"/>
                  </a:lnTo>
                  <a:lnTo>
                    <a:pt x="26053" y="11932"/>
                  </a:lnTo>
                  <a:lnTo>
                    <a:pt x="26158" y="11953"/>
                  </a:lnTo>
                  <a:lnTo>
                    <a:pt x="27399" y="12774"/>
                  </a:lnTo>
                  <a:lnTo>
                    <a:pt x="28620" y="13573"/>
                  </a:lnTo>
                  <a:lnTo>
                    <a:pt x="28367" y="13594"/>
                  </a:lnTo>
                  <a:lnTo>
                    <a:pt x="28115" y="13616"/>
                  </a:lnTo>
                  <a:lnTo>
                    <a:pt x="27862" y="13658"/>
                  </a:lnTo>
                  <a:lnTo>
                    <a:pt x="27610" y="13721"/>
                  </a:lnTo>
                  <a:lnTo>
                    <a:pt x="27357" y="13805"/>
                  </a:lnTo>
                  <a:lnTo>
                    <a:pt x="27105" y="13910"/>
                  </a:lnTo>
                  <a:lnTo>
                    <a:pt x="26873" y="14015"/>
                  </a:lnTo>
                  <a:lnTo>
                    <a:pt x="26642" y="14163"/>
                  </a:lnTo>
                  <a:lnTo>
                    <a:pt x="26431" y="14310"/>
                  </a:lnTo>
                  <a:lnTo>
                    <a:pt x="26200" y="14478"/>
                  </a:lnTo>
                  <a:lnTo>
                    <a:pt x="26010" y="14647"/>
                  </a:lnTo>
                  <a:lnTo>
                    <a:pt x="25800" y="14836"/>
                  </a:lnTo>
                  <a:lnTo>
                    <a:pt x="25611" y="15046"/>
                  </a:lnTo>
                  <a:lnTo>
                    <a:pt x="25442" y="15257"/>
                  </a:lnTo>
                  <a:lnTo>
                    <a:pt x="25274" y="15488"/>
                  </a:lnTo>
                  <a:lnTo>
                    <a:pt x="25127" y="15720"/>
                  </a:lnTo>
                  <a:lnTo>
                    <a:pt x="25021" y="15909"/>
                  </a:lnTo>
                  <a:lnTo>
                    <a:pt x="24916" y="16120"/>
                  </a:lnTo>
                  <a:lnTo>
                    <a:pt x="24832" y="16330"/>
                  </a:lnTo>
                  <a:lnTo>
                    <a:pt x="24769" y="16520"/>
                  </a:lnTo>
                  <a:lnTo>
                    <a:pt x="24727" y="16730"/>
                  </a:lnTo>
                  <a:lnTo>
                    <a:pt x="24685" y="16961"/>
                  </a:lnTo>
                  <a:lnTo>
                    <a:pt x="24664" y="17172"/>
                  </a:lnTo>
                  <a:lnTo>
                    <a:pt x="24664" y="17382"/>
                  </a:lnTo>
                  <a:lnTo>
                    <a:pt x="24664" y="17824"/>
                  </a:lnTo>
                  <a:lnTo>
                    <a:pt x="24727" y="18287"/>
                  </a:lnTo>
                  <a:lnTo>
                    <a:pt x="24811" y="18729"/>
                  </a:lnTo>
                  <a:lnTo>
                    <a:pt x="24937" y="19171"/>
                  </a:lnTo>
                  <a:lnTo>
                    <a:pt x="25106" y="19613"/>
                  </a:lnTo>
                  <a:lnTo>
                    <a:pt x="25274" y="20055"/>
                  </a:lnTo>
                  <a:lnTo>
                    <a:pt x="25484" y="20476"/>
                  </a:lnTo>
                  <a:lnTo>
                    <a:pt x="25716" y="20876"/>
                  </a:lnTo>
                  <a:lnTo>
                    <a:pt x="25947" y="21275"/>
                  </a:lnTo>
                  <a:lnTo>
                    <a:pt x="26179" y="21633"/>
                  </a:lnTo>
                  <a:lnTo>
                    <a:pt x="26431" y="21970"/>
                  </a:lnTo>
                  <a:lnTo>
                    <a:pt x="26684" y="22285"/>
                  </a:lnTo>
                  <a:lnTo>
                    <a:pt x="27063" y="22727"/>
                  </a:lnTo>
                  <a:lnTo>
                    <a:pt x="27462" y="23127"/>
                  </a:lnTo>
                  <a:lnTo>
                    <a:pt x="27904" y="23506"/>
                  </a:lnTo>
                  <a:lnTo>
                    <a:pt x="28367" y="23864"/>
                  </a:lnTo>
                  <a:lnTo>
                    <a:pt x="28830" y="24200"/>
                  </a:lnTo>
                  <a:lnTo>
                    <a:pt x="29335" y="24516"/>
                  </a:lnTo>
                  <a:lnTo>
                    <a:pt x="29840" y="24790"/>
                  </a:lnTo>
                  <a:lnTo>
                    <a:pt x="30366" y="25021"/>
                  </a:lnTo>
                  <a:lnTo>
                    <a:pt x="30914" y="25253"/>
                  </a:lnTo>
                  <a:lnTo>
                    <a:pt x="31461" y="25421"/>
                  </a:lnTo>
                  <a:lnTo>
                    <a:pt x="32029" y="25568"/>
                  </a:lnTo>
                  <a:lnTo>
                    <a:pt x="32597" y="25673"/>
                  </a:lnTo>
                  <a:lnTo>
                    <a:pt x="33165" y="25737"/>
                  </a:lnTo>
                  <a:lnTo>
                    <a:pt x="33733" y="25779"/>
                  </a:lnTo>
                  <a:lnTo>
                    <a:pt x="34323" y="25758"/>
                  </a:lnTo>
                  <a:lnTo>
                    <a:pt x="34891" y="25694"/>
                  </a:lnTo>
                  <a:lnTo>
                    <a:pt x="35164" y="25652"/>
                  </a:lnTo>
                  <a:lnTo>
                    <a:pt x="35480" y="25589"/>
                  </a:lnTo>
                  <a:lnTo>
                    <a:pt x="35775" y="25505"/>
                  </a:lnTo>
                  <a:lnTo>
                    <a:pt x="36090" y="25400"/>
                  </a:lnTo>
                  <a:lnTo>
                    <a:pt x="36385" y="25274"/>
                  </a:lnTo>
                  <a:lnTo>
                    <a:pt x="36700" y="25147"/>
                  </a:lnTo>
                  <a:lnTo>
                    <a:pt x="36995" y="24979"/>
                  </a:lnTo>
                  <a:lnTo>
                    <a:pt x="37290" y="24811"/>
                  </a:lnTo>
                  <a:lnTo>
                    <a:pt x="37542" y="24621"/>
                  </a:lnTo>
                  <a:lnTo>
                    <a:pt x="37795" y="24411"/>
                  </a:lnTo>
                  <a:lnTo>
                    <a:pt x="38026" y="24200"/>
                  </a:lnTo>
                  <a:lnTo>
                    <a:pt x="38237" y="23969"/>
                  </a:lnTo>
                  <a:lnTo>
                    <a:pt x="38405" y="23716"/>
                  </a:lnTo>
                  <a:lnTo>
                    <a:pt x="38531" y="23443"/>
                  </a:lnTo>
                  <a:lnTo>
                    <a:pt x="38636" y="23169"/>
                  </a:lnTo>
                  <a:lnTo>
                    <a:pt x="38700" y="22875"/>
                  </a:lnTo>
                  <a:lnTo>
                    <a:pt x="39247" y="23737"/>
                  </a:lnTo>
                  <a:lnTo>
                    <a:pt x="39499" y="24179"/>
                  </a:lnTo>
                  <a:lnTo>
                    <a:pt x="39752" y="24642"/>
                  </a:lnTo>
                  <a:lnTo>
                    <a:pt x="39983" y="25105"/>
                  </a:lnTo>
                  <a:lnTo>
                    <a:pt x="40215" y="25589"/>
                  </a:lnTo>
                  <a:lnTo>
                    <a:pt x="40446" y="26052"/>
                  </a:lnTo>
                  <a:lnTo>
                    <a:pt x="40636" y="26557"/>
                  </a:lnTo>
                  <a:lnTo>
                    <a:pt x="40825" y="27041"/>
                  </a:lnTo>
                  <a:lnTo>
                    <a:pt x="40993" y="27546"/>
                  </a:lnTo>
                  <a:lnTo>
                    <a:pt x="41141" y="28030"/>
                  </a:lnTo>
                  <a:lnTo>
                    <a:pt x="41267" y="28493"/>
                  </a:lnTo>
                  <a:lnTo>
                    <a:pt x="41372" y="28977"/>
                  </a:lnTo>
                  <a:lnTo>
                    <a:pt x="41477" y="29440"/>
                  </a:lnTo>
                  <a:lnTo>
                    <a:pt x="41540" y="29903"/>
                  </a:lnTo>
                  <a:lnTo>
                    <a:pt x="41583" y="30345"/>
                  </a:lnTo>
                  <a:lnTo>
                    <a:pt x="41625" y="30808"/>
                  </a:lnTo>
                  <a:lnTo>
                    <a:pt x="41625" y="31250"/>
                  </a:lnTo>
                  <a:lnTo>
                    <a:pt x="41625" y="31671"/>
                  </a:lnTo>
                  <a:lnTo>
                    <a:pt x="41604" y="32113"/>
                  </a:lnTo>
                  <a:lnTo>
                    <a:pt x="41562" y="32534"/>
                  </a:lnTo>
                  <a:lnTo>
                    <a:pt x="41498" y="32954"/>
                  </a:lnTo>
                  <a:lnTo>
                    <a:pt x="41435" y="33354"/>
                  </a:lnTo>
                  <a:lnTo>
                    <a:pt x="41351" y="33775"/>
                  </a:lnTo>
                  <a:lnTo>
                    <a:pt x="41246" y="34175"/>
                  </a:lnTo>
                  <a:lnTo>
                    <a:pt x="41120" y="34554"/>
                  </a:lnTo>
                  <a:lnTo>
                    <a:pt x="40993" y="34954"/>
                  </a:lnTo>
                  <a:lnTo>
                    <a:pt x="40846" y="35332"/>
                  </a:lnTo>
                  <a:lnTo>
                    <a:pt x="40678" y="35690"/>
                  </a:lnTo>
                  <a:lnTo>
                    <a:pt x="40509" y="36069"/>
                  </a:lnTo>
                  <a:lnTo>
                    <a:pt x="40299" y="36427"/>
                  </a:lnTo>
                  <a:lnTo>
                    <a:pt x="40110" y="36763"/>
                  </a:lnTo>
                  <a:lnTo>
                    <a:pt x="39878" y="37121"/>
                  </a:lnTo>
                  <a:lnTo>
                    <a:pt x="39668" y="37458"/>
                  </a:lnTo>
                  <a:lnTo>
                    <a:pt x="39415" y="37794"/>
                  </a:lnTo>
                  <a:lnTo>
                    <a:pt x="39163" y="38110"/>
                  </a:lnTo>
                  <a:lnTo>
                    <a:pt x="38889" y="38426"/>
                  </a:lnTo>
                  <a:lnTo>
                    <a:pt x="38615" y="38741"/>
                  </a:lnTo>
                  <a:lnTo>
                    <a:pt x="38047" y="39352"/>
                  </a:lnTo>
                  <a:lnTo>
                    <a:pt x="37416" y="39920"/>
                  </a:lnTo>
                  <a:lnTo>
                    <a:pt x="36764" y="40467"/>
                  </a:lnTo>
                  <a:lnTo>
                    <a:pt x="36069" y="40972"/>
                  </a:lnTo>
                  <a:lnTo>
                    <a:pt x="35333" y="41456"/>
                  </a:lnTo>
                  <a:lnTo>
                    <a:pt x="34575" y="41898"/>
                  </a:lnTo>
                  <a:lnTo>
                    <a:pt x="33797" y="42319"/>
                  </a:lnTo>
                  <a:lnTo>
                    <a:pt x="32997" y="42719"/>
                  </a:lnTo>
                  <a:lnTo>
                    <a:pt x="32176" y="43076"/>
                  </a:lnTo>
                  <a:lnTo>
                    <a:pt x="31334" y="43392"/>
                  </a:lnTo>
                  <a:lnTo>
                    <a:pt x="30493" y="43687"/>
                  </a:lnTo>
                  <a:lnTo>
                    <a:pt x="29630" y="43960"/>
                  </a:lnTo>
                  <a:lnTo>
                    <a:pt x="28746" y="44171"/>
                  </a:lnTo>
                  <a:lnTo>
                    <a:pt x="27862" y="44381"/>
                  </a:lnTo>
                  <a:lnTo>
                    <a:pt x="26978" y="44528"/>
                  </a:lnTo>
                  <a:lnTo>
                    <a:pt x="26095" y="44655"/>
                  </a:lnTo>
                  <a:lnTo>
                    <a:pt x="25232" y="44739"/>
                  </a:lnTo>
                  <a:lnTo>
                    <a:pt x="24390" y="44802"/>
                  </a:lnTo>
                  <a:lnTo>
                    <a:pt x="23548" y="44823"/>
                  </a:lnTo>
                  <a:lnTo>
                    <a:pt x="22665" y="44823"/>
                  </a:lnTo>
                  <a:lnTo>
                    <a:pt x="21781" y="44802"/>
                  </a:lnTo>
                  <a:lnTo>
                    <a:pt x="20855" y="44760"/>
                  </a:lnTo>
                  <a:lnTo>
                    <a:pt x="19950" y="44676"/>
                  </a:lnTo>
                  <a:lnTo>
                    <a:pt x="19003" y="44570"/>
                  </a:lnTo>
                  <a:lnTo>
                    <a:pt x="18056" y="44444"/>
                  </a:lnTo>
                  <a:lnTo>
                    <a:pt x="17130" y="44297"/>
                  </a:lnTo>
                  <a:lnTo>
                    <a:pt x="16183" y="44107"/>
                  </a:lnTo>
                  <a:lnTo>
                    <a:pt x="15236" y="43876"/>
                  </a:lnTo>
                  <a:lnTo>
                    <a:pt x="14289" y="43644"/>
                  </a:lnTo>
                  <a:lnTo>
                    <a:pt x="13363" y="43350"/>
                  </a:lnTo>
                  <a:lnTo>
                    <a:pt x="12459" y="43055"/>
                  </a:lnTo>
                  <a:lnTo>
                    <a:pt x="11554" y="42719"/>
                  </a:lnTo>
                  <a:lnTo>
                    <a:pt x="10691" y="42340"/>
                  </a:lnTo>
                  <a:lnTo>
                    <a:pt x="9828" y="41940"/>
                  </a:lnTo>
                  <a:lnTo>
                    <a:pt x="8986" y="41498"/>
                  </a:lnTo>
                  <a:lnTo>
                    <a:pt x="8187" y="41035"/>
                  </a:lnTo>
                  <a:lnTo>
                    <a:pt x="7408" y="40530"/>
                  </a:lnTo>
                  <a:lnTo>
                    <a:pt x="6672" y="40004"/>
                  </a:lnTo>
                  <a:lnTo>
                    <a:pt x="6335" y="39709"/>
                  </a:lnTo>
                  <a:lnTo>
                    <a:pt x="5977" y="39436"/>
                  </a:lnTo>
                  <a:lnTo>
                    <a:pt x="5641" y="39120"/>
                  </a:lnTo>
                  <a:lnTo>
                    <a:pt x="5325" y="38826"/>
                  </a:lnTo>
                  <a:lnTo>
                    <a:pt x="5009" y="38510"/>
                  </a:lnTo>
                  <a:lnTo>
                    <a:pt x="4715" y="38173"/>
                  </a:lnTo>
                  <a:lnTo>
                    <a:pt x="4420" y="37858"/>
                  </a:lnTo>
                  <a:lnTo>
                    <a:pt x="4146" y="37500"/>
                  </a:lnTo>
                  <a:lnTo>
                    <a:pt x="3873" y="37163"/>
                  </a:lnTo>
                  <a:lnTo>
                    <a:pt x="3620" y="36805"/>
                  </a:lnTo>
                  <a:lnTo>
                    <a:pt x="3389" y="36427"/>
                  </a:lnTo>
                  <a:lnTo>
                    <a:pt x="3157" y="36048"/>
                  </a:lnTo>
                  <a:lnTo>
                    <a:pt x="2947" y="35648"/>
                  </a:lnTo>
                  <a:lnTo>
                    <a:pt x="2758" y="35269"/>
                  </a:lnTo>
                  <a:lnTo>
                    <a:pt x="2589" y="34848"/>
                  </a:lnTo>
                  <a:lnTo>
                    <a:pt x="2421" y="34427"/>
                  </a:lnTo>
                  <a:lnTo>
                    <a:pt x="2274" y="34007"/>
                  </a:lnTo>
                  <a:lnTo>
                    <a:pt x="2126" y="33565"/>
                  </a:lnTo>
                  <a:lnTo>
                    <a:pt x="2021" y="33123"/>
                  </a:lnTo>
                  <a:lnTo>
                    <a:pt x="1916" y="32681"/>
                  </a:lnTo>
                  <a:lnTo>
                    <a:pt x="1832" y="32197"/>
                  </a:lnTo>
                  <a:lnTo>
                    <a:pt x="1769" y="31734"/>
                  </a:lnTo>
                  <a:lnTo>
                    <a:pt x="1705" y="30997"/>
                  </a:lnTo>
                  <a:lnTo>
                    <a:pt x="1663" y="30282"/>
                  </a:lnTo>
                  <a:lnTo>
                    <a:pt x="1663" y="29566"/>
                  </a:lnTo>
                  <a:lnTo>
                    <a:pt x="1684" y="28851"/>
                  </a:lnTo>
                  <a:lnTo>
                    <a:pt x="1726" y="28135"/>
                  </a:lnTo>
                  <a:lnTo>
                    <a:pt x="1811" y="27441"/>
                  </a:lnTo>
                  <a:lnTo>
                    <a:pt x="1916" y="26768"/>
                  </a:lnTo>
                  <a:lnTo>
                    <a:pt x="2042" y="26094"/>
                  </a:lnTo>
                  <a:lnTo>
                    <a:pt x="2189" y="25421"/>
                  </a:lnTo>
                  <a:lnTo>
                    <a:pt x="2358" y="24747"/>
                  </a:lnTo>
                  <a:lnTo>
                    <a:pt x="2568" y="24095"/>
                  </a:lnTo>
                  <a:lnTo>
                    <a:pt x="2779" y="23443"/>
                  </a:lnTo>
                  <a:lnTo>
                    <a:pt x="3031" y="22790"/>
                  </a:lnTo>
                  <a:lnTo>
                    <a:pt x="3284" y="22159"/>
                  </a:lnTo>
                  <a:lnTo>
                    <a:pt x="3557" y="21528"/>
                  </a:lnTo>
                  <a:lnTo>
                    <a:pt x="3852" y="20897"/>
                  </a:lnTo>
                  <a:lnTo>
                    <a:pt x="4167" y="20286"/>
                  </a:lnTo>
                  <a:lnTo>
                    <a:pt x="4504" y="19676"/>
                  </a:lnTo>
                  <a:lnTo>
                    <a:pt x="4841" y="19066"/>
                  </a:lnTo>
                  <a:lnTo>
                    <a:pt x="5220" y="18456"/>
                  </a:lnTo>
                  <a:lnTo>
                    <a:pt x="5598" y="17866"/>
                  </a:lnTo>
                  <a:lnTo>
                    <a:pt x="5977" y="17277"/>
                  </a:lnTo>
                  <a:lnTo>
                    <a:pt x="6377" y="16709"/>
                  </a:lnTo>
                  <a:lnTo>
                    <a:pt x="6798" y="16141"/>
                  </a:lnTo>
                  <a:lnTo>
                    <a:pt x="7640" y="15004"/>
                  </a:lnTo>
                  <a:lnTo>
                    <a:pt x="8523" y="13889"/>
                  </a:lnTo>
                  <a:lnTo>
                    <a:pt x="9449" y="12795"/>
                  </a:lnTo>
                  <a:lnTo>
                    <a:pt x="10396" y="11743"/>
                  </a:lnTo>
                  <a:lnTo>
                    <a:pt x="10459" y="11722"/>
                  </a:lnTo>
                  <a:lnTo>
                    <a:pt x="10480" y="11701"/>
                  </a:lnTo>
                  <a:lnTo>
                    <a:pt x="10502" y="11659"/>
                  </a:lnTo>
                  <a:lnTo>
                    <a:pt x="10544" y="11574"/>
                  </a:lnTo>
                  <a:lnTo>
                    <a:pt x="11470" y="10543"/>
                  </a:lnTo>
                  <a:lnTo>
                    <a:pt x="12416" y="9554"/>
                  </a:lnTo>
                  <a:lnTo>
                    <a:pt x="12480" y="9533"/>
                  </a:lnTo>
                  <a:lnTo>
                    <a:pt x="12564" y="9491"/>
                  </a:lnTo>
                  <a:lnTo>
                    <a:pt x="12627" y="9428"/>
                  </a:lnTo>
                  <a:lnTo>
                    <a:pt x="12669" y="9344"/>
                  </a:lnTo>
                  <a:lnTo>
                    <a:pt x="12690" y="9260"/>
                  </a:lnTo>
                  <a:lnTo>
                    <a:pt x="14921" y="6945"/>
                  </a:lnTo>
                  <a:lnTo>
                    <a:pt x="14942" y="6882"/>
                  </a:lnTo>
                  <a:lnTo>
                    <a:pt x="14921" y="6861"/>
                  </a:lnTo>
                  <a:lnTo>
                    <a:pt x="14879" y="6840"/>
                  </a:lnTo>
                  <a:lnTo>
                    <a:pt x="14836" y="6861"/>
                  </a:lnTo>
                  <a:lnTo>
                    <a:pt x="12858" y="8733"/>
                  </a:lnTo>
                  <a:lnTo>
                    <a:pt x="12985" y="8207"/>
                  </a:lnTo>
                  <a:lnTo>
                    <a:pt x="13111" y="7660"/>
                  </a:lnTo>
                  <a:lnTo>
                    <a:pt x="13363" y="6629"/>
                  </a:lnTo>
                  <a:lnTo>
                    <a:pt x="13490" y="6103"/>
                  </a:lnTo>
                  <a:lnTo>
                    <a:pt x="13658" y="5577"/>
                  </a:lnTo>
                  <a:lnTo>
                    <a:pt x="13868" y="5072"/>
                  </a:lnTo>
                  <a:lnTo>
                    <a:pt x="13995" y="4819"/>
                  </a:lnTo>
                  <a:lnTo>
                    <a:pt x="14121" y="4567"/>
                  </a:lnTo>
                  <a:lnTo>
                    <a:pt x="14395" y="4062"/>
                  </a:lnTo>
                  <a:lnTo>
                    <a:pt x="14689" y="3599"/>
                  </a:lnTo>
                  <a:lnTo>
                    <a:pt x="14984" y="3115"/>
                  </a:lnTo>
                  <a:lnTo>
                    <a:pt x="15299" y="2673"/>
                  </a:lnTo>
                  <a:lnTo>
                    <a:pt x="15636" y="2252"/>
                  </a:lnTo>
                  <a:lnTo>
                    <a:pt x="16015" y="1852"/>
                  </a:lnTo>
                  <a:lnTo>
                    <a:pt x="16415" y="1474"/>
                  </a:lnTo>
                  <a:lnTo>
                    <a:pt x="16625" y="1305"/>
                  </a:lnTo>
                  <a:lnTo>
                    <a:pt x="16836" y="1137"/>
                  </a:lnTo>
                  <a:lnTo>
                    <a:pt x="16709" y="1768"/>
                  </a:lnTo>
                  <a:lnTo>
                    <a:pt x="16604" y="2399"/>
                  </a:lnTo>
                  <a:lnTo>
                    <a:pt x="16562" y="3010"/>
                  </a:lnTo>
                  <a:lnTo>
                    <a:pt x="16541" y="3325"/>
                  </a:lnTo>
                  <a:lnTo>
                    <a:pt x="16562" y="3641"/>
                  </a:lnTo>
                  <a:lnTo>
                    <a:pt x="16583" y="3957"/>
                  </a:lnTo>
                  <a:lnTo>
                    <a:pt x="16625" y="4251"/>
                  </a:lnTo>
                  <a:lnTo>
                    <a:pt x="16667" y="4546"/>
                  </a:lnTo>
                  <a:lnTo>
                    <a:pt x="16751" y="4861"/>
                  </a:lnTo>
                  <a:lnTo>
                    <a:pt x="16857" y="5156"/>
                  </a:lnTo>
                  <a:lnTo>
                    <a:pt x="16983" y="5430"/>
                  </a:lnTo>
                  <a:lnTo>
                    <a:pt x="17151" y="5724"/>
                  </a:lnTo>
                  <a:lnTo>
                    <a:pt x="17341" y="5998"/>
                  </a:lnTo>
                  <a:lnTo>
                    <a:pt x="17320" y="6061"/>
                  </a:lnTo>
                  <a:lnTo>
                    <a:pt x="17320" y="6124"/>
                  </a:lnTo>
                  <a:lnTo>
                    <a:pt x="17341" y="6187"/>
                  </a:lnTo>
                  <a:lnTo>
                    <a:pt x="17383" y="6250"/>
                  </a:lnTo>
                  <a:lnTo>
                    <a:pt x="17425" y="6271"/>
                  </a:lnTo>
                  <a:lnTo>
                    <a:pt x="17488" y="6292"/>
                  </a:lnTo>
                  <a:lnTo>
                    <a:pt x="17551" y="6271"/>
                  </a:lnTo>
                  <a:lnTo>
                    <a:pt x="17614" y="6250"/>
                  </a:lnTo>
                  <a:lnTo>
                    <a:pt x="17677" y="6208"/>
                  </a:lnTo>
                  <a:lnTo>
                    <a:pt x="18161" y="5493"/>
                  </a:lnTo>
                  <a:lnTo>
                    <a:pt x="18624" y="4756"/>
                  </a:lnTo>
                  <a:lnTo>
                    <a:pt x="19108" y="4020"/>
                  </a:lnTo>
                  <a:lnTo>
                    <a:pt x="19613" y="3283"/>
                  </a:lnTo>
                  <a:lnTo>
                    <a:pt x="19887" y="2947"/>
                  </a:lnTo>
                  <a:lnTo>
                    <a:pt x="20160" y="2610"/>
                  </a:lnTo>
                  <a:lnTo>
                    <a:pt x="20434" y="2273"/>
                  </a:lnTo>
                  <a:lnTo>
                    <a:pt x="20750" y="1979"/>
                  </a:lnTo>
                  <a:lnTo>
                    <a:pt x="21065" y="1684"/>
                  </a:lnTo>
                  <a:lnTo>
                    <a:pt x="21402" y="1410"/>
                  </a:lnTo>
                  <a:lnTo>
                    <a:pt x="21760" y="1179"/>
                  </a:lnTo>
                  <a:lnTo>
                    <a:pt x="22139" y="947"/>
                  </a:lnTo>
                  <a:close/>
                  <a:moveTo>
                    <a:pt x="22538" y="0"/>
                  </a:moveTo>
                  <a:lnTo>
                    <a:pt x="22096" y="190"/>
                  </a:lnTo>
                  <a:lnTo>
                    <a:pt x="21676" y="421"/>
                  </a:lnTo>
                  <a:lnTo>
                    <a:pt x="21255" y="674"/>
                  </a:lnTo>
                  <a:lnTo>
                    <a:pt x="20855" y="968"/>
                  </a:lnTo>
                  <a:lnTo>
                    <a:pt x="20455" y="1284"/>
                  </a:lnTo>
                  <a:lnTo>
                    <a:pt x="20076" y="1621"/>
                  </a:lnTo>
                  <a:lnTo>
                    <a:pt x="19719" y="2000"/>
                  </a:lnTo>
                  <a:lnTo>
                    <a:pt x="19361" y="2378"/>
                  </a:lnTo>
                  <a:lnTo>
                    <a:pt x="19045" y="2799"/>
                  </a:lnTo>
                  <a:lnTo>
                    <a:pt x="18729" y="3199"/>
                  </a:lnTo>
                  <a:lnTo>
                    <a:pt x="18435" y="3641"/>
                  </a:lnTo>
                  <a:lnTo>
                    <a:pt x="18161" y="4083"/>
                  </a:lnTo>
                  <a:lnTo>
                    <a:pt x="17930" y="4525"/>
                  </a:lnTo>
                  <a:lnTo>
                    <a:pt x="17719" y="4967"/>
                  </a:lnTo>
                  <a:lnTo>
                    <a:pt x="17530" y="5430"/>
                  </a:lnTo>
                  <a:lnTo>
                    <a:pt x="17383" y="5872"/>
                  </a:lnTo>
                  <a:lnTo>
                    <a:pt x="17235" y="5556"/>
                  </a:lnTo>
                  <a:lnTo>
                    <a:pt x="17109" y="5219"/>
                  </a:lnTo>
                  <a:lnTo>
                    <a:pt x="17025" y="4883"/>
                  </a:lnTo>
                  <a:lnTo>
                    <a:pt x="16962" y="4567"/>
                  </a:lnTo>
                  <a:lnTo>
                    <a:pt x="16941" y="4230"/>
                  </a:lnTo>
                  <a:lnTo>
                    <a:pt x="16941" y="3872"/>
                  </a:lnTo>
                  <a:lnTo>
                    <a:pt x="16962" y="3536"/>
                  </a:lnTo>
                  <a:lnTo>
                    <a:pt x="17004" y="3199"/>
                  </a:lnTo>
                  <a:lnTo>
                    <a:pt x="17067" y="2862"/>
                  </a:lnTo>
                  <a:lnTo>
                    <a:pt x="17151" y="2505"/>
                  </a:lnTo>
                  <a:lnTo>
                    <a:pt x="17320" y="1831"/>
                  </a:lnTo>
                  <a:lnTo>
                    <a:pt x="17698" y="506"/>
                  </a:lnTo>
                  <a:lnTo>
                    <a:pt x="17719" y="379"/>
                  </a:lnTo>
                  <a:lnTo>
                    <a:pt x="17698" y="295"/>
                  </a:lnTo>
                  <a:lnTo>
                    <a:pt x="17656" y="211"/>
                  </a:lnTo>
                  <a:lnTo>
                    <a:pt x="17593" y="148"/>
                  </a:lnTo>
                  <a:lnTo>
                    <a:pt x="17509" y="106"/>
                  </a:lnTo>
                  <a:lnTo>
                    <a:pt x="17404" y="64"/>
                  </a:lnTo>
                  <a:lnTo>
                    <a:pt x="17299" y="85"/>
                  </a:lnTo>
                  <a:lnTo>
                    <a:pt x="17193" y="106"/>
                  </a:lnTo>
                  <a:lnTo>
                    <a:pt x="16878" y="253"/>
                  </a:lnTo>
                  <a:lnTo>
                    <a:pt x="16583" y="421"/>
                  </a:lnTo>
                  <a:lnTo>
                    <a:pt x="16288" y="611"/>
                  </a:lnTo>
                  <a:lnTo>
                    <a:pt x="16015" y="800"/>
                  </a:lnTo>
                  <a:lnTo>
                    <a:pt x="15762" y="1011"/>
                  </a:lnTo>
                  <a:lnTo>
                    <a:pt x="15510" y="1242"/>
                  </a:lnTo>
                  <a:lnTo>
                    <a:pt x="15257" y="1474"/>
                  </a:lnTo>
                  <a:lnTo>
                    <a:pt x="15026" y="1705"/>
                  </a:lnTo>
                  <a:lnTo>
                    <a:pt x="14815" y="1958"/>
                  </a:lnTo>
                  <a:lnTo>
                    <a:pt x="14605" y="2231"/>
                  </a:lnTo>
                  <a:lnTo>
                    <a:pt x="14395" y="2505"/>
                  </a:lnTo>
                  <a:lnTo>
                    <a:pt x="14205" y="2778"/>
                  </a:lnTo>
                  <a:lnTo>
                    <a:pt x="13868" y="3346"/>
                  </a:lnTo>
                  <a:lnTo>
                    <a:pt x="13553" y="3957"/>
                  </a:lnTo>
                  <a:lnTo>
                    <a:pt x="13258" y="4588"/>
                  </a:lnTo>
                  <a:lnTo>
                    <a:pt x="13006" y="5240"/>
                  </a:lnTo>
                  <a:lnTo>
                    <a:pt x="12795" y="5893"/>
                  </a:lnTo>
                  <a:lnTo>
                    <a:pt x="12606" y="6566"/>
                  </a:lnTo>
                  <a:lnTo>
                    <a:pt x="12438" y="7218"/>
                  </a:lnTo>
                  <a:lnTo>
                    <a:pt x="12311" y="7892"/>
                  </a:lnTo>
                  <a:lnTo>
                    <a:pt x="12185" y="8544"/>
                  </a:lnTo>
                  <a:lnTo>
                    <a:pt x="12101" y="9175"/>
                  </a:lnTo>
                  <a:lnTo>
                    <a:pt x="12101" y="9302"/>
                  </a:lnTo>
                  <a:lnTo>
                    <a:pt x="12143" y="9407"/>
                  </a:lnTo>
                  <a:lnTo>
                    <a:pt x="10712" y="10754"/>
                  </a:lnTo>
                  <a:lnTo>
                    <a:pt x="10733" y="10354"/>
                  </a:lnTo>
                  <a:lnTo>
                    <a:pt x="10712" y="9954"/>
                  </a:lnTo>
                  <a:lnTo>
                    <a:pt x="10649" y="9533"/>
                  </a:lnTo>
                  <a:lnTo>
                    <a:pt x="10544" y="9133"/>
                  </a:lnTo>
                  <a:lnTo>
                    <a:pt x="10396" y="8733"/>
                  </a:lnTo>
                  <a:lnTo>
                    <a:pt x="10228" y="8355"/>
                  </a:lnTo>
                  <a:lnTo>
                    <a:pt x="10018" y="7976"/>
                  </a:lnTo>
                  <a:lnTo>
                    <a:pt x="9786" y="7618"/>
                  </a:lnTo>
                  <a:lnTo>
                    <a:pt x="9534" y="7281"/>
                  </a:lnTo>
                  <a:lnTo>
                    <a:pt x="9239" y="6966"/>
                  </a:lnTo>
                  <a:lnTo>
                    <a:pt x="8944" y="6671"/>
                  </a:lnTo>
                  <a:lnTo>
                    <a:pt x="8608" y="6398"/>
                  </a:lnTo>
                  <a:lnTo>
                    <a:pt x="8250" y="6166"/>
                  </a:lnTo>
                  <a:lnTo>
                    <a:pt x="7892" y="5956"/>
                  </a:lnTo>
                  <a:lnTo>
                    <a:pt x="7513" y="5808"/>
                  </a:lnTo>
                  <a:lnTo>
                    <a:pt x="7114" y="5682"/>
                  </a:lnTo>
                  <a:lnTo>
                    <a:pt x="6672" y="5577"/>
                  </a:lnTo>
                  <a:lnTo>
                    <a:pt x="6251" y="5514"/>
                  </a:lnTo>
                  <a:lnTo>
                    <a:pt x="5809" y="5493"/>
                  </a:lnTo>
                  <a:lnTo>
                    <a:pt x="5388" y="5514"/>
                  </a:lnTo>
                  <a:lnTo>
                    <a:pt x="4988" y="5577"/>
                  </a:lnTo>
                  <a:lnTo>
                    <a:pt x="4588" y="5661"/>
                  </a:lnTo>
                  <a:lnTo>
                    <a:pt x="4189" y="5766"/>
                  </a:lnTo>
                  <a:lnTo>
                    <a:pt x="3810" y="5935"/>
                  </a:lnTo>
                  <a:lnTo>
                    <a:pt x="3452" y="6103"/>
                  </a:lnTo>
                  <a:lnTo>
                    <a:pt x="3094" y="6313"/>
                  </a:lnTo>
                  <a:lnTo>
                    <a:pt x="2758" y="6566"/>
                  </a:lnTo>
                  <a:lnTo>
                    <a:pt x="2442" y="6819"/>
                  </a:lnTo>
                  <a:lnTo>
                    <a:pt x="2126" y="7113"/>
                  </a:lnTo>
                  <a:lnTo>
                    <a:pt x="1853" y="7429"/>
                  </a:lnTo>
                  <a:lnTo>
                    <a:pt x="1579" y="7787"/>
                  </a:lnTo>
                  <a:lnTo>
                    <a:pt x="1327" y="8144"/>
                  </a:lnTo>
                  <a:lnTo>
                    <a:pt x="1200" y="8376"/>
                  </a:lnTo>
                  <a:lnTo>
                    <a:pt x="1053" y="8649"/>
                  </a:lnTo>
                  <a:lnTo>
                    <a:pt x="906" y="8944"/>
                  </a:lnTo>
                  <a:lnTo>
                    <a:pt x="780" y="9239"/>
                  </a:lnTo>
                  <a:lnTo>
                    <a:pt x="548" y="9891"/>
                  </a:lnTo>
                  <a:lnTo>
                    <a:pt x="359" y="10585"/>
                  </a:lnTo>
                  <a:lnTo>
                    <a:pt x="190" y="11301"/>
                  </a:lnTo>
                  <a:lnTo>
                    <a:pt x="85" y="12058"/>
                  </a:lnTo>
                  <a:lnTo>
                    <a:pt x="43" y="12437"/>
                  </a:lnTo>
                  <a:lnTo>
                    <a:pt x="22" y="12816"/>
                  </a:lnTo>
                  <a:lnTo>
                    <a:pt x="1" y="13195"/>
                  </a:lnTo>
                  <a:lnTo>
                    <a:pt x="1" y="13552"/>
                  </a:lnTo>
                  <a:lnTo>
                    <a:pt x="22" y="13931"/>
                  </a:lnTo>
                  <a:lnTo>
                    <a:pt x="64" y="14289"/>
                  </a:lnTo>
                  <a:lnTo>
                    <a:pt x="127" y="14647"/>
                  </a:lnTo>
                  <a:lnTo>
                    <a:pt x="190" y="14983"/>
                  </a:lnTo>
                  <a:lnTo>
                    <a:pt x="274" y="15320"/>
                  </a:lnTo>
                  <a:lnTo>
                    <a:pt x="380" y="15636"/>
                  </a:lnTo>
                  <a:lnTo>
                    <a:pt x="506" y="15930"/>
                  </a:lnTo>
                  <a:lnTo>
                    <a:pt x="674" y="16225"/>
                  </a:lnTo>
                  <a:lnTo>
                    <a:pt x="843" y="16477"/>
                  </a:lnTo>
                  <a:lnTo>
                    <a:pt x="1032" y="16730"/>
                  </a:lnTo>
                  <a:lnTo>
                    <a:pt x="1242" y="16961"/>
                  </a:lnTo>
                  <a:lnTo>
                    <a:pt x="1474" y="17151"/>
                  </a:lnTo>
                  <a:lnTo>
                    <a:pt x="1726" y="17319"/>
                  </a:lnTo>
                  <a:lnTo>
                    <a:pt x="2021" y="17466"/>
                  </a:lnTo>
                  <a:lnTo>
                    <a:pt x="2337" y="17593"/>
                  </a:lnTo>
                  <a:lnTo>
                    <a:pt x="2673" y="17677"/>
                  </a:lnTo>
                  <a:lnTo>
                    <a:pt x="3031" y="17866"/>
                  </a:lnTo>
                  <a:lnTo>
                    <a:pt x="3431" y="18035"/>
                  </a:lnTo>
                  <a:lnTo>
                    <a:pt x="3831" y="18140"/>
                  </a:lnTo>
                  <a:lnTo>
                    <a:pt x="4210" y="18224"/>
                  </a:lnTo>
                  <a:lnTo>
                    <a:pt x="3789" y="18897"/>
                  </a:lnTo>
                  <a:lnTo>
                    <a:pt x="3410" y="19571"/>
                  </a:lnTo>
                  <a:lnTo>
                    <a:pt x="3031" y="20265"/>
                  </a:lnTo>
                  <a:lnTo>
                    <a:pt x="2673" y="20981"/>
                  </a:lnTo>
                  <a:lnTo>
                    <a:pt x="2358" y="21717"/>
                  </a:lnTo>
                  <a:lnTo>
                    <a:pt x="2063" y="22454"/>
                  </a:lnTo>
                  <a:lnTo>
                    <a:pt x="1790" y="23190"/>
                  </a:lnTo>
                  <a:lnTo>
                    <a:pt x="1537" y="23948"/>
                  </a:lnTo>
                  <a:lnTo>
                    <a:pt x="1327" y="24726"/>
                  </a:lnTo>
                  <a:lnTo>
                    <a:pt x="1116" y="25484"/>
                  </a:lnTo>
                  <a:lnTo>
                    <a:pt x="948" y="26263"/>
                  </a:lnTo>
                  <a:lnTo>
                    <a:pt x="801" y="27041"/>
                  </a:lnTo>
                  <a:lnTo>
                    <a:pt x="674" y="27841"/>
                  </a:lnTo>
                  <a:lnTo>
                    <a:pt x="569" y="28619"/>
                  </a:lnTo>
                  <a:lnTo>
                    <a:pt x="506" y="29398"/>
                  </a:lnTo>
                  <a:lnTo>
                    <a:pt x="464" y="30198"/>
                  </a:lnTo>
                  <a:lnTo>
                    <a:pt x="443" y="30661"/>
                  </a:lnTo>
                  <a:lnTo>
                    <a:pt x="464" y="31124"/>
                  </a:lnTo>
                  <a:lnTo>
                    <a:pt x="464" y="31566"/>
                  </a:lnTo>
                  <a:lnTo>
                    <a:pt x="506" y="32007"/>
                  </a:lnTo>
                  <a:lnTo>
                    <a:pt x="548" y="32428"/>
                  </a:lnTo>
                  <a:lnTo>
                    <a:pt x="611" y="32849"/>
                  </a:lnTo>
                  <a:lnTo>
                    <a:pt x="695" y="33270"/>
                  </a:lnTo>
                  <a:lnTo>
                    <a:pt x="780" y="33691"/>
                  </a:lnTo>
                  <a:lnTo>
                    <a:pt x="885" y="34091"/>
                  </a:lnTo>
                  <a:lnTo>
                    <a:pt x="1011" y="34491"/>
                  </a:lnTo>
                  <a:lnTo>
                    <a:pt x="1137" y="34869"/>
                  </a:lnTo>
                  <a:lnTo>
                    <a:pt x="1285" y="35248"/>
                  </a:lnTo>
                  <a:lnTo>
                    <a:pt x="1432" y="35627"/>
                  </a:lnTo>
                  <a:lnTo>
                    <a:pt x="1600" y="35985"/>
                  </a:lnTo>
                  <a:lnTo>
                    <a:pt x="1769" y="36342"/>
                  </a:lnTo>
                  <a:lnTo>
                    <a:pt x="1958" y="36700"/>
                  </a:lnTo>
                  <a:lnTo>
                    <a:pt x="2168" y="37037"/>
                  </a:lnTo>
                  <a:lnTo>
                    <a:pt x="2379" y="37374"/>
                  </a:lnTo>
                  <a:lnTo>
                    <a:pt x="2821" y="38026"/>
                  </a:lnTo>
                  <a:lnTo>
                    <a:pt x="3326" y="38636"/>
                  </a:lnTo>
                  <a:lnTo>
                    <a:pt x="3852" y="39246"/>
                  </a:lnTo>
                  <a:lnTo>
                    <a:pt x="4420" y="39815"/>
                  </a:lnTo>
                  <a:lnTo>
                    <a:pt x="5009" y="40341"/>
                  </a:lnTo>
                  <a:lnTo>
                    <a:pt x="5641" y="40867"/>
                  </a:lnTo>
                  <a:lnTo>
                    <a:pt x="6293" y="41351"/>
                  </a:lnTo>
                  <a:lnTo>
                    <a:pt x="6966" y="41814"/>
                  </a:lnTo>
                  <a:lnTo>
                    <a:pt x="7682" y="42256"/>
                  </a:lnTo>
                  <a:lnTo>
                    <a:pt x="8418" y="42655"/>
                  </a:lnTo>
                  <a:lnTo>
                    <a:pt x="9155" y="43055"/>
                  </a:lnTo>
                  <a:lnTo>
                    <a:pt x="9912" y="43413"/>
                  </a:lnTo>
                  <a:lnTo>
                    <a:pt x="10691" y="43750"/>
                  </a:lnTo>
                  <a:lnTo>
                    <a:pt x="11491" y="44086"/>
                  </a:lnTo>
                  <a:lnTo>
                    <a:pt x="12290" y="44381"/>
                  </a:lnTo>
                  <a:lnTo>
                    <a:pt x="13090" y="44655"/>
                  </a:lnTo>
                  <a:lnTo>
                    <a:pt x="13890" y="44907"/>
                  </a:lnTo>
                  <a:lnTo>
                    <a:pt x="14710" y="45117"/>
                  </a:lnTo>
                  <a:lnTo>
                    <a:pt x="15531" y="45328"/>
                  </a:lnTo>
                  <a:lnTo>
                    <a:pt x="16352" y="45517"/>
                  </a:lnTo>
                  <a:lnTo>
                    <a:pt x="17151" y="45686"/>
                  </a:lnTo>
                  <a:lnTo>
                    <a:pt x="17951" y="45833"/>
                  </a:lnTo>
                  <a:lnTo>
                    <a:pt x="18751" y="45980"/>
                  </a:lnTo>
                  <a:lnTo>
                    <a:pt x="19529" y="46085"/>
                  </a:lnTo>
                  <a:lnTo>
                    <a:pt x="20329" y="46170"/>
                  </a:lnTo>
                  <a:lnTo>
                    <a:pt x="21128" y="46233"/>
                  </a:lnTo>
                  <a:lnTo>
                    <a:pt x="21949" y="46275"/>
                  </a:lnTo>
                  <a:lnTo>
                    <a:pt x="22770" y="46296"/>
                  </a:lnTo>
                  <a:lnTo>
                    <a:pt x="23612" y="46296"/>
                  </a:lnTo>
                  <a:lnTo>
                    <a:pt x="24453" y="46254"/>
                  </a:lnTo>
                  <a:lnTo>
                    <a:pt x="25295" y="46212"/>
                  </a:lnTo>
                  <a:lnTo>
                    <a:pt x="26137" y="46149"/>
                  </a:lnTo>
                  <a:lnTo>
                    <a:pt x="26978" y="46043"/>
                  </a:lnTo>
                  <a:lnTo>
                    <a:pt x="27820" y="45917"/>
                  </a:lnTo>
                  <a:lnTo>
                    <a:pt x="28641" y="45770"/>
                  </a:lnTo>
                  <a:lnTo>
                    <a:pt x="29483" y="45601"/>
                  </a:lnTo>
                  <a:lnTo>
                    <a:pt x="30303" y="45412"/>
                  </a:lnTo>
                  <a:lnTo>
                    <a:pt x="31124" y="45181"/>
                  </a:lnTo>
                  <a:lnTo>
                    <a:pt x="31924" y="44928"/>
                  </a:lnTo>
                  <a:lnTo>
                    <a:pt x="32702" y="44633"/>
                  </a:lnTo>
                  <a:lnTo>
                    <a:pt x="33481" y="44318"/>
                  </a:lnTo>
                  <a:lnTo>
                    <a:pt x="34238" y="43981"/>
                  </a:lnTo>
                  <a:lnTo>
                    <a:pt x="34996" y="43623"/>
                  </a:lnTo>
                  <a:lnTo>
                    <a:pt x="35711" y="43224"/>
                  </a:lnTo>
                  <a:lnTo>
                    <a:pt x="36406" y="42782"/>
                  </a:lnTo>
                  <a:lnTo>
                    <a:pt x="37079" y="42319"/>
                  </a:lnTo>
                  <a:lnTo>
                    <a:pt x="37732" y="41835"/>
                  </a:lnTo>
                  <a:lnTo>
                    <a:pt x="38363" y="41309"/>
                  </a:lnTo>
                  <a:lnTo>
                    <a:pt x="38952" y="40740"/>
                  </a:lnTo>
                  <a:lnTo>
                    <a:pt x="39520" y="40151"/>
                  </a:lnTo>
                  <a:lnTo>
                    <a:pt x="40046" y="39541"/>
                  </a:lnTo>
                  <a:lnTo>
                    <a:pt x="40551" y="38868"/>
                  </a:lnTo>
                  <a:lnTo>
                    <a:pt x="41014" y="38194"/>
                  </a:lnTo>
                  <a:lnTo>
                    <a:pt x="41246" y="37836"/>
                  </a:lnTo>
                  <a:lnTo>
                    <a:pt x="41456" y="37458"/>
                  </a:lnTo>
                  <a:lnTo>
                    <a:pt x="41646" y="37079"/>
                  </a:lnTo>
                  <a:lnTo>
                    <a:pt x="41835" y="36700"/>
                  </a:lnTo>
                  <a:lnTo>
                    <a:pt x="42088" y="36111"/>
                  </a:lnTo>
                  <a:lnTo>
                    <a:pt x="42298" y="35543"/>
                  </a:lnTo>
                  <a:lnTo>
                    <a:pt x="42487" y="34975"/>
                  </a:lnTo>
                  <a:lnTo>
                    <a:pt x="42635" y="34385"/>
                  </a:lnTo>
                  <a:lnTo>
                    <a:pt x="42740" y="33817"/>
                  </a:lnTo>
                  <a:lnTo>
                    <a:pt x="42824" y="33228"/>
                  </a:lnTo>
                  <a:lnTo>
                    <a:pt x="42866" y="32660"/>
                  </a:lnTo>
                  <a:lnTo>
                    <a:pt x="42887" y="32071"/>
                  </a:lnTo>
                  <a:lnTo>
                    <a:pt x="42887" y="31502"/>
                  </a:lnTo>
                  <a:lnTo>
                    <a:pt x="42845" y="30934"/>
                  </a:lnTo>
                  <a:lnTo>
                    <a:pt x="42782" y="30366"/>
                  </a:lnTo>
                  <a:lnTo>
                    <a:pt x="42677" y="29798"/>
                  </a:lnTo>
                  <a:lnTo>
                    <a:pt x="42572" y="29230"/>
                  </a:lnTo>
                  <a:lnTo>
                    <a:pt x="42424" y="28662"/>
                  </a:lnTo>
                  <a:lnTo>
                    <a:pt x="42256" y="28114"/>
                  </a:lnTo>
                  <a:lnTo>
                    <a:pt x="42067" y="27546"/>
                  </a:lnTo>
                  <a:lnTo>
                    <a:pt x="41856" y="26999"/>
                  </a:lnTo>
                  <a:lnTo>
                    <a:pt x="41625" y="26452"/>
                  </a:lnTo>
                  <a:lnTo>
                    <a:pt x="41372" y="25905"/>
                  </a:lnTo>
                  <a:lnTo>
                    <a:pt x="41099" y="25379"/>
                  </a:lnTo>
                  <a:lnTo>
                    <a:pt x="40825" y="24853"/>
                  </a:lnTo>
                  <a:lnTo>
                    <a:pt x="40509" y="24327"/>
                  </a:lnTo>
                  <a:lnTo>
                    <a:pt x="40194" y="23801"/>
                  </a:lnTo>
                  <a:lnTo>
                    <a:pt x="39857" y="23295"/>
                  </a:lnTo>
                  <a:lnTo>
                    <a:pt x="39520" y="22790"/>
                  </a:lnTo>
                  <a:lnTo>
                    <a:pt x="39163" y="22285"/>
                  </a:lnTo>
                  <a:lnTo>
                    <a:pt x="38784" y="21801"/>
                  </a:lnTo>
                  <a:lnTo>
                    <a:pt x="38405" y="21317"/>
                  </a:lnTo>
                  <a:lnTo>
                    <a:pt x="37626" y="20370"/>
                  </a:lnTo>
                  <a:lnTo>
                    <a:pt x="36806" y="19466"/>
                  </a:lnTo>
                  <a:lnTo>
                    <a:pt x="36764" y="19360"/>
                  </a:lnTo>
                  <a:lnTo>
                    <a:pt x="36700" y="19255"/>
                  </a:lnTo>
                  <a:lnTo>
                    <a:pt x="36616" y="19192"/>
                  </a:lnTo>
                  <a:lnTo>
                    <a:pt x="36511" y="19171"/>
                  </a:lnTo>
                  <a:lnTo>
                    <a:pt x="35901" y="18540"/>
                  </a:lnTo>
                  <a:lnTo>
                    <a:pt x="35270" y="17929"/>
                  </a:lnTo>
                  <a:lnTo>
                    <a:pt x="35480" y="17866"/>
                  </a:lnTo>
                  <a:lnTo>
                    <a:pt x="35669" y="17803"/>
                  </a:lnTo>
                  <a:lnTo>
                    <a:pt x="35859" y="17719"/>
                  </a:lnTo>
                  <a:lnTo>
                    <a:pt x="36027" y="17614"/>
                  </a:lnTo>
                  <a:lnTo>
                    <a:pt x="36195" y="17509"/>
                  </a:lnTo>
                  <a:lnTo>
                    <a:pt x="36343" y="17382"/>
                  </a:lnTo>
                  <a:lnTo>
                    <a:pt x="36637" y="17130"/>
                  </a:lnTo>
                  <a:lnTo>
                    <a:pt x="36911" y="16835"/>
                  </a:lnTo>
                  <a:lnTo>
                    <a:pt x="37121" y="16520"/>
                  </a:lnTo>
                  <a:lnTo>
                    <a:pt x="37332" y="16183"/>
                  </a:lnTo>
                  <a:lnTo>
                    <a:pt x="37500" y="15804"/>
                  </a:lnTo>
                  <a:lnTo>
                    <a:pt x="37626" y="15425"/>
                  </a:lnTo>
                  <a:lnTo>
                    <a:pt x="37732" y="15046"/>
                  </a:lnTo>
                  <a:lnTo>
                    <a:pt x="37816" y="14647"/>
                  </a:lnTo>
                  <a:lnTo>
                    <a:pt x="37879" y="14226"/>
                  </a:lnTo>
                  <a:lnTo>
                    <a:pt x="37921" y="13826"/>
                  </a:lnTo>
                  <a:lnTo>
                    <a:pt x="37921" y="13426"/>
                  </a:lnTo>
                  <a:lnTo>
                    <a:pt x="37900" y="13026"/>
                  </a:lnTo>
                  <a:lnTo>
                    <a:pt x="37879" y="12648"/>
                  </a:lnTo>
                  <a:lnTo>
                    <a:pt x="37795" y="12185"/>
                  </a:lnTo>
                  <a:lnTo>
                    <a:pt x="37690" y="11722"/>
                  </a:lnTo>
                  <a:lnTo>
                    <a:pt x="37563" y="11280"/>
                  </a:lnTo>
                  <a:lnTo>
                    <a:pt x="37416" y="10838"/>
                  </a:lnTo>
                  <a:lnTo>
                    <a:pt x="37227" y="10417"/>
                  </a:lnTo>
                  <a:lnTo>
                    <a:pt x="37016" y="9996"/>
                  </a:lnTo>
                  <a:lnTo>
                    <a:pt x="36785" y="9596"/>
                  </a:lnTo>
                  <a:lnTo>
                    <a:pt x="36532" y="9196"/>
                  </a:lnTo>
                  <a:lnTo>
                    <a:pt x="36259" y="8818"/>
                  </a:lnTo>
                  <a:lnTo>
                    <a:pt x="35985" y="8439"/>
                  </a:lnTo>
                  <a:lnTo>
                    <a:pt x="35669" y="8081"/>
                  </a:lnTo>
                  <a:lnTo>
                    <a:pt x="35354" y="7723"/>
                  </a:lnTo>
                  <a:lnTo>
                    <a:pt x="35038" y="7408"/>
                  </a:lnTo>
                  <a:lnTo>
                    <a:pt x="34701" y="7092"/>
                  </a:lnTo>
                  <a:lnTo>
                    <a:pt x="34344" y="6776"/>
                  </a:lnTo>
                  <a:lnTo>
                    <a:pt x="33986" y="6482"/>
                  </a:lnTo>
                  <a:lnTo>
                    <a:pt x="33628" y="6229"/>
                  </a:lnTo>
                  <a:lnTo>
                    <a:pt x="33249" y="5977"/>
                  </a:lnTo>
                  <a:lnTo>
                    <a:pt x="32850" y="5724"/>
                  </a:lnTo>
                  <a:lnTo>
                    <a:pt x="32429" y="5514"/>
                  </a:lnTo>
                  <a:lnTo>
                    <a:pt x="31987" y="5324"/>
                  </a:lnTo>
                  <a:lnTo>
                    <a:pt x="31545" y="5135"/>
                  </a:lnTo>
                  <a:lnTo>
                    <a:pt x="31103" y="5009"/>
                  </a:lnTo>
                  <a:lnTo>
                    <a:pt x="30640" y="4904"/>
                  </a:lnTo>
                  <a:lnTo>
                    <a:pt x="30177" y="4819"/>
                  </a:lnTo>
                  <a:lnTo>
                    <a:pt x="29714" y="4798"/>
                  </a:lnTo>
                  <a:lnTo>
                    <a:pt x="29272" y="4819"/>
                  </a:lnTo>
                  <a:lnTo>
                    <a:pt x="29041" y="4840"/>
                  </a:lnTo>
                  <a:lnTo>
                    <a:pt x="28830" y="4883"/>
                  </a:lnTo>
                  <a:lnTo>
                    <a:pt x="28599" y="4925"/>
                  </a:lnTo>
                  <a:lnTo>
                    <a:pt x="28388" y="4988"/>
                  </a:lnTo>
                  <a:lnTo>
                    <a:pt x="28157" y="5072"/>
                  </a:lnTo>
                  <a:lnTo>
                    <a:pt x="27946" y="5177"/>
                  </a:lnTo>
                  <a:lnTo>
                    <a:pt x="27736" y="5282"/>
                  </a:lnTo>
                  <a:lnTo>
                    <a:pt x="27547" y="5409"/>
                  </a:lnTo>
                  <a:lnTo>
                    <a:pt x="27336" y="5535"/>
                  </a:lnTo>
                  <a:lnTo>
                    <a:pt x="27147" y="5703"/>
                  </a:lnTo>
                  <a:lnTo>
                    <a:pt x="26810" y="5998"/>
                  </a:lnTo>
                  <a:lnTo>
                    <a:pt x="26516" y="6313"/>
                  </a:lnTo>
                  <a:lnTo>
                    <a:pt x="26263" y="6650"/>
                  </a:lnTo>
                  <a:lnTo>
                    <a:pt x="26032" y="6966"/>
                  </a:lnTo>
                  <a:lnTo>
                    <a:pt x="25842" y="7303"/>
                  </a:lnTo>
                  <a:lnTo>
                    <a:pt x="25695" y="7639"/>
                  </a:lnTo>
                  <a:lnTo>
                    <a:pt x="25590" y="7997"/>
                  </a:lnTo>
                  <a:lnTo>
                    <a:pt x="25526" y="8334"/>
                  </a:lnTo>
                  <a:lnTo>
                    <a:pt x="25484" y="8691"/>
                  </a:lnTo>
                  <a:lnTo>
                    <a:pt x="25463" y="9028"/>
                  </a:lnTo>
                  <a:lnTo>
                    <a:pt x="25505" y="9386"/>
                  </a:lnTo>
                  <a:lnTo>
                    <a:pt x="25548" y="9744"/>
                  </a:lnTo>
                  <a:lnTo>
                    <a:pt x="25653" y="10101"/>
                  </a:lnTo>
                  <a:lnTo>
                    <a:pt x="25779" y="10438"/>
                  </a:lnTo>
                  <a:lnTo>
                    <a:pt x="25926" y="10796"/>
                  </a:lnTo>
                  <a:lnTo>
                    <a:pt x="26116" y="11153"/>
                  </a:lnTo>
                  <a:lnTo>
                    <a:pt x="24979" y="10459"/>
                  </a:lnTo>
                  <a:lnTo>
                    <a:pt x="23801" y="9786"/>
                  </a:lnTo>
                  <a:lnTo>
                    <a:pt x="23801" y="9365"/>
                  </a:lnTo>
                  <a:lnTo>
                    <a:pt x="23822" y="8944"/>
                  </a:lnTo>
                  <a:lnTo>
                    <a:pt x="23864" y="8544"/>
                  </a:lnTo>
                  <a:lnTo>
                    <a:pt x="23927" y="8144"/>
                  </a:lnTo>
                  <a:lnTo>
                    <a:pt x="24011" y="7744"/>
                  </a:lnTo>
                  <a:lnTo>
                    <a:pt x="24117" y="7345"/>
                  </a:lnTo>
                  <a:lnTo>
                    <a:pt x="24369" y="6566"/>
                  </a:lnTo>
                  <a:lnTo>
                    <a:pt x="24643" y="5787"/>
                  </a:lnTo>
                  <a:lnTo>
                    <a:pt x="24937" y="5030"/>
                  </a:lnTo>
                  <a:lnTo>
                    <a:pt x="25232" y="4251"/>
                  </a:lnTo>
                  <a:lnTo>
                    <a:pt x="25505" y="3452"/>
                  </a:lnTo>
                  <a:lnTo>
                    <a:pt x="25526" y="3346"/>
                  </a:lnTo>
                  <a:lnTo>
                    <a:pt x="25505" y="3262"/>
                  </a:lnTo>
                  <a:lnTo>
                    <a:pt x="25463" y="3157"/>
                  </a:lnTo>
                  <a:lnTo>
                    <a:pt x="25400" y="3094"/>
                  </a:lnTo>
                  <a:lnTo>
                    <a:pt x="25316" y="3031"/>
                  </a:lnTo>
                  <a:lnTo>
                    <a:pt x="25232" y="2989"/>
                  </a:lnTo>
                  <a:lnTo>
                    <a:pt x="25127" y="2968"/>
                  </a:lnTo>
                  <a:lnTo>
                    <a:pt x="25021" y="2989"/>
                  </a:lnTo>
                  <a:lnTo>
                    <a:pt x="24685" y="3094"/>
                  </a:lnTo>
                  <a:lnTo>
                    <a:pt x="24348" y="3220"/>
                  </a:lnTo>
                  <a:lnTo>
                    <a:pt x="24053" y="3388"/>
                  </a:lnTo>
                  <a:lnTo>
                    <a:pt x="23738" y="3578"/>
                  </a:lnTo>
                  <a:lnTo>
                    <a:pt x="23464" y="3788"/>
                  </a:lnTo>
                  <a:lnTo>
                    <a:pt x="23191" y="3999"/>
                  </a:lnTo>
                  <a:lnTo>
                    <a:pt x="22938" y="4251"/>
                  </a:lnTo>
                  <a:lnTo>
                    <a:pt x="22686" y="4504"/>
                  </a:lnTo>
                  <a:lnTo>
                    <a:pt x="22454" y="4756"/>
                  </a:lnTo>
                  <a:lnTo>
                    <a:pt x="22223" y="5030"/>
                  </a:lnTo>
                  <a:lnTo>
                    <a:pt x="21781" y="5619"/>
                  </a:lnTo>
                  <a:lnTo>
                    <a:pt x="21381" y="6208"/>
                  </a:lnTo>
                  <a:lnTo>
                    <a:pt x="20960" y="6797"/>
                  </a:lnTo>
                  <a:lnTo>
                    <a:pt x="20939" y="6250"/>
                  </a:lnTo>
                  <a:lnTo>
                    <a:pt x="20960" y="5745"/>
                  </a:lnTo>
                  <a:lnTo>
                    <a:pt x="21023" y="5240"/>
                  </a:lnTo>
                  <a:lnTo>
                    <a:pt x="21107" y="4735"/>
                  </a:lnTo>
                  <a:lnTo>
                    <a:pt x="21255" y="4251"/>
                  </a:lnTo>
                  <a:lnTo>
                    <a:pt x="21444" y="3767"/>
                  </a:lnTo>
                  <a:lnTo>
                    <a:pt x="21676" y="3283"/>
                  </a:lnTo>
                  <a:lnTo>
                    <a:pt x="21949" y="2799"/>
                  </a:lnTo>
                  <a:lnTo>
                    <a:pt x="22307" y="2210"/>
                  </a:lnTo>
                  <a:lnTo>
                    <a:pt x="22454" y="1915"/>
                  </a:lnTo>
                  <a:lnTo>
                    <a:pt x="22601" y="1621"/>
                  </a:lnTo>
                  <a:lnTo>
                    <a:pt x="22728" y="1326"/>
                  </a:lnTo>
                  <a:lnTo>
                    <a:pt x="22833" y="1011"/>
                  </a:lnTo>
                  <a:lnTo>
                    <a:pt x="22917" y="695"/>
                  </a:lnTo>
                  <a:lnTo>
                    <a:pt x="22980" y="358"/>
                  </a:lnTo>
                  <a:lnTo>
                    <a:pt x="22980" y="274"/>
                  </a:lnTo>
                  <a:lnTo>
                    <a:pt x="22959" y="190"/>
                  </a:lnTo>
                  <a:lnTo>
                    <a:pt x="22896" y="127"/>
                  </a:lnTo>
                  <a:lnTo>
                    <a:pt x="22833" y="64"/>
                  </a:lnTo>
                  <a:lnTo>
                    <a:pt x="22770" y="22"/>
                  </a:lnTo>
                  <a:lnTo>
                    <a:pt x="226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4" name="Google Shape;7054;p32"/>
            <p:cNvSpPr/>
            <p:nvPr/>
          </p:nvSpPr>
          <p:spPr>
            <a:xfrm>
              <a:off x="5344850" y="-1144675"/>
              <a:ext cx="315150" cy="277800"/>
            </a:xfrm>
            <a:custGeom>
              <a:avLst/>
              <a:gdLst/>
              <a:ahLst/>
              <a:cxnLst/>
              <a:rect l="l" t="t" r="r" b="b"/>
              <a:pathLst>
                <a:path w="12606" h="11112" extrusionOk="0">
                  <a:moveTo>
                    <a:pt x="3283" y="0"/>
                  </a:moveTo>
                  <a:lnTo>
                    <a:pt x="3073" y="21"/>
                  </a:lnTo>
                  <a:lnTo>
                    <a:pt x="2862" y="42"/>
                  </a:lnTo>
                  <a:lnTo>
                    <a:pt x="2652" y="84"/>
                  </a:lnTo>
                  <a:lnTo>
                    <a:pt x="2441" y="126"/>
                  </a:lnTo>
                  <a:lnTo>
                    <a:pt x="2252" y="211"/>
                  </a:lnTo>
                  <a:lnTo>
                    <a:pt x="2062" y="295"/>
                  </a:lnTo>
                  <a:lnTo>
                    <a:pt x="1873" y="379"/>
                  </a:lnTo>
                  <a:lnTo>
                    <a:pt x="1705" y="484"/>
                  </a:lnTo>
                  <a:lnTo>
                    <a:pt x="1515" y="610"/>
                  </a:lnTo>
                  <a:lnTo>
                    <a:pt x="1347" y="737"/>
                  </a:lnTo>
                  <a:lnTo>
                    <a:pt x="1200" y="884"/>
                  </a:lnTo>
                  <a:lnTo>
                    <a:pt x="905" y="1200"/>
                  </a:lnTo>
                  <a:lnTo>
                    <a:pt x="653" y="1536"/>
                  </a:lnTo>
                  <a:lnTo>
                    <a:pt x="421" y="1915"/>
                  </a:lnTo>
                  <a:lnTo>
                    <a:pt x="253" y="2336"/>
                  </a:lnTo>
                  <a:lnTo>
                    <a:pt x="105" y="2757"/>
                  </a:lnTo>
                  <a:lnTo>
                    <a:pt x="63" y="2967"/>
                  </a:lnTo>
                  <a:lnTo>
                    <a:pt x="21" y="3178"/>
                  </a:lnTo>
                  <a:lnTo>
                    <a:pt x="0" y="3409"/>
                  </a:lnTo>
                  <a:lnTo>
                    <a:pt x="0" y="3620"/>
                  </a:lnTo>
                  <a:lnTo>
                    <a:pt x="0" y="3851"/>
                  </a:lnTo>
                  <a:lnTo>
                    <a:pt x="21" y="4083"/>
                  </a:lnTo>
                  <a:lnTo>
                    <a:pt x="63" y="4293"/>
                  </a:lnTo>
                  <a:lnTo>
                    <a:pt x="105" y="4525"/>
                  </a:lnTo>
                  <a:lnTo>
                    <a:pt x="211" y="4903"/>
                  </a:lnTo>
                  <a:lnTo>
                    <a:pt x="358" y="5282"/>
                  </a:lnTo>
                  <a:lnTo>
                    <a:pt x="505" y="5661"/>
                  </a:lnTo>
                  <a:lnTo>
                    <a:pt x="653" y="6019"/>
                  </a:lnTo>
                  <a:lnTo>
                    <a:pt x="653" y="6040"/>
                  </a:lnTo>
                  <a:lnTo>
                    <a:pt x="674" y="6082"/>
                  </a:lnTo>
                  <a:lnTo>
                    <a:pt x="716" y="6187"/>
                  </a:lnTo>
                  <a:lnTo>
                    <a:pt x="779" y="6313"/>
                  </a:lnTo>
                  <a:lnTo>
                    <a:pt x="947" y="6503"/>
                  </a:lnTo>
                  <a:lnTo>
                    <a:pt x="905" y="6503"/>
                  </a:lnTo>
                  <a:lnTo>
                    <a:pt x="1073" y="6797"/>
                  </a:lnTo>
                  <a:lnTo>
                    <a:pt x="1263" y="7113"/>
                  </a:lnTo>
                  <a:lnTo>
                    <a:pt x="1473" y="7386"/>
                  </a:lnTo>
                  <a:lnTo>
                    <a:pt x="1684" y="7681"/>
                  </a:lnTo>
                  <a:lnTo>
                    <a:pt x="1936" y="7955"/>
                  </a:lnTo>
                  <a:lnTo>
                    <a:pt x="2168" y="8207"/>
                  </a:lnTo>
                  <a:lnTo>
                    <a:pt x="2441" y="8460"/>
                  </a:lnTo>
                  <a:lnTo>
                    <a:pt x="2715" y="8691"/>
                  </a:lnTo>
                  <a:lnTo>
                    <a:pt x="3283" y="9154"/>
                  </a:lnTo>
                  <a:lnTo>
                    <a:pt x="3914" y="9596"/>
                  </a:lnTo>
                  <a:lnTo>
                    <a:pt x="4567" y="10017"/>
                  </a:lnTo>
                  <a:lnTo>
                    <a:pt x="4903" y="10206"/>
                  </a:lnTo>
                  <a:lnTo>
                    <a:pt x="5240" y="10396"/>
                  </a:lnTo>
                  <a:lnTo>
                    <a:pt x="5598" y="10564"/>
                  </a:lnTo>
                  <a:lnTo>
                    <a:pt x="5955" y="10711"/>
                  </a:lnTo>
                  <a:lnTo>
                    <a:pt x="6313" y="10838"/>
                  </a:lnTo>
                  <a:lnTo>
                    <a:pt x="6671" y="10943"/>
                  </a:lnTo>
                  <a:lnTo>
                    <a:pt x="7050" y="11027"/>
                  </a:lnTo>
                  <a:lnTo>
                    <a:pt x="7428" y="11090"/>
                  </a:lnTo>
                  <a:lnTo>
                    <a:pt x="7786" y="11111"/>
                  </a:lnTo>
                  <a:lnTo>
                    <a:pt x="8165" y="11111"/>
                  </a:lnTo>
                  <a:lnTo>
                    <a:pt x="8460" y="11090"/>
                  </a:lnTo>
                  <a:lnTo>
                    <a:pt x="8796" y="11069"/>
                  </a:lnTo>
                  <a:lnTo>
                    <a:pt x="9175" y="11027"/>
                  </a:lnTo>
                  <a:lnTo>
                    <a:pt x="9554" y="10943"/>
                  </a:lnTo>
                  <a:lnTo>
                    <a:pt x="9954" y="10859"/>
                  </a:lnTo>
                  <a:lnTo>
                    <a:pt x="10354" y="10753"/>
                  </a:lnTo>
                  <a:lnTo>
                    <a:pt x="10753" y="10627"/>
                  </a:lnTo>
                  <a:lnTo>
                    <a:pt x="11132" y="10459"/>
                  </a:lnTo>
                  <a:lnTo>
                    <a:pt x="11469" y="10269"/>
                  </a:lnTo>
                  <a:lnTo>
                    <a:pt x="11805" y="10059"/>
                  </a:lnTo>
                  <a:lnTo>
                    <a:pt x="11932" y="9954"/>
                  </a:lnTo>
                  <a:lnTo>
                    <a:pt x="12079" y="9806"/>
                  </a:lnTo>
                  <a:lnTo>
                    <a:pt x="12205" y="9680"/>
                  </a:lnTo>
                  <a:lnTo>
                    <a:pt x="12311" y="9533"/>
                  </a:lnTo>
                  <a:lnTo>
                    <a:pt x="12395" y="9386"/>
                  </a:lnTo>
                  <a:lnTo>
                    <a:pt x="12479" y="9217"/>
                  </a:lnTo>
                  <a:lnTo>
                    <a:pt x="12542" y="9049"/>
                  </a:lnTo>
                  <a:lnTo>
                    <a:pt x="12584" y="8881"/>
                  </a:lnTo>
                  <a:lnTo>
                    <a:pt x="12605" y="8691"/>
                  </a:lnTo>
                  <a:lnTo>
                    <a:pt x="12605" y="8481"/>
                  </a:lnTo>
                  <a:lnTo>
                    <a:pt x="12605" y="8270"/>
                  </a:lnTo>
                  <a:lnTo>
                    <a:pt x="12563" y="8060"/>
                  </a:lnTo>
                  <a:lnTo>
                    <a:pt x="12563" y="7955"/>
                  </a:lnTo>
                  <a:lnTo>
                    <a:pt x="12563" y="7870"/>
                  </a:lnTo>
                  <a:lnTo>
                    <a:pt x="12121" y="7302"/>
                  </a:lnTo>
                  <a:lnTo>
                    <a:pt x="11679" y="6755"/>
                  </a:lnTo>
                  <a:lnTo>
                    <a:pt x="11658" y="6692"/>
                  </a:lnTo>
                  <a:lnTo>
                    <a:pt x="11616" y="6629"/>
                  </a:lnTo>
                  <a:lnTo>
                    <a:pt x="11532" y="6545"/>
                  </a:lnTo>
                  <a:lnTo>
                    <a:pt x="11532" y="6524"/>
                  </a:lnTo>
                  <a:lnTo>
                    <a:pt x="11427" y="6334"/>
                  </a:lnTo>
                  <a:lnTo>
                    <a:pt x="11279" y="6166"/>
                  </a:lnTo>
                  <a:lnTo>
                    <a:pt x="11153" y="5998"/>
                  </a:lnTo>
                  <a:lnTo>
                    <a:pt x="10985" y="5850"/>
                  </a:lnTo>
                  <a:lnTo>
                    <a:pt x="10669" y="5535"/>
                  </a:lnTo>
                  <a:lnTo>
                    <a:pt x="10375" y="5219"/>
                  </a:lnTo>
                  <a:lnTo>
                    <a:pt x="10311" y="5177"/>
                  </a:lnTo>
                  <a:lnTo>
                    <a:pt x="10248" y="5177"/>
                  </a:lnTo>
                  <a:lnTo>
                    <a:pt x="10059" y="5030"/>
                  </a:lnTo>
                  <a:lnTo>
                    <a:pt x="9301" y="4293"/>
                  </a:lnTo>
                  <a:lnTo>
                    <a:pt x="8502" y="3578"/>
                  </a:lnTo>
                  <a:lnTo>
                    <a:pt x="7702" y="2883"/>
                  </a:lnTo>
                  <a:lnTo>
                    <a:pt x="6860" y="2231"/>
                  </a:lnTo>
                  <a:lnTo>
                    <a:pt x="6797" y="2210"/>
                  </a:lnTo>
                  <a:lnTo>
                    <a:pt x="6755" y="2168"/>
                  </a:lnTo>
                  <a:lnTo>
                    <a:pt x="6671" y="2062"/>
                  </a:lnTo>
                  <a:lnTo>
                    <a:pt x="5998" y="1557"/>
                  </a:lnTo>
                  <a:lnTo>
                    <a:pt x="5303" y="1052"/>
                  </a:lnTo>
                  <a:lnTo>
                    <a:pt x="3935" y="84"/>
                  </a:lnTo>
                  <a:lnTo>
                    <a:pt x="3704" y="42"/>
                  </a:lnTo>
                  <a:lnTo>
                    <a:pt x="3493" y="21"/>
                  </a:lnTo>
                  <a:lnTo>
                    <a:pt x="3283" y="0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5" name="Google Shape;7055;p32"/>
            <p:cNvSpPr/>
            <p:nvPr/>
          </p:nvSpPr>
          <p:spPr>
            <a:xfrm>
              <a:off x="5368525" y="-990550"/>
              <a:ext cx="259900" cy="104200"/>
            </a:xfrm>
            <a:custGeom>
              <a:avLst/>
              <a:gdLst/>
              <a:ahLst/>
              <a:cxnLst/>
              <a:rect l="l" t="t" r="r" b="b"/>
              <a:pathLst>
                <a:path w="10396" h="4168" extrusionOk="0">
                  <a:moveTo>
                    <a:pt x="2925" y="1"/>
                  </a:moveTo>
                  <a:lnTo>
                    <a:pt x="2820" y="22"/>
                  </a:lnTo>
                  <a:lnTo>
                    <a:pt x="2104" y="64"/>
                  </a:lnTo>
                  <a:lnTo>
                    <a:pt x="1389" y="148"/>
                  </a:lnTo>
                  <a:lnTo>
                    <a:pt x="1031" y="190"/>
                  </a:lnTo>
                  <a:lnTo>
                    <a:pt x="695" y="253"/>
                  </a:lnTo>
                  <a:lnTo>
                    <a:pt x="337" y="338"/>
                  </a:lnTo>
                  <a:lnTo>
                    <a:pt x="0" y="443"/>
                  </a:lnTo>
                  <a:lnTo>
                    <a:pt x="274" y="548"/>
                  </a:lnTo>
                  <a:lnTo>
                    <a:pt x="568" y="653"/>
                  </a:lnTo>
                  <a:lnTo>
                    <a:pt x="1115" y="801"/>
                  </a:lnTo>
                  <a:lnTo>
                    <a:pt x="1684" y="948"/>
                  </a:lnTo>
                  <a:lnTo>
                    <a:pt x="2273" y="1116"/>
                  </a:lnTo>
                  <a:lnTo>
                    <a:pt x="2252" y="1264"/>
                  </a:lnTo>
                  <a:lnTo>
                    <a:pt x="2273" y="1453"/>
                  </a:lnTo>
                  <a:lnTo>
                    <a:pt x="2315" y="1621"/>
                  </a:lnTo>
                  <a:lnTo>
                    <a:pt x="2378" y="1790"/>
                  </a:lnTo>
                  <a:lnTo>
                    <a:pt x="2525" y="2126"/>
                  </a:lnTo>
                  <a:lnTo>
                    <a:pt x="2673" y="2400"/>
                  </a:lnTo>
                  <a:lnTo>
                    <a:pt x="2841" y="2694"/>
                  </a:lnTo>
                  <a:lnTo>
                    <a:pt x="3051" y="2947"/>
                  </a:lnTo>
                  <a:lnTo>
                    <a:pt x="3283" y="3200"/>
                  </a:lnTo>
                  <a:lnTo>
                    <a:pt x="3535" y="3410"/>
                  </a:lnTo>
                  <a:lnTo>
                    <a:pt x="3683" y="3536"/>
                  </a:lnTo>
                  <a:lnTo>
                    <a:pt x="3830" y="3662"/>
                  </a:lnTo>
                  <a:lnTo>
                    <a:pt x="3998" y="3789"/>
                  </a:lnTo>
                  <a:lnTo>
                    <a:pt x="4167" y="3873"/>
                  </a:lnTo>
                  <a:lnTo>
                    <a:pt x="4356" y="3957"/>
                  </a:lnTo>
                  <a:lnTo>
                    <a:pt x="4545" y="4041"/>
                  </a:lnTo>
                  <a:lnTo>
                    <a:pt x="4756" y="4083"/>
                  </a:lnTo>
                  <a:lnTo>
                    <a:pt x="4966" y="4125"/>
                  </a:lnTo>
                  <a:lnTo>
                    <a:pt x="5156" y="4146"/>
                  </a:lnTo>
                  <a:lnTo>
                    <a:pt x="5366" y="4168"/>
                  </a:lnTo>
                  <a:lnTo>
                    <a:pt x="5556" y="4146"/>
                  </a:lnTo>
                  <a:lnTo>
                    <a:pt x="5745" y="4125"/>
                  </a:lnTo>
                  <a:lnTo>
                    <a:pt x="5913" y="4083"/>
                  </a:lnTo>
                  <a:lnTo>
                    <a:pt x="6103" y="4020"/>
                  </a:lnTo>
                  <a:lnTo>
                    <a:pt x="6250" y="3957"/>
                  </a:lnTo>
                  <a:lnTo>
                    <a:pt x="6418" y="3873"/>
                  </a:lnTo>
                  <a:lnTo>
                    <a:pt x="6566" y="3789"/>
                  </a:lnTo>
                  <a:lnTo>
                    <a:pt x="6713" y="3684"/>
                  </a:lnTo>
                  <a:lnTo>
                    <a:pt x="6839" y="3557"/>
                  </a:lnTo>
                  <a:lnTo>
                    <a:pt x="6965" y="3431"/>
                  </a:lnTo>
                  <a:lnTo>
                    <a:pt x="7092" y="3305"/>
                  </a:lnTo>
                  <a:lnTo>
                    <a:pt x="7197" y="3157"/>
                  </a:lnTo>
                  <a:lnTo>
                    <a:pt x="7302" y="3010"/>
                  </a:lnTo>
                  <a:lnTo>
                    <a:pt x="7386" y="2842"/>
                  </a:lnTo>
                  <a:lnTo>
                    <a:pt x="7513" y="2610"/>
                  </a:lnTo>
                  <a:lnTo>
                    <a:pt x="7597" y="2400"/>
                  </a:lnTo>
                  <a:lnTo>
                    <a:pt x="7702" y="2168"/>
                  </a:lnTo>
                  <a:lnTo>
                    <a:pt x="7765" y="1937"/>
                  </a:lnTo>
                  <a:lnTo>
                    <a:pt x="7828" y="1705"/>
                  </a:lnTo>
                  <a:lnTo>
                    <a:pt x="7870" y="1495"/>
                  </a:lnTo>
                  <a:lnTo>
                    <a:pt x="7891" y="1306"/>
                  </a:lnTo>
                  <a:lnTo>
                    <a:pt x="7891" y="1116"/>
                  </a:lnTo>
                  <a:lnTo>
                    <a:pt x="8060" y="1074"/>
                  </a:lnTo>
                  <a:lnTo>
                    <a:pt x="8207" y="1032"/>
                  </a:lnTo>
                  <a:lnTo>
                    <a:pt x="8502" y="990"/>
                  </a:lnTo>
                  <a:lnTo>
                    <a:pt x="8817" y="969"/>
                  </a:lnTo>
                  <a:lnTo>
                    <a:pt x="9133" y="927"/>
                  </a:lnTo>
                  <a:lnTo>
                    <a:pt x="9491" y="843"/>
                  </a:lnTo>
                  <a:lnTo>
                    <a:pt x="9806" y="716"/>
                  </a:lnTo>
                  <a:lnTo>
                    <a:pt x="10101" y="569"/>
                  </a:lnTo>
                  <a:lnTo>
                    <a:pt x="10396" y="380"/>
                  </a:lnTo>
                  <a:lnTo>
                    <a:pt x="10353" y="317"/>
                  </a:lnTo>
                  <a:lnTo>
                    <a:pt x="10290" y="275"/>
                  </a:lnTo>
                  <a:lnTo>
                    <a:pt x="10227" y="253"/>
                  </a:lnTo>
                  <a:lnTo>
                    <a:pt x="10143" y="232"/>
                  </a:lnTo>
                  <a:lnTo>
                    <a:pt x="9491" y="148"/>
                  </a:lnTo>
                  <a:lnTo>
                    <a:pt x="8817" y="85"/>
                  </a:lnTo>
                  <a:lnTo>
                    <a:pt x="8165" y="43"/>
                  </a:lnTo>
                  <a:lnTo>
                    <a:pt x="7513" y="22"/>
                  </a:lnTo>
                  <a:lnTo>
                    <a:pt x="6187" y="1"/>
                  </a:lnTo>
                  <a:lnTo>
                    <a:pt x="3956" y="1"/>
                  </a:lnTo>
                  <a:lnTo>
                    <a:pt x="3051" y="22"/>
                  </a:lnTo>
                  <a:lnTo>
                    <a:pt x="292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6" name="Google Shape;7056;p32"/>
            <p:cNvSpPr/>
            <p:nvPr/>
          </p:nvSpPr>
          <p:spPr>
            <a:xfrm>
              <a:off x="5370625" y="-1002650"/>
              <a:ext cx="250425" cy="103675"/>
            </a:xfrm>
            <a:custGeom>
              <a:avLst/>
              <a:gdLst/>
              <a:ahLst/>
              <a:cxnLst/>
              <a:rect l="l" t="t" r="r" b="b"/>
              <a:pathLst>
                <a:path w="10017" h="4147" extrusionOk="0">
                  <a:moveTo>
                    <a:pt x="3031" y="1221"/>
                  </a:moveTo>
                  <a:lnTo>
                    <a:pt x="3620" y="1243"/>
                  </a:lnTo>
                  <a:lnTo>
                    <a:pt x="4609" y="1264"/>
                  </a:lnTo>
                  <a:lnTo>
                    <a:pt x="4588" y="1453"/>
                  </a:lnTo>
                  <a:lnTo>
                    <a:pt x="4546" y="1642"/>
                  </a:lnTo>
                  <a:lnTo>
                    <a:pt x="4483" y="1832"/>
                  </a:lnTo>
                  <a:lnTo>
                    <a:pt x="4419" y="1979"/>
                  </a:lnTo>
                  <a:lnTo>
                    <a:pt x="4314" y="2126"/>
                  </a:lnTo>
                  <a:lnTo>
                    <a:pt x="4230" y="2211"/>
                  </a:lnTo>
                  <a:lnTo>
                    <a:pt x="4167" y="2253"/>
                  </a:lnTo>
                  <a:lnTo>
                    <a:pt x="4104" y="2274"/>
                  </a:lnTo>
                  <a:lnTo>
                    <a:pt x="4020" y="2274"/>
                  </a:lnTo>
                  <a:lnTo>
                    <a:pt x="3956" y="2253"/>
                  </a:lnTo>
                  <a:lnTo>
                    <a:pt x="3767" y="2253"/>
                  </a:lnTo>
                  <a:lnTo>
                    <a:pt x="3641" y="2189"/>
                  </a:lnTo>
                  <a:lnTo>
                    <a:pt x="3515" y="2105"/>
                  </a:lnTo>
                  <a:lnTo>
                    <a:pt x="3409" y="2021"/>
                  </a:lnTo>
                  <a:lnTo>
                    <a:pt x="3346" y="1937"/>
                  </a:lnTo>
                  <a:lnTo>
                    <a:pt x="3283" y="1832"/>
                  </a:lnTo>
                  <a:lnTo>
                    <a:pt x="3220" y="1705"/>
                  </a:lnTo>
                  <a:lnTo>
                    <a:pt x="3031" y="1221"/>
                  </a:lnTo>
                  <a:close/>
                  <a:moveTo>
                    <a:pt x="2757" y="1"/>
                  </a:moveTo>
                  <a:lnTo>
                    <a:pt x="2652" y="22"/>
                  </a:lnTo>
                  <a:lnTo>
                    <a:pt x="1999" y="64"/>
                  </a:lnTo>
                  <a:lnTo>
                    <a:pt x="1347" y="127"/>
                  </a:lnTo>
                  <a:lnTo>
                    <a:pt x="695" y="232"/>
                  </a:lnTo>
                  <a:lnTo>
                    <a:pt x="379" y="296"/>
                  </a:lnTo>
                  <a:lnTo>
                    <a:pt x="63" y="380"/>
                  </a:lnTo>
                  <a:lnTo>
                    <a:pt x="21" y="422"/>
                  </a:lnTo>
                  <a:lnTo>
                    <a:pt x="0" y="485"/>
                  </a:lnTo>
                  <a:lnTo>
                    <a:pt x="0" y="527"/>
                  </a:lnTo>
                  <a:lnTo>
                    <a:pt x="0" y="569"/>
                  </a:lnTo>
                  <a:lnTo>
                    <a:pt x="42" y="632"/>
                  </a:lnTo>
                  <a:lnTo>
                    <a:pt x="148" y="716"/>
                  </a:lnTo>
                  <a:lnTo>
                    <a:pt x="295" y="801"/>
                  </a:lnTo>
                  <a:lnTo>
                    <a:pt x="505" y="885"/>
                  </a:lnTo>
                  <a:lnTo>
                    <a:pt x="737" y="969"/>
                  </a:lnTo>
                  <a:lnTo>
                    <a:pt x="1221" y="1095"/>
                  </a:lnTo>
                  <a:lnTo>
                    <a:pt x="1831" y="1158"/>
                  </a:lnTo>
                  <a:lnTo>
                    <a:pt x="2420" y="1200"/>
                  </a:lnTo>
                  <a:lnTo>
                    <a:pt x="2462" y="1474"/>
                  </a:lnTo>
                  <a:lnTo>
                    <a:pt x="2504" y="1727"/>
                  </a:lnTo>
                  <a:lnTo>
                    <a:pt x="2568" y="2000"/>
                  </a:lnTo>
                  <a:lnTo>
                    <a:pt x="2652" y="2232"/>
                  </a:lnTo>
                  <a:lnTo>
                    <a:pt x="2757" y="2484"/>
                  </a:lnTo>
                  <a:lnTo>
                    <a:pt x="2862" y="2716"/>
                  </a:lnTo>
                  <a:lnTo>
                    <a:pt x="2988" y="2926"/>
                  </a:lnTo>
                  <a:lnTo>
                    <a:pt x="3115" y="3136"/>
                  </a:lnTo>
                  <a:lnTo>
                    <a:pt x="3283" y="3326"/>
                  </a:lnTo>
                  <a:lnTo>
                    <a:pt x="3451" y="3494"/>
                  </a:lnTo>
                  <a:lnTo>
                    <a:pt x="3641" y="3641"/>
                  </a:lnTo>
                  <a:lnTo>
                    <a:pt x="3830" y="3789"/>
                  </a:lnTo>
                  <a:lnTo>
                    <a:pt x="4041" y="3915"/>
                  </a:lnTo>
                  <a:lnTo>
                    <a:pt x="4272" y="3999"/>
                  </a:lnTo>
                  <a:lnTo>
                    <a:pt x="4525" y="4083"/>
                  </a:lnTo>
                  <a:lnTo>
                    <a:pt x="4798" y="4125"/>
                  </a:lnTo>
                  <a:lnTo>
                    <a:pt x="5093" y="4146"/>
                  </a:lnTo>
                  <a:lnTo>
                    <a:pt x="5387" y="4146"/>
                  </a:lnTo>
                  <a:lnTo>
                    <a:pt x="5661" y="4104"/>
                  </a:lnTo>
                  <a:lnTo>
                    <a:pt x="5935" y="4020"/>
                  </a:lnTo>
                  <a:lnTo>
                    <a:pt x="6166" y="3915"/>
                  </a:lnTo>
                  <a:lnTo>
                    <a:pt x="6397" y="3789"/>
                  </a:lnTo>
                  <a:lnTo>
                    <a:pt x="6629" y="3620"/>
                  </a:lnTo>
                  <a:lnTo>
                    <a:pt x="6818" y="3431"/>
                  </a:lnTo>
                  <a:lnTo>
                    <a:pt x="6987" y="3221"/>
                  </a:lnTo>
                  <a:lnTo>
                    <a:pt x="7134" y="2989"/>
                  </a:lnTo>
                  <a:lnTo>
                    <a:pt x="7281" y="2737"/>
                  </a:lnTo>
                  <a:lnTo>
                    <a:pt x="7387" y="2463"/>
                  </a:lnTo>
                  <a:lnTo>
                    <a:pt x="7450" y="2168"/>
                  </a:lnTo>
                  <a:lnTo>
                    <a:pt x="7513" y="1874"/>
                  </a:lnTo>
                  <a:lnTo>
                    <a:pt x="7534" y="1558"/>
                  </a:lnTo>
                  <a:lnTo>
                    <a:pt x="7534" y="1243"/>
                  </a:lnTo>
                  <a:lnTo>
                    <a:pt x="8186" y="1200"/>
                  </a:lnTo>
                  <a:lnTo>
                    <a:pt x="8817" y="1158"/>
                  </a:lnTo>
                  <a:lnTo>
                    <a:pt x="8839" y="1158"/>
                  </a:lnTo>
                  <a:lnTo>
                    <a:pt x="8965" y="1137"/>
                  </a:lnTo>
                  <a:lnTo>
                    <a:pt x="9743" y="1053"/>
                  </a:lnTo>
                  <a:lnTo>
                    <a:pt x="9849" y="990"/>
                  </a:lnTo>
                  <a:lnTo>
                    <a:pt x="9933" y="927"/>
                  </a:lnTo>
                  <a:lnTo>
                    <a:pt x="9996" y="822"/>
                  </a:lnTo>
                  <a:lnTo>
                    <a:pt x="10017" y="716"/>
                  </a:lnTo>
                  <a:lnTo>
                    <a:pt x="9996" y="632"/>
                  </a:lnTo>
                  <a:lnTo>
                    <a:pt x="9933" y="527"/>
                  </a:lnTo>
                  <a:lnTo>
                    <a:pt x="9870" y="443"/>
                  </a:lnTo>
                  <a:lnTo>
                    <a:pt x="9764" y="338"/>
                  </a:lnTo>
                  <a:lnTo>
                    <a:pt x="9554" y="190"/>
                  </a:lnTo>
                  <a:lnTo>
                    <a:pt x="8944" y="106"/>
                  </a:lnTo>
                  <a:lnTo>
                    <a:pt x="8333" y="64"/>
                  </a:lnTo>
                  <a:lnTo>
                    <a:pt x="7723" y="43"/>
                  </a:lnTo>
                  <a:lnTo>
                    <a:pt x="7113" y="22"/>
                  </a:lnTo>
                  <a:lnTo>
                    <a:pt x="5892" y="1"/>
                  </a:lnTo>
                  <a:lnTo>
                    <a:pt x="3788" y="1"/>
                  </a:lnTo>
                  <a:lnTo>
                    <a:pt x="2862" y="22"/>
                  </a:lnTo>
                  <a:lnTo>
                    <a:pt x="275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7" name="Google Shape;7057;p32"/>
            <p:cNvSpPr/>
            <p:nvPr/>
          </p:nvSpPr>
          <p:spPr>
            <a:xfrm>
              <a:off x="5198600" y="-626500"/>
              <a:ext cx="243075" cy="164700"/>
            </a:xfrm>
            <a:custGeom>
              <a:avLst/>
              <a:gdLst/>
              <a:ahLst/>
              <a:cxnLst/>
              <a:rect l="l" t="t" r="r" b="b"/>
              <a:pathLst>
                <a:path w="9723" h="6588" extrusionOk="0">
                  <a:moveTo>
                    <a:pt x="4945" y="1"/>
                  </a:moveTo>
                  <a:lnTo>
                    <a:pt x="4735" y="22"/>
                  </a:lnTo>
                  <a:lnTo>
                    <a:pt x="4524" y="64"/>
                  </a:lnTo>
                  <a:lnTo>
                    <a:pt x="4314" y="127"/>
                  </a:lnTo>
                  <a:lnTo>
                    <a:pt x="4104" y="211"/>
                  </a:lnTo>
                  <a:lnTo>
                    <a:pt x="3872" y="338"/>
                  </a:lnTo>
                  <a:lnTo>
                    <a:pt x="3662" y="506"/>
                  </a:lnTo>
                  <a:lnTo>
                    <a:pt x="3304" y="780"/>
                  </a:lnTo>
                  <a:lnTo>
                    <a:pt x="2988" y="1095"/>
                  </a:lnTo>
                  <a:lnTo>
                    <a:pt x="2673" y="1411"/>
                  </a:lnTo>
                  <a:lnTo>
                    <a:pt x="2399" y="1769"/>
                  </a:lnTo>
                  <a:lnTo>
                    <a:pt x="2126" y="2105"/>
                  </a:lnTo>
                  <a:lnTo>
                    <a:pt x="1852" y="2484"/>
                  </a:lnTo>
                  <a:lnTo>
                    <a:pt x="1368" y="3221"/>
                  </a:lnTo>
                  <a:lnTo>
                    <a:pt x="1031" y="3789"/>
                  </a:lnTo>
                  <a:lnTo>
                    <a:pt x="695" y="4357"/>
                  </a:lnTo>
                  <a:lnTo>
                    <a:pt x="505" y="4715"/>
                  </a:lnTo>
                  <a:lnTo>
                    <a:pt x="316" y="5093"/>
                  </a:lnTo>
                  <a:lnTo>
                    <a:pt x="147" y="5472"/>
                  </a:lnTo>
                  <a:lnTo>
                    <a:pt x="0" y="5872"/>
                  </a:lnTo>
                  <a:lnTo>
                    <a:pt x="168" y="5956"/>
                  </a:lnTo>
                  <a:lnTo>
                    <a:pt x="147" y="6146"/>
                  </a:lnTo>
                  <a:lnTo>
                    <a:pt x="168" y="6146"/>
                  </a:lnTo>
                  <a:lnTo>
                    <a:pt x="168" y="6167"/>
                  </a:lnTo>
                  <a:lnTo>
                    <a:pt x="105" y="6167"/>
                  </a:lnTo>
                  <a:lnTo>
                    <a:pt x="63" y="6188"/>
                  </a:lnTo>
                  <a:lnTo>
                    <a:pt x="63" y="6230"/>
                  </a:lnTo>
                  <a:lnTo>
                    <a:pt x="63" y="6293"/>
                  </a:lnTo>
                  <a:lnTo>
                    <a:pt x="84" y="6314"/>
                  </a:lnTo>
                  <a:lnTo>
                    <a:pt x="253" y="6419"/>
                  </a:lnTo>
                  <a:lnTo>
                    <a:pt x="274" y="6440"/>
                  </a:lnTo>
                  <a:lnTo>
                    <a:pt x="358" y="6524"/>
                  </a:lnTo>
                  <a:lnTo>
                    <a:pt x="442" y="6567"/>
                  </a:lnTo>
                  <a:lnTo>
                    <a:pt x="526" y="6588"/>
                  </a:lnTo>
                  <a:lnTo>
                    <a:pt x="631" y="6588"/>
                  </a:lnTo>
                  <a:lnTo>
                    <a:pt x="716" y="6567"/>
                  </a:lnTo>
                  <a:lnTo>
                    <a:pt x="821" y="6545"/>
                  </a:lnTo>
                  <a:lnTo>
                    <a:pt x="989" y="6440"/>
                  </a:lnTo>
                  <a:lnTo>
                    <a:pt x="1094" y="6503"/>
                  </a:lnTo>
                  <a:lnTo>
                    <a:pt x="1999" y="5599"/>
                  </a:lnTo>
                  <a:lnTo>
                    <a:pt x="2462" y="5157"/>
                  </a:lnTo>
                  <a:lnTo>
                    <a:pt x="2694" y="4946"/>
                  </a:lnTo>
                  <a:lnTo>
                    <a:pt x="2946" y="4757"/>
                  </a:lnTo>
                  <a:lnTo>
                    <a:pt x="3199" y="4588"/>
                  </a:lnTo>
                  <a:lnTo>
                    <a:pt x="3451" y="4420"/>
                  </a:lnTo>
                  <a:lnTo>
                    <a:pt x="3725" y="4294"/>
                  </a:lnTo>
                  <a:lnTo>
                    <a:pt x="3998" y="4168"/>
                  </a:lnTo>
                  <a:lnTo>
                    <a:pt x="4293" y="4083"/>
                  </a:lnTo>
                  <a:lnTo>
                    <a:pt x="4609" y="4020"/>
                  </a:lnTo>
                  <a:lnTo>
                    <a:pt x="4924" y="3978"/>
                  </a:lnTo>
                  <a:lnTo>
                    <a:pt x="5261" y="3978"/>
                  </a:lnTo>
                  <a:lnTo>
                    <a:pt x="5387" y="3999"/>
                  </a:lnTo>
                  <a:lnTo>
                    <a:pt x="5492" y="4020"/>
                  </a:lnTo>
                  <a:lnTo>
                    <a:pt x="5745" y="4125"/>
                  </a:lnTo>
                  <a:lnTo>
                    <a:pt x="6019" y="4273"/>
                  </a:lnTo>
                  <a:lnTo>
                    <a:pt x="6313" y="4462"/>
                  </a:lnTo>
                  <a:lnTo>
                    <a:pt x="6923" y="4925"/>
                  </a:lnTo>
                  <a:lnTo>
                    <a:pt x="7555" y="5430"/>
                  </a:lnTo>
                  <a:lnTo>
                    <a:pt x="7870" y="5662"/>
                  </a:lnTo>
                  <a:lnTo>
                    <a:pt x="8165" y="5872"/>
                  </a:lnTo>
                  <a:lnTo>
                    <a:pt x="8460" y="6061"/>
                  </a:lnTo>
                  <a:lnTo>
                    <a:pt x="8754" y="6209"/>
                  </a:lnTo>
                  <a:lnTo>
                    <a:pt x="9007" y="6293"/>
                  </a:lnTo>
                  <a:lnTo>
                    <a:pt x="9133" y="6314"/>
                  </a:lnTo>
                  <a:lnTo>
                    <a:pt x="9364" y="6314"/>
                  </a:lnTo>
                  <a:lnTo>
                    <a:pt x="9470" y="6272"/>
                  </a:lnTo>
                  <a:lnTo>
                    <a:pt x="9554" y="6230"/>
                  </a:lnTo>
                  <a:lnTo>
                    <a:pt x="9638" y="6146"/>
                  </a:lnTo>
                  <a:lnTo>
                    <a:pt x="9680" y="6125"/>
                  </a:lnTo>
                  <a:lnTo>
                    <a:pt x="9701" y="6019"/>
                  </a:lnTo>
                  <a:lnTo>
                    <a:pt x="9722" y="5872"/>
                  </a:lnTo>
                  <a:lnTo>
                    <a:pt x="9701" y="5725"/>
                  </a:lnTo>
                  <a:lnTo>
                    <a:pt x="9659" y="5535"/>
                  </a:lnTo>
                  <a:lnTo>
                    <a:pt x="9575" y="5241"/>
                  </a:lnTo>
                  <a:lnTo>
                    <a:pt x="9470" y="4967"/>
                  </a:lnTo>
                  <a:lnTo>
                    <a:pt x="9217" y="4420"/>
                  </a:lnTo>
                  <a:lnTo>
                    <a:pt x="8712" y="3599"/>
                  </a:lnTo>
                  <a:lnTo>
                    <a:pt x="8123" y="2695"/>
                  </a:lnTo>
                  <a:lnTo>
                    <a:pt x="7828" y="2253"/>
                  </a:lnTo>
                  <a:lnTo>
                    <a:pt x="7513" y="1811"/>
                  </a:lnTo>
                  <a:lnTo>
                    <a:pt x="7176" y="1390"/>
                  </a:lnTo>
                  <a:lnTo>
                    <a:pt x="6839" y="1011"/>
                  </a:lnTo>
                  <a:lnTo>
                    <a:pt x="6481" y="674"/>
                  </a:lnTo>
                  <a:lnTo>
                    <a:pt x="6313" y="527"/>
                  </a:lnTo>
                  <a:lnTo>
                    <a:pt x="6124" y="401"/>
                  </a:lnTo>
                  <a:lnTo>
                    <a:pt x="5934" y="296"/>
                  </a:lnTo>
                  <a:lnTo>
                    <a:pt x="5745" y="190"/>
                  </a:lnTo>
                  <a:lnTo>
                    <a:pt x="5556" y="106"/>
                  </a:lnTo>
                  <a:lnTo>
                    <a:pt x="5345" y="64"/>
                  </a:lnTo>
                  <a:lnTo>
                    <a:pt x="5156" y="22"/>
                  </a:lnTo>
                  <a:lnTo>
                    <a:pt x="494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8" name="Google Shape;7058;p32"/>
            <p:cNvSpPr/>
            <p:nvPr/>
          </p:nvSpPr>
          <p:spPr>
            <a:xfrm>
              <a:off x="5176500" y="-804300"/>
              <a:ext cx="268850" cy="154175"/>
            </a:xfrm>
            <a:custGeom>
              <a:avLst/>
              <a:gdLst/>
              <a:ahLst/>
              <a:cxnLst/>
              <a:rect l="l" t="t" r="r" b="b"/>
              <a:pathLst>
                <a:path w="10754" h="6167" extrusionOk="0">
                  <a:moveTo>
                    <a:pt x="5177" y="0"/>
                  </a:moveTo>
                  <a:lnTo>
                    <a:pt x="4567" y="21"/>
                  </a:lnTo>
                  <a:lnTo>
                    <a:pt x="3956" y="84"/>
                  </a:lnTo>
                  <a:lnTo>
                    <a:pt x="3578" y="148"/>
                  </a:lnTo>
                  <a:lnTo>
                    <a:pt x="3178" y="211"/>
                  </a:lnTo>
                  <a:lnTo>
                    <a:pt x="2799" y="316"/>
                  </a:lnTo>
                  <a:lnTo>
                    <a:pt x="2420" y="442"/>
                  </a:lnTo>
                  <a:lnTo>
                    <a:pt x="2042" y="568"/>
                  </a:lnTo>
                  <a:lnTo>
                    <a:pt x="1663" y="716"/>
                  </a:lnTo>
                  <a:lnTo>
                    <a:pt x="1305" y="884"/>
                  </a:lnTo>
                  <a:lnTo>
                    <a:pt x="947" y="1052"/>
                  </a:lnTo>
                  <a:lnTo>
                    <a:pt x="737" y="1179"/>
                  </a:lnTo>
                  <a:lnTo>
                    <a:pt x="547" y="1284"/>
                  </a:lnTo>
                  <a:lnTo>
                    <a:pt x="379" y="1410"/>
                  </a:lnTo>
                  <a:lnTo>
                    <a:pt x="253" y="1515"/>
                  </a:lnTo>
                  <a:lnTo>
                    <a:pt x="169" y="1621"/>
                  </a:lnTo>
                  <a:lnTo>
                    <a:pt x="84" y="1726"/>
                  </a:lnTo>
                  <a:lnTo>
                    <a:pt x="42" y="1852"/>
                  </a:lnTo>
                  <a:lnTo>
                    <a:pt x="0" y="1957"/>
                  </a:lnTo>
                  <a:lnTo>
                    <a:pt x="0" y="2063"/>
                  </a:lnTo>
                  <a:lnTo>
                    <a:pt x="21" y="2168"/>
                  </a:lnTo>
                  <a:lnTo>
                    <a:pt x="42" y="2273"/>
                  </a:lnTo>
                  <a:lnTo>
                    <a:pt x="106" y="2357"/>
                  </a:lnTo>
                  <a:lnTo>
                    <a:pt x="169" y="2462"/>
                  </a:lnTo>
                  <a:lnTo>
                    <a:pt x="253" y="2568"/>
                  </a:lnTo>
                  <a:lnTo>
                    <a:pt x="442" y="2757"/>
                  </a:lnTo>
                  <a:lnTo>
                    <a:pt x="695" y="2925"/>
                  </a:lnTo>
                  <a:lnTo>
                    <a:pt x="968" y="3094"/>
                  </a:lnTo>
                  <a:lnTo>
                    <a:pt x="1284" y="3262"/>
                  </a:lnTo>
                  <a:lnTo>
                    <a:pt x="1600" y="3409"/>
                  </a:lnTo>
                  <a:lnTo>
                    <a:pt x="2231" y="3662"/>
                  </a:lnTo>
                  <a:lnTo>
                    <a:pt x="2778" y="3851"/>
                  </a:lnTo>
                  <a:lnTo>
                    <a:pt x="2925" y="3620"/>
                  </a:lnTo>
                  <a:lnTo>
                    <a:pt x="3115" y="3367"/>
                  </a:lnTo>
                  <a:lnTo>
                    <a:pt x="3325" y="3136"/>
                  </a:lnTo>
                  <a:lnTo>
                    <a:pt x="3557" y="2946"/>
                  </a:lnTo>
                  <a:lnTo>
                    <a:pt x="3683" y="2862"/>
                  </a:lnTo>
                  <a:lnTo>
                    <a:pt x="3788" y="2778"/>
                  </a:lnTo>
                  <a:lnTo>
                    <a:pt x="3914" y="2736"/>
                  </a:lnTo>
                  <a:lnTo>
                    <a:pt x="4041" y="2715"/>
                  </a:lnTo>
                  <a:lnTo>
                    <a:pt x="4167" y="2715"/>
                  </a:lnTo>
                  <a:lnTo>
                    <a:pt x="4293" y="2736"/>
                  </a:lnTo>
                  <a:lnTo>
                    <a:pt x="4419" y="2778"/>
                  </a:lnTo>
                  <a:lnTo>
                    <a:pt x="4525" y="2862"/>
                  </a:lnTo>
                  <a:lnTo>
                    <a:pt x="4651" y="2988"/>
                  </a:lnTo>
                  <a:lnTo>
                    <a:pt x="4777" y="3115"/>
                  </a:lnTo>
                  <a:lnTo>
                    <a:pt x="4882" y="3241"/>
                  </a:lnTo>
                  <a:lnTo>
                    <a:pt x="4967" y="3367"/>
                  </a:lnTo>
                  <a:lnTo>
                    <a:pt x="5114" y="3662"/>
                  </a:lnTo>
                  <a:lnTo>
                    <a:pt x="5240" y="3978"/>
                  </a:lnTo>
                  <a:lnTo>
                    <a:pt x="5345" y="4377"/>
                  </a:lnTo>
                  <a:lnTo>
                    <a:pt x="5408" y="4777"/>
                  </a:lnTo>
                  <a:lnTo>
                    <a:pt x="5472" y="5072"/>
                  </a:lnTo>
                  <a:lnTo>
                    <a:pt x="5598" y="5387"/>
                  </a:lnTo>
                  <a:lnTo>
                    <a:pt x="5745" y="5703"/>
                  </a:lnTo>
                  <a:lnTo>
                    <a:pt x="5829" y="5850"/>
                  </a:lnTo>
                  <a:lnTo>
                    <a:pt x="5935" y="5956"/>
                  </a:lnTo>
                  <a:lnTo>
                    <a:pt x="6019" y="6061"/>
                  </a:lnTo>
                  <a:lnTo>
                    <a:pt x="6103" y="6124"/>
                  </a:lnTo>
                  <a:lnTo>
                    <a:pt x="6187" y="6166"/>
                  </a:lnTo>
                  <a:lnTo>
                    <a:pt x="6250" y="6145"/>
                  </a:lnTo>
                  <a:lnTo>
                    <a:pt x="6313" y="6082"/>
                  </a:lnTo>
                  <a:lnTo>
                    <a:pt x="6376" y="5977"/>
                  </a:lnTo>
                  <a:lnTo>
                    <a:pt x="6419" y="5808"/>
                  </a:lnTo>
                  <a:lnTo>
                    <a:pt x="6461" y="5577"/>
                  </a:lnTo>
                  <a:lnTo>
                    <a:pt x="6461" y="5387"/>
                  </a:lnTo>
                  <a:lnTo>
                    <a:pt x="6461" y="5177"/>
                  </a:lnTo>
                  <a:lnTo>
                    <a:pt x="6419" y="4714"/>
                  </a:lnTo>
                  <a:lnTo>
                    <a:pt x="6355" y="4188"/>
                  </a:lnTo>
                  <a:lnTo>
                    <a:pt x="6334" y="3662"/>
                  </a:lnTo>
                  <a:lnTo>
                    <a:pt x="6355" y="3409"/>
                  </a:lnTo>
                  <a:lnTo>
                    <a:pt x="6376" y="3157"/>
                  </a:lnTo>
                  <a:lnTo>
                    <a:pt x="6419" y="2925"/>
                  </a:lnTo>
                  <a:lnTo>
                    <a:pt x="6503" y="2715"/>
                  </a:lnTo>
                  <a:lnTo>
                    <a:pt x="6608" y="2526"/>
                  </a:lnTo>
                  <a:lnTo>
                    <a:pt x="6734" y="2336"/>
                  </a:lnTo>
                  <a:lnTo>
                    <a:pt x="6924" y="2210"/>
                  </a:lnTo>
                  <a:lnTo>
                    <a:pt x="7029" y="2147"/>
                  </a:lnTo>
                  <a:lnTo>
                    <a:pt x="7134" y="2105"/>
                  </a:lnTo>
                  <a:lnTo>
                    <a:pt x="7323" y="2042"/>
                  </a:lnTo>
                  <a:lnTo>
                    <a:pt x="7492" y="2020"/>
                  </a:lnTo>
                  <a:lnTo>
                    <a:pt x="7660" y="2020"/>
                  </a:lnTo>
                  <a:lnTo>
                    <a:pt x="7807" y="2063"/>
                  </a:lnTo>
                  <a:lnTo>
                    <a:pt x="7934" y="2126"/>
                  </a:lnTo>
                  <a:lnTo>
                    <a:pt x="8060" y="2231"/>
                  </a:lnTo>
                  <a:lnTo>
                    <a:pt x="8165" y="2315"/>
                  </a:lnTo>
                  <a:lnTo>
                    <a:pt x="8270" y="2441"/>
                  </a:lnTo>
                  <a:lnTo>
                    <a:pt x="8670" y="2925"/>
                  </a:lnTo>
                  <a:lnTo>
                    <a:pt x="8775" y="3052"/>
                  </a:lnTo>
                  <a:lnTo>
                    <a:pt x="8902" y="3157"/>
                  </a:lnTo>
                  <a:lnTo>
                    <a:pt x="9007" y="3241"/>
                  </a:lnTo>
                  <a:lnTo>
                    <a:pt x="9133" y="3304"/>
                  </a:lnTo>
                  <a:lnTo>
                    <a:pt x="9386" y="3178"/>
                  </a:lnTo>
                  <a:lnTo>
                    <a:pt x="9638" y="3073"/>
                  </a:lnTo>
                  <a:lnTo>
                    <a:pt x="10143" y="2883"/>
                  </a:lnTo>
                  <a:lnTo>
                    <a:pt x="10312" y="2820"/>
                  </a:lnTo>
                  <a:lnTo>
                    <a:pt x="10438" y="2757"/>
                  </a:lnTo>
                  <a:lnTo>
                    <a:pt x="10543" y="2673"/>
                  </a:lnTo>
                  <a:lnTo>
                    <a:pt x="10627" y="2610"/>
                  </a:lnTo>
                  <a:lnTo>
                    <a:pt x="10690" y="2526"/>
                  </a:lnTo>
                  <a:lnTo>
                    <a:pt x="10732" y="2441"/>
                  </a:lnTo>
                  <a:lnTo>
                    <a:pt x="10753" y="2357"/>
                  </a:lnTo>
                  <a:lnTo>
                    <a:pt x="10732" y="2273"/>
                  </a:lnTo>
                  <a:lnTo>
                    <a:pt x="10711" y="2168"/>
                  </a:lnTo>
                  <a:lnTo>
                    <a:pt x="10690" y="2084"/>
                  </a:lnTo>
                  <a:lnTo>
                    <a:pt x="10564" y="1894"/>
                  </a:lnTo>
                  <a:lnTo>
                    <a:pt x="10396" y="1705"/>
                  </a:lnTo>
                  <a:lnTo>
                    <a:pt x="10206" y="1536"/>
                  </a:lnTo>
                  <a:lnTo>
                    <a:pt x="9996" y="1347"/>
                  </a:lnTo>
                  <a:lnTo>
                    <a:pt x="9764" y="1200"/>
                  </a:lnTo>
                  <a:lnTo>
                    <a:pt x="9301" y="905"/>
                  </a:lnTo>
                  <a:lnTo>
                    <a:pt x="8944" y="716"/>
                  </a:lnTo>
                  <a:lnTo>
                    <a:pt x="8754" y="611"/>
                  </a:lnTo>
                  <a:lnTo>
                    <a:pt x="8481" y="505"/>
                  </a:lnTo>
                  <a:lnTo>
                    <a:pt x="8207" y="400"/>
                  </a:lnTo>
                  <a:lnTo>
                    <a:pt x="7913" y="316"/>
                  </a:lnTo>
                  <a:lnTo>
                    <a:pt x="7618" y="232"/>
                  </a:lnTo>
                  <a:lnTo>
                    <a:pt x="7008" y="127"/>
                  </a:lnTo>
                  <a:lnTo>
                    <a:pt x="6397" y="42"/>
                  </a:lnTo>
                  <a:lnTo>
                    <a:pt x="5787" y="0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9" name="Google Shape;7059;p32"/>
            <p:cNvSpPr/>
            <p:nvPr/>
          </p:nvSpPr>
          <p:spPr>
            <a:xfrm>
              <a:off x="5181750" y="-787475"/>
              <a:ext cx="64225" cy="41600"/>
            </a:xfrm>
            <a:custGeom>
              <a:avLst/>
              <a:gdLst/>
              <a:ahLst/>
              <a:cxnLst/>
              <a:rect l="l" t="t" r="r" b="b"/>
              <a:pathLst>
                <a:path w="2569" h="1664" extrusionOk="0">
                  <a:moveTo>
                    <a:pt x="1958" y="1"/>
                  </a:moveTo>
                  <a:lnTo>
                    <a:pt x="1747" y="22"/>
                  </a:lnTo>
                  <a:lnTo>
                    <a:pt x="1537" y="43"/>
                  </a:lnTo>
                  <a:lnTo>
                    <a:pt x="1326" y="64"/>
                  </a:lnTo>
                  <a:lnTo>
                    <a:pt x="1116" y="127"/>
                  </a:lnTo>
                  <a:lnTo>
                    <a:pt x="927" y="190"/>
                  </a:lnTo>
                  <a:lnTo>
                    <a:pt x="737" y="295"/>
                  </a:lnTo>
                  <a:lnTo>
                    <a:pt x="569" y="401"/>
                  </a:lnTo>
                  <a:lnTo>
                    <a:pt x="422" y="527"/>
                  </a:lnTo>
                  <a:lnTo>
                    <a:pt x="274" y="653"/>
                  </a:lnTo>
                  <a:lnTo>
                    <a:pt x="169" y="821"/>
                  </a:lnTo>
                  <a:lnTo>
                    <a:pt x="85" y="1011"/>
                  </a:lnTo>
                  <a:lnTo>
                    <a:pt x="22" y="1200"/>
                  </a:lnTo>
                  <a:lnTo>
                    <a:pt x="1" y="1432"/>
                  </a:lnTo>
                  <a:lnTo>
                    <a:pt x="22" y="1516"/>
                  </a:lnTo>
                  <a:lnTo>
                    <a:pt x="64" y="1579"/>
                  </a:lnTo>
                  <a:lnTo>
                    <a:pt x="127" y="1621"/>
                  </a:lnTo>
                  <a:lnTo>
                    <a:pt x="190" y="1663"/>
                  </a:lnTo>
                  <a:lnTo>
                    <a:pt x="274" y="1663"/>
                  </a:lnTo>
                  <a:lnTo>
                    <a:pt x="358" y="1642"/>
                  </a:lnTo>
                  <a:lnTo>
                    <a:pt x="422" y="1600"/>
                  </a:lnTo>
                  <a:lnTo>
                    <a:pt x="464" y="1537"/>
                  </a:lnTo>
                  <a:lnTo>
                    <a:pt x="590" y="1221"/>
                  </a:lnTo>
                  <a:lnTo>
                    <a:pt x="737" y="969"/>
                  </a:lnTo>
                  <a:lnTo>
                    <a:pt x="821" y="842"/>
                  </a:lnTo>
                  <a:lnTo>
                    <a:pt x="906" y="716"/>
                  </a:lnTo>
                  <a:lnTo>
                    <a:pt x="1032" y="611"/>
                  </a:lnTo>
                  <a:lnTo>
                    <a:pt x="1179" y="506"/>
                  </a:lnTo>
                  <a:lnTo>
                    <a:pt x="1326" y="422"/>
                  </a:lnTo>
                  <a:lnTo>
                    <a:pt x="1495" y="337"/>
                  </a:lnTo>
                  <a:lnTo>
                    <a:pt x="1832" y="211"/>
                  </a:lnTo>
                  <a:lnTo>
                    <a:pt x="2189" y="127"/>
                  </a:lnTo>
                  <a:lnTo>
                    <a:pt x="2547" y="106"/>
                  </a:lnTo>
                  <a:lnTo>
                    <a:pt x="2568" y="85"/>
                  </a:lnTo>
                  <a:lnTo>
                    <a:pt x="2547" y="64"/>
                  </a:lnTo>
                  <a:lnTo>
                    <a:pt x="2358" y="22"/>
                  </a:lnTo>
                  <a:lnTo>
                    <a:pt x="216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4179006967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0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Elipse 7">
            <a:extLst>
              <a:ext uri="{FF2B5EF4-FFF2-40B4-BE49-F238E27FC236}">
                <a16:creationId xmlns:a16="http://schemas.microsoft.com/office/drawing/2014/main" id="{31EF8D37-64ED-6D69-7DE7-35D4ABF3A2EC}"/>
              </a:ext>
            </a:extLst>
          </p:cNvPr>
          <p:cNvSpPr/>
          <p:nvPr/>
        </p:nvSpPr>
        <p:spPr>
          <a:xfrm>
            <a:off x="509708" y="408224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C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9" name="Elipse 8">
            <a:extLst>
              <a:ext uri="{FF2B5EF4-FFF2-40B4-BE49-F238E27FC236}">
                <a16:creationId xmlns:a16="http://schemas.microsoft.com/office/drawing/2014/main" id="{F01396FA-2F77-AB9F-6F52-D08C4DCE13B1}"/>
              </a:ext>
            </a:extLst>
          </p:cNvPr>
          <p:cNvSpPr/>
          <p:nvPr/>
        </p:nvSpPr>
        <p:spPr>
          <a:xfrm>
            <a:off x="4675980" y="3102262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A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10" name="Elipse 9">
            <a:extLst>
              <a:ext uri="{FF2B5EF4-FFF2-40B4-BE49-F238E27FC236}">
                <a16:creationId xmlns:a16="http://schemas.microsoft.com/office/drawing/2014/main" id="{79F1542A-A3A7-A97B-468A-A8A5851E7CB2}"/>
              </a:ext>
            </a:extLst>
          </p:cNvPr>
          <p:cNvSpPr/>
          <p:nvPr/>
        </p:nvSpPr>
        <p:spPr>
          <a:xfrm>
            <a:off x="5770801" y="1515763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T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12" name="Elipse 11">
            <a:extLst>
              <a:ext uri="{FF2B5EF4-FFF2-40B4-BE49-F238E27FC236}">
                <a16:creationId xmlns:a16="http://schemas.microsoft.com/office/drawing/2014/main" id="{40D0E224-3B19-4DDB-D7EF-D86690C88E46}"/>
              </a:ext>
            </a:extLst>
          </p:cNvPr>
          <p:cNvSpPr/>
          <p:nvPr/>
        </p:nvSpPr>
        <p:spPr>
          <a:xfrm>
            <a:off x="3540291" y="1664413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R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13" name="Elipse 12">
            <a:extLst>
              <a:ext uri="{FF2B5EF4-FFF2-40B4-BE49-F238E27FC236}">
                <a16:creationId xmlns:a16="http://schemas.microsoft.com/office/drawing/2014/main" id="{D21D213B-8F88-7AE5-591E-A96D477D6514}"/>
              </a:ext>
            </a:extLst>
          </p:cNvPr>
          <p:cNvSpPr/>
          <p:nvPr/>
        </p:nvSpPr>
        <p:spPr>
          <a:xfrm>
            <a:off x="2579523" y="3173743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I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14" name="Google Shape;7623;p40">
            <a:extLst>
              <a:ext uri="{FF2B5EF4-FFF2-40B4-BE49-F238E27FC236}">
                <a16:creationId xmlns:a16="http://schemas.microsoft.com/office/drawing/2014/main" id="{19EEA662-56FA-B2E6-75F5-621CDB3EFE00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796903" y="4739037"/>
            <a:ext cx="7001760" cy="391959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 dirty="0"/>
              <a:t>Pista: 2 PALABRAS</a:t>
            </a:r>
            <a:endParaRPr sz="2400" dirty="0"/>
          </a:p>
        </p:txBody>
      </p:sp>
      <p:sp>
        <p:nvSpPr>
          <p:cNvPr id="4" name="Elipse 3">
            <a:extLst>
              <a:ext uri="{FF2B5EF4-FFF2-40B4-BE49-F238E27FC236}">
                <a16:creationId xmlns:a16="http://schemas.microsoft.com/office/drawing/2014/main" id="{6E9C244E-A145-2FBE-8372-3DB28EB9410F}"/>
              </a:ext>
            </a:extLst>
          </p:cNvPr>
          <p:cNvSpPr/>
          <p:nvPr/>
        </p:nvSpPr>
        <p:spPr>
          <a:xfrm>
            <a:off x="1556557" y="1735401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O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5" name="Elipse 4">
            <a:extLst>
              <a:ext uri="{FF2B5EF4-FFF2-40B4-BE49-F238E27FC236}">
                <a16:creationId xmlns:a16="http://schemas.microsoft.com/office/drawing/2014/main" id="{B6F888DE-41C7-6306-A976-39286CF0084D}"/>
              </a:ext>
            </a:extLst>
          </p:cNvPr>
          <p:cNvSpPr/>
          <p:nvPr/>
        </p:nvSpPr>
        <p:spPr>
          <a:xfrm>
            <a:off x="472928" y="3102262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D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6" name="Elipse 5">
            <a:extLst>
              <a:ext uri="{FF2B5EF4-FFF2-40B4-BE49-F238E27FC236}">
                <a16:creationId xmlns:a16="http://schemas.microsoft.com/office/drawing/2014/main" id="{1F14AEAB-C81E-8777-6208-D4F71A93E423}"/>
              </a:ext>
            </a:extLst>
          </p:cNvPr>
          <p:cNvSpPr/>
          <p:nvPr/>
        </p:nvSpPr>
        <p:spPr>
          <a:xfrm>
            <a:off x="7082832" y="321733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O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7" name="Elipse 6">
            <a:extLst>
              <a:ext uri="{FF2B5EF4-FFF2-40B4-BE49-F238E27FC236}">
                <a16:creationId xmlns:a16="http://schemas.microsoft.com/office/drawing/2014/main" id="{496E93AD-B845-80DE-4701-E72E8F1D27BC}"/>
              </a:ext>
            </a:extLst>
          </p:cNvPr>
          <p:cNvSpPr/>
          <p:nvPr/>
        </p:nvSpPr>
        <p:spPr>
          <a:xfrm>
            <a:off x="2621813" y="349971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C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15" name="Elipse 14">
            <a:extLst>
              <a:ext uri="{FF2B5EF4-FFF2-40B4-BE49-F238E27FC236}">
                <a16:creationId xmlns:a16="http://schemas.microsoft.com/office/drawing/2014/main" id="{1C1314AB-C68A-5AAE-38A6-2381D3D1E1B6}"/>
              </a:ext>
            </a:extLst>
          </p:cNvPr>
          <p:cNvSpPr/>
          <p:nvPr/>
        </p:nvSpPr>
        <p:spPr>
          <a:xfrm>
            <a:off x="4458769" y="347735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T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2" name="Elipse 1">
            <a:extLst>
              <a:ext uri="{FF2B5EF4-FFF2-40B4-BE49-F238E27FC236}">
                <a16:creationId xmlns:a16="http://schemas.microsoft.com/office/drawing/2014/main" id="{ED1F2AC7-3F62-CFD9-0864-75FC6121C929}"/>
              </a:ext>
            </a:extLst>
          </p:cNvPr>
          <p:cNvSpPr/>
          <p:nvPr/>
        </p:nvSpPr>
        <p:spPr>
          <a:xfrm>
            <a:off x="7082832" y="2571750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A</a:t>
            </a:r>
            <a:endParaRPr lang="es-ES" sz="7200" dirty="0">
              <a:latin typeface="Arial Black" panose="020B0A040201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62831901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0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Elipse 7">
            <a:extLst>
              <a:ext uri="{FF2B5EF4-FFF2-40B4-BE49-F238E27FC236}">
                <a16:creationId xmlns:a16="http://schemas.microsoft.com/office/drawing/2014/main" id="{31EF8D37-64ED-6D69-7DE7-35D4ABF3A2EC}"/>
              </a:ext>
            </a:extLst>
          </p:cNvPr>
          <p:cNvSpPr/>
          <p:nvPr/>
        </p:nvSpPr>
        <p:spPr>
          <a:xfrm>
            <a:off x="883322" y="2014838"/>
            <a:ext cx="1027681" cy="108454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C</a:t>
            </a:r>
            <a:endParaRPr lang="es-ES" sz="6000" dirty="0">
              <a:latin typeface="Arial Black" panose="020B0A04020102020204" pitchFamily="34" charset="0"/>
            </a:endParaRPr>
          </a:p>
        </p:txBody>
      </p:sp>
      <p:sp>
        <p:nvSpPr>
          <p:cNvPr id="9" name="Elipse 8">
            <a:extLst>
              <a:ext uri="{FF2B5EF4-FFF2-40B4-BE49-F238E27FC236}">
                <a16:creationId xmlns:a16="http://schemas.microsoft.com/office/drawing/2014/main" id="{F01396FA-2F77-AB9F-6F52-D08C4DCE13B1}"/>
              </a:ext>
            </a:extLst>
          </p:cNvPr>
          <p:cNvSpPr/>
          <p:nvPr/>
        </p:nvSpPr>
        <p:spPr>
          <a:xfrm>
            <a:off x="1962525" y="804000"/>
            <a:ext cx="1027681" cy="108454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T</a:t>
            </a:r>
            <a:endParaRPr lang="es-ES" sz="6000" dirty="0">
              <a:latin typeface="Arial Black" panose="020B0A04020102020204" pitchFamily="34" charset="0"/>
            </a:endParaRPr>
          </a:p>
        </p:txBody>
      </p:sp>
      <p:sp>
        <p:nvSpPr>
          <p:cNvPr id="10" name="Elipse 9">
            <a:extLst>
              <a:ext uri="{FF2B5EF4-FFF2-40B4-BE49-F238E27FC236}">
                <a16:creationId xmlns:a16="http://schemas.microsoft.com/office/drawing/2014/main" id="{79F1542A-A3A7-A97B-468A-A8A5851E7CB2}"/>
              </a:ext>
            </a:extLst>
          </p:cNvPr>
          <p:cNvSpPr/>
          <p:nvPr/>
        </p:nvSpPr>
        <p:spPr>
          <a:xfrm>
            <a:off x="6153794" y="789346"/>
            <a:ext cx="1027681" cy="108454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A</a:t>
            </a:r>
            <a:endParaRPr lang="es-ES" sz="6000" dirty="0">
              <a:latin typeface="Arial Black" panose="020B0A04020102020204" pitchFamily="34" charset="0"/>
            </a:endParaRPr>
          </a:p>
        </p:txBody>
      </p:sp>
      <p:sp>
        <p:nvSpPr>
          <p:cNvPr id="11" name="Elipse 10">
            <a:extLst>
              <a:ext uri="{FF2B5EF4-FFF2-40B4-BE49-F238E27FC236}">
                <a16:creationId xmlns:a16="http://schemas.microsoft.com/office/drawing/2014/main" id="{816EEA62-A914-D450-3410-0B54B45C0108}"/>
              </a:ext>
            </a:extLst>
          </p:cNvPr>
          <p:cNvSpPr/>
          <p:nvPr/>
        </p:nvSpPr>
        <p:spPr>
          <a:xfrm>
            <a:off x="4058159" y="789347"/>
            <a:ext cx="1027681" cy="108454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R</a:t>
            </a:r>
            <a:endParaRPr lang="es-ES" sz="6000" dirty="0">
              <a:latin typeface="Arial Black" panose="020B0A04020102020204" pitchFamily="34" charset="0"/>
            </a:endParaRPr>
          </a:p>
        </p:txBody>
      </p:sp>
      <p:sp>
        <p:nvSpPr>
          <p:cNvPr id="12" name="Elipse 11">
            <a:extLst>
              <a:ext uri="{FF2B5EF4-FFF2-40B4-BE49-F238E27FC236}">
                <a16:creationId xmlns:a16="http://schemas.microsoft.com/office/drawing/2014/main" id="{40D0E224-3B19-4DDB-D7EF-D86690C88E46}"/>
              </a:ext>
            </a:extLst>
          </p:cNvPr>
          <p:cNvSpPr/>
          <p:nvPr/>
        </p:nvSpPr>
        <p:spPr>
          <a:xfrm>
            <a:off x="2990206" y="803987"/>
            <a:ext cx="1027681" cy="108454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O</a:t>
            </a:r>
            <a:endParaRPr lang="es-ES" sz="6000" dirty="0">
              <a:latin typeface="Arial Black" panose="020B0A04020102020204" pitchFamily="34" charset="0"/>
            </a:endParaRPr>
          </a:p>
        </p:txBody>
      </p:sp>
      <p:sp>
        <p:nvSpPr>
          <p:cNvPr id="2" name="Elipse 1">
            <a:extLst>
              <a:ext uri="{FF2B5EF4-FFF2-40B4-BE49-F238E27FC236}">
                <a16:creationId xmlns:a16="http://schemas.microsoft.com/office/drawing/2014/main" id="{6E701E52-B775-D8C0-E177-B46E0C7B9DFF}"/>
              </a:ext>
            </a:extLst>
          </p:cNvPr>
          <p:cNvSpPr/>
          <p:nvPr/>
        </p:nvSpPr>
        <p:spPr>
          <a:xfrm>
            <a:off x="1951184" y="2004183"/>
            <a:ext cx="1027681" cy="108454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O</a:t>
            </a:r>
            <a:endParaRPr lang="es-ES" sz="6000" dirty="0">
              <a:latin typeface="Arial Black" panose="020B0A04020102020204" pitchFamily="34" charset="0"/>
            </a:endParaRPr>
          </a:p>
        </p:txBody>
      </p:sp>
      <p:sp>
        <p:nvSpPr>
          <p:cNvPr id="3" name="Elipse 2">
            <a:extLst>
              <a:ext uri="{FF2B5EF4-FFF2-40B4-BE49-F238E27FC236}">
                <a16:creationId xmlns:a16="http://schemas.microsoft.com/office/drawing/2014/main" id="{98CBD2B4-3B8E-9369-2FD4-94F0D4D2BFEB}"/>
              </a:ext>
            </a:extLst>
          </p:cNvPr>
          <p:cNvSpPr/>
          <p:nvPr/>
        </p:nvSpPr>
        <p:spPr>
          <a:xfrm>
            <a:off x="3030478" y="2029478"/>
            <a:ext cx="1027681" cy="108454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C</a:t>
            </a:r>
            <a:endParaRPr lang="es-ES" sz="6000" dirty="0">
              <a:latin typeface="Arial Black" panose="020B0A04020102020204" pitchFamily="34" charset="0"/>
            </a:endParaRPr>
          </a:p>
        </p:txBody>
      </p:sp>
      <p:sp>
        <p:nvSpPr>
          <p:cNvPr id="4" name="Elipse 3">
            <a:extLst>
              <a:ext uri="{FF2B5EF4-FFF2-40B4-BE49-F238E27FC236}">
                <a16:creationId xmlns:a16="http://schemas.microsoft.com/office/drawing/2014/main" id="{088F230D-40B7-2310-2E36-035DD5179143}"/>
              </a:ext>
            </a:extLst>
          </p:cNvPr>
          <p:cNvSpPr/>
          <p:nvPr/>
        </p:nvSpPr>
        <p:spPr>
          <a:xfrm>
            <a:off x="4058159" y="2029478"/>
            <a:ext cx="1027681" cy="108454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I</a:t>
            </a:r>
            <a:endParaRPr lang="es-ES" sz="6000" dirty="0">
              <a:latin typeface="Arial Black" panose="020B0A04020102020204" pitchFamily="34" charset="0"/>
            </a:endParaRPr>
          </a:p>
        </p:txBody>
      </p:sp>
      <p:sp>
        <p:nvSpPr>
          <p:cNvPr id="6" name="Elipse 5">
            <a:extLst>
              <a:ext uri="{FF2B5EF4-FFF2-40B4-BE49-F238E27FC236}">
                <a16:creationId xmlns:a16="http://schemas.microsoft.com/office/drawing/2014/main" id="{4E70DF02-01F4-2C41-6871-45036B9A68D1}"/>
              </a:ext>
            </a:extLst>
          </p:cNvPr>
          <p:cNvSpPr/>
          <p:nvPr/>
        </p:nvSpPr>
        <p:spPr>
          <a:xfrm>
            <a:off x="5105976" y="789345"/>
            <a:ext cx="1027681" cy="108454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T</a:t>
            </a:r>
            <a:endParaRPr lang="es-ES" sz="6000" dirty="0">
              <a:latin typeface="Arial Black" panose="020B0A04020102020204" pitchFamily="34" charset="0"/>
            </a:endParaRPr>
          </a:p>
        </p:txBody>
      </p:sp>
      <p:sp>
        <p:nvSpPr>
          <p:cNvPr id="7" name="Elipse 6">
            <a:extLst>
              <a:ext uri="{FF2B5EF4-FFF2-40B4-BE49-F238E27FC236}">
                <a16:creationId xmlns:a16="http://schemas.microsoft.com/office/drawing/2014/main" id="{4BA2FBB4-F54D-2451-12F8-F9908F8FD1E7}"/>
              </a:ext>
            </a:extLst>
          </p:cNvPr>
          <p:cNvSpPr/>
          <p:nvPr/>
        </p:nvSpPr>
        <p:spPr>
          <a:xfrm>
            <a:off x="5130585" y="2018837"/>
            <a:ext cx="1027681" cy="108454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D</a:t>
            </a:r>
            <a:endParaRPr lang="es-ES" sz="6000" dirty="0">
              <a:latin typeface="Arial Black" panose="020B0A04020102020204" pitchFamily="34" charset="0"/>
            </a:endParaRPr>
          </a:p>
        </p:txBody>
      </p:sp>
      <p:sp>
        <p:nvSpPr>
          <p:cNvPr id="13" name="Elipse 12">
            <a:extLst>
              <a:ext uri="{FF2B5EF4-FFF2-40B4-BE49-F238E27FC236}">
                <a16:creationId xmlns:a16="http://schemas.microsoft.com/office/drawing/2014/main" id="{BB8C7862-0D9E-2F7B-252A-7B3E72BAB5FC}"/>
              </a:ext>
            </a:extLst>
          </p:cNvPr>
          <p:cNvSpPr/>
          <p:nvPr/>
        </p:nvSpPr>
        <p:spPr>
          <a:xfrm>
            <a:off x="6209879" y="2044132"/>
            <a:ext cx="1027681" cy="108454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A</a:t>
            </a:r>
            <a:endParaRPr lang="es-ES" sz="6000" dirty="0">
              <a:latin typeface="Arial Black" panose="020B0A040201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05879408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9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81" name="Google Shape;6981;p32"/>
          <p:cNvSpPr/>
          <p:nvPr/>
        </p:nvSpPr>
        <p:spPr>
          <a:xfrm>
            <a:off x="5409525" y="1232500"/>
            <a:ext cx="1161300" cy="1161300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 w="38100" cap="flat" cmpd="sng">
            <a:solidFill>
              <a:schemeClr val="accent5"/>
            </a:solidFill>
            <a:prstDash val="solid"/>
            <a:round/>
            <a:headEnd type="none" w="sm" len="sm"/>
            <a:tailEnd type="none" w="sm" len="sm"/>
          </a:ln>
          <a:effectLst>
            <a:outerShdw dist="47625" dir="3600000" algn="bl" rotWithShape="0">
              <a:srgbClr val="000000">
                <a:alpha val="2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82" name="Google Shape;6982;p32"/>
          <p:cNvSpPr txBox="1">
            <a:spLocks noGrp="1"/>
          </p:cNvSpPr>
          <p:nvPr>
            <p:ph type="title"/>
          </p:nvPr>
        </p:nvSpPr>
        <p:spPr>
          <a:xfrm>
            <a:off x="3636525" y="2352950"/>
            <a:ext cx="4707300" cy="1161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PRIMERA PALABRA</a:t>
            </a:r>
            <a:endParaRPr dirty="0"/>
          </a:p>
        </p:txBody>
      </p:sp>
      <p:sp>
        <p:nvSpPr>
          <p:cNvPr id="6983" name="Google Shape;6983;p32"/>
          <p:cNvSpPr txBox="1">
            <a:spLocks noGrp="1"/>
          </p:cNvSpPr>
          <p:nvPr>
            <p:ph type="title" idx="2"/>
          </p:nvPr>
        </p:nvSpPr>
        <p:spPr>
          <a:xfrm>
            <a:off x="5532975" y="1467692"/>
            <a:ext cx="914400" cy="690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</a:t>
            </a:r>
            <a:endParaRPr/>
          </a:p>
        </p:txBody>
      </p:sp>
      <p:grpSp>
        <p:nvGrpSpPr>
          <p:cNvPr id="6985" name="Google Shape;6985;p32"/>
          <p:cNvGrpSpPr/>
          <p:nvPr/>
        </p:nvGrpSpPr>
        <p:grpSpPr>
          <a:xfrm rot="542285">
            <a:off x="2764939" y="1463097"/>
            <a:ext cx="852322" cy="914420"/>
            <a:chOff x="2423600" y="-1786450"/>
            <a:chExt cx="1547885" cy="1665834"/>
          </a:xfrm>
        </p:grpSpPr>
        <p:sp>
          <p:nvSpPr>
            <p:cNvPr id="6986" name="Google Shape;6986;p32"/>
            <p:cNvSpPr/>
            <p:nvPr/>
          </p:nvSpPr>
          <p:spPr>
            <a:xfrm>
              <a:off x="2423600" y="-1786450"/>
              <a:ext cx="1547885" cy="1665834"/>
            </a:xfrm>
            <a:custGeom>
              <a:avLst/>
              <a:gdLst/>
              <a:ahLst/>
              <a:cxnLst/>
              <a:rect l="l" t="t" r="r" b="b"/>
              <a:pathLst>
                <a:path w="45013" h="48443" extrusionOk="0">
                  <a:moveTo>
                    <a:pt x="23632" y="0"/>
                  </a:moveTo>
                  <a:lnTo>
                    <a:pt x="23422" y="21"/>
                  </a:lnTo>
                  <a:lnTo>
                    <a:pt x="23212" y="84"/>
                  </a:lnTo>
                  <a:lnTo>
                    <a:pt x="22685" y="316"/>
                  </a:lnTo>
                  <a:lnTo>
                    <a:pt x="22180" y="589"/>
                  </a:lnTo>
                  <a:lnTo>
                    <a:pt x="21675" y="884"/>
                  </a:lnTo>
                  <a:lnTo>
                    <a:pt x="21191" y="1242"/>
                  </a:lnTo>
                  <a:lnTo>
                    <a:pt x="20749" y="1621"/>
                  </a:lnTo>
                  <a:lnTo>
                    <a:pt x="20308" y="2020"/>
                  </a:lnTo>
                  <a:lnTo>
                    <a:pt x="19887" y="2441"/>
                  </a:lnTo>
                  <a:lnTo>
                    <a:pt x="19508" y="2904"/>
                  </a:lnTo>
                  <a:lnTo>
                    <a:pt x="19592" y="2610"/>
                  </a:lnTo>
                  <a:lnTo>
                    <a:pt x="19802" y="1852"/>
                  </a:lnTo>
                  <a:lnTo>
                    <a:pt x="19845" y="1705"/>
                  </a:lnTo>
                  <a:lnTo>
                    <a:pt x="19845" y="1536"/>
                  </a:lnTo>
                  <a:lnTo>
                    <a:pt x="19845" y="1368"/>
                  </a:lnTo>
                  <a:lnTo>
                    <a:pt x="19824" y="1221"/>
                  </a:lnTo>
                  <a:lnTo>
                    <a:pt x="19781" y="1052"/>
                  </a:lnTo>
                  <a:lnTo>
                    <a:pt x="19739" y="905"/>
                  </a:lnTo>
                  <a:lnTo>
                    <a:pt x="19655" y="779"/>
                  </a:lnTo>
                  <a:lnTo>
                    <a:pt x="19571" y="632"/>
                  </a:lnTo>
                  <a:lnTo>
                    <a:pt x="19403" y="463"/>
                  </a:lnTo>
                  <a:lnTo>
                    <a:pt x="19213" y="316"/>
                  </a:lnTo>
                  <a:lnTo>
                    <a:pt x="19003" y="211"/>
                  </a:lnTo>
                  <a:lnTo>
                    <a:pt x="18771" y="127"/>
                  </a:lnTo>
                  <a:lnTo>
                    <a:pt x="18540" y="84"/>
                  </a:lnTo>
                  <a:lnTo>
                    <a:pt x="18287" y="84"/>
                  </a:lnTo>
                  <a:lnTo>
                    <a:pt x="18056" y="127"/>
                  </a:lnTo>
                  <a:lnTo>
                    <a:pt x="17803" y="211"/>
                  </a:lnTo>
                  <a:lnTo>
                    <a:pt x="17298" y="484"/>
                  </a:lnTo>
                  <a:lnTo>
                    <a:pt x="16793" y="779"/>
                  </a:lnTo>
                  <a:lnTo>
                    <a:pt x="16309" y="1116"/>
                  </a:lnTo>
                  <a:lnTo>
                    <a:pt x="15867" y="1494"/>
                  </a:lnTo>
                  <a:lnTo>
                    <a:pt x="15425" y="1915"/>
                  </a:lnTo>
                  <a:lnTo>
                    <a:pt x="15026" y="2378"/>
                  </a:lnTo>
                  <a:lnTo>
                    <a:pt x="14647" y="2862"/>
                  </a:lnTo>
                  <a:lnTo>
                    <a:pt x="14289" y="3409"/>
                  </a:lnTo>
                  <a:lnTo>
                    <a:pt x="13952" y="3977"/>
                  </a:lnTo>
                  <a:lnTo>
                    <a:pt x="13637" y="4567"/>
                  </a:lnTo>
                  <a:lnTo>
                    <a:pt x="13342" y="5219"/>
                  </a:lnTo>
                  <a:lnTo>
                    <a:pt x="13090" y="5892"/>
                  </a:lnTo>
                  <a:lnTo>
                    <a:pt x="12837" y="6629"/>
                  </a:lnTo>
                  <a:lnTo>
                    <a:pt x="12627" y="7365"/>
                  </a:lnTo>
                  <a:lnTo>
                    <a:pt x="12437" y="8165"/>
                  </a:lnTo>
                  <a:lnTo>
                    <a:pt x="12269" y="8986"/>
                  </a:lnTo>
                  <a:lnTo>
                    <a:pt x="12122" y="8712"/>
                  </a:lnTo>
                  <a:lnTo>
                    <a:pt x="11953" y="8418"/>
                  </a:lnTo>
                  <a:lnTo>
                    <a:pt x="11785" y="8144"/>
                  </a:lnTo>
                  <a:lnTo>
                    <a:pt x="11596" y="7892"/>
                  </a:lnTo>
                  <a:lnTo>
                    <a:pt x="11385" y="7639"/>
                  </a:lnTo>
                  <a:lnTo>
                    <a:pt x="11175" y="7386"/>
                  </a:lnTo>
                  <a:lnTo>
                    <a:pt x="10943" y="7155"/>
                  </a:lnTo>
                  <a:lnTo>
                    <a:pt x="10691" y="6924"/>
                  </a:lnTo>
                  <a:lnTo>
                    <a:pt x="10459" y="6734"/>
                  </a:lnTo>
                  <a:lnTo>
                    <a:pt x="10186" y="6524"/>
                  </a:lnTo>
                  <a:lnTo>
                    <a:pt x="9912" y="6355"/>
                  </a:lnTo>
                  <a:lnTo>
                    <a:pt x="9639" y="6187"/>
                  </a:lnTo>
                  <a:lnTo>
                    <a:pt x="9365" y="6040"/>
                  </a:lnTo>
                  <a:lnTo>
                    <a:pt x="9070" y="5913"/>
                  </a:lnTo>
                  <a:lnTo>
                    <a:pt x="8755" y="5808"/>
                  </a:lnTo>
                  <a:lnTo>
                    <a:pt x="8460" y="5703"/>
                  </a:lnTo>
                  <a:lnTo>
                    <a:pt x="8060" y="5619"/>
                  </a:lnTo>
                  <a:lnTo>
                    <a:pt x="7660" y="5556"/>
                  </a:lnTo>
                  <a:lnTo>
                    <a:pt x="7261" y="5514"/>
                  </a:lnTo>
                  <a:lnTo>
                    <a:pt x="6461" y="5514"/>
                  </a:lnTo>
                  <a:lnTo>
                    <a:pt x="6061" y="5556"/>
                  </a:lnTo>
                  <a:lnTo>
                    <a:pt x="5682" y="5619"/>
                  </a:lnTo>
                  <a:lnTo>
                    <a:pt x="5304" y="5724"/>
                  </a:lnTo>
                  <a:lnTo>
                    <a:pt x="4925" y="5829"/>
                  </a:lnTo>
                  <a:lnTo>
                    <a:pt x="4546" y="5977"/>
                  </a:lnTo>
                  <a:lnTo>
                    <a:pt x="4188" y="6145"/>
                  </a:lnTo>
                  <a:lnTo>
                    <a:pt x="3852" y="6334"/>
                  </a:lnTo>
                  <a:lnTo>
                    <a:pt x="3515" y="6545"/>
                  </a:lnTo>
                  <a:lnTo>
                    <a:pt x="3178" y="6776"/>
                  </a:lnTo>
                  <a:lnTo>
                    <a:pt x="2863" y="7029"/>
                  </a:lnTo>
                  <a:lnTo>
                    <a:pt x="2568" y="7302"/>
                  </a:lnTo>
                  <a:lnTo>
                    <a:pt x="2273" y="7618"/>
                  </a:lnTo>
                  <a:lnTo>
                    <a:pt x="2000" y="7934"/>
                  </a:lnTo>
                  <a:lnTo>
                    <a:pt x="1747" y="8270"/>
                  </a:lnTo>
                  <a:lnTo>
                    <a:pt x="1495" y="8649"/>
                  </a:lnTo>
                  <a:lnTo>
                    <a:pt x="1263" y="9049"/>
                  </a:lnTo>
                  <a:lnTo>
                    <a:pt x="1032" y="9512"/>
                  </a:lnTo>
                  <a:lnTo>
                    <a:pt x="821" y="9996"/>
                  </a:lnTo>
                  <a:lnTo>
                    <a:pt x="632" y="10522"/>
                  </a:lnTo>
                  <a:lnTo>
                    <a:pt x="464" y="11069"/>
                  </a:lnTo>
                  <a:lnTo>
                    <a:pt x="316" y="11637"/>
                  </a:lnTo>
                  <a:lnTo>
                    <a:pt x="190" y="12205"/>
                  </a:lnTo>
                  <a:lnTo>
                    <a:pt x="106" y="12795"/>
                  </a:lnTo>
                  <a:lnTo>
                    <a:pt x="43" y="13384"/>
                  </a:lnTo>
                  <a:lnTo>
                    <a:pt x="1" y="13994"/>
                  </a:lnTo>
                  <a:lnTo>
                    <a:pt x="1" y="14583"/>
                  </a:lnTo>
                  <a:lnTo>
                    <a:pt x="43" y="15151"/>
                  </a:lnTo>
                  <a:lnTo>
                    <a:pt x="106" y="15720"/>
                  </a:lnTo>
                  <a:lnTo>
                    <a:pt x="211" y="16267"/>
                  </a:lnTo>
                  <a:lnTo>
                    <a:pt x="358" y="16793"/>
                  </a:lnTo>
                  <a:lnTo>
                    <a:pt x="527" y="17277"/>
                  </a:lnTo>
                  <a:lnTo>
                    <a:pt x="632" y="17529"/>
                  </a:lnTo>
                  <a:lnTo>
                    <a:pt x="758" y="17761"/>
                  </a:lnTo>
                  <a:lnTo>
                    <a:pt x="885" y="17971"/>
                  </a:lnTo>
                  <a:lnTo>
                    <a:pt x="1032" y="18182"/>
                  </a:lnTo>
                  <a:lnTo>
                    <a:pt x="1179" y="18371"/>
                  </a:lnTo>
                  <a:lnTo>
                    <a:pt x="1326" y="18561"/>
                  </a:lnTo>
                  <a:lnTo>
                    <a:pt x="1495" y="18729"/>
                  </a:lnTo>
                  <a:lnTo>
                    <a:pt x="1663" y="18897"/>
                  </a:lnTo>
                  <a:lnTo>
                    <a:pt x="1853" y="19045"/>
                  </a:lnTo>
                  <a:lnTo>
                    <a:pt x="2042" y="19192"/>
                  </a:lnTo>
                  <a:lnTo>
                    <a:pt x="2231" y="19318"/>
                  </a:lnTo>
                  <a:lnTo>
                    <a:pt x="2442" y="19423"/>
                  </a:lnTo>
                  <a:lnTo>
                    <a:pt x="2652" y="19529"/>
                  </a:lnTo>
                  <a:lnTo>
                    <a:pt x="2884" y="19613"/>
                  </a:lnTo>
                  <a:lnTo>
                    <a:pt x="3115" y="19697"/>
                  </a:lnTo>
                  <a:lnTo>
                    <a:pt x="3347" y="19760"/>
                  </a:lnTo>
                  <a:lnTo>
                    <a:pt x="3662" y="19907"/>
                  </a:lnTo>
                  <a:lnTo>
                    <a:pt x="3304" y="20560"/>
                  </a:lnTo>
                  <a:lnTo>
                    <a:pt x="2968" y="21191"/>
                  </a:lnTo>
                  <a:lnTo>
                    <a:pt x="2673" y="21864"/>
                  </a:lnTo>
                  <a:lnTo>
                    <a:pt x="2379" y="22538"/>
                  </a:lnTo>
                  <a:lnTo>
                    <a:pt x="2105" y="23232"/>
                  </a:lnTo>
                  <a:lnTo>
                    <a:pt x="1853" y="23927"/>
                  </a:lnTo>
                  <a:lnTo>
                    <a:pt x="1621" y="24621"/>
                  </a:lnTo>
                  <a:lnTo>
                    <a:pt x="1411" y="25336"/>
                  </a:lnTo>
                  <a:lnTo>
                    <a:pt x="1200" y="26052"/>
                  </a:lnTo>
                  <a:lnTo>
                    <a:pt x="1032" y="26788"/>
                  </a:lnTo>
                  <a:lnTo>
                    <a:pt x="885" y="27504"/>
                  </a:lnTo>
                  <a:lnTo>
                    <a:pt x="758" y="28240"/>
                  </a:lnTo>
                  <a:lnTo>
                    <a:pt x="653" y="28998"/>
                  </a:lnTo>
                  <a:lnTo>
                    <a:pt x="569" y="29735"/>
                  </a:lnTo>
                  <a:lnTo>
                    <a:pt x="506" y="30471"/>
                  </a:lnTo>
                  <a:lnTo>
                    <a:pt x="464" y="31229"/>
                  </a:lnTo>
                  <a:lnTo>
                    <a:pt x="443" y="31692"/>
                  </a:lnTo>
                  <a:lnTo>
                    <a:pt x="443" y="32176"/>
                  </a:lnTo>
                  <a:lnTo>
                    <a:pt x="464" y="32639"/>
                  </a:lnTo>
                  <a:lnTo>
                    <a:pt x="506" y="33080"/>
                  </a:lnTo>
                  <a:lnTo>
                    <a:pt x="548" y="33522"/>
                  </a:lnTo>
                  <a:lnTo>
                    <a:pt x="611" y="33964"/>
                  </a:lnTo>
                  <a:lnTo>
                    <a:pt x="674" y="34406"/>
                  </a:lnTo>
                  <a:lnTo>
                    <a:pt x="779" y="34827"/>
                  </a:lnTo>
                  <a:lnTo>
                    <a:pt x="863" y="35248"/>
                  </a:lnTo>
                  <a:lnTo>
                    <a:pt x="990" y="35669"/>
                  </a:lnTo>
                  <a:lnTo>
                    <a:pt x="1116" y="36069"/>
                  </a:lnTo>
                  <a:lnTo>
                    <a:pt x="1263" y="36468"/>
                  </a:lnTo>
                  <a:lnTo>
                    <a:pt x="1411" y="36847"/>
                  </a:lnTo>
                  <a:lnTo>
                    <a:pt x="1579" y="37226"/>
                  </a:lnTo>
                  <a:lnTo>
                    <a:pt x="1747" y="37605"/>
                  </a:lnTo>
                  <a:lnTo>
                    <a:pt x="1937" y="37984"/>
                  </a:lnTo>
                  <a:lnTo>
                    <a:pt x="2126" y="38341"/>
                  </a:lnTo>
                  <a:lnTo>
                    <a:pt x="2337" y="38699"/>
                  </a:lnTo>
                  <a:lnTo>
                    <a:pt x="2568" y="39036"/>
                  </a:lnTo>
                  <a:lnTo>
                    <a:pt x="2799" y="39393"/>
                  </a:lnTo>
                  <a:lnTo>
                    <a:pt x="3283" y="40046"/>
                  </a:lnTo>
                  <a:lnTo>
                    <a:pt x="3831" y="40677"/>
                  </a:lnTo>
                  <a:lnTo>
                    <a:pt x="4399" y="41287"/>
                  </a:lnTo>
                  <a:lnTo>
                    <a:pt x="5009" y="41877"/>
                  </a:lnTo>
                  <a:lnTo>
                    <a:pt x="5640" y="42424"/>
                  </a:lnTo>
                  <a:lnTo>
                    <a:pt x="6314" y="42971"/>
                  </a:lnTo>
                  <a:lnTo>
                    <a:pt x="7008" y="43476"/>
                  </a:lnTo>
                  <a:lnTo>
                    <a:pt x="7745" y="43939"/>
                  </a:lnTo>
                  <a:lnTo>
                    <a:pt x="8502" y="44402"/>
                  </a:lnTo>
                  <a:lnTo>
                    <a:pt x="9260" y="44823"/>
                  </a:lnTo>
                  <a:lnTo>
                    <a:pt x="10059" y="45222"/>
                  </a:lnTo>
                  <a:lnTo>
                    <a:pt x="10880" y="45601"/>
                  </a:lnTo>
                  <a:lnTo>
                    <a:pt x="11722" y="45959"/>
                  </a:lnTo>
                  <a:lnTo>
                    <a:pt x="12564" y="46296"/>
                  </a:lnTo>
                  <a:lnTo>
                    <a:pt x="13426" y="46611"/>
                  </a:lnTo>
                  <a:lnTo>
                    <a:pt x="14289" y="46885"/>
                  </a:lnTo>
                  <a:lnTo>
                    <a:pt x="15173" y="47137"/>
                  </a:lnTo>
                  <a:lnTo>
                    <a:pt x="16078" y="47390"/>
                  </a:lnTo>
                  <a:lnTo>
                    <a:pt x="16962" y="47600"/>
                  </a:lnTo>
                  <a:lnTo>
                    <a:pt x="17866" y="47790"/>
                  </a:lnTo>
                  <a:lnTo>
                    <a:pt x="18750" y="47958"/>
                  </a:lnTo>
                  <a:lnTo>
                    <a:pt x="19655" y="48105"/>
                  </a:lnTo>
                  <a:lnTo>
                    <a:pt x="20770" y="48253"/>
                  </a:lnTo>
                  <a:lnTo>
                    <a:pt x="21907" y="48358"/>
                  </a:lnTo>
                  <a:lnTo>
                    <a:pt x="23043" y="48421"/>
                  </a:lnTo>
                  <a:lnTo>
                    <a:pt x="24201" y="48442"/>
                  </a:lnTo>
                  <a:lnTo>
                    <a:pt x="25063" y="48421"/>
                  </a:lnTo>
                  <a:lnTo>
                    <a:pt x="25905" y="48400"/>
                  </a:lnTo>
                  <a:lnTo>
                    <a:pt x="26768" y="48337"/>
                  </a:lnTo>
                  <a:lnTo>
                    <a:pt x="27589" y="48253"/>
                  </a:lnTo>
                  <a:lnTo>
                    <a:pt x="28409" y="48169"/>
                  </a:lnTo>
                  <a:lnTo>
                    <a:pt x="29209" y="48042"/>
                  </a:lnTo>
                  <a:lnTo>
                    <a:pt x="29987" y="47895"/>
                  </a:lnTo>
                  <a:lnTo>
                    <a:pt x="30766" y="47748"/>
                  </a:lnTo>
                  <a:lnTo>
                    <a:pt x="31524" y="47558"/>
                  </a:lnTo>
                  <a:lnTo>
                    <a:pt x="32281" y="47348"/>
                  </a:lnTo>
                  <a:lnTo>
                    <a:pt x="32997" y="47137"/>
                  </a:lnTo>
                  <a:lnTo>
                    <a:pt x="33712" y="46885"/>
                  </a:lnTo>
                  <a:lnTo>
                    <a:pt x="34407" y="46632"/>
                  </a:lnTo>
                  <a:lnTo>
                    <a:pt x="35080" y="46338"/>
                  </a:lnTo>
                  <a:lnTo>
                    <a:pt x="35753" y="46043"/>
                  </a:lnTo>
                  <a:lnTo>
                    <a:pt x="36385" y="45728"/>
                  </a:lnTo>
                  <a:lnTo>
                    <a:pt x="37016" y="45391"/>
                  </a:lnTo>
                  <a:lnTo>
                    <a:pt x="37626" y="45033"/>
                  </a:lnTo>
                  <a:lnTo>
                    <a:pt x="38215" y="44654"/>
                  </a:lnTo>
                  <a:lnTo>
                    <a:pt x="38763" y="44254"/>
                  </a:lnTo>
                  <a:lnTo>
                    <a:pt x="39310" y="43855"/>
                  </a:lnTo>
                  <a:lnTo>
                    <a:pt x="39836" y="43434"/>
                  </a:lnTo>
                  <a:lnTo>
                    <a:pt x="40341" y="42971"/>
                  </a:lnTo>
                  <a:lnTo>
                    <a:pt x="40825" y="42508"/>
                  </a:lnTo>
                  <a:lnTo>
                    <a:pt x="41288" y="42045"/>
                  </a:lnTo>
                  <a:lnTo>
                    <a:pt x="41730" y="41540"/>
                  </a:lnTo>
                  <a:lnTo>
                    <a:pt x="42151" y="41035"/>
                  </a:lnTo>
                  <a:lnTo>
                    <a:pt x="42529" y="40509"/>
                  </a:lnTo>
                  <a:lnTo>
                    <a:pt x="42908" y="39962"/>
                  </a:lnTo>
                  <a:lnTo>
                    <a:pt x="43245" y="39393"/>
                  </a:lnTo>
                  <a:lnTo>
                    <a:pt x="43560" y="38825"/>
                  </a:lnTo>
                  <a:lnTo>
                    <a:pt x="43855" y="38215"/>
                  </a:lnTo>
                  <a:lnTo>
                    <a:pt x="44086" y="37710"/>
                  </a:lnTo>
                  <a:lnTo>
                    <a:pt x="44297" y="37184"/>
                  </a:lnTo>
                  <a:lnTo>
                    <a:pt x="44465" y="36658"/>
                  </a:lnTo>
                  <a:lnTo>
                    <a:pt x="44634" y="36132"/>
                  </a:lnTo>
                  <a:lnTo>
                    <a:pt x="44760" y="35585"/>
                  </a:lnTo>
                  <a:lnTo>
                    <a:pt x="44844" y="35059"/>
                  </a:lnTo>
                  <a:lnTo>
                    <a:pt x="44928" y="34511"/>
                  </a:lnTo>
                  <a:lnTo>
                    <a:pt x="44970" y="33943"/>
                  </a:lnTo>
                  <a:lnTo>
                    <a:pt x="45012" y="33396"/>
                  </a:lnTo>
                  <a:lnTo>
                    <a:pt x="45012" y="32828"/>
                  </a:lnTo>
                  <a:lnTo>
                    <a:pt x="44991" y="32281"/>
                  </a:lnTo>
                  <a:lnTo>
                    <a:pt x="44928" y="31713"/>
                  </a:lnTo>
                  <a:lnTo>
                    <a:pt x="44865" y="31144"/>
                  </a:lnTo>
                  <a:lnTo>
                    <a:pt x="44760" y="30555"/>
                  </a:lnTo>
                  <a:lnTo>
                    <a:pt x="44634" y="29987"/>
                  </a:lnTo>
                  <a:lnTo>
                    <a:pt x="44486" y="29419"/>
                  </a:lnTo>
                  <a:lnTo>
                    <a:pt x="44318" y="28830"/>
                  </a:lnTo>
                  <a:lnTo>
                    <a:pt x="44108" y="28240"/>
                  </a:lnTo>
                  <a:lnTo>
                    <a:pt x="43897" y="27672"/>
                  </a:lnTo>
                  <a:lnTo>
                    <a:pt x="43645" y="27083"/>
                  </a:lnTo>
                  <a:lnTo>
                    <a:pt x="43371" y="26494"/>
                  </a:lnTo>
                  <a:lnTo>
                    <a:pt x="43076" y="25905"/>
                  </a:lnTo>
                  <a:lnTo>
                    <a:pt x="42761" y="25315"/>
                  </a:lnTo>
                  <a:lnTo>
                    <a:pt x="42424" y="24726"/>
                  </a:lnTo>
                  <a:lnTo>
                    <a:pt x="42045" y="24116"/>
                  </a:lnTo>
                  <a:lnTo>
                    <a:pt x="41645" y="23527"/>
                  </a:lnTo>
                  <a:lnTo>
                    <a:pt x="41246" y="22938"/>
                  </a:lnTo>
                  <a:lnTo>
                    <a:pt x="40804" y="22348"/>
                  </a:lnTo>
                  <a:lnTo>
                    <a:pt x="40341" y="21759"/>
                  </a:lnTo>
                  <a:lnTo>
                    <a:pt x="39836" y="21170"/>
                  </a:lnTo>
                  <a:lnTo>
                    <a:pt x="39331" y="20560"/>
                  </a:lnTo>
                  <a:lnTo>
                    <a:pt x="38784" y="19970"/>
                  </a:lnTo>
                  <a:lnTo>
                    <a:pt x="38678" y="19781"/>
                  </a:lnTo>
                  <a:lnTo>
                    <a:pt x="38531" y="19613"/>
                  </a:lnTo>
                  <a:lnTo>
                    <a:pt x="38384" y="19465"/>
                  </a:lnTo>
                  <a:lnTo>
                    <a:pt x="38194" y="19339"/>
                  </a:lnTo>
                  <a:lnTo>
                    <a:pt x="38131" y="19276"/>
                  </a:lnTo>
                  <a:lnTo>
                    <a:pt x="38405" y="19023"/>
                  </a:lnTo>
                  <a:lnTo>
                    <a:pt x="38678" y="18729"/>
                  </a:lnTo>
                  <a:lnTo>
                    <a:pt x="38910" y="18434"/>
                  </a:lnTo>
                  <a:lnTo>
                    <a:pt x="39120" y="18119"/>
                  </a:lnTo>
                  <a:lnTo>
                    <a:pt x="39310" y="17782"/>
                  </a:lnTo>
                  <a:lnTo>
                    <a:pt x="39478" y="17445"/>
                  </a:lnTo>
                  <a:lnTo>
                    <a:pt x="39625" y="17066"/>
                  </a:lnTo>
                  <a:lnTo>
                    <a:pt x="39752" y="16709"/>
                  </a:lnTo>
                  <a:lnTo>
                    <a:pt x="39857" y="16330"/>
                  </a:lnTo>
                  <a:lnTo>
                    <a:pt x="39941" y="15930"/>
                  </a:lnTo>
                  <a:lnTo>
                    <a:pt x="40004" y="15530"/>
                  </a:lnTo>
                  <a:lnTo>
                    <a:pt x="40025" y="15151"/>
                  </a:lnTo>
                  <a:lnTo>
                    <a:pt x="40046" y="14752"/>
                  </a:lnTo>
                  <a:lnTo>
                    <a:pt x="40046" y="14352"/>
                  </a:lnTo>
                  <a:lnTo>
                    <a:pt x="40025" y="13973"/>
                  </a:lnTo>
                  <a:lnTo>
                    <a:pt x="40004" y="13594"/>
                  </a:lnTo>
                  <a:lnTo>
                    <a:pt x="39899" y="12963"/>
                  </a:lnTo>
                  <a:lnTo>
                    <a:pt x="39752" y="12353"/>
                  </a:lnTo>
                  <a:lnTo>
                    <a:pt x="39562" y="11785"/>
                  </a:lnTo>
                  <a:lnTo>
                    <a:pt x="39352" y="11237"/>
                  </a:lnTo>
                  <a:lnTo>
                    <a:pt x="39099" y="10711"/>
                  </a:lnTo>
                  <a:lnTo>
                    <a:pt x="38826" y="10206"/>
                  </a:lnTo>
                  <a:lnTo>
                    <a:pt x="38531" y="9743"/>
                  </a:lnTo>
                  <a:lnTo>
                    <a:pt x="38236" y="9301"/>
                  </a:lnTo>
                  <a:lnTo>
                    <a:pt x="37900" y="8881"/>
                  </a:lnTo>
                  <a:lnTo>
                    <a:pt x="37584" y="8481"/>
                  </a:lnTo>
                  <a:lnTo>
                    <a:pt x="37247" y="8123"/>
                  </a:lnTo>
                  <a:lnTo>
                    <a:pt x="36911" y="7786"/>
                  </a:lnTo>
                  <a:lnTo>
                    <a:pt x="36595" y="7471"/>
                  </a:lnTo>
                  <a:lnTo>
                    <a:pt x="36279" y="7197"/>
                  </a:lnTo>
                  <a:lnTo>
                    <a:pt x="35711" y="6713"/>
                  </a:lnTo>
                  <a:lnTo>
                    <a:pt x="35375" y="6482"/>
                  </a:lnTo>
                  <a:lnTo>
                    <a:pt x="34933" y="6187"/>
                  </a:lnTo>
                  <a:lnTo>
                    <a:pt x="34407" y="5871"/>
                  </a:lnTo>
                  <a:lnTo>
                    <a:pt x="34112" y="5703"/>
                  </a:lnTo>
                  <a:lnTo>
                    <a:pt x="33796" y="5556"/>
                  </a:lnTo>
                  <a:lnTo>
                    <a:pt x="33460" y="5387"/>
                  </a:lnTo>
                  <a:lnTo>
                    <a:pt x="33102" y="5261"/>
                  </a:lnTo>
                  <a:lnTo>
                    <a:pt x="32744" y="5135"/>
                  </a:lnTo>
                  <a:lnTo>
                    <a:pt x="32365" y="5030"/>
                  </a:lnTo>
                  <a:lnTo>
                    <a:pt x="31966" y="4924"/>
                  </a:lnTo>
                  <a:lnTo>
                    <a:pt x="31566" y="4861"/>
                  </a:lnTo>
                  <a:lnTo>
                    <a:pt x="31145" y="4819"/>
                  </a:lnTo>
                  <a:lnTo>
                    <a:pt x="30724" y="4798"/>
                  </a:lnTo>
                  <a:lnTo>
                    <a:pt x="30261" y="4819"/>
                  </a:lnTo>
                  <a:lnTo>
                    <a:pt x="29819" y="4882"/>
                  </a:lnTo>
                  <a:lnTo>
                    <a:pt x="29398" y="4966"/>
                  </a:lnTo>
                  <a:lnTo>
                    <a:pt x="28998" y="5093"/>
                  </a:lnTo>
                  <a:lnTo>
                    <a:pt x="28599" y="5261"/>
                  </a:lnTo>
                  <a:lnTo>
                    <a:pt x="28220" y="5450"/>
                  </a:lnTo>
                  <a:lnTo>
                    <a:pt x="27862" y="5682"/>
                  </a:lnTo>
                  <a:lnTo>
                    <a:pt x="27504" y="5956"/>
                  </a:lnTo>
                  <a:lnTo>
                    <a:pt x="27273" y="6187"/>
                  </a:lnTo>
                  <a:lnTo>
                    <a:pt x="27020" y="6418"/>
                  </a:lnTo>
                  <a:lnTo>
                    <a:pt x="27315" y="5640"/>
                  </a:lnTo>
                  <a:lnTo>
                    <a:pt x="27589" y="4840"/>
                  </a:lnTo>
                  <a:lnTo>
                    <a:pt x="27631" y="4672"/>
                  </a:lnTo>
                  <a:lnTo>
                    <a:pt x="27652" y="4525"/>
                  </a:lnTo>
                  <a:lnTo>
                    <a:pt x="27652" y="4356"/>
                  </a:lnTo>
                  <a:lnTo>
                    <a:pt x="27631" y="4188"/>
                  </a:lnTo>
                  <a:lnTo>
                    <a:pt x="27589" y="4020"/>
                  </a:lnTo>
                  <a:lnTo>
                    <a:pt x="27546" y="3872"/>
                  </a:lnTo>
                  <a:lnTo>
                    <a:pt x="27462" y="3725"/>
                  </a:lnTo>
                  <a:lnTo>
                    <a:pt x="27357" y="3578"/>
                  </a:lnTo>
                  <a:lnTo>
                    <a:pt x="27231" y="3409"/>
                  </a:lnTo>
                  <a:lnTo>
                    <a:pt x="27062" y="3262"/>
                  </a:lnTo>
                  <a:lnTo>
                    <a:pt x="26873" y="3157"/>
                  </a:lnTo>
                  <a:lnTo>
                    <a:pt x="26663" y="3052"/>
                  </a:lnTo>
                  <a:lnTo>
                    <a:pt x="26452" y="3009"/>
                  </a:lnTo>
                  <a:lnTo>
                    <a:pt x="26242" y="2967"/>
                  </a:lnTo>
                  <a:lnTo>
                    <a:pt x="26031" y="2988"/>
                  </a:lnTo>
                  <a:lnTo>
                    <a:pt x="25800" y="3031"/>
                  </a:lnTo>
                  <a:lnTo>
                    <a:pt x="25421" y="3136"/>
                  </a:lnTo>
                  <a:lnTo>
                    <a:pt x="25063" y="3283"/>
                  </a:lnTo>
                  <a:lnTo>
                    <a:pt x="24727" y="3451"/>
                  </a:lnTo>
                  <a:lnTo>
                    <a:pt x="24390" y="3641"/>
                  </a:lnTo>
                  <a:lnTo>
                    <a:pt x="24621" y="3178"/>
                  </a:lnTo>
                  <a:lnTo>
                    <a:pt x="24832" y="2694"/>
                  </a:lnTo>
                  <a:lnTo>
                    <a:pt x="24916" y="2420"/>
                  </a:lnTo>
                  <a:lnTo>
                    <a:pt x="25000" y="2147"/>
                  </a:lnTo>
                  <a:lnTo>
                    <a:pt x="25063" y="1852"/>
                  </a:lnTo>
                  <a:lnTo>
                    <a:pt x="25105" y="1557"/>
                  </a:lnTo>
                  <a:lnTo>
                    <a:pt x="25105" y="1410"/>
                  </a:lnTo>
                  <a:lnTo>
                    <a:pt x="25105" y="1284"/>
                  </a:lnTo>
                  <a:lnTo>
                    <a:pt x="25084" y="1137"/>
                  </a:lnTo>
                  <a:lnTo>
                    <a:pt x="25042" y="989"/>
                  </a:lnTo>
                  <a:lnTo>
                    <a:pt x="25000" y="863"/>
                  </a:lnTo>
                  <a:lnTo>
                    <a:pt x="24937" y="737"/>
                  </a:lnTo>
                  <a:lnTo>
                    <a:pt x="24853" y="611"/>
                  </a:lnTo>
                  <a:lnTo>
                    <a:pt x="24769" y="484"/>
                  </a:lnTo>
                  <a:lnTo>
                    <a:pt x="24621" y="337"/>
                  </a:lnTo>
                  <a:lnTo>
                    <a:pt x="24432" y="211"/>
                  </a:lnTo>
                  <a:lnTo>
                    <a:pt x="24243" y="127"/>
                  </a:lnTo>
                  <a:lnTo>
                    <a:pt x="24032" y="42"/>
                  </a:lnTo>
                  <a:lnTo>
                    <a:pt x="23843" y="21"/>
                  </a:lnTo>
                  <a:lnTo>
                    <a:pt x="2363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dist="95250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7" name="Google Shape;6987;p32"/>
            <p:cNvSpPr/>
            <p:nvPr/>
          </p:nvSpPr>
          <p:spPr>
            <a:xfrm>
              <a:off x="2517682" y="-1716989"/>
              <a:ext cx="1374193" cy="1508786"/>
            </a:xfrm>
            <a:custGeom>
              <a:avLst/>
              <a:gdLst/>
              <a:ahLst/>
              <a:cxnLst/>
              <a:rect l="l" t="t" r="r" b="b"/>
              <a:pathLst>
                <a:path w="39962" h="43876" extrusionOk="0">
                  <a:moveTo>
                    <a:pt x="20476" y="0"/>
                  </a:moveTo>
                  <a:lnTo>
                    <a:pt x="20097" y="232"/>
                  </a:lnTo>
                  <a:lnTo>
                    <a:pt x="19739" y="463"/>
                  </a:lnTo>
                  <a:lnTo>
                    <a:pt x="19402" y="737"/>
                  </a:lnTo>
                  <a:lnTo>
                    <a:pt x="19066" y="1032"/>
                  </a:lnTo>
                  <a:lnTo>
                    <a:pt x="18771" y="1326"/>
                  </a:lnTo>
                  <a:lnTo>
                    <a:pt x="18476" y="1663"/>
                  </a:lnTo>
                  <a:lnTo>
                    <a:pt x="18203" y="2000"/>
                  </a:lnTo>
                  <a:lnTo>
                    <a:pt x="17950" y="2336"/>
                  </a:lnTo>
                  <a:lnTo>
                    <a:pt x="17445" y="3073"/>
                  </a:lnTo>
                  <a:lnTo>
                    <a:pt x="16961" y="3809"/>
                  </a:lnTo>
                  <a:lnTo>
                    <a:pt x="16477" y="4546"/>
                  </a:lnTo>
                  <a:lnTo>
                    <a:pt x="15993" y="5261"/>
                  </a:lnTo>
                  <a:lnTo>
                    <a:pt x="15951" y="5303"/>
                  </a:lnTo>
                  <a:lnTo>
                    <a:pt x="15888" y="5324"/>
                  </a:lnTo>
                  <a:lnTo>
                    <a:pt x="15825" y="5345"/>
                  </a:lnTo>
                  <a:lnTo>
                    <a:pt x="15762" y="5324"/>
                  </a:lnTo>
                  <a:lnTo>
                    <a:pt x="15699" y="5303"/>
                  </a:lnTo>
                  <a:lnTo>
                    <a:pt x="15657" y="5240"/>
                  </a:lnTo>
                  <a:lnTo>
                    <a:pt x="15657" y="5177"/>
                  </a:lnTo>
                  <a:lnTo>
                    <a:pt x="15657" y="5114"/>
                  </a:lnTo>
                  <a:lnTo>
                    <a:pt x="15678" y="5051"/>
                  </a:lnTo>
                  <a:lnTo>
                    <a:pt x="15657" y="5051"/>
                  </a:lnTo>
                  <a:lnTo>
                    <a:pt x="15467" y="4777"/>
                  </a:lnTo>
                  <a:lnTo>
                    <a:pt x="15320" y="4483"/>
                  </a:lnTo>
                  <a:lnTo>
                    <a:pt x="15194" y="4209"/>
                  </a:lnTo>
                  <a:lnTo>
                    <a:pt x="15088" y="3914"/>
                  </a:lnTo>
                  <a:lnTo>
                    <a:pt x="15004" y="3599"/>
                  </a:lnTo>
                  <a:lnTo>
                    <a:pt x="14941" y="3304"/>
                  </a:lnTo>
                  <a:lnTo>
                    <a:pt x="14899" y="3010"/>
                  </a:lnTo>
                  <a:lnTo>
                    <a:pt x="14878" y="2694"/>
                  </a:lnTo>
                  <a:lnTo>
                    <a:pt x="14878" y="2378"/>
                  </a:lnTo>
                  <a:lnTo>
                    <a:pt x="14878" y="2063"/>
                  </a:lnTo>
                  <a:lnTo>
                    <a:pt x="14941" y="1452"/>
                  </a:lnTo>
                  <a:lnTo>
                    <a:pt x="15046" y="821"/>
                  </a:lnTo>
                  <a:lnTo>
                    <a:pt x="15173" y="190"/>
                  </a:lnTo>
                  <a:lnTo>
                    <a:pt x="14941" y="358"/>
                  </a:lnTo>
                  <a:lnTo>
                    <a:pt x="14731" y="527"/>
                  </a:lnTo>
                  <a:lnTo>
                    <a:pt x="14331" y="905"/>
                  </a:lnTo>
                  <a:lnTo>
                    <a:pt x="13973" y="1305"/>
                  </a:lnTo>
                  <a:lnTo>
                    <a:pt x="13636" y="1726"/>
                  </a:lnTo>
                  <a:lnTo>
                    <a:pt x="13300" y="2168"/>
                  </a:lnTo>
                  <a:lnTo>
                    <a:pt x="13005" y="2652"/>
                  </a:lnTo>
                  <a:lnTo>
                    <a:pt x="12732" y="3115"/>
                  </a:lnTo>
                  <a:lnTo>
                    <a:pt x="12458" y="3620"/>
                  </a:lnTo>
                  <a:lnTo>
                    <a:pt x="12311" y="3872"/>
                  </a:lnTo>
                  <a:lnTo>
                    <a:pt x="12205" y="4125"/>
                  </a:lnTo>
                  <a:lnTo>
                    <a:pt x="11995" y="4630"/>
                  </a:lnTo>
                  <a:lnTo>
                    <a:pt x="11827" y="5156"/>
                  </a:lnTo>
                  <a:lnTo>
                    <a:pt x="11679" y="5682"/>
                  </a:lnTo>
                  <a:lnTo>
                    <a:pt x="11448" y="6713"/>
                  </a:lnTo>
                  <a:lnTo>
                    <a:pt x="11322" y="7260"/>
                  </a:lnTo>
                  <a:lnTo>
                    <a:pt x="11174" y="7786"/>
                  </a:lnTo>
                  <a:lnTo>
                    <a:pt x="13152" y="5914"/>
                  </a:lnTo>
                  <a:lnTo>
                    <a:pt x="13216" y="5893"/>
                  </a:lnTo>
                  <a:lnTo>
                    <a:pt x="13237" y="5914"/>
                  </a:lnTo>
                  <a:lnTo>
                    <a:pt x="13258" y="5956"/>
                  </a:lnTo>
                  <a:lnTo>
                    <a:pt x="13258" y="5998"/>
                  </a:lnTo>
                  <a:lnTo>
                    <a:pt x="11027" y="8313"/>
                  </a:lnTo>
                  <a:lnTo>
                    <a:pt x="10985" y="8397"/>
                  </a:lnTo>
                  <a:lnTo>
                    <a:pt x="10943" y="8481"/>
                  </a:lnTo>
                  <a:lnTo>
                    <a:pt x="10880" y="8544"/>
                  </a:lnTo>
                  <a:lnTo>
                    <a:pt x="10817" y="8586"/>
                  </a:lnTo>
                  <a:lnTo>
                    <a:pt x="10732" y="8607"/>
                  </a:lnTo>
                  <a:lnTo>
                    <a:pt x="9807" y="9596"/>
                  </a:lnTo>
                  <a:lnTo>
                    <a:pt x="8860" y="10627"/>
                  </a:lnTo>
                  <a:lnTo>
                    <a:pt x="8839" y="10712"/>
                  </a:lnTo>
                  <a:lnTo>
                    <a:pt x="8817" y="10754"/>
                  </a:lnTo>
                  <a:lnTo>
                    <a:pt x="8796" y="10775"/>
                  </a:lnTo>
                  <a:lnTo>
                    <a:pt x="8712" y="10796"/>
                  </a:lnTo>
                  <a:lnTo>
                    <a:pt x="7786" y="11848"/>
                  </a:lnTo>
                  <a:lnTo>
                    <a:pt x="6860" y="12942"/>
                  </a:lnTo>
                  <a:lnTo>
                    <a:pt x="5977" y="14057"/>
                  </a:lnTo>
                  <a:lnTo>
                    <a:pt x="5114" y="15194"/>
                  </a:lnTo>
                  <a:lnTo>
                    <a:pt x="4714" y="15762"/>
                  </a:lnTo>
                  <a:lnTo>
                    <a:pt x="4314" y="16330"/>
                  </a:lnTo>
                  <a:lnTo>
                    <a:pt x="3914" y="16919"/>
                  </a:lnTo>
                  <a:lnTo>
                    <a:pt x="3536" y="17509"/>
                  </a:lnTo>
                  <a:lnTo>
                    <a:pt x="3178" y="18119"/>
                  </a:lnTo>
                  <a:lnTo>
                    <a:pt x="2841" y="18729"/>
                  </a:lnTo>
                  <a:lnTo>
                    <a:pt x="2504" y="19339"/>
                  </a:lnTo>
                  <a:lnTo>
                    <a:pt x="2189" y="19950"/>
                  </a:lnTo>
                  <a:lnTo>
                    <a:pt x="1894" y="20581"/>
                  </a:lnTo>
                  <a:lnTo>
                    <a:pt x="1600" y="21212"/>
                  </a:lnTo>
                  <a:lnTo>
                    <a:pt x="1347" y="21843"/>
                  </a:lnTo>
                  <a:lnTo>
                    <a:pt x="1116" y="22496"/>
                  </a:lnTo>
                  <a:lnTo>
                    <a:pt x="884" y="23148"/>
                  </a:lnTo>
                  <a:lnTo>
                    <a:pt x="695" y="23800"/>
                  </a:lnTo>
                  <a:lnTo>
                    <a:pt x="526" y="24474"/>
                  </a:lnTo>
                  <a:lnTo>
                    <a:pt x="358" y="25147"/>
                  </a:lnTo>
                  <a:lnTo>
                    <a:pt x="232" y="25821"/>
                  </a:lnTo>
                  <a:lnTo>
                    <a:pt x="148" y="26494"/>
                  </a:lnTo>
                  <a:lnTo>
                    <a:pt x="63" y="27188"/>
                  </a:lnTo>
                  <a:lnTo>
                    <a:pt x="21" y="27904"/>
                  </a:lnTo>
                  <a:lnTo>
                    <a:pt x="0" y="28619"/>
                  </a:lnTo>
                  <a:lnTo>
                    <a:pt x="0" y="29335"/>
                  </a:lnTo>
                  <a:lnTo>
                    <a:pt x="42" y="30050"/>
                  </a:lnTo>
                  <a:lnTo>
                    <a:pt x="106" y="30787"/>
                  </a:lnTo>
                  <a:lnTo>
                    <a:pt x="169" y="31250"/>
                  </a:lnTo>
                  <a:lnTo>
                    <a:pt x="253" y="31734"/>
                  </a:lnTo>
                  <a:lnTo>
                    <a:pt x="337" y="32176"/>
                  </a:lnTo>
                  <a:lnTo>
                    <a:pt x="463" y="32618"/>
                  </a:lnTo>
                  <a:lnTo>
                    <a:pt x="590" y="33060"/>
                  </a:lnTo>
                  <a:lnTo>
                    <a:pt x="737" y="33480"/>
                  </a:lnTo>
                  <a:lnTo>
                    <a:pt x="905" y="33901"/>
                  </a:lnTo>
                  <a:lnTo>
                    <a:pt x="1095" y="34322"/>
                  </a:lnTo>
                  <a:lnTo>
                    <a:pt x="1284" y="34701"/>
                  </a:lnTo>
                  <a:lnTo>
                    <a:pt x="1494" y="35101"/>
                  </a:lnTo>
                  <a:lnTo>
                    <a:pt x="1726" y="35480"/>
                  </a:lnTo>
                  <a:lnTo>
                    <a:pt x="1957" y="35858"/>
                  </a:lnTo>
                  <a:lnTo>
                    <a:pt x="2210" y="36216"/>
                  </a:lnTo>
                  <a:lnTo>
                    <a:pt x="2462" y="36553"/>
                  </a:lnTo>
                  <a:lnTo>
                    <a:pt x="2736" y="36911"/>
                  </a:lnTo>
                  <a:lnTo>
                    <a:pt x="3031" y="37226"/>
                  </a:lnTo>
                  <a:lnTo>
                    <a:pt x="3346" y="37563"/>
                  </a:lnTo>
                  <a:lnTo>
                    <a:pt x="3641" y="37879"/>
                  </a:lnTo>
                  <a:lnTo>
                    <a:pt x="3978" y="38194"/>
                  </a:lnTo>
                  <a:lnTo>
                    <a:pt x="4314" y="38489"/>
                  </a:lnTo>
                  <a:lnTo>
                    <a:pt x="4651" y="38762"/>
                  </a:lnTo>
                  <a:lnTo>
                    <a:pt x="5009" y="39057"/>
                  </a:lnTo>
                  <a:lnTo>
                    <a:pt x="5745" y="39583"/>
                  </a:lnTo>
                  <a:lnTo>
                    <a:pt x="6524" y="40088"/>
                  </a:lnTo>
                  <a:lnTo>
                    <a:pt x="7323" y="40551"/>
                  </a:lnTo>
                  <a:lnTo>
                    <a:pt x="8144" y="40993"/>
                  </a:lnTo>
                  <a:lnTo>
                    <a:pt x="9007" y="41393"/>
                  </a:lnTo>
                  <a:lnTo>
                    <a:pt x="9891" y="41772"/>
                  </a:lnTo>
                  <a:lnTo>
                    <a:pt x="10796" y="42108"/>
                  </a:lnTo>
                  <a:lnTo>
                    <a:pt x="11700" y="42403"/>
                  </a:lnTo>
                  <a:lnTo>
                    <a:pt x="12626" y="42697"/>
                  </a:lnTo>
                  <a:lnTo>
                    <a:pt x="13552" y="42929"/>
                  </a:lnTo>
                  <a:lnTo>
                    <a:pt x="14499" y="43160"/>
                  </a:lnTo>
                  <a:lnTo>
                    <a:pt x="15446" y="43350"/>
                  </a:lnTo>
                  <a:lnTo>
                    <a:pt x="16393" y="43497"/>
                  </a:lnTo>
                  <a:lnTo>
                    <a:pt x="17340" y="43623"/>
                  </a:lnTo>
                  <a:lnTo>
                    <a:pt x="18266" y="43729"/>
                  </a:lnTo>
                  <a:lnTo>
                    <a:pt x="19192" y="43813"/>
                  </a:lnTo>
                  <a:lnTo>
                    <a:pt x="20097" y="43855"/>
                  </a:lnTo>
                  <a:lnTo>
                    <a:pt x="21002" y="43876"/>
                  </a:lnTo>
                  <a:lnTo>
                    <a:pt x="21864" y="43876"/>
                  </a:lnTo>
                  <a:lnTo>
                    <a:pt x="22727" y="43855"/>
                  </a:lnTo>
                  <a:lnTo>
                    <a:pt x="23548" y="43792"/>
                  </a:lnTo>
                  <a:lnTo>
                    <a:pt x="24432" y="43708"/>
                  </a:lnTo>
                  <a:lnTo>
                    <a:pt x="25315" y="43581"/>
                  </a:lnTo>
                  <a:lnTo>
                    <a:pt x="26199" y="43434"/>
                  </a:lnTo>
                  <a:lnTo>
                    <a:pt x="27083" y="43224"/>
                  </a:lnTo>
                  <a:lnTo>
                    <a:pt x="27946" y="43013"/>
                  </a:lnTo>
                  <a:lnTo>
                    <a:pt x="28809" y="42740"/>
                  </a:lnTo>
                  <a:lnTo>
                    <a:pt x="29671" y="42445"/>
                  </a:lnTo>
                  <a:lnTo>
                    <a:pt x="30513" y="42129"/>
                  </a:lnTo>
                  <a:lnTo>
                    <a:pt x="31334" y="41772"/>
                  </a:lnTo>
                  <a:lnTo>
                    <a:pt x="32134" y="41372"/>
                  </a:lnTo>
                  <a:lnTo>
                    <a:pt x="32912" y="40951"/>
                  </a:lnTo>
                  <a:lnTo>
                    <a:pt x="33670" y="40509"/>
                  </a:lnTo>
                  <a:lnTo>
                    <a:pt x="34385" y="40025"/>
                  </a:lnTo>
                  <a:lnTo>
                    <a:pt x="35080" y="39520"/>
                  </a:lnTo>
                  <a:lnTo>
                    <a:pt x="35753" y="38973"/>
                  </a:lnTo>
                  <a:lnTo>
                    <a:pt x="36363" y="38405"/>
                  </a:lnTo>
                  <a:lnTo>
                    <a:pt x="36952" y="37794"/>
                  </a:lnTo>
                  <a:lnTo>
                    <a:pt x="37226" y="37479"/>
                  </a:lnTo>
                  <a:lnTo>
                    <a:pt x="37500" y="37163"/>
                  </a:lnTo>
                  <a:lnTo>
                    <a:pt x="37752" y="36847"/>
                  </a:lnTo>
                  <a:lnTo>
                    <a:pt x="37984" y="36511"/>
                  </a:lnTo>
                  <a:lnTo>
                    <a:pt x="38215" y="36174"/>
                  </a:lnTo>
                  <a:lnTo>
                    <a:pt x="38425" y="35816"/>
                  </a:lnTo>
                  <a:lnTo>
                    <a:pt x="38636" y="35480"/>
                  </a:lnTo>
                  <a:lnTo>
                    <a:pt x="38825" y="35122"/>
                  </a:lnTo>
                  <a:lnTo>
                    <a:pt x="38994" y="34743"/>
                  </a:lnTo>
                  <a:lnTo>
                    <a:pt x="39162" y="34385"/>
                  </a:lnTo>
                  <a:lnTo>
                    <a:pt x="39309" y="34007"/>
                  </a:lnTo>
                  <a:lnTo>
                    <a:pt x="39457" y="33607"/>
                  </a:lnTo>
                  <a:lnTo>
                    <a:pt x="39562" y="33228"/>
                  </a:lnTo>
                  <a:lnTo>
                    <a:pt x="39667" y="32828"/>
                  </a:lnTo>
                  <a:lnTo>
                    <a:pt x="39772" y="32407"/>
                  </a:lnTo>
                  <a:lnTo>
                    <a:pt x="39835" y="32007"/>
                  </a:lnTo>
                  <a:lnTo>
                    <a:pt x="39899" y="31587"/>
                  </a:lnTo>
                  <a:lnTo>
                    <a:pt x="39941" y="31166"/>
                  </a:lnTo>
                  <a:lnTo>
                    <a:pt x="39962" y="30724"/>
                  </a:lnTo>
                  <a:lnTo>
                    <a:pt x="39962" y="30303"/>
                  </a:lnTo>
                  <a:lnTo>
                    <a:pt x="39941" y="29861"/>
                  </a:lnTo>
                  <a:lnTo>
                    <a:pt x="39920" y="29398"/>
                  </a:lnTo>
                  <a:lnTo>
                    <a:pt x="39856" y="28956"/>
                  </a:lnTo>
                  <a:lnTo>
                    <a:pt x="39793" y="28493"/>
                  </a:lnTo>
                  <a:lnTo>
                    <a:pt x="39709" y="28030"/>
                  </a:lnTo>
                  <a:lnTo>
                    <a:pt x="39604" y="27546"/>
                  </a:lnTo>
                  <a:lnTo>
                    <a:pt x="39478" y="27083"/>
                  </a:lnTo>
                  <a:lnTo>
                    <a:pt x="39330" y="26599"/>
                  </a:lnTo>
                  <a:lnTo>
                    <a:pt x="39162" y="26094"/>
                  </a:lnTo>
                  <a:lnTo>
                    <a:pt x="38973" y="25610"/>
                  </a:lnTo>
                  <a:lnTo>
                    <a:pt x="38573" y="24705"/>
                  </a:lnTo>
                  <a:lnTo>
                    <a:pt x="38152" y="23843"/>
                  </a:lnTo>
                  <a:lnTo>
                    <a:pt x="37689" y="23001"/>
                  </a:lnTo>
                  <a:lnTo>
                    <a:pt x="37205" y="22201"/>
                  </a:lnTo>
                  <a:lnTo>
                    <a:pt x="36679" y="21423"/>
                  </a:lnTo>
                  <a:lnTo>
                    <a:pt x="36132" y="20665"/>
                  </a:lnTo>
                  <a:lnTo>
                    <a:pt x="35543" y="19929"/>
                  </a:lnTo>
                  <a:lnTo>
                    <a:pt x="34932" y="19234"/>
                  </a:lnTo>
                  <a:lnTo>
                    <a:pt x="34785" y="19487"/>
                  </a:lnTo>
                  <a:lnTo>
                    <a:pt x="34638" y="19718"/>
                  </a:lnTo>
                  <a:lnTo>
                    <a:pt x="34448" y="19929"/>
                  </a:lnTo>
                  <a:lnTo>
                    <a:pt x="34238" y="20118"/>
                  </a:lnTo>
                  <a:lnTo>
                    <a:pt x="34006" y="20307"/>
                  </a:lnTo>
                  <a:lnTo>
                    <a:pt x="33775" y="20476"/>
                  </a:lnTo>
                  <a:lnTo>
                    <a:pt x="33522" y="20623"/>
                  </a:lnTo>
                  <a:lnTo>
                    <a:pt x="33249" y="20770"/>
                  </a:lnTo>
                  <a:lnTo>
                    <a:pt x="32975" y="20897"/>
                  </a:lnTo>
                  <a:lnTo>
                    <a:pt x="32702" y="21002"/>
                  </a:lnTo>
                  <a:lnTo>
                    <a:pt x="32407" y="21107"/>
                  </a:lnTo>
                  <a:lnTo>
                    <a:pt x="32112" y="21191"/>
                  </a:lnTo>
                  <a:lnTo>
                    <a:pt x="31544" y="21317"/>
                  </a:lnTo>
                  <a:lnTo>
                    <a:pt x="30997" y="21402"/>
                  </a:lnTo>
                  <a:lnTo>
                    <a:pt x="30492" y="21444"/>
                  </a:lnTo>
                  <a:lnTo>
                    <a:pt x="29987" y="21444"/>
                  </a:lnTo>
                  <a:lnTo>
                    <a:pt x="29503" y="21402"/>
                  </a:lnTo>
                  <a:lnTo>
                    <a:pt x="28998" y="21317"/>
                  </a:lnTo>
                  <a:lnTo>
                    <a:pt x="28514" y="21191"/>
                  </a:lnTo>
                  <a:lnTo>
                    <a:pt x="28051" y="21023"/>
                  </a:lnTo>
                  <a:lnTo>
                    <a:pt x="27588" y="20833"/>
                  </a:lnTo>
                  <a:lnTo>
                    <a:pt x="27125" y="20602"/>
                  </a:lnTo>
                  <a:lnTo>
                    <a:pt x="26683" y="20349"/>
                  </a:lnTo>
                  <a:lnTo>
                    <a:pt x="26262" y="20076"/>
                  </a:lnTo>
                  <a:lnTo>
                    <a:pt x="25842" y="19781"/>
                  </a:lnTo>
                  <a:lnTo>
                    <a:pt x="25463" y="19466"/>
                  </a:lnTo>
                  <a:lnTo>
                    <a:pt x="25084" y="19108"/>
                  </a:lnTo>
                  <a:lnTo>
                    <a:pt x="24705" y="18771"/>
                  </a:lnTo>
                  <a:lnTo>
                    <a:pt x="24369" y="18392"/>
                  </a:lnTo>
                  <a:lnTo>
                    <a:pt x="24053" y="18014"/>
                  </a:lnTo>
                  <a:lnTo>
                    <a:pt x="23527" y="17361"/>
                  </a:lnTo>
                  <a:lnTo>
                    <a:pt x="23274" y="17003"/>
                  </a:lnTo>
                  <a:lnTo>
                    <a:pt x="23043" y="16646"/>
                  </a:lnTo>
                  <a:lnTo>
                    <a:pt x="22811" y="16267"/>
                  </a:lnTo>
                  <a:lnTo>
                    <a:pt x="22580" y="15888"/>
                  </a:lnTo>
                  <a:lnTo>
                    <a:pt x="22390" y="15509"/>
                  </a:lnTo>
                  <a:lnTo>
                    <a:pt x="22201" y="15110"/>
                  </a:lnTo>
                  <a:lnTo>
                    <a:pt x="22054" y="14710"/>
                  </a:lnTo>
                  <a:lnTo>
                    <a:pt x="21927" y="14289"/>
                  </a:lnTo>
                  <a:lnTo>
                    <a:pt x="21822" y="13889"/>
                  </a:lnTo>
                  <a:lnTo>
                    <a:pt x="21759" y="13468"/>
                  </a:lnTo>
                  <a:lnTo>
                    <a:pt x="21717" y="13047"/>
                  </a:lnTo>
                  <a:lnTo>
                    <a:pt x="21717" y="12626"/>
                  </a:lnTo>
                  <a:lnTo>
                    <a:pt x="21759" y="12185"/>
                  </a:lnTo>
                  <a:lnTo>
                    <a:pt x="21864" y="11764"/>
                  </a:lnTo>
                  <a:lnTo>
                    <a:pt x="21906" y="11637"/>
                  </a:lnTo>
                  <a:lnTo>
                    <a:pt x="21949" y="11511"/>
                  </a:lnTo>
                  <a:lnTo>
                    <a:pt x="22096" y="11280"/>
                  </a:lnTo>
                  <a:lnTo>
                    <a:pt x="22285" y="11069"/>
                  </a:lnTo>
                  <a:lnTo>
                    <a:pt x="22496" y="10880"/>
                  </a:lnTo>
                  <a:lnTo>
                    <a:pt x="22727" y="10712"/>
                  </a:lnTo>
                  <a:lnTo>
                    <a:pt x="23001" y="10564"/>
                  </a:lnTo>
                  <a:lnTo>
                    <a:pt x="23274" y="10459"/>
                  </a:lnTo>
                  <a:lnTo>
                    <a:pt x="23548" y="10417"/>
                  </a:lnTo>
                  <a:lnTo>
                    <a:pt x="21864" y="9323"/>
                  </a:lnTo>
                  <a:lnTo>
                    <a:pt x="20202" y="8228"/>
                  </a:lnTo>
                  <a:lnTo>
                    <a:pt x="20139" y="8165"/>
                  </a:lnTo>
                  <a:lnTo>
                    <a:pt x="20118" y="8102"/>
                  </a:lnTo>
                  <a:lnTo>
                    <a:pt x="20118" y="8018"/>
                  </a:lnTo>
                  <a:lnTo>
                    <a:pt x="20139" y="7955"/>
                  </a:lnTo>
                  <a:lnTo>
                    <a:pt x="20181" y="7892"/>
                  </a:lnTo>
                  <a:lnTo>
                    <a:pt x="20244" y="7850"/>
                  </a:lnTo>
                  <a:lnTo>
                    <a:pt x="20328" y="7850"/>
                  </a:lnTo>
                  <a:lnTo>
                    <a:pt x="20412" y="7871"/>
                  </a:lnTo>
                  <a:lnTo>
                    <a:pt x="21717" y="8607"/>
                  </a:lnTo>
                  <a:lnTo>
                    <a:pt x="21654" y="8228"/>
                  </a:lnTo>
                  <a:lnTo>
                    <a:pt x="21633" y="7871"/>
                  </a:lnTo>
                  <a:lnTo>
                    <a:pt x="21612" y="7513"/>
                  </a:lnTo>
                  <a:lnTo>
                    <a:pt x="21633" y="7155"/>
                  </a:lnTo>
                  <a:lnTo>
                    <a:pt x="21675" y="6797"/>
                  </a:lnTo>
                  <a:lnTo>
                    <a:pt x="21738" y="6461"/>
                  </a:lnTo>
                  <a:lnTo>
                    <a:pt x="21801" y="6103"/>
                  </a:lnTo>
                  <a:lnTo>
                    <a:pt x="21885" y="5766"/>
                  </a:lnTo>
                  <a:lnTo>
                    <a:pt x="22096" y="5072"/>
                  </a:lnTo>
                  <a:lnTo>
                    <a:pt x="22348" y="4398"/>
                  </a:lnTo>
                  <a:lnTo>
                    <a:pt x="22853" y="3010"/>
                  </a:lnTo>
                  <a:lnTo>
                    <a:pt x="22559" y="3157"/>
                  </a:lnTo>
                  <a:lnTo>
                    <a:pt x="22285" y="3346"/>
                  </a:lnTo>
                  <a:lnTo>
                    <a:pt x="22054" y="3536"/>
                  </a:lnTo>
                  <a:lnTo>
                    <a:pt x="21822" y="3767"/>
                  </a:lnTo>
                  <a:lnTo>
                    <a:pt x="21612" y="3999"/>
                  </a:lnTo>
                  <a:lnTo>
                    <a:pt x="21401" y="4251"/>
                  </a:lnTo>
                  <a:lnTo>
                    <a:pt x="21023" y="4756"/>
                  </a:lnTo>
                  <a:lnTo>
                    <a:pt x="20644" y="5261"/>
                  </a:lnTo>
                  <a:lnTo>
                    <a:pt x="20433" y="5514"/>
                  </a:lnTo>
                  <a:lnTo>
                    <a:pt x="20223" y="5745"/>
                  </a:lnTo>
                  <a:lnTo>
                    <a:pt x="19992" y="5956"/>
                  </a:lnTo>
                  <a:lnTo>
                    <a:pt x="19739" y="6166"/>
                  </a:lnTo>
                  <a:lnTo>
                    <a:pt x="19465" y="6334"/>
                  </a:lnTo>
                  <a:lnTo>
                    <a:pt x="19171" y="6482"/>
                  </a:lnTo>
                  <a:lnTo>
                    <a:pt x="19129" y="6503"/>
                  </a:lnTo>
                  <a:lnTo>
                    <a:pt x="19087" y="6482"/>
                  </a:lnTo>
                  <a:lnTo>
                    <a:pt x="19045" y="6461"/>
                  </a:lnTo>
                  <a:lnTo>
                    <a:pt x="19002" y="6440"/>
                  </a:lnTo>
                  <a:lnTo>
                    <a:pt x="18981" y="6356"/>
                  </a:lnTo>
                  <a:lnTo>
                    <a:pt x="18981" y="6313"/>
                  </a:lnTo>
                  <a:lnTo>
                    <a:pt x="19002" y="6271"/>
                  </a:lnTo>
                  <a:lnTo>
                    <a:pt x="19108" y="6124"/>
                  </a:lnTo>
                  <a:lnTo>
                    <a:pt x="19002" y="5766"/>
                  </a:lnTo>
                  <a:lnTo>
                    <a:pt x="18918" y="5388"/>
                  </a:lnTo>
                  <a:lnTo>
                    <a:pt x="18855" y="5009"/>
                  </a:lnTo>
                  <a:lnTo>
                    <a:pt x="18813" y="4651"/>
                  </a:lnTo>
                  <a:lnTo>
                    <a:pt x="18792" y="4272"/>
                  </a:lnTo>
                  <a:lnTo>
                    <a:pt x="18813" y="3893"/>
                  </a:lnTo>
                  <a:lnTo>
                    <a:pt x="18876" y="3515"/>
                  </a:lnTo>
                  <a:lnTo>
                    <a:pt x="18981" y="3136"/>
                  </a:lnTo>
                  <a:lnTo>
                    <a:pt x="19129" y="2736"/>
                  </a:lnTo>
                  <a:lnTo>
                    <a:pt x="19318" y="2357"/>
                  </a:lnTo>
                  <a:lnTo>
                    <a:pt x="19529" y="1957"/>
                  </a:lnTo>
                  <a:lnTo>
                    <a:pt x="19739" y="1579"/>
                  </a:lnTo>
                  <a:lnTo>
                    <a:pt x="19949" y="1200"/>
                  </a:lnTo>
                  <a:lnTo>
                    <a:pt x="20160" y="800"/>
                  </a:lnTo>
                  <a:lnTo>
                    <a:pt x="20328" y="421"/>
                  </a:lnTo>
                  <a:lnTo>
                    <a:pt x="2047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8" name="Google Shape;6988;p32"/>
            <p:cNvSpPr/>
            <p:nvPr/>
          </p:nvSpPr>
          <p:spPr>
            <a:xfrm>
              <a:off x="2517682" y="-1650416"/>
              <a:ext cx="824234" cy="1442212"/>
            </a:xfrm>
            <a:custGeom>
              <a:avLst/>
              <a:gdLst/>
              <a:ahLst/>
              <a:cxnLst/>
              <a:rect l="l" t="t" r="r" b="b"/>
              <a:pathLst>
                <a:path w="23969" h="41940" extrusionOk="0">
                  <a:moveTo>
                    <a:pt x="13468" y="0"/>
                  </a:moveTo>
                  <a:lnTo>
                    <a:pt x="13195" y="400"/>
                  </a:lnTo>
                  <a:lnTo>
                    <a:pt x="12942" y="821"/>
                  </a:lnTo>
                  <a:lnTo>
                    <a:pt x="12458" y="1684"/>
                  </a:lnTo>
                  <a:lnTo>
                    <a:pt x="12311" y="1936"/>
                  </a:lnTo>
                  <a:lnTo>
                    <a:pt x="12205" y="2189"/>
                  </a:lnTo>
                  <a:lnTo>
                    <a:pt x="11995" y="2694"/>
                  </a:lnTo>
                  <a:lnTo>
                    <a:pt x="11827" y="3220"/>
                  </a:lnTo>
                  <a:lnTo>
                    <a:pt x="11679" y="3746"/>
                  </a:lnTo>
                  <a:lnTo>
                    <a:pt x="11448" y="4777"/>
                  </a:lnTo>
                  <a:lnTo>
                    <a:pt x="11322" y="5324"/>
                  </a:lnTo>
                  <a:lnTo>
                    <a:pt x="11174" y="5850"/>
                  </a:lnTo>
                  <a:lnTo>
                    <a:pt x="13152" y="3978"/>
                  </a:lnTo>
                  <a:lnTo>
                    <a:pt x="13216" y="3957"/>
                  </a:lnTo>
                  <a:lnTo>
                    <a:pt x="13237" y="3978"/>
                  </a:lnTo>
                  <a:lnTo>
                    <a:pt x="13258" y="3999"/>
                  </a:lnTo>
                  <a:lnTo>
                    <a:pt x="13258" y="4062"/>
                  </a:lnTo>
                  <a:lnTo>
                    <a:pt x="11027" y="6377"/>
                  </a:lnTo>
                  <a:lnTo>
                    <a:pt x="10985" y="6461"/>
                  </a:lnTo>
                  <a:lnTo>
                    <a:pt x="10943" y="6545"/>
                  </a:lnTo>
                  <a:lnTo>
                    <a:pt x="10880" y="6608"/>
                  </a:lnTo>
                  <a:lnTo>
                    <a:pt x="10817" y="6650"/>
                  </a:lnTo>
                  <a:lnTo>
                    <a:pt x="10732" y="6671"/>
                  </a:lnTo>
                  <a:lnTo>
                    <a:pt x="9807" y="7660"/>
                  </a:lnTo>
                  <a:lnTo>
                    <a:pt x="8860" y="8691"/>
                  </a:lnTo>
                  <a:lnTo>
                    <a:pt x="8839" y="8776"/>
                  </a:lnTo>
                  <a:lnTo>
                    <a:pt x="8817" y="8818"/>
                  </a:lnTo>
                  <a:lnTo>
                    <a:pt x="8796" y="8839"/>
                  </a:lnTo>
                  <a:lnTo>
                    <a:pt x="8712" y="8860"/>
                  </a:lnTo>
                  <a:lnTo>
                    <a:pt x="7786" y="9912"/>
                  </a:lnTo>
                  <a:lnTo>
                    <a:pt x="6860" y="11006"/>
                  </a:lnTo>
                  <a:lnTo>
                    <a:pt x="5977" y="12121"/>
                  </a:lnTo>
                  <a:lnTo>
                    <a:pt x="5114" y="13258"/>
                  </a:lnTo>
                  <a:lnTo>
                    <a:pt x="4714" y="13826"/>
                  </a:lnTo>
                  <a:lnTo>
                    <a:pt x="4314" y="14394"/>
                  </a:lnTo>
                  <a:lnTo>
                    <a:pt x="3914" y="14983"/>
                  </a:lnTo>
                  <a:lnTo>
                    <a:pt x="3536" y="15573"/>
                  </a:lnTo>
                  <a:lnTo>
                    <a:pt x="3178" y="16183"/>
                  </a:lnTo>
                  <a:lnTo>
                    <a:pt x="2841" y="16793"/>
                  </a:lnTo>
                  <a:lnTo>
                    <a:pt x="2504" y="17403"/>
                  </a:lnTo>
                  <a:lnTo>
                    <a:pt x="2189" y="18014"/>
                  </a:lnTo>
                  <a:lnTo>
                    <a:pt x="1894" y="18645"/>
                  </a:lnTo>
                  <a:lnTo>
                    <a:pt x="1600" y="19276"/>
                  </a:lnTo>
                  <a:lnTo>
                    <a:pt x="1347" y="19907"/>
                  </a:lnTo>
                  <a:lnTo>
                    <a:pt x="1116" y="20560"/>
                  </a:lnTo>
                  <a:lnTo>
                    <a:pt x="884" y="21212"/>
                  </a:lnTo>
                  <a:lnTo>
                    <a:pt x="695" y="21864"/>
                  </a:lnTo>
                  <a:lnTo>
                    <a:pt x="526" y="22538"/>
                  </a:lnTo>
                  <a:lnTo>
                    <a:pt x="358" y="23211"/>
                  </a:lnTo>
                  <a:lnTo>
                    <a:pt x="232" y="23885"/>
                  </a:lnTo>
                  <a:lnTo>
                    <a:pt x="148" y="24558"/>
                  </a:lnTo>
                  <a:lnTo>
                    <a:pt x="63" y="25252"/>
                  </a:lnTo>
                  <a:lnTo>
                    <a:pt x="21" y="25968"/>
                  </a:lnTo>
                  <a:lnTo>
                    <a:pt x="0" y="26683"/>
                  </a:lnTo>
                  <a:lnTo>
                    <a:pt x="0" y="27399"/>
                  </a:lnTo>
                  <a:lnTo>
                    <a:pt x="42" y="28114"/>
                  </a:lnTo>
                  <a:lnTo>
                    <a:pt x="106" y="28851"/>
                  </a:lnTo>
                  <a:lnTo>
                    <a:pt x="169" y="29314"/>
                  </a:lnTo>
                  <a:lnTo>
                    <a:pt x="253" y="29798"/>
                  </a:lnTo>
                  <a:lnTo>
                    <a:pt x="337" y="30240"/>
                  </a:lnTo>
                  <a:lnTo>
                    <a:pt x="463" y="30682"/>
                  </a:lnTo>
                  <a:lnTo>
                    <a:pt x="590" y="31124"/>
                  </a:lnTo>
                  <a:lnTo>
                    <a:pt x="737" y="31544"/>
                  </a:lnTo>
                  <a:lnTo>
                    <a:pt x="905" y="31965"/>
                  </a:lnTo>
                  <a:lnTo>
                    <a:pt x="1095" y="32386"/>
                  </a:lnTo>
                  <a:lnTo>
                    <a:pt x="1284" y="32765"/>
                  </a:lnTo>
                  <a:lnTo>
                    <a:pt x="1494" y="33165"/>
                  </a:lnTo>
                  <a:lnTo>
                    <a:pt x="1726" y="33544"/>
                  </a:lnTo>
                  <a:lnTo>
                    <a:pt x="1957" y="33922"/>
                  </a:lnTo>
                  <a:lnTo>
                    <a:pt x="2210" y="34280"/>
                  </a:lnTo>
                  <a:lnTo>
                    <a:pt x="2462" y="34617"/>
                  </a:lnTo>
                  <a:lnTo>
                    <a:pt x="2736" y="34975"/>
                  </a:lnTo>
                  <a:lnTo>
                    <a:pt x="3031" y="35290"/>
                  </a:lnTo>
                  <a:lnTo>
                    <a:pt x="3346" y="35627"/>
                  </a:lnTo>
                  <a:lnTo>
                    <a:pt x="3641" y="35943"/>
                  </a:lnTo>
                  <a:lnTo>
                    <a:pt x="3978" y="36237"/>
                  </a:lnTo>
                  <a:lnTo>
                    <a:pt x="4314" y="36553"/>
                  </a:lnTo>
                  <a:lnTo>
                    <a:pt x="4651" y="36826"/>
                  </a:lnTo>
                  <a:lnTo>
                    <a:pt x="5009" y="37121"/>
                  </a:lnTo>
                  <a:lnTo>
                    <a:pt x="5745" y="37647"/>
                  </a:lnTo>
                  <a:lnTo>
                    <a:pt x="6524" y="38152"/>
                  </a:lnTo>
                  <a:lnTo>
                    <a:pt x="7323" y="38615"/>
                  </a:lnTo>
                  <a:lnTo>
                    <a:pt x="8144" y="39057"/>
                  </a:lnTo>
                  <a:lnTo>
                    <a:pt x="9007" y="39457"/>
                  </a:lnTo>
                  <a:lnTo>
                    <a:pt x="9891" y="39836"/>
                  </a:lnTo>
                  <a:lnTo>
                    <a:pt x="10796" y="40172"/>
                  </a:lnTo>
                  <a:lnTo>
                    <a:pt x="11700" y="40467"/>
                  </a:lnTo>
                  <a:lnTo>
                    <a:pt x="12626" y="40761"/>
                  </a:lnTo>
                  <a:lnTo>
                    <a:pt x="13552" y="40993"/>
                  </a:lnTo>
                  <a:lnTo>
                    <a:pt x="14499" y="41224"/>
                  </a:lnTo>
                  <a:lnTo>
                    <a:pt x="15446" y="41414"/>
                  </a:lnTo>
                  <a:lnTo>
                    <a:pt x="16393" y="41561"/>
                  </a:lnTo>
                  <a:lnTo>
                    <a:pt x="17340" y="41687"/>
                  </a:lnTo>
                  <a:lnTo>
                    <a:pt x="18266" y="41793"/>
                  </a:lnTo>
                  <a:lnTo>
                    <a:pt x="19192" y="41877"/>
                  </a:lnTo>
                  <a:lnTo>
                    <a:pt x="20097" y="41919"/>
                  </a:lnTo>
                  <a:lnTo>
                    <a:pt x="21002" y="41940"/>
                  </a:lnTo>
                  <a:lnTo>
                    <a:pt x="21864" y="41940"/>
                  </a:lnTo>
                  <a:lnTo>
                    <a:pt x="22727" y="41919"/>
                  </a:lnTo>
                  <a:lnTo>
                    <a:pt x="23548" y="41856"/>
                  </a:lnTo>
                  <a:lnTo>
                    <a:pt x="23969" y="41814"/>
                  </a:lnTo>
                  <a:lnTo>
                    <a:pt x="22980" y="41772"/>
                  </a:lnTo>
                  <a:lnTo>
                    <a:pt x="21991" y="41666"/>
                  </a:lnTo>
                  <a:lnTo>
                    <a:pt x="21023" y="41561"/>
                  </a:lnTo>
                  <a:lnTo>
                    <a:pt x="20034" y="41393"/>
                  </a:lnTo>
                  <a:lnTo>
                    <a:pt x="19129" y="41224"/>
                  </a:lnTo>
                  <a:lnTo>
                    <a:pt x="18224" y="41035"/>
                  </a:lnTo>
                  <a:lnTo>
                    <a:pt x="17319" y="40804"/>
                  </a:lnTo>
                  <a:lnTo>
                    <a:pt x="16414" y="40530"/>
                  </a:lnTo>
                  <a:lnTo>
                    <a:pt x="15509" y="40235"/>
                  </a:lnTo>
                  <a:lnTo>
                    <a:pt x="14646" y="39920"/>
                  </a:lnTo>
                  <a:lnTo>
                    <a:pt x="13763" y="39562"/>
                  </a:lnTo>
                  <a:lnTo>
                    <a:pt x="12921" y="39141"/>
                  </a:lnTo>
                  <a:lnTo>
                    <a:pt x="12100" y="38720"/>
                  </a:lnTo>
                  <a:lnTo>
                    <a:pt x="11301" y="38236"/>
                  </a:lnTo>
                  <a:lnTo>
                    <a:pt x="10901" y="37984"/>
                  </a:lnTo>
                  <a:lnTo>
                    <a:pt x="10522" y="37710"/>
                  </a:lnTo>
                  <a:lnTo>
                    <a:pt x="10143" y="37437"/>
                  </a:lnTo>
                  <a:lnTo>
                    <a:pt x="9785" y="37163"/>
                  </a:lnTo>
                  <a:lnTo>
                    <a:pt x="9428" y="36847"/>
                  </a:lnTo>
                  <a:lnTo>
                    <a:pt x="9070" y="36553"/>
                  </a:lnTo>
                  <a:lnTo>
                    <a:pt x="8733" y="36237"/>
                  </a:lnTo>
                  <a:lnTo>
                    <a:pt x="8418" y="35900"/>
                  </a:lnTo>
                  <a:lnTo>
                    <a:pt x="8102" y="35564"/>
                  </a:lnTo>
                  <a:lnTo>
                    <a:pt x="7786" y="35206"/>
                  </a:lnTo>
                  <a:lnTo>
                    <a:pt x="7492" y="34827"/>
                  </a:lnTo>
                  <a:lnTo>
                    <a:pt x="7218" y="34448"/>
                  </a:lnTo>
                  <a:lnTo>
                    <a:pt x="6755" y="33775"/>
                  </a:lnTo>
                  <a:lnTo>
                    <a:pt x="6334" y="33081"/>
                  </a:lnTo>
                  <a:lnTo>
                    <a:pt x="5956" y="32344"/>
                  </a:lnTo>
                  <a:lnTo>
                    <a:pt x="5598" y="31608"/>
                  </a:lnTo>
                  <a:lnTo>
                    <a:pt x="5303" y="30871"/>
                  </a:lnTo>
                  <a:lnTo>
                    <a:pt x="5030" y="30092"/>
                  </a:lnTo>
                  <a:lnTo>
                    <a:pt x="4798" y="29314"/>
                  </a:lnTo>
                  <a:lnTo>
                    <a:pt x="4609" y="28535"/>
                  </a:lnTo>
                  <a:lnTo>
                    <a:pt x="4462" y="27736"/>
                  </a:lnTo>
                  <a:lnTo>
                    <a:pt x="4335" y="26936"/>
                  </a:lnTo>
                  <a:lnTo>
                    <a:pt x="4251" y="26115"/>
                  </a:lnTo>
                  <a:lnTo>
                    <a:pt x="4209" y="25316"/>
                  </a:lnTo>
                  <a:lnTo>
                    <a:pt x="4209" y="24495"/>
                  </a:lnTo>
                  <a:lnTo>
                    <a:pt x="4251" y="23674"/>
                  </a:lnTo>
                  <a:lnTo>
                    <a:pt x="4314" y="22854"/>
                  </a:lnTo>
                  <a:lnTo>
                    <a:pt x="4440" y="22054"/>
                  </a:lnTo>
                  <a:lnTo>
                    <a:pt x="4609" y="21086"/>
                  </a:lnTo>
                  <a:lnTo>
                    <a:pt x="4819" y="20139"/>
                  </a:lnTo>
                  <a:lnTo>
                    <a:pt x="5093" y="19213"/>
                  </a:lnTo>
                  <a:lnTo>
                    <a:pt x="5387" y="18287"/>
                  </a:lnTo>
                  <a:lnTo>
                    <a:pt x="5703" y="17382"/>
                  </a:lnTo>
                  <a:lnTo>
                    <a:pt x="6082" y="16498"/>
                  </a:lnTo>
                  <a:lnTo>
                    <a:pt x="6482" y="15615"/>
                  </a:lnTo>
                  <a:lnTo>
                    <a:pt x="6903" y="14752"/>
                  </a:lnTo>
                  <a:lnTo>
                    <a:pt x="7365" y="13910"/>
                  </a:lnTo>
                  <a:lnTo>
                    <a:pt x="7871" y="13068"/>
                  </a:lnTo>
                  <a:lnTo>
                    <a:pt x="8376" y="12248"/>
                  </a:lnTo>
                  <a:lnTo>
                    <a:pt x="8923" y="11448"/>
                  </a:lnTo>
                  <a:lnTo>
                    <a:pt x="9491" y="10669"/>
                  </a:lnTo>
                  <a:lnTo>
                    <a:pt x="10080" y="9891"/>
                  </a:lnTo>
                  <a:lnTo>
                    <a:pt x="10690" y="9133"/>
                  </a:lnTo>
                  <a:lnTo>
                    <a:pt x="11322" y="8397"/>
                  </a:lnTo>
                  <a:lnTo>
                    <a:pt x="11637" y="8039"/>
                  </a:lnTo>
                  <a:lnTo>
                    <a:pt x="11953" y="7702"/>
                  </a:lnTo>
                  <a:lnTo>
                    <a:pt x="12290" y="7366"/>
                  </a:lnTo>
                  <a:lnTo>
                    <a:pt x="12647" y="7071"/>
                  </a:lnTo>
                  <a:lnTo>
                    <a:pt x="12774" y="6987"/>
                  </a:lnTo>
                  <a:lnTo>
                    <a:pt x="12921" y="6924"/>
                  </a:lnTo>
                  <a:lnTo>
                    <a:pt x="13258" y="6797"/>
                  </a:lnTo>
                  <a:lnTo>
                    <a:pt x="13405" y="6734"/>
                  </a:lnTo>
                  <a:lnTo>
                    <a:pt x="13531" y="6650"/>
                  </a:lnTo>
                  <a:lnTo>
                    <a:pt x="13573" y="6587"/>
                  </a:lnTo>
                  <a:lnTo>
                    <a:pt x="13615" y="6524"/>
                  </a:lnTo>
                  <a:lnTo>
                    <a:pt x="13657" y="6440"/>
                  </a:lnTo>
                  <a:lnTo>
                    <a:pt x="13679" y="6356"/>
                  </a:lnTo>
                  <a:lnTo>
                    <a:pt x="13721" y="5998"/>
                  </a:lnTo>
                  <a:lnTo>
                    <a:pt x="13721" y="5619"/>
                  </a:lnTo>
                  <a:lnTo>
                    <a:pt x="13679" y="5261"/>
                  </a:lnTo>
                  <a:lnTo>
                    <a:pt x="13636" y="4882"/>
                  </a:lnTo>
                  <a:lnTo>
                    <a:pt x="13489" y="4146"/>
                  </a:lnTo>
                  <a:lnTo>
                    <a:pt x="13321" y="3430"/>
                  </a:lnTo>
                  <a:lnTo>
                    <a:pt x="13258" y="3010"/>
                  </a:lnTo>
                  <a:lnTo>
                    <a:pt x="13216" y="2568"/>
                  </a:lnTo>
                  <a:lnTo>
                    <a:pt x="13195" y="2126"/>
                  </a:lnTo>
                  <a:lnTo>
                    <a:pt x="13195" y="1705"/>
                  </a:lnTo>
                  <a:lnTo>
                    <a:pt x="13216" y="1263"/>
                  </a:lnTo>
                  <a:lnTo>
                    <a:pt x="13279" y="842"/>
                  </a:lnTo>
                  <a:lnTo>
                    <a:pt x="13363" y="421"/>
                  </a:lnTo>
                  <a:lnTo>
                    <a:pt x="13468" y="0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9" name="Google Shape;6989;p32"/>
            <p:cNvSpPr/>
            <p:nvPr/>
          </p:nvSpPr>
          <p:spPr>
            <a:xfrm>
              <a:off x="3100193" y="-971655"/>
              <a:ext cx="359659" cy="213478"/>
            </a:xfrm>
            <a:custGeom>
              <a:avLst/>
              <a:gdLst/>
              <a:ahLst/>
              <a:cxnLst/>
              <a:rect l="l" t="t" r="r" b="b"/>
              <a:pathLst>
                <a:path w="10459" h="6208" extrusionOk="0">
                  <a:moveTo>
                    <a:pt x="6313" y="905"/>
                  </a:moveTo>
                  <a:lnTo>
                    <a:pt x="6945" y="926"/>
                  </a:lnTo>
                  <a:lnTo>
                    <a:pt x="7302" y="947"/>
                  </a:lnTo>
                  <a:lnTo>
                    <a:pt x="7660" y="989"/>
                  </a:lnTo>
                  <a:lnTo>
                    <a:pt x="8354" y="1094"/>
                  </a:lnTo>
                  <a:lnTo>
                    <a:pt x="8628" y="1179"/>
                  </a:lnTo>
                  <a:lnTo>
                    <a:pt x="8986" y="1326"/>
                  </a:lnTo>
                  <a:lnTo>
                    <a:pt x="9196" y="1431"/>
                  </a:lnTo>
                  <a:lnTo>
                    <a:pt x="9386" y="1536"/>
                  </a:lnTo>
                  <a:lnTo>
                    <a:pt x="9554" y="1663"/>
                  </a:lnTo>
                  <a:lnTo>
                    <a:pt x="9722" y="1789"/>
                  </a:lnTo>
                  <a:lnTo>
                    <a:pt x="9849" y="1936"/>
                  </a:lnTo>
                  <a:lnTo>
                    <a:pt x="9933" y="2083"/>
                  </a:lnTo>
                  <a:lnTo>
                    <a:pt x="9954" y="2168"/>
                  </a:lnTo>
                  <a:lnTo>
                    <a:pt x="9954" y="2252"/>
                  </a:lnTo>
                  <a:lnTo>
                    <a:pt x="9954" y="2336"/>
                  </a:lnTo>
                  <a:lnTo>
                    <a:pt x="9933" y="2399"/>
                  </a:lnTo>
                  <a:lnTo>
                    <a:pt x="9891" y="2483"/>
                  </a:lnTo>
                  <a:lnTo>
                    <a:pt x="9827" y="2567"/>
                  </a:lnTo>
                  <a:lnTo>
                    <a:pt x="9764" y="2652"/>
                  </a:lnTo>
                  <a:lnTo>
                    <a:pt x="9659" y="2736"/>
                  </a:lnTo>
                  <a:lnTo>
                    <a:pt x="9533" y="2820"/>
                  </a:lnTo>
                  <a:lnTo>
                    <a:pt x="9407" y="2904"/>
                  </a:lnTo>
                  <a:lnTo>
                    <a:pt x="9049" y="3072"/>
                  </a:lnTo>
                  <a:lnTo>
                    <a:pt x="9091" y="2862"/>
                  </a:lnTo>
                  <a:lnTo>
                    <a:pt x="9070" y="2673"/>
                  </a:lnTo>
                  <a:lnTo>
                    <a:pt x="9049" y="2567"/>
                  </a:lnTo>
                  <a:lnTo>
                    <a:pt x="9028" y="2483"/>
                  </a:lnTo>
                  <a:lnTo>
                    <a:pt x="8965" y="2378"/>
                  </a:lnTo>
                  <a:lnTo>
                    <a:pt x="8902" y="2294"/>
                  </a:lnTo>
                  <a:lnTo>
                    <a:pt x="8838" y="2210"/>
                  </a:lnTo>
                  <a:lnTo>
                    <a:pt x="8754" y="2125"/>
                  </a:lnTo>
                  <a:lnTo>
                    <a:pt x="8649" y="2083"/>
                  </a:lnTo>
                  <a:lnTo>
                    <a:pt x="8544" y="2041"/>
                  </a:lnTo>
                  <a:lnTo>
                    <a:pt x="8439" y="2020"/>
                  </a:lnTo>
                  <a:lnTo>
                    <a:pt x="8333" y="2020"/>
                  </a:lnTo>
                  <a:lnTo>
                    <a:pt x="8228" y="2041"/>
                  </a:lnTo>
                  <a:lnTo>
                    <a:pt x="8123" y="2083"/>
                  </a:lnTo>
                  <a:lnTo>
                    <a:pt x="7976" y="2147"/>
                  </a:lnTo>
                  <a:lnTo>
                    <a:pt x="7849" y="2252"/>
                  </a:lnTo>
                  <a:lnTo>
                    <a:pt x="7744" y="2378"/>
                  </a:lnTo>
                  <a:lnTo>
                    <a:pt x="7660" y="2504"/>
                  </a:lnTo>
                  <a:lnTo>
                    <a:pt x="7576" y="2652"/>
                  </a:lnTo>
                  <a:lnTo>
                    <a:pt x="7513" y="2799"/>
                  </a:lnTo>
                  <a:lnTo>
                    <a:pt x="7407" y="3115"/>
                  </a:lnTo>
                  <a:lnTo>
                    <a:pt x="7281" y="3577"/>
                  </a:lnTo>
                  <a:lnTo>
                    <a:pt x="7176" y="4040"/>
                  </a:lnTo>
                  <a:lnTo>
                    <a:pt x="7113" y="4440"/>
                  </a:lnTo>
                  <a:lnTo>
                    <a:pt x="7092" y="4630"/>
                  </a:lnTo>
                  <a:lnTo>
                    <a:pt x="7092" y="4714"/>
                  </a:lnTo>
                  <a:lnTo>
                    <a:pt x="7113" y="4819"/>
                  </a:lnTo>
                  <a:lnTo>
                    <a:pt x="7134" y="4861"/>
                  </a:lnTo>
                  <a:lnTo>
                    <a:pt x="7176" y="4903"/>
                  </a:lnTo>
                  <a:lnTo>
                    <a:pt x="7134" y="5156"/>
                  </a:lnTo>
                  <a:lnTo>
                    <a:pt x="7092" y="5282"/>
                  </a:lnTo>
                  <a:lnTo>
                    <a:pt x="7008" y="5408"/>
                  </a:lnTo>
                  <a:lnTo>
                    <a:pt x="6923" y="5535"/>
                  </a:lnTo>
                  <a:lnTo>
                    <a:pt x="6818" y="5619"/>
                  </a:lnTo>
                  <a:lnTo>
                    <a:pt x="6692" y="5661"/>
                  </a:lnTo>
                  <a:lnTo>
                    <a:pt x="6587" y="5661"/>
                  </a:lnTo>
                  <a:lnTo>
                    <a:pt x="6545" y="5619"/>
                  </a:lnTo>
                  <a:lnTo>
                    <a:pt x="6503" y="5577"/>
                  </a:lnTo>
                  <a:lnTo>
                    <a:pt x="6461" y="5492"/>
                  </a:lnTo>
                  <a:lnTo>
                    <a:pt x="6439" y="5408"/>
                  </a:lnTo>
                  <a:lnTo>
                    <a:pt x="6397" y="5240"/>
                  </a:lnTo>
                  <a:lnTo>
                    <a:pt x="6439" y="5072"/>
                  </a:lnTo>
                  <a:lnTo>
                    <a:pt x="6461" y="4882"/>
                  </a:lnTo>
                  <a:lnTo>
                    <a:pt x="6461" y="4714"/>
                  </a:lnTo>
                  <a:lnTo>
                    <a:pt x="6439" y="4524"/>
                  </a:lnTo>
                  <a:lnTo>
                    <a:pt x="6397" y="4335"/>
                  </a:lnTo>
                  <a:lnTo>
                    <a:pt x="6334" y="4167"/>
                  </a:lnTo>
                  <a:lnTo>
                    <a:pt x="6271" y="3998"/>
                  </a:lnTo>
                  <a:lnTo>
                    <a:pt x="6187" y="3830"/>
                  </a:lnTo>
                  <a:lnTo>
                    <a:pt x="6082" y="3683"/>
                  </a:lnTo>
                  <a:lnTo>
                    <a:pt x="5977" y="3514"/>
                  </a:lnTo>
                  <a:lnTo>
                    <a:pt x="5850" y="3388"/>
                  </a:lnTo>
                  <a:lnTo>
                    <a:pt x="5703" y="3262"/>
                  </a:lnTo>
                  <a:lnTo>
                    <a:pt x="5556" y="3136"/>
                  </a:lnTo>
                  <a:lnTo>
                    <a:pt x="5408" y="3030"/>
                  </a:lnTo>
                  <a:lnTo>
                    <a:pt x="5240" y="2946"/>
                  </a:lnTo>
                  <a:lnTo>
                    <a:pt x="5072" y="2883"/>
                  </a:lnTo>
                  <a:lnTo>
                    <a:pt x="4882" y="2841"/>
                  </a:lnTo>
                  <a:lnTo>
                    <a:pt x="4714" y="2799"/>
                  </a:lnTo>
                  <a:lnTo>
                    <a:pt x="4525" y="2799"/>
                  </a:lnTo>
                  <a:lnTo>
                    <a:pt x="4356" y="2820"/>
                  </a:lnTo>
                  <a:lnTo>
                    <a:pt x="4188" y="2862"/>
                  </a:lnTo>
                  <a:lnTo>
                    <a:pt x="4019" y="2946"/>
                  </a:lnTo>
                  <a:lnTo>
                    <a:pt x="3872" y="3051"/>
                  </a:lnTo>
                  <a:lnTo>
                    <a:pt x="3746" y="3178"/>
                  </a:lnTo>
                  <a:lnTo>
                    <a:pt x="3662" y="3304"/>
                  </a:lnTo>
                  <a:lnTo>
                    <a:pt x="3599" y="3430"/>
                  </a:lnTo>
                  <a:lnTo>
                    <a:pt x="3557" y="3556"/>
                  </a:lnTo>
                  <a:lnTo>
                    <a:pt x="3557" y="3683"/>
                  </a:lnTo>
                  <a:lnTo>
                    <a:pt x="3557" y="3809"/>
                  </a:lnTo>
                  <a:lnTo>
                    <a:pt x="3599" y="3935"/>
                  </a:lnTo>
                  <a:lnTo>
                    <a:pt x="3641" y="4061"/>
                  </a:lnTo>
                  <a:lnTo>
                    <a:pt x="3704" y="4167"/>
                  </a:lnTo>
                  <a:lnTo>
                    <a:pt x="3115" y="4125"/>
                  </a:lnTo>
                  <a:lnTo>
                    <a:pt x="2546" y="4040"/>
                  </a:lnTo>
                  <a:lnTo>
                    <a:pt x="2357" y="3998"/>
                  </a:lnTo>
                  <a:lnTo>
                    <a:pt x="2168" y="3935"/>
                  </a:lnTo>
                  <a:lnTo>
                    <a:pt x="1999" y="3851"/>
                  </a:lnTo>
                  <a:lnTo>
                    <a:pt x="1852" y="3746"/>
                  </a:lnTo>
                  <a:lnTo>
                    <a:pt x="1726" y="3620"/>
                  </a:lnTo>
                  <a:lnTo>
                    <a:pt x="1621" y="3472"/>
                  </a:lnTo>
                  <a:lnTo>
                    <a:pt x="1536" y="3325"/>
                  </a:lnTo>
                  <a:lnTo>
                    <a:pt x="1473" y="3157"/>
                  </a:lnTo>
                  <a:lnTo>
                    <a:pt x="1431" y="3009"/>
                  </a:lnTo>
                  <a:lnTo>
                    <a:pt x="1410" y="2841"/>
                  </a:lnTo>
                  <a:lnTo>
                    <a:pt x="1431" y="2673"/>
                  </a:lnTo>
                  <a:lnTo>
                    <a:pt x="1473" y="2504"/>
                  </a:lnTo>
                  <a:lnTo>
                    <a:pt x="1536" y="2357"/>
                  </a:lnTo>
                  <a:lnTo>
                    <a:pt x="1642" y="2210"/>
                  </a:lnTo>
                  <a:lnTo>
                    <a:pt x="1768" y="2062"/>
                  </a:lnTo>
                  <a:lnTo>
                    <a:pt x="1936" y="1936"/>
                  </a:lnTo>
                  <a:lnTo>
                    <a:pt x="2210" y="1768"/>
                  </a:lnTo>
                  <a:lnTo>
                    <a:pt x="2504" y="1620"/>
                  </a:lnTo>
                  <a:lnTo>
                    <a:pt x="2820" y="1494"/>
                  </a:lnTo>
                  <a:lnTo>
                    <a:pt x="3136" y="1368"/>
                  </a:lnTo>
                  <a:lnTo>
                    <a:pt x="3451" y="1263"/>
                  </a:lnTo>
                  <a:lnTo>
                    <a:pt x="3788" y="1179"/>
                  </a:lnTo>
                  <a:lnTo>
                    <a:pt x="4440" y="1031"/>
                  </a:lnTo>
                  <a:lnTo>
                    <a:pt x="4735" y="989"/>
                  </a:lnTo>
                  <a:lnTo>
                    <a:pt x="5051" y="947"/>
                  </a:lnTo>
                  <a:lnTo>
                    <a:pt x="5682" y="926"/>
                  </a:lnTo>
                  <a:lnTo>
                    <a:pt x="6313" y="905"/>
                  </a:lnTo>
                  <a:close/>
                  <a:moveTo>
                    <a:pt x="5703" y="0"/>
                  </a:moveTo>
                  <a:lnTo>
                    <a:pt x="4987" y="42"/>
                  </a:lnTo>
                  <a:lnTo>
                    <a:pt x="4314" y="105"/>
                  </a:lnTo>
                  <a:lnTo>
                    <a:pt x="3704" y="211"/>
                  </a:lnTo>
                  <a:lnTo>
                    <a:pt x="3073" y="337"/>
                  </a:lnTo>
                  <a:lnTo>
                    <a:pt x="2736" y="442"/>
                  </a:lnTo>
                  <a:lnTo>
                    <a:pt x="2420" y="547"/>
                  </a:lnTo>
                  <a:lnTo>
                    <a:pt x="2105" y="673"/>
                  </a:lnTo>
                  <a:lnTo>
                    <a:pt x="1789" y="821"/>
                  </a:lnTo>
                  <a:lnTo>
                    <a:pt x="1494" y="968"/>
                  </a:lnTo>
                  <a:lnTo>
                    <a:pt x="1221" y="1136"/>
                  </a:lnTo>
                  <a:lnTo>
                    <a:pt x="947" y="1347"/>
                  </a:lnTo>
                  <a:lnTo>
                    <a:pt x="716" y="1557"/>
                  </a:lnTo>
                  <a:lnTo>
                    <a:pt x="505" y="1789"/>
                  </a:lnTo>
                  <a:lnTo>
                    <a:pt x="316" y="2041"/>
                  </a:lnTo>
                  <a:lnTo>
                    <a:pt x="190" y="2315"/>
                  </a:lnTo>
                  <a:lnTo>
                    <a:pt x="63" y="2609"/>
                  </a:lnTo>
                  <a:lnTo>
                    <a:pt x="21" y="2799"/>
                  </a:lnTo>
                  <a:lnTo>
                    <a:pt x="0" y="2988"/>
                  </a:lnTo>
                  <a:lnTo>
                    <a:pt x="21" y="3157"/>
                  </a:lnTo>
                  <a:lnTo>
                    <a:pt x="42" y="3304"/>
                  </a:lnTo>
                  <a:lnTo>
                    <a:pt x="84" y="3451"/>
                  </a:lnTo>
                  <a:lnTo>
                    <a:pt x="148" y="3577"/>
                  </a:lnTo>
                  <a:lnTo>
                    <a:pt x="211" y="3704"/>
                  </a:lnTo>
                  <a:lnTo>
                    <a:pt x="316" y="3830"/>
                  </a:lnTo>
                  <a:lnTo>
                    <a:pt x="421" y="3935"/>
                  </a:lnTo>
                  <a:lnTo>
                    <a:pt x="547" y="4019"/>
                  </a:lnTo>
                  <a:lnTo>
                    <a:pt x="674" y="4125"/>
                  </a:lnTo>
                  <a:lnTo>
                    <a:pt x="821" y="4188"/>
                  </a:lnTo>
                  <a:lnTo>
                    <a:pt x="1137" y="4335"/>
                  </a:lnTo>
                  <a:lnTo>
                    <a:pt x="1473" y="4440"/>
                  </a:lnTo>
                  <a:lnTo>
                    <a:pt x="1852" y="4545"/>
                  </a:lnTo>
                  <a:lnTo>
                    <a:pt x="2210" y="4609"/>
                  </a:lnTo>
                  <a:lnTo>
                    <a:pt x="2589" y="4651"/>
                  </a:lnTo>
                  <a:lnTo>
                    <a:pt x="2967" y="4693"/>
                  </a:lnTo>
                  <a:lnTo>
                    <a:pt x="3620" y="4735"/>
                  </a:lnTo>
                  <a:lnTo>
                    <a:pt x="4125" y="4756"/>
                  </a:lnTo>
                  <a:lnTo>
                    <a:pt x="4188" y="4735"/>
                  </a:lnTo>
                  <a:lnTo>
                    <a:pt x="4251" y="4735"/>
                  </a:lnTo>
                  <a:lnTo>
                    <a:pt x="4335" y="4672"/>
                  </a:lnTo>
                  <a:lnTo>
                    <a:pt x="4377" y="4588"/>
                  </a:lnTo>
                  <a:lnTo>
                    <a:pt x="4398" y="4482"/>
                  </a:lnTo>
                  <a:lnTo>
                    <a:pt x="4377" y="4377"/>
                  </a:lnTo>
                  <a:lnTo>
                    <a:pt x="4314" y="4293"/>
                  </a:lnTo>
                  <a:lnTo>
                    <a:pt x="4251" y="4230"/>
                  </a:lnTo>
                  <a:lnTo>
                    <a:pt x="4125" y="4209"/>
                  </a:lnTo>
                  <a:lnTo>
                    <a:pt x="4083" y="4188"/>
                  </a:lnTo>
                  <a:lnTo>
                    <a:pt x="4041" y="3977"/>
                  </a:lnTo>
                  <a:lnTo>
                    <a:pt x="4041" y="3872"/>
                  </a:lnTo>
                  <a:lnTo>
                    <a:pt x="4062" y="3767"/>
                  </a:lnTo>
                  <a:lnTo>
                    <a:pt x="4083" y="3662"/>
                  </a:lnTo>
                  <a:lnTo>
                    <a:pt x="4146" y="3577"/>
                  </a:lnTo>
                  <a:lnTo>
                    <a:pt x="4209" y="3514"/>
                  </a:lnTo>
                  <a:lnTo>
                    <a:pt x="4314" y="3451"/>
                  </a:lnTo>
                  <a:lnTo>
                    <a:pt x="4461" y="3409"/>
                  </a:lnTo>
                  <a:lnTo>
                    <a:pt x="4588" y="3388"/>
                  </a:lnTo>
                  <a:lnTo>
                    <a:pt x="4735" y="3409"/>
                  </a:lnTo>
                  <a:lnTo>
                    <a:pt x="4861" y="3451"/>
                  </a:lnTo>
                  <a:lnTo>
                    <a:pt x="4987" y="3493"/>
                  </a:lnTo>
                  <a:lnTo>
                    <a:pt x="5093" y="3577"/>
                  </a:lnTo>
                  <a:lnTo>
                    <a:pt x="5324" y="3725"/>
                  </a:lnTo>
                  <a:lnTo>
                    <a:pt x="5514" y="3914"/>
                  </a:lnTo>
                  <a:lnTo>
                    <a:pt x="5661" y="4125"/>
                  </a:lnTo>
                  <a:lnTo>
                    <a:pt x="5787" y="4335"/>
                  </a:lnTo>
                  <a:lnTo>
                    <a:pt x="5871" y="4567"/>
                  </a:lnTo>
                  <a:lnTo>
                    <a:pt x="5913" y="4798"/>
                  </a:lnTo>
                  <a:lnTo>
                    <a:pt x="5955" y="5051"/>
                  </a:lnTo>
                  <a:lnTo>
                    <a:pt x="5955" y="5303"/>
                  </a:lnTo>
                  <a:lnTo>
                    <a:pt x="5955" y="5556"/>
                  </a:lnTo>
                  <a:lnTo>
                    <a:pt x="5977" y="5619"/>
                  </a:lnTo>
                  <a:lnTo>
                    <a:pt x="6019" y="5661"/>
                  </a:lnTo>
                  <a:lnTo>
                    <a:pt x="6040" y="5787"/>
                  </a:lnTo>
                  <a:lnTo>
                    <a:pt x="6103" y="5892"/>
                  </a:lnTo>
                  <a:lnTo>
                    <a:pt x="6166" y="5997"/>
                  </a:lnTo>
                  <a:lnTo>
                    <a:pt x="6250" y="6082"/>
                  </a:lnTo>
                  <a:lnTo>
                    <a:pt x="6355" y="6124"/>
                  </a:lnTo>
                  <a:lnTo>
                    <a:pt x="6461" y="6187"/>
                  </a:lnTo>
                  <a:lnTo>
                    <a:pt x="6608" y="6208"/>
                  </a:lnTo>
                  <a:lnTo>
                    <a:pt x="6734" y="6208"/>
                  </a:lnTo>
                  <a:lnTo>
                    <a:pt x="6945" y="6166"/>
                  </a:lnTo>
                  <a:lnTo>
                    <a:pt x="7113" y="6082"/>
                  </a:lnTo>
                  <a:lnTo>
                    <a:pt x="7281" y="5976"/>
                  </a:lnTo>
                  <a:lnTo>
                    <a:pt x="7407" y="5850"/>
                  </a:lnTo>
                  <a:lnTo>
                    <a:pt x="7513" y="5703"/>
                  </a:lnTo>
                  <a:lnTo>
                    <a:pt x="7618" y="5535"/>
                  </a:lnTo>
                  <a:lnTo>
                    <a:pt x="7681" y="5345"/>
                  </a:lnTo>
                  <a:lnTo>
                    <a:pt x="7723" y="5156"/>
                  </a:lnTo>
                  <a:lnTo>
                    <a:pt x="7765" y="4861"/>
                  </a:lnTo>
                  <a:lnTo>
                    <a:pt x="7807" y="4567"/>
                  </a:lnTo>
                  <a:lnTo>
                    <a:pt x="7828" y="4272"/>
                  </a:lnTo>
                  <a:lnTo>
                    <a:pt x="7870" y="3977"/>
                  </a:lnTo>
                  <a:lnTo>
                    <a:pt x="7997" y="3325"/>
                  </a:lnTo>
                  <a:lnTo>
                    <a:pt x="8081" y="2988"/>
                  </a:lnTo>
                  <a:lnTo>
                    <a:pt x="8123" y="2652"/>
                  </a:lnTo>
                  <a:lnTo>
                    <a:pt x="8207" y="2567"/>
                  </a:lnTo>
                  <a:lnTo>
                    <a:pt x="8312" y="2504"/>
                  </a:lnTo>
                  <a:lnTo>
                    <a:pt x="8418" y="2504"/>
                  </a:lnTo>
                  <a:lnTo>
                    <a:pt x="8481" y="2525"/>
                  </a:lnTo>
                  <a:lnTo>
                    <a:pt x="8544" y="2546"/>
                  </a:lnTo>
                  <a:lnTo>
                    <a:pt x="8607" y="2609"/>
                  </a:lnTo>
                  <a:lnTo>
                    <a:pt x="8670" y="2673"/>
                  </a:lnTo>
                  <a:lnTo>
                    <a:pt x="8754" y="2862"/>
                  </a:lnTo>
                  <a:lnTo>
                    <a:pt x="8796" y="3030"/>
                  </a:lnTo>
                  <a:lnTo>
                    <a:pt x="8838" y="3220"/>
                  </a:lnTo>
                  <a:lnTo>
                    <a:pt x="8859" y="3241"/>
                  </a:lnTo>
                  <a:lnTo>
                    <a:pt x="8881" y="3262"/>
                  </a:lnTo>
                  <a:lnTo>
                    <a:pt x="8923" y="3262"/>
                  </a:lnTo>
                  <a:lnTo>
                    <a:pt x="8965" y="3241"/>
                  </a:lnTo>
                  <a:lnTo>
                    <a:pt x="9007" y="3304"/>
                  </a:lnTo>
                  <a:lnTo>
                    <a:pt x="9070" y="3304"/>
                  </a:lnTo>
                  <a:lnTo>
                    <a:pt x="9301" y="3262"/>
                  </a:lnTo>
                  <a:lnTo>
                    <a:pt x="9512" y="3199"/>
                  </a:lnTo>
                  <a:lnTo>
                    <a:pt x="9722" y="3115"/>
                  </a:lnTo>
                  <a:lnTo>
                    <a:pt x="9891" y="2988"/>
                  </a:lnTo>
                  <a:lnTo>
                    <a:pt x="10059" y="2862"/>
                  </a:lnTo>
                  <a:lnTo>
                    <a:pt x="10185" y="2715"/>
                  </a:lnTo>
                  <a:lnTo>
                    <a:pt x="10290" y="2567"/>
                  </a:lnTo>
                  <a:lnTo>
                    <a:pt x="10375" y="2378"/>
                  </a:lnTo>
                  <a:lnTo>
                    <a:pt x="10438" y="2210"/>
                  </a:lnTo>
                  <a:lnTo>
                    <a:pt x="10459" y="2020"/>
                  </a:lnTo>
                  <a:lnTo>
                    <a:pt x="10438" y="1831"/>
                  </a:lnTo>
                  <a:lnTo>
                    <a:pt x="10396" y="1641"/>
                  </a:lnTo>
                  <a:lnTo>
                    <a:pt x="10311" y="1452"/>
                  </a:lnTo>
                  <a:lnTo>
                    <a:pt x="10185" y="1263"/>
                  </a:lnTo>
                  <a:lnTo>
                    <a:pt x="10038" y="1094"/>
                  </a:lnTo>
                  <a:lnTo>
                    <a:pt x="9827" y="926"/>
                  </a:lnTo>
                  <a:lnTo>
                    <a:pt x="9533" y="737"/>
                  </a:lnTo>
                  <a:lnTo>
                    <a:pt x="9217" y="568"/>
                  </a:lnTo>
                  <a:lnTo>
                    <a:pt x="8902" y="442"/>
                  </a:lnTo>
                  <a:lnTo>
                    <a:pt x="8565" y="316"/>
                  </a:lnTo>
                  <a:lnTo>
                    <a:pt x="8228" y="232"/>
                  </a:lnTo>
                  <a:lnTo>
                    <a:pt x="7870" y="147"/>
                  </a:lnTo>
                  <a:lnTo>
                    <a:pt x="7513" y="84"/>
                  </a:lnTo>
                  <a:lnTo>
                    <a:pt x="7155" y="42"/>
                  </a:lnTo>
                  <a:lnTo>
                    <a:pt x="679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0" name="Google Shape;6990;p32"/>
            <p:cNvSpPr/>
            <p:nvPr/>
          </p:nvSpPr>
          <p:spPr>
            <a:xfrm>
              <a:off x="3001056" y="-792946"/>
              <a:ext cx="570248" cy="204846"/>
            </a:xfrm>
            <a:custGeom>
              <a:avLst/>
              <a:gdLst/>
              <a:ahLst/>
              <a:cxnLst/>
              <a:rect l="l" t="t" r="r" b="b"/>
              <a:pathLst>
                <a:path w="16583" h="5957" extrusionOk="0">
                  <a:moveTo>
                    <a:pt x="16035" y="1"/>
                  </a:moveTo>
                  <a:lnTo>
                    <a:pt x="15930" y="43"/>
                  </a:lnTo>
                  <a:lnTo>
                    <a:pt x="15825" y="106"/>
                  </a:lnTo>
                  <a:lnTo>
                    <a:pt x="15783" y="148"/>
                  </a:lnTo>
                  <a:lnTo>
                    <a:pt x="15762" y="211"/>
                  </a:lnTo>
                  <a:lnTo>
                    <a:pt x="15741" y="274"/>
                  </a:lnTo>
                  <a:lnTo>
                    <a:pt x="15741" y="338"/>
                  </a:lnTo>
                  <a:lnTo>
                    <a:pt x="15741" y="674"/>
                  </a:lnTo>
                  <a:lnTo>
                    <a:pt x="15699" y="969"/>
                  </a:lnTo>
                  <a:lnTo>
                    <a:pt x="15657" y="1242"/>
                  </a:lnTo>
                  <a:lnTo>
                    <a:pt x="15572" y="1495"/>
                  </a:lnTo>
                  <a:lnTo>
                    <a:pt x="15467" y="1747"/>
                  </a:lnTo>
                  <a:lnTo>
                    <a:pt x="15362" y="1958"/>
                  </a:lnTo>
                  <a:lnTo>
                    <a:pt x="15215" y="2168"/>
                  </a:lnTo>
                  <a:lnTo>
                    <a:pt x="15046" y="2358"/>
                  </a:lnTo>
                  <a:lnTo>
                    <a:pt x="14857" y="2526"/>
                  </a:lnTo>
                  <a:lnTo>
                    <a:pt x="14667" y="2673"/>
                  </a:lnTo>
                  <a:lnTo>
                    <a:pt x="14436" y="2800"/>
                  </a:lnTo>
                  <a:lnTo>
                    <a:pt x="14205" y="2926"/>
                  </a:lnTo>
                  <a:lnTo>
                    <a:pt x="13952" y="3031"/>
                  </a:lnTo>
                  <a:lnTo>
                    <a:pt x="13678" y="3136"/>
                  </a:lnTo>
                  <a:lnTo>
                    <a:pt x="13384" y="3220"/>
                  </a:lnTo>
                  <a:lnTo>
                    <a:pt x="13089" y="3284"/>
                  </a:lnTo>
                  <a:lnTo>
                    <a:pt x="12963" y="3305"/>
                  </a:lnTo>
                  <a:lnTo>
                    <a:pt x="12795" y="3305"/>
                  </a:lnTo>
                  <a:lnTo>
                    <a:pt x="12395" y="3284"/>
                  </a:lnTo>
                  <a:lnTo>
                    <a:pt x="11932" y="3199"/>
                  </a:lnTo>
                  <a:lnTo>
                    <a:pt x="11448" y="3094"/>
                  </a:lnTo>
                  <a:lnTo>
                    <a:pt x="11216" y="3010"/>
                  </a:lnTo>
                  <a:lnTo>
                    <a:pt x="10985" y="2926"/>
                  </a:lnTo>
                  <a:lnTo>
                    <a:pt x="10796" y="2842"/>
                  </a:lnTo>
                  <a:lnTo>
                    <a:pt x="10606" y="2736"/>
                  </a:lnTo>
                  <a:lnTo>
                    <a:pt x="10438" y="2610"/>
                  </a:lnTo>
                  <a:lnTo>
                    <a:pt x="10312" y="2484"/>
                  </a:lnTo>
                  <a:lnTo>
                    <a:pt x="10206" y="2337"/>
                  </a:lnTo>
                  <a:lnTo>
                    <a:pt x="10143" y="2189"/>
                  </a:lnTo>
                  <a:lnTo>
                    <a:pt x="9996" y="1895"/>
                  </a:lnTo>
                  <a:lnTo>
                    <a:pt x="9891" y="1747"/>
                  </a:lnTo>
                  <a:lnTo>
                    <a:pt x="9828" y="1579"/>
                  </a:lnTo>
                  <a:lnTo>
                    <a:pt x="9806" y="1558"/>
                  </a:lnTo>
                  <a:lnTo>
                    <a:pt x="9680" y="1705"/>
                  </a:lnTo>
                  <a:lnTo>
                    <a:pt x="9596" y="1726"/>
                  </a:lnTo>
                  <a:lnTo>
                    <a:pt x="9512" y="1790"/>
                  </a:lnTo>
                  <a:lnTo>
                    <a:pt x="9470" y="1874"/>
                  </a:lnTo>
                  <a:lnTo>
                    <a:pt x="9470" y="1979"/>
                  </a:lnTo>
                  <a:lnTo>
                    <a:pt x="9470" y="2168"/>
                  </a:lnTo>
                  <a:lnTo>
                    <a:pt x="9491" y="2337"/>
                  </a:lnTo>
                  <a:lnTo>
                    <a:pt x="9470" y="2505"/>
                  </a:lnTo>
                  <a:lnTo>
                    <a:pt x="9449" y="2652"/>
                  </a:lnTo>
                  <a:lnTo>
                    <a:pt x="9407" y="2821"/>
                  </a:lnTo>
                  <a:lnTo>
                    <a:pt x="9344" y="2968"/>
                  </a:lnTo>
                  <a:lnTo>
                    <a:pt x="9280" y="3115"/>
                  </a:lnTo>
                  <a:lnTo>
                    <a:pt x="9196" y="3242"/>
                  </a:lnTo>
                  <a:lnTo>
                    <a:pt x="9007" y="3515"/>
                  </a:lnTo>
                  <a:lnTo>
                    <a:pt x="8775" y="3768"/>
                  </a:lnTo>
                  <a:lnTo>
                    <a:pt x="8502" y="3999"/>
                  </a:lnTo>
                  <a:lnTo>
                    <a:pt x="8207" y="4210"/>
                  </a:lnTo>
                  <a:lnTo>
                    <a:pt x="7892" y="4378"/>
                  </a:lnTo>
                  <a:lnTo>
                    <a:pt x="7555" y="4546"/>
                  </a:lnTo>
                  <a:lnTo>
                    <a:pt x="7218" y="4693"/>
                  </a:lnTo>
                  <a:lnTo>
                    <a:pt x="6860" y="4799"/>
                  </a:lnTo>
                  <a:lnTo>
                    <a:pt x="6503" y="4883"/>
                  </a:lnTo>
                  <a:lnTo>
                    <a:pt x="6166" y="4946"/>
                  </a:lnTo>
                  <a:lnTo>
                    <a:pt x="5829" y="4967"/>
                  </a:lnTo>
                  <a:lnTo>
                    <a:pt x="5514" y="4988"/>
                  </a:lnTo>
                  <a:lnTo>
                    <a:pt x="5198" y="4946"/>
                  </a:lnTo>
                  <a:lnTo>
                    <a:pt x="4819" y="4883"/>
                  </a:lnTo>
                  <a:lnTo>
                    <a:pt x="4419" y="4778"/>
                  </a:lnTo>
                  <a:lnTo>
                    <a:pt x="4041" y="4651"/>
                  </a:lnTo>
                  <a:lnTo>
                    <a:pt x="3662" y="4504"/>
                  </a:lnTo>
                  <a:lnTo>
                    <a:pt x="3283" y="4315"/>
                  </a:lnTo>
                  <a:lnTo>
                    <a:pt x="2946" y="4125"/>
                  </a:lnTo>
                  <a:lnTo>
                    <a:pt x="2589" y="3894"/>
                  </a:lnTo>
                  <a:lnTo>
                    <a:pt x="2273" y="3662"/>
                  </a:lnTo>
                  <a:lnTo>
                    <a:pt x="1957" y="3389"/>
                  </a:lnTo>
                  <a:lnTo>
                    <a:pt x="1663" y="3115"/>
                  </a:lnTo>
                  <a:lnTo>
                    <a:pt x="1389" y="2800"/>
                  </a:lnTo>
                  <a:lnTo>
                    <a:pt x="1158" y="2484"/>
                  </a:lnTo>
                  <a:lnTo>
                    <a:pt x="926" y="2147"/>
                  </a:lnTo>
                  <a:lnTo>
                    <a:pt x="716" y="1811"/>
                  </a:lnTo>
                  <a:lnTo>
                    <a:pt x="547" y="1453"/>
                  </a:lnTo>
                  <a:lnTo>
                    <a:pt x="400" y="1074"/>
                  </a:lnTo>
                  <a:lnTo>
                    <a:pt x="358" y="1011"/>
                  </a:lnTo>
                  <a:lnTo>
                    <a:pt x="295" y="969"/>
                  </a:lnTo>
                  <a:lnTo>
                    <a:pt x="232" y="927"/>
                  </a:lnTo>
                  <a:lnTo>
                    <a:pt x="169" y="927"/>
                  </a:lnTo>
                  <a:lnTo>
                    <a:pt x="105" y="948"/>
                  </a:lnTo>
                  <a:lnTo>
                    <a:pt x="42" y="990"/>
                  </a:lnTo>
                  <a:lnTo>
                    <a:pt x="0" y="1053"/>
                  </a:lnTo>
                  <a:lnTo>
                    <a:pt x="0" y="1137"/>
                  </a:lnTo>
                  <a:lnTo>
                    <a:pt x="21" y="1390"/>
                  </a:lnTo>
                  <a:lnTo>
                    <a:pt x="63" y="1621"/>
                  </a:lnTo>
                  <a:lnTo>
                    <a:pt x="127" y="1874"/>
                  </a:lnTo>
                  <a:lnTo>
                    <a:pt x="190" y="2105"/>
                  </a:lnTo>
                  <a:lnTo>
                    <a:pt x="295" y="2358"/>
                  </a:lnTo>
                  <a:lnTo>
                    <a:pt x="400" y="2589"/>
                  </a:lnTo>
                  <a:lnTo>
                    <a:pt x="526" y="2821"/>
                  </a:lnTo>
                  <a:lnTo>
                    <a:pt x="653" y="3031"/>
                  </a:lnTo>
                  <a:lnTo>
                    <a:pt x="821" y="3263"/>
                  </a:lnTo>
                  <a:lnTo>
                    <a:pt x="968" y="3473"/>
                  </a:lnTo>
                  <a:lnTo>
                    <a:pt x="1326" y="3873"/>
                  </a:lnTo>
                  <a:lnTo>
                    <a:pt x="1726" y="4273"/>
                  </a:lnTo>
                  <a:lnTo>
                    <a:pt x="2168" y="4609"/>
                  </a:lnTo>
                  <a:lnTo>
                    <a:pt x="2631" y="4925"/>
                  </a:lnTo>
                  <a:lnTo>
                    <a:pt x="3094" y="5220"/>
                  </a:lnTo>
                  <a:lnTo>
                    <a:pt x="3599" y="5451"/>
                  </a:lnTo>
                  <a:lnTo>
                    <a:pt x="4104" y="5661"/>
                  </a:lnTo>
                  <a:lnTo>
                    <a:pt x="4609" y="5809"/>
                  </a:lnTo>
                  <a:lnTo>
                    <a:pt x="4882" y="5851"/>
                  </a:lnTo>
                  <a:lnTo>
                    <a:pt x="5135" y="5914"/>
                  </a:lnTo>
                  <a:lnTo>
                    <a:pt x="5387" y="5935"/>
                  </a:lnTo>
                  <a:lnTo>
                    <a:pt x="5640" y="5956"/>
                  </a:lnTo>
                  <a:lnTo>
                    <a:pt x="5871" y="5956"/>
                  </a:lnTo>
                  <a:lnTo>
                    <a:pt x="6124" y="5935"/>
                  </a:lnTo>
                  <a:lnTo>
                    <a:pt x="6376" y="5893"/>
                  </a:lnTo>
                  <a:lnTo>
                    <a:pt x="6650" y="5851"/>
                  </a:lnTo>
                  <a:lnTo>
                    <a:pt x="6945" y="5767"/>
                  </a:lnTo>
                  <a:lnTo>
                    <a:pt x="7239" y="5661"/>
                  </a:lnTo>
                  <a:lnTo>
                    <a:pt x="7534" y="5556"/>
                  </a:lnTo>
                  <a:lnTo>
                    <a:pt x="7849" y="5409"/>
                  </a:lnTo>
                  <a:lnTo>
                    <a:pt x="8144" y="5262"/>
                  </a:lnTo>
                  <a:lnTo>
                    <a:pt x="8460" y="5072"/>
                  </a:lnTo>
                  <a:lnTo>
                    <a:pt x="8733" y="4883"/>
                  </a:lnTo>
                  <a:lnTo>
                    <a:pt x="9007" y="4693"/>
                  </a:lnTo>
                  <a:lnTo>
                    <a:pt x="9259" y="4462"/>
                  </a:lnTo>
                  <a:lnTo>
                    <a:pt x="9491" y="4231"/>
                  </a:lnTo>
                  <a:lnTo>
                    <a:pt x="9701" y="3999"/>
                  </a:lnTo>
                  <a:lnTo>
                    <a:pt x="9870" y="3726"/>
                  </a:lnTo>
                  <a:lnTo>
                    <a:pt x="9996" y="3473"/>
                  </a:lnTo>
                  <a:lnTo>
                    <a:pt x="10101" y="3199"/>
                  </a:lnTo>
                  <a:lnTo>
                    <a:pt x="10354" y="3389"/>
                  </a:lnTo>
                  <a:lnTo>
                    <a:pt x="10627" y="3578"/>
                  </a:lnTo>
                  <a:lnTo>
                    <a:pt x="10922" y="3747"/>
                  </a:lnTo>
                  <a:lnTo>
                    <a:pt x="11216" y="3894"/>
                  </a:lnTo>
                  <a:lnTo>
                    <a:pt x="11490" y="3999"/>
                  </a:lnTo>
                  <a:lnTo>
                    <a:pt x="11764" y="4104"/>
                  </a:lnTo>
                  <a:lnTo>
                    <a:pt x="11995" y="4167"/>
                  </a:lnTo>
                  <a:lnTo>
                    <a:pt x="12205" y="4210"/>
                  </a:lnTo>
                  <a:lnTo>
                    <a:pt x="12626" y="4231"/>
                  </a:lnTo>
                  <a:lnTo>
                    <a:pt x="13047" y="4210"/>
                  </a:lnTo>
                  <a:lnTo>
                    <a:pt x="13489" y="4146"/>
                  </a:lnTo>
                  <a:lnTo>
                    <a:pt x="13910" y="4041"/>
                  </a:lnTo>
                  <a:lnTo>
                    <a:pt x="14331" y="3915"/>
                  </a:lnTo>
                  <a:lnTo>
                    <a:pt x="14731" y="3726"/>
                  </a:lnTo>
                  <a:lnTo>
                    <a:pt x="15130" y="3515"/>
                  </a:lnTo>
                  <a:lnTo>
                    <a:pt x="15467" y="3263"/>
                  </a:lnTo>
                  <a:lnTo>
                    <a:pt x="15783" y="2989"/>
                  </a:lnTo>
                  <a:lnTo>
                    <a:pt x="15930" y="2842"/>
                  </a:lnTo>
                  <a:lnTo>
                    <a:pt x="16056" y="2673"/>
                  </a:lnTo>
                  <a:lnTo>
                    <a:pt x="16183" y="2505"/>
                  </a:lnTo>
                  <a:lnTo>
                    <a:pt x="16288" y="2337"/>
                  </a:lnTo>
                  <a:lnTo>
                    <a:pt x="16372" y="2147"/>
                  </a:lnTo>
                  <a:lnTo>
                    <a:pt x="16456" y="1958"/>
                  </a:lnTo>
                  <a:lnTo>
                    <a:pt x="16519" y="1768"/>
                  </a:lnTo>
                  <a:lnTo>
                    <a:pt x="16561" y="1579"/>
                  </a:lnTo>
                  <a:lnTo>
                    <a:pt x="16582" y="1369"/>
                  </a:lnTo>
                  <a:lnTo>
                    <a:pt x="16582" y="1158"/>
                  </a:lnTo>
                  <a:lnTo>
                    <a:pt x="16582" y="927"/>
                  </a:lnTo>
                  <a:lnTo>
                    <a:pt x="16561" y="716"/>
                  </a:lnTo>
                  <a:lnTo>
                    <a:pt x="16498" y="485"/>
                  </a:lnTo>
                  <a:lnTo>
                    <a:pt x="16435" y="253"/>
                  </a:lnTo>
                  <a:lnTo>
                    <a:pt x="16393" y="190"/>
                  </a:lnTo>
                  <a:lnTo>
                    <a:pt x="16372" y="127"/>
                  </a:lnTo>
                  <a:lnTo>
                    <a:pt x="16267" y="43"/>
                  </a:lnTo>
                  <a:lnTo>
                    <a:pt x="1616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" name="Google Shape;6991;p32"/>
            <p:cNvSpPr/>
            <p:nvPr/>
          </p:nvSpPr>
          <p:spPr>
            <a:xfrm>
              <a:off x="2716678" y="-1345061"/>
              <a:ext cx="450855" cy="487030"/>
            </a:xfrm>
            <a:custGeom>
              <a:avLst/>
              <a:gdLst/>
              <a:ahLst/>
              <a:cxnLst/>
              <a:rect l="l" t="t" r="r" b="b"/>
              <a:pathLst>
                <a:path w="13111" h="14163" extrusionOk="0">
                  <a:moveTo>
                    <a:pt x="8944" y="1"/>
                  </a:moveTo>
                  <a:lnTo>
                    <a:pt x="8565" y="22"/>
                  </a:lnTo>
                  <a:lnTo>
                    <a:pt x="8186" y="64"/>
                  </a:lnTo>
                  <a:lnTo>
                    <a:pt x="7807" y="148"/>
                  </a:lnTo>
                  <a:lnTo>
                    <a:pt x="7408" y="232"/>
                  </a:lnTo>
                  <a:lnTo>
                    <a:pt x="7008" y="337"/>
                  </a:lnTo>
                  <a:lnTo>
                    <a:pt x="6629" y="485"/>
                  </a:lnTo>
                  <a:lnTo>
                    <a:pt x="6229" y="632"/>
                  </a:lnTo>
                  <a:lnTo>
                    <a:pt x="5850" y="779"/>
                  </a:lnTo>
                  <a:lnTo>
                    <a:pt x="5472" y="969"/>
                  </a:lnTo>
                  <a:lnTo>
                    <a:pt x="5093" y="1158"/>
                  </a:lnTo>
                  <a:lnTo>
                    <a:pt x="4735" y="1347"/>
                  </a:lnTo>
                  <a:lnTo>
                    <a:pt x="4377" y="1558"/>
                  </a:lnTo>
                  <a:lnTo>
                    <a:pt x="4041" y="1768"/>
                  </a:lnTo>
                  <a:lnTo>
                    <a:pt x="3725" y="2000"/>
                  </a:lnTo>
                  <a:lnTo>
                    <a:pt x="3409" y="2231"/>
                  </a:lnTo>
                  <a:lnTo>
                    <a:pt x="3115" y="2463"/>
                  </a:lnTo>
                  <a:lnTo>
                    <a:pt x="2841" y="2694"/>
                  </a:lnTo>
                  <a:lnTo>
                    <a:pt x="2589" y="2926"/>
                  </a:lnTo>
                  <a:lnTo>
                    <a:pt x="2336" y="3178"/>
                  </a:lnTo>
                  <a:lnTo>
                    <a:pt x="2105" y="3431"/>
                  </a:lnTo>
                  <a:lnTo>
                    <a:pt x="1894" y="3704"/>
                  </a:lnTo>
                  <a:lnTo>
                    <a:pt x="1684" y="3999"/>
                  </a:lnTo>
                  <a:lnTo>
                    <a:pt x="1473" y="4315"/>
                  </a:lnTo>
                  <a:lnTo>
                    <a:pt x="1284" y="4651"/>
                  </a:lnTo>
                  <a:lnTo>
                    <a:pt x="1095" y="4988"/>
                  </a:lnTo>
                  <a:lnTo>
                    <a:pt x="905" y="5325"/>
                  </a:lnTo>
                  <a:lnTo>
                    <a:pt x="758" y="5682"/>
                  </a:lnTo>
                  <a:lnTo>
                    <a:pt x="611" y="6061"/>
                  </a:lnTo>
                  <a:lnTo>
                    <a:pt x="463" y="6419"/>
                  </a:lnTo>
                  <a:lnTo>
                    <a:pt x="358" y="6798"/>
                  </a:lnTo>
                  <a:lnTo>
                    <a:pt x="253" y="7177"/>
                  </a:lnTo>
                  <a:lnTo>
                    <a:pt x="169" y="7576"/>
                  </a:lnTo>
                  <a:lnTo>
                    <a:pt x="105" y="7955"/>
                  </a:lnTo>
                  <a:lnTo>
                    <a:pt x="42" y="8355"/>
                  </a:lnTo>
                  <a:lnTo>
                    <a:pt x="21" y="8734"/>
                  </a:lnTo>
                  <a:lnTo>
                    <a:pt x="0" y="9113"/>
                  </a:lnTo>
                  <a:lnTo>
                    <a:pt x="21" y="9491"/>
                  </a:lnTo>
                  <a:lnTo>
                    <a:pt x="63" y="9870"/>
                  </a:lnTo>
                  <a:lnTo>
                    <a:pt x="105" y="10249"/>
                  </a:lnTo>
                  <a:lnTo>
                    <a:pt x="190" y="10607"/>
                  </a:lnTo>
                  <a:lnTo>
                    <a:pt x="295" y="10943"/>
                  </a:lnTo>
                  <a:lnTo>
                    <a:pt x="421" y="11301"/>
                  </a:lnTo>
                  <a:lnTo>
                    <a:pt x="568" y="11617"/>
                  </a:lnTo>
                  <a:lnTo>
                    <a:pt x="758" y="11932"/>
                  </a:lnTo>
                  <a:lnTo>
                    <a:pt x="968" y="12227"/>
                  </a:lnTo>
                  <a:lnTo>
                    <a:pt x="1200" y="12522"/>
                  </a:lnTo>
                  <a:lnTo>
                    <a:pt x="1473" y="12795"/>
                  </a:lnTo>
                  <a:lnTo>
                    <a:pt x="1768" y="13027"/>
                  </a:lnTo>
                  <a:lnTo>
                    <a:pt x="2105" y="13258"/>
                  </a:lnTo>
                  <a:lnTo>
                    <a:pt x="2462" y="13468"/>
                  </a:lnTo>
                  <a:lnTo>
                    <a:pt x="2757" y="13616"/>
                  </a:lnTo>
                  <a:lnTo>
                    <a:pt x="3030" y="13742"/>
                  </a:lnTo>
                  <a:lnTo>
                    <a:pt x="3325" y="13847"/>
                  </a:lnTo>
                  <a:lnTo>
                    <a:pt x="3620" y="13931"/>
                  </a:lnTo>
                  <a:lnTo>
                    <a:pt x="3893" y="14016"/>
                  </a:lnTo>
                  <a:lnTo>
                    <a:pt x="4167" y="14079"/>
                  </a:lnTo>
                  <a:lnTo>
                    <a:pt x="4461" y="14121"/>
                  </a:lnTo>
                  <a:lnTo>
                    <a:pt x="4735" y="14142"/>
                  </a:lnTo>
                  <a:lnTo>
                    <a:pt x="5009" y="14163"/>
                  </a:lnTo>
                  <a:lnTo>
                    <a:pt x="5556" y="14163"/>
                  </a:lnTo>
                  <a:lnTo>
                    <a:pt x="5829" y="14142"/>
                  </a:lnTo>
                  <a:lnTo>
                    <a:pt x="6103" y="14100"/>
                  </a:lnTo>
                  <a:lnTo>
                    <a:pt x="6355" y="14058"/>
                  </a:lnTo>
                  <a:lnTo>
                    <a:pt x="6881" y="13910"/>
                  </a:lnTo>
                  <a:lnTo>
                    <a:pt x="7386" y="13742"/>
                  </a:lnTo>
                  <a:lnTo>
                    <a:pt x="7870" y="13511"/>
                  </a:lnTo>
                  <a:lnTo>
                    <a:pt x="8354" y="13258"/>
                  </a:lnTo>
                  <a:lnTo>
                    <a:pt x="8817" y="12942"/>
                  </a:lnTo>
                  <a:lnTo>
                    <a:pt x="9259" y="12606"/>
                  </a:lnTo>
                  <a:lnTo>
                    <a:pt x="9701" y="12248"/>
                  </a:lnTo>
                  <a:lnTo>
                    <a:pt x="10101" y="11848"/>
                  </a:lnTo>
                  <a:lnTo>
                    <a:pt x="10480" y="11406"/>
                  </a:lnTo>
                  <a:lnTo>
                    <a:pt x="10859" y="10964"/>
                  </a:lnTo>
                  <a:lnTo>
                    <a:pt x="11195" y="10501"/>
                  </a:lnTo>
                  <a:lnTo>
                    <a:pt x="11511" y="9996"/>
                  </a:lnTo>
                  <a:lnTo>
                    <a:pt x="11806" y="9491"/>
                  </a:lnTo>
                  <a:lnTo>
                    <a:pt x="12079" y="8965"/>
                  </a:lnTo>
                  <a:lnTo>
                    <a:pt x="12311" y="8439"/>
                  </a:lnTo>
                  <a:lnTo>
                    <a:pt x="12521" y="7892"/>
                  </a:lnTo>
                  <a:lnTo>
                    <a:pt x="12710" y="7366"/>
                  </a:lnTo>
                  <a:lnTo>
                    <a:pt x="12858" y="6819"/>
                  </a:lnTo>
                  <a:lnTo>
                    <a:pt x="12963" y="6272"/>
                  </a:lnTo>
                  <a:lnTo>
                    <a:pt x="13047" y="5725"/>
                  </a:lnTo>
                  <a:lnTo>
                    <a:pt x="13110" y="5177"/>
                  </a:lnTo>
                  <a:lnTo>
                    <a:pt x="13110" y="4651"/>
                  </a:lnTo>
                  <a:lnTo>
                    <a:pt x="13089" y="4125"/>
                  </a:lnTo>
                  <a:lnTo>
                    <a:pt x="13047" y="3620"/>
                  </a:lnTo>
                  <a:lnTo>
                    <a:pt x="12942" y="3136"/>
                  </a:lnTo>
                  <a:lnTo>
                    <a:pt x="12879" y="3136"/>
                  </a:lnTo>
                  <a:lnTo>
                    <a:pt x="12837" y="3115"/>
                  </a:lnTo>
                  <a:lnTo>
                    <a:pt x="12795" y="3073"/>
                  </a:lnTo>
                  <a:lnTo>
                    <a:pt x="12774" y="3031"/>
                  </a:lnTo>
                  <a:lnTo>
                    <a:pt x="12647" y="2547"/>
                  </a:lnTo>
                  <a:lnTo>
                    <a:pt x="12479" y="2126"/>
                  </a:lnTo>
                  <a:lnTo>
                    <a:pt x="12311" y="1747"/>
                  </a:lnTo>
                  <a:lnTo>
                    <a:pt x="12100" y="1411"/>
                  </a:lnTo>
                  <a:lnTo>
                    <a:pt x="11848" y="1116"/>
                  </a:lnTo>
                  <a:lnTo>
                    <a:pt x="11595" y="842"/>
                  </a:lnTo>
                  <a:lnTo>
                    <a:pt x="11322" y="632"/>
                  </a:lnTo>
                  <a:lnTo>
                    <a:pt x="11027" y="443"/>
                  </a:lnTo>
                  <a:lnTo>
                    <a:pt x="10711" y="295"/>
                  </a:lnTo>
                  <a:lnTo>
                    <a:pt x="10396" y="169"/>
                  </a:lnTo>
                  <a:lnTo>
                    <a:pt x="10038" y="85"/>
                  </a:lnTo>
                  <a:lnTo>
                    <a:pt x="9701" y="22"/>
                  </a:lnTo>
                  <a:lnTo>
                    <a:pt x="9322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" name="Google Shape;6992;p32"/>
            <p:cNvSpPr/>
            <p:nvPr/>
          </p:nvSpPr>
          <p:spPr>
            <a:xfrm>
              <a:off x="3282546" y="-1342172"/>
              <a:ext cx="417567" cy="336550"/>
            </a:xfrm>
            <a:custGeom>
              <a:avLst/>
              <a:gdLst/>
              <a:ahLst/>
              <a:cxnLst/>
              <a:rect l="l" t="t" r="r" b="b"/>
              <a:pathLst>
                <a:path w="12143" h="9787" extrusionOk="0">
                  <a:moveTo>
                    <a:pt x="1431" y="1"/>
                  </a:moveTo>
                  <a:lnTo>
                    <a:pt x="1242" y="22"/>
                  </a:lnTo>
                  <a:lnTo>
                    <a:pt x="1073" y="85"/>
                  </a:lnTo>
                  <a:lnTo>
                    <a:pt x="926" y="148"/>
                  </a:lnTo>
                  <a:lnTo>
                    <a:pt x="779" y="253"/>
                  </a:lnTo>
                  <a:lnTo>
                    <a:pt x="652" y="380"/>
                  </a:lnTo>
                  <a:lnTo>
                    <a:pt x="526" y="506"/>
                  </a:lnTo>
                  <a:lnTo>
                    <a:pt x="400" y="674"/>
                  </a:lnTo>
                  <a:lnTo>
                    <a:pt x="316" y="864"/>
                  </a:lnTo>
                  <a:lnTo>
                    <a:pt x="211" y="1074"/>
                  </a:lnTo>
                  <a:lnTo>
                    <a:pt x="126" y="1306"/>
                  </a:lnTo>
                  <a:lnTo>
                    <a:pt x="63" y="1579"/>
                  </a:lnTo>
                  <a:lnTo>
                    <a:pt x="0" y="1853"/>
                  </a:lnTo>
                  <a:lnTo>
                    <a:pt x="21" y="2210"/>
                  </a:lnTo>
                  <a:lnTo>
                    <a:pt x="84" y="2568"/>
                  </a:lnTo>
                  <a:lnTo>
                    <a:pt x="168" y="2926"/>
                  </a:lnTo>
                  <a:lnTo>
                    <a:pt x="274" y="3284"/>
                  </a:lnTo>
                  <a:lnTo>
                    <a:pt x="463" y="3810"/>
                  </a:lnTo>
                  <a:lnTo>
                    <a:pt x="695" y="4336"/>
                  </a:lnTo>
                  <a:lnTo>
                    <a:pt x="926" y="4841"/>
                  </a:lnTo>
                  <a:lnTo>
                    <a:pt x="1073" y="5093"/>
                  </a:lnTo>
                  <a:lnTo>
                    <a:pt x="1221" y="5325"/>
                  </a:lnTo>
                  <a:lnTo>
                    <a:pt x="1557" y="5809"/>
                  </a:lnTo>
                  <a:lnTo>
                    <a:pt x="1894" y="6272"/>
                  </a:lnTo>
                  <a:lnTo>
                    <a:pt x="2273" y="6714"/>
                  </a:lnTo>
                  <a:lnTo>
                    <a:pt x="2652" y="7135"/>
                  </a:lnTo>
                  <a:lnTo>
                    <a:pt x="3072" y="7555"/>
                  </a:lnTo>
                  <a:lnTo>
                    <a:pt x="3493" y="7955"/>
                  </a:lnTo>
                  <a:lnTo>
                    <a:pt x="3935" y="8313"/>
                  </a:lnTo>
                  <a:lnTo>
                    <a:pt x="4419" y="8629"/>
                  </a:lnTo>
                  <a:lnTo>
                    <a:pt x="4798" y="8860"/>
                  </a:lnTo>
                  <a:lnTo>
                    <a:pt x="5261" y="9071"/>
                  </a:lnTo>
                  <a:lnTo>
                    <a:pt x="5745" y="9260"/>
                  </a:lnTo>
                  <a:lnTo>
                    <a:pt x="6292" y="9428"/>
                  </a:lnTo>
                  <a:lnTo>
                    <a:pt x="6839" y="9576"/>
                  </a:lnTo>
                  <a:lnTo>
                    <a:pt x="7428" y="9681"/>
                  </a:lnTo>
                  <a:lnTo>
                    <a:pt x="8018" y="9765"/>
                  </a:lnTo>
                  <a:lnTo>
                    <a:pt x="8586" y="9786"/>
                  </a:lnTo>
                  <a:lnTo>
                    <a:pt x="8880" y="9786"/>
                  </a:lnTo>
                  <a:lnTo>
                    <a:pt x="9175" y="9765"/>
                  </a:lnTo>
                  <a:lnTo>
                    <a:pt x="9449" y="9723"/>
                  </a:lnTo>
                  <a:lnTo>
                    <a:pt x="9722" y="9681"/>
                  </a:lnTo>
                  <a:lnTo>
                    <a:pt x="9996" y="9618"/>
                  </a:lnTo>
                  <a:lnTo>
                    <a:pt x="10269" y="9534"/>
                  </a:lnTo>
                  <a:lnTo>
                    <a:pt x="10501" y="9449"/>
                  </a:lnTo>
                  <a:lnTo>
                    <a:pt x="10753" y="9323"/>
                  </a:lnTo>
                  <a:lnTo>
                    <a:pt x="10985" y="9197"/>
                  </a:lnTo>
                  <a:lnTo>
                    <a:pt x="11195" y="9050"/>
                  </a:lnTo>
                  <a:lnTo>
                    <a:pt x="11406" y="8881"/>
                  </a:lnTo>
                  <a:lnTo>
                    <a:pt x="11574" y="8692"/>
                  </a:lnTo>
                  <a:lnTo>
                    <a:pt x="11742" y="8502"/>
                  </a:lnTo>
                  <a:lnTo>
                    <a:pt x="11911" y="8271"/>
                  </a:lnTo>
                  <a:lnTo>
                    <a:pt x="12037" y="8018"/>
                  </a:lnTo>
                  <a:lnTo>
                    <a:pt x="12142" y="7745"/>
                  </a:lnTo>
                  <a:lnTo>
                    <a:pt x="11700" y="7282"/>
                  </a:lnTo>
                  <a:lnTo>
                    <a:pt x="11237" y="6840"/>
                  </a:lnTo>
                  <a:lnTo>
                    <a:pt x="10774" y="6398"/>
                  </a:lnTo>
                  <a:lnTo>
                    <a:pt x="10311" y="5977"/>
                  </a:lnTo>
                  <a:lnTo>
                    <a:pt x="9322" y="5135"/>
                  </a:lnTo>
                  <a:lnTo>
                    <a:pt x="8333" y="4336"/>
                  </a:lnTo>
                  <a:lnTo>
                    <a:pt x="8270" y="4315"/>
                  </a:lnTo>
                  <a:lnTo>
                    <a:pt x="8207" y="4273"/>
                  </a:lnTo>
                  <a:lnTo>
                    <a:pt x="8123" y="4167"/>
                  </a:lnTo>
                  <a:lnTo>
                    <a:pt x="7407" y="3641"/>
                  </a:lnTo>
                  <a:lnTo>
                    <a:pt x="6692" y="3115"/>
                  </a:lnTo>
                  <a:lnTo>
                    <a:pt x="5240" y="2084"/>
                  </a:lnTo>
                  <a:lnTo>
                    <a:pt x="3746" y="1095"/>
                  </a:lnTo>
                  <a:lnTo>
                    <a:pt x="2252" y="106"/>
                  </a:lnTo>
                  <a:lnTo>
                    <a:pt x="2020" y="43"/>
                  </a:lnTo>
                  <a:lnTo>
                    <a:pt x="1810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3" name="Google Shape;6993;p32"/>
            <p:cNvSpPr/>
            <p:nvPr/>
          </p:nvSpPr>
          <p:spPr>
            <a:xfrm>
              <a:off x="2460497" y="-1749553"/>
              <a:ext cx="1474811" cy="1592004"/>
            </a:xfrm>
            <a:custGeom>
              <a:avLst/>
              <a:gdLst/>
              <a:ahLst/>
              <a:cxnLst/>
              <a:rect l="l" t="t" r="r" b="b"/>
              <a:pathLst>
                <a:path w="42888" h="46296" extrusionOk="0">
                  <a:moveTo>
                    <a:pt x="29441" y="10480"/>
                  </a:moveTo>
                  <a:lnTo>
                    <a:pt x="29483" y="10522"/>
                  </a:lnTo>
                  <a:lnTo>
                    <a:pt x="29546" y="10543"/>
                  </a:lnTo>
                  <a:lnTo>
                    <a:pt x="29988" y="10543"/>
                  </a:lnTo>
                  <a:lnTo>
                    <a:pt x="30198" y="10585"/>
                  </a:lnTo>
                  <a:lnTo>
                    <a:pt x="30409" y="10648"/>
                  </a:lnTo>
                  <a:lnTo>
                    <a:pt x="30598" y="10733"/>
                  </a:lnTo>
                  <a:lnTo>
                    <a:pt x="30787" y="10817"/>
                  </a:lnTo>
                  <a:lnTo>
                    <a:pt x="30977" y="10943"/>
                  </a:lnTo>
                  <a:lnTo>
                    <a:pt x="31145" y="11069"/>
                  </a:lnTo>
                  <a:lnTo>
                    <a:pt x="31313" y="11196"/>
                  </a:lnTo>
                  <a:lnTo>
                    <a:pt x="31482" y="11343"/>
                  </a:lnTo>
                  <a:lnTo>
                    <a:pt x="31797" y="11659"/>
                  </a:lnTo>
                  <a:lnTo>
                    <a:pt x="32071" y="11995"/>
                  </a:lnTo>
                  <a:lnTo>
                    <a:pt x="32323" y="12353"/>
                  </a:lnTo>
                  <a:lnTo>
                    <a:pt x="32450" y="12542"/>
                  </a:lnTo>
                  <a:lnTo>
                    <a:pt x="32534" y="12753"/>
                  </a:lnTo>
                  <a:lnTo>
                    <a:pt x="32618" y="12942"/>
                  </a:lnTo>
                  <a:lnTo>
                    <a:pt x="32681" y="13132"/>
                  </a:lnTo>
                  <a:lnTo>
                    <a:pt x="32723" y="13321"/>
                  </a:lnTo>
                  <a:lnTo>
                    <a:pt x="32723" y="13510"/>
                  </a:lnTo>
                  <a:lnTo>
                    <a:pt x="32744" y="13700"/>
                  </a:lnTo>
                  <a:lnTo>
                    <a:pt x="32723" y="13868"/>
                  </a:lnTo>
                  <a:lnTo>
                    <a:pt x="32702" y="14057"/>
                  </a:lnTo>
                  <a:lnTo>
                    <a:pt x="32660" y="14247"/>
                  </a:lnTo>
                  <a:lnTo>
                    <a:pt x="32534" y="14605"/>
                  </a:lnTo>
                  <a:lnTo>
                    <a:pt x="32387" y="14962"/>
                  </a:lnTo>
                  <a:lnTo>
                    <a:pt x="32197" y="15341"/>
                  </a:lnTo>
                  <a:lnTo>
                    <a:pt x="31482" y="14773"/>
                  </a:lnTo>
                  <a:lnTo>
                    <a:pt x="30724" y="14226"/>
                  </a:lnTo>
                  <a:lnTo>
                    <a:pt x="29988" y="13700"/>
                  </a:lnTo>
                  <a:lnTo>
                    <a:pt x="29230" y="13174"/>
                  </a:lnTo>
                  <a:lnTo>
                    <a:pt x="29104" y="12858"/>
                  </a:lnTo>
                  <a:lnTo>
                    <a:pt x="29020" y="12542"/>
                  </a:lnTo>
                  <a:lnTo>
                    <a:pt x="28957" y="12227"/>
                  </a:lnTo>
                  <a:lnTo>
                    <a:pt x="28936" y="11911"/>
                  </a:lnTo>
                  <a:lnTo>
                    <a:pt x="28936" y="11595"/>
                  </a:lnTo>
                  <a:lnTo>
                    <a:pt x="28978" y="11301"/>
                  </a:lnTo>
                  <a:lnTo>
                    <a:pt x="29062" y="10985"/>
                  </a:lnTo>
                  <a:lnTo>
                    <a:pt x="29188" y="10669"/>
                  </a:lnTo>
                  <a:lnTo>
                    <a:pt x="29314" y="10585"/>
                  </a:lnTo>
                  <a:lnTo>
                    <a:pt x="29441" y="10480"/>
                  </a:lnTo>
                  <a:close/>
                  <a:moveTo>
                    <a:pt x="7787" y="10375"/>
                  </a:moveTo>
                  <a:lnTo>
                    <a:pt x="8018" y="10564"/>
                  </a:lnTo>
                  <a:lnTo>
                    <a:pt x="8229" y="10775"/>
                  </a:lnTo>
                  <a:lnTo>
                    <a:pt x="8608" y="11196"/>
                  </a:lnTo>
                  <a:lnTo>
                    <a:pt x="8965" y="11637"/>
                  </a:lnTo>
                  <a:lnTo>
                    <a:pt x="9344" y="12100"/>
                  </a:lnTo>
                  <a:lnTo>
                    <a:pt x="8418" y="13068"/>
                  </a:lnTo>
                  <a:lnTo>
                    <a:pt x="7492" y="14036"/>
                  </a:lnTo>
                  <a:lnTo>
                    <a:pt x="6609" y="15046"/>
                  </a:lnTo>
                  <a:lnTo>
                    <a:pt x="5767" y="16078"/>
                  </a:lnTo>
                  <a:lnTo>
                    <a:pt x="5746" y="15720"/>
                  </a:lnTo>
                  <a:lnTo>
                    <a:pt x="5704" y="15362"/>
                  </a:lnTo>
                  <a:lnTo>
                    <a:pt x="5598" y="14647"/>
                  </a:lnTo>
                  <a:lnTo>
                    <a:pt x="5556" y="14268"/>
                  </a:lnTo>
                  <a:lnTo>
                    <a:pt x="5556" y="13910"/>
                  </a:lnTo>
                  <a:lnTo>
                    <a:pt x="5577" y="13721"/>
                  </a:lnTo>
                  <a:lnTo>
                    <a:pt x="5598" y="13531"/>
                  </a:lnTo>
                  <a:lnTo>
                    <a:pt x="5641" y="13342"/>
                  </a:lnTo>
                  <a:lnTo>
                    <a:pt x="5704" y="13153"/>
                  </a:lnTo>
                  <a:lnTo>
                    <a:pt x="5872" y="12690"/>
                  </a:lnTo>
                  <a:lnTo>
                    <a:pt x="6061" y="12269"/>
                  </a:lnTo>
                  <a:lnTo>
                    <a:pt x="6251" y="11890"/>
                  </a:lnTo>
                  <a:lnTo>
                    <a:pt x="6482" y="11532"/>
                  </a:lnTo>
                  <a:lnTo>
                    <a:pt x="6735" y="11196"/>
                  </a:lnTo>
                  <a:lnTo>
                    <a:pt x="6882" y="11048"/>
                  </a:lnTo>
                  <a:lnTo>
                    <a:pt x="7029" y="10901"/>
                  </a:lnTo>
                  <a:lnTo>
                    <a:pt x="7198" y="10754"/>
                  </a:lnTo>
                  <a:lnTo>
                    <a:pt x="7387" y="10627"/>
                  </a:lnTo>
                  <a:lnTo>
                    <a:pt x="7577" y="10480"/>
                  </a:lnTo>
                  <a:lnTo>
                    <a:pt x="7787" y="10375"/>
                  </a:lnTo>
                  <a:close/>
                  <a:moveTo>
                    <a:pt x="5725" y="6650"/>
                  </a:moveTo>
                  <a:lnTo>
                    <a:pt x="5998" y="6671"/>
                  </a:lnTo>
                  <a:lnTo>
                    <a:pt x="6272" y="6692"/>
                  </a:lnTo>
                  <a:lnTo>
                    <a:pt x="6545" y="6755"/>
                  </a:lnTo>
                  <a:lnTo>
                    <a:pt x="6840" y="6819"/>
                  </a:lnTo>
                  <a:lnTo>
                    <a:pt x="7093" y="6903"/>
                  </a:lnTo>
                  <a:lnTo>
                    <a:pt x="7366" y="7008"/>
                  </a:lnTo>
                  <a:lnTo>
                    <a:pt x="7640" y="7113"/>
                  </a:lnTo>
                  <a:lnTo>
                    <a:pt x="7892" y="7239"/>
                  </a:lnTo>
                  <a:lnTo>
                    <a:pt x="8145" y="7387"/>
                  </a:lnTo>
                  <a:lnTo>
                    <a:pt x="8376" y="7555"/>
                  </a:lnTo>
                  <a:lnTo>
                    <a:pt x="8608" y="7723"/>
                  </a:lnTo>
                  <a:lnTo>
                    <a:pt x="8818" y="7892"/>
                  </a:lnTo>
                  <a:lnTo>
                    <a:pt x="9028" y="8102"/>
                  </a:lnTo>
                  <a:lnTo>
                    <a:pt x="9239" y="8292"/>
                  </a:lnTo>
                  <a:lnTo>
                    <a:pt x="9407" y="8523"/>
                  </a:lnTo>
                  <a:lnTo>
                    <a:pt x="9597" y="8755"/>
                  </a:lnTo>
                  <a:lnTo>
                    <a:pt x="9744" y="8986"/>
                  </a:lnTo>
                  <a:lnTo>
                    <a:pt x="9891" y="9217"/>
                  </a:lnTo>
                  <a:lnTo>
                    <a:pt x="9996" y="9470"/>
                  </a:lnTo>
                  <a:lnTo>
                    <a:pt x="10102" y="9744"/>
                  </a:lnTo>
                  <a:lnTo>
                    <a:pt x="10186" y="9996"/>
                  </a:lnTo>
                  <a:lnTo>
                    <a:pt x="10270" y="10270"/>
                  </a:lnTo>
                  <a:lnTo>
                    <a:pt x="10312" y="10564"/>
                  </a:lnTo>
                  <a:lnTo>
                    <a:pt x="10333" y="10838"/>
                  </a:lnTo>
                  <a:lnTo>
                    <a:pt x="10333" y="11132"/>
                  </a:lnTo>
                  <a:lnTo>
                    <a:pt x="9702" y="11743"/>
                  </a:lnTo>
                  <a:lnTo>
                    <a:pt x="9681" y="11532"/>
                  </a:lnTo>
                  <a:lnTo>
                    <a:pt x="9618" y="11322"/>
                  </a:lnTo>
                  <a:lnTo>
                    <a:pt x="9555" y="11111"/>
                  </a:lnTo>
                  <a:lnTo>
                    <a:pt x="9428" y="10922"/>
                  </a:lnTo>
                  <a:lnTo>
                    <a:pt x="9302" y="10712"/>
                  </a:lnTo>
                  <a:lnTo>
                    <a:pt x="9155" y="10522"/>
                  </a:lnTo>
                  <a:lnTo>
                    <a:pt x="8965" y="10333"/>
                  </a:lnTo>
                  <a:lnTo>
                    <a:pt x="8797" y="10143"/>
                  </a:lnTo>
                  <a:lnTo>
                    <a:pt x="8397" y="9807"/>
                  </a:lnTo>
                  <a:lnTo>
                    <a:pt x="7997" y="9491"/>
                  </a:lnTo>
                  <a:lnTo>
                    <a:pt x="7619" y="9239"/>
                  </a:lnTo>
                  <a:lnTo>
                    <a:pt x="7282" y="9049"/>
                  </a:lnTo>
                  <a:lnTo>
                    <a:pt x="6987" y="8923"/>
                  </a:lnTo>
                  <a:lnTo>
                    <a:pt x="6672" y="8818"/>
                  </a:lnTo>
                  <a:lnTo>
                    <a:pt x="6377" y="8755"/>
                  </a:lnTo>
                  <a:lnTo>
                    <a:pt x="6061" y="8733"/>
                  </a:lnTo>
                  <a:lnTo>
                    <a:pt x="5746" y="8733"/>
                  </a:lnTo>
                  <a:lnTo>
                    <a:pt x="5451" y="8755"/>
                  </a:lnTo>
                  <a:lnTo>
                    <a:pt x="5157" y="8818"/>
                  </a:lnTo>
                  <a:lnTo>
                    <a:pt x="4862" y="8902"/>
                  </a:lnTo>
                  <a:lnTo>
                    <a:pt x="4567" y="9028"/>
                  </a:lnTo>
                  <a:lnTo>
                    <a:pt x="4294" y="9154"/>
                  </a:lnTo>
                  <a:lnTo>
                    <a:pt x="4041" y="9323"/>
                  </a:lnTo>
                  <a:lnTo>
                    <a:pt x="3789" y="9512"/>
                  </a:lnTo>
                  <a:lnTo>
                    <a:pt x="3536" y="9701"/>
                  </a:lnTo>
                  <a:lnTo>
                    <a:pt x="3326" y="9933"/>
                  </a:lnTo>
                  <a:lnTo>
                    <a:pt x="3115" y="10164"/>
                  </a:lnTo>
                  <a:lnTo>
                    <a:pt x="2947" y="10417"/>
                  </a:lnTo>
                  <a:lnTo>
                    <a:pt x="2905" y="10480"/>
                  </a:lnTo>
                  <a:lnTo>
                    <a:pt x="2926" y="10543"/>
                  </a:lnTo>
                  <a:lnTo>
                    <a:pt x="2947" y="10606"/>
                  </a:lnTo>
                  <a:lnTo>
                    <a:pt x="2989" y="10648"/>
                  </a:lnTo>
                  <a:lnTo>
                    <a:pt x="3031" y="10669"/>
                  </a:lnTo>
                  <a:lnTo>
                    <a:pt x="3157" y="10669"/>
                  </a:lnTo>
                  <a:lnTo>
                    <a:pt x="3221" y="10627"/>
                  </a:lnTo>
                  <a:lnTo>
                    <a:pt x="3473" y="10417"/>
                  </a:lnTo>
                  <a:lnTo>
                    <a:pt x="3768" y="10228"/>
                  </a:lnTo>
                  <a:lnTo>
                    <a:pt x="4041" y="10038"/>
                  </a:lnTo>
                  <a:lnTo>
                    <a:pt x="4336" y="9891"/>
                  </a:lnTo>
                  <a:lnTo>
                    <a:pt x="4630" y="9786"/>
                  </a:lnTo>
                  <a:lnTo>
                    <a:pt x="4925" y="9680"/>
                  </a:lnTo>
                  <a:lnTo>
                    <a:pt x="5241" y="9617"/>
                  </a:lnTo>
                  <a:lnTo>
                    <a:pt x="5535" y="9596"/>
                  </a:lnTo>
                  <a:lnTo>
                    <a:pt x="5535" y="9596"/>
                  </a:lnTo>
                  <a:lnTo>
                    <a:pt x="5199" y="9765"/>
                  </a:lnTo>
                  <a:lnTo>
                    <a:pt x="4883" y="9954"/>
                  </a:lnTo>
                  <a:lnTo>
                    <a:pt x="4630" y="10164"/>
                  </a:lnTo>
                  <a:lnTo>
                    <a:pt x="4399" y="10333"/>
                  </a:lnTo>
                  <a:lnTo>
                    <a:pt x="4210" y="10501"/>
                  </a:lnTo>
                  <a:lnTo>
                    <a:pt x="4020" y="10691"/>
                  </a:lnTo>
                  <a:lnTo>
                    <a:pt x="3852" y="10922"/>
                  </a:lnTo>
                  <a:lnTo>
                    <a:pt x="3705" y="11153"/>
                  </a:lnTo>
                  <a:lnTo>
                    <a:pt x="3662" y="11280"/>
                  </a:lnTo>
                  <a:lnTo>
                    <a:pt x="3620" y="11406"/>
                  </a:lnTo>
                  <a:lnTo>
                    <a:pt x="3599" y="11532"/>
                  </a:lnTo>
                  <a:lnTo>
                    <a:pt x="3599" y="11659"/>
                  </a:lnTo>
                  <a:lnTo>
                    <a:pt x="3620" y="11785"/>
                  </a:lnTo>
                  <a:lnTo>
                    <a:pt x="3662" y="11890"/>
                  </a:lnTo>
                  <a:lnTo>
                    <a:pt x="3747" y="12016"/>
                  </a:lnTo>
                  <a:lnTo>
                    <a:pt x="3852" y="12121"/>
                  </a:lnTo>
                  <a:lnTo>
                    <a:pt x="3873" y="12143"/>
                  </a:lnTo>
                  <a:lnTo>
                    <a:pt x="3915" y="12143"/>
                  </a:lnTo>
                  <a:lnTo>
                    <a:pt x="3936" y="12100"/>
                  </a:lnTo>
                  <a:lnTo>
                    <a:pt x="3915" y="12058"/>
                  </a:lnTo>
                  <a:lnTo>
                    <a:pt x="3894" y="11974"/>
                  </a:lnTo>
                  <a:lnTo>
                    <a:pt x="3873" y="11869"/>
                  </a:lnTo>
                  <a:lnTo>
                    <a:pt x="3894" y="11764"/>
                  </a:lnTo>
                  <a:lnTo>
                    <a:pt x="3936" y="11659"/>
                  </a:lnTo>
                  <a:lnTo>
                    <a:pt x="3999" y="11574"/>
                  </a:lnTo>
                  <a:lnTo>
                    <a:pt x="4062" y="11469"/>
                  </a:lnTo>
                  <a:lnTo>
                    <a:pt x="4231" y="11280"/>
                  </a:lnTo>
                  <a:lnTo>
                    <a:pt x="4441" y="11090"/>
                  </a:lnTo>
                  <a:lnTo>
                    <a:pt x="4651" y="10943"/>
                  </a:lnTo>
                  <a:lnTo>
                    <a:pt x="4988" y="10712"/>
                  </a:lnTo>
                  <a:lnTo>
                    <a:pt x="5220" y="10585"/>
                  </a:lnTo>
                  <a:lnTo>
                    <a:pt x="5451" y="10459"/>
                  </a:lnTo>
                  <a:lnTo>
                    <a:pt x="5683" y="10354"/>
                  </a:lnTo>
                  <a:lnTo>
                    <a:pt x="5935" y="10270"/>
                  </a:lnTo>
                  <a:lnTo>
                    <a:pt x="6188" y="10207"/>
                  </a:lnTo>
                  <a:lnTo>
                    <a:pt x="6440" y="10164"/>
                  </a:lnTo>
                  <a:lnTo>
                    <a:pt x="6440" y="10164"/>
                  </a:lnTo>
                  <a:lnTo>
                    <a:pt x="6251" y="10375"/>
                  </a:lnTo>
                  <a:lnTo>
                    <a:pt x="6061" y="10585"/>
                  </a:lnTo>
                  <a:lnTo>
                    <a:pt x="5893" y="10838"/>
                  </a:lnTo>
                  <a:lnTo>
                    <a:pt x="5746" y="11069"/>
                  </a:lnTo>
                  <a:lnTo>
                    <a:pt x="5598" y="11343"/>
                  </a:lnTo>
                  <a:lnTo>
                    <a:pt x="5472" y="11595"/>
                  </a:lnTo>
                  <a:lnTo>
                    <a:pt x="5283" y="12058"/>
                  </a:lnTo>
                  <a:lnTo>
                    <a:pt x="5178" y="12353"/>
                  </a:lnTo>
                  <a:lnTo>
                    <a:pt x="5093" y="12648"/>
                  </a:lnTo>
                  <a:lnTo>
                    <a:pt x="5009" y="12921"/>
                  </a:lnTo>
                  <a:lnTo>
                    <a:pt x="4967" y="13195"/>
                  </a:lnTo>
                  <a:lnTo>
                    <a:pt x="4946" y="13468"/>
                  </a:lnTo>
                  <a:lnTo>
                    <a:pt x="4925" y="13742"/>
                  </a:lnTo>
                  <a:lnTo>
                    <a:pt x="4925" y="13994"/>
                  </a:lnTo>
                  <a:lnTo>
                    <a:pt x="4946" y="14268"/>
                  </a:lnTo>
                  <a:lnTo>
                    <a:pt x="4967" y="14520"/>
                  </a:lnTo>
                  <a:lnTo>
                    <a:pt x="5009" y="14794"/>
                  </a:lnTo>
                  <a:lnTo>
                    <a:pt x="5135" y="15320"/>
                  </a:lnTo>
                  <a:lnTo>
                    <a:pt x="5304" y="15846"/>
                  </a:lnTo>
                  <a:lnTo>
                    <a:pt x="5514" y="16393"/>
                  </a:lnTo>
                  <a:lnTo>
                    <a:pt x="5157" y="16877"/>
                  </a:lnTo>
                  <a:lnTo>
                    <a:pt x="4799" y="17382"/>
                  </a:lnTo>
                  <a:lnTo>
                    <a:pt x="4357" y="17298"/>
                  </a:lnTo>
                  <a:lnTo>
                    <a:pt x="3936" y="17214"/>
                  </a:lnTo>
                  <a:lnTo>
                    <a:pt x="3873" y="17151"/>
                  </a:lnTo>
                  <a:lnTo>
                    <a:pt x="3768" y="17109"/>
                  </a:lnTo>
                  <a:lnTo>
                    <a:pt x="3494" y="17004"/>
                  </a:lnTo>
                  <a:lnTo>
                    <a:pt x="3221" y="16898"/>
                  </a:lnTo>
                  <a:lnTo>
                    <a:pt x="2989" y="16772"/>
                  </a:lnTo>
                  <a:lnTo>
                    <a:pt x="2758" y="16625"/>
                  </a:lnTo>
                  <a:lnTo>
                    <a:pt x="2547" y="16477"/>
                  </a:lnTo>
                  <a:lnTo>
                    <a:pt x="2337" y="16330"/>
                  </a:lnTo>
                  <a:lnTo>
                    <a:pt x="2168" y="16162"/>
                  </a:lnTo>
                  <a:lnTo>
                    <a:pt x="2000" y="15972"/>
                  </a:lnTo>
                  <a:lnTo>
                    <a:pt x="1853" y="15783"/>
                  </a:lnTo>
                  <a:lnTo>
                    <a:pt x="1726" y="15594"/>
                  </a:lnTo>
                  <a:lnTo>
                    <a:pt x="1600" y="15383"/>
                  </a:lnTo>
                  <a:lnTo>
                    <a:pt x="1495" y="15173"/>
                  </a:lnTo>
                  <a:lnTo>
                    <a:pt x="1390" y="14962"/>
                  </a:lnTo>
                  <a:lnTo>
                    <a:pt x="1327" y="14752"/>
                  </a:lnTo>
                  <a:lnTo>
                    <a:pt x="1242" y="14520"/>
                  </a:lnTo>
                  <a:lnTo>
                    <a:pt x="1200" y="14268"/>
                  </a:lnTo>
                  <a:lnTo>
                    <a:pt x="1116" y="13784"/>
                  </a:lnTo>
                  <a:lnTo>
                    <a:pt x="1074" y="13300"/>
                  </a:lnTo>
                  <a:lnTo>
                    <a:pt x="1095" y="12795"/>
                  </a:lnTo>
                  <a:lnTo>
                    <a:pt x="1137" y="12269"/>
                  </a:lnTo>
                  <a:lnTo>
                    <a:pt x="1200" y="11743"/>
                  </a:lnTo>
                  <a:lnTo>
                    <a:pt x="1306" y="11238"/>
                  </a:lnTo>
                  <a:lnTo>
                    <a:pt x="1432" y="10733"/>
                  </a:lnTo>
                  <a:lnTo>
                    <a:pt x="1579" y="10228"/>
                  </a:lnTo>
                  <a:lnTo>
                    <a:pt x="1748" y="9786"/>
                  </a:lnTo>
                  <a:lnTo>
                    <a:pt x="1937" y="9323"/>
                  </a:lnTo>
                  <a:lnTo>
                    <a:pt x="2168" y="8902"/>
                  </a:lnTo>
                  <a:lnTo>
                    <a:pt x="2421" y="8481"/>
                  </a:lnTo>
                  <a:lnTo>
                    <a:pt x="2715" y="8081"/>
                  </a:lnTo>
                  <a:lnTo>
                    <a:pt x="2884" y="7913"/>
                  </a:lnTo>
                  <a:lnTo>
                    <a:pt x="3052" y="7744"/>
                  </a:lnTo>
                  <a:lnTo>
                    <a:pt x="3221" y="7576"/>
                  </a:lnTo>
                  <a:lnTo>
                    <a:pt x="3410" y="7429"/>
                  </a:lnTo>
                  <a:lnTo>
                    <a:pt x="3599" y="7281"/>
                  </a:lnTo>
                  <a:lnTo>
                    <a:pt x="3810" y="7155"/>
                  </a:lnTo>
                  <a:lnTo>
                    <a:pt x="4062" y="7008"/>
                  </a:lnTo>
                  <a:lnTo>
                    <a:pt x="4336" y="6903"/>
                  </a:lnTo>
                  <a:lnTo>
                    <a:pt x="4609" y="6819"/>
                  </a:lnTo>
                  <a:lnTo>
                    <a:pt x="4883" y="6734"/>
                  </a:lnTo>
                  <a:lnTo>
                    <a:pt x="5157" y="6692"/>
                  </a:lnTo>
                  <a:lnTo>
                    <a:pt x="5430" y="6671"/>
                  </a:lnTo>
                  <a:lnTo>
                    <a:pt x="5725" y="6650"/>
                  </a:lnTo>
                  <a:close/>
                  <a:moveTo>
                    <a:pt x="30093" y="5914"/>
                  </a:moveTo>
                  <a:lnTo>
                    <a:pt x="30430" y="5956"/>
                  </a:lnTo>
                  <a:lnTo>
                    <a:pt x="30787" y="6019"/>
                  </a:lnTo>
                  <a:lnTo>
                    <a:pt x="31124" y="6124"/>
                  </a:lnTo>
                  <a:lnTo>
                    <a:pt x="31482" y="6250"/>
                  </a:lnTo>
                  <a:lnTo>
                    <a:pt x="31818" y="6419"/>
                  </a:lnTo>
                  <a:lnTo>
                    <a:pt x="32155" y="6587"/>
                  </a:lnTo>
                  <a:lnTo>
                    <a:pt x="32471" y="6797"/>
                  </a:lnTo>
                  <a:lnTo>
                    <a:pt x="32786" y="7008"/>
                  </a:lnTo>
                  <a:lnTo>
                    <a:pt x="33102" y="7239"/>
                  </a:lnTo>
                  <a:lnTo>
                    <a:pt x="33397" y="7471"/>
                  </a:lnTo>
                  <a:lnTo>
                    <a:pt x="33691" y="7702"/>
                  </a:lnTo>
                  <a:lnTo>
                    <a:pt x="34238" y="8207"/>
                  </a:lnTo>
                  <a:lnTo>
                    <a:pt x="34722" y="8691"/>
                  </a:lnTo>
                  <a:lnTo>
                    <a:pt x="34912" y="8923"/>
                  </a:lnTo>
                  <a:lnTo>
                    <a:pt x="35122" y="9154"/>
                  </a:lnTo>
                  <a:lnTo>
                    <a:pt x="35480" y="9659"/>
                  </a:lnTo>
                  <a:lnTo>
                    <a:pt x="35796" y="10185"/>
                  </a:lnTo>
                  <a:lnTo>
                    <a:pt x="36090" y="10754"/>
                  </a:lnTo>
                  <a:lnTo>
                    <a:pt x="36322" y="11322"/>
                  </a:lnTo>
                  <a:lnTo>
                    <a:pt x="36532" y="11911"/>
                  </a:lnTo>
                  <a:lnTo>
                    <a:pt x="36679" y="12500"/>
                  </a:lnTo>
                  <a:lnTo>
                    <a:pt x="36764" y="13110"/>
                  </a:lnTo>
                  <a:lnTo>
                    <a:pt x="36806" y="13468"/>
                  </a:lnTo>
                  <a:lnTo>
                    <a:pt x="36806" y="13784"/>
                  </a:lnTo>
                  <a:lnTo>
                    <a:pt x="36764" y="14100"/>
                  </a:lnTo>
                  <a:lnTo>
                    <a:pt x="36700" y="14415"/>
                  </a:lnTo>
                  <a:lnTo>
                    <a:pt x="36616" y="14689"/>
                  </a:lnTo>
                  <a:lnTo>
                    <a:pt x="36532" y="14962"/>
                  </a:lnTo>
                  <a:lnTo>
                    <a:pt x="36406" y="15236"/>
                  </a:lnTo>
                  <a:lnTo>
                    <a:pt x="36259" y="15488"/>
                  </a:lnTo>
                  <a:lnTo>
                    <a:pt x="35943" y="15993"/>
                  </a:lnTo>
                  <a:lnTo>
                    <a:pt x="35606" y="16498"/>
                  </a:lnTo>
                  <a:lnTo>
                    <a:pt x="35249" y="17004"/>
                  </a:lnTo>
                  <a:lnTo>
                    <a:pt x="34891" y="17551"/>
                  </a:lnTo>
                  <a:lnTo>
                    <a:pt x="34870" y="17572"/>
                  </a:lnTo>
                  <a:lnTo>
                    <a:pt x="33881" y="16688"/>
                  </a:lnTo>
                  <a:lnTo>
                    <a:pt x="32892" y="15867"/>
                  </a:lnTo>
                  <a:lnTo>
                    <a:pt x="33081" y="15699"/>
                  </a:lnTo>
                  <a:lnTo>
                    <a:pt x="33228" y="15509"/>
                  </a:lnTo>
                  <a:lnTo>
                    <a:pt x="33355" y="15299"/>
                  </a:lnTo>
                  <a:lnTo>
                    <a:pt x="33460" y="15089"/>
                  </a:lnTo>
                  <a:lnTo>
                    <a:pt x="33544" y="14836"/>
                  </a:lnTo>
                  <a:lnTo>
                    <a:pt x="33586" y="14605"/>
                  </a:lnTo>
                  <a:lnTo>
                    <a:pt x="33628" y="14331"/>
                  </a:lnTo>
                  <a:lnTo>
                    <a:pt x="33649" y="14078"/>
                  </a:lnTo>
                  <a:lnTo>
                    <a:pt x="33649" y="13826"/>
                  </a:lnTo>
                  <a:lnTo>
                    <a:pt x="33628" y="13552"/>
                  </a:lnTo>
                  <a:lnTo>
                    <a:pt x="33586" y="13300"/>
                  </a:lnTo>
                  <a:lnTo>
                    <a:pt x="33523" y="13047"/>
                  </a:lnTo>
                  <a:lnTo>
                    <a:pt x="33460" y="12795"/>
                  </a:lnTo>
                  <a:lnTo>
                    <a:pt x="33376" y="12542"/>
                  </a:lnTo>
                  <a:lnTo>
                    <a:pt x="33270" y="12332"/>
                  </a:lnTo>
                  <a:lnTo>
                    <a:pt x="33165" y="12121"/>
                  </a:lnTo>
                  <a:lnTo>
                    <a:pt x="33018" y="11869"/>
                  </a:lnTo>
                  <a:lnTo>
                    <a:pt x="32829" y="11616"/>
                  </a:lnTo>
                  <a:lnTo>
                    <a:pt x="32597" y="11364"/>
                  </a:lnTo>
                  <a:lnTo>
                    <a:pt x="32366" y="11132"/>
                  </a:lnTo>
                  <a:lnTo>
                    <a:pt x="32092" y="10901"/>
                  </a:lnTo>
                  <a:lnTo>
                    <a:pt x="31818" y="10669"/>
                  </a:lnTo>
                  <a:lnTo>
                    <a:pt x="31524" y="10480"/>
                  </a:lnTo>
                  <a:lnTo>
                    <a:pt x="31208" y="10333"/>
                  </a:lnTo>
                  <a:lnTo>
                    <a:pt x="31482" y="10417"/>
                  </a:lnTo>
                  <a:lnTo>
                    <a:pt x="31776" y="10501"/>
                  </a:lnTo>
                  <a:lnTo>
                    <a:pt x="32050" y="10627"/>
                  </a:lnTo>
                  <a:lnTo>
                    <a:pt x="32323" y="10733"/>
                  </a:lnTo>
                  <a:lnTo>
                    <a:pt x="32829" y="11027"/>
                  </a:lnTo>
                  <a:lnTo>
                    <a:pt x="33270" y="11301"/>
                  </a:lnTo>
                  <a:lnTo>
                    <a:pt x="33355" y="11343"/>
                  </a:lnTo>
                  <a:lnTo>
                    <a:pt x="33439" y="11343"/>
                  </a:lnTo>
                  <a:lnTo>
                    <a:pt x="33502" y="11322"/>
                  </a:lnTo>
                  <a:lnTo>
                    <a:pt x="33565" y="11259"/>
                  </a:lnTo>
                  <a:lnTo>
                    <a:pt x="33607" y="11175"/>
                  </a:lnTo>
                  <a:lnTo>
                    <a:pt x="33607" y="11111"/>
                  </a:lnTo>
                  <a:lnTo>
                    <a:pt x="33607" y="11006"/>
                  </a:lnTo>
                  <a:lnTo>
                    <a:pt x="33565" y="10943"/>
                  </a:lnTo>
                  <a:lnTo>
                    <a:pt x="33397" y="10754"/>
                  </a:lnTo>
                  <a:lnTo>
                    <a:pt x="33228" y="10585"/>
                  </a:lnTo>
                  <a:lnTo>
                    <a:pt x="33039" y="10438"/>
                  </a:lnTo>
                  <a:lnTo>
                    <a:pt x="32850" y="10291"/>
                  </a:lnTo>
                  <a:lnTo>
                    <a:pt x="32639" y="10143"/>
                  </a:lnTo>
                  <a:lnTo>
                    <a:pt x="32408" y="10038"/>
                  </a:lnTo>
                  <a:lnTo>
                    <a:pt x="32176" y="9933"/>
                  </a:lnTo>
                  <a:lnTo>
                    <a:pt x="31945" y="9828"/>
                  </a:lnTo>
                  <a:lnTo>
                    <a:pt x="31692" y="9765"/>
                  </a:lnTo>
                  <a:lnTo>
                    <a:pt x="31461" y="9701"/>
                  </a:lnTo>
                  <a:lnTo>
                    <a:pt x="31208" y="9659"/>
                  </a:lnTo>
                  <a:lnTo>
                    <a:pt x="30956" y="9617"/>
                  </a:lnTo>
                  <a:lnTo>
                    <a:pt x="30703" y="9617"/>
                  </a:lnTo>
                  <a:lnTo>
                    <a:pt x="30451" y="9638"/>
                  </a:lnTo>
                  <a:lnTo>
                    <a:pt x="30219" y="9659"/>
                  </a:lnTo>
                  <a:lnTo>
                    <a:pt x="29988" y="9723"/>
                  </a:lnTo>
                  <a:lnTo>
                    <a:pt x="30345" y="9470"/>
                  </a:lnTo>
                  <a:lnTo>
                    <a:pt x="30724" y="9239"/>
                  </a:lnTo>
                  <a:lnTo>
                    <a:pt x="31082" y="9007"/>
                  </a:lnTo>
                  <a:lnTo>
                    <a:pt x="31440" y="8755"/>
                  </a:lnTo>
                  <a:lnTo>
                    <a:pt x="31482" y="8712"/>
                  </a:lnTo>
                  <a:lnTo>
                    <a:pt x="31566" y="8670"/>
                  </a:lnTo>
                  <a:lnTo>
                    <a:pt x="31650" y="8607"/>
                  </a:lnTo>
                  <a:lnTo>
                    <a:pt x="31692" y="8523"/>
                  </a:lnTo>
                  <a:lnTo>
                    <a:pt x="31713" y="8418"/>
                  </a:lnTo>
                  <a:lnTo>
                    <a:pt x="31692" y="8334"/>
                  </a:lnTo>
                  <a:lnTo>
                    <a:pt x="31671" y="8249"/>
                  </a:lnTo>
                  <a:lnTo>
                    <a:pt x="31587" y="8186"/>
                  </a:lnTo>
                  <a:lnTo>
                    <a:pt x="31503" y="8165"/>
                  </a:lnTo>
                  <a:lnTo>
                    <a:pt x="31166" y="8123"/>
                  </a:lnTo>
                  <a:lnTo>
                    <a:pt x="30850" y="8123"/>
                  </a:lnTo>
                  <a:lnTo>
                    <a:pt x="30535" y="8165"/>
                  </a:lnTo>
                  <a:lnTo>
                    <a:pt x="30240" y="8249"/>
                  </a:lnTo>
                  <a:lnTo>
                    <a:pt x="29946" y="8376"/>
                  </a:lnTo>
                  <a:lnTo>
                    <a:pt x="29672" y="8544"/>
                  </a:lnTo>
                  <a:lnTo>
                    <a:pt x="29441" y="8733"/>
                  </a:lnTo>
                  <a:lnTo>
                    <a:pt x="29188" y="8944"/>
                  </a:lnTo>
                  <a:lnTo>
                    <a:pt x="28978" y="9175"/>
                  </a:lnTo>
                  <a:lnTo>
                    <a:pt x="28809" y="9428"/>
                  </a:lnTo>
                  <a:lnTo>
                    <a:pt x="28641" y="9701"/>
                  </a:lnTo>
                  <a:lnTo>
                    <a:pt x="28494" y="9996"/>
                  </a:lnTo>
                  <a:lnTo>
                    <a:pt x="28388" y="10291"/>
                  </a:lnTo>
                  <a:lnTo>
                    <a:pt x="28325" y="10606"/>
                  </a:lnTo>
                  <a:lnTo>
                    <a:pt x="28283" y="10901"/>
                  </a:lnTo>
                  <a:lnTo>
                    <a:pt x="28262" y="11217"/>
                  </a:lnTo>
                  <a:lnTo>
                    <a:pt x="28262" y="11406"/>
                  </a:lnTo>
                  <a:lnTo>
                    <a:pt x="28262" y="11595"/>
                  </a:lnTo>
                  <a:lnTo>
                    <a:pt x="28304" y="11974"/>
                  </a:lnTo>
                  <a:lnTo>
                    <a:pt x="28388" y="12332"/>
                  </a:lnTo>
                  <a:lnTo>
                    <a:pt x="28515" y="12690"/>
                  </a:lnTo>
                  <a:lnTo>
                    <a:pt x="27631" y="12100"/>
                  </a:lnTo>
                  <a:lnTo>
                    <a:pt x="26726" y="11532"/>
                  </a:lnTo>
                  <a:lnTo>
                    <a:pt x="26537" y="11069"/>
                  </a:lnTo>
                  <a:lnTo>
                    <a:pt x="26389" y="10585"/>
                  </a:lnTo>
                  <a:lnTo>
                    <a:pt x="26284" y="10101"/>
                  </a:lnTo>
                  <a:lnTo>
                    <a:pt x="26242" y="9870"/>
                  </a:lnTo>
                  <a:lnTo>
                    <a:pt x="26242" y="9638"/>
                  </a:lnTo>
                  <a:lnTo>
                    <a:pt x="26221" y="9407"/>
                  </a:lnTo>
                  <a:lnTo>
                    <a:pt x="26242" y="9175"/>
                  </a:lnTo>
                  <a:lnTo>
                    <a:pt x="26263" y="8944"/>
                  </a:lnTo>
                  <a:lnTo>
                    <a:pt x="26284" y="8712"/>
                  </a:lnTo>
                  <a:lnTo>
                    <a:pt x="26347" y="8502"/>
                  </a:lnTo>
                  <a:lnTo>
                    <a:pt x="26389" y="8271"/>
                  </a:lnTo>
                  <a:lnTo>
                    <a:pt x="26473" y="8060"/>
                  </a:lnTo>
                  <a:lnTo>
                    <a:pt x="26558" y="7871"/>
                  </a:lnTo>
                  <a:lnTo>
                    <a:pt x="26663" y="7660"/>
                  </a:lnTo>
                  <a:lnTo>
                    <a:pt x="26768" y="7471"/>
                  </a:lnTo>
                  <a:lnTo>
                    <a:pt x="26894" y="7303"/>
                  </a:lnTo>
                  <a:lnTo>
                    <a:pt x="27042" y="7113"/>
                  </a:lnTo>
                  <a:lnTo>
                    <a:pt x="27189" y="6966"/>
                  </a:lnTo>
                  <a:lnTo>
                    <a:pt x="27357" y="6797"/>
                  </a:lnTo>
                  <a:lnTo>
                    <a:pt x="27526" y="6650"/>
                  </a:lnTo>
                  <a:lnTo>
                    <a:pt x="27715" y="6524"/>
                  </a:lnTo>
                  <a:lnTo>
                    <a:pt x="27925" y="6398"/>
                  </a:lnTo>
                  <a:lnTo>
                    <a:pt x="28136" y="6292"/>
                  </a:lnTo>
                  <a:lnTo>
                    <a:pt x="28367" y="6187"/>
                  </a:lnTo>
                  <a:lnTo>
                    <a:pt x="28620" y="6103"/>
                  </a:lnTo>
                  <a:lnTo>
                    <a:pt x="28872" y="6040"/>
                  </a:lnTo>
                  <a:lnTo>
                    <a:pt x="29146" y="5977"/>
                  </a:lnTo>
                  <a:lnTo>
                    <a:pt x="29441" y="5935"/>
                  </a:lnTo>
                  <a:lnTo>
                    <a:pt x="29735" y="5914"/>
                  </a:lnTo>
                  <a:close/>
                  <a:moveTo>
                    <a:pt x="25716" y="11848"/>
                  </a:moveTo>
                  <a:lnTo>
                    <a:pt x="25926" y="11890"/>
                  </a:lnTo>
                  <a:lnTo>
                    <a:pt x="26158" y="11953"/>
                  </a:lnTo>
                  <a:lnTo>
                    <a:pt x="27652" y="12942"/>
                  </a:lnTo>
                  <a:lnTo>
                    <a:pt x="29146" y="13931"/>
                  </a:lnTo>
                  <a:lnTo>
                    <a:pt x="30598" y="14962"/>
                  </a:lnTo>
                  <a:lnTo>
                    <a:pt x="31313" y="15488"/>
                  </a:lnTo>
                  <a:lnTo>
                    <a:pt x="32029" y="16014"/>
                  </a:lnTo>
                  <a:lnTo>
                    <a:pt x="32113" y="16120"/>
                  </a:lnTo>
                  <a:lnTo>
                    <a:pt x="32176" y="16162"/>
                  </a:lnTo>
                  <a:lnTo>
                    <a:pt x="32239" y="16183"/>
                  </a:lnTo>
                  <a:lnTo>
                    <a:pt x="33228" y="16982"/>
                  </a:lnTo>
                  <a:lnTo>
                    <a:pt x="34217" y="17824"/>
                  </a:lnTo>
                  <a:lnTo>
                    <a:pt x="34680" y="18245"/>
                  </a:lnTo>
                  <a:lnTo>
                    <a:pt x="35143" y="18687"/>
                  </a:lnTo>
                  <a:lnTo>
                    <a:pt x="35606" y="19129"/>
                  </a:lnTo>
                  <a:lnTo>
                    <a:pt x="36048" y="19592"/>
                  </a:lnTo>
                  <a:lnTo>
                    <a:pt x="35943" y="19865"/>
                  </a:lnTo>
                  <a:lnTo>
                    <a:pt x="35817" y="20118"/>
                  </a:lnTo>
                  <a:lnTo>
                    <a:pt x="35648" y="20349"/>
                  </a:lnTo>
                  <a:lnTo>
                    <a:pt x="35480" y="20539"/>
                  </a:lnTo>
                  <a:lnTo>
                    <a:pt x="35312" y="20728"/>
                  </a:lnTo>
                  <a:lnTo>
                    <a:pt x="35101" y="20897"/>
                  </a:lnTo>
                  <a:lnTo>
                    <a:pt x="34891" y="21044"/>
                  </a:lnTo>
                  <a:lnTo>
                    <a:pt x="34659" y="21170"/>
                  </a:lnTo>
                  <a:lnTo>
                    <a:pt x="34407" y="21296"/>
                  </a:lnTo>
                  <a:lnTo>
                    <a:pt x="34175" y="21381"/>
                  </a:lnTo>
                  <a:lnTo>
                    <a:pt x="33902" y="21465"/>
                  </a:lnTo>
                  <a:lnTo>
                    <a:pt x="33628" y="21528"/>
                  </a:lnTo>
                  <a:lnTo>
                    <a:pt x="33355" y="21570"/>
                  </a:lnTo>
                  <a:lnTo>
                    <a:pt x="33081" y="21612"/>
                  </a:lnTo>
                  <a:lnTo>
                    <a:pt x="32786" y="21633"/>
                  </a:lnTo>
                  <a:lnTo>
                    <a:pt x="32492" y="21633"/>
                  </a:lnTo>
                  <a:lnTo>
                    <a:pt x="31924" y="21612"/>
                  </a:lnTo>
                  <a:lnTo>
                    <a:pt x="31334" y="21528"/>
                  </a:lnTo>
                  <a:lnTo>
                    <a:pt x="30745" y="21423"/>
                  </a:lnTo>
                  <a:lnTo>
                    <a:pt x="30198" y="21275"/>
                  </a:lnTo>
                  <a:lnTo>
                    <a:pt x="29651" y="21107"/>
                  </a:lnTo>
                  <a:lnTo>
                    <a:pt x="29167" y="20918"/>
                  </a:lnTo>
                  <a:lnTo>
                    <a:pt x="28704" y="20707"/>
                  </a:lnTo>
                  <a:lnTo>
                    <a:pt x="28325" y="20476"/>
                  </a:lnTo>
                  <a:lnTo>
                    <a:pt x="27841" y="20160"/>
                  </a:lnTo>
                  <a:lnTo>
                    <a:pt x="27399" y="19802"/>
                  </a:lnTo>
                  <a:lnTo>
                    <a:pt x="26978" y="19402"/>
                  </a:lnTo>
                  <a:lnTo>
                    <a:pt x="26558" y="18982"/>
                  </a:lnTo>
                  <a:lnTo>
                    <a:pt x="26179" y="18561"/>
                  </a:lnTo>
                  <a:lnTo>
                    <a:pt x="25800" y="18119"/>
                  </a:lnTo>
                  <a:lnTo>
                    <a:pt x="25463" y="17656"/>
                  </a:lnTo>
                  <a:lnTo>
                    <a:pt x="25127" y="17172"/>
                  </a:lnTo>
                  <a:lnTo>
                    <a:pt x="24979" y="16940"/>
                  </a:lnTo>
                  <a:lnTo>
                    <a:pt x="24832" y="16688"/>
                  </a:lnTo>
                  <a:lnTo>
                    <a:pt x="24601" y="16183"/>
                  </a:lnTo>
                  <a:lnTo>
                    <a:pt x="24369" y="15657"/>
                  </a:lnTo>
                  <a:lnTo>
                    <a:pt x="24180" y="15131"/>
                  </a:lnTo>
                  <a:lnTo>
                    <a:pt x="24074" y="14773"/>
                  </a:lnTo>
                  <a:lnTo>
                    <a:pt x="23990" y="14415"/>
                  </a:lnTo>
                  <a:lnTo>
                    <a:pt x="23927" y="14057"/>
                  </a:lnTo>
                  <a:lnTo>
                    <a:pt x="23906" y="13700"/>
                  </a:lnTo>
                  <a:lnTo>
                    <a:pt x="23969" y="13426"/>
                  </a:lnTo>
                  <a:lnTo>
                    <a:pt x="24032" y="13153"/>
                  </a:lnTo>
                  <a:lnTo>
                    <a:pt x="24117" y="12921"/>
                  </a:lnTo>
                  <a:lnTo>
                    <a:pt x="24222" y="12711"/>
                  </a:lnTo>
                  <a:lnTo>
                    <a:pt x="24306" y="12521"/>
                  </a:lnTo>
                  <a:lnTo>
                    <a:pt x="24432" y="12353"/>
                  </a:lnTo>
                  <a:lnTo>
                    <a:pt x="24558" y="12227"/>
                  </a:lnTo>
                  <a:lnTo>
                    <a:pt x="24685" y="12100"/>
                  </a:lnTo>
                  <a:lnTo>
                    <a:pt x="24832" y="11995"/>
                  </a:lnTo>
                  <a:lnTo>
                    <a:pt x="24979" y="11932"/>
                  </a:lnTo>
                  <a:lnTo>
                    <a:pt x="25148" y="11869"/>
                  </a:lnTo>
                  <a:lnTo>
                    <a:pt x="25337" y="11848"/>
                  </a:lnTo>
                  <a:close/>
                  <a:moveTo>
                    <a:pt x="22139" y="947"/>
                  </a:moveTo>
                  <a:lnTo>
                    <a:pt x="21991" y="1368"/>
                  </a:lnTo>
                  <a:lnTo>
                    <a:pt x="21823" y="1747"/>
                  </a:lnTo>
                  <a:lnTo>
                    <a:pt x="21612" y="2147"/>
                  </a:lnTo>
                  <a:lnTo>
                    <a:pt x="21402" y="2526"/>
                  </a:lnTo>
                  <a:lnTo>
                    <a:pt x="21192" y="2904"/>
                  </a:lnTo>
                  <a:lnTo>
                    <a:pt x="20981" y="3304"/>
                  </a:lnTo>
                  <a:lnTo>
                    <a:pt x="20792" y="3683"/>
                  </a:lnTo>
                  <a:lnTo>
                    <a:pt x="20644" y="4083"/>
                  </a:lnTo>
                  <a:lnTo>
                    <a:pt x="20539" y="4462"/>
                  </a:lnTo>
                  <a:lnTo>
                    <a:pt x="20476" y="4840"/>
                  </a:lnTo>
                  <a:lnTo>
                    <a:pt x="20455" y="5219"/>
                  </a:lnTo>
                  <a:lnTo>
                    <a:pt x="20476" y="5598"/>
                  </a:lnTo>
                  <a:lnTo>
                    <a:pt x="20518" y="5956"/>
                  </a:lnTo>
                  <a:lnTo>
                    <a:pt x="20581" y="6335"/>
                  </a:lnTo>
                  <a:lnTo>
                    <a:pt x="20665" y="6713"/>
                  </a:lnTo>
                  <a:lnTo>
                    <a:pt x="20771" y="7071"/>
                  </a:lnTo>
                  <a:lnTo>
                    <a:pt x="20665" y="7218"/>
                  </a:lnTo>
                  <a:lnTo>
                    <a:pt x="20644" y="7260"/>
                  </a:lnTo>
                  <a:lnTo>
                    <a:pt x="20644" y="7303"/>
                  </a:lnTo>
                  <a:lnTo>
                    <a:pt x="20665" y="7387"/>
                  </a:lnTo>
                  <a:lnTo>
                    <a:pt x="20708" y="7408"/>
                  </a:lnTo>
                  <a:lnTo>
                    <a:pt x="20750" y="7429"/>
                  </a:lnTo>
                  <a:lnTo>
                    <a:pt x="20792" y="7450"/>
                  </a:lnTo>
                  <a:lnTo>
                    <a:pt x="20834" y="7429"/>
                  </a:lnTo>
                  <a:lnTo>
                    <a:pt x="21128" y="7281"/>
                  </a:lnTo>
                  <a:lnTo>
                    <a:pt x="21402" y="7113"/>
                  </a:lnTo>
                  <a:lnTo>
                    <a:pt x="21655" y="6903"/>
                  </a:lnTo>
                  <a:lnTo>
                    <a:pt x="21886" y="6692"/>
                  </a:lnTo>
                  <a:lnTo>
                    <a:pt x="22096" y="6461"/>
                  </a:lnTo>
                  <a:lnTo>
                    <a:pt x="22307" y="6208"/>
                  </a:lnTo>
                  <a:lnTo>
                    <a:pt x="22686" y="5703"/>
                  </a:lnTo>
                  <a:lnTo>
                    <a:pt x="23064" y="5198"/>
                  </a:lnTo>
                  <a:lnTo>
                    <a:pt x="23275" y="4946"/>
                  </a:lnTo>
                  <a:lnTo>
                    <a:pt x="23485" y="4714"/>
                  </a:lnTo>
                  <a:lnTo>
                    <a:pt x="23717" y="4483"/>
                  </a:lnTo>
                  <a:lnTo>
                    <a:pt x="23948" y="4293"/>
                  </a:lnTo>
                  <a:lnTo>
                    <a:pt x="24222" y="4104"/>
                  </a:lnTo>
                  <a:lnTo>
                    <a:pt x="24516" y="3957"/>
                  </a:lnTo>
                  <a:lnTo>
                    <a:pt x="24011" y="5345"/>
                  </a:lnTo>
                  <a:lnTo>
                    <a:pt x="23759" y="6019"/>
                  </a:lnTo>
                  <a:lnTo>
                    <a:pt x="23548" y="6713"/>
                  </a:lnTo>
                  <a:lnTo>
                    <a:pt x="23464" y="7050"/>
                  </a:lnTo>
                  <a:lnTo>
                    <a:pt x="23401" y="7408"/>
                  </a:lnTo>
                  <a:lnTo>
                    <a:pt x="23338" y="7744"/>
                  </a:lnTo>
                  <a:lnTo>
                    <a:pt x="23296" y="8102"/>
                  </a:lnTo>
                  <a:lnTo>
                    <a:pt x="23275" y="8460"/>
                  </a:lnTo>
                  <a:lnTo>
                    <a:pt x="23296" y="8818"/>
                  </a:lnTo>
                  <a:lnTo>
                    <a:pt x="23317" y="9175"/>
                  </a:lnTo>
                  <a:lnTo>
                    <a:pt x="23380" y="9554"/>
                  </a:lnTo>
                  <a:lnTo>
                    <a:pt x="22075" y="8818"/>
                  </a:lnTo>
                  <a:lnTo>
                    <a:pt x="21991" y="8797"/>
                  </a:lnTo>
                  <a:lnTo>
                    <a:pt x="21907" y="8797"/>
                  </a:lnTo>
                  <a:lnTo>
                    <a:pt x="21844" y="8839"/>
                  </a:lnTo>
                  <a:lnTo>
                    <a:pt x="21802" y="8902"/>
                  </a:lnTo>
                  <a:lnTo>
                    <a:pt x="21781" y="8965"/>
                  </a:lnTo>
                  <a:lnTo>
                    <a:pt x="21781" y="9049"/>
                  </a:lnTo>
                  <a:lnTo>
                    <a:pt x="21802" y="9112"/>
                  </a:lnTo>
                  <a:lnTo>
                    <a:pt x="21865" y="9175"/>
                  </a:lnTo>
                  <a:lnTo>
                    <a:pt x="23527" y="10270"/>
                  </a:lnTo>
                  <a:lnTo>
                    <a:pt x="25211" y="11364"/>
                  </a:lnTo>
                  <a:lnTo>
                    <a:pt x="24937" y="11406"/>
                  </a:lnTo>
                  <a:lnTo>
                    <a:pt x="24664" y="11511"/>
                  </a:lnTo>
                  <a:lnTo>
                    <a:pt x="24390" y="11659"/>
                  </a:lnTo>
                  <a:lnTo>
                    <a:pt x="24159" y="11827"/>
                  </a:lnTo>
                  <a:lnTo>
                    <a:pt x="23948" y="12016"/>
                  </a:lnTo>
                  <a:lnTo>
                    <a:pt x="23759" y="12227"/>
                  </a:lnTo>
                  <a:lnTo>
                    <a:pt x="23612" y="12458"/>
                  </a:lnTo>
                  <a:lnTo>
                    <a:pt x="23569" y="12584"/>
                  </a:lnTo>
                  <a:lnTo>
                    <a:pt x="23527" y="12711"/>
                  </a:lnTo>
                  <a:lnTo>
                    <a:pt x="23422" y="13132"/>
                  </a:lnTo>
                  <a:lnTo>
                    <a:pt x="23380" y="13573"/>
                  </a:lnTo>
                  <a:lnTo>
                    <a:pt x="23380" y="13994"/>
                  </a:lnTo>
                  <a:lnTo>
                    <a:pt x="23422" y="14415"/>
                  </a:lnTo>
                  <a:lnTo>
                    <a:pt x="23485" y="14836"/>
                  </a:lnTo>
                  <a:lnTo>
                    <a:pt x="23590" y="15236"/>
                  </a:lnTo>
                  <a:lnTo>
                    <a:pt x="23717" y="15657"/>
                  </a:lnTo>
                  <a:lnTo>
                    <a:pt x="23864" y="16057"/>
                  </a:lnTo>
                  <a:lnTo>
                    <a:pt x="24053" y="16456"/>
                  </a:lnTo>
                  <a:lnTo>
                    <a:pt x="24243" y="16835"/>
                  </a:lnTo>
                  <a:lnTo>
                    <a:pt x="24474" y="17214"/>
                  </a:lnTo>
                  <a:lnTo>
                    <a:pt x="24706" y="17593"/>
                  </a:lnTo>
                  <a:lnTo>
                    <a:pt x="24937" y="17950"/>
                  </a:lnTo>
                  <a:lnTo>
                    <a:pt x="25190" y="18308"/>
                  </a:lnTo>
                  <a:lnTo>
                    <a:pt x="25716" y="18961"/>
                  </a:lnTo>
                  <a:lnTo>
                    <a:pt x="26032" y="19339"/>
                  </a:lnTo>
                  <a:lnTo>
                    <a:pt x="26368" y="19718"/>
                  </a:lnTo>
                  <a:lnTo>
                    <a:pt x="26747" y="20055"/>
                  </a:lnTo>
                  <a:lnTo>
                    <a:pt x="27126" y="20413"/>
                  </a:lnTo>
                  <a:lnTo>
                    <a:pt x="27505" y="20728"/>
                  </a:lnTo>
                  <a:lnTo>
                    <a:pt x="27925" y="21023"/>
                  </a:lnTo>
                  <a:lnTo>
                    <a:pt x="28346" y="21296"/>
                  </a:lnTo>
                  <a:lnTo>
                    <a:pt x="28788" y="21549"/>
                  </a:lnTo>
                  <a:lnTo>
                    <a:pt x="29251" y="21780"/>
                  </a:lnTo>
                  <a:lnTo>
                    <a:pt x="29714" y="21970"/>
                  </a:lnTo>
                  <a:lnTo>
                    <a:pt x="30177" y="22138"/>
                  </a:lnTo>
                  <a:lnTo>
                    <a:pt x="30661" y="22264"/>
                  </a:lnTo>
                  <a:lnTo>
                    <a:pt x="31166" y="22349"/>
                  </a:lnTo>
                  <a:lnTo>
                    <a:pt x="31650" y="22391"/>
                  </a:lnTo>
                  <a:lnTo>
                    <a:pt x="32155" y="22391"/>
                  </a:lnTo>
                  <a:lnTo>
                    <a:pt x="32660" y="22349"/>
                  </a:lnTo>
                  <a:lnTo>
                    <a:pt x="33207" y="22264"/>
                  </a:lnTo>
                  <a:lnTo>
                    <a:pt x="33775" y="22138"/>
                  </a:lnTo>
                  <a:lnTo>
                    <a:pt x="34070" y="22054"/>
                  </a:lnTo>
                  <a:lnTo>
                    <a:pt x="34365" y="21949"/>
                  </a:lnTo>
                  <a:lnTo>
                    <a:pt x="34638" y="21844"/>
                  </a:lnTo>
                  <a:lnTo>
                    <a:pt x="34912" y="21717"/>
                  </a:lnTo>
                  <a:lnTo>
                    <a:pt x="35185" y="21570"/>
                  </a:lnTo>
                  <a:lnTo>
                    <a:pt x="35438" y="21423"/>
                  </a:lnTo>
                  <a:lnTo>
                    <a:pt x="35669" y="21254"/>
                  </a:lnTo>
                  <a:lnTo>
                    <a:pt x="35901" y="21065"/>
                  </a:lnTo>
                  <a:lnTo>
                    <a:pt x="36111" y="20876"/>
                  </a:lnTo>
                  <a:lnTo>
                    <a:pt x="36301" y="20665"/>
                  </a:lnTo>
                  <a:lnTo>
                    <a:pt x="36448" y="20434"/>
                  </a:lnTo>
                  <a:lnTo>
                    <a:pt x="36595" y="20181"/>
                  </a:lnTo>
                  <a:lnTo>
                    <a:pt x="37206" y="20876"/>
                  </a:lnTo>
                  <a:lnTo>
                    <a:pt x="37795" y="21612"/>
                  </a:lnTo>
                  <a:lnTo>
                    <a:pt x="38342" y="22370"/>
                  </a:lnTo>
                  <a:lnTo>
                    <a:pt x="38868" y="23148"/>
                  </a:lnTo>
                  <a:lnTo>
                    <a:pt x="39352" y="23948"/>
                  </a:lnTo>
                  <a:lnTo>
                    <a:pt x="39815" y="24790"/>
                  </a:lnTo>
                  <a:lnTo>
                    <a:pt x="40236" y="25652"/>
                  </a:lnTo>
                  <a:lnTo>
                    <a:pt x="40636" y="26557"/>
                  </a:lnTo>
                  <a:lnTo>
                    <a:pt x="40825" y="27041"/>
                  </a:lnTo>
                  <a:lnTo>
                    <a:pt x="40993" y="27546"/>
                  </a:lnTo>
                  <a:lnTo>
                    <a:pt x="41141" y="28030"/>
                  </a:lnTo>
                  <a:lnTo>
                    <a:pt x="41267" y="28493"/>
                  </a:lnTo>
                  <a:lnTo>
                    <a:pt x="41372" y="28977"/>
                  </a:lnTo>
                  <a:lnTo>
                    <a:pt x="41456" y="29440"/>
                  </a:lnTo>
                  <a:lnTo>
                    <a:pt x="41519" y="29903"/>
                  </a:lnTo>
                  <a:lnTo>
                    <a:pt x="41583" y="30345"/>
                  </a:lnTo>
                  <a:lnTo>
                    <a:pt x="41604" y="30808"/>
                  </a:lnTo>
                  <a:lnTo>
                    <a:pt x="41625" y="31250"/>
                  </a:lnTo>
                  <a:lnTo>
                    <a:pt x="41625" y="31671"/>
                  </a:lnTo>
                  <a:lnTo>
                    <a:pt x="41604" y="32113"/>
                  </a:lnTo>
                  <a:lnTo>
                    <a:pt x="41562" y="32534"/>
                  </a:lnTo>
                  <a:lnTo>
                    <a:pt x="41498" y="32954"/>
                  </a:lnTo>
                  <a:lnTo>
                    <a:pt x="41435" y="33354"/>
                  </a:lnTo>
                  <a:lnTo>
                    <a:pt x="41330" y="33775"/>
                  </a:lnTo>
                  <a:lnTo>
                    <a:pt x="41225" y="34175"/>
                  </a:lnTo>
                  <a:lnTo>
                    <a:pt x="41120" y="34554"/>
                  </a:lnTo>
                  <a:lnTo>
                    <a:pt x="40972" y="34954"/>
                  </a:lnTo>
                  <a:lnTo>
                    <a:pt x="40825" y="35332"/>
                  </a:lnTo>
                  <a:lnTo>
                    <a:pt x="40657" y="35690"/>
                  </a:lnTo>
                  <a:lnTo>
                    <a:pt x="40488" y="36069"/>
                  </a:lnTo>
                  <a:lnTo>
                    <a:pt x="40299" y="36427"/>
                  </a:lnTo>
                  <a:lnTo>
                    <a:pt x="40088" y="36763"/>
                  </a:lnTo>
                  <a:lnTo>
                    <a:pt x="39878" y="37121"/>
                  </a:lnTo>
                  <a:lnTo>
                    <a:pt x="39647" y="37458"/>
                  </a:lnTo>
                  <a:lnTo>
                    <a:pt x="39415" y="37794"/>
                  </a:lnTo>
                  <a:lnTo>
                    <a:pt x="39163" y="38110"/>
                  </a:lnTo>
                  <a:lnTo>
                    <a:pt x="38889" y="38426"/>
                  </a:lnTo>
                  <a:lnTo>
                    <a:pt x="38615" y="38741"/>
                  </a:lnTo>
                  <a:lnTo>
                    <a:pt x="38026" y="39352"/>
                  </a:lnTo>
                  <a:lnTo>
                    <a:pt x="37416" y="39920"/>
                  </a:lnTo>
                  <a:lnTo>
                    <a:pt x="36743" y="40467"/>
                  </a:lnTo>
                  <a:lnTo>
                    <a:pt x="36048" y="40972"/>
                  </a:lnTo>
                  <a:lnTo>
                    <a:pt x="35333" y="41456"/>
                  </a:lnTo>
                  <a:lnTo>
                    <a:pt x="34575" y="41898"/>
                  </a:lnTo>
                  <a:lnTo>
                    <a:pt x="33797" y="42319"/>
                  </a:lnTo>
                  <a:lnTo>
                    <a:pt x="32997" y="42719"/>
                  </a:lnTo>
                  <a:lnTo>
                    <a:pt x="32176" y="43076"/>
                  </a:lnTo>
                  <a:lnTo>
                    <a:pt x="31334" y="43392"/>
                  </a:lnTo>
                  <a:lnTo>
                    <a:pt x="30472" y="43687"/>
                  </a:lnTo>
                  <a:lnTo>
                    <a:pt x="29609" y="43960"/>
                  </a:lnTo>
                  <a:lnTo>
                    <a:pt x="28746" y="44171"/>
                  </a:lnTo>
                  <a:lnTo>
                    <a:pt x="27862" y="44381"/>
                  </a:lnTo>
                  <a:lnTo>
                    <a:pt x="26978" y="44528"/>
                  </a:lnTo>
                  <a:lnTo>
                    <a:pt x="26095" y="44655"/>
                  </a:lnTo>
                  <a:lnTo>
                    <a:pt x="25211" y="44739"/>
                  </a:lnTo>
                  <a:lnTo>
                    <a:pt x="24390" y="44802"/>
                  </a:lnTo>
                  <a:lnTo>
                    <a:pt x="23527" y="44823"/>
                  </a:lnTo>
                  <a:lnTo>
                    <a:pt x="22665" y="44823"/>
                  </a:lnTo>
                  <a:lnTo>
                    <a:pt x="21760" y="44802"/>
                  </a:lnTo>
                  <a:lnTo>
                    <a:pt x="20855" y="44760"/>
                  </a:lnTo>
                  <a:lnTo>
                    <a:pt x="19929" y="44676"/>
                  </a:lnTo>
                  <a:lnTo>
                    <a:pt x="19003" y="44570"/>
                  </a:lnTo>
                  <a:lnTo>
                    <a:pt x="18056" y="44444"/>
                  </a:lnTo>
                  <a:lnTo>
                    <a:pt x="17109" y="44297"/>
                  </a:lnTo>
                  <a:lnTo>
                    <a:pt x="16162" y="44107"/>
                  </a:lnTo>
                  <a:lnTo>
                    <a:pt x="15215" y="43876"/>
                  </a:lnTo>
                  <a:lnTo>
                    <a:pt x="14289" y="43644"/>
                  </a:lnTo>
                  <a:lnTo>
                    <a:pt x="13363" y="43350"/>
                  </a:lnTo>
                  <a:lnTo>
                    <a:pt x="12459" y="43055"/>
                  </a:lnTo>
                  <a:lnTo>
                    <a:pt x="11554" y="42719"/>
                  </a:lnTo>
                  <a:lnTo>
                    <a:pt x="10670" y="42340"/>
                  </a:lnTo>
                  <a:lnTo>
                    <a:pt x="9807" y="41940"/>
                  </a:lnTo>
                  <a:lnTo>
                    <a:pt x="8986" y="41498"/>
                  </a:lnTo>
                  <a:lnTo>
                    <a:pt x="8187" y="41035"/>
                  </a:lnTo>
                  <a:lnTo>
                    <a:pt x="7408" y="40530"/>
                  </a:lnTo>
                  <a:lnTo>
                    <a:pt x="6672" y="40004"/>
                  </a:lnTo>
                  <a:lnTo>
                    <a:pt x="6314" y="39709"/>
                  </a:lnTo>
                  <a:lnTo>
                    <a:pt x="5977" y="39436"/>
                  </a:lnTo>
                  <a:lnTo>
                    <a:pt x="5641" y="39141"/>
                  </a:lnTo>
                  <a:lnTo>
                    <a:pt x="5304" y="38826"/>
                  </a:lnTo>
                  <a:lnTo>
                    <a:pt x="5009" y="38510"/>
                  </a:lnTo>
                  <a:lnTo>
                    <a:pt x="4694" y="38173"/>
                  </a:lnTo>
                  <a:lnTo>
                    <a:pt x="4399" y="37858"/>
                  </a:lnTo>
                  <a:lnTo>
                    <a:pt x="4125" y="37500"/>
                  </a:lnTo>
                  <a:lnTo>
                    <a:pt x="3873" y="37163"/>
                  </a:lnTo>
                  <a:lnTo>
                    <a:pt x="3620" y="36805"/>
                  </a:lnTo>
                  <a:lnTo>
                    <a:pt x="3389" y="36427"/>
                  </a:lnTo>
                  <a:lnTo>
                    <a:pt x="3157" y="36048"/>
                  </a:lnTo>
                  <a:lnTo>
                    <a:pt x="2947" y="35648"/>
                  </a:lnTo>
                  <a:lnTo>
                    <a:pt x="2758" y="35269"/>
                  </a:lnTo>
                  <a:lnTo>
                    <a:pt x="2568" y="34848"/>
                  </a:lnTo>
                  <a:lnTo>
                    <a:pt x="2400" y="34427"/>
                  </a:lnTo>
                  <a:lnTo>
                    <a:pt x="2253" y="34007"/>
                  </a:lnTo>
                  <a:lnTo>
                    <a:pt x="2126" y="33565"/>
                  </a:lnTo>
                  <a:lnTo>
                    <a:pt x="2000" y="33123"/>
                  </a:lnTo>
                  <a:lnTo>
                    <a:pt x="1916" y="32681"/>
                  </a:lnTo>
                  <a:lnTo>
                    <a:pt x="1832" y="32197"/>
                  </a:lnTo>
                  <a:lnTo>
                    <a:pt x="1769" y="31734"/>
                  </a:lnTo>
                  <a:lnTo>
                    <a:pt x="1705" y="30997"/>
                  </a:lnTo>
                  <a:lnTo>
                    <a:pt x="1663" y="30282"/>
                  </a:lnTo>
                  <a:lnTo>
                    <a:pt x="1663" y="29566"/>
                  </a:lnTo>
                  <a:lnTo>
                    <a:pt x="1684" y="28851"/>
                  </a:lnTo>
                  <a:lnTo>
                    <a:pt x="1726" y="28135"/>
                  </a:lnTo>
                  <a:lnTo>
                    <a:pt x="1811" y="27441"/>
                  </a:lnTo>
                  <a:lnTo>
                    <a:pt x="1895" y="26768"/>
                  </a:lnTo>
                  <a:lnTo>
                    <a:pt x="2021" y="26094"/>
                  </a:lnTo>
                  <a:lnTo>
                    <a:pt x="2189" y="25421"/>
                  </a:lnTo>
                  <a:lnTo>
                    <a:pt x="2358" y="24747"/>
                  </a:lnTo>
                  <a:lnTo>
                    <a:pt x="2547" y="24095"/>
                  </a:lnTo>
                  <a:lnTo>
                    <a:pt x="2779" y="23443"/>
                  </a:lnTo>
                  <a:lnTo>
                    <a:pt x="3010" y="22790"/>
                  </a:lnTo>
                  <a:lnTo>
                    <a:pt x="3263" y="22159"/>
                  </a:lnTo>
                  <a:lnTo>
                    <a:pt x="3557" y="21528"/>
                  </a:lnTo>
                  <a:lnTo>
                    <a:pt x="3852" y="20897"/>
                  </a:lnTo>
                  <a:lnTo>
                    <a:pt x="4167" y="20286"/>
                  </a:lnTo>
                  <a:lnTo>
                    <a:pt x="4504" y="19676"/>
                  </a:lnTo>
                  <a:lnTo>
                    <a:pt x="4841" y="19066"/>
                  </a:lnTo>
                  <a:lnTo>
                    <a:pt x="5199" y="18456"/>
                  </a:lnTo>
                  <a:lnTo>
                    <a:pt x="5577" y="17866"/>
                  </a:lnTo>
                  <a:lnTo>
                    <a:pt x="5977" y="17277"/>
                  </a:lnTo>
                  <a:lnTo>
                    <a:pt x="6377" y="16709"/>
                  </a:lnTo>
                  <a:lnTo>
                    <a:pt x="6777" y="16141"/>
                  </a:lnTo>
                  <a:lnTo>
                    <a:pt x="7640" y="15004"/>
                  </a:lnTo>
                  <a:lnTo>
                    <a:pt x="8523" y="13889"/>
                  </a:lnTo>
                  <a:lnTo>
                    <a:pt x="9449" y="12795"/>
                  </a:lnTo>
                  <a:lnTo>
                    <a:pt x="10375" y="11743"/>
                  </a:lnTo>
                  <a:lnTo>
                    <a:pt x="10459" y="11722"/>
                  </a:lnTo>
                  <a:lnTo>
                    <a:pt x="10480" y="11701"/>
                  </a:lnTo>
                  <a:lnTo>
                    <a:pt x="10502" y="11659"/>
                  </a:lnTo>
                  <a:lnTo>
                    <a:pt x="10523" y="11574"/>
                  </a:lnTo>
                  <a:lnTo>
                    <a:pt x="11470" y="10543"/>
                  </a:lnTo>
                  <a:lnTo>
                    <a:pt x="12395" y="9554"/>
                  </a:lnTo>
                  <a:lnTo>
                    <a:pt x="12480" y="9533"/>
                  </a:lnTo>
                  <a:lnTo>
                    <a:pt x="12543" y="9491"/>
                  </a:lnTo>
                  <a:lnTo>
                    <a:pt x="12606" y="9428"/>
                  </a:lnTo>
                  <a:lnTo>
                    <a:pt x="12648" y="9344"/>
                  </a:lnTo>
                  <a:lnTo>
                    <a:pt x="12690" y="9260"/>
                  </a:lnTo>
                  <a:lnTo>
                    <a:pt x="14921" y="6945"/>
                  </a:lnTo>
                  <a:lnTo>
                    <a:pt x="14921" y="6903"/>
                  </a:lnTo>
                  <a:lnTo>
                    <a:pt x="14900" y="6861"/>
                  </a:lnTo>
                  <a:lnTo>
                    <a:pt x="14879" y="6840"/>
                  </a:lnTo>
                  <a:lnTo>
                    <a:pt x="14815" y="6861"/>
                  </a:lnTo>
                  <a:lnTo>
                    <a:pt x="12837" y="8733"/>
                  </a:lnTo>
                  <a:lnTo>
                    <a:pt x="12985" y="8207"/>
                  </a:lnTo>
                  <a:lnTo>
                    <a:pt x="13111" y="7660"/>
                  </a:lnTo>
                  <a:lnTo>
                    <a:pt x="13342" y="6629"/>
                  </a:lnTo>
                  <a:lnTo>
                    <a:pt x="13490" y="6103"/>
                  </a:lnTo>
                  <a:lnTo>
                    <a:pt x="13658" y="5577"/>
                  </a:lnTo>
                  <a:lnTo>
                    <a:pt x="13868" y="5072"/>
                  </a:lnTo>
                  <a:lnTo>
                    <a:pt x="13974" y="4819"/>
                  </a:lnTo>
                  <a:lnTo>
                    <a:pt x="14121" y="4567"/>
                  </a:lnTo>
                  <a:lnTo>
                    <a:pt x="14395" y="4062"/>
                  </a:lnTo>
                  <a:lnTo>
                    <a:pt x="14668" y="3599"/>
                  </a:lnTo>
                  <a:lnTo>
                    <a:pt x="14963" y="3115"/>
                  </a:lnTo>
                  <a:lnTo>
                    <a:pt x="15299" y="2673"/>
                  </a:lnTo>
                  <a:lnTo>
                    <a:pt x="15636" y="2252"/>
                  </a:lnTo>
                  <a:lnTo>
                    <a:pt x="15994" y="1852"/>
                  </a:lnTo>
                  <a:lnTo>
                    <a:pt x="16394" y="1474"/>
                  </a:lnTo>
                  <a:lnTo>
                    <a:pt x="16604" y="1305"/>
                  </a:lnTo>
                  <a:lnTo>
                    <a:pt x="16836" y="1137"/>
                  </a:lnTo>
                  <a:lnTo>
                    <a:pt x="16709" y="1768"/>
                  </a:lnTo>
                  <a:lnTo>
                    <a:pt x="16604" y="2399"/>
                  </a:lnTo>
                  <a:lnTo>
                    <a:pt x="16541" y="3010"/>
                  </a:lnTo>
                  <a:lnTo>
                    <a:pt x="16541" y="3325"/>
                  </a:lnTo>
                  <a:lnTo>
                    <a:pt x="16541" y="3641"/>
                  </a:lnTo>
                  <a:lnTo>
                    <a:pt x="16562" y="3957"/>
                  </a:lnTo>
                  <a:lnTo>
                    <a:pt x="16604" y="4251"/>
                  </a:lnTo>
                  <a:lnTo>
                    <a:pt x="16667" y="4546"/>
                  </a:lnTo>
                  <a:lnTo>
                    <a:pt x="16751" y="4861"/>
                  </a:lnTo>
                  <a:lnTo>
                    <a:pt x="16857" y="5156"/>
                  </a:lnTo>
                  <a:lnTo>
                    <a:pt x="16983" y="5430"/>
                  </a:lnTo>
                  <a:lnTo>
                    <a:pt x="17130" y="5724"/>
                  </a:lnTo>
                  <a:lnTo>
                    <a:pt x="17320" y="5998"/>
                  </a:lnTo>
                  <a:lnTo>
                    <a:pt x="17341" y="5998"/>
                  </a:lnTo>
                  <a:lnTo>
                    <a:pt x="17320" y="6061"/>
                  </a:lnTo>
                  <a:lnTo>
                    <a:pt x="17320" y="6124"/>
                  </a:lnTo>
                  <a:lnTo>
                    <a:pt x="17320" y="6187"/>
                  </a:lnTo>
                  <a:lnTo>
                    <a:pt x="17362" y="6250"/>
                  </a:lnTo>
                  <a:lnTo>
                    <a:pt x="17425" y="6271"/>
                  </a:lnTo>
                  <a:lnTo>
                    <a:pt x="17488" y="6292"/>
                  </a:lnTo>
                  <a:lnTo>
                    <a:pt x="17551" y="6271"/>
                  </a:lnTo>
                  <a:lnTo>
                    <a:pt x="17614" y="6250"/>
                  </a:lnTo>
                  <a:lnTo>
                    <a:pt x="17656" y="6208"/>
                  </a:lnTo>
                  <a:lnTo>
                    <a:pt x="18140" y="5493"/>
                  </a:lnTo>
                  <a:lnTo>
                    <a:pt x="18624" y="4756"/>
                  </a:lnTo>
                  <a:lnTo>
                    <a:pt x="19108" y="4020"/>
                  </a:lnTo>
                  <a:lnTo>
                    <a:pt x="19613" y="3283"/>
                  </a:lnTo>
                  <a:lnTo>
                    <a:pt x="19866" y="2947"/>
                  </a:lnTo>
                  <a:lnTo>
                    <a:pt x="20139" y="2610"/>
                  </a:lnTo>
                  <a:lnTo>
                    <a:pt x="20434" y="2273"/>
                  </a:lnTo>
                  <a:lnTo>
                    <a:pt x="20729" y="1979"/>
                  </a:lnTo>
                  <a:lnTo>
                    <a:pt x="21065" y="1684"/>
                  </a:lnTo>
                  <a:lnTo>
                    <a:pt x="21402" y="1410"/>
                  </a:lnTo>
                  <a:lnTo>
                    <a:pt x="21760" y="1179"/>
                  </a:lnTo>
                  <a:lnTo>
                    <a:pt x="22139" y="947"/>
                  </a:lnTo>
                  <a:close/>
                  <a:moveTo>
                    <a:pt x="22517" y="0"/>
                  </a:moveTo>
                  <a:lnTo>
                    <a:pt x="22096" y="190"/>
                  </a:lnTo>
                  <a:lnTo>
                    <a:pt x="21676" y="421"/>
                  </a:lnTo>
                  <a:lnTo>
                    <a:pt x="21255" y="674"/>
                  </a:lnTo>
                  <a:lnTo>
                    <a:pt x="20855" y="968"/>
                  </a:lnTo>
                  <a:lnTo>
                    <a:pt x="20455" y="1284"/>
                  </a:lnTo>
                  <a:lnTo>
                    <a:pt x="20076" y="1621"/>
                  </a:lnTo>
                  <a:lnTo>
                    <a:pt x="19697" y="2000"/>
                  </a:lnTo>
                  <a:lnTo>
                    <a:pt x="19361" y="2378"/>
                  </a:lnTo>
                  <a:lnTo>
                    <a:pt x="19024" y="2799"/>
                  </a:lnTo>
                  <a:lnTo>
                    <a:pt x="18708" y="3199"/>
                  </a:lnTo>
                  <a:lnTo>
                    <a:pt x="18414" y="3641"/>
                  </a:lnTo>
                  <a:lnTo>
                    <a:pt x="18161" y="4083"/>
                  </a:lnTo>
                  <a:lnTo>
                    <a:pt x="17930" y="4525"/>
                  </a:lnTo>
                  <a:lnTo>
                    <a:pt x="17698" y="4967"/>
                  </a:lnTo>
                  <a:lnTo>
                    <a:pt x="17530" y="5430"/>
                  </a:lnTo>
                  <a:lnTo>
                    <a:pt x="17383" y="5872"/>
                  </a:lnTo>
                  <a:lnTo>
                    <a:pt x="17214" y="5556"/>
                  </a:lnTo>
                  <a:lnTo>
                    <a:pt x="17088" y="5219"/>
                  </a:lnTo>
                  <a:lnTo>
                    <a:pt x="17004" y="4883"/>
                  </a:lnTo>
                  <a:lnTo>
                    <a:pt x="16962" y="4567"/>
                  </a:lnTo>
                  <a:lnTo>
                    <a:pt x="16920" y="4230"/>
                  </a:lnTo>
                  <a:lnTo>
                    <a:pt x="16941" y="3872"/>
                  </a:lnTo>
                  <a:lnTo>
                    <a:pt x="16962" y="3536"/>
                  </a:lnTo>
                  <a:lnTo>
                    <a:pt x="17004" y="3199"/>
                  </a:lnTo>
                  <a:lnTo>
                    <a:pt x="17067" y="2862"/>
                  </a:lnTo>
                  <a:lnTo>
                    <a:pt x="17130" y="2505"/>
                  </a:lnTo>
                  <a:lnTo>
                    <a:pt x="17320" y="1831"/>
                  </a:lnTo>
                  <a:lnTo>
                    <a:pt x="17698" y="506"/>
                  </a:lnTo>
                  <a:lnTo>
                    <a:pt x="17719" y="379"/>
                  </a:lnTo>
                  <a:lnTo>
                    <a:pt x="17698" y="295"/>
                  </a:lnTo>
                  <a:lnTo>
                    <a:pt x="17635" y="211"/>
                  </a:lnTo>
                  <a:lnTo>
                    <a:pt x="17572" y="148"/>
                  </a:lnTo>
                  <a:lnTo>
                    <a:pt x="17488" y="106"/>
                  </a:lnTo>
                  <a:lnTo>
                    <a:pt x="17383" y="64"/>
                  </a:lnTo>
                  <a:lnTo>
                    <a:pt x="17299" y="85"/>
                  </a:lnTo>
                  <a:lnTo>
                    <a:pt x="17193" y="106"/>
                  </a:lnTo>
                  <a:lnTo>
                    <a:pt x="16878" y="253"/>
                  </a:lnTo>
                  <a:lnTo>
                    <a:pt x="16583" y="421"/>
                  </a:lnTo>
                  <a:lnTo>
                    <a:pt x="16288" y="611"/>
                  </a:lnTo>
                  <a:lnTo>
                    <a:pt x="16015" y="800"/>
                  </a:lnTo>
                  <a:lnTo>
                    <a:pt x="15741" y="1011"/>
                  </a:lnTo>
                  <a:lnTo>
                    <a:pt x="15489" y="1242"/>
                  </a:lnTo>
                  <a:lnTo>
                    <a:pt x="15257" y="1474"/>
                  </a:lnTo>
                  <a:lnTo>
                    <a:pt x="15026" y="1705"/>
                  </a:lnTo>
                  <a:lnTo>
                    <a:pt x="14794" y="1958"/>
                  </a:lnTo>
                  <a:lnTo>
                    <a:pt x="14584" y="2231"/>
                  </a:lnTo>
                  <a:lnTo>
                    <a:pt x="14395" y="2505"/>
                  </a:lnTo>
                  <a:lnTo>
                    <a:pt x="14205" y="2778"/>
                  </a:lnTo>
                  <a:lnTo>
                    <a:pt x="13847" y="3346"/>
                  </a:lnTo>
                  <a:lnTo>
                    <a:pt x="13532" y="3957"/>
                  </a:lnTo>
                  <a:lnTo>
                    <a:pt x="13258" y="4588"/>
                  </a:lnTo>
                  <a:lnTo>
                    <a:pt x="13006" y="5240"/>
                  </a:lnTo>
                  <a:lnTo>
                    <a:pt x="12795" y="5893"/>
                  </a:lnTo>
                  <a:lnTo>
                    <a:pt x="12606" y="6566"/>
                  </a:lnTo>
                  <a:lnTo>
                    <a:pt x="12438" y="7218"/>
                  </a:lnTo>
                  <a:lnTo>
                    <a:pt x="12290" y="7892"/>
                  </a:lnTo>
                  <a:lnTo>
                    <a:pt x="12185" y="8544"/>
                  </a:lnTo>
                  <a:lnTo>
                    <a:pt x="12080" y="9175"/>
                  </a:lnTo>
                  <a:lnTo>
                    <a:pt x="12080" y="9302"/>
                  </a:lnTo>
                  <a:lnTo>
                    <a:pt x="12122" y="9407"/>
                  </a:lnTo>
                  <a:lnTo>
                    <a:pt x="10712" y="10754"/>
                  </a:lnTo>
                  <a:lnTo>
                    <a:pt x="10733" y="10354"/>
                  </a:lnTo>
                  <a:lnTo>
                    <a:pt x="10691" y="9954"/>
                  </a:lnTo>
                  <a:lnTo>
                    <a:pt x="10628" y="9533"/>
                  </a:lnTo>
                  <a:lnTo>
                    <a:pt x="10523" y="9133"/>
                  </a:lnTo>
                  <a:lnTo>
                    <a:pt x="10396" y="8733"/>
                  </a:lnTo>
                  <a:lnTo>
                    <a:pt x="10228" y="8355"/>
                  </a:lnTo>
                  <a:lnTo>
                    <a:pt x="10018" y="7976"/>
                  </a:lnTo>
                  <a:lnTo>
                    <a:pt x="9786" y="7618"/>
                  </a:lnTo>
                  <a:lnTo>
                    <a:pt x="9512" y="7281"/>
                  </a:lnTo>
                  <a:lnTo>
                    <a:pt x="9239" y="6966"/>
                  </a:lnTo>
                  <a:lnTo>
                    <a:pt x="8923" y="6671"/>
                  </a:lnTo>
                  <a:lnTo>
                    <a:pt x="8608" y="6398"/>
                  </a:lnTo>
                  <a:lnTo>
                    <a:pt x="8250" y="6166"/>
                  </a:lnTo>
                  <a:lnTo>
                    <a:pt x="7892" y="5956"/>
                  </a:lnTo>
                  <a:lnTo>
                    <a:pt x="7492" y="5808"/>
                  </a:lnTo>
                  <a:lnTo>
                    <a:pt x="7114" y="5682"/>
                  </a:lnTo>
                  <a:lnTo>
                    <a:pt x="6672" y="5577"/>
                  </a:lnTo>
                  <a:lnTo>
                    <a:pt x="6230" y="5514"/>
                  </a:lnTo>
                  <a:lnTo>
                    <a:pt x="5809" y="5493"/>
                  </a:lnTo>
                  <a:lnTo>
                    <a:pt x="5388" y="5514"/>
                  </a:lnTo>
                  <a:lnTo>
                    <a:pt x="4967" y="5577"/>
                  </a:lnTo>
                  <a:lnTo>
                    <a:pt x="4567" y="5661"/>
                  </a:lnTo>
                  <a:lnTo>
                    <a:pt x="4189" y="5766"/>
                  </a:lnTo>
                  <a:lnTo>
                    <a:pt x="3810" y="5935"/>
                  </a:lnTo>
                  <a:lnTo>
                    <a:pt x="3431" y="6103"/>
                  </a:lnTo>
                  <a:lnTo>
                    <a:pt x="3094" y="6313"/>
                  </a:lnTo>
                  <a:lnTo>
                    <a:pt x="2758" y="6566"/>
                  </a:lnTo>
                  <a:lnTo>
                    <a:pt x="2421" y="6819"/>
                  </a:lnTo>
                  <a:lnTo>
                    <a:pt x="2126" y="7113"/>
                  </a:lnTo>
                  <a:lnTo>
                    <a:pt x="1832" y="7429"/>
                  </a:lnTo>
                  <a:lnTo>
                    <a:pt x="1579" y="7787"/>
                  </a:lnTo>
                  <a:lnTo>
                    <a:pt x="1327" y="8144"/>
                  </a:lnTo>
                  <a:lnTo>
                    <a:pt x="1179" y="8376"/>
                  </a:lnTo>
                  <a:lnTo>
                    <a:pt x="1032" y="8649"/>
                  </a:lnTo>
                  <a:lnTo>
                    <a:pt x="906" y="8944"/>
                  </a:lnTo>
                  <a:lnTo>
                    <a:pt x="780" y="9239"/>
                  </a:lnTo>
                  <a:lnTo>
                    <a:pt x="548" y="9891"/>
                  </a:lnTo>
                  <a:lnTo>
                    <a:pt x="338" y="10585"/>
                  </a:lnTo>
                  <a:lnTo>
                    <a:pt x="190" y="11301"/>
                  </a:lnTo>
                  <a:lnTo>
                    <a:pt x="64" y="12058"/>
                  </a:lnTo>
                  <a:lnTo>
                    <a:pt x="22" y="12437"/>
                  </a:lnTo>
                  <a:lnTo>
                    <a:pt x="1" y="12816"/>
                  </a:lnTo>
                  <a:lnTo>
                    <a:pt x="1" y="13195"/>
                  </a:lnTo>
                  <a:lnTo>
                    <a:pt x="1" y="13552"/>
                  </a:lnTo>
                  <a:lnTo>
                    <a:pt x="22" y="13931"/>
                  </a:lnTo>
                  <a:lnTo>
                    <a:pt x="64" y="14289"/>
                  </a:lnTo>
                  <a:lnTo>
                    <a:pt x="106" y="14647"/>
                  </a:lnTo>
                  <a:lnTo>
                    <a:pt x="190" y="14983"/>
                  </a:lnTo>
                  <a:lnTo>
                    <a:pt x="274" y="15320"/>
                  </a:lnTo>
                  <a:lnTo>
                    <a:pt x="380" y="15636"/>
                  </a:lnTo>
                  <a:lnTo>
                    <a:pt x="506" y="15930"/>
                  </a:lnTo>
                  <a:lnTo>
                    <a:pt x="653" y="16225"/>
                  </a:lnTo>
                  <a:lnTo>
                    <a:pt x="822" y="16477"/>
                  </a:lnTo>
                  <a:lnTo>
                    <a:pt x="1011" y="16730"/>
                  </a:lnTo>
                  <a:lnTo>
                    <a:pt x="1221" y="16961"/>
                  </a:lnTo>
                  <a:lnTo>
                    <a:pt x="1474" y="17151"/>
                  </a:lnTo>
                  <a:lnTo>
                    <a:pt x="1726" y="17319"/>
                  </a:lnTo>
                  <a:lnTo>
                    <a:pt x="2000" y="17466"/>
                  </a:lnTo>
                  <a:lnTo>
                    <a:pt x="2316" y="17593"/>
                  </a:lnTo>
                  <a:lnTo>
                    <a:pt x="2652" y="17677"/>
                  </a:lnTo>
                  <a:lnTo>
                    <a:pt x="3031" y="17866"/>
                  </a:lnTo>
                  <a:lnTo>
                    <a:pt x="3431" y="18035"/>
                  </a:lnTo>
                  <a:lnTo>
                    <a:pt x="3810" y="18140"/>
                  </a:lnTo>
                  <a:lnTo>
                    <a:pt x="4210" y="18224"/>
                  </a:lnTo>
                  <a:lnTo>
                    <a:pt x="3789" y="18897"/>
                  </a:lnTo>
                  <a:lnTo>
                    <a:pt x="3389" y="19571"/>
                  </a:lnTo>
                  <a:lnTo>
                    <a:pt x="3010" y="20265"/>
                  </a:lnTo>
                  <a:lnTo>
                    <a:pt x="2673" y="20981"/>
                  </a:lnTo>
                  <a:lnTo>
                    <a:pt x="2358" y="21717"/>
                  </a:lnTo>
                  <a:lnTo>
                    <a:pt x="2042" y="22454"/>
                  </a:lnTo>
                  <a:lnTo>
                    <a:pt x="1790" y="23190"/>
                  </a:lnTo>
                  <a:lnTo>
                    <a:pt x="1537" y="23948"/>
                  </a:lnTo>
                  <a:lnTo>
                    <a:pt x="1306" y="24726"/>
                  </a:lnTo>
                  <a:lnTo>
                    <a:pt x="1116" y="25484"/>
                  </a:lnTo>
                  <a:lnTo>
                    <a:pt x="927" y="26263"/>
                  </a:lnTo>
                  <a:lnTo>
                    <a:pt x="780" y="27041"/>
                  </a:lnTo>
                  <a:lnTo>
                    <a:pt x="674" y="27841"/>
                  </a:lnTo>
                  <a:lnTo>
                    <a:pt x="569" y="28619"/>
                  </a:lnTo>
                  <a:lnTo>
                    <a:pt x="506" y="29398"/>
                  </a:lnTo>
                  <a:lnTo>
                    <a:pt x="443" y="30198"/>
                  </a:lnTo>
                  <a:lnTo>
                    <a:pt x="443" y="30661"/>
                  </a:lnTo>
                  <a:lnTo>
                    <a:pt x="443" y="31124"/>
                  </a:lnTo>
                  <a:lnTo>
                    <a:pt x="464" y="31566"/>
                  </a:lnTo>
                  <a:lnTo>
                    <a:pt x="506" y="32007"/>
                  </a:lnTo>
                  <a:lnTo>
                    <a:pt x="548" y="32428"/>
                  </a:lnTo>
                  <a:lnTo>
                    <a:pt x="611" y="32849"/>
                  </a:lnTo>
                  <a:lnTo>
                    <a:pt x="695" y="33270"/>
                  </a:lnTo>
                  <a:lnTo>
                    <a:pt x="780" y="33691"/>
                  </a:lnTo>
                  <a:lnTo>
                    <a:pt x="885" y="34091"/>
                  </a:lnTo>
                  <a:lnTo>
                    <a:pt x="990" y="34491"/>
                  </a:lnTo>
                  <a:lnTo>
                    <a:pt x="1116" y="34869"/>
                  </a:lnTo>
                  <a:lnTo>
                    <a:pt x="1264" y="35248"/>
                  </a:lnTo>
                  <a:lnTo>
                    <a:pt x="1411" y="35627"/>
                  </a:lnTo>
                  <a:lnTo>
                    <a:pt x="1579" y="35985"/>
                  </a:lnTo>
                  <a:lnTo>
                    <a:pt x="1769" y="36342"/>
                  </a:lnTo>
                  <a:lnTo>
                    <a:pt x="1958" y="36700"/>
                  </a:lnTo>
                  <a:lnTo>
                    <a:pt x="2147" y="37037"/>
                  </a:lnTo>
                  <a:lnTo>
                    <a:pt x="2358" y="37374"/>
                  </a:lnTo>
                  <a:lnTo>
                    <a:pt x="2821" y="38026"/>
                  </a:lnTo>
                  <a:lnTo>
                    <a:pt x="3305" y="38636"/>
                  </a:lnTo>
                  <a:lnTo>
                    <a:pt x="3831" y="39246"/>
                  </a:lnTo>
                  <a:lnTo>
                    <a:pt x="4399" y="39815"/>
                  </a:lnTo>
                  <a:lnTo>
                    <a:pt x="5009" y="40341"/>
                  </a:lnTo>
                  <a:lnTo>
                    <a:pt x="5619" y="40867"/>
                  </a:lnTo>
                  <a:lnTo>
                    <a:pt x="6293" y="41351"/>
                  </a:lnTo>
                  <a:lnTo>
                    <a:pt x="6966" y="41814"/>
                  </a:lnTo>
                  <a:lnTo>
                    <a:pt x="7682" y="42256"/>
                  </a:lnTo>
                  <a:lnTo>
                    <a:pt x="8397" y="42655"/>
                  </a:lnTo>
                  <a:lnTo>
                    <a:pt x="9155" y="43055"/>
                  </a:lnTo>
                  <a:lnTo>
                    <a:pt x="9912" y="43413"/>
                  </a:lnTo>
                  <a:lnTo>
                    <a:pt x="10691" y="43750"/>
                  </a:lnTo>
                  <a:lnTo>
                    <a:pt x="11470" y="44086"/>
                  </a:lnTo>
                  <a:lnTo>
                    <a:pt x="12269" y="44381"/>
                  </a:lnTo>
                  <a:lnTo>
                    <a:pt x="13069" y="44655"/>
                  </a:lnTo>
                  <a:lnTo>
                    <a:pt x="13890" y="44907"/>
                  </a:lnTo>
                  <a:lnTo>
                    <a:pt x="14710" y="45117"/>
                  </a:lnTo>
                  <a:lnTo>
                    <a:pt x="15510" y="45328"/>
                  </a:lnTo>
                  <a:lnTo>
                    <a:pt x="16331" y="45517"/>
                  </a:lnTo>
                  <a:lnTo>
                    <a:pt x="17151" y="45686"/>
                  </a:lnTo>
                  <a:lnTo>
                    <a:pt x="17951" y="45833"/>
                  </a:lnTo>
                  <a:lnTo>
                    <a:pt x="18751" y="45980"/>
                  </a:lnTo>
                  <a:lnTo>
                    <a:pt x="19529" y="46085"/>
                  </a:lnTo>
                  <a:lnTo>
                    <a:pt x="20308" y="46170"/>
                  </a:lnTo>
                  <a:lnTo>
                    <a:pt x="21128" y="46233"/>
                  </a:lnTo>
                  <a:lnTo>
                    <a:pt x="21949" y="46275"/>
                  </a:lnTo>
                  <a:lnTo>
                    <a:pt x="22770" y="46296"/>
                  </a:lnTo>
                  <a:lnTo>
                    <a:pt x="23590" y="46296"/>
                  </a:lnTo>
                  <a:lnTo>
                    <a:pt x="24432" y="46254"/>
                  </a:lnTo>
                  <a:lnTo>
                    <a:pt x="25274" y="46212"/>
                  </a:lnTo>
                  <a:lnTo>
                    <a:pt x="26116" y="46149"/>
                  </a:lnTo>
                  <a:lnTo>
                    <a:pt x="26957" y="46043"/>
                  </a:lnTo>
                  <a:lnTo>
                    <a:pt x="27799" y="45917"/>
                  </a:lnTo>
                  <a:lnTo>
                    <a:pt x="28641" y="45770"/>
                  </a:lnTo>
                  <a:lnTo>
                    <a:pt x="29462" y="45601"/>
                  </a:lnTo>
                  <a:lnTo>
                    <a:pt x="30282" y="45412"/>
                  </a:lnTo>
                  <a:lnTo>
                    <a:pt x="31103" y="45181"/>
                  </a:lnTo>
                  <a:lnTo>
                    <a:pt x="31903" y="44928"/>
                  </a:lnTo>
                  <a:lnTo>
                    <a:pt x="32702" y="44633"/>
                  </a:lnTo>
                  <a:lnTo>
                    <a:pt x="33481" y="44318"/>
                  </a:lnTo>
                  <a:lnTo>
                    <a:pt x="34238" y="43981"/>
                  </a:lnTo>
                  <a:lnTo>
                    <a:pt x="34975" y="43623"/>
                  </a:lnTo>
                  <a:lnTo>
                    <a:pt x="35690" y="43224"/>
                  </a:lnTo>
                  <a:lnTo>
                    <a:pt x="36406" y="42782"/>
                  </a:lnTo>
                  <a:lnTo>
                    <a:pt x="37079" y="42319"/>
                  </a:lnTo>
                  <a:lnTo>
                    <a:pt x="37732" y="41835"/>
                  </a:lnTo>
                  <a:lnTo>
                    <a:pt x="38342" y="41309"/>
                  </a:lnTo>
                  <a:lnTo>
                    <a:pt x="38952" y="40740"/>
                  </a:lnTo>
                  <a:lnTo>
                    <a:pt x="39520" y="40151"/>
                  </a:lnTo>
                  <a:lnTo>
                    <a:pt x="40046" y="39541"/>
                  </a:lnTo>
                  <a:lnTo>
                    <a:pt x="40551" y="38868"/>
                  </a:lnTo>
                  <a:lnTo>
                    <a:pt x="41014" y="38194"/>
                  </a:lnTo>
                  <a:lnTo>
                    <a:pt x="41225" y="37836"/>
                  </a:lnTo>
                  <a:lnTo>
                    <a:pt x="41435" y="37458"/>
                  </a:lnTo>
                  <a:lnTo>
                    <a:pt x="41646" y="37079"/>
                  </a:lnTo>
                  <a:lnTo>
                    <a:pt x="41814" y="36700"/>
                  </a:lnTo>
                  <a:lnTo>
                    <a:pt x="42067" y="36111"/>
                  </a:lnTo>
                  <a:lnTo>
                    <a:pt x="42298" y="35543"/>
                  </a:lnTo>
                  <a:lnTo>
                    <a:pt x="42466" y="34975"/>
                  </a:lnTo>
                  <a:lnTo>
                    <a:pt x="42614" y="34385"/>
                  </a:lnTo>
                  <a:lnTo>
                    <a:pt x="42740" y="33817"/>
                  </a:lnTo>
                  <a:lnTo>
                    <a:pt x="42824" y="33228"/>
                  </a:lnTo>
                  <a:lnTo>
                    <a:pt x="42866" y="32660"/>
                  </a:lnTo>
                  <a:lnTo>
                    <a:pt x="42887" y="32071"/>
                  </a:lnTo>
                  <a:lnTo>
                    <a:pt x="42866" y="31502"/>
                  </a:lnTo>
                  <a:lnTo>
                    <a:pt x="42824" y="30934"/>
                  </a:lnTo>
                  <a:lnTo>
                    <a:pt x="42761" y="30366"/>
                  </a:lnTo>
                  <a:lnTo>
                    <a:pt x="42677" y="29798"/>
                  </a:lnTo>
                  <a:lnTo>
                    <a:pt x="42551" y="29230"/>
                  </a:lnTo>
                  <a:lnTo>
                    <a:pt x="42403" y="28662"/>
                  </a:lnTo>
                  <a:lnTo>
                    <a:pt x="42235" y="28114"/>
                  </a:lnTo>
                  <a:lnTo>
                    <a:pt x="42046" y="27546"/>
                  </a:lnTo>
                  <a:lnTo>
                    <a:pt x="41835" y="26999"/>
                  </a:lnTo>
                  <a:lnTo>
                    <a:pt x="41604" y="26452"/>
                  </a:lnTo>
                  <a:lnTo>
                    <a:pt x="41372" y="25905"/>
                  </a:lnTo>
                  <a:lnTo>
                    <a:pt x="41099" y="25379"/>
                  </a:lnTo>
                  <a:lnTo>
                    <a:pt x="40804" y="24853"/>
                  </a:lnTo>
                  <a:lnTo>
                    <a:pt x="40509" y="24327"/>
                  </a:lnTo>
                  <a:lnTo>
                    <a:pt x="40194" y="23801"/>
                  </a:lnTo>
                  <a:lnTo>
                    <a:pt x="39857" y="23295"/>
                  </a:lnTo>
                  <a:lnTo>
                    <a:pt x="39499" y="22790"/>
                  </a:lnTo>
                  <a:lnTo>
                    <a:pt x="39142" y="22285"/>
                  </a:lnTo>
                  <a:lnTo>
                    <a:pt x="38784" y="21801"/>
                  </a:lnTo>
                  <a:lnTo>
                    <a:pt x="38405" y="21317"/>
                  </a:lnTo>
                  <a:lnTo>
                    <a:pt x="37605" y="20370"/>
                  </a:lnTo>
                  <a:lnTo>
                    <a:pt x="36785" y="19466"/>
                  </a:lnTo>
                  <a:lnTo>
                    <a:pt x="36743" y="19360"/>
                  </a:lnTo>
                  <a:lnTo>
                    <a:pt x="36679" y="19255"/>
                  </a:lnTo>
                  <a:lnTo>
                    <a:pt x="36595" y="19192"/>
                  </a:lnTo>
                  <a:lnTo>
                    <a:pt x="36490" y="19171"/>
                  </a:lnTo>
                  <a:lnTo>
                    <a:pt x="35880" y="18540"/>
                  </a:lnTo>
                  <a:lnTo>
                    <a:pt x="35270" y="17929"/>
                  </a:lnTo>
                  <a:lnTo>
                    <a:pt x="35459" y="17866"/>
                  </a:lnTo>
                  <a:lnTo>
                    <a:pt x="35648" y="17803"/>
                  </a:lnTo>
                  <a:lnTo>
                    <a:pt x="35838" y="17719"/>
                  </a:lnTo>
                  <a:lnTo>
                    <a:pt x="36006" y="17614"/>
                  </a:lnTo>
                  <a:lnTo>
                    <a:pt x="36174" y="17509"/>
                  </a:lnTo>
                  <a:lnTo>
                    <a:pt x="36343" y="17382"/>
                  </a:lnTo>
                  <a:lnTo>
                    <a:pt x="36637" y="17130"/>
                  </a:lnTo>
                  <a:lnTo>
                    <a:pt x="36890" y="16835"/>
                  </a:lnTo>
                  <a:lnTo>
                    <a:pt x="37121" y="16520"/>
                  </a:lnTo>
                  <a:lnTo>
                    <a:pt x="37311" y="16183"/>
                  </a:lnTo>
                  <a:lnTo>
                    <a:pt x="37479" y="15804"/>
                  </a:lnTo>
                  <a:lnTo>
                    <a:pt x="37626" y="15425"/>
                  </a:lnTo>
                  <a:lnTo>
                    <a:pt x="37732" y="15046"/>
                  </a:lnTo>
                  <a:lnTo>
                    <a:pt x="37816" y="14647"/>
                  </a:lnTo>
                  <a:lnTo>
                    <a:pt x="37879" y="14226"/>
                  </a:lnTo>
                  <a:lnTo>
                    <a:pt x="37900" y="13826"/>
                  </a:lnTo>
                  <a:lnTo>
                    <a:pt x="37921" y="13426"/>
                  </a:lnTo>
                  <a:lnTo>
                    <a:pt x="37900" y="13026"/>
                  </a:lnTo>
                  <a:lnTo>
                    <a:pt x="37858" y="12648"/>
                  </a:lnTo>
                  <a:lnTo>
                    <a:pt x="37795" y="12185"/>
                  </a:lnTo>
                  <a:lnTo>
                    <a:pt x="37690" y="11722"/>
                  </a:lnTo>
                  <a:lnTo>
                    <a:pt x="37563" y="11280"/>
                  </a:lnTo>
                  <a:lnTo>
                    <a:pt x="37395" y="10838"/>
                  </a:lnTo>
                  <a:lnTo>
                    <a:pt x="37206" y="10417"/>
                  </a:lnTo>
                  <a:lnTo>
                    <a:pt x="37016" y="9996"/>
                  </a:lnTo>
                  <a:lnTo>
                    <a:pt x="36785" y="9596"/>
                  </a:lnTo>
                  <a:lnTo>
                    <a:pt x="36532" y="9196"/>
                  </a:lnTo>
                  <a:lnTo>
                    <a:pt x="36259" y="8818"/>
                  </a:lnTo>
                  <a:lnTo>
                    <a:pt x="35964" y="8439"/>
                  </a:lnTo>
                  <a:lnTo>
                    <a:pt x="35669" y="8081"/>
                  </a:lnTo>
                  <a:lnTo>
                    <a:pt x="35354" y="7723"/>
                  </a:lnTo>
                  <a:lnTo>
                    <a:pt x="35017" y="7408"/>
                  </a:lnTo>
                  <a:lnTo>
                    <a:pt x="34680" y="7092"/>
                  </a:lnTo>
                  <a:lnTo>
                    <a:pt x="34344" y="6776"/>
                  </a:lnTo>
                  <a:lnTo>
                    <a:pt x="33986" y="6482"/>
                  </a:lnTo>
                  <a:lnTo>
                    <a:pt x="33628" y="6229"/>
                  </a:lnTo>
                  <a:lnTo>
                    <a:pt x="33228" y="5977"/>
                  </a:lnTo>
                  <a:lnTo>
                    <a:pt x="32829" y="5724"/>
                  </a:lnTo>
                  <a:lnTo>
                    <a:pt x="32408" y="5514"/>
                  </a:lnTo>
                  <a:lnTo>
                    <a:pt x="31987" y="5324"/>
                  </a:lnTo>
                  <a:lnTo>
                    <a:pt x="31545" y="5135"/>
                  </a:lnTo>
                  <a:lnTo>
                    <a:pt x="31082" y="5009"/>
                  </a:lnTo>
                  <a:lnTo>
                    <a:pt x="30640" y="4904"/>
                  </a:lnTo>
                  <a:lnTo>
                    <a:pt x="30177" y="4819"/>
                  </a:lnTo>
                  <a:lnTo>
                    <a:pt x="29714" y="4798"/>
                  </a:lnTo>
                  <a:lnTo>
                    <a:pt x="29251" y="4819"/>
                  </a:lnTo>
                  <a:lnTo>
                    <a:pt x="29041" y="4840"/>
                  </a:lnTo>
                  <a:lnTo>
                    <a:pt x="28809" y="4883"/>
                  </a:lnTo>
                  <a:lnTo>
                    <a:pt x="28599" y="4925"/>
                  </a:lnTo>
                  <a:lnTo>
                    <a:pt x="28367" y="4988"/>
                  </a:lnTo>
                  <a:lnTo>
                    <a:pt x="28157" y="5072"/>
                  </a:lnTo>
                  <a:lnTo>
                    <a:pt x="27946" y="5177"/>
                  </a:lnTo>
                  <a:lnTo>
                    <a:pt x="27736" y="5282"/>
                  </a:lnTo>
                  <a:lnTo>
                    <a:pt x="27526" y="5409"/>
                  </a:lnTo>
                  <a:lnTo>
                    <a:pt x="27336" y="5535"/>
                  </a:lnTo>
                  <a:lnTo>
                    <a:pt x="27126" y="5703"/>
                  </a:lnTo>
                  <a:lnTo>
                    <a:pt x="26810" y="5998"/>
                  </a:lnTo>
                  <a:lnTo>
                    <a:pt x="26494" y="6313"/>
                  </a:lnTo>
                  <a:lnTo>
                    <a:pt x="26242" y="6650"/>
                  </a:lnTo>
                  <a:lnTo>
                    <a:pt x="26032" y="6966"/>
                  </a:lnTo>
                  <a:lnTo>
                    <a:pt x="25842" y="7303"/>
                  </a:lnTo>
                  <a:lnTo>
                    <a:pt x="25695" y="7639"/>
                  </a:lnTo>
                  <a:lnTo>
                    <a:pt x="25590" y="7997"/>
                  </a:lnTo>
                  <a:lnTo>
                    <a:pt x="25505" y="8334"/>
                  </a:lnTo>
                  <a:lnTo>
                    <a:pt x="25463" y="8691"/>
                  </a:lnTo>
                  <a:lnTo>
                    <a:pt x="25463" y="9028"/>
                  </a:lnTo>
                  <a:lnTo>
                    <a:pt x="25484" y="9386"/>
                  </a:lnTo>
                  <a:lnTo>
                    <a:pt x="25548" y="9744"/>
                  </a:lnTo>
                  <a:lnTo>
                    <a:pt x="25632" y="10101"/>
                  </a:lnTo>
                  <a:lnTo>
                    <a:pt x="25758" y="10438"/>
                  </a:lnTo>
                  <a:lnTo>
                    <a:pt x="25926" y="10796"/>
                  </a:lnTo>
                  <a:lnTo>
                    <a:pt x="26116" y="11153"/>
                  </a:lnTo>
                  <a:lnTo>
                    <a:pt x="24958" y="10459"/>
                  </a:lnTo>
                  <a:lnTo>
                    <a:pt x="23801" y="9786"/>
                  </a:lnTo>
                  <a:lnTo>
                    <a:pt x="23801" y="9365"/>
                  </a:lnTo>
                  <a:lnTo>
                    <a:pt x="23801" y="8944"/>
                  </a:lnTo>
                  <a:lnTo>
                    <a:pt x="23864" y="8544"/>
                  </a:lnTo>
                  <a:lnTo>
                    <a:pt x="23927" y="8144"/>
                  </a:lnTo>
                  <a:lnTo>
                    <a:pt x="24011" y="7744"/>
                  </a:lnTo>
                  <a:lnTo>
                    <a:pt x="24117" y="7345"/>
                  </a:lnTo>
                  <a:lnTo>
                    <a:pt x="24348" y="6566"/>
                  </a:lnTo>
                  <a:lnTo>
                    <a:pt x="24643" y="5787"/>
                  </a:lnTo>
                  <a:lnTo>
                    <a:pt x="24937" y="5030"/>
                  </a:lnTo>
                  <a:lnTo>
                    <a:pt x="25232" y="4251"/>
                  </a:lnTo>
                  <a:lnTo>
                    <a:pt x="25484" y="3452"/>
                  </a:lnTo>
                  <a:lnTo>
                    <a:pt x="25505" y="3346"/>
                  </a:lnTo>
                  <a:lnTo>
                    <a:pt x="25484" y="3262"/>
                  </a:lnTo>
                  <a:lnTo>
                    <a:pt x="25463" y="3157"/>
                  </a:lnTo>
                  <a:lnTo>
                    <a:pt x="25400" y="3094"/>
                  </a:lnTo>
                  <a:lnTo>
                    <a:pt x="25316" y="3031"/>
                  </a:lnTo>
                  <a:lnTo>
                    <a:pt x="25211" y="2989"/>
                  </a:lnTo>
                  <a:lnTo>
                    <a:pt x="25127" y="2968"/>
                  </a:lnTo>
                  <a:lnTo>
                    <a:pt x="25021" y="2989"/>
                  </a:lnTo>
                  <a:lnTo>
                    <a:pt x="24664" y="3094"/>
                  </a:lnTo>
                  <a:lnTo>
                    <a:pt x="24348" y="3220"/>
                  </a:lnTo>
                  <a:lnTo>
                    <a:pt x="24032" y="3388"/>
                  </a:lnTo>
                  <a:lnTo>
                    <a:pt x="23738" y="3578"/>
                  </a:lnTo>
                  <a:lnTo>
                    <a:pt x="23464" y="3788"/>
                  </a:lnTo>
                  <a:lnTo>
                    <a:pt x="23191" y="3999"/>
                  </a:lnTo>
                  <a:lnTo>
                    <a:pt x="22938" y="4251"/>
                  </a:lnTo>
                  <a:lnTo>
                    <a:pt x="22686" y="4504"/>
                  </a:lnTo>
                  <a:lnTo>
                    <a:pt x="22454" y="4756"/>
                  </a:lnTo>
                  <a:lnTo>
                    <a:pt x="22223" y="5030"/>
                  </a:lnTo>
                  <a:lnTo>
                    <a:pt x="21781" y="5619"/>
                  </a:lnTo>
                  <a:lnTo>
                    <a:pt x="21360" y="6208"/>
                  </a:lnTo>
                  <a:lnTo>
                    <a:pt x="20960" y="6797"/>
                  </a:lnTo>
                  <a:lnTo>
                    <a:pt x="20939" y="6250"/>
                  </a:lnTo>
                  <a:lnTo>
                    <a:pt x="20939" y="5745"/>
                  </a:lnTo>
                  <a:lnTo>
                    <a:pt x="21002" y="5240"/>
                  </a:lnTo>
                  <a:lnTo>
                    <a:pt x="21107" y="4735"/>
                  </a:lnTo>
                  <a:lnTo>
                    <a:pt x="21255" y="4251"/>
                  </a:lnTo>
                  <a:lnTo>
                    <a:pt x="21444" y="3767"/>
                  </a:lnTo>
                  <a:lnTo>
                    <a:pt x="21676" y="3283"/>
                  </a:lnTo>
                  <a:lnTo>
                    <a:pt x="21949" y="2799"/>
                  </a:lnTo>
                  <a:lnTo>
                    <a:pt x="22286" y="2210"/>
                  </a:lnTo>
                  <a:lnTo>
                    <a:pt x="22454" y="1915"/>
                  </a:lnTo>
                  <a:lnTo>
                    <a:pt x="22601" y="1621"/>
                  </a:lnTo>
                  <a:lnTo>
                    <a:pt x="22728" y="1326"/>
                  </a:lnTo>
                  <a:lnTo>
                    <a:pt x="22833" y="1011"/>
                  </a:lnTo>
                  <a:lnTo>
                    <a:pt x="22917" y="695"/>
                  </a:lnTo>
                  <a:lnTo>
                    <a:pt x="22980" y="358"/>
                  </a:lnTo>
                  <a:lnTo>
                    <a:pt x="22959" y="274"/>
                  </a:lnTo>
                  <a:lnTo>
                    <a:pt x="22938" y="190"/>
                  </a:lnTo>
                  <a:lnTo>
                    <a:pt x="22896" y="127"/>
                  </a:lnTo>
                  <a:lnTo>
                    <a:pt x="22833" y="64"/>
                  </a:lnTo>
                  <a:lnTo>
                    <a:pt x="22749" y="22"/>
                  </a:lnTo>
                  <a:lnTo>
                    <a:pt x="226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4" name="Google Shape;6994;p32"/>
            <p:cNvSpPr/>
            <p:nvPr/>
          </p:nvSpPr>
          <p:spPr>
            <a:xfrm>
              <a:off x="2694224" y="-1373258"/>
              <a:ext cx="494286" cy="542016"/>
            </a:xfrm>
            <a:custGeom>
              <a:avLst/>
              <a:gdLst/>
              <a:ahLst/>
              <a:cxnLst/>
              <a:rect l="l" t="t" r="r" b="b"/>
              <a:pathLst>
                <a:path w="14374" h="15762" extrusionOk="0">
                  <a:moveTo>
                    <a:pt x="9975" y="821"/>
                  </a:moveTo>
                  <a:lnTo>
                    <a:pt x="10354" y="842"/>
                  </a:lnTo>
                  <a:lnTo>
                    <a:pt x="10691" y="905"/>
                  </a:lnTo>
                  <a:lnTo>
                    <a:pt x="11049" y="989"/>
                  </a:lnTo>
                  <a:lnTo>
                    <a:pt x="11364" y="1115"/>
                  </a:lnTo>
                  <a:lnTo>
                    <a:pt x="11680" y="1263"/>
                  </a:lnTo>
                  <a:lnTo>
                    <a:pt x="11975" y="1452"/>
                  </a:lnTo>
                  <a:lnTo>
                    <a:pt x="12248" y="1662"/>
                  </a:lnTo>
                  <a:lnTo>
                    <a:pt x="12501" y="1936"/>
                  </a:lnTo>
                  <a:lnTo>
                    <a:pt x="12753" y="2231"/>
                  </a:lnTo>
                  <a:lnTo>
                    <a:pt x="12964" y="2567"/>
                  </a:lnTo>
                  <a:lnTo>
                    <a:pt x="13132" y="2946"/>
                  </a:lnTo>
                  <a:lnTo>
                    <a:pt x="13300" y="3367"/>
                  </a:lnTo>
                  <a:lnTo>
                    <a:pt x="13427" y="3851"/>
                  </a:lnTo>
                  <a:lnTo>
                    <a:pt x="13448" y="3893"/>
                  </a:lnTo>
                  <a:lnTo>
                    <a:pt x="13490" y="3935"/>
                  </a:lnTo>
                  <a:lnTo>
                    <a:pt x="13532" y="3956"/>
                  </a:lnTo>
                  <a:lnTo>
                    <a:pt x="13595" y="3956"/>
                  </a:lnTo>
                  <a:lnTo>
                    <a:pt x="13700" y="4440"/>
                  </a:lnTo>
                  <a:lnTo>
                    <a:pt x="13742" y="4945"/>
                  </a:lnTo>
                  <a:lnTo>
                    <a:pt x="13763" y="5471"/>
                  </a:lnTo>
                  <a:lnTo>
                    <a:pt x="13763" y="5997"/>
                  </a:lnTo>
                  <a:lnTo>
                    <a:pt x="13700" y="6545"/>
                  </a:lnTo>
                  <a:lnTo>
                    <a:pt x="13616" y="7092"/>
                  </a:lnTo>
                  <a:lnTo>
                    <a:pt x="13511" y="7639"/>
                  </a:lnTo>
                  <a:lnTo>
                    <a:pt x="13363" y="8186"/>
                  </a:lnTo>
                  <a:lnTo>
                    <a:pt x="13174" y="8712"/>
                  </a:lnTo>
                  <a:lnTo>
                    <a:pt x="12964" y="9259"/>
                  </a:lnTo>
                  <a:lnTo>
                    <a:pt x="12732" y="9785"/>
                  </a:lnTo>
                  <a:lnTo>
                    <a:pt x="12459" y="10311"/>
                  </a:lnTo>
                  <a:lnTo>
                    <a:pt x="12164" y="10816"/>
                  </a:lnTo>
                  <a:lnTo>
                    <a:pt x="11848" y="11321"/>
                  </a:lnTo>
                  <a:lnTo>
                    <a:pt x="11512" y="11784"/>
                  </a:lnTo>
                  <a:lnTo>
                    <a:pt x="11133" y="12226"/>
                  </a:lnTo>
                  <a:lnTo>
                    <a:pt x="10754" y="12668"/>
                  </a:lnTo>
                  <a:lnTo>
                    <a:pt x="10354" y="13068"/>
                  </a:lnTo>
                  <a:lnTo>
                    <a:pt x="9912" y="13426"/>
                  </a:lnTo>
                  <a:lnTo>
                    <a:pt x="9470" y="13762"/>
                  </a:lnTo>
                  <a:lnTo>
                    <a:pt x="9007" y="14078"/>
                  </a:lnTo>
                  <a:lnTo>
                    <a:pt x="8523" y="14331"/>
                  </a:lnTo>
                  <a:lnTo>
                    <a:pt x="8039" y="14562"/>
                  </a:lnTo>
                  <a:lnTo>
                    <a:pt x="7534" y="14730"/>
                  </a:lnTo>
                  <a:lnTo>
                    <a:pt x="7008" y="14878"/>
                  </a:lnTo>
                  <a:lnTo>
                    <a:pt x="6756" y="14920"/>
                  </a:lnTo>
                  <a:lnTo>
                    <a:pt x="6482" y="14962"/>
                  </a:lnTo>
                  <a:lnTo>
                    <a:pt x="6209" y="14983"/>
                  </a:lnTo>
                  <a:lnTo>
                    <a:pt x="5662" y="14983"/>
                  </a:lnTo>
                  <a:lnTo>
                    <a:pt x="5388" y="14962"/>
                  </a:lnTo>
                  <a:lnTo>
                    <a:pt x="5114" y="14941"/>
                  </a:lnTo>
                  <a:lnTo>
                    <a:pt x="4820" y="14899"/>
                  </a:lnTo>
                  <a:lnTo>
                    <a:pt x="4546" y="14836"/>
                  </a:lnTo>
                  <a:lnTo>
                    <a:pt x="4273" y="14751"/>
                  </a:lnTo>
                  <a:lnTo>
                    <a:pt x="3978" y="14667"/>
                  </a:lnTo>
                  <a:lnTo>
                    <a:pt x="3683" y="14562"/>
                  </a:lnTo>
                  <a:lnTo>
                    <a:pt x="3410" y="14436"/>
                  </a:lnTo>
                  <a:lnTo>
                    <a:pt x="3115" y="14288"/>
                  </a:lnTo>
                  <a:lnTo>
                    <a:pt x="2758" y="14078"/>
                  </a:lnTo>
                  <a:lnTo>
                    <a:pt x="2421" y="13847"/>
                  </a:lnTo>
                  <a:lnTo>
                    <a:pt x="2126" y="13615"/>
                  </a:lnTo>
                  <a:lnTo>
                    <a:pt x="1853" y="13342"/>
                  </a:lnTo>
                  <a:lnTo>
                    <a:pt x="1621" y="13047"/>
                  </a:lnTo>
                  <a:lnTo>
                    <a:pt x="1411" y="12752"/>
                  </a:lnTo>
                  <a:lnTo>
                    <a:pt x="1221" y="12437"/>
                  </a:lnTo>
                  <a:lnTo>
                    <a:pt x="1074" y="12121"/>
                  </a:lnTo>
                  <a:lnTo>
                    <a:pt x="948" y="11763"/>
                  </a:lnTo>
                  <a:lnTo>
                    <a:pt x="843" y="11427"/>
                  </a:lnTo>
                  <a:lnTo>
                    <a:pt x="758" y="11069"/>
                  </a:lnTo>
                  <a:lnTo>
                    <a:pt x="716" y="10690"/>
                  </a:lnTo>
                  <a:lnTo>
                    <a:pt x="674" y="10311"/>
                  </a:lnTo>
                  <a:lnTo>
                    <a:pt x="653" y="9933"/>
                  </a:lnTo>
                  <a:lnTo>
                    <a:pt x="674" y="9554"/>
                  </a:lnTo>
                  <a:lnTo>
                    <a:pt x="695" y="9175"/>
                  </a:lnTo>
                  <a:lnTo>
                    <a:pt x="758" y="8775"/>
                  </a:lnTo>
                  <a:lnTo>
                    <a:pt x="822" y="8396"/>
                  </a:lnTo>
                  <a:lnTo>
                    <a:pt x="906" y="7997"/>
                  </a:lnTo>
                  <a:lnTo>
                    <a:pt x="1011" y="7618"/>
                  </a:lnTo>
                  <a:lnTo>
                    <a:pt x="1116" y="7239"/>
                  </a:lnTo>
                  <a:lnTo>
                    <a:pt x="1264" y="6881"/>
                  </a:lnTo>
                  <a:lnTo>
                    <a:pt x="1411" y="6502"/>
                  </a:lnTo>
                  <a:lnTo>
                    <a:pt x="1558" y="6145"/>
                  </a:lnTo>
                  <a:lnTo>
                    <a:pt x="1748" y="5808"/>
                  </a:lnTo>
                  <a:lnTo>
                    <a:pt x="1937" y="5471"/>
                  </a:lnTo>
                  <a:lnTo>
                    <a:pt x="2126" y="5135"/>
                  </a:lnTo>
                  <a:lnTo>
                    <a:pt x="2337" y="4819"/>
                  </a:lnTo>
                  <a:lnTo>
                    <a:pt x="2547" y="4524"/>
                  </a:lnTo>
                  <a:lnTo>
                    <a:pt x="2758" y="4251"/>
                  </a:lnTo>
                  <a:lnTo>
                    <a:pt x="2989" y="3998"/>
                  </a:lnTo>
                  <a:lnTo>
                    <a:pt x="3242" y="3746"/>
                  </a:lnTo>
                  <a:lnTo>
                    <a:pt x="3494" y="3514"/>
                  </a:lnTo>
                  <a:lnTo>
                    <a:pt x="3768" y="3283"/>
                  </a:lnTo>
                  <a:lnTo>
                    <a:pt x="4062" y="3051"/>
                  </a:lnTo>
                  <a:lnTo>
                    <a:pt x="4378" y="2820"/>
                  </a:lnTo>
                  <a:lnTo>
                    <a:pt x="4694" y="2588"/>
                  </a:lnTo>
                  <a:lnTo>
                    <a:pt x="5030" y="2378"/>
                  </a:lnTo>
                  <a:lnTo>
                    <a:pt x="5388" y="2167"/>
                  </a:lnTo>
                  <a:lnTo>
                    <a:pt x="5746" y="1978"/>
                  </a:lnTo>
                  <a:lnTo>
                    <a:pt x="6125" y="1789"/>
                  </a:lnTo>
                  <a:lnTo>
                    <a:pt x="6503" y="1599"/>
                  </a:lnTo>
                  <a:lnTo>
                    <a:pt x="6882" y="1452"/>
                  </a:lnTo>
                  <a:lnTo>
                    <a:pt x="7282" y="1305"/>
                  </a:lnTo>
                  <a:lnTo>
                    <a:pt x="7661" y="1157"/>
                  </a:lnTo>
                  <a:lnTo>
                    <a:pt x="8061" y="1052"/>
                  </a:lnTo>
                  <a:lnTo>
                    <a:pt x="8460" y="968"/>
                  </a:lnTo>
                  <a:lnTo>
                    <a:pt x="8839" y="884"/>
                  </a:lnTo>
                  <a:lnTo>
                    <a:pt x="9218" y="842"/>
                  </a:lnTo>
                  <a:lnTo>
                    <a:pt x="9597" y="821"/>
                  </a:lnTo>
                  <a:close/>
                  <a:moveTo>
                    <a:pt x="9155" y="0"/>
                  </a:moveTo>
                  <a:lnTo>
                    <a:pt x="8734" y="63"/>
                  </a:lnTo>
                  <a:lnTo>
                    <a:pt x="8292" y="147"/>
                  </a:lnTo>
                  <a:lnTo>
                    <a:pt x="7871" y="274"/>
                  </a:lnTo>
                  <a:lnTo>
                    <a:pt x="7429" y="442"/>
                  </a:lnTo>
                  <a:lnTo>
                    <a:pt x="7008" y="610"/>
                  </a:lnTo>
                  <a:lnTo>
                    <a:pt x="6566" y="821"/>
                  </a:lnTo>
                  <a:lnTo>
                    <a:pt x="6146" y="1031"/>
                  </a:lnTo>
                  <a:lnTo>
                    <a:pt x="5346" y="1473"/>
                  </a:lnTo>
                  <a:lnTo>
                    <a:pt x="4609" y="1936"/>
                  </a:lnTo>
                  <a:lnTo>
                    <a:pt x="3936" y="2357"/>
                  </a:lnTo>
                  <a:lnTo>
                    <a:pt x="3557" y="2609"/>
                  </a:lnTo>
                  <a:lnTo>
                    <a:pt x="3221" y="2883"/>
                  </a:lnTo>
                  <a:lnTo>
                    <a:pt x="2884" y="3157"/>
                  </a:lnTo>
                  <a:lnTo>
                    <a:pt x="2547" y="3472"/>
                  </a:lnTo>
                  <a:lnTo>
                    <a:pt x="2253" y="3788"/>
                  </a:lnTo>
                  <a:lnTo>
                    <a:pt x="1958" y="4125"/>
                  </a:lnTo>
                  <a:lnTo>
                    <a:pt x="1684" y="4482"/>
                  </a:lnTo>
                  <a:lnTo>
                    <a:pt x="1432" y="4861"/>
                  </a:lnTo>
                  <a:lnTo>
                    <a:pt x="1200" y="5240"/>
                  </a:lnTo>
                  <a:lnTo>
                    <a:pt x="990" y="5640"/>
                  </a:lnTo>
                  <a:lnTo>
                    <a:pt x="801" y="6039"/>
                  </a:lnTo>
                  <a:lnTo>
                    <a:pt x="611" y="6439"/>
                  </a:lnTo>
                  <a:lnTo>
                    <a:pt x="464" y="6860"/>
                  </a:lnTo>
                  <a:lnTo>
                    <a:pt x="317" y="7281"/>
                  </a:lnTo>
                  <a:lnTo>
                    <a:pt x="211" y="7723"/>
                  </a:lnTo>
                  <a:lnTo>
                    <a:pt x="127" y="8165"/>
                  </a:lnTo>
                  <a:lnTo>
                    <a:pt x="64" y="8586"/>
                  </a:lnTo>
                  <a:lnTo>
                    <a:pt x="22" y="9028"/>
                  </a:lnTo>
                  <a:lnTo>
                    <a:pt x="1" y="9470"/>
                  </a:lnTo>
                  <a:lnTo>
                    <a:pt x="1" y="9911"/>
                  </a:lnTo>
                  <a:lnTo>
                    <a:pt x="43" y="10332"/>
                  </a:lnTo>
                  <a:lnTo>
                    <a:pt x="85" y="10753"/>
                  </a:lnTo>
                  <a:lnTo>
                    <a:pt x="169" y="11195"/>
                  </a:lnTo>
                  <a:lnTo>
                    <a:pt x="296" y="11595"/>
                  </a:lnTo>
                  <a:lnTo>
                    <a:pt x="422" y="12016"/>
                  </a:lnTo>
                  <a:lnTo>
                    <a:pt x="590" y="12416"/>
                  </a:lnTo>
                  <a:lnTo>
                    <a:pt x="801" y="12794"/>
                  </a:lnTo>
                  <a:lnTo>
                    <a:pt x="1032" y="13173"/>
                  </a:lnTo>
                  <a:lnTo>
                    <a:pt x="1285" y="13531"/>
                  </a:lnTo>
                  <a:lnTo>
                    <a:pt x="1579" y="13889"/>
                  </a:lnTo>
                  <a:lnTo>
                    <a:pt x="1895" y="14225"/>
                  </a:lnTo>
                  <a:lnTo>
                    <a:pt x="2253" y="14541"/>
                  </a:lnTo>
                  <a:lnTo>
                    <a:pt x="2589" y="14794"/>
                  </a:lnTo>
                  <a:lnTo>
                    <a:pt x="2926" y="15025"/>
                  </a:lnTo>
                  <a:lnTo>
                    <a:pt x="3263" y="15214"/>
                  </a:lnTo>
                  <a:lnTo>
                    <a:pt x="3620" y="15383"/>
                  </a:lnTo>
                  <a:lnTo>
                    <a:pt x="3957" y="15509"/>
                  </a:lnTo>
                  <a:lnTo>
                    <a:pt x="4315" y="15614"/>
                  </a:lnTo>
                  <a:lnTo>
                    <a:pt x="4673" y="15677"/>
                  </a:lnTo>
                  <a:lnTo>
                    <a:pt x="5030" y="15740"/>
                  </a:lnTo>
                  <a:lnTo>
                    <a:pt x="5388" y="15762"/>
                  </a:lnTo>
                  <a:lnTo>
                    <a:pt x="5746" y="15740"/>
                  </a:lnTo>
                  <a:lnTo>
                    <a:pt x="6103" y="15719"/>
                  </a:lnTo>
                  <a:lnTo>
                    <a:pt x="6482" y="15677"/>
                  </a:lnTo>
                  <a:lnTo>
                    <a:pt x="6840" y="15593"/>
                  </a:lnTo>
                  <a:lnTo>
                    <a:pt x="7198" y="15509"/>
                  </a:lnTo>
                  <a:lnTo>
                    <a:pt x="7534" y="15404"/>
                  </a:lnTo>
                  <a:lnTo>
                    <a:pt x="7892" y="15256"/>
                  </a:lnTo>
                  <a:lnTo>
                    <a:pt x="8250" y="15109"/>
                  </a:lnTo>
                  <a:lnTo>
                    <a:pt x="8587" y="14962"/>
                  </a:lnTo>
                  <a:lnTo>
                    <a:pt x="8923" y="14772"/>
                  </a:lnTo>
                  <a:lnTo>
                    <a:pt x="9260" y="14583"/>
                  </a:lnTo>
                  <a:lnTo>
                    <a:pt x="9576" y="14373"/>
                  </a:lnTo>
                  <a:lnTo>
                    <a:pt x="9891" y="14162"/>
                  </a:lnTo>
                  <a:lnTo>
                    <a:pt x="10523" y="13699"/>
                  </a:lnTo>
                  <a:lnTo>
                    <a:pt x="11091" y="13194"/>
                  </a:lnTo>
                  <a:lnTo>
                    <a:pt x="11638" y="12689"/>
                  </a:lnTo>
                  <a:lnTo>
                    <a:pt x="12143" y="12142"/>
                  </a:lnTo>
                  <a:lnTo>
                    <a:pt x="12585" y="11595"/>
                  </a:lnTo>
                  <a:lnTo>
                    <a:pt x="12858" y="11216"/>
                  </a:lnTo>
                  <a:lnTo>
                    <a:pt x="13111" y="10816"/>
                  </a:lnTo>
                  <a:lnTo>
                    <a:pt x="13342" y="10395"/>
                  </a:lnTo>
                  <a:lnTo>
                    <a:pt x="13553" y="9996"/>
                  </a:lnTo>
                  <a:lnTo>
                    <a:pt x="13742" y="9575"/>
                  </a:lnTo>
                  <a:lnTo>
                    <a:pt x="13890" y="9133"/>
                  </a:lnTo>
                  <a:lnTo>
                    <a:pt x="14037" y="8691"/>
                  </a:lnTo>
                  <a:lnTo>
                    <a:pt x="14142" y="8249"/>
                  </a:lnTo>
                  <a:lnTo>
                    <a:pt x="14226" y="7807"/>
                  </a:lnTo>
                  <a:lnTo>
                    <a:pt x="14310" y="7365"/>
                  </a:lnTo>
                  <a:lnTo>
                    <a:pt x="14352" y="6902"/>
                  </a:lnTo>
                  <a:lnTo>
                    <a:pt x="14374" y="6439"/>
                  </a:lnTo>
                  <a:lnTo>
                    <a:pt x="14374" y="5976"/>
                  </a:lnTo>
                  <a:lnTo>
                    <a:pt x="14352" y="5513"/>
                  </a:lnTo>
                  <a:lnTo>
                    <a:pt x="14331" y="5050"/>
                  </a:lnTo>
                  <a:lnTo>
                    <a:pt x="14268" y="4587"/>
                  </a:lnTo>
                  <a:lnTo>
                    <a:pt x="14226" y="4335"/>
                  </a:lnTo>
                  <a:lnTo>
                    <a:pt x="14184" y="4103"/>
                  </a:lnTo>
                  <a:lnTo>
                    <a:pt x="14100" y="3872"/>
                  </a:lnTo>
                  <a:lnTo>
                    <a:pt x="14016" y="3641"/>
                  </a:lnTo>
                  <a:lnTo>
                    <a:pt x="13805" y="3157"/>
                  </a:lnTo>
                  <a:lnTo>
                    <a:pt x="13553" y="2694"/>
                  </a:lnTo>
                  <a:lnTo>
                    <a:pt x="13448" y="2441"/>
                  </a:lnTo>
                  <a:lnTo>
                    <a:pt x="13342" y="2210"/>
                  </a:lnTo>
                  <a:lnTo>
                    <a:pt x="13195" y="1999"/>
                  </a:lnTo>
                  <a:lnTo>
                    <a:pt x="13048" y="1789"/>
                  </a:lnTo>
                  <a:lnTo>
                    <a:pt x="12900" y="1599"/>
                  </a:lnTo>
                  <a:lnTo>
                    <a:pt x="12711" y="1410"/>
                  </a:lnTo>
                  <a:lnTo>
                    <a:pt x="12522" y="1221"/>
                  </a:lnTo>
                  <a:lnTo>
                    <a:pt x="12332" y="1052"/>
                  </a:lnTo>
                  <a:lnTo>
                    <a:pt x="12101" y="905"/>
                  </a:lnTo>
                  <a:lnTo>
                    <a:pt x="11890" y="758"/>
                  </a:lnTo>
                  <a:lnTo>
                    <a:pt x="11659" y="631"/>
                  </a:lnTo>
                  <a:lnTo>
                    <a:pt x="11427" y="505"/>
                  </a:lnTo>
                  <a:lnTo>
                    <a:pt x="10922" y="295"/>
                  </a:lnTo>
                  <a:lnTo>
                    <a:pt x="10417" y="126"/>
                  </a:lnTo>
                  <a:lnTo>
                    <a:pt x="10207" y="63"/>
                  </a:lnTo>
                  <a:lnTo>
                    <a:pt x="9996" y="21"/>
                  </a:lnTo>
                  <a:lnTo>
                    <a:pt x="97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5" name="Google Shape;6995;p32"/>
            <p:cNvSpPr/>
            <p:nvPr/>
          </p:nvSpPr>
          <p:spPr>
            <a:xfrm>
              <a:off x="2836791" y="-1180795"/>
              <a:ext cx="138960" cy="157048"/>
            </a:xfrm>
            <a:custGeom>
              <a:avLst/>
              <a:gdLst/>
              <a:ahLst/>
              <a:cxnLst/>
              <a:rect l="l" t="t" r="r" b="b"/>
              <a:pathLst>
                <a:path w="4041" h="4567" extrusionOk="0">
                  <a:moveTo>
                    <a:pt x="1873" y="1"/>
                  </a:moveTo>
                  <a:lnTo>
                    <a:pt x="1705" y="22"/>
                  </a:lnTo>
                  <a:lnTo>
                    <a:pt x="1537" y="43"/>
                  </a:lnTo>
                  <a:lnTo>
                    <a:pt x="1368" y="85"/>
                  </a:lnTo>
                  <a:lnTo>
                    <a:pt x="1221" y="148"/>
                  </a:lnTo>
                  <a:lnTo>
                    <a:pt x="1053" y="232"/>
                  </a:lnTo>
                  <a:lnTo>
                    <a:pt x="905" y="316"/>
                  </a:lnTo>
                  <a:lnTo>
                    <a:pt x="779" y="400"/>
                  </a:lnTo>
                  <a:lnTo>
                    <a:pt x="653" y="506"/>
                  </a:lnTo>
                  <a:lnTo>
                    <a:pt x="527" y="653"/>
                  </a:lnTo>
                  <a:lnTo>
                    <a:pt x="400" y="779"/>
                  </a:lnTo>
                  <a:lnTo>
                    <a:pt x="295" y="926"/>
                  </a:lnTo>
                  <a:lnTo>
                    <a:pt x="211" y="1074"/>
                  </a:lnTo>
                  <a:lnTo>
                    <a:pt x="148" y="1242"/>
                  </a:lnTo>
                  <a:lnTo>
                    <a:pt x="85" y="1389"/>
                  </a:lnTo>
                  <a:lnTo>
                    <a:pt x="43" y="1558"/>
                  </a:lnTo>
                  <a:lnTo>
                    <a:pt x="21" y="1726"/>
                  </a:lnTo>
                  <a:lnTo>
                    <a:pt x="0" y="1894"/>
                  </a:lnTo>
                  <a:lnTo>
                    <a:pt x="0" y="2084"/>
                  </a:lnTo>
                  <a:lnTo>
                    <a:pt x="21" y="2421"/>
                  </a:lnTo>
                  <a:lnTo>
                    <a:pt x="85" y="2757"/>
                  </a:lnTo>
                  <a:lnTo>
                    <a:pt x="211" y="3094"/>
                  </a:lnTo>
                  <a:lnTo>
                    <a:pt x="358" y="3410"/>
                  </a:lnTo>
                  <a:lnTo>
                    <a:pt x="569" y="3704"/>
                  </a:lnTo>
                  <a:lnTo>
                    <a:pt x="800" y="3957"/>
                  </a:lnTo>
                  <a:lnTo>
                    <a:pt x="926" y="4062"/>
                  </a:lnTo>
                  <a:lnTo>
                    <a:pt x="1053" y="4167"/>
                  </a:lnTo>
                  <a:lnTo>
                    <a:pt x="1200" y="4272"/>
                  </a:lnTo>
                  <a:lnTo>
                    <a:pt x="1347" y="4357"/>
                  </a:lnTo>
                  <a:lnTo>
                    <a:pt x="1516" y="4420"/>
                  </a:lnTo>
                  <a:lnTo>
                    <a:pt x="1663" y="4483"/>
                  </a:lnTo>
                  <a:lnTo>
                    <a:pt x="1831" y="4525"/>
                  </a:lnTo>
                  <a:lnTo>
                    <a:pt x="2021" y="4546"/>
                  </a:lnTo>
                  <a:lnTo>
                    <a:pt x="2189" y="4567"/>
                  </a:lnTo>
                  <a:lnTo>
                    <a:pt x="2378" y="4546"/>
                  </a:lnTo>
                  <a:lnTo>
                    <a:pt x="2547" y="4546"/>
                  </a:lnTo>
                  <a:lnTo>
                    <a:pt x="2694" y="4504"/>
                  </a:lnTo>
                  <a:lnTo>
                    <a:pt x="2841" y="4462"/>
                  </a:lnTo>
                  <a:lnTo>
                    <a:pt x="2989" y="4399"/>
                  </a:lnTo>
                  <a:lnTo>
                    <a:pt x="3115" y="4336"/>
                  </a:lnTo>
                  <a:lnTo>
                    <a:pt x="3241" y="4251"/>
                  </a:lnTo>
                  <a:lnTo>
                    <a:pt x="3346" y="4167"/>
                  </a:lnTo>
                  <a:lnTo>
                    <a:pt x="3452" y="4062"/>
                  </a:lnTo>
                  <a:lnTo>
                    <a:pt x="3641" y="3852"/>
                  </a:lnTo>
                  <a:lnTo>
                    <a:pt x="3788" y="3599"/>
                  </a:lnTo>
                  <a:lnTo>
                    <a:pt x="3915" y="3325"/>
                  </a:lnTo>
                  <a:lnTo>
                    <a:pt x="3999" y="3031"/>
                  </a:lnTo>
                  <a:lnTo>
                    <a:pt x="4041" y="2736"/>
                  </a:lnTo>
                  <a:lnTo>
                    <a:pt x="4041" y="2421"/>
                  </a:lnTo>
                  <a:lnTo>
                    <a:pt x="4020" y="2126"/>
                  </a:lnTo>
                  <a:lnTo>
                    <a:pt x="3957" y="1831"/>
                  </a:lnTo>
                  <a:lnTo>
                    <a:pt x="3851" y="1558"/>
                  </a:lnTo>
                  <a:lnTo>
                    <a:pt x="3725" y="1284"/>
                  </a:lnTo>
                  <a:lnTo>
                    <a:pt x="3557" y="1032"/>
                  </a:lnTo>
                  <a:lnTo>
                    <a:pt x="3346" y="821"/>
                  </a:lnTo>
                  <a:lnTo>
                    <a:pt x="3241" y="632"/>
                  </a:lnTo>
                  <a:lnTo>
                    <a:pt x="3094" y="442"/>
                  </a:lnTo>
                  <a:lnTo>
                    <a:pt x="2968" y="337"/>
                  </a:lnTo>
                  <a:lnTo>
                    <a:pt x="2820" y="232"/>
                  </a:lnTo>
                  <a:lnTo>
                    <a:pt x="2673" y="148"/>
                  </a:lnTo>
                  <a:lnTo>
                    <a:pt x="2526" y="85"/>
                  </a:lnTo>
                  <a:lnTo>
                    <a:pt x="2357" y="43"/>
                  </a:lnTo>
                  <a:lnTo>
                    <a:pt x="221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6" name="Google Shape;6996;p32"/>
            <p:cNvSpPr/>
            <p:nvPr/>
          </p:nvSpPr>
          <p:spPr>
            <a:xfrm>
              <a:off x="2846213" y="-1169929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89" y="884"/>
                  </a:moveTo>
                  <a:lnTo>
                    <a:pt x="1494" y="926"/>
                  </a:lnTo>
                  <a:lnTo>
                    <a:pt x="1599" y="968"/>
                  </a:lnTo>
                  <a:lnTo>
                    <a:pt x="1683" y="1031"/>
                  </a:lnTo>
                  <a:lnTo>
                    <a:pt x="1768" y="1116"/>
                  </a:lnTo>
                  <a:lnTo>
                    <a:pt x="1831" y="1200"/>
                  </a:lnTo>
                  <a:lnTo>
                    <a:pt x="1852" y="1326"/>
                  </a:lnTo>
                  <a:lnTo>
                    <a:pt x="1873" y="1431"/>
                  </a:lnTo>
                  <a:lnTo>
                    <a:pt x="1873" y="1578"/>
                  </a:lnTo>
                  <a:lnTo>
                    <a:pt x="1852" y="1726"/>
                  </a:lnTo>
                  <a:lnTo>
                    <a:pt x="1768" y="1873"/>
                  </a:lnTo>
                  <a:lnTo>
                    <a:pt x="1705" y="1999"/>
                  </a:lnTo>
                  <a:lnTo>
                    <a:pt x="1599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3" y="2126"/>
                  </a:lnTo>
                  <a:lnTo>
                    <a:pt x="947" y="2084"/>
                  </a:lnTo>
                  <a:lnTo>
                    <a:pt x="842" y="1999"/>
                  </a:lnTo>
                  <a:lnTo>
                    <a:pt x="715" y="1915"/>
                  </a:lnTo>
                  <a:lnTo>
                    <a:pt x="631" y="1810"/>
                  </a:lnTo>
                  <a:lnTo>
                    <a:pt x="589" y="1705"/>
                  </a:lnTo>
                  <a:lnTo>
                    <a:pt x="589" y="1578"/>
                  </a:lnTo>
                  <a:lnTo>
                    <a:pt x="610" y="1473"/>
                  </a:lnTo>
                  <a:lnTo>
                    <a:pt x="631" y="1347"/>
                  </a:lnTo>
                  <a:lnTo>
                    <a:pt x="715" y="1116"/>
                  </a:lnTo>
                  <a:lnTo>
                    <a:pt x="821" y="1031"/>
                  </a:lnTo>
                  <a:lnTo>
                    <a:pt x="926" y="968"/>
                  </a:lnTo>
                  <a:lnTo>
                    <a:pt x="1031" y="905"/>
                  </a:lnTo>
                  <a:lnTo>
                    <a:pt x="1157" y="884"/>
                  </a:lnTo>
                  <a:close/>
                  <a:moveTo>
                    <a:pt x="1620" y="0"/>
                  </a:moveTo>
                  <a:lnTo>
                    <a:pt x="1473" y="21"/>
                  </a:lnTo>
                  <a:lnTo>
                    <a:pt x="1326" y="42"/>
                  </a:lnTo>
                  <a:lnTo>
                    <a:pt x="1052" y="148"/>
                  </a:lnTo>
                  <a:lnTo>
                    <a:pt x="800" y="274"/>
                  </a:lnTo>
                  <a:lnTo>
                    <a:pt x="568" y="442"/>
                  </a:lnTo>
                  <a:lnTo>
                    <a:pt x="463" y="568"/>
                  </a:lnTo>
                  <a:lnTo>
                    <a:pt x="358" y="674"/>
                  </a:lnTo>
                  <a:lnTo>
                    <a:pt x="274" y="800"/>
                  </a:lnTo>
                  <a:lnTo>
                    <a:pt x="189" y="926"/>
                  </a:lnTo>
                  <a:lnTo>
                    <a:pt x="147" y="1073"/>
                  </a:lnTo>
                  <a:lnTo>
                    <a:pt x="84" y="1200"/>
                  </a:lnTo>
                  <a:lnTo>
                    <a:pt x="21" y="1494"/>
                  </a:lnTo>
                  <a:lnTo>
                    <a:pt x="0" y="1789"/>
                  </a:lnTo>
                  <a:lnTo>
                    <a:pt x="21" y="2084"/>
                  </a:lnTo>
                  <a:lnTo>
                    <a:pt x="105" y="2378"/>
                  </a:lnTo>
                  <a:lnTo>
                    <a:pt x="189" y="2652"/>
                  </a:lnTo>
                  <a:lnTo>
                    <a:pt x="337" y="2925"/>
                  </a:lnTo>
                  <a:lnTo>
                    <a:pt x="505" y="3178"/>
                  </a:lnTo>
                  <a:lnTo>
                    <a:pt x="694" y="3388"/>
                  </a:lnTo>
                  <a:lnTo>
                    <a:pt x="926" y="3578"/>
                  </a:lnTo>
                  <a:lnTo>
                    <a:pt x="1178" y="3746"/>
                  </a:lnTo>
                  <a:lnTo>
                    <a:pt x="1305" y="3788"/>
                  </a:lnTo>
                  <a:lnTo>
                    <a:pt x="1452" y="3851"/>
                  </a:lnTo>
                  <a:lnTo>
                    <a:pt x="1578" y="3872"/>
                  </a:lnTo>
                  <a:lnTo>
                    <a:pt x="1747" y="3914"/>
                  </a:lnTo>
                  <a:lnTo>
                    <a:pt x="2041" y="3914"/>
                  </a:lnTo>
                  <a:lnTo>
                    <a:pt x="2189" y="3893"/>
                  </a:lnTo>
                  <a:lnTo>
                    <a:pt x="2336" y="3872"/>
                  </a:lnTo>
                  <a:lnTo>
                    <a:pt x="2567" y="3788"/>
                  </a:lnTo>
                  <a:lnTo>
                    <a:pt x="2799" y="3641"/>
                  </a:lnTo>
                  <a:lnTo>
                    <a:pt x="2988" y="3493"/>
                  </a:lnTo>
                  <a:lnTo>
                    <a:pt x="3135" y="3304"/>
                  </a:lnTo>
                  <a:lnTo>
                    <a:pt x="3262" y="3094"/>
                  </a:lnTo>
                  <a:lnTo>
                    <a:pt x="3367" y="2862"/>
                  </a:lnTo>
                  <a:lnTo>
                    <a:pt x="3430" y="2610"/>
                  </a:lnTo>
                  <a:lnTo>
                    <a:pt x="3472" y="2357"/>
                  </a:lnTo>
                  <a:lnTo>
                    <a:pt x="3472" y="2084"/>
                  </a:lnTo>
                  <a:lnTo>
                    <a:pt x="3451" y="1831"/>
                  </a:lnTo>
                  <a:lnTo>
                    <a:pt x="3409" y="1578"/>
                  </a:lnTo>
                  <a:lnTo>
                    <a:pt x="3325" y="1347"/>
                  </a:lnTo>
                  <a:lnTo>
                    <a:pt x="3199" y="1116"/>
                  </a:lnTo>
                  <a:lnTo>
                    <a:pt x="3072" y="905"/>
                  </a:lnTo>
                  <a:lnTo>
                    <a:pt x="2883" y="716"/>
                  </a:lnTo>
                  <a:lnTo>
                    <a:pt x="2799" y="547"/>
                  </a:lnTo>
                  <a:lnTo>
                    <a:pt x="2673" y="400"/>
                  </a:lnTo>
                  <a:lnTo>
                    <a:pt x="2546" y="295"/>
                  </a:lnTo>
                  <a:lnTo>
                    <a:pt x="2441" y="211"/>
                  </a:lnTo>
                  <a:lnTo>
                    <a:pt x="2315" y="126"/>
                  </a:lnTo>
                  <a:lnTo>
                    <a:pt x="2167" y="84"/>
                  </a:lnTo>
                  <a:lnTo>
                    <a:pt x="2041" y="42"/>
                  </a:lnTo>
                  <a:lnTo>
                    <a:pt x="1894" y="21"/>
                  </a:lnTo>
                  <a:lnTo>
                    <a:pt x="176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7" name="Google Shape;6997;p32"/>
            <p:cNvSpPr/>
            <p:nvPr/>
          </p:nvSpPr>
          <p:spPr>
            <a:xfrm>
              <a:off x="3378760" y="-1202493"/>
              <a:ext cx="137550" cy="154881"/>
            </a:xfrm>
            <a:custGeom>
              <a:avLst/>
              <a:gdLst/>
              <a:ahLst/>
              <a:cxnLst/>
              <a:rect l="l" t="t" r="r" b="b"/>
              <a:pathLst>
                <a:path w="4000" h="4504" extrusionOk="0">
                  <a:moveTo>
                    <a:pt x="1853" y="0"/>
                  </a:moveTo>
                  <a:lnTo>
                    <a:pt x="1684" y="21"/>
                  </a:lnTo>
                  <a:lnTo>
                    <a:pt x="1516" y="63"/>
                  </a:lnTo>
                  <a:lnTo>
                    <a:pt x="1369" y="105"/>
                  </a:lnTo>
                  <a:lnTo>
                    <a:pt x="1200" y="148"/>
                  </a:lnTo>
                  <a:lnTo>
                    <a:pt x="1053" y="232"/>
                  </a:lnTo>
                  <a:lnTo>
                    <a:pt x="906" y="316"/>
                  </a:lnTo>
                  <a:lnTo>
                    <a:pt x="780" y="400"/>
                  </a:lnTo>
                  <a:lnTo>
                    <a:pt x="653" y="505"/>
                  </a:lnTo>
                  <a:lnTo>
                    <a:pt x="506" y="653"/>
                  </a:lnTo>
                  <a:lnTo>
                    <a:pt x="401" y="779"/>
                  </a:lnTo>
                  <a:lnTo>
                    <a:pt x="296" y="926"/>
                  </a:lnTo>
                  <a:lnTo>
                    <a:pt x="211" y="1073"/>
                  </a:lnTo>
                  <a:lnTo>
                    <a:pt x="148" y="1221"/>
                  </a:lnTo>
                  <a:lnTo>
                    <a:pt x="85" y="1389"/>
                  </a:lnTo>
                  <a:lnTo>
                    <a:pt x="43" y="1557"/>
                  </a:lnTo>
                  <a:lnTo>
                    <a:pt x="22" y="1726"/>
                  </a:lnTo>
                  <a:lnTo>
                    <a:pt x="1" y="1894"/>
                  </a:lnTo>
                  <a:lnTo>
                    <a:pt x="1" y="2063"/>
                  </a:lnTo>
                  <a:lnTo>
                    <a:pt x="22" y="2399"/>
                  </a:lnTo>
                  <a:lnTo>
                    <a:pt x="106" y="2736"/>
                  </a:lnTo>
                  <a:lnTo>
                    <a:pt x="211" y="3052"/>
                  </a:lnTo>
                  <a:lnTo>
                    <a:pt x="359" y="3367"/>
                  </a:lnTo>
                  <a:lnTo>
                    <a:pt x="569" y="3662"/>
                  </a:lnTo>
                  <a:lnTo>
                    <a:pt x="780" y="3914"/>
                  </a:lnTo>
                  <a:lnTo>
                    <a:pt x="1053" y="4125"/>
                  </a:lnTo>
                  <a:lnTo>
                    <a:pt x="1179" y="4209"/>
                  </a:lnTo>
                  <a:lnTo>
                    <a:pt x="1327" y="4293"/>
                  </a:lnTo>
                  <a:lnTo>
                    <a:pt x="1495" y="4377"/>
                  </a:lnTo>
                  <a:lnTo>
                    <a:pt x="1642" y="4419"/>
                  </a:lnTo>
                  <a:lnTo>
                    <a:pt x="1811" y="4461"/>
                  </a:lnTo>
                  <a:lnTo>
                    <a:pt x="1979" y="4483"/>
                  </a:lnTo>
                  <a:lnTo>
                    <a:pt x="2168" y="4504"/>
                  </a:lnTo>
                  <a:lnTo>
                    <a:pt x="2337" y="4504"/>
                  </a:lnTo>
                  <a:lnTo>
                    <a:pt x="2505" y="4483"/>
                  </a:lnTo>
                  <a:lnTo>
                    <a:pt x="2673" y="4440"/>
                  </a:lnTo>
                  <a:lnTo>
                    <a:pt x="2821" y="4398"/>
                  </a:lnTo>
                  <a:lnTo>
                    <a:pt x="2947" y="4356"/>
                  </a:lnTo>
                  <a:lnTo>
                    <a:pt x="3073" y="4272"/>
                  </a:lnTo>
                  <a:lnTo>
                    <a:pt x="3199" y="4209"/>
                  </a:lnTo>
                  <a:lnTo>
                    <a:pt x="3410" y="4020"/>
                  </a:lnTo>
                  <a:lnTo>
                    <a:pt x="3599" y="3788"/>
                  </a:lnTo>
                  <a:lnTo>
                    <a:pt x="3747" y="3557"/>
                  </a:lnTo>
                  <a:lnTo>
                    <a:pt x="3852" y="3283"/>
                  </a:lnTo>
                  <a:lnTo>
                    <a:pt x="3936" y="3009"/>
                  </a:lnTo>
                  <a:lnTo>
                    <a:pt x="3978" y="2715"/>
                  </a:lnTo>
                  <a:lnTo>
                    <a:pt x="3999" y="2399"/>
                  </a:lnTo>
                  <a:lnTo>
                    <a:pt x="3957" y="2105"/>
                  </a:lnTo>
                  <a:lnTo>
                    <a:pt x="3915" y="1810"/>
                  </a:lnTo>
                  <a:lnTo>
                    <a:pt x="3810" y="1536"/>
                  </a:lnTo>
                  <a:lnTo>
                    <a:pt x="3683" y="1284"/>
                  </a:lnTo>
                  <a:lnTo>
                    <a:pt x="3515" y="1031"/>
                  </a:lnTo>
                  <a:lnTo>
                    <a:pt x="3305" y="821"/>
                  </a:lnTo>
                  <a:lnTo>
                    <a:pt x="3199" y="632"/>
                  </a:lnTo>
                  <a:lnTo>
                    <a:pt x="3052" y="463"/>
                  </a:lnTo>
                  <a:lnTo>
                    <a:pt x="2926" y="337"/>
                  </a:lnTo>
                  <a:lnTo>
                    <a:pt x="2800" y="232"/>
                  </a:lnTo>
                  <a:lnTo>
                    <a:pt x="2652" y="148"/>
                  </a:lnTo>
                  <a:lnTo>
                    <a:pt x="2484" y="84"/>
                  </a:lnTo>
                  <a:lnTo>
                    <a:pt x="2337" y="42"/>
                  </a:lnTo>
                  <a:lnTo>
                    <a:pt x="2168" y="21"/>
                  </a:lnTo>
                  <a:lnTo>
                    <a:pt x="200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8" name="Google Shape;6998;p32"/>
            <p:cNvSpPr/>
            <p:nvPr/>
          </p:nvSpPr>
          <p:spPr>
            <a:xfrm>
              <a:off x="3387460" y="-1192384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68" y="885"/>
                  </a:moveTo>
                  <a:lnTo>
                    <a:pt x="1495" y="927"/>
                  </a:lnTo>
                  <a:lnTo>
                    <a:pt x="1600" y="969"/>
                  </a:lnTo>
                  <a:lnTo>
                    <a:pt x="1684" y="1032"/>
                  </a:lnTo>
                  <a:lnTo>
                    <a:pt x="1747" y="1116"/>
                  </a:lnTo>
                  <a:lnTo>
                    <a:pt x="1810" y="1200"/>
                  </a:lnTo>
                  <a:lnTo>
                    <a:pt x="1852" y="1327"/>
                  </a:lnTo>
                  <a:lnTo>
                    <a:pt x="1873" y="1432"/>
                  </a:lnTo>
                  <a:lnTo>
                    <a:pt x="1873" y="1579"/>
                  </a:lnTo>
                  <a:lnTo>
                    <a:pt x="1831" y="1726"/>
                  </a:lnTo>
                  <a:lnTo>
                    <a:pt x="1768" y="1874"/>
                  </a:lnTo>
                  <a:lnTo>
                    <a:pt x="1684" y="2000"/>
                  </a:lnTo>
                  <a:lnTo>
                    <a:pt x="1600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4" y="2126"/>
                  </a:lnTo>
                  <a:lnTo>
                    <a:pt x="947" y="2063"/>
                  </a:lnTo>
                  <a:lnTo>
                    <a:pt x="842" y="2000"/>
                  </a:lnTo>
                  <a:lnTo>
                    <a:pt x="716" y="1916"/>
                  </a:lnTo>
                  <a:lnTo>
                    <a:pt x="632" y="1811"/>
                  </a:lnTo>
                  <a:lnTo>
                    <a:pt x="590" y="1705"/>
                  </a:lnTo>
                  <a:lnTo>
                    <a:pt x="590" y="1579"/>
                  </a:lnTo>
                  <a:lnTo>
                    <a:pt x="611" y="1474"/>
                  </a:lnTo>
                  <a:lnTo>
                    <a:pt x="632" y="1348"/>
                  </a:lnTo>
                  <a:lnTo>
                    <a:pt x="716" y="1116"/>
                  </a:lnTo>
                  <a:lnTo>
                    <a:pt x="800" y="1032"/>
                  </a:lnTo>
                  <a:lnTo>
                    <a:pt x="926" y="948"/>
                  </a:lnTo>
                  <a:lnTo>
                    <a:pt x="1032" y="906"/>
                  </a:lnTo>
                  <a:lnTo>
                    <a:pt x="1137" y="885"/>
                  </a:lnTo>
                  <a:close/>
                  <a:moveTo>
                    <a:pt x="1621" y="1"/>
                  </a:moveTo>
                  <a:lnTo>
                    <a:pt x="1473" y="22"/>
                  </a:lnTo>
                  <a:lnTo>
                    <a:pt x="1326" y="43"/>
                  </a:lnTo>
                  <a:lnTo>
                    <a:pt x="1053" y="148"/>
                  </a:lnTo>
                  <a:lnTo>
                    <a:pt x="800" y="274"/>
                  </a:lnTo>
                  <a:lnTo>
                    <a:pt x="569" y="443"/>
                  </a:lnTo>
                  <a:lnTo>
                    <a:pt x="463" y="569"/>
                  </a:lnTo>
                  <a:lnTo>
                    <a:pt x="358" y="674"/>
                  </a:lnTo>
                  <a:lnTo>
                    <a:pt x="274" y="801"/>
                  </a:lnTo>
                  <a:lnTo>
                    <a:pt x="190" y="927"/>
                  </a:lnTo>
                  <a:lnTo>
                    <a:pt x="127" y="1074"/>
                  </a:lnTo>
                  <a:lnTo>
                    <a:pt x="85" y="1200"/>
                  </a:lnTo>
                  <a:lnTo>
                    <a:pt x="21" y="1495"/>
                  </a:lnTo>
                  <a:lnTo>
                    <a:pt x="0" y="1790"/>
                  </a:lnTo>
                  <a:lnTo>
                    <a:pt x="21" y="2084"/>
                  </a:lnTo>
                  <a:lnTo>
                    <a:pt x="85" y="2379"/>
                  </a:lnTo>
                  <a:lnTo>
                    <a:pt x="190" y="2652"/>
                  </a:lnTo>
                  <a:lnTo>
                    <a:pt x="337" y="2926"/>
                  </a:lnTo>
                  <a:lnTo>
                    <a:pt x="505" y="3178"/>
                  </a:lnTo>
                  <a:lnTo>
                    <a:pt x="695" y="3389"/>
                  </a:lnTo>
                  <a:lnTo>
                    <a:pt x="926" y="3578"/>
                  </a:lnTo>
                  <a:lnTo>
                    <a:pt x="1179" y="3726"/>
                  </a:lnTo>
                  <a:lnTo>
                    <a:pt x="1305" y="3789"/>
                  </a:lnTo>
                  <a:lnTo>
                    <a:pt x="1452" y="3852"/>
                  </a:lnTo>
                  <a:lnTo>
                    <a:pt x="1579" y="3873"/>
                  </a:lnTo>
                  <a:lnTo>
                    <a:pt x="1726" y="3915"/>
                  </a:lnTo>
                  <a:lnTo>
                    <a:pt x="2042" y="3915"/>
                  </a:lnTo>
                  <a:lnTo>
                    <a:pt x="2189" y="3894"/>
                  </a:lnTo>
                  <a:lnTo>
                    <a:pt x="2315" y="3873"/>
                  </a:lnTo>
                  <a:lnTo>
                    <a:pt x="2568" y="3768"/>
                  </a:lnTo>
                  <a:lnTo>
                    <a:pt x="2799" y="3641"/>
                  </a:lnTo>
                  <a:lnTo>
                    <a:pt x="2968" y="3494"/>
                  </a:lnTo>
                  <a:lnTo>
                    <a:pt x="3136" y="3305"/>
                  </a:lnTo>
                  <a:lnTo>
                    <a:pt x="3262" y="3094"/>
                  </a:lnTo>
                  <a:lnTo>
                    <a:pt x="3367" y="2863"/>
                  </a:lnTo>
                  <a:lnTo>
                    <a:pt x="3430" y="2610"/>
                  </a:lnTo>
                  <a:lnTo>
                    <a:pt x="3473" y="2358"/>
                  </a:lnTo>
                  <a:lnTo>
                    <a:pt x="3473" y="2084"/>
                  </a:lnTo>
                  <a:lnTo>
                    <a:pt x="3452" y="1832"/>
                  </a:lnTo>
                  <a:lnTo>
                    <a:pt x="3409" y="1579"/>
                  </a:lnTo>
                  <a:lnTo>
                    <a:pt x="3325" y="1327"/>
                  </a:lnTo>
                  <a:lnTo>
                    <a:pt x="3199" y="1116"/>
                  </a:lnTo>
                  <a:lnTo>
                    <a:pt x="3052" y="906"/>
                  </a:lnTo>
                  <a:lnTo>
                    <a:pt x="2883" y="716"/>
                  </a:lnTo>
                  <a:lnTo>
                    <a:pt x="2778" y="548"/>
                  </a:lnTo>
                  <a:lnTo>
                    <a:pt x="2673" y="401"/>
                  </a:lnTo>
                  <a:lnTo>
                    <a:pt x="2547" y="295"/>
                  </a:lnTo>
                  <a:lnTo>
                    <a:pt x="2441" y="211"/>
                  </a:lnTo>
                  <a:lnTo>
                    <a:pt x="2315" y="127"/>
                  </a:lnTo>
                  <a:lnTo>
                    <a:pt x="2168" y="85"/>
                  </a:lnTo>
                  <a:lnTo>
                    <a:pt x="2042" y="43"/>
                  </a:lnTo>
                  <a:lnTo>
                    <a:pt x="1894" y="22"/>
                  </a:lnTo>
                  <a:lnTo>
                    <a:pt x="174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9" name="Google Shape;6999;p32"/>
            <p:cNvSpPr/>
            <p:nvPr/>
          </p:nvSpPr>
          <p:spPr>
            <a:xfrm>
              <a:off x="3148679" y="-940569"/>
              <a:ext cx="293807" cy="163581"/>
            </a:xfrm>
            <a:custGeom>
              <a:avLst/>
              <a:gdLst/>
              <a:ahLst/>
              <a:cxnLst/>
              <a:rect l="l" t="t" r="r" b="b"/>
              <a:pathLst>
                <a:path w="8544" h="4757" extrusionOk="0">
                  <a:moveTo>
                    <a:pt x="4903" y="1"/>
                  </a:moveTo>
                  <a:lnTo>
                    <a:pt x="4272" y="22"/>
                  </a:lnTo>
                  <a:lnTo>
                    <a:pt x="3641" y="43"/>
                  </a:lnTo>
                  <a:lnTo>
                    <a:pt x="3325" y="85"/>
                  </a:lnTo>
                  <a:lnTo>
                    <a:pt x="3030" y="127"/>
                  </a:lnTo>
                  <a:lnTo>
                    <a:pt x="2378" y="275"/>
                  </a:lnTo>
                  <a:lnTo>
                    <a:pt x="2041" y="359"/>
                  </a:lnTo>
                  <a:lnTo>
                    <a:pt x="1726" y="464"/>
                  </a:lnTo>
                  <a:lnTo>
                    <a:pt x="1410" y="590"/>
                  </a:lnTo>
                  <a:lnTo>
                    <a:pt x="1094" y="716"/>
                  </a:lnTo>
                  <a:lnTo>
                    <a:pt x="800" y="864"/>
                  </a:lnTo>
                  <a:lnTo>
                    <a:pt x="526" y="1032"/>
                  </a:lnTo>
                  <a:lnTo>
                    <a:pt x="358" y="1158"/>
                  </a:lnTo>
                  <a:lnTo>
                    <a:pt x="232" y="1306"/>
                  </a:lnTo>
                  <a:lnTo>
                    <a:pt x="126" y="1453"/>
                  </a:lnTo>
                  <a:lnTo>
                    <a:pt x="63" y="1600"/>
                  </a:lnTo>
                  <a:lnTo>
                    <a:pt x="21" y="1769"/>
                  </a:lnTo>
                  <a:lnTo>
                    <a:pt x="0" y="1937"/>
                  </a:lnTo>
                  <a:lnTo>
                    <a:pt x="21" y="2105"/>
                  </a:lnTo>
                  <a:lnTo>
                    <a:pt x="63" y="2253"/>
                  </a:lnTo>
                  <a:lnTo>
                    <a:pt x="126" y="2421"/>
                  </a:lnTo>
                  <a:lnTo>
                    <a:pt x="211" y="2568"/>
                  </a:lnTo>
                  <a:lnTo>
                    <a:pt x="316" y="2716"/>
                  </a:lnTo>
                  <a:lnTo>
                    <a:pt x="442" y="2842"/>
                  </a:lnTo>
                  <a:lnTo>
                    <a:pt x="589" y="2947"/>
                  </a:lnTo>
                  <a:lnTo>
                    <a:pt x="758" y="3031"/>
                  </a:lnTo>
                  <a:lnTo>
                    <a:pt x="947" y="3094"/>
                  </a:lnTo>
                  <a:lnTo>
                    <a:pt x="1136" y="3136"/>
                  </a:lnTo>
                  <a:lnTo>
                    <a:pt x="1705" y="3221"/>
                  </a:lnTo>
                  <a:lnTo>
                    <a:pt x="2294" y="3263"/>
                  </a:lnTo>
                  <a:lnTo>
                    <a:pt x="2231" y="3157"/>
                  </a:lnTo>
                  <a:lnTo>
                    <a:pt x="2189" y="3031"/>
                  </a:lnTo>
                  <a:lnTo>
                    <a:pt x="2147" y="2905"/>
                  </a:lnTo>
                  <a:lnTo>
                    <a:pt x="2147" y="2779"/>
                  </a:lnTo>
                  <a:lnTo>
                    <a:pt x="2147" y="2652"/>
                  </a:lnTo>
                  <a:lnTo>
                    <a:pt x="2189" y="2526"/>
                  </a:lnTo>
                  <a:lnTo>
                    <a:pt x="2252" y="2400"/>
                  </a:lnTo>
                  <a:lnTo>
                    <a:pt x="2336" y="2274"/>
                  </a:lnTo>
                  <a:lnTo>
                    <a:pt x="2462" y="2147"/>
                  </a:lnTo>
                  <a:lnTo>
                    <a:pt x="2609" y="2042"/>
                  </a:lnTo>
                  <a:lnTo>
                    <a:pt x="2778" y="1958"/>
                  </a:lnTo>
                  <a:lnTo>
                    <a:pt x="2946" y="1916"/>
                  </a:lnTo>
                  <a:lnTo>
                    <a:pt x="3115" y="1895"/>
                  </a:lnTo>
                  <a:lnTo>
                    <a:pt x="3304" y="1895"/>
                  </a:lnTo>
                  <a:lnTo>
                    <a:pt x="3472" y="1937"/>
                  </a:lnTo>
                  <a:lnTo>
                    <a:pt x="3662" y="1979"/>
                  </a:lnTo>
                  <a:lnTo>
                    <a:pt x="3830" y="2042"/>
                  </a:lnTo>
                  <a:lnTo>
                    <a:pt x="3998" y="2126"/>
                  </a:lnTo>
                  <a:lnTo>
                    <a:pt x="4146" y="2232"/>
                  </a:lnTo>
                  <a:lnTo>
                    <a:pt x="4293" y="2358"/>
                  </a:lnTo>
                  <a:lnTo>
                    <a:pt x="4440" y="2484"/>
                  </a:lnTo>
                  <a:lnTo>
                    <a:pt x="4567" y="2610"/>
                  </a:lnTo>
                  <a:lnTo>
                    <a:pt x="4672" y="2779"/>
                  </a:lnTo>
                  <a:lnTo>
                    <a:pt x="4777" y="2926"/>
                  </a:lnTo>
                  <a:lnTo>
                    <a:pt x="4861" y="3094"/>
                  </a:lnTo>
                  <a:lnTo>
                    <a:pt x="4924" y="3263"/>
                  </a:lnTo>
                  <a:lnTo>
                    <a:pt x="4987" y="3431"/>
                  </a:lnTo>
                  <a:lnTo>
                    <a:pt x="5029" y="3620"/>
                  </a:lnTo>
                  <a:lnTo>
                    <a:pt x="5051" y="3810"/>
                  </a:lnTo>
                  <a:lnTo>
                    <a:pt x="5051" y="3978"/>
                  </a:lnTo>
                  <a:lnTo>
                    <a:pt x="5029" y="4168"/>
                  </a:lnTo>
                  <a:lnTo>
                    <a:pt x="4987" y="4336"/>
                  </a:lnTo>
                  <a:lnTo>
                    <a:pt x="5029" y="4504"/>
                  </a:lnTo>
                  <a:lnTo>
                    <a:pt x="5051" y="4588"/>
                  </a:lnTo>
                  <a:lnTo>
                    <a:pt x="5093" y="4673"/>
                  </a:lnTo>
                  <a:lnTo>
                    <a:pt x="5135" y="4715"/>
                  </a:lnTo>
                  <a:lnTo>
                    <a:pt x="5177" y="4757"/>
                  </a:lnTo>
                  <a:lnTo>
                    <a:pt x="5282" y="4757"/>
                  </a:lnTo>
                  <a:lnTo>
                    <a:pt x="5408" y="4715"/>
                  </a:lnTo>
                  <a:lnTo>
                    <a:pt x="5513" y="4631"/>
                  </a:lnTo>
                  <a:lnTo>
                    <a:pt x="5598" y="4504"/>
                  </a:lnTo>
                  <a:lnTo>
                    <a:pt x="5682" y="4378"/>
                  </a:lnTo>
                  <a:lnTo>
                    <a:pt x="5724" y="4252"/>
                  </a:lnTo>
                  <a:lnTo>
                    <a:pt x="5766" y="3999"/>
                  </a:lnTo>
                  <a:lnTo>
                    <a:pt x="5724" y="3957"/>
                  </a:lnTo>
                  <a:lnTo>
                    <a:pt x="5703" y="3915"/>
                  </a:lnTo>
                  <a:lnTo>
                    <a:pt x="5682" y="3810"/>
                  </a:lnTo>
                  <a:lnTo>
                    <a:pt x="5682" y="3726"/>
                  </a:lnTo>
                  <a:lnTo>
                    <a:pt x="5703" y="3536"/>
                  </a:lnTo>
                  <a:lnTo>
                    <a:pt x="5766" y="3136"/>
                  </a:lnTo>
                  <a:lnTo>
                    <a:pt x="5871" y="2673"/>
                  </a:lnTo>
                  <a:lnTo>
                    <a:pt x="5997" y="2211"/>
                  </a:lnTo>
                  <a:lnTo>
                    <a:pt x="6103" y="1895"/>
                  </a:lnTo>
                  <a:lnTo>
                    <a:pt x="6166" y="1748"/>
                  </a:lnTo>
                  <a:lnTo>
                    <a:pt x="6250" y="1600"/>
                  </a:lnTo>
                  <a:lnTo>
                    <a:pt x="6334" y="1474"/>
                  </a:lnTo>
                  <a:lnTo>
                    <a:pt x="6439" y="1348"/>
                  </a:lnTo>
                  <a:lnTo>
                    <a:pt x="6566" y="1243"/>
                  </a:lnTo>
                  <a:lnTo>
                    <a:pt x="6713" y="1179"/>
                  </a:lnTo>
                  <a:lnTo>
                    <a:pt x="6818" y="1137"/>
                  </a:lnTo>
                  <a:lnTo>
                    <a:pt x="6923" y="1116"/>
                  </a:lnTo>
                  <a:lnTo>
                    <a:pt x="7029" y="1116"/>
                  </a:lnTo>
                  <a:lnTo>
                    <a:pt x="7134" y="1137"/>
                  </a:lnTo>
                  <a:lnTo>
                    <a:pt x="7239" y="1179"/>
                  </a:lnTo>
                  <a:lnTo>
                    <a:pt x="7344" y="1221"/>
                  </a:lnTo>
                  <a:lnTo>
                    <a:pt x="7428" y="1306"/>
                  </a:lnTo>
                  <a:lnTo>
                    <a:pt x="7492" y="1390"/>
                  </a:lnTo>
                  <a:lnTo>
                    <a:pt x="7555" y="1474"/>
                  </a:lnTo>
                  <a:lnTo>
                    <a:pt x="7618" y="1579"/>
                  </a:lnTo>
                  <a:lnTo>
                    <a:pt x="7639" y="1663"/>
                  </a:lnTo>
                  <a:lnTo>
                    <a:pt x="7660" y="1769"/>
                  </a:lnTo>
                  <a:lnTo>
                    <a:pt x="7681" y="1958"/>
                  </a:lnTo>
                  <a:lnTo>
                    <a:pt x="7639" y="2168"/>
                  </a:lnTo>
                  <a:lnTo>
                    <a:pt x="7997" y="2000"/>
                  </a:lnTo>
                  <a:lnTo>
                    <a:pt x="8123" y="1916"/>
                  </a:lnTo>
                  <a:lnTo>
                    <a:pt x="8249" y="1832"/>
                  </a:lnTo>
                  <a:lnTo>
                    <a:pt x="8354" y="1748"/>
                  </a:lnTo>
                  <a:lnTo>
                    <a:pt x="8417" y="1663"/>
                  </a:lnTo>
                  <a:lnTo>
                    <a:pt x="8481" y="1579"/>
                  </a:lnTo>
                  <a:lnTo>
                    <a:pt x="8523" y="1495"/>
                  </a:lnTo>
                  <a:lnTo>
                    <a:pt x="8544" y="1432"/>
                  </a:lnTo>
                  <a:lnTo>
                    <a:pt x="8544" y="1348"/>
                  </a:lnTo>
                  <a:lnTo>
                    <a:pt x="8544" y="1264"/>
                  </a:lnTo>
                  <a:lnTo>
                    <a:pt x="8523" y="1179"/>
                  </a:lnTo>
                  <a:lnTo>
                    <a:pt x="8439" y="1032"/>
                  </a:lnTo>
                  <a:lnTo>
                    <a:pt x="8312" y="885"/>
                  </a:lnTo>
                  <a:lnTo>
                    <a:pt x="8144" y="759"/>
                  </a:lnTo>
                  <a:lnTo>
                    <a:pt x="7976" y="632"/>
                  </a:lnTo>
                  <a:lnTo>
                    <a:pt x="7786" y="527"/>
                  </a:lnTo>
                  <a:lnTo>
                    <a:pt x="7576" y="422"/>
                  </a:lnTo>
                  <a:lnTo>
                    <a:pt x="7218" y="275"/>
                  </a:lnTo>
                  <a:lnTo>
                    <a:pt x="6944" y="190"/>
                  </a:lnTo>
                  <a:lnTo>
                    <a:pt x="6250" y="85"/>
                  </a:lnTo>
                  <a:lnTo>
                    <a:pt x="5892" y="43"/>
                  </a:lnTo>
                  <a:lnTo>
                    <a:pt x="5535" y="22"/>
                  </a:lnTo>
                  <a:lnTo>
                    <a:pt x="4903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0" name="Google Shape;7000;p32"/>
            <p:cNvSpPr/>
            <p:nvPr/>
          </p:nvSpPr>
          <p:spPr>
            <a:xfrm>
              <a:off x="2497428" y="-1520881"/>
              <a:ext cx="318428" cy="369081"/>
            </a:xfrm>
            <a:custGeom>
              <a:avLst/>
              <a:gdLst/>
              <a:ahLst/>
              <a:cxnLst/>
              <a:rect l="l" t="t" r="r" b="b"/>
              <a:pathLst>
                <a:path w="9260" h="10733" extrusionOk="0">
                  <a:moveTo>
                    <a:pt x="4651" y="0"/>
                  </a:moveTo>
                  <a:lnTo>
                    <a:pt x="4356" y="21"/>
                  </a:lnTo>
                  <a:lnTo>
                    <a:pt x="4083" y="42"/>
                  </a:lnTo>
                  <a:lnTo>
                    <a:pt x="3809" y="84"/>
                  </a:lnTo>
                  <a:lnTo>
                    <a:pt x="3535" y="169"/>
                  </a:lnTo>
                  <a:lnTo>
                    <a:pt x="3262" y="253"/>
                  </a:lnTo>
                  <a:lnTo>
                    <a:pt x="2988" y="358"/>
                  </a:lnTo>
                  <a:lnTo>
                    <a:pt x="2736" y="505"/>
                  </a:lnTo>
                  <a:lnTo>
                    <a:pt x="2525" y="631"/>
                  </a:lnTo>
                  <a:lnTo>
                    <a:pt x="2336" y="779"/>
                  </a:lnTo>
                  <a:lnTo>
                    <a:pt x="2147" y="926"/>
                  </a:lnTo>
                  <a:lnTo>
                    <a:pt x="1978" y="1094"/>
                  </a:lnTo>
                  <a:lnTo>
                    <a:pt x="1810" y="1263"/>
                  </a:lnTo>
                  <a:lnTo>
                    <a:pt x="1641" y="1431"/>
                  </a:lnTo>
                  <a:lnTo>
                    <a:pt x="1347" y="1831"/>
                  </a:lnTo>
                  <a:lnTo>
                    <a:pt x="1094" y="2252"/>
                  </a:lnTo>
                  <a:lnTo>
                    <a:pt x="863" y="2673"/>
                  </a:lnTo>
                  <a:lnTo>
                    <a:pt x="674" y="3136"/>
                  </a:lnTo>
                  <a:lnTo>
                    <a:pt x="505" y="3578"/>
                  </a:lnTo>
                  <a:lnTo>
                    <a:pt x="358" y="4083"/>
                  </a:lnTo>
                  <a:lnTo>
                    <a:pt x="232" y="4588"/>
                  </a:lnTo>
                  <a:lnTo>
                    <a:pt x="126" y="5093"/>
                  </a:lnTo>
                  <a:lnTo>
                    <a:pt x="63" y="5619"/>
                  </a:lnTo>
                  <a:lnTo>
                    <a:pt x="21" y="6145"/>
                  </a:lnTo>
                  <a:lnTo>
                    <a:pt x="0" y="6650"/>
                  </a:lnTo>
                  <a:lnTo>
                    <a:pt x="42" y="7134"/>
                  </a:lnTo>
                  <a:lnTo>
                    <a:pt x="126" y="7618"/>
                  </a:lnTo>
                  <a:lnTo>
                    <a:pt x="168" y="7870"/>
                  </a:lnTo>
                  <a:lnTo>
                    <a:pt x="253" y="8102"/>
                  </a:lnTo>
                  <a:lnTo>
                    <a:pt x="316" y="8312"/>
                  </a:lnTo>
                  <a:lnTo>
                    <a:pt x="421" y="8523"/>
                  </a:lnTo>
                  <a:lnTo>
                    <a:pt x="526" y="8733"/>
                  </a:lnTo>
                  <a:lnTo>
                    <a:pt x="652" y="8944"/>
                  </a:lnTo>
                  <a:lnTo>
                    <a:pt x="779" y="9133"/>
                  </a:lnTo>
                  <a:lnTo>
                    <a:pt x="926" y="9322"/>
                  </a:lnTo>
                  <a:lnTo>
                    <a:pt x="1094" y="9512"/>
                  </a:lnTo>
                  <a:lnTo>
                    <a:pt x="1263" y="9680"/>
                  </a:lnTo>
                  <a:lnTo>
                    <a:pt x="1473" y="9827"/>
                  </a:lnTo>
                  <a:lnTo>
                    <a:pt x="1684" y="9975"/>
                  </a:lnTo>
                  <a:lnTo>
                    <a:pt x="1915" y="10122"/>
                  </a:lnTo>
                  <a:lnTo>
                    <a:pt x="2147" y="10248"/>
                  </a:lnTo>
                  <a:lnTo>
                    <a:pt x="2420" y="10354"/>
                  </a:lnTo>
                  <a:lnTo>
                    <a:pt x="2694" y="10459"/>
                  </a:lnTo>
                  <a:lnTo>
                    <a:pt x="2799" y="10501"/>
                  </a:lnTo>
                  <a:lnTo>
                    <a:pt x="2862" y="10564"/>
                  </a:lnTo>
                  <a:lnTo>
                    <a:pt x="3283" y="10648"/>
                  </a:lnTo>
                  <a:lnTo>
                    <a:pt x="3725" y="10732"/>
                  </a:lnTo>
                  <a:lnTo>
                    <a:pt x="4083" y="10227"/>
                  </a:lnTo>
                  <a:lnTo>
                    <a:pt x="4440" y="9743"/>
                  </a:lnTo>
                  <a:lnTo>
                    <a:pt x="4230" y="9196"/>
                  </a:lnTo>
                  <a:lnTo>
                    <a:pt x="4061" y="8670"/>
                  </a:lnTo>
                  <a:lnTo>
                    <a:pt x="3935" y="8144"/>
                  </a:lnTo>
                  <a:lnTo>
                    <a:pt x="3893" y="7870"/>
                  </a:lnTo>
                  <a:lnTo>
                    <a:pt x="3872" y="7618"/>
                  </a:lnTo>
                  <a:lnTo>
                    <a:pt x="3851" y="7344"/>
                  </a:lnTo>
                  <a:lnTo>
                    <a:pt x="3851" y="7092"/>
                  </a:lnTo>
                  <a:lnTo>
                    <a:pt x="3872" y="6818"/>
                  </a:lnTo>
                  <a:lnTo>
                    <a:pt x="3893" y="6545"/>
                  </a:lnTo>
                  <a:lnTo>
                    <a:pt x="3935" y="6271"/>
                  </a:lnTo>
                  <a:lnTo>
                    <a:pt x="4019" y="5998"/>
                  </a:lnTo>
                  <a:lnTo>
                    <a:pt x="4104" y="5703"/>
                  </a:lnTo>
                  <a:lnTo>
                    <a:pt x="4209" y="5408"/>
                  </a:lnTo>
                  <a:lnTo>
                    <a:pt x="4398" y="4945"/>
                  </a:lnTo>
                  <a:lnTo>
                    <a:pt x="4524" y="4693"/>
                  </a:lnTo>
                  <a:lnTo>
                    <a:pt x="4672" y="4419"/>
                  </a:lnTo>
                  <a:lnTo>
                    <a:pt x="4819" y="4188"/>
                  </a:lnTo>
                  <a:lnTo>
                    <a:pt x="4987" y="3935"/>
                  </a:lnTo>
                  <a:lnTo>
                    <a:pt x="5177" y="3725"/>
                  </a:lnTo>
                  <a:lnTo>
                    <a:pt x="5366" y="3514"/>
                  </a:lnTo>
                  <a:lnTo>
                    <a:pt x="5366" y="3514"/>
                  </a:lnTo>
                  <a:lnTo>
                    <a:pt x="5114" y="3557"/>
                  </a:lnTo>
                  <a:lnTo>
                    <a:pt x="4861" y="3620"/>
                  </a:lnTo>
                  <a:lnTo>
                    <a:pt x="4609" y="3704"/>
                  </a:lnTo>
                  <a:lnTo>
                    <a:pt x="4377" y="3809"/>
                  </a:lnTo>
                  <a:lnTo>
                    <a:pt x="4146" y="3935"/>
                  </a:lnTo>
                  <a:lnTo>
                    <a:pt x="3914" y="4062"/>
                  </a:lnTo>
                  <a:lnTo>
                    <a:pt x="3577" y="4293"/>
                  </a:lnTo>
                  <a:lnTo>
                    <a:pt x="3367" y="4440"/>
                  </a:lnTo>
                  <a:lnTo>
                    <a:pt x="3157" y="4630"/>
                  </a:lnTo>
                  <a:lnTo>
                    <a:pt x="2988" y="4819"/>
                  </a:lnTo>
                  <a:lnTo>
                    <a:pt x="2925" y="4924"/>
                  </a:lnTo>
                  <a:lnTo>
                    <a:pt x="2862" y="5009"/>
                  </a:lnTo>
                  <a:lnTo>
                    <a:pt x="2820" y="5114"/>
                  </a:lnTo>
                  <a:lnTo>
                    <a:pt x="2799" y="5219"/>
                  </a:lnTo>
                  <a:lnTo>
                    <a:pt x="2820" y="5324"/>
                  </a:lnTo>
                  <a:lnTo>
                    <a:pt x="2841" y="5408"/>
                  </a:lnTo>
                  <a:lnTo>
                    <a:pt x="2862" y="5450"/>
                  </a:lnTo>
                  <a:lnTo>
                    <a:pt x="2841" y="5493"/>
                  </a:lnTo>
                  <a:lnTo>
                    <a:pt x="2799" y="5493"/>
                  </a:lnTo>
                  <a:lnTo>
                    <a:pt x="2778" y="5471"/>
                  </a:lnTo>
                  <a:lnTo>
                    <a:pt x="2673" y="5366"/>
                  </a:lnTo>
                  <a:lnTo>
                    <a:pt x="2588" y="5240"/>
                  </a:lnTo>
                  <a:lnTo>
                    <a:pt x="2546" y="5135"/>
                  </a:lnTo>
                  <a:lnTo>
                    <a:pt x="2525" y="5009"/>
                  </a:lnTo>
                  <a:lnTo>
                    <a:pt x="2525" y="4882"/>
                  </a:lnTo>
                  <a:lnTo>
                    <a:pt x="2546" y="4756"/>
                  </a:lnTo>
                  <a:lnTo>
                    <a:pt x="2588" y="4630"/>
                  </a:lnTo>
                  <a:lnTo>
                    <a:pt x="2631" y="4503"/>
                  </a:lnTo>
                  <a:lnTo>
                    <a:pt x="2778" y="4272"/>
                  </a:lnTo>
                  <a:lnTo>
                    <a:pt x="2946" y="4041"/>
                  </a:lnTo>
                  <a:lnTo>
                    <a:pt x="3136" y="3851"/>
                  </a:lnTo>
                  <a:lnTo>
                    <a:pt x="3325" y="3683"/>
                  </a:lnTo>
                  <a:lnTo>
                    <a:pt x="3556" y="3514"/>
                  </a:lnTo>
                  <a:lnTo>
                    <a:pt x="3809" y="3304"/>
                  </a:lnTo>
                  <a:lnTo>
                    <a:pt x="4125" y="3115"/>
                  </a:lnTo>
                  <a:lnTo>
                    <a:pt x="4461" y="2946"/>
                  </a:lnTo>
                  <a:lnTo>
                    <a:pt x="4461" y="2946"/>
                  </a:lnTo>
                  <a:lnTo>
                    <a:pt x="4167" y="2967"/>
                  </a:lnTo>
                  <a:lnTo>
                    <a:pt x="3851" y="3030"/>
                  </a:lnTo>
                  <a:lnTo>
                    <a:pt x="3556" y="3136"/>
                  </a:lnTo>
                  <a:lnTo>
                    <a:pt x="3262" y="3241"/>
                  </a:lnTo>
                  <a:lnTo>
                    <a:pt x="2967" y="3388"/>
                  </a:lnTo>
                  <a:lnTo>
                    <a:pt x="2694" y="3578"/>
                  </a:lnTo>
                  <a:lnTo>
                    <a:pt x="2399" y="3767"/>
                  </a:lnTo>
                  <a:lnTo>
                    <a:pt x="2147" y="3977"/>
                  </a:lnTo>
                  <a:lnTo>
                    <a:pt x="2083" y="4019"/>
                  </a:lnTo>
                  <a:lnTo>
                    <a:pt x="1957" y="4019"/>
                  </a:lnTo>
                  <a:lnTo>
                    <a:pt x="1915" y="3998"/>
                  </a:lnTo>
                  <a:lnTo>
                    <a:pt x="1873" y="3956"/>
                  </a:lnTo>
                  <a:lnTo>
                    <a:pt x="1852" y="3893"/>
                  </a:lnTo>
                  <a:lnTo>
                    <a:pt x="1831" y="3830"/>
                  </a:lnTo>
                  <a:lnTo>
                    <a:pt x="1873" y="3767"/>
                  </a:lnTo>
                  <a:lnTo>
                    <a:pt x="2041" y="3514"/>
                  </a:lnTo>
                  <a:lnTo>
                    <a:pt x="2252" y="3283"/>
                  </a:lnTo>
                  <a:lnTo>
                    <a:pt x="2462" y="3051"/>
                  </a:lnTo>
                  <a:lnTo>
                    <a:pt x="2715" y="2862"/>
                  </a:lnTo>
                  <a:lnTo>
                    <a:pt x="2967" y="2673"/>
                  </a:lnTo>
                  <a:lnTo>
                    <a:pt x="3220" y="2504"/>
                  </a:lnTo>
                  <a:lnTo>
                    <a:pt x="3493" y="2378"/>
                  </a:lnTo>
                  <a:lnTo>
                    <a:pt x="3788" y="2252"/>
                  </a:lnTo>
                  <a:lnTo>
                    <a:pt x="4083" y="2168"/>
                  </a:lnTo>
                  <a:lnTo>
                    <a:pt x="4377" y="2105"/>
                  </a:lnTo>
                  <a:lnTo>
                    <a:pt x="4672" y="2083"/>
                  </a:lnTo>
                  <a:lnTo>
                    <a:pt x="4987" y="2083"/>
                  </a:lnTo>
                  <a:lnTo>
                    <a:pt x="5303" y="2105"/>
                  </a:lnTo>
                  <a:lnTo>
                    <a:pt x="5598" y="2168"/>
                  </a:lnTo>
                  <a:lnTo>
                    <a:pt x="5913" y="2273"/>
                  </a:lnTo>
                  <a:lnTo>
                    <a:pt x="6208" y="2399"/>
                  </a:lnTo>
                  <a:lnTo>
                    <a:pt x="6545" y="2589"/>
                  </a:lnTo>
                  <a:lnTo>
                    <a:pt x="6923" y="2841"/>
                  </a:lnTo>
                  <a:lnTo>
                    <a:pt x="7323" y="3157"/>
                  </a:lnTo>
                  <a:lnTo>
                    <a:pt x="7723" y="3493"/>
                  </a:lnTo>
                  <a:lnTo>
                    <a:pt x="7891" y="3683"/>
                  </a:lnTo>
                  <a:lnTo>
                    <a:pt x="8081" y="3872"/>
                  </a:lnTo>
                  <a:lnTo>
                    <a:pt x="8228" y="4062"/>
                  </a:lnTo>
                  <a:lnTo>
                    <a:pt x="8354" y="4272"/>
                  </a:lnTo>
                  <a:lnTo>
                    <a:pt x="8481" y="4461"/>
                  </a:lnTo>
                  <a:lnTo>
                    <a:pt x="8544" y="4672"/>
                  </a:lnTo>
                  <a:lnTo>
                    <a:pt x="8607" y="4882"/>
                  </a:lnTo>
                  <a:lnTo>
                    <a:pt x="8628" y="5093"/>
                  </a:lnTo>
                  <a:lnTo>
                    <a:pt x="9259" y="4482"/>
                  </a:lnTo>
                  <a:lnTo>
                    <a:pt x="9259" y="4188"/>
                  </a:lnTo>
                  <a:lnTo>
                    <a:pt x="9238" y="3914"/>
                  </a:lnTo>
                  <a:lnTo>
                    <a:pt x="9196" y="3620"/>
                  </a:lnTo>
                  <a:lnTo>
                    <a:pt x="9112" y="3346"/>
                  </a:lnTo>
                  <a:lnTo>
                    <a:pt x="9028" y="3094"/>
                  </a:lnTo>
                  <a:lnTo>
                    <a:pt x="8922" y="2820"/>
                  </a:lnTo>
                  <a:lnTo>
                    <a:pt x="8817" y="2567"/>
                  </a:lnTo>
                  <a:lnTo>
                    <a:pt x="8670" y="2336"/>
                  </a:lnTo>
                  <a:lnTo>
                    <a:pt x="8523" y="2105"/>
                  </a:lnTo>
                  <a:lnTo>
                    <a:pt x="8333" y="1873"/>
                  </a:lnTo>
                  <a:lnTo>
                    <a:pt x="8165" y="1642"/>
                  </a:lnTo>
                  <a:lnTo>
                    <a:pt x="7954" y="1452"/>
                  </a:lnTo>
                  <a:lnTo>
                    <a:pt x="7744" y="1242"/>
                  </a:lnTo>
                  <a:lnTo>
                    <a:pt x="7534" y="1073"/>
                  </a:lnTo>
                  <a:lnTo>
                    <a:pt x="7302" y="905"/>
                  </a:lnTo>
                  <a:lnTo>
                    <a:pt x="7071" y="737"/>
                  </a:lnTo>
                  <a:lnTo>
                    <a:pt x="6818" y="589"/>
                  </a:lnTo>
                  <a:lnTo>
                    <a:pt x="6566" y="463"/>
                  </a:lnTo>
                  <a:lnTo>
                    <a:pt x="6292" y="358"/>
                  </a:lnTo>
                  <a:lnTo>
                    <a:pt x="6019" y="253"/>
                  </a:lnTo>
                  <a:lnTo>
                    <a:pt x="5766" y="169"/>
                  </a:lnTo>
                  <a:lnTo>
                    <a:pt x="5471" y="105"/>
                  </a:lnTo>
                  <a:lnTo>
                    <a:pt x="5198" y="42"/>
                  </a:lnTo>
                  <a:lnTo>
                    <a:pt x="4924" y="21"/>
                  </a:lnTo>
                  <a:lnTo>
                    <a:pt x="465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1" name="Google Shape;7001;p32"/>
            <p:cNvSpPr/>
            <p:nvPr/>
          </p:nvSpPr>
          <p:spPr>
            <a:xfrm>
              <a:off x="2651550" y="-1392824"/>
              <a:ext cx="130294" cy="196146"/>
            </a:xfrm>
            <a:custGeom>
              <a:avLst/>
              <a:gdLst/>
              <a:ahLst/>
              <a:cxnLst/>
              <a:rect l="l" t="t" r="r" b="b"/>
              <a:pathLst>
                <a:path w="3789" h="5704" extrusionOk="0">
                  <a:moveTo>
                    <a:pt x="2231" y="1"/>
                  </a:moveTo>
                  <a:lnTo>
                    <a:pt x="2021" y="106"/>
                  </a:lnTo>
                  <a:lnTo>
                    <a:pt x="1831" y="253"/>
                  </a:lnTo>
                  <a:lnTo>
                    <a:pt x="1642" y="380"/>
                  </a:lnTo>
                  <a:lnTo>
                    <a:pt x="1473" y="527"/>
                  </a:lnTo>
                  <a:lnTo>
                    <a:pt x="1326" y="674"/>
                  </a:lnTo>
                  <a:lnTo>
                    <a:pt x="1179" y="822"/>
                  </a:lnTo>
                  <a:lnTo>
                    <a:pt x="926" y="1158"/>
                  </a:lnTo>
                  <a:lnTo>
                    <a:pt x="695" y="1516"/>
                  </a:lnTo>
                  <a:lnTo>
                    <a:pt x="505" y="1895"/>
                  </a:lnTo>
                  <a:lnTo>
                    <a:pt x="316" y="2316"/>
                  </a:lnTo>
                  <a:lnTo>
                    <a:pt x="148" y="2779"/>
                  </a:lnTo>
                  <a:lnTo>
                    <a:pt x="85" y="2968"/>
                  </a:lnTo>
                  <a:lnTo>
                    <a:pt x="42" y="3157"/>
                  </a:lnTo>
                  <a:lnTo>
                    <a:pt x="21" y="3347"/>
                  </a:lnTo>
                  <a:lnTo>
                    <a:pt x="0" y="3536"/>
                  </a:lnTo>
                  <a:lnTo>
                    <a:pt x="0" y="3894"/>
                  </a:lnTo>
                  <a:lnTo>
                    <a:pt x="42" y="4273"/>
                  </a:lnTo>
                  <a:lnTo>
                    <a:pt x="148" y="4988"/>
                  </a:lnTo>
                  <a:lnTo>
                    <a:pt x="190" y="5346"/>
                  </a:lnTo>
                  <a:lnTo>
                    <a:pt x="211" y="5704"/>
                  </a:lnTo>
                  <a:lnTo>
                    <a:pt x="1053" y="4672"/>
                  </a:lnTo>
                  <a:lnTo>
                    <a:pt x="1936" y="3662"/>
                  </a:lnTo>
                  <a:lnTo>
                    <a:pt x="2862" y="2694"/>
                  </a:lnTo>
                  <a:lnTo>
                    <a:pt x="3788" y="1726"/>
                  </a:lnTo>
                  <a:lnTo>
                    <a:pt x="3409" y="1263"/>
                  </a:lnTo>
                  <a:lnTo>
                    <a:pt x="3052" y="822"/>
                  </a:lnTo>
                  <a:lnTo>
                    <a:pt x="2673" y="401"/>
                  </a:lnTo>
                  <a:lnTo>
                    <a:pt x="2462" y="190"/>
                  </a:lnTo>
                  <a:lnTo>
                    <a:pt x="223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2" name="Google Shape;7002;p32"/>
            <p:cNvSpPr/>
            <p:nvPr/>
          </p:nvSpPr>
          <p:spPr>
            <a:xfrm>
              <a:off x="3362117" y="-1546224"/>
              <a:ext cx="364026" cy="400924"/>
            </a:xfrm>
            <a:custGeom>
              <a:avLst/>
              <a:gdLst/>
              <a:ahLst/>
              <a:cxnLst/>
              <a:rect l="l" t="t" r="r" b="b"/>
              <a:pathLst>
                <a:path w="10586" h="11659" extrusionOk="0">
                  <a:moveTo>
                    <a:pt x="3515" y="1"/>
                  </a:moveTo>
                  <a:lnTo>
                    <a:pt x="3221" y="22"/>
                  </a:lnTo>
                  <a:lnTo>
                    <a:pt x="2926" y="64"/>
                  </a:lnTo>
                  <a:lnTo>
                    <a:pt x="2652" y="127"/>
                  </a:lnTo>
                  <a:lnTo>
                    <a:pt x="2400" y="190"/>
                  </a:lnTo>
                  <a:lnTo>
                    <a:pt x="2147" y="274"/>
                  </a:lnTo>
                  <a:lnTo>
                    <a:pt x="1916" y="379"/>
                  </a:lnTo>
                  <a:lnTo>
                    <a:pt x="1705" y="485"/>
                  </a:lnTo>
                  <a:lnTo>
                    <a:pt x="1495" y="611"/>
                  </a:lnTo>
                  <a:lnTo>
                    <a:pt x="1306" y="737"/>
                  </a:lnTo>
                  <a:lnTo>
                    <a:pt x="1137" y="884"/>
                  </a:lnTo>
                  <a:lnTo>
                    <a:pt x="969" y="1053"/>
                  </a:lnTo>
                  <a:lnTo>
                    <a:pt x="822" y="1200"/>
                  </a:lnTo>
                  <a:lnTo>
                    <a:pt x="674" y="1390"/>
                  </a:lnTo>
                  <a:lnTo>
                    <a:pt x="548" y="1558"/>
                  </a:lnTo>
                  <a:lnTo>
                    <a:pt x="443" y="1747"/>
                  </a:lnTo>
                  <a:lnTo>
                    <a:pt x="338" y="1958"/>
                  </a:lnTo>
                  <a:lnTo>
                    <a:pt x="253" y="2147"/>
                  </a:lnTo>
                  <a:lnTo>
                    <a:pt x="169" y="2358"/>
                  </a:lnTo>
                  <a:lnTo>
                    <a:pt x="127" y="2589"/>
                  </a:lnTo>
                  <a:lnTo>
                    <a:pt x="64" y="2799"/>
                  </a:lnTo>
                  <a:lnTo>
                    <a:pt x="43" y="3031"/>
                  </a:lnTo>
                  <a:lnTo>
                    <a:pt x="22" y="3262"/>
                  </a:lnTo>
                  <a:lnTo>
                    <a:pt x="1" y="3494"/>
                  </a:lnTo>
                  <a:lnTo>
                    <a:pt x="22" y="3725"/>
                  </a:lnTo>
                  <a:lnTo>
                    <a:pt x="22" y="3957"/>
                  </a:lnTo>
                  <a:lnTo>
                    <a:pt x="64" y="4188"/>
                  </a:lnTo>
                  <a:lnTo>
                    <a:pt x="169" y="4672"/>
                  </a:lnTo>
                  <a:lnTo>
                    <a:pt x="317" y="5156"/>
                  </a:lnTo>
                  <a:lnTo>
                    <a:pt x="506" y="5619"/>
                  </a:lnTo>
                  <a:lnTo>
                    <a:pt x="1411" y="6187"/>
                  </a:lnTo>
                  <a:lnTo>
                    <a:pt x="2295" y="6777"/>
                  </a:lnTo>
                  <a:lnTo>
                    <a:pt x="2168" y="6419"/>
                  </a:lnTo>
                  <a:lnTo>
                    <a:pt x="2084" y="6061"/>
                  </a:lnTo>
                  <a:lnTo>
                    <a:pt x="2042" y="5682"/>
                  </a:lnTo>
                  <a:lnTo>
                    <a:pt x="2042" y="5493"/>
                  </a:lnTo>
                  <a:lnTo>
                    <a:pt x="2042" y="5304"/>
                  </a:lnTo>
                  <a:lnTo>
                    <a:pt x="2063" y="4988"/>
                  </a:lnTo>
                  <a:lnTo>
                    <a:pt x="2105" y="4693"/>
                  </a:lnTo>
                  <a:lnTo>
                    <a:pt x="2168" y="4378"/>
                  </a:lnTo>
                  <a:lnTo>
                    <a:pt x="2274" y="4083"/>
                  </a:lnTo>
                  <a:lnTo>
                    <a:pt x="2421" y="3788"/>
                  </a:lnTo>
                  <a:lnTo>
                    <a:pt x="2589" y="3515"/>
                  </a:lnTo>
                  <a:lnTo>
                    <a:pt x="2758" y="3262"/>
                  </a:lnTo>
                  <a:lnTo>
                    <a:pt x="2968" y="3031"/>
                  </a:lnTo>
                  <a:lnTo>
                    <a:pt x="3221" y="2820"/>
                  </a:lnTo>
                  <a:lnTo>
                    <a:pt x="3452" y="2631"/>
                  </a:lnTo>
                  <a:lnTo>
                    <a:pt x="3726" y="2463"/>
                  </a:lnTo>
                  <a:lnTo>
                    <a:pt x="4020" y="2336"/>
                  </a:lnTo>
                  <a:lnTo>
                    <a:pt x="4315" y="2252"/>
                  </a:lnTo>
                  <a:lnTo>
                    <a:pt x="4630" y="2210"/>
                  </a:lnTo>
                  <a:lnTo>
                    <a:pt x="4946" y="2210"/>
                  </a:lnTo>
                  <a:lnTo>
                    <a:pt x="5283" y="2252"/>
                  </a:lnTo>
                  <a:lnTo>
                    <a:pt x="5367" y="2273"/>
                  </a:lnTo>
                  <a:lnTo>
                    <a:pt x="5451" y="2336"/>
                  </a:lnTo>
                  <a:lnTo>
                    <a:pt x="5472" y="2421"/>
                  </a:lnTo>
                  <a:lnTo>
                    <a:pt x="5493" y="2505"/>
                  </a:lnTo>
                  <a:lnTo>
                    <a:pt x="5472" y="2610"/>
                  </a:lnTo>
                  <a:lnTo>
                    <a:pt x="5430" y="2694"/>
                  </a:lnTo>
                  <a:lnTo>
                    <a:pt x="5346" y="2757"/>
                  </a:lnTo>
                  <a:lnTo>
                    <a:pt x="5262" y="2799"/>
                  </a:lnTo>
                  <a:lnTo>
                    <a:pt x="5220" y="2842"/>
                  </a:lnTo>
                  <a:lnTo>
                    <a:pt x="4862" y="3094"/>
                  </a:lnTo>
                  <a:lnTo>
                    <a:pt x="4504" y="3326"/>
                  </a:lnTo>
                  <a:lnTo>
                    <a:pt x="4125" y="3557"/>
                  </a:lnTo>
                  <a:lnTo>
                    <a:pt x="3768" y="3810"/>
                  </a:lnTo>
                  <a:lnTo>
                    <a:pt x="3999" y="3746"/>
                  </a:lnTo>
                  <a:lnTo>
                    <a:pt x="4231" y="3725"/>
                  </a:lnTo>
                  <a:lnTo>
                    <a:pt x="4483" y="3704"/>
                  </a:lnTo>
                  <a:lnTo>
                    <a:pt x="4736" y="3704"/>
                  </a:lnTo>
                  <a:lnTo>
                    <a:pt x="4988" y="3746"/>
                  </a:lnTo>
                  <a:lnTo>
                    <a:pt x="5241" y="3788"/>
                  </a:lnTo>
                  <a:lnTo>
                    <a:pt x="5472" y="3852"/>
                  </a:lnTo>
                  <a:lnTo>
                    <a:pt x="5725" y="3915"/>
                  </a:lnTo>
                  <a:lnTo>
                    <a:pt x="5956" y="4020"/>
                  </a:lnTo>
                  <a:lnTo>
                    <a:pt x="6188" y="4125"/>
                  </a:lnTo>
                  <a:lnTo>
                    <a:pt x="6419" y="4230"/>
                  </a:lnTo>
                  <a:lnTo>
                    <a:pt x="6630" y="4378"/>
                  </a:lnTo>
                  <a:lnTo>
                    <a:pt x="6819" y="4525"/>
                  </a:lnTo>
                  <a:lnTo>
                    <a:pt x="7008" y="4672"/>
                  </a:lnTo>
                  <a:lnTo>
                    <a:pt x="7177" y="4841"/>
                  </a:lnTo>
                  <a:lnTo>
                    <a:pt x="7345" y="5030"/>
                  </a:lnTo>
                  <a:lnTo>
                    <a:pt x="7387" y="5093"/>
                  </a:lnTo>
                  <a:lnTo>
                    <a:pt x="7387" y="5198"/>
                  </a:lnTo>
                  <a:lnTo>
                    <a:pt x="7387" y="5262"/>
                  </a:lnTo>
                  <a:lnTo>
                    <a:pt x="7345" y="5346"/>
                  </a:lnTo>
                  <a:lnTo>
                    <a:pt x="7282" y="5409"/>
                  </a:lnTo>
                  <a:lnTo>
                    <a:pt x="7219" y="5430"/>
                  </a:lnTo>
                  <a:lnTo>
                    <a:pt x="7135" y="5430"/>
                  </a:lnTo>
                  <a:lnTo>
                    <a:pt x="7050" y="5388"/>
                  </a:lnTo>
                  <a:lnTo>
                    <a:pt x="6609" y="5114"/>
                  </a:lnTo>
                  <a:lnTo>
                    <a:pt x="6103" y="4820"/>
                  </a:lnTo>
                  <a:lnTo>
                    <a:pt x="5830" y="4714"/>
                  </a:lnTo>
                  <a:lnTo>
                    <a:pt x="5556" y="4588"/>
                  </a:lnTo>
                  <a:lnTo>
                    <a:pt x="5262" y="4504"/>
                  </a:lnTo>
                  <a:lnTo>
                    <a:pt x="4988" y="4420"/>
                  </a:lnTo>
                  <a:lnTo>
                    <a:pt x="5304" y="4567"/>
                  </a:lnTo>
                  <a:lnTo>
                    <a:pt x="5598" y="4756"/>
                  </a:lnTo>
                  <a:lnTo>
                    <a:pt x="5872" y="4988"/>
                  </a:lnTo>
                  <a:lnTo>
                    <a:pt x="6146" y="5219"/>
                  </a:lnTo>
                  <a:lnTo>
                    <a:pt x="6377" y="5451"/>
                  </a:lnTo>
                  <a:lnTo>
                    <a:pt x="6609" y="5703"/>
                  </a:lnTo>
                  <a:lnTo>
                    <a:pt x="6798" y="5956"/>
                  </a:lnTo>
                  <a:lnTo>
                    <a:pt x="6945" y="6208"/>
                  </a:lnTo>
                  <a:lnTo>
                    <a:pt x="7050" y="6419"/>
                  </a:lnTo>
                  <a:lnTo>
                    <a:pt x="7156" y="6629"/>
                  </a:lnTo>
                  <a:lnTo>
                    <a:pt x="7240" y="6882"/>
                  </a:lnTo>
                  <a:lnTo>
                    <a:pt x="7303" y="7134"/>
                  </a:lnTo>
                  <a:lnTo>
                    <a:pt x="7366" y="7387"/>
                  </a:lnTo>
                  <a:lnTo>
                    <a:pt x="7408" y="7639"/>
                  </a:lnTo>
                  <a:lnTo>
                    <a:pt x="7429" y="7913"/>
                  </a:lnTo>
                  <a:lnTo>
                    <a:pt x="7429" y="8165"/>
                  </a:lnTo>
                  <a:lnTo>
                    <a:pt x="7408" y="8418"/>
                  </a:lnTo>
                  <a:lnTo>
                    <a:pt x="7366" y="8692"/>
                  </a:lnTo>
                  <a:lnTo>
                    <a:pt x="7324" y="8923"/>
                  </a:lnTo>
                  <a:lnTo>
                    <a:pt x="7240" y="9176"/>
                  </a:lnTo>
                  <a:lnTo>
                    <a:pt x="7135" y="9386"/>
                  </a:lnTo>
                  <a:lnTo>
                    <a:pt x="7008" y="9596"/>
                  </a:lnTo>
                  <a:lnTo>
                    <a:pt x="6861" y="9786"/>
                  </a:lnTo>
                  <a:lnTo>
                    <a:pt x="6672" y="9954"/>
                  </a:lnTo>
                  <a:lnTo>
                    <a:pt x="7661" y="10775"/>
                  </a:lnTo>
                  <a:lnTo>
                    <a:pt x="8650" y="11659"/>
                  </a:lnTo>
                  <a:lnTo>
                    <a:pt x="8671" y="11638"/>
                  </a:lnTo>
                  <a:lnTo>
                    <a:pt x="9029" y="11091"/>
                  </a:lnTo>
                  <a:lnTo>
                    <a:pt x="9386" y="10585"/>
                  </a:lnTo>
                  <a:lnTo>
                    <a:pt x="9723" y="10080"/>
                  </a:lnTo>
                  <a:lnTo>
                    <a:pt x="10039" y="9575"/>
                  </a:lnTo>
                  <a:lnTo>
                    <a:pt x="10186" y="9323"/>
                  </a:lnTo>
                  <a:lnTo>
                    <a:pt x="10312" y="9049"/>
                  </a:lnTo>
                  <a:lnTo>
                    <a:pt x="10396" y="8776"/>
                  </a:lnTo>
                  <a:lnTo>
                    <a:pt x="10480" y="8502"/>
                  </a:lnTo>
                  <a:lnTo>
                    <a:pt x="10544" y="8187"/>
                  </a:lnTo>
                  <a:lnTo>
                    <a:pt x="10586" y="7871"/>
                  </a:lnTo>
                  <a:lnTo>
                    <a:pt x="10586" y="7555"/>
                  </a:lnTo>
                  <a:lnTo>
                    <a:pt x="10544" y="7197"/>
                  </a:lnTo>
                  <a:lnTo>
                    <a:pt x="10459" y="6587"/>
                  </a:lnTo>
                  <a:lnTo>
                    <a:pt x="10312" y="5998"/>
                  </a:lnTo>
                  <a:lnTo>
                    <a:pt x="10102" y="5409"/>
                  </a:lnTo>
                  <a:lnTo>
                    <a:pt x="9870" y="4841"/>
                  </a:lnTo>
                  <a:lnTo>
                    <a:pt x="9576" y="4272"/>
                  </a:lnTo>
                  <a:lnTo>
                    <a:pt x="9260" y="3746"/>
                  </a:lnTo>
                  <a:lnTo>
                    <a:pt x="8902" y="3241"/>
                  </a:lnTo>
                  <a:lnTo>
                    <a:pt x="8692" y="3010"/>
                  </a:lnTo>
                  <a:lnTo>
                    <a:pt x="8502" y="2778"/>
                  </a:lnTo>
                  <a:lnTo>
                    <a:pt x="8018" y="2294"/>
                  </a:lnTo>
                  <a:lnTo>
                    <a:pt x="7471" y="1789"/>
                  </a:lnTo>
                  <a:lnTo>
                    <a:pt x="7177" y="1558"/>
                  </a:lnTo>
                  <a:lnTo>
                    <a:pt x="6882" y="1326"/>
                  </a:lnTo>
                  <a:lnTo>
                    <a:pt x="6566" y="1095"/>
                  </a:lnTo>
                  <a:lnTo>
                    <a:pt x="6251" y="884"/>
                  </a:lnTo>
                  <a:lnTo>
                    <a:pt x="5935" y="674"/>
                  </a:lnTo>
                  <a:lnTo>
                    <a:pt x="5598" y="506"/>
                  </a:lnTo>
                  <a:lnTo>
                    <a:pt x="5262" y="337"/>
                  </a:lnTo>
                  <a:lnTo>
                    <a:pt x="4904" y="211"/>
                  </a:lnTo>
                  <a:lnTo>
                    <a:pt x="4567" y="106"/>
                  </a:lnTo>
                  <a:lnTo>
                    <a:pt x="4210" y="43"/>
                  </a:lnTo>
                  <a:lnTo>
                    <a:pt x="387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3" name="Google Shape;7003;p32"/>
            <p:cNvSpPr/>
            <p:nvPr/>
          </p:nvSpPr>
          <p:spPr>
            <a:xfrm>
              <a:off x="3455477" y="-1389179"/>
              <a:ext cx="131016" cy="167192"/>
            </a:xfrm>
            <a:custGeom>
              <a:avLst/>
              <a:gdLst/>
              <a:ahLst/>
              <a:cxnLst/>
              <a:rect l="l" t="t" r="r" b="b"/>
              <a:pathLst>
                <a:path w="3810" h="4862" extrusionOk="0">
                  <a:moveTo>
                    <a:pt x="506" y="0"/>
                  </a:moveTo>
                  <a:lnTo>
                    <a:pt x="379" y="105"/>
                  </a:lnTo>
                  <a:lnTo>
                    <a:pt x="253" y="189"/>
                  </a:lnTo>
                  <a:lnTo>
                    <a:pt x="127" y="505"/>
                  </a:lnTo>
                  <a:lnTo>
                    <a:pt x="43" y="821"/>
                  </a:lnTo>
                  <a:lnTo>
                    <a:pt x="1" y="1115"/>
                  </a:lnTo>
                  <a:lnTo>
                    <a:pt x="1" y="1431"/>
                  </a:lnTo>
                  <a:lnTo>
                    <a:pt x="22" y="1747"/>
                  </a:lnTo>
                  <a:lnTo>
                    <a:pt x="85" y="2062"/>
                  </a:lnTo>
                  <a:lnTo>
                    <a:pt x="169" y="2378"/>
                  </a:lnTo>
                  <a:lnTo>
                    <a:pt x="295" y="2694"/>
                  </a:lnTo>
                  <a:lnTo>
                    <a:pt x="1053" y="3220"/>
                  </a:lnTo>
                  <a:lnTo>
                    <a:pt x="1789" y="3746"/>
                  </a:lnTo>
                  <a:lnTo>
                    <a:pt x="2547" y="4293"/>
                  </a:lnTo>
                  <a:lnTo>
                    <a:pt x="3262" y="4861"/>
                  </a:lnTo>
                  <a:lnTo>
                    <a:pt x="3452" y="4482"/>
                  </a:lnTo>
                  <a:lnTo>
                    <a:pt x="3599" y="4125"/>
                  </a:lnTo>
                  <a:lnTo>
                    <a:pt x="3725" y="3767"/>
                  </a:lnTo>
                  <a:lnTo>
                    <a:pt x="3767" y="3577"/>
                  </a:lnTo>
                  <a:lnTo>
                    <a:pt x="3788" y="3388"/>
                  </a:lnTo>
                  <a:lnTo>
                    <a:pt x="3809" y="3220"/>
                  </a:lnTo>
                  <a:lnTo>
                    <a:pt x="3788" y="3030"/>
                  </a:lnTo>
                  <a:lnTo>
                    <a:pt x="3788" y="2841"/>
                  </a:lnTo>
                  <a:lnTo>
                    <a:pt x="3746" y="2652"/>
                  </a:lnTo>
                  <a:lnTo>
                    <a:pt x="3683" y="2462"/>
                  </a:lnTo>
                  <a:lnTo>
                    <a:pt x="3599" y="2273"/>
                  </a:lnTo>
                  <a:lnTo>
                    <a:pt x="3515" y="2062"/>
                  </a:lnTo>
                  <a:lnTo>
                    <a:pt x="3388" y="1873"/>
                  </a:lnTo>
                  <a:lnTo>
                    <a:pt x="3136" y="1515"/>
                  </a:lnTo>
                  <a:lnTo>
                    <a:pt x="2862" y="1179"/>
                  </a:lnTo>
                  <a:lnTo>
                    <a:pt x="2547" y="863"/>
                  </a:lnTo>
                  <a:lnTo>
                    <a:pt x="2378" y="716"/>
                  </a:lnTo>
                  <a:lnTo>
                    <a:pt x="2210" y="589"/>
                  </a:lnTo>
                  <a:lnTo>
                    <a:pt x="2042" y="463"/>
                  </a:lnTo>
                  <a:lnTo>
                    <a:pt x="1852" y="337"/>
                  </a:lnTo>
                  <a:lnTo>
                    <a:pt x="1663" y="253"/>
                  </a:lnTo>
                  <a:lnTo>
                    <a:pt x="1474" y="168"/>
                  </a:lnTo>
                  <a:lnTo>
                    <a:pt x="1263" y="105"/>
                  </a:lnTo>
                  <a:lnTo>
                    <a:pt x="1053" y="63"/>
                  </a:lnTo>
                  <a:lnTo>
                    <a:pt x="611" y="63"/>
                  </a:lnTo>
                  <a:lnTo>
                    <a:pt x="548" y="42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4" name="Google Shape;7004;p32"/>
            <p:cNvSpPr/>
            <p:nvPr/>
          </p:nvSpPr>
          <p:spPr>
            <a:xfrm>
              <a:off x="3170377" y="-914504"/>
              <a:ext cx="56464" cy="52131"/>
            </a:xfrm>
            <a:custGeom>
              <a:avLst/>
              <a:gdLst/>
              <a:ahLst/>
              <a:cxnLst/>
              <a:rect l="l" t="t" r="r" b="b"/>
              <a:pathLst>
                <a:path w="1642" h="1516" extrusionOk="0">
                  <a:moveTo>
                    <a:pt x="1642" y="1"/>
                  </a:moveTo>
                  <a:lnTo>
                    <a:pt x="1347" y="22"/>
                  </a:lnTo>
                  <a:lnTo>
                    <a:pt x="1053" y="85"/>
                  </a:lnTo>
                  <a:lnTo>
                    <a:pt x="758" y="190"/>
                  </a:lnTo>
                  <a:lnTo>
                    <a:pt x="632" y="274"/>
                  </a:lnTo>
                  <a:lnTo>
                    <a:pt x="505" y="358"/>
                  </a:lnTo>
                  <a:lnTo>
                    <a:pt x="379" y="442"/>
                  </a:lnTo>
                  <a:lnTo>
                    <a:pt x="274" y="548"/>
                  </a:lnTo>
                  <a:lnTo>
                    <a:pt x="169" y="674"/>
                  </a:lnTo>
                  <a:lnTo>
                    <a:pt x="106" y="800"/>
                  </a:lnTo>
                  <a:lnTo>
                    <a:pt x="43" y="926"/>
                  </a:lnTo>
                  <a:lnTo>
                    <a:pt x="21" y="1074"/>
                  </a:lnTo>
                  <a:lnTo>
                    <a:pt x="0" y="1221"/>
                  </a:lnTo>
                  <a:lnTo>
                    <a:pt x="21" y="1389"/>
                  </a:lnTo>
                  <a:lnTo>
                    <a:pt x="64" y="1453"/>
                  </a:lnTo>
                  <a:lnTo>
                    <a:pt x="106" y="1495"/>
                  </a:lnTo>
                  <a:lnTo>
                    <a:pt x="148" y="1516"/>
                  </a:lnTo>
                  <a:lnTo>
                    <a:pt x="274" y="1516"/>
                  </a:lnTo>
                  <a:lnTo>
                    <a:pt x="316" y="1495"/>
                  </a:lnTo>
                  <a:lnTo>
                    <a:pt x="358" y="1453"/>
                  </a:lnTo>
                  <a:lnTo>
                    <a:pt x="379" y="1389"/>
                  </a:lnTo>
                  <a:lnTo>
                    <a:pt x="421" y="1137"/>
                  </a:lnTo>
                  <a:lnTo>
                    <a:pt x="484" y="926"/>
                  </a:lnTo>
                  <a:lnTo>
                    <a:pt x="527" y="842"/>
                  </a:lnTo>
                  <a:lnTo>
                    <a:pt x="569" y="737"/>
                  </a:lnTo>
                  <a:lnTo>
                    <a:pt x="632" y="632"/>
                  </a:lnTo>
                  <a:lnTo>
                    <a:pt x="716" y="548"/>
                  </a:lnTo>
                  <a:lnTo>
                    <a:pt x="926" y="358"/>
                  </a:lnTo>
                  <a:lnTo>
                    <a:pt x="1158" y="211"/>
                  </a:lnTo>
                  <a:lnTo>
                    <a:pt x="1389" y="106"/>
                  </a:lnTo>
                  <a:lnTo>
                    <a:pt x="1642" y="22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05" name="Google Shape;7005;p32"/>
          <p:cNvGrpSpPr/>
          <p:nvPr/>
        </p:nvGrpSpPr>
        <p:grpSpPr>
          <a:xfrm>
            <a:off x="2659117" y="2915718"/>
            <a:ext cx="852036" cy="914431"/>
            <a:chOff x="6574000" y="-1459550"/>
            <a:chExt cx="1124800" cy="1210525"/>
          </a:xfrm>
        </p:grpSpPr>
        <p:sp>
          <p:nvSpPr>
            <p:cNvPr id="7006" name="Google Shape;7006;p32"/>
            <p:cNvSpPr/>
            <p:nvPr/>
          </p:nvSpPr>
          <p:spPr>
            <a:xfrm>
              <a:off x="6574000" y="-1459550"/>
              <a:ext cx="1124800" cy="1210525"/>
            </a:xfrm>
            <a:custGeom>
              <a:avLst/>
              <a:gdLst/>
              <a:ahLst/>
              <a:cxnLst/>
              <a:rect l="l" t="t" r="r" b="b"/>
              <a:pathLst>
                <a:path w="44992" h="48421" extrusionOk="0">
                  <a:moveTo>
                    <a:pt x="21170" y="0"/>
                  </a:moveTo>
                  <a:lnTo>
                    <a:pt x="20960" y="42"/>
                  </a:lnTo>
                  <a:lnTo>
                    <a:pt x="20749" y="126"/>
                  </a:lnTo>
                  <a:lnTo>
                    <a:pt x="20560" y="211"/>
                  </a:lnTo>
                  <a:lnTo>
                    <a:pt x="20392" y="337"/>
                  </a:lnTo>
                  <a:lnTo>
                    <a:pt x="20223" y="484"/>
                  </a:lnTo>
                  <a:lnTo>
                    <a:pt x="20139" y="610"/>
                  </a:lnTo>
                  <a:lnTo>
                    <a:pt x="20055" y="737"/>
                  </a:lnTo>
                  <a:lnTo>
                    <a:pt x="19992" y="863"/>
                  </a:lnTo>
                  <a:lnTo>
                    <a:pt x="19950" y="989"/>
                  </a:lnTo>
                  <a:lnTo>
                    <a:pt x="19908" y="1136"/>
                  </a:lnTo>
                  <a:lnTo>
                    <a:pt x="19887" y="1263"/>
                  </a:lnTo>
                  <a:lnTo>
                    <a:pt x="19887" y="1410"/>
                  </a:lnTo>
                  <a:lnTo>
                    <a:pt x="19887" y="1557"/>
                  </a:lnTo>
                  <a:lnTo>
                    <a:pt x="19950" y="1852"/>
                  </a:lnTo>
                  <a:lnTo>
                    <a:pt x="20013" y="2147"/>
                  </a:lnTo>
                  <a:lnTo>
                    <a:pt x="20076" y="2420"/>
                  </a:lnTo>
                  <a:lnTo>
                    <a:pt x="20181" y="2673"/>
                  </a:lnTo>
                  <a:lnTo>
                    <a:pt x="20371" y="3178"/>
                  </a:lnTo>
                  <a:lnTo>
                    <a:pt x="20602" y="3641"/>
                  </a:lnTo>
                  <a:lnTo>
                    <a:pt x="20287" y="3451"/>
                  </a:lnTo>
                  <a:lnTo>
                    <a:pt x="19929" y="3283"/>
                  </a:lnTo>
                  <a:lnTo>
                    <a:pt x="19571" y="3136"/>
                  </a:lnTo>
                  <a:lnTo>
                    <a:pt x="19192" y="3030"/>
                  </a:lnTo>
                  <a:lnTo>
                    <a:pt x="18982" y="2988"/>
                  </a:lnTo>
                  <a:lnTo>
                    <a:pt x="18750" y="2967"/>
                  </a:lnTo>
                  <a:lnTo>
                    <a:pt x="18540" y="3009"/>
                  </a:lnTo>
                  <a:lnTo>
                    <a:pt x="18329" y="3051"/>
                  </a:lnTo>
                  <a:lnTo>
                    <a:pt x="18140" y="3136"/>
                  </a:lnTo>
                  <a:lnTo>
                    <a:pt x="17951" y="3262"/>
                  </a:lnTo>
                  <a:lnTo>
                    <a:pt x="17782" y="3409"/>
                  </a:lnTo>
                  <a:lnTo>
                    <a:pt x="17635" y="3578"/>
                  </a:lnTo>
                  <a:lnTo>
                    <a:pt x="17530" y="3704"/>
                  </a:lnTo>
                  <a:lnTo>
                    <a:pt x="17467" y="3872"/>
                  </a:lnTo>
                  <a:lnTo>
                    <a:pt x="17404" y="4019"/>
                  </a:lnTo>
                  <a:lnTo>
                    <a:pt x="17361" y="4188"/>
                  </a:lnTo>
                  <a:lnTo>
                    <a:pt x="17361" y="4335"/>
                  </a:lnTo>
                  <a:lnTo>
                    <a:pt x="17361" y="4503"/>
                  </a:lnTo>
                  <a:lnTo>
                    <a:pt x="17383" y="4672"/>
                  </a:lnTo>
                  <a:lnTo>
                    <a:pt x="17425" y="4840"/>
                  </a:lnTo>
                  <a:lnTo>
                    <a:pt x="17677" y="5640"/>
                  </a:lnTo>
                  <a:lnTo>
                    <a:pt x="17972" y="6418"/>
                  </a:lnTo>
                  <a:lnTo>
                    <a:pt x="17740" y="6187"/>
                  </a:lnTo>
                  <a:lnTo>
                    <a:pt x="17488" y="5955"/>
                  </a:lnTo>
                  <a:lnTo>
                    <a:pt x="17151" y="5682"/>
                  </a:lnTo>
                  <a:lnTo>
                    <a:pt x="16772" y="5450"/>
                  </a:lnTo>
                  <a:lnTo>
                    <a:pt x="16394" y="5261"/>
                  </a:lnTo>
                  <a:lnTo>
                    <a:pt x="16015" y="5093"/>
                  </a:lnTo>
                  <a:lnTo>
                    <a:pt x="15594" y="4966"/>
                  </a:lnTo>
                  <a:lnTo>
                    <a:pt x="15173" y="4882"/>
                  </a:lnTo>
                  <a:lnTo>
                    <a:pt x="14731" y="4819"/>
                  </a:lnTo>
                  <a:lnTo>
                    <a:pt x="14289" y="4798"/>
                  </a:lnTo>
                  <a:lnTo>
                    <a:pt x="13847" y="4819"/>
                  </a:lnTo>
                  <a:lnTo>
                    <a:pt x="13447" y="4861"/>
                  </a:lnTo>
                  <a:lnTo>
                    <a:pt x="13048" y="4924"/>
                  </a:lnTo>
                  <a:lnTo>
                    <a:pt x="12648" y="5008"/>
                  </a:lnTo>
                  <a:lnTo>
                    <a:pt x="12269" y="5135"/>
                  </a:lnTo>
                  <a:lnTo>
                    <a:pt x="11890" y="5261"/>
                  </a:lnTo>
                  <a:lnTo>
                    <a:pt x="11554" y="5387"/>
                  </a:lnTo>
                  <a:lnTo>
                    <a:pt x="11217" y="5535"/>
                  </a:lnTo>
                  <a:lnTo>
                    <a:pt x="10901" y="5703"/>
                  </a:lnTo>
                  <a:lnTo>
                    <a:pt x="10607" y="5850"/>
                  </a:lnTo>
                  <a:lnTo>
                    <a:pt x="10059" y="6166"/>
                  </a:lnTo>
                  <a:lnTo>
                    <a:pt x="9618" y="6460"/>
                  </a:lnTo>
                  <a:lnTo>
                    <a:pt x="9302" y="6713"/>
                  </a:lnTo>
                  <a:lnTo>
                    <a:pt x="8713" y="7197"/>
                  </a:lnTo>
                  <a:lnTo>
                    <a:pt x="8397" y="7471"/>
                  </a:lnTo>
                  <a:lnTo>
                    <a:pt x="8081" y="7786"/>
                  </a:lnTo>
                  <a:lnTo>
                    <a:pt x="7745" y="8123"/>
                  </a:lnTo>
                  <a:lnTo>
                    <a:pt x="7429" y="8481"/>
                  </a:lnTo>
                  <a:lnTo>
                    <a:pt x="7092" y="8880"/>
                  </a:lnTo>
                  <a:lnTo>
                    <a:pt x="6777" y="9301"/>
                  </a:lnTo>
                  <a:lnTo>
                    <a:pt x="6461" y="9743"/>
                  </a:lnTo>
                  <a:lnTo>
                    <a:pt x="6166" y="10206"/>
                  </a:lnTo>
                  <a:lnTo>
                    <a:pt x="5893" y="10711"/>
                  </a:lnTo>
                  <a:lnTo>
                    <a:pt x="5640" y="11237"/>
                  </a:lnTo>
                  <a:lnTo>
                    <a:pt x="5430" y="11784"/>
                  </a:lnTo>
                  <a:lnTo>
                    <a:pt x="5241" y="12353"/>
                  </a:lnTo>
                  <a:lnTo>
                    <a:pt x="5114" y="12963"/>
                  </a:lnTo>
                  <a:lnTo>
                    <a:pt x="5009" y="13573"/>
                  </a:lnTo>
                  <a:lnTo>
                    <a:pt x="4967" y="13973"/>
                  </a:lnTo>
                  <a:lnTo>
                    <a:pt x="4946" y="14352"/>
                  </a:lnTo>
                  <a:lnTo>
                    <a:pt x="4946" y="14752"/>
                  </a:lnTo>
                  <a:lnTo>
                    <a:pt x="4967" y="15151"/>
                  </a:lnTo>
                  <a:lnTo>
                    <a:pt x="5009" y="15530"/>
                  </a:lnTo>
                  <a:lnTo>
                    <a:pt x="5072" y="15930"/>
                  </a:lnTo>
                  <a:lnTo>
                    <a:pt x="5156" y="16309"/>
                  </a:lnTo>
                  <a:lnTo>
                    <a:pt x="5241" y="16709"/>
                  </a:lnTo>
                  <a:lnTo>
                    <a:pt x="5367" y="17066"/>
                  </a:lnTo>
                  <a:lnTo>
                    <a:pt x="5514" y="17445"/>
                  </a:lnTo>
                  <a:lnTo>
                    <a:pt x="5682" y="17782"/>
                  </a:lnTo>
                  <a:lnTo>
                    <a:pt x="5872" y="18118"/>
                  </a:lnTo>
                  <a:lnTo>
                    <a:pt x="6082" y="18434"/>
                  </a:lnTo>
                  <a:lnTo>
                    <a:pt x="6335" y="18729"/>
                  </a:lnTo>
                  <a:lnTo>
                    <a:pt x="6587" y="19023"/>
                  </a:lnTo>
                  <a:lnTo>
                    <a:pt x="6882" y="19276"/>
                  </a:lnTo>
                  <a:lnTo>
                    <a:pt x="6819" y="19339"/>
                  </a:lnTo>
                  <a:lnTo>
                    <a:pt x="6629" y="19465"/>
                  </a:lnTo>
                  <a:lnTo>
                    <a:pt x="6461" y="19613"/>
                  </a:lnTo>
                  <a:lnTo>
                    <a:pt x="6314" y="19781"/>
                  </a:lnTo>
                  <a:lnTo>
                    <a:pt x="6209" y="19970"/>
                  </a:lnTo>
                  <a:lnTo>
                    <a:pt x="5661" y="20560"/>
                  </a:lnTo>
                  <a:lnTo>
                    <a:pt x="5156" y="21149"/>
                  </a:lnTo>
                  <a:lnTo>
                    <a:pt x="4672" y="21759"/>
                  </a:lnTo>
                  <a:lnTo>
                    <a:pt x="4209" y="22348"/>
                  </a:lnTo>
                  <a:lnTo>
                    <a:pt x="3767" y="22937"/>
                  </a:lnTo>
                  <a:lnTo>
                    <a:pt x="3347" y="23527"/>
                  </a:lnTo>
                  <a:lnTo>
                    <a:pt x="2947" y="24116"/>
                  </a:lnTo>
                  <a:lnTo>
                    <a:pt x="2589" y="24705"/>
                  </a:lnTo>
                  <a:lnTo>
                    <a:pt x="2252" y="25315"/>
                  </a:lnTo>
                  <a:lnTo>
                    <a:pt x="1916" y="25905"/>
                  </a:lnTo>
                  <a:lnTo>
                    <a:pt x="1621" y="26494"/>
                  </a:lnTo>
                  <a:lnTo>
                    <a:pt x="1348" y="27083"/>
                  </a:lnTo>
                  <a:lnTo>
                    <a:pt x="1116" y="27651"/>
                  </a:lnTo>
                  <a:lnTo>
                    <a:pt x="885" y="28240"/>
                  </a:lnTo>
                  <a:lnTo>
                    <a:pt x="695" y="28830"/>
                  </a:lnTo>
                  <a:lnTo>
                    <a:pt x="506" y="29398"/>
                  </a:lnTo>
                  <a:lnTo>
                    <a:pt x="358" y="29987"/>
                  </a:lnTo>
                  <a:lnTo>
                    <a:pt x="232" y="30555"/>
                  </a:lnTo>
                  <a:lnTo>
                    <a:pt x="148" y="31144"/>
                  </a:lnTo>
                  <a:lnTo>
                    <a:pt x="64" y="31713"/>
                  </a:lnTo>
                  <a:lnTo>
                    <a:pt x="22" y="32281"/>
                  </a:lnTo>
                  <a:lnTo>
                    <a:pt x="1" y="32828"/>
                  </a:lnTo>
                  <a:lnTo>
                    <a:pt x="1" y="33396"/>
                  </a:lnTo>
                  <a:lnTo>
                    <a:pt x="22" y="33943"/>
                  </a:lnTo>
                  <a:lnTo>
                    <a:pt x="64" y="34490"/>
                  </a:lnTo>
                  <a:lnTo>
                    <a:pt x="148" y="35037"/>
                  </a:lnTo>
                  <a:lnTo>
                    <a:pt x="253" y="35584"/>
                  </a:lnTo>
                  <a:lnTo>
                    <a:pt x="380" y="36132"/>
                  </a:lnTo>
                  <a:lnTo>
                    <a:pt x="527" y="36658"/>
                  </a:lnTo>
                  <a:lnTo>
                    <a:pt x="695" y="37184"/>
                  </a:lnTo>
                  <a:lnTo>
                    <a:pt x="906" y="37710"/>
                  </a:lnTo>
                  <a:lnTo>
                    <a:pt x="1137" y="38215"/>
                  </a:lnTo>
                  <a:lnTo>
                    <a:pt x="1432" y="38804"/>
                  </a:lnTo>
                  <a:lnTo>
                    <a:pt x="1747" y="39393"/>
                  </a:lnTo>
                  <a:lnTo>
                    <a:pt x="2105" y="39940"/>
                  </a:lnTo>
                  <a:lnTo>
                    <a:pt x="2463" y="40488"/>
                  </a:lnTo>
                  <a:lnTo>
                    <a:pt x="2863" y="41035"/>
                  </a:lnTo>
                  <a:lnTo>
                    <a:pt x="3262" y="41540"/>
                  </a:lnTo>
                  <a:lnTo>
                    <a:pt x="3704" y="42024"/>
                  </a:lnTo>
                  <a:lnTo>
                    <a:pt x="4167" y="42508"/>
                  </a:lnTo>
                  <a:lnTo>
                    <a:pt x="4651" y="42971"/>
                  </a:lnTo>
                  <a:lnTo>
                    <a:pt x="5156" y="43413"/>
                  </a:lnTo>
                  <a:lnTo>
                    <a:pt x="5682" y="43855"/>
                  </a:lnTo>
                  <a:lnTo>
                    <a:pt x="6230" y="44254"/>
                  </a:lnTo>
                  <a:lnTo>
                    <a:pt x="6798" y="44654"/>
                  </a:lnTo>
                  <a:lnTo>
                    <a:pt x="7387" y="45033"/>
                  </a:lnTo>
                  <a:lnTo>
                    <a:pt x="7976" y="45391"/>
                  </a:lnTo>
                  <a:lnTo>
                    <a:pt x="8607" y="45727"/>
                  </a:lnTo>
                  <a:lnTo>
                    <a:pt x="9260" y="46043"/>
                  </a:lnTo>
                  <a:lnTo>
                    <a:pt x="9912" y="46338"/>
                  </a:lnTo>
                  <a:lnTo>
                    <a:pt x="10586" y="46632"/>
                  </a:lnTo>
                  <a:lnTo>
                    <a:pt x="11280" y="46885"/>
                  </a:lnTo>
                  <a:lnTo>
                    <a:pt x="11995" y="47137"/>
                  </a:lnTo>
                  <a:lnTo>
                    <a:pt x="12732" y="47348"/>
                  </a:lnTo>
                  <a:lnTo>
                    <a:pt x="13468" y="47558"/>
                  </a:lnTo>
                  <a:lnTo>
                    <a:pt x="14226" y="47727"/>
                  </a:lnTo>
                  <a:lnTo>
                    <a:pt x="15005" y="47895"/>
                  </a:lnTo>
                  <a:lnTo>
                    <a:pt x="15783" y="48042"/>
                  </a:lnTo>
                  <a:lnTo>
                    <a:pt x="16604" y="48147"/>
                  </a:lnTo>
                  <a:lnTo>
                    <a:pt x="17404" y="48253"/>
                  </a:lnTo>
                  <a:lnTo>
                    <a:pt x="18245" y="48337"/>
                  </a:lnTo>
                  <a:lnTo>
                    <a:pt x="19087" y="48379"/>
                  </a:lnTo>
                  <a:lnTo>
                    <a:pt x="19950" y="48421"/>
                  </a:lnTo>
                  <a:lnTo>
                    <a:pt x="20813" y="48421"/>
                  </a:lnTo>
                  <a:lnTo>
                    <a:pt x="21949" y="48400"/>
                  </a:lnTo>
                  <a:lnTo>
                    <a:pt x="23106" y="48337"/>
                  </a:lnTo>
                  <a:lnTo>
                    <a:pt x="24222" y="48232"/>
                  </a:lnTo>
                  <a:lnTo>
                    <a:pt x="25337" y="48105"/>
                  </a:lnTo>
                  <a:lnTo>
                    <a:pt x="26242" y="47958"/>
                  </a:lnTo>
                  <a:lnTo>
                    <a:pt x="27147" y="47790"/>
                  </a:lnTo>
                  <a:lnTo>
                    <a:pt x="28030" y="47600"/>
                  </a:lnTo>
                  <a:lnTo>
                    <a:pt x="28935" y="47369"/>
                  </a:lnTo>
                  <a:lnTo>
                    <a:pt x="29819" y="47137"/>
                  </a:lnTo>
                  <a:lnTo>
                    <a:pt x="30703" y="46885"/>
                  </a:lnTo>
                  <a:lnTo>
                    <a:pt x="31566" y="46590"/>
                  </a:lnTo>
                  <a:lnTo>
                    <a:pt x="32429" y="46296"/>
                  </a:lnTo>
                  <a:lnTo>
                    <a:pt x="33291" y="45959"/>
                  </a:lnTo>
                  <a:lnTo>
                    <a:pt x="34112" y="45601"/>
                  </a:lnTo>
                  <a:lnTo>
                    <a:pt x="34933" y="45222"/>
                  </a:lnTo>
                  <a:lnTo>
                    <a:pt x="35732" y="44823"/>
                  </a:lnTo>
                  <a:lnTo>
                    <a:pt x="36511" y="44402"/>
                  </a:lnTo>
                  <a:lnTo>
                    <a:pt x="37268" y="43939"/>
                  </a:lnTo>
                  <a:lnTo>
                    <a:pt x="37984" y="43455"/>
                  </a:lnTo>
                  <a:lnTo>
                    <a:pt x="38678" y="42950"/>
                  </a:lnTo>
                  <a:lnTo>
                    <a:pt x="39352" y="42424"/>
                  </a:lnTo>
                  <a:lnTo>
                    <a:pt x="40004" y="41876"/>
                  </a:lnTo>
                  <a:lnTo>
                    <a:pt x="40593" y="41287"/>
                  </a:lnTo>
                  <a:lnTo>
                    <a:pt x="41183" y="40677"/>
                  </a:lnTo>
                  <a:lnTo>
                    <a:pt x="41709" y="40046"/>
                  </a:lnTo>
                  <a:lnTo>
                    <a:pt x="42193" y="39393"/>
                  </a:lnTo>
                  <a:lnTo>
                    <a:pt x="42424" y="39036"/>
                  </a:lnTo>
                  <a:lnTo>
                    <a:pt x="42656" y="38699"/>
                  </a:lnTo>
                  <a:lnTo>
                    <a:pt x="42866" y="38341"/>
                  </a:lnTo>
                  <a:lnTo>
                    <a:pt x="43055" y="37983"/>
                  </a:lnTo>
                  <a:lnTo>
                    <a:pt x="43245" y="37605"/>
                  </a:lnTo>
                  <a:lnTo>
                    <a:pt x="43434" y="37226"/>
                  </a:lnTo>
                  <a:lnTo>
                    <a:pt x="43603" y="36847"/>
                  </a:lnTo>
                  <a:lnTo>
                    <a:pt x="43750" y="36447"/>
                  </a:lnTo>
                  <a:lnTo>
                    <a:pt x="43876" y="36068"/>
                  </a:lnTo>
                  <a:lnTo>
                    <a:pt x="44023" y="35648"/>
                  </a:lnTo>
                  <a:lnTo>
                    <a:pt x="44129" y="35248"/>
                  </a:lnTo>
                  <a:lnTo>
                    <a:pt x="44234" y="34827"/>
                  </a:lnTo>
                  <a:lnTo>
                    <a:pt x="44318" y="34406"/>
                  </a:lnTo>
                  <a:lnTo>
                    <a:pt x="44402" y="33964"/>
                  </a:lnTo>
                  <a:lnTo>
                    <a:pt x="44444" y="33522"/>
                  </a:lnTo>
                  <a:lnTo>
                    <a:pt x="44507" y="33080"/>
                  </a:lnTo>
                  <a:lnTo>
                    <a:pt x="44528" y="32617"/>
                  </a:lnTo>
                  <a:lnTo>
                    <a:pt x="44549" y="32175"/>
                  </a:lnTo>
                  <a:lnTo>
                    <a:pt x="44549" y="31691"/>
                  </a:lnTo>
                  <a:lnTo>
                    <a:pt x="44549" y="31229"/>
                  </a:lnTo>
                  <a:lnTo>
                    <a:pt x="44507" y="30471"/>
                  </a:lnTo>
                  <a:lnTo>
                    <a:pt x="44444" y="29734"/>
                  </a:lnTo>
                  <a:lnTo>
                    <a:pt x="44360" y="28977"/>
                  </a:lnTo>
                  <a:lnTo>
                    <a:pt x="44234" y="28240"/>
                  </a:lnTo>
                  <a:lnTo>
                    <a:pt x="44108" y="27504"/>
                  </a:lnTo>
                  <a:lnTo>
                    <a:pt x="43960" y="26767"/>
                  </a:lnTo>
                  <a:lnTo>
                    <a:pt x="43792" y="26052"/>
                  </a:lnTo>
                  <a:lnTo>
                    <a:pt x="43603" y="25336"/>
                  </a:lnTo>
                  <a:lnTo>
                    <a:pt x="43392" y="24621"/>
                  </a:lnTo>
                  <a:lnTo>
                    <a:pt x="43161" y="23905"/>
                  </a:lnTo>
                  <a:lnTo>
                    <a:pt x="42908" y="23211"/>
                  </a:lnTo>
                  <a:lnTo>
                    <a:pt x="42635" y="22538"/>
                  </a:lnTo>
                  <a:lnTo>
                    <a:pt x="42340" y="21864"/>
                  </a:lnTo>
                  <a:lnTo>
                    <a:pt x="42024" y="21191"/>
                  </a:lnTo>
                  <a:lnTo>
                    <a:pt x="41688" y="20538"/>
                  </a:lnTo>
                  <a:lnTo>
                    <a:pt x="41351" y="19907"/>
                  </a:lnTo>
                  <a:lnTo>
                    <a:pt x="41646" y="19760"/>
                  </a:lnTo>
                  <a:lnTo>
                    <a:pt x="41898" y="19697"/>
                  </a:lnTo>
                  <a:lnTo>
                    <a:pt x="42130" y="19613"/>
                  </a:lnTo>
                  <a:lnTo>
                    <a:pt x="42340" y="19528"/>
                  </a:lnTo>
                  <a:lnTo>
                    <a:pt x="42550" y="19423"/>
                  </a:lnTo>
                  <a:lnTo>
                    <a:pt x="42761" y="19318"/>
                  </a:lnTo>
                  <a:lnTo>
                    <a:pt x="42971" y="19192"/>
                  </a:lnTo>
                  <a:lnTo>
                    <a:pt x="43161" y="19044"/>
                  </a:lnTo>
                  <a:lnTo>
                    <a:pt x="43329" y="18897"/>
                  </a:lnTo>
                  <a:lnTo>
                    <a:pt x="43518" y="18729"/>
                  </a:lnTo>
                  <a:lnTo>
                    <a:pt x="43666" y="18560"/>
                  </a:lnTo>
                  <a:lnTo>
                    <a:pt x="43834" y="18371"/>
                  </a:lnTo>
                  <a:lnTo>
                    <a:pt x="43981" y="18182"/>
                  </a:lnTo>
                  <a:lnTo>
                    <a:pt x="44108" y="17971"/>
                  </a:lnTo>
                  <a:lnTo>
                    <a:pt x="44234" y="17740"/>
                  </a:lnTo>
                  <a:lnTo>
                    <a:pt x="44360" y="17529"/>
                  </a:lnTo>
                  <a:lnTo>
                    <a:pt x="44465" y="17277"/>
                  </a:lnTo>
                  <a:lnTo>
                    <a:pt x="44655" y="16793"/>
                  </a:lnTo>
                  <a:lnTo>
                    <a:pt x="44802" y="16267"/>
                  </a:lnTo>
                  <a:lnTo>
                    <a:pt x="44907" y="15720"/>
                  </a:lnTo>
                  <a:lnTo>
                    <a:pt x="44970" y="15151"/>
                  </a:lnTo>
                  <a:lnTo>
                    <a:pt x="44991" y="14562"/>
                  </a:lnTo>
                  <a:lnTo>
                    <a:pt x="44991" y="13973"/>
                  </a:lnTo>
                  <a:lnTo>
                    <a:pt x="44949" y="13384"/>
                  </a:lnTo>
                  <a:lnTo>
                    <a:pt x="44886" y="12795"/>
                  </a:lnTo>
                  <a:lnTo>
                    <a:pt x="44802" y="12205"/>
                  </a:lnTo>
                  <a:lnTo>
                    <a:pt x="44676" y="11637"/>
                  </a:lnTo>
                  <a:lnTo>
                    <a:pt x="44549" y="11069"/>
                  </a:lnTo>
                  <a:lnTo>
                    <a:pt x="44381" y="10522"/>
                  </a:lnTo>
                  <a:lnTo>
                    <a:pt x="44192" y="9996"/>
                  </a:lnTo>
                  <a:lnTo>
                    <a:pt x="43981" y="9512"/>
                  </a:lnTo>
                  <a:lnTo>
                    <a:pt x="43750" y="9049"/>
                  </a:lnTo>
                  <a:lnTo>
                    <a:pt x="43497" y="8628"/>
                  </a:lnTo>
                  <a:lnTo>
                    <a:pt x="43266" y="8270"/>
                  </a:lnTo>
                  <a:lnTo>
                    <a:pt x="42992" y="7933"/>
                  </a:lnTo>
                  <a:lnTo>
                    <a:pt x="42719" y="7618"/>
                  </a:lnTo>
                  <a:lnTo>
                    <a:pt x="42424" y="7302"/>
                  </a:lnTo>
                  <a:lnTo>
                    <a:pt x="42130" y="7029"/>
                  </a:lnTo>
                  <a:lnTo>
                    <a:pt x="41814" y="6776"/>
                  </a:lnTo>
                  <a:lnTo>
                    <a:pt x="41498" y="6524"/>
                  </a:lnTo>
                  <a:lnTo>
                    <a:pt x="41140" y="6313"/>
                  </a:lnTo>
                  <a:lnTo>
                    <a:pt x="40804" y="6124"/>
                  </a:lnTo>
                  <a:lnTo>
                    <a:pt x="40446" y="5976"/>
                  </a:lnTo>
                  <a:lnTo>
                    <a:pt x="40067" y="5829"/>
                  </a:lnTo>
                  <a:lnTo>
                    <a:pt x="39710" y="5703"/>
                  </a:lnTo>
                  <a:lnTo>
                    <a:pt x="39310" y="5619"/>
                  </a:lnTo>
                  <a:lnTo>
                    <a:pt x="38931" y="5556"/>
                  </a:lnTo>
                  <a:lnTo>
                    <a:pt x="38531" y="5513"/>
                  </a:lnTo>
                  <a:lnTo>
                    <a:pt x="38131" y="5492"/>
                  </a:lnTo>
                  <a:lnTo>
                    <a:pt x="37731" y="5513"/>
                  </a:lnTo>
                  <a:lnTo>
                    <a:pt x="37332" y="5556"/>
                  </a:lnTo>
                  <a:lnTo>
                    <a:pt x="36953" y="5619"/>
                  </a:lnTo>
                  <a:lnTo>
                    <a:pt x="36553" y="5703"/>
                  </a:lnTo>
                  <a:lnTo>
                    <a:pt x="36237" y="5808"/>
                  </a:lnTo>
                  <a:lnTo>
                    <a:pt x="35943" y="5913"/>
                  </a:lnTo>
                  <a:lnTo>
                    <a:pt x="35648" y="6040"/>
                  </a:lnTo>
                  <a:lnTo>
                    <a:pt x="35354" y="6187"/>
                  </a:lnTo>
                  <a:lnTo>
                    <a:pt x="35080" y="6355"/>
                  </a:lnTo>
                  <a:lnTo>
                    <a:pt x="34806" y="6524"/>
                  </a:lnTo>
                  <a:lnTo>
                    <a:pt x="34554" y="6713"/>
                  </a:lnTo>
                  <a:lnTo>
                    <a:pt x="34301" y="6923"/>
                  </a:lnTo>
                  <a:lnTo>
                    <a:pt x="34070" y="7155"/>
                  </a:lnTo>
                  <a:lnTo>
                    <a:pt x="33838" y="7386"/>
                  </a:lnTo>
                  <a:lnTo>
                    <a:pt x="33607" y="7618"/>
                  </a:lnTo>
                  <a:lnTo>
                    <a:pt x="33418" y="7891"/>
                  </a:lnTo>
                  <a:lnTo>
                    <a:pt x="33207" y="8144"/>
                  </a:lnTo>
                  <a:lnTo>
                    <a:pt x="33039" y="8417"/>
                  </a:lnTo>
                  <a:lnTo>
                    <a:pt x="32870" y="8712"/>
                  </a:lnTo>
                  <a:lnTo>
                    <a:pt x="32723" y="8986"/>
                  </a:lnTo>
                  <a:lnTo>
                    <a:pt x="32555" y="8165"/>
                  </a:lnTo>
                  <a:lnTo>
                    <a:pt x="32365" y="7365"/>
                  </a:lnTo>
                  <a:lnTo>
                    <a:pt x="32155" y="6608"/>
                  </a:lnTo>
                  <a:lnTo>
                    <a:pt x="31923" y="5892"/>
                  </a:lnTo>
                  <a:lnTo>
                    <a:pt x="31650" y="5219"/>
                  </a:lnTo>
                  <a:lnTo>
                    <a:pt x="31376" y="4567"/>
                  </a:lnTo>
                  <a:lnTo>
                    <a:pt x="31061" y="3956"/>
                  </a:lnTo>
                  <a:lnTo>
                    <a:pt x="30724" y="3388"/>
                  </a:lnTo>
                  <a:lnTo>
                    <a:pt x="30366" y="2862"/>
                  </a:lnTo>
                  <a:lnTo>
                    <a:pt x="29988" y="2378"/>
                  </a:lnTo>
                  <a:lnTo>
                    <a:pt x="29567" y="1915"/>
                  </a:lnTo>
                  <a:lnTo>
                    <a:pt x="29146" y="1494"/>
                  </a:lnTo>
                  <a:lnTo>
                    <a:pt x="28683" y="1115"/>
                  </a:lnTo>
                  <a:lnTo>
                    <a:pt x="28220" y="779"/>
                  </a:lnTo>
                  <a:lnTo>
                    <a:pt x="27715" y="463"/>
                  </a:lnTo>
                  <a:lnTo>
                    <a:pt x="27189" y="211"/>
                  </a:lnTo>
                  <a:lnTo>
                    <a:pt x="26957" y="126"/>
                  </a:lnTo>
                  <a:lnTo>
                    <a:pt x="26705" y="84"/>
                  </a:lnTo>
                  <a:lnTo>
                    <a:pt x="26473" y="84"/>
                  </a:lnTo>
                  <a:lnTo>
                    <a:pt x="26221" y="126"/>
                  </a:lnTo>
                  <a:lnTo>
                    <a:pt x="26010" y="190"/>
                  </a:lnTo>
                  <a:lnTo>
                    <a:pt x="25779" y="316"/>
                  </a:lnTo>
                  <a:lnTo>
                    <a:pt x="25589" y="463"/>
                  </a:lnTo>
                  <a:lnTo>
                    <a:pt x="25421" y="631"/>
                  </a:lnTo>
                  <a:lnTo>
                    <a:pt x="25337" y="758"/>
                  </a:lnTo>
                  <a:lnTo>
                    <a:pt x="25274" y="905"/>
                  </a:lnTo>
                  <a:lnTo>
                    <a:pt x="25211" y="1052"/>
                  </a:lnTo>
                  <a:lnTo>
                    <a:pt x="25169" y="1221"/>
                  </a:lnTo>
                  <a:lnTo>
                    <a:pt x="25148" y="1368"/>
                  </a:lnTo>
                  <a:lnTo>
                    <a:pt x="25148" y="1536"/>
                  </a:lnTo>
                  <a:lnTo>
                    <a:pt x="25169" y="1684"/>
                  </a:lnTo>
                  <a:lnTo>
                    <a:pt x="25190" y="1852"/>
                  </a:lnTo>
                  <a:lnTo>
                    <a:pt x="25421" y="2610"/>
                  </a:lnTo>
                  <a:lnTo>
                    <a:pt x="25505" y="2883"/>
                  </a:lnTo>
                  <a:lnTo>
                    <a:pt x="25105" y="2441"/>
                  </a:lnTo>
                  <a:lnTo>
                    <a:pt x="24706" y="2020"/>
                  </a:lnTo>
                  <a:lnTo>
                    <a:pt x="24264" y="1620"/>
                  </a:lnTo>
                  <a:lnTo>
                    <a:pt x="23801" y="1242"/>
                  </a:lnTo>
                  <a:lnTo>
                    <a:pt x="23317" y="884"/>
                  </a:lnTo>
                  <a:lnTo>
                    <a:pt x="22833" y="589"/>
                  </a:lnTo>
                  <a:lnTo>
                    <a:pt x="22307" y="316"/>
                  </a:lnTo>
                  <a:lnTo>
                    <a:pt x="21781" y="84"/>
                  </a:lnTo>
                  <a:lnTo>
                    <a:pt x="21591" y="21"/>
                  </a:lnTo>
                  <a:lnTo>
                    <a:pt x="2138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dist="47625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7" name="Google Shape;7007;p32"/>
            <p:cNvSpPr/>
            <p:nvPr/>
          </p:nvSpPr>
          <p:spPr>
            <a:xfrm>
              <a:off x="6631875" y="-1409050"/>
              <a:ext cx="999050" cy="1096900"/>
            </a:xfrm>
            <a:custGeom>
              <a:avLst/>
              <a:gdLst/>
              <a:ahLst/>
              <a:cxnLst/>
              <a:rect l="l" t="t" r="r" b="b"/>
              <a:pathLst>
                <a:path w="39962" h="43876" extrusionOk="0">
                  <a:moveTo>
                    <a:pt x="19487" y="0"/>
                  </a:moveTo>
                  <a:lnTo>
                    <a:pt x="19613" y="400"/>
                  </a:lnTo>
                  <a:lnTo>
                    <a:pt x="19802" y="800"/>
                  </a:lnTo>
                  <a:lnTo>
                    <a:pt x="19992" y="1200"/>
                  </a:lnTo>
                  <a:lnTo>
                    <a:pt x="20202" y="1579"/>
                  </a:lnTo>
                  <a:lnTo>
                    <a:pt x="20434" y="1957"/>
                  </a:lnTo>
                  <a:lnTo>
                    <a:pt x="20623" y="2336"/>
                  </a:lnTo>
                  <a:lnTo>
                    <a:pt x="20812" y="2736"/>
                  </a:lnTo>
                  <a:lnTo>
                    <a:pt x="20960" y="3136"/>
                  </a:lnTo>
                  <a:lnTo>
                    <a:pt x="21065" y="3515"/>
                  </a:lnTo>
                  <a:lnTo>
                    <a:pt x="21128" y="3893"/>
                  </a:lnTo>
                  <a:lnTo>
                    <a:pt x="21149" y="4272"/>
                  </a:lnTo>
                  <a:lnTo>
                    <a:pt x="21149" y="4630"/>
                  </a:lnTo>
                  <a:lnTo>
                    <a:pt x="21107" y="5009"/>
                  </a:lnTo>
                  <a:lnTo>
                    <a:pt x="21044" y="5387"/>
                  </a:lnTo>
                  <a:lnTo>
                    <a:pt x="20960" y="5766"/>
                  </a:lnTo>
                  <a:lnTo>
                    <a:pt x="20854" y="6124"/>
                  </a:lnTo>
                  <a:lnTo>
                    <a:pt x="20960" y="6271"/>
                  </a:lnTo>
                  <a:lnTo>
                    <a:pt x="20960" y="6313"/>
                  </a:lnTo>
                  <a:lnTo>
                    <a:pt x="20981" y="6355"/>
                  </a:lnTo>
                  <a:lnTo>
                    <a:pt x="20939" y="6419"/>
                  </a:lnTo>
                  <a:lnTo>
                    <a:pt x="20897" y="6461"/>
                  </a:lnTo>
                  <a:lnTo>
                    <a:pt x="20876" y="6482"/>
                  </a:lnTo>
                  <a:lnTo>
                    <a:pt x="20791" y="6482"/>
                  </a:lnTo>
                  <a:lnTo>
                    <a:pt x="20476" y="6334"/>
                  </a:lnTo>
                  <a:lnTo>
                    <a:pt x="20202" y="6166"/>
                  </a:lnTo>
                  <a:lnTo>
                    <a:pt x="19950" y="5956"/>
                  </a:lnTo>
                  <a:lnTo>
                    <a:pt x="19739" y="5745"/>
                  </a:lnTo>
                  <a:lnTo>
                    <a:pt x="19508" y="5514"/>
                  </a:lnTo>
                  <a:lnTo>
                    <a:pt x="19318" y="5261"/>
                  </a:lnTo>
                  <a:lnTo>
                    <a:pt x="18918" y="4756"/>
                  </a:lnTo>
                  <a:lnTo>
                    <a:pt x="18540" y="4251"/>
                  </a:lnTo>
                  <a:lnTo>
                    <a:pt x="18329" y="3999"/>
                  </a:lnTo>
                  <a:lnTo>
                    <a:pt x="18119" y="3767"/>
                  </a:lnTo>
                  <a:lnTo>
                    <a:pt x="17908" y="3536"/>
                  </a:lnTo>
                  <a:lnTo>
                    <a:pt x="17656" y="3346"/>
                  </a:lnTo>
                  <a:lnTo>
                    <a:pt x="17382" y="3157"/>
                  </a:lnTo>
                  <a:lnTo>
                    <a:pt x="17109" y="3010"/>
                  </a:lnTo>
                  <a:lnTo>
                    <a:pt x="17614" y="4398"/>
                  </a:lnTo>
                  <a:lnTo>
                    <a:pt x="17845" y="5072"/>
                  </a:lnTo>
                  <a:lnTo>
                    <a:pt x="18056" y="5766"/>
                  </a:lnTo>
                  <a:lnTo>
                    <a:pt x="18140" y="6103"/>
                  </a:lnTo>
                  <a:lnTo>
                    <a:pt x="18224" y="6461"/>
                  </a:lnTo>
                  <a:lnTo>
                    <a:pt x="18266" y="6797"/>
                  </a:lnTo>
                  <a:lnTo>
                    <a:pt x="18308" y="7155"/>
                  </a:lnTo>
                  <a:lnTo>
                    <a:pt x="18329" y="7513"/>
                  </a:lnTo>
                  <a:lnTo>
                    <a:pt x="18329" y="7871"/>
                  </a:lnTo>
                  <a:lnTo>
                    <a:pt x="18287" y="8228"/>
                  </a:lnTo>
                  <a:lnTo>
                    <a:pt x="18245" y="8586"/>
                  </a:lnTo>
                  <a:lnTo>
                    <a:pt x="18245" y="8586"/>
                  </a:lnTo>
                  <a:lnTo>
                    <a:pt x="19529" y="7871"/>
                  </a:lnTo>
                  <a:lnTo>
                    <a:pt x="19613" y="7849"/>
                  </a:lnTo>
                  <a:lnTo>
                    <a:pt x="19697" y="7849"/>
                  </a:lnTo>
                  <a:lnTo>
                    <a:pt x="19760" y="7892"/>
                  </a:lnTo>
                  <a:lnTo>
                    <a:pt x="19802" y="7955"/>
                  </a:lnTo>
                  <a:lnTo>
                    <a:pt x="19823" y="8018"/>
                  </a:lnTo>
                  <a:lnTo>
                    <a:pt x="19823" y="8081"/>
                  </a:lnTo>
                  <a:lnTo>
                    <a:pt x="19802" y="8165"/>
                  </a:lnTo>
                  <a:lnTo>
                    <a:pt x="19739" y="8228"/>
                  </a:lnTo>
                  <a:lnTo>
                    <a:pt x="18077" y="9323"/>
                  </a:lnTo>
                  <a:lnTo>
                    <a:pt x="16393" y="10396"/>
                  </a:lnTo>
                  <a:lnTo>
                    <a:pt x="16688" y="10459"/>
                  </a:lnTo>
                  <a:lnTo>
                    <a:pt x="16961" y="10564"/>
                  </a:lnTo>
                  <a:lnTo>
                    <a:pt x="17214" y="10711"/>
                  </a:lnTo>
                  <a:lnTo>
                    <a:pt x="17466" y="10859"/>
                  </a:lnTo>
                  <a:lnTo>
                    <a:pt x="17677" y="11069"/>
                  </a:lnTo>
                  <a:lnTo>
                    <a:pt x="17866" y="11280"/>
                  </a:lnTo>
                  <a:lnTo>
                    <a:pt x="17993" y="11511"/>
                  </a:lnTo>
                  <a:lnTo>
                    <a:pt x="18056" y="11637"/>
                  </a:lnTo>
                  <a:lnTo>
                    <a:pt x="18098" y="11764"/>
                  </a:lnTo>
                  <a:lnTo>
                    <a:pt x="18182" y="12184"/>
                  </a:lnTo>
                  <a:lnTo>
                    <a:pt x="18224" y="12605"/>
                  </a:lnTo>
                  <a:lnTo>
                    <a:pt x="18224" y="13047"/>
                  </a:lnTo>
                  <a:lnTo>
                    <a:pt x="18203" y="13468"/>
                  </a:lnTo>
                  <a:lnTo>
                    <a:pt x="18119" y="13868"/>
                  </a:lnTo>
                  <a:lnTo>
                    <a:pt x="18035" y="14289"/>
                  </a:lnTo>
                  <a:lnTo>
                    <a:pt x="17887" y="14710"/>
                  </a:lnTo>
                  <a:lnTo>
                    <a:pt x="17740" y="15109"/>
                  </a:lnTo>
                  <a:lnTo>
                    <a:pt x="17551" y="15509"/>
                  </a:lnTo>
                  <a:lnTo>
                    <a:pt x="17361" y="15888"/>
                  </a:lnTo>
                  <a:lnTo>
                    <a:pt x="17151" y="16267"/>
                  </a:lnTo>
                  <a:lnTo>
                    <a:pt x="16919" y="16646"/>
                  </a:lnTo>
                  <a:lnTo>
                    <a:pt x="16667" y="17003"/>
                  </a:lnTo>
                  <a:lnTo>
                    <a:pt x="16414" y="17361"/>
                  </a:lnTo>
                  <a:lnTo>
                    <a:pt x="15909" y="18013"/>
                  </a:lnTo>
                  <a:lnTo>
                    <a:pt x="15573" y="18392"/>
                  </a:lnTo>
                  <a:lnTo>
                    <a:pt x="15236" y="18750"/>
                  </a:lnTo>
                  <a:lnTo>
                    <a:pt x="14878" y="19108"/>
                  </a:lnTo>
                  <a:lnTo>
                    <a:pt x="14499" y="19444"/>
                  </a:lnTo>
                  <a:lnTo>
                    <a:pt x="14100" y="19781"/>
                  </a:lnTo>
                  <a:lnTo>
                    <a:pt x="13679" y="20076"/>
                  </a:lnTo>
                  <a:lnTo>
                    <a:pt x="13258" y="20349"/>
                  </a:lnTo>
                  <a:lnTo>
                    <a:pt x="12816" y="20602"/>
                  </a:lnTo>
                  <a:lnTo>
                    <a:pt x="12374" y="20833"/>
                  </a:lnTo>
                  <a:lnTo>
                    <a:pt x="11911" y="21023"/>
                  </a:lnTo>
                  <a:lnTo>
                    <a:pt x="11427" y="21191"/>
                  </a:lnTo>
                  <a:lnTo>
                    <a:pt x="10943" y="21317"/>
                  </a:lnTo>
                  <a:lnTo>
                    <a:pt x="10459" y="21401"/>
                  </a:lnTo>
                  <a:lnTo>
                    <a:pt x="9954" y="21444"/>
                  </a:lnTo>
                  <a:lnTo>
                    <a:pt x="9449" y="21444"/>
                  </a:lnTo>
                  <a:lnTo>
                    <a:pt x="8944" y="21401"/>
                  </a:lnTo>
                  <a:lnTo>
                    <a:pt x="8397" y="21317"/>
                  </a:lnTo>
                  <a:lnTo>
                    <a:pt x="7829" y="21191"/>
                  </a:lnTo>
                  <a:lnTo>
                    <a:pt x="7534" y="21107"/>
                  </a:lnTo>
                  <a:lnTo>
                    <a:pt x="7260" y="21002"/>
                  </a:lnTo>
                  <a:lnTo>
                    <a:pt x="6966" y="20896"/>
                  </a:lnTo>
                  <a:lnTo>
                    <a:pt x="6692" y="20770"/>
                  </a:lnTo>
                  <a:lnTo>
                    <a:pt x="6440" y="20623"/>
                  </a:lnTo>
                  <a:lnTo>
                    <a:pt x="6166" y="20476"/>
                  </a:lnTo>
                  <a:lnTo>
                    <a:pt x="5935" y="20307"/>
                  </a:lnTo>
                  <a:lnTo>
                    <a:pt x="5703" y="20118"/>
                  </a:lnTo>
                  <a:lnTo>
                    <a:pt x="5514" y="19928"/>
                  </a:lnTo>
                  <a:lnTo>
                    <a:pt x="5324" y="19697"/>
                  </a:lnTo>
                  <a:lnTo>
                    <a:pt x="5156" y="19465"/>
                  </a:lnTo>
                  <a:lnTo>
                    <a:pt x="5030" y="19234"/>
                  </a:lnTo>
                  <a:lnTo>
                    <a:pt x="4420" y="19928"/>
                  </a:lnTo>
                  <a:lnTo>
                    <a:pt x="3830" y="20665"/>
                  </a:lnTo>
                  <a:lnTo>
                    <a:pt x="3262" y="21422"/>
                  </a:lnTo>
                  <a:lnTo>
                    <a:pt x="2736" y="22201"/>
                  </a:lnTo>
                  <a:lnTo>
                    <a:pt x="2252" y="23001"/>
                  </a:lnTo>
                  <a:lnTo>
                    <a:pt x="1789" y="23842"/>
                  </a:lnTo>
                  <a:lnTo>
                    <a:pt x="1368" y="24705"/>
                  </a:lnTo>
                  <a:lnTo>
                    <a:pt x="990" y="25610"/>
                  </a:lnTo>
                  <a:lnTo>
                    <a:pt x="800" y="26094"/>
                  </a:lnTo>
                  <a:lnTo>
                    <a:pt x="632" y="26578"/>
                  </a:lnTo>
                  <a:lnTo>
                    <a:pt x="485" y="27062"/>
                  </a:lnTo>
                  <a:lnTo>
                    <a:pt x="358" y="27546"/>
                  </a:lnTo>
                  <a:lnTo>
                    <a:pt x="232" y="28030"/>
                  </a:lnTo>
                  <a:lnTo>
                    <a:pt x="148" y="28493"/>
                  </a:lnTo>
                  <a:lnTo>
                    <a:pt x="85" y="28956"/>
                  </a:lnTo>
                  <a:lnTo>
                    <a:pt x="43" y="29398"/>
                  </a:lnTo>
                  <a:lnTo>
                    <a:pt x="1" y="29840"/>
                  </a:lnTo>
                  <a:lnTo>
                    <a:pt x="1" y="30282"/>
                  </a:lnTo>
                  <a:lnTo>
                    <a:pt x="1" y="30724"/>
                  </a:lnTo>
                  <a:lnTo>
                    <a:pt x="22" y="31166"/>
                  </a:lnTo>
                  <a:lnTo>
                    <a:pt x="64" y="31586"/>
                  </a:lnTo>
                  <a:lnTo>
                    <a:pt x="106" y="32007"/>
                  </a:lnTo>
                  <a:lnTo>
                    <a:pt x="190" y="32407"/>
                  </a:lnTo>
                  <a:lnTo>
                    <a:pt x="274" y="32807"/>
                  </a:lnTo>
                  <a:lnTo>
                    <a:pt x="379" y="33207"/>
                  </a:lnTo>
                  <a:lnTo>
                    <a:pt x="506" y="33607"/>
                  </a:lnTo>
                  <a:lnTo>
                    <a:pt x="632" y="33985"/>
                  </a:lnTo>
                  <a:lnTo>
                    <a:pt x="779" y="34364"/>
                  </a:lnTo>
                  <a:lnTo>
                    <a:pt x="947" y="34743"/>
                  </a:lnTo>
                  <a:lnTo>
                    <a:pt x="1116" y="35122"/>
                  </a:lnTo>
                  <a:lnTo>
                    <a:pt x="1305" y="35479"/>
                  </a:lnTo>
                  <a:lnTo>
                    <a:pt x="1516" y="35816"/>
                  </a:lnTo>
                  <a:lnTo>
                    <a:pt x="1726" y="36174"/>
                  </a:lnTo>
                  <a:lnTo>
                    <a:pt x="1958" y="36511"/>
                  </a:lnTo>
                  <a:lnTo>
                    <a:pt x="2210" y="36847"/>
                  </a:lnTo>
                  <a:lnTo>
                    <a:pt x="2463" y="37163"/>
                  </a:lnTo>
                  <a:lnTo>
                    <a:pt x="2715" y="37479"/>
                  </a:lnTo>
                  <a:lnTo>
                    <a:pt x="3010" y="37794"/>
                  </a:lnTo>
                  <a:lnTo>
                    <a:pt x="3578" y="38404"/>
                  </a:lnTo>
                  <a:lnTo>
                    <a:pt x="4209" y="38973"/>
                  </a:lnTo>
                  <a:lnTo>
                    <a:pt x="4862" y="39499"/>
                  </a:lnTo>
                  <a:lnTo>
                    <a:pt x="5556" y="40025"/>
                  </a:lnTo>
                  <a:lnTo>
                    <a:pt x="6292" y="40509"/>
                  </a:lnTo>
                  <a:lnTo>
                    <a:pt x="7029" y="40951"/>
                  </a:lnTo>
                  <a:lnTo>
                    <a:pt x="7808" y="41372"/>
                  </a:lnTo>
                  <a:lnTo>
                    <a:pt x="8628" y="41771"/>
                  </a:lnTo>
                  <a:lnTo>
                    <a:pt x="9449" y="42129"/>
                  </a:lnTo>
                  <a:lnTo>
                    <a:pt x="10291" y="42445"/>
                  </a:lnTo>
                  <a:lnTo>
                    <a:pt x="11132" y="42739"/>
                  </a:lnTo>
                  <a:lnTo>
                    <a:pt x="11995" y="43013"/>
                  </a:lnTo>
                  <a:lnTo>
                    <a:pt x="12879" y="43223"/>
                  </a:lnTo>
                  <a:lnTo>
                    <a:pt x="13763" y="43413"/>
                  </a:lnTo>
                  <a:lnTo>
                    <a:pt x="14626" y="43581"/>
                  </a:lnTo>
                  <a:lnTo>
                    <a:pt x="15509" y="43707"/>
                  </a:lnTo>
                  <a:lnTo>
                    <a:pt x="16393" y="43792"/>
                  </a:lnTo>
                  <a:lnTo>
                    <a:pt x="17214" y="43855"/>
                  </a:lnTo>
                  <a:lnTo>
                    <a:pt x="18077" y="43876"/>
                  </a:lnTo>
                  <a:lnTo>
                    <a:pt x="18961" y="43876"/>
                  </a:lnTo>
                  <a:lnTo>
                    <a:pt x="19844" y="43855"/>
                  </a:lnTo>
                  <a:lnTo>
                    <a:pt x="20749" y="43813"/>
                  </a:lnTo>
                  <a:lnTo>
                    <a:pt x="21675" y="43728"/>
                  </a:lnTo>
                  <a:lnTo>
                    <a:pt x="22622" y="43623"/>
                  </a:lnTo>
                  <a:lnTo>
                    <a:pt x="23548" y="43497"/>
                  </a:lnTo>
                  <a:lnTo>
                    <a:pt x="24495" y="43329"/>
                  </a:lnTo>
                  <a:lnTo>
                    <a:pt x="25442" y="43139"/>
                  </a:lnTo>
                  <a:lnTo>
                    <a:pt x="26389" y="42929"/>
                  </a:lnTo>
                  <a:lnTo>
                    <a:pt x="27315" y="42676"/>
                  </a:lnTo>
                  <a:lnTo>
                    <a:pt x="28241" y="42403"/>
                  </a:lnTo>
                  <a:lnTo>
                    <a:pt x="29167" y="42108"/>
                  </a:lnTo>
                  <a:lnTo>
                    <a:pt x="30071" y="41771"/>
                  </a:lnTo>
                  <a:lnTo>
                    <a:pt x="30934" y="41393"/>
                  </a:lnTo>
                  <a:lnTo>
                    <a:pt x="31797" y="40993"/>
                  </a:lnTo>
                  <a:lnTo>
                    <a:pt x="32639" y="40551"/>
                  </a:lnTo>
                  <a:lnTo>
                    <a:pt x="33438" y="40088"/>
                  </a:lnTo>
                  <a:lnTo>
                    <a:pt x="34196" y="39583"/>
                  </a:lnTo>
                  <a:lnTo>
                    <a:pt x="34953" y="39057"/>
                  </a:lnTo>
                  <a:lnTo>
                    <a:pt x="35290" y="38762"/>
                  </a:lnTo>
                  <a:lnTo>
                    <a:pt x="35648" y="38489"/>
                  </a:lnTo>
                  <a:lnTo>
                    <a:pt x="35985" y="38173"/>
                  </a:lnTo>
                  <a:lnTo>
                    <a:pt x="36300" y="37878"/>
                  </a:lnTo>
                  <a:lnTo>
                    <a:pt x="36616" y="37563"/>
                  </a:lnTo>
                  <a:lnTo>
                    <a:pt x="36911" y="37226"/>
                  </a:lnTo>
                  <a:lnTo>
                    <a:pt x="37205" y="36889"/>
                  </a:lnTo>
                  <a:lnTo>
                    <a:pt x="37479" y="36553"/>
                  </a:lnTo>
                  <a:lnTo>
                    <a:pt x="37752" y="36195"/>
                  </a:lnTo>
                  <a:lnTo>
                    <a:pt x="38005" y="35837"/>
                  </a:lnTo>
                  <a:lnTo>
                    <a:pt x="38236" y="35479"/>
                  </a:lnTo>
                  <a:lnTo>
                    <a:pt x="38468" y="35101"/>
                  </a:lnTo>
                  <a:lnTo>
                    <a:pt x="38657" y="34701"/>
                  </a:lnTo>
                  <a:lnTo>
                    <a:pt x="38868" y="34301"/>
                  </a:lnTo>
                  <a:lnTo>
                    <a:pt x="39036" y="33901"/>
                  </a:lnTo>
                  <a:lnTo>
                    <a:pt x="39204" y="33480"/>
                  </a:lnTo>
                  <a:lnTo>
                    <a:pt x="39352" y="33059"/>
                  </a:lnTo>
                  <a:lnTo>
                    <a:pt x="39478" y="32618"/>
                  </a:lnTo>
                  <a:lnTo>
                    <a:pt x="39604" y="32176"/>
                  </a:lnTo>
                  <a:lnTo>
                    <a:pt x="39709" y="31713"/>
                  </a:lnTo>
                  <a:lnTo>
                    <a:pt x="39772" y="31250"/>
                  </a:lnTo>
                  <a:lnTo>
                    <a:pt x="39836" y="30787"/>
                  </a:lnTo>
                  <a:lnTo>
                    <a:pt x="39920" y="30050"/>
                  </a:lnTo>
                  <a:lnTo>
                    <a:pt x="39941" y="29314"/>
                  </a:lnTo>
                  <a:lnTo>
                    <a:pt x="39962" y="28598"/>
                  </a:lnTo>
                  <a:lnTo>
                    <a:pt x="39941" y="27904"/>
                  </a:lnTo>
                  <a:lnTo>
                    <a:pt x="39878" y="27188"/>
                  </a:lnTo>
                  <a:lnTo>
                    <a:pt x="39815" y="26494"/>
                  </a:lnTo>
                  <a:lnTo>
                    <a:pt x="39709" y="25821"/>
                  </a:lnTo>
                  <a:lnTo>
                    <a:pt x="39583" y="25126"/>
                  </a:lnTo>
                  <a:lnTo>
                    <a:pt x="39436" y="24453"/>
                  </a:lnTo>
                  <a:lnTo>
                    <a:pt x="39246" y="23800"/>
                  </a:lnTo>
                  <a:lnTo>
                    <a:pt x="39057" y="23148"/>
                  </a:lnTo>
                  <a:lnTo>
                    <a:pt x="38847" y="22496"/>
                  </a:lnTo>
                  <a:lnTo>
                    <a:pt x="38594" y="21843"/>
                  </a:lnTo>
                  <a:lnTo>
                    <a:pt x="38341" y="21212"/>
                  </a:lnTo>
                  <a:lnTo>
                    <a:pt x="38068" y="20581"/>
                  </a:lnTo>
                  <a:lnTo>
                    <a:pt x="37773" y="19949"/>
                  </a:lnTo>
                  <a:lnTo>
                    <a:pt x="37458" y="19339"/>
                  </a:lnTo>
                  <a:lnTo>
                    <a:pt x="37121" y="18729"/>
                  </a:lnTo>
                  <a:lnTo>
                    <a:pt x="36763" y="18119"/>
                  </a:lnTo>
                  <a:lnTo>
                    <a:pt x="36405" y="17508"/>
                  </a:lnTo>
                  <a:lnTo>
                    <a:pt x="36027" y="16919"/>
                  </a:lnTo>
                  <a:lnTo>
                    <a:pt x="35648" y="16330"/>
                  </a:lnTo>
                  <a:lnTo>
                    <a:pt x="35248" y="15762"/>
                  </a:lnTo>
                  <a:lnTo>
                    <a:pt x="34827" y="15173"/>
                  </a:lnTo>
                  <a:lnTo>
                    <a:pt x="33986" y="14057"/>
                  </a:lnTo>
                  <a:lnTo>
                    <a:pt x="33081" y="12942"/>
                  </a:lnTo>
                  <a:lnTo>
                    <a:pt x="32176" y="11848"/>
                  </a:lnTo>
                  <a:lnTo>
                    <a:pt x="31229" y="10775"/>
                  </a:lnTo>
                  <a:lnTo>
                    <a:pt x="31166" y="10775"/>
                  </a:lnTo>
                  <a:lnTo>
                    <a:pt x="31124" y="10753"/>
                  </a:lnTo>
                  <a:lnTo>
                    <a:pt x="31103" y="10711"/>
                  </a:lnTo>
                  <a:lnTo>
                    <a:pt x="31082" y="10606"/>
                  </a:lnTo>
                  <a:lnTo>
                    <a:pt x="30156" y="9596"/>
                  </a:lnTo>
                  <a:lnTo>
                    <a:pt x="29209" y="8607"/>
                  </a:lnTo>
                  <a:lnTo>
                    <a:pt x="29146" y="8586"/>
                  </a:lnTo>
                  <a:lnTo>
                    <a:pt x="29061" y="8544"/>
                  </a:lnTo>
                  <a:lnTo>
                    <a:pt x="28998" y="8481"/>
                  </a:lnTo>
                  <a:lnTo>
                    <a:pt x="28956" y="8397"/>
                  </a:lnTo>
                  <a:lnTo>
                    <a:pt x="28935" y="8291"/>
                  </a:lnTo>
                  <a:lnTo>
                    <a:pt x="26705" y="5977"/>
                  </a:lnTo>
                  <a:lnTo>
                    <a:pt x="26683" y="5935"/>
                  </a:lnTo>
                  <a:lnTo>
                    <a:pt x="26705" y="5892"/>
                  </a:lnTo>
                  <a:lnTo>
                    <a:pt x="26789" y="5892"/>
                  </a:lnTo>
                  <a:lnTo>
                    <a:pt x="28767" y="7786"/>
                  </a:lnTo>
                  <a:lnTo>
                    <a:pt x="28640" y="7239"/>
                  </a:lnTo>
                  <a:lnTo>
                    <a:pt x="28514" y="6713"/>
                  </a:lnTo>
                  <a:lnTo>
                    <a:pt x="28262" y="5661"/>
                  </a:lnTo>
                  <a:lnTo>
                    <a:pt x="28114" y="5156"/>
                  </a:lnTo>
                  <a:lnTo>
                    <a:pt x="27946" y="4630"/>
                  </a:lnTo>
                  <a:lnTo>
                    <a:pt x="27757" y="4125"/>
                  </a:lnTo>
                  <a:lnTo>
                    <a:pt x="27630" y="3872"/>
                  </a:lnTo>
                  <a:lnTo>
                    <a:pt x="27504" y="3620"/>
                  </a:lnTo>
                  <a:lnTo>
                    <a:pt x="27231" y="3115"/>
                  </a:lnTo>
                  <a:lnTo>
                    <a:pt x="26936" y="2631"/>
                  </a:lnTo>
                  <a:lnTo>
                    <a:pt x="26641" y="2168"/>
                  </a:lnTo>
                  <a:lnTo>
                    <a:pt x="26326" y="1726"/>
                  </a:lnTo>
                  <a:lnTo>
                    <a:pt x="25989" y="1284"/>
                  </a:lnTo>
                  <a:lnTo>
                    <a:pt x="25610" y="884"/>
                  </a:lnTo>
                  <a:lnTo>
                    <a:pt x="25210" y="526"/>
                  </a:lnTo>
                  <a:lnTo>
                    <a:pt x="25000" y="337"/>
                  </a:lnTo>
                  <a:lnTo>
                    <a:pt x="24790" y="190"/>
                  </a:lnTo>
                  <a:lnTo>
                    <a:pt x="24916" y="821"/>
                  </a:lnTo>
                  <a:lnTo>
                    <a:pt x="25000" y="1431"/>
                  </a:lnTo>
                  <a:lnTo>
                    <a:pt x="25063" y="2063"/>
                  </a:lnTo>
                  <a:lnTo>
                    <a:pt x="25084" y="2378"/>
                  </a:lnTo>
                  <a:lnTo>
                    <a:pt x="25063" y="2694"/>
                  </a:lnTo>
                  <a:lnTo>
                    <a:pt x="25042" y="2988"/>
                  </a:lnTo>
                  <a:lnTo>
                    <a:pt x="25000" y="3304"/>
                  </a:lnTo>
                  <a:lnTo>
                    <a:pt x="24937" y="3599"/>
                  </a:lnTo>
                  <a:lnTo>
                    <a:pt x="24874" y="3893"/>
                  </a:lnTo>
                  <a:lnTo>
                    <a:pt x="24769" y="4188"/>
                  </a:lnTo>
                  <a:lnTo>
                    <a:pt x="24621" y="4483"/>
                  </a:lnTo>
                  <a:lnTo>
                    <a:pt x="24474" y="4777"/>
                  </a:lnTo>
                  <a:lnTo>
                    <a:pt x="24285" y="5051"/>
                  </a:lnTo>
                  <a:lnTo>
                    <a:pt x="24306" y="5114"/>
                  </a:lnTo>
                  <a:lnTo>
                    <a:pt x="24306" y="5177"/>
                  </a:lnTo>
                  <a:lnTo>
                    <a:pt x="24285" y="5240"/>
                  </a:lnTo>
                  <a:lnTo>
                    <a:pt x="24242" y="5282"/>
                  </a:lnTo>
                  <a:lnTo>
                    <a:pt x="24179" y="5324"/>
                  </a:lnTo>
                  <a:lnTo>
                    <a:pt x="24137" y="5345"/>
                  </a:lnTo>
                  <a:lnTo>
                    <a:pt x="24053" y="5324"/>
                  </a:lnTo>
                  <a:lnTo>
                    <a:pt x="23990" y="5303"/>
                  </a:lnTo>
                  <a:lnTo>
                    <a:pt x="23948" y="5240"/>
                  </a:lnTo>
                  <a:lnTo>
                    <a:pt x="23464" y="4546"/>
                  </a:lnTo>
                  <a:lnTo>
                    <a:pt x="23001" y="3809"/>
                  </a:lnTo>
                  <a:lnTo>
                    <a:pt x="22517" y="3052"/>
                  </a:lnTo>
                  <a:lnTo>
                    <a:pt x="22012" y="2336"/>
                  </a:lnTo>
                  <a:lnTo>
                    <a:pt x="21738" y="1978"/>
                  </a:lnTo>
                  <a:lnTo>
                    <a:pt x="21465" y="1642"/>
                  </a:lnTo>
                  <a:lnTo>
                    <a:pt x="21170" y="1326"/>
                  </a:lnTo>
                  <a:lnTo>
                    <a:pt x="20876" y="1010"/>
                  </a:lnTo>
                  <a:lnTo>
                    <a:pt x="20560" y="737"/>
                  </a:lnTo>
                  <a:lnTo>
                    <a:pt x="20223" y="463"/>
                  </a:lnTo>
                  <a:lnTo>
                    <a:pt x="19865" y="232"/>
                  </a:lnTo>
                  <a:lnTo>
                    <a:pt x="1948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" name="Google Shape;7008;p32"/>
            <p:cNvSpPr/>
            <p:nvPr/>
          </p:nvSpPr>
          <p:spPr>
            <a:xfrm>
              <a:off x="6631875" y="-1409050"/>
              <a:ext cx="999050" cy="1096900"/>
            </a:xfrm>
            <a:custGeom>
              <a:avLst/>
              <a:gdLst/>
              <a:ahLst/>
              <a:cxnLst/>
              <a:rect l="l" t="t" r="r" b="b"/>
              <a:pathLst>
                <a:path w="39962" h="43876" fill="none" extrusionOk="0">
                  <a:moveTo>
                    <a:pt x="990" y="25610"/>
                  </a:moveTo>
                  <a:lnTo>
                    <a:pt x="990" y="25610"/>
                  </a:lnTo>
                  <a:lnTo>
                    <a:pt x="1368" y="24705"/>
                  </a:lnTo>
                  <a:lnTo>
                    <a:pt x="1789" y="23842"/>
                  </a:lnTo>
                  <a:lnTo>
                    <a:pt x="2252" y="23001"/>
                  </a:lnTo>
                  <a:lnTo>
                    <a:pt x="2736" y="22201"/>
                  </a:lnTo>
                  <a:lnTo>
                    <a:pt x="3262" y="21422"/>
                  </a:lnTo>
                  <a:lnTo>
                    <a:pt x="3830" y="20665"/>
                  </a:lnTo>
                  <a:lnTo>
                    <a:pt x="4420" y="19928"/>
                  </a:lnTo>
                  <a:lnTo>
                    <a:pt x="5030" y="19234"/>
                  </a:lnTo>
                  <a:lnTo>
                    <a:pt x="5030" y="19234"/>
                  </a:lnTo>
                  <a:lnTo>
                    <a:pt x="5156" y="19465"/>
                  </a:lnTo>
                  <a:lnTo>
                    <a:pt x="5324" y="19697"/>
                  </a:lnTo>
                  <a:lnTo>
                    <a:pt x="5514" y="19928"/>
                  </a:lnTo>
                  <a:lnTo>
                    <a:pt x="5703" y="20118"/>
                  </a:lnTo>
                  <a:lnTo>
                    <a:pt x="5935" y="20307"/>
                  </a:lnTo>
                  <a:lnTo>
                    <a:pt x="6166" y="20476"/>
                  </a:lnTo>
                  <a:lnTo>
                    <a:pt x="6440" y="20623"/>
                  </a:lnTo>
                  <a:lnTo>
                    <a:pt x="6692" y="20770"/>
                  </a:lnTo>
                  <a:lnTo>
                    <a:pt x="6966" y="20896"/>
                  </a:lnTo>
                  <a:lnTo>
                    <a:pt x="7260" y="21002"/>
                  </a:lnTo>
                  <a:lnTo>
                    <a:pt x="7534" y="21107"/>
                  </a:lnTo>
                  <a:lnTo>
                    <a:pt x="7829" y="21191"/>
                  </a:lnTo>
                  <a:lnTo>
                    <a:pt x="8397" y="21317"/>
                  </a:lnTo>
                  <a:lnTo>
                    <a:pt x="8944" y="21401"/>
                  </a:lnTo>
                  <a:lnTo>
                    <a:pt x="8944" y="21401"/>
                  </a:lnTo>
                  <a:lnTo>
                    <a:pt x="9449" y="21444"/>
                  </a:lnTo>
                  <a:lnTo>
                    <a:pt x="9954" y="21444"/>
                  </a:lnTo>
                  <a:lnTo>
                    <a:pt x="10459" y="21401"/>
                  </a:lnTo>
                  <a:lnTo>
                    <a:pt x="10943" y="21317"/>
                  </a:lnTo>
                  <a:lnTo>
                    <a:pt x="11427" y="21191"/>
                  </a:lnTo>
                  <a:lnTo>
                    <a:pt x="11911" y="21023"/>
                  </a:lnTo>
                  <a:lnTo>
                    <a:pt x="12374" y="20833"/>
                  </a:lnTo>
                  <a:lnTo>
                    <a:pt x="12816" y="20602"/>
                  </a:lnTo>
                  <a:lnTo>
                    <a:pt x="13258" y="20349"/>
                  </a:lnTo>
                  <a:lnTo>
                    <a:pt x="13679" y="20076"/>
                  </a:lnTo>
                  <a:lnTo>
                    <a:pt x="14100" y="19781"/>
                  </a:lnTo>
                  <a:lnTo>
                    <a:pt x="14499" y="19444"/>
                  </a:lnTo>
                  <a:lnTo>
                    <a:pt x="14878" y="19108"/>
                  </a:lnTo>
                  <a:lnTo>
                    <a:pt x="15236" y="18750"/>
                  </a:lnTo>
                  <a:lnTo>
                    <a:pt x="15573" y="18392"/>
                  </a:lnTo>
                  <a:lnTo>
                    <a:pt x="15909" y="18013"/>
                  </a:lnTo>
                  <a:lnTo>
                    <a:pt x="15909" y="18013"/>
                  </a:lnTo>
                  <a:lnTo>
                    <a:pt x="16414" y="17361"/>
                  </a:lnTo>
                  <a:lnTo>
                    <a:pt x="16667" y="17003"/>
                  </a:lnTo>
                  <a:lnTo>
                    <a:pt x="16919" y="16646"/>
                  </a:lnTo>
                  <a:lnTo>
                    <a:pt x="17151" y="16267"/>
                  </a:lnTo>
                  <a:lnTo>
                    <a:pt x="17361" y="15888"/>
                  </a:lnTo>
                  <a:lnTo>
                    <a:pt x="17551" y="15509"/>
                  </a:lnTo>
                  <a:lnTo>
                    <a:pt x="17740" y="15109"/>
                  </a:lnTo>
                  <a:lnTo>
                    <a:pt x="17887" y="14710"/>
                  </a:lnTo>
                  <a:lnTo>
                    <a:pt x="18035" y="14289"/>
                  </a:lnTo>
                  <a:lnTo>
                    <a:pt x="18119" y="13868"/>
                  </a:lnTo>
                  <a:lnTo>
                    <a:pt x="18203" y="13468"/>
                  </a:lnTo>
                  <a:lnTo>
                    <a:pt x="18224" y="13047"/>
                  </a:lnTo>
                  <a:lnTo>
                    <a:pt x="18224" y="12605"/>
                  </a:lnTo>
                  <a:lnTo>
                    <a:pt x="18182" y="12184"/>
                  </a:lnTo>
                  <a:lnTo>
                    <a:pt x="18098" y="11764"/>
                  </a:lnTo>
                  <a:lnTo>
                    <a:pt x="18098" y="11764"/>
                  </a:lnTo>
                  <a:lnTo>
                    <a:pt x="18056" y="11637"/>
                  </a:lnTo>
                  <a:lnTo>
                    <a:pt x="17993" y="11511"/>
                  </a:lnTo>
                  <a:lnTo>
                    <a:pt x="17866" y="11280"/>
                  </a:lnTo>
                  <a:lnTo>
                    <a:pt x="17677" y="11069"/>
                  </a:lnTo>
                  <a:lnTo>
                    <a:pt x="17466" y="10859"/>
                  </a:lnTo>
                  <a:lnTo>
                    <a:pt x="17214" y="10711"/>
                  </a:lnTo>
                  <a:lnTo>
                    <a:pt x="16961" y="10564"/>
                  </a:lnTo>
                  <a:lnTo>
                    <a:pt x="16688" y="10459"/>
                  </a:lnTo>
                  <a:lnTo>
                    <a:pt x="16393" y="10396"/>
                  </a:lnTo>
                  <a:lnTo>
                    <a:pt x="16393" y="10396"/>
                  </a:lnTo>
                  <a:lnTo>
                    <a:pt x="18077" y="9323"/>
                  </a:lnTo>
                  <a:lnTo>
                    <a:pt x="19739" y="8228"/>
                  </a:lnTo>
                  <a:lnTo>
                    <a:pt x="19739" y="8228"/>
                  </a:lnTo>
                  <a:lnTo>
                    <a:pt x="19802" y="8165"/>
                  </a:lnTo>
                  <a:lnTo>
                    <a:pt x="19823" y="8081"/>
                  </a:lnTo>
                  <a:lnTo>
                    <a:pt x="19823" y="8018"/>
                  </a:lnTo>
                  <a:lnTo>
                    <a:pt x="19802" y="7955"/>
                  </a:lnTo>
                  <a:lnTo>
                    <a:pt x="19760" y="7892"/>
                  </a:lnTo>
                  <a:lnTo>
                    <a:pt x="19697" y="7849"/>
                  </a:lnTo>
                  <a:lnTo>
                    <a:pt x="19613" y="7849"/>
                  </a:lnTo>
                  <a:lnTo>
                    <a:pt x="19529" y="7871"/>
                  </a:lnTo>
                  <a:lnTo>
                    <a:pt x="19529" y="7871"/>
                  </a:lnTo>
                  <a:lnTo>
                    <a:pt x="18245" y="8586"/>
                  </a:lnTo>
                  <a:lnTo>
                    <a:pt x="18245" y="8586"/>
                  </a:lnTo>
                  <a:lnTo>
                    <a:pt x="18287" y="8228"/>
                  </a:lnTo>
                  <a:lnTo>
                    <a:pt x="18329" y="7871"/>
                  </a:lnTo>
                  <a:lnTo>
                    <a:pt x="18329" y="7513"/>
                  </a:lnTo>
                  <a:lnTo>
                    <a:pt x="18308" y="7155"/>
                  </a:lnTo>
                  <a:lnTo>
                    <a:pt x="18266" y="6797"/>
                  </a:lnTo>
                  <a:lnTo>
                    <a:pt x="18224" y="6461"/>
                  </a:lnTo>
                  <a:lnTo>
                    <a:pt x="18140" y="6103"/>
                  </a:lnTo>
                  <a:lnTo>
                    <a:pt x="18056" y="5766"/>
                  </a:lnTo>
                  <a:lnTo>
                    <a:pt x="17845" y="5072"/>
                  </a:lnTo>
                  <a:lnTo>
                    <a:pt x="17614" y="4398"/>
                  </a:lnTo>
                  <a:lnTo>
                    <a:pt x="17109" y="3010"/>
                  </a:lnTo>
                  <a:lnTo>
                    <a:pt x="17109" y="3010"/>
                  </a:lnTo>
                  <a:lnTo>
                    <a:pt x="17382" y="3157"/>
                  </a:lnTo>
                  <a:lnTo>
                    <a:pt x="17656" y="3346"/>
                  </a:lnTo>
                  <a:lnTo>
                    <a:pt x="17908" y="3536"/>
                  </a:lnTo>
                  <a:lnTo>
                    <a:pt x="18119" y="3767"/>
                  </a:lnTo>
                  <a:lnTo>
                    <a:pt x="18329" y="3999"/>
                  </a:lnTo>
                  <a:lnTo>
                    <a:pt x="18540" y="4251"/>
                  </a:lnTo>
                  <a:lnTo>
                    <a:pt x="18918" y="4756"/>
                  </a:lnTo>
                  <a:lnTo>
                    <a:pt x="19318" y="5261"/>
                  </a:lnTo>
                  <a:lnTo>
                    <a:pt x="19508" y="5514"/>
                  </a:lnTo>
                  <a:lnTo>
                    <a:pt x="19739" y="5745"/>
                  </a:lnTo>
                  <a:lnTo>
                    <a:pt x="19950" y="5956"/>
                  </a:lnTo>
                  <a:lnTo>
                    <a:pt x="20202" y="6166"/>
                  </a:lnTo>
                  <a:lnTo>
                    <a:pt x="20476" y="6334"/>
                  </a:lnTo>
                  <a:lnTo>
                    <a:pt x="20791" y="6482"/>
                  </a:lnTo>
                  <a:lnTo>
                    <a:pt x="20791" y="6482"/>
                  </a:lnTo>
                  <a:lnTo>
                    <a:pt x="20833" y="6482"/>
                  </a:lnTo>
                  <a:lnTo>
                    <a:pt x="20876" y="6482"/>
                  </a:lnTo>
                  <a:lnTo>
                    <a:pt x="20897" y="6461"/>
                  </a:lnTo>
                  <a:lnTo>
                    <a:pt x="20939" y="6419"/>
                  </a:lnTo>
                  <a:lnTo>
                    <a:pt x="20981" y="6355"/>
                  </a:lnTo>
                  <a:lnTo>
                    <a:pt x="20960" y="6313"/>
                  </a:lnTo>
                  <a:lnTo>
                    <a:pt x="20960" y="6271"/>
                  </a:lnTo>
                  <a:lnTo>
                    <a:pt x="20960" y="6271"/>
                  </a:lnTo>
                  <a:lnTo>
                    <a:pt x="20854" y="6124"/>
                  </a:lnTo>
                  <a:lnTo>
                    <a:pt x="20854" y="6124"/>
                  </a:lnTo>
                  <a:lnTo>
                    <a:pt x="20960" y="5766"/>
                  </a:lnTo>
                  <a:lnTo>
                    <a:pt x="21044" y="5387"/>
                  </a:lnTo>
                  <a:lnTo>
                    <a:pt x="21107" y="5009"/>
                  </a:lnTo>
                  <a:lnTo>
                    <a:pt x="21149" y="4630"/>
                  </a:lnTo>
                  <a:lnTo>
                    <a:pt x="21149" y="4272"/>
                  </a:lnTo>
                  <a:lnTo>
                    <a:pt x="21128" y="3893"/>
                  </a:lnTo>
                  <a:lnTo>
                    <a:pt x="21065" y="3515"/>
                  </a:lnTo>
                  <a:lnTo>
                    <a:pt x="20960" y="3136"/>
                  </a:lnTo>
                  <a:lnTo>
                    <a:pt x="20960" y="3136"/>
                  </a:lnTo>
                  <a:lnTo>
                    <a:pt x="20812" y="2736"/>
                  </a:lnTo>
                  <a:lnTo>
                    <a:pt x="20623" y="2336"/>
                  </a:lnTo>
                  <a:lnTo>
                    <a:pt x="20434" y="1957"/>
                  </a:lnTo>
                  <a:lnTo>
                    <a:pt x="20202" y="1579"/>
                  </a:lnTo>
                  <a:lnTo>
                    <a:pt x="19992" y="1200"/>
                  </a:lnTo>
                  <a:lnTo>
                    <a:pt x="19802" y="800"/>
                  </a:lnTo>
                  <a:lnTo>
                    <a:pt x="19613" y="400"/>
                  </a:lnTo>
                  <a:lnTo>
                    <a:pt x="19487" y="0"/>
                  </a:lnTo>
                  <a:lnTo>
                    <a:pt x="19487" y="0"/>
                  </a:lnTo>
                  <a:lnTo>
                    <a:pt x="19865" y="232"/>
                  </a:lnTo>
                  <a:lnTo>
                    <a:pt x="20223" y="463"/>
                  </a:lnTo>
                  <a:lnTo>
                    <a:pt x="20560" y="737"/>
                  </a:lnTo>
                  <a:lnTo>
                    <a:pt x="20876" y="1010"/>
                  </a:lnTo>
                  <a:lnTo>
                    <a:pt x="21170" y="1326"/>
                  </a:lnTo>
                  <a:lnTo>
                    <a:pt x="21465" y="1642"/>
                  </a:lnTo>
                  <a:lnTo>
                    <a:pt x="21738" y="1978"/>
                  </a:lnTo>
                  <a:lnTo>
                    <a:pt x="22012" y="2336"/>
                  </a:lnTo>
                  <a:lnTo>
                    <a:pt x="22517" y="3052"/>
                  </a:lnTo>
                  <a:lnTo>
                    <a:pt x="23001" y="3809"/>
                  </a:lnTo>
                  <a:lnTo>
                    <a:pt x="23464" y="4546"/>
                  </a:lnTo>
                  <a:lnTo>
                    <a:pt x="23948" y="5240"/>
                  </a:lnTo>
                  <a:lnTo>
                    <a:pt x="23948" y="5240"/>
                  </a:lnTo>
                  <a:lnTo>
                    <a:pt x="23990" y="5303"/>
                  </a:lnTo>
                  <a:lnTo>
                    <a:pt x="24053" y="5324"/>
                  </a:lnTo>
                  <a:lnTo>
                    <a:pt x="24137" y="5345"/>
                  </a:lnTo>
                  <a:lnTo>
                    <a:pt x="24179" y="5324"/>
                  </a:lnTo>
                  <a:lnTo>
                    <a:pt x="24242" y="5282"/>
                  </a:lnTo>
                  <a:lnTo>
                    <a:pt x="24285" y="5240"/>
                  </a:lnTo>
                  <a:lnTo>
                    <a:pt x="24306" y="5177"/>
                  </a:lnTo>
                  <a:lnTo>
                    <a:pt x="24306" y="5114"/>
                  </a:lnTo>
                  <a:lnTo>
                    <a:pt x="24306" y="5114"/>
                  </a:lnTo>
                  <a:lnTo>
                    <a:pt x="24285" y="5051"/>
                  </a:lnTo>
                  <a:lnTo>
                    <a:pt x="24285" y="5051"/>
                  </a:lnTo>
                  <a:lnTo>
                    <a:pt x="24285" y="5051"/>
                  </a:lnTo>
                  <a:lnTo>
                    <a:pt x="24474" y="4777"/>
                  </a:lnTo>
                  <a:lnTo>
                    <a:pt x="24621" y="4483"/>
                  </a:lnTo>
                  <a:lnTo>
                    <a:pt x="24769" y="4188"/>
                  </a:lnTo>
                  <a:lnTo>
                    <a:pt x="24874" y="3893"/>
                  </a:lnTo>
                  <a:lnTo>
                    <a:pt x="24937" y="3599"/>
                  </a:lnTo>
                  <a:lnTo>
                    <a:pt x="25000" y="3304"/>
                  </a:lnTo>
                  <a:lnTo>
                    <a:pt x="25042" y="2988"/>
                  </a:lnTo>
                  <a:lnTo>
                    <a:pt x="25063" y="2694"/>
                  </a:lnTo>
                  <a:lnTo>
                    <a:pt x="25084" y="2378"/>
                  </a:lnTo>
                  <a:lnTo>
                    <a:pt x="25063" y="2063"/>
                  </a:lnTo>
                  <a:lnTo>
                    <a:pt x="25000" y="1431"/>
                  </a:lnTo>
                  <a:lnTo>
                    <a:pt x="24916" y="821"/>
                  </a:lnTo>
                  <a:lnTo>
                    <a:pt x="24790" y="190"/>
                  </a:lnTo>
                  <a:lnTo>
                    <a:pt x="24790" y="190"/>
                  </a:lnTo>
                  <a:lnTo>
                    <a:pt x="25000" y="337"/>
                  </a:lnTo>
                  <a:lnTo>
                    <a:pt x="25210" y="526"/>
                  </a:lnTo>
                  <a:lnTo>
                    <a:pt x="25610" y="884"/>
                  </a:lnTo>
                  <a:lnTo>
                    <a:pt x="25989" y="1284"/>
                  </a:lnTo>
                  <a:lnTo>
                    <a:pt x="26326" y="1726"/>
                  </a:lnTo>
                  <a:lnTo>
                    <a:pt x="26641" y="2168"/>
                  </a:lnTo>
                  <a:lnTo>
                    <a:pt x="26936" y="2631"/>
                  </a:lnTo>
                  <a:lnTo>
                    <a:pt x="27231" y="3115"/>
                  </a:lnTo>
                  <a:lnTo>
                    <a:pt x="27504" y="3620"/>
                  </a:lnTo>
                  <a:lnTo>
                    <a:pt x="27504" y="3620"/>
                  </a:lnTo>
                  <a:lnTo>
                    <a:pt x="27630" y="3872"/>
                  </a:lnTo>
                  <a:lnTo>
                    <a:pt x="27757" y="4125"/>
                  </a:lnTo>
                  <a:lnTo>
                    <a:pt x="27946" y="4630"/>
                  </a:lnTo>
                  <a:lnTo>
                    <a:pt x="28114" y="5156"/>
                  </a:lnTo>
                  <a:lnTo>
                    <a:pt x="28262" y="5661"/>
                  </a:lnTo>
                  <a:lnTo>
                    <a:pt x="28514" y="6713"/>
                  </a:lnTo>
                  <a:lnTo>
                    <a:pt x="28640" y="7239"/>
                  </a:lnTo>
                  <a:lnTo>
                    <a:pt x="28767" y="7786"/>
                  </a:lnTo>
                  <a:lnTo>
                    <a:pt x="28767" y="7786"/>
                  </a:lnTo>
                  <a:lnTo>
                    <a:pt x="26789" y="5892"/>
                  </a:lnTo>
                  <a:lnTo>
                    <a:pt x="26789" y="5892"/>
                  </a:lnTo>
                  <a:lnTo>
                    <a:pt x="26747" y="5892"/>
                  </a:lnTo>
                  <a:lnTo>
                    <a:pt x="26705" y="5892"/>
                  </a:lnTo>
                  <a:lnTo>
                    <a:pt x="26683" y="5935"/>
                  </a:lnTo>
                  <a:lnTo>
                    <a:pt x="26705" y="5977"/>
                  </a:lnTo>
                  <a:lnTo>
                    <a:pt x="26705" y="5977"/>
                  </a:lnTo>
                  <a:lnTo>
                    <a:pt x="28935" y="8291"/>
                  </a:lnTo>
                  <a:lnTo>
                    <a:pt x="28935" y="8291"/>
                  </a:lnTo>
                  <a:lnTo>
                    <a:pt x="28956" y="8397"/>
                  </a:lnTo>
                  <a:lnTo>
                    <a:pt x="28956" y="8397"/>
                  </a:lnTo>
                  <a:lnTo>
                    <a:pt x="28998" y="8481"/>
                  </a:lnTo>
                  <a:lnTo>
                    <a:pt x="29061" y="8544"/>
                  </a:lnTo>
                  <a:lnTo>
                    <a:pt x="29146" y="8586"/>
                  </a:lnTo>
                  <a:lnTo>
                    <a:pt x="29209" y="8607"/>
                  </a:lnTo>
                  <a:lnTo>
                    <a:pt x="29209" y="8607"/>
                  </a:lnTo>
                  <a:lnTo>
                    <a:pt x="30156" y="9596"/>
                  </a:lnTo>
                  <a:lnTo>
                    <a:pt x="31082" y="10606"/>
                  </a:lnTo>
                  <a:lnTo>
                    <a:pt x="31082" y="10606"/>
                  </a:lnTo>
                  <a:lnTo>
                    <a:pt x="31103" y="10711"/>
                  </a:lnTo>
                  <a:lnTo>
                    <a:pt x="31103" y="10711"/>
                  </a:lnTo>
                  <a:lnTo>
                    <a:pt x="31124" y="10753"/>
                  </a:lnTo>
                  <a:lnTo>
                    <a:pt x="31166" y="10775"/>
                  </a:lnTo>
                  <a:lnTo>
                    <a:pt x="31229" y="10775"/>
                  </a:lnTo>
                  <a:lnTo>
                    <a:pt x="31229" y="10775"/>
                  </a:lnTo>
                  <a:lnTo>
                    <a:pt x="32176" y="11848"/>
                  </a:lnTo>
                  <a:lnTo>
                    <a:pt x="33081" y="12942"/>
                  </a:lnTo>
                  <a:lnTo>
                    <a:pt x="33986" y="14057"/>
                  </a:lnTo>
                  <a:lnTo>
                    <a:pt x="34827" y="15173"/>
                  </a:lnTo>
                  <a:lnTo>
                    <a:pt x="35248" y="15762"/>
                  </a:lnTo>
                  <a:lnTo>
                    <a:pt x="35648" y="16330"/>
                  </a:lnTo>
                  <a:lnTo>
                    <a:pt x="36027" y="16919"/>
                  </a:lnTo>
                  <a:lnTo>
                    <a:pt x="36405" y="17508"/>
                  </a:lnTo>
                  <a:lnTo>
                    <a:pt x="36763" y="18119"/>
                  </a:lnTo>
                  <a:lnTo>
                    <a:pt x="37121" y="18729"/>
                  </a:lnTo>
                  <a:lnTo>
                    <a:pt x="37458" y="19339"/>
                  </a:lnTo>
                  <a:lnTo>
                    <a:pt x="37773" y="19949"/>
                  </a:lnTo>
                  <a:lnTo>
                    <a:pt x="38068" y="20581"/>
                  </a:lnTo>
                  <a:lnTo>
                    <a:pt x="38341" y="21212"/>
                  </a:lnTo>
                  <a:lnTo>
                    <a:pt x="38594" y="21843"/>
                  </a:lnTo>
                  <a:lnTo>
                    <a:pt x="38847" y="22496"/>
                  </a:lnTo>
                  <a:lnTo>
                    <a:pt x="39057" y="23148"/>
                  </a:lnTo>
                  <a:lnTo>
                    <a:pt x="39246" y="23800"/>
                  </a:lnTo>
                  <a:lnTo>
                    <a:pt x="39436" y="24453"/>
                  </a:lnTo>
                  <a:lnTo>
                    <a:pt x="39583" y="25126"/>
                  </a:lnTo>
                  <a:lnTo>
                    <a:pt x="39709" y="25821"/>
                  </a:lnTo>
                  <a:lnTo>
                    <a:pt x="39815" y="26494"/>
                  </a:lnTo>
                  <a:lnTo>
                    <a:pt x="39878" y="27188"/>
                  </a:lnTo>
                  <a:lnTo>
                    <a:pt x="39941" y="27904"/>
                  </a:lnTo>
                  <a:lnTo>
                    <a:pt x="39962" y="28598"/>
                  </a:lnTo>
                  <a:lnTo>
                    <a:pt x="39941" y="29314"/>
                  </a:lnTo>
                  <a:lnTo>
                    <a:pt x="39920" y="30050"/>
                  </a:lnTo>
                  <a:lnTo>
                    <a:pt x="39836" y="30787"/>
                  </a:lnTo>
                  <a:lnTo>
                    <a:pt x="39836" y="30787"/>
                  </a:lnTo>
                  <a:lnTo>
                    <a:pt x="39772" y="31250"/>
                  </a:lnTo>
                  <a:lnTo>
                    <a:pt x="39709" y="31713"/>
                  </a:lnTo>
                  <a:lnTo>
                    <a:pt x="39604" y="32176"/>
                  </a:lnTo>
                  <a:lnTo>
                    <a:pt x="39478" y="32618"/>
                  </a:lnTo>
                  <a:lnTo>
                    <a:pt x="39352" y="33059"/>
                  </a:lnTo>
                  <a:lnTo>
                    <a:pt x="39204" y="33480"/>
                  </a:lnTo>
                  <a:lnTo>
                    <a:pt x="39036" y="33901"/>
                  </a:lnTo>
                  <a:lnTo>
                    <a:pt x="38868" y="34301"/>
                  </a:lnTo>
                  <a:lnTo>
                    <a:pt x="38657" y="34701"/>
                  </a:lnTo>
                  <a:lnTo>
                    <a:pt x="38468" y="35101"/>
                  </a:lnTo>
                  <a:lnTo>
                    <a:pt x="38236" y="35479"/>
                  </a:lnTo>
                  <a:lnTo>
                    <a:pt x="38005" y="35837"/>
                  </a:lnTo>
                  <a:lnTo>
                    <a:pt x="37752" y="36195"/>
                  </a:lnTo>
                  <a:lnTo>
                    <a:pt x="37479" y="36553"/>
                  </a:lnTo>
                  <a:lnTo>
                    <a:pt x="37205" y="36889"/>
                  </a:lnTo>
                  <a:lnTo>
                    <a:pt x="36911" y="37226"/>
                  </a:lnTo>
                  <a:lnTo>
                    <a:pt x="36616" y="37563"/>
                  </a:lnTo>
                  <a:lnTo>
                    <a:pt x="36300" y="37878"/>
                  </a:lnTo>
                  <a:lnTo>
                    <a:pt x="35985" y="38173"/>
                  </a:lnTo>
                  <a:lnTo>
                    <a:pt x="35648" y="38489"/>
                  </a:lnTo>
                  <a:lnTo>
                    <a:pt x="35290" y="38762"/>
                  </a:lnTo>
                  <a:lnTo>
                    <a:pt x="34953" y="39057"/>
                  </a:lnTo>
                  <a:lnTo>
                    <a:pt x="34196" y="39583"/>
                  </a:lnTo>
                  <a:lnTo>
                    <a:pt x="33438" y="40088"/>
                  </a:lnTo>
                  <a:lnTo>
                    <a:pt x="32639" y="40551"/>
                  </a:lnTo>
                  <a:lnTo>
                    <a:pt x="31797" y="40993"/>
                  </a:lnTo>
                  <a:lnTo>
                    <a:pt x="30934" y="41393"/>
                  </a:lnTo>
                  <a:lnTo>
                    <a:pt x="30071" y="41771"/>
                  </a:lnTo>
                  <a:lnTo>
                    <a:pt x="29167" y="42108"/>
                  </a:lnTo>
                  <a:lnTo>
                    <a:pt x="28241" y="42403"/>
                  </a:lnTo>
                  <a:lnTo>
                    <a:pt x="27315" y="42676"/>
                  </a:lnTo>
                  <a:lnTo>
                    <a:pt x="26389" y="42929"/>
                  </a:lnTo>
                  <a:lnTo>
                    <a:pt x="25442" y="43139"/>
                  </a:lnTo>
                  <a:lnTo>
                    <a:pt x="24495" y="43329"/>
                  </a:lnTo>
                  <a:lnTo>
                    <a:pt x="23548" y="43497"/>
                  </a:lnTo>
                  <a:lnTo>
                    <a:pt x="22622" y="43623"/>
                  </a:lnTo>
                  <a:lnTo>
                    <a:pt x="21675" y="43728"/>
                  </a:lnTo>
                  <a:lnTo>
                    <a:pt x="20749" y="43813"/>
                  </a:lnTo>
                  <a:lnTo>
                    <a:pt x="19844" y="43855"/>
                  </a:lnTo>
                  <a:lnTo>
                    <a:pt x="18961" y="43876"/>
                  </a:lnTo>
                  <a:lnTo>
                    <a:pt x="18077" y="43876"/>
                  </a:lnTo>
                  <a:lnTo>
                    <a:pt x="17214" y="43855"/>
                  </a:lnTo>
                  <a:lnTo>
                    <a:pt x="16393" y="43792"/>
                  </a:lnTo>
                  <a:lnTo>
                    <a:pt x="16393" y="43792"/>
                  </a:lnTo>
                  <a:lnTo>
                    <a:pt x="15509" y="43707"/>
                  </a:lnTo>
                  <a:lnTo>
                    <a:pt x="14626" y="43581"/>
                  </a:lnTo>
                  <a:lnTo>
                    <a:pt x="13763" y="43413"/>
                  </a:lnTo>
                  <a:lnTo>
                    <a:pt x="12879" y="43223"/>
                  </a:lnTo>
                  <a:lnTo>
                    <a:pt x="11995" y="43013"/>
                  </a:lnTo>
                  <a:lnTo>
                    <a:pt x="11132" y="42739"/>
                  </a:lnTo>
                  <a:lnTo>
                    <a:pt x="10291" y="42445"/>
                  </a:lnTo>
                  <a:lnTo>
                    <a:pt x="9449" y="42129"/>
                  </a:lnTo>
                  <a:lnTo>
                    <a:pt x="8628" y="41771"/>
                  </a:lnTo>
                  <a:lnTo>
                    <a:pt x="7808" y="41372"/>
                  </a:lnTo>
                  <a:lnTo>
                    <a:pt x="7029" y="40951"/>
                  </a:lnTo>
                  <a:lnTo>
                    <a:pt x="6292" y="40509"/>
                  </a:lnTo>
                  <a:lnTo>
                    <a:pt x="5556" y="40025"/>
                  </a:lnTo>
                  <a:lnTo>
                    <a:pt x="4862" y="39499"/>
                  </a:lnTo>
                  <a:lnTo>
                    <a:pt x="4209" y="38973"/>
                  </a:lnTo>
                  <a:lnTo>
                    <a:pt x="3578" y="38404"/>
                  </a:lnTo>
                  <a:lnTo>
                    <a:pt x="3010" y="37794"/>
                  </a:lnTo>
                  <a:lnTo>
                    <a:pt x="2715" y="37479"/>
                  </a:lnTo>
                  <a:lnTo>
                    <a:pt x="2463" y="37163"/>
                  </a:lnTo>
                  <a:lnTo>
                    <a:pt x="2210" y="36847"/>
                  </a:lnTo>
                  <a:lnTo>
                    <a:pt x="1958" y="36511"/>
                  </a:lnTo>
                  <a:lnTo>
                    <a:pt x="1726" y="36174"/>
                  </a:lnTo>
                  <a:lnTo>
                    <a:pt x="1516" y="35816"/>
                  </a:lnTo>
                  <a:lnTo>
                    <a:pt x="1305" y="35479"/>
                  </a:lnTo>
                  <a:lnTo>
                    <a:pt x="1116" y="35122"/>
                  </a:lnTo>
                  <a:lnTo>
                    <a:pt x="947" y="34743"/>
                  </a:lnTo>
                  <a:lnTo>
                    <a:pt x="779" y="34364"/>
                  </a:lnTo>
                  <a:lnTo>
                    <a:pt x="632" y="33985"/>
                  </a:lnTo>
                  <a:lnTo>
                    <a:pt x="506" y="33607"/>
                  </a:lnTo>
                  <a:lnTo>
                    <a:pt x="379" y="33207"/>
                  </a:lnTo>
                  <a:lnTo>
                    <a:pt x="274" y="32807"/>
                  </a:lnTo>
                  <a:lnTo>
                    <a:pt x="190" y="32407"/>
                  </a:lnTo>
                  <a:lnTo>
                    <a:pt x="106" y="32007"/>
                  </a:lnTo>
                  <a:lnTo>
                    <a:pt x="64" y="31586"/>
                  </a:lnTo>
                  <a:lnTo>
                    <a:pt x="22" y="31166"/>
                  </a:lnTo>
                  <a:lnTo>
                    <a:pt x="1" y="30724"/>
                  </a:lnTo>
                  <a:lnTo>
                    <a:pt x="1" y="30282"/>
                  </a:lnTo>
                  <a:lnTo>
                    <a:pt x="1" y="29840"/>
                  </a:lnTo>
                  <a:lnTo>
                    <a:pt x="43" y="29398"/>
                  </a:lnTo>
                  <a:lnTo>
                    <a:pt x="85" y="28956"/>
                  </a:lnTo>
                  <a:lnTo>
                    <a:pt x="148" y="28493"/>
                  </a:lnTo>
                  <a:lnTo>
                    <a:pt x="232" y="28030"/>
                  </a:lnTo>
                  <a:lnTo>
                    <a:pt x="358" y="27546"/>
                  </a:lnTo>
                  <a:lnTo>
                    <a:pt x="485" y="27062"/>
                  </a:lnTo>
                  <a:lnTo>
                    <a:pt x="632" y="26578"/>
                  </a:lnTo>
                  <a:lnTo>
                    <a:pt x="800" y="26094"/>
                  </a:lnTo>
                  <a:lnTo>
                    <a:pt x="990" y="2561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9" name="Google Shape;7009;p32"/>
            <p:cNvSpPr/>
            <p:nvPr/>
          </p:nvSpPr>
          <p:spPr>
            <a:xfrm>
              <a:off x="7175850" y="-1150225"/>
              <a:ext cx="312000" cy="337250"/>
            </a:xfrm>
            <a:custGeom>
              <a:avLst/>
              <a:gdLst/>
              <a:ahLst/>
              <a:cxnLst/>
              <a:rect l="l" t="t" r="r" b="b"/>
              <a:pathLst>
                <a:path w="12480" h="13490" extrusionOk="0">
                  <a:moveTo>
                    <a:pt x="3599" y="1"/>
                  </a:moveTo>
                  <a:lnTo>
                    <a:pt x="3262" y="43"/>
                  </a:lnTo>
                  <a:lnTo>
                    <a:pt x="2925" y="85"/>
                  </a:lnTo>
                  <a:lnTo>
                    <a:pt x="2589" y="169"/>
                  </a:lnTo>
                  <a:lnTo>
                    <a:pt x="2273" y="274"/>
                  </a:lnTo>
                  <a:lnTo>
                    <a:pt x="1978" y="422"/>
                  </a:lnTo>
                  <a:lnTo>
                    <a:pt x="1705" y="611"/>
                  </a:lnTo>
                  <a:lnTo>
                    <a:pt x="1431" y="821"/>
                  </a:lnTo>
                  <a:lnTo>
                    <a:pt x="1200" y="1074"/>
                  </a:lnTo>
                  <a:lnTo>
                    <a:pt x="968" y="1347"/>
                  </a:lnTo>
                  <a:lnTo>
                    <a:pt x="779" y="1663"/>
                  </a:lnTo>
                  <a:lnTo>
                    <a:pt x="590" y="2042"/>
                  </a:lnTo>
                  <a:lnTo>
                    <a:pt x="442" y="2442"/>
                  </a:lnTo>
                  <a:lnTo>
                    <a:pt x="316" y="2884"/>
                  </a:lnTo>
                  <a:lnTo>
                    <a:pt x="295" y="2926"/>
                  </a:lnTo>
                  <a:lnTo>
                    <a:pt x="253" y="2968"/>
                  </a:lnTo>
                  <a:lnTo>
                    <a:pt x="211" y="2989"/>
                  </a:lnTo>
                  <a:lnTo>
                    <a:pt x="169" y="2989"/>
                  </a:lnTo>
                  <a:lnTo>
                    <a:pt x="84" y="3389"/>
                  </a:lnTo>
                  <a:lnTo>
                    <a:pt x="21" y="3788"/>
                  </a:lnTo>
                  <a:lnTo>
                    <a:pt x="0" y="4188"/>
                  </a:lnTo>
                  <a:lnTo>
                    <a:pt x="0" y="4609"/>
                  </a:lnTo>
                  <a:lnTo>
                    <a:pt x="21" y="5030"/>
                  </a:lnTo>
                  <a:lnTo>
                    <a:pt x="63" y="5451"/>
                  </a:lnTo>
                  <a:lnTo>
                    <a:pt x="127" y="5893"/>
                  </a:lnTo>
                  <a:lnTo>
                    <a:pt x="211" y="6314"/>
                  </a:lnTo>
                  <a:lnTo>
                    <a:pt x="316" y="6756"/>
                  </a:lnTo>
                  <a:lnTo>
                    <a:pt x="442" y="7197"/>
                  </a:lnTo>
                  <a:lnTo>
                    <a:pt x="590" y="7618"/>
                  </a:lnTo>
                  <a:lnTo>
                    <a:pt x="758" y="8060"/>
                  </a:lnTo>
                  <a:lnTo>
                    <a:pt x="947" y="8481"/>
                  </a:lnTo>
                  <a:lnTo>
                    <a:pt x="1158" y="8881"/>
                  </a:lnTo>
                  <a:lnTo>
                    <a:pt x="1389" y="9302"/>
                  </a:lnTo>
                  <a:lnTo>
                    <a:pt x="1621" y="9702"/>
                  </a:lnTo>
                  <a:lnTo>
                    <a:pt x="1894" y="10080"/>
                  </a:lnTo>
                  <a:lnTo>
                    <a:pt x="2168" y="10459"/>
                  </a:lnTo>
                  <a:lnTo>
                    <a:pt x="2441" y="10817"/>
                  </a:lnTo>
                  <a:lnTo>
                    <a:pt x="2757" y="11154"/>
                  </a:lnTo>
                  <a:lnTo>
                    <a:pt x="3073" y="11490"/>
                  </a:lnTo>
                  <a:lnTo>
                    <a:pt x="3409" y="11785"/>
                  </a:lnTo>
                  <a:lnTo>
                    <a:pt x="3746" y="12080"/>
                  </a:lnTo>
                  <a:lnTo>
                    <a:pt x="4104" y="12353"/>
                  </a:lnTo>
                  <a:lnTo>
                    <a:pt x="4462" y="12585"/>
                  </a:lnTo>
                  <a:lnTo>
                    <a:pt x="4840" y="12795"/>
                  </a:lnTo>
                  <a:lnTo>
                    <a:pt x="5240" y="12984"/>
                  </a:lnTo>
                  <a:lnTo>
                    <a:pt x="5640" y="13153"/>
                  </a:lnTo>
                  <a:lnTo>
                    <a:pt x="6040" y="13279"/>
                  </a:lnTo>
                  <a:lnTo>
                    <a:pt x="6461" y="13384"/>
                  </a:lnTo>
                  <a:lnTo>
                    <a:pt x="6881" y="13468"/>
                  </a:lnTo>
                  <a:lnTo>
                    <a:pt x="7302" y="13489"/>
                  </a:lnTo>
                  <a:lnTo>
                    <a:pt x="7576" y="13174"/>
                  </a:lnTo>
                  <a:lnTo>
                    <a:pt x="7871" y="12879"/>
                  </a:lnTo>
                  <a:lnTo>
                    <a:pt x="8186" y="12564"/>
                  </a:lnTo>
                  <a:lnTo>
                    <a:pt x="8502" y="12290"/>
                  </a:lnTo>
                  <a:lnTo>
                    <a:pt x="8817" y="12016"/>
                  </a:lnTo>
                  <a:lnTo>
                    <a:pt x="9154" y="11743"/>
                  </a:lnTo>
                  <a:lnTo>
                    <a:pt x="9491" y="11490"/>
                  </a:lnTo>
                  <a:lnTo>
                    <a:pt x="9828" y="11259"/>
                  </a:lnTo>
                  <a:lnTo>
                    <a:pt x="10396" y="10880"/>
                  </a:lnTo>
                  <a:lnTo>
                    <a:pt x="11006" y="10480"/>
                  </a:lnTo>
                  <a:lnTo>
                    <a:pt x="11343" y="10291"/>
                  </a:lnTo>
                  <a:lnTo>
                    <a:pt x="11679" y="10123"/>
                  </a:lnTo>
                  <a:lnTo>
                    <a:pt x="12016" y="9954"/>
                  </a:lnTo>
                  <a:lnTo>
                    <a:pt x="12374" y="9807"/>
                  </a:lnTo>
                  <a:lnTo>
                    <a:pt x="12437" y="9344"/>
                  </a:lnTo>
                  <a:lnTo>
                    <a:pt x="12479" y="8860"/>
                  </a:lnTo>
                  <a:lnTo>
                    <a:pt x="12479" y="8376"/>
                  </a:lnTo>
                  <a:lnTo>
                    <a:pt x="12437" y="7892"/>
                  </a:lnTo>
                  <a:lnTo>
                    <a:pt x="12374" y="7408"/>
                  </a:lnTo>
                  <a:lnTo>
                    <a:pt x="12269" y="6924"/>
                  </a:lnTo>
                  <a:lnTo>
                    <a:pt x="12142" y="6440"/>
                  </a:lnTo>
                  <a:lnTo>
                    <a:pt x="11974" y="5956"/>
                  </a:lnTo>
                  <a:lnTo>
                    <a:pt x="11806" y="5493"/>
                  </a:lnTo>
                  <a:lnTo>
                    <a:pt x="11595" y="5051"/>
                  </a:lnTo>
                  <a:lnTo>
                    <a:pt x="11385" y="4609"/>
                  </a:lnTo>
                  <a:lnTo>
                    <a:pt x="11132" y="4209"/>
                  </a:lnTo>
                  <a:lnTo>
                    <a:pt x="10880" y="3809"/>
                  </a:lnTo>
                  <a:lnTo>
                    <a:pt x="10606" y="3452"/>
                  </a:lnTo>
                  <a:lnTo>
                    <a:pt x="10333" y="3094"/>
                  </a:lnTo>
                  <a:lnTo>
                    <a:pt x="10038" y="2799"/>
                  </a:lnTo>
                  <a:lnTo>
                    <a:pt x="9785" y="2568"/>
                  </a:lnTo>
                  <a:lnTo>
                    <a:pt x="9533" y="2358"/>
                  </a:lnTo>
                  <a:lnTo>
                    <a:pt x="9238" y="2126"/>
                  </a:lnTo>
                  <a:lnTo>
                    <a:pt x="8944" y="1916"/>
                  </a:lnTo>
                  <a:lnTo>
                    <a:pt x="8312" y="1495"/>
                  </a:lnTo>
                  <a:lnTo>
                    <a:pt x="7976" y="1284"/>
                  </a:lnTo>
                  <a:lnTo>
                    <a:pt x="7639" y="1095"/>
                  </a:lnTo>
                  <a:lnTo>
                    <a:pt x="7281" y="927"/>
                  </a:lnTo>
                  <a:lnTo>
                    <a:pt x="6924" y="758"/>
                  </a:lnTo>
                  <a:lnTo>
                    <a:pt x="6545" y="590"/>
                  </a:lnTo>
                  <a:lnTo>
                    <a:pt x="6187" y="464"/>
                  </a:lnTo>
                  <a:lnTo>
                    <a:pt x="5808" y="337"/>
                  </a:lnTo>
                  <a:lnTo>
                    <a:pt x="5430" y="232"/>
                  </a:lnTo>
                  <a:lnTo>
                    <a:pt x="5051" y="148"/>
                  </a:lnTo>
                  <a:lnTo>
                    <a:pt x="4693" y="64"/>
                  </a:lnTo>
                  <a:lnTo>
                    <a:pt x="4314" y="22"/>
                  </a:lnTo>
                  <a:lnTo>
                    <a:pt x="3956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" name="Google Shape;7010;p32"/>
            <p:cNvSpPr/>
            <p:nvPr/>
          </p:nvSpPr>
          <p:spPr>
            <a:xfrm>
              <a:off x="6770750" y="-1137075"/>
              <a:ext cx="303575" cy="245175"/>
            </a:xfrm>
            <a:custGeom>
              <a:avLst/>
              <a:gdLst/>
              <a:ahLst/>
              <a:cxnLst/>
              <a:rect l="l" t="t" r="r" b="b"/>
              <a:pathLst>
                <a:path w="12143" h="9807" extrusionOk="0">
                  <a:moveTo>
                    <a:pt x="10544" y="1"/>
                  </a:moveTo>
                  <a:lnTo>
                    <a:pt x="10333" y="22"/>
                  </a:lnTo>
                  <a:lnTo>
                    <a:pt x="10123" y="64"/>
                  </a:lnTo>
                  <a:lnTo>
                    <a:pt x="9912" y="127"/>
                  </a:lnTo>
                  <a:lnTo>
                    <a:pt x="8397" y="1095"/>
                  </a:lnTo>
                  <a:lnTo>
                    <a:pt x="6924" y="2105"/>
                  </a:lnTo>
                  <a:lnTo>
                    <a:pt x="5451" y="3136"/>
                  </a:lnTo>
                  <a:lnTo>
                    <a:pt x="4736" y="3662"/>
                  </a:lnTo>
                  <a:lnTo>
                    <a:pt x="4020" y="4188"/>
                  </a:lnTo>
                  <a:lnTo>
                    <a:pt x="3936" y="4294"/>
                  </a:lnTo>
                  <a:lnTo>
                    <a:pt x="3894" y="4315"/>
                  </a:lnTo>
                  <a:lnTo>
                    <a:pt x="3831" y="4336"/>
                  </a:lnTo>
                  <a:lnTo>
                    <a:pt x="2821" y="5156"/>
                  </a:lnTo>
                  <a:lnTo>
                    <a:pt x="1853" y="5998"/>
                  </a:lnTo>
                  <a:lnTo>
                    <a:pt x="1369" y="6419"/>
                  </a:lnTo>
                  <a:lnTo>
                    <a:pt x="906" y="6861"/>
                  </a:lnTo>
                  <a:lnTo>
                    <a:pt x="443" y="7303"/>
                  </a:lnTo>
                  <a:lnTo>
                    <a:pt x="1" y="7766"/>
                  </a:lnTo>
                  <a:lnTo>
                    <a:pt x="127" y="8039"/>
                  </a:lnTo>
                  <a:lnTo>
                    <a:pt x="253" y="8292"/>
                  </a:lnTo>
                  <a:lnTo>
                    <a:pt x="401" y="8523"/>
                  </a:lnTo>
                  <a:lnTo>
                    <a:pt x="569" y="8713"/>
                  </a:lnTo>
                  <a:lnTo>
                    <a:pt x="759" y="8902"/>
                  </a:lnTo>
                  <a:lnTo>
                    <a:pt x="948" y="9070"/>
                  </a:lnTo>
                  <a:lnTo>
                    <a:pt x="1179" y="9218"/>
                  </a:lnTo>
                  <a:lnTo>
                    <a:pt x="1411" y="9344"/>
                  </a:lnTo>
                  <a:lnTo>
                    <a:pt x="1642" y="9470"/>
                  </a:lnTo>
                  <a:lnTo>
                    <a:pt x="1895" y="9554"/>
                  </a:lnTo>
                  <a:lnTo>
                    <a:pt x="2147" y="9639"/>
                  </a:lnTo>
                  <a:lnTo>
                    <a:pt x="2421" y="9702"/>
                  </a:lnTo>
                  <a:lnTo>
                    <a:pt x="2694" y="9744"/>
                  </a:lnTo>
                  <a:lnTo>
                    <a:pt x="2968" y="9786"/>
                  </a:lnTo>
                  <a:lnTo>
                    <a:pt x="3263" y="9807"/>
                  </a:lnTo>
                  <a:lnTo>
                    <a:pt x="3557" y="9807"/>
                  </a:lnTo>
                  <a:lnTo>
                    <a:pt x="4146" y="9786"/>
                  </a:lnTo>
                  <a:lnTo>
                    <a:pt x="4736" y="9702"/>
                  </a:lnTo>
                  <a:lnTo>
                    <a:pt x="5304" y="9597"/>
                  </a:lnTo>
                  <a:lnTo>
                    <a:pt x="5872" y="9449"/>
                  </a:lnTo>
                  <a:lnTo>
                    <a:pt x="6398" y="9281"/>
                  </a:lnTo>
                  <a:lnTo>
                    <a:pt x="6903" y="9091"/>
                  </a:lnTo>
                  <a:lnTo>
                    <a:pt x="7345" y="8881"/>
                  </a:lnTo>
                  <a:lnTo>
                    <a:pt x="7745" y="8650"/>
                  </a:lnTo>
                  <a:lnTo>
                    <a:pt x="8208" y="8334"/>
                  </a:lnTo>
                  <a:lnTo>
                    <a:pt x="8650" y="7955"/>
                  </a:lnTo>
                  <a:lnTo>
                    <a:pt x="9092" y="7576"/>
                  </a:lnTo>
                  <a:lnTo>
                    <a:pt x="9491" y="7155"/>
                  </a:lnTo>
                  <a:lnTo>
                    <a:pt x="9891" y="6735"/>
                  </a:lnTo>
                  <a:lnTo>
                    <a:pt x="10249" y="6272"/>
                  </a:lnTo>
                  <a:lnTo>
                    <a:pt x="10607" y="5809"/>
                  </a:lnTo>
                  <a:lnTo>
                    <a:pt x="10922" y="5346"/>
                  </a:lnTo>
                  <a:lnTo>
                    <a:pt x="11070" y="5114"/>
                  </a:lnTo>
                  <a:lnTo>
                    <a:pt x="11217" y="4862"/>
                  </a:lnTo>
                  <a:lnTo>
                    <a:pt x="11470" y="4357"/>
                  </a:lnTo>
                  <a:lnTo>
                    <a:pt x="11680" y="3831"/>
                  </a:lnTo>
                  <a:lnTo>
                    <a:pt x="11890" y="3305"/>
                  </a:lnTo>
                  <a:lnTo>
                    <a:pt x="11996" y="2947"/>
                  </a:lnTo>
                  <a:lnTo>
                    <a:pt x="12059" y="2589"/>
                  </a:lnTo>
                  <a:lnTo>
                    <a:pt x="12122" y="2231"/>
                  </a:lnTo>
                  <a:lnTo>
                    <a:pt x="12143" y="1874"/>
                  </a:lnTo>
                  <a:lnTo>
                    <a:pt x="12080" y="1579"/>
                  </a:lnTo>
                  <a:lnTo>
                    <a:pt x="12017" y="1326"/>
                  </a:lnTo>
                  <a:lnTo>
                    <a:pt x="11933" y="1095"/>
                  </a:lnTo>
                  <a:lnTo>
                    <a:pt x="11848" y="885"/>
                  </a:lnTo>
                  <a:lnTo>
                    <a:pt x="11743" y="695"/>
                  </a:lnTo>
                  <a:lnTo>
                    <a:pt x="11638" y="527"/>
                  </a:lnTo>
                  <a:lnTo>
                    <a:pt x="11512" y="380"/>
                  </a:lnTo>
                  <a:lnTo>
                    <a:pt x="11364" y="274"/>
                  </a:lnTo>
                  <a:lnTo>
                    <a:pt x="11217" y="169"/>
                  </a:lnTo>
                  <a:lnTo>
                    <a:pt x="11070" y="106"/>
                  </a:lnTo>
                  <a:lnTo>
                    <a:pt x="10901" y="43"/>
                  </a:lnTo>
                  <a:lnTo>
                    <a:pt x="10733" y="22"/>
                  </a:lnTo>
                  <a:lnTo>
                    <a:pt x="10544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" name="Google Shape;7011;p32"/>
            <p:cNvSpPr/>
            <p:nvPr/>
          </p:nvSpPr>
          <p:spPr>
            <a:xfrm>
              <a:off x="6600300" y="-1432725"/>
              <a:ext cx="1072200" cy="1157400"/>
            </a:xfrm>
            <a:custGeom>
              <a:avLst/>
              <a:gdLst/>
              <a:ahLst/>
              <a:cxnLst/>
              <a:rect l="l" t="t" r="r" b="b"/>
              <a:pathLst>
                <a:path w="42888" h="46296" extrusionOk="0">
                  <a:moveTo>
                    <a:pt x="13427" y="10480"/>
                  </a:moveTo>
                  <a:lnTo>
                    <a:pt x="13574" y="10564"/>
                  </a:lnTo>
                  <a:lnTo>
                    <a:pt x="13700" y="10669"/>
                  </a:lnTo>
                  <a:lnTo>
                    <a:pt x="13826" y="10985"/>
                  </a:lnTo>
                  <a:lnTo>
                    <a:pt x="13890" y="11280"/>
                  </a:lnTo>
                  <a:lnTo>
                    <a:pt x="13932" y="11595"/>
                  </a:lnTo>
                  <a:lnTo>
                    <a:pt x="13932" y="11911"/>
                  </a:lnTo>
                  <a:lnTo>
                    <a:pt x="13911" y="12227"/>
                  </a:lnTo>
                  <a:lnTo>
                    <a:pt x="13847" y="12521"/>
                  </a:lnTo>
                  <a:lnTo>
                    <a:pt x="13763" y="12837"/>
                  </a:lnTo>
                  <a:lnTo>
                    <a:pt x="13658" y="13174"/>
                  </a:lnTo>
                  <a:lnTo>
                    <a:pt x="12900" y="13700"/>
                  </a:lnTo>
                  <a:lnTo>
                    <a:pt x="12143" y="14226"/>
                  </a:lnTo>
                  <a:lnTo>
                    <a:pt x="11406" y="14773"/>
                  </a:lnTo>
                  <a:lnTo>
                    <a:pt x="10670" y="15341"/>
                  </a:lnTo>
                  <a:lnTo>
                    <a:pt x="10480" y="14962"/>
                  </a:lnTo>
                  <a:lnTo>
                    <a:pt x="10333" y="14604"/>
                  </a:lnTo>
                  <a:lnTo>
                    <a:pt x="10228" y="14247"/>
                  </a:lnTo>
                  <a:lnTo>
                    <a:pt x="10186" y="14057"/>
                  </a:lnTo>
                  <a:lnTo>
                    <a:pt x="10144" y="13868"/>
                  </a:lnTo>
                  <a:lnTo>
                    <a:pt x="10144" y="13679"/>
                  </a:lnTo>
                  <a:lnTo>
                    <a:pt x="10144" y="13510"/>
                  </a:lnTo>
                  <a:lnTo>
                    <a:pt x="10165" y="13321"/>
                  </a:lnTo>
                  <a:lnTo>
                    <a:pt x="10207" y="13131"/>
                  </a:lnTo>
                  <a:lnTo>
                    <a:pt x="10249" y="12942"/>
                  </a:lnTo>
                  <a:lnTo>
                    <a:pt x="10333" y="12732"/>
                  </a:lnTo>
                  <a:lnTo>
                    <a:pt x="10438" y="12542"/>
                  </a:lnTo>
                  <a:lnTo>
                    <a:pt x="10544" y="12353"/>
                  </a:lnTo>
                  <a:lnTo>
                    <a:pt x="10796" y="11995"/>
                  </a:lnTo>
                  <a:lnTo>
                    <a:pt x="11091" y="11658"/>
                  </a:lnTo>
                  <a:lnTo>
                    <a:pt x="11385" y="11343"/>
                  </a:lnTo>
                  <a:lnTo>
                    <a:pt x="11554" y="11195"/>
                  </a:lnTo>
                  <a:lnTo>
                    <a:pt x="11722" y="11048"/>
                  </a:lnTo>
                  <a:lnTo>
                    <a:pt x="11890" y="10922"/>
                  </a:lnTo>
                  <a:lnTo>
                    <a:pt x="12080" y="10817"/>
                  </a:lnTo>
                  <a:lnTo>
                    <a:pt x="12269" y="10732"/>
                  </a:lnTo>
                  <a:lnTo>
                    <a:pt x="12480" y="10648"/>
                  </a:lnTo>
                  <a:lnTo>
                    <a:pt x="12669" y="10585"/>
                  </a:lnTo>
                  <a:lnTo>
                    <a:pt x="12879" y="10543"/>
                  </a:lnTo>
                  <a:lnTo>
                    <a:pt x="13111" y="10522"/>
                  </a:lnTo>
                  <a:lnTo>
                    <a:pt x="13342" y="10543"/>
                  </a:lnTo>
                  <a:lnTo>
                    <a:pt x="13384" y="10522"/>
                  </a:lnTo>
                  <a:lnTo>
                    <a:pt x="13427" y="10480"/>
                  </a:lnTo>
                  <a:close/>
                  <a:moveTo>
                    <a:pt x="35101" y="10375"/>
                  </a:moveTo>
                  <a:lnTo>
                    <a:pt x="35291" y="10480"/>
                  </a:lnTo>
                  <a:lnTo>
                    <a:pt x="35501" y="10606"/>
                  </a:lnTo>
                  <a:lnTo>
                    <a:pt x="35669" y="10754"/>
                  </a:lnTo>
                  <a:lnTo>
                    <a:pt x="35838" y="10880"/>
                  </a:lnTo>
                  <a:lnTo>
                    <a:pt x="35985" y="11048"/>
                  </a:lnTo>
                  <a:lnTo>
                    <a:pt x="36132" y="11195"/>
                  </a:lnTo>
                  <a:lnTo>
                    <a:pt x="36406" y="11532"/>
                  </a:lnTo>
                  <a:lnTo>
                    <a:pt x="36616" y="11890"/>
                  </a:lnTo>
                  <a:lnTo>
                    <a:pt x="36827" y="12269"/>
                  </a:lnTo>
                  <a:lnTo>
                    <a:pt x="36995" y="12690"/>
                  </a:lnTo>
                  <a:lnTo>
                    <a:pt x="37184" y="13131"/>
                  </a:lnTo>
                  <a:lnTo>
                    <a:pt x="37227" y="13342"/>
                  </a:lnTo>
                  <a:lnTo>
                    <a:pt x="37269" y="13531"/>
                  </a:lnTo>
                  <a:lnTo>
                    <a:pt x="37311" y="13721"/>
                  </a:lnTo>
                  <a:lnTo>
                    <a:pt x="37311" y="13910"/>
                  </a:lnTo>
                  <a:lnTo>
                    <a:pt x="37311" y="14268"/>
                  </a:lnTo>
                  <a:lnTo>
                    <a:pt x="37269" y="14647"/>
                  </a:lnTo>
                  <a:lnTo>
                    <a:pt x="37163" y="15362"/>
                  </a:lnTo>
                  <a:lnTo>
                    <a:pt x="37121" y="15720"/>
                  </a:lnTo>
                  <a:lnTo>
                    <a:pt x="37121" y="16077"/>
                  </a:lnTo>
                  <a:lnTo>
                    <a:pt x="36259" y="15046"/>
                  </a:lnTo>
                  <a:lnTo>
                    <a:pt x="35375" y="14036"/>
                  </a:lnTo>
                  <a:lnTo>
                    <a:pt x="34470" y="13068"/>
                  </a:lnTo>
                  <a:lnTo>
                    <a:pt x="33544" y="12100"/>
                  </a:lnTo>
                  <a:lnTo>
                    <a:pt x="33923" y="11637"/>
                  </a:lnTo>
                  <a:lnTo>
                    <a:pt x="34281" y="11195"/>
                  </a:lnTo>
                  <a:lnTo>
                    <a:pt x="34659" y="10754"/>
                  </a:lnTo>
                  <a:lnTo>
                    <a:pt x="34870" y="10564"/>
                  </a:lnTo>
                  <a:lnTo>
                    <a:pt x="35101" y="10375"/>
                  </a:lnTo>
                  <a:close/>
                  <a:moveTo>
                    <a:pt x="37163" y="6650"/>
                  </a:moveTo>
                  <a:lnTo>
                    <a:pt x="37437" y="6671"/>
                  </a:lnTo>
                  <a:lnTo>
                    <a:pt x="37732" y="6692"/>
                  </a:lnTo>
                  <a:lnTo>
                    <a:pt x="38005" y="6734"/>
                  </a:lnTo>
                  <a:lnTo>
                    <a:pt x="38279" y="6797"/>
                  </a:lnTo>
                  <a:lnTo>
                    <a:pt x="38552" y="6903"/>
                  </a:lnTo>
                  <a:lnTo>
                    <a:pt x="38805" y="7008"/>
                  </a:lnTo>
                  <a:lnTo>
                    <a:pt x="39078" y="7155"/>
                  </a:lnTo>
                  <a:lnTo>
                    <a:pt x="39268" y="7281"/>
                  </a:lnTo>
                  <a:lnTo>
                    <a:pt x="39478" y="7408"/>
                  </a:lnTo>
                  <a:lnTo>
                    <a:pt x="39647" y="7576"/>
                  </a:lnTo>
                  <a:lnTo>
                    <a:pt x="39836" y="7723"/>
                  </a:lnTo>
                  <a:lnTo>
                    <a:pt x="40004" y="7913"/>
                  </a:lnTo>
                  <a:lnTo>
                    <a:pt x="40152" y="8081"/>
                  </a:lnTo>
                  <a:lnTo>
                    <a:pt x="40446" y="8481"/>
                  </a:lnTo>
                  <a:lnTo>
                    <a:pt x="40720" y="8902"/>
                  </a:lnTo>
                  <a:lnTo>
                    <a:pt x="40930" y="9323"/>
                  </a:lnTo>
                  <a:lnTo>
                    <a:pt x="41120" y="9764"/>
                  </a:lnTo>
                  <a:lnTo>
                    <a:pt x="41288" y="10227"/>
                  </a:lnTo>
                  <a:lnTo>
                    <a:pt x="41435" y="10732"/>
                  </a:lnTo>
                  <a:lnTo>
                    <a:pt x="41562" y="11238"/>
                  </a:lnTo>
                  <a:lnTo>
                    <a:pt x="41667" y="11743"/>
                  </a:lnTo>
                  <a:lnTo>
                    <a:pt x="41751" y="12269"/>
                  </a:lnTo>
                  <a:lnTo>
                    <a:pt x="41793" y="12774"/>
                  </a:lnTo>
                  <a:lnTo>
                    <a:pt x="41793" y="13300"/>
                  </a:lnTo>
                  <a:lnTo>
                    <a:pt x="41751" y="13784"/>
                  </a:lnTo>
                  <a:lnTo>
                    <a:pt x="41688" y="14268"/>
                  </a:lnTo>
                  <a:lnTo>
                    <a:pt x="41625" y="14499"/>
                  </a:lnTo>
                  <a:lnTo>
                    <a:pt x="41562" y="14731"/>
                  </a:lnTo>
                  <a:lnTo>
                    <a:pt x="41477" y="14962"/>
                  </a:lnTo>
                  <a:lnTo>
                    <a:pt x="41393" y="15173"/>
                  </a:lnTo>
                  <a:lnTo>
                    <a:pt x="41288" y="15383"/>
                  </a:lnTo>
                  <a:lnTo>
                    <a:pt x="41162" y="15593"/>
                  </a:lnTo>
                  <a:lnTo>
                    <a:pt x="41014" y="15783"/>
                  </a:lnTo>
                  <a:lnTo>
                    <a:pt x="40867" y="15972"/>
                  </a:lnTo>
                  <a:lnTo>
                    <a:pt x="40720" y="16141"/>
                  </a:lnTo>
                  <a:lnTo>
                    <a:pt x="40530" y="16309"/>
                  </a:lnTo>
                  <a:lnTo>
                    <a:pt x="40341" y="16477"/>
                  </a:lnTo>
                  <a:lnTo>
                    <a:pt x="40131" y="16625"/>
                  </a:lnTo>
                  <a:lnTo>
                    <a:pt x="39899" y="16751"/>
                  </a:lnTo>
                  <a:lnTo>
                    <a:pt x="39647" y="16877"/>
                  </a:lnTo>
                  <a:lnTo>
                    <a:pt x="39394" y="17003"/>
                  </a:lnTo>
                  <a:lnTo>
                    <a:pt x="39099" y="17088"/>
                  </a:lnTo>
                  <a:lnTo>
                    <a:pt x="39015" y="17151"/>
                  </a:lnTo>
                  <a:lnTo>
                    <a:pt x="38931" y="17214"/>
                  </a:lnTo>
                  <a:lnTo>
                    <a:pt x="38510" y="17298"/>
                  </a:lnTo>
                  <a:lnTo>
                    <a:pt x="38089" y="17361"/>
                  </a:lnTo>
                  <a:lnTo>
                    <a:pt x="37732" y="16877"/>
                  </a:lnTo>
                  <a:lnTo>
                    <a:pt x="37353" y="16393"/>
                  </a:lnTo>
                  <a:lnTo>
                    <a:pt x="37563" y="15846"/>
                  </a:lnTo>
                  <a:lnTo>
                    <a:pt x="37732" y="15320"/>
                  </a:lnTo>
                  <a:lnTo>
                    <a:pt x="37858" y="14794"/>
                  </a:lnTo>
                  <a:lnTo>
                    <a:pt x="37900" y="14520"/>
                  </a:lnTo>
                  <a:lnTo>
                    <a:pt x="37942" y="14268"/>
                  </a:lnTo>
                  <a:lnTo>
                    <a:pt x="37963" y="13994"/>
                  </a:lnTo>
                  <a:lnTo>
                    <a:pt x="37963" y="13742"/>
                  </a:lnTo>
                  <a:lnTo>
                    <a:pt x="37942" y="13468"/>
                  </a:lnTo>
                  <a:lnTo>
                    <a:pt x="37900" y="13195"/>
                  </a:lnTo>
                  <a:lnTo>
                    <a:pt x="37858" y="12921"/>
                  </a:lnTo>
                  <a:lnTo>
                    <a:pt x="37795" y="12647"/>
                  </a:lnTo>
                  <a:lnTo>
                    <a:pt x="37711" y="12353"/>
                  </a:lnTo>
                  <a:lnTo>
                    <a:pt x="37605" y="12058"/>
                  </a:lnTo>
                  <a:lnTo>
                    <a:pt x="37395" y="11574"/>
                  </a:lnTo>
                  <a:lnTo>
                    <a:pt x="37269" y="11322"/>
                  </a:lnTo>
                  <a:lnTo>
                    <a:pt x="37142" y="11069"/>
                  </a:lnTo>
                  <a:lnTo>
                    <a:pt x="36974" y="10817"/>
                  </a:lnTo>
                  <a:lnTo>
                    <a:pt x="36806" y="10585"/>
                  </a:lnTo>
                  <a:lnTo>
                    <a:pt x="36637" y="10354"/>
                  </a:lnTo>
                  <a:lnTo>
                    <a:pt x="36427" y="10164"/>
                  </a:lnTo>
                  <a:lnTo>
                    <a:pt x="36700" y="10206"/>
                  </a:lnTo>
                  <a:lnTo>
                    <a:pt x="36953" y="10248"/>
                  </a:lnTo>
                  <a:lnTo>
                    <a:pt x="37184" y="10354"/>
                  </a:lnTo>
                  <a:lnTo>
                    <a:pt x="37437" y="10459"/>
                  </a:lnTo>
                  <a:lnTo>
                    <a:pt x="37668" y="10564"/>
                  </a:lnTo>
                  <a:lnTo>
                    <a:pt x="37879" y="10711"/>
                  </a:lnTo>
                  <a:lnTo>
                    <a:pt x="38237" y="10943"/>
                  </a:lnTo>
                  <a:lnTo>
                    <a:pt x="38447" y="11090"/>
                  </a:lnTo>
                  <a:lnTo>
                    <a:pt x="38636" y="11280"/>
                  </a:lnTo>
                  <a:lnTo>
                    <a:pt x="38826" y="11469"/>
                  </a:lnTo>
                  <a:lnTo>
                    <a:pt x="38889" y="11553"/>
                  </a:lnTo>
                  <a:lnTo>
                    <a:pt x="38931" y="11658"/>
                  </a:lnTo>
                  <a:lnTo>
                    <a:pt x="38973" y="11764"/>
                  </a:lnTo>
                  <a:lnTo>
                    <a:pt x="38994" y="11869"/>
                  </a:lnTo>
                  <a:lnTo>
                    <a:pt x="38994" y="11974"/>
                  </a:lnTo>
                  <a:lnTo>
                    <a:pt x="38952" y="12058"/>
                  </a:lnTo>
                  <a:lnTo>
                    <a:pt x="38952" y="12100"/>
                  </a:lnTo>
                  <a:lnTo>
                    <a:pt x="38973" y="12121"/>
                  </a:lnTo>
                  <a:lnTo>
                    <a:pt x="38994" y="12142"/>
                  </a:lnTo>
                  <a:lnTo>
                    <a:pt x="39036" y="12121"/>
                  </a:lnTo>
                  <a:lnTo>
                    <a:pt x="39142" y="12016"/>
                  </a:lnTo>
                  <a:lnTo>
                    <a:pt x="39205" y="11890"/>
                  </a:lnTo>
                  <a:lnTo>
                    <a:pt x="39247" y="11764"/>
                  </a:lnTo>
                  <a:lnTo>
                    <a:pt x="39268" y="11658"/>
                  </a:lnTo>
                  <a:lnTo>
                    <a:pt x="39268" y="11532"/>
                  </a:lnTo>
                  <a:lnTo>
                    <a:pt x="39268" y="11406"/>
                  </a:lnTo>
                  <a:lnTo>
                    <a:pt x="39226" y="11280"/>
                  </a:lnTo>
                  <a:lnTo>
                    <a:pt x="39163" y="11153"/>
                  </a:lnTo>
                  <a:lnTo>
                    <a:pt x="39036" y="10922"/>
                  </a:lnTo>
                  <a:lnTo>
                    <a:pt x="38847" y="10690"/>
                  </a:lnTo>
                  <a:lnTo>
                    <a:pt x="38658" y="10501"/>
                  </a:lnTo>
                  <a:lnTo>
                    <a:pt x="38468" y="10333"/>
                  </a:lnTo>
                  <a:lnTo>
                    <a:pt x="38258" y="10164"/>
                  </a:lnTo>
                  <a:lnTo>
                    <a:pt x="37984" y="9954"/>
                  </a:lnTo>
                  <a:lnTo>
                    <a:pt x="37668" y="9764"/>
                  </a:lnTo>
                  <a:lnTo>
                    <a:pt x="37332" y="9596"/>
                  </a:lnTo>
                  <a:lnTo>
                    <a:pt x="37647" y="9617"/>
                  </a:lnTo>
                  <a:lnTo>
                    <a:pt x="37942" y="9680"/>
                  </a:lnTo>
                  <a:lnTo>
                    <a:pt x="38258" y="9786"/>
                  </a:lnTo>
                  <a:lnTo>
                    <a:pt x="38552" y="9891"/>
                  </a:lnTo>
                  <a:lnTo>
                    <a:pt x="38826" y="10038"/>
                  </a:lnTo>
                  <a:lnTo>
                    <a:pt x="39120" y="10206"/>
                  </a:lnTo>
                  <a:lnTo>
                    <a:pt x="39394" y="10417"/>
                  </a:lnTo>
                  <a:lnTo>
                    <a:pt x="39668" y="10627"/>
                  </a:lnTo>
                  <a:lnTo>
                    <a:pt x="39731" y="10669"/>
                  </a:lnTo>
                  <a:lnTo>
                    <a:pt x="39836" y="10669"/>
                  </a:lnTo>
                  <a:lnTo>
                    <a:pt x="39899" y="10627"/>
                  </a:lnTo>
                  <a:lnTo>
                    <a:pt x="39941" y="10606"/>
                  </a:lnTo>
                  <a:lnTo>
                    <a:pt x="39962" y="10543"/>
                  </a:lnTo>
                  <a:lnTo>
                    <a:pt x="39962" y="10480"/>
                  </a:lnTo>
                  <a:lnTo>
                    <a:pt x="39941" y="10417"/>
                  </a:lnTo>
                  <a:lnTo>
                    <a:pt x="39752" y="10164"/>
                  </a:lnTo>
                  <a:lnTo>
                    <a:pt x="39541" y="9933"/>
                  </a:lnTo>
                  <a:lnTo>
                    <a:pt x="39331" y="9701"/>
                  </a:lnTo>
                  <a:lnTo>
                    <a:pt x="39099" y="9512"/>
                  </a:lnTo>
                  <a:lnTo>
                    <a:pt x="38847" y="9323"/>
                  </a:lnTo>
                  <a:lnTo>
                    <a:pt x="38573" y="9154"/>
                  </a:lnTo>
                  <a:lnTo>
                    <a:pt x="38300" y="9007"/>
                  </a:lnTo>
                  <a:lnTo>
                    <a:pt x="38026" y="8902"/>
                  </a:lnTo>
                  <a:lnTo>
                    <a:pt x="37732" y="8818"/>
                  </a:lnTo>
                  <a:lnTo>
                    <a:pt x="37437" y="8754"/>
                  </a:lnTo>
                  <a:lnTo>
                    <a:pt x="37121" y="8712"/>
                  </a:lnTo>
                  <a:lnTo>
                    <a:pt x="36827" y="8712"/>
                  </a:lnTo>
                  <a:lnTo>
                    <a:pt x="36511" y="8754"/>
                  </a:lnTo>
                  <a:lnTo>
                    <a:pt x="36195" y="8818"/>
                  </a:lnTo>
                  <a:lnTo>
                    <a:pt x="35901" y="8923"/>
                  </a:lnTo>
                  <a:lnTo>
                    <a:pt x="35606" y="9049"/>
                  </a:lnTo>
                  <a:lnTo>
                    <a:pt x="35270" y="9238"/>
                  </a:lnTo>
                  <a:lnTo>
                    <a:pt x="34870" y="9491"/>
                  </a:lnTo>
                  <a:lnTo>
                    <a:pt x="34470" y="9786"/>
                  </a:lnTo>
                  <a:lnTo>
                    <a:pt x="34091" y="10143"/>
                  </a:lnTo>
                  <a:lnTo>
                    <a:pt x="33902" y="10333"/>
                  </a:lnTo>
                  <a:lnTo>
                    <a:pt x="33733" y="10522"/>
                  </a:lnTo>
                  <a:lnTo>
                    <a:pt x="33565" y="10711"/>
                  </a:lnTo>
                  <a:lnTo>
                    <a:pt x="33439" y="10922"/>
                  </a:lnTo>
                  <a:lnTo>
                    <a:pt x="33334" y="11111"/>
                  </a:lnTo>
                  <a:lnTo>
                    <a:pt x="33249" y="11322"/>
                  </a:lnTo>
                  <a:lnTo>
                    <a:pt x="33186" y="11532"/>
                  </a:lnTo>
                  <a:lnTo>
                    <a:pt x="33186" y="11743"/>
                  </a:lnTo>
                  <a:lnTo>
                    <a:pt x="32534" y="11111"/>
                  </a:lnTo>
                  <a:lnTo>
                    <a:pt x="32555" y="10838"/>
                  </a:lnTo>
                  <a:lnTo>
                    <a:pt x="32576" y="10543"/>
                  </a:lnTo>
                  <a:lnTo>
                    <a:pt x="32618" y="10270"/>
                  </a:lnTo>
                  <a:lnTo>
                    <a:pt x="32681" y="9996"/>
                  </a:lnTo>
                  <a:lnTo>
                    <a:pt x="32765" y="9743"/>
                  </a:lnTo>
                  <a:lnTo>
                    <a:pt x="32871" y="9470"/>
                  </a:lnTo>
                  <a:lnTo>
                    <a:pt x="32997" y="9217"/>
                  </a:lnTo>
                  <a:lnTo>
                    <a:pt x="33144" y="8986"/>
                  </a:lnTo>
                  <a:lnTo>
                    <a:pt x="33291" y="8733"/>
                  </a:lnTo>
                  <a:lnTo>
                    <a:pt x="33460" y="8523"/>
                  </a:lnTo>
                  <a:lnTo>
                    <a:pt x="33649" y="8291"/>
                  </a:lnTo>
                  <a:lnTo>
                    <a:pt x="33839" y="8081"/>
                  </a:lnTo>
                  <a:lnTo>
                    <a:pt x="34049" y="7892"/>
                  </a:lnTo>
                  <a:lnTo>
                    <a:pt x="34259" y="7723"/>
                  </a:lnTo>
                  <a:lnTo>
                    <a:pt x="34491" y="7534"/>
                  </a:lnTo>
                  <a:lnTo>
                    <a:pt x="34743" y="7387"/>
                  </a:lnTo>
                  <a:lnTo>
                    <a:pt x="34996" y="7239"/>
                  </a:lnTo>
                  <a:lnTo>
                    <a:pt x="35249" y="7113"/>
                  </a:lnTo>
                  <a:lnTo>
                    <a:pt x="35501" y="6987"/>
                  </a:lnTo>
                  <a:lnTo>
                    <a:pt x="35775" y="6903"/>
                  </a:lnTo>
                  <a:lnTo>
                    <a:pt x="36048" y="6818"/>
                  </a:lnTo>
                  <a:lnTo>
                    <a:pt x="36322" y="6755"/>
                  </a:lnTo>
                  <a:lnTo>
                    <a:pt x="36595" y="6692"/>
                  </a:lnTo>
                  <a:lnTo>
                    <a:pt x="36890" y="6671"/>
                  </a:lnTo>
                  <a:lnTo>
                    <a:pt x="37163" y="6650"/>
                  </a:lnTo>
                  <a:close/>
                  <a:moveTo>
                    <a:pt x="13153" y="5914"/>
                  </a:moveTo>
                  <a:lnTo>
                    <a:pt x="13448" y="5935"/>
                  </a:lnTo>
                  <a:lnTo>
                    <a:pt x="13721" y="5977"/>
                  </a:lnTo>
                  <a:lnTo>
                    <a:pt x="13995" y="6040"/>
                  </a:lnTo>
                  <a:lnTo>
                    <a:pt x="14268" y="6103"/>
                  </a:lnTo>
                  <a:lnTo>
                    <a:pt x="14500" y="6187"/>
                  </a:lnTo>
                  <a:lnTo>
                    <a:pt x="14731" y="6292"/>
                  </a:lnTo>
                  <a:lnTo>
                    <a:pt x="14942" y="6398"/>
                  </a:lnTo>
                  <a:lnTo>
                    <a:pt x="15152" y="6524"/>
                  </a:lnTo>
                  <a:lnTo>
                    <a:pt x="15342" y="6650"/>
                  </a:lnTo>
                  <a:lnTo>
                    <a:pt x="15531" y="6797"/>
                  </a:lnTo>
                  <a:lnTo>
                    <a:pt x="15699" y="6945"/>
                  </a:lnTo>
                  <a:lnTo>
                    <a:pt x="15847" y="7113"/>
                  </a:lnTo>
                  <a:lnTo>
                    <a:pt x="15973" y="7302"/>
                  </a:lnTo>
                  <a:lnTo>
                    <a:pt x="16099" y="7471"/>
                  </a:lnTo>
                  <a:lnTo>
                    <a:pt x="16225" y="7660"/>
                  </a:lnTo>
                  <a:lnTo>
                    <a:pt x="16309" y="7871"/>
                  </a:lnTo>
                  <a:lnTo>
                    <a:pt x="16394" y="8060"/>
                  </a:lnTo>
                  <a:lnTo>
                    <a:pt x="16478" y="8270"/>
                  </a:lnTo>
                  <a:lnTo>
                    <a:pt x="16541" y="8502"/>
                  </a:lnTo>
                  <a:lnTo>
                    <a:pt x="16583" y="8712"/>
                  </a:lnTo>
                  <a:lnTo>
                    <a:pt x="16625" y="8944"/>
                  </a:lnTo>
                  <a:lnTo>
                    <a:pt x="16646" y="9175"/>
                  </a:lnTo>
                  <a:lnTo>
                    <a:pt x="16646" y="9407"/>
                  </a:lnTo>
                  <a:lnTo>
                    <a:pt x="16646" y="9638"/>
                  </a:lnTo>
                  <a:lnTo>
                    <a:pt x="16625" y="9870"/>
                  </a:lnTo>
                  <a:lnTo>
                    <a:pt x="16604" y="10101"/>
                  </a:lnTo>
                  <a:lnTo>
                    <a:pt x="16499" y="10585"/>
                  </a:lnTo>
                  <a:lnTo>
                    <a:pt x="16352" y="11069"/>
                  </a:lnTo>
                  <a:lnTo>
                    <a:pt x="16141" y="11532"/>
                  </a:lnTo>
                  <a:lnTo>
                    <a:pt x="15257" y="12100"/>
                  </a:lnTo>
                  <a:lnTo>
                    <a:pt x="14352" y="12690"/>
                  </a:lnTo>
                  <a:lnTo>
                    <a:pt x="14479" y="12332"/>
                  </a:lnTo>
                  <a:lnTo>
                    <a:pt x="14584" y="11974"/>
                  </a:lnTo>
                  <a:lnTo>
                    <a:pt x="14626" y="11595"/>
                  </a:lnTo>
                  <a:lnTo>
                    <a:pt x="14626" y="11406"/>
                  </a:lnTo>
                  <a:lnTo>
                    <a:pt x="14605" y="11216"/>
                  </a:lnTo>
                  <a:lnTo>
                    <a:pt x="14605" y="10901"/>
                  </a:lnTo>
                  <a:lnTo>
                    <a:pt x="14563" y="10606"/>
                  </a:lnTo>
                  <a:lnTo>
                    <a:pt x="14479" y="10291"/>
                  </a:lnTo>
                  <a:lnTo>
                    <a:pt x="14374" y="9996"/>
                  </a:lnTo>
                  <a:lnTo>
                    <a:pt x="14247" y="9701"/>
                  </a:lnTo>
                  <a:lnTo>
                    <a:pt x="14079" y="9428"/>
                  </a:lnTo>
                  <a:lnTo>
                    <a:pt x="13890" y="9175"/>
                  </a:lnTo>
                  <a:lnTo>
                    <a:pt x="13679" y="8944"/>
                  </a:lnTo>
                  <a:lnTo>
                    <a:pt x="13448" y="8712"/>
                  </a:lnTo>
                  <a:lnTo>
                    <a:pt x="13195" y="8544"/>
                  </a:lnTo>
                  <a:lnTo>
                    <a:pt x="12922" y="8376"/>
                  </a:lnTo>
                  <a:lnTo>
                    <a:pt x="12648" y="8249"/>
                  </a:lnTo>
                  <a:lnTo>
                    <a:pt x="12332" y="8165"/>
                  </a:lnTo>
                  <a:lnTo>
                    <a:pt x="12038" y="8123"/>
                  </a:lnTo>
                  <a:lnTo>
                    <a:pt x="11701" y="8123"/>
                  </a:lnTo>
                  <a:lnTo>
                    <a:pt x="11385" y="8144"/>
                  </a:lnTo>
                  <a:lnTo>
                    <a:pt x="11280" y="8186"/>
                  </a:lnTo>
                  <a:lnTo>
                    <a:pt x="11217" y="8249"/>
                  </a:lnTo>
                  <a:lnTo>
                    <a:pt x="11175" y="8334"/>
                  </a:lnTo>
                  <a:lnTo>
                    <a:pt x="11175" y="8418"/>
                  </a:lnTo>
                  <a:lnTo>
                    <a:pt x="11196" y="8523"/>
                  </a:lnTo>
                  <a:lnTo>
                    <a:pt x="11238" y="8607"/>
                  </a:lnTo>
                  <a:lnTo>
                    <a:pt x="11301" y="8670"/>
                  </a:lnTo>
                  <a:lnTo>
                    <a:pt x="11385" y="8712"/>
                  </a:lnTo>
                  <a:lnTo>
                    <a:pt x="11427" y="8754"/>
                  </a:lnTo>
                  <a:lnTo>
                    <a:pt x="11785" y="9007"/>
                  </a:lnTo>
                  <a:lnTo>
                    <a:pt x="12164" y="9217"/>
                  </a:lnTo>
                  <a:lnTo>
                    <a:pt x="12543" y="9470"/>
                  </a:lnTo>
                  <a:lnTo>
                    <a:pt x="12900" y="9701"/>
                  </a:lnTo>
                  <a:lnTo>
                    <a:pt x="12669" y="9659"/>
                  </a:lnTo>
                  <a:lnTo>
                    <a:pt x="12416" y="9617"/>
                  </a:lnTo>
                  <a:lnTo>
                    <a:pt x="11932" y="9617"/>
                  </a:lnTo>
                  <a:lnTo>
                    <a:pt x="11680" y="9638"/>
                  </a:lnTo>
                  <a:lnTo>
                    <a:pt x="11427" y="9680"/>
                  </a:lnTo>
                  <a:lnTo>
                    <a:pt x="11175" y="9743"/>
                  </a:lnTo>
                  <a:lnTo>
                    <a:pt x="10922" y="9828"/>
                  </a:lnTo>
                  <a:lnTo>
                    <a:pt x="10691" y="9912"/>
                  </a:lnTo>
                  <a:lnTo>
                    <a:pt x="10459" y="10017"/>
                  </a:lnTo>
                  <a:lnTo>
                    <a:pt x="10249" y="10143"/>
                  </a:lnTo>
                  <a:lnTo>
                    <a:pt x="10018" y="10291"/>
                  </a:lnTo>
                  <a:lnTo>
                    <a:pt x="9828" y="10438"/>
                  </a:lnTo>
                  <a:lnTo>
                    <a:pt x="9639" y="10585"/>
                  </a:lnTo>
                  <a:lnTo>
                    <a:pt x="9470" y="10754"/>
                  </a:lnTo>
                  <a:lnTo>
                    <a:pt x="9323" y="10943"/>
                  </a:lnTo>
                  <a:lnTo>
                    <a:pt x="9281" y="11006"/>
                  </a:lnTo>
                  <a:lnTo>
                    <a:pt x="9260" y="11090"/>
                  </a:lnTo>
                  <a:lnTo>
                    <a:pt x="9281" y="11174"/>
                  </a:lnTo>
                  <a:lnTo>
                    <a:pt x="9323" y="11259"/>
                  </a:lnTo>
                  <a:lnTo>
                    <a:pt x="9365" y="11322"/>
                  </a:lnTo>
                  <a:lnTo>
                    <a:pt x="9428" y="11343"/>
                  </a:lnTo>
                  <a:lnTo>
                    <a:pt x="9512" y="11343"/>
                  </a:lnTo>
                  <a:lnTo>
                    <a:pt x="9597" y="11301"/>
                  </a:lnTo>
                  <a:lnTo>
                    <a:pt x="10060" y="11006"/>
                  </a:lnTo>
                  <a:lnTo>
                    <a:pt x="10565" y="10732"/>
                  </a:lnTo>
                  <a:lnTo>
                    <a:pt x="10838" y="10606"/>
                  </a:lnTo>
                  <a:lnTo>
                    <a:pt x="11112" y="10501"/>
                  </a:lnTo>
                  <a:lnTo>
                    <a:pt x="11385" y="10396"/>
                  </a:lnTo>
                  <a:lnTo>
                    <a:pt x="11659" y="10333"/>
                  </a:lnTo>
                  <a:lnTo>
                    <a:pt x="11364" y="10480"/>
                  </a:lnTo>
                  <a:lnTo>
                    <a:pt x="11070" y="10669"/>
                  </a:lnTo>
                  <a:lnTo>
                    <a:pt x="10775" y="10901"/>
                  </a:lnTo>
                  <a:lnTo>
                    <a:pt x="10523" y="11132"/>
                  </a:lnTo>
                  <a:lnTo>
                    <a:pt x="10270" y="11364"/>
                  </a:lnTo>
                  <a:lnTo>
                    <a:pt x="10060" y="11616"/>
                  </a:lnTo>
                  <a:lnTo>
                    <a:pt x="9870" y="11869"/>
                  </a:lnTo>
                  <a:lnTo>
                    <a:pt x="9702" y="12121"/>
                  </a:lnTo>
                  <a:lnTo>
                    <a:pt x="9597" y="12332"/>
                  </a:lnTo>
                  <a:lnTo>
                    <a:pt x="9491" y="12542"/>
                  </a:lnTo>
                  <a:lnTo>
                    <a:pt x="9407" y="12795"/>
                  </a:lnTo>
                  <a:lnTo>
                    <a:pt x="9344" y="13026"/>
                  </a:lnTo>
                  <a:lnTo>
                    <a:pt x="9281" y="13300"/>
                  </a:lnTo>
                  <a:lnTo>
                    <a:pt x="9260" y="13552"/>
                  </a:lnTo>
                  <a:lnTo>
                    <a:pt x="9239" y="13805"/>
                  </a:lnTo>
                  <a:lnTo>
                    <a:pt x="9239" y="14078"/>
                  </a:lnTo>
                  <a:lnTo>
                    <a:pt x="9239" y="14331"/>
                  </a:lnTo>
                  <a:lnTo>
                    <a:pt x="9281" y="14583"/>
                  </a:lnTo>
                  <a:lnTo>
                    <a:pt x="9344" y="14836"/>
                  </a:lnTo>
                  <a:lnTo>
                    <a:pt x="9428" y="15067"/>
                  </a:lnTo>
                  <a:lnTo>
                    <a:pt x="9534" y="15299"/>
                  </a:lnTo>
                  <a:lnTo>
                    <a:pt x="9660" y="15509"/>
                  </a:lnTo>
                  <a:lnTo>
                    <a:pt x="9807" y="15699"/>
                  </a:lnTo>
                  <a:lnTo>
                    <a:pt x="9975" y="15867"/>
                  </a:lnTo>
                  <a:lnTo>
                    <a:pt x="8986" y="16688"/>
                  </a:lnTo>
                  <a:lnTo>
                    <a:pt x="7997" y="17572"/>
                  </a:lnTo>
                  <a:lnTo>
                    <a:pt x="7976" y="17529"/>
                  </a:lnTo>
                  <a:lnTo>
                    <a:pt x="7640" y="17003"/>
                  </a:lnTo>
                  <a:lnTo>
                    <a:pt x="7282" y="16498"/>
                  </a:lnTo>
                  <a:lnTo>
                    <a:pt x="6924" y="15993"/>
                  </a:lnTo>
                  <a:lnTo>
                    <a:pt x="6609" y="15488"/>
                  </a:lnTo>
                  <a:lnTo>
                    <a:pt x="6482" y="15236"/>
                  </a:lnTo>
                  <a:lnTo>
                    <a:pt x="6356" y="14962"/>
                  </a:lnTo>
                  <a:lnTo>
                    <a:pt x="6251" y="14689"/>
                  </a:lnTo>
                  <a:lnTo>
                    <a:pt x="6167" y="14415"/>
                  </a:lnTo>
                  <a:lnTo>
                    <a:pt x="6103" y="14099"/>
                  </a:lnTo>
                  <a:lnTo>
                    <a:pt x="6082" y="13784"/>
                  </a:lnTo>
                  <a:lnTo>
                    <a:pt x="6082" y="13468"/>
                  </a:lnTo>
                  <a:lnTo>
                    <a:pt x="6103" y="13110"/>
                  </a:lnTo>
                  <a:lnTo>
                    <a:pt x="6209" y="12500"/>
                  </a:lnTo>
                  <a:lnTo>
                    <a:pt x="6356" y="11911"/>
                  </a:lnTo>
                  <a:lnTo>
                    <a:pt x="6545" y="11322"/>
                  </a:lnTo>
                  <a:lnTo>
                    <a:pt x="6798" y="10732"/>
                  </a:lnTo>
                  <a:lnTo>
                    <a:pt x="7071" y="10185"/>
                  </a:lnTo>
                  <a:lnTo>
                    <a:pt x="7387" y="9659"/>
                  </a:lnTo>
                  <a:lnTo>
                    <a:pt x="7766" y="9154"/>
                  </a:lnTo>
                  <a:lnTo>
                    <a:pt x="7955" y="8923"/>
                  </a:lnTo>
                  <a:lnTo>
                    <a:pt x="8166" y="8691"/>
                  </a:lnTo>
                  <a:lnTo>
                    <a:pt x="8650" y="8207"/>
                  </a:lnTo>
                  <a:lnTo>
                    <a:pt x="9176" y="7702"/>
                  </a:lnTo>
                  <a:lnTo>
                    <a:pt x="9470" y="7471"/>
                  </a:lnTo>
                  <a:lnTo>
                    <a:pt x="9765" y="7218"/>
                  </a:lnTo>
                  <a:lnTo>
                    <a:pt x="10081" y="7008"/>
                  </a:lnTo>
                  <a:lnTo>
                    <a:pt x="10396" y="6797"/>
                  </a:lnTo>
                  <a:lnTo>
                    <a:pt x="10733" y="6587"/>
                  </a:lnTo>
                  <a:lnTo>
                    <a:pt x="11049" y="6419"/>
                  </a:lnTo>
                  <a:lnTo>
                    <a:pt x="11406" y="6250"/>
                  </a:lnTo>
                  <a:lnTo>
                    <a:pt x="11743" y="6124"/>
                  </a:lnTo>
                  <a:lnTo>
                    <a:pt x="12101" y="6019"/>
                  </a:lnTo>
                  <a:lnTo>
                    <a:pt x="12438" y="5956"/>
                  </a:lnTo>
                  <a:lnTo>
                    <a:pt x="12795" y="5914"/>
                  </a:lnTo>
                  <a:close/>
                  <a:moveTo>
                    <a:pt x="17362" y="11827"/>
                  </a:moveTo>
                  <a:lnTo>
                    <a:pt x="17551" y="11848"/>
                  </a:lnTo>
                  <a:lnTo>
                    <a:pt x="17719" y="11869"/>
                  </a:lnTo>
                  <a:lnTo>
                    <a:pt x="17888" y="11932"/>
                  </a:lnTo>
                  <a:lnTo>
                    <a:pt x="18035" y="11995"/>
                  </a:lnTo>
                  <a:lnTo>
                    <a:pt x="18182" y="12100"/>
                  </a:lnTo>
                  <a:lnTo>
                    <a:pt x="18330" y="12206"/>
                  </a:lnTo>
                  <a:lnTo>
                    <a:pt x="18456" y="12353"/>
                  </a:lnTo>
                  <a:lnTo>
                    <a:pt x="18561" y="12521"/>
                  </a:lnTo>
                  <a:lnTo>
                    <a:pt x="18666" y="12711"/>
                  </a:lnTo>
                  <a:lnTo>
                    <a:pt x="18751" y="12921"/>
                  </a:lnTo>
                  <a:lnTo>
                    <a:pt x="18835" y="13152"/>
                  </a:lnTo>
                  <a:lnTo>
                    <a:pt x="18898" y="13405"/>
                  </a:lnTo>
                  <a:lnTo>
                    <a:pt x="18961" y="13700"/>
                  </a:lnTo>
                  <a:lnTo>
                    <a:pt x="18940" y="14057"/>
                  </a:lnTo>
                  <a:lnTo>
                    <a:pt x="18877" y="14415"/>
                  </a:lnTo>
                  <a:lnTo>
                    <a:pt x="18814" y="14773"/>
                  </a:lnTo>
                  <a:lnTo>
                    <a:pt x="18708" y="15131"/>
                  </a:lnTo>
                  <a:lnTo>
                    <a:pt x="18498" y="15657"/>
                  </a:lnTo>
                  <a:lnTo>
                    <a:pt x="18288" y="16183"/>
                  </a:lnTo>
                  <a:lnTo>
                    <a:pt x="18035" y="16688"/>
                  </a:lnTo>
                  <a:lnTo>
                    <a:pt x="17888" y="16940"/>
                  </a:lnTo>
                  <a:lnTo>
                    <a:pt x="17740" y="17172"/>
                  </a:lnTo>
                  <a:lnTo>
                    <a:pt x="17425" y="17635"/>
                  </a:lnTo>
                  <a:lnTo>
                    <a:pt x="17067" y="18098"/>
                  </a:lnTo>
                  <a:lnTo>
                    <a:pt x="16709" y="18561"/>
                  </a:lnTo>
                  <a:lnTo>
                    <a:pt x="16309" y="18981"/>
                  </a:lnTo>
                  <a:lnTo>
                    <a:pt x="15910" y="19402"/>
                  </a:lnTo>
                  <a:lnTo>
                    <a:pt x="15468" y="19781"/>
                  </a:lnTo>
                  <a:lnTo>
                    <a:pt x="15026" y="20160"/>
                  </a:lnTo>
                  <a:lnTo>
                    <a:pt x="14563" y="20476"/>
                  </a:lnTo>
                  <a:lnTo>
                    <a:pt x="14163" y="20707"/>
                  </a:lnTo>
                  <a:lnTo>
                    <a:pt x="13721" y="20917"/>
                  </a:lnTo>
                  <a:lnTo>
                    <a:pt x="13216" y="21107"/>
                  </a:lnTo>
                  <a:lnTo>
                    <a:pt x="12690" y="21275"/>
                  </a:lnTo>
                  <a:lnTo>
                    <a:pt x="12122" y="21423"/>
                  </a:lnTo>
                  <a:lnTo>
                    <a:pt x="11554" y="21528"/>
                  </a:lnTo>
                  <a:lnTo>
                    <a:pt x="10964" y="21612"/>
                  </a:lnTo>
                  <a:lnTo>
                    <a:pt x="10375" y="21633"/>
                  </a:lnTo>
                  <a:lnTo>
                    <a:pt x="10081" y="21633"/>
                  </a:lnTo>
                  <a:lnTo>
                    <a:pt x="9786" y="21612"/>
                  </a:lnTo>
                  <a:lnTo>
                    <a:pt x="9512" y="21570"/>
                  </a:lnTo>
                  <a:lnTo>
                    <a:pt x="9239" y="21528"/>
                  </a:lnTo>
                  <a:lnTo>
                    <a:pt x="8965" y="21465"/>
                  </a:lnTo>
                  <a:lnTo>
                    <a:pt x="8713" y="21380"/>
                  </a:lnTo>
                  <a:lnTo>
                    <a:pt x="8460" y="21296"/>
                  </a:lnTo>
                  <a:lnTo>
                    <a:pt x="8229" y="21170"/>
                  </a:lnTo>
                  <a:lnTo>
                    <a:pt x="7997" y="21044"/>
                  </a:lnTo>
                  <a:lnTo>
                    <a:pt x="7766" y="20896"/>
                  </a:lnTo>
                  <a:lnTo>
                    <a:pt x="7577" y="20728"/>
                  </a:lnTo>
                  <a:lnTo>
                    <a:pt x="7387" y="20539"/>
                  </a:lnTo>
                  <a:lnTo>
                    <a:pt x="7219" y="20349"/>
                  </a:lnTo>
                  <a:lnTo>
                    <a:pt x="7071" y="20118"/>
                  </a:lnTo>
                  <a:lnTo>
                    <a:pt x="6945" y="19865"/>
                  </a:lnTo>
                  <a:lnTo>
                    <a:pt x="6819" y="19592"/>
                  </a:lnTo>
                  <a:lnTo>
                    <a:pt x="7261" y="19129"/>
                  </a:lnTo>
                  <a:lnTo>
                    <a:pt x="7724" y="18687"/>
                  </a:lnTo>
                  <a:lnTo>
                    <a:pt x="8187" y="18245"/>
                  </a:lnTo>
                  <a:lnTo>
                    <a:pt x="8671" y="17824"/>
                  </a:lnTo>
                  <a:lnTo>
                    <a:pt x="9639" y="16982"/>
                  </a:lnTo>
                  <a:lnTo>
                    <a:pt x="10649" y="16162"/>
                  </a:lnTo>
                  <a:lnTo>
                    <a:pt x="10712" y="16141"/>
                  </a:lnTo>
                  <a:lnTo>
                    <a:pt x="10754" y="16120"/>
                  </a:lnTo>
                  <a:lnTo>
                    <a:pt x="10838" y="16014"/>
                  </a:lnTo>
                  <a:lnTo>
                    <a:pt x="11554" y="15488"/>
                  </a:lnTo>
                  <a:lnTo>
                    <a:pt x="12269" y="14962"/>
                  </a:lnTo>
                  <a:lnTo>
                    <a:pt x="13742" y="13931"/>
                  </a:lnTo>
                  <a:lnTo>
                    <a:pt x="15215" y="12921"/>
                  </a:lnTo>
                  <a:lnTo>
                    <a:pt x="16730" y="11953"/>
                  </a:lnTo>
                  <a:lnTo>
                    <a:pt x="16941" y="11890"/>
                  </a:lnTo>
                  <a:lnTo>
                    <a:pt x="17151" y="11848"/>
                  </a:lnTo>
                  <a:lnTo>
                    <a:pt x="17362" y="11827"/>
                  </a:lnTo>
                  <a:close/>
                  <a:moveTo>
                    <a:pt x="20750" y="947"/>
                  </a:moveTo>
                  <a:lnTo>
                    <a:pt x="21128" y="1179"/>
                  </a:lnTo>
                  <a:lnTo>
                    <a:pt x="21486" y="1410"/>
                  </a:lnTo>
                  <a:lnTo>
                    <a:pt x="21823" y="1684"/>
                  </a:lnTo>
                  <a:lnTo>
                    <a:pt x="22139" y="1957"/>
                  </a:lnTo>
                  <a:lnTo>
                    <a:pt x="22433" y="2273"/>
                  </a:lnTo>
                  <a:lnTo>
                    <a:pt x="22728" y="2589"/>
                  </a:lnTo>
                  <a:lnTo>
                    <a:pt x="23001" y="2925"/>
                  </a:lnTo>
                  <a:lnTo>
                    <a:pt x="23275" y="3283"/>
                  </a:lnTo>
                  <a:lnTo>
                    <a:pt x="23780" y="3999"/>
                  </a:lnTo>
                  <a:lnTo>
                    <a:pt x="24264" y="4756"/>
                  </a:lnTo>
                  <a:lnTo>
                    <a:pt x="24727" y="5493"/>
                  </a:lnTo>
                  <a:lnTo>
                    <a:pt x="25211" y="6187"/>
                  </a:lnTo>
                  <a:lnTo>
                    <a:pt x="25253" y="6250"/>
                  </a:lnTo>
                  <a:lnTo>
                    <a:pt x="25316" y="6271"/>
                  </a:lnTo>
                  <a:lnTo>
                    <a:pt x="25400" y="6292"/>
                  </a:lnTo>
                  <a:lnTo>
                    <a:pt x="25442" y="6271"/>
                  </a:lnTo>
                  <a:lnTo>
                    <a:pt x="25505" y="6229"/>
                  </a:lnTo>
                  <a:lnTo>
                    <a:pt x="25548" y="6187"/>
                  </a:lnTo>
                  <a:lnTo>
                    <a:pt x="25569" y="6124"/>
                  </a:lnTo>
                  <a:lnTo>
                    <a:pt x="25569" y="6061"/>
                  </a:lnTo>
                  <a:lnTo>
                    <a:pt x="25548" y="5998"/>
                  </a:lnTo>
                  <a:lnTo>
                    <a:pt x="25737" y="5724"/>
                  </a:lnTo>
                  <a:lnTo>
                    <a:pt x="25884" y="5430"/>
                  </a:lnTo>
                  <a:lnTo>
                    <a:pt x="26032" y="5135"/>
                  </a:lnTo>
                  <a:lnTo>
                    <a:pt x="26137" y="4840"/>
                  </a:lnTo>
                  <a:lnTo>
                    <a:pt x="26200" y="4546"/>
                  </a:lnTo>
                  <a:lnTo>
                    <a:pt x="26263" y="4251"/>
                  </a:lnTo>
                  <a:lnTo>
                    <a:pt x="26305" y="3935"/>
                  </a:lnTo>
                  <a:lnTo>
                    <a:pt x="26326" y="3641"/>
                  </a:lnTo>
                  <a:lnTo>
                    <a:pt x="26347" y="3325"/>
                  </a:lnTo>
                  <a:lnTo>
                    <a:pt x="26326" y="3010"/>
                  </a:lnTo>
                  <a:lnTo>
                    <a:pt x="26263" y="2378"/>
                  </a:lnTo>
                  <a:lnTo>
                    <a:pt x="26179" y="1768"/>
                  </a:lnTo>
                  <a:lnTo>
                    <a:pt x="26053" y="1137"/>
                  </a:lnTo>
                  <a:lnTo>
                    <a:pt x="26263" y="1284"/>
                  </a:lnTo>
                  <a:lnTo>
                    <a:pt x="26473" y="1473"/>
                  </a:lnTo>
                  <a:lnTo>
                    <a:pt x="26873" y="1831"/>
                  </a:lnTo>
                  <a:lnTo>
                    <a:pt x="27252" y="2231"/>
                  </a:lnTo>
                  <a:lnTo>
                    <a:pt x="27589" y="2673"/>
                  </a:lnTo>
                  <a:lnTo>
                    <a:pt x="27904" y="3115"/>
                  </a:lnTo>
                  <a:lnTo>
                    <a:pt x="28199" y="3578"/>
                  </a:lnTo>
                  <a:lnTo>
                    <a:pt x="28494" y="4062"/>
                  </a:lnTo>
                  <a:lnTo>
                    <a:pt x="28767" y="4567"/>
                  </a:lnTo>
                  <a:lnTo>
                    <a:pt x="28893" y="4819"/>
                  </a:lnTo>
                  <a:lnTo>
                    <a:pt x="29020" y="5072"/>
                  </a:lnTo>
                  <a:lnTo>
                    <a:pt x="29209" y="5577"/>
                  </a:lnTo>
                  <a:lnTo>
                    <a:pt x="29377" y="6103"/>
                  </a:lnTo>
                  <a:lnTo>
                    <a:pt x="29525" y="6608"/>
                  </a:lnTo>
                  <a:lnTo>
                    <a:pt x="29777" y="7660"/>
                  </a:lnTo>
                  <a:lnTo>
                    <a:pt x="29903" y="8186"/>
                  </a:lnTo>
                  <a:lnTo>
                    <a:pt x="30030" y="8733"/>
                  </a:lnTo>
                  <a:lnTo>
                    <a:pt x="28052" y="6839"/>
                  </a:lnTo>
                  <a:lnTo>
                    <a:pt x="27968" y="6839"/>
                  </a:lnTo>
                  <a:lnTo>
                    <a:pt x="27946" y="6882"/>
                  </a:lnTo>
                  <a:lnTo>
                    <a:pt x="27968" y="6924"/>
                  </a:lnTo>
                  <a:lnTo>
                    <a:pt x="30198" y="9238"/>
                  </a:lnTo>
                  <a:lnTo>
                    <a:pt x="30219" y="9344"/>
                  </a:lnTo>
                  <a:lnTo>
                    <a:pt x="30261" y="9428"/>
                  </a:lnTo>
                  <a:lnTo>
                    <a:pt x="30324" y="9491"/>
                  </a:lnTo>
                  <a:lnTo>
                    <a:pt x="30409" y="9533"/>
                  </a:lnTo>
                  <a:lnTo>
                    <a:pt x="30472" y="9554"/>
                  </a:lnTo>
                  <a:lnTo>
                    <a:pt x="31419" y="10543"/>
                  </a:lnTo>
                  <a:lnTo>
                    <a:pt x="32345" y="11553"/>
                  </a:lnTo>
                  <a:lnTo>
                    <a:pt x="32366" y="11658"/>
                  </a:lnTo>
                  <a:lnTo>
                    <a:pt x="32387" y="11700"/>
                  </a:lnTo>
                  <a:lnTo>
                    <a:pt x="32429" y="11722"/>
                  </a:lnTo>
                  <a:lnTo>
                    <a:pt x="32492" y="11722"/>
                  </a:lnTo>
                  <a:lnTo>
                    <a:pt x="33439" y="12795"/>
                  </a:lnTo>
                  <a:lnTo>
                    <a:pt x="34344" y="13889"/>
                  </a:lnTo>
                  <a:lnTo>
                    <a:pt x="35249" y="15004"/>
                  </a:lnTo>
                  <a:lnTo>
                    <a:pt x="36090" y="16120"/>
                  </a:lnTo>
                  <a:lnTo>
                    <a:pt x="36511" y="16709"/>
                  </a:lnTo>
                  <a:lnTo>
                    <a:pt x="36911" y="17277"/>
                  </a:lnTo>
                  <a:lnTo>
                    <a:pt x="37290" y="17866"/>
                  </a:lnTo>
                  <a:lnTo>
                    <a:pt x="37668" y="18455"/>
                  </a:lnTo>
                  <a:lnTo>
                    <a:pt x="38026" y="19066"/>
                  </a:lnTo>
                  <a:lnTo>
                    <a:pt x="38384" y="19676"/>
                  </a:lnTo>
                  <a:lnTo>
                    <a:pt x="38721" y="20286"/>
                  </a:lnTo>
                  <a:lnTo>
                    <a:pt x="39036" y="20896"/>
                  </a:lnTo>
                  <a:lnTo>
                    <a:pt x="39331" y="21528"/>
                  </a:lnTo>
                  <a:lnTo>
                    <a:pt x="39604" y="22159"/>
                  </a:lnTo>
                  <a:lnTo>
                    <a:pt x="39857" y="22790"/>
                  </a:lnTo>
                  <a:lnTo>
                    <a:pt x="40110" y="23443"/>
                  </a:lnTo>
                  <a:lnTo>
                    <a:pt x="40320" y="24095"/>
                  </a:lnTo>
                  <a:lnTo>
                    <a:pt x="40509" y="24747"/>
                  </a:lnTo>
                  <a:lnTo>
                    <a:pt x="40699" y="25400"/>
                  </a:lnTo>
                  <a:lnTo>
                    <a:pt x="40846" y="26073"/>
                  </a:lnTo>
                  <a:lnTo>
                    <a:pt x="40972" y="26768"/>
                  </a:lnTo>
                  <a:lnTo>
                    <a:pt x="41078" y="27441"/>
                  </a:lnTo>
                  <a:lnTo>
                    <a:pt x="41141" y="28135"/>
                  </a:lnTo>
                  <a:lnTo>
                    <a:pt x="41204" y="28851"/>
                  </a:lnTo>
                  <a:lnTo>
                    <a:pt x="41225" y="29545"/>
                  </a:lnTo>
                  <a:lnTo>
                    <a:pt x="41204" y="30261"/>
                  </a:lnTo>
                  <a:lnTo>
                    <a:pt x="41183" y="30997"/>
                  </a:lnTo>
                  <a:lnTo>
                    <a:pt x="41099" y="31734"/>
                  </a:lnTo>
                  <a:lnTo>
                    <a:pt x="41035" y="32197"/>
                  </a:lnTo>
                  <a:lnTo>
                    <a:pt x="40972" y="32660"/>
                  </a:lnTo>
                  <a:lnTo>
                    <a:pt x="40867" y="33123"/>
                  </a:lnTo>
                  <a:lnTo>
                    <a:pt x="40741" y="33565"/>
                  </a:lnTo>
                  <a:lnTo>
                    <a:pt x="40615" y="34006"/>
                  </a:lnTo>
                  <a:lnTo>
                    <a:pt x="40467" y="34427"/>
                  </a:lnTo>
                  <a:lnTo>
                    <a:pt x="40299" y="34848"/>
                  </a:lnTo>
                  <a:lnTo>
                    <a:pt x="40131" y="35248"/>
                  </a:lnTo>
                  <a:lnTo>
                    <a:pt x="39920" y="35648"/>
                  </a:lnTo>
                  <a:lnTo>
                    <a:pt x="39731" y="36048"/>
                  </a:lnTo>
                  <a:lnTo>
                    <a:pt x="39499" y="36426"/>
                  </a:lnTo>
                  <a:lnTo>
                    <a:pt x="39268" y="36784"/>
                  </a:lnTo>
                  <a:lnTo>
                    <a:pt x="39015" y="37142"/>
                  </a:lnTo>
                  <a:lnTo>
                    <a:pt x="38742" y="37500"/>
                  </a:lnTo>
                  <a:lnTo>
                    <a:pt x="38468" y="37836"/>
                  </a:lnTo>
                  <a:lnTo>
                    <a:pt x="38174" y="38173"/>
                  </a:lnTo>
                  <a:lnTo>
                    <a:pt x="37879" y="38510"/>
                  </a:lnTo>
                  <a:lnTo>
                    <a:pt x="37563" y="38825"/>
                  </a:lnTo>
                  <a:lnTo>
                    <a:pt x="37248" y="39120"/>
                  </a:lnTo>
                  <a:lnTo>
                    <a:pt x="36911" y="39436"/>
                  </a:lnTo>
                  <a:lnTo>
                    <a:pt x="36553" y="39709"/>
                  </a:lnTo>
                  <a:lnTo>
                    <a:pt x="36216" y="40004"/>
                  </a:lnTo>
                  <a:lnTo>
                    <a:pt x="35459" y="40530"/>
                  </a:lnTo>
                  <a:lnTo>
                    <a:pt x="34701" y="41035"/>
                  </a:lnTo>
                  <a:lnTo>
                    <a:pt x="33902" y="41498"/>
                  </a:lnTo>
                  <a:lnTo>
                    <a:pt x="33060" y="41940"/>
                  </a:lnTo>
                  <a:lnTo>
                    <a:pt x="32197" y="42340"/>
                  </a:lnTo>
                  <a:lnTo>
                    <a:pt x="31334" y="42718"/>
                  </a:lnTo>
                  <a:lnTo>
                    <a:pt x="30430" y="43055"/>
                  </a:lnTo>
                  <a:lnTo>
                    <a:pt x="29504" y="43350"/>
                  </a:lnTo>
                  <a:lnTo>
                    <a:pt x="28578" y="43623"/>
                  </a:lnTo>
                  <a:lnTo>
                    <a:pt x="27652" y="43876"/>
                  </a:lnTo>
                  <a:lnTo>
                    <a:pt x="26705" y="44086"/>
                  </a:lnTo>
                  <a:lnTo>
                    <a:pt x="25758" y="44276"/>
                  </a:lnTo>
                  <a:lnTo>
                    <a:pt x="24811" y="44444"/>
                  </a:lnTo>
                  <a:lnTo>
                    <a:pt x="23885" y="44570"/>
                  </a:lnTo>
                  <a:lnTo>
                    <a:pt x="22938" y="44675"/>
                  </a:lnTo>
                  <a:lnTo>
                    <a:pt x="22012" y="44760"/>
                  </a:lnTo>
                  <a:lnTo>
                    <a:pt x="21107" y="44802"/>
                  </a:lnTo>
                  <a:lnTo>
                    <a:pt x="20224" y="44823"/>
                  </a:lnTo>
                  <a:lnTo>
                    <a:pt x="19340" y="44823"/>
                  </a:lnTo>
                  <a:lnTo>
                    <a:pt x="18477" y="44802"/>
                  </a:lnTo>
                  <a:lnTo>
                    <a:pt x="17656" y="44739"/>
                  </a:lnTo>
                  <a:lnTo>
                    <a:pt x="16772" y="44654"/>
                  </a:lnTo>
                  <a:lnTo>
                    <a:pt x="15889" y="44528"/>
                  </a:lnTo>
                  <a:lnTo>
                    <a:pt x="15026" y="44360"/>
                  </a:lnTo>
                  <a:lnTo>
                    <a:pt x="14142" y="44170"/>
                  </a:lnTo>
                  <a:lnTo>
                    <a:pt x="13258" y="43960"/>
                  </a:lnTo>
                  <a:lnTo>
                    <a:pt x="12395" y="43686"/>
                  </a:lnTo>
                  <a:lnTo>
                    <a:pt x="11554" y="43392"/>
                  </a:lnTo>
                  <a:lnTo>
                    <a:pt x="10712" y="43076"/>
                  </a:lnTo>
                  <a:lnTo>
                    <a:pt x="9891" y="42718"/>
                  </a:lnTo>
                  <a:lnTo>
                    <a:pt x="9071" y="42319"/>
                  </a:lnTo>
                  <a:lnTo>
                    <a:pt x="8292" y="41898"/>
                  </a:lnTo>
                  <a:lnTo>
                    <a:pt x="7555" y="41456"/>
                  </a:lnTo>
                  <a:lnTo>
                    <a:pt x="6819" y="40972"/>
                  </a:lnTo>
                  <a:lnTo>
                    <a:pt x="6125" y="40446"/>
                  </a:lnTo>
                  <a:lnTo>
                    <a:pt x="5472" y="39920"/>
                  </a:lnTo>
                  <a:lnTo>
                    <a:pt x="4841" y="39351"/>
                  </a:lnTo>
                  <a:lnTo>
                    <a:pt x="4273" y="38741"/>
                  </a:lnTo>
                  <a:lnTo>
                    <a:pt x="3978" y="38426"/>
                  </a:lnTo>
                  <a:lnTo>
                    <a:pt x="3726" y="38110"/>
                  </a:lnTo>
                  <a:lnTo>
                    <a:pt x="3473" y="37794"/>
                  </a:lnTo>
                  <a:lnTo>
                    <a:pt x="3221" y="37458"/>
                  </a:lnTo>
                  <a:lnTo>
                    <a:pt x="2989" y="37121"/>
                  </a:lnTo>
                  <a:lnTo>
                    <a:pt x="2779" y="36763"/>
                  </a:lnTo>
                  <a:lnTo>
                    <a:pt x="2568" y="36426"/>
                  </a:lnTo>
                  <a:lnTo>
                    <a:pt x="2379" y="36069"/>
                  </a:lnTo>
                  <a:lnTo>
                    <a:pt x="2210" y="35690"/>
                  </a:lnTo>
                  <a:lnTo>
                    <a:pt x="2042" y="35311"/>
                  </a:lnTo>
                  <a:lnTo>
                    <a:pt x="1895" y="34932"/>
                  </a:lnTo>
                  <a:lnTo>
                    <a:pt x="1769" y="34554"/>
                  </a:lnTo>
                  <a:lnTo>
                    <a:pt x="1642" y="34154"/>
                  </a:lnTo>
                  <a:lnTo>
                    <a:pt x="1537" y="33754"/>
                  </a:lnTo>
                  <a:lnTo>
                    <a:pt x="1453" y="33354"/>
                  </a:lnTo>
                  <a:lnTo>
                    <a:pt x="1369" y="32954"/>
                  </a:lnTo>
                  <a:lnTo>
                    <a:pt x="1327" y="32533"/>
                  </a:lnTo>
                  <a:lnTo>
                    <a:pt x="1285" y="32113"/>
                  </a:lnTo>
                  <a:lnTo>
                    <a:pt x="1264" y="31671"/>
                  </a:lnTo>
                  <a:lnTo>
                    <a:pt x="1264" y="31229"/>
                  </a:lnTo>
                  <a:lnTo>
                    <a:pt x="1264" y="30787"/>
                  </a:lnTo>
                  <a:lnTo>
                    <a:pt x="1306" y="30345"/>
                  </a:lnTo>
                  <a:lnTo>
                    <a:pt x="1348" y="29903"/>
                  </a:lnTo>
                  <a:lnTo>
                    <a:pt x="1411" y="29440"/>
                  </a:lnTo>
                  <a:lnTo>
                    <a:pt x="1495" y="28977"/>
                  </a:lnTo>
                  <a:lnTo>
                    <a:pt x="1621" y="28493"/>
                  </a:lnTo>
                  <a:lnTo>
                    <a:pt x="1748" y="28009"/>
                  </a:lnTo>
                  <a:lnTo>
                    <a:pt x="1895" y="27525"/>
                  </a:lnTo>
                  <a:lnTo>
                    <a:pt x="2063" y="27041"/>
                  </a:lnTo>
                  <a:lnTo>
                    <a:pt x="2253" y="26557"/>
                  </a:lnTo>
                  <a:lnTo>
                    <a:pt x="2631" y="25652"/>
                  </a:lnTo>
                  <a:lnTo>
                    <a:pt x="3052" y="24789"/>
                  </a:lnTo>
                  <a:lnTo>
                    <a:pt x="3515" y="23948"/>
                  </a:lnTo>
                  <a:lnTo>
                    <a:pt x="3999" y="23148"/>
                  </a:lnTo>
                  <a:lnTo>
                    <a:pt x="4525" y="22369"/>
                  </a:lnTo>
                  <a:lnTo>
                    <a:pt x="5093" y="21612"/>
                  </a:lnTo>
                  <a:lnTo>
                    <a:pt x="5683" y="20875"/>
                  </a:lnTo>
                  <a:lnTo>
                    <a:pt x="6293" y="20181"/>
                  </a:lnTo>
                  <a:lnTo>
                    <a:pt x="6419" y="20412"/>
                  </a:lnTo>
                  <a:lnTo>
                    <a:pt x="6587" y="20644"/>
                  </a:lnTo>
                  <a:lnTo>
                    <a:pt x="6777" y="20875"/>
                  </a:lnTo>
                  <a:lnTo>
                    <a:pt x="6966" y="21065"/>
                  </a:lnTo>
                  <a:lnTo>
                    <a:pt x="7198" y="21254"/>
                  </a:lnTo>
                  <a:lnTo>
                    <a:pt x="7429" y="21423"/>
                  </a:lnTo>
                  <a:lnTo>
                    <a:pt x="7703" y="21570"/>
                  </a:lnTo>
                  <a:lnTo>
                    <a:pt x="7955" y="21717"/>
                  </a:lnTo>
                  <a:lnTo>
                    <a:pt x="8229" y="21843"/>
                  </a:lnTo>
                  <a:lnTo>
                    <a:pt x="8523" y="21949"/>
                  </a:lnTo>
                  <a:lnTo>
                    <a:pt x="8797" y="22054"/>
                  </a:lnTo>
                  <a:lnTo>
                    <a:pt x="9092" y="22138"/>
                  </a:lnTo>
                  <a:lnTo>
                    <a:pt x="9660" y="22264"/>
                  </a:lnTo>
                  <a:lnTo>
                    <a:pt x="10207" y="22348"/>
                  </a:lnTo>
                  <a:lnTo>
                    <a:pt x="10712" y="22391"/>
                  </a:lnTo>
                  <a:lnTo>
                    <a:pt x="11217" y="22391"/>
                  </a:lnTo>
                  <a:lnTo>
                    <a:pt x="11722" y="22348"/>
                  </a:lnTo>
                  <a:lnTo>
                    <a:pt x="12206" y="22264"/>
                  </a:lnTo>
                  <a:lnTo>
                    <a:pt x="12690" y="22138"/>
                  </a:lnTo>
                  <a:lnTo>
                    <a:pt x="13174" y="21970"/>
                  </a:lnTo>
                  <a:lnTo>
                    <a:pt x="13637" y="21780"/>
                  </a:lnTo>
                  <a:lnTo>
                    <a:pt x="14079" y="21549"/>
                  </a:lnTo>
                  <a:lnTo>
                    <a:pt x="14521" y="21296"/>
                  </a:lnTo>
                  <a:lnTo>
                    <a:pt x="14942" y="21023"/>
                  </a:lnTo>
                  <a:lnTo>
                    <a:pt x="15363" y="20728"/>
                  </a:lnTo>
                  <a:lnTo>
                    <a:pt x="15762" y="20391"/>
                  </a:lnTo>
                  <a:lnTo>
                    <a:pt x="16141" y="20055"/>
                  </a:lnTo>
                  <a:lnTo>
                    <a:pt x="16499" y="19697"/>
                  </a:lnTo>
                  <a:lnTo>
                    <a:pt x="16836" y="19339"/>
                  </a:lnTo>
                  <a:lnTo>
                    <a:pt x="17172" y="18960"/>
                  </a:lnTo>
                  <a:lnTo>
                    <a:pt x="17677" y="18308"/>
                  </a:lnTo>
                  <a:lnTo>
                    <a:pt x="17930" y="17950"/>
                  </a:lnTo>
                  <a:lnTo>
                    <a:pt x="18182" y="17593"/>
                  </a:lnTo>
                  <a:lnTo>
                    <a:pt x="18414" y="17214"/>
                  </a:lnTo>
                  <a:lnTo>
                    <a:pt x="18624" y="16835"/>
                  </a:lnTo>
                  <a:lnTo>
                    <a:pt x="18814" y="16456"/>
                  </a:lnTo>
                  <a:lnTo>
                    <a:pt x="19003" y="16056"/>
                  </a:lnTo>
                  <a:lnTo>
                    <a:pt x="19150" y="15657"/>
                  </a:lnTo>
                  <a:lnTo>
                    <a:pt x="19298" y="15236"/>
                  </a:lnTo>
                  <a:lnTo>
                    <a:pt x="19382" y="14815"/>
                  </a:lnTo>
                  <a:lnTo>
                    <a:pt x="19466" y="14415"/>
                  </a:lnTo>
                  <a:lnTo>
                    <a:pt x="19487" y="13994"/>
                  </a:lnTo>
                  <a:lnTo>
                    <a:pt x="19487" y="13552"/>
                  </a:lnTo>
                  <a:lnTo>
                    <a:pt x="19445" y="13131"/>
                  </a:lnTo>
                  <a:lnTo>
                    <a:pt x="19361" y="12711"/>
                  </a:lnTo>
                  <a:lnTo>
                    <a:pt x="19319" y="12584"/>
                  </a:lnTo>
                  <a:lnTo>
                    <a:pt x="19256" y="12458"/>
                  </a:lnTo>
                  <a:lnTo>
                    <a:pt x="19129" y="12227"/>
                  </a:lnTo>
                  <a:lnTo>
                    <a:pt x="18940" y="12016"/>
                  </a:lnTo>
                  <a:lnTo>
                    <a:pt x="18729" y="11806"/>
                  </a:lnTo>
                  <a:lnTo>
                    <a:pt x="18477" y="11658"/>
                  </a:lnTo>
                  <a:lnTo>
                    <a:pt x="18224" y="11511"/>
                  </a:lnTo>
                  <a:lnTo>
                    <a:pt x="17951" y="11406"/>
                  </a:lnTo>
                  <a:lnTo>
                    <a:pt x="17656" y="11343"/>
                  </a:lnTo>
                  <a:lnTo>
                    <a:pt x="19340" y="10270"/>
                  </a:lnTo>
                  <a:lnTo>
                    <a:pt x="21002" y="9175"/>
                  </a:lnTo>
                  <a:lnTo>
                    <a:pt x="21065" y="9112"/>
                  </a:lnTo>
                  <a:lnTo>
                    <a:pt x="21086" y="9028"/>
                  </a:lnTo>
                  <a:lnTo>
                    <a:pt x="21086" y="8965"/>
                  </a:lnTo>
                  <a:lnTo>
                    <a:pt x="21065" y="8902"/>
                  </a:lnTo>
                  <a:lnTo>
                    <a:pt x="21023" y="8839"/>
                  </a:lnTo>
                  <a:lnTo>
                    <a:pt x="20960" y="8796"/>
                  </a:lnTo>
                  <a:lnTo>
                    <a:pt x="20876" y="8796"/>
                  </a:lnTo>
                  <a:lnTo>
                    <a:pt x="20792" y="8818"/>
                  </a:lnTo>
                  <a:lnTo>
                    <a:pt x="19508" y="9533"/>
                  </a:lnTo>
                  <a:lnTo>
                    <a:pt x="19508" y="9533"/>
                  </a:lnTo>
                  <a:lnTo>
                    <a:pt x="19550" y="9175"/>
                  </a:lnTo>
                  <a:lnTo>
                    <a:pt x="19592" y="8818"/>
                  </a:lnTo>
                  <a:lnTo>
                    <a:pt x="19592" y="8460"/>
                  </a:lnTo>
                  <a:lnTo>
                    <a:pt x="19571" y="8102"/>
                  </a:lnTo>
                  <a:lnTo>
                    <a:pt x="19529" y="7744"/>
                  </a:lnTo>
                  <a:lnTo>
                    <a:pt x="19487" y="7408"/>
                  </a:lnTo>
                  <a:lnTo>
                    <a:pt x="19403" y="7050"/>
                  </a:lnTo>
                  <a:lnTo>
                    <a:pt x="19319" y="6713"/>
                  </a:lnTo>
                  <a:lnTo>
                    <a:pt x="19108" y="6019"/>
                  </a:lnTo>
                  <a:lnTo>
                    <a:pt x="18877" y="5345"/>
                  </a:lnTo>
                  <a:lnTo>
                    <a:pt x="18372" y="3957"/>
                  </a:lnTo>
                  <a:lnTo>
                    <a:pt x="18645" y="4104"/>
                  </a:lnTo>
                  <a:lnTo>
                    <a:pt x="18919" y="4293"/>
                  </a:lnTo>
                  <a:lnTo>
                    <a:pt x="19171" y="4483"/>
                  </a:lnTo>
                  <a:lnTo>
                    <a:pt x="19382" y="4714"/>
                  </a:lnTo>
                  <a:lnTo>
                    <a:pt x="19592" y="4946"/>
                  </a:lnTo>
                  <a:lnTo>
                    <a:pt x="19803" y="5198"/>
                  </a:lnTo>
                  <a:lnTo>
                    <a:pt x="20181" y="5703"/>
                  </a:lnTo>
                  <a:lnTo>
                    <a:pt x="20581" y="6208"/>
                  </a:lnTo>
                  <a:lnTo>
                    <a:pt x="20771" y="6461"/>
                  </a:lnTo>
                  <a:lnTo>
                    <a:pt x="21002" y="6692"/>
                  </a:lnTo>
                  <a:lnTo>
                    <a:pt x="21213" y="6903"/>
                  </a:lnTo>
                  <a:lnTo>
                    <a:pt x="21465" y="7113"/>
                  </a:lnTo>
                  <a:lnTo>
                    <a:pt x="21739" y="7281"/>
                  </a:lnTo>
                  <a:lnTo>
                    <a:pt x="22054" y="7429"/>
                  </a:lnTo>
                  <a:lnTo>
                    <a:pt x="22139" y="7429"/>
                  </a:lnTo>
                  <a:lnTo>
                    <a:pt x="22160" y="7408"/>
                  </a:lnTo>
                  <a:lnTo>
                    <a:pt x="22202" y="7366"/>
                  </a:lnTo>
                  <a:lnTo>
                    <a:pt x="22244" y="7302"/>
                  </a:lnTo>
                  <a:lnTo>
                    <a:pt x="22223" y="7260"/>
                  </a:lnTo>
                  <a:lnTo>
                    <a:pt x="22223" y="7218"/>
                  </a:lnTo>
                  <a:lnTo>
                    <a:pt x="22117" y="7071"/>
                  </a:lnTo>
                  <a:lnTo>
                    <a:pt x="22223" y="6713"/>
                  </a:lnTo>
                  <a:lnTo>
                    <a:pt x="22307" y="6334"/>
                  </a:lnTo>
                  <a:lnTo>
                    <a:pt x="22370" y="5956"/>
                  </a:lnTo>
                  <a:lnTo>
                    <a:pt x="22412" y="5577"/>
                  </a:lnTo>
                  <a:lnTo>
                    <a:pt x="22412" y="5219"/>
                  </a:lnTo>
                  <a:lnTo>
                    <a:pt x="22391" y="4840"/>
                  </a:lnTo>
                  <a:lnTo>
                    <a:pt x="22328" y="4462"/>
                  </a:lnTo>
                  <a:lnTo>
                    <a:pt x="22223" y="4083"/>
                  </a:lnTo>
                  <a:lnTo>
                    <a:pt x="22075" y="3683"/>
                  </a:lnTo>
                  <a:lnTo>
                    <a:pt x="21886" y="3283"/>
                  </a:lnTo>
                  <a:lnTo>
                    <a:pt x="21697" y="2904"/>
                  </a:lnTo>
                  <a:lnTo>
                    <a:pt x="21465" y="2526"/>
                  </a:lnTo>
                  <a:lnTo>
                    <a:pt x="21255" y="2147"/>
                  </a:lnTo>
                  <a:lnTo>
                    <a:pt x="21065" y="1747"/>
                  </a:lnTo>
                  <a:lnTo>
                    <a:pt x="20876" y="1347"/>
                  </a:lnTo>
                  <a:lnTo>
                    <a:pt x="20750" y="947"/>
                  </a:lnTo>
                  <a:close/>
                  <a:moveTo>
                    <a:pt x="20203" y="0"/>
                  </a:moveTo>
                  <a:lnTo>
                    <a:pt x="20118" y="21"/>
                  </a:lnTo>
                  <a:lnTo>
                    <a:pt x="20034" y="63"/>
                  </a:lnTo>
                  <a:lnTo>
                    <a:pt x="19992" y="127"/>
                  </a:lnTo>
                  <a:lnTo>
                    <a:pt x="19929" y="190"/>
                  </a:lnTo>
                  <a:lnTo>
                    <a:pt x="19908" y="274"/>
                  </a:lnTo>
                  <a:lnTo>
                    <a:pt x="19908" y="358"/>
                  </a:lnTo>
                  <a:lnTo>
                    <a:pt x="19971" y="695"/>
                  </a:lnTo>
                  <a:lnTo>
                    <a:pt x="20055" y="1010"/>
                  </a:lnTo>
                  <a:lnTo>
                    <a:pt x="20160" y="1326"/>
                  </a:lnTo>
                  <a:lnTo>
                    <a:pt x="20287" y="1621"/>
                  </a:lnTo>
                  <a:lnTo>
                    <a:pt x="20434" y="1915"/>
                  </a:lnTo>
                  <a:lnTo>
                    <a:pt x="20581" y="2210"/>
                  </a:lnTo>
                  <a:lnTo>
                    <a:pt x="20939" y="2799"/>
                  </a:lnTo>
                  <a:lnTo>
                    <a:pt x="21213" y="3283"/>
                  </a:lnTo>
                  <a:lnTo>
                    <a:pt x="21444" y="3767"/>
                  </a:lnTo>
                  <a:lnTo>
                    <a:pt x="21633" y="4251"/>
                  </a:lnTo>
                  <a:lnTo>
                    <a:pt x="21760" y="4735"/>
                  </a:lnTo>
                  <a:lnTo>
                    <a:pt x="21865" y="5219"/>
                  </a:lnTo>
                  <a:lnTo>
                    <a:pt x="21928" y="5724"/>
                  </a:lnTo>
                  <a:lnTo>
                    <a:pt x="21949" y="6250"/>
                  </a:lnTo>
                  <a:lnTo>
                    <a:pt x="21907" y="6776"/>
                  </a:lnTo>
                  <a:lnTo>
                    <a:pt x="21507" y="6208"/>
                  </a:lnTo>
                  <a:lnTo>
                    <a:pt x="21107" y="5619"/>
                  </a:lnTo>
                  <a:lnTo>
                    <a:pt x="20665" y="5030"/>
                  </a:lnTo>
                  <a:lnTo>
                    <a:pt x="20434" y="4756"/>
                  </a:lnTo>
                  <a:lnTo>
                    <a:pt x="20203" y="4504"/>
                  </a:lnTo>
                  <a:lnTo>
                    <a:pt x="19950" y="4230"/>
                  </a:lnTo>
                  <a:lnTo>
                    <a:pt x="19697" y="3999"/>
                  </a:lnTo>
                  <a:lnTo>
                    <a:pt x="19424" y="3767"/>
                  </a:lnTo>
                  <a:lnTo>
                    <a:pt x="19129" y="3578"/>
                  </a:lnTo>
                  <a:lnTo>
                    <a:pt x="18835" y="3388"/>
                  </a:lnTo>
                  <a:lnTo>
                    <a:pt x="18540" y="3220"/>
                  </a:lnTo>
                  <a:lnTo>
                    <a:pt x="18203" y="3094"/>
                  </a:lnTo>
                  <a:lnTo>
                    <a:pt x="17867" y="2967"/>
                  </a:lnTo>
                  <a:lnTo>
                    <a:pt x="17761" y="2967"/>
                  </a:lnTo>
                  <a:lnTo>
                    <a:pt x="17656" y="2989"/>
                  </a:lnTo>
                  <a:lnTo>
                    <a:pt x="17572" y="3031"/>
                  </a:lnTo>
                  <a:lnTo>
                    <a:pt x="17488" y="3073"/>
                  </a:lnTo>
                  <a:lnTo>
                    <a:pt x="17425" y="3157"/>
                  </a:lnTo>
                  <a:lnTo>
                    <a:pt x="17383" y="3241"/>
                  </a:lnTo>
                  <a:lnTo>
                    <a:pt x="17362" y="3346"/>
                  </a:lnTo>
                  <a:lnTo>
                    <a:pt x="17383" y="3451"/>
                  </a:lnTo>
                  <a:lnTo>
                    <a:pt x="17656" y="4251"/>
                  </a:lnTo>
                  <a:lnTo>
                    <a:pt x="17930" y="5009"/>
                  </a:lnTo>
                  <a:lnTo>
                    <a:pt x="18245" y="5787"/>
                  </a:lnTo>
                  <a:lnTo>
                    <a:pt x="18519" y="6566"/>
                  </a:lnTo>
                  <a:lnTo>
                    <a:pt x="18772" y="7344"/>
                  </a:lnTo>
                  <a:lnTo>
                    <a:pt x="18856" y="7744"/>
                  </a:lnTo>
                  <a:lnTo>
                    <a:pt x="18961" y="8144"/>
                  </a:lnTo>
                  <a:lnTo>
                    <a:pt x="19024" y="8544"/>
                  </a:lnTo>
                  <a:lnTo>
                    <a:pt x="19066" y="8944"/>
                  </a:lnTo>
                  <a:lnTo>
                    <a:pt x="19087" y="9365"/>
                  </a:lnTo>
                  <a:lnTo>
                    <a:pt x="19087" y="9786"/>
                  </a:lnTo>
                  <a:lnTo>
                    <a:pt x="17909" y="10459"/>
                  </a:lnTo>
                  <a:lnTo>
                    <a:pt x="16772" y="11132"/>
                  </a:lnTo>
                  <a:lnTo>
                    <a:pt x="16962" y="10796"/>
                  </a:lnTo>
                  <a:lnTo>
                    <a:pt x="17109" y="10438"/>
                  </a:lnTo>
                  <a:lnTo>
                    <a:pt x="17235" y="10101"/>
                  </a:lnTo>
                  <a:lnTo>
                    <a:pt x="17320" y="9743"/>
                  </a:lnTo>
                  <a:lnTo>
                    <a:pt x="17383" y="9386"/>
                  </a:lnTo>
                  <a:lnTo>
                    <a:pt x="17425" y="9028"/>
                  </a:lnTo>
                  <a:lnTo>
                    <a:pt x="17404" y="8691"/>
                  </a:lnTo>
                  <a:lnTo>
                    <a:pt x="17362" y="8334"/>
                  </a:lnTo>
                  <a:lnTo>
                    <a:pt x="17299" y="7976"/>
                  </a:lnTo>
                  <a:lnTo>
                    <a:pt x="17172" y="7639"/>
                  </a:lnTo>
                  <a:lnTo>
                    <a:pt x="17025" y="7302"/>
                  </a:lnTo>
                  <a:lnTo>
                    <a:pt x="16857" y="6966"/>
                  </a:lnTo>
                  <a:lnTo>
                    <a:pt x="16625" y="6650"/>
                  </a:lnTo>
                  <a:lnTo>
                    <a:pt x="16373" y="6313"/>
                  </a:lnTo>
                  <a:lnTo>
                    <a:pt x="16078" y="5998"/>
                  </a:lnTo>
                  <a:lnTo>
                    <a:pt x="15741" y="5703"/>
                  </a:lnTo>
                  <a:lnTo>
                    <a:pt x="15552" y="5535"/>
                  </a:lnTo>
                  <a:lnTo>
                    <a:pt x="15342" y="5408"/>
                  </a:lnTo>
                  <a:lnTo>
                    <a:pt x="15131" y="5282"/>
                  </a:lnTo>
                  <a:lnTo>
                    <a:pt x="14942" y="5177"/>
                  </a:lnTo>
                  <a:lnTo>
                    <a:pt x="14731" y="5072"/>
                  </a:lnTo>
                  <a:lnTo>
                    <a:pt x="14500" y="4988"/>
                  </a:lnTo>
                  <a:lnTo>
                    <a:pt x="14289" y="4924"/>
                  </a:lnTo>
                  <a:lnTo>
                    <a:pt x="14058" y="4882"/>
                  </a:lnTo>
                  <a:lnTo>
                    <a:pt x="13847" y="4840"/>
                  </a:lnTo>
                  <a:lnTo>
                    <a:pt x="13616" y="4819"/>
                  </a:lnTo>
                  <a:lnTo>
                    <a:pt x="13153" y="4798"/>
                  </a:lnTo>
                  <a:lnTo>
                    <a:pt x="12711" y="4819"/>
                  </a:lnTo>
                  <a:lnTo>
                    <a:pt x="12248" y="4903"/>
                  </a:lnTo>
                  <a:lnTo>
                    <a:pt x="11785" y="5009"/>
                  </a:lnTo>
                  <a:lnTo>
                    <a:pt x="11343" y="5135"/>
                  </a:lnTo>
                  <a:lnTo>
                    <a:pt x="10901" y="5303"/>
                  </a:lnTo>
                  <a:lnTo>
                    <a:pt x="10459" y="5514"/>
                  </a:lnTo>
                  <a:lnTo>
                    <a:pt x="10039" y="5724"/>
                  </a:lnTo>
                  <a:lnTo>
                    <a:pt x="9639" y="5977"/>
                  </a:lnTo>
                  <a:lnTo>
                    <a:pt x="9260" y="6229"/>
                  </a:lnTo>
                  <a:lnTo>
                    <a:pt x="8902" y="6482"/>
                  </a:lnTo>
                  <a:lnTo>
                    <a:pt x="8545" y="6776"/>
                  </a:lnTo>
                  <a:lnTo>
                    <a:pt x="8187" y="7071"/>
                  </a:lnTo>
                  <a:lnTo>
                    <a:pt x="7850" y="7408"/>
                  </a:lnTo>
                  <a:lnTo>
                    <a:pt x="7513" y="7723"/>
                  </a:lnTo>
                  <a:lnTo>
                    <a:pt x="7198" y="8081"/>
                  </a:lnTo>
                  <a:lnTo>
                    <a:pt x="6903" y="8439"/>
                  </a:lnTo>
                  <a:lnTo>
                    <a:pt x="6609" y="8796"/>
                  </a:lnTo>
                  <a:lnTo>
                    <a:pt x="6356" y="9196"/>
                  </a:lnTo>
                  <a:lnTo>
                    <a:pt x="6103" y="9596"/>
                  </a:lnTo>
                  <a:lnTo>
                    <a:pt x="5872" y="9996"/>
                  </a:lnTo>
                  <a:lnTo>
                    <a:pt x="5662" y="10417"/>
                  </a:lnTo>
                  <a:lnTo>
                    <a:pt x="5472" y="10838"/>
                  </a:lnTo>
                  <a:lnTo>
                    <a:pt x="5325" y="11280"/>
                  </a:lnTo>
                  <a:lnTo>
                    <a:pt x="5178" y="11722"/>
                  </a:lnTo>
                  <a:lnTo>
                    <a:pt x="5093" y="12184"/>
                  </a:lnTo>
                  <a:lnTo>
                    <a:pt x="5009" y="12647"/>
                  </a:lnTo>
                  <a:lnTo>
                    <a:pt x="4967" y="13026"/>
                  </a:lnTo>
                  <a:lnTo>
                    <a:pt x="4967" y="13426"/>
                  </a:lnTo>
                  <a:lnTo>
                    <a:pt x="4967" y="13826"/>
                  </a:lnTo>
                  <a:lnTo>
                    <a:pt x="5009" y="14226"/>
                  </a:lnTo>
                  <a:lnTo>
                    <a:pt x="5072" y="14647"/>
                  </a:lnTo>
                  <a:lnTo>
                    <a:pt x="5135" y="15046"/>
                  </a:lnTo>
                  <a:lnTo>
                    <a:pt x="5262" y="15425"/>
                  </a:lnTo>
                  <a:lnTo>
                    <a:pt x="5388" y="15804"/>
                  </a:lnTo>
                  <a:lnTo>
                    <a:pt x="5556" y="16183"/>
                  </a:lnTo>
                  <a:lnTo>
                    <a:pt x="5767" y="16519"/>
                  </a:lnTo>
                  <a:lnTo>
                    <a:pt x="5977" y="16835"/>
                  </a:lnTo>
                  <a:lnTo>
                    <a:pt x="6251" y="17130"/>
                  </a:lnTo>
                  <a:lnTo>
                    <a:pt x="6524" y="17382"/>
                  </a:lnTo>
                  <a:lnTo>
                    <a:pt x="6693" y="17508"/>
                  </a:lnTo>
                  <a:lnTo>
                    <a:pt x="6861" y="17614"/>
                  </a:lnTo>
                  <a:lnTo>
                    <a:pt x="7029" y="17719"/>
                  </a:lnTo>
                  <a:lnTo>
                    <a:pt x="7219" y="17803"/>
                  </a:lnTo>
                  <a:lnTo>
                    <a:pt x="7408" y="17866"/>
                  </a:lnTo>
                  <a:lnTo>
                    <a:pt x="7619" y="17929"/>
                  </a:lnTo>
                  <a:lnTo>
                    <a:pt x="6987" y="18540"/>
                  </a:lnTo>
                  <a:lnTo>
                    <a:pt x="6377" y="19171"/>
                  </a:lnTo>
                  <a:lnTo>
                    <a:pt x="6272" y="19192"/>
                  </a:lnTo>
                  <a:lnTo>
                    <a:pt x="6188" y="19255"/>
                  </a:lnTo>
                  <a:lnTo>
                    <a:pt x="6125" y="19360"/>
                  </a:lnTo>
                  <a:lnTo>
                    <a:pt x="6082" y="19465"/>
                  </a:lnTo>
                  <a:lnTo>
                    <a:pt x="5262" y="20370"/>
                  </a:lnTo>
                  <a:lnTo>
                    <a:pt x="4483" y="21317"/>
                  </a:lnTo>
                  <a:lnTo>
                    <a:pt x="4104" y="21801"/>
                  </a:lnTo>
                  <a:lnTo>
                    <a:pt x="3726" y="22285"/>
                  </a:lnTo>
                  <a:lnTo>
                    <a:pt x="3368" y="22790"/>
                  </a:lnTo>
                  <a:lnTo>
                    <a:pt x="3031" y="23295"/>
                  </a:lnTo>
                  <a:lnTo>
                    <a:pt x="2694" y="23800"/>
                  </a:lnTo>
                  <a:lnTo>
                    <a:pt x="2379" y="24326"/>
                  </a:lnTo>
                  <a:lnTo>
                    <a:pt x="2063" y="24853"/>
                  </a:lnTo>
                  <a:lnTo>
                    <a:pt x="1790" y="25379"/>
                  </a:lnTo>
                  <a:lnTo>
                    <a:pt x="1516" y="25905"/>
                  </a:lnTo>
                  <a:lnTo>
                    <a:pt x="1264" y="26452"/>
                  </a:lnTo>
                  <a:lnTo>
                    <a:pt x="1032" y="26999"/>
                  </a:lnTo>
                  <a:lnTo>
                    <a:pt x="822" y="27546"/>
                  </a:lnTo>
                  <a:lnTo>
                    <a:pt x="632" y="28093"/>
                  </a:lnTo>
                  <a:lnTo>
                    <a:pt x="464" y="28661"/>
                  </a:lnTo>
                  <a:lnTo>
                    <a:pt x="317" y="29230"/>
                  </a:lnTo>
                  <a:lnTo>
                    <a:pt x="211" y="29798"/>
                  </a:lnTo>
                  <a:lnTo>
                    <a:pt x="106" y="30366"/>
                  </a:lnTo>
                  <a:lnTo>
                    <a:pt x="43" y="30934"/>
                  </a:lnTo>
                  <a:lnTo>
                    <a:pt x="1" y="31502"/>
                  </a:lnTo>
                  <a:lnTo>
                    <a:pt x="1" y="32070"/>
                  </a:lnTo>
                  <a:lnTo>
                    <a:pt x="22" y="32660"/>
                  </a:lnTo>
                  <a:lnTo>
                    <a:pt x="64" y="33228"/>
                  </a:lnTo>
                  <a:lnTo>
                    <a:pt x="148" y="33796"/>
                  </a:lnTo>
                  <a:lnTo>
                    <a:pt x="253" y="34385"/>
                  </a:lnTo>
                  <a:lnTo>
                    <a:pt x="401" y="34953"/>
                  </a:lnTo>
                  <a:lnTo>
                    <a:pt x="590" y="35543"/>
                  </a:lnTo>
                  <a:lnTo>
                    <a:pt x="801" y="36111"/>
                  </a:lnTo>
                  <a:lnTo>
                    <a:pt x="1053" y="36700"/>
                  </a:lnTo>
                  <a:lnTo>
                    <a:pt x="1242" y="37079"/>
                  </a:lnTo>
                  <a:lnTo>
                    <a:pt x="1432" y="37458"/>
                  </a:lnTo>
                  <a:lnTo>
                    <a:pt x="1642" y="37815"/>
                  </a:lnTo>
                  <a:lnTo>
                    <a:pt x="1874" y="38173"/>
                  </a:lnTo>
                  <a:lnTo>
                    <a:pt x="2337" y="38867"/>
                  </a:lnTo>
                  <a:lnTo>
                    <a:pt x="2821" y="39541"/>
                  </a:lnTo>
                  <a:lnTo>
                    <a:pt x="3368" y="40151"/>
                  </a:lnTo>
                  <a:lnTo>
                    <a:pt x="3936" y="40740"/>
                  </a:lnTo>
                  <a:lnTo>
                    <a:pt x="4525" y="41309"/>
                  </a:lnTo>
                  <a:lnTo>
                    <a:pt x="5157" y="41835"/>
                  </a:lnTo>
                  <a:lnTo>
                    <a:pt x="5809" y="42319"/>
                  </a:lnTo>
                  <a:lnTo>
                    <a:pt x="6482" y="42782"/>
                  </a:lnTo>
                  <a:lnTo>
                    <a:pt x="7177" y="43202"/>
                  </a:lnTo>
                  <a:lnTo>
                    <a:pt x="7892" y="43602"/>
                  </a:lnTo>
                  <a:lnTo>
                    <a:pt x="8650" y="43981"/>
                  </a:lnTo>
                  <a:lnTo>
                    <a:pt x="9407" y="44318"/>
                  </a:lnTo>
                  <a:lnTo>
                    <a:pt x="10186" y="44633"/>
                  </a:lnTo>
                  <a:lnTo>
                    <a:pt x="10964" y="44907"/>
                  </a:lnTo>
                  <a:lnTo>
                    <a:pt x="11764" y="45180"/>
                  </a:lnTo>
                  <a:lnTo>
                    <a:pt x="12585" y="45391"/>
                  </a:lnTo>
                  <a:lnTo>
                    <a:pt x="13406" y="45601"/>
                  </a:lnTo>
                  <a:lnTo>
                    <a:pt x="14226" y="45770"/>
                  </a:lnTo>
                  <a:lnTo>
                    <a:pt x="15068" y="45917"/>
                  </a:lnTo>
                  <a:lnTo>
                    <a:pt x="15910" y="46043"/>
                  </a:lnTo>
                  <a:lnTo>
                    <a:pt x="16751" y="46148"/>
                  </a:lnTo>
                  <a:lnTo>
                    <a:pt x="17593" y="46212"/>
                  </a:lnTo>
                  <a:lnTo>
                    <a:pt x="18435" y="46254"/>
                  </a:lnTo>
                  <a:lnTo>
                    <a:pt x="19277" y="46296"/>
                  </a:lnTo>
                  <a:lnTo>
                    <a:pt x="20118" y="46296"/>
                  </a:lnTo>
                  <a:lnTo>
                    <a:pt x="20939" y="46275"/>
                  </a:lnTo>
                  <a:lnTo>
                    <a:pt x="21760" y="46233"/>
                  </a:lnTo>
                  <a:lnTo>
                    <a:pt x="22559" y="46148"/>
                  </a:lnTo>
                  <a:lnTo>
                    <a:pt x="23359" y="46064"/>
                  </a:lnTo>
                  <a:lnTo>
                    <a:pt x="24138" y="45959"/>
                  </a:lnTo>
                  <a:lnTo>
                    <a:pt x="24937" y="45833"/>
                  </a:lnTo>
                  <a:lnTo>
                    <a:pt x="25737" y="45686"/>
                  </a:lnTo>
                  <a:lnTo>
                    <a:pt x="26537" y="45517"/>
                  </a:lnTo>
                  <a:lnTo>
                    <a:pt x="27357" y="45328"/>
                  </a:lnTo>
                  <a:lnTo>
                    <a:pt x="28178" y="45117"/>
                  </a:lnTo>
                  <a:lnTo>
                    <a:pt x="28978" y="44886"/>
                  </a:lnTo>
                  <a:lnTo>
                    <a:pt x="29798" y="44633"/>
                  </a:lnTo>
                  <a:lnTo>
                    <a:pt x="30598" y="44360"/>
                  </a:lnTo>
                  <a:lnTo>
                    <a:pt x="31398" y="44065"/>
                  </a:lnTo>
                  <a:lnTo>
                    <a:pt x="32197" y="43750"/>
                  </a:lnTo>
                  <a:lnTo>
                    <a:pt x="32976" y="43413"/>
                  </a:lnTo>
                  <a:lnTo>
                    <a:pt x="33733" y="43055"/>
                  </a:lnTo>
                  <a:lnTo>
                    <a:pt x="34470" y="42655"/>
                  </a:lnTo>
                  <a:lnTo>
                    <a:pt x="35206" y="42255"/>
                  </a:lnTo>
                  <a:lnTo>
                    <a:pt x="35901" y="41814"/>
                  </a:lnTo>
                  <a:lnTo>
                    <a:pt x="36595" y="41351"/>
                  </a:lnTo>
                  <a:lnTo>
                    <a:pt x="37248" y="40867"/>
                  </a:lnTo>
                  <a:lnTo>
                    <a:pt x="37879" y="40341"/>
                  </a:lnTo>
                  <a:lnTo>
                    <a:pt x="38468" y="39793"/>
                  </a:lnTo>
                  <a:lnTo>
                    <a:pt x="39036" y="39225"/>
                  </a:lnTo>
                  <a:lnTo>
                    <a:pt x="39562" y="38636"/>
                  </a:lnTo>
                  <a:lnTo>
                    <a:pt x="40067" y="38026"/>
                  </a:lnTo>
                  <a:lnTo>
                    <a:pt x="40509" y="37373"/>
                  </a:lnTo>
                  <a:lnTo>
                    <a:pt x="40720" y="37037"/>
                  </a:lnTo>
                  <a:lnTo>
                    <a:pt x="40930" y="36679"/>
                  </a:lnTo>
                  <a:lnTo>
                    <a:pt x="41120" y="36342"/>
                  </a:lnTo>
                  <a:lnTo>
                    <a:pt x="41288" y="35985"/>
                  </a:lnTo>
                  <a:lnTo>
                    <a:pt x="41456" y="35627"/>
                  </a:lnTo>
                  <a:lnTo>
                    <a:pt x="41604" y="35248"/>
                  </a:lnTo>
                  <a:lnTo>
                    <a:pt x="41751" y="34869"/>
                  </a:lnTo>
                  <a:lnTo>
                    <a:pt x="41877" y="34469"/>
                  </a:lnTo>
                  <a:lnTo>
                    <a:pt x="42003" y="34091"/>
                  </a:lnTo>
                  <a:lnTo>
                    <a:pt x="42109" y="33691"/>
                  </a:lnTo>
                  <a:lnTo>
                    <a:pt x="42193" y="33270"/>
                  </a:lnTo>
                  <a:lnTo>
                    <a:pt x="42277" y="32849"/>
                  </a:lnTo>
                  <a:lnTo>
                    <a:pt x="42319" y="32428"/>
                  </a:lnTo>
                  <a:lnTo>
                    <a:pt x="42382" y="32007"/>
                  </a:lnTo>
                  <a:lnTo>
                    <a:pt x="42403" y="31565"/>
                  </a:lnTo>
                  <a:lnTo>
                    <a:pt x="42424" y="31102"/>
                  </a:lnTo>
                  <a:lnTo>
                    <a:pt x="42424" y="30661"/>
                  </a:lnTo>
                  <a:lnTo>
                    <a:pt x="42424" y="30198"/>
                  </a:lnTo>
                  <a:lnTo>
                    <a:pt x="42382" y="29398"/>
                  </a:lnTo>
                  <a:lnTo>
                    <a:pt x="42298" y="28619"/>
                  </a:lnTo>
                  <a:lnTo>
                    <a:pt x="42214" y="27820"/>
                  </a:lnTo>
                  <a:lnTo>
                    <a:pt x="42088" y="27041"/>
                  </a:lnTo>
                  <a:lnTo>
                    <a:pt x="41940" y="26262"/>
                  </a:lnTo>
                  <a:lnTo>
                    <a:pt x="41772" y="25484"/>
                  </a:lnTo>
                  <a:lnTo>
                    <a:pt x="41562" y="24726"/>
                  </a:lnTo>
                  <a:lnTo>
                    <a:pt x="41351" y="23948"/>
                  </a:lnTo>
                  <a:lnTo>
                    <a:pt x="41099" y="23190"/>
                  </a:lnTo>
                  <a:lnTo>
                    <a:pt x="40825" y="22454"/>
                  </a:lnTo>
                  <a:lnTo>
                    <a:pt x="40530" y="21717"/>
                  </a:lnTo>
                  <a:lnTo>
                    <a:pt x="40194" y="20981"/>
                  </a:lnTo>
                  <a:lnTo>
                    <a:pt x="39857" y="20265"/>
                  </a:lnTo>
                  <a:lnTo>
                    <a:pt x="39478" y="19571"/>
                  </a:lnTo>
                  <a:lnTo>
                    <a:pt x="39078" y="18876"/>
                  </a:lnTo>
                  <a:lnTo>
                    <a:pt x="38679" y="18224"/>
                  </a:lnTo>
                  <a:lnTo>
                    <a:pt x="39057" y="18140"/>
                  </a:lnTo>
                  <a:lnTo>
                    <a:pt x="39457" y="18013"/>
                  </a:lnTo>
                  <a:lnTo>
                    <a:pt x="39836" y="17866"/>
                  </a:lnTo>
                  <a:lnTo>
                    <a:pt x="40215" y="17677"/>
                  </a:lnTo>
                  <a:lnTo>
                    <a:pt x="40551" y="17593"/>
                  </a:lnTo>
                  <a:lnTo>
                    <a:pt x="40867" y="17466"/>
                  </a:lnTo>
                  <a:lnTo>
                    <a:pt x="41162" y="17319"/>
                  </a:lnTo>
                  <a:lnTo>
                    <a:pt x="41414" y="17151"/>
                  </a:lnTo>
                  <a:lnTo>
                    <a:pt x="41646" y="16961"/>
                  </a:lnTo>
                  <a:lnTo>
                    <a:pt x="41856" y="16730"/>
                  </a:lnTo>
                  <a:lnTo>
                    <a:pt x="42046" y="16477"/>
                  </a:lnTo>
                  <a:lnTo>
                    <a:pt x="42214" y="16225"/>
                  </a:lnTo>
                  <a:lnTo>
                    <a:pt x="42361" y="15930"/>
                  </a:lnTo>
                  <a:lnTo>
                    <a:pt x="42487" y="15636"/>
                  </a:lnTo>
                  <a:lnTo>
                    <a:pt x="42614" y="15320"/>
                  </a:lnTo>
                  <a:lnTo>
                    <a:pt x="42698" y="14983"/>
                  </a:lnTo>
                  <a:lnTo>
                    <a:pt x="42761" y="14647"/>
                  </a:lnTo>
                  <a:lnTo>
                    <a:pt x="42824" y="14289"/>
                  </a:lnTo>
                  <a:lnTo>
                    <a:pt x="42845" y="13931"/>
                  </a:lnTo>
                  <a:lnTo>
                    <a:pt x="42866" y="13552"/>
                  </a:lnTo>
                  <a:lnTo>
                    <a:pt x="42887" y="13174"/>
                  </a:lnTo>
                  <a:lnTo>
                    <a:pt x="42866" y="12816"/>
                  </a:lnTo>
                  <a:lnTo>
                    <a:pt x="42845" y="12437"/>
                  </a:lnTo>
                  <a:lnTo>
                    <a:pt x="42803" y="12058"/>
                  </a:lnTo>
                  <a:lnTo>
                    <a:pt x="42698" y="11301"/>
                  </a:lnTo>
                  <a:lnTo>
                    <a:pt x="42530" y="10564"/>
                  </a:lnTo>
                  <a:lnTo>
                    <a:pt x="42340" y="9870"/>
                  </a:lnTo>
                  <a:lnTo>
                    <a:pt x="42109" y="9238"/>
                  </a:lnTo>
                  <a:lnTo>
                    <a:pt x="41961" y="8923"/>
                  </a:lnTo>
                  <a:lnTo>
                    <a:pt x="41835" y="8649"/>
                  </a:lnTo>
                  <a:lnTo>
                    <a:pt x="41688" y="8376"/>
                  </a:lnTo>
                  <a:lnTo>
                    <a:pt x="41540" y="8144"/>
                  </a:lnTo>
                  <a:lnTo>
                    <a:pt x="41309" y="7765"/>
                  </a:lnTo>
                  <a:lnTo>
                    <a:pt x="41035" y="7429"/>
                  </a:lnTo>
                  <a:lnTo>
                    <a:pt x="40741" y="7113"/>
                  </a:lnTo>
                  <a:lnTo>
                    <a:pt x="40446" y="6818"/>
                  </a:lnTo>
                  <a:lnTo>
                    <a:pt x="40131" y="6566"/>
                  </a:lnTo>
                  <a:lnTo>
                    <a:pt x="39794" y="6313"/>
                  </a:lnTo>
                  <a:lnTo>
                    <a:pt x="39436" y="6103"/>
                  </a:lnTo>
                  <a:lnTo>
                    <a:pt x="39078" y="5914"/>
                  </a:lnTo>
                  <a:lnTo>
                    <a:pt x="38700" y="5766"/>
                  </a:lnTo>
                  <a:lnTo>
                    <a:pt x="38300" y="5661"/>
                  </a:lnTo>
                  <a:lnTo>
                    <a:pt x="37900" y="5556"/>
                  </a:lnTo>
                  <a:lnTo>
                    <a:pt x="37500" y="5514"/>
                  </a:lnTo>
                  <a:lnTo>
                    <a:pt x="37079" y="5493"/>
                  </a:lnTo>
                  <a:lnTo>
                    <a:pt x="36637" y="5514"/>
                  </a:lnTo>
                  <a:lnTo>
                    <a:pt x="36216" y="5577"/>
                  </a:lnTo>
                  <a:lnTo>
                    <a:pt x="35775" y="5661"/>
                  </a:lnTo>
                  <a:lnTo>
                    <a:pt x="35375" y="5787"/>
                  </a:lnTo>
                  <a:lnTo>
                    <a:pt x="34996" y="5956"/>
                  </a:lnTo>
                  <a:lnTo>
                    <a:pt x="34617" y="6166"/>
                  </a:lnTo>
                  <a:lnTo>
                    <a:pt x="34281" y="6398"/>
                  </a:lnTo>
                  <a:lnTo>
                    <a:pt x="33944" y="6671"/>
                  </a:lnTo>
                  <a:lnTo>
                    <a:pt x="33649" y="6966"/>
                  </a:lnTo>
                  <a:lnTo>
                    <a:pt x="33355" y="7281"/>
                  </a:lnTo>
                  <a:lnTo>
                    <a:pt x="33102" y="7618"/>
                  </a:lnTo>
                  <a:lnTo>
                    <a:pt x="32850" y="7976"/>
                  </a:lnTo>
                  <a:lnTo>
                    <a:pt x="32660" y="8355"/>
                  </a:lnTo>
                  <a:lnTo>
                    <a:pt x="32492" y="8733"/>
                  </a:lnTo>
                  <a:lnTo>
                    <a:pt x="32345" y="9133"/>
                  </a:lnTo>
                  <a:lnTo>
                    <a:pt x="32239" y="9533"/>
                  </a:lnTo>
                  <a:lnTo>
                    <a:pt x="32176" y="9933"/>
                  </a:lnTo>
                  <a:lnTo>
                    <a:pt x="32155" y="10354"/>
                  </a:lnTo>
                  <a:lnTo>
                    <a:pt x="32176" y="10754"/>
                  </a:lnTo>
                  <a:lnTo>
                    <a:pt x="30745" y="9407"/>
                  </a:lnTo>
                  <a:lnTo>
                    <a:pt x="30787" y="9302"/>
                  </a:lnTo>
                  <a:lnTo>
                    <a:pt x="30787" y="9175"/>
                  </a:lnTo>
                  <a:lnTo>
                    <a:pt x="30703" y="8544"/>
                  </a:lnTo>
                  <a:lnTo>
                    <a:pt x="30577" y="7892"/>
                  </a:lnTo>
                  <a:lnTo>
                    <a:pt x="30451" y="7218"/>
                  </a:lnTo>
                  <a:lnTo>
                    <a:pt x="30282" y="6545"/>
                  </a:lnTo>
                  <a:lnTo>
                    <a:pt x="30093" y="5892"/>
                  </a:lnTo>
                  <a:lnTo>
                    <a:pt x="29861" y="5240"/>
                  </a:lnTo>
                  <a:lnTo>
                    <a:pt x="29630" y="4588"/>
                  </a:lnTo>
                  <a:lnTo>
                    <a:pt x="29335" y="3957"/>
                  </a:lnTo>
                  <a:lnTo>
                    <a:pt x="29020" y="3346"/>
                  </a:lnTo>
                  <a:lnTo>
                    <a:pt x="28683" y="2778"/>
                  </a:lnTo>
                  <a:lnTo>
                    <a:pt x="28494" y="2483"/>
                  </a:lnTo>
                  <a:lnTo>
                    <a:pt x="28283" y="2210"/>
                  </a:lnTo>
                  <a:lnTo>
                    <a:pt x="28073" y="1957"/>
                  </a:lnTo>
                  <a:lnTo>
                    <a:pt x="27862" y="1705"/>
                  </a:lnTo>
                  <a:lnTo>
                    <a:pt x="27631" y="1473"/>
                  </a:lnTo>
                  <a:lnTo>
                    <a:pt x="27378" y="1242"/>
                  </a:lnTo>
                  <a:lnTo>
                    <a:pt x="27126" y="1010"/>
                  </a:lnTo>
                  <a:lnTo>
                    <a:pt x="26873" y="800"/>
                  </a:lnTo>
                  <a:lnTo>
                    <a:pt x="26579" y="611"/>
                  </a:lnTo>
                  <a:lnTo>
                    <a:pt x="26305" y="421"/>
                  </a:lnTo>
                  <a:lnTo>
                    <a:pt x="26010" y="253"/>
                  </a:lnTo>
                  <a:lnTo>
                    <a:pt x="25695" y="106"/>
                  </a:lnTo>
                  <a:lnTo>
                    <a:pt x="25590" y="63"/>
                  </a:lnTo>
                  <a:lnTo>
                    <a:pt x="25484" y="63"/>
                  </a:lnTo>
                  <a:lnTo>
                    <a:pt x="25379" y="85"/>
                  </a:lnTo>
                  <a:lnTo>
                    <a:pt x="25295" y="148"/>
                  </a:lnTo>
                  <a:lnTo>
                    <a:pt x="25232" y="211"/>
                  </a:lnTo>
                  <a:lnTo>
                    <a:pt x="25190" y="295"/>
                  </a:lnTo>
                  <a:lnTo>
                    <a:pt x="25169" y="379"/>
                  </a:lnTo>
                  <a:lnTo>
                    <a:pt x="25169" y="505"/>
                  </a:lnTo>
                  <a:lnTo>
                    <a:pt x="25569" y="1831"/>
                  </a:lnTo>
                  <a:lnTo>
                    <a:pt x="25737" y="2505"/>
                  </a:lnTo>
                  <a:lnTo>
                    <a:pt x="25821" y="2862"/>
                  </a:lnTo>
                  <a:lnTo>
                    <a:pt x="25884" y="3199"/>
                  </a:lnTo>
                  <a:lnTo>
                    <a:pt x="25926" y="3536"/>
                  </a:lnTo>
                  <a:lnTo>
                    <a:pt x="25947" y="3872"/>
                  </a:lnTo>
                  <a:lnTo>
                    <a:pt x="25947" y="4209"/>
                  </a:lnTo>
                  <a:lnTo>
                    <a:pt x="25926" y="4546"/>
                  </a:lnTo>
                  <a:lnTo>
                    <a:pt x="25863" y="4882"/>
                  </a:lnTo>
                  <a:lnTo>
                    <a:pt x="25779" y="5219"/>
                  </a:lnTo>
                  <a:lnTo>
                    <a:pt x="25653" y="5535"/>
                  </a:lnTo>
                  <a:lnTo>
                    <a:pt x="25505" y="5871"/>
                  </a:lnTo>
                  <a:lnTo>
                    <a:pt x="25358" y="5430"/>
                  </a:lnTo>
                  <a:lnTo>
                    <a:pt x="25169" y="4967"/>
                  </a:lnTo>
                  <a:lnTo>
                    <a:pt x="24958" y="4525"/>
                  </a:lnTo>
                  <a:lnTo>
                    <a:pt x="24727" y="4083"/>
                  </a:lnTo>
                  <a:lnTo>
                    <a:pt x="24453" y="3641"/>
                  </a:lnTo>
                  <a:lnTo>
                    <a:pt x="24159" y="3199"/>
                  </a:lnTo>
                  <a:lnTo>
                    <a:pt x="23843" y="2778"/>
                  </a:lnTo>
                  <a:lnTo>
                    <a:pt x="23527" y="2378"/>
                  </a:lnTo>
                  <a:lnTo>
                    <a:pt x="23170" y="1999"/>
                  </a:lnTo>
                  <a:lnTo>
                    <a:pt x="22812" y="1621"/>
                  </a:lnTo>
                  <a:lnTo>
                    <a:pt x="22412" y="1284"/>
                  </a:lnTo>
                  <a:lnTo>
                    <a:pt x="22033" y="968"/>
                  </a:lnTo>
                  <a:lnTo>
                    <a:pt x="21612" y="674"/>
                  </a:lnTo>
                  <a:lnTo>
                    <a:pt x="21213" y="421"/>
                  </a:lnTo>
                  <a:lnTo>
                    <a:pt x="20792" y="190"/>
                  </a:lnTo>
                  <a:lnTo>
                    <a:pt x="2035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2" name="Google Shape;7012;p32"/>
            <p:cNvSpPr/>
            <p:nvPr/>
          </p:nvSpPr>
          <p:spPr>
            <a:xfrm>
              <a:off x="6770750" y="-1137075"/>
              <a:ext cx="303575" cy="245175"/>
            </a:xfrm>
            <a:custGeom>
              <a:avLst/>
              <a:gdLst/>
              <a:ahLst/>
              <a:cxnLst/>
              <a:rect l="l" t="t" r="r" b="b"/>
              <a:pathLst>
                <a:path w="12143" h="9807" fill="none" extrusionOk="0">
                  <a:moveTo>
                    <a:pt x="3831" y="4336"/>
                  </a:moveTo>
                  <a:lnTo>
                    <a:pt x="3831" y="4336"/>
                  </a:lnTo>
                  <a:lnTo>
                    <a:pt x="3894" y="4315"/>
                  </a:lnTo>
                  <a:lnTo>
                    <a:pt x="3936" y="4294"/>
                  </a:lnTo>
                  <a:lnTo>
                    <a:pt x="4020" y="4188"/>
                  </a:lnTo>
                  <a:lnTo>
                    <a:pt x="4020" y="4188"/>
                  </a:lnTo>
                  <a:lnTo>
                    <a:pt x="4736" y="3662"/>
                  </a:lnTo>
                  <a:lnTo>
                    <a:pt x="5451" y="3136"/>
                  </a:lnTo>
                  <a:lnTo>
                    <a:pt x="6924" y="2105"/>
                  </a:lnTo>
                  <a:lnTo>
                    <a:pt x="8397" y="1095"/>
                  </a:lnTo>
                  <a:lnTo>
                    <a:pt x="9912" y="127"/>
                  </a:lnTo>
                  <a:lnTo>
                    <a:pt x="9912" y="127"/>
                  </a:lnTo>
                  <a:lnTo>
                    <a:pt x="10123" y="64"/>
                  </a:lnTo>
                  <a:lnTo>
                    <a:pt x="10333" y="22"/>
                  </a:lnTo>
                  <a:lnTo>
                    <a:pt x="10544" y="1"/>
                  </a:lnTo>
                  <a:lnTo>
                    <a:pt x="10733" y="22"/>
                  </a:lnTo>
                  <a:lnTo>
                    <a:pt x="10901" y="43"/>
                  </a:lnTo>
                  <a:lnTo>
                    <a:pt x="11070" y="106"/>
                  </a:lnTo>
                  <a:lnTo>
                    <a:pt x="11217" y="169"/>
                  </a:lnTo>
                  <a:lnTo>
                    <a:pt x="11364" y="274"/>
                  </a:lnTo>
                  <a:lnTo>
                    <a:pt x="11512" y="380"/>
                  </a:lnTo>
                  <a:lnTo>
                    <a:pt x="11638" y="527"/>
                  </a:lnTo>
                  <a:lnTo>
                    <a:pt x="11743" y="695"/>
                  </a:lnTo>
                  <a:lnTo>
                    <a:pt x="11848" y="885"/>
                  </a:lnTo>
                  <a:lnTo>
                    <a:pt x="11933" y="1095"/>
                  </a:lnTo>
                  <a:lnTo>
                    <a:pt x="12017" y="1326"/>
                  </a:lnTo>
                  <a:lnTo>
                    <a:pt x="12080" y="1579"/>
                  </a:lnTo>
                  <a:lnTo>
                    <a:pt x="12143" y="1874"/>
                  </a:lnTo>
                  <a:lnTo>
                    <a:pt x="12143" y="1874"/>
                  </a:lnTo>
                  <a:lnTo>
                    <a:pt x="12122" y="2231"/>
                  </a:lnTo>
                  <a:lnTo>
                    <a:pt x="12059" y="2589"/>
                  </a:lnTo>
                  <a:lnTo>
                    <a:pt x="11996" y="2947"/>
                  </a:lnTo>
                  <a:lnTo>
                    <a:pt x="11890" y="3305"/>
                  </a:lnTo>
                  <a:lnTo>
                    <a:pt x="11890" y="3305"/>
                  </a:lnTo>
                  <a:lnTo>
                    <a:pt x="11680" y="3831"/>
                  </a:lnTo>
                  <a:lnTo>
                    <a:pt x="11470" y="4357"/>
                  </a:lnTo>
                  <a:lnTo>
                    <a:pt x="11217" y="4862"/>
                  </a:lnTo>
                  <a:lnTo>
                    <a:pt x="11070" y="5114"/>
                  </a:lnTo>
                  <a:lnTo>
                    <a:pt x="10922" y="5346"/>
                  </a:lnTo>
                  <a:lnTo>
                    <a:pt x="10922" y="5346"/>
                  </a:lnTo>
                  <a:lnTo>
                    <a:pt x="10607" y="5809"/>
                  </a:lnTo>
                  <a:lnTo>
                    <a:pt x="10249" y="6272"/>
                  </a:lnTo>
                  <a:lnTo>
                    <a:pt x="9891" y="6735"/>
                  </a:lnTo>
                  <a:lnTo>
                    <a:pt x="9491" y="7155"/>
                  </a:lnTo>
                  <a:lnTo>
                    <a:pt x="9092" y="7576"/>
                  </a:lnTo>
                  <a:lnTo>
                    <a:pt x="8650" y="7955"/>
                  </a:lnTo>
                  <a:lnTo>
                    <a:pt x="8208" y="8334"/>
                  </a:lnTo>
                  <a:lnTo>
                    <a:pt x="7745" y="8650"/>
                  </a:lnTo>
                  <a:lnTo>
                    <a:pt x="7745" y="8650"/>
                  </a:lnTo>
                  <a:lnTo>
                    <a:pt x="7345" y="8881"/>
                  </a:lnTo>
                  <a:lnTo>
                    <a:pt x="6903" y="9091"/>
                  </a:lnTo>
                  <a:lnTo>
                    <a:pt x="6398" y="9281"/>
                  </a:lnTo>
                  <a:lnTo>
                    <a:pt x="5872" y="9449"/>
                  </a:lnTo>
                  <a:lnTo>
                    <a:pt x="5304" y="9597"/>
                  </a:lnTo>
                  <a:lnTo>
                    <a:pt x="4736" y="9702"/>
                  </a:lnTo>
                  <a:lnTo>
                    <a:pt x="4146" y="9786"/>
                  </a:lnTo>
                  <a:lnTo>
                    <a:pt x="3557" y="9807"/>
                  </a:lnTo>
                  <a:lnTo>
                    <a:pt x="3263" y="9807"/>
                  </a:lnTo>
                  <a:lnTo>
                    <a:pt x="2968" y="9786"/>
                  </a:lnTo>
                  <a:lnTo>
                    <a:pt x="2694" y="9744"/>
                  </a:lnTo>
                  <a:lnTo>
                    <a:pt x="2421" y="9702"/>
                  </a:lnTo>
                  <a:lnTo>
                    <a:pt x="2147" y="9639"/>
                  </a:lnTo>
                  <a:lnTo>
                    <a:pt x="1895" y="9554"/>
                  </a:lnTo>
                  <a:lnTo>
                    <a:pt x="1642" y="9470"/>
                  </a:lnTo>
                  <a:lnTo>
                    <a:pt x="1411" y="9344"/>
                  </a:lnTo>
                  <a:lnTo>
                    <a:pt x="1179" y="9218"/>
                  </a:lnTo>
                  <a:lnTo>
                    <a:pt x="948" y="9070"/>
                  </a:lnTo>
                  <a:lnTo>
                    <a:pt x="759" y="8902"/>
                  </a:lnTo>
                  <a:lnTo>
                    <a:pt x="569" y="8713"/>
                  </a:lnTo>
                  <a:lnTo>
                    <a:pt x="401" y="8523"/>
                  </a:lnTo>
                  <a:lnTo>
                    <a:pt x="253" y="8292"/>
                  </a:lnTo>
                  <a:lnTo>
                    <a:pt x="127" y="8039"/>
                  </a:lnTo>
                  <a:lnTo>
                    <a:pt x="1" y="7766"/>
                  </a:lnTo>
                  <a:lnTo>
                    <a:pt x="1" y="7766"/>
                  </a:lnTo>
                  <a:lnTo>
                    <a:pt x="443" y="7303"/>
                  </a:lnTo>
                  <a:lnTo>
                    <a:pt x="906" y="6861"/>
                  </a:lnTo>
                  <a:lnTo>
                    <a:pt x="1369" y="6419"/>
                  </a:lnTo>
                  <a:lnTo>
                    <a:pt x="1853" y="5998"/>
                  </a:lnTo>
                  <a:lnTo>
                    <a:pt x="2821" y="5156"/>
                  </a:lnTo>
                  <a:lnTo>
                    <a:pt x="3831" y="433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3" name="Google Shape;7013;p32"/>
            <p:cNvSpPr/>
            <p:nvPr/>
          </p:nvSpPr>
          <p:spPr>
            <a:xfrm>
              <a:off x="6853875" y="-1170750"/>
              <a:ext cx="94725" cy="121550"/>
            </a:xfrm>
            <a:custGeom>
              <a:avLst/>
              <a:gdLst/>
              <a:ahLst/>
              <a:cxnLst/>
              <a:rect l="l" t="t" r="r" b="b"/>
              <a:pathLst>
                <a:path w="3789" h="4862" fill="none" extrusionOk="0">
                  <a:moveTo>
                    <a:pt x="3515" y="2695"/>
                  </a:moveTo>
                  <a:lnTo>
                    <a:pt x="3515" y="2695"/>
                  </a:lnTo>
                  <a:lnTo>
                    <a:pt x="2757" y="3221"/>
                  </a:lnTo>
                  <a:lnTo>
                    <a:pt x="2000" y="3747"/>
                  </a:lnTo>
                  <a:lnTo>
                    <a:pt x="1263" y="4294"/>
                  </a:lnTo>
                  <a:lnTo>
                    <a:pt x="527" y="4862"/>
                  </a:lnTo>
                  <a:lnTo>
                    <a:pt x="527" y="4862"/>
                  </a:lnTo>
                  <a:lnTo>
                    <a:pt x="337" y="4483"/>
                  </a:lnTo>
                  <a:lnTo>
                    <a:pt x="190" y="4125"/>
                  </a:lnTo>
                  <a:lnTo>
                    <a:pt x="85" y="3768"/>
                  </a:lnTo>
                  <a:lnTo>
                    <a:pt x="43" y="3578"/>
                  </a:lnTo>
                  <a:lnTo>
                    <a:pt x="1" y="3389"/>
                  </a:lnTo>
                  <a:lnTo>
                    <a:pt x="1" y="3200"/>
                  </a:lnTo>
                  <a:lnTo>
                    <a:pt x="1" y="3031"/>
                  </a:lnTo>
                  <a:lnTo>
                    <a:pt x="22" y="2842"/>
                  </a:lnTo>
                  <a:lnTo>
                    <a:pt x="64" y="2652"/>
                  </a:lnTo>
                  <a:lnTo>
                    <a:pt x="106" y="2463"/>
                  </a:lnTo>
                  <a:lnTo>
                    <a:pt x="190" y="2253"/>
                  </a:lnTo>
                  <a:lnTo>
                    <a:pt x="295" y="2063"/>
                  </a:lnTo>
                  <a:lnTo>
                    <a:pt x="401" y="1874"/>
                  </a:lnTo>
                  <a:lnTo>
                    <a:pt x="401" y="1874"/>
                  </a:lnTo>
                  <a:lnTo>
                    <a:pt x="653" y="1516"/>
                  </a:lnTo>
                  <a:lnTo>
                    <a:pt x="948" y="1179"/>
                  </a:lnTo>
                  <a:lnTo>
                    <a:pt x="1242" y="864"/>
                  </a:lnTo>
                  <a:lnTo>
                    <a:pt x="1411" y="716"/>
                  </a:lnTo>
                  <a:lnTo>
                    <a:pt x="1579" y="569"/>
                  </a:lnTo>
                  <a:lnTo>
                    <a:pt x="1747" y="443"/>
                  </a:lnTo>
                  <a:lnTo>
                    <a:pt x="1937" y="338"/>
                  </a:lnTo>
                  <a:lnTo>
                    <a:pt x="2126" y="253"/>
                  </a:lnTo>
                  <a:lnTo>
                    <a:pt x="2337" y="169"/>
                  </a:lnTo>
                  <a:lnTo>
                    <a:pt x="2526" y="106"/>
                  </a:lnTo>
                  <a:lnTo>
                    <a:pt x="2736" y="64"/>
                  </a:lnTo>
                  <a:lnTo>
                    <a:pt x="2968" y="43"/>
                  </a:lnTo>
                  <a:lnTo>
                    <a:pt x="3199" y="64"/>
                  </a:lnTo>
                  <a:lnTo>
                    <a:pt x="3199" y="64"/>
                  </a:lnTo>
                  <a:lnTo>
                    <a:pt x="3241" y="43"/>
                  </a:lnTo>
                  <a:lnTo>
                    <a:pt x="3284" y="1"/>
                  </a:lnTo>
                  <a:lnTo>
                    <a:pt x="3284" y="1"/>
                  </a:lnTo>
                  <a:lnTo>
                    <a:pt x="3431" y="85"/>
                  </a:lnTo>
                  <a:lnTo>
                    <a:pt x="3557" y="190"/>
                  </a:lnTo>
                  <a:lnTo>
                    <a:pt x="3557" y="190"/>
                  </a:lnTo>
                  <a:lnTo>
                    <a:pt x="3683" y="506"/>
                  </a:lnTo>
                  <a:lnTo>
                    <a:pt x="3747" y="801"/>
                  </a:lnTo>
                  <a:lnTo>
                    <a:pt x="3789" y="1116"/>
                  </a:lnTo>
                  <a:lnTo>
                    <a:pt x="3789" y="1432"/>
                  </a:lnTo>
                  <a:lnTo>
                    <a:pt x="3768" y="1748"/>
                  </a:lnTo>
                  <a:lnTo>
                    <a:pt x="3704" y="2042"/>
                  </a:lnTo>
                  <a:lnTo>
                    <a:pt x="3620" y="2358"/>
                  </a:lnTo>
                  <a:lnTo>
                    <a:pt x="3515" y="269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4" name="Google Shape;7014;p32"/>
            <p:cNvSpPr/>
            <p:nvPr/>
          </p:nvSpPr>
          <p:spPr>
            <a:xfrm>
              <a:off x="6752350" y="-1284900"/>
              <a:ext cx="264125" cy="291475"/>
            </a:xfrm>
            <a:custGeom>
              <a:avLst/>
              <a:gdLst/>
              <a:ahLst/>
              <a:cxnLst/>
              <a:rect l="l" t="t" r="r" b="b"/>
              <a:pathLst>
                <a:path w="10565" h="11659" fill="none" extrusionOk="0">
                  <a:moveTo>
                    <a:pt x="10059" y="5619"/>
                  </a:moveTo>
                  <a:lnTo>
                    <a:pt x="10059" y="5619"/>
                  </a:lnTo>
                  <a:lnTo>
                    <a:pt x="9175" y="6187"/>
                  </a:lnTo>
                  <a:lnTo>
                    <a:pt x="8270" y="6777"/>
                  </a:lnTo>
                  <a:lnTo>
                    <a:pt x="8270" y="6777"/>
                  </a:lnTo>
                  <a:lnTo>
                    <a:pt x="8397" y="6419"/>
                  </a:lnTo>
                  <a:lnTo>
                    <a:pt x="8502" y="6061"/>
                  </a:lnTo>
                  <a:lnTo>
                    <a:pt x="8544" y="5682"/>
                  </a:lnTo>
                  <a:lnTo>
                    <a:pt x="8544" y="5493"/>
                  </a:lnTo>
                  <a:lnTo>
                    <a:pt x="8523" y="5303"/>
                  </a:lnTo>
                  <a:lnTo>
                    <a:pt x="8523" y="5303"/>
                  </a:lnTo>
                  <a:lnTo>
                    <a:pt x="8523" y="4988"/>
                  </a:lnTo>
                  <a:lnTo>
                    <a:pt x="8481" y="4693"/>
                  </a:lnTo>
                  <a:lnTo>
                    <a:pt x="8397" y="4378"/>
                  </a:lnTo>
                  <a:lnTo>
                    <a:pt x="8292" y="4083"/>
                  </a:lnTo>
                  <a:lnTo>
                    <a:pt x="8165" y="3788"/>
                  </a:lnTo>
                  <a:lnTo>
                    <a:pt x="7997" y="3515"/>
                  </a:lnTo>
                  <a:lnTo>
                    <a:pt x="7808" y="3262"/>
                  </a:lnTo>
                  <a:lnTo>
                    <a:pt x="7597" y="3031"/>
                  </a:lnTo>
                  <a:lnTo>
                    <a:pt x="7366" y="2799"/>
                  </a:lnTo>
                  <a:lnTo>
                    <a:pt x="7113" y="2631"/>
                  </a:lnTo>
                  <a:lnTo>
                    <a:pt x="6840" y="2463"/>
                  </a:lnTo>
                  <a:lnTo>
                    <a:pt x="6566" y="2336"/>
                  </a:lnTo>
                  <a:lnTo>
                    <a:pt x="6250" y="2252"/>
                  </a:lnTo>
                  <a:lnTo>
                    <a:pt x="5956" y="2210"/>
                  </a:lnTo>
                  <a:lnTo>
                    <a:pt x="5619" y="2210"/>
                  </a:lnTo>
                  <a:lnTo>
                    <a:pt x="5303" y="2231"/>
                  </a:lnTo>
                  <a:lnTo>
                    <a:pt x="5303" y="2231"/>
                  </a:lnTo>
                  <a:lnTo>
                    <a:pt x="5198" y="2273"/>
                  </a:lnTo>
                  <a:lnTo>
                    <a:pt x="5135" y="2336"/>
                  </a:lnTo>
                  <a:lnTo>
                    <a:pt x="5093" y="2421"/>
                  </a:lnTo>
                  <a:lnTo>
                    <a:pt x="5093" y="2505"/>
                  </a:lnTo>
                  <a:lnTo>
                    <a:pt x="5114" y="2610"/>
                  </a:lnTo>
                  <a:lnTo>
                    <a:pt x="5156" y="2694"/>
                  </a:lnTo>
                  <a:lnTo>
                    <a:pt x="5219" y="2757"/>
                  </a:lnTo>
                  <a:lnTo>
                    <a:pt x="5303" y="2799"/>
                  </a:lnTo>
                  <a:lnTo>
                    <a:pt x="5303" y="2799"/>
                  </a:lnTo>
                  <a:lnTo>
                    <a:pt x="5345" y="2841"/>
                  </a:lnTo>
                  <a:lnTo>
                    <a:pt x="5345" y="2841"/>
                  </a:lnTo>
                  <a:lnTo>
                    <a:pt x="5703" y="3094"/>
                  </a:lnTo>
                  <a:lnTo>
                    <a:pt x="6082" y="3304"/>
                  </a:lnTo>
                  <a:lnTo>
                    <a:pt x="6461" y="3557"/>
                  </a:lnTo>
                  <a:lnTo>
                    <a:pt x="6818" y="3788"/>
                  </a:lnTo>
                  <a:lnTo>
                    <a:pt x="6818" y="3788"/>
                  </a:lnTo>
                  <a:lnTo>
                    <a:pt x="6587" y="3746"/>
                  </a:lnTo>
                  <a:lnTo>
                    <a:pt x="6334" y="3704"/>
                  </a:lnTo>
                  <a:lnTo>
                    <a:pt x="6082" y="3704"/>
                  </a:lnTo>
                  <a:lnTo>
                    <a:pt x="5850" y="3704"/>
                  </a:lnTo>
                  <a:lnTo>
                    <a:pt x="5598" y="3725"/>
                  </a:lnTo>
                  <a:lnTo>
                    <a:pt x="5345" y="3767"/>
                  </a:lnTo>
                  <a:lnTo>
                    <a:pt x="5093" y="3830"/>
                  </a:lnTo>
                  <a:lnTo>
                    <a:pt x="4840" y="3915"/>
                  </a:lnTo>
                  <a:lnTo>
                    <a:pt x="4609" y="3999"/>
                  </a:lnTo>
                  <a:lnTo>
                    <a:pt x="4377" y="4104"/>
                  </a:lnTo>
                  <a:lnTo>
                    <a:pt x="4167" y="4230"/>
                  </a:lnTo>
                  <a:lnTo>
                    <a:pt x="3936" y="4378"/>
                  </a:lnTo>
                  <a:lnTo>
                    <a:pt x="3746" y="4525"/>
                  </a:lnTo>
                  <a:lnTo>
                    <a:pt x="3557" y="4672"/>
                  </a:lnTo>
                  <a:lnTo>
                    <a:pt x="3388" y="4841"/>
                  </a:lnTo>
                  <a:lnTo>
                    <a:pt x="3241" y="5030"/>
                  </a:lnTo>
                  <a:lnTo>
                    <a:pt x="3241" y="5030"/>
                  </a:lnTo>
                  <a:lnTo>
                    <a:pt x="3199" y="5093"/>
                  </a:lnTo>
                  <a:lnTo>
                    <a:pt x="3178" y="5177"/>
                  </a:lnTo>
                  <a:lnTo>
                    <a:pt x="3199" y="5261"/>
                  </a:lnTo>
                  <a:lnTo>
                    <a:pt x="3241" y="5346"/>
                  </a:lnTo>
                  <a:lnTo>
                    <a:pt x="3283" y="5409"/>
                  </a:lnTo>
                  <a:lnTo>
                    <a:pt x="3346" y="5430"/>
                  </a:lnTo>
                  <a:lnTo>
                    <a:pt x="3430" y="5430"/>
                  </a:lnTo>
                  <a:lnTo>
                    <a:pt x="3515" y="5388"/>
                  </a:lnTo>
                  <a:lnTo>
                    <a:pt x="3515" y="5388"/>
                  </a:lnTo>
                  <a:lnTo>
                    <a:pt x="3978" y="5093"/>
                  </a:lnTo>
                  <a:lnTo>
                    <a:pt x="4483" y="4819"/>
                  </a:lnTo>
                  <a:lnTo>
                    <a:pt x="4756" y="4693"/>
                  </a:lnTo>
                  <a:lnTo>
                    <a:pt x="5030" y="4588"/>
                  </a:lnTo>
                  <a:lnTo>
                    <a:pt x="5303" y="4483"/>
                  </a:lnTo>
                  <a:lnTo>
                    <a:pt x="5577" y="4420"/>
                  </a:lnTo>
                  <a:lnTo>
                    <a:pt x="5577" y="4420"/>
                  </a:lnTo>
                  <a:lnTo>
                    <a:pt x="5282" y="4567"/>
                  </a:lnTo>
                  <a:lnTo>
                    <a:pt x="4988" y="4756"/>
                  </a:lnTo>
                  <a:lnTo>
                    <a:pt x="4693" y="4988"/>
                  </a:lnTo>
                  <a:lnTo>
                    <a:pt x="4441" y="5219"/>
                  </a:lnTo>
                  <a:lnTo>
                    <a:pt x="4188" y="5451"/>
                  </a:lnTo>
                  <a:lnTo>
                    <a:pt x="3978" y="5703"/>
                  </a:lnTo>
                  <a:lnTo>
                    <a:pt x="3788" y="5956"/>
                  </a:lnTo>
                  <a:lnTo>
                    <a:pt x="3620" y="6208"/>
                  </a:lnTo>
                  <a:lnTo>
                    <a:pt x="3620" y="6208"/>
                  </a:lnTo>
                  <a:lnTo>
                    <a:pt x="3515" y="6419"/>
                  </a:lnTo>
                  <a:lnTo>
                    <a:pt x="3409" y="6629"/>
                  </a:lnTo>
                  <a:lnTo>
                    <a:pt x="3325" y="6882"/>
                  </a:lnTo>
                  <a:lnTo>
                    <a:pt x="3262" y="7113"/>
                  </a:lnTo>
                  <a:lnTo>
                    <a:pt x="3199" y="7387"/>
                  </a:lnTo>
                  <a:lnTo>
                    <a:pt x="3178" y="7639"/>
                  </a:lnTo>
                  <a:lnTo>
                    <a:pt x="3157" y="7892"/>
                  </a:lnTo>
                  <a:lnTo>
                    <a:pt x="3157" y="8165"/>
                  </a:lnTo>
                  <a:lnTo>
                    <a:pt x="3157" y="8418"/>
                  </a:lnTo>
                  <a:lnTo>
                    <a:pt x="3199" y="8670"/>
                  </a:lnTo>
                  <a:lnTo>
                    <a:pt x="3262" y="8923"/>
                  </a:lnTo>
                  <a:lnTo>
                    <a:pt x="3346" y="9154"/>
                  </a:lnTo>
                  <a:lnTo>
                    <a:pt x="3452" y="9386"/>
                  </a:lnTo>
                  <a:lnTo>
                    <a:pt x="3578" y="9596"/>
                  </a:lnTo>
                  <a:lnTo>
                    <a:pt x="3725" y="9786"/>
                  </a:lnTo>
                  <a:lnTo>
                    <a:pt x="3893" y="9954"/>
                  </a:lnTo>
                  <a:lnTo>
                    <a:pt x="3893" y="9954"/>
                  </a:lnTo>
                  <a:lnTo>
                    <a:pt x="2904" y="10775"/>
                  </a:lnTo>
                  <a:lnTo>
                    <a:pt x="1915" y="11659"/>
                  </a:lnTo>
                  <a:lnTo>
                    <a:pt x="1915" y="11659"/>
                  </a:lnTo>
                  <a:lnTo>
                    <a:pt x="1894" y="11616"/>
                  </a:lnTo>
                  <a:lnTo>
                    <a:pt x="1894" y="11616"/>
                  </a:lnTo>
                  <a:lnTo>
                    <a:pt x="1558" y="11090"/>
                  </a:lnTo>
                  <a:lnTo>
                    <a:pt x="1200" y="10585"/>
                  </a:lnTo>
                  <a:lnTo>
                    <a:pt x="842" y="10080"/>
                  </a:lnTo>
                  <a:lnTo>
                    <a:pt x="527" y="9575"/>
                  </a:lnTo>
                  <a:lnTo>
                    <a:pt x="400" y="9323"/>
                  </a:lnTo>
                  <a:lnTo>
                    <a:pt x="274" y="9049"/>
                  </a:lnTo>
                  <a:lnTo>
                    <a:pt x="169" y="8776"/>
                  </a:lnTo>
                  <a:lnTo>
                    <a:pt x="85" y="8502"/>
                  </a:lnTo>
                  <a:lnTo>
                    <a:pt x="21" y="8186"/>
                  </a:lnTo>
                  <a:lnTo>
                    <a:pt x="0" y="7871"/>
                  </a:lnTo>
                  <a:lnTo>
                    <a:pt x="0" y="7555"/>
                  </a:lnTo>
                  <a:lnTo>
                    <a:pt x="21" y="7197"/>
                  </a:lnTo>
                  <a:lnTo>
                    <a:pt x="21" y="7197"/>
                  </a:lnTo>
                  <a:lnTo>
                    <a:pt x="127" y="6587"/>
                  </a:lnTo>
                  <a:lnTo>
                    <a:pt x="274" y="5998"/>
                  </a:lnTo>
                  <a:lnTo>
                    <a:pt x="463" y="5409"/>
                  </a:lnTo>
                  <a:lnTo>
                    <a:pt x="716" y="4819"/>
                  </a:lnTo>
                  <a:lnTo>
                    <a:pt x="989" y="4272"/>
                  </a:lnTo>
                  <a:lnTo>
                    <a:pt x="1305" y="3746"/>
                  </a:lnTo>
                  <a:lnTo>
                    <a:pt x="1684" y="3241"/>
                  </a:lnTo>
                  <a:lnTo>
                    <a:pt x="1873" y="3010"/>
                  </a:lnTo>
                  <a:lnTo>
                    <a:pt x="2084" y="2778"/>
                  </a:lnTo>
                  <a:lnTo>
                    <a:pt x="2084" y="2778"/>
                  </a:lnTo>
                  <a:lnTo>
                    <a:pt x="2568" y="2294"/>
                  </a:lnTo>
                  <a:lnTo>
                    <a:pt x="3094" y="1789"/>
                  </a:lnTo>
                  <a:lnTo>
                    <a:pt x="3388" y="1558"/>
                  </a:lnTo>
                  <a:lnTo>
                    <a:pt x="3683" y="1305"/>
                  </a:lnTo>
                  <a:lnTo>
                    <a:pt x="3999" y="1095"/>
                  </a:lnTo>
                  <a:lnTo>
                    <a:pt x="4314" y="884"/>
                  </a:lnTo>
                  <a:lnTo>
                    <a:pt x="4651" y="674"/>
                  </a:lnTo>
                  <a:lnTo>
                    <a:pt x="4967" y="506"/>
                  </a:lnTo>
                  <a:lnTo>
                    <a:pt x="5324" y="337"/>
                  </a:lnTo>
                  <a:lnTo>
                    <a:pt x="5661" y="211"/>
                  </a:lnTo>
                  <a:lnTo>
                    <a:pt x="6019" y="106"/>
                  </a:lnTo>
                  <a:lnTo>
                    <a:pt x="6356" y="43"/>
                  </a:lnTo>
                  <a:lnTo>
                    <a:pt x="6713" y="1"/>
                  </a:lnTo>
                  <a:lnTo>
                    <a:pt x="7071" y="1"/>
                  </a:lnTo>
                  <a:lnTo>
                    <a:pt x="7071" y="1"/>
                  </a:lnTo>
                  <a:lnTo>
                    <a:pt x="7366" y="22"/>
                  </a:lnTo>
                  <a:lnTo>
                    <a:pt x="7639" y="64"/>
                  </a:lnTo>
                  <a:lnTo>
                    <a:pt x="7913" y="127"/>
                  </a:lnTo>
                  <a:lnTo>
                    <a:pt x="8186" y="190"/>
                  </a:lnTo>
                  <a:lnTo>
                    <a:pt x="8418" y="274"/>
                  </a:lnTo>
                  <a:lnTo>
                    <a:pt x="8649" y="379"/>
                  </a:lnTo>
                  <a:lnTo>
                    <a:pt x="8860" y="485"/>
                  </a:lnTo>
                  <a:lnTo>
                    <a:pt x="9070" y="611"/>
                  </a:lnTo>
                  <a:lnTo>
                    <a:pt x="9260" y="737"/>
                  </a:lnTo>
                  <a:lnTo>
                    <a:pt x="9449" y="884"/>
                  </a:lnTo>
                  <a:lnTo>
                    <a:pt x="9617" y="1032"/>
                  </a:lnTo>
                  <a:lnTo>
                    <a:pt x="9765" y="1200"/>
                  </a:lnTo>
                  <a:lnTo>
                    <a:pt x="9891" y="1389"/>
                  </a:lnTo>
                  <a:lnTo>
                    <a:pt x="10017" y="1558"/>
                  </a:lnTo>
                  <a:lnTo>
                    <a:pt x="10143" y="1747"/>
                  </a:lnTo>
                  <a:lnTo>
                    <a:pt x="10227" y="1958"/>
                  </a:lnTo>
                  <a:lnTo>
                    <a:pt x="10312" y="2147"/>
                  </a:lnTo>
                  <a:lnTo>
                    <a:pt x="10396" y="2357"/>
                  </a:lnTo>
                  <a:lnTo>
                    <a:pt x="10459" y="2589"/>
                  </a:lnTo>
                  <a:lnTo>
                    <a:pt x="10501" y="2799"/>
                  </a:lnTo>
                  <a:lnTo>
                    <a:pt x="10543" y="3031"/>
                  </a:lnTo>
                  <a:lnTo>
                    <a:pt x="10564" y="3262"/>
                  </a:lnTo>
                  <a:lnTo>
                    <a:pt x="10564" y="3494"/>
                  </a:lnTo>
                  <a:lnTo>
                    <a:pt x="10564" y="3725"/>
                  </a:lnTo>
                  <a:lnTo>
                    <a:pt x="10543" y="3957"/>
                  </a:lnTo>
                  <a:lnTo>
                    <a:pt x="10522" y="4188"/>
                  </a:lnTo>
                  <a:lnTo>
                    <a:pt x="10417" y="4672"/>
                  </a:lnTo>
                  <a:lnTo>
                    <a:pt x="10270" y="5156"/>
                  </a:lnTo>
                  <a:lnTo>
                    <a:pt x="10059" y="561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5" name="Google Shape;7015;p32"/>
            <p:cNvSpPr/>
            <p:nvPr/>
          </p:nvSpPr>
          <p:spPr>
            <a:xfrm>
              <a:off x="7413625" y="-1266475"/>
              <a:ext cx="231500" cy="267800"/>
            </a:xfrm>
            <a:custGeom>
              <a:avLst/>
              <a:gdLst/>
              <a:ahLst/>
              <a:cxnLst/>
              <a:rect l="l" t="t" r="r" b="b"/>
              <a:pathLst>
                <a:path w="9260" h="10712" fill="none" extrusionOk="0">
                  <a:moveTo>
                    <a:pt x="5556" y="10711"/>
                  </a:moveTo>
                  <a:lnTo>
                    <a:pt x="5556" y="10711"/>
                  </a:lnTo>
                  <a:lnTo>
                    <a:pt x="5199" y="10227"/>
                  </a:lnTo>
                  <a:lnTo>
                    <a:pt x="4820" y="9743"/>
                  </a:lnTo>
                  <a:lnTo>
                    <a:pt x="4820" y="9743"/>
                  </a:lnTo>
                  <a:lnTo>
                    <a:pt x="5030" y="9196"/>
                  </a:lnTo>
                  <a:lnTo>
                    <a:pt x="5199" y="8670"/>
                  </a:lnTo>
                  <a:lnTo>
                    <a:pt x="5325" y="8144"/>
                  </a:lnTo>
                  <a:lnTo>
                    <a:pt x="5367" y="7870"/>
                  </a:lnTo>
                  <a:lnTo>
                    <a:pt x="5409" y="7618"/>
                  </a:lnTo>
                  <a:lnTo>
                    <a:pt x="5430" y="7344"/>
                  </a:lnTo>
                  <a:lnTo>
                    <a:pt x="5430" y="7092"/>
                  </a:lnTo>
                  <a:lnTo>
                    <a:pt x="5409" y="6818"/>
                  </a:lnTo>
                  <a:lnTo>
                    <a:pt x="5367" y="6545"/>
                  </a:lnTo>
                  <a:lnTo>
                    <a:pt x="5325" y="6271"/>
                  </a:lnTo>
                  <a:lnTo>
                    <a:pt x="5262" y="5997"/>
                  </a:lnTo>
                  <a:lnTo>
                    <a:pt x="5178" y="5703"/>
                  </a:lnTo>
                  <a:lnTo>
                    <a:pt x="5072" y="5408"/>
                  </a:lnTo>
                  <a:lnTo>
                    <a:pt x="5072" y="5408"/>
                  </a:lnTo>
                  <a:lnTo>
                    <a:pt x="4862" y="4924"/>
                  </a:lnTo>
                  <a:lnTo>
                    <a:pt x="4736" y="4672"/>
                  </a:lnTo>
                  <a:lnTo>
                    <a:pt x="4609" y="4419"/>
                  </a:lnTo>
                  <a:lnTo>
                    <a:pt x="4441" y="4167"/>
                  </a:lnTo>
                  <a:lnTo>
                    <a:pt x="4273" y="3935"/>
                  </a:lnTo>
                  <a:lnTo>
                    <a:pt x="4104" y="3704"/>
                  </a:lnTo>
                  <a:lnTo>
                    <a:pt x="3894" y="3514"/>
                  </a:lnTo>
                  <a:lnTo>
                    <a:pt x="3894" y="3514"/>
                  </a:lnTo>
                  <a:lnTo>
                    <a:pt x="4167" y="3556"/>
                  </a:lnTo>
                  <a:lnTo>
                    <a:pt x="4420" y="3598"/>
                  </a:lnTo>
                  <a:lnTo>
                    <a:pt x="4420" y="3598"/>
                  </a:lnTo>
                  <a:lnTo>
                    <a:pt x="4651" y="3704"/>
                  </a:lnTo>
                  <a:lnTo>
                    <a:pt x="4904" y="3809"/>
                  </a:lnTo>
                  <a:lnTo>
                    <a:pt x="5135" y="3914"/>
                  </a:lnTo>
                  <a:lnTo>
                    <a:pt x="5346" y="4061"/>
                  </a:lnTo>
                  <a:lnTo>
                    <a:pt x="5346" y="4061"/>
                  </a:lnTo>
                  <a:lnTo>
                    <a:pt x="5704" y="4293"/>
                  </a:lnTo>
                  <a:lnTo>
                    <a:pt x="5914" y="4440"/>
                  </a:lnTo>
                  <a:lnTo>
                    <a:pt x="6103" y="4630"/>
                  </a:lnTo>
                  <a:lnTo>
                    <a:pt x="6293" y="4819"/>
                  </a:lnTo>
                  <a:lnTo>
                    <a:pt x="6356" y="4903"/>
                  </a:lnTo>
                  <a:lnTo>
                    <a:pt x="6398" y="5008"/>
                  </a:lnTo>
                  <a:lnTo>
                    <a:pt x="6440" y="5114"/>
                  </a:lnTo>
                  <a:lnTo>
                    <a:pt x="6461" y="5219"/>
                  </a:lnTo>
                  <a:lnTo>
                    <a:pt x="6461" y="5324"/>
                  </a:lnTo>
                  <a:lnTo>
                    <a:pt x="6419" y="5408"/>
                  </a:lnTo>
                  <a:lnTo>
                    <a:pt x="6419" y="5408"/>
                  </a:lnTo>
                  <a:lnTo>
                    <a:pt x="6419" y="5450"/>
                  </a:lnTo>
                  <a:lnTo>
                    <a:pt x="6440" y="5471"/>
                  </a:lnTo>
                  <a:lnTo>
                    <a:pt x="6461" y="5492"/>
                  </a:lnTo>
                  <a:lnTo>
                    <a:pt x="6503" y="5471"/>
                  </a:lnTo>
                  <a:lnTo>
                    <a:pt x="6503" y="5471"/>
                  </a:lnTo>
                  <a:lnTo>
                    <a:pt x="6609" y="5366"/>
                  </a:lnTo>
                  <a:lnTo>
                    <a:pt x="6672" y="5240"/>
                  </a:lnTo>
                  <a:lnTo>
                    <a:pt x="6714" y="5114"/>
                  </a:lnTo>
                  <a:lnTo>
                    <a:pt x="6735" y="5008"/>
                  </a:lnTo>
                  <a:lnTo>
                    <a:pt x="6735" y="4882"/>
                  </a:lnTo>
                  <a:lnTo>
                    <a:pt x="6735" y="4756"/>
                  </a:lnTo>
                  <a:lnTo>
                    <a:pt x="6693" y="4630"/>
                  </a:lnTo>
                  <a:lnTo>
                    <a:pt x="6630" y="4503"/>
                  </a:lnTo>
                  <a:lnTo>
                    <a:pt x="6503" y="4272"/>
                  </a:lnTo>
                  <a:lnTo>
                    <a:pt x="6314" y="4040"/>
                  </a:lnTo>
                  <a:lnTo>
                    <a:pt x="6125" y="3851"/>
                  </a:lnTo>
                  <a:lnTo>
                    <a:pt x="5935" y="3683"/>
                  </a:lnTo>
                  <a:lnTo>
                    <a:pt x="5935" y="3683"/>
                  </a:lnTo>
                  <a:lnTo>
                    <a:pt x="5725" y="3514"/>
                  </a:lnTo>
                  <a:lnTo>
                    <a:pt x="5451" y="3304"/>
                  </a:lnTo>
                  <a:lnTo>
                    <a:pt x="5135" y="3114"/>
                  </a:lnTo>
                  <a:lnTo>
                    <a:pt x="4799" y="2946"/>
                  </a:lnTo>
                  <a:lnTo>
                    <a:pt x="4799" y="2946"/>
                  </a:lnTo>
                  <a:lnTo>
                    <a:pt x="5114" y="2967"/>
                  </a:lnTo>
                  <a:lnTo>
                    <a:pt x="5409" y="3030"/>
                  </a:lnTo>
                  <a:lnTo>
                    <a:pt x="5725" y="3136"/>
                  </a:lnTo>
                  <a:lnTo>
                    <a:pt x="6019" y="3241"/>
                  </a:lnTo>
                  <a:lnTo>
                    <a:pt x="6293" y="3388"/>
                  </a:lnTo>
                  <a:lnTo>
                    <a:pt x="6587" y="3556"/>
                  </a:lnTo>
                  <a:lnTo>
                    <a:pt x="6861" y="3767"/>
                  </a:lnTo>
                  <a:lnTo>
                    <a:pt x="7135" y="3977"/>
                  </a:lnTo>
                  <a:lnTo>
                    <a:pt x="7135" y="3977"/>
                  </a:lnTo>
                  <a:lnTo>
                    <a:pt x="7198" y="4019"/>
                  </a:lnTo>
                  <a:lnTo>
                    <a:pt x="7240" y="4019"/>
                  </a:lnTo>
                  <a:lnTo>
                    <a:pt x="7303" y="4019"/>
                  </a:lnTo>
                  <a:lnTo>
                    <a:pt x="7366" y="3977"/>
                  </a:lnTo>
                  <a:lnTo>
                    <a:pt x="7408" y="3956"/>
                  </a:lnTo>
                  <a:lnTo>
                    <a:pt x="7429" y="3893"/>
                  </a:lnTo>
                  <a:lnTo>
                    <a:pt x="7429" y="3830"/>
                  </a:lnTo>
                  <a:lnTo>
                    <a:pt x="7408" y="3767"/>
                  </a:lnTo>
                  <a:lnTo>
                    <a:pt x="7408" y="3767"/>
                  </a:lnTo>
                  <a:lnTo>
                    <a:pt x="7219" y="3514"/>
                  </a:lnTo>
                  <a:lnTo>
                    <a:pt x="7008" y="3283"/>
                  </a:lnTo>
                  <a:lnTo>
                    <a:pt x="6798" y="3051"/>
                  </a:lnTo>
                  <a:lnTo>
                    <a:pt x="6566" y="2862"/>
                  </a:lnTo>
                  <a:lnTo>
                    <a:pt x="6314" y="2673"/>
                  </a:lnTo>
                  <a:lnTo>
                    <a:pt x="6040" y="2504"/>
                  </a:lnTo>
                  <a:lnTo>
                    <a:pt x="5767" y="2357"/>
                  </a:lnTo>
                  <a:lnTo>
                    <a:pt x="5493" y="2252"/>
                  </a:lnTo>
                  <a:lnTo>
                    <a:pt x="5199" y="2168"/>
                  </a:lnTo>
                  <a:lnTo>
                    <a:pt x="4904" y="2104"/>
                  </a:lnTo>
                  <a:lnTo>
                    <a:pt x="4588" y="2062"/>
                  </a:lnTo>
                  <a:lnTo>
                    <a:pt x="4294" y="2062"/>
                  </a:lnTo>
                  <a:lnTo>
                    <a:pt x="3978" y="2104"/>
                  </a:lnTo>
                  <a:lnTo>
                    <a:pt x="3662" y="2168"/>
                  </a:lnTo>
                  <a:lnTo>
                    <a:pt x="3368" y="2273"/>
                  </a:lnTo>
                  <a:lnTo>
                    <a:pt x="3073" y="2399"/>
                  </a:lnTo>
                  <a:lnTo>
                    <a:pt x="3073" y="2399"/>
                  </a:lnTo>
                  <a:lnTo>
                    <a:pt x="2737" y="2588"/>
                  </a:lnTo>
                  <a:lnTo>
                    <a:pt x="2337" y="2841"/>
                  </a:lnTo>
                  <a:lnTo>
                    <a:pt x="1937" y="3136"/>
                  </a:lnTo>
                  <a:lnTo>
                    <a:pt x="1558" y="3493"/>
                  </a:lnTo>
                  <a:lnTo>
                    <a:pt x="1369" y="3683"/>
                  </a:lnTo>
                  <a:lnTo>
                    <a:pt x="1200" y="3872"/>
                  </a:lnTo>
                  <a:lnTo>
                    <a:pt x="1032" y="4061"/>
                  </a:lnTo>
                  <a:lnTo>
                    <a:pt x="906" y="4272"/>
                  </a:lnTo>
                  <a:lnTo>
                    <a:pt x="801" y="4461"/>
                  </a:lnTo>
                  <a:lnTo>
                    <a:pt x="716" y="4672"/>
                  </a:lnTo>
                  <a:lnTo>
                    <a:pt x="653" y="4882"/>
                  </a:lnTo>
                  <a:lnTo>
                    <a:pt x="653" y="5093"/>
                  </a:lnTo>
                  <a:lnTo>
                    <a:pt x="653" y="5093"/>
                  </a:lnTo>
                  <a:lnTo>
                    <a:pt x="1" y="4461"/>
                  </a:lnTo>
                  <a:lnTo>
                    <a:pt x="1" y="4461"/>
                  </a:lnTo>
                  <a:lnTo>
                    <a:pt x="22" y="4188"/>
                  </a:lnTo>
                  <a:lnTo>
                    <a:pt x="43" y="3893"/>
                  </a:lnTo>
                  <a:lnTo>
                    <a:pt x="85" y="3620"/>
                  </a:lnTo>
                  <a:lnTo>
                    <a:pt x="148" y="3346"/>
                  </a:lnTo>
                  <a:lnTo>
                    <a:pt x="232" y="3093"/>
                  </a:lnTo>
                  <a:lnTo>
                    <a:pt x="338" y="2820"/>
                  </a:lnTo>
                  <a:lnTo>
                    <a:pt x="464" y="2567"/>
                  </a:lnTo>
                  <a:lnTo>
                    <a:pt x="611" y="2336"/>
                  </a:lnTo>
                  <a:lnTo>
                    <a:pt x="758" y="2083"/>
                  </a:lnTo>
                  <a:lnTo>
                    <a:pt x="927" y="1873"/>
                  </a:lnTo>
                  <a:lnTo>
                    <a:pt x="1116" y="1641"/>
                  </a:lnTo>
                  <a:lnTo>
                    <a:pt x="1306" y="1431"/>
                  </a:lnTo>
                  <a:lnTo>
                    <a:pt x="1516" y="1242"/>
                  </a:lnTo>
                  <a:lnTo>
                    <a:pt x="1726" y="1073"/>
                  </a:lnTo>
                  <a:lnTo>
                    <a:pt x="1958" y="884"/>
                  </a:lnTo>
                  <a:lnTo>
                    <a:pt x="2210" y="737"/>
                  </a:lnTo>
                  <a:lnTo>
                    <a:pt x="2463" y="589"/>
                  </a:lnTo>
                  <a:lnTo>
                    <a:pt x="2716" y="463"/>
                  </a:lnTo>
                  <a:lnTo>
                    <a:pt x="2968" y="337"/>
                  </a:lnTo>
                  <a:lnTo>
                    <a:pt x="3242" y="253"/>
                  </a:lnTo>
                  <a:lnTo>
                    <a:pt x="3515" y="168"/>
                  </a:lnTo>
                  <a:lnTo>
                    <a:pt x="3789" y="105"/>
                  </a:lnTo>
                  <a:lnTo>
                    <a:pt x="4062" y="42"/>
                  </a:lnTo>
                  <a:lnTo>
                    <a:pt x="4357" y="21"/>
                  </a:lnTo>
                  <a:lnTo>
                    <a:pt x="4630" y="0"/>
                  </a:lnTo>
                  <a:lnTo>
                    <a:pt x="4904" y="21"/>
                  </a:lnTo>
                  <a:lnTo>
                    <a:pt x="5199" y="42"/>
                  </a:lnTo>
                  <a:lnTo>
                    <a:pt x="5472" y="84"/>
                  </a:lnTo>
                  <a:lnTo>
                    <a:pt x="5746" y="147"/>
                  </a:lnTo>
                  <a:lnTo>
                    <a:pt x="6019" y="253"/>
                  </a:lnTo>
                  <a:lnTo>
                    <a:pt x="6272" y="358"/>
                  </a:lnTo>
                  <a:lnTo>
                    <a:pt x="6545" y="505"/>
                  </a:lnTo>
                  <a:lnTo>
                    <a:pt x="6545" y="505"/>
                  </a:lnTo>
                  <a:lnTo>
                    <a:pt x="6735" y="631"/>
                  </a:lnTo>
                  <a:lnTo>
                    <a:pt x="6945" y="758"/>
                  </a:lnTo>
                  <a:lnTo>
                    <a:pt x="7114" y="926"/>
                  </a:lnTo>
                  <a:lnTo>
                    <a:pt x="7303" y="1073"/>
                  </a:lnTo>
                  <a:lnTo>
                    <a:pt x="7471" y="1263"/>
                  </a:lnTo>
                  <a:lnTo>
                    <a:pt x="7619" y="1431"/>
                  </a:lnTo>
                  <a:lnTo>
                    <a:pt x="7913" y="1831"/>
                  </a:lnTo>
                  <a:lnTo>
                    <a:pt x="8187" y="2252"/>
                  </a:lnTo>
                  <a:lnTo>
                    <a:pt x="8397" y="2673"/>
                  </a:lnTo>
                  <a:lnTo>
                    <a:pt x="8587" y="3114"/>
                  </a:lnTo>
                  <a:lnTo>
                    <a:pt x="8755" y="3577"/>
                  </a:lnTo>
                  <a:lnTo>
                    <a:pt x="8755" y="3577"/>
                  </a:lnTo>
                  <a:lnTo>
                    <a:pt x="8902" y="4082"/>
                  </a:lnTo>
                  <a:lnTo>
                    <a:pt x="9029" y="4588"/>
                  </a:lnTo>
                  <a:lnTo>
                    <a:pt x="9134" y="5093"/>
                  </a:lnTo>
                  <a:lnTo>
                    <a:pt x="9218" y="5619"/>
                  </a:lnTo>
                  <a:lnTo>
                    <a:pt x="9260" y="6124"/>
                  </a:lnTo>
                  <a:lnTo>
                    <a:pt x="9260" y="6650"/>
                  </a:lnTo>
                  <a:lnTo>
                    <a:pt x="9218" y="7134"/>
                  </a:lnTo>
                  <a:lnTo>
                    <a:pt x="9155" y="7618"/>
                  </a:lnTo>
                  <a:lnTo>
                    <a:pt x="9092" y="7849"/>
                  </a:lnTo>
                  <a:lnTo>
                    <a:pt x="9029" y="8081"/>
                  </a:lnTo>
                  <a:lnTo>
                    <a:pt x="8944" y="8312"/>
                  </a:lnTo>
                  <a:lnTo>
                    <a:pt x="8860" y="8523"/>
                  </a:lnTo>
                  <a:lnTo>
                    <a:pt x="8755" y="8733"/>
                  </a:lnTo>
                  <a:lnTo>
                    <a:pt x="8629" y="8943"/>
                  </a:lnTo>
                  <a:lnTo>
                    <a:pt x="8481" y="9133"/>
                  </a:lnTo>
                  <a:lnTo>
                    <a:pt x="8334" y="9322"/>
                  </a:lnTo>
                  <a:lnTo>
                    <a:pt x="8187" y="9491"/>
                  </a:lnTo>
                  <a:lnTo>
                    <a:pt x="7997" y="9659"/>
                  </a:lnTo>
                  <a:lnTo>
                    <a:pt x="7808" y="9827"/>
                  </a:lnTo>
                  <a:lnTo>
                    <a:pt x="7598" y="9975"/>
                  </a:lnTo>
                  <a:lnTo>
                    <a:pt x="7366" y="10101"/>
                  </a:lnTo>
                  <a:lnTo>
                    <a:pt x="7114" y="10227"/>
                  </a:lnTo>
                  <a:lnTo>
                    <a:pt x="6861" y="10353"/>
                  </a:lnTo>
                  <a:lnTo>
                    <a:pt x="6566" y="10438"/>
                  </a:lnTo>
                  <a:lnTo>
                    <a:pt x="6566" y="10438"/>
                  </a:lnTo>
                  <a:lnTo>
                    <a:pt x="6482" y="10501"/>
                  </a:lnTo>
                  <a:lnTo>
                    <a:pt x="6398" y="10564"/>
                  </a:lnTo>
                  <a:lnTo>
                    <a:pt x="6398" y="10564"/>
                  </a:lnTo>
                  <a:lnTo>
                    <a:pt x="5977" y="10648"/>
                  </a:lnTo>
                  <a:lnTo>
                    <a:pt x="5556" y="1071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6" name="Google Shape;7016;p32"/>
            <p:cNvSpPr/>
            <p:nvPr/>
          </p:nvSpPr>
          <p:spPr>
            <a:xfrm>
              <a:off x="7438875" y="-1173375"/>
              <a:ext cx="94200" cy="142600"/>
            </a:xfrm>
            <a:custGeom>
              <a:avLst/>
              <a:gdLst/>
              <a:ahLst/>
              <a:cxnLst/>
              <a:rect l="l" t="t" r="r" b="b"/>
              <a:pathLst>
                <a:path w="3768" h="5704" fill="none" extrusionOk="0">
                  <a:moveTo>
                    <a:pt x="1558" y="1"/>
                  </a:moveTo>
                  <a:lnTo>
                    <a:pt x="1558" y="1"/>
                  </a:lnTo>
                  <a:lnTo>
                    <a:pt x="1748" y="106"/>
                  </a:lnTo>
                  <a:lnTo>
                    <a:pt x="1958" y="232"/>
                  </a:lnTo>
                  <a:lnTo>
                    <a:pt x="2126" y="380"/>
                  </a:lnTo>
                  <a:lnTo>
                    <a:pt x="2295" y="506"/>
                  </a:lnTo>
                  <a:lnTo>
                    <a:pt x="2442" y="674"/>
                  </a:lnTo>
                  <a:lnTo>
                    <a:pt x="2589" y="821"/>
                  </a:lnTo>
                  <a:lnTo>
                    <a:pt x="2863" y="1158"/>
                  </a:lnTo>
                  <a:lnTo>
                    <a:pt x="3073" y="1516"/>
                  </a:lnTo>
                  <a:lnTo>
                    <a:pt x="3284" y="1895"/>
                  </a:lnTo>
                  <a:lnTo>
                    <a:pt x="3452" y="2316"/>
                  </a:lnTo>
                  <a:lnTo>
                    <a:pt x="3641" y="2757"/>
                  </a:lnTo>
                  <a:lnTo>
                    <a:pt x="3641" y="2757"/>
                  </a:lnTo>
                  <a:lnTo>
                    <a:pt x="3684" y="2968"/>
                  </a:lnTo>
                  <a:lnTo>
                    <a:pt x="3726" y="3157"/>
                  </a:lnTo>
                  <a:lnTo>
                    <a:pt x="3768" y="3347"/>
                  </a:lnTo>
                  <a:lnTo>
                    <a:pt x="3768" y="3536"/>
                  </a:lnTo>
                  <a:lnTo>
                    <a:pt x="3768" y="3894"/>
                  </a:lnTo>
                  <a:lnTo>
                    <a:pt x="3726" y="4273"/>
                  </a:lnTo>
                  <a:lnTo>
                    <a:pt x="3620" y="4988"/>
                  </a:lnTo>
                  <a:lnTo>
                    <a:pt x="3578" y="5346"/>
                  </a:lnTo>
                  <a:lnTo>
                    <a:pt x="3578" y="5703"/>
                  </a:lnTo>
                  <a:lnTo>
                    <a:pt x="3578" y="5703"/>
                  </a:lnTo>
                  <a:lnTo>
                    <a:pt x="2716" y="4672"/>
                  </a:lnTo>
                  <a:lnTo>
                    <a:pt x="1832" y="3662"/>
                  </a:lnTo>
                  <a:lnTo>
                    <a:pt x="927" y="2694"/>
                  </a:lnTo>
                  <a:lnTo>
                    <a:pt x="1" y="1726"/>
                  </a:lnTo>
                  <a:lnTo>
                    <a:pt x="1" y="1726"/>
                  </a:lnTo>
                  <a:lnTo>
                    <a:pt x="380" y="1263"/>
                  </a:lnTo>
                  <a:lnTo>
                    <a:pt x="738" y="821"/>
                  </a:lnTo>
                  <a:lnTo>
                    <a:pt x="1116" y="380"/>
                  </a:lnTo>
                  <a:lnTo>
                    <a:pt x="1327" y="190"/>
                  </a:lnTo>
                  <a:lnTo>
                    <a:pt x="155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7" name="Google Shape;7017;p32"/>
            <p:cNvSpPr/>
            <p:nvPr/>
          </p:nvSpPr>
          <p:spPr>
            <a:xfrm>
              <a:off x="6631875" y="-1409050"/>
              <a:ext cx="999050" cy="1096900"/>
            </a:xfrm>
            <a:custGeom>
              <a:avLst/>
              <a:gdLst/>
              <a:ahLst/>
              <a:cxnLst/>
              <a:rect l="l" t="t" r="r" b="b"/>
              <a:pathLst>
                <a:path w="39962" h="43876" fill="none" extrusionOk="0">
                  <a:moveTo>
                    <a:pt x="990" y="25610"/>
                  </a:moveTo>
                  <a:lnTo>
                    <a:pt x="990" y="25610"/>
                  </a:lnTo>
                  <a:lnTo>
                    <a:pt x="1368" y="24705"/>
                  </a:lnTo>
                  <a:lnTo>
                    <a:pt x="1789" y="23842"/>
                  </a:lnTo>
                  <a:lnTo>
                    <a:pt x="2252" y="23001"/>
                  </a:lnTo>
                  <a:lnTo>
                    <a:pt x="2736" y="22201"/>
                  </a:lnTo>
                  <a:lnTo>
                    <a:pt x="3262" y="21422"/>
                  </a:lnTo>
                  <a:lnTo>
                    <a:pt x="3830" y="20665"/>
                  </a:lnTo>
                  <a:lnTo>
                    <a:pt x="4420" y="19928"/>
                  </a:lnTo>
                  <a:lnTo>
                    <a:pt x="5030" y="19234"/>
                  </a:lnTo>
                  <a:lnTo>
                    <a:pt x="5030" y="19234"/>
                  </a:lnTo>
                  <a:lnTo>
                    <a:pt x="5156" y="19465"/>
                  </a:lnTo>
                  <a:lnTo>
                    <a:pt x="5324" y="19697"/>
                  </a:lnTo>
                  <a:lnTo>
                    <a:pt x="5514" y="19928"/>
                  </a:lnTo>
                  <a:lnTo>
                    <a:pt x="5703" y="20118"/>
                  </a:lnTo>
                  <a:lnTo>
                    <a:pt x="5935" y="20307"/>
                  </a:lnTo>
                  <a:lnTo>
                    <a:pt x="6166" y="20476"/>
                  </a:lnTo>
                  <a:lnTo>
                    <a:pt x="6440" y="20623"/>
                  </a:lnTo>
                  <a:lnTo>
                    <a:pt x="6692" y="20770"/>
                  </a:lnTo>
                  <a:lnTo>
                    <a:pt x="6966" y="20896"/>
                  </a:lnTo>
                  <a:lnTo>
                    <a:pt x="7260" y="21002"/>
                  </a:lnTo>
                  <a:lnTo>
                    <a:pt x="7534" y="21107"/>
                  </a:lnTo>
                  <a:lnTo>
                    <a:pt x="7829" y="21191"/>
                  </a:lnTo>
                  <a:lnTo>
                    <a:pt x="8397" y="21317"/>
                  </a:lnTo>
                  <a:lnTo>
                    <a:pt x="8944" y="21401"/>
                  </a:lnTo>
                  <a:lnTo>
                    <a:pt x="8944" y="21401"/>
                  </a:lnTo>
                  <a:lnTo>
                    <a:pt x="9449" y="21444"/>
                  </a:lnTo>
                  <a:lnTo>
                    <a:pt x="9954" y="21444"/>
                  </a:lnTo>
                  <a:lnTo>
                    <a:pt x="10459" y="21401"/>
                  </a:lnTo>
                  <a:lnTo>
                    <a:pt x="10943" y="21317"/>
                  </a:lnTo>
                  <a:lnTo>
                    <a:pt x="11427" y="21191"/>
                  </a:lnTo>
                  <a:lnTo>
                    <a:pt x="11911" y="21023"/>
                  </a:lnTo>
                  <a:lnTo>
                    <a:pt x="12374" y="20833"/>
                  </a:lnTo>
                  <a:lnTo>
                    <a:pt x="12816" y="20602"/>
                  </a:lnTo>
                  <a:lnTo>
                    <a:pt x="13258" y="20349"/>
                  </a:lnTo>
                  <a:lnTo>
                    <a:pt x="13679" y="20076"/>
                  </a:lnTo>
                  <a:lnTo>
                    <a:pt x="14100" y="19781"/>
                  </a:lnTo>
                  <a:lnTo>
                    <a:pt x="14499" y="19444"/>
                  </a:lnTo>
                  <a:lnTo>
                    <a:pt x="14878" y="19108"/>
                  </a:lnTo>
                  <a:lnTo>
                    <a:pt x="15236" y="18750"/>
                  </a:lnTo>
                  <a:lnTo>
                    <a:pt x="15573" y="18392"/>
                  </a:lnTo>
                  <a:lnTo>
                    <a:pt x="15909" y="18013"/>
                  </a:lnTo>
                  <a:lnTo>
                    <a:pt x="15909" y="18013"/>
                  </a:lnTo>
                  <a:lnTo>
                    <a:pt x="16414" y="17361"/>
                  </a:lnTo>
                  <a:lnTo>
                    <a:pt x="16667" y="17003"/>
                  </a:lnTo>
                  <a:lnTo>
                    <a:pt x="16919" y="16646"/>
                  </a:lnTo>
                  <a:lnTo>
                    <a:pt x="17151" y="16267"/>
                  </a:lnTo>
                  <a:lnTo>
                    <a:pt x="17361" y="15888"/>
                  </a:lnTo>
                  <a:lnTo>
                    <a:pt x="17551" y="15509"/>
                  </a:lnTo>
                  <a:lnTo>
                    <a:pt x="17740" y="15109"/>
                  </a:lnTo>
                  <a:lnTo>
                    <a:pt x="17887" y="14710"/>
                  </a:lnTo>
                  <a:lnTo>
                    <a:pt x="18035" y="14289"/>
                  </a:lnTo>
                  <a:lnTo>
                    <a:pt x="18119" y="13868"/>
                  </a:lnTo>
                  <a:lnTo>
                    <a:pt x="18203" y="13468"/>
                  </a:lnTo>
                  <a:lnTo>
                    <a:pt x="18224" y="13047"/>
                  </a:lnTo>
                  <a:lnTo>
                    <a:pt x="18224" y="12605"/>
                  </a:lnTo>
                  <a:lnTo>
                    <a:pt x="18182" y="12184"/>
                  </a:lnTo>
                  <a:lnTo>
                    <a:pt x="18098" y="11764"/>
                  </a:lnTo>
                  <a:lnTo>
                    <a:pt x="18098" y="11764"/>
                  </a:lnTo>
                  <a:lnTo>
                    <a:pt x="18056" y="11637"/>
                  </a:lnTo>
                  <a:lnTo>
                    <a:pt x="17993" y="11511"/>
                  </a:lnTo>
                  <a:lnTo>
                    <a:pt x="17866" y="11280"/>
                  </a:lnTo>
                  <a:lnTo>
                    <a:pt x="17677" y="11069"/>
                  </a:lnTo>
                  <a:lnTo>
                    <a:pt x="17466" y="10859"/>
                  </a:lnTo>
                  <a:lnTo>
                    <a:pt x="17214" y="10711"/>
                  </a:lnTo>
                  <a:lnTo>
                    <a:pt x="16961" y="10564"/>
                  </a:lnTo>
                  <a:lnTo>
                    <a:pt x="16688" y="10459"/>
                  </a:lnTo>
                  <a:lnTo>
                    <a:pt x="16393" y="10396"/>
                  </a:lnTo>
                  <a:lnTo>
                    <a:pt x="16393" y="10396"/>
                  </a:lnTo>
                  <a:lnTo>
                    <a:pt x="18077" y="9323"/>
                  </a:lnTo>
                  <a:lnTo>
                    <a:pt x="19739" y="8228"/>
                  </a:lnTo>
                  <a:lnTo>
                    <a:pt x="19739" y="8228"/>
                  </a:lnTo>
                  <a:lnTo>
                    <a:pt x="19802" y="8165"/>
                  </a:lnTo>
                  <a:lnTo>
                    <a:pt x="19823" y="8081"/>
                  </a:lnTo>
                  <a:lnTo>
                    <a:pt x="19823" y="8018"/>
                  </a:lnTo>
                  <a:lnTo>
                    <a:pt x="19802" y="7955"/>
                  </a:lnTo>
                  <a:lnTo>
                    <a:pt x="19760" y="7892"/>
                  </a:lnTo>
                  <a:lnTo>
                    <a:pt x="19697" y="7849"/>
                  </a:lnTo>
                  <a:lnTo>
                    <a:pt x="19613" y="7849"/>
                  </a:lnTo>
                  <a:lnTo>
                    <a:pt x="19529" y="7871"/>
                  </a:lnTo>
                  <a:lnTo>
                    <a:pt x="19529" y="7871"/>
                  </a:lnTo>
                  <a:lnTo>
                    <a:pt x="18245" y="8586"/>
                  </a:lnTo>
                  <a:lnTo>
                    <a:pt x="18245" y="8586"/>
                  </a:lnTo>
                  <a:lnTo>
                    <a:pt x="18287" y="8228"/>
                  </a:lnTo>
                  <a:lnTo>
                    <a:pt x="18329" y="7871"/>
                  </a:lnTo>
                  <a:lnTo>
                    <a:pt x="18329" y="7513"/>
                  </a:lnTo>
                  <a:lnTo>
                    <a:pt x="18308" y="7155"/>
                  </a:lnTo>
                  <a:lnTo>
                    <a:pt x="18266" y="6797"/>
                  </a:lnTo>
                  <a:lnTo>
                    <a:pt x="18224" y="6461"/>
                  </a:lnTo>
                  <a:lnTo>
                    <a:pt x="18140" y="6103"/>
                  </a:lnTo>
                  <a:lnTo>
                    <a:pt x="18056" y="5766"/>
                  </a:lnTo>
                  <a:lnTo>
                    <a:pt x="17845" y="5072"/>
                  </a:lnTo>
                  <a:lnTo>
                    <a:pt x="17614" y="4398"/>
                  </a:lnTo>
                  <a:lnTo>
                    <a:pt x="17109" y="3010"/>
                  </a:lnTo>
                  <a:lnTo>
                    <a:pt x="17109" y="3010"/>
                  </a:lnTo>
                  <a:lnTo>
                    <a:pt x="17382" y="3157"/>
                  </a:lnTo>
                  <a:lnTo>
                    <a:pt x="17656" y="3346"/>
                  </a:lnTo>
                  <a:lnTo>
                    <a:pt x="17908" y="3536"/>
                  </a:lnTo>
                  <a:lnTo>
                    <a:pt x="18119" y="3767"/>
                  </a:lnTo>
                  <a:lnTo>
                    <a:pt x="18329" y="3999"/>
                  </a:lnTo>
                  <a:lnTo>
                    <a:pt x="18540" y="4251"/>
                  </a:lnTo>
                  <a:lnTo>
                    <a:pt x="18918" y="4756"/>
                  </a:lnTo>
                  <a:lnTo>
                    <a:pt x="19318" y="5261"/>
                  </a:lnTo>
                  <a:lnTo>
                    <a:pt x="19508" y="5514"/>
                  </a:lnTo>
                  <a:lnTo>
                    <a:pt x="19739" y="5745"/>
                  </a:lnTo>
                  <a:lnTo>
                    <a:pt x="19950" y="5956"/>
                  </a:lnTo>
                  <a:lnTo>
                    <a:pt x="20202" y="6166"/>
                  </a:lnTo>
                  <a:lnTo>
                    <a:pt x="20476" y="6334"/>
                  </a:lnTo>
                  <a:lnTo>
                    <a:pt x="20791" y="6482"/>
                  </a:lnTo>
                  <a:lnTo>
                    <a:pt x="20791" y="6482"/>
                  </a:lnTo>
                  <a:lnTo>
                    <a:pt x="20833" y="6482"/>
                  </a:lnTo>
                  <a:lnTo>
                    <a:pt x="20876" y="6482"/>
                  </a:lnTo>
                  <a:lnTo>
                    <a:pt x="20897" y="6461"/>
                  </a:lnTo>
                  <a:lnTo>
                    <a:pt x="20939" y="6419"/>
                  </a:lnTo>
                  <a:lnTo>
                    <a:pt x="20981" y="6355"/>
                  </a:lnTo>
                  <a:lnTo>
                    <a:pt x="20960" y="6313"/>
                  </a:lnTo>
                  <a:lnTo>
                    <a:pt x="20960" y="6271"/>
                  </a:lnTo>
                  <a:lnTo>
                    <a:pt x="20960" y="6271"/>
                  </a:lnTo>
                  <a:lnTo>
                    <a:pt x="20854" y="6124"/>
                  </a:lnTo>
                  <a:lnTo>
                    <a:pt x="20854" y="6124"/>
                  </a:lnTo>
                  <a:lnTo>
                    <a:pt x="20960" y="5766"/>
                  </a:lnTo>
                  <a:lnTo>
                    <a:pt x="21044" y="5387"/>
                  </a:lnTo>
                  <a:lnTo>
                    <a:pt x="21107" y="5009"/>
                  </a:lnTo>
                  <a:lnTo>
                    <a:pt x="21149" y="4630"/>
                  </a:lnTo>
                  <a:lnTo>
                    <a:pt x="21149" y="4272"/>
                  </a:lnTo>
                  <a:lnTo>
                    <a:pt x="21128" y="3893"/>
                  </a:lnTo>
                  <a:lnTo>
                    <a:pt x="21065" y="3515"/>
                  </a:lnTo>
                  <a:lnTo>
                    <a:pt x="20960" y="3136"/>
                  </a:lnTo>
                  <a:lnTo>
                    <a:pt x="20960" y="3136"/>
                  </a:lnTo>
                  <a:lnTo>
                    <a:pt x="20812" y="2736"/>
                  </a:lnTo>
                  <a:lnTo>
                    <a:pt x="20623" y="2336"/>
                  </a:lnTo>
                  <a:lnTo>
                    <a:pt x="20434" y="1957"/>
                  </a:lnTo>
                  <a:lnTo>
                    <a:pt x="20202" y="1579"/>
                  </a:lnTo>
                  <a:lnTo>
                    <a:pt x="19992" y="1200"/>
                  </a:lnTo>
                  <a:lnTo>
                    <a:pt x="19802" y="800"/>
                  </a:lnTo>
                  <a:lnTo>
                    <a:pt x="19613" y="400"/>
                  </a:lnTo>
                  <a:lnTo>
                    <a:pt x="19487" y="0"/>
                  </a:lnTo>
                  <a:lnTo>
                    <a:pt x="19487" y="0"/>
                  </a:lnTo>
                  <a:lnTo>
                    <a:pt x="19865" y="232"/>
                  </a:lnTo>
                  <a:lnTo>
                    <a:pt x="20223" y="463"/>
                  </a:lnTo>
                  <a:lnTo>
                    <a:pt x="20560" y="737"/>
                  </a:lnTo>
                  <a:lnTo>
                    <a:pt x="20876" y="1010"/>
                  </a:lnTo>
                  <a:lnTo>
                    <a:pt x="21170" y="1326"/>
                  </a:lnTo>
                  <a:lnTo>
                    <a:pt x="21465" y="1642"/>
                  </a:lnTo>
                  <a:lnTo>
                    <a:pt x="21738" y="1978"/>
                  </a:lnTo>
                  <a:lnTo>
                    <a:pt x="22012" y="2336"/>
                  </a:lnTo>
                  <a:lnTo>
                    <a:pt x="22517" y="3052"/>
                  </a:lnTo>
                  <a:lnTo>
                    <a:pt x="23001" y="3809"/>
                  </a:lnTo>
                  <a:lnTo>
                    <a:pt x="23464" y="4546"/>
                  </a:lnTo>
                  <a:lnTo>
                    <a:pt x="23948" y="5240"/>
                  </a:lnTo>
                  <a:lnTo>
                    <a:pt x="23948" y="5240"/>
                  </a:lnTo>
                  <a:lnTo>
                    <a:pt x="23990" y="5303"/>
                  </a:lnTo>
                  <a:lnTo>
                    <a:pt x="24053" y="5324"/>
                  </a:lnTo>
                  <a:lnTo>
                    <a:pt x="24137" y="5345"/>
                  </a:lnTo>
                  <a:lnTo>
                    <a:pt x="24179" y="5324"/>
                  </a:lnTo>
                  <a:lnTo>
                    <a:pt x="24242" y="5282"/>
                  </a:lnTo>
                  <a:lnTo>
                    <a:pt x="24285" y="5240"/>
                  </a:lnTo>
                  <a:lnTo>
                    <a:pt x="24306" y="5177"/>
                  </a:lnTo>
                  <a:lnTo>
                    <a:pt x="24306" y="5114"/>
                  </a:lnTo>
                  <a:lnTo>
                    <a:pt x="24306" y="5114"/>
                  </a:lnTo>
                  <a:lnTo>
                    <a:pt x="24285" y="5051"/>
                  </a:lnTo>
                  <a:lnTo>
                    <a:pt x="24285" y="5051"/>
                  </a:lnTo>
                  <a:lnTo>
                    <a:pt x="24285" y="5051"/>
                  </a:lnTo>
                  <a:lnTo>
                    <a:pt x="24474" y="4777"/>
                  </a:lnTo>
                  <a:lnTo>
                    <a:pt x="24621" y="4483"/>
                  </a:lnTo>
                  <a:lnTo>
                    <a:pt x="24769" y="4188"/>
                  </a:lnTo>
                  <a:lnTo>
                    <a:pt x="24874" y="3893"/>
                  </a:lnTo>
                  <a:lnTo>
                    <a:pt x="24937" y="3599"/>
                  </a:lnTo>
                  <a:lnTo>
                    <a:pt x="25000" y="3304"/>
                  </a:lnTo>
                  <a:lnTo>
                    <a:pt x="25042" y="2988"/>
                  </a:lnTo>
                  <a:lnTo>
                    <a:pt x="25063" y="2694"/>
                  </a:lnTo>
                  <a:lnTo>
                    <a:pt x="25084" y="2378"/>
                  </a:lnTo>
                  <a:lnTo>
                    <a:pt x="25063" y="2063"/>
                  </a:lnTo>
                  <a:lnTo>
                    <a:pt x="25000" y="1431"/>
                  </a:lnTo>
                  <a:lnTo>
                    <a:pt x="24916" y="821"/>
                  </a:lnTo>
                  <a:lnTo>
                    <a:pt x="24790" y="190"/>
                  </a:lnTo>
                  <a:lnTo>
                    <a:pt x="24790" y="190"/>
                  </a:lnTo>
                  <a:lnTo>
                    <a:pt x="25000" y="337"/>
                  </a:lnTo>
                  <a:lnTo>
                    <a:pt x="25210" y="526"/>
                  </a:lnTo>
                  <a:lnTo>
                    <a:pt x="25610" y="884"/>
                  </a:lnTo>
                  <a:lnTo>
                    <a:pt x="25989" y="1284"/>
                  </a:lnTo>
                  <a:lnTo>
                    <a:pt x="26326" y="1726"/>
                  </a:lnTo>
                  <a:lnTo>
                    <a:pt x="26641" y="2168"/>
                  </a:lnTo>
                  <a:lnTo>
                    <a:pt x="26936" y="2631"/>
                  </a:lnTo>
                  <a:lnTo>
                    <a:pt x="27231" y="3115"/>
                  </a:lnTo>
                  <a:lnTo>
                    <a:pt x="27504" y="3620"/>
                  </a:lnTo>
                  <a:lnTo>
                    <a:pt x="27504" y="3620"/>
                  </a:lnTo>
                  <a:lnTo>
                    <a:pt x="27630" y="3872"/>
                  </a:lnTo>
                  <a:lnTo>
                    <a:pt x="27757" y="4125"/>
                  </a:lnTo>
                  <a:lnTo>
                    <a:pt x="27946" y="4630"/>
                  </a:lnTo>
                  <a:lnTo>
                    <a:pt x="28114" y="5156"/>
                  </a:lnTo>
                  <a:lnTo>
                    <a:pt x="28262" y="5661"/>
                  </a:lnTo>
                  <a:lnTo>
                    <a:pt x="28514" y="6713"/>
                  </a:lnTo>
                  <a:lnTo>
                    <a:pt x="28640" y="7239"/>
                  </a:lnTo>
                  <a:lnTo>
                    <a:pt x="28767" y="7786"/>
                  </a:lnTo>
                  <a:lnTo>
                    <a:pt x="28767" y="7786"/>
                  </a:lnTo>
                  <a:lnTo>
                    <a:pt x="26789" y="5892"/>
                  </a:lnTo>
                  <a:lnTo>
                    <a:pt x="26789" y="5892"/>
                  </a:lnTo>
                  <a:lnTo>
                    <a:pt x="26747" y="5892"/>
                  </a:lnTo>
                  <a:lnTo>
                    <a:pt x="26705" y="5892"/>
                  </a:lnTo>
                  <a:lnTo>
                    <a:pt x="26683" y="5935"/>
                  </a:lnTo>
                  <a:lnTo>
                    <a:pt x="26705" y="5977"/>
                  </a:lnTo>
                  <a:lnTo>
                    <a:pt x="26705" y="5977"/>
                  </a:lnTo>
                  <a:lnTo>
                    <a:pt x="28935" y="8291"/>
                  </a:lnTo>
                  <a:lnTo>
                    <a:pt x="28935" y="8291"/>
                  </a:lnTo>
                  <a:lnTo>
                    <a:pt x="28956" y="8397"/>
                  </a:lnTo>
                  <a:lnTo>
                    <a:pt x="28956" y="8397"/>
                  </a:lnTo>
                  <a:lnTo>
                    <a:pt x="28998" y="8481"/>
                  </a:lnTo>
                  <a:lnTo>
                    <a:pt x="29061" y="8544"/>
                  </a:lnTo>
                  <a:lnTo>
                    <a:pt x="29146" y="8586"/>
                  </a:lnTo>
                  <a:lnTo>
                    <a:pt x="29209" y="8607"/>
                  </a:lnTo>
                  <a:lnTo>
                    <a:pt x="29209" y="8607"/>
                  </a:lnTo>
                  <a:lnTo>
                    <a:pt x="30156" y="9596"/>
                  </a:lnTo>
                  <a:lnTo>
                    <a:pt x="31082" y="10606"/>
                  </a:lnTo>
                  <a:lnTo>
                    <a:pt x="31082" y="10606"/>
                  </a:lnTo>
                  <a:lnTo>
                    <a:pt x="31103" y="10711"/>
                  </a:lnTo>
                  <a:lnTo>
                    <a:pt x="31103" y="10711"/>
                  </a:lnTo>
                  <a:lnTo>
                    <a:pt x="31124" y="10753"/>
                  </a:lnTo>
                  <a:lnTo>
                    <a:pt x="31166" y="10775"/>
                  </a:lnTo>
                  <a:lnTo>
                    <a:pt x="31229" y="10775"/>
                  </a:lnTo>
                  <a:lnTo>
                    <a:pt x="31229" y="10775"/>
                  </a:lnTo>
                  <a:lnTo>
                    <a:pt x="32176" y="11848"/>
                  </a:lnTo>
                  <a:lnTo>
                    <a:pt x="33081" y="12942"/>
                  </a:lnTo>
                  <a:lnTo>
                    <a:pt x="33986" y="14057"/>
                  </a:lnTo>
                  <a:lnTo>
                    <a:pt x="34827" y="15173"/>
                  </a:lnTo>
                  <a:lnTo>
                    <a:pt x="35248" y="15762"/>
                  </a:lnTo>
                  <a:lnTo>
                    <a:pt x="35648" y="16330"/>
                  </a:lnTo>
                  <a:lnTo>
                    <a:pt x="36027" y="16919"/>
                  </a:lnTo>
                  <a:lnTo>
                    <a:pt x="36405" y="17508"/>
                  </a:lnTo>
                  <a:lnTo>
                    <a:pt x="36763" y="18119"/>
                  </a:lnTo>
                  <a:lnTo>
                    <a:pt x="37121" y="18729"/>
                  </a:lnTo>
                  <a:lnTo>
                    <a:pt x="37458" y="19339"/>
                  </a:lnTo>
                  <a:lnTo>
                    <a:pt x="37773" y="19949"/>
                  </a:lnTo>
                  <a:lnTo>
                    <a:pt x="38068" y="20581"/>
                  </a:lnTo>
                  <a:lnTo>
                    <a:pt x="38341" y="21212"/>
                  </a:lnTo>
                  <a:lnTo>
                    <a:pt x="38594" y="21843"/>
                  </a:lnTo>
                  <a:lnTo>
                    <a:pt x="38847" y="22496"/>
                  </a:lnTo>
                  <a:lnTo>
                    <a:pt x="39057" y="23148"/>
                  </a:lnTo>
                  <a:lnTo>
                    <a:pt x="39246" y="23800"/>
                  </a:lnTo>
                  <a:lnTo>
                    <a:pt x="39436" y="24453"/>
                  </a:lnTo>
                  <a:lnTo>
                    <a:pt x="39583" y="25126"/>
                  </a:lnTo>
                  <a:lnTo>
                    <a:pt x="39709" y="25821"/>
                  </a:lnTo>
                  <a:lnTo>
                    <a:pt x="39815" y="26494"/>
                  </a:lnTo>
                  <a:lnTo>
                    <a:pt x="39878" y="27188"/>
                  </a:lnTo>
                  <a:lnTo>
                    <a:pt x="39941" y="27904"/>
                  </a:lnTo>
                  <a:lnTo>
                    <a:pt x="39962" y="28598"/>
                  </a:lnTo>
                  <a:lnTo>
                    <a:pt x="39941" y="29314"/>
                  </a:lnTo>
                  <a:lnTo>
                    <a:pt x="39920" y="30050"/>
                  </a:lnTo>
                  <a:lnTo>
                    <a:pt x="39836" y="30787"/>
                  </a:lnTo>
                  <a:lnTo>
                    <a:pt x="39836" y="30787"/>
                  </a:lnTo>
                  <a:lnTo>
                    <a:pt x="39772" y="31250"/>
                  </a:lnTo>
                  <a:lnTo>
                    <a:pt x="39709" y="31713"/>
                  </a:lnTo>
                  <a:lnTo>
                    <a:pt x="39604" y="32176"/>
                  </a:lnTo>
                  <a:lnTo>
                    <a:pt x="39478" y="32618"/>
                  </a:lnTo>
                  <a:lnTo>
                    <a:pt x="39352" y="33059"/>
                  </a:lnTo>
                  <a:lnTo>
                    <a:pt x="39204" y="33480"/>
                  </a:lnTo>
                  <a:lnTo>
                    <a:pt x="39036" y="33901"/>
                  </a:lnTo>
                  <a:lnTo>
                    <a:pt x="38868" y="34301"/>
                  </a:lnTo>
                  <a:lnTo>
                    <a:pt x="38657" y="34701"/>
                  </a:lnTo>
                  <a:lnTo>
                    <a:pt x="38468" y="35101"/>
                  </a:lnTo>
                  <a:lnTo>
                    <a:pt x="38236" y="35479"/>
                  </a:lnTo>
                  <a:lnTo>
                    <a:pt x="38005" y="35837"/>
                  </a:lnTo>
                  <a:lnTo>
                    <a:pt x="37752" y="36195"/>
                  </a:lnTo>
                  <a:lnTo>
                    <a:pt x="37479" y="36553"/>
                  </a:lnTo>
                  <a:lnTo>
                    <a:pt x="37205" y="36889"/>
                  </a:lnTo>
                  <a:lnTo>
                    <a:pt x="36911" y="37226"/>
                  </a:lnTo>
                  <a:lnTo>
                    <a:pt x="36616" y="37563"/>
                  </a:lnTo>
                  <a:lnTo>
                    <a:pt x="36300" y="37878"/>
                  </a:lnTo>
                  <a:lnTo>
                    <a:pt x="35985" y="38173"/>
                  </a:lnTo>
                  <a:lnTo>
                    <a:pt x="35648" y="38489"/>
                  </a:lnTo>
                  <a:lnTo>
                    <a:pt x="35290" y="38762"/>
                  </a:lnTo>
                  <a:lnTo>
                    <a:pt x="34953" y="39057"/>
                  </a:lnTo>
                  <a:lnTo>
                    <a:pt x="34196" y="39583"/>
                  </a:lnTo>
                  <a:lnTo>
                    <a:pt x="33438" y="40088"/>
                  </a:lnTo>
                  <a:lnTo>
                    <a:pt x="32639" y="40551"/>
                  </a:lnTo>
                  <a:lnTo>
                    <a:pt x="31797" y="40993"/>
                  </a:lnTo>
                  <a:lnTo>
                    <a:pt x="30934" y="41393"/>
                  </a:lnTo>
                  <a:lnTo>
                    <a:pt x="30071" y="41771"/>
                  </a:lnTo>
                  <a:lnTo>
                    <a:pt x="29167" y="42108"/>
                  </a:lnTo>
                  <a:lnTo>
                    <a:pt x="28241" y="42403"/>
                  </a:lnTo>
                  <a:lnTo>
                    <a:pt x="27315" y="42676"/>
                  </a:lnTo>
                  <a:lnTo>
                    <a:pt x="26389" y="42929"/>
                  </a:lnTo>
                  <a:lnTo>
                    <a:pt x="25442" y="43139"/>
                  </a:lnTo>
                  <a:lnTo>
                    <a:pt x="24495" y="43329"/>
                  </a:lnTo>
                  <a:lnTo>
                    <a:pt x="23548" y="43497"/>
                  </a:lnTo>
                  <a:lnTo>
                    <a:pt x="22622" y="43623"/>
                  </a:lnTo>
                  <a:lnTo>
                    <a:pt x="21675" y="43728"/>
                  </a:lnTo>
                  <a:lnTo>
                    <a:pt x="20749" y="43813"/>
                  </a:lnTo>
                  <a:lnTo>
                    <a:pt x="19844" y="43855"/>
                  </a:lnTo>
                  <a:lnTo>
                    <a:pt x="18961" y="43876"/>
                  </a:lnTo>
                  <a:lnTo>
                    <a:pt x="18077" y="43876"/>
                  </a:lnTo>
                  <a:lnTo>
                    <a:pt x="17214" y="43855"/>
                  </a:lnTo>
                  <a:lnTo>
                    <a:pt x="16393" y="43792"/>
                  </a:lnTo>
                  <a:lnTo>
                    <a:pt x="16393" y="43792"/>
                  </a:lnTo>
                  <a:lnTo>
                    <a:pt x="15509" y="43707"/>
                  </a:lnTo>
                  <a:lnTo>
                    <a:pt x="14626" y="43581"/>
                  </a:lnTo>
                  <a:lnTo>
                    <a:pt x="13763" y="43413"/>
                  </a:lnTo>
                  <a:lnTo>
                    <a:pt x="12879" y="43223"/>
                  </a:lnTo>
                  <a:lnTo>
                    <a:pt x="11995" y="43013"/>
                  </a:lnTo>
                  <a:lnTo>
                    <a:pt x="11132" y="42739"/>
                  </a:lnTo>
                  <a:lnTo>
                    <a:pt x="10291" y="42445"/>
                  </a:lnTo>
                  <a:lnTo>
                    <a:pt x="9449" y="42129"/>
                  </a:lnTo>
                  <a:lnTo>
                    <a:pt x="8628" y="41771"/>
                  </a:lnTo>
                  <a:lnTo>
                    <a:pt x="7808" y="41372"/>
                  </a:lnTo>
                  <a:lnTo>
                    <a:pt x="7029" y="40951"/>
                  </a:lnTo>
                  <a:lnTo>
                    <a:pt x="6292" y="40509"/>
                  </a:lnTo>
                  <a:lnTo>
                    <a:pt x="5556" y="40025"/>
                  </a:lnTo>
                  <a:lnTo>
                    <a:pt x="4862" y="39499"/>
                  </a:lnTo>
                  <a:lnTo>
                    <a:pt x="4209" y="38973"/>
                  </a:lnTo>
                  <a:lnTo>
                    <a:pt x="3578" y="38404"/>
                  </a:lnTo>
                  <a:lnTo>
                    <a:pt x="3010" y="37794"/>
                  </a:lnTo>
                  <a:lnTo>
                    <a:pt x="2715" y="37479"/>
                  </a:lnTo>
                  <a:lnTo>
                    <a:pt x="2463" y="37163"/>
                  </a:lnTo>
                  <a:lnTo>
                    <a:pt x="2210" y="36847"/>
                  </a:lnTo>
                  <a:lnTo>
                    <a:pt x="1958" y="36511"/>
                  </a:lnTo>
                  <a:lnTo>
                    <a:pt x="1726" y="36174"/>
                  </a:lnTo>
                  <a:lnTo>
                    <a:pt x="1516" y="35816"/>
                  </a:lnTo>
                  <a:lnTo>
                    <a:pt x="1305" y="35479"/>
                  </a:lnTo>
                  <a:lnTo>
                    <a:pt x="1116" y="35122"/>
                  </a:lnTo>
                  <a:lnTo>
                    <a:pt x="947" y="34743"/>
                  </a:lnTo>
                  <a:lnTo>
                    <a:pt x="779" y="34364"/>
                  </a:lnTo>
                  <a:lnTo>
                    <a:pt x="632" y="33985"/>
                  </a:lnTo>
                  <a:lnTo>
                    <a:pt x="506" y="33607"/>
                  </a:lnTo>
                  <a:lnTo>
                    <a:pt x="379" y="33207"/>
                  </a:lnTo>
                  <a:lnTo>
                    <a:pt x="274" y="32807"/>
                  </a:lnTo>
                  <a:lnTo>
                    <a:pt x="190" y="32407"/>
                  </a:lnTo>
                  <a:lnTo>
                    <a:pt x="106" y="32007"/>
                  </a:lnTo>
                  <a:lnTo>
                    <a:pt x="64" y="31586"/>
                  </a:lnTo>
                  <a:lnTo>
                    <a:pt x="22" y="31166"/>
                  </a:lnTo>
                  <a:lnTo>
                    <a:pt x="1" y="30724"/>
                  </a:lnTo>
                  <a:lnTo>
                    <a:pt x="1" y="30282"/>
                  </a:lnTo>
                  <a:lnTo>
                    <a:pt x="1" y="29840"/>
                  </a:lnTo>
                  <a:lnTo>
                    <a:pt x="43" y="29398"/>
                  </a:lnTo>
                  <a:lnTo>
                    <a:pt x="85" y="28956"/>
                  </a:lnTo>
                  <a:lnTo>
                    <a:pt x="148" y="28493"/>
                  </a:lnTo>
                  <a:lnTo>
                    <a:pt x="232" y="28030"/>
                  </a:lnTo>
                  <a:lnTo>
                    <a:pt x="358" y="27546"/>
                  </a:lnTo>
                  <a:lnTo>
                    <a:pt x="485" y="27062"/>
                  </a:lnTo>
                  <a:lnTo>
                    <a:pt x="632" y="26578"/>
                  </a:lnTo>
                  <a:lnTo>
                    <a:pt x="800" y="26094"/>
                  </a:lnTo>
                  <a:lnTo>
                    <a:pt x="990" y="25610"/>
                  </a:ln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8" name="Google Shape;7018;p32"/>
            <p:cNvSpPr/>
            <p:nvPr/>
          </p:nvSpPr>
          <p:spPr>
            <a:xfrm>
              <a:off x="7161125" y="-1169675"/>
              <a:ext cx="379325" cy="390375"/>
            </a:xfrm>
            <a:custGeom>
              <a:avLst/>
              <a:gdLst/>
              <a:ahLst/>
              <a:cxnLst/>
              <a:rect l="l" t="t" r="r" b="b"/>
              <a:pathLst>
                <a:path w="15173" h="15615" extrusionOk="0">
                  <a:moveTo>
                    <a:pt x="4545" y="779"/>
                  </a:moveTo>
                  <a:lnTo>
                    <a:pt x="4903" y="800"/>
                  </a:lnTo>
                  <a:lnTo>
                    <a:pt x="5282" y="842"/>
                  </a:lnTo>
                  <a:lnTo>
                    <a:pt x="5640" y="926"/>
                  </a:lnTo>
                  <a:lnTo>
                    <a:pt x="6019" y="1010"/>
                  </a:lnTo>
                  <a:lnTo>
                    <a:pt x="6397" y="1115"/>
                  </a:lnTo>
                  <a:lnTo>
                    <a:pt x="6776" y="1242"/>
                  </a:lnTo>
                  <a:lnTo>
                    <a:pt x="7134" y="1368"/>
                  </a:lnTo>
                  <a:lnTo>
                    <a:pt x="7513" y="1536"/>
                  </a:lnTo>
                  <a:lnTo>
                    <a:pt x="7870" y="1705"/>
                  </a:lnTo>
                  <a:lnTo>
                    <a:pt x="8228" y="1873"/>
                  </a:lnTo>
                  <a:lnTo>
                    <a:pt x="8565" y="2062"/>
                  </a:lnTo>
                  <a:lnTo>
                    <a:pt x="8901" y="2273"/>
                  </a:lnTo>
                  <a:lnTo>
                    <a:pt x="9533" y="2694"/>
                  </a:lnTo>
                  <a:lnTo>
                    <a:pt x="9827" y="2904"/>
                  </a:lnTo>
                  <a:lnTo>
                    <a:pt x="10122" y="3136"/>
                  </a:lnTo>
                  <a:lnTo>
                    <a:pt x="10374" y="3346"/>
                  </a:lnTo>
                  <a:lnTo>
                    <a:pt x="10627" y="3577"/>
                  </a:lnTo>
                  <a:lnTo>
                    <a:pt x="10901" y="3872"/>
                  </a:lnTo>
                  <a:lnTo>
                    <a:pt x="11195" y="4209"/>
                  </a:lnTo>
                  <a:lnTo>
                    <a:pt x="11448" y="4566"/>
                  </a:lnTo>
                  <a:lnTo>
                    <a:pt x="11700" y="4945"/>
                  </a:lnTo>
                  <a:lnTo>
                    <a:pt x="11932" y="5345"/>
                  </a:lnTo>
                  <a:lnTo>
                    <a:pt x="12163" y="5766"/>
                  </a:lnTo>
                  <a:lnTo>
                    <a:pt x="12353" y="6208"/>
                  </a:lnTo>
                  <a:lnTo>
                    <a:pt x="12542" y="6650"/>
                  </a:lnTo>
                  <a:lnTo>
                    <a:pt x="12689" y="7113"/>
                  </a:lnTo>
                  <a:lnTo>
                    <a:pt x="12816" y="7576"/>
                  </a:lnTo>
                  <a:lnTo>
                    <a:pt x="12921" y="8060"/>
                  </a:lnTo>
                  <a:lnTo>
                    <a:pt x="13005" y="8523"/>
                  </a:lnTo>
                  <a:lnTo>
                    <a:pt x="13047" y="9007"/>
                  </a:lnTo>
                  <a:lnTo>
                    <a:pt x="13068" y="9470"/>
                  </a:lnTo>
                  <a:lnTo>
                    <a:pt x="13047" y="9954"/>
                  </a:lnTo>
                  <a:lnTo>
                    <a:pt x="12984" y="10395"/>
                  </a:lnTo>
                  <a:lnTo>
                    <a:pt x="12668" y="10522"/>
                  </a:lnTo>
                  <a:lnTo>
                    <a:pt x="12353" y="10648"/>
                  </a:lnTo>
                  <a:lnTo>
                    <a:pt x="12037" y="10795"/>
                  </a:lnTo>
                  <a:lnTo>
                    <a:pt x="11721" y="10943"/>
                  </a:lnTo>
                  <a:lnTo>
                    <a:pt x="11427" y="11111"/>
                  </a:lnTo>
                  <a:lnTo>
                    <a:pt x="11132" y="11300"/>
                  </a:lnTo>
                  <a:lnTo>
                    <a:pt x="10858" y="11490"/>
                  </a:lnTo>
                  <a:lnTo>
                    <a:pt x="10606" y="11700"/>
                  </a:lnTo>
                  <a:lnTo>
                    <a:pt x="10248" y="11974"/>
                  </a:lnTo>
                  <a:lnTo>
                    <a:pt x="9848" y="12268"/>
                  </a:lnTo>
                  <a:lnTo>
                    <a:pt x="9028" y="12858"/>
                  </a:lnTo>
                  <a:lnTo>
                    <a:pt x="8607" y="13194"/>
                  </a:lnTo>
                  <a:lnTo>
                    <a:pt x="8207" y="13531"/>
                  </a:lnTo>
                  <a:lnTo>
                    <a:pt x="7807" y="13868"/>
                  </a:lnTo>
                  <a:lnTo>
                    <a:pt x="7470" y="14225"/>
                  </a:lnTo>
                  <a:lnTo>
                    <a:pt x="7050" y="14162"/>
                  </a:lnTo>
                  <a:lnTo>
                    <a:pt x="6650" y="14078"/>
                  </a:lnTo>
                  <a:lnTo>
                    <a:pt x="6250" y="13952"/>
                  </a:lnTo>
                  <a:lnTo>
                    <a:pt x="5871" y="13783"/>
                  </a:lnTo>
                  <a:lnTo>
                    <a:pt x="5492" y="13615"/>
                  </a:lnTo>
                  <a:lnTo>
                    <a:pt x="5135" y="13405"/>
                  </a:lnTo>
                  <a:lnTo>
                    <a:pt x="4777" y="13173"/>
                  </a:lnTo>
                  <a:lnTo>
                    <a:pt x="4419" y="12921"/>
                  </a:lnTo>
                  <a:lnTo>
                    <a:pt x="4083" y="12647"/>
                  </a:lnTo>
                  <a:lnTo>
                    <a:pt x="3767" y="12353"/>
                  </a:lnTo>
                  <a:lnTo>
                    <a:pt x="3451" y="12058"/>
                  </a:lnTo>
                  <a:lnTo>
                    <a:pt x="3157" y="11721"/>
                  </a:lnTo>
                  <a:lnTo>
                    <a:pt x="2862" y="11385"/>
                  </a:lnTo>
                  <a:lnTo>
                    <a:pt x="2588" y="11027"/>
                  </a:lnTo>
                  <a:lnTo>
                    <a:pt x="2336" y="10648"/>
                  </a:lnTo>
                  <a:lnTo>
                    <a:pt x="2104" y="10269"/>
                  </a:lnTo>
                  <a:lnTo>
                    <a:pt x="1873" y="9890"/>
                  </a:lnTo>
                  <a:lnTo>
                    <a:pt x="1663" y="9491"/>
                  </a:lnTo>
                  <a:lnTo>
                    <a:pt x="1473" y="9070"/>
                  </a:lnTo>
                  <a:lnTo>
                    <a:pt x="1284" y="8670"/>
                  </a:lnTo>
                  <a:lnTo>
                    <a:pt x="1136" y="8249"/>
                  </a:lnTo>
                  <a:lnTo>
                    <a:pt x="989" y="7828"/>
                  </a:lnTo>
                  <a:lnTo>
                    <a:pt x="884" y="7407"/>
                  </a:lnTo>
                  <a:lnTo>
                    <a:pt x="779" y="6986"/>
                  </a:lnTo>
                  <a:lnTo>
                    <a:pt x="695" y="6566"/>
                  </a:lnTo>
                  <a:lnTo>
                    <a:pt x="631" y="6145"/>
                  </a:lnTo>
                  <a:lnTo>
                    <a:pt x="589" y="5745"/>
                  </a:lnTo>
                  <a:lnTo>
                    <a:pt x="589" y="5324"/>
                  </a:lnTo>
                  <a:lnTo>
                    <a:pt x="589" y="4924"/>
                  </a:lnTo>
                  <a:lnTo>
                    <a:pt x="610" y="4524"/>
                  </a:lnTo>
                  <a:lnTo>
                    <a:pt x="673" y="4146"/>
                  </a:lnTo>
                  <a:lnTo>
                    <a:pt x="758" y="3767"/>
                  </a:lnTo>
                  <a:lnTo>
                    <a:pt x="800" y="3767"/>
                  </a:lnTo>
                  <a:lnTo>
                    <a:pt x="842" y="3746"/>
                  </a:lnTo>
                  <a:lnTo>
                    <a:pt x="884" y="3704"/>
                  </a:lnTo>
                  <a:lnTo>
                    <a:pt x="905" y="3662"/>
                  </a:lnTo>
                  <a:lnTo>
                    <a:pt x="1031" y="3220"/>
                  </a:lnTo>
                  <a:lnTo>
                    <a:pt x="1179" y="2820"/>
                  </a:lnTo>
                  <a:lnTo>
                    <a:pt x="1368" y="2441"/>
                  </a:lnTo>
                  <a:lnTo>
                    <a:pt x="1557" y="2125"/>
                  </a:lnTo>
                  <a:lnTo>
                    <a:pt x="1789" y="1852"/>
                  </a:lnTo>
                  <a:lnTo>
                    <a:pt x="2020" y="1599"/>
                  </a:lnTo>
                  <a:lnTo>
                    <a:pt x="2294" y="1389"/>
                  </a:lnTo>
                  <a:lnTo>
                    <a:pt x="2567" y="1200"/>
                  </a:lnTo>
                  <a:lnTo>
                    <a:pt x="2862" y="1052"/>
                  </a:lnTo>
                  <a:lnTo>
                    <a:pt x="3178" y="947"/>
                  </a:lnTo>
                  <a:lnTo>
                    <a:pt x="3514" y="863"/>
                  </a:lnTo>
                  <a:lnTo>
                    <a:pt x="3851" y="821"/>
                  </a:lnTo>
                  <a:lnTo>
                    <a:pt x="4188" y="779"/>
                  </a:lnTo>
                  <a:close/>
                  <a:moveTo>
                    <a:pt x="4567" y="0"/>
                  </a:moveTo>
                  <a:lnTo>
                    <a:pt x="4167" y="21"/>
                  </a:lnTo>
                  <a:lnTo>
                    <a:pt x="3977" y="63"/>
                  </a:lnTo>
                  <a:lnTo>
                    <a:pt x="3788" y="105"/>
                  </a:lnTo>
                  <a:lnTo>
                    <a:pt x="3304" y="274"/>
                  </a:lnTo>
                  <a:lnTo>
                    <a:pt x="2820" y="484"/>
                  </a:lnTo>
                  <a:lnTo>
                    <a:pt x="2588" y="589"/>
                  </a:lnTo>
                  <a:lnTo>
                    <a:pt x="2378" y="737"/>
                  </a:lnTo>
                  <a:lnTo>
                    <a:pt x="2168" y="863"/>
                  </a:lnTo>
                  <a:lnTo>
                    <a:pt x="1957" y="1010"/>
                  </a:lnTo>
                  <a:lnTo>
                    <a:pt x="1768" y="1178"/>
                  </a:lnTo>
                  <a:lnTo>
                    <a:pt x="1599" y="1347"/>
                  </a:lnTo>
                  <a:lnTo>
                    <a:pt x="1431" y="1515"/>
                  </a:lnTo>
                  <a:lnTo>
                    <a:pt x="1263" y="1705"/>
                  </a:lnTo>
                  <a:lnTo>
                    <a:pt x="1115" y="1915"/>
                  </a:lnTo>
                  <a:lnTo>
                    <a:pt x="989" y="2125"/>
                  </a:lnTo>
                  <a:lnTo>
                    <a:pt x="884" y="2336"/>
                  </a:lnTo>
                  <a:lnTo>
                    <a:pt x="800" y="2567"/>
                  </a:lnTo>
                  <a:lnTo>
                    <a:pt x="547" y="3009"/>
                  </a:lnTo>
                  <a:lnTo>
                    <a:pt x="337" y="3451"/>
                  </a:lnTo>
                  <a:lnTo>
                    <a:pt x="274" y="3683"/>
                  </a:lnTo>
                  <a:lnTo>
                    <a:pt x="189" y="3914"/>
                  </a:lnTo>
                  <a:lnTo>
                    <a:pt x="147" y="4146"/>
                  </a:lnTo>
                  <a:lnTo>
                    <a:pt x="105" y="4356"/>
                  </a:lnTo>
                  <a:lnTo>
                    <a:pt x="63" y="4798"/>
                  </a:lnTo>
                  <a:lnTo>
                    <a:pt x="21" y="5261"/>
                  </a:lnTo>
                  <a:lnTo>
                    <a:pt x="0" y="5703"/>
                  </a:lnTo>
                  <a:lnTo>
                    <a:pt x="0" y="6124"/>
                  </a:lnTo>
                  <a:lnTo>
                    <a:pt x="42" y="6566"/>
                  </a:lnTo>
                  <a:lnTo>
                    <a:pt x="84" y="7007"/>
                  </a:lnTo>
                  <a:lnTo>
                    <a:pt x="147" y="7449"/>
                  </a:lnTo>
                  <a:lnTo>
                    <a:pt x="232" y="7870"/>
                  </a:lnTo>
                  <a:lnTo>
                    <a:pt x="337" y="8291"/>
                  </a:lnTo>
                  <a:lnTo>
                    <a:pt x="463" y="8712"/>
                  </a:lnTo>
                  <a:lnTo>
                    <a:pt x="610" y="9112"/>
                  </a:lnTo>
                  <a:lnTo>
                    <a:pt x="779" y="9512"/>
                  </a:lnTo>
                  <a:lnTo>
                    <a:pt x="989" y="9911"/>
                  </a:lnTo>
                  <a:lnTo>
                    <a:pt x="1200" y="10290"/>
                  </a:lnTo>
                  <a:lnTo>
                    <a:pt x="1452" y="10669"/>
                  </a:lnTo>
                  <a:lnTo>
                    <a:pt x="1705" y="11048"/>
                  </a:lnTo>
                  <a:lnTo>
                    <a:pt x="1957" y="11342"/>
                  </a:lnTo>
                  <a:lnTo>
                    <a:pt x="2210" y="11637"/>
                  </a:lnTo>
                  <a:lnTo>
                    <a:pt x="2483" y="11932"/>
                  </a:lnTo>
                  <a:lnTo>
                    <a:pt x="2778" y="12226"/>
                  </a:lnTo>
                  <a:lnTo>
                    <a:pt x="3072" y="12521"/>
                  </a:lnTo>
                  <a:lnTo>
                    <a:pt x="3388" y="12794"/>
                  </a:lnTo>
                  <a:lnTo>
                    <a:pt x="3704" y="13068"/>
                  </a:lnTo>
                  <a:lnTo>
                    <a:pt x="4040" y="13320"/>
                  </a:lnTo>
                  <a:lnTo>
                    <a:pt x="4398" y="13573"/>
                  </a:lnTo>
                  <a:lnTo>
                    <a:pt x="4756" y="13804"/>
                  </a:lnTo>
                  <a:lnTo>
                    <a:pt x="5114" y="14015"/>
                  </a:lnTo>
                  <a:lnTo>
                    <a:pt x="5471" y="14225"/>
                  </a:lnTo>
                  <a:lnTo>
                    <a:pt x="5850" y="14394"/>
                  </a:lnTo>
                  <a:lnTo>
                    <a:pt x="6229" y="14562"/>
                  </a:lnTo>
                  <a:lnTo>
                    <a:pt x="6629" y="14688"/>
                  </a:lnTo>
                  <a:lnTo>
                    <a:pt x="7008" y="14815"/>
                  </a:lnTo>
                  <a:lnTo>
                    <a:pt x="6818" y="15151"/>
                  </a:lnTo>
                  <a:lnTo>
                    <a:pt x="6734" y="15320"/>
                  </a:lnTo>
                  <a:lnTo>
                    <a:pt x="6671" y="15488"/>
                  </a:lnTo>
                  <a:lnTo>
                    <a:pt x="6671" y="15530"/>
                  </a:lnTo>
                  <a:lnTo>
                    <a:pt x="6671" y="15572"/>
                  </a:lnTo>
                  <a:lnTo>
                    <a:pt x="6713" y="15614"/>
                  </a:lnTo>
                  <a:lnTo>
                    <a:pt x="6776" y="15614"/>
                  </a:lnTo>
                  <a:lnTo>
                    <a:pt x="6839" y="15593"/>
                  </a:lnTo>
                  <a:lnTo>
                    <a:pt x="7786" y="14709"/>
                  </a:lnTo>
                  <a:lnTo>
                    <a:pt x="8733" y="13868"/>
                  </a:lnTo>
                  <a:lnTo>
                    <a:pt x="9217" y="13468"/>
                  </a:lnTo>
                  <a:lnTo>
                    <a:pt x="9701" y="13068"/>
                  </a:lnTo>
                  <a:lnTo>
                    <a:pt x="10185" y="12689"/>
                  </a:lnTo>
                  <a:lnTo>
                    <a:pt x="10690" y="12331"/>
                  </a:lnTo>
                  <a:lnTo>
                    <a:pt x="11216" y="11974"/>
                  </a:lnTo>
                  <a:lnTo>
                    <a:pt x="11742" y="11637"/>
                  </a:lnTo>
                  <a:lnTo>
                    <a:pt x="12268" y="11321"/>
                  </a:lnTo>
                  <a:lnTo>
                    <a:pt x="12816" y="11006"/>
                  </a:lnTo>
                  <a:lnTo>
                    <a:pt x="13384" y="10732"/>
                  </a:lnTo>
                  <a:lnTo>
                    <a:pt x="13952" y="10459"/>
                  </a:lnTo>
                  <a:lnTo>
                    <a:pt x="14562" y="10206"/>
                  </a:lnTo>
                  <a:lnTo>
                    <a:pt x="15172" y="9975"/>
                  </a:lnTo>
                  <a:lnTo>
                    <a:pt x="15172" y="9954"/>
                  </a:lnTo>
                  <a:lnTo>
                    <a:pt x="15151" y="9954"/>
                  </a:lnTo>
                  <a:lnTo>
                    <a:pt x="14773" y="9975"/>
                  </a:lnTo>
                  <a:lnTo>
                    <a:pt x="14394" y="10038"/>
                  </a:lnTo>
                  <a:lnTo>
                    <a:pt x="13994" y="10122"/>
                  </a:lnTo>
                  <a:lnTo>
                    <a:pt x="13615" y="10206"/>
                  </a:lnTo>
                  <a:lnTo>
                    <a:pt x="13678" y="9659"/>
                  </a:lnTo>
                  <a:lnTo>
                    <a:pt x="13699" y="9091"/>
                  </a:lnTo>
                  <a:lnTo>
                    <a:pt x="13678" y="8523"/>
                  </a:lnTo>
                  <a:lnTo>
                    <a:pt x="13615" y="7954"/>
                  </a:lnTo>
                  <a:lnTo>
                    <a:pt x="13489" y="7386"/>
                  </a:lnTo>
                  <a:lnTo>
                    <a:pt x="13342" y="6818"/>
                  </a:lnTo>
                  <a:lnTo>
                    <a:pt x="13152" y="6271"/>
                  </a:lnTo>
                  <a:lnTo>
                    <a:pt x="12942" y="5724"/>
                  </a:lnTo>
                  <a:lnTo>
                    <a:pt x="12668" y="5198"/>
                  </a:lnTo>
                  <a:lnTo>
                    <a:pt x="12374" y="4693"/>
                  </a:lnTo>
                  <a:lnTo>
                    <a:pt x="12037" y="4230"/>
                  </a:lnTo>
                  <a:lnTo>
                    <a:pt x="11679" y="3767"/>
                  </a:lnTo>
                  <a:lnTo>
                    <a:pt x="11300" y="3346"/>
                  </a:lnTo>
                  <a:lnTo>
                    <a:pt x="10880" y="2946"/>
                  </a:lnTo>
                  <a:lnTo>
                    <a:pt x="10417" y="2567"/>
                  </a:lnTo>
                  <a:lnTo>
                    <a:pt x="9954" y="2252"/>
                  </a:lnTo>
                  <a:lnTo>
                    <a:pt x="9322" y="1852"/>
                  </a:lnTo>
                  <a:lnTo>
                    <a:pt x="8607" y="1410"/>
                  </a:lnTo>
                  <a:lnTo>
                    <a:pt x="7828" y="989"/>
                  </a:lnTo>
                  <a:lnTo>
                    <a:pt x="7428" y="779"/>
                  </a:lnTo>
                  <a:lnTo>
                    <a:pt x="7029" y="589"/>
                  </a:lnTo>
                  <a:lnTo>
                    <a:pt x="6629" y="421"/>
                  </a:lnTo>
                  <a:lnTo>
                    <a:pt x="6208" y="274"/>
                  </a:lnTo>
                  <a:lnTo>
                    <a:pt x="5787" y="147"/>
                  </a:lnTo>
                  <a:lnTo>
                    <a:pt x="5387" y="63"/>
                  </a:lnTo>
                  <a:lnTo>
                    <a:pt x="496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9" name="Google Shape;7019;p32"/>
            <p:cNvSpPr/>
            <p:nvPr/>
          </p:nvSpPr>
          <p:spPr>
            <a:xfrm>
              <a:off x="7413625" y="-1266475"/>
              <a:ext cx="231500" cy="267800"/>
            </a:xfrm>
            <a:custGeom>
              <a:avLst/>
              <a:gdLst/>
              <a:ahLst/>
              <a:cxnLst/>
              <a:rect l="l" t="t" r="r" b="b"/>
              <a:pathLst>
                <a:path w="9260" h="10712" extrusionOk="0">
                  <a:moveTo>
                    <a:pt x="4630" y="0"/>
                  </a:moveTo>
                  <a:lnTo>
                    <a:pt x="4357" y="21"/>
                  </a:lnTo>
                  <a:lnTo>
                    <a:pt x="4062" y="42"/>
                  </a:lnTo>
                  <a:lnTo>
                    <a:pt x="3789" y="105"/>
                  </a:lnTo>
                  <a:lnTo>
                    <a:pt x="3515" y="168"/>
                  </a:lnTo>
                  <a:lnTo>
                    <a:pt x="3242" y="253"/>
                  </a:lnTo>
                  <a:lnTo>
                    <a:pt x="2968" y="337"/>
                  </a:lnTo>
                  <a:lnTo>
                    <a:pt x="2716" y="463"/>
                  </a:lnTo>
                  <a:lnTo>
                    <a:pt x="2463" y="589"/>
                  </a:lnTo>
                  <a:lnTo>
                    <a:pt x="2210" y="737"/>
                  </a:lnTo>
                  <a:lnTo>
                    <a:pt x="1958" y="884"/>
                  </a:lnTo>
                  <a:lnTo>
                    <a:pt x="1726" y="1073"/>
                  </a:lnTo>
                  <a:lnTo>
                    <a:pt x="1516" y="1242"/>
                  </a:lnTo>
                  <a:lnTo>
                    <a:pt x="1306" y="1452"/>
                  </a:lnTo>
                  <a:lnTo>
                    <a:pt x="1116" y="1641"/>
                  </a:lnTo>
                  <a:lnTo>
                    <a:pt x="927" y="1873"/>
                  </a:lnTo>
                  <a:lnTo>
                    <a:pt x="758" y="2083"/>
                  </a:lnTo>
                  <a:lnTo>
                    <a:pt x="611" y="2336"/>
                  </a:lnTo>
                  <a:lnTo>
                    <a:pt x="464" y="2567"/>
                  </a:lnTo>
                  <a:lnTo>
                    <a:pt x="338" y="2820"/>
                  </a:lnTo>
                  <a:lnTo>
                    <a:pt x="232" y="3093"/>
                  </a:lnTo>
                  <a:lnTo>
                    <a:pt x="148" y="3346"/>
                  </a:lnTo>
                  <a:lnTo>
                    <a:pt x="85" y="3620"/>
                  </a:lnTo>
                  <a:lnTo>
                    <a:pt x="43" y="3893"/>
                  </a:lnTo>
                  <a:lnTo>
                    <a:pt x="22" y="4188"/>
                  </a:lnTo>
                  <a:lnTo>
                    <a:pt x="1" y="4461"/>
                  </a:lnTo>
                  <a:lnTo>
                    <a:pt x="653" y="5093"/>
                  </a:lnTo>
                  <a:lnTo>
                    <a:pt x="653" y="4882"/>
                  </a:lnTo>
                  <a:lnTo>
                    <a:pt x="716" y="4672"/>
                  </a:lnTo>
                  <a:lnTo>
                    <a:pt x="801" y="4461"/>
                  </a:lnTo>
                  <a:lnTo>
                    <a:pt x="906" y="4272"/>
                  </a:lnTo>
                  <a:lnTo>
                    <a:pt x="1032" y="4061"/>
                  </a:lnTo>
                  <a:lnTo>
                    <a:pt x="1200" y="3872"/>
                  </a:lnTo>
                  <a:lnTo>
                    <a:pt x="1369" y="3683"/>
                  </a:lnTo>
                  <a:lnTo>
                    <a:pt x="1558" y="3493"/>
                  </a:lnTo>
                  <a:lnTo>
                    <a:pt x="1937" y="3136"/>
                  </a:lnTo>
                  <a:lnTo>
                    <a:pt x="2337" y="2841"/>
                  </a:lnTo>
                  <a:lnTo>
                    <a:pt x="2737" y="2588"/>
                  </a:lnTo>
                  <a:lnTo>
                    <a:pt x="3073" y="2399"/>
                  </a:lnTo>
                  <a:lnTo>
                    <a:pt x="3368" y="2273"/>
                  </a:lnTo>
                  <a:lnTo>
                    <a:pt x="3662" y="2168"/>
                  </a:lnTo>
                  <a:lnTo>
                    <a:pt x="3978" y="2104"/>
                  </a:lnTo>
                  <a:lnTo>
                    <a:pt x="4294" y="2062"/>
                  </a:lnTo>
                  <a:lnTo>
                    <a:pt x="4588" y="2062"/>
                  </a:lnTo>
                  <a:lnTo>
                    <a:pt x="4904" y="2104"/>
                  </a:lnTo>
                  <a:lnTo>
                    <a:pt x="5199" y="2168"/>
                  </a:lnTo>
                  <a:lnTo>
                    <a:pt x="5493" y="2252"/>
                  </a:lnTo>
                  <a:lnTo>
                    <a:pt x="5767" y="2357"/>
                  </a:lnTo>
                  <a:lnTo>
                    <a:pt x="6040" y="2504"/>
                  </a:lnTo>
                  <a:lnTo>
                    <a:pt x="6314" y="2673"/>
                  </a:lnTo>
                  <a:lnTo>
                    <a:pt x="6566" y="2862"/>
                  </a:lnTo>
                  <a:lnTo>
                    <a:pt x="6798" y="3051"/>
                  </a:lnTo>
                  <a:lnTo>
                    <a:pt x="7008" y="3283"/>
                  </a:lnTo>
                  <a:lnTo>
                    <a:pt x="7219" y="3514"/>
                  </a:lnTo>
                  <a:lnTo>
                    <a:pt x="7408" y="3767"/>
                  </a:lnTo>
                  <a:lnTo>
                    <a:pt x="7429" y="3830"/>
                  </a:lnTo>
                  <a:lnTo>
                    <a:pt x="7429" y="3893"/>
                  </a:lnTo>
                  <a:lnTo>
                    <a:pt x="7408" y="3956"/>
                  </a:lnTo>
                  <a:lnTo>
                    <a:pt x="7366" y="3977"/>
                  </a:lnTo>
                  <a:lnTo>
                    <a:pt x="7303" y="4019"/>
                  </a:lnTo>
                  <a:lnTo>
                    <a:pt x="7198" y="4019"/>
                  </a:lnTo>
                  <a:lnTo>
                    <a:pt x="7135" y="3977"/>
                  </a:lnTo>
                  <a:lnTo>
                    <a:pt x="6861" y="3767"/>
                  </a:lnTo>
                  <a:lnTo>
                    <a:pt x="6587" y="3556"/>
                  </a:lnTo>
                  <a:lnTo>
                    <a:pt x="6293" y="3388"/>
                  </a:lnTo>
                  <a:lnTo>
                    <a:pt x="6019" y="3241"/>
                  </a:lnTo>
                  <a:lnTo>
                    <a:pt x="5725" y="3136"/>
                  </a:lnTo>
                  <a:lnTo>
                    <a:pt x="5409" y="3030"/>
                  </a:lnTo>
                  <a:lnTo>
                    <a:pt x="5114" y="2967"/>
                  </a:lnTo>
                  <a:lnTo>
                    <a:pt x="4799" y="2946"/>
                  </a:lnTo>
                  <a:lnTo>
                    <a:pt x="5135" y="3114"/>
                  </a:lnTo>
                  <a:lnTo>
                    <a:pt x="5451" y="3304"/>
                  </a:lnTo>
                  <a:lnTo>
                    <a:pt x="5725" y="3514"/>
                  </a:lnTo>
                  <a:lnTo>
                    <a:pt x="5935" y="3683"/>
                  </a:lnTo>
                  <a:lnTo>
                    <a:pt x="6125" y="3851"/>
                  </a:lnTo>
                  <a:lnTo>
                    <a:pt x="6314" y="4040"/>
                  </a:lnTo>
                  <a:lnTo>
                    <a:pt x="6503" y="4272"/>
                  </a:lnTo>
                  <a:lnTo>
                    <a:pt x="6630" y="4503"/>
                  </a:lnTo>
                  <a:lnTo>
                    <a:pt x="6693" y="4630"/>
                  </a:lnTo>
                  <a:lnTo>
                    <a:pt x="6735" y="4756"/>
                  </a:lnTo>
                  <a:lnTo>
                    <a:pt x="6735" y="4882"/>
                  </a:lnTo>
                  <a:lnTo>
                    <a:pt x="6735" y="5008"/>
                  </a:lnTo>
                  <a:lnTo>
                    <a:pt x="6714" y="5114"/>
                  </a:lnTo>
                  <a:lnTo>
                    <a:pt x="6672" y="5240"/>
                  </a:lnTo>
                  <a:lnTo>
                    <a:pt x="6609" y="5366"/>
                  </a:lnTo>
                  <a:lnTo>
                    <a:pt x="6503" y="5471"/>
                  </a:lnTo>
                  <a:lnTo>
                    <a:pt x="6461" y="5492"/>
                  </a:lnTo>
                  <a:lnTo>
                    <a:pt x="6440" y="5471"/>
                  </a:lnTo>
                  <a:lnTo>
                    <a:pt x="6419" y="5450"/>
                  </a:lnTo>
                  <a:lnTo>
                    <a:pt x="6419" y="5408"/>
                  </a:lnTo>
                  <a:lnTo>
                    <a:pt x="6461" y="5324"/>
                  </a:lnTo>
                  <a:lnTo>
                    <a:pt x="6461" y="5219"/>
                  </a:lnTo>
                  <a:lnTo>
                    <a:pt x="6440" y="5114"/>
                  </a:lnTo>
                  <a:lnTo>
                    <a:pt x="6398" y="5008"/>
                  </a:lnTo>
                  <a:lnTo>
                    <a:pt x="6356" y="4903"/>
                  </a:lnTo>
                  <a:lnTo>
                    <a:pt x="6293" y="4819"/>
                  </a:lnTo>
                  <a:lnTo>
                    <a:pt x="6103" y="4630"/>
                  </a:lnTo>
                  <a:lnTo>
                    <a:pt x="5914" y="4440"/>
                  </a:lnTo>
                  <a:lnTo>
                    <a:pt x="5704" y="4293"/>
                  </a:lnTo>
                  <a:lnTo>
                    <a:pt x="5346" y="4061"/>
                  </a:lnTo>
                  <a:lnTo>
                    <a:pt x="5135" y="3914"/>
                  </a:lnTo>
                  <a:lnTo>
                    <a:pt x="4904" y="3809"/>
                  </a:lnTo>
                  <a:lnTo>
                    <a:pt x="4651" y="3704"/>
                  </a:lnTo>
                  <a:lnTo>
                    <a:pt x="4420" y="3598"/>
                  </a:lnTo>
                  <a:lnTo>
                    <a:pt x="4167" y="3556"/>
                  </a:lnTo>
                  <a:lnTo>
                    <a:pt x="3894" y="3514"/>
                  </a:lnTo>
                  <a:lnTo>
                    <a:pt x="4104" y="3704"/>
                  </a:lnTo>
                  <a:lnTo>
                    <a:pt x="4273" y="3935"/>
                  </a:lnTo>
                  <a:lnTo>
                    <a:pt x="4441" y="4167"/>
                  </a:lnTo>
                  <a:lnTo>
                    <a:pt x="4609" y="4419"/>
                  </a:lnTo>
                  <a:lnTo>
                    <a:pt x="4736" y="4672"/>
                  </a:lnTo>
                  <a:lnTo>
                    <a:pt x="4862" y="4924"/>
                  </a:lnTo>
                  <a:lnTo>
                    <a:pt x="5072" y="5408"/>
                  </a:lnTo>
                  <a:lnTo>
                    <a:pt x="5178" y="5703"/>
                  </a:lnTo>
                  <a:lnTo>
                    <a:pt x="5262" y="5997"/>
                  </a:lnTo>
                  <a:lnTo>
                    <a:pt x="5325" y="6271"/>
                  </a:lnTo>
                  <a:lnTo>
                    <a:pt x="5367" y="6545"/>
                  </a:lnTo>
                  <a:lnTo>
                    <a:pt x="5409" y="6818"/>
                  </a:lnTo>
                  <a:lnTo>
                    <a:pt x="5430" y="7092"/>
                  </a:lnTo>
                  <a:lnTo>
                    <a:pt x="5430" y="7344"/>
                  </a:lnTo>
                  <a:lnTo>
                    <a:pt x="5409" y="7618"/>
                  </a:lnTo>
                  <a:lnTo>
                    <a:pt x="5367" y="7870"/>
                  </a:lnTo>
                  <a:lnTo>
                    <a:pt x="5325" y="8144"/>
                  </a:lnTo>
                  <a:lnTo>
                    <a:pt x="5199" y="8670"/>
                  </a:lnTo>
                  <a:lnTo>
                    <a:pt x="5030" y="9196"/>
                  </a:lnTo>
                  <a:lnTo>
                    <a:pt x="4820" y="9743"/>
                  </a:lnTo>
                  <a:lnTo>
                    <a:pt x="5199" y="10227"/>
                  </a:lnTo>
                  <a:lnTo>
                    <a:pt x="5556" y="10711"/>
                  </a:lnTo>
                  <a:lnTo>
                    <a:pt x="5977" y="10648"/>
                  </a:lnTo>
                  <a:lnTo>
                    <a:pt x="6398" y="10564"/>
                  </a:lnTo>
                  <a:lnTo>
                    <a:pt x="6482" y="10501"/>
                  </a:lnTo>
                  <a:lnTo>
                    <a:pt x="6566" y="10438"/>
                  </a:lnTo>
                  <a:lnTo>
                    <a:pt x="6861" y="10353"/>
                  </a:lnTo>
                  <a:lnTo>
                    <a:pt x="7114" y="10227"/>
                  </a:lnTo>
                  <a:lnTo>
                    <a:pt x="7366" y="10101"/>
                  </a:lnTo>
                  <a:lnTo>
                    <a:pt x="7598" y="9975"/>
                  </a:lnTo>
                  <a:lnTo>
                    <a:pt x="7808" y="9827"/>
                  </a:lnTo>
                  <a:lnTo>
                    <a:pt x="7997" y="9659"/>
                  </a:lnTo>
                  <a:lnTo>
                    <a:pt x="8187" y="9491"/>
                  </a:lnTo>
                  <a:lnTo>
                    <a:pt x="8334" y="9322"/>
                  </a:lnTo>
                  <a:lnTo>
                    <a:pt x="8481" y="9133"/>
                  </a:lnTo>
                  <a:lnTo>
                    <a:pt x="8629" y="8943"/>
                  </a:lnTo>
                  <a:lnTo>
                    <a:pt x="8755" y="8733"/>
                  </a:lnTo>
                  <a:lnTo>
                    <a:pt x="8860" y="8523"/>
                  </a:lnTo>
                  <a:lnTo>
                    <a:pt x="8944" y="8312"/>
                  </a:lnTo>
                  <a:lnTo>
                    <a:pt x="9029" y="8081"/>
                  </a:lnTo>
                  <a:lnTo>
                    <a:pt x="9092" y="7849"/>
                  </a:lnTo>
                  <a:lnTo>
                    <a:pt x="9155" y="7618"/>
                  </a:lnTo>
                  <a:lnTo>
                    <a:pt x="9218" y="7134"/>
                  </a:lnTo>
                  <a:lnTo>
                    <a:pt x="9260" y="6650"/>
                  </a:lnTo>
                  <a:lnTo>
                    <a:pt x="9260" y="6124"/>
                  </a:lnTo>
                  <a:lnTo>
                    <a:pt x="9218" y="5619"/>
                  </a:lnTo>
                  <a:lnTo>
                    <a:pt x="9134" y="5093"/>
                  </a:lnTo>
                  <a:lnTo>
                    <a:pt x="9029" y="4588"/>
                  </a:lnTo>
                  <a:lnTo>
                    <a:pt x="8902" y="4082"/>
                  </a:lnTo>
                  <a:lnTo>
                    <a:pt x="8755" y="3577"/>
                  </a:lnTo>
                  <a:lnTo>
                    <a:pt x="8587" y="3114"/>
                  </a:lnTo>
                  <a:lnTo>
                    <a:pt x="8397" y="2673"/>
                  </a:lnTo>
                  <a:lnTo>
                    <a:pt x="8187" y="2252"/>
                  </a:lnTo>
                  <a:lnTo>
                    <a:pt x="7913" y="1831"/>
                  </a:lnTo>
                  <a:lnTo>
                    <a:pt x="7619" y="1431"/>
                  </a:lnTo>
                  <a:lnTo>
                    <a:pt x="7471" y="1263"/>
                  </a:lnTo>
                  <a:lnTo>
                    <a:pt x="7303" y="1073"/>
                  </a:lnTo>
                  <a:lnTo>
                    <a:pt x="7114" y="926"/>
                  </a:lnTo>
                  <a:lnTo>
                    <a:pt x="6945" y="758"/>
                  </a:lnTo>
                  <a:lnTo>
                    <a:pt x="6735" y="631"/>
                  </a:lnTo>
                  <a:lnTo>
                    <a:pt x="6545" y="505"/>
                  </a:lnTo>
                  <a:lnTo>
                    <a:pt x="6272" y="358"/>
                  </a:lnTo>
                  <a:lnTo>
                    <a:pt x="6019" y="253"/>
                  </a:lnTo>
                  <a:lnTo>
                    <a:pt x="5746" y="147"/>
                  </a:lnTo>
                  <a:lnTo>
                    <a:pt x="5472" y="84"/>
                  </a:lnTo>
                  <a:lnTo>
                    <a:pt x="5199" y="42"/>
                  </a:lnTo>
                  <a:lnTo>
                    <a:pt x="4904" y="21"/>
                  </a:lnTo>
                  <a:lnTo>
                    <a:pt x="463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0" name="Google Shape;7020;p32"/>
            <p:cNvSpPr/>
            <p:nvPr/>
          </p:nvSpPr>
          <p:spPr>
            <a:xfrm>
              <a:off x="7438875" y="-1173375"/>
              <a:ext cx="94200" cy="142600"/>
            </a:xfrm>
            <a:custGeom>
              <a:avLst/>
              <a:gdLst/>
              <a:ahLst/>
              <a:cxnLst/>
              <a:rect l="l" t="t" r="r" b="b"/>
              <a:pathLst>
                <a:path w="3768" h="5704" extrusionOk="0">
                  <a:moveTo>
                    <a:pt x="1558" y="1"/>
                  </a:moveTo>
                  <a:lnTo>
                    <a:pt x="1327" y="190"/>
                  </a:lnTo>
                  <a:lnTo>
                    <a:pt x="1116" y="380"/>
                  </a:lnTo>
                  <a:lnTo>
                    <a:pt x="738" y="821"/>
                  </a:lnTo>
                  <a:lnTo>
                    <a:pt x="380" y="1263"/>
                  </a:lnTo>
                  <a:lnTo>
                    <a:pt x="1" y="1726"/>
                  </a:lnTo>
                  <a:lnTo>
                    <a:pt x="927" y="2694"/>
                  </a:lnTo>
                  <a:lnTo>
                    <a:pt x="1832" y="3662"/>
                  </a:lnTo>
                  <a:lnTo>
                    <a:pt x="2716" y="4672"/>
                  </a:lnTo>
                  <a:lnTo>
                    <a:pt x="3578" y="5703"/>
                  </a:lnTo>
                  <a:lnTo>
                    <a:pt x="3578" y="5346"/>
                  </a:lnTo>
                  <a:lnTo>
                    <a:pt x="3620" y="4988"/>
                  </a:lnTo>
                  <a:lnTo>
                    <a:pt x="3726" y="4273"/>
                  </a:lnTo>
                  <a:lnTo>
                    <a:pt x="3768" y="3894"/>
                  </a:lnTo>
                  <a:lnTo>
                    <a:pt x="3768" y="3536"/>
                  </a:lnTo>
                  <a:lnTo>
                    <a:pt x="3768" y="3347"/>
                  </a:lnTo>
                  <a:lnTo>
                    <a:pt x="3726" y="3157"/>
                  </a:lnTo>
                  <a:lnTo>
                    <a:pt x="3684" y="2968"/>
                  </a:lnTo>
                  <a:lnTo>
                    <a:pt x="3641" y="2757"/>
                  </a:lnTo>
                  <a:lnTo>
                    <a:pt x="3452" y="2316"/>
                  </a:lnTo>
                  <a:lnTo>
                    <a:pt x="3284" y="1895"/>
                  </a:lnTo>
                  <a:lnTo>
                    <a:pt x="3073" y="1516"/>
                  </a:lnTo>
                  <a:lnTo>
                    <a:pt x="2863" y="1158"/>
                  </a:lnTo>
                  <a:lnTo>
                    <a:pt x="2589" y="821"/>
                  </a:lnTo>
                  <a:lnTo>
                    <a:pt x="2442" y="674"/>
                  </a:lnTo>
                  <a:lnTo>
                    <a:pt x="2295" y="506"/>
                  </a:lnTo>
                  <a:lnTo>
                    <a:pt x="2126" y="380"/>
                  </a:lnTo>
                  <a:lnTo>
                    <a:pt x="1958" y="232"/>
                  </a:lnTo>
                  <a:lnTo>
                    <a:pt x="1748" y="106"/>
                  </a:lnTo>
                  <a:lnTo>
                    <a:pt x="155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1" name="Google Shape;7021;p32"/>
            <p:cNvSpPr/>
            <p:nvPr/>
          </p:nvSpPr>
          <p:spPr>
            <a:xfrm>
              <a:off x="6752350" y="-1284900"/>
              <a:ext cx="264125" cy="291475"/>
            </a:xfrm>
            <a:custGeom>
              <a:avLst/>
              <a:gdLst/>
              <a:ahLst/>
              <a:cxnLst/>
              <a:rect l="l" t="t" r="r" b="b"/>
              <a:pathLst>
                <a:path w="10565" h="11659" extrusionOk="0">
                  <a:moveTo>
                    <a:pt x="6713" y="1"/>
                  </a:moveTo>
                  <a:lnTo>
                    <a:pt x="6356" y="43"/>
                  </a:lnTo>
                  <a:lnTo>
                    <a:pt x="6019" y="106"/>
                  </a:lnTo>
                  <a:lnTo>
                    <a:pt x="5661" y="211"/>
                  </a:lnTo>
                  <a:lnTo>
                    <a:pt x="5324" y="337"/>
                  </a:lnTo>
                  <a:lnTo>
                    <a:pt x="4967" y="506"/>
                  </a:lnTo>
                  <a:lnTo>
                    <a:pt x="4651" y="674"/>
                  </a:lnTo>
                  <a:lnTo>
                    <a:pt x="4314" y="884"/>
                  </a:lnTo>
                  <a:lnTo>
                    <a:pt x="3999" y="1095"/>
                  </a:lnTo>
                  <a:lnTo>
                    <a:pt x="3683" y="1305"/>
                  </a:lnTo>
                  <a:lnTo>
                    <a:pt x="3388" y="1558"/>
                  </a:lnTo>
                  <a:lnTo>
                    <a:pt x="3094" y="1789"/>
                  </a:lnTo>
                  <a:lnTo>
                    <a:pt x="2568" y="2294"/>
                  </a:lnTo>
                  <a:lnTo>
                    <a:pt x="2084" y="2778"/>
                  </a:lnTo>
                  <a:lnTo>
                    <a:pt x="1873" y="3010"/>
                  </a:lnTo>
                  <a:lnTo>
                    <a:pt x="1684" y="3241"/>
                  </a:lnTo>
                  <a:lnTo>
                    <a:pt x="1305" y="3746"/>
                  </a:lnTo>
                  <a:lnTo>
                    <a:pt x="989" y="4272"/>
                  </a:lnTo>
                  <a:lnTo>
                    <a:pt x="716" y="4819"/>
                  </a:lnTo>
                  <a:lnTo>
                    <a:pt x="463" y="5409"/>
                  </a:lnTo>
                  <a:lnTo>
                    <a:pt x="274" y="5998"/>
                  </a:lnTo>
                  <a:lnTo>
                    <a:pt x="127" y="6587"/>
                  </a:lnTo>
                  <a:lnTo>
                    <a:pt x="21" y="7197"/>
                  </a:lnTo>
                  <a:lnTo>
                    <a:pt x="0" y="7555"/>
                  </a:lnTo>
                  <a:lnTo>
                    <a:pt x="0" y="7871"/>
                  </a:lnTo>
                  <a:lnTo>
                    <a:pt x="21" y="8186"/>
                  </a:lnTo>
                  <a:lnTo>
                    <a:pt x="85" y="8502"/>
                  </a:lnTo>
                  <a:lnTo>
                    <a:pt x="169" y="8776"/>
                  </a:lnTo>
                  <a:lnTo>
                    <a:pt x="274" y="9049"/>
                  </a:lnTo>
                  <a:lnTo>
                    <a:pt x="400" y="9323"/>
                  </a:lnTo>
                  <a:lnTo>
                    <a:pt x="527" y="9575"/>
                  </a:lnTo>
                  <a:lnTo>
                    <a:pt x="842" y="10080"/>
                  </a:lnTo>
                  <a:lnTo>
                    <a:pt x="1200" y="10585"/>
                  </a:lnTo>
                  <a:lnTo>
                    <a:pt x="1558" y="11090"/>
                  </a:lnTo>
                  <a:lnTo>
                    <a:pt x="1894" y="11616"/>
                  </a:lnTo>
                  <a:lnTo>
                    <a:pt x="1915" y="11659"/>
                  </a:lnTo>
                  <a:lnTo>
                    <a:pt x="2904" y="10775"/>
                  </a:lnTo>
                  <a:lnTo>
                    <a:pt x="3893" y="9954"/>
                  </a:lnTo>
                  <a:lnTo>
                    <a:pt x="3725" y="9786"/>
                  </a:lnTo>
                  <a:lnTo>
                    <a:pt x="3578" y="9596"/>
                  </a:lnTo>
                  <a:lnTo>
                    <a:pt x="3452" y="9386"/>
                  </a:lnTo>
                  <a:lnTo>
                    <a:pt x="3346" y="9154"/>
                  </a:lnTo>
                  <a:lnTo>
                    <a:pt x="3262" y="8923"/>
                  </a:lnTo>
                  <a:lnTo>
                    <a:pt x="3199" y="8670"/>
                  </a:lnTo>
                  <a:lnTo>
                    <a:pt x="3157" y="8418"/>
                  </a:lnTo>
                  <a:lnTo>
                    <a:pt x="3157" y="8165"/>
                  </a:lnTo>
                  <a:lnTo>
                    <a:pt x="3157" y="7892"/>
                  </a:lnTo>
                  <a:lnTo>
                    <a:pt x="3178" y="7639"/>
                  </a:lnTo>
                  <a:lnTo>
                    <a:pt x="3199" y="7387"/>
                  </a:lnTo>
                  <a:lnTo>
                    <a:pt x="3262" y="7113"/>
                  </a:lnTo>
                  <a:lnTo>
                    <a:pt x="3325" y="6882"/>
                  </a:lnTo>
                  <a:lnTo>
                    <a:pt x="3409" y="6629"/>
                  </a:lnTo>
                  <a:lnTo>
                    <a:pt x="3515" y="6419"/>
                  </a:lnTo>
                  <a:lnTo>
                    <a:pt x="3620" y="6208"/>
                  </a:lnTo>
                  <a:lnTo>
                    <a:pt x="3788" y="5956"/>
                  </a:lnTo>
                  <a:lnTo>
                    <a:pt x="3978" y="5703"/>
                  </a:lnTo>
                  <a:lnTo>
                    <a:pt x="4188" y="5451"/>
                  </a:lnTo>
                  <a:lnTo>
                    <a:pt x="4441" y="5219"/>
                  </a:lnTo>
                  <a:lnTo>
                    <a:pt x="4693" y="4988"/>
                  </a:lnTo>
                  <a:lnTo>
                    <a:pt x="4988" y="4756"/>
                  </a:lnTo>
                  <a:lnTo>
                    <a:pt x="5282" y="4567"/>
                  </a:lnTo>
                  <a:lnTo>
                    <a:pt x="5577" y="4420"/>
                  </a:lnTo>
                  <a:lnTo>
                    <a:pt x="5303" y="4483"/>
                  </a:lnTo>
                  <a:lnTo>
                    <a:pt x="5030" y="4588"/>
                  </a:lnTo>
                  <a:lnTo>
                    <a:pt x="4756" y="4693"/>
                  </a:lnTo>
                  <a:lnTo>
                    <a:pt x="4483" y="4819"/>
                  </a:lnTo>
                  <a:lnTo>
                    <a:pt x="3978" y="5093"/>
                  </a:lnTo>
                  <a:lnTo>
                    <a:pt x="3515" y="5388"/>
                  </a:lnTo>
                  <a:lnTo>
                    <a:pt x="3430" y="5430"/>
                  </a:lnTo>
                  <a:lnTo>
                    <a:pt x="3346" y="5430"/>
                  </a:lnTo>
                  <a:lnTo>
                    <a:pt x="3283" y="5409"/>
                  </a:lnTo>
                  <a:lnTo>
                    <a:pt x="3241" y="5346"/>
                  </a:lnTo>
                  <a:lnTo>
                    <a:pt x="3199" y="5261"/>
                  </a:lnTo>
                  <a:lnTo>
                    <a:pt x="3178" y="5177"/>
                  </a:lnTo>
                  <a:lnTo>
                    <a:pt x="3199" y="5093"/>
                  </a:lnTo>
                  <a:lnTo>
                    <a:pt x="3241" y="5030"/>
                  </a:lnTo>
                  <a:lnTo>
                    <a:pt x="3388" y="4841"/>
                  </a:lnTo>
                  <a:lnTo>
                    <a:pt x="3557" y="4672"/>
                  </a:lnTo>
                  <a:lnTo>
                    <a:pt x="3746" y="4525"/>
                  </a:lnTo>
                  <a:lnTo>
                    <a:pt x="3936" y="4378"/>
                  </a:lnTo>
                  <a:lnTo>
                    <a:pt x="4167" y="4230"/>
                  </a:lnTo>
                  <a:lnTo>
                    <a:pt x="4377" y="4104"/>
                  </a:lnTo>
                  <a:lnTo>
                    <a:pt x="4609" y="3999"/>
                  </a:lnTo>
                  <a:lnTo>
                    <a:pt x="4840" y="3915"/>
                  </a:lnTo>
                  <a:lnTo>
                    <a:pt x="5093" y="3830"/>
                  </a:lnTo>
                  <a:lnTo>
                    <a:pt x="5345" y="3767"/>
                  </a:lnTo>
                  <a:lnTo>
                    <a:pt x="5598" y="3725"/>
                  </a:lnTo>
                  <a:lnTo>
                    <a:pt x="5850" y="3704"/>
                  </a:lnTo>
                  <a:lnTo>
                    <a:pt x="6334" y="3704"/>
                  </a:lnTo>
                  <a:lnTo>
                    <a:pt x="6587" y="3746"/>
                  </a:lnTo>
                  <a:lnTo>
                    <a:pt x="6818" y="3788"/>
                  </a:lnTo>
                  <a:lnTo>
                    <a:pt x="6461" y="3557"/>
                  </a:lnTo>
                  <a:lnTo>
                    <a:pt x="6082" y="3304"/>
                  </a:lnTo>
                  <a:lnTo>
                    <a:pt x="5703" y="3094"/>
                  </a:lnTo>
                  <a:lnTo>
                    <a:pt x="5345" y="2841"/>
                  </a:lnTo>
                  <a:lnTo>
                    <a:pt x="5303" y="2799"/>
                  </a:lnTo>
                  <a:lnTo>
                    <a:pt x="5219" y="2757"/>
                  </a:lnTo>
                  <a:lnTo>
                    <a:pt x="5156" y="2694"/>
                  </a:lnTo>
                  <a:lnTo>
                    <a:pt x="5114" y="2610"/>
                  </a:lnTo>
                  <a:lnTo>
                    <a:pt x="5093" y="2505"/>
                  </a:lnTo>
                  <a:lnTo>
                    <a:pt x="5093" y="2421"/>
                  </a:lnTo>
                  <a:lnTo>
                    <a:pt x="5135" y="2336"/>
                  </a:lnTo>
                  <a:lnTo>
                    <a:pt x="5198" y="2273"/>
                  </a:lnTo>
                  <a:lnTo>
                    <a:pt x="5303" y="2231"/>
                  </a:lnTo>
                  <a:lnTo>
                    <a:pt x="5619" y="2210"/>
                  </a:lnTo>
                  <a:lnTo>
                    <a:pt x="5956" y="2210"/>
                  </a:lnTo>
                  <a:lnTo>
                    <a:pt x="6250" y="2252"/>
                  </a:lnTo>
                  <a:lnTo>
                    <a:pt x="6566" y="2336"/>
                  </a:lnTo>
                  <a:lnTo>
                    <a:pt x="6840" y="2463"/>
                  </a:lnTo>
                  <a:lnTo>
                    <a:pt x="7113" y="2631"/>
                  </a:lnTo>
                  <a:lnTo>
                    <a:pt x="7366" y="2799"/>
                  </a:lnTo>
                  <a:lnTo>
                    <a:pt x="7597" y="3031"/>
                  </a:lnTo>
                  <a:lnTo>
                    <a:pt x="7808" y="3262"/>
                  </a:lnTo>
                  <a:lnTo>
                    <a:pt x="7997" y="3515"/>
                  </a:lnTo>
                  <a:lnTo>
                    <a:pt x="8165" y="3788"/>
                  </a:lnTo>
                  <a:lnTo>
                    <a:pt x="8292" y="4083"/>
                  </a:lnTo>
                  <a:lnTo>
                    <a:pt x="8397" y="4378"/>
                  </a:lnTo>
                  <a:lnTo>
                    <a:pt x="8481" y="4693"/>
                  </a:lnTo>
                  <a:lnTo>
                    <a:pt x="8523" y="4988"/>
                  </a:lnTo>
                  <a:lnTo>
                    <a:pt x="8523" y="5303"/>
                  </a:lnTo>
                  <a:lnTo>
                    <a:pt x="8544" y="5493"/>
                  </a:lnTo>
                  <a:lnTo>
                    <a:pt x="8544" y="5682"/>
                  </a:lnTo>
                  <a:lnTo>
                    <a:pt x="8502" y="6061"/>
                  </a:lnTo>
                  <a:lnTo>
                    <a:pt x="8397" y="6419"/>
                  </a:lnTo>
                  <a:lnTo>
                    <a:pt x="8270" y="6777"/>
                  </a:lnTo>
                  <a:lnTo>
                    <a:pt x="9175" y="6187"/>
                  </a:lnTo>
                  <a:lnTo>
                    <a:pt x="10059" y="5619"/>
                  </a:lnTo>
                  <a:lnTo>
                    <a:pt x="10270" y="5156"/>
                  </a:lnTo>
                  <a:lnTo>
                    <a:pt x="10417" y="4672"/>
                  </a:lnTo>
                  <a:lnTo>
                    <a:pt x="10522" y="4188"/>
                  </a:lnTo>
                  <a:lnTo>
                    <a:pt x="10543" y="3957"/>
                  </a:lnTo>
                  <a:lnTo>
                    <a:pt x="10564" y="3725"/>
                  </a:lnTo>
                  <a:lnTo>
                    <a:pt x="10564" y="3494"/>
                  </a:lnTo>
                  <a:lnTo>
                    <a:pt x="10564" y="3262"/>
                  </a:lnTo>
                  <a:lnTo>
                    <a:pt x="10543" y="3031"/>
                  </a:lnTo>
                  <a:lnTo>
                    <a:pt x="10501" y="2799"/>
                  </a:lnTo>
                  <a:lnTo>
                    <a:pt x="10459" y="2589"/>
                  </a:lnTo>
                  <a:lnTo>
                    <a:pt x="10396" y="2357"/>
                  </a:lnTo>
                  <a:lnTo>
                    <a:pt x="10312" y="2147"/>
                  </a:lnTo>
                  <a:lnTo>
                    <a:pt x="10227" y="1958"/>
                  </a:lnTo>
                  <a:lnTo>
                    <a:pt x="10143" y="1747"/>
                  </a:lnTo>
                  <a:lnTo>
                    <a:pt x="10017" y="1558"/>
                  </a:lnTo>
                  <a:lnTo>
                    <a:pt x="9891" y="1389"/>
                  </a:lnTo>
                  <a:lnTo>
                    <a:pt x="9765" y="1200"/>
                  </a:lnTo>
                  <a:lnTo>
                    <a:pt x="9617" y="1032"/>
                  </a:lnTo>
                  <a:lnTo>
                    <a:pt x="9449" y="884"/>
                  </a:lnTo>
                  <a:lnTo>
                    <a:pt x="9260" y="737"/>
                  </a:lnTo>
                  <a:lnTo>
                    <a:pt x="9070" y="611"/>
                  </a:lnTo>
                  <a:lnTo>
                    <a:pt x="8860" y="485"/>
                  </a:lnTo>
                  <a:lnTo>
                    <a:pt x="8649" y="379"/>
                  </a:lnTo>
                  <a:lnTo>
                    <a:pt x="8418" y="274"/>
                  </a:lnTo>
                  <a:lnTo>
                    <a:pt x="8186" y="190"/>
                  </a:lnTo>
                  <a:lnTo>
                    <a:pt x="7913" y="127"/>
                  </a:lnTo>
                  <a:lnTo>
                    <a:pt x="7639" y="64"/>
                  </a:lnTo>
                  <a:lnTo>
                    <a:pt x="7366" y="22"/>
                  </a:lnTo>
                  <a:lnTo>
                    <a:pt x="70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2" name="Google Shape;7022;p32"/>
            <p:cNvSpPr/>
            <p:nvPr/>
          </p:nvSpPr>
          <p:spPr>
            <a:xfrm>
              <a:off x="6853875" y="-1170750"/>
              <a:ext cx="94725" cy="121550"/>
            </a:xfrm>
            <a:custGeom>
              <a:avLst/>
              <a:gdLst/>
              <a:ahLst/>
              <a:cxnLst/>
              <a:rect l="l" t="t" r="r" b="b"/>
              <a:pathLst>
                <a:path w="3789" h="4862" extrusionOk="0">
                  <a:moveTo>
                    <a:pt x="3284" y="1"/>
                  </a:moveTo>
                  <a:lnTo>
                    <a:pt x="3241" y="43"/>
                  </a:lnTo>
                  <a:lnTo>
                    <a:pt x="3199" y="64"/>
                  </a:lnTo>
                  <a:lnTo>
                    <a:pt x="2968" y="43"/>
                  </a:lnTo>
                  <a:lnTo>
                    <a:pt x="2736" y="64"/>
                  </a:lnTo>
                  <a:lnTo>
                    <a:pt x="2526" y="106"/>
                  </a:lnTo>
                  <a:lnTo>
                    <a:pt x="2337" y="169"/>
                  </a:lnTo>
                  <a:lnTo>
                    <a:pt x="2126" y="253"/>
                  </a:lnTo>
                  <a:lnTo>
                    <a:pt x="1937" y="338"/>
                  </a:lnTo>
                  <a:lnTo>
                    <a:pt x="1747" y="443"/>
                  </a:lnTo>
                  <a:lnTo>
                    <a:pt x="1579" y="569"/>
                  </a:lnTo>
                  <a:lnTo>
                    <a:pt x="1411" y="716"/>
                  </a:lnTo>
                  <a:lnTo>
                    <a:pt x="1242" y="864"/>
                  </a:lnTo>
                  <a:lnTo>
                    <a:pt x="948" y="1179"/>
                  </a:lnTo>
                  <a:lnTo>
                    <a:pt x="653" y="1516"/>
                  </a:lnTo>
                  <a:lnTo>
                    <a:pt x="401" y="1874"/>
                  </a:lnTo>
                  <a:lnTo>
                    <a:pt x="295" y="2063"/>
                  </a:lnTo>
                  <a:lnTo>
                    <a:pt x="190" y="2253"/>
                  </a:lnTo>
                  <a:lnTo>
                    <a:pt x="106" y="2463"/>
                  </a:lnTo>
                  <a:lnTo>
                    <a:pt x="64" y="2652"/>
                  </a:lnTo>
                  <a:lnTo>
                    <a:pt x="22" y="2842"/>
                  </a:lnTo>
                  <a:lnTo>
                    <a:pt x="1" y="3031"/>
                  </a:lnTo>
                  <a:lnTo>
                    <a:pt x="1" y="3200"/>
                  </a:lnTo>
                  <a:lnTo>
                    <a:pt x="1" y="3389"/>
                  </a:lnTo>
                  <a:lnTo>
                    <a:pt x="43" y="3578"/>
                  </a:lnTo>
                  <a:lnTo>
                    <a:pt x="85" y="3768"/>
                  </a:lnTo>
                  <a:lnTo>
                    <a:pt x="190" y="4125"/>
                  </a:lnTo>
                  <a:lnTo>
                    <a:pt x="337" y="4483"/>
                  </a:lnTo>
                  <a:lnTo>
                    <a:pt x="527" y="4862"/>
                  </a:lnTo>
                  <a:lnTo>
                    <a:pt x="1263" y="4294"/>
                  </a:lnTo>
                  <a:lnTo>
                    <a:pt x="2000" y="3747"/>
                  </a:lnTo>
                  <a:lnTo>
                    <a:pt x="2757" y="3221"/>
                  </a:lnTo>
                  <a:lnTo>
                    <a:pt x="3515" y="2695"/>
                  </a:lnTo>
                  <a:lnTo>
                    <a:pt x="3620" y="2358"/>
                  </a:lnTo>
                  <a:lnTo>
                    <a:pt x="3704" y="2042"/>
                  </a:lnTo>
                  <a:lnTo>
                    <a:pt x="3768" y="1748"/>
                  </a:lnTo>
                  <a:lnTo>
                    <a:pt x="3789" y="1432"/>
                  </a:lnTo>
                  <a:lnTo>
                    <a:pt x="3789" y="1116"/>
                  </a:lnTo>
                  <a:lnTo>
                    <a:pt x="3747" y="801"/>
                  </a:lnTo>
                  <a:lnTo>
                    <a:pt x="3683" y="506"/>
                  </a:lnTo>
                  <a:lnTo>
                    <a:pt x="3557" y="190"/>
                  </a:lnTo>
                  <a:lnTo>
                    <a:pt x="3431" y="85"/>
                  </a:lnTo>
                  <a:lnTo>
                    <a:pt x="328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3" name="Google Shape;7023;p32"/>
            <p:cNvSpPr/>
            <p:nvPr/>
          </p:nvSpPr>
          <p:spPr>
            <a:xfrm>
              <a:off x="6945950" y="-916650"/>
              <a:ext cx="260950" cy="155225"/>
            </a:xfrm>
            <a:custGeom>
              <a:avLst/>
              <a:gdLst/>
              <a:ahLst/>
              <a:cxnLst/>
              <a:rect l="l" t="t" r="r" b="b"/>
              <a:pathLst>
                <a:path w="10438" h="6209" extrusionOk="0">
                  <a:moveTo>
                    <a:pt x="4125" y="906"/>
                  </a:moveTo>
                  <a:lnTo>
                    <a:pt x="4756" y="927"/>
                  </a:lnTo>
                  <a:lnTo>
                    <a:pt x="5387" y="948"/>
                  </a:lnTo>
                  <a:lnTo>
                    <a:pt x="5703" y="990"/>
                  </a:lnTo>
                  <a:lnTo>
                    <a:pt x="6019" y="1032"/>
                  </a:lnTo>
                  <a:lnTo>
                    <a:pt x="6671" y="1179"/>
                  </a:lnTo>
                  <a:lnTo>
                    <a:pt x="6987" y="1264"/>
                  </a:lnTo>
                  <a:lnTo>
                    <a:pt x="7302" y="1369"/>
                  </a:lnTo>
                  <a:lnTo>
                    <a:pt x="7618" y="1495"/>
                  </a:lnTo>
                  <a:lnTo>
                    <a:pt x="7934" y="1621"/>
                  </a:lnTo>
                  <a:lnTo>
                    <a:pt x="8228" y="1769"/>
                  </a:lnTo>
                  <a:lnTo>
                    <a:pt x="8523" y="1937"/>
                  </a:lnTo>
                  <a:lnTo>
                    <a:pt x="8670" y="2063"/>
                  </a:lnTo>
                  <a:lnTo>
                    <a:pt x="8818" y="2210"/>
                  </a:lnTo>
                  <a:lnTo>
                    <a:pt x="8902" y="2358"/>
                  </a:lnTo>
                  <a:lnTo>
                    <a:pt x="8965" y="2505"/>
                  </a:lnTo>
                  <a:lnTo>
                    <a:pt x="9007" y="2673"/>
                  </a:lnTo>
                  <a:lnTo>
                    <a:pt x="9028" y="2842"/>
                  </a:lnTo>
                  <a:lnTo>
                    <a:pt x="9007" y="3010"/>
                  </a:lnTo>
                  <a:lnTo>
                    <a:pt x="8965" y="3157"/>
                  </a:lnTo>
                  <a:lnTo>
                    <a:pt x="8902" y="3326"/>
                  </a:lnTo>
                  <a:lnTo>
                    <a:pt x="8818" y="3473"/>
                  </a:lnTo>
                  <a:lnTo>
                    <a:pt x="8712" y="3620"/>
                  </a:lnTo>
                  <a:lnTo>
                    <a:pt x="8586" y="3747"/>
                  </a:lnTo>
                  <a:lnTo>
                    <a:pt x="8439" y="3852"/>
                  </a:lnTo>
                  <a:lnTo>
                    <a:pt x="8270" y="3936"/>
                  </a:lnTo>
                  <a:lnTo>
                    <a:pt x="8102" y="3999"/>
                  </a:lnTo>
                  <a:lnTo>
                    <a:pt x="7892" y="4041"/>
                  </a:lnTo>
                  <a:lnTo>
                    <a:pt x="7323" y="4125"/>
                  </a:lnTo>
                  <a:lnTo>
                    <a:pt x="6734" y="4167"/>
                  </a:lnTo>
                  <a:lnTo>
                    <a:pt x="6818" y="4062"/>
                  </a:lnTo>
                  <a:lnTo>
                    <a:pt x="6861" y="3936"/>
                  </a:lnTo>
                  <a:lnTo>
                    <a:pt x="6882" y="3810"/>
                  </a:lnTo>
                  <a:lnTo>
                    <a:pt x="6903" y="3683"/>
                  </a:lnTo>
                  <a:lnTo>
                    <a:pt x="6882" y="3557"/>
                  </a:lnTo>
                  <a:lnTo>
                    <a:pt x="6861" y="3431"/>
                  </a:lnTo>
                  <a:lnTo>
                    <a:pt x="6797" y="3305"/>
                  </a:lnTo>
                  <a:lnTo>
                    <a:pt x="6713" y="3178"/>
                  </a:lnTo>
                  <a:lnTo>
                    <a:pt x="6566" y="3052"/>
                  </a:lnTo>
                  <a:lnTo>
                    <a:pt x="6419" y="2947"/>
                  </a:lnTo>
                  <a:lnTo>
                    <a:pt x="6271" y="2863"/>
                  </a:lnTo>
                  <a:lnTo>
                    <a:pt x="6103" y="2821"/>
                  </a:lnTo>
                  <a:lnTo>
                    <a:pt x="5914" y="2800"/>
                  </a:lnTo>
                  <a:lnTo>
                    <a:pt x="5745" y="2800"/>
                  </a:lnTo>
                  <a:lnTo>
                    <a:pt x="5556" y="2842"/>
                  </a:lnTo>
                  <a:lnTo>
                    <a:pt x="5387" y="2884"/>
                  </a:lnTo>
                  <a:lnTo>
                    <a:pt x="5198" y="2947"/>
                  </a:lnTo>
                  <a:lnTo>
                    <a:pt x="5051" y="3031"/>
                  </a:lnTo>
                  <a:lnTo>
                    <a:pt x="4882" y="3136"/>
                  </a:lnTo>
                  <a:lnTo>
                    <a:pt x="4735" y="3263"/>
                  </a:lnTo>
                  <a:lnTo>
                    <a:pt x="4609" y="3389"/>
                  </a:lnTo>
                  <a:lnTo>
                    <a:pt x="4483" y="3515"/>
                  </a:lnTo>
                  <a:lnTo>
                    <a:pt x="4356" y="3683"/>
                  </a:lnTo>
                  <a:lnTo>
                    <a:pt x="4272" y="3831"/>
                  </a:lnTo>
                  <a:lnTo>
                    <a:pt x="4188" y="3999"/>
                  </a:lnTo>
                  <a:lnTo>
                    <a:pt x="4104" y="4167"/>
                  </a:lnTo>
                  <a:lnTo>
                    <a:pt x="4062" y="4336"/>
                  </a:lnTo>
                  <a:lnTo>
                    <a:pt x="4020" y="4525"/>
                  </a:lnTo>
                  <a:lnTo>
                    <a:pt x="3999" y="4715"/>
                  </a:lnTo>
                  <a:lnTo>
                    <a:pt x="3999" y="4883"/>
                  </a:lnTo>
                  <a:lnTo>
                    <a:pt x="3999" y="5072"/>
                  </a:lnTo>
                  <a:lnTo>
                    <a:pt x="4041" y="5241"/>
                  </a:lnTo>
                  <a:lnTo>
                    <a:pt x="4020" y="5409"/>
                  </a:lnTo>
                  <a:lnTo>
                    <a:pt x="3978" y="5493"/>
                  </a:lnTo>
                  <a:lnTo>
                    <a:pt x="3957" y="5577"/>
                  </a:lnTo>
                  <a:lnTo>
                    <a:pt x="3914" y="5619"/>
                  </a:lnTo>
                  <a:lnTo>
                    <a:pt x="3851" y="5662"/>
                  </a:lnTo>
                  <a:lnTo>
                    <a:pt x="3746" y="5662"/>
                  </a:lnTo>
                  <a:lnTo>
                    <a:pt x="3641" y="5619"/>
                  </a:lnTo>
                  <a:lnTo>
                    <a:pt x="3536" y="5535"/>
                  </a:lnTo>
                  <a:lnTo>
                    <a:pt x="3430" y="5409"/>
                  </a:lnTo>
                  <a:lnTo>
                    <a:pt x="3346" y="5283"/>
                  </a:lnTo>
                  <a:lnTo>
                    <a:pt x="3304" y="5157"/>
                  </a:lnTo>
                  <a:lnTo>
                    <a:pt x="3283" y="4904"/>
                  </a:lnTo>
                  <a:lnTo>
                    <a:pt x="3304" y="4862"/>
                  </a:lnTo>
                  <a:lnTo>
                    <a:pt x="3325" y="4820"/>
                  </a:lnTo>
                  <a:lnTo>
                    <a:pt x="3346" y="4715"/>
                  </a:lnTo>
                  <a:lnTo>
                    <a:pt x="3346" y="4630"/>
                  </a:lnTo>
                  <a:lnTo>
                    <a:pt x="3346" y="4441"/>
                  </a:lnTo>
                  <a:lnTo>
                    <a:pt x="3262" y="4041"/>
                  </a:lnTo>
                  <a:lnTo>
                    <a:pt x="3157" y="3578"/>
                  </a:lnTo>
                  <a:lnTo>
                    <a:pt x="3031" y="3115"/>
                  </a:lnTo>
                  <a:lnTo>
                    <a:pt x="2925" y="2800"/>
                  </a:lnTo>
                  <a:lnTo>
                    <a:pt x="2862" y="2652"/>
                  </a:lnTo>
                  <a:lnTo>
                    <a:pt x="2799" y="2505"/>
                  </a:lnTo>
                  <a:lnTo>
                    <a:pt x="2694" y="2379"/>
                  </a:lnTo>
                  <a:lnTo>
                    <a:pt x="2610" y="2253"/>
                  </a:lnTo>
                  <a:lnTo>
                    <a:pt x="2483" y="2147"/>
                  </a:lnTo>
                  <a:lnTo>
                    <a:pt x="2336" y="2084"/>
                  </a:lnTo>
                  <a:lnTo>
                    <a:pt x="2231" y="2042"/>
                  </a:lnTo>
                  <a:lnTo>
                    <a:pt x="2105" y="2021"/>
                  </a:lnTo>
                  <a:lnTo>
                    <a:pt x="1999" y="2021"/>
                  </a:lnTo>
                  <a:lnTo>
                    <a:pt x="1894" y="2042"/>
                  </a:lnTo>
                  <a:lnTo>
                    <a:pt x="1789" y="2084"/>
                  </a:lnTo>
                  <a:lnTo>
                    <a:pt x="1705" y="2126"/>
                  </a:lnTo>
                  <a:lnTo>
                    <a:pt x="1621" y="2210"/>
                  </a:lnTo>
                  <a:lnTo>
                    <a:pt x="1537" y="2295"/>
                  </a:lnTo>
                  <a:lnTo>
                    <a:pt x="1473" y="2379"/>
                  </a:lnTo>
                  <a:lnTo>
                    <a:pt x="1431" y="2484"/>
                  </a:lnTo>
                  <a:lnTo>
                    <a:pt x="1389" y="2568"/>
                  </a:lnTo>
                  <a:lnTo>
                    <a:pt x="1368" y="2673"/>
                  </a:lnTo>
                  <a:lnTo>
                    <a:pt x="1368" y="2863"/>
                  </a:lnTo>
                  <a:lnTo>
                    <a:pt x="1410" y="3073"/>
                  </a:lnTo>
                  <a:lnTo>
                    <a:pt x="1053" y="2905"/>
                  </a:lnTo>
                  <a:lnTo>
                    <a:pt x="905" y="2821"/>
                  </a:lnTo>
                  <a:lnTo>
                    <a:pt x="779" y="2737"/>
                  </a:lnTo>
                  <a:lnTo>
                    <a:pt x="695" y="2652"/>
                  </a:lnTo>
                  <a:lnTo>
                    <a:pt x="611" y="2568"/>
                  </a:lnTo>
                  <a:lnTo>
                    <a:pt x="548" y="2484"/>
                  </a:lnTo>
                  <a:lnTo>
                    <a:pt x="526" y="2400"/>
                  </a:lnTo>
                  <a:lnTo>
                    <a:pt x="505" y="2337"/>
                  </a:lnTo>
                  <a:lnTo>
                    <a:pt x="484" y="2253"/>
                  </a:lnTo>
                  <a:lnTo>
                    <a:pt x="505" y="2168"/>
                  </a:lnTo>
                  <a:lnTo>
                    <a:pt x="526" y="2084"/>
                  </a:lnTo>
                  <a:lnTo>
                    <a:pt x="611" y="1937"/>
                  </a:lnTo>
                  <a:lnTo>
                    <a:pt x="737" y="1790"/>
                  </a:lnTo>
                  <a:lnTo>
                    <a:pt x="884" y="1663"/>
                  </a:lnTo>
                  <a:lnTo>
                    <a:pt x="1074" y="1537"/>
                  </a:lnTo>
                  <a:lnTo>
                    <a:pt x="1263" y="1432"/>
                  </a:lnTo>
                  <a:lnTo>
                    <a:pt x="1452" y="1327"/>
                  </a:lnTo>
                  <a:lnTo>
                    <a:pt x="1831" y="1179"/>
                  </a:lnTo>
                  <a:lnTo>
                    <a:pt x="2084" y="1095"/>
                  </a:lnTo>
                  <a:lnTo>
                    <a:pt x="2799" y="990"/>
                  </a:lnTo>
                  <a:lnTo>
                    <a:pt x="3136" y="948"/>
                  </a:lnTo>
                  <a:lnTo>
                    <a:pt x="3494" y="927"/>
                  </a:lnTo>
                  <a:lnTo>
                    <a:pt x="4125" y="906"/>
                  </a:lnTo>
                  <a:close/>
                  <a:moveTo>
                    <a:pt x="3662" y="1"/>
                  </a:moveTo>
                  <a:lnTo>
                    <a:pt x="3283" y="43"/>
                  </a:lnTo>
                  <a:lnTo>
                    <a:pt x="2925" y="85"/>
                  </a:lnTo>
                  <a:lnTo>
                    <a:pt x="2568" y="148"/>
                  </a:lnTo>
                  <a:lnTo>
                    <a:pt x="2231" y="232"/>
                  </a:lnTo>
                  <a:lnTo>
                    <a:pt x="1873" y="317"/>
                  </a:lnTo>
                  <a:lnTo>
                    <a:pt x="1537" y="443"/>
                  </a:lnTo>
                  <a:lnTo>
                    <a:pt x="1221" y="569"/>
                  </a:lnTo>
                  <a:lnTo>
                    <a:pt x="926" y="737"/>
                  </a:lnTo>
                  <a:lnTo>
                    <a:pt x="632" y="927"/>
                  </a:lnTo>
                  <a:lnTo>
                    <a:pt x="421" y="1095"/>
                  </a:lnTo>
                  <a:lnTo>
                    <a:pt x="253" y="1264"/>
                  </a:lnTo>
                  <a:lnTo>
                    <a:pt x="127" y="1453"/>
                  </a:lnTo>
                  <a:lnTo>
                    <a:pt x="42" y="1642"/>
                  </a:lnTo>
                  <a:lnTo>
                    <a:pt x="0" y="1832"/>
                  </a:lnTo>
                  <a:lnTo>
                    <a:pt x="0" y="2021"/>
                  </a:lnTo>
                  <a:lnTo>
                    <a:pt x="21" y="2210"/>
                  </a:lnTo>
                  <a:lnTo>
                    <a:pt x="64" y="2379"/>
                  </a:lnTo>
                  <a:lnTo>
                    <a:pt x="148" y="2568"/>
                  </a:lnTo>
                  <a:lnTo>
                    <a:pt x="253" y="2716"/>
                  </a:lnTo>
                  <a:lnTo>
                    <a:pt x="400" y="2863"/>
                  </a:lnTo>
                  <a:lnTo>
                    <a:pt x="548" y="2989"/>
                  </a:lnTo>
                  <a:lnTo>
                    <a:pt x="737" y="3115"/>
                  </a:lnTo>
                  <a:lnTo>
                    <a:pt x="926" y="3199"/>
                  </a:lnTo>
                  <a:lnTo>
                    <a:pt x="1158" y="3263"/>
                  </a:lnTo>
                  <a:lnTo>
                    <a:pt x="1389" y="3305"/>
                  </a:lnTo>
                  <a:lnTo>
                    <a:pt x="1452" y="3305"/>
                  </a:lnTo>
                  <a:lnTo>
                    <a:pt x="1473" y="3242"/>
                  </a:lnTo>
                  <a:lnTo>
                    <a:pt x="1516" y="3263"/>
                  </a:lnTo>
                  <a:lnTo>
                    <a:pt x="1558" y="3263"/>
                  </a:lnTo>
                  <a:lnTo>
                    <a:pt x="1579" y="3242"/>
                  </a:lnTo>
                  <a:lnTo>
                    <a:pt x="1600" y="3221"/>
                  </a:lnTo>
                  <a:lnTo>
                    <a:pt x="1642" y="3031"/>
                  </a:lnTo>
                  <a:lnTo>
                    <a:pt x="1705" y="2863"/>
                  </a:lnTo>
                  <a:lnTo>
                    <a:pt x="1789" y="2673"/>
                  </a:lnTo>
                  <a:lnTo>
                    <a:pt x="1831" y="2610"/>
                  </a:lnTo>
                  <a:lnTo>
                    <a:pt x="1894" y="2547"/>
                  </a:lnTo>
                  <a:lnTo>
                    <a:pt x="1957" y="2526"/>
                  </a:lnTo>
                  <a:lnTo>
                    <a:pt x="2021" y="2505"/>
                  </a:lnTo>
                  <a:lnTo>
                    <a:pt x="2147" y="2505"/>
                  </a:lnTo>
                  <a:lnTo>
                    <a:pt x="2252" y="2568"/>
                  </a:lnTo>
                  <a:lnTo>
                    <a:pt x="2336" y="2652"/>
                  </a:lnTo>
                  <a:lnTo>
                    <a:pt x="2378" y="2989"/>
                  </a:lnTo>
                  <a:lnTo>
                    <a:pt x="2441" y="3326"/>
                  </a:lnTo>
                  <a:lnTo>
                    <a:pt x="2589" y="3978"/>
                  </a:lnTo>
                  <a:lnTo>
                    <a:pt x="2631" y="4273"/>
                  </a:lnTo>
                  <a:lnTo>
                    <a:pt x="2652" y="4567"/>
                  </a:lnTo>
                  <a:lnTo>
                    <a:pt x="2673" y="4862"/>
                  </a:lnTo>
                  <a:lnTo>
                    <a:pt x="2715" y="5157"/>
                  </a:lnTo>
                  <a:lnTo>
                    <a:pt x="2757" y="5346"/>
                  </a:lnTo>
                  <a:lnTo>
                    <a:pt x="2841" y="5535"/>
                  </a:lnTo>
                  <a:lnTo>
                    <a:pt x="2925" y="5704"/>
                  </a:lnTo>
                  <a:lnTo>
                    <a:pt x="3031" y="5851"/>
                  </a:lnTo>
                  <a:lnTo>
                    <a:pt x="3178" y="5977"/>
                  </a:lnTo>
                  <a:lnTo>
                    <a:pt x="3325" y="6082"/>
                  </a:lnTo>
                  <a:lnTo>
                    <a:pt x="3494" y="6167"/>
                  </a:lnTo>
                  <a:lnTo>
                    <a:pt x="3704" y="6209"/>
                  </a:lnTo>
                  <a:lnTo>
                    <a:pt x="3851" y="6209"/>
                  </a:lnTo>
                  <a:lnTo>
                    <a:pt x="3978" y="6188"/>
                  </a:lnTo>
                  <a:lnTo>
                    <a:pt x="4083" y="6125"/>
                  </a:lnTo>
                  <a:lnTo>
                    <a:pt x="4188" y="6082"/>
                  </a:lnTo>
                  <a:lnTo>
                    <a:pt x="4272" y="5998"/>
                  </a:lnTo>
                  <a:lnTo>
                    <a:pt x="4335" y="5893"/>
                  </a:lnTo>
                  <a:lnTo>
                    <a:pt x="4398" y="5788"/>
                  </a:lnTo>
                  <a:lnTo>
                    <a:pt x="4441" y="5662"/>
                  </a:lnTo>
                  <a:lnTo>
                    <a:pt x="4483" y="5619"/>
                  </a:lnTo>
                  <a:lnTo>
                    <a:pt x="4483" y="5556"/>
                  </a:lnTo>
                  <a:lnTo>
                    <a:pt x="4483" y="5304"/>
                  </a:lnTo>
                  <a:lnTo>
                    <a:pt x="4504" y="5051"/>
                  </a:lnTo>
                  <a:lnTo>
                    <a:pt x="4525" y="4799"/>
                  </a:lnTo>
                  <a:lnTo>
                    <a:pt x="4588" y="4567"/>
                  </a:lnTo>
                  <a:lnTo>
                    <a:pt x="4651" y="4336"/>
                  </a:lnTo>
                  <a:lnTo>
                    <a:pt x="4777" y="4125"/>
                  </a:lnTo>
                  <a:lnTo>
                    <a:pt x="4925" y="3915"/>
                  </a:lnTo>
                  <a:lnTo>
                    <a:pt x="5114" y="3726"/>
                  </a:lnTo>
                  <a:lnTo>
                    <a:pt x="5345" y="3578"/>
                  </a:lnTo>
                  <a:lnTo>
                    <a:pt x="5472" y="3494"/>
                  </a:lnTo>
                  <a:lnTo>
                    <a:pt x="5598" y="3452"/>
                  </a:lnTo>
                  <a:lnTo>
                    <a:pt x="5724" y="3410"/>
                  </a:lnTo>
                  <a:lnTo>
                    <a:pt x="5850" y="3389"/>
                  </a:lnTo>
                  <a:lnTo>
                    <a:pt x="5998" y="3410"/>
                  </a:lnTo>
                  <a:lnTo>
                    <a:pt x="6124" y="3452"/>
                  </a:lnTo>
                  <a:lnTo>
                    <a:pt x="6229" y="3515"/>
                  </a:lnTo>
                  <a:lnTo>
                    <a:pt x="6313" y="3578"/>
                  </a:lnTo>
                  <a:lnTo>
                    <a:pt x="6355" y="3662"/>
                  </a:lnTo>
                  <a:lnTo>
                    <a:pt x="6398" y="3768"/>
                  </a:lnTo>
                  <a:lnTo>
                    <a:pt x="6398" y="3873"/>
                  </a:lnTo>
                  <a:lnTo>
                    <a:pt x="6398" y="3978"/>
                  </a:lnTo>
                  <a:lnTo>
                    <a:pt x="6355" y="4189"/>
                  </a:lnTo>
                  <a:lnTo>
                    <a:pt x="6313" y="4210"/>
                  </a:lnTo>
                  <a:lnTo>
                    <a:pt x="6208" y="4231"/>
                  </a:lnTo>
                  <a:lnTo>
                    <a:pt x="6124" y="4294"/>
                  </a:lnTo>
                  <a:lnTo>
                    <a:pt x="6082" y="4378"/>
                  </a:lnTo>
                  <a:lnTo>
                    <a:pt x="6061" y="4483"/>
                  </a:lnTo>
                  <a:lnTo>
                    <a:pt x="6061" y="4588"/>
                  </a:lnTo>
                  <a:lnTo>
                    <a:pt x="6124" y="4673"/>
                  </a:lnTo>
                  <a:lnTo>
                    <a:pt x="6208" y="4736"/>
                  </a:lnTo>
                  <a:lnTo>
                    <a:pt x="6250" y="4736"/>
                  </a:lnTo>
                  <a:lnTo>
                    <a:pt x="6313" y="4757"/>
                  </a:lnTo>
                  <a:lnTo>
                    <a:pt x="6818" y="4736"/>
                  </a:lnTo>
                  <a:lnTo>
                    <a:pt x="7492" y="4694"/>
                  </a:lnTo>
                  <a:lnTo>
                    <a:pt x="7850" y="4651"/>
                  </a:lnTo>
                  <a:lnTo>
                    <a:pt x="8228" y="4609"/>
                  </a:lnTo>
                  <a:lnTo>
                    <a:pt x="8607" y="4546"/>
                  </a:lnTo>
                  <a:lnTo>
                    <a:pt x="8965" y="4441"/>
                  </a:lnTo>
                  <a:lnTo>
                    <a:pt x="9323" y="4336"/>
                  </a:lnTo>
                  <a:lnTo>
                    <a:pt x="9638" y="4189"/>
                  </a:lnTo>
                  <a:lnTo>
                    <a:pt x="9786" y="4125"/>
                  </a:lnTo>
                  <a:lnTo>
                    <a:pt x="9912" y="4020"/>
                  </a:lnTo>
                  <a:lnTo>
                    <a:pt x="10038" y="3936"/>
                  </a:lnTo>
                  <a:lnTo>
                    <a:pt x="10143" y="3831"/>
                  </a:lnTo>
                  <a:lnTo>
                    <a:pt x="10227" y="3705"/>
                  </a:lnTo>
                  <a:lnTo>
                    <a:pt x="10312" y="3578"/>
                  </a:lnTo>
                  <a:lnTo>
                    <a:pt x="10375" y="3452"/>
                  </a:lnTo>
                  <a:lnTo>
                    <a:pt x="10417" y="3305"/>
                  </a:lnTo>
                  <a:lnTo>
                    <a:pt x="10438" y="3157"/>
                  </a:lnTo>
                  <a:lnTo>
                    <a:pt x="10438" y="2989"/>
                  </a:lnTo>
                  <a:lnTo>
                    <a:pt x="10417" y="2800"/>
                  </a:lnTo>
                  <a:lnTo>
                    <a:pt x="10375" y="2610"/>
                  </a:lnTo>
                  <a:lnTo>
                    <a:pt x="10270" y="2316"/>
                  </a:lnTo>
                  <a:lnTo>
                    <a:pt x="10122" y="2042"/>
                  </a:lnTo>
                  <a:lnTo>
                    <a:pt x="9933" y="1790"/>
                  </a:lnTo>
                  <a:lnTo>
                    <a:pt x="9722" y="1558"/>
                  </a:lnTo>
                  <a:lnTo>
                    <a:pt x="9491" y="1348"/>
                  </a:lnTo>
                  <a:lnTo>
                    <a:pt x="9238" y="1137"/>
                  </a:lnTo>
                  <a:lnTo>
                    <a:pt x="8944" y="969"/>
                  </a:lnTo>
                  <a:lnTo>
                    <a:pt x="8649" y="822"/>
                  </a:lnTo>
                  <a:lnTo>
                    <a:pt x="8334" y="674"/>
                  </a:lnTo>
                  <a:lnTo>
                    <a:pt x="8018" y="548"/>
                  </a:lnTo>
                  <a:lnTo>
                    <a:pt x="7702" y="443"/>
                  </a:lnTo>
                  <a:lnTo>
                    <a:pt x="7387" y="338"/>
                  </a:lnTo>
                  <a:lnTo>
                    <a:pt x="6734" y="211"/>
                  </a:lnTo>
                  <a:lnTo>
                    <a:pt x="6145" y="106"/>
                  </a:lnTo>
                  <a:lnTo>
                    <a:pt x="5472" y="43"/>
                  </a:lnTo>
                  <a:lnTo>
                    <a:pt x="475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4" name="Google Shape;7024;p32"/>
            <p:cNvSpPr/>
            <p:nvPr/>
          </p:nvSpPr>
          <p:spPr>
            <a:xfrm>
              <a:off x="6958050" y="-894025"/>
              <a:ext cx="213600" cy="118925"/>
            </a:xfrm>
            <a:custGeom>
              <a:avLst/>
              <a:gdLst/>
              <a:ahLst/>
              <a:cxnLst/>
              <a:rect l="l" t="t" r="r" b="b"/>
              <a:pathLst>
                <a:path w="8544" h="4757" extrusionOk="0">
                  <a:moveTo>
                    <a:pt x="3641" y="1"/>
                  </a:moveTo>
                  <a:lnTo>
                    <a:pt x="3010" y="22"/>
                  </a:lnTo>
                  <a:lnTo>
                    <a:pt x="2652" y="43"/>
                  </a:lnTo>
                  <a:lnTo>
                    <a:pt x="2315" y="85"/>
                  </a:lnTo>
                  <a:lnTo>
                    <a:pt x="1600" y="190"/>
                  </a:lnTo>
                  <a:lnTo>
                    <a:pt x="1347" y="274"/>
                  </a:lnTo>
                  <a:lnTo>
                    <a:pt x="968" y="422"/>
                  </a:lnTo>
                  <a:lnTo>
                    <a:pt x="779" y="527"/>
                  </a:lnTo>
                  <a:lnTo>
                    <a:pt x="590" y="632"/>
                  </a:lnTo>
                  <a:lnTo>
                    <a:pt x="400" y="758"/>
                  </a:lnTo>
                  <a:lnTo>
                    <a:pt x="253" y="885"/>
                  </a:lnTo>
                  <a:lnTo>
                    <a:pt x="127" y="1032"/>
                  </a:lnTo>
                  <a:lnTo>
                    <a:pt x="42" y="1179"/>
                  </a:lnTo>
                  <a:lnTo>
                    <a:pt x="21" y="1263"/>
                  </a:lnTo>
                  <a:lnTo>
                    <a:pt x="0" y="1348"/>
                  </a:lnTo>
                  <a:lnTo>
                    <a:pt x="21" y="1432"/>
                  </a:lnTo>
                  <a:lnTo>
                    <a:pt x="42" y="1495"/>
                  </a:lnTo>
                  <a:lnTo>
                    <a:pt x="64" y="1579"/>
                  </a:lnTo>
                  <a:lnTo>
                    <a:pt x="127" y="1663"/>
                  </a:lnTo>
                  <a:lnTo>
                    <a:pt x="211" y="1747"/>
                  </a:lnTo>
                  <a:lnTo>
                    <a:pt x="295" y="1832"/>
                  </a:lnTo>
                  <a:lnTo>
                    <a:pt x="421" y="1916"/>
                  </a:lnTo>
                  <a:lnTo>
                    <a:pt x="569" y="2000"/>
                  </a:lnTo>
                  <a:lnTo>
                    <a:pt x="926" y="2168"/>
                  </a:lnTo>
                  <a:lnTo>
                    <a:pt x="884" y="1958"/>
                  </a:lnTo>
                  <a:lnTo>
                    <a:pt x="884" y="1768"/>
                  </a:lnTo>
                  <a:lnTo>
                    <a:pt x="905" y="1663"/>
                  </a:lnTo>
                  <a:lnTo>
                    <a:pt x="947" y="1579"/>
                  </a:lnTo>
                  <a:lnTo>
                    <a:pt x="989" y="1474"/>
                  </a:lnTo>
                  <a:lnTo>
                    <a:pt x="1053" y="1390"/>
                  </a:lnTo>
                  <a:lnTo>
                    <a:pt x="1137" y="1305"/>
                  </a:lnTo>
                  <a:lnTo>
                    <a:pt x="1221" y="1221"/>
                  </a:lnTo>
                  <a:lnTo>
                    <a:pt x="1305" y="1179"/>
                  </a:lnTo>
                  <a:lnTo>
                    <a:pt x="1410" y="1137"/>
                  </a:lnTo>
                  <a:lnTo>
                    <a:pt x="1515" y="1116"/>
                  </a:lnTo>
                  <a:lnTo>
                    <a:pt x="1621" y="1116"/>
                  </a:lnTo>
                  <a:lnTo>
                    <a:pt x="1747" y="1137"/>
                  </a:lnTo>
                  <a:lnTo>
                    <a:pt x="1852" y="1179"/>
                  </a:lnTo>
                  <a:lnTo>
                    <a:pt x="1999" y="1242"/>
                  </a:lnTo>
                  <a:lnTo>
                    <a:pt x="2126" y="1348"/>
                  </a:lnTo>
                  <a:lnTo>
                    <a:pt x="2210" y="1474"/>
                  </a:lnTo>
                  <a:lnTo>
                    <a:pt x="2315" y="1600"/>
                  </a:lnTo>
                  <a:lnTo>
                    <a:pt x="2378" y="1747"/>
                  </a:lnTo>
                  <a:lnTo>
                    <a:pt x="2441" y="1895"/>
                  </a:lnTo>
                  <a:lnTo>
                    <a:pt x="2547" y="2210"/>
                  </a:lnTo>
                  <a:lnTo>
                    <a:pt x="2673" y="2673"/>
                  </a:lnTo>
                  <a:lnTo>
                    <a:pt x="2778" y="3136"/>
                  </a:lnTo>
                  <a:lnTo>
                    <a:pt x="2862" y="3536"/>
                  </a:lnTo>
                  <a:lnTo>
                    <a:pt x="2862" y="3725"/>
                  </a:lnTo>
                  <a:lnTo>
                    <a:pt x="2862" y="3810"/>
                  </a:lnTo>
                  <a:lnTo>
                    <a:pt x="2841" y="3915"/>
                  </a:lnTo>
                  <a:lnTo>
                    <a:pt x="2820" y="3957"/>
                  </a:lnTo>
                  <a:lnTo>
                    <a:pt x="2799" y="3999"/>
                  </a:lnTo>
                  <a:lnTo>
                    <a:pt x="2820" y="4252"/>
                  </a:lnTo>
                  <a:lnTo>
                    <a:pt x="2862" y="4378"/>
                  </a:lnTo>
                  <a:lnTo>
                    <a:pt x="2946" y="4504"/>
                  </a:lnTo>
                  <a:lnTo>
                    <a:pt x="3052" y="4630"/>
                  </a:lnTo>
                  <a:lnTo>
                    <a:pt x="3157" y="4714"/>
                  </a:lnTo>
                  <a:lnTo>
                    <a:pt x="3262" y="4757"/>
                  </a:lnTo>
                  <a:lnTo>
                    <a:pt x="3367" y="4757"/>
                  </a:lnTo>
                  <a:lnTo>
                    <a:pt x="3430" y="4714"/>
                  </a:lnTo>
                  <a:lnTo>
                    <a:pt x="3473" y="4672"/>
                  </a:lnTo>
                  <a:lnTo>
                    <a:pt x="3494" y="4588"/>
                  </a:lnTo>
                  <a:lnTo>
                    <a:pt x="3536" y="4504"/>
                  </a:lnTo>
                  <a:lnTo>
                    <a:pt x="3557" y="4336"/>
                  </a:lnTo>
                  <a:lnTo>
                    <a:pt x="3515" y="4167"/>
                  </a:lnTo>
                  <a:lnTo>
                    <a:pt x="3515" y="3978"/>
                  </a:lnTo>
                  <a:lnTo>
                    <a:pt x="3515" y="3810"/>
                  </a:lnTo>
                  <a:lnTo>
                    <a:pt x="3536" y="3620"/>
                  </a:lnTo>
                  <a:lnTo>
                    <a:pt x="3578" y="3431"/>
                  </a:lnTo>
                  <a:lnTo>
                    <a:pt x="3620" y="3262"/>
                  </a:lnTo>
                  <a:lnTo>
                    <a:pt x="3704" y="3094"/>
                  </a:lnTo>
                  <a:lnTo>
                    <a:pt x="3788" y="2926"/>
                  </a:lnTo>
                  <a:lnTo>
                    <a:pt x="3872" y="2778"/>
                  </a:lnTo>
                  <a:lnTo>
                    <a:pt x="3999" y="2610"/>
                  </a:lnTo>
                  <a:lnTo>
                    <a:pt x="4125" y="2484"/>
                  </a:lnTo>
                  <a:lnTo>
                    <a:pt x="4251" y="2358"/>
                  </a:lnTo>
                  <a:lnTo>
                    <a:pt x="4398" y="2231"/>
                  </a:lnTo>
                  <a:lnTo>
                    <a:pt x="4567" y="2126"/>
                  </a:lnTo>
                  <a:lnTo>
                    <a:pt x="4714" y="2042"/>
                  </a:lnTo>
                  <a:lnTo>
                    <a:pt x="4903" y="1979"/>
                  </a:lnTo>
                  <a:lnTo>
                    <a:pt x="5072" y="1937"/>
                  </a:lnTo>
                  <a:lnTo>
                    <a:pt x="5261" y="1895"/>
                  </a:lnTo>
                  <a:lnTo>
                    <a:pt x="5430" y="1895"/>
                  </a:lnTo>
                  <a:lnTo>
                    <a:pt x="5619" y="1916"/>
                  </a:lnTo>
                  <a:lnTo>
                    <a:pt x="5787" y="1958"/>
                  </a:lnTo>
                  <a:lnTo>
                    <a:pt x="5935" y="2042"/>
                  </a:lnTo>
                  <a:lnTo>
                    <a:pt x="6082" y="2147"/>
                  </a:lnTo>
                  <a:lnTo>
                    <a:pt x="6229" y="2273"/>
                  </a:lnTo>
                  <a:lnTo>
                    <a:pt x="6313" y="2400"/>
                  </a:lnTo>
                  <a:lnTo>
                    <a:pt x="6377" y="2526"/>
                  </a:lnTo>
                  <a:lnTo>
                    <a:pt x="6398" y="2652"/>
                  </a:lnTo>
                  <a:lnTo>
                    <a:pt x="6419" y="2778"/>
                  </a:lnTo>
                  <a:lnTo>
                    <a:pt x="6398" y="2905"/>
                  </a:lnTo>
                  <a:lnTo>
                    <a:pt x="6377" y="3031"/>
                  </a:lnTo>
                  <a:lnTo>
                    <a:pt x="6334" y="3157"/>
                  </a:lnTo>
                  <a:lnTo>
                    <a:pt x="6250" y="3262"/>
                  </a:lnTo>
                  <a:lnTo>
                    <a:pt x="6839" y="3220"/>
                  </a:lnTo>
                  <a:lnTo>
                    <a:pt x="7408" y="3136"/>
                  </a:lnTo>
                  <a:lnTo>
                    <a:pt x="7618" y="3094"/>
                  </a:lnTo>
                  <a:lnTo>
                    <a:pt x="7786" y="3031"/>
                  </a:lnTo>
                  <a:lnTo>
                    <a:pt x="7955" y="2947"/>
                  </a:lnTo>
                  <a:lnTo>
                    <a:pt x="8102" y="2842"/>
                  </a:lnTo>
                  <a:lnTo>
                    <a:pt x="8228" y="2715"/>
                  </a:lnTo>
                  <a:lnTo>
                    <a:pt x="8334" y="2568"/>
                  </a:lnTo>
                  <a:lnTo>
                    <a:pt x="8418" y="2421"/>
                  </a:lnTo>
                  <a:lnTo>
                    <a:pt x="8481" y="2252"/>
                  </a:lnTo>
                  <a:lnTo>
                    <a:pt x="8523" y="2105"/>
                  </a:lnTo>
                  <a:lnTo>
                    <a:pt x="8544" y="1937"/>
                  </a:lnTo>
                  <a:lnTo>
                    <a:pt x="8523" y="1768"/>
                  </a:lnTo>
                  <a:lnTo>
                    <a:pt x="8481" y="1600"/>
                  </a:lnTo>
                  <a:lnTo>
                    <a:pt x="8418" y="1453"/>
                  </a:lnTo>
                  <a:lnTo>
                    <a:pt x="8334" y="1305"/>
                  </a:lnTo>
                  <a:lnTo>
                    <a:pt x="8186" y="1158"/>
                  </a:lnTo>
                  <a:lnTo>
                    <a:pt x="8039" y="1032"/>
                  </a:lnTo>
                  <a:lnTo>
                    <a:pt x="7744" y="864"/>
                  </a:lnTo>
                  <a:lnTo>
                    <a:pt x="7450" y="716"/>
                  </a:lnTo>
                  <a:lnTo>
                    <a:pt x="7134" y="590"/>
                  </a:lnTo>
                  <a:lnTo>
                    <a:pt x="6818" y="464"/>
                  </a:lnTo>
                  <a:lnTo>
                    <a:pt x="6503" y="359"/>
                  </a:lnTo>
                  <a:lnTo>
                    <a:pt x="6187" y="274"/>
                  </a:lnTo>
                  <a:lnTo>
                    <a:pt x="5535" y="127"/>
                  </a:lnTo>
                  <a:lnTo>
                    <a:pt x="5219" y="85"/>
                  </a:lnTo>
                  <a:lnTo>
                    <a:pt x="4903" y="43"/>
                  </a:lnTo>
                  <a:lnTo>
                    <a:pt x="4272" y="22"/>
                  </a:lnTo>
                  <a:lnTo>
                    <a:pt x="3641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5" name="Google Shape;7025;p32"/>
            <p:cNvSpPr/>
            <p:nvPr/>
          </p:nvSpPr>
          <p:spPr>
            <a:xfrm>
              <a:off x="7114825" y="-875075"/>
              <a:ext cx="41050" cy="37900"/>
            </a:xfrm>
            <a:custGeom>
              <a:avLst/>
              <a:gdLst/>
              <a:ahLst/>
              <a:cxnLst/>
              <a:rect l="l" t="t" r="r" b="b"/>
              <a:pathLst>
                <a:path w="1642" h="1516" extrusionOk="0">
                  <a:moveTo>
                    <a:pt x="0" y="0"/>
                  </a:moveTo>
                  <a:lnTo>
                    <a:pt x="0" y="21"/>
                  </a:lnTo>
                  <a:lnTo>
                    <a:pt x="274" y="106"/>
                  </a:lnTo>
                  <a:lnTo>
                    <a:pt x="505" y="211"/>
                  </a:lnTo>
                  <a:lnTo>
                    <a:pt x="716" y="358"/>
                  </a:lnTo>
                  <a:lnTo>
                    <a:pt x="926" y="547"/>
                  </a:lnTo>
                  <a:lnTo>
                    <a:pt x="1010" y="632"/>
                  </a:lnTo>
                  <a:lnTo>
                    <a:pt x="1074" y="737"/>
                  </a:lnTo>
                  <a:lnTo>
                    <a:pt x="1137" y="821"/>
                  </a:lnTo>
                  <a:lnTo>
                    <a:pt x="1179" y="926"/>
                  </a:lnTo>
                  <a:lnTo>
                    <a:pt x="1221" y="1137"/>
                  </a:lnTo>
                  <a:lnTo>
                    <a:pt x="1263" y="1389"/>
                  </a:lnTo>
                  <a:lnTo>
                    <a:pt x="1284" y="1452"/>
                  </a:lnTo>
                  <a:lnTo>
                    <a:pt x="1326" y="1494"/>
                  </a:lnTo>
                  <a:lnTo>
                    <a:pt x="1389" y="1515"/>
                  </a:lnTo>
                  <a:lnTo>
                    <a:pt x="1494" y="1515"/>
                  </a:lnTo>
                  <a:lnTo>
                    <a:pt x="1558" y="1494"/>
                  </a:lnTo>
                  <a:lnTo>
                    <a:pt x="1600" y="1452"/>
                  </a:lnTo>
                  <a:lnTo>
                    <a:pt x="1621" y="1389"/>
                  </a:lnTo>
                  <a:lnTo>
                    <a:pt x="1642" y="1221"/>
                  </a:lnTo>
                  <a:lnTo>
                    <a:pt x="1642" y="1074"/>
                  </a:lnTo>
                  <a:lnTo>
                    <a:pt x="1600" y="926"/>
                  </a:lnTo>
                  <a:lnTo>
                    <a:pt x="1536" y="800"/>
                  </a:lnTo>
                  <a:lnTo>
                    <a:pt x="1473" y="674"/>
                  </a:lnTo>
                  <a:lnTo>
                    <a:pt x="1389" y="547"/>
                  </a:lnTo>
                  <a:lnTo>
                    <a:pt x="1284" y="442"/>
                  </a:lnTo>
                  <a:lnTo>
                    <a:pt x="1158" y="358"/>
                  </a:lnTo>
                  <a:lnTo>
                    <a:pt x="1031" y="274"/>
                  </a:lnTo>
                  <a:lnTo>
                    <a:pt x="884" y="190"/>
                  </a:lnTo>
                  <a:lnTo>
                    <a:pt x="590" y="85"/>
                  </a:lnTo>
                  <a:lnTo>
                    <a:pt x="295" y="21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6" name="Google Shape;7026;p32"/>
            <p:cNvSpPr/>
            <p:nvPr/>
          </p:nvSpPr>
          <p:spPr>
            <a:xfrm>
              <a:off x="6631875" y="-928225"/>
              <a:ext cx="387225" cy="611875"/>
            </a:xfrm>
            <a:custGeom>
              <a:avLst/>
              <a:gdLst/>
              <a:ahLst/>
              <a:cxnLst/>
              <a:rect l="l" t="t" r="r" b="b"/>
              <a:pathLst>
                <a:path w="15489" h="24475" extrusionOk="0">
                  <a:moveTo>
                    <a:pt x="5030" y="1"/>
                  </a:moveTo>
                  <a:lnTo>
                    <a:pt x="4420" y="695"/>
                  </a:lnTo>
                  <a:lnTo>
                    <a:pt x="3830" y="1432"/>
                  </a:lnTo>
                  <a:lnTo>
                    <a:pt x="3262" y="2189"/>
                  </a:lnTo>
                  <a:lnTo>
                    <a:pt x="2736" y="2968"/>
                  </a:lnTo>
                  <a:lnTo>
                    <a:pt x="2252" y="3768"/>
                  </a:lnTo>
                  <a:lnTo>
                    <a:pt x="1789" y="4609"/>
                  </a:lnTo>
                  <a:lnTo>
                    <a:pt x="1368" y="5472"/>
                  </a:lnTo>
                  <a:lnTo>
                    <a:pt x="990" y="6377"/>
                  </a:lnTo>
                  <a:lnTo>
                    <a:pt x="800" y="6840"/>
                  </a:lnTo>
                  <a:lnTo>
                    <a:pt x="632" y="7324"/>
                  </a:lnTo>
                  <a:lnTo>
                    <a:pt x="485" y="7787"/>
                  </a:lnTo>
                  <a:lnTo>
                    <a:pt x="358" y="8250"/>
                  </a:lnTo>
                  <a:lnTo>
                    <a:pt x="253" y="8713"/>
                  </a:lnTo>
                  <a:lnTo>
                    <a:pt x="169" y="9155"/>
                  </a:lnTo>
                  <a:lnTo>
                    <a:pt x="106" y="9618"/>
                  </a:lnTo>
                  <a:lnTo>
                    <a:pt x="43" y="10060"/>
                  </a:lnTo>
                  <a:lnTo>
                    <a:pt x="22" y="10481"/>
                  </a:lnTo>
                  <a:lnTo>
                    <a:pt x="1" y="10922"/>
                  </a:lnTo>
                  <a:lnTo>
                    <a:pt x="1" y="11343"/>
                  </a:lnTo>
                  <a:lnTo>
                    <a:pt x="1" y="11764"/>
                  </a:lnTo>
                  <a:lnTo>
                    <a:pt x="43" y="12164"/>
                  </a:lnTo>
                  <a:lnTo>
                    <a:pt x="85" y="12585"/>
                  </a:lnTo>
                  <a:lnTo>
                    <a:pt x="148" y="12985"/>
                  </a:lnTo>
                  <a:lnTo>
                    <a:pt x="232" y="13385"/>
                  </a:lnTo>
                  <a:lnTo>
                    <a:pt x="316" y="13763"/>
                  </a:lnTo>
                  <a:lnTo>
                    <a:pt x="421" y="14142"/>
                  </a:lnTo>
                  <a:lnTo>
                    <a:pt x="548" y="14521"/>
                  </a:lnTo>
                  <a:lnTo>
                    <a:pt x="695" y="14900"/>
                  </a:lnTo>
                  <a:lnTo>
                    <a:pt x="842" y="15257"/>
                  </a:lnTo>
                  <a:lnTo>
                    <a:pt x="990" y="15615"/>
                  </a:lnTo>
                  <a:lnTo>
                    <a:pt x="1179" y="15973"/>
                  </a:lnTo>
                  <a:lnTo>
                    <a:pt x="1368" y="16310"/>
                  </a:lnTo>
                  <a:lnTo>
                    <a:pt x="1558" y="16667"/>
                  </a:lnTo>
                  <a:lnTo>
                    <a:pt x="1768" y="16983"/>
                  </a:lnTo>
                  <a:lnTo>
                    <a:pt x="2000" y="17320"/>
                  </a:lnTo>
                  <a:lnTo>
                    <a:pt x="2231" y="17635"/>
                  </a:lnTo>
                  <a:lnTo>
                    <a:pt x="2736" y="18267"/>
                  </a:lnTo>
                  <a:lnTo>
                    <a:pt x="3283" y="18856"/>
                  </a:lnTo>
                  <a:lnTo>
                    <a:pt x="3851" y="19424"/>
                  </a:lnTo>
                  <a:lnTo>
                    <a:pt x="4483" y="19971"/>
                  </a:lnTo>
                  <a:lnTo>
                    <a:pt x="5135" y="20476"/>
                  </a:lnTo>
                  <a:lnTo>
                    <a:pt x="5808" y="20960"/>
                  </a:lnTo>
                  <a:lnTo>
                    <a:pt x="6524" y="21423"/>
                  </a:lnTo>
                  <a:lnTo>
                    <a:pt x="7260" y="21844"/>
                  </a:lnTo>
                  <a:lnTo>
                    <a:pt x="8018" y="22244"/>
                  </a:lnTo>
                  <a:lnTo>
                    <a:pt x="8797" y="22623"/>
                  </a:lnTo>
                  <a:lnTo>
                    <a:pt x="9596" y="22959"/>
                  </a:lnTo>
                  <a:lnTo>
                    <a:pt x="10417" y="23275"/>
                  </a:lnTo>
                  <a:lnTo>
                    <a:pt x="11238" y="23548"/>
                  </a:lnTo>
                  <a:lnTo>
                    <a:pt x="12079" y="23801"/>
                  </a:lnTo>
                  <a:lnTo>
                    <a:pt x="12921" y="24011"/>
                  </a:lnTo>
                  <a:lnTo>
                    <a:pt x="13784" y="24201"/>
                  </a:lnTo>
                  <a:lnTo>
                    <a:pt x="14647" y="24348"/>
                  </a:lnTo>
                  <a:lnTo>
                    <a:pt x="15488" y="24474"/>
                  </a:lnTo>
                  <a:lnTo>
                    <a:pt x="15488" y="24474"/>
                  </a:lnTo>
                  <a:lnTo>
                    <a:pt x="14689" y="24243"/>
                  </a:lnTo>
                  <a:lnTo>
                    <a:pt x="13910" y="23969"/>
                  </a:lnTo>
                  <a:lnTo>
                    <a:pt x="13153" y="23654"/>
                  </a:lnTo>
                  <a:lnTo>
                    <a:pt x="12437" y="23296"/>
                  </a:lnTo>
                  <a:lnTo>
                    <a:pt x="11722" y="22917"/>
                  </a:lnTo>
                  <a:lnTo>
                    <a:pt x="11385" y="22707"/>
                  </a:lnTo>
                  <a:lnTo>
                    <a:pt x="11048" y="22496"/>
                  </a:lnTo>
                  <a:lnTo>
                    <a:pt x="10733" y="22265"/>
                  </a:lnTo>
                  <a:lnTo>
                    <a:pt x="10417" y="22012"/>
                  </a:lnTo>
                  <a:lnTo>
                    <a:pt x="10122" y="21760"/>
                  </a:lnTo>
                  <a:lnTo>
                    <a:pt x="9807" y="21507"/>
                  </a:lnTo>
                  <a:lnTo>
                    <a:pt x="9533" y="21234"/>
                  </a:lnTo>
                  <a:lnTo>
                    <a:pt x="9260" y="20939"/>
                  </a:lnTo>
                  <a:lnTo>
                    <a:pt x="8986" y="20645"/>
                  </a:lnTo>
                  <a:lnTo>
                    <a:pt x="8733" y="20350"/>
                  </a:lnTo>
                  <a:lnTo>
                    <a:pt x="8481" y="20034"/>
                  </a:lnTo>
                  <a:lnTo>
                    <a:pt x="8249" y="19698"/>
                  </a:lnTo>
                  <a:lnTo>
                    <a:pt x="8039" y="19361"/>
                  </a:lnTo>
                  <a:lnTo>
                    <a:pt x="7829" y="19003"/>
                  </a:lnTo>
                  <a:lnTo>
                    <a:pt x="7639" y="18645"/>
                  </a:lnTo>
                  <a:lnTo>
                    <a:pt x="7450" y="18267"/>
                  </a:lnTo>
                  <a:lnTo>
                    <a:pt x="7282" y="17888"/>
                  </a:lnTo>
                  <a:lnTo>
                    <a:pt x="7134" y="17488"/>
                  </a:lnTo>
                  <a:lnTo>
                    <a:pt x="6987" y="17067"/>
                  </a:lnTo>
                  <a:lnTo>
                    <a:pt x="6861" y="16646"/>
                  </a:lnTo>
                  <a:lnTo>
                    <a:pt x="6755" y="16204"/>
                  </a:lnTo>
                  <a:lnTo>
                    <a:pt x="6650" y="15741"/>
                  </a:lnTo>
                  <a:lnTo>
                    <a:pt x="6587" y="15321"/>
                  </a:lnTo>
                  <a:lnTo>
                    <a:pt x="6524" y="14879"/>
                  </a:lnTo>
                  <a:lnTo>
                    <a:pt x="6482" y="14437"/>
                  </a:lnTo>
                  <a:lnTo>
                    <a:pt x="6440" y="13995"/>
                  </a:lnTo>
                  <a:lnTo>
                    <a:pt x="6419" y="13553"/>
                  </a:lnTo>
                  <a:lnTo>
                    <a:pt x="6419" y="13111"/>
                  </a:lnTo>
                  <a:lnTo>
                    <a:pt x="6419" y="12669"/>
                  </a:lnTo>
                  <a:lnTo>
                    <a:pt x="6440" y="12227"/>
                  </a:lnTo>
                  <a:lnTo>
                    <a:pt x="6524" y="11364"/>
                  </a:lnTo>
                  <a:lnTo>
                    <a:pt x="6650" y="10481"/>
                  </a:lnTo>
                  <a:lnTo>
                    <a:pt x="6819" y="9618"/>
                  </a:lnTo>
                  <a:lnTo>
                    <a:pt x="7008" y="8755"/>
                  </a:lnTo>
                  <a:lnTo>
                    <a:pt x="7260" y="7892"/>
                  </a:lnTo>
                  <a:lnTo>
                    <a:pt x="7534" y="7050"/>
                  </a:lnTo>
                  <a:lnTo>
                    <a:pt x="7850" y="6209"/>
                  </a:lnTo>
                  <a:lnTo>
                    <a:pt x="8186" y="5388"/>
                  </a:lnTo>
                  <a:lnTo>
                    <a:pt x="8544" y="4567"/>
                  </a:lnTo>
                  <a:lnTo>
                    <a:pt x="8923" y="3768"/>
                  </a:lnTo>
                  <a:lnTo>
                    <a:pt x="9323" y="2989"/>
                  </a:lnTo>
                  <a:lnTo>
                    <a:pt x="9744" y="2211"/>
                  </a:lnTo>
                  <a:lnTo>
                    <a:pt x="9344" y="2211"/>
                  </a:lnTo>
                  <a:lnTo>
                    <a:pt x="8944" y="2168"/>
                  </a:lnTo>
                  <a:lnTo>
                    <a:pt x="8397" y="2084"/>
                  </a:lnTo>
                  <a:lnTo>
                    <a:pt x="7829" y="1958"/>
                  </a:lnTo>
                  <a:lnTo>
                    <a:pt x="7534" y="1874"/>
                  </a:lnTo>
                  <a:lnTo>
                    <a:pt x="7260" y="1769"/>
                  </a:lnTo>
                  <a:lnTo>
                    <a:pt x="6966" y="1663"/>
                  </a:lnTo>
                  <a:lnTo>
                    <a:pt x="6692" y="1537"/>
                  </a:lnTo>
                  <a:lnTo>
                    <a:pt x="6440" y="1390"/>
                  </a:lnTo>
                  <a:lnTo>
                    <a:pt x="6166" y="1243"/>
                  </a:lnTo>
                  <a:lnTo>
                    <a:pt x="5935" y="1074"/>
                  </a:lnTo>
                  <a:lnTo>
                    <a:pt x="5703" y="885"/>
                  </a:lnTo>
                  <a:lnTo>
                    <a:pt x="5514" y="695"/>
                  </a:lnTo>
                  <a:lnTo>
                    <a:pt x="5324" y="464"/>
                  </a:lnTo>
                  <a:lnTo>
                    <a:pt x="5156" y="232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7" name="Google Shape;7027;p32"/>
            <p:cNvSpPr/>
            <p:nvPr/>
          </p:nvSpPr>
          <p:spPr>
            <a:xfrm>
              <a:off x="6631875" y="-928225"/>
              <a:ext cx="387225" cy="611875"/>
            </a:xfrm>
            <a:custGeom>
              <a:avLst/>
              <a:gdLst/>
              <a:ahLst/>
              <a:cxnLst/>
              <a:rect l="l" t="t" r="r" b="b"/>
              <a:pathLst>
                <a:path w="15489" h="24475" fill="none" extrusionOk="0">
                  <a:moveTo>
                    <a:pt x="6650" y="15741"/>
                  </a:moveTo>
                  <a:lnTo>
                    <a:pt x="6650" y="15741"/>
                  </a:lnTo>
                  <a:lnTo>
                    <a:pt x="6587" y="15321"/>
                  </a:lnTo>
                  <a:lnTo>
                    <a:pt x="6524" y="14879"/>
                  </a:lnTo>
                  <a:lnTo>
                    <a:pt x="6482" y="14437"/>
                  </a:lnTo>
                  <a:lnTo>
                    <a:pt x="6440" y="13995"/>
                  </a:lnTo>
                  <a:lnTo>
                    <a:pt x="6419" y="13553"/>
                  </a:lnTo>
                  <a:lnTo>
                    <a:pt x="6419" y="13111"/>
                  </a:lnTo>
                  <a:lnTo>
                    <a:pt x="6419" y="12669"/>
                  </a:lnTo>
                  <a:lnTo>
                    <a:pt x="6440" y="12227"/>
                  </a:lnTo>
                  <a:lnTo>
                    <a:pt x="6524" y="11364"/>
                  </a:lnTo>
                  <a:lnTo>
                    <a:pt x="6650" y="10481"/>
                  </a:lnTo>
                  <a:lnTo>
                    <a:pt x="6819" y="9618"/>
                  </a:lnTo>
                  <a:lnTo>
                    <a:pt x="7008" y="8755"/>
                  </a:lnTo>
                  <a:lnTo>
                    <a:pt x="7260" y="7892"/>
                  </a:lnTo>
                  <a:lnTo>
                    <a:pt x="7534" y="7050"/>
                  </a:lnTo>
                  <a:lnTo>
                    <a:pt x="7850" y="6209"/>
                  </a:lnTo>
                  <a:lnTo>
                    <a:pt x="8186" y="5388"/>
                  </a:lnTo>
                  <a:lnTo>
                    <a:pt x="8544" y="4567"/>
                  </a:lnTo>
                  <a:lnTo>
                    <a:pt x="8923" y="3768"/>
                  </a:lnTo>
                  <a:lnTo>
                    <a:pt x="9323" y="2989"/>
                  </a:lnTo>
                  <a:lnTo>
                    <a:pt x="9744" y="2211"/>
                  </a:lnTo>
                  <a:lnTo>
                    <a:pt x="9744" y="2211"/>
                  </a:lnTo>
                  <a:lnTo>
                    <a:pt x="9344" y="2211"/>
                  </a:lnTo>
                  <a:lnTo>
                    <a:pt x="8944" y="2168"/>
                  </a:lnTo>
                  <a:lnTo>
                    <a:pt x="8944" y="2168"/>
                  </a:lnTo>
                  <a:lnTo>
                    <a:pt x="8397" y="2084"/>
                  </a:lnTo>
                  <a:lnTo>
                    <a:pt x="7829" y="1958"/>
                  </a:lnTo>
                  <a:lnTo>
                    <a:pt x="7534" y="1874"/>
                  </a:lnTo>
                  <a:lnTo>
                    <a:pt x="7260" y="1769"/>
                  </a:lnTo>
                  <a:lnTo>
                    <a:pt x="6966" y="1663"/>
                  </a:lnTo>
                  <a:lnTo>
                    <a:pt x="6692" y="1537"/>
                  </a:lnTo>
                  <a:lnTo>
                    <a:pt x="6440" y="1390"/>
                  </a:lnTo>
                  <a:lnTo>
                    <a:pt x="6166" y="1243"/>
                  </a:lnTo>
                  <a:lnTo>
                    <a:pt x="5935" y="1074"/>
                  </a:lnTo>
                  <a:lnTo>
                    <a:pt x="5703" y="885"/>
                  </a:lnTo>
                  <a:lnTo>
                    <a:pt x="5514" y="695"/>
                  </a:lnTo>
                  <a:lnTo>
                    <a:pt x="5324" y="464"/>
                  </a:lnTo>
                  <a:lnTo>
                    <a:pt x="5156" y="232"/>
                  </a:lnTo>
                  <a:lnTo>
                    <a:pt x="5030" y="1"/>
                  </a:lnTo>
                  <a:lnTo>
                    <a:pt x="5030" y="1"/>
                  </a:lnTo>
                  <a:lnTo>
                    <a:pt x="4420" y="695"/>
                  </a:lnTo>
                  <a:lnTo>
                    <a:pt x="3830" y="1432"/>
                  </a:lnTo>
                  <a:lnTo>
                    <a:pt x="3262" y="2189"/>
                  </a:lnTo>
                  <a:lnTo>
                    <a:pt x="2736" y="2968"/>
                  </a:lnTo>
                  <a:lnTo>
                    <a:pt x="2252" y="3768"/>
                  </a:lnTo>
                  <a:lnTo>
                    <a:pt x="1789" y="4609"/>
                  </a:lnTo>
                  <a:lnTo>
                    <a:pt x="1368" y="5472"/>
                  </a:lnTo>
                  <a:lnTo>
                    <a:pt x="990" y="6377"/>
                  </a:lnTo>
                  <a:lnTo>
                    <a:pt x="990" y="6377"/>
                  </a:lnTo>
                  <a:lnTo>
                    <a:pt x="800" y="6840"/>
                  </a:lnTo>
                  <a:lnTo>
                    <a:pt x="632" y="7324"/>
                  </a:lnTo>
                  <a:lnTo>
                    <a:pt x="485" y="7787"/>
                  </a:lnTo>
                  <a:lnTo>
                    <a:pt x="358" y="8250"/>
                  </a:lnTo>
                  <a:lnTo>
                    <a:pt x="253" y="8713"/>
                  </a:lnTo>
                  <a:lnTo>
                    <a:pt x="169" y="9155"/>
                  </a:lnTo>
                  <a:lnTo>
                    <a:pt x="106" y="9618"/>
                  </a:lnTo>
                  <a:lnTo>
                    <a:pt x="43" y="10060"/>
                  </a:lnTo>
                  <a:lnTo>
                    <a:pt x="22" y="10481"/>
                  </a:lnTo>
                  <a:lnTo>
                    <a:pt x="1" y="10922"/>
                  </a:lnTo>
                  <a:lnTo>
                    <a:pt x="1" y="11343"/>
                  </a:lnTo>
                  <a:lnTo>
                    <a:pt x="1" y="11764"/>
                  </a:lnTo>
                  <a:lnTo>
                    <a:pt x="43" y="12164"/>
                  </a:lnTo>
                  <a:lnTo>
                    <a:pt x="85" y="12585"/>
                  </a:lnTo>
                  <a:lnTo>
                    <a:pt x="148" y="12985"/>
                  </a:lnTo>
                  <a:lnTo>
                    <a:pt x="232" y="13385"/>
                  </a:lnTo>
                  <a:lnTo>
                    <a:pt x="316" y="13763"/>
                  </a:lnTo>
                  <a:lnTo>
                    <a:pt x="421" y="14142"/>
                  </a:lnTo>
                  <a:lnTo>
                    <a:pt x="548" y="14521"/>
                  </a:lnTo>
                  <a:lnTo>
                    <a:pt x="695" y="14900"/>
                  </a:lnTo>
                  <a:lnTo>
                    <a:pt x="842" y="15257"/>
                  </a:lnTo>
                  <a:lnTo>
                    <a:pt x="990" y="15615"/>
                  </a:lnTo>
                  <a:lnTo>
                    <a:pt x="1179" y="15973"/>
                  </a:lnTo>
                  <a:lnTo>
                    <a:pt x="1368" y="16310"/>
                  </a:lnTo>
                  <a:lnTo>
                    <a:pt x="1558" y="16667"/>
                  </a:lnTo>
                  <a:lnTo>
                    <a:pt x="1768" y="16983"/>
                  </a:lnTo>
                  <a:lnTo>
                    <a:pt x="2000" y="17320"/>
                  </a:lnTo>
                  <a:lnTo>
                    <a:pt x="2231" y="17635"/>
                  </a:lnTo>
                  <a:lnTo>
                    <a:pt x="2736" y="18267"/>
                  </a:lnTo>
                  <a:lnTo>
                    <a:pt x="3283" y="18856"/>
                  </a:lnTo>
                  <a:lnTo>
                    <a:pt x="3851" y="19424"/>
                  </a:lnTo>
                  <a:lnTo>
                    <a:pt x="4483" y="19971"/>
                  </a:lnTo>
                  <a:lnTo>
                    <a:pt x="5135" y="20476"/>
                  </a:lnTo>
                  <a:lnTo>
                    <a:pt x="5808" y="20960"/>
                  </a:lnTo>
                  <a:lnTo>
                    <a:pt x="6524" y="21423"/>
                  </a:lnTo>
                  <a:lnTo>
                    <a:pt x="7260" y="21844"/>
                  </a:lnTo>
                  <a:lnTo>
                    <a:pt x="8018" y="22244"/>
                  </a:lnTo>
                  <a:lnTo>
                    <a:pt x="8797" y="22623"/>
                  </a:lnTo>
                  <a:lnTo>
                    <a:pt x="9596" y="22959"/>
                  </a:lnTo>
                  <a:lnTo>
                    <a:pt x="10417" y="23275"/>
                  </a:lnTo>
                  <a:lnTo>
                    <a:pt x="11238" y="23548"/>
                  </a:lnTo>
                  <a:lnTo>
                    <a:pt x="12079" y="23801"/>
                  </a:lnTo>
                  <a:lnTo>
                    <a:pt x="12921" y="24011"/>
                  </a:lnTo>
                  <a:lnTo>
                    <a:pt x="13784" y="24201"/>
                  </a:lnTo>
                  <a:lnTo>
                    <a:pt x="14647" y="24348"/>
                  </a:lnTo>
                  <a:lnTo>
                    <a:pt x="15488" y="24474"/>
                  </a:lnTo>
                  <a:lnTo>
                    <a:pt x="15488" y="24474"/>
                  </a:lnTo>
                  <a:lnTo>
                    <a:pt x="14689" y="24243"/>
                  </a:lnTo>
                  <a:lnTo>
                    <a:pt x="13910" y="23969"/>
                  </a:lnTo>
                  <a:lnTo>
                    <a:pt x="13153" y="23654"/>
                  </a:lnTo>
                  <a:lnTo>
                    <a:pt x="12437" y="23296"/>
                  </a:lnTo>
                  <a:lnTo>
                    <a:pt x="11722" y="22917"/>
                  </a:lnTo>
                  <a:lnTo>
                    <a:pt x="11385" y="22707"/>
                  </a:lnTo>
                  <a:lnTo>
                    <a:pt x="11048" y="22496"/>
                  </a:lnTo>
                  <a:lnTo>
                    <a:pt x="10733" y="22265"/>
                  </a:lnTo>
                  <a:lnTo>
                    <a:pt x="10417" y="22012"/>
                  </a:lnTo>
                  <a:lnTo>
                    <a:pt x="10122" y="21760"/>
                  </a:lnTo>
                  <a:lnTo>
                    <a:pt x="9807" y="21507"/>
                  </a:lnTo>
                  <a:lnTo>
                    <a:pt x="9533" y="21234"/>
                  </a:lnTo>
                  <a:lnTo>
                    <a:pt x="9260" y="20939"/>
                  </a:lnTo>
                  <a:lnTo>
                    <a:pt x="8986" y="20645"/>
                  </a:lnTo>
                  <a:lnTo>
                    <a:pt x="8733" y="20350"/>
                  </a:lnTo>
                  <a:lnTo>
                    <a:pt x="8481" y="20034"/>
                  </a:lnTo>
                  <a:lnTo>
                    <a:pt x="8249" y="19698"/>
                  </a:lnTo>
                  <a:lnTo>
                    <a:pt x="8039" y="19361"/>
                  </a:lnTo>
                  <a:lnTo>
                    <a:pt x="7829" y="19003"/>
                  </a:lnTo>
                  <a:lnTo>
                    <a:pt x="7639" y="18645"/>
                  </a:lnTo>
                  <a:lnTo>
                    <a:pt x="7450" y="18267"/>
                  </a:lnTo>
                  <a:lnTo>
                    <a:pt x="7282" y="17888"/>
                  </a:lnTo>
                  <a:lnTo>
                    <a:pt x="7134" y="17488"/>
                  </a:lnTo>
                  <a:lnTo>
                    <a:pt x="6987" y="17067"/>
                  </a:lnTo>
                  <a:lnTo>
                    <a:pt x="6861" y="16646"/>
                  </a:lnTo>
                  <a:lnTo>
                    <a:pt x="6755" y="16204"/>
                  </a:lnTo>
                  <a:lnTo>
                    <a:pt x="6650" y="1574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8" name="Google Shape;7028;p32"/>
            <p:cNvSpPr/>
            <p:nvPr/>
          </p:nvSpPr>
          <p:spPr>
            <a:xfrm>
              <a:off x="7041700" y="-1203350"/>
              <a:ext cx="83675" cy="67875"/>
            </a:xfrm>
            <a:custGeom>
              <a:avLst/>
              <a:gdLst/>
              <a:ahLst/>
              <a:cxnLst/>
              <a:rect l="l" t="t" r="r" b="b"/>
              <a:pathLst>
                <a:path w="3347" h="2715" extrusionOk="0">
                  <a:moveTo>
                    <a:pt x="3346" y="0"/>
                  </a:moveTo>
                  <a:lnTo>
                    <a:pt x="1684" y="1095"/>
                  </a:lnTo>
                  <a:lnTo>
                    <a:pt x="0" y="2168"/>
                  </a:lnTo>
                  <a:lnTo>
                    <a:pt x="316" y="2252"/>
                  </a:lnTo>
                  <a:lnTo>
                    <a:pt x="611" y="2357"/>
                  </a:lnTo>
                  <a:lnTo>
                    <a:pt x="884" y="2525"/>
                  </a:lnTo>
                  <a:lnTo>
                    <a:pt x="1158" y="2715"/>
                  </a:lnTo>
                  <a:lnTo>
                    <a:pt x="1621" y="2105"/>
                  </a:lnTo>
                  <a:lnTo>
                    <a:pt x="1831" y="1873"/>
                  </a:lnTo>
                  <a:lnTo>
                    <a:pt x="2063" y="1642"/>
                  </a:lnTo>
                  <a:lnTo>
                    <a:pt x="2568" y="1116"/>
                  </a:lnTo>
                  <a:lnTo>
                    <a:pt x="2820" y="842"/>
                  </a:lnTo>
                  <a:lnTo>
                    <a:pt x="3031" y="568"/>
                  </a:lnTo>
                  <a:lnTo>
                    <a:pt x="3220" y="274"/>
                  </a:lnTo>
                  <a:lnTo>
                    <a:pt x="3283" y="148"/>
                  </a:lnTo>
                  <a:lnTo>
                    <a:pt x="3346" y="0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9" name="Google Shape;7029;p32"/>
            <p:cNvSpPr/>
            <p:nvPr/>
          </p:nvSpPr>
          <p:spPr>
            <a:xfrm>
              <a:off x="7242650" y="-1063950"/>
              <a:ext cx="178375" cy="183625"/>
            </a:xfrm>
            <a:custGeom>
              <a:avLst/>
              <a:gdLst/>
              <a:ahLst/>
              <a:cxnLst/>
              <a:rect l="l" t="t" r="r" b="b"/>
              <a:pathLst>
                <a:path w="7135" h="7345" extrusionOk="0">
                  <a:moveTo>
                    <a:pt x="5409" y="821"/>
                  </a:moveTo>
                  <a:lnTo>
                    <a:pt x="5661" y="842"/>
                  </a:lnTo>
                  <a:lnTo>
                    <a:pt x="5914" y="927"/>
                  </a:lnTo>
                  <a:lnTo>
                    <a:pt x="6188" y="1053"/>
                  </a:lnTo>
                  <a:lnTo>
                    <a:pt x="6251" y="1200"/>
                  </a:lnTo>
                  <a:lnTo>
                    <a:pt x="6293" y="1348"/>
                  </a:lnTo>
                  <a:lnTo>
                    <a:pt x="6335" y="1495"/>
                  </a:lnTo>
                  <a:lnTo>
                    <a:pt x="6356" y="1642"/>
                  </a:lnTo>
                  <a:lnTo>
                    <a:pt x="6356" y="1958"/>
                  </a:lnTo>
                  <a:lnTo>
                    <a:pt x="6314" y="2252"/>
                  </a:lnTo>
                  <a:lnTo>
                    <a:pt x="6230" y="2568"/>
                  </a:lnTo>
                  <a:lnTo>
                    <a:pt x="6124" y="2863"/>
                  </a:lnTo>
                  <a:lnTo>
                    <a:pt x="5998" y="3157"/>
                  </a:lnTo>
                  <a:lnTo>
                    <a:pt x="5851" y="3431"/>
                  </a:lnTo>
                  <a:lnTo>
                    <a:pt x="5598" y="3873"/>
                  </a:lnTo>
                  <a:lnTo>
                    <a:pt x="5346" y="4294"/>
                  </a:lnTo>
                  <a:lnTo>
                    <a:pt x="4757" y="5114"/>
                  </a:lnTo>
                  <a:lnTo>
                    <a:pt x="4209" y="5935"/>
                  </a:lnTo>
                  <a:lnTo>
                    <a:pt x="3936" y="6356"/>
                  </a:lnTo>
                  <a:lnTo>
                    <a:pt x="3704" y="6798"/>
                  </a:lnTo>
                  <a:lnTo>
                    <a:pt x="3536" y="7008"/>
                  </a:lnTo>
                  <a:lnTo>
                    <a:pt x="3305" y="6545"/>
                  </a:lnTo>
                  <a:lnTo>
                    <a:pt x="3031" y="6082"/>
                  </a:lnTo>
                  <a:lnTo>
                    <a:pt x="2736" y="5640"/>
                  </a:lnTo>
                  <a:lnTo>
                    <a:pt x="2442" y="5220"/>
                  </a:lnTo>
                  <a:lnTo>
                    <a:pt x="1832" y="4336"/>
                  </a:lnTo>
                  <a:lnTo>
                    <a:pt x="1537" y="3894"/>
                  </a:lnTo>
                  <a:lnTo>
                    <a:pt x="1284" y="3431"/>
                  </a:lnTo>
                  <a:lnTo>
                    <a:pt x="1137" y="3157"/>
                  </a:lnTo>
                  <a:lnTo>
                    <a:pt x="1011" y="2863"/>
                  </a:lnTo>
                  <a:lnTo>
                    <a:pt x="906" y="2568"/>
                  </a:lnTo>
                  <a:lnTo>
                    <a:pt x="822" y="2252"/>
                  </a:lnTo>
                  <a:lnTo>
                    <a:pt x="779" y="1958"/>
                  </a:lnTo>
                  <a:lnTo>
                    <a:pt x="779" y="1642"/>
                  </a:lnTo>
                  <a:lnTo>
                    <a:pt x="800" y="1495"/>
                  </a:lnTo>
                  <a:lnTo>
                    <a:pt x="822" y="1348"/>
                  </a:lnTo>
                  <a:lnTo>
                    <a:pt x="885" y="1200"/>
                  </a:lnTo>
                  <a:lnTo>
                    <a:pt x="948" y="1053"/>
                  </a:lnTo>
                  <a:lnTo>
                    <a:pt x="1221" y="927"/>
                  </a:lnTo>
                  <a:lnTo>
                    <a:pt x="1474" y="842"/>
                  </a:lnTo>
                  <a:lnTo>
                    <a:pt x="1705" y="821"/>
                  </a:lnTo>
                  <a:lnTo>
                    <a:pt x="1937" y="842"/>
                  </a:lnTo>
                  <a:lnTo>
                    <a:pt x="2168" y="885"/>
                  </a:lnTo>
                  <a:lnTo>
                    <a:pt x="2379" y="990"/>
                  </a:lnTo>
                  <a:lnTo>
                    <a:pt x="2568" y="1158"/>
                  </a:lnTo>
                  <a:lnTo>
                    <a:pt x="2736" y="1348"/>
                  </a:lnTo>
                  <a:lnTo>
                    <a:pt x="2947" y="1558"/>
                  </a:lnTo>
                  <a:lnTo>
                    <a:pt x="3136" y="1810"/>
                  </a:lnTo>
                  <a:lnTo>
                    <a:pt x="3305" y="2084"/>
                  </a:lnTo>
                  <a:lnTo>
                    <a:pt x="3431" y="2379"/>
                  </a:lnTo>
                  <a:lnTo>
                    <a:pt x="3515" y="2526"/>
                  </a:lnTo>
                  <a:lnTo>
                    <a:pt x="3515" y="2568"/>
                  </a:lnTo>
                  <a:lnTo>
                    <a:pt x="3494" y="2610"/>
                  </a:lnTo>
                  <a:lnTo>
                    <a:pt x="3536" y="2673"/>
                  </a:lnTo>
                  <a:lnTo>
                    <a:pt x="3536" y="2694"/>
                  </a:lnTo>
                  <a:lnTo>
                    <a:pt x="3536" y="2715"/>
                  </a:lnTo>
                  <a:lnTo>
                    <a:pt x="3557" y="2715"/>
                  </a:lnTo>
                  <a:lnTo>
                    <a:pt x="3557" y="2694"/>
                  </a:lnTo>
                  <a:lnTo>
                    <a:pt x="3578" y="2715"/>
                  </a:lnTo>
                  <a:lnTo>
                    <a:pt x="3704" y="2421"/>
                  </a:lnTo>
                  <a:lnTo>
                    <a:pt x="3683" y="2379"/>
                  </a:lnTo>
                  <a:lnTo>
                    <a:pt x="3831" y="2084"/>
                  </a:lnTo>
                  <a:lnTo>
                    <a:pt x="3999" y="1810"/>
                  </a:lnTo>
                  <a:lnTo>
                    <a:pt x="4188" y="1558"/>
                  </a:lnTo>
                  <a:lnTo>
                    <a:pt x="4378" y="1348"/>
                  </a:lnTo>
                  <a:lnTo>
                    <a:pt x="4567" y="1158"/>
                  </a:lnTo>
                  <a:lnTo>
                    <a:pt x="4757" y="990"/>
                  </a:lnTo>
                  <a:lnTo>
                    <a:pt x="4967" y="885"/>
                  </a:lnTo>
                  <a:lnTo>
                    <a:pt x="5177" y="842"/>
                  </a:lnTo>
                  <a:lnTo>
                    <a:pt x="5409" y="821"/>
                  </a:lnTo>
                  <a:close/>
                  <a:moveTo>
                    <a:pt x="1158" y="1"/>
                  </a:moveTo>
                  <a:lnTo>
                    <a:pt x="1053" y="43"/>
                  </a:lnTo>
                  <a:lnTo>
                    <a:pt x="948" y="85"/>
                  </a:lnTo>
                  <a:lnTo>
                    <a:pt x="843" y="148"/>
                  </a:lnTo>
                  <a:lnTo>
                    <a:pt x="737" y="211"/>
                  </a:lnTo>
                  <a:lnTo>
                    <a:pt x="632" y="316"/>
                  </a:lnTo>
                  <a:lnTo>
                    <a:pt x="527" y="422"/>
                  </a:lnTo>
                  <a:lnTo>
                    <a:pt x="443" y="548"/>
                  </a:lnTo>
                  <a:lnTo>
                    <a:pt x="338" y="695"/>
                  </a:lnTo>
                  <a:lnTo>
                    <a:pt x="232" y="906"/>
                  </a:lnTo>
                  <a:lnTo>
                    <a:pt x="148" y="1095"/>
                  </a:lnTo>
                  <a:lnTo>
                    <a:pt x="85" y="1305"/>
                  </a:lnTo>
                  <a:lnTo>
                    <a:pt x="43" y="1516"/>
                  </a:lnTo>
                  <a:lnTo>
                    <a:pt x="1" y="1705"/>
                  </a:lnTo>
                  <a:lnTo>
                    <a:pt x="1" y="1916"/>
                  </a:lnTo>
                  <a:lnTo>
                    <a:pt x="1" y="2126"/>
                  </a:lnTo>
                  <a:lnTo>
                    <a:pt x="22" y="2316"/>
                  </a:lnTo>
                  <a:lnTo>
                    <a:pt x="43" y="2526"/>
                  </a:lnTo>
                  <a:lnTo>
                    <a:pt x="85" y="2736"/>
                  </a:lnTo>
                  <a:lnTo>
                    <a:pt x="211" y="3136"/>
                  </a:lnTo>
                  <a:lnTo>
                    <a:pt x="380" y="3536"/>
                  </a:lnTo>
                  <a:lnTo>
                    <a:pt x="590" y="3936"/>
                  </a:lnTo>
                  <a:lnTo>
                    <a:pt x="822" y="4315"/>
                  </a:lnTo>
                  <a:lnTo>
                    <a:pt x="1095" y="4693"/>
                  </a:lnTo>
                  <a:lnTo>
                    <a:pt x="1369" y="5051"/>
                  </a:lnTo>
                  <a:lnTo>
                    <a:pt x="1684" y="5409"/>
                  </a:lnTo>
                  <a:lnTo>
                    <a:pt x="1979" y="5746"/>
                  </a:lnTo>
                  <a:lnTo>
                    <a:pt x="2295" y="6082"/>
                  </a:lnTo>
                  <a:lnTo>
                    <a:pt x="2905" y="6672"/>
                  </a:lnTo>
                  <a:lnTo>
                    <a:pt x="2989" y="6777"/>
                  </a:lnTo>
                  <a:lnTo>
                    <a:pt x="3094" y="6903"/>
                  </a:lnTo>
                  <a:lnTo>
                    <a:pt x="3220" y="7029"/>
                  </a:lnTo>
                  <a:lnTo>
                    <a:pt x="3347" y="7156"/>
                  </a:lnTo>
                  <a:lnTo>
                    <a:pt x="3431" y="7282"/>
                  </a:lnTo>
                  <a:lnTo>
                    <a:pt x="3452" y="7303"/>
                  </a:lnTo>
                  <a:lnTo>
                    <a:pt x="3452" y="7324"/>
                  </a:lnTo>
                  <a:lnTo>
                    <a:pt x="3473" y="7324"/>
                  </a:lnTo>
                  <a:lnTo>
                    <a:pt x="3494" y="7345"/>
                  </a:lnTo>
                  <a:lnTo>
                    <a:pt x="3578" y="7345"/>
                  </a:lnTo>
                  <a:lnTo>
                    <a:pt x="3620" y="7324"/>
                  </a:lnTo>
                  <a:lnTo>
                    <a:pt x="3662" y="7303"/>
                  </a:lnTo>
                  <a:lnTo>
                    <a:pt x="3789" y="7092"/>
                  </a:lnTo>
                  <a:lnTo>
                    <a:pt x="4420" y="6482"/>
                  </a:lnTo>
                  <a:lnTo>
                    <a:pt x="5093" y="5809"/>
                  </a:lnTo>
                  <a:lnTo>
                    <a:pt x="5430" y="5430"/>
                  </a:lnTo>
                  <a:lnTo>
                    <a:pt x="5767" y="5051"/>
                  </a:lnTo>
                  <a:lnTo>
                    <a:pt x="6082" y="4630"/>
                  </a:lnTo>
                  <a:lnTo>
                    <a:pt x="6356" y="4230"/>
                  </a:lnTo>
                  <a:lnTo>
                    <a:pt x="6608" y="3789"/>
                  </a:lnTo>
                  <a:lnTo>
                    <a:pt x="6819" y="3368"/>
                  </a:lnTo>
                  <a:lnTo>
                    <a:pt x="6924" y="3136"/>
                  </a:lnTo>
                  <a:lnTo>
                    <a:pt x="6987" y="2926"/>
                  </a:lnTo>
                  <a:lnTo>
                    <a:pt x="7050" y="2694"/>
                  </a:lnTo>
                  <a:lnTo>
                    <a:pt x="7092" y="2484"/>
                  </a:lnTo>
                  <a:lnTo>
                    <a:pt x="7113" y="2252"/>
                  </a:lnTo>
                  <a:lnTo>
                    <a:pt x="7135" y="2042"/>
                  </a:lnTo>
                  <a:lnTo>
                    <a:pt x="7135" y="1810"/>
                  </a:lnTo>
                  <a:lnTo>
                    <a:pt x="7092" y="1579"/>
                  </a:lnTo>
                  <a:lnTo>
                    <a:pt x="7050" y="1369"/>
                  </a:lnTo>
                  <a:lnTo>
                    <a:pt x="6987" y="1137"/>
                  </a:lnTo>
                  <a:lnTo>
                    <a:pt x="6903" y="927"/>
                  </a:lnTo>
                  <a:lnTo>
                    <a:pt x="6777" y="695"/>
                  </a:lnTo>
                  <a:lnTo>
                    <a:pt x="6693" y="548"/>
                  </a:lnTo>
                  <a:lnTo>
                    <a:pt x="6587" y="422"/>
                  </a:lnTo>
                  <a:lnTo>
                    <a:pt x="6503" y="316"/>
                  </a:lnTo>
                  <a:lnTo>
                    <a:pt x="6398" y="211"/>
                  </a:lnTo>
                  <a:lnTo>
                    <a:pt x="6293" y="148"/>
                  </a:lnTo>
                  <a:lnTo>
                    <a:pt x="6188" y="85"/>
                  </a:lnTo>
                  <a:lnTo>
                    <a:pt x="6082" y="43"/>
                  </a:lnTo>
                  <a:lnTo>
                    <a:pt x="5956" y="1"/>
                  </a:lnTo>
                  <a:lnTo>
                    <a:pt x="5746" y="1"/>
                  </a:lnTo>
                  <a:lnTo>
                    <a:pt x="5514" y="43"/>
                  </a:lnTo>
                  <a:lnTo>
                    <a:pt x="5283" y="127"/>
                  </a:lnTo>
                  <a:lnTo>
                    <a:pt x="5051" y="253"/>
                  </a:lnTo>
                  <a:lnTo>
                    <a:pt x="4820" y="401"/>
                  </a:lnTo>
                  <a:lnTo>
                    <a:pt x="4609" y="611"/>
                  </a:lnTo>
                  <a:lnTo>
                    <a:pt x="4399" y="821"/>
                  </a:lnTo>
                  <a:lnTo>
                    <a:pt x="4188" y="1053"/>
                  </a:lnTo>
                  <a:lnTo>
                    <a:pt x="3999" y="1305"/>
                  </a:lnTo>
                  <a:lnTo>
                    <a:pt x="3831" y="1558"/>
                  </a:lnTo>
                  <a:lnTo>
                    <a:pt x="3683" y="1810"/>
                  </a:lnTo>
                  <a:lnTo>
                    <a:pt x="3557" y="2063"/>
                  </a:lnTo>
                  <a:lnTo>
                    <a:pt x="3431" y="1810"/>
                  </a:lnTo>
                  <a:lnTo>
                    <a:pt x="3284" y="1558"/>
                  </a:lnTo>
                  <a:lnTo>
                    <a:pt x="3115" y="1305"/>
                  </a:lnTo>
                  <a:lnTo>
                    <a:pt x="2926" y="1053"/>
                  </a:lnTo>
                  <a:lnTo>
                    <a:pt x="2736" y="821"/>
                  </a:lnTo>
                  <a:lnTo>
                    <a:pt x="2526" y="611"/>
                  </a:lnTo>
                  <a:lnTo>
                    <a:pt x="2316" y="401"/>
                  </a:lnTo>
                  <a:lnTo>
                    <a:pt x="2084" y="253"/>
                  </a:lnTo>
                  <a:lnTo>
                    <a:pt x="1853" y="127"/>
                  </a:lnTo>
                  <a:lnTo>
                    <a:pt x="1621" y="43"/>
                  </a:lnTo>
                  <a:lnTo>
                    <a:pt x="1390" y="1"/>
                  </a:ln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0" name="Google Shape;7030;p32"/>
            <p:cNvSpPr/>
            <p:nvPr/>
          </p:nvSpPr>
          <p:spPr>
            <a:xfrm>
              <a:off x="7262125" y="-1043425"/>
              <a:ext cx="139425" cy="154700"/>
            </a:xfrm>
            <a:custGeom>
              <a:avLst/>
              <a:gdLst/>
              <a:ahLst/>
              <a:cxnLst/>
              <a:rect l="l" t="t" r="r" b="b"/>
              <a:pathLst>
                <a:path w="5577" h="6188" extrusionOk="0">
                  <a:moveTo>
                    <a:pt x="926" y="0"/>
                  </a:moveTo>
                  <a:lnTo>
                    <a:pt x="695" y="21"/>
                  </a:lnTo>
                  <a:lnTo>
                    <a:pt x="442" y="106"/>
                  </a:lnTo>
                  <a:lnTo>
                    <a:pt x="169" y="232"/>
                  </a:lnTo>
                  <a:lnTo>
                    <a:pt x="106" y="379"/>
                  </a:lnTo>
                  <a:lnTo>
                    <a:pt x="43" y="527"/>
                  </a:lnTo>
                  <a:lnTo>
                    <a:pt x="21" y="674"/>
                  </a:lnTo>
                  <a:lnTo>
                    <a:pt x="0" y="821"/>
                  </a:lnTo>
                  <a:lnTo>
                    <a:pt x="0" y="1137"/>
                  </a:lnTo>
                  <a:lnTo>
                    <a:pt x="43" y="1431"/>
                  </a:lnTo>
                  <a:lnTo>
                    <a:pt x="127" y="1747"/>
                  </a:lnTo>
                  <a:lnTo>
                    <a:pt x="232" y="2042"/>
                  </a:lnTo>
                  <a:lnTo>
                    <a:pt x="358" y="2336"/>
                  </a:lnTo>
                  <a:lnTo>
                    <a:pt x="505" y="2610"/>
                  </a:lnTo>
                  <a:lnTo>
                    <a:pt x="758" y="3073"/>
                  </a:lnTo>
                  <a:lnTo>
                    <a:pt x="1053" y="3515"/>
                  </a:lnTo>
                  <a:lnTo>
                    <a:pt x="1663" y="4399"/>
                  </a:lnTo>
                  <a:lnTo>
                    <a:pt x="1957" y="4819"/>
                  </a:lnTo>
                  <a:lnTo>
                    <a:pt x="2252" y="5261"/>
                  </a:lnTo>
                  <a:lnTo>
                    <a:pt x="2526" y="5724"/>
                  </a:lnTo>
                  <a:lnTo>
                    <a:pt x="2757" y="6187"/>
                  </a:lnTo>
                  <a:lnTo>
                    <a:pt x="2925" y="5977"/>
                  </a:lnTo>
                  <a:lnTo>
                    <a:pt x="3157" y="5535"/>
                  </a:lnTo>
                  <a:lnTo>
                    <a:pt x="3430" y="5114"/>
                  </a:lnTo>
                  <a:lnTo>
                    <a:pt x="3978" y="4293"/>
                  </a:lnTo>
                  <a:lnTo>
                    <a:pt x="4567" y="3473"/>
                  </a:lnTo>
                  <a:lnTo>
                    <a:pt x="4819" y="3052"/>
                  </a:lnTo>
                  <a:lnTo>
                    <a:pt x="5072" y="2610"/>
                  </a:lnTo>
                  <a:lnTo>
                    <a:pt x="5219" y="2336"/>
                  </a:lnTo>
                  <a:lnTo>
                    <a:pt x="5345" y="2042"/>
                  </a:lnTo>
                  <a:lnTo>
                    <a:pt x="5451" y="1747"/>
                  </a:lnTo>
                  <a:lnTo>
                    <a:pt x="5535" y="1431"/>
                  </a:lnTo>
                  <a:lnTo>
                    <a:pt x="5577" y="1137"/>
                  </a:lnTo>
                  <a:lnTo>
                    <a:pt x="5577" y="821"/>
                  </a:lnTo>
                  <a:lnTo>
                    <a:pt x="5556" y="674"/>
                  </a:lnTo>
                  <a:lnTo>
                    <a:pt x="5514" y="527"/>
                  </a:lnTo>
                  <a:lnTo>
                    <a:pt x="5472" y="379"/>
                  </a:lnTo>
                  <a:lnTo>
                    <a:pt x="5409" y="232"/>
                  </a:lnTo>
                  <a:lnTo>
                    <a:pt x="5135" y="106"/>
                  </a:lnTo>
                  <a:lnTo>
                    <a:pt x="4882" y="21"/>
                  </a:lnTo>
                  <a:lnTo>
                    <a:pt x="4630" y="0"/>
                  </a:lnTo>
                  <a:lnTo>
                    <a:pt x="4398" y="21"/>
                  </a:lnTo>
                  <a:lnTo>
                    <a:pt x="4188" y="64"/>
                  </a:lnTo>
                  <a:lnTo>
                    <a:pt x="3978" y="169"/>
                  </a:lnTo>
                  <a:lnTo>
                    <a:pt x="3788" y="337"/>
                  </a:lnTo>
                  <a:lnTo>
                    <a:pt x="3599" y="527"/>
                  </a:lnTo>
                  <a:lnTo>
                    <a:pt x="3409" y="737"/>
                  </a:lnTo>
                  <a:lnTo>
                    <a:pt x="3220" y="989"/>
                  </a:lnTo>
                  <a:lnTo>
                    <a:pt x="3052" y="1263"/>
                  </a:lnTo>
                  <a:lnTo>
                    <a:pt x="2904" y="1558"/>
                  </a:lnTo>
                  <a:lnTo>
                    <a:pt x="2925" y="1600"/>
                  </a:lnTo>
                  <a:lnTo>
                    <a:pt x="2799" y="1894"/>
                  </a:lnTo>
                  <a:lnTo>
                    <a:pt x="2778" y="1873"/>
                  </a:lnTo>
                  <a:lnTo>
                    <a:pt x="2778" y="1894"/>
                  </a:lnTo>
                  <a:lnTo>
                    <a:pt x="2757" y="1894"/>
                  </a:lnTo>
                  <a:lnTo>
                    <a:pt x="2757" y="1873"/>
                  </a:lnTo>
                  <a:lnTo>
                    <a:pt x="2757" y="1852"/>
                  </a:lnTo>
                  <a:lnTo>
                    <a:pt x="2715" y="1789"/>
                  </a:lnTo>
                  <a:lnTo>
                    <a:pt x="2736" y="1747"/>
                  </a:lnTo>
                  <a:lnTo>
                    <a:pt x="2736" y="1705"/>
                  </a:lnTo>
                  <a:lnTo>
                    <a:pt x="2652" y="1558"/>
                  </a:lnTo>
                  <a:lnTo>
                    <a:pt x="2526" y="1263"/>
                  </a:lnTo>
                  <a:lnTo>
                    <a:pt x="2357" y="989"/>
                  </a:lnTo>
                  <a:lnTo>
                    <a:pt x="2168" y="737"/>
                  </a:lnTo>
                  <a:lnTo>
                    <a:pt x="1957" y="527"/>
                  </a:lnTo>
                  <a:lnTo>
                    <a:pt x="1789" y="337"/>
                  </a:lnTo>
                  <a:lnTo>
                    <a:pt x="1600" y="169"/>
                  </a:lnTo>
                  <a:lnTo>
                    <a:pt x="1389" y="64"/>
                  </a:lnTo>
                  <a:lnTo>
                    <a:pt x="1158" y="21"/>
                  </a:lnTo>
                  <a:lnTo>
                    <a:pt x="926" y="0"/>
                  </a:ln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1" name="Google Shape;7031;p32"/>
            <p:cNvSpPr/>
            <p:nvPr/>
          </p:nvSpPr>
          <p:spPr>
            <a:xfrm>
              <a:off x="6822325" y="-1079200"/>
              <a:ext cx="158375" cy="177325"/>
            </a:xfrm>
            <a:custGeom>
              <a:avLst/>
              <a:gdLst/>
              <a:ahLst/>
              <a:cxnLst/>
              <a:rect l="l" t="t" r="r" b="b"/>
              <a:pathLst>
                <a:path w="6335" h="7093" extrusionOk="0">
                  <a:moveTo>
                    <a:pt x="4798" y="800"/>
                  </a:moveTo>
                  <a:lnTo>
                    <a:pt x="5030" y="821"/>
                  </a:lnTo>
                  <a:lnTo>
                    <a:pt x="5240" y="905"/>
                  </a:lnTo>
                  <a:lnTo>
                    <a:pt x="5493" y="1011"/>
                  </a:lnTo>
                  <a:lnTo>
                    <a:pt x="5556" y="1158"/>
                  </a:lnTo>
                  <a:lnTo>
                    <a:pt x="5598" y="1305"/>
                  </a:lnTo>
                  <a:lnTo>
                    <a:pt x="5640" y="1600"/>
                  </a:lnTo>
                  <a:lnTo>
                    <a:pt x="5640" y="1894"/>
                  </a:lnTo>
                  <a:lnTo>
                    <a:pt x="5598" y="2189"/>
                  </a:lnTo>
                  <a:lnTo>
                    <a:pt x="5535" y="2484"/>
                  </a:lnTo>
                  <a:lnTo>
                    <a:pt x="5429" y="2778"/>
                  </a:lnTo>
                  <a:lnTo>
                    <a:pt x="5324" y="3052"/>
                  </a:lnTo>
                  <a:lnTo>
                    <a:pt x="5198" y="3325"/>
                  </a:lnTo>
                  <a:lnTo>
                    <a:pt x="4966" y="3746"/>
                  </a:lnTo>
                  <a:lnTo>
                    <a:pt x="4735" y="4146"/>
                  </a:lnTo>
                  <a:lnTo>
                    <a:pt x="4230" y="4946"/>
                  </a:lnTo>
                  <a:lnTo>
                    <a:pt x="3725" y="5745"/>
                  </a:lnTo>
                  <a:lnTo>
                    <a:pt x="3493" y="6145"/>
                  </a:lnTo>
                  <a:lnTo>
                    <a:pt x="3283" y="6566"/>
                  </a:lnTo>
                  <a:lnTo>
                    <a:pt x="3136" y="6776"/>
                  </a:lnTo>
                  <a:lnTo>
                    <a:pt x="2925" y="6314"/>
                  </a:lnTo>
                  <a:lnTo>
                    <a:pt x="2694" y="5893"/>
                  </a:lnTo>
                  <a:lnTo>
                    <a:pt x="2420" y="5451"/>
                  </a:lnTo>
                  <a:lnTo>
                    <a:pt x="2168" y="5030"/>
                  </a:lnTo>
                  <a:lnTo>
                    <a:pt x="1621" y="4188"/>
                  </a:lnTo>
                  <a:lnTo>
                    <a:pt x="1368" y="3767"/>
                  </a:lnTo>
                  <a:lnTo>
                    <a:pt x="1137" y="3325"/>
                  </a:lnTo>
                  <a:lnTo>
                    <a:pt x="1010" y="3052"/>
                  </a:lnTo>
                  <a:lnTo>
                    <a:pt x="884" y="2778"/>
                  </a:lnTo>
                  <a:lnTo>
                    <a:pt x="800" y="2484"/>
                  </a:lnTo>
                  <a:lnTo>
                    <a:pt x="716" y="2189"/>
                  </a:lnTo>
                  <a:lnTo>
                    <a:pt x="674" y="1894"/>
                  </a:lnTo>
                  <a:lnTo>
                    <a:pt x="695" y="1600"/>
                  </a:lnTo>
                  <a:lnTo>
                    <a:pt x="737" y="1305"/>
                  </a:lnTo>
                  <a:lnTo>
                    <a:pt x="779" y="1158"/>
                  </a:lnTo>
                  <a:lnTo>
                    <a:pt x="821" y="1011"/>
                  </a:lnTo>
                  <a:lnTo>
                    <a:pt x="1073" y="905"/>
                  </a:lnTo>
                  <a:lnTo>
                    <a:pt x="1305" y="821"/>
                  </a:lnTo>
                  <a:lnTo>
                    <a:pt x="1515" y="800"/>
                  </a:lnTo>
                  <a:lnTo>
                    <a:pt x="1726" y="821"/>
                  </a:lnTo>
                  <a:lnTo>
                    <a:pt x="1915" y="884"/>
                  </a:lnTo>
                  <a:lnTo>
                    <a:pt x="2105" y="968"/>
                  </a:lnTo>
                  <a:lnTo>
                    <a:pt x="2273" y="1116"/>
                  </a:lnTo>
                  <a:lnTo>
                    <a:pt x="2420" y="1305"/>
                  </a:lnTo>
                  <a:lnTo>
                    <a:pt x="2610" y="1516"/>
                  </a:lnTo>
                  <a:lnTo>
                    <a:pt x="2778" y="1768"/>
                  </a:lnTo>
                  <a:lnTo>
                    <a:pt x="2925" y="2021"/>
                  </a:lnTo>
                  <a:lnTo>
                    <a:pt x="3051" y="2315"/>
                  </a:lnTo>
                  <a:lnTo>
                    <a:pt x="3115" y="2442"/>
                  </a:lnTo>
                  <a:lnTo>
                    <a:pt x="3115" y="2484"/>
                  </a:lnTo>
                  <a:lnTo>
                    <a:pt x="3094" y="2526"/>
                  </a:lnTo>
                  <a:lnTo>
                    <a:pt x="3136" y="2589"/>
                  </a:lnTo>
                  <a:lnTo>
                    <a:pt x="3136" y="2631"/>
                  </a:lnTo>
                  <a:lnTo>
                    <a:pt x="3157" y="2631"/>
                  </a:lnTo>
                  <a:lnTo>
                    <a:pt x="3157" y="2610"/>
                  </a:lnTo>
                  <a:lnTo>
                    <a:pt x="3178" y="2631"/>
                  </a:lnTo>
                  <a:lnTo>
                    <a:pt x="3283" y="2336"/>
                  </a:lnTo>
                  <a:lnTo>
                    <a:pt x="3262" y="2315"/>
                  </a:lnTo>
                  <a:lnTo>
                    <a:pt x="3388" y="2021"/>
                  </a:lnTo>
                  <a:lnTo>
                    <a:pt x="3535" y="1768"/>
                  </a:lnTo>
                  <a:lnTo>
                    <a:pt x="3704" y="1516"/>
                  </a:lnTo>
                  <a:lnTo>
                    <a:pt x="3893" y="1305"/>
                  </a:lnTo>
                  <a:lnTo>
                    <a:pt x="4041" y="1116"/>
                  </a:lnTo>
                  <a:lnTo>
                    <a:pt x="4230" y="968"/>
                  </a:lnTo>
                  <a:lnTo>
                    <a:pt x="4398" y="884"/>
                  </a:lnTo>
                  <a:lnTo>
                    <a:pt x="4588" y="821"/>
                  </a:lnTo>
                  <a:lnTo>
                    <a:pt x="4798" y="800"/>
                  </a:lnTo>
                  <a:close/>
                  <a:moveTo>
                    <a:pt x="1137" y="0"/>
                  </a:moveTo>
                  <a:lnTo>
                    <a:pt x="1031" y="22"/>
                  </a:lnTo>
                  <a:lnTo>
                    <a:pt x="926" y="43"/>
                  </a:lnTo>
                  <a:lnTo>
                    <a:pt x="842" y="85"/>
                  </a:lnTo>
                  <a:lnTo>
                    <a:pt x="737" y="148"/>
                  </a:lnTo>
                  <a:lnTo>
                    <a:pt x="653" y="211"/>
                  </a:lnTo>
                  <a:lnTo>
                    <a:pt x="547" y="316"/>
                  </a:lnTo>
                  <a:lnTo>
                    <a:pt x="463" y="421"/>
                  </a:lnTo>
                  <a:lnTo>
                    <a:pt x="379" y="548"/>
                  </a:lnTo>
                  <a:lnTo>
                    <a:pt x="295" y="695"/>
                  </a:lnTo>
                  <a:lnTo>
                    <a:pt x="211" y="884"/>
                  </a:lnTo>
                  <a:lnTo>
                    <a:pt x="126" y="1074"/>
                  </a:lnTo>
                  <a:lnTo>
                    <a:pt x="84" y="1263"/>
                  </a:lnTo>
                  <a:lnTo>
                    <a:pt x="42" y="1474"/>
                  </a:lnTo>
                  <a:lnTo>
                    <a:pt x="0" y="1663"/>
                  </a:lnTo>
                  <a:lnTo>
                    <a:pt x="0" y="1852"/>
                  </a:lnTo>
                  <a:lnTo>
                    <a:pt x="0" y="2063"/>
                  </a:lnTo>
                  <a:lnTo>
                    <a:pt x="0" y="2252"/>
                  </a:lnTo>
                  <a:lnTo>
                    <a:pt x="63" y="2652"/>
                  </a:lnTo>
                  <a:lnTo>
                    <a:pt x="190" y="3031"/>
                  </a:lnTo>
                  <a:lnTo>
                    <a:pt x="337" y="3431"/>
                  </a:lnTo>
                  <a:lnTo>
                    <a:pt x="505" y="3809"/>
                  </a:lnTo>
                  <a:lnTo>
                    <a:pt x="716" y="4167"/>
                  </a:lnTo>
                  <a:lnTo>
                    <a:pt x="968" y="4525"/>
                  </a:lnTo>
                  <a:lnTo>
                    <a:pt x="1221" y="4883"/>
                  </a:lnTo>
                  <a:lnTo>
                    <a:pt x="1473" y="5240"/>
                  </a:lnTo>
                  <a:lnTo>
                    <a:pt x="2041" y="5872"/>
                  </a:lnTo>
                  <a:lnTo>
                    <a:pt x="2567" y="6461"/>
                  </a:lnTo>
                  <a:lnTo>
                    <a:pt x="2652" y="6545"/>
                  </a:lnTo>
                  <a:lnTo>
                    <a:pt x="2736" y="6671"/>
                  </a:lnTo>
                  <a:lnTo>
                    <a:pt x="2862" y="6776"/>
                  </a:lnTo>
                  <a:lnTo>
                    <a:pt x="2967" y="6903"/>
                  </a:lnTo>
                  <a:lnTo>
                    <a:pt x="3030" y="7050"/>
                  </a:lnTo>
                  <a:lnTo>
                    <a:pt x="3073" y="7050"/>
                  </a:lnTo>
                  <a:lnTo>
                    <a:pt x="3073" y="7071"/>
                  </a:lnTo>
                  <a:lnTo>
                    <a:pt x="3094" y="7092"/>
                  </a:lnTo>
                  <a:lnTo>
                    <a:pt x="3178" y="7092"/>
                  </a:lnTo>
                  <a:lnTo>
                    <a:pt x="3220" y="7071"/>
                  </a:lnTo>
                  <a:lnTo>
                    <a:pt x="3241" y="7050"/>
                  </a:lnTo>
                  <a:lnTo>
                    <a:pt x="3367" y="6861"/>
                  </a:lnTo>
                  <a:lnTo>
                    <a:pt x="3914" y="6271"/>
                  </a:lnTo>
                  <a:lnTo>
                    <a:pt x="4525" y="5598"/>
                  </a:lnTo>
                  <a:lnTo>
                    <a:pt x="4819" y="5240"/>
                  </a:lnTo>
                  <a:lnTo>
                    <a:pt x="5114" y="4883"/>
                  </a:lnTo>
                  <a:lnTo>
                    <a:pt x="5387" y="4483"/>
                  </a:lnTo>
                  <a:lnTo>
                    <a:pt x="5640" y="4083"/>
                  </a:lnTo>
                  <a:lnTo>
                    <a:pt x="5871" y="3683"/>
                  </a:lnTo>
                  <a:lnTo>
                    <a:pt x="6061" y="3262"/>
                  </a:lnTo>
                  <a:lnTo>
                    <a:pt x="6208" y="2841"/>
                  </a:lnTo>
                  <a:lnTo>
                    <a:pt x="6250" y="2631"/>
                  </a:lnTo>
                  <a:lnTo>
                    <a:pt x="6292" y="2399"/>
                  </a:lnTo>
                  <a:lnTo>
                    <a:pt x="6313" y="2189"/>
                  </a:lnTo>
                  <a:lnTo>
                    <a:pt x="6334" y="1979"/>
                  </a:lnTo>
                  <a:lnTo>
                    <a:pt x="6334" y="1768"/>
                  </a:lnTo>
                  <a:lnTo>
                    <a:pt x="6292" y="1537"/>
                  </a:lnTo>
                  <a:lnTo>
                    <a:pt x="6250" y="1326"/>
                  </a:lnTo>
                  <a:lnTo>
                    <a:pt x="6208" y="1116"/>
                  </a:lnTo>
                  <a:lnTo>
                    <a:pt x="6124" y="905"/>
                  </a:lnTo>
                  <a:lnTo>
                    <a:pt x="6019" y="695"/>
                  </a:lnTo>
                  <a:lnTo>
                    <a:pt x="5934" y="548"/>
                  </a:lnTo>
                  <a:lnTo>
                    <a:pt x="5850" y="421"/>
                  </a:lnTo>
                  <a:lnTo>
                    <a:pt x="5766" y="316"/>
                  </a:lnTo>
                  <a:lnTo>
                    <a:pt x="5682" y="211"/>
                  </a:lnTo>
                  <a:lnTo>
                    <a:pt x="5577" y="148"/>
                  </a:lnTo>
                  <a:lnTo>
                    <a:pt x="5493" y="85"/>
                  </a:lnTo>
                  <a:lnTo>
                    <a:pt x="5387" y="43"/>
                  </a:lnTo>
                  <a:lnTo>
                    <a:pt x="5282" y="22"/>
                  </a:lnTo>
                  <a:lnTo>
                    <a:pt x="5198" y="0"/>
                  </a:lnTo>
                  <a:lnTo>
                    <a:pt x="5093" y="0"/>
                  </a:lnTo>
                  <a:lnTo>
                    <a:pt x="4882" y="43"/>
                  </a:lnTo>
                  <a:lnTo>
                    <a:pt x="4672" y="127"/>
                  </a:lnTo>
                  <a:lnTo>
                    <a:pt x="4482" y="253"/>
                  </a:lnTo>
                  <a:lnTo>
                    <a:pt x="4272" y="400"/>
                  </a:lnTo>
                  <a:lnTo>
                    <a:pt x="4083" y="590"/>
                  </a:lnTo>
                  <a:lnTo>
                    <a:pt x="3893" y="800"/>
                  </a:lnTo>
                  <a:lnTo>
                    <a:pt x="3725" y="1032"/>
                  </a:lnTo>
                  <a:lnTo>
                    <a:pt x="3557" y="1263"/>
                  </a:lnTo>
                  <a:lnTo>
                    <a:pt x="3409" y="1516"/>
                  </a:lnTo>
                  <a:lnTo>
                    <a:pt x="3283" y="1768"/>
                  </a:lnTo>
                  <a:lnTo>
                    <a:pt x="3157" y="2021"/>
                  </a:lnTo>
                  <a:lnTo>
                    <a:pt x="3051" y="1768"/>
                  </a:lnTo>
                  <a:lnTo>
                    <a:pt x="2904" y="1516"/>
                  </a:lnTo>
                  <a:lnTo>
                    <a:pt x="2757" y="1263"/>
                  </a:lnTo>
                  <a:lnTo>
                    <a:pt x="2610" y="1032"/>
                  </a:lnTo>
                  <a:lnTo>
                    <a:pt x="2420" y="800"/>
                  </a:lnTo>
                  <a:lnTo>
                    <a:pt x="2231" y="590"/>
                  </a:lnTo>
                  <a:lnTo>
                    <a:pt x="2041" y="400"/>
                  </a:lnTo>
                  <a:lnTo>
                    <a:pt x="1852" y="253"/>
                  </a:lnTo>
                  <a:lnTo>
                    <a:pt x="1642" y="127"/>
                  </a:lnTo>
                  <a:lnTo>
                    <a:pt x="1431" y="43"/>
                  </a:lnTo>
                  <a:lnTo>
                    <a:pt x="1221" y="0"/>
                  </a:ln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2" name="Google Shape;7032;p32"/>
            <p:cNvSpPr/>
            <p:nvPr/>
          </p:nvSpPr>
          <p:spPr>
            <a:xfrm>
              <a:off x="6839150" y="-1059200"/>
              <a:ext cx="124175" cy="149425"/>
            </a:xfrm>
            <a:custGeom>
              <a:avLst/>
              <a:gdLst/>
              <a:ahLst/>
              <a:cxnLst/>
              <a:rect l="l" t="t" r="r" b="b"/>
              <a:pathLst>
                <a:path w="4967" h="5977" extrusionOk="0">
                  <a:moveTo>
                    <a:pt x="842" y="0"/>
                  </a:moveTo>
                  <a:lnTo>
                    <a:pt x="632" y="21"/>
                  </a:lnTo>
                  <a:lnTo>
                    <a:pt x="400" y="105"/>
                  </a:lnTo>
                  <a:lnTo>
                    <a:pt x="148" y="211"/>
                  </a:lnTo>
                  <a:lnTo>
                    <a:pt x="106" y="358"/>
                  </a:lnTo>
                  <a:lnTo>
                    <a:pt x="64" y="505"/>
                  </a:lnTo>
                  <a:lnTo>
                    <a:pt x="22" y="800"/>
                  </a:lnTo>
                  <a:lnTo>
                    <a:pt x="1" y="1094"/>
                  </a:lnTo>
                  <a:lnTo>
                    <a:pt x="43" y="1389"/>
                  </a:lnTo>
                  <a:lnTo>
                    <a:pt x="127" y="1684"/>
                  </a:lnTo>
                  <a:lnTo>
                    <a:pt x="211" y="1978"/>
                  </a:lnTo>
                  <a:lnTo>
                    <a:pt x="337" y="2252"/>
                  </a:lnTo>
                  <a:lnTo>
                    <a:pt x="464" y="2525"/>
                  </a:lnTo>
                  <a:lnTo>
                    <a:pt x="695" y="2967"/>
                  </a:lnTo>
                  <a:lnTo>
                    <a:pt x="948" y="3388"/>
                  </a:lnTo>
                  <a:lnTo>
                    <a:pt x="1495" y="4230"/>
                  </a:lnTo>
                  <a:lnTo>
                    <a:pt x="1747" y="4651"/>
                  </a:lnTo>
                  <a:lnTo>
                    <a:pt x="2021" y="5093"/>
                  </a:lnTo>
                  <a:lnTo>
                    <a:pt x="2252" y="5514"/>
                  </a:lnTo>
                  <a:lnTo>
                    <a:pt x="2463" y="5976"/>
                  </a:lnTo>
                  <a:lnTo>
                    <a:pt x="2610" y="5766"/>
                  </a:lnTo>
                  <a:lnTo>
                    <a:pt x="2820" y="5345"/>
                  </a:lnTo>
                  <a:lnTo>
                    <a:pt x="3052" y="4945"/>
                  </a:lnTo>
                  <a:lnTo>
                    <a:pt x="3557" y="4146"/>
                  </a:lnTo>
                  <a:lnTo>
                    <a:pt x="4062" y="3346"/>
                  </a:lnTo>
                  <a:lnTo>
                    <a:pt x="4293" y="2946"/>
                  </a:lnTo>
                  <a:lnTo>
                    <a:pt x="4525" y="2525"/>
                  </a:lnTo>
                  <a:lnTo>
                    <a:pt x="4651" y="2252"/>
                  </a:lnTo>
                  <a:lnTo>
                    <a:pt x="4756" y="1978"/>
                  </a:lnTo>
                  <a:lnTo>
                    <a:pt x="4862" y="1684"/>
                  </a:lnTo>
                  <a:lnTo>
                    <a:pt x="4925" y="1389"/>
                  </a:lnTo>
                  <a:lnTo>
                    <a:pt x="4967" y="1094"/>
                  </a:lnTo>
                  <a:lnTo>
                    <a:pt x="4967" y="800"/>
                  </a:lnTo>
                  <a:lnTo>
                    <a:pt x="4925" y="505"/>
                  </a:lnTo>
                  <a:lnTo>
                    <a:pt x="4883" y="358"/>
                  </a:lnTo>
                  <a:lnTo>
                    <a:pt x="4820" y="211"/>
                  </a:lnTo>
                  <a:lnTo>
                    <a:pt x="4567" y="105"/>
                  </a:lnTo>
                  <a:lnTo>
                    <a:pt x="4357" y="21"/>
                  </a:lnTo>
                  <a:lnTo>
                    <a:pt x="4125" y="0"/>
                  </a:lnTo>
                  <a:lnTo>
                    <a:pt x="3915" y="21"/>
                  </a:lnTo>
                  <a:lnTo>
                    <a:pt x="3725" y="84"/>
                  </a:lnTo>
                  <a:lnTo>
                    <a:pt x="3557" y="168"/>
                  </a:lnTo>
                  <a:lnTo>
                    <a:pt x="3368" y="316"/>
                  </a:lnTo>
                  <a:lnTo>
                    <a:pt x="3220" y="505"/>
                  </a:lnTo>
                  <a:lnTo>
                    <a:pt x="3031" y="716"/>
                  </a:lnTo>
                  <a:lnTo>
                    <a:pt x="2862" y="968"/>
                  </a:lnTo>
                  <a:lnTo>
                    <a:pt x="2715" y="1221"/>
                  </a:lnTo>
                  <a:lnTo>
                    <a:pt x="2589" y="1515"/>
                  </a:lnTo>
                  <a:lnTo>
                    <a:pt x="2610" y="1536"/>
                  </a:lnTo>
                  <a:lnTo>
                    <a:pt x="2505" y="1831"/>
                  </a:lnTo>
                  <a:lnTo>
                    <a:pt x="2484" y="1810"/>
                  </a:lnTo>
                  <a:lnTo>
                    <a:pt x="2484" y="1831"/>
                  </a:lnTo>
                  <a:lnTo>
                    <a:pt x="2463" y="1831"/>
                  </a:lnTo>
                  <a:lnTo>
                    <a:pt x="2463" y="1789"/>
                  </a:lnTo>
                  <a:lnTo>
                    <a:pt x="2421" y="1726"/>
                  </a:lnTo>
                  <a:lnTo>
                    <a:pt x="2442" y="1684"/>
                  </a:lnTo>
                  <a:lnTo>
                    <a:pt x="2442" y="1642"/>
                  </a:lnTo>
                  <a:lnTo>
                    <a:pt x="2378" y="1515"/>
                  </a:lnTo>
                  <a:lnTo>
                    <a:pt x="2252" y="1221"/>
                  </a:lnTo>
                  <a:lnTo>
                    <a:pt x="2105" y="968"/>
                  </a:lnTo>
                  <a:lnTo>
                    <a:pt x="1937" y="716"/>
                  </a:lnTo>
                  <a:lnTo>
                    <a:pt x="1747" y="505"/>
                  </a:lnTo>
                  <a:lnTo>
                    <a:pt x="1600" y="316"/>
                  </a:lnTo>
                  <a:lnTo>
                    <a:pt x="1432" y="168"/>
                  </a:lnTo>
                  <a:lnTo>
                    <a:pt x="1242" y="84"/>
                  </a:lnTo>
                  <a:lnTo>
                    <a:pt x="1053" y="21"/>
                  </a:lnTo>
                  <a:lnTo>
                    <a:pt x="842" y="0"/>
                  </a:ln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3" name="Google Shape;7033;p32"/>
            <p:cNvSpPr/>
            <p:nvPr/>
          </p:nvSpPr>
          <p:spPr>
            <a:xfrm>
              <a:off x="6776025" y="-830900"/>
              <a:ext cx="718650" cy="244675"/>
            </a:xfrm>
            <a:custGeom>
              <a:avLst/>
              <a:gdLst/>
              <a:ahLst/>
              <a:cxnLst/>
              <a:rect l="l" t="t" r="r" b="b"/>
              <a:pathLst>
                <a:path w="28746" h="9787" extrusionOk="0">
                  <a:moveTo>
                    <a:pt x="442" y="1"/>
                  </a:moveTo>
                  <a:lnTo>
                    <a:pt x="169" y="22"/>
                  </a:lnTo>
                  <a:lnTo>
                    <a:pt x="106" y="43"/>
                  </a:lnTo>
                  <a:lnTo>
                    <a:pt x="42" y="85"/>
                  </a:lnTo>
                  <a:lnTo>
                    <a:pt x="21" y="148"/>
                  </a:lnTo>
                  <a:lnTo>
                    <a:pt x="0" y="232"/>
                  </a:lnTo>
                  <a:lnTo>
                    <a:pt x="21" y="296"/>
                  </a:lnTo>
                  <a:lnTo>
                    <a:pt x="42" y="359"/>
                  </a:lnTo>
                  <a:lnTo>
                    <a:pt x="106" y="422"/>
                  </a:lnTo>
                  <a:lnTo>
                    <a:pt x="169" y="443"/>
                  </a:lnTo>
                  <a:lnTo>
                    <a:pt x="442" y="485"/>
                  </a:lnTo>
                  <a:lnTo>
                    <a:pt x="716" y="527"/>
                  </a:lnTo>
                  <a:lnTo>
                    <a:pt x="611" y="906"/>
                  </a:lnTo>
                  <a:lnTo>
                    <a:pt x="548" y="1306"/>
                  </a:lnTo>
                  <a:lnTo>
                    <a:pt x="505" y="1727"/>
                  </a:lnTo>
                  <a:lnTo>
                    <a:pt x="526" y="2147"/>
                  </a:lnTo>
                  <a:lnTo>
                    <a:pt x="548" y="2589"/>
                  </a:lnTo>
                  <a:lnTo>
                    <a:pt x="632" y="3010"/>
                  </a:lnTo>
                  <a:lnTo>
                    <a:pt x="737" y="3452"/>
                  </a:lnTo>
                  <a:lnTo>
                    <a:pt x="863" y="3873"/>
                  </a:lnTo>
                  <a:lnTo>
                    <a:pt x="1032" y="4294"/>
                  </a:lnTo>
                  <a:lnTo>
                    <a:pt x="1221" y="4694"/>
                  </a:lnTo>
                  <a:lnTo>
                    <a:pt x="1431" y="5072"/>
                  </a:lnTo>
                  <a:lnTo>
                    <a:pt x="1663" y="5430"/>
                  </a:lnTo>
                  <a:lnTo>
                    <a:pt x="1915" y="5767"/>
                  </a:lnTo>
                  <a:lnTo>
                    <a:pt x="2210" y="6061"/>
                  </a:lnTo>
                  <a:lnTo>
                    <a:pt x="2505" y="6335"/>
                  </a:lnTo>
                  <a:lnTo>
                    <a:pt x="2841" y="6588"/>
                  </a:lnTo>
                  <a:lnTo>
                    <a:pt x="3304" y="6882"/>
                  </a:lnTo>
                  <a:lnTo>
                    <a:pt x="3788" y="7135"/>
                  </a:lnTo>
                  <a:lnTo>
                    <a:pt x="4293" y="7345"/>
                  </a:lnTo>
                  <a:lnTo>
                    <a:pt x="4798" y="7513"/>
                  </a:lnTo>
                  <a:lnTo>
                    <a:pt x="5303" y="7640"/>
                  </a:lnTo>
                  <a:lnTo>
                    <a:pt x="5808" y="7724"/>
                  </a:lnTo>
                  <a:lnTo>
                    <a:pt x="6313" y="7787"/>
                  </a:lnTo>
                  <a:lnTo>
                    <a:pt x="6818" y="7787"/>
                  </a:lnTo>
                  <a:lnTo>
                    <a:pt x="7323" y="7745"/>
                  </a:lnTo>
                  <a:lnTo>
                    <a:pt x="7829" y="7682"/>
                  </a:lnTo>
                  <a:lnTo>
                    <a:pt x="8334" y="7556"/>
                  </a:lnTo>
                  <a:lnTo>
                    <a:pt x="8818" y="7387"/>
                  </a:lnTo>
                  <a:lnTo>
                    <a:pt x="9302" y="7198"/>
                  </a:lnTo>
                  <a:lnTo>
                    <a:pt x="9764" y="6945"/>
                  </a:lnTo>
                  <a:lnTo>
                    <a:pt x="10227" y="6651"/>
                  </a:lnTo>
                  <a:lnTo>
                    <a:pt x="10669" y="6314"/>
                  </a:lnTo>
                  <a:lnTo>
                    <a:pt x="10859" y="6588"/>
                  </a:lnTo>
                  <a:lnTo>
                    <a:pt x="11048" y="6861"/>
                  </a:lnTo>
                  <a:lnTo>
                    <a:pt x="11259" y="7093"/>
                  </a:lnTo>
                  <a:lnTo>
                    <a:pt x="11490" y="7345"/>
                  </a:lnTo>
                  <a:lnTo>
                    <a:pt x="11722" y="7556"/>
                  </a:lnTo>
                  <a:lnTo>
                    <a:pt x="11974" y="7766"/>
                  </a:lnTo>
                  <a:lnTo>
                    <a:pt x="12248" y="7955"/>
                  </a:lnTo>
                  <a:lnTo>
                    <a:pt x="12521" y="8145"/>
                  </a:lnTo>
                  <a:lnTo>
                    <a:pt x="12816" y="8313"/>
                  </a:lnTo>
                  <a:lnTo>
                    <a:pt x="13110" y="8481"/>
                  </a:lnTo>
                  <a:lnTo>
                    <a:pt x="13426" y="8629"/>
                  </a:lnTo>
                  <a:lnTo>
                    <a:pt x="13742" y="8776"/>
                  </a:lnTo>
                  <a:lnTo>
                    <a:pt x="14078" y="8902"/>
                  </a:lnTo>
                  <a:lnTo>
                    <a:pt x="14415" y="9008"/>
                  </a:lnTo>
                  <a:lnTo>
                    <a:pt x="15110" y="9218"/>
                  </a:lnTo>
                  <a:lnTo>
                    <a:pt x="15741" y="9407"/>
                  </a:lnTo>
                  <a:lnTo>
                    <a:pt x="16393" y="9576"/>
                  </a:lnTo>
                  <a:lnTo>
                    <a:pt x="17067" y="9681"/>
                  </a:lnTo>
                  <a:lnTo>
                    <a:pt x="17740" y="9744"/>
                  </a:lnTo>
                  <a:lnTo>
                    <a:pt x="18392" y="9786"/>
                  </a:lnTo>
                  <a:lnTo>
                    <a:pt x="19066" y="9765"/>
                  </a:lnTo>
                  <a:lnTo>
                    <a:pt x="19718" y="9702"/>
                  </a:lnTo>
                  <a:lnTo>
                    <a:pt x="20349" y="9597"/>
                  </a:lnTo>
                  <a:lnTo>
                    <a:pt x="20686" y="9513"/>
                  </a:lnTo>
                  <a:lnTo>
                    <a:pt x="21002" y="9428"/>
                  </a:lnTo>
                  <a:lnTo>
                    <a:pt x="21338" y="9323"/>
                  </a:lnTo>
                  <a:lnTo>
                    <a:pt x="21675" y="9197"/>
                  </a:lnTo>
                  <a:lnTo>
                    <a:pt x="22012" y="9050"/>
                  </a:lnTo>
                  <a:lnTo>
                    <a:pt x="22327" y="8902"/>
                  </a:lnTo>
                  <a:lnTo>
                    <a:pt x="22643" y="8734"/>
                  </a:lnTo>
                  <a:lnTo>
                    <a:pt x="22980" y="8545"/>
                  </a:lnTo>
                  <a:lnTo>
                    <a:pt x="23274" y="8334"/>
                  </a:lnTo>
                  <a:lnTo>
                    <a:pt x="23590" y="8124"/>
                  </a:lnTo>
                  <a:lnTo>
                    <a:pt x="23885" y="7913"/>
                  </a:lnTo>
                  <a:lnTo>
                    <a:pt x="24179" y="7661"/>
                  </a:lnTo>
                  <a:lnTo>
                    <a:pt x="24453" y="7429"/>
                  </a:lnTo>
                  <a:lnTo>
                    <a:pt x="24705" y="7156"/>
                  </a:lnTo>
                  <a:lnTo>
                    <a:pt x="24958" y="6882"/>
                  </a:lnTo>
                  <a:lnTo>
                    <a:pt x="25210" y="6609"/>
                  </a:lnTo>
                  <a:lnTo>
                    <a:pt x="25589" y="6146"/>
                  </a:lnTo>
                  <a:lnTo>
                    <a:pt x="25947" y="5641"/>
                  </a:lnTo>
                  <a:lnTo>
                    <a:pt x="26262" y="5136"/>
                  </a:lnTo>
                  <a:lnTo>
                    <a:pt x="26410" y="4883"/>
                  </a:lnTo>
                  <a:lnTo>
                    <a:pt x="26536" y="4609"/>
                  </a:lnTo>
                  <a:lnTo>
                    <a:pt x="26641" y="4336"/>
                  </a:lnTo>
                  <a:lnTo>
                    <a:pt x="26746" y="4062"/>
                  </a:lnTo>
                  <a:lnTo>
                    <a:pt x="26831" y="3789"/>
                  </a:lnTo>
                  <a:lnTo>
                    <a:pt x="26894" y="3515"/>
                  </a:lnTo>
                  <a:lnTo>
                    <a:pt x="26957" y="3242"/>
                  </a:lnTo>
                  <a:lnTo>
                    <a:pt x="26999" y="2968"/>
                  </a:lnTo>
                  <a:lnTo>
                    <a:pt x="27020" y="2673"/>
                  </a:lnTo>
                  <a:lnTo>
                    <a:pt x="27020" y="2400"/>
                  </a:lnTo>
                  <a:lnTo>
                    <a:pt x="26999" y="2295"/>
                  </a:lnTo>
                  <a:lnTo>
                    <a:pt x="26957" y="2211"/>
                  </a:lnTo>
                  <a:lnTo>
                    <a:pt x="27399" y="2063"/>
                  </a:lnTo>
                  <a:lnTo>
                    <a:pt x="27841" y="1958"/>
                  </a:lnTo>
                  <a:lnTo>
                    <a:pt x="28283" y="1895"/>
                  </a:lnTo>
                  <a:lnTo>
                    <a:pt x="28725" y="1874"/>
                  </a:lnTo>
                  <a:lnTo>
                    <a:pt x="28746" y="1853"/>
                  </a:lnTo>
                  <a:lnTo>
                    <a:pt x="28746" y="1832"/>
                  </a:lnTo>
                  <a:lnTo>
                    <a:pt x="28725" y="1811"/>
                  </a:lnTo>
                  <a:lnTo>
                    <a:pt x="28325" y="1684"/>
                  </a:lnTo>
                  <a:lnTo>
                    <a:pt x="28093" y="1642"/>
                  </a:lnTo>
                  <a:lnTo>
                    <a:pt x="27862" y="1600"/>
                  </a:lnTo>
                  <a:lnTo>
                    <a:pt x="27630" y="1579"/>
                  </a:lnTo>
                  <a:lnTo>
                    <a:pt x="27399" y="1579"/>
                  </a:lnTo>
                  <a:lnTo>
                    <a:pt x="27167" y="1600"/>
                  </a:lnTo>
                  <a:lnTo>
                    <a:pt x="26936" y="1642"/>
                  </a:lnTo>
                  <a:lnTo>
                    <a:pt x="26641" y="1727"/>
                  </a:lnTo>
                  <a:lnTo>
                    <a:pt x="26347" y="1832"/>
                  </a:lnTo>
                  <a:lnTo>
                    <a:pt x="26073" y="1958"/>
                  </a:lnTo>
                  <a:lnTo>
                    <a:pt x="25800" y="2105"/>
                  </a:lnTo>
                  <a:lnTo>
                    <a:pt x="25526" y="2274"/>
                  </a:lnTo>
                  <a:lnTo>
                    <a:pt x="25273" y="2421"/>
                  </a:lnTo>
                  <a:lnTo>
                    <a:pt x="25042" y="2610"/>
                  </a:lnTo>
                  <a:lnTo>
                    <a:pt x="24810" y="2800"/>
                  </a:lnTo>
                  <a:lnTo>
                    <a:pt x="24600" y="3010"/>
                  </a:lnTo>
                  <a:lnTo>
                    <a:pt x="24411" y="3242"/>
                  </a:lnTo>
                  <a:lnTo>
                    <a:pt x="24263" y="3494"/>
                  </a:lnTo>
                  <a:lnTo>
                    <a:pt x="24116" y="3747"/>
                  </a:lnTo>
                  <a:lnTo>
                    <a:pt x="24095" y="3831"/>
                  </a:lnTo>
                  <a:lnTo>
                    <a:pt x="24095" y="3894"/>
                  </a:lnTo>
                  <a:lnTo>
                    <a:pt x="24137" y="3957"/>
                  </a:lnTo>
                  <a:lnTo>
                    <a:pt x="24179" y="3999"/>
                  </a:lnTo>
                  <a:lnTo>
                    <a:pt x="24221" y="4020"/>
                  </a:lnTo>
                  <a:lnTo>
                    <a:pt x="24284" y="4041"/>
                  </a:lnTo>
                  <a:lnTo>
                    <a:pt x="24348" y="4020"/>
                  </a:lnTo>
                  <a:lnTo>
                    <a:pt x="24411" y="3978"/>
                  </a:lnTo>
                  <a:lnTo>
                    <a:pt x="24832" y="3578"/>
                  </a:lnTo>
                  <a:lnTo>
                    <a:pt x="25273" y="3136"/>
                  </a:lnTo>
                  <a:lnTo>
                    <a:pt x="25715" y="2695"/>
                  </a:lnTo>
                  <a:lnTo>
                    <a:pt x="25968" y="2484"/>
                  </a:lnTo>
                  <a:lnTo>
                    <a:pt x="26199" y="2295"/>
                  </a:lnTo>
                  <a:lnTo>
                    <a:pt x="26073" y="2842"/>
                  </a:lnTo>
                  <a:lnTo>
                    <a:pt x="25905" y="3368"/>
                  </a:lnTo>
                  <a:lnTo>
                    <a:pt x="25736" y="3852"/>
                  </a:lnTo>
                  <a:lnTo>
                    <a:pt x="25526" y="4357"/>
                  </a:lnTo>
                  <a:lnTo>
                    <a:pt x="25294" y="4820"/>
                  </a:lnTo>
                  <a:lnTo>
                    <a:pt x="25063" y="5262"/>
                  </a:lnTo>
                  <a:lnTo>
                    <a:pt x="24789" y="5704"/>
                  </a:lnTo>
                  <a:lnTo>
                    <a:pt x="24495" y="6104"/>
                  </a:lnTo>
                  <a:lnTo>
                    <a:pt x="24221" y="6356"/>
                  </a:lnTo>
                  <a:lnTo>
                    <a:pt x="23948" y="6609"/>
                  </a:lnTo>
                  <a:lnTo>
                    <a:pt x="23653" y="6840"/>
                  </a:lnTo>
                  <a:lnTo>
                    <a:pt x="23358" y="7051"/>
                  </a:lnTo>
                  <a:lnTo>
                    <a:pt x="23043" y="7261"/>
                  </a:lnTo>
                  <a:lnTo>
                    <a:pt x="22727" y="7471"/>
                  </a:lnTo>
                  <a:lnTo>
                    <a:pt x="22390" y="7640"/>
                  </a:lnTo>
                  <a:lnTo>
                    <a:pt x="22075" y="7808"/>
                  </a:lnTo>
                  <a:lnTo>
                    <a:pt x="21738" y="7976"/>
                  </a:lnTo>
                  <a:lnTo>
                    <a:pt x="21401" y="8103"/>
                  </a:lnTo>
                  <a:lnTo>
                    <a:pt x="21065" y="8229"/>
                  </a:lnTo>
                  <a:lnTo>
                    <a:pt x="20728" y="8334"/>
                  </a:lnTo>
                  <a:lnTo>
                    <a:pt x="20391" y="8439"/>
                  </a:lnTo>
                  <a:lnTo>
                    <a:pt x="20055" y="8503"/>
                  </a:lnTo>
                  <a:lnTo>
                    <a:pt x="19739" y="8566"/>
                  </a:lnTo>
                  <a:lnTo>
                    <a:pt x="19402" y="8608"/>
                  </a:lnTo>
                  <a:lnTo>
                    <a:pt x="19045" y="8650"/>
                  </a:lnTo>
                  <a:lnTo>
                    <a:pt x="18287" y="8650"/>
                  </a:lnTo>
                  <a:lnTo>
                    <a:pt x="17908" y="8629"/>
                  </a:lnTo>
                  <a:lnTo>
                    <a:pt x="17508" y="8608"/>
                  </a:lnTo>
                  <a:lnTo>
                    <a:pt x="17130" y="8545"/>
                  </a:lnTo>
                  <a:lnTo>
                    <a:pt x="16730" y="8503"/>
                  </a:lnTo>
                  <a:lnTo>
                    <a:pt x="16351" y="8418"/>
                  </a:lnTo>
                  <a:lnTo>
                    <a:pt x="15572" y="8229"/>
                  </a:lnTo>
                  <a:lnTo>
                    <a:pt x="14815" y="7997"/>
                  </a:lnTo>
                  <a:lnTo>
                    <a:pt x="14057" y="7724"/>
                  </a:lnTo>
                  <a:lnTo>
                    <a:pt x="13300" y="7408"/>
                  </a:lnTo>
                  <a:lnTo>
                    <a:pt x="12858" y="7072"/>
                  </a:lnTo>
                  <a:lnTo>
                    <a:pt x="12416" y="6714"/>
                  </a:lnTo>
                  <a:lnTo>
                    <a:pt x="12016" y="6335"/>
                  </a:lnTo>
                  <a:lnTo>
                    <a:pt x="11637" y="5935"/>
                  </a:lnTo>
                  <a:lnTo>
                    <a:pt x="11280" y="5493"/>
                  </a:lnTo>
                  <a:lnTo>
                    <a:pt x="10964" y="5030"/>
                  </a:lnTo>
                  <a:lnTo>
                    <a:pt x="10817" y="4778"/>
                  </a:lnTo>
                  <a:lnTo>
                    <a:pt x="10690" y="4525"/>
                  </a:lnTo>
                  <a:lnTo>
                    <a:pt x="10564" y="4252"/>
                  </a:lnTo>
                  <a:lnTo>
                    <a:pt x="10438" y="3957"/>
                  </a:lnTo>
                  <a:lnTo>
                    <a:pt x="10417" y="3936"/>
                  </a:lnTo>
                  <a:lnTo>
                    <a:pt x="10354" y="3936"/>
                  </a:lnTo>
                  <a:lnTo>
                    <a:pt x="10354" y="3978"/>
                  </a:lnTo>
                  <a:lnTo>
                    <a:pt x="10375" y="4252"/>
                  </a:lnTo>
                  <a:lnTo>
                    <a:pt x="10312" y="4525"/>
                  </a:lnTo>
                  <a:lnTo>
                    <a:pt x="10227" y="4778"/>
                  </a:lnTo>
                  <a:lnTo>
                    <a:pt x="10122" y="5030"/>
                  </a:lnTo>
                  <a:lnTo>
                    <a:pt x="9996" y="5262"/>
                  </a:lnTo>
                  <a:lnTo>
                    <a:pt x="9849" y="5472"/>
                  </a:lnTo>
                  <a:lnTo>
                    <a:pt x="9680" y="5662"/>
                  </a:lnTo>
                  <a:lnTo>
                    <a:pt x="9470" y="5830"/>
                  </a:lnTo>
                  <a:lnTo>
                    <a:pt x="9217" y="5998"/>
                  </a:lnTo>
                  <a:lnTo>
                    <a:pt x="8902" y="6146"/>
                  </a:lnTo>
                  <a:lnTo>
                    <a:pt x="8376" y="6356"/>
                  </a:lnTo>
                  <a:lnTo>
                    <a:pt x="7829" y="6503"/>
                  </a:lnTo>
                  <a:lnTo>
                    <a:pt x="7281" y="6609"/>
                  </a:lnTo>
                  <a:lnTo>
                    <a:pt x="6734" y="6672"/>
                  </a:lnTo>
                  <a:lnTo>
                    <a:pt x="6440" y="6693"/>
                  </a:lnTo>
                  <a:lnTo>
                    <a:pt x="6166" y="6693"/>
                  </a:lnTo>
                  <a:lnTo>
                    <a:pt x="5871" y="6672"/>
                  </a:lnTo>
                  <a:lnTo>
                    <a:pt x="5577" y="6651"/>
                  </a:lnTo>
                  <a:lnTo>
                    <a:pt x="5282" y="6609"/>
                  </a:lnTo>
                  <a:lnTo>
                    <a:pt x="4988" y="6545"/>
                  </a:lnTo>
                  <a:lnTo>
                    <a:pt x="4693" y="6482"/>
                  </a:lnTo>
                  <a:lnTo>
                    <a:pt x="4377" y="6398"/>
                  </a:lnTo>
                  <a:lnTo>
                    <a:pt x="4062" y="6293"/>
                  </a:lnTo>
                  <a:lnTo>
                    <a:pt x="3767" y="6167"/>
                  </a:lnTo>
                  <a:lnTo>
                    <a:pt x="3473" y="6019"/>
                  </a:lnTo>
                  <a:lnTo>
                    <a:pt x="3220" y="5851"/>
                  </a:lnTo>
                  <a:lnTo>
                    <a:pt x="2862" y="5556"/>
                  </a:lnTo>
                  <a:lnTo>
                    <a:pt x="2547" y="5241"/>
                  </a:lnTo>
                  <a:lnTo>
                    <a:pt x="2252" y="4883"/>
                  </a:lnTo>
                  <a:lnTo>
                    <a:pt x="1978" y="4504"/>
                  </a:lnTo>
                  <a:lnTo>
                    <a:pt x="1747" y="4104"/>
                  </a:lnTo>
                  <a:lnTo>
                    <a:pt x="1516" y="3705"/>
                  </a:lnTo>
                  <a:lnTo>
                    <a:pt x="1347" y="3263"/>
                  </a:lnTo>
                  <a:lnTo>
                    <a:pt x="1179" y="2800"/>
                  </a:lnTo>
                  <a:lnTo>
                    <a:pt x="1074" y="2232"/>
                  </a:lnTo>
                  <a:lnTo>
                    <a:pt x="989" y="1684"/>
                  </a:lnTo>
                  <a:lnTo>
                    <a:pt x="968" y="1116"/>
                  </a:lnTo>
                  <a:lnTo>
                    <a:pt x="989" y="569"/>
                  </a:lnTo>
                  <a:lnTo>
                    <a:pt x="1200" y="611"/>
                  </a:lnTo>
                  <a:lnTo>
                    <a:pt x="1431" y="674"/>
                  </a:lnTo>
                  <a:lnTo>
                    <a:pt x="1642" y="780"/>
                  </a:lnTo>
                  <a:lnTo>
                    <a:pt x="1831" y="927"/>
                  </a:lnTo>
                  <a:lnTo>
                    <a:pt x="1873" y="948"/>
                  </a:lnTo>
                  <a:lnTo>
                    <a:pt x="1915" y="948"/>
                  </a:lnTo>
                  <a:lnTo>
                    <a:pt x="1978" y="927"/>
                  </a:lnTo>
                  <a:lnTo>
                    <a:pt x="1999" y="906"/>
                  </a:lnTo>
                  <a:lnTo>
                    <a:pt x="2021" y="885"/>
                  </a:lnTo>
                  <a:lnTo>
                    <a:pt x="2021" y="843"/>
                  </a:lnTo>
                  <a:lnTo>
                    <a:pt x="1999" y="801"/>
                  </a:lnTo>
                  <a:lnTo>
                    <a:pt x="1831" y="590"/>
                  </a:lnTo>
                  <a:lnTo>
                    <a:pt x="1642" y="422"/>
                  </a:lnTo>
                  <a:lnTo>
                    <a:pt x="1410" y="275"/>
                  </a:lnTo>
                  <a:lnTo>
                    <a:pt x="1200" y="148"/>
                  </a:lnTo>
                  <a:lnTo>
                    <a:pt x="947" y="64"/>
                  </a:lnTo>
                  <a:lnTo>
                    <a:pt x="69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4" name="Google Shape;7034;p32"/>
            <p:cNvSpPr/>
            <p:nvPr/>
          </p:nvSpPr>
          <p:spPr>
            <a:xfrm>
              <a:off x="7011175" y="-612025"/>
              <a:ext cx="64750" cy="36850"/>
            </a:xfrm>
            <a:custGeom>
              <a:avLst/>
              <a:gdLst/>
              <a:ahLst/>
              <a:cxnLst/>
              <a:rect l="l" t="t" r="r" b="b"/>
              <a:pathLst>
                <a:path w="2590" h="1474" extrusionOk="0">
                  <a:moveTo>
                    <a:pt x="106" y="0"/>
                  </a:moveTo>
                  <a:lnTo>
                    <a:pt x="85" y="21"/>
                  </a:lnTo>
                  <a:lnTo>
                    <a:pt x="22" y="63"/>
                  </a:lnTo>
                  <a:lnTo>
                    <a:pt x="1" y="84"/>
                  </a:lnTo>
                  <a:lnTo>
                    <a:pt x="1" y="126"/>
                  </a:lnTo>
                  <a:lnTo>
                    <a:pt x="1" y="147"/>
                  </a:lnTo>
                  <a:lnTo>
                    <a:pt x="22" y="189"/>
                  </a:lnTo>
                  <a:lnTo>
                    <a:pt x="548" y="568"/>
                  </a:lnTo>
                  <a:lnTo>
                    <a:pt x="821" y="758"/>
                  </a:lnTo>
                  <a:lnTo>
                    <a:pt x="1116" y="947"/>
                  </a:lnTo>
                  <a:lnTo>
                    <a:pt x="1390" y="1094"/>
                  </a:lnTo>
                  <a:lnTo>
                    <a:pt x="1705" y="1242"/>
                  </a:lnTo>
                  <a:lnTo>
                    <a:pt x="2000" y="1368"/>
                  </a:lnTo>
                  <a:lnTo>
                    <a:pt x="2316" y="1452"/>
                  </a:lnTo>
                  <a:lnTo>
                    <a:pt x="2400" y="1473"/>
                  </a:lnTo>
                  <a:lnTo>
                    <a:pt x="2463" y="1431"/>
                  </a:lnTo>
                  <a:lnTo>
                    <a:pt x="2526" y="1389"/>
                  </a:lnTo>
                  <a:lnTo>
                    <a:pt x="2568" y="1326"/>
                  </a:lnTo>
                  <a:lnTo>
                    <a:pt x="2589" y="1242"/>
                  </a:lnTo>
                  <a:lnTo>
                    <a:pt x="2589" y="1178"/>
                  </a:lnTo>
                  <a:lnTo>
                    <a:pt x="2547" y="1115"/>
                  </a:lnTo>
                  <a:lnTo>
                    <a:pt x="2484" y="1052"/>
                  </a:lnTo>
                  <a:lnTo>
                    <a:pt x="1895" y="800"/>
                  </a:lnTo>
                  <a:lnTo>
                    <a:pt x="1305" y="568"/>
                  </a:lnTo>
                  <a:lnTo>
                    <a:pt x="737" y="316"/>
                  </a:lnTo>
                  <a:lnTo>
                    <a:pt x="148" y="21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5" name="Google Shape;7035;p32"/>
            <p:cNvSpPr/>
            <p:nvPr/>
          </p:nvSpPr>
          <p:spPr>
            <a:xfrm>
              <a:off x="7003300" y="-591525"/>
              <a:ext cx="79450" cy="38950"/>
            </a:xfrm>
            <a:custGeom>
              <a:avLst/>
              <a:gdLst/>
              <a:ahLst/>
              <a:cxnLst/>
              <a:rect l="l" t="t" r="r" b="b"/>
              <a:pathLst>
                <a:path w="3178" h="1558" extrusionOk="0">
                  <a:moveTo>
                    <a:pt x="126" y="1"/>
                  </a:moveTo>
                  <a:lnTo>
                    <a:pt x="84" y="22"/>
                  </a:lnTo>
                  <a:lnTo>
                    <a:pt x="42" y="43"/>
                  </a:lnTo>
                  <a:lnTo>
                    <a:pt x="21" y="64"/>
                  </a:lnTo>
                  <a:lnTo>
                    <a:pt x="0" y="106"/>
                  </a:lnTo>
                  <a:lnTo>
                    <a:pt x="0" y="148"/>
                  </a:lnTo>
                  <a:lnTo>
                    <a:pt x="21" y="190"/>
                  </a:lnTo>
                  <a:lnTo>
                    <a:pt x="126" y="379"/>
                  </a:lnTo>
                  <a:lnTo>
                    <a:pt x="253" y="527"/>
                  </a:lnTo>
                  <a:lnTo>
                    <a:pt x="400" y="674"/>
                  </a:lnTo>
                  <a:lnTo>
                    <a:pt x="547" y="800"/>
                  </a:lnTo>
                  <a:lnTo>
                    <a:pt x="716" y="906"/>
                  </a:lnTo>
                  <a:lnTo>
                    <a:pt x="884" y="1011"/>
                  </a:lnTo>
                  <a:lnTo>
                    <a:pt x="1073" y="1095"/>
                  </a:lnTo>
                  <a:lnTo>
                    <a:pt x="1263" y="1179"/>
                  </a:lnTo>
                  <a:lnTo>
                    <a:pt x="1663" y="1305"/>
                  </a:lnTo>
                  <a:lnTo>
                    <a:pt x="2062" y="1411"/>
                  </a:lnTo>
                  <a:lnTo>
                    <a:pt x="2862" y="1558"/>
                  </a:lnTo>
                  <a:lnTo>
                    <a:pt x="2967" y="1558"/>
                  </a:lnTo>
                  <a:lnTo>
                    <a:pt x="3072" y="1516"/>
                  </a:lnTo>
                  <a:lnTo>
                    <a:pt x="3136" y="1453"/>
                  </a:lnTo>
                  <a:lnTo>
                    <a:pt x="3178" y="1369"/>
                  </a:lnTo>
                  <a:lnTo>
                    <a:pt x="3178" y="1284"/>
                  </a:lnTo>
                  <a:lnTo>
                    <a:pt x="3157" y="1200"/>
                  </a:lnTo>
                  <a:lnTo>
                    <a:pt x="3093" y="1116"/>
                  </a:lnTo>
                  <a:lnTo>
                    <a:pt x="3009" y="1074"/>
                  </a:lnTo>
                  <a:lnTo>
                    <a:pt x="2652" y="990"/>
                  </a:lnTo>
                  <a:lnTo>
                    <a:pt x="2273" y="906"/>
                  </a:lnTo>
                  <a:lnTo>
                    <a:pt x="1894" y="800"/>
                  </a:lnTo>
                  <a:lnTo>
                    <a:pt x="1536" y="716"/>
                  </a:lnTo>
                  <a:lnTo>
                    <a:pt x="1179" y="590"/>
                  </a:lnTo>
                  <a:lnTo>
                    <a:pt x="821" y="464"/>
                  </a:lnTo>
                  <a:lnTo>
                    <a:pt x="505" y="274"/>
                  </a:lnTo>
                  <a:lnTo>
                    <a:pt x="358" y="169"/>
                  </a:lnTo>
                  <a:lnTo>
                    <a:pt x="211" y="43"/>
                  </a:lnTo>
                  <a:lnTo>
                    <a:pt x="168" y="22"/>
                  </a:lnTo>
                  <a:lnTo>
                    <a:pt x="12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6" name="Google Shape;7036;p32"/>
            <p:cNvSpPr/>
            <p:nvPr/>
          </p:nvSpPr>
          <p:spPr>
            <a:xfrm>
              <a:off x="6852300" y="-851400"/>
              <a:ext cx="18975" cy="22650"/>
            </a:xfrm>
            <a:custGeom>
              <a:avLst/>
              <a:gdLst/>
              <a:ahLst/>
              <a:cxnLst/>
              <a:rect l="l" t="t" r="r" b="b"/>
              <a:pathLst>
                <a:path w="759" h="906" extrusionOk="0">
                  <a:moveTo>
                    <a:pt x="464" y="0"/>
                  </a:moveTo>
                  <a:lnTo>
                    <a:pt x="1" y="905"/>
                  </a:lnTo>
                  <a:lnTo>
                    <a:pt x="1" y="905"/>
                  </a:lnTo>
                  <a:lnTo>
                    <a:pt x="274" y="884"/>
                  </a:lnTo>
                  <a:lnTo>
                    <a:pt x="506" y="821"/>
                  </a:lnTo>
                  <a:lnTo>
                    <a:pt x="590" y="779"/>
                  </a:lnTo>
                  <a:lnTo>
                    <a:pt x="653" y="737"/>
                  </a:lnTo>
                  <a:lnTo>
                    <a:pt x="716" y="674"/>
                  </a:lnTo>
                  <a:lnTo>
                    <a:pt x="737" y="611"/>
                  </a:lnTo>
                  <a:lnTo>
                    <a:pt x="758" y="526"/>
                  </a:lnTo>
                  <a:lnTo>
                    <a:pt x="758" y="463"/>
                  </a:lnTo>
                  <a:lnTo>
                    <a:pt x="737" y="400"/>
                  </a:lnTo>
                  <a:lnTo>
                    <a:pt x="716" y="316"/>
                  </a:lnTo>
                  <a:lnTo>
                    <a:pt x="611" y="169"/>
                  </a:lnTo>
                  <a:lnTo>
                    <a:pt x="46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7" name="Google Shape;7037;p32"/>
            <p:cNvSpPr/>
            <p:nvPr/>
          </p:nvSpPr>
          <p:spPr>
            <a:xfrm>
              <a:off x="6779700" y="-875075"/>
              <a:ext cx="84200" cy="46325"/>
            </a:xfrm>
            <a:custGeom>
              <a:avLst/>
              <a:gdLst/>
              <a:ahLst/>
              <a:cxnLst/>
              <a:rect l="l" t="t" r="r" b="b"/>
              <a:pathLst>
                <a:path w="3368" h="1853" extrusionOk="0">
                  <a:moveTo>
                    <a:pt x="506" y="0"/>
                  </a:moveTo>
                  <a:lnTo>
                    <a:pt x="379" y="42"/>
                  </a:lnTo>
                  <a:lnTo>
                    <a:pt x="274" y="63"/>
                  </a:lnTo>
                  <a:lnTo>
                    <a:pt x="169" y="106"/>
                  </a:lnTo>
                  <a:lnTo>
                    <a:pt x="106" y="169"/>
                  </a:lnTo>
                  <a:lnTo>
                    <a:pt x="43" y="232"/>
                  </a:lnTo>
                  <a:lnTo>
                    <a:pt x="1" y="295"/>
                  </a:lnTo>
                  <a:lnTo>
                    <a:pt x="1" y="379"/>
                  </a:lnTo>
                  <a:lnTo>
                    <a:pt x="1" y="442"/>
                  </a:lnTo>
                  <a:lnTo>
                    <a:pt x="22" y="526"/>
                  </a:lnTo>
                  <a:lnTo>
                    <a:pt x="64" y="611"/>
                  </a:lnTo>
                  <a:lnTo>
                    <a:pt x="190" y="800"/>
                  </a:lnTo>
                  <a:lnTo>
                    <a:pt x="379" y="968"/>
                  </a:lnTo>
                  <a:lnTo>
                    <a:pt x="611" y="1137"/>
                  </a:lnTo>
                  <a:lnTo>
                    <a:pt x="906" y="1305"/>
                  </a:lnTo>
                  <a:lnTo>
                    <a:pt x="1221" y="1473"/>
                  </a:lnTo>
                  <a:lnTo>
                    <a:pt x="1600" y="1621"/>
                  </a:lnTo>
                  <a:lnTo>
                    <a:pt x="1937" y="1726"/>
                  </a:lnTo>
                  <a:lnTo>
                    <a:pt x="2273" y="1789"/>
                  </a:lnTo>
                  <a:lnTo>
                    <a:pt x="2589" y="1831"/>
                  </a:lnTo>
                  <a:lnTo>
                    <a:pt x="2884" y="1852"/>
                  </a:lnTo>
                  <a:lnTo>
                    <a:pt x="2905" y="1852"/>
                  </a:lnTo>
                  <a:lnTo>
                    <a:pt x="3368" y="947"/>
                  </a:lnTo>
                  <a:lnTo>
                    <a:pt x="3115" y="758"/>
                  </a:lnTo>
                  <a:lnTo>
                    <a:pt x="2820" y="569"/>
                  </a:lnTo>
                  <a:lnTo>
                    <a:pt x="2463" y="379"/>
                  </a:lnTo>
                  <a:lnTo>
                    <a:pt x="2063" y="232"/>
                  </a:lnTo>
                  <a:lnTo>
                    <a:pt x="1726" y="127"/>
                  </a:lnTo>
                  <a:lnTo>
                    <a:pt x="1390" y="42"/>
                  </a:lnTo>
                  <a:lnTo>
                    <a:pt x="107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8" name="Google Shape;7038;p32"/>
            <p:cNvSpPr/>
            <p:nvPr/>
          </p:nvSpPr>
          <p:spPr>
            <a:xfrm>
              <a:off x="6779700" y="-875075"/>
              <a:ext cx="84200" cy="46325"/>
            </a:xfrm>
            <a:custGeom>
              <a:avLst/>
              <a:gdLst/>
              <a:ahLst/>
              <a:cxnLst/>
              <a:rect l="l" t="t" r="r" b="b"/>
              <a:pathLst>
                <a:path w="3368" h="1853" fill="none" extrusionOk="0">
                  <a:moveTo>
                    <a:pt x="779" y="0"/>
                  </a:moveTo>
                  <a:lnTo>
                    <a:pt x="779" y="0"/>
                  </a:lnTo>
                  <a:lnTo>
                    <a:pt x="506" y="0"/>
                  </a:lnTo>
                  <a:lnTo>
                    <a:pt x="379" y="42"/>
                  </a:lnTo>
                  <a:lnTo>
                    <a:pt x="274" y="63"/>
                  </a:lnTo>
                  <a:lnTo>
                    <a:pt x="169" y="106"/>
                  </a:lnTo>
                  <a:lnTo>
                    <a:pt x="106" y="169"/>
                  </a:lnTo>
                  <a:lnTo>
                    <a:pt x="43" y="232"/>
                  </a:lnTo>
                  <a:lnTo>
                    <a:pt x="1" y="295"/>
                  </a:lnTo>
                  <a:lnTo>
                    <a:pt x="1" y="295"/>
                  </a:lnTo>
                  <a:lnTo>
                    <a:pt x="1" y="379"/>
                  </a:lnTo>
                  <a:lnTo>
                    <a:pt x="1" y="442"/>
                  </a:lnTo>
                  <a:lnTo>
                    <a:pt x="22" y="526"/>
                  </a:lnTo>
                  <a:lnTo>
                    <a:pt x="64" y="611"/>
                  </a:lnTo>
                  <a:lnTo>
                    <a:pt x="190" y="800"/>
                  </a:lnTo>
                  <a:lnTo>
                    <a:pt x="379" y="968"/>
                  </a:lnTo>
                  <a:lnTo>
                    <a:pt x="611" y="1137"/>
                  </a:lnTo>
                  <a:lnTo>
                    <a:pt x="906" y="1305"/>
                  </a:lnTo>
                  <a:lnTo>
                    <a:pt x="1221" y="1473"/>
                  </a:lnTo>
                  <a:lnTo>
                    <a:pt x="1600" y="1621"/>
                  </a:lnTo>
                  <a:lnTo>
                    <a:pt x="1600" y="1621"/>
                  </a:lnTo>
                  <a:lnTo>
                    <a:pt x="1937" y="1726"/>
                  </a:lnTo>
                  <a:lnTo>
                    <a:pt x="2273" y="1789"/>
                  </a:lnTo>
                  <a:lnTo>
                    <a:pt x="2589" y="1831"/>
                  </a:lnTo>
                  <a:lnTo>
                    <a:pt x="2884" y="1852"/>
                  </a:lnTo>
                  <a:lnTo>
                    <a:pt x="2884" y="1852"/>
                  </a:lnTo>
                  <a:lnTo>
                    <a:pt x="2905" y="1852"/>
                  </a:lnTo>
                  <a:lnTo>
                    <a:pt x="2905" y="1852"/>
                  </a:lnTo>
                  <a:lnTo>
                    <a:pt x="3368" y="947"/>
                  </a:lnTo>
                  <a:lnTo>
                    <a:pt x="3368" y="947"/>
                  </a:lnTo>
                  <a:lnTo>
                    <a:pt x="3115" y="758"/>
                  </a:lnTo>
                  <a:lnTo>
                    <a:pt x="2820" y="569"/>
                  </a:lnTo>
                  <a:lnTo>
                    <a:pt x="2463" y="379"/>
                  </a:lnTo>
                  <a:lnTo>
                    <a:pt x="2063" y="232"/>
                  </a:lnTo>
                  <a:lnTo>
                    <a:pt x="2063" y="232"/>
                  </a:lnTo>
                  <a:lnTo>
                    <a:pt x="1726" y="127"/>
                  </a:lnTo>
                  <a:lnTo>
                    <a:pt x="1390" y="42"/>
                  </a:lnTo>
                  <a:lnTo>
                    <a:pt x="1074" y="0"/>
                  </a:lnTo>
                  <a:lnTo>
                    <a:pt x="77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39" name="Google Shape;7039;p32"/>
          <p:cNvGrpSpPr/>
          <p:nvPr/>
        </p:nvGrpSpPr>
        <p:grpSpPr>
          <a:xfrm rot="-899945">
            <a:off x="961614" y="1491889"/>
            <a:ext cx="1607207" cy="1728221"/>
            <a:chOff x="4684075" y="-1520300"/>
            <a:chExt cx="1124800" cy="1211075"/>
          </a:xfrm>
        </p:grpSpPr>
        <p:sp>
          <p:nvSpPr>
            <p:cNvPr id="7040" name="Google Shape;7040;p32"/>
            <p:cNvSpPr/>
            <p:nvPr/>
          </p:nvSpPr>
          <p:spPr>
            <a:xfrm>
              <a:off x="4684075" y="-1520300"/>
              <a:ext cx="1124800" cy="1211075"/>
            </a:xfrm>
            <a:custGeom>
              <a:avLst/>
              <a:gdLst/>
              <a:ahLst/>
              <a:cxnLst/>
              <a:rect l="l" t="t" r="r" b="b"/>
              <a:pathLst>
                <a:path w="44992" h="48443" extrusionOk="0">
                  <a:moveTo>
                    <a:pt x="23611" y="0"/>
                  </a:moveTo>
                  <a:lnTo>
                    <a:pt x="23401" y="21"/>
                  </a:lnTo>
                  <a:lnTo>
                    <a:pt x="23212" y="84"/>
                  </a:lnTo>
                  <a:lnTo>
                    <a:pt x="22664" y="316"/>
                  </a:lnTo>
                  <a:lnTo>
                    <a:pt x="22159" y="589"/>
                  </a:lnTo>
                  <a:lnTo>
                    <a:pt x="21675" y="884"/>
                  </a:lnTo>
                  <a:lnTo>
                    <a:pt x="21191" y="1242"/>
                  </a:lnTo>
                  <a:lnTo>
                    <a:pt x="20728" y="1621"/>
                  </a:lnTo>
                  <a:lnTo>
                    <a:pt x="20287" y="2020"/>
                  </a:lnTo>
                  <a:lnTo>
                    <a:pt x="19887" y="2441"/>
                  </a:lnTo>
                  <a:lnTo>
                    <a:pt x="19487" y="2904"/>
                  </a:lnTo>
                  <a:lnTo>
                    <a:pt x="19571" y="2610"/>
                  </a:lnTo>
                  <a:lnTo>
                    <a:pt x="19781" y="1852"/>
                  </a:lnTo>
                  <a:lnTo>
                    <a:pt x="19824" y="1705"/>
                  </a:lnTo>
                  <a:lnTo>
                    <a:pt x="19845" y="1536"/>
                  </a:lnTo>
                  <a:lnTo>
                    <a:pt x="19845" y="1368"/>
                  </a:lnTo>
                  <a:lnTo>
                    <a:pt x="19824" y="1221"/>
                  </a:lnTo>
                  <a:lnTo>
                    <a:pt x="19781" y="1052"/>
                  </a:lnTo>
                  <a:lnTo>
                    <a:pt x="19718" y="905"/>
                  </a:lnTo>
                  <a:lnTo>
                    <a:pt x="19655" y="779"/>
                  </a:lnTo>
                  <a:lnTo>
                    <a:pt x="19550" y="632"/>
                  </a:lnTo>
                  <a:lnTo>
                    <a:pt x="19403" y="463"/>
                  </a:lnTo>
                  <a:lnTo>
                    <a:pt x="19213" y="316"/>
                  </a:lnTo>
                  <a:lnTo>
                    <a:pt x="18982" y="211"/>
                  </a:lnTo>
                  <a:lnTo>
                    <a:pt x="18750" y="127"/>
                  </a:lnTo>
                  <a:lnTo>
                    <a:pt x="18519" y="84"/>
                  </a:lnTo>
                  <a:lnTo>
                    <a:pt x="18266" y="84"/>
                  </a:lnTo>
                  <a:lnTo>
                    <a:pt x="18035" y="127"/>
                  </a:lnTo>
                  <a:lnTo>
                    <a:pt x="17803" y="211"/>
                  </a:lnTo>
                  <a:lnTo>
                    <a:pt x="17277" y="484"/>
                  </a:lnTo>
                  <a:lnTo>
                    <a:pt x="16772" y="779"/>
                  </a:lnTo>
                  <a:lnTo>
                    <a:pt x="16309" y="1116"/>
                  </a:lnTo>
                  <a:lnTo>
                    <a:pt x="15846" y="1494"/>
                  </a:lnTo>
                  <a:lnTo>
                    <a:pt x="15426" y="1915"/>
                  </a:lnTo>
                  <a:lnTo>
                    <a:pt x="15005" y="2378"/>
                  </a:lnTo>
                  <a:lnTo>
                    <a:pt x="14626" y="2862"/>
                  </a:lnTo>
                  <a:lnTo>
                    <a:pt x="14268" y="3409"/>
                  </a:lnTo>
                  <a:lnTo>
                    <a:pt x="13931" y="3977"/>
                  </a:lnTo>
                  <a:lnTo>
                    <a:pt x="13616" y="4567"/>
                  </a:lnTo>
                  <a:lnTo>
                    <a:pt x="13342" y="5219"/>
                  </a:lnTo>
                  <a:lnTo>
                    <a:pt x="13069" y="5892"/>
                  </a:lnTo>
                  <a:lnTo>
                    <a:pt x="12837" y="6629"/>
                  </a:lnTo>
                  <a:lnTo>
                    <a:pt x="12627" y="7365"/>
                  </a:lnTo>
                  <a:lnTo>
                    <a:pt x="12437" y="8165"/>
                  </a:lnTo>
                  <a:lnTo>
                    <a:pt x="12269" y="8986"/>
                  </a:lnTo>
                  <a:lnTo>
                    <a:pt x="12122" y="8712"/>
                  </a:lnTo>
                  <a:lnTo>
                    <a:pt x="11953" y="8418"/>
                  </a:lnTo>
                  <a:lnTo>
                    <a:pt x="11764" y="8144"/>
                  </a:lnTo>
                  <a:lnTo>
                    <a:pt x="11575" y="7892"/>
                  </a:lnTo>
                  <a:lnTo>
                    <a:pt x="11385" y="7639"/>
                  </a:lnTo>
                  <a:lnTo>
                    <a:pt x="11154" y="7386"/>
                  </a:lnTo>
                  <a:lnTo>
                    <a:pt x="10922" y="7155"/>
                  </a:lnTo>
                  <a:lnTo>
                    <a:pt x="10691" y="6924"/>
                  </a:lnTo>
                  <a:lnTo>
                    <a:pt x="10438" y="6734"/>
                  </a:lnTo>
                  <a:lnTo>
                    <a:pt x="10186" y="6524"/>
                  </a:lnTo>
                  <a:lnTo>
                    <a:pt x="9912" y="6355"/>
                  </a:lnTo>
                  <a:lnTo>
                    <a:pt x="9639" y="6187"/>
                  </a:lnTo>
                  <a:lnTo>
                    <a:pt x="9344" y="6040"/>
                  </a:lnTo>
                  <a:lnTo>
                    <a:pt x="9049" y="5913"/>
                  </a:lnTo>
                  <a:lnTo>
                    <a:pt x="8755" y="5808"/>
                  </a:lnTo>
                  <a:lnTo>
                    <a:pt x="8439" y="5703"/>
                  </a:lnTo>
                  <a:lnTo>
                    <a:pt x="8039" y="5619"/>
                  </a:lnTo>
                  <a:lnTo>
                    <a:pt x="7639" y="5556"/>
                  </a:lnTo>
                  <a:lnTo>
                    <a:pt x="7261" y="5514"/>
                  </a:lnTo>
                  <a:lnTo>
                    <a:pt x="6461" y="5514"/>
                  </a:lnTo>
                  <a:lnTo>
                    <a:pt x="6061" y="5556"/>
                  </a:lnTo>
                  <a:lnTo>
                    <a:pt x="5661" y="5619"/>
                  </a:lnTo>
                  <a:lnTo>
                    <a:pt x="5283" y="5724"/>
                  </a:lnTo>
                  <a:lnTo>
                    <a:pt x="4904" y="5829"/>
                  </a:lnTo>
                  <a:lnTo>
                    <a:pt x="4546" y="5977"/>
                  </a:lnTo>
                  <a:lnTo>
                    <a:pt x="4188" y="6145"/>
                  </a:lnTo>
                  <a:lnTo>
                    <a:pt x="3831" y="6334"/>
                  </a:lnTo>
                  <a:lnTo>
                    <a:pt x="3494" y="6545"/>
                  </a:lnTo>
                  <a:lnTo>
                    <a:pt x="3178" y="6776"/>
                  </a:lnTo>
                  <a:lnTo>
                    <a:pt x="2863" y="7029"/>
                  </a:lnTo>
                  <a:lnTo>
                    <a:pt x="2547" y="7302"/>
                  </a:lnTo>
                  <a:lnTo>
                    <a:pt x="2273" y="7618"/>
                  </a:lnTo>
                  <a:lnTo>
                    <a:pt x="2000" y="7934"/>
                  </a:lnTo>
                  <a:lnTo>
                    <a:pt x="1726" y="8270"/>
                  </a:lnTo>
                  <a:lnTo>
                    <a:pt x="1495" y="8649"/>
                  </a:lnTo>
                  <a:lnTo>
                    <a:pt x="1242" y="9049"/>
                  </a:lnTo>
                  <a:lnTo>
                    <a:pt x="1011" y="9512"/>
                  </a:lnTo>
                  <a:lnTo>
                    <a:pt x="800" y="9996"/>
                  </a:lnTo>
                  <a:lnTo>
                    <a:pt x="611" y="10522"/>
                  </a:lnTo>
                  <a:lnTo>
                    <a:pt x="443" y="11069"/>
                  </a:lnTo>
                  <a:lnTo>
                    <a:pt x="316" y="11637"/>
                  </a:lnTo>
                  <a:lnTo>
                    <a:pt x="190" y="12205"/>
                  </a:lnTo>
                  <a:lnTo>
                    <a:pt x="85" y="12795"/>
                  </a:lnTo>
                  <a:lnTo>
                    <a:pt x="22" y="13384"/>
                  </a:lnTo>
                  <a:lnTo>
                    <a:pt x="1" y="13994"/>
                  </a:lnTo>
                  <a:lnTo>
                    <a:pt x="1" y="14583"/>
                  </a:lnTo>
                  <a:lnTo>
                    <a:pt x="22" y="15151"/>
                  </a:lnTo>
                  <a:lnTo>
                    <a:pt x="85" y="15720"/>
                  </a:lnTo>
                  <a:lnTo>
                    <a:pt x="190" y="16267"/>
                  </a:lnTo>
                  <a:lnTo>
                    <a:pt x="337" y="16793"/>
                  </a:lnTo>
                  <a:lnTo>
                    <a:pt x="527" y="17277"/>
                  </a:lnTo>
                  <a:lnTo>
                    <a:pt x="632" y="17529"/>
                  </a:lnTo>
                  <a:lnTo>
                    <a:pt x="758" y="17761"/>
                  </a:lnTo>
                  <a:lnTo>
                    <a:pt x="885" y="17971"/>
                  </a:lnTo>
                  <a:lnTo>
                    <a:pt x="1011" y="18182"/>
                  </a:lnTo>
                  <a:lnTo>
                    <a:pt x="1158" y="18371"/>
                  </a:lnTo>
                  <a:lnTo>
                    <a:pt x="1326" y="18561"/>
                  </a:lnTo>
                  <a:lnTo>
                    <a:pt x="1474" y="18729"/>
                  </a:lnTo>
                  <a:lnTo>
                    <a:pt x="1663" y="18897"/>
                  </a:lnTo>
                  <a:lnTo>
                    <a:pt x="1832" y="19045"/>
                  </a:lnTo>
                  <a:lnTo>
                    <a:pt x="2021" y="19192"/>
                  </a:lnTo>
                  <a:lnTo>
                    <a:pt x="2231" y="19318"/>
                  </a:lnTo>
                  <a:lnTo>
                    <a:pt x="2442" y="19423"/>
                  </a:lnTo>
                  <a:lnTo>
                    <a:pt x="2652" y="19529"/>
                  </a:lnTo>
                  <a:lnTo>
                    <a:pt x="2863" y="19613"/>
                  </a:lnTo>
                  <a:lnTo>
                    <a:pt x="3094" y="19697"/>
                  </a:lnTo>
                  <a:lnTo>
                    <a:pt x="3347" y="19760"/>
                  </a:lnTo>
                  <a:lnTo>
                    <a:pt x="3641" y="19907"/>
                  </a:lnTo>
                  <a:lnTo>
                    <a:pt x="3283" y="20560"/>
                  </a:lnTo>
                  <a:lnTo>
                    <a:pt x="2968" y="21191"/>
                  </a:lnTo>
                  <a:lnTo>
                    <a:pt x="2652" y="21864"/>
                  </a:lnTo>
                  <a:lnTo>
                    <a:pt x="2358" y="22538"/>
                  </a:lnTo>
                  <a:lnTo>
                    <a:pt x="2084" y="23232"/>
                  </a:lnTo>
                  <a:lnTo>
                    <a:pt x="1832" y="23927"/>
                  </a:lnTo>
                  <a:lnTo>
                    <a:pt x="1600" y="24621"/>
                  </a:lnTo>
                  <a:lnTo>
                    <a:pt x="1390" y="25336"/>
                  </a:lnTo>
                  <a:lnTo>
                    <a:pt x="1200" y="26052"/>
                  </a:lnTo>
                  <a:lnTo>
                    <a:pt x="1032" y="26788"/>
                  </a:lnTo>
                  <a:lnTo>
                    <a:pt x="885" y="27504"/>
                  </a:lnTo>
                  <a:lnTo>
                    <a:pt x="737" y="28240"/>
                  </a:lnTo>
                  <a:lnTo>
                    <a:pt x="632" y="28998"/>
                  </a:lnTo>
                  <a:lnTo>
                    <a:pt x="548" y="29735"/>
                  </a:lnTo>
                  <a:lnTo>
                    <a:pt x="485" y="30471"/>
                  </a:lnTo>
                  <a:lnTo>
                    <a:pt x="443" y="31229"/>
                  </a:lnTo>
                  <a:lnTo>
                    <a:pt x="443" y="31692"/>
                  </a:lnTo>
                  <a:lnTo>
                    <a:pt x="443" y="32176"/>
                  </a:lnTo>
                  <a:lnTo>
                    <a:pt x="464" y="32639"/>
                  </a:lnTo>
                  <a:lnTo>
                    <a:pt x="485" y="33080"/>
                  </a:lnTo>
                  <a:lnTo>
                    <a:pt x="527" y="33522"/>
                  </a:lnTo>
                  <a:lnTo>
                    <a:pt x="590" y="33964"/>
                  </a:lnTo>
                  <a:lnTo>
                    <a:pt x="674" y="34406"/>
                  </a:lnTo>
                  <a:lnTo>
                    <a:pt x="758" y="34827"/>
                  </a:lnTo>
                  <a:lnTo>
                    <a:pt x="864" y="35248"/>
                  </a:lnTo>
                  <a:lnTo>
                    <a:pt x="969" y="35669"/>
                  </a:lnTo>
                  <a:lnTo>
                    <a:pt x="1095" y="36069"/>
                  </a:lnTo>
                  <a:lnTo>
                    <a:pt x="1242" y="36468"/>
                  </a:lnTo>
                  <a:lnTo>
                    <a:pt x="1390" y="36847"/>
                  </a:lnTo>
                  <a:lnTo>
                    <a:pt x="1558" y="37226"/>
                  </a:lnTo>
                  <a:lnTo>
                    <a:pt x="1747" y="37605"/>
                  </a:lnTo>
                  <a:lnTo>
                    <a:pt x="1916" y="37984"/>
                  </a:lnTo>
                  <a:lnTo>
                    <a:pt x="2126" y="38341"/>
                  </a:lnTo>
                  <a:lnTo>
                    <a:pt x="2337" y="38699"/>
                  </a:lnTo>
                  <a:lnTo>
                    <a:pt x="2547" y="39036"/>
                  </a:lnTo>
                  <a:lnTo>
                    <a:pt x="2778" y="39393"/>
                  </a:lnTo>
                  <a:lnTo>
                    <a:pt x="3283" y="40046"/>
                  </a:lnTo>
                  <a:lnTo>
                    <a:pt x="3810" y="40677"/>
                  </a:lnTo>
                  <a:lnTo>
                    <a:pt x="4378" y="41287"/>
                  </a:lnTo>
                  <a:lnTo>
                    <a:pt x="4988" y="41877"/>
                  </a:lnTo>
                  <a:lnTo>
                    <a:pt x="5640" y="42424"/>
                  </a:lnTo>
                  <a:lnTo>
                    <a:pt x="6314" y="42971"/>
                  </a:lnTo>
                  <a:lnTo>
                    <a:pt x="7008" y="43476"/>
                  </a:lnTo>
                  <a:lnTo>
                    <a:pt x="7724" y="43939"/>
                  </a:lnTo>
                  <a:lnTo>
                    <a:pt x="8481" y="44402"/>
                  </a:lnTo>
                  <a:lnTo>
                    <a:pt x="9260" y="44823"/>
                  </a:lnTo>
                  <a:lnTo>
                    <a:pt x="10059" y="45222"/>
                  </a:lnTo>
                  <a:lnTo>
                    <a:pt x="10880" y="45601"/>
                  </a:lnTo>
                  <a:lnTo>
                    <a:pt x="11701" y="45959"/>
                  </a:lnTo>
                  <a:lnTo>
                    <a:pt x="12564" y="46296"/>
                  </a:lnTo>
                  <a:lnTo>
                    <a:pt x="13405" y="46611"/>
                  </a:lnTo>
                  <a:lnTo>
                    <a:pt x="14289" y="46885"/>
                  </a:lnTo>
                  <a:lnTo>
                    <a:pt x="15173" y="47137"/>
                  </a:lnTo>
                  <a:lnTo>
                    <a:pt x="16057" y="47390"/>
                  </a:lnTo>
                  <a:lnTo>
                    <a:pt x="16962" y="47600"/>
                  </a:lnTo>
                  <a:lnTo>
                    <a:pt x="17845" y="47790"/>
                  </a:lnTo>
                  <a:lnTo>
                    <a:pt x="18750" y="47958"/>
                  </a:lnTo>
                  <a:lnTo>
                    <a:pt x="19634" y="48105"/>
                  </a:lnTo>
                  <a:lnTo>
                    <a:pt x="20749" y="48253"/>
                  </a:lnTo>
                  <a:lnTo>
                    <a:pt x="21886" y="48358"/>
                  </a:lnTo>
                  <a:lnTo>
                    <a:pt x="23022" y="48421"/>
                  </a:lnTo>
                  <a:lnTo>
                    <a:pt x="24180" y="48442"/>
                  </a:lnTo>
                  <a:lnTo>
                    <a:pt x="25042" y="48421"/>
                  </a:lnTo>
                  <a:lnTo>
                    <a:pt x="25905" y="48400"/>
                  </a:lnTo>
                  <a:lnTo>
                    <a:pt x="26747" y="48337"/>
                  </a:lnTo>
                  <a:lnTo>
                    <a:pt x="27568" y="48253"/>
                  </a:lnTo>
                  <a:lnTo>
                    <a:pt x="28388" y="48169"/>
                  </a:lnTo>
                  <a:lnTo>
                    <a:pt x="29188" y="48042"/>
                  </a:lnTo>
                  <a:lnTo>
                    <a:pt x="29988" y="47895"/>
                  </a:lnTo>
                  <a:lnTo>
                    <a:pt x="30766" y="47748"/>
                  </a:lnTo>
                  <a:lnTo>
                    <a:pt x="31524" y="47558"/>
                  </a:lnTo>
                  <a:lnTo>
                    <a:pt x="32260" y="47348"/>
                  </a:lnTo>
                  <a:lnTo>
                    <a:pt x="32997" y="47137"/>
                  </a:lnTo>
                  <a:lnTo>
                    <a:pt x="33712" y="46885"/>
                  </a:lnTo>
                  <a:lnTo>
                    <a:pt x="34407" y="46632"/>
                  </a:lnTo>
                  <a:lnTo>
                    <a:pt x="35080" y="46338"/>
                  </a:lnTo>
                  <a:lnTo>
                    <a:pt x="35732" y="46043"/>
                  </a:lnTo>
                  <a:lnTo>
                    <a:pt x="36385" y="45728"/>
                  </a:lnTo>
                  <a:lnTo>
                    <a:pt x="36995" y="45391"/>
                  </a:lnTo>
                  <a:lnTo>
                    <a:pt x="37605" y="45033"/>
                  </a:lnTo>
                  <a:lnTo>
                    <a:pt x="38194" y="44654"/>
                  </a:lnTo>
                  <a:lnTo>
                    <a:pt x="38763" y="44254"/>
                  </a:lnTo>
                  <a:lnTo>
                    <a:pt x="39310" y="43855"/>
                  </a:lnTo>
                  <a:lnTo>
                    <a:pt x="39836" y="43434"/>
                  </a:lnTo>
                  <a:lnTo>
                    <a:pt x="40341" y="42971"/>
                  </a:lnTo>
                  <a:lnTo>
                    <a:pt x="40825" y="42508"/>
                  </a:lnTo>
                  <a:lnTo>
                    <a:pt x="41288" y="42045"/>
                  </a:lnTo>
                  <a:lnTo>
                    <a:pt x="41709" y="41540"/>
                  </a:lnTo>
                  <a:lnTo>
                    <a:pt x="42130" y="41035"/>
                  </a:lnTo>
                  <a:lnTo>
                    <a:pt x="42529" y="40509"/>
                  </a:lnTo>
                  <a:lnTo>
                    <a:pt x="42887" y="39962"/>
                  </a:lnTo>
                  <a:lnTo>
                    <a:pt x="43245" y="39393"/>
                  </a:lnTo>
                  <a:lnTo>
                    <a:pt x="43560" y="38825"/>
                  </a:lnTo>
                  <a:lnTo>
                    <a:pt x="43855" y="38215"/>
                  </a:lnTo>
                  <a:lnTo>
                    <a:pt x="44087" y="37710"/>
                  </a:lnTo>
                  <a:lnTo>
                    <a:pt x="44276" y="37184"/>
                  </a:lnTo>
                  <a:lnTo>
                    <a:pt x="44465" y="36658"/>
                  </a:lnTo>
                  <a:lnTo>
                    <a:pt x="44613" y="36132"/>
                  </a:lnTo>
                  <a:lnTo>
                    <a:pt x="44739" y="35585"/>
                  </a:lnTo>
                  <a:lnTo>
                    <a:pt x="44844" y="35059"/>
                  </a:lnTo>
                  <a:lnTo>
                    <a:pt x="44928" y="34511"/>
                  </a:lnTo>
                  <a:lnTo>
                    <a:pt x="44970" y="33943"/>
                  </a:lnTo>
                  <a:lnTo>
                    <a:pt x="44991" y="33396"/>
                  </a:lnTo>
                  <a:lnTo>
                    <a:pt x="44991" y="32828"/>
                  </a:lnTo>
                  <a:lnTo>
                    <a:pt x="44970" y="32281"/>
                  </a:lnTo>
                  <a:lnTo>
                    <a:pt x="44928" y="31713"/>
                  </a:lnTo>
                  <a:lnTo>
                    <a:pt x="44844" y="31144"/>
                  </a:lnTo>
                  <a:lnTo>
                    <a:pt x="44739" y="30555"/>
                  </a:lnTo>
                  <a:lnTo>
                    <a:pt x="44634" y="29987"/>
                  </a:lnTo>
                  <a:lnTo>
                    <a:pt x="44465" y="29419"/>
                  </a:lnTo>
                  <a:lnTo>
                    <a:pt x="44297" y="28830"/>
                  </a:lnTo>
                  <a:lnTo>
                    <a:pt x="44108" y="28240"/>
                  </a:lnTo>
                  <a:lnTo>
                    <a:pt x="43876" y="27672"/>
                  </a:lnTo>
                  <a:lnTo>
                    <a:pt x="43645" y="27083"/>
                  </a:lnTo>
                  <a:lnTo>
                    <a:pt x="43371" y="26494"/>
                  </a:lnTo>
                  <a:lnTo>
                    <a:pt x="43076" y="25905"/>
                  </a:lnTo>
                  <a:lnTo>
                    <a:pt x="42740" y="25315"/>
                  </a:lnTo>
                  <a:lnTo>
                    <a:pt x="42403" y="24726"/>
                  </a:lnTo>
                  <a:lnTo>
                    <a:pt x="42024" y="24116"/>
                  </a:lnTo>
                  <a:lnTo>
                    <a:pt x="41646" y="23527"/>
                  </a:lnTo>
                  <a:lnTo>
                    <a:pt x="41225" y="22938"/>
                  </a:lnTo>
                  <a:lnTo>
                    <a:pt x="40783" y="22348"/>
                  </a:lnTo>
                  <a:lnTo>
                    <a:pt x="40320" y="21759"/>
                  </a:lnTo>
                  <a:lnTo>
                    <a:pt x="39836" y="21170"/>
                  </a:lnTo>
                  <a:lnTo>
                    <a:pt x="39310" y="20560"/>
                  </a:lnTo>
                  <a:lnTo>
                    <a:pt x="38784" y="19970"/>
                  </a:lnTo>
                  <a:lnTo>
                    <a:pt x="38678" y="19781"/>
                  </a:lnTo>
                  <a:lnTo>
                    <a:pt x="38531" y="19613"/>
                  </a:lnTo>
                  <a:lnTo>
                    <a:pt x="38363" y="19465"/>
                  </a:lnTo>
                  <a:lnTo>
                    <a:pt x="38173" y="19339"/>
                  </a:lnTo>
                  <a:lnTo>
                    <a:pt x="38110" y="19276"/>
                  </a:lnTo>
                  <a:lnTo>
                    <a:pt x="38405" y="19023"/>
                  </a:lnTo>
                  <a:lnTo>
                    <a:pt x="38657" y="18729"/>
                  </a:lnTo>
                  <a:lnTo>
                    <a:pt x="38889" y="18434"/>
                  </a:lnTo>
                  <a:lnTo>
                    <a:pt x="39120" y="18119"/>
                  </a:lnTo>
                  <a:lnTo>
                    <a:pt x="39310" y="17782"/>
                  </a:lnTo>
                  <a:lnTo>
                    <a:pt x="39478" y="17445"/>
                  </a:lnTo>
                  <a:lnTo>
                    <a:pt x="39625" y="17066"/>
                  </a:lnTo>
                  <a:lnTo>
                    <a:pt x="39752" y="16709"/>
                  </a:lnTo>
                  <a:lnTo>
                    <a:pt x="39836" y="16330"/>
                  </a:lnTo>
                  <a:lnTo>
                    <a:pt x="39920" y="15930"/>
                  </a:lnTo>
                  <a:lnTo>
                    <a:pt x="39983" y="15530"/>
                  </a:lnTo>
                  <a:lnTo>
                    <a:pt x="40025" y="15151"/>
                  </a:lnTo>
                  <a:lnTo>
                    <a:pt x="40046" y="14752"/>
                  </a:lnTo>
                  <a:lnTo>
                    <a:pt x="40046" y="14352"/>
                  </a:lnTo>
                  <a:lnTo>
                    <a:pt x="40025" y="13973"/>
                  </a:lnTo>
                  <a:lnTo>
                    <a:pt x="39983" y="13594"/>
                  </a:lnTo>
                  <a:lnTo>
                    <a:pt x="39878" y="12963"/>
                  </a:lnTo>
                  <a:lnTo>
                    <a:pt x="39731" y="12353"/>
                  </a:lnTo>
                  <a:lnTo>
                    <a:pt x="39562" y="11785"/>
                  </a:lnTo>
                  <a:lnTo>
                    <a:pt x="39331" y="11237"/>
                  </a:lnTo>
                  <a:lnTo>
                    <a:pt x="39099" y="10711"/>
                  </a:lnTo>
                  <a:lnTo>
                    <a:pt x="38826" y="10206"/>
                  </a:lnTo>
                  <a:lnTo>
                    <a:pt x="38531" y="9743"/>
                  </a:lnTo>
                  <a:lnTo>
                    <a:pt x="38215" y="9301"/>
                  </a:lnTo>
                  <a:lnTo>
                    <a:pt x="37900" y="8881"/>
                  </a:lnTo>
                  <a:lnTo>
                    <a:pt x="37563" y="8481"/>
                  </a:lnTo>
                  <a:lnTo>
                    <a:pt x="37247" y="8123"/>
                  </a:lnTo>
                  <a:lnTo>
                    <a:pt x="36911" y="7786"/>
                  </a:lnTo>
                  <a:lnTo>
                    <a:pt x="36574" y="7471"/>
                  </a:lnTo>
                  <a:lnTo>
                    <a:pt x="36279" y="7197"/>
                  </a:lnTo>
                  <a:lnTo>
                    <a:pt x="35690" y="6713"/>
                  </a:lnTo>
                  <a:lnTo>
                    <a:pt x="35354" y="6482"/>
                  </a:lnTo>
                  <a:lnTo>
                    <a:pt x="34933" y="6187"/>
                  </a:lnTo>
                  <a:lnTo>
                    <a:pt x="34386" y="5871"/>
                  </a:lnTo>
                  <a:lnTo>
                    <a:pt x="34091" y="5703"/>
                  </a:lnTo>
                  <a:lnTo>
                    <a:pt x="33775" y="5556"/>
                  </a:lnTo>
                  <a:lnTo>
                    <a:pt x="33439" y="5387"/>
                  </a:lnTo>
                  <a:lnTo>
                    <a:pt x="33102" y="5261"/>
                  </a:lnTo>
                  <a:lnTo>
                    <a:pt x="32723" y="5135"/>
                  </a:lnTo>
                  <a:lnTo>
                    <a:pt x="32344" y="5030"/>
                  </a:lnTo>
                  <a:lnTo>
                    <a:pt x="31945" y="4924"/>
                  </a:lnTo>
                  <a:lnTo>
                    <a:pt x="31545" y="4861"/>
                  </a:lnTo>
                  <a:lnTo>
                    <a:pt x="31124" y="4819"/>
                  </a:lnTo>
                  <a:lnTo>
                    <a:pt x="30703" y="4798"/>
                  </a:lnTo>
                  <a:lnTo>
                    <a:pt x="30261" y="4819"/>
                  </a:lnTo>
                  <a:lnTo>
                    <a:pt x="29819" y="4882"/>
                  </a:lnTo>
                  <a:lnTo>
                    <a:pt x="29398" y="4966"/>
                  </a:lnTo>
                  <a:lnTo>
                    <a:pt x="28977" y="5093"/>
                  </a:lnTo>
                  <a:lnTo>
                    <a:pt x="28578" y="5261"/>
                  </a:lnTo>
                  <a:lnTo>
                    <a:pt x="28220" y="5450"/>
                  </a:lnTo>
                  <a:lnTo>
                    <a:pt x="27841" y="5682"/>
                  </a:lnTo>
                  <a:lnTo>
                    <a:pt x="27504" y="5956"/>
                  </a:lnTo>
                  <a:lnTo>
                    <a:pt x="27252" y="6187"/>
                  </a:lnTo>
                  <a:lnTo>
                    <a:pt x="27020" y="6418"/>
                  </a:lnTo>
                  <a:lnTo>
                    <a:pt x="27315" y="5640"/>
                  </a:lnTo>
                  <a:lnTo>
                    <a:pt x="27568" y="4840"/>
                  </a:lnTo>
                  <a:lnTo>
                    <a:pt x="27610" y="4672"/>
                  </a:lnTo>
                  <a:lnTo>
                    <a:pt x="27631" y="4525"/>
                  </a:lnTo>
                  <a:lnTo>
                    <a:pt x="27631" y="4356"/>
                  </a:lnTo>
                  <a:lnTo>
                    <a:pt x="27610" y="4188"/>
                  </a:lnTo>
                  <a:lnTo>
                    <a:pt x="27589" y="4020"/>
                  </a:lnTo>
                  <a:lnTo>
                    <a:pt x="27525" y="3872"/>
                  </a:lnTo>
                  <a:lnTo>
                    <a:pt x="27441" y="3725"/>
                  </a:lnTo>
                  <a:lnTo>
                    <a:pt x="27357" y="3578"/>
                  </a:lnTo>
                  <a:lnTo>
                    <a:pt x="27210" y="3409"/>
                  </a:lnTo>
                  <a:lnTo>
                    <a:pt x="27041" y="3262"/>
                  </a:lnTo>
                  <a:lnTo>
                    <a:pt x="26852" y="3157"/>
                  </a:lnTo>
                  <a:lnTo>
                    <a:pt x="26663" y="3052"/>
                  </a:lnTo>
                  <a:lnTo>
                    <a:pt x="26452" y="3009"/>
                  </a:lnTo>
                  <a:lnTo>
                    <a:pt x="26221" y="2967"/>
                  </a:lnTo>
                  <a:lnTo>
                    <a:pt x="26010" y="2988"/>
                  </a:lnTo>
                  <a:lnTo>
                    <a:pt x="25800" y="3031"/>
                  </a:lnTo>
                  <a:lnTo>
                    <a:pt x="25421" y="3136"/>
                  </a:lnTo>
                  <a:lnTo>
                    <a:pt x="25063" y="3283"/>
                  </a:lnTo>
                  <a:lnTo>
                    <a:pt x="24706" y="3451"/>
                  </a:lnTo>
                  <a:lnTo>
                    <a:pt x="24390" y="3641"/>
                  </a:lnTo>
                  <a:lnTo>
                    <a:pt x="24621" y="3178"/>
                  </a:lnTo>
                  <a:lnTo>
                    <a:pt x="24811" y="2694"/>
                  </a:lnTo>
                  <a:lnTo>
                    <a:pt x="24916" y="2420"/>
                  </a:lnTo>
                  <a:lnTo>
                    <a:pt x="24979" y="2147"/>
                  </a:lnTo>
                  <a:lnTo>
                    <a:pt x="25042" y="1852"/>
                  </a:lnTo>
                  <a:lnTo>
                    <a:pt x="25084" y="1557"/>
                  </a:lnTo>
                  <a:lnTo>
                    <a:pt x="25105" y="1410"/>
                  </a:lnTo>
                  <a:lnTo>
                    <a:pt x="25105" y="1284"/>
                  </a:lnTo>
                  <a:lnTo>
                    <a:pt x="25084" y="1137"/>
                  </a:lnTo>
                  <a:lnTo>
                    <a:pt x="25042" y="989"/>
                  </a:lnTo>
                  <a:lnTo>
                    <a:pt x="25000" y="863"/>
                  </a:lnTo>
                  <a:lnTo>
                    <a:pt x="24937" y="737"/>
                  </a:lnTo>
                  <a:lnTo>
                    <a:pt x="24853" y="611"/>
                  </a:lnTo>
                  <a:lnTo>
                    <a:pt x="24748" y="505"/>
                  </a:lnTo>
                  <a:lnTo>
                    <a:pt x="24600" y="337"/>
                  </a:lnTo>
                  <a:lnTo>
                    <a:pt x="24432" y="211"/>
                  </a:lnTo>
                  <a:lnTo>
                    <a:pt x="24243" y="127"/>
                  </a:lnTo>
                  <a:lnTo>
                    <a:pt x="24032" y="42"/>
                  </a:lnTo>
                  <a:lnTo>
                    <a:pt x="23822" y="21"/>
                  </a:lnTo>
                  <a:lnTo>
                    <a:pt x="2361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dist="47625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1" name="Google Shape;7041;p32"/>
            <p:cNvSpPr/>
            <p:nvPr/>
          </p:nvSpPr>
          <p:spPr>
            <a:xfrm>
              <a:off x="4751950" y="-1469800"/>
              <a:ext cx="999050" cy="1096900"/>
            </a:xfrm>
            <a:custGeom>
              <a:avLst/>
              <a:gdLst/>
              <a:ahLst/>
              <a:cxnLst/>
              <a:rect l="l" t="t" r="r" b="b"/>
              <a:pathLst>
                <a:path w="39962" h="43876" extrusionOk="0">
                  <a:moveTo>
                    <a:pt x="20476" y="0"/>
                  </a:moveTo>
                  <a:lnTo>
                    <a:pt x="20097" y="232"/>
                  </a:lnTo>
                  <a:lnTo>
                    <a:pt x="19739" y="463"/>
                  </a:lnTo>
                  <a:lnTo>
                    <a:pt x="19402" y="737"/>
                  </a:lnTo>
                  <a:lnTo>
                    <a:pt x="19087" y="1032"/>
                  </a:lnTo>
                  <a:lnTo>
                    <a:pt x="18771" y="1326"/>
                  </a:lnTo>
                  <a:lnTo>
                    <a:pt x="18497" y="1663"/>
                  </a:lnTo>
                  <a:lnTo>
                    <a:pt x="18224" y="2000"/>
                  </a:lnTo>
                  <a:lnTo>
                    <a:pt x="17950" y="2336"/>
                  </a:lnTo>
                  <a:lnTo>
                    <a:pt x="17445" y="3073"/>
                  </a:lnTo>
                  <a:lnTo>
                    <a:pt x="16961" y="3809"/>
                  </a:lnTo>
                  <a:lnTo>
                    <a:pt x="16498" y="4546"/>
                  </a:lnTo>
                  <a:lnTo>
                    <a:pt x="16014" y="5261"/>
                  </a:lnTo>
                  <a:lnTo>
                    <a:pt x="15951" y="5303"/>
                  </a:lnTo>
                  <a:lnTo>
                    <a:pt x="15888" y="5324"/>
                  </a:lnTo>
                  <a:lnTo>
                    <a:pt x="15825" y="5345"/>
                  </a:lnTo>
                  <a:lnTo>
                    <a:pt x="15762" y="5324"/>
                  </a:lnTo>
                  <a:lnTo>
                    <a:pt x="15720" y="5303"/>
                  </a:lnTo>
                  <a:lnTo>
                    <a:pt x="15678" y="5240"/>
                  </a:lnTo>
                  <a:lnTo>
                    <a:pt x="15657" y="5177"/>
                  </a:lnTo>
                  <a:lnTo>
                    <a:pt x="15657" y="5114"/>
                  </a:lnTo>
                  <a:lnTo>
                    <a:pt x="15678" y="5051"/>
                  </a:lnTo>
                  <a:lnTo>
                    <a:pt x="15488" y="4777"/>
                  </a:lnTo>
                  <a:lnTo>
                    <a:pt x="15320" y="4483"/>
                  </a:lnTo>
                  <a:lnTo>
                    <a:pt x="15194" y="4209"/>
                  </a:lnTo>
                  <a:lnTo>
                    <a:pt x="15088" y="3914"/>
                  </a:lnTo>
                  <a:lnTo>
                    <a:pt x="15004" y="3599"/>
                  </a:lnTo>
                  <a:lnTo>
                    <a:pt x="14962" y="3304"/>
                  </a:lnTo>
                  <a:lnTo>
                    <a:pt x="14920" y="3010"/>
                  </a:lnTo>
                  <a:lnTo>
                    <a:pt x="14899" y="2694"/>
                  </a:lnTo>
                  <a:lnTo>
                    <a:pt x="14878" y="2378"/>
                  </a:lnTo>
                  <a:lnTo>
                    <a:pt x="14899" y="2063"/>
                  </a:lnTo>
                  <a:lnTo>
                    <a:pt x="14941" y="1452"/>
                  </a:lnTo>
                  <a:lnTo>
                    <a:pt x="15046" y="821"/>
                  </a:lnTo>
                  <a:lnTo>
                    <a:pt x="15173" y="190"/>
                  </a:lnTo>
                  <a:lnTo>
                    <a:pt x="14962" y="358"/>
                  </a:lnTo>
                  <a:lnTo>
                    <a:pt x="14752" y="527"/>
                  </a:lnTo>
                  <a:lnTo>
                    <a:pt x="14352" y="905"/>
                  </a:lnTo>
                  <a:lnTo>
                    <a:pt x="13973" y="1305"/>
                  </a:lnTo>
                  <a:lnTo>
                    <a:pt x="13636" y="1726"/>
                  </a:lnTo>
                  <a:lnTo>
                    <a:pt x="13321" y="2168"/>
                  </a:lnTo>
                  <a:lnTo>
                    <a:pt x="13026" y="2652"/>
                  </a:lnTo>
                  <a:lnTo>
                    <a:pt x="12732" y="3115"/>
                  </a:lnTo>
                  <a:lnTo>
                    <a:pt x="12458" y="3620"/>
                  </a:lnTo>
                  <a:lnTo>
                    <a:pt x="12332" y="3872"/>
                  </a:lnTo>
                  <a:lnTo>
                    <a:pt x="12205" y="4125"/>
                  </a:lnTo>
                  <a:lnTo>
                    <a:pt x="11995" y="4630"/>
                  </a:lnTo>
                  <a:lnTo>
                    <a:pt x="11827" y="5156"/>
                  </a:lnTo>
                  <a:lnTo>
                    <a:pt x="11700" y="5682"/>
                  </a:lnTo>
                  <a:lnTo>
                    <a:pt x="11448" y="6713"/>
                  </a:lnTo>
                  <a:lnTo>
                    <a:pt x="11322" y="7260"/>
                  </a:lnTo>
                  <a:lnTo>
                    <a:pt x="11195" y="7786"/>
                  </a:lnTo>
                  <a:lnTo>
                    <a:pt x="13173" y="5914"/>
                  </a:lnTo>
                  <a:lnTo>
                    <a:pt x="13216" y="5893"/>
                  </a:lnTo>
                  <a:lnTo>
                    <a:pt x="13258" y="5914"/>
                  </a:lnTo>
                  <a:lnTo>
                    <a:pt x="13279" y="5935"/>
                  </a:lnTo>
                  <a:lnTo>
                    <a:pt x="13258" y="5998"/>
                  </a:lnTo>
                  <a:lnTo>
                    <a:pt x="11027" y="8313"/>
                  </a:lnTo>
                  <a:lnTo>
                    <a:pt x="11006" y="8397"/>
                  </a:lnTo>
                  <a:lnTo>
                    <a:pt x="10964" y="8481"/>
                  </a:lnTo>
                  <a:lnTo>
                    <a:pt x="10901" y="8544"/>
                  </a:lnTo>
                  <a:lnTo>
                    <a:pt x="10817" y="8586"/>
                  </a:lnTo>
                  <a:lnTo>
                    <a:pt x="10753" y="8607"/>
                  </a:lnTo>
                  <a:lnTo>
                    <a:pt x="9807" y="9596"/>
                  </a:lnTo>
                  <a:lnTo>
                    <a:pt x="8881" y="10627"/>
                  </a:lnTo>
                  <a:lnTo>
                    <a:pt x="8839" y="10712"/>
                  </a:lnTo>
                  <a:lnTo>
                    <a:pt x="8817" y="10754"/>
                  </a:lnTo>
                  <a:lnTo>
                    <a:pt x="8796" y="10775"/>
                  </a:lnTo>
                  <a:lnTo>
                    <a:pt x="8733" y="10796"/>
                  </a:lnTo>
                  <a:lnTo>
                    <a:pt x="7786" y="11848"/>
                  </a:lnTo>
                  <a:lnTo>
                    <a:pt x="6860" y="12942"/>
                  </a:lnTo>
                  <a:lnTo>
                    <a:pt x="5977" y="14057"/>
                  </a:lnTo>
                  <a:lnTo>
                    <a:pt x="5135" y="15194"/>
                  </a:lnTo>
                  <a:lnTo>
                    <a:pt x="4714" y="15762"/>
                  </a:lnTo>
                  <a:lnTo>
                    <a:pt x="4314" y="16330"/>
                  </a:lnTo>
                  <a:lnTo>
                    <a:pt x="3935" y="16919"/>
                  </a:lnTo>
                  <a:lnTo>
                    <a:pt x="3557" y="17509"/>
                  </a:lnTo>
                  <a:lnTo>
                    <a:pt x="3178" y="18119"/>
                  </a:lnTo>
                  <a:lnTo>
                    <a:pt x="2841" y="18729"/>
                  </a:lnTo>
                  <a:lnTo>
                    <a:pt x="2504" y="19339"/>
                  </a:lnTo>
                  <a:lnTo>
                    <a:pt x="2189" y="19950"/>
                  </a:lnTo>
                  <a:lnTo>
                    <a:pt x="1894" y="20581"/>
                  </a:lnTo>
                  <a:lnTo>
                    <a:pt x="1621" y="21212"/>
                  </a:lnTo>
                  <a:lnTo>
                    <a:pt x="1368" y="21843"/>
                  </a:lnTo>
                  <a:lnTo>
                    <a:pt x="1116" y="22496"/>
                  </a:lnTo>
                  <a:lnTo>
                    <a:pt x="905" y="23148"/>
                  </a:lnTo>
                  <a:lnTo>
                    <a:pt x="695" y="23800"/>
                  </a:lnTo>
                  <a:lnTo>
                    <a:pt x="526" y="24474"/>
                  </a:lnTo>
                  <a:lnTo>
                    <a:pt x="379" y="25147"/>
                  </a:lnTo>
                  <a:lnTo>
                    <a:pt x="253" y="25821"/>
                  </a:lnTo>
                  <a:lnTo>
                    <a:pt x="148" y="26494"/>
                  </a:lnTo>
                  <a:lnTo>
                    <a:pt x="63" y="27188"/>
                  </a:lnTo>
                  <a:lnTo>
                    <a:pt x="21" y="27904"/>
                  </a:lnTo>
                  <a:lnTo>
                    <a:pt x="0" y="28619"/>
                  </a:lnTo>
                  <a:lnTo>
                    <a:pt x="0" y="29335"/>
                  </a:lnTo>
                  <a:lnTo>
                    <a:pt x="42" y="30050"/>
                  </a:lnTo>
                  <a:lnTo>
                    <a:pt x="106" y="30787"/>
                  </a:lnTo>
                  <a:lnTo>
                    <a:pt x="169" y="31250"/>
                  </a:lnTo>
                  <a:lnTo>
                    <a:pt x="253" y="31734"/>
                  </a:lnTo>
                  <a:lnTo>
                    <a:pt x="358" y="32176"/>
                  </a:lnTo>
                  <a:lnTo>
                    <a:pt x="463" y="32618"/>
                  </a:lnTo>
                  <a:lnTo>
                    <a:pt x="611" y="33060"/>
                  </a:lnTo>
                  <a:lnTo>
                    <a:pt x="758" y="33480"/>
                  </a:lnTo>
                  <a:lnTo>
                    <a:pt x="926" y="33901"/>
                  </a:lnTo>
                  <a:lnTo>
                    <a:pt x="1095" y="34322"/>
                  </a:lnTo>
                  <a:lnTo>
                    <a:pt x="1284" y="34701"/>
                  </a:lnTo>
                  <a:lnTo>
                    <a:pt x="1494" y="35101"/>
                  </a:lnTo>
                  <a:lnTo>
                    <a:pt x="1726" y="35480"/>
                  </a:lnTo>
                  <a:lnTo>
                    <a:pt x="1957" y="35858"/>
                  </a:lnTo>
                  <a:lnTo>
                    <a:pt x="2210" y="36216"/>
                  </a:lnTo>
                  <a:lnTo>
                    <a:pt x="2483" y="36553"/>
                  </a:lnTo>
                  <a:lnTo>
                    <a:pt x="2757" y="36911"/>
                  </a:lnTo>
                  <a:lnTo>
                    <a:pt x="3052" y="37226"/>
                  </a:lnTo>
                  <a:lnTo>
                    <a:pt x="3346" y="37563"/>
                  </a:lnTo>
                  <a:lnTo>
                    <a:pt x="3662" y="37879"/>
                  </a:lnTo>
                  <a:lnTo>
                    <a:pt x="3978" y="38173"/>
                  </a:lnTo>
                  <a:lnTo>
                    <a:pt x="4314" y="38489"/>
                  </a:lnTo>
                  <a:lnTo>
                    <a:pt x="4672" y="38762"/>
                  </a:lnTo>
                  <a:lnTo>
                    <a:pt x="5009" y="39057"/>
                  </a:lnTo>
                  <a:lnTo>
                    <a:pt x="5745" y="39583"/>
                  </a:lnTo>
                  <a:lnTo>
                    <a:pt x="6524" y="40088"/>
                  </a:lnTo>
                  <a:lnTo>
                    <a:pt x="7323" y="40551"/>
                  </a:lnTo>
                  <a:lnTo>
                    <a:pt x="8165" y="40993"/>
                  </a:lnTo>
                  <a:lnTo>
                    <a:pt x="9028" y="41393"/>
                  </a:lnTo>
                  <a:lnTo>
                    <a:pt x="9891" y="41772"/>
                  </a:lnTo>
                  <a:lnTo>
                    <a:pt x="10796" y="42108"/>
                  </a:lnTo>
                  <a:lnTo>
                    <a:pt x="11700" y="42403"/>
                  </a:lnTo>
                  <a:lnTo>
                    <a:pt x="12626" y="42697"/>
                  </a:lnTo>
                  <a:lnTo>
                    <a:pt x="13573" y="42929"/>
                  </a:lnTo>
                  <a:lnTo>
                    <a:pt x="14520" y="43160"/>
                  </a:lnTo>
                  <a:lnTo>
                    <a:pt x="15467" y="43350"/>
                  </a:lnTo>
                  <a:lnTo>
                    <a:pt x="16393" y="43497"/>
                  </a:lnTo>
                  <a:lnTo>
                    <a:pt x="17340" y="43623"/>
                  </a:lnTo>
                  <a:lnTo>
                    <a:pt x="18287" y="43729"/>
                  </a:lnTo>
                  <a:lnTo>
                    <a:pt x="19192" y="43813"/>
                  </a:lnTo>
                  <a:lnTo>
                    <a:pt x="20118" y="43855"/>
                  </a:lnTo>
                  <a:lnTo>
                    <a:pt x="21002" y="43876"/>
                  </a:lnTo>
                  <a:lnTo>
                    <a:pt x="21885" y="43876"/>
                  </a:lnTo>
                  <a:lnTo>
                    <a:pt x="22727" y="43855"/>
                  </a:lnTo>
                  <a:lnTo>
                    <a:pt x="23569" y="43792"/>
                  </a:lnTo>
                  <a:lnTo>
                    <a:pt x="24432" y="43708"/>
                  </a:lnTo>
                  <a:lnTo>
                    <a:pt x="25315" y="43581"/>
                  </a:lnTo>
                  <a:lnTo>
                    <a:pt x="26199" y="43434"/>
                  </a:lnTo>
                  <a:lnTo>
                    <a:pt x="27083" y="43224"/>
                  </a:lnTo>
                  <a:lnTo>
                    <a:pt x="27967" y="43013"/>
                  </a:lnTo>
                  <a:lnTo>
                    <a:pt x="28830" y="42740"/>
                  </a:lnTo>
                  <a:lnTo>
                    <a:pt x="29671" y="42445"/>
                  </a:lnTo>
                  <a:lnTo>
                    <a:pt x="30513" y="42129"/>
                  </a:lnTo>
                  <a:lnTo>
                    <a:pt x="31334" y="41772"/>
                  </a:lnTo>
                  <a:lnTo>
                    <a:pt x="32134" y="41372"/>
                  </a:lnTo>
                  <a:lnTo>
                    <a:pt x="32912" y="40951"/>
                  </a:lnTo>
                  <a:lnTo>
                    <a:pt x="33670" y="40509"/>
                  </a:lnTo>
                  <a:lnTo>
                    <a:pt x="34406" y="40025"/>
                  </a:lnTo>
                  <a:lnTo>
                    <a:pt x="35101" y="39520"/>
                  </a:lnTo>
                  <a:lnTo>
                    <a:pt x="35753" y="38973"/>
                  </a:lnTo>
                  <a:lnTo>
                    <a:pt x="36384" y="38405"/>
                  </a:lnTo>
                  <a:lnTo>
                    <a:pt x="36952" y="37794"/>
                  </a:lnTo>
                  <a:lnTo>
                    <a:pt x="37226" y="37479"/>
                  </a:lnTo>
                  <a:lnTo>
                    <a:pt x="37500" y="37163"/>
                  </a:lnTo>
                  <a:lnTo>
                    <a:pt x="37752" y="36847"/>
                  </a:lnTo>
                  <a:lnTo>
                    <a:pt x="38005" y="36511"/>
                  </a:lnTo>
                  <a:lnTo>
                    <a:pt x="38215" y="36174"/>
                  </a:lnTo>
                  <a:lnTo>
                    <a:pt x="38447" y="35816"/>
                  </a:lnTo>
                  <a:lnTo>
                    <a:pt x="38636" y="35480"/>
                  </a:lnTo>
                  <a:lnTo>
                    <a:pt x="38846" y="35122"/>
                  </a:lnTo>
                  <a:lnTo>
                    <a:pt x="39015" y="34743"/>
                  </a:lnTo>
                  <a:lnTo>
                    <a:pt x="39183" y="34385"/>
                  </a:lnTo>
                  <a:lnTo>
                    <a:pt x="39330" y="34007"/>
                  </a:lnTo>
                  <a:lnTo>
                    <a:pt x="39457" y="33607"/>
                  </a:lnTo>
                  <a:lnTo>
                    <a:pt x="39583" y="33228"/>
                  </a:lnTo>
                  <a:lnTo>
                    <a:pt x="39688" y="32828"/>
                  </a:lnTo>
                  <a:lnTo>
                    <a:pt x="39772" y="32407"/>
                  </a:lnTo>
                  <a:lnTo>
                    <a:pt x="39835" y="32007"/>
                  </a:lnTo>
                  <a:lnTo>
                    <a:pt x="39899" y="31587"/>
                  </a:lnTo>
                  <a:lnTo>
                    <a:pt x="39941" y="31166"/>
                  </a:lnTo>
                  <a:lnTo>
                    <a:pt x="39962" y="30724"/>
                  </a:lnTo>
                  <a:lnTo>
                    <a:pt x="39962" y="30303"/>
                  </a:lnTo>
                  <a:lnTo>
                    <a:pt x="39962" y="29861"/>
                  </a:lnTo>
                  <a:lnTo>
                    <a:pt x="39920" y="29398"/>
                  </a:lnTo>
                  <a:lnTo>
                    <a:pt x="39877" y="28956"/>
                  </a:lnTo>
                  <a:lnTo>
                    <a:pt x="39814" y="28493"/>
                  </a:lnTo>
                  <a:lnTo>
                    <a:pt x="39709" y="28030"/>
                  </a:lnTo>
                  <a:lnTo>
                    <a:pt x="39604" y="27546"/>
                  </a:lnTo>
                  <a:lnTo>
                    <a:pt x="39478" y="27083"/>
                  </a:lnTo>
                  <a:lnTo>
                    <a:pt x="39330" y="26599"/>
                  </a:lnTo>
                  <a:lnTo>
                    <a:pt x="39162" y="26094"/>
                  </a:lnTo>
                  <a:lnTo>
                    <a:pt x="38973" y="25610"/>
                  </a:lnTo>
                  <a:lnTo>
                    <a:pt x="38657" y="24874"/>
                  </a:lnTo>
                  <a:lnTo>
                    <a:pt x="38320" y="24158"/>
                  </a:lnTo>
                  <a:lnTo>
                    <a:pt x="37963" y="23443"/>
                  </a:lnTo>
                  <a:lnTo>
                    <a:pt x="37563" y="22769"/>
                  </a:lnTo>
                  <a:lnTo>
                    <a:pt x="37163" y="22117"/>
                  </a:lnTo>
                  <a:lnTo>
                    <a:pt x="36721" y="21486"/>
                  </a:lnTo>
                  <a:lnTo>
                    <a:pt x="36279" y="20854"/>
                  </a:lnTo>
                  <a:lnTo>
                    <a:pt x="35795" y="20244"/>
                  </a:lnTo>
                  <a:lnTo>
                    <a:pt x="35816" y="20202"/>
                  </a:lnTo>
                  <a:lnTo>
                    <a:pt x="35795" y="20139"/>
                  </a:lnTo>
                  <a:lnTo>
                    <a:pt x="35248" y="19445"/>
                  </a:lnTo>
                  <a:lnTo>
                    <a:pt x="34659" y="18771"/>
                  </a:lnTo>
                  <a:lnTo>
                    <a:pt x="34027" y="18119"/>
                  </a:lnTo>
                  <a:lnTo>
                    <a:pt x="33375" y="17487"/>
                  </a:lnTo>
                  <a:lnTo>
                    <a:pt x="32702" y="16877"/>
                  </a:lnTo>
                  <a:lnTo>
                    <a:pt x="32028" y="16309"/>
                  </a:lnTo>
                  <a:lnTo>
                    <a:pt x="31313" y="15741"/>
                  </a:lnTo>
                  <a:lnTo>
                    <a:pt x="30618" y="15215"/>
                  </a:lnTo>
                  <a:lnTo>
                    <a:pt x="28872" y="13910"/>
                  </a:lnTo>
                  <a:lnTo>
                    <a:pt x="27988" y="13279"/>
                  </a:lnTo>
                  <a:lnTo>
                    <a:pt x="27104" y="12647"/>
                  </a:lnTo>
                  <a:lnTo>
                    <a:pt x="26220" y="12037"/>
                  </a:lnTo>
                  <a:lnTo>
                    <a:pt x="25294" y="11469"/>
                  </a:lnTo>
                  <a:lnTo>
                    <a:pt x="24831" y="11196"/>
                  </a:lnTo>
                  <a:lnTo>
                    <a:pt x="24347" y="10943"/>
                  </a:lnTo>
                  <a:lnTo>
                    <a:pt x="23885" y="10690"/>
                  </a:lnTo>
                  <a:lnTo>
                    <a:pt x="23379" y="10438"/>
                  </a:lnTo>
                  <a:lnTo>
                    <a:pt x="23569" y="10417"/>
                  </a:lnTo>
                  <a:lnTo>
                    <a:pt x="21885" y="9323"/>
                  </a:lnTo>
                  <a:lnTo>
                    <a:pt x="20223" y="8228"/>
                  </a:lnTo>
                  <a:lnTo>
                    <a:pt x="20160" y="8165"/>
                  </a:lnTo>
                  <a:lnTo>
                    <a:pt x="20118" y="8102"/>
                  </a:lnTo>
                  <a:lnTo>
                    <a:pt x="20118" y="8018"/>
                  </a:lnTo>
                  <a:lnTo>
                    <a:pt x="20160" y="7955"/>
                  </a:lnTo>
                  <a:lnTo>
                    <a:pt x="20202" y="7892"/>
                  </a:lnTo>
                  <a:lnTo>
                    <a:pt x="20265" y="7850"/>
                  </a:lnTo>
                  <a:lnTo>
                    <a:pt x="20349" y="7850"/>
                  </a:lnTo>
                  <a:lnTo>
                    <a:pt x="20433" y="7871"/>
                  </a:lnTo>
                  <a:lnTo>
                    <a:pt x="21717" y="8607"/>
                  </a:lnTo>
                  <a:lnTo>
                    <a:pt x="21654" y="8228"/>
                  </a:lnTo>
                  <a:lnTo>
                    <a:pt x="21633" y="7871"/>
                  </a:lnTo>
                  <a:lnTo>
                    <a:pt x="21633" y="7513"/>
                  </a:lnTo>
                  <a:lnTo>
                    <a:pt x="21654" y="7155"/>
                  </a:lnTo>
                  <a:lnTo>
                    <a:pt x="21675" y="6797"/>
                  </a:lnTo>
                  <a:lnTo>
                    <a:pt x="21738" y="6461"/>
                  </a:lnTo>
                  <a:lnTo>
                    <a:pt x="21822" y="6103"/>
                  </a:lnTo>
                  <a:lnTo>
                    <a:pt x="21906" y="5766"/>
                  </a:lnTo>
                  <a:lnTo>
                    <a:pt x="22117" y="5072"/>
                  </a:lnTo>
                  <a:lnTo>
                    <a:pt x="22348" y="4398"/>
                  </a:lnTo>
                  <a:lnTo>
                    <a:pt x="22853" y="3010"/>
                  </a:lnTo>
                  <a:lnTo>
                    <a:pt x="22559" y="3157"/>
                  </a:lnTo>
                  <a:lnTo>
                    <a:pt x="22306" y="3346"/>
                  </a:lnTo>
                  <a:lnTo>
                    <a:pt x="22054" y="3536"/>
                  </a:lnTo>
                  <a:lnTo>
                    <a:pt x="21822" y="3767"/>
                  </a:lnTo>
                  <a:lnTo>
                    <a:pt x="21612" y="3999"/>
                  </a:lnTo>
                  <a:lnTo>
                    <a:pt x="21422" y="4251"/>
                  </a:lnTo>
                  <a:lnTo>
                    <a:pt x="21044" y="4756"/>
                  </a:lnTo>
                  <a:lnTo>
                    <a:pt x="20644" y="5261"/>
                  </a:lnTo>
                  <a:lnTo>
                    <a:pt x="20454" y="5514"/>
                  </a:lnTo>
                  <a:lnTo>
                    <a:pt x="20223" y="5745"/>
                  </a:lnTo>
                  <a:lnTo>
                    <a:pt x="19992" y="5956"/>
                  </a:lnTo>
                  <a:lnTo>
                    <a:pt x="19760" y="6166"/>
                  </a:lnTo>
                  <a:lnTo>
                    <a:pt x="19486" y="6334"/>
                  </a:lnTo>
                  <a:lnTo>
                    <a:pt x="19171" y="6482"/>
                  </a:lnTo>
                  <a:lnTo>
                    <a:pt x="19129" y="6503"/>
                  </a:lnTo>
                  <a:lnTo>
                    <a:pt x="19087" y="6482"/>
                  </a:lnTo>
                  <a:lnTo>
                    <a:pt x="19045" y="6461"/>
                  </a:lnTo>
                  <a:lnTo>
                    <a:pt x="19024" y="6440"/>
                  </a:lnTo>
                  <a:lnTo>
                    <a:pt x="18981" y="6356"/>
                  </a:lnTo>
                  <a:lnTo>
                    <a:pt x="18981" y="6313"/>
                  </a:lnTo>
                  <a:lnTo>
                    <a:pt x="19002" y="6271"/>
                  </a:lnTo>
                  <a:lnTo>
                    <a:pt x="19108" y="6124"/>
                  </a:lnTo>
                  <a:lnTo>
                    <a:pt x="19002" y="5766"/>
                  </a:lnTo>
                  <a:lnTo>
                    <a:pt x="18918" y="5388"/>
                  </a:lnTo>
                  <a:lnTo>
                    <a:pt x="18855" y="5009"/>
                  </a:lnTo>
                  <a:lnTo>
                    <a:pt x="18813" y="4651"/>
                  </a:lnTo>
                  <a:lnTo>
                    <a:pt x="18813" y="4272"/>
                  </a:lnTo>
                  <a:lnTo>
                    <a:pt x="18834" y="3893"/>
                  </a:lnTo>
                  <a:lnTo>
                    <a:pt x="18897" y="3515"/>
                  </a:lnTo>
                  <a:lnTo>
                    <a:pt x="18981" y="3136"/>
                  </a:lnTo>
                  <a:lnTo>
                    <a:pt x="19150" y="2736"/>
                  </a:lnTo>
                  <a:lnTo>
                    <a:pt x="19339" y="2357"/>
                  </a:lnTo>
                  <a:lnTo>
                    <a:pt x="19529" y="1957"/>
                  </a:lnTo>
                  <a:lnTo>
                    <a:pt x="19739" y="1579"/>
                  </a:lnTo>
                  <a:lnTo>
                    <a:pt x="19970" y="1200"/>
                  </a:lnTo>
                  <a:lnTo>
                    <a:pt x="20160" y="800"/>
                  </a:lnTo>
                  <a:lnTo>
                    <a:pt x="20328" y="421"/>
                  </a:lnTo>
                  <a:lnTo>
                    <a:pt x="2047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2" name="Google Shape;7042;p32"/>
            <p:cNvSpPr/>
            <p:nvPr/>
          </p:nvSpPr>
          <p:spPr>
            <a:xfrm>
              <a:off x="4751950" y="-1421400"/>
              <a:ext cx="599750" cy="1048500"/>
            </a:xfrm>
            <a:custGeom>
              <a:avLst/>
              <a:gdLst/>
              <a:ahLst/>
              <a:cxnLst/>
              <a:rect l="l" t="t" r="r" b="b"/>
              <a:pathLst>
                <a:path w="23990" h="41940" extrusionOk="0">
                  <a:moveTo>
                    <a:pt x="13489" y="0"/>
                  </a:moveTo>
                  <a:lnTo>
                    <a:pt x="13216" y="400"/>
                  </a:lnTo>
                  <a:lnTo>
                    <a:pt x="12963" y="821"/>
                  </a:lnTo>
                  <a:lnTo>
                    <a:pt x="12458" y="1684"/>
                  </a:lnTo>
                  <a:lnTo>
                    <a:pt x="12332" y="1936"/>
                  </a:lnTo>
                  <a:lnTo>
                    <a:pt x="12205" y="2189"/>
                  </a:lnTo>
                  <a:lnTo>
                    <a:pt x="11995" y="2694"/>
                  </a:lnTo>
                  <a:lnTo>
                    <a:pt x="11827" y="3220"/>
                  </a:lnTo>
                  <a:lnTo>
                    <a:pt x="11700" y="3746"/>
                  </a:lnTo>
                  <a:lnTo>
                    <a:pt x="11448" y="4777"/>
                  </a:lnTo>
                  <a:lnTo>
                    <a:pt x="11322" y="5324"/>
                  </a:lnTo>
                  <a:lnTo>
                    <a:pt x="11195" y="5850"/>
                  </a:lnTo>
                  <a:lnTo>
                    <a:pt x="13173" y="3978"/>
                  </a:lnTo>
                  <a:lnTo>
                    <a:pt x="13216" y="3957"/>
                  </a:lnTo>
                  <a:lnTo>
                    <a:pt x="13258" y="3978"/>
                  </a:lnTo>
                  <a:lnTo>
                    <a:pt x="13279" y="3999"/>
                  </a:lnTo>
                  <a:lnTo>
                    <a:pt x="13258" y="4062"/>
                  </a:lnTo>
                  <a:lnTo>
                    <a:pt x="11027" y="6377"/>
                  </a:lnTo>
                  <a:lnTo>
                    <a:pt x="11006" y="6461"/>
                  </a:lnTo>
                  <a:lnTo>
                    <a:pt x="10964" y="6545"/>
                  </a:lnTo>
                  <a:lnTo>
                    <a:pt x="10901" y="6608"/>
                  </a:lnTo>
                  <a:lnTo>
                    <a:pt x="10817" y="6650"/>
                  </a:lnTo>
                  <a:lnTo>
                    <a:pt x="10753" y="6671"/>
                  </a:lnTo>
                  <a:lnTo>
                    <a:pt x="9807" y="7660"/>
                  </a:lnTo>
                  <a:lnTo>
                    <a:pt x="8881" y="8691"/>
                  </a:lnTo>
                  <a:lnTo>
                    <a:pt x="8839" y="8776"/>
                  </a:lnTo>
                  <a:lnTo>
                    <a:pt x="8817" y="8818"/>
                  </a:lnTo>
                  <a:lnTo>
                    <a:pt x="8796" y="8839"/>
                  </a:lnTo>
                  <a:lnTo>
                    <a:pt x="8733" y="8860"/>
                  </a:lnTo>
                  <a:lnTo>
                    <a:pt x="7786" y="9912"/>
                  </a:lnTo>
                  <a:lnTo>
                    <a:pt x="6860" y="11006"/>
                  </a:lnTo>
                  <a:lnTo>
                    <a:pt x="5977" y="12121"/>
                  </a:lnTo>
                  <a:lnTo>
                    <a:pt x="5135" y="13258"/>
                  </a:lnTo>
                  <a:lnTo>
                    <a:pt x="4714" y="13826"/>
                  </a:lnTo>
                  <a:lnTo>
                    <a:pt x="4314" y="14394"/>
                  </a:lnTo>
                  <a:lnTo>
                    <a:pt x="3935" y="14983"/>
                  </a:lnTo>
                  <a:lnTo>
                    <a:pt x="3557" y="15573"/>
                  </a:lnTo>
                  <a:lnTo>
                    <a:pt x="3178" y="16183"/>
                  </a:lnTo>
                  <a:lnTo>
                    <a:pt x="2841" y="16793"/>
                  </a:lnTo>
                  <a:lnTo>
                    <a:pt x="2504" y="17403"/>
                  </a:lnTo>
                  <a:lnTo>
                    <a:pt x="2189" y="18014"/>
                  </a:lnTo>
                  <a:lnTo>
                    <a:pt x="1894" y="18645"/>
                  </a:lnTo>
                  <a:lnTo>
                    <a:pt x="1621" y="19276"/>
                  </a:lnTo>
                  <a:lnTo>
                    <a:pt x="1368" y="19907"/>
                  </a:lnTo>
                  <a:lnTo>
                    <a:pt x="1116" y="20560"/>
                  </a:lnTo>
                  <a:lnTo>
                    <a:pt x="905" y="21212"/>
                  </a:lnTo>
                  <a:lnTo>
                    <a:pt x="695" y="21864"/>
                  </a:lnTo>
                  <a:lnTo>
                    <a:pt x="526" y="22538"/>
                  </a:lnTo>
                  <a:lnTo>
                    <a:pt x="379" y="23211"/>
                  </a:lnTo>
                  <a:lnTo>
                    <a:pt x="253" y="23885"/>
                  </a:lnTo>
                  <a:lnTo>
                    <a:pt x="148" y="24558"/>
                  </a:lnTo>
                  <a:lnTo>
                    <a:pt x="63" y="25252"/>
                  </a:lnTo>
                  <a:lnTo>
                    <a:pt x="21" y="25968"/>
                  </a:lnTo>
                  <a:lnTo>
                    <a:pt x="0" y="26683"/>
                  </a:lnTo>
                  <a:lnTo>
                    <a:pt x="0" y="27399"/>
                  </a:lnTo>
                  <a:lnTo>
                    <a:pt x="42" y="28114"/>
                  </a:lnTo>
                  <a:lnTo>
                    <a:pt x="106" y="28851"/>
                  </a:lnTo>
                  <a:lnTo>
                    <a:pt x="169" y="29314"/>
                  </a:lnTo>
                  <a:lnTo>
                    <a:pt x="253" y="29798"/>
                  </a:lnTo>
                  <a:lnTo>
                    <a:pt x="358" y="30240"/>
                  </a:lnTo>
                  <a:lnTo>
                    <a:pt x="463" y="30682"/>
                  </a:lnTo>
                  <a:lnTo>
                    <a:pt x="611" y="31124"/>
                  </a:lnTo>
                  <a:lnTo>
                    <a:pt x="758" y="31544"/>
                  </a:lnTo>
                  <a:lnTo>
                    <a:pt x="926" y="31965"/>
                  </a:lnTo>
                  <a:lnTo>
                    <a:pt x="1095" y="32386"/>
                  </a:lnTo>
                  <a:lnTo>
                    <a:pt x="1284" y="32765"/>
                  </a:lnTo>
                  <a:lnTo>
                    <a:pt x="1494" y="33165"/>
                  </a:lnTo>
                  <a:lnTo>
                    <a:pt x="1726" y="33544"/>
                  </a:lnTo>
                  <a:lnTo>
                    <a:pt x="1957" y="33922"/>
                  </a:lnTo>
                  <a:lnTo>
                    <a:pt x="2210" y="34280"/>
                  </a:lnTo>
                  <a:lnTo>
                    <a:pt x="2483" y="34617"/>
                  </a:lnTo>
                  <a:lnTo>
                    <a:pt x="2757" y="34975"/>
                  </a:lnTo>
                  <a:lnTo>
                    <a:pt x="3052" y="35290"/>
                  </a:lnTo>
                  <a:lnTo>
                    <a:pt x="3346" y="35627"/>
                  </a:lnTo>
                  <a:lnTo>
                    <a:pt x="3662" y="35943"/>
                  </a:lnTo>
                  <a:lnTo>
                    <a:pt x="3978" y="36237"/>
                  </a:lnTo>
                  <a:lnTo>
                    <a:pt x="4314" y="36553"/>
                  </a:lnTo>
                  <a:lnTo>
                    <a:pt x="4672" y="36826"/>
                  </a:lnTo>
                  <a:lnTo>
                    <a:pt x="5009" y="37121"/>
                  </a:lnTo>
                  <a:lnTo>
                    <a:pt x="5745" y="37647"/>
                  </a:lnTo>
                  <a:lnTo>
                    <a:pt x="6524" y="38152"/>
                  </a:lnTo>
                  <a:lnTo>
                    <a:pt x="7323" y="38615"/>
                  </a:lnTo>
                  <a:lnTo>
                    <a:pt x="8165" y="39057"/>
                  </a:lnTo>
                  <a:lnTo>
                    <a:pt x="9028" y="39457"/>
                  </a:lnTo>
                  <a:lnTo>
                    <a:pt x="9891" y="39836"/>
                  </a:lnTo>
                  <a:lnTo>
                    <a:pt x="10796" y="40172"/>
                  </a:lnTo>
                  <a:lnTo>
                    <a:pt x="11700" y="40467"/>
                  </a:lnTo>
                  <a:lnTo>
                    <a:pt x="12626" y="40761"/>
                  </a:lnTo>
                  <a:lnTo>
                    <a:pt x="13573" y="40993"/>
                  </a:lnTo>
                  <a:lnTo>
                    <a:pt x="14520" y="41224"/>
                  </a:lnTo>
                  <a:lnTo>
                    <a:pt x="15467" y="41414"/>
                  </a:lnTo>
                  <a:lnTo>
                    <a:pt x="16393" y="41561"/>
                  </a:lnTo>
                  <a:lnTo>
                    <a:pt x="17340" y="41687"/>
                  </a:lnTo>
                  <a:lnTo>
                    <a:pt x="18287" y="41793"/>
                  </a:lnTo>
                  <a:lnTo>
                    <a:pt x="19192" y="41877"/>
                  </a:lnTo>
                  <a:lnTo>
                    <a:pt x="20118" y="41919"/>
                  </a:lnTo>
                  <a:lnTo>
                    <a:pt x="21002" y="41940"/>
                  </a:lnTo>
                  <a:lnTo>
                    <a:pt x="21885" y="41940"/>
                  </a:lnTo>
                  <a:lnTo>
                    <a:pt x="22727" y="41919"/>
                  </a:lnTo>
                  <a:lnTo>
                    <a:pt x="23569" y="41856"/>
                  </a:lnTo>
                  <a:lnTo>
                    <a:pt x="23990" y="41814"/>
                  </a:lnTo>
                  <a:lnTo>
                    <a:pt x="23001" y="41772"/>
                  </a:lnTo>
                  <a:lnTo>
                    <a:pt x="22012" y="41666"/>
                  </a:lnTo>
                  <a:lnTo>
                    <a:pt x="21023" y="41561"/>
                  </a:lnTo>
                  <a:lnTo>
                    <a:pt x="20055" y="41393"/>
                  </a:lnTo>
                  <a:lnTo>
                    <a:pt x="19150" y="41224"/>
                  </a:lnTo>
                  <a:lnTo>
                    <a:pt x="18224" y="41035"/>
                  </a:lnTo>
                  <a:lnTo>
                    <a:pt x="17319" y="40804"/>
                  </a:lnTo>
                  <a:lnTo>
                    <a:pt x="16414" y="40530"/>
                  </a:lnTo>
                  <a:lnTo>
                    <a:pt x="15530" y="40235"/>
                  </a:lnTo>
                  <a:lnTo>
                    <a:pt x="14646" y="39920"/>
                  </a:lnTo>
                  <a:lnTo>
                    <a:pt x="13784" y="39562"/>
                  </a:lnTo>
                  <a:lnTo>
                    <a:pt x="12942" y="39141"/>
                  </a:lnTo>
                  <a:lnTo>
                    <a:pt x="12100" y="38720"/>
                  </a:lnTo>
                  <a:lnTo>
                    <a:pt x="11301" y="38236"/>
                  </a:lnTo>
                  <a:lnTo>
                    <a:pt x="10922" y="37984"/>
                  </a:lnTo>
                  <a:lnTo>
                    <a:pt x="10543" y="37710"/>
                  </a:lnTo>
                  <a:lnTo>
                    <a:pt x="10164" y="37437"/>
                  </a:lnTo>
                  <a:lnTo>
                    <a:pt x="9785" y="37163"/>
                  </a:lnTo>
                  <a:lnTo>
                    <a:pt x="9428" y="36847"/>
                  </a:lnTo>
                  <a:lnTo>
                    <a:pt x="9091" y="36553"/>
                  </a:lnTo>
                  <a:lnTo>
                    <a:pt x="8754" y="36237"/>
                  </a:lnTo>
                  <a:lnTo>
                    <a:pt x="8418" y="35900"/>
                  </a:lnTo>
                  <a:lnTo>
                    <a:pt x="8102" y="35564"/>
                  </a:lnTo>
                  <a:lnTo>
                    <a:pt x="7807" y="35206"/>
                  </a:lnTo>
                  <a:lnTo>
                    <a:pt x="7513" y="34827"/>
                  </a:lnTo>
                  <a:lnTo>
                    <a:pt x="7218" y="34448"/>
                  </a:lnTo>
                  <a:lnTo>
                    <a:pt x="6755" y="33775"/>
                  </a:lnTo>
                  <a:lnTo>
                    <a:pt x="6334" y="33081"/>
                  </a:lnTo>
                  <a:lnTo>
                    <a:pt x="5956" y="32344"/>
                  </a:lnTo>
                  <a:lnTo>
                    <a:pt x="5619" y="31608"/>
                  </a:lnTo>
                  <a:lnTo>
                    <a:pt x="5303" y="30871"/>
                  </a:lnTo>
                  <a:lnTo>
                    <a:pt x="5030" y="30092"/>
                  </a:lnTo>
                  <a:lnTo>
                    <a:pt x="4798" y="29314"/>
                  </a:lnTo>
                  <a:lnTo>
                    <a:pt x="4609" y="28535"/>
                  </a:lnTo>
                  <a:lnTo>
                    <a:pt x="4462" y="27736"/>
                  </a:lnTo>
                  <a:lnTo>
                    <a:pt x="4356" y="26936"/>
                  </a:lnTo>
                  <a:lnTo>
                    <a:pt x="4272" y="26115"/>
                  </a:lnTo>
                  <a:lnTo>
                    <a:pt x="4230" y="25316"/>
                  </a:lnTo>
                  <a:lnTo>
                    <a:pt x="4230" y="24495"/>
                  </a:lnTo>
                  <a:lnTo>
                    <a:pt x="4272" y="23674"/>
                  </a:lnTo>
                  <a:lnTo>
                    <a:pt x="4335" y="22854"/>
                  </a:lnTo>
                  <a:lnTo>
                    <a:pt x="4440" y="22054"/>
                  </a:lnTo>
                  <a:lnTo>
                    <a:pt x="4609" y="21086"/>
                  </a:lnTo>
                  <a:lnTo>
                    <a:pt x="4840" y="20139"/>
                  </a:lnTo>
                  <a:lnTo>
                    <a:pt x="5093" y="19213"/>
                  </a:lnTo>
                  <a:lnTo>
                    <a:pt x="5387" y="18287"/>
                  </a:lnTo>
                  <a:lnTo>
                    <a:pt x="5724" y="17382"/>
                  </a:lnTo>
                  <a:lnTo>
                    <a:pt x="6082" y="16498"/>
                  </a:lnTo>
                  <a:lnTo>
                    <a:pt x="6482" y="15615"/>
                  </a:lnTo>
                  <a:lnTo>
                    <a:pt x="6924" y="14752"/>
                  </a:lnTo>
                  <a:lnTo>
                    <a:pt x="7387" y="13910"/>
                  </a:lnTo>
                  <a:lnTo>
                    <a:pt x="7871" y="13068"/>
                  </a:lnTo>
                  <a:lnTo>
                    <a:pt x="8397" y="12248"/>
                  </a:lnTo>
                  <a:lnTo>
                    <a:pt x="8944" y="11448"/>
                  </a:lnTo>
                  <a:lnTo>
                    <a:pt x="9512" y="10669"/>
                  </a:lnTo>
                  <a:lnTo>
                    <a:pt x="10101" y="9891"/>
                  </a:lnTo>
                  <a:lnTo>
                    <a:pt x="10711" y="9133"/>
                  </a:lnTo>
                  <a:lnTo>
                    <a:pt x="11322" y="8397"/>
                  </a:lnTo>
                  <a:lnTo>
                    <a:pt x="11637" y="8039"/>
                  </a:lnTo>
                  <a:lnTo>
                    <a:pt x="11974" y="7702"/>
                  </a:lnTo>
                  <a:lnTo>
                    <a:pt x="12311" y="7366"/>
                  </a:lnTo>
                  <a:lnTo>
                    <a:pt x="12668" y="7071"/>
                  </a:lnTo>
                  <a:lnTo>
                    <a:pt x="12795" y="6987"/>
                  </a:lnTo>
                  <a:lnTo>
                    <a:pt x="12942" y="6924"/>
                  </a:lnTo>
                  <a:lnTo>
                    <a:pt x="13258" y="6797"/>
                  </a:lnTo>
                  <a:lnTo>
                    <a:pt x="13405" y="6734"/>
                  </a:lnTo>
                  <a:lnTo>
                    <a:pt x="13531" y="6650"/>
                  </a:lnTo>
                  <a:lnTo>
                    <a:pt x="13594" y="6587"/>
                  </a:lnTo>
                  <a:lnTo>
                    <a:pt x="13636" y="6524"/>
                  </a:lnTo>
                  <a:lnTo>
                    <a:pt x="13657" y="6440"/>
                  </a:lnTo>
                  <a:lnTo>
                    <a:pt x="13679" y="6356"/>
                  </a:lnTo>
                  <a:lnTo>
                    <a:pt x="13721" y="5998"/>
                  </a:lnTo>
                  <a:lnTo>
                    <a:pt x="13721" y="5619"/>
                  </a:lnTo>
                  <a:lnTo>
                    <a:pt x="13700" y="5261"/>
                  </a:lnTo>
                  <a:lnTo>
                    <a:pt x="13636" y="4882"/>
                  </a:lnTo>
                  <a:lnTo>
                    <a:pt x="13489" y="4146"/>
                  </a:lnTo>
                  <a:lnTo>
                    <a:pt x="13342" y="3430"/>
                  </a:lnTo>
                  <a:lnTo>
                    <a:pt x="13279" y="3010"/>
                  </a:lnTo>
                  <a:lnTo>
                    <a:pt x="13216" y="2568"/>
                  </a:lnTo>
                  <a:lnTo>
                    <a:pt x="13195" y="2126"/>
                  </a:lnTo>
                  <a:lnTo>
                    <a:pt x="13195" y="1705"/>
                  </a:lnTo>
                  <a:lnTo>
                    <a:pt x="13237" y="1263"/>
                  </a:lnTo>
                  <a:lnTo>
                    <a:pt x="13279" y="842"/>
                  </a:lnTo>
                  <a:lnTo>
                    <a:pt x="13363" y="421"/>
                  </a:lnTo>
                  <a:lnTo>
                    <a:pt x="13489" y="0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3" name="Google Shape;7043;p32"/>
            <p:cNvSpPr/>
            <p:nvPr/>
          </p:nvSpPr>
          <p:spPr>
            <a:xfrm>
              <a:off x="4897150" y="-1199400"/>
              <a:ext cx="327775" cy="354075"/>
            </a:xfrm>
            <a:custGeom>
              <a:avLst/>
              <a:gdLst/>
              <a:ahLst/>
              <a:cxnLst/>
              <a:rect l="l" t="t" r="r" b="b"/>
              <a:pathLst>
                <a:path w="13111" h="14163" extrusionOk="0">
                  <a:moveTo>
                    <a:pt x="8944" y="1"/>
                  </a:moveTo>
                  <a:lnTo>
                    <a:pt x="8565" y="22"/>
                  </a:lnTo>
                  <a:lnTo>
                    <a:pt x="8186" y="64"/>
                  </a:lnTo>
                  <a:lnTo>
                    <a:pt x="7786" y="148"/>
                  </a:lnTo>
                  <a:lnTo>
                    <a:pt x="7387" y="232"/>
                  </a:lnTo>
                  <a:lnTo>
                    <a:pt x="7008" y="337"/>
                  </a:lnTo>
                  <a:lnTo>
                    <a:pt x="6608" y="485"/>
                  </a:lnTo>
                  <a:lnTo>
                    <a:pt x="6229" y="632"/>
                  </a:lnTo>
                  <a:lnTo>
                    <a:pt x="5829" y="779"/>
                  </a:lnTo>
                  <a:lnTo>
                    <a:pt x="5451" y="969"/>
                  </a:lnTo>
                  <a:lnTo>
                    <a:pt x="5093" y="1158"/>
                  </a:lnTo>
                  <a:lnTo>
                    <a:pt x="4714" y="1347"/>
                  </a:lnTo>
                  <a:lnTo>
                    <a:pt x="4377" y="1558"/>
                  </a:lnTo>
                  <a:lnTo>
                    <a:pt x="4020" y="1768"/>
                  </a:lnTo>
                  <a:lnTo>
                    <a:pt x="3704" y="2000"/>
                  </a:lnTo>
                  <a:lnTo>
                    <a:pt x="3388" y="2231"/>
                  </a:lnTo>
                  <a:lnTo>
                    <a:pt x="3094" y="2463"/>
                  </a:lnTo>
                  <a:lnTo>
                    <a:pt x="2820" y="2694"/>
                  </a:lnTo>
                  <a:lnTo>
                    <a:pt x="2568" y="2926"/>
                  </a:lnTo>
                  <a:lnTo>
                    <a:pt x="2336" y="3178"/>
                  </a:lnTo>
                  <a:lnTo>
                    <a:pt x="2105" y="3431"/>
                  </a:lnTo>
                  <a:lnTo>
                    <a:pt x="1873" y="3704"/>
                  </a:lnTo>
                  <a:lnTo>
                    <a:pt x="1663" y="3999"/>
                  </a:lnTo>
                  <a:lnTo>
                    <a:pt x="1452" y="4315"/>
                  </a:lnTo>
                  <a:lnTo>
                    <a:pt x="1263" y="4651"/>
                  </a:lnTo>
                  <a:lnTo>
                    <a:pt x="1074" y="4988"/>
                  </a:lnTo>
                  <a:lnTo>
                    <a:pt x="905" y="5325"/>
                  </a:lnTo>
                  <a:lnTo>
                    <a:pt x="737" y="5682"/>
                  </a:lnTo>
                  <a:lnTo>
                    <a:pt x="590" y="6061"/>
                  </a:lnTo>
                  <a:lnTo>
                    <a:pt x="463" y="6419"/>
                  </a:lnTo>
                  <a:lnTo>
                    <a:pt x="337" y="6798"/>
                  </a:lnTo>
                  <a:lnTo>
                    <a:pt x="232" y="7177"/>
                  </a:lnTo>
                  <a:lnTo>
                    <a:pt x="148" y="7576"/>
                  </a:lnTo>
                  <a:lnTo>
                    <a:pt x="84" y="7955"/>
                  </a:lnTo>
                  <a:lnTo>
                    <a:pt x="42" y="8355"/>
                  </a:lnTo>
                  <a:lnTo>
                    <a:pt x="0" y="8734"/>
                  </a:lnTo>
                  <a:lnTo>
                    <a:pt x="0" y="9113"/>
                  </a:lnTo>
                  <a:lnTo>
                    <a:pt x="0" y="9491"/>
                  </a:lnTo>
                  <a:lnTo>
                    <a:pt x="42" y="9870"/>
                  </a:lnTo>
                  <a:lnTo>
                    <a:pt x="106" y="10249"/>
                  </a:lnTo>
                  <a:lnTo>
                    <a:pt x="169" y="10607"/>
                  </a:lnTo>
                  <a:lnTo>
                    <a:pt x="274" y="10943"/>
                  </a:lnTo>
                  <a:lnTo>
                    <a:pt x="400" y="11301"/>
                  </a:lnTo>
                  <a:lnTo>
                    <a:pt x="568" y="11617"/>
                  </a:lnTo>
                  <a:lnTo>
                    <a:pt x="737" y="11932"/>
                  </a:lnTo>
                  <a:lnTo>
                    <a:pt x="947" y="12227"/>
                  </a:lnTo>
                  <a:lnTo>
                    <a:pt x="1200" y="12522"/>
                  </a:lnTo>
                  <a:lnTo>
                    <a:pt x="1452" y="12795"/>
                  </a:lnTo>
                  <a:lnTo>
                    <a:pt x="1768" y="13027"/>
                  </a:lnTo>
                  <a:lnTo>
                    <a:pt x="2084" y="13258"/>
                  </a:lnTo>
                  <a:lnTo>
                    <a:pt x="2441" y="13468"/>
                  </a:lnTo>
                  <a:lnTo>
                    <a:pt x="2736" y="13616"/>
                  </a:lnTo>
                  <a:lnTo>
                    <a:pt x="3031" y="13742"/>
                  </a:lnTo>
                  <a:lnTo>
                    <a:pt x="3304" y="13847"/>
                  </a:lnTo>
                  <a:lnTo>
                    <a:pt x="3599" y="13931"/>
                  </a:lnTo>
                  <a:lnTo>
                    <a:pt x="3872" y="14016"/>
                  </a:lnTo>
                  <a:lnTo>
                    <a:pt x="4167" y="14079"/>
                  </a:lnTo>
                  <a:lnTo>
                    <a:pt x="4440" y="14121"/>
                  </a:lnTo>
                  <a:lnTo>
                    <a:pt x="4714" y="14142"/>
                  </a:lnTo>
                  <a:lnTo>
                    <a:pt x="5009" y="14163"/>
                  </a:lnTo>
                  <a:lnTo>
                    <a:pt x="5556" y="14163"/>
                  </a:lnTo>
                  <a:lnTo>
                    <a:pt x="5808" y="14142"/>
                  </a:lnTo>
                  <a:lnTo>
                    <a:pt x="6082" y="14100"/>
                  </a:lnTo>
                  <a:lnTo>
                    <a:pt x="6355" y="14058"/>
                  </a:lnTo>
                  <a:lnTo>
                    <a:pt x="6860" y="13910"/>
                  </a:lnTo>
                  <a:lnTo>
                    <a:pt x="7365" y="13742"/>
                  </a:lnTo>
                  <a:lnTo>
                    <a:pt x="7871" y="13511"/>
                  </a:lnTo>
                  <a:lnTo>
                    <a:pt x="8354" y="13258"/>
                  </a:lnTo>
                  <a:lnTo>
                    <a:pt x="8817" y="12942"/>
                  </a:lnTo>
                  <a:lnTo>
                    <a:pt x="9259" y="12606"/>
                  </a:lnTo>
                  <a:lnTo>
                    <a:pt x="9680" y="12248"/>
                  </a:lnTo>
                  <a:lnTo>
                    <a:pt x="10080" y="11848"/>
                  </a:lnTo>
                  <a:lnTo>
                    <a:pt x="10480" y="11406"/>
                  </a:lnTo>
                  <a:lnTo>
                    <a:pt x="10838" y="10964"/>
                  </a:lnTo>
                  <a:lnTo>
                    <a:pt x="11174" y="10501"/>
                  </a:lnTo>
                  <a:lnTo>
                    <a:pt x="11490" y="9996"/>
                  </a:lnTo>
                  <a:lnTo>
                    <a:pt x="11785" y="9491"/>
                  </a:lnTo>
                  <a:lnTo>
                    <a:pt x="12058" y="8965"/>
                  </a:lnTo>
                  <a:lnTo>
                    <a:pt x="12290" y="8439"/>
                  </a:lnTo>
                  <a:lnTo>
                    <a:pt x="12500" y="7892"/>
                  </a:lnTo>
                  <a:lnTo>
                    <a:pt x="12689" y="7366"/>
                  </a:lnTo>
                  <a:lnTo>
                    <a:pt x="12837" y="6819"/>
                  </a:lnTo>
                  <a:lnTo>
                    <a:pt x="12963" y="6272"/>
                  </a:lnTo>
                  <a:lnTo>
                    <a:pt x="13047" y="5725"/>
                  </a:lnTo>
                  <a:lnTo>
                    <a:pt x="13089" y="5177"/>
                  </a:lnTo>
                  <a:lnTo>
                    <a:pt x="13110" y="4651"/>
                  </a:lnTo>
                  <a:lnTo>
                    <a:pt x="13089" y="4125"/>
                  </a:lnTo>
                  <a:lnTo>
                    <a:pt x="13026" y="3620"/>
                  </a:lnTo>
                  <a:lnTo>
                    <a:pt x="12921" y="3136"/>
                  </a:lnTo>
                  <a:lnTo>
                    <a:pt x="12879" y="3136"/>
                  </a:lnTo>
                  <a:lnTo>
                    <a:pt x="12837" y="3115"/>
                  </a:lnTo>
                  <a:lnTo>
                    <a:pt x="12795" y="3073"/>
                  </a:lnTo>
                  <a:lnTo>
                    <a:pt x="12774" y="3031"/>
                  </a:lnTo>
                  <a:lnTo>
                    <a:pt x="12626" y="2547"/>
                  </a:lnTo>
                  <a:lnTo>
                    <a:pt x="12479" y="2126"/>
                  </a:lnTo>
                  <a:lnTo>
                    <a:pt x="12290" y="1747"/>
                  </a:lnTo>
                  <a:lnTo>
                    <a:pt x="12079" y="1411"/>
                  </a:lnTo>
                  <a:lnTo>
                    <a:pt x="11848" y="1116"/>
                  </a:lnTo>
                  <a:lnTo>
                    <a:pt x="11595" y="842"/>
                  </a:lnTo>
                  <a:lnTo>
                    <a:pt x="11322" y="632"/>
                  </a:lnTo>
                  <a:lnTo>
                    <a:pt x="11006" y="443"/>
                  </a:lnTo>
                  <a:lnTo>
                    <a:pt x="10711" y="295"/>
                  </a:lnTo>
                  <a:lnTo>
                    <a:pt x="10375" y="169"/>
                  </a:lnTo>
                  <a:lnTo>
                    <a:pt x="10038" y="85"/>
                  </a:lnTo>
                  <a:lnTo>
                    <a:pt x="9680" y="22"/>
                  </a:lnTo>
                  <a:lnTo>
                    <a:pt x="9322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4" name="Google Shape;7044;p32"/>
            <p:cNvSpPr/>
            <p:nvPr/>
          </p:nvSpPr>
          <p:spPr>
            <a:xfrm>
              <a:off x="4880300" y="-1219900"/>
              <a:ext cx="359875" cy="394050"/>
            </a:xfrm>
            <a:custGeom>
              <a:avLst/>
              <a:gdLst/>
              <a:ahLst/>
              <a:cxnLst/>
              <a:rect l="l" t="t" r="r" b="b"/>
              <a:pathLst>
                <a:path w="14395" h="15762" extrusionOk="0">
                  <a:moveTo>
                    <a:pt x="9996" y="821"/>
                  </a:moveTo>
                  <a:lnTo>
                    <a:pt x="10354" y="842"/>
                  </a:lnTo>
                  <a:lnTo>
                    <a:pt x="10712" y="905"/>
                  </a:lnTo>
                  <a:lnTo>
                    <a:pt x="11049" y="989"/>
                  </a:lnTo>
                  <a:lnTo>
                    <a:pt x="11385" y="1115"/>
                  </a:lnTo>
                  <a:lnTo>
                    <a:pt x="11680" y="1263"/>
                  </a:lnTo>
                  <a:lnTo>
                    <a:pt x="11996" y="1452"/>
                  </a:lnTo>
                  <a:lnTo>
                    <a:pt x="12269" y="1662"/>
                  </a:lnTo>
                  <a:lnTo>
                    <a:pt x="12522" y="1936"/>
                  </a:lnTo>
                  <a:lnTo>
                    <a:pt x="12753" y="2231"/>
                  </a:lnTo>
                  <a:lnTo>
                    <a:pt x="12964" y="2567"/>
                  </a:lnTo>
                  <a:lnTo>
                    <a:pt x="13153" y="2946"/>
                  </a:lnTo>
                  <a:lnTo>
                    <a:pt x="13300" y="3367"/>
                  </a:lnTo>
                  <a:lnTo>
                    <a:pt x="13448" y="3851"/>
                  </a:lnTo>
                  <a:lnTo>
                    <a:pt x="13469" y="3893"/>
                  </a:lnTo>
                  <a:lnTo>
                    <a:pt x="13511" y="3935"/>
                  </a:lnTo>
                  <a:lnTo>
                    <a:pt x="13553" y="3956"/>
                  </a:lnTo>
                  <a:lnTo>
                    <a:pt x="13595" y="3956"/>
                  </a:lnTo>
                  <a:lnTo>
                    <a:pt x="13700" y="4440"/>
                  </a:lnTo>
                  <a:lnTo>
                    <a:pt x="13763" y="4945"/>
                  </a:lnTo>
                  <a:lnTo>
                    <a:pt x="13784" y="5471"/>
                  </a:lnTo>
                  <a:lnTo>
                    <a:pt x="13763" y="5997"/>
                  </a:lnTo>
                  <a:lnTo>
                    <a:pt x="13721" y="6545"/>
                  </a:lnTo>
                  <a:lnTo>
                    <a:pt x="13637" y="7092"/>
                  </a:lnTo>
                  <a:lnTo>
                    <a:pt x="13511" y="7639"/>
                  </a:lnTo>
                  <a:lnTo>
                    <a:pt x="13363" y="8186"/>
                  </a:lnTo>
                  <a:lnTo>
                    <a:pt x="13174" y="8712"/>
                  </a:lnTo>
                  <a:lnTo>
                    <a:pt x="12964" y="9259"/>
                  </a:lnTo>
                  <a:lnTo>
                    <a:pt x="12732" y="9785"/>
                  </a:lnTo>
                  <a:lnTo>
                    <a:pt x="12459" y="10311"/>
                  </a:lnTo>
                  <a:lnTo>
                    <a:pt x="12164" y="10816"/>
                  </a:lnTo>
                  <a:lnTo>
                    <a:pt x="11848" y="11321"/>
                  </a:lnTo>
                  <a:lnTo>
                    <a:pt x="11512" y="11784"/>
                  </a:lnTo>
                  <a:lnTo>
                    <a:pt x="11154" y="12226"/>
                  </a:lnTo>
                  <a:lnTo>
                    <a:pt x="10754" y="12668"/>
                  </a:lnTo>
                  <a:lnTo>
                    <a:pt x="10354" y="13068"/>
                  </a:lnTo>
                  <a:lnTo>
                    <a:pt x="9933" y="13426"/>
                  </a:lnTo>
                  <a:lnTo>
                    <a:pt x="9491" y="13762"/>
                  </a:lnTo>
                  <a:lnTo>
                    <a:pt x="9028" y="14078"/>
                  </a:lnTo>
                  <a:lnTo>
                    <a:pt x="8545" y="14331"/>
                  </a:lnTo>
                  <a:lnTo>
                    <a:pt x="8039" y="14562"/>
                  </a:lnTo>
                  <a:lnTo>
                    <a:pt x="7534" y="14730"/>
                  </a:lnTo>
                  <a:lnTo>
                    <a:pt x="7029" y="14878"/>
                  </a:lnTo>
                  <a:lnTo>
                    <a:pt x="6756" y="14920"/>
                  </a:lnTo>
                  <a:lnTo>
                    <a:pt x="6482" y="14962"/>
                  </a:lnTo>
                  <a:lnTo>
                    <a:pt x="6230" y="14983"/>
                  </a:lnTo>
                  <a:lnTo>
                    <a:pt x="5683" y="14983"/>
                  </a:lnTo>
                  <a:lnTo>
                    <a:pt x="5388" y="14962"/>
                  </a:lnTo>
                  <a:lnTo>
                    <a:pt x="5114" y="14941"/>
                  </a:lnTo>
                  <a:lnTo>
                    <a:pt x="4841" y="14899"/>
                  </a:lnTo>
                  <a:lnTo>
                    <a:pt x="4546" y="14836"/>
                  </a:lnTo>
                  <a:lnTo>
                    <a:pt x="4273" y="14751"/>
                  </a:lnTo>
                  <a:lnTo>
                    <a:pt x="3978" y="14667"/>
                  </a:lnTo>
                  <a:lnTo>
                    <a:pt x="3705" y="14562"/>
                  </a:lnTo>
                  <a:lnTo>
                    <a:pt x="3410" y="14436"/>
                  </a:lnTo>
                  <a:lnTo>
                    <a:pt x="3115" y="14288"/>
                  </a:lnTo>
                  <a:lnTo>
                    <a:pt x="2758" y="14078"/>
                  </a:lnTo>
                  <a:lnTo>
                    <a:pt x="2442" y="13847"/>
                  </a:lnTo>
                  <a:lnTo>
                    <a:pt x="2126" y="13615"/>
                  </a:lnTo>
                  <a:lnTo>
                    <a:pt x="1874" y="13342"/>
                  </a:lnTo>
                  <a:lnTo>
                    <a:pt x="1621" y="13047"/>
                  </a:lnTo>
                  <a:lnTo>
                    <a:pt x="1411" y="12752"/>
                  </a:lnTo>
                  <a:lnTo>
                    <a:pt x="1242" y="12437"/>
                  </a:lnTo>
                  <a:lnTo>
                    <a:pt x="1074" y="12121"/>
                  </a:lnTo>
                  <a:lnTo>
                    <a:pt x="948" y="11763"/>
                  </a:lnTo>
                  <a:lnTo>
                    <a:pt x="843" y="11427"/>
                  </a:lnTo>
                  <a:lnTo>
                    <a:pt x="780" y="11069"/>
                  </a:lnTo>
                  <a:lnTo>
                    <a:pt x="716" y="10690"/>
                  </a:lnTo>
                  <a:lnTo>
                    <a:pt x="674" y="10311"/>
                  </a:lnTo>
                  <a:lnTo>
                    <a:pt x="674" y="9933"/>
                  </a:lnTo>
                  <a:lnTo>
                    <a:pt x="674" y="9554"/>
                  </a:lnTo>
                  <a:lnTo>
                    <a:pt x="716" y="9175"/>
                  </a:lnTo>
                  <a:lnTo>
                    <a:pt x="758" y="8775"/>
                  </a:lnTo>
                  <a:lnTo>
                    <a:pt x="822" y="8396"/>
                  </a:lnTo>
                  <a:lnTo>
                    <a:pt x="906" y="7997"/>
                  </a:lnTo>
                  <a:lnTo>
                    <a:pt x="1011" y="7618"/>
                  </a:lnTo>
                  <a:lnTo>
                    <a:pt x="1137" y="7239"/>
                  </a:lnTo>
                  <a:lnTo>
                    <a:pt x="1264" y="6881"/>
                  </a:lnTo>
                  <a:lnTo>
                    <a:pt x="1411" y="6502"/>
                  </a:lnTo>
                  <a:lnTo>
                    <a:pt x="1579" y="6145"/>
                  </a:lnTo>
                  <a:lnTo>
                    <a:pt x="1748" y="5808"/>
                  </a:lnTo>
                  <a:lnTo>
                    <a:pt x="1937" y="5471"/>
                  </a:lnTo>
                  <a:lnTo>
                    <a:pt x="2126" y="5135"/>
                  </a:lnTo>
                  <a:lnTo>
                    <a:pt x="2337" y="4819"/>
                  </a:lnTo>
                  <a:lnTo>
                    <a:pt x="2547" y="4524"/>
                  </a:lnTo>
                  <a:lnTo>
                    <a:pt x="2779" y="4251"/>
                  </a:lnTo>
                  <a:lnTo>
                    <a:pt x="3010" y="3998"/>
                  </a:lnTo>
                  <a:lnTo>
                    <a:pt x="3242" y="3746"/>
                  </a:lnTo>
                  <a:lnTo>
                    <a:pt x="3494" y="3514"/>
                  </a:lnTo>
                  <a:lnTo>
                    <a:pt x="3768" y="3283"/>
                  </a:lnTo>
                  <a:lnTo>
                    <a:pt x="4062" y="3051"/>
                  </a:lnTo>
                  <a:lnTo>
                    <a:pt x="4378" y="2820"/>
                  </a:lnTo>
                  <a:lnTo>
                    <a:pt x="4694" y="2588"/>
                  </a:lnTo>
                  <a:lnTo>
                    <a:pt x="5051" y="2378"/>
                  </a:lnTo>
                  <a:lnTo>
                    <a:pt x="5388" y="2167"/>
                  </a:lnTo>
                  <a:lnTo>
                    <a:pt x="5767" y="1978"/>
                  </a:lnTo>
                  <a:lnTo>
                    <a:pt x="6125" y="1789"/>
                  </a:lnTo>
                  <a:lnTo>
                    <a:pt x="6503" y="1599"/>
                  </a:lnTo>
                  <a:lnTo>
                    <a:pt x="6903" y="1452"/>
                  </a:lnTo>
                  <a:lnTo>
                    <a:pt x="7282" y="1305"/>
                  </a:lnTo>
                  <a:lnTo>
                    <a:pt x="7682" y="1157"/>
                  </a:lnTo>
                  <a:lnTo>
                    <a:pt x="8061" y="1052"/>
                  </a:lnTo>
                  <a:lnTo>
                    <a:pt x="8460" y="968"/>
                  </a:lnTo>
                  <a:lnTo>
                    <a:pt x="8860" y="884"/>
                  </a:lnTo>
                  <a:lnTo>
                    <a:pt x="9239" y="842"/>
                  </a:lnTo>
                  <a:lnTo>
                    <a:pt x="9618" y="821"/>
                  </a:lnTo>
                  <a:close/>
                  <a:moveTo>
                    <a:pt x="9176" y="0"/>
                  </a:moveTo>
                  <a:lnTo>
                    <a:pt x="8734" y="63"/>
                  </a:lnTo>
                  <a:lnTo>
                    <a:pt x="8313" y="147"/>
                  </a:lnTo>
                  <a:lnTo>
                    <a:pt x="7871" y="274"/>
                  </a:lnTo>
                  <a:lnTo>
                    <a:pt x="7429" y="442"/>
                  </a:lnTo>
                  <a:lnTo>
                    <a:pt x="7008" y="610"/>
                  </a:lnTo>
                  <a:lnTo>
                    <a:pt x="6587" y="821"/>
                  </a:lnTo>
                  <a:lnTo>
                    <a:pt x="6167" y="1031"/>
                  </a:lnTo>
                  <a:lnTo>
                    <a:pt x="5367" y="1473"/>
                  </a:lnTo>
                  <a:lnTo>
                    <a:pt x="4609" y="1936"/>
                  </a:lnTo>
                  <a:lnTo>
                    <a:pt x="3936" y="2357"/>
                  </a:lnTo>
                  <a:lnTo>
                    <a:pt x="3578" y="2609"/>
                  </a:lnTo>
                  <a:lnTo>
                    <a:pt x="3221" y="2883"/>
                  </a:lnTo>
                  <a:lnTo>
                    <a:pt x="2884" y="3157"/>
                  </a:lnTo>
                  <a:lnTo>
                    <a:pt x="2568" y="3472"/>
                  </a:lnTo>
                  <a:lnTo>
                    <a:pt x="2253" y="3788"/>
                  </a:lnTo>
                  <a:lnTo>
                    <a:pt x="1979" y="4125"/>
                  </a:lnTo>
                  <a:lnTo>
                    <a:pt x="1705" y="4482"/>
                  </a:lnTo>
                  <a:lnTo>
                    <a:pt x="1453" y="4861"/>
                  </a:lnTo>
                  <a:lnTo>
                    <a:pt x="1221" y="5240"/>
                  </a:lnTo>
                  <a:lnTo>
                    <a:pt x="990" y="5640"/>
                  </a:lnTo>
                  <a:lnTo>
                    <a:pt x="801" y="6039"/>
                  </a:lnTo>
                  <a:lnTo>
                    <a:pt x="632" y="6439"/>
                  </a:lnTo>
                  <a:lnTo>
                    <a:pt x="464" y="6860"/>
                  </a:lnTo>
                  <a:lnTo>
                    <a:pt x="338" y="7281"/>
                  </a:lnTo>
                  <a:lnTo>
                    <a:pt x="211" y="7723"/>
                  </a:lnTo>
                  <a:lnTo>
                    <a:pt x="127" y="8165"/>
                  </a:lnTo>
                  <a:lnTo>
                    <a:pt x="64" y="8586"/>
                  </a:lnTo>
                  <a:lnTo>
                    <a:pt x="22" y="9028"/>
                  </a:lnTo>
                  <a:lnTo>
                    <a:pt x="1" y="9470"/>
                  </a:lnTo>
                  <a:lnTo>
                    <a:pt x="22" y="9911"/>
                  </a:lnTo>
                  <a:lnTo>
                    <a:pt x="43" y="10332"/>
                  </a:lnTo>
                  <a:lnTo>
                    <a:pt x="106" y="10753"/>
                  </a:lnTo>
                  <a:lnTo>
                    <a:pt x="190" y="11195"/>
                  </a:lnTo>
                  <a:lnTo>
                    <a:pt x="296" y="11595"/>
                  </a:lnTo>
                  <a:lnTo>
                    <a:pt x="443" y="12016"/>
                  </a:lnTo>
                  <a:lnTo>
                    <a:pt x="611" y="12416"/>
                  </a:lnTo>
                  <a:lnTo>
                    <a:pt x="801" y="12794"/>
                  </a:lnTo>
                  <a:lnTo>
                    <a:pt x="1032" y="13173"/>
                  </a:lnTo>
                  <a:lnTo>
                    <a:pt x="1306" y="13531"/>
                  </a:lnTo>
                  <a:lnTo>
                    <a:pt x="1579" y="13889"/>
                  </a:lnTo>
                  <a:lnTo>
                    <a:pt x="1916" y="14225"/>
                  </a:lnTo>
                  <a:lnTo>
                    <a:pt x="2253" y="14541"/>
                  </a:lnTo>
                  <a:lnTo>
                    <a:pt x="2589" y="14794"/>
                  </a:lnTo>
                  <a:lnTo>
                    <a:pt x="2926" y="15025"/>
                  </a:lnTo>
                  <a:lnTo>
                    <a:pt x="3284" y="15214"/>
                  </a:lnTo>
                  <a:lnTo>
                    <a:pt x="3620" y="15383"/>
                  </a:lnTo>
                  <a:lnTo>
                    <a:pt x="3978" y="15509"/>
                  </a:lnTo>
                  <a:lnTo>
                    <a:pt x="4336" y="15614"/>
                  </a:lnTo>
                  <a:lnTo>
                    <a:pt x="4694" y="15677"/>
                  </a:lnTo>
                  <a:lnTo>
                    <a:pt x="5051" y="15740"/>
                  </a:lnTo>
                  <a:lnTo>
                    <a:pt x="5409" y="15762"/>
                  </a:lnTo>
                  <a:lnTo>
                    <a:pt x="5767" y="15740"/>
                  </a:lnTo>
                  <a:lnTo>
                    <a:pt x="6125" y="15719"/>
                  </a:lnTo>
                  <a:lnTo>
                    <a:pt x="6482" y="15677"/>
                  </a:lnTo>
                  <a:lnTo>
                    <a:pt x="6840" y="15593"/>
                  </a:lnTo>
                  <a:lnTo>
                    <a:pt x="7198" y="15509"/>
                  </a:lnTo>
                  <a:lnTo>
                    <a:pt x="7555" y="15404"/>
                  </a:lnTo>
                  <a:lnTo>
                    <a:pt x="7892" y="15256"/>
                  </a:lnTo>
                  <a:lnTo>
                    <a:pt x="8250" y="15109"/>
                  </a:lnTo>
                  <a:lnTo>
                    <a:pt x="8587" y="14962"/>
                  </a:lnTo>
                  <a:lnTo>
                    <a:pt x="8923" y="14772"/>
                  </a:lnTo>
                  <a:lnTo>
                    <a:pt x="9260" y="14583"/>
                  </a:lnTo>
                  <a:lnTo>
                    <a:pt x="9597" y="14373"/>
                  </a:lnTo>
                  <a:lnTo>
                    <a:pt x="9912" y="14162"/>
                  </a:lnTo>
                  <a:lnTo>
                    <a:pt x="10523" y="13699"/>
                  </a:lnTo>
                  <a:lnTo>
                    <a:pt x="11112" y="13194"/>
                  </a:lnTo>
                  <a:lnTo>
                    <a:pt x="11638" y="12689"/>
                  </a:lnTo>
                  <a:lnTo>
                    <a:pt x="12143" y="12142"/>
                  </a:lnTo>
                  <a:lnTo>
                    <a:pt x="12585" y="11595"/>
                  </a:lnTo>
                  <a:lnTo>
                    <a:pt x="12879" y="11216"/>
                  </a:lnTo>
                  <a:lnTo>
                    <a:pt x="13132" y="10816"/>
                  </a:lnTo>
                  <a:lnTo>
                    <a:pt x="13363" y="10395"/>
                  </a:lnTo>
                  <a:lnTo>
                    <a:pt x="13574" y="9996"/>
                  </a:lnTo>
                  <a:lnTo>
                    <a:pt x="13742" y="9575"/>
                  </a:lnTo>
                  <a:lnTo>
                    <a:pt x="13911" y="9133"/>
                  </a:lnTo>
                  <a:lnTo>
                    <a:pt x="14037" y="8691"/>
                  </a:lnTo>
                  <a:lnTo>
                    <a:pt x="14163" y="8249"/>
                  </a:lnTo>
                  <a:lnTo>
                    <a:pt x="14247" y="7807"/>
                  </a:lnTo>
                  <a:lnTo>
                    <a:pt x="14310" y="7365"/>
                  </a:lnTo>
                  <a:lnTo>
                    <a:pt x="14352" y="6902"/>
                  </a:lnTo>
                  <a:lnTo>
                    <a:pt x="14374" y="6439"/>
                  </a:lnTo>
                  <a:lnTo>
                    <a:pt x="14395" y="5976"/>
                  </a:lnTo>
                  <a:lnTo>
                    <a:pt x="14374" y="5513"/>
                  </a:lnTo>
                  <a:lnTo>
                    <a:pt x="14331" y="5050"/>
                  </a:lnTo>
                  <a:lnTo>
                    <a:pt x="14289" y="4587"/>
                  </a:lnTo>
                  <a:lnTo>
                    <a:pt x="14247" y="4335"/>
                  </a:lnTo>
                  <a:lnTo>
                    <a:pt x="14184" y="4103"/>
                  </a:lnTo>
                  <a:lnTo>
                    <a:pt x="14121" y="3872"/>
                  </a:lnTo>
                  <a:lnTo>
                    <a:pt x="14037" y="3641"/>
                  </a:lnTo>
                  <a:lnTo>
                    <a:pt x="13826" y="3157"/>
                  </a:lnTo>
                  <a:lnTo>
                    <a:pt x="13574" y="2694"/>
                  </a:lnTo>
                  <a:lnTo>
                    <a:pt x="13469" y="2441"/>
                  </a:lnTo>
                  <a:lnTo>
                    <a:pt x="13342" y="2210"/>
                  </a:lnTo>
                  <a:lnTo>
                    <a:pt x="13216" y="1999"/>
                  </a:lnTo>
                  <a:lnTo>
                    <a:pt x="13069" y="1789"/>
                  </a:lnTo>
                  <a:lnTo>
                    <a:pt x="12900" y="1599"/>
                  </a:lnTo>
                  <a:lnTo>
                    <a:pt x="12732" y="1410"/>
                  </a:lnTo>
                  <a:lnTo>
                    <a:pt x="12543" y="1221"/>
                  </a:lnTo>
                  <a:lnTo>
                    <a:pt x="12332" y="1052"/>
                  </a:lnTo>
                  <a:lnTo>
                    <a:pt x="12122" y="905"/>
                  </a:lnTo>
                  <a:lnTo>
                    <a:pt x="11890" y="758"/>
                  </a:lnTo>
                  <a:lnTo>
                    <a:pt x="11659" y="631"/>
                  </a:lnTo>
                  <a:lnTo>
                    <a:pt x="11427" y="505"/>
                  </a:lnTo>
                  <a:lnTo>
                    <a:pt x="10943" y="295"/>
                  </a:lnTo>
                  <a:lnTo>
                    <a:pt x="10417" y="126"/>
                  </a:lnTo>
                  <a:lnTo>
                    <a:pt x="10207" y="63"/>
                  </a:lnTo>
                  <a:lnTo>
                    <a:pt x="10018" y="21"/>
                  </a:lnTo>
                  <a:lnTo>
                    <a:pt x="980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5" name="Google Shape;7045;p32"/>
            <p:cNvSpPr/>
            <p:nvPr/>
          </p:nvSpPr>
          <p:spPr>
            <a:xfrm>
              <a:off x="4737750" y="-1327225"/>
              <a:ext cx="230975" cy="268325"/>
            </a:xfrm>
            <a:custGeom>
              <a:avLst/>
              <a:gdLst/>
              <a:ahLst/>
              <a:cxnLst/>
              <a:rect l="l" t="t" r="r" b="b"/>
              <a:pathLst>
                <a:path w="9239" h="10733" extrusionOk="0">
                  <a:moveTo>
                    <a:pt x="4630" y="0"/>
                  </a:moveTo>
                  <a:lnTo>
                    <a:pt x="4356" y="21"/>
                  </a:lnTo>
                  <a:lnTo>
                    <a:pt x="4062" y="42"/>
                  </a:lnTo>
                  <a:lnTo>
                    <a:pt x="3788" y="84"/>
                  </a:lnTo>
                  <a:lnTo>
                    <a:pt x="3514" y="169"/>
                  </a:lnTo>
                  <a:lnTo>
                    <a:pt x="3241" y="253"/>
                  </a:lnTo>
                  <a:lnTo>
                    <a:pt x="2988" y="358"/>
                  </a:lnTo>
                  <a:lnTo>
                    <a:pt x="2715" y="505"/>
                  </a:lnTo>
                  <a:lnTo>
                    <a:pt x="2525" y="631"/>
                  </a:lnTo>
                  <a:lnTo>
                    <a:pt x="2315" y="779"/>
                  </a:lnTo>
                  <a:lnTo>
                    <a:pt x="2126" y="926"/>
                  </a:lnTo>
                  <a:lnTo>
                    <a:pt x="1957" y="1094"/>
                  </a:lnTo>
                  <a:lnTo>
                    <a:pt x="1789" y="1263"/>
                  </a:lnTo>
                  <a:lnTo>
                    <a:pt x="1642" y="1431"/>
                  </a:lnTo>
                  <a:lnTo>
                    <a:pt x="1347" y="1831"/>
                  </a:lnTo>
                  <a:lnTo>
                    <a:pt x="1073" y="2252"/>
                  </a:lnTo>
                  <a:lnTo>
                    <a:pt x="863" y="2673"/>
                  </a:lnTo>
                  <a:lnTo>
                    <a:pt x="653" y="3136"/>
                  </a:lnTo>
                  <a:lnTo>
                    <a:pt x="505" y="3578"/>
                  </a:lnTo>
                  <a:lnTo>
                    <a:pt x="358" y="4083"/>
                  </a:lnTo>
                  <a:lnTo>
                    <a:pt x="211" y="4588"/>
                  </a:lnTo>
                  <a:lnTo>
                    <a:pt x="126" y="5093"/>
                  </a:lnTo>
                  <a:lnTo>
                    <a:pt x="42" y="5619"/>
                  </a:lnTo>
                  <a:lnTo>
                    <a:pt x="0" y="6145"/>
                  </a:lnTo>
                  <a:lnTo>
                    <a:pt x="0" y="6650"/>
                  </a:lnTo>
                  <a:lnTo>
                    <a:pt x="21" y="7134"/>
                  </a:lnTo>
                  <a:lnTo>
                    <a:pt x="105" y="7618"/>
                  </a:lnTo>
                  <a:lnTo>
                    <a:pt x="169" y="7870"/>
                  </a:lnTo>
                  <a:lnTo>
                    <a:pt x="232" y="8102"/>
                  </a:lnTo>
                  <a:lnTo>
                    <a:pt x="316" y="8312"/>
                  </a:lnTo>
                  <a:lnTo>
                    <a:pt x="400" y="8523"/>
                  </a:lnTo>
                  <a:lnTo>
                    <a:pt x="505" y="8733"/>
                  </a:lnTo>
                  <a:lnTo>
                    <a:pt x="631" y="8944"/>
                  </a:lnTo>
                  <a:lnTo>
                    <a:pt x="758" y="9133"/>
                  </a:lnTo>
                  <a:lnTo>
                    <a:pt x="905" y="9322"/>
                  </a:lnTo>
                  <a:lnTo>
                    <a:pt x="1073" y="9512"/>
                  </a:lnTo>
                  <a:lnTo>
                    <a:pt x="1263" y="9680"/>
                  </a:lnTo>
                  <a:lnTo>
                    <a:pt x="1452" y="9827"/>
                  </a:lnTo>
                  <a:lnTo>
                    <a:pt x="1663" y="9975"/>
                  </a:lnTo>
                  <a:lnTo>
                    <a:pt x="1894" y="10122"/>
                  </a:lnTo>
                  <a:lnTo>
                    <a:pt x="2147" y="10248"/>
                  </a:lnTo>
                  <a:lnTo>
                    <a:pt x="2399" y="10354"/>
                  </a:lnTo>
                  <a:lnTo>
                    <a:pt x="2694" y="10459"/>
                  </a:lnTo>
                  <a:lnTo>
                    <a:pt x="2778" y="10501"/>
                  </a:lnTo>
                  <a:lnTo>
                    <a:pt x="2862" y="10564"/>
                  </a:lnTo>
                  <a:lnTo>
                    <a:pt x="3283" y="10648"/>
                  </a:lnTo>
                  <a:lnTo>
                    <a:pt x="3704" y="10732"/>
                  </a:lnTo>
                  <a:lnTo>
                    <a:pt x="4062" y="10227"/>
                  </a:lnTo>
                  <a:lnTo>
                    <a:pt x="4440" y="9743"/>
                  </a:lnTo>
                  <a:lnTo>
                    <a:pt x="4230" y="9196"/>
                  </a:lnTo>
                  <a:lnTo>
                    <a:pt x="4040" y="8670"/>
                  </a:lnTo>
                  <a:lnTo>
                    <a:pt x="3914" y="8144"/>
                  </a:lnTo>
                  <a:lnTo>
                    <a:pt x="3872" y="7870"/>
                  </a:lnTo>
                  <a:lnTo>
                    <a:pt x="3851" y="7618"/>
                  </a:lnTo>
                  <a:lnTo>
                    <a:pt x="3830" y="7344"/>
                  </a:lnTo>
                  <a:lnTo>
                    <a:pt x="3830" y="7092"/>
                  </a:lnTo>
                  <a:lnTo>
                    <a:pt x="3851" y="6818"/>
                  </a:lnTo>
                  <a:lnTo>
                    <a:pt x="3893" y="6545"/>
                  </a:lnTo>
                  <a:lnTo>
                    <a:pt x="3935" y="6271"/>
                  </a:lnTo>
                  <a:lnTo>
                    <a:pt x="3998" y="5998"/>
                  </a:lnTo>
                  <a:lnTo>
                    <a:pt x="4083" y="5703"/>
                  </a:lnTo>
                  <a:lnTo>
                    <a:pt x="4188" y="5408"/>
                  </a:lnTo>
                  <a:lnTo>
                    <a:pt x="4398" y="4945"/>
                  </a:lnTo>
                  <a:lnTo>
                    <a:pt x="4524" y="4693"/>
                  </a:lnTo>
                  <a:lnTo>
                    <a:pt x="4651" y="4419"/>
                  </a:lnTo>
                  <a:lnTo>
                    <a:pt x="4798" y="4188"/>
                  </a:lnTo>
                  <a:lnTo>
                    <a:pt x="4966" y="3935"/>
                  </a:lnTo>
                  <a:lnTo>
                    <a:pt x="5156" y="3725"/>
                  </a:lnTo>
                  <a:lnTo>
                    <a:pt x="5366" y="3514"/>
                  </a:lnTo>
                  <a:lnTo>
                    <a:pt x="5366" y="3514"/>
                  </a:lnTo>
                  <a:lnTo>
                    <a:pt x="5093" y="3557"/>
                  </a:lnTo>
                  <a:lnTo>
                    <a:pt x="4840" y="3620"/>
                  </a:lnTo>
                  <a:lnTo>
                    <a:pt x="4609" y="3704"/>
                  </a:lnTo>
                  <a:lnTo>
                    <a:pt x="4356" y="3809"/>
                  </a:lnTo>
                  <a:lnTo>
                    <a:pt x="4125" y="3935"/>
                  </a:lnTo>
                  <a:lnTo>
                    <a:pt x="3914" y="4062"/>
                  </a:lnTo>
                  <a:lnTo>
                    <a:pt x="3556" y="4293"/>
                  </a:lnTo>
                  <a:lnTo>
                    <a:pt x="3346" y="4440"/>
                  </a:lnTo>
                  <a:lnTo>
                    <a:pt x="3157" y="4630"/>
                  </a:lnTo>
                  <a:lnTo>
                    <a:pt x="2967" y="4819"/>
                  </a:lnTo>
                  <a:lnTo>
                    <a:pt x="2904" y="4924"/>
                  </a:lnTo>
                  <a:lnTo>
                    <a:pt x="2841" y="5009"/>
                  </a:lnTo>
                  <a:lnTo>
                    <a:pt x="2820" y="5114"/>
                  </a:lnTo>
                  <a:lnTo>
                    <a:pt x="2799" y="5219"/>
                  </a:lnTo>
                  <a:lnTo>
                    <a:pt x="2799" y="5324"/>
                  </a:lnTo>
                  <a:lnTo>
                    <a:pt x="2841" y="5408"/>
                  </a:lnTo>
                  <a:lnTo>
                    <a:pt x="2841" y="5450"/>
                  </a:lnTo>
                  <a:lnTo>
                    <a:pt x="2820" y="5493"/>
                  </a:lnTo>
                  <a:lnTo>
                    <a:pt x="2799" y="5493"/>
                  </a:lnTo>
                  <a:lnTo>
                    <a:pt x="2757" y="5471"/>
                  </a:lnTo>
                  <a:lnTo>
                    <a:pt x="2652" y="5366"/>
                  </a:lnTo>
                  <a:lnTo>
                    <a:pt x="2588" y="5240"/>
                  </a:lnTo>
                  <a:lnTo>
                    <a:pt x="2546" y="5135"/>
                  </a:lnTo>
                  <a:lnTo>
                    <a:pt x="2504" y="5009"/>
                  </a:lnTo>
                  <a:lnTo>
                    <a:pt x="2504" y="4882"/>
                  </a:lnTo>
                  <a:lnTo>
                    <a:pt x="2525" y="4756"/>
                  </a:lnTo>
                  <a:lnTo>
                    <a:pt x="2567" y="4630"/>
                  </a:lnTo>
                  <a:lnTo>
                    <a:pt x="2610" y="4503"/>
                  </a:lnTo>
                  <a:lnTo>
                    <a:pt x="2757" y="4272"/>
                  </a:lnTo>
                  <a:lnTo>
                    <a:pt x="2925" y="4041"/>
                  </a:lnTo>
                  <a:lnTo>
                    <a:pt x="3136" y="3851"/>
                  </a:lnTo>
                  <a:lnTo>
                    <a:pt x="3325" y="3683"/>
                  </a:lnTo>
                  <a:lnTo>
                    <a:pt x="3535" y="3514"/>
                  </a:lnTo>
                  <a:lnTo>
                    <a:pt x="3809" y="3304"/>
                  </a:lnTo>
                  <a:lnTo>
                    <a:pt x="4125" y="3115"/>
                  </a:lnTo>
                  <a:lnTo>
                    <a:pt x="4461" y="2946"/>
                  </a:lnTo>
                  <a:lnTo>
                    <a:pt x="4461" y="2946"/>
                  </a:lnTo>
                  <a:lnTo>
                    <a:pt x="4146" y="2967"/>
                  </a:lnTo>
                  <a:lnTo>
                    <a:pt x="3851" y="3030"/>
                  </a:lnTo>
                  <a:lnTo>
                    <a:pt x="3535" y="3136"/>
                  </a:lnTo>
                  <a:lnTo>
                    <a:pt x="3241" y="3241"/>
                  </a:lnTo>
                  <a:lnTo>
                    <a:pt x="2967" y="3388"/>
                  </a:lnTo>
                  <a:lnTo>
                    <a:pt x="2673" y="3578"/>
                  </a:lnTo>
                  <a:lnTo>
                    <a:pt x="2399" y="3767"/>
                  </a:lnTo>
                  <a:lnTo>
                    <a:pt x="2126" y="3977"/>
                  </a:lnTo>
                  <a:lnTo>
                    <a:pt x="2062" y="4019"/>
                  </a:lnTo>
                  <a:lnTo>
                    <a:pt x="1957" y="4019"/>
                  </a:lnTo>
                  <a:lnTo>
                    <a:pt x="1894" y="3998"/>
                  </a:lnTo>
                  <a:lnTo>
                    <a:pt x="1852" y="3956"/>
                  </a:lnTo>
                  <a:lnTo>
                    <a:pt x="1831" y="3893"/>
                  </a:lnTo>
                  <a:lnTo>
                    <a:pt x="1831" y="3830"/>
                  </a:lnTo>
                  <a:lnTo>
                    <a:pt x="1852" y="3767"/>
                  </a:lnTo>
                  <a:lnTo>
                    <a:pt x="2041" y="3514"/>
                  </a:lnTo>
                  <a:lnTo>
                    <a:pt x="2231" y="3283"/>
                  </a:lnTo>
                  <a:lnTo>
                    <a:pt x="2462" y="3051"/>
                  </a:lnTo>
                  <a:lnTo>
                    <a:pt x="2694" y="2862"/>
                  </a:lnTo>
                  <a:lnTo>
                    <a:pt x="2946" y="2673"/>
                  </a:lnTo>
                  <a:lnTo>
                    <a:pt x="3220" y="2504"/>
                  </a:lnTo>
                  <a:lnTo>
                    <a:pt x="3493" y="2378"/>
                  </a:lnTo>
                  <a:lnTo>
                    <a:pt x="3767" y="2252"/>
                  </a:lnTo>
                  <a:lnTo>
                    <a:pt x="4062" y="2168"/>
                  </a:lnTo>
                  <a:lnTo>
                    <a:pt x="4356" y="2105"/>
                  </a:lnTo>
                  <a:lnTo>
                    <a:pt x="4672" y="2083"/>
                  </a:lnTo>
                  <a:lnTo>
                    <a:pt x="4966" y="2083"/>
                  </a:lnTo>
                  <a:lnTo>
                    <a:pt x="5282" y="2105"/>
                  </a:lnTo>
                  <a:lnTo>
                    <a:pt x="5598" y="2168"/>
                  </a:lnTo>
                  <a:lnTo>
                    <a:pt x="5892" y="2273"/>
                  </a:lnTo>
                  <a:lnTo>
                    <a:pt x="6187" y="2399"/>
                  </a:lnTo>
                  <a:lnTo>
                    <a:pt x="6524" y="2589"/>
                  </a:lnTo>
                  <a:lnTo>
                    <a:pt x="6902" y="2841"/>
                  </a:lnTo>
                  <a:lnTo>
                    <a:pt x="7323" y="3157"/>
                  </a:lnTo>
                  <a:lnTo>
                    <a:pt x="7702" y="3493"/>
                  </a:lnTo>
                  <a:lnTo>
                    <a:pt x="7891" y="3683"/>
                  </a:lnTo>
                  <a:lnTo>
                    <a:pt x="8060" y="3872"/>
                  </a:lnTo>
                  <a:lnTo>
                    <a:pt x="8207" y="4062"/>
                  </a:lnTo>
                  <a:lnTo>
                    <a:pt x="8354" y="4272"/>
                  </a:lnTo>
                  <a:lnTo>
                    <a:pt x="8460" y="4461"/>
                  </a:lnTo>
                  <a:lnTo>
                    <a:pt x="8544" y="4672"/>
                  </a:lnTo>
                  <a:lnTo>
                    <a:pt x="8586" y="4882"/>
                  </a:lnTo>
                  <a:lnTo>
                    <a:pt x="8607" y="5093"/>
                  </a:lnTo>
                  <a:lnTo>
                    <a:pt x="9238" y="4482"/>
                  </a:lnTo>
                  <a:lnTo>
                    <a:pt x="9238" y="4188"/>
                  </a:lnTo>
                  <a:lnTo>
                    <a:pt x="9217" y="3914"/>
                  </a:lnTo>
                  <a:lnTo>
                    <a:pt x="9175" y="3620"/>
                  </a:lnTo>
                  <a:lnTo>
                    <a:pt x="9112" y="3346"/>
                  </a:lnTo>
                  <a:lnTo>
                    <a:pt x="9028" y="3094"/>
                  </a:lnTo>
                  <a:lnTo>
                    <a:pt x="8923" y="2820"/>
                  </a:lnTo>
                  <a:lnTo>
                    <a:pt x="8796" y="2567"/>
                  </a:lnTo>
                  <a:lnTo>
                    <a:pt x="8649" y="2336"/>
                  </a:lnTo>
                  <a:lnTo>
                    <a:pt x="8502" y="2105"/>
                  </a:lnTo>
                  <a:lnTo>
                    <a:pt x="8333" y="1873"/>
                  </a:lnTo>
                  <a:lnTo>
                    <a:pt x="8144" y="1642"/>
                  </a:lnTo>
                  <a:lnTo>
                    <a:pt x="7955" y="1452"/>
                  </a:lnTo>
                  <a:lnTo>
                    <a:pt x="7744" y="1242"/>
                  </a:lnTo>
                  <a:lnTo>
                    <a:pt x="7513" y="1073"/>
                  </a:lnTo>
                  <a:lnTo>
                    <a:pt x="7281" y="905"/>
                  </a:lnTo>
                  <a:lnTo>
                    <a:pt x="7050" y="737"/>
                  </a:lnTo>
                  <a:lnTo>
                    <a:pt x="6797" y="589"/>
                  </a:lnTo>
                  <a:lnTo>
                    <a:pt x="6545" y="463"/>
                  </a:lnTo>
                  <a:lnTo>
                    <a:pt x="6292" y="358"/>
                  </a:lnTo>
                  <a:lnTo>
                    <a:pt x="6019" y="253"/>
                  </a:lnTo>
                  <a:lnTo>
                    <a:pt x="5745" y="169"/>
                  </a:lnTo>
                  <a:lnTo>
                    <a:pt x="5471" y="105"/>
                  </a:lnTo>
                  <a:lnTo>
                    <a:pt x="5198" y="42"/>
                  </a:lnTo>
                  <a:lnTo>
                    <a:pt x="4903" y="21"/>
                  </a:lnTo>
                  <a:lnTo>
                    <a:pt x="463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6" name="Google Shape;7046;p32"/>
            <p:cNvSpPr/>
            <p:nvPr/>
          </p:nvSpPr>
          <p:spPr>
            <a:xfrm>
              <a:off x="4849800" y="-1234125"/>
              <a:ext cx="94200" cy="142600"/>
            </a:xfrm>
            <a:custGeom>
              <a:avLst/>
              <a:gdLst/>
              <a:ahLst/>
              <a:cxnLst/>
              <a:rect l="l" t="t" r="r" b="b"/>
              <a:pathLst>
                <a:path w="3768" h="5704" extrusionOk="0">
                  <a:moveTo>
                    <a:pt x="2210" y="1"/>
                  </a:moveTo>
                  <a:lnTo>
                    <a:pt x="2000" y="106"/>
                  </a:lnTo>
                  <a:lnTo>
                    <a:pt x="1810" y="253"/>
                  </a:lnTo>
                  <a:lnTo>
                    <a:pt x="1642" y="380"/>
                  </a:lnTo>
                  <a:lnTo>
                    <a:pt x="1473" y="527"/>
                  </a:lnTo>
                  <a:lnTo>
                    <a:pt x="1305" y="674"/>
                  </a:lnTo>
                  <a:lnTo>
                    <a:pt x="1179" y="822"/>
                  </a:lnTo>
                  <a:lnTo>
                    <a:pt x="905" y="1158"/>
                  </a:lnTo>
                  <a:lnTo>
                    <a:pt x="695" y="1516"/>
                  </a:lnTo>
                  <a:lnTo>
                    <a:pt x="484" y="1895"/>
                  </a:lnTo>
                  <a:lnTo>
                    <a:pt x="295" y="2316"/>
                  </a:lnTo>
                  <a:lnTo>
                    <a:pt x="127" y="2779"/>
                  </a:lnTo>
                  <a:lnTo>
                    <a:pt x="85" y="2968"/>
                  </a:lnTo>
                  <a:lnTo>
                    <a:pt x="21" y="3157"/>
                  </a:lnTo>
                  <a:lnTo>
                    <a:pt x="0" y="3347"/>
                  </a:lnTo>
                  <a:lnTo>
                    <a:pt x="0" y="3536"/>
                  </a:lnTo>
                  <a:lnTo>
                    <a:pt x="0" y="3894"/>
                  </a:lnTo>
                  <a:lnTo>
                    <a:pt x="42" y="4273"/>
                  </a:lnTo>
                  <a:lnTo>
                    <a:pt x="148" y="4988"/>
                  </a:lnTo>
                  <a:lnTo>
                    <a:pt x="190" y="5346"/>
                  </a:lnTo>
                  <a:lnTo>
                    <a:pt x="190" y="5704"/>
                  </a:lnTo>
                  <a:lnTo>
                    <a:pt x="1053" y="4672"/>
                  </a:lnTo>
                  <a:lnTo>
                    <a:pt x="1936" y="3662"/>
                  </a:lnTo>
                  <a:lnTo>
                    <a:pt x="2841" y="2694"/>
                  </a:lnTo>
                  <a:lnTo>
                    <a:pt x="3767" y="1726"/>
                  </a:lnTo>
                  <a:lnTo>
                    <a:pt x="3388" y="1263"/>
                  </a:lnTo>
                  <a:lnTo>
                    <a:pt x="3031" y="822"/>
                  </a:lnTo>
                  <a:lnTo>
                    <a:pt x="2652" y="401"/>
                  </a:lnTo>
                  <a:lnTo>
                    <a:pt x="2441" y="190"/>
                  </a:lnTo>
                  <a:lnTo>
                    <a:pt x="221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7" name="Google Shape;7047;p32"/>
            <p:cNvSpPr/>
            <p:nvPr/>
          </p:nvSpPr>
          <p:spPr>
            <a:xfrm>
              <a:off x="5366400" y="-1345650"/>
              <a:ext cx="264125" cy="291475"/>
            </a:xfrm>
            <a:custGeom>
              <a:avLst/>
              <a:gdLst/>
              <a:ahLst/>
              <a:cxnLst/>
              <a:rect l="l" t="t" r="r" b="b"/>
              <a:pathLst>
                <a:path w="10565" h="11659" extrusionOk="0">
                  <a:moveTo>
                    <a:pt x="3494" y="1"/>
                  </a:moveTo>
                  <a:lnTo>
                    <a:pt x="3200" y="22"/>
                  </a:lnTo>
                  <a:lnTo>
                    <a:pt x="2926" y="64"/>
                  </a:lnTo>
                  <a:lnTo>
                    <a:pt x="2652" y="127"/>
                  </a:lnTo>
                  <a:lnTo>
                    <a:pt x="2379" y="190"/>
                  </a:lnTo>
                  <a:lnTo>
                    <a:pt x="2147" y="274"/>
                  </a:lnTo>
                  <a:lnTo>
                    <a:pt x="1916" y="379"/>
                  </a:lnTo>
                  <a:lnTo>
                    <a:pt x="1684" y="485"/>
                  </a:lnTo>
                  <a:lnTo>
                    <a:pt x="1495" y="611"/>
                  </a:lnTo>
                  <a:lnTo>
                    <a:pt x="1306" y="737"/>
                  </a:lnTo>
                  <a:lnTo>
                    <a:pt x="1116" y="884"/>
                  </a:lnTo>
                  <a:lnTo>
                    <a:pt x="948" y="1053"/>
                  </a:lnTo>
                  <a:lnTo>
                    <a:pt x="801" y="1200"/>
                  </a:lnTo>
                  <a:lnTo>
                    <a:pt x="653" y="1390"/>
                  </a:lnTo>
                  <a:lnTo>
                    <a:pt x="548" y="1558"/>
                  </a:lnTo>
                  <a:lnTo>
                    <a:pt x="422" y="1747"/>
                  </a:lnTo>
                  <a:lnTo>
                    <a:pt x="317" y="1958"/>
                  </a:lnTo>
                  <a:lnTo>
                    <a:pt x="232" y="2147"/>
                  </a:lnTo>
                  <a:lnTo>
                    <a:pt x="169" y="2358"/>
                  </a:lnTo>
                  <a:lnTo>
                    <a:pt x="106" y="2589"/>
                  </a:lnTo>
                  <a:lnTo>
                    <a:pt x="64" y="2799"/>
                  </a:lnTo>
                  <a:lnTo>
                    <a:pt x="22" y="3031"/>
                  </a:lnTo>
                  <a:lnTo>
                    <a:pt x="1" y="3262"/>
                  </a:lnTo>
                  <a:lnTo>
                    <a:pt x="1" y="3494"/>
                  </a:lnTo>
                  <a:lnTo>
                    <a:pt x="1" y="3725"/>
                  </a:lnTo>
                  <a:lnTo>
                    <a:pt x="22" y="3957"/>
                  </a:lnTo>
                  <a:lnTo>
                    <a:pt x="43" y="4188"/>
                  </a:lnTo>
                  <a:lnTo>
                    <a:pt x="148" y="4672"/>
                  </a:lnTo>
                  <a:lnTo>
                    <a:pt x="296" y="5156"/>
                  </a:lnTo>
                  <a:lnTo>
                    <a:pt x="506" y="5619"/>
                  </a:lnTo>
                  <a:lnTo>
                    <a:pt x="1390" y="6187"/>
                  </a:lnTo>
                  <a:lnTo>
                    <a:pt x="2274" y="6777"/>
                  </a:lnTo>
                  <a:lnTo>
                    <a:pt x="2147" y="6419"/>
                  </a:lnTo>
                  <a:lnTo>
                    <a:pt x="2063" y="6061"/>
                  </a:lnTo>
                  <a:lnTo>
                    <a:pt x="2021" y="5682"/>
                  </a:lnTo>
                  <a:lnTo>
                    <a:pt x="2021" y="5493"/>
                  </a:lnTo>
                  <a:lnTo>
                    <a:pt x="2042" y="5304"/>
                  </a:lnTo>
                  <a:lnTo>
                    <a:pt x="2042" y="4988"/>
                  </a:lnTo>
                  <a:lnTo>
                    <a:pt x="2084" y="4693"/>
                  </a:lnTo>
                  <a:lnTo>
                    <a:pt x="2168" y="4378"/>
                  </a:lnTo>
                  <a:lnTo>
                    <a:pt x="2274" y="4083"/>
                  </a:lnTo>
                  <a:lnTo>
                    <a:pt x="2400" y="3788"/>
                  </a:lnTo>
                  <a:lnTo>
                    <a:pt x="2568" y="3515"/>
                  </a:lnTo>
                  <a:lnTo>
                    <a:pt x="2758" y="3262"/>
                  </a:lnTo>
                  <a:lnTo>
                    <a:pt x="2968" y="3031"/>
                  </a:lnTo>
                  <a:lnTo>
                    <a:pt x="3200" y="2820"/>
                  </a:lnTo>
                  <a:lnTo>
                    <a:pt x="3452" y="2631"/>
                  </a:lnTo>
                  <a:lnTo>
                    <a:pt x="3726" y="2463"/>
                  </a:lnTo>
                  <a:lnTo>
                    <a:pt x="3999" y="2336"/>
                  </a:lnTo>
                  <a:lnTo>
                    <a:pt x="4294" y="2252"/>
                  </a:lnTo>
                  <a:lnTo>
                    <a:pt x="4609" y="2210"/>
                  </a:lnTo>
                  <a:lnTo>
                    <a:pt x="4925" y="2210"/>
                  </a:lnTo>
                  <a:lnTo>
                    <a:pt x="5262" y="2252"/>
                  </a:lnTo>
                  <a:lnTo>
                    <a:pt x="5367" y="2273"/>
                  </a:lnTo>
                  <a:lnTo>
                    <a:pt x="5430" y="2336"/>
                  </a:lnTo>
                  <a:lnTo>
                    <a:pt x="5472" y="2421"/>
                  </a:lnTo>
                  <a:lnTo>
                    <a:pt x="5472" y="2505"/>
                  </a:lnTo>
                  <a:lnTo>
                    <a:pt x="5451" y="2610"/>
                  </a:lnTo>
                  <a:lnTo>
                    <a:pt x="5409" y="2694"/>
                  </a:lnTo>
                  <a:lnTo>
                    <a:pt x="5346" y="2757"/>
                  </a:lnTo>
                  <a:lnTo>
                    <a:pt x="5262" y="2799"/>
                  </a:lnTo>
                  <a:lnTo>
                    <a:pt x="5220" y="2842"/>
                  </a:lnTo>
                  <a:lnTo>
                    <a:pt x="4862" y="3094"/>
                  </a:lnTo>
                  <a:lnTo>
                    <a:pt x="4483" y="3326"/>
                  </a:lnTo>
                  <a:lnTo>
                    <a:pt x="4104" y="3557"/>
                  </a:lnTo>
                  <a:lnTo>
                    <a:pt x="3747" y="3810"/>
                  </a:lnTo>
                  <a:lnTo>
                    <a:pt x="3978" y="3746"/>
                  </a:lnTo>
                  <a:lnTo>
                    <a:pt x="4231" y="3725"/>
                  </a:lnTo>
                  <a:lnTo>
                    <a:pt x="4462" y="3704"/>
                  </a:lnTo>
                  <a:lnTo>
                    <a:pt x="4715" y="3704"/>
                  </a:lnTo>
                  <a:lnTo>
                    <a:pt x="4967" y="3746"/>
                  </a:lnTo>
                  <a:lnTo>
                    <a:pt x="5220" y="3788"/>
                  </a:lnTo>
                  <a:lnTo>
                    <a:pt x="5472" y="3852"/>
                  </a:lnTo>
                  <a:lnTo>
                    <a:pt x="5704" y="3915"/>
                  </a:lnTo>
                  <a:lnTo>
                    <a:pt x="5956" y="4020"/>
                  </a:lnTo>
                  <a:lnTo>
                    <a:pt x="6188" y="4125"/>
                  </a:lnTo>
                  <a:lnTo>
                    <a:pt x="6398" y="4230"/>
                  </a:lnTo>
                  <a:lnTo>
                    <a:pt x="6609" y="4378"/>
                  </a:lnTo>
                  <a:lnTo>
                    <a:pt x="6819" y="4525"/>
                  </a:lnTo>
                  <a:lnTo>
                    <a:pt x="7008" y="4672"/>
                  </a:lnTo>
                  <a:lnTo>
                    <a:pt x="7177" y="4841"/>
                  </a:lnTo>
                  <a:lnTo>
                    <a:pt x="7324" y="5030"/>
                  </a:lnTo>
                  <a:lnTo>
                    <a:pt x="7366" y="5093"/>
                  </a:lnTo>
                  <a:lnTo>
                    <a:pt x="7387" y="5198"/>
                  </a:lnTo>
                  <a:lnTo>
                    <a:pt x="7366" y="5262"/>
                  </a:lnTo>
                  <a:lnTo>
                    <a:pt x="7324" y="5346"/>
                  </a:lnTo>
                  <a:lnTo>
                    <a:pt x="7282" y="5409"/>
                  </a:lnTo>
                  <a:lnTo>
                    <a:pt x="7198" y="5430"/>
                  </a:lnTo>
                  <a:lnTo>
                    <a:pt x="7135" y="5430"/>
                  </a:lnTo>
                  <a:lnTo>
                    <a:pt x="7050" y="5388"/>
                  </a:lnTo>
                  <a:lnTo>
                    <a:pt x="6588" y="5114"/>
                  </a:lnTo>
                  <a:lnTo>
                    <a:pt x="6082" y="4820"/>
                  </a:lnTo>
                  <a:lnTo>
                    <a:pt x="5809" y="4714"/>
                  </a:lnTo>
                  <a:lnTo>
                    <a:pt x="5535" y="4588"/>
                  </a:lnTo>
                  <a:lnTo>
                    <a:pt x="5262" y="4504"/>
                  </a:lnTo>
                  <a:lnTo>
                    <a:pt x="4967" y="4420"/>
                  </a:lnTo>
                  <a:lnTo>
                    <a:pt x="5283" y="4567"/>
                  </a:lnTo>
                  <a:lnTo>
                    <a:pt x="5577" y="4756"/>
                  </a:lnTo>
                  <a:lnTo>
                    <a:pt x="5872" y="4988"/>
                  </a:lnTo>
                  <a:lnTo>
                    <a:pt x="6125" y="5219"/>
                  </a:lnTo>
                  <a:lnTo>
                    <a:pt x="6377" y="5451"/>
                  </a:lnTo>
                  <a:lnTo>
                    <a:pt x="6588" y="5703"/>
                  </a:lnTo>
                  <a:lnTo>
                    <a:pt x="6777" y="5956"/>
                  </a:lnTo>
                  <a:lnTo>
                    <a:pt x="6945" y="6208"/>
                  </a:lnTo>
                  <a:lnTo>
                    <a:pt x="7050" y="6419"/>
                  </a:lnTo>
                  <a:lnTo>
                    <a:pt x="7135" y="6629"/>
                  </a:lnTo>
                  <a:lnTo>
                    <a:pt x="7219" y="6882"/>
                  </a:lnTo>
                  <a:lnTo>
                    <a:pt x="7303" y="7134"/>
                  </a:lnTo>
                  <a:lnTo>
                    <a:pt x="7345" y="7387"/>
                  </a:lnTo>
                  <a:lnTo>
                    <a:pt x="7387" y="7639"/>
                  </a:lnTo>
                  <a:lnTo>
                    <a:pt x="7408" y="7913"/>
                  </a:lnTo>
                  <a:lnTo>
                    <a:pt x="7408" y="8165"/>
                  </a:lnTo>
                  <a:lnTo>
                    <a:pt x="7408" y="8418"/>
                  </a:lnTo>
                  <a:lnTo>
                    <a:pt x="7366" y="8692"/>
                  </a:lnTo>
                  <a:lnTo>
                    <a:pt x="7303" y="8923"/>
                  </a:lnTo>
                  <a:lnTo>
                    <a:pt x="7219" y="9176"/>
                  </a:lnTo>
                  <a:lnTo>
                    <a:pt x="7114" y="9386"/>
                  </a:lnTo>
                  <a:lnTo>
                    <a:pt x="6987" y="9596"/>
                  </a:lnTo>
                  <a:lnTo>
                    <a:pt x="6840" y="9786"/>
                  </a:lnTo>
                  <a:lnTo>
                    <a:pt x="6651" y="9954"/>
                  </a:lnTo>
                  <a:lnTo>
                    <a:pt x="7640" y="10775"/>
                  </a:lnTo>
                  <a:lnTo>
                    <a:pt x="8650" y="11659"/>
                  </a:lnTo>
                  <a:lnTo>
                    <a:pt x="8650" y="11638"/>
                  </a:lnTo>
                  <a:lnTo>
                    <a:pt x="9008" y="11091"/>
                  </a:lnTo>
                  <a:lnTo>
                    <a:pt x="9365" y="10585"/>
                  </a:lnTo>
                  <a:lnTo>
                    <a:pt x="9723" y="10080"/>
                  </a:lnTo>
                  <a:lnTo>
                    <a:pt x="10039" y="9575"/>
                  </a:lnTo>
                  <a:lnTo>
                    <a:pt x="10165" y="9323"/>
                  </a:lnTo>
                  <a:lnTo>
                    <a:pt x="10291" y="9049"/>
                  </a:lnTo>
                  <a:lnTo>
                    <a:pt x="10396" y="8776"/>
                  </a:lnTo>
                  <a:lnTo>
                    <a:pt x="10481" y="8502"/>
                  </a:lnTo>
                  <a:lnTo>
                    <a:pt x="10544" y="8187"/>
                  </a:lnTo>
                  <a:lnTo>
                    <a:pt x="10565" y="7871"/>
                  </a:lnTo>
                  <a:lnTo>
                    <a:pt x="10565" y="7555"/>
                  </a:lnTo>
                  <a:lnTo>
                    <a:pt x="10544" y="7197"/>
                  </a:lnTo>
                  <a:lnTo>
                    <a:pt x="10438" y="6587"/>
                  </a:lnTo>
                  <a:lnTo>
                    <a:pt x="10291" y="5998"/>
                  </a:lnTo>
                  <a:lnTo>
                    <a:pt x="10102" y="5409"/>
                  </a:lnTo>
                  <a:lnTo>
                    <a:pt x="9849" y="4841"/>
                  </a:lnTo>
                  <a:lnTo>
                    <a:pt x="9576" y="4272"/>
                  </a:lnTo>
                  <a:lnTo>
                    <a:pt x="9239" y="3746"/>
                  </a:lnTo>
                  <a:lnTo>
                    <a:pt x="8881" y="3241"/>
                  </a:lnTo>
                  <a:lnTo>
                    <a:pt x="8692" y="3010"/>
                  </a:lnTo>
                  <a:lnTo>
                    <a:pt x="8481" y="2778"/>
                  </a:lnTo>
                  <a:lnTo>
                    <a:pt x="7997" y="2294"/>
                  </a:lnTo>
                  <a:lnTo>
                    <a:pt x="7471" y="1789"/>
                  </a:lnTo>
                  <a:lnTo>
                    <a:pt x="7177" y="1558"/>
                  </a:lnTo>
                  <a:lnTo>
                    <a:pt x="6882" y="1326"/>
                  </a:lnTo>
                  <a:lnTo>
                    <a:pt x="6566" y="1095"/>
                  </a:lnTo>
                  <a:lnTo>
                    <a:pt x="6251" y="884"/>
                  </a:lnTo>
                  <a:lnTo>
                    <a:pt x="5914" y="674"/>
                  </a:lnTo>
                  <a:lnTo>
                    <a:pt x="5577" y="506"/>
                  </a:lnTo>
                  <a:lnTo>
                    <a:pt x="5241" y="337"/>
                  </a:lnTo>
                  <a:lnTo>
                    <a:pt x="4904" y="211"/>
                  </a:lnTo>
                  <a:lnTo>
                    <a:pt x="4546" y="106"/>
                  </a:lnTo>
                  <a:lnTo>
                    <a:pt x="4210" y="43"/>
                  </a:lnTo>
                  <a:lnTo>
                    <a:pt x="385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8" name="Google Shape;7048;p32"/>
            <p:cNvSpPr/>
            <p:nvPr/>
          </p:nvSpPr>
          <p:spPr>
            <a:xfrm>
              <a:off x="5433750" y="-1231475"/>
              <a:ext cx="95250" cy="121550"/>
            </a:xfrm>
            <a:custGeom>
              <a:avLst/>
              <a:gdLst/>
              <a:ahLst/>
              <a:cxnLst/>
              <a:rect l="l" t="t" r="r" b="b"/>
              <a:pathLst>
                <a:path w="3810" h="4862" extrusionOk="0">
                  <a:moveTo>
                    <a:pt x="527" y="0"/>
                  </a:moveTo>
                  <a:lnTo>
                    <a:pt x="379" y="105"/>
                  </a:lnTo>
                  <a:lnTo>
                    <a:pt x="253" y="189"/>
                  </a:lnTo>
                  <a:lnTo>
                    <a:pt x="127" y="505"/>
                  </a:lnTo>
                  <a:lnTo>
                    <a:pt x="43" y="821"/>
                  </a:lnTo>
                  <a:lnTo>
                    <a:pt x="22" y="1115"/>
                  </a:lnTo>
                  <a:lnTo>
                    <a:pt x="1" y="1431"/>
                  </a:lnTo>
                  <a:lnTo>
                    <a:pt x="43" y="1747"/>
                  </a:lnTo>
                  <a:lnTo>
                    <a:pt x="106" y="2062"/>
                  </a:lnTo>
                  <a:lnTo>
                    <a:pt x="190" y="2378"/>
                  </a:lnTo>
                  <a:lnTo>
                    <a:pt x="295" y="2694"/>
                  </a:lnTo>
                  <a:lnTo>
                    <a:pt x="1053" y="3220"/>
                  </a:lnTo>
                  <a:lnTo>
                    <a:pt x="1810" y="3746"/>
                  </a:lnTo>
                  <a:lnTo>
                    <a:pt x="2547" y="4293"/>
                  </a:lnTo>
                  <a:lnTo>
                    <a:pt x="3283" y="4861"/>
                  </a:lnTo>
                  <a:lnTo>
                    <a:pt x="3452" y="4482"/>
                  </a:lnTo>
                  <a:lnTo>
                    <a:pt x="3620" y="4125"/>
                  </a:lnTo>
                  <a:lnTo>
                    <a:pt x="3725" y="3767"/>
                  </a:lnTo>
                  <a:lnTo>
                    <a:pt x="3767" y="3577"/>
                  </a:lnTo>
                  <a:lnTo>
                    <a:pt x="3788" y="3388"/>
                  </a:lnTo>
                  <a:lnTo>
                    <a:pt x="3809" y="3220"/>
                  </a:lnTo>
                  <a:lnTo>
                    <a:pt x="3809" y="3030"/>
                  </a:lnTo>
                  <a:lnTo>
                    <a:pt x="3788" y="2841"/>
                  </a:lnTo>
                  <a:lnTo>
                    <a:pt x="3746" y="2652"/>
                  </a:lnTo>
                  <a:lnTo>
                    <a:pt x="3704" y="2462"/>
                  </a:lnTo>
                  <a:lnTo>
                    <a:pt x="3620" y="2273"/>
                  </a:lnTo>
                  <a:lnTo>
                    <a:pt x="3515" y="2062"/>
                  </a:lnTo>
                  <a:lnTo>
                    <a:pt x="3388" y="1873"/>
                  </a:lnTo>
                  <a:lnTo>
                    <a:pt x="3136" y="1515"/>
                  </a:lnTo>
                  <a:lnTo>
                    <a:pt x="2862" y="1179"/>
                  </a:lnTo>
                  <a:lnTo>
                    <a:pt x="2568" y="863"/>
                  </a:lnTo>
                  <a:lnTo>
                    <a:pt x="2399" y="716"/>
                  </a:lnTo>
                  <a:lnTo>
                    <a:pt x="2231" y="589"/>
                  </a:lnTo>
                  <a:lnTo>
                    <a:pt x="2042" y="463"/>
                  </a:lnTo>
                  <a:lnTo>
                    <a:pt x="1873" y="337"/>
                  </a:lnTo>
                  <a:lnTo>
                    <a:pt x="1684" y="253"/>
                  </a:lnTo>
                  <a:lnTo>
                    <a:pt x="1474" y="168"/>
                  </a:lnTo>
                  <a:lnTo>
                    <a:pt x="1263" y="105"/>
                  </a:lnTo>
                  <a:lnTo>
                    <a:pt x="1053" y="63"/>
                  </a:lnTo>
                  <a:lnTo>
                    <a:pt x="611" y="63"/>
                  </a:lnTo>
                  <a:lnTo>
                    <a:pt x="569" y="42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9" name="Google Shape;7049;p32"/>
            <p:cNvSpPr/>
            <p:nvPr/>
          </p:nvSpPr>
          <p:spPr>
            <a:xfrm>
              <a:off x="5180175" y="-643325"/>
              <a:ext cx="273600" cy="204150"/>
            </a:xfrm>
            <a:custGeom>
              <a:avLst/>
              <a:gdLst/>
              <a:ahLst/>
              <a:cxnLst/>
              <a:rect l="l" t="t" r="r" b="b"/>
              <a:pathLst>
                <a:path w="10944" h="8166" extrusionOk="0">
                  <a:moveTo>
                    <a:pt x="5682" y="674"/>
                  </a:moveTo>
                  <a:lnTo>
                    <a:pt x="5893" y="695"/>
                  </a:lnTo>
                  <a:lnTo>
                    <a:pt x="6082" y="737"/>
                  </a:lnTo>
                  <a:lnTo>
                    <a:pt x="6293" y="779"/>
                  </a:lnTo>
                  <a:lnTo>
                    <a:pt x="6482" y="863"/>
                  </a:lnTo>
                  <a:lnTo>
                    <a:pt x="6671" y="969"/>
                  </a:lnTo>
                  <a:lnTo>
                    <a:pt x="6861" y="1074"/>
                  </a:lnTo>
                  <a:lnTo>
                    <a:pt x="7050" y="1200"/>
                  </a:lnTo>
                  <a:lnTo>
                    <a:pt x="7218" y="1347"/>
                  </a:lnTo>
                  <a:lnTo>
                    <a:pt x="7576" y="1684"/>
                  </a:lnTo>
                  <a:lnTo>
                    <a:pt x="7913" y="2063"/>
                  </a:lnTo>
                  <a:lnTo>
                    <a:pt x="8250" y="2484"/>
                  </a:lnTo>
                  <a:lnTo>
                    <a:pt x="8565" y="2926"/>
                  </a:lnTo>
                  <a:lnTo>
                    <a:pt x="8860" y="3368"/>
                  </a:lnTo>
                  <a:lnTo>
                    <a:pt x="9449" y="4272"/>
                  </a:lnTo>
                  <a:lnTo>
                    <a:pt x="9954" y="5093"/>
                  </a:lnTo>
                  <a:lnTo>
                    <a:pt x="10207" y="5640"/>
                  </a:lnTo>
                  <a:lnTo>
                    <a:pt x="10312" y="5914"/>
                  </a:lnTo>
                  <a:lnTo>
                    <a:pt x="10396" y="6208"/>
                  </a:lnTo>
                  <a:lnTo>
                    <a:pt x="10438" y="6398"/>
                  </a:lnTo>
                  <a:lnTo>
                    <a:pt x="10459" y="6545"/>
                  </a:lnTo>
                  <a:lnTo>
                    <a:pt x="10438" y="6692"/>
                  </a:lnTo>
                  <a:lnTo>
                    <a:pt x="10417" y="6798"/>
                  </a:lnTo>
                  <a:lnTo>
                    <a:pt x="10375" y="6819"/>
                  </a:lnTo>
                  <a:lnTo>
                    <a:pt x="10291" y="6903"/>
                  </a:lnTo>
                  <a:lnTo>
                    <a:pt x="10207" y="6945"/>
                  </a:lnTo>
                  <a:lnTo>
                    <a:pt x="10101" y="6987"/>
                  </a:lnTo>
                  <a:lnTo>
                    <a:pt x="9870" y="6987"/>
                  </a:lnTo>
                  <a:lnTo>
                    <a:pt x="9744" y="6966"/>
                  </a:lnTo>
                  <a:lnTo>
                    <a:pt x="9491" y="6882"/>
                  </a:lnTo>
                  <a:lnTo>
                    <a:pt x="9197" y="6734"/>
                  </a:lnTo>
                  <a:lnTo>
                    <a:pt x="8902" y="6545"/>
                  </a:lnTo>
                  <a:lnTo>
                    <a:pt x="8607" y="6335"/>
                  </a:lnTo>
                  <a:lnTo>
                    <a:pt x="8292" y="6103"/>
                  </a:lnTo>
                  <a:lnTo>
                    <a:pt x="7660" y="5598"/>
                  </a:lnTo>
                  <a:lnTo>
                    <a:pt x="7050" y="5135"/>
                  </a:lnTo>
                  <a:lnTo>
                    <a:pt x="6756" y="4946"/>
                  </a:lnTo>
                  <a:lnTo>
                    <a:pt x="6482" y="4798"/>
                  </a:lnTo>
                  <a:lnTo>
                    <a:pt x="6229" y="4693"/>
                  </a:lnTo>
                  <a:lnTo>
                    <a:pt x="6124" y="4672"/>
                  </a:lnTo>
                  <a:lnTo>
                    <a:pt x="5998" y="4651"/>
                  </a:lnTo>
                  <a:lnTo>
                    <a:pt x="5661" y="4651"/>
                  </a:lnTo>
                  <a:lnTo>
                    <a:pt x="5346" y="4693"/>
                  </a:lnTo>
                  <a:lnTo>
                    <a:pt x="5030" y="4756"/>
                  </a:lnTo>
                  <a:lnTo>
                    <a:pt x="4735" y="4841"/>
                  </a:lnTo>
                  <a:lnTo>
                    <a:pt x="4462" y="4967"/>
                  </a:lnTo>
                  <a:lnTo>
                    <a:pt x="4188" y="5093"/>
                  </a:lnTo>
                  <a:lnTo>
                    <a:pt x="3936" y="5261"/>
                  </a:lnTo>
                  <a:lnTo>
                    <a:pt x="3683" y="5430"/>
                  </a:lnTo>
                  <a:lnTo>
                    <a:pt x="3431" y="5619"/>
                  </a:lnTo>
                  <a:lnTo>
                    <a:pt x="3199" y="5830"/>
                  </a:lnTo>
                  <a:lnTo>
                    <a:pt x="2736" y="6272"/>
                  </a:lnTo>
                  <a:lnTo>
                    <a:pt x="1831" y="7176"/>
                  </a:lnTo>
                  <a:lnTo>
                    <a:pt x="1726" y="7113"/>
                  </a:lnTo>
                  <a:lnTo>
                    <a:pt x="1558" y="7218"/>
                  </a:lnTo>
                  <a:lnTo>
                    <a:pt x="1453" y="7240"/>
                  </a:lnTo>
                  <a:lnTo>
                    <a:pt x="1368" y="7261"/>
                  </a:lnTo>
                  <a:lnTo>
                    <a:pt x="1263" y="7261"/>
                  </a:lnTo>
                  <a:lnTo>
                    <a:pt x="1179" y="7240"/>
                  </a:lnTo>
                  <a:lnTo>
                    <a:pt x="1095" y="7197"/>
                  </a:lnTo>
                  <a:lnTo>
                    <a:pt x="1011" y="7113"/>
                  </a:lnTo>
                  <a:lnTo>
                    <a:pt x="990" y="7092"/>
                  </a:lnTo>
                  <a:lnTo>
                    <a:pt x="821" y="6987"/>
                  </a:lnTo>
                  <a:lnTo>
                    <a:pt x="800" y="6966"/>
                  </a:lnTo>
                  <a:lnTo>
                    <a:pt x="800" y="6903"/>
                  </a:lnTo>
                  <a:lnTo>
                    <a:pt x="800" y="6861"/>
                  </a:lnTo>
                  <a:lnTo>
                    <a:pt x="842" y="6840"/>
                  </a:lnTo>
                  <a:lnTo>
                    <a:pt x="905" y="6840"/>
                  </a:lnTo>
                  <a:lnTo>
                    <a:pt x="905" y="6819"/>
                  </a:lnTo>
                  <a:lnTo>
                    <a:pt x="884" y="6819"/>
                  </a:lnTo>
                  <a:lnTo>
                    <a:pt x="905" y="6629"/>
                  </a:lnTo>
                  <a:lnTo>
                    <a:pt x="737" y="6545"/>
                  </a:lnTo>
                  <a:lnTo>
                    <a:pt x="884" y="6145"/>
                  </a:lnTo>
                  <a:lnTo>
                    <a:pt x="1053" y="5766"/>
                  </a:lnTo>
                  <a:lnTo>
                    <a:pt x="1242" y="5388"/>
                  </a:lnTo>
                  <a:lnTo>
                    <a:pt x="1432" y="5030"/>
                  </a:lnTo>
                  <a:lnTo>
                    <a:pt x="1768" y="4462"/>
                  </a:lnTo>
                  <a:lnTo>
                    <a:pt x="2105" y="3894"/>
                  </a:lnTo>
                  <a:lnTo>
                    <a:pt x="2589" y="3157"/>
                  </a:lnTo>
                  <a:lnTo>
                    <a:pt x="2863" y="2778"/>
                  </a:lnTo>
                  <a:lnTo>
                    <a:pt x="3136" y="2442"/>
                  </a:lnTo>
                  <a:lnTo>
                    <a:pt x="3410" y="2084"/>
                  </a:lnTo>
                  <a:lnTo>
                    <a:pt x="3725" y="1768"/>
                  </a:lnTo>
                  <a:lnTo>
                    <a:pt x="4041" y="1453"/>
                  </a:lnTo>
                  <a:lnTo>
                    <a:pt x="4399" y="1179"/>
                  </a:lnTo>
                  <a:lnTo>
                    <a:pt x="4609" y="1011"/>
                  </a:lnTo>
                  <a:lnTo>
                    <a:pt x="4841" y="884"/>
                  </a:lnTo>
                  <a:lnTo>
                    <a:pt x="5051" y="800"/>
                  </a:lnTo>
                  <a:lnTo>
                    <a:pt x="5261" y="737"/>
                  </a:lnTo>
                  <a:lnTo>
                    <a:pt x="5472" y="695"/>
                  </a:lnTo>
                  <a:lnTo>
                    <a:pt x="5682" y="674"/>
                  </a:lnTo>
                  <a:close/>
                  <a:moveTo>
                    <a:pt x="5472" y="1"/>
                  </a:moveTo>
                  <a:lnTo>
                    <a:pt x="5240" y="43"/>
                  </a:lnTo>
                  <a:lnTo>
                    <a:pt x="5030" y="85"/>
                  </a:lnTo>
                  <a:lnTo>
                    <a:pt x="4798" y="169"/>
                  </a:lnTo>
                  <a:lnTo>
                    <a:pt x="4588" y="253"/>
                  </a:lnTo>
                  <a:lnTo>
                    <a:pt x="4378" y="337"/>
                  </a:lnTo>
                  <a:lnTo>
                    <a:pt x="3978" y="569"/>
                  </a:lnTo>
                  <a:lnTo>
                    <a:pt x="3578" y="842"/>
                  </a:lnTo>
                  <a:lnTo>
                    <a:pt x="3199" y="1179"/>
                  </a:lnTo>
                  <a:lnTo>
                    <a:pt x="2820" y="1516"/>
                  </a:lnTo>
                  <a:lnTo>
                    <a:pt x="2463" y="1916"/>
                  </a:lnTo>
                  <a:lnTo>
                    <a:pt x="2147" y="2315"/>
                  </a:lnTo>
                  <a:lnTo>
                    <a:pt x="1831" y="2757"/>
                  </a:lnTo>
                  <a:lnTo>
                    <a:pt x="1537" y="3199"/>
                  </a:lnTo>
                  <a:lnTo>
                    <a:pt x="1263" y="3641"/>
                  </a:lnTo>
                  <a:lnTo>
                    <a:pt x="1011" y="4104"/>
                  </a:lnTo>
                  <a:lnTo>
                    <a:pt x="779" y="4546"/>
                  </a:lnTo>
                  <a:lnTo>
                    <a:pt x="590" y="4988"/>
                  </a:lnTo>
                  <a:lnTo>
                    <a:pt x="421" y="5409"/>
                  </a:lnTo>
                  <a:lnTo>
                    <a:pt x="274" y="5809"/>
                  </a:lnTo>
                  <a:lnTo>
                    <a:pt x="127" y="6250"/>
                  </a:lnTo>
                  <a:lnTo>
                    <a:pt x="43" y="6650"/>
                  </a:lnTo>
                  <a:lnTo>
                    <a:pt x="1" y="7008"/>
                  </a:lnTo>
                  <a:lnTo>
                    <a:pt x="22" y="7324"/>
                  </a:lnTo>
                  <a:lnTo>
                    <a:pt x="64" y="7576"/>
                  </a:lnTo>
                  <a:lnTo>
                    <a:pt x="106" y="7702"/>
                  </a:lnTo>
                  <a:lnTo>
                    <a:pt x="169" y="7787"/>
                  </a:lnTo>
                  <a:lnTo>
                    <a:pt x="232" y="7892"/>
                  </a:lnTo>
                  <a:lnTo>
                    <a:pt x="295" y="7955"/>
                  </a:lnTo>
                  <a:lnTo>
                    <a:pt x="379" y="8018"/>
                  </a:lnTo>
                  <a:lnTo>
                    <a:pt x="464" y="8081"/>
                  </a:lnTo>
                  <a:lnTo>
                    <a:pt x="548" y="8123"/>
                  </a:lnTo>
                  <a:lnTo>
                    <a:pt x="653" y="8144"/>
                  </a:lnTo>
                  <a:lnTo>
                    <a:pt x="758" y="8165"/>
                  </a:lnTo>
                  <a:lnTo>
                    <a:pt x="884" y="8165"/>
                  </a:lnTo>
                  <a:lnTo>
                    <a:pt x="1116" y="8144"/>
                  </a:lnTo>
                  <a:lnTo>
                    <a:pt x="1389" y="8060"/>
                  </a:lnTo>
                  <a:lnTo>
                    <a:pt x="1684" y="7934"/>
                  </a:lnTo>
                  <a:lnTo>
                    <a:pt x="2000" y="7745"/>
                  </a:lnTo>
                  <a:lnTo>
                    <a:pt x="2315" y="7513"/>
                  </a:lnTo>
                  <a:lnTo>
                    <a:pt x="2652" y="7240"/>
                  </a:lnTo>
                  <a:lnTo>
                    <a:pt x="3094" y="6840"/>
                  </a:lnTo>
                  <a:lnTo>
                    <a:pt x="3536" y="6440"/>
                  </a:lnTo>
                  <a:lnTo>
                    <a:pt x="3746" y="6250"/>
                  </a:lnTo>
                  <a:lnTo>
                    <a:pt x="3978" y="6082"/>
                  </a:lnTo>
                  <a:lnTo>
                    <a:pt x="4209" y="5914"/>
                  </a:lnTo>
                  <a:lnTo>
                    <a:pt x="4462" y="5788"/>
                  </a:lnTo>
                  <a:lnTo>
                    <a:pt x="4714" y="5661"/>
                  </a:lnTo>
                  <a:lnTo>
                    <a:pt x="4967" y="5577"/>
                  </a:lnTo>
                  <a:lnTo>
                    <a:pt x="5219" y="5514"/>
                  </a:lnTo>
                  <a:lnTo>
                    <a:pt x="5493" y="5493"/>
                  </a:lnTo>
                  <a:lnTo>
                    <a:pt x="5788" y="5514"/>
                  </a:lnTo>
                  <a:lnTo>
                    <a:pt x="6082" y="5577"/>
                  </a:lnTo>
                  <a:lnTo>
                    <a:pt x="6398" y="5682"/>
                  </a:lnTo>
                  <a:lnTo>
                    <a:pt x="6734" y="5830"/>
                  </a:lnTo>
                  <a:lnTo>
                    <a:pt x="6987" y="5977"/>
                  </a:lnTo>
                  <a:lnTo>
                    <a:pt x="7218" y="6145"/>
                  </a:lnTo>
                  <a:lnTo>
                    <a:pt x="7450" y="6335"/>
                  </a:lnTo>
                  <a:lnTo>
                    <a:pt x="7681" y="6545"/>
                  </a:lnTo>
                  <a:lnTo>
                    <a:pt x="8123" y="6945"/>
                  </a:lnTo>
                  <a:lnTo>
                    <a:pt x="8355" y="7134"/>
                  </a:lnTo>
                  <a:lnTo>
                    <a:pt x="8607" y="7303"/>
                  </a:lnTo>
                  <a:lnTo>
                    <a:pt x="8839" y="7450"/>
                  </a:lnTo>
                  <a:lnTo>
                    <a:pt x="9091" y="7576"/>
                  </a:lnTo>
                  <a:lnTo>
                    <a:pt x="9323" y="7681"/>
                  </a:lnTo>
                  <a:lnTo>
                    <a:pt x="9533" y="7766"/>
                  </a:lnTo>
                  <a:lnTo>
                    <a:pt x="9575" y="7808"/>
                  </a:lnTo>
                  <a:lnTo>
                    <a:pt x="9638" y="7829"/>
                  </a:lnTo>
                  <a:lnTo>
                    <a:pt x="9870" y="7871"/>
                  </a:lnTo>
                  <a:lnTo>
                    <a:pt x="10080" y="7871"/>
                  </a:lnTo>
                  <a:lnTo>
                    <a:pt x="10249" y="7850"/>
                  </a:lnTo>
                  <a:lnTo>
                    <a:pt x="10417" y="7787"/>
                  </a:lnTo>
                  <a:lnTo>
                    <a:pt x="10543" y="7702"/>
                  </a:lnTo>
                  <a:lnTo>
                    <a:pt x="10649" y="7576"/>
                  </a:lnTo>
                  <a:lnTo>
                    <a:pt x="10754" y="7450"/>
                  </a:lnTo>
                  <a:lnTo>
                    <a:pt x="10817" y="7282"/>
                  </a:lnTo>
                  <a:lnTo>
                    <a:pt x="10838" y="7282"/>
                  </a:lnTo>
                  <a:lnTo>
                    <a:pt x="10880" y="7218"/>
                  </a:lnTo>
                  <a:lnTo>
                    <a:pt x="10901" y="7155"/>
                  </a:lnTo>
                  <a:lnTo>
                    <a:pt x="10901" y="7092"/>
                  </a:lnTo>
                  <a:lnTo>
                    <a:pt x="10901" y="7008"/>
                  </a:lnTo>
                  <a:lnTo>
                    <a:pt x="10922" y="6840"/>
                  </a:lnTo>
                  <a:lnTo>
                    <a:pt x="10943" y="6671"/>
                  </a:lnTo>
                  <a:lnTo>
                    <a:pt x="10943" y="6314"/>
                  </a:lnTo>
                  <a:lnTo>
                    <a:pt x="10880" y="5977"/>
                  </a:lnTo>
                  <a:lnTo>
                    <a:pt x="10796" y="5661"/>
                  </a:lnTo>
                  <a:lnTo>
                    <a:pt x="10691" y="5367"/>
                  </a:lnTo>
                  <a:lnTo>
                    <a:pt x="10564" y="5093"/>
                  </a:lnTo>
                  <a:lnTo>
                    <a:pt x="10438" y="4820"/>
                  </a:lnTo>
                  <a:lnTo>
                    <a:pt x="10291" y="4546"/>
                  </a:lnTo>
                  <a:lnTo>
                    <a:pt x="9954" y="4041"/>
                  </a:lnTo>
                  <a:lnTo>
                    <a:pt x="9596" y="3557"/>
                  </a:lnTo>
                  <a:lnTo>
                    <a:pt x="9386" y="3073"/>
                  </a:lnTo>
                  <a:lnTo>
                    <a:pt x="9133" y="2631"/>
                  </a:lnTo>
                  <a:lnTo>
                    <a:pt x="9007" y="2400"/>
                  </a:lnTo>
                  <a:lnTo>
                    <a:pt x="8860" y="2189"/>
                  </a:lnTo>
                  <a:lnTo>
                    <a:pt x="8692" y="2000"/>
                  </a:lnTo>
                  <a:lnTo>
                    <a:pt x="8523" y="1810"/>
                  </a:lnTo>
                  <a:lnTo>
                    <a:pt x="8208" y="1495"/>
                  </a:lnTo>
                  <a:lnTo>
                    <a:pt x="7871" y="1158"/>
                  </a:lnTo>
                  <a:lnTo>
                    <a:pt x="7471" y="842"/>
                  </a:lnTo>
                  <a:lnTo>
                    <a:pt x="7050" y="527"/>
                  </a:lnTo>
                  <a:lnTo>
                    <a:pt x="6840" y="400"/>
                  </a:lnTo>
                  <a:lnTo>
                    <a:pt x="6629" y="274"/>
                  </a:lnTo>
                  <a:lnTo>
                    <a:pt x="6398" y="169"/>
                  </a:lnTo>
                  <a:lnTo>
                    <a:pt x="6166" y="106"/>
                  </a:lnTo>
                  <a:lnTo>
                    <a:pt x="5935" y="43"/>
                  </a:lnTo>
                  <a:lnTo>
                    <a:pt x="570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0" name="Google Shape;7050;p32"/>
            <p:cNvSpPr/>
            <p:nvPr/>
          </p:nvSpPr>
          <p:spPr>
            <a:xfrm>
              <a:off x="5153350" y="-827975"/>
              <a:ext cx="304100" cy="203100"/>
            </a:xfrm>
            <a:custGeom>
              <a:avLst/>
              <a:gdLst/>
              <a:ahLst/>
              <a:cxnLst/>
              <a:rect l="l" t="t" r="r" b="b"/>
              <a:pathLst>
                <a:path w="12164" h="8124" extrusionOk="0">
                  <a:moveTo>
                    <a:pt x="6713" y="947"/>
                  </a:moveTo>
                  <a:lnTo>
                    <a:pt x="7323" y="989"/>
                  </a:lnTo>
                  <a:lnTo>
                    <a:pt x="7934" y="1074"/>
                  </a:lnTo>
                  <a:lnTo>
                    <a:pt x="8544" y="1179"/>
                  </a:lnTo>
                  <a:lnTo>
                    <a:pt x="8839" y="1263"/>
                  </a:lnTo>
                  <a:lnTo>
                    <a:pt x="9133" y="1347"/>
                  </a:lnTo>
                  <a:lnTo>
                    <a:pt x="9407" y="1452"/>
                  </a:lnTo>
                  <a:lnTo>
                    <a:pt x="9680" y="1558"/>
                  </a:lnTo>
                  <a:lnTo>
                    <a:pt x="9870" y="1663"/>
                  </a:lnTo>
                  <a:lnTo>
                    <a:pt x="10227" y="1852"/>
                  </a:lnTo>
                  <a:lnTo>
                    <a:pt x="10690" y="2147"/>
                  </a:lnTo>
                  <a:lnTo>
                    <a:pt x="10922" y="2294"/>
                  </a:lnTo>
                  <a:lnTo>
                    <a:pt x="11132" y="2483"/>
                  </a:lnTo>
                  <a:lnTo>
                    <a:pt x="11322" y="2652"/>
                  </a:lnTo>
                  <a:lnTo>
                    <a:pt x="11490" y="2841"/>
                  </a:lnTo>
                  <a:lnTo>
                    <a:pt x="11616" y="3031"/>
                  </a:lnTo>
                  <a:lnTo>
                    <a:pt x="11637" y="3115"/>
                  </a:lnTo>
                  <a:lnTo>
                    <a:pt x="11658" y="3220"/>
                  </a:lnTo>
                  <a:lnTo>
                    <a:pt x="11679" y="3304"/>
                  </a:lnTo>
                  <a:lnTo>
                    <a:pt x="11658" y="3388"/>
                  </a:lnTo>
                  <a:lnTo>
                    <a:pt x="11616" y="3473"/>
                  </a:lnTo>
                  <a:lnTo>
                    <a:pt x="11553" y="3557"/>
                  </a:lnTo>
                  <a:lnTo>
                    <a:pt x="11469" y="3620"/>
                  </a:lnTo>
                  <a:lnTo>
                    <a:pt x="11364" y="3704"/>
                  </a:lnTo>
                  <a:lnTo>
                    <a:pt x="11238" y="3767"/>
                  </a:lnTo>
                  <a:lnTo>
                    <a:pt x="11069" y="3830"/>
                  </a:lnTo>
                  <a:lnTo>
                    <a:pt x="10564" y="4020"/>
                  </a:lnTo>
                  <a:lnTo>
                    <a:pt x="10312" y="4125"/>
                  </a:lnTo>
                  <a:lnTo>
                    <a:pt x="10059" y="4251"/>
                  </a:lnTo>
                  <a:lnTo>
                    <a:pt x="9933" y="4188"/>
                  </a:lnTo>
                  <a:lnTo>
                    <a:pt x="9828" y="4104"/>
                  </a:lnTo>
                  <a:lnTo>
                    <a:pt x="9701" y="3999"/>
                  </a:lnTo>
                  <a:lnTo>
                    <a:pt x="9596" y="3872"/>
                  </a:lnTo>
                  <a:lnTo>
                    <a:pt x="9196" y="3388"/>
                  </a:lnTo>
                  <a:lnTo>
                    <a:pt x="9091" y="3262"/>
                  </a:lnTo>
                  <a:lnTo>
                    <a:pt x="8986" y="3178"/>
                  </a:lnTo>
                  <a:lnTo>
                    <a:pt x="8860" y="3073"/>
                  </a:lnTo>
                  <a:lnTo>
                    <a:pt x="8733" y="3010"/>
                  </a:lnTo>
                  <a:lnTo>
                    <a:pt x="8586" y="2967"/>
                  </a:lnTo>
                  <a:lnTo>
                    <a:pt x="8418" y="2967"/>
                  </a:lnTo>
                  <a:lnTo>
                    <a:pt x="8249" y="2989"/>
                  </a:lnTo>
                  <a:lnTo>
                    <a:pt x="8060" y="3052"/>
                  </a:lnTo>
                  <a:lnTo>
                    <a:pt x="7955" y="3094"/>
                  </a:lnTo>
                  <a:lnTo>
                    <a:pt x="7850" y="3157"/>
                  </a:lnTo>
                  <a:lnTo>
                    <a:pt x="7660" y="3283"/>
                  </a:lnTo>
                  <a:lnTo>
                    <a:pt x="7534" y="3473"/>
                  </a:lnTo>
                  <a:lnTo>
                    <a:pt x="7429" y="3662"/>
                  </a:lnTo>
                  <a:lnTo>
                    <a:pt x="7345" y="3872"/>
                  </a:lnTo>
                  <a:lnTo>
                    <a:pt x="7302" y="4104"/>
                  </a:lnTo>
                  <a:lnTo>
                    <a:pt x="7281" y="4356"/>
                  </a:lnTo>
                  <a:lnTo>
                    <a:pt x="7260" y="4609"/>
                  </a:lnTo>
                  <a:lnTo>
                    <a:pt x="7281" y="5135"/>
                  </a:lnTo>
                  <a:lnTo>
                    <a:pt x="7345" y="5661"/>
                  </a:lnTo>
                  <a:lnTo>
                    <a:pt x="7387" y="6124"/>
                  </a:lnTo>
                  <a:lnTo>
                    <a:pt x="7387" y="6334"/>
                  </a:lnTo>
                  <a:lnTo>
                    <a:pt x="7387" y="6524"/>
                  </a:lnTo>
                  <a:lnTo>
                    <a:pt x="7345" y="6755"/>
                  </a:lnTo>
                  <a:lnTo>
                    <a:pt x="7302" y="6924"/>
                  </a:lnTo>
                  <a:lnTo>
                    <a:pt x="7239" y="7029"/>
                  </a:lnTo>
                  <a:lnTo>
                    <a:pt x="7176" y="7092"/>
                  </a:lnTo>
                  <a:lnTo>
                    <a:pt x="7113" y="7113"/>
                  </a:lnTo>
                  <a:lnTo>
                    <a:pt x="7029" y="7071"/>
                  </a:lnTo>
                  <a:lnTo>
                    <a:pt x="6945" y="7008"/>
                  </a:lnTo>
                  <a:lnTo>
                    <a:pt x="6861" y="6903"/>
                  </a:lnTo>
                  <a:lnTo>
                    <a:pt x="6755" y="6797"/>
                  </a:lnTo>
                  <a:lnTo>
                    <a:pt x="6671" y="6650"/>
                  </a:lnTo>
                  <a:lnTo>
                    <a:pt x="6524" y="6334"/>
                  </a:lnTo>
                  <a:lnTo>
                    <a:pt x="6398" y="6019"/>
                  </a:lnTo>
                  <a:lnTo>
                    <a:pt x="6334" y="5724"/>
                  </a:lnTo>
                  <a:lnTo>
                    <a:pt x="6271" y="5324"/>
                  </a:lnTo>
                  <a:lnTo>
                    <a:pt x="6166" y="4925"/>
                  </a:lnTo>
                  <a:lnTo>
                    <a:pt x="6040" y="4609"/>
                  </a:lnTo>
                  <a:lnTo>
                    <a:pt x="5893" y="4314"/>
                  </a:lnTo>
                  <a:lnTo>
                    <a:pt x="5808" y="4188"/>
                  </a:lnTo>
                  <a:lnTo>
                    <a:pt x="5703" y="4062"/>
                  </a:lnTo>
                  <a:lnTo>
                    <a:pt x="5577" y="3935"/>
                  </a:lnTo>
                  <a:lnTo>
                    <a:pt x="5451" y="3809"/>
                  </a:lnTo>
                  <a:lnTo>
                    <a:pt x="5345" y="3725"/>
                  </a:lnTo>
                  <a:lnTo>
                    <a:pt x="5219" y="3683"/>
                  </a:lnTo>
                  <a:lnTo>
                    <a:pt x="5093" y="3662"/>
                  </a:lnTo>
                  <a:lnTo>
                    <a:pt x="4967" y="3662"/>
                  </a:lnTo>
                  <a:lnTo>
                    <a:pt x="4840" y="3683"/>
                  </a:lnTo>
                  <a:lnTo>
                    <a:pt x="4714" y="3725"/>
                  </a:lnTo>
                  <a:lnTo>
                    <a:pt x="4609" y="3809"/>
                  </a:lnTo>
                  <a:lnTo>
                    <a:pt x="4483" y="3893"/>
                  </a:lnTo>
                  <a:lnTo>
                    <a:pt x="4251" y="4083"/>
                  </a:lnTo>
                  <a:lnTo>
                    <a:pt x="4041" y="4314"/>
                  </a:lnTo>
                  <a:lnTo>
                    <a:pt x="3851" y="4567"/>
                  </a:lnTo>
                  <a:lnTo>
                    <a:pt x="3704" y="4798"/>
                  </a:lnTo>
                  <a:lnTo>
                    <a:pt x="3157" y="4609"/>
                  </a:lnTo>
                  <a:lnTo>
                    <a:pt x="2526" y="4356"/>
                  </a:lnTo>
                  <a:lnTo>
                    <a:pt x="2210" y="4209"/>
                  </a:lnTo>
                  <a:lnTo>
                    <a:pt x="1894" y="4041"/>
                  </a:lnTo>
                  <a:lnTo>
                    <a:pt x="1621" y="3872"/>
                  </a:lnTo>
                  <a:lnTo>
                    <a:pt x="1368" y="3704"/>
                  </a:lnTo>
                  <a:lnTo>
                    <a:pt x="1179" y="3515"/>
                  </a:lnTo>
                  <a:lnTo>
                    <a:pt x="1095" y="3409"/>
                  </a:lnTo>
                  <a:lnTo>
                    <a:pt x="1032" y="3304"/>
                  </a:lnTo>
                  <a:lnTo>
                    <a:pt x="968" y="3220"/>
                  </a:lnTo>
                  <a:lnTo>
                    <a:pt x="947" y="3115"/>
                  </a:lnTo>
                  <a:lnTo>
                    <a:pt x="926" y="3010"/>
                  </a:lnTo>
                  <a:lnTo>
                    <a:pt x="926" y="2904"/>
                  </a:lnTo>
                  <a:lnTo>
                    <a:pt x="968" y="2799"/>
                  </a:lnTo>
                  <a:lnTo>
                    <a:pt x="1010" y="2673"/>
                  </a:lnTo>
                  <a:lnTo>
                    <a:pt x="1095" y="2568"/>
                  </a:lnTo>
                  <a:lnTo>
                    <a:pt x="1179" y="2462"/>
                  </a:lnTo>
                  <a:lnTo>
                    <a:pt x="1305" y="2357"/>
                  </a:lnTo>
                  <a:lnTo>
                    <a:pt x="1473" y="2231"/>
                  </a:lnTo>
                  <a:lnTo>
                    <a:pt x="1663" y="2126"/>
                  </a:lnTo>
                  <a:lnTo>
                    <a:pt x="1873" y="1999"/>
                  </a:lnTo>
                  <a:lnTo>
                    <a:pt x="2231" y="1831"/>
                  </a:lnTo>
                  <a:lnTo>
                    <a:pt x="2589" y="1663"/>
                  </a:lnTo>
                  <a:lnTo>
                    <a:pt x="2968" y="1515"/>
                  </a:lnTo>
                  <a:lnTo>
                    <a:pt x="3346" y="1389"/>
                  </a:lnTo>
                  <a:lnTo>
                    <a:pt x="3725" y="1263"/>
                  </a:lnTo>
                  <a:lnTo>
                    <a:pt x="4104" y="1158"/>
                  </a:lnTo>
                  <a:lnTo>
                    <a:pt x="4504" y="1095"/>
                  </a:lnTo>
                  <a:lnTo>
                    <a:pt x="4882" y="1031"/>
                  </a:lnTo>
                  <a:lnTo>
                    <a:pt x="5493" y="968"/>
                  </a:lnTo>
                  <a:lnTo>
                    <a:pt x="6103" y="947"/>
                  </a:lnTo>
                  <a:close/>
                  <a:moveTo>
                    <a:pt x="6040" y="0"/>
                  </a:moveTo>
                  <a:lnTo>
                    <a:pt x="5556" y="21"/>
                  </a:lnTo>
                  <a:lnTo>
                    <a:pt x="5072" y="85"/>
                  </a:lnTo>
                  <a:lnTo>
                    <a:pt x="4630" y="148"/>
                  </a:lnTo>
                  <a:lnTo>
                    <a:pt x="4188" y="232"/>
                  </a:lnTo>
                  <a:lnTo>
                    <a:pt x="3683" y="358"/>
                  </a:lnTo>
                  <a:lnTo>
                    <a:pt x="3052" y="526"/>
                  </a:lnTo>
                  <a:lnTo>
                    <a:pt x="2357" y="737"/>
                  </a:lnTo>
                  <a:lnTo>
                    <a:pt x="2000" y="863"/>
                  </a:lnTo>
                  <a:lnTo>
                    <a:pt x="1663" y="1010"/>
                  </a:lnTo>
                  <a:lnTo>
                    <a:pt x="1326" y="1179"/>
                  </a:lnTo>
                  <a:lnTo>
                    <a:pt x="1010" y="1368"/>
                  </a:lnTo>
                  <a:lnTo>
                    <a:pt x="737" y="1558"/>
                  </a:lnTo>
                  <a:lnTo>
                    <a:pt x="484" y="1768"/>
                  </a:lnTo>
                  <a:lnTo>
                    <a:pt x="274" y="1999"/>
                  </a:lnTo>
                  <a:lnTo>
                    <a:pt x="190" y="2126"/>
                  </a:lnTo>
                  <a:lnTo>
                    <a:pt x="127" y="2252"/>
                  </a:lnTo>
                  <a:lnTo>
                    <a:pt x="64" y="2399"/>
                  </a:lnTo>
                  <a:lnTo>
                    <a:pt x="21" y="2526"/>
                  </a:lnTo>
                  <a:lnTo>
                    <a:pt x="0" y="2673"/>
                  </a:lnTo>
                  <a:lnTo>
                    <a:pt x="0" y="2820"/>
                  </a:lnTo>
                  <a:lnTo>
                    <a:pt x="21" y="3157"/>
                  </a:lnTo>
                  <a:lnTo>
                    <a:pt x="85" y="3473"/>
                  </a:lnTo>
                  <a:lnTo>
                    <a:pt x="190" y="3746"/>
                  </a:lnTo>
                  <a:lnTo>
                    <a:pt x="337" y="3999"/>
                  </a:lnTo>
                  <a:lnTo>
                    <a:pt x="505" y="4209"/>
                  </a:lnTo>
                  <a:lnTo>
                    <a:pt x="716" y="4419"/>
                  </a:lnTo>
                  <a:lnTo>
                    <a:pt x="926" y="4588"/>
                  </a:lnTo>
                  <a:lnTo>
                    <a:pt x="1179" y="4756"/>
                  </a:lnTo>
                  <a:lnTo>
                    <a:pt x="1452" y="4882"/>
                  </a:lnTo>
                  <a:lnTo>
                    <a:pt x="1726" y="4988"/>
                  </a:lnTo>
                  <a:lnTo>
                    <a:pt x="2021" y="5072"/>
                  </a:lnTo>
                  <a:lnTo>
                    <a:pt x="2315" y="5156"/>
                  </a:lnTo>
                  <a:lnTo>
                    <a:pt x="2610" y="5198"/>
                  </a:lnTo>
                  <a:lnTo>
                    <a:pt x="2925" y="5219"/>
                  </a:lnTo>
                  <a:lnTo>
                    <a:pt x="3220" y="5240"/>
                  </a:lnTo>
                  <a:lnTo>
                    <a:pt x="3536" y="5240"/>
                  </a:lnTo>
                  <a:lnTo>
                    <a:pt x="3557" y="5282"/>
                  </a:lnTo>
                  <a:lnTo>
                    <a:pt x="3599" y="5324"/>
                  </a:lnTo>
                  <a:lnTo>
                    <a:pt x="3683" y="5366"/>
                  </a:lnTo>
                  <a:lnTo>
                    <a:pt x="3809" y="5387"/>
                  </a:lnTo>
                  <a:lnTo>
                    <a:pt x="3872" y="5366"/>
                  </a:lnTo>
                  <a:lnTo>
                    <a:pt x="3914" y="5345"/>
                  </a:lnTo>
                  <a:lnTo>
                    <a:pt x="4041" y="5240"/>
                  </a:lnTo>
                  <a:lnTo>
                    <a:pt x="4146" y="5135"/>
                  </a:lnTo>
                  <a:lnTo>
                    <a:pt x="4356" y="4925"/>
                  </a:lnTo>
                  <a:lnTo>
                    <a:pt x="4567" y="4693"/>
                  </a:lnTo>
                  <a:lnTo>
                    <a:pt x="4672" y="4588"/>
                  </a:lnTo>
                  <a:lnTo>
                    <a:pt x="4798" y="4483"/>
                  </a:lnTo>
                  <a:lnTo>
                    <a:pt x="4882" y="4441"/>
                  </a:lnTo>
                  <a:lnTo>
                    <a:pt x="4967" y="4419"/>
                  </a:lnTo>
                  <a:lnTo>
                    <a:pt x="5051" y="4441"/>
                  </a:lnTo>
                  <a:lnTo>
                    <a:pt x="5135" y="4483"/>
                  </a:lnTo>
                  <a:lnTo>
                    <a:pt x="5198" y="4525"/>
                  </a:lnTo>
                  <a:lnTo>
                    <a:pt x="5282" y="4609"/>
                  </a:lnTo>
                  <a:lnTo>
                    <a:pt x="5409" y="4777"/>
                  </a:lnTo>
                  <a:lnTo>
                    <a:pt x="5493" y="4988"/>
                  </a:lnTo>
                  <a:lnTo>
                    <a:pt x="5577" y="5198"/>
                  </a:lnTo>
                  <a:lnTo>
                    <a:pt x="5640" y="5366"/>
                  </a:lnTo>
                  <a:lnTo>
                    <a:pt x="5661" y="5493"/>
                  </a:lnTo>
                  <a:lnTo>
                    <a:pt x="5682" y="5724"/>
                  </a:lnTo>
                  <a:lnTo>
                    <a:pt x="5703" y="5956"/>
                  </a:lnTo>
                  <a:lnTo>
                    <a:pt x="5703" y="6440"/>
                  </a:lnTo>
                  <a:lnTo>
                    <a:pt x="5724" y="6671"/>
                  </a:lnTo>
                  <a:lnTo>
                    <a:pt x="5766" y="6903"/>
                  </a:lnTo>
                  <a:lnTo>
                    <a:pt x="5808" y="7134"/>
                  </a:lnTo>
                  <a:lnTo>
                    <a:pt x="5893" y="7344"/>
                  </a:lnTo>
                  <a:lnTo>
                    <a:pt x="5977" y="7471"/>
                  </a:lnTo>
                  <a:lnTo>
                    <a:pt x="6040" y="7597"/>
                  </a:lnTo>
                  <a:lnTo>
                    <a:pt x="6145" y="7702"/>
                  </a:lnTo>
                  <a:lnTo>
                    <a:pt x="6250" y="7807"/>
                  </a:lnTo>
                  <a:lnTo>
                    <a:pt x="6355" y="7892"/>
                  </a:lnTo>
                  <a:lnTo>
                    <a:pt x="6482" y="7976"/>
                  </a:lnTo>
                  <a:lnTo>
                    <a:pt x="6608" y="8039"/>
                  </a:lnTo>
                  <a:lnTo>
                    <a:pt x="6734" y="8081"/>
                  </a:lnTo>
                  <a:lnTo>
                    <a:pt x="6861" y="8123"/>
                  </a:lnTo>
                  <a:lnTo>
                    <a:pt x="7134" y="8123"/>
                  </a:lnTo>
                  <a:lnTo>
                    <a:pt x="7260" y="8102"/>
                  </a:lnTo>
                  <a:lnTo>
                    <a:pt x="7387" y="8039"/>
                  </a:lnTo>
                  <a:lnTo>
                    <a:pt x="7513" y="7976"/>
                  </a:lnTo>
                  <a:lnTo>
                    <a:pt x="7618" y="7871"/>
                  </a:lnTo>
                  <a:lnTo>
                    <a:pt x="7723" y="7744"/>
                  </a:lnTo>
                  <a:lnTo>
                    <a:pt x="7829" y="7555"/>
                  </a:lnTo>
                  <a:lnTo>
                    <a:pt x="7913" y="7366"/>
                  </a:lnTo>
                  <a:lnTo>
                    <a:pt x="7976" y="7176"/>
                  </a:lnTo>
                  <a:lnTo>
                    <a:pt x="8039" y="6966"/>
                  </a:lnTo>
                  <a:lnTo>
                    <a:pt x="8060" y="6755"/>
                  </a:lnTo>
                  <a:lnTo>
                    <a:pt x="8081" y="6545"/>
                  </a:lnTo>
                  <a:lnTo>
                    <a:pt x="8060" y="6124"/>
                  </a:lnTo>
                  <a:lnTo>
                    <a:pt x="8039" y="5514"/>
                  </a:lnTo>
                  <a:lnTo>
                    <a:pt x="8039" y="5051"/>
                  </a:lnTo>
                  <a:lnTo>
                    <a:pt x="8081" y="4567"/>
                  </a:lnTo>
                  <a:lnTo>
                    <a:pt x="8102" y="4335"/>
                  </a:lnTo>
                  <a:lnTo>
                    <a:pt x="8144" y="4125"/>
                  </a:lnTo>
                  <a:lnTo>
                    <a:pt x="8207" y="3957"/>
                  </a:lnTo>
                  <a:lnTo>
                    <a:pt x="8291" y="3809"/>
                  </a:lnTo>
                  <a:lnTo>
                    <a:pt x="8355" y="3767"/>
                  </a:lnTo>
                  <a:lnTo>
                    <a:pt x="8397" y="3725"/>
                  </a:lnTo>
                  <a:lnTo>
                    <a:pt x="8460" y="3704"/>
                  </a:lnTo>
                  <a:lnTo>
                    <a:pt x="8586" y="3704"/>
                  </a:lnTo>
                  <a:lnTo>
                    <a:pt x="8670" y="3725"/>
                  </a:lnTo>
                  <a:lnTo>
                    <a:pt x="8754" y="3767"/>
                  </a:lnTo>
                  <a:lnTo>
                    <a:pt x="8839" y="3830"/>
                  </a:lnTo>
                  <a:lnTo>
                    <a:pt x="9175" y="4104"/>
                  </a:lnTo>
                  <a:lnTo>
                    <a:pt x="9344" y="4230"/>
                  </a:lnTo>
                  <a:lnTo>
                    <a:pt x="9512" y="4335"/>
                  </a:lnTo>
                  <a:lnTo>
                    <a:pt x="9680" y="4419"/>
                  </a:lnTo>
                  <a:lnTo>
                    <a:pt x="9849" y="4462"/>
                  </a:lnTo>
                  <a:lnTo>
                    <a:pt x="10038" y="4483"/>
                  </a:lnTo>
                  <a:lnTo>
                    <a:pt x="10249" y="4462"/>
                  </a:lnTo>
                  <a:lnTo>
                    <a:pt x="10564" y="4483"/>
                  </a:lnTo>
                  <a:lnTo>
                    <a:pt x="10859" y="4462"/>
                  </a:lnTo>
                  <a:lnTo>
                    <a:pt x="11132" y="4398"/>
                  </a:lnTo>
                  <a:lnTo>
                    <a:pt x="11385" y="4314"/>
                  </a:lnTo>
                  <a:lnTo>
                    <a:pt x="11595" y="4188"/>
                  </a:lnTo>
                  <a:lnTo>
                    <a:pt x="11785" y="4041"/>
                  </a:lnTo>
                  <a:lnTo>
                    <a:pt x="11932" y="3872"/>
                  </a:lnTo>
                  <a:lnTo>
                    <a:pt x="12037" y="3683"/>
                  </a:lnTo>
                  <a:lnTo>
                    <a:pt x="12121" y="3473"/>
                  </a:lnTo>
                  <a:lnTo>
                    <a:pt x="12163" y="3262"/>
                  </a:lnTo>
                  <a:lnTo>
                    <a:pt x="12163" y="3031"/>
                  </a:lnTo>
                  <a:lnTo>
                    <a:pt x="12142" y="2778"/>
                  </a:lnTo>
                  <a:lnTo>
                    <a:pt x="12058" y="2526"/>
                  </a:lnTo>
                  <a:lnTo>
                    <a:pt x="11932" y="2273"/>
                  </a:lnTo>
                  <a:lnTo>
                    <a:pt x="11743" y="2021"/>
                  </a:lnTo>
                  <a:lnTo>
                    <a:pt x="11532" y="1768"/>
                  </a:lnTo>
                  <a:lnTo>
                    <a:pt x="11364" y="1600"/>
                  </a:lnTo>
                  <a:lnTo>
                    <a:pt x="11195" y="1452"/>
                  </a:lnTo>
                  <a:lnTo>
                    <a:pt x="10817" y="1179"/>
                  </a:lnTo>
                  <a:lnTo>
                    <a:pt x="10417" y="926"/>
                  </a:lnTo>
                  <a:lnTo>
                    <a:pt x="9975" y="716"/>
                  </a:lnTo>
                  <a:lnTo>
                    <a:pt x="9533" y="547"/>
                  </a:lnTo>
                  <a:lnTo>
                    <a:pt x="9049" y="379"/>
                  </a:lnTo>
                  <a:lnTo>
                    <a:pt x="8565" y="253"/>
                  </a:lnTo>
                  <a:lnTo>
                    <a:pt x="8060" y="148"/>
                  </a:lnTo>
                  <a:lnTo>
                    <a:pt x="7555" y="85"/>
                  </a:lnTo>
                  <a:lnTo>
                    <a:pt x="7050" y="21"/>
                  </a:lnTo>
                  <a:lnTo>
                    <a:pt x="654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1" name="Google Shape;7051;p32"/>
            <p:cNvSpPr/>
            <p:nvPr/>
          </p:nvSpPr>
          <p:spPr>
            <a:xfrm>
              <a:off x="4910825" y="-990550"/>
              <a:ext cx="292525" cy="104200"/>
            </a:xfrm>
            <a:custGeom>
              <a:avLst/>
              <a:gdLst/>
              <a:ahLst/>
              <a:cxnLst/>
              <a:rect l="l" t="t" r="r" b="b"/>
              <a:pathLst>
                <a:path w="11701" h="4168" extrusionOk="0">
                  <a:moveTo>
                    <a:pt x="3304" y="1"/>
                  </a:moveTo>
                  <a:lnTo>
                    <a:pt x="3178" y="22"/>
                  </a:lnTo>
                  <a:lnTo>
                    <a:pt x="2378" y="64"/>
                  </a:lnTo>
                  <a:lnTo>
                    <a:pt x="1558" y="148"/>
                  </a:lnTo>
                  <a:lnTo>
                    <a:pt x="1158" y="190"/>
                  </a:lnTo>
                  <a:lnTo>
                    <a:pt x="779" y="253"/>
                  </a:lnTo>
                  <a:lnTo>
                    <a:pt x="379" y="338"/>
                  </a:lnTo>
                  <a:lnTo>
                    <a:pt x="0" y="443"/>
                  </a:lnTo>
                  <a:lnTo>
                    <a:pt x="337" y="548"/>
                  </a:lnTo>
                  <a:lnTo>
                    <a:pt x="674" y="653"/>
                  </a:lnTo>
                  <a:lnTo>
                    <a:pt x="1347" y="822"/>
                  </a:lnTo>
                  <a:lnTo>
                    <a:pt x="2021" y="969"/>
                  </a:lnTo>
                  <a:lnTo>
                    <a:pt x="2715" y="1158"/>
                  </a:lnTo>
                  <a:lnTo>
                    <a:pt x="2715" y="1306"/>
                  </a:lnTo>
                  <a:lnTo>
                    <a:pt x="2736" y="1453"/>
                  </a:lnTo>
                  <a:lnTo>
                    <a:pt x="2778" y="1621"/>
                  </a:lnTo>
                  <a:lnTo>
                    <a:pt x="2841" y="1769"/>
                  </a:lnTo>
                  <a:lnTo>
                    <a:pt x="2989" y="2084"/>
                  </a:lnTo>
                  <a:lnTo>
                    <a:pt x="3157" y="2379"/>
                  </a:lnTo>
                  <a:lnTo>
                    <a:pt x="3304" y="2631"/>
                  </a:lnTo>
                  <a:lnTo>
                    <a:pt x="3494" y="2863"/>
                  </a:lnTo>
                  <a:lnTo>
                    <a:pt x="3515" y="2884"/>
                  </a:lnTo>
                  <a:lnTo>
                    <a:pt x="3536" y="2905"/>
                  </a:lnTo>
                  <a:lnTo>
                    <a:pt x="3683" y="3094"/>
                  </a:lnTo>
                  <a:lnTo>
                    <a:pt x="3851" y="3305"/>
                  </a:lnTo>
                  <a:lnTo>
                    <a:pt x="4041" y="3473"/>
                  </a:lnTo>
                  <a:lnTo>
                    <a:pt x="4251" y="3620"/>
                  </a:lnTo>
                  <a:lnTo>
                    <a:pt x="4293" y="3662"/>
                  </a:lnTo>
                  <a:lnTo>
                    <a:pt x="4377" y="3726"/>
                  </a:lnTo>
                  <a:lnTo>
                    <a:pt x="4525" y="3789"/>
                  </a:lnTo>
                  <a:lnTo>
                    <a:pt x="4756" y="3915"/>
                  </a:lnTo>
                  <a:lnTo>
                    <a:pt x="5030" y="3999"/>
                  </a:lnTo>
                  <a:lnTo>
                    <a:pt x="5303" y="4083"/>
                  </a:lnTo>
                  <a:lnTo>
                    <a:pt x="5577" y="4125"/>
                  </a:lnTo>
                  <a:lnTo>
                    <a:pt x="5808" y="4146"/>
                  </a:lnTo>
                  <a:lnTo>
                    <a:pt x="6040" y="4168"/>
                  </a:lnTo>
                  <a:lnTo>
                    <a:pt x="6250" y="4146"/>
                  </a:lnTo>
                  <a:lnTo>
                    <a:pt x="6461" y="4125"/>
                  </a:lnTo>
                  <a:lnTo>
                    <a:pt x="6650" y="4083"/>
                  </a:lnTo>
                  <a:lnTo>
                    <a:pt x="6861" y="4020"/>
                  </a:lnTo>
                  <a:lnTo>
                    <a:pt x="7050" y="3957"/>
                  </a:lnTo>
                  <a:lnTo>
                    <a:pt x="7218" y="3873"/>
                  </a:lnTo>
                  <a:lnTo>
                    <a:pt x="7387" y="3789"/>
                  </a:lnTo>
                  <a:lnTo>
                    <a:pt x="7555" y="3684"/>
                  </a:lnTo>
                  <a:lnTo>
                    <a:pt x="7702" y="3557"/>
                  </a:lnTo>
                  <a:lnTo>
                    <a:pt x="7850" y="3431"/>
                  </a:lnTo>
                  <a:lnTo>
                    <a:pt x="7976" y="3305"/>
                  </a:lnTo>
                  <a:lnTo>
                    <a:pt x="8102" y="3157"/>
                  </a:lnTo>
                  <a:lnTo>
                    <a:pt x="8207" y="3010"/>
                  </a:lnTo>
                  <a:lnTo>
                    <a:pt x="8313" y="2842"/>
                  </a:lnTo>
                  <a:lnTo>
                    <a:pt x="8439" y="2610"/>
                  </a:lnTo>
                  <a:lnTo>
                    <a:pt x="8565" y="2400"/>
                  </a:lnTo>
                  <a:lnTo>
                    <a:pt x="8649" y="2168"/>
                  </a:lnTo>
                  <a:lnTo>
                    <a:pt x="8733" y="1937"/>
                  </a:lnTo>
                  <a:lnTo>
                    <a:pt x="8797" y="1705"/>
                  </a:lnTo>
                  <a:lnTo>
                    <a:pt x="8860" y="1495"/>
                  </a:lnTo>
                  <a:lnTo>
                    <a:pt x="8881" y="1306"/>
                  </a:lnTo>
                  <a:lnTo>
                    <a:pt x="8881" y="1116"/>
                  </a:lnTo>
                  <a:lnTo>
                    <a:pt x="9049" y="1074"/>
                  </a:lnTo>
                  <a:lnTo>
                    <a:pt x="9238" y="1032"/>
                  </a:lnTo>
                  <a:lnTo>
                    <a:pt x="9575" y="990"/>
                  </a:lnTo>
                  <a:lnTo>
                    <a:pt x="9933" y="969"/>
                  </a:lnTo>
                  <a:lnTo>
                    <a:pt x="10291" y="927"/>
                  </a:lnTo>
                  <a:lnTo>
                    <a:pt x="10669" y="843"/>
                  </a:lnTo>
                  <a:lnTo>
                    <a:pt x="11027" y="716"/>
                  </a:lnTo>
                  <a:lnTo>
                    <a:pt x="11364" y="569"/>
                  </a:lnTo>
                  <a:lnTo>
                    <a:pt x="11701" y="380"/>
                  </a:lnTo>
                  <a:lnTo>
                    <a:pt x="11637" y="317"/>
                  </a:lnTo>
                  <a:lnTo>
                    <a:pt x="11574" y="275"/>
                  </a:lnTo>
                  <a:lnTo>
                    <a:pt x="11511" y="253"/>
                  </a:lnTo>
                  <a:lnTo>
                    <a:pt x="11406" y="232"/>
                  </a:lnTo>
                  <a:lnTo>
                    <a:pt x="10669" y="148"/>
                  </a:lnTo>
                  <a:lnTo>
                    <a:pt x="9933" y="85"/>
                  </a:lnTo>
                  <a:lnTo>
                    <a:pt x="9196" y="43"/>
                  </a:lnTo>
                  <a:lnTo>
                    <a:pt x="8439" y="22"/>
                  </a:lnTo>
                  <a:lnTo>
                    <a:pt x="6945" y="1"/>
                  </a:lnTo>
                  <a:lnTo>
                    <a:pt x="4441" y="1"/>
                  </a:lnTo>
                  <a:lnTo>
                    <a:pt x="3409" y="22"/>
                  </a:lnTo>
                  <a:lnTo>
                    <a:pt x="330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2" name="Google Shape;7052;p32"/>
            <p:cNvSpPr/>
            <p:nvPr/>
          </p:nvSpPr>
          <p:spPr>
            <a:xfrm>
              <a:off x="4897675" y="-1002650"/>
              <a:ext cx="308300" cy="103675"/>
            </a:xfrm>
            <a:custGeom>
              <a:avLst/>
              <a:gdLst/>
              <a:ahLst/>
              <a:cxnLst/>
              <a:rect l="l" t="t" r="r" b="b"/>
              <a:pathLst>
                <a:path w="12332" h="4147" extrusionOk="0">
                  <a:moveTo>
                    <a:pt x="4167" y="1221"/>
                  </a:moveTo>
                  <a:lnTo>
                    <a:pt x="4840" y="1243"/>
                  </a:lnTo>
                  <a:lnTo>
                    <a:pt x="5956" y="1264"/>
                  </a:lnTo>
                  <a:lnTo>
                    <a:pt x="5914" y="1453"/>
                  </a:lnTo>
                  <a:lnTo>
                    <a:pt x="5871" y="1642"/>
                  </a:lnTo>
                  <a:lnTo>
                    <a:pt x="5808" y="1832"/>
                  </a:lnTo>
                  <a:lnTo>
                    <a:pt x="5724" y="1979"/>
                  </a:lnTo>
                  <a:lnTo>
                    <a:pt x="5640" y="2126"/>
                  </a:lnTo>
                  <a:lnTo>
                    <a:pt x="5514" y="2211"/>
                  </a:lnTo>
                  <a:lnTo>
                    <a:pt x="5451" y="2253"/>
                  </a:lnTo>
                  <a:lnTo>
                    <a:pt x="5366" y="2274"/>
                  </a:lnTo>
                  <a:lnTo>
                    <a:pt x="5303" y="2274"/>
                  </a:lnTo>
                  <a:lnTo>
                    <a:pt x="5219" y="2253"/>
                  </a:lnTo>
                  <a:lnTo>
                    <a:pt x="5009" y="2253"/>
                  </a:lnTo>
                  <a:lnTo>
                    <a:pt x="4861" y="2189"/>
                  </a:lnTo>
                  <a:lnTo>
                    <a:pt x="4714" y="2105"/>
                  </a:lnTo>
                  <a:lnTo>
                    <a:pt x="4609" y="2021"/>
                  </a:lnTo>
                  <a:lnTo>
                    <a:pt x="4525" y="1937"/>
                  </a:lnTo>
                  <a:lnTo>
                    <a:pt x="4440" y="1832"/>
                  </a:lnTo>
                  <a:lnTo>
                    <a:pt x="4377" y="1705"/>
                  </a:lnTo>
                  <a:lnTo>
                    <a:pt x="4272" y="1474"/>
                  </a:lnTo>
                  <a:lnTo>
                    <a:pt x="4167" y="1221"/>
                  </a:lnTo>
                  <a:close/>
                  <a:moveTo>
                    <a:pt x="3830" y="1"/>
                  </a:moveTo>
                  <a:lnTo>
                    <a:pt x="3704" y="22"/>
                  </a:lnTo>
                  <a:lnTo>
                    <a:pt x="2757" y="64"/>
                  </a:lnTo>
                  <a:lnTo>
                    <a:pt x="2294" y="106"/>
                  </a:lnTo>
                  <a:lnTo>
                    <a:pt x="1831" y="169"/>
                  </a:lnTo>
                  <a:lnTo>
                    <a:pt x="1368" y="253"/>
                  </a:lnTo>
                  <a:lnTo>
                    <a:pt x="905" y="338"/>
                  </a:lnTo>
                  <a:lnTo>
                    <a:pt x="463" y="464"/>
                  </a:lnTo>
                  <a:lnTo>
                    <a:pt x="21" y="590"/>
                  </a:lnTo>
                  <a:lnTo>
                    <a:pt x="0" y="632"/>
                  </a:lnTo>
                  <a:lnTo>
                    <a:pt x="21" y="653"/>
                  </a:lnTo>
                  <a:lnTo>
                    <a:pt x="442" y="780"/>
                  </a:lnTo>
                  <a:lnTo>
                    <a:pt x="863" y="885"/>
                  </a:lnTo>
                  <a:lnTo>
                    <a:pt x="1284" y="990"/>
                  </a:lnTo>
                  <a:lnTo>
                    <a:pt x="1705" y="1053"/>
                  </a:lnTo>
                  <a:lnTo>
                    <a:pt x="2126" y="1095"/>
                  </a:lnTo>
                  <a:lnTo>
                    <a:pt x="2568" y="1137"/>
                  </a:lnTo>
                  <a:lnTo>
                    <a:pt x="3430" y="1200"/>
                  </a:lnTo>
                  <a:lnTo>
                    <a:pt x="3472" y="1474"/>
                  </a:lnTo>
                  <a:lnTo>
                    <a:pt x="3536" y="1727"/>
                  </a:lnTo>
                  <a:lnTo>
                    <a:pt x="3620" y="2000"/>
                  </a:lnTo>
                  <a:lnTo>
                    <a:pt x="3704" y="2232"/>
                  </a:lnTo>
                  <a:lnTo>
                    <a:pt x="3809" y="2484"/>
                  </a:lnTo>
                  <a:lnTo>
                    <a:pt x="3935" y="2716"/>
                  </a:lnTo>
                  <a:lnTo>
                    <a:pt x="4083" y="2926"/>
                  </a:lnTo>
                  <a:lnTo>
                    <a:pt x="4230" y="3136"/>
                  </a:lnTo>
                  <a:lnTo>
                    <a:pt x="4398" y="3326"/>
                  </a:lnTo>
                  <a:lnTo>
                    <a:pt x="4588" y="3494"/>
                  </a:lnTo>
                  <a:lnTo>
                    <a:pt x="4798" y="3641"/>
                  </a:lnTo>
                  <a:lnTo>
                    <a:pt x="5030" y="3789"/>
                  </a:lnTo>
                  <a:lnTo>
                    <a:pt x="5282" y="3915"/>
                  </a:lnTo>
                  <a:lnTo>
                    <a:pt x="5535" y="3999"/>
                  </a:lnTo>
                  <a:lnTo>
                    <a:pt x="5808" y="4083"/>
                  </a:lnTo>
                  <a:lnTo>
                    <a:pt x="6103" y="4125"/>
                  </a:lnTo>
                  <a:lnTo>
                    <a:pt x="6461" y="4146"/>
                  </a:lnTo>
                  <a:lnTo>
                    <a:pt x="6776" y="4146"/>
                  </a:lnTo>
                  <a:lnTo>
                    <a:pt x="7092" y="4104"/>
                  </a:lnTo>
                  <a:lnTo>
                    <a:pt x="7387" y="4020"/>
                  </a:lnTo>
                  <a:lnTo>
                    <a:pt x="7660" y="3915"/>
                  </a:lnTo>
                  <a:lnTo>
                    <a:pt x="7934" y="3789"/>
                  </a:lnTo>
                  <a:lnTo>
                    <a:pt x="8165" y="3620"/>
                  </a:lnTo>
                  <a:lnTo>
                    <a:pt x="8397" y="3431"/>
                  </a:lnTo>
                  <a:lnTo>
                    <a:pt x="8586" y="3221"/>
                  </a:lnTo>
                  <a:lnTo>
                    <a:pt x="8754" y="2989"/>
                  </a:lnTo>
                  <a:lnTo>
                    <a:pt x="8902" y="2737"/>
                  </a:lnTo>
                  <a:lnTo>
                    <a:pt x="9028" y="2463"/>
                  </a:lnTo>
                  <a:lnTo>
                    <a:pt x="9112" y="2168"/>
                  </a:lnTo>
                  <a:lnTo>
                    <a:pt x="9175" y="1874"/>
                  </a:lnTo>
                  <a:lnTo>
                    <a:pt x="9196" y="1558"/>
                  </a:lnTo>
                  <a:lnTo>
                    <a:pt x="9196" y="1243"/>
                  </a:lnTo>
                  <a:lnTo>
                    <a:pt x="9891" y="1200"/>
                  </a:lnTo>
                  <a:lnTo>
                    <a:pt x="10585" y="1158"/>
                  </a:lnTo>
                  <a:lnTo>
                    <a:pt x="11259" y="1095"/>
                  </a:lnTo>
                  <a:lnTo>
                    <a:pt x="11932" y="1011"/>
                  </a:lnTo>
                  <a:lnTo>
                    <a:pt x="12037" y="990"/>
                  </a:lnTo>
                  <a:lnTo>
                    <a:pt x="12100" y="969"/>
                  </a:lnTo>
                  <a:lnTo>
                    <a:pt x="12163" y="927"/>
                  </a:lnTo>
                  <a:lnTo>
                    <a:pt x="12227" y="885"/>
                  </a:lnTo>
                  <a:lnTo>
                    <a:pt x="12269" y="822"/>
                  </a:lnTo>
                  <a:lnTo>
                    <a:pt x="12290" y="759"/>
                  </a:lnTo>
                  <a:lnTo>
                    <a:pt x="12332" y="632"/>
                  </a:lnTo>
                  <a:lnTo>
                    <a:pt x="12290" y="485"/>
                  </a:lnTo>
                  <a:lnTo>
                    <a:pt x="12269" y="422"/>
                  </a:lnTo>
                  <a:lnTo>
                    <a:pt x="12227" y="380"/>
                  </a:lnTo>
                  <a:lnTo>
                    <a:pt x="12163" y="317"/>
                  </a:lnTo>
                  <a:lnTo>
                    <a:pt x="12100" y="275"/>
                  </a:lnTo>
                  <a:lnTo>
                    <a:pt x="12037" y="253"/>
                  </a:lnTo>
                  <a:lnTo>
                    <a:pt x="11932" y="232"/>
                  </a:lnTo>
                  <a:lnTo>
                    <a:pt x="11195" y="148"/>
                  </a:lnTo>
                  <a:lnTo>
                    <a:pt x="10459" y="85"/>
                  </a:lnTo>
                  <a:lnTo>
                    <a:pt x="9722" y="43"/>
                  </a:lnTo>
                  <a:lnTo>
                    <a:pt x="8965" y="22"/>
                  </a:lnTo>
                  <a:lnTo>
                    <a:pt x="7471" y="1"/>
                  </a:lnTo>
                  <a:lnTo>
                    <a:pt x="4967" y="1"/>
                  </a:lnTo>
                  <a:lnTo>
                    <a:pt x="3935" y="22"/>
                  </a:lnTo>
                  <a:lnTo>
                    <a:pt x="383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3" name="Google Shape;7053;p32"/>
            <p:cNvSpPr/>
            <p:nvPr/>
          </p:nvSpPr>
          <p:spPr>
            <a:xfrm>
              <a:off x="4710375" y="-1493475"/>
              <a:ext cx="1072200" cy="1157400"/>
            </a:xfrm>
            <a:custGeom>
              <a:avLst/>
              <a:gdLst/>
              <a:ahLst/>
              <a:cxnLst/>
              <a:rect l="l" t="t" r="r" b="b"/>
              <a:pathLst>
                <a:path w="42888" h="46296" extrusionOk="0">
                  <a:moveTo>
                    <a:pt x="29462" y="10480"/>
                  </a:moveTo>
                  <a:lnTo>
                    <a:pt x="29504" y="10522"/>
                  </a:lnTo>
                  <a:lnTo>
                    <a:pt x="29546" y="10543"/>
                  </a:lnTo>
                  <a:lnTo>
                    <a:pt x="29988" y="10543"/>
                  </a:lnTo>
                  <a:lnTo>
                    <a:pt x="30198" y="10585"/>
                  </a:lnTo>
                  <a:lnTo>
                    <a:pt x="30409" y="10648"/>
                  </a:lnTo>
                  <a:lnTo>
                    <a:pt x="30619" y="10733"/>
                  </a:lnTo>
                  <a:lnTo>
                    <a:pt x="30808" y="10817"/>
                  </a:lnTo>
                  <a:lnTo>
                    <a:pt x="30977" y="10943"/>
                  </a:lnTo>
                  <a:lnTo>
                    <a:pt x="31166" y="11069"/>
                  </a:lnTo>
                  <a:lnTo>
                    <a:pt x="31334" y="11196"/>
                  </a:lnTo>
                  <a:lnTo>
                    <a:pt x="31503" y="11343"/>
                  </a:lnTo>
                  <a:lnTo>
                    <a:pt x="31797" y="11659"/>
                  </a:lnTo>
                  <a:lnTo>
                    <a:pt x="32071" y="11995"/>
                  </a:lnTo>
                  <a:lnTo>
                    <a:pt x="32323" y="12353"/>
                  </a:lnTo>
                  <a:lnTo>
                    <a:pt x="32450" y="12542"/>
                  </a:lnTo>
                  <a:lnTo>
                    <a:pt x="32555" y="12753"/>
                  </a:lnTo>
                  <a:lnTo>
                    <a:pt x="32639" y="12942"/>
                  </a:lnTo>
                  <a:lnTo>
                    <a:pt x="32681" y="13132"/>
                  </a:lnTo>
                  <a:lnTo>
                    <a:pt x="32723" y="13321"/>
                  </a:lnTo>
                  <a:lnTo>
                    <a:pt x="32744" y="13510"/>
                  </a:lnTo>
                  <a:lnTo>
                    <a:pt x="32744" y="13700"/>
                  </a:lnTo>
                  <a:lnTo>
                    <a:pt x="32723" y="13868"/>
                  </a:lnTo>
                  <a:lnTo>
                    <a:pt x="32702" y="14057"/>
                  </a:lnTo>
                  <a:lnTo>
                    <a:pt x="32660" y="14247"/>
                  </a:lnTo>
                  <a:lnTo>
                    <a:pt x="32555" y="14605"/>
                  </a:lnTo>
                  <a:lnTo>
                    <a:pt x="32387" y="14962"/>
                  </a:lnTo>
                  <a:lnTo>
                    <a:pt x="32218" y="15341"/>
                  </a:lnTo>
                  <a:lnTo>
                    <a:pt x="31482" y="14773"/>
                  </a:lnTo>
                  <a:lnTo>
                    <a:pt x="30745" y="14226"/>
                  </a:lnTo>
                  <a:lnTo>
                    <a:pt x="29988" y="13700"/>
                  </a:lnTo>
                  <a:lnTo>
                    <a:pt x="29230" y="13174"/>
                  </a:lnTo>
                  <a:lnTo>
                    <a:pt x="29125" y="12858"/>
                  </a:lnTo>
                  <a:lnTo>
                    <a:pt x="29041" y="12542"/>
                  </a:lnTo>
                  <a:lnTo>
                    <a:pt x="28978" y="12227"/>
                  </a:lnTo>
                  <a:lnTo>
                    <a:pt x="28936" y="11911"/>
                  </a:lnTo>
                  <a:lnTo>
                    <a:pt x="28957" y="11595"/>
                  </a:lnTo>
                  <a:lnTo>
                    <a:pt x="28978" y="11301"/>
                  </a:lnTo>
                  <a:lnTo>
                    <a:pt x="29062" y="10985"/>
                  </a:lnTo>
                  <a:lnTo>
                    <a:pt x="29188" y="10669"/>
                  </a:lnTo>
                  <a:lnTo>
                    <a:pt x="29314" y="10585"/>
                  </a:lnTo>
                  <a:lnTo>
                    <a:pt x="29462" y="10480"/>
                  </a:lnTo>
                  <a:close/>
                  <a:moveTo>
                    <a:pt x="7787" y="10375"/>
                  </a:moveTo>
                  <a:lnTo>
                    <a:pt x="8018" y="10564"/>
                  </a:lnTo>
                  <a:lnTo>
                    <a:pt x="8229" y="10775"/>
                  </a:lnTo>
                  <a:lnTo>
                    <a:pt x="8608" y="11196"/>
                  </a:lnTo>
                  <a:lnTo>
                    <a:pt x="8965" y="11637"/>
                  </a:lnTo>
                  <a:lnTo>
                    <a:pt x="9344" y="12100"/>
                  </a:lnTo>
                  <a:lnTo>
                    <a:pt x="8418" y="13068"/>
                  </a:lnTo>
                  <a:lnTo>
                    <a:pt x="7513" y="14036"/>
                  </a:lnTo>
                  <a:lnTo>
                    <a:pt x="6630" y="15046"/>
                  </a:lnTo>
                  <a:lnTo>
                    <a:pt x="5767" y="16078"/>
                  </a:lnTo>
                  <a:lnTo>
                    <a:pt x="5767" y="15720"/>
                  </a:lnTo>
                  <a:lnTo>
                    <a:pt x="5725" y="15362"/>
                  </a:lnTo>
                  <a:lnTo>
                    <a:pt x="5619" y="14647"/>
                  </a:lnTo>
                  <a:lnTo>
                    <a:pt x="5577" y="14268"/>
                  </a:lnTo>
                  <a:lnTo>
                    <a:pt x="5577" y="13910"/>
                  </a:lnTo>
                  <a:lnTo>
                    <a:pt x="5577" y="13721"/>
                  </a:lnTo>
                  <a:lnTo>
                    <a:pt x="5598" y="13531"/>
                  </a:lnTo>
                  <a:lnTo>
                    <a:pt x="5662" y="13342"/>
                  </a:lnTo>
                  <a:lnTo>
                    <a:pt x="5704" y="13153"/>
                  </a:lnTo>
                  <a:lnTo>
                    <a:pt x="5872" y="12690"/>
                  </a:lnTo>
                  <a:lnTo>
                    <a:pt x="6061" y="12269"/>
                  </a:lnTo>
                  <a:lnTo>
                    <a:pt x="6272" y="11890"/>
                  </a:lnTo>
                  <a:lnTo>
                    <a:pt x="6482" y="11532"/>
                  </a:lnTo>
                  <a:lnTo>
                    <a:pt x="6756" y="11196"/>
                  </a:lnTo>
                  <a:lnTo>
                    <a:pt x="6882" y="11048"/>
                  </a:lnTo>
                  <a:lnTo>
                    <a:pt x="7050" y="10901"/>
                  </a:lnTo>
                  <a:lnTo>
                    <a:pt x="7219" y="10754"/>
                  </a:lnTo>
                  <a:lnTo>
                    <a:pt x="7387" y="10627"/>
                  </a:lnTo>
                  <a:lnTo>
                    <a:pt x="7577" y="10480"/>
                  </a:lnTo>
                  <a:lnTo>
                    <a:pt x="7787" y="10375"/>
                  </a:lnTo>
                  <a:close/>
                  <a:moveTo>
                    <a:pt x="5725" y="6650"/>
                  </a:moveTo>
                  <a:lnTo>
                    <a:pt x="5998" y="6671"/>
                  </a:lnTo>
                  <a:lnTo>
                    <a:pt x="6293" y="6692"/>
                  </a:lnTo>
                  <a:lnTo>
                    <a:pt x="6566" y="6755"/>
                  </a:lnTo>
                  <a:lnTo>
                    <a:pt x="6840" y="6819"/>
                  </a:lnTo>
                  <a:lnTo>
                    <a:pt x="7114" y="6903"/>
                  </a:lnTo>
                  <a:lnTo>
                    <a:pt x="7387" y="7008"/>
                  </a:lnTo>
                  <a:lnTo>
                    <a:pt x="7640" y="7113"/>
                  </a:lnTo>
                  <a:lnTo>
                    <a:pt x="7892" y="7239"/>
                  </a:lnTo>
                  <a:lnTo>
                    <a:pt x="8145" y="7387"/>
                  </a:lnTo>
                  <a:lnTo>
                    <a:pt x="8376" y="7555"/>
                  </a:lnTo>
                  <a:lnTo>
                    <a:pt x="8608" y="7723"/>
                  </a:lnTo>
                  <a:lnTo>
                    <a:pt x="8839" y="7892"/>
                  </a:lnTo>
                  <a:lnTo>
                    <a:pt x="9050" y="8102"/>
                  </a:lnTo>
                  <a:lnTo>
                    <a:pt x="9239" y="8292"/>
                  </a:lnTo>
                  <a:lnTo>
                    <a:pt x="9428" y="8523"/>
                  </a:lnTo>
                  <a:lnTo>
                    <a:pt x="9597" y="8755"/>
                  </a:lnTo>
                  <a:lnTo>
                    <a:pt x="9744" y="8986"/>
                  </a:lnTo>
                  <a:lnTo>
                    <a:pt x="9891" y="9217"/>
                  </a:lnTo>
                  <a:lnTo>
                    <a:pt x="10018" y="9470"/>
                  </a:lnTo>
                  <a:lnTo>
                    <a:pt x="10123" y="9744"/>
                  </a:lnTo>
                  <a:lnTo>
                    <a:pt x="10207" y="9996"/>
                  </a:lnTo>
                  <a:lnTo>
                    <a:pt x="10270" y="10270"/>
                  </a:lnTo>
                  <a:lnTo>
                    <a:pt x="10312" y="10564"/>
                  </a:lnTo>
                  <a:lnTo>
                    <a:pt x="10333" y="10838"/>
                  </a:lnTo>
                  <a:lnTo>
                    <a:pt x="10333" y="11132"/>
                  </a:lnTo>
                  <a:lnTo>
                    <a:pt x="9702" y="11743"/>
                  </a:lnTo>
                  <a:lnTo>
                    <a:pt x="9681" y="11532"/>
                  </a:lnTo>
                  <a:lnTo>
                    <a:pt x="9639" y="11322"/>
                  </a:lnTo>
                  <a:lnTo>
                    <a:pt x="9555" y="11111"/>
                  </a:lnTo>
                  <a:lnTo>
                    <a:pt x="9449" y="10922"/>
                  </a:lnTo>
                  <a:lnTo>
                    <a:pt x="9302" y="10712"/>
                  </a:lnTo>
                  <a:lnTo>
                    <a:pt x="9155" y="10522"/>
                  </a:lnTo>
                  <a:lnTo>
                    <a:pt x="8986" y="10333"/>
                  </a:lnTo>
                  <a:lnTo>
                    <a:pt x="8797" y="10143"/>
                  </a:lnTo>
                  <a:lnTo>
                    <a:pt x="8418" y="9807"/>
                  </a:lnTo>
                  <a:lnTo>
                    <a:pt x="7997" y="9491"/>
                  </a:lnTo>
                  <a:lnTo>
                    <a:pt x="7619" y="9239"/>
                  </a:lnTo>
                  <a:lnTo>
                    <a:pt x="7282" y="9049"/>
                  </a:lnTo>
                  <a:lnTo>
                    <a:pt x="6987" y="8923"/>
                  </a:lnTo>
                  <a:lnTo>
                    <a:pt x="6693" y="8818"/>
                  </a:lnTo>
                  <a:lnTo>
                    <a:pt x="6377" y="8755"/>
                  </a:lnTo>
                  <a:lnTo>
                    <a:pt x="6061" y="8733"/>
                  </a:lnTo>
                  <a:lnTo>
                    <a:pt x="5767" y="8733"/>
                  </a:lnTo>
                  <a:lnTo>
                    <a:pt x="5451" y="8755"/>
                  </a:lnTo>
                  <a:lnTo>
                    <a:pt x="5157" y="8818"/>
                  </a:lnTo>
                  <a:lnTo>
                    <a:pt x="4862" y="8902"/>
                  </a:lnTo>
                  <a:lnTo>
                    <a:pt x="4588" y="9028"/>
                  </a:lnTo>
                  <a:lnTo>
                    <a:pt x="4315" y="9154"/>
                  </a:lnTo>
                  <a:lnTo>
                    <a:pt x="4041" y="9323"/>
                  </a:lnTo>
                  <a:lnTo>
                    <a:pt x="3789" y="9512"/>
                  </a:lnTo>
                  <a:lnTo>
                    <a:pt x="3557" y="9701"/>
                  </a:lnTo>
                  <a:lnTo>
                    <a:pt x="3326" y="9933"/>
                  </a:lnTo>
                  <a:lnTo>
                    <a:pt x="3136" y="10164"/>
                  </a:lnTo>
                  <a:lnTo>
                    <a:pt x="2947" y="10417"/>
                  </a:lnTo>
                  <a:lnTo>
                    <a:pt x="2926" y="10480"/>
                  </a:lnTo>
                  <a:lnTo>
                    <a:pt x="2926" y="10543"/>
                  </a:lnTo>
                  <a:lnTo>
                    <a:pt x="2947" y="10606"/>
                  </a:lnTo>
                  <a:lnTo>
                    <a:pt x="2989" y="10648"/>
                  </a:lnTo>
                  <a:lnTo>
                    <a:pt x="3052" y="10669"/>
                  </a:lnTo>
                  <a:lnTo>
                    <a:pt x="3157" y="10669"/>
                  </a:lnTo>
                  <a:lnTo>
                    <a:pt x="3221" y="10627"/>
                  </a:lnTo>
                  <a:lnTo>
                    <a:pt x="3494" y="10417"/>
                  </a:lnTo>
                  <a:lnTo>
                    <a:pt x="3768" y="10228"/>
                  </a:lnTo>
                  <a:lnTo>
                    <a:pt x="4062" y="10038"/>
                  </a:lnTo>
                  <a:lnTo>
                    <a:pt x="4336" y="9891"/>
                  </a:lnTo>
                  <a:lnTo>
                    <a:pt x="4630" y="9786"/>
                  </a:lnTo>
                  <a:lnTo>
                    <a:pt x="4946" y="9680"/>
                  </a:lnTo>
                  <a:lnTo>
                    <a:pt x="5241" y="9617"/>
                  </a:lnTo>
                  <a:lnTo>
                    <a:pt x="5556" y="9596"/>
                  </a:lnTo>
                  <a:lnTo>
                    <a:pt x="5556" y="9596"/>
                  </a:lnTo>
                  <a:lnTo>
                    <a:pt x="5220" y="9765"/>
                  </a:lnTo>
                  <a:lnTo>
                    <a:pt x="4904" y="9954"/>
                  </a:lnTo>
                  <a:lnTo>
                    <a:pt x="4630" y="10164"/>
                  </a:lnTo>
                  <a:lnTo>
                    <a:pt x="4420" y="10333"/>
                  </a:lnTo>
                  <a:lnTo>
                    <a:pt x="4231" y="10501"/>
                  </a:lnTo>
                  <a:lnTo>
                    <a:pt x="4020" y="10691"/>
                  </a:lnTo>
                  <a:lnTo>
                    <a:pt x="3852" y="10922"/>
                  </a:lnTo>
                  <a:lnTo>
                    <a:pt x="3705" y="11153"/>
                  </a:lnTo>
                  <a:lnTo>
                    <a:pt x="3662" y="11280"/>
                  </a:lnTo>
                  <a:lnTo>
                    <a:pt x="3620" y="11406"/>
                  </a:lnTo>
                  <a:lnTo>
                    <a:pt x="3599" y="11532"/>
                  </a:lnTo>
                  <a:lnTo>
                    <a:pt x="3599" y="11659"/>
                  </a:lnTo>
                  <a:lnTo>
                    <a:pt x="3641" y="11785"/>
                  </a:lnTo>
                  <a:lnTo>
                    <a:pt x="3683" y="11890"/>
                  </a:lnTo>
                  <a:lnTo>
                    <a:pt x="3747" y="12016"/>
                  </a:lnTo>
                  <a:lnTo>
                    <a:pt x="3852" y="12121"/>
                  </a:lnTo>
                  <a:lnTo>
                    <a:pt x="3894" y="12143"/>
                  </a:lnTo>
                  <a:lnTo>
                    <a:pt x="3915" y="12143"/>
                  </a:lnTo>
                  <a:lnTo>
                    <a:pt x="3936" y="12100"/>
                  </a:lnTo>
                  <a:lnTo>
                    <a:pt x="3936" y="12058"/>
                  </a:lnTo>
                  <a:lnTo>
                    <a:pt x="3894" y="11974"/>
                  </a:lnTo>
                  <a:lnTo>
                    <a:pt x="3894" y="11869"/>
                  </a:lnTo>
                  <a:lnTo>
                    <a:pt x="3915" y="11764"/>
                  </a:lnTo>
                  <a:lnTo>
                    <a:pt x="3936" y="11659"/>
                  </a:lnTo>
                  <a:lnTo>
                    <a:pt x="3999" y="11574"/>
                  </a:lnTo>
                  <a:lnTo>
                    <a:pt x="4062" y="11469"/>
                  </a:lnTo>
                  <a:lnTo>
                    <a:pt x="4252" y="11280"/>
                  </a:lnTo>
                  <a:lnTo>
                    <a:pt x="4441" y="11090"/>
                  </a:lnTo>
                  <a:lnTo>
                    <a:pt x="4651" y="10943"/>
                  </a:lnTo>
                  <a:lnTo>
                    <a:pt x="5009" y="10712"/>
                  </a:lnTo>
                  <a:lnTo>
                    <a:pt x="5220" y="10585"/>
                  </a:lnTo>
                  <a:lnTo>
                    <a:pt x="5451" y="10459"/>
                  </a:lnTo>
                  <a:lnTo>
                    <a:pt x="5704" y="10354"/>
                  </a:lnTo>
                  <a:lnTo>
                    <a:pt x="5935" y="10270"/>
                  </a:lnTo>
                  <a:lnTo>
                    <a:pt x="6188" y="10207"/>
                  </a:lnTo>
                  <a:lnTo>
                    <a:pt x="6461" y="10164"/>
                  </a:lnTo>
                  <a:lnTo>
                    <a:pt x="6461" y="10164"/>
                  </a:lnTo>
                  <a:lnTo>
                    <a:pt x="6251" y="10375"/>
                  </a:lnTo>
                  <a:lnTo>
                    <a:pt x="6061" y="10585"/>
                  </a:lnTo>
                  <a:lnTo>
                    <a:pt x="5893" y="10838"/>
                  </a:lnTo>
                  <a:lnTo>
                    <a:pt x="5746" y="11069"/>
                  </a:lnTo>
                  <a:lnTo>
                    <a:pt x="5619" y="11343"/>
                  </a:lnTo>
                  <a:lnTo>
                    <a:pt x="5493" y="11595"/>
                  </a:lnTo>
                  <a:lnTo>
                    <a:pt x="5283" y="12058"/>
                  </a:lnTo>
                  <a:lnTo>
                    <a:pt x="5178" y="12353"/>
                  </a:lnTo>
                  <a:lnTo>
                    <a:pt x="5093" y="12648"/>
                  </a:lnTo>
                  <a:lnTo>
                    <a:pt x="5030" y="12921"/>
                  </a:lnTo>
                  <a:lnTo>
                    <a:pt x="4988" y="13195"/>
                  </a:lnTo>
                  <a:lnTo>
                    <a:pt x="4946" y="13468"/>
                  </a:lnTo>
                  <a:lnTo>
                    <a:pt x="4925" y="13742"/>
                  </a:lnTo>
                  <a:lnTo>
                    <a:pt x="4925" y="13994"/>
                  </a:lnTo>
                  <a:lnTo>
                    <a:pt x="4946" y="14268"/>
                  </a:lnTo>
                  <a:lnTo>
                    <a:pt x="4967" y="14520"/>
                  </a:lnTo>
                  <a:lnTo>
                    <a:pt x="5009" y="14794"/>
                  </a:lnTo>
                  <a:lnTo>
                    <a:pt x="5135" y="15320"/>
                  </a:lnTo>
                  <a:lnTo>
                    <a:pt x="5325" y="15846"/>
                  </a:lnTo>
                  <a:lnTo>
                    <a:pt x="5535" y="16393"/>
                  </a:lnTo>
                  <a:lnTo>
                    <a:pt x="5157" y="16877"/>
                  </a:lnTo>
                  <a:lnTo>
                    <a:pt x="4799" y="17382"/>
                  </a:lnTo>
                  <a:lnTo>
                    <a:pt x="4378" y="17298"/>
                  </a:lnTo>
                  <a:lnTo>
                    <a:pt x="3957" y="17214"/>
                  </a:lnTo>
                  <a:lnTo>
                    <a:pt x="3873" y="17151"/>
                  </a:lnTo>
                  <a:lnTo>
                    <a:pt x="3789" y="17109"/>
                  </a:lnTo>
                  <a:lnTo>
                    <a:pt x="3494" y="17004"/>
                  </a:lnTo>
                  <a:lnTo>
                    <a:pt x="3242" y="16898"/>
                  </a:lnTo>
                  <a:lnTo>
                    <a:pt x="2989" y="16772"/>
                  </a:lnTo>
                  <a:lnTo>
                    <a:pt x="2758" y="16625"/>
                  </a:lnTo>
                  <a:lnTo>
                    <a:pt x="2547" y="16477"/>
                  </a:lnTo>
                  <a:lnTo>
                    <a:pt x="2358" y="16330"/>
                  </a:lnTo>
                  <a:lnTo>
                    <a:pt x="2168" y="16162"/>
                  </a:lnTo>
                  <a:lnTo>
                    <a:pt x="2000" y="15972"/>
                  </a:lnTo>
                  <a:lnTo>
                    <a:pt x="1853" y="15783"/>
                  </a:lnTo>
                  <a:lnTo>
                    <a:pt x="1726" y="15594"/>
                  </a:lnTo>
                  <a:lnTo>
                    <a:pt x="1600" y="15383"/>
                  </a:lnTo>
                  <a:lnTo>
                    <a:pt x="1495" y="15173"/>
                  </a:lnTo>
                  <a:lnTo>
                    <a:pt x="1411" y="14962"/>
                  </a:lnTo>
                  <a:lnTo>
                    <a:pt x="1327" y="14752"/>
                  </a:lnTo>
                  <a:lnTo>
                    <a:pt x="1264" y="14520"/>
                  </a:lnTo>
                  <a:lnTo>
                    <a:pt x="1200" y="14268"/>
                  </a:lnTo>
                  <a:lnTo>
                    <a:pt x="1116" y="13784"/>
                  </a:lnTo>
                  <a:lnTo>
                    <a:pt x="1095" y="13300"/>
                  </a:lnTo>
                  <a:lnTo>
                    <a:pt x="1095" y="12795"/>
                  </a:lnTo>
                  <a:lnTo>
                    <a:pt x="1137" y="12269"/>
                  </a:lnTo>
                  <a:lnTo>
                    <a:pt x="1221" y="11743"/>
                  </a:lnTo>
                  <a:lnTo>
                    <a:pt x="1306" y="11238"/>
                  </a:lnTo>
                  <a:lnTo>
                    <a:pt x="1453" y="10733"/>
                  </a:lnTo>
                  <a:lnTo>
                    <a:pt x="1600" y="10228"/>
                  </a:lnTo>
                  <a:lnTo>
                    <a:pt x="1748" y="9786"/>
                  </a:lnTo>
                  <a:lnTo>
                    <a:pt x="1958" y="9323"/>
                  </a:lnTo>
                  <a:lnTo>
                    <a:pt x="2168" y="8902"/>
                  </a:lnTo>
                  <a:lnTo>
                    <a:pt x="2442" y="8481"/>
                  </a:lnTo>
                  <a:lnTo>
                    <a:pt x="2737" y="8081"/>
                  </a:lnTo>
                  <a:lnTo>
                    <a:pt x="2884" y="7913"/>
                  </a:lnTo>
                  <a:lnTo>
                    <a:pt x="3052" y="7744"/>
                  </a:lnTo>
                  <a:lnTo>
                    <a:pt x="3221" y="7576"/>
                  </a:lnTo>
                  <a:lnTo>
                    <a:pt x="3410" y="7429"/>
                  </a:lnTo>
                  <a:lnTo>
                    <a:pt x="3620" y="7281"/>
                  </a:lnTo>
                  <a:lnTo>
                    <a:pt x="3810" y="7155"/>
                  </a:lnTo>
                  <a:lnTo>
                    <a:pt x="4083" y="7008"/>
                  </a:lnTo>
                  <a:lnTo>
                    <a:pt x="4336" y="6903"/>
                  </a:lnTo>
                  <a:lnTo>
                    <a:pt x="4609" y="6819"/>
                  </a:lnTo>
                  <a:lnTo>
                    <a:pt x="4883" y="6734"/>
                  </a:lnTo>
                  <a:lnTo>
                    <a:pt x="5157" y="6692"/>
                  </a:lnTo>
                  <a:lnTo>
                    <a:pt x="5451" y="6671"/>
                  </a:lnTo>
                  <a:lnTo>
                    <a:pt x="5725" y="6650"/>
                  </a:lnTo>
                  <a:close/>
                  <a:moveTo>
                    <a:pt x="30093" y="5914"/>
                  </a:moveTo>
                  <a:lnTo>
                    <a:pt x="30451" y="5956"/>
                  </a:lnTo>
                  <a:lnTo>
                    <a:pt x="30787" y="6019"/>
                  </a:lnTo>
                  <a:lnTo>
                    <a:pt x="31145" y="6124"/>
                  </a:lnTo>
                  <a:lnTo>
                    <a:pt x="31482" y="6250"/>
                  </a:lnTo>
                  <a:lnTo>
                    <a:pt x="31818" y="6419"/>
                  </a:lnTo>
                  <a:lnTo>
                    <a:pt x="32155" y="6587"/>
                  </a:lnTo>
                  <a:lnTo>
                    <a:pt x="32492" y="6797"/>
                  </a:lnTo>
                  <a:lnTo>
                    <a:pt x="32807" y="7008"/>
                  </a:lnTo>
                  <a:lnTo>
                    <a:pt x="33123" y="7239"/>
                  </a:lnTo>
                  <a:lnTo>
                    <a:pt x="33418" y="7471"/>
                  </a:lnTo>
                  <a:lnTo>
                    <a:pt x="33712" y="7702"/>
                  </a:lnTo>
                  <a:lnTo>
                    <a:pt x="34238" y="8207"/>
                  </a:lnTo>
                  <a:lnTo>
                    <a:pt x="34722" y="8691"/>
                  </a:lnTo>
                  <a:lnTo>
                    <a:pt x="34933" y="8923"/>
                  </a:lnTo>
                  <a:lnTo>
                    <a:pt x="35122" y="9154"/>
                  </a:lnTo>
                  <a:lnTo>
                    <a:pt x="35480" y="9659"/>
                  </a:lnTo>
                  <a:lnTo>
                    <a:pt x="35817" y="10185"/>
                  </a:lnTo>
                  <a:lnTo>
                    <a:pt x="36090" y="10754"/>
                  </a:lnTo>
                  <a:lnTo>
                    <a:pt x="36343" y="11322"/>
                  </a:lnTo>
                  <a:lnTo>
                    <a:pt x="36532" y="11911"/>
                  </a:lnTo>
                  <a:lnTo>
                    <a:pt x="36679" y="12500"/>
                  </a:lnTo>
                  <a:lnTo>
                    <a:pt x="36785" y="13110"/>
                  </a:lnTo>
                  <a:lnTo>
                    <a:pt x="36806" y="13468"/>
                  </a:lnTo>
                  <a:lnTo>
                    <a:pt x="36806" y="13784"/>
                  </a:lnTo>
                  <a:lnTo>
                    <a:pt x="36785" y="14100"/>
                  </a:lnTo>
                  <a:lnTo>
                    <a:pt x="36722" y="14415"/>
                  </a:lnTo>
                  <a:lnTo>
                    <a:pt x="36637" y="14689"/>
                  </a:lnTo>
                  <a:lnTo>
                    <a:pt x="36532" y="14962"/>
                  </a:lnTo>
                  <a:lnTo>
                    <a:pt x="36406" y="15236"/>
                  </a:lnTo>
                  <a:lnTo>
                    <a:pt x="36280" y="15488"/>
                  </a:lnTo>
                  <a:lnTo>
                    <a:pt x="35964" y="15993"/>
                  </a:lnTo>
                  <a:lnTo>
                    <a:pt x="35606" y="16498"/>
                  </a:lnTo>
                  <a:lnTo>
                    <a:pt x="35249" y="17004"/>
                  </a:lnTo>
                  <a:lnTo>
                    <a:pt x="34891" y="17551"/>
                  </a:lnTo>
                  <a:lnTo>
                    <a:pt x="34891" y="17572"/>
                  </a:lnTo>
                  <a:lnTo>
                    <a:pt x="33881" y="16688"/>
                  </a:lnTo>
                  <a:lnTo>
                    <a:pt x="32892" y="15867"/>
                  </a:lnTo>
                  <a:lnTo>
                    <a:pt x="33081" y="15699"/>
                  </a:lnTo>
                  <a:lnTo>
                    <a:pt x="33228" y="15509"/>
                  </a:lnTo>
                  <a:lnTo>
                    <a:pt x="33355" y="15299"/>
                  </a:lnTo>
                  <a:lnTo>
                    <a:pt x="33460" y="15089"/>
                  </a:lnTo>
                  <a:lnTo>
                    <a:pt x="33544" y="14836"/>
                  </a:lnTo>
                  <a:lnTo>
                    <a:pt x="33607" y="14605"/>
                  </a:lnTo>
                  <a:lnTo>
                    <a:pt x="33649" y="14331"/>
                  </a:lnTo>
                  <a:lnTo>
                    <a:pt x="33649" y="14078"/>
                  </a:lnTo>
                  <a:lnTo>
                    <a:pt x="33649" y="13826"/>
                  </a:lnTo>
                  <a:lnTo>
                    <a:pt x="33628" y="13552"/>
                  </a:lnTo>
                  <a:lnTo>
                    <a:pt x="33586" y="13300"/>
                  </a:lnTo>
                  <a:lnTo>
                    <a:pt x="33544" y="13047"/>
                  </a:lnTo>
                  <a:lnTo>
                    <a:pt x="33460" y="12795"/>
                  </a:lnTo>
                  <a:lnTo>
                    <a:pt x="33376" y="12542"/>
                  </a:lnTo>
                  <a:lnTo>
                    <a:pt x="33291" y="12332"/>
                  </a:lnTo>
                  <a:lnTo>
                    <a:pt x="33186" y="12121"/>
                  </a:lnTo>
                  <a:lnTo>
                    <a:pt x="33018" y="11869"/>
                  </a:lnTo>
                  <a:lnTo>
                    <a:pt x="32829" y="11616"/>
                  </a:lnTo>
                  <a:lnTo>
                    <a:pt x="32618" y="11364"/>
                  </a:lnTo>
                  <a:lnTo>
                    <a:pt x="32366" y="11132"/>
                  </a:lnTo>
                  <a:lnTo>
                    <a:pt x="32113" y="10901"/>
                  </a:lnTo>
                  <a:lnTo>
                    <a:pt x="31818" y="10669"/>
                  </a:lnTo>
                  <a:lnTo>
                    <a:pt x="31524" y="10480"/>
                  </a:lnTo>
                  <a:lnTo>
                    <a:pt x="31208" y="10333"/>
                  </a:lnTo>
                  <a:lnTo>
                    <a:pt x="31503" y="10417"/>
                  </a:lnTo>
                  <a:lnTo>
                    <a:pt x="31776" y="10501"/>
                  </a:lnTo>
                  <a:lnTo>
                    <a:pt x="32050" y="10627"/>
                  </a:lnTo>
                  <a:lnTo>
                    <a:pt x="32323" y="10733"/>
                  </a:lnTo>
                  <a:lnTo>
                    <a:pt x="32829" y="11027"/>
                  </a:lnTo>
                  <a:lnTo>
                    <a:pt x="33291" y="11301"/>
                  </a:lnTo>
                  <a:lnTo>
                    <a:pt x="33376" y="11343"/>
                  </a:lnTo>
                  <a:lnTo>
                    <a:pt x="33439" y="11343"/>
                  </a:lnTo>
                  <a:lnTo>
                    <a:pt x="33523" y="11322"/>
                  </a:lnTo>
                  <a:lnTo>
                    <a:pt x="33565" y="11259"/>
                  </a:lnTo>
                  <a:lnTo>
                    <a:pt x="33607" y="11175"/>
                  </a:lnTo>
                  <a:lnTo>
                    <a:pt x="33628" y="11111"/>
                  </a:lnTo>
                  <a:lnTo>
                    <a:pt x="33607" y="11006"/>
                  </a:lnTo>
                  <a:lnTo>
                    <a:pt x="33565" y="10943"/>
                  </a:lnTo>
                  <a:lnTo>
                    <a:pt x="33418" y="10754"/>
                  </a:lnTo>
                  <a:lnTo>
                    <a:pt x="33249" y="10585"/>
                  </a:lnTo>
                  <a:lnTo>
                    <a:pt x="33060" y="10438"/>
                  </a:lnTo>
                  <a:lnTo>
                    <a:pt x="32850" y="10291"/>
                  </a:lnTo>
                  <a:lnTo>
                    <a:pt x="32639" y="10143"/>
                  </a:lnTo>
                  <a:lnTo>
                    <a:pt x="32429" y="10038"/>
                  </a:lnTo>
                  <a:lnTo>
                    <a:pt x="32197" y="9933"/>
                  </a:lnTo>
                  <a:lnTo>
                    <a:pt x="31945" y="9828"/>
                  </a:lnTo>
                  <a:lnTo>
                    <a:pt x="31713" y="9765"/>
                  </a:lnTo>
                  <a:lnTo>
                    <a:pt x="31461" y="9701"/>
                  </a:lnTo>
                  <a:lnTo>
                    <a:pt x="31208" y="9659"/>
                  </a:lnTo>
                  <a:lnTo>
                    <a:pt x="30956" y="9617"/>
                  </a:lnTo>
                  <a:lnTo>
                    <a:pt x="30703" y="9617"/>
                  </a:lnTo>
                  <a:lnTo>
                    <a:pt x="30472" y="9638"/>
                  </a:lnTo>
                  <a:lnTo>
                    <a:pt x="30219" y="9659"/>
                  </a:lnTo>
                  <a:lnTo>
                    <a:pt x="29988" y="9723"/>
                  </a:lnTo>
                  <a:lnTo>
                    <a:pt x="30345" y="9470"/>
                  </a:lnTo>
                  <a:lnTo>
                    <a:pt x="30724" y="9239"/>
                  </a:lnTo>
                  <a:lnTo>
                    <a:pt x="31103" y="9007"/>
                  </a:lnTo>
                  <a:lnTo>
                    <a:pt x="31461" y="8755"/>
                  </a:lnTo>
                  <a:lnTo>
                    <a:pt x="31503" y="8712"/>
                  </a:lnTo>
                  <a:lnTo>
                    <a:pt x="31587" y="8670"/>
                  </a:lnTo>
                  <a:lnTo>
                    <a:pt x="31650" y="8607"/>
                  </a:lnTo>
                  <a:lnTo>
                    <a:pt x="31692" y="8523"/>
                  </a:lnTo>
                  <a:lnTo>
                    <a:pt x="31713" y="8418"/>
                  </a:lnTo>
                  <a:lnTo>
                    <a:pt x="31713" y="8334"/>
                  </a:lnTo>
                  <a:lnTo>
                    <a:pt x="31671" y="8249"/>
                  </a:lnTo>
                  <a:lnTo>
                    <a:pt x="31608" y="8186"/>
                  </a:lnTo>
                  <a:lnTo>
                    <a:pt x="31503" y="8165"/>
                  </a:lnTo>
                  <a:lnTo>
                    <a:pt x="31166" y="8123"/>
                  </a:lnTo>
                  <a:lnTo>
                    <a:pt x="30850" y="8123"/>
                  </a:lnTo>
                  <a:lnTo>
                    <a:pt x="30535" y="8165"/>
                  </a:lnTo>
                  <a:lnTo>
                    <a:pt x="30240" y="8249"/>
                  </a:lnTo>
                  <a:lnTo>
                    <a:pt x="29967" y="8376"/>
                  </a:lnTo>
                  <a:lnTo>
                    <a:pt x="29693" y="8544"/>
                  </a:lnTo>
                  <a:lnTo>
                    <a:pt x="29441" y="8733"/>
                  </a:lnTo>
                  <a:lnTo>
                    <a:pt x="29209" y="8944"/>
                  </a:lnTo>
                  <a:lnTo>
                    <a:pt x="28999" y="9175"/>
                  </a:lnTo>
                  <a:lnTo>
                    <a:pt x="28809" y="9428"/>
                  </a:lnTo>
                  <a:lnTo>
                    <a:pt x="28641" y="9701"/>
                  </a:lnTo>
                  <a:lnTo>
                    <a:pt x="28515" y="9996"/>
                  </a:lnTo>
                  <a:lnTo>
                    <a:pt x="28409" y="10291"/>
                  </a:lnTo>
                  <a:lnTo>
                    <a:pt x="28325" y="10606"/>
                  </a:lnTo>
                  <a:lnTo>
                    <a:pt x="28283" y="10901"/>
                  </a:lnTo>
                  <a:lnTo>
                    <a:pt x="28283" y="11217"/>
                  </a:lnTo>
                  <a:lnTo>
                    <a:pt x="28262" y="11406"/>
                  </a:lnTo>
                  <a:lnTo>
                    <a:pt x="28262" y="11595"/>
                  </a:lnTo>
                  <a:lnTo>
                    <a:pt x="28304" y="11974"/>
                  </a:lnTo>
                  <a:lnTo>
                    <a:pt x="28388" y="12332"/>
                  </a:lnTo>
                  <a:lnTo>
                    <a:pt x="28515" y="12690"/>
                  </a:lnTo>
                  <a:lnTo>
                    <a:pt x="27631" y="12100"/>
                  </a:lnTo>
                  <a:lnTo>
                    <a:pt x="26747" y="11532"/>
                  </a:lnTo>
                  <a:lnTo>
                    <a:pt x="26537" y="11069"/>
                  </a:lnTo>
                  <a:lnTo>
                    <a:pt x="26389" y="10585"/>
                  </a:lnTo>
                  <a:lnTo>
                    <a:pt x="26284" y="10101"/>
                  </a:lnTo>
                  <a:lnTo>
                    <a:pt x="26263" y="9870"/>
                  </a:lnTo>
                  <a:lnTo>
                    <a:pt x="26242" y="9638"/>
                  </a:lnTo>
                  <a:lnTo>
                    <a:pt x="26242" y="9407"/>
                  </a:lnTo>
                  <a:lnTo>
                    <a:pt x="26242" y="9175"/>
                  </a:lnTo>
                  <a:lnTo>
                    <a:pt x="26263" y="8944"/>
                  </a:lnTo>
                  <a:lnTo>
                    <a:pt x="26305" y="8712"/>
                  </a:lnTo>
                  <a:lnTo>
                    <a:pt x="26347" y="8502"/>
                  </a:lnTo>
                  <a:lnTo>
                    <a:pt x="26410" y="8271"/>
                  </a:lnTo>
                  <a:lnTo>
                    <a:pt x="26473" y="8060"/>
                  </a:lnTo>
                  <a:lnTo>
                    <a:pt x="26558" y="7871"/>
                  </a:lnTo>
                  <a:lnTo>
                    <a:pt x="26663" y="7660"/>
                  </a:lnTo>
                  <a:lnTo>
                    <a:pt x="26789" y="7471"/>
                  </a:lnTo>
                  <a:lnTo>
                    <a:pt x="26894" y="7303"/>
                  </a:lnTo>
                  <a:lnTo>
                    <a:pt x="27042" y="7113"/>
                  </a:lnTo>
                  <a:lnTo>
                    <a:pt x="27189" y="6966"/>
                  </a:lnTo>
                  <a:lnTo>
                    <a:pt x="27357" y="6797"/>
                  </a:lnTo>
                  <a:lnTo>
                    <a:pt x="27547" y="6650"/>
                  </a:lnTo>
                  <a:lnTo>
                    <a:pt x="27736" y="6524"/>
                  </a:lnTo>
                  <a:lnTo>
                    <a:pt x="27925" y="6398"/>
                  </a:lnTo>
                  <a:lnTo>
                    <a:pt x="28157" y="6292"/>
                  </a:lnTo>
                  <a:lnTo>
                    <a:pt x="28388" y="6187"/>
                  </a:lnTo>
                  <a:lnTo>
                    <a:pt x="28620" y="6103"/>
                  </a:lnTo>
                  <a:lnTo>
                    <a:pt x="28893" y="6040"/>
                  </a:lnTo>
                  <a:lnTo>
                    <a:pt x="29167" y="5977"/>
                  </a:lnTo>
                  <a:lnTo>
                    <a:pt x="29441" y="5935"/>
                  </a:lnTo>
                  <a:lnTo>
                    <a:pt x="29735" y="5914"/>
                  </a:lnTo>
                  <a:close/>
                  <a:moveTo>
                    <a:pt x="28662" y="13952"/>
                  </a:moveTo>
                  <a:lnTo>
                    <a:pt x="28872" y="13973"/>
                  </a:lnTo>
                  <a:lnTo>
                    <a:pt x="29083" y="13994"/>
                  </a:lnTo>
                  <a:lnTo>
                    <a:pt x="29314" y="14036"/>
                  </a:lnTo>
                  <a:lnTo>
                    <a:pt x="30682" y="15004"/>
                  </a:lnTo>
                  <a:lnTo>
                    <a:pt x="31377" y="15509"/>
                  </a:lnTo>
                  <a:lnTo>
                    <a:pt x="32050" y="16014"/>
                  </a:lnTo>
                  <a:lnTo>
                    <a:pt x="32134" y="16120"/>
                  </a:lnTo>
                  <a:lnTo>
                    <a:pt x="32176" y="16162"/>
                  </a:lnTo>
                  <a:lnTo>
                    <a:pt x="32239" y="16183"/>
                  </a:lnTo>
                  <a:lnTo>
                    <a:pt x="33081" y="16835"/>
                  </a:lnTo>
                  <a:lnTo>
                    <a:pt x="33881" y="17530"/>
                  </a:lnTo>
                  <a:lnTo>
                    <a:pt x="34680" y="18245"/>
                  </a:lnTo>
                  <a:lnTo>
                    <a:pt x="35438" y="18982"/>
                  </a:lnTo>
                  <a:lnTo>
                    <a:pt x="35669" y="19150"/>
                  </a:lnTo>
                  <a:lnTo>
                    <a:pt x="35880" y="19339"/>
                  </a:lnTo>
                  <a:lnTo>
                    <a:pt x="36090" y="19550"/>
                  </a:lnTo>
                  <a:lnTo>
                    <a:pt x="36280" y="19760"/>
                  </a:lnTo>
                  <a:lnTo>
                    <a:pt x="36637" y="20139"/>
                  </a:lnTo>
                  <a:lnTo>
                    <a:pt x="36700" y="20244"/>
                  </a:lnTo>
                  <a:lnTo>
                    <a:pt x="36764" y="20349"/>
                  </a:lnTo>
                  <a:lnTo>
                    <a:pt x="37374" y="21065"/>
                  </a:lnTo>
                  <a:lnTo>
                    <a:pt x="37942" y="21822"/>
                  </a:lnTo>
                  <a:lnTo>
                    <a:pt x="37942" y="21907"/>
                  </a:lnTo>
                  <a:lnTo>
                    <a:pt x="37942" y="22012"/>
                  </a:lnTo>
                  <a:lnTo>
                    <a:pt x="37984" y="22222"/>
                  </a:lnTo>
                  <a:lnTo>
                    <a:pt x="37984" y="22433"/>
                  </a:lnTo>
                  <a:lnTo>
                    <a:pt x="37984" y="22643"/>
                  </a:lnTo>
                  <a:lnTo>
                    <a:pt x="37963" y="22833"/>
                  </a:lnTo>
                  <a:lnTo>
                    <a:pt x="37921" y="23001"/>
                  </a:lnTo>
                  <a:lnTo>
                    <a:pt x="37858" y="23169"/>
                  </a:lnTo>
                  <a:lnTo>
                    <a:pt x="37774" y="23338"/>
                  </a:lnTo>
                  <a:lnTo>
                    <a:pt x="37690" y="23485"/>
                  </a:lnTo>
                  <a:lnTo>
                    <a:pt x="37584" y="23632"/>
                  </a:lnTo>
                  <a:lnTo>
                    <a:pt x="37458" y="23758"/>
                  </a:lnTo>
                  <a:lnTo>
                    <a:pt x="37311" y="23906"/>
                  </a:lnTo>
                  <a:lnTo>
                    <a:pt x="37184" y="24011"/>
                  </a:lnTo>
                  <a:lnTo>
                    <a:pt x="36848" y="24221"/>
                  </a:lnTo>
                  <a:lnTo>
                    <a:pt x="36511" y="24411"/>
                  </a:lnTo>
                  <a:lnTo>
                    <a:pt x="36132" y="24579"/>
                  </a:lnTo>
                  <a:lnTo>
                    <a:pt x="35733" y="24705"/>
                  </a:lnTo>
                  <a:lnTo>
                    <a:pt x="35333" y="24811"/>
                  </a:lnTo>
                  <a:lnTo>
                    <a:pt x="34933" y="24895"/>
                  </a:lnTo>
                  <a:lnTo>
                    <a:pt x="34554" y="24979"/>
                  </a:lnTo>
                  <a:lnTo>
                    <a:pt x="34175" y="25021"/>
                  </a:lnTo>
                  <a:lnTo>
                    <a:pt x="33839" y="25042"/>
                  </a:lnTo>
                  <a:lnTo>
                    <a:pt x="33544" y="25063"/>
                  </a:lnTo>
                  <a:lnTo>
                    <a:pt x="33165" y="25063"/>
                  </a:lnTo>
                  <a:lnTo>
                    <a:pt x="32807" y="25042"/>
                  </a:lnTo>
                  <a:lnTo>
                    <a:pt x="32429" y="24979"/>
                  </a:lnTo>
                  <a:lnTo>
                    <a:pt x="32050" y="24895"/>
                  </a:lnTo>
                  <a:lnTo>
                    <a:pt x="31692" y="24790"/>
                  </a:lnTo>
                  <a:lnTo>
                    <a:pt x="31334" y="24663"/>
                  </a:lnTo>
                  <a:lnTo>
                    <a:pt x="30977" y="24516"/>
                  </a:lnTo>
                  <a:lnTo>
                    <a:pt x="30619" y="24348"/>
                  </a:lnTo>
                  <a:lnTo>
                    <a:pt x="30282" y="24158"/>
                  </a:lnTo>
                  <a:lnTo>
                    <a:pt x="29946" y="23969"/>
                  </a:lnTo>
                  <a:lnTo>
                    <a:pt x="29293" y="23548"/>
                  </a:lnTo>
                  <a:lnTo>
                    <a:pt x="28662" y="23106"/>
                  </a:lnTo>
                  <a:lnTo>
                    <a:pt x="28094" y="22643"/>
                  </a:lnTo>
                  <a:lnTo>
                    <a:pt x="27820" y="22412"/>
                  </a:lnTo>
                  <a:lnTo>
                    <a:pt x="27547" y="22159"/>
                  </a:lnTo>
                  <a:lnTo>
                    <a:pt x="27315" y="21907"/>
                  </a:lnTo>
                  <a:lnTo>
                    <a:pt x="27063" y="21633"/>
                  </a:lnTo>
                  <a:lnTo>
                    <a:pt x="26852" y="21338"/>
                  </a:lnTo>
                  <a:lnTo>
                    <a:pt x="26642" y="21065"/>
                  </a:lnTo>
                  <a:lnTo>
                    <a:pt x="26452" y="20749"/>
                  </a:lnTo>
                  <a:lnTo>
                    <a:pt x="26284" y="20455"/>
                  </a:lnTo>
                  <a:lnTo>
                    <a:pt x="26305" y="20455"/>
                  </a:lnTo>
                  <a:lnTo>
                    <a:pt x="26200" y="20286"/>
                  </a:lnTo>
                  <a:lnTo>
                    <a:pt x="26116" y="20118"/>
                  </a:lnTo>
                  <a:lnTo>
                    <a:pt x="26095" y="20118"/>
                  </a:lnTo>
                  <a:lnTo>
                    <a:pt x="25926" y="19718"/>
                  </a:lnTo>
                  <a:lnTo>
                    <a:pt x="25758" y="19318"/>
                  </a:lnTo>
                  <a:lnTo>
                    <a:pt x="25611" y="18897"/>
                  </a:lnTo>
                  <a:lnTo>
                    <a:pt x="25484" y="18477"/>
                  </a:lnTo>
                  <a:lnTo>
                    <a:pt x="25442" y="18245"/>
                  </a:lnTo>
                  <a:lnTo>
                    <a:pt x="25400" y="18035"/>
                  </a:lnTo>
                  <a:lnTo>
                    <a:pt x="25379" y="17803"/>
                  </a:lnTo>
                  <a:lnTo>
                    <a:pt x="25379" y="17572"/>
                  </a:lnTo>
                  <a:lnTo>
                    <a:pt x="25379" y="17361"/>
                  </a:lnTo>
                  <a:lnTo>
                    <a:pt x="25400" y="17130"/>
                  </a:lnTo>
                  <a:lnTo>
                    <a:pt x="25442" y="16919"/>
                  </a:lnTo>
                  <a:lnTo>
                    <a:pt x="25484" y="16709"/>
                  </a:lnTo>
                  <a:lnTo>
                    <a:pt x="25632" y="16288"/>
                  </a:lnTo>
                  <a:lnTo>
                    <a:pt x="25800" y="15867"/>
                  </a:lnTo>
                  <a:lnTo>
                    <a:pt x="26032" y="15488"/>
                  </a:lnTo>
                  <a:lnTo>
                    <a:pt x="26284" y="15152"/>
                  </a:lnTo>
                  <a:lnTo>
                    <a:pt x="26579" y="14836"/>
                  </a:lnTo>
                  <a:lnTo>
                    <a:pt x="26726" y="14689"/>
                  </a:lnTo>
                  <a:lnTo>
                    <a:pt x="26894" y="14562"/>
                  </a:lnTo>
                  <a:lnTo>
                    <a:pt x="27084" y="14436"/>
                  </a:lnTo>
                  <a:lnTo>
                    <a:pt x="27252" y="14331"/>
                  </a:lnTo>
                  <a:lnTo>
                    <a:pt x="27441" y="14247"/>
                  </a:lnTo>
                  <a:lnTo>
                    <a:pt x="27631" y="14163"/>
                  </a:lnTo>
                  <a:lnTo>
                    <a:pt x="27820" y="14078"/>
                  </a:lnTo>
                  <a:lnTo>
                    <a:pt x="28031" y="14036"/>
                  </a:lnTo>
                  <a:lnTo>
                    <a:pt x="28241" y="13994"/>
                  </a:lnTo>
                  <a:lnTo>
                    <a:pt x="28452" y="13973"/>
                  </a:lnTo>
                  <a:lnTo>
                    <a:pt x="28662" y="13952"/>
                  </a:lnTo>
                  <a:close/>
                  <a:moveTo>
                    <a:pt x="22139" y="947"/>
                  </a:moveTo>
                  <a:lnTo>
                    <a:pt x="21991" y="1368"/>
                  </a:lnTo>
                  <a:lnTo>
                    <a:pt x="21823" y="1747"/>
                  </a:lnTo>
                  <a:lnTo>
                    <a:pt x="21633" y="2147"/>
                  </a:lnTo>
                  <a:lnTo>
                    <a:pt x="21402" y="2526"/>
                  </a:lnTo>
                  <a:lnTo>
                    <a:pt x="21192" y="2904"/>
                  </a:lnTo>
                  <a:lnTo>
                    <a:pt x="21002" y="3304"/>
                  </a:lnTo>
                  <a:lnTo>
                    <a:pt x="20813" y="3683"/>
                  </a:lnTo>
                  <a:lnTo>
                    <a:pt x="20644" y="4083"/>
                  </a:lnTo>
                  <a:lnTo>
                    <a:pt x="20560" y="4462"/>
                  </a:lnTo>
                  <a:lnTo>
                    <a:pt x="20497" y="4840"/>
                  </a:lnTo>
                  <a:lnTo>
                    <a:pt x="20476" y="5219"/>
                  </a:lnTo>
                  <a:lnTo>
                    <a:pt x="20476" y="5598"/>
                  </a:lnTo>
                  <a:lnTo>
                    <a:pt x="20518" y="5956"/>
                  </a:lnTo>
                  <a:lnTo>
                    <a:pt x="20581" y="6335"/>
                  </a:lnTo>
                  <a:lnTo>
                    <a:pt x="20665" y="6713"/>
                  </a:lnTo>
                  <a:lnTo>
                    <a:pt x="20771" y="7071"/>
                  </a:lnTo>
                  <a:lnTo>
                    <a:pt x="20665" y="7218"/>
                  </a:lnTo>
                  <a:lnTo>
                    <a:pt x="20644" y="7260"/>
                  </a:lnTo>
                  <a:lnTo>
                    <a:pt x="20644" y="7303"/>
                  </a:lnTo>
                  <a:lnTo>
                    <a:pt x="20687" y="7387"/>
                  </a:lnTo>
                  <a:lnTo>
                    <a:pt x="20708" y="7408"/>
                  </a:lnTo>
                  <a:lnTo>
                    <a:pt x="20750" y="7429"/>
                  </a:lnTo>
                  <a:lnTo>
                    <a:pt x="20792" y="7450"/>
                  </a:lnTo>
                  <a:lnTo>
                    <a:pt x="20834" y="7429"/>
                  </a:lnTo>
                  <a:lnTo>
                    <a:pt x="21149" y="7281"/>
                  </a:lnTo>
                  <a:lnTo>
                    <a:pt x="21423" y="7113"/>
                  </a:lnTo>
                  <a:lnTo>
                    <a:pt x="21655" y="6903"/>
                  </a:lnTo>
                  <a:lnTo>
                    <a:pt x="21886" y="6692"/>
                  </a:lnTo>
                  <a:lnTo>
                    <a:pt x="22117" y="6461"/>
                  </a:lnTo>
                  <a:lnTo>
                    <a:pt x="22307" y="6208"/>
                  </a:lnTo>
                  <a:lnTo>
                    <a:pt x="22707" y="5703"/>
                  </a:lnTo>
                  <a:lnTo>
                    <a:pt x="23085" y="5198"/>
                  </a:lnTo>
                  <a:lnTo>
                    <a:pt x="23275" y="4946"/>
                  </a:lnTo>
                  <a:lnTo>
                    <a:pt x="23485" y="4714"/>
                  </a:lnTo>
                  <a:lnTo>
                    <a:pt x="23717" y="4483"/>
                  </a:lnTo>
                  <a:lnTo>
                    <a:pt x="23969" y="4293"/>
                  </a:lnTo>
                  <a:lnTo>
                    <a:pt x="24222" y="4104"/>
                  </a:lnTo>
                  <a:lnTo>
                    <a:pt x="24516" y="3957"/>
                  </a:lnTo>
                  <a:lnTo>
                    <a:pt x="24011" y="5345"/>
                  </a:lnTo>
                  <a:lnTo>
                    <a:pt x="23780" y="6019"/>
                  </a:lnTo>
                  <a:lnTo>
                    <a:pt x="23569" y="6713"/>
                  </a:lnTo>
                  <a:lnTo>
                    <a:pt x="23485" y="7050"/>
                  </a:lnTo>
                  <a:lnTo>
                    <a:pt x="23401" y="7408"/>
                  </a:lnTo>
                  <a:lnTo>
                    <a:pt x="23338" y="7744"/>
                  </a:lnTo>
                  <a:lnTo>
                    <a:pt x="23317" y="8102"/>
                  </a:lnTo>
                  <a:lnTo>
                    <a:pt x="23296" y="8460"/>
                  </a:lnTo>
                  <a:lnTo>
                    <a:pt x="23296" y="8818"/>
                  </a:lnTo>
                  <a:lnTo>
                    <a:pt x="23317" y="9175"/>
                  </a:lnTo>
                  <a:lnTo>
                    <a:pt x="23380" y="9554"/>
                  </a:lnTo>
                  <a:lnTo>
                    <a:pt x="22096" y="8818"/>
                  </a:lnTo>
                  <a:lnTo>
                    <a:pt x="22012" y="8797"/>
                  </a:lnTo>
                  <a:lnTo>
                    <a:pt x="21928" y="8797"/>
                  </a:lnTo>
                  <a:lnTo>
                    <a:pt x="21865" y="8839"/>
                  </a:lnTo>
                  <a:lnTo>
                    <a:pt x="21823" y="8902"/>
                  </a:lnTo>
                  <a:lnTo>
                    <a:pt x="21781" y="8965"/>
                  </a:lnTo>
                  <a:lnTo>
                    <a:pt x="21781" y="9049"/>
                  </a:lnTo>
                  <a:lnTo>
                    <a:pt x="21823" y="9112"/>
                  </a:lnTo>
                  <a:lnTo>
                    <a:pt x="21886" y="9175"/>
                  </a:lnTo>
                  <a:lnTo>
                    <a:pt x="23548" y="10270"/>
                  </a:lnTo>
                  <a:lnTo>
                    <a:pt x="25232" y="11364"/>
                  </a:lnTo>
                  <a:lnTo>
                    <a:pt x="25085" y="11385"/>
                  </a:lnTo>
                  <a:lnTo>
                    <a:pt x="25274" y="11490"/>
                  </a:lnTo>
                  <a:lnTo>
                    <a:pt x="25400" y="11574"/>
                  </a:lnTo>
                  <a:lnTo>
                    <a:pt x="25737" y="11743"/>
                  </a:lnTo>
                  <a:lnTo>
                    <a:pt x="26053" y="11932"/>
                  </a:lnTo>
                  <a:lnTo>
                    <a:pt x="26158" y="11953"/>
                  </a:lnTo>
                  <a:lnTo>
                    <a:pt x="27399" y="12774"/>
                  </a:lnTo>
                  <a:lnTo>
                    <a:pt x="28620" y="13573"/>
                  </a:lnTo>
                  <a:lnTo>
                    <a:pt x="28367" y="13594"/>
                  </a:lnTo>
                  <a:lnTo>
                    <a:pt x="28115" y="13616"/>
                  </a:lnTo>
                  <a:lnTo>
                    <a:pt x="27862" y="13658"/>
                  </a:lnTo>
                  <a:lnTo>
                    <a:pt x="27610" y="13721"/>
                  </a:lnTo>
                  <a:lnTo>
                    <a:pt x="27357" y="13805"/>
                  </a:lnTo>
                  <a:lnTo>
                    <a:pt x="27105" y="13910"/>
                  </a:lnTo>
                  <a:lnTo>
                    <a:pt x="26873" y="14015"/>
                  </a:lnTo>
                  <a:lnTo>
                    <a:pt x="26642" y="14163"/>
                  </a:lnTo>
                  <a:lnTo>
                    <a:pt x="26431" y="14310"/>
                  </a:lnTo>
                  <a:lnTo>
                    <a:pt x="26200" y="14478"/>
                  </a:lnTo>
                  <a:lnTo>
                    <a:pt x="26010" y="14647"/>
                  </a:lnTo>
                  <a:lnTo>
                    <a:pt x="25800" y="14836"/>
                  </a:lnTo>
                  <a:lnTo>
                    <a:pt x="25611" y="15046"/>
                  </a:lnTo>
                  <a:lnTo>
                    <a:pt x="25442" y="15257"/>
                  </a:lnTo>
                  <a:lnTo>
                    <a:pt x="25274" y="15488"/>
                  </a:lnTo>
                  <a:lnTo>
                    <a:pt x="25127" y="15720"/>
                  </a:lnTo>
                  <a:lnTo>
                    <a:pt x="25021" y="15909"/>
                  </a:lnTo>
                  <a:lnTo>
                    <a:pt x="24916" y="16120"/>
                  </a:lnTo>
                  <a:lnTo>
                    <a:pt x="24832" y="16330"/>
                  </a:lnTo>
                  <a:lnTo>
                    <a:pt x="24769" y="16520"/>
                  </a:lnTo>
                  <a:lnTo>
                    <a:pt x="24727" y="16730"/>
                  </a:lnTo>
                  <a:lnTo>
                    <a:pt x="24685" y="16961"/>
                  </a:lnTo>
                  <a:lnTo>
                    <a:pt x="24664" y="17172"/>
                  </a:lnTo>
                  <a:lnTo>
                    <a:pt x="24664" y="17382"/>
                  </a:lnTo>
                  <a:lnTo>
                    <a:pt x="24664" y="17824"/>
                  </a:lnTo>
                  <a:lnTo>
                    <a:pt x="24727" y="18287"/>
                  </a:lnTo>
                  <a:lnTo>
                    <a:pt x="24811" y="18729"/>
                  </a:lnTo>
                  <a:lnTo>
                    <a:pt x="24937" y="19171"/>
                  </a:lnTo>
                  <a:lnTo>
                    <a:pt x="25106" y="19613"/>
                  </a:lnTo>
                  <a:lnTo>
                    <a:pt x="25274" y="20055"/>
                  </a:lnTo>
                  <a:lnTo>
                    <a:pt x="25484" y="20476"/>
                  </a:lnTo>
                  <a:lnTo>
                    <a:pt x="25716" y="20876"/>
                  </a:lnTo>
                  <a:lnTo>
                    <a:pt x="25947" y="21275"/>
                  </a:lnTo>
                  <a:lnTo>
                    <a:pt x="26179" y="21633"/>
                  </a:lnTo>
                  <a:lnTo>
                    <a:pt x="26431" y="21970"/>
                  </a:lnTo>
                  <a:lnTo>
                    <a:pt x="26684" y="22285"/>
                  </a:lnTo>
                  <a:lnTo>
                    <a:pt x="27063" y="22727"/>
                  </a:lnTo>
                  <a:lnTo>
                    <a:pt x="27462" y="23127"/>
                  </a:lnTo>
                  <a:lnTo>
                    <a:pt x="27904" y="23506"/>
                  </a:lnTo>
                  <a:lnTo>
                    <a:pt x="28367" y="23864"/>
                  </a:lnTo>
                  <a:lnTo>
                    <a:pt x="28830" y="24200"/>
                  </a:lnTo>
                  <a:lnTo>
                    <a:pt x="29335" y="24516"/>
                  </a:lnTo>
                  <a:lnTo>
                    <a:pt x="29840" y="24790"/>
                  </a:lnTo>
                  <a:lnTo>
                    <a:pt x="30366" y="25021"/>
                  </a:lnTo>
                  <a:lnTo>
                    <a:pt x="30914" y="25253"/>
                  </a:lnTo>
                  <a:lnTo>
                    <a:pt x="31461" y="25421"/>
                  </a:lnTo>
                  <a:lnTo>
                    <a:pt x="32029" y="25568"/>
                  </a:lnTo>
                  <a:lnTo>
                    <a:pt x="32597" y="25673"/>
                  </a:lnTo>
                  <a:lnTo>
                    <a:pt x="33165" y="25737"/>
                  </a:lnTo>
                  <a:lnTo>
                    <a:pt x="33733" y="25779"/>
                  </a:lnTo>
                  <a:lnTo>
                    <a:pt x="34323" y="25758"/>
                  </a:lnTo>
                  <a:lnTo>
                    <a:pt x="34891" y="25694"/>
                  </a:lnTo>
                  <a:lnTo>
                    <a:pt x="35164" y="25652"/>
                  </a:lnTo>
                  <a:lnTo>
                    <a:pt x="35480" y="25589"/>
                  </a:lnTo>
                  <a:lnTo>
                    <a:pt x="35775" y="25505"/>
                  </a:lnTo>
                  <a:lnTo>
                    <a:pt x="36090" y="25400"/>
                  </a:lnTo>
                  <a:lnTo>
                    <a:pt x="36385" y="25274"/>
                  </a:lnTo>
                  <a:lnTo>
                    <a:pt x="36700" y="25147"/>
                  </a:lnTo>
                  <a:lnTo>
                    <a:pt x="36995" y="24979"/>
                  </a:lnTo>
                  <a:lnTo>
                    <a:pt x="37290" y="24811"/>
                  </a:lnTo>
                  <a:lnTo>
                    <a:pt x="37542" y="24621"/>
                  </a:lnTo>
                  <a:lnTo>
                    <a:pt x="37795" y="24411"/>
                  </a:lnTo>
                  <a:lnTo>
                    <a:pt x="38026" y="24200"/>
                  </a:lnTo>
                  <a:lnTo>
                    <a:pt x="38237" y="23969"/>
                  </a:lnTo>
                  <a:lnTo>
                    <a:pt x="38405" y="23716"/>
                  </a:lnTo>
                  <a:lnTo>
                    <a:pt x="38531" y="23443"/>
                  </a:lnTo>
                  <a:lnTo>
                    <a:pt x="38636" y="23169"/>
                  </a:lnTo>
                  <a:lnTo>
                    <a:pt x="38700" y="22875"/>
                  </a:lnTo>
                  <a:lnTo>
                    <a:pt x="39247" y="23737"/>
                  </a:lnTo>
                  <a:lnTo>
                    <a:pt x="39499" y="24179"/>
                  </a:lnTo>
                  <a:lnTo>
                    <a:pt x="39752" y="24642"/>
                  </a:lnTo>
                  <a:lnTo>
                    <a:pt x="39983" y="25105"/>
                  </a:lnTo>
                  <a:lnTo>
                    <a:pt x="40215" y="25589"/>
                  </a:lnTo>
                  <a:lnTo>
                    <a:pt x="40446" y="26052"/>
                  </a:lnTo>
                  <a:lnTo>
                    <a:pt x="40636" y="26557"/>
                  </a:lnTo>
                  <a:lnTo>
                    <a:pt x="40825" y="27041"/>
                  </a:lnTo>
                  <a:lnTo>
                    <a:pt x="40993" y="27546"/>
                  </a:lnTo>
                  <a:lnTo>
                    <a:pt x="41141" y="28030"/>
                  </a:lnTo>
                  <a:lnTo>
                    <a:pt x="41267" y="28493"/>
                  </a:lnTo>
                  <a:lnTo>
                    <a:pt x="41372" y="28977"/>
                  </a:lnTo>
                  <a:lnTo>
                    <a:pt x="41477" y="29440"/>
                  </a:lnTo>
                  <a:lnTo>
                    <a:pt x="41540" y="29903"/>
                  </a:lnTo>
                  <a:lnTo>
                    <a:pt x="41583" y="30345"/>
                  </a:lnTo>
                  <a:lnTo>
                    <a:pt x="41625" y="30808"/>
                  </a:lnTo>
                  <a:lnTo>
                    <a:pt x="41625" y="31250"/>
                  </a:lnTo>
                  <a:lnTo>
                    <a:pt x="41625" y="31671"/>
                  </a:lnTo>
                  <a:lnTo>
                    <a:pt x="41604" y="32113"/>
                  </a:lnTo>
                  <a:lnTo>
                    <a:pt x="41562" y="32534"/>
                  </a:lnTo>
                  <a:lnTo>
                    <a:pt x="41498" y="32954"/>
                  </a:lnTo>
                  <a:lnTo>
                    <a:pt x="41435" y="33354"/>
                  </a:lnTo>
                  <a:lnTo>
                    <a:pt x="41351" y="33775"/>
                  </a:lnTo>
                  <a:lnTo>
                    <a:pt x="41246" y="34175"/>
                  </a:lnTo>
                  <a:lnTo>
                    <a:pt x="41120" y="34554"/>
                  </a:lnTo>
                  <a:lnTo>
                    <a:pt x="40993" y="34954"/>
                  </a:lnTo>
                  <a:lnTo>
                    <a:pt x="40846" y="35332"/>
                  </a:lnTo>
                  <a:lnTo>
                    <a:pt x="40678" y="35690"/>
                  </a:lnTo>
                  <a:lnTo>
                    <a:pt x="40509" y="36069"/>
                  </a:lnTo>
                  <a:lnTo>
                    <a:pt x="40299" y="36427"/>
                  </a:lnTo>
                  <a:lnTo>
                    <a:pt x="40110" y="36763"/>
                  </a:lnTo>
                  <a:lnTo>
                    <a:pt x="39878" y="37121"/>
                  </a:lnTo>
                  <a:lnTo>
                    <a:pt x="39668" y="37458"/>
                  </a:lnTo>
                  <a:lnTo>
                    <a:pt x="39415" y="37794"/>
                  </a:lnTo>
                  <a:lnTo>
                    <a:pt x="39163" y="38110"/>
                  </a:lnTo>
                  <a:lnTo>
                    <a:pt x="38889" y="38426"/>
                  </a:lnTo>
                  <a:lnTo>
                    <a:pt x="38615" y="38741"/>
                  </a:lnTo>
                  <a:lnTo>
                    <a:pt x="38047" y="39352"/>
                  </a:lnTo>
                  <a:lnTo>
                    <a:pt x="37416" y="39920"/>
                  </a:lnTo>
                  <a:lnTo>
                    <a:pt x="36764" y="40467"/>
                  </a:lnTo>
                  <a:lnTo>
                    <a:pt x="36069" y="40972"/>
                  </a:lnTo>
                  <a:lnTo>
                    <a:pt x="35333" y="41456"/>
                  </a:lnTo>
                  <a:lnTo>
                    <a:pt x="34575" y="41898"/>
                  </a:lnTo>
                  <a:lnTo>
                    <a:pt x="33797" y="42319"/>
                  </a:lnTo>
                  <a:lnTo>
                    <a:pt x="32997" y="42719"/>
                  </a:lnTo>
                  <a:lnTo>
                    <a:pt x="32176" y="43076"/>
                  </a:lnTo>
                  <a:lnTo>
                    <a:pt x="31334" y="43392"/>
                  </a:lnTo>
                  <a:lnTo>
                    <a:pt x="30493" y="43687"/>
                  </a:lnTo>
                  <a:lnTo>
                    <a:pt x="29630" y="43960"/>
                  </a:lnTo>
                  <a:lnTo>
                    <a:pt x="28746" y="44171"/>
                  </a:lnTo>
                  <a:lnTo>
                    <a:pt x="27862" y="44381"/>
                  </a:lnTo>
                  <a:lnTo>
                    <a:pt x="26978" y="44528"/>
                  </a:lnTo>
                  <a:lnTo>
                    <a:pt x="26095" y="44655"/>
                  </a:lnTo>
                  <a:lnTo>
                    <a:pt x="25232" y="44739"/>
                  </a:lnTo>
                  <a:lnTo>
                    <a:pt x="24390" y="44802"/>
                  </a:lnTo>
                  <a:lnTo>
                    <a:pt x="23548" y="44823"/>
                  </a:lnTo>
                  <a:lnTo>
                    <a:pt x="22665" y="44823"/>
                  </a:lnTo>
                  <a:lnTo>
                    <a:pt x="21781" y="44802"/>
                  </a:lnTo>
                  <a:lnTo>
                    <a:pt x="20855" y="44760"/>
                  </a:lnTo>
                  <a:lnTo>
                    <a:pt x="19950" y="44676"/>
                  </a:lnTo>
                  <a:lnTo>
                    <a:pt x="19003" y="44570"/>
                  </a:lnTo>
                  <a:lnTo>
                    <a:pt x="18056" y="44444"/>
                  </a:lnTo>
                  <a:lnTo>
                    <a:pt x="17130" y="44297"/>
                  </a:lnTo>
                  <a:lnTo>
                    <a:pt x="16183" y="44107"/>
                  </a:lnTo>
                  <a:lnTo>
                    <a:pt x="15236" y="43876"/>
                  </a:lnTo>
                  <a:lnTo>
                    <a:pt x="14289" y="43644"/>
                  </a:lnTo>
                  <a:lnTo>
                    <a:pt x="13363" y="43350"/>
                  </a:lnTo>
                  <a:lnTo>
                    <a:pt x="12459" y="43055"/>
                  </a:lnTo>
                  <a:lnTo>
                    <a:pt x="11554" y="42719"/>
                  </a:lnTo>
                  <a:lnTo>
                    <a:pt x="10691" y="42340"/>
                  </a:lnTo>
                  <a:lnTo>
                    <a:pt x="9828" y="41940"/>
                  </a:lnTo>
                  <a:lnTo>
                    <a:pt x="8986" y="41498"/>
                  </a:lnTo>
                  <a:lnTo>
                    <a:pt x="8187" y="41035"/>
                  </a:lnTo>
                  <a:lnTo>
                    <a:pt x="7408" y="40530"/>
                  </a:lnTo>
                  <a:lnTo>
                    <a:pt x="6672" y="40004"/>
                  </a:lnTo>
                  <a:lnTo>
                    <a:pt x="6335" y="39709"/>
                  </a:lnTo>
                  <a:lnTo>
                    <a:pt x="5977" y="39436"/>
                  </a:lnTo>
                  <a:lnTo>
                    <a:pt x="5641" y="39120"/>
                  </a:lnTo>
                  <a:lnTo>
                    <a:pt x="5325" y="38826"/>
                  </a:lnTo>
                  <a:lnTo>
                    <a:pt x="5009" y="38510"/>
                  </a:lnTo>
                  <a:lnTo>
                    <a:pt x="4715" y="38173"/>
                  </a:lnTo>
                  <a:lnTo>
                    <a:pt x="4420" y="37858"/>
                  </a:lnTo>
                  <a:lnTo>
                    <a:pt x="4146" y="37500"/>
                  </a:lnTo>
                  <a:lnTo>
                    <a:pt x="3873" y="37163"/>
                  </a:lnTo>
                  <a:lnTo>
                    <a:pt x="3620" y="36805"/>
                  </a:lnTo>
                  <a:lnTo>
                    <a:pt x="3389" y="36427"/>
                  </a:lnTo>
                  <a:lnTo>
                    <a:pt x="3157" y="36048"/>
                  </a:lnTo>
                  <a:lnTo>
                    <a:pt x="2947" y="35648"/>
                  </a:lnTo>
                  <a:lnTo>
                    <a:pt x="2758" y="35269"/>
                  </a:lnTo>
                  <a:lnTo>
                    <a:pt x="2589" y="34848"/>
                  </a:lnTo>
                  <a:lnTo>
                    <a:pt x="2421" y="34427"/>
                  </a:lnTo>
                  <a:lnTo>
                    <a:pt x="2274" y="34007"/>
                  </a:lnTo>
                  <a:lnTo>
                    <a:pt x="2126" y="33565"/>
                  </a:lnTo>
                  <a:lnTo>
                    <a:pt x="2021" y="33123"/>
                  </a:lnTo>
                  <a:lnTo>
                    <a:pt x="1916" y="32681"/>
                  </a:lnTo>
                  <a:lnTo>
                    <a:pt x="1832" y="32197"/>
                  </a:lnTo>
                  <a:lnTo>
                    <a:pt x="1769" y="31734"/>
                  </a:lnTo>
                  <a:lnTo>
                    <a:pt x="1705" y="30997"/>
                  </a:lnTo>
                  <a:lnTo>
                    <a:pt x="1663" y="30282"/>
                  </a:lnTo>
                  <a:lnTo>
                    <a:pt x="1663" y="29566"/>
                  </a:lnTo>
                  <a:lnTo>
                    <a:pt x="1684" y="28851"/>
                  </a:lnTo>
                  <a:lnTo>
                    <a:pt x="1726" y="28135"/>
                  </a:lnTo>
                  <a:lnTo>
                    <a:pt x="1811" y="27441"/>
                  </a:lnTo>
                  <a:lnTo>
                    <a:pt x="1916" y="26768"/>
                  </a:lnTo>
                  <a:lnTo>
                    <a:pt x="2042" y="26094"/>
                  </a:lnTo>
                  <a:lnTo>
                    <a:pt x="2189" y="25421"/>
                  </a:lnTo>
                  <a:lnTo>
                    <a:pt x="2358" y="24747"/>
                  </a:lnTo>
                  <a:lnTo>
                    <a:pt x="2568" y="24095"/>
                  </a:lnTo>
                  <a:lnTo>
                    <a:pt x="2779" y="23443"/>
                  </a:lnTo>
                  <a:lnTo>
                    <a:pt x="3031" y="22790"/>
                  </a:lnTo>
                  <a:lnTo>
                    <a:pt x="3284" y="22159"/>
                  </a:lnTo>
                  <a:lnTo>
                    <a:pt x="3557" y="21528"/>
                  </a:lnTo>
                  <a:lnTo>
                    <a:pt x="3852" y="20897"/>
                  </a:lnTo>
                  <a:lnTo>
                    <a:pt x="4167" y="20286"/>
                  </a:lnTo>
                  <a:lnTo>
                    <a:pt x="4504" y="19676"/>
                  </a:lnTo>
                  <a:lnTo>
                    <a:pt x="4841" y="19066"/>
                  </a:lnTo>
                  <a:lnTo>
                    <a:pt x="5220" y="18456"/>
                  </a:lnTo>
                  <a:lnTo>
                    <a:pt x="5598" y="17866"/>
                  </a:lnTo>
                  <a:lnTo>
                    <a:pt x="5977" y="17277"/>
                  </a:lnTo>
                  <a:lnTo>
                    <a:pt x="6377" y="16709"/>
                  </a:lnTo>
                  <a:lnTo>
                    <a:pt x="6798" y="16141"/>
                  </a:lnTo>
                  <a:lnTo>
                    <a:pt x="7640" y="15004"/>
                  </a:lnTo>
                  <a:lnTo>
                    <a:pt x="8523" y="13889"/>
                  </a:lnTo>
                  <a:lnTo>
                    <a:pt x="9449" y="12795"/>
                  </a:lnTo>
                  <a:lnTo>
                    <a:pt x="10396" y="11743"/>
                  </a:lnTo>
                  <a:lnTo>
                    <a:pt x="10459" y="11722"/>
                  </a:lnTo>
                  <a:lnTo>
                    <a:pt x="10480" y="11701"/>
                  </a:lnTo>
                  <a:lnTo>
                    <a:pt x="10502" y="11659"/>
                  </a:lnTo>
                  <a:lnTo>
                    <a:pt x="10544" y="11574"/>
                  </a:lnTo>
                  <a:lnTo>
                    <a:pt x="11470" y="10543"/>
                  </a:lnTo>
                  <a:lnTo>
                    <a:pt x="12416" y="9554"/>
                  </a:lnTo>
                  <a:lnTo>
                    <a:pt x="12480" y="9533"/>
                  </a:lnTo>
                  <a:lnTo>
                    <a:pt x="12564" y="9491"/>
                  </a:lnTo>
                  <a:lnTo>
                    <a:pt x="12627" y="9428"/>
                  </a:lnTo>
                  <a:lnTo>
                    <a:pt x="12669" y="9344"/>
                  </a:lnTo>
                  <a:lnTo>
                    <a:pt x="12690" y="9260"/>
                  </a:lnTo>
                  <a:lnTo>
                    <a:pt x="14921" y="6945"/>
                  </a:lnTo>
                  <a:lnTo>
                    <a:pt x="14942" y="6882"/>
                  </a:lnTo>
                  <a:lnTo>
                    <a:pt x="14921" y="6861"/>
                  </a:lnTo>
                  <a:lnTo>
                    <a:pt x="14879" y="6840"/>
                  </a:lnTo>
                  <a:lnTo>
                    <a:pt x="14836" y="6861"/>
                  </a:lnTo>
                  <a:lnTo>
                    <a:pt x="12858" y="8733"/>
                  </a:lnTo>
                  <a:lnTo>
                    <a:pt x="12985" y="8207"/>
                  </a:lnTo>
                  <a:lnTo>
                    <a:pt x="13111" y="7660"/>
                  </a:lnTo>
                  <a:lnTo>
                    <a:pt x="13363" y="6629"/>
                  </a:lnTo>
                  <a:lnTo>
                    <a:pt x="13490" y="6103"/>
                  </a:lnTo>
                  <a:lnTo>
                    <a:pt x="13658" y="5577"/>
                  </a:lnTo>
                  <a:lnTo>
                    <a:pt x="13868" y="5072"/>
                  </a:lnTo>
                  <a:lnTo>
                    <a:pt x="13995" y="4819"/>
                  </a:lnTo>
                  <a:lnTo>
                    <a:pt x="14121" y="4567"/>
                  </a:lnTo>
                  <a:lnTo>
                    <a:pt x="14395" y="4062"/>
                  </a:lnTo>
                  <a:lnTo>
                    <a:pt x="14689" y="3599"/>
                  </a:lnTo>
                  <a:lnTo>
                    <a:pt x="14984" y="3115"/>
                  </a:lnTo>
                  <a:lnTo>
                    <a:pt x="15299" y="2673"/>
                  </a:lnTo>
                  <a:lnTo>
                    <a:pt x="15636" y="2252"/>
                  </a:lnTo>
                  <a:lnTo>
                    <a:pt x="16015" y="1852"/>
                  </a:lnTo>
                  <a:lnTo>
                    <a:pt x="16415" y="1474"/>
                  </a:lnTo>
                  <a:lnTo>
                    <a:pt x="16625" y="1305"/>
                  </a:lnTo>
                  <a:lnTo>
                    <a:pt x="16836" y="1137"/>
                  </a:lnTo>
                  <a:lnTo>
                    <a:pt x="16709" y="1768"/>
                  </a:lnTo>
                  <a:lnTo>
                    <a:pt x="16604" y="2399"/>
                  </a:lnTo>
                  <a:lnTo>
                    <a:pt x="16562" y="3010"/>
                  </a:lnTo>
                  <a:lnTo>
                    <a:pt x="16541" y="3325"/>
                  </a:lnTo>
                  <a:lnTo>
                    <a:pt x="16562" y="3641"/>
                  </a:lnTo>
                  <a:lnTo>
                    <a:pt x="16583" y="3957"/>
                  </a:lnTo>
                  <a:lnTo>
                    <a:pt x="16625" y="4251"/>
                  </a:lnTo>
                  <a:lnTo>
                    <a:pt x="16667" y="4546"/>
                  </a:lnTo>
                  <a:lnTo>
                    <a:pt x="16751" y="4861"/>
                  </a:lnTo>
                  <a:lnTo>
                    <a:pt x="16857" y="5156"/>
                  </a:lnTo>
                  <a:lnTo>
                    <a:pt x="16983" y="5430"/>
                  </a:lnTo>
                  <a:lnTo>
                    <a:pt x="17151" y="5724"/>
                  </a:lnTo>
                  <a:lnTo>
                    <a:pt x="17341" y="5998"/>
                  </a:lnTo>
                  <a:lnTo>
                    <a:pt x="17320" y="6061"/>
                  </a:lnTo>
                  <a:lnTo>
                    <a:pt x="17320" y="6124"/>
                  </a:lnTo>
                  <a:lnTo>
                    <a:pt x="17341" y="6187"/>
                  </a:lnTo>
                  <a:lnTo>
                    <a:pt x="17383" y="6250"/>
                  </a:lnTo>
                  <a:lnTo>
                    <a:pt x="17425" y="6271"/>
                  </a:lnTo>
                  <a:lnTo>
                    <a:pt x="17488" y="6292"/>
                  </a:lnTo>
                  <a:lnTo>
                    <a:pt x="17551" y="6271"/>
                  </a:lnTo>
                  <a:lnTo>
                    <a:pt x="17614" y="6250"/>
                  </a:lnTo>
                  <a:lnTo>
                    <a:pt x="17677" y="6208"/>
                  </a:lnTo>
                  <a:lnTo>
                    <a:pt x="18161" y="5493"/>
                  </a:lnTo>
                  <a:lnTo>
                    <a:pt x="18624" y="4756"/>
                  </a:lnTo>
                  <a:lnTo>
                    <a:pt x="19108" y="4020"/>
                  </a:lnTo>
                  <a:lnTo>
                    <a:pt x="19613" y="3283"/>
                  </a:lnTo>
                  <a:lnTo>
                    <a:pt x="19887" y="2947"/>
                  </a:lnTo>
                  <a:lnTo>
                    <a:pt x="20160" y="2610"/>
                  </a:lnTo>
                  <a:lnTo>
                    <a:pt x="20434" y="2273"/>
                  </a:lnTo>
                  <a:lnTo>
                    <a:pt x="20750" y="1979"/>
                  </a:lnTo>
                  <a:lnTo>
                    <a:pt x="21065" y="1684"/>
                  </a:lnTo>
                  <a:lnTo>
                    <a:pt x="21402" y="1410"/>
                  </a:lnTo>
                  <a:lnTo>
                    <a:pt x="21760" y="1179"/>
                  </a:lnTo>
                  <a:lnTo>
                    <a:pt x="22139" y="947"/>
                  </a:lnTo>
                  <a:close/>
                  <a:moveTo>
                    <a:pt x="22538" y="0"/>
                  </a:moveTo>
                  <a:lnTo>
                    <a:pt x="22096" y="190"/>
                  </a:lnTo>
                  <a:lnTo>
                    <a:pt x="21676" y="421"/>
                  </a:lnTo>
                  <a:lnTo>
                    <a:pt x="21255" y="674"/>
                  </a:lnTo>
                  <a:lnTo>
                    <a:pt x="20855" y="968"/>
                  </a:lnTo>
                  <a:lnTo>
                    <a:pt x="20455" y="1284"/>
                  </a:lnTo>
                  <a:lnTo>
                    <a:pt x="20076" y="1621"/>
                  </a:lnTo>
                  <a:lnTo>
                    <a:pt x="19719" y="2000"/>
                  </a:lnTo>
                  <a:lnTo>
                    <a:pt x="19361" y="2378"/>
                  </a:lnTo>
                  <a:lnTo>
                    <a:pt x="19045" y="2799"/>
                  </a:lnTo>
                  <a:lnTo>
                    <a:pt x="18729" y="3199"/>
                  </a:lnTo>
                  <a:lnTo>
                    <a:pt x="18435" y="3641"/>
                  </a:lnTo>
                  <a:lnTo>
                    <a:pt x="18161" y="4083"/>
                  </a:lnTo>
                  <a:lnTo>
                    <a:pt x="17930" y="4525"/>
                  </a:lnTo>
                  <a:lnTo>
                    <a:pt x="17719" y="4967"/>
                  </a:lnTo>
                  <a:lnTo>
                    <a:pt x="17530" y="5430"/>
                  </a:lnTo>
                  <a:lnTo>
                    <a:pt x="17383" y="5872"/>
                  </a:lnTo>
                  <a:lnTo>
                    <a:pt x="17235" y="5556"/>
                  </a:lnTo>
                  <a:lnTo>
                    <a:pt x="17109" y="5219"/>
                  </a:lnTo>
                  <a:lnTo>
                    <a:pt x="17025" y="4883"/>
                  </a:lnTo>
                  <a:lnTo>
                    <a:pt x="16962" y="4567"/>
                  </a:lnTo>
                  <a:lnTo>
                    <a:pt x="16941" y="4230"/>
                  </a:lnTo>
                  <a:lnTo>
                    <a:pt x="16941" y="3872"/>
                  </a:lnTo>
                  <a:lnTo>
                    <a:pt x="16962" y="3536"/>
                  </a:lnTo>
                  <a:lnTo>
                    <a:pt x="17004" y="3199"/>
                  </a:lnTo>
                  <a:lnTo>
                    <a:pt x="17067" y="2862"/>
                  </a:lnTo>
                  <a:lnTo>
                    <a:pt x="17151" y="2505"/>
                  </a:lnTo>
                  <a:lnTo>
                    <a:pt x="17320" y="1831"/>
                  </a:lnTo>
                  <a:lnTo>
                    <a:pt x="17698" y="506"/>
                  </a:lnTo>
                  <a:lnTo>
                    <a:pt x="17719" y="379"/>
                  </a:lnTo>
                  <a:lnTo>
                    <a:pt x="17698" y="295"/>
                  </a:lnTo>
                  <a:lnTo>
                    <a:pt x="17656" y="211"/>
                  </a:lnTo>
                  <a:lnTo>
                    <a:pt x="17593" y="148"/>
                  </a:lnTo>
                  <a:lnTo>
                    <a:pt x="17509" y="106"/>
                  </a:lnTo>
                  <a:lnTo>
                    <a:pt x="17404" y="64"/>
                  </a:lnTo>
                  <a:lnTo>
                    <a:pt x="17299" y="85"/>
                  </a:lnTo>
                  <a:lnTo>
                    <a:pt x="17193" y="106"/>
                  </a:lnTo>
                  <a:lnTo>
                    <a:pt x="16878" y="253"/>
                  </a:lnTo>
                  <a:lnTo>
                    <a:pt x="16583" y="421"/>
                  </a:lnTo>
                  <a:lnTo>
                    <a:pt x="16288" y="611"/>
                  </a:lnTo>
                  <a:lnTo>
                    <a:pt x="16015" y="800"/>
                  </a:lnTo>
                  <a:lnTo>
                    <a:pt x="15762" y="1011"/>
                  </a:lnTo>
                  <a:lnTo>
                    <a:pt x="15510" y="1242"/>
                  </a:lnTo>
                  <a:lnTo>
                    <a:pt x="15257" y="1474"/>
                  </a:lnTo>
                  <a:lnTo>
                    <a:pt x="15026" y="1705"/>
                  </a:lnTo>
                  <a:lnTo>
                    <a:pt x="14815" y="1958"/>
                  </a:lnTo>
                  <a:lnTo>
                    <a:pt x="14605" y="2231"/>
                  </a:lnTo>
                  <a:lnTo>
                    <a:pt x="14395" y="2505"/>
                  </a:lnTo>
                  <a:lnTo>
                    <a:pt x="14205" y="2778"/>
                  </a:lnTo>
                  <a:lnTo>
                    <a:pt x="13868" y="3346"/>
                  </a:lnTo>
                  <a:lnTo>
                    <a:pt x="13553" y="3957"/>
                  </a:lnTo>
                  <a:lnTo>
                    <a:pt x="13258" y="4588"/>
                  </a:lnTo>
                  <a:lnTo>
                    <a:pt x="13006" y="5240"/>
                  </a:lnTo>
                  <a:lnTo>
                    <a:pt x="12795" y="5893"/>
                  </a:lnTo>
                  <a:lnTo>
                    <a:pt x="12606" y="6566"/>
                  </a:lnTo>
                  <a:lnTo>
                    <a:pt x="12438" y="7218"/>
                  </a:lnTo>
                  <a:lnTo>
                    <a:pt x="12311" y="7892"/>
                  </a:lnTo>
                  <a:lnTo>
                    <a:pt x="12185" y="8544"/>
                  </a:lnTo>
                  <a:lnTo>
                    <a:pt x="12101" y="9175"/>
                  </a:lnTo>
                  <a:lnTo>
                    <a:pt x="12101" y="9302"/>
                  </a:lnTo>
                  <a:lnTo>
                    <a:pt x="12143" y="9407"/>
                  </a:lnTo>
                  <a:lnTo>
                    <a:pt x="10712" y="10754"/>
                  </a:lnTo>
                  <a:lnTo>
                    <a:pt x="10733" y="10354"/>
                  </a:lnTo>
                  <a:lnTo>
                    <a:pt x="10712" y="9954"/>
                  </a:lnTo>
                  <a:lnTo>
                    <a:pt x="10649" y="9533"/>
                  </a:lnTo>
                  <a:lnTo>
                    <a:pt x="10544" y="9133"/>
                  </a:lnTo>
                  <a:lnTo>
                    <a:pt x="10396" y="8733"/>
                  </a:lnTo>
                  <a:lnTo>
                    <a:pt x="10228" y="8355"/>
                  </a:lnTo>
                  <a:lnTo>
                    <a:pt x="10018" y="7976"/>
                  </a:lnTo>
                  <a:lnTo>
                    <a:pt x="9786" y="7618"/>
                  </a:lnTo>
                  <a:lnTo>
                    <a:pt x="9534" y="7281"/>
                  </a:lnTo>
                  <a:lnTo>
                    <a:pt x="9239" y="6966"/>
                  </a:lnTo>
                  <a:lnTo>
                    <a:pt x="8944" y="6671"/>
                  </a:lnTo>
                  <a:lnTo>
                    <a:pt x="8608" y="6398"/>
                  </a:lnTo>
                  <a:lnTo>
                    <a:pt x="8250" y="6166"/>
                  </a:lnTo>
                  <a:lnTo>
                    <a:pt x="7892" y="5956"/>
                  </a:lnTo>
                  <a:lnTo>
                    <a:pt x="7513" y="5808"/>
                  </a:lnTo>
                  <a:lnTo>
                    <a:pt x="7114" y="5682"/>
                  </a:lnTo>
                  <a:lnTo>
                    <a:pt x="6672" y="5577"/>
                  </a:lnTo>
                  <a:lnTo>
                    <a:pt x="6251" y="5514"/>
                  </a:lnTo>
                  <a:lnTo>
                    <a:pt x="5809" y="5493"/>
                  </a:lnTo>
                  <a:lnTo>
                    <a:pt x="5388" y="5514"/>
                  </a:lnTo>
                  <a:lnTo>
                    <a:pt x="4988" y="5577"/>
                  </a:lnTo>
                  <a:lnTo>
                    <a:pt x="4588" y="5661"/>
                  </a:lnTo>
                  <a:lnTo>
                    <a:pt x="4189" y="5766"/>
                  </a:lnTo>
                  <a:lnTo>
                    <a:pt x="3810" y="5935"/>
                  </a:lnTo>
                  <a:lnTo>
                    <a:pt x="3452" y="6103"/>
                  </a:lnTo>
                  <a:lnTo>
                    <a:pt x="3094" y="6313"/>
                  </a:lnTo>
                  <a:lnTo>
                    <a:pt x="2758" y="6566"/>
                  </a:lnTo>
                  <a:lnTo>
                    <a:pt x="2442" y="6819"/>
                  </a:lnTo>
                  <a:lnTo>
                    <a:pt x="2126" y="7113"/>
                  </a:lnTo>
                  <a:lnTo>
                    <a:pt x="1853" y="7429"/>
                  </a:lnTo>
                  <a:lnTo>
                    <a:pt x="1579" y="7787"/>
                  </a:lnTo>
                  <a:lnTo>
                    <a:pt x="1327" y="8144"/>
                  </a:lnTo>
                  <a:lnTo>
                    <a:pt x="1200" y="8376"/>
                  </a:lnTo>
                  <a:lnTo>
                    <a:pt x="1053" y="8649"/>
                  </a:lnTo>
                  <a:lnTo>
                    <a:pt x="906" y="8944"/>
                  </a:lnTo>
                  <a:lnTo>
                    <a:pt x="780" y="9239"/>
                  </a:lnTo>
                  <a:lnTo>
                    <a:pt x="548" y="9891"/>
                  </a:lnTo>
                  <a:lnTo>
                    <a:pt x="359" y="10585"/>
                  </a:lnTo>
                  <a:lnTo>
                    <a:pt x="190" y="11301"/>
                  </a:lnTo>
                  <a:lnTo>
                    <a:pt x="85" y="12058"/>
                  </a:lnTo>
                  <a:lnTo>
                    <a:pt x="43" y="12437"/>
                  </a:lnTo>
                  <a:lnTo>
                    <a:pt x="22" y="12816"/>
                  </a:lnTo>
                  <a:lnTo>
                    <a:pt x="1" y="13195"/>
                  </a:lnTo>
                  <a:lnTo>
                    <a:pt x="1" y="13552"/>
                  </a:lnTo>
                  <a:lnTo>
                    <a:pt x="22" y="13931"/>
                  </a:lnTo>
                  <a:lnTo>
                    <a:pt x="64" y="14289"/>
                  </a:lnTo>
                  <a:lnTo>
                    <a:pt x="127" y="14647"/>
                  </a:lnTo>
                  <a:lnTo>
                    <a:pt x="190" y="14983"/>
                  </a:lnTo>
                  <a:lnTo>
                    <a:pt x="274" y="15320"/>
                  </a:lnTo>
                  <a:lnTo>
                    <a:pt x="380" y="15636"/>
                  </a:lnTo>
                  <a:lnTo>
                    <a:pt x="506" y="15930"/>
                  </a:lnTo>
                  <a:lnTo>
                    <a:pt x="674" y="16225"/>
                  </a:lnTo>
                  <a:lnTo>
                    <a:pt x="843" y="16477"/>
                  </a:lnTo>
                  <a:lnTo>
                    <a:pt x="1032" y="16730"/>
                  </a:lnTo>
                  <a:lnTo>
                    <a:pt x="1242" y="16961"/>
                  </a:lnTo>
                  <a:lnTo>
                    <a:pt x="1474" y="17151"/>
                  </a:lnTo>
                  <a:lnTo>
                    <a:pt x="1726" y="17319"/>
                  </a:lnTo>
                  <a:lnTo>
                    <a:pt x="2021" y="17466"/>
                  </a:lnTo>
                  <a:lnTo>
                    <a:pt x="2337" y="17593"/>
                  </a:lnTo>
                  <a:lnTo>
                    <a:pt x="2673" y="17677"/>
                  </a:lnTo>
                  <a:lnTo>
                    <a:pt x="3031" y="17866"/>
                  </a:lnTo>
                  <a:lnTo>
                    <a:pt x="3431" y="18035"/>
                  </a:lnTo>
                  <a:lnTo>
                    <a:pt x="3831" y="18140"/>
                  </a:lnTo>
                  <a:lnTo>
                    <a:pt x="4210" y="18224"/>
                  </a:lnTo>
                  <a:lnTo>
                    <a:pt x="3789" y="18897"/>
                  </a:lnTo>
                  <a:lnTo>
                    <a:pt x="3410" y="19571"/>
                  </a:lnTo>
                  <a:lnTo>
                    <a:pt x="3031" y="20265"/>
                  </a:lnTo>
                  <a:lnTo>
                    <a:pt x="2673" y="20981"/>
                  </a:lnTo>
                  <a:lnTo>
                    <a:pt x="2358" y="21717"/>
                  </a:lnTo>
                  <a:lnTo>
                    <a:pt x="2063" y="22454"/>
                  </a:lnTo>
                  <a:lnTo>
                    <a:pt x="1790" y="23190"/>
                  </a:lnTo>
                  <a:lnTo>
                    <a:pt x="1537" y="23948"/>
                  </a:lnTo>
                  <a:lnTo>
                    <a:pt x="1327" y="24726"/>
                  </a:lnTo>
                  <a:lnTo>
                    <a:pt x="1116" y="25484"/>
                  </a:lnTo>
                  <a:lnTo>
                    <a:pt x="948" y="26263"/>
                  </a:lnTo>
                  <a:lnTo>
                    <a:pt x="801" y="27041"/>
                  </a:lnTo>
                  <a:lnTo>
                    <a:pt x="674" y="27841"/>
                  </a:lnTo>
                  <a:lnTo>
                    <a:pt x="569" y="28619"/>
                  </a:lnTo>
                  <a:lnTo>
                    <a:pt x="506" y="29398"/>
                  </a:lnTo>
                  <a:lnTo>
                    <a:pt x="464" y="30198"/>
                  </a:lnTo>
                  <a:lnTo>
                    <a:pt x="443" y="30661"/>
                  </a:lnTo>
                  <a:lnTo>
                    <a:pt x="464" y="31124"/>
                  </a:lnTo>
                  <a:lnTo>
                    <a:pt x="464" y="31566"/>
                  </a:lnTo>
                  <a:lnTo>
                    <a:pt x="506" y="32007"/>
                  </a:lnTo>
                  <a:lnTo>
                    <a:pt x="548" y="32428"/>
                  </a:lnTo>
                  <a:lnTo>
                    <a:pt x="611" y="32849"/>
                  </a:lnTo>
                  <a:lnTo>
                    <a:pt x="695" y="33270"/>
                  </a:lnTo>
                  <a:lnTo>
                    <a:pt x="780" y="33691"/>
                  </a:lnTo>
                  <a:lnTo>
                    <a:pt x="885" y="34091"/>
                  </a:lnTo>
                  <a:lnTo>
                    <a:pt x="1011" y="34491"/>
                  </a:lnTo>
                  <a:lnTo>
                    <a:pt x="1137" y="34869"/>
                  </a:lnTo>
                  <a:lnTo>
                    <a:pt x="1285" y="35248"/>
                  </a:lnTo>
                  <a:lnTo>
                    <a:pt x="1432" y="35627"/>
                  </a:lnTo>
                  <a:lnTo>
                    <a:pt x="1600" y="35985"/>
                  </a:lnTo>
                  <a:lnTo>
                    <a:pt x="1769" y="36342"/>
                  </a:lnTo>
                  <a:lnTo>
                    <a:pt x="1958" y="36700"/>
                  </a:lnTo>
                  <a:lnTo>
                    <a:pt x="2168" y="37037"/>
                  </a:lnTo>
                  <a:lnTo>
                    <a:pt x="2379" y="37374"/>
                  </a:lnTo>
                  <a:lnTo>
                    <a:pt x="2821" y="38026"/>
                  </a:lnTo>
                  <a:lnTo>
                    <a:pt x="3326" y="38636"/>
                  </a:lnTo>
                  <a:lnTo>
                    <a:pt x="3852" y="39246"/>
                  </a:lnTo>
                  <a:lnTo>
                    <a:pt x="4420" y="39815"/>
                  </a:lnTo>
                  <a:lnTo>
                    <a:pt x="5009" y="40341"/>
                  </a:lnTo>
                  <a:lnTo>
                    <a:pt x="5641" y="40867"/>
                  </a:lnTo>
                  <a:lnTo>
                    <a:pt x="6293" y="41351"/>
                  </a:lnTo>
                  <a:lnTo>
                    <a:pt x="6966" y="41814"/>
                  </a:lnTo>
                  <a:lnTo>
                    <a:pt x="7682" y="42256"/>
                  </a:lnTo>
                  <a:lnTo>
                    <a:pt x="8418" y="42655"/>
                  </a:lnTo>
                  <a:lnTo>
                    <a:pt x="9155" y="43055"/>
                  </a:lnTo>
                  <a:lnTo>
                    <a:pt x="9912" y="43413"/>
                  </a:lnTo>
                  <a:lnTo>
                    <a:pt x="10691" y="43750"/>
                  </a:lnTo>
                  <a:lnTo>
                    <a:pt x="11491" y="44086"/>
                  </a:lnTo>
                  <a:lnTo>
                    <a:pt x="12290" y="44381"/>
                  </a:lnTo>
                  <a:lnTo>
                    <a:pt x="13090" y="44655"/>
                  </a:lnTo>
                  <a:lnTo>
                    <a:pt x="13890" y="44907"/>
                  </a:lnTo>
                  <a:lnTo>
                    <a:pt x="14710" y="45117"/>
                  </a:lnTo>
                  <a:lnTo>
                    <a:pt x="15531" y="45328"/>
                  </a:lnTo>
                  <a:lnTo>
                    <a:pt x="16352" y="45517"/>
                  </a:lnTo>
                  <a:lnTo>
                    <a:pt x="17151" y="45686"/>
                  </a:lnTo>
                  <a:lnTo>
                    <a:pt x="17951" y="45833"/>
                  </a:lnTo>
                  <a:lnTo>
                    <a:pt x="18751" y="45980"/>
                  </a:lnTo>
                  <a:lnTo>
                    <a:pt x="19529" y="46085"/>
                  </a:lnTo>
                  <a:lnTo>
                    <a:pt x="20329" y="46170"/>
                  </a:lnTo>
                  <a:lnTo>
                    <a:pt x="21128" y="46233"/>
                  </a:lnTo>
                  <a:lnTo>
                    <a:pt x="21949" y="46275"/>
                  </a:lnTo>
                  <a:lnTo>
                    <a:pt x="22770" y="46296"/>
                  </a:lnTo>
                  <a:lnTo>
                    <a:pt x="23612" y="46296"/>
                  </a:lnTo>
                  <a:lnTo>
                    <a:pt x="24453" y="46254"/>
                  </a:lnTo>
                  <a:lnTo>
                    <a:pt x="25295" y="46212"/>
                  </a:lnTo>
                  <a:lnTo>
                    <a:pt x="26137" y="46149"/>
                  </a:lnTo>
                  <a:lnTo>
                    <a:pt x="26978" y="46043"/>
                  </a:lnTo>
                  <a:lnTo>
                    <a:pt x="27820" y="45917"/>
                  </a:lnTo>
                  <a:lnTo>
                    <a:pt x="28641" y="45770"/>
                  </a:lnTo>
                  <a:lnTo>
                    <a:pt x="29483" y="45601"/>
                  </a:lnTo>
                  <a:lnTo>
                    <a:pt x="30303" y="45412"/>
                  </a:lnTo>
                  <a:lnTo>
                    <a:pt x="31124" y="45181"/>
                  </a:lnTo>
                  <a:lnTo>
                    <a:pt x="31924" y="44928"/>
                  </a:lnTo>
                  <a:lnTo>
                    <a:pt x="32702" y="44633"/>
                  </a:lnTo>
                  <a:lnTo>
                    <a:pt x="33481" y="44318"/>
                  </a:lnTo>
                  <a:lnTo>
                    <a:pt x="34238" y="43981"/>
                  </a:lnTo>
                  <a:lnTo>
                    <a:pt x="34996" y="43623"/>
                  </a:lnTo>
                  <a:lnTo>
                    <a:pt x="35711" y="43224"/>
                  </a:lnTo>
                  <a:lnTo>
                    <a:pt x="36406" y="42782"/>
                  </a:lnTo>
                  <a:lnTo>
                    <a:pt x="37079" y="42319"/>
                  </a:lnTo>
                  <a:lnTo>
                    <a:pt x="37732" y="41835"/>
                  </a:lnTo>
                  <a:lnTo>
                    <a:pt x="38363" y="41309"/>
                  </a:lnTo>
                  <a:lnTo>
                    <a:pt x="38952" y="40740"/>
                  </a:lnTo>
                  <a:lnTo>
                    <a:pt x="39520" y="40151"/>
                  </a:lnTo>
                  <a:lnTo>
                    <a:pt x="40046" y="39541"/>
                  </a:lnTo>
                  <a:lnTo>
                    <a:pt x="40551" y="38868"/>
                  </a:lnTo>
                  <a:lnTo>
                    <a:pt x="41014" y="38194"/>
                  </a:lnTo>
                  <a:lnTo>
                    <a:pt x="41246" y="37836"/>
                  </a:lnTo>
                  <a:lnTo>
                    <a:pt x="41456" y="37458"/>
                  </a:lnTo>
                  <a:lnTo>
                    <a:pt x="41646" y="37079"/>
                  </a:lnTo>
                  <a:lnTo>
                    <a:pt x="41835" y="36700"/>
                  </a:lnTo>
                  <a:lnTo>
                    <a:pt x="42088" y="36111"/>
                  </a:lnTo>
                  <a:lnTo>
                    <a:pt x="42298" y="35543"/>
                  </a:lnTo>
                  <a:lnTo>
                    <a:pt x="42487" y="34975"/>
                  </a:lnTo>
                  <a:lnTo>
                    <a:pt x="42635" y="34385"/>
                  </a:lnTo>
                  <a:lnTo>
                    <a:pt x="42740" y="33817"/>
                  </a:lnTo>
                  <a:lnTo>
                    <a:pt x="42824" y="33228"/>
                  </a:lnTo>
                  <a:lnTo>
                    <a:pt x="42866" y="32660"/>
                  </a:lnTo>
                  <a:lnTo>
                    <a:pt x="42887" y="32071"/>
                  </a:lnTo>
                  <a:lnTo>
                    <a:pt x="42887" y="31502"/>
                  </a:lnTo>
                  <a:lnTo>
                    <a:pt x="42845" y="30934"/>
                  </a:lnTo>
                  <a:lnTo>
                    <a:pt x="42782" y="30366"/>
                  </a:lnTo>
                  <a:lnTo>
                    <a:pt x="42677" y="29798"/>
                  </a:lnTo>
                  <a:lnTo>
                    <a:pt x="42572" y="29230"/>
                  </a:lnTo>
                  <a:lnTo>
                    <a:pt x="42424" y="28662"/>
                  </a:lnTo>
                  <a:lnTo>
                    <a:pt x="42256" y="28114"/>
                  </a:lnTo>
                  <a:lnTo>
                    <a:pt x="42067" y="27546"/>
                  </a:lnTo>
                  <a:lnTo>
                    <a:pt x="41856" y="26999"/>
                  </a:lnTo>
                  <a:lnTo>
                    <a:pt x="41625" y="26452"/>
                  </a:lnTo>
                  <a:lnTo>
                    <a:pt x="41372" y="25905"/>
                  </a:lnTo>
                  <a:lnTo>
                    <a:pt x="41099" y="25379"/>
                  </a:lnTo>
                  <a:lnTo>
                    <a:pt x="40825" y="24853"/>
                  </a:lnTo>
                  <a:lnTo>
                    <a:pt x="40509" y="24327"/>
                  </a:lnTo>
                  <a:lnTo>
                    <a:pt x="40194" y="23801"/>
                  </a:lnTo>
                  <a:lnTo>
                    <a:pt x="39857" y="23295"/>
                  </a:lnTo>
                  <a:lnTo>
                    <a:pt x="39520" y="22790"/>
                  </a:lnTo>
                  <a:lnTo>
                    <a:pt x="39163" y="22285"/>
                  </a:lnTo>
                  <a:lnTo>
                    <a:pt x="38784" y="21801"/>
                  </a:lnTo>
                  <a:lnTo>
                    <a:pt x="38405" y="21317"/>
                  </a:lnTo>
                  <a:lnTo>
                    <a:pt x="37626" y="20370"/>
                  </a:lnTo>
                  <a:lnTo>
                    <a:pt x="36806" y="19466"/>
                  </a:lnTo>
                  <a:lnTo>
                    <a:pt x="36764" y="19360"/>
                  </a:lnTo>
                  <a:lnTo>
                    <a:pt x="36700" y="19255"/>
                  </a:lnTo>
                  <a:lnTo>
                    <a:pt x="36616" y="19192"/>
                  </a:lnTo>
                  <a:lnTo>
                    <a:pt x="36511" y="19171"/>
                  </a:lnTo>
                  <a:lnTo>
                    <a:pt x="35901" y="18540"/>
                  </a:lnTo>
                  <a:lnTo>
                    <a:pt x="35270" y="17929"/>
                  </a:lnTo>
                  <a:lnTo>
                    <a:pt x="35480" y="17866"/>
                  </a:lnTo>
                  <a:lnTo>
                    <a:pt x="35669" y="17803"/>
                  </a:lnTo>
                  <a:lnTo>
                    <a:pt x="35859" y="17719"/>
                  </a:lnTo>
                  <a:lnTo>
                    <a:pt x="36027" y="17614"/>
                  </a:lnTo>
                  <a:lnTo>
                    <a:pt x="36195" y="17509"/>
                  </a:lnTo>
                  <a:lnTo>
                    <a:pt x="36343" y="17382"/>
                  </a:lnTo>
                  <a:lnTo>
                    <a:pt x="36637" y="17130"/>
                  </a:lnTo>
                  <a:lnTo>
                    <a:pt x="36911" y="16835"/>
                  </a:lnTo>
                  <a:lnTo>
                    <a:pt x="37121" y="16520"/>
                  </a:lnTo>
                  <a:lnTo>
                    <a:pt x="37332" y="16183"/>
                  </a:lnTo>
                  <a:lnTo>
                    <a:pt x="37500" y="15804"/>
                  </a:lnTo>
                  <a:lnTo>
                    <a:pt x="37626" y="15425"/>
                  </a:lnTo>
                  <a:lnTo>
                    <a:pt x="37732" y="15046"/>
                  </a:lnTo>
                  <a:lnTo>
                    <a:pt x="37816" y="14647"/>
                  </a:lnTo>
                  <a:lnTo>
                    <a:pt x="37879" y="14226"/>
                  </a:lnTo>
                  <a:lnTo>
                    <a:pt x="37921" y="13826"/>
                  </a:lnTo>
                  <a:lnTo>
                    <a:pt x="37921" y="13426"/>
                  </a:lnTo>
                  <a:lnTo>
                    <a:pt x="37900" y="13026"/>
                  </a:lnTo>
                  <a:lnTo>
                    <a:pt x="37879" y="12648"/>
                  </a:lnTo>
                  <a:lnTo>
                    <a:pt x="37795" y="12185"/>
                  </a:lnTo>
                  <a:lnTo>
                    <a:pt x="37690" y="11722"/>
                  </a:lnTo>
                  <a:lnTo>
                    <a:pt x="37563" y="11280"/>
                  </a:lnTo>
                  <a:lnTo>
                    <a:pt x="37416" y="10838"/>
                  </a:lnTo>
                  <a:lnTo>
                    <a:pt x="37227" y="10417"/>
                  </a:lnTo>
                  <a:lnTo>
                    <a:pt x="37016" y="9996"/>
                  </a:lnTo>
                  <a:lnTo>
                    <a:pt x="36785" y="9596"/>
                  </a:lnTo>
                  <a:lnTo>
                    <a:pt x="36532" y="9196"/>
                  </a:lnTo>
                  <a:lnTo>
                    <a:pt x="36259" y="8818"/>
                  </a:lnTo>
                  <a:lnTo>
                    <a:pt x="35985" y="8439"/>
                  </a:lnTo>
                  <a:lnTo>
                    <a:pt x="35669" y="8081"/>
                  </a:lnTo>
                  <a:lnTo>
                    <a:pt x="35354" y="7723"/>
                  </a:lnTo>
                  <a:lnTo>
                    <a:pt x="35038" y="7408"/>
                  </a:lnTo>
                  <a:lnTo>
                    <a:pt x="34701" y="7092"/>
                  </a:lnTo>
                  <a:lnTo>
                    <a:pt x="34344" y="6776"/>
                  </a:lnTo>
                  <a:lnTo>
                    <a:pt x="33986" y="6482"/>
                  </a:lnTo>
                  <a:lnTo>
                    <a:pt x="33628" y="6229"/>
                  </a:lnTo>
                  <a:lnTo>
                    <a:pt x="33249" y="5977"/>
                  </a:lnTo>
                  <a:lnTo>
                    <a:pt x="32850" y="5724"/>
                  </a:lnTo>
                  <a:lnTo>
                    <a:pt x="32429" y="5514"/>
                  </a:lnTo>
                  <a:lnTo>
                    <a:pt x="31987" y="5324"/>
                  </a:lnTo>
                  <a:lnTo>
                    <a:pt x="31545" y="5135"/>
                  </a:lnTo>
                  <a:lnTo>
                    <a:pt x="31103" y="5009"/>
                  </a:lnTo>
                  <a:lnTo>
                    <a:pt x="30640" y="4904"/>
                  </a:lnTo>
                  <a:lnTo>
                    <a:pt x="30177" y="4819"/>
                  </a:lnTo>
                  <a:lnTo>
                    <a:pt x="29714" y="4798"/>
                  </a:lnTo>
                  <a:lnTo>
                    <a:pt x="29272" y="4819"/>
                  </a:lnTo>
                  <a:lnTo>
                    <a:pt x="29041" y="4840"/>
                  </a:lnTo>
                  <a:lnTo>
                    <a:pt x="28830" y="4883"/>
                  </a:lnTo>
                  <a:lnTo>
                    <a:pt x="28599" y="4925"/>
                  </a:lnTo>
                  <a:lnTo>
                    <a:pt x="28388" y="4988"/>
                  </a:lnTo>
                  <a:lnTo>
                    <a:pt x="28157" y="5072"/>
                  </a:lnTo>
                  <a:lnTo>
                    <a:pt x="27946" y="5177"/>
                  </a:lnTo>
                  <a:lnTo>
                    <a:pt x="27736" y="5282"/>
                  </a:lnTo>
                  <a:lnTo>
                    <a:pt x="27547" y="5409"/>
                  </a:lnTo>
                  <a:lnTo>
                    <a:pt x="27336" y="5535"/>
                  </a:lnTo>
                  <a:lnTo>
                    <a:pt x="27147" y="5703"/>
                  </a:lnTo>
                  <a:lnTo>
                    <a:pt x="26810" y="5998"/>
                  </a:lnTo>
                  <a:lnTo>
                    <a:pt x="26516" y="6313"/>
                  </a:lnTo>
                  <a:lnTo>
                    <a:pt x="26263" y="6650"/>
                  </a:lnTo>
                  <a:lnTo>
                    <a:pt x="26032" y="6966"/>
                  </a:lnTo>
                  <a:lnTo>
                    <a:pt x="25842" y="7303"/>
                  </a:lnTo>
                  <a:lnTo>
                    <a:pt x="25695" y="7639"/>
                  </a:lnTo>
                  <a:lnTo>
                    <a:pt x="25590" y="7997"/>
                  </a:lnTo>
                  <a:lnTo>
                    <a:pt x="25526" y="8334"/>
                  </a:lnTo>
                  <a:lnTo>
                    <a:pt x="25484" y="8691"/>
                  </a:lnTo>
                  <a:lnTo>
                    <a:pt x="25463" y="9028"/>
                  </a:lnTo>
                  <a:lnTo>
                    <a:pt x="25505" y="9386"/>
                  </a:lnTo>
                  <a:lnTo>
                    <a:pt x="25548" y="9744"/>
                  </a:lnTo>
                  <a:lnTo>
                    <a:pt x="25653" y="10101"/>
                  </a:lnTo>
                  <a:lnTo>
                    <a:pt x="25779" y="10438"/>
                  </a:lnTo>
                  <a:lnTo>
                    <a:pt x="25926" y="10796"/>
                  </a:lnTo>
                  <a:lnTo>
                    <a:pt x="26116" y="11153"/>
                  </a:lnTo>
                  <a:lnTo>
                    <a:pt x="24979" y="10459"/>
                  </a:lnTo>
                  <a:lnTo>
                    <a:pt x="23801" y="9786"/>
                  </a:lnTo>
                  <a:lnTo>
                    <a:pt x="23801" y="9365"/>
                  </a:lnTo>
                  <a:lnTo>
                    <a:pt x="23822" y="8944"/>
                  </a:lnTo>
                  <a:lnTo>
                    <a:pt x="23864" y="8544"/>
                  </a:lnTo>
                  <a:lnTo>
                    <a:pt x="23927" y="8144"/>
                  </a:lnTo>
                  <a:lnTo>
                    <a:pt x="24011" y="7744"/>
                  </a:lnTo>
                  <a:lnTo>
                    <a:pt x="24117" y="7345"/>
                  </a:lnTo>
                  <a:lnTo>
                    <a:pt x="24369" y="6566"/>
                  </a:lnTo>
                  <a:lnTo>
                    <a:pt x="24643" y="5787"/>
                  </a:lnTo>
                  <a:lnTo>
                    <a:pt x="24937" y="5030"/>
                  </a:lnTo>
                  <a:lnTo>
                    <a:pt x="25232" y="4251"/>
                  </a:lnTo>
                  <a:lnTo>
                    <a:pt x="25505" y="3452"/>
                  </a:lnTo>
                  <a:lnTo>
                    <a:pt x="25526" y="3346"/>
                  </a:lnTo>
                  <a:lnTo>
                    <a:pt x="25505" y="3262"/>
                  </a:lnTo>
                  <a:lnTo>
                    <a:pt x="25463" y="3157"/>
                  </a:lnTo>
                  <a:lnTo>
                    <a:pt x="25400" y="3094"/>
                  </a:lnTo>
                  <a:lnTo>
                    <a:pt x="25316" y="3031"/>
                  </a:lnTo>
                  <a:lnTo>
                    <a:pt x="25232" y="2989"/>
                  </a:lnTo>
                  <a:lnTo>
                    <a:pt x="25127" y="2968"/>
                  </a:lnTo>
                  <a:lnTo>
                    <a:pt x="25021" y="2989"/>
                  </a:lnTo>
                  <a:lnTo>
                    <a:pt x="24685" y="3094"/>
                  </a:lnTo>
                  <a:lnTo>
                    <a:pt x="24348" y="3220"/>
                  </a:lnTo>
                  <a:lnTo>
                    <a:pt x="24053" y="3388"/>
                  </a:lnTo>
                  <a:lnTo>
                    <a:pt x="23738" y="3578"/>
                  </a:lnTo>
                  <a:lnTo>
                    <a:pt x="23464" y="3788"/>
                  </a:lnTo>
                  <a:lnTo>
                    <a:pt x="23191" y="3999"/>
                  </a:lnTo>
                  <a:lnTo>
                    <a:pt x="22938" y="4251"/>
                  </a:lnTo>
                  <a:lnTo>
                    <a:pt x="22686" y="4504"/>
                  </a:lnTo>
                  <a:lnTo>
                    <a:pt x="22454" y="4756"/>
                  </a:lnTo>
                  <a:lnTo>
                    <a:pt x="22223" y="5030"/>
                  </a:lnTo>
                  <a:lnTo>
                    <a:pt x="21781" y="5619"/>
                  </a:lnTo>
                  <a:lnTo>
                    <a:pt x="21381" y="6208"/>
                  </a:lnTo>
                  <a:lnTo>
                    <a:pt x="20960" y="6797"/>
                  </a:lnTo>
                  <a:lnTo>
                    <a:pt x="20939" y="6250"/>
                  </a:lnTo>
                  <a:lnTo>
                    <a:pt x="20960" y="5745"/>
                  </a:lnTo>
                  <a:lnTo>
                    <a:pt x="21023" y="5240"/>
                  </a:lnTo>
                  <a:lnTo>
                    <a:pt x="21107" y="4735"/>
                  </a:lnTo>
                  <a:lnTo>
                    <a:pt x="21255" y="4251"/>
                  </a:lnTo>
                  <a:lnTo>
                    <a:pt x="21444" y="3767"/>
                  </a:lnTo>
                  <a:lnTo>
                    <a:pt x="21676" y="3283"/>
                  </a:lnTo>
                  <a:lnTo>
                    <a:pt x="21949" y="2799"/>
                  </a:lnTo>
                  <a:lnTo>
                    <a:pt x="22307" y="2210"/>
                  </a:lnTo>
                  <a:lnTo>
                    <a:pt x="22454" y="1915"/>
                  </a:lnTo>
                  <a:lnTo>
                    <a:pt x="22601" y="1621"/>
                  </a:lnTo>
                  <a:lnTo>
                    <a:pt x="22728" y="1326"/>
                  </a:lnTo>
                  <a:lnTo>
                    <a:pt x="22833" y="1011"/>
                  </a:lnTo>
                  <a:lnTo>
                    <a:pt x="22917" y="695"/>
                  </a:lnTo>
                  <a:lnTo>
                    <a:pt x="22980" y="358"/>
                  </a:lnTo>
                  <a:lnTo>
                    <a:pt x="22980" y="274"/>
                  </a:lnTo>
                  <a:lnTo>
                    <a:pt x="22959" y="190"/>
                  </a:lnTo>
                  <a:lnTo>
                    <a:pt x="22896" y="127"/>
                  </a:lnTo>
                  <a:lnTo>
                    <a:pt x="22833" y="64"/>
                  </a:lnTo>
                  <a:lnTo>
                    <a:pt x="22770" y="22"/>
                  </a:lnTo>
                  <a:lnTo>
                    <a:pt x="226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4" name="Google Shape;7054;p32"/>
            <p:cNvSpPr/>
            <p:nvPr/>
          </p:nvSpPr>
          <p:spPr>
            <a:xfrm>
              <a:off x="5344850" y="-1144675"/>
              <a:ext cx="315150" cy="277800"/>
            </a:xfrm>
            <a:custGeom>
              <a:avLst/>
              <a:gdLst/>
              <a:ahLst/>
              <a:cxnLst/>
              <a:rect l="l" t="t" r="r" b="b"/>
              <a:pathLst>
                <a:path w="12606" h="11112" extrusionOk="0">
                  <a:moveTo>
                    <a:pt x="3283" y="0"/>
                  </a:moveTo>
                  <a:lnTo>
                    <a:pt x="3073" y="21"/>
                  </a:lnTo>
                  <a:lnTo>
                    <a:pt x="2862" y="42"/>
                  </a:lnTo>
                  <a:lnTo>
                    <a:pt x="2652" y="84"/>
                  </a:lnTo>
                  <a:lnTo>
                    <a:pt x="2441" y="126"/>
                  </a:lnTo>
                  <a:lnTo>
                    <a:pt x="2252" y="211"/>
                  </a:lnTo>
                  <a:lnTo>
                    <a:pt x="2062" y="295"/>
                  </a:lnTo>
                  <a:lnTo>
                    <a:pt x="1873" y="379"/>
                  </a:lnTo>
                  <a:lnTo>
                    <a:pt x="1705" y="484"/>
                  </a:lnTo>
                  <a:lnTo>
                    <a:pt x="1515" y="610"/>
                  </a:lnTo>
                  <a:lnTo>
                    <a:pt x="1347" y="737"/>
                  </a:lnTo>
                  <a:lnTo>
                    <a:pt x="1200" y="884"/>
                  </a:lnTo>
                  <a:lnTo>
                    <a:pt x="905" y="1200"/>
                  </a:lnTo>
                  <a:lnTo>
                    <a:pt x="653" y="1536"/>
                  </a:lnTo>
                  <a:lnTo>
                    <a:pt x="421" y="1915"/>
                  </a:lnTo>
                  <a:lnTo>
                    <a:pt x="253" y="2336"/>
                  </a:lnTo>
                  <a:lnTo>
                    <a:pt x="105" y="2757"/>
                  </a:lnTo>
                  <a:lnTo>
                    <a:pt x="63" y="2967"/>
                  </a:lnTo>
                  <a:lnTo>
                    <a:pt x="21" y="3178"/>
                  </a:lnTo>
                  <a:lnTo>
                    <a:pt x="0" y="3409"/>
                  </a:lnTo>
                  <a:lnTo>
                    <a:pt x="0" y="3620"/>
                  </a:lnTo>
                  <a:lnTo>
                    <a:pt x="0" y="3851"/>
                  </a:lnTo>
                  <a:lnTo>
                    <a:pt x="21" y="4083"/>
                  </a:lnTo>
                  <a:lnTo>
                    <a:pt x="63" y="4293"/>
                  </a:lnTo>
                  <a:lnTo>
                    <a:pt x="105" y="4525"/>
                  </a:lnTo>
                  <a:lnTo>
                    <a:pt x="211" y="4903"/>
                  </a:lnTo>
                  <a:lnTo>
                    <a:pt x="358" y="5282"/>
                  </a:lnTo>
                  <a:lnTo>
                    <a:pt x="505" y="5661"/>
                  </a:lnTo>
                  <a:lnTo>
                    <a:pt x="653" y="6019"/>
                  </a:lnTo>
                  <a:lnTo>
                    <a:pt x="653" y="6040"/>
                  </a:lnTo>
                  <a:lnTo>
                    <a:pt x="674" y="6082"/>
                  </a:lnTo>
                  <a:lnTo>
                    <a:pt x="716" y="6187"/>
                  </a:lnTo>
                  <a:lnTo>
                    <a:pt x="779" y="6313"/>
                  </a:lnTo>
                  <a:lnTo>
                    <a:pt x="947" y="6503"/>
                  </a:lnTo>
                  <a:lnTo>
                    <a:pt x="905" y="6503"/>
                  </a:lnTo>
                  <a:lnTo>
                    <a:pt x="1073" y="6797"/>
                  </a:lnTo>
                  <a:lnTo>
                    <a:pt x="1263" y="7113"/>
                  </a:lnTo>
                  <a:lnTo>
                    <a:pt x="1473" y="7386"/>
                  </a:lnTo>
                  <a:lnTo>
                    <a:pt x="1684" y="7681"/>
                  </a:lnTo>
                  <a:lnTo>
                    <a:pt x="1936" y="7955"/>
                  </a:lnTo>
                  <a:lnTo>
                    <a:pt x="2168" y="8207"/>
                  </a:lnTo>
                  <a:lnTo>
                    <a:pt x="2441" y="8460"/>
                  </a:lnTo>
                  <a:lnTo>
                    <a:pt x="2715" y="8691"/>
                  </a:lnTo>
                  <a:lnTo>
                    <a:pt x="3283" y="9154"/>
                  </a:lnTo>
                  <a:lnTo>
                    <a:pt x="3914" y="9596"/>
                  </a:lnTo>
                  <a:lnTo>
                    <a:pt x="4567" y="10017"/>
                  </a:lnTo>
                  <a:lnTo>
                    <a:pt x="4903" y="10206"/>
                  </a:lnTo>
                  <a:lnTo>
                    <a:pt x="5240" y="10396"/>
                  </a:lnTo>
                  <a:lnTo>
                    <a:pt x="5598" y="10564"/>
                  </a:lnTo>
                  <a:lnTo>
                    <a:pt x="5955" y="10711"/>
                  </a:lnTo>
                  <a:lnTo>
                    <a:pt x="6313" y="10838"/>
                  </a:lnTo>
                  <a:lnTo>
                    <a:pt x="6671" y="10943"/>
                  </a:lnTo>
                  <a:lnTo>
                    <a:pt x="7050" y="11027"/>
                  </a:lnTo>
                  <a:lnTo>
                    <a:pt x="7428" y="11090"/>
                  </a:lnTo>
                  <a:lnTo>
                    <a:pt x="7786" y="11111"/>
                  </a:lnTo>
                  <a:lnTo>
                    <a:pt x="8165" y="11111"/>
                  </a:lnTo>
                  <a:lnTo>
                    <a:pt x="8460" y="11090"/>
                  </a:lnTo>
                  <a:lnTo>
                    <a:pt x="8796" y="11069"/>
                  </a:lnTo>
                  <a:lnTo>
                    <a:pt x="9175" y="11027"/>
                  </a:lnTo>
                  <a:lnTo>
                    <a:pt x="9554" y="10943"/>
                  </a:lnTo>
                  <a:lnTo>
                    <a:pt x="9954" y="10859"/>
                  </a:lnTo>
                  <a:lnTo>
                    <a:pt x="10354" y="10753"/>
                  </a:lnTo>
                  <a:lnTo>
                    <a:pt x="10753" y="10627"/>
                  </a:lnTo>
                  <a:lnTo>
                    <a:pt x="11132" y="10459"/>
                  </a:lnTo>
                  <a:lnTo>
                    <a:pt x="11469" y="10269"/>
                  </a:lnTo>
                  <a:lnTo>
                    <a:pt x="11805" y="10059"/>
                  </a:lnTo>
                  <a:lnTo>
                    <a:pt x="11932" y="9954"/>
                  </a:lnTo>
                  <a:lnTo>
                    <a:pt x="12079" y="9806"/>
                  </a:lnTo>
                  <a:lnTo>
                    <a:pt x="12205" y="9680"/>
                  </a:lnTo>
                  <a:lnTo>
                    <a:pt x="12311" y="9533"/>
                  </a:lnTo>
                  <a:lnTo>
                    <a:pt x="12395" y="9386"/>
                  </a:lnTo>
                  <a:lnTo>
                    <a:pt x="12479" y="9217"/>
                  </a:lnTo>
                  <a:lnTo>
                    <a:pt x="12542" y="9049"/>
                  </a:lnTo>
                  <a:lnTo>
                    <a:pt x="12584" y="8881"/>
                  </a:lnTo>
                  <a:lnTo>
                    <a:pt x="12605" y="8691"/>
                  </a:lnTo>
                  <a:lnTo>
                    <a:pt x="12605" y="8481"/>
                  </a:lnTo>
                  <a:lnTo>
                    <a:pt x="12605" y="8270"/>
                  </a:lnTo>
                  <a:lnTo>
                    <a:pt x="12563" y="8060"/>
                  </a:lnTo>
                  <a:lnTo>
                    <a:pt x="12563" y="7955"/>
                  </a:lnTo>
                  <a:lnTo>
                    <a:pt x="12563" y="7870"/>
                  </a:lnTo>
                  <a:lnTo>
                    <a:pt x="12121" y="7302"/>
                  </a:lnTo>
                  <a:lnTo>
                    <a:pt x="11679" y="6755"/>
                  </a:lnTo>
                  <a:lnTo>
                    <a:pt x="11658" y="6692"/>
                  </a:lnTo>
                  <a:lnTo>
                    <a:pt x="11616" y="6629"/>
                  </a:lnTo>
                  <a:lnTo>
                    <a:pt x="11532" y="6545"/>
                  </a:lnTo>
                  <a:lnTo>
                    <a:pt x="11532" y="6524"/>
                  </a:lnTo>
                  <a:lnTo>
                    <a:pt x="11427" y="6334"/>
                  </a:lnTo>
                  <a:lnTo>
                    <a:pt x="11279" y="6166"/>
                  </a:lnTo>
                  <a:lnTo>
                    <a:pt x="11153" y="5998"/>
                  </a:lnTo>
                  <a:lnTo>
                    <a:pt x="10985" y="5850"/>
                  </a:lnTo>
                  <a:lnTo>
                    <a:pt x="10669" y="5535"/>
                  </a:lnTo>
                  <a:lnTo>
                    <a:pt x="10375" y="5219"/>
                  </a:lnTo>
                  <a:lnTo>
                    <a:pt x="10311" y="5177"/>
                  </a:lnTo>
                  <a:lnTo>
                    <a:pt x="10248" y="5177"/>
                  </a:lnTo>
                  <a:lnTo>
                    <a:pt x="10059" y="5030"/>
                  </a:lnTo>
                  <a:lnTo>
                    <a:pt x="9301" y="4293"/>
                  </a:lnTo>
                  <a:lnTo>
                    <a:pt x="8502" y="3578"/>
                  </a:lnTo>
                  <a:lnTo>
                    <a:pt x="7702" y="2883"/>
                  </a:lnTo>
                  <a:lnTo>
                    <a:pt x="6860" y="2231"/>
                  </a:lnTo>
                  <a:lnTo>
                    <a:pt x="6797" y="2210"/>
                  </a:lnTo>
                  <a:lnTo>
                    <a:pt x="6755" y="2168"/>
                  </a:lnTo>
                  <a:lnTo>
                    <a:pt x="6671" y="2062"/>
                  </a:lnTo>
                  <a:lnTo>
                    <a:pt x="5998" y="1557"/>
                  </a:lnTo>
                  <a:lnTo>
                    <a:pt x="5303" y="1052"/>
                  </a:lnTo>
                  <a:lnTo>
                    <a:pt x="3935" y="84"/>
                  </a:lnTo>
                  <a:lnTo>
                    <a:pt x="3704" y="42"/>
                  </a:lnTo>
                  <a:lnTo>
                    <a:pt x="3493" y="21"/>
                  </a:lnTo>
                  <a:lnTo>
                    <a:pt x="3283" y="0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5" name="Google Shape;7055;p32"/>
            <p:cNvSpPr/>
            <p:nvPr/>
          </p:nvSpPr>
          <p:spPr>
            <a:xfrm>
              <a:off x="5368525" y="-990550"/>
              <a:ext cx="259900" cy="104200"/>
            </a:xfrm>
            <a:custGeom>
              <a:avLst/>
              <a:gdLst/>
              <a:ahLst/>
              <a:cxnLst/>
              <a:rect l="l" t="t" r="r" b="b"/>
              <a:pathLst>
                <a:path w="10396" h="4168" extrusionOk="0">
                  <a:moveTo>
                    <a:pt x="2925" y="1"/>
                  </a:moveTo>
                  <a:lnTo>
                    <a:pt x="2820" y="22"/>
                  </a:lnTo>
                  <a:lnTo>
                    <a:pt x="2104" y="64"/>
                  </a:lnTo>
                  <a:lnTo>
                    <a:pt x="1389" y="148"/>
                  </a:lnTo>
                  <a:lnTo>
                    <a:pt x="1031" y="190"/>
                  </a:lnTo>
                  <a:lnTo>
                    <a:pt x="695" y="253"/>
                  </a:lnTo>
                  <a:lnTo>
                    <a:pt x="337" y="338"/>
                  </a:lnTo>
                  <a:lnTo>
                    <a:pt x="0" y="443"/>
                  </a:lnTo>
                  <a:lnTo>
                    <a:pt x="274" y="548"/>
                  </a:lnTo>
                  <a:lnTo>
                    <a:pt x="568" y="653"/>
                  </a:lnTo>
                  <a:lnTo>
                    <a:pt x="1115" y="801"/>
                  </a:lnTo>
                  <a:lnTo>
                    <a:pt x="1684" y="948"/>
                  </a:lnTo>
                  <a:lnTo>
                    <a:pt x="2273" y="1116"/>
                  </a:lnTo>
                  <a:lnTo>
                    <a:pt x="2252" y="1264"/>
                  </a:lnTo>
                  <a:lnTo>
                    <a:pt x="2273" y="1453"/>
                  </a:lnTo>
                  <a:lnTo>
                    <a:pt x="2315" y="1621"/>
                  </a:lnTo>
                  <a:lnTo>
                    <a:pt x="2378" y="1790"/>
                  </a:lnTo>
                  <a:lnTo>
                    <a:pt x="2525" y="2126"/>
                  </a:lnTo>
                  <a:lnTo>
                    <a:pt x="2673" y="2400"/>
                  </a:lnTo>
                  <a:lnTo>
                    <a:pt x="2841" y="2694"/>
                  </a:lnTo>
                  <a:lnTo>
                    <a:pt x="3051" y="2947"/>
                  </a:lnTo>
                  <a:lnTo>
                    <a:pt x="3283" y="3200"/>
                  </a:lnTo>
                  <a:lnTo>
                    <a:pt x="3535" y="3410"/>
                  </a:lnTo>
                  <a:lnTo>
                    <a:pt x="3683" y="3536"/>
                  </a:lnTo>
                  <a:lnTo>
                    <a:pt x="3830" y="3662"/>
                  </a:lnTo>
                  <a:lnTo>
                    <a:pt x="3998" y="3789"/>
                  </a:lnTo>
                  <a:lnTo>
                    <a:pt x="4167" y="3873"/>
                  </a:lnTo>
                  <a:lnTo>
                    <a:pt x="4356" y="3957"/>
                  </a:lnTo>
                  <a:lnTo>
                    <a:pt x="4545" y="4041"/>
                  </a:lnTo>
                  <a:lnTo>
                    <a:pt x="4756" y="4083"/>
                  </a:lnTo>
                  <a:lnTo>
                    <a:pt x="4966" y="4125"/>
                  </a:lnTo>
                  <a:lnTo>
                    <a:pt x="5156" y="4146"/>
                  </a:lnTo>
                  <a:lnTo>
                    <a:pt x="5366" y="4168"/>
                  </a:lnTo>
                  <a:lnTo>
                    <a:pt x="5556" y="4146"/>
                  </a:lnTo>
                  <a:lnTo>
                    <a:pt x="5745" y="4125"/>
                  </a:lnTo>
                  <a:lnTo>
                    <a:pt x="5913" y="4083"/>
                  </a:lnTo>
                  <a:lnTo>
                    <a:pt x="6103" y="4020"/>
                  </a:lnTo>
                  <a:lnTo>
                    <a:pt x="6250" y="3957"/>
                  </a:lnTo>
                  <a:lnTo>
                    <a:pt x="6418" y="3873"/>
                  </a:lnTo>
                  <a:lnTo>
                    <a:pt x="6566" y="3789"/>
                  </a:lnTo>
                  <a:lnTo>
                    <a:pt x="6713" y="3684"/>
                  </a:lnTo>
                  <a:lnTo>
                    <a:pt x="6839" y="3557"/>
                  </a:lnTo>
                  <a:lnTo>
                    <a:pt x="6965" y="3431"/>
                  </a:lnTo>
                  <a:lnTo>
                    <a:pt x="7092" y="3305"/>
                  </a:lnTo>
                  <a:lnTo>
                    <a:pt x="7197" y="3157"/>
                  </a:lnTo>
                  <a:lnTo>
                    <a:pt x="7302" y="3010"/>
                  </a:lnTo>
                  <a:lnTo>
                    <a:pt x="7386" y="2842"/>
                  </a:lnTo>
                  <a:lnTo>
                    <a:pt x="7513" y="2610"/>
                  </a:lnTo>
                  <a:lnTo>
                    <a:pt x="7597" y="2400"/>
                  </a:lnTo>
                  <a:lnTo>
                    <a:pt x="7702" y="2168"/>
                  </a:lnTo>
                  <a:lnTo>
                    <a:pt x="7765" y="1937"/>
                  </a:lnTo>
                  <a:lnTo>
                    <a:pt x="7828" y="1705"/>
                  </a:lnTo>
                  <a:lnTo>
                    <a:pt x="7870" y="1495"/>
                  </a:lnTo>
                  <a:lnTo>
                    <a:pt x="7891" y="1306"/>
                  </a:lnTo>
                  <a:lnTo>
                    <a:pt x="7891" y="1116"/>
                  </a:lnTo>
                  <a:lnTo>
                    <a:pt x="8060" y="1074"/>
                  </a:lnTo>
                  <a:lnTo>
                    <a:pt x="8207" y="1032"/>
                  </a:lnTo>
                  <a:lnTo>
                    <a:pt x="8502" y="990"/>
                  </a:lnTo>
                  <a:lnTo>
                    <a:pt x="8817" y="969"/>
                  </a:lnTo>
                  <a:lnTo>
                    <a:pt x="9133" y="927"/>
                  </a:lnTo>
                  <a:lnTo>
                    <a:pt x="9491" y="843"/>
                  </a:lnTo>
                  <a:lnTo>
                    <a:pt x="9806" y="716"/>
                  </a:lnTo>
                  <a:lnTo>
                    <a:pt x="10101" y="569"/>
                  </a:lnTo>
                  <a:lnTo>
                    <a:pt x="10396" y="380"/>
                  </a:lnTo>
                  <a:lnTo>
                    <a:pt x="10353" y="317"/>
                  </a:lnTo>
                  <a:lnTo>
                    <a:pt x="10290" y="275"/>
                  </a:lnTo>
                  <a:lnTo>
                    <a:pt x="10227" y="253"/>
                  </a:lnTo>
                  <a:lnTo>
                    <a:pt x="10143" y="232"/>
                  </a:lnTo>
                  <a:lnTo>
                    <a:pt x="9491" y="148"/>
                  </a:lnTo>
                  <a:lnTo>
                    <a:pt x="8817" y="85"/>
                  </a:lnTo>
                  <a:lnTo>
                    <a:pt x="8165" y="43"/>
                  </a:lnTo>
                  <a:lnTo>
                    <a:pt x="7513" y="22"/>
                  </a:lnTo>
                  <a:lnTo>
                    <a:pt x="6187" y="1"/>
                  </a:lnTo>
                  <a:lnTo>
                    <a:pt x="3956" y="1"/>
                  </a:lnTo>
                  <a:lnTo>
                    <a:pt x="3051" y="22"/>
                  </a:lnTo>
                  <a:lnTo>
                    <a:pt x="292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6" name="Google Shape;7056;p32"/>
            <p:cNvSpPr/>
            <p:nvPr/>
          </p:nvSpPr>
          <p:spPr>
            <a:xfrm>
              <a:off x="5370625" y="-1002650"/>
              <a:ext cx="250425" cy="103675"/>
            </a:xfrm>
            <a:custGeom>
              <a:avLst/>
              <a:gdLst/>
              <a:ahLst/>
              <a:cxnLst/>
              <a:rect l="l" t="t" r="r" b="b"/>
              <a:pathLst>
                <a:path w="10017" h="4147" extrusionOk="0">
                  <a:moveTo>
                    <a:pt x="3031" y="1221"/>
                  </a:moveTo>
                  <a:lnTo>
                    <a:pt x="3620" y="1243"/>
                  </a:lnTo>
                  <a:lnTo>
                    <a:pt x="4609" y="1264"/>
                  </a:lnTo>
                  <a:lnTo>
                    <a:pt x="4588" y="1453"/>
                  </a:lnTo>
                  <a:lnTo>
                    <a:pt x="4546" y="1642"/>
                  </a:lnTo>
                  <a:lnTo>
                    <a:pt x="4483" y="1832"/>
                  </a:lnTo>
                  <a:lnTo>
                    <a:pt x="4419" y="1979"/>
                  </a:lnTo>
                  <a:lnTo>
                    <a:pt x="4314" y="2126"/>
                  </a:lnTo>
                  <a:lnTo>
                    <a:pt x="4230" y="2211"/>
                  </a:lnTo>
                  <a:lnTo>
                    <a:pt x="4167" y="2253"/>
                  </a:lnTo>
                  <a:lnTo>
                    <a:pt x="4104" y="2274"/>
                  </a:lnTo>
                  <a:lnTo>
                    <a:pt x="4020" y="2274"/>
                  </a:lnTo>
                  <a:lnTo>
                    <a:pt x="3956" y="2253"/>
                  </a:lnTo>
                  <a:lnTo>
                    <a:pt x="3767" y="2253"/>
                  </a:lnTo>
                  <a:lnTo>
                    <a:pt x="3641" y="2189"/>
                  </a:lnTo>
                  <a:lnTo>
                    <a:pt x="3515" y="2105"/>
                  </a:lnTo>
                  <a:lnTo>
                    <a:pt x="3409" y="2021"/>
                  </a:lnTo>
                  <a:lnTo>
                    <a:pt x="3346" y="1937"/>
                  </a:lnTo>
                  <a:lnTo>
                    <a:pt x="3283" y="1832"/>
                  </a:lnTo>
                  <a:lnTo>
                    <a:pt x="3220" y="1705"/>
                  </a:lnTo>
                  <a:lnTo>
                    <a:pt x="3031" y="1221"/>
                  </a:lnTo>
                  <a:close/>
                  <a:moveTo>
                    <a:pt x="2757" y="1"/>
                  </a:moveTo>
                  <a:lnTo>
                    <a:pt x="2652" y="22"/>
                  </a:lnTo>
                  <a:lnTo>
                    <a:pt x="1999" y="64"/>
                  </a:lnTo>
                  <a:lnTo>
                    <a:pt x="1347" y="127"/>
                  </a:lnTo>
                  <a:lnTo>
                    <a:pt x="695" y="232"/>
                  </a:lnTo>
                  <a:lnTo>
                    <a:pt x="379" y="296"/>
                  </a:lnTo>
                  <a:lnTo>
                    <a:pt x="63" y="380"/>
                  </a:lnTo>
                  <a:lnTo>
                    <a:pt x="21" y="422"/>
                  </a:lnTo>
                  <a:lnTo>
                    <a:pt x="0" y="485"/>
                  </a:lnTo>
                  <a:lnTo>
                    <a:pt x="0" y="527"/>
                  </a:lnTo>
                  <a:lnTo>
                    <a:pt x="0" y="569"/>
                  </a:lnTo>
                  <a:lnTo>
                    <a:pt x="42" y="632"/>
                  </a:lnTo>
                  <a:lnTo>
                    <a:pt x="148" y="716"/>
                  </a:lnTo>
                  <a:lnTo>
                    <a:pt x="295" y="801"/>
                  </a:lnTo>
                  <a:lnTo>
                    <a:pt x="505" y="885"/>
                  </a:lnTo>
                  <a:lnTo>
                    <a:pt x="737" y="969"/>
                  </a:lnTo>
                  <a:lnTo>
                    <a:pt x="1221" y="1095"/>
                  </a:lnTo>
                  <a:lnTo>
                    <a:pt x="1831" y="1158"/>
                  </a:lnTo>
                  <a:lnTo>
                    <a:pt x="2420" y="1200"/>
                  </a:lnTo>
                  <a:lnTo>
                    <a:pt x="2462" y="1474"/>
                  </a:lnTo>
                  <a:lnTo>
                    <a:pt x="2504" y="1727"/>
                  </a:lnTo>
                  <a:lnTo>
                    <a:pt x="2568" y="2000"/>
                  </a:lnTo>
                  <a:lnTo>
                    <a:pt x="2652" y="2232"/>
                  </a:lnTo>
                  <a:lnTo>
                    <a:pt x="2757" y="2484"/>
                  </a:lnTo>
                  <a:lnTo>
                    <a:pt x="2862" y="2716"/>
                  </a:lnTo>
                  <a:lnTo>
                    <a:pt x="2988" y="2926"/>
                  </a:lnTo>
                  <a:lnTo>
                    <a:pt x="3115" y="3136"/>
                  </a:lnTo>
                  <a:lnTo>
                    <a:pt x="3283" y="3326"/>
                  </a:lnTo>
                  <a:lnTo>
                    <a:pt x="3451" y="3494"/>
                  </a:lnTo>
                  <a:lnTo>
                    <a:pt x="3641" y="3641"/>
                  </a:lnTo>
                  <a:lnTo>
                    <a:pt x="3830" y="3789"/>
                  </a:lnTo>
                  <a:lnTo>
                    <a:pt x="4041" y="3915"/>
                  </a:lnTo>
                  <a:lnTo>
                    <a:pt x="4272" y="3999"/>
                  </a:lnTo>
                  <a:lnTo>
                    <a:pt x="4525" y="4083"/>
                  </a:lnTo>
                  <a:lnTo>
                    <a:pt x="4798" y="4125"/>
                  </a:lnTo>
                  <a:lnTo>
                    <a:pt x="5093" y="4146"/>
                  </a:lnTo>
                  <a:lnTo>
                    <a:pt x="5387" y="4146"/>
                  </a:lnTo>
                  <a:lnTo>
                    <a:pt x="5661" y="4104"/>
                  </a:lnTo>
                  <a:lnTo>
                    <a:pt x="5935" y="4020"/>
                  </a:lnTo>
                  <a:lnTo>
                    <a:pt x="6166" y="3915"/>
                  </a:lnTo>
                  <a:lnTo>
                    <a:pt x="6397" y="3789"/>
                  </a:lnTo>
                  <a:lnTo>
                    <a:pt x="6629" y="3620"/>
                  </a:lnTo>
                  <a:lnTo>
                    <a:pt x="6818" y="3431"/>
                  </a:lnTo>
                  <a:lnTo>
                    <a:pt x="6987" y="3221"/>
                  </a:lnTo>
                  <a:lnTo>
                    <a:pt x="7134" y="2989"/>
                  </a:lnTo>
                  <a:lnTo>
                    <a:pt x="7281" y="2737"/>
                  </a:lnTo>
                  <a:lnTo>
                    <a:pt x="7387" y="2463"/>
                  </a:lnTo>
                  <a:lnTo>
                    <a:pt x="7450" y="2168"/>
                  </a:lnTo>
                  <a:lnTo>
                    <a:pt x="7513" y="1874"/>
                  </a:lnTo>
                  <a:lnTo>
                    <a:pt x="7534" y="1558"/>
                  </a:lnTo>
                  <a:lnTo>
                    <a:pt x="7534" y="1243"/>
                  </a:lnTo>
                  <a:lnTo>
                    <a:pt x="8186" y="1200"/>
                  </a:lnTo>
                  <a:lnTo>
                    <a:pt x="8817" y="1158"/>
                  </a:lnTo>
                  <a:lnTo>
                    <a:pt x="8839" y="1158"/>
                  </a:lnTo>
                  <a:lnTo>
                    <a:pt x="8965" y="1137"/>
                  </a:lnTo>
                  <a:lnTo>
                    <a:pt x="9743" y="1053"/>
                  </a:lnTo>
                  <a:lnTo>
                    <a:pt x="9849" y="990"/>
                  </a:lnTo>
                  <a:lnTo>
                    <a:pt x="9933" y="927"/>
                  </a:lnTo>
                  <a:lnTo>
                    <a:pt x="9996" y="822"/>
                  </a:lnTo>
                  <a:lnTo>
                    <a:pt x="10017" y="716"/>
                  </a:lnTo>
                  <a:lnTo>
                    <a:pt x="9996" y="632"/>
                  </a:lnTo>
                  <a:lnTo>
                    <a:pt x="9933" y="527"/>
                  </a:lnTo>
                  <a:lnTo>
                    <a:pt x="9870" y="443"/>
                  </a:lnTo>
                  <a:lnTo>
                    <a:pt x="9764" y="338"/>
                  </a:lnTo>
                  <a:lnTo>
                    <a:pt x="9554" y="190"/>
                  </a:lnTo>
                  <a:lnTo>
                    <a:pt x="8944" y="106"/>
                  </a:lnTo>
                  <a:lnTo>
                    <a:pt x="8333" y="64"/>
                  </a:lnTo>
                  <a:lnTo>
                    <a:pt x="7723" y="43"/>
                  </a:lnTo>
                  <a:lnTo>
                    <a:pt x="7113" y="22"/>
                  </a:lnTo>
                  <a:lnTo>
                    <a:pt x="5892" y="1"/>
                  </a:lnTo>
                  <a:lnTo>
                    <a:pt x="3788" y="1"/>
                  </a:lnTo>
                  <a:lnTo>
                    <a:pt x="2862" y="22"/>
                  </a:lnTo>
                  <a:lnTo>
                    <a:pt x="275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7" name="Google Shape;7057;p32"/>
            <p:cNvSpPr/>
            <p:nvPr/>
          </p:nvSpPr>
          <p:spPr>
            <a:xfrm>
              <a:off x="5198600" y="-626500"/>
              <a:ext cx="243075" cy="164700"/>
            </a:xfrm>
            <a:custGeom>
              <a:avLst/>
              <a:gdLst/>
              <a:ahLst/>
              <a:cxnLst/>
              <a:rect l="l" t="t" r="r" b="b"/>
              <a:pathLst>
                <a:path w="9723" h="6588" extrusionOk="0">
                  <a:moveTo>
                    <a:pt x="4945" y="1"/>
                  </a:moveTo>
                  <a:lnTo>
                    <a:pt x="4735" y="22"/>
                  </a:lnTo>
                  <a:lnTo>
                    <a:pt x="4524" y="64"/>
                  </a:lnTo>
                  <a:lnTo>
                    <a:pt x="4314" y="127"/>
                  </a:lnTo>
                  <a:lnTo>
                    <a:pt x="4104" y="211"/>
                  </a:lnTo>
                  <a:lnTo>
                    <a:pt x="3872" y="338"/>
                  </a:lnTo>
                  <a:lnTo>
                    <a:pt x="3662" y="506"/>
                  </a:lnTo>
                  <a:lnTo>
                    <a:pt x="3304" y="780"/>
                  </a:lnTo>
                  <a:lnTo>
                    <a:pt x="2988" y="1095"/>
                  </a:lnTo>
                  <a:lnTo>
                    <a:pt x="2673" y="1411"/>
                  </a:lnTo>
                  <a:lnTo>
                    <a:pt x="2399" y="1769"/>
                  </a:lnTo>
                  <a:lnTo>
                    <a:pt x="2126" y="2105"/>
                  </a:lnTo>
                  <a:lnTo>
                    <a:pt x="1852" y="2484"/>
                  </a:lnTo>
                  <a:lnTo>
                    <a:pt x="1368" y="3221"/>
                  </a:lnTo>
                  <a:lnTo>
                    <a:pt x="1031" y="3789"/>
                  </a:lnTo>
                  <a:lnTo>
                    <a:pt x="695" y="4357"/>
                  </a:lnTo>
                  <a:lnTo>
                    <a:pt x="505" y="4715"/>
                  </a:lnTo>
                  <a:lnTo>
                    <a:pt x="316" y="5093"/>
                  </a:lnTo>
                  <a:lnTo>
                    <a:pt x="147" y="5472"/>
                  </a:lnTo>
                  <a:lnTo>
                    <a:pt x="0" y="5872"/>
                  </a:lnTo>
                  <a:lnTo>
                    <a:pt x="168" y="5956"/>
                  </a:lnTo>
                  <a:lnTo>
                    <a:pt x="147" y="6146"/>
                  </a:lnTo>
                  <a:lnTo>
                    <a:pt x="168" y="6146"/>
                  </a:lnTo>
                  <a:lnTo>
                    <a:pt x="168" y="6167"/>
                  </a:lnTo>
                  <a:lnTo>
                    <a:pt x="105" y="6167"/>
                  </a:lnTo>
                  <a:lnTo>
                    <a:pt x="63" y="6188"/>
                  </a:lnTo>
                  <a:lnTo>
                    <a:pt x="63" y="6230"/>
                  </a:lnTo>
                  <a:lnTo>
                    <a:pt x="63" y="6293"/>
                  </a:lnTo>
                  <a:lnTo>
                    <a:pt x="84" y="6314"/>
                  </a:lnTo>
                  <a:lnTo>
                    <a:pt x="253" y="6419"/>
                  </a:lnTo>
                  <a:lnTo>
                    <a:pt x="274" y="6440"/>
                  </a:lnTo>
                  <a:lnTo>
                    <a:pt x="358" y="6524"/>
                  </a:lnTo>
                  <a:lnTo>
                    <a:pt x="442" y="6567"/>
                  </a:lnTo>
                  <a:lnTo>
                    <a:pt x="526" y="6588"/>
                  </a:lnTo>
                  <a:lnTo>
                    <a:pt x="631" y="6588"/>
                  </a:lnTo>
                  <a:lnTo>
                    <a:pt x="716" y="6567"/>
                  </a:lnTo>
                  <a:lnTo>
                    <a:pt x="821" y="6545"/>
                  </a:lnTo>
                  <a:lnTo>
                    <a:pt x="989" y="6440"/>
                  </a:lnTo>
                  <a:lnTo>
                    <a:pt x="1094" y="6503"/>
                  </a:lnTo>
                  <a:lnTo>
                    <a:pt x="1999" y="5599"/>
                  </a:lnTo>
                  <a:lnTo>
                    <a:pt x="2462" y="5157"/>
                  </a:lnTo>
                  <a:lnTo>
                    <a:pt x="2694" y="4946"/>
                  </a:lnTo>
                  <a:lnTo>
                    <a:pt x="2946" y="4757"/>
                  </a:lnTo>
                  <a:lnTo>
                    <a:pt x="3199" y="4588"/>
                  </a:lnTo>
                  <a:lnTo>
                    <a:pt x="3451" y="4420"/>
                  </a:lnTo>
                  <a:lnTo>
                    <a:pt x="3725" y="4294"/>
                  </a:lnTo>
                  <a:lnTo>
                    <a:pt x="3998" y="4168"/>
                  </a:lnTo>
                  <a:lnTo>
                    <a:pt x="4293" y="4083"/>
                  </a:lnTo>
                  <a:lnTo>
                    <a:pt x="4609" y="4020"/>
                  </a:lnTo>
                  <a:lnTo>
                    <a:pt x="4924" y="3978"/>
                  </a:lnTo>
                  <a:lnTo>
                    <a:pt x="5261" y="3978"/>
                  </a:lnTo>
                  <a:lnTo>
                    <a:pt x="5387" y="3999"/>
                  </a:lnTo>
                  <a:lnTo>
                    <a:pt x="5492" y="4020"/>
                  </a:lnTo>
                  <a:lnTo>
                    <a:pt x="5745" y="4125"/>
                  </a:lnTo>
                  <a:lnTo>
                    <a:pt x="6019" y="4273"/>
                  </a:lnTo>
                  <a:lnTo>
                    <a:pt x="6313" y="4462"/>
                  </a:lnTo>
                  <a:lnTo>
                    <a:pt x="6923" y="4925"/>
                  </a:lnTo>
                  <a:lnTo>
                    <a:pt x="7555" y="5430"/>
                  </a:lnTo>
                  <a:lnTo>
                    <a:pt x="7870" y="5662"/>
                  </a:lnTo>
                  <a:lnTo>
                    <a:pt x="8165" y="5872"/>
                  </a:lnTo>
                  <a:lnTo>
                    <a:pt x="8460" y="6061"/>
                  </a:lnTo>
                  <a:lnTo>
                    <a:pt x="8754" y="6209"/>
                  </a:lnTo>
                  <a:lnTo>
                    <a:pt x="9007" y="6293"/>
                  </a:lnTo>
                  <a:lnTo>
                    <a:pt x="9133" y="6314"/>
                  </a:lnTo>
                  <a:lnTo>
                    <a:pt x="9364" y="6314"/>
                  </a:lnTo>
                  <a:lnTo>
                    <a:pt x="9470" y="6272"/>
                  </a:lnTo>
                  <a:lnTo>
                    <a:pt x="9554" y="6230"/>
                  </a:lnTo>
                  <a:lnTo>
                    <a:pt x="9638" y="6146"/>
                  </a:lnTo>
                  <a:lnTo>
                    <a:pt x="9680" y="6125"/>
                  </a:lnTo>
                  <a:lnTo>
                    <a:pt x="9701" y="6019"/>
                  </a:lnTo>
                  <a:lnTo>
                    <a:pt x="9722" y="5872"/>
                  </a:lnTo>
                  <a:lnTo>
                    <a:pt x="9701" y="5725"/>
                  </a:lnTo>
                  <a:lnTo>
                    <a:pt x="9659" y="5535"/>
                  </a:lnTo>
                  <a:lnTo>
                    <a:pt x="9575" y="5241"/>
                  </a:lnTo>
                  <a:lnTo>
                    <a:pt x="9470" y="4967"/>
                  </a:lnTo>
                  <a:lnTo>
                    <a:pt x="9217" y="4420"/>
                  </a:lnTo>
                  <a:lnTo>
                    <a:pt x="8712" y="3599"/>
                  </a:lnTo>
                  <a:lnTo>
                    <a:pt x="8123" y="2695"/>
                  </a:lnTo>
                  <a:lnTo>
                    <a:pt x="7828" y="2253"/>
                  </a:lnTo>
                  <a:lnTo>
                    <a:pt x="7513" y="1811"/>
                  </a:lnTo>
                  <a:lnTo>
                    <a:pt x="7176" y="1390"/>
                  </a:lnTo>
                  <a:lnTo>
                    <a:pt x="6839" y="1011"/>
                  </a:lnTo>
                  <a:lnTo>
                    <a:pt x="6481" y="674"/>
                  </a:lnTo>
                  <a:lnTo>
                    <a:pt x="6313" y="527"/>
                  </a:lnTo>
                  <a:lnTo>
                    <a:pt x="6124" y="401"/>
                  </a:lnTo>
                  <a:lnTo>
                    <a:pt x="5934" y="296"/>
                  </a:lnTo>
                  <a:lnTo>
                    <a:pt x="5745" y="190"/>
                  </a:lnTo>
                  <a:lnTo>
                    <a:pt x="5556" y="106"/>
                  </a:lnTo>
                  <a:lnTo>
                    <a:pt x="5345" y="64"/>
                  </a:lnTo>
                  <a:lnTo>
                    <a:pt x="5156" y="22"/>
                  </a:lnTo>
                  <a:lnTo>
                    <a:pt x="494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8" name="Google Shape;7058;p32"/>
            <p:cNvSpPr/>
            <p:nvPr/>
          </p:nvSpPr>
          <p:spPr>
            <a:xfrm>
              <a:off x="5176500" y="-804300"/>
              <a:ext cx="268850" cy="154175"/>
            </a:xfrm>
            <a:custGeom>
              <a:avLst/>
              <a:gdLst/>
              <a:ahLst/>
              <a:cxnLst/>
              <a:rect l="l" t="t" r="r" b="b"/>
              <a:pathLst>
                <a:path w="10754" h="6167" extrusionOk="0">
                  <a:moveTo>
                    <a:pt x="5177" y="0"/>
                  </a:moveTo>
                  <a:lnTo>
                    <a:pt x="4567" y="21"/>
                  </a:lnTo>
                  <a:lnTo>
                    <a:pt x="3956" y="84"/>
                  </a:lnTo>
                  <a:lnTo>
                    <a:pt x="3578" y="148"/>
                  </a:lnTo>
                  <a:lnTo>
                    <a:pt x="3178" y="211"/>
                  </a:lnTo>
                  <a:lnTo>
                    <a:pt x="2799" y="316"/>
                  </a:lnTo>
                  <a:lnTo>
                    <a:pt x="2420" y="442"/>
                  </a:lnTo>
                  <a:lnTo>
                    <a:pt x="2042" y="568"/>
                  </a:lnTo>
                  <a:lnTo>
                    <a:pt x="1663" y="716"/>
                  </a:lnTo>
                  <a:lnTo>
                    <a:pt x="1305" y="884"/>
                  </a:lnTo>
                  <a:lnTo>
                    <a:pt x="947" y="1052"/>
                  </a:lnTo>
                  <a:lnTo>
                    <a:pt x="737" y="1179"/>
                  </a:lnTo>
                  <a:lnTo>
                    <a:pt x="547" y="1284"/>
                  </a:lnTo>
                  <a:lnTo>
                    <a:pt x="379" y="1410"/>
                  </a:lnTo>
                  <a:lnTo>
                    <a:pt x="253" y="1515"/>
                  </a:lnTo>
                  <a:lnTo>
                    <a:pt x="169" y="1621"/>
                  </a:lnTo>
                  <a:lnTo>
                    <a:pt x="84" y="1726"/>
                  </a:lnTo>
                  <a:lnTo>
                    <a:pt x="42" y="1852"/>
                  </a:lnTo>
                  <a:lnTo>
                    <a:pt x="0" y="1957"/>
                  </a:lnTo>
                  <a:lnTo>
                    <a:pt x="0" y="2063"/>
                  </a:lnTo>
                  <a:lnTo>
                    <a:pt x="21" y="2168"/>
                  </a:lnTo>
                  <a:lnTo>
                    <a:pt x="42" y="2273"/>
                  </a:lnTo>
                  <a:lnTo>
                    <a:pt x="106" y="2357"/>
                  </a:lnTo>
                  <a:lnTo>
                    <a:pt x="169" y="2462"/>
                  </a:lnTo>
                  <a:lnTo>
                    <a:pt x="253" y="2568"/>
                  </a:lnTo>
                  <a:lnTo>
                    <a:pt x="442" y="2757"/>
                  </a:lnTo>
                  <a:lnTo>
                    <a:pt x="695" y="2925"/>
                  </a:lnTo>
                  <a:lnTo>
                    <a:pt x="968" y="3094"/>
                  </a:lnTo>
                  <a:lnTo>
                    <a:pt x="1284" y="3262"/>
                  </a:lnTo>
                  <a:lnTo>
                    <a:pt x="1600" y="3409"/>
                  </a:lnTo>
                  <a:lnTo>
                    <a:pt x="2231" y="3662"/>
                  </a:lnTo>
                  <a:lnTo>
                    <a:pt x="2778" y="3851"/>
                  </a:lnTo>
                  <a:lnTo>
                    <a:pt x="2925" y="3620"/>
                  </a:lnTo>
                  <a:lnTo>
                    <a:pt x="3115" y="3367"/>
                  </a:lnTo>
                  <a:lnTo>
                    <a:pt x="3325" y="3136"/>
                  </a:lnTo>
                  <a:lnTo>
                    <a:pt x="3557" y="2946"/>
                  </a:lnTo>
                  <a:lnTo>
                    <a:pt x="3683" y="2862"/>
                  </a:lnTo>
                  <a:lnTo>
                    <a:pt x="3788" y="2778"/>
                  </a:lnTo>
                  <a:lnTo>
                    <a:pt x="3914" y="2736"/>
                  </a:lnTo>
                  <a:lnTo>
                    <a:pt x="4041" y="2715"/>
                  </a:lnTo>
                  <a:lnTo>
                    <a:pt x="4167" y="2715"/>
                  </a:lnTo>
                  <a:lnTo>
                    <a:pt x="4293" y="2736"/>
                  </a:lnTo>
                  <a:lnTo>
                    <a:pt x="4419" y="2778"/>
                  </a:lnTo>
                  <a:lnTo>
                    <a:pt x="4525" y="2862"/>
                  </a:lnTo>
                  <a:lnTo>
                    <a:pt x="4651" y="2988"/>
                  </a:lnTo>
                  <a:lnTo>
                    <a:pt x="4777" y="3115"/>
                  </a:lnTo>
                  <a:lnTo>
                    <a:pt x="4882" y="3241"/>
                  </a:lnTo>
                  <a:lnTo>
                    <a:pt x="4967" y="3367"/>
                  </a:lnTo>
                  <a:lnTo>
                    <a:pt x="5114" y="3662"/>
                  </a:lnTo>
                  <a:lnTo>
                    <a:pt x="5240" y="3978"/>
                  </a:lnTo>
                  <a:lnTo>
                    <a:pt x="5345" y="4377"/>
                  </a:lnTo>
                  <a:lnTo>
                    <a:pt x="5408" y="4777"/>
                  </a:lnTo>
                  <a:lnTo>
                    <a:pt x="5472" y="5072"/>
                  </a:lnTo>
                  <a:lnTo>
                    <a:pt x="5598" y="5387"/>
                  </a:lnTo>
                  <a:lnTo>
                    <a:pt x="5745" y="5703"/>
                  </a:lnTo>
                  <a:lnTo>
                    <a:pt x="5829" y="5850"/>
                  </a:lnTo>
                  <a:lnTo>
                    <a:pt x="5935" y="5956"/>
                  </a:lnTo>
                  <a:lnTo>
                    <a:pt x="6019" y="6061"/>
                  </a:lnTo>
                  <a:lnTo>
                    <a:pt x="6103" y="6124"/>
                  </a:lnTo>
                  <a:lnTo>
                    <a:pt x="6187" y="6166"/>
                  </a:lnTo>
                  <a:lnTo>
                    <a:pt x="6250" y="6145"/>
                  </a:lnTo>
                  <a:lnTo>
                    <a:pt x="6313" y="6082"/>
                  </a:lnTo>
                  <a:lnTo>
                    <a:pt x="6376" y="5977"/>
                  </a:lnTo>
                  <a:lnTo>
                    <a:pt x="6419" y="5808"/>
                  </a:lnTo>
                  <a:lnTo>
                    <a:pt x="6461" y="5577"/>
                  </a:lnTo>
                  <a:lnTo>
                    <a:pt x="6461" y="5387"/>
                  </a:lnTo>
                  <a:lnTo>
                    <a:pt x="6461" y="5177"/>
                  </a:lnTo>
                  <a:lnTo>
                    <a:pt x="6419" y="4714"/>
                  </a:lnTo>
                  <a:lnTo>
                    <a:pt x="6355" y="4188"/>
                  </a:lnTo>
                  <a:lnTo>
                    <a:pt x="6334" y="3662"/>
                  </a:lnTo>
                  <a:lnTo>
                    <a:pt x="6355" y="3409"/>
                  </a:lnTo>
                  <a:lnTo>
                    <a:pt x="6376" y="3157"/>
                  </a:lnTo>
                  <a:lnTo>
                    <a:pt x="6419" y="2925"/>
                  </a:lnTo>
                  <a:lnTo>
                    <a:pt x="6503" y="2715"/>
                  </a:lnTo>
                  <a:lnTo>
                    <a:pt x="6608" y="2526"/>
                  </a:lnTo>
                  <a:lnTo>
                    <a:pt x="6734" y="2336"/>
                  </a:lnTo>
                  <a:lnTo>
                    <a:pt x="6924" y="2210"/>
                  </a:lnTo>
                  <a:lnTo>
                    <a:pt x="7029" y="2147"/>
                  </a:lnTo>
                  <a:lnTo>
                    <a:pt x="7134" y="2105"/>
                  </a:lnTo>
                  <a:lnTo>
                    <a:pt x="7323" y="2042"/>
                  </a:lnTo>
                  <a:lnTo>
                    <a:pt x="7492" y="2020"/>
                  </a:lnTo>
                  <a:lnTo>
                    <a:pt x="7660" y="2020"/>
                  </a:lnTo>
                  <a:lnTo>
                    <a:pt x="7807" y="2063"/>
                  </a:lnTo>
                  <a:lnTo>
                    <a:pt x="7934" y="2126"/>
                  </a:lnTo>
                  <a:lnTo>
                    <a:pt x="8060" y="2231"/>
                  </a:lnTo>
                  <a:lnTo>
                    <a:pt x="8165" y="2315"/>
                  </a:lnTo>
                  <a:lnTo>
                    <a:pt x="8270" y="2441"/>
                  </a:lnTo>
                  <a:lnTo>
                    <a:pt x="8670" y="2925"/>
                  </a:lnTo>
                  <a:lnTo>
                    <a:pt x="8775" y="3052"/>
                  </a:lnTo>
                  <a:lnTo>
                    <a:pt x="8902" y="3157"/>
                  </a:lnTo>
                  <a:lnTo>
                    <a:pt x="9007" y="3241"/>
                  </a:lnTo>
                  <a:lnTo>
                    <a:pt x="9133" y="3304"/>
                  </a:lnTo>
                  <a:lnTo>
                    <a:pt x="9386" y="3178"/>
                  </a:lnTo>
                  <a:lnTo>
                    <a:pt x="9638" y="3073"/>
                  </a:lnTo>
                  <a:lnTo>
                    <a:pt x="10143" y="2883"/>
                  </a:lnTo>
                  <a:lnTo>
                    <a:pt x="10312" y="2820"/>
                  </a:lnTo>
                  <a:lnTo>
                    <a:pt x="10438" y="2757"/>
                  </a:lnTo>
                  <a:lnTo>
                    <a:pt x="10543" y="2673"/>
                  </a:lnTo>
                  <a:lnTo>
                    <a:pt x="10627" y="2610"/>
                  </a:lnTo>
                  <a:lnTo>
                    <a:pt x="10690" y="2526"/>
                  </a:lnTo>
                  <a:lnTo>
                    <a:pt x="10732" y="2441"/>
                  </a:lnTo>
                  <a:lnTo>
                    <a:pt x="10753" y="2357"/>
                  </a:lnTo>
                  <a:lnTo>
                    <a:pt x="10732" y="2273"/>
                  </a:lnTo>
                  <a:lnTo>
                    <a:pt x="10711" y="2168"/>
                  </a:lnTo>
                  <a:lnTo>
                    <a:pt x="10690" y="2084"/>
                  </a:lnTo>
                  <a:lnTo>
                    <a:pt x="10564" y="1894"/>
                  </a:lnTo>
                  <a:lnTo>
                    <a:pt x="10396" y="1705"/>
                  </a:lnTo>
                  <a:lnTo>
                    <a:pt x="10206" y="1536"/>
                  </a:lnTo>
                  <a:lnTo>
                    <a:pt x="9996" y="1347"/>
                  </a:lnTo>
                  <a:lnTo>
                    <a:pt x="9764" y="1200"/>
                  </a:lnTo>
                  <a:lnTo>
                    <a:pt x="9301" y="905"/>
                  </a:lnTo>
                  <a:lnTo>
                    <a:pt x="8944" y="716"/>
                  </a:lnTo>
                  <a:lnTo>
                    <a:pt x="8754" y="611"/>
                  </a:lnTo>
                  <a:lnTo>
                    <a:pt x="8481" y="505"/>
                  </a:lnTo>
                  <a:lnTo>
                    <a:pt x="8207" y="400"/>
                  </a:lnTo>
                  <a:lnTo>
                    <a:pt x="7913" y="316"/>
                  </a:lnTo>
                  <a:lnTo>
                    <a:pt x="7618" y="232"/>
                  </a:lnTo>
                  <a:lnTo>
                    <a:pt x="7008" y="127"/>
                  </a:lnTo>
                  <a:lnTo>
                    <a:pt x="6397" y="42"/>
                  </a:lnTo>
                  <a:lnTo>
                    <a:pt x="5787" y="0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9" name="Google Shape;7059;p32"/>
            <p:cNvSpPr/>
            <p:nvPr/>
          </p:nvSpPr>
          <p:spPr>
            <a:xfrm>
              <a:off x="5181750" y="-787475"/>
              <a:ext cx="64225" cy="41600"/>
            </a:xfrm>
            <a:custGeom>
              <a:avLst/>
              <a:gdLst/>
              <a:ahLst/>
              <a:cxnLst/>
              <a:rect l="l" t="t" r="r" b="b"/>
              <a:pathLst>
                <a:path w="2569" h="1664" extrusionOk="0">
                  <a:moveTo>
                    <a:pt x="1958" y="1"/>
                  </a:moveTo>
                  <a:lnTo>
                    <a:pt x="1747" y="22"/>
                  </a:lnTo>
                  <a:lnTo>
                    <a:pt x="1537" y="43"/>
                  </a:lnTo>
                  <a:lnTo>
                    <a:pt x="1326" y="64"/>
                  </a:lnTo>
                  <a:lnTo>
                    <a:pt x="1116" y="127"/>
                  </a:lnTo>
                  <a:lnTo>
                    <a:pt x="927" y="190"/>
                  </a:lnTo>
                  <a:lnTo>
                    <a:pt x="737" y="295"/>
                  </a:lnTo>
                  <a:lnTo>
                    <a:pt x="569" y="401"/>
                  </a:lnTo>
                  <a:lnTo>
                    <a:pt x="422" y="527"/>
                  </a:lnTo>
                  <a:lnTo>
                    <a:pt x="274" y="653"/>
                  </a:lnTo>
                  <a:lnTo>
                    <a:pt x="169" y="821"/>
                  </a:lnTo>
                  <a:lnTo>
                    <a:pt x="85" y="1011"/>
                  </a:lnTo>
                  <a:lnTo>
                    <a:pt x="22" y="1200"/>
                  </a:lnTo>
                  <a:lnTo>
                    <a:pt x="1" y="1432"/>
                  </a:lnTo>
                  <a:lnTo>
                    <a:pt x="22" y="1516"/>
                  </a:lnTo>
                  <a:lnTo>
                    <a:pt x="64" y="1579"/>
                  </a:lnTo>
                  <a:lnTo>
                    <a:pt x="127" y="1621"/>
                  </a:lnTo>
                  <a:lnTo>
                    <a:pt x="190" y="1663"/>
                  </a:lnTo>
                  <a:lnTo>
                    <a:pt x="274" y="1663"/>
                  </a:lnTo>
                  <a:lnTo>
                    <a:pt x="358" y="1642"/>
                  </a:lnTo>
                  <a:lnTo>
                    <a:pt x="422" y="1600"/>
                  </a:lnTo>
                  <a:lnTo>
                    <a:pt x="464" y="1537"/>
                  </a:lnTo>
                  <a:lnTo>
                    <a:pt x="590" y="1221"/>
                  </a:lnTo>
                  <a:lnTo>
                    <a:pt x="737" y="969"/>
                  </a:lnTo>
                  <a:lnTo>
                    <a:pt x="821" y="842"/>
                  </a:lnTo>
                  <a:lnTo>
                    <a:pt x="906" y="716"/>
                  </a:lnTo>
                  <a:lnTo>
                    <a:pt x="1032" y="611"/>
                  </a:lnTo>
                  <a:lnTo>
                    <a:pt x="1179" y="506"/>
                  </a:lnTo>
                  <a:lnTo>
                    <a:pt x="1326" y="422"/>
                  </a:lnTo>
                  <a:lnTo>
                    <a:pt x="1495" y="337"/>
                  </a:lnTo>
                  <a:lnTo>
                    <a:pt x="1832" y="211"/>
                  </a:lnTo>
                  <a:lnTo>
                    <a:pt x="2189" y="127"/>
                  </a:lnTo>
                  <a:lnTo>
                    <a:pt x="2547" y="106"/>
                  </a:lnTo>
                  <a:lnTo>
                    <a:pt x="2568" y="85"/>
                  </a:lnTo>
                  <a:lnTo>
                    <a:pt x="2547" y="64"/>
                  </a:lnTo>
                  <a:lnTo>
                    <a:pt x="2358" y="22"/>
                  </a:lnTo>
                  <a:lnTo>
                    <a:pt x="216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0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Elipse 7">
            <a:extLst>
              <a:ext uri="{FF2B5EF4-FFF2-40B4-BE49-F238E27FC236}">
                <a16:creationId xmlns:a16="http://schemas.microsoft.com/office/drawing/2014/main" id="{31EF8D37-64ED-6D69-7DE7-35D4ABF3A2EC}"/>
              </a:ext>
            </a:extLst>
          </p:cNvPr>
          <p:cNvSpPr/>
          <p:nvPr/>
        </p:nvSpPr>
        <p:spPr>
          <a:xfrm>
            <a:off x="1073889" y="723014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B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9" name="Elipse 8">
            <a:extLst>
              <a:ext uri="{FF2B5EF4-FFF2-40B4-BE49-F238E27FC236}">
                <a16:creationId xmlns:a16="http://schemas.microsoft.com/office/drawing/2014/main" id="{F01396FA-2F77-AB9F-6F52-D08C4DCE13B1}"/>
              </a:ext>
            </a:extLst>
          </p:cNvPr>
          <p:cNvSpPr/>
          <p:nvPr/>
        </p:nvSpPr>
        <p:spPr>
          <a:xfrm>
            <a:off x="4629593" y="2232834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H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10" name="Elipse 9">
            <a:extLst>
              <a:ext uri="{FF2B5EF4-FFF2-40B4-BE49-F238E27FC236}">
                <a16:creationId xmlns:a16="http://schemas.microsoft.com/office/drawing/2014/main" id="{79F1542A-A3A7-A97B-468A-A8A5851E7CB2}"/>
              </a:ext>
            </a:extLst>
          </p:cNvPr>
          <p:cNvSpPr/>
          <p:nvPr/>
        </p:nvSpPr>
        <p:spPr>
          <a:xfrm>
            <a:off x="5821328" y="723011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E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11" name="Elipse 10">
            <a:extLst>
              <a:ext uri="{FF2B5EF4-FFF2-40B4-BE49-F238E27FC236}">
                <a16:creationId xmlns:a16="http://schemas.microsoft.com/office/drawing/2014/main" id="{816EEA62-A914-D450-3410-0B54B45C0108}"/>
              </a:ext>
            </a:extLst>
          </p:cNvPr>
          <p:cNvSpPr/>
          <p:nvPr/>
        </p:nvSpPr>
        <p:spPr>
          <a:xfrm>
            <a:off x="6921575" y="2232833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R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12" name="Elipse 11">
            <a:extLst>
              <a:ext uri="{FF2B5EF4-FFF2-40B4-BE49-F238E27FC236}">
                <a16:creationId xmlns:a16="http://schemas.microsoft.com/office/drawing/2014/main" id="{40D0E224-3B19-4DDB-D7EF-D86690C88E46}"/>
              </a:ext>
            </a:extLst>
          </p:cNvPr>
          <p:cNvSpPr/>
          <p:nvPr/>
        </p:nvSpPr>
        <p:spPr>
          <a:xfrm>
            <a:off x="3365871" y="723012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O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13" name="Elipse 12">
            <a:extLst>
              <a:ext uri="{FF2B5EF4-FFF2-40B4-BE49-F238E27FC236}">
                <a16:creationId xmlns:a16="http://schemas.microsoft.com/office/drawing/2014/main" id="{D21D213B-8F88-7AE5-591E-A96D477D6514}"/>
              </a:ext>
            </a:extLst>
          </p:cNvPr>
          <p:cNvSpPr/>
          <p:nvPr/>
        </p:nvSpPr>
        <p:spPr>
          <a:xfrm>
            <a:off x="2337611" y="2232836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C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14" name="Google Shape;7623;p40">
            <a:extLst>
              <a:ext uri="{FF2B5EF4-FFF2-40B4-BE49-F238E27FC236}">
                <a16:creationId xmlns:a16="http://schemas.microsoft.com/office/drawing/2014/main" id="{19EEA662-56FA-B2E6-75F5-621CDB3EFE00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46666" y="4053659"/>
            <a:ext cx="7198242" cy="54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Pista: aquí sobra una letra</a:t>
            </a:r>
            <a:endParaRPr dirty="0"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0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Elipse 7">
            <a:extLst>
              <a:ext uri="{FF2B5EF4-FFF2-40B4-BE49-F238E27FC236}">
                <a16:creationId xmlns:a16="http://schemas.microsoft.com/office/drawing/2014/main" id="{31EF8D37-64ED-6D69-7DE7-35D4ABF3A2EC}"/>
              </a:ext>
            </a:extLst>
          </p:cNvPr>
          <p:cNvSpPr/>
          <p:nvPr/>
        </p:nvSpPr>
        <p:spPr>
          <a:xfrm>
            <a:off x="7170458" y="723004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B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9" name="Elipse 8">
            <a:extLst>
              <a:ext uri="{FF2B5EF4-FFF2-40B4-BE49-F238E27FC236}">
                <a16:creationId xmlns:a16="http://schemas.microsoft.com/office/drawing/2014/main" id="{F01396FA-2F77-AB9F-6F52-D08C4DCE13B1}"/>
              </a:ext>
            </a:extLst>
          </p:cNvPr>
          <p:cNvSpPr/>
          <p:nvPr/>
        </p:nvSpPr>
        <p:spPr>
          <a:xfrm>
            <a:off x="595753" y="723005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H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10" name="Elipse 9">
            <a:extLst>
              <a:ext uri="{FF2B5EF4-FFF2-40B4-BE49-F238E27FC236}">
                <a16:creationId xmlns:a16="http://schemas.microsoft.com/office/drawing/2014/main" id="{79F1542A-A3A7-A97B-468A-A8A5851E7CB2}"/>
              </a:ext>
            </a:extLst>
          </p:cNvPr>
          <p:cNvSpPr/>
          <p:nvPr/>
        </p:nvSpPr>
        <p:spPr>
          <a:xfrm>
            <a:off x="5548101" y="723004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E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11" name="Elipse 10">
            <a:extLst>
              <a:ext uri="{FF2B5EF4-FFF2-40B4-BE49-F238E27FC236}">
                <a16:creationId xmlns:a16="http://schemas.microsoft.com/office/drawing/2014/main" id="{816EEA62-A914-D450-3410-0B54B45C0108}"/>
              </a:ext>
            </a:extLst>
          </p:cNvPr>
          <p:cNvSpPr/>
          <p:nvPr/>
        </p:nvSpPr>
        <p:spPr>
          <a:xfrm>
            <a:off x="3925744" y="723004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R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12" name="Elipse 11">
            <a:extLst>
              <a:ext uri="{FF2B5EF4-FFF2-40B4-BE49-F238E27FC236}">
                <a16:creationId xmlns:a16="http://schemas.microsoft.com/office/drawing/2014/main" id="{40D0E224-3B19-4DDB-D7EF-D86690C88E46}"/>
              </a:ext>
            </a:extLst>
          </p:cNvPr>
          <p:cNvSpPr/>
          <p:nvPr/>
        </p:nvSpPr>
        <p:spPr>
          <a:xfrm>
            <a:off x="2219878" y="723005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O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13" name="Elipse 12">
            <a:extLst>
              <a:ext uri="{FF2B5EF4-FFF2-40B4-BE49-F238E27FC236}">
                <a16:creationId xmlns:a16="http://schemas.microsoft.com/office/drawing/2014/main" id="{D21D213B-8F88-7AE5-591E-A96D477D6514}"/>
              </a:ext>
            </a:extLst>
          </p:cNvPr>
          <p:cNvSpPr/>
          <p:nvPr/>
        </p:nvSpPr>
        <p:spPr>
          <a:xfrm>
            <a:off x="3719068" y="2469407"/>
            <a:ext cx="1499190" cy="1509823"/>
          </a:xfrm>
          <a:prstGeom prst="ellipse">
            <a:avLst/>
          </a:prstGeom>
        </p:spPr>
        <p:style>
          <a:lnRef idx="2">
            <a:schemeClr val="accent6">
              <a:shade val="50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C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14" name="Google Shape;7623;p40">
            <a:extLst>
              <a:ext uri="{FF2B5EF4-FFF2-40B4-BE49-F238E27FC236}">
                <a16:creationId xmlns:a16="http://schemas.microsoft.com/office/drawing/2014/main" id="{19EEA662-56FA-B2E6-75F5-621CDB3EFE00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46666" y="4053659"/>
            <a:ext cx="7198242" cy="54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Pista: aquí sobra una letra</a:t>
            </a: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2028438127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9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81" name="Google Shape;6981;p32"/>
          <p:cNvSpPr/>
          <p:nvPr/>
        </p:nvSpPr>
        <p:spPr>
          <a:xfrm>
            <a:off x="5409525" y="1232500"/>
            <a:ext cx="1161300" cy="1161300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 w="38100" cap="flat" cmpd="sng">
            <a:solidFill>
              <a:schemeClr val="accent5"/>
            </a:solidFill>
            <a:prstDash val="solid"/>
            <a:round/>
            <a:headEnd type="none" w="sm" len="sm"/>
            <a:tailEnd type="none" w="sm" len="sm"/>
          </a:ln>
          <a:effectLst>
            <a:outerShdw dist="47625" dir="3600000" algn="bl" rotWithShape="0">
              <a:srgbClr val="000000">
                <a:alpha val="2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82" name="Google Shape;6982;p32"/>
          <p:cNvSpPr txBox="1">
            <a:spLocks noGrp="1"/>
          </p:cNvSpPr>
          <p:nvPr>
            <p:ph type="title"/>
          </p:nvPr>
        </p:nvSpPr>
        <p:spPr>
          <a:xfrm>
            <a:off x="3636525" y="2352950"/>
            <a:ext cx="4707300" cy="1161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SEGUNDA PALABRA</a:t>
            </a:r>
            <a:endParaRPr dirty="0"/>
          </a:p>
        </p:txBody>
      </p:sp>
      <p:sp>
        <p:nvSpPr>
          <p:cNvPr id="6983" name="Google Shape;6983;p32"/>
          <p:cNvSpPr txBox="1">
            <a:spLocks noGrp="1"/>
          </p:cNvSpPr>
          <p:nvPr>
            <p:ph type="title" idx="2"/>
          </p:nvPr>
        </p:nvSpPr>
        <p:spPr>
          <a:xfrm>
            <a:off x="5532975" y="1467692"/>
            <a:ext cx="914400" cy="690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2</a:t>
            </a:r>
            <a:endParaRPr dirty="0"/>
          </a:p>
        </p:txBody>
      </p:sp>
      <p:grpSp>
        <p:nvGrpSpPr>
          <p:cNvPr id="6985" name="Google Shape;6985;p32"/>
          <p:cNvGrpSpPr/>
          <p:nvPr/>
        </p:nvGrpSpPr>
        <p:grpSpPr>
          <a:xfrm rot="542285">
            <a:off x="2764939" y="1463097"/>
            <a:ext cx="852322" cy="914420"/>
            <a:chOff x="2423600" y="-1786450"/>
            <a:chExt cx="1547885" cy="1665834"/>
          </a:xfrm>
        </p:grpSpPr>
        <p:sp>
          <p:nvSpPr>
            <p:cNvPr id="6986" name="Google Shape;6986;p32"/>
            <p:cNvSpPr/>
            <p:nvPr/>
          </p:nvSpPr>
          <p:spPr>
            <a:xfrm>
              <a:off x="2423600" y="-1786450"/>
              <a:ext cx="1547885" cy="1665834"/>
            </a:xfrm>
            <a:custGeom>
              <a:avLst/>
              <a:gdLst/>
              <a:ahLst/>
              <a:cxnLst/>
              <a:rect l="l" t="t" r="r" b="b"/>
              <a:pathLst>
                <a:path w="45013" h="48443" extrusionOk="0">
                  <a:moveTo>
                    <a:pt x="23632" y="0"/>
                  </a:moveTo>
                  <a:lnTo>
                    <a:pt x="23422" y="21"/>
                  </a:lnTo>
                  <a:lnTo>
                    <a:pt x="23212" y="84"/>
                  </a:lnTo>
                  <a:lnTo>
                    <a:pt x="22685" y="316"/>
                  </a:lnTo>
                  <a:lnTo>
                    <a:pt x="22180" y="589"/>
                  </a:lnTo>
                  <a:lnTo>
                    <a:pt x="21675" y="884"/>
                  </a:lnTo>
                  <a:lnTo>
                    <a:pt x="21191" y="1242"/>
                  </a:lnTo>
                  <a:lnTo>
                    <a:pt x="20749" y="1621"/>
                  </a:lnTo>
                  <a:lnTo>
                    <a:pt x="20308" y="2020"/>
                  </a:lnTo>
                  <a:lnTo>
                    <a:pt x="19887" y="2441"/>
                  </a:lnTo>
                  <a:lnTo>
                    <a:pt x="19508" y="2904"/>
                  </a:lnTo>
                  <a:lnTo>
                    <a:pt x="19592" y="2610"/>
                  </a:lnTo>
                  <a:lnTo>
                    <a:pt x="19802" y="1852"/>
                  </a:lnTo>
                  <a:lnTo>
                    <a:pt x="19845" y="1705"/>
                  </a:lnTo>
                  <a:lnTo>
                    <a:pt x="19845" y="1536"/>
                  </a:lnTo>
                  <a:lnTo>
                    <a:pt x="19845" y="1368"/>
                  </a:lnTo>
                  <a:lnTo>
                    <a:pt x="19824" y="1221"/>
                  </a:lnTo>
                  <a:lnTo>
                    <a:pt x="19781" y="1052"/>
                  </a:lnTo>
                  <a:lnTo>
                    <a:pt x="19739" y="905"/>
                  </a:lnTo>
                  <a:lnTo>
                    <a:pt x="19655" y="779"/>
                  </a:lnTo>
                  <a:lnTo>
                    <a:pt x="19571" y="632"/>
                  </a:lnTo>
                  <a:lnTo>
                    <a:pt x="19403" y="463"/>
                  </a:lnTo>
                  <a:lnTo>
                    <a:pt x="19213" y="316"/>
                  </a:lnTo>
                  <a:lnTo>
                    <a:pt x="19003" y="211"/>
                  </a:lnTo>
                  <a:lnTo>
                    <a:pt x="18771" y="127"/>
                  </a:lnTo>
                  <a:lnTo>
                    <a:pt x="18540" y="84"/>
                  </a:lnTo>
                  <a:lnTo>
                    <a:pt x="18287" y="84"/>
                  </a:lnTo>
                  <a:lnTo>
                    <a:pt x="18056" y="127"/>
                  </a:lnTo>
                  <a:lnTo>
                    <a:pt x="17803" y="211"/>
                  </a:lnTo>
                  <a:lnTo>
                    <a:pt x="17298" y="484"/>
                  </a:lnTo>
                  <a:lnTo>
                    <a:pt x="16793" y="779"/>
                  </a:lnTo>
                  <a:lnTo>
                    <a:pt x="16309" y="1116"/>
                  </a:lnTo>
                  <a:lnTo>
                    <a:pt x="15867" y="1494"/>
                  </a:lnTo>
                  <a:lnTo>
                    <a:pt x="15425" y="1915"/>
                  </a:lnTo>
                  <a:lnTo>
                    <a:pt x="15026" y="2378"/>
                  </a:lnTo>
                  <a:lnTo>
                    <a:pt x="14647" y="2862"/>
                  </a:lnTo>
                  <a:lnTo>
                    <a:pt x="14289" y="3409"/>
                  </a:lnTo>
                  <a:lnTo>
                    <a:pt x="13952" y="3977"/>
                  </a:lnTo>
                  <a:lnTo>
                    <a:pt x="13637" y="4567"/>
                  </a:lnTo>
                  <a:lnTo>
                    <a:pt x="13342" y="5219"/>
                  </a:lnTo>
                  <a:lnTo>
                    <a:pt x="13090" y="5892"/>
                  </a:lnTo>
                  <a:lnTo>
                    <a:pt x="12837" y="6629"/>
                  </a:lnTo>
                  <a:lnTo>
                    <a:pt x="12627" y="7365"/>
                  </a:lnTo>
                  <a:lnTo>
                    <a:pt x="12437" y="8165"/>
                  </a:lnTo>
                  <a:lnTo>
                    <a:pt x="12269" y="8986"/>
                  </a:lnTo>
                  <a:lnTo>
                    <a:pt x="12122" y="8712"/>
                  </a:lnTo>
                  <a:lnTo>
                    <a:pt x="11953" y="8418"/>
                  </a:lnTo>
                  <a:lnTo>
                    <a:pt x="11785" y="8144"/>
                  </a:lnTo>
                  <a:lnTo>
                    <a:pt x="11596" y="7892"/>
                  </a:lnTo>
                  <a:lnTo>
                    <a:pt x="11385" y="7639"/>
                  </a:lnTo>
                  <a:lnTo>
                    <a:pt x="11175" y="7386"/>
                  </a:lnTo>
                  <a:lnTo>
                    <a:pt x="10943" y="7155"/>
                  </a:lnTo>
                  <a:lnTo>
                    <a:pt x="10691" y="6924"/>
                  </a:lnTo>
                  <a:lnTo>
                    <a:pt x="10459" y="6734"/>
                  </a:lnTo>
                  <a:lnTo>
                    <a:pt x="10186" y="6524"/>
                  </a:lnTo>
                  <a:lnTo>
                    <a:pt x="9912" y="6355"/>
                  </a:lnTo>
                  <a:lnTo>
                    <a:pt x="9639" y="6187"/>
                  </a:lnTo>
                  <a:lnTo>
                    <a:pt x="9365" y="6040"/>
                  </a:lnTo>
                  <a:lnTo>
                    <a:pt x="9070" y="5913"/>
                  </a:lnTo>
                  <a:lnTo>
                    <a:pt x="8755" y="5808"/>
                  </a:lnTo>
                  <a:lnTo>
                    <a:pt x="8460" y="5703"/>
                  </a:lnTo>
                  <a:lnTo>
                    <a:pt x="8060" y="5619"/>
                  </a:lnTo>
                  <a:lnTo>
                    <a:pt x="7660" y="5556"/>
                  </a:lnTo>
                  <a:lnTo>
                    <a:pt x="7261" y="5514"/>
                  </a:lnTo>
                  <a:lnTo>
                    <a:pt x="6461" y="5514"/>
                  </a:lnTo>
                  <a:lnTo>
                    <a:pt x="6061" y="5556"/>
                  </a:lnTo>
                  <a:lnTo>
                    <a:pt x="5682" y="5619"/>
                  </a:lnTo>
                  <a:lnTo>
                    <a:pt x="5304" y="5724"/>
                  </a:lnTo>
                  <a:lnTo>
                    <a:pt x="4925" y="5829"/>
                  </a:lnTo>
                  <a:lnTo>
                    <a:pt x="4546" y="5977"/>
                  </a:lnTo>
                  <a:lnTo>
                    <a:pt x="4188" y="6145"/>
                  </a:lnTo>
                  <a:lnTo>
                    <a:pt x="3852" y="6334"/>
                  </a:lnTo>
                  <a:lnTo>
                    <a:pt x="3515" y="6545"/>
                  </a:lnTo>
                  <a:lnTo>
                    <a:pt x="3178" y="6776"/>
                  </a:lnTo>
                  <a:lnTo>
                    <a:pt x="2863" y="7029"/>
                  </a:lnTo>
                  <a:lnTo>
                    <a:pt x="2568" y="7302"/>
                  </a:lnTo>
                  <a:lnTo>
                    <a:pt x="2273" y="7618"/>
                  </a:lnTo>
                  <a:lnTo>
                    <a:pt x="2000" y="7934"/>
                  </a:lnTo>
                  <a:lnTo>
                    <a:pt x="1747" y="8270"/>
                  </a:lnTo>
                  <a:lnTo>
                    <a:pt x="1495" y="8649"/>
                  </a:lnTo>
                  <a:lnTo>
                    <a:pt x="1263" y="9049"/>
                  </a:lnTo>
                  <a:lnTo>
                    <a:pt x="1032" y="9512"/>
                  </a:lnTo>
                  <a:lnTo>
                    <a:pt x="821" y="9996"/>
                  </a:lnTo>
                  <a:lnTo>
                    <a:pt x="632" y="10522"/>
                  </a:lnTo>
                  <a:lnTo>
                    <a:pt x="464" y="11069"/>
                  </a:lnTo>
                  <a:lnTo>
                    <a:pt x="316" y="11637"/>
                  </a:lnTo>
                  <a:lnTo>
                    <a:pt x="190" y="12205"/>
                  </a:lnTo>
                  <a:lnTo>
                    <a:pt x="106" y="12795"/>
                  </a:lnTo>
                  <a:lnTo>
                    <a:pt x="43" y="13384"/>
                  </a:lnTo>
                  <a:lnTo>
                    <a:pt x="1" y="13994"/>
                  </a:lnTo>
                  <a:lnTo>
                    <a:pt x="1" y="14583"/>
                  </a:lnTo>
                  <a:lnTo>
                    <a:pt x="43" y="15151"/>
                  </a:lnTo>
                  <a:lnTo>
                    <a:pt x="106" y="15720"/>
                  </a:lnTo>
                  <a:lnTo>
                    <a:pt x="211" y="16267"/>
                  </a:lnTo>
                  <a:lnTo>
                    <a:pt x="358" y="16793"/>
                  </a:lnTo>
                  <a:lnTo>
                    <a:pt x="527" y="17277"/>
                  </a:lnTo>
                  <a:lnTo>
                    <a:pt x="632" y="17529"/>
                  </a:lnTo>
                  <a:lnTo>
                    <a:pt x="758" y="17761"/>
                  </a:lnTo>
                  <a:lnTo>
                    <a:pt x="885" y="17971"/>
                  </a:lnTo>
                  <a:lnTo>
                    <a:pt x="1032" y="18182"/>
                  </a:lnTo>
                  <a:lnTo>
                    <a:pt x="1179" y="18371"/>
                  </a:lnTo>
                  <a:lnTo>
                    <a:pt x="1326" y="18561"/>
                  </a:lnTo>
                  <a:lnTo>
                    <a:pt x="1495" y="18729"/>
                  </a:lnTo>
                  <a:lnTo>
                    <a:pt x="1663" y="18897"/>
                  </a:lnTo>
                  <a:lnTo>
                    <a:pt x="1853" y="19045"/>
                  </a:lnTo>
                  <a:lnTo>
                    <a:pt x="2042" y="19192"/>
                  </a:lnTo>
                  <a:lnTo>
                    <a:pt x="2231" y="19318"/>
                  </a:lnTo>
                  <a:lnTo>
                    <a:pt x="2442" y="19423"/>
                  </a:lnTo>
                  <a:lnTo>
                    <a:pt x="2652" y="19529"/>
                  </a:lnTo>
                  <a:lnTo>
                    <a:pt x="2884" y="19613"/>
                  </a:lnTo>
                  <a:lnTo>
                    <a:pt x="3115" y="19697"/>
                  </a:lnTo>
                  <a:lnTo>
                    <a:pt x="3347" y="19760"/>
                  </a:lnTo>
                  <a:lnTo>
                    <a:pt x="3662" y="19907"/>
                  </a:lnTo>
                  <a:lnTo>
                    <a:pt x="3304" y="20560"/>
                  </a:lnTo>
                  <a:lnTo>
                    <a:pt x="2968" y="21191"/>
                  </a:lnTo>
                  <a:lnTo>
                    <a:pt x="2673" y="21864"/>
                  </a:lnTo>
                  <a:lnTo>
                    <a:pt x="2379" y="22538"/>
                  </a:lnTo>
                  <a:lnTo>
                    <a:pt x="2105" y="23232"/>
                  </a:lnTo>
                  <a:lnTo>
                    <a:pt x="1853" y="23927"/>
                  </a:lnTo>
                  <a:lnTo>
                    <a:pt x="1621" y="24621"/>
                  </a:lnTo>
                  <a:lnTo>
                    <a:pt x="1411" y="25336"/>
                  </a:lnTo>
                  <a:lnTo>
                    <a:pt x="1200" y="26052"/>
                  </a:lnTo>
                  <a:lnTo>
                    <a:pt x="1032" y="26788"/>
                  </a:lnTo>
                  <a:lnTo>
                    <a:pt x="885" y="27504"/>
                  </a:lnTo>
                  <a:lnTo>
                    <a:pt x="758" y="28240"/>
                  </a:lnTo>
                  <a:lnTo>
                    <a:pt x="653" y="28998"/>
                  </a:lnTo>
                  <a:lnTo>
                    <a:pt x="569" y="29735"/>
                  </a:lnTo>
                  <a:lnTo>
                    <a:pt x="506" y="30471"/>
                  </a:lnTo>
                  <a:lnTo>
                    <a:pt x="464" y="31229"/>
                  </a:lnTo>
                  <a:lnTo>
                    <a:pt x="443" y="31692"/>
                  </a:lnTo>
                  <a:lnTo>
                    <a:pt x="443" y="32176"/>
                  </a:lnTo>
                  <a:lnTo>
                    <a:pt x="464" y="32639"/>
                  </a:lnTo>
                  <a:lnTo>
                    <a:pt x="506" y="33080"/>
                  </a:lnTo>
                  <a:lnTo>
                    <a:pt x="548" y="33522"/>
                  </a:lnTo>
                  <a:lnTo>
                    <a:pt x="611" y="33964"/>
                  </a:lnTo>
                  <a:lnTo>
                    <a:pt x="674" y="34406"/>
                  </a:lnTo>
                  <a:lnTo>
                    <a:pt x="779" y="34827"/>
                  </a:lnTo>
                  <a:lnTo>
                    <a:pt x="863" y="35248"/>
                  </a:lnTo>
                  <a:lnTo>
                    <a:pt x="990" y="35669"/>
                  </a:lnTo>
                  <a:lnTo>
                    <a:pt x="1116" y="36069"/>
                  </a:lnTo>
                  <a:lnTo>
                    <a:pt x="1263" y="36468"/>
                  </a:lnTo>
                  <a:lnTo>
                    <a:pt x="1411" y="36847"/>
                  </a:lnTo>
                  <a:lnTo>
                    <a:pt x="1579" y="37226"/>
                  </a:lnTo>
                  <a:lnTo>
                    <a:pt x="1747" y="37605"/>
                  </a:lnTo>
                  <a:lnTo>
                    <a:pt x="1937" y="37984"/>
                  </a:lnTo>
                  <a:lnTo>
                    <a:pt x="2126" y="38341"/>
                  </a:lnTo>
                  <a:lnTo>
                    <a:pt x="2337" y="38699"/>
                  </a:lnTo>
                  <a:lnTo>
                    <a:pt x="2568" y="39036"/>
                  </a:lnTo>
                  <a:lnTo>
                    <a:pt x="2799" y="39393"/>
                  </a:lnTo>
                  <a:lnTo>
                    <a:pt x="3283" y="40046"/>
                  </a:lnTo>
                  <a:lnTo>
                    <a:pt x="3831" y="40677"/>
                  </a:lnTo>
                  <a:lnTo>
                    <a:pt x="4399" y="41287"/>
                  </a:lnTo>
                  <a:lnTo>
                    <a:pt x="5009" y="41877"/>
                  </a:lnTo>
                  <a:lnTo>
                    <a:pt x="5640" y="42424"/>
                  </a:lnTo>
                  <a:lnTo>
                    <a:pt x="6314" y="42971"/>
                  </a:lnTo>
                  <a:lnTo>
                    <a:pt x="7008" y="43476"/>
                  </a:lnTo>
                  <a:lnTo>
                    <a:pt x="7745" y="43939"/>
                  </a:lnTo>
                  <a:lnTo>
                    <a:pt x="8502" y="44402"/>
                  </a:lnTo>
                  <a:lnTo>
                    <a:pt x="9260" y="44823"/>
                  </a:lnTo>
                  <a:lnTo>
                    <a:pt x="10059" y="45222"/>
                  </a:lnTo>
                  <a:lnTo>
                    <a:pt x="10880" y="45601"/>
                  </a:lnTo>
                  <a:lnTo>
                    <a:pt x="11722" y="45959"/>
                  </a:lnTo>
                  <a:lnTo>
                    <a:pt x="12564" y="46296"/>
                  </a:lnTo>
                  <a:lnTo>
                    <a:pt x="13426" y="46611"/>
                  </a:lnTo>
                  <a:lnTo>
                    <a:pt x="14289" y="46885"/>
                  </a:lnTo>
                  <a:lnTo>
                    <a:pt x="15173" y="47137"/>
                  </a:lnTo>
                  <a:lnTo>
                    <a:pt x="16078" y="47390"/>
                  </a:lnTo>
                  <a:lnTo>
                    <a:pt x="16962" y="47600"/>
                  </a:lnTo>
                  <a:lnTo>
                    <a:pt x="17866" y="47790"/>
                  </a:lnTo>
                  <a:lnTo>
                    <a:pt x="18750" y="47958"/>
                  </a:lnTo>
                  <a:lnTo>
                    <a:pt x="19655" y="48105"/>
                  </a:lnTo>
                  <a:lnTo>
                    <a:pt x="20770" y="48253"/>
                  </a:lnTo>
                  <a:lnTo>
                    <a:pt x="21907" y="48358"/>
                  </a:lnTo>
                  <a:lnTo>
                    <a:pt x="23043" y="48421"/>
                  </a:lnTo>
                  <a:lnTo>
                    <a:pt x="24201" y="48442"/>
                  </a:lnTo>
                  <a:lnTo>
                    <a:pt x="25063" y="48421"/>
                  </a:lnTo>
                  <a:lnTo>
                    <a:pt x="25905" y="48400"/>
                  </a:lnTo>
                  <a:lnTo>
                    <a:pt x="26768" y="48337"/>
                  </a:lnTo>
                  <a:lnTo>
                    <a:pt x="27589" y="48253"/>
                  </a:lnTo>
                  <a:lnTo>
                    <a:pt x="28409" y="48169"/>
                  </a:lnTo>
                  <a:lnTo>
                    <a:pt x="29209" y="48042"/>
                  </a:lnTo>
                  <a:lnTo>
                    <a:pt x="29987" y="47895"/>
                  </a:lnTo>
                  <a:lnTo>
                    <a:pt x="30766" y="47748"/>
                  </a:lnTo>
                  <a:lnTo>
                    <a:pt x="31524" y="47558"/>
                  </a:lnTo>
                  <a:lnTo>
                    <a:pt x="32281" y="47348"/>
                  </a:lnTo>
                  <a:lnTo>
                    <a:pt x="32997" y="47137"/>
                  </a:lnTo>
                  <a:lnTo>
                    <a:pt x="33712" y="46885"/>
                  </a:lnTo>
                  <a:lnTo>
                    <a:pt x="34407" y="46632"/>
                  </a:lnTo>
                  <a:lnTo>
                    <a:pt x="35080" y="46338"/>
                  </a:lnTo>
                  <a:lnTo>
                    <a:pt x="35753" y="46043"/>
                  </a:lnTo>
                  <a:lnTo>
                    <a:pt x="36385" y="45728"/>
                  </a:lnTo>
                  <a:lnTo>
                    <a:pt x="37016" y="45391"/>
                  </a:lnTo>
                  <a:lnTo>
                    <a:pt x="37626" y="45033"/>
                  </a:lnTo>
                  <a:lnTo>
                    <a:pt x="38215" y="44654"/>
                  </a:lnTo>
                  <a:lnTo>
                    <a:pt x="38763" y="44254"/>
                  </a:lnTo>
                  <a:lnTo>
                    <a:pt x="39310" y="43855"/>
                  </a:lnTo>
                  <a:lnTo>
                    <a:pt x="39836" y="43434"/>
                  </a:lnTo>
                  <a:lnTo>
                    <a:pt x="40341" y="42971"/>
                  </a:lnTo>
                  <a:lnTo>
                    <a:pt x="40825" y="42508"/>
                  </a:lnTo>
                  <a:lnTo>
                    <a:pt x="41288" y="42045"/>
                  </a:lnTo>
                  <a:lnTo>
                    <a:pt x="41730" y="41540"/>
                  </a:lnTo>
                  <a:lnTo>
                    <a:pt x="42151" y="41035"/>
                  </a:lnTo>
                  <a:lnTo>
                    <a:pt x="42529" y="40509"/>
                  </a:lnTo>
                  <a:lnTo>
                    <a:pt x="42908" y="39962"/>
                  </a:lnTo>
                  <a:lnTo>
                    <a:pt x="43245" y="39393"/>
                  </a:lnTo>
                  <a:lnTo>
                    <a:pt x="43560" y="38825"/>
                  </a:lnTo>
                  <a:lnTo>
                    <a:pt x="43855" y="38215"/>
                  </a:lnTo>
                  <a:lnTo>
                    <a:pt x="44086" y="37710"/>
                  </a:lnTo>
                  <a:lnTo>
                    <a:pt x="44297" y="37184"/>
                  </a:lnTo>
                  <a:lnTo>
                    <a:pt x="44465" y="36658"/>
                  </a:lnTo>
                  <a:lnTo>
                    <a:pt x="44634" y="36132"/>
                  </a:lnTo>
                  <a:lnTo>
                    <a:pt x="44760" y="35585"/>
                  </a:lnTo>
                  <a:lnTo>
                    <a:pt x="44844" y="35059"/>
                  </a:lnTo>
                  <a:lnTo>
                    <a:pt x="44928" y="34511"/>
                  </a:lnTo>
                  <a:lnTo>
                    <a:pt x="44970" y="33943"/>
                  </a:lnTo>
                  <a:lnTo>
                    <a:pt x="45012" y="33396"/>
                  </a:lnTo>
                  <a:lnTo>
                    <a:pt x="45012" y="32828"/>
                  </a:lnTo>
                  <a:lnTo>
                    <a:pt x="44991" y="32281"/>
                  </a:lnTo>
                  <a:lnTo>
                    <a:pt x="44928" y="31713"/>
                  </a:lnTo>
                  <a:lnTo>
                    <a:pt x="44865" y="31144"/>
                  </a:lnTo>
                  <a:lnTo>
                    <a:pt x="44760" y="30555"/>
                  </a:lnTo>
                  <a:lnTo>
                    <a:pt x="44634" y="29987"/>
                  </a:lnTo>
                  <a:lnTo>
                    <a:pt x="44486" y="29419"/>
                  </a:lnTo>
                  <a:lnTo>
                    <a:pt x="44318" y="28830"/>
                  </a:lnTo>
                  <a:lnTo>
                    <a:pt x="44108" y="28240"/>
                  </a:lnTo>
                  <a:lnTo>
                    <a:pt x="43897" y="27672"/>
                  </a:lnTo>
                  <a:lnTo>
                    <a:pt x="43645" y="27083"/>
                  </a:lnTo>
                  <a:lnTo>
                    <a:pt x="43371" y="26494"/>
                  </a:lnTo>
                  <a:lnTo>
                    <a:pt x="43076" y="25905"/>
                  </a:lnTo>
                  <a:lnTo>
                    <a:pt x="42761" y="25315"/>
                  </a:lnTo>
                  <a:lnTo>
                    <a:pt x="42424" y="24726"/>
                  </a:lnTo>
                  <a:lnTo>
                    <a:pt x="42045" y="24116"/>
                  </a:lnTo>
                  <a:lnTo>
                    <a:pt x="41645" y="23527"/>
                  </a:lnTo>
                  <a:lnTo>
                    <a:pt x="41246" y="22938"/>
                  </a:lnTo>
                  <a:lnTo>
                    <a:pt x="40804" y="22348"/>
                  </a:lnTo>
                  <a:lnTo>
                    <a:pt x="40341" y="21759"/>
                  </a:lnTo>
                  <a:lnTo>
                    <a:pt x="39836" y="21170"/>
                  </a:lnTo>
                  <a:lnTo>
                    <a:pt x="39331" y="20560"/>
                  </a:lnTo>
                  <a:lnTo>
                    <a:pt x="38784" y="19970"/>
                  </a:lnTo>
                  <a:lnTo>
                    <a:pt x="38678" y="19781"/>
                  </a:lnTo>
                  <a:lnTo>
                    <a:pt x="38531" y="19613"/>
                  </a:lnTo>
                  <a:lnTo>
                    <a:pt x="38384" y="19465"/>
                  </a:lnTo>
                  <a:lnTo>
                    <a:pt x="38194" y="19339"/>
                  </a:lnTo>
                  <a:lnTo>
                    <a:pt x="38131" y="19276"/>
                  </a:lnTo>
                  <a:lnTo>
                    <a:pt x="38405" y="19023"/>
                  </a:lnTo>
                  <a:lnTo>
                    <a:pt x="38678" y="18729"/>
                  </a:lnTo>
                  <a:lnTo>
                    <a:pt x="38910" y="18434"/>
                  </a:lnTo>
                  <a:lnTo>
                    <a:pt x="39120" y="18119"/>
                  </a:lnTo>
                  <a:lnTo>
                    <a:pt x="39310" y="17782"/>
                  </a:lnTo>
                  <a:lnTo>
                    <a:pt x="39478" y="17445"/>
                  </a:lnTo>
                  <a:lnTo>
                    <a:pt x="39625" y="17066"/>
                  </a:lnTo>
                  <a:lnTo>
                    <a:pt x="39752" y="16709"/>
                  </a:lnTo>
                  <a:lnTo>
                    <a:pt x="39857" y="16330"/>
                  </a:lnTo>
                  <a:lnTo>
                    <a:pt x="39941" y="15930"/>
                  </a:lnTo>
                  <a:lnTo>
                    <a:pt x="40004" y="15530"/>
                  </a:lnTo>
                  <a:lnTo>
                    <a:pt x="40025" y="15151"/>
                  </a:lnTo>
                  <a:lnTo>
                    <a:pt x="40046" y="14752"/>
                  </a:lnTo>
                  <a:lnTo>
                    <a:pt x="40046" y="14352"/>
                  </a:lnTo>
                  <a:lnTo>
                    <a:pt x="40025" y="13973"/>
                  </a:lnTo>
                  <a:lnTo>
                    <a:pt x="40004" y="13594"/>
                  </a:lnTo>
                  <a:lnTo>
                    <a:pt x="39899" y="12963"/>
                  </a:lnTo>
                  <a:lnTo>
                    <a:pt x="39752" y="12353"/>
                  </a:lnTo>
                  <a:lnTo>
                    <a:pt x="39562" y="11785"/>
                  </a:lnTo>
                  <a:lnTo>
                    <a:pt x="39352" y="11237"/>
                  </a:lnTo>
                  <a:lnTo>
                    <a:pt x="39099" y="10711"/>
                  </a:lnTo>
                  <a:lnTo>
                    <a:pt x="38826" y="10206"/>
                  </a:lnTo>
                  <a:lnTo>
                    <a:pt x="38531" y="9743"/>
                  </a:lnTo>
                  <a:lnTo>
                    <a:pt x="38236" y="9301"/>
                  </a:lnTo>
                  <a:lnTo>
                    <a:pt x="37900" y="8881"/>
                  </a:lnTo>
                  <a:lnTo>
                    <a:pt x="37584" y="8481"/>
                  </a:lnTo>
                  <a:lnTo>
                    <a:pt x="37247" y="8123"/>
                  </a:lnTo>
                  <a:lnTo>
                    <a:pt x="36911" y="7786"/>
                  </a:lnTo>
                  <a:lnTo>
                    <a:pt x="36595" y="7471"/>
                  </a:lnTo>
                  <a:lnTo>
                    <a:pt x="36279" y="7197"/>
                  </a:lnTo>
                  <a:lnTo>
                    <a:pt x="35711" y="6713"/>
                  </a:lnTo>
                  <a:lnTo>
                    <a:pt x="35375" y="6482"/>
                  </a:lnTo>
                  <a:lnTo>
                    <a:pt x="34933" y="6187"/>
                  </a:lnTo>
                  <a:lnTo>
                    <a:pt x="34407" y="5871"/>
                  </a:lnTo>
                  <a:lnTo>
                    <a:pt x="34112" y="5703"/>
                  </a:lnTo>
                  <a:lnTo>
                    <a:pt x="33796" y="5556"/>
                  </a:lnTo>
                  <a:lnTo>
                    <a:pt x="33460" y="5387"/>
                  </a:lnTo>
                  <a:lnTo>
                    <a:pt x="33102" y="5261"/>
                  </a:lnTo>
                  <a:lnTo>
                    <a:pt x="32744" y="5135"/>
                  </a:lnTo>
                  <a:lnTo>
                    <a:pt x="32365" y="5030"/>
                  </a:lnTo>
                  <a:lnTo>
                    <a:pt x="31966" y="4924"/>
                  </a:lnTo>
                  <a:lnTo>
                    <a:pt x="31566" y="4861"/>
                  </a:lnTo>
                  <a:lnTo>
                    <a:pt x="31145" y="4819"/>
                  </a:lnTo>
                  <a:lnTo>
                    <a:pt x="30724" y="4798"/>
                  </a:lnTo>
                  <a:lnTo>
                    <a:pt x="30261" y="4819"/>
                  </a:lnTo>
                  <a:lnTo>
                    <a:pt x="29819" y="4882"/>
                  </a:lnTo>
                  <a:lnTo>
                    <a:pt x="29398" y="4966"/>
                  </a:lnTo>
                  <a:lnTo>
                    <a:pt x="28998" y="5093"/>
                  </a:lnTo>
                  <a:lnTo>
                    <a:pt x="28599" y="5261"/>
                  </a:lnTo>
                  <a:lnTo>
                    <a:pt x="28220" y="5450"/>
                  </a:lnTo>
                  <a:lnTo>
                    <a:pt x="27862" y="5682"/>
                  </a:lnTo>
                  <a:lnTo>
                    <a:pt x="27504" y="5956"/>
                  </a:lnTo>
                  <a:lnTo>
                    <a:pt x="27273" y="6187"/>
                  </a:lnTo>
                  <a:lnTo>
                    <a:pt x="27020" y="6418"/>
                  </a:lnTo>
                  <a:lnTo>
                    <a:pt x="27315" y="5640"/>
                  </a:lnTo>
                  <a:lnTo>
                    <a:pt x="27589" y="4840"/>
                  </a:lnTo>
                  <a:lnTo>
                    <a:pt x="27631" y="4672"/>
                  </a:lnTo>
                  <a:lnTo>
                    <a:pt x="27652" y="4525"/>
                  </a:lnTo>
                  <a:lnTo>
                    <a:pt x="27652" y="4356"/>
                  </a:lnTo>
                  <a:lnTo>
                    <a:pt x="27631" y="4188"/>
                  </a:lnTo>
                  <a:lnTo>
                    <a:pt x="27589" y="4020"/>
                  </a:lnTo>
                  <a:lnTo>
                    <a:pt x="27546" y="3872"/>
                  </a:lnTo>
                  <a:lnTo>
                    <a:pt x="27462" y="3725"/>
                  </a:lnTo>
                  <a:lnTo>
                    <a:pt x="27357" y="3578"/>
                  </a:lnTo>
                  <a:lnTo>
                    <a:pt x="27231" y="3409"/>
                  </a:lnTo>
                  <a:lnTo>
                    <a:pt x="27062" y="3262"/>
                  </a:lnTo>
                  <a:lnTo>
                    <a:pt x="26873" y="3157"/>
                  </a:lnTo>
                  <a:lnTo>
                    <a:pt x="26663" y="3052"/>
                  </a:lnTo>
                  <a:lnTo>
                    <a:pt x="26452" y="3009"/>
                  </a:lnTo>
                  <a:lnTo>
                    <a:pt x="26242" y="2967"/>
                  </a:lnTo>
                  <a:lnTo>
                    <a:pt x="26031" y="2988"/>
                  </a:lnTo>
                  <a:lnTo>
                    <a:pt x="25800" y="3031"/>
                  </a:lnTo>
                  <a:lnTo>
                    <a:pt x="25421" y="3136"/>
                  </a:lnTo>
                  <a:lnTo>
                    <a:pt x="25063" y="3283"/>
                  </a:lnTo>
                  <a:lnTo>
                    <a:pt x="24727" y="3451"/>
                  </a:lnTo>
                  <a:lnTo>
                    <a:pt x="24390" y="3641"/>
                  </a:lnTo>
                  <a:lnTo>
                    <a:pt x="24621" y="3178"/>
                  </a:lnTo>
                  <a:lnTo>
                    <a:pt x="24832" y="2694"/>
                  </a:lnTo>
                  <a:lnTo>
                    <a:pt x="24916" y="2420"/>
                  </a:lnTo>
                  <a:lnTo>
                    <a:pt x="25000" y="2147"/>
                  </a:lnTo>
                  <a:lnTo>
                    <a:pt x="25063" y="1852"/>
                  </a:lnTo>
                  <a:lnTo>
                    <a:pt x="25105" y="1557"/>
                  </a:lnTo>
                  <a:lnTo>
                    <a:pt x="25105" y="1410"/>
                  </a:lnTo>
                  <a:lnTo>
                    <a:pt x="25105" y="1284"/>
                  </a:lnTo>
                  <a:lnTo>
                    <a:pt x="25084" y="1137"/>
                  </a:lnTo>
                  <a:lnTo>
                    <a:pt x="25042" y="989"/>
                  </a:lnTo>
                  <a:lnTo>
                    <a:pt x="25000" y="863"/>
                  </a:lnTo>
                  <a:lnTo>
                    <a:pt x="24937" y="737"/>
                  </a:lnTo>
                  <a:lnTo>
                    <a:pt x="24853" y="611"/>
                  </a:lnTo>
                  <a:lnTo>
                    <a:pt x="24769" y="484"/>
                  </a:lnTo>
                  <a:lnTo>
                    <a:pt x="24621" y="337"/>
                  </a:lnTo>
                  <a:lnTo>
                    <a:pt x="24432" y="211"/>
                  </a:lnTo>
                  <a:lnTo>
                    <a:pt x="24243" y="127"/>
                  </a:lnTo>
                  <a:lnTo>
                    <a:pt x="24032" y="42"/>
                  </a:lnTo>
                  <a:lnTo>
                    <a:pt x="23843" y="21"/>
                  </a:lnTo>
                  <a:lnTo>
                    <a:pt x="2363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dist="95250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7" name="Google Shape;6987;p32"/>
            <p:cNvSpPr/>
            <p:nvPr/>
          </p:nvSpPr>
          <p:spPr>
            <a:xfrm>
              <a:off x="2517682" y="-1716989"/>
              <a:ext cx="1374193" cy="1508786"/>
            </a:xfrm>
            <a:custGeom>
              <a:avLst/>
              <a:gdLst/>
              <a:ahLst/>
              <a:cxnLst/>
              <a:rect l="l" t="t" r="r" b="b"/>
              <a:pathLst>
                <a:path w="39962" h="43876" extrusionOk="0">
                  <a:moveTo>
                    <a:pt x="20476" y="0"/>
                  </a:moveTo>
                  <a:lnTo>
                    <a:pt x="20097" y="232"/>
                  </a:lnTo>
                  <a:lnTo>
                    <a:pt x="19739" y="463"/>
                  </a:lnTo>
                  <a:lnTo>
                    <a:pt x="19402" y="737"/>
                  </a:lnTo>
                  <a:lnTo>
                    <a:pt x="19066" y="1032"/>
                  </a:lnTo>
                  <a:lnTo>
                    <a:pt x="18771" y="1326"/>
                  </a:lnTo>
                  <a:lnTo>
                    <a:pt x="18476" y="1663"/>
                  </a:lnTo>
                  <a:lnTo>
                    <a:pt x="18203" y="2000"/>
                  </a:lnTo>
                  <a:lnTo>
                    <a:pt x="17950" y="2336"/>
                  </a:lnTo>
                  <a:lnTo>
                    <a:pt x="17445" y="3073"/>
                  </a:lnTo>
                  <a:lnTo>
                    <a:pt x="16961" y="3809"/>
                  </a:lnTo>
                  <a:lnTo>
                    <a:pt x="16477" y="4546"/>
                  </a:lnTo>
                  <a:lnTo>
                    <a:pt x="15993" y="5261"/>
                  </a:lnTo>
                  <a:lnTo>
                    <a:pt x="15951" y="5303"/>
                  </a:lnTo>
                  <a:lnTo>
                    <a:pt x="15888" y="5324"/>
                  </a:lnTo>
                  <a:lnTo>
                    <a:pt x="15825" y="5345"/>
                  </a:lnTo>
                  <a:lnTo>
                    <a:pt x="15762" y="5324"/>
                  </a:lnTo>
                  <a:lnTo>
                    <a:pt x="15699" y="5303"/>
                  </a:lnTo>
                  <a:lnTo>
                    <a:pt x="15657" y="5240"/>
                  </a:lnTo>
                  <a:lnTo>
                    <a:pt x="15657" y="5177"/>
                  </a:lnTo>
                  <a:lnTo>
                    <a:pt x="15657" y="5114"/>
                  </a:lnTo>
                  <a:lnTo>
                    <a:pt x="15678" y="5051"/>
                  </a:lnTo>
                  <a:lnTo>
                    <a:pt x="15657" y="5051"/>
                  </a:lnTo>
                  <a:lnTo>
                    <a:pt x="15467" y="4777"/>
                  </a:lnTo>
                  <a:lnTo>
                    <a:pt x="15320" y="4483"/>
                  </a:lnTo>
                  <a:lnTo>
                    <a:pt x="15194" y="4209"/>
                  </a:lnTo>
                  <a:lnTo>
                    <a:pt x="15088" y="3914"/>
                  </a:lnTo>
                  <a:lnTo>
                    <a:pt x="15004" y="3599"/>
                  </a:lnTo>
                  <a:lnTo>
                    <a:pt x="14941" y="3304"/>
                  </a:lnTo>
                  <a:lnTo>
                    <a:pt x="14899" y="3010"/>
                  </a:lnTo>
                  <a:lnTo>
                    <a:pt x="14878" y="2694"/>
                  </a:lnTo>
                  <a:lnTo>
                    <a:pt x="14878" y="2378"/>
                  </a:lnTo>
                  <a:lnTo>
                    <a:pt x="14878" y="2063"/>
                  </a:lnTo>
                  <a:lnTo>
                    <a:pt x="14941" y="1452"/>
                  </a:lnTo>
                  <a:lnTo>
                    <a:pt x="15046" y="821"/>
                  </a:lnTo>
                  <a:lnTo>
                    <a:pt x="15173" y="190"/>
                  </a:lnTo>
                  <a:lnTo>
                    <a:pt x="14941" y="358"/>
                  </a:lnTo>
                  <a:lnTo>
                    <a:pt x="14731" y="527"/>
                  </a:lnTo>
                  <a:lnTo>
                    <a:pt x="14331" y="905"/>
                  </a:lnTo>
                  <a:lnTo>
                    <a:pt x="13973" y="1305"/>
                  </a:lnTo>
                  <a:lnTo>
                    <a:pt x="13636" y="1726"/>
                  </a:lnTo>
                  <a:lnTo>
                    <a:pt x="13300" y="2168"/>
                  </a:lnTo>
                  <a:lnTo>
                    <a:pt x="13005" y="2652"/>
                  </a:lnTo>
                  <a:lnTo>
                    <a:pt x="12732" y="3115"/>
                  </a:lnTo>
                  <a:lnTo>
                    <a:pt x="12458" y="3620"/>
                  </a:lnTo>
                  <a:lnTo>
                    <a:pt x="12311" y="3872"/>
                  </a:lnTo>
                  <a:lnTo>
                    <a:pt x="12205" y="4125"/>
                  </a:lnTo>
                  <a:lnTo>
                    <a:pt x="11995" y="4630"/>
                  </a:lnTo>
                  <a:lnTo>
                    <a:pt x="11827" y="5156"/>
                  </a:lnTo>
                  <a:lnTo>
                    <a:pt x="11679" y="5682"/>
                  </a:lnTo>
                  <a:lnTo>
                    <a:pt x="11448" y="6713"/>
                  </a:lnTo>
                  <a:lnTo>
                    <a:pt x="11322" y="7260"/>
                  </a:lnTo>
                  <a:lnTo>
                    <a:pt x="11174" y="7786"/>
                  </a:lnTo>
                  <a:lnTo>
                    <a:pt x="13152" y="5914"/>
                  </a:lnTo>
                  <a:lnTo>
                    <a:pt x="13216" y="5893"/>
                  </a:lnTo>
                  <a:lnTo>
                    <a:pt x="13237" y="5914"/>
                  </a:lnTo>
                  <a:lnTo>
                    <a:pt x="13258" y="5956"/>
                  </a:lnTo>
                  <a:lnTo>
                    <a:pt x="13258" y="5998"/>
                  </a:lnTo>
                  <a:lnTo>
                    <a:pt x="11027" y="8313"/>
                  </a:lnTo>
                  <a:lnTo>
                    <a:pt x="10985" y="8397"/>
                  </a:lnTo>
                  <a:lnTo>
                    <a:pt x="10943" y="8481"/>
                  </a:lnTo>
                  <a:lnTo>
                    <a:pt x="10880" y="8544"/>
                  </a:lnTo>
                  <a:lnTo>
                    <a:pt x="10817" y="8586"/>
                  </a:lnTo>
                  <a:lnTo>
                    <a:pt x="10732" y="8607"/>
                  </a:lnTo>
                  <a:lnTo>
                    <a:pt x="9807" y="9596"/>
                  </a:lnTo>
                  <a:lnTo>
                    <a:pt x="8860" y="10627"/>
                  </a:lnTo>
                  <a:lnTo>
                    <a:pt x="8839" y="10712"/>
                  </a:lnTo>
                  <a:lnTo>
                    <a:pt x="8817" y="10754"/>
                  </a:lnTo>
                  <a:lnTo>
                    <a:pt x="8796" y="10775"/>
                  </a:lnTo>
                  <a:lnTo>
                    <a:pt x="8712" y="10796"/>
                  </a:lnTo>
                  <a:lnTo>
                    <a:pt x="7786" y="11848"/>
                  </a:lnTo>
                  <a:lnTo>
                    <a:pt x="6860" y="12942"/>
                  </a:lnTo>
                  <a:lnTo>
                    <a:pt x="5977" y="14057"/>
                  </a:lnTo>
                  <a:lnTo>
                    <a:pt x="5114" y="15194"/>
                  </a:lnTo>
                  <a:lnTo>
                    <a:pt x="4714" y="15762"/>
                  </a:lnTo>
                  <a:lnTo>
                    <a:pt x="4314" y="16330"/>
                  </a:lnTo>
                  <a:lnTo>
                    <a:pt x="3914" y="16919"/>
                  </a:lnTo>
                  <a:lnTo>
                    <a:pt x="3536" y="17509"/>
                  </a:lnTo>
                  <a:lnTo>
                    <a:pt x="3178" y="18119"/>
                  </a:lnTo>
                  <a:lnTo>
                    <a:pt x="2841" y="18729"/>
                  </a:lnTo>
                  <a:lnTo>
                    <a:pt x="2504" y="19339"/>
                  </a:lnTo>
                  <a:lnTo>
                    <a:pt x="2189" y="19950"/>
                  </a:lnTo>
                  <a:lnTo>
                    <a:pt x="1894" y="20581"/>
                  </a:lnTo>
                  <a:lnTo>
                    <a:pt x="1600" y="21212"/>
                  </a:lnTo>
                  <a:lnTo>
                    <a:pt x="1347" y="21843"/>
                  </a:lnTo>
                  <a:lnTo>
                    <a:pt x="1116" y="22496"/>
                  </a:lnTo>
                  <a:lnTo>
                    <a:pt x="884" y="23148"/>
                  </a:lnTo>
                  <a:lnTo>
                    <a:pt x="695" y="23800"/>
                  </a:lnTo>
                  <a:lnTo>
                    <a:pt x="526" y="24474"/>
                  </a:lnTo>
                  <a:lnTo>
                    <a:pt x="358" y="25147"/>
                  </a:lnTo>
                  <a:lnTo>
                    <a:pt x="232" y="25821"/>
                  </a:lnTo>
                  <a:lnTo>
                    <a:pt x="148" y="26494"/>
                  </a:lnTo>
                  <a:lnTo>
                    <a:pt x="63" y="27188"/>
                  </a:lnTo>
                  <a:lnTo>
                    <a:pt x="21" y="27904"/>
                  </a:lnTo>
                  <a:lnTo>
                    <a:pt x="0" y="28619"/>
                  </a:lnTo>
                  <a:lnTo>
                    <a:pt x="0" y="29335"/>
                  </a:lnTo>
                  <a:lnTo>
                    <a:pt x="42" y="30050"/>
                  </a:lnTo>
                  <a:lnTo>
                    <a:pt x="106" y="30787"/>
                  </a:lnTo>
                  <a:lnTo>
                    <a:pt x="169" y="31250"/>
                  </a:lnTo>
                  <a:lnTo>
                    <a:pt x="253" y="31734"/>
                  </a:lnTo>
                  <a:lnTo>
                    <a:pt x="337" y="32176"/>
                  </a:lnTo>
                  <a:lnTo>
                    <a:pt x="463" y="32618"/>
                  </a:lnTo>
                  <a:lnTo>
                    <a:pt x="590" y="33060"/>
                  </a:lnTo>
                  <a:lnTo>
                    <a:pt x="737" y="33480"/>
                  </a:lnTo>
                  <a:lnTo>
                    <a:pt x="905" y="33901"/>
                  </a:lnTo>
                  <a:lnTo>
                    <a:pt x="1095" y="34322"/>
                  </a:lnTo>
                  <a:lnTo>
                    <a:pt x="1284" y="34701"/>
                  </a:lnTo>
                  <a:lnTo>
                    <a:pt x="1494" y="35101"/>
                  </a:lnTo>
                  <a:lnTo>
                    <a:pt x="1726" y="35480"/>
                  </a:lnTo>
                  <a:lnTo>
                    <a:pt x="1957" y="35858"/>
                  </a:lnTo>
                  <a:lnTo>
                    <a:pt x="2210" y="36216"/>
                  </a:lnTo>
                  <a:lnTo>
                    <a:pt x="2462" y="36553"/>
                  </a:lnTo>
                  <a:lnTo>
                    <a:pt x="2736" y="36911"/>
                  </a:lnTo>
                  <a:lnTo>
                    <a:pt x="3031" y="37226"/>
                  </a:lnTo>
                  <a:lnTo>
                    <a:pt x="3346" y="37563"/>
                  </a:lnTo>
                  <a:lnTo>
                    <a:pt x="3641" y="37879"/>
                  </a:lnTo>
                  <a:lnTo>
                    <a:pt x="3978" y="38194"/>
                  </a:lnTo>
                  <a:lnTo>
                    <a:pt x="4314" y="38489"/>
                  </a:lnTo>
                  <a:lnTo>
                    <a:pt x="4651" y="38762"/>
                  </a:lnTo>
                  <a:lnTo>
                    <a:pt x="5009" y="39057"/>
                  </a:lnTo>
                  <a:lnTo>
                    <a:pt x="5745" y="39583"/>
                  </a:lnTo>
                  <a:lnTo>
                    <a:pt x="6524" y="40088"/>
                  </a:lnTo>
                  <a:lnTo>
                    <a:pt x="7323" y="40551"/>
                  </a:lnTo>
                  <a:lnTo>
                    <a:pt x="8144" y="40993"/>
                  </a:lnTo>
                  <a:lnTo>
                    <a:pt x="9007" y="41393"/>
                  </a:lnTo>
                  <a:lnTo>
                    <a:pt x="9891" y="41772"/>
                  </a:lnTo>
                  <a:lnTo>
                    <a:pt x="10796" y="42108"/>
                  </a:lnTo>
                  <a:lnTo>
                    <a:pt x="11700" y="42403"/>
                  </a:lnTo>
                  <a:lnTo>
                    <a:pt x="12626" y="42697"/>
                  </a:lnTo>
                  <a:lnTo>
                    <a:pt x="13552" y="42929"/>
                  </a:lnTo>
                  <a:lnTo>
                    <a:pt x="14499" y="43160"/>
                  </a:lnTo>
                  <a:lnTo>
                    <a:pt x="15446" y="43350"/>
                  </a:lnTo>
                  <a:lnTo>
                    <a:pt x="16393" y="43497"/>
                  </a:lnTo>
                  <a:lnTo>
                    <a:pt x="17340" y="43623"/>
                  </a:lnTo>
                  <a:lnTo>
                    <a:pt x="18266" y="43729"/>
                  </a:lnTo>
                  <a:lnTo>
                    <a:pt x="19192" y="43813"/>
                  </a:lnTo>
                  <a:lnTo>
                    <a:pt x="20097" y="43855"/>
                  </a:lnTo>
                  <a:lnTo>
                    <a:pt x="21002" y="43876"/>
                  </a:lnTo>
                  <a:lnTo>
                    <a:pt x="21864" y="43876"/>
                  </a:lnTo>
                  <a:lnTo>
                    <a:pt x="22727" y="43855"/>
                  </a:lnTo>
                  <a:lnTo>
                    <a:pt x="23548" y="43792"/>
                  </a:lnTo>
                  <a:lnTo>
                    <a:pt x="24432" y="43708"/>
                  </a:lnTo>
                  <a:lnTo>
                    <a:pt x="25315" y="43581"/>
                  </a:lnTo>
                  <a:lnTo>
                    <a:pt x="26199" y="43434"/>
                  </a:lnTo>
                  <a:lnTo>
                    <a:pt x="27083" y="43224"/>
                  </a:lnTo>
                  <a:lnTo>
                    <a:pt x="27946" y="43013"/>
                  </a:lnTo>
                  <a:lnTo>
                    <a:pt x="28809" y="42740"/>
                  </a:lnTo>
                  <a:lnTo>
                    <a:pt x="29671" y="42445"/>
                  </a:lnTo>
                  <a:lnTo>
                    <a:pt x="30513" y="42129"/>
                  </a:lnTo>
                  <a:lnTo>
                    <a:pt x="31334" y="41772"/>
                  </a:lnTo>
                  <a:lnTo>
                    <a:pt x="32134" y="41372"/>
                  </a:lnTo>
                  <a:lnTo>
                    <a:pt x="32912" y="40951"/>
                  </a:lnTo>
                  <a:lnTo>
                    <a:pt x="33670" y="40509"/>
                  </a:lnTo>
                  <a:lnTo>
                    <a:pt x="34385" y="40025"/>
                  </a:lnTo>
                  <a:lnTo>
                    <a:pt x="35080" y="39520"/>
                  </a:lnTo>
                  <a:lnTo>
                    <a:pt x="35753" y="38973"/>
                  </a:lnTo>
                  <a:lnTo>
                    <a:pt x="36363" y="38405"/>
                  </a:lnTo>
                  <a:lnTo>
                    <a:pt x="36952" y="37794"/>
                  </a:lnTo>
                  <a:lnTo>
                    <a:pt x="37226" y="37479"/>
                  </a:lnTo>
                  <a:lnTo>
                    <a:pt x="37500" y="37163"/>
                  </a:lnTo>
                  <a:lnTo>
                    <a:pt x="37752" y="36847"/>
                  </a:lnTo>
                  <a:lnTo>
                    <a:pt x="37984" y="36511"/>
                  </a:lnTo>
                  <a:lnTo>
                    <a:pt x="38215" y="36174"/>
                  </a:lnTo>
                  <a:lnTo>
                    <a:pt x="38425" y="35816"/>
                  </a:lnTo>
                  <a:lnTo>
                    <a:pt x="38636" y="35480"/>
                  </a:lnTo>
                  <a:lnTo>
                    <a:pt x="38825" y="35122"/>
                  </a:lnTo>
                  <a:lnTo>
                    <a:pt x="38994" y="34743"/>
                  </a:lnTo>
                  <a:lnTo>
                    <a:pt x="39162" y="34385"/>
                  </a:lnTo>
                  <a:lnTo>
                    <a:pt x="39309" y="34007"/>
                  </a:lnTo>
                  <a:lnTo>
                    <a:pt x="39457" y="33607"/>
                  </a:lnTo>
                  <a:lnTo>
                    <a:pt x="39562" y="33228"/>
                  </a:lnTo>
                  <a:lnTo>
                    <a:pt x="39667" y="32828"/>
                  </a:lnTo>
                  <a:lnTo>
                    <a:pt x="39772" y="32407"/>
                  </a:lnTo>
                  <a:lnTo>
                    <a:pt x="39835" y="32007"/>
                  </a:lnTo>
                  <a:lnTo>
                    <a:pt x="39899" y="31587"/>
                  </a:lnTo>
                  <a:lnTo>
                    <a:pt x="39941" y="31166"/>
                  </a:lnTo>
                  <a:lnTo>
                    <a:pt x="39962" y="30724"/>
                  </a:lnTo>
                  <a:lnTo>
                    <a:pt x="39962" y="30303"/>
                  </a:lnTo>
                  <a:lnTo>
                    <a:pt x="39941" y="29861"/>
                  </a:lnTo>
                  <a:lnTo>
                    <a:pt x="39920" y="29398"/>
                  </a:lnTo>
                  <a:lnTo>
                    <a:pt x="39856" y="28956"/>
                  </a:lnTo>
                  <a:lnTo>
                    <a:pt x="39793" y="28493"/>
                  </a:lnTo>
                  <a:lnTo>
                    <a:pt x="39709" y="28030"/>
                  </a:lnTo>
                  <a:lnTo>
                    <a:pt x="39604" y="27546"/>
                  </a:lnTo>
                  <a:lnTo>
                    <a:pt x="39478" y="27083"/>
                  </a:lnTo>
                  <a:lnTo>
                    <a:pt x="39330" y="26599"/>
                  </a:lnTo>
                  <a:lnTo>
                    <a:pt x="39162" y="26094"/>
                  </a:lnTo>
                  <a:lnTo>
                    <a:pt x="38973" y="25610"/>
                  </a:lnTo>
                  <a:lnTo>
                    <a:pt x="38573" y="24705"/>
                  </a:lnTo>
                  <a:lnTo>
                    <a:pt x="38152" y="23843"/>
                  </a:lnTo>
                  <a:lnTo>
                    <a:pt x="37689" y="23001"/>
                  </a:lnTo>
                  <a:lnTo>
                    <a:pt x="37205" y="22201"/>
                  </a:lnTo>
                  <a:lnTo>
                    <a:pt x="36679" y="21423"/>
                  </a:lnTo>
                  <a:lnTo>
                    <a:pt x="36132" y="20665"/>
                  </a:lnTo>
                  <a:lnTo>
                    <a:pt x="35543" y="19929"/>
                  </a:lnTo>
                  <a:lnTo>
                    <a:pt x="34932" y="19234"/>
                  </a:lnTo>
                  <a:lnTo>
                    <a:pt x="34785" y="19487"/>
                  </a:lnTo>
                  <a:lnTo>
                    <a:pt x="34638" y="19718"/>
                  </a:lnTo>
                  <a:lnTo>
                    <a:pt x="34448" y="19929"/>
                  </a:lnTo>
                  <a:lnTo>
                    <a:pt x="34238" y="20118"/>
                  </a:lnTo>
                  <a:lnTo>
                    <a:pt x="34006" y="20307"/>
                  </a:lnTo>
                  <a:lnTo>
                    <a:pt x="33775" y="20476"/>
                  </a:lnTo>
                  <a:lnTo>
                    <a:pt x="33522" y="20623"/>
                  </a:lnTo>
                  <a:lnTo>
                    <a:pt x="33249" y="20770"/>
                  </a:lnTo>
                  <a:lnTo>
                    <a:pt x="32975" y="20897"/>
                  </a:lnTo>
                  <a:lnTo>
                    <a:pt x="32702" y="21002"/>
                  </a:lnTo>
                  <a:lnTo>
                    <a:pt x="32407" y="21107"/>
                  </a:lnTo>
                  <a:lnTo>
                    <a:pt x="32112" y="21191"/>
                  </a:lnTo>
                  <a:lnTo>
                    <a:pt x="31544" y="21317"/>
                  </a:lnTo>
                  <a:lnTo>
                    <a:pt x="30997" y="21402"/>
                  </a:lnTo>
                  <a:lnTo>
                    <a:pt x="30492" y="21444"/>
                  </a:lnTo>
                  <a:lnTo>
                    <a:pt x="29987" y="21444"/>
                  </a:lnTo>
                  <a:lnTo>
                    <a:pt x="29503" y="21402"/>
                  </a:lnTo>
                  <a:lnTo>
                    <a:pt x="28998" y="21317"/>
                  </a:lnTo>
                  <a:lnTo>
                    <a:pt x="28514" y="21191"/>
                  </a:lnTo>
                  <a:lnTo>
                    <a:pt x="28051" y="21023"/>
                  </a:lnTo>
                  <a:lnTo>
                    <a:pt x="27588" y="20833"/>
                  </a:lnTo>
                  <a:lnTo>
                    <a:pt x="27125" y="20602"/>
                  </a:lnTo>
                  <a:lnTo>
                    <a:pt x="26683" y="20349"/>
                  </a:lnTo>
                  <a:lnTo>
                    <a:pt x="26262" y="20076"/>
                  </a:lnTo>
                  <a:lnTo>
                    <a:pt x="25842" y="19781"/>
                  </a:lnTo>
                  <a:lnTo>
                    <a:pt x="25463" y="19466"/>
                  </a:lnTo>
                  <a:lnTo>
                    <a:pt x="25084" y="19108"/>
                  </a:lnTo>
                  <a:lnTo>
                    <a:pt x="24705" y="18771"/>
                  </a:lnTo>
                  <a:lnTo>
                    <a:pt x="24369" y="18392"/>
                  </a:lnTo>
                  <a:lnTo>
                    <a:pt x="24053" y="18014"/>
                  </a:lnTo>
                  <a:lnTo>
                    <a:pt x="23527" y="17361"/>
                  </a:lnTo>
                  <a:lnTo>
                    <a:pt x="23274" y="17003"/>
                  </a:lnTo>
                  <a:lnTo>
                    <a:pt x="23043" y="16646"/>
                  </a:lnTo>
                  <a:lnTo>
                    <a:pt x="22811" y="16267"/>
                  </a:lnTo>
                  <a:lnTo>
                    <a:pt x="22580" y="15888"/>
                  </a:lnTo>
                  <a:lnTo>
                    <a:pt x="22390" y="15509"/>
                  </a:lnTo>
                  <a:lnTo>
                    <a:pt x="22201" y="15110"/>
                  </a:lnTo>
                  <a:lnTo>
                    <a:pt x="22054" y="14710"/>
                  </a:lnTo>
                  <a:lnTo>
                    <a:pt x="21927" y="14289"/>
                  </a:lnTo>
                  <a:lnTo>
                    <a:pt x="21822" y="13889"/>
                  </a:lnTo>
                  <a:lnTo>
                    <a:pt x="21759" y="13468"/>
                  </a:lnTo>
                  <a:lnTo>
                    <a:pt x="21717" y="13047"/>
                  </a:lnTo>
                  <a:lnTo>
                    <a:pt x="21717" y="12626"/>
                  </a:lnTo>
                  <a:lnTo>
                    <a:pt x="21759" y="12185"/>
                  </a:lnTo>
                  <a:lnTo>
                    <a:pt x="21864" y="11764"/>
                  </a:lnTo>
                  <a:lnTo>
                    <a:pt x="21906" y="11637"/>
                  </a:lnTo>
                  <a:lnTo>
                    <a:pt x="21949" y="11511"/>
                  </a:lnTo>
                  <a:lnTo>
                    <a:pt x="22096" y="11280"/>
                  </a:lnTo>
                  <a:lnTo>
                    <a:pt x="22285" y="11069"/>
                  </a:lnTo>
                  <a:lnTo>
                    <a:pt x="22496" y="10880"/>
                  </a:lnTo>
                  <a:lnTo>
                    <a:pt x="22727" y="10712"/>
                  </a:lnTo>
                  <a:lnTo>
                    <a:pt x="23001" y="10564"/>
                  </a:lnTo>
                  <a:lnTo>
                    <a:pt x="23274" y="10459"/>
                  </a:lnTo>
                  <a:lnTo>
                    <a:pt x="23548" y="10417"/>
                  </a:lnTo>
                  <a:lnTo>
                    <a:pt x="21864" y="9323"/>
                  </a:lnTo>
                  <a:lnTo>
                    <a:pt x="20202" y="8228"/>
                  </a:lnTo>
                  <a:lnTo>
                    <a:pt x="20139" y="8165"/>
                  </a:lnTo>
                  <a:lnTo>
                    <a:pt x="20118" y="8102"/>
                  </a:lnTo>
                  <a:lnTo>
                    <a:pt x="20118" y="8018"/>
                  </a:lnTo>
                  <a:lnTo>
                    <a:pt x="20139" y="7955"/>
                  </a:lnTo>
                  <a:lnTo>
                    <a:pt x="20181" y="7892"/>
                  </a:lnTo>
                  <a:lnTo>
                    <a:pt x="20244" y="7850"/>
                  </a:lnTo>
                  <a:lnTo>
                    <a:pt x="20328" y="7850"/>
                  </a:lnTo>
                  <a:lnTo>
                    <a:pt x="20412" y="7871"/>
                  </a:lnTo>
                  <a:lnTo>
                    <a:pt x="21717" y="8607"/>
                  </a:lnTo>
                  <a:lnTo>
                    <a:pt x="21654" y="8228"/>
                  </a:lnTo>
                  <a:lnTo>
                    <a:pt x="21633" y="7871"/>
                  </a:lnTo>
                  <a:lnTo>
                    <a:pt x="21612" y="7513"/>
                  </a:lnTo>
                  <a:lnTo>
                    <a:pt x="21633" y="7155"/>
                  </a:lnTo>
                  <a:lnTo>
                    <a:pt x="21675" y="6797"/>
                  </a:lnTo>
                  <a:lnTo>
                    <a:pt x="21738" y="6461"/>
                  </a:lnTo>
                  <a:lnTo>
                    <a:pt x="21801" y="6103"/>
                  </a:lnTo>
                  <a:lnTo>
                    <a:pt x="21885" y="5766"/>
                  </a:lnTo>
                  <a:lnTo>
                    <a:pt x="22096" y="5072"/>
                  </a:lnTo>
                  <a:lnTo>
                    <a:pt x="22348" y="4398"/>
                  </a:lnTo>
                  <a:lnTo>
                    <a:pt x="22853" y="3010"/>
                  </a:lnTo>
                  <a:lnTo>
                    <a:pt x="22559" y="3157"/>
                  </a:lnTo>
                  <a:lnTo>
                    <a:pt x="22285" y="3346"/>
                  </a:lnTo>
                  <a:lnTo>
                    <a:pt x="22054" y="3536"/>
                  </a:lnTo>
                  <a:lnTo>
                    <a:pt x="21822" y="3767"/>
                  </a:lnTo>
                  <a:lnTo>
                    <a:pt x="21612" y="3999"/>
                  </a:lnTo>
                  <a:lnTo>
                    <a:pt x="21401" y="4251"/>
                  </a:lnTo>
                  <a:lnTo>
                    <a:pt x="21023" y="4756"/>
                  </a:lnTo>
                  <a:lnTo>
                    <a:pt x="20644" y="5261"/>
                  </a:lnTo>
                  <a:lnTo>
                    <a:pt x="20433" y="5514"/>
                  </a:lnTo>
                  <a:lnTo>
                    <a:pt x="20223" y="5745"/>
                  </a:lnTo>
                  <a:lnTo>
                    <a:pt x="19992" y="5956"/>
                  </a:lnTo>
                  <a:lnTo>
                    <a:pt x="19739" y="6166"/>
                  </a:lnTo>
                  <a:lnTo>
                    <a:pt x="19465" y="6334"/>
                  </a:lnTo>
                  <a:lnTo>
                    <a:pt x="19171" y="6482"/>
                  </a:lnTo>
                  <a:lnTo>
                    <a:pt x="19129" y="6503"/>
                  </a:lnTo>
                  <a:lnTo>
                    <a:pt x="19087" y="6482"/>
                  </a:lnTo>
                  <a:lnTo>
                    <a:pt x="19045" y="6461"/>
                  </a:lnTo>
                  <a:lnTo>
                    <a:pt x="19002" y="6440"/>
                  </a:lnTo>
                  <a:lnTo>
                    <a:pt x="18981" y="6356"/>
                  </a:lnTo>
                  <a:lnTo>
                    <a:pt x="18981" y="6313"/>
                  </a:lnTo>
                  <a:lnTo>
                    <a:pt x="19002" y="6271"/>
                  </a:lnTo>
                  <a:lnTo>
                    <a:pt x="19108" y="6124"/>
                  </a:lnTo>
                  <a:lnTo>
                    <a:pt x="19002" y="5766"/>
                  </a:lnTo>
                  <a:lnTo>
                    <a:pt x="18918" y="5388"/>
                  </a:lnTo>
                  <a:lnTo>
                    <a:pt x="18855" y="5009"/>
                  </a:lnTo>
                  <a:lnTo>
                    <a:pt x="18813" y="4651"/>
                  </a:lnTo>
                  <a:lnTo>
                    <a:pt x="18792" y="4272"/>
                  </a:lnTo>
                  <a:lnTo>
                    <a:pt x="18813" y="3893"/>
                  </a:lnTo>
                  <a:lnTo>
                    <a:pt x="18876" y="3515"/>
                  </a:lnTo>
                  <a:lnTo>
                    <a:pt x="18981" y="3136"/>
                  </a:lnTo>
                  <a:lnTo>
                    <a:pt x="19129" y="2736"/>
                  </a:lnTo>
                  <a:lnTo>
                    <a:pt x="19318" y="2357"/>
                  </a:lnTo>
                  <a:lnTo>
                    <a:pt x="19529" y="1957"/>
                  </a:lnTo>
                  <a:lnTo>
                    <a:pt x="19739" y="1579"/>
                  </a:lnTo>
                  <a:lnTo>
                    <a:pt x="19949" y="1200"/>
                  </a:lnTo>
                  <a:lnTo>
                    <a:pt x="20160" y="800"/>
                  </a:lnTo>
                  <a:lnTo>
                    <a:pt x="20328" y="421"/>
                  </a:lnTo>
                  <a:lnTo>
                    <a:pt x="2047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8" name="Google Shape;6988;p32"/>
            <p:cNvSpPr/>
            <p:nvPr/>
          </p:nvSpPr>
          <p:spPr>
            <a:xfrm>
              <a:off x="2517682" y="-1650416"/>
              <a:ext cx="824234" cy="1442212"/>
            </a:xfrm>
            <a:custGeom>
              <a:avLst/>
              <a:gdLst/>
              <a:ahLst/>
              <a:cxnLst/>
              <a:rect l="l" t="t" r="r" b="b"/>
              <a:pathLst>
                <a:path w="23969" h="41940" extrusionOk="0">
                  <a:moveTo>
                    <a:pt x="13468" y="0"/>
                  </a:moveTo>
                  <a:lnTo>
                    <a:pt x="13195" y="400"/>
                  </a:lnTo>
                  <a:lnTo>
                    <a:pt x="12942" y="821"/>
                  </a:lnTo>
                  <a:lnTo>
                    <a:pt x="12458" y="1684"/>
                  </a:lnTo>
                  <a:lnTo>
                    <a:pt x="12311" y="1936"/>
                  </a:lnTo>
                  <a:lnTo>
                    <a:pt x="12205" y="2189"/>
                  </a:lnTo>
                  <a:lnTo>
                    <a:pt x="11995" y="2694"/>
                  </a:lnTo>
                  <a:lnTo>
                    <a:pt x="11827" y="3220"/>
                  </a:lnTo>
                  <a:lnTo>
                    <a:pt x="11679" y="3746"/>
                  </a:lnTo>
                  <a:lnTo>
                    <a:pt x="11448" y="4777"/>
                  </a:lnTo>
                  <a:lnTo>
                    <a:pt x="11322" y="5324"/>
                  </a:lnTo>
                  <a:lnTo>
                    <a:pt x="11174" y="5850"/>
                  </a:lnTo>
                  <a:lnTo>
                    <a:pt x="13152" y="3978"/>
                  </a:lnTo>
                  <a:lnTo>
                    <a:pt x="13216" y="3957"/>
                  </a:lnTo>
                  <a:lnTo>
                    <a:pt x="13237" y="3978"/>
                  </a:lnTo>
                  <a:lnTo>
                    <a:pt x="13258" y="3999"/>
                  </a:lnTo>
                  <a:lnTo>
                    <a:pt x="13258" y="4062"/>
                  </a:lnTo>
                  <a:lnTo>
                    <a:pt x="11027" y="6377"/>
                  </a:lnTo>
                  <a:lnTo>
                    <a:pt x="10985" y="6461"/>
                  </a:lnTo>
                  <a:lnTo>
                    <a:pt x="10943" y="6545"/>
                  </a:lnTo>
                  <a:lnTo>
                    <a:pt x="10880" y="6608"/>
                  </a:lnTo>
                  <a:lnTo>
                    <a:pt x="10817" y="6650"/>
                  </a:lnTo>
                  <a:lnTo>
                    <a:pt x="10732" y="6671"/>
                  </a:lnTo>
                  <a:lnTo>
                    <a:pt x="9807" y="7660"/>
                  </a:lnTo>
                  <a:lnTo>
                    <a:pt x="8860" y="8691"/>
                  </a:lnTo>
                  <a:lnTo>
                    <a:pt x="8839" y="8776"/>
                  </a:lnTo>
                  <a:lnTo>
                    <a:pt x="8817" y="8818"/>
                  </a:lnTo>
                  <a:lnTo>
                    <a:pt x="8796" y="8839"/>
                  </a:lnTo>
                  <a:lnTo>
                    <a:pt x="8712" y="8860"/>
                  </a:lnTo>
                  <a:lnTo>
                    <a:pt x="7786" y="9912"/>
                  </a:lnTo>
                  <a:lnTo>
                    <a:pt x="6860" y="11006"/>
                  </a:lnTo>
                  <a:lnTo>
                    <a:pt x="5977" y="12121"/>
                  </a:lnTo>
                  <a:lnTo>
                    <a:pt x="5114" y="13258"/>
                  </a:lnTo>
                  <a:lnTo>
                    <a:pt x="4714" y="13826"/>
                  </a:lnTo>
                  <a:lnTo>
                    <a:pt x="4314" y="14394"/>
                  </a:lnTo>
                  <a:lnTo>
                    <a:pt x="3914" y="14983"/>
                  </a:lnTo>
                  <a:lnTo>
                    <a:pt x="3536" y="15573"/>
                  </a:lnTo>
                  <a:lnTo>
                    <a:pt x="3178" y="16183"/>
                  </a:lnTo>
                  <a:lnTo>
                    <a:pt x="2841" y="16793"/>
                  </a:lnTo>
                  <a:lnTo>
                    <a:pt x="2504" y="17403"/>
                  </a:lnTo>
                  <a:lnTo>
                    <a:pt x="2189" y="18014"/>
                  </a:lnTo>
                  <a:lnTo>
                    <a:pt x="1894" y="18645"/>
                  </a:lnTo>
                  <a:lnTo>
                    <a:pt x="1600" y="19276"/>
                  </a:lnTo>
                  <a:lnTo>
                    <a:pt x="1347" y="19907"/>
                  </a:lnTo>
                  <a:lnTo>
                    <a:pt x="1116" y="20560"/>
                  </a:lnTo>
                  <a:lnTo>
                    <a:pt x="884" y="21212"/>
                  </a:lnTo>
                  <a:lnTo>
                    <a:pt x="695" y="21864"/>
                  </a:lnTo>
                  <a:lnTo>
                    <a:pt x="526" y="22538"/>
                  </a:lnTo>
                  <a:lnTo>
                    <a:pt x="358" y="23211"/>
                  </a:lnTo>
                  <a:lnTo>
                    <a:pt x="232" y="23885"/>
                  </a:lnTo>
                  <a:lnTo>
                    <a:pt x="148" y="24558"/>
                  </a:lnTo>
                  <a:lnTo>
                    <a:pt x="63" y="25252"/>
                  </a:lnTo>
                  <a:lnTo>
                    <a:pt x="21" y="25968"/>
                  </a:lnTo>
                  <a:lnTo>
                    <a:pt x="0" y="26683"/>
                  </a:lnTo>
                  <a:lnTo>
                    <a:pt x="0" y="27399"/>
                  </a:lnTo>
                  <a:lnTo>
                    <a:pt x="42" y="28114"/>
                  </a:lnTo>
                  <a:lnTo>
                    <a:pt x="106" y="28851"/>
                  </a:lnTo>
                  <a:lnTo>
                    <a:pt x="169" y="29314"/>
                  </a:lnTo>
                  <a:lnTo>
                    <a:pt x="253" y="29798"/>
                  </a:lnTo>
                  <a:lnTo>
                    <a:pt x="337" y="30240"/>
                  </a:lnTo>
                  <a:lnTo>
                    <a:pt x="463" y="30682"/>
                  </a:lnTo>
                  <a:lnTo>
                    <a:pt x="590" y="31124"/>
                  </a:lnTo>
                  <a:lnTo>
                    <a:pt x="737" y="31544"/>
                  </a:lnTo>
                  <a:lnTo>
                    <a:pt x="905" y="31965"/>
                  </a:lnTo>
                  <a:lnTo>
                    <a:pt x="1095" y="32386"/>
                  </a:lnTo>
                  <a:lnTo>
                    <a:pt x="1284" y="32765"/>
                  </a:lnTo>
                  <a:lnTo>
                    <a:pt x="1494" y="33165"/>
                  </a:lnTo>
                  <a:lnTo>
                    <a:pt x="1726" y="33544"/>
                  </a:lnTo>
                  <a:lnTo>
                    <a:pt x="1957" y="33922"/>
                  </a:lnTo>
                  <a:lnTo>
                    <a:pt x="2210" y="34280"/>
                  </a:lnTo>
                  <a:lnTo>
                    <a:pt x="2462" y="34617"/>
                  </a:lnTo>
                  <a:lnTo>
                    <a:pt x="2736" y="34975"/>
                  </a:lnTo>
                  <a:lnTo>
                    <a:pt x="3031" y="35290"/>
                  </a:lnTo>
                  <a:lnTo>
                    <a:pt x="3346" y="35627"/>
                  </a:lnTo>
                  <a:lnTo>
                    <a:pt x="3641" y="35943"/>
                  </a:lnTo>
                  <a:lnTo>
                    <a:pt x="3978" y="36237"/>
                  </a:lnTo>
                  <a:lnTo>
                    <a:pt x="4314" y="36553"/>
                  </a:lnTo>
                  <a:lnTo>
                    <a:pt x="4651" y="36826"/>
                  </a:lnTo>
                  <a:lnTo>
                    <a:pt x="5009" y="37121"/>
                  </a:lnTo>
                  <a:lnTo>
                    <a:pt x="5745" y="37647"/>
                  </a:lnTo>
                  <a:lnTo>
                    <a:pt x="6524" y="38152"/>
                  </a:lnTo>
                  <a:lnTo>
                    <a:pt x="7323" y="38615"/>
                  </a:lnTo>
                  <a:lnTo>
                    <a:pt x="8144" y="39057"/>
                  </a:lnTo>
                  <a:lnTo>
                    <a:pt x="9007" y="39457"/>
                  </a:lnTo>
                  <a:lnTo>
                    <a:pt x="9891" y="39836"/>
                  </a:lnTo>
                  <a:lnTo>
                    <a:pt x="10796" y="40172"/>
                  </a:lnTo>
                  <a:lnTo>
                    <a:pt x="11700" y="40467"/>
                  </a:lnTo>
                  <a:lnTo>
                    <a:pt x="12626" y="40761"/>
                  </a:lnTo>
                  <a:lnTo>
                    <a:pt x="13552" y="40993"/>
                  </a:lnTo>
                  <a:lnTo>
                    <a:pt x="14499" y="41224"/>
                  </a:lnTo>
                  <a:lnTo>
                    <a:pt x="15446" y="41414"/>
                  </a:lnTo>
                  <a:lnTo>
                    <a:pt x="16393" y="41561"/>
                  </a:lnTo>
                  <a:lnTo>
                    <a:pt x="17340" y="41687"/>
                  </a:lnTo>
                  <a:lnTo>
                    <a:pt x="18266" y="41793"/>
                  </a:lnTo>
                  <a:lnTo>
                    <a:pt x="19192" y="41877"/>
                  </a:lnTo>
                  <a:lnTo>
                    <a:pt x="20097" y="41919"/>
                  </a:lnTo>
                  <a:lnTo>
                    <a:pt x="21002" y="41940"/>
                  </a:lnTo>
                  <a:lnTo>
                    <a:pt x="21864" y="41940"/>
                  </a:lnTo>
                  <a:lnTo>
                    <a:pt x="22727" y="41919"/>
                  </a:lnTo>
                  <a:lnTo>
                    <a:pt x="23548" y="41856"/>
                  </a:lnTo>
                  <a:lnTo>
                    <a:pt x="23969" y="41814"/>
                  </a:lnTo>
                  <a:lnTo>
                    <a:pt x="22980" y="41772"/>
                  </a:lnTo>
                  <a:lnTo>
                    <a:pt x="21991" y="41666"/>
                  </a:lnTo>
                  <a:lnTo>
                    <a:pt x="21023" y="41561"/>
                  </a:lnTo>
                  <a:lnTo>
                    <a:pt x="20034" y="41393"/>
                  </a:lnTo>
                  <a:lnTo>
                    <a:pt x="19129" y="41224"/>
                  </a:lnTo>
                  <a:lnTo>
                    <a:pt x="18224" y="41035"/>
                  </a:lnTo>
                  <a:lnTo>
                    <a:pt x="17319" y="40804"/>
                  </a:lnTo>
                  <a:lnTo>
                    <a:pt x="16414" y="40530"/>
                  </a:lnTo>
                  <a:lnTo>
                    <a:pt x="15509" y="40235"/>
                  </a:lnTo>
                  <a:lnTo>
                    <a:pt x="14646" y="39920"/>
                  </a:lnTo>
                  <a:lnTo>
                    <a:pt x="13763" y="39562"/>
                  </a:lnTo>
                  <a:lnTo>
                    <a:pt x="12921" y="39141"/>
                  </a:lnTo>
                  <a:lnTo>
                    <a:pt x="12100" y="38720"/>
                  </a:lnTo>
                  <a:lnTo>
                    <a:pt x="11301" y="38236"/>
                  </a:lnTo>
                  <a:lnTo>
                    <a:pt x="10901" y="37984"/>
                  </a:lnTo>
                  <a:lnTo>
                    <a:pt x="10522" y="37710"/>
                  </a:lnTo>
                  <a:lnTo>
                    <a:pt x="10143" y="37437"/>
                  </a:lnTo>
                  <a:lnTo>
                    <a:pt x="9785" y="37163"/>
                  </a:lnTo>
                  <a:lnTo>
                    <a:pt x="9428" y="36847"/>
                  </a:lnTo>
                  <a:lnTo>
                    <a:pt x="9070" y="36553"/>
                  </a:lnTo>
                  <a:lnTo>
                    <a:pt x="8733" y="36237"/>
                  </a:lnTo>
                  <a:lnTo>
                    <a:pt x="8418" y="35900"/>
                  </a:lnTo>
                  <a:lnTo>
                    <a:pt x="8102" y="35564"/>
                  </a:lnTo>
                  <a:lnTo>
                    <a:pt x="7786" y="35206"/>
                  </a:lnTo>
                  <a:lnTo>
                    <a:pt x="7492" y="34827"/>
                  </a:lnTo>
                  <a:lnTo>
                    <a:pt x="7218" y="34448"/>
                  </a:lnTo>
                  <a:lnTo>
                    <a:pt x="6755" y="33775"/>
                  </a:lnTo>
                  <a:lnTo>
                    <a:pt x="6334" y="33081"/>
                  </a:lnTo>
                  <a:lnTo>
                    <a:pt x="5956" y="32344"/>
                  </a:lnTo>
                  <a:lnTo>
                    <a:pt x="5598" y="31608"/>
                  </a:lnTo>
                  <a:lnTo>
                    <a:pt x="5303" y="30871"/>
                  </a:lnTo>
                  <a:lnTo>
                    <a:pt x="5030" y="30092"/>
                  </a:lnTo>
                  <a:lnTo>
                    <a:pt x="4798" y="29314"/>
                  </a:lnTo>
                  <a:lnTo>
                    <a:pt x="4609" y="28535"/>
                  </a:lnTo>
                  <a:lnTo>
                    <a:pt x="4462" y="27736"/>
                  </a:lnTo>
                  <a:lnTo>
                    <a:pt x="4335" y="26936"/>
                  </a:lnTo>
                  <a:lnTo>
                    <a:pt x="4251" y="26115"/>
                  </a:lnTo>
                  <a:lnTo>
                    <a:pt x="4209" y="25316"/>
                  </a:lnTo>
                  <a:lnTo>
                    <a:pt x="4209" y="24495"/>
                  </a:lnTo>
                  <a:lnTo>
                    <a:pt x="4251" y="23674"/>
                  </a:lnTo>
                  <a:lnTo>
                    <a:pt x="4314" y="22854"/>
                  </a:lnTo>
                  <a:lnTo>
                    <a:pt x="4440" y="22054"/>
                  </a:lnTo>
                  <a:lnTo>
                    <a:pt x="4609" y="21086"/>
                  </a:lnTo>
                  <a:lnTo>
                    <a:pt x="4819" y="20139"/>
                  </a:lnTo>
                  <a:lnTo>
                    <a:pt x="5093" y="19213"/>
                  </a:lnTo>
                  <a:lnTo>
                    <a:pt x="5387" y="18287"/>
                  </a:lnTo>
                  <a:lnTo>
                    <a:pt x="5703" y="17382"/>
                  </a:lnTo>
                  <a:lnTo>
                    <a:pt x="6082" y="16498"/>
                  </a:lnTo>
                  <a:lnTo>
                    <a:pt x="6482" y="15615"/>
                  </a:lnTo>
                  <a:lnTo>
                    <a:pt x="6903" y="14752"/>
                  </a:lnTo>
                  <a:lnTo>
                    <a:pt x="7365" y="13910"/>
                  </a:lnTo>
                  <a:lnTo>
                    <a:pt x="7871" y="13068"/>
                  </a:lnTo>
                  <a:lnTo>
                    <a:pt x="8376" y="12248"/>
                  </a:lnTo>
                  <a:lnTo>
                    <a:pt x="8923" y="11448"/>
                  </a:lnTo>
                  <a:lnTo>
                    <a:pt x="9491" y="10669"/>
                  </a:lnTo>
                  <a:lnTo>
                    <a:pt x="10080" y="9891"/>
                  </a:lnTo>
                  <a:lnTo>
                    <a:pt x="10690" y="9133"/>
                  </a:lnTo>
                  <a:lnTo>
                    <a:pt x="11322" y="8397"/>
                  </a:lnTo>
                  <a:lnTo>
                    <a:pt x="11637" y="8039"/>
                  </a:lnTo>
                  <a:lnTo>
                    <a:pt x="11953" y="7702"/>
                  </a:lnTo>
                  <a:lnTo>
                    <a:pt x="12290" y="7366"/>
                  </a:lnTo>
                  <a:lnTo>
                    <a:pt x="12647" y="7071"/>
                  </a:lnTo>
                  <a:lnTo>
                    <a:pt x="12774" y="6987"/>
                  </a:lnTo>
                  <a:lnTo>
                    <a:pt x="12921" y="6924"/>
                  </a:lnTo>
                  <a:lnTo>
                    <a:pt x="13258" y="6797"/>
                  </a:lnTo>
                  <a:lnTo>
                    <a:pt x="13405" y="6734"/>
                  </a:lnTo>
                  <a:lnTo>
                    <a:pt x="13531" y="6650"/>
                  </a:lnTo>
                  <a:lnTo>
                    <a:pt x="13573" y="6587"/>
                  </a:lnTo>
                  <a:lnTo>
                    <a:pt x="13615" y="6524"/>
                  </a:lnTo>
                  <a:lnTo>
                    <a:pt x="13657" y="6440"/>
                  </a:lnTo>
                  <a:lnTo>
                    <a:pt x="13679" y="6356"/>
                  </a:lnTo>
                  <a:lnTo>
                    <a:pt x="13721" y="5998"/>
                  </a:lnTo>
                  <a:lnTo>
                    <a:pt x="13721" y="5619"/>
                  </a:lnTo>
                  <a:lnTo>
                    <a:pt x="13679" y="5261"/>
                  </a:lnTo>
                  <a:lnTo>
                    <a:pt x="13636" y="4882"/>
                  </a:lnTo>
                  <a:lnTo>
                    <a:pt x="13489" y="4146"/>
                  </a:lnTo>
                  <a:lnTo>
                    <a:pt x="13321" y="3430"/>
                  </a:lnTo>
                  <a:lnTo>
                    <a:pt x="13258" y="3010"/>
                  </a:lnTo>
                  <a:lnTo>
                    <a:pt x="13216" y="2568"/>
                  </a:lnTo>
                  <a:lnTo>
                    <a:pt x="13195" y="2126"/>
                  </a:lnTo>
                  <a:lnTo>
                    <a:pt x="13195" y="1705"/>
                  </a:lnTo>
                  <a:lnTo>
                    <a:pt x="13216" y="1263"/>
                  </a:lnTo>
                  <a:lnTo>
                    <a:pt x="13279" y="842"/>
                  </a:lnTo>
                  <a:lnTo>
                    <a:pt x="13363" y="421"/>
                  </a:lnTo>
                  <a:lnTo>
                    <a:pt x="13468" y="0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9" name="Google Shape;6989;p32"/>
            <p:cNvSpPr/>
            <p:nvPr/>
          </p:nvSpPr>
          <p:spPr>
            <a:xfrm>
              <a:off x="3100193" y="-971655"/>
              <a:ext cx="359659" cy="213478"/>
            </a:xfrm>
            <a:custGeom>
              <a:avLst/>
              <a:gdLst/>
              <a:ahLst/>
              <a:cxnLst/>
              <a:rect l="l" t="t" r="r" b="b"/>
              <a:pathLst>
                <a:path w="10459" h="6208" extrusionOk="0">
                  <a:moveTo>
                    <a:pt x="6313" y="905"/>
                  </a:moveTo>
                  <a:lnTo>
                    <a:pt x="6945" y="926"/>
                  </a:lnTo>
                  <a:lnTo>
                    <a:pt x="7302" y="947"/>
                  </a:lnTo>
                  <a:lnTo>
                    <a:pt x="7660" y="989"/>
                  </a:lnTo>
                  <a:lnTo>
                    <a:pt x="8354" y="1094"/>
                  </a:lnTo>
                  <a:lnTo>
                    <a:pt x="8628" y="1179"/>
                  </a:lnTo>
                  <a:lnTo>
                    <a:pt x="8986" y="1326"/>
                  </a:lnTo>
                  <a:lnTo>
                    <a:pt x="9196" y="1431"/>
                  </a:lnTo>
                  <a:lnTo>
                    <a:pt x="9386" y="1536"/>
                  </a:lnTo>
                  <a:lnTo>
                    <a:pt x="9554" y="1663"/>
                  </a:lnTo>
                  <a:lnTo>
                    <a:pt x="9722" y="1789"/>
                  </a:lnTo>
                  <a:lnTo>
                    <a:pt x="9849" y="1936"/>
                  </a:lnTo>
                  <a:lnTo>
                    <a:pt x="9933" y="2083"/>
                  </a:lnTo>
                  <a:lnTo>
                    <a:pt x="9954" y="2168"/>
                  </a:lnTo>
                  <a:lnTo>
                    <a:pt x="9954" y="2252"/>
                  </a:lnTo>
                  <a:lnTo>
                    <a:pt x="9954" y="2336"/>
                  </a:lnTo>
                  <a:lnTo>
                    <a:pt x="9933" y="2399"/>
                  </a:lnTo>
                  <a:lnTo>
                    <a:pt x="9891" y="2483"/>
                  </a:lnTo>
                  <a:lnTo>
                    <a:pt x="9827" y="2567"/>
                  </a:lnTo>
                  <a:lnTo>
                    <a:pt x="9764" y="2652"/>
                  </a:lnTo>
                  <a:lnTo>
                    <a:pt x="9659" y="2736"/>
                  </a:lnTo>
                  <a:lnTo>
                    <a:pt x="9533" y="2820"/>
                  </a:lnTo>
                  <a:lnTo>
                    <a:pt x="9407" y="2904"/>
                  </a:lnTo>
                  <a:lnTo>
                    <a:pt x="9049" y="3072"/>
                  </a:lnTo>
                  <a:lnTo>
                    <a:pt x="9091" y="2862"/>
                  </a:lnTo>
                  <a:lnTo>
                    <a:pt x="9070" y="2673"/>
                  </a:lnTo>
                  <a:lnTo>
                    <a:pt x="9049" y="2567"/>
                  </a:lnTo>
                  <a:lnTo>
                    <a:pt x="9028" y="2483"/>
                  </a:lnTo>
                  <a:lnTo>
                    <a:pt x="8965" y="2378"/>
                  </a:lnTo>
                  <a:lnTo>
                    <a:pt x="8902" y="2294"/>
                  </a:lnTo>
                  <a:lnTo>
                    <a:pt x="8838" y="2210"/>
                  </a:lnTo>
                  <a:lnTo>
                    <a:pt x="8754" y="2125"/>
                  </a:lnTo>
                  <a:lnTo>
                    <a:pt x="8649" y="2083"/>
                  </a:lnTo>
                  <a:lnTo>
                    <a:pt x="8544" y="2041"/>
                  </a:lnTo>
                  <a:lnTo>
                    <a:pt x="8439" y="2020"/>
                  </a:lnTo>
                  <a:lnTo>
                    <a:pt x="8333" y="2020"/>
                  </a:lnTo>
                  <a:lnTo>
                    <a:pt x="8228" y="2041"/>
                  </a:lnTo>
                  <a:lnTo>
                    <a:pt x="8123" y="2083"/>
                  </a:lnTo>
                  <a:lnTo>
                    <a:pt x="7976" y="2147"/>
                  </a:lnTo>
                  <a:lnTo>
                    <a:pt x="7849" y="2252"/>
                  </a:lnTo>
                  <a:lnTo>
                    <a:pt x="7744" y="2378"/>
                  </a:lnTo>
                  <a:lnTo>
                    <a:pt x="7660" y="2504"/>
                  </a:lnTo>
                  <a:lnTo>
                    <a:pt x="7576" y="2652"/>
                  </a:lnTo>
                  <a:lnTo>
                    <a:pt x="7513" y="2799"/>
                  </a:lnTo>
                  <a:lnTo>
                    <a:pt x="7407" y="3115"/>
                  </a:lnTo>
                  <a:lnTo>
                    <a:pt x="7281" y="3577"/>
                  </a:lnTo>
                  <a:lnTo>
                    <a:pt x="7176" y="4040"/>
                  </a:lnTo>
                  <a:lnTo>
                    <a:pt x="7113" y="4440"/>
                  </a:lnTo>
                  <a:lnTo>
                    <a:pt x="7092" y="4630"/>
                  </a:lnTo>
                  <a:lnTo>
                    <a:pt x="7092" y="4714"/>
                  </a:lnTo>
                  <a:lnTo>
                    <a:pt x="7113" y="4819"/>
                  </a:lnTo>
                  <a:lnTo>
                    <a:pt x="7134" y="4861"/>
                  </a:lnTo>
                  <a:lnTo>
                    <a:pt x="7176" y="4903"/>
                  </a:lnTo>
                  <a:lnTo>
                    <a:pt x="7134" y="5156"/>
                  </a:lnTo>
                  <a:lnTo>
                    <a:pt x="7092" y="5282"/>
                  </a:lnTo>
                  <a:lnTo>
                    <a:pt x="7008" y="5408"/>
                  </a:lnTo>
                  <a:lnTo>
                    <a:pt x="6923" y="5535"/>
                  </a:lnTo>
                  <a:lnTo>
                    <a:pt x="6818" y="5619"/>
                  </a:lnTo>
                  <a:lnTo>
                    <a:pt x="6692" y="5661"/>
                  </a:lnTo>
                  <a:lnTo>
                    <a:pt x="6587" y="5661"/>
                  </a:lnTo>
                  <a:lnTo>
                    <a:pt x="6545" y="5619"/>
                  </a:lnTo>
                  <a:lnTo>
                    <a:pt x="6503" y="5577"/>
                  </a:lnTo>
                  <a:lnTo>
                    <a:pt x="6461" y="5492"/>
                  </a:lnTo>
                  <a:lnTo>
                    <a:pt x="6439" y="5408"/>
                  </a:lnTo>
                  <a:lnTo>
                    <a:pt x="6397" y="5240"/>
                  </a:lnTo>
                  <a:lnTo>
                    <a:pt x="6439" y="5072"/>
                  </a:lnTo>
                  <a:lnTo>
                    <a:pt x="6461" y="4882"/>
                  </a:lnTo>
                  <a:lnTo>
                    <a:pt x="6461" y="4714"/>
                  </a:lnTo>
                  <a:lnTo>
                    <a:pt x="6439" y="4524"/>
                  </a:lnTo>
                  <a:lnTo>
                    <a:pt x="6397" y="4335"/>
                  </a:lnTo>
                  <a:lnTo>
                    <a:pt x="6334" y="4167"/>
                  </a:lnTo>
                  <a:lnTo>
                    <a:pt x="6271" y="3998"/>
                  </a:lnTo>
                  <a:lnTo>
                    <a:pt x="6187" y="3830"/>
                  </a:lnTo>
                  <a:lnTo>
                    <a:pt x="6082" y="3683"/>
                  </a:lnTo>
                  <a:lnTo>
                    <a:pt x="5977" y="3514"/>
                  </a:lnTo>
                  <a:lnTo>
                    <a:pt x="5850" y="3388"/>
                  </a:lnTo>
                  <a:lnTo>
                    <a:pt x="5703" y="3262"/>
                  </a:lnTo>
                  <a:lnTo>
                    <a:pt x="5556" y="3136"/>
                  </a:lnTo>
                  <a:lnTo>
                    <a:pt x="5408" y="3030"/>
                  </a:lnTo>
                  <a:lnTo>
                    <a:pt x="5240" y="2946"/>
                  </a:lnTo>
                  <a:lnTo>
                    <a:pt x="5072" y="2883"/>
                  </a:lnTo>
                  <a:lnTo>
                    <a:pt x="4882" y="2841"/>
                  </a:lnTo>
                  <a:lnTo>
                    <a:pt x="4714" y="2799"/>
                  </a:lnTo>
                  <a:lnTo>
                    <a:pt x="4525" y="2799"/>
                  </a:lnTo>
                  <a:lnTo>
                    <a:pt x="4356" y="2820"/>
                  </a:lnTo>
                  <a:lnTo>
                    <a:pt x="4188" y="2862"/>
                  </a:lnTo>
                  <a:lnTo>
                    <a:pt x="4019" y="2946"/>
                  </a:lnTo>
                  <a:lnTo>
                    <a:pt x="3872" y="3051"/>
                  </a:lnTo>
                  <a:lnTo>
                    <a:pt x="3746" y="3178"/>
                  </a:lnTo>
                  <a:lnTo>
                    <a:pt x="3662" y="3304"/>
                  </a:lnTo>
                  <a:lnTo>
                    <a:pt x="3599" y="3430"/>
                  </a:lnTo>
                  <a:lnTo>
                    <a:pt x="3557" y="3556"/>
                  </a:lnTo>
                  <a:lnTo>
                    <a:pt x="3557" y="3683"/>
                  </a:lnTo>
                  <a:lnTo>
                    <a:pt x="3557" y="3809"/>
                  </a:lnTo>
                  <a:lnTo>
                    <a:pt x="3599" y="3935"/>
                  </a:lnTo>
                  <a:lnTo>
                    <a:pt x="3641" y="4061"/>
                  </a:lnTo>
                  <a:lnTo>
                    <a:pt x="3704" y="4167"/>
                  </a:lnTo>
                  <a:lnTo>
                    <a:pt x="3115" y="4125"/>
                  </a:lnTo>
                  <a:lnTo>
                    <a:pt x="2546" y="4040"/>
                  </a:lnTo>
                  <a:lnTo>
                    <a:pt x="2357" y="3998"/>
                  </a:lnTo>
                  <a:lnTo>
                    <a:pt x="2168" y="3935"/>
                  </a:lnTo>
                  <a:lnTo>
                    <a:pt x="1999" y="3851"/>
                  </a:lnTo>
                  <a:lnTo>
                    <a:pt x="1852" y="3746"/>
                  </a:lnTo>
                  <a:lnTo>
                    <a:pt x="1726" y="3620"/>
                  </a:lnTo>
                  <a:lnTo>
                    <a:pt x="1621" y="3472"/>
                  </a:lnTo>
                  <a:lnTo>
                    <a:pt x="1536" y="3325"/>
                  </a:lnTo>
                  <a:lnTo>
                    <a:pt x="1473" y="3157"/>
                  </a:lnTo>
                  <a:lnTo>
                    <a:pt x="1431" y="3009"/>
                  </a:lnTo>
                  <a:lnTo>
                    <a:pt x="1410" y="2841"/>
                  </a:lnTo>
                  <a:lnTo>
                    <a:pt x="1431" y="2673"/>
                  </a:lnTo>
                  <a:lnTo>
                    <a:pt x="1473" y="2504"/>
                  </a:lnTo>
                  <a:lnTo>
                    <a:pt x="1536" y="2357"/>
                  </a:lnTo>
                  <a:lnTo>
                    <a:pt x="1642" y="2210"/>
                  </a:lnTo>
                  <a:lnTo>
                    <a:pt x="1768" y="2062"/>
                  </a:lnTo>
                  <a:lnTo>
                    <a:pt x="1936" y="1936"/>
                  </a:lnTo>
                  <a:lnTo>
                    <a:pt x="2210" y="1768"/>
                  </a:lnTo>
                  <a:lnTo>
                    <a:pt x="2504" y="1620"/>
                  </a:lnTo>
                  <a:lnTo>
                    <a:pt x="2820" y="1494"/>
                  </a:lnTo>
                  <a:lnTo>
                    <a:pt x="3136" y="1368"/>
                  </a:lnTo>
                  <a:lnTo>
                    <a:pt x="3451" y="1263"/>
                  </a:lnTo>
                  <a:lnTo>
                    <a:pt x="3788" y="1179"/>
                  </a:lnTo>
                  <a:lnTo>
                    <a:pt x="4440" y="1031"/>
                  </a:lnTo>
                  <a:lnTo>
                    <a:pt x="4735" y="989"/>
                  </a:lnTo>
                  <a:lnTo>
                    <a:pt x="5051" y="947"/>
                  </a:lnTo>
                  <a:lnTo>
                    <a:pt x="5682" y="926"/>
                  </a:lnTo>
                  <a:lnTo>
                    <a:pt x="6313" y="905"/>
                  </a:lnTo>
                  <a:close/>
                  <a:moveTo>
                    <a:pt x="5703" y="0"/>
                  </a:moveTo>
                  <a:lnTo>
                    <a:pt x="4987" y="42"/>
                  </a:lnTo>
                  <a:lnTo>
                    <a:pt x="4314" y="105"/>
                  </a:lnTo>
                  <a:lnTo>
                    <a:pt x="3704" y="211"/>
                  </a:lnTo>
                  <a:lnTo>
                    <a:pt x="3073" y="337"/>
                  </a:lnTo>
                  <a:lnTo>
                    <a:pt x="2736" y="442"/>
                  </a:lnTo>
                  <a:lnTo>
                    <a:pt x="2420" y="547"/>
                  </a:lnTo>
                  <a:lnTo>
                    <a:pt x="2105" y="673"/>
                  </a:lnTo>
                  <a:lnTo>
                    <a:pt x="1789" y="821"/>
                  </a:lnTo>
                  <a:lnTo>
                    <a:pt x="1494" y="968"/>
                  </a:lnTo>
                  <a:lnTo>
                    <a:pt x="1221" y="1136"/>
                  </a:lnTo>
                  <a:lnTo>
                    <a:pt x="947" y="1347"/>
                  </a:lnTo>
                  <a:lnTo>
                    <a:pt x="716" y="1557"/>
                  </a:lnTo>
                  <a:lnTo>
                    <a:pt x="505" y="1789"/>
                  </a:lnTo>
                  <a:lnTo>
                    <a:pt x="316" y="2041"/>
                  </a:lnTo>
                  <a:lnTo>
                    <a:pt x="190" y="2315"/>
                  </a:lnTo>
                  <a:lnTo>
                    <a:pt x="63" y="2609"/>
                  </a:lnTo>
                  <a:lnTo>
                    <a:pt x="21" y="2799"/>
                  </a:lnTo>
                  <a:lnTo>
                    <a:pt x="0" y="2988"/>
                  </a:lnTo>
                  <a:lnTo>
                    <a:pt x="21" y="3157"/>
                  </a:lnTo>
                  <a:lnTo>
                    <a:pt x="42" y="3304"/>
                  </a:lnTo>
                  <a:lnTo>
                    <a:pt x="84" y="3451"/>
                  </a:lnTo>
                  <a:lnTo>
                    <a:pt x="148" y="3577"/>
                  </a:lnTo>
                  <a:lnTo>
                    <a:pt x="211" y="3704"/>
                  </a:lnTo>
                  <a:lnTo>
                    <a:pt x="316" y="3830"/>
                  </a:lnTo>
                  <a:lnTo>
                    <a:pt x="421" y="3935"/>
                  </a:lnTo>
                  <a:lnTo>
                    <a:pt x="547" y="4019"/>
                  </a:lnTo>
                  <a:lnTo>
                    <a:pt x="674" y="4125"/>
                  </a:lnTo>
                  <a:lnTo>
                    <a:pt x="821" y="4188"/>
                  </a:lnTo>
                  <a:lnTo>
                    <a:pt x="1137" y="4335"/>
                  </a:lnTo>
                  <a:lnTo>
                    <a:pt x="1473" y="4440"/>
                  </a:lnTo>
                  <a:lnTo>
                    <a:pt x="1852" y="4545"/>
                  </a:lnTo>
                  <a:lnTo>
                    <a:pt x="2210" y="4609"/>
                  </a:lnTo>
                  <a:lnTo>
                    <a:pt x="2589" y="4651"/>
                  </a:lnTo>
                  <a:lnTo>
                    <a:pt x="2967" y="4693"/>
                  </a:lnTo>
                  <a:lnTo>
                    <a:pt x="3620" y="4735"/>
                  </a:lnTo>
                  <a:lnTo>
                    <a:pt x="4125" y="4756"/>
                  </a:lnTo>
                  <a:lnTo>
                    <a:pt x="4188" y="4735"/>
                  </a:lnTo>
                  <a:lnTo>
                    <a:pt x="4251" y="4735"/>
                  </a:lnTo>
                  <a:lnTo>
                    <a:pt x="4335" y="4672"/>
                  </a:lnTo>
                  <a:lnTo>
                    <a:pt x="4377" y="4588"/>
                  </a:lnTo>
                  <a:lnTo>
                    <a:pt x="4398" y="4482"/>
                  </a:lnTo>
                  <a:lnTo>
                    <a:pt x="4377" y="4377"/>
                  </a:lnTo>
                  <a:lnTo>
                    <a:pt x="4314" y="4293"/>
                  </a:lnTo>
                  <a:lnTo>
                    <a:pt x="4251" y="4230"/>
                  </a:lnTo>
                  <a:lnTo>
                    <a:pt x="4125" y="4209"/>
                  </a:lnTo>
                  <a:lnTo>
                    <a:pt x="4083" y="4188"/>
                  </a:lnTo>
                  <a:lnTo>
                    <a:pt x="4041" y="3977"/>
                  </a:lnTo>
                  <a:lnTo>
                    <a:pt x="4041" y="3872"/>
                  </a:lnTo>
                  <a:lnTo>
                    <a:pt x="4062" y="3767"/>
                  </a:lnTo>
                  <a:lnTo>
                    <a:pt x="4083" y="3662"/>
                  </a:lnTo>
                  <a:lnTo>
                    <a:pt x="4146" y="3577"/>
                  </a:lnTo>
                  <a:lnTo>
                    <a:pt x="4209" y="3514"/>
                  </a:lnTo>
                  <a:lnTo>
                    <a:pt x="4314" y="3451"/>
                  </a:lnTo>
                  <a:lnTo>
                    <a:pt x="4461" y="3409"/>
                  </a:lnTo>
                  <a:lnTo>
                    <a:pt x="4588" y="3388"/>
                  </a:lnTo>
                  <a:lnTo>
                    <a:pt x="4735" y="3409"/>
                  </a:lnTo>
                  <a:lnTo>
                    <a:pt x="4861" y="3451"/>
                  </a:lnTo>
                  <a:lnTo>
                    <a:pt x="4987" y="3493"/>
                  </a:lnTo>
                  <a:lnTo>
                    <a:pt x="5093" y="3577"/>
                  </a:lnTo>
                  <a:lnTo>
                    <a:pt x="5324" y="3725"/>
                  </a:lnTo>
                  <a:lnTo>
                    <a:pt x="5514" y="3914"/>
                  </a:lnTo>
                  <a:lnTo>
                    <a:pt x="5661" y="4125"/>
                  </a:lnTo>
                  <a:lnTo>
                    <a:pt x="5787" y="4335"/>
                  </a:lnTo>
                  <a:lnTo>
                    <a:pt x="5871" y="4567"/>
                  </a:lnTo>
                  <a:lnTo>
                    <a:pt x="5913" y="4798"/>
                  </a:lnTo>
                  <a:lnTo>
                    <a:pt x="5955" y="5051"/>
                  </a:lnTo>
                  <a:lnTo>
                    <a:pt x="5955" y="5303"/>
                  </a:lnTo>
                  <a:lnTo>
                    <a:pt x="5955" y="5556"/>
                  </a:lnTo>
                  <a:lnTo>
                    <a:pt x="5977" y="5619"/>
                  </a:lnTo>
                  <a:lnTo>
                    <a:pt x="6019" y="5661"/>
                  </a:lnTo>
                  <a:lnTo>
                    <a:pt x="6040" y="5787"/>
                  </a:lnTo>
                  <a:lnTo>
                    <a:pt x="6103" y="5892"/>
                  </a:lnTo>
                  <a:lnTo>
                    <a:pt x="6166" y="5997"/>
                  </a:lnTo>
                  <a:lnTo>
                    <a:pt x="6250" y="6082"/>
                  </a:lnTo>
                  <a:lnTo>
                    <a:pt x="6355" y="6124"/>
                  </a:lnTo>
                  <a:lnTo>
                    <a:pt x="6461" y="6187"/>
                  </a:lnTo>
                  <a:lnTo>
                    <a:pt x="6608" y="6208"/>
                  </a:lnTo>
                  <a:lnTo>
                    <a:pt x="6734" y="6208"/>
                  </a:lnTo>
                  <a:lnTo>
                    <a:pt x="6945" y="6166"/>
                  </a:lnTo>
                  <a:lnTo>
                    <a:pt x="7113" y="6082"/>
                  </a:lnTo>
                  <a:lnTo>
                    <a:pt x="7281" y="5976"/>
                  </a:lnTo>
                  <a:lnTo>
                    <a:pt x="7407" y="5850"/>
                  </a:lnTo>
                  <a:lnTo>
                    <a:pt x="7513" y="5703"/>
                  </a:lnTo>
                  <a:lnTo>
                    <a:pt x="7618" y="5535"/>
                  </a:lnTo>
                  <a:lnTo>
                    <a:pt x="7681" y="5345"/>
                  </a:lnTo>
                  <a:lnTo>
                    <a:pt x="7723" y="5156"/>
                  </a:lnTo>
                  <a:lnTo>
                    <a:pt x="7765" y="4861"/>
                  </a:lnTo>
                  <a:lnTo>
                    <a:pt x="7807" y="4567"/>
                  </a:lnTo>
                  <a:lnTo>
                    <a:pt x="7828" y="4272"/>
                  </a:lnTo>
                  <a:lnTo>
                    <a:pt x="7870" y="3977"/>
                  </a:lnTo>
                  <a:lnTo>
                    <a:pt x="7997" y="3325"/>
                  </a:lnTo>
                  <a:lnTo>
                    <a:pt x="8081" y="2988"/>
                  </a:lnTo>
                  <a:lnTo>
                    <a:pt x="8123" y="2652"/>
                  </a:lnTo>
                  <a:lnTo>
                    <a:pt x="8207" y="2567"/>
                  </a:lnTo>
                  <a:lnTo>
                    <a:pt x="8312" y="2504"/>
                  </a:lnTo>
                  <a:lnTo>
                    <a:pt x="8418" y="2504"/>
                  </a:lnTo>
                  <a:lnTo>
                    <a:pt x="8481" y="2525"/>
                  </a:lnTo>
                  <a:lnTo>
                    <a:pt x="8544" y="2546"/>
                  </a:lnTo>
                  <a:lnTo>
                    <a:pt x="8607" y="2609"/>
                  </a:lnTo>
                  <a:lnTo>
                    <a:pt x="8670" y="2673"/>
                  </a:lnTo>
                  <a:lnTo>
                    <a:pt x="8754" y="2862"/>
                  </a:lnTo>
                  <a:lnTo>
                    <a:pt x="8796" y="3030"/>
                  </a:lnTo>
                  <a:lnTo>
                    <a:pt x="8838" y="3220"/>
                  </a:lnTo>
                  <a:lnTo>
                    <a:pt x="8859" y="3241"/>
                  </a:lnTo>
                  <a:lnTo>
                    <a:pt x="8881" y="3262"/>
                  </a:lnTo>
                  <a:lnTo>
                    <a:pt x="8923" y="3262"/>
                  </a:lnTo>
                  <a:lnTo>
                    <a:pt x="8965" y="3241"/>
                  </a:lnTo>
                  <a:lnTo>
                    <a:pt x="9007" y="3304"/>
                  </a:lnTo>
                  <a:lnTo>
                    <a:pt x="9070" y="3304"/>
                  </a:lnTo>
                  <a:lnTo>
                    <a:pt x="9301" y="3262"/>
                  </a:lnTo>
                  <a:lnTo>
                    <a:pt x="9512" y="3199"/>
                  </a:lnTo>
                  <a:lnTo>
                    <a:pt x="9722" y="3115"/>
                  </a:lnTo>
                  <a:lnTo>
                    <a:pt x="9891" y="2988"/>
                  </a:lnTo>
                  <a:lnTo>
                    <a:pt x="10059" y="2862"/>
                  </a:lnTo>
                  <a:lnTo>
                    <a:pt x="10185" y="2715"/>
                  </a:lnTo>
                  <a:lnTo>
                    <a:pt x="10290" y="2567"/>
                  </a:lnTo>
                  <a:lnTo>
                    <a:pt x="10375" y="2378"/>
                  </a:lnTo>
                  <a:lnTo>
                    <a:pt x="10438" y="2210"/>
                  </a:lnTo>
                  <a:lnTo>
                    <a:pt x="10459" y="2020"/>
                  </a:lnTo>
                  <a:lnTo>
                    <a:pt x="10438" y="1831"/>
                  </a:lnTo>
                  <a:lnTo>
                    <a:pt x="10396" y="1641"/>
                  </a:lnTo>
                  <a:lnTo>
                    <a:pt x="10311" y="1452"/>
                  </a:lnTo>
                  <a:lnTo>
                    <a:pt x="10185" y="1263"/>
                  </a:lnTo>
                  <a:lnTo>
                    <a:pt x="10038" y="1094"/>
                  </a:lnTo>
                  <a:lnTo>
                    <a:pt x="9827" y="926"/>
                  </a:lnTo>
                  <a:lnTo>
                    <a:pt x="9533" y="737"/>
                  </a:lnTo>
                  <a:lnTo>
                    <a:pt x="9217" y="568"/>
                  </a:lnTo>
                  <a:lnTo>
                    <a:pt x="8902" y="442"/>
                  </a:lnTo>
                  <a:lnTo>
                    <a:pt x="8565" y="316"/>
                  </a:lnTo>
                  <a:lnTo>
                    <a:pt x="8228" y="232"/>
                  </a:lnTo>
                  <a:lnTo>
                    <a:pt x="7870" y="147"/>
                  </a:lnTo>
                  <a:lnTo>
                    <a:pt x="7513" y="84"/>
                  </a:lnTo>
                  <a:lnTo>
                    <a:pt x="7155" y="42"/>
                  </a:lnTo>
                  <a:lnTo>
                    <a:pt x="679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0" name="Google Shape;6990;p32"/>
            <p:cNvSpPr/>
            <p:nvPr/>
          </p:nvSpPr>
          <p:spPr>
            <a:xfrm>
              <a:off x="3001056" y="-792946"/>
              <a:ext cx="570248" cy="204846"/>
            </a:xfrm>
            <a:custGeom>
              <a:avLst/>
              <a:gdLst/>
              <a:ahLst/>
              <a:cxnLst/>
              <a:rect l="l" t="t" r="r" b="b"/>
              <a:pathLst>
                <a:path w="16583" h="5957" extrusionOk="0">
                  <a:moveTo>
                    <a:pt x="16035" y="1"/>
                  </a:moveTo>
                  <a:lnTo>
                    <a:pt x="15930" y="43"/>
                  </a:lnTo>
                  <a:lnTo>
                    <a:pt x="15825" y="106"/>
                  </a:lnTo>
                  <a:lnTo>
                    <a:pt x="15783" y="148"/>
                  </a:lnTo>
                  <a:lnTo>
                    <a:pt x="15762" y="211"/>
                  </a:lnTo>
                  <a:lnTo>
                    <a:pt x="15741" y="274"/>
                  </a:lnTo>
                  <a:lnTo>
                    <a:pt x="15741" y="338"/>
                  </a:lnTo>
                  <a:lnTo>
                    <a:pt x="15741" y="674"/>
                  </a:lnTo>
                  <a:lnTo>
                    <a:pt x="15699" y="969"/>
                  </a:lnTo>
                  <a:lnTo>
                    <a:pt x="15657" y="1242"/>
                  </a:lnTo>
                  <a:lnTo>
                    <a:pt x="15572" y="1495"/>
                  </a:lnTo>
                  <a:lnTo>
                    <a:pt x="15467" y="1747"/>
                  </a:lnTo>
                  <a:lnTo>
                    <a:pt x="15362" y="1958"/>
                  </a:lnTo>
                  <a:lnTo>
                    <a:pt x="15215" y="2168"/>
                  </a:lnTo>
                  <a:lnTo>
                    <a:pt x="15046" y="2358"/>
                  </a:lnTo>
                  <a:lnTo>
                    <a:pt x="14857" y="2526"/>
                  </a:lnTo>
                  <a:lnTo>
                    <a:pt x="14667" y="2673"/>
                  </a:lnTo>
                  <a:lnTo>
                    <a:pt x="14436" y="2800"/>
                  </a:lnTo>
                  <a:lnTo>
                    <a:pt x="14205" y="2926"/>
                  </a:lnTo>
                  <a:lnTo>
                    <a:pt x="13952" y="3031"/>
                  </a:lnTo>
                  <a:lnTo>
                    <a:pt x="13678" y="3136"/>
                  </a:lnTo>
                  <a:lnTo>
                    <a:pt x="13384" y="3220"/>
                  </a:lnTo>
                  <a:lnTo>
                    <a:pt x="13089" y="3284"/>
                  </a:lnTo>
                  <a:lnTo>
                    <a:pt x="12963" y="3305"/>
                  </a:lnTo>
                  <a:lnTo>
                    <a:pt x="12795" y="3305"/>
                  </a:lnTo>
                  <a:lnTo>
                    <a:pt x="12395" y="3284"/>
                  </a:lnTo>
                  <a:lnTo>
                    <a:pt x="11932" y="3199"/>
                  </a:lnTo>
                  <a:lnTo>
                    <a:pt x="11448" y="3094"/>
                  </a:lnTo>
                  <a:lnTo>
                    <a:pt x="11216" y="3010"/>
                  </a:lnTo>
                  <a:lnTo>
                    <a:pt x="10985" y="2926"/>
                  </a:lnTo>
                  <a:lnTo>
                    <a:pt x="10796" y="2842"/>
                  </a:lnTo>
                  <a:lnTo>
                    <a:pt x="10606" y="2736"/>
                  </a:lnTo>
                  <a:lnTo>
                    <a:pt x="10438" y="2610"/>
                  </a:lnTo>
                  <a:lnTo>
                    <a:pt x="10312" y="2484"/>
                  </a:lnTo>
                  <a:lnTo>
                    <a:pt x="10206" y="2337"/>
                  </a:lnTo>
                  <a:lnTo>
                    <a:pt x="10143" y="2189"/>
                  </a:lnTo>
                  <a:lnTo>
                    <a:pt x="9996" y="1895"/>
                  </a:lnTo>
                  <a:lnTo>
                    <a:pt x="9891" y="1747"/>
                  </a:lnTo>
                  <a:lnTo>
                    <a:pt x="9828" y="1579"/>
                  </a:lnTo>
                  <a:lnTo>
                    <a:pt x="9806" y="1558"/>
                  </a:lnTo>
                  <a:lnTo>
                    <a:pt x="9680" y="1705"/>
                  </a:lnTo>
                  <a:lnTo>
                    <a:pt x="9596" y="1726"/>
                  </a:lnTo>
                  <a:lnTo>
                    <a:pt x="9512" y="1790"/>
                  </a:lnTo>
                  <a:lnTo>
                    <a:pt x="9470" y="1874"/>
                  </a:lnTo>
                  <a:lnTo>
                    <a:pt x="9470" y="1979"/>
                  </a:lnTo>
                  <a:lnTo>
                    <a:pt x="9470" y="2168"/>
                  </a:lnTo>
                  <a:lnTo>
                    <a:pt x="9491" y="2337"/>
                  </a:lnTo>
                  <a:lnTo>
                    <a:pt x="9470" y="2505"/>
                  </a:lnTo>
                  <a:lnTo>
                    <a:pt x="9449" y="2652"/>
                  </a:lnTo>
                  <a:lnTo>
                    <a:pt x="9407" y="2821"/>
                  </a:lnTo>
                  <a:lnTo>
                    <a:pt x="9344" y="2968"/>
                  </a:lnTo>
                  <a:lnTo>
                    <a:pt x="9280" y="3115"/>
                  </a:lnTo>
                  <a:lnTo>
                    <a:pt x="9196" y="3242"/>
                  </a:lnTo>
                  <a:lnTo>
                    <a:pt x="9007" y="3515"/>
                  </a:lnTo>
                  <a:lnTo>
                    <a:pt x="8775" y="3768"/>
                  </a:lnTo>
                  <a:lnTo>
                    <a:pt x="8502" y="3999"/>
                  </a:lnTo>
                  <a:lnTo>
                    <a:pt x="8207" y="4210"/>
                  </a:lnTo>
                  <a:lnTo>
                    <a:pt x="7892" y="4378"/>
                  </a:lnTo>
                  <a:lnTo>
                    <a:pt x="7555" y="4546"/>
                  </a:lnTo>
                  <a:lnTo>
                    <a:pt x="7218" y="4693"/>
                  </a:lnTo>
                  <a:lnTo>
                    <a:pt x="6860" y="4799"/>
                  </a:lnTo>
                  <a:lnTo>
                    <a:pt x="6503" y="4883"/>
                  </a:lnTo>
                  <a:lnTo>
                    <a:pt x="6166" y="4946"/>
                  </a:lnTo>
                  <a:lnTo>
                    <a:pt x="5829" y="4967"/>
                  </a:lnTo>
                  <a:lnTo>
                    <a:pt x="5514" y="4988"/>
                  </a:lnTo>
                  <a:lnTo>
                    <a:pt x="5198" y="4946"/>
                  </a:lnTo>
                  <a:lnTo>
                    <a:pt x="4819" y="4883"/>
                  </a:lnTo>
                  <a:lnTo>
                    <a:pt x="4419" y="4778"/>
                  </a:lnTo>
                  <a:lnTo>
                    <a:pt x="4041" y="4651"/>
                  </a:lnTo>
                  <a:lnTo>
                    <a:pt x="3662" y="4504"/>
                  </a:lnTo>
                  <a:lnTo>
                    <a:pt x="3283" y="4315"/>
                  </a:lnTo>
                  <a:lnTo>
                    <a:pt x="2946" y="4125"/>
                  </a:lnTo>
                  <a:lnTo>
                    <a:pt x="2589" y="3894"/>
                  </a:lnTo>
                  <a:lnTo>
                    <a:pt x="2273" y="3662"/>
                  </a:lnTo>
                  <a:lnTo>
                    <a:pt x="1957" y="3389"/>
                  </a:lnTo>
                  <a:lnTo>
                    <a:pt x="1663" y="3115"/>
                  </a:lnTo>
                  <a:lnTo>
                    <a:pt x="1389" y="2800"/>
                  </a:lnTo>
                  <a:lnTo>
                    <a:pt x="1158" y="2484"/>
                  </a:lnTo>
                  <a:lnTo>
                    <a:pt x="926" y="2147"/>
                  </a:lnTo>
                  <a:lnTo>
                    <a:pt x="716" y="1811"/>
                  </a:lnTo>
                  <a:lnTo>
                    <a:pt x="547" y="1453"/>
                  </a:lnTo>
                  <a:lnTo>
                    <a:pt x="400" y="1074"/>
                  </a:lnTo>
                  <a:lnTo>
                    <a:pt x="358" y="1011"/>
                  </a:lnTo>
                  <a:lnTo>
                    <a:pt x="295" y="969"/>
                  </a:lnTo>
                  <a:lnTo>
                    <a:pt x="232" y="927"/>
                  </a:lnTo>
                  <a:lnTo>
                    <a:pt x="169" y="927"/>
                  </a:lnTo>
                  <a:lnTo>
                    <a:pt x="105" y="948"/>
                  </a:lnTo>
                  <a:lnTo>
                    <a:pt x="42" y="990"/>
                  </a:lnTo>
                  <a:lnTo>
                    <a:pt x="0" y="1053"/>
                  </a:lnTo>
                  <a:lnTo>
                    <a:pt x="0" y="1137"/>
                  </a:lnTo>
                  <a:lnTo>
                    <a:pt x="21" y="1390"/>
                  </a:lnTo>
                  <a:lnTo>
                    <a:pt x="63" y="1621"/>
                  </a:lnTo>
                  <a:lnTo>
                    <a:pt x="127" y="1874"/>
                  </a:lnTo>
                  <a:lnTo>
                    <a:pt x="190" y="2105"/>
                  </a:lnTo>
                  <a:lnTo>
                    <a:pt x="295" y="2358"/>
                  </a:lnTo>
                  <a:lnTo>
                    <a:pt x="400" y="2589"/>
                  </a:lnTo>
                  <a:lnTo>
                    <a:pt x="526" y="2821"/>
                  </a:lnTo>
                  <a:lnTo>
                    <a:pt x="653" y="3031"/>
                  </a:lnTo>
                  <a:lnTo>
                    <a:pt x="821" y="3263"/>
                  </a:lnTo>
                  <a:lnTo>
                    <a:pt x="968" y="3473"/>
                  </a:lnTo>
                  <a:lnTo>
                    <a:pt x="1326" y="3873"/>
                  </a:lnTo>
                  <a:lnTo>
                    <a:pt x="1726" y="4273"/>
                  </a:lnTo>
                  <a:lnTo>
                    <a:pt x="2168" y="4609"/>
                  </a:lnTo>
                  <a:lnTo>
                    <a:pt x="2631" y="4925"/>
                  </a:lnTo>
                  <a:lnTo>
                    <a:pt x="3094" y="5220"/>
                  </a:lnTo>
                  <a:lnTo>
                    <a:pt x="3599" y="5451"/>
                  </a:lnTo>
                  <a:lnTo>
                    <a:pt x="4104" y="5661"/>
                  </a:lnTo>
                  <a:lnTo>
                    <a:pt x="4609" y="5809"/>
                  </a:lnTo>
                  <a:lnTo>
                    <a:pt x="4882" y="5851"/>
                  </a:lnTo>
                  <a:lnTo>
                    <a:pt x="5135" y="5914"/>
                  </a:lnTo>
                  <a:lnTo>
                    <a:pt x="5387" y="5935"/>
                  </a:lnTo>
                  <a:lnTo>
                    <a:pt x="5640" y="5956"/>
                  </a:lnTo>
                  <a:lnTo>
                    <a:pt x="5871" y="5956"/>
                  </a:lnTo>
                  <a:lnTo>
                    <a:pt x="6124" y="5935"/>
                  </a:lnTo>
                  <a:lnTo>
                    <a:pt x="6376" y="5893"/>
                  </a:lnTo>
                  <a:lnTo>
                    <a:pt x="6650" y="5851"/>
                  </a:lnTo>
                  <a:lnTo>
                    <a:pt x="6945" y="5767"/>
                  </a:lnTo>
                  <a:lnTo>
                    <a:pt x="7239" y="5661"/>
                  </a:lnTo>
                  <a:lnTo>
                    <a:pt x="7534" y="5556"/>
                  </a:lnTo>
                  <a:lnTo>
                    <a:pt x="7849" y="5409"/>
                  </a:lnTo>
                  <a:lnTo>
                    <a:pt x="8144" y="5262"/>
                  </a:lnTo>
                  <a:lnTo>
                    <a:pt x="8460" y="5072"/>
                  </a:lnTo>
                  <a:lnTo>
                    <a:pt x="8733" y="4883"/>
                  </a:lnTo>
                  <a:lnTo>
                    <a:pt x="9007" y="4693"/>
                  </a:lnTo>
                  <a:lnTo>
                    <a:pt x="9259" y="4462"/>
                  </a:lnTo>
                  <a:lnTo>
                    <a:pt x="9491" y="4231"/>
                  </a:lnTo>
                  <a:lnTo>
                    <a:pt x="9701" y="3999"/>
                  </a:lnTo>
                  <a:lnTo>
                    <a:pt x="9870" y="3726"/>
                  </a:lnTo>
                  <a:lnTo>
                    <a:pt x="9996" y="3473"/>
                  </a:lnTo>
                  <a:lnTo>
                    <a:pt x="10101" y="3199"/>
                  </a:lnTo>
                  <a:lnTo>
                    <a:pt x="10354" y="3389"/>
                  </a:lnTo>
                  <a:lnTo>
                    <a:pt x="10627" y="3578"/>
                  </a:lnTo>
                  <a:lnTo>
                    <a:pt x="10922" y="3747"/>
                  </a:lnTo>
                  <a:lnTo>
                    <a:pt x="11216" y="3894"/>
                  </a:lnTo>
                  <a:lnTo>
                    <a:pt x="11490" y="3999"/>
                  </a:lnTo>
                  <a:lnTo>
                    <a:pt x="11764" y="4104"/>
                  </a:lnTo>
                  <a:lnTo>
                    <a:pt x="11995" y="4167"/>
                  </a:lnTo>
                  <a:lnTo>
                    <a:pt x="12205" y="4210"/>
                  </a:lnTo>
                  <a:lnTo>
                    <a:pt x="12626" y="4231"/>
                  </a:lnTo>
                  <a:lnTo>
                    <a:pt x="13047" y="4210"/>
                  </a:lnTo>
                  <a:lnTo>
                    <a:pt x="13489" y="4146"/>
                  </a:lnTo>
                  <a:lnTo>
                    <a:pt x="13910" y="4041"/>
                  </a:lnTo>
                  <a:lnTo>
                    <a:pt x="14331" y="3915"/>
                  </a:lnTo>
                  <a:lnTo>
                    <a:pt x="14731" y="3726"/>
                  </a:lnTo>
                  <a:lnTo>
                    <a:pt x="15130" y="3515"/>
                  </a:lnTo>
                  <a:lnTo>
                    <a:pt x="15467" y="3263"/>
                  </a:lnTo>
                  <a:lnTo>
                    <a:pt x="15783" y="2989"/>
                  </a:lnTo>
                  <a:lnTo>
                    <a:pt x="15930" y="2842"/>
                  </a:lnTo>
                  <a:lnTo>
                    <a:pt x="16056" y="2673"/>
                  </a:lnTo>
                  <a:lnTo>
                    <a:pt x="16183" y="2505"/>
                  </a:lnTo>
                  <a:lnTo>
                    <a:pt x="16288" y="2337"/>
                  </a:lnTo>
                  <a:lnTo>
                    <a:pt x="16372" y="2147"/>
                  </a:lnTo>
                  <a:lnTo>
                    <a:pt x="16456" y="1958"/>
                  </a:lnTo>
                  <a:lnTo>
                    <a:pt x="16519" y="1768"/>
                  </a:lnTo>
                  <a:lnTo>
                    <a:pt x="16561" y="1579"/>
                  </a:lnTo>
                  <a:lnTo>
                    <a:pt x="16582" y="1369"/>
                  </a:lnTo>
                  <a:lnTo>
                    <a:pt x="16582" y="1158"/>
                  </a:lnTo>
                  <a:lnTo>
                    <a:pt x="16582" y="927"/>
                  </a:lnTo>
                  <a:lnTo>
                    <a:pt x="16561" y="716"/>
                  </a:lnTo>
                  <a:lnTo>
                    <a:pt x="16498" y="485"/>
                  </a:lnTo>
                  <a:lnTo>
                    <a:pt x="16435" y="253"/>
                  </a:lnTo>
                  <a:lnTo>
                    <a:pt x="16393" y="190"/>
                  </a:lnTo>
                  <a:lnTo>
                    <a:pt x="16372" y="127"/>
                  </a:lnTo>
                  <a:lnTo>
                    <a:pt x="16267" y="43"/>
                  </a:lnTo>
                  <a:lnTo>
                    <a:pt x="1616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" name="Google Shape;6991;p32"/>
            <p:cNvSpPr/>
            <p:nvPr/>
          </p:nvSpPr>
          <p:spPr>
            <a:xfrm>
              <a:off x="2716678" y="-1345061"/>
              <a:ext cx="450855" cy="487030"/>
            </a:xfrm>
            <a:custGeom>
              <a:avLst/>
              <a:gdLst/>
              <a:ahLst/>
              <a:cxnLst/>
              <a:rect l="l" t="t" r="r" b="b"/>
              <a:pathLst>
                <a:path w="13111" h="14163" extrusionOk="0">
                  <a:moveTo>
                    <a:pt x="8944" y="1"/>
                  </a:moveTo>
                  <a:lnTo>
                    <a:pt x="8565" y="22"/>
                  </a:lnTo>
                  <a:lnTo>
                    <a:pt x="8186" y="64"/>
                  </a:lnTo>
                  <a:lnTo>
                    <a:pt x="7807" y="148"/>
                  </a:lnTo>
                  <a:lnTo>
                    <a:pt x="7408" y="232"/>
                  </a:lnTo>
                  <a:lnTo>
                    <a:pt x="7008" y="337"/>
                  </a:lnTo>
                  <a:lnTo>
                    <a:pt x="6629" y="485"/>
                  </a:lnTo>
                  <a:lnTo>
                    <a:pt x="6229" y="632"/>
                  </a:lnTo>
                  <a:lnTo>
                    <a:pt x="5850" y="779"/>
                  </a:lnTo>
                  <a:lnTo>
                    <a:pt x="5472" y="969"/>
                  </a:lnTo>
                  <a:lnTo>
                    <a:pt x="5093" y="1158"/>
                  </a:lnTo>
                  <a:lnTo>
                    <a:pt x="4735" y="1347"/>
                  </a:lnTo>
                  <a:lnTo>
                    <a:pt x="4377" y="1558"/>
                  </a:lnTo>
                  <a:lnTo>
                    <a:pt x="4041" y="1768"/>
                  </a:lnTo>
                  <a:lnTo>
                    <a:pt x="3725" y="2000"/>
                  </a:lnTo>
                  <a:lnTo>
                    <a:pt x="3409" y="2231"/>
                  </a:lnTo>
                  <a:lnTo>
                    <a:pt x="3115" y="2463"/>
                  </a:lnTo>
                  <a:lnTo>
                    <a:pt x="2841" y="2694"/>
                  </a:lnTo>
                  <a:lnTo>
                    <a:pt x="2589" y="2926"/>
                  </a:lnTo>
                  <a:lnTo>
                    <a:pt x="2336" y="3178"/>
                  </a:lnTo>
                  <a:lnTo>
                    <a:pt x="2105" y="3431"/>
                  </a:lnTo>
                  <a:lnTo>
                    <a:pt x="1894" y="3704"/>
                  </a:lnTo>
                  <a:lnTo>
                    <a:pt x="1684" y="3999"/>
                  </a:lnTo>
                  <a:lnTo>
                    <a:pt x="1473" y="4315"/>
                  </a:lnTo>
                  <a:lnTo>
                    <a:pt x="1284" y="4651"/>
                  </a:lnTo>
                  <a:lnTo>
                    <a:pt x="1095" y="4988"/>
                  </a:lnTo>
                  <a:lnTo>
                    <a:pt x="905" y="5325"/>
                  </a:lnTo>
                  <a:lnTo>
                    <a:pt x="758" y="5682"/>
                  </a:lnTo>
                  <a:lnTo>
                    <a:pt x="611" y="6061"/>
                  </a:lnTo>
                  <a:lnTo>
                    <a:pt x="463" y="6419"/>
                  </a:lnTo>
                  <a:lnTo>
                    <a:pt x="358" y="6798"/>
                  </a:lnTo>
                  <a:lnTo>
                    <a:pt x="253" y="7177"/>
                  </a:lnTo>
                  <a:lnTo>
                    <a:pt x="169" y="7576"/>
                  </a:lnTo>
                  <a:lnTo>
                    <a:pt x="105" y="7955"/>
                  </a:lnTo>
                  <a:lnTo>
                    <a:pt x="42" y="8355"/>
                  </a:lnTo>
                  <a:lnTo>
                    <a:pt x="21" y="8734"/>
                  </a:lnTo>
                  <a:lnTo>
                    <a:pt x="0" y="9113"/>
                  </a:lnTo>
                  <a:lnTo>
                    <a:pt x="21" y="9491"/>
                  </a:lnTo>
                  <a:lnTo>
                    <a:pt x="63" y="9870"/>
                  </a:lnTo>
                  <a:lnTo>
                    <a:pt x="105" y="10249"/>
                  </a:lnTo>
                  <a:lnTo>
                    <a:pt x="190" y="10607"/>
                  </a:lnTo>
                  <a:lnTo>
                    <a:pt x="295" y="10943"/>
                  </a:lnTo>
                  <a:lnTo>
                    <a:pt x="421" y="11301"/>
                  </a:lnTo>
                  <a:lnTo>
                    <a:pt x="568" y="11617"/>
                  </a:lnTo>
                  <a:lnTo>
                    <a:pt x="758" y="11932"/>
                  </a:lnTo>
                  <a:lnTo>
                    <a:pt x="968" y="12227"/>
                  </a:lnTo>
                  <a:lnTo>
                    <a:pt x="1200" y="12522"/>
                  </a:lnTo>
                  <a:lnTo>
                    <a:pt x="1473" y="12795"/>
                  </a:lnTo>
                  <a:lnTo>
                    <a:pt x="1768" y="13027"/>
                  </a:lnTo>
                  <a:lnTo>
                    <a:pt x="2105" y="13258"/>
                  </a:lnTo>
                  <a:lnTo>
                    <a:pt x="2462" y="13468"/>
                  </a:lnTo>
                  <a:lnTo>
                    <a:pt x="2757" y="13616"/>
                  </a:lnTo>
                  <a:lnTo>
                    <a:pt x="3030" y="13742"/>
                  </a:lnTo>
                  <a:lnTo>
                    <a:pt x="3325" y="13847"/>
                  </a:lnTo>
                  <a:lnTo>
                    <a:pt x="3620" y="13931"/>
                  </a:lnTo>
                  <a:lnTo>
                    <a:pt x="3893" y="14016"/>
                  </a:lnTo>
                  <a:lnTo>
                    <a:pt x="4167" y="14079"/>
                  </a:lnTo>
                  <a:lnTo>
                    <a:pt x="4461" y="14121"/>
                  </a:lnTo>
                  <a:lnTo>
                    <a:pt x="4735" y="14142"/>
                  </a:lnTo>
                  <a:lnTo>
                    <a:pt x="5009" y="14163"/>
                  </a:lnTo>
                  <a:lnTo>
                    <a:pt x="5556" y="14163"/>
                  </a:lnTo>
                  <a:lnTo>
                    <a:pt x="5829" y="14142"/>
                  </a:lnTo>
                  <a:lnTo>
                    <a:pt x="6103" y="14100"/>
                  </a:lnTo>
                  <a:lnTo>
                    <a:pt x="6355" y="14058"/>
                  </a:lnTo>
                  <a:lnTo>
                    <a:pt x="6881" y="13910"/>
                  </a:lnTo>
                  <a:lnTo>
                    <a:pt x="7386" y="13742"/>
                  </a:lnTo>
                  <a:lnTo>
                    <a:pt x="7870" y="13511"/>
                  </a:lnTo>
                  <a:lnTo>
                    <a:pt x="8354" y="13258"/>
                  </a:lnTo>
                  <a:lnTo>
                    <a:pt x="8817" y="12942"/>
                  </a:lnTo>
                  <a:lnTo>
                    <a:pt x="9259" y="12606"/>
                  </a:lnTo>
                  <a:lnTo>
                    <a:pt x="9701" y="12248"/>
                  </a:lnTo>
                  <a:lnTo>
                    <a:pt x="10101" y="11848"/>
                  </a:lnTo>
                  <a:lnTo>
                    <a:pt x="10480" y="11406"/>
                  </a:lnTo>
                  <a:lnTo>
                    <a:pt x="10859" y="10964"/>
                  </a:lnTo>
                  <a:lnTo>
                    <a:pt x="11195" y="10501"/>
                  </a:lnTo>
                  <a:lnTo>
                    <a:pt x="11511" y="9996"/>
                  </a:lnTo>
                  <a:lnTo>
                    <a:pt x="11806" y="9491"/>
                  </a:lnTo>
                  <a:lnTo>
                    <a:pt x="12079" y="8965"/>
                  </a:lnTo>
                  <a:lnTo>
                    <a:pt x="12311" y="8439"/>
                  </a:lnTo>
                  <a:lnTo>
                    <a:pt x="12521" y="7892"/>
                  </a:lnTo>
                  <a:lnTo>
                    <a:pt x="12710" y="7366"/>
                  </a:lnTo>
                  <a:lnTo>
                    <a:pt x="12858" y="6819"/>
                  </a:lnTo>
                  <a:lnTo>
                    <a:pt x="12963" y="6272"/>
                  </a:lnTo>
                  <a:lnTo>
                    <a:pt x="13047" y="5725"/>
                  </a:lnTo>
                  <a:lnTo>
                    <a:pt x="13110" y="5177"/>
                  </a:lnTo>
                  <a:lnTo>
                    <a:pt x="13110" y="4651"/>
                  </a:lnTo>
                  <a:lnTo>
                    <a:pt x="13089" y="4125"/>
                  </a:lnTo>
                  <a:lnTo>
                    <a:pt x="13047" y="3620"/>
                  </a:lnTo>
                  <a:lnTo>
                    <a:pt x="12942" y="3136"/>
                  </a:lnTo>
                  <a:lnTo>
                    <a:pt x="12879" y="3136"/>
                  </a:lnTo>
                  <a:lnTo>
                    <a:pt x="12837" y="3115"/>
                  </a:lnTo>
                  <a:lnTo>
                    <a:pt x="12795" y="3073"/>
                  </a:lnTo>
                  <a:lnTo>
                    <a:pt x="12774" y="3031"/>
                  </a:lnTo>
                  <a:lnTo>
                    <a:pt x="12647" y="2547"/>
                  </a:lnTo>
                  <a:lnTo>
                    <a:pt x="12479" y="2126"/>
                  </a:lnTo>
                  <a:lnTo>
                    <a:pt x="12311" y="1747"/>
                  </a:lnTo>
                  <a:lnTo>
                    <a:pt x="12100" y="1411"/>
                  </a:lnTo>
                  <a:lnTo>
                    <a:pt x="11848" y="1116"/>
                  </a:lnTo>
                  <a:lnTo>
                    <a:pt x="11595" y="842"/>
                  </a:lnTo>
                  <a:lnTo>
                    <a:pt x="11322" y="632"/>
                  </a:lnTo>
                  <a:lnTo>
                    <a:pt x="11027" y="443"/>
                  </a:lnTo>
                  <a:lnTo>
                    <a:pt x="10711" y="295"/>
                  </a:lnTo>
                  <a:lnTo>
                    <a:pt x="10396" y="169"/>
                  </a:lnTo>
                  <a:lnTo>
                    <a:pt x="10038" y="85"/>
                  </a:lnTo>
                  <a:lnTo>
                    <a:pt x="9701" y="22"/>
                  </a:lnTo>
                  <a:lnTo>
                    <a:pt x="9322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" name="Google Shape;6992;p32"/>
            <p:cNvSpPr/>
            <p:nvPr/>
          </p:nvSpPr>
          <p:spPr>
            <a:xfrm>
              <a:off x="3282546" y="-1342172"/>
              <a:ext cx="417567" cy="336550"/>
            </a:xfrm>
            <a:custGeom>
              <a:avLst/>
              <a:gdLst/>
              <a:ahLst/>
              <a:cxnLst/>
              <a:rect l="l" t="t" r="r" b="b"/>
              <a:pathLst>
                <a:path w="12143" h="9787" extrusionOk="0">
                  <a:moveTo>
                    <a:pt x="1431" y="1"/>
                  </a:moveTo>
                  <a:lnTo>
                    <a:pt x="1242" y="22"/>
                  </a:lnTo>
                  <a:lnTo>
                    <a:pt x="1073" y="85"/>
                  </a:lnTo>
                  <a:lnTo>
                    <a:pt x="926" y="148"/>
                  </a:lnTo>
                  <a:lnTo>
                    <a:pt x="779" y="253"/>
                  </a:lnTo>
                  <a:lnTo>
                    <a:pt x="652" y="380"/>
                  </a:lnTo>
                  <a:lnTo>
                    <a:pt x="526" y="506"/>
                  </a:lnTo>
                  <a:lnTo>
                    <a:pt x="400" y="674"/>
                  </a:lnTo>
                  <a:lnTo>
                    <a:pt x="316" y="864"/>
                  </a:lnTo>
                  <a:lnTo>
                    <a:pt x="211" y="1074"/>
                  </a:lnTo>
                  <a:lnTo>
                    <a:pt x="126" y="1306"/>
                  </a:lnTo>
                  <a:lnTo>
                    <a:pt x="63" y="1579"/>
                  </a:lnTo>
                  <a:lnTo>
                    <a:pt x="0" y="1853"/>
                  </a:lnTo>
                  <a:lnTo>
                    <a:pt x="21" y="2210"/>
                  </a:lnTo>
                  <a:lnTo>
                    <a:pt x="84" y="2568"/>
                  </a:lnTo>
                  <a:lnTo>
                    <a:pt x="168" y="2926"/>
                  </a:lnTo>
                  <a:lnTo>
                    <a:pt x="274" y="3284"/>
                  </a:lnTo>
                  <a:lnTo>
                    <a:pt x="463" y="3810"/>
                  </a:lnTo>
                  <a:lnTo>
                    <a:pt x="695" y="4336"/>
                  </a:lnTo>
                  <a:lnTo>
                    <a:pt x="926" y="4841"/>
                  </a:lnTo>
                  <a:lnTo>
                    <a:pt x="1073" y="5093"/>
                  </a:lnTo>
                  <a:lnTo>
                    <a:pt x="1221" y="5325"/>
                  </a:lnTo>
                  <a:lnTo>
                    <a:pt x="1557" y="5809"/>
                  </a:lnTo>
                  <a:lnTo>
                    <a:pt x="1894" y="6272"/>
                  </a:lnTo>
                  <a:lnTo>
                    <a:pt x="2273" y="6714"/>
                  </a:lnTo>
                  <a:lnTo>
                    <a:pt x="2652" y="7135"/>
                  </a:lnTo>
                  <a:lnTo>
                    <a:pt x="3072" y="7555"/>
                  </a:lnTo>
                  <a:lnTo>
                    <a:pt x="3493" y="7955"/>
                  </a:lnTo>
                  <a:lnTo>
                    <a:pt x="3935" y="8313"/>
                  </a:lnTo>
                  <a:lnTo>
                    <a:pt x="4419" y="8629"/>
                  </a:lnTo>
                  <a:lnTo>
                    <a:pt x="4798" y="8860"/>
                  </a:lnTo>
                  <a:lnTo>
                    <a:pt x="5261" y="9071"/>
                  </a:lnTo>
                  <a:lnTo>
                    <a:pt x="5745" y="9260"/>
                  </a:lnTo>
                  <a:lnTo>
                    <a:pt x="6292" y="9428"/>
                  </a:lnTo>
                  <a:lnTo>
                    <a:pt x="6839" y="9576"/>
                  </a:lnTo>
                  <a:lnTo>
                    <a:pt x="7428" y="9681"/>
                  </a:lnTo>
                  <a:lnTo>
                    <a:pt x="8018" y="9765"/>
                  </a:lnTo>
                  <a:lnTo>
                    <a:pt x="8586" y="9786"/>
                  </a:lnTo>
                  <a:lnTo>
                    <a:pt x="8880" y="9786"/>
                  </a:lnTo>
                  <a:lnTo>
                    <a:pt x="9175" y="9765"/>
                  </a:lnTo>
                  <a:lnTo>
                    <a:pt x="9449" y="9723"/>
                  </a:lnTo>
                  <a:lnTo>
                    <a:pt x="9722" y="9681"/>
                  </a:lnTo>
                  <a:lnTo>
                    <a:pt x="9996" y="9618"/>
                  </a:lnTo>
                  <a:lnTo>
                    <a:pt x="10269" y="9534"/>
                  </a:lnTo>
                  <a:lnTo>
                    <a:pt x="10501" y="9449"/>
                  </a:lnTo>
                  <a:lnTo>
                    <a:pt x="10753" y="9323"/>
                  </a:lnTo>
                  <a:lnTo>
                    <a:pt x="10985" y="9197"/>
                  </a:lnTo>
                  <a:lnTo>
                    <a:pt x="11195" y="9050"/>
                  </a:lnTo>
                  <a:lnTo>
                    <a:pt x="11406" y="8881"/>
                  </a:lnTo>
                  <a:lnTo>
                    <a:pt x="11574" y="8692"/>
                  </a:lnTo>
                  <a:lnTo>
                    <a:pt x="11742" y="8502"/>
                  </a:lnTo>
                  <a:lnTo>
                    <a:pt x="11911" y="8271"/>
                  </a:lnTo>
                  <a:lnTo>
                    <a:pt x="12037" y="8018"/>
                  </a:lnTo>
                  <a:lnTo>
                    <a:pt x="12142" y="7745"/>
                  </a:lnTo>
                  <a:lnTo>
                    <a:pt x="11700" y="7282"/>
                  </a:lnTo>
                  <a:lnTo>
                    <a:pt x="11237" y="6840"/>
                  </a:lnTo>
                  <a:lnTo>
                    <a:pt x="10774" y="6398"/>
                  </a:lnTo>
                  <a:lnTo>
                    <a:pt x="10311" y="5977"/>
                  </a:lnTo>
                  <a:lnTo>
                    <a:pt x="9322" y="5135"/>
                  </a:lnTo>
                  <a:lnTo>
                    <a:pt x="8333" y="4336"/>
                  </a:lnTo>
                  <a:lnTo>
                    <a:pt x="8270" y="4315"/>
                  </a:lnTo>
                  <a:lnTo>
                    <a:pt x="8207" y="4273"/>
                  </a:lnTo>
                  <a:lnTo>
                    <a:pt x="8123" y="4167"/>
                  </a:lnTo>
                  <a:lnTo>
                    <a:pt x="7407" y="3641"/>
                  </a:lnTo>
                  <a:lnTo>
                    <a:pt x="6692" y="3115"/>
                  </a:lnTo>
                  <a:lnTo>
                    <a:pt x="5240" y="2084"/>
                  </a:lnTo>
                  <a:lnTo>
                    <a:pt x="3746" y="1095"/>
                  </a:lnTo>
                  <a:lnTo>
                    <a:pt x="2252" y="106"/>
                  </a:lnTo>
                  <a:lnTo>
                    <a:pt x="2020" y="43"/>
                  </a:lnTo>
                  <a:lnTo>
                    <a:pt x="1810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3" name="Google Shape;6993;p32"/>
            <p:cNvSpPr/>
            <p:nvPr/>
          </p:nvSpPr>
          <p:spPr>
            <a:xfrm>
              <a:off x="2460497" y="-1749553"/>
              <a:ext cx="1474811" cy="1592004"/>
            </a:xfrm>
            <a:custGeom>
              <a:avLst/>
              <a:gdLst/>
              <a:ahLst/>
              <a:cxnLst/>
              <a:rect l="l" t="t" r="r" b="b"/>
              <a:pathLst>
                <a:path w="42888" h="46296" extrusionOk="0">
                  <a:moveTo>
                    <a:pt x="29441" y="10480"/>
                  </a:moveTo>
                  <a:lnTo>
                    <a:pt x="29483" y="10522"/>
                  </a:lnTo>
                  <a:lnTo>
                    <a:pt x="29546" y="10543"/>
                  </a:lnTo>
                  <a:lnTo>
                    <a:pt x="29988" y="10543"/>
                  </a:lnTo>
                  <a:lnTo>
                    <a:pt x="30198" y="10585"/>
                  </a:lnTo>
                  <a:lnTo>
                    <a:pt x="30409" y="10648"/>
                  </a:lnTo>
                  <a:lnTo>
                    <a:pt x="30598" y="10733"/>
                  </a:lnTo>
                  <a:lnTo>
                    <a:pt x="30787" y="10817"/>
                  </a:lnTo>
                  <a:lnTo>
                    <a:pt x="30977" y="10943"/>
                  </a:lnTo>
                  <a:lnTo>
                    <a:pt x="31145" y="11069"/>
                  </a:lnTo>
                  <a:lnTo>
                    <a:pt x="31313" y="11196"/>
                  </a:lnTo>
                  <a:lnTo>
                    <a:pt x="31482" y="11343"/>
                  </a:lnTo>
                  <a:lnTo>
                    <a:pt x="31797" y="11659"/>
                  </a:lnTo>
                  <a:lnTo>
                    <a:pt x="32071" y="11995"/>
                  </a:lnTo>
                  <a:lnTo>
                    <a:pt x="32323" y="12353"/>
                  </a:lnTo>
                  <a:lnTo>
                    <a:pt x="32450" y="12542"/>
                  </a:lnTo>
                  <a:lnTo>
                    <a:pt x="32534" y="12753"/>
                  </a:lnTo>
                  <a:lnTo>
                    <a:pt x="32618" y="12942"/>
                  </a:lnTo>
                  <a:lnTo>
                    <a:pt x="32681" y="13132"/>
                  </a:lnTo>
                  <a:lnTo>
                    <a:pt x="32723" y="13321"/>
                  </a:lnTo>
                  <a:lnTo>
                    <a:pt x="32723" y="13510"/>
                  </a:lnTo>
                  <a:lnTo>
                    <a:pt x="32744" y="13700"/>
                  </a:lnTo>
                  <a:lnTo>
                    <a:pt x="32723" y="13868"/>
                  </a:lnTo>
                  <a:lnTo>
                    <a:pt x="32702" y="14057"/>
                  </a:lnTo>
                  <a:lnTo>
                    <a:pt x="32660" y="14247"/>
                  </a:lnTo>
                  <a:lnTo>
                    <a:pt x="32534" y="14605"/>
                  </a:lnTo>
                  <a:lnTo>
                    <a:pt x="32387" y="14962"/>
                  </a:lnTo>
                  <a:lnTo>
                    <a:pt x="32197" y="15341"/>
                  </a:lnTo>
                  <a:lnTo>
                    <a:pt x="31482" y="14773"/>
                  </a:lnTo>
                  <a:lnTo>
                    <a:pt x="30724" y="14226"/>
                  </a:lnTo>
                  <a:lnTo>
                    <a:pt x="29988" y="13700"/>
                  </a:lnTo>
                  <a:lnTo>
                    <a:pt x="29230" y="13174"/>
                  </a:lnTo>
                  <a:lnTo>
                    <a:pt x="29104" y="12858"/>
                  </a:lnTo>
                  <a:lnTo>
                    <a:pt x="29020" y="12542"/>
                  </a:lnTo>
                  <a:lnTo>
                    <a:pt x="28957" y="12227"/>
                  </a:lnTo>
                  <a:lnTo>
                    <a:pt x="28936" y="11911"/>
                  </a:lnTo>
                  <a:lnTo>
                    <a:pt x="28936" y="11595"/>
                  </a:lnTo>
                  <a:lnTo>
                    <a:pt x="28978" y="11301"/>
                  </a:lnTo>
                  <a:lnTo>
                    <a:pt x="29062" y="10985"/>
                  </a:lnTo>
                  <a:lnTo>
                    <a:pt x="29188" y="10669"/>
                  </a:lnTo>
                  <a:lnTo>
                    <a:pt x="29314" y="10585"/>
                  </a:lnTo>
                  <a:lnTo>
                    <a:pt x="29441" y="10480"/>
                  </a:lnTo>
                  <a:close/>
                  <a:moveTo>
                    <a:pt x="7787" y="10375"/>
                  </a:moveTo>
                  <a:lnTo>
                    <a:pt x="8018" y="10564"/>
                  </a:lnTo>
                  <a:lnTo>
                    <a:pt x="8229" y="10775"/>
                  </a:lnTo>
                  <a:lnTo>
                    <a:pt x="8608" y="11196"/>
                  </a:lnTo>
                  <a:lnTo>
                    <a:pt x="8965" y="11637"/>
                  </a:lnTo>
                  <a:lnTo>
                    <a:pt x="9344" y="12100"/>
                  </a:lnTo>
                  <a:lnTo>
                    <a:pt x="8418" y="13068"/>
                  </a:lnTo>
                  <a:lnTo>
                    <a:pt x="7492" y="14036"/>
                  </a:lnTo>
                  <a:lnTo>
                    <a:pt x="6609" y="15046"/>
                  </a:lnTo>
                  <a:lnTo>
                    <a:pt x="5767" y="16078"/>
                  </a:lnTo>
                  <a:lnTo>
                    <a:pt x="5746" y="15720"/>
                  </a:lnTo>
                  <a:lnTo>
                    <a:pt x="5704" y="15362"/>
                  </a:lnTo>
                  <a:lnTo>
                    <a:pt x="5598" y="14647"/>
                  </a:lnTo>
                  <a:lnTo>
                    <a:pt x="5556" y="14268"/>
                  </a:lnTo>
                  <a:lnTo>
                    <a:pt x="5556" y="13910"/>
                  </a:lnTo>
                  <a:lnTo>
                    <a:pt x="5577" y="13721"/>
                  </a:lnTo>
                  <a:lnTo>
                    <a:pt x="5598" y="13531"/>
                  </a:lnTo>
                  <a:lnTo>
                    <a:pt x="5641" y="13342"/>
                  </a:lnTo>
                  <a:lnTo>
                    <a:pt x="5704" y="13153"/>
                  </a:lnTo>
                  <a:lnTo>
                    <a:pt x="5872" y="12690"/>
                  </a:lnTo>
                  <a:lnTo>
                    <a:pt x="6061" y="12269"/>
                  </a:lnTo>
                  <a:lnTo>
                    <a:pt x="6251" y="11890"/>
                  </a:lnTo>
                  <a:lnTo>
                    <a:pt x="6482" y="11532"/>
                  </a:lnTo>
                  <a:lnTo>
                    <a:pt x="6735" y="11196"/>
                  </a:lnTo>
                  <a:lnTo>
                    <a:pt x="6882" y="11048"/>
                  </a:lnTo>
                  <a:lnTo>
                    <a:pt x="7029" y="10901"/>
                  </a:lnTo>
                  <a:lnTo>
                    <a:pt x="7198" y="10754"/>
                  </a:lnTo>
                  <a:lnTo>
                    <a:pt x="7387" y="10627"/>
                  </a:lnTo>
                  <a:lnTo>
                    <a:pt x="7577" y="10480"/>
                  </a:lnTo>
                  <a:lnTo>
                    <a:pt x="7787" y="10375"/>
                  </a:lnTo>
                  <a:close/>
                  <a:moveTo>
                    <a:pt x="5725" y="6650"/>
                  </a:moveTo>
                  <a:lnTo>
                    <a:pt x="5998" y="6671"/>
                  </a:lnTo>
                  <a:lnTo>
                    <a:pt x="6272" y="6692"/>
                  </a:lnTo>
                  <a:lnTo>
                    <a:pt x="6545" y="6755"/>
                  </a:lnTo>
                  <a:lnTo>
                    <a:pt x="6840" y="6819"/>
                  </a:lnTo>
                  <a:lnTo>
                    <a:pt x="7093" y="6903"/>
                  </a:lnTo>
                  <a:lnTo>
                    <a:pt x="7366" y="7008"/>
                  </a:lnTo>
                  <a:lnTo>
                    <a:pt x="7640" y="7113"/>
                  </a:lnTo>
                  <a:lnTo>
                    <a:pt x="7892" y="7239"/>
                  </a:lnTo>
                  <a:lnTo>
                    <a:pt x="8145" y="7387"/>
                  </a:lnTo>
                  <a:lnTo>
                    <a:pt x="8376" y="7555"/>
                  </a:lnTo>
                  <a:lnTo>
                    <a:pt x="8608" y="7723"/>
                  </a:lnTo>
                  <a:lnTo>
                    <a:pt x="8818" y="7892"/>
                  </a:lnTo>
                  <a:lnTo>
                    <a:pt x="9028" y="8102"/>
                  </a:lnTo>
                  <a:lnTo>
                    <a:pt x="9239" y="8292"/>
                  </a:lnTo>
                  <a:lnTo>
                    <a:pt x="9407" y="8523"/>
                  </a:lnTo>
                  <a:lnTo>
                    <a:pt x="9597" y="8755"/>
                  </a:lnTo>
                  <a:lnTo>
                    <a:pt x="9744" y="8986"/>
                  </a:lnTo>
                  <a:lnTo>
                    <a:pt x="9891" y="9217"/>
                  </a:lnTo>
                  <a:lnTo>
                    <a:pt x="9996" y="9470"/>
                  </a:lnTo>
                  <a:lnTo>
                    <a:pt x="10102" y="9744"/>
                  </a:lnTo>
                  <a:lnTo>
                    <a:pt x="10186" y="9996"/>
                  </a:lnTo>
                  <a:lnTo>
                    <a:pt x="10270" y="10270"/>
                  </a:lnTo>
                  <a:lnTo>
                    <a:pt x="10312" y="10564"/>
                  </a:lnTo>
                  <a:lnTo>
                    <a:pt x="10333" y="10838"/>
                  </a:lnTo>
                  <a:lnTo>
                    <a:pt x="10333" y="11132"/>
                  </a:lnTo>
                  <a:lnTo>
                    <a:pt x="9702" y="11743"/>
                  </a:lnTo>
                  <a:lnTo>
                    <a:pt x="9681" y="11532"/>
                  </a:lnTo>
                  <a:lnTo>
                    <a:pt x="9618" y="11322"/>
                  </a:lnTo>
                  <a:lnTo>
                    <a:pt x="9555" y="11111"/>
                  </a:lnTo>
                  <a:lnTo>
                    <a:pt x="9428" y="10922"/>
                  </a:lnTo>
                  <a:lnTo>
                    <a:pt x="9302" y="10712"/>
                  </a:lnTo>
                  <a:lnTo>
                    <a:pt x="9155" y="10522"/>
                  </a:lnTo>
                  <a:lnTo>
                    <a:pt x="8965" y="10333"/>
                  </a:lnTo>
                  <a:lnTo>
                    <a:pt x="8797" y="10143"/>
                  </a:lnTo>
                  <a:lnTo>
                    <a:pt x="8397" y="9807"/>
                  </a:lnTo>
                  <a:lnTo>
                    <a:pt x="7997" y="9491"/>
                  </a:lnTo>
                  <a:lnTo>
                    <a:pt x="7619" y="9239"/>
                  </a:lnTo>
                  <a:lnTo>
                    <a:pt x="7282" y="9049"/>
                  </a:lnTo>
                  <a:lnTo>
                    <a:pt x="6987" y="8923"/>
                  </a:lnTo>
                  <a:lnTo>
                    <a:pt x="6672" y="8818"/>
                  </a:lnTo>
                  <a:lnTo>
                    <a:pt x="6377" y="8755"/>
                  </a:lnTo>
                  <a:lnTo>
                    <a:pt x="6061" y="8733"/>
                  </a:lnTo>
                  <a:lnTo>
                    <a:pt x="5746" y="8733"/>
                  </a:lnTo>
                  <a:lnTo>
                    <a:pt x="5451" y="8755"/>
                  </a:lnTo>
                  <a:lnTo>
                    <a:pt x="5157" y="8818"/>
                  </a:lnTo>
                  <a:lnTo>
                    <a:pt x="4862" y="8902"/>
                  </a:lnTo>
                  <a:lnTo>
                    <a:pt x="4567" y="9028"/>
                  </a:lnTo>
                  <a:lnTo>
                    <a:pt x="4294" y="9154"/>
                  </a:lnTo>
                  <a:lnTo>
                    <a:pt x="4041" y="9323"/>
                  </a:lnTo>
                  <a:lnTo>
                    <a:pt x="3789" y="9512"/>
                  </a:lnTo>
                  <a:lnTo>
                    <a:pt x="3536" y="9701"/>
                  </a:lnTo>
                  <a:lnTo>
                    <a:pt x="3326" y="9933"/>
                  </a:lnTo>
                  <a:lnTo>
                    <a:pt x="3115" y="10164"/>
                  </a:lnTo>
                  <a:lnTo>
                    <a:pt x="2947" y="10417"/>
                  </a:lnTo>
                  <a:lnTo>
                    <a:pt x="2905" y="10480"/>
                  </a:lnTo>
                  <a:lnTo>
                    <a:pt x="2926" y="10543"/>
                  </a:lnTo>
                  <a:lnTo>
                    <a:pt x="2947" y="10606"/>
                  </a:lnTo>
                  <a:lnTo>
                    <a:pt x="2989" y="10648"/>
                  </a:lnTo>
                  <a:lnTo>
                    <a:pt x="3031" y="10669"/>
                  </a:lnTo>
                  <a:lnTo>
                    <a:pt x="3157" y="10669"/>
                  </a:lnTo>
                  <a:lnTo>
                    <a:pt x="3221" y="10627"/>
                  </a:lnTo>
                  <a:lnTo>
                    <a:pt x="3473" y="10417"/>
                  </a:lnTo>
                  <a:lnTo>
                    <a:pt x="3768" y="10228"/>
                  </a:lnTo>
                  <a:lnTo>
                    <a:pt x="4041" y="10038"/>
                  </a:lnTo>
                  <a:lnTo>
                    <a:pt x="4336" y="9891"/>
                  </a:lnTo>
                  <a:lnTo>
                    <a:pt x="4630" y="9786"/>
                  </a:lnTo>
                  <a:lnTo>
                    <a:pt x="4925" y="9680"/>
                  </a:lnTo>
                  <a:lnTo>
                    <a:pt x="5241" y="9617"/>
                  </a:lnTo>
                  <a:lnTo>
                    <a:pt x="5535" y="9596"/>
                  </a:lnTo>
                  <a:lnTo>
                    <a:pt x="5535" y="9596"/>
                  </a:lnTo>
                  <a:lnTo>
                    <a:pt x="5199" y="9765"/>
                  </a:lnTo>
                  <a:lnTo>
                    <a:pt x="4883" y="9954"/>
                  </a:lnTo>
                  <a:lnTo>
                    <a:pt x="4630" y="10164"/>
                  </a:lnTo>
                  <a:lnTo>
                    <a:pt x="4399" y="10333"/>
                  </a:lnTo>
                  <a:lnTo>
                    <a:pt x="4210" y="10501"/>
                  </a:lnTo>
                  <a:lnTo>
                    <a:pt x="4020" y="10691"/>
                  </a:lnTo>
                  <a:lnTo>
                    <a:pt x="3852" y="10922"/>
                  </a:lnTo>
                  <a:lnTo>
                    <a:pt x="3705" y="11153"/>
                  </a:lnTo>
                  <a:lnTo>
                    <a:pt x="3662" y="11280"/>
                  </a:lnTo>
                  <a:lnTo>
                    <a:pt x="3620" y="11406"/>
                  </a:lnTo>
                  <a:lnTo>
                    <a:pt x="3599" y="11532"/>
                  </a:lnTo>
                  <a:lnTo>
                    <a:pt x="3599" y="11659"/>
                  </a:lnTo>
                  <a:lnTo>
                    <a:pt x="3620" y="11785"/>
                  </a:lnTo>
                  <a:lnTo>
                    <a:pt x="3662" y="11890"/>
                  </a:lnTo>
                  <a:lnTo>
                    <a:pt x="3747" y="12016"/>
                  </a:lnTo>
                  <a:lnTo>
                    <a:pt x="3852" y="12121"/>
                  </a:lnTo>
                  <a:lnTo>
                    <a:pt x="3873" y="12143"/>
                  </a:lnTo>
                  <a:lnTo>
                    <a:pt x="3915" y="12143"/>
                  </a:lnTo>
                  <a:lnTo>
                    <a:pt x="3936" y="12100"/>
                  </a:lnTo>
                  <a:lnTo>
                    <a:pt x="3915" y="12058"/>
                  </a:lnTo>
                  <a:lnTo>
                    <a:pt x="3894" y="11974"/>
                  </a:lnTo>
                  <a:lnTo>
                    <a:pt x="3873" y="11869"/>
                  </a:lnTo>
                  <a:lnTo>
                    <a:pt x="3894" y="11764"/>
                  </a:lnTo>
                  <a:lnTo>
                    <a:pt x="3936" y="11659"/>
                  </a:lnTo>
                  <a:lnTo>
                    <a:pt x="3999" y="11574"/>
                  </a:lnTo>
                  <a:lnTo>
                    <a:pt x="4062" y="11469"/>
                  </a:lnTo>
                  <a:lnTo>
                    <a:pt x="4231" y="11280"/>
                  </a:lnTo>
                  <a:lnTo>
                    <a:pt x="4441" y="11090"/>
                  </a:lnTo>
                  <a:lnTo>
                    <a:pt x="4651" y="10943"/>
                  </a:lnTo>
                  <a:lnTo>
                    <a:pt x="4988" y="10712"/>
                  </a:lnTo>
                  <a:lnTo>
                    <a:pt x="5220" y="10585"/>
                  </a:lnTo>
                  <a:lnTo>
                    <a:pt x="5451" y="10459"/>
                  </a:lnTo>
                  <a:lnTo>
                    <a:pt x="5683" y="10354"/>
                  </a:lnTo>
                  <a:lnTo>
                    <a:pt x="5935" y="10270"/>
                  </a:lnTo>
                  <a:lnTo>
                    <a:pt x="6188" y="10207"/>
                  </a:lnTo>
                  <a:lnTo>
                    <a:pt x="6440" y="10164"/>
                  </a:lnTo>
                  <a:lnTo>
                    <a:pt x="6440" y="10164"/>
                  </a:lnTo>
                  <a:lnTo>
                    <a:pt x="6251" y="10375"/>
                  </a:lnTo>
                  <a:lnTo>
                    <a:pt x="6061" y="10585"/>
                  </a:lnTo>
                  <a:lnTo>
                    <a:pt x="5893" y="10838"/>
                  </a:lnTo>
                  <a:lnTo>
                    <a:pt x="5746" y="11069"/>
                  </a:lnTo>
                  <a:lnTo>
                    <a:pt x="5598" y="11343"/>
                  </a:lnTo>
                  <a:lnTo>
                    <a:pt x="5472" y="11595"/>
                  </a:lnTo>
                  <a:lnTo>
                    <a:pt x="5283" y="12058"/>
                  </a:lnTo>
                  <a:lnTo>
                    <a:pt x="5178" y="12353"/>
                  </a:lnTo>
                  <a:lnTo>
                    <a:pt x="5093" y="12648"/>
                  </a:lnTo>
                  <a:lnTo>
                    <a:pt x="5009" y="12921"/>
                  </a:lnTo>
                  <a:lnTo>
                    <a:pt x="4967" y="13195"/>
                  </a:lnTo>
                  <a:lnTo>
                    <a:pt x="4946" y="13468"/>
                  </a:lnTo>
                  <a:lnTo>
                    <a:pt x="4925" y="13742"/>
                  </a:lnTo>
                  <a:lnTo>
                    <a:pt x="4925" y="13994"/>
                  </a:lnTo>
                  <a:lnTo>
                    <a:pt x="4946" y="14268"/>
                  </a:lnTo>
                  <a:lnTo>
                    <a:pt x="4967" y="14520"/>
                  </a:lnTo>
                  <a:lnTo>
                    <a:pt x="5009" y="14794"/>
                  </a:lnTo>
                  <a:lnTo>
                    <a:pt x="5135" y="15320"/>
                  </a:lnTo>
                  <a:lnTo>
                    <a:pt x="5304" y="15846"/>
                  </a:lnTo>
                  <a:lnTo>
                    <a:pt x="5514" y="16393"/>
                  </a:lnTo>
                  <a:lnTo>
                    <a:pt x="5157" y="16877"/>
                  </a:lnTo>
                  <a:lnTo>
                    <a:pt x="4799" y="17382"/>
                  </a:lnTo>
                  <a:lnTo>
                    <a:pt x="4357" y="17298"/>
                  </a:lnTo>
                  <a:lnTo>
                    <a:pt x="3936" y="17214"/>
                  </a:lnTo>
                  <a:lnTo>
                    <a:pt x="3873" y="17151"/>
                  </a:lnTo>
                  <a:lnTo>
                    <a:pt x="3768" y="17109"/>
                  </a:lnTo>
                  <a:lnTo>
                    <a:pt x="3494" y="17004"/>
                  </a:lnTo>
                  <a:lnTo>
                    <a:pt x="3221" y="16898"/>
                  </a:lnTo>
                  <a:lnTo>
                    <a:pt x="2989" y="16772"/>
                  </a:lnTo>
                  <a:lnTo>
                    <a:pt x="2758" y="16625"/>
                  </a:lnTo>
                  <a:lnTo>
                    <a:pt x="2547" y="16477"/>
                  </a:lnTo>
                  <a:lnTo>
                    <a:pt x="2337" y="16330"/>
                  </a:lnTo>
                  <a:lnTo>
                    <a:pt x="2168" y="16162"/>
                  </a:lnTo>
                  <a:lnTo>
                    <a:pt x="2000" y="15972"/>
                  </a:lnTo>
                  <a:lnTo>
                    <a:pt x="1853" y="15783"/>
                  </a:lnTo>
                  <a:lnTo>
                    <a:pt x="1726" y="15594"/>
                  </a:lnTo>
                  <a:lnTo>
                    <a:pt x="1600" y="15383"/>
                  </a:lnTo>
                  <a:lnTo>
                    <a:pt x="1495" y="15173"/>
                  </a:lnTo>
                  <a:lnTo>
                    <a:pt x="1390" y="14962"/>
                  </a:lnTo>
                  <a:lnTo>
                    <a:pt x="1327" y="14752"/>
                  </a:lnTo>
                  <a:lnTo>
                    <a:pt x="1242" y="14520"/>
                  </a:lnTo>
                  <a:lnTo>
                    <a:pt x="1200" y="14268"/>
                  </a:lnTo>
                  <a:lnTo>
                    <a:pt x="1116" y="13784"/>
                  </a:lnTo>
                  <a:lnTo>
                    <a:pt x="1074" y="13300"/>
                  </a:lnTo>
                  <a:lnTo>
                    <a:pt x="1095" y="12795"/>
                  </a:lnTo>
                  <a:lnTo>
                    <a:pt x="1137" y="12269"/>
                  </a:lnTo>
                  <a:lnTo>
                    <a:pt x="1200" y="11743"/>
                  </a:lnTo>
                  <a:lnTo>
                    <a:pt x="1306" y="11238"/>
                  </a:lnTo>
                  <a:lnTo>
                    <a:pt x="1432" y="10733"/>
                  </a:lnTo>
                  <a:lnTo>
                    <a:pt x="1579" y="10228"/>
                  </a:lnTo>
                  <a:lnTo>
                    <a:pt x="1748" y="9786"/>
                  </a:lnTo>
                  <a:lnTo>
                    <a:pt x="1937" y="9323"/>
                  </a:lnTo>
                  <a:lnTo>
                    <a:pt x="2168" y="8902"/>
                  </a:lnTo>
                  <a:lnTo>
                    <a:pt x="2421" y="8481"/>
                  </a:lnTo>
                  <a:lnTo>
                    <a:pt x="2715" y="8081"/>
                  </a:lnTo>
                  <a:lnTo>
                    <a:pt x="2884" y="7913"/>
                  </a:lnTo>
                  <a:lnTo>
                    <a:pt x="3052" y="7744"/>
                  </a:lnTo>
                  <a:lnTo>
                    <a:pt x="3221" y="7576"/>
                  </a:lnTo>
                  <a:lnTo>
                    <a:pt x="3410" y="7429"/>
                  </a:lnTo>
                  <a:lnTo>
                    <a:pt x="3599" y="7281"/>
                  </a:lnTo>
                  <a:lnTo>
                    <a:pt x="3810" y="7155"/>
                  </a:lnTo>
                  <a:lnTo>
                    <a:pt x="4062" y="7008"/>
                  </a:lnTo>
                  <a:lnTo>
                    <a:pt x="4336" y="6903"/>
                  </a:lnTo>
                  <a:lnTo>
                    <a:pt x="4609" y="6819"/>
                  </a:lnTo>
                  <a:lnTo>
                    <a:pt x="4883" y="6734"/>
                  </a:lnTo>
                  <a:lnTo>
                    <a:pt x="5157" y="6692"/>
                  </a:lnTo>
                  <a:lnTo>
                    <a:pt x="5430" y="6671"/>
                  </a:lnTo>
                  <a:lnTo>
                    <a:pt x="5725" y="6650"/>
                  </a:lnTo>
                  <a:close/>
                  <a:moveTo>
                    <a:pt x="30093" y="5914"/>
                  </a:moveTo>
                  <a:lnTo>
                    <a:pt x="30430" y="5956"/>
                  </a:lnTo>
                  <a:lnTo>
                    <a:pt x="30787" y="6019"/>
                  </a:lnTo>
                  <a:lnTo>
                    <a:pt x="31124" y="6124"/>
                  </a:lnTo>
                  <a:lnTo>
                    <a:pt x="31482" y="6250"/>
                  </a:lnTo>
                  <a:lnTo>
                    <a:pt x="31818" y="6419"/>
                  </a:lnTo>
                  <a:lnTo>
                    <a:pt x="32155" y="6587"/>
                  </a:lnTo>
                  <a:lnTo>
                    <a:pt x="32471" y="6797"/>
                  </a:lnTo>
                  <a:lnTo>
                    <a:pt x="32786" y="7008"/>
                  </a:lnTo>
                  <a:lnTo>
                    <a:pt x="33102" y="7239"/>
                  </a:lnTo>
                  <a:lnTo>
                    <a:pt x="33397" y="7471"/>
                  </a:lnTo>
                  <a:lnTo>
                    <a:pt x="33691" y="7702"/>
                  </a:lnTo>
                  <a:lnTo>
                    <a:pt x="34238" y="8207"/>
                  </a:lnTo>
                  <a:lnTo>
                    <a:pt x="34722" y="8691"/>
                  </a:lnTo>
                  <a:lnTo>
                    <a:pt x="34912" y="8923"/>
                  </a:lnTo>
                  <a:lnTo>
                    <a:pt x="35122" y="9154"/>
                  </a:lnTo>
                  <a:lnTo>
                    <a:pt x="35480" y="9659"/>
                  </a:lnTo>
                  <a:lnTo>
                    <a:pt x="35796" y="10185"/>
                  </a:lnTo>
                  <a:lnTo>
                    <a:pt x="36090" y="10754"/>
                  </a:lnTo>
                  <a:lnTo>
                    <a:pt x="36322" y="11322"/>
                  </a:lnTo>
                  <a:lnTo>
                    <a:pt x="36532" y="11911"/>
                  </a:lnTo>
                  <a:lnTo>
                    <a:pt x="36679" y="12500"/>
                  </a:lnTo>
                  <a:lnTo>
                    <a:pt x="36764" y="13110"/>
                  </a:lnTo>
                  <a:lnTo>
                    <a:pt x="36806" y="13468"/>
                  </a:lnTo>
                  <a:lnTo>
                    <a:pt x="36806" y="13784"/>
                  </a:lnTo>
                  <a:lnTo>
                    <a:pt x="36764" y="14100"/>
                  </a:lnTo>
                  <a:lnTo>
                    <a:pt x="36700" y="14415"/>
                  </a:lnTo>
                  <a:lnTo>
                    <a:pt x="36616" y="14689"/>
                  </a:lnTo>
                  <a:lnTo>
                    <a:pt x="36532" y="14962"/>
                  </a:lnTo>
                  <a:lnTo>
                    <a:pt x="36406" y="15236"/>
                  </a:lnTo>
                  <a:lnTo>
                    <a:pt x="36259" y="15488"/>
                  </a:lnTo>
                  <a:lnTo>
                    <a:pt x="35943" y="15993"/>
                  </a:lnTo>
                  <a:lnTo>
                    <a:pt x="35606" y="16498"/>
                  </a:lnTo>
                  <a:lnTo>
                    <a:pt x="35249" y="17004"/>
                  </a:lnTo>
                  <a:lnTo>
                    <a:pt x="34891" y="17551"/>
                  </a:lnTo>
                  <a:lnTo>
                    <a:pt x="34870" y="17572"/>
                  </a:lnTo>
                  <a:lnTo>
                    <a:pt x="33881" y="16688"/>
                  </a:lnTo>
                  <a:lnTo>
                    <a:pt x="32892" y="15867"/>
                  </a:lnTo>
                  <a:lnTo>
                    <a:pt x="33081" y="15699"/>
                  </a:lnTo>
                  <a:lnTo>
                    <a:pt x="33228" y="15509"/>
                  </a:lnTo>
                  <a:lnTo>
                    <a:pt x="33355" y="15299"/>
                  </a:lnTo>
                  <a:lnTo>
                    <a:pt x="33460" y="15089"/>
                  </a:lnTo>
                  <a:lnTo>
                    <a:pt x="33544" y="14836"/>
                  </a:lnTo>
                  <a:lnTo>
                    <a:pt x="33586" y="14605"/>
                  </a:lnTo>
                  <a:lnTo>
                    <a:pt x="33628" y="14331"/>
                  </a:lnTo>
                  <a:lnTo>
                    <a:pt x="33649" y="14078"/>
                  </a:lnTo>
                  <a:lnTo>
                    <a:pt x="33649" y="13826"/>
                  </a:lnTo>
                  <a:lnTo>
                    <a:pt x="33628" y="13552"/>
                  </a:lnTo>
                  <a:lnTo>
                    <a:pt x="33586" y="13300"/>
                  </a:lnTo>
                  <a:lnTo>
                    <a:pt x="33523" y="13047"/>
                  </a:lnTo>
                  <a:lnTo>
                    <a:pt x="33460" y="12795"/>
                  </a:lnTo>
                  <a:lnTo>
                    <a:pt x="33376" y="12542"/>
                  </a:lnTo>
                  <a:lnTo>
                    <a:pt x="33270" y="12332"/>
                  </a:lnTo>
                  <a:lnTo>
                    <a:pt x="33165" y="12121"/>
                  </a:lnTo>
                  <a:lnTo>
                    <a:pt x="33018" y="11869"/>
                  </a:lnTo>
                  <a:lnTo>
                    <a:pt x="32829" y="11616"/>
                  </a:lnTo>
                  <a:lnTo>
                    <a:pt x="32597" y="11364"/>
                  </a:lnTo>
                  <a:lnTo>
                    <a:pt x="32366" y="11132"/>
                  </a:lnTo>
                  <a:lnTo>
                    <a:pt x="32092" y="10901"/>
                  </a:lnTo>
                  <a:lnTo>
                    <a:pt x="31818" y="10669"/>
                  </a:lnTo>
                  <a:lnTo>
                    <a:pt x="31524" y="10480"/>
                  </a:lnTo>
                  <a:lnTo>
                    <a:pt x="31208" y="10333"/>
                  </a:lnTo>
                  <a:lnTo>
                    <a:pt x="31482" y="10417"/>
                  </a:lnTo>
                  <a:lnTo>
                    <a:pt x="31776" y="10501"/>
                  </a:lnTo>
                  <a:lnTo>
                    <a:pt x="32050" y="10627"/>
                  </a:lnTo>
                  <a:lnTo>
                    <a:pt x="32323" y="10733"/>
                  </a:lnTo>
                  <a:lnTo>
                    <a:pt x="32829" y="11027"/>
                  </a:lnTo>
                  <a:lnTo>
                    <a:pt x="33270" y="11301"/>
                  </a:lnTo>
                  <a:lnTo>
                    <a:pt x="33355" y="11343"/>
                  </a:lnTo>
                  <a:lnTo>
                    <a:pt x="33439" y="11343"/>
                  </a:lnTo>
                  <a:lnTo>
                    <a:pt x="33502" y="11322"/>
                  </a:lnTo>
                  <a:lnTo>
                    <a:pt x="33565" y="11259"/>
                  </a:lnTo>
                  <a:lnTo>
                    <a:pt x="33607" y="11175"/>
                  </a:lnTo>
                  <a:lnTo>
                    <a:pt x="33607" y="11111"/>
                  </a:lnTo>
                  <a:lnTo>
                    <a:pt x="33607" y="11006"/>
                  </a:lnTo>
                  <a:lnTo>
                    <a:pt x="33565" y="10943"/>
                  </a:lnTo>
                  <a:lnTo>
                    <a:pt x="33397" y="10754"/>
                  </a:lnTo>
                  <a:lnTo>
                    <a:pt x="33228" y="10585"/>
                  </a:lnTo>
                  <a:lnTo>
                    <a:pt x="33039" y="10438"/>
                  </a:lnTo>
                  <a:lnTo>
                    <a:pt x="32850" y="10291"/>
                  </a:lnTo>
                  <a:lnTo>
                    <a:pt x="32639" y="10143"/>
                  </a:lnTo>
                  <a:lnTo>
                    <a:pt x="32408" y="10038"/>
                  </a:lnTo>
                  <a:lnTo>
                    <a:pt x="32176" y="9933"/>
                  </a:lnTo>
                  <a:lnTo>
                    <a:pt x="31945" y="9828"/>
                  </a:lnTo>
                  <a:lnTo>
                    <a:pt x="31692" y="9765"/>
                  </a:lnTo>
                  <a:lnTo>
                    <a:pt x="31461" y="9701"/>
                  </a:lnTo>
                  <a:lnTo>
                    <a:pt x="31208" y="9659"/>
                  </a:lnTo>
                  <a:lnTo>
                    <a:pt x="30956" y="9617"/>
                  </a:lnTo>
                  <a:lnTo>
                    <a:pt x="30703" y="9617"/>
                  </a:lnTo>
                  <a:lnTo>
                    <a:pt x="30451" y="9638"/>
                  </a:lnTo>
                  <a:lnTo>
                    <a:pt x="30219" y="9659"/>
                  </a:lnTo>
                  <a:lnTo>
                    <a:pt x="29988" y="9723"/>
                  </a:lnTo>
                  <a:lnTo>
                    <a:pt x="30345" y="9470"/>
                  </a:lnTo>
                  <a:lnTo>
                    <a:pt x="30724" y="9239"/>
                  </a:lnTo>
                  <a:lnTo>
                    <a:pt x="31082" y="9007"/>
                  </a:lnTo>
                  <a:lnTo>
                    <a:pt x="31440" y="8755"/>
                  </a:lnTo>
                  <a:lnTo>
                    <a:pt x="31482" y="8712"/>
                  </a:lnTo>
                  <a:lnTo>
                    <a:pt x="31566" y="8670"/>
                  </a:lnTo>
                  <a:lnTo>
                    <a:pt x="31650" y="8607"/>
                  </a:lnTo>
                  <a:lnTo>
                    <a:pt x="31692" y="8523"/>
                  </a:lnTo>
                  <a:lnTo>
                    <a:pt x="31713" y="8418"/>
                  </a:lnTo>
                  <a:lnTo>
                    <a:pt x="31692" y="8334"/>
                  </a:lnTo>
                  <a:lnTo>
                    <a:pt x="31671" y="8249"/>
                  </a:lnTo>
                  <a:lnTo>
                    <a:pt x="31587" y="8186"/>
                  </a:lnTo>
                  <a:lnTo>
                    <a:pt x="31503" y="8165"/>
                  </a:lnTo>
                  <a:lnTo>
                    <a:pt x="31166" y="8123"/>
                  </a:lnTo>
                  <a:lnTo>
                    <a:pt x="30850" y="8123"/>
                  </a:lnTo>
                  <a:lnTo>
                    <a:pt x="30535" y="8165"/>
                  </a:lnTo>
                  <a:lnTo>
                    <a:pt x="30240" y="8249"/>
                  </a:lnTo>
                  <a:lnTo>
                    <a:pt x="29946" y="8376"/>
                  </a:lnTo>
                  <a:lnTo>
                    <a:pt x="29672" y="8544"/>
                  </a:lnTo>
                  <a:lnTo>
                    <a:pt x="29441" y="8733"/>
                  </a:lnTo>
                  <a:lnTo>
                    <a:pt x="29188" y="8944"/>
                  </a:lnTo>
                  <a:lnTo>
                    <a:pt x="28978" y="9175"/>
                  </a:lnTo>
                  <a:lnTo>
                    <a:pt x="28809" y="9428"/>
                  </a:lnTo>
                  <a:lnTo>
                    <a:pt x="28641" y="9701"/>
                  </a:lnTo>
                  <a:lnTo>
                    <a:pt x="28494" y="9996"/>
                  </a:lnTo>
                  <a:lnTo>
                    <a:pt x="28388" y="10291"/>
                  </a:lnTo>
                  <a:lnTo>
                    <a:pt x="28325" y="10606"/>
                  </a:lnTo>
                  <a:lnTo>
                    <a:pt x="28283" y="10901"/>
                  </a:lnTo>
                  <a:lnTo>
                    <a:pt x="28262" y="11217"/>
                  </a:lnTo>
                  <a:lnTo>
                    <a:pt x="28262" y="11406"/>
                  </a:lnTo>
                  <a:lnTo>
                    <a:pt x="28262" y="11595"/>
                  </a:lnTo>
                  <a:lnTo>
                    <a:pt x="28304" y="11974"/>
                  </a:lnTo>
                  <a:lnTo>
                    <a:pt x="28388" y="12332"/>
                  </a:lnTo>
                  <a:lnTo>
                    <a:pt x="28515" y="12690"/>
                  </a:lnTo>
                  <a:lnTo>
                    <a:pt x="27631" y="12100"/>
                  </a:lnTo>
                  <a:lnTo>
                    <a:pt x="26726" y="11532"/>
                  </a:lnTo>
                  <a:lnTo>
                    <a:pt x="26537" y="11069"/>
                  </a:lnTo>
                  <a:lnTo>
                    <a:pt x="26389" y="10585"/>
                  </a:lnTo>
                  <a:lnTo>
                    <a:pt x="26284" y="10101"/>
                  </a:lnTo>
                  <a:lnTo>
                    <a:pt x="26242" y="9870"/>
                  </a:lnTo>
                  <a:lnTo>
                    <a:pt x="26242" y="9638"/>
                  </a:lnTo>
                  <a:lnTo>
                    <a:pt x="26221" y="9407"/>
                  </a:lnTo>
                  <a:lnTo>
                    <a:pt x="26242" y="9175"/>
                  </a:lnTo>
                  <a:lnTo>
                    <a:pt x="26263" y="8944"/>
                  </a:lnTo>
                  <a:lnTo>
                    <a:pt x="26284" y="8712"/>
                  </a:lnTo>
                  <a:lnTo>
                    <a:pt x="26347" y="8502"/>
                  </a:lnTo>
                  <a:lnTo>
                    <a:pt x="26389" y="8271"/>
                  </a:lnTo>
                  <a:lnTo>
                    <a:pt x="26473" y="8060"/>
                  </a:lnTo>
                  <a:lnTo>
                    <a:pt x="26558" y="7871"/>
                  </a:lnTo>
                  <a:lnTo>
                    <a:pt x="26663" y="7660"/>
                  </a:lnTo>
                  <a:lnTo>
                    <a:pt x="26768" y="7471"/>
                  </a:lnTo>
                  <a:lnTo>
                    <a:pt x="26894" y="7303"/>
                  </a:lnTo>
                  <a:lnTo>
                    <a:pt x="27042" y="7113"/>
                  </a:lnTo>
                  <a:lnTo>
                    <a:pt x="27189" y="6966"/>
                  </a:lnTo>
                  <a:lnTo>
                    <a:pt x="27357" y="6797"/>
                  </a:lnTo>
                  <a:lnTo>
                    <a:pt x="27526" y="6650"/>
                  </a:lnTo>
                  <a:lnTo>
                    <a:pt x="27715" y="6524"/>
                  </a:lnTo>
                  <a:lnTo>
                    <a:pt x="27925" y="6398"/>
                  </a:lnTo>
                  <a:lnTo>
                    <a:pt x="28136" y="6292"/>
                  </a:lnTo>
                  <a:lnTo>
                    <a:pt x="28367" y="6187"/>
                  </a:lnTo>
                  <a:lnTo>
                    <a:pt x="28620" y="6103"/>
                  </a:lnTo>
                  <a:lnTo>
                    <a:pt x="28872" y="6040"/>
                  </a:lnTo>
                  <a:lnTo>
                    <a:pt x="29146" y="5977"/>
                  </a:lnTo>
                  <a:lnTo>
                    <a:pt x="29441" y="5935"/>
                  </a:lnTo>
                  <a:lnTo>
                    <a:pt x="29735" y="5914"/>
                  </a:lnTo>
                  <a:close/>
                  <a:moveTo>
                    <a:pt x="25716" y="11848"/>
                  </a:moveTo>
                  <a:lnTo>
                    <a:pt x="25926" y="11890"/>
                  </a:lnTo>
                  <a:lnTo>
                    <a:pt x="26158" y="11953"/>
                  </a:lnTo>
                  <a:lnTo>
                    <a:pt x="27652" y="12942"/>
                  </a:lnTo>
                  <a:lnTo>
                    <a:pt x="29146" y="13931"/>
                  </a:lnTo>
                  <a:lnTo>
                    <a:pt x="30598" y="14962"/>
                  </a:lnTo>
                  <a:lnTo>
                    <a:pt x="31313" y="15488"/>
                  </a:lnTo>
                  <a:lnTo>
                    <a:pt x="32029" y="16014"/>
                  </a:lnTo>
                  <a:lnTo>
                    <a:pt x="32113" y="16120"/>
                  </a:lnTo>
                  <a:lnTo>
                    <a:pt x="32176" y="16162"/>
                  </a:lnTo>
                  <a:lnTo>
                    <a:pt x="32239" y="16183"/>
                  </a:lnTo>
                  <a:lnTo>
                    <a:pt x="33228" y="16982"/>
                  </a:lnTo>
                  <a:lnTo>
                    <a:pt x="34217" y="17824"/>
                  </a:lnTo>
                  <a:lnTo>
                    <a:pt x="34680" y="18245"/>
                  </a:lnTo>
                  <a:lnTo>
                    <a:pt x="35143" y="18687"/>
                  </a:lnTo>
                  <a:lnTo>
                    <a:pt x="35606" y="19129"/>
                  </a:lnTo>
                  <a:lnTo>
                    <a:pt x="36048" y="19592"/>
                  </a:lnTo>
                  <a:lnTo>
                    <a:pt x="35943" y="19865"/>
                  </a:lnTo>
                  <a:lnTo>
                    <a:pt x="35817" y="20118"/>
                  </a:lnTo>
                  <a:lnTo>
                    <a:pt x="35648" y="20349"/>
                  </a:lnTo>
                  <a:lnTo>
                    <a:pt x="35480" y="20539"/>
                  </a:lnTo>
                  <a:lnTo>
                    <a:pt x="35312" y="20728"/>
                  </a:lnTo>
                  <a:lnTo>
                    <a:pt x="35101" y="20897"/>
                  </a:lnTo>
                  <a:lnTo>
                    <a:pt x="34891" y="21044"/>
                  </a:lnTo>
                  <a:lnTo>
                    <a:pt x="34659" y="21170"/>
                  </a:lnTo>
                  <a:lnTo>
                    <a:pt x="34407" y="21296"/>
                  </a:lnTo>
                  <a:lnTo>
                    <a:pt x="34175" y="21381"/>
                  </a:lnTo>
                  <a:lnTo>
                    <a:pt x="33902" y="21465"/>
                  </a:lnTo>
                  <a:lnTo>
                    <a:pt x="33628" y="21528"/>
                  </a:lnTo>
                  <a:lnTo>
                    <a:pt x="33355" y="21570"/>
                  </a:lnTo>
                  <a:lnTo>
                    <a:pt x="33081" y="21612"/>
                  </a:lnTo>
                  <a:lnTo>
                    <a:pt x="32786" y="21633"/>
                  </a:lnTo>
                  <a:lnTo>
                    <a:pt x="32492" y="21633"/>
                  </a:lnTo>
                  <a:lnTo>
                    <a:pt x="31924" y="21612"/>
                  </a:lnTo>
                  <a:lnTo>
                    <a:pt x="31334" y="21528"/>
                  </a:lnTo>
                  <a:lnTo>
                    <a:pt x="30745" y="21423"/>
                  </a:lnTo>
                  <a:lnTo>
                    <a:pt x="30198" y="21275"/>
                  </a:lnTo>
                  <a:lnTo>
                    <a:pt x="29651" y="21107"/>
                  </a:lnTo>
                  <a:lnTo>
                    <a:pt x="29167" y="20918"/>
                  </a:lnTo>
                  <a:lnTo>
                    <a:pt x="28704" y="20707"/>
                  </a:lnTo>
                  <a:lnTo>
                    <a:pt x="28325" y="20476"/>
                  </a:lnTo>
                  <a:lnTo>
                    <a:pt x="27841" y="20160"/>
                  </a:lnTo>
                  <a:lnTo>
                    <a:pt x="27399" y="19802"/>
                  </a:lnTo>
                  <a:lnTo>
                    <a:pt x="26978" y="19402"/>
                  </a:lnTo>
                  <a:lnTo>
                    <a:pt x="26558" y="18982"/>
                  </a:lnTo>
                  <a:lnTo>
                    <a:pt x="26179" y="18561"/>
                  </a:lnTo>
                  <a:lnTo>
                    <a:pt x="25800" y="18119"/>
                  </a:lnTo>
                  <a:lnTo>
                    <a:pt x="25463" y="17656"/>
                  </a:lnTo>
                  <a:lnTo>
                    <a:pt x="25127" y="17172"/>
                  </a:lnTo>
                  <a:lnTo>
                    <a:pt x="24979" y="16940"/>
                  </a:lnTo>
                  <a:lnTo>
                    <a:pt x="24832" y="16688"/>
                  </a:lnTo>
                  <a:lnTo>
                    <a:pt x="24601" y="16183"/>
                  </a:lnTo>
                  <a:lnTo>
                    <a:pt x="24369" y="15657"/>
                  </a:lnTo>
                  <a:lnTo>
                    <a:pt x="24180" y="15131"/>
                  </a:lnTo>
                  <a:lnTo>
                    <a:pt x="24074" y="14773"/>
                  </a:lnTo>
                  <a:lnTo>
                    <a:pt x="23990" y="14415"/>
                  </a:lnTo>
                  <a:lnTo>
                    <a:pt x="23927" y="14057"/>
                  </a:lnTo>
                  <a:lnTo>
                    <a:pt x="23906" y="13700"/>
                  </a:lnTo>
                  <a:lnTo>
                    <a:pt x="23969" y="13426"/>
                  </a:lnTo>
                  <a:lnTo>
                    <a:pt x="24032" y="13153"/>
                  </a:lnTo>
                  <a:lnTo>
                    <a:pt x="24117" y="12921"/>
                  </a:lnTo>
                  <a:lnTo>
                    <a:pt x="24222" y="12711"/>
                  </a:lnTo>
                  <a:lnTo>
                    <a:pt x="24306" y="12521"/>
                  </a:lnTo>
                  <a:lnTo>
                    <a:pt x="24432" y="12353"/>
                  </a:lnTo>
                  <a:lnTo>
                    <a:pt x="24558" y="12227"/>
                  </a:lnTo>
                  <a:lnTo>
                    <a:pt x="24685" y="12100"/>
                  </a:lnTo>
                  <a:lnTo>
                    <a:pt x="24832" y="11995"/>
                  </a:lnTo>
                  <a:lnTo>
                    <a:pt x="24979" y="11932"/>
                  </a:lnTo>
                  <a:lnTo>
                    <a:pt x="25148" y="11869"/>
                  </a:lnTo>
                  <a:lnTo>
                    <a:pt x="25337" y="11848"/>
                  </a:lnTo>
                  <a:close/>
                  <a:moveTo>
                    <a:pt x="22139" y="947"/>
                  </a:moveTo>
                  <a:lnTo>
                    <a:pt x="21991" y="1368"/>
                  </a:lnTo>
                  <a:lnTo>
                    <a:pt x="21823" y="1747"/>
                  </a:lnTo>
                  <a:lnTo>
                    <a:pt x="21612" y="2147"/>
                  </a:lnTo>
                  <a:lnTo>
                    <a:pt x="21402" y="2526"/>
                  </a:lnTo>
                  <a:lnTo>
                    <a:pt x="21192" y="2904"/>
                  </a:lnTo>
                  <a:lnTo>
                    <a:pt x="20981" y="3304"/>
                  </a:lnTo>
                  <a:lnTo>
                    <a:pt x="20792" y="3683"/>
                  </a:lnTo>
                  <a:lnTo>
                    <a:pt x="20644" y="4083"/>
                  </a:lnTo>
                  <a:lnTo>
                    <a:pt x="20539" y="4462"/>
                  </a:lnTo>
                  <a:lnTo>
                    <a:pt x="20476" y="4840"/>
                  </a:lnTo>
                  <a:lnTo>
                    <a:pt x="20455" y="5219"/>
                  </a:lnTo>
                  <a:lnTo>
                    <a:pt x="20476" y="5598"/>
                  </a:lnTo>
                  <a:lnTo>
                    <a:pt x="20518" y="5956"/>
                  </a:lnTo>
                  <a:lnTo>
                    <a:pt x="20581" y="6335"/>
                  </a:lnTo>
                  <a:lnTo>
                    <a:pt x="20665" y="6713"/>
                  </a:lnTo>
                  <a:lnTo>
                    <a:pt x="20771" y="7071"/>
                  </a:lnTo>
                  <a:lnTo>
                    <a:pt x="20665" y="7218"/>
                  </a:lnTo>
                  <a:lnTo>
                    <a:pt x="20644" y="7260"/>
                  </a:lnTo>
                  <a:lnTo>
                    <a:pt x="20644" y="7303"/>
                  </a:lnTo>
                  <a:lnTo>
                    <a:pt x="20665" y="7387"/>
                  </a:lnTo>
                  <a:lnTo>
                    <a:pt x="20708" y="7408"/>
                  </a:lnTo>
                  <a:lnTo>
                    <a:pt x="20750" y="7429"/>
                  </a:lnTo>
                  <a:lnTo>
                    <a:pt x="20792" y="7450"/>
                  </a:lnTo>
                  <a:lnTo>
                    <a:pt x="20834" y="7429"/>
                  </a:lnTo>
                  <a:lnTo>
                    <a:pt x="21128" y="7281"/>
                  </a:lnTo>
                  <a:lnTo>
                    <a:pt x="21402" y="7113"/>
                  </a:lnTo>
                  <a:lnTo>
                    <a:pt x="21655" y="6903"/>
                  </a:lnTo>
                  <a:lnTo>
                    <a:pt x="21886" y="6692"/>
                  </a:lnTo>
                  <a:lnTo>
                    <a:pt x="22096" y="6461"/>
                  </a:lnTo>
                  <a:lnTo>
                    <a:pt x="22307" y="6208"/>
                  </a:lnTo>
                  <a:lnTo>
                    <a:pt x="22686" y="5703"/>
                  </a:lnTo>
                  <a:lnTo>
                    <a:pt x="23064" y="5198"/>
                  </a:lnTo>
                  <a:lnTo>
                    <a:pt x="23275" y="4946"/>
                  </a:lnTo>
                  <a:lnTo>
                    <a:pt x="23485" y="4714"/>
                  </a:lnTo>
                  <a:lnTo>
                    <a:pt x="23717" y="4483"/>
                  </a:lnTo>
                  <a:lnTo>
                    <a:pt x="23948" y="4293"/>
                  </a:lnTo>
                  <a:lnTo>
                    <a:pt x="24222" y="4104"/>
                  </a:lnTo>
                  <a:lnTo>
                    <a:pt x="24516" y="3957"/>
                  </a:lnTo>
                  <a:lnTo>
                    <a:pt x="24011" y="5345"/>
                  </a:lnTo>
                  <a:lnTo>
                    <a:pt x="23759" y="6019"/>
                  </a:lnTo>
                  <a:lnTo>
                    <a:pt x="23548" y="6713"/>
                  </a:lnTo>
                  <a:lnTo>
                    <a:pt x="23464" y="7050"/>
                  </a:lnTo>
                  <a:lnTo>
                    <a:pt x="23401" y="7408"/>
                  </a:lnTo>
                  <a:lnTo>
                    <a:pt x="23338" y="7744"/>
                  </a:lnTo>
                  <a:lnTo>
                    <a:pt x="23296" y="8102"/>
                  </a:lnTo>
                  <a:lnTo>
                    <a:pt x="23275" y="8460"/>
                  </a:lnTo>
                  <a:lnTo>
                    <a:pt x="23296" y="8818"/>
                  </a:lnTo>
                  <a:lnTo>
                    <a:pt x="23317" y="9175"/>
                  </a:lnTo>
                  <a:lnTo>
                    <a:pt x="23380" y="9554"/>
                  </a:lnTo>
                  <a:lnTo>
                    <a:pt x="22075" y="8818"/>
                  </a:lnTo>
                  <a:lnTo>
                    <a:pt x="21991" y="8797"/>
                  </a:lnTo>
                  <a:lnTo>
                    <a:pt x="21907" y="8797"/>
                  </a:lnTo>
                  <a:lnTo>
                    <a:pt x="21844" y="8839"/>
                  </a:lnTo>
                  <a:lnTo>
                    <a:pt x="21802" y="8902"/>
                  </a:lnTo>
                  <a:lnTo>
                    <a:pt x="21781" y="8965"/>
                  </a:lnTo>
                  <a:lnTo>
                    <a:pt x="21781" y="9049"/>
                  </a:lnTo>
                  <a:lnTo>
                    <a:pt x="21802" y="9112"/>
                  </a:lnTo>
                  <a:lnTo>
                    <a:pt x="21865" y="9175"/>
                  </a:lnTo>
                  <a:lnTo>
                    <a:pt x="23527" y="10270"/>
                  </a:lnTo>
                  <a:lnTo>
                    <a:pt x="25211" y="11364"/>
                  </a:lnTo>
                  <a:lnTo>
                    <a:pt x="24937" y="11406"/>
                  </a:lnTo>
                  <a:lnTo>
                    <a:pt x="24664" y="11511"/>
                  </a:lnTo>
                  <a:lnTo>
                    <a:pt x="24390" y="11659"/>
                  </a:lnTo>
                  <a:lnTo>
                    <a:pt x="24159" y="11827"/>
                  </a:lnTo>
                  <a:lnTo>
                    <a:pt x="23948" y="12016"/>
                  </a:lnTo>
                  <a:lnTo>
                    <a:pt x="23759" y="12227"/>
                  </a:lnTo>
                  <a:lnTo>
                    <a:pt x="23612" y="12458"/>
                  </a:lnTo>
                  <a:lnTo>
                    <a:pt x="23569" y="12584"/>
                  </a:lnTo>
                  <a:lnTo>
                    <a:pt x="23527" y="12711"/>
                  </a:lnTo>
                  <a:lnTo>
                    <a:pt x="23422" y="13132"/>
                  </a:lnTo>
                  <a:lnTo>
                    <a:pt x="23380" y="13573"/>
                  </a:lnTo>
                  <a:lnTo>
                    <a:pt x="23380" y="13994"/>
                  </a:lnTo>
                  <a:lnTo>
                    <a:pt x="23422" y="14415"/>
                  </a:lnTo>
                  <a:lnTo>
                    <a:pt x="23485" y="14836"/>
                  </a:lnTo>
                  <a:lnTo>
                    <a:pt x="23590" y="15236"/>
                  </a:lnTo>
                  <a:lnTo>
                    <a:pt x="23717" y="15657"/>
                  </a:lnTo>
                  <a:lnTo>
                    <a:pt x="23864" y="16057"/>
                  </a:lnTo>
                  <a:lnTo>
                    <a:pt x="24053" y="16456"/>
                  </a:lnTo>
                  <a:lnTo>
                    <a:pt x="24243" y="16835"/>
                  </a:lnTo>
                  <a:lnTo>
                    <a:pt x="24474" y="17214"/>
                  </a:lnTo>
                  <a:lnTo>
                    <a:pt x="24706" y="17593"/>
                  </a:lnTo>
                  <a:lnTo>
                    <a:pt x="24937" y="17950"/>
                  </a:lnTo>
                  <a:lnTo>
                    <a:pt x="25190" y="18308"/>
                  </a:lnTo>
                  <a:lnTo>
                    <a:pt x="25716" y="18961"/>
                  </a:lnTo>
                  <a:lnTo>
                    <a:pt x="26032" y="19339"/>
                  </a:lnTo>
                  <a:lnTo>
                    <a:pt x="26368" y="19718"/>
                  </a:lnTo>
                  <a:lnTo>
                    <a:pt x="26747" y="20055"/>
                  </a:lnTo>
                  <a:lnTo>
                    <a:pt x="27126" y="20413"/>
                  </a:lnTo>
                  <a:lnTo>
                    <a:pt x="27505" y="20728"/>
                  </a:lnTo>
                  <a:lnTo>
                    <a:pt x="27925" y="21023"/>
                  </a:lnTo>
                  <a:lnTo>
                    <a:pt x="28346" y="21296"/>
                  </a:lnTo>
                  <a:lnTo>
                    <a:pt x="28788" y="21549"/>
                  </a:lnTo>
                  <a:lnTo>
                    <a:pt x="29251" y="21780"/>
                  </a:lnTo>
                  <a:lnTo>
                    <a:pt x="29714" y="21970"/>
                  </a:lnTo>
                  <a:lnTo>
                    <a:pt x="30177" y="22138"/>
                  </a:lnTo>
                  <a:lnTo>
                    <a:pt x="30661" y="22264"/>
                  </a:lnTo>
                  <a:lnTo>
                    <a:pt x="31166" y="22349"/>
                  </a:lnTo>
                  <a:lnTo>
                    <a:pt x="31650" y="22391"/>
                  </a:lnTo>
                  <a:lnTo>
                    <a:pt x="32155" y="22391"/>
                  </a:lnTo>
                  <a:lnTo>
                    <a:pt x="32660" y="22349"/>
                  </a:lnTo>
                  <a:lnTo>
                    <a:pt x="33207" y="22264"/>
                  </a:lnTo>
                  <a:lnTo>
                    <a:pt x="33775" y="22138"/>
                  </a:lnTo>
                  <a:lnTo>
                    <a:pt x="34070" y="22054"/>
                  </a:lnTo>
                  <a:lnTo>
                    <a:pt x="34365" y="21949"/>
                  </a:lnTo>
                  <a:lnTo>
                    <a:pt x="34638" y="21844"/>
                  </a:lnTo>
                  <a:lnTo>
                    <a:pt x="34912" y="21717"/>
                  </a:lnTo>
                  <a:lnTo>
                    <a:pt x="35185" y="21570"/>
                  </a:lnTo>
                  <a:lnTo>
                    <a:pt x="35438" y="21423"/>
                  </a:lnTo>
                  <a:lnTo>
                    <a:pt x="35669" y="21254"/>
                  </a:lnTo>
                  <a:lnTo>
                    <a:pt x="35901" y="21065"/>
                  </a:lnTo>
                  <a:lnTo>
                    <a:pt x="36111" y="20876"/>
                  </a:lnTo>
                  <a:lnTo>
                    <a:pt x="36301" y="20665"/>
                  </a:lnTo>
                  <a:lnTo>
                    <a:pt x="36448" y="20434"/>
                  </a:lnTo>
                  <a:lnTo>
                    <a:pt x="36595" y="20181"/>
                  </a:lnTo>
                  <a:lnTo>
                    <a:pt x="37206" y="20876"/>
                  </a:lnTo>
                  <a:lnTo>
                    <a:pt x="37795" y="21612"/>
                  </a:lnTo>
                  <a:lnTo>
                    <a:pt x="38342" y="22370"/>
                  </a:lnTo>
                  <a:lnTo>
                    <a:pt x="38868" y="23148"/>
                  </a:lnTo>
                  <a:lnTo>
                    <a:pt x="39352" y="23948"/>
                  </a:lnTo>
                  <a:lnTo>
                    <a:pt x="39815" y="24790"/>
                  </a:lnTo>
                  <a:lnTo>
                    <a:pt x="40236" y="25652"/>
                  </a:lnTo>
                  <a:lnTo>
                    <a:pt x="40636" y="26557"/>
                  </a:lnTo>
                  <a:lnTo>
                    <a:pt x="40825" y="27041"/>
                  </a:lnTo>
                  <a:lnTo>
                    <a:pt x="40993" y="27546"/>
                  </a:lnTo>
                  <a:lnTo>
                    <a:pt x="41141" y="28030"/>
                  </a:lnTo>
                  <a:lnTo>
                    <a:pt x="41267" y="28493"/>
                  </a:lnTo>
                  <a:lnTo>
                    <a:pt x="41372" y="28977"/>
                  </a:lnTo>
                  <a:lnTo>
                    <a:pt x="41456" y="29440"/>
                  </a:lnTo>
                  <a:lnTo>
                    <a:pt x="41519" y="29903"/>
                  </a:lnTo>
                  <a:lnTo>
                    <a:pt x="41583" y="30345"/>
                  </a:lnTo>
                  <a:lnTo>
                    <a:pt x="41604" y="30808"/>
                  </a:lnTo>
                  <a:lnTo>
                    <a:pt x="41625" y="31250"/>
                  </a:lnTo>
                  <a:lnTo>
                    <a:pt x="41625" y="31671"/>
                  </a:lnTo>
                  <a:lnTo>
                    <a:pt x="41604" y="32113"/>
                  </a:lnTo>
                  <a:lnTo>
                    <a:pt x="41562" y="32534"/>
                  </a:lnTo>
                  <a:lnTo>
                    <a:pt x="41498" y="32954"/>
                  </a:lnTo>
                  <a:lnTo>
                    <a:pt x="41435" y="33354"/>
                  </a:lnTo>
                  <a:lnTo>
                    <a:pt x="41330" y="33775"/>
                  </a:lnTo>
                  <a:lnTo>
                    <a:pt x="41225" y="34175"/>
                  </a:lnTo>
                  <a:lnTo>
                    <a:pt x="41120" y="34554"/>
                  </a:lnTo>
                  <a:lnTo>
                    <a:pt x="40972" y="34954"/>
                  </a:lnTo>
                  <a:lnTo>
                    <a:pt x="40825" y="35332"/>
                  </a:lnTo>
                  <a:lnTo>
                    <a:pt x="40657" y="35690"/>
                  </a:lnTo>
                  <a:lnTo>
                    <a:pt x="40488" y="36069"/>
                  </a:lnTo>
                  <a:lnTo>
                    <a:pt x="40299" y="36427"/>
                  </a:lnTo>
                  <a:lnTo>
                    <a:pt x="40088" y="36763"/>
                  </a:lnTo>
                  <a:lnTo>
                    <a:pt x="39878" y="37121"/>
                  </a:lnTo>
                  <a:lnTo>
                    <a:pt x="39647" y="37458"/>
                  </a:lnTo>
                  <a:lnTo>
                    <a:pt x="39415" y="37794"/>
                  </a:lnTo>
                  <a:lnTo>
                    <a:pt x="39163" y="38110"/>
                  </a:lnTo>
                  <a:lnTo>
                    <a:pt x="38889" y="38426"/>
                  </a:lnTo>
                  <a:lnTo>
                    <a:pt x="38615" y="38741"/>
                  </a:lnTo>
                  <a:lnTo>
                    <a:pt x="38026" y="39352"/>
                  </a:lnTo>
                  <a:lnTo>
                    <a:pt x="37416" y="39920"/>
                  </a:lnTo>
                  <a:lnTo>
                    <a:pt x="36743" y="40467"/>
                  </a:lnTo>
                  <a:lnTo>
                    <a:pt x="36048" y="40972"/>
                  </a:lnTo>
                  <a:lnTo>
                    <a:pt x="35333" y="41456"/>
                  </a:lnTo>
                  <a:lnTo>
                    <a:pt x="34575" y="41898"/>
                  </a:lnTo>
                  <a:lnTo>
                    <a:pt x="33797" y="42319"/>
                  </a:lnTo>
                  <a:lnTo>
                    <a:pt x="32997" y="42719"/>
                  </a:lnTo>
                  <a:lnTo>
                    <a:pt x="32176" y="43076"/>
                  </a:lnTo>
                  <a:lnTo>
                    <a:pt x="31334" y="43392"/>
                  </a:lnTo>
                  <a:lnTo>
                    <a:pt x="30472" y="43687"/>
                  </a:lnTo>
                  <a:lnTo>
                    <a:pt x="29609" y="43960"/>
                  </a:lnTo>
                  <a:lnTo>
                    <a:pt x="28746" y="44171"/>
                  </a:lnTo>
                  <a:lnTo>
                    <a:pt x="27862" y="44381"/>
                  </a:lnTo>
                  <a:lnTo>
                    <a:pt x="26978" y="44528"/>
                  </a:lnTo>
                  <a:lnTo>
                    <a:pt x="26095" y="44655"/>
                  </a:lnTo>
                  <a:lnTo>
                    <a:pt x="25211" y="44739"/>
                  </a:lnTo>
                  <a:lnTo>
                    <a:pt x="24390" y="44802"/>
                  </a:lnTo>
                  <a:lnTo>
                    <a:pt x="23527" y="44823"/>
                  </a:lnTo>
                  <a:lnTo>
                    <a:pt x="22665" y="44823"/>
                  </a:lnTo>
                  <a:lnTo>
                    <a:pt x="21760" y="44802"/>
                  </a:lnTo>
                  <a:lnTo>
                    <a:pt x="20855" y="44760"/>
                  </a:lnTo>
                  <a:lnTo>
                    <a:pt x="19929" y="44676"/>
                  </a:lnTo>
                  <a:lnTo>
                    <a:pt x="19003" y="44570"/>
                  </a:lnTo>
                  <a:lnTo>
                    <a:pt x="18056" y="44444"/>
                  </a:lnTo>
                  <a:lnTo>
                    <a:pt x="17109" y="44297"/>
                  </a:lnTo>
                  <a:lnTo>
                    <a:pt x="16162" y="44107"/>
                  </a:lnTo>
                  <a:lnTo>
                    <a:pt x="15215" y="43876"/>
                  </a:lnTo>
                  <a:lnTo>
                    <a:pt x="14289" y="43644"/>
                  </a:lnTo>
                  <a:lnTo>
                    <a:pt x="13363" y="43350"/>
                  </a:lnTo>
                  <a:lnTo>
                    <a:pt x="12459" y="43055"/>
                  </a:lnTo>
                  <a:lnTo>
                    <a:pt x="11554" y="42719"/>
                  </a:lnTo>
                  <a:lnTo>
                    <a:pt x="10670" y="42340"/>
                  </a:lnTo>
                  <a:lnTo>
                    <a:pt x="9807" y="41940"/>
                  </a:lnTo>
                  <a:lnTo>
                    <a:pt x="8986" y="41498"/>
                  </a:lnTo>
                  <a:lnTo>
                    <a:pt x="8187" y="41035"/>
                  </a:lnTo>
                  <a:lnTo>
                    <a:pt x="7408" y="40530"/>
                  </a:lnTo>
                  <a:lnTo>
                    <a:pt x="6672" y="40004"/>
                  </a:lnTo>
                  <a:lnTo>
                    <a:pt x="6314" y="39709"/>
                  </a:lnTo>
                  <a:lnTo>
                    <a:pt x="5977" y="39436"/>
                  </a:lnTo>
                  <a:lnTo>
                    <a:pt x="5641" y="39141"/>
                  </a:lnTo>
                  <a:lnTo>
                    <a:pt x="5304" y="38826"/>
                  </a:lnTo>
                  <a:lnTo>
                    <a:pt x="5009" y="38510"/>
                  </a:lnTo>
                  <a:lnTo>
                    <a:pt x="4694" y="38173"/>
                  </a:lnTo>
                  <a:lnTo>
                    <a:pt x="4399" y="37858"/>
                  </a:lnTo>
                  <a:lnTo>
                    <a:pt x="4125" y="37500"/>
                  </a:lnTo>
                  <a:lnTo>
                    <a:pt x="3873" y="37163"/>
                  </a:lnTo>
                  <a:lnTo>
                    <a:pt x="3620" y="36805"/>
                  </a:lnTo>
                  <a:lnTo>
                    <a:pt x="3389" y="36427"/>
                  </a:lnTo>
                  <a:lnTo>
                    <a:pt x="3157" y="36048"/>
                  </a:lnTo>
                  <a:lnTo>
                    <a:pt x="2947" y="35648"/>
                  </a:lnTo>
                  <a:lnTo>
                    <a:pt x="2758" y="35269"/>
                  </a:lnTo>
                  <a:lnTo>
                    <a:pt x="2568" y="34848"/>
                  </a:lnTo>
                  <a:lnTo>
                    <a:pt x="2400" y="34427"/>
                  </a:lnTo>
                  <a:lnTo>
                    <a:pt x="2253" y="34007"/>
                  </a:lnTo>
                  <a:lnTo>
                    <a:pt x="2126" y="33565"/>
                  </a:lnTo>
                  <a:lnTo>
                    <a:pt x="2000" y="33123"/>
                  </a:lnTo>
                  <a:lnTo>
                    <a:pt x="1916" y="32681"/>
                  </a:lnTo>
                  <a:lnTo>
                    <a:pt x="1832" y="32197"/>
                  </a:lnTo>
                  <a:lnTo>
                    <a:pt x="1769" y="31734"/>
                  </a:lnTo>
                  <a:lnTo>
                    <a:pt x="1705" y="30997"/>
                  </a:lnTo>
                  <a:lnTo>
                    <a:pt x="1663" y="30282"/>
                  </a:lnTo>
                  <a:lnTo>
                    <a:pt x="1663" y="29566"/>
                  </a:lnTo>
                  <a:lnTo>
                    <a:pt x="1684" y="28851"/>
                  </a:lnTo>
                  <a:lnTo>
                    <a:pt x="1726" y="28135"/>
                  </a:lnTo>
                  <a:lnTo>
                    <a:pt x="1811" y="27441"/>
                  </a:lnTo>
                  <a:lnTo>
                    <a:pt x="1895" y="26768"/>
                  </a:lnTo>
                  <a:lnTo>
                    <a:pt x="2021" y="26094"/>
                  </a:lnTo>
                  <a:lnTo>
                    <a:pt x="2189" y="25421"/>
                  </a:lnTo>
                  <a:lnTo>
                    <a:pt x="2358" y="24747"/>
                  </a:lnTo>
                  <a:lnTo>
                    <a:pt x="2547" y="24095"/>
                  </a:lnTo>
                  <a:lnTo>
                    <a:pt x="2779" y="23443"/>
                  </a:lnTo>
                  <a:lnTo>
                    <a:pt x="3010" y="22790"/>
                  </a:lnTo>
                  <a:lnTo>
                    <a:pt x="3263" y="22159"/>
                  </a:lnTo>
                  <a:lnTo>
                    <a:pt x="3557" y="21528"/>
                  </a:lnTo>
                  <a:lnTo>
                    <a:pt x="3852" y="20897"/>
                  </a:lnTo>
                  <a:lnTo>
                    <a:pt x="4167" y="20286"/>
                  </a:lnTo>
                  <a:lnTo>
                    <a:pt x="4504" y="19676"/>
                  </a:lnTo>
                  <a:lnTo>
                    <a:pt x="4841" y="19066"/>
                  </a:lnTo>
                  <a:lnTo>
                    <a:pt x="5199" y="18456"/>
                  </a:lnTo>
                  <a:lnTo>
                    <a:pt x="5577" y="17866"/>
                  </a:lnTo>
                  <a:lnTo>
                    <a:pt x="5977" y="17277"/>
                  </a:lnTo>
                  <a:lnTo>
                    <a:pt x="6377" y="16709"/>
                  </a:lnTo>
                  <a:lnTo>
                    <a:pt x="6777" y="16141"/>
                  </a:lnTo>
                  <a:lnTo>
                    <a:pt x="7640" y="15004"/>
                  </a:lnTo>
                  <a:lnTo>
                    <a:pt x="8523" y="13889"/>
                  </a:lnTo>
                  <a:lnTo>
                    <a:pt x="9449" y="12795"/>
                  </a:lnTo>
                  <a:lnTo>
                    <a:pt x="10375" y="11743"/>
                  </a:lnTo>
                  <a:lnTo>
                    <a:pt x="10459" y="11722"/>
                  </a:lnTo>
                  <a:lnTo>
                    <a:pt x="10480" y="11701"/>
                  </a:lnTo>
                  <a:lnTo>
                    <a:pt x="10502" y="11659"/>
                  </a:lnTo>
                  <a:lnTo>
                    <a:pt x="10523" y="11574"/>
                  </a:lnTo>
                  <a:lnTo>
                    <a:pt x="11470" y="10543"/>
                  </a:lnTo>
                  <a:lnTo>
                    <a:pt x="12395" y="9554"/>
                  </a:lnTo>
                  <a:lnTo>
                    <a:pt x="12480" y="9533"/>
                  </a:lnTo>
                  <a:lnTo>
                    <a:pt x="12543" y="9491"/>
                  </a:lnTo>
                  <a:lnTo>
                    <a:pt x="12606" y="9428"/>
                  </a:lnTo>
                  <a:lnTo>
                    <a:pt x="12648" y="9344"/>
                  </a:lnTo>
                  <a:lnTo>
                    <a:pt x="12690" y="9260"/>
                  </a:lnTo>
                  <a:lnTo>
                    <a:pt x="14921" y="6945"/>
                  </a:lnTo>
                  <a:lnTo>
                    <a:pt x="14921" y="6903"/>
                  </a:lnTo>
                  <a:lnTo>
                    <a:pt x="14900" y="6861"/>
                  </a:lnTo>
                  <a:lnTo>
                    <a:pt x="14879" y="6840"/>
                  </a:lnTo>
                  <a:lnTo>
                    <a:pt x="14815" y="6861"/>
                  </a:lnTo>
                  <a:lnTo>
                    <a:pt x="12837" y="8733"/>
                  </a:lnTo>
                  <a:lnTo>
                    <a:pt x="12985" y="8207"/>
                  </a:lnTo>
                  <a:lnTo>
                    <a:pt x="13111" y="7660"/>
                  </a:lnTo>
                  <a:lnTo>
                    <a:pt x="13342" y="6629"/>
                  </a:lnTo>
                  <a:lnTo>
                    <a:pt x="13490" y="6103"/>
                  </a:lnTo>
                  <a:lnTo>
                    <a:pt x="13658" y="5577"/>
                  </a:lnTo>
                  <a:lnTo>
                    <a:pt x="13868" y="5072"/>
                  </a:lnTo>
                  <a:lnTo>
                    <a:pt x="13974" y="4819"/>
                  </a:lnTo>
                  <a:lnTo>
                    <a:pt x="14121" y="4567"/>
                  </a:lnTo>
                  <a:lnTo>
                    <a:pt x="14395" y="4062"/>
                  </a:lnTo>
                  <a:lnTo>
                    <a:pt x="14668" y="3599"/>
                  </a:lnTo>
                  <a:lnTo>
                    <a:pt x="14963" y="3115"/>
                  </a:lnTo>
                  <a:lnTo>
                    <a:pt x="15299" y="2673"/>
                  </a:lnTo>
                  <a:lnTo>
                    <a:pt x="15636" y="2252"/>
                  </a:lnTo>
                  <a:lnTo>
                    <a:pt x="15994" y="1852"/>
                  </a:lnTo>
                  <a:lnTo>
                    <a:pt x="16394" y="1474"/>
                  </a:lnTo>
                  <a:lnTo>
                    <a:pt x="16604" y="1305"/>
                  </a:lnTo>
                  <a:lnTo>
                    <a:pt x="16836" y="1137"/>
                  </a:lnTo>
                  <a:lnTo>
                    <a:pt x="16709" y="1768"/>
                  </a:lnTo>
                  <a:lnTo>
                    <a:pt x="16604" y="2399"/>
                  </a:lnTo>
                  <a:lnTo>
                    <a:pt x="16541" y="3010"/>
                  </a:lnTo>
                  <a:lnTo>
                    <a:pt x="16541" y="3325"/>
                  </a:lnTo>
                  <a:lnTo>
                    <a:pt x="16541" y="3641"/>
                  </a:lnTo>
                  <a:lnTo>
                    <a:pt x="16562" y="3957"/>
                  </a:lnTo>
                  <a:lnTo>
                    <a:pt x="16604" y="4251"/>
                  </a:lnTo>
                  <a:lnTo>
                    <a:pt x="16667" y="4546"/>
                  </a:lnTo>
                  <a:lnTo>
                    <a:pt x="16751" y="4861"/>
                  </a:lnTo>
                  <a:lnTo>
                    <a:pt x="16857" y="5156"/>
                  </a:lnTo>
                  <a:lnTo>
                    <a:pt x="16983" y="5430"/>
                  </a:lnTo>
                  <a:lnTo>
                    <a:pt x="17130" y="5724"/>
                  </a:lnTo>
                  <a:lnTo>
                    <a:pt x="17320" y="5998"/>
                  </a:lnTo>
                  <a:lnTo>
                    <a:pt x="17341" y="5998"/>
                  </a:lnTo>
                  <a:lnTo>
                    <a:pt x="17320" y="6061"/>
                  </a:lnTo>
                  <a:lnTo>
                    <a:pt x="17320" y="6124"/>
                  </a:lnTo>
                  <a:lnTo>
                    <a:pt x="17320" y="6187"/>
                  </a:lnTo>
                  <a:lnTo>
                    <a:pt x="17362" y="6250"/>
                  </a:lnTo>
                  <a:lnTo>
                    <a:pt x="17425" y="6271"/>
                  </a:lnTo>
                  <a:lnTo>
                    <a:pt x="17488" y="6292"/>
                  </a:lnTo>
                  <a:lnTo>
                    <a:pt x="17551" y="6271"/>
                  </a:lnTo>
                  <a:lnTo>
                    <a:pt x="17614" y="6250"/>
                  </a:lnTo>
                  <a:lnTo>
                    <a:pt x="17656" y="6208"/>
                  </a:lnTo>
                  <a:lnTo>
                    <a:pt x="18140" y="5493"/>
                  </a:lnTo>
                  <a:lnTo>
                    <a:pt x="18624" y="4756"/>
                  </a:lnTo>
                  <a:lnTo>
                    <a:pt x="19108" y="4020"/>
                  </a:lnTo>
                  <a:lnTo>
                    <a:pt x="19613" y="3283"/>
                  </a:lnTo>
                  <a:lnTo>
                    <a:pt x="19866" y="2947"/>
                  </a:lnTo>
                  <a:lnTo>
                    <a:pt x="20139" y="2610"/>
                  </a:lnTo>
                  <a:lnTo>
                    <a:pt x="20434" y="2273"/>
                  </a:lnTo>
                  <a:lnTo>
                    <a:pt x="20729" y="1979"/>
                  </a:lnTo>
                  <a:lnTo>
                    <a:pt x="21065" y="1684"/>
                  </a:lnTo>
                  <a:lnTo>
                    <a:pt x="21402" y="1410"/>
                  </a:lnTo>
                  <a:lnTo>
                    <a:pt x="21760" y="1179"/>
                  </a:lnTo>
                  <a:lnTo>
                    <a:pt x="22139" y="947"/>
                  </a:lnTo>
                  <a:close/>
                  <a:moveTo>
                    <a:pt x="22517" y="0"/>
                  </a:moveTo>
                  <a:lnTo>
                    <a:pt x="22096" y="190"/>
                  </a:lnTo>
                  <a:lnTo>
                    <a:pt x="21676" y="421"/>
                  </a:lnTo>
                  <a:lnTo>
                    <a:pt x="21255" y="674"/>
                  </a:lnTo>
                  <a:lnTo>
                    <a:pt x="20855" y="968"/>
                  </a:lnTo>
                  <a:lnTo>
                    <a:pt x="20455" y="1284"/>
                  </a:lnTo>
                  <a:lnTo>
                    <a:pt x="20076" y="1621"/>
                  </a:lnTo>
                  <a:lnTo>
                    <a:pt x="19697" y="2000"/>
                  </a:lnTo>
                  <a:lnTo>
                    <a:pt x="19361" y="2378"/>
                  </a:lnTo>
                  <a:lnTo>
                    <a:pt x="19024" y="2799"/>
                  </a:lnTo>
                  <a:lnTo>
                    <a:pt x="18708" y="3199"/>
                  </a:lnTo>
                  <a:lnTo>
                    <a:pt x="18414" y="3641"/>
                  </a:lnTo>
                  <a:lnTo>
                    <a:pt x="18161" y="4083"/>
                  </a:lnTo>
                  <a:lnTo>
                    <a:pt x="17930" y="4525"/>
                  </a:lnTo>
                  <a:lnTo>
                    <a:pt x="17698" y="4967"/>
                  </a:lnTo>
                  <a:lnTo>
                    <a:pt x="17530" y="5430"/>
                  </a:lnTo>
                  <a:lnTo>
                    <a:pt x="17383" y="5872"/>
                  </a:lnTo>
                  <a:lnTo>
                    <a:pt x="17214" y="5556"/>
                  </a:lnTo>
                  <a:lnTo>
                    <a:pt x="17088" y="5219"/>
                  </a:lnTo>
                  <a:lnTo>
                    <a:pt x="17004" y="4883"/>
                  </a:lnTo>
                  <a:lnTo>
                    <a:pt x="16962" y="4567"/>
                  </a:lnTo>
                  <a:lnTo>
                    <a:pt x="16920" y="4230"/>
                  </a:lnTo>
                  <a:lnTo>
                    <a:pt x="16941" y="3872"/>
                  </a:lnTo>
                  <a:lnTo>
                    <a:pt x="16962" y="3536"/>
                  </a:lnTo>
                  <a:lnTo>
                    <a:pt x="17004" y="3199"/>
                  </a:lnTo>
                  <a:lnTo>
                    <a:pt x="17067" y="2862"/>
                  </a:lnTo>
                  <a:lnTo>
                    <a:pt x="17130" y="2505"/>
                  </a:lnTo>
                  <a:lnTo>
                    <a:pt x="17320" y="1831"/>
                  </a:lnTo>
                  <a:lnTo>
                    <a:pt x="17698" y="506"/>
                  </a:lnTo>
                  <a:lnTo>
                    <a:pt x="17719" y="379"/>
                  </a:lnTo>
                  <a:lnTo>
                    <a:pt x="17698" y="295"/>
                  </a:lnTo>
                  <a:lnTo>
                    <a:pt x="17635" y="211"/>
                  </a:lnTo>
                  <a:lnTo>
                    <a:pt x="17572" y="148"/>
                  </a:lnTo>
                  <a:lnTo>
                    <a:pt x="17488" y="106"/>
                  </a:lnTo>
                  <a:lnTo>
                    <a:pt x="17383" y="64"/>
                  </a:lnTo>
                  <a:lnTo>
                    <a:pt x="17299" y="85"/>
                  </a:lnTo>
                  <a:lnTo>
                    <a:pt x="17193" y="106"/>
                  </a:lnTo>
                  <a:lnTo>
                    <a:pt x="16878" y="253"/>
                  </a:lnTo>
                  <a:lnTo>
                    <a:pt x="16583" y="421"/>
                  </a:lnTo>
                  <a:lnTo>
                    <a:pt x="16288" y="611"/>
                  </a:lnTo>
                  <a:lnTo>
                    <a:pt x="16015" y="800"/>
                  </a:lnTo>
                  <a:lnTo>
                    <a:pt x="15741" y="1011"/>
                  </a:lnTo>
                  <a:lnTo>
                    <a:pt x="15489" y="1242"/>
                  </a:lnTo>
                  <a:lnTo>
                    <a:pt x="15257" y="1474"/>
                  </a:lnTo>
                  <a:lnTo>
                    <a:pt x="15026" y="1705"/>
                  </a:lnTo>
                  <a:lnTo>
                    <a:pt x="14794" y="1958"/>
                  </a:lnTo>
                  <a:lnTo>
                    <a:pt x="14584" y="2231"/>
                  </a:lnTo>
                  <a:lnTo>
                    <a:pt x="14395" y="2505"/>
                  </a:lnTo>
                  <a:lnTo>
                    <a:pt x="14205" y="2778"/>
                  </a:lnTo>
                  <a:lnTo>
                    <a:pt x="13847" y="3346"/>
                  </a:lnTo>
                  <a:lnTo>
                    <a:pt x="13532" y="3957"/>
                  </a:lnTo>
                  <a:lnTo>
                    <a:pt x="13258" y="4588"/>
                  </a:lnTo>
                  <a:lnTo>
                    <a:pt x="13006" y="5240"/>
                  </a:lnTo>
                  <a:lnTo>
                    <a:pt x="12795" y="5893"/>
                  </a:lnTo>
                  <a:lnTo>
                    <a:pt x="12606" y="6566"/>
                  </a:lnTo>
                  <a:lnTo>
                    <a:pt x="12438" y="7218"/>
                  </a:lnTo>
                  <a:lnTo>
                    <a:pt x="12290" y="7892"/>
                  </a:lnTo>
                  <a:lnTo>
                    <a:pt x="12185" y="8544"/>
                  </a:lnTo>
                  <a:lnTo>
                    <a:pt x="12080" y="9175"/>
                  </a:lnTo>
                  <a:lnTo>
                    <a:pt x="12080" y="9302"/>
                  </a:lnTo>
                  <a:lnTo>
                    <a:pt x="12122" y="9407"/>
                  </a:lnTo>
                  <a:lnTo>
                    <a:pt x="10712" y="10754"/>
                  </a:lnTo>
                  <a:lnTo>
                    <a:pt x="10733" y="10354"/>
                  </a:lnTo>
                  <a:lnTo>
                    <a:pt x="10691" y="9954"/>
                  </a:lnTo>
                  <a:lnTo>
                    <a:pt x="10628" y="9533"/>
                  </a:lnTo>
                  <a:lnTo>
                    <a:pt x="10523" y="9133"/>
                  </a:lnTo>
                  <a:lnTo>
                    <a:pt x="10396" y="8733"/>
                  </a:lnTo>
                  <a:lnTo>
                    <a:pt x="10228" y="8355"/>
                  </a:lnTo>
                  <a:lnTo>
                    <a:pt x="10018" y="7976"/>
                  </a:lnTo>
                  <a:lnTo>
                    <a:pt x="9786" y="7618"/>
                  </a:lnTo>
                  <a:lnTo>
                    <a:pt x="9512" y="7281"/>
                  </a:lnTo>
                  <a:lnTo>
                    <a:pt x="9239" y="6966"/>
                  </a:lnTo>
                  <a:lnTo>
                    <a:pt x="8923" y="6671"/>
                  </a:lnTo>
                  <a:lnTo>
                    <a:pt x="8608" y="6398"/>
                  </a:lnTo>
                  <a:lnTo>
                    <a:pt x="8250" y="6166"/>
                  </a:lnTo>
                  <a:lnTo>
                    <a:pt x="7892" y="5956"/>
                  </a:lnTo>
                  <a:lnTo>
                    <a:pt x="7492" y="5808"/>
                  </a:lnTo>
                  <a:lnTo>
                    <a:pt x="7114" y="5682"/>
                  </a:lnTo>
                  <a:lnTo>
                    <a:pt x="6672" y="5577"/>
                  </a:lnTo>
                  <a:lnTo>
                    <a:pt x="6230" y="5514"/>
                  </a:lnTo>
                  <a:lnTo>
                    <a:pt x="5809" y="5493"/>
                  </a:lnTo>
                  <a:lnTo>
                    <a:pt x="5388" y="5514"/>
                  </a:lnTo>
                  <a:lnTo>
                    <a:pt x="4967" y="5577"/>
                  </a:lnTo>
                  <a:lnTo>
                    <a:pt x="4567" y="5661"/>
                  </a:lnTo>
                  <a:lnTo>
                    <a:pt x="4189" y="5766"/>
                  </a:lnTo>
                  <a:lnTo>
                    <a:pt x="3810" y="5935"/>
                  </a:lnTo>
                  <a:lnTo>
                    <a:pt x="3431" y="6103"/>
                  </a:lnTo>
                  <a:lnTo>
                    <a:pt x="3094" y="6313"/>
                  </a:lnTo>
                  <a:lnTo>
                    <a:pt x="2758" y="6566"/>
                  </a:lnTo>
                  <a:lnTo>
                    <a:pt x="2421" y="6819"/>
                  </a:lnTo>
                  <a:lnTo>
                    <a:pt x="2126" y="7113"/>
                  </a:lnTo>
                  <a:lnTo>
                    <a:pt x="1832" y="7429"/>
                  </a:lnTo>
                  <a:lnTo>
                    <a:pt x="1579" y="7787"/>
                  </a:lnTo>
                  <a:lnTo>
                    <a:pt x="1327" y="8144"/>
                  </a:lnTo>
                  <a:lnTo>
                    <a:pt x="1179" y="8376"/>
                  </a:lnTo>
                  <a:lnTo>
                    <a:pt x="1032" y="8649"/>
                  </a:lnTo>
                  <a:lnTo>
                    <a:pt x="906" y="8944"/>
                  </a:lnTo>
                  <a:lnTo>
                    <a:pt x="780" y="9239"/>
                  </a:lnTo>
                  <a:lnTo>
                    <a:pt x="548" y="9891"/>
                  </a:lnTo>
                  <a:lnTo>
                    <a:pt x="338" y="10585"/>
                  </a:lnTo>
                  <a:lnTo>
                    <a:pt x="190" y="11301"/>
                  </a:lnTo>
                  <a:lnTo>
                    <a:pt x="64" y="12058"/>
                  </a:lnTo>
                  <a:lnTo>
                    <a:pt x="22" y="12437"/>
                  </a:lnTo>
                  <a:lnTo>
                    <a:pt x="1" y="12816"/>
                  </a:lnTo>
                  <a:lnTo>
                    <a:pt x="1" y="13195"/>
                  </a:lnTo>
                  <a:lnTo>
                    <a:pt x="1" y="13552"/>
                  </a:lnTo>
                  <a:lnTo>
                    <a:pt x="22" y="13931"/>
                  </a:lnTo>
                  <a:lnTo>
                    <a:pt x="64" y="14289"/>
                  </a:lnTo>
                  <a:lnTo>
                    <a:pt x="106" y="14647"/>
                  </a:lnTo>
                  <a:lnTo>
                    <a:pt x="190" y="14983"/>
                  </a:lnTo>
                  <a:lnTo>
                    <a:pt x="274" y="15320"/>
                  </a:lnTo>
                  <a:lnTo>
                    <a:pt x="380" y="15636"/>
                  </a:lnTo>
                  <a:lnTo>
                    <a:pt x="506" y="15930"/>
                  </a:lnTo>
                  <a:lnTo>
                    <a:pt x="653" y="16225"/>
                  </a:lnTo>
                  <a:lnTo>
                    <a:pt x="822" y="16477"/>
                  </a:lnTo>
                  <a:lnTo>
                    <a:pt x="1011" y="16730"/>
                  </a:lnTo>
                  <a:lnTo>
                    <a:pt x="1221" y="16961"/>
                  </a:lnTo>
                  <a:lnTo>
                    <a:pt x="1474" y="17151"/>
                  </a:lnTo>
                  <a:lnTo>
                    <a:pt x="1726" y="17319"/>
                  </a:lnTo>
                  <a:lnTo>
                    <a:pt x="2000" y="17466"/>
                  </a:lnTo>
                  <a:lnTo>
                    <a:pt x="2316" y="17593"/>
                  </a:lnTo>
                  <a:lnTo>
                    <a:pt x="2652" y="17677"/>
                  </a:lnTo>
                  <a:lnTo>
                    <a:pt x="3031" y="17866"/>
                  </a:lnTo>
                  <a:lnTo>
                    <a:pt x="3431" y="18035"/>
                  </a:lnTo>
                  <a:lnTo>
                    <a:pt x="3810" y="18140"/>
                  </a:lnTo>
                  <a:lnTo>
                    <a:pt x="4210" y="18224"/>
                  </a:lnTo>
                  <a:lnTo>
                    <a:pt x="3789" y="18897"/>
                  </a:lnTo>
                  <a:lnTo>
                    <a:pt x="3389" y="19571"/>
                  </a:lnTo>
                  <a:lnTo>
                    <a:pt x="3010" y="20265"/>
                  </a:lnTo>
                  <a:lnTo>
                    <a:pt x="2673" y="20981"/>
                  </a:lnTo>
                  <a:lnTo>
                    <a:pt x="2358" y="21717"/>
                  </a:lnTo>
                  <a:lnTo>
                    <a:pt x="2042" y="22454"/>
                  </a:lnTo>
                  <a:lnTo>
                    <a:pt x="1790" y="23190"/>
                  </a:lnTo>
                  <a:lnTo>
                    <a:pt x="1537" y="23948"/>
                  </a:lnTo>
                  <a:lnTo>
                    <a:pt x="1306" y="24726"/>
                  </a:lnTo>
                  <a:lnTo>
                    <a:pt x="1116" y="25484"/>
                  </a:lnTo>
                  <a:lnTo>
                    <a:pt x="927" y="26263"/>
                  </a:lnTo>
                  <a:lnTo>
                    <a:pt x="780" y="27041"/>
                  </a:lnTo>
                  <a:lnTo>
                    <a:pt x="674" y="27841"/>
                  </a:lnTo>
                  <a:lnTo>
                    <a:pt x="569" y="28619"/>
                  </a:lnTo>
                  <a:lnTo>
                    <a:pt x="506" y="29398"/>
                  </a:lnTo>
                  <a:lnTo>
                    <a:pt x="443" y="30198"/>
                  </a:lnTo>
                  <a:lnTo>
                    <a:pt x="443" y="30661"/>
                  </a:lnTo>
                  <a:lnTo>
                    <a:pt x="443" y="31124"/>
                  </a:lnTo>
                  <a:lnTo>
                    <a:pt x="464" y="31566"/>
                  </a:lnTo>
                  <a:lnTo>
                    <a:pt x="506" y="32007"/>
                  </a:lnTo>
                  <a:lnTo>
                    <a:pt x="548" y="32428"/>
                  </a:lnTo>
                  <a:lnTo>
                    <a:pt x="611" y="32849"/>
                  </a:lnTo>
                  <a:lnTo>
                    <a:pt x="695" y="33270"/>
                  </a:lnTo>
                  <a:lnTo>
                    <a:pt x="780" y="33691"/>
                  </a:lnTo>
                  <a:lnTo>
                    <a:pt x="885" y="34091"/>
                  </a:lnTo>
                  <a:lnTo>
                    <a:pt x="990" y="34491"/>
                  </a:lnTo>
                  <a:lnTo>
                    <a:pt x="1116" y="34869"/>
                  </a:lnTo>
                  <a:lnTo>
                    <a:pt x="1264" y="35248"/>
                  </a:lnTo>
                  <a:lnTo>
                    <a:pt x="1411" y="35627"/>
                  </a:lnTo>
                  <a:lnTo>
                    <a:pt x="1579" y="35985"/>
                  </a:lnTo>
                  <a:lnTo>
                    <a:pt x="1769" y="36342"/>
                  </a:lnTo>
                  <a:lnTo>
                    <a:pt x="1958" y="36700"/>
                  </a:lnTo>
                  <a:lnTo>
                    <a:pt x="2147" y="37037"/>
                  </a:lnTo>
                  <a:lnTo>
                    <a:pt x="2358" y="37374"/>
                  </a:lnTo>
                  <a:lnTo>
                    <a:pt x="2821" y="38026"/>
                  </a:lnTo>
                  <a:lnTo>
                    <a:pt x="3305" y="38636"/>
                  </a:lnTo>
                  <a:lnTo>
                    <a:pt x="3831" y="39246"/>
                  </a:lnTo>
                  <a:lnTo>
                    <a:pt x="4399" y="39815"/>
                  </a:lnTo>
                  <a:lnTo>
                    <a:pt x="5009" y="40341"/>
                  </a:lnTo>
                  <a:lnTo>
                    <a:pt x="5619" y="40867"/>
                  </a:lnTo>
                  <a:lnTo>
                    <a:pt x="6293" y="41351"/>
                  </a:lnTo>
                  <a:lnTo>
                    <a:pt x="6966" y="41814"/>
                  </a:lnTo>
                  <a:lnTo>
                    <a:pt x="7682" y="42256"/>
                  </a:lnTo>
                  <a:lnTo>
                    <a:pt x="8397" y="42655"/>
                  </a:lnTo>
                  <a:lnTo>
                    <a:pt x="9155" y="43055"/>
                  </a:lnTo>
                  <a:lnTo>
                    <a:pt x="9912" y="43413"/>
                  </a:lnTo>
                  <a:lnTo>
                    <a:pt x="10691" y="43750"/>
                  </a:lnTo>
                  <a:lnTo>
                    <a:pt x="11470" y="44086"/>
                  </a:lnTo>
                  <a:lnTo>
                    <a:pt x="12269" y="44381"/>
                  </a:lnTo>
                  <a:lnTo>
                    <a:pt x="13069" y="44655"/>
                  </a:lnTo>
                  <a:lnTo>
                    <a:pt x="13890" y="44907"/>
                  </a:lnTo>
                  <a:lnTo>
                    <a:pt x="14710" y="45117"/>
                  </a:lnTo>
                  <a:lnTo>
                    <a:pt x="15510" y="45328"/>
                  </a:lnTo>
                  <a:lnTo>
                    <a:pt x="16331" y="45517"/>
                  </a:lnTo>
                  <a:lnTo>
                    <a:pt x="17151" y="45686"/>
                  </a:lnTo>
                  <a:lnTo>
                    <a:pt x="17951" y="45833"/>
                  </a:lnTo>
                  <a:lnTo>
                    <a:pt x="18751" y="45980"/>
                  </a:lnTo>
                  <a:lnTo>
                    <a:pt x="19529" y="46085"/>
                  </a:lnTo>
                  <a:lnTo>
                    <a:pt x="20308" y="46170"/>
                  </a:lnTo>
                  <a:lnTo>
                    <a:pt x="21128" y="46233"/>
                  </a:lnTo>
                  <a:lnTo>
                    <a:pt x="21949" y="46275"/>
                  </a:lnTo>
                  <a:lnTo>
                    <a:pt x="22770" y="46296"/>
                  </a:lnTo>
                  <a:lnTo>
                    <a:pt x="23590" y="46296"/>
                  </a:lnTo>
                  <a:lnTo>
                    <a:pt x="24432" y="46254"/>
                  </a:lnTo>
                  <a:lnTo>
                    <a:pt x="25274" y="46212"/>
                  </a:lnTo>
                  <a:lnTo>
                    <a:pt x="26116" y="46149"/>
                  </a:lnTo>
                  <a:lnTo>
                    <a:pt x="26957" y="46043"/>
                  </a:lnTo>
                  <a:lnTo>
                    <a:pt x="27799" y="45917"/>
                  </a:lnTo>
                  <a:lnTo>
                    <a:pt x="28641" y="45770"/>
                  </a:lnTo>
                  <a:lnTo>
                    <a:pt x="29462" y="45601"/>
                  </a:lnTo>
                  <a:lnTo>
                    <a:pt x="30282" y="45412"/>
                  </a:lnTo>
                  <a:lnTo>
                    <a:pt x="31103" y="45181"/>
                  </a:lnTo>
                  <a:lnTo>
                    <a:pt x="31903" y="44928"/>
                  </a:lnTo>
                  <a:lnTo>
                    <a:pt x="32702" y="44633"/>
                  </a:lnTo>
                  <a:lnTo>
                    <a:pt x="33481" y="44318"/>
                  </a:lnTo>
                  <a:lnTo>
                    <a:pt x="34238" y="43981"/>
                  </a:lnTo>
                  <a:lnTo>
                    <a:pt x="34975" y="43623"/>
                  </a:lnTo>
                  <a:lnTo>
                    <a:pt x="35690" y="43224"/>
                  </a:lnTo>
                  <a:lnTo>
                    <a:pt x="36406" y="42782"/>
                  </a:lnTo>
                  <a:lnTo>
                    <a:pt x="37079" y="42319"/>
                  </a:lnTo>
                  <a:lnTo>
                    <a:pt x="37732" y="41835"/>
                  </a:lnTo>
                  <a:lnTo>
                    <a:pt x="38342" y="41309"/>
                  </a:lnTo>
                  <a:lnTo>
                    <a:pt x="38952" y="40740"/>
                  </a:lnTo>
                  <a:lnTo>
                    <a:pt x="39520" y="40151"/>
                  </a:lnTo>
                  <a:lnTo>
                    <a:pt x="40046" y="39541"/>
                  </a:lnTo>
                  <a:lnTo>
                    <a:pt x="40551" y="38868"/>
                  </a:lnTo>
                  <a:lnTo>
                    <a:pt x="41014" y="38194"/>
                  </a:lnTo>
                  <a:lnTo>
                    <a:pt x="41225" y="37836"/>
                  </a:lnTo>
                  <a:lnTo>
                    <a:pt x="41435" y="37458"/>
                  </a:lnTo>
                  <a:lnTo>
                    <a:pt x="41646" y="37079"/>
                  </a:lnTo>
                  <a:lnTo>
                    <a:pt x="41814" y="36700"/>
                  </a:lnTo>
                  <a:lnTo>
                    <a:pt x="42067" y="36111"/>
                  </a:lnTo>
                  <a:lnTo>
                    <a:pt x="42298" y="35543"/>
                  </a:lnTo>
                  <a:lnTo>
                    <a:pt x="42466" y="34975"/>
                  </a:lnTo>
                  <a:lnTo>
                    <a:pt x="42614" y="34385"/>
                  </a:lnTo>
                  <a:lnTo>
                    <a:pt x="42740" y="33817"/>
                  </a:lnTo>
                  <a:lnTo>
                    <a:pt x="42824" y="33228"/>
                  </a:lnTo>
                  <a:lnTo>
                    <a:pt x="42866" y="32660"/>
                  </a:lnTo>
                  <a:lnTo>
                    <a:pt x="42887" y="32071"/>
                  </a:lnTo>
                  <a:lnTo>
                    <a:pt x="42866" y="31502"/>
                  </a:lnTo>
                  <a:lnTo>
                    <a:pt x="42824" y="30934"/>
                  </a:lnTo>
                  <a:lnTo>
                    <a:pt x="42761" y="30366"/>
                  </a:lnTo>
                  <a:lnTo>
                    <a:pt x="42677" y="29798"/>
                  </a:lnTo>
                  <a:lnTo>
                    <a:pt x="42551" y="29230"/>
                  </a:lnTo>
                  <a:lnTo>
                    <a:pt x="42403" y="28662"/>
                  </a:lnTo>
                  <a:lnTo>
                    <a:pt x="42235" y="28114"/>
                  </a:lnTo>
                  <a:lnTo>
                    <a:pt x="42046" y="27546"/>
                  </a:lnTo>
                  <a:lnTo>
                    <a:pt x="41835" y="26999"/>
                  </a:lnTo>
                  <a:lnTo>
                    <a:pt x="41604" y="26452"/>
                  </a:lnTo>
                  <a:lnTo>
                    <a:pt x="41372" y="25905"/>
                  </a:lnTo>
                  <a:lnTo>
                    <a:pt x="41099" y="25379"/>
                  </a:lnTo>
                  <a:lnTo>
                    <a:pt x="40804" y="24853"/>
                  </a:lnTo>
                  <a:lnTo>
                    <a:pt x="40509" y="24327"/>
                  </a:lnTo>
                  <a:lnTo>
                    <a:pt x="40194" y="23801"/>
                  </a:lnTo>
                  <a:lnTo>
                    <a:pt x="39857" y="23295"/>
                  </a:lnTo>
                  <a:lnTo>
                    <a:pt x="39499" y="22790"/>
                  </a:lnTo>
                  <a:lnTo>
                    <a:pt x="39142" y="22285"/>
                  </a:lnTo>
                  <a:lnTo>
                    <a:pt x="38784" y="21801"/>
                  </a:lnTo>
                  <a:lnTo>
                    <a:pt x="38405" y="21317"/>
                  </a:lnTo>
                  <a:lnTo>
                    <a:pt x="37605" y="20370"/>
                  </a:lnTo>
                  <a:lnTo>
                    <a:pt x="36785" y="19466"/>
                  </a:lnTo>
                  <a:lnTo>
                    <a:pt x="36743" y="19360"/>
                  </a:lnTo>
                  <a:lnTo>
                    <a:pt x="36679" y="19255"/>
                  </a:lnTo>
                  <a:lnTo>
                    <a:pt x="36595" y="19192"/>
                  </a:lnTo>
                  <a:lnTo>
                    <a:pt x="36490" y="19171"/>
                  </a:lnTo>
                  <a:lnTo>
                    <a:pt x="35880" y="18540"/>
                  </a:lnTo>
                  <a:lnTo>
                    <a:pt x="35270" y="17929"/>
                  </a:lnTo>
                  <a:lnTo>
                    <a:pt x="35459" y="17866"/>
                  </a:lnTo>
                  <a:lnTo>
                    <a:pt x="35648" y="17803"/>
                  </a:lnTo>
                  <a:lnTo>
                    <a:pt x="35838" y="17719"/>
                  </a:lnTo>
                  <a:lnTo>
                    <a:pt x="36006" y="17614"/>
                  </a:lnTo>
                  <a:lnTo>
                    <a:pt x="36174" y="17509"/>
                  </a:lnTo>
                  <a:lnTo>
                    <a:pt x="36343" y="17382"/>
                  </a:lnTo>
                  <a:lnTo>
                    <a:pt x="36637" y="17130"/>
                  </a:lnTo>
                  <a:lnTo>
                    <a:pt x="36890" y="16835"/>
                  </a:lnTo>
                  <a:lnTo>
                    <a:pt x="37121" y="16520"/>
                  </a:lnTo>
                  <a:lnTo>
                    <a:pt x="37311" y="16183"/>
                  </a:lnTo>
                  <a:lnTo>
                    <a:pt x="37479" y="15804"/>
                  </a:lnTo>
                  <a:lnTo>
                    <a:pt x="37626" y="15425"/>
                  </a:lnTo>
                  <a:lnTo>
                    <a:pt x="37732" y="15046"/>
                  </a:lnTo>
                  <a:lnTo>
                    <a:pt x="37816" y="14647"/>
                  </a:lnTo>
                  <a:lnTo>
                    <a:pt x="37879" y="14226"/>
                  </a:lnTo>
                  <a:lnTo>
                    <a:pt x="37900" y="13826"/>
                  </a:lnTo>
                  <a:lnTo>
                    <a:pt x="37921" y="13426"/>
                  </a:lnTo>
                  <a:lnTo>
                    <a:pt x="37900" y="13026"/>
                  </a:lnTo>
                  <a:lnTo>
                    <a:pt x="37858" y="12648"/>
                  </a:lnTo>
                  <a:lnTo>
                    <a:pt x="37795" y="12185"/>
                  </a:lnTo>
                  <a:lnTo>
                    <a:pt x="37690" y="11722"/>
                  </a:lnTo>
                  <a:lnTo>
                    <a:pt x="37563" y="11280"/>
                  </a:lnTo>
                  <a:lnTo>
                    <a:pt x="37395" y="10838"/>
                  </a:lnTo>
                  <a:lnTo>
                    <a:pt x="37206" y="10417"/>
                  </a:lnTo>
                  <a:lnTo>
                    <a:pt x="37016" y="9996"/>
                  </a:lnTo>
                  <a:lnTo>
                    <a:pt x="36785" y="9596"/>
                  </a:lnTo>
                  <a:lnTo>
                    <a:pt x="36532" y="9196"/>
                  </a:lnTo>
                  <a:lnTo>
                    <a:pt x="36259" y="8818"/>
                  </a:lnTo>
                  <a:lnTo>
                    <a:pt x="35964" y="8439"/>
                  </a:lnTo>
                  <a:lnTo>
                    <a:pt x="35669" y="8081"/>
                  </a:lnTo>
                  <a:lnTo>
                    <a:pt x="35354" y="7723"/>
                  </a:lnTo>
                  <a:lnTo>
                    <a:pt x="35017" y="7408"/>
                  </a:lnTo>
                  <a:lnTo>
                    <a:pt x="34680" y="7092"/>
                  </a:lnTo>
                  <a:lnTo>
                    <a:pt x="34344" y="6776"/>
                  </a:lnTo>
                  <a:lnTo>
                    <a:pt x="33986" y="6482"/>
                  </a:lnTo>
                  <a:lnTo>
                    <a:pt x="33628" y="6229"/>
                  </a:lnTo>
                  <a:lnTo>
                    <a:pt x="33228" y="5977"/>
                  </a:lnTo>
                  <a:lnTo>
                    <a:pt x="32829" y="5724"/>
                  </a:lnTo>
                  <a:lnTo>
                    <a:pt x="32408" y="5514"/>
                  </a:lnTo>
                  <a:lnTo>
                    <a:pt x="31987" y="5324"/>
                  </a:lnTo>
                  <a:lnTo>
                    <a:pt x="31545" y="5135"/>
                  </a:lnTo>
                  <a:lnTo>
                    <a:pt x="31082" y="5009"/>
                  </a:lnTo>
                  <a:lnTo>
                    <a:pt x="30640" y="4904"/>
                  </a:lnTo>
                  <a:lnTo>
                    <a:pt x="30177" y="4819"/>
                  </a:lnTo>
                  <a:lnTo>
                    <a:pt x="29714" y="4798"/>
                  </a:lnTo>
                  <a:lnTo>
                    <a:pt x="29251" y="4819"/>
                  </a:lnTo>
                  <a:lnTo>
                    <a:pt x="29041" y="4840"/>
                  </a:lnTo>
                  <a:lnTo>
                    <a:pt x="28809" y="4883"/>
                  </a:lnTo>
                  <a:lnTo>
                    <a:pt x="28599" y="4925"/>
                  </a:lnTo>
                  <a:lnTo>
                    <a:pt x="28367" y="4988"/>
                  </a:lnTo>
                  <a:lnTo>
                    <a:pt x="28157" y="5072"/>
                  </a:lnTo>
                  <a:lnTo>
                    <a:pt x="27946" y="5177"/>
                  </a:lnTo>
                  <a:lnTo>
                    <a:pt x="27736" y="5282"/>
                  </a:lnTo>
                  <a:lnTo>
                    <a:pt x="27526" y="5409"/>
                  </a:lnTo>
                  <a:lnTo>
                    <a:pt x="27336" y="5535"/>
                  </a:lnTo>
                  <a:lnTo>
                    <a:pt x="27126" y="5703"/>
                  </a:lnTo>
                  <a:lnTo>
                    <a:pt x="26810" y="5998"/>
                  </a:lnTo>
                  <a:lnTo>
                    <a:pt x="26494" y="6313"/>
                  </a:lnTo>
                  <a:lnTo>
                    <a:pt x="26242" y="6650"/>
                  </a:lnTo>
                  <a:lnTo>
                    <a:pt x="26032" y="6966"/>
                  </a:lnTo>
                  <a:lnTo>
                    <a:pt x="25842" y="7303"/>
                  </a:lnTo>
                  <a:lnTo>
                    <a:pt x="25695" y="7639"/>
                  </a:lnTo>
                  <a:lnTo>
                    <a:pt x="25590" y="7997"/>
                  </a:lnTo>
                  <a:lnTo>
                    <a:pt x="25505" y="8334"/>
                  </a:lnTo>
                  <a:lnTo>
                    <a:pt x="25463" y="8691"/>
                  </a:lnTo>
                  <a:lnTo>
                    <a:pt x="25463" y="9028"/>
                  </a:lnTo>
                  <a:lnTo>
                    <a:pt x="25484" y="9386"/>
                  </a:lnTo>
                  <a:lnTo>
                    <a:pt x="25548" y="9744"/>
                  </a:lnTo>
                  <a:lnTo>
                    <a:pt x="25632" y="10101"/>
                  </a:lnTo>
                  <a:lnTo>
                    <a:pt x="25758" y="10438"/>
                  </a:lnTo>
                  <a:lnTo>
                    <a:pt x="25926" y="10796"/>
                  </a:lnTo>
                  <a:lnTo>
                    <a:pt x="26116" y="11153"/>
                  </a:lnTo>
                  <a:lnTo>
                    <a:pt x="24958" y="10459"/>
                  </a:lnTo>
                  <a:lnTo>
                    <a:pt x="23801" y="9786"/>
                  </a:lnTo>
                  <a:lnTo>
                    <a:pt x="23801" y="9365"/>
                  </a:lnTo>
                  <a:lnTo>
                    <a:pt x="23801" y="8944"/>
                  </a:lnTo>
                  <a:lnTo>
                    <a:pt x="23864" y="8544"/>
                  </a:lnTo>
                  <a:lnTo>
                    <a:pt x="23927" y="8144"/>
                  </a:lnTo>
                  <a:lnTo>
                    <a:pt x="24011" y="7744"/>
                  </a:lnTo>
                  <a:lnTo>
                    <a:pt x="24117" y="7345"/>
                  </a:lnTo>
                  <a:lnTo>
                    <a:pt x="24348" y="6566"/>
                  </a:lnTo>
                  <a:lnTo>
                    <a:pt x="24643" y="5787"/>
                  </a:lnTo>
                  <a:lnTo>
                    <a:pt x="24937" y="5030"/>
                  </a:lnTo>
                  <a:lnTo>
                    <a:pt x="25232" y="4251"/>
                  </a:lnTo>
                  <a:lnTo>
                    <a:pt x="25484" y="3452"/>
                  </a:lnTo>
                  <a:lnTo>
                    <a:pt x="25505" y="3346"/>
                  </a:lnTo>
                  <a:lnTo>
                    <a:pt x="25484" y="3262"/>
                  </a:lnTo>
                  <a:lnTo>
                    <a:pt x="25463" y="3157"/>
                  </a:lnTo>
                  <a:lnTo>
                    <a:pt x="25400" y="3094"/>
                  </a:lnTo>
                  <a:lnTo>
                    <a:pt x="25316" y="3031"/>
                  </a:lnTo>
                  <a:lnTo>
                    <a:pt x="25211" y="2989"/>
                  </a:lnTo>
                  <a:lnTo>
                    <a:pt x="25127" y="2968"/>
                  </a:lnTo>
                  <a:lnTo>
                    <a:pt x="25021" y="2989"/>
                  </a:lnTo>
                  <a:lnTo>
                    <a:pt x="24664" y="3094"/>
                  </a:lnTo>
                  <a:lnTo>
                    <a:pt x="24348" y="3220"/>
                  </a:lnTo>
                  <a:lnTo>
                    <a:pt x="24032" y="3388"/>
                  </a:lnTo>
                  <a:lnTo>
                    <a:pt x="23738" y="3578"/>
                  </a:lnTo>
                  <a:lnTo>
                    <a:pt x="23464" y="3788"/>
                  </a:lnTo>
                  <a:lnTo>
                    <a:pt x="23191" y="3999"/>
                  </a:lnTo>
                  <a:lnTo>
                    <a:pt x="22938" y="4251"/>
                  </a:lnTo>
                  <a:lnTo>
                    <a:pt x="22686" y="4504"/>
                  </a:lnTo>
                  <a:lnTo>
                    <a:pt x="22454" y="4756"/>
                  </a:lnTo>
                  <a:lnTo>
                    <a:pt x="22223" y="5030"/>
                  </a:lnTo>
                  <a:lnTo>
                    <a:pt x="21781" y="5619"/>
                  </a:lnTo>
                  <a:lnTo>
                    <a:pt x="21360" y="6208"/>
                  </a:lnTo>
                  <a:lnTo>
                    <a:pt x="20960" y="6797"/>
                  </a:lnTo>
                  <a:lnTo>
                    <a:pt x="20939" y="6250"/>
                  </a:lnTo>
                  <a:lnTo>
                    <a:pt x="20939" y="5745"/>
                  </a:lnTo>
                  <a:lnTo>
                    <a:pt x="21002" y="5240"/>
                  </a:lnTo>
                  <a:lnTo>
                    <a:pt x="21107" y="4735"/>
                  </a:lnTo>
                  <a:lnTo>
                    <a:pt x="21255" y="4251"/>
                  </a:lnTo>
                  <a:lnTo>
                    <a:pt x="21444" y="3767"/>
                  </a:lnTo>
                  <a:lnTo>
                    <a:pt x="21676" y="3283"/>
                  </a:lnTo>
                  <a:lnTo>
                    <a:pt x="21949" y="2799"/>
                  </a:lnTo>
                  <a:lnTo>
                    <a:pt x="22286" y="2210"/>
                  </a:lnTo>
                  <a:lnTo>
                    <a:pt x="22454" y="1915"/>
                  </a:lnTo>
                  <a:lnTo>
                    <a:pt x="22601" y="1621"/>
                  </a:lnTo>
                  <a:lnTo>
                    <a:pt x="22728" y="1326"/>
                  </a:lnTo>
                  <a:lnTo>
                    <a:pt x="22833" y="1011"/>
                  </a:lnTo>
                  <a:lnTo>
                    <a:pt x="22917" y="695"/>
                  </a:lnTo>
                  <a:lnTo>
                    <a:pt x="22980" y="358"/>
                  </a:lnTo>
                  <a:lnTo>
                    <a:pt x="22959" y="274"/>
                  </a:lnTo>
                  <a:lnTo>
                    <a:pt x="22938" y="190"/>
                  </a:lnTo>
                  <a:lnTo>
                    <a:pt x="22896" y="127"/>
                  </a:lnTo>
                  <a:lnTo>
                    <a:pt x="22833" y="64"/>
                  </a:lnTo>
                  <a:lnTo>
                    <a:pt x="22749" y="22"/>
                  </a:lnTo>
                  <a:lnTo>
                    <a:pt x="226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4" name="Google Shape;6994;p32"/>
            <p:cNvSpPr/>
            <p:nvPr/>
          </p:nvSpPr>
          <p:spPr>
            <a:xfrm>
              <a:off x="2694224" y="-1373258"/>
              <a:ext cx="494286" cy="542016"/>
            </a:xfrm>
            <a:custGeom>
              <a:avLst/>
              <a:gdLst/>
              <a:ahLst/>
              <a:cxnLst/>
              <a:rect l="l" t="t" r="r" b="b"/>
              <a:pathLst>
                <a:path w="14374" h="15762" extrusionOk="0">
                  <a:moveTo>
                    <a:pt x="9975" y="821"/>
                  </a:moveTo>
                  <a:lnTo>
                    <a:pt x="10354" y="842"/>
                  </a:lnTo>
                  <a:lnTo>
                    <a:pt x="10691" y="905"/>
                  </a:lnTo>
                  <a:lnTo>
                    <a:pt x="11049" y="989"/>
                  </a:lnTo>
                  <a:lnTo>
                    <a:pt x="11364" y="1115"/>
                  </a:lnTo>
                  <a:lnTo>
                    <a:pt x="11680" y="1263"/>
                  </a:lnTo>
                  <a:lnTo>
                    <a:pt x="11975" y="1452"/>
                  </a:lnTo>
                  <a:lnTo>
                    <a:pt x="12248" y="1662"/>
                  </a:lnTo>
                  <a:lnTo>
                    <a:pt x="12501" y="1936"/>
                  </a:lnTo>
                  <a:lnTo>
                    <a:pt x="12753" y="2231"/>
                  </a:lnTo>
                  <a:lnTo>
                    <a:pt x="12964" y="2567"/>
                  </a:lnTo>
                  <a:lnTo>
                    <a:pt x="13132" y="2946"/>
                  </a:lnTo>
                  <a:lnTo>
                    <a:pt x="13300" y="3367"/>
                  </a:lnTo>
                  <a:lnTo>
                    <a:pt x="13427" y="3851"/>
                  </a:lnTo>
                  <a:lnTo>
                    <a:pt x="13448" y="3893"/>
                  </a:lnTo>
                  <a:lnTo>
                    <a:pt x="13490" y="3935"/>
                  </a:lnTo>
                  <a:lnTo>
                    <a:pt x="13532" y="3956"/>
                  </a:lnTo>
                  <a:lnTo>
                    <a:pt x="13595" y="3956"/>
                  </a:lnTo>
                  <a:lnTo>
                    <a:pt x="13700" y="4440"/>
                  </a:lnTo>
                  <a:lnTo>
                    <a:pt x="13742" y="4945"/>
                  </a:lnTo>
                  <a:lnTo>
                    <a:pt x="13763" y="5471"/>
                  </a:lnTo>
                  <a:lnTo>
                    <a:pt x="13763" y="5997"/>
                  </a:lnTo>
                  <a:lnTo>
                    <a:pt x="13700" y="6545"/>
                  </a:lnTo>
                  <a:lnTo>
                    <a:pt x="13616" y="7092"/>
                  </a:lnTo>
                  <a:lnTo>
                    <a:pt x="13511" y="7639"/>
                  </a:lnTo>
                  <a:lnTo>
                    <a:pt x="13363" y="8186"/>
                  </a:lnTo>
                  <a:lnTo>
                    <a:pt x="13174" y="8712"/>
                  </a:lnTo>
                  <a:lnTo>
                    <a:pt x="12964" y="9259"/>
                  </a:lnTo>
                  <a:lnTo>
                    <a:pt x="12732" y="9785"/>
                  </a:lnTo>
                  <a:lnTo>
                    <a:pt x="12459" y="10311"/>
                  </a:lnTo>
                  <a:lnTo>
                    <a:pt x="12164" y="10816"/>
                  </a:lnTo>
                  <a:lnTo>
                    <a:pt x="11848" y="11321"/>
                  </a:lnTo>
                  <a:lnTo>
                    <a:pt x="11512" y="11784"/>
                  </a:lnTo>
                  <a:lnTo>
                    <a:pt x="11133" y="12226"/>
                  </a:lnTo>
                  <a:lnTo>
                    <a:pt x="10754" y="12668"/>
                  </a:lnTo>
                  <a:lnTo>
                    <a:pt x="10354" y="13068"/>
                  </a:lnTo>
                  <a:lnTo>
                    <a:pt x="9912" y="13426"/>
                  </a:lnTo>
                  <a:lnTo>
                    <a:pt x="9470" y="13762"/>
                  </a:lnTo>
                  <a:lnTo>
                    <a:pt x="9007" y="14078"/>
                  </a:lnTo>
                  <a:lnTo>
                    <a:pt x="8523" y="14331"/>
                  </a:lnTo>
                  <a:lnTo>
                    <a:pt x="8039" y="14562"/>
                  </a:lnTo>
                  <a:lnTo>
                    <a:pt x="7534" y="14730"/>
                  </a:lnTo>
                  <a:lnTo>
                    <a:pt x="7008" y="14878"/>
                  </a:lnTo>
                  <a:lnTo>
                    <a:pt x="6756" y="14920"/>
                  </a:lnTo>
                  <a:lnTo>
                    <a:pt x="6482" y="14962"/>
                  </a:lnTo>
                  <a:lnTo>
                    <a:pt x="6209" y="14983"/>
                  </a:lnTo>
                  <a:lnTo>
                    <a:pt x="5662" y="14983"/>
                  </a:lnTo>
                  <a:lnTo>
                    <a:pt x="5388" y="14962"/>
                  </a:lnTo>
                  <a:lnTo>
                    <a:pt x="5114" y="14941"/>
                  </a:lnTo>
                  <a:lnTo>
                    <a:pt x="4820" y="14899"/>
                  </a:lnTo>
                  <a:lnTo>
                    <a:pt x="4546" y="14836"/>
                  </a:lnTo>
                  <a:lnTo>
                    <a:pt x="4273" y="14751"/>
                  </a:lnTo>
                  <a:lnTo>
                    <a:pt x="3978" y="14667"/>
                  </a:lnTo>
                  <a:lnTo>
                    <a:pt x="3683" y="14562"/>
                  </a:lnTo>
                  <a:lnTo>
                    <a:pt x="3410" y="14436"/>
                  </a:lnTo>
                  <a:lnTo>
                    <a:pt x="3115" y="14288"/>
                  </a:lnTo>
                  <a:lnTo>
                    <a:pt x="2758" y="14078"/>
                  </a:lnTo>
                  <a:lnTo>
                    <a:pt x="2421" y="13847"/>
                  </a:lnTo>
                  <a:lnTo>
                    <a:pt x="2126" y="13615"/>
                  </a:lnTo>
                  <a:lnTo>
                    <a:pt x="1853" y="13342"/>
                  </a:lnTo>
                  <a:lnTo>
                    <a:pt x="1621" y="13047"/>
                  </a:lnTo>
                  <a:lnTo>
                    <a:pt x="1411" y="12752"/>
                  </a:lnTo>
                  <a:lnTo>
                    <a:pt x="1221" y="12437"/>
                  </a:lnTo>
                  <a:lnTo>
                    <a:pt x="1074" y="12121"/>
                  </a:lnTo>
                  <a:lnTo>
                    <a:pt x="948" y="11763"/>
                  </a:lnTo>
                  <a:lnTo>
                    <a:pt x="843" y="11427"/>
                  </a:lnTo>
                  <a:lnTo>
                    <a:pt x="758" y="11069"/>
                  </a:lnTo>
                  <a:lnTo>
                    <a:pt x="716" y="10690"/>
                  </a:lnTo>
                  <a:lnTo>
                    <a:pt x="674" y="10311"/>
                  </a:lnTo>
                  <a:lnTo>
                    <a:pt x="653" y="9933"/>
                  </a:lnTo>
                  <a:lnTo>
                    <a:pt x="674" y="9554"/>
                  </a:lnTo>
                  <a:lnTo>
                    <a:pt x="695" y="9175"/>
                  </a:lnTo>
                  <a:lnTo>
                    <a:pt x="758" y="8775"/>
                  </a:lnTo>
                  <a:lnTo>
                    <a:pt x="822" y="8396"/>
                  </a:lnTo>
                  <a:lnTo>
                    <a:pt x="906" y="7997"/>
                  </a:lnTo>
                  <a:lnTo>
                    <a:pt x="1011" y="7618"/>
                  </a:lnTo>
                  <a:lnTo>
                    <a:pt x="1116" y="7239"/>
                  </a:lnTo>
                  <a:lnTo>
                    <a:pt x="1264" y="6881"/>
                  </a:lnTo>
                  <a:lnTo>
                    <a:pt x="1411" y="6502"/>
                  </a:lnTo>
                  <a:lnTo>
                    <a:pt x="1558" y="6145"/>
                  </a:lnTo>
                  <a:lnTo>
                    <a:pt x="1748" y="5808"/>
                  </a:lnTo>
                  <a:lnTo>
                    <a:pt x="1937" y="5471"/>
                  </a:lnTo>
                  <a:lnTo>
                    <a:pt x="2126" y="5135"/>
                  </a:lnTo>
                  <a:lnTo>
                    <a:pt x="2337" y="4819"/>
                  </a:lnTo>
                  <a:lnTo>
                    <a:pt x="2547" y="4524"/>
                  </a:lnTo>
                  <a:lnTo>
                    <a:pt x="2758" y="4251"/>
                  </a:lnTo>
                  <a:lnTo>
                    <a:pt x="2989" y="3998"/>
                  </a:lnTo>
                  <a:lnTo>
                    <a:pt x="3242" y="3746"/>
                  </a:lnTo>
                  <a:lnTo>
                    <a:pt x="3494" y="3514"/>
                  </a:lnTo>
                  <a:lnTo>
                    <a:pt x="3768" y="3283"/>
                  </a:lnTo>
                  <a:lnTo>
                    <a:pt x="4062" y="3051"/>
                  </a:lnTo>
                  <a:lnTo>
                    <a:pt x="4378" y="2820"/>
                  </a:lnTo>
                  <a:lnTo>
                    <a:pt x="4694" y="2588"/>
                  </a:lnTo>
                  <a:lnTo>
                    <a:pt x="5030" y="2378"/>
                  </a:lnTo>
                  <a:lnTo>
                    <a:pt x="5388" y="2167"/>
                  </a:lnTo>
                  <a:lnTo>
                    <a:pt x="5746" y="1978"/>
                  </a:lnTo>
                  <a:lnTo>
                    <a:pt x="6125" y="1789"/>
                  </a:lnTo>
                  <a:lnTo>
                    <a:pt x="6503" y="1599"/>
                  </a:lnTo>
                  <a:lnTo>
                    <a:pt x="6882" y="1452"/>
                  </a:lnTo>
                  <a:lnTo>
                    <a:pt x="7282" y="1305"/>
                  </a:lnTo>
                  <a:lnTo>
                    <a:pt x="7661" y="1157"/>
                  </a:lnTo>
                  <a:lnTo>
                    <a:pt x="8061" y="1052"/>
                  </a:lnTo>
                  <a:lnTo>
                    <a:pt x="8460" y="968"/>
                  </a:lnTo>
                  <a:lnTo>
                    <a:pt x="8839" y="884"/>
                  </a:lnTo>
                  <a:lnTo>
                    <a:pt x="9218" y="842"/>
                  </a:lnTo>
                  <a:lnTo>
                    <a:pt x="9597" y="821"/>
                  </a:lnTo>
                  <a:close/>
                  <a:moveTo>
                    <a:pt x="9155" y="0"/>
                  </a:moveTo>
                  <a:lnTo>
                    <a:pt x="8734" y="63"/>
                  </a:lnTo>
                  <a:lnTo>
                    <a:pt x="8292" y="147"/>
                  </a:lnTo>
                  <a:lnTo>
                    <a:pt x="7871" y="274"/>
                  </a:lnTo>
                  <a:lnTo>
                    <a:pt x="7429" y="442"/>
                  </a:lnTo>
                  <a:lnTo>
                    <a:pt x="7008" y="610"/>
                  </a:lnTo>
                  <a:lnTo>
                    <a:pt x="6566" y="821"/>
                  </a:lnTo>
                  <a:lnTo>
                    <a:pt x="6146" y="1031"/>
                  </a:lnTo>
                  <a:lnTo>
                    <a:pt x="5346" y="1473"/>
                  </a:lnTo>
                  <a:lnTo>
                    <a:pt x="4609" y="1936"/>
                  </a:lnTo>
                  <a:lnTo>
                    <a:pt x="3936" y="2357"/>
                  </a:lnTo>
                  <a:lnTo>
                    <a:pt x="3557" y="2609"/>
                  </a:lnTo>
                  <a:lnTo>
                    <a:pt x="3221" y="2883"/>
                  </a:lnTo>
                  <a:lnTo>
                    <a:pt x="2884" y="3157"/>
                  </a:lnTo>
                  <a:lnTo>
                    <a:pt x="2547" y="3472"/>
                  </a:lnTo>
                  <a:lnTo>
                    <a:pt x="2253" y="3788"/>
                  </a:lnTo>
                  <a:lnTo>
                    <a:pt x="1958" y="4125"/>
                  </a:lnTo>
                  <a:lnTo>
                    <a:pt x="1684" y="4482"/>
                  </a:lnTo>
                  <a:lnTo>
                    <a:pt x="1432" y="4861"/>
                  </a:lnTo>
                  <a:lnTo>
                    <a:pt x="1200" y="5240"/>
                  </a:lnTo>
                  <a:lnTo>
                    <a:pt x="990" y="5640"/>
                  </a:lnTo>
                  <a:lnTo>
                    <a:pt x="801" y="6039"/>
                  </a:lnTo>
                  <a:lnTo>
                    <a:pt x="611" y="6439"/>
                  </a:lnTo>
                  <a:lnTo>
                    <a:pt x="464" y="6860"/>
                  </a:lnTo>
                  <a:lnTo>
                    <a:pt x="317" y="7281"/>
                  </a:lnTo>
                  <a:lnTo>
                    <a:pt x="211" y="7723"/>
                  </a:lnTo>
                  <a:lnTo>
                    <a:pt x="127" y="8165"/>
                  </a:lnTo>
                  <a:lnTo>
                    <a:pt x="64" y="8586"/>
                  </a:lnTo>
                  <a:lnTo>
                    <a:pt x="22" y="9028"/>
                  </a:lnTo>
                  <a:lnTo>
                    <a:pt x="1" y="9470"/>
                  </a:lnTo>
                  <a:lnTo>
                    <a:pt x="1" y="9911"/>
                  </a:lnTo>
                  <a:lnTo>
                    <a:pt x="43" y="10332"/>
                  </a:lnTo>
                  <a:lnTo>
                    <a:pt x="85" y="10753"/>
                  </a:lnTo>
                  <a:lnTo>
                    <a:pt x="169" y="11195"/>
                  </a:lnTo>
                  <a:lnTo>
                    <a:pt x="296" y="11595"/>
                  </a:lnTo>
                  <a:lnTo>
                    <a:pt x="422" y="12016"/>
                  </a:lnTo>
                  <a:lnTo>
                    <a:pt x="590" y="12416"/>
                  </a:lnTo>
                  <a:lnTo>
                    <a:pt x="801" y="12794"/>
                  </a:lnTo>
                  <a:lnTo>
                    <a:pt x="1032" y="13173"/>
                  </a:lnTo>
                  <a:lnTo>
                    <a:pt x="1285" y="13531"/>
                  </a:lnTo>
                  <a:lnTo>
                    <a:pt x="1579" y="13889"/>
                  </a:lnTo>
                  <a:lnTo>
                    <a:pt x="1895" y="14225"/>
                  </a:lnTo>
                  <a:lnTo>
                    <a:pt x="2253" y="14541"/>
                  </a:lnTo>
                  <a:lnTo>
                    <a:pt x="2589" y="14794"/>
                  </a:lnTo>
                  <a:lnTo>
                    <a:pt x="2926" y="15025"/>
                  </a:lnTo>
                  <a:lnTo>
                    <a:pt x="3263" y="15214"/>
                  </a:lnTo>
                  <a:lnTo>
                    <a:pt x="3620" y="15383"/>
                  </a:lnTo>
                  <a:lnTo>
                    <a:pt x="3957" y="15509"/>
                  </a:lnTo>
                  <a:lnTo>
                    <a:pt x="4315" y="15614"/>
                  </a:lnTo>
                  <a:lnTo>
                    <a:pt x="4673" y="15677"/>
                  </a:lnTo>
                  <a:lnTo>
                    <a:pt x="5030" y="15740"/>
                  </a:lnTo>
                  <a:lnTo>
                    <a:pt x="5388" y="15762"/>
                  </a:lnTo>
                  <a:lnTo>
                    <a:pt x="5746" y="15740"/>
                  </a:lnTo>
                  <a:lnTo>
                    <a:pt x="6103" y="15719"/>
                  </a:lnTo>
                  <a:lnTo>
                    <a:pt x="6482" y="15677"/>
                  </a:lnTo>
                  <a:lnTo>
                    <a:pt x="6840" y="15593"/>
                  </a:lnTo>
                  <a:lnTo>
                    <a:pt x="7198" y="15509"/>
                  </a:lnTo>
                  <a:lnTo>
                    <a:pt x="7534" y="15404"/>
                  </a:lnTo>
                  <a:lnTo>
                    <a:pt x="7892" y="15256"/>
                  </a:lnTo>
                  <a:lnTo>
                    <a:pt x="8250" y="15109"/>
                  </a:lnTo>
                  <a:lnTo>
                    <a:pt x="8587" y="14962"/>
                  </a:lnTo>
                  <a:lnTo>
                    <a:pt x="8923" y="14772"/>
                  </a:lnTo>
                  <a:lnTo>
                    <a:pt x="9260" y="14583"/>
                  </a:lnTo>
                  <a:lnTo>
                    <a:pt x="9576" y="14373"/>
                  </a:lnTo>
                  <a:lnTo>
                    <a:pt x="9891" y="14162"/>
                  </a:lnTo>
                  <a:lnTo>
                    <a:pt x="10523" y="13699"/>
                  </a:lnTo>
                  <a:lnTo>
                    <a:pt x="11091" y="13194"/>
                  </a:lnTo>
                  <a:lnTo>
                    <a:pt x="11638" y="12689"/>
                  </a:lnTo>
                  <a:lnTo>
                    <a:pt x="12143" y="12142"/>
                  </a:lnTo>
                  <a:lnTo>
                    <a:pt x="12585" y="11595"/>
                  </a:lnTo>
                  <a:lnTo>
                    <a:pt x="12858" y="11216"/>
                  </a:lnTo>
                  <a:lnTo>
                    <a:pt x="13111" y="10816"/>
                  </a:lnTo>
                  <a:lnTo>
                    <a:pt x="13342" y="10395"/>
                  </a:lnTo>
                  <a:lnTo>
                    <a:pt x="13553" y="9996"/>
                  </a:lnTo>
                  <a:lnTo>
                    <a:pt x="13742" y="9575"/>
                  </a:lnTo>
                  <a:lnTo>
                    <a:pt x="13890" y="9133"/>
                  </a:lnTo>
                  <a:lnTo>
                    <a:pt x="14037" y="8691"/>
                  </a:lnTo>
                  <a:lnTo>
                    <a:pt x="14142" y="8249"/>
                  </a:lnTo>
                  <a:lnTo>
                    <a:pt x="14226" y="7807"/>
                  </a:lnTo>
                  <a:lnTo>
                    <a:pt x="14310" y="7365"/>
                  </a:lnTo>
                  <a:lnTo>
                    <a:pt x="14352" y="6902"/>
                  </a:lnTo>
                  <a:lnTo>
                    <a:pt x="14374" y="6439"/>
                  </a:lnTo>
                  <a:lnTo>
                    <a:pt x="14374" y="5976"/>
                  </a:lnTo>
                  <a:lnTo>
                    <a:pt x="14352" y="5513"/>
                  </a:lnTo>
                  <a:lnTo>
                    <a:pt x="14331" y="5050"/>
                  </a:lnTo>
                  <a:lnTo>
                    <a:pt x="14268" y="4587"/>
                  </a:lnTo>
                  <a:lnTo>
                    <a:pt x="14226" y="4335"/>
                  </a:lnTo>
                  <a:lnTo>
                    <a:pt x="14184" y="4103"/>
                  </a:lnTo>
                  <a:lnTo>
                    <a:pt x="14100" y="3872"/>
                  </a:lnTo>
                  <a:lnTo>
                    <a:pt x="14016" y="3641"/>
                  </a:lnTo>
                  <a:lnTo>
                    <a:pt x="13805" y="3157"/>
                  </a:lnTo>
                  <a:lnTo>
                    <a:pt x="13553" y="2694"/>
                  </a:lnTo>
                  <a:lnTo>
                    <a:pt x="13448" y="2441"/>
                  </a:lnTo>
                  <a:lnTo>
                    <a:pt x="13342" y="2210"/>
                  </a:lnTo>
                  <a:lnTo>
                    <a:pt x="13195" y="1999"/>
                  </a:lnTo>
                  <a:lnTo>
                    <a:pt x="13048" y="1789"/>
                  </a:lnTo>
                  <a:lnTo>
                    <a:pt x="12900" y="1599"/>
                  </a:lnTo>
                  <a:lnTo>
                    <a:pt x="12711" y="1410"/>
                  </a:lnTo>
                  <a:lnTo>
                    <a:pt x="12522" y="1221"/>
                  </a:lnTo>
                  <a:lnTo>
                    <a:pt x="12332" y="1052"/>
                  </a:lnTo>
                  <a:lnTo>
                    <a:pt x="12101" y="905"/>
                  </a:lnTo>
                  <a:lnTo>
                    <a:pt x="11890" y="758"/>
                  </a:lnTo>
                  <a:lnTo>
                    <a:pt x="11659" y="631"/>
                  </a:lnTo>
                  <a:lnTo>
                    <a:pt x="11427" y="505"/>
                  </a:lnTo>
                  <a:lnTo>
                    <a:pt x="10922" y="295"/>
                  </a:lnTo>
                  <a:lnTo>
                    <a:pt x="10417" y="126"/>
                  </a:lnTo>
                  <a:lnTo>
                    <a:pt x="10207" y="63"/>
                  </a:lnTo>
                  <a:lnTo>
                    <a:pt x="9996" y="21"/>
                  </a:lnTo>
                  <a:lnTo>
                    <a:pt x="97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5" name="Google Shape;6995;p32"/>
            <p:cNvSpPr/>
            <p:nvPr/>
          </p:nvSpPr>
          <p:spPr>
            <a:xfrm>
              <a:off x="2836791" y="-1180795"/>
              <a:ext cx="138960" cy="157048"/>
            </a:xfrm>
            <a:custGeom>
              <a:avLst/>
              <a:gdLst/>
              <a:ahLst/>
              <a:cxnLst/>
              <a:rect l="l" t="t" r="r" b="b"/>
              <a:pathLst>
                <a:path w="4041" h="4567" extrusionOk="0">
                  <a:moveTo>
                    <a:pt x="1873" y="1"/>
                  </a:moveTo>
                  <a:lnTo>
                    <a:pt x="1705" y="22"/>
                  </a:lnTo>
                  <a:lnTo>
                    <a:pt x="1537" y="43"/>
                  </a:lnTo>
                  <a:lnTo>
                    <a:pt x="1368" y="85"/>
                  </a:lnTo>
                  <a:lnTo>
                    <a:pt x="1221" y="148"/>
                  </a:lnTo>
                  <a:lnTo>
                    <a:pt x="1053" y="232"/>
                  </a:lnTo>
                  <a:lnTo>
                    <a:pt x="905" y="316"/>
                  </a:lnTo>
                  <a:lnTo>
                    <a:pt x="779" y="400"/>
                  </a:lnTo>
                  <a:lnTo>
                    <a:pt x="653" y="506"/>
                  </a:lnTo>
                  <a:lnTo>
                    <a:pt x="527" y="653"/>
                  </a:lnTo>
                  <a:lnTo>
                    <a:pt x="400" y="779"/>
                  </a:lnTo>
                  <a:lnTo>
                    <a:pt x="295" y="926"/>
                  </a:lnTo>
                  <a:lnTo>
                    <a:pt x="211" y="1074"/>
                  </a:lnTo>
                  <a:lnTo>
                    <a:pt x="148" y="1242"/>
                  </a:lnTo>
                  <a:lnTo>
                    <a:pt x="85" y="1389"/>
                  </a:lnTo>
                  <a:lnTo>
                    <a:pt x="43" y="1558"/>
                  </a:lnTo>
                  <a:lnTo>
                    <a:pt x="21" y="1726"/>
                  </a:lnTo>
                  <a:lnTo>
                    <a:pt x="0" y="1894"/>
                  </a:lnTo>
                  <a:lnTo>
                    <a:pt x="0" y="2084"/>
                  </a:lnTo>
                  <a:lnTo>
                    <a:pt x="21" y="2421"/>
                  </a:lnTo>
                  <a:lnTo>
                    <a:pt x="85" y="2757"/>
                  </a:lnTo>
                  <a:lnTo>
                    <a:pt x="211" y="3094"/>
                  </a:lnTo>
                  <a:lnTo>
                    <a:pt x="358" y="3410"/>
                  </a:lnTo>
                  <a:lnTo>
                    <a:pt x="569" y="3704"/>
                  </a:lnTo>
                  <a:lnTo>
                    <a:pt x="800" y="3957"/>
                  </a:lnTo>
                  <a:lnTo>
                    <a:pt x="926" y="4062"/>
                  </a:lnTo>
                  <a:lnTo>
                    <a:pt x="1053" y="4167"/>
                  </a:lnTo>
                  <a:lnTo>
                    <a:pt x="1200" y="4272"/>
                  </a:lnTo>
                  <a:lnTo>
                    <a:pt x="1347" y="4357"/>
                  </a:lnTo>
                  <a:lnTo>
                    <a:pt x="1516" y="4420"/>
                  </a:lnTo>
                  <a:lnTo>
                    <a:pt x="1663" y="4483"/>
                  </a:lnTo>
                  <a:lnTo>
                    <a:pt x="1831" y="4525"/>
                  </a:lnTo>
                  <a:lnTo>
                    <a:pt x="2021" y="4546"/>
                  </a:lnTo>
                  <a:lnTo>
                    <a:pt x="2189" y="4567"/>
                  </a:lnTo>
                  <a:lnTo>
                    <a:pt x="2378" y="4546"/>
                  </a:lnTo>
                  <a:lnTo>
                    <a:pt x="2547" y="4546"/>
                  </a:lnTo>
                  <a:lnTo>
                    <a:pt x="2694" y="4504"/>
                  </a:lnTo>
                  <a:lnTo>
                    <a:pt x="2841" y="4462"/>
                  </a:lnTo>
                  <a:lnTo>
                    <a:pt x="2989" y="4399"/>
                  </a:lnTo>
                  <a:lnTo>
                    <a:pt x="3115" y="4336"/>
                  </a:lnTo>
                  <a:lnTo>
                    <a:pt x="3241" y="4251"/>
                  </a:lnTo>
                  <a:lnTo>
                    <a:pt x="3346" y="4167"/>
                  </a:lnTo>
                  <a:lnTo>
                    <a:pt x="3452" y="4062"/>
                  </a:lnTo>
                  <a:lnTo>
                    <a:pt x="3641" y="3852"/>
                  </a:lnTo>
                  <a:lnTo>
                    <a:pt x="3788" y="3599"/>
                  </a:lnTo>
                  <a:lnTo>
                    <a:pt x="3915" y="3325"/>
                  </a:lnTo>
                  <a:lnTo>
                    <a:pt x="3999" y="3031"/>
                  </a:lnTo>
                  <a:lnTo>
                    <a:pt x="4041" y="2736"/>
                  </a:lnTo>
                  <a:lnTo>
                    <a:pt x="4041" y="2421"/>
                  </a:lnTo>
                  <a:lnTo>
                    <a:pt x="4020" y="2126"/>
                  </a:lnTo>
                  <a:lnTo>
                    <a:pt x="3957" y="1831"/>
                  </a:lnTo>
                  <a:lnTo>
                    <a:pt x="3851" y="1558"/>
                  </a:lnTo>
                  <a:lnTo>
                    <a:pt x="3725" y="1284"/>
                  </a:lnTo>
                  <a:lnTo>
                    <a:pt x="3557" y="1032"/>
                  </a:lnTo>
                  <a:lnTo>
                    <a:pt x="3346" y="821"/>
                  </a:lnTo>
                  <a:lnTo>
                    <a:pt x="3241" y="632"/>
                  </a:lnTo>
                  <a:lnTo>
                    <a:pt x="3094" y="442"/>
                  </a:lnTo>
                  <a:lnTo>
                    <a:pt x="2968" y="337"/>
                  </a:lnTo>
                  <a:lnTo>
                    <a:pt x="2820" y="232"/>
                  </a:lnTo>
                  <a:lnTo>
                    <a:pt x="2673" y="148"/>
                  </a:lnTo>
                  <a:lnTo>
                    <a:pt x="2526" y="85"/>
                  </a:lnTo>
                  <a:lnTo>
                    <a:pt x="2357" y="43"/>
                  </a:lnTo>
                  <a:lnTo>
                    <a:pt x="221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6" name="Google Shape;6996;p32"/>
            <p:cNvSpPr/>
            <p:nvPr/>
          </p:nvSpPr>
          <p:spPr>
            <a:xfrm>
              <a:off x="2846213" y="-1169929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89" y="884"/>
                  </a:moveTo>
                  <a:lnTo>
                    <a:pt x="1494" y="926"/>
                  </a:lnTo>
                  <a:lnTo>
                    <a:pt x="1599" y="968"/>
                  </a:lnTo>
                  <a:lnTo>
                    <a:pt x="1683" y="1031"/>
                  </a:lnTo>
                  <a:lnTo>
                    <a:pt x="1768" y="1116"/>
                  </a:lnTo>
                  <a:lnTo>
                    <a:pt x="1831" y="1200"/>
                  </a:lnTo>
                  <a:lnTo>
                    <a:pt x="1852" y="1326"/>
                  </a:lnTo>
                  <a:lnTo>
                    <a:pt x="1873" y="1431"/>
                  </a:lnTo>
                  <a:lnTo>
                    <a:pt x="1873" y="1578"/>
                  </a:lnTo>
                  <a:lnTo>
                    <a:pt x="1852" y="1726"/>
                  </a:lnTo>
                  <a:lnTo>
                    <a:pt x="1768" y="1873"/>
                  </a:lnTo>
                  <a:lnTo>
                    <a:pt x="1705" y="1999"/>
                  </a:lnTo>
                  <a:lnTo>
                    <a:pt x="1599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3" y="2126"/>
                  </a:lnTo>
                  <a:lnTo>
                    <a:pt x="947" y="2084"/>
                  </a:lnTo>
                  <a:lnTo>
                    <a:pt x="842" y="1999"/>
                  </a:lnTo>
                  <a:lnTo>
                    <a:pt x="715" y="1915"/>
                  </a:lnTo>
                  <a:lnTo>
                    <a:pt x="631" y="1810"/>
                  </a:lnTo>
                  <a:lnTo>
                    <a:pt x="589" y="1705"/>
                  </a:lnTo>
                  <a:lnTo>
                    <a:pt x="589" y="1578"/>
                  </a:lnTo>
                  <a:lnTo>
                    <a:pt x="610" y="1473"/>
                  </a:lnTo>
                  <a:lnTo>
                    <a:pt x="631" y="1347"/>
                  </a:lnTo>
                  <a:lnTo>
                    <a:pt x="715" y="1116"/>
                  </a:lnTo>
                  <a:lnTo>
                    <a:pt x="821" y="1031"/>
                  </a:lnTo>
                  <a:lnTo>
                    <a:pt x="926" y="968"/>
                  </a:lnTo>
                  <a:lnTo>
                    <a:pt x="1031" y="905"/>
                  </a:lnTo>
                  <a:lnTo>
                    <a:pt x="1157" y="884"/>
                  </a:lnTo>
                  <a:close/>
                  <a:moveTo>
                    <a:pt x="1620" y="0"/>
                  </a:moveTo>
                  <a:lnTo>
                    <a:pt x="1473" y="21"/>
                  </a:lnTo>
                  <a:lnTo>
                    <a:pt x="1326" y="42"/>
                  </a:lnTo>
                  <a:lnTo>
                    <a:pt x="1052" y="148"/>
                  </a:lnTo>
                  <a:lnTo>
                    <a:pt x="800" y="274"/>
                  </a:lnTo>
                  <a:lnTo>
                    <a:pt x="568" y="442"/>
                  </a:lnTo>
                  <a:lnTo>
                    <a:pt x="463" y="568"/>
                  </a:lnTo>
                  <a:lnTo>
                    <a:pt x="358" y="674"/>
                  </a:lnTo>
                  <a:lnTo>
                    <a:pt x="274" y="800"/>
                  </a:lnTo>
                  <a:lnTo>
                    <a:pt x="189" y="926"/>
                  </a:lnTo>
                  <a:lnTo>
                    <a:pt x="147" y="1073"/>
                  </a:lnTo>
                  <a:lnTo>
                    <a:pt x="84" y="1200"/>
                  </a:lnTo>
                  <a:lnTo>
                    <a:pt x="21" y="1494"/>
                  </a:lnTo>
                  <a:lnTo>
                    <a:pt x="0" y="1789"/>
                  </a:lnTo>
                  <a:lnTo>
                    <a:pt x="21" y="2084"/>
                  </a:lnTo>
                  <a:lnTo>
                    <a:pt x="105" y="2378"/>
                  </a:lnTo>
                  <a:lnTo>
                    <a:pt x="189" y="2652"/>
                  </a:lnTo>
                  <a:lnTo>
                    <a:pt x="337" y="2925"/>
                  </a:lnTo>
                  <a:lnTo>
                    <a:pt x="505" y="3178"/>
                  </a:lnTo>
                  <a:lnTo>
                    <a:pt x="694" y="3388"/>
                  </a:lnTo>
                  <a:lnTo>
                    <a:pt x="926" y="3578"/>
                  </a:lnTo>
                  <a:lnTo>
                    <a:pt x="1178" y="3746"/>
                  </a:lnTo>
                  <a:lnTo>
                    <a:pt x="1305" y="3788"/>
                  </a:lnTo>
                  <a:lnTo>
                    <a:pt x="1452" y="3851"/>
                  </a:lnTo>
                  <a:lnTo>
                    <a:pt x="1578" y="3872"/>
                  </a:lnTo>
                  <a:lnTo>
                    <a:pt x="1747" y="3914"/>
                  </a:lnTo>
                  <a:lnTo>
                    <a:pt x="2041" y="3914"/>
                  </a:lnTo>
                  <a:lnTo>
                    <a:pt x="2189" y="3893"/>
                  </a:lnTo>
                  <a:lnTo>
                    <a:pt x="2336" y="3872"/>
                  </a:lnTo>
                  <a:lnTo>
                    <a:pt x="2567" y="3788"/>
                  </a:lnTo>
                  <a:lnTo>
                    <a:pt x="2799" y="3641"/>
                  </a:lnTo>
                  <a:lnTo>
                    <a:pt x="2988" y="3493"/>
                  </a:lnTo>
                  <a:lnTo>
                    <a:pt x="3135" y="3304"/>
                  </a:lnTo>
                  <a:lnTo>
                    <a:pt x="3262" y="3094"/>
                  </a:lnTo>
                  <a:lnTo>
                    <a:pt x="3367" y="2862"/>
                  </a:lnTo>
                  <a:lnTo>
                    <a:pt x="3430" y="2610"/>
                  </a:lnTo>
                  <a:lnTo>
                    <a:pt x="3472" y="2357"/>
                  </a:lnTo>
                  <a:lnTo>
                    <a:pt x="3472" y="2084"/>
                  </a:lnTo>
                  <a:lnTo>
                    <a:pt x="3451" y="1831"/>
                  </a:lnTo>
                  <a:lnTo>
                    <a:pt x="3409" y="1578"/>
                  </a:lnTo>
                  <a:lnTo>
                    <a:pt x="3325" y="1347"/>
                  </a:lnTo>
                  <a:lnTo>
                    <a:pt x="3199" y="1116"/>
                  </a:lnTo>
                  <a:lnTo>
                    <a:pt x="3072" y="905"/>
                  </a:lnTo>
                  <a:lnTo>
                    <a:pt x="2883" y="716"/>
                  </a:lnTo>
                  <a:lnTo>
                    <a:pt x="2799" y="547"/>
                  </a:lnTo>
                  <a:lnTo>
                    <a:pt x="2673" y="400"/>
                  </a:lnTo>
                  <a:lnTo>
                    <a:pt x="2546" y="295"/>
                  </a:lnTo>
                  <a:lnTo>
                    <a:pt x="2441" y="211"/>
                  </a:lnTo>
                  <a:lnTo>
                    <a:pt x="2315" y="126"/>
                  </a:lnTo>
                  <a:lnTo>
                    <a:pt x="2167" y="84"/>
                  </a:lnTo>
                  <a:lnTo>
                    <a:pt x="2041" y="42"/>
                  </a:lnTo>
                  <a:lnTo>
                    <a:pt x="1894" y="21"/>
                  </a:lnTo>
                  <a:lnTo>
                    <a:pt x="176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7" name="Google Shape;6997;p32"/>
            <p:cNvSpPr/>
            <p:nvPr/>
          </p:nvSpPr>
          <p:spPr>
            <a:xfrm>
              <a:off x="3378760" y="-1202493"/>
              <a:ext cx="137550" cy="154881"/>
            </a:xfrm>
            <a:custGeom>
              <a:avLst/>
              <a:gdLst/>
              <a:ahLst/>
              <a:cxnLst/>
              <a:rect l="l" t="t" r="r" b="b"/>
              <a:pathLst>
                <a:path w="4000" h="4504" extrusionOk="0">
                  <a:moveTo>
                    <a:pt x="1853" y="0"/>
                  </a:moveTo>
                  <a:lnTo>
                    <a:pt x="1684" y="21"/>
                  </a:lnTo>
                  <a:lnTo>
                    <a:pt x="1516" y="63"/>
                  </a:lnTo>
                  <a:lnTo>
                    <a:pt x="1369" y="105"/>
                  </a:lnTo>
                  <a:lnTo>
                    <a:pt x="1200" y="148"/>
                  </a:lnTo>
                  <a:lnTo>
                    <a:pt x="1053" y="232"/>
                  </a:lnTo>
                  <a:lnTo>
                    <a:pt x="906" y="316"/>
                  </a:lnTo>
                  <a:lnTo>
                    <a:pt x="780" y="400"/>
                  </a:lnTo>
                  <a:lnTo>
                    <a:pt x="653" y="505"/>
                  </a:lnTo>
                  <a:lnTo>
                    <a:pt x="506" y="653"/>
                  </a:lnTo>
                  <a:lnTo>
                    <a:pt x="401" y="779"/>
                  </a:lnTo>
                  <a:lnTo>
                    <a:pt x="296" y="926"/>
                  </a:lnTo>
                  <a:lnTo>
                    <a:pt x="211" y="1073"/>
                  </a:lnTo>
                  <a:lnTo>
                    <a:pt x="148" y="1221"/>
                  </a:lnTo>
                  <a:lnTo>
                    <a:pt x="85" y="1389"/>
                  </a:lnTo>
                  <a:lnTo>
                    <a:pt x="43" y="1557"/>
                  </a:lnTo>
                  <a:lnTo>
                    <a:pt x="22" y="1726"/>
                  </a:lnTo>
                  <a:lnTo>
                    <a:pt x="1" y="1894"/>
                  </a:lnTo>
                  <a:lnTo>
                    <a:pt x="1" y="2063"/>
                  </a:lnTo>
                  <a:lnTo>
                    <a:pt x="22" y="2399"/>
                  </a:lnTo>
                  <a:lnTo>
                    <a:pt x="106" y="2736"/>
                  </a:lnTo>
                  <a:lnTo>
                    <a:pt x="211" y="3052"/>
                  </a:lnTo>
                  <a:lnTo>
                    <a:pt x="359" y="3367"/>
                  </a:lnTo>
                  <a:lnTo>
                    <a:pt x="569" y="3662"/>
                  </a:lnTo>
                  <a:lnTo>
                    <a:pt x="780" y="3914"/>
                  </a:lnTo>
                  <a:lnTo>
                    <a:pt x="1053" y="4125"/>
                  </a:lnTo>
                  <a:lnTo>
                    <a:pt x="1179" y="4209"/>
                  </a:lnTo>
                  <a:lnTo>
                    <a:pt x="1327" y="4293"/>
                  </a:lnTo>
                  <a:lnTo>
                    <a:pt x="1495" y="4377"/>
                  </a:lnTo>
                  <a:lnTo>
                    <a:pt x="1642" y="4419"/>
                  </a:lnTo>
                  <a:lnTo>
                    <a:pt x="1811" y="4461"/>
                  </a:lnTo>
                  <a:lnTo>
                    <a:pt x="1979" y="4483"/>
                  </a:lnTo>
                  <a:lnTo>
                    <a:pt x="2168" y="4504"/>
                  </a:lnTo>
                  <a:lnTo>
                    <a:pt x="2337" y="4504"/>
                  </a:lnTo>
                  <a:lnTo>
                    <a:pt x="2505" y="4483"/>
                  </a:lnTo>
                  <a:lnTo>
                    <a:pt x="2673" y="4440"/>
                  </a:lnTo>
                  <a:lnTo>
                    <a:pt x="2821" y="4398"/>
                  </a:lnTo>
                  <a:lnTo>
                    <a:pt x="2947" y="4356"/>
                  </a:lnTo>
                  <a:lnTo>
                    <a:pt x="3073" y="4272"/>
                  </a:lnTo>
                  <a:lnTo>
                    <a:pt x="3199" y="4209"/>
                  </a:lnTo>
                  <a:lnTo>
                    <a:pt x="3410" y="4020"/>
                  </a:lnTo>
                  <a:lnTo>
                    <a:pt x="3599" y="3788"/>
                  </a:lnTo>
                  <a:lnTo>
                    <a:pt x="3747" y="3557"/>
                  </a:lnTo>
                  <a:lnTo>
                    <a:pt x="3852" y="3283"/>
                  </a:lnTo>
                  <a:lnTo>
                    <a:pt x="3936" y="3009"/>
                  </a:lnTo>
                  <a:lnTo>
                    <a:pt x="3978" y="2715"/>
                  </a:lnTo>
                  <a:lnTo>
                    <a:pt x="3999" y="2399"/>
                  </a:lnTo>
                  <a:lnTo>
                    <a:pt x="3957" y="2105"/>
                  </a:lnTo>
                  <a:lnTo>
                    <a:pt x="3915" y="1810"/>
                  </a:lnTo>
                  <a:lnTo>
                    <a:pt x="3810" y="1536"/>
                  </a:lnTo>
                  <a:lnTo>
                    <a:pt x="3683" y="1284"/>
                  </a:lnTo>
                  <a:lnTo>
                    <a:pt x="3515" y="1031"/>
                  </a:lnTo>
                  <a:lnTo>
                    <a:pt x="3305" y="821"/>
                  </a:lnTo>
                  <a:lnTo>
                    <a:pt x="3199" y="632"/>
                  </a:lnTo>
                  <a:lnTo>
                    <a:pt x="3052" y="463"/>
                  </a:lnTo>
                  <a:lnTo>
                    <a:pt x="2926" y="337"/>
                  </a:lnTo>
                  <a:lnTo>
                    <a:pt x="2800" y="232"/>
                  </a:lnTo>
                  <a:lnTo>
                    <a:pt x="2652" y="148"/>
                  </a:lnTo>
                  <a:lnTo>
                    <a:pt x="2484" y="84"/>
                  </a:lnTo>
                  <a:lnTo>
                    <a:pt x="2337" y="42"/>
                  </a:lnTo>
                  <a:lnTo>
                    <a:pt x="2168" y="21"/>
                  </a:lnTo>
                  <a:lnTo>
                    <a:pt x="200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8" name="Google Shape;6998;p32"/>
            <p:cNvSpPr/>
            <p:nvPr/>
          </p:nvSpPr>
          <p:spPr>
            <a:xfrm>
              <a:off x="3387460" y="-1192384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68" y="885"/>
                  </a:moveTo>
                  <a:lnTo>
                    <a:pt x="1495" y="927"/>
                  </a:lnTo>
                  <a:lnTo>
                    <a:pt x="1600" y="969"/>
                  </a:lnTo>
                  <a:lnTo>
                    <a:pt x="1684" y="1032"/>
                  </a:lnTo>
                  <a:lnTo>
                    <a:pt x="1747" y="1116"/>
                  </a:lnTo>
                  <a:lnTo>
                    <a:pt x="1810" y="1200"/>
                  </a:lnTo>
                  <a:lnTo>
                    <a:pt x="1852" y="1327"/>
                  </a:lnTo>
                  <a:lnTo>
                    <a:pt x="1873" y="1432"/>
                  </a:lnTo>
                  <a:lnTo>
                    <a:pt x="1873" y="1579"/>
                  </a:lnTo>
                  <a:lnTo>
                    <a:pt x="1831" y="1726"/>
                  </a:lnTo>
                  <a:lnTo>
                    <a:pt x="1768" y="1874"/>
                  </a:lnTo>
                  <a:lnTo>
                    <a:pt x="1684" y="2000"/>
                  </a:lnTo>
                  <a:lnTo>
                    <a:pt x="1600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4" y="2126"/>
                  </a:lnTo>
                  <a:lnTo>
                    <a:pt x="947" y="2063"/>
                  </a:lnTo>
                  <a:lnTo>
                    <a:pt x="842" y="2000"/>
                  </a:lnTo>
                  <a:lnTo>
                    <a:pt x="716" y="1916"/>
                  </a:lnTo>
                  <a:lnTo>
                    <a:pt x="632" y="1811"/>
                  </a:lnTo>
                  <a:lnTo>
                    <a:pt x="590" y="1705"/>
                  </a:lnTo>
                  <a:lnTo>
                    <a:pt x="590" y="1579"/>
                  </a:lnTo>
                  <a:lnTo>
                    <a:pt x="611" y="1474"/>
                  </a:lnTo>
                  <a:lnTo>
                    <a:pt x="632" y="1348"/>
                  </a:lnTo>
                  <a:lnTo>
                    <a:pt x="716" y="1116"/>
                  </a:lnTo>
                  <a:lnTo>
                    <a:pt x="800" y="1032"/>
                  </a:lnTo>
                  <a:lnTo>
                    <a:pt x="926" y="948"/>
                  </a:lnTo>
                  <a:lnTo>
                    <a:pt x="1032" y="906"/>
                  </a:lnTo>
                  <a:lnTo>
                    <a:pt x="1137" y="885"/>
                  </a:lnTo>
                  <a:close/>
                  <a:moveTo>
                    <a:pt x="1621" y="1"/>
                  </a:moveTo>
                  <a:lnTo>
                    <a:pt x="1473" y="22"/>
                  </a:lnTo>
                  <a:lnTo>
                    <a:pt x="1326" y="43"/>
                  </a:lnTo>
                  <a:lnTo>
                    <a:pt x="1053" y="148"/>
                  </a:lnTo>
                  <a:lnTo>
                    <a:pt x="800" y="274"/>
                  </a:lnTo>
                  <a:lnTo>
                    <a:pt x="569" y="443"/>
                  </a:lnTo>
                  <a:lnTo>
                    <a:pt x="463" y="569"/>
                  </a:lnTo>
                  <a:lnTo>
                    <a:pt x="358" y="674"/>
                  </a:lnTo>
                  <a:lnTo>
                    <a:pt x="274" y="801"/>
                  </a:lnTo>
                  <a:lnTo>
                    <a:pt x="190" y="927"/>
                  </a:lnTo>
                  <a:lnTo>
                    <a:pt x="127" y="1074"/>
                  </a:lnTo>
                  <a:lnTo>
                    <a:pt x="85" y="1200"/>
                  </a:lnTo>
                  <a:lnTo>
                    <a:pt x="21" y="1495"/>
                  </a:lnTo>
                  <a:lnTo>
                    <a:pt x="0" y="1790"/>
                  </a:lnTo>
                  <a:lnTo>
                    <a:pt x="21" y="2084"/>
                  </a:lnTo>
                  <a:lnTo>
                    <a:pt x="85" y="2379"/>
                  </a:lnTo>
                  <a:lnTo>
                    <a:pt x="190" y="2652"/>
                  </a:lnTo>
                  <a:lnTo>
                    <a:pt x="337" y="2926"/>
                  </a:lnTo>
                  <a:lnTo>
                    <a:pt x="505" y="3178"/>
                  </a:lnTo>
                  <a:lnTo>
                    <a:pt x="695" y="3389"/>
                  </a:lnTo>
                  <a:lnTo>
                    <a:pt x="926" y="3578"/>
                  </a:lnTo>
                  <a:lnTo>
                    <a:pt x="1179" y="3726"/>
                  </a:lnTo>
                  <a:lnTo>
                    <a:pt x="1305" y="3789"/>
                  </a:lnTo>
                  <a:lnTo>
                    <a:pt x="1452" y="3852"/>
                  </a:lnTo>
                  <a:lnTo>
                    <a:pt x="1579" y="3873"/>
                  </a:lnTo>
                  <a:lnTo>
                    <a:pt x="1726" y="3915"/>
                  </a:lnTo>
                  <a:lnTo>
                    <a:pt x="2042" y="3915"/>
                  </a:lnTo>
                  <a:lnTo>
                    <a:pt x="2189" y="3894"/>
                  </a:lnTo>
                  <a:lnTo>
                    <a:pt x="2315" y="3873"/>
                  </a:lnTo>
                  <a:lnTo>
                    <a:pt x="2568" y="3768"/>
                  </a:lnTo>
                  <a:lnTo>
                    <a:pt x="2799" y="3641"/>
                  </a:lnTo>
                  <a:lnTo>
                    <a:pt x="2968" y="3494"/>
                  </a:lnTo>
                  <a:lnTo>
                    <a:pt x="3136" y="3305"/>
                  </a:lnTo>
                  <a:lnTo>
                    <a:pt x="3262" y="3094"/>
                  </a:lnTo>
                  <a:lnTo>
                    <a:pt x="3367" y="2863"/>
                  </a:lnTo>
                  <a:lnTo>
                    <a:pt x="3430" y="2610"/>
                  </a:lnTo>
                  <a:lnTo>
                    <a:pt x="3473" y="2358"/>
                  </a:lnTo>
                  <a:lnTo>
                    <a:pt x="3473" y="2084"/>
                  </a:lnTo>
                  <a:lnTo>
                    <a:pt x="3452" y="1832"/>
                  </a:lnTo>
                  <a:lnTo>
                    <a:pt x="3409" y="1579"/>
                  </a:lnTo>
                  <a:lnTo>
                    <a:pt x="3325" y="1327"/>
                  </a:lnTo>
                  <a:lnTo>
                    <a:pt x="3199" y="1116"/>
                  </a:lnTo>
                  <a:lnTo>
                    <a:pt x="3052" y="906"/>
                  </a:lnTo>
                  <a:lnTo>
                    <a:pt x="2883" y="716"/>
                  </a:lnTo>
                  <a:lnTo>
                    <a:pt x="2778" y="548"/>
                  </a:lnTo>
                  <a:lnTo>
                    <a:pt x="2673" y="401"/>
                  </a:lnTo>
                  <a:lnTo>
                    <a:pt x="2547" y="295"/>
                  </a:lnTo>
                  <a:lnTo>
                    <a:pt x="2441" y="211"/>
                  </a:lnTo>
                  <a:lnTo>
                    <a:pt x="2315" y="127"/>
                  </a:lnTo>
                  <a:lnTo>
                    <a:pt x="2168" y="85"/>
                  </a:lnTo>
                  <a:lnTo>
                    <a:pt x="2042" y="43"/>
                  </a:lnTo>
                  <a:lnTo>
                    <a:pt x="1894" y="22"/>
                  </a:lnTo>
                  <a:lnTo>
                    <a:pt x="174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9" name="Google Shape;6999;p32"/>
            <p:cNvSpPr/>
            <p:nvPr/>
          </p:nvSpPr>
          <p:spPr>
            <a:xfrm>
              <a:off x="3148679" y="-940569"/>
              <a:ext cx="293807" cy="163581"/>
            </a:xfrm>
            <a:custGeom>
              <a:avLst/>
              <a:gdLst/>
              <a:ahLst/>
              <a:cxnLst/>
              <a:rect l="l" t="t" r="r" b="b"/>
              <a:pathLst>
                <a:path w="8544" h="4757" extrusionOk="0">
                  <a:moveTo>
                    <a:pt x="4903" y="1"/>
                  </a:moveTo>
                  <a:lnTo>
                    <a:pt x="4272" y="22"/>
                  </a:lnTo>
                  <a:lnTo>
                    <a:pt x="3641" y="43"/>
                  </a:lnTo>
                  <a:lnTo>
                    <a:pt x="3325" y="85"/>
                  </a:lnTo>
                  <a:lnTo>
                    <a:pt x="3030" y="127"/>
                  </a:lnTo>
                  <a:lnTo>
                    <a:pt x="2378" y="275"/>
                  </a:lnTo>
                  <a:lnTo>
                    <a:pt x="2041" y="359"/>
                  </a:lnTo>
                  <a:lnTo>
                    <a:pt x="1726" y="464"/>
                  </a:lnTo>
                  <a:lnTo>
                    <a:pt x="1410" y="590"/>
                  </a:lnTo>
                  <a:lnTo>
                    <a:pt x="1094" y="716"/>
                  </a:lnTo>
                  <a:lnTo>
                    <a:pt x="800" y="864"/>
                  </a:lnTo>
                  <a:lnTo>
                    <a:pt x="526" y="1032"/>
                  </a:lnTo>
                  <a:lnTo>
                    <a:pt x="358" y="1158"/>
                  </a:lnTo>
                  <a:lnTo>
                    <a:pt x="232" y="1306"/>
                  </a:lnTo>
                  <a:lnTo>
                    <a:pt x="126" y="1453"/>
                  </a:lnTo>
                  <a:lnTo>
                    <a:pt x="63" y="1600"/>
                  </a:lnTo>
                  <a:lnTo>
                    <a:pt x="21" y="1769"/>
                  </a:lnTo>
                  <a:lnTo>
                    <a:pt x="0" y="1937"/>
                  </a:lnTo>
                  <a:lnTo>
                    <a:pt x="21" y="2105"/>
                  </a:lnTo>
                  <a:lnTo>
                    <a:pt x="63" y="2253"/>
                  </a:lnTo>
                  <a:lnTo>
                    <a:pt x="126" y="2421"/>
                  </a:lnTo>
                  <a:lnTo>
                    <a:pt x="211" y="2568"/>
                  </a:lnTo>
                  <a:lnTo>
                    <a:pt x="316" y="2716"/>
                  </a:lnTo>
                  <a:lnTo>
                    <a:pt x="442" y="2842"/>
                  </a:lnTo>
                  <a:lnTo>
                    <a:pt x="589" y="2947"/>
                  </a:lnTo>
                  <a:lnTo>
                    <a:pt x="758" y="3031"/>
                  </a:lnTo>
                  <a:lnTo>
                    <a:pt x="947" y="3094"/>
                  </a:lnTo>
                  <a:lnTo>
                    <a:pt x="1136" y="3136"/>
                  </a:lnTo>
                  <a:lnTo>
                    <a:pt x="1705" y="3221"/>
                  </a:lnTo>
                  <a:lnTo>
                    <a:pt x="2294" y="3263"/>
                  </a:lnTo>
                  <a:lnTo>
                    <a:pt x="2231" y="3157"/>
                  </a:lnTo>
                  <a:lnTo>
                    <a:pt x="2189" y="3031"/>
                  </a:lnTo>
                  <a:lnTo>
                    <a:pt x="2147" y="2905"/>
                  </a:lnTo>
                  <a:lnTo>
                    <a:pt x="2147" y="2779"/>
                  </a:lnTo>
                  <a:lnTo>
                    <a:pt x="2147" y="2652"/>
                  </a:lnTo>
                  <a:lnTo>
                    <a:pt x="2189" y="2526"/>
                  </a:lnTo>
                  <a:lnTo>
                    <a:pt x="2252" y="2400"/>
                  </a:lnTo>
                  <a:lnTo>
                    <a:pt x="2336" y="2274"/>
                  </a:lnTo>
                  <a:lnTo>
                    <a:pt x="2462" y="2147"/>
                  </a:lnTo>
                  <a:lnTo>
                    <a:pt x="2609" y="2042"/>
                  </a:lnTo>
                  <a:lnTo>
                    <a:pt x="2778" y="1958"/>
                  </a:lnTo>
                  <a:lnTo>
                    <a:pt x="2946" y="1916"/>
                  </a:lnTo>
                  <a:lnTo>
                    <a:pt x="3115" y="1895"/>
                  </a:lnTo>
                  <a:lnTo>
                    <a:pt x="3304" y="1895"/>
                  </a:lnTo>
                  <a:lnTo>
                    <a:pt x="3472" y="1937"/>
                  </a:lnTo>
                  <a:lnTo>
                    <a:pt x="3662" y="1979"/>
                  </a:lnTo>
                  <a:lnTo>
                    <a:pt x="3830" y="2042"/>
                  </a:lnTo>
                  <a:lnTo>
                    <a:pt x="3998" y="2126"/>
                  </a:lnTo>
                  <a:lnTo>
                    <a:pt x="4146" y="2232"/>
                  </a:lnTo>
                  <a:lnTo>
                    <a:pt x="4293" y="2358"/>
                  </a:lnTo>
                  <a:lnTo>
                    <a:pt x="4440" y="2484"/>
                  </a:lnTo>
                  <a:lnTo>
                    <a:pt x="4567" y="2610"/>
                  </a:lnTo>
                  <a:lnTo>
                    <a:pt x="4672" y="2779"/>
                  </a:lnTo>
                  <a:lnTo>
                    <a:pt x="4777" y="2926"/>
                  </a:lnTo>
                  <a:lnTo>
                    <a:pt x="4861" y="3094"/>
                  </a:lnTo>
                  <a:lnTo>
                    <a:pt x="4924" y="3263"/>
                  </a:lnTo>
                  <a:lnTo>
                    <a:pt x="4987" y="3431"/>
                  </a:lnTo>
                  <a:lnTo>
                    <a:pt x="5029" y="3620"/>
                  </a:lnTo>
                  <a:lnTo>
                    <a:pt x="5051" y="3810"/>
                  </a:lnTo>
                  <a:lnTo>
                    <a:pt x="5051" y="3978"/>
                  </a:lnTo>
                  <a:lnTo>
                    <a:pt x="5029" y="4168"/>
                  </a:lnTo>
                  <a:lnTo>
                    <a:pt x="4987" y="4336"/>
                  </a:lnTo>
                  <a:lnTo>
                    <a:pt x="5029" y="4504"/>
                  </a:lnTo>
                  <a:lnTo>
                    <a:pt x="5051" y="4588"/>
                  </a:lnTo>
                  <a:lnTo>
                    <a:pt x="5093" y="4673"/>
                  </a:lnTo>
                  <a:lnTo>
                    <a:pt x="5135" y="4715"/>
                  </a:lnTo>
                  <a:lnTo>
                    <a:pt x="5177" y="4757"/>
                  </a:lnTo>
                  <a:lnTo>
                    <a:pt x="5282" y="4757"/>
                  </a:lnTo>
                  <a:lnTo>
                    <a:pt x="5408" y="4715"/>
                  </a:lnTo>
                  <a:lnTo>
                    <a:pt x="5513" y="4631"/>
                  </a:lnTo>
                  <a:lnTo>
                    <a:pt x="5598" y="4504"/>
                  </a:lnTo>
                  <a:lnTo>
                    <a:pt x="5682" y="4378"/>
                  </a:lnTo>
                  <a:lnTo>
                    <a:pt x="5724" y="4252"/>
                  </a:lnTo>
                  <a:lnTo>
                    <a:pt x="5766" y="3999"/>
                  </a:lnTo>
                  <a:lnTo>
                    <a:pt x="5724" y="3957"/>
                  </a:lnTo>
                  <a:lnTo>
                    <a:pt x="5703" y="3915"/>
                  </a:lnTo>
                  <a:lnTo>
                    <a:pt x="5682" y="3810"/>
                  </a:lnTo>
                  <a:lnTo>
                    <a:pt x="5682" y="3726"/>
                  </a:lnTo>
                  <a:lnTo>
                    <a:pt x="5703" y="3536"/>
                  </a:lnTo>
                  <a:lnTo>
                    <a:pt x="5766" y="3136"/>
                  </a:lnTo>
                  <a:lnTo>
                    <a:pt x="5871" y="2673"/>
                  </a:lnTo>
                  <a:lnTo>
                    <a:pt x="5997" y="2211"/>
                  </a:lnTo>
                  <a:lnTo>
                    <a:pt x="6103" y="1895"/>
                  </a:lnTo>
                  <a:lnTo>
                    <a:pt x="6166" y="1748"/>
                  </a:lnTo>
                  <a:lnTo>
                    <a:pt x="6250" y="1600"/>
                  </a:lnTo>
                  <a:lnTo>
                    <a:pt x="6334" y="1474"/>
                  </a:lnTo>
                  <a:lnTo>
                    <a:pt x="6439" y="1348"/>
                  </a:lnTo>
                  <a:lnTo>
                    <a:pt x="6566" y="1243"/>
                  </a:lnTo>
                  <a:lnTo>
                    <a:pt x="6713" y="1179"/>
                  </a:lnTo>
                  <a:lnTo>
                    <a:pt x="6818" y="1137"/>
                  </a:lnTo>
                  <a:lnTo>
                    <a:pt x="6923" y="1116"/>
                  </a:lnTo>
                  <a:lnTo>
                    <a:pt x="7029" y="1116"/>
                  </a:lnTo>
                  <a:lnTo>
                    <a:pt x="7134" y="1137"/>
                  </a:lnTo>
                  <a:lnTo>
                    <a:pt x="7239" y="1179"/>
                  </a:lnTo>
                  <a:lnTo>
                    <a:pt x="7344" y="1221"/>
                  </a:lnTo>
                  <a:lnTo>
                    <a:pt x="7428" y="1306"/>
                  </a:lnTo>
                  <a:lnTo>
                    <a:pt x="7492" y="1390"/>
                  </a:lnTo>
                  <a:lnTo>
                    <a:pt x="7555" y="1474"/>
                  </a:lnTo>
                  <a:lnTo>
                    <a:pt x="7618" y="1579"/>
                  </a:lnTo>
                  <a:lnTo>
                    <a:pt x="7639" y="1663"/>
                  </a:lnTo>
                  <a:lnTo>
                    <a:pt x="7660" y="1769"/>
                  </a:lnTo>
                  <a:lnTo>
                    <a:pt x="7681" y="1958"/>
                  </a:lnTo>
                  <a:lnTo>
                    <a:pt x="7639" y="2168"/>
                  </a:lnTo>
                  <a:lnTo>
                    <a:pt x="7997" y="2000"/>
                  </a:lnTo>
                  <a:lnTo>
                    <a:pt x="8123" y="1916"/>
                  </a:lnTo>
                  <a:lnTo>
                    <a:pt x="8249" y="1832"/>
                  </a:lnTo>
                  <a:lnTo>
                    <a:pt x="8354" y="1748"/>
                  </a:lnTo>
                  <a:lnTo>
                    <a:pt x="8417" y="1663"/>
                  </a:lnTo>
                  <a:lnTo>
                    <a:pt x="8481" y="1579"/>
                  </a:lnTo>
                  <a:lnTo>
                    <a:pt x="8523" y="1495"/>
                  </a:lnTo>
                  <a:lnTo>
                    <a:pt x="8544" y="1432"/>
                  </a:lnTo>
                  <a:lnTo>
                    <a:pt x="8544" y="1348"/>
                  </a:lnTo>
                  <a:lnTo>
                    <a:pt x="8544" y="1264"/>
                  </a:lnTo>
                  <a:lnTo>
                    <a:pt x="8523" y="1179"/>
                  </a:lnTo>
                  <a:lnTo>
                    <a:pt x="8439" y="1032"/>
                  </a:lnTo>
                  <a:lnTo>
                    <a:pt x="8312" y="885"/>
                  </a:lnTo>
                  <a:lnTo>
                    <a:pt x="8144" y="759"/>
                  </a:lnTo>
                  <a:lnTo>
                    <a:pt x="7976" y="632"/>
                  </a:lnTo>
                  <a:lnTo>
                    <a:pt x="7786" y="527"/>
                  </a:lnTo>
                  <a:lnTo>
                    <a:pt x="7576" y="422"/>
                  </a:lnTo>
                  <a:lnTo>
                    <a:pt x="7218" y="275"/>
                  </a:lnTo>
                  <a:lnTo>
                    <a:pt x="6944" y="190"/>
                  </a:lnTo>
                  <a:lnTo>
                    <a:pt x="6250" y="85"/>
                  </a:lnTo>
                  <a:lnTo>
                    <a:pt x="5892" y="43"/>
                  </a:lnTo>
                  <a:lnTo>
                    <a:pt x="5535" y="22"/>
                  </a:lnTo>
                  <a:lnTo>
                    <a:pt x="4903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0" name="Google Shape;7000;p32"/>
            <p:cNvSpPr/>
            <p:nvPr/>
          </p:nvSpPr>
          <p:spPr>
            <a:xfrm>
              <a:off x="2497428" y="-1520881"/>
              <a:ext cx="318428" cy="369081"/>
            </a:xfrm>
            <a:custGeom>
              <a:avLst/>
              <a:gdLst/>
              <a:ahLst/>
              <a:cxnLst/>
              <a:rect l="l" t="t" r="r" b="b"/>
              <a:pathLst>
                <a:path w="9260" h="10733" extrusionOk="0">
                  <a:moveTo>
                    <a:pt x="4651" y="0"/>
                  </a:moveTo>
                  <a:lnTo>
                    <a:pt x="4356" y="21"/>
                  </a:lnTo>
                  <a:lnTo>
                    <a:pt x="4083" y="42"/>
                  </a:lnTo>
                  <a:lnTo>
                    <a:pt x="3809" y="84"/>
                  </a:lnTo>
                  <a:lnTo>
                    <a:pt x="3535" y="169"/>
                  </a:lnTo>
                  <a:lnTo>
                    <a:pt x="3262" y="253"/>
                  </a:lnTo>
                  <a:lnTo>
                    <a:pt x="2988" y="358"/>
                  </a:lnTo>
                  <a:lnTo>
                    <a:pt x="2736" y="505"/>
                  </a:lnTo>
                  <a:lnTo>
                    <a:pt x="2525" y="631"/>
                  </a:lnTo>
                  <a:lnTo>
                    <a:pt x="2336" y="779"/>
                  </a:lnTo>
                  <a:lnTo>
                    <a:pt x="2147" y="926"/>
                  </a:lnTo>
                  <a:lnTo>
                    <a:pt x="1978" y="1094"/>
                  </a:lnTo>
                  <a:lnTo>
                    <a:pt x="1810" y="1263"/>
                  </a:lnTo>
                  <a:lnTo>
                    <a:pt x="1641" y="1431"/>
                  </a:lnTo>
                  <a:lnTo>
                    <a:pt x="1347" y="1831"/>
                  </a:lnTo>
                  <a:lnTo>
                    <a:pt x="1094" y="2252"/>
                  </a:lnTo>
                  <a:lnTo>
                    <a:pt x="863" y="2673"/>
                  </a:lnTo>
                  <a:lnTo>
                    <a:pt x="674" y="3136"/>
                  </a:lnTo>
                  <a:lnTo>
                    <a:pt x="505" y="3578"/>
                  </a:lnTo>
                  <a:lnTo>
                    <a:pt x="358" y="4083"/>
                  </a:lnTo>
                  <a:lnTo>
                    <a:pt x="232" y="4588"/>
                  </a:lnTo>
                  <a:lnTo>
                    <a:pt x="126" y="5093"/>
                  </a:lnTo>
                  <a:lnTo>
                    <a:pt x="63" y="5619"/>
                  </a:lnTo>
                  <a:lnTo>
                    <a:pt x="21" y="6145"/>
                  </a:lnTo>
                  <a:lnTo>
                    <a:pt x="0" y="6650"/>
                  </a:lnTo>
                  <a:lnTo>
                    <a:pt x="42" y="7134"/>
                  </a:lnTo>
                  <a:lnTo>
                    <a:pt x="126" y="7618"/>
                  </a:lnTo>
                  <a:lnTo>
                    <a:pt x="168" y="7870"/>
                  </a:lnTo>
                  <a:lnTo>
                    <a:pt x="253" y="8102"/>
                  </a:lnTo>
                  <a:lnTo>
                    <a:pt x="316" y="8312"/>
                  </a:lnTo>
                  <a:lnTo>
                    <a:pt x="421" y="8523"/>
                  </a:lnTo>
                  <a:lnTo>
                    <a:pt x="526" y="8733"/>
                  </a:lnTo>
                  <a:lnTo>
                    <a:pt x="652" y="8944"/>
                  </a:lnTo>
                  <a:lnTo>
                    <a:pt x="779" y="9133"/>
                  </a:lnTo>
                  <a:lnTo>
                    <a:pt x="926" y="9322"/>
                  </a:lnTo>
                  <a:lnTo>
                    <a:pt x="1094" y="9512"/>
                  </a:lnTo>
                  <a:lnTo>
                    <a:pt x="1263" y="9680"/>
                  </a:lnTo>
                  <a:lnTo>
                    <a:pt x="1473" y="9827"/>
                  </a:lnTo>
                  <a:lnTo>
                    <a:pt x="1684" y="9975"/>
                  </a:lnTo>
                  <a:lnTo>
                    <a:pt x="1915" y="10122"/>
                  </a:lnTo>
                  <a:lnTo>
                    <a:pt x="2147" y="10248"/>
                  </a:lnTo>
                  <a:lnTo>
                    <a:pt x="2420" y="10354"/>
                  </a:lnTo>
                  <a:lnTo>
                    <a:pt x="2694" y="10459"/>
                  </a:lnTo>
                  <a:lnTo>
                    <a:pt x="2799" y="10501"/>
                  </a:lnTo>
                  <a:lnTo>
                    <a:pt x="2862" y="10564"/>
                  </a:lnTo>
                  <a:lnTo>
                    <a:pt x="3283" y="10648"/>
                  </a:lnTo>
                  <a:lnTo>
                    <a:pt x="3725" y="10732"/>
                  </a:lnTo>
                  <a:lnTo>
                    <a:pt x="4083" y="10227"/>
                  </a:lnTo>
                  <a:lnTo>
                    <a:pt x="4440" y="9743"/>
                  </a:lnTo>
                  <a:lnTo>
                    <a:pt x="4230" y="9196"/>
                  </a:lnTo>
                  <a:lnTo>
                    <a:pt x="4061" y="8670"/>
                  </a:lnTo>
                  <a:lnTo>
                    <a:pt x="3935" y="8144"/>
                  </a:lnTo>
                  <a:lnTo>
                    <a:pt x="3893" y="7870"/>
                  </a:lnTo>
                  <a:lnTo>
                    <a:pt x="3872" y="7618"/>
                  </a:lnTo>
                  <a:lnTo>
                    <a:pt x="3851" y="7344"/>
                  </a:lnTo>
                  <a:lnTo>
                    <a:pt x="3851" y="7092"/>
                  </a:lnTo>
                  <a:lnTo>
                    <a:pt x="3872" y="6818"/>
                  </a:lnTo>
                  <a:lnTo>
                    <a:pt x="3893" y="6545"/>
                  </a:lnTo>
                  <a:lnTo>
                    <a:pt x="3935" y="6271"/>
                  </a:lnTo>
                  <a:lnTo>
                    <a:pt x="4019" y="5998"/>
                  </a:lnTo>
                  <a:lnTo>
                    <a:pt x="4104" y="5703"/>
                  </a:lnTo>
                  <a:lnTo>
                    <a:pt x="4209" y="5408"/>
                  </a:lnTo>
                  <a:lnTo>
                    <a:pt x="4398" y="4945"/>
                  </a:lnTo>
                  <a:lnTo>
                    <a:pt x="4524" y="4693"/>
                  </a:lnTo>
                  <a:lnTo>
                    <a:pt x="4672" y="4419"/>
                  </a:lnTo>
                  <a:lnTo>
                    <a:pt x="4819" y="4188"/>
                  </a:lnTo>
                  <a:lnTo>
                    <a:pt x="4987" y="3935"/>
                  </a:lnTo>
                  <a:lnTo>
                    <a:pt x="5177" y="3725"/>
                  </a:lnTo>
                  <a:lnTo>
                    <a:pt x="5366" y="3514"/>
                  </a:lnTo>
                  <a:lnTo>
                    <a:pt x="5366" y="3514"/>
                  </a:lnTo>
                  <a:lnTo>
                    <a:pt x="5114" y="3557"/>
                  </a:lnTo>
                  <a:lnTo>
                    <a:pt x="4861" y="3620"/>
                  </a:lnTo>
                  <a:lnTo>
                    <a:pt x="4609" y="3704"/>
                  </a:lnTo>
                  <a:lnTo>
                    <a:pt x="4377" y="3809"/>
                  </a:lnTo>
                  <a:lnTo>
                    <a:pt x="4146" y="3935"/>
                  </a:lnTo>
                  <a:lnTo>
                    <a:pt x="3914" y="4062"/>
                  </a:lnTo>
                  <a:lnTo>
                    <a:pt x="3577" y="4293"/>
                  </a:lnTo>
                  <a:lnTo>
                    <a:pt x="3367" y="4440"/>
                  </a:lnTo>
                  <a:lnTo>
                    <a:pt x="3157" y="4630"/>
                  </a:lnTo>
                  <a:lnTo>
                    <a:pt x="2988" y="4819"/>
                  </a:lnTo>
                  <a:lnTo>
                    <a:pt x="2925" y="4924"/>
                  </a:lnTo>
                  <a:lnTo>
                    <a:pt x="2862" y="5009"/>
                  </a:lnTo>
                  <a:lnTo>
                    <a:pt x="2820" y="5114"/>
                  </a:lnTo>
                  <a:lnTo>
                    <a:pt x="2799" y="5219"/>
                  </a:lnTo>
                  <a:lnTo>
                    <a:pt x="2820" y="5324"/>
                  </a:lnTo>
                  <a:lnTo>
                    <a:pt x="2841" y="5408"/>
                  </a:lnTo>
                  <a:lnTo>
                    <a:pt x="2862" y="5450"/>
                  </a:lnTo>
                  <a:lnTo>
                    <a:pt x="2841" y="5493"/>
                  </a:lnTo>
                  <a:lnTo>
                    <a:pt x="2799" y="5493"/>
                  </a:lnTo>
                  <a:lnTo>
                    <a:pt x="2778" y="5471"/>
                  </a:lnTo>
                  <a:lnTo>
                    <a:pt x="2673" y="5366"/>
                  </a:lnTo>
                  <a:lnTo>
                    <a:pt x="2588" y="5240"/>
                  </a:lnTo>
                  <a:lnTo>
                    <a:pt x="2546" y="5135"/>
                  </a:lnTo>
                  <a:lnTo>
                    <a:pt x="2525" y="5009"/>
                  </a:lnTo>
                  <a:lnTo>
                    <a:pt x="2525" y="4882"/>
                  </a:lnTo>
                  <a:lnTo>
                    <a:pt x="2546" y="4756"/>
                  </a:lnTo>
                  <a:lnTo>
                    <a:pt x="2588" y="4630"/>
                  </a:lnTo>
                  <a:lnTo>
                    <a:pt x="2631" y="4503"/>
                  </a:lnTo>
                  <a:lnTo>
                    <a:pt x="2778" y="4272"/>
                  </a:lnTo>
                  <a:lnTo>
                    <a:pt x="2946" y="4041"/>
                  </a:lnTo>
                  <a:lnTo>
                    <a:pt x="3136" y="3851"/>
                  </a:lnTo>
                  <a:lnTo>
                    <a:pt x="3325" y="3683"/>
                  </a:lnTo>
                  <a:lnTo>
                    <a:pt x="3556" y="3514"/>
                  </a:lnTo>
                  <a:lnTo>
                    <a:pt x="3809" y="3304"/>
                  </a:lnTo>
                  <a:lnTo>
                    <a:pt x="4125" y="3115"/>
                  </a:lnTo>
                  <a:lnTo>
                    <a:pt x="4461" y="2946"/>
                  </a:lnTo>
                  <a:lnTo>
                    <a:pt x="4461" y="2946"/>
                  </a:lnTo>
                  <a:lnTo>
                    <a:pt x="4167" y="2967"/>
                  </a:lnTo>
                  <a:lnTo>
                    <a:pt x="3851" y="3030"/>
                  </a:lnTo>
                  <a:lnTo>
                    <a:pt x="3556" y="3136"/>
                  </a:lnTo>
                  <a:lnTo>
                    <a:pt x="3262" y="3241"/>
                  </a:lnTo>
                  <a:lnTo>
                    <a:pt x="2967" y="3388"/>
                  </a:lnTo>
                  <a:lnTo>
                    <a:pt x="2694" y="3578"/>
                  </a:lnTo>
                  <a:lnTo>
                    <a:pt x="2399" y="3767"/>
                  </a:lnTo>
                  <a:lnTo>
                    <a:pt x="2147" y="3977"/>
                  </a:lnTo>
                  <a:lnTo>
                    <a:pt x="2083" y="4019"/>
                  </a:lnTo>
                  <a:lnTo>
                    <a:pt x="1957" y="4019"/>
                  </a:lnTo>
                  <a:lnTo>
                    <a:pt x="1915" y="3998"/>
                  </a:lnTo>
                  <a:lnTo>
                    <a:pt x="1873" y="3956"/>
                  </a:lnTo>
                  <a:lnTo>
                    <a:pt x="1852" y="3893"/>
                  </a:lnTo>
                  <a:lnTo>
                    <a:pt x="1831" y="3830"/>
                  </a:lnTo>
                  <a:lnTo>
                    <a:pt x="1873" y="3767"/>
                  </a:lnTo>
                  <a:lnTo>
                    <a:pt x="2041" y="3514"/>
                  </a:lnTo>
                  <a:lnTo>
                    <a:pt x="2252" y="3283"/>
                  </a:lnTo>
                  <a:lnTo>
                    <a:pt x="2462" y="3051"/>
                  </a:lnTo>
                  <a:lnTo>
                    <a:pt x="2715" y="2862"/>
                  </a:lnTo>
                  <a:lnTo>
                    <a:pt x="2967" y="2673"/>
                  </a:lnTo>
                  <a:lnTo>
                    <a:pt x="3220" y="2504"/>
                  </a:lnTo>
                  <a:lnTo>
                    <a:pt x="3493" y="2378"/>
                  </a:lnTo>
                  <a:lnTo>
                    <a:pt x="3788" y="2252"/>
                  </a:lnTo>
                  <a:lnTo>
                    <a:pt x="4083" y="2168"/>
                  </a:lnTo>
                  <a:lnTo>
                    <a:pt x="4377" y="2105"/>
                  </a:lnTo>
                  <a:lnTo>
                    <a:pt x="4672" y="2083"/>
                  </a:lnTo>
                  <a:lnTo>
                    <a:pt x="4987" y="2083"/>
                  </a:lnTo>
                  <a:lnTo>
                    <a:pt x="5303" y="2105"/>
                  </a:lnTo>
                  <a:lnTo>
                    <a:pt x="5598" y="2168"/>
                  </a:lnTo>
                  <a:lnTo>
                    <a:pt x="5913" y="2273"/>
                  </a:lnTo>
                  <a:lnTo>
                    <a:pt x="6208" y="2399"/>
                  </a:lnTo>
                  <a:lnTo>
                    <a:pt x="6545" y="2589"/>
                  </a:lnTo>
                  <a:lnTo>
                    <a:pt x="6923" y="2841"/>
                  </a:lnTo>
                  <a:lnTo>
                    <a:pt x="7323" y="3157"/>
                  </a:lnTo>
                  <a:lnTo>
                    <a:pt x="7723" y="3493"/>
                  </a:lnTo>
                  <a:lnTo>
                    <a:pt x="7891" y="3683"/>
                  </a:lnTo>
                  <a:lnTo>
                    <a:pt x="8081" y="3872"/>
                  </a:lnTo>
                  <a:lnTo>
                    <a:pt x="8228" y="4062"/>
                  </a:lnTo>
                  <a:lnTo>
                    <a:pt x="8354" y="4272"/>
                  </a:lnTo>
                  <a:lnTo>
                    <a:pt x="8481" y="4461"/>
                  </a:lnTo>
                  <a:lnTo>
                    <a:pt x="8544" y="4672"/>
                  </a:lnTo>
                  <a:lnTo>
                    <a:pt x="8607" y="4882"/>
                  </a:lnTo>
                  <a:lnTo>
                    <a:pt x="8628" y="5093"/>
                  </a:lnTo>
                  <a:lnTo>
                    <a:pt x="9259" y="4482"/>
                  </a:lnTo>
                  <a:lnTo>
                    <a:pt x="9259" y="4188"/>
                  </a:lnTo>
                  <a:lnTo>
                    <a:pt x="9238" y="3914"/>
                  </a:lnTo>
                  <a:lnTo>
                    <a:pt x="9196" y="3620"/>
                  </a:lnTo>
                  <a:lnTo>
                    <a:pt x="9112" y="3346"/>
                  </a:lnTo>
                  <a:lnTo>
                    <a:pt x="9028" y="3094"/>
                  </a:lnTo>
                  <a:lnTo>
                    <a:pt x="8922" y="2820"/>
                  </a:lnTo>
                  <a:lnTo>
                    <a:pt x="8817" y="2567"/>
                  </a:lnTo>
                  <a:lnTo>
                    <a:pt x="8670" y="2336"/>
                  </a:lnTo>
                  <a:lnTo>
                    <a:pt x="8523" y="2105"/>
                  </a:lnTo>
                  <a:lnTo>
                    <a:pt x="8333" y="1873"/>
                  </a:lnTo>
                  <a:lnTo>
                    <a:pt x="8165" y="1642"/>
                  </a:lnTo>
                  <a:lnTo>
                    <a:pt x="7954" y="1452"/>
                  </a:lnTo>
                  <a:lnTo>
                    <a:pt x="7744" y="1242"/>
                  </a:lnTo>
                  <a:lnTo>
                    <a:pt x="7534" y="1073"/>
                  </a:lnTo>
                  <a:lnTo>
                    <a:pt x="7302" y="905"/>
                  </a:lnTo>
                  <a:lnTo>
                    <a:pt x="7071" y="737"/>
                  </a:lnTo>
                  <a:lnTo>
                    <a:pt x="6818" y="589"/>
                  </a:lnTo>
                  <a:lnTo>
                    <a:pt x="6566" y="463"/>
                  </a:lnTo>
                  <a:lnTo>
                    <a:pt x="6292" y="358"/>
                  </a:lnTo>
                  <a:lnTo>
                    <a:pt x="6019" y="253"/>
                  </a:lnTo>
                  <a:lnTo>
                    <a:pt x="5766" y="169"/>
                  </a:lnTo>
                  <a:lnTo>
                    <a:pt x="5471" y="105"/>
                  </a:lnTo>
                  <a:lnTo>
                    <a:pt x="5198" y="42"/>
                  </a:lnTo>
                  <a:lnTo>
                    <a:pt x="4924" y="21"/>
                  </a:lnTo>
                  <a:lnTo>
                    <a:pt x="465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1" name="Google Shape;7001;p32"/>
            <p:cNvSpPr/>
            <p:nvPr/>
          </p:nvSpPr>
          <p:spPr>
            <a:xfrm>
              <a:off x="2651550" y="-1392824"/>
              <a:ext cx="130294" cy="196146"/>
            </a:xfrm>
            <a:custGeom>
              <a:avLst/>
              <a:gdLst/>
              <a:ahLst/>
              <a:cxnLst/>
              <a:rect l="l" t="t" r="r" b="b"/>
              <a:pathLst>
                <a:path w="3789" h="5704" extrusionOk="0">
                  <a:moveTo>
                    <a:pt x="2231" y="1"/>
                  </a:moveTo>
                  <a:lnTo>
                    <a:pt x="2021" y="106"/>
                  </a:lnTo>
                  <a:lnTo>
                    <a:pt x="1831" y="253"/>
                  </a:lnTo>
                  <a:lnTo>
                    <a:pt x="1642" y="380"/>
                  </a:lnTo>
                  <a:lnTo>
                    <a:pt x="1473" y="527"/>
                  </a:lnTo>
                  <a:lnTo>
                    <a:pt x="1326" y="674"/>
                  </a:lnTo>
                  <a:lnTo>
                    <a:pt x="1179" y="822"/>
                  </a:lnTo>
                  <a:lnTo>
                    <a:pt x="926" y="1158"/>
                  </a:lnTo>
                  <a:lnTo>
                    <a:pt x="695" y="1516"/>
                  </a:lnTo>
                  <a:lnTo>
                    <a:pt x="505" y="1895"/>
                  </a:lnTo>
                  <a:lnTo>
                    <a:pt x="316" y="2316"/>
                  </a:lnTo>
                  <a:lnTo>
                    <a:pt x="148" y="2779"/>
                  </a:lnTo>
                  <a:lnTo>
                    <a:pt x="85" y="2968"/>
                  </a:lnTo>
                  <a:lnTo>
                    <a:pt x="42" y="3157"/>
                  </a:lnTo>
                  <a:lnTo>
                    <a:pt x="21" y="3347"/>
                  </a:lnTo>
                  <a:lnTo>
                    <a:pt x="0" y="3536"/>
                  </a:lnTo>
                  <a:lnTo>
                    <a:pt x="0" y="3894"/>
                  </a:lnTo>
                  <a:lnTo>
                    <a:pt x="42" y="4273"/>
                  </a:lnTo>
                  <a:lnTo>
                    <a:pt x="148" y="4988"/>
                  </a:lnTo>
                  <a:lnTo>
                    <a:pt x="190" y="5346"/>
                  </a:lnTo>
                  <a:lnTo>
                    <a:pt x="211" y="5704"/>
                  </a:lnTo>
                  <a:lnTo>
                    <a:pt x="1053" y="4672"/>
                  </a:lnTo>
                  <a:lnTo>
                    <a:pt x="1936" y="3662"/>
                  </a:lnTo>
                  <a:lnTo>
                    <a:pt x="2862" y="2694"/>
                  </a:lnTo>
                  <a:lnTo>
                    <a:pt x="3788" y="1726"/>
                  </a:lnTo>
                  <a:lnTo>
                    <a:pt x="3409" y="1263"/>
                  </a:lnTo>
                  <a:lnTo>
                    <a:pt x="3052" y="822"/>
                  </a:lnTo>
                  <a:lnTo>
                    <a:pt x="2673" y="401"/>
                  </a:lnTo>
                  <a:lnTo>
                    <a:pt x="2462" y="190"/>
                  </a:lnTo>
                  <a:lnTo>
                    <a:pt x="223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2" name="Google Shape;7002;p32"/>
            <p:cNvSpPr/>
            <p:nvPr/>
          </p:nvSpPr>
          <p:spPr>
            <a:xfrm>
              <a:off x="3362117" y="-1546224"/>
              <a:ext cx="364026" cy="400924"/>
            </a:xfrm>
            <a:custGeom>
              <a:avLst/>
              <a:gdLst/>
              <a:ahLst/>
              <a:cxnLst/>
              <a:rect l="l" t="t" r="r" b="b"/>
              <a:pathLst>
                <a:path w="10586" h="11659" extrusionOk="0">
                  <a:moveTo>
                    <a:pt x="3515" y="1"/>
                  </a:moveTo>
                  <a:lnTo>
                    <a:pt x="3221" y="22"/>
                  </a:lnTo>
                  <a:lnTo>
                    <a:pt x="2926" y="64"/>
                  </a:lnTo>
                  <a:lnTo>
                    <a:pt x="2652" y="127"/>
                  </a:lnTo>
                  <a:lnTo>
                    <a:pt x="2400" y="190"/>
                  </a:lnTo>
                  <a:lnTo>
                    <a:pt x="2147" y="274"/>
                  </a:lnTo>
                  <a:lnTo>
                    <a:pt x="1916" y="379"/>
                  </a:lnTo>
                  <a:lnTo>
                    <a:pt x="1705" y="485"/>
                  </a:lnTo>
                  <a:lnTo>
                    <a:pt x="1495" y="611"/>
                  </a:lnTo>
                  <a:lnTo>
                    <a:pt x="1306" y="737"/>
                  </a:lnTo>
                  <a:lnTo>
                    <a:pt x="1137" y="884"/>
                  </a:lnTo>
                  <a:lnTo>
                    <a:pt x="969" y="1053"/>
                  </a:lnTo>
                  <a:lnTo>
                    <a:pt x="822" y="1200"/>
                  </a:lnTo>
                  <a:lnTo>
                    <a:pt x="674" y="1390"/>
                  </a:lnTo>
                  <a:lnTo>
                    <a:pt x="548" y="1558"/>
                  </a:lnTo>
                  <a:lnTo>
                    <a:pt x="443" y="1747"/>
                  </a:lnTo>
                  <a:lnTo>
                    <a:pt x="338" y="1958"/>
                  </a:lnTo>
                  <a:lnTo>
                    <a:pt x="253" y="2147"/>
                  </a:lnTo>
                  <a:lnTo>
                    <a:pt x="169" y="2358"/>
                  </a:lnTo>
                  <a:lnTo>
                    <a:pt x="127" y="2589"/>
                  </a:lnTo>
                  <a:lnTo>
                    <a:pt x="64" y="2799"/>
                  </a:lnTo>
                  <a:lnTo>
                    <a:pt x="43" y="3031"/>
                  </a:lnTo>
                  <a:lnTo>
                    <a:pt x="22" y="3262"/>
                  </a:lnTo>
                  <a:lnTo>
                    <a:pt x="1" y="3494"/>
                  </a:lnTo>
                  <a:lnTo>
                    <a:pt x="22" y="3725"/>
                  </a:lnTo>
                  <a:lnTo>
                    <a:pt x="22" y="3957"/>
                  </a:lnTo>
                  <a:lnTo>
                    <a:pt x="64" y="4188"/>
                  </a:lnTo>
                  <a:lnTo>
                    <a:pt x="169" y="4672"/>
                  </a:lnTo>
                  <a:lnTo>
                    <a:pt x="317" y="5156"/>
                  </a:lnTo>
                  <a:lnTo>
                    <a:pt x="506" y="5619"/>
                  </a:lnTo>
                  <a:lnTo>
                    <a:pt x="1411" y="6187"/>
                  </a:lnTo>
                  <a:lnTo>
                    <a:pt x="2295" y="6777"/>
                  </a:lnTo>
                  <a:lnTo>
                    <a:pt x="2168" y="6419"/>
                  </a:lnTo>
                  <a:lnTo>
                    <a:pt x="2084" y="6061"/>
                  </a:lnTo>
                  <a:lnTo>
                    <a:pt x="2042" y="5682"/>
                  </a:lnTo>
                  <a:lnTo>
                    <a:pt x="2042" y="5493"/>
                  </a:lnTo>
                  <a:lnTo>
                    <a:pt x="2042" y="5304"/>
                  </a:lnTo>
                  <a:lnTo>
                    <a:pt x="2063" y="4988"/>
                  </a:lnTo>
                  <a:lnTo>
                    <a:pt x="2105" y="4693"/>
                  </a:lnTo>
                  <a:lnTo>
                    <a:pt x="2168" y="4378"/>
                  </a:lnTo>
                  <a:lnTo>
                    <a:pt x="2274" y="4083"/>
                  </a:lnTo>
                  <a:lnTo>
                    <a:pt x="2421" y="3788"/>
                  </a:lnTo>
                  <a:lnTo>
                    <a:pt x="2589" y="3515"/>
                  </a:lnTo>
                  <a:lnTo>
                    <a:pt x="2758" y="3262"/>
                  </a:lnTo>
                  <a:lnTo>
                    <a:pt x="2968" y="3031"/>
                  </a:lnTo>
                  <a:lnTo>
                    <a:pt x="3221" y="2820"/>
                  </a:lnTo>
                  <a:lnTo>
                    <a:pt x="3452" y="2631"/>
                  </a:lnTo>
                  <a:lnTo>
                    <a:pt x="3726" y="2463"/>
                  </a:lnTo>
                  <a:lnTo>
                    <a:pt x="4020" y="2336"/>
                  </a:lnTo>
                  <a:lnTo>
                    <a:pt x="4315" y="2252"/>
                  </a:lnTo>
                  <a:lnTo>
                    <a:pt x="4630" y="2210"/>
                  </a:lnTo>
                  <a:lnTo>
                    <a:pt x="4946" y="2210"/>
                  </a:lnTo>
                  <a:lnTo>
                    <a:pt x="5283" y="2252"/>
                  </a:lnTo>
                  <a:lnTo>
                    <a:pt x="5367" y="2273"/>
                  </a:lnTo>
                  <a:lnTo>
                    <a:pt x="5451" y="2336"/>
                  </a:lnTo>
                  <a:lnTo>
                    <a:pt x="5472" y="2421"/>
                  </a:lnTo>
                  <a:lnTo>
                    <a:pt x="5493" y="2505"/>
                  </a:lnTo>
                  <a:lnTo>
                    <a:pt x="5472" y="2610"/>
                  </a:lnTo>
                  <a:lnTo>
                    <a:pt x="5430" y="2694"/>
                  </a:lnTo>
                  <a:lnTo>
                    <a:pt x="5346" y="2757"/>
                  </a:lnTo>
                  <a:lnTo>
                    <a:pt x="5262" y="2799"/>
                  </a:lnTo>
                  <a:lnTo>
                    <a:pt x="5220" y="2842"/>
                  </a:lnTo>
                  <a:lnTo>
                    <a:pt x="4862" y="3094"/>
                  </a:lnTo>
                  <a:lnTo>
                    <a:pt x="4504" y="3326"/>
                  </a:lnTo>
                  <a:lnTo>
                    <a:pt x="4125" y="3557"/>
                  </a:lnTo>
                  <a:lnTo>
                    <a:pt x="3768" y="3810"/>
                  </a:lnTo>
                  <a:lnTo>
                    <a:pt x="3999" y="3746"/>
                  </a:lnTo>
                  <a:lnTo>
                    <a:pt x="4231" y="3725"/>
                  </a:lnTo>
                  <a:lnTo>
                    <a:pt x="4483" y="3704"/>
                  </a:lnTo>
                  <a:lnTo>
                    <a:pt x="4736" y="3704"/>
                  </a:lnTo>
                  <a:lnTo>
                    <a:pt x="4988" y="3746"/>
                  </a:lnTo>
                  <a:lnTo>
                    <a:pt x="5241" y="3788"/>
                  </a:lnTo>
                  <a:lnTo>
                    <a:pt x="5472" y="3852"/>
                  </a:lnTo>
                  <a:lnTo>
                    <a:pt x="5725" y="3915"/>
                  </a:lnTo>
                  <a:lnTo>
                    <a:pt x="5956" y="4020"/>
                  </a:lnTo>
                  <a:lnTo>
                    <a:pt x="6188" y="4125"/>
                  </a:lnTo>
                  <a:lnTo>
                    <a:pt x="6419" y="4230"/>
                  </a:lnTo>
                  <a:lnTo>
                    <a:pt x="6630" y="4378"/>
                  </a:lnTo>
                  <a:lnTo>
                    <a:pt x="6819" y="4525"/>
                  </a:lnTo>
                  <a:lnTo>
                    <a:pt x="7008" y="4672"/>
                  </a:lnTo>
                  <a:lnTo>
                    <a:pt x="7177" y="4841"/>
                  </a:lnTo>
                  <a:lnTo>
                    <a:pt x="7345" y="5030"/>
                  </a:lnTo>
                  <a:lnTo>
                    <a:pt x="7387" y="5093"/>
                  </a:lnTo>
                  <a:lnTo>
                    <a:pt x="7387" y="5198"/>
                  </a:lnTo>
                  <a:lnTo>
                    <a:pt x="7387" y="5262"/>
                  </a:lnTo>
                  <a:lnTo>
                    <a:pt x="7345" y="5346"/>
                  </a:lnTo>
                  <a:lnTo>
                    <a:pt x="7282" y="5409"/>
                  </a:lnTo>
                  <a:lnTo>
                    <a:pt x="7219" y="5430"/>
                  </a:lnTo>
                  <a:lnTo>
                    <a:pt x="7135" y="5430"/>
                  </a:lnTo>
                  <a:lnTo>
                    <a:pt x="7050" y="5388"/>
                  </a:lnTo>
                  <a:lnTo>
                    <a:pt x="6609" y="5114"/>
                  </a:lnTo>
                  <a:lnTo>
                    <a:pt x="6103" y="4820"/>
                  </a:lnTo>
                  <a:lnTo>
                    <a:pt x="5830" y="4714"/>
                  </a:lnTo>
                  <a:lnTo>
                    <a:pt x="5556" y="4588"/>
                  </a:lnTo>
                  <a:lnTo>
                    <a:pt x="5262" y="4504"/>
                  </a:lnTo>
                  <a:lnTo>
                    <a:pt x="4988" y="4420"/>
                  </a:lnTo>
                  <a:lnTo>
                    <a:pt x="5304" y="4567"/>
                  </a:lnTo>
                  <a:lnTo>
                    <a:pt x="5598" y="4756"/>
                  </a:lnTo>
                  <a:lnTo>
                    <a:pt x="5872" y="4988"/>
                  </a:lnTo>
                  <a:lnTo>
                    <a:pt x="6146" y="5219"/>
                  </a:lnTo>
                  <a:lnTo>
                    <a:pt x="6377" y="5451"/>
                  </a:lnTo>
                  <a:lnTo>
                    <a:pt x="6609" y="5703"/>
                  </a:lnTo>
                  <a:lnTo>
                    <a:pt x="6798" y="5956"/>
                  </a:lnTo>
                  <a:lnTo>
                    <a:pt x="6945" y="6208"/>
                  </a:lnTo>
                  <a:lnTo>
                    <a:pt x="7050" y="6419"/>
                  </a:lnTo>
                  <a:lnTo>
                    <a:pt x="7156" y="6629"/>
                  </a:lnTo>
                  <a:lnTo>
                    <a:pt x="7240" y="6882"/>
                  </a:lnTo>
                  <a:lnTo>
                    <a:pt x="7303" y="7134"/>
                  </a:lnTo>
                  <a:lnTo>
                    <a:pt x="7366" y="7387"/>
                  </a:lnTo>
                  <a:lnTo>
                    <a:pt x="7408" y="7639"/>
                  </a:lnTo>
                  <a:lnTo>
                    <a:pt x="7429" y="7913"/>
                  </a:lnTo>
                  <a:lnTo>
                    <a:pt x="7429" y="8165"/>
                  </a:lnTo>
                  <a:lnTo>
                    <a:pt x="7408" y="8418"/>
                  </a:lnTo>
                  <a:lnTo>
                    <a:pt x="7366" y="8692"/>
                  </a:lnTo>
                  <a:lnTo>
                    <a:pt x="7324" y="8923"/>
                  </a:lnTo>
                  <a:lnTo>
                    <a:pt x="7240" y="9176"/>
                  </a:lnTo>
                  <a:lnTo>
                    <a:pt x="7135" y="9386"/>
                  </a:lnTo>
                  <a:lnTo>
                    <a:pt x="7008" y="9596"/>
                  </a:lnTo>
                  <a:lnTo>
                    <a:pt x="6861" y="9786"/>
                  </a:lnTo>
                  <a:lnTo>
                    <a:pt x="6672" y="9954"/>
                  </a:lnTo>
                  <a:lnTo>
                    <a:pt x="7661" y="10775"/>
                  </a:lnTo>
                  <a:lnTo>
                    <a:pt x="8650" y="11659"/>
                  </a:lnTo>
                  <a:lnTo>
                    <a:pt x="8671" y="11638"/>
                  </a:lnTo>
                  <a:lnTo>
                    <a:pt x="9029" y="11091"/>
                  </a:lnTo>
                  <a:lnTo>
                    <a:pt x="9386" y="10585"/>
                  </a:lnTo>
                  <a:lnTo>
                    <a:pt x="9723" y="10080"/>
                  </a:lnTo>
                  <a:lnTo>
                    <a:pt x="10039" y="9575"/>
                  </a:lnTo>
                  <a:lnTo>
                    <a:pt x="10186" y="9323"/>
                  </a:lnTo>
                  <a:lnTo>
                    <a:pt x="10312" y="9049"/>
                  </a:lnTo>
                  <a:lnTo>
                    <a:pt x="10396" y="8776"/>
                  </a:lnTo>
                  <a:lnTo>
                    <a:pt x="10480" y="8502"/>
                  </a:lnTo>
                  <a:lnTo>
                    <a:pt x="10544" y="8187"/>
                  </a:lnTo>
                  <a:lnTo>
                    <a:pt x="10586" y="7871"/>
                  </a:lnTo>
                  <a:lnTo>
                    <a:pt x="10586" y="7555"/>
                  </a:lnTo>
                  <a:lnTo>
                    <a:pt x="10544" y="7197"/>
                  </a:lnTo>
                  <a:lnTo>
                    <a:pt x="10459" y="6587"/>
                  </a:lnTo>
                  <a:lnTo>
                    <a:pt x="10312" y="5998"/>
                  </a:lnTo>
                  <a:lnTo>
                    <a:pt x="10102" y="5409"/>
                  </a:lnTo>
                  <a:lnTo>
                    <a:pt x="9870" y="4841"/>
                  </a:lnTo>
                  <a:lnTo>
                    <a:pt x="9576" y="4272"/>
                  </a:lnTo>
                  <a:lnTo>
                    <a:pt x="9260" y="3746"/>
                  </a:lnTo>
                  <a:lnTo>
                    <a:pt x="8902" y="3241"/>
                  </a:lnTo>
                  <a:lnTo>
                    <a:pt x="8692" y="3010"/>
                  </a:lnTo>
                  <a:lnTo>
                    <a:pt x="8502" y="2778"/>
                  </a:lnTo>
                  <a:lnTo>
                    <a:pt x="8018" y="2294"/>
                  </a:lnTo>
                  <a:lnTo>
                    <a:pt x="7471" y="1789"/>
                  </a:lnTo>
                  <a:lnTo>
                    <a:pt x="7177" y="1558"/>
                  </a:lnTo>
                  <a:lnTo>
                    <a:pt x="6882" y="1326"/>
                  </a:lnTo>
                  <a:lnTo>
                    <a:pt x="6566" y="1095"/>
                  </a:lnTo>
                  <a:lnTo>
                    <a:pt x="6251" y="884"/>
                  </a:lnTo>
                  <a:lnTo>
                    <a:pt x="5935" y="674"/>
                  </a:lnTo>
                  <a:lnTo>
                    <a:pt x="5598" y="506"/>
                  </a:lnTo>
                  <a:lnTo>
                    <a:pt x="5262" y="337"/>
                  </a:lnTo>
                  <a:lnTo>
                    <a:pt x="4904" y="211"/>
                  </a:lnTo>
                  <a:lnTo>
                    <a:pt x="4567" y="106"/>
                  </a:lnTo>
                  <a:lnTo>
                    <a:pt x="4210" y="43"/>
                  </a:lnTo>
                  <a:lnTo>
                    <a:pt x="387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3" name="Google Shape;7003;p32"/>
            <p:cNvSpPr/>
            <p:nvPr/>
          </p:nvSpPr>
          <p:spPr>
            <a:xfrm>
              <a:off x="3455477" y="-1389179"/>
              <a:ext cx="131016" cy="167192"/>
            </a:xfrm>
            <a:custGeom>
              <a:avLst/>
              <a:gdLst/>
              <a:ahLst/>
              <a:cxnLst/>
              <a:rect l="l" t="t" r="r" b="b"/>
              <a:pathLst>
                <a:path w="3810" h="4862" extrusionOk="0">
                  <a:moveTo>
                    <a:pt x="506" y="0"/>
                  </a:moveTo>
                  <a:lnTo>
                    <a:pt x="379" y="105"/>
                  </a:lnTo>
                  <a:lnTo>
                    <a:pt x="253" y="189"/>
                  </a:lnTo>
                  <a:lnTo>
                    <a:pt x="127" y="505"/>
                  </a:lnTo>
                  <a:lnTo>
                    <a:pt x="43" y="821"/>
                  </a:lnTo>
                  <a:lnTo>
                    <a:pt x="1" y="1115"/>
                  </a:lnTo>
                  <a:lnTo>
                    <a:pt x="1" y="1431"/>
                  </a:lnTo>
                  <a:lnTo>
                    <a:pt x="22" y="1747"/>
                  </a:lnTo>
                  <a:lnTo>
                    <a:pt x="85" y="2062"/>
                  </a:lnTo>
                  <a:lnTo>
                    <a:pt x="169" y="2378"/>
                  </a:lnTo>
                  <a:lnTo>
                    <a:pt x="295" y="2694"/>
                  </a:lnTo>
                  <a:lnTo>
                    <a:pt x="1053" y="3220"/>
                  </a:lnTo>
                  <a:lnTo>
                    <a:pt x="1789" y="3746"/>
                  </a:lnTo>
                  <a:lnTo>
                    <a:pt x="2547" y="4293"/>
                  </a:lnTo>
                  <a:lnTo>
                    <a:pt x="3262" y="4861"/>
                  </a:lnTo>
                  <a:lnTo>
                    <a:pt x="3452" y="4482"/>
                  </a:lnTo>
                  <a:lnTo>
                    <a:pt x="3599" y="4125"/>
                  </a:lnTo>
                  <a:lnTo>
                    <a:pt x="3725" y="3767"/>
                  </a:lnTo>
                  <a:lnTo>
                    <a:pt x="3767" y="3577"/>
                  </a:lnTo>
                  <a:lnTo>
                    <a:pt x="3788" y="3388"/>
                  </a:lnTo>
                  <a:lnTo>
                    <a:pt x="3809" y="3220"/>
                  </a:lnTo>
                  <a:lnTo>
                    <a:pt x="3788" y="3030"/>
                  </a:lnTo>
                  <a:lnTo>
                    <a:pt x="3788" y="2841"/>
                  </a:lnTo>
                  <a:lnTo>
                    <a:pt x="3746" y="2652"/>
                  </a:lnTo>
                  <a:lnTo>
                    <a:pt x="3683" y="2462"/>
                  </a:lnTo>
                  <a:lnTo>
                    <a:pt x="3599" y="2273"/>
                  </a:lnTo>
                  <a:lnTo>
                    <a:pt x="3515" y="2062"/>
                  </a:lnTo>
                  <a:lnTo>
                    <a:pt x="3388" y="1873"/>
                  </a:lnTo>
                  <a:lnTo>
                    <a:pt x="3136" y="1515"/>
                  </a:lnTo>
                  <a:lnTo>
                    <a:pt x="2862" y="1179"/>
                  </a:lnTo>
                  <a:lnTo>
                    <a:pt x="2547" y="863"/>
                  </a:lnTo>
                  <a:lnTo>
                    <a:pt x="2378" y="716"/>
                  </a:lnTo>
                  <a:lnTo>
                    <a:pt x="2210" y="589"/>
                  </a:lnTo>
                  <a:lnTo>
                    <a:pt x="2042" y="463"/>
                  </a:lnTo>
                  <a:lnTo>
                    <a:pt x="1852" y="337"/>
                  </a:lnTo>
                  <a:lnTo>
                    <a:pt x="1663" y="253"/>
                  </a:lnTo>
                  <a:lnTo>
                    <a:pt x="1474" y="168"/>
                  </a:lnTo>
                  <a:lnTo>
                    <a:pt x="1263" y="105"/>
                  </a:lnTo>
                  <a:lnTo>
                    <a:pt x="1053" y="63"/>
                  </a:lnTo>
                  <a:lnTo>
                    <a:pt x="611" y="63"/>
                  </a:lnTo>
                  <a:lnTo>
                    <a:pt x="548" y="42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4" name="Google Shape;7004;p32"/>
            <p:cNvSpPr/>
            <p:nvPr/>
          </p:nvSpPr>
          <p:spPr>
            <a:xfrm>
              <a:off x="3170377" y="-914504"/>
              <a:ext cx="56464" cy="52131"/>
            </a:xfrm>
            <a:custGeom>
              <a:avLst/>
              <a:gdLst/>
              <a:ahLst/>
              <a:cxnLst/>
              <a:rect l="l" t="t" r="r" b="b"/>
              <a:pathLst>
                <a:path w="1642" h="1516" extrusionOk="0">
                  <a:moveTo>
                    <a:pt x="1642" y="1"/>
                  </a:moveTo>
                  <a:lnTo>
                    <a:pt x="1347" y="22"/>
                  </a:lnTo>
                  <a:lnTo>
                    <a:pt x="1053" y="85"/>
                  </a:lnTo>
                  <a:lnTo>
                    <a:pt x="758" y="190"/>
                  </a:lnTo>
                  <a:lnTo>
                    <a:pt x="632" y="274"/>
                  </a:lnTo>
                  <a:lnTo>
                    <a:pt x="505" y="358"/>
                  </a:lnTo>
                  <a:lnTo>
                    <a:pt x="379" y="442"/>
                  </a:lnTo>
                  <a:lnTo>
                    <a:pt x="274" y="548"/>
                  </a:lnTo>
                  <a:lnTo>
                    <a:pt x="169" y="674"/>
                  </a:lnTo>
                  <a:lnTo>
                    <a:pt x="106" y="800"/>
                  </a:lnTo>
                  <a:lnTo>
                    <a:pt x="43" y="926"/>
                  </a:lnTo>
                  <a:lnTo>
                    <a:pt x="21" y="1074"/>
                  </a:lnTo>
                  <a:lnTo>
                    <a:pt x="0" y="1221"/>
                  </a:lnTo>
                  <a:lnTo>
                    <a:pt x="21" y="1389"/>
                  </a:lnTo>
                  <a:lnTo>
                    <a:pt x="64" y="1453"/>
                  </a:lnTo>
                  <a:lnTo>
                    <a:pt x="106" y="1495"/>
                  </a:lnTo>
                  <a:lnTo>
                    <a:pt x="148" y="1516"/>
                  </a:lnTo>
                  <a:lnTo>
                    <a:pt x="274" y="1516"/>
                  </a:lnTo>
                  <a:lnTo>
                    <a:pt x="316" y="1495"/>
                  </a:lnTo>
                  <a:lnTo>
                    <a:pt x="358" y="1453"/>
                  </a:lnTo>
                  <a:lnTo>
                    <a:pt x="379" y="1389"/>
                  </a:lnTo>
                  <a:lnTo>
                    <a:pt x="421" y="1137"/>
                  </a:lnTo>
                  <a:lnTo>
                    <a:pt x="484" y="926"/>
                  </a:lnTo>
                  <a:lnTo>
                    <a:pt x="527" y="842"/>
                  </a:lnTo>
                  <a:lnTo>
                    <a:pt x="569" y="737"/>
                  </a:lnTo>
                  <a:lnTo>
                    <a:pt x="632" y="632"/>
                  </a:lnTo>
                  <a:lnTo>
                    <a:pt x="716" y="548"/>
                  </a:lnTo>
                  <a:lnTo>
                    <a:pt x="926" y="358"/>
                  </a:lnTo>
                  <a:lnTo>
                    <a:pt x="1158" y="211"/>
                  </a:lnTo>
                  <a:lnTo>
                    <a:pt x="1389" y="106"/>
                  </a:lnTo>
                  <a:lnTo>
                    <a:pt x="1642" y="22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05" name="Google Shape;7005;p32"/>
          <p:cNvGrpSpPr/>
          <p:nvPr/>
        </p:nvGrpSpPr>
        <p:grpSpPr>
          <a:xfrm>
            <a:off x="2659117" y="2915718"/>
            <a:ext cx="852036" cy="914431"/>
            <a:chOff x="6574000" y="-1459550"/>
            <a:chExt cx="1124800" cy="1210525"/>
          </a:xfrm>
        </p:grpSpPr>
        <p:sp>
          <p:nvSpPr>
            <p:cNvPr id="7006" name="Google Shape;7006;p32"/>
            <p:cNvSpPr/>
            <p:nvPr/>
          </p:nvSpPr>
          <p:spPr>
            <a:xfrm>
              <a:off x="6574000" y="-1459550"/>
              <a:ext cx="1124800" cy="1210525"/>
            </a:xfrm>
            <a:custGeom>
              <a:avLst/>
              <a:gdLst/>
              <a:ahLst/>
              <a:cxnLst/>
              <a:rect l="l" t="t" r="r" b="b"/>
              <a:pathLst>
                <a:path w="44992" h="48421" extrusionOk="0">
                  <a:moveTo>
                    <a:pt x="21170" y="0"/>
                  </a:moveTo>
                  <a:lnTo>
                    <a:pt x="20960" y="42"/>
                  </a:lnTo>
                  <a:lnTo>
                    <a:pt x="20749" y="126"/>
                  </a:lnTo>
                  <a:lnTo>
                    <a:pt x="20560" y="211"/>
                  </a:lnTo>
                  <a:lnTo>
                    <a:pt x="20392" y="337"/>
                  </a:lnTo>
                  <a:lnTo>
                    <a:pt x="20223" y="484"/>
                  </a:lnTo>
                  <a:lnTo>
                    <a:pt x="20139" y="610"/>
                  </a:lnTo>
                  <a:lnTo>
                    <a:pt x="20055" y="737"/>
                  </a:lnTo>
                  <a:lnTo>
                    <a:pt x="19992" y="863"/>
                  </a:lnTo>
                  <a:lnTo>
                    <a:pt x="19950" y="989"/>
                  </a:lnTo>
                  <a:lnTo>
                    <a:pt x="19908" y="1136"/>
                  </a:lnTo>
                  <a:lnTo>
                    <a:pt x="19887" y="1263"/>
                  </a:lnTo>
                  <a:lnTo>
                    <a:pt x="19887" y="1410"/>
                  </a:lnTo>
                  <a:lnTo>
                    <a:pt x="19887" y="1557"/>
                  </a:lnTo>
                  <a:lnTo>
                    <a:pt x="19950" y="1852"/>
                  </a:lnTo>
                  <a:lnTo>
                    <a:pt x="20013" y="2147"/>
                  </a:lnTo>
                  <a:lnTo>
                    <a:pt x="20076" y="2420"/>
                  </a:lnTo>
                  <a:lnTo>
                    <a:pt x="20181" y="2673"/>
                  </a:lnTo>
                  <a:lnTo>
                    <a:pt x="20371" y="3178"/>
                  </a:lnTo>
                  <a:lnTo>
                    <a:pt x="20602" y="3641"/>
                  </a:lnTo>
                  <a:lnTo>
                    <a:pt x="20287" y="3451"/>
                  </a:lnTo>
                  <a:lnTo>
                    <a:pt x="19929" y="3283"/>
                  </a:lnTo>
                  <a:lnTo>
                    <a:pt x="19571" y="3136"/>
                  </a:lnTo>
                  <a:lnTo>
                    <a:pt x="19192" y="3030"/>
                  </a:lnTo>
                  <a:lnTo>
                    <a:pt x="18982" y="2988"/>
                  </a:lnTo>
                  <a:lnTo>
                    <a:pt x="18750" y="2967"/>
                  </a:lnTo>
                  <a:lnTo>
                    <a:pt x="18540" y="3009"/>
                  </a:lnTo>
                  <a:lnTo>
                    <a:pt x="18329" y="3051"/>
                  </a:lnTo>
                  <a:lnTo>
                    <a:pt x="18140" y="3136"/>
                  </a:lnTo>
                  <a:lnTo>
                    <a:pt x="17951" y="3262"/>
                  </a:lnTo>
                  <a:lnTo>
                    <a:pt x="17782" y="3409"/>
                  </a:lnTo>
                  <a:lnTo>
                    <a:pt x="17635" y="3578"/>
                  </a:lnTo>
                  <a:lnTo>
                    <a:pt x="17530" y="3704"/>
                  </a:lnTo>
                  <a:lnTo>
                    <a:pt x="17467" y="3872"/>
                  </a:lnTo>
                  <a:lnTo>
                    <a:pt x="17404" y="4019"/>
                  </a:lnTo>
                  <a:lnTo>
                    <a:pt x="17361" y="4188"/>
                  </a:lnTo>
                  <a:lnTo>
                    <a:pt x="17361" y="4335"/>
                  </a:lnTo>
                  <a:lnTo>
                    <a:pt x="17361" y="4503"/>
                  </a:lnTo>
                  <a:lnTo>
                    <a:pt x="17383" y="4672"/>
                  </a:lnTo>
                  <a:lnTo>
                    <a:pt x="17425" y="4840"/>
                  </a:lnTo>
                  <a:lnTo>
                    <a:pt x="17677" y="5640"/>
                  </a:lnTo>
                  <a:lnTo>
                    <a:pt x="17972" y="6418"/>
                  </a:lnTo>
                  <a:lnTo>
                    <a:pt x="17740" y="6187"/>
                  </a:lnTo>
                  <a:lnTo>
                    <a:pt x="17488" y="5955"/>
                  </a:lnTo>
                  <a:lnTo>
                    <a:pt x="17151" y="5682"/>
                  </a:lnTo>
                  <a:lnTo>
                    <a:pt x="16772" y="5450"/>
                  </a:lnTo>
                  <a:lnTo>
                    <a:pt x="16394" y="5261"/>
                  </a:lnTo>
                  <a:lnTo>
                    <a:pt x="16015" y="5093"/>
                  </a:lnTo>
                  <a:lnTo>
                    <a:pt x="15594" y="4966"/>
                  </a:lnTo>
                  <a:lnTo>
                    <a:pt x="15173" y="4882"/>
                  </a:lnTo>
                  <a:lnTo>
                    <a:pt x="14731" y="4819"/>
                  </a:lnTo>
                  <a:lnTo>
                    <a:pt x="14289" y="4798"/>
                  </a:lnTo>
                  <a:lnTo>
                    <a:pt x="13847" y="4819"/>
                  </a:lnTo>
                  <a:lnTo>
                    <a:pt x="13447" y="4861"/>
                  </a:lnTo>
                  <a:lnTo>
                    <a:pt x="13048" y="4924"/>
                  </a:lnTo>
                  <a:lnTo>
                    <a:pt x="12648" y="5008"/>
                  </a:lnTo>
                  <a:lnTo>
                    <a:pt x="12269" y="5135"/>
                  </a:lnTo>
                  <a:lnTo>
                    <a:pt x="11890" y="5261"/>
                  </a:lnTo>
                  <a:lnTo>
                    <a:pt x="11554" y="5387"/>
                  </a:lnTo>
                  <a:lnTo>
                    <a:pt x="11217" y="5535"/>
                  </a:lnTo>
                  <a:lnTo>
                    <a:pt x="10901" y="5703"/>
                  </a:lnTo>
                  <a:lnTo>
                    <a:pt x="10607" y="5850"/>
                  </a:lnTo>
                  <a:lnTo>
                    <a:pt x="10059" y="6166"/>
                  </a:lnTo>
                  <a:lnTo>
                    <a:pt x="9618" y="6460"/>
                  </a:lnTo>
                  <a:lnTo>
                    <a:pt x="9302" y="6713"/>
                  </a:lnTo>
                  <a:lnTo>
                    <a:pt x="8713" y="7197"/>
                  </a:lnTo>
                  <a:lnTo>
                    <a:pt x="8397" y="7471"/>
                  </a:lnTo>
                  <a:lnTo>
                    <a:pt x="8081" y="7786"/>
                  </a:lnTo>
                  <a:lnTo>
                    <a:pt x="7745" y="8123"/>
                  </a:lnTo>
                  <a:lnTo>
                    <a:pt x="7429" y="8481"/>
                  </a:lnTo>
                  <a:lnTo>
                    <a:pt x="7092" y="8880"/>
                  </a:lnTo>
                  <a:lnTo>
                    <a:pt x="6777" y="9301"/>
                  </a:lnTo>
                  <a:lnTo>
                    <a:pt x="6461" y="9743"/>
                  </a:lnTo>
                  <a:lnTo>
                    <a:pt x="6166" y="10206"/>
                  </a:lnTo>
                  <a:lnTo>
                    <a:pt x="5893" y="10711"/>
                  </a:lnTo>
                  <a:lnTo>
                    <a:pt x="5640" y="11237"/>
                  </a:lnTo>
                  <a:lnTo>
                    <a:pt x="5430" y="11784"/>
                  </a:lnTo>
                  <a:lnTo>
                    <a:pt x="5241" y="12353"/>
                  </a:lnTo>
                  <a:lnTo>
                    <a:pt x="5114" y="12963"/>
                  </a:lnTo>
                  <a:lnTo>
                    <a:pt x="5009" y="13573"/>
                  </a:lnTo>
                  <a:lnTo>
                    <a:pt x="4967" y="13973"/>
                  </a:lnTo>
                  <a:lnTo>
                    <a:pt x="4946" y="14352"/>
                  </a:lnTo>
                  <a:lnTo>
                    <a:pt x="4946" y="14752"/>
                  </a:lnTo>
                  <a:lnTo>
                    <a:pt x="4967" y="15151"/>
                  </a:lnTo>
                  <a:lnTo>
                    <a:pt x="5009" y="15530"/>
                  </a:lnTo>
                  <a:lnTo>
                    <a:pt x="5072" y="15930"/>
                  </a:lnTo>
                  <a:lnTo>
                    <a:pt x="5156" y="16309"/>
                  </a:lnTo>
                  <a:lnTo>
                    <a:pt x="5241" y="16709"/>
                  </a:lnTo>
                  <a:lnTo>
                    <a:pt x="5367" y="17066"/>
                  </a:lnTo>
                  <a:lnTo>
                    <a:pt x="5514" y="17445"/>
                  </a:lnTo>
                  <a:lnTo>
                    <a:pt x="5682" y="17782"/>
                  </a:lnTo>
                  <a:lnTo>
                    <a:pt x="5872" y="18118"/>
                  </a:lnTo>
                  <a:lnTo>
                    <a:pt x="6082" y="18434"/>
                  </a:lnTo>
                  <a:lnTo>
                    <a:pt x="6335" y="18729"/>
                  </a:lnTo>
                  <a:lnTo>
                    <a:pt x="6587" y="19023"/>
                  </a:lnTo>
                  <a:lnTo>
                    <a:pt x="6882" y="19276"/>
                  </a:lnTo>
                  <a:lnTo>
                    <a:pt x="6819" y="19339"/>
                  </a:lnTo>
                  <a:lnTo>
                    <a:pt x="6629" y="19465"/>
                  </a:lnTo>
                  <a:lnTo>
                    <a:pt x="6461" y="19613"/>
                  </a:lnTo>
                  <a:lnTo>
                    <a:pt x="6314" y="19781"/>
                  </a:lnTo>
                  <a:lnTo>
                    <a:pt x="6209" y="19970"/>
                  </a:lnTo>
                  <a:lnTo>
                    <a:pt x="5661" y="20560"/>
                  </a:lnTo>
                  <a:lnTo>
                    <a:pt x="5156" y="21149"/>
                  </a:lnTo>
                  <a:lnTo>
                    <a:pt x="4672" y="21759"/>
                  </a:lnTo>
                  <a:lnTo>
                    <a:pt x="4209" y="22348"/>
                  </a:lnTo>
                  <a:lnTo>
                    <a:pt x="3767" y="22937"/>
                  </a:lnTo>
                  <a:lnTo>
                    <a:pt x="3347" y="23527"/>
                  </a:lnTo>
                  <a:lnTo>
                    <a:pt x="2947" y="24116"/>
                  </a:lnTo>
                  <a:lnTo>
                    <a:pt x="2589" y="24705"/>
                  </a:lnTo>
                  <a:lnTo>
                    <a:pt x="2252" y="25315"/>
                  </a:lnTo>
                  <a:lnTo>
                    <a:pt x="1916" y="25905"/>
                  </a:lnTo>
                  <a:lnTo>
                    <a:pt x="1621" y="26494"/>
                  </a:lnTo>
                  <a:lnTo>
                    <a:pt x="1348" y="27083"/>
                  </a:lnTo>
                  <a:lnTo>
                    <a:pt x="1116" y="27651"/>
                  </a:lnTo>
                  <a:lnTo>
                    <a:pt x="885" y="28240"/>
                  </a:lnTo>
                  <a:lnTo>
                    <a:pt x="695" y="28830"/>
                  </a:lnTo>
                  <a:lnTo>
                    <a:pt x="506" y="29398"/>
                  </a:lnTo>
                  <a:lnTo>
                    <a:pt x="358" y="29987"/>
                  </a:lnTo>
                  <a:lnTo>
                    <a:pt x="232" y="30555"/>
                  </a:lnTo>
                  <a:lnTo>
                    <a:pt x="148" y="31144"/>
                  </a:lnTo>
                  <a:lnTo>
                    <a:pt x="64" y="31713"/>
                  </a:lnTo>
                  <a:lnTo>
                    <a:pt x="22" y="32281"/>
                  </a:lnTo>
                  <a:lnTo>
                    <a:pt x="1" y="32828"/>
                  </a:lnTo>
                  <a:lnTo>
                    <a:pt x="1" y="33396"/>
                  </a:lnTo>
                  <a:lnTo>
                    <a:pt x="22" y="33943"/>
                  </a:lnTo>
                  <a:lnTo>
                    <a:pt x="64" y="34490"/>
                  </a:lnTo>
                  <a:lnTo>
                    <a:pt x="148" y="35037"/>
                  </a:lnTo>
                  <a:lnTo>
                    <a:pt x="253" y="35584"/>
                  </a:lnTo>
                  <a:lnTo>
                    <a:pt x="380" y="36132"/>
                  </a:lnTo>
                  <a:lnTo>
                    <a:pt x="527" y="36658"/>
                  </a:lnTo>
                  <a:lnTo>
                    <a:pt x="695" y="37184"/>
                  </a:lnTo>
                  <a:lnTo>
                    <a:pt x="906" y="37710"/>
                  </a:lnTo>
                  <a:lnTo>
                    <a:pt x="1137" y="38215"/>
                  </a:lnTo>
                  <a:lnTo>
                    <a:pt x="1432" y="38804"/>
                  </a:lnTo>
                  <a:lnTo>
                    <a:pt x="1747" y="39393"/>
                  </a:lnTo>
                  <a:lnTo>
                    <a:pt x="2105" y="39940"/>
                  </a:lnTo>
                  <a:lnTo>
                    <a:pt x="2463" y="40488"/>
                  </a:lnTo>
                  <a:lnTo>
                    <a:pt x="2863" y="41035"/>
                  </a:lnTo>
                  <a:lnTo>
                    <a:pt x="3262" y="41540"/>
                  </a:lnTo>
                  <a:lnTo>
                    <a:pt x="3704" y="42024"/>
                  </a:lnTo>
                  <a:lnTo>
                    <a:pt x="4167" y="42508"/>
                  </a:lnTo>
                  <a:lnTo>
                    <a:pt x="4651" y="42971"/>
                  </a:lnTo>
                  <a:lnTo>
                    <a:pt x="5156" y="43413"/>
                  </a:lnTo>
                  <a:lnTo>
                    <a:pt x="5682" y="43855"/>
                  </a:lnTo>
                  <a:lnTo>
                    <a:pt x="6230" y="44254"/>
                  </a:lnTo>
                  <a:lnTo>
                    <a:pt x="6798" y="44654"/>
                  </a:lnTo>
                  <a:lnTo>
                    <a:pt x="7387" y="45033"/>
                  </a:lnTo>
                  <a:lnTo>
                    <a:pt x="7976" y="45391"/>
                  </a:lnTo>
                  <a:lnTo>
                    <a:pt x="8607" y="45727"/>
                  </a:lnTo>
                  <a:lnTo>
                    <a:pt x="9260" y="46043"/>
                  </a:lnTo>
                  <a:lnTo>
                    <a:pt x="9912" y="46338"/>
                  </a:lnTo>
                  <a:lnTo>
                    <a:pt x="10586" y="46632"/>
                  </a:lnTo>
                  <a:lnTo>
                    <a:pt x="11280" y="46885"/>
                  </a:lnTo>
                  <a:lnTo>
                    <a:pt x="11995" y="47137"/>
                  </a:lnTo>
                  <a:lnTo>
                    <a:pt x="12732" y="47348"/>
                  </a:lnTo>
                  <a:lnTo>
                    <a:pt x="13468" y="47558"/>
                  </a:lnTo>
                  <a:lnTo>
                    <a:pt x="14226" y="47727"/>
                  </a:lnTo>
                  <a:lnTo>
                    <a:pt x="15005" y="47895"/>
                  </a:lnTo>
                  <a:lnTo>
                    <a:pt x="15783" y="48042"/>
                  </a:lnTo>
                  <a:lnTo>
                    <a:pt x="16604" y="48147"/>
                  </a:lnTo>
                  <a:lnTo>
                    <a:pt x="17404" y="48253"/>
                  </a:lnTo>
                  <a:lnTo>
                    <a:pt x="18245" y="48337"/>
                  </a:lnTo>
                  <a:lnTo>
                    <a:pt x="19087" y="48379"/>
                  </a:lnTo>
                  <a:lnTo>
                    <a:pt x="19950" y="48421"/>
                  </a:lnTo>
                  <a:lnTo>
                    <a:pt x="20813" y="48421"/>
                  </a:lnTo>
                  <a:lnTo>
                    <a:pt x="21949" y="48400"/>
                  </a:lnTo>
                  <a:lnTo>
                    <a:pt x="23106" y="48337"/>
                  </a:lnTo>
                  <a:lnTo>
                    <a:pt x="24222" y="48232"/>
                  </a:lnTo>
                  <a:lnTo>
                    <a:pt x="25337" y="48105"/>
                  </a:lnTo>
                  <a:lnTo>
                    <a:pt x="26242" y="47958"/>
                  </a:lnTo>
                  <a:lnTo>
                    <a:pt x="27147" y="47790"/>
                  </a:lnTo>
                  <a:lnTo>
                    <a:pt x="28030" y="47600"/>
                  </a:lnTo>
                  <a:lnTo>
                    <a:pt x="28935" y="47369"/>
                  </a:lnTo>
                  <a:lnTo>
                    <a:pt x="29819" y="47137"/>
                  </a:lnTo>
                  <a:lnTo>
                    <a:pt x="30703" y="46885"/>
                  </a:lnTo>
                  <a:lnTo>
                    <a:pt x="31566" y="46590"/>
                  </a:lnTo>
                  <a:lnTo>
                    <a:pt x="32429" y="46296"/>
                  </a:lnTo>
                  <a:lnTo>
                    <a:pt x="33291" y="45959"/>
                  </a:lnTo>
                  <a:lnTo>
                    <a:pt x="34112" y="45601"/>
                  </a:lnTo>
                  <a:lnTo>
                    <a:pt x="34933" y="45222"/>
                  </a:lnTo>
                  <a:lnTo>
                    <a:pt x="35732" y="44823"/>
                  </a:lnTo>
                  <a:lnTo>
                    <a:pt x="36511" y="44402"/>
                  </a:lnTo>
                  <a:lnTo>
                    <a:pt x="37268" y="43939"/>
                  </a:lnTo>
                  <a:lnTo>
                    <a:pt x="37984" y="43455"/>
                  </a:lnTo>
                  <a:lnTo>
                    <a:pt x="38678" y="42950"/>
                  </a:lnTo>
                  <a:lnTo>
                    <a:pt x="39352" y="42424"/>
                  </a:lnTo>
                  <a:lnTo>
                    <a:pt x="40004" y="41876"/>
                  </a:lnTo>
                  <a:lnTo>
                    <a:pt x="40593" y="41287"/>
                  </a:lnTo>
                  <a:lnTo>
                    <a:pt x="41183" y="40677"/>
                  </a:lnTo>
                  <a:lnTo>
                    <a:pt x="41709" y="40046"/>
                  </a:lnTo>
                  <a:lnTo>
                    <a:pt x="42193" y="39393"/>
                  </a:lnTo>
                  <a:lnTo>
                    <a:pt x="42424" y="39036"/>
                  </a:lnTo>
                  <a:lnTo>
                    <a:pt x="42656" y="38699"/>
                  </a:lnTo>
                  <a:lnTo>
                    <a:pt x="42866" y="38341"/>
                  </a:lnTo>
                  <a:lnTo>
                    <a:pt x="43055" y="37983"/>
                  </a:lnTo>
                  <a:lnTo>
                    <a:pt x="43245" y="37605"/>
                  </a:lnTo>
                  <a:lnTo>
                    <a:pt x="43434" y="37226"/>
                  </a:lnTo>
                  <a:lnTo>
                    <a:pt x="43603" y="36847"/>
                  </a:lnTo>
                  <a:lnTo>
                    <a:pt x="43750" y="36447"/>
                  </a:lnTo>
                  <a:lnTo>
                    <a:pt x="43876" y="36068"/>
                  </a:lnTo>
                  <a:lnTo>
                    <a:pt x="44023" y="35648"/>
                  </a:lnTo>
                  <a:lnTo>
                    <a:pt x="44129" y="35248"/>
                  </a:lnTo>
                  <a:lnTo>
                    <a:pt x="44234" y="34827"/>
                  </a:lnTo>
                  <a:lnTo>
                    <a:pt x="44318" y="34406"/>
                  </a:lnTo>
                  <a:lnTo>
                    <a:pt x="44402" y="33964"/>
                  </a:lnTo>
                  <a:lnTo>
                    <a:pt x="44444" y="33522"/>
                  </a:lnTo>
                  <a:lnTo>
                    <a:pt x="44507" y="33080"/>
                  </a:lnTo>
                  <a:lnTo>
                    <a:pt x="44528" y="32617"/>
                  </a:lnTo>
                  <a:lnTo>
                    <a:pt x="44549" y="32175"/>
                  </a:lnTo>
                  <a:lnTo>
                    <a:pt x="44549" y="31691"/>
                  </a:lnTo>
                  <a:lnTo>
                    <a:pt x="44549" y="31229"/>
                  </a:lnTo>
                  <a:lnTo>
                    <a:pt x="44507" y="30471"/>
                  </a:lnTo>
                  <a:lnTo>
                    <a:pt x="44444" y="29734"/>
                  </a:lnTo>
                  <a:lnTo>
                    <a:pt x="44360" y="28977"/>
                  </a:lnTo>
                  <a:lnTo>
                    <a:pt x="44234" y="28240"/>
                  </a:lnTo>
                  <a:lnTo>
                    <a:pt x="44108" y="27504"/>
                  </a:lnTo>
                  <a:lnTo>
                    <a:pt x="43960" y="26767"/>
                  </a:lnTo>
                  <a:lnTo>
                    <a:pt x="43792" y="26052"/>
                  </a:lnTo>
                  <a:lnTo>
                    <a:pt x="43603" y="25336"/>
                  </a:lnTo>
                  <a:lnTo>
                    <a:pt x="43392" y="24621"/>
                  </a:lnTo>
                  <a:lnTo>
                    <a:pt x="43161" y="23905"/>
                  </a:lnTo>
                  <a:lnTo>
                    <a:pt x="42908" y="23211"/>
                  </a:lnTo>
                  <a:lnTo>
                    <a:pt x="42635" y="22538"/>
                  </a:lnTo>
                  <a:lnTo>
                    <a:pt x="42340" y="21864"/>
                  </a:lnTo>
                  <a:lnTo>
                    <a:pt x="42024" y="21191"/>
                  </a:lnTo>
                  <a:lnTo>
                    <a:pt x="41688" y="20538"/>
                  </a:lnTo>
                  <a:lnTo>
                    <a:pt x="41351" y="19907"/>
                  </a:lnTo>
                  <a:lnTo>
                    <a:pt x="41646" y="19760"/>
                  </a:lnTo>
                  <a:lnTo>
                    <a:pt x="41898" y="19697"/>
                  </a:lnTo>
                  <a:lnTo>
                    <a:pt x="42130" y="19613"/>
                  </a:lnTo>
                  <a:lnTo>
                    <a:pt x="42340" y="19528"/>
                  </a:lnTo>
                  <a:lnTo>
                    <a:pt x="42550" y="19423"/>
                  </a:lnTo>
                  <a:lnTo>
                    <a:pt x="42761" y="19318"/>
                  </a:lnTo>
                  <a:lnTo>
                    <a:pt x="42971" y="19192"/>
                  </a:lnTo>
                  <a:lnTo>
                    <a:pt x="43161" y="19044"/>
                  </a:lnTo>
                  <a:lnTo>
                    <a:pt x="43329" y="18897"/>
                  </a:lnTo>
                  <a:lnTo>
                    <a:pt x="43518" y="18729"/>
                  </a:lnTo>
                  <a:lnTo>
                    <a:pt x="43666" y="18560"/>
                  </a:lnTo>
                  <a:lnTo>
                    <a:pt x="43834" y="18371"/>
                  </a:lnTo>
                  <a:lnTo>
                    <a:pt x="43981" y="18182"/>
                  </a:lnTo>
                  <a:lnTo>
                    <a:pt x="44108" y="17971"/>
                  </a:lnTo>
                  <a:lnTo>
                    <a:pt x="44234" y="17740"/>
                  </a:lnTo>
                  <a:lnTo>
                    <a:pt x="44360" y="17529"/>
                  </a:lnTo>
                  <a:lnTo>
                    <a:pt x="44465" y="17277"/>
                  </a:lnTo>
                  <a:lnTo>
                    <a:pt x="44655" y="16793"/>
                  </a:lnTo>
                  <a:lnTo>
                    <a:pt x="44802" y="16267"/>
                  </a:lnTo>
                  <a:lnTo>
                    <a:pt x="44907" y="15720"/>
                  </a:lnTo>
                  <a:lnTo>
                    <a:pt x="44970" y="15151"/>
                  </a:lnTo>
                  <a:lnTo>
                    <a:pt x="44991" y="14562"/>
                  </a:lnTo>
                  <a:lnTo>
                    <a:pt x="44991" y="13973"/>
                  </a:lnTo>
                  <a:lnTo>
                    <a:pt x="44949" y="13384"/>
                  </a:lnTo>
                  <a:lnTo>
                    <a:pt x="44886" y="12795"/>
                  </a:lnTo>
                  <a:lnTo>
                    <a:pt x="44802" y="12205"/>
                  </a:lnTo>
                  <a:lnTo>
                    <a:pt x="44676" y="11637"/>
                  </a:lnTo>
                  <a:lnTo>
                    <a:pt x="44549" y="11069"/>
                  </a:lnTo>
                  <a:lnTo>
                    <a:pt x="44381" y="10522"/>
                  </a:lnTo>
                  <a:lnTo>
                    <a:pt x="44192" y="9996"/>
                  </a:lnTo>
                  <a:lnTo>
                    <a:pt x="43981" y="9512"/>
                  </a:lnTo>
                  <a:lnTo>
                    <a:pt x="43750" y="9049"/>
                  </a:lnTo>
                  <a:lnTo>
                    <a:pt x="43497" y="8628"/>
                  </a:lnTo>
                  <a:lnTo>
                    <a:pt x="43266" y="8270"/>
                  </a:lnTo>
                  <a:lnTo>
                    <a:pt x="42992" y="7933"/>
                  </a:lnTo>
                  <a:lnTo>
                    <a:pt x="42719" y="7618"/>
                  </a:lnTo>
                  <a:lnTo>
                    <a:pt x="42424" y="7302"/>
                  </a:lnTo>
                  <a:lnTo>
                    <a:pt x="42130" y="7029"/>
                  </a:lnTo>
                  <a:lnTo>
                    <a:pt x="41814" y="6776"/>
                  </a:lnTo>
                  <a:lnTo>
                    <a:pt x="41498" y="6524"/>
                  </a:lnTo>
                  <a:lnTo>
                    <a:pt x="41140" y="6313"/>
                  </a:lnTo>
                  <a:lnTo>
                    <a:pt x="40804" y="6124"/>
                  </a:lnTo>
                  <a:lnTo>
                    <a:pt x="40446" y="5976"/>
                  </a:lnTo>
                  <a:lnTo>
                    <a:pt x="40067" y="5829"/>
                  </a:lnTo>
                  <a:lnTo>
                    <a:pt x="39710" y="5703"/>
                  </a:lnTo>
                  <a:lnTo>
                    <a:pt x="39310" y="5619"/>
                  </a:lnTo>
                  <a:lnTo>
                    <a:pt x="38931" y="5556"/>
                  </a:lnTo>
                  <a:lnTo>
                    <a:pt x="38531" y="5513"/>
                  </a:lnTo>
                  <a:lnTo>
                    <a:pt x="38131" y="5492"/>
                  </a:lnTo>
                  <a:lnTo>
                    <a:pt x="37731" y="5513"/>
                  </a:lnTo>
                  <a:lnTo>
                    <a:pt x="37332" y="5556"/>
                  </a:lnTo>
                  <a:lnTo>
                    <a:pt x="36953" y="5619"/>
                  </a:lnTo>
                  <a:lnTo>
                    <a:pt x="36553" y="5703"/>
                  </a:lnTo>
                  <a:lnTo>
                    <a:pt x="36237" y="5808"/>
                  </a:lnTo>
                  <a:lnTo>
                    <a:pt x="35943" y="5913"/>
                  </a:lnTo>
                  <a:lnTo>
                    <a:pt x="35648" y="6040"/>
                  </a:lnTo>
                  <a:lnTo>
                    <a:pt x="35354" y="6187"/>
                  </a:lnTo>
                  <a:lnTo>
                    <a:pt x="35080" y="6355"/>
                  </a:lnTo>
                  <a:lnTo>
                    <a:pt x="34806" y="6524"/>
                  </a:lnTo>
                  <a:lnTo>
                    <a:pt x="34554" y="6713"/>
                  </a:lnTo>
                  <a:lnTo>
                    <a:pt x="34301" y="6923"/>
                  </a:lnTo>
                  <a:lnTo>
                    <a:pt x="34070" y="7155"/>
                  </a:lnTo>
                  <a:lnTo>
                    <a:pt x="33838" y="7386"/>
                  </a:lnTo>
                  <a:lnTo>
                    <a:pt x="33607" y="7618"/>
                  </a:lnTo>
                  <a:lnTo>
                    <a:pt x="33418" y="7891"/>
                  </a:lnTo>
                  <a:lnTo>
                    <a:pt x="33207" y="8144"/>
                  </a:lnTo>
                  <a:lnTo>
                    <a:pt x="33039" y="8417"/>
                  </a:lnTo>
                  <a:lnTo>
                    <a:pt x="32870" y="8712"/>
                  </a:lnTo>
                  <a:lnTo>
                    <a:pt x="32723" y="8986"/>
                  </a:lnTo>
                  <a:lnTo>
                    <a:pt x="32555" y="8165"/>
                  </a:lnTo>
                  <a:lnTo>
                    <a:pt x="32365" y="7365"/>
                  </a:lnTo>
                  <a:lnTo>
                    <a:pt x="32155" y="6608"/>
                  </a:lnTo>
                  <a:lnTo>
                    <a:pt x="31923" y="5892"/>
                  </a:lnTo>
                  <a:lnTo>
                    <a:pt x="31650" y="5219"/>
                  </a:lnTo>
                  <a:lnTo>
                    <a:pt x="31376" y="4567"/>
                  </a:lnTo>
                  <a:lnTo>
                    <a:pt x="31061" y="3956"/>
                  </a:lnTo>
                  <a:lnTo>
                    <a:pt x="30724" y="3388"/>
                  </a:lnTo>
                  <a:lnTo>
                    <a:pt x="30366" y="2862"/>
                  </a:lnTo>
                  <a:lnTo>
                    <a:pt x="29988" y="2378"/>
                  </a:lnTo>
                  <a:lnTo>
                    <a:pt x="29567" y="1915"/>
                  </a:lnTo>
                  <a:lnTo>
                    <a:pt x="29146" y="1494"/>
                  </a:lnTo>
                  <a:lnTo>
                    <a:pt x="28683" y="1115"/>
                  </a:lnTo>
                  <a:lnTo>
                    <a:pt x="28220" y="779"/>
                  </a:lnTo>
                  <a:lnTo>
                    <a:pt x="27715" y="463"/>
                  </a:lnTo>
                  <a:lnTo>
                    <a:pt x="27189" y="211"/>
                  </a:lnTo>
                  <a:lnTo>
                    <a:pt x="26957" y="126"/>
                  </a:lnTo>
                  <a:lnTo>
                    <a:pt x="26705" y="84"/>
                  </a:lnTo>
                  <a:lnTo>
                    <a:pt x="26473" y="84"/>
                  </a:lnTo>
                  <a:lnTo>
                    <a:pt x="26221" y="126"/>
                  </a:lnTo>
                  <a:lnTo>
                    <a:pt x="26010" y="190"/>
                  </a:lnTo>
                  <a:lnTo>
                    <a:pt x="25779" y="316"/>
                  </a:lnTo>
                  <a:lnTo>
                    <a:pt x="25589" y="463"/>
                  </a:lnTo>
                  <a:lnTo>
                    <a:pt x="25421" y="631"/>
                  </a:lnTo>
                  <a:lnTo>
                    <a:pt x="25337" y="758"/>
                  </a:lnTo>
                  <a:lnTo>
                    <a:pt x="25274" y="905"/>
                  </a:lnTo>
                  <a:lnTo>
                    <a:pt x="25211" y="1052"/>
                  </a:lnTo>
                  <a:lnTo>
                    <a:pt x="25169" y="1221"/>
                  </a:lnTo>
                  <a:lnTo>
                    <a:pt x="25148" y="1368"/>
                  </a:lnTo>
                  <a:lnTo>
                    <a:pt x="25148" y="1536"/>
                  </a:lnTo>
                  <a:lnTo>
                    <a:pt x="25169" y="1684"/>
                  </a:lnTo>
                  <a:lnTo>
                    <a:pt x="25190" y="1852"/>
                  </a:lnTo>
                  <a:lnTo>
                    <a:pt x="25421" y="2610"/>
                  </a:lnTo>
                  <a:lnTo>
                    <a:pt x="25505" y="2883"/>
                  </a:lnTo>
                  <a:lnTo>
                    <a:pt x="25105" y="2441"/>
                  </a:lnTo>
                  <a:lnTo>
                    <a:pt x="24706" y="2020"/>
                  </a:lnTo>
                  <a:lnTo>
                    <a:pt x="24264" y="1620"/>
                  </a:lnTo>
                  <a:lnTo>
                    <a:pt x="23801" y="1242"/>
                  </a:lnTo>
                  <a:lnTo>
                    <a:pt x="23317" y="884"/>
                  </a:lnTo>
                  <a:lnTo>
                    <a:pt x="22833" y="589"/>
                  </a:lnTo>
                  <a:lnTo>
                    <a:pt x="22307" y="316"/>
                  </a:lnTo>
                  <a:lnTo>
                    <a:pt x="21781" y="84"/>
                  </a:lnTo>
                  <a:lnTo>
                    <a:pt x="21591" y="21"/>
                  </a:lnTo>
                  <a:lnTo>
                    <a:pt x="2138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dist="47625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7" name="Google Shape;7007;p32"/>
            <p:cNvSpPr/>
            <p:nvPr/>
          </p:nvSpPr>
          <p:spPr>
            <a:xfrm>
              <a:off x="6631875" y="-1409050"/>
              <a:ext cx="999050" cy="1096900"/>
            </a:xfrm>
            <a:custGeom>
              <a:avLst/>
              <a:gdLst/>
              <a:ahLst/>
              <a:cxnLst/>
              <a:rect l="l" t="t" r="r" b="b"/>
              <a:pathLst>
                <a:path w="39962" h="43876" extrusionOk="0">
                  <a:moveTo>
                    <a:pt x="19487" y="0"/>
                  </a:moveTo>
                  <a:lnTo>
                    <a:pt x="19613" y="400"/>
                  </a:lnTo>
                  <a:lnTo>
                    <a:pt x="19802" y="800"/>
                  </a:lnTo>
                  <a:lnTo>
                    <a:pt x="19992" y="1200"/>
                  </a:lnTo>
                  <a:lnTo>
                    <a:pt x="20202" y="1579"/>
                  </a:lnTo>
                  <a:lnTo>
                    <a:pt x="20434" y="1957"/>
                  </a:lnTo>
                  <a:lnTo>
                    <a:pt x="20623" y="2336"/>
                  </a:lnTo>
                  <a:lnTo>
                    <a:pt x="20812" y="2736"/>
                  </a:lnTo>
                  <a:lnTo>
                    <a:pt x="20960" y="3136"/>
                  </a:lnTo>
                  <a:lnTo>
                    <a:pt x="21065" y="3515"/>
                  </a:lnTo>
                  <a:lnTo>
                    <a:pt x="21128" y="3893"/>
                  </a:lnTo>
                  <a:lnTo>
                    <a:pt x="21149" y="4272"/>
                  </a:lnTo>
                  <a:lnTo>
                    <a:pt x="21149" y="4630"/>
                  </a:lnTo>
                  <a:lnTo>
                    <a:pt x="21107" y="5009"/>
                  </a:lnTo>
                  <a:lnTo>
                    <a:pt x="21044" y="5387"/>
                  </a:lnTo>
                  <a:lnTo>
                    <a:pt x="20960" y="5766"/>
                  </a:lnTo>
                  <a:lnTo>
                    <a:pt x="20854" y="6124"/>
                  </a:lnTo>
                  <a:lnTo>
                    <a:pt x="20960" y="6271"/>
                  </a:lnTo>
                  <a:lnTo>
                    <a:pt x="20960" y="6313"/>
                  </a:lnTo>
                  <a:lnTo>
                    <a:pt x="20981" y="6355"/>
                  </a:lnTo>
                  <a:lnTo>
                    <a:pt x="20939" y="6419"/>
                  </a:lnTo>
                  <a:lnTo>
                    <a:pt x="20897" y="6461"/>
                  </a:lnTo>
                  <a:lnTo>
                    <a:pt x="20876" y="6482"/>
                  </a:lnTo>
                  <a:lnTo>
                    <a:pt x="20791" y="6482"/>
                  </a:lnTo>
                  <a:lnTo>
                    <a:pt x="20476" y="6334"/>
                  </a:lnTo>
                  <a:lnTo>
                    <a:pt x="20202" y="6166"/>
                  </a:lnTo>
                  <a:lnTo>
                    <a:pt x="19950" y="5956"/>
                  </a:lnTo>
                  <a:lnTo>
                    <a:pt x="19739" y="5745"/>
                  </a:lnTo>
                  <a:lnTo>
                    <a:pt x="19508" y="5514"/>
                  </a:lnTo>
                  <a:lnTo>
                    <a:pt x="19318" y="5261"/>
                  </a:lnTo>
                  <a:lnTo>
                    <a:pt x="18918" y="4756"/>
                  </a:lnTo>
                  <a:lnTo>
                    <a:pt x="18540" y="4251"/>
                  </a:lnTo>
                  <a:lnTo>
                    <a:pt x="18329" y="3999"/>
                  </a:lnTo>
                  <a:lnTo>
                    <a:pt x="18119" y="3767"/>
                  </a:lnTo>
                  <a:lnTo>
                    <a:pt x="17908" y="3536"/>
                  </a:lnTo>
                  <a:lnTo>
                    <a:pt x="17656" y="3346"/>
                  </a:lnTo>
                  <a:lnTo>
                    <a:pt x="17382" y="3157"/>
                  </a:lnTo>
                  <a:lnTo>
                    <a:pt x="17109" y="3010"/>
                  </a:lnTo>
                  <a:lnTo>
                    <a:pt x="17614" y="4398"/>
                  </a:lnTo>
                  <a:lnTo>
                    <a:pt x="17845" y="5072"/>
                  </a:lnTo>
                  <a:lnTo>
                    <a:pt x="18056" y="5766"/>
                  </a:lnTo>
                  <a:lnTo>
                    <a:pt x="18140" y="6103"/>
                  </a:lnTo>
                  <a:lnTo>
                    <a:pt x="18224" y="6461"/>
                  </a:lnTo>
                  <a:lnTo>
                    <a:pt x="18266" y="6797"/>
                  </a:lnTo>
                  <a:lnTo>
                    <a:pt x="18308" y="7155"/>
                  </a:lnTo>
                  <a:lnTo>
                    <a:pt x="18329" y="7513"/>
                  </a:lnTo>
                  <a:lnTo>
                    <a:pt x="18329" y="7871"/>
                  </a:lnTo>
                  <a:lnTo>
                    <a:pt x="18287" y="8228"/>
                  </a:lnTo>
                  <a:lnTo>
                    <a:pt x="18245" y="8586"/>
                  </a:lnTo>
                  <a:lnTo>
                    <a:pt x="18245" y="8586"/>
                  </a:lnTo>
                  <a:lnTo>
                    <a:pt x="19529" y="7871"/>
                  </a:lnTo>
                  <a:lnTo>
                    <a:pt x="19613" y="7849"/>
                  </a:lnTo>
                  <a:lnTo>
                    <a:pt x="19697" y="7849"/>
                  </a:lnTo>
                  <a:lnTo>
                    <a:pt x="19760" y="7892"/>
                  </a:lnTo>
                  <a:lnTo>
                    <a:pt x="19802" y="7955"/>
                  </a:lnTo>
                  <a:lnTo>
                    <a:pt x="19823" y="8018"/>
                  </a:lnTo>
                  <a:lnTo>
                    <a:pt x="19823" y="8081"/>
                  </a:lnTo>
                  <a:lnTo>
                    <a:pt x="19802" y="8165"/>
                  </a:lnTo>
                  <a:lnTo>
                    <a:pt x="19739" y="8228"/>
                  </a:lnTo>
                  <a:lnTo>
                    <a:pt x="18077" y="9323"/>
                  </a:lnTo>
                  <a:lnTo>
                    <a:pt x="16393" y="10396"/>
                  </a:lnTo>
                  <a:lnTo>
                    <a:pt x="16688" y="10459"/>
                  </a:lnTo>
                  <a:lnTo>
                    <a:pt x="16961" y="10564"/>
                  </a:lnTo>
                  <a:lnTo>
                    <a:pt x="17214" y="10711"/>
                  </a:lnTo>
                  <a:lnTo>
                    <a:pt x="17466" y="10859"/>
                  </a:lnTo>
                  <a:lnTo>
                    <a:pt x="17677" y="11069"/>
                  </a:lnTo>
                  <a:lnTo>
                    <a:pt x="17866" y="11280"/>
                  </a:lnTo>
                  <a:lnTo>
                    <a:pt x="17993" y="11511"/>
                  </a:lnTo>
                  <a:lnTo>
                    <a:pt x="18056" y="11637"/>
                  </a:lnTo>
                  <a:lnTo>
                    <a:pt x="18098" y="11764"/>
                  </a:lnTo>
                  <a:lnTo>
                    <a:pt x="18182" y="12184"/>
                  </a:lnTo>
                  <a:lnTo>
                    <a:pt x="18224" y="12605"/>
                  </a:lnTo>
                  <a:lnTo>
                    <a:pt x="18224" y="13047"/>
                  </a:lnTo>
                  <a:lnTo>
                    <a:pt x="18203" y="13468"/>
                  </a:lnTo>
                  <a:lnTo>
                    <a:pt x="18119" y="13868"/>
                  </a:lnTo>
                  <a:lnTo>
                    <a:pt x="18035" y="14289"/>
                  </a:lnTo>
                  <a:lnTo>
                    <a:pt x="17887" y="14710"/>
                  </a:lnTo>
                  <a:lnTo>
                    <a:pt x="17740" y="15109"/>
                  </a:lnTo>
                  <a:lnTo>
                    <a:pt x="17551" y="15509"/>
                  </a:lnTo>
                  <a:lnTo>
                    <a:pt x="17361" y="15888"/>
                  </a:lnTo>
                  <a:lnTo>
                    <a:pt x="17151" y="16267"/>
                  </a:lnTo>
                  <a:lnTo>
                    <a:pt x="16919" y="16646"/>
                  </a:lnTo>
                  <a:lnTo>
                    <a:pt x="16667" y="17003"/>
                  </a:lnTo>
                  <a:lnTo>
                    <a:pt x="16414" y="17361"/>
                  </a:lnTo>
                  <a:lnTo>
                    <a:pt x="15909" y="18013"/>
                  </a:lnTo>
                  <a:lnTo>
                    <a:pt x="15573" y="18392"/>
                  </a:lnTo>
                  <a:lnTo>
                    <a:pt x="15236" y="18750"/>
                  </a:lnTo>
                  <a:lnTo>
                    <a:pt x="14878" y="19108"/>
                  </a:lnTo>
                  <a:lnTo>
                    <a:pt x="14499" y="19444"/>
                  </a:lnTo>
                  <a:lnTo>
                    <a:pt x="14100" y="19781"/>
                  </a:lnTo>
                  <a:lnTo>
                    <a:pt x="13679" y="20076"/>
                  </a:lnTo>
                  <a:lnTo>
                    <a:pt x="13258" y="20349"/>
                  </a:lnTo>
                  <a:lnTo>
                    <a:pt x="12816" y="20602"/>
                  </a:lnTo>
                  <a:lnTo>
                    <a:pt x="12374" y="20833"/>
                  </a:lnTo>
                  <a:lnTo>
                    <a:pt x="11911" y="21023"/>
                  </a:lnTo>
                  <a:lnTo>
                    <a:pt x="11427" y="21191"/>
                  </a:lnTo>
                  <a:lnTo>
                    <a:pt x="10943" y="21317"/>
                  </a:lnTo>
                  <a:lnTo>
                    <a:pt x="10459" y="21401"/>
                  </a:lnTo>
                  <a:lnTo>
                    <a:pt x="9954" y="21444"/>
                  </a:lnTo>
                  <a:lnTo>
                    <a:pt x="9449" y="21444"/>
                  </a:lnTo>
                  <a:lnTo>
                    <a:pt x="8944" y="21401"/>
                  </a:lnTo>
                  <a:lnTo>
                    <a:pt x="8397" y="21317"/>
                  </a:lnTo>
                  <a:lnTo>
                    <a:pt x="7829" y="21191"/>
                  </a:lnTo>
                  <a:lnTo>
                    <a:pt x="7534" y="21107"/>
                  </a:lnTo>
                  <a:lnTo>
                    <a:pt x="7260" y="21002"/>
                  </a:lnTo>
                  <a:lnTo>
                    <a:pt x="6966" y="20896"/>
                  </a:lnTo>
                  <a:lnTo>
                    <a:pt x="6692" y="20770"/>
                  </a:lnTo>
                  <a:lnTo>
                    <a:pt x="6440" y="20623"/>
                  </a:lnTo>
                  <a:lnTo>
                    <a:pt x="6166" y="20476"/>
                  </a:lnTo>
                  <a:lnTo>
                    <a:pt x="5935" y="20307"/>
                  </a:lnTo>
                  <a:lnTo>
                    <a:pt x="5703" y="20118"/>
                  </a:lnTo>
                  <a:lnTo>
                    <a:pt x="5514" y="19928"/>
                  </a:lnTo>
                  <a:lnTo>
                    <a:pt x="5324" y="19697"/>
                  </a:lnTo>
                  <a:lnTo>
                    <a:pt x="5156" y="19465"/>
                  </a:lnTo>
                  <a:lnTo>
                    <a:pt x="5030" y="19234"/>
                  </a:lnTo>
                  <a:lnTo>
                    <a:pt x="4420" y="19928"/>
                  </a:lnTo>
                  <a:lnTo>
                    <a:pt x="3830" y="20665"/>
                  </a:lnTo>
                  <a:lnTo>
                    <a:pt x="3262" y="21422"/>
                  </a:lnTo>
                  <a:lnTo>
                    <a:pt x="2736" y="22201"/>
                  </a:lnTo>
                  <a:lnTo>
                    <a:pt x="2252" y="23001"/>
                  </a:lnTo>
                  <a:lnTo>
                    <a:pt x="1789" y="23842"/>
                  </a:lnTo>
                  <a:lnTo>
                    <a:pt x="1368" y="24705"/>
                  </a:lnTo>
                  <a:lnTo>
                    <a:pt x="990" y="25610"/>
                  </a:lnTo>
                  <a:lnTo>
                    <a:pt x="800" y="26094"/>
                  </a:lnTo>
                  <a:lnTo>
                    <a:pt x="632" y="26578"/>
                  </a:lnTo>
                  <a:lnTo>
                    <a:pt x="485" y="27062"/>
                  </a:lnTo>
                  <a:lnTo>
                    <a:pt x="358" y="27546"/>
                  </a:lnTo>
                  <a:lnTo>
                    <a:pt x="232" y="28030"/>
                  </a:lnTo>
                  <a:lnTo>
                    <a:pt x="148" y="28493"/>
                  </a:lnTo>
                  <a:lnTo>
                    <a:pt x="85" y="28956"/>
                  </a:lnTo>
                  <a:lnTo>
                    <a:pt x="43" y="29398"/>
                  </a:lnTo>
                  <a:lnTo>
                    <a:pt x="1" y="29840"/>
                  </a:lnTo>
                  <a:lnTo>
                    <a:pt x="1" y="30282"/>
                  </a:lnTo>
                  <a:lnTo>
                    <a:pt x="1" y="30724"/>
                  </a:lnTo>
                  <a:lnTo>
                    <a:pt x="22" y="31166"/>
                  </a:lnTo>
                  <a:lnTo>
                    <a:pt x="64" y="31586"/>
                  </a:lnTo>
                  <a:lnTo>
                    <a:pt x="106" y="32007"/>
                  </a:lnTo>
                  <a:lnTo>
                    <a:pt x="190" y="32407"/>
                  </a:lnTo>
                  <a:lnTo>
                    <a:pt x="274" y="32807"/>
                  </a:lnTo>
                  <a:lnTo>
                    <a:pt x="379" y="33207"/>
                  </a:lnTo>
                  <a:lnTo>
                    <a:pt x="506" y="33607"/>
                  </a:lnTo>
                  <a:lnTo>
                    <a:pt x="632" y="33985"/>
                  </a:lnTo>
                  <a:lnTo>
                    <a:pt x="779" y="34364"/>
                  </a:lnTo>
                  <a:lnTo>
                    <a:pt x="947" y="34743"/>
                  </a:lnTo>
                  <a:lnTo>
                    <a:pt x="1116" y="35122"/>
                  </a:lnTo>
                  <a:lnTo>
                    <a:pt x="1305" y="35479"/>
                  </a:lnTo>
                  <a:lnTo>
                    <a:pt x="1516" y="35816"/>
                  </a:lnTo>
                  <a:lnTo>
                    <a:pt x="1726" y="36174"/>
                  </a:lnTo>
                  <a:lnTo>
                    <a:pt x="1958" y="36511"/>
                  </a:lnTo>
                  <a:lnTo>
                    <a:pt x="2210" y="36847"/>
                  </a:lnTo>
                  <a:lnTo>
                    <a:pt x="2463" y="37163"/>
                  </a:lnTo>
                  <a:lnTo>
                    <a:pt x="2715" y="37479"/>
                  </a:lnTo>
                  <a:lnTo>
                    <a:pt x="3010" y="37794"/>
                  </a:lnTo>
                  <a:lnTo>
                    <a:pt x="3578" y="38404"/>
                  </a:lnTo>
                  <a:lnTo>
                    <a:pt x="4209" y="38973"/>
                  </a:lnTo>
                  <a:lnTo>
                    <a:pt x="4862" y="39499"/>
                  </a:lnTo>
                  <a:lnTo>
                    <a:pt x="5556" y="40025"/>
                  </a:lnTo>
                  <a:lnTo>
                    <a:pt x="6292" y="40509"/>
                  </a:lnTo>
                  <a:lnTo>
                    <a:pt x="7029" y="40951"/>
                  </a:lnTo>
                  <a:lnTo>
                    <a:pt x="7808" y="41372"/>
                  </a:lnTo>
                  <a:lnTo>
                    <a:pt x="8628" y="41771"/>
                  </a:lnTo>
                  <a:lnTo>
                    <a:pt x="9449" y="42129"/>
                  </a:lnTo>
                  <a:lnTo>
                    <a:pt x="10291" y="42445"/>
                  </a:lnTo>
                  <a:lnTo>
                    <a:pt x="11132" y="42739"/>
                  </a:lnTo>
                  <a:lnTo>
                    <a:pt x="11995" y="43013"/>
                  </a:lnTo>
                  <a:lnTo>
                    <a:pt x="12879" y="43223"/>
                  </a:lnTo>
                  <a:lnTo>
                    <a:pt x="13763" y="43413"/>
                  </a:lnTo>
                  <a:lnTo>
                    <a:pt x="14626" y="43581"/>
                  </a:lnTo>
                  <a:lnTo>
                    <a:pt x="15509" y="43707"/>
                  </a:lnTo>
                  <a:lnTo>
                    <a:pt x="16393" y="43792"/>
                  </a:lnTo>
                  <a:lnTo>
                    <a:pt x="17214" y="43855"/>
                  </a:lnTo>
                  <a:lnTo>
                    <a:pt x="18077" y="43876"/>
                  </a:lnTo>
                  <a:lnTo>
                    <a:pt x="18961" y="43876"/>
                  </a:lnTo>
                  <a:lnTo>
                    <a:pt x="19844" y="43855"/>
                  </a:lnTo>
                  <a:lnTo>
                    <a:pt x="20749" y="43813"/>
                  </a:lnTo>
                  <a:lnTo>
                    <a:pt x="21675" y="43728"/>
                  </a:lnTo>
                  <a:lnTo>
                    <a:pt x="22622" y="43623"/>
                  </a:lnTo>
                  <a:lnTo>
                    <a:pt x="23548" y="43497"/>
                  </a:lnTo>
                  <a:lnTo>
                    <a:pt x="24495" y="43329"/>
                  </a:lnTo>
                  <a:lnTo>
                    <a:pt x="25442" y="43139"/>
                  </a:lnTo>
                  <a:lnTo>
                    <a:pt x="26389" y="42929"/>
                  </a:lnTo>
                  <a:lnTo>
                    <a:pt x="27315" y="42676"/>
                  </a:lnTo>
                  <a:lnTo>
                    <a:pt x="28241" y="42403"/>
                  </a:lnTo>
                  <a:lnTo>
                    <a:pt x="29167" y="42108"/>
                  </a:lnTo>
                  <a:lnTo>
                    <a:pt x="30071" y="41771"/>
                  </a:lnTo>
                  <a:lnTo>
                    <a:pt x="30934" y="41393"/>
                  </a:lnTo>
                  <a:lnTo>
                    <a:pt x="31797" y="40993"/>
                  </a:lnTo>
                  <a:lnTo>
                    <a:pt x="32639" y="40551"/>
                  </a:lnTo>
                  <a:lnTo>
                    <a:pt x="33438" y="40088"/>
                  </a:lnTo>
                  <a:lnTo>
                    <a:pt x="34196" y="39583"/>
                  </a:lnTo>
                  <a:lnTo>
                    <a:pt x="34953" y="39057"/>
                  </a:lnTo>
                  <a:lnTo>
                    <a:pt x="35290" y="38762"/>
                  </a:lnTo>
                  <a:lnTo>
                    <a:pt x="35648" y="38489"/>
                  </a:lnTo>
                  <a:lnTo>
                    <a:pt x="35985" y="38173"/>
                  </a:lnTo>
                  <a:lnTo>
                    <a:pt x="36300" y="37878"/>
                  </a:lnTo>
                  <a:lnTo>
                    <a:pt x="36616" y="37563"/>
                  </a:lnTo>
                  <a:lnTo>
                    <a:pt x="36911" y="37226"/>
                  </a:lnTo>
                  <a:lnTo>
                    <a:pt x="37205" y="36889"/>
                  </a:lnTo>
                  <a:lnTo>
                    <a:pt x="37479" y="36553"/>
                  </a:lnTo>
                  <a:lnTo>
                    <a:pt x="37752" y="36195"/>
                  </a:lnTo>
                  <a:lnTo>
                    <a:pt x="38005" y="35837"/>
                  </a:lnTo>
                  <a:lnTo>
                    <a:pt x="38236" y="35479"/>
                  </a:lnTo>
                  <a:lnTo>
                    <a:pt x="38468" y="35101"/>
                  </a:lnTo>
                  <a:lnTo>
                    <a:pt x="38657" y="34701"/>
                  </a:lnTo>
                  <a:lnTo>
                    <a:pt x="38868" y="34301"/>
                  </a:lnTo>
                  <a:lnTo>
                    <a:pt x="39036" y="33901"/>
                  </a:lnTo>
                  <a:lnTo>
                    <a:pt x="39204" y="33480"/>
                  </a:lnTo>
                  <a:lnTo>
                    <a:pt x="39352" y="33059"/>
                  </a:lnTo>
                  <a:lnTo>
                    <a:pt x="39478" y="32618"/>
                  </a:lnTo>
                  <a:lnTo>
                    <a:pt x="39604" y="32176"/>
                  </a:lnTo>
                  <a:lnTo>
                    <a:pt x="39709" y="31713"/>
                  </a:lnTo>
                  <a:lnTo>
                    <a:pt x="39772" y="31250"/>
                  </a:lnTo>
                  <a:lnTo>
                    <a:pt x="39836" y="30787"/>
                  </a:lnTo>
                  <a:lnTo>
                    <a:pt x="39920" y="30050"/>
                  </a:lnTo>
                  <a:lnTo>
                    <a:pt x="39941" y="29314"/>
                  </a:lnTo>
                  <a:lnTo>
                    <a:pt x="39962" y="28598"/>
                  </a:lnTo>
                  <a:lnTo>
                    <a:pt x="39941" y="27904"/>
                  </a:lnTo>
                  <a:lnTo>
                    <a:pt x="39878" y="27188"/>
                  </a:lnTo>
                  <a:lnTo>
                    <a:pt x="39815" y="26494"/>
                  </a:lnTo>
                  <a:lnTo>
                    <a:pt x="39709" y="25821"/>
                  </a:lnTo>
                  <a:lnTo>
                    <a:pt x="39583" y="25126"/>
                  </a:lnTo>
                  <a:lnTo>
                    <a:pt x="39436" y="24453"/>
                  </a:lnTo>
                  <a:lnTo>
                    <a:pt x="39246" y="23800"/>
                  </a:lnTo>
                  <a:lnTo>
                    <a:pt x="39057" y="23148"/>
                  </a:lnTo>
                  <a:lnTo>
                    <a:pt x="38847" y="22496"/>
                  </a:lnTo>
                  <a:lnTo>
                    <a:pt x="38594" y="21843"/>
                  </a:lnTo>
                  <a:lnTo>
                    <a:pt x="38341" y="21212"/>
                  </a:lnTo>
                  <a:lnTo>
                    <a:pt x="38068" y="20581"/>
                  </a:lnTo>
                  <a:lnTo>
                    <a:pt x="37773" y="19949"/>
                  </a:lnTo>
                  <a:lnTo>
                    <a:pt x="37458" y="19339"/>
                  </a:lnTo>
                  <a:lnTo>
                    <a:pt x="37121" y="18729"/>
                  </a:lnTo>
                  <a:lnTo>
                    <a:pt x="36763" y="18119"/>
                  </a:lnTo>
                  <a:lnTo>
                    <a:pt x="36405" y="17508"/>
                  </a:lnTo>
                  <a:lnTo>
                    <a:pt x="36027" y="16919"/>
                  </a:lnTo>
                  <a:lnTo>
                    <a:pt x="35648" y="16330"/>
                  </a:lnTo>
                  <a:lnTo>
                    <a:pt x="35248" y="15762"/>
                  </a:lnTo>
                  <a:lnTo>
                    <a:pt x="34827" y="15173"/>
                  </a:lnTo>
                  <a:lnTo>
                    <a:pt x="33986" y="14057"/>
                  </a:lnTo>
                  <a:lnTo>
                    <a:pt x="33081" y="12942"/>
                  </a:lnTo>
                  <a:lnTo>
                    <a:pt x="32176" y="11848"/>
                  </a:lnTo>
                  <a:lnTo>
                    <a:pt x="31229" y="10775"/>
                  </a:lnTo>
                  <a:lnTo>
                    <a:pt x="31166" y="10775"/>
                  </a:lnTo>
                  <a:lnTo>
                    <a:pt x="31124" y="10753"/>
                  </a:lnTo>
                  <a:lnTo>
                    <a:pt x="31103" y="10711"/>
                  </a:lnTo>
                  <a:lnTo>
                    <a:pt x="31082" y="10606"/>
                  </a:lnTo>
                  <a:lnTo>
                    <a:pt x="30156" y="9596"/>
                  </a:lnTo>
                  <a:lnTo>
                    <a:pt x="29209" y="8607"/>
                  </a:lnTo>
                  <a:lnTo>
                    <a:pt x="29146" y="8586"/>
                  </a:lnTo>
                  <a:lnTo>
                    <a:pt x="29061" y="8544"/>
                  </a:lnTo>
                  <a:lnTo>
                    <a:pt x="28998" y="8481"/>
                  </a:lnTo>
                  <a:lnTo>
                    <a:pt x="28956" y="8397"/>
                  </a:lnTo>
                  <a:lnTo>
                    <a:pt x="28935" y="8291"/>
                  </a:lnTo>
                  <a:lnTo>
                    <a:pt x="26705" y="5977"/>
                  </a:lnTo>
                  <a:lnTo>
                    <a:pt x="26683" y="5935"/>
                  </a:lnTo>
                  <a:lnTo>
                    <a:pt x="26705" y="5892"/>
                  </a:lnTo>
                  <a:lnTo>
                    <a:pt x="26789" y="5892"/>
                  </a:lnTo>
                  <a:lnTo>
                    <a:pt x="28767" y="7786"/>
                  </a:lnTo>
                  <a:lnTo>
                    <a:pt x="28640" y="7239"/>
                  </a:lnTo>
                  <a:lnTo>
                    <a:pt x="28514" y="6713"/>
                  </a:lnTo>
                  <a:lnTo>
                    <a:pt x="28262" y="5661"/>
                  </a:lnTo>
                  <a:lnTo>
                    <a:pt x="28114" y="5156"/>
                  </a:lnTo>
                  <a:lnTo>
                    <a:pt x="27946" y="4630"/>
                  </a:lnTo>
                  <a:lnTo>
                    <a:pt x="27757" y="4125"/>
                  </a:lnTo>
                  <a:lnTo>
                    <a:pt x="27630" y="3872"/>
                  </a:lnTo>
                  <a:lnTo>
                    <a:pt x="27504" y="3620"/>
                  </a:lnTo>
                  <a:lnTo>
                    <a:pt x="27231" y="3115"/>
                  </a:lnTo>
                  <a:lnTo>
                    <a:pt x="26936" y="2631"/>
                  </a:lnTo>
                  <a:lnTo>
                    <a:pt x="26641" y="2168"/>
                  </a:lnTo>
                  <a:lnTo>
                    <a:pt x="26326" y="1726"/>
                  </a:lnTo>
                  <a:lnTo>
                    <a:pt x="25989" y="1284"/>
                  </a:lnTo>
                  <a:lnTo>
                    <a:pt x="25610" y="884"/>
                  </a:lnTo>
                  <a:lnTo>
                    <a:pt x="25210" y="526"/>
                  </a:lnTo>
                  <a:lnTo>
                    <a:pt x="25000" y="337"/>
                  </a:lnTo>
                  <a:lnTo>
                    <a:pt x="24790" y="190"/>
                  </a:lnTo>
                  <a:lnTo>
                    <a:pt x="24916" y="821"/>
                  </a:lnTo>
                  <a:lnTo>
                    <a:pt x="25000" y="1431"/>
                  </a:lnTo>
                  <a:lnTo>
                    <a:pt x="25063" y="2063"/>
                  </a:lnTo>
                  <a:lnTo>
                    <a:pt x="25084" y="2378"/>
                  </a:lnTo>
                  <a:lnTo>
                    <a:pt x="25063" y="2694"/>
                  </a:lnTo>
                  <a:lnTo>
                    <a:pt x="25042" y="2988"/>
                  </a:lnTo>
                  <a:lnTo>
                    <a:pt x="25000" y="3304"/>
                  </a:lnTo>
                  <a:lnTo>
                    <a:pt x="24937" y="3599"/>
                  </a:lnTo>
                  <a:lnTo>
                    <a:pt x="24874" y="3893"/>
                  </a:lnTo>
                  <a:lnTo>
                    <a:pt x="24769" y="4188"/>
                  </a:lnTo>
                  <a:lnTo>
                    <a:pt x="24621" y="4483"/>
                  </a:lnTo>
                  <a:lnTo>
                    <a:pt x="24474" y="4777"/>
                  </a:lnTo>
                  <a:lnTo>
                    <a:pt x="24285" y="5051"/>
                  </a:lnTo>
                  <a:lnTo>
                    <a:pt x="24306" y="5114"/>
                  </a:lnTo>
                  <a:lnTo>
                    <a:pt x="24306" y="5177"/>
                  </a:lnTo>
                  <a:lnTo>
                    <a:pt x="24285" y="5240"/>
                  </a:lnTo>
                  <a:lnTo>
                    <a:pt x="24242" y="5282"/>
                  </a:lnTo>
                  <a:lnTo>
                    <a:pt x="24179" y="5324"/>
                  </a:lnTo>
                  <a:lnTo>
                    <a:pt x="24137" y="5345"/>
                  </a:lnTo>
                  <a:lnTo>
                    <a:pt x="24053" y="5324"/>
                  </a:lnTo>
                  <a:lnTo>
                    <a:pt x="23990" y="5303"/>
                  </a:lnTo>
                  <a:lnTo>
                    <a:pt x="23948" y="5240"/>
                  </a:lnTo>
                  <a:lnTo>
                    <a:pt x="23464" y="4546"/>
                  </a:lnTo>
                  <a:lnTo>
                    <a:pt x="23001" y="3809"/>
                  </a:lnTo>
                  <a:lnTo>
                    <a:pt x="22517" y="3052"/>
                  </a:lnTo>
                  <a:lnTo>
                    <a:pt x="22012" y="2336"/>
                  </a:lnTo>
                  <a:lnTo>
                    <a:pt x="21738" y="1978"/>
                  </a:lnTo>
                  <a:lnTo>
                    <a:pt x="21465" y="1642"/>
                  </a:lnTo>
                  <a:lnTo>
                    <a:pt x="21170" y="1326"/>
                  </a:lnTo>
                  <a:lnTo>
                    <a:pt x="20876" y="1010"/>
                  </a:lnTo>
                  <a:lnTo>
                    <a:pt x="20560" y="737"/>
                  </a:lnTo>
                  <a:lnTo>
                    <a:pt x="20223" y="463"/>
                  </a:lnTo>
                  <a:lnTo>
                    <a:pt x="19865" y="232"/>
                  </a:lnTo>
                  <a:lnTo>
                    <a:pt x="1948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" name="Google Shape;7008;p32"/>
            <p:cNvSpPr/>
            <p:nvPr/>
          </p:nvSpPr>
          <p:spPr>
            <a:xfrm>
              <a:off x="6631875" y="-1409050"/>
              <a:ext cx="999050" cy="1096900"/>
            </a:xfrm>
            <a:custGeom>
              <a:avLst/>
              <a:gdLst/>
              <a:ahLst/>
              <a:cxnLst/>
              <a:rect l="l" t="t" r="r" b="b"/>
              <a:pathLst>
                <a:path w="39962" h="43876" fill="none" extrusionOk="0">
                  <a:moveTo>
                    <a:pt x="990" y="25610"/>
                  </a:moveTo>
                  <a:lnTo>
                    <a:pt x="990" y="25610"/>
                  </a:lnTo>
                  <a:lnTo>
                    <a:pt x="1368" y="24705"/>
                  </a:lnTo>
                  <a:lnTo>
                    <a:pt x="1789" y="23842"/>
                  </a:lnTo>
                  <a:lnTo>
                    <a:pt x="2252" y="23001"/>
                  </a:lnTo>
                  <a:lnTo>
                    <a:pt x="2736" y="22201"/>
                  </a:lnTo>
                  <a:lnTo>
                    <a:pt x="3262" y="21422"/>
                  </a:lnTo>
                  <a:lnTo>
                    <a:pt x="3830" y="20665"/>
                  </a:lnTo>
                  <a:lnTo>
                    <a:pt x="4420" y="19928"/>
                  </a:lnTo>
                  <a:lnTo>
                    <a:pt x="5030" y="19234"/>
                  </a:lnTo>
                  <a:lnTo>
                    <a:pt x="5030" y="19234"/>
                  </a:lnTo>
                  <a:lnTo>
                    <a:pt x="5156" y="19465"/>
                  </a:lnTo>
                  <a:lnTo>
                    <a:pt x="5324" y="19697"/>
                  </a:lnTo>
                  <a:lnTo>
                    <a:pt x="5514" y="19928"/>
                  </a:lnTo>
                  <a:lnTo>
                    <a:pt x="5703" y="20118"/>
                  </a:lnTo>
                  <a:lnTo>
                    <a:pt x="5935" y="20307"/>
                  </a:lnTo>
                  <a:lnTo>
                    <a:pt x="6166" y="20476"/>
                  </a:lnTo>
                  <a:lnTo>
                    <a:pt x="6440" y="20623"/>
                  </a:lnTo>
                  <a:lnTo>
                    <a:pt x="6692" y="20770"/>
                  </a:lnTo>
                  <a:lnTo>
                    <a:pt x="6966" y="20896"/>
                  </a:lnTo>
                  <a:lnTo>
                    <a:pt x="7260" y="21002"/>
                  </a:lnTo>
                  <a:lnTo>
                    <a:pt x="7534" y="21107"/>
                  </a:lnTo>
                  <a:lnTo>
                    <a:pt x="7829" y="21191"/>
                  </a:lnTo>
                  <a:lnTo>
                    <a:pt x="8397" y="21317"/>
                  </a:lnTo>
                  <a:lnTo>
                    <a:pt x="8944" y="21401"/>
                  </a:lnTo>
                  <a:lnTo>
                    <a:pt x="8944" y="21401"/>
                  </a:lnTo>
                  <a:lnTo>
                    <a:pt x="9449" y="21444"/>
                  </a:lnTo>
                  <a:lnTo>
                    <a:pt x="9954" y="21444"/>
                  </a:lnTo>
                  <a:lnTo>
                    <a:pt x="10459" y="21401"/>
                  </a:lnTo>
                  <a:lnTo>
                    <a:pt x="10943" y="21317"/>
                  </a:lnTo>
                  <a:lnTo>
                    <a:pt x="11427" y="21191"/>
                  </a:lnTo>
                  <a:lnTo>
                    <a:pt x="11911" y="21023"/>
                  </a:lnTo>
                  <a:lnTo>
                    <a:pt x="12374" y="20833"/>
                  </a:lnTo>
                  <a:lnTo>
                    <a:pt x="12816" y="20602"/>
                  </a:lnTo>
                  <a:lnTo>
                    <a:pt x="13258" y="20349"/>
                  </a:lnTo>
                  <a:lnTo>
                    <a:pt x="13679" y="20076"/>
                  </a:lnTo>
                  <a:lnTo>
                    <a:pt x="14100" y="19781"/>
                  </a:lnTo>
                  <a:lnTo>
                    <a:pt x="14499" y="19444"/>
                  </a:lnTo>
                  <a:lnTo>
                    <a:pt x="14878" y="19108"/>
                  </a:lnTo>
                  <a:lnTo>
                    <a:pt x="15236" y="18750"/>
                  </a:lnTo>
                  <a:lnTo>
                    <a:pt x="15573" y="18392"/>
                  </a:lnTo>
                  <a:lnTo>
                    <a:pt x="15909" y="18013"/>
                  </a:lnTo>
                  <a:lnTo>
                    <a:pt x="15909" y="18013"/>
                  </a:lnTo>
                  <a:lnTo>
                    <a:pt x="16414" y="17361"/>
                  </a:lnTo>
                  <a:lnTo>
                    <a:pt x="16667" y="17003"/>
                  </a:lnTo>
                  <a:lnTo>
                    <a:pt x="16919" y="16646"/>
                  </a:lnTo>
                  <a:lnTo>
                    <a:pt x="17151" y="16267"/>
                  </a:lnTo>
                  <a:lnTo>
                    <a:pt x="17361" y="15888"/>
                  </a:lnTo>
                  <a:lnTo>
                    <a:pt x="17551" y="15509"/>
                  </a:lnTo>
                  <a:lnTo>
                    <a:pt x="17740" y="15109"/>
                  </a:lnTo>
                  <a:lnTo>
                    <a:pt x="17887" y="14710"/>
                  </a:lnTo>
                  <a:lnTo>
                    <a:pt x="18035" y="14289"/>
                  </a:lnTo>
                  <a:lnTo>
                    <a:pt x="18119" y="13868"/>
                  </a:lnTo>
                  <a:lnTo>
                    <a:pt x="18203" y="13468"/>
                  </a:lnTo>
                  <a:lnTo>
                    <a:pt x="18224" y="13047"/>
                  </a:lnTo>
                  <a:lnTo>
                    <a:pt x="18224" y="12605"/>
                  </a:lnTo>
                  <a:lnTo>
                    <a:pt x="18182" y="12184"/>
                  </a:lnTo>
                  <a:lnTo>
                    <a:pt x="18098" y="11764"/>
                  </a:lnTo>
                  <a:lnTo>
                    <a:pt x="18098" y="11764"/>
                  </a:lnTo>
                  <a:lnTo>
                    <a:pt x="18056" y="11637"/>
                  </a:lnTo>
                  <a:lnTo>
                    <a:pt x="17993" y="11511"/>
                  </a:lnTo>
                  <a:lnTo>
                    <a:pt x="17866" y="11280"/>
                  </a:lnTo>
                  <a:lnTo>
                    <a:pt x="17677" y="11069"/>
                  </a:lnTo>
                  <a:lnTo>
                    <a:pt x="17466" y="10859"/>
                  </a:lnTo>
                  <a:lnTo>
                    <a:pt x="17214" y="10711"/>
                  </a:lnTo>
                  <a:lnTo>
                    <a:pt x="16961" y="10564"/>
                  </a:lnTo>
                  <a:lnTo>
                    <a:pt x="16688" y="10459"/>
                  </a:lnTo>
                  <a:lnTo>
                    <a:pt x="16393" y="10396"/>
                  </a:lnTo>
                  <a:lnTo>
                    <a:pt x="16393" y="10396"/>
                  </a:lnTo>
                  <a:lnTo>
                    <a:pt x="18077" y="9323"/>
                  </a:lnTo>
                  <a:lnTo>
                    <a:pt x="19739" y="8228"/>
                  </a:lnTo>
                  <a:lnTo>
                    <a:pt x="19739" y="8228"/>
                  </a:lnTo>
                  <a:lnTo>
                    <a:pt x="19802" y="8165"/>
                  </a:lnTo>
                  <a:lnTo>
                    <a:pt x="19823" y="8081"/>
                  </a:lnTo>
                  <a:lnTo>
                    <a:pt x="19823" y="8018"/>
                  </a:lnTo>
                  <a:lnTo>
                    <a:pt x="19802" y="7955"/>
                  </a:lnTo>
                  <a:lnTo>
                    <a:pt x="19760" y="7892"/>
                  </a:lnTo>
                  <a:lnTo>
                    <a:pt x="19697" y="7849"/>
                  </a:lnTo>
                  <a:lnTo>
                    <a:pt x="19613" y="7849"/>
                  </a:lnTo>
                  <a:lnTo>
                    <a:pt x="19529" y="7871"/>
                  </a:lnTo>
                  <a:lnTo>
                    <a:pt x="19529" y="7871"/>
                  </a:lnTo>
                  <a:lnTo>
                    <a:pt x="18245" y="8586"/>
                  </a:lnTo>
                  <a:lnTo>
                    <a:pt x="18245" y="8586"/>
                  </a:lnTo>
                  <a:lnTo>
                    <a:pt x="18287" y="8228"/>
                  </a:lnTo>
                  <a:lnTo>
                    <a:pt x="18329" y="7871"/>
                  </a:lnTo>
                  <a:lnTo>
                    <a:pt x="18329" y="7513"/>
                  </a:lnTo>
                  <a:lnTo>
                    <a:pt x="18308" y="7155"/>
                  </a:lnTo>
                  <a:lnTo>
                    <a:pt x="18266" y="6797"/>
                  </a:lnTo>
                  <a:lnTo>
                    <a:pt x="18224" y="6461"/>
                  </a:lnTo>
                  <a:lnTo>
                    <a:pt x="18140" y="6103"/>
                  </a:lnTo>
                  <a:lnTo>
                    <a:pt x="18056" y="5766"/>
                  </a:lnTo>
                  <a:lnTo>
                    <a:pt x="17845" y="5072"/>
                  </a:lnTo>
                  <a:lnTo>
                    <a:pt x="17614" y="4398"/>
                  </a:lnTo>
                  <a:lnTo>
                    <a:pt x="17109" y="3010"/>
                  </a:lnTo>
                  <a:lnTo>
                    <a:pt x="17109" y="3010"/>
                  </a:lnTo>
                  <a:lnTo>
                    <a:pt x="17382" y="3157"/>
                  </a:lnTo>
                  <a:lnTo>
                    <a:pt x="17656" y="3346"/>
                  </a:lnTo>
                  <a:lnTo>
                    <a:pt x="17908" y="3536"/>
                  </a:lnTo>
                  <a:lnTo>
                    <a:pt x="18119" y="3767"/>
                  </a:lnTo>
                  <a:lnTo>
                    <a:pt x="18329" y="3999"/>
                  </a:lnTo>
                  <a:lnTo>
                    <a:pt x="18540" y="4251"/>
                  </a:lnTo>
                  <a:lnTo>
                    <a:pt x="18918" y="4756"/>
                  </a:lnTo>
                  <a:lnTo>
                    <a:pt x="19318" y="5261"/>
                  </a:lnTo>
                  <a:lnTo>
                    <a:pt x="19508" y="5514"/>
                  </a:lnTo>
                  <a:lnTo>
                    <a:pt x="19739" y="5745"/>
                  </a:lnTo>
                  <a:lnTo>
                    <a:pt x="19950" y="5956"/>
                  </a:lnTo>
                  <a:lnTo>
                    <a:pt x="20202" y="6166"/>
                  </a:lnTo>
                  <a:lnTo>
                    <a:pt x="20476" y="6334"/>
                  </a:lnTo>
                  <a:lnTo>
                    <a:pt x="20791" y="6482"/>
                  </a:lnTo>
                  <a:lnTo>
                    <a:pt x="20791" y="6482"/>
                  </a:lnTo>
                  <a:lnTo>
                    <a:pt x="20833" y="6482"/>
                  </a:lnTo>
                  <a:lnTo>
                    <a:pt x="20876" y="6482"/>
                  </a:lnTo>
                  <a:lnTo>
                    <a:pt x="20897" y="6461"/>
                  </a:lnTo>
                  <a:lnTo>
                    <a:pt x="20939" y="6419"/>
                  </a:lnTo>
                  <a:lnTo>
                    <a:pt x="20981" y="6355"/>
                  </a:lnTo>
                  <a:lnTo>
                    <a:pt x="20960" y="6313"/>
                  </a:lnTo>
                  <a:lnTo>
                    <a:pt x="20960" y="6271"/>
                  </a:lnTo>
                  <a:lnTo>
                    <a:pt x="20960" y="6271"/>
                  </a:lnTo>
                  <a:lnTo>
                    <a:pt x="20854" y="6124"/>
                  </a:lnTo>
                  <a:lnTo>
                    <a:pt x="20854" y="6124"/>
                  </a:lnTo>
                  <a:lnTo>
                    <a:pt x="20960" y="5766"/>
                  </a:lnTo>
                  <a:lnTo>
                    <a:pt x="21044" y="5387"/>
                  </a:lnTo>
                  <a:lnTo>
                    <a:pt x="21107" y="5009"/>
                  </a:lnTo>
                  <a:lnTo>
                    <a:pt x="21149" y="4630"/>
                  </a:lnTo>
                  <a:lnTo>
                    <a:pt x="21149" y="4272"/>
                  </a:lnTo>
                  <a:lnTo>
                    <a:pt x="21128" y="3893"/>
                  </a:lnTo>
                  <a:lnTo>
                    <a:pt x="21065" y="3515"/>
                  </a:lnTo>
                  <a:lnTo>
                    <a:pt x="20960" y="3136"/>
                  </a:lnTo>
                  <a:lnTo>
                    <a:pt x="20960" y="3136"/>
                  </a:lnTo>
                  <a:lnTo>
                    <a:pt x="20812" y="2736"/>
                  </a:lnTo>
                  <a:lnTo>
                    <a:pt x="20623" y="2336"/>
                  </a:lnTo>
                  <a:lnTo>
                    <a:pt x="20434" y="1957"/>
                  </a:lnTo>
                  <a:lnTo>
                    <a:pt x="20202" y="1579"/>
                  </a:lnTo>
                  <a:lnTo>
                    <a:pt x="19992" y="1200"/>
                  </a:lnTo>
                  <a:lnTo>
                    <a:pt x="19802" y="800"/>
                  </a:lnTo>
                  <a:lnTo>
                    <a:pt x="19613" y="400"/>
                  </a:lnTo>
                  <a:lnTo>
                    <a:pt x="19487" y="0"/>
                  </a:lnTo>
                  <a:lnTo>
                    <a:pt x="19487" y="0"/>
                  </a:lnTo>
                  <a:lnTo>
                    <a:pt x="19865" y="232"/>
                  </a:lnTo>
                  <a:lnTo>
                    <a:pt x="20223" y="463"/>
                  </a:lnTo>
                  <a:lnTo>
                    <a:pt x="20560" y="737"/>
                  </a:lnTo>
                  <a:lnTo>
                    <a:pt x="20876" y="1010"/>
                  </a:lnTo>
                  <a:lnTo>
                    <a:pt x="21170" y="1326"/>
                  </a:lnTo>
                  <a:lnTo>
                    <a:pt x="21465" y="1642"/>
                  </a:lnTo>
                  <a:lnTo>
                    <a:pt x="21738" y="1978"/>
                  </a:lnTo>
                  <a:lnTo>
                    <a:pt x="22012" y="2336"/>
                  </a:lnTo>
                  <a:lnTo>
                    <a:pt x="22517" y="3052"/>
                  </a:lnTo>
                  <a:lnTo>
                    <a:pt x="23001" y="3809"/>
                  </a:lnTo>
                  <a:lnTo>
                    <a:pt x="23464" y="4546"/>
                  </a:lnTo>
                  <a:lnTo>
                    <a:pt x="23948" y="5240"/>
                  </a:lnTo>
                  <a:lnTo>
                    <a:pt x="23948" y="5240"/>
                  </a:lnTo>
                  <a:lnTo>
                    <a:pt x="23990" y="5303"/>
                  </a:lnTo>
                  <a:lnTo>
                    <a:pt x="24053" y="5324"/>
                  </a:lnTo>
                  <a:lnTo>
                    <a:pt x="24137" y="5345"/>
                  </a:lnTo>
                  <a:lnTo>
                    <a:pt x="24179" y="5324"/>
                  </a:lnTo>
                  <a:lnTo>
                    <a:pt x="24242" y="5282"/>
                  </a:lnTo>
                  <a:lnTo>
                    <a:pt x="24285" y="5240"/>
                  </a:lnTo>
                  <a:lnTo>
                    <a:pt x="24306" y="5177"/>
                  </a:lnTo>
                  <a:lnTo>
                    <a:pt x="24306" y="5114"/>
                  </a:lnTo>
                  <a:lnTo>
                    <a:pt x="24306" y="5114"/>
                  </a:lnTo>
                  <a:lnTo>
                    <a:pt x="24285" y="5051"/>
                  </a:lnTo>
                  <a:lnTo>
                    <a:pt x="24285" y="5051"/>
                  </a:lnTo>
                  <a:lnTo>
                    <a:pt x="24285" y="5051"/>
                  </a:lnTo>
                  <a:lnTo>
                    <a:pt x="24474" y="4777"/>
                  </a:lnTo>
                  <a:lnTo>
                    <a:pt x="24621" y="4483"/>
                  </a:lnTo>
                  <a:lnTo>
                    <a:pt x="24769" y="4188"/>
                  </a:lnTo>
                  <a:lnTo>
                    <a:pt x="24874" y="3893"/>
                  </a:lnTo>
                  <a:lnTo>
                    <a:pt x="24937" y="3599"/>
                  </a:lnTo>
                  <a:lnTo>
                    <a:pt x="25000" y="3304"/>
                  </a:lnTo>
                  <a:lnTo>
                    <a:pt x="25042" y="2988"/>
                  </a:lnTo>
                  <a:lnTo>
                    <a:pt x="25063" y="2694"/>
                  </a:lnTo>
                  <a:lnTo>
                    <a:pt x="25084" y="2378"/>
                  </a:lnTo>
                  <a:lnTo>
                    <a:pt x="25063" y="2063"/>
                  </a:lnTo>
                  <a:lnTo>
                    <a:pt x="25000" y="1431"/>
                  </a:lnTo>
                  <a:lnTo>
                    <a:pt x="24916" y="821"/>
                  </a:lnTo>
                  <a:lnTo>
                    <a:pt x="24790" y="190"/>
                  </a:lnTo>
                  <a:lnTo>
                    <a:pt x="24790" y="190"/>
                  </a:lnTo>
                  <a:lnTo>
                    <a:pt x="25000" y="337"/>
                  </a:lnTo>
                  <a:lnTo>
                    <a:pt x="25210" y="526"/>
                  </a:lnTo>
                  <a:lnTo>
                    <a:pt x="25610" y="884"/>
                  </a:lnTo>
                  <a:lnTo>
                    <a:pt x="25989" y="1284"/>
                  </a:lnTo>
                  <a:lnTo>
                    <a:pt x="26326" y="1726"/>
                  </a:lnTo>
                  <a:lnTo>
                    <a:pt x="26641" y="2168"/>
                  </a:lnTo>
                  <a:lnTo>
                    <a:pt x="26936" y="2631"/>
                  </a:lnTo>
                  <a:lnTo>
                    <a:pt x="27231" y="3115"/>
                  </a:lnTo>
                  <a:lnTo>
                    <a:pt x="27504" y="3620"/>
                  </a:lnTo>
                  <a:lnTo>
                    <a:pt x="27504" y="3620"/>
                  </a:lnTo>
                  <a:lnTo>
                    <a:pt x="27630" y="3872"/>
                  </a:lnTo>
                  <a:lnTo>
                    <a:pt x="27757" y="4125"/>
                  </a:lnTo>
                  <a:lnTo>
                    <a:pt x="27946" y="4630"/>
                  </a:lnTo>
                  <a:lnTo>
                    <a:pt x="28114" y="5156"/>
                  </a:lnTo>
                  <a:lnTo>
                    <a:pt x="28262" y="5661"/>
                  </a:lnTo>
                  <a:lnTo>
                    <a:pt x="28514" y="6713"/>
                  </a:lnTo>
                  <a:lnTo>
                    <a:pt x="28640" y="7239"/>
                  </a:lnTo>
                  <a:lnTo>
                    <a:pt x="28767" y="7786"/>
                  </a:lnTo>
                  <a:lnTo>
                    <a:pt x="28767" y="7786"/>
                  </a:lnTo>
                  <a:lnTo>
                    <a:pt x="26789" y="5892"/>
                  </a:lnTo>
                  <a:lnTo>
                    <a:pt x="26789" y="5892"/>
                  </a:lnTo>
                  <a:lnTo>
                    <a:pt x="26747" y="5892"/>
                  </a:lnTo>
                  <a:lnTo>
                    <a:pt x="26705" y="5892"/>
                  </a:lnTo>
                  <a:lnTo>
                    <a:pt x="26683" y="5935"/>
                  </a:lnTo>
                  <a:lnTo>
                    <a:pt x="26705" y="5977"/>
                  </a:lnTo>
                  <a:lnTo>
                    <a:pt x="26705" y="5977"/>
                  </a:lnTo>
                  <a:lnTo>
                    <a:pt x="28935" y="8291"/>
                  </a:lnTo>
                  <a:lnTo>
                    <a:pt x="28935" y="8291"/>
                  </a:lnTo>
                  <a:lnTo>
                    <a:pt x="28956" y="8397"/>
                  </a:lnTo>
                  <a:lnTo>
                    <a:pt x="28956" y="8397"/>
                  </a:lnTo>
                  <a:lnTo>
                    <a:pt x="28998" y="8481"/>
                  </a:lnTo>
                  <a:lnTo>
                    <a:pt x="29061" y="8544"/>
                  </a:lnTo>
                  <a:lnTo>
                    <a:pt x="29146" y="8586"/>
                  </a:lnTo>
                  <a:lnTo>
                    <a:pt x="29209" y="8607"/>
                  </a:lnTo>
                  <a:lnTo>
                    <a:pt x="29209" y="8607"/>
                  </a:lnTo>
                  <a:lnTo>
                    <a:pt x="30156" y="9596"/>
                  </a:lnTo>
                  <a:lnTo>
                    <a:pt x="31082" y="10606"/>
                  </a:lnTo>
                  <a:lnTo>
                    <a:pt x="31082" y="10606"/>
                  </a:lnTo>
                  <a:lnTo>
                    <a:pt x="31103" y="10711"/>
                  </a:lnTo>
                  <a:lnTo>
                    <a:pt x="31103" y="10711"/>
                  </a:lnTo>
                  <a:lnTo>
                    <a:pt x="31124" y="10753"/>
                  </a:lnTo>
                  <a:lnTo>
                    <a:pt x="31166" y="10775"/>
                  </a:lnTo>
                  <a:lnTo>
                    <a:pt x="31229" y="10775"/>
                  </a:lnTo>
                  <a:lnTo>
                    <a:pt x="31229" y="10775"/>
                  </a:lnTo>
                  <a:lnTo>
                    <a:pt x="32176" y="11848"/>
                  </a:lnTo>
                  <a:lnTo>
                    <a:pt x="33081" y="12942"/>
                  </a:lnTo>
                  <a:lnTo>
                    <a:pt x="33986" y="14057"/>
                  </a:lnTo>
                  <a:lnTo>
                    <a:pt x="34827" y="15173"/>
                  </a:lnTo>
                  <a:lnTo>
                    <a:pt x="35248" y="15762"/>
                  </a:lnTo>
                  <a:lnTo>
                    <a:pt x="35648" y="16330"/>
                  </a:lnTo>
                  <a:lnTo>
                    <a:pt x="36027" y="16919"/>
                  </a:lnTo>
                  <a:lnTo>
                    <a:pt x="36405" y="17508"/>
                  </a:lnTo>
                  <a:lnTo>
                    <a:pt x="36763" y="18119"/>
                  </a:lnTo>
                  <a:lnTo>
                    <a:pt x="37121" y="18729"/>
                  </a:lnTo>
                  <a:lnTo>
                    <a:pt x="37458" y="19339"/>
                  </a:lnTo>
                  <a:lnTo>
                    <a:pt x="37773" y="19949"/>
                  </a:lnTo>
                  <a:lnTo>
                    <a:pt x="38068" y="20581"/>
                  </a:lnTo>
                  <a:lnTo>
                    <a:pt x="38341" y="21212"/>
                  </a:lnTo>
                  <a:lnTo>
                    <a:pt x="38594" y="21843"/>
                  </a:lnTo>
                  <a:lnTo>
                    <a:pt x="38847" y="22496"/>
                  </a:lnTo>
                  <a:lnTo>
                    <a:pt x="39057" y="23148"/>
                  </a:lnTo>
                  <a:lnTo>
                    <a:pt x="39246" y="23800"/>
                  </a:lnTo>
                  <a:lnTo>
                    <a:pt x="39436" y="24453"/>
                  </a:lnTo>
                  <a:lnTo>
                    <a:pt x="39583" y="25126"/>
                  </a:lnTo>
                  <a:lnTo>
                    <a:pt x="39709" y="25821"/>
                  </a:lnTo>
                  <a:lnTo>
                    <a:pt x="39815" y="26494"/>
                  </a:lnTo>
                  <a:lnTo>
                    <a:pt x="39878" y="27188"/>
                  </a:lnTo>
                  <a:lnTo>
                    <a:pt x="39941" y="27904"/>
                  </a:lnTo>
                  <a:lnTo>
                    <a:pt x="39962" y="28598"/>
                  </a:lnTo>
                  <a:lnTo>
                    <a:pt x="39941" y="29314"/>
                  </a:lnTo>
                  <a:lnTo>
                    <a:pt x="39920" y="30050"/>
                  </a:lnTo>
                  <a:lnTo>
                    <a:pt x="39836" y="30787"/>
                  </a:lnTo>
                  <a:lnTo>
                    <a:pt x="39836" y="30787"/>
                  </a:lnTo>
                  <a:lnTo>
                    <a:pt x="39772" y="31250"/>
                  </a:lnTo>
                  <a:lnTo>
                    <a:pt x="39709" y="31713"/>
                  </a:lnTo>
                  <a:lnTo>
                    <a:pt x="39604" y="32176"/>
                  </a:lnTo>
                  <a:lnTo>
                    <a:pt x="39478" y="32618"/>
                  </a:lnTo>
                  <a:lnTo>
                    <a:pt x="39352" y="33059"/>
                  </a:lnTo>
                  <a:lnTo>
                    <a:pt x="39204" y="33480"/>
                  </a:lnTo>
                  <a:lnTo>
                    <a:pt x="39036" y="33901"/>
                  </a:lnTo>
                  <a:lnTo>
                    <a:pt x="38868" y="34301"/>
                  </a:lnTo>
                  <a:lnTo>
                    <a:pt x="38657" y="34701"/>
                  </a:lnTo>
                  <a:lnTo>
                    <a:pt x="38468" y="35101"/>
                  </a:lnTo>
                  <a:lnTo>
                    <a:pt x="38236" y="35479"/>
                  </a:lnTo>
                  <a:lnTo>
                    <a:pt x="38005" y="35837"/>
                  </a:lnTo>
                  <a:lnTo>
                    <a:pt x="37752" y="36195"/>
                  </a:lnTo>
                  <a:lnTo>
                    <a:pt x="37479" y="36553"/>
                  </a:lnTo>
                  <a:lnTo>
                    <a:pt x="37205" y="36889"/>
                  </a:lnTo>
                  <a:lnTo>
                    <a:pt x="36911" y="37226"/>
                  </a:lnTo>
                  <a:lnTo>
                    <a:pt x="36616" y="37563"/>
                  </a:lnTo>
                  <a:lnTo>
                    <a:pt x="36300" y="37878"/>
                  </a:lnTo>
                  <a:lnTo>
                    <a:pt x="35985" y="38173"/>
                  </a:lnTo>
                  <a:lnTo>
                    <a:pt x="35648" y="38489"/>
                  </a:lnTo>
                  <a:lnTo>
                    <a:pt x="35290" y="38762"/>
                  </a:lnTo>
                  <a:lnTo>
                    <a:pt x="34953" y="39057"/>
                  </a:lnTo>
                  <a:lnTo>
                    <a:pt x="34196" y="39583"/>
                  </a:lnTo>
                  <a:lnTo>
                    <a:pt x="33438" y="40088"/>
                  </a:lnTo>
                  <a:lnTo>
                    <a:pt x="32639" y="40551"/>
                  </a:lnTo>
                  <a:lnTo>
                    <a:pt x="31797" y="40993"/>
                  </a:lnTo>
                  <a:lnTo>
                    <a:pt x="30934" y="41393"/>
                  </a:lnTo>
                  <a:lnTo>
                    <a:pt x="30071" y="41771"/>
                  </a:lnTo>
                  <a:lnTo>
                    <a:pt x="29167" y="42108"/>
                  </a:lnTo>
                  <a:lnTo>
                    <a:pt x="28241" y="42403"/>
                  </a:lnTo>
                  <a:lnTo>
                    <a:pt x="27315" y="42676"/>
                  </a:lnTo>
                  <a:lnTo>
                    <a:pt x="26389" y="42929"/>
                  </a:lnTo>
                  <a:lnTo>
                    <a:pt x="25442" y="43139"/>
                  </a:lnTo>
                  <a:lnTo>
                    <a:pt x="24495" y="43329"/>
                  </a:lnTo>
                  <a:lnTo>
                    <a:pt x="23548" y="43497"/>
                  </a:lnTo>
                  <a:lnTo>
                    <a:pt x="22622" y="43623"/>
                  </a:lnTo>
                  <a:lnTo>
                    <a:pt x="21675" y="43728"/>
                  </a:lnTo>
                  <a:lnTo>
                    <a:pt x="20749" y="43813"/>
                  </a:lnTo>
                  <a:lnTo>
                    <a:pt x="19844" y="43855"/>
                  </a:lnTo>
                  <a:lnTo>
                    <a:pt x="18961" y="43876"/>
                  </a:lnTo>
                  <a:lnTo>
                    <a:pt x="18077" y="43876"/>
                  </a:lnTo>
                  <a:lnTo>
                    <a:pt x="17214" y="43855"/>
                  </a:lnTo>
                  <a:lnTo>
                    <a:pt x="16393" y="43792"/>
                  </a:lnTo>
                  <a:lnTo>
                    <a:pt x="16393" y="43792"/>
                  </a:lnTo>
                  <a:lnTo>
                    <a:pt x="15509" y="43707"/>
                  </a:lnTo>
                  <a:lnTo>
                    <a:pt x="14626" y="43581"/>
                  </a:lnTo>
                  <a:lnTo>
                    <a:pt x="13763" y="43413"/>
                  </a:lnTo>
                  <a:lnTo>
                    <a:pt x="12879" y="43223"/>
                  </a:lnTo>
                  <a:lnTo>
                    <a:pt x="11995" y="43013"/>
                  </a:lnTo>
                  <a:lnTo>
                    <a:pt x="11132" y="42739"/>
                  </a:lnTo>
                  <a:lnTo>
                    <a:pt x="10291" y="42445"/>
                  </a:lnTo>
                  <a:lnTo>
                    <a:pt x="9449" y="42129"/>
                  </a:lnTo>
                  <a:lnTo>
                    <a:pt x="8628" y="41771"/>
                  </a:lnTo>
                  <a:lnTo>
                    <a:pt x="7808" y="41372"/>
                  </a:lnTo>
                  <a:lnTo>
                    <a:pt x="7029" y="40951"/>
                  </a:lnTo>
                  <a:lnTo>
                    <a:pt x="6292" y="40509"/>
                  </a:lnTo>
                  <a:lnTo>
                    <a:pt x="5556" y="40025"/>
                  </a:lnTo>
                  <a:lnTo>
                    <a:pt x="4862" y="39499"/>
                  </a:lnTo>
                  <a:lnTo>
                    <a:pt x="4209" y="38973"/>
                  </a:lnTo>
                  <a:lnTo>
                    <a:pt x="3578" y="38404"/>
                  </a:lnTo>
                  <a:lnTo>
                    <a:pt x="3010" y="37794"/>
                  </a:lnTo>
                  <a:lnTo>
                    <a:pt x="2715" y="37479"/>
                  </a:lnTo>
                  <a:lnTo>
                    <a:pt x="2463" y="37163"/>
                  </a:lnTo>
                  <a:lnTo>
                    <a:pt x="2210" y="36847"/>
                  </a:lnTo>
                  <a:lnTo>
                    <a:pt x="1958" y="36511"/>
                  </a:lnTo>
                  <a:lnTo>
                    <a:pt x="1726" y="36174"/>
                  </a:lnTo>
                  <a:lnTo>
                    <a:pt x="1516" y="35816"/>
                  </a:lnTo>
                  <a:lnTo>
                    <a:pt x="1305" y="35479"/>
                  </a:lnTo>
                  <a:lnTo>
                    <a:pt x="1116" y="35122"/>
                  </a:lnTo>
                  <a:lnTo>
                    <a:pt x="947" y="34743"/>
                  </a:lnTo>
                  <a:lnTo>
                    <a:pt x="779" y="34364"/>
                  </a:lnTo>
                  <a:lnTo>
                    <a:pt x="632" y="33985"/>
                  </a:lnTo>
                  <a:lnTo>
                    <a:pt x="506" y="33607"/>
                  </a:lnTo>
                  <a:lnTo>
                    <a:pt x="379" y="33207"/>
                  </a:lnTo>
                  <a:lnTo>
                    <a:pt x="274" y="32807"/>
                  </a:lnTo>
                  <a:lnTo>
                    <a:pt x="190" y="32407"/>
                  </a:lnTo>
                  <a:lnTo>
                    <a:pt x="106" y="32007"/>
                  </a:lnTo>
                  <a:lnTo>
                    <a:pt x="64" y="31586"/>
                  </a:lnTo>
                  <a:lnTo>
                    <a:pt x="22" y="31166"/>
                  </a:lnTo>
                  <a:lnTo>
                    <a:pt x="1" y="30724"/>
                  </a:lnTo>
                  <a:lnTo>
                    <a:pt x="1" y="30282"/>
                  </a:lnTo>
                  <a:lnTo>
                    <a:pt x="1" y="29840"/>
                  </a:lnTo>
                  <a:lnTo>
                    <a:pt x="43" y="29398"/>
                  </a:lnTo>
                  <a:lnTo>
                    <a:pt x="85" y="28956"/>
                  </a:lnTo>
                  <a:lnTo>
                    <a:pt x="148" y="28493"/>
                  </a:lnTo>
                  <a:lnTo>
                    <a:pt x="232" y="28030"/>
                  </a:lnTo>
                  <a:lnTo>
                    <a:pt x="358" y="27546"/>
                  </a:lnTo>
                  <a:lnTo>
                    <a:pt x="485" y="27062"/>
                  </a:lnTo>
                  <a:lnTo>
                    <a:pt x="632" y="26578"/>
                  </a:lnTo>
                  <a:lnTo>
                    <a:pt x="800" y="26094"/>
                  </a:lnTo>
                  <a:lnTo>
                    <a:pt x="990" y="2561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9" name="Google Shape;7009;p32"/>
            <p:cNvSpPr/>
            <p:nvPr/>
          </p:nvSpPr>
          <p:spPr>
            <a:xfrm>
              <a:off x="7175850" y="-1150225"/>
              <a:ext cx="312000" cy="337250"/>
            </a:xfrm>
            <a:custGeom>
              <a:avLst/>
              <a:gdLst/>
              <a:ahLst/>
              <a:cxnLst/>
              <a:rect l="l" t="t" r="r" b="b"/>
              <a:pathLst>
                <a:path w="12480" h="13490" extrusionOk="0">
                  <a:moveTo>
                    <a:pt x="3599" y="1"/>
                  </a:moveTo>
                  <a:lnTo>
                    <a:pt x="3262" y="43"/>
                  </a:lnTo>
                  <a:lnTo>
                    <a:pt x="2925" y="85"/>
                  </a:lnTo>
                  <a:lnTo>
                    <a:pt x="2589" y="169"/>
                  </a:lnTo>
                  <a:lnTo>
                    <a:pt x="2273" y="274"/>
                  </a:lnTo>
                  <a:lnTo>
                    <a:pt x="1978" y="422"/>
                  </a:lnTo>
                  <a:lnTo>
                    <a:pt x="1705" y="611"/>
                  </a:lnTo>
                  <a:lnTo>
                    <a:pt x="1431" y="821"/>
                  </a:lnTo>
                  <a:lnTo>
                    <a:pt x="1200" y="1074"/>
                  </a:lnTo>
                  <a:lnTo>
                    <a:pt x="968" y="1347"/>
                  </a:lnTo>
                  <a:lnTo>
                    <a:pt x="779" y="1663"/>
                  </a:lnTo>
                  <a:lnTo>
                    <a:pt x="590" y="2042"/>
                  </a:lnTo>
                  <a:lnTo>
                    <a:pt x="442" y="2442"/>
                  </a:lnTo>
                  <a:lnTo>
                    <a:pt x="316" y="2884"/>
                  </a:lnTo>
                  <a:lnTo>
                    <a:pt x="295" y="2926"/>
                  </a:lnTo>
                  <a:lnTo>
                    <a:pt x="253" y="2968"/>
                  </a:lnTo>
                  <a:lnTo>
                    <a:pt x="211" y="2989"/>
                  </a:lnTo>
                  <a:lnTo>
                    <a:pt x="169" y="2989"/>
                  </a:lnTo>
                  <a:lnTo>
                    <a:pt x="84" y="3389"/>
                  </a:lnTo>
                  <a:lnTo>
                    <a:pt x="21" y="3788"/>
                  </a:lnTo>
                  <a:lnTo>
                    <a:pt x="0" y="4188"/>
                  </a:lnTo>
                  <a:lnTo>
                    <a:pt x="0" y="4609"/>
                  </a:lnTo>
                  <a:lnTo>
                    <a:pt x="21" y="5030"/>
                  </a:lnTo>
                  <a:lnTo>
                    <a:pt x="63" y="5451"/>
                  </a:lnTo>
                  <a:lnTo>
                    <a:pt x="127" y="5893"/>
                  </a:lnTo>
                  <a:lnTo>
                    <a:pt x="211" y="6314"/>
                  </a:lnTo>
                  <a:lnTo>
                    <a:pt x="316" y="6756"/>
                  </a:lnTo>
                  <a:lnTo>
                    <a:pt x="442" y="7197"/>
                  </a:lnTo>
                  <a:lnTo>
                    <a:pt x="590" y="7618"/>
                  </a:lnTo>
                  <a:lnTo>
                    <a:pt x="758" y="8060"/>
                  </a:lnTo>
                  <a:lnTo>
                    <a:pt x="947" y="8481"/>
                  </a:lnTo>
                  <a:lnTo>
                    <a:pt x="1158" y="8881"/>
                  </a:lnTo>
                  <a:lnTo>
                    <a:pt x="1389" y="9302"/>
                  </a:lnTo>
                  <a:lnTo>
                    <a:pt x="1621" y="9702"/>
                  </a:lnTo>
                  <a:lnTo>
                    <a:pt x="1894" y="10080"/>
                  </a:lnTo>
                  <a:lnTo>
                    <a:pt x="2168" y="10459"/>
                  </a:lnTo>
                  <a:lnTo>
                    <a:pt x="2441" y="10817"/>
                  </a:lnTo>
                  <a:lnTo>
                    <a:pt x="2757" y="11154"/>
                  </a:lnTo>
                  <a:lnTo>
                    <a:pt x="3073" y="11490"/>
                  </a:lnTo>
                  <a:lnTo>
                    <a:pt x="3409" y="11785"/>
                  </a:lnTo>
                  <a:lnTo>
                    <a:pt x="3746" y="12080"/>
                  </a:lnTo>
                  <a:lnTo>
                    <a:pt x="4104" y="12353"/>
                  </a:lnTo>
                  <a:lnTo>
                    <a:pt x="4462" y="12585"/>
                  </a:lnTo>
                  <a:lnTo>
                    <a:pt x="4840" y="12795"/>
                  </a:lnTo>
                  <a:lnTo>
                    <a:pt x="5240" y="12984"/>
                  </a:lnTo>
                  <a:lnTo>
                    <a:pt x="5640" y="13153"/>
                  </a:lnTo>
                  <a:lnTo>
                    <a:pt x="6040" y="13279"/>
                  </a:lnTo>
                  <a:lnTo>
                    <a:pt x="6461" y="13384"/>
                  </a:lnTo>
                  <a:lnTo>
                    <a:pt x="6881" y="13468"/>
                  </a:lnTo>
                  <a:lnTo>
                    <a:pt x="7302" y="13489"/>
                  </a:lnTo>
                  <a:lnTo>
                    <a:pt x="7576" y="13174"/>
                  </a:lnTo>
                  <a:lnTo>
                    <a:pt x="7871" y="12879"/>
                  </a:lnTo>
                  <a:lnTo>
                    <a:pt x="8186" y="12564"/>
                  </a:lnTo>
                  <a:lnTo>
                    <a:pt x="8502" y="12290"/>
                  </a:lnTo>
                  <a:lnTo>
                    <a:pt x="8817" y="12016"/>
                  </a:lnTo>
                  <a:lnTo>
                    <a:pt x="9154" y="11743"/>
                  </a:lnTo>
                  <a:lnTo>
                    <a:pt x="9491" y="11490"/>
                  </a:lnTo>
                  <a:lnTo>
                    <a:pt x="9828" y="11259"/>
                  </a:lnTo>
                  <a:lnTo>
                    <a:pt x="10396" y="10880"/>
                  </a:lnTo>
                  <a:lnTo>
                    <a:pt x="11006" y="10480"/>
                  </a:lnTo>
                  <a:lnTo>
                    <a:pt x="11343" y="10291"/>
                  </a:lnTo>
                  <a:lnTo>
                    <a:pt x="11679" y="10123"/>
                  </a:lnTo>
                  <a:lnTo>
                    <a:pt x="12016" y="9954"/>
                  </a:lnTo>
                  <a:lnTo>
                    <a:pt x="12374" y="9807"/>
                  </a:lnTo>
                  <a:lnTo>
                    <a:pt x="12437" y="9344"/>
                  </a:lnTo>
                  <a:lnTo>
                    <a:pt x="12479" y="8860"/>
                  </a:lnTo>
                  <a:lnTo>
                    <a:pt x="12479" y="8376"/>
                  </a:lnTo>
                  <a:lnTo>
                    <a:pt x="12437" y="7892"/>
                  </a:lnTo>
                  <a:lnTo>
                    <a:pt x="12374" y="7408"/>
                  </a:lnTo>
                  <a:lnTo>
                    <a:pt x="12269" y="6924"/>
                  </a:lnTo>
                  <a:lnTo>
                    <a:pt x="12142" y="6440"/>
                  </a:lnTo>
                  <a:lnTo>
                    <a:pt x="11974" y="5956"/>
                  </a:lnTo>
                  <a:lnTo>
                    <a:pt x="11806" y="5493"/>
                  </a:lnTo>
                  <a:lnTo>
                    <a:pt x="11595" y="5051"/>
                  </a:lnTo>
                  <a:lnTo>
                    <a:pt x="11385" y="4609"/>
                  </a:lnTo>
                  <a:lnTo>
                    <a:pt x="11132" y="4209"/>
                  </a:lnTo>
                  <a:lnTo>
                    <a:pt x="10880" y="3809"/>
                  </a:lnTo>
                  <a:lnTo>
                    <a:pt x="10606" y="3452"/>
                  </a:lnTo>
                  <a:lnTo>
                    <a:pt x="10333" y="3094"/>
                  </a:lnTo>
                  <a:lnTo>
                    <a:pt x="10038" y="2799"/>
                  </a:lnTo>
                  <a:lnTo>
                    <a:pt x="9785" y="2568"/>
                  </a:lnTo>
                  <a:lnTo>
                    <a:pt x="9533" y="2358"/>
                  </a:lnTo>
                  <a:lnTo>
                    <a:pt x="9238" y="2126"/>
                  </a:lnTo>
                  <a:lnTo>
                    <a:pt x="8944" y="1916"/>
                  </a:lnTo>
                  <a:lnTo>
                    <a:pt x="8312" y="1495"/>
                  </a:lnTo>
                  <a:lnTo>
                    <a:pt x="7976" y="1284"/>
                  </a:lnTo>
                  <a:lnTo>
                    <a:pt x="7639" y="1095"/>
                  </a:lnTo>
                  <a:lnTo>
                    <a:pt x="7281" y="927"/>
                  </a:lnTo>
                  <a:lnTo>
                    <a:pt x="6924" y="758"/>
                  </a:lnTo>
                  <a:lnTo>
                    <a:pt x="6545" y="590"/>
                  </a:lnTo>
                  <a:lnTo>
                    <a:pt x="6187" y="464"/>
                  </a:lnTo>
                  <a:lnTo>
                    <a:pt x="5808" y="337"/>
                  </a:lnTo>
                  <a:lnTo>
                    <a:pt x="5430" y="232"/>
                  </a:lnTo>
                  <a:lnTo>
                    <a:pt x="5051" y="148"/>
                  </a:lnTo>
                  <a:lnTo>
                    <a:pt x="4693" y="64"/>
                  </a:lnTo>
                  <a:lnTo>
                    <a:pt x="4314" y="22"/>
                  </a:lnTo>
                  <a:lnTo>
                    <a:pt x="3956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" name="Google Shape;7010;p32"/>
            <p:cNvSpPr/>
            <p:nvPr/>
          </p:nvSpPr>
          <p:spPr>
            <a:xfrm>
              <a:off x="6770750" y="-1137075"/>
              <a:ext cx="303575" cy="245175"/>
            </a:xfrm>
            <a:custGeom>
              <a:avLst/>
              <a:gdLst/>
              <a:ahLst/>
              <a:cxnLst/>
              <a:rect l="l" t="t" r="r" b="b"/>
              <a:pathLst>
                <a:path w="12143" h="9807" extrusionOk="0">
                  <a:moveTo>
                    <a:pt x="10544" y="1"/>
                  </a:moveTo>
                  <a:lnTo>
                    <a:pt x="10333" y="22"/>
                  </a:lnTo>
                  <a:lnTo>
                    <a:pt x="10123" y="64"/>
                  </a:lnTo>
                  <a:lnTo>
                    <a:pt x="9912" y="127"/>
                  </a:lnTo>
                  <a:lnTo>
                    <a:pt x="8397" y="1095"/>
                  </a:lnTo>
                  <a:lnTo>
                    <a:pt x="6924" y="2105"/>
                  </a:lnTo>
                  <a:lnTo>
                    <a:pt x="5451" y="3136"/>
                  </a:lnTo>
                  <a:lnTo>
                    <a:pt x="4736" y="3662"/>
                  </a:lnTo>
                  <a:lnTo>
                    <a:pt x="4020" y="4188"/>
                  </a:lnTo>
                  <a:lnTo>
                    <a:pt x="3936" y="4294"/>
                  </a:lnTo>
                  <a:lnTo>
                    <a:pt x="3894" y="4315"/>
                  </a:lnTo>
                  <a:lnTo>
                    <a:pt x="3831" y="4336"/>
                  </a:lnTo>
                  <a:lnTo>
                    <a:pt x="2821" y="5156"/>
                  </a:lnTo>
                  <a:lnTo>
                    <a:pt x="1853" y="5998"/>
                  </a:lnTo>
                  <a:lnTo>
                    <a:pt x="1369" y="6419"/>
                  </a:lnTo>
                  <a:lnTo>
                    <a:pt x="906" y="6861"/>
                  </a:lnTo>
                  <a:lnTo>
                    <a:pt x="443" y="7303"/>
                  </a:lnTo>
                  <a:lnTo>
                    <a:pt x="1" y="7766"/>
                  </a:lnTo>
                  <a:lnTo>
                    <a:pt x="127" y="8039"/>
                  </a:lnTo>
                  <a:lnTo>
                    <a:pt x="253" y="8292"/>
                  </a:lnTo>
                  <a:lnTo>
                    <a:pt x="401" y="8523"/>
                  </a:lnTo>
                  <a:lnTo>
                    <a:pt x="569" y="8713"/>
                  </a:lnTo>
                  <a:lnTo>
                    <a:pt x="759" y="8902"/>
                  </a:lnTo>
                  <a:lnTo>
                    <a:pt x="948" y="9070"/>
                  </a:lnTo>
                  <a:lnTo>
                    <a:pt x="1179" y="9218"/>
                  </a:lnTo>
                  <a:lnTo>
                    <a:pt x="1411" y="9344"/>
                  </a:lnTo>
                  <a:lnTo>
                    <a:pt x="1642" y="9470"/>
                  </a:lnTo>
                  <a:lnTo>
                    <a:pt x="1895" y="9554"/>
                  </a:lnTo>
                  <a:lnTo>
                    <a:pt x="2147" y="9639"/>
                  </a:lnTo>
                  <a:lnTo>
                    <a:pt x="2421" y="9702"/>
                  </a:lnTo>
                  <a:lnTo>
                    <a:pt x="2694" y="9744"/>
                  </a:lnTo>
                  <a:lnTo>
                    <a:pt x="2968" y="9786"/>
                  </a:lnTo>
                  <a:lnTo>
                    <a:pt x="3263" y="9807"/>
                  </a:lnTo>
                  <a:lnTo>
                    <a:pt x="3557" y="9807"/>
                  </a:lnTo>
                  <a:lnTo>
                    <a:pt x="4146" y="9786"/>
                  </a:lnTo>
                  <a:lnTo>
                    <a:pt x="4736" y="9702"/>
                  </a:lnTo>
                  <a:lnTo>
                    <a:pt x="5304" y="9597"/>
                  </a:lnTo>
                  <a:lnTo>
                    <a:pt x="5872" y="9449"/>
                  </a:lnTo>
                  <a:lnTo>
                    <a:pt x="6398" y="9281"/>
                  </a:lnTo>
                  <a:lnTo>
                    <a:pt x="6903" y="9091"/>
                  </a:lnTo>
                  <a:lnTo>
                    <a:pt x="7345" y="8881"/>
                  </a:lnTo>
                  <a:lnTo>
                    <a:pt x="7745" y="8650"/>
                  </a:lnTo>
                  <a:lnTo>
                    <a:pt x="8208" y="8334"/>
                  </a:lnTo>
                  <a:lnTo>
                    <a:pt x="8650" y="7955"/>
                  </a:lnTo>
                  <a:lnTo>
                    <a:pt x="9092" y="7576"/>
                  </a:lnTo>
                  <a:lnTo>
                    <a:pt x="9491" y="7155"/>
                  </a:lnTo>
                  <a:lnTo>
                    <a:pt x="9891" y="6735"/>
                  </a:lnTo>
                  <a:lnTo>
                    <a:pt x="10249" y="6272"/>
                  </a:lnTo>
                  <a:lnTo>
                    <a:pt x="10607" y="5809"/>
                  </a:lnTo>
                  <a:lnTo>
                    <a:pt x="10922" y="5346"/>
                  </a:lnTo>
                  <a:lnTo>
                    <a:pt x="11070" y="5114"/>
                  </a:lnTo>
                  <a:lnTo>
                    <a:pt x="11217" y="4862"/>
                  </a:lnTo>
                  <a:lnTo>
                    <a:pt x="11470" y="4357"/>
                  </a:lnTo>
                  <a:lnTo>
                    <a:pt x="11680" y="3831"/>
                  </a:lnTo>
                  <a:lnTo>
                    <a:pt x="11890" y="3305"/>
                  </a:lnTo>
                  <a:lnTo>
                    <a:pt x="11996" y="2947"/>
                  </a:lnTo>
                  <a:lnTo>
                    <a:pt x="12059" y="2589"/>
                  </a:lnTo>
                  <a:lnTo>
                    <a:pt x="12122" y="2231"/>
                  </a:lnTo>
                  <a:lnTo>
                    <a:pt x="12143" y="1874"/>
                  </a:lnTo>
                  <a:lnTo>
                    <a:pt x="12080" y="1579"/>
                  </a:lnTo>
                  <a:lnTo>
                    <a:pt x="12017" y="1326"/>
                  </a:lnTo>
                  <a:lnTo>
                    <a:pt x="11933" y="1095"/>
                  </a:lnTo>
                  <a:lnTo>
                    <a:pt x="11848" y="885"/>
                  </a:lnTo>
                  <a:lnTo>
                    <a:pt x="11743" y="695"/>
                  </a:lnTo>
                  <a:lnTo>
                    <a:pt x="11638" y="527"/>
                  </a:lnTo>
                  <a:lnTo>
                    <a:pt x="11512" y="380"/>
                  </a:lnTo>
                  <a:lnTo>
                    <a:pt x="11364" y="274"/>
                  </a:lnTo>
                  <a:lnTo>
                    <a:pt x="11217" y="169"/>
                  </a:lnTo>
                  <a:lnTo>
                    <a:pt x="11070" y="106"/>
                  </a:lnTo>
                  <a:lnTo>
                    <a:pt x="10901" y="43"/>
                  </a:lnTo>
                  <a:lnTo>
                    <a:pt x="10733" y="22"/>
                  </a:lnTo>
                  <a:lnTo>
                    <a:pt x="10544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" name="Google Shape;7011;p32"/>
            <p:cNvSpPr/>
            <p:nvPr/>
          </p:nvSpPr>
          <p:spPr>
            <a:xfrm>
              <a:off x="6600300" y="-1432725"/>
              <a:ext cx="1072200" cy="1157400"/>
            </a:xfrm>
            <a:custGeom>
              <a:avLst/>
              <a:gdLst/>
              <a:ahLst/>
              <a:cxnLst/>
              <a:rect l="l" t="t" r="r" b="b"/>
              <a:pathLst>
                <a:path w="42888" h="46296" extrusionOk="0">
                  <a:moveTo>
                    <a:pt x="13427" y="10480"/>
                  </a:moveTo>
                  <a:lnTo>
                    <a:pt x="13574" y="10564"/>
                  </a:lnTo>
                  <a:lnTo>
                    <a:pt x="13700" y="10669"/>
                  </a:lnTo>
                  <a:lnTo>
                    <a:pt x="13826" y="10985"/>
                  </a:lnTo>
                  <a:lnTo>
                    <a:pt x="13890" y="11280"/>
                  </a:lnTo>
                  <a:lnTo>
                    <a:pt x="13932" y="11595"/>
                  </a:lnTo>
                  <a:lnTo>
                    <a:pt x="13932" y="11911"/>
                  </a:lnTo>
                  <a:lnTo>
                    <a:pt x="13911" y="12227"/>
                  </a:lnTo>
                  <a:lnTo>
                    <a:pt x="13847" y="12521"/>
                  </a:lnTo>
                  <a:lnTo>
                    <a:pt x="13763" y="12837"/>
                  </a:lnTo>
                  <a:lnTo>
                    <a:pt x="13658" y="13174"/>
                  </a:lnTo>
                  <a:lnTo>
                    <a:pt x="12900" y="13700"/>
                  </a:lnTo>
                  <a:lnTo>
                    <a:pt x="12143" y="14226"/>
                  </a:lnTo>
                  <a:lnTo>
                    <a:pt x="11406" y="14773"/>
                  </a:lnTo>
                  <a:lnTo>
                    <a:pt x="10670" y="15341"/>
                  </a:lnTo>
                  <a:lnTo>
                    <a:pt x="10480" y="14962"/>
                  </a:lnTo>
                  <a:lnTo>
                    <a:pt x="10333" y="14604"/>
                  </a:lnTo>
                  <a:lnTo>
                    <a:pt x="10228" y="14247"/>
                  </a:lnTo>
                  <a:lnTo>
                    <a:pt x="10186" y="14057"/>
                  </a:lnTo>
                  <a:lnTo>
                    <a:pt x="10144" y="13868"/>
                  </a:lnTo>
                  <a:lnTo>
                    <a:pt x="10144" y="13679"/>
                  </a:lnTo>
                  <a:lnTo>
                    <a:pt x="10144" y="13510"/>
                  </a:lnTo>
                  <a:lnTo>
                    <a:pt x="10165" y="13321"/>
                  </a:lnTo>
                  <a:lnTo>
                    <a:pt x="10207" y="13131"/>
                  </a:lnTo>
                  <a:lnTo>
                    <a:pt x="10249" y="12942"/>
                  </a:lnTo>
                  <a:lnTo>
                    <a:pt x="10333" y="12732"/>
                  </a:lnTo>
                  <a:lnTo>
                    <a:pt x="10438" y="12542"/>
                  </a:lnTo>
                  <a:lnTo>
                    <a:pt x="10544" y="12353"/>
                  </a:lnTo>
                  <a:lnTo>
                    <a:pt x="10796" y="11995"/>
                  </a:lnTo>
                  <a:lnTo>
                    <a:pt x="11091" y="11658"/>
                  </a:lnTo>
                  <a:lnTo>
                    <a:pt x="11385" y="11343"/>
                  </a:lnTo>
                  <a:lnTo>
                    <a:pt x="11554" y="11195"/>
                  </a:lnTo>
                  <a:lnTo>
                    <a:pt x="11722" y="11048"/>
                  </a:lnTo>
                  <a:lnTo>
                    <a:pt x="11890" y="10922"/>
                  </a:lnTo>
                  <a:lnTo>
                    <a:pt x="12080" y="10817"/>
                  </a:lnTo>
                  <a:lnTo>
                    <a:pt x="12269" y="10732"/>
                  </a:lnTo>
                  <a:lnTo>
                    <a:pt x="12480" y="10648"/>
                  </a:lnTo>
                  <a:lnTo>
                    <a:pt x="12669" y="10585"/>
                  </a:lnTo>
                  <a:lnTo>
                    <a:pt x="12879" y="10543"/>
                  </a:lnTo>
                  <a:lnTo>
                    <a:pt x="13111" y="10522"/>
                  </a:lnTo>
                  <a:lnTo>
                    <a:pt x="13342" y="10543"/>
                  </a:lnTo>
                  <a:lnTo>
                    <a:pt x="13384" y="10522"/>
                  </a:lnTo>
                  <a:lnTo>
                    <a:pt x="13427" y="10480"/>
                  </a:lnTo>
                  <a:close/>
                  <a:moveTo>
                    <a:pt x="35101" y="10375"/>
                  </a:moveTo>
                  <a:lnTo>
                    <a:pt x="35291" y="10480"/>
                  </a:lnTo>
                  <a:lnTo>
                    <a:pt x="35501" y="10606"/>
                  </a:lnTo>
                  <a:lnTo>
                    <a:pt x="35669" y="10754"/>
                  </a:lnTo>
                  <a:lnTo>
                    <a:pt x="35838" y="10880"/>
                  </a:lnTo>
                  <a:lnTo>
                    <a:pt x="35985" y="11048"/>
                  </a:lnTo>
                  <a:lnTo>
                    <a:pt x="36132" y="11195"/>
                  </a:lnTo>
                  <a:lnTo>
                    <a:pt x="36406" y="11532"/>
                  </a:lnTo>
                  <a:lnTo>
                    <a:pt x="36616" y="11890"/>
                  </a:lnTo>
                  <a:lnTo>
                    <a:pt x="36827" y="12269"/>
                  </a:lnTo>
                  <a:lnTo>
                    <a:pt x="36995" y="12690"/>
                  </a:lnTo>
                  <a:lnTo>
                    <a:pt x="37184" y="13131"/>
                  </a:lnTo>
                  <a:lnTo>
                    <a:pt x="37227" y="13342"/>
                  </a:lnTo>
                  <a:lnTo>
                    <a:pt x="37269" y="13531"/>
                  </a:lnTo>
                  <a:lnTo>
                    <a:pt x="37311" y="13721"/>
                  </a:lnTo>
                  <a:lnTo>
                    <a:pt x="37311" y="13910"/>
                  </a:lnTo>
                  <a:lnTo>
                    <a:pt x="37311" y="14268"/>
                  </a:lnTo>
                  <a:lnTo>
                    <a:pt x="37269" y="14647"/>
                  </a:lnTo>
                  <a:lnTo>
                    <a:pt x="37163" y="15362"/>
                  </a:lnTo>
                  <a:lnTo>
                    <a:pt x="37121" y="15720"/>
                  </a:lnTo>
                  <a:lnTo>
                    <a:pt x="37121" y="16077"/>
                  </a:lnTo>
                  <a:lnTo>
                    <a:pt x="36259" y="15046"/>
                  </a:lnTo>
                  <a:lnTo>
                    <a:pt x="35375" y="14036"/>
                  </a:lnTo>
                  <a:lnTo>
                    <a:pt x="34470" y="13068"/>
                  </a:lnTo>
                  <a:lnTo>
                    <a:pt x="33544" y="12100"/>
                  </a:lnTo>
                  <a:lnTo>
                    <a:pt x="33923" y="11637"/>
                  </a:lnTo>
                  <a:lnTo>
                    <a:pt x="34281" y="11195"/>
                  </a:lnTo>
                  <a:lnTo>
                    <a:pt x="34659" y="10754"/>
                  </a:lnTo>
                  <a:lnTo>
                    <a:pt x="34870" y="10564"/>
                  </a:lnTo>
                  <a:lnTo>
                    <a:pt x="35101" y="10375"/>
                  </a:lnTo>
                  <a:close/>
                  <a:moveTo>
                    <a:pt x="37163" y="6650"/>
                  </a:moveTo>
                  <a:lnTo>
                    <a:pt x="37437" y="6671"/>
                  </a:lnTo>
                  <a:lnTo>
                    <a:pt x="37732" y="6692"/>
                  </a:lnTo>
                  <a:lnTo>
                    <a:pt x="38005" y="6734"/>
                  </a:lnTo>
                  <a:lnTo>
                    <a:pt x="38279" y="6797"/>
                  </a:lnTo>
                  <a:lnTo>
                    <a:pt x="38552" y="6903"/>
                  </a:lnTo>
                  <a:lnTo>
                    <a:pt x="38805" y="7008"/>
                  </a:lnTo>
                  <a:lnTo>
                    <a:pt x="39078" y="7155"/>
                  </a:lnTo>
                  <a:lnTo>
                    <a:pt x="39268" y="7281"/>
                  </a:lnTo>
                  <a:lnTo>
                    <a:pt x="39478" y="7408"/>
                  </a:lnTo>
                  <a:lnTo>
                    <a:pt x="39647" y="7576"/>
                  </a:lnTo>
                  <a:lnTo>
                    <a:pt x="39836" y="7723"/>
                  </a:lnTo>
                  <a:lnTo>
                    <a:pt x="40004" y="7913"/>
                  </a:lnTo>
                  <a:lnTo>
                    <a:pt x="40152" y="8081"/>
                  </a:lnTo>
                  <a:lnTo>
                    <a:pt x="40446" y="8481"/>
                  </a:lnTo>
                  <a:lnTo>
                    <a:pt x="40720" y="8902"/>
                  </a:lnTo>
                  <a:lnTo>
                    <a:pt x="40930" y="9323"/>
                  </a:lnTo>
                  <a:lnTo>
                    <a:pt x="41120" y="9764"/>
                  </a:lnTo>
                  <a:lnTo>
                    <a:pt x="41288" y="10227"/>
                  </a:lnTo>
                  <a:lnTo>
                    <a:pt x="41435" y="10732"/>
                  </a:lnTo>
                  <a:lnTo>
                    <a:pt x="41562" y="11238"/>
                  </a:lnTo>
                  <a:lnTo>
                    <a:pt x="41667" y="11743"/>
                  </a:lnTo>
                  <a:lnTo>
                    <a:pt x="41751" y="12269"/>
                  </a:lnTo>
                  <a:lnTo>
                    <a:pt x="41793" y="12774"/>
                  </a:lnTo>
                  <a:lnTo>
                    <a:pt x="41793" y="13300"/>
                  </a:lnTo>
                  <a:lnTo>
                    <a:pt x="41751" y="13784"/>
                  </a:lnTo>
                  <a:lnTo>
                    <a:pt x="41688" y="14268"/>
                  </a:lnTo>
                  <a:lnTo>
                    <a:pt x="41625" y="14499"/>
                  </a:lnTo>
                  <a:lnTo>
                    <a:pt x="41562" y="14731"/>
                  </a:lnTo>
                  <a:lnTo>
                    <a:pt x="41477" y="14962"/>
                  </a:lnTo>
                  <a:lnTo>
                    <a:pt x="41393" y="15173"/>
                  </a:lnTo>
                  <a:lnTo>
                    <a:pt x="41288" y="15383"/>
                  </a:lnTo>
                  <a:lnTo>
                    <a:pt x="41162" y="15593"/>
                  </a:lnTo>
                  <a:lnTo>
                    <a:pt x="41014" y="15783"/>
                  </a:lnTo>
                  <a:lnTo>
                    <a:pt x="40867" y="15972"/>
                  </a:lnTo>
                  <a:lnTo>
                    <a:pt x="40720" y="16141"/>
                  </a:lnTo>
                  <a:lnTo>
                    <a:pt x="40530" y="16309"/>
                  </a:lnTo>
                  <a:lnTo>
                    <a:pt x="40341" y="16477"/>
                  </a:lnTo>
                  <a:lnTo>
                    <a:pt x="40131" y="16625"/>
                  </a:lnTo>
                  <a:lnTo>
                    <a:pt x="39899" y="16751"/>
                  </a:lnTo>
                  <a:lnTo>
                    <a:pt x="39647" y="16877"/>
                  </a:lnTo>
                  <a:lnTo>
                    <a:pt x="39394" y="17003"/>
                  </a:lnTo>
                  <a:lnTo>
                    <a:pt x="39099" y="17088"/>
                  </a:lnTo>
                  <a:lnTo>
                    <a:pt x="39015" y="17151"/>
                  </a:lnTo>
                  <a:lnTo>
                    <a:pt x="38931" y="17214"/>
                  </a:lnTo>
                  <a:lnTo>
                    <a:pt x="38510" y="17298"/>
                  </a:lnTo>
                  <a:lnTo>
                    <a:pt x="38089" y="17361"/>
                  </a:lnTo>
                  <a:lnTo>
                    <a:pt x="37732" y="16877"/>
                  </a:lnTo>
                  <a:lnTo>
                    <a:pt x="37353" y="16393"/>
                  </a:lnTo>
                  <a:lnTo>
                    <a:pt x="37563" y="15846"/>
                  </a:lnTo>
                  <a:lnTo>
                    <a:pt x="37732" y="15320"/>
                  </a:lnTo>
                  <a:lnTo>
                    <a:pt x="37858" y="14794"/>
                  </a:lnTo>
                  <a:lnTo>
                    <a:pt x="37900" y="14520"/>
                  </a:lnTo>
                  <a:lnTo>
                    <a:pt x="37942" y="14268"/>
                  </a:lnTo>
                  <a:lnTo>
                    <a:pt x="37963" y="13994"/>
                  </a:lnTo>
                  <a:lnTo>
                    <a:pt x="37963" y="13742"/>
                  </a:lnTo>
                  <a:lnTo>
                    <a:pt x="37942" y="13468"/>
                  </a:lnTo>
                  <a:lnTo>
                    <a:pt x="37900" y="13195"/>
                  </a:lnTo>
                  <a:lnTo>
                    <a:pt x="37858" y="12921"/>
                  </a:lnTo>
                  <a:lnTo>
                    <a:pt x="37795" y="12647"/>
                  </a:lnTo>
                  <a:lnTo>
                    <a:pt x="37711" y="12353"/>
                  </a:lnTo>
                  <a:lnTo>
                    <a:pt x="37605" y="12058"/>
                  </a:lnTo>
                  <a:lnTo>
                    <a:pt x="37395" y="11574"/>
                  </a:lnTo>
                  <a:lnTo>
                    <a:pt x="37269" y="11322"/>
                  </a:lnTo>
                  <a:lnTo>
                    <a:pt x="37142" y="11069"/>
                  </a:lnTo>
                  <a:lnTo>
                    <a:pt x="36974" y="10817"/>
                  </a:lnTo>
                  <a:lnTo>
                    <a:pt x="36806" y="10585"/>
                  </a:lnTo>
                  <a:lnTo>
                    <a:pt x="36637" y="10354"/>
                  </a:lnTo>
                  <a:lnTo>
                    <a:pt x="36427" y="10164"/>
                  </a:lnTo>
                  <a:lnTo>
                    <a:pt x="36700" y="10206"/>
                  </a:lnTo>
                  <a:lnTo>
                    <a:pt x="36953" y="10248"/>
                  </a:lnTo>
                  <a:lnTo>
                    <a:pt x="37184" y="10354"/>
                  </a:lnTo>
                  <a:lnTo>
                    <a:pt x="37437" y="10459"/>
                  </a:lnTo>
                  <a:lnTo>
                    <a:pt x="37668" y="10564"/>
                  </a:lnTo>
                  <a:lnTo>
                    <a:pt x="37879" y="10711"/>
                  </a:lnTo>
                  <a:lnTo>
                    <a:pt x="38237" y="10943"/>
                  </a:lnTo>
                  <a:lnTo>
                    <a:pt x="38447" y="11090"/>
                  </a:lnTo>
                  <a:lnTo>
                    <a:pt x="38636" y="11280"/>
                  </a:lnTo>
                  <a:lnTo>
                    <a:pt x="38826" y="11469"/>
                  </a:lnTo>
                  <a:lnTo>
                    <a:pt x="38889" y="11553"/>
                  </a:lnTo>
                  <a:lnTo>
                    <a:pt x="38931" y="11658"/>
                  </a:lnTo>
                  <a:lnTo>
                    <a:pt x="38973" y="11764"/>
                  </a:lnTo>
                  <a:lnTo>
                    <a:pt x="38994" y="11869"/>
                  </a:lnTo>
                  <a:lnTo>
                    <a:pt x="38994" y="11974"/>
                  </a:lnTo>
                  <a:lnTo>
                    <a:pt x="38952" y="12058"/>
                  </a:lnTo>
                  <a:lnTo>
                    <a:pt x="38952" y="12100"/>
                  </a:lnTo>
                  <a:lnTo>
                    <a:pt x="38973" y="12121"/>
                  </a:lnTo>
                  <a:lnTo>
                    <a:pt x="38994" y="12142"/>
                  </a:lnTo>
                  <a:lnTo>
                    <a:pt x="39036" y="12121"/>
                  </a:lnTo>
                  <a:lnTo>
                    <a:pt x="39142" y="12016"/>
                  </a:lnTo>
                  <a:lnTo>
                    <a:pt x="39205" y="11890"/>
                  </a:lnTo>
                  <a:lnTo>
                    <a:pt x="39247" y="11764"/>
                  </a:lnTo>
                  <a:lnTo>
                    <a:pt x="39268" y="11658"/>
                  </a:lnTo>
                  <a:lnTo>
                    <a:pt x="39268" y="11532"/>
                  </a:lnTo>
                  <a:lnTo>
                    <a:pt x="39268" y="11406"/>
                  </a:lnTo>
                  <a:lnTo>
                    <a:pt x="39226" y="11280"/>
                  </a:lnTo>
                  <a:lnTo>
                    <a:pt x="39163" y="11153"/>
                  </a:lnTo>
                  <a:lnTo>
                    <a:pt x="39036" y="10922"/>
                  </a:lnTo>
                  <a:lnTo>
                    <a:pt x="38847" y="10690"/>
                  </a:lnTo>
                  <a:lnTo>
                    <a:pt x="38658" y="10501"/>
                  </a:lnTo>
                  <a:lnTo>
                    <a:pt x="38468" y="10333"/>
                  </a:lnTo>
                  <a:lnTo>
                    <a:pt x="38258" y="10164"/>
                  </a:lnTo>
                  <a:lnTo>
                    <a:pt x="37984" y="9954"/>
                  </a:lnTo>
                  <a:lnTo>
                    <a:pt x="37668" y="9764"/>
                  </a:lnTo>
                  <a:lnTo>
                    <a:pt x="37332" y="9596"/>
                  </a:lnTo>
                  <a:lnTo>
                    <a:pt x="37647" y="9617"/>
                  </a:lnTo>
                  <a:lnTo>
                    <a:pt x="37942" y="9680"/>
                  </a:lnTo>
                  <a:lnTo>
                    <a:pt x="38258" y="9786"/>
                  </a:lnTo>
                  <a:lnTo>
                    <a:pt x="38552" y="9891"/>
                  </a:lnTo>
                  <a:lnTo>
                    <a:pt x="38826" y="10038"/>
                  </a:lnTo>
                  <a:lnTo>
                    <a:pt x="39120" y="10206"/>
                  </a:lnTo>
                  <a:lnTo>
                    <a:pt x="39394" y="10417"/>
                  </a:lnTo>
                  <a:lnTo>
                    <a:pt x="39668" y="10627"/>
                  </a:lnTo>
                  <a:lnTo>
                    <a:pt x="39731" y="10669"/>
                  </a:lnTo>
                  <a:lnTo>
                    <a:pt x="39836" y="10669"/>
                  </a:lnTo>
                  <a:lnTo>
                    <a:pt x="39899" y="10627"/>
                  </a:lnTo>
                  <a:lnTo>
                    <a:pt x="39941" y="10606"/>
                  </a:lnTo>
                  <a:lnTo>
                    <a:pt x="39962" y="10543"/>
                  </a:lnTo>
                  <a:lnTo>
                    <a:pt x="39962" y="10480"/>
                  </a:lnTo>
                  <a:lnTo>
                    <a:pt x="39941" y="10417"/>
                  </a:lnTo>
                  <a:lnTo>
                    <a:pt x="39752" y="10164"/>
                  </a:lnTo>
                  <a:lnTo>
                    <a:pt x="39541" y="9933"/>
                  </a:lnTo>
                  <a:lnTo>
                    <a:pt x="39331" y="9701"/>
                  </a:lnTo>
                  <a:lnTo>
                    <a:pt x="39099" y="9512"/>
                  </a:lnTo>
                  <a:lnTo>
                    <a:pt x="38847" y="9323"/>
                  </a:lnTo>
                  <a:lnTo>
                    <a:pt x="38573" y="9154"/>
                  </a:lnTo>
                  <a:lnTo>
                    <a:pt x="38300" y="9007"/>
                  </a:lnTo>
                  <a:lnTo>
                    <a:pt x="38026" y="8902"/>
                  </a:lnTo>
                  <a:lnTo>
                    <a:pt x="37732" y="8818"/>
                  </a:lnTo>
                  <a:lnTo>
                    <a:pt x="37437" y="8754"/>
                  </a:lnTo>
                  <a:lnTo>
                    <a:pt x="37121" y="8712"/>
                  </a:lnTo>
                  <a:lnTo>
                    <a:pt x="36827" y="8712"/>
                  </a:lnTo>
                  <a:lnTo>
                    <a:pt x="36511" y="8754"/>
                  </a:lnTo>
                  <a:lnTo>
                    <a:pt x="36195" y="8818"/>
                  </a:lnTo>
                  <a:lnTo>
                    <a:pt x="35901" y="8923"/>
                  </a:lnTo>
                  <a:lnTo>
                    <a:pt x="35606" y="9049"/>
                  </a:lnTo>
                  <a:lnTo>
                    <a:pt x="35270" y="9238"/>
                  </a:lnTo>
                  <a:lnTo>
                    <a:pt x="34870" y="9491"/>
                  </a:lnTo>
                  <a:lnTo>
                    <a:pt x="34470" y="9786"/>
                  </a:lnTo>
                  <a:lnTo>
                    <a:pt x="34091" y="10143"/>
                  </a:lnTo>
                  <a:lnTo>
                    <a:pt x="33902" y="10333"/>
                  </a:lnTo>
                  <a:lnTo>
                    <a:pt x="33733" y="10522"/>
                  </a:lnTo>
                  <a:lnTo>
                    <a:pt x="33565" y="10711"/>
                  </a:lnTo>
                  <a:lnTo>
                    <a:pt x="33439" y="10922"/>
                  </a:lnTo>
                  <a:lnTo>
                    <a:pt x="33334" y="11111"/>
                  </a:lnTo>
                  <a:lnTo>
                    <a:pt x="33249" y="11322"/>
                  </a:lnTo>
                  <a:lnTo>
                    <a:pt x="33186" y="11532"/>
                  </a:lnTo>
                  <a:lnTo>
                    <a:pt x="33186" y="11743"/>
                  </a:lnTo>
                  <a:lnTo>
                    <a:pt x="32534" y="11111"/>
                  </a:lnTo>
                  <a:lnTo>
                    <a:pt x="32555" y="10838"/>
                  </a:lnTo>
                  <a:lnTo>
                    <a:pt x="32576" y="10543"/>
                  </a:lnTo>
                  <a:lnTo>
                    <a:pt x="32618" y="10270"/>
                  </a:lnTo>
                  <a:lnTo>
                    <a:pt x="32681" y="9996"/>
                  </a:lnTo>
                  <a:lnTo>
                    <a:pt x="32765" y="9743"/>
                  </a:lnTo>
                  <a:lnTo>
                    <a:pt x="32871" y="9470"/>
                  </a:lnTo>
                  <a:lnTo>
                    <a:pt x="32997" y="9217"/>
                  </a:lnTo>
                  <a:lnTo>
                    <a:pt x="33144" y="8986"/>
                  </a:lnTo>
                  <a:lnTo>
                    <a:pt x="33291" y="8733"/>
                  </a:lnTo>
                  <a:lnTo>
                    <a:pt x="33460" y="8523"/>
                  </a:lnTo>
                  <a:lnTo>
                    <a:pt x="33649" y="8291"/>
                  </a:lnTo>
                  <a:lnTo>
                    <a:pt x="33839" y="8081"/>
                  </a:lnTo>
                  <a:lnTo>
                    <a:pt x="34049" y="7892"/>
                  </a:lnTo>
                  <a:lnTo>
                    <a:pt x="34259" y="7723"/>
                  </a:lnTo>
                  <a:lnTo>
                    <a:pt x="34491" y="7534"/>
                  </a:lnTo>
                  <a:lnTo>
                    <a:pt x="34743" y="7387"/>
                  </a:lnTo>
                  <a:lnTo>
                    <a:pt x="34996" y="7239"/>
                  </a:lnTo>
                  <a:lnTo>
                    <a:pt x="35249" y="7113"/>
                  </a:lnTo>
                  <a:lnTo>
                    <a:pt x="35501" y="6987"/>
                  </a:lnTo>
                  <a:lnTo>
                    <a:pt x="35775" y="6903"/>
                  </a:lnTo>
                  <a:lnTo>
                    <a:pt x="36048" y="6818"/>
                  </a:lnTo>
                  <a:lnTo>
                    <a:pt x="36322" y="6755"/>
                  </a:lnTo>
                  <a:lnTo>
                    <a:pt x="36595" y="6692"/>
                  </a:lnTo>
                  <a:lnTo>
                    <a:pt x="36890" y="6671"/>
                  </a:lnTo>
                  <a:lnTo>
                    <a:pt x="37163" y="6650"/>
                  </a:lnTo>
                  <a:close/>
                  <a:moveTo>
                    <a:pt x="13153" y="5914"/>
                  </a:moveTo>
                  <a:lnTo>
                    <a:pt x="13448" y="5935"/>
                  </a:lnTo>
                  <a:lnTo>
                    <a:pt x="13721" y="5977"/>
                  </a:lnTo>
                  <a:lnTo>
                    <a:pt x="13995" y="6040"/>
                  </a:lnTo>
                  <a:lnTo>
                    <a:pt x="14268" y="6103"/>
                  </a:lnTo>
                  <a:lnTo>
                    <a:pt x="14500" y="6187"/>
                  </a:lnTo>
                  <a:lnTo>
                    <a:pt x="14731" y="6292"/>
                  </a:lnTo>
                  <a:lnTo>
                    <a:pt x="14942" y="6398"/>
                  </a:lnTo>
                  <a:lnTo>
                    <a:pt x="15152" y="6524"/>
                  </a:lnTo>
                  <a:lnTo>
                    <a:pt x="15342" y="6650"/>
                  </a:lnTo>
                  <a:lnTo>
                    <a:pt x="15531" y="6797"/>
                  </a:lnTo>
                  <a:lnTo>
                    <a:pt x="15699" y="6945"/>
                  </a:lnTo>
                  <a:lnTo>
                    <a:pt x="15847" y="7113"/>
                  </a:lnTo>
                  <a:lnTo>
                    <a:pt x="15973" y="7302"/>
                  </a:lnTo>
                  <a:lnTo>
                    <a:pt x="16099" y="7471"/>
                  </a:lnTo>
                  <a:lnTo>
                    <a:pt x="16225" y="7660"/>
                  </a:lnTo>
                  <a:lnTo>
                    <a:pt x="16309" y="7871"/>
                  </a:lnTo>
                  <a:lnTo>
                    <a:pt x="16394" y="8060"/>
                  </a:lnTo>
                  <a:lnTo>
                    <a:pt x="16478" y="8270"/>
                  </a:lnTo>
                  <a:lnTo>
                    <a:pt x="16541" y="8502"/>
                  </a:lnTo>
                  <a:lnTo>
                    <a:pt x="16583" y="8712"/>
                  </a:lnTo>
                  <a:lnTo>
                    <a:pt x="16625" y="8944"/>
                  </a:lnTo>
                  <a:lnTo>
                    <a:pt x="16646" y="9175"/>
                  </a:lnTo>
                  <a:lnTo>
                    <a:pt x="16646" y="9407"/>
                  </a:lnTo>
                  <a:lnTo>
                    <a:pt x="16646" y="9638"/>
                  </a:lnTo>
                  <a:lnTo>
                    <a:pt x="16625" y="9870"/>
                  </a:lnTo>
                  <a:lnTo>
                    <a:pt x="16604" y="10101"/>
                  </a:lnTo>
                  <a:lnTo>
                    <a:pt x="16499" y="10585"/>
                  </a:lnTo>
                  <a:lnTo>
                    <a:pt x="16352" y="11069"/>
                  </a:lnTo>
                  <a:lnTo>
                    <a:pt x="16141" y="11532"/>
                  </a:lnTo>
                  <a:lnTo>
                    <a:pt x="15257" y="12100"/>
                  </a:lnTo>
                  <a:lnTo>
                    <a:pt x="14352" y="12690"/>
                  </a:lnTo>
                  <a:lnTo>
                    <a:pt x="14479" y="12332"/>
                  </a:lnTo>
                  <a:lnTo>
                    <a:pt x="14584" y="11974"/>
                  </a:lnTo>
                  <a:lnTo>
                    <a:pt x="14626" y="11595"/>
                  </a:lnTo>
                  <a:lnTo>
                    <a:pt x="14626" y="11406"/>
                  </a:lnTo>
                  <a:lnTo>
                    <a:pt x="14605" y="11216"/>
                  </a:lnTo>
                  <a:lnTo>
                    <a:pt x="14605" y="10901"/>
                  </a:lnTo>
                  <a:lnTo>
                    <a:pt x="14563" y="10606"/>
                  </a:lnTo>
                  <a:lnTo>
                    <a:pt x="14479" y="10291"/>
                  </a:lnTo>
                  <a:lnTo>
                    <a:pt x="14374" y="9996"/>
                  </a:lnTo>
                  <a:lnTo>
                    <a:pt x="14247" y="9701"/>
                  </a:lnTo>
                  <a:lnTo>
                    <a:pt x="14079" y="9428"/>
                  </a:lnTo>
                  <a:lnTo>
                    <a:pt x="13890" y="9175"/>
                  </a:lnTo>
                  <a:lnTo>
                    <a:pt x="13679" y="8944"/>
                  </a:lnTo>
                  <a:lnTo>
                    <a:pt x="13448" y="8712"/>
                  </a:lnTo>
                  <a:lnTo>
                    <a:pt x="13195" y="8544"/>
                  </a:lnTo>
                  <a:lnTo>
                    <a:pt x="12922" y="8376"/>
                  </a:lnTo>
                  <a:lnTo>
                    <a:pt x="12648" y="8249"/>
                  </a:lnTo>
                  <a:lnTo>
                    <a:pt x="12332" y="8165"/>
                  </a:lnTo>
                  <a:lnTo>
                    <a:pt x="12038" y="8123"/>
                  </a:lnTo>
                  <a:lnTo>
                    <a:pt x="11701" y="8123"/>
                  </a:lnTo>
                  <a:lnTo>
                    <a:pt x="11385" y="8144"/>
                  </a:lnTo>
                  <a:lnTo>
                    <a:pt x="11280" y="8186"/>
                  </a:lnTo>
                  <a:lnTo>
                    <a:pt x="11217" y="8249"/>
                  </a:lnTo>
                  <a:lnTo>
                    <a:pt x="11175" y="8334"/>
                  </a:lnTo>
                  <a:lnTo>
                    <a:pt x="11175" y="8418"/>
                  </a:lnTo>
                  <a:lnTo>
                    <a:pt x="11196" y="8523"/>
                  </a:lnTo>
                  <a:lnTo>
                    <a:pt x="11238" y="8607"/>
                  </a:lnTo>
                  <a:lnTo>
                    <a:pt x="11301" y="8670"/>
                  </a:lnTo>
                  <a:lnTo>
                    <a:pt x="11385" y="8712"/>
                  </a:lnTo>
                  <a:lnTo>
                    <a:pt x="11427" y="8754"/>
                  </a:lnTo>
                  <a:lnTo>
                    <a:pt x="11785" y="9007"/>
                  </a:lnTo>
                  <a:lnTo>
                    <a:pt x="12164" y="9217"/>
                  </a:lnTo>
                  <a:lnTo>
                    <a:pt x="12543" y="9470"/>
                  </a:lnTo>
                  <a:lnTo>
                    <a:pt x="12900" y="9701"/>
                  </a:lnTo>
                  <a:lnTo>
                    <a:pt x="12669" y="9659"/>
                  </a:lnTo>
                  <a:lnTo>
                    <a:pt x="12416" y="9617"/>
                  </a:lnTo>
                  <a:lnTo>
                    <a:pt x="11932" y="9617"/>
                  </a:lnTo>
                  <a:lnTo>
                    <a:pt x="11680" y="9638"/>
                  </a:lnTo>
                  <a:lnTo>
                    <a:pt x="11427" y="9680"/>
                  </a:lnTo>
                  <a:lnTo>
                    <a:pt x="11175" y="9743"/>
                  </a:lnTo>
                  <a:lnTo>
                    <a:pt x="10922" y="9828"/>
                  </a:lnTo>
                  <a:lnTo>
                    <a:pt x="10691" y="9912"/>
                  </a:lnTo>
                  <a:lnTo>
                    <a:pt x="10459" y="10017"/>
                  </a:lnTo>
                  <a:lnTo>
                    <a:pt x="10249" y="10143"/>
                  </a:lnTo>
                  <a:lnTo>
                    <a:pt x="10018" y="10291"/>
                  </a:lnTo>
                  <a:lnTo>
                    <a:pt x="9828" y="10438"/>
                  </a:lnTo>
                  <a:lnTo>
                    <a:pt x="9639" y="10585"/>
                  </a:lnTo>
                  <a:lnTo>
                    <a:pt x="9470" y="10754"/>
                  </a:lnTo>
                  <a:lnTo>
                    <a:pt x="9323" y="10943"/>
                  </a:lnTo>
                  <a:lnTo>
                    <a:pt x="9281" y="11006"/>
                  </a:lnTo>
                  <a:lnTo>
                    <a:pt x="9260" y="11090"/>
                  </a:lnTo>
                  <a:lnTo>
                    <a:pt x="9281" y="11174"/>
                  </a:lnTo>
                  <a:lnTo>
                    <a:pt x="9323" y="11259"/>
                  </a:lnTo>
                  <a:lnTo>
                    <a:pt x="9365" y="11322"/>
                  </a:lnTo>
                  <a:lnTo>
                    <a:pt x="9428" y="11343"/>
                  </a:lnTo>
                  <a:lnTo>
                    <a:pt x="9512" y="11343"/>
                  </a:lnTo>
                  <a:lnTo>
                    <a:pt x="9597" y="11301"/>
                  </a:lnTo>
                  <a:lnTo>
                    <a:pt x="10060" y="11006"/>
                  </a:lnTo>
                  <a:lnTo>
                    <a:pt x="10565" y="10732"/>
                  </a:lnTo>
                  <a:lnTo>
                    <a:pt x="10838" y="10606"/>
                  </a:lnTo>
                  <a:lnTo>
                    <a:pt x="11112" y="10501"/>
                  </a:lnTo>
                  <a:lnTo>
                    <a:pt x="11385" y="10396"/>
                  </a:lnTo>
                  <a:lnTo>
                    <a:pt x="11659" y="10333"/>
                  </a:lnTo>
                  <a:lnTo>
                    <a:pt x="11364" y="10480"/>
                  </a:lnTo>
                  <a:lnTo>
                    <a:pt x="11070" y="10669"/>
                  </a:lnTo>
                  <a:lnTo>
                    <a:pt x="10775" y="10901"/>
                  </a:lnTo>
                  <a:lnTo>
                    <a:pt x="10523" y="11132"/>
                  </a:lnTo>
                  <a:lnTo>
                    <a:pt x="10270" y="11364"/>
                  </a:lnTo>
                  <a:lnTo>
                    <a:pt x="10060" y="11616"/>
                  </a:lnTo>
                  <a:lnTo>
                    <a:pt x="9870" y="11869"/>
                  </a:lnTo>
                  <a:lnTo>
                    <a:pt x="9702" y="12121"/>
                  </a:lnTo>
                  <a:lnTo>
                    <a:pt x="9597" y="12332"/>
                  </a:lnTo>
                  <a:lnTo>
                    <a:pt x="9491" y="12542"/>
                  </a:lnTo>
                  <a:lnTo>
                    <a:pt x="9407" y="12795"/>
                  </a:lnTo>
                  <a:lnTo>
                    <a:pt x="9344" y="13026"/>
                  </a:lnTo>
                  <a:lnTo>
                    <a:pt x="9281" y="13300"/>
                  </a:lnTo>
                  <a:lnTo>
                    <a:pt x="9260" y="13552"/>
                  </a:lnTo>
                  <a:lnTo>
                    <a:pt x="9239" y="13805"/>
                  </a:lnTo>
                  <a:lnTo>
                    <a:pt x="9239" y="14078"/>
                  </a:lnTo>
                  <a:lnTo>
                    <a:pt x="9239" y="14331"/>
                  </a:lnTo>
                  <a:lnTo>
                    <a:pt x="9281" y="14583"/>
                  </a:lnTo>
                  <a:lnTo>
                    <a:pt x="9344" y="14836"/>
                  </a:lnTo>
                  <a:lnTo>
                    <a:pt x="9428" y="15067"/>
                  </a:lnTo>
                  <a:lnTo>
                    <a:pt x="9534" y="15299"/>
                  </a:lnTo>
                  <a:lnTo>
                    <a:pt x="9660" y="15509"/>
                  </a:lnTo>
                  <a:lnTo>
                    <a:pt x="9807" y="15699"/>
                  </a:lnTo>
                  <a:lnTo>
                    <a:pt x="9975" y="15867"/>
                  </a:lnTo>
                  <a:lnTo>
                    <a:pt x="8986" y="16688"/>
                  </a:lnTo>
                  <a:lnTo>
                    <a:pt x="7997" y="17572"/>
                  </a:lnTo>
                  <a:lnTo>
                    <a:pt x="7976" y="17529"/>
                  </a:lnTo>
                  <a:lnTo>
                    <a:pt x="7640" y="17003"/>
                  </a:lnTo>
                  <a:lnTo>
                    <a:pt x="7282" y="16498"/>
                  </a:lnTo>
                  <a:lnTo>
                    <a:pt x="6924" y="15993"/>
                  </a:lnTo>
                  <a:lnTo>
                    <a:pt x="6609" y="15488"/>
                  </a:lnTo>
                  <a:lnTo>
                    <a:pt x="6482" y="15236"/>
                  </a:lnTo>
                  <a:lnTo>
                    <a:pt x="6356" y="14962"/>
                  </a:lnTo>
                  <a:lnTo>
                    <a:pt x="6251" y="14689"/>
                  </a:lnTo>
                  <a:lnTo>
                    <a:pt x="6167" y="14415"/>
                  </a:lnTo>
                  <a:lnTo>
                    <a:pt x="6103" y="14099"/>
                  </a:lnTo>
                  <a:lnTo>
                    <a:pt x="6082" y="13784"/>
                  </a:lnTo>
                  <a:lnTo>
                    <a:pt x="6082" y="13468"/>
                  </a:lnTo>
                  <a:lnTo>
                    <a:pt x="6103" y="13110"/>
                  </a:lnTo>
                  <a:lnTo>
                    <a:pt x="6209" y="12500"/>
                  </a:lnTo>
                  <a:lnTo>
                    <a:pt x="6356" y="11911"/>
                  </a:lnTo>
                  <a:lnTo>
                    <a:pt x="6545" y="11322"/>
                  </a:lnTo>
                  <a:lnTo>
                    <a:pt x="6798" y="10732"/>
                  </a:lnTo>
                  <a:lnTo>
                    <a:pt x="7071" y="10185"/>
                  </a:lnTo>
                  <a:lnTo>
                    <a:pt x="7387" y="9659"/>
                  </a:lnTo>
                  <a:lnTo>
                    <a:pt x="7766" y="9154"/>
                  </a:lnTo>
                  <a:lnTo>
                    <a:pt x="7955" y="8923"/>
                  </a:lnTo>
                  <a:lnTo>
                    <a:pt x="8166" y="8691"/>
                  </a:lnTo>
                  <a:lnTo>
                    <a:pt x="8650" y="8207"/>
                  </a:lnTo>
                  <a:lnTo>
                    <a:pt x="9176" y="7702"/>
                  </a:lnTo>
                  <a:lnTo>
                    <a:pt x="9470" y="7471"/>
                  </a:lnTo>
                  <a:lnTo>
                    <a:pt x="9765" y="7218"/>
                  </a:lnTo>
                  <a:lnTo>
                    <a:pt x="10081" y="7008"/>
                  </a:lnTo>
                  <a:lnTo>
                    <a:pt x="10396" y="6797"/>
                  </a:lnTo>
                  <a:lnTo>
                    <a:pt x="10733" y="6587"/>
                  </a:lnTo>
                  <a:lnTo>
                    <a:pt x="11049" y="6419"/>
                  </a:lnTo>
                  <a:lnTo>
                    <a:pt x="11406" y="6250"/>
                  </a:lnTo>
                  <a:lnTo>
                    <a:pt x="11743" y="6124"/>
                  </a:lnTo>
                  <a:lnTo>
                    <a:pt x="12101" y="6019"/>
                  </a:lnTo>
                  <a:lnTo>
                    <a:pt x="12438" y="5956"/>
                  </a:lnTo>
                  <a:lnTo>
                    <a:pt x="12795" y="5914"/>
                  </a:lnTo>
                  <a:close/>
                  <a:moveTo>
                    <a:pt x="17362" y="11827"/>
                  </a:moveTo>
                  <a:lnTo>
                    <a:pt x="17551" y="11848"/>
                  </a:lnTo>
                  <a:lnTo>
                    <a:pt x="17719" y="11869"/>
                  </a:lnTo>
                  <a:lnTo>
                    <a:pt x="17888" y="11932"/>
                  </a:lnTo>
                  <a:lnTo>
                    <a:pt x="18035" y="11995"/>
                  </a:lnTo>
                  <a:lnTo>
                    <a:pt x="18182" y="12100"/>
                  </a:lnTo>
                  <a:lnTo>
                    <a:pt x="18330" y="12206"/>
                  </a:lnTo>
                  <a:lnTo>
                    <a:pt x="18456" y="12353"/>
                  </a:lnTo>
                  <a:lnTo>
                    <a:pt x="18561" y="12521"/>
                  </a:lnTo>
                  <a:lnTo>
                    <a:pt x="18666" y="12711"/>
                  </a:lnTo>
                  <a:lnTo>
                    <a:pt x="18751" y="12921"/>
                  </a:lnTo>
                  <a:lnTo>
                    <a:pt x="18835" y="13152"/>
                  </a:lnTo>
                  <a:lnTo>
                    <a:pt x="18898" y="13405"/>
                  </a:lnTo>
                  <a:lnTo>
                    <a:pt x="18961" y="13700"/>
                  </a:lnTo>
                  <a:lnTo>
                    <a:pt x="18940" y="14057"/>
                  </a:lnTo>
                  <a:lnTo>
                    <a:pt x="18877" y="14415"/>
                  </a:lnTo>
                  <a:lnTo>
                    <a:pt x="18814" y="14773"/>
                  </a:lnTo>
                  <a:lnTo>
                    <a:pt x="18708" y="15131"/>
                  </a:lnTo>
                  <a:lnTo>
                    <a:pt x="18498" y="15657"/>
                  </a:lnTo>
                  <a:lnTo>
                    <a:pt x="18288" y="16183"/>
                  </a:lnTo>
                  <a:lnTo>
                    <a:pt x="18035" y="16688"/>
                  </a:lnTo>
                  <a:lnTo>
                    <a:pt x="17888" y="16940"/>
                  </a:lnTo>
                  <a:lnTo>
                    <a:pt x="17740" y="17172"/>
                  </a:lnTo>
                  <a:lnTo>
                    <a:pt x="17425" y="17635"/>
                  </a:lnTo>
                  <a:lnTo>
                    <a:pt x="17067" y="18098"/>
                  </a:lnTo>
                  <a:lnTo>
                    <a:pt x="16709" y="18561"/>
                  </a:lnTo>
                  <a:lnTo>
                    <a:pt x="16309" y="18981"/>
                  </a:lnTo>
                  <a:lnTo>
                    <a:pt x="15910" y="19402"/>
                  </a:lnTo>
                  <a:lnTo>
                    <a:pt x="15468" y="19781"/>
                  </a:lnTo>
                  <a:lnTo>
                    <a:pt x="15026" y="20160"/>
                  </a:lnTo>
                  <a:lnTo>
                    <a:pt x="14563" y="20476"/>
                  </a:lnTo>
                  <a:lnTo>
                    <a:pt x="14163" y="20707"/>
                  </a:lnTo>
                  <a:lnTo>
                    <a:pt x="13721" y="20917"/>
                  </a:lnTo>
                  <a:lnTo>
                    <a:pt x="13216" y="21107"/>
                  </a:lnTo>
                  <a:lnTo>
                    <a:pt x="12690" y="21275"/>
                  </a:lnTo>
                  <a:lnTo>
                    <a:pt x="12122" y="21423"/>
                  </a:lnTo>
                  <a:lnTo>
                    <a:pt x="11554" y="21528"/>
                  </a:lnTo>
                  <a:lnTo>
                    <a:pt x="10964" y="21612"/>
                  </a:lnTo>
                  <a:lnTo>
                    <a:pt x="10375" y="21633"/>
                  </a:lnTo>
                  <a:lnTo>
                    <a:pt x="10081" y="21633"/>
                  </a:lnTo>
                  <a:lnTo>
                    <a:pt x="9786" y="21612"/>
                  </a:lnTo>
                  <a:lnTo>
                    <a:pt x="9512" y="21570"/>
                  </a:lnTo>
                  <a:lnTo>
                    <a:pt x="9239" y="21528"/>
                  </a:lnTo>
                  <a:lnTo>
                    <a:pt x="8965" y="21465"/>
                  </a:lnTo>
                  <a:lnTo>
                    <a:pt x="8713" y="21380"/>
                  </a:lnTo>
                  <a:lnTo>
                    <a:pt x="8460" y="21296"/>
                  </a:lnTo>
                  <a:lnTo>
                    <a:pt x="8229" y="21170"/>
                  </a:lnTo>
                  <a:lnTo>
                    <a:pt x="7997" y="21044"/>
                  </a:lnTo>
                  <a:lnTo>
                    <a:pt x="7766" y="20896"/>
                  </a:lnTo>
                  <a:lnTo>
                    <a:pt x="7577" y="20728"/>
                  </a:lnTo>
                  <a:lnTo>
                    <a:pt x="7387" y="20539"/>
                  </a:lnTo>
                  <a:lnTo>
                    <a:pt x="7219" y="20349"/>
                  </a:lnTo>
                  <a:lnTo>
                    <a:pt x="7071" y="20118"/>
                  </a:lnTo>
                  <a:lnTo>
                    <a:pt x="6945" y="19865"/>
                  </a:lnTo>
                  <a:lnTo>
                    <a:pt x="6819" y="19592"/>
                  </a:lnTo>
                  <a:lnTo>
                    <a:pt x="7261" y="19129"/>
                  </a:lnTo>
                  <a:lnTo>
                    <a:pt x="7724" y="18687"/>
                  </a:lnTo>
                  <a:lnTo>
                    <a:pt x="8187" y="18245"/>
                  </a:lnTo>
                  <a:lnTo>
                    <a:pt x="8671" y="17824"/>
                  </a:lnTo>
                  <a:lnTo>
                    <a:pt x="9639" y="16982"/>
                  </a:lnTo>
                  <a:lnTo>
                    <a:pt x="10649" y="16162"/>
                  </a:lnTo>
                  <a:lnTo>
                    <a:pt x="10712" y="16141"/>
                  </a:lnTo>
                  <a:lnTo>
                    <a:pt x="10754" y="16120"/>
                  </a:lnTo>
                  <a:lnTo>
                    <a:pt x="10838" y="16014"/>
                  </a:lnTo>
                  <a:lnTo>
                    <a:pt x="11554" y="15488"/>
                  </a:lnTo>
                  <a:lnTo>
                    <a:pt x="12269" y="14962"/>
                  </a:lnTo>
                  <a:lnTo>
                    <a:pt x="13742" y="13931"/>
                  </a:lnTo>
                  <a:lnTo>
                    <a:pt x="15215" y="12921"/>
                  </a:lnTo>
                  <a:lnTo>
                    <a:pt x="16730" y="11953"/>
                  </a:lnTo>
                  <a:lnTo>
                    <a:pt x="16941" y="11890"/>
                  </a:lnTo>
                  <a:lnTo>
                    <a:pt x="17151" y="11848"/>
                  </a:lnTo>
                  <a:lnTo>
                    <a:pt x="17362" y="11827"/>
                  </a:lnTo>
                  <a:close/>
                  <a:moveTo>
                    <a:pt x="20750" y="947"/>
                  </a:moveTo>
                  <a:lnTo>
                    <a:pt x="21128" y="1179"/>
                  </a:lnTo>
                  <a:lnTo>
                    <a:pt x="21486" y="1410"/>
                  </a:lnTo>
                  <a:lnTo>
                    <a:pt x="21823" y="1684"/>
                  </a:lnTo>
                  <a:lnTo>
                    <a:pt x="22139" y="1957"/>
                  </a:lnTo>
                  <a:lnTo>
                    <a:pt x="22433" y="2273"/>
                  </a:lnTo>
                  <a:lnTo>
                    <a:pt x="22728" y="2589"/>
                  </a:lnTo>
                  <a:lnTo>
                    <a:pt x="23001" y="2925"/>
                  </a:lnTo>
                  <a:lnTo>
                    <a:pt x="23275" y="3283"/>
                  </a:lnTo>
                  <a:lnTo>
                    <a:pt x="23780" y="3999"/>
                  </a:lnTo>
                  <a:lnTo>
                    <a:pt x="24264" y="4756"/>
                  </a:lnTo>
                  <a:lnTo>
                    <a:pt x="24727" y="5493"/>
                  </a:lnTo>
                  <a:lnTo>
                    <a:pt x="25211" y="6187"/>
                  </a:lnTo>
                  <a:lnTo>
                    <a:pt x="25253" y="6250"/>
                  </a:lnTo>
                  <a:lnTo>
                    <a:pt x="25316" y="6271"/>
                  </a:lnTo>
                  <a:lnTo>
                    <a:pt x="25400" y="6292"/>
                  </a:lnTo>
                  <a:lnTo>
                    <a:pt x="25442" y="6271"/>
                  </a:lnTo>
                  <a:lnTo>
                    <a:pt x="25505" y="6229"/>
                  </a:lnTo>
                  <a:lnTo>
                    <a:pt x="25548" y="6187"/>
                  </a:lnTo>
                  <a:lnTo>
                    <a:pt x="25569" y="6124"/>
                  </a:lnTo>
                  <a:lnTo>
                    <a:pt x="25569" y="6061"/>
                  </a:lnTo>
                  <a:lnTo>
                    <a:pt x="25548" y="5998"/>
                  </a:lnTo>
                  <a:lnTo>
                    <a:pt x="25737" y="5724"/>
                  </a:lnTo>
                  <a:lnTo>
                    <a:pt x="25884" y="5430"/>
                  </a:lnTo>
                  <a:lnTo>
                    <a:pt x="26032" y="5135"/>
                  </a:lnTo>
                  <a:lnTo>
                    <a:pt x="26137" y="4840"/>
                  </a:lnTo>
                  <a:lnTo>
                    <a:pt x="26200" y="4546"/>
                  </a:lnTo>
                  <a:lnTo>
                    <a:pt x="26263" y="4251"/>
                  </a:lnTo>
                  <a:lnTo>
                    <a:pt x="26305" y="3935"/>
                  </a:lnTo>
                  <a:lnTo>
                    <a:pt x="26326" y="3641"/>
                  </a:lnTo>
                  <a:lnTo>
                    <a:pt x="26347" y="3325"/>
                  </a:lnTo>
                  <a:lnTo>
                    <a:pt x="26326" y="3010"/>
                  </a:lnTo>
                  <a:lnTo>
                    <a:pt x="26263" y="2378"/>
                  </a:lnTo>
                  <a:lnTo>
                    <a:pt x="26179" y="1768"/>
                  </a:lnTo>
                  <a:lnTo>
                    <a:pt x="26053" y="1137"/>
                  </a:lnTo>
                  <a:lnTo>
                    <a:pt x="26263" y="1284"/>
                  </a:lnTo>
                  <a:lnTo>
                    <a:pt x="26473" y="1473"/>
                  </a:lnTo>
                  <a:lnTo>
                    <a:pt x="26873" y="1831"/>
                  </a:lnTo>
                  <a:lnTo>
                    <a:pt x="27252" y="2231"/>
                  </a:lnTo>
                  <a:lnTo>
                    <a:pt x="27589" y="2673"/>
                  </a:lnTo>
                  <a:lnTo>
                    <a:pt x="27904" y="3115"/>
                  </a:lnTo>
                  <a:lnTo>
                    <a:pt x="28199" y="3578"/>
                  </a:lnTo>
                  <a:lnTo>
                    <a:pt x="28494" y="4062"/>
                  </a:lnTo>
                  <a:lnTo>
                    <a:pt x="28767" y="4567"/>
                  </a:lnTo>
                  <a:lnTo>
                    <a:pt x="28893" y="4819"/>
                  </a:lnTo>
                  <a:lnTo>
                    <a:pt x="29020" y="5072"/>
                  </a:lnTo>
                  <a:lnTo>
                    <a:pt x="29209" y="5577"/>
                  </a:lnTo>
                  <a:lnTo>
                    <a:pt x="29377" y="6103"/>
                  </a:lnTo>
                  <a:lnTo>
                    <a:pt x="29525" y="6608"/>
                  </a:lnTo>
                  <a:lnTo>
                    <a:pt x="29777" y="7660"/>
                  </a:lnTo>
                  <a:lnTo>
                    <a:pt x="29903" y="8186"/>
                  </a:lnTo>
                  <a:lnTo>
                    <a:pt x="30030" y="8733"/>
                  </a:lnTo>
                  <a:lnTo>
                    <a:pt x="28052" y="6839"/>
                  </a:lnTo>
                  <a:lnTo>
                    <a:pt x="27968" y="6839"/>
                  </a:lnTo>
                  <a:lnTo>
                    <a:pt x="27946" y="6882"/>
                  </a:lnTo>
                  <a:lnTo>
                    <a:pt x="27968" y="6924"/>
                  </a:lnTo>
                  <a:lnTo>
                    <a:pt x="30198" y="9238"/>
                  </a:lnTo>
                  <a:lnTo>
                    <a:pt x="30219" y="9344"/>
                  </a:lnTo>
                  <a:lnTo>
                    <a:pt x="30261" y="9428"/>
                  </a:lnTo>
                  <a:lnTo>
                    <a:pt x="30324" y="9491"/>
                  </a:lnTo>
                  <a:lnTo>
                    <a:pt x="30409" y="9533"/>
                  </a:lnTo>
                  <a:lnTo>
                    <a:pt x="30472" y="9554"/>
                  </a:lnTo>
                  <a:lnTo>
                    <a:pt x="31419" y="10543"/>
                  </a:lnTo>
                  <a:lnTo>
                    <a:pt x="32345" y="11553"/>
                  </a:lnTo>
                  <a:lnTo>
                    <a:pt x="32366" y="11658"/>
                  </a:lnTo>
                  <a:lnTo>
                    <a:pt x="32387" y="11700"/>
                  </a:lnTo>
                  <a:lnTo>
                    <a:pt x="32429" y="11722"/>
                  </a:lnTo>
                  <a:lnTo>
                    <a:pt x="32492" y="11722"/>
                  </a:lnTo>
                  <a:lnTo>
                    <a:pt x="33439" y="12795"/>
                  </a:lnTo>
                  <a:lnTo>
                    <a:pt x="34344" y="13889"/>
                  </a:lnTo>
                  <a:lnTo>
                    <a:pt x="35249" y="15004"/>
                  </a:lnTo>
                  <a:lnTo>
                    <a:pt x="36090" y="16120"/>
                  </a:lnTo>
                  <a:lnTo>
                    <a:pt x="36511" y="16709"/>
                  </a:lnTo>
                  <a:lnTo>
                    <a:pt x="36911" y="17277"/>
                  </a:lnTo>
                  <a:lnTo>
                    <a:pt x="37290" y="17866"/>
                  </a:lnTo>
                  <a:lnTo>
                    <a:pt x="37668" y="18455"/>
                  </a:lnTo>
                  <a:lnTo>
                    <a:pt x="38026" y="19066"/>
                  </a:lnTo>
                  <a:lnTo>
                    <a:pt x="38384" y="19676"/>
                  </a:lnTo>
                  <a:lnTo>
                    <a:pt x="38721" y="20286"/>
                  </a:lnTo>
                  <a:lnTo>
                    <a:pt x="39036" y="20896"/>
                  </a:lnTo>
                  <a:lnTo>
                    <a:pt x="39331" y="21528"/>
                  </a:lnTo>
                  <a:lnTo>
                    <a:pt x="39604" y="22159"/>
                  </a:lnTo>
                  <a:lnTo>
                    <a:pt x="39857" y="22790"/>
                  </a:lnTo>
                  <a:lnTo>
                    <a:pt x="40110" y="23443"/>
                  </a:lnTo>
                  <a:lnTo>
                    <a:pt x="40320" y="24095"/>
                  </a:lnTo>
                  <a:lnTo>
                    <a:pt x="40509" y="24747"/>
                  </a:lnTo>
                  <a:lnTo>
                    <a:pt x="40699" y="25400"/>
                  </a:lnTo>
                  <a:lnTo>
                    <a:pt x="40846" y="26073"/>
                  </a:lnTo>
                  <a:lnTo>
                    <a:pt x="40972" y="26768"/>
                  </a:lnTo>
                  <a:lnTo>
                    <a:pt x="41078" y="27441"/>
                  </a:lnTo>
                  <a:lnTo>
                    <a:pt x="41141" y="28135"/>
                  </a:lnTo>
                  <a:lnTo>
                    <a:pt x="41204" y="28851"/>
                  </a:lnTo>
                  <a:lnTo>
                    <a:pt x="41225" y="29545"/>
                  </a:lnTo>
                  <a:lnTo>
                    <a:pt x="41204" y="30261"/>
                  </a:lnTo>
                  <a:lnTo>
                    <a:pt x="41183" y="30997"/>
                  </a:lnTo>
                  <a:lnTo>
                    <a:pt x="41099" y="31734"/>
                  </a:lnTo>
                  <a:lnTo>
                    <a:pt x="41035" y="32197"/>
                  </a:lnTo>
                  <a:lnTo>
                    <a:pt x="40972" y="32660"/>
                  </a:lnTo>
                  <a:lnTo>
                    <a:pt x="40867" y="33123"/>
                  </a:lnTo>
                  <a:lnTo>
                    <a:pt x="40741" y="33565"/>
                  </a:lnTo>
                  <a:lnTo>
                    <a:pt x="40615" y="34006"/>
                  </a:lnTo>
                  <a:lnTo>
                    <a:pt x="40467" y="34427"/>
                  </a:lnTo>
                  <a:lnTo>
                    <a:pt x="40299" y="34848"/>
                  </a:lnTo>
                  <a:lnTo>
                    <a:pt x="40131" y="35248"/>
                  </a:lnTo>
                  <a:lnTo>
                    <a:pt x="39920" y="35648"/>
                  </a:lnTo>
                  <a:lnTo>
                    <a:pt x="39731" y="36048"/>
                  </a:lnTo>
                  <a:lnTo>
                    <a:pt x="39499" y="36426"/>
                  </a:lnTo>
                  <a:lnTo>
                    <a:pt x="39268" y="36784"/>
                  </a:lnTo>
                  <a:lnTo>
                    <a:pt x="39015" y="37142"/>
                  </a:lnTo>
                  <a:lnTo>
                    <a:pt x="38742" y="37500"/>
                  </a:lnTo>
                  <a:lnTo>
                    <a:pt x="38468" y="37836"/>
                  </a:lnTo>
                  <a:lnTo>
                    <a:pt x="38174" y="38173"/>
                  </a:lnTo>
                  <a:lnTo>
                    <a:pt x="37879" y="38510"/>
                  </a:lnTo>
                  <a:lnTo>
                    <a:pt x="37563" y="38825"/>
                  </a:lnTo>
                  <a:lnTo>
                    <a:pt x="37248" y="39120"/>
                  </a:lnTo>
                  <a:lnTo>
                    <a:pt x="36911" y="39436"/>
                  </a:lnTo>
                  <a:lnTo>
                    <a:pt x="36553" y="39709"/>
                  </a:lnTo>
                  <a:lnTo>
                    <a:pt x="36216" y="40004"/>
                  </a:lnTo>
                  <a:lnTo>
                    <a:pt x="35459" y="40530"/>
                  </a:lnTo>
                  <a:lnTo>
                    <a:pt x="34701" y="41035"/>
                  </a:lnTo>
                  <a:lnTo>
                    <a:pt x="33902" y="41498"/>
                  </a:lnTo>
                  <a:lnTo>
                    <a:pt x="33060" y="41940"/>
                  </a:lnTo>
                  <a:lnTo>
                    <a:pt x="32197" y="42340"/>
                  </a:lnTo>
                  <a:lnTo>
                    <a:pt x="31334" y="42718"/>
                  </a:lnTo>
                  <a:lnTo>
                    <a:pt x="30430" y="43055"/>
                  </a:lnTo>
                  <a:lnTo>
                    <a:pt x="29504" y="43350"/>
                  </a:lnTo>
                  <a:lnTo>
                    <a:pt x="28578" y="43623"/>
                  </a:lnTo>
                  <a:lnTo>
                    <a:pt x="27652" y="43876"/>
                  </a:lnTo>
                  <a:lnTo>
                    <a:pt x="26705" y="44086"/>
                  </a:lnTo>
                  <a:lnTo>
                    <a:pt x="25758" y="44276"/>
                  </a:lnTo>
                  <a:lnTo>
                    <a:pt x="24811" y="44444"/>
                  </a:lnTo>
                  <a:lnTo>
                    <a:pt x="23885" y="44570"/>
                  </a:lnTo>
                  <a:lnTo>
                    <a:pt x="22938" y="44675"/>
                  </a:lnTo>
                  <a:lnTo>
                    <a:pt x="22012" y="44760"/>
                  </a:lnTo>
                  <a:lnTo>
                    <a:pt x="21107" y="44802"/>
                  </a:lnTo>
                  <a:lnTo>
                    <a:pt x="20224" y="44823"/>
                  </a:lnTo>
                  <a:lnTo>
                    <a:pt x="19340" y="44823"/>
                  </a:lnTo>
                  <a:lnTo>
                    <a:pt x="18477" y="44802"/>
                  </a:lnTo>
                  <a:lnTo>
                    <a:pt x="17656" y="44739"/>
                  </a:lnTo>
                  <a:lnTo>
                    <a:pt x="16772" y="44654"/>
                  </a:lnTo>
                  <a:lnTo>
                    <a:pt x="15889" y="44528"/>
                  </a:lnTo>
                  <a:lnTo>
                    <a:pt x="15026" y="44360"/>
                  </a:lnTo>
                  <a:lnTo>
                    <a:pt x="14142" y="44170"/>
                  </a:lnTo>
                  <a:lnTo>
                    <a:pt x="13258" y="43960"/>
                  </a:lnTo>
                  <a:lnTo>
                    <a:pt x="12395" y="43686"/>
                  </a:lnTo>
                  <a:lnTo>
                    <a:pt x="11554" y="43392"/>
                  </a:lnTo>
                  <a:lnTo>
                    <a:pt x="10712" y="43076"/>
                  </a:lnTo>
                  <a:lnTo>
                    <a:pt x="9891" y="42718"/>
                  </a:lnTo>
                  <a:lnTo>
                    <a:pt x="9071" y="42319"/>
                  </a:lnTo>
                  <a:lnTo>
                    <a:pt x="8292" y="41898"/>
                  </a:lnTo>
                  <a:lnTo>
                    <a:pt x="7555" y="41456"/>
                  </a:lnTo>
                  <a:lnTo>
                    <a:pt x="6819" y="40972"/>
                  </a:lnTo>
                  <a:lnTo>
                    <a:pt x="6125" y="40446"/>
                  </a:lnTo>
                  <a:lnTo>
                    <a:pt x="5472" y="39920"/>
                  </a:lnTo>
                  <a:lnTo>
                    <a:pt x="4841" y="39351"/>
                  </a:lnTo>
                  <a:lnTo>
                    <a:pt x="4273" y="38741"/>
                  </a:lnTo>
                  <a:lnTo>
                    <a:pt x="3978" y="38426"/>
                  </a:lnTo>
                  <a:lnTo>
                    <a:pt x="3726" y="38110"/>
                  </a:lnTo>
                  <a:lnTo>
                    <a:pt x="3473" y="37794"/>
                  </a:lnTo>
                  <a:lnTo>
                    <a:pt x="3221" y="37458"/>
                  </a:lnTo>
                  <a:lnTo>
                    <a:pt x="2989" y="37121"/>
                  </a:lnTo>
                  <a:lnTo>
                    <a:pt x="2779" y="36763"/>
                  </a:lnTo>
                  <a:lnTo>
                    <a:pt x="2568" y="36426"/>
                  </a:lnTo>
                  <a:lnTo>
                    <a:pt x="2379" y="36069"/>
                  </a:lnTo>
                  <a:lnTo>
                    <a:pt x="2210" y="35690"/>
                  </a:lnTo>
                  <a:lnTo>
                    <a:pt x="2042" y="35311"/>
                  </a:lnTo>
                  <a:lnTo>
                    <a:pt x="1895" y="34932"/>
                  </a:lnTo>
                  <a:lnTo>
                    <a:pt x="1769" y="34554"/>
                  </a:lnTo>
                  <a:lnTo>
                    <a:pt x="1642" y="34154"/>
                  </a:lnTo>
                  <a:lnTo>
                    <a:pt x="1537" y="33754"/>
                  </a:lnTo>
                  <a:lnTo>
                    <a:pt x="1453" y="33354"/>
                  </a:lnTo>
                  <a:lnTo>
                    <a:pt x="1369" y="32954"/>
                  </a:lnTo>
                  <a:lnTo>
                    <a:pt x="1327" y="32533"/>
                  </a:lnTo>
                  <a:lnTo>
                    <a:pt x="1285" y="32113"/>
                  </a:lnTo>
                  <a:lnTo>
                    <a:pt x="1264" y="31671"/>
                  </a:lnTo>
                  <a:lnTo>
                    <a:pt x="1264" y="31229"/>
                  </a:lnTo>
                  <a:lnTo>
                    <a:pt x="1264" y="30787"/>
                  </a:lnTo>
                  <a:lnTo>
                    <a:pt x="1306" y="30345"/>
                  </a:lnTo>
                  <a:lnTo>
                    <a:pt x="1348" y="29903"/>
                  </a:lnTo>
                  <a:lnTo>
                    <a:pt x="1411" y="29440"/>
                  </a:lnTo>
                  <a:lnTo>
                    <a:pt x="1495" y="28977"/>
                  </a:lnTo>
                  <a:lnTo>
                    <a:pt x="1621" y="28493"/>
                  </a:lnTo>
                  <a:lnTo>
                    <a:pt x="1748" y="28009"/>
                  </a:lnTo>
                  <a:lnTo>
                    <a:pt x="1895" y="27525"/>
                  </a:lnTo>
                  <a:lnTo>
                    <a:pt x="2063" y="27041"/>
                  </a:lnTo>
                  <a:lnTo>
                    <a:pt x="2253" y="26557"/>
                  </a:lnTo>
                  <a:lnTo>
                    <a:pt x="2631" y="25652"/>
                  </a:lnTo>
                  <a:lnTo>
                    <a:pt x="3052" y="24789"/>
                  </a:lnTo>
                  <a:lnTo>
                    <a:pt x="3515" y="23948"/>
                  </a:lnTo>
                  <a:lnTo>
                    <a:pt x="3999" y="23148"/>
                  </a:lnTo>
                  <a:lnTo>
                    <a:pt x="4525" y="22369"/>
                  </a:lnTo>
                  <a:lnTo>
                    <a:pt x="5093" y="21612"/>
                  </a:lnTo>
                  <a:lnTo>
                    <a:pt x="5683" y="20875"/>
                  </a:lnTo>
                  <a:lnTo>
                    <a:pt x="6293" y="20181"/>
                  </a:lnTo>
                  <a:lnTo>
                    <a:pt x="6419" y="20412"/>
                  </a:lnTo>
                  <a:lnTo>
                    <a:pt x="6587" y="20644"/>
                  </a:lnTo>
                  <a:lnTo>
                    <a:pt x="6777" y="20875"/>
                  </a:lnTo>
                  <a:lnTo>
                    <a:pt x="6966" y="21065"/>
                  </a:lnTo>
                  <a:lnTo>
                    <a:pt x="7198" y="21254"/>
                  </a:lnTo>
                  <a:lnTo>
                    <a:pt x="7429" y="21423"/>
                  </a:lnTo>
                  <a:lnTo>
                    <a:pt x="7703" y="21570"/>
                  </a:lnTo>
                  <a:lnTo>
                    <a:pt x="7955" y="21717"/>
                  </a:lnTo>
                  <a:lnTo>
                    <a:pt x="8229" y="21843"/>
                  </a:lnTo>
                  <a:lnTo>
                    <a:pt x="8523" y="21949"/>
                  </a:lnTo>
                  <a:lnTo>
                    <a:pt x="8797" y="22054"/>
                  </a:lnTo>
                  <a:lnTo>
                    <a:pt x="9092" y="22138"/>
                  </a:lnTo>
                  <a:lnTo>
                    <a:pt x="9660" y="22264"/>
                  </a:lnTo>
                  <a:lnTo>
                    <a:pt x="10207" y="22348"/>
                  </a:lnTo>
                  <a:lnTo>
                    <a:pt x="10712" y="22391"/>
                  </a:lnTo>
                  <a:lnTo>
                    <a:pt x="11217" y="22391"/>
                  </a:lnTo>
                  <a:lnTo>
                    <a:pt x="11722" y="22348"/>
                  </a:lnTo>
                  <a:lnTo>
                    <a:pt x="12206" y="22264"/>
                  </a:lnTo>
                  <a:lnTo>
                    <a:pt x="12690" y="22138"/>
                  </a:lnTo>
                  <a:lnTo>
                    <a:pt x="13174" y="21970"/>
                  </a:lnTo>
                  <a:lnTo>
                    <a:pt x="13637" y="21780"/>
                  </a:lnTo>
                  <a:lnTo>
                    <a:pt x="14079" y="21549"/>
                  </a:lnTo>
                  <a:lnTo>
                    <a:pt x="14521" y="21296"/>
                  </a:lnTo>
                  <a:lnTo>
                    <a:pt x="14942" y="21023"/>
                  </a:lnTo>
                  <a:lnTo>
                    <a:pt x="15363" y="20728"/>
                  </a:lnTo>
                  <a:lnTo>
                    <a:pt x="15762" y="20391"/>
                  </a:lnTo>
                  <a:lnTo>
                    <a:pt x="16141" y="20055"/>
                  </a:lnTo>
                  <a:lnTo>
                    <a:pt x="16499" y="19697"/>
                  </a:lnTo>
                  <a:lnTo>
                    <a:pt x="16836" y="19339"/>
                  </a:lnTo>
                  <a:lnTo>
                    <a:pt x="17172" y="18960"/>
                  </a:lnTo>
                  <a:lnTo>
                    <a:pt x="17677" y="18308"/>
                  </a:lnTo>
                  <a:lnTo>
                    <a:pt x="17930" y="17950"/>
                  </a:lnTo>
                  <a:lnTo>
                    <a:pt x="18182" y="17593"/>
                  </a:lnTo>
                  <a:lnTo>
                    <a:pt x="18414" y="17214"/>
                  </a:lnTo>
                  <a:lnTo>
                    <a:pt x="18624" y="16835"/>
                  </a:lnTo>
                  <a:lnTo>
                    <a:pt x="18814" y="16456"/>
                  </a:lnTo>
                  <a:lnTo>
                    <a:pt x="19003" y="16056"/>
                  </a:lnTo>
                  <a:lnTo>
                    <a:pt x="19150" y="15657"/>
                  </a:lnTo>
                  <a:lnTo>
                    <a:pt x="19298" y="15236"/>
                  </a:lnTo>
                  <a:lnTo>
                    <a:pt x="19382" y="14815"/>
                  </a:lnTo>
                  <a:lnTo>
                    <a:pt x="19466" y="14415"/>
                  </a:lnTo>
                  <a:lnTo>
                    <a:pt x="19487" y="13994"/>
                  </a:lnTo>
                  <a:lnTo>
                    <a:pt x="19487" y="13552"/>
                  </a:lnTo>
                  <a:lnTo>
                    <a:pt x="19445" y="13131"/>
                  </a:lnTo>
                  <a:lnTo>
                    <a:pt x="19361" y="12711"/>
                  </a:lnTo>
                  <a:lnTo>
                    <a:pt x="19319" y="12584"/>
                  </a:lnTo>
                  <a:lnTo>
                    <a:pt x="19256" y="12458"/>
                  </a:lnTo>
                  <a:lnTo>
                    <a:pt x="19129" y="12227"/>
                  </a:lnTo>
                  <a:lnTo>
                    <a:pt x="18940" y="12016"/>
                  </a:lnTo>
                  <a:lnTo>
                    <a:pt x="18729" y="11806"/>
                  </a:lnTo>
                  <a:lnTo>
                    <a:pt x="18477" y="11658"/>
                  </a:lnTo>
                  <a:lnTo>
                    <a:pt x="18224" y="11511"/>
                  </a:lnTo>
                  <a:lnTo>
                    <a:pt x="17951" y="11406"/>
                  </a:lnTo>
                  <a:lnTo>
                    <a:pt x="17656" y="11343"/>
                  </a:lnTo>
                  <a:lnTo>
                    <a:pt x="19340" y="10270"/>
                  </a:lnTo>
                  <a:lnTo>
                    <a:pt x="21002" y="9175"/>
                  </a:lnTo>
                  <a:lnTo>
                    <a:pt x="21065" y="9112"/>
                  </a:lnTo>
                  <a:lnTo>
                    <a:pt x="21086" y="9028"/>
                  </a:lnTo>
                  <a:lnTo>
                    <a:pt x="21086" y="8965"/>
                  </a:lnTo>
                  <a:lnTo>
                    <a:pt x="21065" y="8902"/>
                  </a:lnTo>
                  <a:lnTo>
                    <a:pt x="21023" y="8839"/>
                  </a:lnTo>
                  <a:lnTo>
                    <a:pt x="20960" y="8796"/>
                  </a:lnTo>
                  <a:lnTo>
                    <a:pt x="20876" y="8796"/>
                  </a:lnTo>
                  <a:lnTo>
                    <a:pt x="20792" y="8818"/>
                  </a:lnTo>
                  <a:lnTo>
                    <a:pt x="19508" y="9533"/>
                  </a:lnTo>
                  <a:lnTo>
                    <a:pt x="19508" y="9533"/>
                  </a:lnTo>
                  <a:lnTo>
                    <a:pt x="19550" y="9175"/>
                  </a:lnTo>
                  <a:lnTo>
                    <a:pt x="19592" y="8818"/>
                  </a:lnTo>
                  <a:lnTo>
                    <a:pt x="19592" y="8460"/>
                  </a:lnTo>
                  <a:lnTo>
                    <a:pt x="19571" y="8102"/>
                  </a:lnTo>
                  <a:lnTo>
                    <a:pt x="19529" y="7744"/>
                  </a:lnTo>
                  <a:lnTo>
                    <a:pt x="19487" y="7408"/>
                  </a:lnTo>
                  <a:lnTo>
                    <a:pt x="19403" y="7050"/>
                  </a:lnTo>
                  <a:lnTo>
                    <a:pt x="19319" y="6713"/>
                  </a:lnTo>
                  <a:lnTo>
                    <a:pt x="19108" y="6019"/>
                  </a:lnTo>
                  <a:lnTo>
                    <a:pt x="18877" y="5345"/>
                  </a:lnTo>
                  <a:lnTo>
                    <a:pt x="18372" y="3957"/>
                  </a:lnTo>
                  <a:lnTo>
                    <a:pt x="18645" y="4104"/>
                  </a:lnTo>
                  <a:lnTo>
                    <a:pt x="18919" y="4293"/>
                  </a:lnTo>
                  <a:lnTo>
                    <a:pt x="19171" y="4483"/>
                  </a:lnTo>
                  <a:lnTo>
                    <a:pt x="19382" y="4714"/>
                  </a:lnTo>
                  <a:lnTo>
                    <a:pt x="19592" y="4946"/>
                  </a:lnTo>
                  <a:lnTo>
                    <a:pt x="19803" y="5198"/>
                  </a:lnTo>
                  <a:lnTo>
                    <a:pt x="20181" y="5703"/>
                  </a:lnTo>
                  <a:lnTo>
                    <a:pt x="20581" y="6208"/>
                  </a:lnTo>
                  <a:lnTo>
                    <a:pt x="20771" y="6461"/>
                  </a:lnTo>
                  <a:lnTo>
                    <a:pt x="21002" y="6692"/>
                  </a:lnTo>
                  <a:lnTo>
                    <a:pt x="21213" y="6903"/>
                  </a:lnTo>
                  <a:lnTo>
                    <a:pt x="21465" y="7113"/>
                  </a:lnTo>
                  <a:lnTo>
                    <a:pt x="21739" y="7281"/>
                  </a:lnTo>
                  <a:lnTo>
                    <a:pt x="22054" y="7429"/>
                  </a:lnTo>
                  <a:lnTo>
                    <a:pt x="22139" y="7429"/>
                  </a:lnTo>
                  <a:lnTo>
                    <a:pt x="22160" y="7408"/>
                  </a:lnTo>
                  <a:lnTo>
                    <a:pt x="22202" y="7366"/>
                  </a:lnTo>
                  <a:lnTo>
                    <a:pt x="22244" y="7302"/>
                  </a:lnTo>
                  <a:lnTo>
                    <a:pt x="22223" y="7260"/>
                  </a:lnTo>
                  <a:lnTo>
                    <a:pt x="22223" y="7218"/>
                  </a:lnTo>
                  <a:lnTo>
                    <a:pt x="22117" y="7071"/>
                  </a:lnTo>
                  <a:lnTo>
                    <a:pt x="22223" y="6713"/>
                  </a:lnTo>
                  <a:lnTo>
                    <a:pt x="22307" y="6334"/>
                  </a:lnTo>
                  <a:lnTo>
                    <a:pt x="22370" y="5956"/>
                  </a:lnTo>
                  <a:lnTo>
                    <a:pt x="22412" y="5577"/>
                  </a:lnTo>
                  <a:lnTo>
                    <a:pt x="22412" y="5219"/>
                  </a:lnTo>
                  <a:lnTo>
                    <a:pt x="22391" y="4840"/>
                  </a:lnTo>
                  <a:lnTo>
                    <a:pt x="22328" y="4462"/>
                  </a:lnTo>
                  <a:lnTo>
                    <a:pt x="22223" y="4083"/>
                  </a:lnTo>
                  <a:lnTo>
                    <a:pt x="22075" y="3683"/>
                  </a:lnTo>
                  <a:lnTo>
                    <a:pt x="21886" y="3283"/>
                  </a:lnTo>
                  <a:lnTo>
                    <a:pt x="21697" y="2904"/>
                  </a:lnTo>
                  <a:lnTo>
                    <a:pt x="21465" y="2526"/>
                  </a:lnTo>
                  <a:lnTo>
                    <a:pt x="21255" y="2147"/>
                  </a:lnTo>
                  <a:lnTo>
                    <a:pt x="21065" y="1747"/>
                  </a:lnTo>
                  <a:lnTo>
                    <a:pt x="20876" y="1347"/>
                  </a:lnTo>
                  <a:lnTo>
                    <a:pt x="20750" y="947"/>
                  </a:lnTo>
                  <a:close/>
                  <a:moveTo>
                    <a:pt x="20203" y="0"/>
                  </a:moveTo>
                  <a:lnTo>
                    <a:pt x="20118" y="21"/>
                  </a:lnTo>
                  <a:lnTo>
                    <a:pt x="20034" y="63"/>
                  </a:lnTo>
                  <a:lnTo>
                    <a:pt x="19992" y="127"/>
                  </a:lnTo>
                  <a:lnTo>
                    <a:pt x="19929" y="190"/>
                  </a:lnTo>
                  <a:lnTo>
                    <a:pt x="19908" y="274"/>
                  </a:lnTo>
                  <a:lnTo>
                    <a:pt x="19908" y="358"/>
                  </a:lnTo>
                  <a:lnTo>
                    <a:pt x="19971" y="695"/>
                  </a:lnTo>
                  <a:lnTo>
                    <a:pt x="20055" y="1010"/>
                  </a:lnTo>
                  <a:lnTo>
                    <a:pt x="20160" y="1326"/>
                  </a:lnTo>
                  <a:lnTo>
                    <a:pt x="20287" y="1621"/>
                  </a:lnTo>
                  <a:lnTo>
                    <a:pt x="20434" y="1915"/>
                  </a:lnTo>
                  <a:lnTo>
                    <a:pt x="20581" y="2210"/>
                  </a:lnTo>
                  <a:lnTo>
                    <a:pt x="20939" y="2799"/>
                  </a:lnTo>
                  <a:lnTo>
                    <a:pt x="21213" y="3283"/>
                  </a:lnTo>
                  <a:lnTo>
                    <a:pt x="21444" y="3767"/>
                  </a:lnTo>
                  <a:lnTo>
                    <a:pt x="21633" y="4251"/>
                  </a:lnTo>
                  <a:lnTo>
                    <a:pt x="21760" y="4735"/>
                  </a:lnTo>
                  <a:lnTo>
                    <a:pt x="21865" y="5219"/>
                  </a:lnTo>
                  <a:lnTo>
                    <a:pt x="21928" y="5724"/>
                  </a:lnTo>
                  <a:lnTo>
                    <a:pt x="21949" y="6250"/>
                  </a:lnTo>
                  <a:lnTo>
                    <a:pt x="21907" y="6776"/>
                  </a:lnTo>
                  <a:lnTo>
                    <a:pt x="21507" y="6208"/>
                  </a:lnTo>
                  <a:lnTo>
                    <a:pt x="21107" y="5619"/>
                  </a:lnTo>
                  <a:lnTo>
                    <a:pt x="20665" y="5030"/>
                  </a:lnTo>
                  <a:lnTo>
                    <a:pt x="20434" y="4756"/>
                  </a:lnTo>
                  <a:lnTo>
                    <a:pt x="20203" y="4504"/>
                  </a:lnTo>
                  <a:lnTo>
                    <a:pt x="19950" y="4230"/>
                  </a:lnTo>
                  <a:lnTo>
                    <a:pt x="19697" y="3999"/>
                  </a:lnTo>
                  <a:lnTo>
                    <a:pt x="19424" y="3767"/>
                  </a:lnTo>
                  <a:lnTo>
                    <a:pt x="19129" y="3578"/>
                  </a:lnTo>
                  <a:lnTo>
                    <a:pt x="18835" y="3388"/>
                  </a:lnTo>
                  <a:lnTo>
                    <a:pt x="18540" y="3220"/>
                  </a:lnTo>
                  <a:lnTo>
                    <a:pt x="18203" y="3094"/>
                  </a:lnTo>
                  <a:lnTo>
                    <a:pt x="17867" y="2967"/>
                  </a:lnTo>
                  <a:lnTo>
                    <a:pt x="17761" y="2967"/>
                  </a:lnTo>
                  <a:lnTo>
                    <a:pt x="17656" y="2989"/>
                  </a:lnTo>
                  <a:lnTo>
                    <a:pt x="17572" y="3031"/>
                  </a:lnTo>
                  <a:lnTo>
                    <a:pt x="17488" y="3073"/>
                  </a:lnTo>
                  <a:lnTo>
                    <a:pt x="17425" y="3157"/>
                  </a:lnTo>
                  <a:lnTo>
                    <a:pt x="17383" y="3241"/>
                  </a:lnTo>
                  <a:lnTo>
                    <a:pt x="17362" y="3346"/>
                  </a:lnTo>
                  <a:lnTo>
                    <a:pt x="17383" y="3451"/>
                  </a:lnTo>
                  <a:lnTo>
                    <a:pt x="17656" y="4251"/>
                  </a:lnTo>
                  <a:lnTo>
                    <a:pt x="17930" y="5009"/>
                  </a:lnTo>
                  <a:lnTo>
                    <a:pt x="18245" y="5787"/>
                  </a:lnTo>
                  <a:lnTo>
                    <a:pt x="18519" y="6566"/>
                  </a:lnTo>
                  <a:lnTo>
                    <a:pt x="18772" y="7344"/>
                  </a:lnTo>
                  <a:lnTo>
                    <a:pt x="18856" y="7744"/>
                  </a:lnTo>
                  <a:lnTo>
                    <a:pt x="18961" y="8144"/>
                  </a:lnTo>
                  <a:lnTo>
                    <a:pt x="19024" y="8544"/>
                  </a:lnTo>
                  <a:lnTo>
                    <a:pt x="19066" y="8944"/>
                  </a:lnTo>
                  <a:lnTo>
                    <a:pt x="19087" y="9365"/>
                  </a:lnTo>
                  <a:lnTo>
                    <a:pt x="19087" y="9786"/>
                  </a:lnTo>
                  <a:lnTo>
                    <a:pt x="17909" y="10459"/>
                  </a:lnTo>
                  <a:lnTo>
                    <a:pt x="16772" y="11132"/>
                  </a:lnTo>
                  <a:lnTo>
                    <a:pt x="16962" y="10796"/>
                  </a:lnTo>
                  <a:lnTo>
                    <a:pt x="17109" y="10438"/>
                  </a:lnTo>
                  <a:lnTo>
                    <a:pt x="17235" y="10101"/>
                  </a:lnTo>
                  <a:lnTo>
                    <a:pt x="17320" y="9743"/>
                  </a:lnTo>
                  <a:lnTo>
                    <a:pt x="17383" y="9386"/>
                  </a:lnTo>
                  <a:lnTo>
                    <a:pt x="17425" y="9028"/>
                  </a:lnTo>
                  <a:lnTo>
                    <a:pt x="17404" y="8691"/>
                  </a:lnTo>
                  <a:lnTo>
                    <a:pt x="17362" y="8334"/>
                  </a:lnTo>
                  <a:lnTo>
                    <a:pt x="17299" y="7976"/>
                  </a:lnTo>
                  <a:lnTo>
                    <a:pt x="17172" y="7639"/>
                  </a:lnTo>
                  <a:lnTo>
                    <a:pt x="17025" y="7302"/>
                  </a:lnTo>
                  <a:lnTo>
                    <a:pt x="16857" y="6966"/>
                  </a:lnTo>
                  <a:lnTo>
                    <a:pt x="16625" y="6650"/>
                  </a:lnTo>
                  <a:lnTo>
                    <a:pt x="16373" y="6313"/>
                  </a:lnTo>
                  <a:lnTo>
                    <a:pt x="16078" y="5998"/>
                  </a:lnTo>
                  <a:lnTo>
                    <a:pt x="15741" y="5703"/>
                  </a:lnTo>
                  <a:lnTo>
                    <a:pt x="15552" y="5535"/>
                  </a:lnTo>
                  <a:lnTo>
                    <a:pt x="15342" y="5408"/>
                  </a:lnTo>
                  <a:lnTo>
                    <a:pt x="15131" y="5282"/>
                  </a:lnTo>
                  <a:lnTo>
                    <a:pt x="14942" y="5177"/>
                  </a:lnTo>
                  <a:lnTo>
                    <a:pt x="14731" y="5072"/>
                  </a:lnTo>
                  <a:lnTo>
                    <a:pt x="14500" y="4988"/>
                  </a:lnTo>
                  <a:lnTo>
                    <a:pt x="14289" y="4924"/>
                  </a:lnTo>
                  <a:lnTo>
                    <a:pt x="14058" y="4882"/>
                  </a:lnTo>
                  <a:lnTo>
                    <a:pt x="13847" y="4840"/>
                  </a:lnTo>
                  <a:lnTo>
                    <a:pt x="13616" y="4819"/>
                  </a:lnTo>
                  <a:lnTo>
                    <a:pt x="13153" y="4798"/>
                  </a:lnTo>
                  <a:lnTo>
                    <a:pt x="12711" y="4819"/>
                  </a:lnTo>
                  <a:lnTo>
                    <a:pt x="12248" y="4903"/>
                  </a:lnTo>
                  <a:lnTo>
                    <a:pt x="11785" y="5009"/>
                  </a:lnTo>
                  <a:lnTo>
                    <a:pt x="11343" y="5135"/>
                  </a:lnTo>
                  <a:lnTo>
                    <a:pt x="10901" y="5303"/>
                  </a:lnTo>
                  <a:lnTo>
                    <a:pt x="10459" y="5514"/>
                  </a:lnTo>
                  <a:lnTo>
                    <a:pt x="10039" y="5724"/>
                  </a:lnTo>
                  <a:lnTo>
                    <a:pt x="9639" y="5977"/>
                  </a:lnTo>
                  <a:lnTo>
                    <a:pt x="9260" y="6229"/>
                  </a:lnTo>
                  <a:lnTo>
                    <a:pt x="8902" y="6482"/>
                  </a:lnTo>
                  <a:lnTo>
                    <a:pt x="8545" y="6776"/>
                  </a:lnTo>
                  <a:lnTo>
                    <a:pt x="8187" y="7071"/>
                  </a:lnTo>
                  <a:lnTo>
                    <a:pt x="7850" y="7408"/>
                  </a:lnTo>
                  <a:lnTo>
                    <a:pt x="7513" y="7723"/>
                  </a:lnTo>
                  <a:lnTo>
                    <a:pt x="7198" y="8081"/>
                  </a:lnTo>
                  <a:lnTo>
                    <a:pt x="6903" y="8439"/>
                  </a:lnTo>
                  <a:lnTo>
                    <a:pt x="6609" y="8796"/>
                  </a:lnTo>
                  <a:lnTo>
                    <a:pt x="6356" y="9196"/>
                  </a:lnTo>
                  <a:lnTo>
                    <a:pt x="6103" y="9596"/>
                  </a:lnTo>
                  <a:lnTo>
                    <a:pt x="5872" y="9996"/>
                  </a:lnTo>
                  <a:lnTo>
                    <a:pt x="5662" y="10417"/>
                  </a:lnTo>
                  <a:lnTo>
                    <a:pt x="5472" y="10838"/>
                  </a:lnTo>
                  <a:lnTo>
                    <a:pt x="5325" y="11280"/>
                  </a:lnTo>
                  <a:lnTo>
                    <a:pt x="5178" y="11722"/>
                  </a:lnTo>
                  <a:lnTo>
                    <a:pt x="5093" y="12184"/>
                  </a:lnTo>
                  <a:lnTo>
                    <a:pt x="5009" y="12647"/>
                  </a:lnTo>
                  <a:lnTo>
                    <a:pt x="4967" y="13026"/>
                  </a:lnTo>
                  <a:lnTo>
                    <a:pt x="4967" y="13426"/>
                  </a:lnTo>
                  <a:lnTo>
                    <a:pt x="4967" y="13826"/>
                  </a:lnTo>
                  <a:lnTo>
                    <a:pt x="5009" y="14226"/>
                  </a:lnTo>
                  <a:lnTo>
                    <a:pt x="5072" y="14647"/>
                  </a:lnTo>
                  <a:lnTo>
                    <a:pt x="5135" y="15046"/>
                  </a:lnTo>
                  <a:lnTo>
                    <a:pt x="5262" y="15425"/>
                  </a:lnTo>
                  <a:lnTo>
                    <a:pt x="5388" y="15804"/>
                  </a:lnTo>
                  <a:lnTo>
                    <a:pt x="5556" y="16183"/>
                  </a:lnTo>
                  <a:lnTo>
                    <a:pt x="5767" y="16519"/>
                  </a:lnTo>
                  <a:lnTo>
                    <a:pt x="5977" y="16835"/>
                  </a:lnTo>
                  <a:lnTo>
                    <a:pt x="6251" y="17130"/>
                  </a:lnTo>
                  <a:lnTo>
                    <a:pt x="6524" y="17382"/>
                  </a:lnTo>
                  <a:lnTo>
                    <a:pt x="6693" y="17508"/>
                  </a:lnTo>
                  <a:lnTo>
                    <a:pt x="6861" y="17614"/>
                  </a:lnTo>
                  <a:lnTo>
                    <a:pt x="7029" y="17719"/>
                  </a:lnTo>
                  <a:lnTo>
                    <a:pt x="7219" y="17803"/>
                  </a:lnTo>
                  <a:lnTo>
                    <a:pt x="7408" y="17866"/>
                  </a:lnTo>
                  <a:lnTo>
                    <a:pt x="7619" y="17929"/>
                  </a:lnTo>
                  <a:lnTo>
                    <a:pt x="6987" y="18540"/>
                  </a:lnTo>
                  <a:lnTo>
                    <a:pt x="6377" y="19171"/>
                  </a:lnTo>
                  <a:lnTo>
                    <a:pt x="6272" y="19192"/>
                  </a:lnTo>
                  <a:lnTo>
                    <a:pt x="6188" y="19255"/>
                  </a:lnTo>
                  <a:lnTo>
                    <a:pt x="6125" y="19360"/>
                  </a:lnTo>
                  <a:lnTo>
                    <a:pt x="6082" y="19465"/>
                  </a:lnTo>
                  <a:lnTo>
                    <a:pt x="5262" y="20370"/>
                  </a:lnTo>
                  <a:lnTo>
                    <a:pt x="4483" y="21317"/>
                  </a:lnTo>
                  <a:lnTo>
                    <a:pt x="4104" y="21801"/>
                  </a:lnTo>
                  <a:lnTo>
                    <a:pt x="3726" y="22285"/>
                  </a:lnTo>
                  <a:lnTo>
                    <a:pt x="3368" y="22790"/>
                  </a:lnTo>
                  <a:lnTo>
                    <a:pt x="3031" y="23295"/>
                  </a:lnTo>
                  <a:lnTo>
                    <a:pt x="2694" y="23800"/>
                  </a:lnTo>
                  <a:lnTo>
                    <a:pt x="2379" y="24326"/>
                  </a:lnTo>
                  <a:lnTo>
                    <a:pt x="2063" y="24853"/>
                  </a:lnTo>
                  <a:lnTo>
                    <a:pt x="1790" y="25379"/>
                  </a:lnTo>
                  <a:lnTo>
                    <a:pt x="1516" y="25905"/>
                  </a:lnTo>
                  <a:lnTo>
                    <a:pt x="1264" y="26452"/>
                  </a:lnTo>
                  <a:lnTo>
                    <a:pt x="1032" y="26999"/>
                  </a:lnTo>
                  <a:lnTo>
                    <a:pt x="822" y="27546"/>
                  </a:lnTo>
                  <a:lnTo>
                    <a:pt x="632" y="28093"/>
                  </a:lnTo>
                  <a:lnTo>
                    <a:pt x="464" y="28661"/>
                  </a:lnTo>
                  <a:lnTo>
                    <a:pt x="317" y="29230"/>
                  </a:lnTo>
                  <a:lnTo>
                    <a:pt x="211" y="29798"/>
                  </a:lnTo>
                  <a:lnTo>
                    <a:pt x="106" y="30366"/>
                  </a:lnTo>
                  <a:lnTo>
                    <a:pt x="43" y="30934"/>
                  </a:lnTo>
                  <a:lnTo>
                    <a:pt x="1" y="31502"/>
                  </a:lnTo>
                  <a:lnTo>
                    <a:pt x="1" y="32070"/>
                  </a:lnTo>
                  <a:lnTo>
                    <a:pt x="22" y="32660"/>
                  </a:lnTo>
                  <a:lnTo>
                    <a:pt x="64" y="33228"/>
                  </a:lnTo>
                  <a:lnTo>
                    <a:pt x="148" y="33796"/>
                  </a:lnTo>
                  <a:lnTo>
                    <a:pt x="253" y="34385"/>
                  </a:lnTo>
                  <a:lnTo>
                    <a:pt x="401" y="34953"/>
                  </a:lnTo>
                  <a:lnTo>
                    <a:pt x="590" y="35543"/>
                  </a:lnTo>
                  <a:lnTo>
                    <a:pt x="801" y="36111"/>
                  </a:lnTo>
                  <a:lnTo>
                    <a:pt x="1053" y="36700"/>
                  </a:lnTo>
                  <a:lnTo>
                    <a:pt x="1242" y="37079"/>
                  </a:lnTo>
                  <a:lnTo>
                    <a:pt x="1432" y="37458"/>
                  </a:lnTo>
                  <a:lnTo>
                    <a:pt x="1642" y="37815"/>
                  </a:lnTo>
                  <a:lnTo>
                    <a:pt x="1874" y="38173"/>
                  </a:lnTo>
                  <a:lnTo>
                    <a:pt x="2337" y="38867"/>
                  </a:lnTo>
                  <a:lnTo>
                    <a:pt x="2821" y="39541"/>
                  </a:lnTo>
                  <a:lnTo>
                    <a:pt x="3368" y="40151"/>
                  </a:lnTo>
                  <a:lnTo>
                    <a:pt x="3936" y="40740"/>
                  </a:lnTo>
                  <a:lnTo>
                    <a:pt x="4525" y="41309"/>
                  </a:lnTo>
                  <a:lnTo>
                    <a:pt x="5157" y="41835"/>
                  </a:lnTo>
                  <a:lnTo>
                    <a:pt x="5809" y="42319"/>
                  </a:lnTo>
                  <a:lnTo>
                    <a:pt x="6482" y="42782"/>
                  </a:lnTo>
                  <a:lnTo>
                    <a:pt x="7177" y="43202"/>
                  </a:lnTo>
                  <a:lnTo>
                    <a:pt x="7892" y="43602"/>
                  </a:lnTo>
                  <a:lnTo>
                    <a:pt x="8650" y="43981"/>
                  </a:lnTo>
                  <a:lnTo>
                    <a:pt x="9407" y="44318"/>
                  </a:lnTo>
                  <a:lnTo>
                    <a:pt x="10186" y="44633"/>
                  </a:lnTo>
                  <a:lnTo>
                    <a:pt x="10964" y="44907"/>
                  </a:lnTo>
                  <a:lnTo>
                    <a:pt x="11764" y="45180"/>
                  </a:lnTo>
                  <a:lnTo>
                    <a:pt x="12585" y="45391"/>
                  </a:lnTo>
                  <a:lnTo>
                    <a:pt x="13406" y="45601"/>
                  </a:lnTo>
                  <a:lnTo>
                    <a:pt x="14226" y="45770"/>
                  </a:lnTo>
                  <a:lnTo>
                    <a:pt x="15068" y="45917"/>
                  </a:lnTo>
                  <a:lnTo>
                    <a:pt x="15910" y="46043"/>
                  </a:lnTo>
                  <a:lnTo>
                    <a:pt x="16751" y="46148"/>
                  </a:lnTo>
                  <a:lnTo>
                    <a:pt x="17593" y="46212"/>
                  </a:lnTo>
                  <a:lnTo>
                    <a:pt x="18435" y="46254"/>
                  </a:lnTo>
                  <a:lnTo>
                    <a:pt x="19277" y="46296"/>
                  </a:lnTo>
                  <a:lnTo>
                    <a:pt x="20118" y="46296"/>
                  </a:lnTo>
                  <a:lnTo>
                    <a:pt x="20939" y="46275"/>
                  </a:lnTo>
                  <a:lnTo>
                    <a:pt x="21760" y="46233"/>
                  </a:lnTo>
                  <a:lnTo>
                    <a:pt x="22559" y="46148"/>
                  </a:lnTo>
                  <a:lnTo>
                    <a:pt x="23359" y="46064"/>
                  </a:lnTo>
                  <a:lnTo>
                    <a:pt x="24138" y="45959"/>
                  </a:lnTo>
                  <a:lnTo>
                    <a:pt x="24937" y="45833"/>
                  </a:lnTo>
                  <a:lnTo>
                    <a:pt x="25737" y="45686"/>
                  </a:lnTo>
                  <a:lnTo>
                    <a:pt x="26537" y="45517"/>
                  </a:lnTo>
                  <a:lnTo>
                    <a:pt x="27357" y="45328"/>
                  </a:lnTo>
                  <a:lnTo>
                    <a:pt x="28178" y="45117"/>
                  </a:lnTo>
                  <a:lnTo>
                    <a:pt x="28978" y="44886"/>
                  </a:lnTo>
                  <a:lnTo>
                    <a:pt x="29798" y="44633"/>
                  </a:lnTo>
                  <a:lnTo>
                    <a:pt x="30598" y="44360"/>
                  </a:lnTo>
                  <a:lnTo>
                    <a:pt x="31398" y="44065"/>
                  </a:lnTo>
                  <a:lnTo>
                    <a:pt x="32197" y="43750"/>
                  </a:lnTo>
                  <a:lnTo>
                    <a:pt x="32976" y="43413"/>
                  </a:lnTo>
                  <a:lnTo>
                    <a:pt x="33733" y="43055"/>
                  </a:lnTo>
                  <a:lnTo>
                    <a:pt x="34470" y="42655"/>
                  </a:lnTo>
                  <a:lnTo>
                    <a:pt x="35206" y="42255"/>
                  </a:lnTo>
                  <a:lnTo>
                    <a:pt x="35901" y="41814"/>
                  </a:lnTo>
                  <a:lnTo>
                    <a:pt x="36595" y="41351"/>
                  </a:lnTo>
                  <a:lnTo>
                    <a:pt x="37248" y="40867"/>
                  </a:lnTo>
                  <a:lnTo>
                    <a:pt x="37879" y="40341"/>
                  </a:lnTo>
                  <a:lnTo>
                    <a:pt x="38468" y="39793"/>
                  </a:lnTo>
                  <a:lnTo>
                    <a:pt x="39036" y="39225"/>
                  </a:lnTo>
                  <a:lnTo>
                    <a:pt x="39562" y="38636"/>
                  </a:lnTo>
                  <a:lnTo>
                    <a:pt x="40067" y="38026"/>
                  </a:lnTo>
                  <a:lnTo>
                    <a:pt x="40509" y="37373"/>
                  </a:lnTo>
                  <a:lnTo>
                    <a:pt x="40720" y="37037"/>
                  </a:lnTo>
                  <a:lnTo>
                    <a:pt x="40930" y="36679"/>
                  </a:lnTo>
                  <a:lnTo>
                    <a:pt x="41120" y="36342"/>
                  </a:lnTo>
                  <a:lnTo>
                    <a:pt x="41288" y="35985"/>
                  </a:lnTo>
                  <a:lnTo>
                    <a:pt x="41456" y="35627"/>
                  </a:lnTo>
                  <a:lnTo>
                    <a:pt x="41604" y="35248"/>
                  </a:lnTo>
                  <a:lnTo>
                    <a:pt x="41751" y="34869"/>
                  </a:lnTo>
                  <a:lnTo>
                    <a:pt x="41877" y="34469"/>
                  </a:lnTo>
                  <a:lnTo>
                    <a:pt x="42003" y="34091"/>
                  </a:lnTo>
                  <a:lnTo>
                    <a:pt x="42109" y="33691"/>
                  </a:lnTo>
                  <a:lnTo>
                    <a:pt x="42193" y="33270"/>
                  </a:lnTo>
                  <a:lnTo>
                    <a:pt x="42277" y="32849"/>
                  </a:lnTo>
                  <a:lnTo>
                    <a:pt x="42319" y="32428"/>
                  </a:lnTo>
                  <a:lnTo>
                    <a:pt x="42382" y="32007"/>
                  </a:lnTo>
                  <a:lnTo>
                    <a:pt x="42403" y="31565"/>
                  </a:lnTo>
                  <a:lnTo>
                    <a:pt x="42424" y="31102"/>
                  </a:lnTo>
                  <a:lnTo>
                    <a:pt x="42424" y="30661"/>
                  </a:lnTo>
                  <a:lnTo>
                    <a:pt x="42424" y="30198"/>
                  </a:lnTo>
                  <a:lnTo>
                    <a:pt x="42382" y="29398"/>
                  </a:lnTo>
                  <a:lnTo>
                    <a:pt x="42298" y="28619"/>
                  </a:lnTo>
                  <a:lnTo>
                    <a:pt x="42214" y="27820"/>
                  </a:lnTo>
                  <a:lnTo>
                    <a:pt x="42088" y="27041"/>
                  </a:lnTo>
                  <a:lnTo>
                    <a:pt x="41940" y="26262"/>
                  </a:lnTo>
                  <a:lnTo>
                    <a:pt x="41772" y="25484"/>
                  </a:lnTo>
                  <a:lnTo>
                    <a:pt x="41562" y="24726"/>
                  </a:lnTo>
                  <a:lnTo>
                    <a:pt x="41351" y="23948"/>
                  </a:lnTo>
                  <a:lnTo>
                    <a:pt x="41099" y="23190"/>
                  </a:lnTo>
                  <a:lnTo>
                    <a:pt x="40825" y="22454"/>
                  </a:lnTo>
                  <a:lnTo>
                    <a:pt x="40530" y="21717"/>
                  </a:lnTo>
                  <a:lnTo>
                    <a:pt x="40194" y="20981"/>
                  </a:lnTo>
                  <a:lnTo>
                    <a:pt x="39857" y="20265"/>
                  </a:lnTo>
                  <a:lnTo>
                    <a:pt x="39478" y="19571"/>
                  </a:lnTo>
                  <a:lnTo>
                    <a:pt x="39078" y="18876"/>
                  </a:lnTo>
                  <a:lnTo>
                    <a:pt x="38679" y="18224"/>
                  </a:lnTo>
                  <a:lnTo>
                    <a:pt x="39057" y="18140"/>
                  </a:lnTo>
                  <a:lnTo>
                    <a:pt x="39457" y="18013"/>
                  </a:lnTo>
                  <a:lnTo>
                    <a:pt x="39836" y="17866"/>
                  </a:lnTo>
                  <a:lnTo>
                    <a:pt x="40215" y="17677"/>
                  </a:lnTo>
                  <a:lnTo>
                    <a:pt x="40551" y="17593"/>
                  </a:lnTo>
                  <a:lnTo>
                    <a:pt x="40867" y="17466"/>
                  </a:lnTo>
                  <a:lnTo>
                    <a:pt x="41162" y="17319"/>
                  </a:lnTo>
                  <a:lnTo>
                    <a:pt x="41414" y="17151"/>
                  </a:lnTo>
                  <a:lnTo>
                    <a:pt x="41646" y="16961"/>
                  </a:lnTo>
                  <a:lnTo>
                    <a:pt x="41856" y="16730"/>
                  </a:lnTo>
                  <a:lnTo>
                    <a:pt x="42046" y="16477"/>
                  </a:lnTo>
                  <a:lnTo>
                    <a:pt x="42214" y="16225"/>
                  </a:lnTo>
                  <a:lnTo>
                    <a:pt x="42361" y="15930"/>
                  </a:lnTo>
                  <a:lnTo>
                    <a:pt x="42487" y="15636"/>
                  </a:lnTo>
                  <a:lnTo>
                    <a:pt x="42614" y="15320"/>
                  </a:lnTo>
                  <a:lnTo>
                    <a:pt x="42698" y="14983"/>
                  </a:lnTo>
                  <a:lnTo>
                    <a:pt x="42761" y="14647"/>
                  </a:lnTo>
                  <a:lnTo>
                    <a:pt x="42824" y="14289"/>
                  </a:lnTo>
                  <a:lnTo>
                    <a:pt x="42845" y="13931"/>
                  </a:lnTo>
                  <a:lnTo>
                    <a:pt x="42866" y="13552"/>
                  </a:lnTo>
                  <a:lnTo>
                    <a:pt x="42887" y="13174"/>
                  </a:lnTo>
                  <a:lnTo>
                    <a:pt x="42866" y="12816"/>
                  </a:lnTo>
                  <a:lnTo>
                    <a:pt x="42845" y="12437"/>
                  </a:lnTo>
                  <a:lnTo>
                    <a:pt x="42803" y="12058"/>
                  </a:lnTo>
                  <a:lnTo>
                    <a:pt x="42698" y="11301"/>
                  </a:lnTo>
                  <a:lnTo>
                    <a:pt x="42530" y="10564"/>
                  </a:lnTo>
                  <a:lnTo>
                    <a:pt x="42340" y="9870"/>
                  </a:lnTo>
                  <a:lnTo>
                    <a:pt x="42109" y="9238"/>
                  </a:lnTo>
                  <a:lnTo>
                    <a:pt x="41961" y="8923"/>
                  </a:lnTo>
                  <a:lnTo>
                    <a:pt x="41835" y="8649"/>
                  </a:lnTo>
                  <a:lnTo>
                    <a:pt x="41688" y="8376"/>
                  </a:lnTo>
                  <a:lnTo>
                    <a:pt x="41540" y="8144"/>
                  </a:lnTo>
                  <a:lnTo>
                    <a:pt x="41309" y="7765"/>
                  </a:lnTo>
                  <a:lnTo>
                    <a:pt x="41035" y="7429"/>
                  </a:lnTo>
                  <a:lnTo>
                    <a:pt x="40741" y="7113"/>
                  </a:lnTo>
                  <a:lnTo>
                    <a:pt x="40446" y="6818"/>
                  </a:lnTo>
                  <a:lnTo>
                    <a:pt x="40131" y="6566"/>
                  </a:lnTo>
                  <a:lnTo>
                    <a:pt x="39794" y="6313"/>
                  </a:lnTo>
                  <a:lnTo>
                    <a:pt x="39436" y="6103"/>
                  </a:lnTo>
                  <a:lnTo>
                    <a:pt x="39078" y="5914"/>
                  </a:lnTo>
                  <a:lnTo>
                    <a:pt x="38700" y="5766"/>
                  </a:lnTo>
                  <a:lnTo>
                    <a:pt x="38300" y="5661"/>
                  </a:lnTo>
                  <a:lnTo>
                    <a:pt x="37900" y="5556"/>
                  </a:lnTo>
                  <a:lnTo>
                    <a:pt x="37500" y="5514"/>
                  </a:lnTo>
                  <a:lnTo>
                    <a:pt x="37079" y="5493"/>
                  </a:lnTo>
                  <a:lnTo>
                    <a:pt x="36637" y="5514"/>
                  </a:lnTo>
                  <a:lnTo>
                    <a:pt x="36216" y="5577"/>
                  </a:lnTo>
                  <a:lnTo>
                    <a:pt x="35775" y="5661"/>
                  </a:lnTo>
                  <a:lnTo>
                    <a:pt x="35375" y="5787"/>
                  </a:lnTo>
                  <a:lnTo>
                    <a:pt x="34996" y="5956"/>
                  </a:lnTo>
                  <a:lnTo>
                    <a:pt x="34617" y="6166"/>
                  </a:lnTo>
                  <a:lnTo>
                    <a:pt x="34281" y="6398"/>
                  </a:lnTo>
                  <a:lnTo>
                    <a:pt x="33944" y="6671"/>
                  </a:lnTo>
                  <a:lnTo>
                    <a:pt x="33649" y="6966"/>
                  </a:lnTo>
                  <a:lnTo>
                    <a:pt x="33355" y="7281"/>
                  </a:lnTo>
                  <a:lnTo>
                    <a:pt x="33102" y="7618"/>
                  </a:lnTo>
                  <a:lnTo>
                    <a:pt x="32850" y="7976"/>
                  </a:lnTo>
                  <a:lnTo>
                    <a:pt x="32660" y="8355"/>
                  </a:lnTo>
                  <a:lnTo>
                    <a:pt x="32492" y="8733"/>
                  </a:lnTo>
                  <a:lnTo>
                    <a:pt x="32345" y="9133"/>
                  </a:lnTo>
                  <a:lnTo>
                    <a:pt x="32239" y="9533"/>
                  </a:lnTo>
                  <a:lnTo>
                    <a:pt x="32176" y="9933"/>
                  </a:lnTo>
                  <a:lnTo>
                    <a:pt x="32155" y="10354"/>
                  </a:lnTo>
                  <a:lnTo>
                    <a:pt x="32176" y="10754"/>
                  </a:lnTo>
                  <a:lnTo>
                    <a:pt x="30745" y="9407"/>
                  </a:lnTo>
                  <a:lnTo>
                    <a:pt x="30787" y="9302"/>
                  </a:lnTo>
                  <a:lnTo>
                    <a:pt x="30787" y="9175"/>
                  </a:lnTo>
                  <a:lnTo>
                    <a:pt x="30703" y="8544"/>
                  </a:lnTo>
                  <a:lnTo>
                    <a:pt x="30577" y="7892"/>
                  </a:lnTo>
                  <a:lnTo>
                    <a:pt x="30451" y="7218"/>
                  </a:lnTo>
                  <a:lnTo>
                    <a:pt x="30282" y="6545"/>
                  </a:lnTo>
                  <a:lnTo>
                    <a:pt x="30093" y="5892"/>
                  </a:lnTo>
                  <a:lnTo>
                    <a:pt x="29861" y="5240"/>
                  </a:lnTo>
                  <a:lnTo>
                    <a:pt x="29630" y="4588"/>
                  </a:lnTo>
                  <a:lnTo>
                    <a:pt x="29335" y="3957"/>
                  </a:lnTo>
                  <a:lnTo>
                    <a:pt x="29020" y="3346"/>
                  </a:lnTo>
                  <a:lnTo>
                    <a:pt x="28683" y="2778"/>
                  </a:lnTo>
                  <a:lnTo>
                    <a:pt x="28494" y="2483"/>
                  </a:lnTo>
                  <a:lnTo>
                    <a:pt x="28283" y="2210"/>
                  </a:lnTo>
                  <a:lnTo>
                    <a:pt x="28073" y="1957"/>
                  </a:lnTo>
                  <a:lnTo>
                    <a:pt x="27862" y="1705"/>
                  </a:lnTo>
                  <a:lnTo>
                    <a:pt x="27631" y="1473"/>
                  </a:lnTo>
                  <a:lnTo>
                    <a:pt x="27378" y="1242"/>
                  </a:lnTo>
                  <a:lnTo>
                    <a:pt x="27126" y="1010"/>
                  </a:lnTo>
                  <a:lnTo>
                    <a:pt x="26873" y="800"/>
                  </a:lnTo>
                  <a:lnTo>
                    <a:pt x="26579" y="611"/>
                  </a:lnTo>
                  <a:lnTo>
                    <a:pt x="26305" y="421"/>
                  </a:lnTo>
                  <a:lnTo>
                    <a:pt x="26010" y="253"/>
                  </a:lnTo>
                  <a:lnTo>
                    <a:pt x="25695" y="106"/>
                  </a:lnTo>
                  <a:lnTo>
                    <a:pt x="25590" y="63"/>
                  </a:lnTo>
                  <a:lnTo>
                    <a:pt x="25484" y="63"/>
                  </a:lnTo>
                  <a:lnTo>
                    <a:pt x="25379" y="85"/>
                  </a:lnTo>
                  <a:lnTo>
                    <a:pt x="25295" y="148"/>
                  </a:lnTo>
                  <a:lnTo>
                    <a:pt x="25232" y="211"/>
                  </a:lnTo>
                  <a:lnTo>
                    <a:pt x="25190" y="295"/>
                  </a:lnTo>
                  <a:lnTo>
                    <a:pt x="25169" y="379"/>
                  </a:lnTo>
                  <a:lnTo>
                    <a:pt x="25169" y="505"/>
                  </a:lnTo>
                  <a:lnTo>
                    <a:pt x="25569" y="1831"/>
                  </a:lnTo>
                  <a:lnTo>
                    <a:pt x="25737" y="2505"/>
                  </a:lnTo>
                  <a:lnTo>
                    <a:pt x="25821" y="2862"/>
                  </a:lnTo>
                  <a:lnTo>
                    <a:pt x="25884" y="3199"/>
                  </a:lnTo>
                  <a:lnTo>
                    <a:pt x="25926" y="3536"/>
                  </a:lnTo>
                  <a:lnTo>
                    <a:pt x="25947" y="3872"/>
                  </a:lnTo>
                  <a:lnTo>
                    <a:pt x="25947" y="4209"/>
                  </a:lnTo>
                  <a:lnTo>
                    <a:pt x="25926" y="4546"/>
                  </a:lnTo>
                  <a:lnTo>
                    <a:pt x="25863" y="4882"/>
                  </a:lnTo>
                  <a:lnTo>
                    <a:pt x="25779" y="5219"/>
                  </a:lnTo>
                  <a:lnTo>
                    <a:pt x="25653" y="5535"/>
                  </a:lnTo>
                  <a:lnTo>
                    <a:pt x="25505" y="5871"/>
                  </a:lnTo>
                  <a:lnTo>
                    <a:pt x="25358" y="5430"/>
                  </a:lnTo>
                  <a:lnTo>
                    <a:pt x="25169" y="4967"/>
                  </a:lnTo>
                  <a:lnTo>
                    <a:pt x="24958" y="4525"/>
                  </a:lnTo>
                  <a:lnTo>
                    <a:pt x="24727" y="4083"/>
                  </a:lnTo>
                  <a:lnTo>
                    <a:pt x="24453" y="3641"/>
                  </a:lnTo>
                  <a:lnTo>
                    <a:pt x="24159" y="3199"/>
                  </a:lnTo>
                  <a:lnTo>
                    <a:pt x="23843" y="2778"/>
                  </a:lnTo>
                  <a:lnTo>
                    <a:pt x="23527" y="2378"/>
                  </a:lnTo>
                  <a:lnTo>
                    <a:pt x="23170" y="1999"/>
                  </a:lnTo>
                  <a:lnTo>
                    <a:pt x="22812" y="1621"/>
                  </a:lnTo>
                  <a:lnTo>
                    <a:pt x="22412" y="1284"/>
                  </a:lnTo>
                  <a:lnTo>
                    <a:pt x="22033" y="968"/>
                  </a:lnTo>
                  <a:lnTo>
                    <a:pt x="21612" y="674"/>
                  </a:lnTo>
                  <a:lnTo>
                    <a:pt x="21213" y="421"/>
                  </a:lnTo>
                  <a:lnTo>
                    <a:pt x="20792" y="190"/>
                  </a:lnTo>
                  <a:lnTo>
                    <a:pt x="2035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2" name="Google Shape;7012;p32"/>
            <p:cNvSpPr/>
            <p:nvPr/>
          </p:nvSpPr>
          <p:spPr>
            <a:xfrm>
              <a:off x="6770750" y="-1137075"/>
              <a:ext cx="303575" cy="245175"/>
            </a:xfrm>
            <a:custGeom>
              <a:avLst/>
              <a:gdLst/>
              <a:ahLst/>
              <a:cxnLst/>
              <a:rect l="l" t="t" r="r" b="b"/>
              <a:pathLst>
                <a:path w="12143" h="9807" fill="none" extrusionOk="0">
                  <a:moveTo>
                    <a:pt x="3831" y="4336"/>
                  </a:moveTo>
                  <a:lnTo>
                    <a:pt x="3831" y="4336"/>
                  </a:lnTo>
                  <a:lnTo>
                    <a:pt x="3894" y="4315"/>
                  </a:lnTo>
                  <a:lnTo>
                    <a:pt x="3936" y="4294"/>
                  </a:lnTo>
                  <a:lnTo>
                    <a:pt x="4020" y="4188"/>
                  </a:lnTo>
                  <a:lnTo>
                    <a:pt x="4020" y="4188"/>
                  </a:lnTo>
                  <a:lnTo>
                    <a:pt x="4736" y="3662"/>
                  </a:lnTo>
                  <a:lnTo>
                    <a:pt x="5451" y="3136"/>
                  </a:lnTo>
                  <a:lnTo>
                    <a:pt x="6924" y="2105"/>
                  </a:lnTo>
                  <a:lnTo>
                    <a:pt x="8397" y="1095"/>
                  </a:lnTo>
                  <a:lnTo>
                    <a:pt x="9912" y="127"/>
                  </a:lnTo>
                  <a:lnTo>
                    <a:pt x="9912" y="127"/>
                  </a:lnTo>
                  <a:lnTo>
                    <a:pt x="10123" y="64"/>
                  </a:lnTo>
                  <a:lnTo>
                    <a:pt x="10333" y="22"/>
                  </a:lnTo>
                  <a:lnTo>
                    <a:pt x="10544" y="1"/>
                  </a:lnTo>
                  <a:lnTo>
                    <a:pt x="10733" y="22"/>
                  </a:lnTo>
                  <a:lnTo>
                    <a:pt x="10901" y="43"/>
                  </a:lnTo>
                  <a:lnTo>
                    <a:pt x="11070" y="106"/>
                  </a:lnTo>
                  <a:lnTo>
                    <a:pt x="11217" y="169"/>
                  </a:lnTo>
                  <a:lnTo>
                    <a:pt x="11364" y="274"/>
                  </a:lnTo>
                  <a:lnTo>
                    <a:pt x="11512" y="380"/>
                  </a:lnTo>
                  <a:lnTo>
                    <a:pt x="11638" y="527"/>
                  </a:lnTo>
                  <a:lnTo>
                    <a:pt x="11743" y="695"/>
                  </a:lnTo>
                  <a:lnTo>
                    <a:pt x="11848" y="885"/>
                  </a:lnTo>
                  <a:lnTo>
                    <a:pt x="11933" y="1095"/>
                  </a:lnTo>
                  <a:lnTo>
                    <a:pt x="12017" y="1326"/>
                  </a:lnTo>
                  <a:lnTo>
                    <a:pt x="12080" y="1579"/>
                  </a:lnTo>
                  <a:lnTo>
                    <a:pt x="12143" y="1874"/>
                  </a:lnTo>
                  <a:lnTo>
                    <a:pt x="12143" y="1874"/>
                  </a:lnTo>
                  <a:lnTo>
                    <a:pt x="12122" y="2231"/>
                  </a:lnTo>
                  <a:lnTo>
                    <a:pt x="12059" y="2589"/>
                  </a:lnTo>
                  <a:lnTo>
                    <a:pt x="11996" y="2947"/>
                  </a:lnTo>
                  <a:lnTo>
                    <a:pt x="11890" y="3305"/>
                  </a:lnTo>
                  <a:lnTo>
                    <a:pt x="11890" y="3305"/>
                  </a:lnTo>
                  <a:lnTo>
                    <a:pt x="11680" y="3831"/>
                  </a:lnTo>
                  <a:lnTo>
                    <a:pt x="11470" y="4357"/>
                  </a:lnTo>
                  <a:lnTo>
                    <a:pt x="11217" y="4862"/>
                  </a:lnTo>
                  <a:lnTo>
                    <a:pt x="11070" y="5114"/>
                  </a:lnTo>
                  <a:lnTo>
                    <a:pt x="10922" y="5346"/>
                  </a:lnTo>
                  <a:lnTo>
                    <a:pt x="10922" y="5346"/>
                  </a:lnTo>
                  <a:lnTo>
                    <a:pt x="10607" y="5809"/>
                  </a:lnTo>
                  <a:lnTo>
                    <a:pt x="10249" y="6272"/>
                  </a:lnTo>
                  <a:lnTo>
                    <a:pt x="9891" y="6735"/>
                  </a:lnTo>
                  <a:lnTo>
                    <a:pt x="9491" y="7155"/>
                  </a:lnTo>
                  <a:lnTo>
                    <a:pt x="9092" y="7576"/>
                  </a:lnTo>
                  <a:lnTo>
                    <a:pt x="8650" y="7955"/>
                  </a:lnTo>
                  <a:lnTo>
                    <a:pt x="8208" y="8334"/>
                  </a:lnTo>
                  <a:lnTo>
                    <a:pt x="7745" y="8650"/>
                  </a:lnTo>
                  <a:lnTo>
                    <a:pt x="7745" y="8650"/>
                  </a:lnTo>
                  <a:lnTo>
                    <a:pt x="7345" y="8881"/>
                  </a:lnTo>
                  <a:lnTo>
                    <a:pt x="6903" y="9091"/>
                  </a:lnTo>
                  <a:lnTo>
                    <a:pt x="6398" y="9281"/>
                  </a:lnTo>
                  <a:lnTo>
                    <a:pt x="5872" y="9449"/>
                  </a:lnTo>
                  <a:lnTo>
                    <a:pt x="5304" y="9597"/>
                  </a:lnTo>
                  <a:lnTo>
                    <a:pt x="4736" y="9702"/>
                  </a:lnTo>
                  <a:lnTo>
                    <a:pt x="4146" y="9786"/>
                  </a:lnTo>
                  <a:lnTo>
                    <a:pt x="3557" y="9807"/>
                  </a:lnTo>
                  <a:lnTo>
                    <a:pt x="3263" y="9807"/>
                  </a:lnTo>
                  <a:lnTo>
                    <a:pt x="2968" y="9786"/>
                  </a:lnTo>
                  <a:lnTo>
                    <a:pt x="2694" y="9744"/>
                  </a:lnTo>
                  <a:lnTo>
                    <a:pt x="2421" y="9702"/>
                  </a:lnTo>
                  <a:lnTo>
                    <a:pt x="2147" y="9639"/>
                  </a:lnTo>
                  <a:lnTo>
                    <a:pt x="1895" y="9554"/>
                  </a:lnTo>
                  <a:lnTo>
                    <a:pt x="1642" y="9470"/>
                  </a:lnTo>
                  <a:lnTo>
                    <a:pt x="1411" y="9344"/>
                  </a:lnTo>
                  <a:lnTo>
                    <a:pt x="1179" y="9218"/>
                  </a:lnTo>
                  <a:lnTo>
                    <a:pt x="948" y="9070"/>
                  </a:lnTo>
                  <a:lnTo>
                    <a:pt x="759" y="8902"/>
                  </a:lnTo>
                  <a:lnTo>
                    <a:pt x="569" y="8713"/>
                  </a:lnTo>
                  <a:lnTo>
                    <a:pt x="401" y="8523"/>
                  </a:lnTo>
                  <a:lnTo>
                    <a:pt x="253" y="8292"/>
                  </a:lnTo>
                  <a:lnTo>
                    <a:pt x="127" y="8039"/>
                  </a:lnTo>
                  <a:lnTo>
                    <a:pt x="1" y="7766"/>
                  </a:lnTo>
                  <a:lnTo>
                    <a:pt x="1" y="7766"/>
                  </a:lnTo>
                  <a:lnTo>
                    <a:pt x="443" y="7303"/>
                  </a:lnTo>
                  <a:lnTo>
                    <a:pt x="906" y="6861"/>
                  </a:lnTo>
                  <a:lnTo>
                    <a:pt x="1369" y="6419"/>
                  </a:lnTo>
                  <a:lnTo>
                    <a:pt x="1853" y="5998"/>
                  </a:lnTo>
                  <a:lnTo>
                    <a:pt x="2821" y="5156"/>
                  </a:lnTo>
                  <a:lnTo>
                    <a:pt x="3831" y="433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3" name="Google Shape;7013;p32"/>
            <p:cNvSpPr/>
            <p:nvPr/>
          </p:nvSpPr>
          <p:spPr>
            <a:xfrm>
              <a:off x="6853875" y="-1170750"/>
              <a:ext cx="94725" cy="121550"/>
            </a:xfrm>
            <a:custGeom>
              <a:avLst/>
              <a:gdLst/>
              <a:ahLst/>
              <a:cxnLst/>
              <a:rect l="l" t="t" r="r" b="b"/>
              <a:pathLst>
                <a:path w="3789" h="4862" fill="none" extrusionOk="0">
                  <a:moveTo>
                    <a:pt x="3515" y="2695"/>
                  </a:moveTo>
                  <a:lnTo>
                    <a:pt x="3515" y="2695"/>
                  </a:lnTo>
                  <a:lnTo>
                    <a:pt x="2757" y="3221"/>
                  </a:lnTo>
                  <a:lnTo>
                    <a:pt x="2000" y="3747"/>
                  </a:lnTo>
                  <a:lnTo>
                    <a:pt x="1263" y="4294"/>
                  </a:lnTo>
                  <a:lnTo>
                    <a:pt x="527" y="4862"/>
                  </a:lnTo>
                  <a:lnTo>
                    <a:pt x="527" y="4862"/>
                  </a:lnTo>
                  <a:lnTo>
                    <a:pt x="337" y="4483"/>
                  </a:lnTo>
                  <a:lnTo>
                    <a:pt x="190" y="4125"/>
                  </a:lnTo>
                  <a:lnTo>
                    <a:pt x="85" y="3768"/>
                  </a:lnTo>
                  <a:lnTo>
                    <a:pt x="43" y="3578"/>
                  </a:lnTo>
                  <a:lnTo>
                    <a:pt x="1" y="3389"/>
                  </a:lnTo>
                  <a:lnTo>
                    <a:pt x="1" y="3200"/>
                  </a:lnTo>
                  <a:lnTo>
                    <a:pt x="1" y="3031"/>
                  </a:lnTo>
                  <a:lnTo>
                    <a:pt x="22" y="2842"/>
                  </a:lnTo>
                  <a:lnTo>
                    <a:pt x="64" y="2652"/>
                  </a:lnTo>
                  <a:lnTo>
                    <a:pt x="106" y="2463"/>
                  </a:lnTo>
                  <a:lnTo>
                    <a:pt x="190" y="2253"/>
                  </a:lnTo>
                  <a:lnTo>
                    <a:pt x="295" y="2063"/>
                  </a:lnTo>
                  <a:lnTo>
                    <a:pt x="401" y="1874"/>
                  </a:lnTo>
                  <a:lnTo>
                    <a:pt x="401" y="1874"/>
                  </a:lnTo>
                  <a:lnTo>
                    <a:pt x="653" y="1516"/>
                  </a:lnTo>
                  <a:lnTo>
                    <a:pt x="948" y="1179"/>
                  </a:lnTo>
                  <a:lnTo>
                    <a:pt x="1242" y="864"/>
                  </a:lnTo>
                  <a:lnTo>
                    <a:pt x="1411" y="716"/>
                  </a:lnTo>
                  <a:lnTo>
                    <a:pt x="1579" y="569"/>
                  </a:lnTo>
                  <a:lnTo>
                    <a:pt x="1747" y="443"/>
                  </a:lnTo>
                  <a:lnTo>
                    <a:pt x="1937" y="338"/>
                  </a:lnTo>
                  <a:lnTo>
                    <a:pt x="2126" y="253"/>
                  </a:lnTo>
                  <a:lnTo>
                    <a:pt x="2337" y="169"/>
                  </a:lnTo>
                  <a:lnTo>
                    <a:pt x="2526" y="106"/>
                  </a:lnTo>
                  <a:lnTo>
                    <a:pt x="2736" y="64"/>
                  </a:lnTo>
                  <a:lnTo>
                    <a:pt x="2968" y="43"/>
                  </a:lnTo>
                  <a:lnTo>
                    <a:pt x="3199" y="64"/>
                  </a:lnTo>
                  <a:lnTo>
                    <a:pt x="3199" y="64"/>
                  </a:lnTo>
                  <a:lnTo>
                    <a:pt x="3241" y="43"/>
                  </a:lnTo>
                  <a:lnTo>
                    <a:pt x="3284" y="1"/>
                  </a:lnTo>
                  <a:lnTo>
                    <a:pt x="3284" y="1"/>
                  </a:lnTo>
                  <a:lnTo>
                    <a:pt x="3431" y="85"/>
                  </a:lnTo>
                  <a:lnTo>
                    <a:pt x="3557" y="190"/>
                  </a:lnTo>
                  <a:lnTo>
                    <a:pt x="3557" y="190"/>
                  </a:lnTo>
                  <a:lnTo>
                    <a:pt x="3683" y="506"/>
                  </a:lnTo>
                  <a:lnTo>
                    <a:pt x="3747" y="801"/>
                  </a:lnTo>
                  <a:lnTo>
                    <a:pt x="3789" y="1116"/>
                  </a:lnTo>
                  <a:lnTo>
                    <a:pt x="3789" y="1432"/>
                  </a:lnTo>
                  <a:lnTo>
                    <a:pt x="3768" y="1748"/>
                  </a:lnTo>
                  <a:lnTo>
                    <a:pt x="3704" y="2042"/>
                  </a:lnTo>
                  <a:lnTo>
                    <a:pt x="3620" y="2358"/>
                  </a:lnTo>
                  <a:lnTo>
                    <a:pt x="3515" y="269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4" name="Google Shape;7014;p32"/>
            <p:cNvSpPr/>
            <p:nvPr/>
          </p:nvSpPr>
          <p:spPr>
            <a:xfrm>
              <a:off x="6752350" y="-1284900"/>
              <a:ext cx="264125" cy="291475"/>
            </a:xfrm>
            <a:custGeom>
              <a:avLst/>
              <a:gdLst/>
              <a:ahLst/>
              <a:cxnLst/>
              <a:rect l="l" t="t" r="r" b="b"/>
              <a:pathLst>
                <a:path w="10565" h="11659" fill="none" extrusionOk="0">
                  <a:moveTo>
                    <a:pt x="10059" y="5619"/>
                  </a:moveTo>
                  <a:lnTo>
                    <a:pt x="10059" y="5619"/>
                  </a:lnTo>
                  <a:lnTo>
                    <a:pt x="9175" y="6187"/>
                  </a:lnTo>
                  <a:lnTo>
                    <a:pt x="8270" y="6777"/>
                  </a:lnTo>
                  <a:lnTo>
                    <a:pt x="8270" y="6777"/>
                  </a:lnTo>
                  <a:lnTo>
                    <a:pt x="8397" y="6419"/>
                  </a:lnTo>
                  <a:lnTo>
                    <a:pt x="8502" y="6061"/>
                  </a:lnTo>
                  <a:lnTo>
                    <a:pt x="8544" y="5682"/>
                  </a:lnTo>
                  <a:lnTo>
                    <a:pt x="8544" y="5493"/>
                  </a:lnTo>
                  <a:lnTo>
                    <a:pt x="8523" y="5303"/>
                  </a:lnTo>
                  <a:lnTo>
                    <a:pt x="8523" y="5303"/>
                  </a:lnTo>
                  <a:lnTo>
                    <a:pt x="8523" y="4988"/>
                  </a:lnTo>
                  <a:lnTo>
                    <a:pt x="8481" y="4693"/>
                  </a:lnTo>
                  <a:lnTo>
                    <a:pt x="8397" y="4378"/>
                  </a:lnTo>
                  <a:lnTo>
                    <a:pt x="8292" y="4083"/>
                  </a:lnTo>
                  <a:lnTo>
                    <a:pt x="8165" y="3788"/>
                  </a:lnTo>
                  <a:lnTo>
                    <a:pt x="7997" y="3515"/>
                  </a:lnTo>
                  <a:lnTo>
                    <a:pt x="7808" y="3262"/>
                  </a:lnTo>
                  <a:lnTo>
                    <a:pt x="7597" y="3031"/>
                  </a:lnTo>
                  <a:lnTo>
                    <a:pt x="7366" y="2799"/>
                  </a:lnTo>
                  <a:lnTo>
                    <a:pt x="7113" y="2631"/>
                  </a:lnTo>
                  <a:lnTo>
                    <a:pt x="6840" y="2463"/>
                  </a:lnTo>
                  <a:lnTo>
                    <a:pt x="6566" y="2336"/>
                  </a:lnTo>
                  <a:lnTo>
                    <a:pt x="6250" y="2252"/>
                  </a:lnTo>
                  <a:lnTo>
                    <a:pt x="5956" y="2210"/>
                  </a:lnTo>
                  <a:lnTo>
                    <a:pt x="5619" y="2210"/>
                  </a:lnTo>
                  <a:lnTo>
                    <a:pt x="5303" y="2231"/>
                  </a:lnTo>
                  <a:lnTo>
                    <a:pt x="5303" y="2231"/>
                  </a:lnTo>
                  <a:lnTo>
                    <a:pt x="5198" y="2273"/>
                  </a:lnTo>
                  <a:lnTo>
                    <a:pt x="5135" y="2336"/>
                  </a:lnTo>
                  <a:lnTo>
                    <a:pt x="5093" y="2421"/>
                  </a:lnTo>
                  <a:lnTo>
                    <a:pt x="5093" y="2505"/>
                  </a:lnTo>
                  <a:lnTo>
                    <a:pt x="5114" y="2610"/>
                  </a:lnTo>
                  <a:lnTo>
                    <a:pt x="5156" y="2694"/>
                  </a:lnTo>
                  <a:lnTo>
                    <a:pt x="5219" y="2757"/>
                  </a:lnTo>
                  <a:lnTo>
                    <a:pt x="5303" y="2799"/>
                  </a:lnTo>
                  <a:lnTo>
                    <a:pt x="5303" y="2799"/>
                  </a:lnTo>
                  <a:lnTo>
                    <a:pt x="5345" y="2841"/>
                  </a:lnTo>
                  <a:lnTo>
                    <a:pt x="5345" y="2841"/>
                  </a:lnTo>
                  <a:lnTo>
                    <a:pt x="5703" y="3094"/>
                  </a:lnTo>
                  <a:lnTo>
                    <a:pt x="6082" y="3304"/>
                  </a:lnTo>
                  <a:lnTo>
                    <a:pt x="6461" y="3557"/>
                  </a:lnTo>
                  <a:lnTo>
                    <a:pt x="6818" y="3788"/>
                  </a:lnTo>
                  <a:lnTo>
                    <a:pt x="6818" y="3788"/>
                  </a:lnTo>
                  <a:lnTo>
                    <a:pt x="6587" y="3746"/>
                  </a:lnTo>
                  <a:lnTo>
                    <a:pt x="6334" y="3704"/>
                  </a:lnTo>
                  <a:lnTo>
                    <a:pt x="6082" y="3704"/>
                  </a:lnTo>
                  <a:lnTo>
                    <a:pt x="5850" y="3704"/>
                  </a:lnTo>
                  <a:lnTo>
                    <a:pt x="5598" y="3725"/>
                  </a:lnTo>
                  <a:lnTo>
                    <a:pt x="5345" y="3767"/>
                  </a:lnTo>
                  <a:lnTo>
                    <a:pt x="5093" y="3830"/>
                  </a:lnTo>
                  <a:lnTo>
                    <a:pt x="4840" y="3915"/>
                  </a:lnTo>
                  <a:lnTo>
                    <a:pt x="4609" y="3999"/>
                  </a:lnTo>
                  <a:lnTo>
                    <a:pt x="4377" y="4104"/>
                  </a:lnTo>
                  <a:lnTo>
                    <a:pt x="4167" y="4230"/>
                  </a:lnTo>
                  <a:lnTo>
                    <a:pt x="3936" y="4378"/>
                  </a:lnTo>
                  <a:lnTo>
                    <a:pt x="3746" y="4525"/>
                  </a:lnTo>
                  <a:lnTo>
                    <a:pt x="3557" y="4672"/>
                  </a:lnTo>
                  <a:lnTo>
                    <a:pt x="3388" y="4841"/>
                  </a:lnTo>
                  <a:lnTo>
                    <a:pt x="3241" y="5030"/>
                  </a:lnTo>
                  <a:lnTo>
                    <a:pt x="3241" y="5030"/>
                  </a:lnTo>
                  <a:lnTo>
                    <a:pt x="3199" y="5093"/>
                  </a:lnTo>
                  <a:lnTo>
                    <a:pt x="3178" y="5177"/>
                  </a:lnTo>
                  <a:lnTo>
                    <a:pt x="3199" y="5261"/>
                  </a:lnTo>
                  <a:lnTo>
                    <a:pt x="3241" y="5346"/>
                  </a:lnTo>
                  <a:lnTo>
                    <a:pt x="3283" y="5409"/>
                  </a:lnTo>
                  <a:lnTo>
                    <a:pt x="3346" y="5430"/>
                  </a:lnTo>
                  <a:lnTo>
                    <a:pt x="3430" y="5430"/>
                  </a:lnTo>
                  <a:lnTo>
                    <a:pt x="3515" y="5388"/>
                  </a:lnTo>
                  <a:lnTo>
                    <a:pt x="3515" y="5388"/>
                  </a:lnTo>
                  <a:lnTo>
                    <a:pt x="3978" y="5093"/>
                  </a:lnTo>
                  <a:lnTo>
                    <a:pt x="4483" y="4819"/>
                  </a:lnTo>
                  <a:lnTo>
                    <a:pt x="4756" y="4693"/>
                  </a:lnTo>
                  <a:lnTo>
                    <a:pt x="5030" y="4588"/>
                  </a:lnTo>
                  <a:lnTo>
                    <a:pt x="5303" y="4483"/>
                  </a:lnTo>
                  <a:lnTo>
                    <a:pt x="5577" y="4420"/>
                  </a:lnTo>
                  <a:lnTo>
                    <a:pt x="5577" y="4420"/>
                  </a:lnTo>
                  <a:lnTo>
                    <a:pt x="5282" y="4567"/>
                  </a:lnTo>
                  <a:lnTo>
                    <a:pt x="4988" y="4756"/>
                  </a:lnTo>
                  <a:lnTo>
                    <a:pt x="4693" y="4988"/>
                  </a:lnTo>
                  <a:lnTo>
                    <a:pt x="4441" y="5219"/>
                  </a:lnTo>
                  <a:lnTo>
                    <a:pt x="4188" y="5451"/>
                  </a:lnTo>
                  <a:lnTo>
                    <a:pt x="3978" y="5703"/>
                  </a:lnTo>
                  <a:lnTo>
                    <a:pt x="3788" y="5956"/>
                  </a:lnTo>
                  <a:lnTo>
                    <a:pt x="3620" y="6208"/>
                  </a:lnTo>
                  <a:lnTo>
                    <a:pt x="3620" y="6208"/>
                  </a:lnTo>
                  <a:lnTo>
                    <a:pt x="3515" y="6419"/>
                  </a:lnTo>
                  <a:lnTo>
                    <a:pt x="3409" y="6629"/>
                  </a:lnTo>
                  <a:lnTo>
                    <a:pt x="3325" y="6882"/>
                  </a:lnTo>
                  <a:lnTo>
                    <a:pt x="3262" y="7113"/>
                  </a:lnTo>
                  <a:lnTo>
                    <a:pt x="3199" y="7387"/>
                  </a:lnTo>
                  <a:lnTo>
                    <a:pt x="3178" y="7639"/>
                  </a:lnTo>
                  <a:lnTo>
                    <a:pt x="3157" y="7892"/>
                  </a:lnTo>
                  <a:lnTo>
                    <a:pt x="3157" y="8165"/>
                  </a:lnTo>
                  <a:lnTo>
                    <a:pt x="3157" y="8418"/>
                  </a:lnTo>
                  <a:lnTo>
                    <a:pt x="3199" y="8670"/>
                  </a:lnTo>
                  <a:lnTo>
                    <a:pt x="3262" y="8923"/>
                  </a:lnTo>
                  <a:lnTo>
                    <a:pt x="3346" y="9154"/>
                  </a:lnTo>
                  <a:lnTo>
                    <a:pt x="3452" y="9386"/>
                  </a:lnTo>
                  <a:lnTo>
                    <a:pt x="3578" y="9596"/>
                  </a:lnTo>
                  <a:lnTo>
                    <a:pt x="3725" y="9786"/>
                  </a:lnTo>
                  <a:lnTo>
                    <a:pt x="3893" y="9954"/>
                  </a:lnTo>
                  <a:lnTo>
                    <a:pt x="3893" y="9954"/>
                  </a:lnTo>
                  <a:lnTo>
                    <a:pt x="2904" y="10775"/>
                  </a:lnTo>
                  <a:lnTo>
                    <a:pt x="1915" y="11659"/>
                  </a:lnTo>
                  <a:lnTo>
                    <a:pt x="1915" y="11659"/>
                  </a:lnTo>
                  <a:lnTo>
                    <a:pt x="1894" y="11616"/>
                  </a:lnTo>
                  <a:lnTo>
                    <a:pt x="1894" y="11616"/>
                  </a:lnTo>
                  <a:lnTo>
                    <a:pt x="1558" y="11090"/>
                  </a:lnTo>
                  <a:lnTo>
                    <a:pt x="1200" y="10585"/>
                  </a:lnTo>
                  <a:lnTo>
                    <a:pt x="842" y="10080"/>
                  </a:lnTo>
                  <a:lnTo>
                    <a:pt x="527" y="9575"/>
                  </a:lnTo>
                  <a:lnTo>
                    <a:pt x="400" y="9323"/>
                  </a:lnTo>
                  <a:lnTo>
                    <a:pt x="274" y="9049"/>
                  </a:lnTo>
                  <a:lnTo>
                    <a:pt x="169" y="8776"/>
                  </a:lnTo>
                  <a:lnTo>
                    <a:pt x="85" y="8502"/>
                  </a:lnTo>
                  <a:lnTo>
                    <a:pt x="21" y="8186"/>
                  </a:lnTo>
                  <a:lnTo>
                    <a:pt x="0" y="7871"/>
                  </a:lnTo>
                  <a:lnTo>
                    <a:pt x="0" y="7555"/>
                  </a:lnTo>
                  <a:lnTo>
                    <a:pt x="21" y="7197"/>
                  </a:lnTo>
                  <a:lnTo>
                    <a:pt x="21" y="7197"/>
                  </a:lnTo>
                  <a:lnTo>
                    <a:pt x="127" y="6587"/>
                  </a:lnTo>
                  <a:lnTo>
                    <a:pt x="274" y="5998"/>
                  </a:lnTo>
                  <a:lnTo>
                    <a:pt x="463" y="5409"/>
                  </a:lnTo>
                  <a:lnTo>
                    <a:pt x="716" y="4819"/>
                  </a:lnTo>
                  <a:lnTo>
                    <a:pt x="989" y="4272"/>
                  </a:lnTo>
                  <a:lnTo>
                    <a:pt x="1305" y="3746"/>
                  </a:lnTo>
                  <a:lnTo>
                    <a:pt x="1684" y="3241"/>
                  </a:lnTo>
                  <a:lnTo>
                    <a:pt x="1873" y="3010"/>
                  </a:lnTo>
                  <a:lnTo>
                    <a:pt x="2084" y="2778"/>
                  </a:lnTo>
                  <a:lnTo>
                    <a:pt x="2084" y="2778"/>
                  </a:lnTo>
                  <a:lnTo>
                    <a:pt x="2568" y="2294"/>
                  </a:lnTo>
                  <a:lnTo>
                    <a:pt x="3094" y="1789"/>
                  </a:lnTo>
                  <a:lnTo>
                    <a:pt x="3388" y="1558"/>
                  </a:lnTo>
                  <a:lnTo>
                    <a:pt x="3683" y="1305"/>
                  </a:lnTo>
                  <a:lnTo>
                    <a:pt x="3999" y="1095"/>
                  </a:lnTo>
                  <a:lnTo>
                    <a:pt x="4314" y="884"/>
                  </a:lnTo>
                  <a:lnTo>
                    <a:pt x="4651" y="674"/>
                  </a:lnTo>
                  <a:lnTo>
                    <a:pt x="4967" y="506"/>
                  </a:lnTo>
                  <a:lnTo>
                    <a:pt x="5324" y="337"/>
                  </a:lnTo>
                  <a:lnTo>
                    <a:pt x="5661" y="211"/>
                  </a:lnTo>
                  <a:lnTo>
                    <a:pt x="6019" y="106"/>
                  </a:lnTo>
                  <a:lnTo>
                    <a:pt x="6356" y="43"/>
                  </a:lnTo>
                  <a:lnTo>
                    <a:pt x="6713" y="1"/>
                  </a:lnTo>
                  <a:lnTo>
                    <a:pt x="7071" y="1"/>
                  </a:lnTo>
                  <a:lnTo>
                    <a:pt x="7071" y="1"/>
                  </a:lnTo>
                  <a:lnTo>
                    <a:pt x="7366" y="22"/>
                  </a:lnTo>
                  <a:lnTo>
                    <a:pt x="7639" y="64"/>
                  </a:lnTo>
                  <a:lnTo>
                    <a:pt x="7913" y="127"/>
                  </a:lnTo>
                  <a:lnTo>
                    <a:pt x="8186" y="190"/>
                  </a:lnTo>
                  <a:lnTo>
                    <a:pt x="8418" y="274"/>
                  </a:lnTo>
                  <a:lnTo>
                    <a:pt x="8649" y="379"/>
                  </a:lnTo>
                  <a:lnTo>
                    <a:pt x="8860" y="485"/>
                  </a:lnTo>
                  <a:lnTo>
                    <a:pt x="9070" y="611"/>
                  </a:lnTo>
                  <a:lnTo>
                    <a:pt x="9260" y="737"/>
                  </a:lnTo>
                  <a:lnTo>
                    <a:pt x="9449" y="884"/>
                  </a:lnTo>
                  <a:lnTo>
                    <a:pt x="9617" y="1032"/>
                  </a:lnTo>
                  <a:lnTo>
                    <a:pt x="9765" y="1200"/>
                  </a:lnTo>
                  <a:lnTo>
                    <a:pt x="9891" y="1389"/>
                  </a:lnTo>
                  <a:lnTo>
                    <a:pt x="10017" y="1558"/>
                  </a:lnTo>
                  <a:lnTo>
                    <a:pt x="10143" y="1747"/>
                  </a:lnTo>
                  <a:lnTo>
                    <a:pt x="10227" y="1958"/>
                  </a:lnTo>
                  <a:lnTo>
                    <a:pt x="10312" y="2147"/>
                  </a:lnTo>
                  <a:lnTo>
                    <a:pt x="10396" y="2357"/>
                  </a:lnTo>
                  <a:lnTo>
                    <a:pt x="10459" y="2589"/>
                  </a:lnTo>
                  <a:lnTo>
                    <a:pt x="10501" y="2799"/>
                  </a:lnTo>
                  <a:lnTo>
                    <a:pt x="10543" y="3031"/>
                  </a:lnTo>
                  <a:lnTo>
                    <a:pt x="10564" y="3262"/>
                  </a:lnTo>
                  <a:lnTo>
                    <a:pt x="10564" y="3494"/>
                  </a:lnTo>
                  <a:lnTo>
                    <a:pt x="10564" y="3725"/>
                  </a:lnTo>
                  <a:lnTo>
                    <a:pt x="10543" y="3957"/>
                  </a:lnTo>
                  <a:lnTo>
                    <a:pt x="10522" y="4188"/>
                  </a:lnTo>
                  <a:lnTo>
                    <a:pt x="10417" y="4672"/>
                  </a:lnTo>
                  <a:lnTo>
                    <a:pt x="10270" y="5156"/>
                  </a:lnTo>
                  <a:lnTo>
                    <a:pt x="10059" y="561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5" name="Google Shape;7015;p32"/>
            <p:cNvSpPr/>
            <p:nvPr/>
          </p:nvSpPr>
          <p:spPr>
            <a:xfrm>
              <a:off x="7413625" y="-1266475"/>
              <a:ext cx="231500" cy="267800"/>
            </a:xfrm>
            <a:custGeom>
              <a:avLst/>
              <a:gdLst/>
              <a:ahLst/>
              <a:cxnLst/>
              <a:rect l="l" t="t" r="r" b="b"/>
              <a:pathLst>
                <a:path w="9260" h="10712" fill="none" extrusionOk="0">
                  <a:moveTo>
                    <a:pt x="5556" y="10711"/>
                  </a:moveTo>
                  <a:lnTo>
                    <a:pt x="5556" y="10711"/>
                  </a:lnTo>
                  <a:lnTo>
                    <a:pt x="5199" y="10227"/>
                  </a:lnTo>
                  <a:lnTo>
                    <a:pt x="4820" y="9743"/>
                  </a:lnTo>
                  <a:lnTo>
                    <a:pt x="4820" y="9743"/>
                  </a:lnTo>
                  <a:lnTo>
                    <a:pt x="5030" y="9196"/>
                  </a:lnTo>
                  <a:lnTo>
                    <a:pt x="5199" y="8670"/>
                  </a:lnTo>
                  <a:lnTo>
                    <a:pt x="5325" y="8144"/>
                  </a:lnTo>
                  <a:lnTo>
                    <a:pt x="5367" y="7870"/>
                  </a:lnTo>
                  <a:lnTo>
                    <a:pt x="5409" y="7618"/>
                  </a:lnTo>
                  <a:lnTo>
                    <a:pt x="5430" y="7344"/>
                  </a:lnTo>
                  <a:lnTo>
                    <a:pt x="5430" y="7092"/>
                  </a:lnTo>
                  <a:lnTo>
                    <a:pt x="5409" y="6818"/>
                  </a:lnTo>
                  <a:lnTo>
                    <a:pt x="5367" y="6545"/>
                  </a:lnTo>
                  <a:lnTo>
                    <a:pt x="5325" y="6271"/>
                  </a:lnTo>
                  <a:lnTo>
                    <a:pt x="5262" y="5997"/>
                  </a:lnTo>
                  <a:lnTo>
                    <a:pt x="5178" y="5703"/>
                  </a:lnTo>
                  <a:lnTo>
                    <a:pt x="5072" y="5408"/>
                  </a:lnTo>
                  <a:lnTo>
                    <a:pt x="5072" y="5408"/>
                  </a:lnTo>
                  <a:lnTo>
                    <a:pt x="4862" y="4924"/>
                  </a:lnTo>
                  <a:lnTo>
                    <a:pt x="4736" y="4672"/>
                  </a:lnTo>
                  <a:lnTo>
                    <a:pt x="4609" y="4419"/>
                  </a:lnTo>
                  <a:lnTo>
                    <a:pt x="4441" y="4167"/>
                  </a:lnTo>
                  <a:lnTo>
                    <a:pt x="4273" y="3935"/>
                  </a:lnTo>
                  <a:lnTo>
                    <a:pt x="4104" y="3704"/>
                  </a:lnTo>
                  <a:lnTo>
                    <a:pt x="3894" y="3514"/>
                  </a:lnTo>
                  <a:lnTo>
                    <a:pt x="3894" y="3514"/>
                  </a:lnTo>
                  <a:lnTo>
                    <a:pt x="4167" y="3556"/>
                  </a:lnTo>
                  <a:lnTo>
                    <a:pt x="4420" y="3598"/>
                  </a:lnTo>
                  <a:lnTo>
                    <a:pt x="4420" y="3598"/>
                  </a:lnTo>
                  <a:lnTo>
                    <a:pt x="4651" y="3704"/>
                  </a:lnTo>
                  <a:lnTo>
                    <a:pt x="4904" y="3809"/>
                  </a:lnTo>
                  <a:lnTo>
                    <a:pt x="5135" y="3914"/>
                  </a:lnTo>
                  <a:lnTo>
                    <a:pt x="5346" y="4061"/>
                  </a:lnTo>
                  <a:lnTo>
                    <a:pt x="5346" y="4061"/>
                  </a:lnTo>
                  <a:lnTo>
                    <a:pt x="5704" y="4293"/>
                  </a:lnTo>
                  <a:lnTo>
                    <a:pt x="5914" y="4440"/>
                  </a:lnTo>
                  <a:lnTo>
                    <a:pt x="6103" y="4630"/>
                  </a:lnTo>
                  <a:lnTo>
                    <a:pt x="6293" y="4819"/>
                  </a:lnTo>
                  <a:lnTo>
                    <a:pt x="6356" y="4903"/>
                  </a:lnTo>
                  <a:lnTo>
                    <a:pt x="6398" y="5008"/>
                  </a:lnTo>
                  <a:lnTo>
                    <a:pt x="6440" y="5114"/>
                  </a:lnTo>
                  <a:lnTo>
                    <a:pt x="6461" y="5219"/>
                  </a:lnTo>
                  <a:lnTo>
                    <a:pt x="6461" y="5324"/>
                  </a:lnTo>
                  <a:lnTo>
                    <a:pt x="6419" y="5408"/>
                  </a:lnTo>
                  <a:lnTo>
                    <a:pt x="6419" y="5408"/>
                  </a:lnTo>
                  <a:lnTo>
                    <a:pt x="6419" y="5450"/>
                  </a:lnTo>
                  <a:lnTo>
                    <a:pt x="6440" y="5471"/>
                  </a:lnTo>
                  <a:lnTo>
                    <a:pt x="6461" y="5492"/>
                  </a:lnTo>
                  <a:lnTo>
                    <a:pt x="6503" y="5471"/>
                  </a:lnTo>
                  <a:lnTo>
                    <a:pt x="6503" y="5471"/>
                  </a:lnTo>
                  <a:lnTo>
                    <a:pt x="6609" y="5366"/>
                  </a:lnTo>
                  <a:lnTo>
                    <a:pt x="6672" y="5240"/>
                  </a:lnTo>
                  <a:lnTo>
                    <a:pt x="6714" y="5114"/>
                  </a:lnTo>
                  <a:lnTo>
                    <a:pt x="6735" y="5008"/>
                  </a:lnTo>
                  <a:lnTo>
                    <a:pt x="6735" y="4882"/>
                  </a:lnTo>
                  <a:lnTo>
                    <a:pt x="6735" y="4756"/>
                  </a:lnTo>
                  <a:lnTo>
                    <a:pt x="6693" y="4630"/>
                  </a:lnTo>
                  <a:lnTo>
                    <a:pt x="6630" y="4503"/>
                  </a:lnTo>
                  <a:lnTo>
                    <a:pt x="6503" y="4272"/>
                  </a:lnTo>
                  <a:lnTo>
                    <a:pt x="6314" y="4040"/>
                  </a:lnTo>
                  <a:lnTo>
                    <a:pt x="6125" y="3851"/>
                  </a:lnTo>
                  <a:lnTo>
                    <a:pt x="5935" y="3683"/>
                  </a:lnTo>
                  <a:lnTo>
                    <a:pt x="5935" y="3683"/>
                  </a:lnTo>
                  <a:lnTo>
                    <a:pt x="5725" y="3514"/>
                  </a:lnTo>
                  <a:lnTo>
                    <a:pt x="5451" y="3304"/>
                  </a:lnTo>
                  <a:lnTo>
                    <a:pt x="5135" y="3114"/>
                  </a:lnTo>
                  <a:lnTo>
                    <a:pt x="4799" y="2946"/>
                  </a:lnTo>
                  <a:lnTo>
                    <a:pt x="4799" y="2946"/>
                  </a:lnTo>
                  <a:lnTo>
                    <a:pt x="5114" y="2967"/>
                  </a:lnTo>
                  <a:lnTo>
                    <a:pt x="5409" y="3030"/>
                  </a:lnTo>
                  <a:lnTo>
                    <a:pt x="5725" y="3136"/>
                  </a:lnTo>
                  <a:lnTo>
                    <a:pt x="6019" y="3241"/>
                  </a:lnTo>
                  <a:lnTo>
                    <a:pt x="6293" y="3388"/>
                  </a:lnTo>
                  <a:lnTo>
                    <a:pt x="6587" y="3556"/>
                  </a:lnTo>
                  <a:lnTo>
                    <a:pt x="6861" y="3767"/>
                  </a:lnTo>
                  <a:lnTo>
                    <a:pt x="7135" y="3977"/>
                  </a:lnTo>
                  <a:lnTo>
                    <a:pt x="7135" y="3977"/>
                  </a:lnTo>
                  <a:lnTo>
                    <a:pt x="7198" y="4019"/>
                  </a:lnTo>
                  <a:lnTo>
                    <a:pt x="7240" y="4019"/>
                  </a:lnTo>
                  <a:lnTo>
                    <a:pt x="7303" y="4019"/>
                  </a:lnTo>
                  <a:lnTo>
                    <a:pt x="7366" y="3977"/>
                  </a:lnTo>
                  <a:lnTo>
                    <a:pt x="7408" y="3956"/>
                  </a:lnTo>
                  <a:lnTo>
                    <a:pt x="7429" y="3893"/>
                  </a:lnTo>
                  <a:lnTo>
                    <a:pt x="7429" y="3830"/>
                  </a:lnTo>
                  <a:lnTo>
                    <a:pt x="7408" y="3767"/>
                  </a:lnTo>
                  <a:lnTo>
                    <a:pt x="7408" y="3767"/>
                  </a:lnTo>
                  <a:lnTo>
                    <a:pt x="7219" y="3514"/>
                  </a:lnTo>
                  <a:lnTo>
                    <a:pt x="7008" y="3283"/>
                  </a:lnTo>
                  <a:lnTo>
                    <a:pt x="6798" y="3051"/>
                  </a:lnTo>
                  <a:lnTo>
                    <a:pt x="6566" y="2862"/>
                  </a:lnTo>
                  <a:lnTo>
                    <a:pt x="6314" y="2673"/>
                  </a:lnTo>
                  <a:lnTo>
                    <a:pt x="6040" y="2504"/>
                  </a:lnTo>
                  <a:lnTo>
                    <a:pt x="5767" y="2357"/>
                  </a:lnTo>
                  <a:lnTo>
                    <a:pt x="5493" y="2252"/>
                  </a:lnTo>
                  <a:lnTo>
                    <a:pt x="5199" y="2168"/>
                  </a:lnTo>
                  <a:lnTo>
                    <a:pt x="4904" y="2104"/>
                  </a:lnTo>
                  <a:lnTo>
                    <a:pt x="4588" y="2062"/>
                  </a:lnTo>
                  <a:lnTo>
                    <a:pt x="4294" y="2062"/>
                  </a:lnTo>
                  <a:lnTo>
                    <a:pt x="3978" y="2104"/>
                  </a:lnTo>
                  <a:lnTo>
                    <a:pt x="3662" y="2168"/>
                  </a:lnTo>
                  <a:lnTo>
                    <a:pt x="3368" y="2273"/>
                  </a:lnTo>
                  <a:lnTo>
                    <a:pt x="3073" y="2399"/>
                  </a:lnTo>
                  <a:lnTo>
                    <a:pt x="3073" y="2399"/>
                  </a:lnTo>
                  <a:lnTo>
                    <a:pt x="2737" y="2588"/>
                  </a:lnTo>
                  <a:lnTo>
                    <a:pt x="2337" y="2841"/>
                  </a:lnTo>
                  <a:lnTo>
                    <a:pt x="1937" y="3136"/>
                  </a:lnTo>
                  <a:lnTo>
                    <a:pt x="1558" y="3493"/>
                  </a:lnTo>
                  <a:lnTo>
                    <a:pt x="1369" y="3683"/>
                  </a:lnTo>
                  <a:lnTo>
                    <a:pt x="1200" y="3872"/>
                  </a:lnTo>
                  <a:lnTo>
                    <a:pt x="1032" y="4061"/>
                  </a:lnTo>
                  <a:lnTo>
                    <a:pt x="906" y="4272"/>
                  </a:lnTo>
                  <a:lnTo>
                    <a:pt x="801" y="4461"/>
                  </a:lnTo>
                  <a:lnTo>
                    <a:pt x="716" y="4672"/>
                  </a:lnTo>
                  <a:lnTo>
                    <a:pt x="653" y="4882"/>
                  </a:lnTo>
                  <a:lnTo>
                    <a:pt x="653" y="5093"/>
                  </a:lnTo>
                  <a:lnTo>
                    <a:pt x="653" y="5093"/>
                  </a:lnTo>
                  <a:lnTo>
                    <a:pt x="1" y="4461"/>
                  </a:lnTo>
                  <a:lnTo>
                    <a:pt x="1" y="4461"/>
                  </a:lnTo>
                  <a:lnTo>
                    <a:pt x="22" y="4188"/>
                  </a:lnTo>
                  <a:lnTo>
                    <a:pt x="43" y="3893"/>
                  </a:lnTo>
                  <a:lnTo>
                    <a:pt x="85" y="3620"/>
                  </a:lnTo>
                  <a:lnTo>
                    <a:pt x="148" y="3346"/>
                  </a:lnTo>
                  <a:lnTo>
                    <a:pt x="232" y="3093"/>
                  </a:lnTo>
                  <a:lnTo>
                    <a:pt x="338" y="2820"/>
                  </a:lnTo>
                  <a:lnTo>
                    <a:pt x="464" y="2567"/>
                  </a:lnTo>
                  <a:lnTo>
                    <a:pt x="611" y="2336"/>
                  </a:lnTo>
                  <a:lnTo>
                    <a:pt x="758" y="2083"/>
                  </a:lnTo>
                  <a:lnTo>
                    <a:pt x="927" y="1873"/>
                  </a:lnTo>
                  <a:lnTo>
                    <a:pt x="1116" y="1641"/>
                  </a:lnTo>
                  <a:lnTo>
                    <a:pt x="1306" y="1431"/>
                  </a:lnTo>
                  <a:lnTo>
                    <a:pt x="1516" y="1242"/>
                  </a:lnTo>
                  <a:lnTo>
                    <a:pt x="1726" y="1073"/>
                  </a:lnTo>
                  <a:lnTo>
                    <a:pt x="1958" y="884"/>
                  </a:lnTo>
                  <a:lnTo>
                    <a:pt x="2210" y="737"/>
                  </a:lnTo>
                  <a:lnTo>
                    <a:pt x="2463" y="589"/>
                  </a:lnTo>
                  <a:lnTo>
                    <a:pt x="2716" y="463"/>
                  </a:lnTo>
                  <a:lnTo>
                    <a:pt x="2968" y="337"/>
                  </a:lnTo>
                  <a:lnTo>
                    <a:pt x="3242" y="253"/>
                  </a:lnTo>
                  <a:lnTo>
                    <a:pt x="3515" y="168"/>
                  </a:lnTo>
                  <a:lnTo>
                    <a:pt x="3789" y="105"/>
                  </a:lnTo>
                  <a:lnTo>
                    <a:pt x="4062" y="42"/>
                  </a:lnTo>
                  <a:lnTo>
                    <a:pt x="4357" y="21"/>
                  </a:lnTo>
                  <a:lnTo>
                    <a:pt x="4630" y="0"/>
                  </a:lnTo>
                  <a:lnTo>
                    <a:pt x="4904" y="21"/>
                  </a:lnTo>
                  <a:lnTo>
                    <a:pt x="5199" y="42"/>
                  </a:lnTo>
                  <a:lnTo>
                    <a:pt x="5472" y="84"/>
                  </a:lnTo>
                  <a:lnTo>
                    <a:pt x="5746" y="147"/>
                  </a:lnTo>
                  <a:lnTo>
                    <a:pt x="6019" y="253"/>
                  </a:lnTo>
                  <a:lnTo>
                    <a:pt x="6272" y="358"/>
                  </a:lnTo>
                  <a:lnTo>
                    <a:pt x="6545" y="505"/>
                  </a:lnTo>
                  <a:lnTo>
                    <a:pt x="6545" y="505"/>
                  </a:lnTo>
                  <a:lnTo>
                    <a:pt x="6735" y="631"/>
                  </a:lnTo>
                  <a:lnTo>
                    <a:pt x="6945" y="758"/>
                  </a:lnTo>
                  <a:lnTo>
                    <a:pt x="7114" y="926"/>
                  </a:lnTo>
                  <a:lnTo>
                    <a:pt x="7303" y="1073"/>
                  </a:lnTo>
                  <a:lnTo>
                    <a:pt x="7471" y="1263"/>
                  </a:lnTo>
                  <a:lnTo>
                    <a:pt x="7619" y="1431"/>
                  </a:lnTo>
                  <a:lnTo>
                    <a:pt x="7913" y="1831"/>
                  </a:lnTo>
                  <a:lnTo>
                    <a:pt x="8187" y="2252"/>
                  </a:lnTo>
                  <a:lnTo>
                    <a:pt x="8397" y="2673"/>
                  </a:lnTo>
                  <a:lnTo>
                    <a:pt x="8587" y="3114"/>
                  </a:lnTo>
                  <a:lnTo>
                    <a:pt x="8755" y="3577"/>
                  </a:lnTo>
                  <a:lnTo>
                    <a:pt x="8755" y="3577"/>
                  </a:lnTo>
                  <a:lnTo>
                    <a:pt x="8902" y="4082"/>
                  </a:lnTo>
                  <a:lnTo>
                    <a:pt x="9029" y="4588"/>
                  </a:lnTo>
                  <a:lnTo>
                    <a:pt x="9134" y="5093"/>
                  </a:lnTo>
                  <a:lnTo>
                    <a:pt x="9218" y="5619"/>
                  </a:lnTo>
                  <a:lnTo>
                    <a:pt x="9260" y="6124"/>
                  </a:lnTo>
                  <a:lnTo>
                    <a:pt x="9260" y="6650"/>
                  </a:lnTo>
                  <a:lnTo>
                    <a:pt x="9218" y="7134"/>
                  </a:lnTo>
                  <a:lnTo>
                    <a:pt x="9155" y="7618"/>
                  </a:lnTo>
                  <a:lnTo>
                    <a:pt x="9092" y="7849"/>
                  </a:lnTo>
                  <a:lnTo>
                    <a:pt x="9029" y="8081"/>
                  </a:lnTo>
                  <a:lnTo>
                    <a:pt x="8944" y="8312"/>
                  </a:lnTo>
                  <a:lnTo>
                    <a:pt x="8860" y="8523"/>
                  </a:lnTo>
                  <a:lnTo>
                    <a:pt x="8755" y="8733"/>
                  </a:lnTo>
                  <a:lnTo>
                    <a:pt x="8629" y="8943"/>
                  </a:lnTo>
                  <a:lnTo>
                    <a:pt x="8481" y="9133"/>
                  </a:lnTo>
                  <a:lnTo>
                    <a:pt x="8334" y="9322"/>
                  </a:lnTo>
                  <a:lnTo>
                    <a:pt x="8187" y="9491"/>
                  </a:lnTo>
                  <a:lnTo>
                    <a:pt x="7997" y="9659"/>
                  </a:lnTo>
                  <a:lnTo>
                    <a:pt x="7808" y="9827"/>
                  </a:lnTo>
                  <a:lnTo>
                    <a:pt x="7598" y="9975"/>
                  </a:lnTo>
                  <a:lnTo>
                    <a:pt x="7366" y="10101"/>
                  </a:lnTo>
                  <a:lnTo>
                    <a:pt x="7114" y="10227"/>
                  </a:lnTo>
                  <a:lnTo>
                    <a:pt x="6861" y="10353"/>
                  </a:lnTo>
                  <a:lnTo>
                    <a:pt x="6566" y="10438"/>
                  </a:lnTo>
                  <a:lnTo>
                    <a:pt x="6566" y="10438"/>
                  </a:lnTo>
                  <a:lnTo>
                    <a:pt x="6482" y="10501"/>
                  </a:lnTo>
                  <a:lnTo>
                    <a:pt x="6398" y="10564"/>
                  </a:lnTo>
                  <a:lnTo>
                    <a:pt x="6398" y="10564"/>
                  </a:lnTo>
                  <a:lnTo>
                    <a:pt x="5977" y="10648"/>
                  </a:lnTo>
                  <a:lnTo>
                    <a:pt x="5556" y="1071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6" name="Google Shape;7016;p32"/>
            <p:cNvSpPr/>
            <p:nvPr/>
          </p:nvSpPr>
          <p:spPr>
            <a:xfrm>
              <a:off x="7438875" y="-1173375"/>
              <a:ext cx="94200" cy="142600"/>
            </a:xfrm>
            <a:custGeom>
              <a:avLst/>
              <a:gdLst/>
              <a:ahLst/>
              <a:cxnLst/>
              <a:rect l="l" t="t" r="r" b="b"/>
              <a:pathLst>
                <a:path w="3768" h="5704" fill="none" extrusionOk="0">
                  <a:moveTo>
                    <a:pt x="1558" y="1"/>
                  </a:moveTo>
                  <a:lnTo>
                    <a:pt x="1558" y="1"/>
                  </a:lnTo>
                  <a:lnTo>
                    <a:pt x="1748" y="106"/>
                  </a:lnTo>
                  <a:lnTo>
                    <a:pt x="1958" y="232"/>
                  </a:lnTo>
                  <a:lnTo>
                    <a:pt x="2126" y="380"/>
                  </a:lnTo>
                  <a:lnTo>
                    <a:pt x="2295" y="506"/>
                  </a:lnTo>
                  <a:lnTo>
                    <a:pt x="2442" y="674"/>
                  </a:lnTo>
                  <a:lnTo>
                    <a:pt x="2589" y="821"/>
                  </a:lnTo>
                  <a:lnTo>
                    <a:pt x="2863" y="1158"/>
                  </a:lnTo>
                  <a:lnTo>
                    <a:pt x="3073" y="1516"/>
                  </a:lnTo>
                  <a:lnTo>
                    <a:pt x="3284" y="1895"/>
                  </a:lnTo>
                  <a:lnTo>
                    <a:pt x="3452" y="2316"/>
                  </a:lnTo>
                  <a:lnTo>
                    <a:pt x="3641" y="2757"/>
                  </a:lnTo>
                  <a:lnTo>
                    <a:pt x="3641" y="2757"/>
                  </a:lnTo>
                  <a:lnTo>
                    <a:pt x="3684" y="2968"/>
                  </a:lnTo>
                  <a:lnTo>
                    <a:pt x="3726" y="3157"/>
                  </a:lnTo>
                  <a:lnTo>
                    <a:pt x="3768" y="3347"/>
                  </a:lnTo>
                  <a:lnTo>
                    <a:pt x="3768" y="3536"/>
                  </a:lnTo>
                  <a:lnTo>
                    <a:pt x="3768" y="3894"/>
                  </a:lnTo>
                  <a:lnTo>
                    <a:pt x="3726" y="4273"/>
                  </a:lnTo>
                  <a:lnTo>
                    <a:pt x="3620" y="4988"/>
                  </a:lnTo>
                  <a:lnTo>
                    <a:pt x="3578" y="5346"/>
                  </a:lnTo>
                  <a:lnTo>
                    <a:pt x="3578" y="5703"/>
                  </a:lnTo>
                  <a:lnTo>
                    <a:pt x="3578" y="5703"/>
                  </a:lnTo>
                  <a:lnTo>
                    <a:pt x="2716" y="4672"/>
                  </a:lnTo>
                  <a:lnTo>
                    <a:pt x="1832" y="3662"/>
                  </a:lnTo>
                  <a:lnTo>
                    <a:pt x="927" y="2694"/>
                  </a:lnTo>
                  <a:lnTo>
                    <a:pt x="1" y="1726"/>
                  </a:lnTo>
                  <a:lnTo>
                    <a:pt x="1" y="1726"/>
                  </a:lnTo>
                  <a:lnTo>
                    <a:pt x="380" y="1263"/>
                  </a:lnTo>
                  <a:lnTo>
                    <a:pt x="738" y="821"/>
                  </a:lnTo>
                  <a:lnTo>
                    <a:pt x="1116" y="380"/>
                  </a:lnTo>
                  <a:lnTo>
                    <a:pt x="1327" y="190"/>
                  </a:lnTo>
                  <a:lnTo>
                    <a:pt x="155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7" name="Google Shape;7017;p32"/>
            <p:cNvSpPr/>
            <p:nvPr/>
          </p:nvSpPr>
          <p:spPr>
            <a:xfrm>
              <a:off x="6631875" y="-1409050"/>
              <a:ext cx="999050" cy="1096900"/>
            </a:xfrm>
            <a:custGeom>
              <a:avLst/>
              <a:gdLst/>
              <a:ahLst/>
              <a:cxnLst/>
              <a:rect l="l" t="t" r="r" b="b"/>
              <a:pathLst>
                <a:path w="39962" h="43876" fill="none" extrusionOk="0">
                  <a:moveTo>
                    <a:pt x="990" y="25610"/>
                  </a:moveTo>
                  <a:lnTo>
                    <a:pt x="990" y="25610"/>
                  </a:lnTo>
                  <a:lnTo>
                    <a:pt x="1368" y="24705"/>
                  </a:lnTo>
                  <a:lnTo>
                    <a:pt x="1789" y="23842"/>
                  </a:lnTo>
                  <a:lnTo>
                    <a:pt x="2252" y="23001"/>
                  </a:lnTo>
                  <a:lnTo>
                    <a:pt x="2736" y="22201"/>
                  </a:lnTo>
                  <a:lnTo>
                    <a:pt x="3262" y="21422"/>
                  </a:lnTo>
                  <a:lnTo>
                    <a:pt x="3830" y="20665"/>
                  </a:lnTo>
                  <a:lnTo>
                    <a:pt x="4420" y="19928"/>
                  </a:lnTo>
                  <a:lnTo>
                    <a:pt x="5030" y="19234"/>
                  </a:lnTo>
                  <a:lnTo>
                    <a:pt x="5030" y="19234"/>
                  </a:lnTo>
                  <a:lnTo>
                    <a:pt x="5156" y="19465"/>
                  </a:lnTo>
                  <a:lnTo>
                    <a:pt x="5324" y="19697"/>
                  </a:lnTo>
                  <a:lnTo>
                    <a:pt x="5514" y="19928"/>
                  </a:lnTo>
                  <a:lnTo>
                    <a:pt x="5703" y="20118"/>
                  </a:lnTo>
                  <a:lnTo>
                    <a:pt x="5935" y="20307"/>
                  </a:lnTo>
                  <a:lnTo>
                    <a:pt x="6166" y="20476"/>
                  </a:lnTo>
                  <a:lnTo>
                    <a:pt x="6440" y="20623"/>
                  </a:lnTo>
                  <a:lnTo>
                    <a:pt x="6692" y="20770"/>
                  </a:lnTo>
                  <a:lnTo>
                    <a:pt x="6966" y="20896"/>
                  </a:lnTo>
                  <a:lnTo>
                    <a:pt x="7260" y="21002"/>
                  </a:lnTo>
                  <a:lnTo>
                    <a:pt x="7534" y="21107"/>
                  </a:lnTo>
                  <a:lnTo>
                    <a:pt x="7829" y="21191"/>
                  </a:lnTo>
                  <a:lnTo>
                    <a:pt x="8397" y="21317"/>
                  </a:lnTo>
                  <a:lnTo>
                    <a:pt x="8944" y="21401"/>
                  </a:lnTo>
                  <a:lnTo>
                    <a:pt x="8944" y="21401"/>
                  </a:lnTo>
                  <a:lnTo>
                    <a:pt x="9449" y="21444"/>
                  </a:lnTo>
                  <a:lnTo>
                    <a:pt x="9954" y="21444"/>
                  </a:lnTo>
                  <a:lnTo>
                    <a:pt x="10459" y="21401"/>
                  </a:lnTo>
                  <a:lnTo>
                    <a:pt x="10943" y="21317"/>
                  </a:lnTo>
                  <a:lnTo>
                    <a:pt x="11427" y="21191"/>
                  </a:lnTo>
                  <a:lnTo>
                    <a:pt x="11911" y="21023"/>
                  </a:lnTo>
                  <a:lnTo>
                    <a:pt x="12374" y="20833"/>
                  </a:lnTo>
                  <a:lnTo>
                    <a:pt x="12816" y="20602"/>
                  </a:lnTo>
                  <a:lnTo>
                    <a:pt x="13258" y="20349"/>
                  </a:lnTo>
                  <a:lnTo>
                    <a:pt x="13679" y="20076"/>
                  </a:lnTo>
                  <a:lnTo>
                    <a:pt x="14100" y="19781"/>
                  </a:lnTo>
                  <a:lnTo>
                    <a:pt x="14499" y="19444"/>
                  </a:lnTo>
                  <a:lnTo>
                    <a:pt x="14878" y="19108"/>
                  </a:lnTo>
                  <a:lnTo>
                    <a:pt x="15236" y="18750"/>
                  </a:lnTo>
                  <a:lnTo>
                    <a:pt x="15573" y="18392"/>
                  </a:lnTo>
                  <a:lnTo>
                    <a:pt x="15909" y="18013"/>
                  </a:lnTo>
                  <a:lnTo>
                    <a:pt x="15909" y="18013"/>
                  </a:lnTo>
                  <a:lnTo>
                    <a:pt x="16414" y="17361"/>
                  </a:lnTo>
                  <a:lnTo>
                    <a:pt x="16667" y="17003"/>
                  </a:lnTo>
                  <a:lnTo>
                    <a:pt x="16919" y="16646"/>
                  </a:lnTo>
                  <a:lnTo>
                    <a:pt x="17151" y="16267"/>
                  </a:lnTo>
                  <a:lnTo>
                    <a:pt x="17361" y="15888"/>
                  </a:lnTo>
                  <a:lnTo>
                    <a:pt x="17551" y="15509"/>
                  </a:lnTo>
                  <a:lnTo>
                    <a:pt x="17740" y="15109"/>
                  </a:lnTo>
                  <a:lnTo>
                    <a:pt x="17887" y="14710"/>
                  </a:lnTo>
                  <a:lnTo>
                    <a:pt x="18035" y="14289"/>
                  </a:lnTo>
                  <a:lnTo>
                    <a:pt x="18119" y="13868"/>
                  </a:lnTo>
                  <a:lnTo>
                    <a:pt x="18203" y="13468"/>
                  </a:lnTo>
                  <a:lnTo>
                    <a:pt x="18224" y="13047"/>
                  </a:lnTo>
                  <a:lnTo>
                    <a:pt x="18224" y="12605"/>
                  </a:lnTo>
                  <a:lnTo>
                    <a:pt x="18182" y="12184"/>
                  </a:lnTo>
                  <a:lnTo>
                    <a:pt x="18098" y="11764"/>
                  </a:lnTo>
                  <a:lnTo>
                    <a:pt x="18098" y="11764"/>
                  </a:lnTo>
                  <a:lnTo>
                    <a:pt x="18056" y="11637"/>
                  </a:lnTo>
                  <a:lnTo>
                    <a:pt x="17993" y="11511"/>
                  </a:lnTo>
                  <a:lnTo>
                    <a:pt x="17866" y="11280"/>
                  </a:lnTo>
                  <a:lnTo>
                    <a:pt x="17677" y="11069"/>
                  </a:lnTo>
                  <a:lnTo>
                    <a:pt x="17466" y="10859"/>
                  </a:lnTo>
                  <a:lnTo>
                    <a:pt x="17214" y="10711"/>
                  </a:lnTo>
                  <a:lnTo>
                    <a:pt x="16961" y="10564"/>
                  </a:lnTo>
                  <a:lnTo>
                    <a:pt x="16688" y="10459"/>
                  </a:lnTo>
                  <a:lnTo>
                    <a:pt x="16393" y="10396"/>
                  </a:lnTo>
                  <a:lnTo>
                    <a:pt x="16393" y="10396"/>
                  </a:lnTo>
                  <a:lnTo>
                    <a:pt x="18077" y="9323"/>
                  </a:lnTo>
                  <a:lnTo>
                    <a:pt x="19739" y="8228"/>
                  </a:lnTo>
                  <a:lnTo>
                    <a:pt x="19739" y="8228"/>
                  </a:lnTo>
                  <a:lnTo>
                    <a:pt x="19802" y="8165"/>
                  </a:lnTo>
                  <a:lnTo>
                    <a:pt x="19823" y="8081"/>
                  </a:lnTo>
                  <a:lnTo>
                    <a:pt x="19823" y="8018"/>
                  </a:lnTo>
                  <a:lnTo>
                    <a:pt x="19802" y="7955"/>
                  </a:lnTo>
                  <a:lnTo>
                    <a:pt x="19760" y="7892"/>
                  </a:lnTo>
                  <a:lnTo>
                    <a:pt x="19697" y="7849"/>
                  </a:lnTo>
                  <a:lnTo>
                    <a:pt x="19613" y="7849"/>
                  </a:lnTo>
                  <a:lnTo>
                    <a:pt x="19529" y="7871"/>
                  </a:lnTo>
                  <a:lnTo>
                    <a:pt x="19529" y="7871"/>
                  </a:lnTo>
                  <a:lnTo>
                    <a:pt x="18245" y="8586"/>
                  </a:lnTo>
                  <a:lnTo>
                    <a:pt x="18245" y="8586"/>
                  </a:lnTo>
                  <a:lnTo>
                    <a:pt x="18287" y="8228"/>
                  </a:lnTo>
                  <a:lnTo>
                    <a:pt x="18329" y="7871"/>
                  </a:lnTo>
                  <a:lnTo>
                    <a:pt x="18329" y="7513"/>
                  </a:lnTo>
                  <a:lnTo>
                    <a:pt x="18308" y="7155"/>
                  </a:lnTo>
                  <a:lnTo>
                    <a:pt x="18266" y="6797"/>
                  </a:lnTo>
                  <a:lnTo>
                    <a:pt x="18224" y="6461"/>
                  </a:lnTo>
                  <a:lnTo>
                    <a:pt x="18140" y="6103"/>
                  </a:lnTo>
                  <a:lnTo>
                    <a:pt x="18056" y="5766"/>
                  </a:lnTo>
                  <a:lnTo>
                    <a:pt x="17845" y="5072"/>
                  </a:lnTo>
                  <a:lnTo>
                    <a:pt x="17614" y="4398"/>
                  </a:lnTo>
                  <a:lnTo>
                    <a:pt x="17109" y="3010"/>
                  </a:lnTo>
                  <a:lnTo>
                    <a:pt x="17109" y="3010"/>
                  </a:lnTo>
                  <a:lnTo>
                    <a:pt x="17382" y="3157"/>
                  </a:lnTo>
                  <a:lnTo>
                    <a:pt x="17656" y="3346"/>
                  </a:lnTo>
                  <a:lnTo>
                    <a:pt x="17908" y="3536"/>
                  </a:lnTo>
                  <a:lnTo>
                    <a:pt x="18119" y="3767"/>
                  </a:lnTo>
                  <a:lnTo>
                    <a:pt x="18329" y="3999"/>
                  </a:lnTo>
                  <a:lnTo>
                    <a:pt x="18540" y="4251"/>
                  </a:lnTo>
                  <a:lnTo>
                    <a:pt x="18918" y="4756"/>
                  </a:lnTo>
                  <a:lnTo>
                    <a:pt x="19318" y="5261"/>
                  </a:lnTo>
                  <a:lnTo>
                    <a:pt x="19508" y="5514"/>
                  </a:lnTo>
                  <a:lnTo>
                    <a:pt x="19739" y="5745"/>
                  </a:lnTo>
                  <a:lnTo>
                    <a:pt x="19950" y="5956"/>
                  </a:lnTo>
                  <a:lnTo>
                    <a:pt x="20202" y="6166"/>
                  </a:lnTo>
                  <a:lnTo>
                    <a:pt x="20476" y="6334"/>
                  </a:lnTo>
                  <a:lnTo>
                    <a:pt x="20791" y="6482"/>
                  </a:lnTo>
                  <a:lnTo>
                    <a:pt x="20791" y="6482"/>
                  </a:lnTo>
                  <a:lnTo>
                    <a:pt x="20833" y="6482"/>
                  </a:lnTo>
                  <a:lnTo>
                    <a:pt x="20876" y="6482"/>
                  </a:lnTo>
                  <a:lnTo>
                    <a:pt x="20897" y="6461"/>
                  </a:lnTo>
                  <a:lnTo>
                    <a:pt x="20939" y="6419"/>
                  </a:lnTo>
                  <a:lnTo>
                    <a:pt x="20981" y="6355"/>
                  </a:lnTo>
                  <a:lnTo>
                    <a:pt x="20960" y="6313"/>
                  </a:lnTo>
                  <a:lnTo>
                    <a:pt x="20960" y="6271"/>
                  </a:lnTo>
                  <a:lnTo>
                    <a:pt x="20960" y="6271"/>
                  </a:lnTo>
                  <a:lnTo>
                    <a:pt x="20854" y="6124"/>
                  </a:lnTo>
                  <a:lnTo>
                    <a:pt x="20854" y="6124"/>
                  </a:lnTo>
                  <a:lnTo>
                    <a:pt x="20960" y="5766"/>
                  </a:lnTo>
                  <a:lnTo>
                    <a:pt x="21044" y="5387"/>
                  </a:lnTo>
                  <a:lnTo>
                    <a:pt x="21107" y="5009"/>
                  </a:lnTo>
                  <a:lnTo>
                    <a:pt x="21149" y="4630"/>
                  </a:lnTo>
                  <a:lnTo>
                    <a:pt x="21149" y="4272"/>
                  </a:lnTo>
                  <a:lnTo>
                    <a:pt x="21128" y="3893"/>
                  </a:lnTo>
                  <a:lnTo>
                    <a:pt x="21065" y="3515"/>
                  </a:lnTo>
                  <a:lnTo>
                    <a:pt x="20960" y="3136"/>
                  </a:lnTo>
                  <a:lnTo>
                    <a:pt x="20960" y="3136"/>
                  </a:lnTo>
                  <a:lnTo>
                    <a:pt x="20812" y="2736"/>
                  </a:lnTo>
                  <a:lnTo>
                    <a:pt x="20623" y="2336"/>
                  </a:lnTo>
                  <a:lnTo>
                    <a:pt x="20434" y="1957"/>
                  </a:lnTo>
                  <a:lnTo>
                    <a:pt x="20202" y="1579"/>
                  </a:lnTo>
                  <a:lnTo>
                    <a:pt x="19992" y="1200"/>
                  </a:lnTo>
                  <a:lnTo>
                    <a:pt x="19802" y="800"/>
                  </a:lnTo>
                  <a:lnTo>
                    <a:pt x="19613" y="400"/>
                  </a:lnTo>
                  <a:lnTo>
                    <a:pt x="19487" y="0"/>
                  </a:lnTo>
                  <a:lnTo>
                    <a:pt x="19487" y="0"/>
                  </a:lnTo>
                  <a:lnTo>
                    <a:pt x="19865" y="232"/>
                  </a:lnTo>
                  <a:lnTo>
                    <a:pt x="20223" y="463"/>
                  </a:lnTo>
                  <a:lnTo>
                    <a:pt x="20560" y="737"/>
                  </a:lnTo>
                  <a:lnTo>
                    <a:pt x="20876" y="1010"/>
                  </a:lnTo>
                  <a:lnTo>
                    <a:pt x="21170" y="1326"/>
                  </a:lnTo>
                  <a:lnTo>
                    <a:pt x="21465" y="1642"/>
                  </a:lnTo>
                  <a:lnTo>
                    <a:pt x="21738" y="1978"/>
                  </a:lnTo>
                  <a:lnTo>
                    <a:pt x="22012" y="2336"/>
                  </a:lnTo>
                  <a:lnTo>
                    <a:pt x="22517" y="3052"/>
                  </a:lnTo>
                  <a:lnTo>
                    <a:pt x="23001" y="3809"/>
                  </a:lnTo>
                  <a:lnTo>
                    <a:pt x="23464" y="4546"/>
                  </a:lnTo>
                  <a:lnTo>
                    <a:pt x="23948" y="5240"/>
                  </a:lnTo>
                  <a:lnTo>
                    <a:pt x="23948" y="5240"/>
                  </a:lnTo>
                  <a:lnTo>
                    <a:pt x="23990" y="5303"/>
                  </a:lnTo>
                  <a:lnTo>
                    <a:pt x="24053" y="5324"/>
                  </a:lnTo>
                  <a:lnTo>
                    <a:pt x="24137" y="5345"/>
                  </a:lnTo>
                  <a:lnTo>
                    <a:pt x="24179" y="5324"/>
                  </a:lnTo>
                  <a:lnTo>
                    <a:pt x="24242" y="5282"/>
                  </a:lnTo>
                  <a:lnTo>
                    <a:pt x="24285" y="5240"/>
                  </a:lnTo>
                  <a:lnTo>
                    <a:pt x="24306" y="5177"/>
                  </a:lnTo>
                  <a:lnTo>
                    <a:pt x="24306" y="5114"/>
                  </a:lnTo>
                  <a:lnTo>
                    <a:pt x="24306" y="5114"/>
                  </a:lnTo>
                  <a:lnTo>
                    <a:pt x="24285" y="5051"/>
                  </a:lnTo>
                  <a:lnTo>
                    <a:pt x="24285" y="5051"/>
                  </a:lnTo>
                  <a:lnTo>
                    <a:pt x="24285" y="5051"/>
                  </a:lnTo>
                  <a:lnTo>
                    <a:pt x="24474" y="4777"/>
                  </a:lnTo>
                  <a:lnTo>
                    <a:pt x="24621" y="4483"/>
                  </a:lnTo>
                  <a:lnTo>
                    <a:pt x="24769" y="4188"/>
                  </a:lnTo>
                  <a:lnTo>
                    <a:pt x="24874" y="3893"/>
                  </a:lnTo>
                  <a:lnTo>
                    <a:pt x="24937" y="3599"/>
                  </a:lnTo>
                  <a:lnTo>
                    <a:pt x="25000" y="3304"/>
                  </a:lnTo>
                  <a:lnTo>
                    <a:pt x="25042" y="2988"/>
                  </a:lnTo>
                  <a:lnTo>
                    <a:pt x="25063" y="2694"/>
                  </a:lnTo>
                  <a:lnTo>
                    <a:pt x="25084" y="2378"/>
                  </a:lnTo>
                  <a:lnTo>
                    <a:pt x="25063" y="2063"/>
                  </a:lnTo>
                  <a:lnTo>
                    <a:pt x="25000" y="1431"/>
                  </a:lnTo>
                  <a:lnTo>
                    <a:pt x="24916" y="821"/>
                  </a:lnTo>
                  <a:lnTo>
                    <a:pt x="24790" y="190"/>
                  </a:lnTo>
                  <a:lnTo>
                    <a:pt x="24790" y="190"/>
                  </a:lnTo>
                  <a:lnTo>
                    <a:pt x="25000" y="337"/>
                  </a:lnTo>
                  <a:lnTo>
                    <a:pt x="25210" y="526"/>
                  </a:lnTo>
                  <a:lnTo>
                    <a:pt x="25610" y="884"/>
                  </a:lnTo>
                  <a:lnTo>
                    <a:pt x="25989" y="1284"/>
                  </a:lnTo>
                  <a:lnTo>
                    <a:pt x="26326" y="1726"/>
                  </a:lnTo>
                  <a:lnTo>
                    <a:pt x="26641" y="2168"/>
                  </a:lnTo>
                  <a:lnTo>
                    <a:pt x="26936" y="2631"/>
                  </a:lnTo>
                  <a:lnTo>
                    <a:pt x="27231" y="3115"/>
                  </a:lnTo>
                  <a:lnTo>
                    <a:pt x="27504" y="3620"/>
                  </a:lnTo>
                  <a:lnTo>
                    <a:pt x="27504" y="3620"/>
                  </a:lnTo>
                  <a:lnTo>
                    <a:pt x="27630" y="3872"/>
                  </a:lnTo>
                  <a:lnTo>
                    <a:pt x="27757" y="4125"/>
                  </a:lnTo>
                  <a:lnTo>
                    <a:pt x="27946" y="4630"/>
                  </a:lnTo>
                  <a:lnTo>
                    <a:pt x="28114" y="5156"/>
                  </a:lnTo>
                  <a:lnTo>
                    <a:pt x="28262" y="5661"/>
                  </a:lnTo>
                  <a:lnTo>
                    <a:pt x="28514" y="6713"/>
                  </a:lnTo>
                  <a:lnTo>
                    <a:pt x="28640" y="7239"/>
                  </a:lnTo>
                  <a:lnTo>
                    <a:pt x="28767" y="7786"/>
                  </a:lnTo>
                  <a:lnTo>
                    <a:pt x="28767" y="7786"/>
                  </a:lnTo>
                  <a:lnTo>
                    <a:pt x="26789" y="5892"/>
                  </a:lnTo>
                  <a:lnTo>
                    <a:pt x="26789" y="5892"/>
                  </a:lnTo>
                  <a:lnTo>
                    <a:pt x="26747" y="5892"/>
                  </a:lnTo>
                  <a:lnTo>
                    <a:pt x="26705" y="5892"/>
                  </a:lnTo>
                  <a:lnTo>
                    <a:pt x="26683" y="5935"/>
                  </a:lnTo>
                  <a:lnTo>
                    <a:pt x="26705" y="5977"/>
                  </a:lnTo>
                  <a:lnTo>
                    <a:pt x="26705" y="5977"/>
                  </a:lnTo>
                  <a:lnTo>
                    <a:pt x="28935" y="8291"/>
                  </a:lnTo>
                  <a:lnTo>
                    <a:pt x="28935" y="8291"/>
                  </a:lnTo>
                  <a:lnTo>
                    <a:pt x="28956" y="8397"/>
                  </a:lnTo>
                  <a:lnTo>
                    <a:pt x="28956" y="8397"/>
                  </a:lnTo>
                  <a:lnTo>
                    <a:pt x="28998" y="8481"/>
                  </a:lnTo>
                  <a:lnTo>
                    <a:pt x="29061" y="8544"/>
                  </a:lnTo>
                  <a:lnTo>
                    <a:pt x="29146" y="8586"/>
                  </a:lnTo>
                  <a:lnTo>
                    <a:pt x="29209" y="8607"/>
                  </a:lnTo>
                  <a:lnTo>
                    <a:pt x="29209" y="8607"/>
                  </a:lnTo>
                  <a:lnTo>
                    <a:pt x="30156" y="9596"/>
                  </a:lnTo>
                  <a:lnTo>
                    <a:pt x="31082" y="10606"/>
                  </a:lnTo>
                  <a:lnTo>
                    <a:pt x="31082" y="10606"/>
                  </a:lnTo>
                  <a:lnTo>
                    <a:pt x="31103" y="10711"/>
                  </a:lnTo>
                  <a:lnTo>
                    <a:pt x="31103" y="10711"/>
                  </a:lnTo>
                  <a:lnTo>
                    <a:pt x="31124" y="10753"/>
                  </a:lnTo>
                  <a:lnTo>
                    <a:pt x="31166" y="10775"/>
                  </a:lnTo>
                  <a:lnTo>
                    <a:pt x="31229" y="10775"/>
                  </a:lnTo>
                  <a:lnTo>
                    <a:pt x="31229" y="10775"/>
                  </a:lnTo>
                  <a:lnTo>
                    <a:pt x="32176" y="11848"/>
                  </a:lnTo>
                  <a:lnTo>
                    <a:pt x="33081" y="12942"/>
                  </a:lnTo>
                  <a:lnTo>
                    <a:pt x="33986" y="14057"/>
                  </a:lnTo>
                  <a:lnTo>
                    <a:pt x="34827" y="15173"/>
                  </a:lnTo>
                  <a:lnTo>
                    <a:pt x="35248" y="15762"/>
                  </a:lnTo>
                  <a:lnTo>
                    <a:pt x="35648" y="16330"/>
                  </a:lnTo>
                  <a:lnTo>
                    <a:pt x="36027" y="16919"/>
                  </a:lnTo>
                  <a:lnTo>
                    <a:pt x="36405" y="17508"/>
                  </a:lnTo>
                  <a:lnTo>
                    <a:pt x="36763" y="18119"/>
                  </a:lnTo>
                  <a:lnTo>
                    <a:pt x="37121" y="18729"/>
                  </a:lnTo>
                  <a:lnTo>
                    <a:pt x="37458" y="19339"/>
                  </a:lnTo>
                  <a:lnTo>
                    <a:pt x="37773" y="19949"/>
                  </a:lnTo>
                  <a:lnTo>
                    <a:pt x="38068" y="20581"/>
                  </a:lnTo>
                  <a:lnTo>
                    <a:pt x="38341" y="21212"/>
                  </a:lnTo>
                  <a:lnTo>
                    <a:pt x="38594" y="21843"/>
                  </a:lnTo>
                  <a:lnTo>
                    <a:pt x="38847" y="22496"/>
                  </a:lnTo>
                  <a:lnTo>
                    <a:pt x="39057" y="23148"/>
                  </a:lnTo>
                  <a:lnTo>
                    <a:pt x="39246" y="23800"/>
                  </a:lnTo>
                  <a:lnTo>
                    <a:pt x="39436" y="24453"/>
                  </a:lnTo>
                  <a:lnTo>
                    <a:pt x="39583" y="25126"/>
                  </a:lnTo>
                  <a:lnTo>
                    <a:pt x="39709" y="25821"/>
                  </a:lnTo>
                  <a:lnTo>
                    <a:pt x="39815" y="26494"/>
                  </a:lnTo>
                  <a:lnTo>
                    <a:pt x="39878" y="27188"/>
                  </a:lnTo>
                  <a:lnTo>
                    <a:pt x="39941" y="27904"/>
                  </a:lnTo>
                  <a:lnTo>
                    <a:pt x="39962" y="28598"/>
                  </a:lnTo>
                  <a:lnTo>
                    <a:pt x="39941" y="29314"/>
                  </a:lnTo>
                  <a:lnTo>
                    <a:pt x="39920" y="30050"/>
                  </a:lnTo>
                  <a:lnTo>
                    <a:pt x="39836" y="30787"/>
                  </a:lnTo>
                  <a:lnTo>
                    <a:pt x="39836" y="30787"/>
                  </a:lnTo>
                  <a:lnTo>
                    <a:pt x="39772" y="31250"/>
                  </a:lnTo>
                  <a:lnTo>
                    <a:pt x="39709" y="31713"/>
                  </a:lnTo>
                  <a:lnTo>
                    <a:pt x="39604" y="32176"/>
                  </a:lnTo>
                  <a:lnTo>
                    <a:pt x="39478" y="32618"/>
                  </a:lnTo>
                  <a:lnTo>
                    <a:pt x="39352" y="33059"/>
                  </a:lnTo>
                  <a:lnTo>
                    <a:pt x="39204" y="33480"/>
                  </a:lnTo>
                  <a:lnTo>
                    <a:pt x="39036" y="33901"/>
                  </a:lnTo>
                  <a:lnTo>
                    <a:pt x="38868" y="34301"/>
                  </a:lnTo>
                  <a:lnTo>
                    <a:pt x="38657" y="34701"/>
                  </a:lnTo>
                  <a:lnTo>
                    <a:pt x="38468" y="35101"/>
                  </a:lnTo>
                  <a:lnTo>
                    <a:pt x="38236" y="35479"/>
                  </a:lnTo>
                  <a:lnTo>
                    <a:pt x="38005" y="35837"/>
                  </a:lnTo>
                  <a:lnTo>
                    <a:pt x="37752" y="36195"/>
                  </a:lnTo>
                  <a:lnTo>
                    <a:pt x="37479" y="36553"/>
                  </a:lnTo>
                  <a:lnTo>
                    <a:pt x="37205" y="36889"/>
                  </a:lnTo>
                  <a:lnTo>
                    <a:pt x="36911" y="37226"/>
                  </a:lnTo>
                  <a:lnTo>
                    <a:pt x="36616" y="37563"/>
                  </a:lnTo>
                  <a:lnTo>
                    <a:pt x="36300" y="37878"/>
                  </a:lnTo>
                  <a:lnTo>
                    <a:pt x="35985" y="38173"/>
                  </a:lnTo>
                  <a:lnTo>
                    <a:pt x="35648" y="38489"/>
                  </a:lnTo>
                  <a:lnTo>
                    <a:pt x="35290" y="38762"/>
                  </a:lnTo>
                  <a:lnTo>
                    <a:pt x="34953" y="39057"/>
                  </a:lnTo>
                  <a:lnTo>
                    <a:pt x="34196" y="39583"/>
                  </a:lnTo>
                  <a:lnTo>
                    <a:pt x="33438" y="40088"/>
                  </a:lnTo>
                  <a:lnTo>
                    <a:pt x="32639" y="40551"/>
                  </a:lnTo>
                  <a:lnTo>
                    <a:pt x="31797" y="40993"/>
                  </a:lnTo>
                  <a:lnTo>
                    <a:pt x="30934" y="41393"/>
                  </a:lnTo>
                  <a:lnTo>
                    <a:pt x="30071" y="41771"/>
                  </a:lnTo>
                  <a:lnTo>
                    <a:pt x="29167" y="42108"/>
                  </a:lnTo>
                  <a:lnTo>
                    <a:pt x="28241" y="42403"/>
                  </a:lnTo>
                  <a:lnTo>
                    <a:pt x="27315" y="42676"/>
                  </a:lnTo>
                  <a:lnTo>
                    <a:pt x="26389" y="42929"/>
                  </a:lnTo>
                  <a:lnTo>
                    <a:pt x="25442" y="43139"/>
                  </a:lnTo>
                  <a:lnTo>
                    <a:pt x="24495" y="43329"/>
                  </a:lnTo>
                  <a:lnTo>
                    <a:pt x="23548" y="43497"/>
                  </a:lnTo>
                  <a:lnTo>
                    <a:pt x="22622" y="43623"/>
                  </a:lnTo>
                  <a:lnTo>
                    <a:pt x="21675" y="43728"/>
                  </a:lnTo>
                  <a:lnTo>
                    <a:pt x="20749" y="43813"/>
                  </a:lnTo>
                  <a:lnTo>
                    <a:pt x="19844" y="43855"/>
                  </a:lnTo>
                  <a:lnTo>
                    <a:pt x="18961" y="43876"/>
                  </a:lnTo>
                  <a:lnTo>
                    <a:pt x="18077" y="43876"/>
                  </a:lnTo>
                  <a:lnTo>
                    <a:pt x="17214" y="43855"/>
                  </a:lnTo>
                  <a:lnTo>
                    <a:pt x="16393" y="43792"/>
                  </a:lnTo>
                  <a:lnTo>
                    <a:pt x="16393" y="43792"/>
                  </a:lnTo>
                  <a:lnTo>
                    <a:pt x="15509" y="43707"/>
                  </a:lnTo>
                  <a:lnTo>
                    <a:pt x="14626" y="43581"/>
                  </a:lnTo>
                  <a:lnTo>
                    <a:pt x="13763" y="43413"/>
                  </a:lnTo>
                  <a:lnTo>
                    <a:pt x="12879" y="43223"/>
                  </a:lnTo>
                  <a:lnTo>
                    <a:pt x="11995" y="43013"/>
                  </a:lnTo>
                  <a:lnTo>
                    <a:pt x="11132" y="42739"/>
                  </a:lnTo>
                  <a:lnTo>
                    <a:pt x="10291" y="42445"/>
                  </a:lnTo>
                  <a:lnTo>
                    <a:pt x="9449" y="42129"/>
                  </a:lnTo>
                  <a:lnTo>
                    <a:pt x="8628" y="41771"/>
                  </a:lnTo>
                  <a:lnTo>
                    <a:pt x="7808" y="41372"/>
                  </a:lnTo>
                  <a:lnTo>
                    <a:pt x="7029" y="40951"/>
                  </a:lnTo>
                  <a:lnTo>
                    <a:pt x="6292" y="40509"/>
                  </a:lnTo>
                  <a:lnTo>
                    <a:pt x="5556" y="40025"/>
                  </a:lnTo>
                  <a:lnTo>
                    <a:pt x="4862" y="39499"/>
                  </a:lnTo>
                  <a:lnTo>
                    <a:pt x="4209" y="38973"/>
                  </a:lnTo>
                  <a:lnTo>
                    <a:pt x="3578" y="38404"/>
                  </a:lnTo>
                  <a:lnTo>
                    <a:pt x="3010" y="37794"/>
                  </a:lnTo>
                  <a:lnTo>
                    <a:pt x="2715" y="37479"/>
                  </a:lnTo>
                  <a:lnTo>
                    <a:pt x="2463" y="37163"/>
                  </a:lnTo>
                  <a:lnTo>
                    <a:pt x="2210" y="36847"/>
                  </a:lnTo>
                  <a:lnTo>
                    <a:pt x="1958" y="36511"/>
                  </a:lnTo>
                  <a:lnTo>
                    <a:pt x="1726" y="36174"/>
                  </a:lnTo>
                  <a:lnTo>
                    <a:pt x="1516" y="35816"/>
                  </a:lnTo>
                  <a:lnTo>
                    <a:pt x="1305" y="35479"/>
                  </a:lnTo>
                  <a:lnTo>
                    <a:pt x="1116" y="35122"/>
                  </a:lnTo>
                  <a:lnTo>
                    <a:pt x="947" y="34743"/>
                  </a:lnTo>
                  <a:lnTo>
                    <a:pt x="779" y="34364"/>
                  </a:lnTo>
                  <a:lnTo>
                    <a:pt x="632" y="33985"/>
                  </a:lnTo>
                  <a:lnTo>
                    <a:pt x="506" y="33607"/>
                  </a:lnTo>
                  <a:lnTo>
                    <a:pt x="379" y="33207"/>
                  </a:lnTo>
                  <a:lnTo>
                    <a:pt x="274" y="32807"/>
                  </a:lnTo>
                  <a:lnTo>
                    <a:pt x="190" y="32407"/>
                  </a:lnTo>
                  <a:lnTo>
                    <a:pt x="106" y="32007"/>
                  </a:lnTo>
                  <a:lnTo>
                    <a:pt x="64" y="31586"/>
                  </a:lnTo>
                  <a:lnTo>
                    <a:pt x="22" y="31166"/>
                  </a:lnTo>
                  <a:lnTo>
                    <a:pt x="1" y="30724"/>
                  </a:lnTo>
                  <a:lnTo>
                    <a:pt x="1" y="30282"/>
                  </a:lnTo>
                  <a:lnTo>
                    <a:pt x="1" y="29840"/>
                  </a:lnTo>
                  <a:lnTo>
                    <a:pt x="43" y="29398"/>
                  </a:lnTo>
                  <a:lnTo>
                    <a:pt x="85" y="28956"/>
                  </a:lnTo>
                  <a:lnTo>
                    <a:pt x="148" y="28493"/>
                  </a:lnTo>
                  <a:lnTo>
                    <a:pt x="232" y="28030"/>
                  </a:lnTo>
                  <a:lnTo>
                    <a:pt x="358" y="27546"/>
                  </a:lnTo>
                  <a:lnTo>
                    <a:pt x="485" y="27062"/>
                  </a:lnTo>
                  <a:lnTo>
                    <a:pt x="632" y="26578"/>
                  </a:lnTo>
                  <a:lnTo>
                    <a:pt x="800" y="26094"/>
                  </a:lnTo>
                  <a:lnTo>
                    <a:pt x="990" y="25610"/>
                  </a:ln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8" name="Google Shape;7018;p32"/>
            <p:cNvSpPr/>
            <p:nvPr/>
          </p:nvSpPr>
          <p:spPr>
            <a:xfrm>
              <a:off x="7161125" y="-1169675"/>
              <a:ext cx="379325" cy="390375"/>
            </a:xfrm>
            <a:custGeom>
              <a:avLst/>
              <a:gdLst/>
              <a:ahLst/>
              <a:cxnLst/>
              <a:rect l="l" t="t" r="r" b="b"/>
              <a:pathLst>
                <a:path w="15173" h="15615" extrusionOk="0">
                  <a:moveTo>
                    <a:pt x="4545" y="779"/>
                  </a:moveTo>
                  <a:lnTo>
                    <a:pt x="4903" y="800"/>
                  </a:lnTo>
                  <a:lnTo>
                    <a:pt x="5282" y="842"/>
                  </a:lnTo>
                  <a:lnTo>
                    <a:pt x="5640" y="926"/>
                  </a:lnTo>
                  <a:lnTo>
                    <a:pt x="6019" y="1010"/>
                  </a:lnTo>
                  <a:lnTo>
                    <a:pt x="6397" y="1115"/>
                  </a:lnTo>
                  <a:lnTo>
                    <a:pt x="6776" y="1242"/>
                  </a:lnTo>
                  <a:lnTo>
                    <a:pt x="7134" y="1368"/>
                  </a:lnTo>
                  <a:lnTo>
                    <a:pt x="7513" y="1536"/>
                  </a:lnTo>
                  <a:lnTo>
                    <a:pt x="7870" y="1705"/>
                  </a:lnTo>
                  <a:lnTo>
                    <a:pt x="8228" y="1873"/>
                  </a:lnTo>
                  <a:lnTo>
                    <a:pt x="8565" y="2062"/>
                  </a:lnTo>
                  <a:lnTo>
                    <a:pt x="8901" y="2273"/>
                  </a:lnTo>
                  <a:lnTo>
                    <a:pt x="9533" y="2694"/>
                  </a:lnTo>
                  <a:lnTo>
                    <a:pt x="9827" y="2904"/>
                  </a:lnTo>
                  <a:lnTo>
                    <a:pt x="10122" y="3136"/>
                  </a:lnTo>
                  <a:lnTo>
                    <a:pt x="10374" y="3346"/>
                  </a:lnTo>
                  <a:lnTo>
                    <a:pt x="10627" y="3577"/>
                  </a:lnTo>
                  <a:lnTo>
                    <a:pt x="10901" y="3872"/>
                  </a:lnTo>
                  <a:lnTo>
                    <a:pt x="11195" y="4209"/>
                  </a:lnTo>
                  <a:lnTo>
                    <a:pt x="11448" y="4566"/>
                  </a:lnTo>
                  <a:lnTo>
                    <a:pt x="11700" y="4945"/>
                  </a:lnTo>
                  <a:lnTo>
                    <a:pt x="11932" y="5345"/>
                  </a:lnTo>
                  <a:lnTo>
                    <a:pt x="12163" y="5766"/>
                  </a:lnTo>
                  <a:lnTo>
                    <a:pt x="12353" y="6208"/>
                  </a:lnTo>
                  <a:lnTo>
                    <a:pt x="12542" y="6650"/>
                  </a:lnTo>
                  <a:lnTo>
                    <a:pt x="12689" y="7113"/>
                  </a:lnTo>
                  <a:lnTo>
                    <a:pt x="12816" y="7576"/>
                  </a:lnTo>
                  <a:lnTo>
                    <a:pt x="12921" y="8060"/>
                  </a:lnTo>
                  <a:lnTo>
                    <a:pt x="13005" y="8523"/>
                  </a:lnTo>
                  <a:lnTo>
                    <a:pt x="13047" y="9007"/>
                  </a:lnTo>
                  <a:lnTo>
                    <a:pt x="13068" y="9470"/>
                  </a:lnTo>
                  <a:lnTo>
                    <a:pt x="13047" y="9954"/>
                  </a:lnTo>
                  <a:lnTo>
                    <a:pt x="12984" y="10395"/>
                  </a:lnTo>
                  <a:lnTo>
                    <a:pt x="12668" y="10522"/>
                  </a:lnTo>
                  <a:lnTo>
                    <a:pt x="12353" y="10648"/>
                  </a:lnTo>
                  <a:lnTo>
                    <a:pt x="12037" y="10795"/>
                  </a:lnTo>
                  <a:lnTo>
                    <a:pt x="11721" y="10943"/>
                  </a:lnTo>
                  <a:lnTo>
                    <a:pt x="11427" y="11111"/>
                  </a:lnTo>
                  <a:lnTo>
                    <a:pt x="11132" y="11300"/>
                  </a:lnTo>
                  <a:lnTo>
                    <a:pt x="10858" y="11490"/>
                  </a:lnTo>
                  <a:lnTo>
                    <a:pt x="10606" y="11700"/>
                  </a:lnTo>
                  <a:lnTo>
                    <a:pt x="10248" y="11974"/>
                  </a:lnTo>
                  <a:lnTo>
                    <a:pt x="9848" y="12268"/>
                  </a:lnTo>
                  <a:lnTo>
                    <a:pt x="9028" y="12858"/>
                  </a:lnTo>
                  <a:lnTo>
                    <a:pt x="8607" y="13194"/>
                  </a:lnTo>
                  <a:lnTo>
                    <a:pt x="8207" y="13531"/>
                  </a:lnTo>
                  <a:lnTo>
                    <a:pt x="7807" y="13868"/>
                  </a:lnTo>
                  <a:lnTo>
                    <a:pt x="7470" y="14225"/>
                  </a:lnTo>
                  <a:lnTo>
                    <a:pt x="7050" y="14162"/>
                  </a:lnTo>
                  <a:lnTo>
                    <a:pt x="6650" y="14078"/>
                  </a:lnTo>
                  <a:lnTo>
                    <a:pt x="6250" y="13952"/>
                  </a:lnTo>
                  <a:lnTo>
                    <a:pt x="5871" y="13783"/>
                  </a:lnTo>
                  <a:lnTo>
                    <a:pt x="5492" y="13615"/>
                  </a:lnTo>
                  <a:lnTo>
                    <a:pt x="5135" y="13405"/>
                  </a:lnTo>
                  <a:lnTo>
                    <a:pt x="4777" y="13173"/>
                  </a:lnTo>
                  <a:lnTo>
                    <a:pt x="4419" y="12921"/>
                  </a:lnTo>
                  <a:lnTo>
                    <a:pt x="4083" y="12647"/>
                  </a:lnTo>
                  <a:lnTo>
                    <a:pt x="3767" y="12353"/>
                  </a:lnTo>
                  <a:lnTo>
                    <a:pt x="3451" y="12058"/>
                  </a:lnTo>
                  <a:lnTo>
                    <a:pt x="3157" y="11721"/>
                  </a:lnTo>
                  <a:lnTo>
                    <a:pt x="2862" y="11385"/>
                  </a:lnTo>
                  <a:lnTo>
                    <a:pt x="2588" y="11027"/>
                  </a:lnTo>
                  <a:lnTo>
                    <a:pt x="2336" y="10648"/>
                  </a:lnTo>
                  <a:lnTo>
                    <a:pt x="2104" y="10269"/>
                  </a:lnTo>
                  <a:lnTo>
                    <a:pt x="1873" y="9890"/>
                  </a:lnTo>
                  <a:lnTo>
                    <a:pt x="1663" y="9491"/>
                  </a:lnTo>
                  <a:lnTo>
                    <a:pt x="1473" y="9070"/>
                  </a:lnTo>
                  <a:lnTo>
                    <a:pt x="1284" y="8670"/>
                  </a:lnTo>
                  <a:lnTo>
                    <a:pt x="1136" y="8249"/>
                  </a:lnTo>
                  <a:lnTo>
                    <a:pt x="989" y="7828"/>
                  </a:lnTo>
                  <a:lnTo>
                    <a:pt x="884" y="7407"/>
                  </a:lnTo>
                  <a:lnTo>
                    <a:pt x="779" y="6986"/>
                  </a:lnTo>
                  <a:lnTo>
                    <a:pt x="695" y="6566"/>
                  </a:lnTo>
                  <a:lnTo>
                    <a:pt x="631" y="6145"/>
                  </a:lnTo>
                  <a:lnTo>
                    <a:pt x="589" y="5745"/>
                  </a:lnTo>
                  <a:lnTo>
                    <a:pt x="589" y="5324"/>
                  </a:lnTo>
                  <a:lnTo>
                    <a:pt x="589" y="4924"/>
                  </a:lnTo>
                  <a:lnTo>
                    <a:pt x="610" y="4524"/>
                  </a:lnTo>
                  <a:lnTo>
                    <a:pt x="673" y="4146"/>
                  </a:lnTo>
                  <a:lnTo>
                    <a:pt x="758" y="3767"/>
                  </a:lnTo>
                  <a:lnTo>
                    <a:pt x="800" y="3767"/>
                  </a:lnTo>
                  <a:lnTo>
                    <a:pt x="842" y="3746"/>
                  </a:lnTo>
                  <a:lnTo>
                    <a:pt x="884" y="3704"/>
                  </a:lnTo>
                  <a:lnTo>
                    <a:pt x="905" y="3662"/>
                  </a:lnTo>
                  <a:lnTo>
                    <a:pt x="1031" y="3220"/>
                  </a:lnTo>
                  <a:lnTo>
                    <a:pt x="1179" y="2820"/>
                  </a:lnTo>
                  <a:lnTo>
                    <a:pt x="1368" y="2441"/>
                  </a:lnTo>
                  <a:lnTo>
                    <a:pt x="1557" y="2125"/>
                  </a:lnTo>
                  <a:lnTo>
                    <a:pt x="1789" y="1852"/>
                  </a:lnTo>
                  <a:lnTo>
                    <a:pt x="2020" y="1599"/>
                  </a:lnTo>
                  <a:lnTo>
                    <a:pt x="2294" y="1389"/>
                  </a:lnTo>
                  <a:lnTo>
                    <a:pt x="2567" y="1200"/>
                  </a:lnTo>
                  <a:lnTo>
                    <a:pt x="2862" y="1052"/>
                  </a:lnTo>
                  <a:lnTo>
                    <a:pt x="3178" y="947"/>
                  </a:lnTo>
                  <a:lnTo>
                    <a:pt x="3514" y="863"/>
                  </a:lnTo>
                  <a:lnTo>
                    <a:pt x="3851" y="821"/>
                  </a:lnTo>
                  <a:lnTo>
                    <a:pt x="4188" y="779"/>
                  </a:lnTo>
                  <a:close/>
                  <a:moveTo>
                    <a:pt x="4567" y="0"/>
                  </a:moveTo>
                  <a:lnTo>
                    <a:pt x="4167" y="21"/>
                  </a:lnTo>
                  <a:lnTo>
                    <a:pt x="3977" y="63"/>
                  </a:lnTo>
                  <a:lnTo>
                    <a:pt x="3788" y="105"/>
                  </a:lnTo>
                  <a:lnTo>
                    <a:pt x="3304" y="274"/>
                  </a:lnTo>
                  <a:lnTo>
                    <a:pt x="2820" y="484"/>
                  </a:lnTo>
                  <a:lnTo>
                    <a:pt x="2588" y="589"/>
                  </a:lnTo>
                  <a:lnTo>
                    <a:pt x="2378" y="737"/>
                  </a:lnTo>
                  <a:lnTo>
                    <a:pt x="2168" y="863"/>
                  </a:lnTo>
                  <a:lnTo>
                    <a:pt x="1957" y="1010"/>
                  </a:lnTo>
                  <a:lnTo>
                    <a:pt x="1768" y="1178"/>
                  </a:lnTo>
                  <a:lnTo>
                    <a:pt x="1599" y="1347"/>
                  </a:lnTo>
                  <a:lnTo>
                    <a:pt x="1431" y="1515"/>
                  </a:lnTo>
                  <a:lnTo>
                    <a:pt x="1263" y="1705"/>
                  </a:lnTo>
                  <a:lnTo>
                    <a:pt x="1115" y="1915"/>
                  </a:lnTo>
                  <a:lnTo>
                    <a:pt x="989" y="2125"/>
                  </a:lnTo>
                  <a:lnTo>
                    <a:pt x="884" y="2336"/>
                  </a:lnTo>
                  <a:lnTo>
                    <a:pt x="800" y="2567"/>
                  </a:lnTo>
                  <a:lnTo>
                    <a:pt x="547" y="3009"/>
                  </a:lnTo>
                  <a:lnTo>
                    <a:pt x="337" y="3451"/>
                  </a:lnTo>
                  <a:lnTo>
                    <a:pt x="274" y="3683"/>
                  </a:lnTo>
                  <a:lnTo>
                    <a:pt x="189" y="3914"/>
                  </a:lnTo>
                  <a:lnTo>
                    <a:pt x="147" y="4146"/>
                  </a:lnTo>
                  <a:lnTo>
                    <a:pt x="105" y="4356"/>
                  </a:lnTo>
                  <a:lnTo>
                    <a:pt x="63" y="4798"/>
                  </a:lnTo>
                  <a:lnTo>
                    <a:pt x="21" y="5261"/>
                  </a:lnTo>
                  <a:lnTo>
                    <a:pt x="0" y="5703"/>
                  </a:lnTo>
                  <a:lnTo>
                    <a:pt x="0" y="6124"/>
                  </a:lnTo>
                  <a:lnTo>
                    <a:pt x="42" y="6566"/>
                  </a:lnTo>
                  <a:lnTo>
                    <a:pt x="84" y="7007"/>
                  </a:lnTo>
                  <a:lnTo>
                    <a:pt x="147" y="7449"/>
                  </a:lnTo>
                  <a:lnTo>
                    <a:pt x="232" y="7870"/>
                  </a:lnTo>
                  <a:lnTo>
                    <a:pt x="337" y="8291"/>
                  </a:lnTo>
                  <a:lnTo>
                    <a:pt x="463" y="8712"/>
                  </a:lnTo>
                  <a:lnTo>
                    <a:pt x="610" y="9112"/>
                  </a:lnTo>
                  <a:lnTo>
                    <a:pt x="779" y="9512"/>
                  </a:lnTo>
                  <a:lnTo>
                    <a:pt x="989" y="9911"/>
                  </a:lnTo>
                  <a:lnTo>
                    <a:pt x="1200" y="10290"/>
                  </a:lnTo>
                  <a:lnTo>
                    <a:pt x="1452" y="10669"/>
                  </a:lnTo>
                  <a:lnTo>
                    <a:pt x="1705" y="11048"/>
                  </a:lnTo>
                  <a:lnTo>
                    <a:pt x="1957" y="11342"/>
                  </a:lnTo>
                  <a:lnTo>
                    <a:pt x="2210" y="11637"/>
                  </a:lnTo>
                  <a:lnTo>
                    <a:pt x="2483" y="11932"/>
                  </a:lnTo>
                  <a:lnTo>
                    <a:pt x="2778" y="12226"/>
                  </a:lnTo>
                  <a:lnTo>
                    <a:pt x="3072" y="12521"/>
                  </a:lnTo>
                  <a:lnTo>
                    <a:pt x="3388" y="12794"/>
                  </a:lnTo>
                  <a:lnTo>
                    <a:pt x="3704" y="13068"/>
                  </a:lnTo>
                  <a:lnTo>
                    <a:pt x="4040" y="13320"/>
                  </a:lnTo>
                  <a:lnTo>
                    <a:pt x="4398" y="13573"/>
                  </a:lnTo>
                  <a:lnTo>
                    <a:pt x="4756" y="13804"/>
                  </a:lnTo>
                  <a:lnTo>
                    <a:pt x="5114" y="14015"/>
                  </a:lnTo>
                  <a:lnTo>
                    <a:pt x="5471" y="14225"/>
                  </a:lnTo>
                  <a:lnTo>
                    <a:pt x="5850" y="14394"/>
                  </a:lnTo>
                  <a:lnTo>
                    <a:pt x="6229" y="14562"/>
                  </a:lnTo>
                  <a:lnTo>
                    <a:pt x="6629" y="14688"/>
                  </a:lnTo>
                  <a:lnTo>
                    <a:pt x="7008" y="14815"/>
                  </a:lnTo>
                  <a:lnTo>
                    <a:pt x="6818" y="15151"/>
                  </a:lnTo>
                  <a:lnTo>
                    <a:pt x="6734" y="15320"/>
                  </a:lnTo>
                  <a:lnTo>
                    <a:pt x="6671" y="15488"/>
                  </a:lnTo>
                  <a:lnTo>
                    <a:pt x="6671" y="15530"/>
                  </a:lnTo>
                  <a:lnTo>
                    <a:pt x="6671" y="15572"/>
                  </a:lnTo>
                  <a:lnTo>
                    <a:pt x="6713" y="15614"/>
                  </a:lnTo>
                  <a:lnTo>
                    <a:pt x="6776" y="15614"/>
                  </a:lnTo>
                  <a:lnTo>
                    <a:pt x="6839" y="15593"/>
                  </a:lnTo>
                  <a:lnTo>
                    <a:pt x="7786" y="14709"/>
                  </a:lnTo>
                  <a:lnTo>
                    <a:pt x="8733" y="13868"/>
                  </a:lnTo>
                  <a:lnTo>
                    <a:pt x="9217" y="13468"/>
                  </a:lnTo>
                  <a:lnTo>
                    <a:pt x="9701" y="13068"/>
                  </a:lnTo>
                  <a:lnTo>
                    <a:pt x="10185" y="12689"/>
                  </a:lnTo>
                  <a:lnTo>
                    <a:pt x="10690" y="12331"/>
                  </a:lnTo>
                  <a:lnTo>
                    <a:pt x="11216" y="11974"/>
                  </a:lnTo>
                  <a:lnTo>
                    <a:pt x="11742" y="11637"/>
                  </a:lnTo>
                  <a:lnTo>
                    <a:pt x="12268" y="11321"/>
                  </a:lnTo>
                  <a:lnTo>
                    <a:pt x="12816" y="11006"/>
                  </a:lnTo>
                  <a:lnTo>
                    <a:pt x="13384" y="10732"/>
                  </a:lnTo>
                  <a:lnTo>
                    <a:pt x="13952" y="10459"/>
                  </a:lnTo>
                  <a:lnTo>
                    <a:pt x="14562" y="10206"/>
                  </a:lnTo>
                  <a:lnTo>
                    <a:pt x="15172" y="9975"/>
                  </a:lnTo>
                  <a:lnTo>
                    <a:pt x="15172" y="9954"/>
                  </a:lnTo>
                  <a:lnTo>
                    <a:pt x="15151" y="9954"/>
                  </a:lnTo>
                  <a:lnTo>
                    <a:pt x="14773" y="9975"/>
                  </a:lnTo>
                  <a:lnTo>
                    <a:pt x="14394" y="10038"/>
                  </a:lnTo>
                  <a:lnTo>
                    <a:pt x="13994" y="10122"/>
                  </a:lnTo>
                  <a:lnTo>
                    <a:pt x="13615" y="10206"/>
                  </a:lnTo>
                  <a:lnTo>
                    <a:pt x="13678" y="9659"/>
                  </a:lnTo>
                  <a:lnTo>
                    <a:pt x="13699" y="9091"/>
                  </a:lnTo>
                  <a:lnTo>
                    <a:pt x="13678" y="8523"/>
                  </a:lnTo>
                  <a:lnTo>
                    <a:pt x="13615" y="7954"/>
                  </a:lnTo>
                  <a:lnTo>
                    <a:pt x="13489" y="7386"/>
                  </a:lnTo>
                  <a:lnTo>
                    <a:pt x="13342" y="6818"/>
                  </a:lnTo>
                  <a:lnTo>
                    <a:pt x="13152" y="6271"/>
                  </a:lnTo>
                  <a:lnTo>
                    <a:pt x="12942" y="5724"/>
                  </a:lnTo>
                  <a:lnTo>
                    <a:pt x="12668" y="5198"/>
                  </a:lnTo>
                  <a:lnTo>
                    <a:pt x="12374" y="4693"/>
                  </a:lnTo>
                  <a:lnTo>
                    <a:pt x="12037" y="4230"/>
                  </a:lnTo>
                  <a:lnTo>
                    <a:pt x="11679" y="3767"/>
                  </a:lnTo>
                  <a:lnTo>
                    <a:pt x="11300" y="3346"/>
                  </a:lnTo>
                  <a:lnTo>
                    <a:pt x="10880" y="2946"/>
                  </a:lnTo>
                  <a:lnTo>
                    <a:pt x="10417" y="2567"/>
                  </a:lnTo>
                  <a:lnTo>
                    <a:pt x="9954" y="2252"/>
                  </a:lnTo>
                  <a:lnTo>
                    <a:pt x="9322" y="1852"/>
                  </a:lnTo>
                  <a:lnTo>
                    <a:pt x="8607" y="1410"/>
                  </a:lnTo>
                  <a:lnTo>
                    <a:pt x="7828" y="989"/>
                  </a:lnTo>
                  <a:lnTo>
                    <a:pt x="7428" y="779"/>
                  </a:lnTo>
                  <a:lnTo>
                    <a:pt x="7029" y="589"/>
                  </a:lnTo>
                  <a:lnTo>
                    <a:pt x="6629" y="421"/>
                  </a:lnTo>
                  <a:lnTo>
                    <a:pt x="6208" y="274"/>
                  </a:lnTo>
                  <a:lnTo>
                    <a:pt x="5787" y="147"/>
                  </a:lnTo>
                  <a:lnTo>
                    <a:pt x="5387" y="63"/>
                  </a:lnTo>
                  <a:lnTo>
                    <a:pt x="496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9" name="Google Shape;7019;p32"/>
            <p:cNvSpPr/>
            <p:nvPr/>
          </p:nvSpPr>
          <p:spPr>
            <a:xfrm>
              <a:off x="7413625" y="-1266475"/>
              <a:ext cx="231500" cy="267800"/>
            </a:xfrm>
            <a:custGeom>
              <a:avLst/>
              <a:gdLst/>
              <a:ahLst/>
              <a:cxnLst/>
              <a:rect l="l" t="t" r="r" b="b"/>
              <a:pathLst>
                <a:path w="9260" h="10712" extrusionOk="0">
                  <a:moveTo>
                    <a:pt x="4630" y="0"/>
                  </a:moveTo>
                  <a:lnTo>
                    <a:pt x="4357" y="21"/>
                  </a:lnTo>
                  <a:lnTo>
                    <a:pt x="4062" y="42"/>
                  </a:lnTo>
                  <a:lnTo>
                    <a:pt x="3789" y="105"/>
                  </a:lnTo>
                  <a:lnTo>
                    <a:pt x="3515" y="168"/>
                  </a:lnTo>
                  <a:lnTo>
                    <a:pt x="3242" y="253"/>
                  </a:lnTo>
                  <a:lnTo>
                    <a:pt x="2968" y="337"/>
                  </a:lnTo>
                  <a:lnTo>
                    <a:pt x="2716" y="463"/>
                  </a:lnTo>
                  <a:lnTo>
                    <a:pt x="2463" y="589"/>
                  </a:lnTo>
                  <a:lnTo>
                    <a:pt x="2210" y="737"/>
                  </a:lnTo>
                  <a:lnTo>
                    <a:pt x="1958" y="884"/>
                  </a:lnTo>
                  <a:lnTo>
                    <a:pt x="1726" y="1073"/>
                  </a:lnTo>
                  <a:lnTo>
                    <a:pt x="1516" y="1242"/>
                  </a:lnTo>
                  <a:lnTo>
                    <a:pt x="1306" y="1452"/>
                  </a:lnTo>
                  <a:lnTo>
                    <a:pt x="1116" y="1641"/>
                  </a:lnTo>
                  <a:lnTo>
                    <a:pt x="927" y="1873"/>
                  </a:lnTo>
                  <a:lnTo>
                    <a:pt x="758" y="2083"/>
                  </a:lnTo>
                  <a:lnTo>
                    <a:pt x="611" y="2336"/>
                  </a:lnTo>
                  <a:lnTo>
                    <a:pt x="464" y="2567"/>
                  </a:lnTo>
                  <a:lnTo>
                    <a:pt x="338" y="2820"/>
                  </a:lnTo>
                  <a:lnTo>
                    <a:pt x="232" y="3093"/>
                  </a:lnTo>
                  <a:lnTo>
                    <a:pt x="148" y="3346"/>
                  </a:lnTo>
                  <a:lnTo>
                    <a:pt x="85" y="3620"/>
                  </a:lnTo>
                  <a:lnTo>
                    <a:pt x="43" y="3893"/>
                  </a:lnTo>
                  <a:lnTo>
                    <a:pt x="22" y="4188"/>
                  </a:lnTo>
                  <a:lnTo>
                    <a:pt x="1" y="4461"/>
                  </a:lnTo>
                  <a:lnTo>
                    <a:pt x="653" y="5093"/>
                  </a:lnTo>
                  <a:lnTo>
                    <a:pt x="653" y="4882"/>
                  </a:lnTo>
                  <a:lnTo>
                    <a:pt x="716" y="4672"/>
                  </a:lnTo>
                  <a:lnTo>
                    <a:pt x="801" y="4461"/>
                  </a:lnTo>
                  <a:lnTo>
                    <a:pt x="906" y="4272"/>
                  </a:lnTo>
                  <a:lnTo>
                    <a:pt x="1032" y="4061"/>
                  </a:lnTo>
                  <a:lnTo>
                    <a:pt x="1200" y="3872"/>
                  </a:lnTo>
                  <a:lnTo>
                    <a:pt x="1369" y="3683"/>
                  </a:lnTo>
                  <a:lnTo>
                    <a:pt x="1558" y="3493"/>
                  </a:lnTo>
                  <a:lnTo>
                    <a:pt x="1937" y="3136"/>
                  </a:lnTo>
                  <a:lnTo>
                    <a:pt x="2337" y="2841"/>
                  </a:lnTo>
                  <a:lnTo>
                    <a:pt x="2737" y="2588"/>
                  </a:lnTo>
                  <a:lnTo>
                    <a:pt x="3073" y="2399"/>
                  </a:lnTo>
                  <a:lnTo>
                    <a:pt x="3368" y="2273"/>
                  </a:lnTo>
                  <a:lnTo>
                    <a:pt x="3662" y="2168"/>
                  </a:lnTo>
                  <a:lnTo>
                    <a:pt x="3978" y="2104"/>
                  </a:lnTo>
                  <a:lnTo>
                    <a:pt x="4294" y="2062"/>
                  </a:lnTo>
                  <a:lnTo>
                    <a:pt x="4588" y="2062"/>
                  </a:lnTo>
                  <a:lnTo>
                    <a:pt x="4904" y="2104"/>
                  </a:lnTo>
                  <a:lnTo>
                    <a:pt x="5199" y="2168"/>
                  </a:lnTo>
                  <a:lnTo>
                    <a:pt x="5493" y="2252"/>
                  </a:lnTo>
                  <a:lnTo>
                    <a:pt x="5767" y="2357"/>
                  </a:lnTo>
                  <a:lnTo>
                    <a:pt x="6040" y="2504"/>
                  </a:lnTo>
                  <a:lnTo>
                    <a:pt x="6314" y="2673"/>
                  </a:lnTo>
                  <a:lnTo>
                    <a:pt x="6566" y="2862"/>
                  </a:lnTo>
                  <a:lnTo>
                    <a:pt x="6798" y="3051"/>
                  </a:lnTo>
                  <a:lnTo>
                    <a:pt x="7008" y="3283"/>
                  </a:lnTo>
                  <a:lnTo>
                    <a:pt x="7219" y="3514"/>
                  </a:lnTo>
                  <a:lnTo>
                    <a:pt x="7408" y="3767"/>
                  </a:lnTo>
                  <a:lnTo>
                    <a:pt x="7429" y="3830"/>
                  </a:lnTo>
                  <a:lnTo>
                    <a:pt x="7429" y="3893"/>
                  </a:lnTo>
                  <a:lnTo>
                    <a:pt x="7408" y="3956"/>
                  </a:lnTo>
                  <a:lnTo>
                    <a:pt x="7366" y="3977"/>
                  </a:lnTo>
                  <a:lnTo>
                    <a:pt x="7303" y="4019"/>
                  </a:lnTo>
                  <a:lnTo>
                    <a:pt x="7198" y="4019"/>
                  </a:lnTo>
                  <a:lnTo>
                    <a:pt x="7135" y="3977"/>
                  </a:lnTo>
                  <a:lnTo>
                    <a:pt x="6861" y="3767"/>
                  </a:lnTo>
                  <a:lnTo>
                    <a:pt x="6587" y="3556"/>
                  </a:lnTo>
                  <a:lnTo>
                    <a:pt x="6293" y="3388"/>
                  </a:lnTo>
                  <a:lnTo>
                    <a:pt x="6019" y="3241"/>
                  </a:lnTo>
                  <a:lnTo>
                    <a:pt x="5725" y="3136"/>
                  </a:lnTo>
                  <a:lnTo>
                    <a:pt x="5409" y="3030"/>
                  </a:lnTo>
                  <a:lnTo>
                    <a:pt x="5114" y="2967"/>
                  </a:lnTo>
                  <a:lnTo>
                    <a:pt x="4799" y="2946"/>
                  </a:lnTo>
                  <a:lnTo>
                    <a:pt x="5135" y="3114"/>
                  </a:lnTo>
                  <a:lnTo>
                    <a:pt x="5451" y="3304"/>
                  </a:lnTo>
                  <a:lnTo>
                    <a:pt x="5725" y="3514"/>
                  </a:lnTo>
                  <a:lnTo>
                    <a:pt x="5935" y="3683"/>
                  </a:lnTo>
                  <a:lnTo>
                    <a:pt x="6125" y="3851"/>
                  </a:lnTo>
                  <a:lnTo>
                    <a:pt x="6314" y="4040"/>
                  </a:lnTo>
                  <a:lnTo>
                    <a:pt x="6503" y="4272"/>
                  </a:lnTo>
                  <a:lnTo>
                    <a:pt x="6630" y="4503"/>
                  </a:lnTo>
                  <a:lnTo>
                    <a:pt x="6693" y="4630"/>
                  </a:lnTo>
                  <a:lnTo>
                    <a:pt x="6735" y="4756"/>
                  </a:lnTo>
                  <a:lnTo>
                    <a:pt x="6735" y="4882"/>
                  </a:lnTo>
                  <a:lnTo>
                    <a:pt x="6735" y="5008"/>
                  </a:lnTo>
                  <a:lnTo>
                    <a:pt x="6714" y="5114"/>
                  </a:lnTo>
                  <a:lnTo>
                    <a:pt x="6672" y="5240"/>
                  </a:lnTo>
                  <a:lnTo>
                    <a:pt x="6609" y="5366"/>
                  </a:lnTo>
                  <a:lnTo>
                    <a:pt x="6503" y="5471"/>
                  </a:lnTo>
                  <a:lnTo>
                    <a:pt x="6461" y="5492"/>
                  </a:lnTo>
                  <a:lnTo>
                    <a:pt x="6440" y="5471"/>
                  </a:lnTo>
                  <a:lnTo>
                    <a:pt x="6419" y="5450"/>
                  </a:lnTo>
                  <a:lnTo>
                    <a:pt x="6419" y="5408"/>
                  </a:lnTo>
                  <a:lnTo>
                    <a:pt x="6461" y="5324"/>
                  </a:lnTo>
                  <a:lnTo>
                    <a:pt x="6461" y="5219"/>
                  </a:lnTo>
                  <a:lnTo>
                    <a:pt x="6440" y="5114"/>
                  </a:lnTo>
                  <a:lnTo>
                    <a:pt x="6398" y="5008"/>
                  </a:lnTo>
                  <a:lnTo>
                    <a:pt x="6356" y="4903"/>
                  </a:lnTo>
                  <a:lnTo>
                    <a:pt x="6293" y="4819"/>
                  </a:lnTo>
                  <a:lnTo>
                    <a:pt x="6103" y="4630"/>
                  </a:lnTo>
                  <a:lnTo>
                    <a:pt x="5914" y="4440"/>
                  </a:lnTo>
                  <a:lnTo>
                    <a:pt x="5704" y="4293"/>
                  </a:lnTo>
                  <a:lnTo>
                    <a:pt x="5346" y="4061"/>
                  </a:lnTo>
                  <a:lnTo>
                    <a:pt x="5135" y="3914"/>
                  </a:lnTo>
                  <a:lnTo>
                    <a:pt x="4904" y="3809"/>
                  </a:lnTo>
                  <a:lnTo>
                    <a:pt x="4651" y="3704"/>
                  </a:lnTo>
                  <a:lnTo>
                    <a:pt x="4420" y="3598"/>
                  </a:lnTo>
                  <a:lnTo>
                    <a:pt x="4167" y="3556"/>
                  </a:lnTo>
                  <a:lnTo>
                    <a:pt x="3894" y="3514"/>
                  </a:lnTo>
                  <a:lnTo>
                    <a:pt x="4104" y="3704"/>
                  </a:lnTo>
                  <a:lnTo>
                    <a:pt x="4273" y="3935"/>
                  </a:lnTo>
                  <a:lnTo>
                    <a:pt x="4441" y="4167"/>
                  </a:lnTo>
                  <a:lnTo>
                    <a:pt x="4609" y="4419"/>
                  </a:lnTo>
                  <a:lnTo>
                    <a:pt x="4736" y="4672"/>
                  </a:lnTo>
                  <a:lnTo>
                    <a:pt x="4862" y="4924"/>
                  </a:lnTo>
                  <a:lnTo>
                    <a:pt x="5072" y="5408"/>
                  </a:lnTo>
                  <a:lnTo>
                    <a:pt x="5178" y="5703"/>
                  </a:lnTo>
                  <a:lnTo>
                    <a:pt x="5262" y="5997"/>
                  </a:lnTo>
                  <a:lnTo>
                    <a:pt x="5325" y="6271"/>
                  </a:lnTo>
                  <a:lnTo>
                    <a:pt x="5367" y="6545"/>
                  </a:lnTo>
                  <a:lnTo>
                    <a:pt x="5409" y="6818"/>
                  </a:lnTo>
                  <a:lnTo>
                    <a:pt x="5430" y="7092"/>
                  </a:lnTo>
                  <a:lnTo>
                    <a:pt x="5430" y="7344"/>
                  </a:lnTo>
                  <a:lnTo>
                    <a:pt x="5409" y="7618"/>
                  </a:lnTo>
                  <a:lnTo>
                    <a:pt x="5367" y="7870"/>
                  </a:lnTo>
                  <a:lnTo>
                    <a:pt x="5325" y="8144"/>
                  </a:lnTo>
                  <a:lnTo>
                    <a:pt x="5199" y="8670"/>
                  </a:lnTo>
                  <a:lnTo>
                    <a:pt x="5030" y="9196"/>
                  </a:lnTo>
                  <a:lnTo>
                    <a:pt x="4820" y="9743"/>
                  </a:lnTo>
                  <a:lnTo>
                    <a:pt x="5199" y="10227"/>
                  </a:lnTo>
                  <a:lnTo>
                    <a:pt x="5556" y="10711"/>
                  </a:lnTo>
                  <a:lnTo>
                    <a:pt x="5977" y="10648"/>
                  </a:lnTo>
                  <a:lnTo>
                    <a:pt x="6398" y="10564"/>
                  </a:lnTo>
                  <a:lnTo>
                    <a:pt x="6482" y="10501"/>
                  </a:lnTo>
                  <a:lnTo>
                    <a:pt x="6566" y="10438"/>
                  </a:lnTo>
                  <a:lnTo>
                    <a:pt x="6861" y="10353"/>
                  </a:lnTo>
                  <a:lnTo>
                    <a:pt x="7114" y="10227"/>
                  </a:lnTo>
                  <a:lnTo>
                    <a:pt x="7366" y="10101"/>
                  </a:lnTo>
                  <a:lnTo>
                    <a:pt x="7598" y="9975"/>
                  </a:lnTo>
                  <a:lnTo>
                    <a:pt x="7808" y="9827"/>
                  </a:lnTo>
                  <a:lnTo>
                    <a:pt x="7997" y="9659"/>
                  </a:lnTo>
                  <a:lnTo>
                    <a:pt x="8187" y="9491"/>
                  </a:lnTo>
                  <a:lnTo>
                    <a:pt x="8334" y="9322"/>
                  </a:lnTo>
                  <a:lnTo>
                    <a:pt x="8481" y="9133"/>
                  </a:lnTo>
                  <a:lnTo>
                    <a:pt x="8629" y="8943"/>
                  </a:lnTo>
                  <a:lnTo>
                    <a:pt x="8755" y="8733"/>
                  </a:lnTo>
                  <a:lnTo>
                    <a:pt x="8860" y="8523"/>
                  </a:lnTo>
                  <a:lnTo>
                    <a:pt x="8944" y="8312"/>
                  </a:lnTo>
                  <a:lnTo>
                    <a:pt x="9029" y="8081"/>
                  </a:lnTo>
                  <a:lnTo>
                    <a:pt x="9092" y="7849"/>
                  </a:lnTo>
                  <a:lnTo>
                    <a:pt x="9155" y="7618"/>
                  </a:lnTo>
                  <a:lnTo>
                    <a:pt x="9218" y="7134"/>
                  </a:lnTo>
                  <a:lnTo>
                    <a:pt x="9260" y="6650"/>
                  </a:lnTo>
                  <a:lnTo>
                    <a:pt x="9260" y="6124"/>
                  </a:lnTo>
                  <a:lnTo>
                    <a:pt x="9218" y="5619"/>
                  </a:lnTo>
                  <a:lnTo>
                    <a:pt x="9134" y="5093"/>
                  </a:lnTo>
                  <a:lnTo>
                    <a:pt x="9029" y="4588"/>
                  </a:lnTo>
                  <a:lnTo>
                    <a:pt x="8902" y="4082"/>
                  </a:lnTo>
                  <a:lnTo>
                    <a:pt x="8755" y="3577"/>
                  </a:lnTo>
                  <a:lnTo>
                    <a:pt x="8587" y="3114"/>
                  </a:lnTo>
                  <a:lnTo>
                    <a:pt x="8397" y="2673"/>
                  </a:lnTo>
                  <a:lnTo>
                    <a:pt x="8187" y="2252"/>
                  </a:lnTo>
                  <a:lnTo>
                    <a:pt x="7913" y="1831"/>
                  </a:lnTo>
                  <a:lnTo>
                    <a:pt x="7619" y="1431"/>
                  </a:lnTo>
                  <a:lnTo>
                    <a:pt x="7471" y="1263"/>
                  </a:lnTo>
                  <a:lnTo>
                    <a:pt x="7303" y="1073"/>
                  </a:lnTo>
                  <a:lnTo>
                    <a:pt x="7114" y="926"/>
                  </a:lnTo>
                  <a:lnTo>
                    <a:pt x="6945" y="758"/>
                  </a:lnTo>
                  <a:lnTo>
                    <a:pt x="6735" y="631"/>
                  </a:lnTo>
                  <a:lnTo>
                    <a:pt x="6545" y="505"/>
                  </a:lnTo>
                  <a:lnTo>
                    <a:pt x="6272" y="358"/>
                  </a:lnTo>
                  <a:lnTo>
                    <a:pt x="6019" y="253"/>
                  </a:lnTo>
                  <a:lnTo>
                    <a:pt x="5746" y="147"/>
                  </a:lnTo>
                  <a:lnTo>
                    <a:pt x="5472" y="84"/>
                  </a:lnTo>
                  <a:lnTo>
                    <a:pt x="5199" y="42"/>
                  </a:lnTo>
                  <a:lnTo>
                    <a:pt x="4904" y="21"/>
                  </a:lnTo>
                  <a:lnTo>
                    <a:pt x="463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0" name="Google Shape;7020;p32"/>
            <p:cNvSpPr/>
            <p:nvPr/>
          </p:nvSpPr>
          <p:spPr>
            <a:xfrm>
              <a:off x="7438875" y="-1173375"/>
              <a:ext cx="94200" cy="142600"/>
            </a:xfrm>
            <a:custGeom>
              <a:avLst/>
              <a:gdLst/>
              <a:ahLst/>
              <a:cxnLst/>
              <a:rect l="l" t="t" r="r" b="b"/>
              <a:pathLst>
                <a:path w="3768" h="5704" extrusionOk="0">
                  <a:moveTo>
                    <a:pt x="1558" y="1"/>
                  </a:moveTo>
                  <a:lnTo>
                    <a:pt x="1327" y="190"/>
                  </a:lnTo>
                  <a:lnTo>
                    <a:pt x="1116" y="380"/>
                  </a:lnTo>
                  <a:lnTo>
                    <a:pt x="738" y="821"/>
                  </a:lnTo>
                  <a:lnTo>
                    <a:pt x="380" y="1263"/>
                  </a:lnTo>
                  <a:lnTo>
                    <a:pt x="1" y="1726"/>
                  </a:lnTo>
                  <a:lnTo>
                    <a:pt x="927" y="2694"/>
                  </a:lnTo>
                  <a:lnTo>
                    <a:pt x="1832" y="3662"/>
                  </a:lnTo>
                  <a:lnTo>
                    <a:pt x="2716" y="4672"/>
                  </a:lnTo>
                  <a:lnTo>
                    <a:pt x="3578" y="5703"/>
                  </a:lnTo>
                  <a:lnTo>
                    <a:pt x="3578" y="5346"/>
                  </a:lnTo>
                  <a:lnTo>
                    <a:pt x="3620" y="4988"/>
                  </a:lnTo>
                  <a:lnTo>
                    <a:pt x="3726" y="4273"/>
                  </a:lnTo>
                  <a:lnTo>
                    <a:pt x="3768" y="3894"/>
                  </a:lnTo>
                  <a:lnTo>
                    <a:pt x="3768" y="3536"/>
                  </a:lnTo>
                  <a:lnTo>
                    <a:pt x="3768" y="3347"/>
                  </a:lnTo>
                  <a:lnTo>
                    <a:pt x="3726" y="3157"/>
                  </a:lnTo>
                  <a:lnTo>
                    <a:pt x="3684" y="2968"/>
                  </a:lnTo>
                  <a:lnTo>
                    <a:pt x="3641" y="2757"/>
                  </a:lnTo>
                  <a:lnTo>
                    <a:pt x="3452" y="2316"/>
                  </a:lnTo>
                  <a:lnTo>
                    <a:pt x="3284" y="1895"/>
                  </a:lnTo>
                  <a:lnTo>
                    <a:pt x="3073" y="1516"/>
                  </a:lnTo>
                  <a:lnTo>
                    <a:pt x="2863" y="1158"/>
                  </a:lnTo>
                  <a:lnTo>
                    <a:pt x="2589" y="821"/>
                  </a:lnTo>
                  <a:lnTo>
                    <a:pt x="2442" y="674"/>
                  </a:lnTo>
                  <a:lnTo>
                    <a:pt x="2295" y="506"/>
                  </a:lnTo>
                  <a:lnTo>
                    <a:pt x="2126" y="380"/>
                  </a:lnTo>
                  <a:lnTo>
                    <a:pt x="1958" y="232"/>
                  </a:lnTo>
                  <a:lnTo>
                    <a:pt x="1748" y="106"/>
                  </a:lnTo>
                  <a:lnTo>
                    <a:pt x="155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1" name="Google Shape;7021;p32"/>
            <p:cNvSpPr/>
            <p:nvPr/>
          </p:nvSpPr>
          <p:spPr>
            <a:xfrm>
              <a:off x="6752350" y="-1284900"/>
              <a:ext cx="264125" cy="291475"/>
            </a:xfrm>
            <a:custGeom>
              <a:avLst/>
              <a:gdLst/>
              <a:ahLst/>
              <a:cxnLst/>
              <a:rect l="l" t="t" r="r" b="b"/>
              <a:pathLst>
                <a:path w="10565" h="11659" extrusionOk="0">
                  <a:moveTo>
                    <a:pt x="6713" y="1"/>
                  </a:moveTo>
                  <a:lnTo>
                    <a:pt x="6356" y="43"/>
                  </a:lnTo>
                  <a:lnTo>
                    <a:pt x="6019" y="106"/>
                  </a:lnTo>
                  <a:lnTo>
                    <a:pt x="5661" y="211"/>
                  </a:lnTo>
                  <a:lnTo>
                    <a:pt x="5324" y="337"/>
                  </a:lnTo>
                  <a:lnTo>
                    <a:pt x="4967" y="506"/>
                  </a:lnTo>
                  <a:lnTo>
                    <a:pt x="4651" y="674"/>
                  </a:lnTo>
                  <a:lnTo>
                    <a:pt x="4314" y="884"/>
                  </a:lnTo>
                  <a:lnTo>
                    <a:pt x="3999" y="1095"/>
                  </a:lnTo>
                  <a:lnTo>
                    <a:pt x="3683" y="1305"/>
                  </a:lnTo>
                  <a:lnTo>
                    <a:pt x="3388" y="1558"/>
                  </a:lnTo>
                  <a:lnTo>
                    <a:pt x="3094" y="1789"/>
                  </a:lnTo>
                  <a:lnTo>
                    <a:pt x="2568" y="2294"/>
                  </a:lnTo>
                  <a:lnTo>
                    <a:pt x="2084" y="2778"/>
                  </a:lnTo>
                  <a:lnTo>
                    <a:pt x="1873" y="3010"/>
                  </a:lnTo>
                  <a:lnTo>
                    <a:pt x="1684" y="3241"/>
                  </a:lnTo>
                  <a:lnTo>
                    <a:pt x="1305" y="3746"/>
                  </a:lnTo>
                  <a:lnTo>
                    <a:pt x="989" y="4272"/>
                  </a:lnTo>
                  <a:lnTo>
                    <a:pt x="716" y="4819"/>
                  </a:lnTo>
                  <a:lnTo>
                    <a:pt x="463" y="5409"/>
                  </a:lnTo>
                  <a:lnTo>
                    <a:pt x="274" y="5998"/>
                  </a:lnTo>
                  <a:lnTo>
                    <a:pt x="127" y="6587"/>
                  </a:lnTo>
                  <a:lnTo>
                    <a:pt x="21" y="7197"/>
                  </a:lnTo>
                  <a:lnTo>
                    <a:pt x="0" y="7555"/>
                  </a:lnTo>
                  <a:lnTo>
                    <a:pt x="0" y="7871"/>
                  </a:lnTo>
                  <a:lnTo>
                    <a:pt x="21" y="8186"/>
                  </a:lnTo>
                  <a:lnTo>
                    <a:pt x="85" y="8502"/>
                  </a:lnTo>
                  <a:lnTo>
                    <a:pt x="169" y="8776"/>
                  </a:lnTo>
                  <a:lnTo>
                    <a:pt x="274" y="9049"/>
                  </a:lnTo>
                  <a:lnTo>
                    <a:pt x="400" y="9323"/>
                  </a:lnTo>
                  <a:lnTo>
                    <a:pt x="527" y="9575"/>
                  </a:lnTo>
                  <a:lnTo>
                    <a:pt x="842" y="10080"/>
                  </a:lnTo>
                  <a:lnTo>
                    <a:pt x="1200" y="10585"/>
                  </a:lnTo>
                  <a:lnTo>
                    <a:pt x="1558" y="11090"/>
                  </a:lnTo>
                  <a:lnTo>
                    <a:pt x="1894" y="11616"/>
                  </a:lnTo>
                  <a:lnTo>
                    <a:pt x="1915" y="11659"/>
                  </a:lnTo>
                  <a:lnTo>
                    <a:pt x="2904" y="10775"/>
                  </a:lnTo>
                  <a:lnTo>
                    <a:pt x="3893" y="9954"/>
                  </a:lnTo>
                  <a:lnTo>
                    <a:pt x="3725" y="9786"/>
                  </a:lnTo>
                  <a:lnTo>
                    <a:pt x="3578" y="9596"/>
                  </a:lnTo>
                  <a:lnTo>
                    <a:pt x="3452" y="9386"/>
                  </a:lnTo>
                  <a:lnTo>
                    <a:pt x="3346" y="9154"/>
                  </a:lnTo>
                  <a:lnTo>
                    <a:pt x="3262" y="8923"/>
                  </a:lnTo>
                  <a:lnTo>
                    <a:pt x="3199" y="8670"/>
                  </a:lnTo>
                  <a:lnTo>
                    <a:pt x="3157" y="8418"/>
                  </a:lnTo>
                  <a:lnTo>
                    <a:pt x="3157" y="8165"/>
                  </a:lnTo>
                  <a:lnTo>
                    <a:pt x="3157" y="7892"/>
                  </a:lnTo>
                  <a:lnTo>
                    <a:pt x="3178" y="7639"/>
                  </a:lnTo>
                  <a:lnTo>
                    <a:pt x="3199" y="7387"/>
                  </a:lnTo>
                  <a:lnTo>
                    <a:pt x="3262" y="7113"/>
                  </a:lnTo>
                  <a:lnTo>
                    <a:pt x="3325" y="6882"/>
                  </a:lnTo>
                  <a:lnTo>
                    <a:pt x="3409" y="6629"/>
                  </a:lnTo>
                  <a:lnTo>
                    <a:pt x="3515" y="6419"/>
                  </a:lnTo>
                  <a:lnTo>
                    <a:pt x="3620" y="6208"/>
                  </a:lnTo>
                  <a:lnTo>
                    <a:pt x="3788" y="5956"/>
                  </a:lnTo>
                  <a:lnTo>
                    <a:pt x="3978" y="5703"/>
                  </a:lnTo>
                  <a:lnTo>
                    <a:pt x="4188" y="5451"/>
                  </a:lnTo>
                  <a:lnTo>
                    <a:pt x="4441" y="5219"/>
                  </a:lnTo>
                  <a:lnTo>
                    <a:pt x="4693" y="4988"/>
                  </a:lnTo>
                  <a:lnTo>
                    <a:pt x="4988" y="4756"/>
                  </a:lnTo>
                  <a:lnTo>
                    <a:pt x="5282" y="4567"/>
                  </a:lnTo>
                  <a:lnTo>
                    <a:pt x="5577" y="4420"/>
                  </a:lnTo>
                  <a:lnTo>
                    <a:pt x="5303" y="4483"/>
                  </a:lnTo>
                  <a:lnTo>
                    <a:pt x="5030" y="4588"/>
                  </a:lnTo>
                  <a:lnTo>
                    <a:pt x="4756" y="4693"/>
                  </a:lnTo>
                  <a:lnTo>
                    <a:pt x="4483" y="4819"/>
                  </a:lnTo>
                  <a:lnTo>
                    <a:pt x="3978" y="5093"/>
                  </a:lnTo>
                  <a:lnTo>
                    <a:pt x="3515" y="5388"/>
                  </a:lnTo>
                  <a:lnTo>
                    <a:pt x="3430" y="5430"/>
                  </a:lnTo>
                  <a:lnTo>
                    <a:pt x="3346" y="5430"/>
                  </a:lnTo>
                  <a:lnTo>
                    <a:pt x="3283" y="5409"/>
                  </a:lnTo>
                  <a:lnTo>
                    <a:pt x="3241" y="5346"/>
                  </a:lnTo>
                  <a:lnTo>
                    <a:pt x="3199" y="5261"/>
                  </a:lnTo>
                  <a:lnTo>
                    <a:pt x="3178" y="5177"/>
                  </a:lnTo>
                  <a:lnTo>
                    <a:pt x="3199" y="5093"/>
                  </a:lnTo>
                  <a:lnTo>
                    <a:pt x="3241" y="5030"/>
                  </a:lnTo>
                  <a:lnTo>
                    <a:pt x="3388" y="4841"/>
                  </a:lnTo>
                  <a:lnTo>
                    <a:pt x="3557" y="4672"/>
                  </a:lnTo>
                  <a:lnTo>
                    <a:pt x="3746" y="4525"/>
                  </a:lnTo>
                  <a:lnTo>
                    <a:pt x="3936" y="4378"/>
                  </a:lnTo>
                  <a:lnTo>
                    <a:pt x="4167" y="4230"/>
                  </a:lnTo>
                  <a:lnTo>
                    <a:pt x="4377" y="4104"/>
                  </a:lnTo>
                  <a:lnTo>
                    <a:pt x="4609" y="3999"/>
                  </a:lnTo>
                  <a:lnTo>
                    <a:pt x="4840" y="3915"/>
                  </a:lnTo>
                  <a:lnTo>
                    <a:pt x="5093" y="3830"/>
                  </a:lnTo>
                  <a:lnTo>
                    <a:pt x="5345" y="3767"/>
                  </a:lnTo>
                  <a:lnTo>
                    <a:pt x="5598" y="3725"/>
                  </a:lnTo>
                  <a:lnTo>
                    <a:pt x="5850" y="3704"/>
                  </a:lnTo>
                  <a:lnTo>
                    <a:pt x="6334" y="3704"/>
                  </a:lnTo>
                  <a:lnTo>
                    <a:pt x="6587" y="3746"/>
                  </a:lnTo>
                  <a:lnTo>
                    <a:pt x="6818" y="3788"/>
                  </a:lnTo>
                  <a:lnTo>
                    <a:pt x="6461" y="3557"/>
                  </a:lnTo>
                  <a:lnTo>
                    <a:pt x="6082" y="3304"/>
                  </a:lnTo>
                  <a:lnTo>
                    <a:pt x="5703" y="3094"/>
                  </a:lnTo>
                  <a:lnTo>
                    <a:pt x="5345" y="2841"/>
                  </a:lnTo>
                  <a:lnTo>
                    <a:pt x="5303" y="2799"/>
                  </a:lnTo>
                  <a:lnTo>
                    <a:pt x="5219" y="2757"/>
                  </a:lnTo>
                  <a:lnTo>
                    <a:pt x="5156" y="2694"/>
                  </a:lnTo>
                  <a:lnTo>
                    <a:pt x="5114" y="2610"/>
                  </a:lnTo>
                  <a:lnTo>
                    <a:pt x="5093" y="2505"/>
                  </a:lnTo>
                  <a:lnTo>
                    <a:pt x="5093" y="2421"/>
                  </a:lnTo>
                  <a:lnTo>
                    <a:pt x="5135" y="2336"/>
                  </a:lnTo>
                  <a:lnTo>
                    <a:pt x="5198" y="2273"/>
                  </a:lnTo>
                  <a:lnTo>
                    <a:pt x="5303" y="2231"/>
                  </a:lnTo>
                  <a:lnTo>
                    <a:pt x="5619" y="2210"/>
                  </a:lnTo>
                  <a:lnTo>
                    <a:pt x="5956" y="2210"/>
                  </a:lnTo>
                  <a:lnTo>
                    <a:pt x="6250" y="2252"/>
                  </a:lnTo>
                  <a:lnTo>
                    <a:pt x="6566" y="2336"/>
                  </a:lnTo>
                  <a:lnTo>
                    <a:pt x="6840" y="2463"/>
                  </a:lnTo>
                  <a:lnTo>
                    <a:pt x="7113" y="2631"/>
                  </a:lnTo>
                  <a:lnTo>
                    <a:pt x="7366" y="2799"/>
                  </a:lnTo>
                  <a:lnTo>
                    <a:pt x="7597" y="3031"/>
                  </a:lnTo>
                  <a:lnTo>
                    <a:pt x="7808" y="3262"/>
                  </a:lnTo>
                  <a:lnTo>
                    <a:pt x="7997" y="3515"/>
                  </a:lnTo>
                  <a:lnTo>
                    <a:pt x="8165" y="3788"/>
                  </a:lnTo>
                  <a:lnTo>
                    <a:pt x="8292" y="4083"/>
                  </a:lnTo>
                  <a:lnTo>
                    <a:pt x="8397" y="4378"/>
                  </a:lnTo>
                  <a:lnTo>
                    <a:pt x="8481" y="4693"/>
                  </a:lnTo>
                  <a:lnTo>
                    <a:pt x="8523" y="4988"/>
                  </a:lnTo>
                  <a:lnTo>
                    <a:pt x="8523" y="5303"/>
                  </a:lnTo>
                  <a:lnTo>
                    <a:pt x="8544" y="5493"/>
                  </a:lnTo>
                  <a:lnTo>
                    <a:pt x="8544" y="5682"/>
                  </a:lnTo>
                  <a:lnTo>
                    <a:pt x="8502" y="6061"/>
                  </a:lnTo>
                  <a:lnTo>
                    <a:pt x="8397" y="6419"/>
                  </a:lnTo>
                  <a:lnTo>
                    <a:pt x="8270" y="6777"/>
                  </a:lnTo>
                  <a:lnTo>
                    <a:pt x="9175" y="6187"/>
                  </a:lnTo>
                  <a:lnTo>
                    <a:pt x="10059" y="5619"/>
                  </a:lnTo>
                  <a:lnTo>
                    <a:pt x="10270" y="5156"/>
                  </a:lnTo>
                  <a:lnTo>
                    <a:pt x="10417" y="4672"/>
                  </a:lnTo>
                  <a:lnTo>
                    <a:pt x="10522" y="4188"/>
                  </a:lnTo>
                  <a:lnTo>
                    <a:pt x="10543" y="3957"/>
                  </a:lnTo>
                  <a:lnTo>
                    <a:pt x="10564" y="3725"/>
                  </a:lnTo>
                  <a:lnTo>
                    <a:pt x="10564" y="3494"/>
                  </a:lnTo>
                  <a:lnTo>
                    <a:pt x="10564" y="3262"/>
                  </a:lnTo>
                  <a:lnTo>
                    <a:pt x="10543" y="3031"/>
                  </a:lnTo>
                  <a:lnTo>
                    <a:pt x="10501" y="2799"/>
                  </a:lnTo>
                  <a:lnTo>
                    <a:pt x="10459" y="2589"/>
                  </a:lnTo>
                  <a:lnTo>
                    <a:pt x="10396" y="2357"/>
                  </a:lnTo>
                  <a:lnTo>
                    <a:pt x="10312" y="2147"/>
                  </a:lnTo>
                  <a:lnTo>
                    <a:pt x="10227" y="1958"/>
                  </a:lnTo>
                  <a:lnTo>
                    <a:pt x="10143" y="1747"/>
                  </a:lnTo>
                  <a:lnTo>
                    <a:pt x="10017" y="1558"/>
                  </a:lnTo>
                  <a:lnTo>
                    <a:pt x="9891" y="1389"/>
                  </a:lnTo>
                  <a:lnTo>
                    <a:pt x="9765" y="1200"/>
                  </a:lnTo>
                  <a:lnTo>
                    <a:pt x="9617" y="1032"/>
                  </a:lnTo>
                  <a:lnTo>
                    <a:pt x="9449" y="884"/>
                  </a:lnTo>
                  <a:lnTo>
                    <a:pt x="9260" y="737"/>
                  </a:lnTo>
                  <a:lnTo>
                    <a:pt x="9070" y="611"/>
                  </a:lnTo>
                  <a:lnTo>
                    <a:pt x="8860" y="485"/>
                  </a:lnTo>
                  <a:lnTo>
                    <a:pt x="8649" y="379"/>
                  </a:lnTo>
                  <a:lnTo>
                    <a:pt x="8418" y="274"/>
                  </a:lnTo>
                  <a:lnTo>
                    <a:pt x="8186" y="190"/>
                  </a:lnTo>
                  <a:lnTo>
                    <a:pt x="7913" y="127"/>
                  </a:lnTo>
                  <a:lnTo>
                    <a:pt x="7639" y="64"/>
                  </a:lnTo>
                  <a:lnTo>
                    <a:pt x="7366" y="22"/>
                  </a:lnTo>
                  <a:lnTo>
                    <a:pt x="70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2" name="Google Shape;7022;p32"/>
            <p:cNvSpPr/>
            <p:nvPr/>
          </p:nvSpPr>
          <p:spPr>
            <a:xfrm>
              <a:off x="6853875" y="-1170750"/>
              <a:ext cx="94725" cy="121550"/>
            </a:xfrm>
            <a:custGeom>
              <a:avLst/>
              <a:gdLst/>
              <a:ahLst/>
              <a:cxnLst/>
              <a:rect l="l" t="t" r="r" b="b"/>
              <a:pathLst>
                <a:path w="3789" h="4862" extrusionOk="0">
                  <a:moveTo>
                    <a:pt x="3284" y="1"/>
                  </a:moveTo>
                  <a:lnTo>
                    <a:pt x="3241" y="43"/>
                  </a:lnTo>
                  <a:lnTo>
                    <a:pt x="3199" y="64"/>
                  </a:lnTo>
                  <a:lnTo>
                    <a:pt x="2968" y="43"/>
                  </a:lnTo>
                  <a:lnTo>
                    <a:pt x="2736" y="64"/>
                  </a:lnTo>
                  <a:lnTo>
                    <a:pt x="2526" y="106"/>
                  </a:lnTo>
                  <a:lnTo>
                    <a:pt x="2337" y="169"/>
                  </a:lnTo>
                  <a:lnTo>
                    <a:pt x="2126" y="253"/>
                  </a:lnTo>
                  <a:lnTo>
                    <a:pt x="1937" y="338"/>
                  </a:lnTo>
                  <a:lnTo>
                    <a:pt x="1747" y="443"/>
                  </a:lnTo>
                  <a:lnTo>
                    <a:pt x="1579" y="569"/>
                  </a:lnTo>
                  <a:lnTo>
                    <a:pt x="1411" y="716"/>
                  </a:lnTo>
                  <a:lnTo>
                    <a:pt x="1242" y="864"/>
                  </a:lnTo>
                  <a:lnTo>
                    <a:pt x="948" y="1179"/>
                  </a:lnTo>
                  <a:lnTo>
                    <a:pt x="653" y="1516"/>
                  </a:lnTo>
                  <a:lnTo>
                    <a:pt x="401" y="1874"/>
                  </a:lnTo>
                  <a:lnTo>
                    <a:pt x="295" y="2063"/>
                  </a:lnTo>
                  <a:lnTo>
                    <a:pt x="190" y="2253"/>
                  </a:lnTo>
                  <a:lnTo>
                    <a:pt x="106" y="2463"/>
                  </a:lnTo>
                  <a:lnTo>
                    <a:pt x="64" y="2652"/>
                  </a:lnTo>
                  <a:lnTo>
                    <a:pt x="22" y="2842"/>
                  </a:lnTo>
                  <a:lnTo>
                    <a:pt x="1" y="3031"/>
                  </a:lnTo>
                  <a:lnTo>
                    <a:pt x="1" y="3200"/>
                  </a:lnTo>
                  <a:lnTo>
                    <a:pt x="1" y="3389"/>
                  </a:lnTo>
                  <a:lnTo>
                    <a:pt x="43" y="3578"/>
                  </a:lnTo>
                  <a:lnTo>
                    <a:pt x="85" y="3768"/>
                  </a:lnTo>
                  <a:lnTo>
                    <a:pt x="190" y="4125"/>
                  </a:lnTo>
                  <a:lnTo>
                    <a:pt x="337" y="4483"/>
                  </a:lnTo>
                  <a:lnTo>
                    <a:pt x="527" y="4862"/>
                  </a:lnTo>
                  <a:lnTo>
                    <a:pt x="1263" y="4294"/>
                  </a:lnTo>
                  <a:lnTo>
                    <a:pt x="2000" y="3747"/>
                  </a:lnTo>
                  <a:lnTo>
                    <a:pt x="2757" y="3221"/>
                  </a:lnTo>
                  <a:lnTo>
                    <a:pt x="3515" y="2695"/>
                  </a:lnTo>
                  <a:lnTo>
                    <a:pt x="3620" y="2358"/>
                  </a:lnTo>
                  <a:lnTo>
                    <a:pt x="3704" y="2042"/>
                  </a:lnTo>
                  <a:lnTo>
                    <a:pt x="3768" y="1748"/>
                  </a:lnTo>
                  <a:lnTo>
                    <a:pt x="3789" y="1432"/>
                  </a:lnTo>
                  <a:lnTo>
                    <a:pt x="3789" y="1116"/>
                  </a:lnTo>
                  <a:lnTo>
                    <a:pt x="3747" y="801"/>
                  </a:lnTo>
                  <a:lnTo>
                    <a:pt x="3683" y="506"/>
                  </a:lnTo>
                  <a:lnTo>
                    <a:pt x="3557" y="190"/>
                  </a:lnTo>
                  <a:lnTo>
                    <a:pt x="3431" y="85"/>
                  </a:lnTo>
                  <a:lnTo>
                    <a:pt x="328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3" name="Google Shape;7023;p32"/>
            <p:cNvSpPr/>
            <p:nvPr/>
          </p:nvSpPr>
          <p:spPr>
            <a:xfrm>
              <a:off x="6945950" y="-916650"/>
              <a:ext cx="260950" cy="155225"/>
            </a:xfrm>
            <a:custGeom>
              <a:avLst/>
              <a:gdLst/>
              <a:ahLst/>
              <a:cxnLst/>
              <a:rect l="l" t="t" r="r" b="b"/>
              <a:pathLst>
                <a:path w="10438" h="6209" extrusionOk="0">
                  <a:moveTo>
                    <a:pt x="4125" y="906"/>
                  </a:moveTo>
                  <a:lnTo>
                    <a:pt x="4756" y="927"/>
                  </a:lnTo>
                  <a:lnTo>
                    <a:pt x="5387" y="948"/>
                  </a:lnTo>
                  <a:lnTo>
                    <a:pt x="5703" y="990"/>
                  </a:lnTo>
                  <a:lnTo>
                    <a:pt x="6019" y="1032"/>
                  </a:lnTo>
                  <a:lnTo>
                    <a:pt x="6671" y="1179"/>
                  </a:lnTo>
                  <a:lnTo>
                    <a:pt x="6987" y="1264"/>
                  </a:lnTo>
                  <a:lnTo>
                    <a:pt x="7302" y="1369"/>
                  </a:lnTo>
                  <a:lnTo>
                    <a:pt x="7618" y="1495"/>
                  </a:lnTo>
                  <a:lnTo>
                    <a:pt x="7934" y="1621"/>
                  </a:lnTo>
                  <a:lnTo>
                    <a:pt x="8228" y="1769"/>
                  </a:lnTo>
                  <a:lnTo>
                    <a:pt x="8523" y="1937"/>
                  </a:lnTo>
                  <a:lnTo>
                    <a:pt x="8670" y="2063"/>
                  </a:lnTo>
                  <a:lnTo>
                    <a:pt x="8818" y="2210"/>
                  </a:lnTo>
                  <a:lnTo>
                    <a:pt x="8902" y="2358"/>
                  </a:lnTo>
                  <a:lnTo>
                    <a:pt x="8965" y="2505"/>
                  </a:lnTo>
                  <a:lnTo>
                    <a:pt x="9007" y="2673"/>
                  </a:lnTo>
                  <a:lnTo>
                    <a:pt x="9028" y="2842"/>
                  </a:lnTo>
                  <a:lnTo>
                    <a:pt x="9007" y="3010"/>
                  </a:lnTo>
                  <a:lnTo>
                    <a:pt x="8965" y="3157"/>
                  </a:lnTo>
                  <a:lnTo>
                    <a:pt x="8902" y="3326"/>
                  </a:lnTo>
                  <a:lnTo>
                    <a:pt x="8818" y="3473"/>
                  </a:lnTo>
                  <a:lnTo>
                    <a:pt x="8712" y="3620"/>
                  </a:lnTo>
                  <a:lnTo>
                    <a:pt x="8586" y="3747"/>
                  </a:lnTo>
                  <a:lnTo>
                    <a:pt x="8439" y="3852"/>
                  </a:lnTo>
                  <a:lnTo>
                    <a:pt x="8270" y="3936"/>
                  </a:lnTo>
                  <a:lnTo>
                    <a:pt x="8102" y="3999"/>
                  </a:lnTo>
                  <a:lnTo>
                    <a:pt x="7892" y="4041"/>
                  </a:lnTo>
                  <a:lnTo>
                    <a:pt x="7323" y="4125"/>
                  </a:lnTo>
                  <a:lnTo>
                    <a:pt x="6734" y="4167"/>
                  </a:lnTo>
                  <a:lnTo>
                    <a:pt x="6818" y="4062"/>
                  </a:lnTo>
                  <a:lnTo>
                    <a:pt x="6861" y="3936"/>
                  </a:lnTo>
                  <a:lnTo>
                    <a:pt x="6882" y="3810"/>
                  </a:lnTo>
                  <a:lnTo>
                    <a:pt x="6903" y="3683"/>
                  </a:lnTo>
                  <a:lnTo>
                    <a:pt x="6882" y="3557"/>
                  </a:lnTo>
                  <a:lnTo>
                    <a:pt x="6861" y="3431"/>
                  </a:lnTo>
                  <a:lnTo>
                    <a:pt x="6797" y="3305"/>
                  </a:lnTo>
                  <a:lnTo>
                    <a:pt x="6713" y="3178"/>
                  </a:lnTo>
                  <a:lnTo>
                    <a:pt x="6566" y="3052"/>
                  </a:lnTo>
                  <a:lnTo>
                    <a:pt x="6419" y="2947"/>
                  </a:lnTo>
                  <a:lnTo>
                    <a:pt x="6271" y="2863"/>
                  </a:lnTo>
                  <a:lnTo>
                    <a:pt x="6103" y="2821"/>
                  </a:lnTo>
                  <a:lnTo>
                    <a:pt x="5914" y="2800"/>
                  </a:lnTo>
                  <a:lnTo>
                    <a:pt x="5745" y="2800"/>
                  </a:lnTo>
                  <a:lnTo>
                    <a:pt x="5556" y="2842"/>
                  </a:lnTo>
                  <a:lnTo>
                    <a:pt x="5387" y="2884"/>
                  </a:lnTo>
                  <a:lnTo>
                    <a:pt x="5198" y="2947"/>
                  </a:lnTo>
                  <a:lnTo>
                    <a:pt x="5051" y="3031"/>
                  </a:lnTo>
                  <a:lnTo>
                    <a:pt x="4882" y="3136"/>
                  </a:lnTo>
                  <a:lnTo>
                    <a:pt x="4735" y="3263"/>
                  </a:lnTo>
                  <a:lnTo>
                    <a:pt x="4609" y="3389"/>
                  </a:lnTo>
                  <a:lnTo>
                    <a:pt x="4483" y="3515"/>
                  </a:lnTo>
                  <a:lnTo>
                    <a:pt x="4356" y="3683"/>
                  </a:lnTo>
                  <a:lnTo>
                    <a:pt x="4272" y="3831"/>
                  </a:lnTo>
                  <a:lnTo>
                    <a:pt x="4188" y="3999"/>
                  </a:lnTo>
                  <a:lnTo>
                    <a:pt x="4104" y="4167"/>
                  </a:lnTo>
                  <a:lnTo>
                    <a:pt x="4062" y="4336"/>
                  </a:lnTo>
                  <a:lnTo>
                    <a:pt x="4020" y="4525"/>
                  </a:lnTo>
                  <a:lnTo>
                    <a:pt x="3999" y="4715"/>
                  </a:lnTo>
                  <a:lnTo>
                    <a:pt x="3999" y="4883"/>
                  </a:lnTo>
                  <a:lnTo>
                    <a:pt x="3999" y="5072"/>
                  </a:lnTo>
                  <a:lnTo>
                    <a:pt x="4041" y="5241"/>
                  </a:lnTo>
                  <a:lnTo>
                    <a:pt x="4020" y="5409"/>
                  </a:lnTo>
                  <a:lnTo>
                    <a:pt x="3978" y="5493"/>
                  </a:lnTo>
                  <a:lnTo>
                    <a:pt x="3957" y="5577"/>
                  </a:lnTo>
                  <a:lnTo>
                    <a:pt x="3914" y="5619"/>
                  </a:lnTo>
                  <a:lnTo>
                    <a:pt x="3851" y="5662"/>
                  </a:lnTo>
                  <a:lnTo>
                    <a:pt x="3746" y="5662"/>
                  </a:lnTo>
                  <a:lnTo>
                    <a:pt x="3641" y="5619"/>
                  </a:lnTo>
                  <a:lnTo>
                    <a:pt x="3536" y="5535"/>
                  </a:lnTo>
                  <a:lnTo>
                    <a:pt x="3430" y="5409"/>
                  </a:lnTo>
                  <a:lnTo>
                    <a:pt x="3346" y="5283"/>
                  </a:lnTo>
                  <a:lnTo>
                    <a:pt x="3304" y="5157"/>
                  </a:lnTo>
                  <a:lnTo>
                    <a:pt x="3283" y="4904"/>
                  </a:lnTo>
                  <a:lnTo>
                    <a:pt x="3304" y="4862"/>
                  </a:lnTo>
                  <a:lnTo>
                    <a:pt x="3325" y="4820"/>
                  </a:lnTo>
                  <a:lnTo>
                    <a:pt x="3346" y="4715"/>
                  </a:lnTo>
                  <a:lnTo>
                    <a:pt x="3346" y="4630"/>
                  </a:lnTo>
                  <a:lnTo>
                    <a:pt x="3346" y="4441"/>
                  </a:lnTo>
                  <a:lnTo>
                    <a:pt x="3262" y="4041"/>
                  </a:lnTo>
                  <a:lnTo>
                    <a:pt x="3157" y="3578"/>
                  </a:lnTo>
                  <a:lnTo>
                    <a:pt x="3031" y="3115"/>
                  </a:lnTo>
                  <a:lnTo>
                    <a:pt x="2925" y="2800"/>
                  </a:lnTo>
                  <a:lnTo>
                    <a:pt x="2862" y="2652"/>
                  </a:lnTo>
                  <a:lnTo>
                    <a:pt x="2799" y="2505"/>
                  </a:lnTo>
                  <a:lnTo>
                    <a:pt x="2694" y="2379"/>
                  </a:lnTo>
                  <a:lnTo>
                    <a:pt x="2610" y="2253"/>
                  </a:lnTo>
                  <a:lnTo>
                    <a:pt x="2483" y="2147"/>
                  </a:lnTo>
                  <a:lnTo>
                    <a:pt x="2336" y="2084"/>
                  </a:lnTo>
                  <a:lnTo>
                    <a:pt x="2231" y="2042"/>
                  </a:lnTo>
                  <a:lnTo>
                    <a:pt x="2105" y="2021"/>
                  </a:lnTo>
                  <a:lnTo>
                    <a:pt x="1999" y="2021"/>
                  </a:lnTo>
                  <a:lnTo>
                    <a:pt x="1894" y="2042"/>
                  </a:lnTo>
                  <a:lnTo>
                    <a:pt x="1789" y="2084"/>
                  </a:lnTo>
                  <a:lnTo>
                    <a:pt x="1705" y="2126"/>
                  </a:lnTo>
                  <a:lnTo>
                    <a:pt x="1621" y="2210"/>
                  </a:lnTo>
                  <a:lnTo>
                    <a:pt x="1537" y="2295"/>
                  </a:lnTo>
                  <a:lnTo>
                    <a:pt x="1473" y="2379"/>
                  </a:lnTo>
                  <a:lnTo>
                    <a:pt x="1431" y="2484"/>
                  </a:lnTo>
                  <a:lnTo>
                    <a:pt x="1389" y="2568"/>
                  </a:lnTo>
                  <a:lnTo>
                    <a:pt x="1368" y="2673"/>
                  </a:lnTo>
                  <a:lnTo>
                    <a:pt x="1368" y="2863"/>
                  </a:lnTo>
                  <a:lnTo>
                    <a:pt x="1410" y="3073"/>
                  </a:lnTo>
                  <a:lnTo>
                    <a:pt x="1053" y="2905"/>
                  </a:lnTo>
                  <a:lnTo>
                    <a:pt x="905" y="2821"/>
                  </a:lnTo>
                  <a:lnTo>
                    <a:pt x="779" y="2737"/>
                  </a:lnTo>
                  <a:lnTo>
                    <a:pt x="695" y="2652"/>
                  </a:lnTo>
                  <a:lnTo>
                    <a:pt x="611" y="2568"/>
                  </a:lnTo>
                  <a:lnTo>
                    <a:pt x="548" y="2484"/>
                  </a:lnTo>
                  <a:lnTo>
                    <a:pt x="526" y="2400"/>
                  </a:lnTo>
                  <a:lnTo>
                    <a:pt x="505" y="2337"/>
                  </a:lnTo>
                  <a:lnTo>
                    <a:pt x="484" y="2253"/>
                  </a:lnTo>
                  <a:lnTo>
                    <a:pt x="505" y="2168"/>
                  </a:lnTo>
                  <a:lnTo>
                    <a:pt x="526" y="2084"/>
                  </a:lnTo>
                  <a:lnTo>
                    <a:pt x="611" y="1937"/>
                  </a:lnTo>
                  <a:lnTo>
                    <a:pt x="737" y="1790"/>
                  </a:lnTo>
                  <a:lnTo>
                    <a:pt x="884" y="1663"/>
                  </a:lnTo>
                  <a:lnTo>
                    <a:pt x="1074" y="1537"/>
                  </a:lnTo>
                  <a:lnTo>
                    <a:pt x="1263" y="1432"/>
                  </a:lnTo>
                  <a:lnTo>
                    <a:pt x="1452" y="1327"/>
                  </a:lnTo>
                  <a:lnTo>
                    <a:pt x="1831" y="1179"/>
                  </a:lnTo>
                  <a:lnTo>
                    <a:pt x="2084" y="1095"/>
                  </a:lnTo>
                  <a:lnTo>
                    <a:pt x="2799" y="990"/>
                  </a:lnTo>
                  <a:lnTo>
                    <a:pt x="3136" y="948"/>
                  </a:lnTo>
                  <a:lnTo>
                    <a:pt x="3494" y="927"/>
                  </a:lnTo>
                  <a:lnTo>
                    <a:pt x="4125" y="906"/>
                  </a:lnTo>
                  <a:close/>
                  <a:moveTo>
                    <a:pt x="3662" y="1"/>
                  </a:moveTo>
                  <a:lnTo>
                    <a:pt x="3283" y="43"/>
                  </a:lnTo>
                  <a:lnTo>
                    <a:pt x="2925" y="85"/>
                  </a:lnTo>
                  <a:lnTo>
                    <a:pt x="2568" y="148"/>
                  </a:lnTo>
                  <a:lnTo>
                    <a:pt x="2231" y="232"/>
                  </a:lnTo>
                  <a:lnTo>
                    <a:pt x="1873" y="317"/>
                  </a:lnTo>
                  <a:lnTo>
                    <a:pt x="1537" y="443"/>
                  </a:lnTo>
                  <a:lnTo>
                    <a:pt x="1221" y="569"/>
                  </a:lnTo>
                  <a:lnTo>
                    <a:pt x="926" y="737"/>
                  </a:lnTo>
                  <a:lnTo>
                    <a:pt x="632" y="927"/>
                  </a:lnTo>
                  <a:lnTo>
                    <a:pt x="421" y="1095"/>
                  </a:lnTo>
                  <a:lnTo>
                    <a:pt x="253" y="1264"/>
                  </a:lnTo>
                  <a:lnTo>
                    <a:pt x="127" y="1453"/>
                  </a:lnTo>
                  <a:lnTo>
                    <a:pt x="42" y="1642"/>
                  </a:lnTo>
                  <a:lnTo>
                    <a:pt x="0" y="1832"/>
                  </a:lnTo>
                  <a:lnTo>
                    <a:pt x="0" y="2021"/>
                  </a:lnTo>
                  <a:lnTo>
                    <a:pt x="21" y="2210"/>
                  </a:lnTo>
                  <a:lnTo>
                    <a:pt x="64" y="2379"/>
                  </a:lnTo>
                  <a:lnTo>
                    <a:pt x="148" y="2568"/>
                  </a:lnTo>
                  <a:lnTo>
                    <a:pt x="253" y="2716"/>
                  </a:lnTo>
                  <a:lnTo>
                    <a:pt x="400" y="2863"/>
                  </a:lnTo>
                  <a:lnTo>
                    <a:pt x="548" y="2989"/>
                  </a:lnTo>
                  <a:lnTo>
                    <a:pt x="737" y="3115"/>
                  </a:lnTo>
                  <a:lnTo>
                    <a:pt x="926" y="3199"/>
                  </a:lnTo>
                  <a:lnTo>
                    <a:pt x="1158" y="3263"/>
                  </a:lnTo>
                  <a:lnTo>
                    <a:pt x="1389" y="3305"/>
                  </a:lnTo>
                  <a:lnTo>
                    <a:pt x="1452" y="3305"/>
                  </a:lnTo>
                  <a:lnTo>
                    <a:pt x="1473" y="3242"/>
                  </a:lnTo>
                  <a:lnTo>
                    <a:pt x="1516" y="3263"/>
                  </a:lnTo>
                  <a:lnTo>
                    <a:pt x="1558" y="3263"/>
                  </a:lnTo>
                  <a:lnTo>
                    <a:pt x="1579" y="3242"/>
                  </a:lnTo>
                  <a:lnTo>
                    <a:pt x="1600" y="3221"/>
                  </a:lnTo>
                  <a:lnTo>
                    <a:pt x="1642" y="3031"/>
                  </a:lnTo>
                  <a:lnTo>
                    <a:pt x="1705" y="2863"/>
                  </a:lnTo>
                  <a:lnTo>
                    <a:pt x="1789" y="2673"/>
                  </a:lnTo>
                  <a:lnTo>
                    <a:pt x="1831" y="2610"/>
                  </a:lnTo>
                  <a:lnTo>
                    <a:pt x="1894" y="2547"/>
                  </a:lnTo>
                  <a:lnTo>
                    <a:pt x="1957" y="2526"/>
                  </a:lnTo>
                  <a:lnTo>
                    <a:pt x="2021" y="2505"/>
                  </a:lnTo>
                  <a:lnTo>
                    <a:pt x="2147" y="2505"/>
                  </a:lnTo>
                  <a:lnTo>
                    <a:pt x="2252" y="2568"/>
                  </a:lnTo>
                  <a:lnTo>
                    <a:pt x="2336" y="2652"/>
                  </a:lnTo>
                  <a:lnTo>
                    <a:pt x="2378" y="2989"/>
                  </a:lnTo>
                  <a:lnTo>
                    <a:pt x="2441" y="3326"/>
                  </a:lnTo>
                  <a:lnTo>
                    <a:pt x="2589" y="3978"/>
                  </a:lnTo>
                  <a:lnTo>
                    <a:pt x="2631" y="4273"/>
                  </a:lnTo>
                  <a:lnTo>
                    <a:pt x="2652" y="4567"/>
                  </a:lnTo>
                  <a:lnTo>
                    <a:pt x="2673" y="4862"/>
                  </a:lnTo>
                  <a:lnTo>
                    <a:pt x="2715" y="5157"/>
                  </a:lnTo>
                  <a:lnTo>
                    <a:pt x="2757" y="5346"/>
                  </a:lnTo>
                  <a:lnTo>
                    <a:pt x="2841" y="5535"/>
                  </a:lnTo>
                  <a:lnTo>
                    <a:pt x="2925" y="5704"/>
                  </a:lnTo>
                  <a:lnTo>
                    <a:pt x="3031" y="5851"/>
                  </a:lnTo>
                  <a:lnTo>
                    <a:pt x="3178" y="5977"/>
                  </a:lnTo>
                  <a:lnTo>
                    <a:pt x="3325" y="6082"/>
                  </a:lnTo>
                  <a:lnTo>
                    <a:pt x="3494" y="6167"/>
                  </a:lnTo>
                  <a:lnTo>
                    <a:pt x="3704" y="6209"/>
                  </a:lnTo>
                  <a:lnTo>
                    <a:pt x="3851" y="6209"/>
                  </a:lnTo>
                  <a:lnTo>
                    <a:pt x="3978" y="6188"/>
                  </a:lnTo>
                  <a:lnTo>
                    <a:pt x="4083" y="6125"/>
                  </a:lnTo>
                  <a:lnTo>
                    <a:pt x="4188" y="6082"/>
                  </a:lnTo>
                  <a:lnTo>
                    <a:pt x="4272" y="5998"/>
                  </a:lnTo>
                  <a:lnTo>
                    <a:pt x="4335" y="5893"/>
                  </a:lnTo>
                  <a:lnTo>
                    <a:pt x="4398" y="5788"/>
                  </a:lnTo>
                  <a:lnTo>
                    <a:pt x="4441" y="5662"/>
                  </a:lnTo>
                  <a:lnTo>
                    <a:pt x="4483" y="5619"/>
                  </a:lnTo>
                  <a:lnTo>
                    <a:pt x="4483" y="5556"/>
                  </a:lnTo>
                  <a:lnTo>
                    <a:pt x="4483" y="5304"/>
                  </a:lnTo>
                  <a:lnTo>
                    <a:pt x="4504" y="5051"/>
                  </a:lnTo>
                  <a:lnTo>
                    <a:pt x="4525" y="4799"/>
                  </a:lnTo>
                  <a:lnTo>
                    <a:pt x="4588" y="4567"/>
                  </a:lnTo>
                  <a:lnTo>
                    <a:pt x="4651" y="4336"/>
                  </a:lnTo>
                  <a:lnTo>
                    <a:pt x="4777" y="4125"/>
                  </a:lnTo>
                  <a:lnTo>
                    <a:pt x="4925" y="3915"/>
                  </a:lnTo>
                  <a:lnTo>
                    <a:pt x="5114" y="3726"/>
                  </a:lnTo>
                  <a:lnTo>
                    <a:pt x="5345" y="3578"/>
                  </a:lnTo>
                  <a:lnTo>
                    <a:pt x="5472" y="3494"/>
                  </a:lnTo>
                  <a:lnTo>
                    <a:pt x="5598" y="3452"/>
                  </a:lnTo>
                  <a:lnTo>
                    <a:pt x="5724" y="3410"/>
                  </a:lnTo>
                  <a:lnTo>
                    <a:pt x="5850" y="3389"/>
                  </a:lnTo>
                  <a:lnTo>
                    <a:pt x="5998" y="3410"/>
                  </a:lnTo>
                  <a:lnTo>
                    <a:pt x="6124" y="3452"/>
                  </a:lnTo>
                  <a:lnTo>
                    <a:pt x="6229" y="3515"/>
                  </a:lnTo>
                  <a:lnTo>
                    <a:pt x="6313" y="3578"/>
                  </a:lnTo>
                  <a:lnTo>
                    <a:pt x="6355" y="3662"/>
                  </a:lnTo>
                  <a:lnTo>
                    <a:pt x="6398" y="3768"/>
                  </a:lnTo>
                  <a:lnTo>
                    <a:pt x="6398" y="3873"/>
                  </a:lnTo>
                  <a:lnTo>
                    <a:pt x="6398" y="3978"/>
                  </a:lnTo>
                  <a:lnTo>
                    <a:pt x="6355" y="4189"/>
                  </a:lnTo>
                  <a:lnTo>
                    <a:pt x="6313" y="4210"/>
                  </a:lnTo>
                  <a:lnTo>
                    <a:pt x="6208" y="4231"/>
                  </a:lnTo>
                  <a:lnTo>
                    <a:pt x="6124" y="4294"/>
                  </a:lnTo>
                  <a:lnTo>
                    <a:pt x="6082" y="4378"/>
                  </a:lnTo>
                  <a:lnTo>
                    <a:pt x="6061" y="4483"/>
                  </a:lnTo>
                  <a:lnTo>
                    <a:pt x="6061" y="4588"/>
                  </a:lnTo>
                  <a:lnTo>
                    <a:pt x="6124" y="4673"/>
                  </a:lnTo>
                  <a:lnTo>
                    <a:pt x="6208" y="4736"/>
                  </a:lnTo>
                  <a:lnTo>
                    <a:pt x="6250" y="4736"/>
                  </a:lnTo>
                  <a:lnTo>
                    <a:pt x="6313" y="4757"/>
                  </a:lnTo>
                  <a:lnTo>
                    <a:pt x="6818" y="4736"/>
                  </a:lnTo>
                  <a:lnTo>
                    <a:pt x="7492" y="4694"/>
                  </a:lnTo>
                  <a:lnTo>
                    <a:pt x="7850" y="4651"/>
                  </a:lnTo>
                  <a:lnTo>
                    <a:pt x="8228" y="4609"/>
                  </a:lnTo>
                  <a:lnTo>
                    <a:pt x="8607" y="4546"/>
                  </a:lnTo>
                  <a:lnTo>
                    <a:pt x="8965" y="4441"/>
                  </a:lnTo>
                  <a:lnTo>
                    <a:pt x="9323" y="4336"/>
                  </a:lnTo>
                  <a:lnTo>
                    <a:pt x="9638" y="4189"/>
                  </a:lnTo>
                  <a:lnTo>
                    <a:pt x="9786" y="4125"/>
                  </a:lnTo>
                  <a:lnTo>
                    <a:pt x="9912" y="4020"/>
                  </a:lnTo>
                  <a:lnTo>
                    <a:pt x="10038" y="3936"/>
                  </a:lnTo>
                  <a:lnTo>
                    <a:pt x="10143" y="3831"/>
                  </a:lnTo>
                  <a:lnTo>
                    <a:pt x="10227" y="3705"/>
                  </a:lnTo>
                  <a:lnTo>
                    <a:pt x="10312" y="3578"/>
                  </a:lnTo>
                  <a:lnTo>
                    <a:pt x="10375" y="3452"/>
                  </a:lnTo>
                  <a:lnTo>
                    <a:pt x="10417" y="3305"/>
                  </a:lnTo>
                  <a:lnTo>
                    <a:pt x="10438" y="3157"/>
                  </a:lnTo>
                  <a:lnTo>
                    <a:pt x="10438" y="2989"/>
                  </a:lnTo>
                  <a:lnTo>
                    <a:pt x="10417" y="2800"/>
                  </a:lnTo>
                  <a:lnTo>
                    <a:pt x="10375" y="2610"/>
                  </a:lnTo>
                  <a:lnTo>
                    <a:pt x="10270" y="2316"/>
                  </a:lnTo>
                  <a:lnTo>
                    <a:pt x="10122" y="2042"/>
                  </a:lnTo>
                  <a:lnTo>
                    <a:pt x="9933" y="1790"/>
                  </a:lnTo>
                  <a:lnTo>
                    <a:pt x="9722" y="1558"/>
                  </a:lnTo>
                  <a:lnTo>
                    <a:pt x="9491" y="1348"/>
                  </a:lnTo>
                  <a:lnTo>
                    <a:pt x="9238" y="1137"/>
                  </a:lnTo>
                  <a:lnTo>
                    <a:pt x="8944" y="969"/>
                  </a:lnTo>
                  <a:lnTo>
                    <a:pt x="8649" y="822"/>
                  </a:lnTo>
                  <a:lnTo>
                    <a:pt x="8334" y="674"/>
                  </a:lnTo>
                  <a:lnTo>
                    <a:pt x="8018" y="548"/>
                  </a:lnTo>
                  <a:lnTo>
                    <a:pt x="7702" y="443"/>
                  </a:lnTo>
                  <a:lnTo>
                    <a:pt x="7387" y="338"/>
                  </a:lnTo>
                  <a:lnTo>
                    <a:pt x="6734" y="211"/>
                  </a:lnTo>
                  <a:lnTo>
                    <a:pt x="6145" y="106"/>
                  </a:lnTo>
                  <a:lnTo>
                    <a:pt x="5472" y="43"/>
                  </a:lnTo>
                  <a:lnTo>
                    <a:pt x="475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4" name="Google Shape;7024;p32"/>
            <p:cNvSpPr/>
            <p:nvPr/>
          </p:nvSpPr>
          <p:spPr>
            <a:xfrm>
              <a:off x="6958050" y="-894025"/>
              <a:ext cx="213600" cy="118925"/>
            </a:xfrm>
            <a:custGeom>
              <a:avLst/>
              <a:gdLst/>
              <a:ahLst/>
              <a:cxnLst/>
              <a:rect l="l" t="t" r="r" b="b"/>
              <a:pathLst>
                <a:path w="8544" h="4757" extrusionOk="0">
                  <a:moveTo>
                    <a:pt x="3641" y="1"/>
                  </a:moveTo>
                  <a:lnTo>
                    <a:pt x="3010" y="22"/>
                  </a:lnTo>
                  <a:lnTo>
                    <a:pt x="2652" y="43"/>
                  </a:lnTo>
                  <a:lnTo>
                    <a:pt x="2315" y="85"/>
                  </a:lnTo>
                  <a:lnTo>
                    <a:pt x="1600" y="190"/>
                  </a:lnTo>
                  <a:lnTo>
                    <a:pt x="1347" y="274"/>
                  </a:lnTo>
                  <a:lnTo>
                    <a:pt x="968" y="422"/>
                  </a:lnTo>
                  <a:lnTo>
                    <a:pt x="779" y="527"/>
                  </a:lnTo>
                  <a:lnTo>
                    <a:pt x="590" y="632"/>
                  </a:lnTo>
                  <a:lnTo>
                    <a:pt x="400" y="758"/>
                  </a:lnTo>
                  <a:lnTo>
                    <a:pt x="253" y="885"/>
                  </a:lnTo>
                  <a:lnTo>
                    <a:pt x="127" y="1032"/>
                  </a:lnTo>
                  <a:lnTo>
                    <a:pt x="42" y="1179"/>
                  </a:lnTo>
                  <a:lnTo>
                    <a:pt x="21" y="1263"/>
                  </a:lnTo>
                  <a:lnTo>
                    <a:pt x="0" y="1348"/>
                  </a:lnTo>
                  <a:lnTo>
                    <a:pt x="21" y="1432"/>
                  </a:lnTo>
                  <a:lnTo>
                    <a:pt x="42" y="1495"/>
                  </a:lnTo>
                  <a:lnTo>
                    <a:pt x="64" y="1579"/>
                  </a:lnTo>
                  <a:lnTo>
                    <a:pt x="127" y="1663"/>
                  </a:lnTo>
                  <a:lnTo>
                    <a:pt x="211" y="1747"/>
                  </a:lnTo>
                  <a:lnTo>
                    <a:pt x="295" y="1832"/>
                  </a:lnTo>
                  <a:lnTo>
                    <a:pt x="421" y="1916"/>
                  </a:lnTo>
                  <a:lnTo>
                    <a:pt x="569" y="2000"/>
                  </a:lnTo>
                  <a:lnTo>
                    <a:pt x="926" y="2168"/>
                  </a:lnTo>
                  <a:lnTo>
                    <a:pt x="884" y="1958"/>
                  </a:lnTo>
                  <a:lnTo>
                    <a:pt x="884" y="1768"/>
                  </a:lnTo>
                  <a:lnTo>
                    <a:pt x="905" y="1663"/>
                  </a:lnTo>
                  <a:lnTo>
                    <a:pt x="947" y="1579"/>
                  </a:lnTo>
                  <a:lnTo>
                    <a:pt x="989" y="1474"/>
                  </a:lnTo>
                  <a:lnTo>
                    <a:pt x="1053" y="1390"/>
                  </a:lnTo>
                  <a:lnTo>
                    <a:pt x="1137" y="1305"/>
                  </a:lnTo>
                  <a:lnTo>
                    <a:pt x="1221" y="1221"/>
                  </a:lnTo>
                  <a:lnTo>
                    <a:pt x="1305" y="1179"/>
                  </a:lnTo>
                  <a:lnTo>
                    <a:pt x="1410" y="1137"/>
                  </a:lnTo>
                  <a:lnTo>
                    <a:pt x="1515" y="1116"/>
                  </a:lnTo>
                  <a:lnTo>
                    <a:pt x="1621" y="1116"/>
                  </a:lnTo>
                  <a:lnTo>
                    <a:pt x="1747" y="1137"/>
                  </a:lnTo>
                  <a:lnTo>
                    <a:pt x="1852" y="1179"/>
                  </a:lnTo>
                  <a:lnTo>
                    <a:pt x="1999" y="1242"/>
                  </a:lnTo>
                  <a:lnTo>
                    <a:pt x="2126" y="1348"/>
                  </a:lnTo>
                  <a:lnTo>
                    <a:pt x="2210" y="1474"/>
                  </a:lnTo>
                  <a:lnTo>
                    <a:pt x="2315" y="1600"/>
                  </a:lnTo>
                  <a:lnTo>
                    <a:pt x="2378" y="1747"/>
                  </a:lnTo>
                  <a:lnTo>
                    <a:pt x="2441" y="1895"/>
                  </a:lnTo>
                  <a:lnTo>
                    <a:pt x="2547" y="2210"/>
                  </a:lnTo>
                  <a:lnTo>
                    <a:pt x="2673" y="2673"/>
                  </a:lnTo>
                  <a:lnTo>
                    <a:pt x="2778" y="3136"/>
                  </a:lnTo>
                  <a:lnTo>
                    <a:pt x="2862" y="3536"/>
                  </a:lnTo>
                  <a:lnTo>
                    <a:pt x="2862" y="3725"/>
                  </a:lnTo>
                  <a:lnTo>
                    <a:pt x="2862" y="3810"/>
                  </a:lnTo>
                  <a:lnTo>
                    <a:pt x="2841" y="3915"/>
                  </a:lnTo>
                  <a:lnTo>
                    <a:pt x="2820" y="3957"/>
                  </a:lnTo>
                  <a:lnTo>
                    <a:pt x="2799" y="3999"/>
                  </a:lnTo>
                  <a:lnTo>
                    <a:pt x="2820" y="4252"/>
                  </a:lnTo>
                  <a:lnTo>
                    <a:pt x="2862" y="4378"/>
                  </a:lnTo>
                  <a:lnTo>
                    <a:pt x="2946" y="4504"/>
                  </a:lnTo>
                  <a:lnTo>
                    <a:pt x="3052" y="4630"/>
                  </a:lnTo>
                  <a:lnTo>
                    <a:pt x="3157" y="4714"/>
                  </a:lnTo>
                  <a:lnTo>
                    <a:pt x="3262" y="4757"/>
                  </a:lnTo>
                  <a:lnTo>
                    <a:pt x="3367" y="4757"/>
                  </a:lnTo>
                  <a:lnTo>
                    <a:pt x="3430" y="4714"/>
                  </a:lnTo>
                  <a:lnTo>
                    <a:pt x="3473" y="4672"/>
                  </a:lnTo>
                  <a:lnTo>
                    <a:pt x="3494" y="4588"/>
                  </a:lnTo>
                  <a:lnTo>
                    <a:pt x="3536" y="4504"/>
                  </a:lnTo>
                  <a:lnTo>
                    <a:pt x="3557" y="4336"/>
                  </a:lnTo>
                  <a:lnTo>
                    <a:pt x="3515" y="4167"/>
                  </a:lnTo>
                  <a:lnTo>
                    <a:pt x="3515" y="3978"/>
                  </a:lnTo>
                  <a:lnTo>
                    <a:pt x="3515" y="3810"/>
                  </a:lnTo>
                  <a:lnTo>
                    <a:pt x="3536" y="3620"/>
                  </a:lnTo>
                  <a:lnTo>
                    <a:pt x="3578" y="3431"/>
                  </a:lnTo>
                  <a:lnTo>
                    <a:pt x="3620" y="3262"/>
                  </a:lnTo>
                  <a:lnTo>
                    <a:pt x="3704" y="3094"/>
                  </a:lnTo>
                  <a:lnTo>
                    <a:pt x="3788" y="2926"/>
                  </a:lnTo>
                  <a:lnTo>
                    <a:pt x="3872" y="2778"/>
                  </a:lnTo>
                  <a:lnTo>
                    <a:pt x="3999" y="2610"/>
                  </a:lnTo>
                  <a:lnTo>
                    <a:pt x="4125" y="2484"/>
                  </a:lnTo>
                  <a:lnTo>
                    <a:pt x="4251" y="2358"/>
                  </a:lnTo>
                  <a:lnTo>
                    <a:pt x="4398" y="2231"/>
                  </a:lnTo>
                  <a:lnTo>
                    <a:pt x="4567" y="2126"/>
                  </a:lnTo>
                  <a:lnTo>
                    <a:pt x="4714" y="2042"/>
                  </a:lnTo>
                  <a:lnTo>
                    <a:pt x="4903" y="1979"/>
                  </a:lnTo>
                  <a:lnTo>
                    <a:pt x="5072" y="1937"/>
                  </a:lnTo>
                  <a:lnTo>
                    <a:pt x="5261" y="1895"/>
                  </a:lnTo>
                  <a:lnTo>
                    <a:pt x="5430" y="1895"/>
                  </a:lnTo>
                  <a:lnTo>
                    <a:pt x="5619" y="1916"/>
                  </a:lnTo>
                  <a:lnTo>
                    <a:pt x="5787" y="1958"/>
                  </a:lnTo>
                  <a:lnTo>
                    <a:pt x="5935" y="2042"/>
                  </a:lnTo>
                  <a:lnTo>
                    <a:pt x="6082" y="2147"/>
                  </a:lnTo>
                  <a:lnTo>
                    <a:pt x="6229" y="2273"/>
                  </a:lnTo>
                  <a:lnTo>
                    <a:pt x="6313" y="2400"/>
                  </a:lnTo>
                  <a:lnTo>
                    <a:pt x="6377" y="2526"/>
                  </a:lnTo>
                  <a:lnTo>
                    <a:pt x="6398" y="2652"/>
                  </a:lnTo>
                  <a:lnTo>
                    <a:pt x="6419" y="2778"/>
                  </a:lnTo>
                  <a:lnTo>
                    <a:pt x="6398" y="2905"/>
                  </a:lnTo>
                  <a:lnTo>
                    <a:pt x="6377" y="3031"/>
                  </a:lnTo>
                  <a:lnTo>
                    <a:pt x="6334" y="3157"/>
                  </a:lnTo>
                  <a:lnTo>
                    <a:pt x="6250" y="3262"/>
                  </a:lnTo>
                  <a:lnTo>
                    <a:pt x="6839" y="3220"/>
                  </a:lnTo>
                  <a:lnTo>
                    <a:pt x="7408" y="3136"/>
                  </a:lnTo>
                  <a:lnTo>
                    <a:pt x="7618" y="3094"/>
                  </a:lnTo>
                  <a:lnTo>
                    <a:pt x="7786" y="3031"/>
                  </a:lnTo>
                  <a:lnTo>
                    <a:pt x="7955" y="2947"/>
                  </a:lnTo>
                  <a:lnTo>
                    <a:pt x="8102" y="2842"/>
                  </a:lnTo>
                  <a:lnTo>
                    <a:pt x="8228" y="2715"/>
                  </a:lnTo>
                  <a:lnTo>
                    <a:pt x="8334" y="2568"/>
                  </a:lnTo>
                  <a:lnTo>
                    <a:pt x="8418" y="2421"/>
                  </a:lnTo>
                  <a:lnTo>
                    <a:pt x="8481" y="2252"/>
                  </a:lnTo>
                  <a:lnTo>
                    <a:pt x="8523" y="2105"/>
                  </a:lnTo>
                  <a:lnTo>
                    <a:pt x="8544" y="1937"/>
                  </a:lnTo>
                  <a:lnTo>
                    <a:pt x="8523" y="1768"/>
                  </a:lnTo>
                  <a:lnTo>
                    <a:pt x="8481" y="1600"/>
                  </a:lnTo>
                  <a:lnTo>
                    <a:pt x="8418" y="1453"/>
                  </a:lnTo>
                  <a:lnTo>
                    <a:pt x="8334" y="1305"/>
                  </a:lnTo>
                  <a:lnTo>
                    <a:pt x="8186" y="1158"/>
                  </a:lnTo>
                  <a:lnTo>
                    <a:pt x="8039" y="1032"/>
                  </a:lnTo>
                  <a:lnTo>
                    <a:pt x="7744" y="864"/>
                  </a:lnTo>
                  <a:lnTo>
                    <a:pt x="7450" y="716"/>
                  </a:lnTo>
                  <a:lnTo>
                    <a:pt x="7134" y="590"/>
                  </a:lnTo>
                  <a:lnTo>
                    <a:pt x="6818" y="464"/>
                  </a:lnTo>
                  <a:lnTo>
                    <a:pt x="6503" y="359"/>
                  </a:lnTo>
                  <a:lnTo>
                    <a:pt x="6187" y="274"/>
                  </a:lnTo>
                  <a:lnTo>
                    <a:pt x="5535" y="127"/>
                  </a:lnTo>
                  <a:lnTo>
                    <a:pt x="5219" y="85"/>
                  </a:lnTo>
                  <a:lnTo>
                    <a:pt x="4903" y="43"/>
                  </a:lnTo>
                  <a:lnTo>
                    <a:pt x="4272" y="22"/>
                  </a:lnTo>
                  <a:lnTo>
                    <a:pt x="3641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5" name="Google Shape;7025;p32"/>
            <p:cNvSpPr/>
            <p:nvPr/>
          </p:nvSpPr>
          <p:spPr>
            <a:xfrm>
              <a:off x="7114825" y="-875075"/>
              <a:ext cx="41050" cy="37900"/>
            </a:xfrm>
            <a:custGeom>
              <a:avLst/>
              <a:gdLst/>
              <a:ahLst/>
              <a:cxnLst/>
              <a:rect l="l" t="t" r="r" b="b"/>
              <a:pathLst>
                <a:path w="1642" h="1516" extrusionOk="0">
                  <a:moveTo>
                    <a:pt x="0" y="0"/>
                  </a:moveTo>
                  <a:lnTo>
                    <a:pt x="0" y="21"/>
                  </a:lnTo>
                  <a:lnTo>
                    <a:pt x="274" y="106"/>
                  </a:lnTo>
                  <a:lnTo>
                    <a:pt x="505" y="211"/>
                  </a:lnTo>
                  <a:lnTo>
                    <a:pt x="716" y="358"/>
                  </a:lnTo>
                  <a:lnTo>
                    <a:pt x="926" y="547"/>
                  </a:lnTo>
                  <a:lnTo>
                    <a:pt x="1010" y="632"/>
                  </a:lnTo>
                  <a:lnTo>
                    <a:pt x="1074" y="737"/>
                  </a:lnTo>
                  <a:lnTo>
                    <a:pt x="1137" y="821"/>
                  </a:lnTo>
                  <a:lnTo>
                    <a:pt x="1179" y="926"/>
                  </a:lnTo>
                  <a:lnTo>
                    <a:pt x="1221" y="1137"/>
                  </a:lnTo>
                  <a:lnTo>
                    <a:pt x="1263" y="1389"/>
                  </a:lnTo>
                  <a:lnTo>
                    <a:pt x="1284" y="1452"/>
                  </a:lnTo>
                  <a:lnTo>
                    <a:pt x="1326" y="1494"/>
                  </a:lnTo>
                  <a:lnTo>
                    <a:pt x="1389" y="1515"/>
                  </a:lnTo>
                  <a:lnTo>
                    <a:pt x="1494" y="1515"/>
                  </a:lnTo>
                  <a:lnTo>
                    <a:pt x="1558" y="1494"/>
                  </a:lnTo>
                  <a:lnTo>
                    <a:pt x="1600" y="1452"/>
                  </a:lnTo>
                  <a:lnTo>
                    <a:pt x="1621" y="1389"/>
                  </a:lnTo>
                  <a:lnTo>
                    <a:pt x="1642" y="1221"/>
                  </a:lnTo>
                  <a:lnTo>
                    <a:pt x="1642" y="1074"/>
                  </a:lnTo>
                  <a:lnTo>
                    <a:pt x="1600" y="926"/>
                  </a:lnTo>
                  <a:lnTo>
                    <a:pt x="1536" y="800"/>
                  </a:lnTo>
                  <a:lnTo>
                    <a:pt x="1473" y="674"/>
                  </a:lnTo>
                  <a:lnTo>
                    <a:pt x="1389" y="547"/>
                  </a:lnTo>
                  <a:lnTo>
                    <a:pt x="1284" y="442"/>
                  </a:lnTo>
                  <a:lnTo>
                    <a:pt x="1158" y="358"/>
                  </a:lnTo>
                  <a:lnTo>
                    <a:pt x="1031" y="274"/>
                  </a:lnTo>
                  <a:lnTo>
                    <a:pt x="884" y="190"/>
                  </a:lnTo>
                  <a:lnTo>
                    <a:pt x="590" y="85"/>
                  </a:lnTo>
                  <a:lnTo>
                    <a:pt x="295" y="21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6" name="Google Shape;7026;p32"/>
            <p:cNvSpPr/>
            <p:nvPr/>
          </p:nvSpPr>
          <p:spPr>
            <a:xfrm>
              <a:off x="6631875" y="-928225"/>
              <a:ext cx="387225" cy="611875"/>
            </a:xfrm>
            <a:custGeom>
              <a:avLst/>
              <a:gdLst/>
              <a:ahLst/>
              <a:cxnLst/>
              <a:rect l="l" t="t" r="r" b="b"/>
              <a:pathLst>
                <a:path w="15489" h="24475" extrusionOk="0">
                  <a:moveTo>
                    <a:pt x="5030" y="1"/>
                  </a:moveTo>
                  <a:lnTo>
                    <a:pt x="4420" y="695"/>
                  </a:lnTo>
                  <a:lnTo>
                    <a:pt x="3830" y="1432"/>
                  </a:lnTo>
                  <a:lnTo>
                    <a:pt x="3262" y="2189"/>
                  </a:lnTo>
                  <a:lnTo>
                    <a:pt x="2736" y="2968"/>
                  </a:lnTo>
                  <a:lnTo>
                    <a:pt x="2252" y="3768"/>
                  </a:lnTo>
                  <a:lnTo>
                    <a:pt x="1789" y="4609"/>
                  </a:lnTo>
                  <a:lnTo>
                    <a:pt x="1368" y="5472"/>
                  </a:lnTo>
                  <a:lnTo>
                    <a:pt x="990" y="6377"/>
                  </a:lnTo>
                  <a:lnTo>
                    <a:pt x="800" y="6840"/>
                  </a:lnTo>
                  <a:lnTo>
                    <a:pt x="632" y="7324"/>
                  </a:lnTo>
                  <a:lnTo>
                    <a:pt x="485" y="7787"/>
                  </a:lnTo>
                  <a:lnTo>
                    <a:pt x="358" y="8250"/>
                  </a:lnTo>
                  <a:lnTo>
                    <a:pt x="253" y="8713"/>
                  </a:lnTo>
                  <a:lnTo>
                    <a:pt x="169" y="9155"/>
                  </a:lnTo>
                  <a:lnTo>
                    <a:pt x="106" y="9618"/>
                  </a:lnTo>
                  <a:lnTo>
                    <a:pt x="43" y="10060"/>
                  </a:lnTo>
                  <a:lnTo>
                    <a:pt x="22" y="10481"/>
                  </a:lnTo>
                  <a:lnTo>
                    <a:pt x="1" y="10922"/>
                  </a:lnTo>
                  <a:lnTo>
                    <a:pt x="1" y="11343"/>
                  </a:lnTo>
                  <a:lnTo>
                    <a:pt x="1" y="11764"/>
                  </a:lnTo>
                  <a:lnTo>
                    <a:pt x="43" y="12164"/>
                  </a:lnTo>
                  <a:lnTo>
                    <a:pt x="85" y="12585"/>
                  </a:lnTo>
                  <a:lnTo>
                    <a:pt x="148" y="12985"/>
                  </a:lnTo>
                  <a:lnTo>
                    <a:pt x="232" y="13385"/>
                  </a:lnTo>
                  <a:lnTo>
                    <a:pt x="316" y="13763"/>
                  </a:lnTo>
                  <a:lnTo>
                    <a:pt x="421" y="14142"/>
                  </a:lnTo>
                  <a:lnTo>
                    <a:pt x="548" y="14521"/>
                  </a:lnTo>
                  <a:lnTo>
                    <a:pt x="695" y="14900"/>
                  </a:lnTo>
                  <a:lnTo>
                    <a:pt x="842" y="15257"/>
                  </a:lnTo>
                  <a:lnTo>
                    <a:pt x="990" y="15615"/>
                  </a:lnTo>
                  <a:lnTo>
                    <a:pt x="1179" y="15973"/>
                  </a:lnTo>
                  <a:lnTo>
                    <a:pt x="1368" y="16310"/>
                  </a:lnTo>
                  <a:lnTo>
                    <a:pt x="1558" y="16667"/>
                  </a:lnTo>
                  <a:lnTo>
                    <a:pt x="1768" y="16983"/>
                  </a:lnTo>
                  <a:lnTo>
                    <a:pt x="2000" y="17320"/>
                  </a:lnTo>
                  <a:lnTo>
                    <a:pt x="2231" y="17635"/>
                  </a:lnTo>
                  <a:lnTo>
                    <a:pt x="2736" y="18267"/>
                  </a:lnTo>
                  <a:lnTo>
                    <a:pt x="3283" y="18856"/>
                  </a:lnTo>
                  <a:lnTo>
                    <a:pt x="3851" y="19424"/>
                  </a:lnTo>
                  <a:lnTo>
                    <a:pt x="4483" y="19971"/>
                  </a:lnTo>
                  <a:lnTo>
                    <a:pt x="5135" y="20476"/>
                  </a:lnTo>
                  <a:lnTo>
                    <a:pt x="5808" y="20960"/>
                  </a:lnTo>
                  <a:lnTo>
                    <a:pt x="6524" y="21423"/>
                  </a:lnTo>
                  <a:lnTo>
                    <a:pt x="7260" y="21844"/>
                  </a:lnTo>
                  <a:lnTo>
                    <a:pt x="8018" y="22244"/>
                  </a:lnTo>
                  <a:lnTo>
                    <a:pt x="8797" y="22623"/>
                  </a:lnTo>
                  <a:lnTo>
                    <a:pt x="9596" y="22959"/>
                  </a:lnTo>
                  <a:lnTo>
                    <a:pt x="10417" y="23275"/>
                  </a:lnTo>
                  <a:lnTo>
                    <a:pt x="11238" y="23548"/>
                  </a:lnTo>
                  <a:lnTo>
                    <a:pt x="12079" y="23801"/>
                  </a:lnTo>
                  <a:lnTo>
                    <a:pt x="12921" y="24011"/>
                  </a:lnTo>
                  <a:lnTo>
                    <a:pt x="13784" y="24201"/>
                  </a:lnTo>
                  <a:lnTo>
                    <a:pt x="14647" y="24348"/>
                  </a:lnTo>
                  <a:lnTo>
                    <a:pt x="15488" y="24474"/>
                  </a:lnTo>
                  <a:lnTo>
                    <a:pt x="15488" y="24474"/>
                  </a:lnTo>
                  <a:lnTo>
                    <a:pt x="14689" y="24243"/>
                  </a:lnTo>
                  <a:lnTo>
                    <a:pt x="13910" y="23969"/>
                  </a:lnTo>
                  <a:lnTo>
                    <a:pt x="13153" y="23654"/>
                  </a:lnTo>
                  <a:lnTo>
                    <a:pt x="12437" y="23296"/>
                  </a:lnTo>
                  <a:lnTo>
                    <a:pt x="11722" y="22917"/>
                  </a:lnTo>
                  <a:lnTo>
                    <a:pt x="11385" y="22707"/>
                  </a:lnTo>
                  <a:lnTo>
                    <a:pt x="11048" y="22496"/>
                  </a:lnTo>
                  <a:lnTo>
                    <a:pt x="10733" y="22265"/>
                  </a:lnTo>
                  <a:lnTo>
                    <a:pt x="10417" y="22012"/>
                  </a:lnTo>
                  <a:lnTo>
                    <a:pt x="10122" y="21760"/>
                  </a:lnTo>
                  <a:lnTo>
                    <a:pt x="9807" y="21507"/>
                  </a:lnTo>
                  <a:lnTo>
                    <a:pt x="9533" y="21234"/>
                  </a:lnTo>
                  <a:lnTo>
                    <a:pt x="9260" y="20939"/>
                  </a:lnTo>
                  <a:lnTo>
                    <a:pt x="8986" y="20645"/>
                  </a:lnTo>
                  <a:lnTo>
                    <a:pt x="8733" y="20350"/>
                  </a:lnTo>
                  <a:lnTo>
                    <a:pt x="8481" y="20034"/>
                  </a:lnTo>
                  <a:lnTo>
                    <a:pt x="8249" y="19698"/>
                  </a:lnTo>
                  <a:lnTo>
                    <a:pt x="8039" y="19361"/>
                  </a:lnTo>
                  <a:lnTo>
                    <a:pt x="7829" y="19003"/>
                  </a:lnTo>
                  <a:lnTo>
                    <a:pt x="7639" y="18645"/>
                  </a:lnTo>
                  <a:lnTo>
                    <a:pt x="7450" y="18267"/>
                  </a:lnTo>
                  <a:lnTo>
                    <a:pt x="7282" y="17888"/>
                  </a:lnTo>
                  <a:lnTo>
                    <a:pt x="7134" y="17488"/>
                  </a:lnTo>
                  <a:lnTo>
                    <a:pt x="6987" y="17067"/>
                  </a:lnTo>
                  <a:lnTo>
                    <a:pt x="6861" y="16646"/>
                  </a:lnTo>
                  <a:lnTo>
                    <a:pt x="6755" y="16204"/>
                  </a:lnTo>
                  <a:lnTo>
                    <a:pt x="6650" y="15741"/>
                  </a:lnTo>
                  <a:lnTo>
                    <a:pt x="6587" y="15321"/>
                  </a:lnTo>
                  <a:lnTo>
                    <a:pt x="6524" y="14879"/>
                  </a:lnTo>
                  <a:lnTo>
                    <a:pt x="6482" y="14437"/>
                  </a:lnTo>
                  <a:lnTo>
                    <a:pt x="6440" y="13995"/>
                  </a:lnTo>
                  <a:lnTo>
                    <a:pt x="6419" y="13553"/>
                  </a:lnTo>
                  <a:lnTo>
                    <a:pt x="6419" y="13111"/>
                  </a:lnTo>
                  <a:lnTo>
                    <a:pt x="6419" y="12669"/>
                  </a:lnTo>
                  <a:lnTo>
                    <a:pt x="6440" y="12227"/>
                  </a:lnTo>
                  <a:lnTo>
                    <a:pt x="6524" y="11364"/>
                  </a:lnTo>
                  <a:lnTo>
                    <a:pt x="6650" y="10481"/>
                  </a:lnTo>
                  <a:lnTo>
                    <a:pt x="6819" y="9618"/>
                  </a:lnTo>
                  <a:lnTo>
                    <a:pt x="7008" y="8755"/>
                  </a:lnTo>
                  <a:lnTo>
                    <a:pt x="7260" y="7892"/>
                  </a:lnTo>
                  <a:lnTo>
                    <a:pt x="7534" y="7050"/>
                  </a:lnTo>
                  <a:lnTo>
                    <a:pt x="7850" y="6209"/>
                  </a:lnTo>
                  <a:lnTo>
                    <a:pt x="8186" y="5388"/>
                  </a:lnTo>
                  <a:lnTo>
                    <a:pt x="8544" y="4567"/>
                  </a:lnTo>
                  <a:lnTo>
                    <a:pt x="8923" y="3768"/>
                  </a:lnTo>
                  <a:lnTo>
                    <a:pt x="9323" y="2989"/>
                  </a:lnTo>
                  <a:lnTo>
                    <a:pt x="9744" y="2211"/>
                  </a:lnTo>
                  <a:lnTo>
                    <a:pt x="9344" y="2211"/>
                  </a:lnTo>
                  <a:lnTo>
                    <a:pt x="8944" y="2168"/>
                  </a:lnTo>
                  <a:lnTo>
                    <a:pt x="8397" y="2084"/>
                  </a:lnTo>
                  <a:lnTo>
                    <a:pt x="7829" y="1958"/>
                  </a:lnTo>
                  <a:lnTo>
                    <a:pt x="7534" y="1874"/>
                  </a:lnTo>
                  <a:lnTo>
                    <a:pt x="7260" y="1769"/>
                  </a:lnTo>
                  <a:lnTo>
                    <a:pt x="6966" y="1663"/>
                  </a:lnTo>
                  <a:lnTo>
                    <a:pt x="6692" y="1537"/>
                  </a:lnTo>
                  <a:lnTo>
                    <a:pt x="6440" y="1390"/>
                  </a:lnTo>
                  <a:lnTo>
                    <a:pt x="6166" y="1243"/>
                  </a:lnTo>
                  <a:lnTo>
                    <a:pt x="5935" y="1074"/>
                  </a:lnTo>
                  <a:lnTo>
                    <a:pt x="5703" y="885"/>
                  </a:lnTo>
                  <a:lnTo>
                    <a:pt x="5514" y="695"/>
                  </a:lnTo>
                  <a:lnTo>
                    <a:pt x="5324" y="464"/>
                  </a:lnTo>
                  <a:lnTo>
                    <a:pt x="5156" y="232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7" name="Google Shape;7027;p32"/>
            <p:cNvSpPr/>
            <p:nvPr/>
          </p:nvSpPr>
          <p:spPr>
            <a:xfrm>
              <a:off x="6631875" y="-928225"/>
              <a:ext cx="387225" cy="611875"/>
            </a:xfrm>
            <a:custGeom>
              <a:avLst/>
              <a:gdLst/>
              <a:ahLst/>
              <a:cxnLst/>
              <a:rect l="l" t="t" r="r" b="b"/>
              <a:pathLst>
                <a:path w="15489" h="24475" fill="none" extrusionOk="0">
                  <a:moveTo>
                    <a:pt x="6650" y="15741"/>
                  </a:moveTo>
                  <a:lnTo>
                    <a:pt x="6650" y="15741"/>
                  </a:lnTo>
                  <a:lnTo>
                    <a:pt x="6587" y="15321"/>
                  </a:lnTo>
                  <a:lnTo>
                    <a:pt x="6524" y="14879"/>
                  </a:lnTo>
                  <a:lnTo>
                    <a:pt x="6482" y="14437"/>
                  </a:lnTo>
                  <a:lnTo>
                    <a:pt x="6440" y="13995"/>
                  </a:lnTo>
                  <a:lnTo>
                    <a:pt x="6419" y="13553"/>
                  </a:lnTo>
                  <a:lnTo>
                    <a:pt x="6419" y="13111"/>
                  </a:lnTo>
                  <a:lnTo>
                    <a:pt x="6419" y="12669"/>
                  </a:lnTo>
                  <a:lnTo>
                    <a:pt x="6440" y="12227"/>
                  </a:lnTo>
                  <a:lnTo>
                    <a:pt x="6524" y="11364"/>
                  </a:lnTo>
                  <a:lnTo>
                    <a:pt x="6650" y="10481"/>
                  </a:lnTo>
                  <a:lnTo>
                    <a:pt x="6819" y="9618"/>
                  </a:lnTo>
                  <a:lnTo>
                    <a:pt x="7008" y="8755"/>
                  </a:lnTo>
                  <a:lnTo>
                    <a:pt x="7260" y="7892"/>
                  </a:lnTo>
                  <a:lnTo>
                    <a:pt x="7534" y="7050"/>
                  </a:lnTo>
                  <a:lnTo>
                    <a:pt x="7850" y="6209"/>
                  </a:lnTo>
                  <a:lnTo>
                    <a:pt x="8186" y="5388"/>
                  </a:lnTo>
                  <a:lnTo>
                    <a:pt x="8544" y="4567"/>
                  </a:lnTo>
                  <a:lnTo>
                    <a:pt x="8923" y="3768"/>
                  </a:lnTo>
                  <a:lnTo>
                    <a:pt x="9323" y="2989"/>
                  </a:lnTo>
                  <a:lnTo>
                    <a:pt x="9744" y="2211"/>
                  </a:lnTo>
                  <a:lnTo>
                    <a:pt x="9744" y="2211"/>
                  </a:lnTo>
                  <a:lnTo>
                    <a:pt x="9344" y="2211"/>
                  </a:lnTo>
                  <a:lnTo>
                    <a:pt x="8944" y="2168"/>
                  </a:lnTo>
                  <a:lnTo>
                    <a:pt x="8944" y="2168"/>
                  </a:lnTo>
                  <a:lnTo>
                    <a:pt x="8397" y="2084"/>
                  </a:lnTo>
                  <a:lnTo>
                    <a:pt x="7829" y="1958"/>
                  </a:lnTo>
                  <a:lnTo>
                    <a:pt x="7534" y="1874"/>
                  </a:lnTo>
                  <a:lnTo>
                    <a:pt x="7260" y="1769"/>
                  </a:lnTo>
                  <a:lnTo>
                    <a:pt x="6966" y="1663"/>
                  </a:lnTo>
                  <a:lnTo>
                    <a:pt x="6692" y="1537"/>
                  </a:lnTo>
                  <a:lnTo>
                    <a:pt x="6440" y="1390"/>
                  </a:lnTo>
                  <a:lnTo>
                    <a:pt x="6166" y="1243"/>
                  </a:lnTo>
                  <a:lnTo>
                    <a:pt x="5935" y="1074"/>
                  </a:lnTo>
                  <a:lnTo>
                    <a:pt x="5703" y="885"/>
                  </a:lnTo>
                  <a:lnTo>
                    <a:pt x="5514" y="695"/>
                  </a:lnTo>
                  <a:lnTo>
                    <a:pt x="5324" y="464"/>
                  </a:lnTo>
                  <a:lnTo>
                    <a:pt x="5156" y="232"/>
                  </a:lnTo>
                  <a:lnTo>
                    <a:pt x="5030" y="1"/>
                  </a:lnTo>
                  <a:lnTo>
                    <a:pt x="5030" y="1"/>
                  </a:lnTo>
                  <a:lnTo>
                    <a:pt x="4420" y="695"/>
                  </a:lnTo>
                  <a:lnTo>
                    <a:pt x="3830" y="1432"/>
                  </a:lnTo>
                  <a:lnTo>
                    <a:pt x="3262" y="2189"/>
                  </a:lnTo>
                  <a:lnTo>
                    <a:pt x="2736" y="2968"/>
                  </a:lnTo>
                  <a:lnTo>
                    <a:pt x="2252" y="3768"/>
                  </a:lnTo>
                  <a:lnTo>
                    <a:pt x="1789" y="4609"/>
                  </a:lnTo>
                  <a:lnTo>
                    <a:pt x="1368" y="5472"/>
                  </a:lnTo>
                  <a:lnTo>
                    <a:pt x="990" y="6377"/>
                  </a:lnTo>
                  <a:lnTo>
                    <a:pt x="990" y="6377"/>
                  </a:lnTo>
                  <a:lnTo>
                    <a:pt x="800" y="6840"/>
                  </a:lnTo>
                  <a:lnTo>
                    <a:pt x="632" y="7324"/>
                  </a:lnTo>
                  <a:lnTo>
                    <a:pt x="485" y="7787"/>
                  </a:lnTo>
                  <a:lnTo>
                    <a:pt x="358" y="8250"/>
                  </a:lnTo>
                  <a:lnTo>
                    <a:pt x="253" y="8713"/>
                  </a:lnTo>
                  <a:lnTo>
                    <a:pt x="169" y="9155"/>
                  </a:lnTo>
                  <a:lnTo>
                    <a:pt x="106" y="9618"/>
                  </a:lnTo>
                  <a:lnTo>
                    <a:pt x="43" y="10060"/>
                  </a:lnTo>
                  <a:lnTo>
                    <a:pt x="22" y="10481"/>
                  </a:lnTo>
                  <a:lnTo>
                    <a:pt x="1" y="10922"/>
                  </a:lnTo>
                  <a:lnTo>
                    <a:pt x="1" y="11343"/>
                  </a:lnTo>
                  <a:lnTo>
                    <a:pt x="1" y="11764"/>
                  </a:lnTo>
                  <a:lnTo>
                    <a:pt x="43" y="12164"/>
                  </a:lnTo>
                  <a:lnTo>
                    <a:pt x="85" y="12585"/>
                  </a:lnTo>
                  <a:lnTo>
                    <a:pt x="148" y="12985"/>
                  </a:lnTo>
                  <a:lnTo>
                    <a:pt x="232" y="13385"/>
                  </a:lnTo>
                  <a:lnTo>
                    <a:pt x="316" y="13763"/>
                  </a:lnTo>
                  <a:lnTo>
                    <a:pt x="421" y="14142"/>
                  </a:lnTo>
                  <a:lnTo>
                    <a:pt x="548" y="14521"/>
                  </a:lnTo>
                  <a:lnTo>
                    <a:pt x="695" y="14900"/>
                  </a:lnTo>
                  <a:lnTo>
                    <a:pt x="842" y="15257"/>
                  </a:lnTo>
                  <a:lnTo>
                    <a:pt x="990" y="15615"/>
                  </a:lnTo>
                  <a:lnTo>
                    <a:pt x="1179" y="15973"/>
                  </a:lnTo>
                  <a:lnTo>
                    <a:pt x="1368" y="16310"/>
                  </a:lnTo>
                  <a:lnTo>
                    <a:pt x="1558" y="16667"/>
                  </a:lnTo>
                  <a:lnTo>
                    <a:pt x="1768" y="16983"/>
                  </a:lnTo>
                  <a:lnTo>
                    <a:pt x="2000" y="17320"/>
                  </a:lnTo>
                  <a:lnTo>
                    <a:pt x="2231" y="17635"/>
                  </a:lnTo>
                  <a:lnTo>
                    <a:pt x="2736" y="18267"/>
                  </a:lnTo>
                  <a:lnTo>
                    <a:pt x="3283" y="18856"/>
                  </a:lnTo>
                  <a:lnTo>
                    <a:pt x="3851" y="19424"/>
                  </a:lnTo>
                  <a:lnTo>
                    <a:pt x="4483" y="19971"/>
                  </a:lnTo>
                  <a:lnTo>
                    <a:pt x="5135" y="20476"/>
                  </a:lnTo>
                  <a:lnTo>
                    <a:pt x="5808" y="20960"/>
                  </a:lnTo>
                  <a:lnTo>
                    <a:pt x="6524" y="21423"/>
                  </a:lnTo>
                  <a:lnTo>
                    <a:pt x="7260" y="21844"/>
                  </a:lnTo>
                  <a:lnTo>
                    <a:pt x="8018" y="22244"/>
                  </a:lnTo>
                  <a:lnTo>
                    <a:pt x="8797" y="22623"/>
                  </a:lnTo>
                  <a:lnTo>
                    <a:pt x="9596" y="22959"/>
                  </a:lnTo>
                  <a:lnTo>
                    <a:pt x="10417" y="23275"/>
                  </a:lnTo>
                  <a:lnTo>
                    <a:pt x="11238" y="23548"/>
                  </a:lnTo>
                  <a:lnTo>
                    <a:pt x="12079" y="23801"/>
                  </a:lnTo>
                  <a:lnTo>
                    <a:pt x="12921" y="24011"/>
                  </a:lnTo>
                  <a:lnTo>
                    <a:pt x="13784" y="24201"/>
                  </a:lnTo>
                  <a:lnTo>
                    <a:pt x="14647" y="24348"/>
                  </a:lnTo>
                  <a:lnTo>
                    <a:pt x="15488" y="24474"/>
                  </a:lnTo>
                  <a:lnTo>
                    <a:pt x="15488" y="24474"/>
                  </a:lnTo>
                  <a:lnTo>
                    <a:pt x="14689" y="24243"/>
                  </a:lnTo>
                  <a:lnTo>
                    <a:pt x="13910" y="23969"/>
                  </a:lnTo>
                  <a:lnTo>
                    <a:pt x="13153" y="23654"/>
                  </a:lnTo>
                  <a:lnTo>
                    <a:pt x="12437" y="23296"/>
                  </a:lnTo>
                  <a:lnTo>
                    <a:pt x="11722" y="22917"/>
                  </a:lnTo>
                  <a:lnTo>
                    <a:pt x="11385" y="22707"/>
                  </a:lnTo>
                  <a:lnTo>
                    <a:pt x="11048" y="22496"/>
                  </a:lnTo>
                  <a:lnTo>
                    <a:pt x="10733" y="22265"/>
                  </a:lnTo>
                  <a:lnTo>
                    <a:pt x="10417" y="22012"/>
                  </a:lnTo>
                  <a:lnTo>
                    <a:pt x="10122" y="21760"/>
                  </a:lnTo>
                  <a:lnTo>
                    <a:pt x="9807" y="21507"/>
                  </a:lnTo>
                  <a:lnTo>
                    <a:pt x="9533" y="21234"/>
                  </a:lnTo>
                  <a:lnTo>
                    <a:pt x="9260" y="20939"/>
                  </a:lnTo>
                  <a:lnTo>
                    <a:pt x="8986" y="20645"/>
                  </a:lnTo>
                  <a:lnTo>
                    <a:pt x="8733" y="20350"/>
                  </a:lnTo>
                  <a:lnTo>
                    <a:pt x="8481" y="20034"/>
                  </a:lnTo>
                  <a:lnTo>
                    <a:pt x="8249" y="19698"/>
                  </a:lnTo>
                  <a:lnTo>
                    <a:pt x="8039" y="19361"/>
                  </a:lnTo>
                  <a:lnTo>
                    <a:pt x="7829" y="19003"/>
                  </a:lnTo>
                  <a:lnTo>
                    <a:pt x="7639" y="18645"/>
                  </a:lnTo>
                  <a:lnTo>
                    <a:pt x="7450" y="18267"/>
                  </a:lnTo>
                  <a:lnTo>
                    <a:pt x="7282" y="17888"/>
                  </a:lnTo>
                  <a:lnTo>
                    <a:pt x="7134" y="17488"/>
                  </a:lnTo>
                  <a:lnTo>
                    <a:pt x="6987" y="17067"/>
                  </a:lnTo>
                  <a:lnTo>
                    <a:pt x="6861" y="16646"/>
                  </a:lnTo>
                  <a:lnTo>
                    <a:pt x="6755" y="16204"/>
                  </a:lnTo>
                  <a:lnTo>
                    <a:pt x="6650" y="1574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8" name="Google Shape;7028;p32"/>
            <p:cNvSpPr/>
            <p:nvPr/>
          </p:nvSpPr>
          <p:spPr>
            <a:xfrm>
              <a:off x="7041700" y="-1203350"/>
              <a:ext cx="83675" cy="67875"/>
            </a:xfrm>
            <a:custGeom>
              <a:avLst/>
              <a:gdLst/>
              <a:ahLst/>
              <a:cxnLst/>
              <a:rect l="l" t="t" r="r" b="b"/>
              <a:pathLst>
                <a:path w="3347" h="2715" extrusionOk="0">
                  <a:moveTo>
                    <a:pt x="3346" y="0"/>
                  </a:moveTo>
                  <a:lnTo>
                    <a:pt x="1684" y="1095"/>
                  </a:lnTo>
                  <a:lnTo>
                    <a:pt x="0" y="2168"/>
                  </a:lnTo>
                  <a:lnTo>
                    <a:pt x="316" y="2252"/>
                  </a:lnTo>
                  <a:lnTo>
                    <a:pt x="611" y="2357"/>
                  </a:lnTo>
                  <a:lnTo>
                    <a:pt x="884" y="2525"/>
                  </a:lnTo>
                  <a:lnTo>
                    <a:pt x="1158" y="2715"/>
                  </a:lnTo>
                  <a:lnTo>
                    <a:pt x="1621" y="2105"/>
                  </a:lnTo>
                  <a:lnTo>
                    <a:pt x="1831" y="1873"/>
                  </a:lnTo>
                  <a:lnTo>
                    <a:pt x="2063" y="1642"/>
                  </a:lnTo>
                  <a:lnTo>
                    <a:pt x="2568" y="1116"/>
                  </a:lnTo>
                  <a:lnTo>
                    <a:pt x="2820" y="842"/>
                  </a:lnTo>
                  <a:lnTo>
                    <a:pt x="3031" y="568"/>
                  </a:lnTo>
                  <a:lnTo>
                    <a:pt x="3220" y="274"/>
                  </a:lnTo>
                  <a:lnTo>
                    <a:pt x="3283" y="148"/>
                  </a:lnTo>
                  <a:lnTo>
                    <a:pt x="3346" y="0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9" name="Google Shape;7029;p32"/>
            <p:cNvSpPr/>
            <p:nvPr/>
          </p:nvSpPr>
          <p:spPr>
            <a:xfrm>
              <a:off x="7242650" y="-1063950"/>
              <a:ext cx="178375" cy="183625"/>
            </a:xfrm>
            <a:custGeom>
              <a:avLst/>
              <a:gdLst/>
              <a:ahLst/>
              <a:cxnLst/>
              <a:rect l="l" t="t" r="r" b="b"/>
              <a:pathLst>
                <a:path w="7135" h="7345" extrusionOk="0">
                  <a:moveTo>
                    <a:pt x="5409" y="821"/>
                  </a:moveTo>
                  <a:lnTo>
                    <a:pt x="5661" y="842"/>
                  </a:lnTo>
                  <a:lnTo>
                    <a:pt x="5914" y="927"/>
                  </a:lnTo>
                  <a:lnTo>
                    <a:pt x="6188" y="1053"/>
                  </a:lnTo>
                  <a:lnTo>
                    <a:pt x="6251" y="1200"/>
                  </a:lnTo>
                  <a:lnTo>
                    <a:pt x="6293" y="1348"/>
                  </a:lnTo>
                  <a:lnTo>
                    <a:pt x="6335" y="1495"/>
                  </a:lnTo>
                  <a:lnTo>
                    <a:pt x="6356" y="1642"/>
                  </a:lnTo>
                  <a:lnTo>
                    <a:pt x="6356" y="1958"/>
                  </a:lnTo>
                  <a:lnTo>
                    <a:pt x="6314" y="2252"/>
                  </a:lnTo>
                  <a:lnTo>
                    <a:pt x="6230" y="2568"/>
                  </a:lnTo>
                  <a:lnTo>
                    <a:pt x="6124" y="2863"/>
                  </a:lnTo>
                  <a:lnTo>
                    <a:pt x="5998" y="3157"/>
                  </a:lnTo>
                  <a:lnTo>
                    <a:pt x="5851" y="3431"/>
                  </a:lnTo>
                  <a:lnTo>
                    <a:pt x="5598" y="3873"/>
                  </a:lnTo>
                  <a:lnTo>
                    <a:pt x="5346" y="4294"/>
                  </a:lnTo>
                  <a:lnTo>
                    <a:pt x="4757" y="5114"/>
                  </a:lnTo>
                  <a:lnTo>
                    <a:pt x="4209" y="5935"/>
                  </a:lnTo>
                  <a:lnTo>
                    <a:pt x="3936" y="6356"/>
                  </a:lnTo>
                  <a:lnTo>
                    <a:pt x="3704" y="6798"/>
                  </a:lnTo>
                  <a:lnTo>
                    <a:pt x="3536" y="7008"/>
                  </a:lnTo>
                  <a:lnTo>
                    <a:pt x="3305" y="6545"/>
                  </a:lnTo>
                  <a:lnTo>
                    <a:pt x="3031" y="6082"/>
                  </a:lnTo>
                  <a:lnTo>
                    <a:pt x="2736" y="5640"/>
                  </a:lnTo>
                  <a:lnTo>
                    <a:pt x="2442" y="5220"/>
                  </a:lnTo>
                  <a:lnTo>
                    <a:pt x="1832" y="4336"/>
                  </a:lnTo>
                  <a:lnTo>
                    <a:pt x="1537" y="3894"/>
                  </a:lnTo>
                  <a:lnTo>
                    <a:pt x="1284" y="3431"/>
                  </a:lnTo>
                  <a:lnTo>
                    <a:pt x="1137" y="3157"/>
                  </a:lnTo>
                  <a:lnTo>
                    <a:pt x="1011" y="2863"/>
                  </a:lnTo>
                  <a:lnTo>
                    <a:pt x="906" y="2568"/>
                  </a:lnTo>
                  <a:lnTo>
                    <a:pt x="822" y="2252"/>
                  </a:lnTo>
                  <a:lnTo>
                    <a:pt x="779" y="1958"/>
                  </a:lnTo>
                  <a:lnTo>
                    <a:pt x="779" y="1642"/>
                  </a:lnTo>
                  <a:lnTo>
                    <a:pt x="800" y="1495"/>
                  </a:lnTo>
                  <a:lnTo>
                    <a:pt x="822" y="1348"/>
                  </a:lnTo>
                  <a:lnTo>
                    <a:pt x="885" y="1200"/>
                  </a:lnTo>
                  <a:lnTo>
                    <a:pt x="948" y="1053"/>
                  </a:lnTo>
                  <a:lnTo>
                    <a:pt x="1221" y="927"/>
                  </a:lnTo>
                  <a:lnTo>
                    <a:pt x="1474" y="842"/>
                  </a:lnTo>
                  <a:lnTo>
                    <a:pt x="1705" y="821"/>
                  </a:lnTo>
                  <a:lnTo>
                    <a:pt x="1937" y="842"/>
                  </a:lnTo>
                  <a:lnTo>
                    <a:pt x="2168" y="885"/>
                  </a:lnTo>
                  <a:lnTo>
                    <a:pt x="2379" y="990"/>
                  </a:lnTo>
                  <a:lnTo>
                    <a:pt x="2568" y="1158"/>
                  </a:lnTo>
                  <a:lnTo>
                    <a:pt x="2736" y="1348"/>
                  </a:lnTo>
                  <a:lnTo>
                    <a:pt x="2947" y="1558"/>
                  </a:lnTo>
                  <a:lnTo>
                    <a:pt x="3136" y="1810"/>
                  </a:lnTo>
                  <a:lnTo>
                    <a:pt x="3305" y="2084"/>
                  </a:lnTo>
                  <a:lnTo>
                    <a:pt x="3431" y="2379"/>
                  </a:lnTo>
                  <a:lnTo>
                    <a:pt x="3515" y="2526"/>
                  </a:lnTo>
                  <a:lnTo>
                    <a:pt x="3515" y="2568"/>
                  </a:lnTo>
                  <a:lnTo>
                    <a:pt x="3494" y="2610"/>
                  </a:lnTo>
                  <a:lnTo>
                    <a:pt x="3536" y="2673"/>
                  </a:lnTo>
                  <a:lnTo>
                    <a:pt x="3536" y="2694"/>
                  </a:lnTo>
                  <a:lnTo>
                    <a:pt x="3536" y="2715"/>
                  </a:lnTo>
                  <a:lnTo>
                    <a:pt x="3557" y="2715"/>
                  </a:lnTo>
                  <a:lnTo>
                    <a:pt x="3557" y="2694"/>
                  </a:lnTo>
                  <a:lnTo>
                    <a:pt x="3578" y="2715"/>
                  </a:lnTo>
                  <a:lnTo>
                    <a:pt x="3704" y="2421"/>
                  </a:lnTo>
                  <a:lnTo>
                    <a:pt x="3683" y="2379"/>
                  </a:lnTo>
                  <a:lnTo>
                    <a:pt x="3831" y="2084"/>
                  </a:lnTo>
                  <a:lnTo>
                    <a:pt x="3999" y="1810"/>
                  </a:lnTo>
                  <a:lnTo>
                    <a:pt x="4188" y="1558"/>
                  </a:lnTo>
                  <a:lnTo>
                    <a:pt x="4378" y="1348"/>
                  </a:lnTo>
                  <a:lnTo>
                    <a:pt x="4567" y="1158"/>
                  </a:lnTo>
                  <a:lnTo>
                    <a:pt x="4757" y="990"/>
                  </a:lnTo>
                  <a:lnTo>
                    <a:pt x="4967" y="885"/>
                  </a:lnTo>
                  <a:lnTo>
                    <a:pt x="5177" y="842"/>
                  </a:lnTo>
                  <a:lnTo>
                    <a:pt x="5409" y="821"/>
                  </a:lnTo>
                  <a:close/>
                  <a:moveTo>
                    <a:pt x="1158" y="1"/>
                  </a:moveTo>
                  <a:lnTo>
                    <a:pt x="1053" y="43"/>
                  </a:lnTo>
                  <a:lnTo>
                    <a:pt x="948" y="85"/>
                  </a:lnTo>
                  <a:lnTo>
                    <a:pt x="843" y="148"/>
                  </a:lnTo>
                  <a:lnTo>
                    <a:pt x="737" y="211"/>
                  </a:lnTo>
                  <a:lnTo>
                    <a:pt x="632" y="316"/>
                  </a:lnTo>
                  <a:lnTo>
                    <a:pt x="527" y="422"/>
                  </a:lnTo>
                  <a:lnTo>
                    <a:pt x="443" y="548"/>
                  </a:lnTo>
                  <a:lnTo>
                    <a:pt x="338" y="695"/>
                  </a:lnTo>
                  <a:lnTo>
                    <a:pt x="232" y="906"/>
                  </a:lnTo>
                  <a:lnTo>
                    <a:pt x="148" y="1095"/>
                  </a:lnTo>
                  <a:lnTo>
                    <a:pt x="85" y="1305"/>
                  </a:lnTo>
                  <a:lnTo>
                    <a:pt x="43" y="1516"/>
                  </a:lnTo>
                  <a:lnTo>
                    <a:pt x="1" y="1705"/>
                  </a:lnTo>
                  <a:lnTo>
                    <a:pt x="1" y="1916"/>
                  </a:lnTo>
                  <a:lnTo>
                    <a:pt x="1" y="2126"/>
                  </a:lnTo>
                  <a:lnTo>
                    <a:pt x="22" y="2316"/>
                  </a:lnTo>
                  <a:lnTo>
                    <a:pt x="43" y="2526"/>
                  </a:lnTo>
                  <a:lnTo>
                    <a:pt x="85" y="2736"/>
                  </a:lnTo>
                  <a:lnTo>
                    <a:pt x="211" y="3136"/>
                  </a:lnTo>
                  <a:lnTo>
                    <a:pt x="380" y="3536"/>
                  </a:lnTo>
                  <a:lnTo>
                    <a:pt x="590" y="3936"/>
                  </a:lnTo>
                  <a:lnTo>
                    <a:pt x="822" y="4315"/>
                  </a:lnTo>
                  <a:lnTo>
                    <a:pt x="1095" y="4693"/>
                  </a:lnTo>
                  <a:lnTo>
                    <a:pt x="1369" y="5051"/>
                  </a:lnTo>
                  <a:lnTo>
                    <a:pt x="1684" y="5409"/>
                  </a:lnTo>
                  <a:lnTo>
                    <a:pt x="1979" y="5746"/>
                  </a:lnTo>
                  <a:lnTo>
                    <a:pt x="2295" y="6082"/>
                  </a:lnTo>
                  <a:lnTo>
                    <a:pt x="2905" y="6672"/>
                  </a:lnTo>
                  <a:lnTo>
                    <a:pt x="2989" y="6777"/>
                  </a:lnTo>
                  <a:lnTo>
                    <a:pt x="3094" y="6903"/>
                  </a:lnTo>
                  <a:lnTo>
                    <a:pt x="3220" y="7029"/>
                  </a:lnTo>
                  <a:lnTo>
                    <a:pt x="3347" y="7156"/>
                  </a:lnTo>
                  <a:lnTo>
                    <a:pt x="3431" y="7282"/>
                  </a:lnTo>
                  <a:lnTo>
                    <a:pt x="3452" y="7303"/>
                  </a:lnTo>
                  <a:lnTo>
                    <a:pt x="3452" y="7324"/>
                  </a:lnTo>
                  <a:lnTo>
                    <a:pt x="3473" y="7324"/>
                  </a:lnTo>
                  <a:lnTo>
                    <a:pt x="3494" y="7345"/>
                  </a:lnTo>
                  <a:lnTo>
                    <a:pt x="3578" y="7345"/>
                  </a:lnTo>
                  <a:lnTo>
                    <a:pt x="3620" y="7324"/>
                  </a:lnTo>
                  <a:lnTo>
                    <a:pt x="3662" y="7303"/>
                  </a:lnTo>
                  <a:lnTo>
                    <a:pt x="3789" y="7092"/>
                  </a:lnTo>
                  <a:lnTo>
                    <a:pt x="4420" y="6482"/>
                  </a:lnTo>
                  <a:lnTo>
                    <a:pt x="5093" y="5809"/>
                  </a:lnTo>
                  <a:lnTo>
                    <a:pt x="5430" y="5430"/>
                  </a:lnTo>
                  <a:lnTo>
                    <a:pt x="5767" y="5051"/>
                  </a:lnTo>
                  <a:lnTo>
                    <a:pt x="6082" y="4630"/>
                  </a:lnTo>
                  <a:lnTo>
                    <a:pt x="6356" y="4230"/>
                  </a:lnTo>
                  <a:lnTo>
                    <a:pt x="6608" y="3789"/>
                  </a:lnTo>
                  <a:lnTo>
                    <a:pt x="6819" y="3368"/>
                  </a:lnTo>
                  <a:lnTo>
                    <a:pt x="6924" y="3136"/>
                  </a:lnTo>
                  <a:lnTo>
                    <a:pt x="6987" y="2926"/>
                  </a:lnTo>
                  <a:lnTo>
                    <a:pt x="7050" y="2694"/>
                  </a:lnTo>
                  <a:lnTo>
                    <a:pt x="7092" y="2484"/>
                  </a:lnTo>
                  <a:lnTo>
                    <a:pt x="7113" y="2252"/>
                  </a:lnTo>
                  <a:lnTo>
                    <a:pt x="7135" y="2042"/>
                  </a:lnTo>
                  <a:lnTo>
                    <a:pt x="7135" y="1810"/>
                  </a:lnTo>
                  <a:lnTo>
                    <a:pt x="7092" y="1579"/>
                  </a:lnTo>
                  <a:lnTo>
                    <a:pt x="7050" y="1369"/>
                  </a:lnTo>
                  <a:lnTo>
                    <a:pt x="6987" y="1137"/>
                  </a:lnTo>
                  <a:lnTo>
                    <a:pt x="6903" y="927"/>
                  </a:lnTo>
                  <a:lnTo>
                    <a:pt x="6777" y="695"/>
                  </a:lnTo>
                  <a:lnTo>
                    <a:pt x="6693" y="548"/>
                  </a:lnTo>
                  <a:lnTo>
                    <a:pt x="6587" y="422"/>
                  </a:lnTo>
                  <a:lnTo>
                    <a:pt x="6503" y="316"/>
                  </a:lnTo>
                  <a:lnTo>
                    <a:pt x="6398" y="211"/>
                  </a:lnTo>
                  <a:lnTo>
                    <a:pt x="6293" y="148"/>
                  </a:lnTo>
                  <a:lnTo>
                    <a:pt x="6188" y="85"/>
                  </a:lnTo>
                  <a:lnTo>
                    <a:pt x="6082" y="43"/>
                  </a:lnTo>
                  <a:lnTo>
                    <a:pt x="5956" y="1"/>
                  </a:lnTo>
                  <a:lnTo>
                    <a:pt x="5746" y="1"/>
                  </a:lnTo>
                  <a:lnTo>
                    <a:pt x="5514" y="43"/>
                  </a:lnTo>
                  <a:lnTo>
                    <a:pt x="5283" y="127"/>
                  </a:lnTo>
                  <a:lnTo>
                    <a:pt x="5051" y="253"/>
                  </a:lnTo>
                  <a:lnTo>
                    <a:pt x="4820" y="401"/>
                  </a:lnTo>
                  <a:lnTo>
                    <a:pt x="4609" y="611"/>
                  </a:lnTo>
                  <a:lnTo>
                    <a:pt x="4399" y="821"/>
                  </a:lnTo>
                  <a:lnTo>
                    <a:pt x="4188" y="1053"/>
                  </a:lnTo>
                  <a:lnTo>
                    <a:pt x="3999" y="1305"/>
                  </a:lnTo>
                  <a:lnTo>
                    <a:pt x="3831" y="1558"/>
                  </a:lnTo>
                  <a:lnTo>
                    <a:pt x="3683" y="1810"/>
                  </a:lnTo>
                  <a:lnTo>
                    <a:pt x="3557" y="2063"/>
                  </a:lnTo>
                  <a:lnTo>
                    <a:pt x="3431" y="1810"/>
                  </a:lnTo>
                  <a:lnTo>
                    <a:pt x="3284" y="1558"/>
                  </a:lnTo>
                  <a:lnTo>
                    <a:pt x="3115" y="1305"/>
                  </a:lnTo>
                  <a:lnTo>
                    <a:pt x="2926" y="1053"/>
                  </a:lnTo>
                  <a:lnTo>
                    <a:pt x="2736" y="821"/>
                  </a:lnTo>
                  <a:lnTo>
                    <a:pt x="2526" y="611"/>
                  </a:lnTo>
                  <a:lnTo>
                    <a:pt x="2316" y="401"/>
                  </a:lnTo>
                  <a:lnTo>
                    <a:pt x="2084" y="253"/>
                  </a:lnTo>
                  <a:lnTo>
                    <a:pt x="1853" y="127"/>
                  </a:lnTo>
                  <a:lnTo>
                    <a:pt x="1621" y="43"/>
                  </a:lnTo>
                  <a:lnTo>
                    <a:pt x="1390" y="1"/>
                  </a:ln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0" name="Google Shape;7030;p32"/>
            <p:cNvSpPr/>
            <p:nvPr/>
          </p:nvSpPr>
          <p:spPr>
            <a:xfrm>
              <a:off x="7262125" y="-1043425"/>
              <a:ext cx="139425" cy="154700"/>
            </a:xfrm>
            <a:custGeom>
              <a:avLst/>
              <a:gdLst/>
              <a:ahLst/>
              <a:cxnLst/>
              <a:rect l="l" t="t" r="r" b="b"/>
              <a:pathLst>
                <a:path w="5577" h="6188" extrusionOk="0">
                  <a:moveTo>
                    <a:pt x="926" y="0"/>
                  </a:moveTo>
                  <a:lnTo>
                    <a:pt x="695" y="21"/>
                  </a:lnTo>
                  <a:lnTo>
                    <a:pt x="442" y="106"/>
                  </a:lnTo>
                  <a:lnTo>
                    <a:pt x="169" y="232"/>
                  </a:lnTo>
                  <a:lnTo>
                    <a:pt x="106" y="379"/>
                  </a:lnTo>
                  <a:lnTo>
                    <a:pt x="43" y="527"/>
                  </a:lnTo>
                  <a:lnTo>
                    <a:pt x="21" y="674"/>
                  </a:lnTo>
                  <a:lnTo>
                    <a:pt x="0" y="821"/>
                  </a:lnTo>
                  <a:lnTo>
                    <a:pt x="0" y="1137"/>
                  </a:lnTo>
                  <a:lnTo>
                    <a:pt x="43" y="1431"/>
                  </a:lnTo>
                  <a:lnTo>
                    <a:pt x="127" y="1747"/>
                  </a:lnTo>
                  <a:lnTo>
                    <a:pt x="232" y="2042"/>
                  </a:lnTo>
                  <a:lnTo>
                    <a:pt x="358" y="2336"/>
                  </a:lnTo>
                  <a:lnTo>
                    <a:pt x="505" y="2610"/>
                  </a:lnTo>
                  <a:lnTo>
                    <a:pt x="758" y="3073"/>
                  </a:lnTo>
                  <a:lnTo>
                    <a:pt x="1053" y="3515"/>
                  </a:lnTo>
                  <a:lnTo>
                    <a:pt x="1663" y="4399"/>
                  </a:lnTo>
                  <a:lnTo>
                    <a:pt x="1957" y="4819"/>
                  </a:lnTo>
                  <a:lnTo>
                    <a:pt x="2252" y="5261"/>
                  </a:lnTo>
                  <a:lnTo>
                    <a:pt x="2526" y="5724"/>
                  </a:lnTo>
                  <a:lnTo>
                    <a:pt x="2757" y="6187"/>
                  </a:lnTo>
                  <a:lnTo>
                    <a:pt x="2925" y="5977"/>
                  </a:lnTo>
                  <a:lnTo>
                    <a:pt x="3157" y="5535"/>
                  </a:lnTo>
                  <a:lnTo>
                    <a:pt x="3430" y="5114"/>
                  </a:lnTo>
                  <a:lnTo>
                    <a:pt x="3978" y="4293"/>
                  </a:lnTo>
                  <a:lnTo>
                    <a:pt x="4567" y="3473"/>
                  </a:lnTo>
                  <a:lnTo>
                    <a:pt x="4819" y="3052"/>
                  </a:lnTo>
                  <a:lnTo>
                    <a:pt x="5072" y="2610"/>
                  </a:lnTo>
                  <a:lnTo>
                    <a:pt x="5219" y="2336"/>
                  </a:lnTo>
                  <a:lnTo>
                    <a:pt x="5345" y="2042"/>
                  </a:lnTo>
                  <a:lnTo>
                    <a:pt x="5451" y="1747"/>
                  </a:lnTo>
                  <a:lnTo>
                    <a:pt x="5535" y="1431"/>
                  </a:lnTo>
                  <a:lnTo>
                    <a:pt x="5577" y="1137"/>
                  </a:lnTo>
                  <a:lnTo>
                    <a:pt x="5577" y="821"/>
                  </a:lnTo>
                  <a:lnTo>
                    <a:pt x="5556" y="674"/>
                  </a:lnTo>
                  <a:lnTo>
                    <a:pt x="5514" y="527"/>
                  </a:lnTo>
                  <a:lnTo>
                    <a:pt x="5472" y="379"/>
                  </a:lnTo>
                  <a:lnTo>
                    <a:pt x="5409" y="232"/>
                  </a:lnTo>
                  <a:lnTo>
                    <a:pt x="5135" y="106"/>
                  </a:lnTo>
                  <a:lnTo>
                    <a:pt x="4882" y="21"/>
                  </a:lnTo>
                  <a:lnTo>
                    <a:pt x="4630" y="0"/>
                  </a:lnTo>
                  <a:lnTo>
                    <a:pt x="4398" y="21"/>
                  </a:lnTo>
                  <a:lnTo>
                    <a:pt x="4188" y="64"/>
                  </a:lnTo>
                  <a:lnTo>
                    <a:pt x="3978" y="169"/>
                  </a:lnTo>
                  <a:lnTo>
                    <a:pt x="3788" y="337"/>
                  </a:lnTo>
                  <a:lnTo>
                    <a:pt x="3599" y="527"/>
                  </a:lnTo>
                  <a:lnTo>
                    <a:pt x="3409" y="737"/>
                  </a:lnTo>
                  <a:lnTo>
                    <a:pt x="3220" y="989"/>
                  </a:lnTo>
                  <a:lnTo>
                    <a:pt x="3052" y="1263"/>
                  </a:lnTo>
                  <a:lnTo>
                    <a:pt x="2904" y="1558"/>
                  </a:lnTo>
                  <a:lnTo>
                    <a:pt x="2925" y="1600"/>
                  </a:lnTo>
                  <a:lnTo>
                    <a:pt x="2799" y="1894"/>
                  </a:lnTo>
                  <a:lnTo>
                    <a:pt x="2778" y="1873"/>
                  </a:lnTo>
                  <a:lnTo>
                    <a:pt x="2778" y="1894"/>
                  </a:lnTo>
                  <a:lnTo>
                    <a:pt x="2757" y="1894"/>
                  </a:lnTo>
                  <a:lnTo>
                    <a:pt x="2757" y="1873"/>
                  </a:lnTo>
                  <a:lnTo>
                    <a:pt x="2757" y="1852"/>
                  </a:lnTo>
                  <a:lnTo>
                    <a:pt x="2715" y="1789"/>
                  </a:lnTo>
                  <a:lnTo>
                    <a:pt x="2736" y="1747"/>
                  </a:lnTo>
                  <a:lnTo>
                    <a:pt x="2736" y="1705"/>
                  </a:lnTo>
                  <a:lnTo>
                    <a:pt x="2652" y="1558"/>
                  </a:lnTo>
                  <a:lnTo>
                    <a:pt x="2526" y="1263"/>
                  </a:lnTo>
                  <a:lnTo>
                    <a:pt x="2357" y="989"/>
                  </a:lnTo>
                  <a:lnTo>
                    <a:pt x="2168" y="737"/>
                  </a:lnTo>
                  <a:lnTo>
                    <a:pt x="1957" y="527"/>
                  </a:lnTo>
                  <a:lnTo>
                    <a:pt x="1789" y="337"/>
                  </a:lnTo>
                  <a:lnTo>
                    <a:pt x="1600" y="169"/>
                  </a:lnTo>
                  <a:lnTo>
                    <a:pt x="1389" y="64"/>
                  </a:lnTo>
                  <a:lnTo>
                    <a:pt x="1158" y="21"/>
                  </a:lnTo>
                  <a:lnTo>
                    <a:pt x="926" y="0"/>
                  </a:ln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1" name="Google Shape;7031;p32"/>
            <p:cNvSpPr/>
            <p:nvPr/>
          </p:nvSpPr>
          <p:spPr>
            <a:xfrm>
              <a:off x="6822325" y="-1079200"/>
              <a:ext cx="158375" cy="177325"/>
            </a:xfrm>
            <a:custGeom>
              <a:avLst/>
              <a:gdLst/>
              <a:ahLst/>
              <a:cxnLst/>
              <a:rect l="l" t="t" r="r" b="b"/>
              <a:pathLst>
                <a:path w="6335" h="7093" extrusionOk="0">
                  <a:moveTo>
                    <a:pt x="4798" y="800"/>
                  </a:moveTo>
                  <a:lnTo>
                    <a:pt x="5030" y="821"/>
                  </a:lnTo>
                  <a:lnTo>
                    <a:pt x="5240" y="905"/>
                  </a:lnTo>
                  <a:lnTo>
                    <a:pt x="5493" y="1011"/>
                  </a:lnTo>
                  <a:lnTo>
                    <a:pt x="5556" y="1158"/>
                  </a:lnTo>
                  <a:lnTo>
                    <a:pt x="5598" y="1305"/>
                  </a:lnTo>
                  <a:lnTo>
                    <a:pt x="5640" y="1600"/>
                  </a:lnTo>
                  <a:lnTo>
                    <a:pt x="5640" y="1894"/>
                  </a:lnTo>
                  <a:lnTo>
                    <a:pt x="5598" y="2189"/>
                  </a:lnTo>
                  <a:lnTo>
                    <a:pt x="5535" y="2484"/>
                  </a:lnTo>
                  <a:lnTo>
                    <a:pt x="5429" y="2778"/>
                  </a:lnTo>
                  <a:lnTo>
                    <a:pt x="5324" y="3052"/>
                  </a:lnTo>
                  <a:lnTo>
                    <a:pt x="5198" y="3325"/>
                  </a:lnTo>
                  <a:lnTo>
                    <a:pt x="4966" y="3746"/>
                  </a:lnTo>
                  <a:lnTo>
                    <a:pt x="4735" y="4146"/>
                  </a:lnTo>
                  <a:lnTo>
                    <a:pt x="4230" y="4946"/>
                  </a:lnTo>
                  <a:lnTo>
                    <a:pt x="3725" y="5745"/>
                  </a:lnTo>
                  <a:lnTo>
                    <a:pt x="3493" y="6145"/>
                  </a:lnTo>
                  <a:lnTo>
                    <a:pt x="3283" y="6566"/>
                  </a:lnTo>
                  <a:lnTo>
                    <a:pt x="3136" y="6776"/>
                  </a:lnTo>
                  <a:lnTo>
                    <a:pt x="2925" y="6314"/>
                  </a:lnTo>
                  <a:lnTo>
                    <a:pt x="2694" y="5893"/>
                  </a:lnTo>
                  <a:lnTo>
                    <a:pt x="2420" y="5451"/>
                  </a:lnTo>
                  <a:lnTo>
                    <a:pt x="2168" y="5030"/>
                  </a:lnTo>
                  <a:lnTo>
                    <a:pt x="1621" y="4188"/>
                  </a:lnTo>
                  <a:lnTo>
                    <a:pt x="1368" y="3767"/>
                  </a:lnTo>
                  <a:lnTo>
                    <a:pt x="1137" y="3325"/>
                  </a:lnTo>
                  <a:lnTo>
                    <a:pt x="1010" y="3052"/>
                  </a:lnTo>
                  <a:lnTo>
                    <a:pt x="884" y="2778"/>
                  </a:lnTo>
                  <a:lnTo>
                    <a:pt x="800" y="2484"/>
                  </a:lnTo>
                  <a:lnTo>
                    <a:pt x="716" y="2189"/>
                  </a:lnTo>
                  <a:lnTo>
                    <a:pt x="674" y="1894"/>
                  </a:lnTo>
                  <a:lnTo>
                    <a:pt x="695" y="1600"/>
                  </a:lnTo>
                  <a:lnTo>
                    <a:pt x="737" y="1305"/>
                  </a:lnTo>
                  <a:lnTo>
                    <a:pt x="779" y="1158"/>
                  </a:lnTo>
                  <a:lnTo>
                    <a:pt x="821" y="1011"/>
                  </a:lnTo>
                  <a:lnTo>
                    <a:pt x="1073" y="905"/>
                  </a:lnTo>
                  <a:lnTo>
                    <a:pt x="1305" y="821"/>
                  </a:lnTo>
                  <a:lnTo>
                    <a:pt x="1515" y="800"/>
                  </a:lnTo>
                  <a:lnTo>
                    <a:pt x="1726" y="821"/>
                  </a:lnTo>
                  <a:lnTo>
                    <a:pt x="1915" y="884"/>
                  </a:lnTo>
                  <a:lnTo>
                    <a:pt x="2105" y="968"/>
                  </a:lnTo>
                  <a:lnTo>
                    <a:pt x="2273" y="1116"/>
                  </a:lnTo>
                  <a:lnTo>
                    <a:pt x="2420" y="1305"/>
                  </a:lnTo>
                  <a:lnTo>
                    <a:pt x="2610" y="1516"/>
                  </a:lnTo>
                  <a:lnTo>
                    <a:pt x="2778" y="1768"/>
                  </a:lnTo>
                  <a:lnTo>
                    <a:pt x="2925" y="2021"/>
                  </a:lnTo>
                  <a:lnTo>
                    <a:pt x="3051" y="2315"/>
                  </a:lnTo>
                  <a:lnTo>
                    <a:pt x="3115" y="2442"/>
                  </a:lnTo>
                  <a:lnTo>
                    <a:pt x="3115" y="2484"/>
                  </a:lnTo>
                  <a:lnTo>
                    <a:pt x="3094" y="2526"/>
                  </a:lnTo>
                  <a:lnTo>
                    <a:pt x="3136" y="2589"/>
                  </a:lnTo>
                  <a:lnTo>
                    <a:pt x="3136" y="2631"/>
                  </a:lnTo>
                  <a:lnTo>
                    <a:pt x="3157" y="2631"/>
                  </a:lnTo>
                  <a:lnTo>
                    <a:pt x="3157" y="2610"/>
                  </a:lnTo>
                  <a:lnTo>
                    <a:pt x="3178" y="2631"/>
                  </a:lnTo>
                  <a:lnTo>
                    <a:pt x="3283" y="2336"/>
                  </a:lnTo>
                  <a:lnTo>
                    <a:pt x="3262" y="2315"/>
                  </a:lnTo>
                  <a:lnTo>
                    <a:pt x="3388" y="2021"/>
                  </a:lnTo>
                  <a:lnTo>
                    <a:pt x="3535" y="1768"/>
                  </a:lnTo>
                  <a:lnTo>
                    <a:pt x="3704" y="1516"/>
                  </a:lnTo>
                  <a:lnTo>
                    <a:pt x="3893" y="1305"/>
                  </a:lnTo>
                  <a:lnTo>
                    <a:pt x="4041" y="1116"/>
                  </a:lnTo>
                  <a:lnTo>
                    <a:pt x="4230" y="968"/>
                  </a:lnTo>
                  <a:lnTo>
                    <a:pt x="4398" y="884"/>
                  </a:lnTo>
                  <a:lnTo>
                    <a:pt x="4588" y="821"/>
                  </a:lnTo>
                  <a:lnTo>
                    <a:pt x="4798" y="800"/>
                  </a:lnTo>
                  <a:close/>
                  <a:moveTo>
                    <a:pt x="1137" y="0"/>
                  </a:moveTo>
                  <a:lnTo>
                    <a:pt x="1031" y="22"/>
                  </a:lnTo>
                  <a:lnTo>
                    <a:pt x="926" y="43"/>
                  </a:lnTo>
                  <a:lnTo>
                    <a:pt x="842" y="85"/>
                  </a:lnTo>
                  <a:lnTo>
                    <a:pt x="737" y="148"/>
                  </a:lnTo>
                  <a:lnTo>
                    <a:pt x="653" y="211"/>
                  </a:lnTo>
                  <a:lnTo>
                    <a:pt x="547" y="316"/>
                  </a:lnTo>
                  <a:lnTo>
                    <a:pt x="463" y="421"/>
                  </a:lnTo>
                  <a:lnTo>
                    <a:pt x="379" y="548"/>
                  </a:lnTo>
                  <a:lnTo>
                    <a:pt x="295" y="695"/>
                  </a:lnTo>
                  <a:lnTo>
                    <a:pt x="211" y="884"/>
                  </a:lnTo>
                  <a:lnTo>
                    <a:pt x="126" y="1074"/>
                  </a:lnTo>
                  <a:lnTo>
                    <a:pt x="84" y="1263"/>
                  </a:lnTo>
                  <a:lnTo>
                    <a:pt x="42" y="1474"/>
                  </a:lnTo>
                  <a:lnTo>
                    <a:pt x="0" y="1663"/>
                  </a:lnTo>
                  <a:lnTo>
                    <a:pt x="0" y="1852"/>
                  </a:lnTo>
                  <a:lnTo>
                    <a:pt x="0" y="2063"/>
                  </a:lnTo>
                  <a:lnTo>
                    <a:pt x="0" y="2252"/>
                  </a:lnTo>
                  <a:lnTo>
                    <a:pt x="63" y="2652"/>
                  </a:lnTo>
                  <a:lnTo>
                    <a:pt x="190" y="3031"/>
                  </a:lnTo>
                  <a:lnTo>
                    <a:pt x="337" y="3431"/>
                  </a:lnTo>
                  <a:lnTo>
                    <a:pt x="505" y="3809"/>
                  </a:lnTo>
                  <a:lnTo>
                    <a:pt x="716" y="4167"/>
                  </a:lnTo>
                  <a:lnTo>
                    <a:pt x="968" y="4525"/>
                  </a:lnTo>
                  <a:lnTo>
                    <a:pt x="1221" y="4883"/>
                  </a:lnTo>
                  <a:lnTo>
                    <a:pt x="1473" y="5240"/>
                  </a:lnTo>
                  <a:lnTo>
                    <a:pt x="2041" y="5872"/>
                  </a:lnTo>
                  <a:lnTo>
                    <a:pt x="2567" y="6461"/>
                  </a:lnTo>
                  <a:lnTo>
                    <a:pt x="2652" y="6545"/>
                  </a:lnTo>
                  <a:lnTo>
                    <a:pt x="2736" y="6671"/>
                  </a:lnTo>
                  <a:lnTo>
                    <a:pt x="2862" y="6776"/>
                  </a:lnTo>
                  <a:lnTo>
                    <a:pt x="2967" y="6903"/>
                  </a:lnTo>
                  <a:lnTo>
                    <a:pt x="3030" y="7050"/>
                  </a:lnTo>
                  <a:lnTo>
                    <a:pt x="3073" y="7050"/>
                  </a:lnTo>
                  <a:lnTo>
                    <a:pt x="3073" y="7071"/>
                  </a:lnTo>
                  <a:lnTo>
                    <a:pt x="3094" y="7092"/>
                  </a:lnTo>
                  <a:lnTo>
                    <a:pt x="3178" y="7092"/>
                  </a:lnTo>
                  <a:lnTo>
                    <a:pt x="3220" y="7071"/>
                  </a:lnTo>
                  <a:lnTo>
                    <a:pt x="3241" y="7050"/>
                  </a:lnTo>
                  <a:lnTo>
                    <a:pt x="3367" y="6861"/>
                  </a:lnTo>
                  <a:lnTo>
                    <a:pt x="3914" y="6271"/>
                  </a:lnTo>
                  <a:lnTo>
                    <a:pt x="4525" y="5598"/>
                  </a:lnTo>
                  <a:lnTo>
                    <a:pt x="4819" y="5240"/>
                  </a:lnTo>
                  <a:lnTo>
                    <a:pt x="5114" y="4883"/>
                  </a:lnTo>
                  <a:lnTo>
                    <a:pt x="5387" y="4483"/>
                  </a:lnTo>
                  <a:lnTo>
                    <a:pt x="5640" y="4083"/>
                  </a:lnTo>
                  <a:lnTo>
                    <a:pt x="5871" y="3683"/>
                  </a:lnTo>
                  <a:lnTo>
                    <a:pt x="6061" y="3262"/>
                  </a:lnTo>
                  <a:lnTo>
                    <a:pt x="6208" y="2841"/>
                  </a:lnTo>
                  <a:lnTo>
                    <a:pt x="6250" y="2631"/>
                  </a:lnTo>
                  <a:lnTo>
                    <a:pt x="6292" y="2399"/>
                  </a:lnTo>
                  <a:lnTo>
                    <a:pt x="6313" y="2189"/>
                  </a:lnTo>
                  <a:lnTo>
                    <a:pt x="6334" y="1979"/>
                  </a:lnTo>
                  <a:lnTo>
                    <a:pt x="6334" y="1768"/>
                  </a:lnTo>
                  <a:lnTo>
                    <a:pt x="6292" y="1537"/>
                  </a:lnTo>
                  <a:lnTo>
                    <a:pt x="6250" y="1326"/>
                  </a:lnTo>
                  <a:lnTo>
                    <a:pt x="6208" y="1116"/>
                  </a:lnTo>
                  <a:lnTo>
                    <a:pt x="6124" y="905"/>
                  </a:lnTo>
                  <a:lnTo>
                    <a:pt x="6019" y="695"/>
                  </a:lnTo>
                  <a:lnTo>
                    <a:pt x="5934" y="548"/>
                  </a:lnTo>
                  <a:lnTo>
                    <a:pt x="5850" y="421"/>
                  </a:lnTo>
                  <a:lnTo>
                    <a:pt x="5766" y="316"/>
                  </a:lnTo>
                  <a:lnTo>
                    <a:pt x="5682" y="211"/>
                  </a:lnTo>
                  <a:lnTo>
                    <a:pt x="5577" y="148"/>
                  </a:lnTo>
                  <a:lnTo>
                    <a:pt x="5493" y="85"/>
                  </a:lnTo>
                  <a:lnTo>
                    <a:pt x="5387" y="43"/>
                  </a:lnTo>
                  <a:lnTo>
                    <a:pt x="5282" y="22"/>
                  </a:lnTo>
                  <a:lnTo>
                    <a:pt x="5198" y="0"/>
                  </a:lnTo>
                  <a:lnTo>
                    <a:pt x="5093" y="0"/>
                  </a:lnTo>
                  <a:lnTo>
                    <a:pt x="4882" y="43"/>
                  </a:lnTo>
                  <a:lnTo>
                    <a:pt x="4672" y="127"/>
                  </a:lnTo>
                  <a:lnTo>
                    <a:pt x="4482" y="253"/>
                  </a:lnTo>
                  <a:lnTo>
                    <a:pt x="4272" y="400"/>
                  </a:lnTo>
                  <a:lnTo>
                    <a:pt x="4083" y="590"/>
                  </a:lnTo>
                  <a:lnTo>
                    <a:pt x="3893" y="800"/>
                  </a:lnTo>
                  <a:lnTo>
                    <a:pt x="3725" y="1032"/>
                  </a:lnTo>
                  <a:lnTo>
                    <a:pt x="3557" y="1263"/>
                  </a:lnTo>
                  <a:lnTo>
                    <a:pt x="3409" y="1516"/>
                  </a:lnTo>
                  <a:lnTo>
                    <a:pt x="3283" y="1768"/>
                  </a:lnTo>
                  <a:lnTo>
                    <a:pt x="3157" y="2021"/>
                  </a:lnTo>
                  <a:lnTo>
                    <a:pt x="3051" y="1768"/>
                  </a:lnTo>
                  <a:lnTo>
                    <a:pt x="2904" y="1516"/>
                  </a:lnTo>
                  <a:lnTo>
                    <a:pt x="2757" y="1263"/>
                  </a:lnTo>
                  <a:lnTo>
                    <a:pt x="2610" y="1032"/>
                  </a:lnTo>
                  <a:lnTo>
                    <a:pt x="2420" y="800"/>
                  </a:lnTo>
                  <a:lnTo>
                    <a:pt x="2231" y="590"/>
                  </a:lnTo>
                  <a:lnTo>
                    <a:pt x="2041" y="400"/>
                  </a:lnTo>
                  <a:lnTo>
                    <a:pt x="1852" y="253"/>
                  </a:lnTo>
                  <a:lnTo>
                    <a:pt x="1642" y="127"/>
                  </a:lnTo>
                  <a:lnTo>
                    <a:pt x="1431" y="43"/>
                  </a:lnTo>
                  <a:lnTo>
                    <a:pt x="1221" y="0"/>
                  </a:ln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2" name="Google Shape;7032;p32"/>
            <p:cNvSpPr/>
            <p:nvPr/>
          </p:nvSpPr>
          <p:spPr>
            <a:xfrm>
              <a:off x="6839150" y="-1059200"/>
              <a:ext cx="124175" cy="149425"/>
            </a:xfrm>
            <a:custGeom>
              <a:avLst/>
              <a:gdLst/>
              <a:ahLst/>
              <a:cxnLst/>
              <a:rect l="l" t="t" r="r" b="b"/>
              <a:pathLst>
                <a:path w="4967" h="5977" extrusionOk="0">
                  <a:moveTo>
                    <a:pt x="842" y="0"/>
                  </a:moveTo>
                  <a:lnTo>
                    <a:pt x="632" y="21"/>
                  </a:lnTo>
                  <a:lnTo>
                    <a:pt x="400" y="105"/>
                  </a:lnTo>
                  <a:lnTo>
                    <a:pt x="148" y="211"/>
                  </a:lnTo>
                  <a:lnTo>
                    <a:pt x="106" y="358"/>
                  </a:lnTo>
                  <a:lnTo>
                    <a:pt x="64" y="505"/>
                  </a:lnTo>
                  <a:lnTo>
                    <a:pt x="22" y="800"/>
                  </a:lnTo>
                  <a:lnTo>
                    <a:pt x="1" y="1094"/>
                  </a:lnTo>
                  <a:lnTo>
                    <a:pt x="43" y="1389"/>
                  </a:lnTo>
                  <a:lnTo>
                    <a:pt x="127" y="1684"/>
                  </a:lnTo>
                  <a:lnTo>
                    <a:pt x="211" y="1978"/>
                  </a:lnTo>
                  <a:lnTo>
                    <a:pt x="337" y="2252"/>
                  </a:lnTo>
                  <a:lnTo>
                    <a:pt x="464" y="2525"/>
                  </a:lnTo>
                  <a:lnTo>
                    <a:pt x="695" y="2967"/>
                  </a:lnTo>
                  <a:lnTo>
                    <a:pt x="948" y="3388"/>
                  </a:lnTo>
                  <a:lnTo>
                    <a:pt x="1495" y="4230"/>
                  </a:lnTo>
                  <a:lnTo>
                    <a:pt x="1747" y="4651"/>
                  </a:lnTo>
                  <a:lnTo>
                    <a:pt x="2021" y="5093"/>
                  </a:lnTo>
                  <a:lnTo>
                    <a:pt x="2252" y="5514"/>
                  </a:lnTo>
                  <a:lnTo>
                    <a:pt x="2463" y="5976"/>
                  </a:lnTo>
                  <a:lnTo>
                    <a:pt x="2610" y="5766"/>
                  </a:lnTo>
                  <a:lnTo>
                    <a:pt x="2820" y="5345"/>
                  </a:lnTo>
                  <a:lnTo>
                    <a:pt x="3052" y="4945"/>
                  </a:lnTo>
                  <a:lnTo>
                    <a:pt x="3557" y="4146"/>
                  </a:lnTo>
                  <a:lnTo>
                    <a:pt x="4062" y="3346"/>
                  </a:lnTo>
                  <a:lnTo>
                    <a:pt x="4293" y="2946"/>
                  </a:lnTo>
                  <a:lnTo>
                    <a:pt x="4525" y="2525"/>
                  </a:lnTo>
                  <a:lnTo>
                    <a:pt x="4651" y="2252"/>
                  </a:lnTo>
                  <a:lnTo>
                    <a:pt x="4756" y="1978"/>
                  </a:lnTo>
                  <a:lnTo>
                    <a:pt x="4862" y="1684"/>
                  </a:lnTo>
                  <a:lnTo>
                    <a:pt x="4925" y="1389"/>
                  </a:lnTo>
                  <a:lnTo>
                    <a:pt x="4967" y="1094"/>
                  </a:lnTo>
                  <a:lnTo>
                    <a:pt x="4967" y="800"/>
                  </a:lnTo>
                  <a:lnTo>
                    <a:pt x="4925" y="505"/>
                  </a:lnTo>
                  <a:lnTo>
                    <a:pt x="4883" y="358"/>
                  </a:lnTo>
                  <a:lnTo>
                    <a:pt x="4820" y="211"/>
                  </a:lnTo>
                  <a:lnTo>
                    <a:pt x="4567" y="105"/>
                  </a:lnTo>
                  <a:lnTo>
                    <a:pt x="4357" y="21"/>
                  </a:lnTo>
                  <a:lnTo>
                    <a:pt x="4125" y="0"/>
                  </a:lnTo>
                  <a:lnTo>
                    <a:pt x="3915" y="21"/>
                  </a:lnTo>
                  <a:lnTo>
                    <a:pt x="3725" y="84"/>
                  </a:lnTo>
                  <a:lnTo>
                    <a:pt x="3557" y="168"/>
                  </a:lnTo>
                  <a:lnTo>
                    <a:pt x="3368" y="316"/>
                  </a:lnTo>
                  <a:lnTo>
                    <a:pt x="3220" y="505"/>
                  </a:lnTo>
                  <a:lnTo>
                    <a:pt x="3031" y="716"/>
                  </a:lnTo>
                  <a:lnTo>
                    <a:pt x="2862" y="968"/>
                  </a:lnTo>
                  <a:lnTo>
                    <a:pt x="2715" y="1221"/>
                  </a:lnTo>
                  <a:lnTo>
                    <a:pt x="2589" y="1515"/>
                  </a:lnTo>
                  <a:lnTo>
                    <a:pt x="2610" y="1536"/>
                  </a:lnTo>
                  <a:lnTo>
                    <a:pt x="2505" y="1831"/>
                  </a:lnTo>
                  <a:lnTo>
                    <a:pt x="2484" y="1810"/>
                  </a:lnTo>
                  <a:lnTo>
                    <a:pt x="2484" y="1831"/>
                  </a:lnTo>
                  <a:lnTo>
                    <a:pt x="2463" y="1831"/>
                  </a:lnTo>
                  <a:lnTo>
                    <a:pt x="2463" y="1789"/>
                  </a:lnTo>
                  <a:lnTo>
                    <a:pt x="2421" y="1726"/>
                  </a:lnTo>
                  <a:lnTo>
                    <a:pt x="2442" y="1684"/>
                  </a:lnTo>
                  <a:lnTo>
                    <a:pt x="2442" y="1642"/>
                  </a:lnTo>
                  <a:lnTo>
                    <a:pt x="2378" y="1515"/>
                  </a:lnTo>
                  <a:lnTo>
                    <a:pt x="2252" y="1221"/>
                  </a:lnTo>
                  <a:lnTo>
                    <a:pt x="2105" y="968"/>
                  </a:lnTo>
                  <a:lnTo>
                    <a:pt x="1937" y="716"/>
                  </a:lnTo>
                  <a:lnTo>
                    <a:pt x="1747" y="505"/>
                  </a:lnTo>
                  <a:lnTo>
                    <a:pt x="1600" y="316"/>
                  </a:lnTo>
                  <a:lnTo>
                    <a:pt x="1432" y="168"/>
                  </a:lnTo>
                  <a:lnTo>
                    <a:pt x="1242" y="84"/>
                  </a:lnTo>
                  <a:lnTo>
                    <a:pt x="1053" y="21"/>
                  </a:lnTo>
                  <a:lnTo>
                    <a:pt x="842" y="0"/>
                  </a:ln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3" name="Google Shape;7033;p32"/>
            <p:cNvSpPr/>
            <p:nvPr/>
          </p:nvSpPr>
          <p:spPr>
            <a:xfrm>
              <a:off x="6776025" y="-830900"/>
              <a:ext cx="718650" cy="244675"/>
            </a:xfrm>
            <a:custGeom>
              <a:avLst/>
              <a:gdLst/>
              <a:ahLst/>
              <a:cxnLst/>
              <a:rect l="l" t="t" r="r" b="b"/>
              <a:pathLst>
                <a:path w="28746" h="9787" extrusionOk="0">
                  <a:moveTo>
                    <a:pt x="442" y="1"/>
                  </a:moveTo>
                  <a:lnTo>
                    <a:pt x="169" y="22"/>
                  </a:lnTo>
                  <a:lnTo>
                    <a:pt x="106" y="43"/>
                  </a:lnTo>
                  <a:lnTo>
                    <a:pt x="42" y="85"/>
                  </a:lnTo>
                  <a:lnTo>
                    <a:pt x="21" y="148"/>
                  </a:lnTo>
                  <a:lnTo>
                    <a:pt x="0" y="232"/>
                  </a:lnTo>
                  <a:lnTo>
                    <a:pt x="21" y="296"/>
                  </a:lnTo>
                  <a:lnTo>
                    <a:pt x="42" y="359"/>
                  </a:lnTo>
                  <a:lnTo>
                    <a:pt x="106" y="422"/>
                  </a:lnTo>
                  <a:lnTo>
                    <a:pt x="169" y="443"/>
                  </a:lnTo>
                  <a:lnTo>
                    <a:pt x="442" y="485"/>
                  </a:lnTo>
                  <a:lnTo>
                    <a:pt x="716" y="527"/>
                  </a:lnTo>
                  <a:lnTo>
                    <a:pt x="611" y="906"/>
                  </a:lnTo>
                  <a:lnTo>
                    <a:pt x="548" y="1306"/>
                  </a:lnTo>
                  <a:lnTo>
                    <a:pt x="505" y="1727"/>
                  </a:lnTo>
                  <a:lnTo>
                    <a:pt x="526" y="2147"/>
                  </a:lnTo>
                  <a:lnTo>
                    <a:pt x="548" y="2589"/>
                  </a:lnTo>
                  <a:lnTo>
                    <a:pt x="632" y="3010"/>
                  </a:lnTo>
                  <a:lnTo>
                    <a:pt x="737" y="3452"/>
                  </a:lnTo>
                  <a:lnTo>
                    <a:pt x="863" y="3873"/>
                  </a:lnTo>
                  <a:lnTo>
                    <a:pt x="1032" y="4294"/>
                  </a:lnTo>
                  <a:lnTo>
                    <a:pt x="1221" y="4694"/>
                  </a:lnTo>
                  <a:lnTo>
                    <a:pt x="1431" y="5072"/>
                  </a:lnTo>
                  <a:lnTo>
                    <a:pt x="1663" y="5430"/>
                  </a:lnTo>
                  <a:lnTo>
                    <a:pt x="1915" y="5767"/>
                  </a:lnTo>
                  <a:lnTo>
                    <a:pt x="2210" y="6061"/>
                  </a:lnTo>
                  <a:lnTo>
                    <a:pt x="2505" y="6335"/>
                  </a:lnTo>
                  <a:lnTo>
                    <a:pt x="2841" y="6588"/>
                  </a:lnTo>
                  <a:lnTo>
                    <a:pt x="3304" y="6882"/>
                  </a:lnTo>
                  <a:lnTo>
                    <a:pt x="3788" y="7135"/>
                  </a:lnTo>
                  <a:lnTo>
                    <a:pt x="4293" y="7345"/>
                  </a:lnTo>
                  <a:lnTo>
                    <a:pt x="4798" y="7513"/>
                  </a:lnTo>
                  <a:lnTo>
                    <a:pt x="5303" y="7640"/>
                  </a:lnTo>
                  <a:lnTo>
                    <a:pt x="5808" y="7724"/>
                  </a:lnTo>
                  <a:lnTo>
                    <a:pt x="6313" y="7787"/>
                  </a:lnTo>
                  <a:lnTo>
                    <a:pt x="6818" y="7787"/>
                  </a:lnTo>
                  <a:lnTo>
                    <a:pt x="7323" y="7745"/>
                  </a:lnTo>
                  <a:lnTo>
                    <a:pt x="7829" y="7682"/>
                  </a:lnTo>
                  <a:lnTo>
                    <a:pt x="8334" y="7556"/>
                  </a:lnTo>
                  <a:lnTo>
                    <a:pt x="8818" y="7387"/>
                  </a:lnTo>
                  <a:lnTo>
                    <a:pt x="9302" y="7198"/>
                  </a:lnTo>
                  <a:lnTo>
                    <a:pt x="9764" y="6945"/>
                  </a:lnTo>
                  <a:lnTo>
                    <a:pt x="10227" y="6651"/>
                  </a:lnTo>
                  <a:lnTo>
                    <a:pt x="10669" y="6314"/>
                  </a:lnTo>
                  <a:lnTo>
                    <a:pt x="10859" y="6588"/>
                  </a:lnTo>
                  <a:lnTo>
                    <a:pt x="11048" y="6861"/>
                  </a:lnTo>
                  <a:lnTo>
                    <a:pt x="11259" y="7093"/>
                  </a:lnTo>
                  <a:lnTo>
                    <a:pt x="11490" y="7345"/>
                  </a:lnTo>
                  <a:lnTo>
                    <a:pt x="11722" y="7556"/>
                  </a:lnTo>
                  <a:lnTo>
                    <a:pt x="11974" y="7766"/>
                  </a:lnTo>
                  <a:lnTo>
                    <a:pt x="12248" y="7955"/>
                  </a:lnTo>
                  <a:lnTo>
                    <a:pt x="12521" y="8145"/>
                  </a:lnTo>
                  <a:lnTo>
                    <a:pt x="12816" y="8313"/>
                  </a:lnTo>
                  <a:lnTo>
                    <a:pt x="13110" y="8481"/>
                  </a:lnTo>
                  <a:lnTo>
                    <a:pt x="13426" y="8629"/>
                  </a:lnTo>
                  <a:lnTo>
                    <a:pt x="13742" y="8776"/>
                  </a:lnTo>
                  <a:lnTo>
                    <a:pt x="14078" y="8902"/>
                  </a:lnTo>
                  <a:lnTo>
                    <a:pt x="14415" y="9008"/>
                  </a:lnTo>
                  <a:lnTo>
                    <a:pt x="15110" y="9218"/>
                  </a:lnTo>
                  <a:lnTo>
                    <a:pt x="15741" y="9407"/>
                  </a:lnTo>
                  <a:lnTo>
                    <a:pt x="16393" y="9576"/>
                  </a:lnTo>
                  <a:lnTo>
                    <a:pt x="17067" y="9681"/>
                  </a:lnTo>
                  <a:lnTo>
                    <a:pt x="17740" y="9744"/>
                  </a:lnTo>
                  <a:lnTo>
                    <a:pt x="18392" y="9786"/>
                  </a:lnTo>
                  <a:lnTo>
                    <a:pt x="19066" y="9765"/>
                  </a:lnTo>
                  <a:lnTo>
                    <a:pt x="19718" y="9702"/>
                  </a:lnTo>
                  <a:lnTo>
                    <a:pt x="20349" y="9597"/>
                  </a:lnTo>
                  <a:lnTo>
                    <a:pt x="20686" y="9513"/>
                  </a:lnTo>
                  <a:lnTo>
                    <a:pt x="21002" y="9428"/>
                  </a:lnTo>
                  <a:lnTo>
                    <a:pt x="21338" y="9323"/>
                  </a:lnTo>
                  <a:lnTo>
                    <a:pt x="21675" y="9197"/>
                  </a:lnTo>
                  <a:lnTo>
                    <a:pt x="22012" y="9050"/>
                  </a:lnTo>
                  <a:lnTo>
                    <a:pt x="22327" y="8902"/>
                  </a:lnTo>
                  <a:lnTo>
                    <a:pt x="22643" y="8734"/>
                  </a:lnTo>
                  <a:lnTo>
                    <a:pt x="22980" y="8545"/>
                  </a:lnTo>
                  <a:lnTo>
                    <a:pt x="23274" y="8334"/>
                  </a:lnTo>
                  <a:lnTo>
                    <a:pt x="23590" y="8124"/>
                  </a:lnTo>
                  <a:lnTo>
                    <a:pt x="23885" y="7913"/>
                  </a:lnTo>
                  <a:lnTo>
                    <a:pt x="24179" y="7661"/>
                  </a:lnTo>
                  <a:lnTo>
                    <a:pt x="24453" y="7429"/>
                  </a:lnTo>
                  <a:lnTo>
                    <a:pt x="24705" y="7156"/>
                  </a:lnTo>
                  <a:lnTo>
                    <a:pt x="24958" y="6882"/>
                  </a:lnTo>
                  <a:lnTo>
                    <a:pt x="25210" y="6609"/>
                  </a:lnTo>
                  <a:lnTo>
                    <a:pt x="25589" y="6146"/>
                  </a:lnTo>
                  <a:lnTo>
                    <a:pt x="25947" y="5641"/>
                  </a:lnTo>
                  <a:lnTo>
                    <a:pt x="26262" y="5136"/>
                  </a:lnTo>
                  <a:lnTo>
                    <a:pt x="26410" y="4883"/>
                  </a:lnTo>
                  <a:lnTo>
                    <a:pt x="26536" y="4609"/>
                  </a:lnTo>
                  <a:lnTo>
                    <a:pt x="26641" y="4336"/>
                  </a:lnTo>
                  <a:lnTo>
                    <a:pt x="26746" y="4062"/>
                  </a:lnTo>
                  <a:lnTo>
                    <a:pt x="26831" y="3789"/>
                  </a:lnTo>
                  <a:lnTo>
                    <a:pt x="26894" y="3515"/>
                  </a:lnTo>
                  <a:lnTo>
                    <a:pt x="26957" y="3242"/>
                  </a:lnTo>
                  <a:lnTo>
                    <a:pt x="26999" y="2968"/>
                  </a:lnTo>
                  <a:lnTo>
                    <a:pt x="27020" y="2673"/>
                  </a:lnTo>
                  <a:lnTo>
                    <a:pt x="27020" y="2400"/>
                  </a:lnTo>
                  <a:lnTo>
                    <a:pt x="26999" y="2295"/>
                  </a:lnTo>
                  <a:lnTo>
                    <a:pt x="26957" y="2211"/>
                  </a:lnTo>
                  <a:lnTo>
                    <a:pt x="27399" y="2063"/>
                  </a:lnTo>
                  <a:lnTo>
                    <a:pt x="27841" y="1958"/>
                  </a:lnTo>
                  <a:lnTo>
                    <a:pt x="28283" y="1895"/>
                  </a:lnTo>
                  <a:lnTo>
                    <a:pt x="28725" y="1874"/>
                  </a:lnTo>
                  <a:lnTo>
                    <a:pt x="28746" y="1853"/>
                  </a:lnTo>
                  <a:lnTo>
                    <a:pt x="28746" y="1832"/>
                  </a:lnTo>
                  <a:lnTo>
                    <a:pt x="28725" y="1811"/>
                  </a:lnTo>
                  <a:lnTo>
                    <a:pt x="28325" y="1684"/>
                  </a:lnTo>
                  <a:lnTo>
                    <a:pt x="28093" y="1642"/>
                  </a:lnTo>
                  <a:lnTo>
                    <a:pt x="27862" y="1600"/>
                  </a:lnTo>
                  <a:lnTo>
                    <a:pt x="27630" y="1579"/>
                  </a:lnTo>
                  <a:lnTo>
                    <a:pt x="27399" y="1579"/>
                  </a:lnTo>
                  <a:lnTo>
                    <a:pt x="27167" y="1600"/>
                  </a:lnTo>
                  <a:lnTo>
                    <a:pt x="26936" y="1642"/>
                  </a:lnTo>
                  <a:lnTo>
                    <a:pt x="26641" y="1727"/>
                  </a:lnTo>
                  <a:lnTo>
                    <a:pt x="26347" y="1832"/>
                  </a:lnTo>
                  <a:lnTo>
                    <a:pt x="26073" y="1958"/>
                  </a:lnTo>
                  <a:lnTo>
                    <a:pt x="25800" y="2105"/>
                  </a:lnTo>
                  <a:lnTo>
                    <a:pt x="25526" y="2274"/>
                  </a:lnTo>
                  <a:lnTo>
                    <a:pt x="25273" y="2421"/>
                  </a:lnTo>
                  <a:lnTo>
                    <a:pt x="25042" y="2610"/>
                  </a:lnTo>
                  <a:lnTo>
                    <a:pt x="24810" y="2800"/>
                  </a:lnTo>
                  <a:lnTo>
                    <a:pt x="24600" y="3010"/>
                  </a:lnTo>
                  <a:lnTo>
                    <a:pt x="24411" y="3242"/>
                  </a:lnTo>
                  <a:lnTo>
                    <a:pt x="24263" y="3494"/>
                  </a:lnTo>
                  <a:lnTo>
                    <a:pt x="24116" y="3747"/>
                  </a:lnTo>
                  <a:lnTo>
                    <a:pt x="24095" y="3831"/>
                  </a:lnTo>
                  <a:lnTo>
                    <a:pt x="24095" y="3894"/>
                  </a:lnTo>
                  <a:lnTo>
                    <a:pt x="24137" y="3957"/>
                  </a:lnTo>
                  <a:lnTo>
                    <a:pt x="24179" y="3999"/>
                  </a:lnTo>
                  <a:lnTo>
                    <a:pt x="24221" y="4020"/>
                  </a:lnTo>
                  <a:lnTo>
                    <a:pt x="24284" y="4041"/>
                  </a:lnTo>
                  <a:lnTo>
                    <a:pt x="24348" y="4020"/>
                  </a:lnTo>
                  <a:lnTo>
                    <a:pt x="24411" y="3978"/>
                  </a:lnTo>
                  <a:lnTo>
                    <a:pt x="24832" y="3578"/>
                  </a:lnTo>
                  <a:lnTo>
                    <a:pt x="25273" y="3136"/>
                  </a:lnTo>
                  <a:lnTo>
                    <a:pt x="25715" y="2695"/>
                  </a:lnTo>
                  <a:lnTo>
                    <a:pt x="25968" y="2484"/>
                  </a:lnTo>
                  <a:lnTo>
                    <a:pt x="26199" y="2295"/>
                  </a:lnTo>
                  <a:lnTo>
                    <a:pt x="26073" y="2842"/>
                  </a:lnTo>
                  <a:lnTo>
                    <a:pt x="25905" y="3368"/>
                  </a:lnTo>
                  <a:lnTo>
                    <a:pt x="25736" y="3852"/>
                  </a:lnTo>
                  <a:lnTo>
                    <a:pt x="25526" y="4357"/>
                  </a:lnTo>
                  <a:lnTo>
                    <a:pt x="25294" y="4820"/>
                  </a:lnTo>
                  <a:lnTo>
                    <a:pt x="25063" y="5262"/>
                  </a:lnTo>
                  <a:lnTo>
                    <a:pt x="24789" y="5704"/>
                  </a:lnTo>
                  <a:lnTo>
                    <a:pt x="24495" y="6104"/>
                  </a:lnTo>
                  <a:lnTo>
                    <a:pt x="24221" y="6356"/>
                  </a:lnTo>
                  <a:lnTo>
                    <a:pt x="23948" y="6609"/>
                  </a:lnTo>
                  <a:lnTo>
                    <a:pt x="23653" y="6840"/>
                  </a:lnTo>
                  <a:lnTo>
                    <a:pt x="23358" y="7051"/>
                  </a:lnTo>
                  <a:lnTo>
                    <a:pt x="23043" y="7261"/>
                  </a:lnTo>
                  <a:lnTo>
                    <a:pt x="22727" y="7471"/>
                  </a:lnTo>
                  <a:lnTo>
                    <a:pt x="22390" y="7640"/>
                  </a:lnTo>
                  <a:lnTo>
                    <a:pt x="22075" y="7808"/>
                  </a:lnTo>
                  <a:lnTo>
                    <a:pt x="21738" y="7976"/>
                  </a:lnTo>
                  <a:lnTo>
                    <a:pt x="21401" y="8103"/>
                  </a:lnTo>
                  <a:lnTo>
                    <a:pt x="21065" y="8229"/>
                  </a:lnTo>
                  <a:lnTo>
                    <a:pt x="20728" y="8334"/>
                  </a:lnTo>
                  <a:lnTo>
                    <a:pt x="20391" y="8439"/>
                  </a:lnTo>
                  <a:lnTo>
                    <a:pt x="20055" y="8503"/>
                  </a:lnTo>
                  <a:lnTo>
                    <a:pt x="19739" y="8566"/>
                  </a:lnTo>
                  <a:lnTo>
                    <a:pt x="19402" y="8608"/>
                  </a:lnTo>
                  <a:lnTo>
                    <a:pt x="19045" y="8650"/>
                  </a:lnTo>
                  <a:lnTo>
                    <a:pt x="18287" y="8650"/>
                  </a:lnTo>
                  <a:lnTo>
                    <a:pt x="17908" y="8629"/>
                  </a:lnTo>
                  <a:lnTo>
                    <a:pt x="17508" y="8608"/>
                  </a:lnTo>
                  <a:lnTo>
                    <a:pt x="17130" y="8545"/>
                  </a:lnTo>
                  <a:lnTo>
                    <a:pt x="16730" y="8503"/>
                  </a:lnTo>
                  <a:lnTo>
                    <a:pt x="16351" y="8418"/>
                  </a:lnTo>
                  <a:lnTo>
                    <a:pt x="15572" y="8229"/>
                  </a:lnTo>
                  <a:lnTo>
                    <a:pt x="14815" y="7997"/>
                  </a:lnTo>
                  <a:lnTo>
                    <a:pt x="14057" y="7724"/>
                  </a:lnTo>
                  <a:lnTo>
                    <a:pt x="13300" y="7408"/>
                  </a:lnTo>
                  <a:lnTo>
                    <a:pt x="12858" y="7072"/>
                  </a:lnTo>
                  <a:lnTo>
                    <a:pt x="12416" y="6714"/>
                  </a:lnTo>
                  <a:lnTo>
                    <a:pt x="12016" y="6335"/>
                  </a:lnTo>
                  <a:lnTo>
                    <a:pt x="11637" y="5935"/>
                  </a:lnTo>
                  <a:lnTo>
                    <a:pt x="11280" y="5493"/>
                  </a:lnTo>
                  <a:lnTo>
                    <a:pt x="10964" y="5030"/>
                  </a:lnTo>
                  <a:lnTo>
                    <a:pt x="10817" y="4778"/>
                  </a:lnTo>
                  <a:lnTo>
                    <a:pt x="10690" y="4525"/>
                  </a:lnTo>
                  <a:lnTo>
                    <a:pt x="10564" y="4252"/>
                  </a:lnTo>
                  <a:lnTo>
                    <a:pt x="10438" y="3957"/>
                  </a:lnTo>
                  <a:lnTo>
                    <a:pt x="10417" y="3936"/>
                  </a:lnTo>
                  <a:lnTo>
                    <a:pt x="10354" y="3936"/>
                  </a:lnTo>
                  <a:lnTo>
                    <a:pt x="10354" y="3978"/>
                  </a:lnTo>
                  <a:lnTo>
                    <a:pt x="10375" y="4252"/>
                  </a:lnTo>
                  <a:lnTo>
                    <a:pt x="10312" y="4525"/>
                  </a:lnTo>
                  <a:lnTo>
                    <a:pt x="10227" y="4778"/>
                  </a:lnTo>
                  <a:lnTo>
                    <a:pt x="10122" y="5030"/>
                  </a:lnTo>
                  <a:lnTo>
                    <a:pt x="9996" y="5262"/>
                  </a:lnTo>
                  <a:lnTo>
                    <a:pt x="9849" y="5472"/>
                  </a:lnTo>
                  <a:lnTo>
                    <a:pt x="9680" y="5662"/>
                  </a:lnTo>
                  <a:lnTo>
                    <a:pt x="9470" y="5830"/>
                  </a:lnTo>
                  <a:lnTo>
                    <a:pt x="9217" y="5998"/>
                  </a:lnTo>
                  <a:lnTo>
                    <a:pt x="8902" y="6146"/>
                  </a:lnTo>
                  <a:lnTo>
                    <a:pt x="8376" y="6356"/>
                  </a:lnTo>
                  <a:lnTo>
                    <a:pt x="7829" y="6503"/>
                  </a:lnTo>
                  <a:lnTo>
                    <a:pt x="7281" y="6609"/>
                  </a:lnTo>
                  <a:lnTo>
                    <a:pt x="6734" y="6672"/>
                  </a:lnTo>
                  <a:lnTo>
                    <a:pt x="6440" y="6693"/>
                  </a:lnTo>
                  <a:lnTo>
                    <a:pt x="6166" y="6693"/>
                  </a:lnTo>
                  <a:lnTo>
                    <a:pt x="5871" y="6672"/>
                  </a:lnTo>
                  <a:lnTo>
                    <a:pt x="5577" y="6651"/>
                  </a:lnTo>
                  <a:lnTo>
                    <a:pt x="5282" y="6609"/>
                  </a:lnTo>
                  <a:lnTo>
                    <a:pt x="4988" y="6545"/>
                  </a:lnTo>
                  <a:lnTo>
                    <a:pt x="4693" y="6482"/>
                  </a:lnTo>
                  <a:lnTo>
                    <a:pt x="4377" y="6398"/>
                  </a:lnTo>
                  <a:lnTo>
                    <a:pt x="4062" y="6293"/>
                  </a:lnTo>
                  <a:lnTo>
                    <a:pt x="3767" y="6167"/>
                  </a:lnTo>
                  <a:lnTo>
                    <a:pt x="3473" y="6019"/>
                  </a:lnTo>
                  <a:lnTo>
                    <a:pt x="3220" y="5851"/>
                  </a:lnTo>
                  <a:lnTo>
                    <a:pt x="2862" y="5556"/>
                  </a:lnTo>
                  <a:lnTo>
                    <a:pt x="2547" y="5241"/>
                  </a:lnTo>
                  <a:lnTo>
                    <a:pt x="2252" y="4883"/>
                  </a:lnTo>
                  <a:lnTo>
                    <a:pt x="1978" y="4504"/>
                  </a:lnTo>
                  <a:lnTo>
                    <a:pt x="1747" y="4104"/>
                  </a:lnTo>
                  <a:lnTo>
                    <a:pt x="1516" y="3705"/>
                  </a:lnTo>
                  <a:lnTo>
                    <a:pt x="1347" y="3263"/>
                  </a:lnTo>
                  <a:lnTo>
                    <a:pt x="1179" y="2800"/>
                  </a:lnTo>
                  <a:lnTo>
                    <a:pt x="1074" y="2232"/>
                  </a:lnTo>
                  <a:lnTo>
                    <a:pt x="989" y="1684"/>
                  </a:lnTo>
                  <a:lnTo>
                    <a:pt x="968" y="1116"/>
                  </a:lnTo>
                  <a:lnTo>
                    <a:pt x="989" y="569"/>
                  </a:lnTo>
                  <a:lnTo>
                    <a:pt x="1200" y="611"/>
                  </a:lnTo>
                  <a:lnTo>
                    <a:pt x="1431" y="674"/>
                  </a:lnTo>
                  <a:lnTo>
                    <a:pt x="1642" y="780"/>
                  </a:lnTo>
                  <a:lnTo>
                    <a:pt x="1831" y="927"/>
                  </a:lnTo>
                  <a:lnTo>
                    <a:pt x="1873" y="948"/>
                  </a:lnTo>
                  <a:lnTo>
                    <a:pt x="1915" y="948"/>
                  </a:lnTo>
                  <a:lnTo>
                    <a:pt x="1978" y="927"/>
                  </a:lnTo>
                  <a:lnTo>
                    <a:pt x="1999" y="906"/>
                  </a:lnTo>
                  <a:lnTo>
                    <a:pt x="2021" y="885"/>
                  </a:lnTo>
                  <a:lnTo>
                    <a:pt x="2021" y="843"/>
                  </a:lnTo>
                  <a:lnTo>
                    <a:pt x="1999" y="801"/>
                  </a:lnTo>
                  <a:lnTo>
                    <a:pt x="1831" y="590"/>
                  </a:lnTo>
                  <a:lnTo>
                    <a:pt x="1642" y="422"/>
                  </a:lnTo>
                  <a:lnTo>
                    <a:pt x="1410" y="275"/>
                  </a:lnTo>
                  <a:lnTo>
                    <a:pt x="1200" y="148"/>
                  </a:lnTo>
                  <a:lnTo>
                    <a:pt x="947" y="64"/>
                  </a:lnTo>
                  <a:lnTo>
                    <a:pt x="69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4" name="Google Shape;7034;p32"/>
            <p:cNvSpPr/>
            <p:nvPr/>
          </p:nvSpPr>
          <p:spPr>
            <a:xfrm>
              <a:off x="7011175" y="-612025"/>
              <a:ext cx="64750" cy="36850"/>
            </a:xfrm>
            <a:custGeom>
              <a:avLst/>
              <a:gdLst/>
              <a:ahLst/>
              <a:cxnLst/>
              <a:rect l="l" t="t" r="r" b="b"/>
              <a:pathLst>
                <a:path w="2590" h="1474" extrusionOk="0">
                  <a:moveTo>
                    <a:pt x="106" y="0"/>
                  </a:moveTo>
                  <a:lnTo>
                    <a:pt x="85" y="21"/>
                  </a:lnTo>
                  <a:lnTo>
                    <a:pt x="22" y="63"/>
                  </a:lnTo>
                  <a:lnTo>
                    <a:pt x="1" y="84"/>
                  </a:lnTo>
                  <a:lnTo>
                    <a:pt x="1" y="126"/>
                  </a:lnTo>
                  <a:lnTo>
                    <a:pt x="1" y="147"/>
                  </a:lnTo>
                  <a:lnTo>
                    <a:pt x="22" y="189"/>
                  </a:lnTo>
                  <a:lnTo>
                    <a:pt x="548" y="568"/>
                  </a:lnTo>
                  <a:lnTo>
                    <a:pt x="821" y="758"/>
                  </a:lnTo>
                  <a:lnTo>
                    <a:pt x="1116" y="947"/>
                  </a:lnTo>
                  <a:lnTo>
                    <a:pt x="1390" y="1094"/>
                  </a:lnTo>
                  <a:lnTo>
                    <a:pt x="1705" y="1242"/>
                  </a:lnTo>
                  <a:lnTo>
                    <a:pt x="2000" y="1368"/>
                  </a:lnTo>
                  <a:lnTo>
                    <a:pt x="2316" y="1452"/>
                  </a:lnTo>
                  <a:lnTo>
                    <a:pt x="2400" y="1473"/>
                  </a:lnTo>
                  <a:lnTo>
                    <a:pt x="2463" y="1431"/>
                  </a:lnTo>
                  <a:lnTo>
                    <a:pt x="2526" y="1389"/>
                  </a:lnTo>
                  <a:lnTo>
                    <a:pt x="2568" y="1326"/>
                  </a:lnTo>
                  <a:lnTo>
                    <a:pt x="2589" y="1242"/>
                  </a:lnTo>
                  <a:lnTo>
                    <a:pt x="2589" y="1178"/>
                  </a:lnTo>
                  <a:lnTo>
                    <a:pt x="2547" y="1115"/>
                  </a:lnTo>
                  <a:lnTo>
                    <a:pt x="2484" y="1052"/>
                  </a:lnTo>
                  <a:lnTo>
                    <a:pt x="1895" y="800"/>
                  </a:lnTo>
                  <a:lnTo>
                    <a:pt x="1305" y="568"/>
                  </a:lnTo>
                  <a:lnTo>
                    <a:pt x="737" y="316"/>
                  </a:lnTo>
                  <a:lnTo>
                    <a:pt x="148" y="21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5" name="Google Shape;7035;p32"/>
            <p:cNvSpPr/>
            <p:nvPr/>
          </p:nvSpPr>
          <p:spPr>
            <a:xfrm>
              <a:off x="7003300" y="-591525"/>
              <a:ext cx="79450" cy="38950"/>
            </a:xfrm>
            <a:custGeom>
              <a:avLst/>
              <a:gdLst/>
              <a:ahLst/>
              <a:cxnLst/>
              <a:rect l="l" t="t" r="r" b="b"/>
              <a:pathLst>
                <a:path w="3178" h="1558" extrusionOk="0">
                  <a:moveTo>
                    <a:pt x="126" y="1"/>
                  </a:moveTo>
                  <a:lnTo>
                    <a:pt x="84" y="22"/>
                  </a:lnTo>
                  <a:lnTo>
                    <a:pt x="42" y="43"/>
                  </a:lnTo>
                  <a:lnTo>
                    <a:pt x="21" y="64"/>
                  </a:lnTo>
                  <a:lnTo>
                    <a:pt x="0" y="106"/>
                  </a:lnTo>
                  <a:lnTo>
                    <a:pt x="0" y="148"/>
                  </a:lnTo>
                  <a:lnTo>
                    <a:pt x="21" y="190"/>
                  </a:lnTo>
                  <a:lnTo>
                    <a:pt x="126" y="379"/>
                  </a:lnTo>
                  <a:lnTo>
                    <a:pt x="253" y="527"/>
                  </a:lnTo>
                  <a:lnTo>
                    <a:pt x="400" y="674"/>
                  </a:lnTo>
                  <a:lnTo>
                    <a:pt x="547" y="800"/>
                  </a:lnTo>
                  <a:lnTo>
                    <a:pt x="716" y="906"/>
                  </a:lnTo>
                  <a:lnTo>
                    <a:pt x="884" y="1011"/>
                  </a:lnTo>
                  <a:lnTo>
                    <a:pt x="1073" y="1095"/>
                  </a:lnTo>
                  <a:lnTo>
                    <a:pt x="1263" y="1179"/>
                  </a:lnTo>
                  <a:lnTo>
                    <a:pt x="1663" y="1305"/>
                  </a:lnTo>
                  <a:lnTo>
                    <a:pt x="2062" y="1411"/>
                  </a:lnTo>
                  <a:lnTo>
                    <a:pt x="2862" y="1558"/>
                  </a:lnTo>
                  <a:lnTo>
                    <a:pt x="2967" y="1558"/>
                  </a:lnTo>
                  <a:lnTo>
                    <a:pt x="3072" y="1516"/>
                  </a:lnTo>
                  <a:lnTo>
                    <a:pt x="3136" y="1453"/>
                  </a:lnTo>
                  <a:lnTo>
                    <a:pt x="3178" y="1369"/>
                  </a:lnTo>
                  <a:lnTo>
                    <a:pt x="3178" y="1284"/>
                  </a:lnTo>
                  <a:lnTo>
                    <a:pt x="3157" y="1200"/>
                  </a:lnTo>
                  <a:lnTo>
                    <a:pt x="3093" y="1116"/>
                  </a:lnTo>
                  <a:lnTo>
                    <a:pt x="3009" y="1074"/>
                  </a:lnTo>
                  <a:lnTo>
                    <a:pt x="2652" y="990"/>
                  </a:lnTo>
                  <a:lnTo>
                    <a:pt x="2273" y="906"/>
                  </a:lnTo>
                  <a:lnTo>
                    <a:pt x="1894" y="800"/>
                  </a:lnTo>
                  <a:lnTo>
                    <a:pt x="1536" y="716"/>
                  </a:lnTo>
                  <a:lnTo>
                    <a:pt x="1179" y="590"/>
                  </a:lnTo>
                  <a:lnTo>
                    <a:pt x="821" y="464"/>
                  </a:lnTo>
                  <a:lnTo>
                    <a:pt x="505" y="274"/>
                  </a:lnTo>
                  <a:lnTo>
                    <a:pt x="358" y="169"/>
                  </a:lnTo>
                  <a:lnTo>
                    <a:pt x="211" y="43"/>
                  </a:lnTo>
                  <a:lnTo>
                    <a:pt x="168" y="22"/>
                  </a:lnTo>
                  <a:lnTo>
                    <a:pt x="12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6" name="Google Shape;7036;p32"/>
            <p:cNvSpPr/>
            <p:nvPr/>
          </p:nvSpPr>
          <p:spPr>
            <a:xfrm>
              <a:off x="6852300" y="-851400"/>
              <a:ext cx="18975" cy="22650"/>
            </a:xfrm>
            <a:custGeom>
              <a:avLst/>
              <a:gdLst/>
              <a:ahLst/>
              <a:cxnLst/>
              <a:rect l="l" t="t" r="r" b="b"/>
              <a:pathLst>
                <a:path w="759" h="906" extrusionOk="0">
                  <a:moveTo>
                    <a:pt x="464" y="0"/>
                  </a:moveTo>
                  <a:lnTo>
                    <a:pt x="1" y="905"/>
                  </a:lnTo>
                  <a:lnTo>
                    <a:pt x="1" y="905"/>
                  </a:lnTo>
                  <a:lnTo>
                    <a:pt x="274" y="884"/>
                  </a:lnTo>
                  <a:lnTo>
                    <a:pt x="506" y="821"/>
                  </a:lnTo>
                  <a:lnTo>
                    <a:pt x="590" y="779"/>
                  </a:lnTo>
                  <a:lnTo>
                    <a:pt x="653" y="737"/>
                  </a:lnTo>
                  <a:lnTo>
                    <a:pt x="716" y="674"/>
                  </a:lnTo>
                  <a:lnTo>
                    <a:pt x="737" y="611"/>
                  </a:lnTo>
                  <a:lnTo>
                    <a:pt x="758" y="526"/>
                  </a:lnTo>
                  <a:lnTo>
                    <a:pt x="758" y="463"/>
                  </a:lnTo>
                  <a:lnTo>
                    <a:pt x="737" y="400"/>
                  </a:lnTo>
                  <a:lnTo>
                    <a:pt x="716" y="316"/>
                  </a:lnTo>
                  <a:lnTo>
                    <a:pt x="611" y="169"/>
                  </a:lnTo>
                  <a:lnTo>
                    <a:pt x="46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7" name="Google Shape;7037;p32"/>
            <p:cNvSpPr/>
            <p:nvPr/>
          </p:nvSpPr>
          <p:spPr>
            <a:xfrm>
              <a:off x="6779700" y="-875075"/>
              <a:ext cx="84200" cy="46325"/>
            </a:xfrm>
            <a:custGeom>
              <a:avLst/>
              <a:gdLst/>
              <a:ahLst/>
              <a:cxnLst/>
              <a:rect l="l" t="t" r="r" b="b"/>
              <a:pathLst>
                <a:path w="3368" h="1853" extrusionOk="0">
                  <a:moveTo>
                    <a:pt x="506" y="0"/>
                  </a:moveTo>
                  <a:lnTo>
                    <a:pt x="379" y="42"/>
                  </a:lnTo>
                  <a:lnTo>
                    <a:pt x="274" y="63"/>
                  </a:lnTo>
                  <a:lnTo>
                    <a:pt x="169" y="106"/>
                  </a:lnTo>
                  <a:lnTo>
                    <a:pt x="106" y="169"/>
                  </a:lnTo>
                  <a:lnTo>
                    <a:pt x="43" y="232"/>
                  </a:lnTo>
                  <a:lnTo>
                    <a:pt x="1" y="295"/>
                  </a:lnTo>
                  <a:lnTo>
                    <a:pt x="1" y="379"/>
                  </a:lnTo>
                  <a:lnTo>
                    <a:pt x="1" y="442"/>
                  </a:lnTo>
                  <a:lnTo>
                    <a:pt x="22" y="526"/>
                  </a:lnTo>
                  <a:lnTo>
                    <a:pt x="64" y="611"/>
                  </a:lnTo>
                  <a:lnTo>
                    <a:pt x="190" y="800"/>
                  </a:lnTo>
                  <a:lnTo>
                    <a:pt x="379" y="968"/>
                  </a:lnTo>
                  <a:lnTo>
                    <a:pt x="611" y="1137"/>
                  </a:lnTo>
                  <a:lnTo>
                    <a:pt x="906" y="1305"/>
                  </a:lnTo>
                  <a:lnTo>
                    <a:pt x="1221" y="1473"/>
                  </a:lnTo>
                  <a:lnTo>
                    <a:pt x="1600" y="1621"/>
                  </a:lnTo>
                  <a:lnTo>
                    <a:pt x="1937" y="1726"/>
                  </a:lnTo>
                  <a:lnTo>
                    <a:pt x="2273" y="1789"/>
                  </a:lnTo>
                  <a:lnTo>
                    <a:pt x="2589" y="1831"/>
                  </a:lnTo>
                  <a:lnTo>
                    <a:pt x="2884" y="1852"/>
                  </a:lnTo>
                  <a:lnTo>
                    <a:pt x="2905" y="1852"/>
                  </a:lnTo>
                  <a:lnTo>
                    <a:pt x="3368" y="947"/>
                  </a:lnTo>
                  <a:lnTo>
                    <a:pt x="3115" y="758"/>
                  </a:lnTo>
                  <a:lnTo>
                    <a:pt x="2820" y="569"/>
                  </a:lnTo>
                  <a:lnTo>
                    <a:pt x="2463" y="379"/>
                  </a:lnTo>
                  <a:lnTo>
                    <a:pt x="2063" y="232"/>
                  </a:lnTo>
                  <a:lnTo>
                    <a:pt x="1726" y="127"/>
                  </a:lnTo>
                  <a:lnTo>
                    <a:pt x="1390" y="42"/>
                  </a:lnTo>
                  <a:lnTo>
                    <a:pt x="107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8" name="Google Shape;7038;p32"/>
            <p:cNvSpPr/>
            <p:nvPr/>
          </p:nvSpPr>
          <p:spPr>
            <a:xfrm>
              <a:off x="6779700" y="-875075"/>
              <a:ext cx="84200" cy="46325"/>
            </a:xfrm>
            <a:custGeom>
              <a:avLst/>
              <a:gdLst/>
              <a:ahLst/>
              <a:cxnLst/>
              <a:rect l="l" t="t" r="r" b="b"/>
              <a:pathLst>
                <a:path w="3368" h="1853" fill="none" extrusionOk="0">
                  <a:moveTo>
                    <a:pt x="779" y="0"/>
                  </a:moveTo>
                  <a:lnTo>
                    <a:pt x="779" y="0"/>
                  </a:lnTo>
                  <a:lnTo>
                    <a:pt x="506" y="0"/>
                  </a:lnTo>
                  <a:lnTo>
                    <a:pt x="379" y="42"/>
                  </a:lnTo>
                  <a:lnTo>
                    <a:pt x="274" y="63"/>
                  </a:lnTo>
                  <a:lnTo>
                    <a:pt x="169" y="106"/>
                  </a:lnTo>
                  <a:lnTo>
                    <a:pt x="106" y="169"/>
                  </a:lnTo>
                  <a:lnTo>
                    <a:pt x="43" y="232"/>
                  </a:lnTo>
                  <a:lnTo>
                    <a:pt x="1" y="295"/>
                  </a:lnTo>
                  <a:lnTo>
                    <a:pt x="1" y="295"/>
                  </a:lnTo>
                  <a:lnTo>
                    <a:pt x="1" y="379"/>
                  </a:lnTo>
                  <a:lnTo>
                    <a:pt x="1" y="442"/>
                  </a:lnTo>
                  <a:lnTo>
                    <a:pt x="22" y="526"/>
                  </a:lnTo>
                  <a:lnTo>
                    <a:pt x="64" y="611"/>
                  </a:lnTo>
                  <a:lnTo>
                    <a:pt x="190" y="800"/>
                  </a:lnTo>
                  <a:lnTo>
                    <a:pt x="379" y="968"/>
                  </a:lnTo>
                  <a:lnTo>
                    <a:pt x="611" y="1137"/>
                  </a:lnTo>
                  <a:lnTo>
                    <a:pt x="906" y="1305"/>
                  </a:lnTo>
                  <a:lnTo>
                    <a:pt x="1221" y="1473"/>
                  </a:lnTo>
                  <a:lnTo>
                    <a:pt x="1600" y="1621"/>
                  </a:lnTo>
                  <a:lnTo>
                    <a:pt x="1600" y="1621"/>
                  </a:lnTo>
                  <a:lnTo>
                    <a:pt x="1937" y="1726"/>
                  </a:lnTo>
                  <a:lnTo>
                    <a:pt x="2273" y="1789"/>
                  </a:lnTo>
                  <a:lnTo>
                    <a:pt x="2589" y="1831"/>
                  </a:lnTo>
                  <a:lnTo>
                    <a:pt x="2884" y="1852"/>
                  </a:lnTo>
                  <a:lnTo>
                    <a:pt x="2884" y="1852"/>
                  </a:lnTo>
                  <a:lnTo>
                    <a:pt x="2905" y="1852"/>
                  </a:lnTo>
                  <a:lnTo>
                    <a:pt x="2905" y="1852"/>
                  </a:lnTo>
                  <a:lnTo>
                    <a:pt x="3368" y="947"/>
                  </a:lnTo>
                  <a:lnTo>
                    <a:pt x="3368" y="947"/>
                  </a:lnTo>
                  <a:lnTo>
                    <a:pt x="3115" y="758"/>
                  </a:lnTo>
                  <a:lnTo>
                    <a:pt x="2820" y="569"/>
                  </a:lnTo>
                  <a:lnTo>
                    <a:pt x="2463" y="379"/>
                  </a:lnTo>
                  <a:lnTo>
                    <a:pt x="2063" y="232"/>
                  </a:lnTo>
                  <a:lnTo>
                    <a:pt x="2063" y="232"/>
                  </a:lnTo>
                  <a:lnTo>
                    <a:pt x="1726" y="127"/>
                  </a:lnTo>
                  <a:lnTo>
                    <a:pt x="1390" y="42"/>
                  </a:lnTo>
                  <a:lnTo>
                    <a:pt x="1074" y="0"/>
                  </a:lnTo>
                  <a:lnTo>
                    <a:pt x="77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39" name="Google Shape;7039;p32"/>
          <p:cNvGrpSpPr/>
          <p:nvPr/>
        </p:nvGrpSpPr>
        <p:grpSpPr>
          <a:xfrm rot="-899945">
            <a:off x="961614" y="1491889"/>
            <a:ext cx="1607207" cy="1728221"/>
            <a:chOff x="4684075" y="-1520300"/>
            <a:chExt cx="1124800" cy="1211075"/>
          </a:xfrm>
        </p:grpSpPr>
        <p:sp>
          <p:nvSpPr>
            <p:cNvPr id="7040" name="Google Shape;7040;p32"/>
            <p:cNvSpPr/>
            <p:nvPr/>
          </p:nvSpPr>
          <p:spPr>
            <a:xfrm>
              <a:off x="4684075" y="-1520300"/>
              <a:ext cx="1124800" cy="1211075"/>
            </a:xfrm>
            <a:custGeom>
              <a:avLst/>
              <a:gdLst/>
              <a:ahLst/>
              <a:cxnLst/>
              <a:rect l="l" t="t" r="r" b="b"/>
              <a:pathLst>
                <a:path w="44992" h="48443" extrusionOk="0">
                  <a:moveTo>
                    <a:pt x="23611" y="0"/>
                  </a:moveTo>
                  <a:lnTo>
                    <a:pt x="23401" y="21"/>
                  </a:lnTo>
                  <a:lnTo>
                    <a:pt x="23212" y="84"/>
                  </a:lnTo>
                  <a:lnTo>
                    <a:pt x="22664" y="316"/>
                  </a:lnTo>
                  <a:lnTo>
                    <a:pt x="22159" y="589"/>
                  </a:lnTo>
                  <a:lnTo>
                    <a:pt x="21675" y="884"/>
                  </a:lnTo>
                  <a:lnTo>
                    <a:pt x="21191" y="1242"/>
                  </a:lnTo>
                  <a:lnTo>
                    <a:pt x="20728" y="1621"/>
                  </a:lnTo>
                  <a:lnTo>
                    <a:pt x="20287" y="2020"/>
                  </a:lnTo>
                  <a:lnTo>
                    <a:pt x="19887" y="2441"/>
                  </a:lnTo>
                  <a:lnTo>
                    <a:pt x="19487" y="2904"/>
                  </a:lnTo>
                  <a:lnTo>
                    <a:pt x="19571" y="2610"/>
                  </a:lnTo>
                  <a:lnTo>
                    <a:pt x="19781" y="1852"/>
                  </a:lnTo>
                  <a:lnTo>
                    <a:pt x="19824" y="1705"/>
                  </a:lnTo>
                  <a:lnTo>
                    <a:pt x="19845" y="1536"/>
                  </a:lnTo>
                  <a:lnTo>
                    <a:pt x="19845" y="1368"/>
                  </a:lnTo>
                  <a:lnTo>
                    <a:pt x="19824" y="1221"/>
                  </a:lnTo>
                  <a:lnTo>
                    <a:pt x="19781" y="1052"/>
                  </a:lnTo>
                  <a:lnTo>
                    <a:pt x="19718" y="905"/>
                  </a:lnTo>
                  <a:lnTo>
                    <a:pt x="19655" y="779"/>
                  </a:lnTo>
                  <a:lnTo>
                    <a:pt x="19550" y="632"/>
                  </a:lnTo>
                  <a:lnTo>
                    <a:pt x="19403" y="463"/>
                  </a:lnTo>
                  <a:lnTo>
                    <a:pt x="19213" y="316"/>
                  </a:lnTo>
                  <a:lnTo>
                    <a:pt x="18982" y="211"/>
                  </a:lnTo>
                  <a:lnTo>
                    <a:pt x="18750" y="127"/>
                  </a:lnTo>
                  <a:lnTo>
                    <a:pt x="18519" y="84"/>
                  </a:lnTo>
                  <a:lnTo>
                    <a:pt x="18266" y="84"/>
                  </a:lnTo>
                  <a:lnTo>
                    <a:pt x="18035" y="127"/>
                  </a:lnTo>
                  <a:lnTo>
                    <a:pt x="17803" y="211"/>
                  </a:lnTo>
                  <a:lnTo>
                    <a:pt x="17277" y="484"/>
                  </a:lnTo>
                  <a:lnTo>
                    <a:pt x="16772" y="779"/>
                  </a:lnTo>
                  <a:lnTo>
                    <a:pt x="16309" y="1116"/>
                  </a:lnTo>
                  <a:lnTo>
                    <a:pt x="15846" y="1494"/>
                  </a:lnTo>
                  <a:lnTo>
                    <a:pt x="15426" y="1915"/>
                  </a:lnTo>
                  <a:lnTo>
                    <a:pt x="15005" y="2378"/>
                  </a:lnTo>
                  <a:lnTo>
                    <a:pt x="14626" y="2862"/>
                  </a:lnTo>
                  <a:lnTo>
                    <a:pt x="14268" y="3409"/>
                  </a:lnTo>
                  <a:lnTo>
                    <a:pt x="13931" y="3977"/>
                  </a:lnTo>
                  <a:lnTo>
                    <a:pt x="13616" y="4567"/>
                  </a:lnTo>
                  <a:lnTo>
                    <a:pt x="13342" y="5219"/>
                  </a:lnTo>
                  <a:lnTo>
                    <a:pt x="13069" y="5892"/>
                  </a:lnTo>
                  <a:lnTo>
                    <a:pt x="12837" y="6629"/>
                  </a:lnTo>
                  <a:lnTo>
                    <a:pt x="12627" y="7365"/>
                  </a:lnTo>
                  <a:lnTo>
                    <a:pt x="12437" y="8165"/>
                  </a:lnTo>
                  <a:lnTo>
                    <a:pt x="12269" y="8986"/>
                  </a:lnTo>
                  <a:lnTo>
                    <a:pt x="12122" y="8712"/>
                  </a:lnTo>
                  <a:lnTo>
                    <a:pt x="11953" y="8418"/>
                  </a:lnTo>
                  <a:lnTo>
                    <a:pt x="11764" y="8144"/>
                  </a:lnTo>
                  <a:lnTo>
                    <a:pt x="11575" y="7892"/>
                  </a:lnTo>
                  <a:lnTo>
                    <a:pt x="11385" y="7639"/>
                  </a:lnTo>
                  <a:lnTo>
                    <a:pt x="11154" y="7386"/>
                  </a:lnTo>
                  <a:lnTo>
                    <a:pt x="10922" y="7155"/>
                  </a:lnTo>
                  <a:lnTo>
                    <a:pt x="10691" y="6924"/>
                  </a:lnTo>
                  <a:lnTo>
                    <a:pt x="10438" y="6734"/>
                  </a:lnTo>
                  <a:lnTo>
                    <a:pt x="10186" y="6524"/>
                  </a:lnTo>
                  <a:lnTo>
                    <a:pt x="9912" y="6355"/>
                  </a:lnTo>
                  <a:lnTo>
                    <a:pt x="9639" y="6187"/>
                  </a:lnTo>
                  <a:lnTo>
                    <a:pt x="9344" y="6040"/>
                  </a:lnTo>
                  <a:lnTo>
                    <a:pt x="9049" y="5913"/>
                  </a:lnTo>
                  <a:lnTo>
                    <a:pt x="8755" y="5808"/>
                  </a:lnTo>
                  <a:lnTo>
                    <a:pt x="8439" y="5703"/>
                  </a:lnTo>
                  <a:lnTo>
                    <a:pt x="8039" y="5619"/>
                  </a:lnTo>
                  <a:lnTo>
                    <a:pt x="7639" y="5556"/>
                  </a:lnTo>
                  <a:lnTo>
                    <a:pt x="7261" y="5514"/>
                  </a:lnTo>
                  <a:lnTo>
                    <a:pt x="6461" y="5514"/>
                  </a:lnTo>
                  <a:lnTo>
                    <a:pt x="6061" y="5556"/>
                  </a:lnTo>
                  <a:lnTo>
                    <a:pt x="5661" y="5619"/>
                  </a:lnTo>
                  <a:lnTo>
                    <a:pt x="5283" y="5724"/>
                  </a:lnTo>
                  <a:lnTo>
                    <a:pt x="4904" y="5829"/>
                  </a:lnTo>
                  <a:lnTo>
                    <a:pt x="4546" y="5977"/>
                  </a:lnTo>
                  <a:lnTo>
                    <a:pt x="4188" y="6145"/>
                  </a:lnTo>
                  <a:lnTo>
                    <a:pt x="3831" y="6334"/>
                  </a:lnTo>
                  <a:lnTo>
                    <a:pt x="3494" y="6545"/>
                  </a:lnTo>
                  <a:lnTo>
                    <a:pt x="3178" y="6776"/>
                  </a:lnTo>
                  <a:lnTo>
                    <a:pt x="2863" y="7029"/>
                  </a:lnTo>
                  <a:lnTo>
                    <a:pt x="2547" y="7302"/>
                  </a:lnTo>
                  <a:lnTo>
                    <a:pt x="2273" y="7618"/>
                  </a:lnTo>
                  <a:lnTo>
                    <a:pt x="2000" y="7934"/>
                  </a:lnTo>
                  <a:lnTo>
                    <a:pt x="1726" y="8270"/>
                  </a:lnTo>
                  <a:lnTo>
                    <a:pt x="1495" y="8649"/>
                  </a:lnTo>
                  <a:lnTo>
                    <a:pt x="1242" y="9049"/>
                  </a:lnTo>
                  <a:lnTo>
                    <a:pt x="1011" y="9512"/>
                  </a:lnTo>
                  <a:lnTo>
                    <a:pt x="800" y="9996"/>
                  </a:lnTo>
                  <a:lnTo>
                    <a:pt x="611" y="10522"/>
                  </a:lnTo>
                  <a:lnTo>
                    <a:pt x="443" y="11069"/>
                  </a:lnTo>
                  <a:lnTo>
                    <a:pt x="316" y="11637"/>
                  </a:lnTo>
                  <a:lnTo>
                    <a:pt x="190" y="12205"/>
                  </a:lnTo>
                  <a:lnTo>
                    <a:pt x="85" y="12795"/>
                  </a:lnTo>
                  <a:lnTo>
                    <a:pt x="22" y="13384"/>
                  </a:lnTo>
                  <a:lnTo>
                    <a:pt x="1" y="13994"/>
                  </a:lnTo>
                  <a:lnTo>
                    <a:pt x="1" y="14583"/>
                  </a:lnTo>
                  <a:lnTo>
                    <a:pt x="22" y="15151"/>
                  </a:lnTo>
                  <a:lnTo>
                    <a:pt x="85" y="15720"/>
                  </a:lnTo>
                  <a:lnTo>
                    <a:pt x="190" y="16267"/>
                  </a:lnTo>
                  <a:lnTo>
                    <a:pt x="337" y="16793"/>
                  </a:lnTo>
                  <a:lnTo>
                    <a:pt x="527" y="17277"/>
                  </a:lnTo>
                  <a:lnTo>
                    <a:pt x="632" y="17529"/>
                  </a:lnTo>
                  <a:lnTo>
                    <a:pt x="758" y="17761"/>
                  </a:lnTo>
                  <a:lnTo>
                    <a:pt x="885" y="17971"/>
                  </a:lnTo>
                  <a:lnTo>
                    <a:pt x="1011" y="18182"/>
                  </a:lnTo>
                  <a:lnTo>
                    <a:pt x="1158" y="18371"/>
                  </a:lnTo>
                  <a:lnTo>
                    <a:pt x="1326" y="18561"/>
                  </a:lnTo>
                  <a:lnTo>
                    <a:pt x="1474" y="18729"/>
                  </a:lnTo>
                  <a:lnTo>
                    <a:pt x="1663" y="18897"/>
                  </a:lnTo>
                  <a:lnTo>
                    <a:pt x="1832" y="19045"/>
                  </a:lnTo>
                  <a:lnTo>
                    <a:pt x="2021" y="19192"/>
                  </a:lnTo>
                  <a:lnTo>
                    <a:pt x="2231" y="19318"/>
                  </a:lnTo>
                  <a:lnTo>
                    <a:pt x="2442" y="19423"/>
                  </a:lnTo>
                  <a:lnTo>
                    <a:pt x="2652" y="19529"/>
                  </a:lnTo>
                  <a:lnTo>
                    <a:pt x="2863" y="19613"/>
                  </a:lnTo>
                  <a:lnTo>
                    <a:pt x="3094" y="19697"/>
                  </a:lnTo>
                  <a:lnTo>
                    <a:pt x="3347" y="19760"/>
                  </a:lnTo>
                  <a:lnTo>
                    <a:pt x="3641" y="19907"/>
                  </a:lnTo>
                  <a:lnTo>
                    <a:pt x="3283" y="20560"/>
                  </a:lnTo>
                  <a:lnTo>
                    <a:pt x="2968" y="21191"/>
                  </a:lnTo>
                  <a:lnTo>
                    <a:pt x="2652" y="21864"/>
                  </a:lnTo>
                  <a:lnTo>
                    <a:pt x="2358" y="22538"/>
                  </a:lnTo>
                  <a:lnTo>
                    <a:pt x="2084" y="23232"/>
                  </a:lnTo>
                  <a:lnTo>
                    <a:pt x="1832" y="23927"/>
                  </a:lnTo>
                  <a:lnTo>
                    <a:pt x="1600" y="24621"/>
                  </a:lnTo>
                  <a:lnTo>
                    <a:pt x="1390" y="25336"/>
                  </a:lnTo>
                  <a:lnTo>
                    <a:pt x="1200" y="26052"/>
                  </a:lnTo>
                  <a:lnTo>
                    <a:pt x="1032" y="26788"/>
                  </a:lnTo>
                  <a:lnTo>
                    <a:pt x="885" y="27504"/>
                  </a:lnTo>
                  <a:lnTo>
                    <a:pt x="737" y="28240"/>
                  </a:lnTo>
                  <a:lnTo>
                    <a:pt x="632" y="28998"/>
                  </a:lnTo>
                  <a:lnTo>
                    <a:pt x="548" y="29735"/>
                  </a:lnTo>
                  <a:lnTo>
                    <a:pt x="485" y="30471"/>
                  </a:lnTo>
                  <a:lnTo>
                    <a:pt x="443" y="31229"/>
                  </a:lnTo>
                  <a:lnTo>
                    <a:pt x="443" y="31692"/>
                  </a:lnTo>
                  <a:lnTo>
                    <a:pt x="443" y="32176"/>
                  </a:lnTo>
                  <a:lnTo>
                    <a:pt x="464" y="32639"/>
                  </a:lnTo>
                  <a:lnTo>
                    <a:pt x="485" y="33080"/>
                  </a:lnTo>
                  <a:lnTo>
                    <a:pt x="527" y="33522"/>
                  </a:lnTo>
                  <a:lnTo>
                    <a:pt x="590" y="33964"/>
                  </a:lnTo>
                  <a:lnTo>
                    <a:pt x="674" y="34406"/>
                  </a:lnTo>
                  <a:lnTo>
                    <a:pt x="758" y="34827"/>
                  </a:lnTo>
                  <a:lnTo>
                    <a:pt x="864" y="35248"/>
                  </a:lnTo>
                  <a:lnTo>
                    <a:pt x="969" y="35669"/>
                  </a:lnTo>
                  <a:lnTo>
                    <a:pt x="1095" y="36069"/>
                  </a:lnTo>
                  <a:lnTo>
                    <a:pt x="1242" y="36468"/>
                  </a:lnTo>
                  <a:lnTo>
                    <a:pt x="1390" y="36847"/>
                  </a:lnTo>
                  <a:lnTo>
                    <a:pt x="1558" y="37226"/>
                  </a:lnTo>
                  <a:lnTo>
                    <a:pt x="1747" y="37605"/>
                  </a:lnTo>
                  <a:lnTo>
                    <a:pt x="1916" y="37984"/>
                  </a:lnTo>
                  <a:lnTo>
                    <a:pt x="2126" y="38341"/>
                  </a:lnTo>
                  <a:lnTo>
                    <a:pt x="2337" y="38699"/>
                  </a:lnTo>
                  <a:lnTo>
                    <a:pt x="2547" y="39036"/>
                  </a:lnTo>
                  <a:lnTo>
                    <a:pt x="2778" y="39393"/>
                  </a:lnTo>
                  <a:lnTo>
                    <a:pt x="3283" y="40046"/>
                  </a:lnTo>
                  <a:lnTo>
                    <a:pt x="3810" y="40677"/>
                  </a:lnTo>
                  <a:lnTo>
                    <a:pt x="4378" y="41287"/>
                  </a:lnTo>
                  <a:lnTo>
                    <a:pt x="4988" y="41877"/>
                  </a:lnTo>
                  <a:lnTo>
                    <a:pt x="5640" y="42424"/>
                  </a:lnTo>
                  <a:lnTo>
                    <a:pt x="6314" y="42971"/>
                  </a:lnTo>
                  <a:lnTo>
                    <a:pt x="7008" y="43476"/>
                  </a:lnTo>
                  <a:lnTo>
                    <a:pt x="7724" y="43939"/>
                  </a:lnTo>
                  <a:lnTo>
                    <a:pt x="8481" y="44402"/>
                  </a:lnTo>
                  <a:lnTo>
                    <a:pt x="9260" y="44823"/>
                  </a:lnTo>
                  <a:lnTo>
                    <a:pt x="10059" y="45222"/>
                  </a:lnTo>
                  <a:lnTo>
                    <a:pt x="10880" y="45601"/>
                  </a:lnTo>
                  <a:lnTo>
                    <a:pt x="11701" y="45959"/>
                  </a:lnTo>
                  <a:lnTo>
                    <a:pt x="12564" y="46296"/>
                  </a:lnTo>
                  <a:lnTo>
                    <a:pt x="13405" y="46611"/>
                  </a:lnTo>
                  <a:lnTo>
                    <a:pt x="14289" y="46885"/>
                  </a:lnTo>
                  <a:lnTo>
                    <a:pt x="15173" y="47137"/>
                  </a:lnTo>
                  <a:lnTo>
                    <a:pt x="16057" y="47390"/>
                  </a:lnTo>
                  <a:lnTo>
                    <a:pt x="16962" y="47600"/>
                  </a:lnTo>
                  <a:lnTo>
                    <a:pt x="17845" y="47790"/>
                  </a:lnTo>
                  <a:lnTo>
                    <a:pt x="18750" y="47958"/>
                  </a:lnTo>
                  <a:lnTo>
                    <a:pt x="19634" y="48105"/>
                  </a:lnTo>
                  <a:lnTo>
                    <a:pt x="20749" y="48253"/>
                  </a:lnTo>
                  <a:lnTo>
                    <a:pt x="21886" y="48358"/>
                  </a:lnTo>
                  <a:lnTo>
                    <a:pt x="23022" y="48421"/>
                  </a:lnTo>
                  <a:lnTo>
                    <a:pt x="24180" y="48442"/>
                  </a:lnTo>
                  <a:lnTo>
                    <a:pt x="25042" y="48421"/>
                  </a:lnTo>
                  <a:lnTo>
                    <a:pt x="25905" y="48400"/>
                  </a:lnTo>
                  <a:lnTo>
                    <a:pt x="26747" y="48337"/>
                  </a:lnTo>
                  <a:lnTo>
                    <a:pt x="27568" y="48253"/>
                  </a:lnTo>
                  <a:lnTo>
                    <a:pt x="28388" y="48169"/>
                  </a:lnTo>
                  <a:lnTo>
                    <a:pt x="29188" y="48042"/>
                  </a:lnTo>
                  <a:lnTo>
                    <a:pt x="29988" y="47895"/>
                  </a:lnTo>
                  <a:lnTo>
                    <a:pt x="30766" y="47748"/>
                  </a:lnTo>
                  <a:lnTo>
                    <a:pt x="31524" y="47558"/>
                  </a:lnTo>
                  <a:lnTo>
                    <a:pt x="32260" y="47348"/>
                  </a:lnTo>
                  <a:lnTo>
                    <a:pt x="32997" y="47137"/>
                  </a:lnTo>
                  <a:lnTo>
                    <a:pt x="33712" y="46885"/>
                  </a:lnTo>
                  <a:lnTo>
                    <a:pt x="34407" y="46632"/>
                  </a:lnTo>
                  <a:lnTo>
                    <a:pt x="35080" y="46338"/>
                  </a:lnTo>
                  <a:lnTo>
                    <a:pt x="35732" y="46043"/>
                  </a:lnTo>
                  <a:lnTo>
                    <a:pt x="36385" y="45728"/>
                  </a:lnTo>
                  <a:lnTo>
                    <a:pt x="36995" y="45391"/>
                  </a:lnTo>
                  <a:lnTo>
                    <a:pt x="37605" y="45033"/>
                  </a:lnTo>
                  <a:lnTo>
                    <a:pt x="38194" y="44654"/>
                  </a:lnTo>
                  <a:lnTo>
                    <a:pt x="38763" y="44254"/>
                  </a:lnTo>
                  <a:lnTo>
                    <a:pt x="39310" y="43855"/>
                  </a:lnTo>
                  <a:lnTo>
                    <a:pt x="39836" y="43434"/>
                  </a:lnTo>
                  <a:lnTo>
                    <a:pt x="40341" y="42971"/>
                  </a:lnTo>
                  <a:lnTo>
                    <a:pt x="40825" y="42508"/>
                  </a:lnTo>
                  <a:lnTo>
                    <a:pt x="41288" y="42045"/>
                  </a:lnTo>
                  <a:lnTo>
                    <a:pt x="41709" y="41540"/>
                  </a:lnTo>
                  <a:lnTo>
                    <a:pt x="42130" y="41035"/>
                  </a:lnTo>
                  <a:lnTo>
                    <a:pt x="42529" y="40509"/>
                  </a:lnTo>
                  <a:lnTo>
                    <a:pt x="42887" y="39962"/>
                  </a:lnTo>
                  <a:lnTo>
                    <a:pt x="43245" y="39393"/>
                  </a:lnTo>
                  <a:lnTo>
                    <a:pt x="43560" y="38825"/>
                  </a:lnTo>
                  <a:lnTo>
                    <a:pt x="43855" y="38215"/>
                  </a:lnTo>
                  <a:lnTo>
                    <a:pt x="44087" y="37710"/>
                  </a:lnTo>
                  <a:lnTo>
                    <a:pt x="44276" y="37184"/>
                  </a:lnTo>
                  <a:lnTo>
                    <a:pt x="44465" y="36658"/>
                  </a:lnTo>
                  <a:lnTo>
                    <a:pt x="44613" y="36132"/>
                  </a:lnTo>
                  <a:lnTo>
                    <a:pt x="44739" y="35585"/>
                  </a:lnTo>
                  <a:lnTo>
                    <a:pt x="44844" y="35059"/>
                  </a:lnTo>
                  <a:lnTo>
                    <a:pt x="44928" y="34511"/>
                  </a:lnTo>
                  <a:lnTo>
                    <a:pt x="44970" y="33943"/>
                  </a:lnTo>
                  <a:lnTo>
                    <a:pt x="44991" y="33396"/>
                  </a:lnTo>
                  <a:lnTo>
                    <a:pt x="44991" y="32828"/>
                  </a:lnTo>
                  <a:lnTo>
                    <a:pt x="44970" y="32281"/>
                  </a:lnTo>
                  <a:lnTo>
                    <a:pt x="44928" y="31713"/>
                  </a:lnTo>
                  <a:lnTo>
                    <a:pt x="44844" y="31144"/>
                  </a:lnTo>
                  <a:lnTo>
                    <a:pt x="44739" y="30555"/>
                  </a:lnTo>
                  <a:lnTo>
                    <a:pt x="44634" y="29987"/>
                  </a:lnTo>
                  <a:lnTo>
                    <a:pt x="44465" y="29419"/>
                  </a:lnTo>
                  <a:lnTo>
                    <a:pt x="44297" y="28830"/>
                  </a:lnTo>
                  <a:lnTo>
                    <a:pt x="44108" y="28240"/>
                  </a:lnTo>
                  <a:lnTo>
                    <a:pt x="43876" y="27672"/>
                  </a:lnTo>
                  <a:lnTo>
                    <a:pt x="43645" y="27083"/>
                  </a:lnTo>
                  <a:lnTo>
                    <a:pt x="43371" y="26494"/>
                  </a:lnTo>
                  <a:lnTo>
                    <a:pt x="43076" y="25905"/>
                  </a:lnTo>
                  <a:lnTo>
                    <a:pt x="42740" y="25315"/>
                  </a:lnTo>
                  <a:lnTo>
                    <a:pt x="42403" y="24726"/>
                  </a:lnTo>
                  <a:lnTo>
                    <a:pt x="42024" y="24116"/>
                  </a:lnTo>
                  <a:lnTo>
                    <a:pt x="41646" y="23527"/>
                  </a:lnTo>
                  <a:lnTo>
                    <a:pt x="41225" y="22938"/>
                  </a:lnTo>
                  <a:lnTo>
                    <a:pt x="40783" y="22348"/>
                  </a:lnTo>
                  <a:lnTo>
                    <a:pt x="40320" y="21759"/>
                  </a:lnTo>
                  <a:lnTo>
                    <a:pt x="39836" y="21170"/>
                  </a:lnTo>
                  <a:lnTo>
                    <a:pt x="39310" y="20560"/>
                  </a:lnTo>
                  <a:lnTo>
                    <a:pt x="38784" y="19970"/>
                  </a:lnTo>
                  <a:lnTo>
                    <a:pt x="38678" y="19781"/>
                  </a:lnTo>
                  <a:lnTo>
                    <a:pt x="38531" y="19613"/>
                  </a:lnTo>
                  <a:lnTo>
                    <a:pt x="38363" y="19465"/>
                  </a:lnTo>
                  <a:lnTo>
                    <a:pt x="38173" y="19339"/>
                  </a:lnTo>
                  <a:lnTo>
                    <a:pt x="38110" y="19276"/>
                  </a:lnTo>
                  <a:lnTo>
                    <a:pt x="38405" y="19023"/>
                  </a:lnTo>
                  <a:lnTo>
                    <a:pt x="38657" y="18729"/>
                  </a:lnTo>
                  <a:lnTo>
                    <a:pt x="38889" y="18434"/>
                  </a:lnTo>
                  <a:lnTo>
                    <a:pt x="39120" y="18119"/>
                  </a:lnTo>
                  <a:lnTo>
                    <a:pt x="39310" y="17782"/>
                  </a:lnTo>
                  <a:lnTo>
                    <a:pt x="39478" y="17445"/>
                  </a:lnTo>
                  <a:lnTo>
                    <a:pt x="39625" y="17066"/>
                  </a:lnTo>
                  <a:lnTo>
                    <a:pt x="39752" y="16709"/>
                  </a:lnTo>
                  <a:lnTo>
                    <a:pt x="39836" y="16330"/>
                  </a:lnTo>
                  <a:lnTo>
                    <a:pt x="39920" y="15930"/>
                  </a:lnTo>
                  <a:lnTo>
                    <a:pt x="39983" y="15530"/>
                  </a:lnTo>
                  <a:lnTo>
                    <a:pt x="40025" y="15151"/>
                  </a:lnTo>
                  <a:lnTo>
                    <a:pt x="40046" y="14752"/>
                  </a:lnTo>
                  <a:lnTo>
                    <a:pt x="40046" y="14352"/>
                  </a:lnTo>
                  <a:lnTo>
                    <a:pt x="40025" y="13973"/>
                  </a:lnTo>
                  <a:lnTo>
                    <a:pt x="39983" y="13594"/>
                  </a:lnTo>
                  <a:lnTo>
                    <a:pt x="39878" y="12963"/>
                  </a:lnTo>
                  <a:lnTo>
                    <a:pt x="39731" y="12353"/>
                  </a:lnTo>
                  <a:lnTo>
                    <a:pt x="39562" y="11785"/>
                  </a:lnTo>
                  <a:lnTo>
                    <a:pt x="39331" y="11237"/>
                  </a:lnTo>
                  <a:lnTo>
                    <a:pt x="39099" y="10711"/>
                  </a:lnTo>
                  <a:lnTo>
                    <a:pt x="38826" y="10206"/>
                  </a:lnTo>
                  <a:lnTo>
                    <a:pt x="38531" y="9743"/>
                  </a:lnTo>
                  <a:lnTo>
                    <a:pt x="38215" y="9301"/>
                  </a:lnTo>
                  <a:lnTo>
                    <a:pt x="37900" y="8881"/>
                  </a:lnTo>
                  <a:lnTo>
                    <a:pt x="37563" y="8481"/>
                  </a:lnTo>
                  <a:lnTo>
                    <a:pt x="37247" y="8123"/>
                  </a:lnTo>
                  <a:lnTo>
                    <a:pt x="36911" y="7786"/>
                  </a:lnTo>
                  <a:lnTo>
                    <a:pt x="36574" y="7471"/>
                  </a:lnTo>
                  <a:lnTo>
                    <a:pt x="36279" y="7197"/>
                  </a:lnTo>
                  <a:lnTo>
                    <a:pt x="35690" y="6713"/>
                  </a:lnTo>
                  <a:lnTo>
                    <a:pt x="35354" y="6482"/>
                  </a:lnTo>
                  <a:lnTo>
                    <a:pt x="34933" y="6187"/>
                  </a:lnTo>
                  <a:lnTo>
                    <a:pt x="34386" y="5871"/>
                  </a:lnTo>
                  <a:lnTo>
                    <a:pt x="34091" y="5703"/>
                  </a:lnTo>
                  <a:lnTo>
                    <a:pt x="33775" y="5556"/>
                  </a:lnTo>
                  <a:lnTo>
                    <a:pt x="33439" y="5387"/>
                  </a:lnTo>
                  <a:lnTo>
                    <a:pt x="33102" y="5261"/>
                  </a:lnTo>
                  <a:lnTo>
                    <a:pt x="32723" y="5135"/>
                  </a:lnTo>
                  <a:lnTo>
                    <a:pt x="32344" y="5030"/>
                  </a:lnTo>
                  <a:lnTo>
                    <a:pt x="31945" y="4924"/>
                  </a:lnTo>
                  <a:lnTo>
                    <a:pt x="31545" y="4861"/>
                  </a:lnTo>
                  <a:lnTo>
                    <a:pt x="31124" y="4819"/>
                  </a:lnTo>
                  <a:lnTo>
                    <a:pt x="30703" y="4798"/>
                  </a:lnTo>
                  <a:lnTo>
                    <a:pt x="30261" y="4819"/>
                  </a:lnTo>
                  <a:lnTo>
                    <a:pt x="29819" y="4882"/>
                  </a:lnTo>
                  <a:lnTo>
                    <a:pt x="29398" y="4966"/>
                  </a:lnTo>
                  <a:lnTo>
                    <a:pt x="28977" y="5093"/>
                  </a:lnTo>
                  <a:lnTo>
                    <a:pt x="28578" y="5261"/>
                  </a:lnTo>
                  <a:lnTo>
                    <a:pt x="28220" y="5450"/>
                  </a:lnTo>
                  <a:lnTo>
                    <a:pt x="27841" y="5682"/>
                  </a:lnTo>
                  <a:lnTo>
                    <a:pt x="27504" y="5956"/>
                  </a:lnTo>
                  <a:lnTo>
                    <a:pt x="27252" y="6187"/>
                  </a:lnTo>
                  <a:lnTo>
                    <a:pt x="27020" y="6418"/>
                  </a:lnTo>
                  <a:lnTo>
                    <a:pt x="27315" y="5640"/>
                  </a:lnTo>
                  <a:lnTo>
                    <a:pt x="27568" y="4840"/>
                  </a:lnTo>
                  <a:lnTo>
                    <a:pt x="27610" y="4672"/>
                  </a:lnTo>
                  <a:lnTo>
                    <a:pt x="27631" y="4525"/>
                  </a:lnTo>
                  <a:lnTo>
                    <a:pt x="27631" y="4356"/>
                  </a:lnTo>
                  <a:lnTo>
                    <a:pt x="27610" y="4188"/>
                  </a:lnTo>
                  <a:lnTo>
                    <a:pt x="27589" y="4020"/>
                  </a:lnTo>
                  <a:lnTo>
                    <a:pt x="27525" y="3872"/>
                  </a:lnTo>
                  <a:lnTo>
                    <a:pt x="27441" y="3725"/>
                  </a:lnTo>
                  <a:lnTo>
                    <a:pt x="27357" y="3578"/>
                  </a:lnTo>
                  <a:lnTo>
                    <a:pt x="27210" y="3409"/>
                  </a:lnTo>
                  <a:lnTo>
                    <a:pt x="27041" y="3262"/>
                  </a:lnTo>
                  <a:lnTo>
                    <a:pt x="26852" y="3157"/>
                  </a:lnTo>
                  <a:lnTo>
                    <a:pt x="26663" y="3052"/>
                  </a:lnTo>
                  <a:lnTo>
                    <a:pt x="26452" y="3009"/>
                  </a:lnTo>
                  <a:lnTo>
                    <a:pt x="26221" y="2967"/>
                  </a:lnTo>
                  <a:lnTo>
                    <a:pt x="26010" y="2988"/>
                  </a:lnTo>
                  <a:lnTo>
                    <a:pt x="25800" y="3031"/>
                  </a:lnTo>
                  <a:lnTo>
                    <a:pt x="25421" y="3136"/>
                  </a:lnTo>
                  <a:lnTo>
                    <a:pt x="25063" y="3283"/>
                  </a:lnTo>
                  <a:lnTo>
                    <a:pt x="24706" y="3451"/>
                  </a:lnTo>
                  <a:lnTo>
                    <a:pt x="24390" y="3641"/>
                  </a:lnTo>
                  <a:lnTo>
                    <a:pt x="24621" y="3178"/>
                  </a:lnTo>
                  <a:lnTo>
                    <a:pt x="24811" y="2694"/>
                  </a:lnTo>
                  <a:lnTo>
                    <a:pt x="24916" y="2420"/>
                  </a:lnTo>
                  <a:lnTo>
                    <a:pt x="24979" y="2147"/>
                  </a:lnTo>
                  <a:lnTo>
                    <a:pt x="25042" y="1852"/>
                  </a:lnTo>
                  <a:lnTo>
                    <a:pt x="25084" y="1557"/>
                  </a:lnTo>
                  <a:lnTo>
                    <a:pt x="25105" y="1410"/>
                  </a:lnTo>
                  <a:lnTo>
                    <a:pt x="25105" y="1284"/>
                  </a:lnTo>
                  <a:lnTo>
                    <a:pt x="25084" y="1137"/>
                  </a:lnTo>
                  <a:lnTo>
                    <a:pt x="25042" y="989"/>
                  </a:lnTo>
                  <a:lnTo>
                    <a:pt x="25000" y="863"/>
                  </a:lnTo>
                  <a:lnTo>
                    <a:pt x="24937" y="737"/>
                  </a:lnTo>
                  <a:lnTo>
                    <a:pt x="24853" y="611"/>
                  </a:lnTo>
                  <a:lnTo>
                    <a:pt x="24748" y="505"/>
                  </a:lnTo>
                  <a:lnTo>
                    <a:pt x="24600" y="337"/>
                  </a:lnTo>
                  <a:lnTo>
                    <a:pt x="24432" y="211"/>
                  </a:lnTo>
                  <a:lnTo>
                    <a:pt x="24243" y="127"/>
                  </a:lnTo>
                  <a:lnTo>
                    <a:pt x="24032" y="42"/>
                  </a:lnTo>
                  <a:lnTo>
                    <a:pt x="23822" y="21"/>
                  </a:lnTo>
                  <a:lnTo>
                    <a:pt x="2361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dist="47625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1" name="Google Shape;7041;p32"/>
            <p:cNvSpPr/>
            <p:nvPr/>
          </p:nvSpPr>
          <p:spPr>
            <a:xfrm>
              <a:off x="4751950" y="-1469800"/>
              <a:ext cx="999050" cy="1096900"/>
            </a:xfrm>
            <a:custGeom>
              <a:avLst/>
              <a:gdLst/>
              <a:ahLst/>
              <a:cxnLst/>
              <a:rect l="l" t="t" r="r" b="b"/>
              <a:pathLst>
                <a:path w="39962" h="43876" extrusionOk="0">
                  <a:moveTo>
                    <a:pt x="20476" y="0"/>
                  </a:moveTo>
                  <a:lnTo>
                    <a:pt x="20097" y="232"/>
                  </a:lnTo>
                  <a:lnTo>
                    <a:pt x="19739" y="463"/>
                  </a:lnTo>
                  <a:lnTo>
                    <a:pt x="19402" y="737"/>
                  </a:lnTo>
                  <a:lnTo>
                    <a:pt x="19087" y="1032"/>
                  </a:lnTo>
                  <a:lnTo>
                    <a:pt x="18771" y="1326"/>
                  </a:lnTo>
                  <a:lnTo>
                    <a:pt x="18497" y="1663"/>
                  </a:lnTo>
                  <a:lnTo>
                    <a:pt x="18224" y="2000"/>
                  </a:lnTo>
                  <a:lnTo>
                    <a:pt x="17950" y="2336"/>
                  </a:lnTo>
                  <a:lnTo>
                    <a:pt x="17445" y="3073"/>
                  </a:lnTo>
                  <a:lnTo>
                    <a:pt x="16961" y="3809"/>
                  </a:lnTo>
                  <a:lnTo>
                    <a:pt x="16498" y="4546"/>
                  </a:lnTo>
                  <a:lnTo>
                    <a:pt x="16014" y="5261"/>
                  </a:lnTo>
                  <a:lnTo>
                    <a:pt x="15951" y="5303"/>
                  </a:lnTo>
                  <a:lnTo>
                    <a:pt x="15888" y="5324"/>
                  </a:lnTo>
                  <a:lnTo>
                    <a:pt x="15825" y="5345"/>
                  </a:lnTo>
                  <a:lnTo>
                    <a:pt x="15762" y="5324"/>
                  </a:lnTo>
                  <a:lnTo>
                    <a:pt x="15720" y="5303"/>
                  </a:lnTo>
                  <a:lnTo>
                    <a:pt x="15678" y="5240"/>
                  </a:lnTo>
                  <a:lnTo>
                    <a:pt x="15657" y="5177"/>
                  </a:lnTo>
                  <a:lnTo>
                    <a:pt x="15657" y="5114"/>
                  </a:lnTo>
                  <a:lnTo>
                    <a:pt x="15678" y="5051"/>
                  </a:lnTo>
                  <a:lnTo>
                    <a:pt x="15488" y="4777"/>
                  </a:lnTo>
                  <a:lnTo>
                    <a:pt x="15320" y="4483"/>
                  </a:lnTo>
                  <a:lnTo>
                    <a:pt x="15194" y="4209"/>
                  </a:lnTo>
                  <a:lnTo>
                    <a:pt x="15088" y="3914"/>
                  </a:lnTo>
                  <a:lnTo>
                    <a:pt x="15004" y="3599"/>
                  </a:lnTo>
                  <a:lnTo>
                    <a:pt x="14962" y="3304"/>
                  </a:lnTo>
                  <a:lnTo>
                    <a:pt x="14920" y="3010"/>
                  </a:lnTo>
                  <a:lnTo>
                    <a:pt x="14899" y="2694"/>
                  </a:lnTo>
                  <a:lnTo>
                    <a:pt x="14878" y="2378"/>
                  </a:lnTo>
                  <a:lnTo>
                    <a:pt x="14899" y="2063"/>
                  </a:lnTo>
                  <a:lnTo>
                    <a:pt x="14941" y="1452"/>
                  </a:lnTo>
                  <a:lnTo>
                    <a:pt x="15046" y="821"/>
                  </a:lnTo>
                  <a:lnTo>
                    <a:pt x="15173" y="190"/>
                  </a:lnTo>
                  <a:lnTo>
                    <a:pt x="14962" y="358"/>
                  </a:lnTo>
                  <a:lnTo>
                    <a:pt x="14752" y="527"/>
                  </a:lnTo>
                  <a:lnTo>
                    <a:pt x="14352" y="905"/>
                  </a:lnTo>
                  <a:lnTo>
                    <a:pt x="13973" y="1305"/>
                  </a:lnTo>
                  <a:lnTo>
                    <a:pt x="13636" y="1726"/>
                  </a:lnTo>
                  <a:lnTo>
                    <a:pt x="13321" y="2168"/>
                  </a:lnTo>
                  <a:lnTo>
                    <a:pt x="13026" y="2652"/>
                  </a:lnTo>
                  <a:lnTo>
                    <a:pt x="12732" y="3115"/>
                  </a:lnTo>
                  <a:lnTo>
                    <a:pt x="12458" y="3620"/>
                  </a:lnTo>
                  <a:lnTo>
                    <a:pt x="12332" y="3872"/>
                  </a:lnTo>
                  <a:lnTo>
                    <a:pt x="12205" y="4125"/>
                  </a:lnTo>
                  <a:lnTo>
                    <a:pt x="11995" y="4630"/>
                  </a:lnTo>
                  <a:lnTo>
                    <a:pt x="11827" y="5156"/>
                  </a:lnTo>
                  <a:lnTo>
                    <a:pt x="11700" y="5682"/>
                  </a:lnTo>
                  <a:lnTo>
                    <a:pt x="11448" y="6713"/>
                  </a:lnTo>
                  <a:lnTo>
                    <a:pt x="11322" y="7260"/>
                  </a:lnTo>
                  <a:lnTo>
                    <a:pt x="11195" y="7786"/>
                  </a:lnTo>
                  <a:lnTo>
                    <a:pt x="13173" y="5914"/>
                  </a:lnTo>
                  <a:lnTo>
                    <a:pt x="13216" y="5893"/>
                  </a:lnTo>
                  <a:lnTo>
                    <a:pt x="13258" y="5914"/>
                  </a:lnTo>
                  <a:lnTo>
                    <a:pt x="13279" y="5935"/>
                  </a:lnTo>
                  <a:lnTo>
                    <a:pt x="13258" y="5998"/>
                  </a:lnTo>
                  <a:lnTo>
                    <a:pt x="11027" y="8313"/>
                  </a:lnTo>
                  <a:lnTo>
                    <a:pt x="11006" y="8397"/>
                  </a:lnTo>
                  <a:lnTo>
                    <a:pt x="10964" y="8481"/>
                  </a:lnTo>
                  <a:lnTo>
                    <a:pt x="10901" y="8544"/>
                  </a:lnTo>
                  <a:lnTo>
                    <a:pt x="10817" y="8586"/>
                  </a:lnTo>
                  <a:lnTo>
                    <a:pt x="10753" y="8607"/>
                  </a:lnTo>
                  <a:lnTo>
                    <a:pt x="9807" y="9596"/>
                  </a:lnTo>
                  <a:lnTo>
                    <a:pt x="8881" y="10627"/>
                  </a:lnTo>
                  <a:lnTo>
                    <a:pt x="8839" y="10712"/>
                  </a:lnTo>
                  <a:lnTo>
                    <a:pt x="8817" y="10754"/>
                  </a:lnTo>
                  <a:lnTo>
                    <a:pt x="8796" y="10775"/>
                  </a:lnTo>
                  <a:lnTo>
                    <a:pt x="8733" y="10796"/>
                  </a:lnTo>
                  <a:lnTo>
                    <a:pt x="7786" y="11848"/>
                  </a:lnTo>
                  <a:lnTo>
                    <a:pt x="6860" y="12942"/>
                  </a:lnTo>
                  <a:lnTo>
                    <a:pt x="5977" y="14057"/>
                  </a:lnTo>
                  <a:lnTo>
                    <a:pt x="5135" y="15194"/>
                  </a:lnTo>
                  <a:lnTo>
                    <a:pt x="4714" y="15762"/>
                  </a:lnTo>
                  <a:lnTo>
                    <a:pt x="4314" y="16330"/>
                  </a:lnTo>
                  <a:lnTo>
                    <a:pt x="3935" y="16919"/>
                  </a:lnTo>
                  <a:lnTo>
                    <a:pt x="3557" y="17509"/>
                  </a:lnTo>
                  <a:lnTo>
                    <a:pt x="3178" y="18119"/>
                  </a:lnTo>
                  <a:lnTo>
                    <a:pt x="2841" y="18729"/>
                  </a:lnTo>
                  <a:lnTo>
                    <a:pt x="2504" y="19339"/>
                  </a:lnTo>
                  <a:lnTo>
                    <a:pt x="2189" y="19950"/>
                  </a:lnTo>
                  <a:lnTo>
                    <a:pt x="1894" y="20581"/>
                  </a:lnTo>
                  <a:lnTo>
                    <a:pt x="1621" y="21212"/>
                  </a:lnTo>
                  <a:lnTo>
                    <a:pt x="1368" y="21843"/>
                  </a:lnTo>
                  <a:lnTo>
                    <a:pt x="1116" y="22496"/>
                  </a:lnTo>
                  <a:lnTo>
                    <a:pt x="905" y="23148"/>
                  </a:lnTo>
                  <a:lnTo>
                    <a:pt x="695" y="23800"/>
                  </a:lnTo>
                  <a:lnTo>
                    <a:pt x="526" y="24474"/>
                  </a:lnTo>
                  <a:lnTo>
                    <a:pt x="379" y="25147"/>
                  </a:lnTo>
                  <a:lnTo>
                    <a:pt x="253" y="25821"/>
                  </a:lnTo>
                  <a:lnTo>
                    <a:pt x="148" y="26494"/>
                  </a:lnTo>
                  <a:lnTo>
                    <a:pt x="63" y="27188"/>
                  </a:lnTo>
                  <a:lnTo>
                    <a:pt x="21" y="27904"/>
                  </a:lnTo>
                  <a:lnTo>
                    <a:pt x="0" y="28619"/>
                  </a:lnTo>
                  <a:lnTo>
                    <a:pt x="0" y="29335"/>
                  </a:lnTo>
                  <a:lnTo>
                    <a:pt x="42" y="30050"/>
                  </a:lnTo>
                  <a:lnTo>
                    <a:pt x="106" y="30787"/>
                  </a:lnTo>
                  <a:lnTo>
                    <a:pt x="169" y="31250"/>
                  </a:lnTo>
                  <a:lnTo>
                    <a:pt x="253" y="31734"/>
                  </a:lnTo>
                  <a:lnTo>
                    <a:pt x="358" y="32176"/>
                  </a:lnTo>
                  <a:lnTo>
                    <a:pt x="463" y="32618"/>
                  </a:lnTo>
                  <a:lnTo>
                    <a:pt x="611" y="33060"/>
                  </a:lnTo>
                  <a:lnTo>
                    <a:pt x="758" y="33480"/>
                  </a:lnTo>
                  <a:lnTo>
                    <a:pt x="926" y="33901"/>
                  </a:lnTo>
                  <a:lnTo>
                    <a:pt x="1095" y="34322"/>
                  </a:lnTo>
                  <a:lnTo>
                    <a:pt x="1284" y="34701"/>
                  </a:lnTo>
                  <a:lnTo>
                    <a:pt x="1494" y="35101"/>
                  </a:lnTo>
                  <a:lnTo>
                    <a:pt x="1726" y="35480"/>
                  </a:lnTo>
                  <a:lnTo>
                    <a:pt x="1957" y="35858"/>
                  </a:lnTo>
                  <a:lnTo>
                    <a:pt x="2210" y="36216"/>
                  </a:lnTo>
                  <a:lnTo>
                    <a:pt x="2483" y="36553"/>
                  </a:lnTo>
                  <a:lnTo>
                    <a:pt x="2757" y="36911"/>
                  </a:lnTo>
                  <a:lnTo>
                    <a:pt x="3052" y="37226"/>
                  </a:lnTo>
                  <a:lnTo>
                    <a:pt x="3346" y="37563"/>
                  </a:lnTo>
                  <a:lnTo>
                    <a:pt x="3662" y="37879"/>
                  </a:lnTo>
                  <a:lnTo>
                    <a:pt x="3978" y="38173"/>
                  </a:lnTo>
                  <a:lnTo>
                    <a:pt x="4314" y="38489"/>
                  </a:lnTo>
                  <a:lnTo>
                    <a:pt x="4672" y="38762"/>
                  </a:lnTo>
                  <a:lnTo>
                    <a:pt x="5009" y="39057"/>
                  </a:lnTo>
                  <a:lnTo>
                    <a:pt x="5745" y="39583"/>
                  </a:lnTo>
                  <a:lnTo>
                    <a:pt x="6524" y="40088"/>
                  </a:lnTo>
                  <a:lnTo>
                    <a:pt x="7323" y="40551"/>
                  </a:lnTo>
                  <a:lnTo>
                    <a:pt x="8165" y="40993"/>
                  </a:lnTo>
                  <a:lnTo>
                    <a:pt x="9028" y="41393"/>
                  </a:lnTo>
                  <a:lnTo>
                    <a:pt x="9891" y="41772"/>
                  </a:lnTo>
                  <a:lnTo>
                    <a:pt x="10796" y="42108"/>
                  </a:lnTo>
                  <a:lnTo>
                    <a:pt x="11700" y="42403"/>
                  </a:lnTo>
                  <a:lnTo>
                    <a:pt x="12626" y="42697"/>
                  </a:lnTo>
                  <a:lnTo>
                    <a:pt x="13573" y="42929"/>
                  </a:lnTo>
                  <a:lnTo>
                    <a:pt x="14520" y="43160"/>
                  </a:lnTo>
                  <a:lnTo>
                    <a:pt x="15467" y="43350"/>
                  </a:lnTo>
                  <a:lnTo>
                    <a:pt x="16393" y="43497"/>
                  </a:lnTo>
                  <a:lnTo>
                    <a:pt x="17340" y="43623"/>
                  </a:lnTo>
                  <a:lnTo>
                    <a:pt x="18287" y="43729"/>
                  </a:lnTo>
                  <a:lnTo>
                    <a:pt x="19192" y="43813"/>
                  </a:lnTo>
                  <a:lnTo>
                    <a:pt x="20118" y="43855"/>
                  </a:lnTo>
                  <a:lnTo>
                    <a:pt x="21002" y="43876"/>
                  </a:lnTo>
                  <a:lnTo>
                    <a:pt x="21885" y="43876"/>
                  </a:lnTo>
                  <a:lnTo>
                    <a:pt x="22727" y="43855"/>
                  </a:lnTo>
                  <a:lnTo>
                    <a:pt x="23569" y="43792"/>
                  </a:lnTo>
                  <a:lnTo>
                    <a:pt x="24432" y="43708"/>
                  </a:lnTo>
                  <a:lnTo>
                    <a:pt x="25315" y="43581"/>
                  </a:lnTo>
                  <a:lnTo>
                    <a:pt x="26199" y="43434"/>
                  </a:lnTo>
                  <a:lnTo>
                    <a:pt x="27083" y="43224"/>
                  </a:lnTo>
                  <a:lnTo>
                    <a:pt x="27967" y="43013"/>
                  </a:lnTo>
                  <a:lnTo>
                    <a:pt x="28830" y="42740"/>
                  </a:lnTo>
                  <a:lnTo>
                    <a:pt x="29671" y="42445"/>
                  </a:lnTo>
                  <a:lnTo>
                    <a:pt x="30513" y="42129"/>
                  </a:lnTo>
                  <a:lnTo>
                    <a:pt x="31334" y="41772"/>
                  </a:lnTo>
                  <a:lnTo>
                    <a:pt x="32134" y="41372"/>
                  </a:lnTo>
                  <a:lnTo>
                    <a:pt x="32912" y="40951"/>
                  </a:lnTo>
                  <a:lnTo>
                    <a:pt x="33670" y="40509"/>
                  </a:lnTo>
                  <a:lnTo>
                    <a:pt x="34406" y="40025"/>
                  </a:lnTo>
                  <a:lnTo>
                    <a:pt x="35101" y="39520"/>
                  </a:lnTo>
                  <a:lnTo>
                    <a:pt x="35753" y="38973"/>
                  </a:lnTo>
                  <a:lnTo>
                    <a:pt x="36384" y="38405"/>
                  </a:lnTo>
                  <a:lnTo>
                    <a:pt x="36952" y="37794"/>
                  </a:lnTo>
                  <a:lnTo>
                    <a:pt x="37226" y="37479"/>
                  </a:lnTo>
                  <a:lnTo>
                    <a:pt x="37500" y="37163"/>
                  </a:lnTo>
                  <a:lnTo>
                    <a:pt x="37752" y="36847"/>
                  </a:lnTo>
                  <a:lnTo>
                    <a:pt x="38005" y="36511"/>
                  </a:lnTo>
                  <a:lnTo>
                    <a:pt x="38215" y="36174"/>
                  </a:lnTo>
                  <a:lnTo>
                    <a:pt x="38447" y="35816"/>
                  </a:lnTo>
                  <a:lnTo>
                    <a:pt x="38636" y="35480"/>
                  </a:lnTo>
                  <a:lnTo>
                    <a:pt x="38846" y="35122"/>
                  </a:lnTo>
                  <a:lnTo>
                    <a:pt x="39015" y="34743"/>
                  </a:lnTo>
                  <a:lnTo>
                    <a:pt x="39183" y="34385"/>
                  </a:lnTo>
                  <a:lnTo>
                    <a:pt x="39330" y="34007"/>
                  </a:lnTo>
                  <a:lnTo>
                    <a:pt x="39457" y="33607"/>
                  </a:lnTo>
                  <a:lnTo>
                    <a:pt x="39583" y="33228"/>
                  </a:lnTo>
                  <a:lnTo>
                    <a:pt x="39688" y="32828"/>
                  </a:lnTo>
                  <a:lnTo>
                    <a:pt x="39772" y="32407"/>
                  </a:lnTo>
                  <a:lnTo>
                    <a:pt x="39835" y="32007"/>
                  </a:lnTo>
                  <a:lnTo>
                    <a:pt x="39899" y="31587"/>
                  </a:lnTo>
                  <a:lnTo>
                    <a:pt x="39941" y="31166"/>
                  </a:lnTo>
                  <a:lnTo>
                    <a:pt x="39962" y="30724"/>
                  </a:lnTo>
                  <a:lnTo>
                    <a:pt x="39962" y="30303"/>
                  </a:lnTo>
                  <a:lnTo>
                    <a:pt x="39962" y="29861"/>
                  </a:lnTo>
                  <a:lnTo>
                    <a:pt x="39920" y="29398"/>
                  </a:lnTo>
                  <a:lnTo>
                    <a:pt x="39877" y="28956"/>
                  </a:lnTo>
                  <a:lnTo>
                    <a:pt x="39814" y="28493"/>
                  </a:lnTo>
                  <a:lnTo>
                    <a:pt x="39709" y="28030"/>
                  </a:lnTo>
                  <a:lnTo>
                    <a:pt x="39604" y="27546"/>
                  </a:lnTo>
                  <a:lnTo>
                    <a:pt x="39478" y="27083"/>
                  </a:lnTo>
                  <a:lnTo>
                    <a:pt x="39330" y="26599"/>
                  </a:lnTo>
                  <a:lnTo>
                    <a:pt x="39162" y="26094"/>
                  </a:lnTo>
                  <a:lnTo>
                    <a:pt x="38973" y="25610"/>
                  </a:lnTo>
                  <a:lnTo>
                    <a:pt x="38657" y="24874"/>
                  </a:lnTo>
                  <a:lnTo>
                    <a:pt x="38320" y="24158"/>
                  </a:lnTo>
                  <a:lnTo>
                    <a:pt x="37963" y="23443"/>
                  </a:lnTo>
                  <a:lnTo>
                    <a:pt x="37563" y="22769"/>
                  </a:lnTo>
                  <a:lnTo>
                    <a:pt x="37163" y="22117"/>
                  </a:lnTo>
                  <a:lnTo>
                    <a:pt x="36721" y="21486"/>
                  </a:lnTo>
                  <a:lnTo>
                    <a:pt x="36279" y="20854"/>
                  </a:lnTo>
                  <a:lnTo>
                    <a:pt x="35795" y="20244"/>
                  </a:lnTo>
                  <a:lnTo>
                    <a:pt x="35816" y="20202"/>
                  </a:lnTo>
                  <a:lnTo>
                    <a:pt x="35795" y="20139"/>
                  </a:lnTo>
                  <a:lnTo>
                    <a:pt x="35248" y="19445"/>
                  </a:lnTo>
                  <a:lnTo>
                    <a:pt x="34659" y="18771"/>
                  </a:lnTo>
                  <a:lnTo>
                    <a:pt x="34027" y="18119"/>
                  </a:lnTo>
                  <a:lnTo>
                    <a:pt x="33375" y="17487"/>
                  </a:lnTo>
                  <a:lnTo>
                    <a:pt x="32702" y="16877"/>
                  </a:lnTo>
                  <a:lnTo>
                    <a:pt x="32028" y="16309"/>
                  </a:lnTo>
                  <a:lnTo>
                    <a:pt x="31313" y="15741"/>
                  </a:lnTo>
                  <a:lnTo>
                    <a:pt x="30618" y="15215"/>
                  </a:lnTo>
                  <a:lnTo>
                    <a:pt x="28872" y="13910"/>
                  </a:lnTo>
                  <a:lnTo>
                    <a:pt x="27988" y="13279"/>
                  </a:lnTo>
                  <a:lnTo>
                    <a:pt x="27104" y="12647"/>
                  </a:lnTo>
                  <a:lnTo>
                    <a:pt x="26220" y="12037"/>
                  </a:lnTo>
                  <a:lnTo>
                    <a:pt x="25294" y="11469"/>
                  </a:lnTo>
                  <a:lnTo>
                    <a:pt x="24831" y="11196"/>
                  </a:lnTo>
                  <a:lnTo>
                    <a:pt x="24347" y="10943"/>
                  </a:lnTo>
                  <a:lnTo>
                    <a:pt x="23885" y="10690"/>
                  </a:lnTo>
                  <a:lnTo>
                    <a:pt x="23379" y="10438"/>
                  </a:lnTo>
                  <a:lnTo>
                    <a:pt x="23569" y="10417"/>
                  </a:lnTo>
                  <a:lnTo>
                    <a:pt x="21885" y="9323"/>
                  </a:lnTo>
                  <a:lnTo>
                    <a:pt x="20223" y="8228"/>
                  </a:lnTo>
                  <a:lnTo>
                    <a:pt x="20160" y="8165"/>
                  </a:lnTo>
                  <a:lnTo>
                    <a:pt x="20118" y="8102"/>
                  </a:lnTo>
                  <a:lnTo>
                    <a:pt x="20118" y="8018"/>
                  </a:lnTo>
                  <a:lnTo>
                    <a:pt x="20160" y="7955"/>
                  </a:lnTo>
                  <a:lnTo>
                    <a:pt x="20202" y="7892"/>
                  </a:lnTo>
                  <a:lnTo>
                    <a:pt x="20265" y="7850"/>
                  </a:lnTo>
                  <a:lnTo>
                    <a:pt x="20349" y="7850"/>
                  </a:lnTo>
                  <a:lnTo>
                    <a:pt x="20433" y="7871"/>
                  </a:lnTo>
                  <a:lnTo>
                    <a:pt x="21717" y="8607"/>
                  </a:lnTo>
                  <a:lnTo>
                    <a:pt x="21654" y="8228"/>
                  </a:lnTo>
                  <a:lnTo>
                    <a:pt x="21633" y="7871"/>
                  </a:lnTo>
                  <a:lnTo>
                    <a:pt x="21633" y="7513"/>
                  </a:lnTo>
                  <a:lnTo>
                    <a:pt x="21654" y="7155"/>
                  </a:lnTo>
                  <a:lnTo>
                    <a:pt x="21675" y="6797"/>
                  </a:lnTo>
                  <a:lnTo>
                    <a:pt x="21738" y="6461"/>
                  </a:lnTo>
                  <a:lnTo>
                    <a:pt x="21822" y="6103"/>
                  </a:lnTo>
                  <a:lnTo>
                    <a:pt x="21906" y="5766"/>
                  </a:lnTo>
                  <a:lnTo>
                    <a:pt x="22117" y="5072"/>
                  </a:lnTo>
                  <a:lnTo>
                    <a:pt x="22348" y="4398"/>
                  </a:lnTo>
                  <a:lnTo>
                    <a:pt x="22853" y="3010"/>
                  </a:lnTo>
                  <a:lnTo>
                    <a:pt x="22559" y="3157"/>
                  </a:lnTo>
                  <a:lnTo>
                    <a:pt x="22306" y="3346"/>
                  </a:lnTo>
                  <a:lnTo>
                    <a:pt x="22054" y="3536"/>
                  </a:lnTo>
                  <a:lnTo>
                    <a:pt x="21822" y="3767"/>
                  </a:lnTo>
                  <a:lnTo>
                    <a:pt x="21612" y="3999"/>
                  </a:lnTo>
                  <a:lnTo>
                    <a:pt x="21422" y="4251"/>
                  </a:lnTo>
                  <a:lnTo>
                    <a:pt x="21044" y="4756"/>
                  </a:lnTo>
                  <a:lnTo>
                    <a:pt x="20644" y="5261"/>
                  </a:lnTo>
                  <a:lnTo>
                    <a:pt x="20454" y="5514"/>
                  </a:lnTo>
                  <a:lnTo>
                    <a:pt x="20223" y="5745"/>
                  </a:lnTo>
                  <a:lnTo>
                    <a:pt x="19992" y="5956"/>
                  </a:lnTo>
                  <a:lnTo>
                    <a:pt x="19760" y="6166"/>
                  </a:lnTo>
                  <a:lnTo>
                    <a:pt x="19486" y="6334"/>
                  </a:lnTo>
                  <a:lnTo>
                    <a:pt x="19171" y="6482"/>
                  </a:lnTo>
                  <a:lnTo>
                    <a:pt x="19129" y="6503"/>
                  </a:lnTo>
                  <a:lnTo>
                    <a:pt x="19087" y="6482"/>
                  </a:lnTo>
                  <a:lnTo>
                    <a:pt x="19045" y="6461"/>
                  </a:lnTo>
                  <a:lnTo>
                    <a:pt x="19024" y="6440"/>
                  </a:lnTo>
                  <a:lnTo>
                    <a:pt x="18981" y="6356"/>
                  </a:lnTo>
                  <a:lnTo>
                    <a:pt x="18981" y="6313"/>
                  </a:lnTo>
                  <a:lnTo>
                    <a:pt x="19002" y="6271"/>
                  </a:lnTo>
                  <a:lnTo>
                    <a:pt x="19108" y="6124"/>
                  </a:lnTo>
                  <a:lnTo>
                    <a:pt x="19002" y="5766"/>
                  </a:lnTo>
                  <a:lnTo>
                    <a:pt x="18918" y="5388"/>
                  </a:lnTo>
                  <a:lnTo>
                    <a:pt x="18855" y="5009"/>
                  </a:lnTo>
                  <a:lnTo>
                    <a:pt x="18813" y="4651"/>
                  </a:lnTo>
                  <a:lnTo>
                    <a:pt x="18813" y="4272"/>
                  </a:lnTo>
                  <a:lnTo>
                    <a:pt x="18834" y="3893"/>
                  </a:lnTo>
                  <a:lnTo>
                    <a:pt x="18897" y="3515"/>
                  </a:lnTo>
                  <a:lnTo>
                    <a:pt x="18981" y="3136"/>
                  </a:lnTo>
                  <a:lnTo>
                    <a:pt x="19150" y="2736"/>
                  </a:lnTo>
                  <a:lnTo>
                    <a:pt x="19339" y="2357"/>
                  </a:lnTo>
                  <a:lnTo>
                    <a:pt x="19529" y="1957"/>
                  </a:lnTo>
                  <a:lnTo>
                    <a:pt x="19739" y="1579"/>
                  </a:lnTo>
                  <a:lnTo>
                    <a:pt x="19970" y="1200"/>
                  </a:lnTo>
                  <a:lnTo>
                    <a:pt x="20160" y="800"/>
                  </a:lnTo>
                  <a:lnTo>
                    <a:pt x="20328" y="421"/>
                  </a:lnTo>
                  <a:lnTo>
                    <a:pt x="2047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2" name="Google Shape;7042;p32"/>
            <p:cNvSpPr/>
            <p:nvPr/>
          </p:nvSpPr>
          <p:spPr>
            <a:xfrm>
              <a:off x="4751950" y="-1421400"/>
              <a:ext cx="599750" cy="1048500"/>
            </a:xfrm>
            <a:custGeom>
              <a:avLst/>
              <a:gdLst/>
              <a:ahLst/>
              <a:cxnLst/>
              <a:rect l="l" t="t" r="r" b="b"/>
              <a:pathLst>
                <a:path w="23990" h="41940" extrusionOk="0">
                  <a:moveTo>
                    <a:pt x="13489" y="0"/>
                  </a:moveTo>
                  <a:lnTo>
                    <a:pt x="13216" y="400"/>
                  </a:lnTo>
                  <a:lnTo>
                    <a:pt x="12963" y="821"/>
                  </a:lnTo>
                  <a:lnTo>
                    <a:pt x="12458" y="1684"/>
                  </a:lnTo>
                  <a:lnTo>
                    <a:pt x="12332" y="1936"/>
                  </a:lnTo>
                  <a:lnTo>
                    <a:pt x="12205" y="2189"/>
                  </a:lnTo>
                  <a:lnTo>
                    <a:pt x="11995" y="2694"/>
                  </a:lnTo>
                  <a:lnTo>
                    <a:pt x="11827" y="3220"/>
                  </a:lnTo>
                  <a:lnTo>
                    <a:pt x="11700" y="3746"/>
                  </a:lnTo>
                  <a:lnTo>
                    <a:pt x="11448" y="4777"/>
                  </a:lnTo>
                  <a:lnTo>
                    <a:pt x="11322" y="5324"/>
                  </a:lnTo>
                  <a:lnTo>
                    <a:pt x="11195" y="5850"/>
                  </a:lnTo>
                  <a:lnTo>
                    <a:pt x="13173" y="3978"/>
                  </a:lnTo>
                  <a:lnTo>
                    <a:pt x="13216" y="3957"/>
                  </a:lnTo>
                  <a:lnTo>
                    <a:pt x="13258" y="3978"/>
                  </a:lnTo>
                  <a:lnTo>
                    <a:pt x="13279" y="3999"/>
                  </a:lnTo>
                  <a:lnTo>
                    <a:pt x="13258" y="4062"/>
                  </a:lnTo>
                  <a:lnTo>
                    <a:pt x="11027" y="6377"/>
                  </a:lnTo>
                  <a:lnTo>
                    <a:pt x="11006" y="6461"/>
                  </a:lnTo>
                  <a:lnTo>
                    <a:pt x="10964" y="6545"/>
                  </a:lnTo>
                  <a:lnTo>
                    <a:pt x="10901" y="6608"/>
                  </a:lnTo>
                  <a:lnTo>
                    <a:pt x="10817" y="6650"/>
                  </a:lnTo>
                  <a:lnTo>
                    <a:pt x="10753" y="6671"/>
                  </a:lnTo>
                  <a:lnTo>
                    <a:pt x="9807" y="7660"/>
                  </a:lnTo>
                  <a:lnTo>
                    <a:pt x="8881" y="8691"/>
                  </a:lnTo>
                  <a:lnTo>
                    <a:pt x="8839" y="8776"/>
                  </a:lnTo>
                  <a:lnTo>
                    <a:pt x="8817" y="8818"/>
                  </a:lnTo>
                  <a:lnTo>
                    <a:pt x="8796" y="8839"/>
                  </a:lnTo>
                  <a:lnTo>
                    <a:pt x="8733" y="8860"/>
                  </a:lnTo>
                  <a:lnTo>
                    <a:pt x="7786" y="9912"/>
                  </a:lnTo>
                  <a:lnTo>
                    <a:pt x="6860" y="11006"/>
                  </a:lnTo>
                  <a:lnTo>
                    <a:pt x="5977" y="12121"/>
                  </a:lnTo>
                  <a:lnTo>
                    <a:pt x="5135" y="13258"/>
                  </a:lnTo>
                  <a:lnTo>
                    <a:pt x="4714" y="13826"/>
                  </a:lnTo>
                  <a:lnTo>
                    <a:pt x="4314" y="14394"/>
                  </a:lnTo>
                  <a:lnTo>
                    <a:pt x="3935" y="14983"/>
                  </a:lnTo>
                  <a:lnTo>
                    <a:pt x="3557" y="15573"/>
                  </a:lnTo>
                  <a:lnTo>
                    <a:pt x="3178" y="16183"/>
                  </a:lnTo>
                  <a:lnTo>
                    <a:pt x="2841" y="16793"/>
                  </a:lnTo>
                  <a:lnTo>
                    <a:pt x="2504" y="17403"/>
                  </a:lnTo>
                  <a:lnTo>
                    <a:pt x="2189" y="18014"/>
                  </a:lnTo>
                  <a:lnTo>
                    <a:pt x="1894" y="18645"/>
                  </a:lnTo>
                  <a:lnTo>
                    <a:pt x="1621" y="19276"/>
                  </a:lnTo>
                  <a:lnTo>
                    <a:pt x="1368" y="19907"/>
                  </a:lnTo>
                  <a:lnTo>
                    <a:pt x="1116" y="20560"/>
                  </a:lnTo>
                  <a:lnTo>
                    <a:pt x="905" y="21212"/>
                  </a:lnTo>
                  <a:lnTo>
                    <a:pt x="695" y="21864"/>
                  </a:lnTo>
                  <a:lnTo>
                    <a:pt x="526" y="22538"/>
                  </a:lnTo>
                  <a:lnTo>
                    <a:pt x="379" y="23211"/>
                  </a:lnTo>
                  <a:lnTo>
                    <a:pt x="253" y="23885"/>
                  </a:lnTo>
                  <a:lnTo>
                    <a:pt x="148" y="24558"/>
                  </a:lnTo>
                  <a:lnTo>
                    <a:pt x="63" y="25252"/>
                  </a:lnTo>
                  <a:lnTo>
                    <a:pt x="21" y="25968"/>
                  </a:lnTo>
                  <a:lnTo>
                    <a:pt x="0" y="26683"/>
                  </a:lnTo>
                  <a:lnTo>
                    <a:pt x="0" y="27399"/>
                  </a:lnTo>
                  <a:lnTo>
                    <a:pt x="42" y="28114"/>
                  </a:lnTo>
                  <a:lnTo>
                    <a:pt x="106" y="28851"/>
                  </a:lnTo>
                  <a:lnTo>
                    <a:pt x="169" y="29314"/>
                  </a:lnTo>
                  <a:lnTo>
                    <a:pt x="253" y="29798"/>
                  </a:lnTo>
                  <a:lnTo>
                    <a:pt x="358" y="30240"/>
                  </a:lnTo>
                  <a:lnTo>
                    <a:pt x="463" y="30682"/>
                  </a:lnTo>
                  <a:lnTo>
                    <a:pt x="611" y="31124"/>
                  </a:lnTo>
                  <a:lnTo>
                    <a:pt x="758" y="31544"/>
                  </a:lnTo>
                  <a:lnTo>
                    <a:pt x="926" y="31965"/>
                  </a:lnTo>
                  <a:lnTo>
                    <a:pt x="1095" y="32386"/>
                  </a:lnTo>
                  <a:lnTo>
                    <a:pt x="1284" y="32765"/>
                  </a:lnTo>
                  <a:lnTo>
                    <a:pt x="1494" y="33165"/>
                  </a:lnTo>
                  <a:lnTo>
                    <a:pt x="1726" y="33544"/>
                  </a:lnTo>
                  <a:lnTo>
                    <a:pt x="1957" y="33922"/>
                  </a:lnTo>
                  <a:lnTo>
                    <a:pt x="2210" y="34280"/>
                  </a:lnTo>
                  <a:lnTo>
                    <a:pt x="2483" y="34617"/>
                  </a:lnTo>
                  <a:lnTo>
                    <a:pt x="2757" y="34975"/>
                  </a:lnTo>
                  <a:lnTo>
                    <a:pt x="3052" y="35290"/>
                  </a:lnTo>
                  <a:lnTo>
                    <a:pt x="3346" y="35627"/>
                  </a:lnTo>
                  <a:lnTo>
                    <a:pt x="3662" y="35943"/>
                  </a:lnTo>
                  <a:lnTo>
                    <a:pt x="3978" y="36237"/>
                  </a:lnTo>
                  <a:lnTo>
                    <a:pt x="4314" y="36553"/>
                  </a:lnTo>
                  <a:lnTo>
                    <a:pt x="4672" y="36826"/>
                  </a:lnTo>
                  <a:lnTo>
                    <a:pt x="5009" y="37121"/>
                  </a:lnTo>
                  <a:lnTo>
                    <a:pt x="5745" y="37647"/>
                  </a:lnTo>
                  <a:lnTo>
                    <a:pt x="6524" y="38152"/>
                  </a:lnTo>
                  <a:lnTo>
                    <a:pt x="7323" y="38615"/>
                  </a:lnTo>
                  <a:lnTo>
                    <a:pt x="8165" y="39057"/>
                  </a:lnTo>
                  <a:lnTo>
                    <a:pt x="9028" y="39457"/>
                  </a:lnTo>
                  <a:lnTo>
                    <a:pt x="9891" y="39836"/>
                  </a:lnTo>
                  <a:lnTo>
                    <a:pt x="10796" y="40172"/>
                  </a:lnTo>
                  <a:lnTo>
                    <a:pt x="11700" y="40467"/>
                  </a:lnTo>
                  <a:lnTo>
                    <a:pt x="12626" y="40761"/>
                  </a:lnTo>
                  <a:lnTo>
                    <a:pt x="13573" y="40993"/>
                  </a:lnTo>
                  <a:lnTo>
                    <a:pt x="14520" y="41224"/>
                  </a:lnTo>
                  <a:lnTo>
                    <a:pt x="15467" y="41414"/>
                  </a:lnTo>
                  <a:lnTo>
                    <a:pt x="16393" y="41561"/>
                  </a:lnTo>
                  <a:lnTo>
                    <a:pt x="17340" y="41687"/>
                  </a:lnTo>
                  <a:lnTo>
                    <a:pt x="18287" y="41793"/>
                  </a:lnTo>
                  <a:lnTo>
                    <a:pt x="19192" y="41877"/>
                  </a:lnTo>
                  <a:lnTo>
                    <a:pt x="20118" y="41919"/>
                  </a:lnTo>
                  <a:lnTo>
                    <a:pt x="21002" y="41940"/>
                  </a:lnTo>
                  <a:lnTo>
                    <a:pt x="21885" y="41940"/>
                  </a:lnTo>
                  <a:lnTo>
                    <a:pt x="22727" y="41919"/>
                  </a:lnTo>
                  <a:lnTo>
                    <a:pt x="23569" y="41856"/>
                  </a:lnTo>
                  <a:lnTo>
                    <a:pt x="23990" y="41814"/>
                  </a:lnTo>
                  <a:lnTo>
                    <a:pt x="23001" y="41772"/>
                  </a:lnTo>
                  <a:lnTo>
                    <a:pt x="22012" y="41666"/>
                  </a:lnTo>
                  <a:lnTo>
                    <a:pt x="21023" y="41561"/>
                  </a:lnTo>
                  <a:lnTo>
                    <a:pt x="20055" y="41393"/>
                  </a:lnTo>
                  <a:lnTo>
                    <a:pt x="19150" y="41224"/>
                  </a:lnTo>
                  <a:lnTo>
                    <a:pt x="18224" y="41035"/>
                  </a:lnTo>
                  <a:lnTo>
                    <a:pt x="17319" y="40804"/>
                  </a:lnTo>
                  <a:lnTo>
                    <a:pt x="16414" y="40530"/>
                  </a:lnTo>
                  <a:lnTo>
                    <a:pt x="15530" y="40235"/>
                  </a:lnTo>
                  <a:lnTo>
                    <a:pt x="14646" y="39920"/>
                  </a:lnTo>
                  <a:lnTo>
                    <a:pt x="13784" y="39562"/>
                  </a:lnTo>
                  <a:lnTo>
                    <a:pt x="12942" y="39141"/>
                  </a:lnTo>
                  <a:lnTo>
                    <a:pt x="12100" y="38720"/>
                  </a:lnTo>
                  <a:lnTo>
                    <a:pt x="11301" y="38236"/>
                  </a:lnTo>
                  <a:lnTo>
                    <a:pt x="10922" y="37984"/>
                  </a:lnTo>
                  <a:lnTo>
                    <a:pt x="10543" y="37710"/>
                  </a:lnTo>
                  <a:lnTo>
                    <a:pt x="10164" y="37437"/>
                  </a:lnTo>
                  <a:lnTo>
                    <a:pt x="9785" y="37163"/>
                  </a:lnTo>
                  <a:lnTo>
                    <a:pt x="9428" y="36847"/>
                  </a:lnTo>
                  <a:lnTo>
                    <a:pt x="9091" y="36553"/>
                  </a:lnTo>
                  <a:lnTo>
                    <a:pt x="8754" y="36237"/>
                  </a:lnTo>
                  <a:lnTo>
                    <a:pt x="8418" y="35900"/>
                  </a:lnTo>
                  <a:lnTo>
                    <a:pt x="8102" y="35564"/>
                  </a:lnTo>
                  <a:lnTo>
                    <a:pt x="7807" y="35206"/>
                  </a:lnTo>
                  <a:lnTo>
                    <a:pt x="7513" y="34827"/>
                  </a:lnTo>
                  <a:lnTo>
                    <a:pt x="7218" y="34448"/>
                  </a:lnTo>
                  <a:lnTo>
                    <a:pt x="6755" y="33775"/>
                  </a:lnTo>
                  <a:lnTo>
                    <a:pt x="6334" y="33081"/>
                  </a:lnTo>
                  <a:lnTo>
                    <a:pt x="5956" y="32344"/>
                  </a:lnTo>
                  <a:lnTo>
                    <a:pt x="5619" y="31608"/>
                  </a:lnTo>
                  <a:lnTo>
                    <a:pt x="5303" y="30871"/>
                  </a:lnTo>
                  <a:lnTo>
                    <a:pt x="5030" y="30092"/>
                  </a:lnTo>
                  <a:lnTo>
                    <a:pt x="4798" y="29314"/>
                  </a:lnTo>
                  <a:lnTo>
                    <a:pt x="4609" y="28535"/>
                  </a:lnTo>
                  <a:lnTo>
                    <a:pt x="4462" y="27736"/>
                  </a:lnTo>
                  <a:lnTo>
                    <a:pt x="4356" y="26936"/>
                  </a:lnTo>
                  <a:lnTo>
                    <a:pt x="4272" y="26115"/>
                  </a:lnTo>
                  <a:lnTo>
                    <a:pt x="4230" y="25316"/>
                  </a:lnTo>
                  <a:lnTo>
                    <a:pt x="4230" y="24495"/>
                  </a:lnTo>
                  <a:lnTo>
                    <a:pt x="4272" y="23674"/>
                  </a:lnTo>
                  <a:lnTo>
                    <a:pt x="4335" y="22854"/>
                  </a:lnTo>
                  <a:lnTo>
                    <a:pt x="4440" y="22054"/>
                  </a:lnTo>
                  <a:lnTo>
                    <a:pt x="4609" y="21086"/>
                  </a:lnTo>
                  <a:lnTo>
                    <a:pt x="4840" y="20139"/>
                  </a:lnTo>
                  <a:lnTo>
                    <a:pt x="5093" y="19213"/>
                  </a:lnTo>
                  <a:lnTo>
                    <a:pt x="5387" y="18287"/>
                  </a:lnTo>
                  <a:lnTo>
                    <a:pt x="5724" y="17382"/>
                  </a:lnTo>
                  <a:lnTo>
                    <a:pt x="6082" y="16498"/>
                  </a:lnTo>
                  <a:lnTo>
                    <a:pt x="6482" y="15615"/>
                  </a:lnTo>
                  <a:lnTo>
                    <a:pt x="6924" y="14752"/>
                  </a:lnTo>
                  <a:lnTo>
                    <a:pt x="7387" y="13910"/>
                  </a:lnTo>
                  <a:lnTo>
                    <a:pt x="7871" y="13068"/>
                  </a:lnTo>
                  <a:lnTo>
                    <a:pt x="8397" y="12248"/>
                  </a:lnTo>
                  <a:lnTo>
                    <a:pt x="8944" y="11448"/>
                  </a:lnTo>
                  <a:lnTo>
                    <a:pt x="9512" y="10669"/>
                  </a:lnTo>
                  <a:lnTo>
                    <a:pt x="10101" y="9891"/>
                  </a:lnTo>
                  <a:lnTo>
                    <a:pt x="10711" y="9133"/>
                  </a:lnTo>
                  <a:lnTo>
                    <a:pt x="11322" y="8397"/>
                  </a:lnTo>
                  <a:lnTo>
                    <a:pt x="11637" y="8039"/>
                  </a:lnTo>
                  <a:lnTo>
                    <a:pt x="11974" y="7702"/>
                  </a:lnTo>
                  <a:lnTo>
                    <a:pt x="12311" y="7366"/>
                  </a:lnTo>
                  <a:lnTo>
                    <a:pt x="12668" y="7071"/>
                  </a:lnTo>
                  <a:lnTo>
                    <a:pt x="12795" y="6987"/>
                  </a:lnTo>
                  <a:lnTo>
                    <a:pt x="12942" y="6924"/>
                  </a:lnTo>
                  <a:lnTo>
                    <a:pt x="13258" y="6797"/>
                  </a:lnTo>
                  <a:lnTo>
                    <a:pt x="13405" y="6734"/>
                  </a:lnTo>
                  <a:lnTo>
                    <a:pt x="13531" y="6650"/>
                  </a:lnTo>
                  <a:lnTo>
                    <a:pt x="13594" y="6587"/>
                  </a:lnTo>
                  <a:lnTo>
                    <a:pt x="13636" y="6524"/>
                  </a:lnTo>
                  <a:lnTo>
                    <a:pt x="13657" y="6440"/>
                  </a:lnTo>
                  <a:lnTo>
                    <a:pt x="13679" y="6356"/>
                  </a:lnTo>
                  <a:lnTo>
                    <a:pt x="13721" y="5998"/>
                  </a:lnTo>
                  <a:lnTo>
                    <a:pt x="13721" y="5619"/>
                  </a:lnTo>
                  <a:lnTo>
                    <a:pt x="13700" y="5261"/>
                  </a:lnTo>
                  <a:lnTo>
                    <a:pt x="13636" y="4882"/>
                  </a:lnTo>
                  <a:lnTo>
                    <a:pt x="13489" y="4146"/>
                  </a:lnTo>
                  <a:lnTo>
                    <a:pt x="13342" y="3430"/>
                  </a:lnTo>
                  <a:lnTo>
                    <a:pt x="13279" y="3010"/>
                  </a:lnTo>
                  <a:lnTo>
                    <a:pt x="13216" y="2568"/>
                  </a:lnTo>
                  <a:lnTo>
                    <a:pt x="13195" y="2126"/>
                  </a:lnTo>
                  <a:lnTo>
                    <a:pt x="13195" y="1705"/>
                  </a:lnTo>
                  <a:lnTo>
                    <a:pt x="13237" y="1263"/>
                  </a:lnTo>
                  <a:lnTo>
                    <a:pt x="13279" y="842"/>
                  </a:lnTo>
                  <a:lnTo>
                    <a:pt x="13363" y="421"/>
                  </a:lnTo>
                  <a:lnTo>
                    <a:pt x="13489" y="0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3" name="Google Shape;7043;p32"/>
            <p:cNvSpPr/>
            <p:nvPr/>
          </p:nvSpPr>
          <p:spPr>
            <a:xfrm>
              <a:off x="4897150" y="-1199400"/>
              <a:ext cx="327775" cy="354075"/>
            </a:xfrm>
            <a:custGeom>
              <a:avLst/>
              <a:gdLst/>
              <a:ahLst/>
              <a:cxnLst/>
              <a:rect l="l" t="t" r="r" b="b"/>
              <a:pathLst>
                <a:path w="13111" h="14163" extrusionOk="0">
                  <a:moveTo>
                    <a:pt x="8944" y="1"/>
                  </a:moveTo>
                  <a:lnTo>
                    <a:pt x="8565" y="22"/>
                  </a:lnTo>
                  <a:lnTo>
                    <a:pt x="8186" y="64"/>
                  </a:lnTo>
                  <a:lnTo>
                    <a:pt x="7786" y="148"/>
                  </a:lnTo>
                  <a:lnTo>
                    <a:pt x="7387" y="232"/>
                  </a:lnTo>
                  <a:lnTo>
                    <a:pt x="7008" y="337"/>
                  </a:lnTo>
                  <a:lnTo>
                    <a:pt x="6608" y="485"/>
                  </a:lnTo>
                  <a:lnTo>
                    <a:pt x="6229" y="632"/>
                  </a:lnTo>
                  <a:lnTo>
                    <a:pt x="5829" y="779"/>
                  </a:lnTo>
                  <a:lnTo>
                    <a:pt x="5451" y="969"/>
                  </a:lnTo>
                  <a:lnTo>
                    <a:pt x="5093" y="1158"/>
                  </a:lnTo>
                  <a:lnTo>
                    <a:pt x="4714" y="1347"/>
                  </a:lnTo>
                  <a:lnTo>
                    <a:pt x="4377" y="1558"/>
                  </a:lnTo>
                  <a:lnTo>
                    <a:pt x="4020" y="1768"/>
                  </a:lnTo>
                  <a:lnTo>
                    <a:pt x="3704" y="2000"/>
                  </a:lnTo>
                  <a:lnTo>
                    <a:pt x="3388" y="2231"/>
                  </a:lnTo>
                  <a:lnTo>
                    <a:pt x="3094" y="2463"/>
                  </a:lnTo>
                  <a:lnTo>
                    <a:pt x="2820" y="2694"/>
                  </a:lnTo>
                  <a:lnTo>
                    <a:pt x="2568" y="2926"/>
                  </a:lnTo>
                  <a:lnTo>
                    <a:pt x="2336" y="3178"/>
                  </a:lnTo>
                  <a:lnTo>
                    <a:pt x="2105" y="3431"/>
                  </a:lnTo>
                  <a:lnTo>
                    <a:pt x="1873" y="3704"/>
                  </a:lnTo>
                  <a:lnTo>
                    <a:pt x="1663" y="3999"/>
                  </a:lnTo>
                  <a:lnTo>
                    <a:pt x="1452" y="4315"/>
                  </a:lnTo>
                  <a:lnTo>
                    <a:pt x="1263" y="4651"/>
                  </a:lnTo>
                  <a:lnTo>
                    <a:pt x="1074" y="4988"/>
                  </a:lnTo>
                  <a:lnTo>
                    <a:pt x="905" y="5325"/>
                  </a:lnTo>
                  <a:lnTo>
                    <a:pt x="737" y="5682"/>
                  </a:lnTo>
                  <a:lnTo>
                    <a:pt x="590" y="6061"/>
                  </a:lnTo>
                  <a:lnTo>
                    <a:pt x="463" y="6419"/>
                  </a:lnTo>
                  <a:lnTo>
                    <a:pt x="337" y="6798"/>
                  </a:lnTo>
                  <a:lnTo>
                    <a:pt x="232" y="7177"/>
                  </a:lnTo>
                  <a:lnTo>
                    <a:pt x="148" y="7576"/>
                  </a:lnTo>
                  <a:lnTo>
                    <a:pt x="84" y="7955"/>
                  </a:lnTo>
                  <a:lnTo>
                    <a:pt x="42" y="8355"/>
                  </a:lnTo>
                  <a:lnTo>
                    <a:pt x="0" y="8734"/>
                  </a:lnTo>
                  <a:lnTo>
                    <a:pt x="0" y="9113"/>
                  </a:lnTo>
                  <a:lnTo>
                    <a:pt x="0" y="9491"/>
                  </a:lnTo>
                  <a:lnTo>
                    <a:pt x="42" y="9870"/>
                  </a:lnTo>
                  <a:lnTo>
                    <a:pt x="106" y="10249"/>
                  </a:lnTo>
                  <a:lnTo>
                    <a:pt x="169" y="10607"/>
                  </a:lnTo>
                  <a:lnTo>
                    <a:pt x="274" y="10943"/>
                  </a:lnTo>
                  <a:lnTo>
                    <a:pt x="400" y="11301"/>
                  </a:lnTo>
                  <a:lnTo>
                    <a:pt x="568" y="11617"/>
                  </a:lnTo>
                  <a:lnTo>
                    <a:pt x="737" y="11932"/>
                  </a:lnTo>
                  <a:lnTo>
                    <a:pt x="947" y="12227"/>
                  </a:lnTo>
                  <a:lnTo>
                    <a:pt x="1200" y="12522"/>
                  </a:lnTo>
                  <a:lnTo>
                    <a:pt x="1452" y="12795"/>
                  </a:lnTo>
                  <a:lnTo>
                    <a:pt x="1768" y="13027"/>
                  </a:lnTo>
                  <a:lnTo>
                    <a:pt x="2084" y="13258"/>
                  </a:lnTo>
                  <a:lnTo>
                    <a:pt x="2441" y="13468"/>
                  </a:lnTo>
                  <a:lnTo>
                    <a:pt x="2736" y="13616"/>
                  </a:lnTo>
                  <a:lnTo>
                    <a:pt x="3031" y="13742"/>
                  </a:lnTo>
                  <a:lnTo>
                    <a:pt x="3304" y="13847"/>
                  </a:lnTo>
                  <a:lnTo>
                    <a:pt x="3599" y="13931"/>
                  </a:lnTo>
                  <a:lnTo>
                    <a:pt x="3872" y="14016"/>
                  </a:lnTo>
                  <a:lnTo>
                    <a:pt x="4167" y="14079"/>
                  </a:lnTo>
                  <a:lnTo>
                    <a:pt x="4440" y="14121"/>
                  </a:lnTo>
                  <a:lnTo>
                    <a:pt x="4714" y="14142"/>
                  </a:lnTo>
                  <a:lnTo>
                    <a:pt x="5009" y="14163"/>
                  </a:lnTo>
                  <a:lnTo>
                    <a:pt x="5556" y="14163"/>
                  </a:lnTo>
                  <a:lnTo>
                    <a:pt x="5808" y="14142"/>
                  </a:lnTo>
                  <a:lnTo>
                    <a:pt x="6082" y="14100"/>
                  </a:lnTo>
                  <a:lnTo>
                    <a:pt x="6355" y="14058"/>
                  </a:lnTo>
                  <a:lnTo>
                    <a:pt x="6860" y="13910"/>
                  </a:lnTo>
                  <a:lnTo>
                    <a:pt x="7365" y="13742"/>
                  </a:lnTo>
                  <a:lnTo>
                    <a:pt x="7871" y="13511"/>
                  </a:lnTo>
                  <a:lnTo>
                    <a:pt x="8354" y="13258"/>
                  </a:lnTo>
                  <a:lnTo>
                    <a:pt x="8817" y="12942"/>
                  </a:lnTo>
                  <a:lnTo>
                    <a:pt x="9259" y="12606"/>
                  </a:lnTo>
                  <a:lnTo>
                    <a:pt x="9680" y="12248"/>
                  </a:lnTo>
                  <a:lnTo>
                    <a:pt x="10080" y="11848"/>
                  </a:lnTo>
                  <a:lnTo>
                    <a:pt x="10480" y="11406"/>
                  </a:lnTo>
                  <a:lnTo>
                    <a:pt x="10838" y="10964"/>
                  </a:lnTo>
                  <a:lnTo>
                    <a:pt x="11174" y="10501"/>
                  </a:lnTo>
                  <a:lnTo>
                    <a:pt x="11490" y="9996"/>
                  </a:lnTo>
                  <a:lnTo>
                    <a:pt x="11785" y="9491"/>
                  </a:lnTo>
                  <a:lnTo>
                    <a:pt x="12058" y="8965"/>
                  </a:lnTo>
                  <a:lnTo>
                    <a:pt x="12290" y="8439"/>
                  </a:lnTo>
                  <a:lnTo>
                    <a:pt x="12500" y="7892"/>
                  </a:lnTo>
                  <a:lnTo>
                    <a:pt x="12689" y="7366"/>
                  </a:lnTo>
                  <a:lnTo>
                    <a:pt x="12837" y="6819"/>
                  </a:lnTo>
                  <a:lnTo>
                    <a:pt x="12963" y="6272"/>
                  </a:lnTo>
                  <a:lnTo>
                    <a:pt x="13047" y="5725"/>
                  </a:lnTo>
                  <a:lnTo>
                    <a:pt x="13089" y="5177"/>
                  </a:lnTo>
                  <a:lnTo>
                    <a:pt x="13110" y="4651"/>
                  </a:lnTo>
                  <a:lnTo>
                    <a:pt x="13089" y="4125"/>
                  </a:lnTo>
                  <a:lnTo>
                    <a:pt x="13026" y="3620"/>
                  </a:lnTo>
                  <a:lnTo>
                    <a:pt x="12921" y="3136"/>
                  </a:lnTo>
                  <a:lnTo>
                    <a:pt x="12879" y="3136"/>
                  </a:lnTo>
                  <a:lnTo>
                    <a:pt x="12837" y="3115"/>
                  </a:lnTo>
                  <a:lnTo>
                    <a:pt x="12795" y="3073"/>
                  </a:lnTo>
                  <a:lnTo>
                    <a:pt x="12774" y="3031"/>
                  </a:lnTo>
                  <a:lnTo>
                    <a:pt x="12626" y="2547"/>
                  </a:lnTo>
                  <a:lnTo>
                    <a:pt x="12479" y="2126"/>
                  </a:lnTo>
                  <a:lnTo>
                    <a:pt x="12290" y="1747"/>
                  </a:lnTo>
                  <a:lnTo>
                    <a:pt x="12079" y="1411"/>
                  </a:lnTo>
                  <a:lnTo>
                    <a:pt x="11848" y="1116"/>
                  </a:lnTo>
                  <a:lnTo>
                    <a:pt x="11595" y="842"/>
                  </a:lnTo>
                  <a:lnTo>
                    <a:pt x="11322" y="632"/>
                  </a:lnTo>
                  <a:lnTo>
                    <a:pt x="11006" y="443"/>
                  </a:lnTo>
                  <a:lnTo>
                    <a:pt x="10711" y="295"/>
                  </a:lnTo>
                  <a:lnTo>
                    <a:pt x="10375" y="169"/>
                  </a:lnTo>
                  <a:lnTo>
                    <a:pt x="10038" y="85"/>
                  </a:lnTo>
                  <a:lnTo>
                    <a:pt x="9680" y="22"/>
                  </a:lnTo>
                  <a:lnTo>
                    <a:pt x="9322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4" name="Google Shape;7044;p32"/>
            <p:cNvSpPr/>
            <p:nvPr/>
          </p:nvSpPr>
          <p:spPr>
            <a:xfrm>
              <a:off x="4880300" y="-1219900"/>
              <a:ext cx="359875" cy="394050"/>
            </a:xfrm>
            <a:custGeom>
              <a:avLst/>
              <a:gdLst/>
              <a:ahLst/>
              <a:cxnLst/>
              <a:rect l="l" t="t" r="r" b="b"/>
              <a:pathLst>
                <a:path w="14395" h="15762" extrusionOk="0">
                  <a:moveTo>
                    <a:pt x="9996" y="821"/>
                  </a:moveTo>
                  <a:lnTo>
                    <a:pt x="10354" y="842"/>
                  </a:lnTo>
                  <a:lnTo>
                    <a:pt x="10712" y="905"/>
                  </a:lnTo>
                  <a:lnTo>
                    <a:pt x="11049" y="989"/>
                  </a:lnTo>
                  <a:lnTo>
                    <a:pt x="11385" y="1115"/>
                  </a:lnTo>
                  <a:lnTo>
                    <a:pt x="11680" y="1263"/>
                  </a:lnTo>
                  <a:lnTo>
                    <a:pt x="11996" y="1452"/>
                  </a:lnTo>
                  <a:lnTo>
                    <a:pt x="12269" y="1662"/>
                  </a:lnTo>
                  <a:lnTo>
                    <a:pt x="12522" y="1936"/>
                  </a:lnTo>
                  <a:lnTo>
                    <a:pt x="12753" y="2231"/>
                  </a:lnTo>
                  <a:lnTo>
                    <a:pt x="12964" y="2567"/>
                  </a:lnTo>
                  <a:lnTo>
                    <a:pt x="13153" y="2946"/>
                  </a:lnTo>
                  <a:lnTo>
                    <a:pt x="13300" y="3367"/>
                  </a:lnTo>
                  <a:lnTo>
                    <a:pt x="13448" y="3851"/>
                  </a:lnTo>
                  <a:lnTo>
                    <a:pt x="13469" y="3893"/>
                  </a:lnTo>
                  <a:lnTo>
                    <a:pt x="13511" y="3935"/>
                  </a:lnTo>
                  <a:lnTo>
                    <a:pt x="13553" y="3956"/>
                  </a:lnTo>
                  <a:lnTo>
                    <a:pt x="13595" y="3956"/>
                  </a:lnTo>
                  <a:lnTo>
                    <a:pt x="13700" y="4440"/>
                  </a:lnTo>
                  <a:lnTo>
                    <a:pt x="13763" y="4945"/>
                  </a:lnTo>
                  <a:lnTo>
                    <a:pt x="13784" y="5471"/>
                  </a:lnTo>
                  <a:lnTo>
                    <a:pt x="13763" y="5997"/>
                  </a:lnTo>
                  <a:lnTo>
                    <a:pt x="13721" y="6545"/>
                  </a:lnTo>
                  <a:lnTo>
                    <a:pt x="13637" y="7092"/>
                  </a:lnTo>
                  <a:lnTo>
                    <a:pt x="13511" y="7639"/>
                  </a:lnTo>
                  <a:lnTo>
                    <a:pt x="13363" y="8186"/>
                  </a:lnTo>
                  <a:lnTo>
                    <a:pt x="13174" y="8712"/>
                  </a:lnTo>
                  <a:lnTo>
                    <a:pt x="12964" y="9259"/>
                  </a:lnTo>
                  <a:lnTo>
                    <a:pt x="12732" y="9785"/>
                  </a:lnTo>
                  <a:lnTo>
                    <a:pt x="12459" y="10311"/>
                  </a:lnTo>
                  <a:lnTo>
                    <a:pt x="12164" y="10816"/>
                  </a:lnTo>
                  <a:lnTo>
                    <a:pt x="11848" y="11321"/>
                  </a:lnTo>
                  <a:lnTo>
                    <a:pt x="11512" y="11784"/>
                  </a:lnTo>
                  <a:lnTo>
                    <a:pt x="11154" y="12226"/>
                  </a:lnTo>
                  <a:lnTo>
                    <a:pt x="10754" y="12668"/>
                  </a:lnTo>
                  <a:lnTo>
                    <a:pt x="10354" y="13068"/>
                  </a:lnTo>
                  <a:lnTo>
                    <a:pt x="9933" y="13426"/>
                  </a:lnTo>
                  <a:lnTo>
                    <a:pt x="9491" y="13762"/>
                  </a:lnTo>
                  <a:lnTo>
                    <a:pt x="9028" y="14078"/>
                  </a:lnTo>
                  <a:lnTo>
                    <a:pt x="8545" y="14331"/>
                  </a:lnTo>
                  <a:lnTo>
                    <a:pt x="8039" y="14562"/>
                  </a:lnTo>
                  <a:lnTo>
                    <a:pt x="7534" y="14730"/>
                  </a:lnTo>
                  <a:lnTo>
                    <a:pt x="7029" y="14878"/>
                  </a:lnTo>
                  <a:lnTo>
                    <a:pt x="6756" y="14920"/>
                  </a:lnTo>
                  <a:lnTo>
                    <a:pt x="6482" y="14962"/>
                  </a:lnTo>
                  <a:lnTo>
                    <a:pt x="6230" y="14983"/>
                  </a:lnTo>
                  <a:lnTo>
                    <a:pt x="5683" y="14983"/>
                  </a:lnTo>
                  <a:lnTo>
                    <a:pt x="5388" y="14962"/>
                  </a:lnTo>
                  <a:lnTo>
                    <a:pt x="5114" y="14941"/>
                  </a:lnTo>
                  <a:lnTo>
                    <a:pt x="4841" y="14899"/>
                  </a:lnTo>
                  <a:lnTo>
                    <a:pt x="4546" y="14836"/>
                  </a:lnTo>
                  <a:lnTo>
                    <a:pt x="4273" y="14751"/>
                  </a:lnTo>
                  <a:lnTo>
                    <a:pt x="3978" y="14667"/>
                  </a:lnTo>
                  <a:lnTo>
                    <a:pt x="3705" y="14562"/>
                  </a:lnTo>
                  <a:lnTo>
                    <a:pt x="3410" y="14436"/>
                  </a:lnTo>
                  <a:lnTo>
                    <a:pt x="3115" y="14288"/>
                  </a:lnTo>
                  <a:lnTo>
                    <a:pt x="2758" y="14078"/>
                  </a:lnTo>
                  <a:lnTo>
                    <a:pt x="2442" y="13847"/>
                  </a:lnTo>
                  <a:lnTo>
                    <a:pt x="2126" y="13615"/>
                  </a:lnTo>
                  <a:lnTo>
                    <a:pt x="1874" y="13342"/>
                  </a:lnTo>
                  <a:lnTo>
                    <a:pt x="1621" y="13047"/>
                  </a:lnTo>
                  <a:lnTo>
                    <a:pt x="1411" y="12752"/>
                  </a:lnTo>
                  <a:lnTo>
                    <a:pt x="1242" y="12437"/>
                  </a:lnTo>
                  <a:lnTo>
                    <a:pt x="1074" y="12121"/>
                  </a:lnTo>
                  <a:lnTo>
                    <a:pt x="948" y="11763"/>
                  </a:lnTo>
                  <a:lnTo>
                    <a:pt x="843" y="11427"/>
                  </a:lnTo>
                  <a:lnTo>
                    <a:pt x="780" y="11069"/>
                  </a:lnTo>
                  <a:lnTo>
                    <a:pt x="716" y="10690"/>
                  </a:lnTo>
                  <a:lnTo>
                    <a:pt x="674" y="10311"/>
                  </a:lnTo>
                  <a:lnTo>
                    <a:pt x="674" y="9933"/>
                  </a:lnTo>
                  <a:lnTo>
                    <a:pt x="674" y="9554"/>
                  </a:lnTo>
                  <a:lnTo>
                    <a:pt x="716" y="9175"/>
                  </a:lnTo>
                  <a:lnTo>
                    <a:pt x="758" y="8775"/>
                  </a:lnTo>
                  <a:lnTo>
                    <a:pt x="822" y="8396"/>
                  </a:lnTo>
                  <a:lnTo>
                    <a:pt x="906" y="7997"/>
                  </a:lnTo>
                  <a:lnTo>
                    <a:pt x="1011" y="7618"/>
                  </a:lnTo>
                  <a:lnTo>
                    <a:pt x="1137" y="7239"/>
                  </a:lnTo>
                  <a:lnTo>
                    <a:pt x="1264" y="6881"/>
                  </a:lnTo>
                  <a:lnTo>
                    <a:pt x="1411" y="6502"/>
                  </a:lnTo>
                  <a:lnTo>
                    <a:pt x="1579" y="6145"/>
                  </a:lnTo>
                  <a:lnTo>
                    <a:pt x="1748" y="5808"/>
                  </a:lnTo>
                  <a:lnTo>
                    <a:pt x="1937" y="5471"/>
                  </a:lnTo>
                  <a:lnTo>
                    <a:pt x="2126" y="5135"/>
                  </a:lnTo>
                  <a:lnTo>
                    <a:pt x="2337" y="4819"/>
                  </a:lnTo>
                  <a:lnTo>
                    <a:pt x="2547" y="4524"/>
                  </a:lnTo>
                  <a:lnTo>
                    <a:pt x="2779" y="4251"/>
                  </a:lnTo>
                  <a:lnTo>
                    <a:pt x="3010" y="3998"/>
                  </a:lnTo>
                  <a:lnTo>
                    <a:pt x="3242" y="3746"/>
                  </a:lnTo>
                  <a:lnTo>
                    <a:pt x="3494" y="3514"/>
                  </a:lnTo>
                  <a:lnTo>
                    <a:pt x="3768" y="3283"/>
                  </a:lnTo>
                  <a:lnTo>
                    <a:pt x="4062" y="3051"/>
                  </a:lnTo>
                  <a:lnTo>
                    <a:pt x="4378" y="2820"/>
                  </a:lnTo>
                  <a:lnTo>
                    <a:pt x="4694" y="2588"/>
                  </a:lnTo>
                  <a:lnTo>
                    <a:pt x="5051" y="2378"/>
                  </a:lnTo>
                  <a:lnTo>
                    <a:pt x="5388" y="2167"/>
                  </a:lnTo>
                  <a:lnTo>
                    <a:pt x="5767" y="1978"/>
                  </a:lnTo>
                  <a:lnTo>
                    <a:pt x="6125" y="1789"/>
                  </a:lnTo>
                  <a:lnTo>
                    <a:pt x="6503" y="1599"/>
                  </a:lnTo>
                  <a:lnTo>
                    <a:pt x="6903" y="1452"/>
                  </a:lnTo>
                  <a:lnTo>
                    <a:pt x="7282" y="1305"/>
                  </a:lnTo>
                  <a:lnTo>
                    <a:pt x="7682" y="1157"/>
                  </a:lnTo>
                  <a:lnTo>
                    <a:pt x="8061" y="1052"/>
                  </a:lnTo>
                  <a:lnTo>
                    <a:pt x="8460" y="968"/>
                  </a:lnTo>
                  <a:lnTo>
                    <a:pt x="8860" y="884"/>
                  </a:lnTo>
                  <a:lnTo>
                    <a:pt x="9239" y="842"/>
                  </a:lnTo>
                  <a:lnTo>
                    <a:pt x="9618" y="821"/>
                  </a:lnTo>
                  <a:close/>
                  <a:moveTo>
                    <a:pt x="9176" y="0"/>
                  </a:moveTo>
                  <a:lnTo>
                    <a:pt x="8734" y="63"/>
                  </a:lnTo>
                  <a:lnTo>
                    <a:pt x="8313" y="147"/>
                  </a:lnTo>
                  <a:lnTo>
                    <a:pt x="7871" y="274"/>
                  </a:lnTo>
                  <a:lnTo>
                    <a:pt x="7429" y="442"/>
                  </a:lnTo>
                  <a:lnTo>
                    <a:pt x="7008" y="610"/>
                  </a:lnTo>
                  <a:lnTo>
                    <a:pt x="6587" y="821"/>
                  </a:lnTo>
                  <a:lnTo>
                    <a:pt x="6167" y="1031"/>
                  </a:lnTo>
                  <a:lnTo>
                    <a:pt x="5367" y="1473"/>
                  </a:lnTo>
                  <a:lnTo>
                    <a:pt x="4609" y="1936"/>
                  </a:lnTo>
                  <a:lnTo>
                    <a:pt x="3936" y="2357"/>
                  </a:lnTo>
                  <a:lnTo>
                    <a:pt x="3578" y="2609"/>
                  </a:lnTo>
                  <a:lnTo>
                    <a:pt x="3221" y="2883"/>
                  </a:lnTo>
                  <a:lnTo>
                    <a:pt x="2884" y="3157"/>
                  </a:lnTo>
                  <a:lnTo>
                    <a:pt x="2568" y="3472"/>
                  </a:lnTo>
                  <a:lnTo>
                    <a:pt x="2253" y="3788"/>
                  </a:lnTo>
                  <a:lnTo>
                    <a:pt x="1979" y="4125"/>
                  </a:lnTo>
                  <a:lnTo>
                    <a:pt x="1705" y="4482"/>
                  </a:lnTo>
                  <a:lnTo>
                    <a:pt x="1453" y="4861"/>
                  </a:lnTo>
                  <a:lnTo>
                    <a:pt x="1221" y="5240"/>
                  </a:lnTo>
                  <a:lnTo>
                    <a:pt x="990" y="5640"/>
                  </a:lnTo>
                  <a:lnTo>
                    <a:pt x="801" y="6039"/>
                  </a:lnTo>
                  <a:lnTo>
                    <a:pt x="632" y="6439"/>
                  </a:lnTo>
                  <a:lnTo>
                    <a:pt x="464" y="6860"/>
                  </a:lnTo>
                  <a:lnTo>
                    <a:pt x="338" y="7281"/>
                  </a:lnTo>
                  <a:lnTo>
                    <a:pt x="211" y="7723"/>
                  </a:lnTo>
                  <a:lnTo>
                    <a:pt x="127" y="8165"/>
                  </a:lnTo>
                  <a:lnTo>
                    <a:pt x="64" y="8586"/>
                  </a:lnTo>
                  <a:lnTo>
                    <a:pt x="22" y="9028"/>
                  </a:lnTo>
                  <a:lnTo>
                    <a:pt x="1" y="9470"/>
                  </a:lnTo>
                  <a:lnTo>
                    <a:pt x="22" y="9911"/>
                  </a:lnTo>
                  <a:lnTo>
                    <a:pt x="43" y="10332"/>
                  </a:lnTo>
                  <a:lnTo>
                    <a:pt x="106" y="10753"/>
                  </a:lnTo>
                  <a:lnTo>
                    <a:pt x="190" y="11195"/>
                  </a:lnTo>
                  <a:lnTo>
                    <a:pt x="296" y="11595"/>
                  </a:lnTo>
                  <a:lnTo>
                    <a:pt x="443" y="12016"/>
                  </a:lnTo>
                  <a:lnTo>
                    <a:pt x="611" y="12416"/>
                  </a:lnTo>
                  <a:lnTo>
                    <a:pt x="801" y="12794"/>
                  </a:lnTo>
                  <a:lnTo>
                    <a:pt x="1032" y="13173"/>
                  </a:lnTo>
                  <a:lnTo>
                    <a:pt x="1306" y="13531"/>
                  </a:lnTo>
                  <a:lnTo>
                    <a:pt x="1579" y="13889"/>
                  </a:lnTo>
                  <a:lnTo>
                    <a:pt x="1916" y="14225"/>
                  </a:lnTo>
                  <a:lnTo>
                    <a:pt x="2253" y="14541"/>
                  </a:lnTo>
                  <a:lnTo>
                    <a:pt x="2589" y="14794"/>
                  </a:lnTo>
                  <a:lnTo>
                    <a:pt x="2926" y="15025"/>
                  </a:lnTo>
                  <a:lnTo>
                    <a:pt x="3284" y="15214"/>
                  </a:lnTo>
                  <a:lnTo>
                    <a:pt x="3620" y="15383"/>
                  </a:lnTo>
                  <a:lnTo>
                    <a:pt x="3978" y="15509"/>
                  </a:lnTo>
                  <a:lnTo>
                    <a:pt x="4336" y="15614"/>
                  </a:lnTo>
                  <a:lnTo>
                    <a:pt x="4694" y="15677"/>
                  </a:lnTo>
                  <a:lnTo>
                    <a:pt x="5051" y="15740"/>
                  </a:lnTo>
                  <a:lnTo>
                    <a:pt x="5409" y="15762"/>
                  </a:lnTo>
                  <a:lnTo>
                    <a:pt x="5767" y="15740"/>
                  </a:lnTo>
                  <a:lnTo>
                    <a:pt x="6125" y="15719"/>
                  </a:lnTo>
                  <a:lnTo>
                    <a:pt x="6482" y="15677"/>
                  </a:lnTo>
                  <a:lnTo>
                    <a:pt x="6840" y="15593"/>
                  </a:lnTo>
                  <a:lnTo>
                    <a:pt x="7198" y="15509"/>
                  </a:lnTo>
                  <a:lnTo>
                    <a:pt x="7555" y="15404"/>
                  </a:lnTo>
                  <a:lnTo>
                    <a:pt x="7892" y="15256"/>
                  </a:lnTo>
                  <a:lnTo>
                    <a:pt x="8250" y="15109"/>
                  </a:lnTo>
                  <a:lnTo>
                    <a:pt x="8587" y="14962"/>
                  </a:lnTo>
                  <a:lnTo>
                    <a:pt x="8923" y="14772"/>
                  </a:lnTo>
                  <a:lnTo>
                    <a:pt x="9260" y="14583"/>
                  </a:lnTo>
                  <a:lnTo>
                    <a:pt x="9597" y="14373"/>
                  </a:lnTo>
                  <a:lnTo>
                    <a:pt x="9912" y="14162"/>
                  </a:lnTo>
                  <a:lnTo>
                    <a:pt x="10523" y="13699"/>
                  </a:lnTo>
                  <a:lnTo>
                    <a:pt x="11112" y="13194"/>
                  </a:lnTo>
                  <a:lnTo>
                    <a:pt x="11638" y="12689"/>
                  </a:lnTo>
                  <a:lnTo>
                    <a:pt x="12143" y="12142"/>
                  </a:lnTo>
                  <a:lnTo>
                    <a:pt x="12585" y="11595"/>
                  </a:lnTo>
                  <a:lnTo>
                    <a:pt x="12879" y="11216"/>
                  </a:lnTo>
                  <a:lnTo>
                    <a:pt x="13132" y="10816"/>
                  </a:lnTo>
                  <a:lnTo>
                    <a:pt x="13363" y="10395"/>
                  </a:lnTo>
                  <a:lnTo>
                    <a:pt x="13574" y="9996"/>
                  </a:lnTo>
                  <a:lnTo>
                    <a:pt x="13742" y="9575"/>
                  </a:lnTo>
                  <a:lnTo>
                    <a:pt x="13911" y="9133"/>
                  </a:lnTo>
                  <a:lnTo>
                    <a:pt x="14037" y="8691"/>
                  </a:lnTo>
                  <a:lnTo>
                    <a:pt x="14163" y="8249"/>
                  </a:lnTo>
                  <a:lnTo>
                    <a:pt x="14247" y="7807"/>
                  </a:lnTo>
                  <a:lnTo>
                    <a:pt x="14310" y="7365"/>
                  </a:lnTo>
                  <a:lnTo>
                    <a:pt x="14352" y="6902"/>
                  </a:lnTo>
                  <a:lnTo>
                    <a:pt x="14374" y="6439"/>
                  </a:lnTo>
                  <a:lnTo>
                    <a:pt x="14395" y="5976"/>
                  </a:lnTo>
                  <a:lnTo>
                    <a:pt x="14374" y="5513"/>
                  </a:lnTo>
                  <a:lnTo>
                    <a:pt x="14331" y="5050"/>
                  </a:lnTo>
                  <a:lnTo>
                    <a:pt x="14289" y="4587"/>
                  </a:lnTo>
                  <a:lnTo>
                    <a:pt x="14247" y="4335"/>
                  </a:lnTo>
                  <a:lnTo>
                    <a:pt x="14184" y="4103"/>
                  </a:lnTo>
                  <a:lnTo>
                    <a:pt x="14121" y="3872"/>
                  </a:lnTo>
                  <a:lnTo>
                    <a:pt x="14037" y="3641"/>
                  </a:lnTo>
                  <a:lnTo>
                    <a:pt x="13826" y="3157"/>
                  </a:lnTo>
                  <a:lnTo>
                    <a:pt x="13574" y="2694"/>
                  </a:lnTo>
                  <a:lnTo>
                    <a:pt x="13469" y="2441"/>
                  </a:lnTo>
                  <a:lnTo>
                    <a:pt x="13342" y="2210"/>
                  </a:lnTo>
                  <a:lnTo>
                    <a:pt x="13216" y="1999"/>
                  </a:lnTo>
                  <a:lnTo>
                    <a:pt x="13069" y="1789"/>
                  </a:lnTo>
                  <a:lnTo>
                    <a:pt x="12900" y="1599"/>
                  </a:lnTo>
                  <a:lnTo>
                    <a:pt x="12732" y="1410"/>
                  </a:lnTo>
                  <a:lnTo>
                    <a:pt x="12543" y="1221"/>
                  </a:lnTo>
                  <a:lnTo>
                    <a:pt x="12332" y="1052"/>
                  </a:lnTo>
                  <a:lnTo>
                    <a:pt x="12122" y="905"/>
                  </a:lnTo>
                  <a:lnTo>
                    <a:pt x="11890" y="758"/>
                  </a:lnTo>
                  <a:lnTo>
                    <a:pt x="11659" y="631"/>
                  </a:lnTo>
                  <a:lnTo>
                    <a:pt x="11427" y="505"/>
                  </a:lnTo>
                  <a:lnTo>
                    <a:pt x="10943" y="295"/>
                  </a:lnTo>
                  <a:lnTo>
                    <a:pt x="10417" y="126"/>
                  </a:lnTo>
                  <a:lnTo>
                    <a:pt x="10207" y="63"/>
                  </a:lnTo>
                  <a:lnTo>
                    <a:pt x="10018" y="21"/>
                  </a:lnTo>
                  <a:lnTo>
                    <a:pt x="980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5" name="Google Shape;7045;p32"/>
            <p:cNvSpPr/>
            <p:nvPr/>
          </p:nvSpPr>
          <p:spPr>
            <a:xfrm>
              <a:off x="4737750" y="-1327225"/>
              <a:ext cx="230975" cy="268325"/>
            </a:xfrm>
            <a:custGeom>
              <a:avLst/>
              <a:gdLst/>
              <a:ahLst/>
              <a:cxnLst/>
              <a:rect l="l" t="t" r="r" b="b"/>
              <a:pathLst>
                <a:path w="9239" h="10733" extrusionOk="0">
                  <a:moveTo>
                    <a:pt x="4630" y="0"/>
                  </a:moveTo>
                  <a:lnTo>
                    <a:pt x="4356" y="21"/>
                  </a:lnTo>
                  <a:lnTo>
                    <a:pt x="4062" y="42"/>
                  </a:lnTo>
                  <a:lnTo>
                    <a:pt x="3788" y="84"/>
                  </a:lnTo>
                  <a:lnTo>
                    <a:pt x="3514" y="169"/>
                  </a:lnTo>
                  <a:lnTo>
                    <a:pt x="3241" y="253"/>
                  </a:lnTo>
                  <a:lnTo>
                    <a:pt x="2988" y="358"/>
                  </a:lnTo>
                  <a:lnTo>
                    <a:pt x="2715" y="505"/>
                  </a:lnTo>
                  <a:lnTo>
                    <a:pt x="2525" y="631"/>
                  </a:lnTo>
                  <a:lnTo>
                    <a:pt x="2315" y="779"/>
                  </a:lnTo>
                  <a:lnTo>
                    <a:pt x="2126" y="926"/>
                  </a:lnTo>
                  <a:lnTo>
                    <a:pt x="1957" y="1094"/>
                  </a:lnTo>
                  <a:lnTo>
                    <a:pt x="1789" y="1263"/>
                  </a:lnTo>
                  <a:lnTo>
                    <a:pt x="1642" y="1431"/>
                  </a:lnTo>
                  <a:lnTo>
                    <a:pt x="1347" y="1831"/>
                  </a:lnTo>
                  <a:lnTo>
                    <a:pt x="1073" y="2252"/>
                  </a:lnTo>
                  <a:lnTo>
                    <a:pt x="863" y="2673"/>
                  </a:lnTo>
                  <a:lnTo>
                    <a:pt x="653" y="3136"/>
                  </a:lnTo>
                  <a:lnTo>
                    <a:pt x="505" y="3578"/>
                  </a:lnTo>
                  <a:lnTo>
                    <a:pt x="358" y="4083"/>
                  </a:lnTo>
                  <a:lnTo>
                    <a:pt x="211" y="4588"/>
                  </a:lnTo>
                  <a:lnTo>
                    <a:pt x="126" y="5093"/>
                  </a:lnTo>
                  <a:lnTo>
                    <a:pt x="42" y="5619"/>
                  </a:lnTo>
                  <a:lnTo>
                    <a:pt x="0" y="6145"/>
                  </a:lnTo>
                  <a:lnTo>
                    <a:pt x="0" y="6650"/>
                  </a:lnTo>
                  <a:lnTo>
                    <a:pt x="21" y="7134"/>
                  </a:lnTo>
                  <a:lnTo>
                    <a:pt x="105" y="7618"/>
                  </a:lnTo>
                  <a:lnTo>
                    <a:pt x="169" y="7870"/>
                  </a:lnTo>
                  <a:lnTo>
                    <a:pt x="232" y="8102"/>
                  </a:lnTo>
                  <a:lnTo>
                    <a:pt x="316" y="8312"/>
                  </a:lnTo>
                  <a:lnTo>
                    <a:pt x="400" y="8523"/>
                  </a:lnTo>
                  <a:lnTo>
                    <a:pt x="505" y="8733"/>
                  </a:lnTo>
                  <a:lnTo>
                    <a:pt x="631" y="8944"/>
                  </a:lnTo>
                  <a:lnTo>
                    <a:pt x="758" y="9133"/>
                  </a:lnTo>
                  <a:lnTo>
                    <a:pt x="905" y="9322"/>
                  </a:lnTo>
                  <a:lnTo>
                    <a:pt x="1073" y="9512"/>
                  </a:lnTo>
                  <a:lnTo>
                    <a:pt x="1263" y="9680"/>
                  </a:lnTo>
                  <a:lnTo>
                    <a:pt x="1452" y="9827"/>
                  </a:lnTo>
                  <a:lnTo>
                    <a:pt x="1663" y="9975"/>
                  </a:lnTo>
                  <a:lnTo>
                    <a:pt x="1894" y="10122"/>
                  </a:lnTo>
                  <a:lnTo>
                    <a:pt x="2147" y="10248"/>
                  </a:lnTo>
                  <a:lnTo>
                    <a:pt x="2399" y="10354"/>
                  </a:lnTo>
                  <a:lnTo>
                    <a:pt x="2694" y="10459"/>
                  </a:lnTo>
                  <a:lnTo>
                    <a:pt x="2778" y="10501"/>
                  </a:lnTo>
                  <a:lnTo>
                    <a:pt x="2862" y="10564"/>
                  </a:lnTo>
                  <a:lnTo>
                    <a:pt x="3283" y="10648"/>
                  </a:lnTo>
                  <a:lnTo>
                    <a:pt x="3704" y="10732"/>
                  </a:lnTo>
                  <a:lnTo>
                    <a:pt x="4062" y="10227"/>
                  </a:lnTo>
                  <a:lnTo>
                    <a:pt x="4440" y="9743"/>
                  </a:lnTo>
                  <a:lnTo>
                    <a:pt x="4230" y="9196"/>
                  </a:lnTo>
                  <a:lnTo>
                    <a:pt x="4040" y="8670"/>
                  </a:lnTo>
                  <a:lnTo>
                    <a:pt x="3914" y="8144"/>
                  </a:lnTo>
                  <a:lnTo>
                    <a:pt x="3872" y="7870"/>
                  </a:lnTo>
                  <a:lnTo>
                    <a:pt x="3851" y="7618"/>
                  </a:lnTo>
                  <a:lnTo>
                    <a:pt x="3830" y="7344"/>
                  </a:lnTo>
                  <a:lnTo>
                    <a:pt x="3830" y="7092"/>
                  </a:lnTo>
                  <a:lnTo>
                    <a:pt x="3851" y="6818"/>
                  </a:lnTo>
                  <a:lnTo>
                    <a:pt x="3893" y="6545"/>
                  </a:lnTo>
                  <a:lnTo>
                    <a:pt x="3935" y="6271"/>
                  </a:lnTo>
                  <a:lnTo>
                    <a:pt x="3998" y="5998"/>
                  </a:lnTo>
                  <a:lnTo>
                    <a:pt x="4083" y="5703"/>
                  </a:lnTo>
                  <a:lnTo>
                    <a:pt x="4188" y="5408"/>
                  </a:lnTo>
                  <a:lnTo>
                    <a:pt x="4398" y="4945"/>
                  </a:lnTo>
                  <a:lnTo>
                    <a:pt x="4524" y="4693"/>
                  </a:lnTo>
                  <a:lnTo>
                    <a:pt x="4651" y="4419"/>
                  </a:lnTo>
                  <a:lnTo>
                    <a:pt x="4798" y="4188"/>
                  </a:lnTo>
                  <a:lnTo>
                    <a:pt x="4966" y="3935"/>
                  </a:lnTo>
                  <a:lnTo>
                    <a:pt x="5156" y="3725"/>
                  </a:lnTo>
                  <a:lnTo>
                    <a:pt x="5366" y="3514"/>
                  </a:lnTo>
                  <a:lnTo>
                    <a:pt x="5366" y="3514"/>
                  </a:lnTo>
                  <a:lnTo>
                    <a:pt x="5093" y="3557"/>
                  </a:lnTo>
                  <a:lnTo>
                    <a:pt x="4840" y="3620"/>
                  </a:lnTo>
                  <a:lnTo>
                    <a:pt x="4609" y="3704"/>
                  </a:lnTo>
                  <a:lnTo>
                    <a:pt x="4356" y="3809"/>
                  </a:lnTo>
                  <a:lnTo>
                    <a:pt x="4125" y="3935"/>
                  </a:lnTo>
                  <a:lnTo>
                    <a:pt x="3914" y="4062"/>
                  </a:lnTo>
                  <a:lnTo>
                    <a:pt x="3556" y="4293"/>
                  </a:lnTo>
                  <a:lnTo>
                    <a:pt x="3346" y="4440"/>
                  </a:lnTo>
                  <a:lnTo>
                    <a:pt x="3157" y="4630"/>
                  </a:lnTo>
                  <a:lnTo>
                    <a:pt x="2967" y="4819"/>
                  </a:lnTo>
                  <a:lnTo>
                    <a:pt x="2904" y="4924"/>
                  </a:lnTo>
                  <a:lnTo>
                    <a:pt x="2841" y="5009"/>
                  </a:lnTo>
                  <a:lnTo>
                    <a:pt x="2820" y="5114"/>
                  </a:lnTo>
                  <a:lnTo>
                    <a:pt x="2799" y="5219"/>
                  </a:lnTo>
                  <a:lnTo>
                    <a:pt x="2799" y="5324"/>
                  </a:lnTo>
                  <a:lnTo>
                    <a:pt x="2841" y="5408"/>
                  </a:lnTo>
                  <a:lnTo>
                    <a:pt x="2841" y="5450"/>
                  </a:lnTo>
                  <a:lnTo>
                    <a:pt x="2820" y="5493"/>
                  </a:lnTo>
                  <a:lnTo>
                    <a:pt x="2799" y="5493"/>
                  </a:lnTo>
                  <a:lnTo>
                    <a:pt x="2757" y="5471"/>
                  </a:lnTo>
                  <a:lnTo>
                    <a:pt x="2652" y="5366"/>
                  </a:lnTo>
                  <a:lnTo>
                    <a:pt x="2588" y="5240"/>
                  </a:lnTo>
                  <a:lnTo>
                    <a:pt x="2546" y="5135"/>
                  </a:lnTo>
                  <a:lnTo>
                    <a:pt x="2504" y="5009"/>
                  </a:lnTo>
                  <a:lnTo>
                    <a:pt x="2504" y="4882"/>
                  </a:lnTo>
                  <a:lnTo>
                    <a:pt x="2525" y="4756"/>
                  </a:lnTo>
                  <a:lnTo>
                    <a:pt x="2567" y="4630"/>
                  </a:lnTo>
                  <a:lnTo>
                    <a:pt x="2610" y="4503"/>
                  </a:lnTo>
                  <a:lnTo>
                    <a:pt x="2757" y="4272"/>
                  </a:lnTo>
                  <a:lnTo>
                    <a:pt x="2925" y="4041"/>
                  </a:lnTo>
                  <a:lnTo>
                    <a:pt x="3136" y="3851"/>
                  </a:lnTo>
                  <a:lnTo>
                    <a:pt x="3325" y="3683"/>
                  </a:lnTo>
                  <a:lnTo>
                    <a:pt x="3535" y="3514"/>
                  </a:lnTo>
                  <a:lnTo>
                    <a:pt x="3809" y="3304"/>
                  </a:lnTo>
                  <a:lnTo>
                    <a:pt x="4125" y="3115"/>
                  </a:lnTo>
                  <a:lnTo>
                    <a:pt x="4461" y="2946"/>
                  </a:lnTo>
                  <a:lnTo>
                    <a:pt x="4461" y="2946"/>
                  </a:lnTo>
                  <a:lnTo>
                    <a:pt x="4146" y="2967"/>
                  </a:lnTo>
                  <a:lnTo>
                    <a:pt x="3851" y="3030"/>
                  </a:lnTo>
                  <a:lnTo>
                    <a:pt x="3535" y="3136"/>
                  </a:lnTo>
                  <a:lnTo>
                    <a:pt x="3241" y="3241"/>
                  </a:lnTo>
                  <a:lnTo>
                    <a:pt x="2967" y="3388"/>
                  </a:lnTo>
                  <a:lnTo>
                    <a:pt x="2673" y="3578"/>
                  </a:lnTo>
                  <a:lnTo>
                    <a:pt x="2399" y="3767"/>
                  </a:lnTo>
                  <a:lnTo>
                    <a:pt x="2126" y="3977"/>
                  </a:lnTo>
                  <a:lnTo>
                    <a:pt x="2062" y="4019"/>
                  </a:lnTo>
                  <a:lnTo>
                    <a:pt x="1957" y="4019"/>
                  </a:lnTo>
                  <a:lnTo>
                    <a:pt x="1894" y="3998"/>
                  </a:lnTo>
                  <a:lnTo>
                    <a:pt x="1852" y="3956"/>
                  </a:lnTo>
                  <a:lnTo>
                    <a:pt x="1831" y="3893"/>
                  </a:lnTo>
                  <a:lnTo>
                    <a:pt x="1831" y="3830"/>
                  </a:lnTo>
                  <a:lnTo>
                    <a:pt x="1852" y="3767"/>
                  </a:lnTo>
                  <a:lnTo>
                    <a:pt x="2041" y="3514"/>
                  </a:lnTo>
                  <a:lnTo>
                    <a:pt x="2231" y="3283"/>
                  </a:lnTo>
                  <a:lnTo>
                    <a:pt x="2462" y="3051"/>
                  </a:lnTo>
                  <a:lnTo>
                    <a:pt x="2694" y="2862"/>
                  </a:lnTo>
                  <a:lnTo>
                    <a:pt x="2946" y="2673"/>
                  </a:lnTo>
                  <a:lnTo>
                    <a:pt x="3220" y="2504"/>
                  </a:lnTo>
                  <a:lnTo>
                    <a:pt x="3493" y="2378"/>
                  </a:lnTo>
                  <a:lnTo>
                    <a:pt x="3767" y="2252"/>
                  </a:lnTo>
                  <a:lnTo>
                    <a:pt x="4062" y="2168"/>
                  </a:lnTo>
                  <a:lnTo>
                    <a:pt x="4356" y="2105"/>
                  </a:lnTo>
                  <a:lnTo>
                    <a:pt x="4672" y="2083"/>
                  </a:lnTo>
                  <a:lnTo>
                    <a:pt x="4966" y="2083"/>
                  </a:lnTo>
                  <a:lnTo>
                    <a:pt x="5282" y="2105"/>
                  </a:lnTo>
                  <a:lnTo>
                    <a:pt x="5598" y="2168"/>
                  </a:lnTo>
                  <a:lnTo>
                    <a:pt x="5892" y="2273"/>
                  </a:lnTo>
                  <a:lnTo>
                    <a:pt x="6187" y="2399"/>
                  </a:lnTo>
                  <a:lnTo>
                    <a:pt x="6524" y="2589"/>
                  </a:lnTo>
                  <a:lnTo>
                    <a:pt x="6902" y="2841"/>
                  </a:lnTo>
                  <a:lnTo>
                    <a:pt x="7323" y="3157"/>
                  </a:lnTo>
                  <a:lnTo>
                    <a:pt x="7702" y="3493"/>
                  </a:lnTo>
                  <a:lnTo>
                    <a:pt x="7891" y="3683"/>
                  </a:lnTo>
                  <a:lnTo>
                    <a:pt x="8060" y="3872"/>
                  </a:lnTo>
                  <a:lnTo>
                    <a:pt x="8207" y="4062"/>
                  </a:lnTo>
                  <a:lnTo>
                    <a:pt x="8354" y="4272"/>
                  </a:lnTo>
                  <a:lnTo>
                    <a:pt x="8460" y="4461"/>
                  </a:lnTo>
                  <a:lnTo>
                    <a:pt x="8544" y="4672"/>
                  </a:lnTo>
                  <a:lnTo>
                    <a:pt x="8586" y="4882"/>
                  </a:lnTo>
                  <a:lnTo>
                    <a:pt x="8607" y="5093"/>
                  </a:lnTo>
                  <a:lnTo>
                    <a:pt x="9238" y="4482"/>
                  </a:lnTo>
                  <a:lnTo>
                    <a:pt x="9238" y="4188"/>
                  </a:lnTo>
                  <a:lnTo>
                    <a:pt x="9217" y="3914"/>
                  </a:lnTo>
                  <a:lnTo>
                    <a:pt x="9175" y="3620"/>
                  </a:lnTo>
                  <a:lnTo>
                    <a:pt x="9112" y="3346"/>
                  </a:lnTo>
                  <a:lnTo>
                    <a:pt x="9028" y="3094"/>
                  </a:lnTo>
                  <a:lnTo>
                    <a:pt x="8923" y="2820"/>
                  </a:lnTo>
                  <a:lnTo>
                    <a:pt x="8796" y="2567"/>
                  </a:lnTo>
                  <a:lnTo>
                    <a:pt x="8649" y="2336"/>
                  </a:lnTo>
                  <a:lnTo>
                    <a:pt x="8502" y="2105"/>
                  </a:lnTo>
                  <a:lnTo>
                    <a:pt x="8333" y="1873"/>
                  </a:lnTo>
                  <a:lnTo>
                    <a:pt x="8144" y="1642"/>
                  </a:lnTo>
                  <a:lnTo>
                    <a:pt x="7955" y="1452"/>
                  </a:lnTo>
                  <a:lnTo>
                    <a:pt x="7744" y="1242"/>
                  </a:lnTo>
                  <a:lnTo>
                    <a:pt x="7513" y="1073"/>
                  </a:lnTo>
                  <a:lnTo>
                    <a:pt x="7281" y="905"/>
                  </a:lnTo>
                  <a:lnTo>
                    <a:pt x="7050" y="737"/>
                  </a:lnTo>
                  <a:lnTo>
                    <a:pt x="6797" y="589"/>
                  </a:lnTo>
                  <a:lnTo>
                    <a:pt x="6545" y="463"/>
                  </a:lnTo>
                  <a:lnTo>
                    <a:pt x="6292" y="358"/>
                  </a:lnTo>
                  <a:lnTo>
                    <a:pt x="6019" y="253"/>
                  </a:lnTo>
                  <a:lnTo>
                    <a:pt x="5745" y="169"/>
                  </a:lnTo>
                  <a:lnTo>
                    <a:pt x="5471" y="105"/>
                  </a:lnTo>
                  <a:lnTo>
                    <a:pt x="5198" y="42"/>
                  </a:lnTo>
                  <a:lnTo>
                    <a:pt x="4903" y="21"/>
                  </a:lnTo>
                  <a:lnTo>
                    <a:pt x="463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6" name="Google Shape;7046;p32"/>
            <p:cNvSpPr/>
            <p:nvPr/>
          </p:nvSpPr>
          <p:spPr>
            <a:xfrm>
              <a:off x="4849800" y="-1234125"/>
              <a:ext cx="94200" cy="142600"/>
            </a:xfrm>
            <a:custGeom>
              <a:avLst/>
              <a:gdLst/>
              <a:ahLst/>
              <a:cxnLst/>
              <a:rect l="l" t="t" r="r" b="b"/>
              <a:pathLst>
                <a:path w="3768" h="5704" extrusionOk="0">
                  <a:moveTo>
                    <a:pt x="2210" y="1"/>
                  </a:moveTo>
                  <a:lnTo>
                    <a:pt x="2000" y="106"/>
                  </a:lnTo>
                  <a:lnTo>
                    <a:pt x="1810" y="253"/>
                  </a:lnTo>
                  <a:lnTo>
                    <a:pt x="1642" y="380"/>
                  </a:lnTo>
                  <a:lnTo>
                    <a:pt x="1473" y="527"/>
                  </a:lnTo>
                  <a:lnTo>
                    <a:pt x="1305" y="674"/>
                  </a:lnTo>
                  <a:lnTo>
                    <a:pt x="1179" y="822"/>
                  </a:lnTo>
                  <a:lnTo>
                    <a:pt x="905" y="1158"/>
                  </a:lnTo>
                  <a:lnTo>
                    <a:pt x="695" y="1516"/>
                  </a:lnTo>
                  <a:lnTo>
                    <a:pt x="484" y="1895"/>
                  </a:lnTo>
                  <a:lnTo>
                    <a:pt x="295" y="2316"/>
                  </a:lnTo>
                  <a:lnTo>
                    <a:pt x="127" y="2779"/>
                  </a:lnTo>
                  <a:lnTo>
                    <a:pt x="85" y="2968"/>
                  </a:lnTo>
                  <a:lnTo>
                    <a:pt x="21" y="3157"/>
                  </a:lnTo>
                  <a:lnTo>
                    <a:pt x="0" y="3347"/>
                  </a:lnTo>
                  <a:lnTo>
                    <a:pt x="0" y="3536"/>
                  </a:lnTo>
                  <a:lnTo>
                    <a:pt x="0" y="3894"/>
                  </a:lnTo>
                  <a:lnTo>
                    <a:pt x="42" y="4273"/>
                  </a:lnTo>
                  <a:lnTo>
                    <a:pt x="148" y="4988"/>
                  </a:lnTo>
                  <a:lnTo>
                    <a:pt x="190" y="5346"/>
                  </a:lnTo>
                  <a:lnTo>
                    <a:pt x="190" y="5704"/>
                  </a:lnTo>
                  <a:lnTo>
                    <a:pt x="1053" y="4672"/>
                  </a:lnTo>
                  <a:lnTo>
                    <a:pt x="1936" y="3662"/>
                  </a:lnTo>
                  <a:lnTo>
                    <a:pt x="2841" y="2694"/>
                  </a:lnTo>
                  <a:lnTo>
                    <a:pt x="3767" y="1726"/>
                  </a:lnTo>
                  <a:lnTo>
                    <a:pt x="3388" y="1263"/>
                  </a:lnTo>
                  <a:lnTo>
                    <a:pt x="3031" y="822"/>
                  </a:lnTo>
                  <a:lnTo>
                    <a:pt x="2652" y="401"/>
                  </a:lnTo>
                  <a:lnTo>
                    <a:pt x="2441" y="190"/>
                  </a:lnTo>
                  <a:lnTo>
                    <a:pt x="221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7" name="Google Shape;7047;p32"/>
            <p:cNvSpPr/>
            <p:nvPr/>
          </p:nvSpPr>
          <p:spPr>
            <a:xfrm>
              <a:off x="5366400" y="-1345650"/>
              <a:ext cx="264125" cy="291475"/>
            </a:xfrm>
            <a:custGeom>
              <a:avLst/>
              <a:gdLst/>
              <a:ahLst/>
              <a:cxnLst/>
              <a:rect l="l" t="t" r="r" b="b"/>
              <a:pathLst>
                <a:path w="10565" h="11659" extrusionOk="0">
                  <a:moveTo>
                    <a:pt x="3494" y="1"/>
                  </a:moveTo>
                  <a:lnTo>
                    <a:pt x="3200" y="22"/>
                  </a:lnTo>
                  <a:lnTo>
                    <a:pt x="2926" y="64"/>
                  </a:lnTo>
                  <a:lnTo>
                    <a:pt x="2652" y="127"/>
                  </a:lnTo>
                  <a:lnTo>
                    <a:pt x="2379" y="190"/>
                  </a:lnTo>
                  <a:lnTo>
                    <a:pt x="2147" y="274"/>
                  </a:lnTo>
                  <a:lnTo>
                    <a:pt x="1916" y="379"/>
                  </a:lnTo>
                  <a:lnTo>
                    <a:pt x="1684" y="485"/>
                  </a:lnTo>
                  <a:lnTo>
                    <a:pt x="1495" y="611"/>
                  </a:lnTo>
                  <a:lnTo>
                    <a:pt x="1306" y="737"/>
                  </a:lnTo>
                  <a:lnTo>
                    <a:pt x="1116" y="884"/>
                  </a:lnTo>
                  <a:lnTo>
                    <a:pt x="948" y="1053"/>
                  </a:lnTo>
                  <a:lnTo>
                    <a:pt x="801" y="1200"/>
                  </a:lnTo>
                  <a:lnTo>
                    <a:pt x="653" y="1390"/>
                  </a:lnTo>
                  <a:lnTo>
                    <a:pt x="548" y="1558"/>
                  </a:lnTo>
                  <a:lnTo>
                    <a:pt x="422" y="1747"/>
                  </a:lnTo>
                  <a:lnTo>
                    <a:pt x="317" y="1958"/>
                  </a:lnTo>
                  <a:lnTo>
                    <a:pt x="232" y="2147"/>
                  </a:lnTo>
                  <a:lnTo>
                    <a:pt x="169" y="2358"/>
                  </a:lnTo>
                  <a:lnTo>
                    <a:pt x="106" y="2589"/>
                  </a:lnTo>
                  <a:lnTo>
                    <a:pt x="64" y="2799"/>
                  </a:lnTo>
                  <a:lnTo>
                    <a:pt x="22" y="3031"/>
                  </a:lnTo>
                  <a:lnTo>
                    <a:pt x="1" y="3262"/>
                  </a:lnTo>
                  <a:lnTo>
                    <a:pt x="1" y="3494"/>
                  </a:lnTo>
                  <a:lnTo>
                    <a:pt x="1" y="3725"/>
                  </a:lnTo>
                  <a:lnTo>
                    <a:pt x="22" y="3957"/>
                  </a:lnTo>
                  <a:lnTo>
                    <a:pt x="43" y="4188"/>
                  </a:lnTo>
                  <a:lnTo>
                    <a:pt x="148" y="4672"/>
                  </a:lnTo>
                  <a:lnTo>
                    <a:pt x="296" y="5156"/>
                  </a:lnTo>
                  <a:lnTo>
                    <a:pt x="506" y="5619"/>
                  </a:lnTo>
                  <a:lnTo>
                    <a:pt x="1390" y="6187"/>
                  </a:lnTo>
                  <a:lnTo>
                    <a:pt x="2274" y="6777"/>
                  </a:lnTo>
                  <a:lnTo>
                    <a:pt x="2147" y="6419"/>
                  </a:lnTo>
                  <a:lnTo>
                    <a:pt x="2063" y="6061"/>
                  </a:lnTo>
                  <a:lnTo>
                    <a:pt x="2021" y="5682"/>
                  </a:lnTo>
                  <a:lnTo>
                    <a:pt x="2021" y="5493"/>
                  </a:lnTo>
                  <a:lnTo>
                    <a:pt x="2042" y="5304"/>
                  </a:lnTo>
                  <a:lnTo>
                    <a:pt x="2042" y="4988"/>
                  </a:lnTo>
                  <a:lnTo>
                    <a:pt x="2084" y="4693"/>
                  </a:lnTo>
                  <a:lnTo>
                    <a:pt x="2168" y="4378"/>
                  </a:lnTo>
                  <a:lnTo>
                    <a:pt x="2274" y="4083"/>
                  </a:lnTo>
                  <a:lnTo>
                    <a:pt x="2400" y="3788"/>
                  </a:lnTo>
                  <a:lnTo>
                    <a:pt x="2568" y="3515"/>
                  </a:lnTo>
                  <a:lnTo>
                    <a:pt x="2758" y="3262"/>
                  </a:lnTo>
                  <a:lnTo>
                    <a:pt x="2968" y="3031"/>
                  </a:lnTo>
                  <a:lnTo>
                    <a:pt x="3200" y="2820"/>
                  </a:lnTo>
                  <a:lnTo>
                    <a:pt x="3452" y="2631"/>
                  </a:lnTo>
                  <a:lnTo>
                    <a:pt x="3726" y="2463"/>
                  </a:lnTo>
                  <a:lnTo>
                    <a:pt x="3999" y="2336"/>
                  </a:lnTo>
                  <a:lnTo>
                    <a:pt x="4294" y="2252"/>
                  </a:lnTo>
                  <a:lnTo>
                    <a:pt x="4609" y="2210"/>
                  </a:lnTo>
                  <a:lnTo>
                    <a:pt x="4925" y="2210"/>
                  </a:lnTo>
                  <a:lnTo>
                    <a:pt x="5262" y="2252"/>
                  </a:lnTo>
                  <a:lnTo>
                    <a:pt x="5367" y="2273"/>
                  </a:lnTo>
                  <a:lnTo>
                    <a:pt x="5430" y="2336"/>
                  </a:lnTo>
                  <a:lnTo>
                    <a:pt x="5472" y="2421"/>
                  </a:lnTo>
                  <a:lnTo>
                    <a:pt x="5472" y="2505"/>
                  </a:lnTo>
                  <a:lnTo>
                    <a:pt x="5451" y="2610"/>
                  </a:lnTo>
                  <a:lnTo>
                    <a:pt x="5409" y="2694"/>
                  </a:lnTo>
                  <a:lnTo>
                    <a:pt x="5346" y="2757"/>
                  </a:lnTo>
                  <a:lnTo>
                    <a:pt x="5262" y="2799"/>
                  </a:lnTo>
                  <a:lnTo>
                    <a:pt x="5220" y="2842"/>
                  </a:lnTo>
                  <a:lnTo>
                    <a:pt x="4862" y="3094"/>
                  </a:lnTo>
                  <a:lnTo>
                    <a:pt x="4483" y="3326"/>
                  </a:lnTo>
                  <a:lnTo>
                    <a:pt x="4104" y="3557"/>
                  </a:lnTo>
                  <a:lnTo>
                    <a:pt x="3747" y="3810"/>
                  </a:lnTo>
                  <a:lnTo>
                    <a:pt x="3978" y="3746"/>
                  </a:lnTo>
                  <a:lnTo>
                    <a:pt x="4231" y="3725"/>
                  </a:lnTo>
                  <a:lnTo>
                    <a:pt x="4462" y="3704"/>
                  </a:lnTo>
                  <a:lnTo>
                    <a:pt x="4715" y="3704"/>
                  </a:lnTo>
                  <a:lnTo>
                    <a:pt x="4967" y="3746"/>
                  </a:lnTo>
                  <a:lnTo>
                    <a:pt x="5220" y="3788"/>
                  </a:lnTo>
                  <a:lnTo>
                    <a:pt x="5472" y="3852"/>
                  </a:lnTo>
                  <a:lnTo>
                    <a:pt x="5704" y="3915"/>
                  </a:lnTo>
                  <a:lnTo>
                    <a:pt x="5956" y="4020"/>
                  </a:lnTo>
                  <a:lnTo>
                    <a:pt x="6188" y="4125"/>
                  </a:lnTo>
                  <a:lnTo>
                    <a:pt x="6398" y="4230"/>
                  </a:lnTo>
                  <a:lnTo>
                    <a:pt x="6609" y="4378"/>
                  </a:lnTo>
                  <a:lnTo>
                    <a:pt x="6819" y="4525"/>
                  </a:lnTo>
                  <a:lnTo>
                    <a:pt x="7008" y="4672"/>
                  </a:lnTo>
                  <a:lnTo>
                    <a:pt x="7177" y="4841"/>
                  </a:lnTo>
                  <a:lnTo>
                    <a:pt x="7324" y="5030"/>
                  </a:lnTo>
                  <a:lnTo>
                    <a:pt x="7366" y="5093"/>
                  </a:lnTo>
                  <a:lnTo>
                    <a:pt x="7387" y="5198"/>
                  </a:lnTo>
                  <a:lnTo>
                    <a:pt x="7366" y="5262"/>
                  </a:lnTo>
                  <a:lnTo>
                    <a:pt x="7324" y="5346"/>
                  </a:lnTo>
                  <a:lnTo>
                    <a:pt x="7282" y="5409"/>
                  </a:lnTo>
                  <a:lnTo>
                    <a:pt x="7198" y="5430"/>
                  </a:lnTo>
                  <a:lnTo>
                    <a:pt x="7135" y="5430"/>
                  </a:lnTo>
                  <a:lnTo>
                    <a:pt x="7050" y="5388"/>
                  </a:lnTo>
                  <a:lnTo>
                    <a:pt x="6588" y="5114"/>
                  </a:lnTo>
                  <a:lnTo>
                    <a:pt x="6082" y="4820"/>
                  </a:lnTo>
                  <a:lnTo>
                    <a:pt x="5809" y="4714"/>
                  </a:lnTo>
                  <a:lnTo>
                    <a:pt x="5535" y="4588"/>
                  </a:lnTo>
                  <a:lnTo>
                    <a:pt x="5262" y="4504"/>
                  </a:lnTo>
                  <a:lnTo>
                    <a:pt x="4967" y="4420"/>
                  </a:lnTo>
                  <a:lnTo>
                    <a:pt x="5283" y="4567"/>
                  </a:lnTo>
                  <a:lnTo>
                    <a:pt x="5577" y="4756"/>
                  </a:lnTo>
                  <a:lnTo>
                    <a:pt x="5872" y="4988"/>
                  </a:lnTo>
                  <a:lnTo>
                    <a:pt x="6125" y="5219"/>
                  </a:lnTo>
                  <a:lnTo>
                    <a:pt x="6377" y="5451"/>
                  </a:lnTo>
                  <a:lnTo>
                    <a:pt x="6588" y="5703"/>
                  </a:lnTo>
                  <a:lnTo>
                    <a:pt x="6777" y="5956"/>
                  </a:lnTo>
                  <a:lnTo>
                    <a:pt x="6945" y="6208"/>
                  </a:lnTo>
                  <a:lnTo>
                    <a:pt x="7050" y="6419"/>
                  </a:lnTo>
                  <a:lnTo>
                    <a:pt x="7135" y="6629"/>
                  </a:lnTo>
                  <a:lnTo>
                    <a:pt x="7219" y="6882"/>
                  </a:lnTo>
                  <a:lnTo>
                    <a:pt x="7303" y="7134"/>
                  </a:lnTo>
                  <a:lnTo>
                    <a:pt x="7345" y="7387"/>
                  </a:lnTo>
                  <a:lnTo>
                    <a:pt x="7387" y="7639"/>
                  </a:lnTo>
                  <a:lnTo>
                    <a:pt x="7408" y="7913"/>
                  </a:lnTo>
                  <a:lnTo>
                    <a:pt x="7408" y="8165"/>
                  </a:lnTo>
                  <a:lnTo>
                    <a:pt x="7408" y="8418"/>
                  </a:lnTo>
                  <a:lnTo>
                    <a:pt x="7366" y="8692"/>
                  </a:lnTo>
                  <a:lnTo>
                    <a:pt x="7303" y="8923"/>
                  </a:lnTo>
                  <a:lnTo>
                    <a:pt x="7219" y="9176"/>
                  </a:lnTo>
                  <a:lnTo>
                    <a:pt x="7114" y="9386"/>
                  </a:lnTo>
                  <a:lnTo>
                    <a:pt x="6987" y="9596"/>
                  </a:lnTo>
                  <a:lnTo>
                    <a:pt x="6840" y="9786"/>
                  </a:lnTo>
                  <a:lnTo>
                    <a:pt x="6651" y="9954"/>
                  </a:lnTo>
                  <a:lnTo>
                    <a:pt x="7640" y="10775"/>
                  </a:lnTo>
                  <a:lnTo>
                    <a:pt x="8650" y="11659"/>
                  </a:lnTo>
                  <a:lnTo>
                    <a:pt x="8650" y="11638"/>
                  </a:lnTo>
                  <a:lnTo>
                    <a:pt x="9008" y="11091"/>
                  </a:lnTo>
                  <a:lnTo>
                    <a:pt x="9365" y="10585"/>
                  </a:lnTo>
                  <a:lnTo>
                    <a:pt x="9723" y="10080"/>
                  </a:lnTo>
                  <a:lnTo>
                    <a:pt x="10039" y="9575"/>
                  </a:lnTo>
                  <a:lnTo>
                    <a:pt x="10165" y="9323"/>
                  </a:lnTo>
                  <a:lnTo>
                    <a:pt x="10291" y="9049"/>
                  </a:lnTo>
                  <a:lnTo>
                    <a:pt x="10396" y="8776"/>
                  </a:lnTo>
                  <a:lnTo>
                    <a:pt x="10481" y="8502"/>
                  </a:lnTo>
                  <a:lnTo>
                    <a:pt x="10544" y="8187"/>
                  </a:lnTo>
                  <a:lnTo>
                    <a:pt x="10565" y="7871"/>
                  </a:lnTo>
                  <a:lnTo>
                    <a:pt x="10565" y="7555"/>
                  </a:lnTo>
                  <a:lnTo>
                    <a:pt x="10544" y="7197"/>
                  </a:lnTo>
                  <a:lnTo>
                    <a:pt x="10438" y="6587"/>
                  </a:lnTo>
                  <a:lnTo>
                    <a:pt x="10291" y="5998"/>
                  </a:lnTo>
                  <a:lnTo>
                    <a:pt x="10102" y="5409"/>
                  </a:lnTo>
                  <a:lnTo>
                    <a:pt x="9849" y="4841"/>
                  </a:lnTo>
                  <a:lnTo>
                    <a:pt x="9576" y="4272"/>
                  </a:lnTo>
                  <a:lnTo>
                    <a:pt x="9239" y="3746"/>
                  </a:lnTo>
                  <a:lnTo>
                    <a:pt x="8881" y="3241"/>
                  </a:lnTo>
                  <a:lnTo>
                    <a:pt x="8692" y="3010"/>
                  </a:lnTo>
                  <a:lnTo>
                    <a:pt x="8481" y="2778"/>
                  </a:lnTo>
                  <a:lnTo>
                    <a:pt x="7997" y="2294"/>
                  </a:lnTo>
                  <a:lnTo>
                    <a:pt x="7471" y="1789"/>
                  </a:lnTo>
                  <a:lnTo>
                    <a:pt x="7177" y="1558"/>
                  </a:lnTo>
                  <a:lnTo>
                    <a:pt x="6882" y="1326"/>
                  </a:lnTo>
                  <a:lnTo>
                    <a:pt x="6566" y="1095"/>
                  </a:lnTo>
                  <a:lnTo>
                    <a:pt x="6251" y="884"/>
                  </a:lnTo>
                  <a:lnTo>
                    <a:pt x="5914" y="674"/>
                  </a:lnTo>
                  <a:lnTo>
                    <a:pt x="5577" y="506"/>
                  </a:lnTo>
                  <a:lnTo>
                    <a:pt x="5241" y="337"/>
                  </a:lnTo>
                  <a:lnTo>
                    <a:pt x="4904" y="211"/>
                  </a:lnTo>
                  <a:lnTo>
                    <a:pt x="4546" y="106"/>
                  </a:lnTo>
                  <a:lnTo>
                    <a:pt x="4210" y="43"/>
                  </a:lnTo>
                  <a:lnTo>
                    <a:pt x="385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8" name="Google Shape;7048;p32"/>
            <p:cNvSpPr/>
            <p:nvPr/>
          </p:nvSpPr>
          <p:spPr>
            <a:xfrm>
              <a:off x="5433750" y="-1231475"/>
              <a:ext cx="95250" cy="121550"/>
            </a:xfrm>
            <a:custGeom>
              <a:avLst/>
              <a:gdLst/>
              <a:ahLst/>
              <a:cxnLst/>
              <a:rect l="l" t="t" r="r" b="b"/>
              <a:pathLst>
                <a:path w="3810" h="4862" extrusionOk="0">
                  <a:moveTo>
                    <a:pt x="527" y="0"/>
                  </a:moveTo>
                  <a:lnTo>
                    <a:pt x="379" y="105"/>
                  </a:lnTo>
                  <a:lnTo>
                    <a:pt x="253" y="189"/>
                  </a:lnTo>
                  <a:lnTo>
                    <a:pt x="127" y="505"/>
                  </a:lnTo>
                  <a:lnTo>
                    <a:pt x="43" y="821"/>
                  </a:lnTo>
                  <a:lnTo>
                    <a:pt x="22" y="1115"/>
                  </a:lnTo>
                  <a:lnTo>
                    <a:pt x="1" y="1431"/>
                  </a:lnTo>
                  <a:lnTo>
                    <a:pt x="43" y="1747"/>
                  </a:lnTo>
                  <a:lnTo>
                    <a:pt x="106" y="2062"/>
                  </a:lnTo>
                  <a:lnTo>
                    <a:pt x="190" y="2378"/>
                  </a:lnTo>
                  <a:lnTo>
                    <a:pt x="295" y="2694"/>
                  </a:lnTo>
                  <a:lnTo>
                    <a:pt x="1053" y="3220"/>
                  </a:lnTo>
                  <a:lnTo>
                    <a:pt x="1810" y="3746"/>
                  </a:lnTo>
                  <a:lnTo>
                    <a:pt x="2547" y="4293"/>
                  </a:lnTo>
                  <a:lnTo>
                    <a:pt x="3283" y="4861"/>
                  </a:lnTo>
                  <a:lnTo>
                    <a:pt x="3452" y="4482"/>
                  </a:lnTo>
                  <a:lnTo>
                    <a:pt x="3620" y="4125"/>
                  </a:lnTo>
                  <a:lnTo>
                    <a:pt x="3725" y="3767"/>
                  </a:lnTo>
                  <a:lnTo>
                    <a:pt x="3767" y="3577"/>
                  </a:lnTo>
                  <a:lnTo>
                    <a:pt x="3788" y="3388"/>
                  </a:lnTo>
                  <a:lnTo>
                    <a:pt x="3809" y="3220"/>
                  </a:lnTo>
                  <a:lnTo>
                    <a:pt x="3809" y="3030"/>
                  </a:lnTo>
                  <a:lnTo>
                    <a:pt x="3788" y="2841"/>
                  </a:lnTo>
                  <a:lnTo>
                    <a:pt x="3746" y="2652"/>
                  </a:lnTo>
                  <a:lnTo>
                    <a:pt x="3704" y="2462"/>
                  </a:lnTo>
                  <a:lnTo>
                    <a:pt x="3620" y="2273"/>
                  </a:lnTo>
                  <a:lnTo>
                    <a:pt x="3515" y="2062"/>
                  </a:lnTo>
                  <a:lnTo>
                    <a:pt x="3388" y="1873"/>
                  </a:lnTo>
                  <a:lnTo>
                    <a:pt x="3136" y="1515"/>
                  </a:lnTo>
                  <a:lnTo>
                    <a:pt x="2862" y="1179"/>
                  </a:lnTo>
                  <a:lnTo>
                    <a:pt x="2568" y="863"/>
                  </a:lnTo>
                  <a:lnTo>
                    <a:pt x="2399" y="716"/>
                  </a:lnTo>
                  <a:lnTo>
                    <a:pt x="2231" y="589"/>
                  </a:lnTo>
                  <a:lnTo>
                    <a:pt x="2042" y="463"/>
                  </a:lnTo>
                  <a:lnTo>
                    <a:pt x="1873" y="337"/>
                  </a:lnTo>
                  <a:lnTo>
                    <a:pt x="1684" y="253"/>
                  </a:lnTo>
                  <a:lnTo>
                    <a:pt x="1474" y="168"/>
                  </a:lnTo>
                  <a:lnTo>
                    <a:pt x="1263" y="105"/>
                  </a:lnTo>
                  <a:lnTo>
                    <a:pt x="1053" y="63"/>
                  </a:lnTo>
                  <a:lnTo>
                    <a:pt x="611" y="63"/>
                  </a:lnTo>
                  <a:lnTo>
                    <a:pt x="569" y="42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9" name="Google Shape;7049;p32"/>
            <p:cNvSpPr/>
            <p:nvPr/>
          </p:nvSpPr>
          <p:spPr>
            <a:xfrm>
              <a:off x="5180175" y="-643325"/>
              <a:ext cx="273600" cy="204150"/>
            </a:xfrm>
            <a:custGeom>
              <a:avLst/>
              <a:gdLst/>
              <a:ahLst/>
              <a:cxnLst/>
              <a:rect l="l" t="t" r="r" b="b"/>
              <a:pathLst>
                <a:path w="10944" h="8166" extrusionOk="0">
                  <a:moveTo>
                    <a:pt x="5682" y="674"/>
                  </a:moveTo>
                  <a:lnTo>
                    <a:pt x="5893" y="695"/>
                  </a:lnTo>
                  <a:lnTo>
                    <a:pt x="6082" y="737"/>
                  </a:lnTo>
                  <a:lnTo>
                    <a:pt x="6293" y="779"/>
                  </a:lnTo>
                  <a:lnTo>
                    <a:pt x="6482" y="863"/>
                  </a:lnTo>
                  <a:lnTo>
                    <a:pt x="6671" y="969"/>
                  </a:lnTo>
                  <a:lnTo>
                    <a:pt x="6861" y="1074"/>
                  </a:lnTo>
                  <a:lnTo>
                    <a:pt x="7050" y="1200"/>
                  </a:lnTo>
                  <a:lnTo>
                    <a:pt x="7218" y="1347"/>
                  </a:lnTo>
                  <a:lnTo>
                    <a:pt x="7576" y="1684"/>
                  </a:lnTo>
                  <a:lnTo>
                    <a:pt x="7913" y="2063"/>
                  </a:lnTo>
                  <a:lnTo>
                    <a:pt x="8250" y="2484"/>
                  </a:lnTo>
                  <a:lnTo>
                    <a:pt x="8565" y="2926"/>
                  </a:lnTo>
                  <a:lnTo>
                    <a:pt x="8860" y="3368"/>
                  </a:lnTo>
                  <a:lnTo>
                    <a:pt x="9449" y="4272"/>
                  </a:lnTo>
                  <a:lnTo>
                    <a:pt x="9954" y="5093"/>
                  </a:lnTo>
                  <a:lnTo>
                    <a:pt x="10207" y="5640"/>
                  </a:lnTo>
                  <a:lnTo>
                    <a:pt x="10312" y="5914"/>
                  </a:lnTo>
                  <a:lnTo>
                    <a:pt x="10396" y="6208"/>
                  </a:lnTo>
                  <a:lnTo>
                    <a:pt x="10438" y="6398"/>
                  </a:lnTo>
                  <a:lnTo>
                    <a:pt x="10459" y="6545"/>
                  </a:lnTo>
                  <a:lnTo>
                    <a:pt x="10438" y="6692"/>
                  </a:lnTo>
                  <a:lnTo>
                    <a:pt x="10417" y="6798"/>
                  </a:lnTo>
                  <a:lnTo>
                    <a:pt x="10375" y="6819"/>
                  </a:lnTo>
                  <a:lnTo>
                    <a:pt x="10291" y="6903"/>
                  </a:lnTo>
                  <a:lnTo>
                    <a:pt x="10207" y="6945"/>
                  </a:lnTo>
                  <a:lnTo>
                    <a:pt x="10101" y="6987"/>
                  </a:lnTo>
                  <a:lnTo>
                    <a:pt x="9870" y="6987"/>
                  </a:lnTo>
                  <a:lnTo>
                    <a:pt x="9744" y="6966"/>
                  </a:lnTo>
                  <a:lnTo>
                    <a:pt x="9491" y="6882"/>
                  </a:lnTo>
                  <a:lnTo>
                    <a:pt x="9197" y="6734"/>
                  </a:lnTo>
                  <a:lnTo>
                    <a:pt x="8902" y="6545"/>
                  </a:lnTo>
                  <a:lnTo>
                    <a:pt x="8607" y="6335"/>
                  </a:lnTo>
                  <a:lnTo>
                    <a:pt x="8292" y="6103"/>
                  </a:lnTo>
                  <a:lnTo>
                    <a:pt x="7660" y="5598"/>
                  </a:lnTo>
                  <a:lnTo>
                    <a:pt x="7050" y="5135"/>
                  </a:lnTo>
                  <a:lnTo>
                    <a:pt x="6756" y="4946"/>
                  </a:lnTo>
                  <a:lnTo>
                    <a:pt x="6482" y="4798"/>
                  </a:lnTo>
                  <a:lnTo>
                    <a:pt x="6229" y="4693"/>
                  </a:lnTo>
                  <a:lnTo>
                    <a:pt x="6124" y="4672"/>
                  </a:lnTo>
                  <a:lnTo>
                    <a:pt x="5998" y="4651"/>
                  </a:lnTo>
                  <a:lnTo>
                    <a:pt x="5661" y="4651"/>
                  </a:lnTo>
                  <a:lnTo>
                    <a:pt x="5346" y="4693"/>
                  </a:lnTo>
                  <a:lnTo>
                    <a:pt x="5030" y="4756"/>
                  </a:lnTo>
                  <a:lnTo>
                    <a:pt x="4735" y="4841"/>
                  </a:lnTo>
                  <a:lnTo>
                    <a:pt x="4462" y="4967"/>
                  </a:lnTo>
                  <a:lnTo>
                    <a:pt x="4188" y="5093"/>
                  </a:lnTo>
                  <a:lnTo>
                    <a:pt x="3936" y="5261"/>
                  </a:lnTo>
                  <a:lnTo>
                    <a:pt x="3683" y="5430"/>
                  </a:lnTo>
                  <a:lnTo>
                    <a:pt x="3431" y="5619"/>
                  </a:lnTo>
                  <a:lnTo>
                    <a:pt x="3199" y="5830"/>
                  </a:lnTo>
                  <a:lnTo>
                    <a:pt x="2736" y="6272"/>
                  </a:lnTo>
                  <a:lnTo>
                    <a:pt x="1831" y="7176"/>
                  </a:lnTo>
                  <a:lnTo>
                    <a:pt x="1726" y="7113"/>
                  </a:lnTo>
                  <a:lnTo>
                    <a:pt x="1558" y="7218"/>
                  </a:lnTo>
                  <a:lnTo>
                    <a:pt x="1453" y="7240"/>
                  </a:lnTo>
                  <a:lnTo>
                    <a:pt x="1368" y="7261"/>
                  </a:lnTo>
                  <a:lnTo>
                    <a:pt x="1263" y="7261"/>
                  </a:lnTo>
                  <a:lnTo>
                    <a:pt x="1179" y="7240"/>
                  </a:lnTo>
                  <a:lnTo>
                    <a:pt x="1095" y="7197"/>
                  </a:lnTo>
                  <a:lnTo>
                    <a:pt x="1011" y="7113"/>
                  </a:lnTo>
                  <a:lnTo>
                    <a:pt x="990" y="7092"/>
                  </a:lnTo>
                  <a:lnTo>
                    <a:pt x="821" y="6987"/>
                  </a:lnTo>
                  <a:lnTo>
                    <a:pt x="800" y="6966"/>
                  </a:lnTo>
                  <a:lnTo>
                    <a:pt x="800" y="6903"/>
                  </a:lnTo>
                  <a:lnTo>
                    <a:pt x="800" y="6861"/>
                  </a:lnTo>
                  <a:lnTo>
                    <a:pt x="842" y="6840"/>
                  </a:lnTo>
                  <a:lnTo>
                    <a:pt x="905" y="6840"/>
                  </a:lnTo>
                  <a:lnTo>
                    <a:pt x="905" y="6819"/>
                  </a:lnTo>
                  <a:lnTo>
                    <a:pt x="884" y="6819"/>
                  </a:lnTo>
                  <a:lnTo>
                    <a:pt x="905" y="6629"/>
                  </a:lnTo>
                  <a:lnTo>
                    <a:pt x="737" y="6545"/>
                  </a:lnTo>
                  <a:lnTo>
                    <a:pt x="884" y="6145"/>
                  </a:lnTo>
                  <a:lnTo>
                    <a:pt x="1053" y="5766"/>
                  </a:lnTo>
                  <a:lnTo>
                    <a:pt x="1242" y="5388"/>
                  </a:lnTo>
                  <a:lnTo>
                    <a:pt x="1432" y="5030"/>
                  </a:lnTo>
                  <a:lnTo>
                    <a:pt x="1768" y="4462"/>
                  </a:lnTo>
                  <a:lnTo>
                    <a:pt x="2105" y="3894"/>
                  </a:lnTo>
                  <a:lnTo>
                    <a:pt x="2589" y="3157"/>
                  </a:lnTo>
                  <a:lnTo>
                    <a:pt x="2863" y="2778"/>
                  </a:lnTo>
                  <a:lnTo>
                    <a:pt x="3136" y="2442"/>
                  </a:lnTo>
                  <a:lnTo>
                    <a:pt x="3410" y="2084"/>
                  </a:lnTo>
                  <a:lnTo>
                    <a:pt x="3725" y="1768"/>
                  </a:lnTo>
                  <a:lnTo>
                    <a:pt x="4041" y="1453"/>
                  </a:lnTo>
                  <a:lnTo>
                    <a:pt x="4399" y="1179"/>
                  </a:lnTo>
                  <a:lnTo>
                    <a:pt x="4609" y="1011"/>
                  </a:lnTo>
                  <a:lnTo>
                    <a:pt x="4841" y="884"/>
                  </a:lnTo>
                  <a:lnTo>
                    <a:pt x="5051" y="800"/>
                  </a:lnTo>
                  <a:lnTo>
                    <a:pt x="5261" y="737"/>
                  </a:lnTo>
                  <a:lnTo>
                    <a:pt x="5472" y="695"/>
                  </a:lnTo>
                  <a:lnTo>
                    <a:pt x="5682" y="674"/>
                  </a:lnTo>
                  <a:close/>
                  <a:moveTo>
                    <a:pt x="5472" y="1"/>
                  </a:moveTo>
                  <a:lnTo>
                    <a:pt x="5240" y="43"/>
                  </a:lnTo>
                  <a:lnTo>
                    <a:pt x="5030" y="85"/>
                  </a:lnTo>
                  <a:lnTo>
                    <a:pt x="4798" y="169"/>
                  </a:lnTo>
                  <a:lnTo>
                    <a:pt x="4588" y="253"/>
                  </a:lnTo>
                  <a:lnTo>
                    <a:pt x="4378" y="337"/>
                  </a:lnTo>
                  <a:lnTo>
                    <a:pt x="3978" y="569"/>
                  </a:lnTo>
                  <a:lnTo>
                    <a:pt x="3578" y="842"/>
                  </a:lnTo>
                  <a:lnTo>
                    <a:pt x="3199" y="1179"/>
                  </a:lnTo>
                  <a:lnTo>
                    <a:pt x="2820" y="1516"/>
                  </a:lnTo>
                  <a:lnTo>
                    <a:pt x="2463" y="1916"/>
                  </a:lnTo>
                  <a:lnTo>
                    <a:pt x="2147" y="2315"/>
                  </a:lnTo>
                  <a:lnTo>
                    <a:pt x="1831" y="2757"/>
                  </a:lnTo>
                  <a:lnTo>
                    <a:pt x="1537" y="3199"/>
                  </a:lnTo>
                  <a:lnTo>
                    <a:pt x="1263" y="3641"/>
                  </a:lnTo>
                  <a:lnTo>
                    <a:pt x="1011" y="4104"/>
                  </a:lnTo>
                  <a:lnTo>
                    <a:pt x="779" y="4546"/>
                  </a:lnTo>
                  <a:lnTo>
                    <a:pt x="590" y="4988"/>
                  </a:lnTo>
                  <a:lnTo>
                    <a:pt x="421" y="5409"/>
                  </a:lnTo>
                  <a:lnTo>
                    <a:pt x="274" y="5809"/>
                  </a:lnTo>
                  <a:lnTo>
                    <a:pt x="127" y="6250"/>
                  </a:lnTo>
                  <a:lnTo>
                    <a:pt x="43" y="6650"/>
                  </a:lnTo>
                  <a:lnTo>
                    <a:pt x="1" y="7008"/>
                  </a:lnTo>
                  <a:lnTo>
                    <a:pt x="22" y="7324"/>
                  </a:lnTo>
                  <a:lnTo>
                    <a:pt x="64" y="7576"/>
                  </a:lnTo>
                  <a:lnTo>
                    <a:pt x="106" y="7702"/>
                  </a:lnTo>
                  <a:lnTo>
                    <a:pt x="169" y="7787"/>
                  </a:lnTo>
                  <a:lnTo>
                    <a:pt x="232" y="7892"/>
                  </a:lnTo>
                  <a:lnTo>
                    <a:pt x="295" y="7955"/>
                  </a:lnTo>
                  <a:lnTo>
                    <a:pt x="379" y="8018"/>
                  </a:lnTo>
                  <a:lnTo>
                    <a:pt x="464" y="8081"/>
                  </a:lnTo>
                  <a:lnTo>
                    <a:pt x="548" y="8123"/>
                  </a:lnTo>
                  <a:lnTo>
                    <a:pt x="653" y="8144"/>
                  </a:lnTo>
                  <a:lnTo>
                    <a:pt x="758" y="8165"/>
                  </a:lnTo>
                  <a:lnTo>
                    <a:pt x="884" y="8165"/>
                  </a:lnTo>
                  <a:lnTo>
                    <a:pt x="1116" y="8144"/>
                  </a:lnTo>
                  <a:lnTo>
                    <a:pt x="1389" y="8060"/>
                  </a:lnTo>
                  <a:lnTo>
                    <a:pt x="1684" y="7934"/>
                  </a:lnTo>
                  <a:lnTo>
                    <a:pt x="2000" y="7745"/>
                  </a:lnTo>
                  <a:lnTo>
                    <a:pt x="2315" y="7513"/>
                  </a:lnTo>
                  <a:lnTo>
                    <a:pt x="2652" y="7240"/>
                  </a:lnTo>
                  <a:lnTo>
                    <a:pt x="3094" y="6840"/>
                  </a:lnTo>
                  <a:lnTo>
                    <a:pt x="3536" y="6440"/>
                  </a:lnTo>
                  <a:lnTo>
                    <a:pt x="3746" y="6250"/>
                  </a:lnTo>
                  <a:lnTo>
                    <a:pt x="3978" y="6082"/>
                  </a:lnTo>
                  <a:lnTo>
                    <a:pt x="4209" y="5914"/>
                  </a:lnTo>
                  <a:lnTo>
                    <a:pt x="4462" y="5788"/>
                  </a:lnTo>
                  <a:lnTo>
                    <a:pt x="4714" y="5661"/>
                  </a:lnTo>
                  <a:lnTo>
                    <a:pt x="4967" y="5577"/>
                  </a:lnTo>
                  <a:lnTo>
                    <a:pt x="5219" y="5514"/>
                  </a:lnTo>
                  <a:lnTo>
                    <a:pt x="5493" y="5493"/>
                  </a:lnTo>
                  <a:lnTo>
                    <a:pt x="5788" y="5514"/>
                  </a:lnTo>
                  <a:lnTo>
                    <a:pt x="6082" y="5577"/>
                  </a:lnTo>
                  <a:lnTo>
                    <a:pt x="6398" y="5682"/>
                  </a:lnTo>
                  <a:lnTo>
                    <a:pt x="6734" y="5830"/>
                  </a:lnTo>
                  <a:lnTo>
                    <a:pt x="6987" y="5977"/>
                  </a:lnTo>
                  <a:lnTo>
                    <a:pt x="7218" y="6145"/>
                  </a:lnTo>
                  <a:lnTo>
                    <a:pt x="7450" y="6335"/>
                  </a:lnTo>
                  <a:lnTo>
                    <a:pt x="7681" y="6545"/>
                  </a:lnTo>
                  <a:lnTo>
                    <a:pt x="8123" y="6945"/>
                  </a:lnTo>
                  <a:lnTo>
                    <a:pt x="8355" y="7134"/>
                  </a:lnTo>
                  <a:lnTo>
                    <a:pt x="8607" y="7303"/>
                  </a:lnTo>
                  <a:lnTo>
                    <a:pt x="8839" y="7450"/>
                  </a:lnTo>
                  <a:lnTo>
                    <a:pt x="9091" y="7576"/>
                  </a:lnTo>
                  <a:lnTo>
                    <a:pt x="9323" y="7681"/>
                  </a:lnTo>
                  <a:lnTo>
                    <a:pt x="9533" y="7766"/>
                  </a:lnTo>
                  <a:lnTo>
                    <a:pt x="9575" y="7808"/>
                  </a:lnTo>
                  <a:lnTo>
                    <a:pt x="9638" y="7829"/>
                  </a:lnTo>
                  <a:lnTo>
                    <a:pt x="9870" y="7871"/>
                  </a:lnTo>
                  <a:lnTo>
                    <a:pt x="10080" y="7871"/>
                  </a:lnTo>
                  <a:lnTo>
                    <a:pt x="10249" y="7850"/>
                  </a:lnTo>
                  <a:lnTo>
                    <a:pt x="10417" y="7787"/>
                  </a:lnTo>
                  <a:lnTo>
                    <a:pt x="10543" y="7702"/>
                  </a:lnTo>
                  <a:lnTo>
                    <a:pt x="10649" y="7576"/>
                  </a:lnTo>
                  <a:lnTo>
                    <a:pt x="10754" y="7450"/>
                  </a:lnTo>
                  <a:lnTo>
                    <a:pt x="10817" y="7282"/>
                  </a:lnTo>
                  <a:lnTo>
                    <a:pt x="10838" y="7282"/>
                  </a:lnTo>
                  <a:lnTo>
                    <a:pt x="10880" y="7218"/>
                  </a:lnTo>
                  <a:lnTo>
                    <a:pt x="10901" y="7155"/>
                  </a:lnTo>
                  <a:lnTo>
                    <a:pt x="10901" y="7092"/>
                  </a:lnTo>
                  <a:lnTo>
                    <a:pt x="10901" y="7008"/>
                  </a:lnTo>
                  <a:lnTo>
                    <a:pt x="10922" y="6840"/>
                  </a:lnTo>
                  <a:lnTo>
                    <a:pt x="10943" y="6671"/>
                  </a:lnTo>
                  <a:lnTo>
                    <a:pt x="10943" y="6314"/>
                  </a:lnTo>
                  <a:lnTo>
                    <a:pt x="10880" y="5977"/>
                  </a:lnTo>
                  <a:lnTo>
                    <a:pt x="10796" y="5661"/>
                  </a:lnTo>
                  <a:lnTo>
                    <a:pt x="10691" y="5367"/>
                  </a:lnTo>
                  <a:lnTo>
                    <a:pt x="10564" y="5093"/>
                  </a:lnTo>
                  <a:lnTo>
                    <a:pt x="10438" y="4820"/>
                  </a:lnTo>
                  <a:lnTo>
                    <a:pt x="10291" y="4546"/>
                  </a:lnTo>
                  <a:lnTo>
                    <a:pt x="9954" y="4041"/>
                  </a:lnTo>
                  <a:lnTo>
                    <a:pt x="9596" y="3557"/>
                  </a:lnTo>
                  <a:lnTo>
                    <a:pt x="9386" y="3073"/>
                  </a:lnTo>
                  <a:lnTo>
                    <a:pt x="9133" y="2631"/>
                  </a:lnTo>
                  <a:lnTo>
                    <a:pt x="9007" y="2400"/>
                  </a:lnTo>
                  <a:lnTo>
                    <a:pt x="8860" y="2189"/>
                  </a:lnTo>
                  <a:lnTo>
                    <a:pt x="8692" y="2000"/>
                  </a:lnTo>
                  <a:lnTo>
                    <a:pt x="8523" y="1810"/>
                  </a:lnTo>
                  <a:lnTo>
                    <a:pt x="8208" y="1495"/>
                  </a:lnTo>
                  <a:lnTo>
                    <a:pt x="7871" y="1158"/>
                  </a:lnTo>
                  <a:lnTo>
                    <a:pt x="7471" y="842"/>
                  </a:lnTo>
                  <a:lnTo>
                    <a:pt x="7050" y="527"/>
                  </a:lnTo>
                  <a:lnTo>
                    <a:pt x="6840" y="400"/>
                  </a:lnTo>
                  <a:lnTo>
                    <a:pt x="6629" y="274"/>
                  </a:lnTo>
                  <a:lnTo>
                    <a:pt x="6398" y="169"/>
                  </a:lnTo>
                  <a:lnTo>
                    <a:pt x="6166" y="106"/>
                  </a:lnTo>
                  <a:lnTo>
                    <a:pt x="5935" y="43"/>
                  </a:lnTo>
                  <a:lnTo>
                    <a:pt x="570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0" name="Google Shape;7050;p32"/>
            <p:cNvSpPr/>
            <p:nvPr/>
          </p:nvSpPr>
          <p:spPr>
            <a:xfrm>
              <a:off x="5153350" y="-827975"/>
              <a:ext cx="304100" cy="203100"/>
            </a:xfrm>
            <a:custGeom>
              <a:avLst/>
              <a:gdLst/>
              <a:ahLst/>
              <a:cxnLst/>
              <a:rect l="l" t="t" r="r" b="b"/>
              <a:pathLst>
                <a:path w="12164" h="8124" extrusionOk="0">
                  <a:moveTo>
                    <a:pt x="6713" y="947"/>
                  </a:moveTo>
                  <a:lnTo>
                    <a:pt x="7323" y="989"/>
                  </a:lnTo>
                  <a:lnTo>
                    <a:pt x="7934" y="1074"/>
                  </a:lnTo>
                  <a:lnTo>
                    <a:pt x="8544" y="1179"/>
                  </a:lnTo>
                  <a:lnTo>
                    <a:pt x="8839" y="1263"/>
                  </a:lnTo>
                  <a:lnTo>
                    <a:pt x="9133" y="1347"/>
                  </a:lnTo>
                  <a:lnTo>
                    <a:pt x="9407" y="1452"/>
                  </a:lnTo>
                  <a:lnTo>
                    <a:pt x="9680" y="1558"/>
                  </a:lnTo>
                  <a:lnTo>
                    <a:pt x="9870" y="1663"/>
                  </a:lnTo>
                  <a:lnTo>
                    <a:pt x="10227" y="1852"/>
                  </a:lnTo>
                  <a:lnTo>
                    <a:pt x="10690" y="2147"/>
                  </a:lnTo>
                  <a:lnTo>
                    <a:pt x="10922" y="2294"/>
                  </a:lnTo>
                  <a:lnTo>
                    <a:pt x="11132" y="2483"/>
                  </a:lnTo>
                  <a:lnTo>
                    <a:pt x="11322" y="2652"/>
                  </a:lnTo>
                  <a:lnTo>
                    <a:pt x="11490" y="2841"/>
                  </a:lnTo>
                  <a:lnTo>
                    <a:pt x="11616" y="3031"/>
                  </a:lnTo>
                  <a:lnTo>
                    <a:pt x="11637" y="3115"/>
                  </a:lnTo>
                  <a:lnTo>
                    <a:pt x="11658" y="3220"/>
                  </a:lnTo>
                  <a:lnTo>
                    <a:pt x="11679" y="3304"/>
                  </a:lnTo>
                  <a:lnTo>
                    <a:pt x="11658" y="3388"/>
                  </a:lnTo>
                  <a:lnTo>
                    <a:pt x="11616" y="3473"/>
                  </a:lnTo>
                  <a:lnTo>
                    <a:pt x="11553" y="3557"/>
                  </a:lnTo>
                  <a:lnTo>
                    <a:pt x="11469" y="3620"/>
                  </a:lnTo>
                  <a:lnTo>
                    <a:pt x="11364" y="3704"/>
                  </a:lnTo>
                  <a:lnTo>
                    <a:pt x="11238" y="3767"/>
                  </a:lnTo>
                  <a:lnTo>
                    <a:pt x="11069" y="3830"/>
                  </a:lnTo>
                  <a:lnTo>
                    <a:pt x="10564" y="4020"/>
                  </a:lnTo>
                  <a:lnTo>
                    <a:pt x="10312" y="4125"/>
                  </a:lnTo>
                  <a:lnTo>
                    <a:pt x="10059" y="4251"/>
                  </a:lnTo>
                  <a:lnTo>
                    <a:pt x="9933" y="4188"/>
                  </a:lnTo>
                  <a:lnTo>
                    <a:pt x="9828" y="4104"/>
                  </a:lnTo>
                  <a:lnTo>
                    <a:pt x="9701" y="3999"/>
                  </a:lnTo>
                  <a:lnTo>
                    <a:pt x="9596" y="3872"/>
                  </a:lnTo>
                  <a:lnTo>
                    <a:pt x="9196" y="3388"/>
                  </a:lnTo>
                  <a:lnTo>
                    <a:pt x="9091" y="3262"/>
                  </a:lnTo>
                  <a:lnTo>
                    <a:pt x="8986" y="3178"/>
                  </a:lnTo>
                  <a:lnTo>
                    <a:pt x="8860" y="3073"/>
                  </a:lnTo>
                  <a:lnTo>
                    <a:pt x="8733" y="3010"/>
                  </a:lnTo>
                  <a:lnTo>
                    <a:pt x="8586" y="2967"/>
                  </a:lnTo>
                  <a:lnTo>
                    <a:pt x="8418" y="2967"/>
                  </a:lnTo>
                  <a:lnTo>
                    <a:pt x="8249" y="2989"/>
                  </a:lnTo>
                  <a:lnTo>
                    <a:pt x="8060" y="3052"/>
                  </a:lnTo>
                  <a:lnTo>
                    <a:pt x="7955" y="3094"/>
                  </a:lnTo>
                  <a:lnTo>
                    <a:pt x="7850" y="3157"/>
                  </a:lnTo>
                  <a:lnTo>
                    <a:pt x="7660" y="3283"/>
                  </a:lnTo>
                  <a:lnTo>
                    <a:pt x="7534" y="3473"/>
                  </a:lnTo>
                  <a:lnTo>
                    <a:pt x="7429" y="3662"/>
                  </a:lnTo>
                  <a:lnTo>
                    <a:pt x="7345" y="3872"/>
                  </a:lnTo>
                  <a:lnTo>
                    <a:pt x="7302" y="4104"/>
                  </a:lnTo>
                  <a:lnTo>
                    <a:pt x="7281" y="4356"/>
                  </a:lnTo>
                  <a:lnTo>
                    <a:pt x="7260" y="4609"/>
                  </a:lnTo>
                  <a:lnTo>
                    <a:pt x="7281" y="5135"/>
                  </a:lnTo>
                  <a:lnTo>
                    <a:pt x="7345" y="5661"/>
                  </a:lnTo>
                  <a:lnTo>
                    <a:pt x="7387" y="6124"/>
                  </a:lnTo>
                  <a:lnTo>
                    <a:pt x="7387" y="6334"/>
                  </a:lnTo>
                  <a:lnTo>
                    <a:pt x="7387" y="6524"/>
                  </a:lnTo>
                  <a:lnTo>
                    <a:pt x="7345" y="6755"/>
                  </a:lnTo>
                  <a:lnTo>
                    <a:pt x="7302" y="6924"/>
                  </a:lnTo>
                  <a:lnTo>
                    <a:pt x="7239" y="7029"/>
                  </a:lnTo>
                  <a:lnTo>
                    <a:pt x="7176" y="7092"/>
                  </a:lnTo>
                  <a:lnTo>
                    <a:pt x="7113" y="7113"/>
                  </a:lnTo>
                  <a:lnTo>
                    <a:pt x="7029" y="7071"/>
                  </a:lnTo>
                  <a:lnTo>
                    <a:pt x="6945" y="7008"/>
                  </a:lnTo>
                  <a:lnTo>
                    <a:pt x="6861" y="6903"/>
                  </a:lnTo>
                  <a:lnTo>
                    <a:pt x="6755" y="6797"/>
                  </a:lnTo>
                  <a:lnTo>
                    <a:pt x="6671" y="6650"/>
                  </a:lnTo>
                  <a:lnTo>
                    <a:pt x="6524" y="6334"/>
                  </a:lnTo>
                  <a:lnTo>
                    <a:pt x="6398" y="6019"/>
                  </a:lnTo>
                  <a:lnTo>
                    <a:pt x="6334" y="5724"/>
                  </a:lnTo>
                  <a:lnTo>
                    <a:pt x="6271" y="5324"/>
                  </a:lnTo>
                  <a:lnTo>
                    <a:pt x="6166" y="4925"/>
                  </a:lnTo>
                  <a:lnTo>
                    <a:pt x="6040" y="4609"/>
                  </a:lnTo>
                  <a:lnTo>
                    <a:pt x="5893" y="4314"/>
                  </a:lnTo>
                  <a:lnTo>
                    <a:pt x="5808" y="4188"/>
                  </a:lnTo>
                  <a:lnTo>
                    <a:pt x="5703" y="4062"/>
                  </a:lnTo>
                  <a:lnTo>
                    <a:pt x="5577" y="3935"/>
                  </a:lnTo>
                  <a:lnTo>
                    <a:pt x="5451" y="3809"/>
                  </a:lnTo>
                  <a:lnTo>
                    <a:pt x="5345" y="3725"/>
                  </a:lnTo>
                  <a:lnTo>
                    <a:pt x="5219" y="3683"/>
                  </a:lnTo>
                  <a:lnTo>
                    <a:pt x="5093" y="3662"/>
                  </a:lnTo>
                  <a:lnTo>
                    <a:pt x="4967" y="3662"/>
                  </a:lnTo>
                  <a:lnTo>
                    <a:pt x="4840" y="3683"/>
                  </a:lnTo>
                  <a:lnTo>
                    <a:pt x="4714" y="3725"/>
                  </a:lnTo>
                  <a:lnTo>
                    <a:pt x="4609" y="3809"/>
                  </a:lnTo>
                  <a:lnTo>
                    <a:pt x="4483" y="3893"/>
                  </a:lnTo>
                  <a:lnTo>
                    <a:pt x="4251" y="4083"/>
                  </a:lnTo>
                  <a:lnTo>
                    <a:pt x="4041" y="4314"/>
                  </a:lnTo>
                  <a:lnTo>
                    <a:pt x="3851" y="4567"/>
                  </a:lnTo>
                  <a:lnTo>
                    <a:pt x="3704" y="4798"/>
                  </a:lnTo>
                  <a:lnTo>
                    <a:pt x="3157" y="4609"/>
                  </a:lnTo>
                  <a:lnTo>
                    <a:pt x="2526" y="4356"/>
                  </a:lnTo>
                  <a:lnTo>
                    <a:pt x="2210" y="4209"/>
                  </a:lnTo>
                  <a:lnTo>
                    <a:pt x="1894" y="4041"/>
                  </a:lnTo>
                  <a:lnTo>
                    <a:pt x="1621" y="3872"/>
                  </a:lnTo>
                  <a:lnTo>
                    <a:pt x="1368" y="3704"/>
                  </a:lnTo>
                  <a:lnTo>
                    <a:pt x="1179" y="3515"/>
                  </a:lnTo>
                  <a:lnTo>
                    <a:pt x="1095" y="3409"/>
                  </a:lnTo>
                  <a:lnTo>
                    <a:pt x="1032" y="3304"/>
                  </a:lnTo>
                  <a:lnTo>
                    <a:pt x="968" y="3220"/>
                  </a:lnTo>
                  <a:lnTo>
                    <a:pt x="947" y="3115"/>
                  </a:lnTo>
                  <a:lnTo>
                    <a:pt x="926" y="3010"/>
                  </a:lnTo>
                  <a:lnTo>
                    <a:pt x="926" y="2904"/>
                  </a:lnTo>
                  <a:lnTo>
                    <a:pt x="968" y="2799"/>
                  </a:lnTo>
                  <a:lnTo>
                    <a:pt x="1010" y="2673"/>
                  </a:lnTo>
                  <a:lnTo>
                    <a:pt x="1095" y="2568"/>
                  </a:lnTo>
                  <a:lnTo>
                    <a:pt x="1179" y="2462"/>
                  </a:lnTo>
                  <a:lnTo>
                    <a:pt x="1305" y="2357"/>
                  </a:lnTo>
                  <a:lnTo>
                    <a:pt x="1473" y="2231"/>
                  </a:lnTo>
                  <a:lnTo>
                    <a:pt x="1663" y="2126"/>
                  </a:lnTo>
                  <a:lnTo>
                    <a:pt x="1873" y="1999"/>
                  </a:lnTo>
                  <a:lnTo>
                    <a:pt x="2231" y="1831"/>
                  </a:lnTo>
                  <a:lnTo>
                    <a:pt x="2589" y="1663"/>
                  </a:lnTo>
                  <a:lnTo>
                    <a:pt x="2968" y="1515"/>
                  </a:lnTo>
                  <a:lnTo>
                    <a:pt x="3346" y="1389"/>
                  </a:lnTo>
                  <a:lnTo>
                    <a:pt x="3725" y="1263"/>
                  </a:lnTo>
                  <a:lnTo>
                    <a:pt x="4104" y="1158"/>
                  </a:lnTo>
                  <a:lnTo>
                    <a:pt x="4504" y="1095"/>
                  </a:lnTo>
                  <a:lnTo>
                    <a:pt x="4882" y="1031"/>
                  </a:lnTo>
                  <a:lnTo>
                    <a:pt x="5493" y="968"/>
                  </a:lnTo>
                  <a:lnTo>
                    <a:pt x="6103" y="947"/>
                  </a:lnTo>
                  <a:close/>
                  <a:moveTo>
                    <a:pt x="6040" y="0"/>
                  </a:moveTo>
                  <a:lnTo>
                    <a:pt x="5556" y="21"/>
                  </a:lnTo>
                  <a:lnTo>
                    <a:pt x="5072" y="85"/>
                  </a:lnTo>
                  <a:lnTo>
                    <a:pt x="4630" y="148"/>
                  </a:lnTo>
                  <a:lnTo>
                    <a:pt x="4188" y="232"/>
                  </a:lnTo>
                  <a:lnTo>
                    <a:pt x="3683" y="358"/>
                  </a:lnTo>
                  <a:lnTo>
                    <a:pt x="3052" y="526"/>
                  </a:lnTo>
                  <a:lnTo>
                    <a:pt x="2357" y="737"/>
                  </a:lnTo>
                  <a:lnTo>
                    <a:pt x="2000" y="863"/>
                  </a:lnTo>
                  <a:lnTo>
                    <a:pt x="1663" y="1010"/>
                  </a:lnTo>
                  <a:lnTo>
                    <a:pt x="1326" y="1179"/>
                  </a:lnTo>
                  <a:lnTo>
                    <a:pt x="1010" y="1368"/>
                  </a:lnTo>
                  <a:lnTo>
                    <a:pt x="737" y="1558"/>
                  </a:lnTo>
                  <a:lnTo>
                    <a:pt x="484" y="1768"/>
                  </a:lnTo>
                  <a:lnTo>
                    <a:pt x="274" y="1999"/>
                  </a:lnTo>
                  <a:lnTo>
                    <a:pt x="190" y="2126"/>
                  </a:lnTo>
                  <a:lnTo>
                    <a:pt x="127" y="2252"/>
                  </a:lnTo>
                  <a:lnTo>
                    <a:pt x="64" y="2399"/>
                  </a:lnTo>
                  <a:lnTo>
                    <a:pt x="21" y="2526"/>
                  </a:lnTo>
                  <a:lnTo>
                    <a:pt x="0" y="2673"/>
                  </a:lnTo>
                  <a:lnTo>
                    <a:pt x="0" y="2820"/>
                  </a:lnTo>
                  <a:lnTo>
                    <a:pt x="21" y="3157"/>
                  </a:lnTo>
                  <a:lnTo>
                    <a:pt x="85" y="3473"/>
                  </a:lnTo>
                  <a:lnTo>
                    <a:pt x="190" y="3746"/>
                  </a:lnTo>
                  <a:lnTo>
                    <a:pt x="337" y="3999"/>
                  </a:lnTo>
                  <a:lnTo>
                    <a:pt x="505" y="4209"/>
                  </a:lnTo>
                  <a:lnTo>
                    <a:pt x="716" y="4419"/>
                  </a:lnTo>
                  <a:lnTo>
                    <a:pt x="926" y="4588"/>
                  </a:lnTo>
                  <a:lnTo>
                    <a:pt x="1179" y="4756"/>
                  </a:lnTo>
                  <a:lnTo>
                    <a:pt x="1452" y="4882"/>
                  </a:lnTo>
                  <a:lnTo>
                    <a:pt x="1726" y="4988"/>
                  </a:lnTo>
                  <a:lnTo>
                    <a:pt x="2021" y="5072"/>
                  </a:lnTo>
                  <a:lnTo>
                    <a:pt x="2315" y="5156"/>
                  </a:lnTo>
                  <a:lnTo>
                    <a:pt x="2610" y="5198"/>
                  </a:lnTo>
                  <a:lnTo>
                    <a:pt x="2925" y="5219"/>
                  </a:lnTo>
                  <a:lnTo>
                    <a:pt x="3220" y="5240"/>
                  </a:lnTo>
                  <a:lnTo>
                    <a:pt x="3536" y="5240"/>
                  </a:lnTo>
                  <a:lnTo>
                    <a:pt x="3557" y="5282"/>
                  </a:lnTo>
                  <a:lnTo>
                    <a:pt x="3599" y="5324"/>
                  </a:lnTo>
                  <a:lnTo>
                    <a:pt x="3683" y="5366"/>
                  </a:lnTo>
                  <a:lnTo>
                    <a:pt x="3809" y="5387"/>
                  </a:lnTo>
                  <a:lnTo>
                    <a:pt x="3872" y="5366"/>
                  </a:lnTo>
                  <a:lnTo>
                    <a:pt x="3914" y="5345"/>
                  </a:lnTo>
                  <a:lnTo>
                    <a:pt x="4041" y="5240"/>
                  </a:lnTo>
                  <a:lnTo>
                    <a:pt x="4146" y="5135"/>
                  </a:lnTo>
                  <a:lnTo>
                    <a:pt x="4356" y="4925"/>
                  </a:lnTo>
                  <a:lnTo>
                    <a:pt x="4567" y="4693"/>
                  </a:lnTo>
                  <a:lnTo>
                    <a:pt x="4672" y="4588"/>
                  </a:lnTo>
                  <a:lnTo>
                    <a:pt x="4798" y="4483"/>
                  </a:lnTo>
                  <a:lnTo>
                    <a:pt x="4882" y="4441"/>
                  </a:lnTo>
                  <a:lnTo>
                    <a:pt x="4967" y="4419"/>
                  </a:lnTo>
                  <a:lnTo>
                    <a:pt x="5051" y="4441"/>
                  </a:lnTo>
                  <a:lnTo>
                    <a:pt x="5135" y="4483"/>
                  </a:lnTo>
                  <a:lnTo>
                    <a:pt x="5198" y="4525"/>
                  </a:lnTo>
                  <a:lnTo>
                    <a:pt x="5282" y="4609"/>
                  </a:lnTo>
                  <a:lnTo>
                    <a:pt x="5409" y="4777"/>
                  </a:lnTo>
                  <a:lnTo>
                    <a:pt x="5493" y="4988"/>
                  </a:lnTo>
                  <a:lnTo>
                    <a:pt x="5577" y="5198"/>
                  </a:lnTo>
                  <a:lnTo>
                    <a:pt x="5640" y="5366"/>
                  </a:lnTo>
                  <a:lnTo>
                    <a:pt x="5661" y="5493"/>
                  </a:lnTo>
                  <a:lnTo>
                    <a:pt x="5682" y="5724"/>
                  </a:lnTo>
                  <a:lnTo>
                    <a:pt x="5703" y="5956"/>
                  </a:lnTo>
                  <a:lnTo>
                    <a:pt x="5703" y="6440"/>
                  </a:lnTo>
                  <a:lnTo>
                    <a:pt x="5724" y="6671"/>
                  </a:lnTo>
                  <a:lnTo>
                    <a:pt x="5766" y="6903"/>
                  </a:lnTo>
                  <a:lnTo>
                    <a:pt x="5808" y="7134"/>
                  </a:lnTo>
                  <a:lnTo>
                    <a:pt x="5893" y="7344"/>
                  </a:lnTo>
                  <a:lnTo>
                    <a:pt x="5977" y="7471"/>
                  </a:lnTo>
                  <a:lnTo>
                    <a:pt x="6040" y="7597"/>
                  </a:lnTo>
                  <a:lnTo>
                    <a:pt x="6145" y="7702"/>
                  </a:lnTo>
                  <a:lnTo>
                    <a:pt x="6250" y="7807"/>
                  </a:lnTo>
                  <a:lnTo>
                    <a:pt x="6355" y="7892"/>
                  </a:lnTo>
                  <a:lnTo>
                    <a:pt x="6482" y="7976"/>
                  </a:lnTo>
                  <a:lnTo>
                    <a:pt x="6608" y="8039"/>
                  </a:lnTo>
                  <a:lnTo>
                    <a:pt x="6734" y="8081"/>
                  </a:lnTo>
                  <a:lnTo>
                    <a:pt x="6861" y="8123"/>
                  </a:lnTo>
                  <a:lnTo>
                    <a:pt x="7134" y="8123"/>
                  </a:lnTo>
                  <a:lnTo>
                    <a:pt x="7260" y="8102"/>
                  </a:lnTo>
                  <a:lnTo>
                    <a:pt x="7387" y="8039"/>
                  </a:lnTo>
                  <a:lnTo>
                    <a:pt x="7513" y="7976"/>
                  </a:lnTo>
                  <a:lnTo>
                    <a:pt x="7618" y="7871"/>
                  </a:lnTo>
                  <a:lnTo>
                    <a:pt x="7723" y="7744"/>
                  </a:lnTo>
                  <a:lnTo>
                    <a:pt x="7829" y="7555"/>
                  </a:lnTo>
                  <a:lnTo>
                    <a:pt x="7913" y="7366"/>
                  </a:lnTo>
                  <a:lnTo>
                    <a:pt x="7976" y="7176"/>
                  </a:lnTo>
                  <a:lnTo>
                    <a:pt x="8039" y="6966"/>
                  </a:lnTo>
                  <a:lnTo>
                    <a:pt x="8060" y="6755"/>
                  </a:lnTo>
                  <a:lnTo>
                    <a:pt x="8081" y="6545"/>
                  </a:lnTo>
                  <a:lnTo>
                    <a:pt x="8060" y="6124"/>
                  </a:lnTo>
                  <a:lnTo>
                    <a:pt x="8039" y="5514"/>
                  </a:lnTo>
                  <a:lnTo>
                    <a:pt x="8039" y="5051"/>
                  </a:lnTo>
                  <a:lnTo>
                    <a:pt x="8081" y="4567"/>
                  </a:lnTo>
                  <a:lnTo>
                    <a:pt x="8102" y="4335"/>
                  </a:lnTo>
                  <a:lnTo>
                    <a:pt x="8144" y="4125"/>
                  </a:lnTo>
                  <a:lnTo>
                    <a:pt x="8207" y="3957"/>
                  </a:lnTo>
                  <a:lnTo>
                    <a:pt x="8291" y="3809"/>
                  </a:lnTo>
                  <a:lnTo>
                    <a:pt x="8355" y="3767"/>
                  </a:lnTo>
                  <a:lnTo>
                    <a:pt x="8397" y="3725"/>
                  </a:lnTo>
                  <a:lnTo>
                    <a:pt x="8460" y="3704"/>
                  </a:lnTo>
                  <a:lnTo>
                    <a:pt x="8586" y="3704"/>
                  </a:lnTo>
                  <a:lnTo>
                    <a:pt x="8670" y="3725"/>
                  </a:lnTo>
                  <a:lnTo>
                    <a:pt x="8754" y="3767"/>
                  </a:lnTo>
                  <a:lnTo>
                    <a:pt x="8839" y="3830"/>
                  </a:lnTo>
                  <a:lnTo>
                    <a:pt x="9175" y="4104"/>
                  </a:lnTo>
                  <a:lnTo>
                    <a:pt x="9344" y="4230"/>
                  </a:lnTo>
                  <a:lnTo>
                    <a:pt x="9512" y="4335"/>
                  </a:lnTo>
                  <a:lnTo>
                    <a:pt x="9680" y="4419"/>
                  </a:lnTo>
                  <a:lnTo>
                    <a:pt x="9849" y="4462"/>
                  </a:lnTo>
                  <a:lnTo>
                    <a:pt x="10038" y="4483"/>
                  </a:lnTo>
                  <a:lnTo>
                    <a:pt x="10249" y="4462"/>
                  </a:lnTo>
                  <a:lnTo>
                    <a:pt x="10564" y="4483"/>
                  </a:lnTo>
                  <a:lnTo>
                    <a:pt x="10859" y="4462"/>
                  </a:lnTo>
                  <a:lnTo>
                    <a:pt x="11132" y="4398"/>
                  </a:lnTo>
                  <a:lnTo>
                    <a:pt x="11385" y="4314"/>
                  </a:lnTo>
                  <a:lnTo>
                    <a:pt x="11595" y="4188"/>
                  </a:lnTo>
                  <a:lnTo>
                    <a:pt x="11785" y="4041"/>
                  </a:lnTo>
                  <a:lnTo>
                    <a:pt x="11932" y="3872"/>
                  </a:lnTo>
                  <a:lnTo>
                    <a:pt x="12037" y="3683"/>
                  </a:lnTo>
                  <a:lnTo>
                    <a:pt x="12121" y="3473"/>
                  </a:lnTo>
                  <a:lnTo>
                    <a:pt x="12163" y="3262"/>
                  </a:lnTo>
                  <a:lnTo>
                    <a:pt x="12163" y="3031"/>
                  </a:lnTo>
                  <a:lnTo>
                    <a:pt x="12142" y="2778"/>
                  </a:lnTo>
                  <a:lnTo>
                    <a:pt x="12058" y="2526"/>
                  </a:lnTo>
                  <a:lnTo>
                    <a:pt x="11932" y="2273"/>
                  </a:lnTo>
                  <a:lnTo>
                    <a:pt x="11743" y="2021"/>
                  </a:lnTo>
                  <a:lnTo>
                    <a:pt x="11532" y="1768"/>
                  </a:lnTo>
                  <a:lnTo>
                    <a:pt x="11364" y="1600"/>
                  </a:lnTo>
                  <a:lnTo>
                    <a:pt x="11195" y="1452"/>
                  </a:lnTo>
                  <a:lnTo>
                    <a:pt x="10817" y="1179"/>
                  </a:lnTo>
                  <a:lnTo>
                    <a:pt x="10417" y="926"/>
                  </a:lnTo>
                  <a:lnTo>
                    <a:pt x="9975" y="716"/>
                  </a:lnTo>
                  <a:lnTo>
                    <a:pt x="9533" y="547"/>
                  </a:lnTo>
                  <a:lnTo>
                    <a:pt x="9049" y="379"/>
                  </a:lnTo>
                  <a:lnTo>
                    <a:pt x="8565" y="253"/>
                  </a:lnTo>
                  <a:lnTo>
                    <a:pt x="8060" y="148"/>
                  </a:lnTo>
                  <a:lnTo>
                    <a:pt x="7555" y="85"/>
                  </a:lnTo>
                  <a:lnTo>
                    <a:pt x="7050" y="21"/>
                  </a:lnTo>
                  <a:lnTo>
                    <a:pt x="654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1" name="Google Shape;7051;p32"/>
            <p:cNvSpPr/>
            <p:nvPr/>
          </p:nvSpPr>
          <p:spPr>
            <a:xfrm>
              <a:off x="4910825" y="-990550"/>
              <a:ext cx="292525" cy="104200"/>
            </a:xfrm>
            <a:custGeom>
              <a:avLst/>
              <a:gdLst/>
              <a:ahLst/>
              <a:cxnLst/>
              <a:rect l="l" t="t" r="r" b="b"/>
              <a:pathLst>
                <a:path w="11701" h="4168" extrusionOk="0">
                  <a:moveTo>
                    <a:pt x="3304" y="1"/>
                  </a:moveTo>
                  <a:lnTo>
                    <a:pt x="3178" y="22"/>
                  </a:lnTo>
                  <a:lnTo>
                    <a:pt x="2378" y="64"/>
                  </a:lnTo>
                  <a:lnTo>
                    <a:pt x="1558" y="148"/>
                  </a:lnTo>
                  <a:lnTo>
                    <a:pt x="1158" y="190"/>
                  </a:lnTo>
                  <a:lnTo>
                    <a:pt x="779" y="253"/>
                  </a:lnTo>
                  <a:lnTo>
                    <a:pt x="379" y="338"/>
                  </a:lnTo>
                  <a:lnTo>
                    <a:pt x="0" y="443"/>
                  </a:lnTo>
                  <a:lnTo>
                    <a:pt x="337" y="548"/>
                  </a:lnTo>
                  <a:lnTo>
                    <a:pt x="674" y="653"/>
                  </a:lnTo>
                  <a:lnTo>
                    <a:pt x="1347" y="822"/>
                  </a:lnTo>
                  <a:lnTo>
                    <a:pt x="2021" y="969"/>
                  </a:lnTo>
                  <a:lnTo>
                    <a:pt x="2715" y="1158"/>
                  </a:lnTo>
                  <a:lnTo>
                    <a:pt x="2715" y="1306"/>
                  </a:lnTo>
                  <a:lnTo>
                    <a:pt x="2736" y="1453"/>
                  </a:lnTo>
                  <a:lnTo>
                    <a:pt x="2778" y="1621"/>
                  </a:lnTo>
                  <a:lnTo>
                    <a:pt x="2841" y="1769"/>
                  </a:lnTo>
                  <a:lnTo>
                    <a:pt x="2989" y="2084"/>
                  </a:lnTo>
                  <a:lnTo>
                    <a:pt x="3157" y="2379"/>
                  </a:lnTo>
                  <a:lnTo>
                    <a:pt x="3304" y="2631"/>
                  </a:lnTo>
                  <a:lnTo>
                    <a:pt x="3494" y="2863"/>
                  </a:lnTo>
                  <a:lnTo>
                    <a:pt x="3515" y="2884"/>
                  </a:lnTo>
                  <a:lnTo>
                    <a:pt x="3536" y="2905"/>
                  </a:lnTo>
                  <a:lnTo>
                    <a:pt x="3683" y="3094"/>
                  </a:lnTo>
                  <a:lnTo>
                    <a:pt x="3851" y="3305"/>
                  </a:lnTo>
                  <a:lnTo>
                    <a:pt x="4041" y="3473"/>
                  </a:lnTo>
                  <a:lnTo>
                    <a:pt x="4251" y="3620"/>
                  </a:lnTo>
                  <a:lnTo>
                    <a:pt x="4293" y="3662"/>
                  </a:lnTo>
                  <a:lnTo>
                    <a:pt x="4377" y="3726"/>
                  </a:lnTo>
                  <a:lnTo>
                    <a:pt x="4525" y="3789"/>
                  </a:lnTo>
                  <a:lnTo>
                    <a:pt x="4756" y="3915"/>
                  </a:lnTo>
                  <a:lnTo>
                    <a:pt x="5030" y="3999"/>
                  </a:lnTo>
                  <a:lnTo>
                    <a:pt x="5303" y="4083"/>
                  </a:lnTo>
                  <a:lnTo>
                    <a:pt x="5577" y="4125"/>
                  </a:lnTo>
                  <a:lnTo>
                    <a:pt x="5808" y="4146"/>
                  </a:lnTo>
                  <a:lnTo>
                    <a:pt x="6040" y="4168"/>
                  </a:lnTo>
                  <a:lnTo>
                    <a:pt x="6250" y="4146"/>
                  </a:lnTo>
                  <a:lnTo>
                    <a:pt x="6461" y="4125"/>
                  </a:lnTo>
                  <a:lnTo>
                    <a:pt x="6650" y="4083"/>
                  </a:lnTo>
                  <a:lnTo>
                    <a:pt x="6861" y="4020"/>
                  </a:lnTo>
                  <a:lnTo>
                    <a:pt x="7050" y="3957"/>
                  </a:lnTo>
                  <a:lnTo>
                    <a:pt x="7218" y="3873"/>
                  </a:lnTo>
                  <a:lnTo>
                    <a:pt x="7387" y="3789"/>
                  </a:lnTo>
                  <a:lnTo>
                    <a:pt x="7555" y="3684"/>
                  </a:lnTo>
                  <a:lnTo>
                    <a:pt x="7702" y="3557"/>
                  </a:lnTo>
                  <a:lnTo>
                    <a:pt x="7850" y="3431"/>
                  </a:lnTo>
                  <a:lnTo>
                    <a:pt x="7976" y="3305"/>
                  </a:lnTo>
                  <a:lnTo>
                    <a:pt x="8102" y="3157"/>
                  </a:lnTo>
                  <a:lnTo>
                    <a:pt x="8207" y="3010"/>
                  </a:lnTo>
                  <a:lnTo>
                    <a:pt x="8313" y="2842"/>
                  </a:lnTo>
                  <a:lnTo>
                    <a:pt x="8439" y="2610"/>
                  </a:lnTo>
                  <a:lnTo>
                    <a:pt x="8565" y="2400"/>
                  </a:lnTo>
                  <a:lnTo>
                    <a:pt x="8649" y="2168"/>
                  </a:lnTo>
                  <a:lnTo>
                    <a:pt x="8733" y="1937"/>
                  </a:lnTo>
                  <a:lnTo>
                    <a:pt x="8797" y="1705"/>
                  </a:lnTo>
                  <a:lnTo>
                    <a:pt x="8860" y="1495"/>
                  </a:lnTo>
                  <a:lnTo>
                    <a:pt x="8881" y="1306"/>
                  </a:lnTo>
                  <a:lnTo>
                    <a:pt x="8881" y="1116"/>
                  </a:lnTo>
                  <a:lnTo>
                    <a:pt x="9049" y="1074"/>
                  </a:lnTo>
                  <a:lnTo>
                    <a:pt x="9238" y="1032"/>
                  </a:lnTo>
                  <a:lnTo>
                    <a:pt x="9575" y="990"/>
                  </a:lnTo>
                  <a:lnTo>
                    <a:pt x="9933" y="969"/>
                  </a:lnTo>
                  <a:lnTo>
                    <a:pt x="10291" y="927"/>
                  </a:lnTo>
                  <a:lnTo>
                    <a:pt x="10669" y="843"/>
                  </a:lnTo>
                  <a:lnTo>
                    <a:pt x="11027" y="716"/>
                  </a:lnTo>
                  <a:lnTo>
                    <a:pt x="11364" y="569"/>
                  </a:lnTo>
                  <a:lnTo>
                    <a:pt x="11701" y="380"/>
                  </a:lnTo>
                  <a:lnTo>
                    <a:pt x="11637" y="317"/>
                  </a:lnTo>
                  <a:lnTo>
                    <a:pt x="11574" y="275"/>
                  </a:lnTo>
                  <a:lnTo>
                    <a:pt x="11511" y="253"/>
                  </a:lnTo>
                  <a:lnTo>
                    <a:pt x="11406" y="232"/>
                  </a:lnTo>
                  <a:lnTo>
                    <a:pt x="10669" y="148"/>
                  </a:lnTo>
                  <a:lnTo>
                    <a:pt x="9933" y="85"/>
                  </a:lnTo>
                  <a:lnTo>
                    <a:pt x="9196" y="43"/>
                  </a:lnTo>
                  <a:lnTo>
                    <a:pt x="8439" y="22"/>
                  </a:lnTo>
                  <a:lnTo>
                    <a:pt x="6945" y="1"/>
                  </a:lnTo>
                  <a:lnTo>
                    <a:pt x="4441" y="1"/>
                  </a:lnTo>
                  <a:lnTo>
                    <a:pt x="3409" y="22"/>
                  </a:lnTo>
                  <a:lnTo>
                    <a:pt x="330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2" name="Google Shape;7052;p32"/>
            <p:cNvSpPr/>
            <p:nvPr/>
          </p:nvSpPr>
          <p:spPr>
            <a:xfrm>
              <a:off x="4897675" y="-1002650"/>
              <a:ext cx="308300" cy="103675"/>
            </a:xfrm>
            <a:custGeom>
              <a:avLst/>
              <a:gdLst/>
              <a:ahLst/>
              <a:cxnLst/>
              <a:rect l="l" t="t" r="r" b="b"/>
              <a:pathLst>
                <a:path w="12332" h="4147" extrusionOk="0">
                  <a:moveTo>
                    <a:pt x="4167" y="1221"/>
                  </a:moveTo>
                  <a:lnTo>
                    <a:pt x="4840" y="1243"/>
                  </a:lnTo>
                  <a:lnTo>
                    <a:pt x="5956" y="1264"/>
                  </a:lnTo>
                  <a:lnTo>
                    <a:pt x="5914" y="1453"/>
                  </a:lnTo>
                  <a:lnTo>
                    <a:pt x="5871" y="1642"/>
                  </a:lnTo>
                  <a:lnTo>
                    <a:pt x="5808" y="1832"/>
                  </a:lnTo>
                  <a:lnTo>
                    <a:pt x="5724" y="1979"/>
                  </a:lnTo>
                  <a:lnTo>
                    <a:pt x="5640" y="2126"/>
                  </a:lnTo>
                  <a:lnTo>
                    <a:pt x="5514" y="2211"/>
                  </a:lnTo>
                  <a:lnTo>
                    <a:pt x="5451" y="2253"/>
                  </a:lnTo>
                  <a:lnTo>
                    <a:pt x="5366" y="2274"/>
                  </a:lnTo>
                  <a:lnTo>
                    <a:pt x="5303" y="2274"/>
                  </a:lnTo>
                  <a:lnTo>
                    <a:pt x="5219" y="2253"/>
                  </a:lnTo>
                  <a:lnTo>
                    <a:pt x="5009" y="2253"/>
                  </a:lnTo>
                  <a:lnTo>
                    <a:pt x="4861" y="2189"/>
                  </a:lnTo>
                  <a:lnTo>
                    <a:pt x="4714" y="2105"/>
                  </a:lnTo>
                  <a:lnTo>
                    <a:pt x="4609" y="2021"/>
                  </a:lnTo>
                  <a:lnTo>
                    <a:pt x="4525" y="1937"/>
                  </a:lnTo>
                  <a:lnTo>
                    <a:pt x="4440" y="1832"/>
                  </a:lnTo>
                  <a:lnTo>
                    <a:pt x="4377" y="1705"/>
                  </a:lnTo>
                  <a:lnTo>
                    <a:pt x="4272" y="1474"/>
                  </a:lnTo>
                  <a:lnTo>
                    <a:pt x="4167" y="1221"/>
                  </a:lnTo>
                  <a:close/>
                  <a:moveTo>
                    <a:pt x="3830" y="1"/>
                  </a:moveTo>
                  <a:lnTo>
                    <a:pt x="3704" y="22"/>
                  </a:lnTo>
                  <a:lnTo>
                    <a:pt x="2757" y="64"/>
                  </a:lnTo>
                  <a:lnTo>
                    <a:pt x="2294" y="106"/>
                  </a:lnTo>
                  <a:lnTo>
                    <a:pt x="1831" y="169"/>
                  </a:lnTo>
                  <a:lnTo>
                    <a:pt x="1368" y="253"/>
                  </a:lnTo>
                  <a:lnTo>
                    <a:pt x="905" y="338"/>
                  </a:lnTo>
                  <a:lnTo>
                    <a:pt x="463" y="464"/>
                  </a:lnTo>
                  <a:lnTo>
                    <a:pt x="21" y="590"/>
                  </a:lnTo>
                  <a:lnTo>
                    <a:pt x="0" y="632"/>
                  </a:lnTo>
                  <a:lnTo>
                    <a:pt x="21" y="653"/>
                  </a:lnTo>
                  <a:lnTo>
                    <a:pt x="442" y="780"/>
                  </a:lnTo>
                  <a:lnTo>
                    <a:pt x="863" y="885"/>
                  </a:lnTo>
                  <a:lnTo>
                    <a:pt x="1284" y="990"/>
                  </a:lnTo>
                  <a:lnTo>
                    <a:pt x="1705" y="1053"/>
                  </a:lnTo>
                  <a:lnTo>
                    <a:pt x="2126" y="1095"/>
                  </a:lnTo>
                  <a:lnTo>
                    <a:pt x="2568" y="1137"/>
                  </a:lnTo>
                  <a:lnTo>
                    <a:pt x="3430" y="1200"/>
                  </a:lnTo>
                  <a:lnTo>
                    <a:pt x="3472" y="1474"/>
                  </a:lnTo>
                  <a:lnTo>
                    <a:pt x="3536" y="1727"/>
                  </a:lnTo>
                  <a:lnTo>
                    <a:pt x="3620" y="2000"/>
                  </a:lnTo>
                  <a:lnTo>
                    <a:pt x="3704" y="2232"/>
                  </a:lnTo>
                  <a:lnTo>
                    <a:pt x="3809" y="2484"/>
                  </a:lnTo>
                  <a:lnTo>
                    <a:pt x="3935" y="2716"/>
                  </a:lnTo>
                  <a:lnTo>
                    <a:pt x="4083" y="2926"/>
                  </a:lnTo>
                  <a:lnTo>
                    <a:pt x="4230" y="3136"/>
                  </a:lnTo>
                  <a:lnTo>
                    <a:pt x="4398" y="3326"/>
                  </a:lnTo>
                  <a:lnTo>
                    <a:pt x="4588" y="3494"/>
                  </a:lnTo>
                  <a:lnTo>
                    <a:pt x="4798" y="3641"/>
                  </a:lnTo>
                  <a:lnTo>
                    <a:pt x="5030" y="3789"/>
                  </a:lnTo>
                  <a:lnTo>
                    <a:pt x="5282" y="3915"/>
                  </a:lnTo>
                  <a:lnTo>
                    <a:pt x="5535" y="3999"/>
                  </a:lnTo>
                  <a:lnTo>
                    <a:pt x="5808" y="4083"/>
                  </a:lnTo>
                  <a:lnTo>
                    <a:pt x="6103" y="4125"/>
                  </a:lnTo>
                  <a:lnTo>
                    <a:pt x="6461" y="4146"/>
                  </a:lnTo>
                  <a:lnTo>
                    <a:pt x="6776" y="4146"/>
                  </a:lnTo>
                  <a:lnTo>
                    <a:pt x="7092" y="4104"/>
                  </a:lnTo>
                  <a:lnTo>
                    <a:pt x="7387" y="4020"/>
                  </a:lnTo>
                  <a:lnTo>
                    <a:pt x="7660" y="3915"/>
                  </a:lnTo>
                  <a:lnTo>
                    <a:pt x="7934" y="3789"/>
                  </a:lnTo>
                  <a:lnTo>
                    <a:pt x="8165" y="3620"/>
                  </a:lnTo>
                  <a:lnTo>
                    <a:pt x="8397" y="3431"/>
                  </a:lnTo>
                  <a:lnTo>
                    <a:pt x="8586" y="3221"/>
                  </a:lnTo>
                  <a:lnTo>
                    <a:pt x="8754" y="2989"/>
                  </a:lnTo>
                  <a:lnTo>
                    <a:pt x="8902" y="2737"/>
                  </a:lnTo>
                  <a:lnTo>
                    <a:pt x="9028" y="2463"/>
                  </a:lnTo>
                  <a:lnTo>
                    <a:pt x="9112" y="2168"/>
                  </a:lnTo>
                  <a:lnTo>
                    <a:pt x="9175" y="1874"/>
                  </a:lnTo>
                  <a:lnTo>
                    <a:pt x="9196" y="1558"/>
                  </a:lnTo>
                  <a:lnTo>
                    <a:pt x="9196" y="1243"/>
                  </a:lnTo>
                  <a:lnTo>
                    <a:pt x="9891" y="1200"/>
                  </a:lnTo>
                  <a:lnTo>
                    <a:pt x="10585" y="1158"/>
                  </a:lnTo>
                  <a:lnTo>
                    <a:pt x="11259" y="1095"/>
                  </a:lnTo>
                  <a:lnTo>
                    <a:pt x="11932" y="1011"/>
                  </a:lnTo>
                  <a:lnTo>
                    <a:pt x="12037" y="990"/>
                  </a:lnTo>
                  <a:lnTo>
                    <a:pt x="12100" y="969"/>
                  </a:lnTo>
                  <a:lnTo>
                    <a:pt x="12163" y="927"/>
                  </a:lnTo>
                  <a:lnTo>
                    <a:pt x="12227" y="885"/>
                  </a:lnTo>
                  <a:lnTo>
                    <a:pt x="12269" y="822"/>
                  </a:lnTo>
                  <a:lnTo>
                    <a:pt x="12290" y="759"/>
                  </a:lnTo>
                  <a:lnTo>
                    <a:pt x="12332" y="632"/>
                  </a:lnTo>
                  <a:lnTo>
                    <a:pt x="12290" y="485"/>
                  </a:lnTo>
                  <a:lnTo>
                    <a:pt x="12269" y="422"/>
                  </a:lnTo>
                  <a:lnTo>
                    <a:pt x="12227" y="380"/>
                  </a:lnTo>
                  <a:lnTo>
                    <a:pt x="12163" y="317"/>
                  </a:lnTo>
                  <a:lnTo>
                    <a:pt x="12100" y="275"/>
                  </a:lnTo>
                  <a:lnTo>
                    <a:pt x="12037" y="253"/>
                  </a:lnTo>
                  <a:lnTo>
                    <a:pt x="11932" y="232"/>
                  </a:lnTo>
                  <a:lnTo>
                    <a:pt x="11195" y="148"/>
                  </a:lnTo>
                  <a:lnTo>
                    <a:pt x="10459" y="85"/>
                  </a:lnTo>
                  <a:lnTo>
                    <a:pt x="9722" y="43"/>
                  </a:lnTo>
                  <a:lnTo>
                    <a:pt x="8965" y="22"/>
                  </a:lnTo>
                  <a:lnTo>
                    <a:pt x="7471" y="1"/>
                  </a:lnTo>
                  <a:lnTo>
                    <a:pt x="4967" y="1"/>
                  </a:lnTo>
                  <a:lnTo>
                    <a:pt x="3935" y="22"/>
                  </a:lnTo>
                  <a:lnTo>
                    <a:pt x="383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3" name="Google Shape;7053;p32"/>
            <p:cNvSpPr/>
            <p:nvPr/>
          </p:nvSpPr>
          <p:spPr>
            <a:xfrm>
              <a:off x="4710375" y="-1493475"/>
              <a:ext cx="1072200" cy="1157400"/>
            </a:xfrm>
            <a:custGeom>
              <a:avLst/>
              <a:gdLst/>
              <a:ahLst/>
              <a:cxnLst/>
              <a:rect l="l" t="t" r="r" b="b"/>
              <a:pathLst>
                <a:path w="42888" h="46296" extrusionOk="0">
                  <a:moveTo>
                    <a:pt x="29462" y="10480"/>
                  </a:moveTo>
                  <a:lnTo>
                    <a:pt x="29504" y="10522"/>
                  </a:lnTo>
                  <a:lnTo>
                    <a:pt x="29546" y="10543"/>
                  </a:lnTo>
                  <a:lnTo>
                    <a:pt x="29988" y="10543"/>
                  </a:lnTo>
                  <a:lnTo>
                    <a:pt x="30198" y="10585"/>
                  </a:lnTo>
                  <a:lnTo>
                    <a:pt x="30409" y="10648"/>
                  </a:lnTo>
                  <a:lnTo>
                    <a:pt x="30619" y="10733"/>
                  </a:lnTo>
                  <a:lnTo>
                    <a:pt x="30808" y="10817"/>
                  </a:lnTo>
                  <a:lnTo>
                    <a:pt x="30977" y="10943"/>
                  </a:lnTo>
                  <a:lnTo>
                    <a:pt x="31166" y="11069"/>
                  </a:lnTo>
                  <a:lnTo>
                    <a:pt x="31334" y="11196"/>
                  </a:lnTo>
                  <a:lnTo>
                    <a:pt x="31503" y="11343"/>
                  </a:lnTo>
                  <a:lnTo>
                    <a:pt x="31797" y="11659"/>
                  </a:lnTo>
                  <a:lnTo>
                    <a:pt x="32071" y="11995"/>
                  </a:lnTo>
                  <a:lnTo>
                    <a:pt x="32323" y="12353"/>
                  </a:lnTo>
                  <a:lnTo>
                    <a:pt x="32450" y="12542"/>
                  </a:lnTo>
                  <a:lnTo>
                    <a:pt x="32555" y="12753"/>
                  </a:lnTo>
                  <a:lnTo>
                    <a:pt x="32639" y="12942"/>
                  </a:lnTo>
                  <a:lnTo>
                    <a:pt x="32681" y="13132"/>
                  </a:lnTo>
                  <a:lnTo>
                    <a:pt x="32723" y="13321"/>
                  </a:lnTo>
                  <a:lnTo>
                    <a:pt x="32744" y="13510"/>
                  </a:lnTo>
                  <a:lnTo>
                    <a:pt x="32744" y="13700"/>
                  </a:lnTo>
                  <a:lnTo>
                    <a:pt x="32723" y="13868"/>
                  </a:lnTo>
                  <a:lnTo>
                    <a:pt x="32702" y="14057"/>
                  </a:lnTo>
                  <a:lnTo>
                    <a:pt x="32660" y="14247"/>
                  </a:lnTo>
                  <a:lnTo>
                    <a:pt x="32555" y="14605"/>
                  </a:lnTo>
                  <a:lnTo>
                    <a:pt x="32387" y="14962"/>
                  </a:lnTo>
                  <a:lnTo>
                    <a:pt x="32218" y="15341"/>
                  </a:lnTo>
                  <a:lnTo>
                    <a:pt x="31482" y="14773"/>
                  </a:lnTo>
                  <a:lnTo>
                    <a:pt x="30745" y="14226"/>
                  </a:lnTo>
                  <a:lnTo>
                    <a:pt x="29988" y="13700"/>
                  </a:lnTo>
                  <a:lnTo>
                    <a:pt x="29230" y="13174"/>
                  </a:lnTo>
                  <a:lnTo>
                    <a:pt x="29125" y="12858"/>
                  </a:lnTo>
                  <a:lnTo>
                    <a:pt x="29041" y="12542"/>
                  </a:lnTo>
                  <a:lnTo>
                    <a:pt x="28978" y="12227"/>
                  </a:lnTo>
                  <a:lnTo>
                    <a:pt x="28936" y="11911"/>
                  </a:lnTo>
                  <a:lnTo>
                    <a:pt x="28957" y="11595"/>
                  </a:lnTo>
                  <a:lnTo>
                    <a:pt x="28978" y="11301"/>
                  </a:lnTo>
                  <a:lnTo>
                    <a:pt x="29062" y="10985"/>
                  </a:lnTo>
                  <a:lnTo>
                    <a:pt x="29188" y="10669"/>
                  </a:lnTo>
                  <a:lnTo>
                    <a:pt x="29314" y="10585"/>
                  </a:lnTo>
                  <a:lnTo>
                    <a:pt x="29462" y="10480"/>
                  </a:lnTo>
                  <a:close/>
                  <a:moveTo>
                    <a:pt x="7787" y="10375"/>
                  </a:moveTo>
                  <a:lnTo>
                    <a:pt x="8018" y="10564"/>
                  </a:lnTo>
                  <a:lnTo>
                    <a:pt x="8229" y="10775"/>
                  </a:lnTo>
                  <a:lnTo>
                    <a:pt x="8608" y="11196"/>
                  </a:lnTo>
                  <a:lnTo>
                    <a:pt x="8965" y="11637"/>
                  </a:lnTo>
                  <a:lnTo>
                    <a:pt x="9344" y="12100"/>
                  </a:lnTo>
                  <a:lnTo>
                    <a:pt x="8418" y="13068"/>
                  </a:lnTo>
                  <a:lnTo>
                    <a:pt x="7513" y="14036"/>
                  </a:lnTo>
                  <a:lnTo>
                    <a:pt x="6630" y="15046"/>
                  </a:lnTo>
                  <a:lnTo>
                    <a:pt x="5767" y="16078"/>
                  </a:lnTo>
                  <a:lnTo>
                    <a:pt x="5767" y="15720"/>
                  </a:lnTo>
                  <a:lnTo>
                    <a:pt x="5725" y="15362"/>
                  </a:lnTo>
                  <a:lnTo>
                    <a:pt x="5619" y="14647"/>
                  </a:lnTo>
                  <a:lnTo>
                    <a:pt x="5577" y="14268"/>
                  </a:lnTo>
                  <a:lnTo>
                    <a:pt x="5577" y="13910"/>
                  </a:lnTo>
                  <a:lnTo>
                    <a:pt x="5577" y="13721"/>
                  </a:lnTo>
                  <a:lnTo>
                    <a:pt x="5598" y="13531"/>
                  </a:lnTo>
                  <a:lnTo>
                    <a:pt x="5662" y="13342"/>
                  </a:lnTo>
                  <a:lnTo>
                    <a:pt x="5704" y="13153"/>
                  </a:lnTo>
                  <a:lnTo>
                    <a:pt x="5872" y="12690"/>
                  </a:lnTo>
                  <a:lnTo>
                    <a:pt x="6061" y="12269"/>
                  </a:lnTo>
                  <a:lnTo>
                    <a:pt x="6272" y="11890"/>
                  </a:lnTo>
                  <a:lnTo>
                    <a:pt x="6482" y="11532"/>
                  </a:lnTo>
                  <a:lnTo>
                    <a:pt x="6756" y="11196"/>
                  </a:lnTo>
                  <a:lnTo>
                    <a:pt x="6882" y="11048"/>
                  </a:lnTo>
                  <a:lnTo>
                    <a:pt x="7050" y="10901"/>
                  </a:lnTo>
                  <a:lnTo>
                    <a:pt x="7219" y="10754"/>
                  </a:lnTo>
                  <a:lnTo>
                    <a:pt x="7387" y="10627"/>
                  </a:lnTo>
                  <a:lnTo>
                    <a:pt x="7577" y="10480"/>
                  </a:lnTo>
                  <a:lnTo>
                    <a:pt x="7787" y="10375"/>
                  </a:lnTo>
                  <a:close/>
                  <a:moveTo>
                    <a:pt x="5725" y="6650"/>
                  </a:moveTo>
                  <a:lnTo>
                    <a:pt x="5998" y="6671"/>
                  </a:lnTo>
                  <a:lnTo>
                    <a:pt x="6293" y="6692"/>
                  </a:lnTo>
                  <a:lnTo>
                    <a:pt x="6566" y="6755"/>
                  </a:lnTo>
                  <a:lnTo>
                    <a:pt x="6840" y="6819"/>
                  </a:lnTo>
                  <a:lnTo>
                    <a:pt x="7114" y="6903"/>
                  </a:lnTo>
                  <a:lnTo>
                    <a:pt x="7387" y="7008"/>
                  </a:lnTo>
                  <a:lnTo>
                    <a:pt x="7640" y="7113"/>
                  </a:lnTo>
                  <a:lnTo>
                    <a:pt x="7892" y="7239"/>
                  </a:lnTo>
                  <a:lnTo>
                    <a:pt x="8145" y="7387"/>
                  </a:lnTo>
                  <a:lnTo>
                    <a:pt x="8376" y="7555"/>
                  </a:lnTo>
                  <a:lnTo>
                    <a:pt x="8608" y="7723"/>
                  </a:lnTo>
                  <a:lnTo>
                    <a:pt x="8839" y="7892"/>
                  </a:lnTo>
                  <a:lnTo>
                    <a:pt x="9050" y="8102"/>
                  </a:lnTo>
                  <a:lnTo>
                    <a:pt x="9239" y="8292"/>
                  </a:lnTo>
                  <a:lnTo>
                    <a:pt x="9428" y="8523"/>
                  </a:lnTo>
                  <a:lnTo>
                    <a:pt x="9597" y="8755"/>
                  </a:lnTo>
                  <a:lnTo>
                    <a:pt x="9744" y="8986"/>
                  </a:lnTo>
                  <a:lnTo>
                    <a:pt x="9891" y="9217"/>
                  </a:lnTo>
                  <a:lnTo>
                    <a:pt x="10018" y="9470"/>
                  </a:lnTo>
                  <a:lnTo>
                    <a:pt x="10123" y="9744"/>
                  </a:lnTo>
                  <a:lnTo>
                    <a:pt x="10207" y="9996"/>
                  </a:lnTo>
                  <a:lnTo>
                    <a:pt x="10270" y="10270"/>
                  </a:lnTo>
                  <a:lnTo>
                    <a:pt x="10312" y="10564"/>
                  </a:lnTo>
                  <a:lnTo>
                    <a:pt x="10333" y="10838"/>
                  </a:lnTo>
                  <a:lnTo>
                    <a:pt x="10333" y="11132"/>
                  </a:lnTo>
                  <a:lnTo>
                    <a:pt x="9702" y="11743"/>
                  </a:lnTo>
                  <a:lnTo>
                    <a:pt x="9681" y="11532"/>
                  </a:lnTo>
                  <a:lnTo>
                    <a:pt x="9639" y="11322"/>
                  </a:lnTo>
                  <a:lnTo>
                    <a:pt x="9555" y="11111"/>
                  </a:lnTo>
                  <a:lnTo>
                    <a:pt x="9449" y="10922"/>
                  </a:lnTo>
                  <a:lnTo>
                    <a:pt x="9302" y="10712"/>
                  </a:lnTo>
                  <a:lnTo>
                    <a:pt x="9155" y="10522"/>
                  </a:lnTo>
                  <a:lnTo>
                    <a:pt x="8986" y="10333"/>
                  </a:lnTo>
                  <a:lnTo>
                    <a:pt x="8797" y="10143"/>
                  </a:lnTo>
                  <a:lnTo>
                    <a:pt x="8418" y="9807"/>
                  </a:lnTo>
                  <a:lnTo>
                    <a:pt x="7997" y="9491"/>
                  </a:lnTo>
                  <a:lnTo>
                    <a:pt x="7619" y="9239"/>
                  </a:lnTo>
                  <a:lnTo>
                    <a:pt x="7282" y="9049"/>
                  </a:lnTo>
                  <a:lnTo>
                    <a:pt x="6987" y="8923"/>
                  </a:lnTo>
                  <a:lnTo>
                    <a:pt x="6693" y="8818"/>
                  </a:lnTo>
                  <a:lnTo>
                    <a:pt x="6377" y="8755"/>
                  </a:lnTo>
                  <a:lnTo>
                    <a:pt x="6061" y="8733"/>
                  </a:lnTo>
                  <a:lnTo>
                    <a:pt x="5767" y="8733"/>
                  </a:lnTo>
                  <a:lnTo>
                    <a:pt x="5451" y="8755"/>
                  </a:lnTo>
                  <a:lnTo>
                    <a:pt x="5157" y="8818"/>
                  </a:lnTo>
                  <a:lnTo>
                    <a:pt x="4862" y="8902"/>
                  </a:lnTo>
                  <a:lnTo>
                    <a:pt x="4588" y="9028"/>
                  </a:lnTo>
                  <a:lnTo>
                    <a:pt x="4315" y="9154"/>
                  </a:lnTo>
                  <a:lnTo>
                    <a:pt x="4041" y="9323"/>
                  </a:lnTo>
                  <a:lnTo>
                    <a:pt x="3789" y="9512"/>
                  </a:lnTo>
                  <a:lnTo>
                    <a:pt x="3557" y="9701"/>
                  </a:lnTo>
                  <a:lnTo>
                    <a:pt x="3326" y="9933"/>
                  </a:lnTo>
                  <a:lnTo>
                    <a:pt x="3136" y="10164"/>
                  </a:lnTo>
                  <a:lnTo>
                    <a:pt x="2947" y="10417"/>
                  </a:lnTo>
                  <a:lnTo>
                    <a:pt x="2926" y="10480"/>
                  </a:lnTo>
                  <a:lnTo>
                    <a:pt x="2926" y="10543"/>
                  </a:lnTo>
                  <a:lnTo>
                    <a:pt x="2947" y="10606"/>
                  </a:lnTo>
                  <a:lnTo>
                    <a:pt x="2989" y="10648"/>
                  </a:lnTo>
                  <a:lnTo>
                    <a:pt x="3052" y="10669"/>
                  </a:lnTo>
                  <a:lnTo>
                    <a:pt x="3157" y="10669"/>
                  </a:lnTo>
                  <a:lnTo>
                    <a:pt x="3221" y="10627"/>
                  </a:lnTo>
                  <a:lnTo>
                    <a:pt x="3494" y="10417"/>
                  </a:lnTo>
                  <a:lnTo>
                    <a:pt x="3768" y="10228"/>
                  </a:lnTo>
                  <a:lnTo>
                    <a:pt x="4062" y="10038"/>
                  </a:lnTo>
                  <a:lnTo>
                    <a:pt x="4336" y="9891"/>
                  </a:lnTo>
                  <a:lnTo>
                    <a:pt x="4630" y="9786"/>
                  </a:lnTo>
                  <a:lnTo>
                    <a:pt x="4946" y="9680"/>
                  </a:lnTo>
                  <a:lnTo>
                    <a:pt x="5241" y="9617"/>
                  </a:lnTo>
                  <a:lnTo>
                    <a:pt x="5556" y="9596"/>
                  </a:lnTo>
                  <a:lnTo>
                    <a:pt x="5556" y="9596"/>
                  </a:lnTo>
                  <a:lnTo>
                    <a:pt x="5220" y="9765"/>
                  </a:lnTo>
                  <a:lnTo>
                    <a:pt x="4904" y="9954"/>
                  </a:lnTo>
                  <a:lnTo>
                    <a:pt x="4630" y="10164"/>
                  </a:lnTo>
                  <a:lnTo>
                    <a:pt x="4420" y="10333"/>
                  </a:lnTo>
                  <a:lnTo>
                    <a:pt x="4231" y="10501"/>
                  </a:lnTo>
                  <a:lnTo>
                    <a:pt x="4020" y="10691"/>
                  </a:lnTo>
                  <a:lnTo>
                    <a:pt x="3852" y="10922"/>
                  </a:lnTo>
                  <a:lnTo>
                    <a:pt x="3705" y="11153"/>
                  </a:lnTo>
                  <a:lnTo>
                    <a:pt x="3662" y="11280"/>
                  </a:lnTo>
                  <a:lnTo>
                    <a:pt x="3620" y="11406"/>
                  </a:lnTo>
                  <a:lnTo>
                    <a:pt x="3599" y="11532"/>
                  </a:lnTo>
                  <a:lnTo>
                    <a:pt x="3599" y="11659"/>
                  </a:lnTo>
                  <a:lnTo>
                    <a:pt x="3641" y="11785"/>
                  </a:lnTo>
                  <a:lnTo>
                    <a:pt x="3683" y="11890"/>
                  </a:lnTo>
                  <a:lnTo>
                    <a:pt x="3747" y="12016"/>
                  </a:lnTo>
                  <a:lnTo>
                    <a:pt x="3852" y="12121"/>
                  </a:lnTo>
                  <a:lnTo>
                    <a:pt x="3894" y="12143"/>
                  </a:lnTo>
                  <a:lnTo>
                    <a:pt x="3915" y="12143"/>
                  </a:lnTo>
                  <a:lnTo>
                    <a:pt x="3936" y="12100"/>
                  </a:lnTo>
                  <a:lnTo>
                    <a:pt x="3936" y="12058"/>
                  </a:lnTo>
                  <a:lnTo>
                    <a:pt x="3894" y="11974"/>
                  </a:lnTo>
                  <a:lnTo>
                    <a:pt x="3894" y="11869"/>
                  </a:lnTo>
                  <a:lnTo>
                    <a:pt x="3915" y="11764"/>
                  </a:lnTo>
                  <a:lnTo>
                    <a:pt x="3936" y="11659"/>
                  </a:lnTo>
                  <a:lnTo>
                    <a:pt x="3999" y="11574"/>
                  </a:lnTo>
                  <a:lnTo>
                    <a:pt x="4062" y="11469"/>
                  </a:lnTo>
                  <a:lnTo>
                    <a:pt x="4252" y="11280"/>
                  </a:lnTo>
                  <a:lnTo>
                    <a:pt x="4441" y="11090"/>
                  </a:lnTo>
                  <a:lnTo>
                    <a:pt x="4651" y="10943"/>
                  </a:lnTo>
                  <a:lnTo>
                    <a:pt x="5009" y="10712"/>
                  </a:lnTo>
                  <a:lnTo>
                    <a:pt x="5220" y="10585"/>
                  </a:lnTo>
                  <a:lnTo>
                    <a:pt x="5451" y="10459"/>
                  </a:lnTo>
                  <a:lnTo>
                    <a:pt x="5704" y="10354"/>
                  </a:lnTo>
                  <a:lnTo>
                    <a:pt x="5935" y="10270"/>
                  </a:lnTo>
                  <a:lnTo>
                    <a:pt x="6188" y="10207"/>
                  </a:lnTo>
                  <a:lnTo>
                    <a:pt x="6461" y="10164"/>
                  </a:lnTo>
                  <a:lnTo>
                    <a:pt x="6461" y="10164"/>
                  </a:lnTo>
                  <a:lnTo>
                    <a:pt x="6251" y="10375"/>
                  </a:lnTo>
                  <a:lnTo>
                    <a:pt x="6061" y="10585"/>
                  </a:lnTo>
                  <a:lnTo>
                    <a:pt x="5893" y="10838"/>
                  </a:lnTo>
                  <a:lnTo>
                    <a:pt x="5746" y="11069"/>
                  </a:lnTo>
                  <a:lnTo>
                    <a:pt x="5619" y="11343"/>
                  </a:lnTo>
                  <a:lnTo>
                    <a:pt x="5493" y="11595"/>
                  </a:lnTo>
                  <a:lnTo>
                    <a:pt x="5283" y="12058"/>
                  </a:lnTo>
                  <a:lnTo>
                    <a:pt x="5178" y="12353"/>
                  </a:lnTo>
                  <a:lnTo>
                    <a:pt x="5093" y="12648"/>
                  </a:lnTo>
                  <a:lnTo>
                    <a:pt x="5030" y="12921"/>
                  </a:lnTo>
                  <a:lnTo>
                    <a:pt x="4988" y="13195"/>
                  </a:lnTo>
                  <a:lnTo>
                    <a:pt x="4946" y="13468"/>
                  </a:lnTo>
                  <a:lnTo>
                    <a:pt x="4925" y="13742"/>
                  </a:lnTo>
                  <a:lnTo>
                    <a:pt x="4925" y="13994"/>
                  </a:lnTo>
                  <a:lnTo>
                    <a:pt x="4946" y="14268"/>
                  </a:lnTo>
                  <a:lnTo>
                    <a:pt x="4967" y="14520"/>
                  </a:lnTo>
                  <a:lnTo>
                    <a:pt x="5009" y="14794"/>
                  </a:lnTo>
                  <a:lnTo>
                    <a:pt x="5135" y="15320"/>
                  </a:lnTo>
                  <a:lnTo>
                    <a:pt x="5325" y="15846"/>
                  </a:lnTo>
                  <a:lnTo>
                    <a:pt x="5535" y="16393"/>
                  </a:lnTo>
                  <a:lnTo>
                    <a:pt x="5157" y="16877"/>
                  </a:lnTo>
                  <a:lnTo>
                    <a:pt x="4799" y="17382"/>
                  </a:lnTo>
                  <a:lnTo>
                    <a:pt x="4378" y="17298"/>
                  </a:lnTo>
                  <a:lnTo>
                    <a:pt x="3957" y="17214"/>
                  </a:lnTo>
                  <a:lnTo>
                    <a:pt x="3873" y="17151"/>
                  </a:lnTo>
                  <a:lnTo>
                    <a:pt x="3789" y="17109"/>
                  </a:lnTo>
                  <a:lnTo>
                    <a:pt x="3494" y="17004"/>
                  </a:lnTo>
                  <a:lnTo>
                    <a:pt x="3242" y="16898"/>
                  </a:lnTo>
                  <a:lnTo>
                    <a:pt x="2989" y="16772"/>
                  </a:lnTo>
                  <a:lnTo>
                    <a:pt x="2758" y="16625"/>
                  </a:lnTo>
                  <a:lnTo>
                    <a:pt x="2547" y="16477"/>
                  </a:lnTo>
                  <a:lnTo>
                    <a:pt x="2358" y="16330"/>
                  </a:lnTo>
                  <a:lnTo>
                    <a:pt x="2168" y="16162"/>
                  </a:lnTo>
                  <a:lnTo>
                    <a:pt x="2000" y="15972"/>
                  </a:lnTo>
                  <a:lnTo>
                    <a:pt x="1853" y="15783"/>
                  </a:lnTo>
                  <a:lnTo>
                    <a:pt x="1726" y="15594"/>
                  </a:lnTo>
                  <a:lnTo>
                    <a:pt x="1600" y="15383"/>
                  </a:lnTo>
                  <a:lnTo>
                    <a:pt x="1495" y="15173"/>
                  </a:lnTo>
                  <a:lnTo>
                    <a:pt x="1411" y="14962"/>
                  </a:lnTo>
                  <a:lnTo>
                    <a:pt x="1327" y="14752"/>
                  </a:lnTo>
                  <a:lnTo>
                    <a:pt x="1264" y="14520"/>
                  </a:lnTo>
                  <a:lnTo>
                    <a:pt x="1200" y="14268"/>
                  </a:lnTo>
                  <a:lnTo>
                    <a:pt x="1116" y="13784"/>
                  </a:lnTo>
                  <a:lnTo>
                    <a:pt x="1095" y="13300"/>
                  </a:lnTo>
                  <a:lnTo>
                    <a:pt x="1095" y="12795"/>
                  </a:lnTo>
                  <a:lnTo>
                    <a:pt x="1137" y="12269"/>
                  </a:lnTo>
                  <a:lnTo>
                    <a:pt x="1221" y="11743"/>
                  </a:lnTo>
                  <a:lnTo>
                    <a:pt x="1306" y="11238"/>
                  </a:lnTo>
                  <a:lnTo>
                    <a:pt x="1453" y="10733"/>
                  </a:lnTo>
                  <a:lnTo>
                    <a:pt x="1600" y="10228"/>
                  </a:lnTo>
                  <a:lnTo>
                    <a:pt x="1748" y="9786"/>
                  </a:lnTo>
                  <a:lnTo>
                    <a:pt x="1958" y="9323"/>
                  </a:lnTo>
                  <a:lnTo>
                    <a:pt x="2168" y="8902"/>
                  </a:lnTo>
                  <a:lnTo>
                    <a:pt x="2442" y="8481"/>
                  </a:lnTo>
                  <a:lnTo>
                    <a:pt x="2737" y="8081"/>
                  </a:lnTo>
                  <a:lnTo>
                    <a:pt x="2884" y="7913"/>
                  </a:lnTo>
                  <a:lnTo>
                    <a:pt x="3052" y="7744"/>
                  </a:lnTo>
                  <a:lnTo>
                    <a:pt x="3221" y="7576"/>
                  </a:lnTo>
                  <a:lnTo>
                    <a:pt x="3410" y="7429"/>
                  </a:lnTo>
                  <a:lnTo>
                    <a:pt x="3620" y="7281"/>
                  </a:lnTo>
                  <a:lnTo>
                    <a:pt x="3810" y="7155"/>
                  </a:lnTo>
                  <a:lnTo>
                    <a:pt x="4083" y="7008"/>
                  </a:lnTo>
                  <a:lnTo>
                    <a:pt x="4336" y="6903"/>
                  </a:lnTo>
                  <a:lnTo>
                    <a:pt x="4609" y="6819"/>
                  </a:lnTo>
                  <a:lnTo>
                    <a:pt x="4883" y="6734"/>
                  </a:lnTo>
                  <a:lnTo>
                    <a:pt x="5157" y="6692"/>
                  </a:lnTo>
                  <a:lnTo>
                    <a:pt x="5451" y="6671"/>
                  </a:lnTo>
                  <a:lnTo>
                    <a:pt x="5725" y="6650"/>
                  </a:lnTo>
                  <a:close/>
                  <a:moveTo>
                    <a:pt x="30093" y="5914"/>
                  </a:moveTo>
                  <a:lnTo>
                    <a:pt x="30451" y="5956"/>
                  </a:lnTo>
                  <a:lnTo>
                    <a:pt x="30787" y="6019"/>
                  </a:lnTo>
                  <a:lnTo>
                    <a:pt x="31145" y="6124"/>
                  </a:lnTo>
                  <a:lnTo>
                    <a:pt x="31482" y="6250"/>
                  </a:lnTo>
                  <a:lnTo>
                    <a:pt x="31818" y="6419"/>
                  </a:lnTo>
                  <a:lnTo>
                    <a:pt x="32155" y="6587"/>
                  </a:lnTo>
                  <a:lnTo>
                    <a:pt x="32492" y="6797"/>
                  </a:lnTo>
                  <a:lnTo>
                    <a:pt x="32807" y="7008"/>
                  </a:lnTo>
                  <a:lnTo>
                    <a:pt x="33123" y="7239"/>
                  </a:lnTo>
                  <a:lnTo>
                    <a:pt x="33418" y="7471"/>
                  </a:lnTo>
                  <a:lnTo>
                    <a:pt x="33712" y="7702"/>
                  </a:lnTo>
                  <a:lnTo>
                    <a:pt x="34238" y="8207"/>
                  </a:lnTo>
                  <a:lnTo>
                    <a:pt x="34722" y="8691"/>
                  </a:lnTo>
                  <a:lnTo>
                    <a:pt x="34933" y="8923"/>
                  </a:lnTo>
                  <a:lnTo>
                    <a:pt x="35122" y="9154"/>
                  </a:lnTo>
                  <a:lnTo>
                    <a:pt x="35480" y="9659"/>
                  </a:lnTo>
                  <a:lnTo>
                    <a:pt x="35817" y="10185"/>
                  </a:lnTo>
                  <a:lnTo>
                    <a:pt x="36090" y="10754"/>
                  </a:lnTo>
                  <a:lnTo>
                    <a:pt x="36343" y="11322"/>
                  </a:lnTo>
                  <a:lnTo>
                    <a:pt x="36532" y="11911"/>
                  </a:lnTo>
                  <a:lnTo>
                    <a:pt x="36679" y="12500"/>
                  </a:lnTo>
                  <a:lnTo>
                    <a:pt x="36785" y="13110"/>
                  </a:lnTo>
                  <a:lnTo>
                    <a:pt x="36806" y="13468"/>
                  </a:lnTo>
                  <a:lnTo>
                    <a:pt x="36806" y="13784"/>
                  </a:lnTo>
                  <a:lnTo>
                    <a:pt x="36785" y="14100"/>
                  </a:lnTo>
                  <a:lnTo>
                    <a:pt x="36722" y="14415"/>
                  </a:lnTo>
                  <a:lnTo>
                    <a:pt x="36637" y="14689"/>
                  </a:lnTo>
                  <a:lnTo>
                    <a:pt x="36532" y="14962"/>
                  </a:lnTo>
                  <a:lnTo>
                    <a:pt x="36406" y="15236"/>
                  </a:lnTo>
                  <a:lnTo>
                    <a:pt x="36280" y="15488"/>
                  </a:lnTo>
                  <a:lnTo>
                    <a:pt x="35964" y="15993"/>
                  </a:lnTo>
                  <a:lnTo>
                    <a:pt x="35606" y="16498"/>
                  </a:lnTo>
                  <a:lnTo>
                    <a:pt x="35249" y="17004"/>
                  </a:lnTo>
                  <a:lnTo>
                    <a:pt x="34891" y="17551"/>
                  </a:lnTo>
                  <a:lnTo>
                    <a:pt x="34891" y="17572"/>
                  </a:lnTo>
                  <a:lnTo>
                    <a:pt x="33881" y="16688"/>
                  </a:lnTo>
                  <a:lnTo>
                    <a:pt x="32892" y="15867"/>
                  </a:lnTo>
                  <a:lnTo>
                    <a:pt x="33081" y="15699"/>
                  </a:lnTo>
                  <a:lnTo>
                    <a:pt x="33228" y="15509"/>
                  </a:lnTo>
                  <a:lnTo>
                    <a:pt x="33355" y="15299"/>
                  </a:lnTo>
                  <a:lnTo>
                    <a:pt x="33460" y="15089"/>
                  </a:lnTo>
                  <a:lnTo>
                    <a:pt x="33544" y="14836"/>
                  </a:lnTo>
                  <a:lnTo>
                    <a:pt x="33607" y="14605"/>
                  </a:lnTo>
                  <a:lnTo>
                    <a:pt x="33649" y="14331"/>
                  </a:lnTo>
                  <a:lnTo>
                    <a:pt x="33649" y="14078"/>
                  </a:lnTo>
                  <a:lnTo>
                    <a:pt x="33649" y="13826"/>
                  </a:lnTo>
                  <a:lnTo>
                    <a:pt x="33628" y="13552"/>
                  </a:lnTo>
                  <a:lnTo>
                    <a:pt x="33586" y="13300"/>
                  </a:lnTo>
                  <a:lnTo>
                    <a:pt x="33544" y="13047"/>
                  </a:lnTo>
                  <a:lnTo>
                    <a:pt x="33460" y="12795"/>
                  </a:lnTo>
                  <a:lnTo>
                    <a:pt x="33376" y="12542"/>
                  </a:lnTo>
                  <a:lnTo>
                    <a:pt x="33291" y="12332"/>
                  </a:lnTo>
                  <a:lnTo>
                    <a:pt x="33186" y="12121"/>
                  </a:lnTo>
                  <a:lnTo>
                    <a:pt x="33018" y="11869"/>
                  </a:lnTo>
                  <a:lnTo>
                    <a:pt x="32829" y="11616"/>
                  </a:lnTo>
                  <a:lnTo>
                    <a:pt x="32618" y="11364"/>
                  </a:lnTo>
                  <a:lnTo>
                    <a:pt x="32366" y="11132"/>
                  </a:lnTo>
                  <a:lnTo>
                    <a:pt x="32113" y="10901"/>
                  </a:lnTo>
                  <a:lnTo>
                    <a:pt x="31818" y="10669"/>
                  </a:lnTo>
                  <a:lnTo>
                    <a:pt x="31524" y="10480"/>
                  </a:lnTo>
                  <a:lnTo>
                    <a:pt x="31208" y="10333"/>
                  </a:lnTo>
                  <a:lnTo>
                    <a:pt x="31503" y="10417"/>
                  </a:lnTo>
                  <a:lnTo>
                    <a:pt x="31776" y="10501"/>
                  </a:lnTo>
                  <a:lnTo>
                    <a:pt x="32050" y="10627"/>
                  </a:lnTo>
                  <a:lnTo>
                    <a:pt x="32323" y="10733"/>
                  </a:lnTo>
                  <a:lnTo>
                    <a:pt x="32829" y="11027"/>
                  </a:lnTo>
                  <a:lnTo>
                    <a:pt x="33291" y="11301"/>
                  </a:lnTo>
                  <a:lnTo>
                    <a:pt x="33376" y="11343"/>
                  </a:lnTo>
                  <a:lnTo>
                    <a:pt x="33439" y="11343"/>
                  </a:lnTo>
                  <a:lnTo>
                    <a:pt x="33523" y="11322"/>
                  </a:lnTo>
                  <a:lnTo>
                    <a:pt x="33565" y="11259"/>
                  </a:lnTo>
                  <a:lnTo>
                    <a:pt x="33607" y="11175"/>
                  </a:lnTo>
                  <a:lnTo>
                    <a:pt x="33628" y="11111"/>
                  </a:lnTo>
                  <a:lnTo>
                    <a:pt x="33607" y="11006"/>
                  </a:lnTo>
                  <a:lnTo>
                    <a:pt x="33565" y="10943"/>
                  </a:lnTo>
                  <a:lnTo>
                    <a:pt x="33418" y="10754"/>
                  </a:lnTo>
                  <a:lnTo>
                    <a:pt x="33249" y="10585"/>
                  </a:lnTo>
                  <a:lnTo>
                    <a:pt x="33060" y="10438"/>
                  </a:lnTo>
                  <a:lnTo>
                    <a:pt x="32850" y="10291"/>
                  </a:lnTo>
                  <a:lnTo>
                    <a:pt x="32639" y="10143"/>
                  </a:lnTo>
                  <a:lnTo>
                    <a:pt x="32429" y="10038"/>
                  </a:lnTo>
                  <a:lnTo>
                    <a:pt x="32197" y="9933"/>
                  </a:lnTo>
                  <a:lnTo>
                    <a:pt x="31945" y="9828"/>
                  </a:lnTo>
                  <a:lnTo>
                    <a:pt x="31713" y="9765"/>
                  </a:lnTo>
                  <a:lnTo>
                    <a:pt x="31461" y="9701"/>
                  </a:lnTo>
                  <a:lnTo>
                    <a:pt x="31208" y="9659"/>
                  </a:lnTo>
                  <a:lnTo>
                    <a:pt x="30956" y="9617"/>
                  </a:lnTo>
                  <a:lnTo>
                    <a:pt x="30703" y="9617"/>
                  </a:lnTo>
                  <a:lnTo>
                    <a:pt x="30472" y="9638"/>
                  </a:lnTo>
                  <a:lnTo>
                    <a:pt x="30219" y="9659"/>
                  </a:lnTo>
                  <a:lnTo>
                    <a:pt x="29988" y="9723"/>
                  </a:lnTo>
                  <a:lnTo>
                    <a:pt x="30345" y="9470"/>
                  </a:lnTo>
                  <a:lnTo>
                    <a:pt x="30724" y="9239"/>
                  </a:lnTo>
                  <a:lnTo>
                    <a:pt x="31103" y="9007"/>
                  </a:lnTo>
                  <a:lnTo>
                    <a:pt x="31461" y="8755"/>
                  </a:lnTo>
                  <a:lnTo>
                    <a:pt x="31503" y="8712"/>
                  </a:lnTo>
                  <a:lnTo>
                    <a:pt x="31587" y="8670"/>
                  </a:lnTo>
                  <a:lnTo>
                    <a:pt x="31650" y="8607"/>
                  </a:lnTo>
                  <a:lnTo>
                    <a:pt x="31692" y="8523"/>
                  </a:lnTo>
                  <a:lnTo>
                    <a:pt x="31713" y="8418"/>
                  </a:lnTo>
                  <a:lnTo>
                    <a:pt x="31713" y="8334"/>
                  </a:lnTo>
                  <a:lnTo>
                    <a:pt x="31671" y="8249"/>
                  </a:lnTo>
                  <a:lnTo>
                    <a:pt x="31608" y="8186"/>
                  </a:lnTo>
                  <a:lnTo>
                    <a:pt x="31503" y="8165"/>
                  </a:lnTo>
                  <a:lnTo>
                    <a:pt x="31166" y="8123"/>
                  </a:lnTo>
                  <a:lnTo>
                    <a:pt x="30850" y="8123"/>
                  </a:lnTo>
                  <a:lnTo>
                    <a:pt x="30535" y="8165"/>
                  </a:lnTo>
                  <a:lnTo>
                    <a:pt x="30240" y="8249"/>
                  </a:lnTo>
                  <a:lnTo>
                    <a:pt x="29967" y="8376"/>
                  </a:lnTo>
                  <a:lnTo>
                    <a:pt x="29693" y="8544"/>
                  </a:lnTo>
                  <a:lnTo>
                    <a:pt x="29441" y="8733"/>
                  </a:lnTo>
                  <a:lnTo>
                    <a:pt x="29209" y="8944"/>
                  </a:lnTo>
                  <a:lnTo>
                    <a:pt x="28999" y="9175"/>
                  </a:lnTo>
                  <a:lnTo>
                    <a:pt x="28809" y="9428"/>
                  </a:lnTo>
                  <a:lnTo>
                    <a:pt x="28641" y="9701"/>
                  </a:lnTo>
                  <a:lnTo>
                    <a:pt x="28515" y="9996"/>
                  </a:lnTo>
                  <a:lnTo>
                    <a:pt x="28409" y="10291"/>
                  </a:lnTo>
                  <a:lnTo>
                    <a:pt x="28325" y="10606"/>
                  </a:lnTo>
                  <a:lnTo>
                    <a:pt x="28283" y="10901"/>
                  </a:lnTo>
                  <a:lnTo>
                    <a:pt x="28283" y="11217"/>
                  </a:lnTo>
                  <a:lnTo>
                    <a:pt x="28262" y="11406"/>
                  </a:lnTo>
                  <a:lnTo>
                    <a:pt x="28262" y="11595"/>
                  </a:lnTo>
                  <a:lnTo>
                    <a:pt x="28304" y="11974"/>
                  </a:lnTo>
                  <a:lnTo>
                    <a:pt x="28388" y="12332"/>
                  </a:lnTo>
                  <a:lnTo>
                    <a:pt x="28515" y="12690"/>
                  </a:lnTo>
                  <a:lnTo>
                    <a:pt x="27631" y="12100"/>
                  </a:lnTo>
                  <a:lnTo>
                    <a:pt x="26747" y="11532"/>
                  </a:lnTo>
                  <a:lnTo>
                    <a:pt x="26537" y="11069"/>
                  </a:lnTo>
                  <a:lnTo>
                    <a:pt x="26389" y="10585"/>
                  </a:lnTo>
                  <a:lnTo>
                    <a:pt x="26284" y="10101"/>
                  </a:lnTo>
                  <a:lnTo>
                    <a:pt x="26263" y="9870"/>
                  </a:lnTo>
                  <a:lnTo>
                    <a:pt x="26242" y="9638"/>
                  </a:lnTo>
                  <a:lnTo>
                    <a:pt x="26242" y="9407"/>
                  </a:lnTo>
                  <a:lnTo>
                    <a:pt x="26242" y="9175"/>
                  </a:lnTo>
                  <a:lnTo>
                    <a:pt x="26263" y="8944"/>
                  </a:lnTo>
                  <a:lnTo>
                    <a:pt x="26305" y="8712"/>
                  </a:lnTo>
                  <a:lnTo>
                    <a:pt x="26347" y="8502"/>
                  </a:lnTo>
                  <a:lnTo>
                    <a:pt x="26410" y="8271"/>
                  </a:lnTo>
                  <a:lnTo>
                    <a:pt x="26473" y="8060"/>
                  </a:lnTo>
                  <a:lnTo>
                    <a:pt x="26558" y="7871"/>
                  </a:lnTo>
                  <a:lnTo>
                    <a:pt x="26663" y="7660"/>
                  </a:lnTo>
                  <a:lnTo>
                    <a:pt x="26789" y="7471"/>
                  </a:lnTo>
                  <a:lnTo>
                    <a:pt x="26894" y="7303"/>
                  </a:lnTo>
                  <a:lnTo>
                    <a:pt x="27042" y="7113"/>
                  </a:lnTo>
                  <a:lnTo>
                    <a:pt x="27189" y="6966"/>
                  </a:lnTo>
                  <a:lnTo>
                    <a:pt x="27357" y="6797"/>
                  </a:lnTo>
                  <a:lnTo>
                    <a:pt x="27547" y="6650"/>
                  </a:lnTo>
                  <a:lnTo>
                    <a:pt x="27736" y="6524"/>
                  </a:lnTo>
                  <a:lnTo>
                    <a:pt x="27925" y="6398"/>
                  </a:lnTo>
                  <a:lnTo>
                    <a:pt x="28157" y="6292"/>
                  </a:lnTo>
                  <a:lnTo>
                    <a:pt x="28388" y="6187"/>
                  </a:lnTo>
                  <a:lnTo>
                    <a:pt x="28620" y="6103"/>
                  </a:lnTo>
                  <a:lnTo>
                    <a:pt x="28893" y="6040"/>
                  </a:lnTo>
                  <a:lnTo>
                    <a:pt x="29167" y="5977"/>
                  </a:lnTo>
                  <a:lnTo>
                    <a:pt x="29441" y="5935"/>
                  </a:lnTo>
                  <a:lnTo>
                    <a:pt x="29735" y="5914"/>
                  </a:lnTo>
                  <a:close/>
                  <a:moveTo>
                    <a:pt x="28662" y="13952"/>
                  </a:moveTo>
                  <a:lnTo>
                    <a:pt x="28872" y="13973"/>
                  </a:lnTo>
                  <a:lnTo>
                    <a:pt x="29083" y="13994"/>
                  </a:lnTo>
                  <a:lnTo>
                    <a:pt x="29314" y="14036"/>
                  </a:lnTo>
                  <a:lnTo>
                    <a:pt x="30682" y="15004"/>
                  </a:lnTo>
                  <a:lnTo>
                    <a:pt x="31377" y="15509"/>
                  </a:lnTo>
                  <a:lnTo>
                    <a:pt x="32050" y="16014"/>
                  </a:lnTo>
                  <a:lnTo>
                    <a:pt x="32134" y="16120"/>
                  </a:lnTo>
                  <a:lnTo>
                    <a:pt x="32176" y="16162"/>
                  </a:lnTo>
                  <a:lnTo>
                    <a:pt x="32239" y="16183"/>
                  </a:lnTo>
                  <a:lnTo>
                    <a:pt x="33081" y="16835"/>
                  </a:lnTo>
                  <a:lnTo>
                    <a:pt x="33881" y="17530"/>
                  </a:lnTo>
                  <a:lnTo>
                    <a:pt x="34680" y="18245"/>
                  </a:lnTo>
                  <a:lnTo>
                    <a:pt x="35438" y="18982"/>
                  </a:lnTo>
                  <a:lnTo>
                    <a:pt x="35669" y="19150"/>
                  </a:lnTo>
                  <a:lnTo>
                    <a:pt x="35880" y="19339"/>
                  </a:lnTo>
                  <a:lnTo>
                    <a:pt x="36090" y="19550"/>
                  </a:lnTo>
                  <a:lnTo>
                    <a:pt x="36280" y="19760"/>
                  </a:lnTo>
                  <a:lnTo>
                    <a:pt x="36637" y="20139"/>
                  </a:lnTo>
                  <a:lnTo>
                    <a:pt x="36700" y="20244"/>
                  </a:lnTo>
                  <a:lnTo>
                    <a:pt x="36764" y="20349"/>
                  </a:lnTo>
                  <a:lnTo>
                    <a:pt x="37374" y="21065"/>
                  </a:lnTo>
                  <a:lnTo>
                    <a:pt x="37942" y="21822"/>
                  </a:lnTo>
                  <a:lnTo>
                    <a:pt x="37942" y="21907"/>
                  </a:lnTo>
                  <a:lnTo>
                    <a:pt x="37942" y="22012"/>
                  </a:lnTo>
                  <a:lnTo>
                    <a:pt x="37984" y="22222"/>
                  </a:lnTo>
                  <a:lnTo>
                    <a:pt x="37984" y="22433"/>
                  </a:lnTo>
                  <a:lnTo>
                    <a:pt x="37984" y="22643"/>
                  </a:lnTo>
                  <a:lnTo>
                    <a:pt x="37963" y="22833"/>
                  </a:lnTo>
                  <a:lnTo>
                    <a:pt x="37921" y="23001"/>
                  </a:lnTo>
                  <a:lnTo>
                    <a:pt x="37858" y="23169"/>
                  </a:lnTo>
                  <a:lnTo>
                    <a:pt x="37774" y="23338"/>
                  </a:lnTo>
                  <a:lnTo>
                    <a:pt x="37690" y="23485"/>
                  </a:lnTo>
                  <a:lnTo>
                    <a:pt x="37584" y="23632"/>
                  </a:lnTo>
                  <a:lnTo>
                    <a:pt x="37458" y="23758"/>
                  </a:lnTo>
                  <a:lnTo>
                    <a:pt x="37311" y="23906"/>
                  </a:lnTo>
                  <a:lnTo>
                    <a:pt x="37184" y="24011"/>
                  </a:lnTo>
                  <a:lnTo>
                    <a:pt x="36848" y="24221"/>
                  </a:lnTo>
                  <a:lnTo>
                    <a:pt x="36511" y="24411"/>
                  </a:lnTo>
                  <a:lnTo>
                    <a:pt x="36132" y="24579"/>
                  </a:lnTo>
                  <a:lnTo>
                    <a:pt x="35733" y="24705"/>
                  </a:lnTo>
                  <a:lnTo>
                    <a:pt x="35333" y="24811"/>
                  </a:lnTo>
                  <a:lnTo>
                    <a:pt x="34933" y="24895"/>
                  </a:lnTo>
                  <a:lnTo>
                    <a:pt x="34554" y="24979"/>
                  </a:lnTo>
                  <a:lnTo>
                    <a:pt x="34175" y="25021"/>
                  </a:lnTo>
                  <a:lnTo>
                    <a:pt x="33839" y="25042"/>
                  </a:lnTo>
                  <a:lnTo>
                    <a:pt x="33544" y="25063"/>
                  </a:lnTo>
                  <a:lnTo>
                    <a:pt x="33165" y="25063"/>
                  </a:lnTo>
                  <a:lnTo>
                    <a:pt x="32807" y="25042"/>
                  </a:lnTo>
                  <a:lnTo>
                    <a:pt x="32429" y="24979"/>
                  </a:lnTo>
                  <a:lnTo>
                    <a:pt x="32050" y="24895"/>
                  </a:lnTo>
                  <a:lnTo>
                    <a:pt x="31692" y="24790"/>
                  </a:lnTo>
                  <a:lnTo>
                    <a:pt x="31334" y="24663"/>
                  </a:lnTo>
                  <a:lnTo>
                    <a:pt x="30977" y="24516"/>
                  </a:lnTo>
                  <a:lnTo>
                    <a:pt x="30619" y="24348"/>
                  </a:lnTo>
                  <a:lnTo>
                    <a:pt x="30282" y="24158"/>
                  </a:lnTo>
                  <a:lnTo>
                    <a:pt x="29946" y="23969"/>
                  </a:lnTo>
                  <a:lnTo>
                    <a:pt x="29293" y="23548"/>
                  </a:lnTo>
                  <a:lnTo>
                    <a:pt x="28662" y="23106"/>
                  </a:lnTo>
                  <a:lnTo>
                    <a:pt x="28094" y="22643"/>
                  </a:lnTo>
                  <a:lnTo>
                    <a:pt x="27820" y="22412"/>
                  </a:lnTo>
                  <a:lnTo>
                    <a:pt x="27547" y="22159"/>
                  </a:lnTo>
                  <a:lnTo>
                    <a:pt x="27315" y="21907"/>
                  </a:lnTo>
                  <a:lnTo>
                    <a:pt x="27063" y="21633"/>
                  </a:lnTo>
                  <a:lnTo>
                    <a:pt x="26852" y="21338"/>
                  </a:lnTo>
                  <a:lnTo>
                    <a:pt x="26642" y="21065"/>
                  </a:lnTo>
                  <a:lnTo>
                    <a:pt x="26452" y="20749"/>
                  </a:lnTo>
                  <a:lnTo>
                    <a:pt x="26284" y="20455"/>
                  </a:lnTo>
                  <a:lnTo>
                    <a:pt x="26305" y="20455"/>
                  </a:lnTo>
                  <a:lnTo>
                    <a:pt x="26200" y="20286"/>
                  </a:lnTo>
                  <a:lnTo>
                    <a:pt x="26116" y="20118"/>
                  </a:lnTo>
                  <a:lnTo>
                    <a:pt x="26095" y="20118"/>
                  </a:lnTo>
                  <a:lnTo>
                    <a:pt x="25926" y="19718"/>
                  </a:lnTo>
                  <a:lnTo>
                    <a:pt x="25758" y="19318"/>
                  </a:lnTo>
                  <a:lnTo>
                    <a:pt x="25611" y="18897"/>
                  </a:lnTo>
                  <a:lnTo>
                    <a:pt x="25484" y="18477"/>
                  </a:lnTo>
                  <a:lnTo>
                    <a:pt x="25442" y="18245"/>
                  </a:lnTo>
                  <a:lnTo>
                    <a:pt x="25400" y="18035"/>
                  </a:lnTo>
                  <a:lnTo>
                    <a:pt x="25379" y="17803"/>
                  </a:lnTo>
                  <a:lnTo>
                    <a:pt x="25379" y="17572"/>
                  </a:lnTo>
                  <a:lnTo>
                    <a:pt x="25379" y="17361"/>
                  </a:lnTo>
                  <a:lnTo>
                    <a:pt x="25400" y="17130"/>
                  </a:lnTo>
                  <a:lnTo>
                    <a:pt x="25442" y="16919"/>
                  </a:lnTo>
                  <a:lnTo>
                    <a:pt x="25484" y="16709"/>
                  </a:lnTo>
                  <a:lnTo>
                    <a:pt x="25632" y="16288"/>
                  </a:lnTo>
                  <a:lnTo>
                    <a:pt x="25800" y="15867"/>
                  </a:lnTo>
                  <a:lnTo>
                    <a:pt x="26032" y="15488"/>
                  </a:lnTo>
                  <a:lnTo>
                    <a:pt x="26284" y="15152"/>
                  </a:lnTo>
                  <a:lnTo>
                    <a:pt x="26579" y="14836"/>
                  </a:lnTo>
                  <a:lnTo>
                    <a:pt x="26726" y="14689"/>
                  </a:lnTo>
                  <a:lnTo>
                    <a:pt x="26894" y="14562"/>
                  </a:lnTo>
                  <a:lnTo>
                    <a:pt x="27084" y="14436"/>
                  </a:lnTo>
                  <a:lnTo>
                    <a:pt x="27252" y="14331"/>
                  </a:lnTo>
                  <a:lnTo>
                    <a:pt x="27441" y="14247"/>
                  </a:lnTo>
                  <a:lnTo>
                    <a:pt x="27631" y="14163"/>
                  </a:lnTo>
                  <a:lnTo>
                    <a:pt x="27820" y="14078"/>
                  </a:lnTo>
                  <a:lnTo>
                    <a:pt x="28031" y="14036"/>
                  </a:lnTo>
                  <a:lnTo>
                    <a:pt x="28241" y="13994"/>
                  </a:lnTo>
                  <a:lnTo>
                    <a:pt x="28452" y="13973"/>
                  </a:lnTo>
                  <a:lnTo>
                    <a:pt x="28662" y="13952"/>
                  </a:lnTo>
                  <a:close/>
                  <a:moveTo>
                    <a:pt x="22139" y="947"/>
                  </a:moveTo>
                  <a:lnTo>
                    <a:pt x="21991" y="1368"/>
                  </a:lnTo>
                  <a:lnTo>
                    <a:pt x="21823" y="1747"/>
                  </a:lnTo>
                  <a:lnTo>
                    <a:pt x="21633" y="2147"/>
                  </a:lnTo>
                  <a:lnTo>
                    <a:pt x="21402" y="2526"/>
                  </a:lnTo>
                  <a:lnTo>
                    <a:pt x="21192" y="2904"/>
                  </a:lnTo>
                  <a:lnTo>
                    <a:pt x="21002" y="3304"/>
                  </a:lnTo>
                  <a:lnTo>
                    <a:pt x="20813" y="3683"/>
                  </a:lnTo>
                  <a:lnTo>
                    <a:pt x="20644" y="4083"/>
                  </a:lnTo>
                  <a:lnTo>
                    <a:pt x="20560" y="4462"/>
                  </a:lnTo>
                  <a:lnTo>
                    <a:pt x="20497" y="4840"/>
                  </a:lnTo>
                  <a:lnTo>
                    <a:pt x="20476" y="5219"/>
                  </a:lnTo>
                  <a:lnTo>
                    <a:pt x="20476" y="5598"/>
                  </a:lnTo>
                  <a:lnTo>
                    <a:pt x="20518" y="5956"/>
                  </a:lnTo>
                  <a:lnTo>
                    <a:pt x="20581" y="6335"/>
                  </a:lnTo>
                  <a:lnTo>
                    <a:pt x="20665" y="6713"/>
                  </a:lnTo>
                  <a:lnTo>
                    <a:pt x="20771" y="7071"/>
                  </a:lnTo>
                  <a:lnTo>
                    <a:pt x="20665" y="7218"/>
                  </a:lnTo>
                  <a:lnTo>
                    <a:pt x="20644" y="7260"/>
                  </a:lnTo>
                  <a:lnTo>
                    <a:pt x="20644" y="7303"/>
                  </a:lnTo>
                  <a:lnTo>
                    <a:pt x="20687" y="7387"/>
                  </a:lnTo>
                  <a:lnTo>
                    <a:pt x="20708" y="7408"/>
                  </a:lnTo>
                  <a:lnTo>
                    <a:pt x="20750" y="7429"/>
                  </a:lnTo>
                  <a:lnTo>
                    <a:pt x="20792" y="7450"/>
                  </a:lnTo>
                  <a:lnTo>
                    <a:pt x="20834" y="7429"/>
                  </a:lnTo>
                  <a:lnTo>
                    <a:pt x="21149" y="7281"/>
                  </a:lnTo>
                  <a:lnTo>
                    <a:pt x="21423" y="7113"/>
                  </a:lnTo>
                  <a:lnTo>
                    <a:pt x="21655" y="6903"/>
                  </a:lnTo>
                  <a:lnTo>
                    <a:pt x="21886" y="6692"/>
                  </a:lnTo>
                  <a:lnTo>
                    <a:pt x="22117" y="6461"/>
                  </a:lnTo>
                  <a:lnTo>
                    <a:pt x="22307" y="6208"/>
                  </a:lnTo>
                  <a:lnTo>
                    <a:pt x="22707" y="5703"/>
                  </a:lnTo>
                  <a:lnTo>
                    <a:pt x="23085" y="5198"/>
                  </a:lnTo>
                  <a:lnTo>
                    <a:pt x="23275" y="4946"/>
                  </a:lnTo>
                  <a:lnTo>
                    <a:pt x="23485" y="4714"/>
                  </a:lnTo>
                  <a:lnTo>
                    <a:pt x="23717" y="4483"/>
                  </a:lnTo>
                  <a:lnTo>
                    <a:pt x="23969" y="4293"/>
                  </a:lnTo>
                  <a:lnTo>
                    <a:pt x="24222" y="4104"/>
                  </a:lnTo>
                  <a:lnTo>
                    <a:pt x="24516" y="3957"/>
                  </a:lnTo>
                  <a:lnTo>
                    <a:pt x="24011" y="5345"/>
                  </a:lnTo>
                  <a:lnTo>
                    <a:pt x="23780" y="6019"/>
                  </a:lnTo>
                  <a:lnTo>
                    <a:pt x="23569" y="6713"/>
                  </a:lnTo>
                  <a:lnTo>
                    <a:pt x="23485" y="7050"/>
                  </a:lnTo>
                  <a:lnTo>
                    <a:pt x="23401" y="7408"/>
                  </a:lnTo>
                  <a:lnTo>
                    <a:pt x="23338" y="7744"/>
                  </a:lnTo>
                  <a:lnTo>
                    <a:pt x="23317" y="8102"/>
                  </a:lnTo>
                  <a:lnTo>
                    <a:pt x="23296" y="8460"/>
                  </a:lnTo>
                  <a:lnTo>
                    <a:pt x="23296" y="8818"/>
                  </a:lnTo>
                  <a:lnTo>
                    <a:pt x="23317" y="9175"/>
                  </a:lnTo>
                  <a:lnTo>
                    <a:pt x="23380" y="9554"/>
                  </a:lnTo>
                  <a:lnTo>
                    <a:pt x="22096" y="8818"/>
                  </a:lnTo>
                  <a:lnTo>
                    <a:pt x="22012" y="8797"/>
                  </a:lnTo>
                  <a:lnTo>
                    <a:pt x="21928" y="8797"/>
                  </a:lnTo>
                  <a:lnTo>
                    <a:pt x="21865" y="8839"/>
                  </a:lnTo>
                  <a:lnTo>
                    <a:pt x="21823" y="8902"/>
                  </a:lnTo>
                  <a:lnTo>
                    <a:pt x="21781" y="8965"/>
                  </a:lnTo>
                  <a:lnTo>
                    <a:pt x="21781" y="9049"/>
                  </a:lnTo>
                  <a:lnTo>
                    <a:pt x="21823" y="9112"/>
                  </a:lnTo>
                  <a:lnTo>
                    <a:pt x="21886" y="9175"/>
                  </a:lnTo>
                  <a:lnTo>
                    <a:pt x="23548" y="10270"/>
                  </a:lnTo>
                  <a:lnTo>
                    <a:pt x="25232" y="11364"/>
                  </a:lnTo>
                  <a:lnTo>
                    <a:pt x="25085" y="11385"/>
                  </a:lnTo>
                  <a:lnTo>
                    <a:pt x="25274" y="11490"/>
                  </a:lnTo>
                  <a:lnTo>
                    <a:pt x="25400" y="11574"/>
                  </a:lnTo>
                  <a:lnTo>
                    <a:pt x="25737" y="11743"/>
                  </a:lnTo>
                  <a:lnTo>
                    <a:pt x="26053" y="11932"/>
                  </a:lnTo>
                  <a:lnTo>
                    <a:pt x="26158" y="11953"/>
                  </a:lnTo>
                  <a:lnTo>
                    <a:pt x="27399" y="12774"/>
                  </a:lnTo>
                  <a:lnTo>
                    <a:pt x="28620" y="13573"/>
                  </a:lnTo>
                  <a:lnTo>
                    <a:pt x="28367" y="13594"/>
                  </a:lnTo>
                  <a:lnTo>
                    <a:pt x="28115" y="13616"/>
                  </a:lnTo>
                  <a:lnTo>
                    <a:pt x="27862" y="13658"/>
                  </a:lnTo>
                  <a:lnTo>
                    <a:pt x="27610" y="13721"/>
                  </a:lnTo>
                  <a:lnTo>
                    <a:pt x="27357" y="13805"/>
                  </a:lnTo>
                  <a:lnTo>
                    <a:pt x="27105" y="13910"/>
                  </a:lnTo>
                  <a:lnTo>
                    <a:pt x="26873" y="14015"/>
                  </a:lnTo>
                  <a:lnTo>
                    <a:pt x="26642" y="14163"/>
                  </a:lnTo>
                  <a:lnTo>
                    <a:pt x="26431" y="14310"/>
                  </a:lnTo>
                  <a:lnTo>
                    <a:pt x="26200" y="14478"/>
                  </a:lnTo>
                  <a:lnTo>
                    <a:pt x="26010" y="14647"/>
                  </a:lnTo>
                  <a:lnTo>
                    <a:pt x="25800" y="14836"/>
                  </a:lnTo>
                  <a:lnTo>
                    <a:pt x="25611" y="15046"/>
                  </a:lnTo>
                  <a:lnTo>
                    <a:pt x="25442" y="15257"/>
                  </a:lnTo>
                  <a:lnTo>
                    <a:pt x="25274" y="15488"/>
                  </a:lnTo>
                  <a:lnTo>
                    <a:pt x="25127" y="15720"/>
                  </a:lnTo>
                  <a:lnTo>
                    <a:pt x="25021" y="15909"/>
                  </a:lnTo>
                  <a:lnTo>
                    <a:pt x="24916" y="16120"/>
                  </a:lnTo>
                  <a:lnTo>
                    <a:pt x="24832" y="16330"/>
                  </a:lnTo>
                  <a:lnTo>
                    <a:pt x="24769" y="16520"/>
                  </a:lnTo>
                  <a:lnTo>
                    <a:pt x="24727" y="16730"/>
                  </a:lnTo>
                  <a:lnTo>
                    <a:pt x="24685" y="16961"/>
                  </a:lnTo>
                  <a:lnTo>
                    <a:pt x="24664" y="17172"/>
                  </a:lnTo>
                  <a:lnTo>
                    <a:pt x="24664" y="17382"/>
                  </a:lnTo>
                  <a:lnTo>
                    <a:pt x="24664" y="17824"/>
                  </a:lnTo>
                  <a:lnTo>
                    <a:pt x="24727" y="18287"/>
                  </a:lnTo>
                  <a:lnTo>
                    <a:pt x="24811" y="18729"/>
                  </a:lnTo>
                  <a:lnTo>
                    <a:pt x="24937" y="19171"/>
                  </a:lnTo>
                  <a:lnTo>
                    <a:pt x="25106" y="19613"/>
                  </a:lnTo>
                  <a:lnTo>
                    <a:pt x="25274" y="20055"/>
                  </a:lnTo>
                  <a:lnTo>
                    <a:pt x="25484" y="20476"/>
                  </a:lnTo>
                  <a:lnTo>
                    <a:pt x="25716" y="20876"/>
                  </a:lnTo>
                  <a:lnTo>
                    <a:pt x="25947" y="21275"/>
                  </a:lnTo>
                  <a:lnTo>
                    <a:pt x="26179" y="21633"/>
                  </a:lnTo>
                  <a:lnTo>
                    <a:pt x="26431" y="21970"/>
                  </a:lnTo>
                  <a:lnTo>
                    <a:pt x="26684" y="22285"/>
                  </a:lnTo>
                  <a:lnTo>
                    <a:pt x="27063" y="22727"/>
                  </a:lnTo>
                  <a:lnTo>
                    <a:pt x="27462" y="23127"/>
                  </a:lnTo>
                  <a:lnTo>
                    <a:pt x="27904" y="23506"/>
                  </a:lnTo>
                  <a:lnTo>
                    <a:pt x="28367" y="23864"/>
                  </a:lnTo>
                  <a:lnTo>
                    <a:pt x="28830" y="24200"/>
                  </a:lnTo>
                  <a:lnTo>
                    <a:pt x="29335" y="24516"/>
                  </a:lnTo>
                  <a:lnTo>
                    <a:pt x="29840" y="24790"/>
                  </a:lnTo>
                  <a:lnTo>
                    <a:pt x="30366" y="25021"/>
                  </a:lnTo>
                  <a:lnTo>
                    <a:pt x="30914" y="25253"/>
                  </a:lnTo>
                  <a:lnTo>
                    <a:pt x="31461" y="25421"/>
                  </a:lnTo>
                  <a:lnTo>
                    <a:pt x="32029" y="25568"/>
                  </a:lnTo>
                  <a:lnTo>
                    <a:pt x="32597" y="25673"/>
                  </a:lnTo>
                  <a:lnTo>
                    <a:pt x="33165" y="25737"/>
                  </a:lnTo>
                  <a:lnTo>
                    <a:pt x="33733" y="25779"/>
                  </a:lnTo>
                  <a:lnTo>
                    <a:pt x="34323" y="25758"/>
                  </a:lnTo>
                  <a:lnTo>
                    <a:pt x="34891" y="25694"/>
                  </a:lnTo>
                  <a:lnTo>
                    <a:pt x="35164" y="25652"/>
                  </a:lnTo>
                  <a:lnTo>
                    <a:pt x="35480" y="25589"/>
                  </a:lnTo>
                  <a:lnTo>
                    <a:pt x="35775" y="25505"/>
                  </a:lnTo>
                  <a:lnTo>
                    <a:pt x="36090" y="25400"/>
                  </a:lnTo>
                  <a:lnTo>
                    <a:pt x="36385" y="25274"/>
                  </a:lnTo>
                  <a:lnTo>
                    <a:pt x="36700" y="25147"/>
                  </a:lnTo>
                  <a:lnTo>
                    <a:pt x="36995" y="24979"/>
                  </a:lnTo>
                  <a:lnTo>
                    <a:pt x="37290" y="24811"/>
                  </a:lnTo>
                  <a:lnTo>
                    <a:pt x="37542" y="24621"/>
                  </a:lnTo>
                  <a:lnTo>
                    <a:pt x="37795" y="24411"/>
                  </a:lnTo>
                  <a:lnTo>
                    <a:pt x="38026" y="24200"/>
                  </a:lnTo>
                  <a:lnTo>
                    <a:pt x="38237" y="23969"/>
                  </a:lnTo>
                  <a:lnTo>
                    <a:pt x="38405" y="23716"/>
                  </a:lnTo>
                  <a:lnTo>
                    <a:pt x="38531" y="23443"/>
                  </a:lnTo>
                  <a:lnTo>
                    <a:pt x="38636" y="23169"/>
                  </a:lnTo>
                  <a:lnTo>
                    <a:pt x="38700" y="22875"/>
                  </a:lnTo>
                  <a:lnTo>
                    <a:pt x="39247" y="23737"/>
                  </a:lnTo>
                  <a:lnTo>
                    <a:pt x="39499" y="24179"/>
                  </a:lnTo>
                  <a:lnTo>
                    <a:pt x="39752" y="24642"/>
                  </a:lnTo>
                  <a:lnTo>
                    <a:pt x="39983" y="25105"/>
                  </a:lnTo>
                  <a:lnTo>
                    <a:pt x="40215" y="25589"/>
                  </a:lnTo>
                  <a:lnTo>
                    <a:pt x="40446" y="26052"/>
                  </a:lnTo>
                  <a:lnTo>
                    <a:pt x="40636" y="26557"/>
                  </a:lnTo>
                  <a:lnTo>
                    <a:pt x="40825" y="27041"/>
                  </a:lnTo>
                  <a:lnTo>
                    <a:pt x="40993" y="27546"/>
                  </a:lnTo>
                  <a:lnTo>
                    <a:pt x="41141" y="28030"/>
                  </a:lnTo>
                  <a:lnTo>
                    <a:pt x="41267" y="28493"/>
                  </a:lnTo>
                  <a:lnTo>
                    <a:pt x="41372" y="28977"/>
                  </a:lnTo>
                  <a:lnTo>
                    <a:pt x="41477" y="29440"/>
                  </a:lnTo>
                  <a:lnTo>
                    <a:pt x="41540" y="29903"/>
                  </a:lnTo>
                  <a:lnTo>
                    <a:pt x="41583" y="30345"/>
                  </a:lnTo>
                  <a:lnTo>
                    <a:pt x="41625" y="30808"/>
                  </a:lnTo>
                  <a:lnTo>
                    <a:pt x="41625" y="31250"/>
                  </a:lnTo>
                  <a:lnTo>
                    <a:pt x="41625" y="31671"/>
                  </a:lnTo>
                  <a:lnTo>
                    <a:pt x="41604" y="32113"/>
                  </a:lnTo>
                  <a:lnTo>
                    <a:pt x="41562" y="32534"/>
                  </a:lnTo>
                  <a:lnTo>
                    <a:pt x="41498" y="32954"/>
                  </a:lnTo>
                  <a:lnTo>
                    <a:pt x="41435" y="33354"/>
                  </a:lnTo>
                  <a:lnTo>
                    <a:pt x="41351" y="33775"/>
                  </a:lnTo>
                  <a:lnTo>
                    <a:pt x="41246" y="34175"/>
                  </a:lnTo>
                  <a:lnTo>
                    <a:pt x="41120" y="34554"/>
                  </a:lnTo>
                  <a:lnTo>
                    <a:pt x="40993" y="34954"/>
                  </a:lnTo>
                  <a:lnTo>
                    <a:pt x="40846" y="35332"/>
                  </a:lnTo>
                  <a:lnTo>
                    <a:pt x="40678" y="35690"/>
                  </a:lnTo>
                  <a:lnTo>
                    <a:pt x="40509" y="36069"/>
                  </a:lnTo>
                  <a:lnTo>
                    <a:pt x="40299" y="36427"/>
                  </a:lnTo>
                  <a:lnTo>
                    <a:pt x="40110" y="36763"/>
                  </a:lnTo>
                  <a:lnTo>
                    <a:pt x="39878" y="37121"/>
                  </a:lnTo>
                  <a:lnTo>
                    <a:pt x="39668" y="37458"/>
                  </a:lnTo>
                  <a:lnTo>
                    <a:pt x="39415" y="37794"/>
                  </a:lnTo>
                  <a:lnTo>
                    <a:pt x="39163" y="38110"/>
                  </a:lnTo>
                  <a:lnTo>
                    <a:pt x="38889" y="38426"/>
                  </a:lnTo>
                  <a:lnTo>
                    <a:pt x="38615" y="38741"/>
                  </a:lnTo>
                  <a:lnTo>
                    <a:pt x="38047" y="39352"/>
                  </a:lnTo>
                  <a:lnTo>
                    <a:pt x="37416" y="39920"/>
                  </a:lnTo>
                  <a:lnTo>
                    <a:pt x="36764" y="40467"/>
                  </a:lnTo>
                  <a:lnTo>
                    <a:pt x="36069" y="40972"/>
                  </a:lnTo>
                  <a:lnTo>
                    <a:pt x="35333" y="41456"/>
                  </a:lnTo>
                  <a:lnTo>
                    <a:pt x="34575" y="41898"/>
                  </a:lnTo>
                  <a:lnTo>
                    <a:pt x="33797" y="42319"/>
                  </a:lnTo>
                  <a:lnTo>
                    <a:pt x="32997" y="42719"/>
                  </a:lnTo>
                  <a:lnTo>
                    <a:pt x="32176" y="43076"/>
                  </a:lnTo>
                  <a:lnTo>
                    <a:pt x="31334" y="43392"/>
                  </a:lnTo>
                  <a:lnTo>
                    <a:pt x="30493" y="43687"/>
                  </a:lnTo>
                  <a:lnTo>
                    <a:pt x="29630" y="43960"/>
                  </a:lnTo>
                  <a:lnTo>
                    <a:pt x="28746" y="44171"/>
                  </a:lnTo>
                  <a:lnTo>
                    <a:pt x="27862" y="44381"/>
                  </a:lnTo>
                  <a:lnTo>
                    <a:pt x="26978" y="44528"/>
                  </a:lnTo>
                  <a:lnTo>
                    <a:pt x="26095" y="44655"/>
                  </a:lnTo>
                  <a:lnTo>
                    <a:pt x="25232" y="44739"/>
                  </a:lnTo>
                  <a:lnTo>
                    <a:pt x="24390" y="44802"/>
                  </a:lnTo>
                  <a:lnTo>
                    <a:pt x="23548" y="44823"/>
                  </a:lnTo>
                  <a:lnTo>
                    <a:pt x="22665" y="44823"/>
                  </a:lnTo>
                  <a:lnTo>
                    <a:pt x="21781" y="44802"/>
                  </a:lnTo>
                  <a:lnTo>
                    <a:pt x="20855" y="44760"/>
                  </a:lnTo>
                  <a:lnTo>
                    <a:pt x="19950" y="44676"/>
                  </a:lnTo>
                  <a:lnTo>
                    <a:pt x="19003" y="44570"/>
                  </a:lnTo>
                  <a:lnTo>
                    <a:pt x="18056" y="44444"/>
                  </a:lnTo>
                  <a:lnTo>
                    <a:pt x="17130" y="44297"/>
                  </a:lnTo>
                  <a:lnTo>
                    <a:pt x="16183" y="44107"/>
                  </a:lnTo>
                  <a:lnTo>
                    <a:pt x="15236" y="43876"/>
                  </a:lnTo>
                  <a:lnTo>
                    <a:pt x="14289" y="43644"/>
                  </a:lnTo>
                  <a:lnTo>
                    <a:pt x="13363" y="43350"/>
                  </a:lnTo>
                  <a:lnTo>
                    <a:pt x="12459" y="43055"/>
                  </a:lnTo>
                  <a:lnTo>
                    <a:pt x="11554" y="42719"/>
                  </a:lnTo>
                  <a:lnTo>
                    <a:pt x="10691" y="42340"/>
                  </a:lnTo>
                  <a:lnTo>
                    <a:pt x="9828" y="41940"/>
                  </a:lnTo>
                  <a:lnTo>
                    <a:pt x="8986" y="41498"/>
                  </a:lnTo>
                  <a:lnTo>
                    <a:pt x="8187" y="41035"/>
                  </a:lnTo>
                  <a:lnTo>
                    <a:pt x="7408" y="40530"/>
                  </a:lnTo>
                  <a:lnTo>
                    <a:pt x="6672" y="40004"/>
                  </a:lnTo>
                  <a:lnTo>
                    <a:pt x="6335" y="39709"/>
                  </a:lnTo>
                  <a:lnTo>
                    <a:pt x="5977" y="39436"/>
                  </a:lnTo>
                  <a:lnTo>
                    <a:pt x="5641" y="39120"/>
                  </a:lnTo>
                  <a:lnTo>
                    <a:pt x="5325" y="38826"/>
                  </a:lnTo>
                  <a:lnTo>
                    <a:pt x="5009" y="38510"/>
                  </a:lnTo>
                  <a:lnTo>
                    <a:pt x="4715" y="38173"/>
                  </a:lnTo>
                  <a:lnTo>
                    <a:pt x="4420" y="37858"/>
                  </a:lnTo>
                  <a:lnTo>
                    <a:pt x="4146" y="37500"/>
                  </a:lnTo>
                  <a:lnTo>
                    <a:pt x="3873" y="37163"/>
                  </a:lnTo>
                  <a:lnTo>
                    <a:pt x="3620" y="36805"/>
                  </a:lnTo>
                  <a:lnTo>
                    <a:pt x="3389" y="36427"/>
                  </a:lnTo>
                  <a:lnTo>
                    <a:pt x="3157" y="36048"/>
                  </a:lnTo>
                  <a:lnTo>
                    <a:pt x="2947" y="35648"/>
                  </a:lnTo>
                  <a:lnTo>
                    <a:pt x="2758" y="35269"/>
                  </a:lnTo>
                  <a:lnTo>
                    <a:pt x="2589" y="34848"/>
                  </a:lnTo>
                  <a:lnTo>
                    <a:pt x="2421" y="34427"/>
                  </a:lnTo>
                  <a:lnTo>
                    <a:pt x="2274" y="34007"/>
                  </a:lnTo>
                  <a:lnTo>
                    <a:pt x="2126" y="33565"/>
                  </a:lnTo>
                  <a:lnTo>
                    <a:pt x="2021" y="33123"/>
                  </a:lnTo>
                  <a:lnTo>
                    <a:pt x="1916" y="32681"/>
                  </a:lnTo>
                  <a:lnTo>
                    <a:pt x="1832" y="32197"/>
                  </a:lnTo>
                  <a:lnTo>
                    <a:pt x="1769" y="31734"/>
                  </a:lnTo>
                  <a:lnTo>
                    <a:pt x="1705" y="30997"/>
                  </a:lnTo>
                  <a:lnTo>
                    <a:pt x="1663" y="30282"/>
                  </a:lnTo>
                  <a:lnTo>
                    <a:pt x="1663" y="29566"/>
                  </a:lnTo>
                  <a:lnTo>
                    <a:pt x="1684" y="28851"/>
                  </a:lnTo>
                  <a:lnTo>
                    <a:pt x="1726" y="28135"/>
                  </a:lnTo>
                  <a:lnTo>
                    <a:pt x="1811" y="27441"/>
                  </a:lnTo>
                  <a:lnTo>
                    <a:pt x="1916" y="26768"/>
                  </a:lnTo>
                  <a:lnTo>
                    <a:pt x="2042" y="26094"/>
                  </a:lnTo>
                  <a:lnTo>
                    <a:pt x="2189" y="25421"/>
                  </a:lnTo>
                  <a:lnTo>
                    <a:pt x="2358" y="24747"/>
                  </a:lnTo>
                  <a:lnTo>
                    <a:pt x="2568" y="24095"/>
                  </a:lnTo>
                  <a:lnTo>
                    <a:pt x="2779" y="23443"/>
                  </a:lnTo>
                  <a:lnTo>
                    <a:pt x="3031" y="22790"/>
                  </a:lnTo>
                  <a:lnTo>
                    <a:pt x="3284" y="22159"/>
                  </a:lnTo>
                  <a:lnTo>
                    <a:pt x="3557" y="21528"/>
                  </a:lnTo>
                  <a:lnTo>
                    <a:pt x="3852" y="20897"/>
                  </a:lnTo>
                  <a:lnTo>
                    <a:pt x="4167" y="20286"/>
                  </a:lnTo>
                  <a:lnTo>
                    <a:pt x="4504" y="19676"/>
                  </a:lnTo>
                  <a:lnTo>
                    <a:pt x="4841" y="19066"/>
                  </a:lnTo>
                  <a:lnTo>
                    <a:pt x="5220" y="18456"/>
                  </a:lnTo>
                  <a:lnTo>
                    <a:pt x="5598" y="17866"/>
                  </a:lnTo>
                  <a:lnTo>
                    <a:pt x="5977" y="17277"/>
                  </a:lnTo>
                  <a:lnTo>
                    <a:pt x="6377" y="16709"/>
                  </a:lnTo>
                  <a:lnTo>
                    <a:pt x="6798" y="16141"/>
                  </a:lnTo>
                  <a:lnTo>
                    <a:pt x="7640" y="15004"/>
                  </a:lnTo>
                  <a:lnTo>
                    <a:pt x="8523" y="13889"/>
                  </a:lnTo>
                  <a:lnTo>
                    <a:pt x="9449" y="12795"/>
                  </a:lnTo>
                  <a:lnTo>
                    <a:pt x="10396" y="11743"/>
                  </a:lnTo>
                  <a:lnTo>
                    <a:pt x="10459" y="11722"/>
                  </a:lnTo>
                  <a:lnTo>
                    <a:pt x="10480" y="11701"/>
                  </a:lnTo>
                  <a:lnTo>
                    <a:pt x="10502" y="11659"/>
                  </a:lnTo>
                  <a:lnTo>
                    <a:pt x="10544" y="11574"/>
                  </a:lnTo>
                  <a:lnTo>
                    <a:pt x="11470" y="10543"/>
                  </a:lnTo>
                  <a:lnTo>
                    <a:pt x="12416" y="9554"/>
                  </a:lnTo>
                  <a:lnTo>
                    <a:pt x="12480" y="9533"/>
                  </a:lnTo>
                  <a:lnTo>
                    <a:pt x="12564" y="9491"/>
                  </a:lnTo>
                  <a:lnTo>
                    <a:pt x="12627" y="9428"/>
                  </a:lnTo>
                  <a:lnTo>
                    <a:pt x="12669" y="9344"/>
                  </a:lnTo>
                  <a:lnTo>
                    <a:pt x="12690" y="9260"/>
                  </a:lnTo>
                  <a:lnTo>
                    <a:pt x="14921" y="6945"/>
                  </a:lnTo>
                  <a:lnTo>
                    <a:pt x="14942" y="6882"/>
                  </a:lnTo>
                  <a:lnTo>
                    <a:pt x="14921" y="6861"/>
                  </a:lnTo>
                  <a:lnTo>
                    <a:pt x="14879" y="6840"/>
                  </a:lnTo>
                  <a:lnTo>
                    <a:pt x="14836" y="6861"/>
                  </a:lnTo>
                  <a:lnTo>
                    <a:pt x="12858" y="8733"/>
                  </a:lnTo>
                  <a:lnTo>
                    <a:pt x="12985" y="8207"/>
                  </a:lnTo>
                  <a:lnTo>
                    <a:pt x="13111" y="7660"/>
                  </a:lnTo>
                  <a:lnTo>
                    <a:pt x="13363" y="6629"/>
                  </a:lnTo>
                  <a:lnTo>
                    <a:pt x="13490" y="6103"/>
                  </a:lnTo>
                  <a:lnTo>
                    <a:pt x="13658" y="5577"/>
                  </a:lnTo>
                  <a:lnTo>
                    <a:pt x="13868" y="5072"/>
                  </a:lnTo>
                  <a:lnTo>
                    <a:pt x="13995" y="4819"/>
                  </a:lnTo>
                  <a:lnTo>
                    <a:pt x="14121" y="4567"/>
                  </a:lnTo>
                  <a:lnTo>
                    <a:pt x="14395" y="4062"/>
                  </a:lnTo>
                  <a:lnTo>
                    <a:pt x="14689" y="3599"/>
                  </a:lnTo>
                  <a:lnTo>
                    <a:pt x="14984" y="3115"/>
                  </a:lnTo>
                  <a:lnTo>
                    <a:pt x="15299" y="2673"/>
                  </a:lnTo>
                  <a:lnTo>
                    <a:pt x="15636" y="2252"/>
                  </a:lnTo>
                  <a:lnTo>
                    <a:pt x="16015" y="1852"/>
                  </a:lnTo>
                  <a:lnTo>
                    <a:pt x="16415" y="1474"/>
                  </a:lnTo>
                  <a:lnTo>
                    <a:pt x="16625" y="1305"/>
                  </a:lnTo>
                  <a:lnTo>
                    <a:pt x="16836" y="1137"/>
                  </a:lnTo>
                  <a:lnTo>
                    <a:pt x="16709" y="1768"/>
                  </a:lnTo>
                  <a:lnTo>
                    <a:pt x="16604" y="2399"/>
                  </a:lnTo>
                  <a:lnTo>
                    <a:pt x="16562" y="3010"/>
                  </a:lnTo>
                  <a:lnTo>
                    <a:pt x="16541" y="3325"/>
                  </a:lnTo>
                  <a:lnTo>
                    <a:pt x="16562" y="3641"/>
                  </a:lnTo>
                  <a:lnTo>
                    <a:pt x="16583" y="3957"/>
                  </a:lnTo>
                  <a:lnTo>
                    <a:pt x="16625" y="4251"/>
                  </a:lnTo>
                  <a:lnTo>
                    <a:pt x="16667" y="4546"/>
                  </a:lnTo>
                  <a:lnTo>
                    <a:pt x="16751" y="4861"/>
                  </a:lnTo>
                  <a:lnTo>
                    <a:pt x="16857" y="5156"/>
                  </a:lnTo>
                  <a:lnTo>
                    <a:pt x="16983" y="5430"/>
                  </a:lnTo>
                  <a:lnTo>
                    <a:pt x="17151" y="5724"/>
                  </a:lnTo>
                  <a:lnTo>
                    <a:pt x="17341" y="5998"/>
                  </a:lnTo>
                  <a:lnTo>
                    <a:pt x="17320" y="6061"/>
                  </a:lnTo>
                  <a:lnTo>
                    <a:pt x="17320" y="6124"/>
                  </a:lnTo>
                  <a:lnTo>
                    <a:pt x="17341" y="6187"/>
                  </a:lnTo>
                  <a:lnTo>
                    <a:pt x="17383" y="6250"/>
                  </a:lnTo>
                  <a:lnTo>
                    <a:pt x="17425" y="6271"/>
                  </a:lnTo>
                  <a:lnTo>
                    <a:pt x="17488" y="6292"/>
                  </a:lnTo>
                  <a:lnTo>
                    <a:pt x="17551" y="6271"/>
                  </a:lnTo>
                  <a:lnTo>
                    <a:pt x="17614" y="6250"/>
                  </a:lnTo>
                  <a:lnTo>
                    <a:pt x="17677" y="6208"/>
                  </a:lnTo>
                  <a:lnTo>
                    <a:pt x="18161" y="5493"/>
                  </a:lnTo>
                  <a:lnTo>
                    <a:pt x="18624" y="4756"/>
                  </a:lnTo>
                  <a:lnTo>
                    <a:pt x="19108" y="4020"/>
                  </a:lnTo>
                  <a:lnTo>
                    <a:pt x="19613" y="3283"/>
                  </a:lnTo>
                  <a:lnTo>
                    <a:pt x="19887" y="2947"/>
                  </a:lnTo>
                  <a:lnTo>
                    <a:pt x="20160" y="2610"/>
                  </a:lnTo>
                  <a:lnTo>
                    <a:pt x="20434" y="2273"/>
                  </a:lnTo>
                  <a:lnTo>
                    <a:pt x="20750" y="1979"/>
                  </a:lnTo>
                  <a:lnTo>
                    <a:pt x="21065" y="1684"/>
                  </a:lnTo>
                  <a:lnTo>
                    <a:pt x="21402" y="1410"/>
                  </a:lnTo>
                  <a:lnTo>
                    <a:pt x="21760" y="1179"/>
                  </a:lnTo>
                  <a:lnTo>
                    <a:pt x="22139" y="947"/>
                  </a:lnTo>
                  <a:close/>
                  <a:moveTo>
                    <a:pt x="22538" y="0"/>
                  </a:moveTo>
                  <a:lnTo>
                    <a:pt x="22096" y="190"/>
                  </a:lnTo>
                  <a:lnTo>
                    <a:pt x="21676" y="421"/>
                  </a:lnTo>
                  <a:lnTo>
                    <a:pt x="21255" y="674"/>
                  </a:lnTo>
                  <a:lnTo>
                    <a:pt x="20855" y="968"/>
                  </a:lnTo>
                  <a:lnTo>
                    <a:pt x="20455" y="1284"/>
                  </a:lnTo>
                  <a:lnTo>
                    <a:pt x="20076" y="1621"/>
                  </a:lnTo>
                  <a:lnTo>
                    <a:pt x="19719" y="2000"/>
                  </a:lnTo>
                  <a:lnTo>
                    <a:pt x="19361" y="2378"/>
                  </a:lnTo>
                  <a:lnTo>
                    <a:pt x="19045" y="2799"/>
                  </a:lnTo>
                  <a:lnTo>
                    <a:pt x="18729" y="3199"/>
                  </a:lnTo>
                  <a:lnTo>
                    <a:pt x="18435" y="3641"/>
                  </a:lnTo>
                  <a:lnTo>
                    <a:pt x="18161" y="4083"/>
                  </a:lnTo>
                  <a:lnTo>
                    <a:pt x="17930" y="4525"/>
                  </a:lnTo>
                  <a:lnTo>
                    <a:pt x="17719" y="4967"/>
                  </a:lnTo>
                  <a:lnTo>
                    <a:pt x="17530" y="5430"/>
                  </a:lnTo>
                  <a:lnTo>
                    <a:pt x="17383" y="5872"/>
                  </a:lnTo>
                  <a:lnTo>
                    <a:pt x="17235" y="5556"/>
                  </a:lnTo>
                  <a:lnTo>
                    <a:pt x="17109" y="5219"/>
                  </a:lnTo>
                  <a:lnTo>
                    <a:pt x="17025" y="4883"/>
                  </a:lnTo>
                  <a:lnTo>
                    <a:pt x="16962" y="4567"/>
                  </a:lnTo>
                  <a:lnTo>
                    <a:pt x="16941" y="4230"/>
                  </a:lnTo>
                  <a:lnTo>
                    <a:pt x="16941" y="3872"/>
                  </a:lnTo>
                  <a:lnTo>
                    <a:pt x="16962" y="3536"/>
                  </a:lnTo>
                  <a:lnTo>
                    <a:pt x="17004" y="3199"/>
                  </a:lnTo>
                  <a:lnTo>
                    <a:pt x="17067" y="2862"/>
                  </a:lnTo>
                  <a:lnTo>
                    <a:pt x="17151" y="2505"/>
                  </a:lnTo>
                  <a:lnTo>
                    <a:pt x="17320" y="1831"/>
                  </a:lnTo>
                  <a:lnTo>
                    <a:pt x="17698" y="506"/>
                  </a:lnTo>
                  <a:lnTo>
                    <a:pt x="17719" y="379"/>
                  </a:lnTo>
                  <a:lnTo>
                    <a:pt x="17698" y="295"/>
                  </a:lnTo>
                  <a:lnTo>
                    <a:pt x="17656" y="211"/>
                  </a:lnTo>
                  <a:lnTo>
                    <a:pt x="17593" y="148"/>
                  </a:lnTo>
                  <a:lnTo>
                    <a:pt x="17509" y="106"/>
                  </a:lnTo>
                  <a:lnTo>
                    <a:pt x="17404" y="64"/>
                  </a:lnTo>
                  <a:lnTo>
                    <a:pt x="17299" y="85"/>
                  </a:lnTo>
                  <a:lnTo>
                    <a:pt x="17193" y="106"/>
                  </a:lnTo>
                  <a:lnTo>
                    <a:pt x="16878" y="253"/>
                  </a:lnTo>
                  <a:lnTo>
                    <a:pt x="16583" y="421"/>
                  </a:lnTo>
                  <a:lnTo>
                    <a:pt x="16288" y="611"/>
                  </a:lnTo>
                  <a:lnTo>
                    <a:pt x="16015" y="800"/>
                  </a:lnTo>
                  <a:lnTo>
                    <a:pt x="15762" y="1011"/>
                  </a:lnTo>
                  <a:lnTo>
                    <a:pt x="15510" y="1242"/>
                  </a:lnTo>
                  <a:lnTo>
                    <a:pt x="15257" y="1474"/>
                  </a:lnTo>
                  <a:lnTo>
                    <a:pt x="15026" y="1705"/>
                  </a:lnTo>
                  <a:lnTo>
                    <a:pt x="14815" y="1958"/>
                  </a:lnTo>
                  <a:lnTo>
                    <a:pt x="14605" y="2231"/>
                  </a:lnTo>
                  <a:lnTo>
                    <a:pt x="14395" y="2505"/>
                  </a:lnTo>
                  <a:lnTo>
                    <a:pt x="14205" y="2778"/>
                  </a:lnTo>
                  <a:lnTo>
                    <a:pt x="13868" y="3346"/>
                  </a:lnTo>
                  <a:lnTo>
                    <a:pt x="13553" y="3957"/>
                  </a:lnTo>
                  <a:lnTo>
                    <a:pt x="13258" y="4588"/>
                  </a:lnTo>
                  <a:lnTo>
                    <a:pt x="13006" y="5240"/>
                  </a:lnTo>
                  <a:lnTo>
                    <a:pt x="12795" y="5893"/>
                  </a:lnTo>
                  <a:lnTo>
                    <a:pt x="12606" y="6566"/>
                  </a:lnTo>
                  <a:lnTo>
                    <a:pt x="12438" y="7218"/>
                  </a:lnTo>
                  <a:lnTo>
                    <a:pt x="12311" y="7892"/>
                  </a:lnTo>
                  <a:lnTo>
                    <a:pt x="12185" y="8544"/>
                  </a:lnTo>
                  <a:lnTo>
                    <a:pt x="12101" y="9175"/>
                  </a:lnTo>
                  <a:lnTo>
                    <a:pt x="12101" y="9302"/>
                  </a:lnTo>
                  <a:lnTo>
                    <a:pt x="12143" y="9407"/>
                  </a:lnTo>
                  <a:lnTo>
                    <a:pt x="10712" y="10754"/>
                  </a:lnTo>
                  <a:lnTo>
                    <a:pt x="10733" y="10354"/>
                  </a:lnTo>
                  <a:lnTo>
                    <a:pt x="10712" y="9954"/>
                  </a:lnTo>
                  <a:lnTo>
                    <a:pt x="10649" y="9533"/>
                  </a:lnTo>
                  <a:lnTo>
                    <a:pt x="10544" y="9133"/>
                  </a:lnTo>
                  <a:lnTo>
                    <a:pt x="10396" y="8733"/>
                  </a:lnTo>
                  <a:lnTo>
                    <a:pt x="10228" y="8355"/>
                  </a:lnTo>
                  <a:lnTo>
                    <a:pt x="10018" y="7976"/>
                  </a:lnTo>
                  <a:lnTo>
                    <a:pt x="9786" y="7618"/>
                  </a:lnTo>
                  <a:lnTo>
                    <a:pt x="9534" y="7281"/>
                  </a:lnTo>
                  <a:lnTo>
                    <a:pt x="9239" y="6966"/>
                  </a:lnTo>
                  <a:lnTo>
                    <a:pt x="8944" y="6671"/>
                  </a:lnTo>
                  <a:lnTo>
                    <a:pt x="8608" y="6398"/>
                  </a:lnTo>
                  <a:lnTo>
                    <a:pt x="8250" y="6166"/>
                  </a:lnTo>
                  <a:lnTo>
                    <a:pt x="7892" y="5956"/>
                  </a:lnTo>
                  <a:lnTo>
                    <a:pt x="7513" y="5808"/>
                  </a:lnTo>
                  <a:lnTo>
                    <a:pt x="7114" y="5682"/>
                  </a:lnTo>
                  <a:lnTo>
                    <a:pt x="6672" y="5577"/>
                  </a:lnTo>
                  <a:lnTo>
                    <a:pt x="6251" y="5514"/>
                  </a:lnTo>
                  <a:lnTo>
                    <a:pt x="5809" y="5493"/>
                  </a:lnTo>
                  <a:lnTo>
                    <a:pt x="5388" y="5514"/>
                  </a:lnTo>
                  <a:lnTo>
                    <a:pt x="4988" y="5577"/>
                  </a:lnTo>
                  <a:lnTo>
                    <a:pt x="4588" y="5661"/>
                  </a:lnTo>
                  <a:lnTo>
                    <a:pt x="4189" y="5766"/>
                  </a:lnTo>
                  <a:lnTo>
                    <a:pt x="3810" y="5935"/>
                  </a:lnTo>
                  <a:lnTo>
                    <a:pt x="3452" y="6103"/>
                  </a:lnTo>
                  <a:lnTo>
                    <a:pt x="3094" y="6313"/>
                  </a:lnTo>
                  <a:lnTo>
                    <a:pt x="2758" y="6566"/>
                  </a:lnTo>
                  <a:lnTo>
                    <a:pt x="2442" y="6819"/>
                  </a:lnTo>
                  <a:lnTo>
                    <a:pt x="2126" y="7113"/>
                  </a:lnTo>
                  <a:lnTo>
                    <a:pt x="1853" y="7429"/>
                  </a:lnTo>
                  <a:lnTo>
                    <a:pt x="1579" y="7787"/>
                  </a:lnTo>
                  <a:lnTo>
                    <a:pt x="1327" y="8144"/>
                  </a:lnTo>
                  <a:lnTo>
                    <a:pt x="1200" y="8376"/>
                  </a:lnTo>
                  <a:lnTo>
                    <a:pt x="1053" y="8649"/>
                  </a:lnTo>
                  <a:lnTo>
                    <a:pt x="906" y="8944"/>
                  </a:lnTo>
                  <a:lnTo>
                    <a:pt x="780" y="9239"/>
                  </a:lnTo>
                  <a:lnTo>
                    <a:pt x="548" y="9891"/>
                  </a:lnTo>
                  <a:lnTo>
                    <a:pt x="359" y="10585"/>
                  </a:lnTo>
                  <a:lnTo>
                    <a:pt x="190" y="11301"/>
                  </a:lnTo>
                  <a:lnTo>
                    <a:pt x="85" y="12058"/>
                  </a:lnTo>
                  <a:lnTo>
                    <a:pt x="43" y="12437"/>
                  </a:lnTo>
                  <a:lnTo>
                    <a:pt x="22" y="12816"/>
                  </a:lnTo>
                  <a:lnTo>
                    <a:pt x="1" y="13195"/>
                  </a:lnTo>
                  <a:lnTo>
                    <a:pt x="1" y="13552"/>
                  </a:lnTo>
                  <a:lnTo>
                    <a:pt x="22" y="13931"/>
                  </a:lnTo>
                  <a:lnTo>
                    <a:pt x="64" y="14289"/>
                  </a:lnTo>
                  <a:lnTo>
                    <a:pt x="127" y="14647"/>
                  </a:lnTo>
                  <a:lnTo>
                    <a:pt x="190" y="14983"/>
                  </a:lnTo>
                  <a:lnTo>
                    <a:pt x="274" y="15320"/>
                  </a:lnTo>
                  <a:lnTo>
                    <a:pt x="380" y="15636"/>
                  </a:lnTo>
                  <a:lnTo>
                    <a:pt x="506" y="15930"/>
                  </a:lnTo>
                  <a:lnTo>
                    <a:pt x="674" y="16225"/>
                  </a:lnTo>
                  <a:lnTo>
                    <a:pt x="843" y="16477"/>
                  </a:lnTo>
                  <a:lnTo>
                    <a:pt x="1032" y="16730"/>
                  </a:lnTo>
                  <a:lnTo>
                    <a:pt x="1242" y="16961"/>
                  </a:lnTo>
                  <a:lnTo>
                    <a:pt x="1474" y="17151"/>
                  </a:lnTo>
                  <a:lnTo>
                    <a:pt x="1726" y="17319"/>
                  </a:lnTo>
                  <a:lnTo>
                    <a:pt x="2021" y="17466"/>
                  </a:lnTo>
                  <a:lnTo>
                    <a:pt x="2337" y="17593"/>
                  </a:lnTo>
                  <a:lnTo>
                    <a:pt x="2673" y="17677"/>
                  </a:lnTo>
                  <a:lnTo>
                    <a:pt x="3031" y="17866"/>
                  </a:lnTo>
                  <a:lnTo>
                    <a:pt x="3431" y="18035"/>
                  </a:lnTo>
                  <a:lnTo>
                    <a:pt x="3831" y="18140"/>
                  </a:lnTo>
                  <a:lnTo>
                    <a:pt x="4210" y="18224"/>
                  </a:lnTo>
                  <a:lnTo>
                    <a:pt x="3789" y="18897"/>
                  </a:lnTo>
                  <a:lnTo>
                    <a:pt x="3410" y="19571"/>
                  </a:lnTo>
                  <a:lnTo>
                    <a:pt x="3031" y="20265"/>
                  </a:lnTo>
                  <a:lnTo>
                    <a:pt x="2673" y="20981"/>
                  </a:lnTo>
                  <a:lnTo>
                    <a:pt x="2358" y="21717"/>
                  </a:lnTo>
                  <a:lnTo>
                    <a:pt x="2063" y="22454"/>
                  </a:lnTo>
                  <a:lnTo>
                    <a:pt x="1790" y="23190"/>
                  </a:lnTo>
                  <a:lnTo>
                    <a:pt x="1537" y="23948"/>
                  </a:lnTo>
                  <a:lnTo>
                    <a:pt x="1327" y="24726"/>
                  </a:lnTo>
                  <a:lnTo>
                    <a:pt x="1116" y="25484"/>
                  </a:lnTo>
                  <a:lnTo>
                    <a:pt x="948" y="26263"/>
                  </a:lnTo>
                  <a:lnTo>
                    <a:pt x="801" y="27041"/>
                  </a:lnTo>
                  <a:lnTo>
                    <a:pt x="674" y="27841"/>
                  </a:lnTo>
                  <a:lnTo>
                    <a:pt x="569" y="28619"/>
                  </a:lnTo>
                  <a:lnTo>
                    <a:pt x="506" y="29398"/>
                  </a:lnTo>
                  <a:lnTo>
                    <a:pt x="464" y="30198"/>
                  </a:lnTo>
                  <a:lnTo>
                    <a:pt x="443" y="30661"/>
                  </a:lnTo>
                  <a:lnTo>
                    <a:pt x="464" y="31124"/>
                  </a:lnTo>
                  <a:lnTo>
                    <a:pt x="464" y="31566"/>
                  </a:lnTo>
                  <a:lnTo>
                    <a:pt x="506" y="32007"/>
                  </a:lnTo>
                  <a:lnTo>
                    <a:pt x="548" y="32428"/>
                  </a:lnTo>
                  <a:lnTo>
                    <a:pt x="611" y="32849"/>
                  </a:lnTo>
                  <a:lnTo>
                    <a:pt x="695" y="33270"/>
                  </a:lnTo>
                  <a:lnTo>
                    <a:pt x="780" y="33691"/>
                  </a:lnTo>
                  <a:lnTo>
                    <a:pt x="885" y="34091"/>
                  </a:lnTo>
                  <a:lnTo>
                    <a:pt x="1011" y="34491"/>
                  </a:lnTo>
                  <a:lnTo>
                    <a:pt x="1137" y="34869"/>
                  </a:lnTo>
                  <a:lnTo>
                    <a:pt x="1285" y="35248"/>
                  </a:lnTo>
                  <a:lnTo>
                    <a:pt x="1432" y="35627"/>
                  </a:lnTo>
                  <a:lnTo>
                    <a:pt x="1600" y="35985"/>
                  </a:lnTo>
                  <a:lnTo>
                    <a:pt x="1769" y="36342"/>
                  </a:lnTo>
                  <a:lnTo>
                    <a:pt x="1958" y="36700"/>
                  </a:lnTo>
                  <a:lnTo>
                    <a:pt x="2168" y="37037"/>
                  </a:lnTo>
                  <a:lnTo>
                    <a:pt x="2379" y="37374"/>
                  </a:lnTo>
                  <a:lnTo>
                    <a:pt x="2821" y="38026"/>
                  </a:lnTo>
                  <a:lnTo>
                    <a:pt x="3326" y="38636"/>
                  </a:lnTo>
                  <a:lnTo>
                    <a:pt x="3852" y="39246"/>
                  </a:lnTo>
                  <a:lnTo>
                    <a:pt x="4420" y="39815"/>
                  </a:lnTo>
                  <a:lnTo>
                    <a:pt x="5009" y="40341"/>
                  </a:lnTo>
                  <a:lnTo>
                    <a:pt x="5641" y="40867"/>
                  </a:lnTo>
                  <a:lnTo>
                    <a:pt x="6293" y="41351"/>
                  </a:lnTo>
                  <a:lnTo>
                    <a:pt x="6966" y="41814"/>
                  </a:lnTo>
                  <a:lnTo>
                    <a:pt x="7682" y="42256"/>
                  </a:lnTo>
                  <a:lnTo>
                    <a:pt x="8418" y="42655"/>
                  </a:lnTo>
                  <a:lnTo>
                    <a:pt x="9155" y="43055"/>
                  </a:lnTo>
                  <a:lnTo>
                    <a:pt x="9912" y="43413"/>
                  </a:lnTo>
                  <a:lnTo>
                    <a:pt x="10691" y="43750"/>
                  </a:lnTo>
                  <a:lnTo>
                    <a:pt x="11491" y="44086"/>
                  </a:lnTo>
                  <a:lnTo>
                    <a:pt x="12290" y="44381"/>
                  </a:lnTo>
                  <a:lnTo>
                    <a:pt x="13090" y="44655"/>
                  </a:lnTo>
                  <a:lnTo>
                    <a:pt x="13890" y="44907"/>
                  </a:lnTo>
                  <a:lnTo>
                    <a:pt x="14710" y="45117"/>
                  </a:lnTo>
                  <a:lnTo>
                    <a:pt x="15531" y="45328"/>
                  </a:lnTo>
                  <a:lnTo>
                    <a:pt x="16352" y="45517"/>
                  </a:lnTo>
                  <a:lnTo>
                    <a:pt x="17151" y="45686"/>
                  </a:lnTo>
                  <a:lnTo>
                    <a:pt x="17951" y="45833"/>
                  </a:lnTo>
                  <a:lnTo>
                    <a:pt x="18751" y="45980"/>
                  </a:lnTo>
                  <a:lnTo>
                    <a:pt x="19529" y="46085"/>
                  </a:lnTo>
                  <a:lnTo>
                    <a:pt x="20329" y="46170"/>
                  </a:lnTo>
                  <a:lnTo>
                    <a:pt x="21128" y="46233"/>
                  </a:lnTo>
                  <a:lnTo>
                    <a:pt x="21949" y="46275"/>
                  </a:lnTo>
                  <a:lnTo>
                    <a:pt x="22770" y="46296"/>
                  </a:lnTo>
                  <a:lnTo>
                    <a:pt x="23612" y="46296"/>
                  </a:lnTo>
                  <a:lnTo>
                    <a:pt x="24453" y="46254"/>
                  </a:lnTo>
                  <a:lnTo>
                    <a:pt x="25295" y="46212"/>
                  </a:lnTo>
                  <a:lnTo>
                    <a:pt x="26137" y="46149"/>
                  </a:lnTo>
                  <a:lnTo>
                    <a:pt x="26978" y="46043"/>
                  </a:lnTo>
                  <a:lnTo>
                    <a:pt x="27820" y="45917"/>
                  </a:lnTo>
                  <a:lnTo>
                    <a:pt x="28641" y="45770"/>
                  </a:lnTo>
                  <a:lnTo>
                    <a:pt x="29483" y="45601"/>
                  </a:lnTo>
                  <a:lnTo>
                    <a:pt x="30303" y="45412"/>
                  </a:lnTo>
                  <a:lnTo>
                    <a:pt x="31124" y="45181"/>
                  </a:lnTo>
                  <a:lnTo>
                    <a:pt x="31924" y="44928"/>
                  </a:lnTo>
                  <a:lnTo>
                    <a:pt x="32702" y="44633"/>
                  </a:lnTo>
                  <a:lnTo>
                    <a:pt x="33481" y="44318"/>
                  </a:lnTo>
                  <a:lnTo>
                    <a:pt x="34238" y="43981"/>
                  </a:lnTo>
                  <a:lnTo>
                    <a:pt x="34996" y="43623"/>
                  </a:lnTo>
                  <a:lnTo>
                    <a:pt x="35711" y="43224"/>
                  </a:lnTo>
                  <a:lnTo>
                    <a:pt x="36406" y="42782"/>
                  </a:lnTo>
                  <a:lnTo>
                    <a:pt x="37079" y="42319"/>
                  </a:lnTo>
                  <a:lnTo>
                    <a:pt x="37732" y="41835"/>
                  </a:lnTo>
                  <a:lnTo>
                    <a:pt x="38363" y="41309"/>
                  </a:lnTo>
                  <a:lnTo>
                    <a:pt x="38952" y="40740"/>
                  </a:lnTo>
                  <a:lnTo>
                    <a:pt x="39520" y="40151"/>
                  </a:lnTo>
                  <a:lnTo>
                    <a:pt x="40046" y="39541"/>
                  </a:lnTo>
                  <a:lnTo>
                    <a:pt x="40551" y="38868"/>
                  </a:lnTo>
                  <a:lnTo>
                    <a:pt x="41014" y="38194"/>
                  </a:lnTo>
                  <a:lnTo>
                    <a:pt x="41246" y="37836"/>
                  </a:lnTo>
                  <a:lnTo>
                    <a:pt x="41456" y="37458"/>
                  </a:lnTo>
                  <a:lnTo>
                    <a:pt x="41646" y="37079"/>
                  </a:lnTo>
                  <a:lnTo>
                    <a:pt x="41835" y="36700"/>
                  </a:lnTo>
                  <a:lnTo>
                    <a:pt x="42088" y="36111"/>
                  </a:lnTo>
                  <a:lnTo>
                    <a:pt x="42298" y="35543"/>
                  </a:lnTo>
                  <a:lnTo>
                    <a:pt x="42487" y="34975"/>
                  </a:lnTo>
                  <a:lnTo>
                    <a:pt x="42635" y="34385"/>
                  </a:lnTo>
                  <a:lnTo>
                    <a:pt x="42740" y="33817"/>
                  </a:lnTo>
                  <a:lnTo>
                    <a:pt x="42824" y="33228"/>
                  </a:lnTo>
                  <a:lnTo>
                    <a:pt x="42866" y="32660"/>
                  </a:lnTo>
                  <a:lnTo>
                    <a:pt x="42887" y="32071"/>
                  </a:lnTo>
                  <a:lnTo>
                    <a:pt x="42887" y="31502"/>
                  </a:lnTo>
                  <a:lnTo>
                    <a:pt x="42845" y="30934"/>
                  </a:lnTo>
                  <a:lnTo>
                    <a:pt x="42782" y="30366"/>
                  </a:lnTo>
                  <a:lnTo>
                    <a:pt x="42677" y="29798"/>
                  </a:lnTo>
                  <a:lnTo>
                    <a:pt x="42572" y="29230"/>
                  </a:lnTo>
                  <a:lnTo>
                    <a:pt x="42424" y="28662"/>
                  </a:lnTo>
                  <a:lnTo>
                    <a:pt x="42256" y="28114"/>
                  </a:lnTo>
                  <a:lnTo>
                    <a:pt x="42067" y="27546"/>
                  </a:lnTo>
                  <a:lnTo>
                    <a:pt x="41856" y="26999"/>
                  </a:lnTo>
                  <a:lnTo>
                    <a:pt x="41625" y="26452"/>
                  </a:lnTo>
                  <a:lnTo>
                    <a:pt x="41372" y="25905"/>
                  </a:lnTo>
                  <a:lnTo>
                    <a:pt x="41099" y="25379"/>
                  </a:lnTo>
                  <a:lnTo>
                    <a:pt x="40825" y="24853"/>
                  </a:lnTo>
                  <a:lnTo>
                    <a:pt x="40509" y="24327"/>
                  </a:lnTo>
                  <a:lnTo>
                    <a:pt x="40194" y="23801"/>
                  </a:lnTo>
                  <a:lnTo>
                    <a:pt x="39857" y="23295"/>
                  </a:lnTo>
                  <a:lnTo>
                    <a:pt x="39520" y="22790"/>
                  </a:lnTo>
                  <a:lnTo>
                    <a:pt x="39163" y="22285"/>
                  </a:lnTo>
                  <a:lnTo>
                    <a:pt x="38784" y="21801"/>
                  </a:lnTo>
                  <a:lnTo>
                    <a:pt x="38405" y="21317"/>
                  </a:lnTo>
                  <a:lnTo>
                    <a:pt x="37626" y="20370"/>
                  </a:lnTo>
                  <a:lnTo>
                    <a:pt x="36806" y="19466"/>
                  </a:lnTo>
                  <a:lnTo>
                    <a:pt x="36764" y="19360"/>
                  </a:lnTo>
                  <a:lnTo>
                    <a:pt x="36700" y="19255"/>
                  </a:lnTo>
                  <a:lnTo>
                    <a:pt x="36616" y="19192"/>
                  </a:lnTo>
                  <a:lnTo>
                    <a:pt x="36511" y="19171"/>
                  </a:lnTo>
                  <a:lnTo>
                    <a:pt x="35901" y="18540"/>
                  </a:lnTo>
                  <a:lnTo>
                    <a:pt x="35270" y="17929"/>
                  </a:lnTo>
                  <a:lnTo>
                    <a:pt x="35480" y="17866"/>
                  </a:lnTo>
                  <a:lnTo>
                    <a:pt x="35669" y="17803"/>
                  </a:lnTo>
                  <a:lnTo>
                    <a:pt x="35859" y="17719"/>
                  </a:lnTo>
                  <a:lnTo>
                    <a:pt x="36027" y="17614"/>
                  </a:lnTo>
                  <a:lnTo>
                    <a:pt x="36195" y="17509"/>
                  </a:lnTo>
                  <a:lnTo>
                    <a:pt x="36343" y="17382"/>
                  </a:lnTo>
                  <a:lnTo>
                    <a:pt x="36637" y="17130"/>
                  </a:lnTo>
                  <a:lnTo>
                    <a:pt x="36911" y="16835"/>
                  </a:lnTo>
                  <a:lnTo>
                    <a:pt x="37121" y="16520"/>
                  </a:lnTo>
                  <a:lnTo>
                    <a:pt x="37332" y="16183"/>
                  </a:lnTo>
                  <a:lnTo>
                    <a:pt x="37500" y="15804"/>
                  </a:lnTo>
                  <a:lnTo>
                    <a:pt x="37626" y="15425"/>
                  </a:lnTo>
                  <a:lnTo>
                    <a:pt x="37732" y="15046"/>
                  </a:lnTo>
                  <a:lnTo>
                    <a:pt x="37816" y="14647"/>
                  </a:lnTo>
                  <a:lnTo>
                    <a:pt x="37879" y="14226"/>
                  </a:lnTo>
                  <a:lnTo>
                    <a:pt x="37921" y="13826"/>
                  </a:lnTo>
                  <a:lnTo>
                    <a:pt x="37921" y="13426"/>
                  </a:lnTo>
                  <a:lnTo>
                    <a:pt x="37900" y="13026"/>
                  </a:lnTo>
                  <a:lnTo>
                    <a:pt x="37879" y="12648"/>
                  </a:lnTo>
                  <a:lnTo>
                    <a:pt x="37795" y="12185"/>
                  </a:lnTo>
                  <a:lnTo>
                    <a:pt x="37690" y="11722"/>
                  </a:lnTo>
                  <a:lnTo>
                    <a:pt x="37563" y="11280"/>
                  </a:lnTo>
                  <a:lnTo>
                    <a:pt x="37416" y="10838"/>
                  </a:lnTo>
                  <a:lnTo>
                    <a:pt x="37227" y="10417"/>
                  </a:lnTo>
                  <a:lnTo>
                    <a:pt x="37016" y="9996"/>
                  </a:lnTo>
                  <a:lnTo>
                    <a:pt x="36785" y="9596"/>
                  </a:lnTo>
                  <a:lnTo>
                    <a:pt x="36532" y="9196"/>
                  </a:lnTo>
                  <a:lnTo>
                    <a:pt x="36259" y="8818"/>
                  </a:lnTo>
                  <a:lnTo>
                    <a:pt x="35985" y="8439"/>
                  </a:lnTo>
                  <a:lnTo>
                    <a:pt x="35669" y="8081"/>
                  </a:lnTo>
                  <a:lnTo>
                    <a:pt x="35354" y="7723"/>
                  </a:lnTo>
                  <a:lnTo>
                    <a:pt x="35038" y="7408"/>
                  </a:lnTo>
                  <a:lnTo>
                    <a:pt x="34701" y="7092"/>
                  </a:lnTo>
                  <a:lnTo>
                    <a:pt x="34344" y="6776"/>
                  </a:lnTo>
                  <a:lnTo>
                    <a:pt x="33986" y="6482"/>
                  </a:lnTo>
                  <a:lnTo>
                    <a:pt x="33628" y="6229"/>
                  </a:lnTo>
                  <a:lnTo>
                    <a:pt x="33249" y="5977"/>
                  </a:lnTo>
                  <a:lnTo>
                    <a:pt x="32850" y="5724"/>
                  </a:lnTo>
                  <a:lnTo>
                    <a:pt x="32429" y="5514"/>
                  </a:lnTo>
                  <a:lnTo>
                    <a:pt x="31987" y="5324"/>
                  </a:lnTo>
                  <a:lnTo>
                    <a:pt x="31545" y="5135"/>
                  </a:lnTo>
                  <a:lnTo>
                    <a:pt x="31103" y="5009"/>
                  </a:lnTo>
                  <a:lnTo>
                    <a:pt x="30640" y="4904"/>
                  </a:lnTo>
                  <a:lnTo>
                    <a:pt x="30177" y="4819"/>
                  </a:lnTo>
                  <a:lnTo>
                    <a:pt x="29714" y="4798"/>
                  </a:lnTo>
                  <a:lnTo>
                    <a:pt x="29272" y="4819"/>
                  </a:lnTo>
                  <a:lnTo>
                    <a:pt x="29041" y="4840"/>
                  </a:lnTo>
                  <a:lnTo>
                    <a:pt x="28830" y="4883"/>
                  </a:lnTo>
                  <a:lnTo>
                    <a:pt x="28599" y="4925"/>
                  </a:lnTo>
                  <a:lnTo>
                    <a:pt x="28388" y="4988"/>
                  </a:lnTo>
                  <a:lnTo>
                    <a:pt x="28157" y="5072"/>
                  </a:lnTo>
                  <a:lnTo>
                    <a:pt x="27946" y="5177"/>
                  </a:lnTo>
                  <a:lnTo>
                    <a:pt x="27736" y="5282"/>
                  </a:lnTo>
                  <a:lnTo>
                    <a:pt x="27547" y="5409"/>
                  </a:lnTo>
                  <a:lnTo>
                    <a:pt x="27336" y="5535"/>
                  </a:lnTo>
                  <a:lnTo>
                    <a:pt x="27147" y="5703"/>
                  </a:lnTo>
                  <a:lnTo>
                    <a:pt x="26810" y="5998"/>
                  </a:lnTo>
                  <a:lnTo>
                    <a:pt x="26516" y="6313"/>
                  </a:lnTo>
                  <a:lnTo>
                    <a:pt x="26263" y="6650"/>
                  </a:lnTo>
                  <a:lnTo>
                    <a:pt x="26032" y="6966"/>
                  </a:lnTo>
                  <a:lnTo>
                    <a:pt x="25842" y="7303"/>
                  </a:lnTo>
                  <a:lnTo>
                    <a:pt x="25695" y="7639"/>
                  </a:lnTo>
                  <a:lnTo>
                    <a:pt x="25590" y="7997"/>
                  </a:lnTo>
                  <a:lnTo>
                    <a:pt x="25526" y="8334"/>
                  </a:lnTo>
                  <a:lnTo>
                    <a:pt x="25484" y="8691"/>
                  </a:lnTo>
                  <a:lnTo>
                    <a:pt x="25463" y="9028"/>
                  </a:lnTo>
                  <a:lnTo>
                    <a:pt x="25505" y="9386"/>
                  </a:lnTo>
                  <a:lnTo>
                    <a:pt x="25548" y="9744"/>
                  </a:lnTo>
                  <a:lnTo>
                    <a:pt x="25653" y="10101"/>
                  </a:lnTo>
                  <a:lnTo>
                    <a:pt x="25779" y="10438"/>
                  </a:lnTo>
                  <a:lnTo>
                    <a:pt x="25926" y="10796"/>
                  </a:lnTo>
                  <a:lnTo>
                    <a:pt x="26116" y="11153"/>
                  </a:lnTo>
                  <a:lnTo>
                    <a:pt x="24979" y="10459"/>
                  </a:lnTo>
                  <a:lnTo>
                    <a:pt x="23801" y="9786"/>
                  </a:lnTo>
                  <a:lnTo>
                    <a:pt x="23801" y="9365"/>
                  </a:lnTo>
                  <a:lnTo>
                    <a:pt x="23822" y="8944"/>
                  </a:lnTo>
                  <a:lnTo>
                    <a:pt x="23864" y="8544"/>
                  </a:lnTo>
                  <a:lnTo>
                    <a:pt x="23927" y="8144"/>
                  </a:lnTo>
                  <a:lnTo>
                    <a:pt x="24011" y="7744"/>
                  </a:lnTo>
                  <a:lnTo>
                    <a:pt x="24117" y="7345"/>
                  </a:lnTo>
                  <a:lnTo>
                    <a:pt x="24369" y="6566"/>
                  </a:lnTo>
                  <a:lnTo>
                    <a:pt x="24643" y="5787"/>
                  </a:lnTo>
                  <a:lnTo>
                    <a:pt x="24937" y="5030"/>
                  </a:lnTo>
                  <a:lnTo>
                    <a:pt x="25232" y="4251"/>
                  </a:lnTo>
                  <a:lnTo>
                    <a:pt x="25505" y="3452"/>
                  </a:lnTo>
                  <a:lnTo>
                    <a:pt x="25526" y="3346"/>
                  </a:lnTo>
                  <a:lnTo>
                    <a:pt x="25505" y="3262"/>
                  </a:lnTo>
                  <a:lnTo>
                    <a:pt x="25463" y="3157"/>
                  </a:lnTo>
                  <a:lnTo>
                    <a:pt x="25400" y="3094"/>
                  </a:lnTo>
                  <a:lnTo>
                    <a:pt x="25316" y="3031"/>
                  </a:lnTo>
                  <a:lnTo>
                    <a:pt x="25232" y="2989"/>
                  </a:lnTo>
                  <a:lnTo>
                    <a:pt x="25127" y="2968"/>
                  </a:lnTo>
                  <a:lnTo>
                    <a:pt x="25021" y="2989"/>
                  </a:lnTo>
                  <a:lnTo>
                    <a:pt x="24685" y="3094"/>
                  </a:lnTo>
                  <a:lnTo>
                    <a:pt x="24348" y="3220"/>
                  </a:lnTo>
                  <a:lnTo>
                    <a:pt x="24053" y="3388"/>
                  </a:lnTo>
                  <a:lnTo>
                    <a:pt x="23738" y="3578"/>
                  </a:lnTo>
                  <a:lnTo>
                    <a:pt x="23464" y="3788"/>
                  </a:lnTo>
                  <a:lnTo>
                    <a:pt x="23191" y="3999"/>
                  </a:lnTo>
                  <a:lnTo>
                    <a:pt x="22938" y="4251"/>
                  </a:lnTo>
                  <a:lnTo>
                    <a:pt x="22686" y="4504"/>
                  </a:lnTo>
                  <a:lnTo>
                    <a:pt x="22454" y="4756"/>
                  </a:lnTo>
                  <a:lnTo>
                    <a:pt x="22223" y="5030"/>
                  </a:lnTo>
                  <a:lnTo>
                    <a:pt x="21781" y="5619"/>
                  </a:lnTo>
                  <a:lnTo>
                    <a:pt x="21381" y="6208"/>
                  </a:lnTo>
                  <a:lnTo>
                    <a:pt x="20960" y="6797"/>
                  </a:lnTo>
                  <a:lnTo>
                    <a:pt x="20939" y="6250"/>
                  </a:lnTo>
                  <a:lnTo>
                    <a:pt x="20960" y="5745"/>
                  </a:lnTo>
                  <a:lnTo>
                    <a:pt x="21023" y="5240"/>
                  </a:lnTo>
                  <a:lnTo>
                    <a:pt x="21107" y="4735"/>
                  </a:lnTo>
                  <a:lnTo>
                    <a:pt x="21255" y="4251"/>
                  </a:lnTo>
                  <a:lnTo>
                    <a:pt x="21444" y="3767"/>
                  </a:lnTo>
                  <a:lnTo>
                    <a:pt x="21676" y="3283"/>
                  </a:lnTo>
                  <a:lnTo>
                    <a:pt x="21949" y="2799"/>
                  </a:lnTo>
                  <a:lnTo>
                    <a:pt x="22307" y="2210"/>
                  </a:lnTo>
                  <a:lnTo>
                    <a:pt x="22454" y="1915"/>
                  </a:lnTo>
                  <a:lnTo>
                    <a:pt x="22601" y="1621"/>
                  </a:lnTo>
                  <a:lnTo>
                    <a:pt x="22728" y="1326"/>
                  </a:lnTo>
                  <a:lnTo>
                    <a:pt x="22833" y="1011"/>
                  </a:lnTo>
                  <a:lnTo>
                    <a:pt x="22917" y="695"/>
                  </a:lnTo>
                  <a:lnTo>
                    <a:pt x="22980" y="358"/>
                  </a:lnTo>
                  <a:lnTo>
                    <a:pt x="22980" y="274"/>
                  </a:lnTo>
                  <a:lnTo>
                    <a:pt x="22959" y="190"/>
                  </a:lnTo>
                  <a:lnTo>
                    <a:pt x="22896" y="127"/>
                  </a:lnTo>
                  <a:lnTo>
                    <a:pt x="22833" y="64"/>
                  </a:lnTo>
                  <a:lnTo>
                    <a:pt x="22770" y="22"/>
                  </a:lnTo>
                  <a:lnTo>
                    <a:pt x="226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4" name="Google Shape;7054;p32"/>
            <p:cNvSpPr/>
            <p:nvPr/>
          </p:nvSpPr>
          <p:spPr>
            <a:xfrm>
              <a:off x="5344850" y="-1144675"/>
              <a:ext cx="315150" cy="277800"/>
            </a:xfrm>
            <a:custGeom>
              <a:avLst/>
              <a:gdLst/>
              <a:ahLst/>
              <a:cxnLst/>
              <a:rect l="l" t="t" r="r" b="b"/>
              <a:pathLst>
                <a:path w="12606" h="11112" extrusionOk="0">
                  <a:moveTo>
                    <a:pt x="3283" y="0"/>
                  </a:moveTo>
                  <a:lnTo>
                    <a:pt x="3073" y="21"/>
                  </a:lnTo>
                  <a:lnTo>
                    <a:pt x="2862" y="42"/>
                  </a:lnTo>
                  <a:lnTo>
                    <a:pt x="2652" y="84"/>
                  </a:lnTo>
                  <a:lnTo>
                    <a:pt x="2441" y="126"/>
                  </a:lnTo>
                  <a:lnTo>
                    <a:pt x="2252" y="211"/>
                  </a:lnTo>
                  <a:lnTo>
                    <a:pt x="2062" y="295"/>
                  </a:lnTo>
                  <a:lnTo>
                    <a:pt x="1873" y="379"/>
                  </a:lnTo>
                  <a:lnTo>
                    <a:pt x="1705" y="484"/>
                  </a:lnTo>
                  <a:lnTo>
                    <a:pt x="1515" y="610"/>
                  </a:lnTo>
                  <a:lnTo>
                    <a:pt x="1347" y="737"/>
                  </a:lnTo>
                  <a:lnTo>
                    <a:pt x="1200" y="884"/>
                  </a:lnTo>
                  <a:lnTo>
                    <a:pt x="905" y="1200"/>
                  </a:lnTo>
                  <a:lnTo>
                    <a:pt x="653" y="1536"/>
                  </a:lnTo>
                  <a:lnTo>
                    <a:pt x="421" y="1915"/>
                  </a:lnTo>
                  <a:lnTo>
                    <a:pt x="253" y="2336"/>
                  </a:lnTo>
                  <a:lnTo>
                    <a:pt x="105" y="2757"/>
                  </a:lnTo>
                  <a:lnTo>
                    <a:pt x="63" y="2967"/>
                  </a:lnTo>
                  <a:lnTo>
                    <a:pt x="21" y="3178"/>
                  </a:lnTo>
                  <a:lnTo>
                    <a:pt x="0" y="3409"/>
                  </a:lnTo>
                  <a:lnTo>
                    <a:pt x="0" y="3620"/>
                  </a:lnTo>
                  <a:lnTo>
                    <a:pt x="0" y="3851"/>
                  </a:lnTo>
                  <a:lnTo>
                    <a:pt x="21" y="4083"/>
                  </a:lnTo>
                  <a:lnTo>
                    <a:pt x="63" y="4293"/>
                  </a:lnTo>
                  <a:lnTo>
                    <a:pt x="105" y="4525"/>
                  </a:lnTo>
                  <a:lnTo>
                    <a:pt x="211" y="4903"/>
                  </a:lnTo>
                  <a:lnTo>
                    <a:pt x="358" y="5282"/>
                  </a:lnTo>
                  <a:lnTo>
                    <a:pt x="505" y="5661"/>
                  </a:lnTo>
                  <a:lnTo>
                    <a:pt x="653" y="6019"/>
                  </a:lnTo>
                  <a:lnTo>
                    <a:pt x="653" y="6040"/>
                  </a:lnTo>
                  <a:lnTo>
                    <a:pt x="674" y="6082"/>
                  </a:lnTo>
                  <a:lnTo>
                    <a:pt x="716" y="6187"/>
                  </a:lnTo>
                  <a:lnTo>
                    <a:pt x="779" y="6313"/>
                  </a:lnTo>
                  <a:lnTo>
                    <a:pt x="947" y="6503"/>
                  </a:lnTo>
                  <a:lnTo>
                    <a:pt x="905" y="6503"/>
                  </a:lnTo>
                  <a:lnTo>
                    <a:pt x="1073" y="6797"/>
                  </a:lnTo>
                  <a:lnTo>
                    <a:pt x="1263" y="7113"/>
                  </a:lnTo>
                  <a:lnTo>
                    <a:pt x="1473" y="7386"/>
                  </a:lnTo>
                  <a:lnTo>
                    <a:pt x="1684" y="7681"/>
                  </a:lnTo>
                  <a:lnTo>
                    <a:pt x="1936" y="7955"/>
                  </a:lnTo>
                  <a:lnTo>
                    <a:pt x="2168" y="8207"/>
                  </a:lnTo>
                  <a:lnTo>
                    <a:pt x="2441" y="8460"/>
                  </a:lnTo>
                  <a:lnTo>
                    <a:pt x="2715" y="8691"/>
                  </a:lnTo>
                  <a:lnTo>
                    <a:pt x="3283" y="9154"/>
                  </a:lnTo>
                  <a:lnTo>
                    <a:pt x="3914" y="9596"/>
                  </a:lnTo>
                  <a:lnTo>
                    <a:pt x="4567" y="10017"/>
                  </a:lnTo>
                  <a:lnTo>
                    <a:pt x="4903" y="10206"/>
                  </a:lnTo>
                  <a:lnTo>
                    <a:pt x="5240" y="10396"/>
                  </a:lnTo>
                  <a:lnTo>
                    <a:pt x="5598" y="10564"/>
                  </a:lnTo>
                  <a:lnTo>
                    <a:pt x="5955" y="10711"/>
                  </a:lnTo>
                  <a:lnTo>
                    <a:pt x="6313" y="10838"/>
                  </a:lnTo>
                  <a:lnTo>
                    <a:pt x="6671" y="10943"/>
                  </a:lnTo>
                  <a:lnTo>
                    <a:pt x="7050" y="11027"/>
                  </a:lnTo>
                  <a:lnTo>
                    <a:pt x="7428" y="11090"/>
                  </a:lnTo>
                  <a:lnTo>
                    <a:pt x="7786" y="11111"/>
                  </a:lnTo>
                  <a:lnTo>
                    <a:pt x="8165" y="11111"/>
                  </a:lnTo>
                  <a:lnTo>
                    <a:pt x="8460" y="11090"/>
                  </a:lnTo>
                  <a:lnTo>
                    <a:pt x="8796" y="11069"/>
                  </a:lnTo>
                  <a:lnTo>
                    <a:pt x="9175" y="11027"/>
                  </a:lnTo>
                  <a:lnTo>
                    <a:pt x="9554" y="10943"/>
                  </a:lnTo>
                  <a:lnTo>
                    <a:pt x="9954" y="10859"/>
                  </a:lnTo>
                  <a:lnTo>
                    <a:pt x="10354" y="10753"/>
                  </a:lnTo>
                  <a:lnTo>
                    <a:pt x="10753" y="10627"/>
                  </a:lnTo>
                  <a:lnTo>
                    <a:pt x="11132" y="10459"/>
                  </a:lnTo>
                  <a:lnTo>
                    <a:pt x="11469" y="10269"/>
                  </a:lnTo>
                  <a:lnTo>
                    <a:pt x="11805" y="10059"/>
                  </a:lnTo>
                  <a:lnTo>
                    <a:pt x="11932" y="9954"/>
                  </a:lnTo>
                  <a:lnTo>
                    <a:pt x="12079" y="9806"/>
                  </a:lnTo>
                  <a:lnTo>
                    <a:pt x="12205" y="9680"/>
                  </a:lnTo>
                  <a:lnTo>
                    <a:pt x="12311" y="9533"/>
                  </a:lnTo>
                  <a:lnTo>
                    <a:pt x="12395" y="9386"/>
                  </a:lnTo>
                  <a:lnTo>
                    <a:pt x="12479" y="9217"/>
                  </a:lnTo>
                  <a:lnTo>
                    <a:pt x="12542" y="9049"/>
                  </a:lnTo>
                  <a:lnTo>
                    <a:pt x="12584" y="8881"/>
                  </a:lnTo>
                  <a:lnTo>
                    <a:pt x="12605" y="8691"/>
                  </a:lnTo>
                  <a:lnTo>
                    <a:pt x="12605" y="8481"/>
                  </a:lnTo>
                  <a:lnTo>
                    <a:pt x="12605" y="8270"/>
                  </a:lnTo>
                  <a:lnTo>
                    <a:pt x="12563" y="8060"/>
                  </a:lnTo>
                  <a:lnTo>
                    <a:pt x="12563" y="7955"/>
                  </a:lnTo>
                  <a:lnTo>
                    <a:pt x="12563" y="7870"/>
                  </a:lnTo>
                  <a:lnTo>
                    <a:pt x="12121" y="7302"/>
                  </a:lnTo>
                  <a:lnTo>
                    <a:pt x="11679" y="6755"/>
                  </a:lnTo>
                  <a:lnTo>
                    <a:pt x="11658" y="6692"/>
                  </a:lnTo>
                  <a:lnTo>
                    <a:pt x="11616" y="6629"/>
                  </a:lnTo>
                  <a:lnTo>
                    <a:pt x="11532" y="6545"/>
                  </a:lnTo>
                  <a:lnTo>
                    <a:pt x="11532" y="6524"/>
                  </a:lnTo>
                  <a:lnTo>
                    <a:pt x="11427" y="6334"/>
                  </a:lnTo>
                  <a:lnTo>
                    <a:pt x="11279" y="6166"/>
                  </a:lnTo>
                  <a:lnTo>
                    <a:pt x="11153" y="5998"/>
                  </a:lnTo>
                  <a:lnTo>
                    <a:pt x="10985" y="5850"/>
                  </a:lnTo>
                  <a:lnTo>
                    <a:pt x="10669" y="5535"/>
                  </a:lnTo>
                  <a:lnTo>
                    <a:pt x="10375" y="5219"/>
                  </a:lnTo>
                  <a:lnTo>
                    <a:pt x="10311" y="5177"/>
                  </a:lnTo>
                  <a:lnTo>
                    <a:pt x="10248" y="5177"/>
                  </a:lnTo>
                  <a:lnTo>
                    <a:pt x="10059" y="5030"/>
                  </a:lnTo>
                  <a:lnTo>
                    <a:pt x="9301" y="4293"/>
                  </a:lnTo>
                  <a:lnTo>
                    <a:pt x="8502" y="3578"/>
                  </a:lnTo>
                  <a:lnTo>
                    <a:pt x="7702" y="2883"/>
                  </a:lnTo>
                  <a:lnTo>
                    <a:pt x="6860" y="2231"/>
                  </a:lnTo>
                  <a:lnTo>
                    <a:pt x="6797" y="2210"/>
                  </a:lnTo>
                  <a:lnTo>
                    <a:pt x="6755" y="2168"/>
                  </a:lnTo>
                  <a:lnTo>
                    <a:pt x="6671" y="2062"/>
                  </a:lnTo>
                  <a:lnTo>
                    <a:pt x="5998" y="1557"/>
                  </a:lnTo>
                  <a:lnTo>
                    <a:pt x="5303" y="1052"/>
                  </a:lnTo>
                  <a:lnTo>
                    <a:pt x="3935" y="84"/>
                  </a:lnTo>
                  <a:lnTo>
                    <a:pt x="3704" y="42"/>
                  </a:lnTo>
                  <a:lnTo>
                    <a:pt x="3493" y="21"/>
                  </a:lnTo>
                  <a:lnTo>
                    <a:pt x="3283" y="0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5" name="Google Shape;7055;p32"/>
            <p:cNvSpPr/>
            <p:nvPr/>
          </p:nvSpPr>
          <p:spPr>
            <a:xfrm>
              <a:off x="5368525" y="-990550"/>
              <a:ext cx="259900" cy="104200"/>
            </a:xfrm>
            <a:custGeom>
              <a:avLst/>
              <a:gdLst/>
              <a:ahLst/>
              <a:cxnLst/>
              <a:rect l="l" t="t" r="r" b="b"/>
              <a:pathLst>
                <a:path w="10396" h="4168" extrusionOk="0">
                  <a:moveTo>
                    <a:pt x="2925" y="1"/>
                  </a:moveTo>
                  <a:lnTo>
                    <a:pt x="2820" y="22"/>
                  </a:lnTo>
                  <a:lnTo>
                    <a:pt x="2104" y="64"/>
                  </a:lnTo>
                  <a:lnTo>
                    <a:pt x="1389" y="148"/>
                  </a:lnTo>
                  <a:lnTo>
                    <a:pt x="1031" y="190"/>
                  </a:lnTo>
                  <a:lnTo>
                    <a:pt x="695" y="253"/>
                  </a:lnTo>
                  <a:lnTo>
                    <a:pt x="337" y="338"/>
                  </a:lnTo>
                  <a:lnTo>
                    <a:pt x="0" y="443"/>
                  </a:lnTo>
                  <a:lnTo>
                    <a:pt x="274" y="548"/>
                  </a:lnTo>
                  <a:lnTo>
                    <a:pt x="568" y="653"/>
                  </a:lnTo>
                  <a:lnTo>
                    <a:pt x="1115" y="801"/>
                  </a:lnTo>
                  <a:lnTo>
                    <a:pt x="1684" y="948"/>
                  </a:lnTo>
                  <a:lnTo>
                    <a:pt x="2273" y="1116"/>
                  </a:lnTo>
                  <a:lnTo>
                    <a:pt x="2252" y="1264"/>
                  </a:lnTo>
                  <a:lnTo>
                    <a:pt x="2273" y="1453"/>
                  </a:lnTo>
                  <a:lnTo>
                    <a:pt x="2315" y="1621"/>
                  </a:lnTo>
                  <a:lnTo>
                    <a:pt x="2378" y="1790"/>
                  </a:lnTo>
                  <a:lnTo>
                    <a:pt x="2525" y="2126"/>
                  </a:lnTo>
                  <a:lnTo>
                    <a:pt x="2673" y="2400"/>
                  </a:lnTo>
                  <a:lnTo>
                    <a:pt x="2841" y="2694"/>
                  </a:lnTo>
                  <a:lnTo>
                    <a:pt x="3051" y="2947"/>
                  </a:lnTo>
                  <a:lnTo>
                    <a:pt x="3283" y="3200"/>
                  </a:lnTo>
                  <a:lnTo>
                    <a:pt x="3535" y="3410"/>
                  </a:lnTo>
                  <a:lnTo>
                    <a:pt x="3683" y="3536"/>
                  </a:lnTo>
                  <a:lnTo>
                    <a:pt x="3830" y="3662"/>
                  </a:lnTo>
                  <a:lnTo>
                    <a:pt x="3998" y="3789"/>
                  </a:lnTo>
                  <a:lnTo>
                    <a:pt x="4167" y="3873"/>
                  </a:lnTo>
                  <a:lnTo>
                    <a:pt x="4356" y="3957"/>
                  </a:lnTo>
                  <a:lnTo>
                    <a:pt x="4545" y="4041"/>
                  </a:lnTo>
                  <a:lnTo>
                    <a:pt x="4756" y="4083"/>
                  </a:lnTo>
                  <a:lnTo>
                    <a:pt x="4966" y="4125"/>
                  </a:lnTo>
                  <a:lnTo>
                    <a:pt x="5156" y="4146"/>
                  </a:lnTo>
                  <a:lnTo>
                    <a:pt x="5366" y="4168"/>
                  </a:lnTo>
                  <a:lnTo>
                    <a:pt x="5556" y="4146"/>
                  </a:lnTo>
                  <a:lnTo>
                    <a:pt x="5745" y="4125"/>
                  </a:lnTo>
                  <a:lnTo>
                    <a:pt x="5913" y="4083"/>
                  </a:lnTo>
                  <a:lnTo>
                    <a:pt x="6103" y="4020"/>
                  </a:lnTo>
                  <a:lnTo>
                    <a:pt x="6250" y="3957"/>
                  </a:lnTo>
                  <a:lnTo>
                    <a:pt x="6418" y="3873"/>
                  </a:lnTo>
                  <a:lnTo>
                    <a:pt x="6566" y="3789"/>
                  </a:lnTo>
                  <a:lnTo>
                    <a:pt x="6713" y="3684"/>
                  </a:lnTo>
                  <a:lnTo>
                    <a:pt x="6839" y="3557"/>
                  </a:lnTo>
                  <a:lnTo>
                    <a:pt x="6965" y="3431"/>
                  </a:lnTo>
                  <a:lnTo>
                    <a:pt x="7092" y="3305"/>
                  </a:lnTo>
                  <a:lnTo>
                    <a:pt x="7197" y="3157"/>
                  </a:lnTo>
                  <a:lnTo>
                    <a:pt x="7302" y="3010"/>
                  </a:lnTo>
                  <a:lnTo>
                    <a:pt x="7386" y="2842"/>
                  </a:lnTo>
                  <a:lnTo>
                    <a:pt x="7513" y="2610"/>
                  </a:lnTo>
                  <a:lnTo>
                    <a:pt x="7597" y="2400"/>
                  </a:lnTo>
                  <a:lnTo>
                    <a:pt x="7702" y="2168"/>
                  </a:lnTo>
                  <a:lnTo>
                    <a:pt x="7765" y="1937"/>
                  </a:lnTo>
                  <a:lnTo>
                    <a:pt x="7828" y="1705"/>
                  </a:lnTo>
                  <a:lnTo>
                    <a:pt x="7870" y="1495"/>
                  </a:lnTo>
                  <a:lnTo>
                    <a:pt x="7891" y="1306"/>
                  </a:lnTo>
                  <a:lnTo>
                    <a:pt x="7891" y="1116"/>
                  </a:lnTo>
                  <a:lnTo>
                    <a:pt x="8060" y="1074"/>
                  </a:lnTo>
                  <a:lnTo>
                    <a:pt x="8207" y="1032"/>
                  </a:lnTo>
                  <a:lnTo>
                    <a:pt x="8502" y="990"/>
                  </a:lnTo>
                  <a:lnTo>
                    <a:pt x="8817" y="969"/>
                  </a:lnTo>
                  <a:lnTo>
                    <a:pt x="9133" y="927"/>
                  </a:lnTo>
                  <a:lnTo>
                    <a:pt x="9491" y="843"/>
                  </a:lnTo>
                  <a:lnTo>
                    <a:pt x="9806" y="716"/>
                  </a:lnTo>
                  <a:lnTo>
                    <a:pt x="10101" y="569"/>
                  </a:lnTo>
                  <a:lnTo>
                    <a:pt x="10396" y="380"/>
                  </a:lnTo>
                  <a:lnTo>
                    <a:pt x="10353" y="317"/>
                  </a:lnTo>
                  <a:lnTo>
                    <a:pt x="10290" y="275"/>
                  </a:lnTo>
                  <a:lnTo>
                    <a:pt x="10227" y="253"/>
                  </a:lnTo>
                  <a:lnTo>
                    <a:pt x="10143" y="232"/>
                  </a:lnTo>
                  <a:lnTo>
                    <a:pt x="9491" y="148"/>
                  </a:lnTo>
                  <a:lnTo>
                    <a:pt x="8817" y="85"/>
                  </a:lnTo>
                  <a:lnTo>
                    <a:pt x="8165" y="43"/>
                  </a:lnTo>
                  <a:lnTo>
                    <a:pt x="7513" y="22"/>
                  </a:lnTo>
                  <a:lnTo>
                    <a:pt x="6187" y="1"/>
                  </a:lnTo>
                  <a:lnTo>
                    <a:pt x="3956" y="1"/>
                  </a:lnTo>
                  <a:lnTo>
                    <a:pt x="3051" y="22"/>
                  </a:lnTo>
                  <a:lnTo>
                    <a:pt x="292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6" name="Google Shape;7056;p32"/>
            <p:cNvSpPr/>
            <p:nvPr/>
          </p:nvSpPr>
          <p:spPr>
            <a:xfrm>
              <a:off x="5370625" y="-1002650"/>
              <a:ext cx="250425" cy="103675"/>
            </a:xfrm>
            <a:custGeom>
              <a:avLst/>
              <a:gdLst/>
              <a:ahLst/>
              <a:cxnLst/>
              <a:rect l="l" t="t" r="r" b="b"/>
              <a:pathLst>
                <a:path w="10017" h="4147" extrusionOk="0">
                  <a:moveTo>
                    <a:pt x="3031" y="1221"/>
                  </a:moveTo>
                  <a:lnTo>
                    <a:pt x="3620" y="1243"/>
                  </a:lnTo>
                  <a:lnTo>
                    <a:pt x="4609" y="1264"/>
                  </a:lnTo>
                  <a:lnTo>
                    <a:pt x="4588" y="1453"/>
                  </a:lnTo>
                  <a:lnTo>
                    <a:pt x="4546" y="1642"/>
                  </a:lnTo>
                  <a:lnTo>
                    <a:pt x="4483" y="1832"/>
                  </a:lnTo>
                  <a:lnTo>
                    <a:pt x="4419" y="1979"/>
                  </a:lnTo>
                  <a:lnTo>
                    <a:pt x="4314" y="2126"/>
                  </a:lnTo>
                  <a:lnTo>
                    <a:pt x="4230" y="2211"/>
                  </a:lnTo>
                  <a:lnTo>
                    <a:pt x="4167" y="2253"/>
                  </a:lnTo>
                  <a:lnTo>
                    <a:pt x="4104" y="2274"/>
                  </a:lnTo>
                  <a:lnTo>
                    <a:pt x="4020" y="2274"/>
                  </a:lnTo>
                  <a:lnTo>
                    <a:pt x="3956" y="2253"/>
                  </a:lnTo>
                  <a:lnTo>
                    <a:pt x="3767" y="2253"/>
                  </a:lnTo>
                  <a:lnTo>
                    <a:pt x="3641" y="2189"/>
                  </a:lnTo>
                  <a:lnTo>
                    <a:pt x="3515" y="2105"/>
                  </a:lnTo>
                  <a:lnTo>
                    <a:pt x="3409" y="2021"/>
                  </a:lnTo>
                  <a:lnTo>
                    <a:pt x="3346" y="1937"/>
                  </a:lnTo>
                  <a:lnTo>
                    <a:pt x="3283" y="1832"/>
                  </a:lnTo>
                  <a:lnTo>
                    <a:pt x="3220" y="1705"/>
                  </a:lnTo>
                  <a:lnTo>
                    <a:pt x="3031" y="1221"/>
                  </a:lnTo>
                  <a:close/>
                  <a:moveTo>
                    <a:pt x="2757" y="1"/>
                  </a:moveTo>
                  <a:lnTo>
                    <a:pt x="2652" y="22"/>
                  </a:lnTo>
                  <a:lnTo>
                    <a:pt x="1999" y="64"/>
                  </a:lnTo>
                  <a:lnTo>
                    <a:pt x="1347" y="127"/>
                  </a:lnTo>
                  <a:lnTo>
                    <a:pt x="695" y="232"/>
                  </a:lnTo>
                  <a:lnTo>
                    <a:pt x="379" y="296"/>
                  </a:lnTo>
                  <a:lnTo>
                    <a:pt x="63" y="380"/>
                  </a:lnTo>
                  <a:lnTo>
                    <a:pt x="21" y="422"/>
                  </a:lnTo>
                  <a:lnTo>
                    <a:pt x="0" y="485"/>
                  </a:lnTo>
                  <a:lnTo>
                    <a:pt x="0" y="527"/>
                  </a:lnTo>
                  <a:lnTo>
                    <a:pt x="0" y="569"/>
                  </a:lnTo>
                  <a:lnTo>
                    <a:pt x="42" y="632"/>
                  </a:lnTo>
                  <a:lnTo>
                    <a:pt x="148" y="716"/>
                  </a:lnTo>
                  <a:lnTo>
                    <a:pt x="295" y="801"/>
                  </a:lnTo>
                  <a:lnTo>
                    <a:pt x="505" y="885"/>
                  </a:lnTo>
                  <a:lnTo>
                    <a:pt x="737" y="969"/>
                  </a:lnTo>
                  <a:lnTo>
                    <a:pt x="1221" y="1095"/>
                  </a:lnTo>
                  <a:lnTo>
                    <a:pt x="1831" y="1158"/>
                  </a:lnTo>
                  <a:lnTo>
                    <a:pt x="2420" y="1200"/>
                  </a:lnTo>
                  <a:lnTo>
                    <a:pt x="2462" y="1474"/>
                  </a:lnTo>
                  <a:lnTo>
                    <a:pt x="2504" y="1727"/>
                  </a:lnTo>
                  <a:lnTo>
                    <a:pt x="2568" y="2000"/>
                  </a:lnTo>
                  <a:lnTo>
                    <a:pt x="2652" y="2232"/>
                  </a:lnTo>
                  <a:lnTo>
                    <a:pt x="2757" y="2484"/>
                  </a:lnTo>
                  <a:lnTo>
                    <a:pt x="2862" y="2716"/>
                  </a:lnTo>
                  <a:lnTo>
                    <a:pt x="2988" y="2926"/>
                  </a:lnTo>
                  <a:lnTo>
                    <a:pt x="3115" y="3136"/>
                  </a:lnTo>
                  <a:lnTo>
                    <a:pt x="3283" y="3326"/>
                  </a:lnTo>
                  <a:lnTo>
                    <a:pt x="3451" y="3494"/>
                  </a:lnTo>
                  <a:lnTo>
                    <a:pt x="3641" y="3641"/>
                  </a:lnTo>
                  <a:lnTo>
                    <a:pt x="3830" y="3789"/>
                  </a:lnTo>
                  <a:lnTo>
                    <a:pt x="4041" y="3915"/>
                  </a:lnTo>
                  <a:lnTo>
                    <a:pt x="4272" y="3999"/>
                  </a:lnTo>
                  <a:lnTo>
                    <a:pt x="4525" y="4083"/>
                  </a:lnTo>
                  <a:lnTo>
                    <a:pt x="4798" y="4125"/>
                  </a:lnTo>
                  <a:lnTo>
                    <a:pt x="5093" y="4146"/>
                  </a:lnTo>
                  <a:lnTo>
                    <a:pt x="5387" y="4146"/>
                  </a:lnTo>
                  <a:lnTo>
                    <a:pt x="5661" y="4104"/>
                  </a:lnTo>
                  <a:lnTo>
                    <a:pt x="5935" y="4020"/>
                  </a:lnTo>
                  <a:lnTo>
                    <a:pt x="6166" y="3915"/>
                  </a:lnTo>
                  <a:lnTo>
                    <a:pt x="6397" y="3789"/>
                  </a:lnTo>
                  <a:lnTo>
                    <a:pt x="6629" y="3620"/>
                  </a:lnTo>
                  <a:lnTo>
                    <a:pt x="6818" y="3431"/>
                  </a:lnTo>
                  <a:lnTo>
                    <a:pt x="6987" y="3221"/>
                  </a:lnTo>
                  <a:lnTo>
                    <a:pt x="7134" y="2989"/>
                  </a:lnTo>
                  <a:lnTo>
                    <a:pt x="7281" y="2737"/>
                  </a:lnTo>
                  <a:lnTo>
                    <a:pt x="7387" y="2463"/>
                  </a:lnTo>
                  <a:lnTo>
                    <a:pt x="7450" y="2168"/>
                  </a:lnTo>
                  <a:lnTo>
                    <a:pt x="7513" y="1874"/>
                  </a:lnTo>
                  <a:lnTo>
                    <a:pt x="7534" y="1558"/>
                  </a:lnTo>
                  <a:lnTo>
                    <a:pt x="7534" y="1243"/>
                  </a:lnTo>
                  <a:lnTo>
                    <a:pt x="8186" y="1200"/>
                  </a:lnTo>
                  <a:lnTo>
                    <a:pt x="8817" y="1158"/>
                  </a:lnTo>
                  <a:lnTo>
                    <a:pt x="8839" y="1158"/>
                  </a:lnTo>
                  <a:lnTo>
                    <a:pt x="8965" y="1137"/>
                  </a:lnTo>
                  <a:lnTo>
                    <a:pt x="9743" y="1053"/>
                  </a:lnTo>
                  <a:lnTo>
                    <a:pt x="9849" y="990"/>
                  </a:lnTo>
                  <a:lnTo>
                    <a:pt x="9933" y="927"/>
                  </a:lnTo>
                  <a:lnTo>
                    <a:pt x="9996" y="822"/>
                  </a:lnTo>
                  <a:lnTo>
                    <a:pt x="10017" y="716"/>
                  </a:lnTo>
                  <a:lnTo>
                    <a:pt x="9996" y="632"/>
                  </a:lnTo>
                  <a:lnTo>
                    <a:pt x="9933" y="527"/>
                  </a:lnTo>
                  <a:lnTo>
                    <a:pt x="9870" y="443"/>
                  </a:lnTo>
                  <a:lnTo>
                    <a:pt x="9764" y="338"/>
                  </a:lnTo>
                  <a:lnTo>
                    <a:pt x="9554" y="190"/>
                  </a:lnTo>
                  <a:lnTo>
                    <a:pt x="8944" y="106"/>
                  </a:lnTo>
                  <a:lnTo>
                    <a:pt x="8333" y="64"/>
                  </a:lnTo>
                  <a:lnTo>
                    <a:pt x="7723" y="43"/>
                  </a:lnTo>
                  <a:lnTo>
                    <a:pt x="7113" y="22"/>
                  </a:lnTo>
                  <a:lnTo>
                    <a:pt x="5892" y="1"/>
                  </a:lnTo>
                  <a:lnTo>
                    <a:pt x="3788" y="1"/>
                  </a:lnTo>
                  <a:lnTo>
                    <a:pt x="2862" y="22"/>
                  </a:lnTo>
                  <a:lnTo>
                    <a:pt x="275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7" name="Google Shape;7057;p32"/>
            <p:cNvSpPr/>
            <p:nvPr/>
          </p:nvSpPr>
          <p:spPr>
            <a:xfrm>
              <a:off x="5198600" y="-626500"/>
              <a:ext cx="243075" cy="164700"/>
            </a:xfrm>
            <a:custGeom>
              <a:avLst/>
              <a:gdLst/>
              <a:ahLst/>
              <a:cxnLst/>
              <a:rect l="l" t="t" r="r" b="b"/>
              <a:pathLst>
                <a:path w="9723" h="6588" extrusionOk="0">
                  <a:moveTo>
                    <a:pt x="4945" y="1"/>
                  </a:moveTo>
                  <a:lnTo>
                    <a:pt x="4735" y="22"/>
                  </a:lnTo>
                  <a:lnTo>
                    <a:pt x="4524" y="64"/>
                  </a:lnTo>
                  <a:lnTo>
                    <a:pt x="4314" y="127"/>
                  </a:lnTo>
                  <a:lnTo>
                    <a:pt x="4104" y="211"/>
                  </a:lnTo>
                  <a:lnTo>
                    <a:pt x="3872" y="338"/>
                  </a:lnTo>
                  <a:lnTo>
                    <a:pt x="3662" y="506"/>
                  </a:lnTo>
                  <a:lnTo>
                    <a:pt x="3304" y="780"/>
                  </a:lnTo>
                  <a:lnTo>
                    <a:pt x="2988" y="1095"/>
                  </a:lnTo>
                  <a:lnTo>
                    <a:pt x="2673" y="1411"/>
                  </a:lnTo>
                  <a:lnTo>
                    <a:pt x="2399" y="1769"/>
                  </a:lnTo>
                  <a:lnTo>
                    <a:pt x="2126" y="2105"/>
                  </a:lnTo>
                  <a:lnTo>
                    <a:pt x="1852" y="2484"/>
                  </a:lnTo>
                  <a:lnTo>
                    <a:pt x="1368" y="3221"/>
                  </a:lnTo>
                  <a:lnTo>
                    <a:pt x="1031" y="3789"/>
                  </a:lnTo>
                  <a:lnTo>
                    <a:pt x="695" y="4357"/>
                  </a:lnTo>
                  <a:lnTo>
                    <a:pt x="505" y="4715"/>
                  </a:lnTo>
                  <a:lnTo>
                    <a:pt x="316" y="5093"/>
                  </a:lnTo>
                  <a:lnTo>
                    <a:pt x="147" y="5472"/>
                  </a:lnTo>
                  <a:lnTo>
                    <a:pt x="0" y="5872"/>
                  </a:lnTo>
                  <a:lnTo>
                    <a:pt x="168" y="5956"/>
                  </a:lnTo>
                  <a:lnTo>
                    <a:pt x="147" y="6146"/>
                  </a:lnTo>
                  <a:lnTo>
                    <a:pt x="168" y="6146"/>
                  </a:lnTo>
                  <a:lnTo>
                    <a:pt x="168" y="6167"/>
                  </a:lnTo>
                  <a:lnTo>
                    <a:pt x="105" y="6167"/>
                  </a:lnTo>
                  <a:lnTo>
                    <a:pt x="63" y="6188"/>
                  </a:lnTo>
                  <a:lnTo>
                    <a:pt x="63" y="6230"/>
                  </a:lnTo>
                  <a:lnTo>
                    <a:pt x="63" y="6293"/>
                  </a:lnTo>
                  <a:lnTo>
                    <a:pt x="84" y="6314"/>
                  </a:lnTo>
                  <a:lnTo>
                    <a:pt x="253" y="6419"/>
                  </a:lnTo>
                  <a:lnTo>
                    <a:pt x="274" y="6440"/>
                  </a:lnTo>
                  <a:lnTo>
                    <a:pt x="358" y="6524"/>
                  </a:lnTo>
                  <a:lnTo>
                    <a:pt x="442" y="6567"/>
                  </a:lnTo>
                  <a:lnTo>
                    <a:pt x="526" y="6588"/>
                  </a:lnTo>
                  <a:lnTo>
                    <a:pt x="631" y="6588"/>
                  </a:lnTo>
                  <a:lnTo>
                    <a:pt x="716" y="6567"/>
                  </a:lnTo>
                  <a:lnTo>
                    <a:pt x="821" y="6545"/>
                  </a:lnTo>
                  <a:lnTo>
                    <a:pt x="989" y="6440"/>
                  </a:lnTo>
                  <a:lnTo>
                    <a:pt x="1094" y="6503"/>
                  </a:lnTo>
                  <a:lnTo>
                    <a:pt x="1999" y="5599"/>
                  </a:lnTo>
                  <a:lnTo>
                    <a:pt x="2462" y="5157"/>
                  </a:lnTo>
                  <a:lnTo>
                    <a:pt x="2694" y="4946"/>
                  </a:lnTo>
                  <a:lnTo>
                    <a:pt x="2946" y="4757"/>
                  </a:lnTo>
                  <a:lnTo>
                    <a:pt x="3199" y="4588"/>
                  </a:lnTo>
                  <a:lnTo>
                    <a:pt x="3451" y="4420"/>
                  </a:lnTo>
                  <a:lnTo>
                    <a:pt x="3725" y="4294"/>
                  </a:lnTo>
                  <a:lnTo>
                    <a:pt x="3998" y="4168"/>
                  </a:lnTo>
                  <a:lnTo>
                    <a:pt x="4293" y="4083"/>
                  </a:lnTo>
                  <a:lnTo>
                    <a:pt x="4609" y="4020"/>
                  </a:lnTo>
                  <a:lnTo>
                    <a:pt x="4924" y="3978"/>
                  </a:lnTo>
                  <a:lnTo>
                    <a:pt x="5261" y="3978"/>
                  </a:lnTo>
                  <a:lnTo>
                    <a:pt x="5387" y="3999"/>
                  </a:lnTo>
                  <a:lnTo>
                    <a:pt x="5492" y="4020"/>
                  </a:lnTo>
                  <a:lnTo>
                    <a:pt x="5745" y="4125"/>
                  </a:lnTo>
                  <a:lnTo>
                    <a:pt x="6019" y="4273"/>
                  </a:lnTo>
                  <a:lnTo>
                    <a:pt x="6313" y="4462"/>
                  </a:lnTo>
                  <a:lnTo>
                    <a:pt x="6923" y="4925"/>
                  </a:lnTo>
                  <a:lnTo>
                    <a:pt x="7555" y="5430"/>
                  </a:lnTo>
                  <a:lnTo>
                    <a:pt x="7870" y="5662"/>
                  </a:lnTo>
                  <a:lnTo>
                    <a:pt x="8165" y="5872"/>
                  </a:lnTo>
                  <a:lnTo>
                    <a:pt x="8460" y="6061"/>
                  </a:lnTo>
                  <a:lnTo>
                    <a:pt x="8754" y="6209"/>
                  </a:lnTo>
                  <a:lnTo>
                    <a:pt x="9007" y="6293"/>
                  </a:lnTo>
                  <a:lnTo>
                    <a:pt x="9133" y="6314"/>
                  </a:lnTo>
                  <a:lnTo>
                    <a:pt x="9364" y="6314"/>
                  </a:lnTo>
                  <a:lnTo>
                    <a:pt x="9470" y="6272"/>
                  </a:lnTo>
                  <a:lnTo>
                    <a:pt x="9554" y="6230"/>
                  </a:lnTo>
                  <a:lnTo>
                    <a:pt x="9638" y="6146"/>
                  </a:lnTo>
                  <a:lnTo>
                    <a:pt x="9680" y="6125"/>
                  </a:lnTo>
                  <a:lnTo>
                    <a:pt x="9701" y="6019"/>
                  </a:lnTo>
                  <a:lnTo>
                    <a:pt x="9722" y="5872"/>
                  </a:lnTo>
                  <a:lnTo>
                    <a:pt x="9701" y="5725"/>
                  </a:lnTo>
                  <a:lnTo>
                    <a:pt x="9659" y="5535"/>
                  </a:lnTo>
                  <a:lnTo>
                    <a:pt x="9575" y="5241"/>
                  </a:lnTo>
                  <a:lnTo>
                    <a:pt x="9470" y="4967"/>
                  </a:lnTo>
                  <a:lnTo>
                    <a:pt x="9217" y="4420"/>
                  </a:lnTo>
                  <a:lnTo>
                    <a:pt x="8712" y="3599"/>
                  </a:lnTo>
                  <a:lnTo>
                    <a:pt x="8123" y="2695"/>
                  </a:lnTo>
                  <a:lnTo>
                    <a:pt x="7828" y="2253"/>
                  </a:lnTo>
                  <a:lnTo>
                    <a:pt x="7513" y="1811"/>
                  </a:lnTo>
                  <a:lnTo>
                    <a:pt x="7176" y="1390"/>
                  </a:lnTo>
                  <a:lnTo>
                    <a:pt x="6839" y="1011"/>
                  </a:lnTo>
                  <a:lnTo>
                    <a:pt x="6481" y="674"/>
                  </a:lnTo>
                  <a:lnTo>
                    <a:pt x="6313" y="527"/>
                  </a:lnTo>
                  <a:lnTo>
                    <a:pt x="6124" y="401"/>
                  </a:lnTo>
                  <a:lnTo>
                    <a:pt x="5934" y="296"/>
                  </a:lnTo>
                  <a:lnTo>
                    <a:pt x="5745" y="190"/>
                  </a:lnTo>
                  <a:lnTo>
                    <a:pt x="5556" y="106"/>
                  </a:lnTo>
                  <a:lnTo>
                    <a:pt x="5345" y="64"/>
                  </a:lnTo>
                  <a:lnTo>
                    <a:pt x="5156" y="22"/>
                  </a:lnTo>
                  <a:lnTo>
                    <a:pt x="494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8" name="Google Shape;7058;p32"/>
            <p:cNvSpPr/>
            <p:nvPr/>
          </p:nvSpPr>
          <p:spPr>
            <a:xfrm>
              <a:off x="5176500" y="-804300"/>
              <a:ext cx="268850" cy="154175"/>
            </a:xfrm>
            <a:custGeom>
              <a:avLst/>
              <a:gdLst/>
              <a:ahLst/>
              <a:cxnLst/>
              <a:rect l="l" t="t" r="r" b="b"/>
              <a:pathLst>
                <a:path w="10754" h="6167" extrusionOk="0">
                  <a:moveTo>
                    <a:pt x="5177" y="0"/>
                  </a:moveTo>
                  <a:lnTo>
                    <a:pt x="4567" y="21"/>
                  </a:lnTo>
                  <a:lnTo>
                    <a:pt x="3956" y="84"/>
                  </a:lnTo>
                  <a:lnTo>
                    <a:pt x="3578" y="148"/>
                  </a:lnTo>
                  <a:lnTo>
                    <a:pt x="3178" y="211"/>
                  </a:lnTo>
                  <a:lnTo>
                    <a:pt x="2799" y="316"/>
                  </a:lnTo>
                  <a:lnTo>
                    <a:pt x="2420" y="442"/>
                  </a:lnTo>
                  <a:lnTo>
                    <a:pt x="2042" y="568"/>
                  </a:lnTo>
                  <a:lnTo>
                    <a:pt x="1663" y="716"/>
                  </a:lnTo>
                  <a:lnTo>
                    <a:pt x="1305" y="884"/>
                  </a:lnTo>
                  <a:lnTo>
                    <a:pt x="947" y="1052"/>
                  </a:lnTo>
                  <a:lnTo>
                    <a:pt x="737" y="1179"/>
                  </a:lnTo>
                  <a:lnTo>
                    <a:pt x="547" y="1284"/>
                  </a:lnTo>
                  <a:lnTo>
                    <a:pt x="379" y="1410"/>
                  </a:lnTo>
                  <a:lnTo>
                    <a:pt x="253" y="1515"/>
                  </a:lnTo>
                  <a:lnTo>
                    <a:pt x="169" y="1621"/>
                  </a:lnTo>
                  <a:lnTo>
                    <a:pt x="84" y="1726"/>
                  </a:lnTo>
                  <a:lnTo>
                    <a:pt x="42" y="1852"/>
                  </a:lnTo>
                  <a:lnTo>
                    <a:pt x="0" y="1957"/>
                  </a:lnTo>
                  <a:lnTo>
                    <a:pt x="0" y="2063"/>
                  </a:lnTo>
                  <a:lnTo>
                    <a:pt x="21" y="2168"/>
                  </a:lnTo>
                  <a:lnTo>
                    <a:pt x="42" y="2273"/>
                  </a:lnTo>
                  <a:lnTo>
                    <a:pt x="106" y="2357"/>
                  </a:lnTo>
                  <a:lnTo>
                    <a:pt x="169" y="2462"/>
                  </a:lnTo>
                  <a:lnTo>
                    <a:pt x="253" y="2568"/>
                  </a:lnTo>
                  <a:lnTo>
                    <a:pt x="442" y="2757"/>
                  </a:lnTo>
                  <a:lnTo>
                    <a:pt x="695" y="2925"/>
                  </a:lnTo>
                  <a:lnTo>
                    <a:pt x="968" y="3094"/>
                  </a:lnTo>
                  <a:lnTo>
                    <a:pt x="1284" y="3262"/>
                  </a:lnTo>
                  <a:lnTo>
                    <a:pt x="1600" y="3409"/>
                  </a:lnTo>
                  <a:lnTo>
                    <a:pt x="2231" y="3662"/>
                  </a:lnTo>
                  <a:lnTo>
                    <a:pt x="2778" y="3851"/>
                  </a:lnTo>
                  <a:lnTo>
                    <a:pt x="2925" y="3620"/>
                  </a:lnTo>
                  <a:lnTo>
                    <a:pt x="3115" y="3367"/>
                  </a:lnTo>
                  <a:lnTo>
                    <a:pt x="3325" y="3136"/>
                  </a:lnTo>
                  <a:lnTo>
                    <a:pt x="3557" y="2946"/>
                  </a:lnTo>
                  <a:lnTo>
                    <a:pt x="3683" y="2862"/>
                  </a:lnTo>
                  <a:lnTo>
                    <a:pt x="3788" y="2778"/>
                  </a:lnTo>
                  <a:lnTo>
                    <a:pt x="3914" y="2736"/>
                  </a:lnTo>
                  <a:lnTo>
                    <a:pt x="4041" y="2715"/>
                  </a:lnTo>
                  <a:lnTo>
                    <a:pt x="4167" y="2715"/>
                  </a:lnTo>
                  <a:lnTo>
                    <a:pt x="4293" y="2736"/>
                  </a:lnTo>
                  <a:lnTo>
                    <a:pt x="4419" y="2778"/>
                  </a:lnTo>
                  <a:lnTo>
                    <a:pt x="4525" y="2862"/>
                  </a:lnTo>
                  <a:lnTo>
                    <a:pt x="4651" y="2988"/>
                  </a:lnTo>
                  <a:lnTo>
                    <a:pt x="4777" y="3115"/>
                  </a:lnTo>
                  <a:lnTo>
                    <a:pt x="4882" y="3241"/>
                  </a:lnTo>
                  <a:lnTo>
                    <a:pt x="4967" y="3367"/>
                  </a:lnTo>
                  <a:lnTo>
                    <a:pt x="5114" y="3662"/>
                  </a:lnTo>
                  <a:lnTo>
                    <a:pt x="5240" y="3978"/>
                  </a:lnTo>
                  <a:lnTo>
                    <a:pt x="5345" y="4377"/>
                  </a:lnTo>
                  <a:lnTo>
                    <a:pt x="5408" y="4777"/>
                  </a:lnTo>
                  <a:lnTo>
                    <a:pt x="5472" y="5072"/>
                  </a:lnTo>
                  <a:lnTo>
                    <a:pt x="5598" y="5387"/>
                  </a:lnTo>
                  <a:lnTo>
                    <a:pt x="5745" y="5703"/>
                  </a:lnTo>
                  <a:lnTo>
                    <a:pt x="5829" y="5850"/>
                  </a:lnTo>
                  <a:lnTo>
                    <a:pt x="5935" y="5956"/>
                  </a:lnTo>
                  <a:lnTo>
                    <a:pt x="6019" y="6061"/>
                  </a:lnTo>
                  <a:lnTo>
                    <a:pt x="6103" y="6124"/>
                  </a:lnTo>
                  <a:lnTo>
                    <a:pt x="6187" y="6166"/>
                  </a:lnTo>
                  <a:lnTo>
                    <a:pt x="6250" y="6145"/>
                  </a:lnTo>
                  <a:lnTo>
                    <a:pt x="6313" y="6082"/>
                  </a:lnTo>
                  <a:lnTo>
                    <a:pt x="6376" y="5977"/>
                  </a:lnTo>
                  <a:lnTo>
                    <a:pt x="6419" y="5808"/>
                  </a:lnTo>
                  <a:lnTo>
                    <a:pt x="6461" y="5577"/>
                  </a:lnTo>
                  <a:lnTo>
                    <a:pt x="6461" y="5387"/>
                  </a:lnTo>
                  <a:lnTo>
                    <a:pt x="6461" y="5177"/>
                  </a:lnTo>
                  <a:lnTo>
                    <a:pt x="6419" y="4714"/>
                  </a:lnTo>
                  <a:lnTo>
                    <a:pt x="6355" y="4188"/>
                  </a:lnTo>
                  <a:lnTo>
                    <a:pt x="6334" y="3662"/>
                  </a:lnTo>
                  <a:lnTo>
                    <a:pt x="6355" y="3409"/>
                  </a:lnTo>
                  <a:lnTo>
                    <a:pt x="6376" y="3157"/>
                  </a:lnTo>
                  <a:lnTo>
                    <a:pt x="6419" y="2925"/>
                  </a:lnTo>
                  <a:lnTo>
                    <a:pt x="6503" y="2715"/>
                  </a:lnTo>
                  <a:lnTo>
                    <a:pt x="6608" y="2526"/>
                  </a:lnTo>
                  <a:lnTo>
                    <a:pt x="6734" y="2336"/>
                  </a:lnTo>
                  <a:lnTo>
                    <a:pt x="6924" y="2210"/>
                  </a:lnTo>
                  <a:lnTo>
                    <a:pt x="7029" y="2147"/>
                  </a:lnTo>
                  <a:lnTo>
                    <a:pt x="7134" y="2105"/>
                  </a:lnTo>
                  <a:lnTo>
                    <a:pt x="7323" y="2042"/>
                  </a:lnTo>
                  <a:lnTo>
                    <a:pt x="7492" y="2020"/>
                  </a:lnTo>
                  <a:lnTo>
                    <a:pt x="7660" y="2020"/>
                  </a:lnTo>
                  <a:lnTo>
                    <a:pt x="7807" y="2063"/>
                  </a:lnTo>
                  <a:lnTo>
                    <a:pt x="7934" y="2126"/>
                  </a:lnTo>
                  <a:lnTo>
                    <a:pt x="8060" y="2231"/>
                  </a:lnTo>
                  <a:lnTo>
                    <a:pt x="8165" y="2315"/>
                  </a:lnTo>
                  <a:lnTo>
                    <a:pt x="8270" y="2441"/>
                  </a:lnTo>
                  <a:lnTo>
                    <a:pt x="8670" y="2925"/>
                  </a:lnTo>
                  <a:lnTo>
                    <a:pt x="8775" y="3052"/>
                  </a:lnTo>
                  <a:lnTo>
                    <a:pt x="8902" y="3157"/>
                  </a:lnTo>
                  <a:lnTo>
                    <a:pt x="9007" y="3241"/>
                  </a:lnTo>
                  <a:lnTo>
                    <a:pt x="9133" y="3304"/>
                  </a:lnTo>
                  <a:lnTo>
                    <a:pt x="9386" y="3178"/>
                  </a:lnTo>
                  <a:lnTo>
                    <a:pt x="9638" y="3073"/>
                  </a:lnTo>
                  <a:lnTo>
                    <a:pt x="10143" y="2883"/>
                  </a:lnTo>
                  <a:lnTo>
                    <a:pt x="10312" y="2820"/>
                  </a:lnTo>
                  <a:lnTo>
                    <a:pt x="10438" y="2757"/>
                  </a:lnTo>
                  <a:lnTo>
                    <a:pt x="10543" y="2673"/>
                  </a:lnTo>
                  <a:lnTo>
                    <a:pt x="10627" y="2610"/>
                  </a:lnTo>
                  <a:lnTo>
                    <a:pt x="10690" y="2526"/>
                  </a:lnTo>
                  <a:lnTo>
                    <a:pt x="10732" y="2441"/>
                  </a:lnTo>
                  <a:lnTo>
                    <a:pt x="10753" y="2357"/>
                  </a:lnTo>
                  <a:lnTo>
                    <a:pt x="10732" y="2273"/>
                  </a:lnTo>
                  <a:lnTo>
                    <a:pt x="10711" y="2168"/>
                  </a:lnTo>
                  <a:lnTo>
                    <a:pt x="10690" y="2084"/>
                  </a:lnTo>
                  <a:lnTo>
                    <a:pt x="10564" y="1894"/>
                  </a:lnTo>
                  <a:lnTo>
                    <a:pt x="10396" y="1705"/>
                  </a:lnTo>
                  <a:lnTo>
                    <a:pt x="10206" y="1536"/>
                  </a:lnTo>
                  <a:lnTo>
                    <a:pt x="9996" y="1347"/>
                  </a:lnTo>
                  <a:lnTo>
                    <a:pt x="9764" y="1200"/>
                  </a:lnTo>
                  <a:lnTo>
                    <a:pt x="9301" y="905"/>
                  </a:lnTo>
                  <a:lnTo>
                    <a:pt x="8944" y="716"/>
                  </a:lnTo>
                  <a:lnTo>
                    <a:pt x="8754" y="611"/>
                  </a:lnTo>
                  <a:lnTo>
                    <a:pt x="8481" y="505"/>
                  </a:lnTo>
                  <a:lnTo>
                    <a:pt x="8207" y="400"/>
                  </a:lnTo>
                  <a:lnTo>
                    <a:pt x="7913" y="316"/>
                  </a:lnTo>
                  <a:lnTo>
                    <a:pt x="7618" y="232"/>
                  </a:lnTo>
                  <a:lnTo>
                    <a:pt x="7008" y="127"/>
                  </a:lnTo>
                  <a:lnTo>
                    <a:pt x="6397" y="42"/>
                  </a:lnTo>
                  <a:lnTo>
                    <a:pt x="5787" y="0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9" name="Google Shape;7059;p32"/>
            <p:cNvSpPr/>
            <p:nvPr/>
          </p:nvSpPr>
          <p:spPr>
            <a:xfrm>
              <a:off x="5181750" y="-787475"/>
              <a:ext cx="64225" cy="41600"/>
            </a:xfrm>
            <a:custGeom>
              <a:avLst/>
              <a:gdLst/>
              <a:ahLst/>
              <a:cxnLst/>
              <a:rect l="l" t="t" r="r" b="b"/>
              <a:pathLst>
                <a:path w="2569" h="1664" extrusionOk="0">
                  <a:moveTo>
                    <a:pt x="1958" y="1"/>
                  </a:moveTo>
                  <a:lnTo>
                    <a:pt x="1747" y="22"/>
                  </a:lnTo>
                  <a:lnTo>
                    <a:pt x="1537" y="43"/>
                  </a:lnTo>
                  <a:lnTo>
                    <a:pt x="1326" y="64"/>
                  </a:lnTo>
                  <a:lnTo>
                    <a:pt x="1116" y="127"/>
                  </a:lnTo>
                  <a:lnTo>
                    <a:pt x="927" y="190"/>
                  </a:lnTo>
                  <a:lnTo>
                    <a:pt x="737" y="295"/>
                  </a:lnTo>
                  <a:lnTo>
                    <a:pt x="569" y="401"/>
                  </a:lnTo>
                  <a:lnTo>
                    <a:pt x="422" y="527"/>
                  </a:lnTo>
                  <a:lnTo>
                    <a:pt x="274" y="653"/>
                  </a:lnTo>
                  <a:lnTo>
                    <a:pt x="169" y="821"/>
                  </a:lnTo>
                  <a:lnTo>
                    <a:pt x="85" y="1011"/>
                  </a:lnTo>
                  <a:lnTo>
                    <a:pt x="22" y="1200"/>
                  </a:lnTo>
                  <a:lnTo>
                    <a:pt x="1" y="1432"/>
                  </a:lnTo>
                  <a:lnTo>
                    <a:pt x="22" y="1516"/>
                  </a:lnTo>
                  <a:lnTo>
                    <a:pt x="64" y="1579"/>
                  </a:lnTo>
                  <a:lnTo>
                    <a:pt x="127" y="1621"/>
                  </a:lnTo>
                  <a:lnTo>
                    <a:pt x="190" y="1663"/>
                  </a:lnTo>
                  <a:lnTo>
                    <a:pt x="274" y="1663"/>
                  </a:lnTo>
                  <a:lnTo>
                    <a:pt x="358" y="1642"/>
                  </a:lnTo>
                  <a:lnTo>
                    <a:pt x="422" y="1600"/>
                  </a:lnTo>
                  <a:lnTo>
                    <a:pt x="464" y="1537"/>
                  </a:lnTo>
                  <a:lnTo>
                    <a:pt x="590" y="1221"/>
                  </a:lnTo>
                  <a:lnTo>
                    <a:pt x="737" y="969"/>
                  </a:lnTo>
                  <a:lnTo>
                    <a:pt x="821" y="842"/>
                  </a:lnTo>
                  <a:lnTo>
                    <a:pt x="906" y="716"/>
                  </a:lnTo>
                  <a:lnTo>
                    <a:pt x="1032" y="611"/>
                  </a:lnTo>
                  <a:lnTo>
                    <a:pt x="1179" y="506"/>
                  </a:lnTo>
                  <a:lnTo>
                    <a:pt x="1326" y="422"/>
                  </a:lnTo>
                  <a:lnTo>
                    <a:pt x="1495" y="337"/>
                  </a:lnTo>
                  <a:lnTo>
                    <a:pt x="1832" y="211"/>
                  </a:lnTo>
                  <a:lnTo>
                    <a:pt x="2189" y="127"/>
                  </a:lnTo>
                  <a:lnTo>
                    <a:pt x="2547" y="106"/>
                  </a:lnTo>
                  <a:lnTo>
                    <a:pt x="2568" y="85"/>
                  </a:lnTo>
                  <a:lnTo>
                    <a:pt x="2547" y="64"/>
                  </a:lnTo>
                  <a:lnTo>
                    <a:pt x="2358" y="22"/>
                  </a:lnTo>
                  <a:lnTo>
                    <a:pt x="216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742490143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0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Elipse 7">
            <a:extLst>
              <a:ext uri="{FF2B5EF4-FFF2-40B4-BE49-F238E27FC236}">
                <a16:creationId xmlns:a16="http://schemas.microsoft.com/office/drawing/2014/main" id="{31EF8D37-64ED-6D69-7DE7-35D4ABF3A2EC}"/>
              </a:ext>
            </a:extLst>
          </p:cNvPr>
          <p:cNvSpPr/>
          <p:nvPr/>
        </p:nvSpPr>
        <p:spPr>
          <a:xfrm>
            <a:off x="1073889" y="723014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L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9" name="Elipse 8">
            <a:extLst>
              <a:ext uri="{FF2B5EF4-FFF2-40B4-BE49-F238E27FC236}">
                <a16:creationId xmlns:a16="http://schemas.microsoft.com/office/drawing/2014/main" id="{F01396FA-2F77-AB9F-6F52-D08C4DCE13B1}"/>
              </a:ext>
            </a:extLst>
          </p:cNvPr>
          <p:cNvSpPr/>
          <p:nvPr/>
        </p:nvSpPr>
        <p:spPr>
          <a:xfrm>
            <a:off x="4629593" y="2232834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P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10" name="Elipse 9">
            <a:extLst>
              <a:ext uri="{FF2B5EF4-FFF2-40B4-BE49-F238E27FC236}">
                <a16:creationId xmlns:a16="http://schemas.microsoft.com/office/drawing/2014/main" id="{79F1542A-A3A7-A97B-468A-A8A5851E7CB2}"/>
              </a:ext>
            </a:extLst>
          </p:cNvPr>
          <p:cNvSpPr/>
          <p:nvPr/>
        </p:nvSpPr>
        <p:spPr>
          <a:xfrm>
            <a:off x="5821328" y="723011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E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11" name="Elipse 10">
            <a:extLst>
              <a:ext uri="{FF2B5EF4-FFF2-40B4-BE49-F238E27FC236}">
                <a16:creationId xmlns:a16="http://schemas.microsoft.com/office/drawing/2014/main" id="{816EEA62-A914-D450-3410-0B54B45C0108}"/>
              </a:ext>
            </a:extLst>
          </p:cNvPr>
          <p:cNvSpPr/>
          <p:nvPr/>
        </p:nvSpPr>
        <p:spPr>
          <a:xfrm>
            <a:off x="6921575" y="2232833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O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12" name="Elipse 11">
            <a:extLst>
              <a:ext uri="{FF2B5EF4-FFF2-40B4-BE49-F238E27FC236}">
                <a16:creationId xmlns:a16="http://schemas.microsoft.com/office/drawing/2014/main" id="{40D0E224-3B19-4DDB-D7EF-D86690C88E46}"/>
              </a:ext>
            </a:extLst>
          </p:cNvPr>
          <p:cNvSpPr/>
          <p:nvPr/>
        </p:nvSpPr>
        <p:spPr>
          <a:xfrm>
            <a:off x="3365871" y="723012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M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13" name="Elipse 12">
            <a:extLst>
              <a:ext uri="{FF2B5EF4-FFF2-40B4-BE49-F238E27FC236}">
                <a16:creationId xmlns:a16="http://schemas.microsoft.com/office/drawing/2014/main" id="{D21D213B-8F88-7AE5-591E-A96D477D6514}"/>
              </a:ext>
            </a:extLst>
          </p:cNvPr>
          <p:cNvSpPr/>
          <p:nvPr/>
        </p:nvSpPr>
        <p:spPr>
          <a:xfrm>
            <a:off x="2337611" y="2232836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T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14" name="Google Shape;7623;p40">
            <a:extLst>
              <a:ext uri="{FF2B5EF4-FFF2-40B4-BE49-F238E27FC236}">
                <a16:creationId xmlns:a16="http://schemas.microsoft.com/office/drawing/2014/main" id="{19EEA662-56FA-B2E6-75F5-621CDB3EFE00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46666" y="4053659"/>
            <a:ext cx="7198242" cy="54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Pista: LA E NO SE REPITE</a:t>
            </a:r>
            <a:endParaRPr dirty="0"/>
          </a:p>
        </p:txBody>
      </p:sp>
      <p:sp>
        <p:nvSpPr>
          <p:cNvPr id="2" name="Elipse 1">
            <a:extLst>
              <a:ext uri="{FF2B5EF4-FFF2-40B4-BE49-F238E27FC236}">
                <a16:creationId xmlns:a16="http://schemas.microsoft.com/office/drawing/2014/main" id="{7C833762-AFCB-BEAC-E746-9DB837001A9D}"/>
              </a:ext>
            </a:extLst>
          </p:cNvPr>
          <p:cNvSpPr/>
          <p:nvPr/>
        </p:nvSpPr>
        <p:spPr>
          <a:xfrm>
            <a:off x="497071" y="2388334"/>
            <a:ext cx="1499190" cy="1509823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E</a:t>
            </a:r>
            <a:endParaRPr lang="es-ES" sz="7200" dirty="0">
              <a:latin typeface="Arial Black" panose="020B0A040201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97004233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0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Elipse 7">
            <a:extLst>
              <a:ext uri="{FF2B5EF4-FFF2-40B4-BE49-F238E27FC236}">
                <a16:creationId xmlns:a16="http://schemas.microsoft.com/office/drawing/2014/main" id="{31EF8D37-64ED-6D69-7DE7-35D4ABF3A2EC}"/>
              </a:ext>
            </a:extLst>
          </p:cNvPr>
          <p:cNvSpPr/>
          <p:nvPr/>
        </p:nvSpPr>
        <p:spPr>
          <a:xfrm>
            <a:off x="5693553" y="722992"/>
            <a:ext cx="1274450" cy="1201489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L</a:t>
            </a:r>
            <a:endParaRPr lang="es-ES" sz="6000" dirty="0">
              <a:latin typeface="Arial Black" panose="020B0A04020102020204" pitchFamily="34" charset="0"/>
            </a:endParaRPr>
          </a:p>
        </p:txBody>
      </p:sp>
      <p:sp>
        <p:nvSpPr>
          <p:cNvPr id="9" name="Elipse 8">
            <a:extLst>
              <a:ext uri="{FF2B5EF4-FFF2-40B4-BE49-F238E27FC236}">
                <a16:creationId xmlns:a16="http://schemas.microsoft.com/office/drawing/2014/main" id="{F01396FA-2F77-AB9F-6F52-D08C4DCE13B1}"/>
              </a:ext>
            </a:extLst>
          </p:cNvPr>
          <p:cNvSpPr/>
          <p:nvPr/>
        </p:nvSpPr>
        <p:spPr>
          <a:xfrm>
            <a:off x="595753" y="723005"/>
            <a:ext cx="1274450" cy="1201489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T</a:t>
            </a:r>
            <a:endParaRPr lang="es-ES" sz="6000" dirty="0">
              <a:latin typeface="Arial Black" panose="020B0A04020102020204" pitchFamily="34" charset="0"/>
            </a:endParaRPr>
          </a:p>
        </p:txBody>
      </p:sp>
      <p:sp>
        <p:nvSpPr>
          <p:cNvPr id="10" name="Elipse 9">
            <a:extLst>
              <a:ext uri="{FF2B5EF4-FFF2-40B4-BE49-F238E27FC236}">
                <a16:creationId xmlns:a16="http://schemas.microsoft.com/office/drawing/2014/main" id="{79F1542A-A3A7-A97B-468A-A8A5851E7CB2}"/>
              </a:ext>
            </a:extLst>
          </p:cNvPr>
          <p:cNvSpPr/>
          <p:nvPr/>
        </p:nvSpPr>
        <p:spPr>
          <a:xfrm>
            <a:off x="4419103" y="708353"/>
            <a:ext cx="1274450" cy="1201489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P</a:t>
            </a:r>
            <a:endParaRPr lang="es-ES" sz="6000" dirty="0">
              <a:latin typeface="Arial Black" panose="020B0A04020102020204" pitchFamily="34" charset="0"/>
            </a:endParaRPr>
          </a:p>
        </p:txBody>
      </p:sp>
      <p:sp>
        <p:nvSpPr>
          <p:cNvPr id="11" name="Elipse 10">
            <a:extLst>
              <a:ext uri="{FF2B5EF4-FFF2-40B4-BE49-F238E27FC236}">
                <a16:creationId xmlns:a16="http://schemas.microsoft.com/office/drawing/2014/main" id="{816EEA62-A914-D450-3410-0B54B45C0108}"/>
              </a:ext>
            </a:extLst>
          </p:cNvPr>
          <p:cNvSpPr/>
          <p:nvPr/>
        </p:nvSpPr>
        <p:spPr>
          <a:xfrm>
            <a:off x="3144653" y="722992"/>
            <a:ext cx="1274450" cy="1201489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M</a:t>
            </a:r>
            <a:endParaRPr lang="es-ES" sz="6000" dirty="0">
              <a:latin typeface="Arial Black" panose="020B0A04020102020204" pitchFamily="34" charset="0"/>
            </a:endParaRPr>
          </a:p>
        </p:txBody>
      </p:sp>
      <p:sp>
        <p:nvSpPr>
          <p:cNvPr id="12" name="Elipse 11">
            <a:extLst>
              <a:ext uri="{FF2B5EF4-FFF2-40B4-BE49-F238E27FC236}">
                <a16:creationId xmlns:a16="http://schemas.microsoft.com/office/drawing/2014/main" id="{40D0E224-3B19-4DDB-D7EF-D86690C88E46}"/>
              </a:ext>
            </a:extLst>
          </p:cNvPr>
          <p:cNvSpPr/>
          <p:nvPr/>
        </p:nvSpPr>
        <p:spPr>
          <a:xfrm>
            <a:off x="1870203" y="723003"/>
            <a:ext cx="1274450" cy="1201489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E</a:t>
            </a:r>
            <a:endParaRPr lang="es-ES" sz="6000" dirty="0">
              <a:latin typeface="Arial Black" panose="020B0A04020102020204" pitchFamily="34" charset="0"/>
            </a:endParaRPr>
          </a:p>
        </p:txBody>
      </p:sp>
      <p:sp>
        <p:nvSpPr>
          <p:cNvPr id="13" name="Elipse 12">
            <a:extLst>
              <a:ext uri="{FF2B5EF4-FFF2-40B4-BE49-F238E27FC236}">
                <a16:creationId xmlns:a16="http://schemas.microsoft.com/office/drawing/2014/main" id="{D21D213B-8F88-7AE5-591E-A96D477D6514}"/>
              </a:ext>
            </a:extLst>
          </p:cNvPr>
          <p:cNvSpPr/>
          <p:nvPr/>
        </p:nvSpPr>
        <p:spPr>
          <a:xfrm>
            <a:off x="3719068" y="2469407"/>
            <a:ext cx="1499190" cy="1509823"/>
          </a:xfrm>
          <a:prstGeom prst="ellipse">
            <a:avLst/>
          </a:prstGeom>
        </p:spPr>
        <p:style>
          <a:lnRef idx="2">
            <a:schemeClr val="accent6">
              <a:shade val="50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s-PE" sz="7200" dirty="0">
                <a:latin typeface="Arial Black" panose="020B0A04020102020204" pitchFamily="34" charset="0"/>
              </a:rPr>
              <a:t>E</a:t>
            </a:r>
            <a:endParaRPr lang="es-ES" sz="7200" dirty="0">
              <a:latin typeface="Arial Black" panose="020B0A04020102020204" pitchFamily="34" charset="0"/>
            </a:endParaRPr>
          </a:p>
        </p:txBody>
      </p:sp>
      <p:sp>
        <p:nvSpPr>
          <p:cNvPr id="14" name="Google Shape;7623;p40">
            <a:extLst>
              <a:ext uri="{FF2B5EF4-FFF2-40B4-BE49-F238E27FC236}">
                <a16:creationId xmlns:a16="http://schemas.microsoft.com/office/drawing/2014/main" id="{19EEA662-56FA-B2E6-75F5-621CDB3EFE00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46666" y="4053659"/>
            <a:ext cx="7198242" cy="54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Pista: </a:t>
            </a:r>
            <a:r>
              <a:rPr lang="es-ES" dirty="0"/>
              <a:t>La</a:t>
            </a:r>
            <a:r>
              <a:rPr lang="en" dirty="0"/>
              <a:t> E no se repite</a:t>
            </a:r>
            <a:endParaRPr dirty="0"/>
          </a:p>
        </p:txBody>
      </p:sp>
      <p:sp>
        <p:nvSpPr>
          <p:cNvPr id="2" name="Elipse 1">
            <a:extLst>
              <a:ext uri="{FF2B5EF4-FFF2-40B4-BE49-F238E27FC236}">
                <a16:creationId xmlns:a16="http://schemas.microsoft.com/office/drawing/2014/main" id="{6E701E52-B775-D8C0-E177-B46E0C7B9DFF}"/>
              </a:ext>
            </a:extLst>
          </p:cNvPr>
          <p:cNvSpPr/>
          <p:nvPr/>
        </p:nvSpPr>
        <p:spPr>
          <a:xfrm>
            <a:off x="6968003" y="722992"/>
            <a:ext cx="1274450" cy="1201489"/>
          </a:xfrm>
          <a:prstGeom prst="ellipse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s-PE" sz="6000" dirty="0">
                <a:latin typeface="Arial Black" panose="020B0A04020102020204" pitchFamily="34" charset="0"/>
              </a:rPr>
              <a:t>O</a:t>
            </a:r>
            <a:endParaRPr lang="es-ES" sz="6000" dirty="0">
              <a:latin typeface="Arial Black" panose="020B0A040201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8090553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9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81" name="Google Shape;6981;p32"/>
          <p:cNvSpPr/>
          <p:nvPr/>
        </p:nvSpPr>
        <p:spPr>
          <a:xfrm>
            <a:off x="5409525" y="1232500"/>
            <a:ext cx="1161300" cy="1161300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 w="38100" cap="flat" cmpd="sng">
            <a:solidFill>
              <a:schemeClr val="accent5"/>
            </a:solidFill>
            <a:prstDash val="solid"/>
            <a:round/>
            <a:headEnd type="none" w="sm" len="sm"/>
            <a:tailEnd type="none" w="sm" len="sm"/>
          </a:ln>
          <a:effectLst>
            <a:outerShdw dist="47625" dir="3600000" algn="bl" rotWithShape="0">
              <a:srgbClr val="000000">
                <a:alpha val="2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82" name="Google Shape;6982;p32"/>
          <p:cNvSpPr txBox="1">
            <a:spLocks noGrp="1"/>
          </p:cNvSpPr>
          <p:nvPr>
            <p:ph type="title"/>
          </p:nvPr>
        </p:nvSpPr>
        <p:spPr>
          <a:xfrm>
            <a:off x="3636525" y="2352950"/>
            <a:ext cx="4707300" cy="1161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TERCERA PALABRA</a:t>
            </a:r>
            <a:endParaRPr dirty="0"/>
          </a:p>
        </p:txBody>
      </p:sp>
      <p:sp>
        <p:nvSpPr>
          <p:cNvPr id="6983" name="Google Shape;6983;p32"/>
          <p:cNvSpPr txBox="1">
            <a:spLocks noGrp="1"/>
          </p:cNvSpPr>
          <p:nvPr>
            <p:ph type="title" idx="2"/>
          </p:nvPr>
        </p:nvSpPr>
        <p:spPr>
          <a:xfrm>
            <a:off x="5532975" y="1467692"/>
            <a:ext cx="914400" cy="690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3</a:t>
            </a:r>
            <a:endParaRPr dirty="0"/>
          </a:p>
        </p:txBody>
      </p:sp>
      <p:grpSp>
        <p:nvGrpSpPr>
          <p:cNvPr id="6985" name="Google Shape;6985;p32"/>
          <p:cNvGrpSpPr/>
          <p:nvPr/>
        </p:nvGrpSpPr>
        <p:grpSpPr>
          <a:xfrm rot="542285">
            <a:off x="2764939" y="1463097"/>
            <a:ext cx="852322" cy="914420"/>
            <a:chOff x="2423600" y="-1786450"/>
            <a:chExt cx="1547885" cy="1665834"/>
          </a:xfrm>
        </p:grpSpPr>
        <p:sp>
          <p:nvSpPr>
            <p:cNvPr id="6986" name="Google Shape;6986;p32"/>
            <p:cNvSpPr/>
            <p:nvPr/>
          </p:nvSpPr>
          <p:spPr>
            <a:xfrm>
              <a:off x="2423600" y="-1786450"/>
              <a:ext cx="1547885" cy="1665834"/>
            </a:xfrm>
            <a:custGeom>
              <a:avLst/>
              <a:gdLst/>
              <a:ahLst/>
              <a:cxnLst/>
              <a:rect l="l" t="t" r="r" b="b"/>
              <a:pathLst>
                <a:path w="45013" h="48443" extrusionOk="0">
                  <a:moveTo>
                    <a:pt x="23632" y="0"/>
                  </a:moveTo>
                  <a:lnTo>
                    <a:pt x="23422" y="21"/>
                  </a:lnTo>
                  <a:lnTo>
                    <a:pt x="23212" y="84"/>
                  </a:lnTo>
                  <a:lnTo>
                    <a:pt x="22685" y="316"/>
                  </a:lnTo>
                  <a:lnTo>
                    <a:pt x="22180" y="589"/>
                  </a:lnTo>
                  <a:lnTo>
                    <a:pt x="21675" y="884"/>
                  </a:lnTo>
                  <a:lnTo>
                    <a:pt x="21191" y="1242"/>
                  </a:lnTo>
                  <a:lnTo>
                    <a:pt x="20749" y="1621"/>
                  </a:lnTo>
                  <a:lnTo>
                    <a:pt x="20308" y="2020"/>
                  </a:lnTo>
                  <a:lnTo>
                    <a:pt x="19887" y="2441"/>
                  </a:lnTo>
                  <a:lnTo>
                    <a:pt x="19508" y="2904"/>
                  </a:lnTo>
                  <a:lnTo>
                    <a:pt x="19592" y="2610"/>
                  </a:lnTo>
                  <a:lnTo>
                    <a:pt x="19802" y="1852"/>
                  </a:lnTo>
                  <a:lnTo>
                    <a:pt x="19845" y="1705"/>
                  </a:lnTo>
                  <a:lnTo>
                    <a:pt x="19845" y="1536"/>
                  </a:lnTo>
                  <a:lnTo>
                    <a:pt x="19845" y="1368"/>
                  </a:lnTo>
                  <a:lnTo>
                    <a:pt x="19824" y="1221"/>
                  </a:lnTo>
                  <a:lnTo>
                    <a:pt x="19781" y="1052"/>
                  </a:lnTo>
                  <a:lnTo>
                    <a:pt x="19739" y="905"/>
                  </a:lnTo>
                  <a:lnTo>
                    <a:pt x="19655" y="779"/>
                  </a:lnTo>
                  <a:lnTo>
                    <a:pt x="19571" y="632"/>
                  </a:lnTo>
                  <a:lnTo>
                    <a:pt x="19403" y="463"/>
                  </a:lnTo>
                  <a:lnTo>
                    <a:pt x="19213" y="316"/>
                  </a:lnTo>
                  <a:lnTo>
                    <a:pt x="19003" y="211"/>
                  </a:lnTo>
                  <a:lnTo>
                    <a:pt x="18771" y="127"/>
                  </a:lnTo>
                  <a:lnTo>
                    <a:pt x="18540" y="84"/>
                  </a:lnTo>
                  <a:lnTo>
                    <a:pt x="18287" y="84"/>
                  </a:lnTo>
                  <a:lnTo>
                    <a:pt x="18056" y="127"/>
                  </a:lnTo>
                  <a:lnTo>
                    <a:pt x="17803" y="211"/>
                  </a:lnTo>
                  <a:lnTo>
                    <a:pt x="17298" y="484"/>
                  </a:lnTo>
                  <a:lnTo>
                    <a:pt x="16793" y="779"/>
                  </a:lnTo>
                  <a:lnTo>
                    <a:pt x="16309" y="1116"/>
                  </a:lnTo>
                  <a:lnTo>
                    <a:pt x="15867" y="1494"/>
                  </a:lnTo>
                  <a:lnTo>
                    <a:pt x="15425" y="1915"/>
                  </a:lnTo>
                  <a:lnTo>
                    <a:pt x="15026" y="2378"/>
                  </a:lnTo>
                  <a:lnTo>
                    <a:pt x="14647" y="2862"/>
                  </a:lnTo>
                  <a:lnTo>
                    <a:pt x="14289" y="3409"/>
                  </a:lnTo>
                  <a:lnTo>
                    <a:pt x="13952" y="3977"/>
                  </a:lnTo>
                  <a:lnTo>
                    <a:pt x="13637" y="4567"/>
                  </a:lnTo>
                  <a:lnTo>
                    <a:pt x="13342" y="5219"/>
                  </a:lnTo>
                  <a:lnTo>
                    <a:pt x="13090" y="5892"/>
                  </a:lnTo>
                  <a:lnTo>
                    <a:pt x="12837" y="6629"/>
                  </a:lnTo>
                  <a:lnTo>
                    <a:pt x="12627" y="7365"/>
                  </a:lnTo>
                  <a:lnTo>
                    <a:pt x="12437" y="8165"/>
                  </a:lnTo>
                  <a:lnTo>
                    <a:pt x="12269" y="8986"/>
                  </a:lnTo>
                  <a:lnTo>
                    <a:pt x="12122" y="8712"/>
                  </a:lnTo>
                  <a:lnTo>
                    <a:pt x="11953" y="8418"/>
                  </a:lnTo>
                  <a:lnTo>
                    <a:pt x="11785" y="8144"/>
                  </a:lnTo>
                  <a:lnTo>
                    <a:pt x="11596" y="7892"/>
                  </a:lnTo>
                  <a:lnTo>
                    <a:pt x="11385" y="7639"/>
                  </a:lnTo>
                  <a:lnTo>
                    <a:pt x="11175" y="7386"/>
                  </a:lnTo>
                  <a:lnTo>
                    <a:pt x="10943" y="7155"/>
                  </a:lnTo>
                  <a:lnTo>
                    <a:pt x="10691" y="6924"/>
                  </a:lnTo>
                  <a:lnTo>
                    <a:pt x="10459" y="6734"/>
                  </a:lnTo>
                  <a:lnTo>
                    <a:pt x="10186" y="6524"/>
                  </a:lnTo>
                  <a:lnTo>
                    <a:pt x="9912" y="6355"/>
                  </a:lnTo>
                  <a:lnTo>
                    <a:pt x="9639" y="6187"/>
                  </a:lnTo>
                  <a:lnTo>
                    <a:pt x="9365" y="6040"/>
                  </a:lnTo>
                  <a:lnTo>
                    <a:pt x="9070" y="5913"/>
                  </a:lnTo>
                  <a:lnTo>
                    <a:pt x="8755" y="5808"/>
                  </a:lnTo>
                  <a:lnTo>
                    <a:pt x="8460" y="5703"/>
                  </a:lnTo>
                  <a:lnTo>
                    <a:pt x="8060" y="5619"/>
                  </a:lnTo>
                  <a:lnTo>
                    <a:pt x="7660" y="5556"/>
                  </a:lnTo>
                  <a:lnTo>
                    <a:pt x="7261" y="5514"/>
                  </a:lnTo>
                  <a:lnTo>
                    <a:pt x="6461" y="5514"/>
                  </a:lnTo>
                  <a:lnTo>
                    <a:pt x="6061" y="5556"/>
                  </a:lnTo>
                  <a:lnTo>
                    <a:pt x="5682" y="5619"/>
                  </a:lnTo>
                  <a:lnTo>
                    <a:pt x="5304" y="5724"/>
                  </a:lnTo>
                  <a:lnTo>
                    <a:pt x="4925" y="5829"/>
                  </a:lnTo>
                  <a:lnTo>
                    <a:pt x="4546" y="5977"/>
                  </a:lnTo>
                  <a:lnTo>
                    <a:pt x="4188" y="6145"/>
                  </a:lnTo>
                  <a:lnTo>
                    <a:pt x="3852" y="6334"/>
                  </a:lnTo>
                  <a:lnTo>
                    <a:pt x="3515" y="6545"/>
                  </a:lnTo>
                  <a:lnTo>
                    <a:pt x="3178" y="6776"/>
                  </a:lnTo>
                  <a:lnTo>
                    <a:pt x="2863" y="7029"/>
                  </a:lnTo>
                  <a:lnTo>
                    <a:pt x="2568" y="7302"/>
                  </a:lnTo>
                  <a:lnTo>
                    <a:pt x="2273" y="7618"/>
                  </a:lnTo>
                  <a:lnTo>
                    <a:pt x="2000" y="7934"/>
                  </a:lnTo>
                  <a:lnTo>
                    <a:pt x="1747" y="8270"/>
                  </a:lnTo>
                  <a:lnTo>
                    <a:pt x="1495" y="8649"/>
                  </a:lnTo>
                  <a:lnTo>
                    <a:pt x="1263" y="9049"/>
                  </a:lnTo>
                  <a:lnTo>
                    <a:pt x="1032" y="9512"/>
                  </a:lnTo>
                  <a:lnTo>
                    <a:pt x="821" y="9996"/>
                  </a:lnTo>
                  <a:lnTo>
                    <a:pt x="632" y="10522"/>
                  </a:lnTo>
                  <a:lnTo>
                    <a:pt x="464" y="11069"/>
                  </a:lnTo>
                  <a:lnTo>
                    <a:pt x="316" y="11637"/>
                  </a:lnTo>
                  <a:lnTo>
                    <a:pt x="190" y="12205"/>
                  </a:lnTo>
                  <a:lnTo>
                    <a:pt x="106" y="12795"/>
                  </a:lnTo>
                  <a:lnTo>
                    <a:pt x="43" y="13384"/>
                  </a:lnTo>
                  <a:lnTo>
                    <a:pt x="1" y="13994"/>
                  </a:lnTo>
                  <a:lnTo>
                    <a:pt x="1" y="14583"/>
                  </a:lnTo>
                  <a:lnTo>
                    <a:pt x="43" y="15151"/>
                  </a:lnTo>
                  <a:lnTo>
                    <a:pt x="106" y="15720"/>
                  </a:lnTo>
                  <a:lnTo>
                    <a:pt x="211" y="16267"/>
                  </a:lnTo>
                  <a:lnTo>
                    <a:pt x="358" y="16793"/>
                  </a:lnTo>
                  <a:lnTo>
                    <a:pt x="527" y="17277"/>
                  </a:lnTo>
                  <a:lnTo>
                    <a:pt x="632" y="17529"/>
                  </a:lnTo>
                  <a:lnTo>
                    <a:pt x="758" y="17761"/>
                  </a:lnTo>
                  <a:lnTo>
                    <a:pt x="885" y="17971"/>
                  </a:lnTo>
                  <a:lnTo>
                    <a:pt x="1032" y="18182"/>
                  </a:lnTo>
                  <a:lnTo>
                    <a:pt x="1179" y="18371"/>
                  </a:lnTo>
                  <a:lnTo>
                    <a:pt x="1326" y="18561"/>
                  </a:lnTo>
                  <a:lnTo>
                    <a:pt x="1495" y="18729"/>
                  </a:lnTo>
                  <a:lnTo>
                    <a:pt x="1663" y="18897"/>
                  </a:lnTo>
                  <a:lnTo>
                    <a:pt x="1853" y="19045"/>
                  </a:lnTo>
                  <a:lnTo>
                    <a:pt x="2042" y="19192"/>
                  </a:lnTo>
                  <a:lnTo>
                    <a:pt x="2231" y="19318"/>
                  </a:lnTo>
                  <a:lnTo>
                    <a:pt x="2442" y="19423"/>
                  </a:lnTo>
                  <a:lnTo>
                    <a:pt x="2652" y="19529"/>
                  </a:lnTo>
                  <a:lnTo>
                    <a:pt x="2884" y="19613"/>
                  </a:lnTo>
                  <a:lnTo>
                    <a:pt x="3115" y="19697"/>
                  </a:lnTo>
                  <a:lnTo>
                    <a:pt x="3347" y="19760"/>
                  </a:lnTo>
                  <a:lnTo>
                    <a:pt x="3662" y="19907"/>
                  </a:lnTo>
                  <a:lnTo>
                    <a:pt x="3304" y="20560"/>
                  </a:lnTo>
                  <a:lnTo>
                    <a:pt x="2968" y="21191"/>
                  </a:lnTo>
                  <a:lnTo>
                    <a:pt x="2673" y="21864"/>
                  </a:lnTo>
                  <a:lnTo>
                    <a:pt x="2379" y="22538"/>
                  </a:lnTo>
                  <a:lnTo>
                    <a:pt x="2105" y="23232"/>
                  </a:lnTo>
                  <a:lnTo>
                    <a:pt x="1853" y="23927"/>
                  </a:lnTo>
                  <a:lnTo>
                    <a:pt x="1621" y="24621"/>
                  </a:lnTo>
                  <a:lnTo>
                    <a:pt x="1411" y="25336"/>
                  </a:lnTo>
                  <a:lnTo>
                    <a:pt x="1200" y="26052"/>
                  </a:lnTo>
                  <a:lnTo>
                    <a:pt x="1032" y="26788"/>
                  </a:lnTo>
                  <a:lnTo>
                    <a:pt x="885" y="27504"/>
                  </a:lnTo>
                  <a:lnTo>
                    <a:pt x="758" y="28240"/>
                  </a:lnTo>
                  <a:lnTo>
                    <a:pt x="653" y="28998"/>
                  </a:lnTo>
                  <a:lnTo>
                    <a:pt x="569" y="29735"/>
                  </a:lnTo>
                  <a:lnTo>
                    <a:pt x="506" y="30471"/>
                  </a:lnTo>
                  <a:lnTo>
                    <a:pt x="464" y="31229"/>
                  </a:lnTo>
                  <a:lnTo>
                    <a:pt x="443" y="31692"/>
                  </a:lnTo>
                  <a:lnTo>
                    <a:pt x="443" y="32176"/>
                  </a:lnTo>
                  <a:lnTo>
                    <a:pt x="464" y="32639"/>
                  </a:lnTo>
                  <a:lnTo>
                    <a:pt x="506" y="33080"/>
                  </a:lnTo>
                  <a:lnTo>
                    <a:pt x="548" y="33522"/>
                  </a:lnTo>
                  <a:lnTo>
                    <a:pt x="611" y="33964"/>
                  </a:lnTo>
                  <a:lnTo>
                    <a:pt x="674" y="34406"/>
                  </a:lnTo>
                  <a:lnTo>
                    <a:pt x="779" y="34827"/>
                  </a:lnTo>
                  <a:lnTo>
                    <a:pt x="863" y="35248"/>
                  </a:lnTo>
                  <a:lnTo>
                    <a:pt x="990" y="35669"/>
                  </a:lnTo>
                  <a:lnTo>
                    <a:pt x="1116" y="36069"/>
                  </a:lnTo>
                  <a:lnTo>
                    <a:pt x="1263" y="36468"/>
                  </a:lnTo>
                  <a:lnTo>
                    <a:pt x="1411" y="36847"/>
                  </a:lnTo>
                  <a:lnTo>
                    <a:pt x="1579" y="37226"/>
                  </a:lnTo>
                  <a:lnTo>
                    <a:pt x="1747" y="37605"/>
                  </a:lnTo>
                  <a:lnTo>
                    <a:pt x="1937" y="37984"/>
                  </a:lnTo>
                  <a:lnTo>
                    <a:pt x="2126" y="38341"/>
                  </a:lnTo>
                  <a:lnTo>
                    <a:pt x="2337" y="38699"/>
                  </a:lnTo>
                  <a:lnTo>
                    <a:pt x="2568" y="39036"/>
                  </a:lnTo>
                  <a:lnTo>
                    <a:pt x="2799" y="39393"/>
                  </a:lnTo>
                  <a:lnTo>
                    <a:pt x="3283" y="40046"/>
                  </a:lnTo>
                  <a:lnTo>
                    <a:pt x="3831" y="40677"/>
                  </a:lnTo>
                  <a:lnTo>
                    <a:pt x="4399" y="41287"/>
                  </a:lnTo>
                  <a:lnTo>
                    <a:pt x="5009" y="41877"/>
                  </a:lnTo>
                  <a:lnTo>
                    <a:pt x="5640" y="42424"/>
                  </a:lnTo>
                  <a:lnTo>
                    <a:pt x="6314" y="42971"/>
                  </a:lnTo>
                  <a:lnTo>
                    <a:pt x="7008" y="43476"/>
                  </a:lnTo>
                  <a:lnTo>
                    <a:pt x="7745" y="43939"/>
                  </a:lnTo>
                  <a:lnTo>
                    <a:pt x="8502" y="44402"/>
                  </a:lnTo>
                  <a:lnTo>
                    <a:pt x="9260" y="44823"/>
                  </a:lnTo>
                  <a:lnTo>
                    <a:pt x="10059" y="45222"/>
                  </a:lnTo>
                  <a:lnTo>
                    <a:pt x="10880" y="45601"/>
                  </a:lnTo>
                  <a:lnTo>
                    <a:pt x="11722" y="45959"/>
                  </a:lnTo>
                  <a:lnTo>
                    <a:pt x="12564" y="46296"/>
                  </a:lnTo>
                  <a:lnTo>
                    <a:pt x="13426" y="46611"/>
                  </a:lnTo>
                  <a:lnTo>
                    <a:pt x="14289" y="46885"/>
                  </a:lnTo>
                  <a:lnTo>
                    <a:pt x="15173" y="47137"/>
                  </a:lnTo>
                  <a:lnTo>
                    <a:pt x="16078" y="47390"/>
                  </a:lnTo>
                  <a:lnTo>
                    <a:pt x="16962" y="47600"/>
                  </a:lnTo>
                  <a:lnTo>
                    <a:pt x="17866" y="47790"/>
                  </a:lnTo>
                  <a:lnTo>
                    <a:pt x="18750" y="47958"/>
                  </a:lnTo>
                  <a:lnTo>
                    <a:pt x="19655" y="48105"/>
                  </a:lnTo>
                  <a:lnTo>
                    <a:pt x="20770" y="48253"/>
                  </a:lnTo>
                  <a:lnTo>
                    <a:pt x="21907" y="48358"/>
                  </a:lnTo>
                  <a:lnTo>
                    <a:pt x="23043" y="48421"/>
                  </a:lnTo>
                  <a:lnTo>
                    <a:pt x="24201" y="48442"/>
                  </a:lnTo>
                  <a:lnTo>
                    <a:pt x="25063" y="48421"/>
                  </a:lnTo>
                  <a:lnTo>
                    <a:pt x="25905" y="48400"/>
                  </a:lnTo>
                  <a:lnTo>
                    <a:pt x="26768" y="48337"/>
                  </a:lnTo>
                  <a:lnTo>
                    <a:pt x="27589" y="48253"/>
                  </a:lnTo>
                  <a:lnTo>
                    <a:pt x="28409" y="48169"/>
                  </a:lnTo>
                  <a:lnTo>
                    <a:pt x="29209" y="48042"/>
                  </a:lnTo>
                  <a:lnTo>
                    <a:pt x="29987" y="47895"/>
                  </a:lnTo>
                  <a:lnTo>
                    <a:pt x="30766" y="47748"/>
                  </a:lnTo>
                  <a:lnTo>
                    <a:pt x="31524" y="47558"/>
                  </a:lnTo>
                  <a:lnTo>
                    <a:pt x="32281" y="47348"/>
                  </a:lnTo>
                  <a:lnTo>
                    <a:pt x="32997" y="47137"/>
                  </a:lnTo>
                  <a:lnTo>
                    <a:pt x="33712" y="46885"/>
                  </a:lnTo>
                  <a:lnTo>
                    <a:pt x="34407" y="46632"/>
                  </a:lnTo>
                  <a:lnTo>
                    <a:pt x="35080" y="46338"/>
                  </a:lnTo>
                  <a:lnTo>
                    <a:pt x="35753" y="46043"/>
                  </a:lnTo>
                  <a:lnTo>
                    <a:pt x="36385" y="45728"/>
                  </a:lnTo>
                  <a:lnTo>
                    <a:pt x="37016" y="45391"/>
                  </a:lnTo>
                  <a:lnTo>
                    <a:pt x="37626" y="45033"/>
                  </a:lnTo>
                  <a:lnTo>
                    <a:pt x="38215" y="44654"/>
                  </a:lnTo>
                  <a:lnTo>
                    <a:pt x="38763" y="44254"/>
                  </a:lnTo>
                  <a:lnTo>
                    <a:pt x="39310" y="43855"/>
                  </a:lnTo>
                  <a:lnTo>
                    <a:pt x="39836" y="43434"/>
                  </a:lnTo>
                  <a:lnTo>
                    <a:pt x="40341" y="42971"/>
                  </a:lnTo>
                  <a:lnTo>
                    <a:pt x="40825" y="42508"/>
                  </a:lnTo>
                  <a:lnTo>
                    <a:pt x="41288" y="42045"/>
                  </a:lnTo>
                  <a:lnTo>
                    <a:pt x="41730" y="41540"/>
                  </a:lnTo>
                  <a:lnTo>
                    <a:pt x="42151" y="41035"/>
                  </a:lnTo>
                  <a:lnTo>
                    <a:pt x="42529" y="40509"/>
                  </a:lnTo>
                  <a:lnTo>
                    <a:pt x="42908" y="39962"/>
                  </a:lnTo>
                  <a:lnTo>
                    <a:pt x="43245" y="39393"/>
                  </a:lnTo>
                  <a:lnTo>
                    <a:pt x="43560" y="38825"/>
                  </a:lnTo>
                  <a:lnTo>
                    <a:pt x="43855" y="38215"/>
                  </a:lnTo>
                  <a:lnTo>
                    <a:pt x="44086" y="37710"/>
                  </a:lnTo>
                  <a:lnTo>
                    <a:pt x="44297" y="37184"/>
                  </a:lnTo>
                  <a:lnTo>
                    <a:pt x="44465" y="36658"/>
                  </a:lnTo>
                  <a:lnTo>
                    <a:pt x="44634" y="36132"/>
                  </a:lnTo>
                  <a:lnTo>
                    <a:pt x="44760" y="35585"/>
                  </a:lnTo>
                  <a:lnTo>
                    <a:pt x="44844" y="35059"/>
                  </a:lnTo>
                  <a:lnTo>
                    <a:pt x="44928" y="34511"/>
                  </a:lnTo>
                  <a:lnTo>
                    <a:pt x="44970" y="33943"/>
                  </a:lnTo>
                  <a:lnTo>
                    <a:pt x="45012" y="33396"/>
                  </a:lnTo>
                  <a:lnTo>
                    <a:pt x="45012" y="32828"/>
                  </a:lnTo>
                  <a:lnTo>
                    <a:pt x="44991" y="32281"/>
                  </a:lnTo>
                  <a:lnTo>
                    <a:pt x="44928" y="31713"/>
                  </a:lnTo>
                  <a:lnTo>
                    <a:pt x="44865" y="31144"/>
                  </a:lnTo>
                  <a:lnTo>
                    <a:pt x="44760" y="30555"/>
                  </a:lnTo>
                  <a:lnTo>
                    <a:pt x="44634" y="29987"/>
                  </a:lnTo>
                  <a:lnTo>
                    <a:pt x="44486" y="29419"/>
                  </a:lnTo>
                  <a:lnTo>
                    <a:pt x="44318" y="28830"/>
                  </a:lnTo>
                  <a:lnTo>
                    <a:pt x="44108" y="28240"/>
                  </a:lnTo>
                  <a:lnTo>
                    <a:pt x="43897" y="27672"/>
                  </a:lnTo>
                  <a:lnTo>
                    <a:pt x="43645" y="27083"/>
                  </a:lnTo>
                  <a:lnTo>
                    <a:pt x="43371" y="26494"/>
                  </a:lnTo>
                  <a:lnTo>
                    <a:pt x="43076" y="25905"/>
                  </a:lnTo>
                  <a:lnTo>
                    <a:pt x="42761" y="25315"/>
                  </a:lnTo>
                  <a:lnTo>
                    <a:pt x="42424" y="24726"/>
                  </a:lnTo>
                  <a:lnTo>
                    <a:pt x="42045" y="24116"/>
                  </a:lnTo>
                  <a:lnTo>
                    <a:pt x="41645" y="23527"/>
                  </a:lnTo>
                  <a:lnTo>
                    <a:pt x="41246" y="22938"/>
                  </a:lnTo>
                  <a:lnTo>
                    <a:pt x="40804" y="22348"/>
                  </a:lnTo>
                  <a:lnTo>
                    <a:pt x="40341" y="21759"/>
                  </a:lnTo>
                  <a:lnTo>
                    <a:pt x="39836" y="21170"/>
                  </a:lnTo>
                  <a:lnTo>
                    <a:pt x="39331" y="20560"/>
                  </a:lnTo>
                  <a:lnTo>
                    <a:pt x="38784" y="19970"/>
                  </a:lnTo>
                  <a:lnTo>
                    <a:pt x="38678" y="19781"/>
                  </a:lnTo>
                  <a:lnTo>
                    <a:pt x="38531" y="19613"/>
                  </a:lnTo>
                  <a:lnTo>
                    <a:pt x="38384" y="19465"/>
                  </a:lnTo>
                  <a:lnTo>
                    <a:pt x="38194" y="19339"/>
                  </a:lnTo>
                  <a:lnTo>
                    <a:pt x="38131" y="19276"/>
                  </a:lnTo>
                  <a:lnTo>
                    <a:pt x="38405" y="19023"/>
                  </a:lnTo>
                  <a:lnTo>
                    <a:pt x="38678" y="18729"/>
                  </a:lnTo>
                  <a:lnTo>
                    <a:pt x="38910" y="18434"/>
                  </a:lnTo>
                  <a:lnTo>
                    <a:pt x="39120" y="18119"/>
                  </a:lnTo>
                  <a:lnTo>
                    <a:pt x="39310" y="17782"/>
                  </a:lnTo>
                  <a:lnTo>
                    <a:pt x="39478" y="17445"/>
                  </a:lnTo>
                  <a:lnTo>
                    <a:pt x="39625" y="17066"/>
                  </a:lnTo>
                  <a:lnTo>
                    <a:pt x="39752" y="16709"/>
                  </a:lnTo>
                  <a:lnTo>
                    <a:pt x="39857" y="16330"/>
                  </a:lnTo>
                  <a:lnTo>
                    <a:pt x="39941" y="15930"/>
                  </a:lnTo>
                  <a:lnTo>
                    <a:pt x="40004" y="15530"/>
                  </a:lnTo>
                  <a:lnTo>
                    <a:pt x="40025" y="15151"/>
                  </a:lnTo>
                  <a:lnTo>
                    <a:pt x="40046" y="14752"/>
                  </a:lnTo>
                  <a:lnTo>
                    <a:pt x="40046" y="14352"/>
                  </a:lnTo>
                  <a:lnTo>
                    <a:pt x="40025" y="13973"/>
                  </a:lnTo>
                  <a:lnTo>
                    <a:pt x="40004" y="13594"/>
                  </a:lnTo>
                  <a:lnTo>
                    <a:pt x="39899" y="12963"/>
                  </a:lnTo>
                  <a:lnTo>
                    <a:pt x="39752" y="12353"/>
                  </a:lnTo>
                  <a:lnTo>
                    <a:pt x="39562" y="11785"/>
                  </a:lnTo>
                  <a:lnTo>
                    <a:pt x="39352" y="11237"/>
                  </a:lnTo>
                  <a:lnTo>
                    <a:pt x="39099" y="10711"/>
                  </a:lnTo>
                  <a:lnTo>
                    <a:pt x="38826" y="10206"/>
                  </a:lnTo>
                  <a:lnTo>
                    <a:pt x="38531" y="9743"/>
                  </a:lnTo>
                  <a:lnTo>
                    <a:pt x="38236" y="9301"/>
                  </a:lnTo>
                  <a:lnTo>
                    <a:pt x="37900" y="8881"/>
                  </a:lnTo>
                  <a:lnTo>
                    <a:pt x="37584" y="8481"/>
                  </a:lnTo>
                  <a:lnTo>
                    <a:pt x="37247" y="8123"/>
                  </a:lnTo>
                  <a:lnTo>
                    <a:pt x="36911" y="7786"/>
                  </a:lnTo>
                  <a:lnTo>
                    <a:pt x="36595" y="7471"/>
                  </a:lnTo>
                  <a:lnTo>
                    <a:pt x="36279" y="7197"/>
                  </a:lnTo>
                  <a:lnTo>
                    <a:pt x="35711" y="6713"/>
                  </a:lnTo>
                  <a:lnTo>
                    <a:pt x="35375" y="6482"/>
                  </a:lnTo>
                  <a:lnTo>
                    <a:pt x="34933" y="6187"/>
                  </a:lnTo>
                  <a:lnTo>
                    <a:pt x="34407" y="5871"/>
                  </a:lnTo>
                  <a:lnTo>
                    <a:pt x="34112" y="5703"/>
                  </a:lnTo>
                  <a:lnTo>
                    <a:pt x="33796" y="5556"/>
                  </a:lnTo>
                  <a:lnTo>
                    <a:pt x="33460" y="5387"/>
                  </a:lnTo>
                  <a:lnTo>
                    <a:pt x="33102" y="5261"/>
                  </a:lnTo>
                  <a:lnTo>
                    <a:pt x="32744" y="5135"/>
                  </a:lnTo>
                  <a:lnTo>
                    <a:pt x="32365" y="5030"/>
                  </a:lnTo>
                  <a:lnTo>
                    <a:pt x="31966" y="4924"/>
                  </a:lnTo>
                  <a:lnTo>
                    <a:pt x="31566" y="4861"/>
                  </a:lnTo>
                  <a:lnTo>
                    <a:pt x="31145" y="4819"/>
                  </a:lnTo>
                  <a:lnTo>
                    <a:pt x="30724" y="4798"/>
                  </a:lnTo>
                  <a:lnTo>
                    <a:pt x="30261" y="4819"/>
                  </a:lnTo>
                  <a:lnTo>
                    <a:pt x="29819" y="4882"/>
                  </a:lnTo>
                  <a:lnTo>
                    <a:pt x="29398" y="4966"/>
                  </a:lnTo>
                  <a:lnTo>
                    <a:pt x="28998" y="5093"/>
                  </a:lnTo>
                  <a:lnTo>
                    <a:pt x="28599" y="5261"/>
                  </a:lnTo>
                  <a:lnTo>
                    <a:pt x="28220" y="5450"/>
                  </a:lnTo>
                  <a:lnTo>
                    <a:pt x="27862" y="5682"/>
                  </a:lnTo>
                  <a:lnTo>
                    <a:pt x="27504" y="5956"/>
                  </a:lnTo>
                  <a:lnTo>
                    <a:pt x="27273" y="6187"/>
                  </a:lnTo>
                  <a:lnTo>
                    <a:pt x="27020" y="6418"/>
                  </a:lnTo>
                  <a:lnTo>
                    <a:pt x="27315" y="5640"/>
                  </a:lnTo>
                  <a:lnTo>
                    <a:pt x="27589" y="4840"/>
                  </a:lnTo>
                  <a:lnTo>
                    <a:pt x="27631" y="4672"/>
                  </a:lnTo>
                  <a:lnTo>
                    <a:pt x="27652" y="4525"/>
                  </a:lnTo>
                  <a:lnTo>
                    <a:pt x="27652" y="4356"/>
                  </a:lnTo>
                  <a:lnTo>
                    <a:pt x="27631" y="4188"/>
                  </a:lnTo>
                  <a:lnTo>
                    <a:pt x="27589" y="4020"/>
                  </a:lnTo>
                  <a:lnTo>
                    <a:pt x="27546" y="3872"/>
                  </a:lnTo>
                  <a:lnTo>
                    <a:pt x="27462" y="3725"/>
                  </a:lnTo>
                  <a:lnTo>
                    <a:pt x="27357" y="3578"/>
                  </a:lnTo>
                  <a:lnTo>
                    <a:pt x="27231" y="3409"/>
                  </a:lnTo>
                  <a:lnTo>
                    <a:pt x="27062" y="3262"/>
                  </a:lnTo>
                  <a:lnTo>
                    <a:pt x="26873" y="3157"/>
                  </a:lnTo>
                  <a:lnTo>
                    <a:pt x="26663" y="3052"/>
                  </a:lnTo>
                  <a:lnTo>
                    <a:pt x="26452" y="3009"/>
                  </a:lnTo>
                  <a:lnTo>
                    <a:pt x="26242" y="2967"/>
                  </a:lnTo>
                  <a:lnTo>
                    <a:pt x="26031" y="2988"/>
                  </a:lnTo>
                  <a:lnTo>
                    <a:pt x="25800" y="3031"/>
                  </a:lnTo>
                  <a:lnTo>
                    <a:pt x="25421" y="3136"/>
                  </a:lnTo>
                  <a:lnTo>
                    <a:pt x="25063" y="3283"/>
                  </a:lnTo>
                  <a:lnTo>
                    <a:pt x="24727" y="3451"/>
                  </a:lnTo>
                  <a:lnTo>
                    <a:pt x="24390" y="3641"/>
                  </a:lnTo>
                  <a:lnTo>
                    <a:pt x="24621" y="3178"/>
                  </a:lnTo>
                  <a:lnTo>
                    <a:pt x="24832" y="2694"/>
                  </a:lnTo>
                  <a:lnTo>
                    <a:pt x="24916" y="2420"/>
                  </a:lnTo>
                  <a:lnTo>
                    <a:pt x="25000" y="2147"/>
                  </a:lnTo>
                  <a:lnTo>
                    <a:pt x="25063" y="1852"/>
                  </a:lnTo>
                  <a:lnTo>
                    <a:pt x="25105" y="1557"/>
                  </a:lnTo>
                  <a:lnTo>
                    <a:pt x="25105" y="1410"/>
                  </a:lnTo>
                  <a:lnTo>
                    <a:pt x="25105" y="1284"/>
                  </a:lnTo>
                  <a:lnTo>
                    <a:pt x="25084" y="1137"/>
                  </a:lnTo>
                  <a:lnTo>
                    <a:pt x="25042" y="989"/>
                  </a:lnTo>
                  <a:lnTo>
                    <a:pt x="25000" y="863"/>
                  </a:lnTo>
                  <a:lnTo>
                    <a:pt x="24937" y="737"/>
                  </a:lnTo>
                  <a:lnTo>
                    <a:pt x="24853" y="611"/>
                  </a:lnTo>
                  <a:lnTo>
                    <a:pt x="24769" y="484"/>
                  </a:lnTo>
                  <a:lnTo>
                    <a:pt x="24621" y="337"/>
                  </a:lnTo>
                  <a:lnTo>
                    <a:pt x="24432" y="211"/>
                  </a:lnTo>
                  <a:lnTo>
                    <a:pt x="24243" y="127"/>
                  </a:lnTo>
                  <a:lnTo>
                    <a:pt x="24032" y="42"/>
                  </a:lnTo>
                  <a:lnTo>
                    <a:pt x="23843" y="21"/>
                  </a:lnTo>
                  <a:lnTo>
                    <a:pt x="2363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dist="95250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7" name="Google Shape;6987;p32"/>
            <p:cNvSpPr/>
            <p:nvPr/>
          </p:nvSpPr>
          <p:spPr>
            <a:xfrm>
              <a:off x="2517682" y="-1716989"/>
              <a:ext cx="1374193" cy="1508786"/>
            </a:xfrm>
            <a:custGeom>
              <a:avLst/>
              <a:gdLst/>
              <a:ahLst/>
              <a:cxnLst/>
              <a:rect l="l" t="t" r="r" b="b"/>
              <a:pathLst>
                <a:path w="39962" h="43876" extrusionOk="0">
                  <a:moveTo>
                    <a:pt x="20476" y="0"/>
                  </a:moveTo>
                  <a:lnTo>
                    <a:pt x="20097" y="232"/>
                  </a:lnTo>
                  <a:lnTo>
                    <a:pt x="19739" y="463"/>
                  </a:lnTo>
                  <a:lnTo>
                    <a:pt x="19402" y="737"/>
                  </a:lnTo>
                  <a:lnTo>
                    <a:pt x="19066" y="1032"/>
                  </a:lnTo>
                  <a:lnTo>
                    <a:pt x="18771" y="1326"/>
                  </a:lnTo>
                  <a:lnTo>
                    <a:pt x="18476" y="1663"/>
                  </a:lnTo>
                  <a:lnTo>
                    <a:pt x="18203" y="2000"/>
                  </a:lnTo>
                  <a:lnTo>
                    <a:pt x="17950" y="2336"/>
                  </a:lnTo>
                  <a:lnTo>
                    <a:pt x="17445" y="3073"/>
                  </a:lnTo>
                  <a:lnTo>
                    <a:pt x="16961" y="3809"/>
                  </a:lnTo>
                  <a:lnTo>
                    <a:pt x="16477" y="4546"/>
                  </a:lnTo>
                  <a:lnTo>
                    <a:pt x="15993" y="5261"/>
                  </a:lnTo>
                  <a:lnTo>
                    <a:pt x="15951" y="5303"/>
                  </a:lnTo>
                  <a:lnTo>
                    <a:pt x="15888" y="5324"/>
                  </a:lnTo>
                  <a:lnTo>
                    <a:pt x="15825" y="5345"/>
                  </a:lnTo>
                  <a:lnTo>
                    <a:pt x="15762" y="5324"/>
                  </a:lnTo>
                  <a:lnTo>
                    <a:pt x="15699" y="5303"/>
                  </a:lnTo>
                  <a:lnTo>
                    <a:pt x="15657" y="5240"/>
                  </a:lnTo>
                  <a:lnTo>
                    <a:pt x="15657" y="5177"/>
                  </a:lnTo>
                  <a:lnTo>
                    <a:pt x="15657" y="5114"/>
                  </a:lnTo>
                  <a:lnTo>
                    <a:pt x="15678" y="5051"/>
                  </a:lnTo>
                  <a:lnTo>
                    <a:pt x="15657" y="5051"/>
                  </a:lnTo>
                  <a:lnTo>
                    <a:pt x="15467" y="4777"/>
                  </a:lnTo>
                  <a:lnTo>
                    <a:pt x="15320" y="4483"/>
                  </a:lnTo>
                  <a:lnTo>
                    <a:pt x="15194" y="4209"/>
                  </a:lnTo>
                  <a:lnTo>
                    <a:pt x="15088" y="3914"/>
                  </a:lnTo>
                  <a:lnTo>
                    <a:pt x="15004" y="3599"/>
                  </a:lnTo>
                  <a:lnTo>
                    <a:pt x="14941" y="3304"/>
                  </a:lnTo>
                  <a:lnTo>
                    <a:pt x="14899" y="3010"/>
                  </a:lnTo>
                  <a:lnTo>
                    <a:pt x="14878" y="2694"/>
                  </a:lnTo>
                  <a:lnTo>
                    <a:pt x="14878" y="2378"/>
                  </a:lnTo>
                  <a:lnTo>
                    <a:pt x="14878" y="2063"/>
                  </a:lnTo>
                  <a:lnTo>
                    <a:pt x="14941" y="1452"/>
                  </a:lnTo>
                  <a:lnTo>
                    <a:pt x="15046" y="821"/>
                  </a:lnTo>
                  <a:lnTo>
                    <a:pt x="15173" y="190"/>
                  </a:lnTo>
                  <a:lnTo>
                    <a:pt x="14941" y="358"/>
                  </a:lnTo>
                  <a:lnTo>
                    <a:pt x="14731" y="527"/>
                  </a:lnTo>
                  <a:lnTo>
                    <a:pt x="14331" y="905"/>
                  </a:lnTo>
                  <a:lnTo>
                    <a:pt x="13973" y="1305"/>
                  </a:lnTo>
                  <a:lnTo>
                    <a:pt x="13636" y="1726"/>
                  </a:lnTo>
                  <a:lnTo>
                    <a:pt x="13300" y="2168"/>
                  </a:lnTo>
                  <a:lnTo>
                    <a:pt x="13005" y="2652"/>
                  </a:lnTo>
                  <a:lnTo>
                    <a:pt x="12732" y="3115"/>
                  </a:lnTo>
                  <a:lnTo>
                    <a:pt x="12458" y="3620"/>
                  </a:lnTo>
                  <a:lnTo>
                    <a:pt x="12311" y="3872"/>
                  </a:lnTo>
                  <a:lnTo>
                    <a:pt x="12205" y="4125"/>
                  </a:lnTo>
                  <a:lnTo>
                    <a:pt x="11995" y="4630"/>
                  </a:lnTo>
                  <a:lnTo>
                    <a:pt x="11827" y="5156"/>
                  </a:lnTo>
                  <a:lnTo>
                    <a:pt x="11679" y="5682"/>
                  </a:lnTo>
                  <a:lnTo>
                    <a:pt x="11448" y="6713"/>
                  </a:lnTo>
                  <a:lnTo>
                    <a:pt x="11322" y="7260"/>
                  </a:lnTo>
                  <a:lnTo>
                    <a:pt x="11174" y="7786"/>
                  </a:lnTo>
                  <a:lnTo>
                    <a:pt x="13152" y="5914"/>
                  </a:lnTo>
                  <a:lnTo>
                    <a:pt x="13216" y="5893"/>
                  </a:lnTo>
                  <a:lnTo>
                    <a:pt x="13237" y="5914"/>
                  </a:lnTo>
                  <a:lnTo>
                    <a:pt x="13258" y="5956"/>
                  </a:lnTo>
                  <a:lnTo>
                    <a:pt x="13258" y="5998"/>
                  </a:lnTo>
                  <a:lnTo>
                    <a:pt x="11027" y="8313"/>
                  </a:lnTo>
                  <a:lnTo>
                    <a:pt x="10985" y="8397"/>
                  </a:lnTo>
                  <a:lnTo>
                    <a:pt x="10943" y="8481"/>
                  </a:lnTo>
                  <a:lnTo>
                    <a:pt x="10880" y="8544"/>
                  </a:lnTo>
                  <a:lnTo>
                    <a:pt x="10817" y="8586"/>
                  </a:lnTo>
                  <a:lnTo>
                    <a:pt x="10732" y="8607"/>
                  </a:lnTo>
                  <a:lnTo>
                    <a:pt x="9807" y="9596"/>
                  </a:lnTo>
                  <a:lnTo>
                    <a:pt x="8860" y="10627"/>
                  </a:lnTo>
                  <a:lnTo>
                    <a:pt x="8839" y="10712"/>
                  </a:lnTo>
                  <a:lnTo>
                    <a:pt x="8817" y="10754"/>
                  </a:lnTo>
                  <a:lnTo>
                    <a:pt x="8796" y="10775"/>
                  </a:lnTo>
                  <a:lnTo>
                    <a:pt x="8712" y="10796"/>
                  </a:lnTo>
                  <a:lnTo>
                    <a:pt x="7786" y="11848"/>
                  </a:lnTo>
                  <a:lnTo>
                    <a:pt x="6860" y="12942"/>
                  </a:lnTo>
                  <a:lnTo>
                    <a:pt x="5977" y="14057"/>
                  </a:lnTo>
                  <a:lnTo>
                    <a:pt x="5114" y="15194"/>
                  </a:lnTo>
                  <a:lnTo>
                    <a:pt x="4714" y="15762"/>
                  </a:lnTo>
                  <a:lnTo>
                    <a:pt x="4314" y="16330"/>
                  </a:lnTo>
                  <a:lnTo>
                    <a:pt x="3914" y="16919"/>
                  </a:lnTo>
                  <a:lnTo>
                    <a:pt x="3536" y="17509"/>
                  </a:lnTo>
                  <a:lnTo>
                    <a:pt x="3178" y="18119"/>
                  </a:lnTo>
                  <a:lnTo>
                    <a:pt x="2841" y="18729"/>
                  </a:lnTo>
                  <a:lnTo>
                    <a:pt x="2504" y="19339"/>
                  </a:lnTo>
                  <a:lnTo>
                    <a:pt x="2189" y="19950"/>
                  </a:lnTo>
                  <a:lnTo>
                    <a:pt x="1894" y="20581"/>
                  </a:lnTo>
                  <a:lnTo>
                    <a:pt x="1600" y="21212"/>
                  </a:lnTo>
                  <a:lnTo>
                    <a:pt x="1347" y="21843"/>
                  </a:lnTo>
                  <a:lnTo>
                    <a:pt x="1116" y="22496"/>
                  </a:lnTo>
                  <a:lnTo>
                    <a:pt x="884" y="23148"/>
                  </a:lnTo>
                  <a:lnTo>
                    <a:pt x="695" y="23800"/>
                  </a:lnTo>
                  <a:lnTo>
                    <a:pt x="526" y="24474"/>
                  </a:lnTo>
                  <a:lnTo>
                    <a:pt x="358" y="25147"/>
                  </a:lnTo>
                  <a:lnTo>
                    <a:pt x="232" y="25821"/>
                  </a:lnTo>
                  <a:lnTo>
                    <a:pt x="148" y="26494"/>
                  </a:lnTo>
                  <a:lnTo>
                    <a:pt x="63" y="27188"/>
                  </a:lnTo>
                  <a:lnTo>
                    <a:pt x="21" y="27904"/>
                  </a:lnTo>
                  <a:lnTo>
                    <a:pt x="0" y="28619"/>
                  </a:lnTo>
                  <a:lnTo>
                    <a:pt x="0" y="29335"/>
                  </a:lnTo>
                  <a:lnTo>
                    <a:pt x="42" y="30050"/>
                  </a:lnTo>
                  <a:lnTo>
                    <a:pt x="106" y="30787"/>
                  </a:lnTo>
                  <a:lnTo>
                    <a:pt x="169" y="31250"/>
                  </a:lnTo>
                  <a:lnTo>
                    <a:pt x="253" y="31734"/>
                  </a:lnTo>
                  <a:lnTo>
                    <a:pt x="337" y="32176"/>
                  </a:lnTo>
                  <a:lnTo>
                    <a:pt x="463" y="32618"/>
                  </a:lnTo>
                  <a:lnTo>
                    <a:pt x="590" y="33060"/>
                  </a:lnTo>
                  <a:lnTo>
                    <a:pt x="737" y="33480"/>
                  </a:lnTo>
                  <a:lnTo>
                    <a:pt x="905" y="33901"/>
                  </a:lnTo>
                  <a:lnTo>
                    <a:pt x="1095" y="34322"/>
                  </a:lnTo>
                  <a:lnTo>
                    <a:pt x="1284" y="34701"/>
                  </a:lnTo>
                  <a:lnTo>
                    <a:pt x="1494" y="35101"/>
                  </a:lnTo>
                  <a:lnTo>
                    <a:pt x="1726" y="35480"/>
                  </a:lnTo>
                  <a:lnTo>
                    <a:pt x="1957" y="35858"/>
                  </a:lnTo>
                  <a:lnTo>
                    <a:pt x="2210" y="36216"/>
                  </a:lnTo>
                  <a:lnTo>
                    <a:pt x="2462" y="36553"/>
                  </a:lnTo>
                  <a:lnTo>
                    <a:pt x="2736" y="36911"/>
                  </a:lnTo>
                  <a:lnTo>
                    <a:pt x="3031" y="37226"/>
                  </a:lnTo>
                  <a:lnTo>
                    <a:pt x="3346" y="37563"/>
                  </a:lnTo>
                  <a:lnTo>
                    <a:pt x="3641" y="37879"/>
                  </a:lnTo>
                  <a:lnTo>
                    <a:pt x="3978" y="38194"/>
                  </a:lnTo>
                  <a:lnTo>
                    <a:pt x="4314" y="38489"/>
                  </a:lnTo>
                  <a:lnTo>
                    <a:pt x="4651" y="38762"/>
                  </a:lnTo>
                  <a:lnTo>
                    <a:pt x="5009" y="39057"/>
                  </a:lnTo>
                  <a:lnTo>
                    <a:pt x="5745" y="39583"/>
                  </a:lnTo>
                  <a:lnTo>
                    <a:pt x="6524" y="40088"/>
                  </a:lnTo>
                  <a:lnTo>
                    <a:pt x="7323" y="40551"/>
                  </a:lnTo>
                  <a:lnTo>
                    <a:pt x="8144" y="40993"/>
                  </a:lnTo>
                  <a:lnTo>
                    <a:pt x="9007" y="41393"/>
                  </a:lnTo>
                  <a:lnTo>
                    <a:pt x="9891" y="41772"/>
                  </a:lnTo>
                  <a:lnTo>
                    <a:pt x="10796" y="42108"/>
                  </a:lnTo>
                  <a:lnTo>
                    <a:pt x="11700" y="42403"/>
                  </a:lnTo>
                  <a:lnTo>
                    <a:pt x="12626" y="42697"/>
                  </a:lnTo>
                  <a:lnTo>
                    <a:pt x="13552" y="42929"/>
                  </a:lnTo>
                  <a:lnTo>
                    <a:pt x="14499" y="43160"/>
                  </a:lnTo>
                  <a:lnTo>
                    <a:pt x="15446" y="43350"/>
                  </a:lnTo>
                  <a:lnTo>
                    <a:pt x="16393" y="43497"/>
                  </a:lnTo>
                  <a:lnTo>
                    <a:pt x="17340" y="43623"/>
                  </a:lnTo>
                  <a:lnTo>
                    <a:pt x="18266" y="43729"/>
                  </a:lnTo>
                  <a:lnTo>
                    <a:pt x="19192" y="43813"/>
                  </a:lnTo>
                  <a:lnTo>
                    <a:pt x="20097" y="43855"/>
                  </a:lnTo>
                  <a:lnTo>
                    <a:pt x="21002" y="43876"/>
                  </a:lnTo>
                  <a:lnTo>
                    <a:pt x="21864" y="43876"/>
                  </a:lnTo>
                  <a:lnTo>
                    <a:pt x="22727" y="43855"/>
                  </a:lnTo>
                  <a:lnTo>
                    <a:pt x="23548" y="43792"/>
                  </a:lnTo>
                  <a:lnTo>
                    <a:pt x="24432" y="43708"/>
                  </a:lnTo>
                  <a:lnTo>
                    <a:pt x="25315" y="43581"/>
                  </a:lnTo>
                  <a:lnTo>
                    <a:pt x="26199" y="43434"/>
                  </a:lnTo>
                  <a:lnTo>
                    <a:pt x="27083" y="43224"/>
                  </a:lnTo>
                  <a:lnTo>
                    <a:pt x="27946" y="43013"/>
                  </a:lnTo>
                  <a:lnTo>
                    <a:pt x="28809" y="42740"/>
                  </a:lnTo>
                  <a:lnTo>
                    <a:pt x="29671" y="42445"/>
                  </a:lnTo>
                  <a:lnTo>
                    <a:pt x="30513" y="42129"/>
                  </a:lnTo>
                  <a:lnTo>
                    <a:pt x="31334" y="41772"/>
                  </a:lnTo>
                  <a:lnTo>
                    <a:pt x="32134" y="41372"/>
                  </a:lnTo>
                  <a:lnTo>
                    <a:pt x="32912" y="40951"/>
                  </a:lnTo>
                  <a:lnTo>
                    <a:pt x="33670" y="40509"/>
                  </a:lnTo>
                  <a:lnTo>
                    <a:pt x="34385" y="40025"/>
                  </a:lnTo>
                  <a:lnTo>
                    <a:pt x="35080" y="39520"/>
                  </a:lnTo>
                  <a:lnTo>
                    <a:pt x="35753" y="38973"/>
                  </a:lnTo>
                  <a:lnTo>
                    <a:pt x="36363" y="38405"/>
                  </a:lnTo>
                  <a:lnTo>
                    <a:pt x="36952" y="37794"/>
                  </a:lnTo>
                  <a:lnTo>
                    <a:pt x="37226" y="37479"/>
                  </a:lnTo>
                  <a:lnTo>
                    <a:pt x="37500" y="37163"/>
                  </a:lnTo>
                  <a:lnTo>
                    <a:pt x="37752" y="36847"/>
                  </a:lnTo>
                  <a:lnTo>
                    <a:pt x="37984" y="36511"/>
                  </a:lnTo>
                  <a:lnTo>
                    <a:pt x="38215" y="36174"/>
                  </a:lnTo>
                  <a:lnTo>
                    <a:pt x="38425" y="35816"/>
                  </a:lnTo>
                  <a:lnTo>
                    <a:pt x="38636" y="35480"/>
                  </a:lnTo>
                  <a:lnTo>
                    <a:pt x="38825" y="35122"/>
                  </a:lnTo>
                  <a:lnTo>
                    <a:pt x="38994" y="34743"/>
                  </a:lnTo>
                  <a:lnTo>
                    <a:pt x="39162" y="34385"/>
                  </a:lnTo>
                  <a:lnTo>
                    <a:pt x="39309" y="34007"/>
                  </a:lnTo>
                  <a:lnTo>
                    <a:pt x="39457" y="33607"/>
                  </a:lnTo>
                  <a:lnTo>
                    <a:pt x="39562" y="33228"/>
                  </a:lnTo>
                  <a:lnTo>
                    <a:pt x="39667" y="32828"/>
                  </a:lnTo>
                  <a:lnTo>
                    <a:pt x="39772" y="32407"/>
                  </a:lnTo>
                  <a:lnTo>
                    <a:pt x="39835" y="32007"/>
                  </a:lnTo>
                  <a:lnTo>
                    <a:pt x="39899" y="31587"/>
                  </a:lnTo>
                  <a:lnTo>
                    <a:pt x="39941" y="31166"/>
                  </a:lnTo>
                  <a:lnTo>
                    <a:pt x="39962" y="30724"/>
                  </a:lnTo>
                  <a:lnTo>
                    <a:pt x="39962" y="30303"/>
                  </a:lnTo>
                  <a:lnTo>
                    <a:pt x="39941" y="29861"/>
                  </a:lnTo>
                  <a:lnTo>
                    <a:pt x="39920" y="29398"/>
                  </a:lnTo>
                  <a:lnTo>
                    <a:pt x="39856" y="28956"/>
                  </a:lnTo>
                  <a:lnTo>
                    <a:pt x="39793" y="28493"/>
                  </a:lnTo>
                  <a:lnTo>
                    <a:pt x="39709" y="28030"/>
                  </a:lnTo>
                  <a:lnTo>
                    <a:pt x="39604" y="27546"/>
                  </a:lnTo>
                  <a:lnTo>
                    <a:pt x="39478" y="27083"/>
                  </a:lnTo>
                  <a:lnTo>
                    <a:pt x="39330" y="26599"/>
                  </a:lnTo>
                  <a:lnTo>
                    <a:pt x="39162" y="26094"/>
                  </a:lnTo>
                  <a:lnTo>
                    <a:pt x="38973" y="25610"/>
                  </a:lnTo>
                  <a:lnTo>
                    <a:pt x="38573" y="24705"/>
                  </a:lnTo>
                  <a:lnTo>
                    <a:pt x="38152" y="23843"/>
                  </a:lnTo>
                  <a:lnTo>
                    <a:pt x="37689" y="23001"/>
                  </a:lnTo>
                  <a:lnTo>
                    <a:pt x="37205" y="22201"/>
                  </a:lnTo>
                  <a:lnTo>
                    <a:pt x="36679" y="21423"/>
                  </a:lnTo>
                  <a:lnTo>
                    <a:pt x="36132" y="20665"/>
                  </a:lnTo>
                  <a:lnTo>
                    <a:pt x="35543" y="19929"/>
                  </a:lnTo>
                  <a:lnTo>
                    <a:pt x="34932" y="19234"/>
                  </a:lnTo>
                  <a:lnTo>
                    <a:pt x="34785" y="19487"/>
                  </a:lnTo>
                  <a:lnTo>
                    <a:pt x="34638" y="19718"/>
                  </a:lnTo>
                  <a:lnTo>
                    <a:pt x="34448" y="19929"/>
                  </a:lnTo>
                  <a:lnTo>
                    <a:pt x="34238" y="20118"/>
                  </a:lnTo>
                  <a:lnTo>
                    <a:pt x="34006" y="20307"/>
                  </a:lnTo>
                  <a:lnTo>
                    <a:pt x="33775" y="20476"/>
                  </a:lnTo>
                  <a:lnTo>
                    <a:pt x="33522" y="20623"/>
                  </a:lnTo>
                  <a:lnTo>
                    <a:pt x="33249" y="20770"/>
                  </a:lnTo>
                  <a:lnTo>
                    <a:pt x="32975" y="20897"/>
                  </a:lnTo>
                  <a:lnTo>
                    <a:pt x="32702" y="21002"/>
                  </a:lnTo>
                  <a:lnTo>
                    <a:pt x="32407" y="21107"/>
                  </a:lnTo>
                  <a:lnTo>
                    <a:pt x="32112" y="21191"/>
                  </a:lnTo>
                  <a:lnTo>
                    <a:pt x="31544" y="21317"/>
                  </a:lnTo>
                  <a:lnTo>
                    <a:pt x="30997" y="21402"/>
                  </a:lnTo>
                  <a:lnTo>
                    <a:pt x="30492" y="21444"/>
                  </a:lnTo>
                  <a:lnTo>
                    <a:pt x="29987" y="21444"/>
                  </a:lnTo>
                  <a:lnTo>
                    <a:pt x="29503" y="21402"/>
                  </a:lnTo>
                  <a:lnTo>
                    <a:pt x="28998" y="21317"/>
                  </a:lnTo>
                  <a:lnTo>
                    <a:pt x="28514" y="21191"/>
                  </a:lnTo>
                  <a:lnTo>
                    <a:pt x="28051" y="21023"/>
                  </a:lnTo>
                  <a:lnTo>
                    <a:pt x="27588" y="20833"/>
                  </a:lnTo>
                  <a:lnTo>
                    <a:pt x="27125" y="20602"/>
                  </a:lnTo>
                  <a:lnTo>
                    <a:pt x="26683" y="20349"/>
                  </a:lnTo>
                  <a:lnTo>
                    <a:pt x="26262" y="20076"/>
                  </a:lnTo>
                  <a:lnTo>
                    <a:pt x="25842" y="19781"/>
                  </a:lnTo>
                  <a:lnTo>
                    <a:pt x="25463" y="19466"/>
                  </a:lnTo>
                  <a:lnTo>
                    <a:pt x="25084" y="19108"/>
                  </a:lnTo>
                  <a:lnTo>
                    <a:pt x="24705" y="18771"/>
                  </a:lnTo>
                  <a:lnTo>
                    <a:pt x="24369" y="18392"/>
                  </a:lnTo>
                  <a:lnTo>
                    <a:pt x="24053" y="18014"/>
                  </a:lnTo>
                  <a:lnTo>
                    <a:pt x="23527" y="17361"/>
                  </a:lnTo>
                  <a:lnTo>
                    <a:pt x="23274" y="17003"/>
                  </a:lnTo>
                  <a:lnTo>
                    <a:pt x="23043" y="16646"/>
                  </a:lnTo>
                  <a:lnTo>
                    <a:pt x="22811" y="16267"/>
                  </a:lnTo>
                  <a:lnTo>
                    <a:pt x="22580" y="15888"/>
                  </a:lnTo>
                  <a:lnTo>
                    <a:pt x="22390" y="15509"/>
                  </a:lnTo>
                  <a:lnTo>
                    <a:pt x="22201" y="15110"/>
                  </a:lnTo>
                  <a:lnTo>
                    <a:pt x="22054" y="14710"/>
                  </a:lnTo>
                  <a:lnTo>
                    <a:pt x="21927" y="14289"/>
                  </a:lnTo>
                  <a:lnTo>
                    <a:pt x="21822" y="13889"/>
                  </a:lnTo>
                  <a:lnTo>
                    <a:pt x="21759" y="13468"/>
                  </a:lnTo>
                  <a:lnTo>
                    <a:pt x="21717" y="13047"/>
                  </a:lnTo>
                  <a:lnTo>
                    <a:pt x="21717" y="12626"/>
                  </a:lnTo>
                  <a:lnTo>
                    <a:pt x="21759" y="12185"/>
                  </a:lnTo>
                  <a:lnTo>
                    <a:pt x="21864" y="11764"/>
                  </a:lnTo>
                  <a:lnTo>
                    <a:pt x="21906" y="11637"/>
                  </a:lnTo>
                  <a:lnTo>
                    <a:pt x="21949" y="11511"/>
                  </a:lnTo>
                  <a:lnTo>
                    <a:pt x="22096" y="11280"/>
                  </a:lnTo>
                  <a:lnTo>
                    <a:pt x="22285" y="11069"/>
                  </a:lnTo>
                  <a:lnTo>
                    <a:pt x="22496" y="10880"/>
                  </a:lnTo>
                  <a:lnTo>
                    <a:pt x="22727" y="10712"/>
                  </a:lnTo>
                  <a:lnTo>
                    <a:pt x="23001" y="10564"/>
                  </a:lnTo>
                  <a:lnTo>
                    <a:pt x="23274" y="10459"/>
                  </a:lnTo>
                  <a:lnTo>
                    <a:pt x="23548" y="10417"/>
                  </a:lnTo>
                  <a:lnTo>
                    <a:pt x="21864" y="9323"/>
                  </a:lnTo>
                  <a:lnTo>
                    <a:pt x="20202" y="8228"/>
                  </a:lnTo>
                  <a:lnTo>
                    <a:pt x="20139" y="8165"/>
                  </a:lnTo>
                  <a:lnTo>
                    <a:pt x="20118" y="8102"/>
                  </a:lnTo>
                  <a:lnTo>
                    <a:pt x="20118" y="8018"/>
                  </a:lnTo>
                  <a:lnTo>
                    <a:pt x="20139" y="7955"/>
                  </a:lnTo>
                  <a:lnTo>
                    <a:pt x="20181" y="7892"/>
                  </a:lnTo>
                  <a:lnTo>
                    <a:pt x="20244" y="7850"/>
                  </a:lnTo>
                  <a:lnTo>
                    <a:pt x="20328" y="7850"/>
                  </a:lnTo>
                  <a:lnTo>
                    <a:pt x="20412" y="7871"/>
                  </a:lnTo>
                  <a:lnTo>
                    <a:pt x="21717" y="8607"/>
                  </a:lnTo>
                  <a:lnTo>
                    <a:pt x="21654" y="8228"/>
                  </a:lnTo>
                  <a:lnTo>
                    <a:pt x="21633" y="7871"/>
                  </a:lnTo>
                  <a:lnTo>
                    <a:pt x="21612" y="7513"/>
                  </a:lnTo>
                  <a:lnTo>
                    <a:pt x="21633" y="7155"/>
                  </a:lnTo>
                  <a:lnTo>
                    <a:pt x="21675" y="6797"/>
                  </a:lnTo>
                  <a:lnTo>
                    <a:pt x="21738" y="6461"/>
                  </a:lnTo>
                  <a:lnTo>
                    <a:pt x="21801" y="6103"/>
                  </a:lnTo>
                  <a:lnTo>
                    <a:pt x="21885" y="5766"/>
                  </a:lnTo>
                  <a:lnTo>
                    <a:pt x="22096" y="5072"/>
                  </a:lnTo>
                  <a:lnTo>
                    <a:pt x="22348" y="4398"/>
                  </a:lnTo>
                  <a:lnTo>
                    <a:pt x="22853" y="3010"/>
                  </a:lnTo>
                  <a:lnTo>
                    <a:pt x="22559" y="3157"/>
                  </a:lnTo>
                  <a:lnTo>
                    <a:pt x="22285" y="3346"/>
                  </a:lnTo>
                  <a:lnTo>
                    <a:pt x="22054" y="3536"/>
                  </a:lnTo>
                  <a:lnTo>
                    <a:pt x="21822" y="3767"/>
                  </a:lnTo>
                  <a:lnTo>
                    <a:pt x="21612" y="3999"/>
                  </a:lnTo>
                  <a:lnTo>
                    <a:pt x="21401" y="4251"/>
                  </a:lnTo>
                  <a:lnTo>
                    <a:pt x="21023" y="4756"/>
                  </a:lnTo>
                  <a:lnTo>
                    <a:pt x="20644" y="5261"/>
                  </a:lnTo>
                  <a:lnTo>
                    <a:pt x="20433" y="5514"/>
                  </a:lnTo>
                  <a:lnTo>
                    <a:pt x="20223" y="5745"/>
                  </a:lnTo>
                  <a:lnTo>
                    <a:pt x="19992" y="5956"/>
                  </a:lnTo>
                  <a:lnTo>
                    <a:pt x="19739" y="6166"/>
                  </a:lnTo>
                  <a:lnTo>
                    <a:pt x="19465" y="6334"/>
                  </a:lnTo>
                  <a:lnTo>
                    <a:pt x="19171" y="6482"/>
                  </a:lnTo>
                  <a:lnTo>
                    <a:pt x="19129" y="6503"/>
                  </a:lnTo>
                  <a:lnTo>
                    <a:pt x="19087" y="6482"/>
                  </a:lnTo>
                  <a:lnTo>
                    <a:pt x="19045" y="6461"/>
                  </a:lnTo>
                  <a:lnTo>
                    <a:pt x="19002" y="6440"/>
                  </a:lnTo>
                  <a:lnTo>
                    <a:pt x="18981" y="6356"/>
                  </a:lnTo>
                  <a:lnTo>
                    <a:pt x="18981" y="6313"/>
                  </a:lnTo>
                  <a:lnTo>
                    <a:pt x="19002" y="6271"/>
                  </a:lnTo>
                  <a:lnTo>
                    <a:pt x="19108" y="6124"/>
                  </a:lnTo>
                  <a:lnTo>
                    <a:pt x="19002" y="5766"/>
                  </a:lnTo>
                  <a:lnTo>
                    <a:pt x="18918" y="5388"/>
                  </a:lnTo>
                  <a:lnTo>
                    <a:pt x="18855" y="5009"/>
                  </a:lnTo>
                  <a:lnTo>
                    <a:pt x="18813" y="4651"/>
                  </a:lnTo>
                  <a:lnTo>
                    <a:pt x="18792" y="4272"/>
                  </a:lnTo>
                  <a:lnTo>
                    <a:pt x="18813" y="3893"/>
                  </a:lnTo>
                  <a:lnTo>
                    <a:pt x="18876" y="3515"/>
                  </a:lnTo>
                  <a:lnTo>
                    <a:pt x="18981" y="3136"/>
                  </a:lnTo>
                  <a:lnTo>
                    <a:pt x="19129" y="2736"/>
                  </a:lnTo>
                  <a:lnTo>
                    <a:pt x="19318" y="2357"/>
                  </a:lnTo>
                  <a:lnTo>
                    <a:pt x="19529" y="1957"/>
                  </a:lnTo>
                  <a:lnTo>
                    <a:pt x="19739" y="1579"/>
                  </a:lnTo>
                  <a:lnTo>
                    <a:pt x="19949" y="1200"/>
                  </a:lnTo>
                  <a:lnTo>
                    <a:pt x="20160" y="800"/>
                  </a:lnTo>
                  <a:lnTo>
                    <a:pt x="20328" y="421"/>
                  </a:lnTo>
                  <a:lnTo>
                    <a:pt x="2047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8" name="Google Shape;6988;p32"/>
            <p:cNvSpPr/>
            <p:nvPr/>
          </p:nvSpPr>
          <p:spPr>
            <a:xfrm>
              <a:off x="2517682" y="-1650416"/>
              <a:ext cx="824234" cy="1442212"/>
            </a:xfrm>
            <a:custGeom>
              <a:avLst/>
              <a:gdLst/>
              <a:ahLst/>
              <a:cxnLst/>
              <a:rect l="l" t="t" r="r" b="b"/>
              <a:pathLst>
                <a:path w="23969" h="41940" extrusionOk="0">
                  <a:moveTo>
                    <a:pt x="13468" y="0"/>
                  </a:moveTo>
                  <a:lnTo>
                    <a:pt x="13195" y="400"/>
                  </a:lnTo>
                  <a:lnTo>
                    <a:pt x="12942" y="821"/>
                  </a:lnTo>
                  <a:lnTo>
                    <a:pt x="12458" y="1684"/>
                  </a:lnTo>
                  <a:lnTo>
                    <a:pt x="12311" y="1936"/>
                  </a:lnTo>
                  <a:lnTo>
                    <a:pt x="12205" y="2189"/>
                  </a:lnTo>
                  <a:lnTo>
                    <a:pt x="11995" y="2694"/>
                  </a:lnTo>
                  <a:lnTo>
                    <a:pt x="11827" y="3220"/>
                  </a:lnTo>
                  <a:lnTo>
                    <a:pt x="11679" y="3746"/>
                  </a:lnTo>
                  <a:lnTo>
                    <a:pt x="11448" y="4777"/>
                  </a:lnTo>
                  <a:lnTo>
                    <a:pt x="11322" y="5324"/>
                  </a:lnTo>
                  <a:lnTo>
                    <a:pt x="11174" y="5850"/>
                  </a:lnTo>
                  <a:lnTo>
                    <a:pt x="13152" y="3978"/>
                  </a:lnTo>
                  <a:lnTo>
                    <a:pt x="13216" y="3957"/>
                  </a:lnTo>
                  <a:lnTo>
                    <a:pt x="13237" y="3978"/>
                  </a:lnTo>
                  <a:lnTo>
                    <a:pt x="13258" y="3999"/>
                  </a:lnTo>
                  <a:lnTo>
                    <a:pt x="13258" y="4062"/>
                  </a:lnTo>
                  <a:lnTo>
                    <a:pt x="11027" y="6377"/>
                  </a:lnTo>
                  <a:lnTo>
                    <a:pt x="10985" y="6461"/>
                  </a:lnTo>
                  <a:lnTo>
                    <a:pt x="10943" y="6545"/>
                  </a:lnTo>
                  <a:lnTo>
                    <a:pt x="10880" y="6608"/>
                  </a:lnTo>
                  <a:lnTo>
                    <a:pt x="10817" y="6650"/>
                  </a:lnTo>
                  <a:lnTo>
                    <a:pt x="10732" y="6671"/>
                  </a:lnTo>
                  <a:lnTo>
                    <a:pt x="9807" y="7660"/>
                  </a:lnTo>
                  <a:lnTo>
                    <a:pt x="8860" y="8691"/>
                  </a:lnTo>
                  <a:lnTo>
                    <a:pt x="8839" y="8776"/>
                  </a:lnTo>
                  <a:lnTo>
                    <a:pt x="8817" y="8818"/>
                  </a:lnTo>
                  <a:lnTo>
                    <a:pt x="8796" y="8839"/>
                  </a:lnTo>
                  <a:lnTo>
                    <a:pt x="8712" y="8860"/>
                  </a:lnTo>
                  <a:lnTo>
                    <a:pt x="7786" y="9912"/>
                  </a:lnTo>
                  <a:lnTo>
                    <a:pt x="6860" y="11006"/>
                  </a:lnTo>
                  <a:lnTo>
                    <a:pt x="5977" y="12121"/>
                  </a:lnTo>
                  <a:lnTo>
                    <a:pt x="5114" y="13258"/>
                  </a:lnTo>
                  <a:lnTo>
                    <a:pt x="4714" y="13826"/>
                  </a:lnTo>
                  <a:lnTo>
                    <a:pt x="4314" y="14394"/>
                  </a:lnTo>
                  <a:lnTo>
                    <a:pt x="3914" y="14983"/>
                  </a:lnTo>
                  <a:lnTo>
                    <a:pt x="3536" y="15573"/>
                  </a:lnTo>
                  <a:lnTo>
                    <a:pt x="3178" y="16183"/>
                  </a:lnTo>
                  <a:lnTo>
                    <a:pt x="2841" y="16793"/>
                  </a:lnTo>
                  <a:lnTo>
                    <a:pt x="2504" y="17403"/>
                  </a:lnTo>
                  <a:lnTo>
                    <a:pt x="2189" y="18014"/>
                  </a:lnTo>
                  <a:lnTo>
                    <a:pt x="1894" y="18645"/>
                  </a:lnTo>
                  <a:lnTo>
                    <a:pt x="1600" y="19276"/>
                  </a:lnTo>
                  <a:lnTo>
                    <a:pt x="1347" y="19907"/>
                  </a:lnTo>
                  <a:lnTo>
                    <a:pt x="1116" y="20560"/>
                  </a:lnTo>
                  <a:lnTo>
                    <a:pt x="884" y="21212"/>
                  </a:lnTo>
                  <a:lnTo>
                    <a:pt x="695" y="21864"/>
                  </a:lnTo>
                  <a:lnTo>
                    <a:pt x="526" y="22538"/>
                  </a:lnTo>
                  <a:lnTo>
                    <a:pt x="358" y="23211"/>
                  </a:lnTo>
                  <a:lnTo>
                    <a:pt x="232" y="23885"/>
                  </a:lnTo>
                  <a:lnTo>
                    <a:pt x="148" y="24558"/>
                  </a:lnTo>
                  <a:lnTo>
                    <a:pt x="63" y="25252"/>
                  </a:lnTo>
                  <a:lnTo>
                    <a:pt x="21" y="25968"/>
                  </a:lnTo>
                  <a:lnTo>
                    <a:pt x="0" y="26683"/>
                  </a:lnTo>
                  <a:lnTo>
                    <a:pt x="0" y="27399"/>
                  </a:lnTo>
                  <a:lnTo>
                    <a:pt x="42" y="28114"/>
                  </a:lnTo>
                  <a:lnTo>
                    <a:pt x="106" y="28851"/>
                  </a:lnTo>
                  <a:lnTo>
                    <a:pt x="169" y="29314"/>
                  </a:lnTo>
                  <a:lnTo>
                    <a:pt x="253" y="29798"/>
                  </a:lnTo>
                  <a:lnTo>
                    <a:pt x="337" y="30240"/>
                  </a:lnTo>
                  <a:lnTo>
                    <a:pt x="463" y="30682"/>
                  </a:lnTo>
                  <a:lnTo>
                    <a:pt x="590" y="31124"/>
                  </a:lnTo>
                  <a:lnTo>
                    <a:pt x="737" y="31544"/>
                  </a:lnTo>
                  <a:lnTo>
                    <a:pt x="905" y="31965"/>
                  </a:lnTo>
                  <a:lnTo>
                    <a:pt x="1095" y="32386"/>
                  </a:lnTo>
                  <a:lnTo>
                    <a:pt x="1284" y="32765"/>
                  </a:lnTo>
                  <a:lnTo>
                    <a:pt x="1494" y="33165"/>
                  </a:lnTo>
                  <a:lnTo>
                    <a:pt x="1726" y="33544"/>
                  </a:lnTo>
                  <a:lnTo>
                    <a:pt x="1957" y="33922"/>
                  </a:lnTo>
                  <a:lnTo>
                    <a:pt x="2210" y="34280"/>
                  </a:lnTo>
                  <a:lnTo>
                    <a:pt x="2462" y="34617"/>
                  </a:lnTo>
                  <a:lnTo>
                    <a:pt x="2736" y="34975"/>
                  </a:lnTo>
                  <a:lnTo>
                    <a:pt x="3031" y="35290"/>
                  </a:lnTo>
                  <a:lnTo>
                    <a:pt x="3346" y="35627"/>
                  </a:lnTo>
                  <a:lnTo>
                    <a:pt x="3641" y="35943"/>
                  </a:lnTo>
                  <a:lnTo>
                    <a:pt x="3978" y="36237"/>
                  </a:lnTo>
                  <a:lnTo>
                    <a:pt x="4314" y="36553"/>
                  </a:lnTo>
                  <a:lnTo>
                    <a:pt x="4651" y="36826"/>
                  </a:lnTo>
                  <a:lnTo>
                    <a:pt x="5009" y="37121"/>
                  </a:lnTo>
                  <a:lnTo>
                    <a:pt x="5745" y="37647"/>
                  </a:lnTo>
                  <a:lnTo>
                    <a:pt x="6524" y="38152"/>
                  </a:lnTo>
                  <a:lnTo>
                    <a:pt x="7323" y="38615"/>
                  </a:lnTo>
                  <a:lnTo>
                    <a:pt x="8144" y="39057"/>
                  </a:lnTo>
                  <a:lnTo>
                    <a:pt x="9007" y="39457"/>
                  </a:lnTo>
                  <a:lnTo>
                    <a:pt x="9891" y="39836"/>
                  </a:lnTo>
                  <a:lnTo>
                    <a:pt x="10796" y="40172"/>
                  </a:lnTo>
                  <a:lnTo>
                    <a:pt x="11700" y="40467"/>
                  </a:lnTo>
                  <a:lnTo>
                    <a:pt x="12626" y="40761"/>
                  </a:lnTo>
                  <a:lnTo>
                    <a:pt x="13552" y="40993"/>
                  </a:lnTo>
                  <a:lnTo>
                    <a:pt x="14499" y="41224"/>
                  </a:lnTo>
                  <a:lnTo>
                    <a:pt x="15446" y="41414"/>
                  </a:lnTo>
                  <a:lnTo>
                    <a:pt x="16393" y="41561"/>
                  </a:lnTo>
                  <a:lnTo>
                    <a:pt x="17340" y="41687"/>
                  </a:lnTo>
                  <a:lnTo>
                    <a:pt x="18266" y="41793"/>
                  </a:lnTo>
                  <a:lnTo>
                    <a:pt x="19192" y="41877"/>
                  </a:lnTo>
                  <a:lnTo>
                    <a:pt x="20097" y="41919"/>
                  </a:lnTo>
                  <a:lnTo>
                    <a:pt x="21002" y="41940"/>
                  </a:lnTo>
                  <a:lnTo>
                    <a:pt x="21864" y="41940"/>
                  </a:lnTo>
                  <a:lnTo>
                    <a:pt x="22727" y="41919"/>
                  </a:lnTo>
                  <a:lnTo>
                    <a:pt x="23548" y="41856"/>
                  </a:lnTo>
                  <a:lnTo>
                    <a:pt x="23969" y="41814"/>
                  </a:lnTo>
                  <a:lnTo>
                    <a:pt x="22980" y="41772"/>
                  </a:lnTo>
                  <a:lnTo>
                    <a:pt x="21991" y="41666"/>
                  </a:lnTo>
                  <a:lnTo>
                    <a:pt x="21023" y="41561"/>
                  </a:lnTo>
                  <a:lnTo>
                    <a:pt x="20034" y="41393"/>
                  </a:lnTo>
                  <a:lnTo>
                    <a:pt x="19129" y="41224"/>
                  </a:lnTo>
                  <a:lnTo>
                    <a:pt x="18224" y="41035"/>
                  </a:lnTo>
                  <a:lnTo>
                    <a:pt x="17319" y="40804"/>
                  </a:lnTo>
                  <a:lnTo>
                    <a:pt x="16414" y="40530"/>
                  </a:lnTo>
                  <a:lnTo>
                    <a:pt x="15509" y="40235"/>
                  </a:lnTo>
                  <a:lnTo>
                    <a:pt x="14646" y="39920"/>
                  </a:lnTo>
                  <a:lnTo>
                    <a:pt x="13763" y="39562"/>
                  </a:lnTo>
                  <a:lnTo>
                    <a:pt x="12921" y="39141"/>
                  </a:lnTo>
                  <a:lnTo>
                    <a:pt x="12100" y="38720"/>
                  </a:lnTo>
                  <a:lnTo>
                    <a:pt x="11301" y="38236"/>
                  </a:lnTo>
                  <a:lnTo>
                    <a:pt x="10901" y="37984"/>
                  </a:lnTo>
                  <a:lnTo>
                    <a:pt x="10522" y="37710"/>
                  </a:lnTo>
                  <a:lnTo>
                    <a:pt x="10143" y="37437"/>
                  </a:lnTo>
                  <a:lnTo>
                    <a:pt x="9785" y="37163"/>
                  </a:lnTo>
                  <a:lnTo>
                    <a:pt x="9428" y="36847"/>
                  </a:lnTo>
                  <a:lnTo>
                    <a:pt x="9070" y="36553"/>
                  </a:lnTo>
                  <a:lnTo>
                    <a:pt x="8733" y="36237"/>
                  </a:lnTo>
                  <a:lnTo>
                    <a:pt x="8418" y="35900"/>
                  </a:lnTo>
                  <a:lnTo>
                    <a:pt x="8102" y="35564"/>
                  </a:lnTo>
                  <a:lnTo>
                    <a:pt x="7786" y="35206"/>
                  </a:lnTo>
                  <a:lnTo>
                    <a:pt x="7492" y="34827"/>
                  </a:lnTo>
                  <a:lnTo>
                    <a:pt x="7218" y="34448"/>
                  </a:lnTo>
                  <a:lnTo>
                    <a:pt x="6755" y="33775"/>
                  </a:lnTo>
                  <a:lnTo>
                    <a:pt x="6334" y="33081"/>
                  </a:lnTo>
                  <a:lnTo>
                    <a:pt x="5956" y="32344"/>
                  </a:lnTo>
                  <a:lnTo>
                    <a:pt x="5598" y="31608"/>
                  </a:lnTo>
                  <a:lnTo>
                    <a:pt x="5303" y="30871"/>
                  </a:lnTo>
                  <a:lnTo>
                    <a:pt x="5030" y="30092"/>
                  </a:lnTo>
                  <a:lnTo>
                    <a:pt x="4798" y="29314"/>
                  </a:lnTo>
                  <a:lnTo>
                    <a:pt x="4609" y="28535"/>
                  </a:lnTo>
                  <a:lnTo>
                    <a:pt x="4462" y="27736"/>
                  </a:lnTo>
                  <a:lnTo>
                    <a:pt x="4335" y="26936"/>
                  </a:lnTo>
                  <a:lnTo>
                    <a:pt x="4251" y="26115"/>
                  </a:lnTo>
                  <a:lnTo>
                    <a:pt x="4209" y="25316"/>
                  </a:lnTo>
                  <a:lnTo>
                    <a:pt x="4209" y="24495"/>
                  </a:lnTo>
                  <a:lnTo>
                    <a:pt x="4251" y="23674"/>
                  </a:lnTo>
                  <a:lnTo>
                    <a:pt x="4314" y="22854"/>
                  </a:lnTo>
                  <a:lnTo>
                    <a:pt x="4440" y="22054"/>
                  </a:lnTo>
                  <a:lnTo>
                    <a:pt x="4609" y="21086"/>
                  </a:lnTo>
                  <a:lnTo>
                    <a:pt x="4819" y="20139"/>
                  </a:lnTo>
                  <a:lnTo>
                    <a:pt x="5093" y="19213"/>
                  </a:lnTo>
                  <a:lnTo>
                    <a:pt x="5387" y="18287"/>
                  </a:lnTo>
                  <a:lnTo>
                    <a:pt x="5703" y="17382"/>
                  </a:lnTo>
                  <a:lnTo>
                    <a:pt x="6082" y="16498"/>
                  </a:lnTo>
                  <a:lnTo>
                    <a:pt x="6482" y="15615"/>
                  </a:lnTo>
                  <a:lnTo>
                    <a:pt x="6903" y="14752"/>
                  </a:lnTo>
                  <a:lnTo>
                    <a:pt x="7365" y="13910"/>
                  </a:lnTo>
                  <a:lnTo>
                    <a:pt x="7871" y="13068"/>
                  </a:lnTo>
                  <a:lnTo>
                    <a:pt x="8376" y="12248"/>
                  </a:lnTo>
                  <a:lnTo>
                    <a:pt x="8923" y="11448"/>
                  </a:lnTo>
                  <a:lnTo>
                    <a:pt x="9491" y="10669"/>
                  </a:lnTo>
                  <a:lnTo>
                    <a:pt x="10080" y="9891"/>
                  </a:lnTo>
                  <a:lnTo>
                    <a:pt x="10690" y="9133"/>
                  </a:lnTo>
                  <a:lnTo>
                    <a:pt x="11322" y="8397"/>
                  </a:lnTo>
                  <a:lnTo>
                    <a:pt x="11637" y="8039"/>
                  </a:lnTo>
                  <a:lnTo>
                    <a:pt x="11953" y="7702"/>
                  </a:lnTo>
                  <a:lnTo>
                    <a:pt x="12290" y="7366"/>
                  </a:lnTo>
                  <a:lnTo>
                    <a:pt x="12647" y="7071"/>
                  </a:lnTo>
                  <a:lnTo>
                    <a:pt x="12774" y="6987"/>
                  </a:lnTo>
                  <a:lnTo>
                    <a:pt x="12921" y="6924"/>
                  </a:lnTo>
                  <a:lnTo>
                    <a:pt x="13258" y="6797"/>
                  </a:lnTo>
                  <a:lnTo>
                    <a:pt x="13405" y="6734"/>
                  </a:lnTo>
                  <a:lnTo>
                    <a:pt x="13531" y="6650"/>
                  </a:lnTo>
                  <a:lnTo>
                    <a:pt x="13573" y="6587"/>
                  </a:lnTo>
                  <a:lnTo>
                    <a:pt x="13615" y="6524"/>
                  </a:lnTo>
                  <a:lnTo>
                    <a:pt x="13657" y="6440"/>
                  </a:lnTo>
                  <a:lnTo>
                    <a:pt x="13679" y="6356"/>
                  </a:lnTo>
                  <a:lnTo>
                    <a:pt x="13721" y="5998"/>
                  </a:lnTo>
                  <a:lnTo>
                    <a:pt x="13721" y="5619"/>
                  </a:lnTo>
                  <a:lnTo>
                    <a:pt x="13679" y="5261"/>
                  </a:lnTo>
                  <a:lnTo>
                    <a:pt x="13636" y="4882"/>
                  </a:lnTo>
                  <a:lnTo>
                    <a:pt x="13489" y="4146"/>
                  </a:lnTo>
                  <a:lnTo>
                    <a:pt x="13321" y="3430"/>
                  </a:lnTo>
                  <a:lnTo>
                    <a:pt x="13258" y="3010"/>
                  </a:lnTo>
                  <a:lnTo>
                    <a:pt x="13216" y="2568"/>
                  </a:lnTo>
                  <a:lnTo>
                    <a:pt x="13195" y="2126"/>
                  </a:lnTo>
                  <a:lnTo>
                    <a:pt x="13195" y="1705"/>
                  </a:lnTo>
                  <a:lnTo>
                    <a:pt x="13216" y="1263"/>
                  </a:lnTo>
                  <a:lnTo>
                    <a:pt x="13279" y="842"/>
                  </a:lnTo>
                  <a:lnTo>
                    <a:pt x="13363" y="421"/>
                  </a:lnTo>
                  <a:lnTo>
                    <a:pt x="13468" y="0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9" name="Google Shape;6989;p32"/>
            <p:cNvSpPr/>
            <p:nvPr/>
          </p:nvSpPr>
          <p:spPr>
            <a:xfrm>
              <a:off x="3100193" y="-971655"/>
              <a:ext cx="359659" cy="213478"/>
            </a:xfrm>
            <a:custGeom>
              <a:avLst/>
              <a:gdLst/>
              <a:ahLst/>
              <a:cxnLst/>
              <a:rect l="l" t="t" r="r" b="b"/>
              <a:pathLst>
                <a:path w="10459" h="6208" extrusionOk="0">
                  <a:moveTo>
                    <a:pt x="6313" y="905"/>
                  </a:moveTo>
                  <a:lnTo>
                    <a:pt x="6945" y="926"/>
                  </a:lnTo>
                  <a:lnTo>
                    <a:pt x="7302" y="947"/>
                  </a:lnTo>
                  <a:lnTo>
                    <a:pt x="7660" y="989"/>
                  </a:lnTo>
                  <a:lnTo>
                    <a:pt x="8354" y="1094"/>
                  </a:lnTo>
                  <a:lnTo>
                    <a:pt x="8628" y="1179"/>
                  </a:lnTo>
                  <a:lnTo>
                    <a:pt x="8986" y="1326"/>
                  </a:lnTo>
                  <a:lnTo>
                    <a:pt x="9196" y="1431"/>
                  </a:lnTo>
                  <a:lnTo>
                    <a:pt x="9386" y="1536"/>
                  </a:lnTo>
                  <a:lnTo>
                    <a:pt x="9554" y="1663"/>
                  </a:lnTo>
                  <a:lnTo>
                    <a:pt x="9722" y="1789"/>
                  </a:lnTo>
                  <a:lnTo>
                    <a:pt x="9849" y="1936"/>
                  </a:lnTo>
                  <a:lnTo>
                    <a:pt x="9933" y="2083"/>
                  </a:lnTo>
                  <a:lnTo>
                    <a:pt x="9954" y="2168"/>
                  </a:lnTo>
                  <a:lnTo>
                    <a:pt x="9954" y="2252"/>
                  </a:lnTo>
                  <a:lnTo>
                    <a:pt x="9954" y="2336"/>
                  </a:lnTo>
                  <a:lnTo>
                    <a:pt x="9933" y="2399"/>
                  </a:lnTo>
                  <a:lnTo>
                    <a:pt x="9891" y="2483"/>
                  </a:lnTo>
                  <a:lnTo>
                    <a:pt x="9827" y="2567"/>
                  </a:lnTo>
                  <a:lnTo>
                    <a:pt x="9764" y="2652"/>
                  </a:lnTo>
                  <a:lnTo>
                    <a:pt x="9659" y="2736"/>
                  </a:lnTo>
                  <a:lnTo>
                    <a:pt x="9533" y="2820"/>
                  </a:lnTo>
                  <a:lnTo>
                    <a:pt x="9407" y="2904"/>
                  </a:lnTo>
                  <a:lnTo>
                    <a:pt x="9049" y="3072"/>
                  </a:lnTo>
                  <a:lnTo>
                    <a:pt x="9091" y="2862"/>
                  </a:lnTo>
                  <a:lnTo>
                    <a:pt x="9070" y="2673"/>
                  </a:lnTo>
                  <a:lnTo>
                    <a:pt x="9049" y="2567"/>
                  </a:lnTo>
                  <a:lnTo>
                    <a:pt x="9028" y="2483"/>
                  </a:lnTo>
                  <a:lnTo>
                    <a:pt x="8965" y="2378"/>
                  </a:lnTo>
                  <a:lnTo>
                    <a:pt x="8902" y="2294"/>
                  </a:lnTo>
                  <a:lnTo>
                    <a:pt x="8838" y="2210"/>
                  </a:lnTo>
                  <a:lnTo>
                    <a:pt x="8754" y="2125"/>
                  </a:lnTo>
                  <a:lnTo>
                    <a:pt x="8649" y="2083"/>
                  </a:lnTo>
                  <a:lnTo>
                    <a:pt x="8544" y="2041"/>
                  </a:lnTo>
                  <a:lnTo>
                    <a:pt x="8439" y="2020"/>
                  </a:lnTo>
                  <a:lnTo>
                    <a:pt x="8333" y="2020"/>
                  </a:lnTo>
                  <a:lnTo>
                    <a:pt x="8228" y="2041"/>
                  </a:lnTo>
                  <a:lnTo>
                    <a:pt x="8123" y="2083"/>
                  </a:lnTo>
                  <a:lnTo>
                    <a:pt x="7976" y="2147"/>
                  </a:lnTo>
                  <a:lnTo>
                    <a:pt x="7849" y="2252"/>
                  </a:lnTo>
                  <a:lnTo>
                    <a:pt x="7744" y="2378"/>
                  </a:lnTo>
                  <a:lnTo>
                    <a:pt x="7660" y="2504"/>
                  </a:lnTo>
                  <a:lnTo>
                    <a:pt x="7576" y="2652"/>
                  </a:lnTo>
                  <a:lnTo>
                    <a:pt x="7513" y="2799"/>
                  </a:lnTo>
                  <a:lnTo>
                    <a:pt x="7407" y="3115"/>
                  </a:lnTo>
                  <a:lnTo>
                    <a:pt x="7281" y="3577"/>
                  </a:lnTo>
                  <a:lnTo>
                    <a:pt x="7176" y="4040"/>
                  </a:lnTo>
                  <a:lnTo>
                    <a:pt x="7113" y="4440"/>
                  </a:lnTo>
                  <a:lnTo>
                    <a:pt x="7092" y="4630"/>
                  </a:lnTo>
                  <a:lnTo>
                    <a:pt x="7092" y="4714"/>
                  </a:lnTo>
                  <a:lnTo>
                    <a:pt x="7113" y="4819"/>
                  </a:lnTo>
                  <a:lnTo>
                    <a:pt x="7134" y="4861"/>
                  </a:lnTo>
                  <a:lnTo>
                    <a:pt x="7176" y="4903"/>
                  </a:lnTo>
                  <a:lnTo>
                    <a:pt x="7134" y="5156"/>
                  </a:lnTo>
                  <a:lnTo>
                    <a:pt x="7092" y="5282"/>
                  </a:lnTo>
                  <a:lnTo>
                    <a:pt x="7008" y="5408"/>
                  </a:lnTo>
                  <a:lnTo>
                    <a:pt x="6923" y="5535"/>
                  </a:lnTo>
                  <a:lnTo>
                    <a:pt x="6818" y="5619"/>
                  </a:lnTo>
                  <a:lnTo>
                    <a:pt x="6692" y="5661"/>
                  </a:lnTo>
                  <a:lnTo>
                    <a:pt x="6587" y="5661"/>
                  </a:lnTo>
                  <a:lnTo>
                    <a:pt x="6545" y="5619"/>
                  </a:lnTo>
                  <a:lnTo>
                    <a:pt x="6503" y="5577"/>
                  </a:lnTo>
                  <a:lnTo>
                    <a:pt x="6461" y="5492"/>
                  </a:lnTo>
                  <a:lnTo>
                    <a:pt x="6439" y="5408"/>
                  </a:lnTo>
                  <a:lnTo>
                    <a:pt x="6397" y="5240"/>
                  </a:lnTo>
                  <a:lnTo>
                    <a:pt x="6439" y="5072"/>
                  </a:lnTo>
                  <a:lnTo>
                    <a:pt x="6461" y="4882"/>
                  </a:lnTo>
                  <a:lnTo>
                    <a:pt x="6461" y="4714"/>
                  </a:lnTo>
                  <a:lnTo>
                    <a:pt x="6439" y="4524"/>
                  </a:lnTo>
                  <a:lnTo>
                    <a:pt x="6397" y="4335"/>
                  </a:lnTo>
                  <a:lnTo>
                    <a:pt x="6334" y="4167"/>
                  </a:lnTo>
                  <a:lnTo>
                    <a:pt x="6271" y="3998"/>
                  </a:lnTo>
                  <a:lnTo>
                    <a:pt x="6187" y="3830"/>
                  </a:lnTo>
                  <a:lnTo>
                    <a:pt x="6082" y="3683"/>
                  </a:lnTo>
                  <a:lnTo>
                    <a:pt x="5977" y="3514"/>
                  </a:lnTo>
                  <a:lnTo>
                    <a:pt x="5850" y="3388"/>
                  </a:lnTo>
                  <a:lnTo>
                    <a:pt x="5703" y="3262"/>
                  </a:lnTo>
                  <a:lnTo>
                    <a:pt x="5556" y="3136"/>
                  </a:lnTo>
                  <a:lnTo>
                    <a:pt x="5408" y="3030"/>
                  </a:lnTo>
                  <a:lnTo>
                    <a:pt x="5240" y="2946"/>
                  </a:lnTo>
                  <a:lnTo>
                    <a:pt x="5072" y="2883"/>
                  </a:lnTo>
                  <a:lnTo>
                    <a:pt x="4882" y="2841"/>
                  </a:lnTo>
                  <a:lnTo>
                    <a:pt x="4714" y="2799"/>
                  </a:lnTo>
                  <a:lnTo>
                    <a:pt x="4525" y="2799"/>
                  </a:lnTo>
                  <a:lnTo>
                    <a:pt x="4356" y="2820"/>
                  </a:lnTo>
                  <a:lnTo>
                    <a:pt x="4188" y="2862"/>
                  </a:lnTo>
                  <a:lnTo>
                    <a:pt x="4019" y="2946"/>
                  </a:lnTo>
                  <a:lnTo>
                    <a:pt x="3872" y="3051"/>
                  </a:lnTo>
                  <a:lnTo>
                    <a:pt x="3746" y="3178"/>
                  </a:lnTo>
                  <a:lnTo>
                    <a:pt x="3662" y="3304"/>
                  </a:lnTo>
                  <a:lnTo>
                    <a:pt x="3599" y="3430"/>
                  </a:lnTo>
                  <a:lnTo>
                    <a:pt x="3557" y="3556"/>
                  </a:lnTo>
                  <a:lnTo>
                    <a:pt x="3557" y="3683"/>
                  </a:lnTo>
                  <a:lnTo>
                    <a:pt x="3557" y="3809"/>
                  </a:lnTo>
                  <a:lnTo>
                    <a:pt x="3599" y="3935"/>
                  </a:lnTo>
                  <a:lnTo>
                    <a:pt x="3641" y="4061"/>
                  </a:lnTo>
                  <a:lnTo>
                    <a:pt x="3704" y="4167"/>
                  </a:lnTo>
                  <a:lnTo>
                    <a:pt x="3115" y="4125"/>
                  </a:lnTo>
                  <a:lnTo>
                    <a:pt x="2546" y="4040"/>
                  </a:lnTo>
                  <a:lnTo>
                    <a:pt x="2357" y="3998"/>
                  </a:lnTo>
                  <a:lnTo>
                    <a:pt x="2168" y="3935"/>
                  </a:lnTo>
                  <a:lnTo>
                    <a:pt x="1999" y="3851"/>
                  </a:lnTo>
                  <a:lnTo>
                    <a:pt x="1852" y="3746"/>
                  </a:lnTo>
                  <a:lnTo>
                    <a:pt x="1726" y="3620"/>
                  </a:lnTo>
                  <a:lnTo>
                    <a:pt x="1621" y="3472"/>
                  </a:lnTo>
                  <a:lnTo>
                    <a:pt x="1536" y="3325"/>
                  </a:lnTo>
                  <a:lnTo>
                    <a:pt x="1473" y="3157"/>
                  </a:lnTo>
                  <a:lnTo>
                    <a:pt x="1431" y="3009"/>
                  </a:lnTo>
                  <a:lnTo>
                    <a:pt x="1410" y="2841"/>
                  </a:lnTo>
                  <a:lnTo>
                    <a:pt x="1431" y="2673"/>
                  </a:lnTo>
                  <a:lnTo>
                    <a:pt x="1473" y="2504"/>
                  </a:lnTo>
                  <a:lnTo>
                    <a:pt x="1536" y="2357"/>
                  </a:lnTo>
                  <a:lnTo>
                    <a:pt x="1642" y="2210"/>
                  </a:lnTo>
                  <a:lnTo>
                    <a:pt x="1768" y="2062"/>
                  </a:lnTo>
                  <a:lnTo>
                    <a:pt x="1936" y="1936"/>
                  </a:lnTo>
                  <a:lnTo>
                    <a:pt x="2210" y="1768"/>
                  </a:lnTo>
                  <a:lnTo>
                    <a:pt x="2504" y="1620"/>
                  </a:lnTo>
                  <a:lnTo>
                    <a:pt x="2820" y="1494"/>
                  </a:lnTo>
                  <a:lnTo>
                    <a:pt x="3136" y="1368"/>
                  </a:lnTo>
                  <a:lnTo>
                    <a:pt x="3451" y="1263"/>
                  </a:lnTo>
                  <a:lnTo>
                    <a:pt x="3788" y="1179"/>
                  </a:lnTo>
                  <a:lnTo>
                    <a:pt x="4440" y="1031"/>
                  </a:lnTo>
                  <a:lnTo>
                    <a:pt x="4735" y="989"/>
                  </a:lnTo>
                  <a:lnTo>
                    <a:pt x="5051" y="947"/>
                  </a:lnTo>
                  <a:lnTo>
                    <a:pt x="5682" y="926"/>
                  </a:lnTo>
                  <a:lnTo>
                    <a:pt x="6313" y="905"/>
                  </a:lnTo>
                  <a:close/>
                  <a:moveTo>
                    <a:pt x="5703" y="0"/>
                  </a:moveTo>
                  <a:lnTo>
                    <a:pt x="4987" y="42"/>
                  </a:lnTo>
                  <a:lnTo>
                    <a:pt x="4314" y="105"/>
                  </a:lnTo>
                  <a:lnTo>
                    <a:pt x="3704" y="211"/>
                  </a:lnTo>
                  <a:lnTo>
                    <a:pt x="3073" y="337"/>
                  </a:lnTo>
                  <a:lnTo>
                    <a:pt x="2736" y="442"/>
                  </a:lnTo>
                  <a:lnTo>
                    <a:pt x="2420" y="547"/>
                  </a:lnTo>
                  <a:lnTo>
                    <a:pt x="2105" y="673"/>
                  </a:lnTo>
                  <a:lnTo>
                    <a:pt x="1789" y="821"/>
                  </a:lnTo>
                  <a:lnTo>
                    <a:pt x="1494" y="968"/>
                  </a:lnTo>
                  <a:lnTo>
                    <a:pt x="1221" y="1136"/>
                  </a:lnTo>
                  <a:lnTo>
                    <a:pt x="947" y="1347"/>
                  </a:lnTo>
                  <a:lnTo>
                    <a:pt x="716" y="1557"/>
                  </a:lnTo>
                  <a:lnTo>
                    <a:pt x="505" y="1789"/>
                  </a:lnTo>
                  <a:lnTo>
                    <a:pt x="316" y="2041"/>
                  </a:lnTo>
                  <a:lnTo>
                    <a:pt x="190" y="2315"/>
                  </a:lnTo>
                  <a:lnTo>
                    <a:pt x="63" y="2609"/>
                  </a:lnTo>
                  <a:lnTo>
                    <a:pt x="21" y="2799"/>
                  </a:lnTo>
                  <a:lnTo>
                    <a:pt x="0" y="2988"/>
                  </a:lnTo>
                  <a:lnTo>
                    <a:pt x="21" y="3157"/>
                  </a:lnTo>
                  <a:lnTo>
                    <a:pt x="42" y="3304"/>
                  </a:lnTo>
                  <a:lnTo>
                    <a:pt x="84" y="3451"/>
                  </a:lnTo>
                  <a:lnTo>
                    <a:pt x="148" y="3577"/>
                  </a:lnTo>
                  <a:lnTo>
                    <a:pt x="211" y="3704"/>
                  </a:lnTo>
                  <a:lnTo>
                    <a:pt x="316" y="3830"/>
                  </a:lnTo>
                  <a:lnTo>
                    <a:pt x="421" y="3935"/>
                  </a:lnTo>
                  <a:lnTo>
                    <a:pt x="547" y="4019"/>
                  </a:lnTo>
                  <a:lnTo>
                    <a:pt x="674" y="4125"/>
                  </a:lnTo>
                  <a:lnTo>
                    <a:pt x="821" y="4188"/>
                  </a:lnTo>
                  <a:lnTo>
                    <a:pt x="1137" y="4335"/>
                  </a:lnTo>
                  <a:lnTo>
                    <a:pt x="1473" y="4440"/>
                  </a:lnTo>
                  <a:lnTo>
                    <a:pt x="1852" y="4545"/>
                  </a:lnTo>
                  <a:lnTo>
                    <a:pt x="2210" y="4609"/>
                  </a:lnTo>
                  <a:lnTo>
                    <a:pt x="2589" y="4651"/>
                  </a:lnTo>
                  <a:lnTo>
                    <a:pt x="2967" y="4693"/>
                  </a:lnTo>
                  <a:lnTo>
                    <a:pt x="3620" y="4735"/>
                  </a:lnTo>
                  <a:lnTo>
                    <a:pt x="4125" y="4756"/>
                  </a:lnTo>
                  <a:lnTo>
                    <a:pt x="4188" y="4735"/>
                  </a:lnTo>
                  <a:lnTo>
                    <a:pt x="4251" y="4735"/>
                  </a:lnTo>
                  <a:lnTo>
                    <a:pt x="4335" y="4672"/>
                  </a:lnTo>
                  <a:lnTo>
                    <a:pt x="4377" y="4588"/>
                  </a:lnTo>
                  <a:lnTo>
                    <a:pt x="4398" y="4482"/>
                  </a:lnTo>
                  <a:lnTo>
                    <a:pt x="4377" y="4377"/>
                  </a:lnTo>
                  <a:lnTo>
                    <a:pt x="4314" y="4293"/>
                  </a:lnTo>
                  <a:lnTo>
                    <a:pt x="4251" y="4230"/>
                  </a:lnTo>
                  <a:lnTo>
                    <a:pt x="4125" y="4209"/>
                  </a:lnTo>
                  <a:lnTo>
                    <a:pt x="4083" y="4188"/>
                  </a:lnTo>
                  <a:lnTo>
                    <a:pt x="4041" y="3977"/>
                  </a:lnTo>
                  <a:lnTo>
                    <a:pt x="4041" y="3872"/>
                  </a:lnTo>
                  <a:lnTo>
                    <a:pt x="4062" y="3767"/>
                  </a:lnTo>
                  <a:lnTo>
                    <a:pt x="4083" y="3662"/>
                  </a:lnTo>
                  <a:lnTo>
                    <a:pt x="4146" y="3577"/>
                  </a:lnTo>
                  <a:lnTo>
                    <a:pt x="4209" y="3514"/>
                  </a:lnTo>
                  <a:lnTo>
                    <a:pt x="4314" y="3451"/>
                  </a:lnTo>
                  <a:lnTo>
                    <a:pt x="4461" y="3409"/>
                  </a:lnTo>
                  <a:lnTo>
                    <a:pt x="4588" y="3388"/>
                  </a:lnTo>
                  <a:lnTo>
                    <a:pt x="4735" y="3409"/>
                  </a:lnTo>
                  <a:lnTo>
                    <a:pt x="4861" y="3451"/>
                  </a:lnTo>
                  <a:lnTo>
                    <a:pt x="4987" y="3493"/>
                  </a:lnTo>
                  <a:lnTo>
                    <a:pt x="5093" y="3577"/>
                  </a:lnTo>
                  <a:lnTo>
                    <a:pt x="5324" y="3725"/>
                  </a:lnTo>
                  <a:lnTo>
                    <a:pt x="5514" y="3914"/>
                  </a:lnTo>
                  <a:lnTo>
                    <a:pt x="5661" y="4125"/>
                  </a:lnTo>
                  <a:lnTo>
                    <a:pt x="5787" y="4335"/>
                  </a:lnTo>
                  <a:lnTo>
                    <a:pt x="5871" y="4567"/>
                  </a:lnTo>
                  <a:lnTo>
                    <a:pt x="5913" y="4798"/>
                  </a:lnTo>
                  <a:lnTo>
                    <a:pt x="5955" y="5051"/>
                  </a:lnTo>
                  <a:lnTo>
                    <a:pt x="5955" y="5303"/>
                  </a:lnTo>
                  <a:lnTo>
                    <a:pt x="5955" y="5556"/>
                  </a:lnTo>
                  <a:lnTo>
                    <a:pt x="5977" y="5619"/>
                  </a:lnTo>
                  <a:lnTo>
                    <a:pt x="6019" y="5661"/>
                  </a:lnTo>
                  <a:lnTo>
                    <a:pt x="6040" y="5787"/>
                  </a:lnTo>
                  <a:lnTo>
                    <a:pt x="6103" y="5892"/>
                  </a:lnTo>
                  <a:lnTo>
                    <a:pt x="6166" y="5997"/>
                  </a:lnTo>
                  <a:lnTo>
                    <a:pt x="6250" y="6082"/>
                  </a:lnTo>
                  <a:lnTo>
                    <a:pt x="6355" y="6124"/>
                  </a:lnTo>
                  <a:lnTo>
                    <a:pt x="6461" y="6187"/>
                  </a:lnTo>
                  <a:lnTo>
                    <a:pt x="6608" y="6208"/>
                  </a:lnTo>
                  <a:lnTo>
                    <a:pt x="6734" y="6208"/>
                  </a:lnTo>
                  <a:lnTo>
                    <a:pt x="6945" y="6166"/>
                  </a:lnTo>
                  <a:lnTo>
                    <a:pt x="7113" y="6082"/>
                  </a:lnTo>
                  <a:lnTo>
                    <a:pt x="7281" y="5976"/>
                  </a:lnTo>
                  <a:lnTo>
                    <a:pt x="7407" y="5850"/>
                  </a:lnTo>
                  <a:lnTo>
                    <a:pt x="7513" y="5703"/>
                  </a:lnTo>
                  <a:lnTo>
                    <a:pt x="7618" y="5535"/>
                  </a:lnTo>
                  <a:lnTo>
                    <a:pt x="7681" y="5345"/>
                  </a:lnTo>
                  <a:lnTo>
                    <a:pt x="7723" y="5156"/>
                  </a:lnTo>
                  <a:lnTo>
                    <a:pt x="7765" y="4861"/>
                  </a:lnTo>
                  <a:lnTo>
                    <a:pt x="7807" y="4567"/>
                  </a:lnTo>
                  <a:lnTo>
                    <a:pt x="7828" y="4272"/>
                  </a:lnTo>
                  <a:lnTo>
                    <a:pt x="7870" y="3977"/>
                  </a:lnTo>
                  <a:lnTo>
                    <a:pt x="7997" y="3325"/>
                  </a:lnTo>
                  <a:lnTo>
                    <a:pt x="8081" y="2988"/>
                  </a:lnTo>
                  <a:lnTo>
                    <a:pt x="8123" y="2652"/>
                  </a:lnTo>
                  <a:lnTo>
                    <a:pt x="8207" y="2567"/>
                  </a:lnTo>
                  <a:lnTo>
                    <a:pt x="8312" y="2504"/>
                  </a:lnTo>
                  <a:lnTo>
                    <a:pt x="8418" y="2504"/>
                  </a:lnTo>
                  <a:lnTo>
                    <a:pt x="8481" y="2525"/>
                  </a:lnTo>
                  <a:lnTo>
                    <a:pt x="8544" y="2546"/>
                  </a:lnTo>
                  <a:lnTo>
                    <a:pt x="8607" y="2609"/>
                  </a:lnTo>
                  <a:lnTo>
                    <a:pt x="8670" y="2673"/>
                  </a:lnTo>
                  <a:lnTo>
                    <a:pt x="8754" y="2862"/>
                  </a:lnTo>
                  <a:lnTo>
                    <a:pt x="8796" y="3030"/>
                  </a:lnTo>
                  <a:lnTo>
                    <a:pt x="8838" y="3220"/>
                  </a:lnTo>
                  <a:lnTo>
                    <a:pt x="8859" y="3241"/>
                  </a:lnTo>
                  <a:lnTo>
                    <a:pt x="8881" y="3262"/>
                  </a:lnTo>
                  <a:lnTo>
                    <a:pt x="8923" y="3262"/>
                  </a:lnTo>
                  <a:lnTo>
                    <a:pt x="8965" y="3241"/>
                  </a:lnTo>
                  <a:lnTo>
                    <a:pt x="9007" y="3304"/>
                  </a:lnTo>
                  <a:lnTo>
                    <a:pt x="9070" y="3304"/>
                  </a:lnTo>
                  <a:lnTo>
                    <a:pt x="9301" y="3262"/>
                  </a:lnTo>
                  <a:lnTo>
                    <a:pt x="9512" y="3199"/>
                  </a:lnTo>
                  <a:lnTo>
                    <a:pt x="9722" y="3115"/>
                  </a:lnTo>
                  <a:lnTo>
                    <a:pt x="9891" y="2988"/>
                  </a:lnTo>
                  <a:lnTo>
                    <a:pt x="10059" y="2862"/>
                  </a:lnTo>
                  <a:lnTo>
                    <a:pt x="10185" y="2715"/>
                  </a:lnTo>
                  <a:lnTo>
                    <a:pt x="10290" y="2567"/>
                  </a:lnTo>
                  <a:lnTo>
                    <a:pt x="10375" y="2378"/>
                  </a:lnTo>
                  <a:lnTo>
                    <a:pt x="10438" y="2210"/>
                  </a:lnTo>
                  <a:lnTo>
                    <a:pt x="10459" y="2020"/>
                  </a:lnTo>
                  <a:lnTo>
                    <a:pt x="10438" y="1831"/>
                  </a:lnTo>
                  <a:lnTo>
                    <a:pt x="10396" y="1641"/>
                  </a:lnTo>
                  <a:lnTo>
                    <a:pt x="10311" y="1452"/>
                  </a:lnTo>
                  <a:lnTo>
                    <a:pt x="10185" y="1263"/>
                  </a:lnTo>
                  <a:lnTo>
                    <a:pt x="10038" y="1094"/>
                  </a:lnTo>
                  <a:lnTo>
                    <a:pt x="9827" y="926"/>
                  </a:lnTo>
                  <a:lnTo>
                    <a:pt x="9533" y="737"/>
                  </a:lnTo>
                  <a:lnTo>
                    <a:pt x="9217" y="568"/>
                  </a:lnTo>
                  <a:lnTo>
                    <a:pt x="8902" y="442"/>
                  </a:lnTo>
                  <a:lnTo>
                    <a:pt x="8565" y="316"/>
                  </a:lnTo>
                  <a:lnTo>
                    <a:pt x="8228" y="232"/>
                  </a:lnTo>
                  <a:lnTo>
                    <a:pt x="7870" y="147"/>
                  </a:lnTo>
                  <a:lnTo>
                    <a:pt x="7513" y="84"/>
                  </a:lnTo>
                  <a:lnTo>
                    <a:pt x="7155" y="42"/>
                  </a:lnTo>
                  <a:lnTo>
                    <a:pt x="679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0" name="Google Shape;6990;p32"/>
            <p:cNvSpPr/>
            <p:nvPr/>
          </p:nvSpPr>
          <p:spPr>
            <a:xfrm>
              <a:off x="3001056" y="-792946"/>
              <a:ext cx="570248" cy="204846"/>
            </a:xfrm>
            <a:custGeom>
              <a:avLst/>
              <a:gdLst/>
              <a:ahLst/>
              <a:cxnLst/>
              <a:rect l="l" t="t" r="r" b="b"/>
              <a:pathLst>
                <a:path w="16583" h="5957" extrusionOk="0">
                  <a:moveTo>
                    <a:pt x="16035" y="1"/>
                  </a:moveTo>
                  <a:lnTo>
                    <a:pt x="15930" y="43"/>
                  </a:lnTo>
                  <a:lnTo>
                    <a:pt x="15825" y="106"/>
                  </a:lnTo>
                  <a:lnTo>
                    <a:pt x="15783" y="148"/>
                  </a:lnTo>
                  <a:lnTo>
                    <a:pt x="15762" y="211"/>
                  </a:lnTo>
                  <a:lnTo>
                    <a:pt x="15741" y="274"/>
                  </a:lnTo>
                  <a:lnTo>
                    <a:pt x="15741" y="338"/>
                  </a:lnTo>
                  <a:lnTo>
                    <a:pt x="15741" y="674"/>
                  </a:lnTo>
                  <a:lnTo>
                    <a:pt x="15699" y="969"/>
                  </a:lnTo>
                  <a:lnTo>
                    <a:pt x="15657" y="1242"/>
                  </a:lnTo>
                  <a:lnTo>
                    <a:pt x="15572" y="1495"/>
                  </a:lnTo>
                  <a:lnTo>
                    <a:pt x="15467" y="1747"/>
                  </a:lnTo>
                  <a:lnTo>
                    <a:pt x="15362" y="1958"/>
                  </a:lnTo>
                  <a:lnTo>
                    <a:pt x="15215" y="2168"/>
                  </a:lnTo>
                  <a:lnTo>
                    <a:pt x="15046" y="2358"/>
                  </a:lnTo>
                  <a:lnTo>
                    <a:pt x="14857" y="2526"/>
                  </a:lnTo>
                  <a:lnTo>
                    <a:pt x="14667" y="2673"/>
                  </a:lnTo>
                  <a:lnTo>
                    <a:pt x="14436" y="2800"/>
                  </a:lnTo>
                  <a:lnTo>
                    <a:pt x="14205" y="2926"/>
                  </a:lnTo>
                  <a:lnTo>
                    <a:pt x="13952" y="3031"/>
                  </a:lnTo>
                  <a:lnTo>
                    <a:pt x="13678" y="3136"/>
                  </a:lnTo>
                  <a:lnTo>
                    <a:pt x="13384" y="3220"/>
                  </a:lnTo>
                  <a:lnTo>
                    <a:pt x="13089" y="3284"/>
                  </a:lnTo>
                  <a:lnTo>
                    <a:pt x="12963" y="3305"/>
                  </a:lnTo>
                  <a:lnTo>
                    <a:pt x="12795" y="3305"/>
                  </a:lnTo>
                  <a:lnTo>
                    <a:pt x="12395" y="3284"/>
                  </a:lnTo>
                  <a:lnTo>
                    <a:pt x="11932" y="3199"/>
                  </a:lnTo>
                  <a:lnTo>
                    <a:pt x="11448" y="3094"/>
                  </a:lnTo>
                  <a:lnTo>
                    <a:pt x="11216" y="3010"/>
                  </a:lnTo>
                  <a:lnTo>
                    <a:pt x="10985" y="2926"/>
                  </a:lnTo>
                  <a:lnTo>
                    <a:pt x="10796" y="2842"/>
                  </a:lnTo>
                  <a:lnTo>
                    <a:pt x="10606" y="2736"/>
                  </a:lnTo>
                  <a:lnTo>
                    <a:pt x="10438" y="2610"/>
                  </a:lnTo>
                  <a:lnTo>
                    <a:pt x="10312" y="2484"/>
                  </a:lnTo>
                  <a:lnTo>
                    <a:pt x="10206" y="2337"/>
                  </a:lnTo>
                  <a:lnTo>
                    <a:pt x="10143" y="2189"/>
                  </a:lnTo>
                  <a:lnTo>
                    <a:pt x="9996" y="1895"/>
                  </a:lnTo>
                  <a:lnTo>
                    <a:pt x="9891" y="1747"/>
                  </a:lnTo>
                  <a:lnTo>
                    <a:pt x="9828" y="1579"/>
                  </a:lnTo>
                  <a:lnTo>
                    <a:pt x="9806" y="1558"/>
                  </a:lnTo>
                  <a:lnTo>
                    <a:pt x="9680" y="1705"/>
                  </a:lnTo>
                  <a:lnTo>
                    <a:pt x="9596" y="1726"/>
                  </a:lnTo>
                  <a:lnTo>
                    <a:pt x="9512" y="1790"/>
                  </a:lnTo>
                  <a:lnTo>
                    <a:pt x="9470" y="1874"/>
                  </a:lnTo>
                  <a:lnTo>
                    <a:pt x="9470" y="1979"/>
                  </a:lnTo>
                  <a:lnTo>
                    <a:pt x="9470" y="2168"/>
                  </a:lnTo>
                  <a:lnTo>
                    <a:pt x="9491" y="2337"/>
                  </a:lnTo>
                  <a:lnTo>
                    <a:pt x="9470" y="2505"/>
                  </a:lnTo>
                  <a:lnTo>
                    <a:pt x="9449" y="2652"/>
                  </a:lnTo>
                  <a:lnTo>
                    <a:pt x="9407" y="2821"/>
                  </a:lnTo>
                  <a:lnTo>
                    <a:pt x="9344" y="2968"/>
                  </a:lnTo>
                  <a:lnTo>
                    <a:pt x="9280" y="3115"/>
                  </a:lnTo>
                  <a:lnTo>
                    <a:pt x="9196" y="3242"/>
                  </a:lnTo>
                  <a:lnTo>
                    <a:pt x="9007" y="3515"/>
                  </a:lnTo>
                  <a:lnTo>
                    <a:pt x="8775" y="3768"/>
                  </a:lnTo>
                  <a:lnTo>
                    <a:pt x="8502" y="3999"/>
                  </a:lnTo>
                  <a:lnTo>
                    <a:pt x="8207" y="4210"/>
                  </a:lnTo>
                  <a:lnTo>
                    <a:pt x="7892" y="4378"/>
                  </a:lnTo>
                  <a:lnTo>
                    <a:pt x="7555" y="4546"/>
                  </a:lnTo>
                  <a:lnTo>
                    <a:pt x="7218" y="4693"/>
                  </a:lnTo>
                  <a:lnTo>
                    <a:pt x="6860" y="4799"/>
                  </a:lnTo>
                  <a:lnTo>
                    <a:pt x="6503" y="4883"/>
                  </a:lnTo>
                  <a:lnTo>
                    <a:pt x="6166" y="4946"/>
                  </a:lnTo>
                  <a:lnTo>
                    <a:pt x="5829" y="4967"/>
                  </a:lnTo>
                  <a:lnTo>
                    <a:pt x="5514" y="4988"/>
                  </a:lnTo>
                  <a:lnTo>
                    <a:pt x="5198" y="4946"/>
                  </a:lnTo>
                  <a:lnTo>
                    <a:pt x="4819" y="4883"/>
                  </a:lnTo>
                  <a:lnTo>
                    <a:pt x="4419" y="4778"/>
                  </a:lnTo>
                  <a:lnTo>
                    <a:pt x="4041" y="4651"/>
                  </a:lnTo>
                  <a:lnTo>
                    <a:pt x="3662" y="4504"/>
                  </a:lnTo>
                  <a:lnTo>
                    <a:pt x="3283" y="4315"/>
                  </a:lnTo>
                  <a:lnTo>
                    <a:pt x="2946" y="4125"/>
                  </a:lnTo>
                  <a:lnTo>
                    <a:pt x="2589" y="3894"/>
                  </a:lnTo>
                  <a:lnTo>
                    <a:pt x="2273" y="3662"/>
                  </a:lnTo>
                  <a:lnTo>
                    <a:pt x="1957" y="3389"/>
                  </a:lnTo>
                  <a:lnTo>
                    <a:pt x="1663" y="3115"/>
                  </a:lnTo>
                  <a:lnTo>
                    <a:pt x="1389" y="2800"/>
                  </a:lnTo>
                  <a:lnTo>
                    <a:pt x="1158" y="2484"/>
                  </a:lnTo>
                  <a:lnTo>
                    <a:pt x="926" y="2147"/>
                  </a:lnTo>
                  <a:lnTo>
                    <a:pt x="716" y="1811"/>
                  </a:lnTo>
                  <a:lnTo>
                    <a:pt x="547" y="1453"/>
                  </a:lnTo>
                  <a:lnTo>
                    <a:pt x="400" y="1074"/>
                  </a:lnTo>
                  <a:lnTo>
                    <a:pt x="358" y="1011"/>
                  </a:lnTo>
                  <a:lnTo>
                    <a:pt x="295" y="969"/>
                  </a:lnTo>
                  <a:lnTo>
                    <a:pt x="232" y="927"/>
                  </a:lnTo>
                  <a:lnTo>
                    <a:pt x="169" y="927"/>
                  </a:lnTo>
                  <a:lnTo>
                    <a:pt x="105" y="948"/>
                  </a:lnTo>
                  <a:lnTo>
                    <a:pt x="42" y="990"/>
                  </a:lnTo>
                  <a:lnTo>
                    <a:pt x="0" y="1053"/>
                  </a:lnTo>
                  <a:lnTo>
                    <a:pt x="0" y="1137"/>
                  </a:lnTo>
                  <a:lnTo>
                    <a:pt x="21" y="1390"/>
                  </a:lnTo>
                  <a:lnTo>
                    <a:pt x="63" y="1621"/>
                  </a:lnTo>
                  <a:lnTo>
                    <a:pt x="127" y="1874"/>
                  </a:lnTo>
                  <a:lnTo>
                    <a:pt x="190" y="2105"/>
                  </a:lnTo>
                  <a:lnTo>
                    <a:pt x="295" y="2358"/>
                  </a:lnTo>
                  <a:lnTo>
                    <a:pt x="400" y="2589"/>
                  </a:lnTo>
                  <a:lnTo>
                    <a:pt x="526" y="2821"/>
                  </a:lnTo>
                  <a:lnTo>
                    <a:pt x="653" y="3031"/>
                  </a:lnTo>
                  <a:lnTo>
                    <a:pt x="821" y="3263"/>
                  </a:lnTo>
                  <a:lnTo>
                    <a:pt x="968" y="3473"/>
                  </a:lnTo>
                  <a:lnTo>
                    <a:pt x="1326" y="3873"/>
                  </a:lnTo>
                  <a:lnTo>
                    <a:pt x="1726" y="4273"/>
                  </a:lnTo>
                  <a:lnTo>
                    <a:pt x="2168" y="4609"/>
                  </a:lnTo>
                  <a:lnTo>
                    <a:pt x="2631" y="4925"/>
                  </a:lnTo>
                  <a:lnTo>
                    <a:pt x="3094" y="5220"/>
                  </a:lnTo>
                  <a:lnTo>
                    <a:pt x="3599" y="5451"/>
                  </a:lnTo>
                  <a:lnTo>
                    <a:pt x="4104" y="5661"/>
                  </a:lnTo>
                  <a:lnTo>
                    <a:pt x="4609" y="5809"/>
                  </a:lnTo>
                  <a:lnTo>
                    <a:pt x="4882" y="5851"/>
                  </a:lnTo>
                  <a:lnTo>
                    <a:pt x="5135" y="5914"/>
                  </a:lnTo>
                  <a:lnTo>
                    <a:pt x="5387" y="5935"/>
                  </a:lnTo>
                  <a:lnTo>
                    <a:pt x="5640" y="5956"/>
                  </a:lnTo>
                  <a:lnTo>
                    <a:pt x="5871" y="5956"/>
                  </a:lnTo>
                  <a:lnTo>
                    <a:pt x="6124" y="5935"/>
                  </a:lnTo>
                  <a:lnTo>
                    <a:pt x="6376" y="5893"/>
                  </a:lnTo>
                  <a:lnTo>
                    <a:pt x="6650" y="5851"/>
                  </a:lnTo>
                  <a:lnTo>
                    <a:pt x="6945" y="5767"/>
                  </a:lnTo>
                  <a:lnTo>
                    <a:pt x="7239" y="5661"/>
                  </a:lnTo>
                  <a:lnTo>
                    <a:pt x="7534" y="5556"/>
                  </a:lnTo>
                  <a:lnTo>
                    <a:pt x="7849" y="5409"/>
                  </a:lnTo>
                  <a:lnTo>
                    <a:pt x="8144" y="5262"/>
                  </a:lnTo>
                  <a:lnTo>
                    <a:pt x="8460" y="5072"/>
                  </a:lnTo>
                  <a:lnTo>
                    <a:pt x="8733" y="4883"/>
                  </a:lnTo>
                  <a:lnTo>
                    <a:pt x="9007" y="4693"/>
                  </a:lnTo>
                  <a:lnTo>
                    <a:pt x="9259" y="4462"/>
                  </a:lnTo>
                  <a:lnTo>
                    <a:pt x="9491" y="4231"/>
                  </a:lnTo>
                  <a:lnTo>
                    <a:pt x="9701" y="3999"/>
                  </a:lnTo>
                  <a:lnTo>
                    <a:pt x="9870" y="3726"/>
                  </a:lnTo>
                  <a:lnTo>
                    <a:pt x="9996" y="3473"/>
                  </a:lnTo>
                  <a:lnTo>
                    <a:pt x="10101" y="3199"/>
                  </a:lnTo>
                  <a:lnTo>
                    <a:pt x="10354" y="3389"/>
                  </a:lnTo>
                  <a:lnTo>
                    <a:pt x="10627" y="3578"/>
                  </a:lnTo>
                  <a:lnTo>
                    <a:pt x="10922" y="3747"/>
                  </a:lnTo>
                  <a:lnTo>
                    <a:pt x="11216" y="3894"/>
                  </a:lnTo>
                  <a:lnTo>
                    <a:pt x="11490" y="3999"/>
                  </a:lnTo>
                  <a:lnTo>
                    <a:pt x="11764" y="4104"/>
                  </a:lnTo>
                  <a:lnTo>
                    <a:pt x="11995" y="4167"/>
                  </a:lnTo>
                  <a:lnTo>
                    <a:pt x="12205" y="4210"/>
                  </a:lnTo>
                  <a:lnTo>
                    <a:pt x="12626" y="4231"/>
                  </a:lnTo>
                  <a:lnTo>
                    <a:pt x="13047" y="4210"/>
                  </a:lnTo>
                  <a:lnTo>
                    <a:pt x="13489" y="4146"/>
                  </a:lnTo>
                  <a:lnTo>
                    <a:pt x="13910" y="4041"/>
                  </a:lnTo>
                  <a:lnTo>
                    <a:pt x="14331" y="3915"/>
                  </a:lnTo>
                  <a:lnTo>
                    <a:pt x="14731" y="3726"/>
                  </a:lnTo>
                  <a:lnTo>
                    <a:pt x="15130" y="3515"/>
                  </a:lnTo>
                  <a:lnTo>
                    <a:pt x="15467" y="3263"/>
                  </a:lnTo>
                  <a:lnTo>
                    <a:pt x="15783" y="2989"/>
                  </a:lnTo>
                  <a:lnTo>
                    <a:pt x="15930" y="2842"/>
                  </a:lnTo>
                  <a:lnTo>
                    <a:pt x="16056" y="2673"/>
                  </a:lnTo>
                  <a:lnTo>
                    <a:pt x="16183" y="2505"/>
                  </a:lnTo>
                  <a:lnTo>
                    <a:pt x="16288" y="2337"/>
                  </a:lnTo>
                  <a:lnTo>
                    <a:pt x="16372" y="2147"/>
                  </a:lnTo>
                  <a:lnTo>
                    <a:pt x="16456" y="1958"/>
                  </a:lnTo>
                  <a:lnTo>
                    <a:pt x="16519" y="1768"/>
                  </a:lnTo>
                  <a:lnTo>
                    <a:pt x="16561" y="1579"/>
                  </a:lnTo>
                  <a:lnTo>
                    <a:pt x="16582" y="1369"/>
                  </a:lnTo>
                  <a:lnTo>
                    <a:pt x="16582" y="1158"/>
                  </a:lnTo>
                  <a:lnTo>
                    <a:pt x="16582" y="927"/>
                  </a:lnTo>
                  <a:lnTo>
                    <a:pt x="16561" y="716"/>
                  </a:lnTo>
                  <a:lnTo>
                    <a:pt x="16498" y="485"/>
                  </a:lnTo>
                  <a:lnTo>
                    <a:pt x="16435" y="253"/>
                  </a:lnTo>
                  <a:lnTo>
                    <a:pt x="16393" y="190"/>
                  </a:lnTo>
                  <a:lnTo>
                    <a:pt x="16372" y="127"/>
                  </a:lnTo>
                  <a:lnTo>
                    <a:pt x="16267" y="43"/>
                  </a:lnTo>
                  <a:lnTo>
                    <a:pt x="1616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" name="Google Shape;6991;p32"/>
            <p:cNvSpPr/>
            <p:nvPr/>
          </p:nvSpPr>
          <p:spPr>
            <a:xfrm>
              <a:off x="2716678" y="-1345061"/>
              <a:ext cx="450855" cy="487030"/>
            </a:xfrm>
            <a:custGeom>
              <a:avLst/>
              <a:gdLst/>
              <a:ahLst/>
              <a:cxnLst/>
              <a:rect l="l" t="t" r="r" b="b"/>
              <a:pathLst>
                <a:path w="13111" h="14163" extrusionOk="0">
                  <a:moveTo>
                    <a:pt x="8944" y="1"/>
                  </a:moveTo>
                  <a:lnTo>
                    <a:pt x="8565" y="22"/>
                  </a:lnTo>
                  <a:lnTo>
                    <a:pt x="8186" y="64"/>
                  </a:lnTo>
                  <a:lnTo>
                    <a:pt x="7807" y="148"/>
                  </a:lnTo>
                  <a:lnTo>
                    <a:pt x="7408" y="232"/>
                  </a:lnTo>
                  <a:lnTo>
                    <a:pt x="7008" y="337"/>
                  </a:lnTo>
                  <a:lnTo>
                    <a:pt x="6629" y="485"/>
                  </a:lnTo>
                  <a:lnTo>
                    <a:pt x="6229" y="632"/>
                  </a:lnTo>
                  <a:lnTo>
                    <a:pt x="5850" y="779"/>
                  </a:lnTo>
                  <a:lnTo>
                    <a:pt x="5472" y="969"/>
                  </a:lnTo>
                  <a:lnTo>
                    <a:pt x="5093" y="1158"/>
                  </a:lnTo>
                  <a:lnTo>
                    <a:pt x="4735" y="1347"/>
                  </a:lnTo>
                  <a:lnTo>
                    <a:pt x="4377" y="1558"/>
                  </a:lnTo>
                  <a:lnTo>
                    <a:pt x="4041" y="1768"/>
                  </a:lnTo>
                  <a:lnTo>
                    <a:pt x="3725" y="2000"/>
                  </a:lnTo>
                  <a:lnTo>
                    <a:pt x="3409" y="2231"/>
                  </a:lnTo>
                  <a:lnTo>
                    <a:pt x="3115" y="2463"/>
                  </a:lnTo>
                  <a:lnTo>
                    <a:pt x="2841" y="2694"/>
                  </a:lnTo>
                  <a:lnTo>
                    <a:pt x="2589" y="2926"/>
                  </a:lnTo>
                  <a:lnTo>
                    <a:pt x="2336" y="3178"/>
                  </a:lnTo>
                  <a:lnTo>
                    <a:pt x="2105" y="3431"/>
                  </a:lnTo>
                  <a:lnTo>
                    <a:pt x="1894" y="3704"/>
                  </a:lnTo>
                  <a:lnTo>
                    <a:pt x="1684" y="3999"/>
                  </a:lnTo>
                  <a:lnTo>
                    <a:pt x="1473" y="4315"/>
                  </a:lnTo>
                  <a:lnTo>
                    <a:pt x="1284" y="4651"/>
                  </a:lnTo>
                  <a:lnTo>
                    <a:pt x="1095" y="4988"/>
                  </a:lnTo>
                  <a:lnTo>
                    <a:pt x="905" y="5325"/>
                  </a:lnTo>
                  <a:lnTo>
                    <a:pt x="758" y="5682"/>
                  </a:lnTo>
                  <a:lnTo>
                    <a:pt x="611" y="6061"/>
                  </a:lnTo>
                  <a:lnTo>
                    <a:pt x="463" y="6419"/>
                  </a:lnTo>
                  <a:lnTo>
                    <a:pt x="358" y="6798"/>
                  </a:lnTo>
                  <a:lnTo>
                    <a:pt x="253" y="7177"/>
                  </a:lnTo>
                  <a:lnTo>
                    <a:pt x="169" y="7576"/>
                  </a:lnTo>
                  <a:lnTo>
                    <a:pt x="105" y="7955"/>
                  </a:lnTo>
                  <a:lnTo>
                    <a:pt x="42" y="8355"/>
                  </a:lnTo>
                  <a:lnTo>
                    <a:pt x="21" y="8734"/>
                  </a:lnTo>
                  <a:lnTo>
                    <a:pt x="0" y="9113"/>
                  </a:lnTo>
                  <a:lnTo>
                    <a:pt x="21" y="9491"/>
                  </a:lnTo>
                  <a:lnTo>
                    <a:pt x="63" y="9870"/>
                  </a:lnTo>
                  <a:lnTo>
                    <a:pt x="105" y="10249"/>
                  </a:lnTo>
                  <a:lnTo>
                    <a:pt x="190" y="10607"/>
                  </a:lnTo>
                  <a:lnTo>
                    <a:pt x="295" y="10943"/>
                  </a:lnTo>
                  <a:lnTo>
                    <a:pt x="421" y="11301"/>
                  </a:lnTo>
                  <a:lnTo>
                    <a:pt x="568" y="11617"/>
                  </a:lnTo>
                  <a:lnTo>
                    <a:pt x="758" y="11932"/>
                  </a:lnTo>
                  <a:lnTo>
                    <a:pt x="968" y="12227"/>
                  </a:lnTo>
                  <a:lnTo>
                    <a:pt x="1200" y="12522"/>
                  </a:lnTo>
                  <a:lnTo>
                    <a:pt x="1473" y="12795"/>
                  </a:lnTo>
                  <a:lnTo>
                    <a:pt x="1768" y="13027"/>
                  </a:lnTo>
                  <a:lnTo>
                    <a:pt x="2105" y="13258"/>
                  </a:lnTo>
                  <a:lnTo>
                    <a:pt x="2462" y="13468"/>
                  </a:lnTo>
                  <a:lnTo>
                    <a:pt x="2757" y="13616"/>
                  </a:lnTo>
                  <a:lnTo>
                    <a:pt x="3030" y="13742"/>
                  </a:lnTo>
                  <a:lnTo>
                    <a:pt x="3325" y="13847"/>
                  </a:lnTo>
                  <a:lnTo>
                    <a:pt x="3620" y="13931"/>
                  </a:lnTo>
                  <a:lnTo>
                    <a:pt x="3893" y="14016"/>
                  </a:lnTo>
                  <a:lnTo>
                    <a:pt x="4167" y="14079"/>
                  </a:lnTo>
                  <a:lnTo>
                    <a:pt x="4461" y="14121"/>
                  </a:lnTo>
                  <a:lnTo>
                    <a:pt x="4735" y="14142"/>
                  </a:lnTo>
                  <a:lnTo>
                    <a:pt x="5009" y="14163"/>
                  </a:lnTo>
                  <a:lnTo>
                    <a:pt x="5556" y="14163"/>
                  </a:lnTo>
                  <a:lnTo>
                    <a:pt x="5829" y="14142"/>
                  </a:lnTo>
                  <a:lnTo>
                    <a:pt x="6103" y="14100"/>
                  </a:lnTo>
                  <a:lnTo>
                    <a:pt x="6355" y="14058"/>
                  </a:lnTo>
                  <a:lnTo>
                    <a:pt x="6881" y="13910"/>
                  </a:lnTo>
                  <a:lnTo>
                    <a:pt x="7386" y="13742"/>
                  </a:lnTo>
                  <a:lnTo>
                    <a:pt x="7870" y="13511"/>
                  </a:lnTo>
                  <a:lnTo>
                    <a:pt x="8354" y="13258"/>
                  </a:lnTo>
                  <a:lnTo>
                    <a:pt x="8817" y="12942"/>
                  </a:lnTo>
                  <a:lnTo>
                    <a:pt x="9259" y="12606"/>
                  </a:lnTo>
                  <a:lnTo>
                    <a:pt x="9701" y="12248"/>
                  </a:lnTo>
                  <a:lnTo>
                    <a:pt x="10101" y="11848"/>
                  </a:lnTo>
                  <a:lnTo>
                    <a:pt x="10480" y="11406"/>
                  </a:lnTo>
                  <a:lnTo>
                    <a:pt x="10859" y="10964"/>
                  </a:lnTo>
                  <a:lnTo>
                    <a:pt x="11195" y="10501"/>
                  </a:lnTo>
                  <a:lnTo>
                    <a:pt x="11511" y="9996"/>
                  </a:lnTo>
                  <a:lnTo>
                    <a:pt x="11806" y="9491"/>
                  </a:lnTo>
                  <a:lnTo>
                    <a:pt x="12079" y="8965"/>
                  </a:lnTo>
                  <a:lnTo>
                    <a:pt x="12311" y="8439"/>
                  </a:lnTo>
                  <a:lnTo>
                    <a:pt x="12521" y="7892"/>
                  </a:lnTo>
                  <a:lnTo>
                    <a:pt x="12710" y="7366"/>
                  </a:lnTo>
                  <a:lnTo>
                    <a:pt x="12858" y="6819"/>
                  </a:lnTo>
                  <a:lnTo>
                    <a:pt x="12963" y="6272"/>
                  </a:lnTo>
                  <a:lnTo>
                    <a:pt x="13047" y="5725"/>
                  </a:lnTo>
                  <a:lnTo>
                    <a:pt x="13110" y="5177"/>
                  </a:lnTo>
                  <a:lnTo>
                    <a:pt x="13110" y="4651"/>
                  </a:lnTo>
                  <a:lnTo>
                    <a:pt x="13089" y="4125"/>
                  </a:lnTo>
                  <a:lnTo>
                    <a:pt x="13047" y="3620"/>
                  </a:lnTo>
                  <a:lnTo>
                    <a:pt x="12942" y="3136"/>
                  </a:lnTo>
                  <a:lnTo>
                    <a:pt x="12879" y="3136"/>
                  </a:lnTo>
                  <a:lnTo>
                    <a:pt x="12837" y="3115"/>
                  </a:lnTo>
                  <a:lnTo>
                    <a:pt x="12795" y="3073"/>
                  </a:lnTo>
                  <a:lnTo>
                    <a:pt x="12774" y="3031"/>
                  </a:lnTo>
                  <a:lnTo>
                    <a:pt x="12647" y="2547"/>
                  </a:lnTo>
                  <a:lnTo>
                    <a:pt x="12479" y="2126"/>
                  </a:lnTo>
                  <a:lnTo>
                    <a:pt x="12311" y="1747"/>
                  </a:lnTo>
                  <a:lnTo>
                    <a:pt x="12100" y="1411"/>
                  </a:lnTo>
                  <a:lnTo>
                    <a:pt x="11848" y="1116"/>
                  </a:lnTo>
                  <a:lnTo>
                    <a:pt x="11595" y="842"/>
                  </a:lnTo>
                  <a:lnTo>
                    <a:pt x="11322" y="632"/>
                  </a:lnTo>
                  <a:lnTo>
                    <a:pt x="11027" y="443"/>
                  </a:lnTo>
                  <a:lnTo>
                    <a:pt x="10711" y="295"/>
                  </a:lnTo>
                  <a:lnTo>
                    <a:pt x="10396" y="169"/>
                  </a:lnTo>
                  <a:lnTo>
                    <a:pt x="10038" y="85"/>
                  </a:lnTo>
                  <a:lnTo>
                    <a:pt x="9701" y="22"/>
                  </a:lnTo>
                  <a:lnTo>
                    <a:pt x="9322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" name="Google Shape;6992;p32"/>
            <p:cNvSpPr/>
            <p:nvPr/>
          </p:nvSpPr>
          <p:spPr>
            <a:xfrm>
              <a:off x="3282546" y="-1342172"/>
              <a:ext cx="417567" cy="336550"/>
            </a:xfrm>
            <a:custGeom>
              <a:avLst/>
              <a:gdLst/>
              <a:ahLst/>
              <a:cxnLst/>
              <a:rect l="l" t="t" r="r" b="b"/>
              <a:pathLst>
                <a:path w="12143" h="9787" extrusionOk="0">
                  <a:moveTo>
                    <a:pt x="1431" y="1"/>
                  </a:moveTo>
                  <a:lnTo>
                    <a:pt x="1242" y="22"/>
                  </a:lnTo>
                  <a:lnTo>
                    <a:pt x="1073" y="85"/>
                  </a:lnTo>
                  <a:lnTo>
                    <a:pt x="926" y="148"/>
                  </a:lnTo>
                  <a:lnTo>
                    <a:pt x="779" y="253"/>
                  </a:lnTo>
                  <a:lnTo>
                    <a:pt x="652" y="380"/>
                  </a:lnTo>
                  <a:lnTo>
                    <a:pt x="526" y="506"/>
                  </a:lnTo>
                  <a:lnTo>
                    <a:pt x="400" y="674"/>
                  </a:lnTo>
                  <a:lnTo>
                    <a:pt x="316" y="864"/>
                  </a:lnTo>
                  <a:lnTo>
                    <a:pt x="211" y="1074"/>
                  </a:lnTo>
                  <a:lnTo>
                    <a:pt x="126" y="1306"/>
                  </a:lnTo>
                  <a:lnTo>
                    <a:pt x="63" y="1579"/>
                  </a:lnTo>
                  <a:lnTo>
                    <a:pt x="0" y="1853"/>
                  </a:lnTo>
                  <a:lnTo>
                    <a:pt x="21" y="2210"/>
                  </a:lnTo>
                  <a:lnTo>
                    <a:pt x="84" y="2568"/>
                  </a:lnTo>
                  <a:lnTo>
                    <a:pt x="168" y="2926"/>
                  </a:lnTo>
                  <a:lnTo>
                    <a:pt x="274" y="3284"/>
                  </a:lnTo>
                  <a:lnTo>
                    <a:pt x="463" y="3810"/>
                  </a:lnTo>
                  <a:lnTo>
                    <a:pt x="695" y="4336"/>
                  </a:lnTo>
                  <a:lnTo>
                    <a:pt x="926" y="4841"/>
                  </a:lnTo>
                  <a:lnTo>
                    <a:pt x="1073" y="5093"/>
                  </a:lnTo>
                  <a:lnTo>
                    <a:pt x="1221" y="5325"/>
                  </a:lnTo>
                  <a:lnTo>
                    <a:pt x="1557" y="5809"/>
                  </a:lnTo>
                  <a:lnTo>
                    <a:pt x="1894" y="6272"/>
                  </a:lnTo>
                  <a:lnTo>
                    <a:pt x="2273" y="6714"/>
                  </a:lnTo>
                  <a:lnTo>
                    <a:pt x="2652" y="7135"/>
                  </a:lnTo>
                  <a:lnTo>
                    <a:pt x="3072" y="7555"/>
                  </a:lnTo>
                  <a:lnTo>
                    <a:pt x="3493" y="7955"/>
                  </a:lnTo>
                  <a:lnTo>
                    <a:pt x="3935" y="8313"/>
                  </a:lnTo>
                  <a:lnTo>
                    <a:pt x="4419" y="8629"/>
                  </a:lnTo>
                  <a:lnTo>
                    <a:pt x="4798" y="8860"/>
                  </a:lnTo>
                  <a:lnTo>
                    <a:pt x="5261" y="9071"/>
                  </a:lnTo>
                  <a:lnTo>
                    <a:pt x="5745" y="9260"/>
                  </a:lnTo>
                  <a:lnTo>
                    <a:pt x="6292" y="9428"/>
                  </a:lnTo>
                  <a:lnTo>
                    <a:pt x="6839" y="9576"/>
                  </a:lnTo>
                  <a:lnTo>
                    <a:pt x="7428" y="9681"/>
                  </a:lnTo>
                  <a:lnTo>
                    <a:pt x="8018" y="9765"/>
                  </a:lnTo>
                  <a:lnTo>
                    <a:pt x="8586" y="9786"/>
                  </a:lnTo>
                  <a:lnTo>
                    <a:pt x="8880" y="9786"/>
                  </a:lnTo>
                  <a:lnTo>
                    <a:pt x="9175" y="9765"/>
                  </a:lnTo>
                  <a:lnTo>
                    <a:pt x="9449" y="9723"/>
                  </a:lnTo>
                  <a:lnTo>
                    <a:pt x="9722" y="9681"/>
                  </a:lnTo>
                  <a:lnTo>
                    <a:pt x="9996" y="9618"/>
                  </a:lnTo>
                  <a:lnTo>
                    <a:pt x="10269" y="9534"/>
                  </a:lnTo>
                  <a:lnTo>
                    <a:pt x="10501" y="9449"/>
                  </a:lnTo>
                  <a:lnTo>
                    <a:pt x="10753" y="9323"/>
                  </a:lnTo>
                  <a:lnTo>
                    <a:pt x="10985" y="9197"/>
                  </a:lnTo>
                  <a:lnTo>
                    <a:pt x="11195" y="9050"/>
                  </a:lnTo>
                  <a:lnTo>
                    <a:pt x="11406" y="8881"/>
                  </a:lnTo>
                  <a:lnTo>
                    <a:pt x="11574" y="8692"/>
                  </a:lnTo>
                  <a:lnTo>
                    <a:pt x="11742" y="8502"/>
                  </a:lnTo>
                  <a:lnTo>
                    <a:pt x="11911" y="8271"/>
                  </a:lnTo>
                  <a:lnTo>
                    <a:pt x="12037" y="8018"/>
                  </a:lnTo>
                  <a:lnTo>
                    <a:pt x="12142" y="7745"/>
                  </a:lnTo>
                  <a:lnTo>
                    <a:pt x="11700" y="7282"/>
                  </a:lnTo>
                  <a:lnTo>
                    <a:pt x="11237" y="6840"/>
                  </a:lnTo>
                  <a:lnTo>
                    <a:pt x="10774" y="6398"/>
                  </a:lnTo>
                  <a:lnTo>
                    <a:pt x="10311" y="5977"/>
                  </a:lnTo>
                  <a:lnTo>
                    <a:pt x="9322" y="5135"/>
                  </a:lnTo>
                  <a:lnTo>
                    <a:pt x="8333" y="4336"/>
                  </a:lnTo>
                  <a:lnTo>
                    <a:pt x="8270" y="4315"/>
                  </a:lnTo>
                  <a:lnTo>
                    <a:pt x="8207" y="4273"/>
                  </a:lnTo>
                  <a:lnTo>
                    <a:pt x="8123" y="4167"/>
                  </a:lnTo>
                  <a:lnTo>
                    <a:pt x="7407" y="3641"/>
                  </a:lnTo>
                  <a:lnTo>
                    <a:pt x="6692" y="3115"/>
                  </a:lnTo>
                  <a:lnTo>
                    <a:pt x="5240" y="2084"/>
                  </a:lnTo>
                  <a:lnTo>
                    <a:pt x="3746" y="1095"/>
                  </a:lnTo>
                  <a:lnTo>
                    <a:pt x="2252" y="106"/>
                  </a:lnTo>
                  <a:lnTo>
                    <a:pt x="2020" y="43"/>
                  </a:lnTo>
                  <a:lnTo>
                    <a:pt x="1810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3" name="Google Shape;6993;p32"/>
            <p:cNvSpPr/>
            <p:nvPr/>
          </p:nvSpPr>
          <p:spPr>
            <a:xfrm>
              <a:off x="2460497" y="-1749553"/>
              <a:ext cx="1474811" cy="1592004"/>
            </a:xfrm>
            <a:custGeom>
              <a:avLst/>
              <a:gdLst/>
              <a:ahLst/>
              <a:cxnLst/>
              <a:rect l="l" t="t" r="r" b="b"/>
              <a:pathLst>
                <a:path w="42888" h="46296" extrusionOk="0">
                  <a:moveTo>
                    <a:pt x="29441" y="10480"/>
                  </a:moveTo>
                  <a:lnTo>
                    <a:pt x="29483" y="10522"/>
                  </a:lnTo>
                  <a:lnTo>
                    <a:pt x="29546" y="10543"/>
                  </a:lnTo>
                  <a:lnTo>
                    <a:pt x="29988" y="10543"/>
                  </a:lnTo>
                  <a:lnTo>
                    <a:pt x="30198" y="10585"/>
                  </a:lnTo>
                  <a:lnTo>
                    <a:pt x="30409" y="10648"/>
                  </a:lnTo>
                  <a:lnTo>
                    <a:pt x="30598" y="10733"/>
                  </a:lnTo>
                  <a:lnTo>
                    <a:pt x="30787" y="10817"/>
                  </a:lnTo>
                  <a:lnTo>
                    <a:pt x="30977" y="10943"/>
                  </a:lnTo>
                  <a:lnTo>
                    <a:pt x="31145" y="11069"/>
                  </a:lnTo>
                  <a:lnTo>
                    <a:pt x="31313" y="11196"/>
                  </a:lnTo>
                  <a:lnTo>
                    <a:pt x="31482" y="11343"/>
                  </a:lnTo>
                  <a:lnTo>
                    <a:pt x="31797" y="11659"/>
                  </a:lnTo>
                  <a:lnTo>
                    <a:pt x="32071" y="11995"/>
                  </a:lnTo>
                  <a:lnTo>
                    <a:pt x="32323" y="12353"/>
                  </a:lnTo>
                  <a:lnTo>
                    <a:pt x="32450" y="12542"/>
                  </a:lnTo>
                  <a:lnTo>
                    <a:pt x="32534" y="12753"/>
                  </a:lnTo>
                  <a:lnTo>
                    <a:pt x="32618" y="12942"/>
                  </a:lnTo>
                  <a:lnTo>
                    <a:pt x="32681" y="13132"/>
                  </a:lnTo>
                  <a:lnTo>
                    <a:pt x="32723" y="13321"/>
                  </a:lnTo>
                  <a:lnTo>
                    <a:pt x="32723" y="13510"/>
                  </a:lnTo>
                  <a:lnTo>
                    <a:pt x="32744" y="13700"/>
                  </a:lnTo>
                  <a:lnTo>
                    <a:pt x="32723" y="13868"/>
                  </a:lnTo>
                  <a:lnTo>
                    <a:pt x="32702" y="14057"/>
                  </a:lnTo>
                  <a:lnTo>
                    <a:pt x="32660" y="14247"/>
                  </a:lnTo>
                  <a:lnTo>
                    <a:pt x="32534" y="14605"/>
                  </a:lnTo>
                  <a:lnTo>
                    <a:pt x="32387" y="14962"/>
                  </a:lnTo>
                  <a:lnTo>
                    <a:pt x="32197" y="15341"/>
                  </a:lnTo>
                  <a:lnTo>
                    <a:pt x="31482" y="14773"/>
                  </a:lnTo>
                  <a:lnTo>
                    <a:pt x="30724" y="14226"/>
                  </a:lnTo>
                  <a:lnTo>
                    <a:pt x="29988" y="13700"/>
                  </a:lnTo>
                  <a:lnTo>
                    <a:pt x="29230" y="13174"/>
                  </a:lnTo>
                  <a:lnTo>
                    <a:pt x="29104" y="12858"/>
                  </a:lnTo>
                  <a:lnTo>
                    <a:pt x="29020" y="12542"/>
                  </a:lnTo>
                  <a:lnTo>
                    <a:pt x="28957" y="12227"/>
                  </a:lnTo>
                  <a:lnTo>
                    <a:pt x="28936" y="11911"/>
                  </a:lnTo>
                  <a:lnTo>
                    <a:pt x="28936" y="11595"/>
                  </a:lnTo>
                  <a:lnTo>
                    <a:pt x="28978" y="11301"/>
                  </a:lnTo>
                  <a:lnTo>
                    <a:pt x="29062" y="10985"/>
                  </a:lnTo>
                  <a:lnTo>
                    <a:pt x="29188" y="10669"/>
                  </a:lnTo>
                  <a:lnTo>
                    <a:pt x="29314" y="10585"/>
                  </a:lnTo>
                  <a:lnTo>
                    <a:pt x="29441" y="10480"/>
                  </a:lnTo>
                  <a:close/>
                  <a:moveTo>
                    <a:pt x="7787" y="10375"/>
                  </a:moveTo>
                  <a:lnTo>
                    <a:pt x="8018" y="10564"/>
                  </a:lnTo>
                  <a:lnTo>
                    <a:pt x="8229" y="10775"/>
                  </a:lnTo>
                  <a:lnTo>
                    <a:pt x="8608" y="11196"/>
                  </a:lnTo>
                  <a:lnTo>
                    <a:pt x="8965" y="11637"/>
                  </a:lnTo>
                  <a:lnTo>
                    <a:pt x="9344" y="12100"/>
                  </a:lnTo>
                  <a:lnTo>
                    <a:pt x="8418" y="13068"/>
                  </a:lnTo>
                  <a:lnTo>
                    <a:pt x="7492" y="14036"/>
                  </a:lnTo>
                  <a:lnTo>
                    <a:pt x="6609" y="15046"/>
                  </a:lnTo>
                  <a:lnTo>
                    <a:pt x="5767" y="16078"/>
                  </a:lnTo>
                  <a:lnTo>
                    <a:pt x="5746" y="15720"/>
                  </a:lnTo>
                  <a:lnTo>
                    <a:pt x="5704" y="15362"/>
                  </a:lnTo>
                  <a:lnTo>
                    <a:pt x="5598" y="14647"/>
                  </a:lnTo>
                  <a:lnTo>
                    <a:pt x="5556" y="14268"/>
                  </a:lnTo>
                  <a:lnTo>
                    <a:pt x="5556" y="13910"/>
                  </a:lnTo>
                  <a:lnTo>
                    <a:pt x="5577" y="13721"/>
                  </a:lnTo>
                  <a:lnTo>
                    <a:pt x="5598" y="13531"/>
                  </a:lnTo>
                  <a:lnTo>
                    <a:pt x="5641" y="13342"/>
                  </a:lnTo>
                  <a:lnTo>
                    <a:pt x="5704" y="13153"/>
                  </a:lnTo>
                  <a:lnTo>
                    <a:pt x="5872" y="12690"/>
                  </a:lnTo>
                  <a:lnTo>
                    <a:pt x="6061" y="12269"/>
                  </a:lnTo>
                  <a:lnTo>
                    <a:pt x="6251" y="11890"/>
                  </a:lnTo>
                  <a:lnTo>
                    <a:pt x="6482" y="11532"/>
                  </a:lnTo>
                  <a:lnTo>
                    <a:pt x="6735" y="11196"/>
                  </a:lnTo>
                  <a:lnTo>
                    <a:pt x="6882" y="11048"/>
                  </a:lnTo>
                  <a:lnTo>
                    <a:pt x="7029" y="10901"/>
                  </a:lnTo>
                  <a:lnTo>
                    <a:pt x="7198" y="10754"/>
                  </a:lnTo>
                  <a:lnTo>
                    <a:pt x="7387" y="10627"/>
                  </a:lnTo>
                  <a:lnTo>
                    <a:pt x="7577" y="10480"/>
                  </a:lnTo>
                  <a:lnTo>
                    <a:pt x="7787" y="10375"/>
                  </a:lnTo>
                  <a:close/>
                  <a:moveTo>
                    <a:pt x="5725" y="6650"/>
                  </a:moveTo>
                  <a:lnTo>
                    <a:pt x="5998" y="6671"/>
                  </a:lnTo>
                  <a:lnTo>
                    <a:pt x="6272" y="6692"/>
                  </a:lnTo>
                  <a:lnTo>
                    <a:pt x="6545" y="6755"/>
                  </a:lnTo>
                  <a:lnTo>
                    <a:pt x="6840" y="6819"/>
                  </a:lnTo>
                  <a:lnTo>
                    <a:pt x="7093" y="6903"/>
                  </a:lnTo>
                  <a:lnTo>
                    <a:pt x="7366" y="7008"/>
                  </a:lnTo>
                  <a:lnTo>
                    <a:pt x="7640" y="7113"/>
                  </a:lnTo>
                  <a:lnTo>
                    <a:pt x="7892" y="7239"/>
                  </a:lnTo>
                  <a:lnTo>
                    <a:pt x="8145" y="7387"/>
                  </a:lnTo>
                  <a:lnTo>
                    <a:pt x="8376" y="7555"/>
                  </a:lnTo>
                  <a:lnTo>
                    <a:pt x="8608" y="7723"/>
                  </a:lnTo>
                  <a:lnTo>
                    <a:pt x="8818" y="7892"/>
                  </a:lnTo>
                  <a:lnTo>
                    <a:pt x="9028" y="8102"/>
                  </a:lnTo>
                  <a:lnTo>
                    <a:pt x="9239" y="8292"/>
                  </a:lnTo>
                  <a:lnTo>
                    <a:pt x="9407" y="8523"/>
                  </a:lnTo>
                  <a:lnTo>
                    <a:pt x="9597" y="8755"/>
                  </a:lnTo>
                  <a:lnTo>
                    <a:pt x="9744" y="8986"/>
                  </a:lnTo>
                  <a:lnTo>
                    <a:pt x="9891" y="9217"/>
                  </a:lnTo>
                  <a:lnTo>
                    <a:pt x="9996" y="9470"/>
                  </a:lnTo>
                  <a:lnTo>
                    <a:pt x="10102" y="9744"/>
                  </a:lnTo>
                  <a:lnTo>
                    <a:pt x="10186" y="9996"/>
                  </a:lnTo>
                  <a:lnTo>
                    <a:pt x="10270" y="10270"/>
                  </a:lnTo>
                  <a:lnTo>
                    <a:pt x="10312" y="10564"/>
                  </a:lnTo>
                  <a:lnTo>
                    <a:pt x="10333" y="10838"/>
                  </a:lnTo>
                  <a:lnTo>
                    <a:pt x="10333" y="11132"/>
                  </a:lnTo>
                  <a:lnTo>
                    <a:pt x="9702" y="11743"/>
                  </a:lnTo>
                  <a:lnTo>
                    <a:pt x="9681" y="11532"/>
                  </a:lnTo>
                  <a:lnTo>
                    <a:pt x="9618" y="11322"/>
                  </a:lnTo>
                  <a:lnTo>
                    <a:pt x="9555" y="11111"/>
                  </a:lnTo>
                  <a:lnTo>
                    <a:pt x="9428" y="10922"/>
                  </a:lnTo>
                  <a:lnTo>
                    <a:pt x="9302" y="10712"/>
                  </a:lnTo>
                  <a:lnTo>
                    <a:pt x="9155" y="10522"/>
                  </a:lnTo>
                  <a:lnTo>
                    <a:pt x="8965" y="10333"/>
                  </a:lnTo>
                  <a:lnTo>
                    <a:pt x="8797" y="10143"/>
                  </a:lnTo>
                  <a:lnTo>
                    <a:pt x="8397" y="9807"/>
                  </a:lnTo>
                  <a:lnTo>
                    <a:pt x="7997" y="9491"/>
                  </a:lnTo>
                  <a:lnTo>
                    <a:pt x="7619" y="9239"/>
                  </a:lnTo>
                  <a:lnTo>
                    <a:pt x="7282" y="9049"/>
                  </a:lnTo>
                  <a:lnTo>
                    <a:pt x="6987" y="8923"/>
                  </a:lnTo>
                  <a:lnTo>
                    <a:pt x="6672" y="8818"/>
                  </a:lnTo>
                  <a:lnTo>
                    <a:pt x="6377" y="8755"/>
                  </a:lnTo>
                  <a:lnTo>
                    <a:pt x="6061" y="8733"/>
                  </a:lnTo>
                  <a:lnTo>
                    <a:pt x="5746" y="8733"/>
                  </a:lnTo>
                  <a:lnTo>
                    <a:pt x="5451" y="8755"/>
                  </a:lnTo>
                  <a:lnTo>
                    <a:pt x="5157" y="8818"/>
                  </a:lnTo>
                  <a:lnTo>
                    <a:pt x="4862" y="8902"/>
                  </a:lnTo>
                  <a:lnTo>
                    <a:pt x="4567" y="9028"/>
                  </a:lnTo>
                  <a:lnTo>
                    <a:pt x="4294" y="9154"/>
                  </a:lnTo>
                  <a:lnTo>
                    <a:pt x="4041" y="9323"/>
                  </a:lnTo>
                  <a:lnTo>
                    <a:pt x="3789" y="9512"/>
                  </a:lnTo>
                  <a:lnTo>
                    <a:pt x="3536" y="9701"/>
                  </a:lnTo>
                  <a:lnTo>
                    <a:pt x="3326" y="9933"/>
                  </a:lnTo>
                  <a:lnTo>
                    <a:pt x="3115" y="10164"/>
                  </a:lnTo>
                  <a:lnTo>
                    <a:pt x="2947" y="10417"/>
                  </a:lnTo>
                  <a:lnTo>
                    <a:pt x="2905" y="10480"/>
                  </a:lnTo>
                  <a:lnTo>
                    <a:pt x="2926" y="10543"/>
                  </a:lnTo>
                  <a:lnTo>
                    <a:pt x="2947" y="10606"/>
                  </a:lnTo>
                  <a:lnTo>
                    <a:pt x="2989" y="10648"/>
                  </a:lnTo>
                  <a:lnTo>
                    <a:pt x="3031" y="10669"/>
                  </a:lnTo>
                  <a:lnTo>
                    <a:pt x="3157" y="10669"/>
                  </a:lnTo>
                  <a:lnTo>
                    <a:pt x="3221" y="10627"/>
                  </a:lnTo>
                  <a:lnTo>
                    <a:pt x="3473" y="10417"/>
                  </a:lnTo>
                  <a:lnTo>
                    <a:pt x="3768" y="10228"/>
                  </a:lnTo>
                  <a:lnTo>
                    <a:pt x="4041" y="10038"/>
                  </a:lnTo>
                  <a:lnTo>
                    <a:pt x="4336" y="9891"/>
                  </a:lnTo>
                  <a:lnTo>
                    <a:pt x="4630" y="9786"/>
                  </a:lnTo>
                  <a:lnTo>
                    <a:pt x="4925" y="9680"/>
                  </a:lnTo>
                  <a:lnTo>
                    <a:pt x="5241" y="9617"/>
                  </a:lnTo>
                  <a:lnTo>
                    <a:pt x="5535" y="9596"/>
                  </a:lnTo>
                  <a:lnTo>
                    <a:pt x="5535" y="9596"/>
                  </a:lnTo>
                  <a:lnTo>
                    <a:pt x="5199" y="9765"/>
                  </a:lnTo>
                  <a:lnTo>
                    <a:pt x="4883" y="9954"/>
                  </a:lnTo>
                  <a:lnTo>
                    <a:pt x="4630" y="10164"/>
                  </a:lnTo>
                  <a:lnTo>
                    <a:pt x="4399" y="10333"/>
                  </a:lnTo>
                  <a:lnTo>
                    <a:pt x="4210" y="10501"/>
                  </a:lnTo>
                  <a:lnTo>
                    <a:pt x="4020" y="10691"/>
                  </a:lnTo>
                  <a:lnTo>
                    <a:pt x="3852" y="10922"/>
                  </a:lnTo>
                  <a:lnTo>
                    <a:pt x="3705" y="11153"/>
                  </a:lnTo>
                  <a:lnTo>
                    <a:pt x="3662" y="11280"/>
                  </a:lnTo>
                  <a:lnTo>
                    <a:pt x="3620" y="11406"/>
                  </a:lnTo>
                  <a:lnTo>
                    <a:pt x="3599" y="11532"/>
                  </a:lnTo>
                  <a:lnTo>
                    <a:pt x="3599" y="11659"/>
                  </a:lnTo>
                  <a:lnTo>
                    <a:pt x="3620" y="11785"/>
                  </a:lnTo>
                  <a:lnTo>
                    <a:pt x="3662" y="11890"/>
                  </a:lnTo>
                  <a:lnTo>
                    <a:pt x="3747" y="12016"/>
                  </a:lnTo>
                  <a:lnTo>
                    <a:pt x="3852" y="12121"/>
                  </a:lnTo>
                  <a:lnTo>
                    <a:pt x="3873" y="12143"/>
                  </a:lnTo>
                  <a:lnTo>
                    <a:pt x="3915" y="12143"/>
                  </a:lnTo>
                  <a:lnTo>
                    <a:pt x="3936" y="12100"/>
                  </a:lnTo>
                  <a:lnTo>
                    <a:pt x="3915" y="12058"/>
                  </a:lnTo>
                  <a:lnTo>
                    <a:pt x="3894" y="11974"/>
                  </a:lnTo>
                  <a:lnTo>
                    <a:pt x="3873" y="11869"/>
                  </a:lnTo>
                  <a:lnTo>
                    <a:pt x="3894" y="11764"/>
                  </a:lnTo>
                  <a:lnTo>
                    <a:pt x="3936" y="11659"/>
                  </a:lnTo>
                  <a:lnTo>
                    <a:pt x="3999" y="11574"/>
                  </a:lnTo>
                  <a:lnTo>
                    <a:pt x="4062" y="11469"/>
                  </a:lnTo>
                  <a:lnTo>
                    <a:pt x="4231" y="11280"/>
                  </a:lnTo>
                  <a:lnTo>
                    <a:pt x="4441" y="11090"/>
                  </a:lnTo>
                  <a:lnTo>
                    <a:pt x="4651" y="10943"/>
                  </a:lnTo>
                  <a:lnTo>
                    <a:pt x="4988" y="10712"/>
                  </a:lnTo>
                  <a:lnTo>
                    <a:pt x="5220" y="10585"/>
                  </a:lnTo>
                  <a:lnTo>
                    <a:pt x="5451" y="10459"/>
                  </a:lnTo>
                  <a:lnTo>
                    <a:pt x="5683" y="10354"/>
                  </a:lnTo>
                  <a:lnTo>
                    <a:pt x="5935" y="10270"/>
                  </a:lnTo>
                  <a:lnTo>
                    <a:pt x="6188" y="10207"/>
                  </a:lnTo>
                  <a:lnTo>
                    <a:pt x="6440" y="10164"/>
                  </a:lnTo>
                  <a:lnTo>
                    <a:pt x="6440" y="10164"/>
                  </a:lnTo>
                  <a:lnTo>
                    <a:pt x="6251" y="10375"/>
                  </a:lnTo>
                  <a:lnTo>
                    <a:pt x="6061" y="10585"/>
                  </a:lnTo>
                  <a:lnTo>
                    <a:pt x="5893" y="10838"/>
                  </a:lnTo>
                  <a:lnTo>
                    <a:pt x="5746" y="11069"/>
                  </a:lnTo>
                  <a:lnTo>
                    <a:pt x="5598" y="11343"/>
                  </a:lnTo>
                  <a:lnTo>
                    <a:pt x="5472" y="11595"/>
                  </a:lnTo>
                  <a:lnTo>
                    <a:pt x="5283" y="12058"/>
                  </a:lnTo>
                  <a:lnTo>
                    <a:pt x="5178" y="12353"/>
                  </a:lnTo>
                  <a:lnTo>
                    <a:pt x="5093" y="12648"/>
                  </a:lnTo>
                  <a:lnTo>
                    <a:pt x="5009" y="12921"/>
                  </a:lnTo>
                  <a:lnTo>
                    <a:pt x="4967" y="13195"/>
                  </a:lnTo>
                  <a:lnTo>
                    <a:pt x="4946" y="13468"/>
                  </a:lnTo>
                  <a:lnTo>
                    <a:pt x="4925" y="13742"/>
                  </a:lnTo>
                  <a:lnTo>
                    <a:pt x="4925" y="13994"/>
                  </a:lnTo>
                  <a:lnTo>
                    <a:pt x="4946" y="14268"/>
                  </a:lnTo>
                  <a:lnTo>
                    <a:pt x="4967" y="14520"/>
                  </a:lnTo>
                  <a:lnTo>
                    <a:pt x="5009" y="14794"/>
                  </a:lnTo>
                  <a:lnTo>
                    <a:pt x="5135" y="15320"/>
                  </a:lnTo>
                  <a:lnTo>
                    <a:pt x="5304" y="15846"/>
                  </a:lnTo>
                  <a:lnTo>
                    <a:pt x="5514" y="16393"/>
                  </a:lnTo>
                  <a:lnTo>
                    <a:pt x="5157" y="16877"/>
                  </a:lnTo>
                  <a:lnTo>
                    <a:pt x="4799" y="17382"/>
                  </a:lnTo>
                  <a:lnTo>
                    <a:pt x="4357" y="17298"/>
                  </a:lnTo>
                  <a:lnTo>
                    <a:pt x="3936" y="17214"/>
                  </a:lnTo>
                  <a:lnTo>
                    <a:pt x="3873" y="17151"/>
                  </a:lnTo>
                  <a:lnTo>
                    <a:pt x="3768" y="17109"/>
                  </a:lnTo>
                  <a:lnTo>
                    <a:pt x="3494" y="17004"/>
                  </a:lnTo>
                  <a:lnTo>
                    <a:pt x="3221" y="16898"/>
                  </a:lnTo>
                  <a:lnTo>
                    <a:pt x="2989" y="16772"/>
                  </a:lnTo>
                  <a:lnTo>
                    <a:pt x="2758" y="16625"/>
                  </a:lnTo>
                  <a:lnTo>
                    <a:pt x="2547" y="16477"/>
                  </a:lnTo>
                  <a:lnTo>
                    <a:pt x="2337" y="16330"/>
                  </a:lnTo>
                  <a:lnTo>
                    <a:pt x="2168" y="16162"/>
                  </a:lnTo>
                  <a:lnTo>
                    <a:pt x="2000" y="15972"/>
                  </a:lnTo>
                  <a:lnTo>
                    <a:pt x="1853" y="15783"/>
                  </a:lnTo>
                  <a:lnTo>
                    <a:pt x="1726" y="15594"/>
                  </a:lnTo>
                  <a:lnTo>
                    <a:pt x="1600" y="15383"/>
                  </a:lnTo>
                  <a:lnTo>
                    <a:pt x="1495" y="15173"/>
                  </a:lnTo>
                  <a:lnTo>
                    <a:pt x="1390" y="14962"/>
                  </a:lnTo>
                  <a:lnTo>
                    <a:pt x="1327" y="14752"/>
                  </a:lnTo>
                  <a:lnTo>
                    <a:pt x="1242" y="14520"/>
                  </a:lnTo>
                  <a:lnTo>
                    <a:pt x="1200" y="14268"/>
                  </a:lnTo>
                  <a:lnTo>
                    <a:pt x="1116" y="13784"/>
                  </a:lnTo>
                  <a:lnTo>
                    <a:pt x="1074" y="13300"/>
                  </a:lnTo>
                  <a:lnTo>
                    <a:pt x="1095" y="12795"/>
                  </a:lnTo>
                  <a:lnTo>
                    <a:pt x="1137" y="12269"/>
                  </a:lnTo>
                  <a:lnTo>
                    <a:pt x="1200" y="11743"/>
                  </a:lnTo>
                  <a:lnTo>
                    <a:pt x="1306" y="11238"/>
                  </a:lnTo>
                  <a:lnTo>
                    <a:pt x="1432" y="10733"/>
                  </a:lnTo>
                  <a:lnTo>
                    <a:pt x="1579" y="10228"/>
                  </a:lnTo>
                  <a:lnTo>
                    <a:pt x="1748" y="9786"/>
                  </a:lnTo>
                  <a:lnTo>
                    <a:pt x="1937" y="9323"/>
                  </a:lnTo>
                  <a:lnTo>
                    <a:pt x="2168" y="8902"/>
                  </a:lnTo>
                  <a:lnTo>
                    <a:pt x="2421" y="8481"/>
                  </a:lnTo>
                  <a:lnTo>
                    <a:pt x="2715" y="8081"/>
                  </a:lnTo>
                  <a:lnTo>
                    <a:pt x="2884" y="7913"/>
                  </a:lnTo>
                  <a:lnTo>
                    <a:pt x="3052" y="7744"/>
                  </a:lnTo>
                  <a:lnTo>
                    <a:pt x="3221" y="7576"/>
                  </a:lnTo>
                  <a:lnTo>
                    <a:pt x="3410" y="7429"/>
                  </a:lnTo>
                  <a:lnTo>
                    <a:pt x="3599" y="7281"/>
                  </a:lnTo>
                  <a:lnTo>
                    <a:pt x="3810" y="7155"/>
                  </a:lnTo>
                  <a:lnTo>
                    <a:pt x="4062" y="7008"/>
                  </a:lnTo>
                  <a:lnTo>
                    <a:pt x="4336" y="6903"/>
                  </a:lnTo>
                  <a:lnTo>
                    <a:pt x="4609" y="6819"/>
                  </a:lnTo>
                  <a:lnTo>
                    <a:pt x="4883" y="6734"/>
                  </a:lnTo>
                  <a:lnTo>
                    <a:pt x="5157" y="6692"/>
                  </a:lnTo>
                  <a:lnTo>
                    <a:pt x="5430" y="6671"/>
                  </a:lnTo>
                  <a:lnTo>
                    <a:pt x="5725" y="6650"/>
                  </a:lnTo>
                  <a:close/>
                  <a:moveTo>
                    <a:pt x="30093" y="5914"/>
                  </a:moveTo>
                  <a:lnTo>
                    <a:pt x="30430" y="5956"/>
                  </a:lnTo>
                  <a:lnTo>
                    <a:pt x="30787" y="6019"/>
                  </a:lnTo>
                  <a:lnTo>
                    <a:pt x="31124" y="6124"/>
                  </a:lnTo>
                  <a:lnTo>
                    <a:pt x="31482" y="6250"/>
                  </a:lnTo>
                  <a:lnTo>
                    <a:pt x="31818" y="6419"/>
                  </a:lnTo>
                  <a:lnTo>
                    <a:pt x="32155" y="6587"/>
                  </a:lnTo>
                  <a:lnTo>
                    <a:pt x="32471" y="6797"/>
                  </a:lnTo>
                  <a:lnTo>
                    <a:pt x="32786" y="7008"/>
                  </a:lnTo>
                  <a:lnTo>
                    <a:pt x="33102" y="7239"/>
                  </a:lnTo>
                  <a:lnTo>
                    <a:pt x="33397" y="7471"/>
                  </a:lnTo>
                  <a:lnTo>
                    <a:pt x="33691" y="7702"/>
                  </a:lnTo>
                  <a:lnTo>
                    <a:pt x="34238" y="8207"/>
                  </a:lnTo>
                  <a:lnTo>
                    <a:pt x="34722" y="8691"/>
                  </a:lnTo>
                  <a:lnTo>
                    <a:pt x="34912" y="8923"/>
                  </a:lnTo>
                  <a:lnTo>
                    <a:pt x="35122" y="9154"/>
                  </a:lnTo>
                  <a:lnTo>
                    <a:pt x="35480" y="9659"/>
                  </a:lnTo>
                  <a:lnTo>
                    <a:pt x="35796" y="10185"/>
                  </a:lnTo>
                  <a:lnTo>
                    <a:pt x="36090" y="10754"/>
                  </a:lnTo>
                  <a:lnTo>
                    <a:pt x="36322" y="11322"/>
                  </a:lnTo>
                  <a:lnTo>
                    <a:pt x="36532" y="11911"/>
                  </a:lnTo>
                  <a:lnTo>
                    <a:pt x="36679" y="12500"/>
                  </a:lnTo>
                  <a:lnTo>
                    <a:pt x="36764" y="13110"/>
                  </a:lnTo>
                  <a:lnTo>
                    <a:pt x="36806" y="13468"/>
                  </a:lnTo>
                  <a:lnTo>
                    <a:pt x="36806" y="13784"/>
                  </a:lnTo>
                  <a:lnTo>
                    <a:pt x="36764" y="14100"/>
                  </a:lnTo>
                  <a:lnTo>
                    <a:pt x="36700" y="14415"/>
                  </a:lnTo>
                  <a:lnTo>
                    <a:pt x="36616" y="14689"/>
                  </a:lnTo>
                  <a:lnTo>
                    <a:pt x="36532" y="14962"/>
                  </a:lnTo>
                  <a:lnTo>
                    <a:pt x="36406" y="15236"/>
                  </a:lnTo>
                  <a:lnTo>
                    <a:pt x="36259" y="15488"/>
                  </a:lnTo>
                  <a:lnTo>
                    <a:pt x="35943" y="15993"/>
                  </a:lnTo>
                  <a:lnTo>
                    <a:pt x="35606" y="16498"/>
                  </a:lnTo>
                  <a:lnTo>
                    <a:pt x="35249" y="17004"/>
                  </a:lnTo>
                  <a:lnTo>
                    <a:pt x="34891" y="17551"/>
                  </a:lnTo>
                  <a:lnTo>
                    <a:pt x="34870" y="17572"/>
                  </a:lnTo>
                  <a:lnTo>
                    <a:pt x="33881" y="16688"/>
                  </a:lnTo>
                  <a:lnTo>
                    <a:pt x="32892" y="15867"/>
                  </a:lnTo>
                  <a:lnTo>
                    <a:pt x="33081" y="15699"/>
                  </a:lnTo>
                  <a:lnTo>
                    <a:pt x="33228" y="15509"/>
                  </a:lnTo>
                  <a:lnTo>
                    <a:pt x="33355" y="15299"/>
                  </a:lnTo>
                  <a:lnTo>
                    <a:pt x="33460" y="15089"/>
                  </a:lnTo>
                  <a:lnTo>
                    <a:pt x="33544" y="14836"/>
                  </a:lnTo>
                  <a:lnTo>
                    <a:pt x="33586" y="14605"/>
                  </a:lnTo>
                  <a:lnTo>
                    <a:pt x="33628" y="14331"/>
                  </a:lnTo>
                  <a:lnTo>
                    <a:pt x="33649" y="14078"/>
                  </a:lnTo>
                  <a:lnTo>
                    <a:pt x="33649" y="13826"/>
                  </a:lnTo>
                  <a:lnTo>
                    <a:pt x="33628" y="13552"/>
                  </a:lnTo>
                  <a:lnTo>
                    <a:pt x="33586" y="13300"/>
                  </a:lnTo>
                  <a:lnTo>
                    <a:pt x="33523" y="13047"/>
                  </a:lnTo>
                  <a:lnTo>
                    <a:pt x="33460" y="12795"/>
                  </a:lnTo>
                  <a:lnTo>
                    <a:pt x="33376" y="12542"/>
                  </a:lnTo>
                  <a:lnTo>
                    <a:pt x="33270" y="12332"/>
                  </a:lnTo>
                  <a:lnTo>
                    <a:pt x="33165" y="12121"/>
                  </a:lnTo>
                  <a:lnTo>
                    <a:pt x="33018" y="11869"/>
                  </a:lnTo>
                  <a:lnTo>
                    <a:pt x="32829" y="11616"/>
                  </a:lnTo>
                  <a:lnTo>
                    <a:pt x="32597" y="11364"/>
                  </a:lnTo>
                  <a:lnTo>
                    <a:pt x="32366" y="11132"/>
                  </a:lnTo>
                  <a:lnTo>
                    <a:pt x="32092" y="10901"/>
                  </a:lnTo>
                  <a:lnTo>
                    <a:pt x="31818" y="10669"/>
                  </a:lnTo>
                  <a:lnTo>
                    <a:pt x="31524" y="10480"/>
                  </a:lnTo>
                  <a:lnTo>
                    <a:pt x="31208" y="10333"/>
                  </a:lnTo>
                  <a:lnTo>
                    <a:pt x="31482" y="10417"/>
                  </a:lnTo>
                  <a:lnTo>
                    <a:pt x="31776" y="10501"/>
                  </a:lnTo>
                  <a:lnTo>
                    <a:pt x="32050" y="10627"/>
                  </a:lnTo>
                  <a:lnTo>
                    <a:pt x="32323" y="10733"/>
                  </a:lnTo>
                  <a:lnTo>
                    <a:pt x="32829" y="11027"/>
                  </a:lnTo>
                  <a:lnTo>
                    <a:pt x="33270" y="11301"/>
                  </a:lnTo>
                  <a:lnTo>
                    <a:pt x="33355" y="11343"/>
                  </a:lnTo>
                  <a:lnTo>
                    <a:pt x="33439" y="11343"/>
                  </a:lnTo>
                  <a:lnTo>
                    <a:pt x="33502" y="11322"/>
                  </a:lnTo>
                  <a:lnTo>
                    <a:pt x="33565" y="11259"/>
                  </a:lnTo>
                  <a:lnTo>
                    <a:pt x="33607" y="11175"/>
                  </a:lnTo>
                  <a:lnTo>
                    <a:pt x="33607" y="11111"/>
                  </a:lnTo>
                  <a:lnTo>
                    <a:pt x="33607" y="11006"/>
                  </a:lnTo>
                  <a:lnTo>
                    <a:pt x="33565" y="10943"/>
                  </a:lnTo>
                  <a:lnTo>
                    <a:pt x="33397" y="10754"/>
                  </a:lnTo>
                  <a:lnTo>
                    <a:pt x="33228" y="10585"/>
                  </a:lnTo>
                  <a:lnTo>
                    <a:pt x="33039" y="10438"/>
                  </a:lnTo>
                  <a:lnTo>
                    <a:pt x="32850" y="10291"/>
                  </a:lnTo>
                  <a:lnTo>
                    <a:pt x="32639" y="10143"/>
                  </a:lnTo>
                  <a:lnTo>
                    <a:pt x="32408" y="10038"/>
                  </a:lnTo>
                  <a:lnTo>
                    <a:pt x="32176" y="9933"/>
                  </a:lnTo>
                  <a:lnTo>
                    <a:pt x="31945" y="9828"/>
                  </a:lnTo>
                  <a:lnTo>
                    <a:pt x="31692" y="9765"/>
                  </a:lnTo>
                  <a:lnTo>
                    <a:pt x="31461" y="9701"/>
                  </a:lnTo>
                  <a:lnTo>
                    <a:pt x="31208" y="9659"/>
                  </a:lnTo>
                  <a:lnTo>
                    <a:pt x="30956" y="9617"/>
                  </a:lnTo>
                  <a:lnTo>
                    <a:pt x="30703" y="9617"/>
                  </a:lnTo>
                  <a:lnTo>
                    <a:pt x="30451" y="9638"/>
                  </a:lnTo>
                  <a:lnTo>
                    <a:pt x="30219" y="9659"/>
                  </a:lnTo>
                  <a:lnTo>
                    <a:pt x="29988" y="9723"/>
                  </a:lnTo>
                  <a:lnTo>
                    <a:pt x="30345" y="9470"/>
                  </a:lnTo>
                  <a:lnTo>
                    <a:pt x="30724" y="9239"/>
                  </a:lnTo>
                  <a:lnTo>
                    <a:pt x="31082" y="9007"/>
                  </a:lnTo>
                  <a:lnTo>
                    <a:pt x="31440" y="8755"/>
                  </a:lnTo>
                  <a:lnTo>
                    <a:pt x="31482" y="8712"/>
                  </a:lnTo>
                  <a:lnTo>
                    <a:pt x="31566" y="8670"/>
                  </a:lnTo>
                  <a:lnTo>
                    <a:pt x="31650" y="8607"/>
                  </a:lnTo>
                  <a:lnTo>
                    <a:pt x="31692" y="8523"/>
                  </a:lnTo>
                  <a:lnTo>
                    <a:pt x="31713" y="8418"/>
                  </a:lnTo>
                  <a:lnTo>
                    <a:pt x="31692" y="8334"/>
                  </a:lnTo>
                  <a:lnTo>
                    <a:pt x="31671" y="8249"/>
                  </a:lnTo>
                  <a:lnTo>
                    <a:pt x="31587" y="8186"/>
                  </a:lnTo>
                  <a:lnTo>
                    <a:pt x="31503" y="8165"/>
                  </a:lnTo>
                  <a:lnTo>
                    <a:pt x="31166" y="8123"/>
                  </a:lnTo>
                  <a:lnTo>
                    <a:pt x="30850" y="8123"/>
                  </a:lnTo>
                  <a:lnTo>
                    <a:pt x="30535" y="8165"/>
                  </a:lnTo>
                  <a:lnTo>
                    <a:pt x="30240" y="8249"/>
                  </a:lnTo>
                  <a:lnTo>
                    <a:pt x="29946" y="8376"/>
                  </a:lnTo>
                  <a:lnTo>
                    <a:pt x="29672" y="8544"/>
                  </a:lnTo>
                  <a:lnTo>
                    <a:pt x="29441" y="8733"/>
                  </a:lnTo>
                  <a:lnTo>
                    <a:pt x="29188" y="8944"/>
                  </a:lnTo>
                  <a:lnTo>
                    <a:pt x="28978" y="9175"/>
                  </a:lnTo>
                  <a:lnTo>
                    <a:pt x="28809" y="9428"/>
                  </a:lnTo>
                  <a:lnTo>
                    <a:pt x="28641" y="9701"/>
                  </a:lnTo>
                  <a:lnTo>
                    <a:pt x="28494" y="9996"/>
                  </a:lnTo>
                  <a:lnTo>
                    <a:pt x="28388" y="10291"/>
                  </a:lnTo>
                  <a:lnTo>
                    <a:pt x="28325" y="10606"/>
                  </a:lnTo>
                  <a:lnTo>
                    <a:pt x="28283" y="10901"/>
                  </a:lnTo>
                  <a:lnTo>
                    <a:pt x="28262" y="11217"/>
                  </a:lnTo>
                  <a:lnTo>
                    <a:pt x="28262" y="11406"/>
                  </a:lnTo>
                  <a:lnTo>
                    <a:pt x="28262" y="11595"/>
                  </a:lnTo>
                  <a:lnTo>
                    <a:pt x="28304" y="11974"/>
                  </a:lnTo>
                  <a:lnTo>
                    <a:pt x="28388" y="12332"/>
                  </a:lnTo>
                  <a:lnTo>
                    <a:pt x="28515" y="12690"/>
                  </a:lnTo>
                  <a:lnTo>
                    <a:pt x="27631" y="12100"/>
                  </a:lnTo>
                  <a:lnTo>
                    <a:pt x="26726" y="11532"/>
                  </a:lnTo>
                  <a:lnTo>
                    <a:pt x="26537" y="11069"/>
                  </a:lnTo>
                  <a:lnTo>
                    <a:pt x="26389" y="10585"/>
                  </a:lnTo>
                  <a:lnTo>
                    <a:pt x="26284" y="10101"/>
                  </a:lnTo>
                  <a:lnTo>
                    <a:pt x="26242" y="9870"/>
                  </a:lnTo>
                  <a:lnTo>
                    <a:pt x="26242" y="9638"/>
                  </a:lnTo>
                  <a:lnTo>
                    <a:pt x="26221" y="9407"/>
                  </a:lnTo>
                  <a:lnTo>
                    <a:pt x="26242" y="9175"/>
                  </a:lnTo>
                  <a:lnTo>
                    <a:pt x="26263" y="8944"/>
                  </a:lnTo>
                  <a:lnTo>
                    <a:pt x="26284" y="8712"/>
                  </a:lnTo>
                  <a:lnTo>
                    <a:pt x="26347" y="8502"/>
                  </a:lnTo>
                  <a:lnTo>
                    <a:pt x="26389" y="8271"/>
                  </a:lnTo>
                  <a:lnTo>
                    <a:pt x="26473" y="8060"/>
                  </a:lnTo>
                  <a:lnTo>
                    <a:pt x="26558" y="7871"/>
                  </a:lnTo>
                  <a:lnTo>
                    <a:pt x="26663" y="7660"/>
                  </a:lnTo>
                  <a:lnTo>
                    <a:pt x="26768" y="7471"/>
                  </a:lnTo>
                  <a:lnTo>
                    <a:pt x="26894" y="7303"/>
                  </a:lnTo>
                  <a:lnTo>
                    <a:pt x="27042" y="7113"/>
                  </a:lnTo>
                  <a:lnTo>
                    <a:pt x="27189" y="6966"/>
                  </a:lnTo>
                  <a:lnTo>
                    <a:pt x="27357" y="6797"/>
                  </a:lnTo>
                  <a:lnTo>
                    <a:pt x="27526" y="6650"/>
                  </a:lnTo>
                  <a:lnTo>
                    <a:pt x="27715" y="6524"/>
                  </a:lnTo>
                  <a:lnTo>
                    <a:pt x="27925" y="6398"/>
                  </a:lnTo>
                  <a:lnTo>
                    <a:pt x="28136" y="6292"/>
                  </a:lnTo>
                  <a:lnTo>
                    <a:pt x="28367" y="6187"/>
                  </a:lnTo>
                  <a:lnTo>
                    <a:pt x="28620" y="6103"/>
                  </a:lnTo>
                  <a:lnTo>
                    <a:pt x="28872" y="6040"/>
                  </a:lnTo>
                  <a:lnTo>
                    <a:pt x="29146" y="5977"/>
                  </a:lnTo>
                  <a:lnTo>
                    <a:pt x="29441" y="5935"/>
                  </a:lnTo>
                  <a:lnTo>
                    <a:pt x="29735" y="5914"/>
                  </a:lnTo>
                  <a:close/>
                  <a:moveTo>
                    <a:pt x="25716" y="11848"/>
                  </a:moveTo>
                  <a:lnTo>
                    <a:pt x="25926" y="11890"/>
                  </a:lnTo>
                  <a:lnTo>
                    <a:pt x="26158" y="11953"/>
                  </a:lnTo>
                  <a:lnTo>
                    <a:pt x="27652" y="12942"/>
                  </a:lnTo>
                  <a:lnTo>
                    <a:pt x="29146" y="13931"/>
                  </a:lnTo>
                  <a:lnTo>
                    <a:pt x="30598" y="14962"/>
                  </a:lnTo>
                  <a:lnTo>
                    <a:pt x="31313" y="15488"/>
                  </a:lnTo>
                  <a:lnTo>
                    <a:pt x="32029" y="16014"/>
                  </a:lnTo>
                  <a:lnTo>
                    <a:pt x="32113" y="16120"/>
                  </a:lnTo>
                  <a:lnTo>
                    <a:pt x="32176" y="16162"/>
                  </a:lnTo>
                  <a:lnTo>
                    <a:pt x="32239" y="16183"/>
                  </a:lnTo>
                  <a:lnTo>
                    <a:pt x="33228" y="16982"/>
                  </a:lnTo>
                  <a:lnTo>
                    <a:pt x="34217" y="17824"/>
                  </a:lnTo>
                  <a:lnTo>
                    <a:pt x="34680" y="18245"/>
                  </a:lnTo>
                  <a:lnTo>
                    <a:pt x="35143" y="18687"/>
                  </a:lnTo>
                  <a:lnTo>
                    <a:pt x="35606" y="19129"/>
                  </a:lnTo>
                  <a:lnTo>
                    <a:pt x="36048" y="19592"/>
                  </a:lnTo>
                  <a:lnTo>
                    <a:pt x="35943" y="19865"/>
                  </a:lnTo>
                  <a:lnTo>
                    <a:pt x="35817" y="20118"/>
                  </a:lnTo>
                  <a:lnTo>
                    <a:pt x="35648" y="20349"/>
                  </a:lnTo>
                  <a:lnTo>
                    <a:pt x="35480" y="20539"/>
                  </a:lnTo>
                  <a:lnTo>
                    <a:pt x="35312" y="20728"/>
                  </a:lnTo>
                  <a:lnTo>
                    <a:pt x="35101" y="20897"/>
                  </a:lnTo>
                  <a:lnTo>
                    <a:pt x="34891" y="21044"/>
                  </a:lnTo>
                  <a:lnTo>
                    <a:pt x="34659" y="21170"/>
                  </a:lnTo>
                  <a:lnTo>
                    <a:pt x="34407" y="21296"/>
                  </a:lnTo>
                  <a:lnTo>
                    <a:pt x="34175" y="21381"/>
                  </a:lnTo>
                  <a:lnTo>
                    <a:pt x="33902" y="21465"/>
                  </a:lnTo>
                  <a:lnTo>
                    <a:pt x="33628" y="21528"/>
                  </a:lnTo>
                  <a:lnTo>
                    <a:pt x="33355" y="21570"/>
                  </a:lnTo>
                  <a:lnTo>
                    <a:pt x="33081" y="21612"/>
                  </a:lnTo>
                  <a:lnTo>
                    <a:pt x="32786" y="21633"/>
                  </a:lnTo>
                  <a:lnTo>
                    <a:pt x="32492" y="21633"/>
                  </a:lnTo>
                  <a:lnTo>
                    <a:pt x="31924" y="21612"/>
                  </a:lnTo>
                  <a:lnTo>
                    <a:pt x="31334" y="21528"/>
                  </a:lnTo>
                  <a:lnTo>
                    <a:pt x="30745" y="21423"/>
                  </a:lnTo>
                  <a:lnTo>
                    <a:pt x="30198" y="21275"/>
                  </a:lnTo>
                  <a:lnTo>
                    <a:pt x="29651" y="21107"/>
                  </a:lnTo>
                  <a:lnTo>
                    <a:pt x="29167" y="20918"/>
                  </a:lnTo>
                  <a:lnTo>
                    <a:pt x="28704" y="20707"/>
                  </a:lnTo>
                  <a:lnTo>
                    <a:pt x="28325" y="20476"/>
                  </a:lnTo>
                  <a:lnTo>
                    <a:pt x="27841" y="20160"/>
                  </a:lnTo>
                  <a:lnTo>
                    <a:pt x="27399" y="19802"/>
                  </a:lnTo>
                  <a:lnTo>
                    <a:pt x="26978" y="19402"/>
                  </a:lnTo>
                  <a:lnTo>
                    <a:pt x="26558" y="18982"/>
                  </a:lnTo>
                  <a:lnTo>
                    <a:pt x="26179" y="18561"/>
                  </a:lnTo>
                  <a:lnTo>
                    <a:pt x="25800" y="18119"/>
                  </a:lnTo>
                  <a:lnTo>
                    <a:pt x="25463" y="17656"/>
                  </a:lnTo>
                  <a:lnTo>
                    <a:pt x="25127" y="17172"/>
                  </a:lnTo>
                  <a:lnTo>
                    <a:pt x="24979" y="16940"/>
                  </a:lnTo>
                  <a:lnTo>
                    <a:pt x="24832" y="16688"/>
                  </a:lnTo>
                  <a:lnTo>
                    <a:pt x="24601" y="16183"/>
                  </a:lnTo>
                  <a:lnTo>
                    <a:pt x="24369" y="15657"/>
                  </a:lnTo>
                  <a:lnTo>
                    <a:pt x="24180" y="15131"/>
                  </a:lnTo>
                  <a:lnTo>
                    <a:pt x="24074" y="14773"/>
                  </a:lnTo>
                  <a:lnTo>
                    <a:pt x="23990" y="14415"/>
                  </a:lnTo>
                  <a:lnTo>
                    <a:pt x="23927" y="14057"/>
                  </a:lnTo>
                  <a:lnTo>
                    <a:pt x="23906" y="13700"/>
                  </a:lnTo>
                  <a:lnTo>
                    <a:pt x="23969" y="13426"/>
                  </a:lnTo>
                  <a:lnTo>
                    <a:pt x="24032" y="13153"/>
                  </a:lnTo>
                  <a:lnTo>
                    <a:pt x="24117" y="12921"/>
                  </a:lnTo>
                  <a:lnTo>
                    <a:pt x="24222" y="12711"/>
                  </a:lnTo>
                  <a:lnTo>
                    <a:pt x="24306" y="12521"/>
                  </a:lnTo>
                  <a:lnTo>
                    <a:pt x="24432" y="12353"/>
                  </a:lnTo>
                  <a:lnTo>
                    <a:pt x="24558" y="12227"/>
                  </a:lnTo>
                  <a:lnTo>
                    <a:pt x="24685" y="12100"/>
                  </a:lnTo>
                  <a:lnTo>
                    <a:pt x="24832" y="11995"/>
                  </a:lnTo>
                  <a:lnTo>
                    <a:pt x="24979" y="11932"/>
                  </a:lnTo>
                  <a:lnTo>
                    <a:pt x="25148" y="11869"/>
                  </a:lnTo>
                  <a:lnTo>
                    <a:pt x="25337" y="11848"/>
                  </a:lnTo>
                  <a:close/>
                  <a:moveTo>
                    <a:pt x="22139" y="947"/>
                  </a:moveTo>
                  <a:lnTo>
                    <a:pt x="21991" y="1368"/>
                  </a:lnTo>
                  <a:lnTo>
                    <a:pt x="21823" y="1747"/>
                  </a:lnTo>
                  <a:lnTo>
                    <a:pt x="21612" y="2147"/>
                  </a:lnTo>
                  <a:lnTo>
                    <a:pt x="21402" y="2526"/>
                  </a:lnTo>
                  <a:lnTo>
                    <a:pt x="21192" y="2904"/>
                  </a:lnTo>
                  <a:lnTo>
                    <a:pt x="20981" y="3304"/>
                  </a:lnTo>
                  <a:lnTo>
                    <a:pt x="20792" y="3683"/>
                  </a:lnTo>
                  <a:lnTo>
                    <a:pt x="20644" y="4083"/>
                  </a:lnTo>
                  <a:lnTo>
                    <a:pt x="20539" y="4462"/>
                  </a:lnTo>
                  <a:lnTo>
                    <a:pt x="20476" y="4840"/>
                  </a:lnTo>
                  <a:lnTo>
                    <a:pt x="20455" y="5219"/>
                  </a:lnTo>
                  <a:lnTo>
                    <a:pt x="20476" y="5598"/>
                  </a:lnTo>
                  <a:lnTo>
                    <a:pt x="20518" y="5956"/>
                  </a:lnTo>
                  <a:lnTo>
                    <a:pt x="20581" y="6335"/>
                  </a:lnTo>
                  <a:lnTo>
                    <a:pt x="20665" y="6713"/>
                  </a:lnTo>
                  <a:lnTo>
                    <a:pt x="20771" y="7071"/>
                  </a:lnTo>
                  <a:lnTo>
                    <a:pt x="20665" y="7218"/>
                  </a:lnTo>
                  <a:lnTo>
                    <a:pt x="20644" y="7260"/>
                  </a:lnTo>
                  <a:lnTo>
                    <a:pt x="20644" y="7303"/>
                  </a:lnTo>
                  <a:lnTo>
                    <a:pt x="20665" y="7387"/>
                  </a:lnTo>
                  <a:lnTo>
                    <a:pt x="20708" y="7408"/>
                  </a:lnTo>
                  <a:lnTo>
                    <a:pt x="20750" y="7429"/>
                  </a:lnTo>
                  <a:lnTo>
                    <a:pt x="20792" y="7450"/>
                  </a:lnTo>
                  <a:lnTo>
                    <a:pt x="20834" y="7429"/>
                  </a:lnTo>
                  <a:lnTo>
                    <a:pt x="21128" y="7281"/>
                  </a:lnTo>
                  <a:lnTo>
                    <a:pt x="21402" y="7113"/>
                  </a:lnTo>
                  <a:lnTo>
                    <a:pt x="21655" y="6903"/>
                  </a:lnTo>
                  <a:lnTo>
                    <a:pt x="21886" y="6692"/>
                  </a:lnTo>
                  <a:lnTo>
                    <a:pt x="22096" y="6461"/>
                  </a:lnTo>
                  <a:lnTo>
                    <a:pt x="22307" y="6208"/>
                  </a:lnTo>
                  <a:lnTo>
                    <a:pt x="22686" y="5703"/>
                  </a:lnTo>
                  <a:lnTo>
                    <a:pt x="23064" y="5198"/>
                  </a:lnTo>
                  <a:lnTo>
                    <a:pt x="23275" y="4946"/>
                  </a:lnTo>
                  <a:lnTo>
                    <a:pt x="23485" y="4714"/>
                  </a:lnTo>
                  <a:lnTo>
                    <a:pt x="23717" y="4483"/>
                  </a:lnTo>
                  <a:lnTo>
                    <a:pt x="23948" y="4293"/>
                  </a:lnTo>
                  <a:lnTo>
                    <a:pt x="24222" y="4104"/>
                  </a:lnTo>
                  <a:lnTo>
                    <a:pt x="24516" y="3957"/>
                  </a:lnTo>
                  <a:lnTo>
                    <a:pt x="24011" y="5345"/>
                  </a:lnTo>
                  <a:lnTo>
                    <a:pt x="23759" y="6019"/>
                  </a:lnTo>
                  <a:lnTo>
                    <a:pt x="23548" y="6713"/>
                  </a:lnTo>
                  <a:lnTo>
                    <a:pt x="23464" y="7050"/>
                  </a:lnTo>
                  <a:lnTo>
                    <a:pt x="23401" y="7408"/>
                  </a:lnTo>
                  <a:lnTo>
                    <a:pt x="23338" y="7744"/>
                  </a:lnTo>
                  <a:lnTo>
                    <a:pt x="23296" y="8102"/>
                  </a:lnTo>
                  <a:lnTo>
                    <a:pt x="23275" y="8460"/>
                  </a:lnTo>
                  <a:lnTo>
                    <a:pt x="23296" y="8818"/>
                  </a:lnTo>
                  <a:lnTo>
                    <a:pt x="23317" y="9175"/>
                  </a:lnTo>
                  <a:lnTo>
                    <a:pt x="23380" y="9554"/>
                  </a:lnTo>
                  <a:lnTo>
                    <a:pt x="22075" y="8818"/>
                  </a:lnTo>
                  <a:lnTo>
                    <a:pt x="21991" y="8797"/>
                  </a:lnTo>
                  <a:lnTo>
                    <a:pt x="21907" y="8797"/>
                  </a:lnTo>
                  <a:lnTo>
                    <a:pt x="21844" y="8839"/>
                  </a:lnTo>
                  <a:lnTo>
                    <a:pt x="21802" y="8902"/>
                  </a:lnTo>
                  <a:lnTo>
                    <a:pt x="21781" y="8965"/>
                  </a:lnTo>
                  <a:lnTo>
                    <a:pt x="21781" y="9049"/>
                  </a:lnTo>
                  <a:lnTo>
                    <a:pt x="21802" y="9112"/>
                  </a:lnTo>
                  <a:lnTo>
                    <a:pt x="21865" y="9175"/>
                  </a:lnTo>
                  <a:lnTo>
                    <a:pt x="23527" y="10270"/>
                  </a:lnTo>
                  <a:lnTo>
                    <a:pt x="25211" y="11364"/>
                  </a:lnTo>
                  <a:lnTo>
                    <a:pt x="24937" y="11406"/>
                  </a:lnTo>
                  <a:lnTo>
                    <a:pt x="24664" y="11511"/>
                  </a:lnTo>
                  <a:lnTo>
                    <a:pt x="24390" y="11659"/>
                  </a:lnTo>
                  <a:lnTo>
                    <a:pt x="24159" y="11827"/>
                  </a:lnTo>
                  <a:lnTo>
                    <a:pt x="23948" y="12016"/>
                  </a:lnTo>
                  <a:lnTo>
                    <a:pt x="23759" y="12227"/>
                  </a:lnTo>
                  <a:lnTo>
                    <a:pt x="23612" y="12458"/>
                  </a:lnTo>
                  <a:lnTo>
                    <a:pt x="23569" y="12584"/>
                  </a:lnTo>
                  <a:lnTo>
                    <a:pt x="23527" y="12711"/>
                  </a:lnTo>
                  <a:lnTo>
                    <a:pt x="23422" y="13132"/>
                  </a:lnTo>
                  <a:lnTo>
                    <a:pt x="23380" y="13573"/>
                  </a:lnTo>
                  <a:lnTo>
                    <a:pt x="23380" y="13994"/>
                  </a:lnTo>
                  <a:lnTo>
                    <a:pt x="23422" y="14415"/>
                  </a:lnTo>
                  <a:lnTo>
                    <a:pt x="23485" y="14836"/>
                  </a:lnTo>
                  <a:lnTo>
                    <a:pt x="23590" y="15236"/>
                  </a:lnTo>
                  <a:lnTo>
                    <a:pt x="23717" y="15657"/>
                  </a:lnTo>
                  <a:lnTo>
                    <a:pt x="23864" y="16057"/>
                  </a:lnTo>
                  <a:lnTo>
                    <a:pt x="24053" y="16456"/>
                  </a:lnTo>
                  <a:lnTo>
                    <a:pt x="24243" y="16835"/>
                  </a:lnTo>
                  <a:lnTo>
                    <a:pt x="24474" y="17214"/>
                  </a:lnTo>
                  <a:lnTo>
                    <a:pt x="24706" y="17593"/>
                  </a:lnTo>
                  <a:lnTo>
                    <a:pt x="24937" y="17950"/>
                  </a:lnTo>
                  <a:lnTo>
                    <a:pt x="25190" y="18308"/>
                  </a:lnTo>
                  <a:lnTo>
                    <a:pt x="25716" y="18961"/>
                  </a:lnTo>
                  <a:lnTo>
                    <a:pt x="26032" y="19339"/>
                  </a:lnTo>
                  <a:lnTo>
                    <a:pt x="26368" y="19718"/>
                  </a:lnTo>
                  <a:lnTo>
                    <a:pt x="26747" y="20055"/>
                  </a:lnTo>
                  <a:lnTo>
                    <a:pt x="27126" y="20413"/>
                  </a:lnTo>
                  <a:lnTo>
                    <a:pt x="27505" y="20728"/>
                  </a:lnTo>
                  <a:lnTo>
                    <a:pt x="27925" y="21023"/>
                  </a:lnTo>
                  <a:lnTo>
                    <a:pt x="28346" y="21296"/>
                  </a:lnTo>
                  <a:lnTo>
                    <a:pt x="28788" y="21549"/>
                  </a:lnTo>
                  <a:lnTo>
                    <a:pt x="29251" y="21780"/>
                  </a:lnTo>
                  <a:lnTo>
                    <a:pt x="29714" y="21970"/>
                  </a:lnTo>
                  <a:lnTo>
                    <a:pt x="30177" y="22138"/>
                  </a:lnTo>
                  <a:lnTo>
                    <a:pt x="30661" y="22264"/>
                  </a:lnTo>
                  <a:lnTo>
                    <a:pt x="31166" y="22349"/>
                  </a:lnTo>
                  <a:lnTo>
                    <a:pt x="31650" y="22391"/>
                  </a:lnTo>
                  <a:lnTo>
                    <a:pt x="32155" y="22391"/>
                  </a:lnTo>
                  <a:lnTo>
                    <a:pt x="32660" y="22349"/>
                  </a:lnTo>
                  <a:lnTo>
                    <a:pt x="33207" y="22264"/>
                  </a:lnTo>
                  <a:lnTo>
                    <a:pt x="33775" y="22138"/>
                  </a:lnTo>
                  <a:lnTo>
                    <a:pt x="34070" y="22054"/>
                  </a:lnTo>
                  <a:lnTo>
                    <a:pt x="34365" y="21949"/>
                  </a:lnTo>
                  <a:lnTo>
                    <a:pt x="34638" y="21844"/>
                  </a:lnTo>
                  <a:lnTo>
                    <a:pt x="34912" y="21717"/>
                  </a:lnTo>
                  <a:lnTo>
                    <a:pt x="35185" y="21570"/>
                  </a:lnTo>
                  <a:lnTo>
                    <a:pt x="35438" y="21423"/>
                  </a:lnTo>
                  <a:lnTo>
                    <a:pt x="35669" y="21254"/>
                  </a:lnTo>
                  <a:lnTo>
                    <a:pt x="35901" y="21065"/>
                  </a:lnTo>
                  <a:lnTo>
                    <a:pt x="36111" y="20876"/>
                  </a:lnTo>
                  <a:lnTo>
                    <a:pt x="36301" y="20665"/>
                  </a:lnTo>
                  <a:lnTo>
                    <a:pt x="36448" y="20434"/>
                  </a:lnTo>
                  <a:lnTo>
                    <a:pt x="36595" y="20181"/>
                  </a:lnTo>
                  <a:lnTo>
                    <a:pt x="37206" y="20876"/>
                  </a:lnTo>
                  <a:lnTo>
                    <a:pt x="37795" y="21612"/>
                  </a:lnTo>
                  <a:lnTo>
                    <a:pt x="38342" y="22370"/>
                  </a:lnTo>
                  <a:lnTo>
                    <a:pt x="38868" y="23148"/>
                  </a:lnTo>
                  <a:lnTo>
                    <a:pt x="39352" y="23948"/>
                  </a:lnTo>
                  <a:lnTo>
                    <a:pt x="39815" y="24790"/>
                  </a:lnTo>
                  <a:lnTo>
                    <a:pt x="40236" y="25652"/>
                  </a:lnTo>
                  <a:lnTo>
                    <a:pt x="40636" y="26557"/>
                  </a:lnTo>
                  <a:lnTo>
                    <a:pt x="40825" y="27041"/>
                  </a:lnTo>
                  <a:lnTo>
                    <a:pt x="40993" y="27546"/>
                  </a:lnTo>
                  <a:lnTo>
                    <a:pt x="41141" y="28030"/>
                  </a:lnTo>
                  <a:lnTo>
                    <a:pt x="41267" y="28493"/>
                  </a:lnTo>
                  <a:lnTo>
                    <a:pt x="41372" y="28977"/>
                  </a:lnTo>
                  <a:lnTo>
                    <a:pt x="41456" y="29440"/>
                  </a:lnTo>
                  <a:lnTo>
                    <a:pt x="41519" y="29903"/>
                  </a:lnTo>
                  <a:lnTo>
                    <a:pt x="41583" y="30345"/>
                  </a:lnTo>
                  <a:lnTo>
                    <a:pt x="41604" y="30808"/>
                  </a:lnTo>
                  <a:lnTo>
                    <a:pt x="41625" y="31250"/>
                  </a:lnTo>
                  <a:lnTo>
                    <a:pt x="41625" y="31671"/>
                  </a:lnTo>
                  <a:lnTo>
                    <a:pt x="41604" y="32113"/>
                  </a:lnTo>
                  <a:lnTo>
                    <a:pt x="41562" y="32534"/>
                  </a:lnTo>
                  <a:lnTo>
                    <a:pt x="41498" y="32954"/>
                  </a:lnTo>
                  <a:lnTo>
                    <a:pt x="41435" y="33354"/>
                  </a:lnTo>
                  <a:lnTo>
                    <a:pt x="41330" y="33775"/>
                  </a:lnTo>
                  <a:lnTo>
                    <a:pt x="41225" y="34175"/>
                  </a:lnTo>
                  <a:lnTo>
                    <a:pt x="41120" y="34554"/>
                  </a:lnTo>
                  <a:lnTo>
                    <a:pt x="40972" y="34954"/>
                  </a:lnTo>
                  <a:lnTo>
                    <a:pt x="40825" y="35332"/>
                  </a:lnTo>
                  <a:lnTo>
                    <a:pt x="40657" y="35690"/>
                  </a:lnTo>
                  <a:lnTo>
                    <a:pt x="40488" y="36069"/>
                  </a:lnTo>
                  <a:lnTo>
                    <a:pt x="40299" y="36427"/>
                  </a:lnTo>
                  <a:lnTo>
                    <a:pt x="40088" y="36763"/>
                  </a:lnTo>
                  <a:lnTo>
                    <a:pt x="39878" y="37121"/>
                  </a:lnTo>
                  <a:lnTo>
                    <a:pt x="39647" y="37458"/>
                  </a:lnTo>
                  <a:lnTo>
                    <a:pt x="39415" y="37794"/>
                  </a:lnTo>
                  <a:lnTo>
                    <a:pt x="39163" y="38110"/>
                  </a:lnTo>
                  <a:lnTo>
                    <a:pt x="38889" y="38426"/>
                  </a:lnTo>
                  <a:lnTo>
                    <a:pt x="38615" y="38741"/>
                  </a:lnTo>
                  <a:lnTo>
                    <a:pt x="38026" y="39352"/>
                  </a:lnTo>
                  <a:lnTo>
                    <a:pt x="37416" y="39920"/>
                  </a:lnTo>
                  <a:lnTo>
                    <a:pt x="36743" y="40467"/>
                  </a:lnTo>
                  <a:lnTo>
                    <a:pt x="36048" y="40972"/>
                  </a:lnTo>
                  <a:lnTo>
                    <a:pt x="35333" y="41456"/>
                  </a:lnTo>
                  <a:lnTo>
                    <a:pt x="34575" y="41898"/>
                  </a:lnTo>
                  <a:lnTo>
                    <a:pt x="33797" y="42319"/>
                  </a:lnTo>
                  <a:lnTo>
                    <a:pt x="32997" y="42719"/>
                  </a:lnTo>
                  <a:lnTo>
                    <a:pt x="32176" y="43076"/>
                  </a:lnTo>
                  <a:lnTo>
                    <a:pt x="31334" y="43392"/>
                  </a:lnTo>
                  <a:lnTo>
                    <a:pt x="30472" y="43687"/>
                  </a:lnTo>
                  <a:lnTo>
                    <a:pt x="29609" y="43960"/>
                  </a:lnTo>
                  <a:lnTo>
                    <a:pt x="28746" y="44171"/>
                  </a:lnTo>
                  <a:lnTo>
                    <a:pt x="27862" y="44381"/>
                  </a:lnTo>
                  <a:lnTo>
                    <a:pt x="26978" y="44528"/>
                  </a:lnTo>
                  <a:lnTo>
                    <a:pt x="26095" y="44655"/>
                  </a:lnTo>
                  <a:lnTo>
                    <a:pt x="25211" y="44739"/>
                  </a:lnTo>
                  <a:lnTo>
                    <a:pt x="24390" y="44802"/>
                  </a:lnTo>
                  <a:lnTo>
                    <a:pt x="23527" y="44823"/>
                  </a:lnTo>
                  <a:lnTo>
                    <a:pt x="22665" y="44823"/>
                  </a:lnTo>
                  <a:lnTo>
                    <a:pt x="21760" y="44802"/>
                  </a:lnTo>
                  <a:lnTo>
                    <a:pt x="20855" y="44760"/>
                  </a:lnTo>
                  <a:lnTo>
                    <a:pt x="19929" y="44676"/>
                  </a:lnTo>
                  <a:lnTo>
                    <a:pt x="19003" y="44570"/>
                  </a:lnTo>
                  <a:lnTo>
                    <a:pt x="18056" y="44444"/>
                  </a:lnTo>
                  <a:lnTo>
                    <a:pt x="17109" y="44297"/>
                  </a:lnTo>
                  <a:lnTo>
                    <a:pt x="16162" y="44107"/>
                  </a:lnTo>
                  <a:lnTo>
                    <a:pt x="15215" y="43876"/>
                  </a:lnTo>
                  <a:lnTo>
                    <a:pt x="14289" y="43644"/>
                  </a:lnTo>
                  <a:lnTo>
                    <a:pt x="13363" y="43350"/>
                  </a:lnTo>
                  <a:lnTo>
                    <a:pt x="12459" y="43055"/>
                  </a:lnTo>
                  <a:lnTo>
                    <a:pt x="11554" y="42719"/>
                  </a:lnTo>
                  <a:lnTo>
                    <a:pt x="10670" y="42340"/>
                  </a:lnTo>
                  <a:lnTo>
                    <a:pt x="9807" y="41940"/>
                  </a:lnTo>
                  <a:lnTo>
                    <a:pt x="8986" y="41498"/>
                  </a:lnTo>
                  <a:lnTo>
                    <a:pt x="8187" y="41035"/>
                  </a:lnTo>
                  <a:lnTo>
                    <a:pt x="7408" y="40530"/>
                  </a:lnTo>
                  <a:lnTo>
                    <a:pt x="6672" y="40004"/>
                  </a:lnTo>
                  <a:lnTo>
                    <a:pt x="6314" y="39709"/>
                  </a:lnTo>
                  <a:lnTo>
                    <a:pt x="5977" y="39436"/>
                  </a:lnTo>
                  <a:lnTo>
                    <a:pt x="5641" y="39141"/>
                  </a:lnTo>
                  <a:lnTo>
                    <a:pt x="5304" y="38826"/>
                  </a:lnTo>
                  <a:lnTo>
                    <a:pt x="5009" y="38510"/>
                  </a:lnTo>
                  <a:lnTo>
                    <a:pt x="4694" y="38173"/>
                  </a:lnTo>
                  <a:lnTo>
                    <a:pt x="4399" y="37858"/>
                  </a:lnTo>
                  <a:lnTo>
                    <a:pt x="4125" y="37500"/>
                  </a:lnTo>
                  <a:lnTo>
                    <a:pt x="3873" y="37163"/>
                  </a:lnTo>
                  <a:lnTo>
                    <a:pt x="3620" y="36805"/>
                  </a:lnTo>
                  <a:lnTo>
                    <a:pt x="3389" y="36427"/>
                  </a:lnTo>
                  <a:lnTo>
                    <a:pt x="3157" y="36048"/>
                  </a:lnTo>
                  <a:lnTo>
                    <a:pt x="2947" y="35648"/>
                  </a:lnTo>
                  <a:lnTo>
                    <a:pt x="2758" y="35269"/>
                  </a:lnTo>
                  <a:lnTo>
                    <a:pt x="2568" y="34848"/>
                  </a:lnTo>
                  <a:lnTo>
                    <a:pt x="2400" y="34427"/>
                  </a:lnTo>
                  <a:lnTo>
                    <a:pt x="2253" y="34007"/>
                  </a:lnTo>
                  <a:lnTo>
                    <a:pt x="2126" y="33565"/>
                  </a:lnTo>
                  <a:lnTo>
                    <a:pt x="2000" y="33123"/>
                  </a:lnTo>
                  <a:lnTo>
                    <a:pt x="1916" y="32681"/>
                  </a:lnTo>
                  <a:lnTo>
                    <a:pt x="1832" y="32197"/>
                  </a:lnTo>
                  <a:lnTo>
                    <a:pt x="1769" y="31734"/>
                  </a:lnTo>
                  <a:lnTo>
                    <a:pt x="1705" y="30997"/>
                  </a:lnTo>
                  <a:lnTo>
                    <a:pt x="1663" y="30282"/>
                  </a:lnTo>
                  <a:lnTo>
                    <a:pt x="1663" y="29566"/>
                  </a:lnTo>
                  <a:lnTo>
                    <a:pt x="1684" y="28851"/>
                  </a:lnTo>
                  <a:lnTo>
                    <a:pt x="1726" y="28135"/>
                  </a:lnTo>
                  <a:lnTo>
                    <a:pt x="1811" y="27441"/>
                  </a:lnTo>
                  <a:lnTo>
                    <a:pt x="1895" y="26768"/>
                  </a:lnTo>
                  <a:lnTo>
                    <a:pt x="2021" y="26094"/>
                  </a:lnTo>
                  <a:lnTo>
                    <a:pt x="2189" y="25421"/>
                  </a:lnTo>
                  <a:lnTo>
                    <a:pt x="2358" y="24747"/>
                  </a:lnTo>
                  <a:lnTo>
                    <a:pt x="2547" y="24095"/>
                  </a:lnTo>
                  <a:lnTo>
                    <a:pt x="2779" y="23443"/>
                  </a:lnTo>
                  <a:lnTo>
                    <a:pt x="3010" y="22790"/>
                  </a:lnTo>
                  <a:lnTo>
                    <a:pt x="3263" y="22159"/>
                  </a:lnTo>
                  <a:lnTo>
                    <a:pt x="3557" y="21528"/>
                  </a:lnTo>
                  <a:lnTo>
                    <a:pt x="3852" y="20897"/>
                  </a:lnTo>
                  <a:lnTo>
                    <a:pt x="4167" y="20286"/>
                  </a:lnTo>
                  <a:lnTo>
                    <a:pt x="4504" y="19676"/>
                  </a:lnTo>
                  <a:lnTo>
                    <a:pt x="4841" y="19066"/>
                  </a:lnTo>
                  <a:lnTo>
                    <a:pt x="5199" y="18456"/>
                  </a:lnTo>
                  <a:lnTo>
                    <a:pt x="5577" y="17866"/>
                  </a:lnTo>
                  <a:lnTo>
                    <a:pt x="5977" y="17277"/>
                  </a:lnTo>
                  <a:lnTo>
                    <a:pt x="6377" y="16709"/>
                  </a:lnTo>
                  <a:lnTo>
                    <a:pt x="6777" y="16141"/>
                  </a:lnTo>
                  <a:lnTo>
                    <a:pt x="7640" y="15004"/>
                  </a:lnTo>
                  <a:lnTo>
                    <a:pt x="8523" y="13889"/>
                  </a:lnTo>
                  <a:lnTo>
                    <a:pt x="9449" y="12795"/>
                  </a:lnTo>
                  <a:lnTo>
                    <a:pt x="10375" y="11743"/>
                  </a:lnTo>
                  <a:lnTo>
                    <a:pt x="10459" y="11722"/>
                  </a:lnTo>
                  <a:lnTo>
                    <a:pt x="10480" y="11701"/>
                  </a:lnTo>
                  <a:lnTo>
                    <a:pt x="10502" y="11659"/>
                  </a:lnTo>
                  <a:lnTo>
                    <a:pt x="10523" y="11574"/>
                  </a:lnTo>
                  <a:lnTo>
                    <a:pt x="11470" y="10543"/>
                  </a:lnTo>
                  <a:lnTo>
                    <a:pt x="12395" y="9554"/>
                  </a:lnTo>
                  <a:lnTo>
                    <a:pt x="12480" y="9533"/>
                  </a:lnTo>
                  <a:lnTo>
                    <a:pt x="12543" y="9491"/>
                  </a:lnTo>
                  <a:lnTo>
                    <a:pt x="12606" y="9428"/>
                  </a:lnTo>
                  <a:lnTo>
                    <a:pt x="12648" y="9344"/>
                  </a:lnTo>
                  <a:lnTo>
                    <a:pt x="12690" y="9260"/>
                  </a:lnTo>
                  <a:lnTo>
                    <a:pt x="14921" y="6945"/>
                  </a:lnTo>
                  <a:lnTo>
                    <a:pt x="14921" y="6903"/>
                  </a:lnTo>
                  <a:lnTo>
                    <a:pt x="14900" y="6861"/>
                  </a:lnTo>
                  <a:lnTo>
                    <a:pt x="14879" y="6840"/>
                  </a:lnTo>
                  <a:lnTo>
                    <a:pt x="14815" y="6861"/>
                  </a:lnTo>
                  <a:lnTo>
                    <a:pt x="12837" y="8733"/>
                  </a:lnTo>
                  <a:lnTo>
                    <a:pt x="12985" y="8207"/>
                  </a:lnTo>
                  <a:lnTo>
                    <a:pt x="13111" y="7660"/>
                  </a:lnTo>
                  <a:lnTo>
                    <a:pt x="13342" y="6629"/>
                  </a:lnTo>
                  <a:lnTo>
                    <a:pt x="13490" y="6103"/>
                  </a:lnTo>
                  <a:lnTo>
                    <a:pt x="13658" y="5577"/>
                  </a:lnTo>
                  <a:lnTo>
                    <a:pt x="13868" y="5072"/>
                  </a:lnTo>
                  <a:lnTo>
                    <a:pt x="13974" y="4819"/>
                  </a:lnTo>
                  <a:lnTo>
                    <a:pt x="14121" y="4567"/>
                  </a:lnTo>
                  <a:lnTo>
                    <a:pt x="14395" y="4062"/>
                  </a:lnTo>
                  <a:lnTo>
                    <a:pt x="14668" y="3599"/>
                  </a:lnTo>
                  <a:lnTo>
                    <a:pt x="14963" y="3115"/>
                  </a:lnTo>
                  <a:lnTo>
                    <a:pt x="15299" y="2673"/>
                  </a:lnTo>
                  <a:lnTo>
                    <a:pt x="15636" y="2252"/>
                  </a:lnTo>
                  <a:lnTo>
                    <a:pt x="15994" y="1852"/>
                  </a:lnTo>
                  <a:lnTo>
                    <a:pt x="16394" y="1474"/>
                  </a:lnTo>
                  <a:lnTo>
                    <a:pt x="16604" y="1305"/>
                  </a:lnTo>
                  <a:lnTo>
                    <a:pt x="16836" y="1137"/>
                  </a:lnTo>
                  <a:lnTo>
                    <a:pt x="16709" y="1768"/>
                  </a:lnTo>
                  <a:lnTo>
                    <a:pt x="16604" y="2399"/>
                  </a:lnTo>
                  <a:lnTo>
                    <a:pt x="16541" y="3010"/>
                  </a:lnTo>
                  <a:lnTo>
                    <a:pt x="16541" y="3325"/>
                  </a:lnTo>
                  <a:lnTo>
                    <a:pt x="16541" y="3641"/>
                  </a:lnTo>
                  <a:lnTo>
                    <a:pt x="16562" y="3957"/>
                  </a:lnTo>
                  <a:lnTo>
                    <a:pt x="16604" y="4251"/>
                  </a:lnTo>
                  <a:lnTo>
                    <a:pt x="16667" y="4546"/>
                  </a:lnTo>
                  <a:lnTo>
                    <a:pt x="16751" y="4861"/>
                  </a:lnTo>
                  <a:lnTo>
                    <a:pt x="16857" y="5156"/>
                  </a:lnTo>
                  <a:lnTo>
                    <a:pt x="16983" y="5430"/>
                  </a:lnTo>
                  <a:lnTo>
                    <a:pt x="17130" y="5724"/>
                  </a:lnTo>
                  <a:lnTo>
                    <a:pt x="17320" y="5998"/>
                  </a:lnTo>
                  <a:lnTo>
                    <a:pt x="17341" y="5998"/>
                  </a:lnTo>
                  <a:lnTo>
                    <a:pt x="17320" y="6061"/>
                  </a:lnTo>
                  <a:lnTo>
                    <a:pt x="17320" y="6124"/>
                  </a:lnTo>
                  <a:lnTo>
                    <a:pt x="17320" y="6187"/>
                  </a:lnTo>
                  <a:lnTo>
                    <a:pt x="17362" y="6250"/>
                  </a:lnTo>
                  <a:lnTo>
                    <a:pt x="17425" y="6271"/>
                  </a:lnTo>
                  <a:lnTo>
                    <a:pt x="17488" y="6292"/>
                  </a:lnTo>
                  <a:lnTo>
                    <a:pt x="17551" y="6271"/>
                  </a:lnTo>
                  <a:lnTo>
                    <a:pt x="17614" y="6250"/>
                  </a:lnTo>
                  <a:lnTo>
                    <a:pt x="17656" y="6208"/>
                  </a:lnTo>
                  <a:lnTo>
                    <a:pt x="18140" y="5493"/>
                  </a:lnTo>
                  <a:lnTo>
                    <a:pt x="18624" y="4756"/>
                  </a:lnTo>
                  <a:lnTo>
                    <a:pt x="19108" y="4020"/>
                  </a:lnTo>
                  <a:lnTo>
                    <a:pt x="19613" y="3283"/>
                  </a:lnTo>
                  <a:lnTo>
                    <a:pt x="19866" y="2947"/>
                  </a:lnTo>
                  <a:lnTo>
                    <a:pt x="20139" y="2610"/>
                  </a:lnTo>
                  <a:lnTo>
                    <a:pt x="20434" y="2273"/>
                  </a:lnTo>
                  <a:lnTo>
                    <a:pt x="20729" y="1979"/>
                  </a:lnTo>
                  <a:lnTo>
                    <a:pt x="21065" y="1684"/>
                  </a:lnTo>
                  <a:lnTo>
                    <a:pt x="21402" y="1410"/>
                  </a:lnTo>
                  <a:lnTo>
                    <a:pt x="21760" y="1179"/>
                  </a:lnTo>
                  <a:lnTo>
                    <a:pt x="22139" y="947"/>
                  </a:lnTo>
                  <a:close/>
                  <a:moveTo>
                    <a:pt x="22517" y="0"/>
                  </a:moveTo>
                  <a:lnTo>
                    <a:pt x="22096" y="190"/>
                  </a:lnTo>
                  <a:lnTo>
                    <a:pt x="21676" y="421"/>
                  </a:lnTo>
                  <a:lnTo>
                    <a:pt x="21255" y="674"/>
                  </a:lnTo>
                  <a:lnTo>
                    <a:pt x="20855" y="968"/>
                  </a:lnTo>
                  <a:lnTo>
                    <a:pt x="20455" y="1284"/>
                  </a:lnTo>
                  <a:lnTo>
                    <a:pt x="20076" y="1621"/>
                  </a:lnTo>
                  <a:lnTo>
                    <a:pt x="19697" y="2000"/>
                  </a:lnTo>
                  <a:lnTo>
                    <a:pt x="19361" y="2378"/>
                  </a:lnTo>
                  <a:lnTo>
                    <a:pt x="19024" y="2799"/>
                  </a:lnTo>
                  <a:lnTo>
                    <a:pt x="18708" y="3199"/>
                  </a:lnTo>
                  <a:lnTo>
                    <a:pt x="18414" y="3641"/>
                  </a:lnTo>
                  <a:lnTo>
                    <a:pt x="18161" y="4083"/>
                  </a:lnTo>
                  <a:lnTo>
                    <a:pt x="17930" y="4525"/>
                  </a:lnTo>
                  <a:lnTo>
                    <a:pt x="17698" y="4967"/>
                  </a:lnTo>
                  <a:lnTo>
                    <a:pt x="17530" y="5430"/>
                  </a:lnTo>
                  <a:lnTo>
                    <a:pt x="17383" y="5872"/>
                  </a:lnTo>
                  <a:lnTo>
                    <a:pt x="17214" y="5556"/>
                  </a:lnTo>
                  <a:lnTo>
                    <a:pt x="17088" y="5219"/>
                  </a:lnTo>
                  <a:lnTo>
                    <a:pt x="17004" y="4883"/>
                  </a:lnTo>
                  <a:lnTo>
                    <a:pt x="16962" y="4567"/>
                  </a:lnTo>
                  <a:lnTo>
                    <a:pt x="16920" y="4230"/>
                  </a:lnTo>
                  <a:lnTo>
                    <a:pt x="16941" y="3872"/>
                  </a:lnTo>
                  <a:lnTo>
                    <a:pt x="16962" y="3536"/>
                  </a:lnTo>
                  <a:lnTo>
                    <a:pt x="17004" y="3199"/>
                  </a:lnTo>
                  <a:lnTo>
                    <a:pt x="17067" y="2862"/>
                  </a:lnTo>
                  <a:lnTo>
                    <a:pt x="17130" y="2505"/>
                  </a:lnTo>
                  <a:lnTo>
                    <a:pt x="17320" y="1831"/>
                  </a:lnTo>
                  <a:lnTo>
                    <a:pt x="17698" y="506"/>
                  </a:lnTo>
                  <a:lnTo>
                    <a:pt x="17719" y="379"/>
                  </a:lnTo>
                  <a:lnTo>
                    <a:pt x="17698" y="295"/>
                  </a:lnTo>
                  <a:lnTo>
                    <a:pt x="17635" y="211"/>
                  </a:lnTo>
                  <a:lnTo>
                    <a:pt x="17572" y="148"/>
                  </a:lnTo>
                  <a:lnTo>
                    <a:pt x="17488" y="106"/>
                  </a:lnTo>
                  <a:lnTo>
                    <a:pt x="17383" y="64"/>
                  </a:lnTo>
                  <a:lnTo>
                    <a:pt x="17299" y="85"/>
                  </a:lnTo>
                  <a:lnTo>
                    <a:pt x="17193" y="106"/>
                  </a:lnTo>
                  <a:lnTo>
                    <a:pt x="16878" y="253"/>
                  </a:lnTo>
                  <a:lnTo>
                    <a:pt x="16583" y="421"/>
                  </a:lnTo>
                  <a:lnTo>
                    <a:pt x="16288" y="611"/>
                  </a:lnTo>
                  <a:lnTo>
                    <a:pt x="16015" y="800"/>
                  </a:lnTo>
                  <a:lnTo>
                    <a:pt x="15741" y="1011"/>
                  </a:lnTo>
                  <a:lnTo>
                    <a:pt x="15489" y="1242"/>
                  </a:lnTo>
                  <a:lnTo>
                    <a:pt x="15257" y="1474"/>
                  </a:lnTo>
                  <a:lnTo>
                    <a:pt x="15026" y="1705"/>
                  </a:lnTo>
                  <a:lnTo>
                    <a:pt x="14794" y="1958"/>
                  </a:lnTo>
                  <a:lnTo>
                    <a:pt x="14584" y="2231"/>
                  </a:lnTo>
                  <a:lnTo>
                    <a:pt x="14395" y="2505"/>
                  </a:lnTo>
                  <a:lnTo>
                    <a:pt x="14205" y="2778"/>
                  </a:lnTo>
                  <a:lnTo>
                    <a:pt x="13847" y="3346"/>
                  </a:lnTo>
                  <a:lnTo>
                    <a:pt x="13532" y="3957"/>
                  </a:lnTo>
                  <a:lnTo>
                    <a:pt x="13258" y="4588"/>
                  </a:lnTo>
                  <a:lnTo>
                    <a:pt x="13006" y="5240"/>
                  </a:lnTo>
                  <a:lnTo>
                    <a:pt x="12795" y="5893"/>
                  </a:lnTo>
                  <a:lnTo>
                    <a:pt x="12606" y="6566"/>
                  </a:lnTo>
                  <a:lnTo>
                    <a:pt x="12438" y="7218"/>
                  </a:lnTo>
                  <a:lnTo>
                    <a:pt x="12290" y="7892"/>
                  </a:lnTo>
                  <a:lnTo>
                    <a:pt x="12185" y="8544"/>
                  </a:lnTo>
                  <a:lnTo>
                    <a:pt x="12080" y="9175"/>
                  </a:lnTo>
                  <a:lnTo>
                    <a:pt x="12080" y="9302"/>
                  </a:lnTo>
                  <a:lnTo>
                    <a:pt x="12122" y="9407"/>
                  </a:lnTo>
                  <a:lnTo>
                    <a:pt x="10712" y="10754"/>
                  </a:lnTo>
                  <a:lnTo>
                    <a:pt x="10733" y="10354"/>
                  </a:lnTo>
                  <a:lnTo>
                    <a:pt x="10691" y="9954"/>
                  </a:lnTo>
                  <a:lnTo>
                    <a:pt x="10628" y="9533"/>
                  </a:lnTo>
                  <a:lnTo>
                    <a:pt x="10523" y="9133"/>
                  </a:lnTo>
                  <a:lnTo>
                    <a:pt x="10396" y="8733"/>
                  </a:lnTo>
                  <a:lnTo>
                    <a:pt x="10228" y="8355"/>
                  </a:lnTo>
                  <a:lnTo>
                    <a:pt x="10018" y="7976"/>
                  </a:lnTo>
                  <a:lnTo>
                    <a:pt x="9786" y="7618"/>
                  </a:lnTo>
                  <a:lnTo>
                    <a:pt x="9512" y="7281"/>
                  </a:lnTo>
                  <a:lnTo>
                    <a:pt x="9239" y="6966"/>
                  </a:lnTo>
                  <a:lnTo>
                    <a:pt x="8923" y="6671"/>
                  </a:lnTo>
                  <a:lnTo>
                    <a:pt x="8608" y="6398"/>
                  </a:lnTo>
                  <a:lnTo>
                    <a:pt x="8250" y="6166"/>
                  </a:lnTo>
                  <a:lnTo>
                    <a:pt x="7892" y="5956"/>
                  </a:lnTo>
                  <a:lnTo>
                    <a:pt x="7492" y="5808"/>
                  </a:lnTo>
                  <a:lnTo>
                    <a:pt x="7114" y="5682"/>
                  </a:lnTo>
                  <a:lnTo>
                    <a:pt x="6672" y="5577"/>
                  </a:lnTo>
                  <a:lnTo>
                    <a:pt x="6230" y="5514"/>
                  </a:lnTo>
                  <a:lnTo>
                    <a:pt x="5809" y="5493"/>
                  </a:lnTo>
                  <a:lnTo>
                    <a:pt x="5388" y="5514"/>
                  </a:lnTo>
                  <a:lnTo>
                    <a:pt x="4967" y="5577"/>
                  </a:lnTo>
                  <a:lnTo>
                    <a:pt x="4567" y="5661"/>
                  </a:lnTo>
                  <a:lnTo>
                    <a:pt x="4189" y="5766"/>
                  </a:lnTo>
                  <a:lnTo>
                    <a:pt x="3810" y="5935"/>
                  </a:lnTo>
                  <a:lnTo>
                    <a:pt x="3431" y="6103"/>
                  </a:lnTo>
                  <a:lnTo>
                    <a:pt x="3094" y="6313"/>
                  </a:lnTo>
                  <a:lnTo>
                    <a:pt x="2758" y="6566"/>
                  </a:lnTo>
                  <a:lnTo>
                    <a:pt x="2421" y="6819"/>
                  </a:lnTo>
                  <a:lnTo>
                    <a:pt x="2126" y="7113"/>
                  </a:lnTo>
                  <a:lnTo>
                    <a:pt x="1832" y="7429"/>
                  </a:lnTo>
                  <a:lnTo>
                    <a:pt x="1579" y="7787"/>
                  </a:lnTo>
                  <a:lnTo>
                    <a:pt x="1327" y="8144"/>
                  </a:lnTo>
                  <a:lnTo>
                    <a:pt x="1179" y="8376"/>
                  </a:lnTo>
                  <a:lnTo>
                    <a:pt x="1032" y="8649"/>
                  </a:lnTo>
                  <a:lnTo>
                    <a:pt x="906" y="8944"/>
                  </a:lnTo>
                  <a:lnTo>
                    <a:pt x="780" y="9239"/>
                  </a:lnTo>
                  <a:lnTo>
                    <a:pt x="548" y="9891"/>
                  </a:lnTo>
                  <a:lnTo>
                    <a:pt x="338" y="10585"/>
                  </a:lnTo>
                  <a:lnTo>
                    <a:pt x="190" y="11301"/>
                  </a:lnTo>
                  <a:lnTo>
                    <a:pt x="64" y="12058"/>
                  </a:lnTo>
                  <a:lnTo>
                    <a:pt x="22" y="12437"/>
                  </a:lnTo>
                  <a:lnTo>
                    <a:pt x="1" y="12816"/>
                  </a:lnTo>
                  <a:lnTo>
                    <a:pt x="1" y="13195"/>
                  </a:lnTo>
                  <a:lnTo>
                    <a:pt x="1" y="13552"/>
                  </a:lnTo>
                  <a:lnTo>
                    <a:pt x="22" y="13931"/>
                  </a:lnTo>
                  <a:lnTo>
                    <a:pt x="64" y="14289"/>
                  </a:lnTo>
                  <a:lnTo>
                    <a:pt x="106" y="14647"/>
                  </a:lnTo>
                  <a:lnTo>
                    <a:pt x="190" y="14983"/>
                  </a:lnTo>
                  <a:lnTo>
                    <a:pt x="274" y="15320"/>
                  </a:lnTo>
                  <a:lnTo>
                    <a:pt x="380" y="15636"/>
                  </a:lnTo>
                  <a:lnTo>
                    <a:pt x="506" y="15930"/>
                  </a:lnTo>
                  <a:lnTo>
                    <a:pt x="653" y="16225"/>
                  </a:lnTo>
                  <a:lnTo>
                    <a:pt x="822" y="16477"/>
                  </a:lnTo>
                  <a:lnTo>
                    <a:pt x="1011" y="16730"/>
                  </a:lnTo>
                  <a:lnTo>
                    <a:pt x="1221" y="16961"/>
                  </a:lnTo>
                  <a:lnTo>
                    <a:pt x="1474" y="17151"/>
                  </a:lnTo>
                  <a:lnTo>
                    <a:pt x="1726" y="17319"/>
                  </a:lnTo>
                  <a:lnTo>
                    <a:pt x="2000" y="17466"/>
                  </a:lnTo>
                  <a:lnTo>
                    <a:pt x="2316" y="17593"/>
                  </a:lnTo>
                  <a:lnTo>
                    <a:pt x="2652" y="17677"/>
                  </a:lnTo>
                  <a:lnTo>
                    <a:pt x="3031" y="17866"/>
                  </a:lnTo>
                  <a:lnTo>
                    <a:pt x="3431" y="18035"/>
                  </a:lnTo>
                  <a:lnTo>
                    <a:pt x="3810" y="18140"/>
                  </a:lnTo>
                  <a:lnTo>
                    <a:pt x="4210" y="18224"/>
                  </a:lnTo>
                  <a:lnTo>
                    <a:pt x="3789" y="18897"/>
                  </a:lnTo>
                  <a:lnTo>
                    <a:pt x="3389" y="19571"/>
                  </a:lnTo>
                  <a:lnTo>
                    <a:pt x="3010" y="20265"/>
                  </a:lnTo>
                  <a:lnTo>
                    <a:pt x="2673" y="20981"/>
                  </a:lnTo>
                  <a:lnTo>
                    <a:pt x="2358" y="21717"/>
                  </a:lnTo>
                  <a:lnTo>
                    <a:pt x="2042" y="22454"/>
                  </a:lnTo>
                  <a:lnTo>
                    <a:pt x="1790" y="23190"/>
                  </a:lnTo>
                  <a:lnTo>
                    <a:pt x="1537" y="23948"/>
                  </a:lnTo>
                  <a:lnTo>
                    <a:pt x="1306" y="24726"/>
                  </a:lnTo>
                  <a:lnTo>
                    <a:pt x="1116" y="25484"/>
                  </a:lnTo>
                  <a:lnTo>
                    <a:pt x="927" y="26263"/>
                  </a:lnTo>
                  <a:lnTo>
                    <a:pt x="780" y="27041"/>
                  </a:lnTo>
                  <a:lnTo>
                    <a:pt x="674" y="27841"/>
                  </a:lnTo>
                  <a:lnTo>
                    <a:pt x="569" y="28619"/>
                  </a:lnTo>
                  <a:lnTo>
                    <a:pt x="506" y="29398"/>
                  </a:lnTo>
                  <a:lnTo>
                    <a:pt x="443" y="30198"/>
                  </a:lnTo>
                  <a:lnTo>
                    <a:pt x="443" y="30661"/>
                  </a:lnTo>
                  <a:lnTo>
                    <a:pt x="443" y="31124"/>
                  </a:lnTo>
                  <a:lnTo>
                    <a:pt x="464" y="31566"/>
                  </a:lnTo>
                  <a:lnTo>
                    <a:pt x="506" y="32007"/>
                  </a:lnTo>
                  <a:lnTo>
                    <a:pt x="548" y="32428"/>
                  </a:lnTo>
                  <a:lnTo>
                    <a:pt x="611" y="32849"/>
                  </a:lnTo>
                  <a:lnTo>
                    <a:pt x="695" y="33270"/>
                  </a:lnTo>
                  <a:lnTo>
                    <a:pt x="780" y="33691"/>
                  </a:lnTo>
                  <a:lnTo>
                    <a:pt x="885" y="34091"/>
                  </a:lnTo>
                  <a:lnTo>
                    <a:pt x="990" y="34491"/>
                  </a:lnTo>
                  <a:lnTo>
                    <a:pt x="1116" y="34869"/>
                  </a:lnTo>
                  <a:lnTo>
                    <a:pt x="1264" y="35248"/>
                  </a:lnTo>
                  <a:lnTo>
                    <a:pt x="1411" y="35627"/>
                  </a:lnTo>
                  <a:lnTo>
                    <a:pt x="1579" y="35985"/>
                  </a:lnTo>
                  <a:lnTo>
                    <a:pt x="1769" y="36342"/>
                  </a:lnTo>
                  <a:lnTo>
                    <a:pt x="1958" y="36700"/>
                  </a:lnTo>
                  <a:lnTo>
                    <a:pt x="2147" y="37037"/>
                  </a:lnTo>
                  <a:lnTo>
                    <a:pt x="2358" y="37374"/>
                  </a:lnTo>
                  <a:lnTo>
                    <a:pt x="2821" y="38026"/>
                  </a:lnTo>
                  <a:lnTo>
                    <a:pt x="3305" y="38636"/>
                  </a:lnTo>
                  <a:lnTo>
                    <a:pt x="3831" y="39246"/>
                  </a:lnTo>
                  <a:lnTo>
                    <a:pt x="4399" y="39815"/>
                  </a:lnTo>
                  <a:lnTo>
                    <a:pt x="5009" y="40341"/>
                  </a:lnTo>
                  <a:lnTo>
                    <a:pt x="5619" y="40867"/>
                  </a:lnTo>
                  <a:lnTo>
                    <a:pt x="6293" y="41351"/>
                  </a:lnTo>
                  <a:lnTo>
                    <a:pt x="6966" y="41814"/>
                  </a:lnTo>
                  <a:lnTo>
                    <a:pt x="7682" y="42256"/>
                  </a:lnTo>
                  <a:lnTo>
                    <a:pt x="8397" y="42655"/>
                  </a:lnTo>
                  <a:lnTo>
                    <a:pt x="9155" y="43055"/>
                  </a:lnTo>
                  <a:lnTo>
                    <a:pt x="9912" y="43413"/>
                  </a:lnTo>
                  <a:lnTo>
                    <a:pt x="10691" y="43750"/>
                  </a:lnTo>
                  <a:lnTo>
                    <a:pt x="11470" y="44086"/>
                  </a:lnTo>
                  <a:lnTo>
                    <a:pt x="12269" y="44381"/>
                  </a:lnTo>
                  <a:lnTo>
                    <a:pt x="13069" y="44655"/>
                  </a:lnTo>
                  <a:lnTo>
                    <a:pt x="13890" y="44907"/>
                  </a:lnTo>
                  <a:lnTo>
                    <a:pt x="14710" y="45117"/>
                  </a:lnTo>
                  <a:lnTo>
                    <a:pt x="15510" y="45328"/>
                  </a:lnTo>
                  <a:lnTo>
                    <a:pt x="16331" y="45517"/>
                  </a:lnTo>
                  <a:lnTo>
                    <a:pt x="17151" y="45686"/>
                  </a:lnTo>
                  <a:lnTo>
                    <a:pt x="17951" y="45833"/>
                  </a:lnTo>
                  <a:lnTo>
                    <a:pt x="18751" y="45980"/>
                  </a:lnTo>
                  <a:lnTo>
                    <a:pt x="19529" y="46085"/>
                  </a:lnTo>
                  <a:lnTo>
                    <a:pt x="20308" y="46170"/>
                  </a:lnTo>
                  <a:lnTo>
                    <a:pt x="21128" y="46233"/>
                  </a:lnTo>
                  <a:lnTo>
                    <a:pt x="21949" y="46275"/>
                  </a:lnTo>
                  <a:lnTo>
                    <a:pt x="22770" y="46296"/>
                  </a:lnTo>
                  <a:lnTo>
                    <a:pt x="23590" y="46296"/>
                  </a:lnTo>
                  <a:lnTo>
                    <a:pt x="24432" y="46254"/>
                  </a:lnTo>
                  <a:lnTo>
                    <a:pt x="25274" y="46212"/>
                  </a:lnTo>
                  <a:lnTo>
                    <a:pt x="26116" y="46149"/>
                  </a:lnTo>
                  <a:lnTo>
                    <a:pt x="26957" y="46043"/>
                  </a:lnTo>
                  <a:lnTo>
                    <a:pt x="27799" y="45917"/>
                  </a:lnTo>
                  <a:lnTo>
                    <a:pt x="28641" y="45770"/>
                  </a:lnTo>
                  <a:lnTo>
                    <a:pt x="29462" y="45601"/>
                  </a:lnTo>
                  <a:lnTo>
                    <a:pt x="30282" y="45412"/>
                  </a:lnTo>
                  <a:lnTo>
                    <a:pt x="31103" y="45181"/>
                  </a:lnTo>
                  <a:lnTo>
                    <a:pt x="31903" y="44928"/>
                  </a:lnTo>
                  <a:lnTo>
                    <a:pt x="32702" y="44633"/>
                  </a:lnTo>
                  <a:lnTo>
                    <a:pt x="33481" y="44318"/>
                  </a:lnTo>
                  <a:lnTo>
                    <a:pt x="34238" y="43981"/>
                  </a:lnTo>
                  <a:lnTo>
                    <a:pt x="34975" y="43623"/>
                  </a:lnTo>
                  <a:lnTo>
                    <a:pt x="35690" y="43224"/>
                  </a:lnTo>
                  <a:lnTo>
                    <a:pt x="36406" y="42782"/>
                  </a:lnTo>
                  <a:lnTo>
                    <a:pt x="37079" y="42319"/>
                  </a:lnTo>
                  <a:lnTo>
                    <a:pt x="37732" y="41835"/>
                  </a:lnTo>
                  <a:lnTo>
                    <a:pt x="38342" y="41309"/>
                  </a:lnTo>
                  <a:lnTo>
                    <a:pt x="38952" y="40740"/>
                  </a:lnTo>
                  <a:lnTo>
                    <a:pt x="39520" y="40151"/>
                  </a:lnTo>
                  <a:lnTo>
                    <a:pt x="40046" y="39541"/>
                  </a:lnTo>
                  <a:lnTo>
                    <a:pt x="40551" y="38868"/>
                  </a:lnTo>
                  <a:lnTo>
                    <a:pt x="41014" y="38194"/>
                  </a:lnTo>
                  <a:lnTo>
                    <a:pt x="41225" y="37836"/>
                  </a:lnTo>
                  <a:lnTo>
                    <a:pt x="41435" y="37458"/>
                  </a:lnTo>
                  <a:lnTo>
                    <a:pt x="41646" y="37079"/>
                  </a:lnTo>
                  <a:lnTo>
                    <a:pt x="41814" y="36700"/>
                  </a:lnTo>
                  <a:lnTo>
                    <a:pt x="42067" y="36111"/>
                  </a:lnTo>
                  <a:lnTo>
                    <a:pt x="42298" y="35543"/>
                  </a:lnTo>
                  <a:lnTo>
                    <a:pt x="42466" y="34975"/>
                  </a:lnTo>
                  <a:lnTo>
                    <a:pt x="42614" y="34385"/>
                  </a:lnTo>
                  <a:lnTo>
                    <a:pt x="42740" y="33817"/>
                  </a:lnTo>
                  <a:lnTo>
                    <a:pt x="42824" y="33228"/>
                  </a:lnTo>
                  <a:lnTo>
                    <a:pt x="42866" y="32660"/>
                  </a:lnTo>
                  <a:lnTo>
                    <a:pt x="42887" y="32071"/>
                  </a:lnTo>
                  <a:lnTo>
                    <a:pt x="42866" y="31502"/>
                  </a:lnTo>
                  <a:lnTo>
                    <a:pt x="42824" y="30934"/>
                  </a:lnTo>
                  <a:lnTo>
                    <a:pt x="42761" y="30366"/>
                  </a:lnTo>
                  <a:lnTo>
                    <a:pt x="42677" y="29798"/>
                  </a:lnTo>
                  <a:lnTo>
                    <a:pt x="42551" y="29230"/>
                  </a:lnTo>
                  <a:lnTo>
                    <a:pt x="42403" y="28662"/>
                  </a:lnTo>
                  <a:lnTo>
                    <a:pt x="42235" y="28114"/>
                  </a:lnTo>
                  <a:lnTo>
                    <a:pt x="42046" y="27546"/>
                  </a:lnTo>
                  <a:lnTo>
                    <a:pt x="41835" y="26999"/>
                  </a:lnTo>
                  <a:lnTo>
                    <a:pt x="41604" y="26452"/>
                  </a:lnTo>
                  <a:lnTo>
                    <a:pt x="41372" y="25905"/>
                  </a:lnTo>
                  <a:lnTo>
                    <a:pt x="41099" y="25379"/>
                  </a:lnTo>
                  <a:lnTo>
                    <a:pt x="40804" y="24853"/>
                  </a:lnTo>
                  <a:lnTo>
                    <a:pt x="40509" y="24327"/>
                  </a:lnTo>
                  <a:lnTo>
                    <a:pt x="40194" y="23801"/>
                  </a:lnTo>
                  <a:lnTo>
                    <a:pt x="39857" y="23295"/>
                  </a:lnTo>
                  <a:lnTo>
                    <a:pt x="39499" y="22790"/>
                  </a:lnTo>
                  <a:lnTo>
                    <a:pt x="39142" y="22285"/>
                  </a:lnTo>
                  <a:lnTo>
                    <a:pt x="38784" y="21801"/>
                  </a:lnTo>
                  <a:lnTo>
                    <a:pt x="38405" y="21317"/>
                  </a:lnTo>
                  <a:lnTo>
                    <a:pt x="37605" y="20370"/>
                  </a:lnTo>
                  <a:lnTo>
                    <a:pt x="36785" y="19466"/>
                  </a:lnTo>
                  <a:lnTo>
                    <a:pt x="36743" y="19360"/>
                  </a:lnTo>
                  <a:lnTo>
                    <a:pt x="36679" y="19255"/>
                  </a:lnTo>
                  <a:lnTo>
                    <a:pt x="36595" y="19192"/>
                  </a:lnTo>
                  <a:lnTo>
                    <a:pt x="36490" y="19171"/>
                  </a:lnTo>
                  <a:lnTo>
                    <a:pt x="35880" y="18540"/>
                  </a:lnTo>
                  <a:lnTo>
                    <a:pt x="35270" y="17929"/>
                  </a:lnTo>
                  <a:lnTo>
                    <a:pt x="35459" y="17866"/>
                  </a:lnTo>
                  <a:lnTo>
                    <a:pt x="35648" y="17803"/>
                  </a:lnTo>
                  <a:lnTo>
                    <a:pt x="35838" y="17719"/>
                  </a:lnTo>
                  <a:lnTo>
                    <a:pt x="36006" y="17614"/>
                  </a:lnTo>
                  <a:lnTo>
                    <a:pt x="36174" y="17509"/>
                  </a:lnTo>
                  <a:lnTo>
                    <a:pt x="36343" y="17382"/>
                  </a:lnTo>
                  <a:lnTo>
                    <a:pt x="36637" y="17130"/>
                  </a:lnTo>
                  <a:lnTo>
                    <a:pt x="36890" y="16835"/>
                  </a:lnTo>
                  <a:lnTo>
                    <a:pt x="37121" y="16520"/>
                  </a:lnTo>
                  <a:lnTo>
                    <a:pt x="37311" y="16183"/>
                  </a:lnTo>
                  <a:lnTo>
                    <a:pt x="37479" y="15804"/>
                  </a:lnTo>
                  <a:lnTo>
                    <a:pt x="37626" y="15425"/>
                  </a:lnTo>
                  <a:lnTo>
                    <a:pt x="37732" y="15046"/>
                  </a:lnTo>
                  <a:lnTo>
                    <a:pt x="37816" y="14647"/>
                  </a:lnTo>
                  <a:lnTo>
                    <a:pt x="37879" y="14226"/>
                  </a:lnTo>
                  <a:lnTo>
                    <a:pt x="37900" y="13826"/>
                  </a:lnTo>
                  <a:lnTo>
                    <a:pt x="37921" y="13426"/>
                  </a:lnTo>
                  <a:lnTo>
                    <a:pt x="37900" y="13026"/>
                  </a:lnTo>
                  <a:lnTo>
                    <a:pt x="37858" y="12648"/>
                  </a:lnTo>
                  <a:lnTo>
                    <a:pt x="37795" y="12185"/>
                  </a:lnTo>
                  <a:lnTo>
                    <a:pt x="37690" y="11722"/>
                  </a:lnTo>
                  <a:lnTo>
                    <a:pt x="37563" y="11280"/>
                  </a:lnTo>
                  <a:lnTo>
                    <a:pt x="37395" y="10838"/>
                  </a:lnTo>
                  <a:lnTo>
                    <a:pt x="37206" y="10417"/>
                  </a:lnTo>
                  <a:lnTo>
                    <a:pt x="37016" y="9996"/>
                  </a:lnTo>
                  <a:lnTo>
                    <a:pt x="36785" y="9596"/>
                  </a:lnTo>
                  <a:lnTo>
                    <a:pt x="36532" y="9196"/>
                  </a:lnTo>
                  <a:lnTo>
                    <a:pt x="36259" y="8818"/>
                  </a:lnTo>
                  <a:lnTo>
                    <a:pt x="35964" y="8439"/>
                  </a:lnTo>
                  <a:lnTo>
                    <a:pt x="35669" y="8081"/>
                  </a:lnTo>
                  <a:lnTo>
                    <a:pt x="35354" y="7723"/>
                  </a:lnTo>
                  <a:lnTo>
                    <a:pt x="35017" y="7408"/>
                  </a:lnTo>
                  <a:lnTo>
                    <a:pt x="34680" y="7092"/>
                  </a:lnTo>
                  <a:lnTo>
                    <a:pt x="34344" y="6776"/>
                  </a:lnTo>
                  <a:lnTo>
                    <a:pt x="33986" y="6482"/>
                  </a:lnTo>
                  <a:lnTo>
                    <a:pt x="33628" y="6229"/>
                  </a:lnTo>
                  <a:lnTo>
                    <a:pt x="33228" y="5977"/>
                  </a:lnTo>
                  <a:lnTo>
                    <a:pt x="32829" y="5724"/>
                  </a:lnTo>
                  <a:lnTo>
                    <a:pt x="32408" y="5514"/>
                  </a:lnTo>
                  <a:lnTo>
                    <a:pt x="31987" y="5324"/>
                  </a:lnTo>
                  <a:lnTo>
                    <a:pt x="31545" y="5135"/>
                  </a:lnTo>
                  <a:lnTo>
                    <a:pt x="31082" y="5009"/>
                  </a:lnTo>
                  <a:lnTo>
                    <a:pt x="30640" y="4904"/>
                  </a:lnTo>
                  <a:lnTo>
                    <a:pt x="30177" y="4819"/>
                  </a:lnTo>
                  <a:lnTo>
                    <a:pt x="29714" y="4798"/>
                  </a:lnTo>
                  <a:lnTo>
                    <a:pt x="29251" y="4819"/>
                  </a:lnTo>
                  <a:lnTo>
                    <a:pt x="29041" y="4840"/>
                  </a:lnTo>
                  <a:lnTo>
                    <a:pt x="28809" y="4883"/>
                  </a:lnTo>
                  <a:lnTo>
                    <a:pt x="28599" y="4925"/>
                  </a:lnTo>
                  <a:lnTo>
                    <a:pt x="28367" y="4988"/>
                  </a:lnTo>
                  <a:lnTo>
                    <a:pt x="28157" y="5072"/>
                  </a:lnTo>
                  <a:lnTo>
                    <a:pt x="27946" y="5177"/>
                  </a:lnTo>
                  <a:lnTo>
                    <a:pt x="27736" y="5282"/>
                  </a:lnTo>
                  <a:lnTo>
                    <a:pt x="27526" y="5409"/>
                  </a:lnTo>
                  <a:lnTo>
                    <a:pt x="27336" y="5535"/>
                  </a:lnTo>
                  <a:lnTo>
                    <a:pt x="27126" y="5703"/>
                  </a:lnTo>
                  <a:lnTo>
                    <a:pt x="26810" y="5998"/>
                  </a:lnTo>
                  <a:lnTo>
                    <a:pt x="26494" y="6313"/>
                  </a:lnTo>
                  <a:lnTo>
                    <a:pt x="26242" y="6650"/>
                  </a:lnTo>
                  <a:lnTo>
                    <a:pt x="26032" y="6966"/>
                  </a:lnTo>
                  <a:lnTo>
                    <a:pt x="25842" y="7303"/>
                  </a:lnTo>
                  <a:lnTo>
                    <a:pt x="25695" y="7639"/>
                  </a:lnTo>
                  <a:lnTo>
                    <a:pt x="25590" y="7997"/>
                  </a:lnTo>
                  <a:lnTo>
                    <a:pt x="25505" y="8334"/>
                  </a:lnTo>
                  <a:lnTo>
                    <a:pt x="25463" y="8691"/>
                  </a:lnTo>
                  <a:lnTo>
                    <a:pt x="25463" y="9028"/>
                  </a:lnTo>
                  <a:lnTo>
                    <a:pt x="25484" y="9386"/>
                  </a:lnTo>
                  <a:lnTo>
                    <a:pt x="25548" y="9744"/>
                  </a:lnTo>
                  <a:lnTo>
                    <a:pt x="25632" y="10101"/>
                  </a:lnTo>
                  <a:lnTo>
                    <a:pt x="25758" y="10438"/>
                  </a:lnTo>
                  <a:lnTo>
                    <a:pt x="25926" y="10796"/>
                  </a:lnTo>
                  <a:lnTo>
                    <a:pt x="26116" y="11153"/>
                  </a:lnTo>
                  <a:lnTo>
                    <a:pt x="24958" y="10459"/>
                  </a:lnTo>
                  <a:lnTo>
                    <a:pt x="23801" y="9786"/>
                  </a:lnTo>
                  <a:lnTo>
                    <a:pt x="23801" y="9365"/>
                  </a:lnTo>
                  <a:lnTo>
                    <a:pt x="23801" y="8944"/>
                  </a:lnTo>
                  <a:lnTo>
                    <a:pt x="23864" y="8544"/>
                  </a:lnTo>
                  <a:lnTo>
                    <a:pt x="23927" y="8144"/>
                  </a:lnTo>
                  <a:lnTo>
                    <a:pt x="24011" y="7744"/>
                  </a:lnTo>
                  <a:lnTo>
                    <a:pt x="24117" y="7345"/>
                  </a:lnTo>
                  <a:lnTo>
                    <a:pt x="24348" y="6566"/>
                  </a:lnTo>
                  <a:lnTo>
                    <a:pt x="24643" y="5787"/>
                  </a:lnTo>
                  <a:lnTo>
                    <a:pt x="24937" y="5030"/>
                  </a:lnTo>
                  <a:lnTo>
                    <a:pt x="25232" y="4251"/>
                  </a:lnTo>
                  <a:lnTo>
                    <a:pt x="25484" y="3452"/>
                  </a:lnTo>
                  <a:lnTo>
                    <a:pt x="25505" y="3346"/>
                  </a:lnTo>
                  <a:lnTo>
                    <a:pt x="25484" y="3262"/>
                  </a:lnTo>
                  <a:lnTo>
                    <a:pt x="25463" y="3157"/>
                  </a:lnTo>
                  <a:lnTo>
                    <a:pt x="25400" y="3094"/>
                  </a:lnTo>
                  <a:lnTo>
                    <a:pt x="25316" y="3031"/>
                  </a:lnTo>
                  <a:lnTo>
                    <a:pt x="25211" y="2989"/>
                  </a:lnTo>
                  <a:lnTo>
                    <a:pt x="25127" y="2968"/>
                  </a:lnTo>
                  <a:lnTo>
                    <a:pt x="25021" y="2989"/>
                  </a:lnTo>
                  <a:lnTo>
                    <a:pt x="24664" y="3094"/>
                  </a:lnTo>
                  <a:lnTo>
                    <a:pt x="24348" y="3220"/>
                  </a:lnTo>
                  <a:lnTo>
                    <a:pt x="24032" y="3388"/>
                  </a:lnTo>
                  <a:lnTo>
                    <a:pt x="23738" y="3578"/>
                  </a:lnTo>
                  <a:lnTo>
                    <a:pt x="23464" y="3788"/>
                  </a:lnTo>
                  <a:lnTo>
                    <a:pt x="23191" y="3999"/>
                  </a:lnTo>
                  <a:lnTo>
                    <a:pt x="22938" y="4251"/>
                  </a:lnTo>
                  <a:lnTo>
                    <a:pt x="22686" y="4504"/>
                  </a:lnTo>
                  <a:lnTo>
                    <a:pt x="22454" y="4756"/>
                  </a:lnTo>
                  <a:lnTo>
                    <a:pt x="22223" y="5030"/>
                  </a:lnTo>
                  <a:lnTo>
                    <a:pt x="21781" y="5619"/>
                  </a:lnTo>
                  <a:lnTo>
                    <a:pt x="21360" y="6208"/>
                  </a:lnTo>
                  <a:lnTo>
                    <a:pt x="20960" y="6797"/>
                  </a:lnTo>
                  <a:lnTo>
                    <a:pt x="20939" y="6250"/>
                  </a:lnTo>
                  <a:lnTo>
                    <a:pt x="20939" y="5745"/>
                  </a:lnTo>
                  <a:lnTo>
                    <a:pt x="21002" y="5240"/>
                  </a:lnTo>
                  <a:lnTo>
                    <a:pt x="21107" y="4735"/>
                  </a:lnTo>
                  <a:lnTo>
                    <a:pt x="21255" y="4251"/>
                  </a:lnTo>
                  <a:lnTo>
                    <a:pt x="21444" y="3767"/>
                  </a:lnTo>
                  <a:lnTo>
                    <a:pt x="21676" y="3283"/>
                  </a:lnTo>
                  <a:lnTo>
                    <a:pt x="21949" y="2799"/>
                  </a:lnTo>
                  <a:lnTo>
                    <a:pt x="22286" y="2210"/>
                  </a:lnTo>
                  <a:lnTo>
                    <a:pt x="22454" y="1915"/>
                  </a:lnTo>
                  <a:lnTo>
                    <a:pt x="22601" y="1621"/>
                  </a:lnTo>
                  <a:lnTo>
                    <a:pt x="22728" y="1326"/>
                  </a:lnTo>
                  <a:lnTo>
                    <a:pt x="22833" y="1011"/>
                  </a:lnTo>
                  <a:lnTo>
                    <a:pt x="22917" y="695"/>
                  </a:lnTo>
                  <a:lnTo>
                    <a:pt x="22980" y="358"/>
                  </a:lnTo>
                  <a:lnTo>
                    <a:pt x="22959" y="274"/>
                  </a:lnTo>
                  <a:lnTo>
                    <a:pt x="22938" y="190"/>
                  </a:lnTo>
                  <a:lnTo>
                    <a:pt x="22896" y="127"/>
                  </a:lnTo>
                  <a:lnTo>
                    <a:pt x="22833" y="64"/>
                  </a:lnTo>
                  <a:lnTo>
                    <a:pt x="22749" y="22"/>
                  </a:lnTo>
                  <a:lnTo>
                    <a:pt x="226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4" name="Google Shape;6994;p32"/>
            <p:cNvSpPr/>
            <p:nvPr/>
          </p:nvSpPr>
          <p:spPr>
            <a:xfrm>
              <a:off x="2694224" y="-1373258"/>
              <a:ext cx="494286" cy="542016"/>
            </a:xfrm>
            <a:custGeom>
              <a:avLst/>
              <a:gdLst/>
              <a:ahLst/>
              <a:cxnLst/>
              <a:rect l="l" t="t" r="r" b="b"/>
              <a:pathLst>
                <a:path w="14374" h="15762" extrusionOk="0">
                  <a:moveTo>
                    <a:pt x="9975" y="821"/>
                  </a:moveTo>
                  <a:lnTo>
                    <a:pt x="10354" y="842"/>
                  </a:lnTo>
                  <a:lnTo>
                    <a:pt x="10691" y="905"/>
                  </a:lnTo>
                  <a:lnTo>
                    <a:pt x="11049" y="989"/>
                  </a:lnTo>
                  <a:lnTo>
                    <a:pt x="11364" y="1115"/>
                  </a:lnTo>
                  <a:lnTo>
                    <a:pt x="11680" y="1263"/>
                  </a:lnTo>
                  <a:lnTo>
                    <a:pt x="11975" y="1452"/>
                  </a:lnTo>
                  <a:lnTo>
                    <a:pt x="12248" y="1662"/>
                  </a:lnTo>
                  <a:lnTo>
                    <a:pt x="12501" y="1936"/>
                  </a:lnTo>
                  <a:lnTo>
                    <a:pt x="12753" y="2231"/>
                  </a:lnTo>
                  <a:lnTo>
                    <a:pt x="12964" y="2567"/>
                  </a:lnTo>
                  <a:lnTo>
                    <a:pt x="13132" y="2946"/>
                  </a:lnTo>
                  <a:lnTo>
                    <a:pt x="13300" y="3367"/>
                  </a:lnTo>
                  <a:lnTo>
                    <a:pt x="13427" y="3851"/>
                  </a:lnTo>
                  <a:lnTo>
                    <a:pt x="13448" y="3893"/>
                  </a:lnTo>
                  <a:lnTo>
                    <a:pt x="13490" y="3935"/>
                  </a:lnTo>
                  <a:lnTo>
                    <a:pt x="13532" y="3956"/>
                  </a:lnTo>
                  <a:lnTo>
                    <a:pt x="13595" y="3956"/>
                  </a:lnTo>
                  <a:lnTo>
                    <a:pt x="13700" y="4440"/>
                  </a:lnTo>
                  <a:lnTo>
                    <a:pt x="13742" y="4945"/>
                  </a:lnTo>
                  <a:lnTo>
                    <a:pt x="13763" y="5471"/>
                  </a:lnTo>
                  <a:lnTo>
                    <a:pt x="13763" y="5997"/>
                  </a:lnTo>
                  <a:lnTo>
                    <a:pt x="13700" y="6545"/>
                  </a:lnTo>
                  <a:lnTo>
                    <a:pt x="13616" y="7092"/>
                  </a:lnTo>
                  <a:lnTo>
                    <a:pt x="13511" y="7639"/>
                  </a:lnTo>
                  <a:lnTo>
                    <a:pt x="13363" y="8186"/>
                  </a:lnTo>
                  <a:lnTo>
                    <a:pt x="13174" y="8712"/>
                  </a:lnTo>
                  <a:lnTo>
                    <a:pt x="12964" y="9259"/>
                  </a:lnTo>
                  <a:lnTo>
                    <a:pt x="12732" y="9785"/>
                  </a:lnTo>
                  <a:lnTo>
                    <a:pt x="12459" y="10311"/>
                  </a:lnTo>
                  <a:lnTo>
                    <a:pt x="12164" y="10816"/>
                  </a:lnTo>
                  <a:lnTo>
                    <a:pt x="11848" y="11321"/>
                  </a:lnTo>
                  <a:lnTo>
                    <a:pt x="11512" y="11784"/>
                  </a:lnTo>
                  <a:lnTo>
                    <a:pt x="11133" y="12226"/>
                  </a:lnTo>
                  <a:lnTo>
                    <a:pt x="10754" y="12668"/>
                  </a:lnTo>
                  <a:lnTo>
                    <a:pt x="10354" y="13068"/>
                  </a:lnTo>
                  <a:lnTo>
                    <a:pt x="9912" y="13426"/>
                  </a:lnTo>
                  <a:lnTo>
                    <a:pt x="9470" y="13762"/>
                  </a:lnTo>
                  <a:lnTo>
                    <a:pt x="9007" y="14078"/>
                  </a:lnTo>
                  <a:lnTo>
                    <a:pt x="8523" y="14331"/>
                  </a:lnTo>
                  <a:lnTo>
                    <a:pt x="8039" y="14562"/>
                  </a:lnTo>
                  <a:lnTo>
                    <a:pt x="7534" y="14730"/>
                  </a:lnTo>
                  <a:lnTo>
                    <a:pt x="7008" y="14878"/>
                  </a:lnTo>
                  <a:lnTo>
                    <a:pt x="6756" y="14920"/>
                  </a:lnTo>
                  <a:lnTo>
                    <a:pt x="6482" y="14962"/>
                  </a:lnTo>
                  <a:lnTo>
                    <a:pt x="6209" y="14983"/>
                  </a:lnTo>
                  <a:lnTo>
                    <a:pt x="5662" y="14983"/>
                  </a:lnTo>
                  <a:lnTo>
                    <a:pt x="5388" y="14962"/>
                  </a:lnTo>
                  <a:lnTo>
                    <a:pt x="5114" y="14941"/>
                  </a:lnTo>
                  <a:lnTo>
                    <a:pt x="4820" y="14899"/>
                  </a:lnTo>
                  <a:lnTo>
                    <a:pt x="4546" y="14836"/>
                  </a:lnTo>
                  <a:lnTo>
                    <a:pt x="4273" y="14751"/>
                  </a:lnTo>
                  <a:lnTo>
                    <a:pt x="3978" y="14667"/>
                  </a:lnTo>
                  <a:lnTo>
                    <a:pt x="3683" y="14562"/>
                  </a:lnTo>
                  <a:lnTo>
                    <a:pt x="3410" y="14436"/>
                  </a:lnTo>
                  <a:lnTo>
                    <a:pt x="3115" y="14288"/>
                  </a:lnTo>
                  <a:lnTo>
                    <a:pt x="2758" y="14078"/>
                  </a:lnTo>
                  <a:lnTo>
                    <a:pt x="2421" y="13847"/>
                  </a:lnTo>
                  <a:lnTo>
                    <a:pt x="2126" y="13615"/>
                  </a:lnTo>
                  <a:lnTo>
                    <a:pt x="1853" y="13342"/>
                  </a:lnTo>
                  <a:lnTo>
                    <a:pt x="1621" y="13047"/>
                  </a:lnTo>
                  <a:lnTo>
                    <a:pt x="1411" y="12752"/>
                  </a:lnTo>
                  <a:lnTo>
                    <a:pt x="1221" y="12437"/>
                  </a:lnTo>
                  <a:lnTo>
                    <a:pt x="1074" y="12121"/>
                  </a:lnTo>
                  <a:lnTo>
                    <a:pt x="948" y="11763"/>
                  </a:lnTo>
                  <a:lnTo>
                    <a:pt x="843" y="11427"/>
                  </a:lnTo>
                  <a:lnTo>
                    <a:pt x="758" y="11069"/>
                  </a:lnTo>
                  <a:lnTo>
                    <a:pt x="716" y="10690"/>
                  </a:lnTo>
                  <a:lnTo>
                    <a:pt x="674" y="10311"/>
                  </a:lnTo>
                  <a:lnTo>
                    <a:pt x="653" y="9933"/>
                  </a:lnTo>
                  <a:lnTo>
                    <a:pt x="674" y="9554"/>
                  </a:lnTo>
                  <a:lnTo>
                    <a:pt x="695" y="9175"/>
                  </a:lnTo>
                  <a:lnTo>
                    <a:pt x="758" y="8775"/>
                  </a:lnTo>
                  <a:lnTo>
                    <a:pt x="822" y="8396"/>
                  </a:lnTo>
                  <a:lnTo>
                    <a:pt x="906" y="7997"/>
                  </a:lnTo>
                  <a:lnTo>
                    <a:pt x="1011" y="7618"/>
                  </a:lnTo>
                  <a:lnTo>
                    <a:pt x="1116" y="7239"/>
                  </a:lnTo>
                  <a:lnTo>
                    <a:pt x="1264" y="6881"/>
                  </a:lnTo>
                  <a:lnTo>
                    <a:pt x="1411" y="6502"/>
                  </a:lnTo>
                  <a:lnTo>
                    <a:pt x="1558" y="6145"/>
                  </a:lnTo>
                  <a:lnTo>
                    <a:pt x="1748" y="5808"/>
                  </a:lnTo>
                  <a:lnTo>
                    <a:pt x="1937" y="5471"/>
                  </a:lnTo>
                  <a:lnTo>
                    <a:pt x="2126" y="5135"/>
                  </a:lnTo>
                  <a:lnTo>
                    <a:pt x="2337" y="4819"/>
                  </a:lnTo>
                  <a:lnTo>
                    <a:pt x="2547" y="4524"/>
                  </a:lnTo>
                  <a:lnTo>
                    <a:pt x="2758" y="4251"/>
                  </a:lnTo>
                  <a:lnTo>
                    <a:pt x="2989" y="3998"/>
                  </a:lnTo>
                  <a:lnTo>
                    <a:pt x="3242" y="3746"/>
                  </a:lnTo>
                  <a:lnTo>
                    <a:pt x="3494" y="3514"/>
                  </a:lnTo>
                  <a:lnTo>
                    <a:pt x="3768" y="3283"/>
                  </a:lnTo>
                  <a:lnTo>
                    <a:pt x="4062" y="3051"/>
                  </a:lnTo>
                  <a:lnTo>
                    <a:pt x="4378" y="2820"/>
                  </a:lnTo>
                  <a:lnTo>
                    <a:pt x="4694" y="2588"/>
                  </a:lnTo>
                  <a:lnTo>
                    <a:pt x="5030" y="2378"/>
                  </a:lnTo>
                  <a:lnTo>
                    <a:pt x="5388" y="2167"/>
                  </a:lnTo>
                  <a:lnTo>
                    <a:pt x="5746" y="1978"/>
                  </a:lnTo>
                  <a:lnTo>
                    <a:pt x="6125" y="1789"/>
                  </a:lnTo>
                  <a:lnTo>
                    <a:pt x="6503" y="1599"/>
                  </a:lnTo>
                  <a:lnTo>
                    <a:pt x="6882" y="1452"/>
                  </a:lnTo>
                  <a:lnTo>
                    <a:pt x="7282" y="1305"/>
                  </a:lnTo>
                  <a:lnTo>
                    <a:pt x="7661" y="1157"/>
                  </a:lnTo>
                  <a:lnTo>
                    <a:pt x="8061" y="1052"/>
                  </a:lnTo>
                  <a:lnTo>
                    <a:pt x="8460" y="968"/>
                  </a:lnTo>
                  <a:lnTo>
                    <a:pt x="8839" y="884"/>
                  </a:lnTo>
                  <a:lnTo>
                    <a:pt x="9218" y="842"/>
                  </a:lnTo>
                  <a:lnTo>
                    <a:pt x="9597" y="821"/>
                  </a:lnTo>
                  <a:close/>
                  <a:moveTo>
                    <a:pt x="9155" y="0"/>
                  </a:moveTo>
                  <a:lnTo>
                    <a:pt x="8734" y="63"/>
                  </a:lnTo>
                  <a:lnTo>
                    <a:pt x="8292" y="147"/>
                  </a:lnTo>
                  <a:lnTo>
                    <a:pt x="7871" y="274"/>
                  </a:lnTo>
                  <a:lnTo>
                    <a:pt x="7429" y="442"/>
                  </a:lnTo>
                  <a:lnTo>
                    <a:pt x="7008" y="610"/>
                  </a:lnTo>
                  <a:lnTo>
                    <a:pt x="6566" y="821"/>
                  </a:lnTo>
                  <a:lnTo>
                    <a:pt x="6146" y="1031"/>
                  </a:lnTo>
                  <a:lnTo>
                    <a:pt x="5346" y="1473"/>
                  </a:lnTo>
                  <a:lnTo>
                    <a:pt x="4609" y="1936"/>
                  </a:lnTo>
                  <a:lnTo>
                    <a:pt x="3936" y="2357"/>
                  </a:lnTo>
                  <a:lnTo>
                    <a:pt x="3557" y="2609"/>
                  </a:lnTo>
                  <a:lnTo>
                    <a:pt x="3221" y="2883"/>
                  </a:lnTo>
                  <a:lnTo>
                    <a:pt x="2884" y="3157"/>
                  </a:lnTo>
                  <a:lnTo>
                    <a:pt x="2547" y="3472"/>
                  </a:lnTo>
                  <a:lnTo>
                    <a:pt x="2253" y="3788"/>
                  </a:lnTo>
                  <a:lnTo>
                    <a:pt x="1958" y="4125"/>
                  </a:lnTo>
                  <a:lnTo>
                    <a:pt x="1684" y="4482"/>
                  </a:lnTo>
                  <a:lnTo>
                    <a:pt x="1432" y="4861"/>
                  </a:lnTo>
                  <a:lnTo>
                    <a:pt x="1200" y="5240"/>
                  </a:lnTo>
                  <a:lnTo>
                    <a:pt x="990" y="5640"/>
                  </a:lnTo>
                  <a:lnTo>
                    <a:pt x="801" y="6039"/>
                  </a:lnTo>
                  <a:lnTo>
                    <a:pt x="611" y="6439"/>
                  </a:lnTo>
                  <a:lnTo>
                    <a:pt x="464" y="6860"/>
                  </a:lnTo>
                  <a:lnTo>
                    <a:pt x="317" y="7281"/>
                  </a:lnTo>
                  <a:lnTo>
                    <a:pt x="211" y="7723"/>
                  </a:lnTo>
                  <a:lnTo>
                    <a:pt x="127" y="8165"/>
                  </a:lnTo>
                  <a:lnTo>
                    <a:pt x="64" y="8586"/>
                  </a:lnTo>
                  <a:lnTo>
                    <a:pt x="22" y="9028"/>
                  </a:lnTo>
                  <a:lnTo>
                    <a:pt x="1" y="9470"/>
                  </a:lnTo>
                  <a:lnTo>
                    <a:pt x="1" y="9911"/>
                  </a:lnTo>
                  <a:lnTo>
                    <a:pt x="43" y="10332"/>
                  </a:lnTo>
                  <a:lnTo>
                    <a:pt x="85" y="10753"/>
                  </a:lnTo>
                  <a:lnTo>
                    <a:pt x="169" y="11195"/>
                  </a:lnTo>
                  <a:lnTo>
                    <a:pt x="296" y="11595"/>
                  </a:lnTo>
                  <a:lnTo>
                    <a:pt x="422" y="12016"/>
                  </a:lnTo>
                  <a:lnTo>
                    <a:pt x="590" y="12416"/>
                  </a:lnTo>
                  <a:lnTo>
                    <a:pt x="801" y="12794"/>
                  </a:lnTo>
                  <a:lnTo>
                    <a:pt x="1032" y="13173"/>
                  </a:lnTo>
                  <a:lnTo>
                    <a:pt x="1285" y="13531"/>
                  </a:lnTo>
                  <a:lnTo>
                    <a:pt x="1579" y="13889"/>
                  </a:lnTo>
                  <a:lnTo>
                    <a:pt x="1895" y="14225"/>
                  </a:lnTo>
                  <a:lnTo>
                    <a:pt x="2253" y="14541"/>
                  </a:lnTo>
                  <a:lnTo>
                    <a:pt x="2589" y="14794"/>
                  </a:lnTo>
                  <a:lnTo>
                    <a:pt x="2926" y="15025"/>
                  </a:lnTo>
                  <a:lnTo>
                    <a:pt x="3263" y="15214"/>
                  </a:lnTo>
                  <a:lnTo>
                    <a:pt x="3620" y="15383"/>
                  </a:lnTo>
                  <a:lnTo>
                    <a:pt x="3957" y="15509"/>
                  </a:lnTo>
                  <a:lnTo>
                    <a:pt x="4315" y="15614"/>
                  </a:lnTo>
                  <a:lnTo>
                    <a:pt x="4673" y="15677"/>
                  </a:lnTo>
                  <a:lnTo>
                    <a:pt x="5030" y="15740"/>
                  </a:lnTo>
                  <a:lnTo>
                    <a:pt x="5388" y="15762"/>
                  </a:lnTo>
                  <a:lnTo>
                    <a:pt x="5746" y="15740"/>
                  </a:lnTo>
                  <a:lnTo>
                    <a:pt x="6103" y="15719"/>
                  </a:lnTo>
                  <a:lnTo>
                    <a:pt x="6482" y="15677"/>
                  </a:lnTo>
                  <a:lnTo>
                    <a:pt x="6840" y="15593"/>
                  </a:lnTo>
                  <a:lnTo>
                    <a:pt x="7198" y="15509"/>
                  </a:lnTo>
                  <a:lnTo>
                    <a:pt x="7534" y="15404"/>
                  </a:lnTo>
                  <a:lnTo>
                    <a:pt x="7892" y="15256"/>
                  </a:lnTo>
                  <a:lnTo>
                    <a:pt x="8250" y="15109"/>
                  </a:lnTo>
                  <a:lnTo>
                    <a:pt x="8587" y="14962"/>
                  </a:lnTo>
                  <a:lnTo>
                    <a:pt x="8923" y="14772"/>
                  </a:lnTo>
                  <a:lnTo>
                    <a:pt x="9260" y="14583"/>
                  </a:lnTo>
                  <a:lnTo>
                    <a:pt x="9576" y="14373"/>
                  </a:lnTo>
                  <a:lnTo>
                    <a:pt x="9891" y="14162"/>
                  </a:lnTo>
                  <a:lnTo>
                    <a:pt x="10523" y="13699"/>
                  </a:lnTo>
                  <a:lnTo>
                    <a:pt x="11091" y="13194"/>
                  </a:lnTo>
                  <a:lnTo>
                    <a:pt x="11638" y="12689"/>
                  </a:lnTo>
                  <a:lnTo>
                    <a:pt x="12143" y="12142"/>
                  </a:lnTo>
                  <a:lnTo>
                    <a:pt x="12585" y="11595"/>
                  </a:lnTo>
                  <a:lnTo>
                    <a:pt x="12858" y="11216"/>
                  </a:lnTo>
                  <a:lnTo>
                    <a:pt x="13111" y="10816"/>
                  </a:lnTo>
                  <a:lnTo>
                    <a:pt x="13342" y="10395"/>
                  </a:lnTo>
                  <a:lnTo>
                    <a:pt x="13553" y="9996"/>
                  </a:lnTo>
                  <a:lnTo>
                    <a:pt x="13742" y="9575"/>
                  </a:lnTo>
                  <a:lnTo>
                    <a:pt x="13890" y="9133"/>
                  </a:lnTo>
                  <a:lnTo>
                    <a:pt x="14037" y="8691"/>
                  </a:lnTo>
                  <a:lnTo>
                    <a:pt x="14142" y="8249"/>
                  </a:lnTo>
                  <a:lnTo>
                    <a:pt x="14226" y="7807"/>
                  </a:lnTo>
                  <a:lnTo>
                    <a:pt x="14310" y="7365"/>
                  </a:lnTo>
                  <a:lnTo>
                    <a:pt x="14352" y="6902"/>
                  </a:lnTo>
                  <a:lnTo>
                    <a:pt x="14374" y="6439"/>
                  </a:lnTo>
                  <a:lnTo>
                    <a:pt x="14374" y="5976"/>
                  </a:lnTo>
                  <a:lnTo>
                    <a:pt x="14352" y="5513"/>
                  </a:lnTo>
                  <a:lnTo>
                    <a:pt x="14331" y="5050"/>
                  </a:lnTo>
                  <a:lnTo>
                    <a:pt x="14268" y="4587"/>
                  </a:lnTo>
                  <a:lnTo>
                    <a:pt x="14226" y="4335"/>
                  </a:lnTo>
                  <a:lnTo>
                    <a:pt x="14184" y="4103"/>
                  </a:lnTo>
                  <a:lnTo>
                    <a:pt x="14100" y="3872"/>
                  </a:lnTo>
                  <a:lnTo>
                    <a:pt x="14016" y="3641"/>
                  </a:lnTo>
                  <a:lnTo>
                    <a:pt x="13805" y="3157"/>
                  </a:lnTo>
                  <a:lnTo>
                    <a:pt x="13553" y="2694"/>
                  </a:lnTo>
                  <a:lnTo>
                    <a:pt x="13448" y="2441"/>
                  </a:lnTo>
                  <a:lnTo>
                    <a:pt x="13342" y="2210"/>
                  </a:lnTo>
                  <a:lnTo>
                    <a:pt x="13195" y="1999"/>
                  </a:lnTo>
                  <a:lnTo>
                    <a:pt x="13048" y="1789"/>
                  </a:lnTo>
                  <a:lnTo>
                    <a:pt x="12900" y="1599"/>
                  </a:lnTo>
                  <a:lnTo>
                    <a:pt x="12711" y="1410"/>
                  </a:lnTo>
                  <a:lnTo>
                    <a:pt x="12522" y="1221"/>
                  </a:lnTo>
                  <a:lnTo>
                    <a:pt x="12332" y="1052"/>
                  </a:lnTo>
                  <a:lnTo>
                    <a:pt x="12101" y="905"/>
                  </a:lnTo>
                  <a:lnTo>
                    <a:pt x="11890" y="758"/>
                  </a:lnTo>
                  <a:lnTo>
                    <a:pt x="11659" y="631"/>
                  </a:lnTo>
                  <a:lnTo>
                    <a:pt x="11427" y="505"/>
                  </a:lnTo>
                  <a:lnTo>
                    <a:pt x="10922" y="295"/>
                  </a:lnTo>
                  <a:lnTo>
                    <a:pt x="10417" y="126"/>
                  </a:lnTo>
                  <a:lnTo>
                    <a:pt x="10207" y="63"/>
                  </a:lnTo>
                  <a:lnTo>
                    <a:pt x="9996" y="21"/>
                  </a:lnTo>
                  <a:lnTo>
                    <a:pt x="97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5" name="Google Shape;6995;p32"/>
            <p:cNvSpPr/>
            <p:nvPr/>
          </p:nvSpPr>
          <p:spPr>
            <a:xfrm>
              <a:off x="2836791" y="-1180795"/>
              <a:ext cx="138960" cy="157048"/>
            </a:xfrm>
            <a:custGeom>
              <a:avLst/>
              <a:gdLst/>
              <a:ahLst/>
              <a:cxnLst/>
              <a:rect l="l" t="t" r="r" b="b"/>
              <a:pathLst>
                <a:path w="4041" h="4567" extrusionOk="0">
                  <a:moveTo>
                    <a:pt x="1873" y="1"/>
                  </a:moveTo>
                  <a:lnTo>
                    <a:pt x="1705" y="22"/>
                  </a:lnTo>
                  <a:lnTo>
                    <a:pt x="1537" y="43"/>
                  </a:lnTo>
                  <a:lnTo>
                    <a:pt x="1368" y="85"/>
                  </a:lnTo>
                  <a:lnTo>
                    <a:pt x="1221" y="148"/>
                  </a:lnTo>
                  <a:lnTo>
                    <a:pt x="1053" y="232"/>
                  </a:lnTo>
                  <a:lnTo>
                    <a:pt x="905" y="316"/>
                  </a:lnTo>
                  <a:lnTo>
                    <a:pt x="779" y="400"/>
                  </a:lnTo>
                  <a:lnTo>
                    <a:pt x="653" y="506"/>
                  </a:lnTo>
                  <a:lnTo>
                    <a:pt x="527" y="653"/>
                  </a:lnTo>
                  <a:lnTo>
                    <a:pt x="400" y="779"/>
                  </a:lnTo>
                  <a:lnTo>
                    <a:pt x="295" y="926"/>
                  </a:lnTo>
                  <a:lnTo>
                    <a:pt x="211" y="1074"/>
                  </a:lnTo>
                  <a:lnTo>
                    <a:pt x="148" y="1242"/>
                  </a:lnTo>
                  <a:lnTo>
                    <a:pt x="85" y="1389"/>
                  </a:lnTo>
                  <a:lnTo>
                    <a:pt x="43" y="1558"/>
                  </a:lnTo>
                  <a:lnTo>
                    <a:pt x="21" y="1726"/>
                  </a:lnTo>
                  <a:lnTo>
                    <a:pt x="0" y="1894"/>
                  </a:lnTo>
                  <a:lnTo>
                    <a:pt x="0" y="2084"/>
                  </a:lnTo>
                  <a:lnTo>
                    <a:pt x="21" y="2421"/>
                  </a:lnTo>
                  <a:lnTo>
                    <a:pt x="85" y="2757"/>
                  </a:lnTo>
                  <a:lnTo>
                    <a:pt x="211" y="3094"/>
                  </a:lnTo>
                  <a:lnTo>
                    <a:pt x="358" y="3410"/>
                  </a:lnTo>
                  <a:lnTo>
                    <a:pt x="569" y="3704"/>
                  </a:lnTo>
                  <a:lnTo>
                    <a:pt x="800" y="3957"/>
                  </a:lnTo>
                  <a:lnTo>
                    <a:pt x="926" y="4062"/>
                  </a:lnTo>
                  <a:lnTo>
                    <a:pt x="1053" y="4167"/>
                  </a:lnTo>
                  <a:lnTo>
                    <a:pt x="1200" y="4272"/>
                  </a:lnTo>
                  <a:lnTo>
                    <a:pt x="1347" y="4357"/>
                  </a:lnTo>
                  <a:lnTo>
                    <a:pt x="1516" y="4420"/>
                  </a:lnTo>
                  <a:lnTo>
                    <a:pt x="1663" y="4483"/>
                  </a:lnTo>
                  <a:lnTo>
                    <a:pt x="1831" y="4525"/>
                  </a:lnTo>
                  <a:lnTo>
                    <a:pt x="2021" y="4546"/>
                  </a:lnTo>
                  <a:lnTo>
                    <a:pt x="2189" y="4567"/>
                  </a:lnTo>
                  <a:lnTo>
                    <a:pt x="2378" y="4546"/>
                  </a:lnTo>
                  <a:lnTo>
                    <a:pt x="2547" y="4546"/>
                  </a:lnTo>
                  <a:lnTo>
                    <a:pt x="2694" y="4504"/>
                  </a:lnTo>
                  <a:lnTo>
                    <a:pt x="2841" y="4462"/>
                  </a:lnTo>
                  <a:lnTo>
                    <a:pt x="2989" y="4399"/>
                  </a:lnTo>
                  <a:lnTo>
                    <a:pt x="3115" y="4336"/>
                  </a:lnTo>
                  <a:lnTo>
                    <a:pt x="3241" y="4251"/>
                  </a:lnTo>
                  <a:lnTo>
                    <a:pt x="3346" y="4167"/>
                  </a:lnTo>
                  <a:lnTo>
                    <a:pt x="3452" y="4062"/>
                  </a:lnTo>
                  <a:lnTo>
                    <a:pt x="3641" y="3852"/>
                  </a:lnTo>
                  <a:lnTo>
                    <a:pt x="3788" y="3599"/>
                  </a:lnTo>
                  <a:lnTo>
                    <a:pt x="3915" y="3325"/>
                  </a:lnTo>
                  <a:lnTo>
                    <a:pt x="3999" y="3031"/>
                  </a:lnTo>
                  <a:lnTo>
                    <a:pt x="4041" y="2736"/>
                  </a:lnTo>
                  <a:lnTo>
                    <a:pt x="4041" y="2421"/>
                  </a:lnTo>
                  <a:lnTo>
                    <a:pt x="4020" y="2126"/>
                  </a:lnTo>
                  <a:lnTo>
                    <a:pt x="3957" y="1831"/>
                  </a:lnTo>
                  <a:lnTo>
                    <a:pt x="3851" y="1558"/>
                  </a:lnTo>
                  <a:lnTo>
                    <a:pt x="3725" y="1284"/>
                  </a:lnTo>
                  <a:lnTo>
                    <a:pt x="3557" y="1032"/>
                  </a:lnTo>
                  <a:lnTo>
                    <a:pt x="3346" y="821"/>
                  </a:lnTo>
                  <a:lnTo>
                    <a:pt x="3241" y="632"/>
                  </a:lnTo>
                  <a:lnTo>
                    <a:pt x="3094" y="442"/>
                  </a:lnTo>
                  <a:lnTo>
                    <a:pt x="2968" y="337"/>
                  </a:lnTo>
                  <a:lnTo>
                    <a:pt x="2820" y="232"/>
                  </a:lnTo>
                  <a:lnTo>
                    <a:pt x="2673" y="148"/>
                  </a:lnTo>
                  <a:lnTo>
                    <a:pt x="2526" y="85"/>
                  </a:lnTo>
                  <a:lnTo>
                    <a:pt x="2357" y="43"/>
                  </a:lnTo>
                  <a:lnTo>
                    <a:pt x="221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6" name="Google Shape;6996;p32"/>
            <p:cNvSpPr/>
            <p:nvPr/>
          </p:nvSpPr>
          <p:spPr>
            <a:xfrm>
              <a:off x="2846213" y="-1169929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89" y="884"/>
                  </a:moveTo>
                  <a:lnTo>
                    <a:pt x="1494" y="926"/>
                  </a:lnTo>
                  <a:lnTo>
                    <a:pt x="1599" y="968"/>
                  </a:lnTo>
                  <a:lnTo>
                    <a:pt x="1683" y="1031"/>
                  </a:lnTo>
                  <a:lnTo>
                    <a:pt x="1768" y="1116"/>
                  </a:lnTo>
                  <a:lnTo>
                    <a:pt x="1831" y="1200"/>
                  </a:lnTo>
                  <a:lnTo>
                    <a:pt x="1852" y="1326"/>
                  </a:lnTo>
                  <a:lnTo>
                    <a:pt x="1873" y="1431"/>
                  </a:lnTo>
                  <a:lnTo>
                    <a:pt x="1873" y="1578"/>
                  </a:lnTo>
                  <a:lnTo>
                    <a:pt x="1852" y="1726"/>
                  </a:lnTo>
                  <a:lnTo>
                    <a:pt x="1768" y="1873"/>
                  </a:lnTo>
                  <a:lnTo>
                    <a:pt x="1705" y="1999"/>
                  </a:lnTo>
                  <a:lnTo>
                    <a:pt x="1599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3" y="2126"/>
                  </a:lnTo>
                  <a:lnTo>
                    <a:pt x="947" y="2084"/>
                  </a:lnTo>
                  <a:lnTo>
                    <a:pt x="842" y="1999"/>
                  </a:lnTo>
                  <a:lnTo>
                    <a:pt x="715" y="1915"/>
                  </a:lnTo>
                  <a:lnTo>
                    <a:pt x="631" y="1810"/>
                  </a:lnTo>
                  <a:lnTo>
                    <a:pt x="589" y="1705"/>
                  </a:lnTo>
                  <a:lnTo>
                    <a:pt x="589" y="1578"/>
                  </a:lnTo>
                  <a:lnTo>
                    <a:pt x="610" y="1473"/>
                  </a:lnTo>
                  <a:lnTo>
                    <a:pt x="631" y="1347"/>
                  </a:lnTo>
                  <a:lnTo>
                    <a:pt x="715" y="1116"/>
                  </a:lnTo>
                  <a:lnTo>
                    <a:pt x="821" y="1031"/>
                  </a:lnTo>
                  <a:lnTo>
                    <a:pt x="926" y="968"/>
                  </a:lnTo>
                  <a:lnTo>
                    <a:pt x="1031" y="905"/>
                  </a:lnTo>
                  <a:lnTo>
                    <a:pt x="1157" y="884"/>
                  </a:lnTo>
                  <a:close/>
                  <a:moveTo>
                    <a:pt x="1620" y="0"/>
                  </a:moveTo>
                  <a:lnTo>
                    <a:pt x="1473" y="21"/>
                  </a:lnTo>
                  <a:lnTo>
                    <a:pt x="1326" y="42"/>
                  </a:lnTo>
                  <a:lnTo>
                    <a:pt x="1052" y="148"/>
                  </a:lnTo>
                  <a:lnTo>
                    <a:pt x="800" y="274"/>
                  </a:lnTo>
                  <a:lnTo>
                    <a:pt x="568" y="442"/>
                  </a:lnTo>
                  <a:lnTo>
                    <a:pt x="463" y="568"/>
                  </a:lnTo>
                  <a:lnTo>
                    <a:pt x="358" y="674"/>
                  </a:lnTo>
                  <a:lnTo>
                    <a:pt x="274" y="800"/>
                  </a:lnTo>
                  <a:lnTo>
                    <a:pt x="189" y="926"/>
                  </a:lnTo>
                  <a:lnTo>
                    <a:pt x="147" y="1073"/>
                  </a:lnTo>
                  <a:lnTo>
                    <a:pt x="84" y="1200"/>
                  </a:lnTo>
                  <a:lnTo>
                    <a:pt x="21" y="1494"/>
                  </a:lnTo>
                  <a:lnTo>
                    <a:pt x="0" y="1789"/>
                  </a:lnTo>
                  <a:lnTo>
                    <a:pt x="21" y="2084"/>
                  </a:lnTo>
                  <a:lnTo>
                    <a:pt x="105" y="2378"/>
                  </a:lnTo>
                  <a:lnTo>
                    <a:pt x="189" y="2652"/>
                  </a:lnTo>
                  <a:lnTo>
                    <a:pt x="337" y="2925"/>
                  </a:lnTo>
                  <a:lnTo>
                    <a:pt x="505" y="3178"/>
                  </a:lnTo>
                  <a:lnTo>
                    <a:pt x="694" y="3388"/>
                  </a:lnTo>
                  <a:lnTo>
                    <a:pt x="926" y="3578"/>
                  </a:lnTo>
                  <a:lnTo>
                    <a:pt x="1178" y="3746"/>
                  </a:lnTo>
                  <a:lnTo>
                    <a:pt x="1305" y="3788"/>
                  </a:lnTo>
                  <a:lnTo>
                    <a:pt x="1452" y="3851"/>
                  </a:lnTo>
                  <a:lnTo>
                    <a:pt x="1578" y="3872"/>
                  </a:lnTo>
                  <a:lnTo>
                    <a:pt x="1747" y="3914"/>
                  </a:lnTo>
                  <a:lnTo>
                    <a:pt x="2041" y="3914"/>
                  </a:lnTo>
                  <a:lnTo>
                    <a:pt x="2189" y="3893"/>
                  </a:lnTo>
                  <a:lnTo>
                    <a:pt x="2336" y="3872"/>
                  </a:lnTo>
                  <a:lnTo>
                    <a:pt x="2567" y="3788"/>
                  </a:lnTo>
                  <a:lnTo>
                    <a:pt x="2799" y="3641"/>
                  </a:lnTo>
                  <a:lnTo>
                    <a:pt x="2988" y="3493"/>
                  </a:lnTo>
                  <a:lnTo>
                    <a:pt x="3135" y="3304"/>
                  </a:lnTo>
                  <a:lnTo>
                    <a:pt x="3262" y="3094"/>
                  </a:lnTo>
                  <a:lnTo>
                    <a:pt x="3367" y="2862"/>
                  </a:lnTo>
                  <a:lnTo>
                    <a:pt x="3430" y="2610"/>
                  </a:lnTo>
                  <a:lnTo>
                    <a:pt x="3472" y="2357"/>
                  </a:lnTo>
                  <a:lnTo>
                    <a:pt x="3472" y="2084"/>
                  </a:lnTo>
                  <a:lnTo>
                    <a:pt x="3451" y="1831"/>
                  </a:lnTo>
                  <a:lnTo>
                    <a:pt x="3409" y="1578"/>
                  </a:lnTo>
                  <a:lnTo>
                    <a:pt x="3325" y="1347"/>
                  </a:lnTo>
                  <a:lnTo>
                    <a:pt x="3199" y="1116"/>
                  </a:lnTo>
                  <a:lnTo>
                    <a:pt x="3072" y="905"/>
                  </a:lnTo>
                  <a:lnTo>
                    <a:pt x="2883" y="716"/>
                  </a:lnTo>
                  <a:lnTo>
                    <a:pt x="2799" y="547"/>
                  </a:lnTo>
                  <a:lnTo>
                    <a:pt x="2673" y="400"/>
                  </a:lnTo>
                  <a:lnTo>
                    <a:pt x="2546" y="295"/>
                  </a:lnTo>
                  <a:lnTo>
                    <a:pt x="2441" y="211"/>
                  </a:lnTo>
                  <a:lnTo>
                    <a:pt x="2315" y="126"/>
                  </a:lnTo>
                  <a:lnTo>
                    <a:pt x="2167" y="84"/>
                  </a:lnTo>
                  <a:lnTo>
                    <a:pt x="2041" y="42"/>
                  </a:lnTo>
                  <a:lnTo>
                    <a:pt x="1894" y="21"/>
                  </a:lnTo>
                  <a:lnTo>
                    <a:pt x="176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7" name="Google Shape;6997;p32"/>
            <p:cNvSpPr/>
            <p:nvPr/>
          </p:nvSpPr>
          <p:spPr>
            <a:xfrm>
              <a:off x="3378760" y="-1202493"/>
              <a:ext cx="137550" cy="154881"/>
            </a:xfrm>
            <a:custGeom>
              <a:avLst/>
              <a:gdLst/>
              <a:ahLst/>
              <a:cxnLst/>
              <a:rect l="l" t="t" r="r" b="b"/>
              <a:pathLst>
                <a:path w="4000" h="4504" extrusionOk="0">
                  <a:moveTo>
                    <a:pt x="1853" y="0"/>
                  </a:moveTo>
                  <a:lnTo>
                    <a:pt x="1684" y="21"/>
                  </a:lnTo>
                  <a:lnTo>
                    <a:pt x="1516" y="63"/>
                  </a:lnTo>
                  <a:lnTo>
                    <a:pt x="1369" y="105"/>
                  </a:lnTo>
                  <a:lnTo>
                    <a:pt x="1200" y="148"/>
                  </a:lnTo>
                  <a:lnTo>
                    <a:pt x="1053" y="232"/>
                  </a:lnTo>
                  <a:lnTo>
                    <a:pt x="906" y="316"/>
                  </a:lnTo>
                  <a:lnTo>
                    <a:pt x="780" y="400"/>
                  </a:lnTo>
                  <a:lnTo>
                    <a:pt x="653" y="505"/>
                  </a:lnTo>
                  <a:lnTo>
                    <a:pt x="506" y="653"/>
                  </a:lnTo>
                  <a:lnTo>
                    <a:pt x="401" y="779"/>
                  </a:lnTo>
                  <a:lnTo>
                    <a:pt x="296" y="926"/>
                  </a:lnTo>
                  <a:lnTo>
                    <a:pt x="211" y="1073"/>
                  </a:lnTo>
                  <a:lnTo>
                    <a:pt x="148" y="1221"/>
                  </a:lnTo>
                  <a:lnTo>
                    <a:pt x="85" y="1389"/>
                  </a:lnTo>
                  <a:lnTo>
                    <a:pt x="43" y="1557"/>
                  </a:lnTo>
                  <a:lnTo>
                    <a:pt x="22" y="1726"/>
                  </a:lnTo>
                  <a:lnTo>
                    <a:pt x="1" y="1894"/>
                  </a:lnTo>
                  <a:lnTo>
                    <a:pt x="1" y="2063"/>
                  </a:lnTo>
                  <a:lnTo>
                    <a:pt x="22" y="2399"/>
                  </a:lnTo>
                  <a:lnTo>
                    <a:pt x="106" y="2736"/>
                  </a:lnTo>
                  <a:lnTo>
                    <a:pt x="211" y="3052"/>
                  </a:lnTo>
                  <a:lnTo>
                    <a:pt x="359" y="3367"/>
                  </a:lnTo>
                  <a:lnTo>
                    <a:pt x="569" y="3662"/>
                  </a:lnTo>
                  <a:lnTo>
                    <a:pt x="780" y="3914"/>
                  </a:lnTo>
                  <a:lnTo>
                    <a:pt x="1053" y="4125"/>
                  </a:lnTo>
                  <a:lnTo>
                    <a:pt x="1179" y="4209"/>
                  </a:lnTo>
                  <a:lnTo>
                    <a:pt x="1327" y="4293"/>
                  </a:lnTo>
                  <a:lnTo>
                    <a:pt x="1495" y="4377"/>
                  </a:lnTo>
                  <a:lnTo>
                    <a:pt x="1642" y="4419"/>
                  </a:lnTo>
                  <a:lnTo>
                    <a:pt x="1811" y="4461"/>
                  </a:lnTo>
                  <a:lnTo>
                    <a:pt x="1979" y="4483"/>
                  </a:lnTo>
                  <a:lnTo>
                    <a:pt x="2168" y="4504"/>
                  </a:lnTo>
                  <a:lnTo>
                    <a:pt x="2337" y="4504"/>
                  </a:lnTo>
                  <a:lnTo>
                    <a:pt x="2505" y="4483"/>
                  </a:lnTo>
                  <a:lnTo>
                    <a:pt x="2673" y="4440"/>
                  </a:lnTo>
                  <a:lnTo>
                    <a:pt x="2821" y="4398"/>
                  </a:lnTo>
                  <a:lnTo>
                    <a:pt x="2947" y="4356"/>
                  </a:lnTo>
                  <a:lnTo>
                    <a:pt x="3073" y="4272"/>
                  </a:lnTo>
                  <a:lnTo>
                    <a:pt x="3199" y="4209"/>
                  </a:lnTo>
                  <a:lnTo>
                    <a:pt x="3410" y="4020"/>
                  </a:lnTo>
                  <a:lnTo>
                    <a:pt x="3599" y="3788"/>
                  </a:lnTo>
                  <a:lnTo>
                    <a:pt x="3747" y="3557"/>
                  </a:lnTo>
                  <a:lnTo>
                    <a:pt x="3852" y="3283"/>
                  </a:lnTo>
                  <a:lnTo>
                    <a:pt x="3936" y="3009"/>
                  </a:lnTo>
                  <a:lnTo>
                    <a:pt x="3978" y="2715"/>
                  </a:lnTo>
                  <a:lnTo>
                    <a:pt x="3999" y="2399"/>
                  </a:lnTo>
                  <a:lnTo>
                    <a:pt x="3957" y="2105"/>
                  </a:lnTo>
                  <a:lnTo>
                    <a:pt x="3915" y="1810"/>
                  </a:lnTo>
                  <a:lnTo>
                    <a:pt x="3810" y="1536"/>
                  </a:lnTo>
                  <a:lnTo>
                    <a:pt x="3683" y="1284"/>
                  </a:lnTo>
                  <a:lnTo>
                    <a:pt x="3515" y="1031"/>
                  </a:lnTo>
                  <a:lnTo>
                    <a:pt x="3305" y="821"/>
                  </a:lnTo>
                  <a:lnTo>
                    <a:pt x="3199" y="632"/>
                  </a:lnTo>
                  <a:lnTo>
                    <a:pt x="3052" y="463"/>
                  </a:lnTo>
                  <a:lnTo>
                    <a:pt x="2926" y="337"/>
                  </a:lnTo>
                  <a:lnTo>
                    <a:pt x="2800" y="232"/>
                  </a:lnTo>
                  <a:lnTo>
                    <a:pt x="2652" y="148"/>
                  </a:lnTo>
                  <a:lnTo>
                    <a:pt x="2484" y="84"/>
                  </a:lnTo>
                  <a:lnTo>
                    <a:pt x="2337" y="42"/>
                  </a:lnTo>
                  <a:lnTo>
                    <a:pt x="2168" y="21"/>
                  </a:lnTo>
                  <a:lnTo>
                    <a:pt x="200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8" name="Google Shape;6998;p32"/>
            <p:cNvSpPr/>
            <p:nvPr/>
          </p:nvSpPr>
          <p:spPr>
            <a:xfrm>
              <a:off x="3387460" y="-1192384"/>
              <a:ext cx="119428" cy="134627"/>
            </a:xfrm>
            <a:custGeom>
              <a:avLst/>
              <a:gdLst/>
              <a:ahLst/>
              <a:cxnLst/>
              <a:rect l="l" t="t" r="r" b="b"/>
              <a:pathLst>
                <a:path w="3473" h="3915" extrusionOk="0">
                  <a:moveTo>
                    <a:pt x="1368" y="885"/>
                  </a:moveTo>
                  <a:lnTo>
                    <a:pt x="1495" y="927"/>
                  </a:lnTo>
                  <a:lnTo>
                    <a:pt x="1600" y="969"/>
                  </a:lnTo>
                  <a:lnTo>
                    <a:pt x="1684" y="1032"/>
                  </a:lnTo>
                  <a:lnTo>
                    <a:pt x="1747" y="1116"/>
                  </a:lnTo>
                  <a:lnTo>
                    <a:pt x="1810" y="1200"/>
                  </a:lnTo>
                  <a:lnTo>
                    <a:pt x="1852" y="1327"/>
                  </a:lnTo>
                  <a:lnTo>
                    <a:pt x="1873" y="1432"/>
                  </a:lnTo>
                  <a:lnTo>
                    <a:pt x="1873" y="1579"/>
                  </a:lnTo>
                  <a:lnTo>
                    <a:pt x="1831" y="1726"/>
                  </a:lnTo>
                  <a:lnTo>
                    <a:pt x="1768" y="1874"/>
                  </a:lnTo>
                  <a:lnTo>
                    <a:pt x="1684" y="2000"/>
                  </a:lnTo>
                  <a:lnTo>
                    <a:pt x="1600" y="2084"/>
                  </a:lnTo>
                  <a:lnTo>
                    <a:pt x="1473" y="2147"/>
                  </a:lnTo>
                  <a:lnTo>
                    <a:pt x="1347" y="2168"/>
                  </a:lnTo>
                  <a:lnTo>
                    <a:pt x="1221" y="2147"/>
                  </a:lnTo>
                  <a:lnTo>
                    <a:pt x="1074" y="2126"/>
                  </a:lnTo>
                  <a:lnTo>
                    <a:pt x="947" y="2063"/>
                  </a:lnTo>
                  <a:lnTo>
                    <a:pt x="842" y="2000"/>
                  </a:lnTo>
                  <a:lnTo>
                    <a:pt x="716" y="1916"/>
                  </a:lnTo>
                  <a:lnTo>
                    <a:pt x="632" y="1811"/>
                  </a:lnTo>
                  <a:lnTo>
                    <a:pt x="590" y="1705"/>
                  </a:lnTo>
                  <a:lnTo>
                    <a:pt x="590" y="1579"/>
                  </a:lnTo>
                  <a:lnTo>
                    <a:pt x="611" y="1474"/>
                  </a:lnTo>
                  <a:lnTo>
                    <a:pt x="632" y="1348"/>
                  </a:lnTo>
                  <a:lnTo>
                    <a:pt x="716" y="1116"/>
                  </a:lnTo>
                  <a:lnTo>
                    <a:pt x="800" y="1032"/>
                  </a:lnTo>
                  <a:lnTo>
                    <a:pt x="926" y="948"/>
                  </a:lnTo>
                  <a:lnTo>
                    <a:pt x="1032" y="906"/>
                  </a:lnTo>
                  <a:lnTo>
                    <a:pt x="1137" y="885"/>
                  </a:lnTo>
                  <a:close/>
                  <a:moveTo>
                    <a:pt x="1621" y="1"/>
                  </a:moveTo>
                  <a:lnTo>
                    <a:pt x="1473" y="22"/>
                  </a:lnTo>
                  <a:lnTo>
                    <a:pt x="1326" y="43"/>
                  </a:lnTo>
                  <a:lnTo>
                    <a:pt x="1053" y="148"/>
                  </a:lnTo>
                  <a:lnTo>
                    <a:pt x="800" y="274"/>
                  </a:lnTo>
                  <a:lnTo>
                    <a:pt x="569" y="443"/>
                  </a:lnTo>
                  <a:lnTo>
                    <a:pt x="463" y="569"/>
                  </a:lnTo>
                  <a:lnTo>
                    <a:pt x="358" y="674"/>
                  </a:lnTo>
                  <a:lnTo>
                    <a:pt x="274" y="801"/>
                  </a:lnTo>
                  <a:lnTo>
                    <a:pt x="190" y="927"/>
                  </a:lnTo>
                  <a:lnTo>
                    <a:pt x="127" y="1074"/>
                  </a:lnTo>
                  <a:lnTo>
                    <a:pt x="85" y="1200"/>
                  </a:lnTo>
                  <a:lnTo>
                    <a:pt x="21" y="1495"/>
                  </a:lnTo>
                  <a:lnTo>
                    <a:pt x="0" y="1790"/>
                  </a:lnTo>
                  <a:lnTo>
                    <a:pt x="21" y="2084"/>
                  </a:lnTo>
                  <a:lnTo>
                    <a:pt x="85" y="2379"/>
                  </a:lnTo>
                  <a:lnTo>
                    <a:pt x="190" y="2652"/>
                  </a:lnTo>
                  <a:lnTo>
                    <a:pt x="337" y="2926"/>
                  </a:lnTo>
                  <a:lnTo>
                    <a:pt x="505" y="3178"/>
                  </a:lnTo>
                  <a:lnTo>
                    <a:pt x="695" y="3389"/>
                  </a:lnTo>
                  <a:lnTo>
                    <a:pt x="926" y="3578"/>
                  </a:lnTo>
                  <a:lnTo>
                    <a:pt x="1179" y="3726"/>
                  </a:lnTo>
                  <a:lnTo>
                    <a:pt x="1305" y="3789"/>
                  </a:lnTo>
                  <a:lnTo>
                    <a:pt x="1452" y="3852"/>
                  </a:lnTo>
                  <a:lnTo>
                    <a:pt x="1579" y="3873"/>
                  </a:lnTo>
                  <a:lnTo>
                    <a:pt x="1726" y="3915"/>
                  </a:lnTo>
                  <a:lnTo>
                    <a:pt x="2042" y="3915"/>
                  </a:lnTo>
                  <a:lnTo>
                    <a:pt x="2189" y="3894"/>
                  </a:lnTo>
                  <a:lnTo>
                    <a:pt x="2315" y="3873"/>
                  </a:lnTo>
                  <a:lnTo>
                    <a:pt x="2568" y="3768"/>
                  </a:lnTo>
                  <a:lnTo>
                    <a:pt x="2799" y="3641"/>
                  </a:lnTo>
                  <a:lnTo>
                    <a:pt x="2968" y="3494"/>
                  </a:lnTo>
                  <a:lnTo>
                    <a:pt x="3136" y="3305"/>
                  </a:lnTo>
                  <a:lnTo>
                    <a:pt x="3262" y="3094"/>
                  </a:lnTo>
                  <a:lnTo>
                    <a:pt x="3367" y="2863"/>
                  </a:lnTo>
                  <a:lnTo>
                    <a:pt x="3430" y="2610"/>
                  </a:lnTo>
                  <a:lnTo>
                    <a:pt x="3473" y="2358"/>
                  </a:lnTo>
                  <a:lnTo>
                    <a:pt x="3473" y="2084"/>
                  </a:lnTo>
                  <a:lnTo>
                    <a:pt x="3452" y="1832"/>
                  </a:lnTo>
                  <a:lnTo>
                    <a:pt x="3409" y="1579"/>
                  </a:lnTo>
                  <a:lnTo>
                    <a:pt x="3325" y="1327"/>
                  </a:lnTo>
                  <a:lnTo>
                    <a:pt x="3199" y="1116"/>
                  </a:lnTo>
                  <a:lnTo>
                    <a:pt x="3052" y="906"/>
                  </a:lnTo>
                  <a:lnTo>
                    <a:pt x="2883" y="716"/>
                  </a:lnTo>
                  <a:lnTo>
                    <a:pt x="2778" y="548"/>
                  </a:lnTo>
                  <a:lnTo>
                    <a:pt x="2673" y="401"/>
                  </a:lnTo>
                  <a:lnTo>
                    <a:pt x="2547" y="295"/>
                  </a:lnTo>
                  <a:lnTo>
                    <a:pt x="2441" y="211"/>
                  </a:lnTo>
                  <a:lnTo>
                    <a:pt x="2315" y="127"/>
                  </a:lnTo>
                  <a:lnTo>
                    <a:pt x="2168" y="85"/>
                  </a:lnTo>
                  <a:lnTo>
                    <a:pt x="2042" y="43"/>
                  </a:lnTo>
                  <a:lnTo>
                    <a:pt x="1894" y="22"/>
                  </a:lnTo>
                  <a:lnTo>
                    <a:pt x="174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9" name="Google Shape;6999;p32"/>
            <p:cNvSpPr/>
            <p:nvPr/>
          </p:nvSpPr>
          <p:spPr>
            <a:xfrm>
              <a:off x="3148679" y="-940569"/>
              <a:ext cx="293807" cy="163581"/>
            </a:xfrm>
            <a:custGeom>
              <a:avLst/>
              <a:gdLst/>
              <a:ahLst/>
              <a:cxnLst/>
              <a:rect l="l" t="t" r="r" b="b"/>
              <a:pathLst>
                <a:path w="8544" h="4757" extrusionOk="0">
                  <a:moveTo>
                    <a:pt x="4903" y="1"/>
                  </a:moveTo>
                  <a:lnTo>
                    <a:pt x="4272" y="22"/>
                  </a:lnTo>
                  <a:lnTo>
                    <a:pt x="3641" y="43"/>
                  </a:lnTo>
                  <a:lnTo>
                    <a:pt x="3325" y="85"/>
                  </a:lnTo>
                  <a:lnTo>
                    <a:pt x="3030" y="127"/>
                  </a:lnTo>
                  <a:lnTo>
                    <a:pt x="2378" y="275"/>
                  </a:lnTo>
                  <a:lnTo>
                    <a:pt x="2041" y="359"/>
                  </a:lnTo>
                  <a:lnTo>
                    <a:pt x="1726" y="464"/>
                  </a:lnTo>
                  <a:lnTo>
                    <a:pt x="1410" y="590"/>
                  </a:lnTo>
                  <a:lnTo>
                    <a:pt x="1094" y="716"/>
                  </a:lnTo>
                  <a:lnTo>
                    <a:pt x="800" y="864"/>
                  </a:lnTo>
                  <a:lnTo>
                    <a:pt x="526" y="1032"/>
                  </a:lnTo>
                  <a:lnTo>
                    <a:pt x="358" y="1158"/>
                  </a:lnTo>
                  <a:lnTo>
                    <a:pt x="232" y="1306"/>
                  </a:lnTo>
                  <a:lnTo>
                    <a:pt x="126" y="1453"/>
                  </a:lnTo>
                  <a:lnTo>
                    <a:pt x="63" y="1600"/>
                  </a:lnTo>
                  <a:lnTo>
                    <a:pt x="21" y="1769"/>
                  </a:lnTo>
                  <a:lnTo>
                    <a:pt x="0" y="1937"/>
                  </a:lnTo>
                  <a:lnTo>
                    <a:pt x="21" y="2105"/>
                  </a:lnTo>
                  <a:lnTo>
                    <a:pt x="63" y="2253"/>
                  </a:lnTo>
                  <a:lnTo>
                    <a:pt x="126" y="2421"/>
                  </a:lnTo>
                  <a:lnTo>
                    <a:pt x="211" y="2568"/>
                  </a:lnTo>
                  <a:lnTo>
                    <a:pt x="316" y="2716"/>
                  </a:lnTo>
                  <a:lnTo>
                    <a:pt x="442" y="2842"/>
                  </a:lnTo>
                  <a:lnTo>
                    <a:pt x="589" y="2947"/>
                  </a:lnTo>
                  <a:lnTo>
                    <a:pt x="758" y="3031"/>
                  </a:lnTo>
                  <a:lnTo>
                    <a:pt x="947" y="3094"/>
                  </a:lnTo>
                  <a:lnTo>
                    <a:pt x="1136" y="3136"/>
                  </a:lnTo>
                  <a:lnTo>
                    <a:pt x="1705" y="3221"/>
                  </a:lnTo>
                  <a:lnTo>
                    <a:pt x="2294" y="3263"/>
                  </a:lnTo>
                  <a:lnTo>
                    <a:pt x="2231" y="3157"/>
                  </a:lnTo>
                  <a:lnTo>
                    <a:pt x="2189" y="3031"/>
                  </a:lnTo>
                  <a:lnTo>
                    <a:pt x="2147" y="2905"/>
                  </a:lnTo>
                  <a:lnTo>
                    <a:pt x="2147" y="2779"/>
                  </a:lnTo>
                  <a:lnTo>
                    <a:pt x="2147" y="2652"/>
                  </a:lnTo>
                  <a:lnTo>
                    <a:pt x="2189" y="2526"/>
                  </a:lnTo>
                  <a:lnTo>
                    <a:pt x="2252" y="2400"/>
                  </a:lnTo>
                  <a:lnTo>
                    <a:pt x="2336" y="2274"/>
                  </a:lnTo>
                  <a:lnTo>
                    <a:pt x="2462" y="2147"/>
                  </a:lnTo>
                  <a:lnTo>
                    <a:pt x="2609" y="2042"/>
                  </a:lnTo>
                  <a:lnTo>
                    <a:pt x="2778" y="1958"/>
                  </a:lnTo>
                  <a:lnTo>
                    <a:pt x="2946" y="1916"/>
                  </a:lnTo>
                  <a:lnTo>
                    <a:pt x="3115" y="1895"/>
                  </a:lnTo>
                  <a:lnTo>
                    <a:pt x="3304" y="1895"/>
                  </a:lnTo>
                  <a:lnTo>
                    <a:pt x="3472" y="1937"/>
                  </a:lnTo>
                  <a:lnTo>
                    <a:pt x="3662" y="1979"/>
                  </a:lnTo>
                  <a:lnTo>
                    <a:pt x="3830" y="2042"/>
                  </a:lnTo>
                  <a:lnTo>
                    <a:pt x="3998" y="2126"/>
                  </a:lnTo>
                  <a:lnTo>
                    <a:pt x="4146" y="2232"/>
                  </a:lnTo>
                  <a:lnTo>
                    <a:pt x="4293" y="2358"/>
                  </a:lnTo>
                  <a:lnTo>
                    <a:pt x="4440" y="2484"/>
                  </a:lnTo>
                  <a:lnTo>
                    <a:pt x="4567" y="2610"/>
                  </a:lnTo>
                  <a:lnTo>
                    <a:pt x="4672" y="2779"/>
                  </a:lnTo>
                  <a:lnTo>
                    <a:pt x="4777" y="2926"/>
                  </a:lnTo>
                  <a:lnTo>
                    <a:pt x="4861" y="3094"/>
                  </a:lnTo>
                  <a:lnTo>
                    <a:pt x="4924" y="3263"/>
                  </a:lnTo>
                  <a:lnTo>
                    <a:pt x="4987" y="3431"/>
                  </a:lnTo>
                  <a:lnTo>
                    <a:pt x="5029" y="3620"/>
                  </a:lnTo>
                  <a:lnTo>
                    <a:pt x="5051" y="3810"/>
                  </a:lnTo>
                  <a:lnTo>
                    <a:pt x="5051" y="3978"/>
                  </a:lnTo>
                  <a:lnTo>
                    <a:pt x="5029" y="4168"/>
                  </a:lnTo>
                  <a:lnTo>
                    <a:pt x="4987" y="4336"/>
                  </a:lnTo>
                  <a:lnTo>
                    <a:pt x="5029" y="4504"/>
                  </a:lnTo>
                  <a:lnTo>
                    <a:pt x="5051" y="4588"/>
                  </a:lnTo>
                  <a:lnTo>
                    <a:pt x="5093" y="4673"/>
                  </a:lnTo>
                  <a:lnTo>
                    <a:pt x="5135" y="4715"/>
                  </a:lnTo>
                  <a:lnTo>
                    <a:pt x="5177" y="4757"/>
                  </a:lnTo>
                  <a:lnTo>
                    <a:pt x="5282" y="4757"/>
                  </a:lnTo>
                  <a:lnTo>
                    <a:pt x="5408" y="4715"/>
                  </a:lnTo>
                  <a:lnTo>
                    <a:pt x="5513" y="4631"/>
                  </a:lnTo>
                  <a:lnTo>
                    <a:pt x="5598" y="4504"/>
                  </a:lnTo>
                  <a:lnTo>
                    <a:pt x="5682" y="4378"/>
                  </a:lnTo>
                  <a:lnTo>
                    <a:pt x="5724" y="4252"/>
                  </a:lnTo>
                  <a:lnTo>
                    <a:pt x="5766" y="3999"/>
                  </a:lnTo>
                  <a:lnTo>
                    <a:pt x="5724" y="3957"/>
                  </a:lnTo>
                  <a:lnTo>
                    <a:pt x="5703" y="3915"/>
                  </a:lnTo>
                  <a:lnTo>
                    <a:pt x="5682" y="3810"/>
                  </a:lnTo>
                  <a:lnTo>
                    <a:pt x="5682" y="3726"/>
                  </a:lnTo>
                  <a:lnTo>
                    <a:pt x="5703" y="3536"/>
                  </a:lnTo>
                  <a:lnTo>
                    <a:pt x="5766" y="3136"/>
                  </a:lnTo>
                  <a:lnTo>
                    <a:pt x="5871" y="2673"/>
                  </a:lnTo>
                  <a:lnTo>
                    <a:pt x="5997" y="2211"/>
                  </a:lnTo>
                  <a:lnTo>
                    <a:pt x="6103" y="1895"/>
                  </a:lnTo>
                  <a:lnTo>
                    <a:pt x="6166" y="1748"/>
                  </a:lnTo>
                  <a:lnTo>
                    <a:pt x="6250" y="1600"/>
                  </a:lnTo>
                  <a:lnTo>
                    <a:pt x="6334" y="1474"/>
                  </a:lnTo>
                  <a:lnTo>
                    <a:pt x="6439" y="1348"/>
                  </a:lnTo>
                  <a:lnTo>
                    <a:pt x="6566" y="1243"/>
                  </a:lnTo>
                  <a:lnTo>
                    <a:pt x="6713" y="1179"/>
                  </a:lnTo>
                  <a:lnTo>
                    <a:pt x="6818" y="1137"/>
                  </a:lnTo>
                  <a:lnTo>
                    <a:pt x="6923" y="1116"/>
                  </a:lnTo>
                  <a:lnTo>
                    <a:pt x="7029" y="1116"/>
                  </a:lnTo>
                  <a:lnTo>
                    <a:pt x="7134" y="1137"/>
                  </a:lnTo>
                  <a:lnTo>
                    <a:pt x="7239" y="1179"/>
                  </a:lnTo>
                  <a:lnTo>
                    <a:pt x="7344" y="1221"/>
                  </a:lnTo>
                  <a:lnTo>
                    <a:pt x="7428" y="1306"/>
                  </a:lnTo>
                  <a:lnTo>
                    <a:pt x="7492" y="1390"/>
                  </a:lnTo>
                  <a:lnTo>
                    <a:pt x="7555" y="1474"/>
                  </a:lnTo>
                  <a:lnTo>
                    <a:pt x="7618" y="1579"/>
                  </a:lnTo>
                  <a:lnTo>
                    <a:pt x="7639" y="1663"/>
                  </a:lnTo>
                  <a:lnTo>
                    <a:pt x="7660" y="1769"/>
                  </a:lnTo>
                  <a:lnTo>
                    <a:pt x="7681" y="1958"/>
                  </a:lnTo>
                  <a:lnTo>
                    <a:pt x="7639" y="2168"/>
                  </a:lnTo>
                  <a:lnTo>
                    <a:pt x="7997" y="2000"/>
                  </a:lnTo>
                  <a:lnTo>
                    <a:pt x="8123" y="1916"/>
                  </a:lnTo>
                  <a:lnTo>
                    <a:pt x="8249" y="1832"/>
                  </a:lnTo>
                  <a:lnTo>
                    <a:pt x="8354" y="1748"/>
                  </a:lnTo>
                  <a:lnTo>
                    <a:pt x="8417" y="1663"/>
                  </a:lnTo>
                  <a:lnTo>
                    <a:pt x="8481" y="1579"/>
                  </a:lnTo>
                  <a:lnTo>
                    <a:pt x="8523" y="1495"/>
                  </a:lnTo>
                  <a:lnTo>
                    <a:pt x="8544" y="1432"/>
                  </a:lnTo>
                  <a:lnTo>
                    <a:pt x="8544" y="1348"/>
                  </a:lnTo>
                  <a:lnTo>
                    <a:pt x="8544" y="1264"/>
                  </a:lnTo>
                  <a:lnTo>
                    <a:pt x="8523" y="1179"/>
                  </a:lnTo>
                  <a:lnTo>
                    <a:pt x="8439" y="1032"/>
                  </a:lnTo>
                  <a:lnTo>
                    <a:pt x="8312" y="885"/>
                  </a:lnTo>
                  <a:lnTo>
                    <a:pt x="8144" y="759"/>
                  </a:lnTo>
                  <a:lnTo>
                    <a:pt x="7976" y="632"/>
                  </a:lnTo>
                  <a:lnTo>
                    <a:pt x="7786" y="527"/>
                  </a:lnTo>
                  <a:lnTo>
                    <a:pt x="7576" y="422"/>
                  </a:lnTo>
                  <a:lnTo>
                    <a:pt x="7218" y="275"/>
                  </a:lnTo>
                  <a:lnTo>
                    <a:pt x="6944" y="190"/>
                  </a:lnTo>
                  <a:lnTo>
                    <a:pt x="6250" y="85"/>
                  </a:lnTo>
                  <a:lnTo>
                    <a:pt x="5892" y="43"/>
                  </a:lnTo>
                  <a:lnTo>
                    <a:pt x="5535" y="22"/>
                  </a:lnTo>
                  <a:lnTo>
                    <a:pt x="4903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0" name="Google Shape;7000;p32"/>
            <p:cNvSpPr/>
            <p:nvPr/>
          </p:nvSpPr>
          <p:spPr>
            <a:xfrm>
              <a:off x="2497428" y="-1520881"/>
              <a:ext cx="318428" cy="369081"/>
            </a:xfrm>
            <a:custGeom>
              <a:avLst/>
              <a:gdLst/>
              <a:ahLst/>
              <a:cxnLst/>
              <a:rect l="l" t="t" r="r" b="b"/>
              <a:pathLst>
                <a:path w="9260" h="10733" extrusionOk="0">
                  <a:moveTo>
                    <a:pt x="4651" y="0"/>
                  </a:moveTo>
                  <a:lnTo>
                    <a:pt x="4356" y="21"/>
                  </a:lnTo>
                  <a:lnTo>
                    <a:pt x="4083" y="42"/>
                  </a:lnTo>
                  <a:lnTo>
                    <a:pt x="3809" y="84"/>
                  </a:lnTo>
                  <a:lnTo>
                    <a:pt x="3535" y="169"/>
                  </a:lnTo>
                  <a:lnTo>
                    <a:pt x="3262" y="253"/>
                  </a:lnTo>
                  <a:lnTo>
                    <a:pt x="2988" y="358"/>
                  </a:lnTo>
                  <a:lnTo>
                    <a:pt x="2736" y="505"/>
                  </a:lnTo>
                  <a:lnTo>
                    <a:pt x="2525" y="631"/>
                  </a:lnTo>
                  <a:lnTo>
                    <a:pt x="2336" y="779"/>
                  </a:lnTo>
                  <a:lnTo>
                    <a:pt x="2147" y="926"/>
                  </a:lnTo>
                  <a:lnTo>
                    <a:pt x="1978" y="1094"/>
                  </a:lnTo>
                  <a:lnTo>
                    <a:pt x="1810" y="1263"/>
                  </a:lnTo>
                  <a:lnTo>
                    <a:pt x="1641" y="1431"/>
                  </a:lnTo>
                  <a:lnTo>
                    <a:pt x="1347" y="1831"/>
                  </a:lnTo>
                  <a:lnTo>
                    <a:pt x="1094" y="2252"/>
                  </a:lnTo>
                  <a:lnTo>
                    <a:pt x="863" y="2673"/>
                  </a:lnTo>
                  <a:lnTo>
                    <a:pt x="674" y="3136"/>
                  </a:lnTo>
                  <a:lnTo>
                    <a:pt x="505" y="3578"/>
                  </a:lnTo>
                  <a:lnTo>
                    <a:pt x="358" y="4083"/>
                  </a:lnTo>
                  <a:lnTo>
                    <a:pt x="232" y="4588"/>
                  </a:lnTo>
                  <a:lnTo>
                    <a:pt x="126" y="5093"/>
                  </a:lnTo>
                  <a:lnTo>
                    <a:pt x="63" y="5619"/>
                  </a:lnTo>
                  <a:lnTo>
                    <a:pt x="21" y="6145"/>
                  </a:lnTo>
                  <a:lnTo>
                    <a:pt x="0" y="6650"/>
                  </a:lnTo>
                  <a:lnTo>
                    <a:pt x="42" y="7134"/>
                  </a:lnTo>
                  <a:lnTo>
                    <a:pt x="126" y="7618"/>
                  </a:lnTo>
                  <a:lnTo>
                    <a:pt x="168" y="7870"/>
                  </a:lnTo>
                  <a:lnTo>
                    <a:pt x="253" y="8102"/>
                  </a:lnTo>
                  <a:lnTo>
                    <a:pt x="316" y="8312"/>
                  </a:lnTo>
                  <a:lnTo>
                    <a:pt x="421" y="8523"/>
                  </a:lnTo>
                  <a:lnTo>
                    <a:pt x="526" y="8733"/>
                  </a:lnTo>
                  <a:lnTo>
                    <a:pt x="652" y="8944"/>
                  </a:lnTo>
                  <a:lnTo>
                    <a:pt x="779" y="9133"/>
                  </a:lnTo>
                  <a:lnTo>
                    <a:pt x="926" y="9322"/>
                  </a:lnTo>
                  <a:lnTo>
                    <a:pt x="1094" y="9512"/>
                  </a:lnTo>
                  <a:lnTo>
                    <a:pt x="1263" y="9680"/>
                  </a:lnTo>
                  <a:lnTo>
                    <a:pt x="1473" y="9827"/>
                  </a:lnTo>
                  <a:lnTo>
                    <a:pt x="1684" y="9975"/>
                  </a:lnTo>
                  <a:lnTo>
                    <a:pt x="1915" y="10122"/>
                  </a:lnTo>
                  <a:lnTo>
                    <a:pt x="2147" y="10248"/>
                  </a:lnTo>
                  <a:lnTo>
                    <a:pt x="2420" y="10354"/>
                  </a:lnTo>
                  <a:lnTo>
                    <a:pt x="2694" y="10459"/>
                  </a:lnTo>
                  <a:lnTo>
                    <a:pt x="2799" y="10501"/>
                  </a:lnTo>
                  <a:lnTo>
                    <a:pt x="2862" y="10564"/>
                  </a:lnTo>
                  <a:lnTo>
                    <a:pt x="3283" y="10648"/>
                  </a:lnTo>
                  <a:lnTo>
                    <a:pt x="3725" y="10732"/>
                  </a:lnTo>
                  <a:lnTo>
                    <a:pt x="4083" y="10227"/>
                  </a:lnTo>
                  <a:lnTo>
                    <a:pt x="4440" y="9743"/>
                  </a:lnTo>
                  <a:lnTo>
                    <a:pt x="4230" y="9196"/>
                  </a:lnTo>
                  <a:lnTo>
                    <a:pt x="4061" y="8670"/>
                  </a:lnTo>
                  <a:lnTo>
                    <a:pt x="3935" y="8144"/>
                  </a:lnTo>
                  <a:lnTo>
                    <a:pt x="3893" y="7870"/>
                  </a:lnTo>
                  <a:lnTo>
                    <a:pt x="3872" y="7618"/>
                  </a:lnTo>
                  <a:lnTo>
                    <a:pt x="3851" y="7344"/>
                  </a:lnTo>
                  <a:lnTo>
                    <a:pt x="3851" y="7092"/>
                  </a:lnTo>
                  <a:lnTo>
                    <a:pt x="3872" y="6818"/>
                  </a:lnTo>
                  <a:lnTo>
                    <a:pt x="3893" y="6545"/>
                  </a:lnTo>
                  <a:lnTo>
                    <a:pt x="3935" y="6271"/>
                  </a:lnTo>
                  <a:lnTo>
                    <a:pt x="4019" y="5998"/>
                  </a:lnTo>
                  <a:lnTo>
                    <a:pt x="4104" y="5703"/>
                  </a:lnTo>
                  <a:lnTo>
                    <a:pt x="4209" y="5408"/>
                  </a:lnTo>
                  <a:lnTo>
                    <a:pt x="4398" y="4945"/>
                  </a:lnTo>
                  <a:lnTo>
                    <a:pt x="4524" y="4693"/>
                  </a:lnTo>
                  <a:lnTo>
                    <a:pt x="4672" y="4419"/>
                  </a:lnTo>
                  <a:lnTo>
                    <a:pt x="4819" y="4188"/>
                  </a:lnTo>
                  <a:lnTo>
                    <a:pt x="4987" y="3935"/>
                  </a:lnTo>
                  <a:lnTo>
                    <a:pt x="5177" y="3725"/>
                  </a:lnTo>
                  <a:lnTo>
                    <a:pt x="5366" y="3514"/>
                  </a:lnTo>
                  <a:lnTo>
                    <a:pt x="5366" y="3514"/>
                  </a:lnTo>
                  <a:lnTo>
                    <a:pt x="5114" y="3557"/>
                  </a:lnTo>
                  <a:lnTo>
                    <a:pt x="4861" y="3620"/>
                  </a:lnTo>
                  <a:lnTo>
                    <a:pt x="4609" y="3704"/>
                  </a:lnTo>
                  <a:lnTo>
                    <a:pt x="4377" y="3809"/>
                  </a:lnTo>
                  <a:lnTo>
                    <a:pt x="4146" y="3935"/>
                  </a:lnTo>
                  <a:lnTo>
                    <a:pt x="3914" y="4062"/>
                  </a:lnTo>
                  <a:lnTo>
                    <a:pt x="3577" y="4293"/>
                  </a:lnTo>
                  <a:lnTo>
                    <a:pt x="3367" y="4440"/>
                  </a:lnTo>
                  <a:lnTo>
                    <a:pt x="3157" y="4630"/>
                  </a:lnTo>
                  <a:lnTo>
                    <a:pt x="2988" y="4819"/>
                  </a:lnTo>
                  <a:lnTo>
                    <a:pt x="2925" y="4924"/>
                  </a:lnTo>
                  <a:lnTo>
                    <a:pt x="2862" y="5009"/>
                  </a:lnTo>
                  <a:lnTo>
                    <a:pt x="2820" y="5114"/>
                  </a:lnTo>
                  <a:lnTo>
                    <a:pt x="2799" y="5219"/>
                  </a:lnTo>
                  <a:lnTo>
                    <a:pt x="2820" y="5324"/>
                  </a:lnTo>
                  <a:lnTo>
                    <a:pt x="2841" y="5408"/>
                  </a:lnTo>
                  <a:lnTo>
                    <a:pt x="2862" y="5450"/>
                  </a:lnTo>
                  <a:lnTo>
                    <a:pt x="2841" y="5493"/>
                  </a:lnTo>
                  <a:lnTo>
                    <a:pt x="2799" y="5493"/>
                  </a:lnTo>
                  <a:lnTo>
                    <a:pt x="2778" y="5471"/>
                  </a:lnTo>
                  <a:lnTo>
                    <a:pt x="2673" y="5366"/>
                  </a:lnTo>
                  <a:lnTo>
                    <a:pt x="2588" y="5240"/>
                  </a:lnTo>
                  <a:lnTo>
                    <a:pt x="2546" y="5135"/>
                  </a:lnTo>
                  <a:lnTo>
                    <a:pt x="2525" y="5009"/>
                  </a:lnTo>
                  <a:lnTo>
                    <a:pt x="2525" y="4882"/>
                  </a:lnTo>
                  <a:lnTo>
                    <a:pt x="2546" y="4756"/>
                  </a:lnTo>
                  <a:lnTo>
                    <a:pt x="2588" y="4630"/>
                  </a:lnTo>
                  <a:lnTo>
                    <a:pt x="2631" y="4503"/>
                  </a:lnTo>
                  <a:lnTo>
                    <a:pt x="2778" y="4272"/>
                  </a:lnTo>
                  <a:lnTo>
                    <a:pt x="2946" y="4041"/>
                  </a:lnTo>
                  <a:lnTo>
                    <a:pt x="3136" y="3851"/>
                  </a:lnTo>
                  <a:lnTo>
                    <a:pt x="3325" y="3683"/>
                  </a:lnTo>
                  <a:lnTo>
                    <a:pt x="3556" y="3514"/>
                  </a:lnTo>
                  <a:lnTo>
                    <a:pt x="3809" y="3304"/>
                  </a:lnTo>
                  <a:lnTo>
                    <a:pt x="4125" y="3115"/>
                  </a:lnTo>
                  <a:lnTo>
                    <a:pt x="4461" y="2946"/>
                  </a:lnTo>
                  <a:lnTo>
                    <a:pt x="4461" y="2946"/>
                  </a:lnTo>
                  <a:lnTo>
                    <a:pt x="4167" y="2967"/>
                  </a:lnTo>
                  <a:lnTo>
                    <a:pt x="3851" y="3030"/>
                  </a:lnTo>
                  <a:lnTo>
                    <a:pt x="3556" y="3136"/>
                  </a:lnTo>
                  <a:lnTo>
                    <a:pt x="3262" y="3241"/>
                  </a:lnTo>
                  <a:lnTo>
                    <a:pt x="2967" y="3388"/>
                  </a:lnTo>
                  <a:lnTo>
                    <a:pt x="2694" y="3578"/>
                  </a:lnTo>
                  <a:lnTo>
                    <a:pt x="2399" y="3767"/>
                  </a:lnTo>
                  <a:lnTo>
                    <a:pt x="2147" y="3977"/>
                  </a:lnTo>
                  <a:lnTo>
                    <a:pt x="2083" y="4019"/>
                  </a:lnTo>
                  <a:lnTo>
                    <a:pt x="1957" y="4019"/>
                  </a:lnTo>
                  <a:lnTo>
                    <a:pt x="1915" y="3998"/>
                  </a:lnTo>
                  <a:lnTo>
                    <a:pt x="1873" y="3956"/>
                  </a:lnTo>
                  <a:lnTo>
                    <a:pt x="1852" y="3893"/>
                  </a:lnTo>
                  <a:lnTo>
                    <a:pt x="1831" y="3830"/>
                  </a:lnTo>
                  <a:lnTo>
                    <a:pt x="1873" y="3767"/>
                  </a:lnTo>
                  <a:lnTo>
                    <a:pt x="2041" y="3514"/>
                  </a:lnTo>
                  <a:lnTo>
                    <a:pt x="2252" y="3283"/>
                  </a:lnTo>
                  <a:lnTo>
                    <a:pt x="2462" y="3051"/>
                  </a:lnTo>
                  <a:lnTo>
                    <a:pt x="2715" y="2862"/>
                  </a:lnTo>
                  <a:lnTo>
                    <a:pt x="2967" y="2673"/>
                  </a:lnTo>
                  <a:lnTo>
                    <a:pt x="3220" y="2504"/>
                  </a:lnTo>
                  <a:lnTo>
                    <a:pt x="3493" y="2378"/>
                  </a:lnTo>
                  <a:lnTo>
                    <a:pt x="3788" y="2252"/>
                  </a:lnTo>
                  <a:lnTo>
                    <a:pt x="4083" y="2168"/>
                  </a:lnTo>
                  <a:lnTo>
                    <a:pt x="4377" y="2105"/>
                  </a:lnTo>
                  <a:lnTo>
                    <a:pt x="4672" y="2083"/>
                  </a:lnTo>
                  <a:lnTo>
                    <a:pt x="4987" y="2083"/>
                  </a:lnTo>
                  <a:lnTo>
                    <a:pt x="5303" y="2105"/>
                  </a:lnTo>
                  <a:lnTo>
                    <a:pt x="5598" y="2168"/>
                  </a:lnTo>
                  <a:lnTo>
                    <a:pt x="5913" y="2273"/>
                  </a:lnTo>
                  <a:lnTo>
                    <a:pt x="6208" y="2399"/>
                  </a:lnTo>
                  <a:lnTo>
                    <a:pt x="6545" y="2589"/>
                  </a:lnTo>
                  <a:lnTo>
                    <a:pt x="6923" y="2841"/>
                  </a:lnTo>
                  <a:lnTo>
                    <a:pt x="7323" y="3157"/>
                  </a:lnTo>
                  <a:lnTo>
                    <a:pt x="7723" y="3493"/>
                  </a:lnTo>
                  <a:lnTo>
                    <a:pt x="7891" y="3683"/>
                  </a:lnTo>
                  <a:lnTo>
                    <a:pt x="8081" y="3872"/>
                  </a:lnTo>
                  <a:lnTo>
                    <a:pt x="8228" y="4062"/>
                  </a:lnTo>
                  <a:lnTo>
                    <a:pt x="8354" y="4272"/>
                  </a:lnTo>
                  <a:lnTo>
                    <a:pt x="8481" y="4461"/>
                  </a:lnTo>
                  <a:lnTo>
                    <a:pt x="8544" y="4672"/>
                  </a:lnTo>
                  <a:lnTo>
                    <a:pt x="8607" y="4882"/>
                  </a:lnTo>
                  <a:lnTo>
                    <a:pt x="8628" y="5093"/>
                  </a:lnTo>
                  <a:lnTo>
                    <a:pt x="9259" y="4482"/>
                  </a:lnTo>
                  <a:lnTo>
                    <a:pt x="9259" y="4188"/>
                  </a:lnTo>
                  <a:lnTo>
                    <a:pt x="9238" y="3914"/>
                  </a:lnTo>
                  <a:lnTo>
                    <a:pt x="9196" y="3620"/>
                  </a:lnTo>
                  <a:lnTo>
                    <a:pt x="9112" y="3346"/>
                  </a:lnTo>
                  <a:lnTo>
                    <a:pt x="9028" y="3094"/>
                  </a:lnTo>
                  <a:lnTo>
                    <a:pt x="8922" y="2820"/>
                  </a:lnTo>
                  <a:lnTo>
                    <a:pt x="8817" y="2567"/>
                  </a:lnTo>
                  <a:lnTo>
                    <a:pt x="8670" y="2336"/>
                  </a:lnTo>
                  <a:lnTo>
                    <a:pt x="8523" y="2105"/>
                  </a:lnTo>
                  <a:lnTo>
                    <a:pt x="8333" y="1873"/>
                  </a:lnTo>
                  <a:lnTo>
                    <a:pt x="8165" y="1642"/>
                  </a:lnTo>
                  <a:lnTo>
                    <a:pt x="7954" y="1452"/>
                  </a:lnTo>
                  <a:lnTo>
                    <a:pt x="7744" y="1242"/>
                  </a:lnTo>
                  <a:lnTo>
                    <a:pt x="7534" y="1073"/>
                  </a:lnTo>
                  <a:lnTo>
                    <a:pt x="7302" y="905"/>
                  </a:lnTo>
                  <a:lnTo>
                    <a:pt x="7071" y="737"/>
                  </a:lnTo>
                  <a:lnTo>
                    <a:pt x="6818" y="589"/>
                  </a:lnTo>
                  <a:lnTo>
                    <a:pt x="6566" y="463"/>
                  </a:lnTo>
                  <a:lnTo>
                    <a:pt x="6292" y="358"/>
                  </a:lnTo>
                  <a:lnTo>
                    <a:pt x="6019" y="253"/>
                  </a:lnTo>
                  <a:lnTo>
                    <a:pt x="5766" y="169"/>
                  </a:lnTo>
                  <a:lnTo>
                    <a:pt x="5471" y="105"/>
                  </a:lnTo>
                  <a:lnTo>
                    <a:pt x="5198" y="42"/>
                  </a:lnTo>
                  <a:lnTo>
                    <a:pt x="4924" y="21"/>
                  </a:lnTo>
                  <a:lnTo>
                    <a:pt x="465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1" name="Google Shape;7001;p32"/>
            <p:cNvSpPr/>
            <p:nvPr/>
          </p:nvSpPr>
          <p:spPr>
            <a:xfrm>
              <a:off x="2651550" y="-1392824"/>
              <a:ext cx="130294" cy="196146"/>
            </a:xfrm>
            <a:custGeom>
              <a:avLst/>
              <a:gdLst/>
              <a:ahLst/>
              <a:cxnLst/>
              <a:rect l="l" t="t" r="r" b="b"/>
              <a:pathLst>
                <a:path w="3789" h="5704" extrusionOk="0">
                  <a:moveTo>
                    <a:pt x="2231" y="1"/>
                  </a:moveTo>
                  <a:lnTo>
                    <a:pt x="2021" y="106"/>
                  </a:lnTo>
                  <a:lnTo>
                    <a:pt x="1831" y="253"/>
                  </a:lnTo>
                  <a:lnTo>
                    <a:pt x="1642" y="380"/>
                  </a:lnTo>
                  <a:lnTo>
                    <a:pt x="1473" y="527"/>
                  </a:lnTo>
                  <a:lnTo>
                    <a:pt x="1326" y="674"/>
                  </a:lnTo>
                  <a:lnTo>
                    <a:pt x="1179" y="822"/>
                  </a:lnTo>
                  <a:lnTo>
                    <a:pt x="926" y="1158"/>
                  </a:lnTo>
                  <a:lnTo>
                    <a:pt x="695" y="1516"/>
                  </a:lnTo>
                  <a:lnTo>
                    <a:pt x="505" y="1895"/>
                  </a:lnTo>
                  <a:lnTo>
                    <a:pt x="316" y="2316"/>
                  </a:lnTo>
                  <a:lnTo>
                    <a:pt x="148" y="2779"/>
                  </a:lnTo>
                  <a:lnTo>
                    <a:pt x="85" y="2968"/>
                  </a:lnTo>
                  <a:lnTo>
                    <a:pt x="42" y="3157"/>
                  </a:lnTo>
                  <a:lnTo>
                    <a:pt x="21" y="3347"/>
                  </a:lnTo>
                  <a:lnTo>
                    <a:pt x="0" y="3536"/>
                  </a:lnTo>
                  <a:lnTo>
                    <a:pt x="0" y="3894"/>
                  </a:lnTo>
                  <a:lnTo>
                    <a:pt x="42" y="4273"/>
                  </a:lnTo>
                  <a:lnTo>
                    <a:pt x="148" y="4988"/>
                  </a:lnTo>
                  <a:lnTo>
                    <a:pt x="190" y="5346"/>
                  </a:lnTo>
                  <a:lnTo>
                    <a:pt x="211" y="5704"/>
                  </a:lnTo>
                  <a:lnTo>
                    <a:pt x="1053" y="4672"/>
                  </a:lnTo>
                  <a:lnTo>
                    <a:pt x="1936" y="3662"/>
                  </a:lnTo>
                  <a:lnTo>
                    <a:pt x="2862" y="2694"/>
                  </a:lnTo>
                  <a:lnTo>
                    <a:pt x="3788" y="1726"/>
                  </a:lnTo>
                  <a:lnTo>
                    <a:pt x="3409" y="1263"/>
                  </a:lnTo>
                  <a:lnTo>
                    <a:pt x="3052" y="822"/>
                  </a:lnTo>
                  <a:lnTo>
                    <a:pt x="2673" y="401"/>
                  </a:lnTo>
                  <a:lnTo>
                    <a:pt x="2462" y="190"/>
                  </a:lnTo>
                  <a:lnTo>
                    <a:pt x="223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2" name="Google Shape;7002;p32"/>
            <p:cNvSpPr/>
            <p:nvPr/>
          </p:nvSpPr>
          <p:spPr>
            <a:xfrm>
              <a:off x="3362117" y="-1546224"/>
              <a:ext cx="364026" cy="400924"/>
            </a:xfrm>
            <a:custGeom>
              <a:avLst/>
              <a:gdLst/>
              <a:ahLst/>
              <a:cxnLst/>
              <a:rect l="l" t="t" r="r" b="b"/>
              <a:pathLst>
                <a:path w="10586" h="11659" extrusionOk="0">
                  <a:moveTo>
                    <a:pt x="3515" y="1"/>
                  </a:moveTo>
                  <a:lnTo>
                    <a:pt x="3221" y="22"/>
                  </a:lnTo>
                  <a:lnTo>
                    <a:pt x="2926" y="64"/>
                  </a:lnTo>
                  <a:lnTo>
                    <a:pt x="2652" y="127"/>
                  </a:lnTo>
                  <a:lnTo>
                    <a:pt x="2400" y="190"/>
                  </a:lnTo>
                  <a:lnTo>
                    <a:pt x="2147" y="274"/>
                  </a:lnTo>
                  <a:lnTo>
                    <a:pt x="1916" y="379"/>
                  </a:lnTo>
                  <a:lnTo>
                    <a:pt x="1705" y="485"/>
                  </a:lnTo>
                  <a:lnTo>
                    <a:pt x="1495" y="611"/>
                  </a:lnTo>
                  <a:lnTo>
                    <a:pt x="1306" y="737"/>
                  </a:lnTo>
                  <a:lnTo>
                    <a:pt x="1137" y="884"/>
                  </a:lnTo>
                  <a:lnTo>
                    <a:pt x="969" y="1053"/>
                  </a:lnTo>
                  <a:lnTo>
                    <a:pt x="822" y="1200"/>
                  </a:lnTo>
                  <a:lnTo>
                    <a:pt x="674" y="1390"/>
                  </a:lnTo>
                  <a:lnTo>
                    <a:pt x="548" y="1558"/>
                  </a:lnTo>
                  <a:lnTo>
                    <a:pt x="443" y="1747"/>
                  </a:lnTo>
                  <a:lnTo>
                    <a:pt x="338" y="1958"/>
                  </a:lnTo>
                  <a:lnTo>
                    <a:pt x="253" y="2147"/>
                  </a:lnTo>
                  <a:lnTo>
                    <a:pt x="169" y="2358"/>
                  </a:lnTo>
                  <a:lnTo>
                    <a:pt x="127" y="2589"/>
                  </a:lnTo>
                  <a:lnTo>
                    <a:pt x="64" y="2799"/>
                  </a:lnTo>
                  <a:lnTo>
                    <a:pt x="43" y="3031"/>
                  </a:lnTo>
                  <a:lnTo>
                    <a:pt x="22" y="3262"/>
                  </a:lnTo>
                  <a:lnTo>
                    <a:pt x="1" y="3494"/>
                  </a:lnTo>
                  <a:lnTo>
                    <a:pt x="22" y="3725"/>
                  </a:lnTo>
                  <a:lnTo>
                    <a:pt x="22" y="3957"/>
                  </a:lnTo>
                  <a:lnTo>
                    <a:pt x="64" y="4188"/>
                  </a:lnTo>
                  <a:lnTo>
                    <a:pt x="169" y="4672"/>
                  </a:lnTo>
                  <a:lnTo>
                    <a:pt x="317" y="5156"/>
                  </a:lnTo>
                  <a:lnTo>
                    <a:pt x="506" y="5619"/>
                  </a:lnTo>
                  <a:lnTo>
                    <a:pt x="1411" y="6187"/>
                  </a:lnTo>
                  <a:lnTo>
                    <a:pt x="2295" y="6777"/>
                  </a:lnTo>
                  <a:lnTo>
                    <a:pt x="2168" y="6419"/>
                  </a:lnTo>
                  <a:lnTo>
                    <a:pt x="2084" y="6061"/>
                  </a:lnTo>
                  <a:lnTo>
                    <a:pt x="2042" y="5682"/>
                  </a:lnTo>
                  <a:lnTo>
                    <a:pt x="2042" y="5493"/>
                  </a:lnTo>
                  <a:lnTo>
                    <a:pt x="2042" y="5304"/>
                  </a:lnTo>
                  <a:lnTo>
                    <a:pt x="2063" y="4988"/>
                  </a:lnTo>
                  <a:lnTo>
                    <a:pt x="2105" y="4693"/>
                  </a:lnTo>
                  <a:lnTo>
                    <a:pt x="2168" y="4378"/>
                  </a:lnTo>
                  <a:lnTo>
                    <a:pt x="2274" y="4083"/>
                  </a:lnTo>
                  <a:lnTo>
                    <a:pt x="2421" y="3788"/>
                  </a:lnTo>
                  <a:lnTo>
                    <a:pt x="2589" y="3515"/>
                  </a:lnTo>
                  <a:lnTo>
                    <a:pt x="2758" y="3262"/>
                  </a:lnTo>
                  <a:lnTo>
                    <a:pt x="2968" y="3031"/>
                  </a:lnTo>
                  <a:lnTo>
                    <a:pt x="3221" y="2820"/>
                  </a:lnTo>
                  <a:lnTo>
                    <a:pt x="3452" y="2631"/>
                  </a:lnTo>
                  <a:lnTo>
                    <a:pt x="3726" y="2463"/>
                  </a:lnTo>
                  <a:lnTo>
                    <a:pt x="4020" y="2336"/>
                  </a:lnTo>
                  <a:lnTo>
                    <a:pt x="4315" y="2252"/>
                  </a:lnTo>
                  <a:lnTo>
                    <a:pt x="4630" y="2210"/>
                  </a:lnTo>
                  <a:lnTo>
                    <a:pt x="4946" y="2210"/>
                  </a:lnTo>
                  <a:lnTo>
                    <a:pt x="5283" y="2252"/>
                  </a:lnTo>
                  <a:lnTo>
                    <a:pt x="5367" y="2273"/>
                  </a:lnTo>
                  <a:lnTo>
                    <a:pt x="5451" y="2336"/>
                  </a:lnTo>
                  <a:lnTo>
                    <a:pt x="5472" y="2421"/>
                  </a:lnTo>
                  <a:lnTo>
                    <a:pt x="5493" y="2505"/>
                  </a:lnTo>
                  <a:lnTo>
                    <a:pt x="5472" y="2610"/>
                  </a:lnTo>
                  <a:lnTo>
                    <a:pt x="5430" y="2694"/>
                  </a:lnTo>
                  <a:lnTo>
                    <a:pt x="5346" y="2757"/>
                  </a:lnTo>
                  <a:lnTo>
                    <a:pt x="5262" y="2799"/>
                  </a:lnTo>
                  <a:lnTo>
                    <a:pt x="5220" y="2842"/>
                  </a:lnTo>
                  <a:lnTo>
                    <a:pt x="4862" y="3094"/>
                  </a:lnTo>
                  <a:lnTo>
                    <a:pt x="4504" y="3326"/>
                  </a:lnTo>
                  <a:lnTo>
                    <a:pt x="4125" y="3557"/>
                  </a:lnTo>
                  <a:lnTo>
                    <a:pt x="3768" y="3810"/>
                  </a:lnTo>
                  <a:lnTo>
                    <a:pt x="3999" y="3746"/>
                  </a:lnTo>
                  <a:lnTo>
                    <a:pt x="4231" y="3725"/>
                  </a:lnTo>
                  <a:lnTo>
                    <a:pt x="4483" y="3704"/>
                  </a:lnTo>
                  <a:lnTo>
                    <a:pt x="4736" y="3704"/>
                  </a:lnTo>
                  <a:lnTo>
                    <a:pt x="4988" y="3746"/>
                  </a:lnTo>
                  <a:lnTo>
                    <a:pt x="5241" y="3788"/>
                  </a:lnTo>
                  <a:lnTo>
                    <a:pt x="5472" y="3852"/>
                  </a:lnTo>
                  <a:lnTo>
                    <a:pt x="5725" y="3915"/>
                  </a:lnTo>
                  <a:lnTo>
                    <a:pt x="5956" y="4020"/>
                  </a:lnTo>
                  <a:lnTo>
                    <a:pt x="6188" y="4125"/>
                  </a:lnTo>
                  <a:lnTo>
                    <a:pt x="6419" y="4230"/>
                  </a:lnTo>
                  <a:lnTo>
                    <a:pt x="6630" y="4378"/>
                  </a:lnTo>
                  <a:lnTo>
                    <a:pt x="6819" y="4525"/>
                  </a:lnTo>
                  <a:lnTo>
                    <a:pt x="7008" y="4672"/>
                  </a:lnTo>
                  <a:lnTo>
                    <a:pt x="7177" y="4841"/>
                  </a:lnTo>
                  <a:lnTo>
                    <a:pt x="7345" y="5030"/>
                  </a:lnTo>
                  <a:lnTo>
                    <a:pt x="7387" y="5093"/>
                  </a:lnTo>
                  <a:lnTo>
                    <a:pt x="7387" y="5198"/>
                  </a:lnTo>
                  <a:lnTo>
                    <a:pt x="7387" y="5262"/>
                  </a:lnTo>
                  <a:lnTo>
                    <a:pt x="7345" y="5346"/>
                  </a:lnTo>
                  <a:lnTo>
                    <a:pt x="7282" y="5409"/>
                  </a:lnTo>
                  <a:lnTo>
                    <a:pt x="7219" y="5430"/>
                  </a:lnTo>
                  <a:lnTo>
                    <a:pt x="7135" y="5430"/>
                  </a:lnTo>
                  <a:lnTo>
                    <a:pt x="7050" y="5388"/>
                  </a:lnTo>
                  <a:lnTo>
                    <a:pt x="6609" y="5114"/>
                  </a:lnTo>
                  <a:lnTo>
                    <a:pt x="6103" y="4820"/>
                  </a:lnTo>
                  <a:lnTo>
                    <a:pt x="5830" y="4714"/>
                  </a:lnTo>
                  <a:lnTo>
                    <a:pt x="5556" y="4588"/>
                  </a:lnTo>
                  <a:lnTo>
                    <a:pt x="5262" y="4504"/>
                  </a:lnTo>
                  <a:lnTo>
                    <a:pt x="4988" y="4420"/>
                  </a:lnTo>
                  <a:lnTo>
                    <a:pt x="5304" y="4567"/>
                  </a:lnTo>
                  <a:lnTo>
                    <a:pt x="5598" y="4756"/>
                  </a:lnTo>
                  <a:lnTo>
                    <a:pt x="5872" y="4988"/>
                  </a:lnTo>
                  <a:lnTo>
                    <a:pt x="6146" y="5219"/>
                  </a:lnTo>
                  <a:lnTo>
                    <a:pt x="6377" y="5451"/>
                  </a:lnTo>
                  <a:lnTo>
                    <a:pt x="6609" y="5703"/>
                  </a:lnTo>
                  <a:lnTo>
                    <a:pt x="6798" y="5956"/>
                  </a:lnTo>
                  <a:lnTo>
                    <a:pt x="6945" y="6208"/>
                  </a:lnTo>
                  <a:lnTo>
                    <a:pt x="7050" y="6419"/>
                  </a:lnTo>
                  <a:lnTo>
                    <a:pt x="7156" y="6629"/>
                  </a:lnTo>
                  <a:lnTo>
                    <a:pt x="7240" y="6882"/>
                  </a:lnTo>
                  <a:lnTo>
                    <a:pt x="7303" y="7134"/>
                  </a:lnTo>
                  <a:lnTo>
                    <a:pt x="7366" y="7387"/>
                  </a:lnTo>
                  <a:lnTo>
                    <a:pt x="7408" y="7639"/>
                  </a:lnTo>
                  <a:lnTo>
                    <a:pt x="7429" y="7913"/>
                  </a:lnTo>
                  <a:lnTo>
                    <a:pt x="7429" y="8165"/>
                  </a:lnTo>
                  <a:lnTo>
                    <a:pt x="7408" y="8418"/>
                  </a:lnTo>
                  <a:lnTo>
                    <a:pt x="7366" y="8692"/>
                  </a:lnTo>
                  <a:lnTo>
                    <a:pt x="7324" y="8923"/>
                  </a:lnTo>
                  <a:lnTo>
                    <a:pt x="7240" y="9176"/>
                  </a:lnTo>
                  <a:lnTo>
                    <a:pt x="7135" y="9386"/>
                  </a:lnTo>
                  <a:lnTo>
                    <a:pt x="7008" y="9596"/>
                  </a:lnTo>
                  <a:lnTo>
                    <a:pt x="6861" y="9786"/>
                  </a:lnTo>
                  <a:lnTo>
                    <a:pt x="6672" y="9954"/>
                  </a:lnTo>
                  <a:lnTo>
                    <a:pt x="7661" y="10775"/>
                  </a:lnTo>
                  <a:lnTo>
                    <a:pt x="8650" y="11659"/>
                  </a:lnTo>
                  <a:lnTo>
                    <a:pt x="8671" y="11638"/>
                  </a:lnTo>
                  <a:lnTo>
                    <a:pt x="9029" y="11091"/>
                  </a:lnTo>
                  <a:lnTo>
                    <a:pt x="9386" y="10585"/>
                  </a:lnTo>
                  <a:lnTo>
                    <a:pt x="9723" y="10080"/>
                  </a:lnTo>
                  <a:lnTo>
                    <a:pt x="10039" y="9575"/>
                  </a:lnTo>
                  <a:lnTo>
                    <a:pt x="10186" y="9323"/>
                  </a:lnTo>
                  <a:lnTo>
                    <a:pt x="10312" y="9049"/>
                  </a:lnTo>
                  <a:lnTo>
                    <a:pt x="10396" y="8776"/>
                  </a:lnTo>
                  <a:lnTo>
                    <a:pt x="10480" y="8502"/>
                  </a:lnTo>
                  <a:lnTo>
                    <a:pt x="10544" y="8187"/>
                  </a:lnTo>
                  <a:lnTo>
                    <a:pt x="10586" y="7871"/>
                  </a:lnTo>
                  <a:lnTo>
                    <a:pt x="10586" y="7555"/>
                  </a:lnTo>
                  <a:lnTo>
                    <a:pt x="10544" y="7197"/>
                  </a:lnTo>
                  <a:lnTo>
                    <a:pt x="10459" y="6587"/>
                  </a:lnTo>
                  <a:lnTo>
                    <a:pt x="10312" y="5998"/>
                  </a:lnTo>
                  <a:lnTo>
                    <a:pt x="10102" y="5409"/>
                  </a:lnTo>
                  <a:lnTo>
                    <a:pt x="9870" y="4841"/>
                  </a:lnTo>
                  <a:lnTo>
                    <a:pt x="9576" y="4272"/>
                  </a:lnTo>
                  <a:lnTo>
                    <a:pt x="9260" y="3746"/>
                  </a:lnTo>
                  <a:lnTo>
                    <a:pt x="8902" y="3241"/>
                  </a:lnTo>
                  <a:lnTo>
                    <a:pt x="8692" y="3010"/>
                  </a:lnTo>
                  <a:lnTo>
                    <a:pt x="8502" y="2778"/>
                  </a:lnTo>
                  <a:lnTo>
                    <a:pt x="8018" y="2294"/>
                  </a:lnTo>
                  <a:lnTo>
                    <a:pt x="7471" y="1789"/>
                  </a:lnTo>
                  <a:lnTo>
                    <a:pt x="7177" y="1558"/>
                  </a:lnTo>
                  <a:lnTo>
                    <a:pt x="6882" y="1326"/>
                  </a:lnTo>
                  <a:lnTo>
                    <a:pt x="6566" y="1095"/>
                  </a:lnTo>
                  <a:lnTo>
                    <a:pt x="6251" y="884"/>
                  </a:lnTo>
                  <a:lnTo>
                    <a:pt x="5935" y="674"/>
                  </a:lnTo>
                  <a:lnTo>
                    <a:pt x="5598" y="506"/>
                  </a:lnTo>
                  <a:lnTo>
                    <a:pt x="5262" y="337"/>
                  </a:lnTo>
                  <a:lnTo>
                    <a:pt x="4904" y="211"/>
                  </a:lnTo>
                  <a:lnTo>
                    <a:pt x="4567" y="106"/>
                  </a:lnTo>
                  <a:lnTo>
                    <a:pt x="4210" y="43"/>
                  </a:lnTo>
                  <a:lnTo>
                    <a:pt x="387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3" name="Google Shape;7003;p32"/>
            <p:cNvSpPr/>
            <p:nvPr/>
          </p:nvSpPr>
          <p:spPr>
            <a:xfrm>
              <a:off x="3455477" y="-1389179"/>
              <a:ext cx="131016" cy="167192"/>
            </a:xfrm>
            <a:custGeom>
              <a:avLst/>
              <a:gdLst/>
              <a:ahLst/>
              <a:cxnLst/>
              <a:rect l="l" t="t" r="r" b="b"/>
              <a:pathLst>
                <a:path w="3810" h="4862" extrusionOk="0">
                  <a:moveTo>
                    <a:pt x="506" y="0"/>
                  </a:moveTo>
                  <a:lnTo>
                    <a:pt x="379" y="105"/>
                  </a:lnTo>
                  <a:lnTo>
                    <a:pt x="253" y="189"/>
                  </a:lnTo>
                  <a:lnTo>
                    <a:pt x="127" y="505"/>
                  </a:lnTo>
                  <a:lnTo>
                    <a:pt x="43" y="821"/>
                  </a:lnTo>
                  <a:lnTo>
                    <a:pt x="1" y="1115"/>
                  </a:lnTo>
                  <a:lnTo>
                    <a:pt x="1" y="1431"/>
                  </a:lnTo>
                  <a:lnTo>
                    <a:pt x="22" y="1747"/>
                  </a:lnTo>
                  <a:lnTo>
                    <a:pt x="85" y="2062"/>
                  </a:lnTo>
                  <a:lnTo>
                    <a:pt x="169" y="2378"/>
                  </a:lnTo>
                  <a:lnTo>
                    <a:pt x="295" y="2694"/>
                  </a:lnTo>
                  <a:lnTo>
                    <a:pt x="1053" y="3220"/>
                  </a:lnTo>
                  <a:lnTo>
                    <a:pt x="1789" y="3746"/>
                  </a:lnTo>
                  <a:lnTo>
                    <a:pt x="2547" y="4293"/>
                  </a:lnTo>
                  <a:lnTo>
                    <a:pt x="3262" y="4861"/>
                  </a:lnTo>
                  <a:lnTo>
                    <a:pt x="3452" y="4482"/>
                  </a:lnTo>
                  <a:lnTo>
                    <a:pt x="3599" y="4125"/>
                  </a:lnTo>
                  <a:lnTo>
                    <a:pt x="3725" y="3767"/>
                  </a:lnTo>
                  <a:lnTo>
                    <a:pt x="3767" y="3577"/>
                  </a:lnTo>
                  <a:lnTo>
                    <a:pt x="3788" y="3388"/>
                  </a:lnTo>
                  <a:lnTo>
                    <a:pt x="3809" y="3220"/>
                  </a:lnTo>
                  <a:lnTo>
                    <a:pt x="3788" y="3030"/>
                  </a:lnTo>
                  <a:lnTo>
                    <a:pt x="3788" y="2841"/>
                  </a:lnTo>
                  <a:lnTo>
                    <a:pt x="3746" y="2652"/>
                  </a:lnTo>
                  <a:lnTo>
                    <a:pt x="3683" y="2462"/>
                  </a:lnTo>
                  <a:lnTo>
                    <a:pt x="3599" y="2273"/>
                  </a:lnTo>
                  <a:lnTo>
                    <a:pt x="3515" y="2062"/>
                  </a:lnTo>
                  <a:lnTo>
                    <a:pt x="3388" y="1873"/>
                  </a:lnTo>
                  <a:lnTo>
                    <a:pt x="3136" y="1515"/>
                  </a:lnTo>
                  <a:lnTo>
                    <a:pt x="2862" y="1179"/>
                  </a:lnTo>
                  <a:lnTo>
                    <a:pt x="2547" y="863"/>
                  </a:lnTo>
                  <a:lnTo>
                    <a:pt x="2378" y="716"/>
                  </a:lnTo>
                  <a:lnTo>
                    <a:pt x="2210" y="589"/>
                  </a:lnTo>
                  <a:lnTo>
                    <a:pt x="2042" y="463"/>
                  </a:lnTo>
                  <a:lnTo>
                    <a:pt x="1852" y="337"/>
                  </a:lnTo>
                  <a:lnTo>
                    <a:pt x="1663" y="253"/>
                  </a:lnTo>
                  <a:lnTo>
                    <a:pt x="1474" y="168"/>
                  </a:lnTo>
                  <a:lnTo>
                    <a:pt x="1263" y="105"/>
                  </a:lnTo>
                  <a:lnTo>
                    <a:pt x="1053" y="63"/>
                  </a:lnTo>
                  <a:lnTo>
                    <a:pt x="611" y="63"/>
                  </a:lnTo>
                  <a:lnTo>
                    <a:pt x="548" y="42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4" name="Google Shape;7004;p32"/>
            <p:cNvSpPr/>
            <p:nvPr/>
          </p:nvSpPr>
          <p:spPr>
            <a:xfrm>
              <a:off x="3170377" y="-914504"/>
              <a:ext cx="56464" cy="52131"/>
            </a:xfrm>
            <a:custGeom>
              <a:avLst/>
              <a:gdLst/>
              <a:ahLst/>
              <a:cxnLst/>
              <a:rect l="l" t="t" r="r" b="b"/>
              <a:pathLst>
                <a:path w="1642" h="1516" extrusionOk="0">
                  <a:moveTo>
                    <a:pt x="1642" y="1"/>
                  </a:moveTo>
                  <a:lnTo>
                    <a:pt x="1347" y="22"/>
                  </a:lnTo>
                  <a:lnTo>
                    <a:pt x="1053" y="85"/>
                  </a:lnTo>
                  <a:lnTo>
                    <a:pt x="758" y="190"/>
                  </a:lnTo>
                  <a:lnTo>
                    <a:pt x="632" y="274"/>
                  </a:lnTo>
                  <a:lnTo>
                    <a:pt x="505" y="358"/>
                  </a:lnTo>
                  <a:lnTo>
                    <a:pt x="379" y="442"/>
                  </a:lnTo>
                  <a:lnTo>
                    <a:pt x="274" y="548"/>
                  </a:lnTo>
                  <a:lnTo>
                    <a:pt x="169" y="674"/>
                  </a:lnTo>
                  <a:lnTo>
                    <a:pt x="106" y="800"/>
                  </a:lnTo>
                  <a:lnTo>
                    <a:pt x="43" y="926"/>
                  </a:lnTo>
                  <a:lnTo>
                    <a:pt x="21" y="1074"/>
                  </a:lnTo>
                  <a:lnTo>
                    <a:pt x="0" y="1221"/>
                  </a:lnTo>
                  <a:lnTo>
                    <a:pt x="21" y="1389"/>
                  </a:lnTo>
                  <a:lnTo>
                    <a:pt x="64" y="1453"/>
                  </a:lnTo>
                  <a:lnTo>
                    <a:pt x="106" y="1495"/>
                  </a:lnTo>
                  <a:lnTo>
                    <a:pt x="148" y="1516"/>
                  </a:lnTo>
                  <a:lnTo>
                    <a:pt x="274" y="1516"/>
                  </a:lnTo>
                  <a:lnTo>
                    <a:pt x="316" y="1495"/>
                  </a:lnTo>
                  <a:lnTo>
                    <a:pt x="358" y="1453"/>
                  </a:lnTo>
                  <a:lnTo>
                    <a:pt x="379" y="1389"/>
                  </a:lnTo>
                  <a:lnTo>
                    <a:pt x="421" y="1137"/>
                  </a:lnTo>
                  <a:lnTo>
                    <a:pt x="484" y="926"/>
                  </a:lnTo>
                  <a:lnTo>
                    <a:pt x="527" y="842"/>
                  </a:lnTo>
                  <a:lnTo>
                    <a:pt x="569" y="737"/>
                  </a:lnTo>
                  <a:lnTo>
                    <a:pt x="632" y="632"/>
                  </a:lnTo>
                  <a:lnTo>
                    <a:pt x="716" y="548"/>
                  </a:lnTo>
                  <a:lnTo>
                    <a:pt x="926" y="358"/>
                  </a:lnTo>
                  <a:lnTo>
                    <a:pt x="1158" y="211"/>
                  </a:lnTo>
                  <a:lnTo>
                    <a:pt x="1389" y="106"/>
                  </a:lnTo>
                  <a:lnTo>
                    <a:pt x="1642" y="22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05" name="Google Shape;7005;p32"/>
          <p:cNvGrpSpPr/>
          <p:nvPr/>
        </p:nvGrpSpPr>
        <p:grpSpPr>
          <a:xfrm>
            <a:off x="2659117" y="2915718"/>
            <a:ext cx="852036" cy="914431"/>
            <a:chOff x="6574000" y="-1459550"/>
            <a:chExt cx="1124800" cy="1210525"/>
          </a:xfrm>
        </p:grpSpPr>
        <p:sp>
          <p:nvSpPr>
            <p:cNvPr id="7006" name="Google Shape;7006;p32"/>
            <p:cNvSpPr/>
            <p:nvPr/>
          </p:nvSpPr>
          <p:spPr>
            <a:xfrm>
              <a:off x="6574000" y="-1459550"/>
              <a:ext cx="1124800" cy="1210525"/>
            </a:xfrm>
            <a:custGeom>
              <a:avLst/>
              <a:gdLst/>
              <a:ahLst/>
              <a:cxnLst/>
              <a:rect l="l" t="t" r="r" b="b"/>
              <a:pathLst>
                <a:path w="44992" h="48421" extrusionOk="0">
                  <a:moveTo>
                    <a:pt x="21170" y="0"/>
                  </a:moveTo>
                  <a:lnTo>
                    <a:pt x="20960" y="42"/>
                  </a:lnTo>
                  <a:lnTo>
                    <a:pt x="20749" y="126"/>
                  </a:lnTo>
                  <a:lnTo>
                    <a:pt x="20560" y="211"/>
                  </a:lnTo>
                  <a:lnTo>
                    <a:pt x="20392" y="337"/>
                  </a:lnTo>
                  <a:lnTo>
                    <a:pt x="20223" y="484"/>
                  </a:lnTo>
                  <a:lnTo>
                    <a:pt x="20139" y="610"/>
                  </a:lnTo>
                  <a:lnTo>
                    <a:pt x="20055" y="737"/>
                  </a:lnTo>
                  <a:lnTo>
                    <a:pt x="19992" y="863"/>
                  </a:lnTo>
                  <a:lnTo>
                    <a:pt x="19950" y="989"/>
                  </a:lnTo>
                  <a:lnTo>
                    <a:pt x="19908" y="1136"/>
                  </a:lnTo>
                  <a:lnTo>
                    <a:pt x="19887" y="1263"/>
                  </a:lnTo>
                  <a:lnTo>
                    <a:pt x="19887" y="1410"/>
                  </a:lnTo>
                  <a:lnTo>
                    <a:pt x="19887" y="1557"/>
                  </a:lnTo>
                  <a:lnTo>
                    <a:pt x="19950" y="1852"/>
                  </a:lnTo>
                  <a:lnTo>
                    <a:pt x="20013" y="2147"/>
                  </a:lnTo>
                  <a:lnTo>
                    <a:pt x="20076" y="2420"/>
                  </a:lnTo>
                  <a:lnTo>
                    <a:pt x="20181" y="2673"/>
                  </a:lnTo>
                  <a:lnTo>
                    <a:pt x="20371" y="3178"/>
                  </a:lnTo>
                  <a:lnTo>
                    <a:pt x="20602" y="3641"/>
                  </a:lnTo>
                  <a:lnTo>
                    <a:pt x="20287" y="3451"/>
                  </a:lnTo>
                  <a:lnTo>
                    <a:pt x="19929" y="3283"/>
                  </a:lnTo>
                  <a:lnTo>
                    <a:pt x="19571" y="3136"/>
                  </a:lnTo>
                  <a:lnTo>
                    <a:pt x="19192" y="3030"/>
                  </a:lnTo>
                  <a:lnTo>
                    <a:pt x="18982" y="2988"/>
                  </a:lnTo>
                  <a:lnTo>
                    <a:pt x="18750" y="2967"/>
                  </a:lnTo>
                  <a:lnTo>
                    <a:pt x="18540" y="3009"/>
                  </a:lnTo>
                  <a:lnTo>
                    <a:pt x="18329" y="3051"/>
                  </a:lnTo>
                  <a:lnTo>
                    <a:pt x="18140" y="3136"/>
                  </a:lnTo>
                  <a:lnTo>
                    <a:pt x="17951" y="3262"/>
                  </a:lnTo>
                  <a:lnTo>
                    <a:pt x="17782" y="3409"/>
                  </a:lnTo>
                  <a:lnTo>
                    <a:pt x="17635" y="3578"/>
                  </a:lnTo>
                  <a:lnTo>
                    <a:pt x="17530" y="3704"/>
                  </a:lnTo>
                  <a:lnTo>
                    <a:pt x="17467" y="3872"/>
                  </a:lnTo>
                  <a:lnTo>
                    <a:pt x="17404" y="4019"/>
                  </a:lnTo>
                  <a:lnTo>
                    <a:pt x="17361" y="4188"/>
                  </a:lnTo>
                  <a:lnTo>
                    <a:pt x="17361" y="4335"/>
                  </a:lnTo>
                  <a:lnTo>
                    <a:pt x="17361" y="4503"/>
                  </a:lnTo>
                  <a:lnTo>
                    <a:pt x="17383" y="4672"/>
                  </a:lnTo>
                  <a:lnTo>
                    <a:pt x="17425" y="4840"/>
                  </a:lnTo>
                  <a:lnTo>
                    <a:pt x="17677" y="5640"/>
                  </a:lnTo>
                  <a:lnTo>
                    <a:pt x="17972" y="6418"/>
                  </a:lnTo>
                  <a:lnTo>
                    <a:pt x="17740" y="6187"/>
                  </a:lnTo>
                  <a:lnTo>
                    <a:pt x="17488" y="5955"/>
                  </a:lnTo>
                  <a:lnTo>
                    <a:pt x="17151" y="5682"/>
                  </a:lnTo>
                  <a:lnTo>
                    <a:pt x="16772" y="5450"/>
                  </a:lnTo>
                  <a:lnTo>
                    <a:pt x="16394" y="5261"/>
                  </a:lnTo>
                  <a:lnTo>
                    <a:pt x="16015" y="5093"/>
                  </a:lnTo>
                  <a:lnTo>
                    <a:pt x="15594" y="4966"/>
                  </a:lnTo>
                  <a:lnTo>
                    <a:pt x="15173" y="4882"/>
                  </a:lnTo>
                  <a:lnTo>
                    <a:pt x="14731" y="4819"/>
                  </a:lnTo>
                  <a:lnTo>
                    <a:pt x="14289" y="4798"/>
                  </a:lnTo>
                  <a:lnTo>
                    <a:pt x="13847" y="4819"/>
                  </a:lnTo>
                  <a:lnTo>
                    <a:pt x="13447" y="4861"/>
                  </a:lnTo>
                  <a:lnTo>
                    <a:pt x="13048" y="4924"/>
                  </a:lnTo>
                  <a:lnTo>
                    <a:pt x="12648" y="5008"/>
                  </a:lnTo>
                  <a:lnTo>
                    <a:pt x="12269" y="5135"/>
                  </a:lnTo>
                  <a:lnTo>
                    <a:pt x="11890" y="5261"/>
                  </a:lnTo>
                  <a:lnTo>
                    <a:pt x="11554" y="5387"/>
                  </a:lnTo>
                  <a:lnTo>
                    <a:pt x="11217" y="5535"/>
                  </a:lnTo>
                  <a:lnTo>
                    <a:pt x="10901" y="5703"/>
                  </a:lnTo>
                  <a:lnTo>
                    <a:pt x="10607" y="5850"/>
                  </a:lnTo>
                  <a:lnTo>
                    <a:pt x="10059" y="6166"/>
                  </a:lnTo>
                  <a:lnTo>
                    <a:pt x="9618" y="6460"/>
                  </a:lnTo>
                  <a:lnTo>
                    <a:pt x="9302" y="6713"/>
                  </a:lnTo>
                  <a:lnTo>
                    <a:pt x="8713" y="7197"/>
                  </a:lnTo>
                  <a:lnTo>
                    <a:pt x="8397" y="7471"/>
                  </a:lnTo>
                  <a:lnTo>
                    <a:pt x="8081" y="7786"/>
                  </a:lnTo>
                  <a:lnTo>
                    <a:pt x="7745" y="8123"/>
                  </a:lnTo>
                  <a:lnTo>
                    <a:pt x="7429" y="8481"/>
                  </a:lnTo>
                  <a:lnTo>
                    <a:pt x="7092" y="8880"/>
                  </a:lnTo>
                  <a:lnTo>
                    <a:pt x="6777" y="9301"/>
                  </a:lnTo>
                  <a:lnTo>
                    <a:pt x="6461" y="9743"/>
                  </a:lnTo>
                  <a:lnTo>
                    <a:pt x="6166" y="10206"/>
                  </a:lnTo>
                  <a:lnTo>
                    <a:pt x="5893" y="10711"/>
                  </a:lnTo>
                  <a:lnTo>
                    <a:pt x="5640" y="11237"/>
                  </a:lnTo>
                  <a:lnTo>
                    <a:pt x="5430" y="11784"/>
                  </a:lnTo>
                  <a:lnTo>
                    <a:pt x="5241" y="12353"/>
                  </a:lnTo>
                  <a:lnTo>
                    <a:pt x="5114" y="12963"/>
                  </a:lnTo>
                  <a:lnTo>
                    <a:pt x="5009" y="13573"/>
                  </a:lnTo>
                  <a:lnTo>
                    <a:pt x="4967" y="13973"/>
                  </a:lnTo>
                  <a:lnTo>
                    <a:pt x="4946" y="14352"/>
                  </a:lnTo>
                  <a:lnTo>
                    <a:pt x="4946" y="14752"/>
                  </a:lnTo>
                  <a:lnTo>
                    <a:pt x="4967" y="15151"/>
                  </a:lnTo>
                  <a:lnTo>
                    <a:pt x="5009" y="15530"/>
                  </a:lnTo>
                  <a:lnTo>
                    <a:pt x="5072" y="15930"/>
                  </a:lnTo>
                  <a:lnTo>
                    <a:pt x="5156" y="16309"/>
                  </a:lnTo>
                  <a:lnTo>
                    <a:pt x="5241" y="16709"/>
                  </a:lnTo>
                  <a:lnTo>
                    <a:pt x="5367" y="17066"/>
                  </a:lnTo>
                  <a:lnTo>
                    <a:pt x="5514" y="17445"/>
                  </a:lnTo>
                  <a:lnTo>
                    <a:pt x="5682" y="17782"/>
                  </a:lnTo>
                  <a:lnTo>
                    <a:pt x="5872" y="18118"/>
                  </a:lnTo>
                  <a:lnTo>
                    <a:pt x="6082" y="18434"/>
                  </a:lnTo>
                  <a:lnTo>
                    <a:pt x="6335" y="18729"/>
                  </a:lnTo>
                  <a:lnTo>
                    <a:pt x="6587" y="19023"/>
                  </a:lnTo>
                  <a:lnTo>
                    <a:pt x="6882" y="19276"/>
                  </a:lnTo>
                  <a:lnTo>
                    <a:pt x="6819" y="19339"/>
                  </a:lnTo>
                  <a:lnTo>
                    <a:pt x="6629" y="19465"/>
                  </a:lnTo>
                  <a:lnTo>
                    <a:pt x="6461" y="19613"/>
                  </a:lnTo>
                  <a:lnTo>
                    <a:pt x="6314" y="19781"/>
                  </a:lnTo>
                  <a:lnTo>
                    <a:pt x="6209" y="19970"/>
                  </a:lnTo>
                  <a:lnTo>
                    <a:pt x="5661" y="20560"/>
                  </a:lnTo>
                  <a:lnTo>
                    <a:pt x="5156" y="21149"/>
                  </a:lnTo>
                  <a:lnTo>
                    <a:pt x="4672" y="21759"/>
                  </a:lnTo>
                  <a:lnTo>
                    <a:pt x="4209" y="22348"/>
                  </a:lnTo>
                  <a:lnTo>
                    <a:pt x="3767" y="22937"/>
                  </a:lnTo>
                  <a:lnTo>
                    <a:pt x="3347" y="23527"/>
                  </a:lnTo>
                  <a:lnTo>
                    <a:pt x="2947" y="24116"/>
                  </a:lnTo>
                  <a:lnTo>
                    <a:pt x="2589" y="24705"/>
                  </a:lnTo>
                  <a:lnTo>
                    <a:pt x="2252" y="25315"/>
                  </a:lnTo>
                  <a:lnTo>
                    <a:pt x="1916" y="25905"/>
                  </a:lnTo>
                  <a:lnTo>
                    <a:pt x="1621" y="26494"/>
                  </a:lnTo>
                  <a:lnTo>
                    <a:pt x="1348" y="27083"/>
                  </a:lnTo>
                  <a:lnTo>
                    <a:pt x="1116" y="27651"/>
                  </a:lnTo>
                  <a:lnTo>
                    <a:pt x="885" y="28240"/>
                  </a:lnTo>
                  <a:lnTo>
                    <a:pt x="695" y="28830"/>
                  </a:lnTo>
                  <a:lnTo>
                    <a:pt x="506" y="29398"/>
                  </a:lnTo>
                  <a:lnTo>
                    <a:pt x="358" y="29987"/>
                  </a:lnTo>
                  <a:lnTo>
                    <a:pt x="232" y="30555"/>
                  </a:lnTo>
                  <a:lnTo>
                    <a:pt x="148" y="31144"/>
                  </a:lnTo>
                  <a:lnTo>
                    <a:pt x="64" y="31713"/>
                  </a:lnTo>
                  <a:lnTo>
                    <a:pt x="22" y="32281"/>
                  </a:lnTo>
                  <a:lnTo>
                    <a:pt x="1" y="32828"/>
                  </a:lnTo>
                  <a:lnTo>
                    <a:pt x="1" y="33396"/>
                  </a:lnTo>
                  <a:lnTo>
                    <a:pt x="22" y="33943"/>
                  </a:lnTo>
                  <a:lnTo>
                    <a:pt x="64" y="34490"/>
                  </a:lnTo>
                  <a:lnTo>
                    <a:pt x="148" y="35037"/>
                  </a:lnTo>
                  <a:lnTo>
                    <a:pt x="253" y="35584"/>
                  </a:lnTo>
                  <a:lnTo>
                    <a:pt x="380" y="36132"/>
                  </a:lnTo>
                  <a:lnTo>
                    <a:pt x="527" y="36658"/>
                  </a:lnTo>
                  <a:lnTo>
                    <a:pt x="695" y="37184"/>
                  </a:lnTo>
                  <a:lnTo>
                    <a:pt x="906" y="37710"/>
                  </a:lnTo>
                  <a:lnTo>
                    <a:pt x="1137" y="38215"/>
                  </a:lnTo>
                  <a:lnTo>
                    <a:pt x="1432" y="38804"/>
                  </a:lnTo>
                  <a:lnTo>
                    <a:pt x="1747" y="39393"/>
                  </a:lnTo>
                  <a:lnTo>
                    <a:pt x="2105" y="39940"/>
                  </a:lnTo>
                  <a:lnTo>
                    <a:pt x="2463" y="40488"/>
                  </a:lnTo>
                  <a:lnTo>
                    <a:pt x="2863" y="41035"/>
                  </a:lnTo>
                  <a:lnTo>
                    <a:pt x="3262" y="41540"/>
                  </a:lnTo>
                  <a:lnTo>
                    <a:pt x="3704" y="42024"/>
                  </a:lnTo>
                  <a:lnTo>
                    <a:pt x="4167" y="42508"/>
                  </a:lnTo>
                  <a:lnTo>
                    <a:pt x="4651" y="42971"/>
                  </a:lnTo>
                  <a:lnTo>
                    <a:pt x="5156" y="43413"/>
                  </a:lnTo>
                  <a:lnTo>
                    <a:pt x="5682" y="43855"/>
                  </a:lnTo>
                  <a:lnTo>
                    <a:pt x="6230" y="44254"/>
                  </a:lnTo>
                  <a:lnTo>
                    <a:pt x="6798" y="44654"/>
                  </a:lnTo>
                  <a:lnTo>
                    <a:pt x="7387" y="45033"/>
                  </a:lnTo>
                  <a:lnTo>
                    <a:pt x="7976" y="45391"/>
                  </a:lnTo>
                  <a:lnTo>
                    <a:pt x="8607" y="45727"/>
                  </a:lnTo>
                  <a:lnTo>
                    <a:pt x="9260" y="46043"/>
                  </a:lnTo>
                  <a:lnTo>
                    <a:pt x="9912" y="46338"/>
                  </a:lnTo>
                  <a:lnTo>
                    <a:pt x="10586" y="46632"/>
                  </a:lnTo>
                  <a:lnTo>
                    <a:pt x="11280" y="46885"/>
                  </a:lnTo>
                  <a:lnTo>
                    <a:pt x="11995" y="47137"/>
                  </a:lnTo>
                  <a:lnTo>
                    <a:pt x="12732" y="47348"/>
                  </a:lnTo>
                  <a:lnTo>
                    <a:pt x="13468" y="47558"/>
                  </a:lnTo>
                  <a:lnTo>
                    <a:pt x="14226" y="47727"/>
                  </a:lnTo>
                  <a:lnTo>
                    <a:pt x="15005" y="47895"/>
                  </a:lnTo>
                  <a:lnTo>
                    <a:pt x="15783" y="48042"/>
                  </a:lnTo>
                  <a:lnTo>
                    <a:pt x="16604" y="48147"/>
                  </a:lnTo>
                  <a:lnTo>
                    <a:pt x="17404" y="48253"/>
                  </a:lnTo>
                  <a:lnTo>
                    <a:pt x="18245" y="48337"/>
                  </a:lnTo>
                  <a:lnTo>
                    <a:pt x="19087" y="48379"/>
                  </a:lnTo>
                  <a:lnTo>
                    <a:pt x="19950" y="48421"/>
                  </a:lnTo>
                  <a:lnTo>
                    <a:pt x="20813" y="48421"/>
                  </a:lnTo>
                  <a:lnTo>
                    <a:pt x="21949" y="48400"/>
                  </a:lnTo>
                  <a:lnTo>
                    <a:pt x="23106" y="48337"/>
                  </a:lnTo>
                  <a:lnTo>
                    <a:pt x="24222" y="48232"/>
                  </a:lnTo>
                  <a:lnTo>
                    <a:pt x="25337" y="48105"/>
                  </a:lnTo>
                  <a:lnTo>
                    <a:pt x="26242" y="47958"/>
                  </a:lnTo>
                  <a:lnTo>
                    <a:pt x="27147" y="47790"/>
                  </a:lnTo>
                  <a:lnTo>
                    <a:pt x="28030" y="47600"/>
                  </a:lnTo>
                  <a:lnTo>
                    <a:pt x="28935" y="47369"/>
                  </a:lnTo>
                  <a:lnTo>
                    <a:pt x="29819" y="47137"/>
                  </a:lnTo>
                  <a:lnTo>
                    <a:pt x="30703" y="46885"/>
                  </a:lnTo>
                  <a:lnTo>
                    <a:pt x="31566" y="46590"/>
                  </a:lnTo>
                  <a:lnTo>
                    <a:pt x="32429" y="46296"/>
                  </a:lnTo>
                  <a:lnTo>
                    <a:pt x="33291" y="45959"/>
                  </a:lnTo>
                  <a:lnTo>
                    <a:pt x="34112" y="45601"/>
                  </a:lnTo>
                  <a:lnTo>
                    <a:pt x="34933" y="45222"/>
                  </a:lnTo>
                  <a:lnTo>
                    <a:pt x="35732" y="44823"/>
                  </a:lnTo>
                  <a:lnTo>
                    <a:pt x="36511" y="44402"/>
                  </a:lnTo>
                  <a:lnTo>
                    <a:pt x="37268" y="43939"/>
                  </a:lnTo>
                  <a:lnTo>
                    <a:pt x="37984" y="43455"/>
                  </a:lnTo>
                  <a:lnTo>
                    <a:pt x="38678" y="42950"/>
                  </a:lnTo>
                  <a:lnTo>
                    <a:pt x="39352" y="42424"/>
                  </a:lnTo>
                  <a:lnTo>
                    <a:pt x="40004" y="41876"/>
                  </a:lnTo>
                  <a:lnTo>
                    <a:pt x="40593" y="41287"/>
                  </a:lnTo>
                  <a:lnTo>
                    <a:pt x="41183" y="40677"/>
                  </a:lnTo>
                  <a:lnTo>
                    <a:pt x="41709" y="40046"/>
                  </a:lnTo>
                  <a:lnTo>
                    <a:pt x="42193" y="39393"/>
                  </a:lnTo>
                  <a:lnTo>
                    <a:pt x="42424" y="39036"/>
                  </a:lnTo>
                  <a:lnTo>
                    <a:pt x="42656" y="38699"/>
                  </a:lnTo>
                  <a:lnTo>
                    <a:pt x="42866" y="38341"/>
                  </a:lnTo>
                  <a:lnTo>
                    <a:pt x="43055" y="37983"/>
                  </a:lnTo>
                  <a:lnTo>
                    <a:pt x="43245" y="37605"/>
                  </a:lnTo>
                  <a:lnTo>
                    <a:pt x="43434" y="37226"/>
                  </a:lnTo>
                  <a:lnTo>
                    <a:pt x="43603" y="36847"/>
                  </a:lnTo>
                  <a:lnTo>
                    <a:pt x="43750" y="36447"/>
                  </a:lnTo>
                  <a:lnTo>
                    <a:pt x="43876" y="36068"/>
                  </a:lnTo>
                  <a:lnTo>
                    <a:pt x="44023" y="35648"/>
                  </a:lnTo>
                  <a:lnTo>
                    <a:pt x="44129" y="35248"/>
                  </a:lnTo>
                  <a:lnTo>
                    <a:pt x="44234" y="34827"/>
                  </a:lnTo>
                  <a:lnTo>
                    <a:pt x="44318" y="34406"/>
                  </a:lnTo>
                  <a:lnTo>
                    <a:pt x="44402" y="33964"/>
                  </a:lnTo>
                  <a:lnTo>
                    <a:pt x="44444" y="33522"/>
                  </a:lnTo>
                  <a:lnTo>
                    <a:pt x="44507" y="33080"/>
                  </a:lnTo>
                  <a:lnTo>
                    <a:pt x="44528" y="32617"/>
                  </a:lnTo>
                  <a:lnTo>
                    <a:pt x="44549" y="32175"/>
                  </a:lnTo>
                  <a:lnTo>
                    <a:pt x="44549" y="31691"/>
                  </a:lnTo>
                  <a:lnTo>
                    <a:pt x="44549" y="31229"/>
                  </a:lnTo>
                  <a:lnTo>
                    <a:pt x="44507" y="30471"/>
                  </a:lnTo>
                  <a:lnTo>
                    <a:pt x="44444" y="29734"/>
                  </a:lnTo>
                  <a:lnTo>
                    <a:pt x="44360" y="28977"/>
                  </a:lnTo>
                  <a:lnTo>
                    <a:pt x="44234" y="28240"/>
                  </a:lnTo>
                  <a:lnTo>
                    <a:pt x="44108" y="27504"/>
                  </a:lnTo>
                  <a:lnTo>
                    <a:pt x="43960" y="26767"/>
                  </a:lnTo>
                  <a:lnTo>
                    <a:pt x="43792" y="26052"/>
                  </a:lnTo>
                  <a:lnTo>
                    <a:pt x="43603" y="25336"/>
                  </a:lnTo>
                  <a:lnTo>
                    <a:pt x="43392" y="24621"/>
                  </a:lnTo>
                  <a:lnTo>
                    <a:pt x="43161" y="23905"/>
                  </a:lnTo>
                  <a:lnTo>
                    <a:pt x="42908" y="23211"/>
                  </a:lnTo>
                  <a:lnTo>
                    <a:pt x="42635" y="22538"/>
                  </a:lnTo>
                  <a:lnTo>
                    <a:pt x="42340" y="21864"/>
                  </a:lnTo>
                  <a:lnTo>
                    <a:pt x="42024" y="21191"/>
                  </a:lnTo>
                  <a:lnTo>
                    <a:pt x="41688" y="20538"/>
                  </a:lnTo>
                  <a:lnTo>
                    <a:pt x="41351" y="19907"/>
                  </a:lnTo>
                  <a:lnTo>
                    <a:pt x="41646" y="19760"/>
                  </a:lnTo>
                  <a:lnTo>
                    <a:pt x="41898" y="19697"/>
                  </a:lnTo>
                  <a:lnTo>
                    <a:pt x="42130" y="19613"/>
                  </a:lnTo>
                  <a:lnTo>
                    <a:pt x="42340" y="19528"/>
                  </a:lnTo>
                  <a:lnTo>
                    <a:pt x="42550" y="19423"/>
                  </a:lnTo>
                  <a:lnTo>
                    <a:pt x="42761" y="19318"/>
                  </a:lnTo>
                  <a:lnTo>
                    <a:pt x="42971" y="19192"/>
                  </a:lnTo>
                  <a:lnTo>
                    <a:pt x="43161" y="19044"/>
                  </a:lnTo>
                  <a:lnTo>
                    <a:pt x="43329" y="18897"/>
                  </a:lnTo>
                  <a:lnTo>
                    <a:pt x="43518" y="18729"/>
                  </a:lnTo>
                  <a:lnTo>
                    <a:pt x="43666" y="18560"/>
                  </a:lnTo>
                  <a:lnTo>
                    <a:pt x="43834" y="18371"/>
                  </a:lnTo>
                  <a:lnTo>
                    <a:pt x="43981" y="18182"/>
                  </a:lnTo>
                  <a:lnTo>
                    <a:pt x="44108" y="17971"/>
                  </a:lnTo>
                  <a:lnTo>
                    <a:pt x="44234" y="17740"/>
                  </a:lnTo>
                  <a:lnTo>
                    <a:pt x="44360" y="17529"/>
                  </a:lnTo>
                  <a:lnTo>
                    <a:pt x="44465" y="17277"/>
                  </a:lnTo>
                  <a:lnTo>
                    <a:pt x="44655" y="16793"/>
                  </a:lnTo>
                  <a:lnTo>
                    <a:pt x="44802" y="16267"/>
                  </a:lnTo>
                  <a:lnTo>
                    <a:pt x="44907" y="15720"/>
                  </a:lnTo>
                  <a:lnTo>
                    <a:pt x="44970" y="15151"/>
                  </a:lnTo>
                  <a:lnTo>
                    <a:pt x="44991" y="14562"/>
                  </a:lnTo>
                  <a:lnTo>
                    <a:pt x="44991" y="13973"/>
                  </a:lnTo>
                  <a:lnTo>
                    <a:pt x="44949" y="13384"/>
                  </a:lnTo>
                  <a:lnTo>
                    <a:pt x="44886" y="12795"/>
                  </a:lnTo>
                  <a:lnTo>
                    <a:pt x="44802" y="12205"/>
                  </a:lnTo>
                  <a:lnTo>
                    <a:pt x="44676" y="11637"/>
                  </a:lnTo>
                  <a:lnTo>
                    <a:pt x="44549" y="11069"/>
                  </a:lnTo>
                  <a:lnTo>
                    <a:pt x="44381" y="10522"/>
                  </a:lnTo>
                  <a:lnTo>
                    <a:pt x="44192" y="9996"/>
                  </a:lnTo>
                  <a:lnTo>
                    <a:pt x="43981" y="9512"/>
                  </a:lnTo>
                  <a:lnTo>
                    <a:pt x="43750" y="9049"/>
                  </a:lnTo>
                  <a:lnTo>
                    <a:pt x="43497" y="8628"/>
                  </a:lnTo>
                  <a:lnTo>
                    <a:pt x="43266" y="8270"/>
                  </a:lnTo>
                  <a:lnTo>
                    <a:pt x="42992" y="7933"/>
                  </a:lnTo>
                  <a:lnTo>
                    <a:pt x="42719" y="7618"/>
                  </a:lnTo>
                  <a:lnTo>
                    <a:pt x="42424" y="7302"/>
                  </a:lnTo>
                  <a:lnTo>
                    <a:pt x="42130" y="7029"/>
                  </a:lnTo>
                  <a:lnTo>
                    <a:pt x="41814" y="6776"/>
                  </a:lnTo>
                  <a:lnTo>
                    <a:pt x="41498" y="6524"/>
                  </a:lnTo>
                  <a:lnTo>
                    <a:pt x="41140" y="6313"/>
                  </a:lnTo>
                  <a:lnTo>
                    <a:pt x="40804" y="6124"/>
                  </a:lnTo>
                  <a:lnTo>
                    <a:pt x="40446" y="5976"/>
                  </a:lnTo>
                  <a:lnTo>
                    <a:pt x="40067" y="5829"/>
                  </a:lnTo>
                  <a:lnTo>
                    <a:pt x="39710" y="5703"/>
                  </a:lnTo>
                  <a:lnTo>
                    <a:pt x="39310" y="5619"/>
                  </a:lnTo>
                  <a:lnTo>
                    <a:pt x="38931" y="5556"/>
                  </a:lnTo>
                  <a:lnTo>
                    <a:pt x="38531" y="5513"/>
                  </a:lnTo>
                  <a:lnTo>
                    <a:pt x="38131" y="5492"/>
                  </a:lnTo>
                  <a:lnTo>
                    <a:pt x="37731" y="5513"/>
                  </a:lnTo>
                  <a:lnTo>
                    <a:pt x="37332" y="5556"/>
                  </a:lnTo>
                  <a:lnTo>
                    <a:pt x="36953" y="5619"/>
                  </a:lnTo>
                  <a:lnTo>
                    <a:pt x="36553" y="5703"/>
                  </a:lnTo>
                  <a:lnTo>
                    <a:pt x="36237" y="5808"/>
                  </a:lnTo>
                  <a:lnTo>
                    <a:pt x="35943" y="5913"/>
                  </a:lnTo>
                  <a:lnTo>
                    <a:pt x="35648" y="6040"/>
                  </a:lnTo>
                  <a:lnTo>
                    <a:pt x="35354" y="6187"/>
                  </a:lnTo>
                  <a:lnTo>
                    <a:pt x="35080" y="6355"/>
                  </a:lnTo>
                  <a:lnTo>
                    <a:pt x="34806" y="6524"/>
                  </a:lnTo>
                  <a:lnTo>
                    <a:pt x="34554" y="6713"/>
                  </a:lnTo>
                  <a:lnTo>
                    <a:pt x="34301" y="6923"/>
                  </a:lnTo>
                  <a:lnTo>
                    <a:pt x="34070" y="7155"/>
                  </a:lnTo>
                  <a:lnTo>
                    <a:pt x="33838" y="7386"/>
                  </a:lnTo>
                  <a:lnTo>
                    <a:pt x="33607" y="7618"/>
                  </a:lnTo>
                  <a:lnTo>
                    <a:pt x="33418" y="7891"/>
                  </a:lnTo>
                  <a:lnTo>
                    <a:pt x="33207" y="8144"/>
                  </a:lnTo>
                  <a:lnTo>
                    <a:pt x="33039" y="8417"/>
                  </a:lnTo>
                  <a:lnTo>
                    <a:pt x="32870" y="8712"/>
                  </a:lnTo>
                  <a:lnTo>
                    <a:pt x="32723" y="8986"/>
                  </a:lnTo>
                  <a:lnTo>
                    <a:pt x="32555" y="8165"/>
                  </a:lnTo>
                  <a:lnTo>
                    <a:pt x="32365" y="7365"/>
                  </a:lnTo>
                  <a:lnTo>
                    <a:pt x="32155" y="6608"/>
                  </a:lnTo>
                  <a:lnTo>
                    <a:pt x="31923" y="5892"/>
                  </a:lnTo>
                  <a:lnTo>
                    <a:pt x="31650" y="5219"/>
                  </a:lnTo>
                  <a:lnTo>
                    <a:pt x="31376" y="4567"/>
                  </a:lnTo>
                  <a:lnTo>
                    <a:pt x="31061" y="3956"/>
                  </a:lnTo>
                  <a:lnTo>
                    <a:pt x="30724" y="3388"/>
                  </a:lnTo>
                  <a:lnTo>
                    <a:pt x="30366" y="2862"/>
                  </a:lnTo>
                  <a:lnTo>
                    <a:pt x="29988" y="2378"/>
                  </a:lnTo>
                  <a:lnTo>
                    <a:pt x="29567" y="1915"/>
                  </a:lnTo>
                  <a:lnTo>
                    <a:pt x="29146" y="1494"/>
                  </a:lnTo>
                  <a:lnTo>
                    <a:pt x="28683" y="1115"/>
                  </a:lnTo>
                  <a:lnTo>
                    <a:pt x="28220" y="779"/>
                  </a:lnTo>
                  <a:lnTo>
                    <a:pt x="27715" y="463"/>
                  </a:lnTo>
                  <a:lnTo>
                    <a:pt x="27189" y="211"/>
                  </a:lnTo>
                  <a:lnTo>
                    <a:pt x="26957" y="126"/>
                  </a:lnTo>
                  <a:lnTo>
                    <a:pt x="26705" y="84"/>
                  </a:lnTo>
                  <a:lnTo>
                    <a:pt x="26473" y="84"/>
                  </a:lnTo>
                  <a:lnTo>
                    <a:pt x="26221" y="126"/>
                  </a:lnTo>
                  <a:lnTo>
                    <a:pt x="26010" y="190"/>
                  </a:lnTo>
                  <a:lnTo>
                    <a:pt x="25779" y="316"/>
                  </a:lnTo>
                  <a:lnTo>
                    <a:pt x="25589" y="463"/>
                  </a:lnTo>
                  <a:lnTo>
                    <a:pt x="25421" y="631"/>
                  </a:lnTo>
                  <a:lnTo>
                    <a:pt x="25337" y="758"/>
                  </a:lnTo>
                  <a:lnTo>
                    <a:pt x="25274" y="905"/>
                  </a:lnTo>
                  <a:lnTo>
                    <a:pt x="25211" y="1052"/>
                  </a:lnTo>
                  <a:lnTo>
                    <a:pt x="25169" y="1221"/>
                  </a:lnTo>
                  <a:lnTo>
                    <a:pt x="25148" y="1368"/>
                  </a:lnTo>
                  <a:lnTo>
                    <a:pt x="25148" y="1536"/>
                  </a:lnTo>
                  <a:lnTo>
                    <a:pt x="25169" y="1684"/>
                  </a:lnTo>
                  <a:lnTo>
                    <a:pt x="25190" y="1852"/>
                  </a:lnTo>
                  <a:lnTo>
                    <a:pt x="25421" y="2610"/>
                  </a:lnTo>
                  <a:lnTo>
                    <a:pt x="25505" y="2883"/>
                  </a:lnTo>
                  <a:lnTo>
                    <a:pt x="25105" y="2441"/>
                  </a:lnTo>
                  <a:lnTo>
                    <a:pt x="24706" y="2020"/>
                  </a:lnTo>
                  <a:lnTo>
                    <a:pt x="24264" y="1620"/>
                  </a:lnTo>
                  <a:lnTo>
                    <a:pt x="23801" y="1242"/>
                  </a:lnTo>
                  <a:lnTo>
                    <a:pt x="23317" y="884"/>
                  </a:lnTo>
                  <a:lnTo>
                    <a:pt x="22833" y="589"/>
                  </a:lnTo>
                  <a:lnTo>
                    <a:pt x="22307" y="316"/>
                  </a:lnTo>
                  <a:lnTo>
                    <a:pt x="21781" y="84"/>
                  </a:lnTo>
                  <a:lnTo>
                    <a:pt x="21591" y="21"/>
                  </a:lnTo>
                  <a:lnTo>
                    <a:pt x="2138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dist="47625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7" name="Google Shape;7007;p32"/>
            <p:cNvSpPr/>
            <p:nvPr/>
          </p:nvSpPr>
          <p:spPr>
            <a:xfrm>
              <a:off x="6631875" y="-1409050"/>
              <a:ext cx="999050" cy="1096900"/>
            </a:xfrm>
            <a:custGeom>
              <a:avLst/>
              <a:gdLst/>
              <a:ahLst/>
              <a:cxnLst/>
              <a:rect l="l" t="t" r="r" b="b"/>
              <a:pathLst>
                <a:path w="39962" h="43876" extrusionOk="0">
                  <a:moveTo>
                    <a:pt x="19487" y="0"/>
                  </a:moveTo>
                  <a:lnTo>
                    <a:pt x="19613" y="400"/>
                  </a:lnTo>
                  <a:lnTo>
                    <a:pt x="19802" y="800"/>
                  </a:lnTo>
                  <a:lnTo>
                    <a:pt x="19992" y="1200"/>
                  </a:lnTo>
                  <a:lnTo>
                    <a:pt x="20202" y="1579"/>
                  </a:lnTo>
                  <a:lnTo>
                    <a:pt x="20434" y="1957"/>
                  </a:lnTo>
                  <a:lnTo>
                    <a:pt x="20623" y="2336"/>
                  </a:lnTo>
                  <a:lnTo>
                    <a:pt x="20812" y="2736"/>
                  </a:lnTo>
                  <a:lnTo>
                    <a:pt x="20960" y="3136"/>
                  </a:lnTo>
                  <a:lnTo>
                    <a:pt x="21065" y="3515"/>
                  </a:lnTo>
                  <a:lnTo>
                    <a:pt x="21128" y="3893"/>
                  </a:lnTo>
                  <a:lnTo>
                    <a:pt x="21149" y="4272"/>
                  </a:lnTo>
                  <a:lnTo>
                    <a:pt x="21149" y="4630"/>
                  </a:lnTo>
                  <a:lnTo>
                    <a:pt x="21107" y="5009"/>
                  </a:lnTo>
                  <a:lnTo>
                    <a:pt x="21044" y="5387"/>
                  </a:lnTo>
                  <a:lnTo>
                    <a:pt x="20960" y="5766"/>
                  </a:lnTo>
                  <a:lnTo>
                    <a:pt x="20854" y="6124"/>
                  </a:lnTo>
                  <a:lnTo>
                    <a:pt x="20960" y="6271"/>
                  </a:lnTo>
                  <a:lnTo>
                    <a:pt x="20960" y="6313"/>
                  </a:lnTo>
                  <a:lnTo>
                    <a:pt x="20981" y="6355"/>
                  </a:lnTo>
                  <a:lnTo>
                    <a:pt x="20939" y="6419"/>
                  </a:lnTo>
                  <a:lnTo>
                    <a:pt x="20897" y="6461"/>
                  </a:lnTo>
                  <a:lnTo>
                    <a:pt x="20876" y="6482"/>
                  </a:lnTo>
                  <a:lnTo>
                    <a:pt x="20791" y="6482"/>
                  </a:lnTo>
                  <a:lnTo>
                    <a:pt x="20476" y="6334"/>
                  </a:lnTo>
                  <a:lnTo>
                    <a:pt x="20202" y="6166"/>
                  </a:lnTo>
                  <a:lnTo>
                    <a:pt x="19950" y="5956"/>
                  </a:lnTo>
                  <a:lnTo>
                    <a:pt x="19739" y="5745"/>
                  </a:lnTo>
                  <a:lnTo>
                    <a:pt x="19508" y="5514"/>
                  </a:lnTo>
                  <a:lnTo>
                    <a:pt x="19318" y="5261"/>
                  </a:lnTo>
                  <a:lnTo>
                    <a:pt x="18918" y="4756"/>
                  </a:lnTo>
                  <a:lnTo>
                    <a:pt x="18540" y="4251"/>
                  </a:lnTo>
                  <a:lnTo>
                    <a:pt x="18329" y="3999"/>
                  </a:lnTo>
                  <a:lnTo>
                    <a:pt x="18119" y="3767"/>
                  </a:lnTo>
                  <a:lnTo>
                    <a:pt x="17908" y="3536"/>
                  </a:lnTo>
                  <a:lnTo>
                    <a:pt x="17656" y="3346"/>
                  </a:lnTo>
                  <a:lnTo>
                    <a:pt x="17382" y="3157"/>
                  </a:lnTo>
                  <a:lnTo>
                    <a:pt x="17109" y="3010"/>
                  </a:lnTo>
                  <a:lnTo>
                    <a:pt x="17614" y="4398"/>
                  </a:lnTo>
                  <a:lnTo>
                    <a:pt x="17845" y="5072"/>
                  </a:lnTo>
                  <a:lnTo>
                    <a:pt x="18056" y="5766"/>
                  </a:lnTo>
                  <a:lnTo>
                    <a:pt x="18140" y="6103"/>
                  </a:lnTo>
                  <a:lnTo>
                    <a:pt x="18224" y="6461"/>
                  </a:lnTo>
                  <a:lnTo>
                    <a:pt x="18266" y="6797"/>
                  </a:lnTo>
                  <a:lnTo>
                    <a:pt x="18308" y="7155"/>
                  </a:lnTo>
                  <a:lnTo>
                    <a:pt x="18329" y="7513"/>
                  </a:lnTo>
                  <a:lnTo>
                    <a:pt x="18329" y="7871"/>
                  </a:lnTo>
                  <a:lnTo>
                    <a:pt x="18287" y="8228"/>
                  </a:lnTo>
                  <a:lnTo>
                    <a:pt x="18245" y="8586"/>
                  </a:lnTo>
                  <a:lnTo>
                    <a:pt x="18245" y="8586"/>
                  </a:lnTo>
                  <a:lnTo>
                    <a:pt x="19529" y="7871"/>
                  </a:lnTo>
                  <a:lnTo>
                    <a:pt x="19613" y="7849"/>
                  </a:lnTo>
                  <a:lnTo>
                    <a:pt x="19697" y="7849"/>
                  </a:lnTo>
                  <a:lnTo>
                    <a:pt x="19760" y="7892"/>
                  </a:lnTo>
                  <a:lnTo>
                    <a:pt x="19802" y="7955"/>
                  </a:lnTo>
                  <a:lnTo>
                    <a:pt x="19823" y="8018"/>
                  </a:lnTo>
                  <a:lnTo>
                    <a:pt x="19823" y="8081"/>
                  </a:lnTo>
                  <a:lnTo>
                    <a:pt x="19802" y="8165"/>
                  </a:lnTo>
                  <a:lnTo>
                    <a:pt x="19739" y="8228"/>
                  </a:lnTo>
                  <a:lnTo>
                    <a:pt x="18077" y="9323"/>
                  </a:lnTo>
                  <a:lnTo>
                    <a:pt x="16393" y="10396"/>
                  </a:lnTo>
                  <a:lnTo>
                    <a:pt x="16688" y="10459"/>
                  </a:lnTo>
                  <a:lnTo>
                    <a:pt x="16961" y="10564"/>
                  </a:lnTo>
                  <a:lnTo>
                    <a:pt x="17214" y="10711"/>
                  </a:lnTo>
                  <a:lnTo>
                    <a:pt x="17466" y="10859"/>
                  </a:lnTo>
                  <a:lnTo>
                    <a:pt x="17677" y="11069"/>
                  </a:lnTo>
                  <a:lnTo>
                    <a:pt x="17866" y="11280"/>
                  </a:lnTo>
                  <a:lnTo>
                    <a:pt x="17993" y="11511"/>
                  </a:lnTo>
                  <a:lnTo>
                    <a:pt x="18056" y="11637"/>
                  </a:lnTo>
                  <a:lnTo>
                    <a:pt x="18098" y="11764"/>
                  </a:lnTo>
                  <a:lnTo>
                    <a:pt x="18182" y="12184"/>
                  </a:lnTo>
                  <a:lnTo>
                    <a:pt x="18224" y="12605"/>
                  </a:lnTo>
                  <a:lnTo>
                    <a:pt x="18224" y="13047"/>
                  </a:lnTo>
                  <a:lnTo>
                    <a:pt x="18203" y="13468"/>
                  </a:lnTo>
                  <a:lnTo>
                    <a:pt x="18119" y="13868"/>
                  </a:lnTo>
                  <a:lnTo>
                    <a:pt x="18035" y="14289"/>
                  </a:lnTo>
                  <a:lnTo>
                    <a:pt x="17887" y="14710"/>
                  </a:lnTo>
                  <a:lnTo>
                    <a:pt x="17740" y="15109"/>
                  </a:lnTo>
                  <a:lnTo>
                    <a:pt x="17551" y="15509"/>
                  </a:lnTo>
                  <a:lnTo>
                    <a:pt x="17361" y="15888"/>
                  </a:lnTo>
                  <a:lnTo>
                    <a:pt x="17151" y="16267"/>
                  </a:lnTo>
                  <a:lnTo>
                    <a:pt x="16919" y="16646"/>
                  </a:lnTo>
                  <a:lnTo>
                    <a:pt x="16667" y="17003"/>
                  </a:lnTo>
                  <a:lnTo>
                    <a:pt x="16414" y="17361"/>
                  </a:lnTo>
                  <a:lnTo>
                    <a:pt x="15909" y="18013"/>
                  </a:lnTo>
                  <a:lnTo>
                    <a:pt x="15573" y="18392"/>
                  </a:lnTo>
                  <a:lnTo>
                    <a:pt x="15236" y="18750"/>
                  </a:lnTo>
                  <a:lnTo>
                    <a:pt x="14878" y="19108"/>
                  </a:lnTo>
                  <a:lnTo>
                    <a:pt x="14499" y="19444"/>
                  </a:lnTo>
                  <a:lnTo>
                    <a:pt x="14100" y="19781"/>
                  </a:lnTo>
                  <a:lnTo>
                    <a:pt x="13679" y="20076"/>
                  </a:lnTo>
                  <a:lnTo>
                    <a:pt x="13258" y="20349"/>
                  </a:lnTo>
                  <a:lnTo>
                    <a:pt x="12816" y="20602"/>
                  </a:lnTo>
                  <a:lnTo>
                    <a:pt x="12374" y="20833"/>
                  </a:lnTo>
                  <a:lnTo>
                    <a:pt x="11911" y="21023"/>
                  </a:lnTo>
                  <a:lnTo>
                    <a:pt x="11427" y="21191"/>
                  </a:lnTo>
                  <a:lnTo>
                    <a:pt x="10943" y="21317"/>
                  </a:lnTo>
                  <a:lnTo>
                    <a:pt x="10459" y="21401"/>
                  </a:lnTo>
                  <a:lnTo>
                    <a:pt x="9954" y="21444"/>
                  </a:lnTo>
                  <a:lnTo>
                    <a:pt x="9449" y="21444"/>
                  </a:lnTo>
                  <a:lnTo>
                    <a:pt x="8944" y="21401"/>
                  </a:lnTo>
                  <a:lnTo>
                    <a:pt x="8397" y="21317"/>
                  </a:lnTo>
                  <a:lnTo>
                    <a:pt x="7829" y="21191"/>
                  </a:lnTo>
                  <a:lnTo>
                    <a:pt x="7534" y="21107"/>
                  </a:lnTo>
                  <a:lnTo>
                    <a:pt x="7260" y="21002"/>
                  </a:lnTo>
                  <a:lnTo>
                    <a:pt x="6966" y="20896"/>
                  </a:lnTo>
                  <a:lnTo>
                    <a:pt x="6692" y="20770"/>
                  </a:lnTo>
                  <a:lnTo>
                    <a:pt x="6440" y="20623"/>
                  </a:lnTo>
                  <a:lnTo>
                    <a:pt x="6166" y="20476"/>
                  </a:lnTo>
                  <a:lnTo>
                    <a:pt x="5935" y="20307"/>
                  </a:lnTo>
                  <a:lnTo>
                    <a:pt x="5703" y="20118"/>
                  </a:lnTo>
                  <a:lnTo>
                    <a:pt x="5514" y="19928"/>
                  </a:lnTo>
                  <a:lnTo>
                    <a:pt x="5324" y="19697"/>
                  </a:lnTo>
                  <a:lnTo>
                    <a:pt x="5156" y="19465"/>
                  </a:lnTo>
                  <a:lnTo>
                    <a:pt x="5030" y="19234"/>
                  </a:lnTo>
                  <a:lnTo>
                    <a:pt x="4420" y="19928"/>
                  </a:lnTo>
                  <a:lnTo>
                    <a:pt x="3830" y="20665"/>
                  </a:lnTo>
                  <a:lnTo>
                    <a:pt x="3262" y="21422"/>
                  </a:lnTo>
                  <a:lnTo>
                    <a:pt x="2736" y="22201"/>
                  </a:lnTo>
                  <a:lnTo>
                    <a:pt x="2252" y="23001"/>
                  </a:lnTo>
                  <a:lnTo>
                    <a:pt x="1789" y="23842"/>
                  </a:lnTo>
                  <a:lnTo>
                    <a:pt x="1368" y="24705"/>
                  </a:lnTo>
                  <a:lnTo>
                    <a:pt x="990" y="25610"/>
                  </a:lnTo>
                  <a:lnTo>
                    <a:pt x="800" y="26094"/>
                  </a:lnTo>
                  <a:lnTo>
                    <a:pt x="632" y="26578"/>
                  </a:lnTo>
                  <a:lnTo>
                    <a:pt x="485" y="27062"/>
                  </a:lnTo>
                  <a:lnTo>
                    <a:pt x="358" y="27546"/>
                  </a:lnTo>
                  <a:lnTo>
                    <a:pt x="232" y="28030"/>
                  </a:lnTo>
                  <a:lnTo>
                    <a:pt x="148" y="28493"/>
                  </a:lnTo>
                  <a:lnTo>
                    <a:pt x="85" y="28956"/>
                  </a:lnTo>
                  <a:lnTo>
                    <a:pt x="43" y="29398"/>
                  </a:lnTo>
                  <a:lnTo>
                    <a:pt x="1" y="29840"/>
                  </a:lnTo>
                  <a:lnTo>
                    <a:pt x="1" y="30282"/>
                  </a:lnTo>
                  <a:lnTo>
                    <a:pt x="1" y="30724"/>
                  </a:lnTo>
                  <a:lnTo>
                    <a:pt x="22" y="31166"/>
                  </a:lnTo>
                  <a:lnTo>
                    <a:pt x="64" y="31586"/>
                  </a:lnTo>
                  <a:lnTo>
                    <a:pt x="106" y="32007"/>
                  </a:lnTo>
                  <a:lnTo>
                    <a:pt x="190" y="32407"/>
                  </a:lnTo>
                  <a:lnTo>
                    <a:pt x="274" y="32807"/>
                  </a:lnTo>
                  <a:lnTo>
                    <a:pt x="379" y="33207"/>
                  </a:lnTo>
                  <a:lnTo>
                    <a:pt x="506" y="33607"/>
                  </a:lnTo>
                  <a:lnTo>
                    <a:pt x="632" y="33985"/>
                  </a:lnTo>
                  <a:lnTo>
                    <a:pt x="779" y="34364"/>
                  </a:lnTo>
                  <a:lnTo>
                    <a:pt x="947" y="34743"/>
                  </a:lnTo>
                  <a:lnTo>
                    <a:pt x="1116" y="35122"/>
                  </a:lnTo>
                  <a:lnTo>
                    <a:pt x="1305" y="35479"/>
                  </a:lnTo>
                  <a:lnTo>
                    <a:pt x="1516" y="35816"/>
                  </a:lnTo>
                  <a:lnTo>
                    <a:pt x="1726" y="36174"/>
                  </a:lnTo>
                  <a:lnTo>
                    <a:pt x="1958" y="36511"/>
                  </a:lnTo>
                  <a:lnTo>
                    <a:pt x="2210" y="36847"/>
                  </a:lnTo>
                  <a:lnTo>
                    <a:pt x="2463" y="37163"/>
                  </a:lnTo>
                  <a:lnTo>
                    <a:pt x="2715" y="37479"/>
                  </a:lnTo>
                  <a:lnTo>
                    <a:pt x="3010" y="37794"/>
                  </a:lnTo>
                  <a:lnTo>
                    <a:pt x="3578" y="38404"/>
                  </a:lnTo>
                  <a:lnTo>
                    <a:pt x="4209" y="38973"/>
                  </a:lnTo>
                  <a:lnTo>
                    <a:pt x="4862" y="39499"/>
                  </a:lnTo>
                  <a:lnTo>
                    <a:pt x="5556" y="40025"/>
                  </a:lnTo>
                  <a:lnTo>
                    <a:pt x="6292" y="40509"/>
                  </a:lnTo>
                  <a:lnTo>
                    <a:pt x="7029" y="40951"/>
                  </a:lnTo>
                  <a:lnTo>
                    <a:pt x="7808" y="41372"/>
                  </a:lnTo>
                  <a:lnTo>
                    <a:pt x="8628" y="41771"/>
                  </a:lnTo>
                  <a:lnTo>
                    <a:pt x="9449" y="42129"/>
                  </a:lnTo>
                  <a:lnTo>
                    <a:pt x="10291" y="42445"/>
                  </a:lnTo>
                  <a:lnTo>
                    <a:pt x="11132" y="42739"/>
                  </a:lnTo>
                  <a:lnTo>
                    <a:pt x="11995" y="43013"/>
                  </a:lnTo>
                  <a:lnTo>
                    <a:pt x="12879" y="43223"/>
                  </a:lnTo>
                  <a:lnTo>
                    <a:pt x="13763" y="43413"/>
                  </a:lnTo>
                  <a:lnTo>
                    <a:pt x="14626" y="43581"/>
                  </a:lnTo>
                  <a:lnTo>
                    <a:pt x="15509" y="43707"/>
                  </a:lnTo>
                  <a:lnTo>
                    <a:pt x="16393" y="43792"/>
                  </a:lnTo>
                  <a:lnTo>
                    <a:pt x="17214" y="43855"/>
                  </a:lnTo>
                  <a:lnTo>
                    <a:pt x="18077" y="43876"/>
                  </a:lnTo>
                  <a:lnTo>
                    <a:pt x="18961" y="43876"/>
                  </a:lnTo>
                  <a:lnTo>
                    <a:pt x="19844" y="43855"/>
                  </a:lnTo>
                  <a:lnTo>
                    <a:pt x="20749" y="43813"/>
                  </a:lnTo>
                  <a:lnTo>
                    <a:pt x="21675" y="43728"/>
                  </a:lnTo>
                  <a:lnTo>
                    <a:pt x="22622" y="43623"/>
                  </a:lnTo>
                  <a:lnTo>
                    <a:pt x="23548" y="43497"/>
                  </a:lnTo>
                  <a:lnTo>
                    <a:pt x="24495" y="43329"/>
                  </a:lnTo>
                  <a:lnTo>
                    <a:pt x="25442" y="43139"/>
                  </a:lnTo>
                  <a:lnTo>
                    <a:pt x="26389" y="42929"/>
                  </a:lnTo>
                  <a:lnTo>
                    <a:pt x="27315" y="42676"/>
                  </a:lnTo>
                  <a:lnTo>
                    <a:pt x="28241" y="42403"/>
                  </a:lnTo>
                  <a:lnTo>
                    <a:pt x="29167" y="42108"/>
                  </a:lnTo>
                  <a:lnTo>
                    <a:pt x="30071" y="41771"/>
                  </a:lnTo>
                  <a:lnTo>
                    <a:pt x="30934" y="41393"/>
                  </a:lnTo>
                  <a:lnTo>
                    <a:pt x="31797" y="40993"/>
                  </a:lnTo>
                  <a:lnTo>
                    <a:pt x="32639" y="40551"/>
                  </a:lnTo>
                  <a:lnTo>
                    <a:pt x="33438" y="40088"/>
                  </a:lnTo>
                  <a:lnTo>
                    <a:pt x="34196" y="39583"/>
                  </a:lnTo>
                  <a:lnTo>
                    <a:pt x="34953" y="39057"/>
                  </a:lnTo>
                  <a:lnTo>
                    <a:pt x="35290" y="38762"/>
                  </a:lnTo>
                  <a:lnTo>
                    <a:pt x="35648" y="38489"/>
                  </a:lnTo>
                  <a:lnTo>
                    <a:pt x="35985" y="38173"/>
                  </a:lnTo>
                  <a:lnTo>
                    <a:pt x="36300" y="37878"/>
                  </a:lnTo>
                  <a:lnTo>
                    <a:pt x="36616" y="37563"/>
                  </a:lnTo>
                  <a:lnTo>
                    <a:pt x="36911" y="37226"/>
                  </a:lnTo>
                  <a:lnTo>
                    <a:pt x="37205" y="36889"/>
                  </a:lnTo>
                  <a:lnTo>
                    <a:pt x="37479" y="36553"/>
                  </a:lnTo>
                  <a:lnTo>
                    <a:pt x="37752" y="36195"/>
                  </a:lnTo>
                  <a:lnTo>
                    <a:pt x="38005" y="35837"/>
                  </a:lnTo>
                  <a:lnTo>
                    <a:pt x="38236" y="35479"/>
                  </a:lnTo>
                  <a:lnTo>
                    <a:pt x="38468" y="35101"/>
                  </a:lnTo>
                  <a:lnTo>
                    <a:pt x="38657" y="34701"/>
                  </a:lnTo>
                  <a:lnTo>
                    <a:pt x="38868" y="34301"/>
                  </a:lnTo>
                  <a:lnTo>
                    <a:pt x="39036" y="33901"/>
                  </a:lnTo>
                  <a:lnTo>
                    <a:pt x="39204" y="33480"/>
                  </a:lnTo>
                  <a:lnTo>
                    <a:pt x="39352" y="33059"/>
                  </a:lnTo>
                  <a:lnTo>
                    <a:pt x="39478" y="32618"/>
                  </a:lnTo>
                  <a:lnTo>
                    <a:pt x="39604" y="32176"/>
                  </a:lnTo>
                  <a:lnTo>
                    <a:pt x="39709" y="31713"/>
                  </a:lnTo>
                  <a:lnTo>
                    <a:pt x="39772" y="31250"/>
                  </a:lnTo>
                  <a:lnTo>
                    <a:pt x="39836" y="30787"/>
                  </a:lnTo>
                  <a:lnTo>
                    <a:pt x="39920" y="30050"/>
                  </a:lnTo>
                  <a:lnTo>
                    <a:pt x="39941" y="29314"/>
                  </a:lnTo>
                  <a:lnTo>
                    <a:pt x="39962" y="28598"/>
                  </a:lnTo>
                  <a:lnTo>
                    <a:pt x="39941" y="27904"/>
                  </a:lnTo>
                  <a:lnTo>
                    <a:pt x="39878" y="27188"/>
                  </a:lnTo>
                  <a:lnTo>
                    <a:pt x="39815" y="26494"/>
                  </a:lnTo>
                  <a:lnTo>
                    <a:pt x="39709" y="25821"/>
                  </a:lnTo>
                  <a:lnTo>
                    <a:pt x="39583" y="25126"/>
                  </a:lnTo>
                  <a:lnTo>
                    <a:pt x="39436" y="24453"/>
                  </a:lnTo>
                  <a:lnTo>
                    <a:pt x="39246" y="23800"/>
                  </a:lnTo>
                  <a:lnTo>
                    <a:pt x="39057" y="23148"/>
                  </a:lnTo>
                  <a:lnTo>
                    <a:pt x="38847" y="22496"/>
                  </a:lnTo>
                  <a:lnTo>
                    <a:pt x="38594" y="21843"/>
                  </a:lnTo>
                  <a:lnTo>
                    <a:pt x="38341" y="21212"/>
                  </a:lnTo>
                  <a:lnTo>
                    <a:pt x="38068" y="20581"/>
                  </a:lnTo>
                  <a:lnTo>
                    <a:pt x="37773" y="19949"/>
                  </a:lnTo>
                  <a:lnTo>
                    <a:pt x="37458" y="19339"/>
                  </a:lnTo>
                  <a:lnTo>
                    <a:pt x="37121" y="18729"/>
                  </a:lnTo>
                  <a:lnTo>
                    <a:pt x="36763" y="18119"/>
                  </a:lnTo>
                  <a:lnTo>
                    <a:pt x="36405" y="17508"/>
                  </a:lnTo>
                  <a:lnTo>
                    <a:pt x="36027" y="16919"/>
                  </a:lnTo>
                  <a:lnTo>
                    <a:pt x="35648" y="16330"/>
                  </a:lnTo>
                  <a:lnTo>
                    <a:pt x="35248" y="15762"/>
                  </a:lnTo>
                  <a:lnTo>
                    <a:pt x="34827" y="15173"/>
                  </a:lnTo>
                  <a:lnTo>
                    <a:pt x="33986" y="14057"/>
                  </a:lnTo>
                  <a:lnTo>
                    <a:pt x="33081" y="12942"/>
                  </a:lnTo>
                  <a:lnTo>
                    <a:pt x="32176" y="11848"/>
                  </a:lnTo>
                  <a:lnTo>
                    <a:pt x="31229" y="10775"/>
                  </a:lnTo>
                  <a:lnTo>
                    <a:pt x="31166" y="10775"/>
                  </a:lnTo>
                  <a:lnTo>
                    <a:pt x="31124" y="10753"/>
                  </a:lnTo>
                  <a:lnTo>
                    <a:pt x="31103" y="10711"/>
                  </a:lnTo>
                  <a:lnTo>
                    <a:pt x="31082" y="10606"/>
                  </a:lnTo>
                  <a:lnTo>
                    <a:pt x="30156" y="9596"/>
                  </a:lnTo>
                  <a:lnTo>
                    <a:pt x="29209" y="8607"/>
                  </a:lnTo>
                  <a:lnTo>
                    <a:pt x="29146" y="8586"/>
                  </a:lnTo>
                  <a:lnTo>
                    <a:pt x="29061" y="8544"/>
                  </a:lnTo>
                  <a:lnTo>
                    <a:pt x="28998" y="8481"/>
                  </a:lnTo>
                  <a:lnTo>
                    <a:pt x="28956" y="8397"/>
                  </a:lnTo>
                  <a:lnTo>
                    <a:pt x="28935" y="8291"/>
                  </a:lnTo>
                  <a:lnTo>
                    <a:pt x="26705" y="5977"/>
                  </a:lnTo>
                  <a:lnTo>
                    <a:pt x="26683" y="5935"/>
                  </a:lnTo>
                  <a:lnTo>
                    <a:pt x="26705" y="5892"/>
                  </a:lnTo>
                  <a:lnTo>
                    <a:pt x="26789" y="5892"/>
                  </a:lnTo>
                  <a:lnTo>
                    <a:pt x="28767" y="7786"/>
                  </a:lnTo>
                  <a:lnTo>
                    <a:pt x="28640" y="7239"/>
                  </a:lnTo>
                  <a:lnTo>
                    <a:pt x="28514" y="6713"/>
                  </a:lnTo>
                  <a:lnTo>
                    <a:pt x="28262" y="5661"/>
                  </a:lnTo>
                  <a:lnTo>
                    <a:pt x="28114" y="5156"/>
                  </a:lnTo>
                  <a:lnTo>
                    <a:pt x="27946" y="4630"/>
                  </a:lnTo>
                  <a:lnTo>
                    <a:pt x="27757" y="4125"/>
                  </a:lnTo>
                  <a:lnTo>
                    <a:pt x="27630" y="3872"/>
                  </a:lnTo>
                  <a:lnTo>
                    <a:pt x="27504" y="3620"/>
                  </a:lnTo>
                  <a:lnTo>
                    <a:pt x="27231" y="3115"/>
                  </a:lnTo>
                  <a:lnTo>
                    <a:pt x="26936" y="2631"/>
                  </a:lnTo>
                  <a:lnTo>
                    <a:pt x="26641" y="2168"/>
                  </a:lnTo>
                  <a:lnTo>
                    <a:pt x="26326" y="1726"/>
                  </a:lnTo>
                  <a:lnTo>
                    <a:pt x="25989" y="1284"/>
                  </a:lnTo>
                  <a:lnTo>
                    <a:pt x="25610" y="884"/>
                  </a:lnTo>
                  <a:lnTo>
                    <a:pt x="25210" y="526"/>
                  </a:lnTo>
                  <a:lnTo>
                    <a:pt x="25000" y="337"/>
                  </a:lnTo>
                  <a:lnTo>
                    <a:pt x="24790" y="190"/>
                  </a:lnTo>
                  <a:lnTo>
                    <a:pt x="24916" y="821"/>
                  </a:lnTo>
                  <a:lnTo>
                    <a:pt x="25000" y="1431"/>
                  </a:lnTo>
                  <a:lnTo>
                    <a:pt x="25063" y="2063"/>
                  </a:lnTo>
                  <a:lnTo>
                    <a:pt x="25084" y="2378"/>
                  </a:lnTo>
                  <a:lnTo>
                    <a:pt x="25063" y="2694"/>
                  </a:lnTo>
                  <a:lnTo>
                    <a:pt x="25042" y="2988"/>
                  </a:lnTo>
                  <a:lnTo>
                    <a:pt x="25000" y="3304"/>
                  </a:lnTo>
                  <a:lnTo>
                    <a:pt x="24937" y="3599"/>
                  </a:lnTo>
                  <a:lnTo>
                    <a:pt x="24874" y="3893"/>
                  </a:lnTo>
                  <a:lnTo>
                    <a:pt x="24769" y="4188"/>
                  </a:lnTo>
                  <a:lnTo>
                    <a:pt x="24621" y="4483"/>
                  </a:lnTo>
                  <a:lnTo>
                    <a:pt x="24474" y="4777"/>
                  </a:lnTo>
                  <a:lnTo>
                    <a:pt x="24285" y="5051"/>
                  </a:lnTo>
                  <a:lnTo>
                    <a:pt x="24306" y="5114"/>
                  </a:lnTo>
                  <a:lnTo>
                    <a:pt x="24306" y="5177"/>
                  </a:lnTo>
                  <a:lnTo>
                    <a:pt x="24285" y="5240"/>
                  </a:lnTo>
                  <a:lnTo>
                    <a:pt x="24242" y="5282"/>
                  </a:lnTo>
                  <a:lnTo>
                    <a:pt x="24179" y="5324"/>
                  </a:lnTo>
                  <a:lnTo>
                    <a:pt x="24137" y="5345"/>
                  </a:lnTo>
                  <a:lnTo>
                    <a:pt x="24053" y="5324"/>
                  </a:lnTo>
                  <a:lnTo>
                    <a:pt x="23990" y="5303"/>
                  </a:lnTo>
                  <a:lnTo>
                    <a:pt x="23948" y="5240"/>
                  </a:lnTo>
                  <a:lnTo>
                    <a:pt x="23464" y="4546"/>
                  </a:lnTo>
                  <a:lnTo>
                    <a:pt x="23001" y="3809"/>
                  </a:lnTo>
                  <a:lnTo>
                    <a:pt x="22517" y="3052"/>
                  </a:lnTo>
                  <a:lnTo>
                    <a:pt x="22012" y="2336"/>
                  </a:lnTo>
                  <a:lnTo>
                    <a:pt x="21738" y="1978"/>
                  </a:lnTo>
                  <a:lnTo>
                    <a:pt x="21465" y="1642"/>
                  </a:lnTo>
                  <a:lnTo>
                    <a:pt x="21170" y="1326"/>
                  </a:lnTo>
                  <a:lnTo>
                    <a:pt x="20876" y="1010"/>
                  </a:lnTo>
                  <a:lnTo>
                    <a:pt x="20560" y="737"/>
                  </a:lnTo>
                  <a:lnTo>
                    <a:pt x="20223" y="463"/>
                  </a:lnTo>
                  <a:lnTo>
                    <a:pt x="19865" y="232"/>
                  </a:lnTo>
                  <a:lnTo>
                    <a:pt x="1948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" name="Google Shape;7008;p32"/>
            <p:cNvSpPr/>
            <p:nvPr/>
          </p:nvSpPr>
          <p:spPr>
            <a:xfrm>
              <a:off x="6631875" y="-1409050"/>
              <a:ext cx="999050" cy="1096900"/>
            </a:xfrm>
            <a:custGeom>
              <a:avLst/>
              <a:gdLst/>
              <a:ahLst/>
              <a:cxnLst/>
              <a:rect l="l" t="t" r="r" b="b"/>
              <a:pathLst>
                <a:path w="39962" h="43876" fill="none" extrusionOk="0">
                  <a:moveTo>
                    <a:pt x="990" y="25610"/>
                  </a:moveTo>
                  <a:lnTo>
                    <a:pt x="990" y="25610"/>
                  </a:lnTo>
                  <a:lnTo>
                    <a:pt x="1368" y="24705"/>
                  </a:lnTo>
                  <a:lnTo>
                    <a:pt x="1789" y="23842"/>
                  </a:lnTo>
                  <a:lnTo>
                    <a:pt x="2252" y="23001"/>
                  </a:lnTo>
                  <a:lnTo>
                    <a:pt x="2736" y="22201"/>
                  </a:lnTo>
                  <a:lnTo>
                    <a:pt x="3262" y="21422"/>
                  </a:lnTo>
                  <a:lnTo>
                    <a:pt x="3830" y="20665"/>
                  </a:lnTo>
                  <a:lnTo>
                    <a:pt x="4420" y="19928"/>
                  </a:lnTo>
                  <a:lnTo>
                    <a:pt x="5030" y="19234"/>
                  </a:lnTo>
                  <a:lnTo>
                    <a:pt x="5030" y="19234"/>
                  </a:lnTo>
                  <a:lnTo>
                    <a:pt x="5156" y="19465"/>
                  </a:lnTo>
                  <a:lnTo>
                    <a:pt x="5324" y="19697"/>
                  </a:lnTo>
                  <a:lnTo>
                    <a:pt x="5514" y="19928"/>
                  </a:lnTo>
                  <a:lnTo>
                    <a:pt x="5703" y="20118"/>
                  </a:lnTo>
                  <a:lnTo>
                    <a:pt x="5935" y="20307"/>
                  </a:lnTo>
                  <a:lnTo>
                    <a:pt x="6166" y="20476"/>
                  </a:lnTo>
                  <a:lnTo>
                    <a:pt x="6440" y="20623"/>
                  </a:lnTo>
                  <a:lnTo>
                    <a:pt x="6692" y="20770"/>
                  </a:lnTo>
                  <a:lnTo>
                    <a:pt x="6966" y="20896"/>
                  </a:lnTo>
                  <a:lnTo>
                    <a:pt x="7260" y="21002"/>
                  </a:lnTo>
                  <a:lnTo>
                    <a:pt x="7534" y="21107"/>
                  </a:lnTo>
                  <a:lnTo>
                    <a:pt x="7829" y="21191"/>
                  </a:lnTo>
                  <a:lnTo>
                    <a:pt x="8397" y="21317"/>
                  </a:lnTo>
                  <a:lnTo>
                    <a:pt x="8944" y="21401"/>
                  </a:lnTo>
                  <a:lnTo>
                    <a:pt x="8944" y="21401"/>
                  </a:lnTo>
                  <a:lnTo>
                    <a:pt x="9449" y="21444"/>
                  </a:lnTo>
                  <a:lnTo>
                    <a:pt x="9954" y="21444"/>
                  </a:lnTo>
                  <a:lnTo>
                    <a:pt x="10459" y="21401"/>
                  </a:lnTo>
                  <a:lnTo>
                    <a:pt x="10943" y="21317"/>
                  </a:lnTo>
                  <a:lnTo>
                    <a:pt x="11427" y="21191"/>
                  </a:lnTo>
                  <a:lnTo>
                    <a:pt x="11911" y="21023"/>
                  </a:lnTo>
                  <a:lnTo>
                    <a:pt x="12374" y="20833"/>
                  </a:lnTo>
                  <a:lnTo>
                    <a:pt x="12816" y="20602"/>
                  </a:lnTo>
                  <a:lnTo>
                    <a:pt x="13258" y="20349"/>
                  </a:lnTo>
                  <a:lnTo>
                    <a:pt x="13679" y="20076"/>
                  </a:lnTo>
                  <a:lnTo>
                    <a:pt x="14100" y="19781"/>
                  </a:lnTo>
                  <a:lnTo>
                    <a:pt x="14499" y="19444"/>
                  </a:lnTo>
                  <a:lnTo>
                    <a:pt x="14878" y="19108"/>
                  </a:lnTo>
                  <a:lnTo>
                    <a:pt x="15236" y="18750"/>
                  </a:lnTo>
                  <a:lnTo>
                    <a:pt x="15573" y="18392"/>
                  </a:lnTo>
                  <a:lnTo>
                    <a:pt x="15909" y="18013"/>
                  </a:lnTo>
                  <a:lnTo>
                    <a:pt x="15909" y="18013"/>
                  </a:lnTo>
                  <a:lnTo>
                    <a:pt x="16414" y="17361"/>
                  </a:lnTo>
                  <a:lnTo>
                    <a:pt x="16667" y="17003"/>
                  </a:lnTo>
                  <a:lnTo>
                    <a:pt x="16919" y="16646"/>
                  </a:lnTo>
                  <a:lnTo>
                    <a:pt x="17151" y="16267"/>
                  </a:lnTo>
                  <a:lnTo>
                    <a:pt x="17361" y="15888"/>
                  </a:lnTo>
                  <a:lnTo>
                    <a:pt x="17551" y="15509"/>
                  </a:lnTo>
                  <a:lnTo>
                    <a:pt x="17740" y="15109"/>
                  </a:lnTo>
                  <a:lnTo>
                    <a:pt x="17887" y="14710"/>
                  </a:lnTo>
                  <a:lnTo>
                    <a:pt x="18035" y="14289"/>
                  </a:lnTo>
                  <a:lnTo>
                    <a:pt x="18119" y="13868"/>
                  </a:lnTo>
                  <a:lnTo>
                    <a:pt x="18203" y="13468"/>
                  </a:lnTo>
                  <a:lnTo>
                    <a:pt x="18224" y="13047"/>
                  </a:lnTo>
                  <a:lnTo>
                    <a:pt x="18224" y="12605"/>
                  </a:lnTo>
                  <a:lnTo>
                    <a:pt x="18182" y="12184"/>
                  </a:lnTo>
                  <a:lnTo>
                    <a:pt x="18098" y="11764"/>
                  </a:lnTo>
                  <a:lnTo>
                    <a:pt x="18098" y="11764"/>
                  </a:lnTo>
                  <a:lnTo>
                    <a:pt x="18056" y="11637"/>
                  </a:lnTo>
                  <a:lnTo>
                    <a:pt x="17993" y="11511"/>
                  </a:lnTo>
                  <a:lnTo>
                    <a:pt x="17866" y="11280"/>
                  </a:lnTo>
                  <a:lnTo>
                    <a:pt x="17677" y="11069"/>
                  </a:lnTo>
                  <a:lnTo>
                    <a:pt x="17466" y="10859"/>
                  </a:lnTo>
                  <a:lnTo>
                    <a:pt x="17214" y="10711"/>
                  </a:lnTo>
                  <a:lnTo>
                    <a:pt x="16961" y="10564"/>
                  </a:lnTo>
                  <a:lnTo>
                    <a:pt x="16688" y="10459"/>
                  </a:lnTo>
                  <a:lnTo>
                    <a:pt x="16393" y="10396"/>
                  </a:lnTo>
                  <a:lnTo>
                    <a:pt x="16393" y="10396"/>
                  </a:lnTo>
                  <a:lnTo>
                    <a:pt x="18077" y="9323"/>
                  </a:lnTo>
                  <a:lnTo>
                    <a:pt x="19739" y="8228"/>
                  </a:lnTo>
                  <a:lnTo>
                    <a:pt x="19739" y="8228"/>
                  </a:lnTo>
                  <a:lnTo>
                    <a:pt x="19802" y="8165"/>
                  </a:lnTo>
                  <a:lnTo>
                    <a:pt x="19823" y="8081"/>
                  </a:lnTo>
                  <a:lnTo>
                    <a:pt x="19823" y="8018"/>
                  </a:lnTo>
                  <a:lnTo>
                    <a:pt x="19802" y="7955"/>
                  </a:lnTo>
                  <a:lnTo>
                    <a:pt x="19760" y="7892"/>
                  </a:lnTo>
                  <a:lnTo>
                    <a:pt x="19697" y="7849"/>
                  </a:lnTo>
                  <a:lnTo>
                    <a:pt x="19613" y="7849"/>
                  </a:lnTo>
                  <a:lnTo>
                    <a:pt x="19529" y="7871"/>
                  </a:lnTo>
                  <a:lnTo>
                    <a:pt x="19529" y="7871"/>
                  </a:lnTo>
                  <a:lnTo>
                    <a:pt x="18245" y="8586"/>
                  </a:lnTo>
                  <a:lnTo>
                    <a:pt x="18245" y="8586"/>
                  </a:lnTo>
                  <a:lnTo>
                    <a:pt x="18287" y="8228"/>
                  </a:lnTo>
                  <a:lnTo>
                    <a:pt x="18329" y="7871"/>
                  </a:lnTo>
                  <a:lnTo>
                    <a:pt x="18329" y="7513"/>
                  </a:lnTo>
                  <a:lnTo>
                    <a:pt x="18308" y="7155"/>
                  </a:lnTo>
                  <a:lnTo>
                    <a:pt x="18266" y="6797"/>
                  </a:lnTo>
                  <a:lnTo>
                    <a:pt x="18224" y="6461"/>
                  </a:lnTo>
                  <a:lnTo>
                    <a:pt x="18140" y="6103"/>
                  </a:lnTo>
                  <a:lnTo>
                    <a:pt x="18056" y="5766"/>
                  </a:lnTo>
                  <a:lnTo>
                    <a:pt x="17845" y="5072"/>
                  </a:lnTo>
                  <a:lnTo>
                    <a:pt x="17614" y="4398"/>
                  </a:lnTo>
                  <a:lnTo>
                    <a:pt x="17109" y="3010"/>
                  </a:lnTo>
                  <a:lnTo>
                    <a:pt x="17109" y="3010"/>
                  </a:lnTo>
                  <a:lnTo>
                    <a:pt x="17382" y="3157"/>
                  </a:lnTo>
                  <a:lnTo>
                    <a:pt x="17656" y="3346"/>
                  </a:lnTo>
                  <a:lnTo>
                    <a:pt x="17908" y="3536"/>
                  </a:lnTo>
                  <a:lnTo>
                    <a:pt x="18119" y="3767"/>
                  </a:lnTo>
                  <a:lnTo>
                    <a:pt x="18329" y="3999"/>
                  </a:lnTo>
                  <a:lnTo>
                    <a:pt x="18540" y="4251"/>
                  </a:lnTo>
                  <a:lnTo>
                    <a:pt x="18918" y="4756"/>
                  </a:lnTo>
                  <a:lnTo>
                    <a:pt x="19318" y="5261"/>
                  </a:lnTo>
                  <a:lnTo>
                    <a:pt x="19508" y="5514"/>
                  </a:lnTo>
                  <a:lnTo>
                    <a:pt x="19739" y="5745"/>
                  </a:lnTo>
                  <a:lnTo>
                    <a:pt x="19950" y="5956"/>
                  </a:lnTo>
                  <a:lnTo>
                    <a:pt x="20202" y="6166"/>
                  </a:lnTo>
                  <a:lnTo>
                    <a:pt x="20476" y="6334"/>
                  </a:lnTo>
                  <a:lnTo>
                    <a:pt x="20791" y="6482"/>
                  </a:lnTo>
                  <a:lnTo>
                    <a:pt x="20791" y="6482"/>
                  </a:lnTo>
                  <a:lnTo>
                    <a:pt x="20833" y="6482"/>
                  </a:lnTo>
                  <a:lnTo>
                    <a:pt x="20876" y="6482"/>
                  </a:lnTo>
                  <a:lnTo>
                    <a:pt x="20897" y="6461"/>
                  </a:lnTo>
                  <a:lnTo>
                    <a:pt x="20939" y="6419"/>
                  </a:lnTo>
                  <a:lnTo>
                    <a:pt x="20981" y="6355"/>
                  </a:lnTo>
                  <a:lnTo>
                    <a:pt x="20960" y="6313"/>
                  </a:lnTo>
                  <a:lnTo>
                    <a:pt x="20960" y="6271"/>
                  </a:lnTo>
                  <a:lnTo>
                    <a:pt x="20960" y="6271"/>
                  </a:lnTo>
                  <a:lnTo>
                    <a:pt x="20854" y="6124"/>
                  </a:lnTo>
                  <a:lnTo>
                    <a:pt x="20854" y="6124"/>
                  </a:lnTo>
                  <a:lnTo>
                    <a:pt x="20960" y="5766"/>
                  </a:lnTo>
                  <a:lnTo>
                    <a:pt x="21044" y="5387"/>
                  </a:lnTo>
                  <a:lnTo>
                    <a:pt x="21107" y="5009"/>
                  </a:lnTo>
                  <a:lnTo>
                    <a:pt x="21149" y="4630"/>
                  </a:lnTo>
                  <a:lnTo>
                    <a:pt x="21149" y="4272"/>
                  </a:lnTo>
                  <a:lnTo>
                    <a:pt x="21128" y="3893"/>
                  </a:lnTo>
                  <a:lnTo>
                    <a:pt x="21065" y="3515"/>
                  </a:lnTo>
                  <a:lnTo>
                    <a:pt x="20960" y="3136"/>
                  </a:lnTo>
                  <a:lnTo>
                    <a:pt x="20960" y="3136"/>
                  </a:lnTo>
                  <a:lnTo>
                    <a:pt x="20812" y="2736"/>
                  </a:lnTo>
                  <a:lnTo>
                    <a:pt x="20623" y="2336"/>
                  </a:lnTo>
                  <a:lnTo>
                    <a:pt x="20434" y="1957"/>
                  </a:lnTo>
                  <a:lnTo>
                    <a:pt x="20202" y="1579"/>
                  </a:lnTo>
                  <a:lnTo>
                    <a:pt x="19992" y="1200"/>
                  </a:lnTo>
                  <a:lnTo>
                    <a:pt x="19802" y="800"/>
                  </a:lnTo>
                  <a:lnTo>
                    <a:pt x="19613" y="400"/>
                  </a:lnTo>
                  <a:lnTo>
                    <a:pt x="19487" y="0"/>
                  </a:lnTo>
                  <a:lnTo>
                    <a:pt x="19487" y="0"/>
                  </a:lnTo>
                  <a:lnTo>
                    <a:pt x="19865" y="232"/>
                  </a:lnTo>
                  <a:lnTo>
                    <a:pt x="20223" y="463"/>
                  </a:lnTo>
                  <a:lnTo>
                    <a:pt x="20560" y="737"/>
                  </a:lnTo>
                  <a:lnTo>
                    <a:pt x="20876" y="1010"/>
                  </a:lnTo>
                  <a:lnTo>
                    <a:pt x="21170" y="1326"/>
                  </a:lnTo>
                  <a:lnTo>
                    <a:pt x="21465" y="1642"/>
                  </a:lnTo>
                  <a:lnTo>
                    <a:pt x="21738" y="1978"/>
                  </a:lnTo>
                  <a:lnTo>
                    <a:pt x="22012" y="2336"/>
                  </a:lnTo>
                  <a:lnTo>
                    <a:pt x="22517" y="3052"/>
                  </a:lnTo>
                  <a:lnTo>
                    <a:pt x="23001" y="3809"/>
                  </a:lnTo>
                  <a:lnTo>
                    <a:pt x="23464" y="4546"/>
                  </a:lnTo>
                  <a:lnTo>
                    <a:pt x="23948" y="5240"/>
                  </a:lnTo>
                  <a:lnTo>
                    <a:pt x="23948" y="5240"/>
                  </a:lnTo>
                  <a:lnTo>
                    <a:pt x="23990" y="5303"/>
                  </a:lnTo>
                  <a:lnTo>
                    <a:pt x="24053" y="5324"/>
                  </a:lnTo>
                  <a:lnTo>
                    <a:pt x="24137" y="5345"/>
                  </a:lnTo>
                  <a:lnTo>
                    <a:pt x="24179" y="5324"/>
                  </a:lnTo>
                  <a:lnTo>
                    <a:pt x="24242" y="5282"/>
                  </a:lnTo>
                  <a:lnTo>
                    <a:pt x="24285" y="5240"/>
                  </a:lnTo>
                  <a:lnTo>
                    <a:pt x="24306" y="5177"/>
                  </a:lnTo>
                  <a:lnTo>
                    <a:pt x="24306" y="5114"/>
                  </a:lnTo>
                  <a:lnTo>
                    <a:pt x="24306" y="5114"/>
                  </a:lnTo>
                  <a:lnTo>
                    <a:pt x="24285" y="5051"/>
                  </a:lnTo>
                  <a:lnTo>
                    <a:pt x="24285" y="5051"/>
                  </a:lnTo>
                  <a:lnTo>
                    <a:pt x="24285" y="5051"/>
                  </a:lnTo>
                  <a:lnTo>
                    <a:pt x="24474" y="4777"/>
                  </a:lnTo>
                  <a:lnTo>
                    <a:pt x="24621" y="4483"/>
                  </a:lnTo>
                  <a:lnTo>
                    <a:pt x="24769" y="4188"/>
                  </a:lnTo>
                  <a:lnTo>
                    <a:pt x="24874" y="3893"/>
                  </a:lnTo>
                  <a:lnTo>
                    <a:pt x="24937" y="3599"/>
                  </a:lnTo>
                  <a:lnTo>
                    <a:pt x="25000" y="3304"/>
                  </a:lnTo>
                  <a:lnTo>
                    <a:pt x="25042" y="2988"/>
                  </a:lnTo>
                  <a:lnTo>
                    <a:pt x="25063" y="2694"/>
                  </a:lnTo>
                  <a:lnTo>
                    <a:pt x="25084" y="2378"/>
                  </a:lnTo>
                  <a:lnTo>
                    <a:pt x="25063" y="2063"/>
                  </a:lnTo>
                  <a:lnTo>
                    <a:pt x="25000" y="1431"/>
                  </a:lnTo>
                  <a:lnTo>
                    <a:pt x="24916" y="821"/>
                  </a:lnTo>
                  <a:lnTo>
                    <a:pt x="24790" y="190"/>
                  </a:lnTo>
                  <a:lnTo>
                    <a:pt x="24790" y="190"/>
                  </a:lnTo>
                  <a:lnTo>
                    <a:pt x="25000" y="337"/>
                  </a:lnTo>
                  <a:lnTo>
                    <a:pt x="25210" y="526"/>
                  </a:lnTo>
                  <a:lnTo>
                    <a:pt x="25610" y="884"/>
                  </a:lnTo>
                  <a:lnTo>
                    <a:pt x="25989" y="1284"/>
                  </a:lnTo>
                  <a:lnTo>
                    <a:pt x="26326" y="1726"/>
                  </a:lnTo>
                  <a:lnTo>
                    <a:pt x="26641" y="2168"/>
                  </a:lnTo>
                  <a:lnTo>
                    <a:pt x="26936" y="2631"/>
                  </a:lnTo>
                  <a:lnTo>
                    <a:pt x="27231" y="3115"/>
                  </a:lnTo>
                  <a:lnTo>
                    <a:pt x="27504" y="3620"/>
                  </a:lnTo>
                  <a:lnTo>
                    <a:pt x="27504" y="3620"/>
                  </a:lnTo>
                  <a:lnTo>
                    <a:pt x="27630" y="3872"/>
                  </a:lnTo>
                  <a:lnTo>
                    <a:pt x="27757" y="4125"/>
                  </a:lnTo>
                  <a:lnTo>
                    <a:pt x="27946" y="4630"/>
                  </a:lnTo>
                  <a:lnTo>
                    <a:pt x="28114" y="5156"/>
                  </a:lnTo>
                  <a:lnTo>
                    <a:pt x="28262" y="5661"/>
                  </a:lnTo>
                  <a:lnTo>
                    <a:pt x="28514" y="6713"/>
                  </a:lnTo>
                  <a:lnTo>
                    <a:pt x="28640" y="7239"/>
                  </a:lnTo>
                  <a:lnTo>
                    <a:pt x="28767" y="7786"/>
                  </a:lnTo>
                  <a:lnTo>
                    <a:pt x="28767" y="7786"/>
                  </a:lnTo>
                  <a:lnTo>
                    <a:pt x="26789" y="5892"/>
                  </a:lnTo>
                  <a:lnTo>
                    <a:pt x="26789" y="5892"/>
                  </a:lnTo>
                  <a:lnTo>
                    <a:pt x="26747" y="5892"/>
                  </a:lnTo>
                  <a:lnTo>
                    <a:pt x="26705" y="5892"/>
                  </a:lnTo>
                  <a:lnTo>
                    <a:pt x="26683" y="5935"/>
                  </a:lnTo>
                  <a:lnTo>
                    <a:pt x="26705" y="5977"/>
                  </a:lnTo>
                  <a:lnTo>
                    <a:pt x="26705" y="5977"/>
                  </a:lnTo>
                  <a:lnTo>
                    <a:pt x="28935" y="8291"/>
                  </a:lnTo>
                  <a:lnTo>
                    <a:pt x="28935" y="8291"/>
                  </a:lnTo>
                  <a:lnTo>
                    <a:pt x="28956" y="8397"/>
                  </a:lnTo>
                  <a:lnTo>
                    <a:pt x="28956" y="8397"/>
                  </a:lnTo>
                  <a:lnTo>
                    <a:pt x="28998" y="8481"/>
                  </a:lnTo>
                  <a:lnTo>
                    <a:pt x="29061" y="8544"/>
                  </a:lnTo>
                  <a:lnTo>
                    <a:pt x="29146" y="8586"/>
                  </a:lnTo>
                  <a:lnTo>
                    <a:pt x="29209" y="8607"/>
                  </a:lnTo>
                  <a:lnTo>
                    <a:pt x="29209" y="8607"/>
                  </a:lnTo>
                  <a:lnTo>
                    <a:pt x="30156" y="9596"/>
                  </a:lnTo>
                  <a:lnTo>
                    <a:pt x="31082" y="10606"/>
                  </a:lnTo>
                  <a:lnTo>
                    <a:pt x="31082" y="10606"/>
                  </a:lnTo>
                  <a:lnTo>
                    <a:pt x="31103" y="10711"/>
                  </a:lnTo>
                  <a:lnTo>
                    <a:pt x="31103" y="10711"/>
                  </a:lnTo>
                  <a:lnTo>
                    <a:pt x="31124" y="10753"/>
                  </a:lnTo>
                  <a:lnTo>
                    <a:pt x="31166" y="10775"/>
                  </a:lnTo>
                  <a:lnTo>
                    <a:pt x="31229" y="10775"/>
                  </a:lnTo>
                  <a:lnTo>
                    <a:pt x="31229" y="10775"/>
                  </a:lnTo>
                  <a:lnTo>
                    <a:pt x="32176" y="11848"/>
                  </a:lnTo>
                  <a:lnTo>
                    <a:pt x="33081" y="12942"/>
                  </a:lnTo>
                  <a:lnTo>
                    <a:pt x="33986" y="14057"/>
                  </a:lnTo>
                  <a:lnTo>
                    <a:pt x="34827" y="15173"/>
                  </a:lnTo>
                  <a:lnTo>
                    <a:pt x="35248" y="15762"/>
                  </a:lnTo>
                  <a:lnTo>
                    <a:pt x="35648" y="16330"/>
                  </a:lnTo>
                  <a:lnTo>
                    <a:pt x="36027" y="16919"/>
                  </a:lnTo>
                  <a:lnTo>
                    <a:pt x="36405" y="17508"/>
                  </a:lnTo>
                  <a:lnTo>
                    <a:pt x="36763" y="18119"/>
                  </a:lnTo>
                  <a:lnTo>
                    <a:pt x="37121" y="18729"/>
                  </a:lnTo>
                  <a:lnTo>
                    <a:pt x="37458" y="19339"/>
                  </a:lnTo>
                  <a:lnTo>
                    <a:pt x="37773" y="19949"/>
                  </a:lnTo>
                  <a:lnTo>
                    <a:pt x="38068" y="20581"/>
                  </a:lnTo>
                  <a:lnTo>
                    <a:pt x="38341" y="21212"/>
                  </a:lnTo>
                  <a:lnTo>
                    <a:pt x="38594" y="21843"/>
                  </a:lnTo>
                  <a:lnTo>
                    <a:pt x="38847" y="22496"/>
                  </a:lnTo>
                  <a:lnTo>
                    <a:pt x="39057" y="23148"/>
                  </a:lnTo>
                  <a:lnTo>
                    <a:pt x="39246" y="23800"/>
                  </a:lnTo>
                  <a:lnTo>
                    <a:pt x="39436" y="24453"/>
                  </a:lnTo>
                  <a:lnTo>
                    <a:pt x="39583" y="25126"/>
                  </a:lnTo>
                  <a:lnTo>
                    <a:pt x="39709" y="25821"/>
                  </a:lnTo>
                  <a:lnTo>
                    <a:pt x="39815" y="26494"/>
                  </a:lnTo>
                  <a:lnTo>
                    <a:pt x="39878" y="27188"/>
                  </a:lnTo>
                  <a:lnTo>
                    <a:pt x="39941" y="27904"/>
                  </a:lnTo>
                  <a:lnTo>
                    <a:pt x="39962" y="28598"/>
                  </a:lnTo>
                  <a:lnTo>
                    <a:pt x="39941" y="29314"/>
                  </a:lnTo>
                  <a:lnTo>
                    <a:pt x="39920" y="30050"/>
                  </a:lnTo>
                  <a:lnTo>
                    <a:pt x="39836" y="30787"/>
                  </a:lnTo>
                  <a:lnTo>
                    <a:pt x="39836" y="30787"/>
                  </a:lnTo>
                  <a:lnTo>
                    <a:pt x="39772" y="31250"/>
                  </a:lnTo>
                  <a:lnTo>
                    <a:pt x="39709" y="31713"/>
                  </a:lnTo>
                  <a:lnTo>
                    <a:pt x="39604" y="32176"/>
                  </a:lnTo>
                  <a:lnTo>
                    <a:pt x="39478" y="32618"/>
                  </a:lnTo>
                  <a:lnTo>
                    <a:pt x="39352" y="33059"/>
                  </a:lnTo>
                  <a:lnTo>
                    <a:pt x="39204" y="33480"/>
                  </a:lnTo>
                  <a:lnTo>
                    <a:pt x="39036" y="33901"/>
                  </a:lnTo>
                  <a:lnTo>
                    <a:pt x="38868" y="34301"/>
                  </a:lnTo>
                  <a:lnTo>
                    <a:pt x="38657" y="34701"/>
                  </a:lnTo>
                  <a:lnTo>
                    <a:pt x="38468" y="35101"/>
                  </a:lnTo>
                  <a:lnTo>
                    <a:pt x="38236" y="35479"/>
                  </a:lnTo>
                  <a:lnTo>
                    <a:pt x="38005" y="35837"/>
                  </a:lnTo>
                  <a:lnTo>
                    <a:pt x="37752" y="36195"/>
                  </a:lnTo>
                  <a:lnTo>
                    <a:pt x="37479" y="36553"/>
                  </a:lnTo>
                  <a:lnTo>
                    <a:pt x="37205" y="36889"/>
                  </a:lnTo>
                  <a:lnTo>
                    <a:pt x="36911" y="37226"/>
                  </a:lnTo>
                  <a:lnTo>
                    <a:pt x="36616" y="37563"/>
                  </a:lnTo>
                  <a:lnTo>
                    <a:pt x="36300" y="37878"/>
                  </a:lnTo>
                  <a:lnTo>
                    <a:pt x="35985" y="38173"/>
                  </a:lnTo>
                  <a:lnTo>
                    <a:pt x="35648" y="38489"/>
                  </a:lnTo>
                  <a:lnTo>
                    <a:pt x="35290" y="38762"/>
                  </a:lnTo>
                  <a:lnTo>
                    <a:pt x="34953" y="39057"/>
                  </a:lnTo>
                  <a:lnTo>
                    <a:pt x="34196" y="39583"/>
                  </a:lnTo>
                  <a:lnTo>
                    <a:pt x="33438" y="40088"/>
                  </a:lnTo>
                  <a:lnTo>
                    <a:pt x="32639" y="40551"/>
                  </a:lnTo>
                  <a:lnTo>
                    <a:pt x="31797" y="40993"/>
                  </a:lnTo>
                  <a:lnTo>
                    <a:pt x="30934" y="41393"/>
                  </a:lnTo>
                  <a:lnTo>
                    <a:pt x="30071" y="41771"/>
                  </a:lnTo>
                  <a:lnTo>
                    <a:pt x="29167" y="42108"/>
                  </a:lnTo>
                  <a:lnTo>
                    <a:pt x="28241" y="42403"/>
                  </a:lnTo>
                  <a:lnTo>
                    <a:pt x="27315" y="42676"/>
                  </a:lnTo>
                  <a:lnTo>
                    <a:pt x="26389" y="42929"/>
                  </a:lnTo>
                  <a:lnTo>
                    <a:pt x="25442" y="43139"/>
                  </a:lnTo>
                  <a:lnTo>
                    <a:pt x="24495" y="43329"/>
                  </a:lnTo>
                  <a:lnTo>
                    <a:pt x="23548" y="43497"/>
                  </a:lnTo>
                  <a:lnTo>
                    <a:pt x="22622" y="43623"/>
                  </a:lnTo>
                  <a:lnTo>
                    <a:pt x="21675" y="43728"/>
                  </a:lnTo>
                  <a:lnTo>
                    <a:pt x="20749" y="43813"/>
                  </a:lnTo>
                  <a:lnTo>
                    <a:pt x="19844" y="43855"/>
                  </a:lnTo>
                  <a:lnTo>
                    <a:pt x="18961" y="43876"/>
                  </a:lnTo>
                  <a:lnTo>
                    <a:pt x="18077" y="43876"/>
                  </a:lnTo>
                  <a:lnTo>
                    <a:pt x="17214" y="43855"/>
                  </a:lnTo>
                  <a:lnTo>
                    <a:pt x="16393" y="43792"/>
                  </a:lnTo>
                  <a:lnTo>
                    <a:pt x="16393" y="43792"/>
                  </a:lnTo>
                  <a:lnTo>
                    <a:pt x="15509" y="43707"/>
                  </a:lnTo>
                  <a:lnTo>
                    <a:pt x="14626" y="43581"/>
                  </a:lnTo>
                  <a:lnTo>
                    <a:pt x="13763" y="43413"/>
                  </a:lnTo>
                  <a:lnTo>
                    <a:pt x="12879" y="43223"/>
                  </a:lnTo>
                  <a:lnTo>
                    <a:pt x="11995" y="43013"/>
                  </a:lnTo>
                  <a:lnTo>
                    <a:pt x="11132" y="42739"/>
                  </a:lnTo>
                  <a:lnTo>
                    <a:pt x="10291" y="42445"/>
                  </a:lnTo>
                  <a:lnTo>
                    <a:pt x="9449" y="42129"/>
                  </a:lnTo>
                  <a:lnTo>
                    <a:pt x="8628" y="41771"/>
                  </a:lnTo>
                  <a:lnTo>
                    <a:pt x="7808" y="41372"/>
                  </a:lnTo>
                  <a:lnTo>
                    <a:pt x="7029" y="40951"/>
                  </a:lnTo>
                  <a:lnTo>
                    <a:pt x="6292" y="40509"/>
                  </a:lnTo>
                  <a:lnTo>
                    <a:pt x="5556" y="40025"/>
                  </a:lnTo>
                  <a:lnTo>
                    <a:pt x="4862" y="39499"/>
                  </a:lnTo>
                  <a:lnTo>
                    <a:pt x="4209" y="38973"/>
                  </a:lnTo>
                  <a:lnTo>
                    <a:pt x="3578" y="38404"/>
                  </a:lnTo>
                  <a:lnTo>
                    <a:pt x="3010" y="37794"/>
                  </a:lnTo>
                  <a:lnTo>
                    <a:pt x="2715" y="37479"/>
                  </a:lnTo>
                  <a:lnTo>
                    <a:pt x="2463" y="37163"/>
                  </a:lnTo>
                  <a:lnTo>
                    <a:pt x="2210" y="36847"/>
                  </a:lnTo>
                  <a:lnTo>
                    <a:pt x="1958" y="36511"/>
                  </a:lnTo>
                  <a:lnTo>
                    <a:pt x="1726" y="36174"/>
                  </a:lnTo>
                  <a:lnTo>
                    <a:pt x="1516" y="35816"/>
                  </a:lnTo>
                  <a:lnTo>
                    <a:pt x="1305" y="35479"/>
                  </a:lnTo>
                  <a:lnTo>
                    <a:pt x="1116" y="35122"/>
                  </a:lnTo>
                  <a:lnTo>
                    <a:pt x="947" y="34743"/>
                  </a:lnTo>
                  <a:lnTo>
                    <a:pt x="779" y="34364"/>
                  </a:lnTo>
                  <a:lnTo>
                    <a:pt x="632" y="33985"/>
                  </a:lnTo>
                  <a:lnTo>
                    <a:pt x="506" y="33607"/>
                  </a:lnTo>
                  <a:lnTo>
                    <a:pt x="379" y="33207"/>
                  </a:lnTo>
                  <a:lnTo>
                    <a:pt x="274" y="32807"/>
                  </a:lnTo>
                  <a:lnTo>
                    <a:pt x="190" y="32407"/>
                  </a:lnTo>
                  <a:lnTo>
                    <a:pt x="106" y="32007"/>
                  </a:lnTo>
                  <a:lnTo>
                    <a:pt x="64" y="31586"/>
                  </a:lnTo>
                  <a:lnTo>
                    <a:pt x="22" y="31166"/>
                  </a:lnTo>
                  <a:lnTo>
                    <a:pt x="1" y="30724"/>
                  </a:lnTo>
                  <a:lnTo>
                    <a:pt x="1" y="30282"/>
                  </a:lnTo>
                  <a:lnTo>
                    <a:pt x="1" y="29840"/>
                  </a:lnTo>
                  <a:lnTo>
                    <a:pt x="43" y="29398"/>
                  </a:lnTo>
                  <a:lnTo>
                    <a:pt x="85" y="28956"/>
                  </a:lnTo>
                  <a:lnTo>
                    <a:pt x="148" y="28493"/>
                  </a:lnTo>
                  <a:lnTo>
                    <a:pt x="232" y="28030"/>
                  </a:lnTo>
                  <a:lnTo>
                    <a:pt x="358" y="27546"/>
                  </a:lnTo>
                  <a:lnTo>
                    <a:pt x="485" y="27062"/>
                  </a:lnTo>
                  <a:lnTo>
                    <a:pt x="632" y="26578"/>
                  </a:lnTo>
                  <a:lnTo>
                    <a:pt x="800" y="26094"/>
                  </a:lnTo>
                  <a:lnTo>
                    <a:pt x="990" y="2561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9" name="Google Shape;7009;p32"/>
            <p:cNvSpPr/>
            <p:nvPr/>
          </p:nvSpPr>
          <p:spPr>
            <a:xfrm>
              <a:off x="7175850" y="-1150225"/>
              <a:ext cx="312000" cy="337250"/>
            </a:xfrm>
            <a:custGeom>
              <a:avLst/>
              <a:gdLst/>
              <a:ahLst/>
              <a:cxnLst/>
              <a:rect l="l" t="t" r="r" b="b"/>
              <a:pathLst>
                <a:path w="12480" h="13490" extrusionOk="0">
                  <a:moveTo>
                    <a:pt x="3599" y="1"/>
                  </a:moveTo>
                  <a:lnTo>
                    <a:pt x="3262" y="43"/>
                  </a:lnTo>
                  <a:lnTo>
                    <a:pt x="2925" y="85"/>
                  </a:lnTo>
                  <a:lnTo>
                    <a:pt x="2589" y="169"/>
                  </a:lnTo>
                  <a:lnTo>
                    <a:pt x="2273" y="274"/>
                  </a:lnTo>
                  <a:lnTo>
                    <a:pt x="1978" y="422"/>
                  </a:lnTo>
                  <a:lnTo>
                    <a:pt x="1705" y="611"/>
                  </a:lnTo>
                  <a:lnTo>
                    <a:pt x="1431" y="821"/>
                  </a:lnTo>
                  <a:lnTo>
                    <a:pt x="1200" y="1074"/>
                  </a:lnTo>
                  <a:lnTo>
                    <a:pt x="968" y="1347"/>
                  </a:lnTo>
                  <a:lnTo>
                    <a:pt x="779" y="1663"/>
                  </a:lnTo>
                  <a:lnTo>
                    <a:pt x="590" y="2042"/>
                  </a:lnTo>
                  <a:lnTo>
                    <a:pt x="442" y="2442"/>
                  </a:lnTo>
                  <a:lnTo>
                    <a:pt x="316" y="2884"/>
                  </a:lnTo>
                  <a:lnTo>
                    <a:pt x="295" y="2926"/>
                  </a:lnTo>
                  <a:lnTo>
                    <a:pt x="253" y="2968"/>
                  </a:lnTo>
                  <a:lnTo>
                    <a:pt x="211" y="2989"/>
                  </a:lnTo>
                  <a:lnTo>
                    <a:pt x="169" y="2989"/>
                  </a:lnTo>
                  <a:lnTo>
                    <a:pt x="84" y="3389"/>
                  </a:lnTo>
                  <a:lnTo>
                    <a:pt x="21" y="3788"/>
                  </a:lnTo>
                  <a:lnTo>
                    <a:pt x="0" y="4188"/>
                  </a:lnTo>
                  <a:lnTo>
                    <a:pt x="0" y="4609"/>
                  </a:lnTo>
                  <a:lnTo>
                    <a:pt x="21" y="5030"/>
                  </a:lnTo>
                  <a:lnTo>
                    <a:pt x="63" y="5451"/>
                  </a:lnTo>
                  <a:lnTo>
                    <a:pt x="127" y="5893"/>
                  </a:lnTo>
                  <a:lnTo>
                    <a:pt x="211" y="6314"/>
                  </a:lnTo>
                  <a:lnTo>
                    <a:pt x="316" y="6756"/>
                  </a:lnTo>
                  <a:lnTo>
                    <a:pt x="442" y="7197"/>
                  </a:lnTo>
                  <a:lnTo>
                    <a:pt x="590" y="7618"/>
                  </a:lnTo>
                  <a:lnTo>
                    <a:pt x="758" y="8060"/>
                  </a:lnTo>
                  <a:lnTo>
                    <a:pt x="947" y="8481"/>
                  </a:lnTo>
                  <a:lnTo>
                    <a:pt x="1158" y="8881"/>
                  </a:lnTo>
                  <a:lnTo>
                    <a:pt x="1389" y="9302"/>
                  </a:lnTo>
                  <a:lnTo>
                    <a:pt x="1621" y="9702"/>
                  </a:lnTo>
                  <a:lnTo>
                    <a:pt x="1894" y="10080"/>
                  </a:lnTo>
                  <a:lnTo>
                    <a:pt x="2168" y="10459"/>
                  </a:lnTo>
                  <a:lnTo>
                    <a:pt x="2441" y="10817"/>
                  </a:lnTo>
                  <a:lnTo>
                    <a:pt x="2757" y="11154"/>
                  </a:lnTo>
                  <a:lnTo>
                    <a:pt x="3073" y="11490"/>
                  </a:lnTo>
                  <a:lnTo>
                    <a:pt x="3409" y="11785"/>
                  </a:lnTo>
                  <a:lnTo>
                    <a:pt x="3746" y="12080"/>
                  </a:lnTo>
                  <a:lnTo>
                    <a:pt x="4104" y="12353"/>
                  </a:lnTo>
                  <a:lnTo>
                    <a:pt x="4462" y="12585"/>
                  </a:lnTo>
                  <a:lnTo>
                    <a:pt x="4840" y="12795"/>
                  </a:lnTo>
                  <a:lnTo>
                    <a:pt x="5240" y="12984"/>
                  </a:lnTo>
                  <a:lnTo>
                    <a:pt x="5640" y="13153"/>
                  </a:lnTo>
                  <a:lnTo>
                    <a:pt x="6040" y="13279"/>
                  </a:lnTo>
                  <a:lnTo>
                    <a:pt x="6461" y="13384"/>
                  </a:lnTo>
                  <a:lnTo>
                    <a:pt x="6881" y="13468"/>
                  </a:lnTo>
                  <a:lnTo>
                    <a:pt x="7302" y="13489"/>
                  </a:lnTo>
                  <a:lnTo>
                    <a:pt x="7576" y="13174"/>
                  </a:lnTo>
                  <a:lnTo>
                    <a:pt x="7871" y="12879"/>
                  </a:lnTo>
                  <a:lnTo>
                    <a:pt x="8186" y="12564"/>
                  </a:lnTo>
                  <a:lnTo>
                    <a:pt x="8502" y="12290"/>
                  </a:lnTo>
                  <a:lnTo>
                    <a:pt x="8817" y="12016"/>
                  </a:lnTo>
                  <a:lnTo>
                    <a:pt x="9154" y="11743"/>
                  </a:lnTo>
                  <a:lnTo>
                    <a:pt x="9491" y="11490"/>
                  </a:lnTo>
                  <a:lnTo>
                    <a:pt x="9828" y="11259"/>
                  </a:lnTo>
                  <a:lnTo>
                    <a:pt x="10396" y="10880"/>
                  </a:lnTo>
                  <a:lnTo>
                    <a:pt x="11006" y="10480"/>
                  </a:lnTo>
                  <a:lnTo>
                    <a:pt x="11343" y="10291"/>
                  </a:lnTo>
                  <a:lnTo>
                    <a:pt x="11679" y="10123"/>
                  </a:lnTo>
                  <a:lnTo>
                    <a:pt x="12016" y="9954"/>
                  </a:lnTo>
                  <a:lnTo>
                    <a:pt x="12374" y="9807"/>
                  </a:lnTo>
                  <a:lnTo>
                    <a:pt x="12437" y="9344"/>
                  </a:lnTo>
                  <a:lnTo>
                    <a:pt x="12479" y="8860"/>
                  </a:lnTo>
                  <a:lnTo>
                    <a:pt x="12479" y="8376"/>
                  </a:lnTo>
                  <a:lnTo>
                    <a:pt x="12437" y="7892"/>
                  </a:lnTo>
                  <a:lnTo>
                    <a:pt x="12374" y="7408"/>
                  </a:lnTo>
                  <a:lnTo>
                    <a:pt x="12269" y="6924"/>
                  </a:lnTo>
                  <a:lnTo>
                    <a:pt x="12142" y="6440"/>
                  </a:lnTo>
                  <a:lnTo>
                    <a:pt x="11974" y="5956"/>
                  </a:lnTo>
                  <a:lnTo>
                    <a:pt x="11806" y="5493"/>
                  </a:lnTo>
                  <a:lnTo>
                    <a:pt x="11595" y="5051"/>
                  </a:lnTo>
                  <a:lnTo>
                    <a:pt x="11385" y="4609"/>
                  </a:lnTo>
                  <a:lnTo>
                    <a:pt x="11132" y="4209"/>
                  </a:lnTo>
                  <a:lnTo>
                    <a:pt x="10880" y="3809"/>
                  </a:lnTo>
                  <a:lnTo>
                    <a:pt x="10606" y="3452"/>
                  </a:lnTo>
                  <a:lnTo>
                    <a:pt x="10333" y="3094"/>
                  </a:lnTo>
                  <a:lnTo>
                    <a:pt x="10038" y="2799"/>
                  </a:lnTo>
                  <a:lnTo>
                    <a:pt x="9785" y="2568"/>
                  </a:lnTo>
                  <a:lnTo>
                    <a:pt x="9533" y="2358"/>
                  </a:lnTo>
                  <a:lnTo>
                    <a:pt x="9238" y="2126"/>
                  </a:lnTo>
                  <a:lnTo>
                    <a:pt x="8944" y="1916"/>
                  </a:lnTo>
                  <a:lnTo>
                    <a:pt x="8312" y="1495"/>
                  </a:lnTo>
                  <a:lnTo>
                    <a:pt x="7976" y="1284"/>
                  </a:lnTo>
                  <a:lnTo>
                    <a:pt x="7639" y="1095"/>
                  </a:lnTo>
                  <a:lnTo>
                    <a:pt x="7281" y="927"/>
                  </a:lnTo>
                  <a:lnTo>
                    <a:pt x="6924" y="758"/>
                  </a:lnTo>
                  <a:lnTo>
                    <a:pt x="6545" y="590"/>
                  </a:lnTo>
                  <a:lnTo>
                    <a:pt x="6187" y="464"/>
                  </a:lnTo>
                  <a:lnTo>
                    <a:pt x="5808" y="337"/>
                  </a:lnTo>
                  <a:lnTo>
                    <a:pt x="5430" y="232"/>
                  </a:lnTo>
                  <a:lnTo>
                    <a:pt x="5051" y="148"/>
                  </a:lnTo>
                  <a:lnTo>
                    <a:pt x="4693" y="64"/>
                  </a:lnTo>
                  <a:lnTo>
                    <a:pt x="4314" y="22"/>
                  </a:lnTo>
                  <a:lnTo>
                    <a:pt x="3956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" name="Google Shape;7010;p32"/>
            <p:cNvSpPr/>
            <p:nvPr/>
          </p:nvSpPr>
          <p:spPr>
            <a:xfrm>
              <a:off x="6770750" y="-1137075"/>
              <a:ext cx="303575" cy="245175"/>
            </a:xfrm>
            <a:custGeom>
              <a:avLst/>
              <a:gdLst/>
              <a:ahLst/>
              <a:cxnLst/>
              <a:rect l="l" t="t" r="r" b="b"/>
              <a:pathLst>
                <a:path w="12143" h="9807" extrusionOk="0">
                  <a:moveTo>
                    <a:pt x="10544" y="1"/>
                  </a:moveTo>
                  <a:lnTo>
                    <a:pt x="10333" y="22"/>
                  </a:lnTo>
                  <a:lnTo>
                    <a:pt x="10123" y="64"/>
                  </a:lnTo>
                  <a:lnTo>
                    <a:pt x="9912" y="127"/>
                  </a:lnTo>
                  <a:lnTo>
                    <a:pt x="8397" y="1095"/>
                  </a:lnTo>
                  <a:lnTo>
                    <a:pt x="6924" y="2105"/>
                  </a:lnTo>
                  <a:lnTo>
                    <a:pt x="5451" y="3136"/>
                  </a:lnTo>
                  <a:lnTo>
                    <a:pt x="4736" y="3662"/>
                  </a:lnTo>
                  <a:lnTo>
                    <a:pt x="4020" y="4188"/>
                  </a:lnTo>
                  <a:lnTo>
                    <a:pt x="3936" y="4294"/>
                  </a:lnTo>
                  <a:lnTo>
                    <a:pt x="3894" y="4315"/>
                  </a:lnTo>
                  <a:lnTo>
                    <a:pt x="3831" y="4336"/>
                  </a:lnTo>
                  <a:lnTo>
                    <a:pt x="2821" y="5156"/>
                  </a:lnTo>
                  <a:lnTo>
                    <a:pt x="1853" y="5998"/>
                  </a:lnTo>
                  <a:lnTo>
                    <a:pt x="1369" y="6419"/>
                  </a:lnTo>
                  <a:lnTo>
                    <a:pt x="906" y="6861"/>
                  </a:lnTo>
                  <a:lnTo>
                    <a:pt x="443" y="7303"/>
                  </a:lnTo>
                  <a:lnTo>
                    <a:pt x="1" y="7766"/>
                  </a:lnTo>
                  <a:lnTo>
                    <a:pt x="127" y="8039"/>
                  </a:lnTo>
                  <a:lnTo>
                    <a:pt x="253" y="8292"/>
                  </a:lnTo>
                  <a:lnTo>
                    <a:pt x="401" y="8523"/>
                  </a:lnTo>
                  <a:lnTo>
                    <a:pt x="569" y="8713"/>
                  </a:lnTo>
                  <a:lnTo>
                    <a:pt x="759" y="8902"/>
                  </a:lnTo>
                  <a:lnTo>
                    <a:pt x="948" y="9070"/>
                  </a:lnTo>
                  <a:lnTo>
                    <a:pt x="1179" y="9218"/>
                  </a:lnTo>
                  <a:lnTo>
                    <a:pt x="1411" y="9344"/>
                  </a:lnTo>
                  <a:lnTo>
                    <a:pt x="1642" y="9470"/>
                  </a:lnTo>
                  <a:lnTo>
                    <a:pt x="1895" y="9554"/>
                  </a:lnTo>
                  <a:lnTo>
                    <a:pt x="2147" y="9639"/>
                  </a:lnTo>
                  <a:lnTo>
                    <a:pt x="2421" y="9702"/>
                  </a:lnTo>
                  <a:lnTo>
                    <a:pt x="2694" y="9744"/>
                  </a:lnTo>
                  <a:lnTo>
                    <a:pt x="2968" y="9786"/>
                  </a:lnTo>
                  <a:lnTo>
                    <a:pt x="3263" y="9807"/>
                  </a:lnTo>
                  <a:lnTo>
                    <a:pt x="3557" y="9807"/>
                  </a:lnTo>
                  <a:lnTo>
                    <a:pt x="4146" y="9786"/>
                  </a:lnTo>
                  <a:lnTo>
                    <a:pt x="4736" y="9702"/>
                  </a:lnTo>
                  <a:lnTo>
                    <a:pt x="5304" y="9597"/>
                  </a:lnTo>
                  <a:lnTo>
                    <a:pt x="5872" y="9449"/>
                  </a:lnTo>
                  <a:lnTo>
                    <a:pt x="6398" y="9281"/>
                  </a:lnTo>
                  <a:lnTo>
                    <a:pt x="6903" y="9091"/>
                  </a:lnTo>
                  <a:lnTo>
                    <a:pt x="7345" y="8881"/>
                  </a:lnTo>
                  <a:lnTo>
                    <a:pt x="7745" y="8650"/>
                  </a:lnTo>
                  <a:lnTo>
                    <a:pt x="8208" y="8334"/>
                  </a:lnTo>
                  <a:lnTo>
                    <a:pt x="8650" y="7955"/>
                  </a:lnTo>
                  <a:lnTo>
                    <a:pt x="9092" y="7576"/>
                  </a:lnTo>
                  <a:lnTo>
                    <a:pt x="9491" y="7155"/>
                  </a:lnTo>
                  <a:lnTo>
                    <a:pt x="9891" y="6735"/>
                  </a:lnTo>
                  <a:lnTo>
                    <a:pt x="10249" y="6272"/>
                  </a:lnTo>
                  <a:lnTo>
                    <a:pt x="10607" y="5809"/>
                  </a:lnTo>
                  <a:lnTo>
                    <a:pt x="10922" y="5346"/>
                  </a:lnTo>
                  <a:lnTo>
                    <a:pt x="11070" y="5114"/>
                  </a:lnTo>
                  <a:lnTo>
                    <a:pt x="11217" y="4862"/>
                  </a:lnTo>
                  <a:lnTo>
                    <a:pt x="11470" y="4357"/>
                  </a:lnTo>
                  <a:lnTo>
                    <a:pt x="11680" y="3831"/>
                  </a:lnTo>
                  <a:lnTo>
                    <a:pt x="11890" y="3305"/>
                  </a:lnTo>
                  <a:lnTo>
                    <a:pt x="11996" y="2947"/>
                  </a:lnTo>
                  <a:lnTo>
                    <a:pt x="12059" y="2589"/>
                  </a:lnTo>
                  <a:lnTo>
                    <a:pt x="12122" y="2231"/>
                  </a:lnTo>
                  <a:lnTo>
                    <a:pt x="12143" y="1874"/>
                  </a:lnTo>
                  <a:lnTo>
                    <a:pt x="12080" y="1579"/>
                  </a:lnTo>
                  <a:lnTo>
                    <a:pt x="12017" y="1326"/>
                  </a:lnTo>
                  <a:lnTo>
                    <a:pt x="11933" y="1095"/>
                  </a:lnTo>
                  <a:lnTo>
                    <a:pt x="11848" y="885"/>
                  </a:lnTo>
                  <a:lnTo>
                    <a:pt x="11743" y="695"/>
                  </a:lnTo>
                  <a:lnTo>
                    <a:pt x="11638" y="527"/>
                  </a:lnTo>
                  <a:lnTo>
                    <a:pt x="11512" y="380"/>
                  </a:lnTo>
                  <a:lnTo>
                    <a:pt x="11364" y="274"/>
                  </a:lnTo>
                  <a:lnTo>
                    <a:pt x="11217" y="169"/>
                  </a:lnTo>
                  <a:lnTo>
                    <a:pt x="11070" y="106"/>
                  </a:lnTo>
                  <a:lnTo>
                    <a:pt x="10901" y="43"/>
                  </a:lnTo>
                  <a:lnTo>
                    <a:pt x="10733" y="22"/>
                  </a:lnTo>
                  <a:lnTo>
                    <a:pt x="10544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" name="Google Shape;7011;p32"/>
            <p:cNvSpPr/>
            <p:nvPr/>
          </p:nvSpPr>
          <p:spPr>
            <a:xfrm>
              <a:off x="6600300" y="-1432725"/>
              <a:ext cx="1072200" cy="1157400"/>
            </a:xfrm>
            <a:custGeom>
              <a:avLst/>
              <a:gdLst/>
              <a:ahLst/>
              <a:cxnLst/>
              <a:rect l="l" t="t" r="r" b="b"/>
              <a:pathLst>
                <a:path w="42888" h="46296" extrusionOk="0">
                  <a:moveTo>
                    <a:pt x="13427" y="10480"/>
                  </a:moveTo>
                  <a:lnTo>
                    <a:pt x="13574" y="10564"/>
                  </a:lnTo>
                  <a:lnTo>
                    <a:pt x="13700" y="10669"/>
                  </a:lnTo>
                  <a:lnTo>
                    <a:pt x="13826" y="10985"/>
                  </a:lnTo>
                  <a:lnTo>
                    <a:pt x="13890" y="11280"/>
                  </a:lnTo>
                  <a:lnTo>
                    <a:pt x="13932" y="11595"/>
                  </a:lnTo>
                  <a:lnTo>
                    <a:pt x="13932" y="11911"/>
                  </a:lnTo>
                  <a:lnTo>
                    <a:pt x="13911" y="12227"/>
                  </a:lnTo>
                  <a:lnTo>
                    <a:pt x="13847" y="12521"/>
                  </a:lnTo>
                  <a:lnTo>
                    <a:pt x="13763" y="12837"/>
                  </a:lnTo>
                  <a:lnTo>
                    <a:pt x="13658" y="13174"/>
                  </a:lnTo>
                  <a:lnTo>
                    <a:pt x="12900" y="13700"/>
                  </a:lnTo>
                  <a:lnTo>
                    <a:pt x="12143" y="14226"/>
                  </a:lnTo>
                  <a:lnTo>
                    <a:pt x="11406" y="14773"/>
                  </a:lnTo>
                  <a:lnTo>
                    <a:pt x="10670" y="15341"/>
                  </a:lnTo>
                  <a:lnTo>
                    <a:pt x="10480" y="14962"/>
                  </a:lnTo>
                  <a:lnTo>
                    <a:pt x="10333" y="14604"/>
                  </a:lnTo>
                  <a:lnTo>
                    <a:pt x="10228" y="14247"/>
                  </a:lnTo>
                  <a:lnTo>
                    <a:pt x="10186" y="14057"/>
                  </a:lnTo>
                  <a:lnTo>
                    <a:pt x="10144" y="13868"/>
                  </a:lnTo>
                  <a:lnTo>
                    <a:pt x="10144" y="13679"/>
                  </a:lnTo>
                  <a:lnTo>
                    <a:pt x="10144" y="13510"/>
                  </a:lnTo>
                  <a:lnTo>
                    <a:pt x="10165" y="13321"/>
                  </a:lnTo>
                  <a:lnTo>
                    <a:pt x="10207" y="13131"/>
                  </a:lnTo>
                  <a:lnTo>
                    <a:pt x="10249" y="12942"/>
                  </a:lnTo>
                  <a:lnTo>
                    <a:pt x="10333" y="12732"/>
                  </a:lnTo>
                  <a:lnTo>
                    <a:pt x="10438" y="12542"/>
                  </a:lnTo>
                  <a:lnTo>
                    <a:pt x="10544" y="12353"/>
                  </a:lnTo>
                  <a:lnTo>
                    <a:pt x="10796" y="11995"/>
                  </a:lnTo>
                  <a:lnTo>
                    <a:pt x="11091" y="11658"/>
                  </a:lnTo>
                  <a:lnTo>
                    <a:pt x="11385" y="11343"/>
                  </a:lnTo>
                  <a:lnTo>
                    <a:pt x="11554" y="11195"/>
                  </a:lnTo>
                  <a:lnTo>
                    <a:pt x="11722" y="11048"/>
                  </a:lnTo>
                  <a:lnTo>
                    <a:pt x="11890" y="10922"/>
                  </a:lnTo>
                  <a:lnTo>
                    <a:pt x="12080" y="10817"/>
                  </a:lnTo>
                  <a:lnTo>
                    <a:pt x="12269" y="10732"/>
                  </a:lnTo>
                  <a:lnTo>
                    <a:pt x="12480" y="10648"/>
                  </a:lnTo>
                  <a:lnTo>
                    <a:pt x="12669" y="10585"/>
                  </a:lnTo>
                  <a:lnTo>
                    <a:pt x="12879" y="10543"/>
                  </a:lnTo>
                  <a:lnTo>
                    <a:pt x="13111" y="10522"/>
                  </a:lnTo>
                  <a:lnTo>
                    <a:pt x="13342" y="10543"/>
                  </a:lnTo>
                  <a:lnTo>
                    <a:pt x="13384" y="10522"/>
                  </a:lnTo>
                  <a:lnTo>
                    <a:pt x="13427" y="10480"/>
                  </a:lnTo>
                  <a:close/>
                  <a:moveTo>
                    <a:pt x="35101" y="10375"/>
                  </a:moveTo>
                  <a:lnTo>
                    <a:pt x="35291" y="10480"/>
                  </a:lnTo>
                  <a:lnTo>
                    <a:pt x="35501" y="10606"/>
                  </a:lnTo>
                  <a:lnTo>
                    <a:pt x="35669" y="10754"/>
                  </a:lnTo>
                  <a:lnTo>
                    <a:pt x="35838" y="10880"/>
                  </a:lnTo>
                  <a:lnTo>
                    <a:pt x="35985" y="11048"/>
                  </a:lnTo>
                  <a:lnTo>
                    <a:pt x="36132" y="11195"/>
                  </a:lnTo>
                  <a:lnTo>
                    <a:pt x="36406" y="11532"/>
                  </a:lnTo>
                  <a:lnTo>
                    <a:pt x="36616" y="11890"/>
                  </a:lnTo>
                  <a:lnTo>
                    <a:pt x="36827" y="12269"/>
                  </a:lnTo>
                  <a:lnTo>
                    <a:pt x="36995" y="12690"/>
                  </a:lnTo>
                  <a:lnTo>
                    <a:pt x="37184" y="13131"/>
                  </a:lnTo>
                  <a:lnTo>
                    <a:pt x="37227" y="13342"/>
                  </a:lnTo>
                  <a:lnTo>
                    <a:pt x="37269" y="13531"/>
                  </a:lnTo>
                  <a:lnTo>
                    <a:pt x="37311" y="13721"/>
                  </a:lnTo>
                  <a:lnTo>
                    <a:pt x="37311" y="13910"/>
                  </a:lnTo>
                  <a:lnTo>
                    <a:pt x="37311" y="14268"/>
                  </a:lnTo>
                  <a:lnTo>
                    <a:pt x="37269" y="14647"/>
                  </a:lnTo>
                  <a:lnTo>
                    <a:pt x="37163" y="15362"/>
                  </a:lnTo>
                  <a:lnTo>
                    <a:pt x="37121" y="15720"/>
                  </a:lnTo>
                  <a:lnTo>
                    <a:pt x="37121" y="16077"/>
                  </a:lnTo>
                  <a:lnTo>
                    <a:pt x="36259" y="15046"/>
                  </a:lnTo>
                  <a:lnTo>
                    <a:pt x="35375" y="14036"/>
                  </a:lnTo>
                  <a:lnTo>
                    <a:pt x="34470" y="13068"/>
                  </a:lnTo>
                  <a:lnTo>
                    <a:pt x="33544" y="12100"/>
                  </a:lnTo>
                  <a:lnTo>
                    <a:pt x="33923" y="11637"/>
                  </a:lnTo>
                  <a:lnTo>
                    <a:pt x="34281" y="11195"/>
                  </a:lnTo>
                  <a:lnTo>
                    <a:pt x="34659" y="10754"/>
                  </a:lnTo>
                  <a:lnTo>
                    <a:pt x="34870" y="10564"/>
                  </a:lnTo>
                  <a:lnTo>
                    <a:pt x="35101" y="10375"/>
                  </a:lnTo>
                  <a:close/>
                  <a:moveTo>
                    <a:pt x="37163" y="6650"/>
                  </a:moveTo>
                  <a:lnTo>
                    <a:pt x="37437" y="6671"/>
                  </a:lnTo>
                  <a:lnTo>
                    <a:pt x="37732" y="6692"/>
                  </a:lnTo>
                  <a:lnTo>
                    <a:pt x="38005" y="6734"/>
                  </a:lnTo>
                  <a:lnTo>
                    <a:pt x="38279" y="6797"/>
                  </a:lnTo>
                  <a:lnTo>
                    <a:pt x="38552" y="6903"/>
                  </a:lnTo>
                  <a:lnTo>
                    <a:pt x="38805" y="7008"/>
                  </a:lnTo>
                  <a:lnTo>
                    <a:pt x="39078" y="7155"/>
                  </a:lnTo>
                  <a:lnTo>
                    <a:pt x="39268" y="7281"/>
                  </a:lnTo>
                  <a:lnTo>
                    <a:pt x="39478" y="7408"/>
                  </a:lnTo>
                  <a:lnTo>
                    <a:pt x="39647" y="7576"/>
                  </a:lnTo>
                  <a:lnTo>
                    <a:pt x="39836" y="7723"/>
                  </a:lnTo>
                  <a:lnTo>
                    <a:pt x="40004" y="7913"/>
                  </a:lnTo>
                  <a:lnTo>
                    <a:pt x="40152" y="8081"/>
                  </a:lnTo>
                  <a:lnTo>
                    <a:pt x="40446" y="8481"/>
                  </a:lnTo>
                  <a:lnTo>
                    <a:pt x="40720" y="8902"/>
                  </a:lnTo>
                  <a:lnTo>
                    <a:pt x="40930" y="9323"/>
                  </a:lnTo>
                  <a:lnTo>
                    <a:pt x="41120" y="9764"/>
                  </a:lnTo>
                  <a:lnTo>
                    <a:pt x="41288" y="10227"/>
                  </a:lnTo>
                  <a:lnTo>
                    <a:pt x="41435" y="10732"/>
                  </a:lnTo>
                  <a:lnTo>
                    <a:pt x="41562" y="11238"/>
                  </a:lnTo>
                  <a:lnTo>
                    <a:pt x="41667" y="11743"/>
                  </a:lnTo>
                  <a:lnTo>
                    <a:pt x="41751" y="12269"/>
                  </a:lnTo>
                  <a:lnTo>
                    <a:pt x="41793" y="12774"/>
                  </a:lnTo>
                  <a:lnTo>
                    <a:pt x="41793" y="13300"/>
                  </a:lnTo>
                  <a:lnTo>
                    <a:pt x="41751" y="13784"/>
                  </a:lnTo>
                  <a:lnTo>
                    <a:pt x="41688" y="14268"/>
                  </a:lnTo>
                  <a:lnTo>
                    <a:pt x="41625" y="14499"/>
                  </a:lnTo>
                  <a:lnTo>
                    <a:pt x="41562" y="14731"/>
                  </a:lnTo>
                  <a:lnTo>
                    <a:pt x="41477" y="14962"/>
                  </a:lnTo>
                  <a:lnTo>
                    <a:pt x="41393" y="15173"/>
                  </a:lnTo>
                  <a:lnTo>
                    <a:pt x="41288" y="15383"/>
                  </a:lnTo>
                  <a:lnTo>
                    <a:pt x="41162" y="15593"/>
                  </a:lnTo>
                  <a:lnTo>
                    <a:pt x="41014" y="15783"/>
                  </a:lnTo>
                  <a:lnTo>
                    <a:pt x="40867" y="15972"/>
                  </a:lnTo>
                  <a:lnTo>
                    <a:pt x="40720" y="16141"/>
                  </a:lnTo>
                  <a:lnTo>
                    <a:pt x="40530" y="16309"/>
                  </a:lnTo>
                  <a:lnTo>
                    <a:pt x="40341" y="16477"/>
                  </a:lnTo>
                  <a:lnTo>
                    <a:pt x="40131" y="16625"/>
                  </a:lnTo>
                  <a:lnTo>
                    <a:pt x="39899" y="16751"/>
                  </a:lnTo>
                  <a:lnTo>
                    <a:pt x="39647" y="16877"/>
                  </a:lnTo>
                  <a:lnTo>
                    <a:pt x="39394" y="17003"/>
                  </a:lnTo>
                  <a:lnTo>
                    <a:pt x="39099" y="17088"/>
                  </a:lnTo>
                  <a:lnTo>
                    <a:pt x="39015" y="17151"/>
                  </a:lnTo>
                  <a:lnTo>
                    <a:pt x="38931" y="17214"/>
                  </a:lnTo>
                  <a:lnTo>
                    <a:pt x="38510" y="17298"/>
                  </a:lnTo>
                  <a:lnTo>
                    <a:pt x="38089" y="17361"/>
                  </a:lnTo>
                  <a:lnTo>
                    <a:pt x="37732" y="16877"/>
                  </a:lnTo>
                  <a:lnTo>
                    <a:pt x="37353" y="16393"/>
                  </a:lnTo>
                  <a:lnTo>
                    <a:pt x="37563" y="15846"/>
                  </a:lnTo>
                  <a:lnTo>
                    <a:pt x="37732" y="15320"/>
                  </a:lnTo>
                  <a:lnTo>
                    <a:pt x="37858" y="14794"/>
                  </a:lnTo>
                  <a:lnTo>
                    <a:pt x="37900" y="14520"/>
                  </a:lnTo>
                  <a:lnTo>
                    <a:pt x="37942" y="14268"/>
                  </a:lnTo>
                  <a:lnTo>
                    <a:pt x="37963" y="13994"/>
                  </a:lnTo>
                  <a:lnTo>
                    <a:pt x="37963" y="13742"/>
                  </a:lnTo>
                  <a:lnTo>
                    <a:pt x="37942" y="13468"/>
                  </a:lnTo>
                  <a:lnTo>
                    <a:pt x="37900" y="13195"/>
                  </a:lnTo>
                  <a:lnTo>
                    <a:pt x="37858" y="12921"/>
                  </a:lnTo>
                  <a:lnTo>
                    <a:pt x="37795" y="12647"/>
                  </a:lnTo>
                  <a:lnTo>
                    <a:pt x="37711" y="12353"/>
                  </a:lnTo>
                  <a:lnTo>
                    <a:pt x="37605" y="12058"/>
                  </a:lnTo>
                  <a:lnTo>
                    <a:pt x="37395" y="11574"/>
                  </a:lnTo>
                  <a:lnTo>
                    <a:pt x="37269" y="11322"/>
                  </a:lnTo>
                  <a:lnTo>
                    <a:pt x="37142" y="11069"/>
                  </a:lnTo>
                  <a:lnTo>
                    <a:pt x="36974" y="10817"/>
                  </a:lnTo>
                  <a:lnTo>
                    <a:pt x="36806" y="10585"/>
                  </a:lnTo>
                  <a:lnTo>
                    <a:pt x="36637" y="10354"/>
                  </a:lnTo>
                  <a:lnTo>
                    <a:pt x="36427" y="10164"/>
                  </a:lnTo>
                  <a:lnTo>
                    <a:pt x="36700" y="10206"/>
                  </a:lnTo>
                  <a:lnTo>
                    <a:pt x="36953" y="10248"/>
                  </a:lnTo>
                  <a:lnTo>
                    <a:pt x="37184" y="10354"/>
                  </a:lnTo>
                  <a:lnTo>
                    <a:pt x="37437" y="10459"/>
                  </a:lnTo>
                  <a:lnTo>
                    <a:pt x="37668" y="10564"/>
                  </a:lnTo>
                  <a:lnTo>
                    <a:pt x="37879" y="10711"/>
                  </a:lnTo>
                  <a:lnTo>
                    <a:pt x="38237" y="10943"/>
                  </a:lnTo>
                  <a:lnTo>
                    <a:pt x="38447" y="11090"/>
                  </a:lnTo>
                  <a:lnTo>
                    <a:pt x="38636" y="11280"/>
                  </a:lnTo>
                  <a:lnTo>
                    <a:pt x="38826" y="11469"/>
                  </a:lnTo>
                  <a:lnTo>
                    <a:pt x="38889" y="11553"/>
                  </a:lnTo>
                  <a:lnTo>
                    <a:pt x="38931" y="11658"/>
                  </a:lnTo>
                  <a:lnTo>
                    <a:pt x="38973" y="11764"/>
                  </a:lnTo>
                  <a:lnTo>
                    <a:pt x="38994" y="11869"/>
                  </a:lnTo>
                  <a:lnTo>
                    <a:pt x="38994" y="11974"/>
                  </a:lnTo>
                  <a:lnTo>
                    <a:pt x="38952" y="12058"/>
                  </a:lnTo>
                  <a:lnTo>
                    <a:pt x="38952" y="12100"/>
                  </a:lnTo>
                  <a:lnTo>
                    <a:pt x="38973" y="12121"/>
                  </a:lnTo>
                  <a:lnTo>
                    <a:pt x="38994" y="12142"/>
                  </a:lnTo>
                  <a:lnTo>
                    <a:pt x="39036" y="12121"/>
                  </a:lnTo>
                  <a:lnTo>
                    <a:pt x="39142" y="12016"/>
                  </a:lnTo>
                  <a:lnTo>
                    <a:pt x="39205" y="11890"/>
                  </a:lnTo>
                  <a:lnTo>
                    <a:pt x="39247" y="11764"/>
                  </a:lnTo>
                  <a:lnTo>
                    <a:pt x="39268" y="11658"/>
                  </a:lnTo>
                  <a:lnTo>
                    <a:pt x="39268" y="11532"/>
                  </a:lnTo>
                  <a:lnTo>
                    <a:pt x="39268" y="11406"/>
                  </a:lnTo>
                  <a:lnTo>
                    <a:pt x="39226" y="11280"/>
                  </a:lnTo>
                  <a:lnTo>
                    <a:pt x="39163" y="11153"/>
                  </a:lnTo>
                  <a:lnTo>
                    <a:pt x="39036" y="10922"/>
                  </a:lnTo>
                  <a:lnTo>
                    <a:pt x="38847" y="10690"/>
                  </a:lnTo>
                  <a:lnTo>
                    <a:pt x="38658" y="10501"/>
                  </a:lnTo>
                  <a:lnTo>
                    <a:pt x="38468" y="10333"/>
                  </a:lnTo>
                  <a:lnTo>
                    <a:pt x="38258" y="10164"/>
                  </a:lnTo>
                  <a:lnTo>
                    <a:pt x="37984" y="9954"/>
                  </a:lnTo>
                  <a:lnTo>
                    <a:pt x="37668" y="9764"/>
                  </a:lnTo>
                  <a:lnTo>
                    <a:pt x="37332" y="9596"/>
                  </a:lnTo>
                  <a:lnTo>
                    <a:pt x="37647" y="9617"/>
                  </a:lnTo>
                  <a:lnTo>
                    <a:pt x="37942" y="9680"/>
                  </a:lnTo>
                  <a:lnTo>
                    <a:pt x="38258" y="9786"/>
                  </a:lnTo>
                  <a:lnTo>
                    <a:pt x="38552" y="9891"/>
                  </a:lnTo>
                  <a:lnTo>
                    <a:pt x="38826" y="10038"/>
                  </a:lnTo>
                  <a:lnTo>
                    <a:pt x="39120" y="10206"/>
                  </a:lnTo>
                  <a:lnTo>
                    <a:pt x="39394" y="10417"/>
                  </a:lnTo>
                  <a:lnTo>
                    <a:pt x="39668" y="10627"/>
                  </a:lnTo>
                  <a:lnTo>
                    <a:pt x="39731" y="10669"/>
                  </a:lnTo>
                  <a:lnTo>
                    <a:pt x="39836" y="10669"/>
                  </a:lnTo>
                  <a:lnTo>
                    <a:pt x="39899" y="10627"/>
                  </a:lnTo>
                  <a:lnTo>
                    <a:pt x="39941" y="10606"/>
                  </a:lnTo>
                  <a:lnTo>
                    <a:pt x="39962" y="10543"/>
                  </a:lnTo>
                  <a:lnTo>
                    <a:pt x="39962" y="10480"/>
                  </a:lnTo>
                  <a:lnTo>
                    <a:pt x="39941" y="10417"/>
                  </a:lnTo>
                  <a:lnTo>
                    <a:pt x="39752" y="10164"/>
                  </a:lnTo>
                  <a:lnTo>
                    <a:pt x="39541" y="9933"/>
                  </a:lnTo>
                  <a:lnTo>
                    <a:pt x="39331" y="9701"/>
                  </a:lnTo>
                  <a:lnTo>
                    <a:pt x="39099" y="9512"/>
                  </a:lnTo>
                  <a:lnTo>
                    <a:pt x="38847" y="9323"/>
                  </a:lnTo>
                  <a:lnTo>
                    <a:pt x="38573" y="9154"/>
                  </a:lnTo>
                  <a:lnTo>
                    <a:pt x="38300" y="9007"/>
                  </a:lnTo>
                  <a:lnTo>
                    <a:pt x="38026" y="8902"/>
                  </a:lnTo>
                  <a:lnTo>
                    <a:pt x="37732" y="8818"/>
                  </a:lnTo>
                  <a:lnTo>
                    <a:pt x="37437" y="8754"/>
                  </a:lnTo>
                  <a:lnTo>
                    <a:pt x="37121" y="8712"/>
                  </a:lnTo>
                  <a:lnTo>
                    <a:pt x="36827" y="8712"/>
                  </a:lnTo>
                  <a:lnTo>
                    <a:pt x="36511" y="8754"/>
                  </a:lnTo>
                  <a:lnTo>
                    <a:pt x="36195" y="8818"/>
                  </a:lnTo>
                  <a:lnTo>
                    <a:pt x="35901" y="8923"/>
                  </a:lnTo>
                  <a:lnTo>
                    <a:pt x="35606" y="9049"/>
                  </a:lnTo>
                  <a:lnTo>
                    <a:pt x="35270" y="9238"/>
                  </a:lnTo>
                  <a:lnTo>
                    <a:pt x="34870" y="9491"/>
                  </a:lnTo>
                  <a:lnTo>
                    <a:pt x="34470" y="9786"/>
                  </a:lnTo>
                  <a:lnTo>
                    <a:pt x="34091" y="10143"/>
                  </a:lnTo>
                  <a:lnTo>
                    <a:pt x="33902" y="10333"/>
                  </a:lnTo>
                  <a:lnTo>
                    <a:pt x="33733" y="10522"/>
                  </a:lnTo>
                  <a:lnTo>
                    <a:pt x="33565" y="10711"/>
                  </a:lnTo>
                  <a:lnTo>
                    <a:pt x="33439" y="10922"/>
                  </a:lnTo>
                  <a:lnTo>
                    <a:pt x="33334" y="11111"/>
                  </a:lnTo>
                  <a:lnTo>
                    <a:pt x="33249" y="11322"/>
                  </a:lnTo>
                  <a:lnTo>
                    <a:pt x="33186" y="11532"/>
                  </a:lnTo>
                  <a:lnTo>
                    <a:pt x="33186" y="11743"/>
                  </a:lnTo>
                  <a:lnTo>
                    <a:pt x="32534" y="11111"/>
                  </a:lnTo>
                  <a:lnTo>
                    <a:pt x="32555" y="10838"/>
                  </a:lnTo>
                  <a:lnTo>
                    <a:pt x="32576" y="10543"/>
                  </a:lnTo>
                  <a:lnTo>
                    <a:pt x="32618" y="10270"/>
                  </a:lnTo>
                  <a:lnTo>
                    <a:pt x="32681" y="9996"/>
                  </a:lnTo>
                  <a:lnTo>
                    <a:pt x="32765" y="9743"/>
                  </a:lnTo>
                  <a:lnTo>
                    <a:pt x="32871" y="9470"/>
                  </a:lnTo>
                  <a:lnTo>
                    <a:pt x="32997" y="9217"/>
                  </a:lnTo>
                  <a:lnTo>
                    <a:pt x="33144" y="8986"/>
                  </a:lnTo>
                  <a:lnTo>
                    <a:pt x="33291" y="8733"/>
                  </a:lnTo>
                  <a:lnTo>
                    <a:pt x="33460" y="8523"/>
                  </a:lnTo>
                  <a:lnTo>
                    <a:pt x="33649" y="8291"/>
                  </a:lnTo>
                  <a:lnTo>
                    <a:pt x="33839" y="8081"/>
                  </a:lnTo>
                  <a:lnTo>
                    <a:pt x="34049" y="7892"/>
                  </a:lnTo>
                  <a:lnTo>
                    <a:pt x="34259" y="7723"/>
                  </a:lnTo>
                  <a:lnTo>
                    <a:pt x="34491" y="7534"/>
                  </a:lnTo>
                  <a:lnTo>
                    <a:pt x="34743" y="7387"/>
                  </a:lnTo>
                  <a:lnTo>
                    <a:pt x="34996" y="7239"/>
                  </a:lnTo>
                  <a:lnTo>
                    <a:pt x="35249" y="7113"/>
                  </a:lnTo>
                  <a:lnTo>
                    <a:pt x="35501" y="6987"/>
                  </a:lnTo>
                  <a:lnTo>
                    <a:pt x="35775" y="6903"/>
                  </a:lnTo>
                  <a:lnTo>
                    <a:pt x="36048" y="6818"/>
                  </a:lnTo>
                  <a:lnTo>
                    <a:pt x="36322" y="6755"/>
                  </a:lnTo>
                  <a:lnTo>
                    <a:pt x="36595" y="6692"/>
                  </a:lnTo>
                  <a:lnTo>
                    <a:pt x="36890" y="6671"/>
                  </a:lnTo>
                  <a:lnTo>
                    <a:pt x="37163" y="6650"/>
                  </a:lnTo>
                  <a:close/>
                  <a:moveTo>
                    <a:pt x="13153" y="5914"/>
                  </a:moveTo>
                  <a:lnTo>
                    <a:pt x="13448" y="5935"/>
                  </a:lnTo>
                  <a:lnTo>
                    <a:pt x="13721" y="5977"/>
                  </a:lnTo>
                  <a:lnTo>
                    <a:pt x="13995" y="6040"/>
                  </a:lnTo>
                  <a:lnTo>
                    <a:pt x="14268" y="6103"/>
                  </a:lnTo>
                  <a:lnTo>
                    <a:pt x="14500" y="6187"/>
                  </a:lnTo>
                  <a:lnTo>
                    <a:pt x="14731" y="6292"/>
                  </a:lnTo>
                  <a:lnTo>
                    <a:pt x="14942" y="6398"/>
                  </a:lnTo>
                  <a:lnTo>
                    <a:pt x="15152" y="6524"/>
                  </a:lnTo>
                  <a:lnTo>
                    <a:pt x="15342" y="6650"/>
                  </a:lnTo>
                  <a:lnTo>
                    <a:pt x="15531" y="6797"/>
                  </a:lnTo>
                  <a:lnTo>
                    <a:pt x="15699" y="6945"/>
                  </a:lnTo>
                  <a:lnTo>
                    <a:pt x="15847" y="7113"/>
                  </a:lnTo>
                  <a:lnTo>
                    <a:pt x="15973" y="7302"/>
                  </a:lnTo>
                  <a:lnTo>
                    <a:pt x="16099" y="7471"/>
                  </a:lnTo>
                  <a:lnTo>
                    <a:pt x="16225" y="7660"/>
                  </a:lnTo>
                  <a:lnTo>
                    <a:pt x="16309" y="7871"/>
                  </a:lnTo>
                  <a:lnTo>
                    <a:pt x="16394" y="8060"/>
                  </a:lnTo>
                  <a:lnTo>
                    <a:pt x="16478" y="8270"/>
                  </a:lnTo>
                  <a:lnTo>
                    <a:pt x="16541" y="8502"/>
                  </a:lnTo>
                  <a:lnTo>
                    <a:pt x="16583" y="8712"/>
                  </a:lnTo>
                  <a:lnTo>
                    <a:pt x="16625" y="8944"/>
                  </a:lnTo>
                  <a:lnTo>
                    <a:pt x="16646" y="9175"/>
                  </a:lnTo>
                  <a:lnTo>
                    <a:pt x="16646" y="9407"/>
                  </a:lnTo>
                  <a:lnTo>
                    <a:pt x="16646" y="9638"/>
                  </a:lnTo>
                  <a:lnTo>
                    <a:pt x="16625" y="9870"/>
                  </a:lnTo>
                  <a:lnTo>
                    <a:pt x="16604" y="10101"/>
                  </a:lnTo>
                  <a:lnTo>
                    <a:pt x="16499" y="10585"/>
                  </a:lnTo>
                  <a:lnTo>
                    <a:pt x="16352" y="11069"/>
                  </a:lnTo>
                  <a:lnTo>
                    <a:pt x="16141" y="11532"/>
                  </a:lnTo>
                  <a:lnTo>
                    <a:pt x="15257" y="12100"/>
                  </a:lnTo>
                  <a:lnTo>
                    <a:pt x="14352" y="12690"/>
                  </a:lnTo>
                  <a:lnTo>
                    <a:pt x="14479" y="12332"/>
                  </a:lnTo>
                  <a:lnTo>
                    <a:pt x="14584" y="11974"/>
                  </a:lnTo>
                  <a:lnTo>
                    <a:pt x="14626" y="11595"/>
                  </a:lnTo>
                  <a:lnTo>
                    <a:pt x="14626" y="11406"/>
                  </a:lnTo>
                  <a:lnTo>
                    <a:pt x="14605" y="11216"/>
                  </a:lnTo>
                  <a:lnTo>
                    <a:pt x="14605" y="10901"/>
                  </a:lnTo>
                  <a:lnTo>
                    <a:pt x="14563" y="10606"/>
                  </a:lnTo>
                  <a:lnTo>
                    <a:pt x="14479" y="10291"/>
                  </a:lnTo>
                  <a:lnTo>
                    <a:pt x="14374" y="9996"/>
                  </a:lnTo>
                  <a:lnTo>
                    <a:pt x="14247" y="9701"/>
                  </a:lnTo>
                  <a:lnTo>
                    <a:pt x="14079" y="9428"/>
                  </a:lnTo>
                  <a:lnTo>
                    <a:pt x="13890" y="9175"/>
                  </a:lnTo>
                  <a:lnTo>
                    <a:pt x="13679" y="8944"/>
                  </a:lnTo>
                  <a:lnTo>
                    <a:pt x="13448" y="8712"/>
                  </a:lnTo>
                  <a:lnTo>
                    <a:pt x="13195" y="8544"/>
                  </a:lnTo>
                  <a:lnTo>
                    <a:pt x="12922" y="8376"/>
                  </a:lnTo>
                  <a:lnTo>
                    <a:pt x="12648" y="8249"/>
                  </a:lnTo>
                  <a:lnTo>
                    <a:pt x="12332" y="8165"/>
                  </a:lnTo>
                  <a:lnTo>
                    <a:pt x="12038" y="8123"/>
                  </a:lnTo>
                  <a:lnTo>
                    <a:pt x="11701" y="8123"/>
                  </a:lnTo>
                  <a:lnTo>
                    <a:pt x="11385" y="8144"/>
                  </a:lnTo>
                  <a:lnTo>
                    <a:pt x="11280" y="8186"/>
                  </a:lnTo>
                  <a:lnTo>
                    <a:pt x="11217" y="8249"/>
                  </a:lnTo>
                  <a:lnTo>
                    <a:pt x="11175" y="8334"/>
                  </a:lnTo>
                  <a:lnTo>
                    <a:pt x="11175" y="8418"/>
                  </a:lnTo>
                  <a:lnTo>
                    <a:pt x="11196" y="8523"/>
                  </a:lnTo>
                  <a:lnTo>
                    <a:pt x="11238" y="8607"/>
                  </a:lnTo>
                  <a:lnTo>
                    <a:pt x="11301" y="8670"/>
                  </a:lnTo>
                  <a:lnTo>
                    <a:pt x="11385" y="8712"/>
                  </a:lnTo>
                  <a:lnTo>
                    <a:pt x="11427" y="8754"/>
                  </a:lnTo>
                  <a:lnTo>
                    <a:pt x="11785" y="9007"/>
                  </a:lnTo>
                  <a:lnTo>
                    <a:pt x="12164" y="9217"/>
                  </a:lnTo>
                  <a:lnTo>
                    <a:pt x="12543" y="9470"/>
                  </a:lnTo>
                  <a:lnTo>
                    <a:pt x="12900" y="9701"/>
                  </a:lnTo>
                  <a:lnTo>
                    <a:pt x="12669" y="9659"/>
                  </a:lnTo>
                  <a:lnTo>
                    <a:pt x="12416" y="9617"/>
                  </a:lnTo>
                  <a:lnTo>
                    <a:pt x="11932" y="9617"/>
                  </a:lnTo>
                  <a:lnTo>
                    <a:pt x="11680" y="9638"/>
                  </a:lnTo>
                  <a:lnTo>
                    <a:pt x="11427" y="9680"/>
                  </a:lnTo>
                  <a:lnTo>
                    <a:pt x="11175" y="9743"/>
                  </a:lnTo>
                  <a:lnTo>
                    <a:pt x="10922" y="9828"/>
                  </a:lnTo>
                  <a:lnTo>
                    <a:pt x="10691" y="9912"/>
                  </a:lnTo>
                  <a:lnTo>
                    <a:pt x="10459" y="10017"/>
                  </a:lnTo>
                  <a:lnTo>
                    <a:pt x="10249" y="10143"/>
                  </a:lnTo>
                  <a:lnTo>
                    <a:pt x="10018" y="10291"/>
                  </a:lnTo>
                  <a:lnTo>
                    <a:pt x="9828" y="10438"/>
                  </a:lnTo>
                  <a:lnTo>
                    <a:pt x="9639" y="10585"/>
                  </a:lnTo>
                  <a:lnTo>
                    <a:pt x="9470" y="10754"/>
                  </a:lnTo>
                  <a:lnTo>
                    <a:pt x="9323" y="10943"/>
                  </a:lnTo>
                  <a:lnTo>
                    <a:pt x="9281" y="11006"/>
                  </a:lnTo>
                  <a:lnTo>
                    <a:pt x="9260" y="11090"/>
                  </a:lnTo>
                  <a:lnTo>
                    <a:pt x="9281" y="11174"/>
                  </a:lnTo>
                  <a:lnTo>
                    <a:pt x="9323" y="11259"/>
                  </a:lnTo>
                  <a:lnTo>
                    <a:pt x="9365" y="11322"/>
                  </a:lnTo>
                  <a:lnTo>
                    <a:pt x="9428" y="11343"/>
                  </a:lnTo>
                  <a:lnTo>
                    <a:pt x="9512" y="11343"/>
                  </a:lnTo>
                  <a:lnTo>
                    <a:pt x="9597" y="11301"/>
                  </a:lnTo>
                  <a:lnTo>
                    <a:pt x="10060" y="11006"/>
                  </a:lnTo>
                  <a:lnTo>
                    <a:pt x="10565" y="10732"/>
                  </a:lnTo>
                  <a:lnTo>
                    <a:pt x="10838" y="10606"/>
                  </a:lnTo>
                  <a:lnTo>
                    <a:pt x="11112" y="10501"/>
                  </a:lnTo>
                  <a:lnTo>
                    <a:pt x="11385" y="10396"/>
                  </a:lnTo>
                  <a:lnTo>
                    <a:pt x="11659" y="10333"/>
                  </a:lnTo>
                  <a:lnTo>
                    <a:pt x="11364" y="10480"/>
                  </a:lnTo>
                  <a:lnTo>
                    <a:pt x="11070" y="10669"/>
                  </a:lnTo>
                  <a:lnTo>
                    <a:pt x="10775" y="10901"/>
                  </a:lnTo>
                  <a:lnTo>
                    <a:pt x="10523" y="11132"/>
                  </a:lnTo>
                  <a:lnTo>
                    <a:pt x="10270" y="11364"/>
                  </a:lnTo>
                  <a:lnTo>
                    <a:pt x="10060" y="11616"/>
                  </a:lnTo>
                  <a:lnTo>
                    <a:pt x="9870" y="11869"/>
                  </a:lnTo>
                  <a:lnTo>
                    <a:pt x="9702" y="12121"/>
                  </a:lnTo>
                  <a:lnTo>
                    <a:pt x="9597" y="12332"/>
                  </a:lnTo>
                  <a:lnTo>
                    <a:pt x="9491" y="12542"/>
                  </a:lnTo>
                  <a:lnTo>
                    <a:pt x="9407" y="12795"/>
                  </a:lnTo>
                  <a:lnTo>
                    <a:pt x="9344" y="13026"/>
                  </a:lnTo>
                  <a:lnTo>
                    <a:pt x="9281" y="13300"/>
                  </a:lnTo>
                  <a:lnTo>
                    <a:pt x="9260" y="13552"/>
                  </a:lnTo>
                  <a:lnTo>
                    <a:pt x="9239" y="13805"/>
                  </a:lnTo>
                  <a:lnTo>
                    <a:pt x="9239" y="14078"/>
                  </a:lnTo>
                  <a:lnTo>
                    <a:pt x="9239" y="14331"/>
                  </a:lnTo>
                  <a:lnTo>
                    <a:pt x="9281" y="14583"/>
                  </a:lnTo>
                  <a:lnTo>
                    <a:pt x="9344" y="14836"/>
                  </a:lnTo>
                  <a:lnTo>
                    <a:pt x="9428" y="15067"/>
                  </a:lnTo>
                  <a:lnTo>
                    <a:pt x="9534" y="15299"/>
                  </a:lnTo>
                  <a:lnTo>
                    <a:pt x="9660" y="15509"/>
                  </a:lnTo>
                  <a:lnTo>
                    <a:pt x="9807" y="15699"/>
                  </a:lnTo>
                  <a:lnTo>
                    <a:pt x="9975" y="15867"/>
                  </a:lnTo>
                  <a:lnTo>
                    <a:pt x="8986" y="16688"/>
                  </a:lnTo>
                  <a:lnTo>
                    <a:pt x="7997" y="17572"/>
                  </a:lnTo>
                  <a:lnTo>
                    <a:pt x="7976" y="17529"/>
                  </a:lnTo>
                  <a:lnTo>
                    <a:pt x="7640" y="17003"/>
                  </a:lnTo>
                  <a:lnTo>
                    <a:pt x="7282" y="16498"/>
                  </a:lnTo>
                  <a:lnTo>
                    <a:pt x="6924" y="15993"/>
                  </a:lnTo>
                  <a:lnTo>
                    <a:pt x="6609" y="15488"/>
                  </a:lnTo>
                  <a:lnTo>
                    <a:pt x="6482" y="15236"/>
                  </a:lnTo>
                  <a:lnTo>
                    <a:pt x="6356" y="14962"/>
                  </a:lnTo>
                  <a:lnTo>
                    <a:pt x="6251" y="14689"/>
                  </a:lnTo>
                  <a:lnTo>
                    <a:pt x="6167" y="14415"/>
                  </a:lnTo>
                  <a:lnTo>
                    <a:pt x="6103" y="14099"/>
                  </a:lnTo>
                  <a:lnTo>
                    <a:pt x="6082" y="13784"/>
                  </a:lnTo>
                  <a:lnTo>
                    <a:pt x="6082" y="13468"/>
                  </a:lnTo>
                  <a:lnTo>
                    <a:pt x="6103" y="13110"/>
                  </a:lnTo>
                  <a:lnTo>
                    <a:pt x="6209" y="12500"/>
                  </a:lnTo>
                  <a:lnTo>
                    <a:pt x="6356" y="11911"/>
                  </a:lnTo>
                  <a:lnTo>
                    <a:pt x="6545" y="11322"/>
                  </a:lnTo>
                  <a:lnTo>
                    <a:pt x="6798" y="10732"/>
                  </a:lnTo>
                  <a:lnTo>
                    <a:pt x="7071" y="10185"/>
                  </a:lnTo>
                  <a:lnTo>
                    <a:pt x="7387" y="9659"/>
                  </a:lnTo>
                  <a:lnTo>
                    <a:pt x="7766" y="9154"/>
                  </a:lnTo>
                  <a:lnTo>
                    <a:pt x="7955" y="8923"/>
                  </a:lnTo>
                  <a:lnTo>
                    <a:pt x="8166" y="8691"/>
                  </a:lnTo>
                  <a:lnTo>
                    <a:pt x="8650" y="8207"/>
                  </a:lnTo>
                  <a:lnTo>
                    <a:pt x="9176" y="7702"/>
                  </a:lnTo>
                  <a:lnTo>
                    <a:pt x="9470" y="7471"/>
                  </a:lnTo>
                  <a:lnTo>
                    <a:pt x="9765" y="7218"/>
                  </a:lnTo>
                  <a:lnTo>
                    <a:pt x="10081" y="7008"/>
                  </a:lnTo>
                  <a:lnTo>
                    <a:pt x="10396" y="6797"/>
                  </a:lnTo>
                  <a:lnTo>
                    <a:pt x="10733" y="6587"/>
                  </a:lnTo>
                  <a:lnTo>
                    <a:pt x="11049" y="6419"/>
                  </a:lnTo>
                  <a:lnTo>
                    <a:pt x="11406" y="6250"/>
                  </a:lnTo>
                  <a:lnTo>
                    <a:pt x="11743" y="6124"/>
                  </a:lnTo>
                  <a:lnTo>
                    <a:pt x="12101" y="6019"/>
                  </a:lnTo>
                  <a:lnTo>
                    <a:pt x="12438" y="5956"/>
                  </a:lnTo>
                  <a:lnTo>
                    <a:pt x="12795" y="5914"/>
                  </a:lnTo>
                  <a:close/>
                  <a:moveTo>
                    <a:pt x="17362" y="11827"/>
                  </a:moveTo>
                  <a:lnTo>
                    <a:pt x="17551" y="11848"/>
                  </a:lnTo>
                  <a:lnTo>
                    <a:pt x="17719" y="11869"/>
                  </a:lnTo>
                  <a:lnTo>
                    <a:pt x="17888" y="11932"/>
                  </a:lnTo>
                  <a:lnTo>
                    <a:pt x="18035" y="11995"/>
                  </a:lnTo>
                  <a:lnTo>
                    <a:pt x="18182" y="12100"/>
                  </a:lnTo>
                  <a:lnTo>
                    <a:pt x="18330" y="12206"/>
                  </a:lnTo>
                  <a:lnTo>
                    <a:pt x="18456" y="12353"/>
                  </a:lnTo>
                  <a:lnTo>
                    <a:pt x="18561" y="12521"/>
                  </a:lnTo>
                  <a:lnTo>
                    <a:pt x="18666" y="12711"/>
                  </a:lnTo>
                  <a:lnTo>
                    <a:pt x="18751" y="12921"/>
                  </a:lnTo>
                  <a:lnTo>
                    <a:pt x="18835" y="13152"/>
                  </a:lnTo>
                  <a:lnTo>
                    <a:pt x="18898" y="13405"/>
                  </a:lnTo>
                  <a:lnTo>
                    <a:pt x="18961" y="13700"/>
                  </a:lnTo>
                  <a:lnTo>
                    <a:pt x="18940" y="14057"/>
                  </a:lnTo>
                  <a:lnTo>
                    <a:pt x="18877" y="14415"/>
                  </a:lnTo>
                  <a:lnTo>
                    <a:pt x="18814" y="14773"/>
                  </a:lnTo>
                  <a:lnTo>
                    <a:pt x="18708" y="15131"/>
                  </a:lnTo>
                  <a:lnTo>
                    <a:pt x="18498" y="15657"/>
                  </a:lnTo>
                  <a:lnTo>
                    <a:pt x="18288" y="16183"/>
                  </a:lnTo>
                  <a:lnTo>
                    <a:pt x="18035" y="16688"/>
                  </a:lnTo>
                  <a:lnTo>
                    <a:pt x="17888" y="16940"/>
                  </a:lnTo>
                  <a:lnTo>
                    <a:pt x="17740" y="17172"/>
                  </a:lnTo>
                  <a:lnTo>
                    <a:pt x="17425" y="17635"/>
                  </a:lnTo>
                  <a:lnTo>
                    <a:pt x="17067" y="18098"/>
                  </a:lnTo>
                  <a:lnTo>
                    <a:pt x="16709" y="18561"/>
                  </a:lnTo>
                  <a:lnTo>
                    <a:pt x="16309" y="18981"/>
                  </a:lnTo>
                  <a:lnTo>
                    <a:pt x="15910" y="19402"/>
                  </a:lnTo>
                  <a:lnTo>
                    <a:pt x="15468" y="19781"/>
                  </a:lnTo>
                  <a:lnTo>
                    <a:pt x="15026" y="20160"/>
                  </a:lnTo>
                  <a:lnTo>
                    <a:pt x="14563" y="20476"/>
                  </a:lnTo>
                  <a:lnTo>
                    <a:pt x="14163" y="20707"/>
                  </a:lnTo>
                  <a:lnTo>
                    <a:pt x="13721" y="20917"/>
                  </a:lnTo>
                  <a:lnTo>
                    <a:pt x="13216" y="21107"/>
                  </a:lnTo>
                  <a:lnTo>
                    <a:pt x="12690" y="21275"/>
                  </a:lnTo>
                  <a:lnTo>
                    <a:pt x="12122" y="21423"/>
                  </a:lnTo>
                  <a:lnTo>
                    <a:pt x="11554" y="21528"/>
                  </a:lnTo>
                  <a:lnTo>
                    <a:pt x="10964" y="21612"/>
                  </a:lnTo>
                  <a:lnTo>
                    <a:pt x="10375" y="21633"/>
                  </a:lnTo>
                  <a:lnTo>
                    <a:pt x="10081" y="21633"/>
                  </a:lnTo>
                  <a:lnTo>
                    <a:pt x="9786" y="21612"/>
                  </a:lnTo>
                  <a:lnTo>
                    <a:pt x="9512" y="21570"/>
                  </a:lnTo>
                  <a:lnTo>
                    <a:pt x="9239" y="21528"/>
                  </a:lnTo>
                  <a:lnTo>
                    <a:pt x="8965" y="21465"/>
                  </a:lnTo>
                  <a:lnTo>
                    <a:pt x="8713" y="21380"/>
                  </a:lnTo>
                  <a:lnTo>
                    <a:pt x="8460" y="21296"/>
                  </a:lnTo>
                  <a:lnTo>
                    <a:pt x="8229" y="21170"/>
                  </a:lnTo>
                  <a:lnTo>
                    <a:pt x="7997" y="21044"/>
                  </a:lnTo>
                  <a:lnTo>
                    <a:pt x="7766" y="20896"/>
                  </a:lnTo>
                  <a:lnTo>
                    <a:pt x="7577" y="20728"/>
                  </a:lnTo>
                  <a:lnTo>
                    <a:pt x="7387" y="20539"/>
                  </a:lnTo>
                  <a:lnTo>
                    <a:pt x="7219" y="20349"/>
                  </a:lnTo>
                  <a:lnTo>
                    <a:pt x="7071" y="20118"/>
                  </a:lnTo>
                  <a:lnTo>
                    <a:pt x="6945" y="19865"/>
                  </a:lnTo>
                  <a:lnTo>
                    <a:pt x="6819" y="19592"/>
                  </a:lnTo>
                  <a:lnTo>
                    <a:pt x="7261" y="19129"/>
                  </a:lnTo>
                  <a:lnTo>
                    <a:pt x="7724" y="18687"/>
                  </a:lnTo>
                  <a:lnTo>
                    <a:pt x="8187" y="18245"/>
                  </a:lnTo>
                  <a:lnTo>
                    <a:pt x="8671" y="17824"/>
                  </a:lnTo>
                  <a:lnTo>
                    <a:pt x="9639" y="16982"/>
                  </a:lnTo>
                  <a:lnTo>
                    <a:pt x="10649" y="16162"/>
                  </a:lnTo>
                  <a:lnTo>
                    <a:pt x="10712" y="16141"/>
                  </a:lnTo>
                  <a:lnTo>
                    <a:pt x="10754" y="16120"/>
                  </a:lnTo>
                  <a:lnTo>
                    <a:pt x="10838" y="16014"/>
                  </a:lnTo>
                  <a:lnTo>
                    <a:pt x="11554" y="15488"/>
                  </a:lnTo>
                  <a:lnTo>
                    <a:pt x="12269" y="14962"/>
                  </a:lnTo>
                  <a:lnTo>
                    <a:pt x="13742" y="13931"/>
                  </a:lnTo>
                  <a:lnTo>
                    <a:pt x="15215" y="12921"/>
                  </a:lnTo>
                  <a:lnTo>
                    <a:pt x="16730" y="11953"/>
                  </a:lnTo>
                  <a:lnTo>
                    <a:pt x="16941" y="11890"/>
                  </a:lnTo>
                  <a:lnTo>
                    <a:pt x="17151" y="11848"/>
                  </a:lnTo>
                  <a:lnTo>
                    <a:pt x="17362" y="11827"/>
                  </a:lnTo>
                  <a:close/>
                  <a:moveTo>
                    <a:pt x="20750" y="947"/>
                  </a:moveTo>
                  <a:lnTo>
                    <a:pt x="21128" y="1179"/>
                  </a:lnTo>
                  <a:lnTo>
                    <a:pt x="21486" y="1410"/>
                  </a:lnTo>
                  <a:lnTo>
                    <a:pt x="21823" y="1684"/>
                  </a:lnTo>
                  <a:lnTo>
                    <a:pt x="22139" y="1957"/>
                  </a:lnTo>
                  <a:lnTo>
                    <a:pt x="22433" y="2273"/>
                  </a:lnTo>
                  <a:lnTo>
                    <a:pt x="22728" y="2589"/>
                  </a:lnTo>
                  <a:lnTo>
                    <a:pt x="23001" y="2925"/>
                  </a:lnTo>
                  <a:lnTo>
                    <a:pt x="23275" y="3283"/>
                  </a:lnTo>
                  <a:lnTo>
                    <a:pt x="23780" y="3999"/>
                  </a:lnTo>
                  <a:lnTo>
                    <a:pt x="24264" y="4756"/>
                  </a:lnTo>
                  <a:lnTo>
                    <a:pt x="24727" y="5493"/>
                  </a:lnTo>
                  <a:lnTo>
                    <a:pt x="25211" y="6187"/>
                  </a:lnTo>
                  <a:lnTo>
                    <a:pt x="25253" y="6250"/>
                  </a:lnTo>
                  <a:lnTo>
                    <a:pt x="25316" y="6271"/>
                  </a:lnTo>
                  <a:lnTo>
                    <a:pt x="25400" y="6292"/>
                  </a:lnTo>
                  <a:lnTo>
                    <a:pt x="25442" y="6271"/>
                  </a:lnTo>
                  <a:lnTo>
                    <a:pt x="25505" y="6229"/>
                  </a:lnTo>
                  <a:lnTo>
                    <a:pt x="25548" y="6187"/>
                  </a:lnTo>
                  <a:lnTo>
                    <a:pt x="25569" y="6124"/>
                  </a:lnTo>
                  <a:lnTo>
                    <a:pt x="25569" y="6061"/>
                  </a:lnTo>
                  <a:lnTo>
                    <a:pt x="25548" y="5998"/>
                  </a:lnTo>
                  <a:lnTo>
                    <a:pt x="25737" y="5724"/>
                  </a:lnTo>
                  <a:lnTo>
                    <a:pt x="25884" y="5430"/>
                  </a:lnTo>
                  <a:lnTo>
                    <a:pt x="26032" y="5135"/>
                  </a:lnTo>
                  <a:lnTo>
                    <a:pt x="26137" y="4840"/>
                  </a:lnTo>
                  <a:lnTo>
                    <a:pt x="26200" y="4546"/>
                  </a:lnTo>
                  <a:lnTo>
                    <a:pt x="26263" y="4251"/>
                  </a:lnTo>
                  <a:lnTo>
                    <a:pt x="26305" y="3935"/>
                  </a:lnTo>
                  <a:lnTo>
                    <a:pt x="26326" y="3641"/>
                  </a:lnTo>
                  <a:lnTo>
                    <a:pt x="26347" y="3325"/>
                  </a:lnTo>
                  <a:lnTo>
                    <a:pt x="26326" y="3010"/>
                  </a:lnTo>
                  <a:lnTo>
                    <a:pt x="26263" y="2378"/>
                  </a:lnTo>
                  <a:lnTo>
                    <a:pt x="26179" y="1768"/>
                  </a:lnTo>
                  <a:lnTo>
                    <a:pt x="26053" y="1137"/>
                  </a:lnTo>
                  <a:lnTo>
                    <a:pt x="26263" y="1284"/>
                  </a:lnTo>
                  <a:lnTo>
                    <a:pt x="26473" y="1473"/>
                  </a:lnTo>
                  <a:lnTo>
                    <a:pt x="26873" y="1831"/>
                  </a:lnTo>
                  <a:lnTo>
                    <a:pt x="27252" y="2231"/>
                  </a:lnTo>
                  <a:lnTo>
                    <a:pt x="27589" y="2673"/>
                  </a:lnTo>
                  <a:lnTo>
                    <a:pt x="27904" y="3115"/>
                  </a:lnTo>
                  <a:lnTo>
                    <a:pt x="28199" y="3578"/>
                  </a:lnTo>
                  <a:lnTo>
                    <a:pt x="28494" y="4062"/>
                  </a:lnTo>
                  <a:lnTo>
                    <a:pt x="28767" y="4567"/>
                  </a:lnTo>
                  <a:lnTo>
                    <a:pt x="28893" y="4819"/>
                  </a:lnTo>
                  <a:lnTo>
                    <a:pt x="29020" y="5072"/>
                  </a:lnTo>
                  <a:lnTo>
                    <a:pt x="29209" y="5577"/>
                  </a:lnTo>
                  <a:lnTo>
                    <a:pt x="29377" y="6103"/>
                  </a:lnTo>
                  <a:lnTo>
                    <a:pt x="29525" y="6608"/>
                  </a:lnTo>
                  <a:lnTo>
                    <a:pt x="29777" y="7660"/>
                  </a:lnTo>
                  <a:lnTo>
                    <a:pt x="29903" y="8186"/>
                  </a:lnTo>
                  <a:lnTo>
                    <a:pt x="30030" y="8733"/>
                  </a:lnTo>
                  <a:lnTo>
                    <a:pt x="28052" y="6839"/>
                  </a:lnTo>
                  <a:lnTo>
                    <a:pt x="27968" y="6839"/>
                  </a:lnTo>
                  <a:lnTo>
                    <a:pt x="27946" y="6882"/>
                  </a:lnTo>
                  <a:lnTo>
                    <a:pt x="27968" y="6924"/>
                  </a:lnTo>
                  <a:lnTo>
                    <a:pt x="30198" y="9238"/>
                  </a:lnTo>
                  <a:lnTo>
                    <a:pt x="30219" y="9344"/>
                  </a:lnTo>
                  <a:lnTo>
                    <a:pt x="30261" y="9428"/>
                  </a:lnTo>
                  <a:lnTo>
                    <a:pt x="30324" y="9491"/>
                  </a:lnTo>
                  <a:lnTo>
                    <a:pt x="30409" y="9533"/>
                  </a:lnTo>
                  <a:lnTo>
                    <a:pt x="30472" y="9554"/>
                  </a:lnTo>
                  <a:lnTo>
                    <a:pt x="31419" y="10543"/>
                  </a:lnTo>
                  <a:lnTo>
                    <a:pt x="32345" y="11553"/>
                  </a:lnTo>
                  <a:lnTo>
                    <a:pt x="32366" y="11658"/>
                  </a:lnTo>
                  <a:lnTo>
                    <a:pt x="32387" y="11700"/>
                  </a:lnTo>
                  <a:lnTo>
                    <a:pt x="32429" y="11722"/>
                  </a:lnTo>
                  <a:lnTo>
                    <a:pt x="32492" y="11722"/>
                  </a:lnTo>
                  <a:lnTo>
                    <a:pt x="33439" y="12795"/>
                  </a:lnTo>
                  <a:lnTo>
                    <a:pt x="34344" y="13889"/>
                  </a:lnTo>
                  <a:lnTo>
                    <a:pt x="35249" y="15004"/>
                  </a:lnTo>
                  <a:lnTo>
                    <a:pt x="36090" y="16120"/>
                  </a:lnTo>
                  <a:lnTo>
                    <a:pt x="36511" y="16709"/>
                  </a:lnTo>
                  <a:lnTo>
                    <a:pt x="36911" y="17277"/>
                  </a:lnTo>
                  <a:lnTo>
                    <a:pt x="37290" y="17866"/>
                  </a:lnTo>
                  <a:lnTo>
                    <a:pt x="37668" y="18455"/>
                  </a:lnTo>
                  <a:lnTo>
                    <a:pt x="38026" y="19066"/>
                  </a:lnTo>
                  <a:lnTo>
                    <a:pt x="38384" y="19676"/>
                  </a:lnTo>
                  <a:lnTo>
                    <a:pt x="38721" y="20286"/>
                  </a:lnTo>
                  <a:lnTo>
                    <a:pt x="39036" y="20896"/>
                  </a:lnTo>
                  <a:lnTo>
                    <a:pt x="39331" y="21528"/>
                  </a:lnTo>
                  <a:lnTo>
                    <a:pt x="39604" y="22159"/>
                  </a:lnTo>
                  <a:lnTo>
                    <a:pt x="39857" y="22790"/>
                  </a:lnTo>
                  <a:lnTo>
                    <a:pt x="40110" y="23443"/>
                  </a:lnTo>
                  <a:lnTo>
                    <a:pt x="40320" y="24095"/>
                  </a:lnTo>
                  <a:lnTo>
                    <a:pt x="40509" y="24747"/>
                  </a:lnTo>
                  <a:lnTo>
                    <a:pt x="40699" y="25400"/>
                  </a:lnTo>
                  <a:lnTo>
                    <a:pt x="40846" y="26073"/>
                  </a:lnTo>
                  <a:lnTo>
                    <a:pt x="40972" y="26768"/>
                  </a:lnTo>
                  <a:lnTo>
                    <a:pt x="41078" y="27441"/>
                  </a:lnTo>
                  <a:lnTo>
                    <a:pt x="41141" y="28135"/>
                  </a:lnTo>
                  <a:lnTo>
                    <a:pt x="41204" y="28851"/>
                  </a:lnTo>
                  <a:lnTo>
                    <a:pt x="41225" y="29545"/>
                  </a:lnTo>
                  <a:lnTo>
                    <a:pt x="41204" y="30261"/>
                  </a:lnTo>
                  <a:lnTo>
                    <a:pt x="41183" y="30997"/>
                  </a:lnTo>
                  <a:lnTo>
                    <a:pt x="41099" y="31734"/>
                  </a:lnTo>
                  <a:lnTo>
                    <a:pt x="41035" y="32197"/>
                  </a:lnTo>
                  <a:lnTo>
                    <a:pt x="40972" y="32660"/>
                  </a:lnTo>
                  <a:lnTo>
                    <a:pt x="40867" y="33123"/>
                  </a:lnTo>
                  <a:lnTo>
                    <a:pt x="40741" y="33565"/>
                  </a:lnTo>
                  <a:lnTo>
                    <a:pt x="40615" y="34006"/>
                  </a:lnTo>
                  <a:lnTo>
                    <a:pt x="40467" y="34427"/>
                  </a:lnTo>
                  <a:lnTo>
                    <a:pt x="40299" y="34848"/>
                  </a:lnTo>
                  <a:lnTo>
                    <a:pt x="40131" y="35248"/>
                  </a:lnTo>
                  <a:lnTo>
                    <a:pt x="39920" y="35648"/>
                  </a:lnTo>
                  <a:lnTo>
                    <a:pt x="39731" y="36048"/>
                  </a:lnTo>
                  <a:lnTo>
                    <a:pt x="39499" y="36426"/>
                  </a:lnTo>
                  <a:lnTo>
                    <a:pt x="39268" y="36784"/>
                  </a:lnTo>
                  <a:lnTo>
                    <a:pt x="39015" y="37142"/>
                  </a:lnTo>
                  <a:lnTo>
                    <a:pt x="38742" y="37500"/>
                  </a:lnTo>
                  <a:lnTo>
                    <a:pt x="38468" y="37836"/>
                  </a:lnTo>
                  <a:lnTo>
                    <a:pt x="38174" y="38173"/>
                  </a:lnTo>
                  <a:lnTo>
                    <a:pt x="37879" y="38510"/>
                  </a:lnTo>
                  <a:lnTo>
                    <a:pt x="37563" y="38825"/>
                  </a:lnTo>
                  <a:lnTo>
                    <a:pt x="37248" y="39120"/>
                  </a:lnTo>
                  <a:lnTo>
                    <a:pt x="36911" y="39436"/>
                  </a:lnTo>
                  <a:lnTo>
                    <a:pt x="36553" y="39709"/>
                  </a:lnTo>
                  <a:lnTo>
                    <a:pt x="36216" y="40004"/>
                  </a:lnTo>
                  <a:lnTo>
                    <a:pt x="35459" y="40530"/>
                  </a:lnTo>
                  <a:lnTo>
                    <a:pt x="34701" y="41035"/>
                  </a:lnTo>
                  <a:lnTo>
                    <a:pt x="33902" y="41498"/>
                  </a:lnTo>
                  <a:lnTo>
                    <a:pt x="33060" y="41940"/>
                  </a:lnTo>
                  <a:lnTo>
                    <a:pt x="32197" y="42340"/>
                  </a:lnTo>
                  <a:lnTo>
                    <a:pt x="31334" y="42718"/>
                  </a:lnTo>
                  <a:lnTo>
                    <a:pt x="30430" y="43055"/>
                  </a:lnTo>
                  <a:lnTo>
                    <a:pt x="29504" y="43350"/>
                  </a:lnTo>
                  <a:lnTo>
                    <a:pt x="28578" y="43623"/>
                  </a:lnTo>
                  <a:lnTo>
                    <a:pt x="27652" y="43876"/>
                  </a:lnTo>
                  <a:lnTo>
                    <a:pt x="26705" y="44086"/>
                  </a:lnTo>
                  <a:lnTo>
                    <a:pt x="25758" y="44276"/>
                  </a:lnTo>
                  <a:lnTo>
                    <a:pt x="24811" y="44444"/>
                  </a:lnTo>
                  <a:lnTo>
                    <a:pt x="23885" y="44570"/>
                  </a:lnTo>
                  <a:lnTo>
                    <a:pt x="22938" y="44675"/>
                  </a:lnTo>
                  <a:lnTo>
                    <a:pt x="22012" y="44760"/>
                  </a:lnTo>
                  <a:lnTo>
                    <a:pt x="21107" y="44802"/>
                  </a:lnTo>
                  <a:lnTo>
                    <a:pt x="20224" y="44823"/>
                  </a:lnTo>
                  <a:lnTo>
                    <a:pt x="19340" y="44823"/>
                  </a:lnTo>
                  <a:lnTo>
                    <a:pt x="18477" y="44802"/>
                  </a:lnTo>
                  <a:lnTo>
                    <a:pt x="17656" y="44739"/>
                  </a:lnTo>
                  <a:lnTo>
                    <a:pt x="16772" y="44654"/>
                  </a:lnTo>
                  <a:lnTo>
                    <a:pt x="15889" y="44528"/>
                  </a:lnTo>
                  <a:lnTo>
                    <a:pt x="15026" y="44360"/>
                  </a:lnTo>
                  <a:lnTo>
                    <a:pt x="14142" y="44170"/>
                  </a:lnTo>
                  <a:lnTo>
                    <a:pt x="13258" y="43960"/>
                  </a:lnTo>
                  <a:lnTo>
                    <a:pt x="12395" y="43686"/>
                  </a:lnTo>
                  <a:lnTo>
                    <a:pt x="11554" y="43392"/>
                  </a:lnTo>
                  <a:lnTo>
                    <a:pt x="10712" y="43076"/>
                  </a:lnTo>
                  <a:lnTo>
                    <a:pt x="9891" y="42718"/>
                  </a:lnTo>
                  <a:lnTo>
                    <a:pt x="9071" y="42319"/>
                  </a:lnTo>
                  <a:lnTo>
                    <a:pt x="8292" y="41898"/>
                  </a:lnTo>
                  <a:lnTo>
                    <a:pt x="7555" y="41456"/>
                  </a:lnTo>
                  <a:lnTo>
                    <a:pt x="6819" y="40972"/>
                  </a:lnTo>
                  <a:lnTo>
                    <a:pt x="6125" y="40446"/>
                  </a:lnTo>
                  <a:lnTo>
                    <a:pt x="5472" y="39920"/>
                  </a:lnTo>
                  <a:lnTo>
                    <a:pt x="4841" y="39351"/>
                  </a:lnTo>
                  <a:lnTo>
                    <a:pt x="4273" y="38741"/>
                  </a:lnTo>
                  <a:lnTo>
                    <a:pt x="3978" y="38426"/>
                  </a:lnTo>
                  <a:lnTo>
                    <a:pt x="3726" y="38110"/>
                  </a:lnTo>
                  <a:lnTo>
                    <a:pt x="3473" y="37794"/>
                  </a:lnTo>
                  <a:lnTo>
                    <a:pt x="3221" y="37458"/>
                  </a:lnTo>
                  <a:lnTo>
                    <a:pt x="2989" y="37121"/>
                  </a:lnTo>
                  <a:lnTo>
                    <a:pt x="2779" y="36763"/>
                  </a:lnTo>
                  <a:lnTo>
                    <a:pt x="2568" y="36426"/>
                  </a:lnTo>
                  <a:lnTo>
                    <a:pt x="2379" y="36069"/>
                  </a:lnTo>
                  <a:lnTo>
                    <a:pt x="2210" y="35690"/>
                  </a:lnTo>
                  <a:lnTo>
                    <a:pt x="2042" y="35311"/>
                  </a:lnTo>
                  <a:lnTo>
                    <a:pt x="1895" y="34932"/>
                  </a:lnTo>
                  <a:lnTo>
                    <a:pt x="1769" y="34554"/>
                  </a:lnTo>
                  <a:lnTo>
                    <a:pt x="1642" y="34154"/>
                  </a:lnTo>
                  <a:lnTo>
                    <a:pt x="1537" y="33754"/>
                  </a:lnTo>
                  <a:lnTo>
                    <a:pt x="1453" y="33354"/>
                  </a:lnTo>
                  <a:lnTo>
                    <a:pt x="1369" y="32954"/>
                  </a:lnTo>
                  <a:lnTo>
                    <a:pt x="1327" y="32533"/>
                  </a:lnTo>
                  <a:lnTo>
                    <a:pt x="1285" y="32113"/>
                  </a:lnTo>
                  <a:lnTo>
                    <a:pt x="1264" y="31671"/>
                  </a:lnTo>
                  <a:lnTo>
                    <a:pt x="1264" y="31229"/>
                  </a:lnTo>
                  <a:lnTo>
                    <a:pt x="1264" y="30787"/>
                  </a:lnTo>
                  <a:lnTo>
                    <a:pt x="1306" y="30345"/>
                  </a:lnTo>
                  <a:lnTo>
                    <a:pt x="1348" y="29903"/>
                  </a:lnTo>
                  <a:lnTo>
                    <a:pt x="1411" y="29440"/>
                  </a:lnTo>
                  <a:lnTo>
                    <a:pt x="1495" y="28977"/>
                  </a:lnTo>
                  <a:lnTo>
                    <a:pt x="1621" y="28493"/>
                  </a:lnTo>
                  <a:lnTo>
                    <a:pt x="1748" y="28009"/>
                  </a:lnTo>
                  <a:lnTo>
                    <a:pt x="1895" y="27525"/>
                  </a:lnTo>
                  <a:lnTo>
                    <a:pt x="2063" y="27041"/>
                  </a:lnTo>
                  <a:lnTo>
                    <a:pt x="2253" y="26557"/>
                  </a:lnTo>
                  <a:lnTo>
                    <a:pt x="2631" y="25652"/>
                  </a:lnTo>
                  <a:lnTo>
                    <a:pt x="3052" y="24789"/>
                  </a:lnTo>
                  <a:lnTo>
                    <a:pt x="3515" y="23948"/>
                  </a:lnTo>
                  <a:lnTo>
                    <a:pt x="3999" y="23148"/>
                  </a:lnTo>
                  <a:lnTo>
                    <a:pt x="4525" y="22369"/>
                  </a:lnTo>
                  <a:lnTo>
                    <a:pt x="5093" y="21612"/>
                  </a:lnTo>
                  <a:lnTo>
                    <a:pt x="5683" y="20875"/>
                  </a:lnTo>
                  <a:lnTo>
                    <a:pt x="6293" y="20181"/>
                  </a:lnTo>
                  <a:lnTo>
                    <a:pt x="6419" y="20412"/>
                  </a:lnTo>
                  <a:lnTo>
                    <a:pt x="6587" y="20644"/>
                  </a:lnTo>
                  <a:lnTo>
                    <a:pt x="6777" y="20875"/>
                  </a:lnTo>
                  <a:lnTo>
                    <a:pt x="6966" y="21065"/>
                  </a:lnTo>
                  <a:lnTo>
                    <a:pt x="7198" y="21254"/>
                  </a:lnTo>
                  <a:lnTo>
                    <a:pt x="7429" y="21423"/>
                  </a:lnTo>
                  <a:lnTo>
                    <a:pt x="7703" y="21570"/>
                  </a:lnTo>
                  <a:lnTo>
                    <a:pt x="7955" y="21717"/>
                  </a:lnTo>
                  <a:lnTo>
                    <a:pt x="8229" y="21843"/>
                  </a:lnTo>
                  <a:lnTo>
                    <a:pt x="8523" y="21949"/>
                  </a:lnTo>
                  <a:lnTo>
                    <a:pt x="8797" y="22054"/>
                  </a:lnTo>
                  <a:lnTo>
                    <a:pt x="9092" y="22138"/>
                  </a:lnTo>
                  <a:lnTo>
                    <a:pt x="9660" y="22264"/>
                  </a:lnTo>
                  <a:lnTo>
                    <a:pt x="10207" y="22348"/>
                  </a:lnTo>
                  <a:lnTo>
                    <a:pt x="10712" y="22391"/>
                  </a:lnTo>
                  <a:lnTo>
                    <a:pt x="11217" y="22391"/>
                  </a:lnTo>
                  <a:lnTo>
                    <a:pt x="11722" y="22348"/>
                  </a:lnTo>
                  <a:lnTo>
                    <a:pt x="12206" y="22264"/>
                  </a:lnTo>
                  <a:lnTo>
                    <a:pt x="12690" y="22138"/>
                  </a:lnTo>
                  <a:lnTo>
                    <a:pt x="13174" y="21970"/>
                  </a:lnTo>
                  <a:lnTo>
                    <a:pt x="13637" y="21780"/>
                  </a:lnTo>
                  <a:lnTo>
                    <a:pt x="14079" y="21549"/>
                  </a:lnTo>
                  <a:lnTo>
                    <a:pt x="14521" y="21296"/>
                  </a:lnTo>
                  <a:lnTo>
                    <a:pt x="14942" y="21023"/>
                  </a:lnTo>
                  <a:lnTo>
                    <a:pt x="15363" y="20728"/>
                  </a:lnTo>
                  <a:lnTo>
                    <a:pt x="15762" y="20391"/>
                  </a:lnTo>
                  <a:lnTo>
                    <a:pt x="16141" y="20055"/>
                  </a:lnTo>
                  <a:lnTo>
                    <a:pt x="16499" y="19697"/>
                  </a:lnTo>
                  <a:lnTo>
                    <a:pt x="16836" y="19339"/>
                  </a:lnTo>
                  <a:lnTo>
                    <a:pt x="17172" y="18960"/>
                  </a:lnTo>
                  <a:lnTo>
                    <a:pt x="17677" y="18308"/>
                  </a:lnTo>
                  <a:lnTo>
                    <a:pt x="17930" y="17950"/>
                  </a:lnTo>
                  <a:lnTo>
                    <a:pt x="18182" y="17593"/>
                  </a:lnTo>
                  <a:lnTo>
                    <a:pt x="18414" y="17214"/>
                  </a:lnTo>
                  <a:lnTo>
                    <a:pt x="18624" y="16835"/>
                  </a:lnTo>
                  <a:lnTo>
                    <a:pt x="18814" y="16456"/>
                  </a:lnTo>
                  <a:lnTo>
                    <a:pt x="19003" y="16056"/>
                  </a:lnTo>
                  <a:lnTo>
                    <a:pt x="19150" y="15657"/>
                  </a:lnTo>
                  <a:lnTo>
                    <a:pt x="19298" y="15236"/>
                  </a:lnTo>
                  <a:lnTo>
                    <a:pt x="19382" y="14815"/>
                  </a:lnTo>
                  <a:lnTo>
                    <a:pt x="19466" y="14415"/>
                  </a:lnTo>
                  <a:lnTo>
                    <a:pt x="19487" y="13994"/>
                  </a:lnTo>
                  <a:lnTo>
                    <a:pt x="19487" y="13552"/>
                  </a:lnTo>
                  <a:lnTo>
                    <a:pt x="19445" y="13131"/>
                  </a:lnTo>
                  <a:lnTo>
                    <a:pt x="19361" y="12711"/>
                  </a:lnTo>
                  <a:lnTo>
                    <a:pt x="19319" y="12584"/>
                  </a:lnTo>
                  <a:lnTo>
                    <a:pt x="19256" y="12458"/>
                  </a:lnTo>
                  <a:lnTo>
                    <a:pt x="19129" y="12227"/>
                  </a:lnTo>
                  <a:lnTo>
                    <a:pt x="18940" y="12016"/>
                  </a:lnTo>
                  <a:lnTo>
                    <a:pt x="18729" y="11806"/>
                  </a:lnTo>
                  <a:lnTo>
                    <a:pt x="18477" y="11658"/>
                  </a:lnTo>
                  <a:lnTo>
                    <a:pt x="18224" y="11511"/>
                  </a:lnTo>
                  <a:lnTo>
                    <a:pt x="17951" y="11406"/>
                  </a:lnTo>
                  <a:lnTo>
                    <a:pt x="17656" y="11343"/>
                  </a:lnTo>
                  <a:lnTo>
                    <a:pt x="19340" y="10270"/>
                  </a:lnTo>
                  <a:lnTo>
                    <a:pt x="21002" y="9175"/>
                  </a:lnTo>
                  <a:lnTo>
                    <a:pt x="21065" y="9112"/>
                  </a:lnTo>
                  <a:lnTo>
                    <a:pt x="21086" y="9028"/>
                  </a:lnTo>
                  <a:lnTo>
                    <a:pt x="21086" y="8965"/>
                  </a:lnTo>
                  <a:lnTo>
                    <a:pt x="21065" y="8902"/>
                  </a:lnTo>
                  <a:lnTo>
                    <a:pt x="21023" y="8839"/>
                  </a:lnTo>
                  <a:lnTo>
                    <a:pt x="20960" y="8796"/>
                  </a:lnTo>
                  <a:lnTo>
                    <a:pt x="20876" y="8796"/>
                  </a:lnTo>
                  <a:lnTo>
                    <a:pt x="20792" y="8818"/>
                  </a:lnTo>
                  <a:lnTo>
                    <a:pt x="19508" y="9533"/>
                  </a:lnTo>
                  <a:lnTo>
                    <a:pt x="19508" y="9533"/>
                  </a:lnTo>
                  <a:lnTo>
                    <a:pt x="19550" y="9175"/>
                  </a:lnTo>
                  <a:lnTo>
                    <a:pt x="19592" y="8818"/>
                  </a:lnTo>
                  <a:lnTo>
                    <a:pt x="19592" y="8460"/>
                  </a:lnTo>
                  <a:lnTo>
                    <a:pt x="19571" y="8102"/>
                  </a:lnTo>
                  <a:lnTo>
                    <a:pt x="19529" y="7744"/>
                  </a:lnTo>
                  <a:lnTo>
                    <a:pt x="19487" y="7408"/>
                  </a:lnTo>
                  <a:lnTo>
                    <a:pt x="19403" y="7050"/>
                  </a:lnTo>
                  <a:lnTo>
                    <a:pt x="19319" y="6713"/>
                  </a:lnTo>
                  <a:lnTo>
                    <a:pt x="19108" y="6019"/>
                  </a:lnTo>
                  <a:lnTo>
                    <a:pt x="18877" y="5345"/>
                  </a:lnTo>
                  <a:lnTo>
                    <a:pt x="18372" y="3957"/>
                  </a:lnTo>
                  <a:lnTo>
                    <a:pt x="18645" y="4104"/>
                  </a:lnTo>
                  <a:lnTo>
                    <a:pt x="18919" y="4293"/>
                  </a:lnTo>
                  <a:lnTo>
                    <a:pt x="19171" y="4483"/>
                  </a:lnTo>
                  <a:lnTo>
                    <a:pt x="19382" y="4714"/>
                  </a:lnTo>
                  <a:lnTo>
                    <a:pt x="19592" y="4946"/>
                  </a:lnTo>
                  <a:lnTo>
                    <a:pt x="19803" y="5198"/>
                  </a:lnTo>
                  <a:lnTo>
                    <a:pt x="20181" y="5703"/>
                  </a:lnTo>
                  <a:lnTo>
                    <a:pt x="20581" y="6208"/>
                  </a:lnTo>
                  <a:lnTo>
                    <a:pt x="20771" y="6461"/>
                  </a:lnTo>
                  <a:lnTo>
                    <a:pt x="21002" y="6692"/>
                  </a:lnTo>
                  <a:lnTo>
                    <a:pt x="21213" y="6903"/>
                  </a:lnTo>
                  <a:lnTo>
                    <a:pt x="21465" y="7113"/>
                  </a:lnTo>
                  <a:lnTo>
                    <a:pt x="21739" y="7281"/>
                  </a:lnTo>
                  <a:lnTo>
                    <a:pt x="22054" y="7429"/>
                  </a:lnTo>
                  <a:lnTo>
                    <a:pt x="22139" y="7429"/>
                  </a:lnTo>
                  <a:lnTo>
                    <a:pt x="22160" y="7408"/>
                  </a:lnTo>
                  <a:lnTo>
                    <a:pt x="22202" y="7366"/>
                  </a:lnTo>
                  <a:lnTo>
                    <a:pt x="22244" y="7302"/>
                  </a:lnTo>
                  <a:lnTo>
                    <a:pt x="22223" y="7260"/>
                  </a:lnTo>
                  <a:lnTo>
                    <a:pt x="22223" y="7218"/>
                  </a:lnTo>
                  <a:lnTo>
                    <a:pt x="22117" y="7071"/>
                  </a:lnTo>
                  <a:lnTo>
                    <a:pt x="22223" y="6713"/>
                  </a:lnTo>
                  <a:lnTo>
                    <a:pt x="22307" y="6334"/>
                  </a:lnTo>
                  <a:lnTo>
                    <a:pt x="22370" y="5956"/>
                  </a:lnTo>
                  <a:lnTo>
                    <a:pt x="22412" y="5577"/>
                  </a:lnTo>
                  <a:lnTo>
                    <a:pt x="22412" y="5219"/>
                  </a:lnTo>
                  <a:lnTo>
                    <a:pt x="22391" y="4840"/>
                  </a:lnTo>
                  <a:lnTo>
                    <a:pt x="22328" y="4462"/>
                  </a:lnTo>
                  <a:lnTo>
                    <a:pt x="22223" y="4083"/>
                  </a:lnTo>
                  <a:lnTo>
                    <a:pt x="22075" y="3683"/>
                  </a:lnTo>
                  <a:lnTo>
                    <a:pt x="21886" y="3283"/>
                  </a:lnTo>
                  <a:lnTo>
                    <a:pt x="21697" y="2904"/>
                  </a:lnTo>
                  <a:lnTo>
                    <a:pt x="21465" y="2526"/>
                  </a:lnTo>
                  <a:lnTo>
                    <a:pt x="21255" y="2147"/>
                  </a:lnTo>
                  <a:lnTo>
                    <a:pt x="21065" y="1747"/>
                  </a:lnTo>
                  <a:lnTo>
                    <a:pt x="20876" y="1347"/>
                  </a:lnTo>
                  <a:lnTo>
                    <a:pt x="20750" y="947"/>
                  </a:lnTo>
                  <a:close/>
                  <a:moveTo>
                    <a:pt x="20203" y="0"/>
                  </a:moveTo>
                  <a:lnTo>
                    <a:pt x="20118" y="21"/>
                  </a:lnTo>
                  <a:lnTo>
                    <a:pt x="20034" y="63"/>
                  </a:lnTo>
                  <a:lnTo>
                    <a:pt x="19992" y="127"/>
                  </a:lnTo>
                  <a:lnTo>
                    <a:pt x="19929" y="190"/>
                  </a:lnTo>
                  <a:lnTo>
                    <a:pt x="19908" y="274"/>
                  </a:lnTo>
                  <a:lnTo>
                    <a:pt x="19908" y="358"/>
                  </a:lnTo>
                  <a:lnTo>
                    <a:pt x="19971" y="695"/>
                  </a:lnTo>
                  <a:lnTo>
                    <a:pt x="20055" y="1010"/>
                  </a:lnTo>
                  <a:lnTo>
                    <a:pt x="20160" y="1326"/>
                  </a:lnTo>
                  <a:lnTo>
                    <a:pt x="20287" y="1621"/>
                  </a:lnTo>
                  <a:lnTo>
                    <a:pt x="20434" y="1915"/>
                  </a:lnTo>
                  <a:lnTo>
                    <a:pt x="20581" y="2210"/>
                  </a:lnTo>
                  <a:lnTo>
                    <a:pt x="20939" y="2799"/>
                  </a:lnTo>
                  <a:lnTo>
                    <a:pt x="21213" y="3283"/>
                  </a:lnTo>
                  <a:lnTo>
                    <a:pt x="21444" y="3767"/>
                  </a:lnTo>
                  <a:lnTo>
                    <a:pt x="21633" y="4251"/>
                  </a:lnTo>
                  <a:lnTo>
                    <a:pt x="21760" y="4735"/>
                  </a:lnTo>
                  <a:lnTo>
                    <a:pt x="21865" y="5219"/>
                  </a:lnTo>
                  <a:lnTo>
                    <a:pt x="21928" y="5724"/>
                  </a:lnTo>
                  <a:lnTo>
                    <a:pt x="21949" y="6250"/>
                  </a:lnTo>
                  <a:lnTo>
                    <a:pt x="21907" y="6776"/>
                  </a:lnTo>
                  <a:lnTo>
                    <a:pt x="21507" y="6208"/>
                  </a:lnTo>
                  <a:lnTo>
                    <a:pt x="21107" y="5619"/>
                  </a:lnTo>
                  <a:lnTo>
                    <a:pt x="20665" y="5030"/>
                  </a:lnTo>
                  <a:lnTo>
                    <a:pt x="20434" y="4756"/>
                  </a:lnTo>
                  <a:lnTo>
                    <a:pt x="20203" y="4504"/>
                  </a:lnTo>
                  <a:lnTo>
                    <a:pt x="19950" y="4230"/>
                  </a:lnTo>
                  <a:lnTo>
                    <a:pt x="19697" y="3999"/>
                  </a:lnTo>
                  <a:lnTo>
                    <a:pt x="19424" y="3767"/>
                  </a:lnTo>
                  <a:lnTo>
                    <a:pt x="19129" y="3578"/>
                  </a:lnTo>
                  <a:lnTo>
                    <a:pt x="18835" y="3388"/>
                  </a:lnTo>
                  <a:lnTo>
                    <a:pt x="18540" y="3220"/>
                  </a:lnTo>
                  <a:lnTo>
                    <a:pt x="18203" y="3094"/>
                  </a:lnTo>
                  <a:lnTo>
                    <a:pt x="17867" y="2967"/>
                  </a:lnTo>
                  <a:lnTo>
                    <a:pt x="17761" y="2967"/>
                  </a:lnTo>
                  <a:lnTo>
                    <a:pt x="17656" y="2989"/>
                  </a:lnTo>
                  <a:lnTo>
                    <a:pt x="17572" y="3031"/>
                  </a:lnTo>
                  <a:lnTo>
                    <a:pt x="17488" y="3073"/>
                  </a:lnTo>
                  <a:lnTo>
                    <a:pt x="17425" y="3157"/>
                  </a:lnTo>
                  <a:lnTo>
                    <a:pt x="17383" y="3241"/>
                  </a:lnTo>
                  <a:lnTo>
                    <a:pt x="17362" y="3346"/>
                  </a:lnTo>
                  <a:lnTo>
                    <a:pt x="17383" y="3451"/>
                  </a:lnTo>
                  <a:lnTo>
                    <a:pt x="17656" y="4251"/>
                  </a:lnTo>
                  <a:lnTo>
                    <a:pt x="17930" y="5009"/>
                  </a:lnTo>
                  <a:lnTo>
                    <a:pt x="18245" y="5787"/>
                  </a:lnTo>
                  <a:lnTo>
                    <a:pt x="18519" y="6566"/>
                  </a:lnTo>
                  <a:lnTo>
                    <a:pt x="18772" y="7344"/>
                  </a:lnTo>
                  <a:lnTo>
                    <a:pt x="18856" y="7744"/>
                  </a:lnTo>
                  <a:lnTo>
                    <a:pt x="18961" y="8144"/>
                  </a:lnTo>
                  <a:lnTo>
                    <a:pt x="19024" y="8544"/>
                  </a:lnTo>
                  <a:lnTo>
                    <a:pt x="19066" y="8944"/>
                  </a:lnTo>
                  <a:lnTo>
                    <a:pt x="19087" y="9365"/>
                  </a:lnTo>
                  <a:lnTo>
                    <a:pt x="19087" y="9786"/>
                  </a:lnTo>
                  <a:lnTo>
                    <a:pt x="17909" y="10459"/>
                  </a:lnTo>
                  <a:lnTo>
                    <a:pt x="16772" y="11132"/>
                  </a:lnTo>
                  <a:lnTo>
                    <a:pt x="16962" y="10796"/>
                  </a:lnTo>
                  <a:lnTo>
                    <a:pt x="17109" y="10438"/>
                  </a:lnTo>
                  <a:lnTo>
                    <a:pt x="17235" y="10101"/>
                  </a:lnTo>
                  <a:lnTo>
                    <a:pt x="17320" y="9743"/>
                  </a:lnTo>
                  <a:lnTo>
                    <a:pt x="17383" y="9386"/>
                  </a:lnTo>
                  <a:lnTo>
                    <a:pt x="17425" y="9028"/>
                  </a:lnTo>
                  <a:lnTo>
                    <a:pt x="17404" y="8691"/>
                  </a:lnTo>
                  <a:lnTo>
                    <a:pt x="17362" y="8334"/>
                  </a:lnTo>
                  <a:lnTo>
                    <a:pt x="17299" y="7976"/>
                  </a:lnTo>
                  <a:lnTo>
                    <a:pt x="17172" y="7639"/>
                  </a:lnTo>
                  <a:lnTo>
                    <a:pt x="17025" y="7302"/>
                  </a:lnTo>
                  <a:lnTo>
                    <a:pt x="16857" y="6966"/>
                  </a:lnTo>
                  <a:lnTo>
                    <a:pt x="16625" y="6650"/>
                  </a:lnTo>
                  <a:lnTo>
                    <a:pt x="16373" y="6313"/>
                  </a:lnTo>
                  <a:lnTo>
                    <a:pt x="16078" y="5998"/>
                  </a:lnTo>
                  <a:lnTo>
                    <a:pt x="15741" y="5703"/>
                  </a:lnTo>
                  <a:lnTo>
                    <a:pt x="15552" y="5535"/>
                  </a:lnTo>
                  <a:lnTo>
                    <a:pt x="15342" y="5408"/>
                  </a:lnTo>
                  <a:lnTo>
                    <a:pt x="15131" y="5282"/>
                  </a:lnTo>
                  <a:lnTo>
                    <a:pt x="14942" y="5177"/>
                  </a:lnTo>
                  <a:lnTo>
                    <a:pt x="14731" y="5072"/>
                  </a:lnTo>
                  <a:lnTo>
                    <a:pt x="14500" y="4988"/>
                  </a:lnTo>
                  <a:lnTo>
                    <a:pt x="14289" y="4924"/>
                  </a:lnTo>
                  <a:lnTo>
                    <a:pt x="14058" y="4882"/>
                  </a:lnTo>
                  <a:lnTo>
                    <a:pt x="13847" y="4840"/>
                  </a:lnTo>
                  <a:lnTo>
                    <a:pt x="13616" y="4819"/>
                  </a:lnTo>
                  <a:lnTo>
                    <a:pt x="13153" y="4798"/>
                  </a:lnTo>
                  <a:lnTo>
                    <a:pt x="12711" y="4819"/>
                  </a:lnTo>
                  <a:lnTo>
                    <a:pt x="12248" y="4903"/>
                  </a:lnTo>
                  <a:lnTo>
                    <a:pt x="11785" y="5009"/>
                  </a:lnTo>
                  <a:lnTo>
                    <a:pt x="11343" y="5135"/>
                  </a:lnTo>
                  <a:lnTo>
                    <a:pt x="10901" y="5303"/>
                  </a:lnTo>
                  <a:lnTo>
                    <a:pt x="10459" y="5514"/>
                  </a:lnTo>
                  <a:lnTo>
                    <a:pt x="10039" y="5724"/>
                  </a:lnTo>
                  <a:lnTo>
                    <a:pt x="9639" y="5977"/>
                  </a:lnTo>
                  <a:lnTo>
                    <a:pt x="9260" y="6229"/>
                  </a:lnTo>
                  <a:lnTo>
                    <a:pt x="8902" y="6482"/>
                  </a:lnTo>
                  <a:lnTo>
                    <a:pt x="8545" y="6776"/>
                  </a:lnTo>
                  <a:lnTo>
                    <a:pt x="8187" y="7071"/>
                  </a:lnTo>
                  <a:lnTo>
                    <a:pt x="7850" y="7408"/>
                  </a:lnTo>
                  <a:lnTo>
                    <a:pt x="7513" y="7723"/>
                  </a:lnTo>
                  <a:lnTo>
                    <a:pt x="7198" y="8081"/>
                  </a:lnTo>
                  <a:lnTo>
                    <a:pt x="6903" y="8439"/>
                  </a:lnTo>
                  <a:lnTo>
                    <a:pt x="6609" y="8796"/>
                  </a:lnTo>
                  <a:lnTo>
                    <a:pt x="6356" y="9196"/>
                  </a:lnTo>
                  <a:lnTo>
                    <a:pt x="6103" y="9596"/>
                  </a:lnTo>
                  <a:lnTo>
                    <a:pt x="5872" y="9996"/>
                  </a:lnTo>
                  <a:lnTo>
                    <a:pt x="5662" y="10417"/>
                  </a:lnTo>
                  <a:lnTo>
                    <a:pt x="5472" y="10838"/>
                  </a:lnTo>
                  <a:lnTo>
                    <a:pt x="5325" y="11280"/>
                  </a:lnTo>
                  <a:lnTo>
                    <a:pt x="5178" y="11722"/>
                  </a:lnTo>
                  <a:lnTo>
                    <a:pt x="5093" y="12184"/>
                  </a:lnTo>
                  <a:lnTo>
                    <a:pt x="5009" y="12647"/>
                  </a:lnTo>
                  <a:lnTo>
                    <a:pt x="4967" y="13026"/>
                  </a:lnTo>
                  <a:lnTo>
                    <a:pt x="4967" y="13426"/>
                  </a:lnTo>
                  <a:lnTo>
                    <a:pt x="4967" y="13826"/>
                  </a:lnTo>
                  <a:lnTo>
                    <a:pt x="5009" y="14226"/>
                  </a:lnTo>
                  <a:lnTo>
                    <a:pt x="5072" y="14647"/>
                  </a:lnTo>
                  <a:lnTo>
                    <a:pt x="5135" y="15046"/>
                  </a:lnTo>
                  <a:lnTo>
                    <a:pt x="5262" y="15425"/>
                  </a:lnTo>
                  <a:lnTo>
                    <a:pt x="5388" y="15804"/>
                  </a:lnTo>
                  <a:lnTo>
                    <a:pt x="5556" y="16183"/>
                  </a:lnTo>
                  <a:lnTo>
                    <a:pt x="5767" y="16519"/>
                  </a:lnTo>
                  <a:lnTo>
                    <a:pt x="5977" y="16835"/>
                  </a:lnTo>
                  <a:lnTo>
                    <a:pt x="6251" y="17130"/>
                  </a:lnTo>
                  <a:lnTo>
                    <a:pt x="6524" y="17382"/>
                  </a:lnTo>
                  <a:lnTo>
                    <a:pt x="6693" y="17508"/>
                  </a:lnTo>
                  <a:lnTo>
                    <a:pt x="6861" y="17614"/>
                  </a:lnTo>
                  <a:lnTo>
                    <a:pt x="7029" y="17719"/>
                  </a:lnTo>
                  <a:lnTo>
                    <a:pt x="7219" y="17803"/>
                  </a:lnTo>
                  <a:lnTo>
                    <a:pt x="7408" y="17866"/>
                  </a:lnTo>
                  <a:lnTo>
                    <a:pt x="7619" y="17929"/>
                  </a:lnTo>
                  <a:lnTo>
                    <a:pt x="6987" y="18540"/>
                  </a:lnTo>
                  <a:lnTo>
                    <a:pt x="6377" y="19171"/>
                  </a:lnTo>
                  <a:lnTo>
                    <a:pt x="6272" y="19192"/>
                  </a:lnTo>
                  <a:lnTo>
                    <a:pt x="6188" y="19255"/>
                  </a:lnTo>
                  <a:lnTo>
                    <a:pt x="6125" y="19360"/>
                  </a:lnTo>
                  <a:lnTo>
                    <a:pt x="6082" y="19465"/>
                  </a:lnTo>
                  <a:lnTo>
                    <a:pt x="5262" y="20370"/>
                  </a:lnTo>
                  <a:lnTo>
                    <a:pt x="4483" y="21317"/>
                  </a:lnTo>
                  <a:lnTo>
                    <a:pt x="4104" y="21801"/>
                  </a:lnTo>
                  <a:lnTo>
                    <a:pt x="3726" y="22285"/>
                  </a:lnTo>
                  <a:lnTo>
                    <a:pt x="3368" y="22790"/>
                  </a:lnTo>
                  <a:lnTo>
                    <a:pt x="3031" y="23295"/>
                  </a:lnTo>
                  <a:lnTo>
                    <a:pt x="2694" y="23800"/>
                  </a:lnTo>
                  <a:lnTo>
                    <a:pt x="2379" y="24326"/>
                  </a:lnTo>
                  <a:lnTo>
                    <a:pt x="2063" y="24853"/>
                  </a:lnTo>
                  <a:lnTo>
                    <a:pt x="1790" y="25379"/>
                  </a:lnTo>
                  <a:lnTo>
                    <a:pt x="1516" y="25905"/>
                  </a:lnTo>
                  <a:lnTo>
                    <a:pt x="1264" y="26452"/>
                  </a:lnTo>
                  <a:lnTo>
                    <a:pt x="1032" y="26999"/>
                  </a:lnTo>
                  <a:lnTo>
                    <a:pt x="822" y="27546"/>
                  </a:lnTo>
                  <a:lnTo>
                    <a:pt x="632" y="28093"/>
                  </a:lnTo>
                  <a:lnTo>
                    <a:pt x="464" y="28661"/>
                  </a:lnTo>
                  <a:lnTo>
                    <a:pt x="317" y="29230"/>
                  </a:lnTo>
                  <a:lnTo>
                    <a:pt x="211" y="29798"/>
                  </a:lnTo>
                  <a:lnTo>
                    <a:pt x="106" y="30366"/>
                  </a:lnTo>
                  <a:lnTo>
                    <a:pt x="43" y="30934"/>
                  </a:lnTo>
                  <a:lnTo>
                    <a:pt x="1" y="31502"/>
                  </a:lnTo>
                  <a:lnTo>
                    <a:pt x="1" y="32070"/>
                  </a:lnTo>
                  <a:lnTo>
                    <a:pt x="22" y="32660"/>
                  </a:lnTo>
                  <a:lnTo>
                    <a:pt x="64" y="33228"/>
                  </a:lnTo>
                  <a:lnTo>
                    <a:pt x="148" y="33796"/>
                  </a:lnTo>
                  <a:lnTo>
                    <a:pt x="253" y="34385"/>
                  </a:lnTo>
                  <a:lnTo>
                    <a:pt x="401" y="34953"/>
                  </a:lnTo>
                  <a:lnTo>
                    <a:pt x="590" y="35543"/>
                  </a:lnTo>
                  <a:lnTo>
                    <a:pt x="801" y="36111"/>
                  </a:lnTo>
                  <a:lnTo>
                    <a:pt x="1053" y="36700"/>
                  </a:lnTo>
                  <a:lnTo>
                    <a:pt x="1242" y="37079"/>
                  </a:lnTo>
                  <a:lnTo>
                    <a:pt x="1432" y="37458"/>
                  </a:lnTo>
                  <a:lnTo>
                    <a:pt x="1642" y="37815"/>
                  </a:lnTo>
                  <a:lnTo>
                    <a:pt x="1874" y="38173"/>
                  </a:lnTo>
                  <a:lnTo>
                    <a:pt x="2337" y="38867"/>
                  </a:lnTo>
                  <a:lnTo>
                    <a:pt x="2821" y="39541"/>
                  </a:lnTo>
                  <a:lnTo>
                    <a:pt x="3368" y="40151"/>
                  </a:lnTo>
                  <a:lnTo>
                    <a:pt x="3936" y="40740"/>
                  </a:lnTo>
                  <a:lnTo>
                    <a:pt x="4525" y="41309"/>
                  </a:lnTo>
                  <a:lnTo>
                    <a:pt x="5157" y="41835"/>
                  </a:lnTo>
                  <a:lnTo>
                    <a:pt x="5809" y="42319"/>
                  </a:lnTo>
                  <a:lnTo>
                    <a:pt x="6482" y="42782"/>
                  </a:lnTo>
                  <a:lnTo>
                    <a:pt x="7177" y="43202"/>
                  </a:lnTo>
                  <a:lnTo>
                    <a:pt x="7892" y="43602"/>
                  </a:lnTo>
                  <a:lnTo>
                    <a:pt x="8650" y="43981"/>
                  </a:lnTo>
                  <a:lnTo>
                    <a:pt x="9407" y="44318"/>
                  </a:lnTo>
                  <a:lnTo>
                    <a:pt x="10186" y="44633"/>
                  </a:lnTo>
                  <a:lnTo>
                    <a:pt x="10964" y="44907"/>
                  </a:lnTo>
                  <a:lnTo>
                    <a:pt x="11764" y="45180"/>
                  </a:lnTo>
                  <a:lnTo>
                    <a:pt x="12585" y="45391"/>
                  </a:lnTo>
                  <a:lnTo>
                    <a:pt x="13406" y="45601"/>
                  </a:lnTo>
                  <a:lnTo>
                    <a:pt x="14226" y="45770"/>
                  </a:lnTo>
                  <a:lnTo>
                    <a:pt x="15068" y="45917"/>
                  </a:lnTo>
                  <a:lnTo>
                    <a:pt x="15910" y="46043"/>
                  </a:lnTo>
                  <a:lnTo>
                    <a:pt x="16751" y="46148"/>
                  </a:lnTo>
                  <a:lnTo>
                    <a:pt x="17593" y="46212"/>
                  </a:lnTo>
                  <a:lnTo>
                    <a:pt x="18435" y="46254"/>
                  </a:lnTo>
                  <a:lnTo>
                    <a:pt x="19277" y="46296"/>
                  </a:lnTo>
                  <a:lnTo>
                    <a:pt x="20118" y="46296"/>
                  </a:lnTo>
                  <a:lnTo>
                    <a:pt x="20939" y="46275"/>
                  </a:lnTo>
                  <a:lnTo>
                    <a:pt x="21760" y="46233"/>
                  </a:lnTo>
                  <a:lnTo>
                    <a:pt x="22559" y="46148"/>
                  </a:lnTo>
                  <a:lnTo>
                    <a:pt x="23359" y="46064"/>
                  </a:lnTo>
                  <a:lnTo>
                    <a:pt x="24138" y="45959"/>
                  </a:lnTo>
                  <a:lnTo>
                    <a:pt x="24937" y="45833"/>
                  </a:lnTo>
                  <a:lnTo>
                    <a:pt x="25737" y="45686"/>
                  </a:lnTo>
                  <a:lnTo>
                    <a:pt x="26537" y="45517"/>
                  </a:lnTo>
                  <a:lnTo>
                    <a:pt x="27357" y="45328"/>
                  </a:lnTo>
                  <a:lnTo>
                    <a:pt x="28178" y="45117"/>
                  </a:lnTo>
                  <a:lnTo>
                    <a:pt x="28978" y="44886"/>
                  </a:lnTo>
                  <a:lnTo>
                    <a:pt x="29798" y="44633"/>
                  </a:lnTo>
                  <a:lnTo>
                    <a:pt x="30598" y="44360"/>
                  </a:lnTo>
                  <a:lnTo>
                    <a:pt x="31398" y="44065"/>
                  </a:lnTo>
                  <a:lnTo>
                    <a:pt x="32197" y="43750"/>
                  </a:lnTo>
                  <a:lnTo>
                    <a:pt x="32976" y="43413"/>
                  </a:lnTo>
                  <a:lnTo>
                    <a:pt x="33733" y="43055"/>
                  </a:lnTo>
                  <a:lnTo>
                    <a:pt x="34470" y="42655"/>
                  </a:lnTo>
                  <a:lnTo>
                    <a:pt x="35206" y="42255"/>
                  </a:lnTo>
                  <a:lnTo>
                    <a:pt x="35901" y="41814"/>
                  </a:lnTo>
                  <a:lnTo>
                    <a:pt x="36595" y="41351"/>
                  </a:lnTo>
                  <a:lnTo>
                    <a:pt x="37248" y="40867"/>
                  </a:lnTo>
                  <a:lnTo>
                    <a:pt x="37879" y="40341"/>
                  </a:lnTo>
                  <a:lnTo>
                    <a:pt x="38468" y="39793"/>
                  </a:lnTo>
                  <a:lnTo>
                    <a:pt x="39036" y="39225"/>
                  </a:lnTo>
                  <a:lnTo>
                    <a:pt x="39562" y="38636"/>
                  </a:lnTo>
                  <a:lnTo>
                    <a:pt x="40067" y="38026"/>
                  </a:lnTo>
                  <a:lnTo>
                    <a:pt x="40509" y="37373"/>
                  </a:lnTo>
                  <a:lnTo>
                    <a:pt x="40720" y="37037"/>
                  </a:lnTo>
                  <a:lnTo>
                    <a:pt x="40930" y="36679"/>
                  </a:lnTo>
                  <a:lnTo>
                    <a:pt x="41120" y="36342"/>
                  </a:lnTo>
                  <a:lnTo>
                    <a:pt x="41288" y="35985"/>
                  </a:lnTo>
                  <a:lnTo>
                    <a:pt x="41456" y="35627"/>
                  </a:lnTo>
                  <a:lnTo>
                    <a:pt x="41604" y="35248"/>
                  </a:lnTo>
                  <a:lnTo>
                    <a:pt x="41751" y="34869"/>
                  </a:lnTo>
                  <a:lnTo>
                    <a:pt x="41877" y="34469"/>
                  </a:lnTo>
                  <a:lnTo>
                    <a:pt x="42003" y="34091"/>
                  </a:lnTo>
                  <a:lnTo>
                    <a:pt x="42109" y="33691"/>
                  </a:lnTo>
                  <a:lnTo>
                    <a:pt x="42193" y="33270"/>
                  </a:lnTo>
                  <a:lnTo>
                    <a:pt x="42277" y="32849"/>
                  </a:lnTo>
                  <a:lnTo>
                    <a:pt x="42319" y="32428"/>
                  </a:lnTo>
                  <a:lnTo>
                    <a:pt x="42382" y="32007"/>
                  </a:lnTo>
                  <a:lnTo>
                    <a:pt x="42403" y="31565"/>
                  </a:lnTo>
                  <a:lnTo>
                    <a:pt x="42424" y="31102"/>
                  </a:lnTo>
                  <a:lnTo>
                    <a:pt x="42424" y="30661"/>
                  </a:lnTo>
                  <a:lnTo>
                    <a:pt x="42424" y="30198"/>
                  </a:lnTo>
                  <a:lnTo>
                    <a:pt x="42382" y="29398"/>
                  </a:lnTo>
                  <a:lnTo>
                    <a:pt x="42298" y="28619"/>
                  </a:lnTo>
                  <a:lnTo>
                    <a:pt x="42214" y="27820"/>
                  </a:lnTo>
                  <a:lnTo>
                    <a:pt x="42088" y="27041"/>
                  </a:lnTo>
                  <a:lnTo>
                    <a:pt x="41940" y="26262"/>
                  </a:lnTo>
                  <a:lnTo>
                    <a:pt x="41772" y="25484"/>
                  </a:lnTo>
                  <a:lnTo>
                    <a:pt x="41562" y="24726"/>
                  </a:lnTo>
                  <a:lnTo>
                    <a:pt x="41351" y="23948"/>
                  </a:lnTo>
                  <a:lnTo>
                    <a:pt x="41099" y="23190"/>
                  </a:lnTo>
                  <a:lnTo>
                    <a:pt x="40825" y="22454"/>
                  </a:lnTo>
                  <a:lnTo>
                    <a:pt x="40530" y="21717"/>
                  </a:lnTo>
                  <a:lnTo>
                    <a:pt x="40194" y="20981"/>
                  </a:lnTo>
                  <a:lnTo>
                    <a:pt x="39857" y="20265"/>
                  </a:lnTo>
                  <a:lnTo>
                    <a:pt x="39478" y="19571"/>
                  </a:lnTo>
                  <a:lnTo>
                    <a:pt x="39078" y="18876"/>
                  </a:lnTo>
                  <a:lnTo>
                    <a:pt x="38679" y="18224"/>
                  </a:lnTo>
                  <a:lnTo>
                    <a:pt x="39057" y="18140"/>
                  </a:lnTo>
                  <a:lnTo>
                    <a:pt x="39457" y="18013"/>
                  </a:lnTo>
                  <a:lnTo>
                    <a:pt x="39836" y="17866"/>
                  </a:lnTo>
                  <a:lnTo>
                    <a:pt x="40215" y="17677"/>
                  </a:lnTo>
                  <a:lnTo>
                    <a:pt x="40551" y="17593"/>
                  </a:lnTo>
                  <a:lnTo>
                    <a:pt x="40867" y="17466"/>
                  </a:lnTo>
                  <a:lnTo>
                    <a:pt x="41162" y="17319"/>
                  </a:lnTo>
                  <a:lnTo>
                    <a:pt x="41414" y="17151"/>
                  </a:lnTo>
                  <a:lnTo>
                    <a:pt x="41646" y="16961"/>
                  </a:lnTo>
                  <a:lnTo>
                    <a:pt x="41856" y="16730"/>
                  </a:lnTo>
                  <a:lnTo>
                    <a:pt x="42046" y="16477"/>
                  </a:lnTo>
                  <a:lnTo>
                    <a:pt x="42214" y="16225"/>
                  </a:lnTo>
                  <a:lnTo>
                    <a:pt x="42361" y="15930"/>
                  </a:lnTo>
                  <a:lnTo>
                    <a:pt x="42487" y="15636"/>
                  </a:lnTo>
                  <a:lnTo>
                    <a:pt x="42614" y="15320"/>
                  </a:lnTo>
                  <a:lnTo>
                    <a:pt x="42698" y="14983"/>
                  </a:lnTo>
                  <a:lnTo>
                    <a:pt x="42761" y="14647"/>
                  </a:lnTo>
                  <a:lnTo>
                    <a:pt x="42824" y="14289"/>
                  </a:lnTo>
                  <a:lnTo>
                    <a:pt x="42845" y="13931"/>
                  </a:lnTo>
                  <a:lnTo>
                    <a:pt x="42866" y="13552"/>
                  </a:lnTo>
                  <a:lnTo>
                    <a:pt x="42887" y="13174"/>
                  </a:lnTo>
                  <a:lnTo>
                    <a:pt x="42866" y="12816"/>
                  </a:lnTo>
                  <a:lnTo>
                    <a:pt x="42845" y="12437"/>
                  </a:lnTo>
                  <a:lnTo>
                    <a:pt x="42803" y="12058"/>
                  </a:lnTo>
                  <a:lnTo>
                    <a:pt x="42698" y="11301"/>
                  </a:lnTo>
                  <a:lnTo>
                    <a:pt x="42530" y="10564"/>
                  </a:lnTo>
                  <a:lnTo>
                    <a:pt x="42340" y="9870"/>
                  </a:lnTo>
                  <a:lnTo>
                    <a:pt x="42109" y="9238"/>
                  </a:lnTo>
                  <a:lnTo>
                    <a:pt x="41961" y="8923"/>
                  </a:lnTo>
                  <a:lnTo>
                    <a:pt x="41835" y="8649"/>
                  </a:lnTo>
                  <a:lnTo>
                    <a:pt x="41688" y="8376"/>
                  </a:lnTo>
                  <a:lnTo>
                    <a:pt x="41540" y="8144"/>
                  </a:lnTo>
                  <a:lnTo>
                    <a:pt x="41309" y="7765"/>
                  </a:lnTo>
                  <a:lnTo>
                    <a:pt x="41035" y="7429"/>
                  </a:lnTo>
                  <a:lnTo>
                    <a:pt x="40741" y="7113"/>
                  </a:lnTo>
                  <a:lnTo>
                    <a:pt x="40446" y="6818"/>
                  </a:lnTo>
                  <a:lnTo>
                    <a:pt x="40131" y="6566"/>
                  </a:lnTo>
                  <a:lnTo>
                    <a:pt x="39794" y="6313"/>
                  </a:lnTo>
                  <a:lnTo>
                    <a:pt x="39436" y="6103"/>
                  </a:lnTo>
                  <a:lnTo>
                    <a:pt x="39078" y="5914"/>
                  </a:lnTo>
                  <a:lnTo>
                    <a:pt x="38700" y="5766"/>
                  </a:lnTo>
                  <a:lnTo>
                    <a:pt x="38300" y="5661"/>
                  </a:lnTo>
                  <a:lnTo>
                    <a:pt x="37900" y="5556"/>
                  </a:lnTo>
                  <a:lnTo>
                    <a:pt x="37500" y="5514"/>
                  </a:lnTo>
                  <a:lnTo>
                    <a:pt x="37079" y="5493"/>
                  </a:lnTo>
                  <a:lnTo>
                    <a:pt x="36637" y="5514"/>
                  </a:lnTo>
                  <a:lnTo>
                    <a:pt x="36216" y="5577"/>
                  </a:lnTo>
                  <a:lnTo>
                    <a:pt x="35775" y="5661"/>
                  </a:lnTo>
                  <a:lnTo>
                    <a:pt x="35375" y="5787"/>
                  </a:lnTo>
                  <a:lnTo>
                    <a:pt x="34996" y="5956"/>
                  </a:lnTo>
                  <a:lnTo>
                    <a:pt x="34617" y="6166"/>
                  </a:lnTo>
                  <a:lnTo>
                    <a:pt x="34281" y="6398"/>
                  </a:lnTo>
                  <a:lnTo>
                    <a:pt x="33944" y="6671"/>
                  </a:lnTo>
                  <a:lnTo>
                    <a:pt x="33649" y="6966"/>
                  </a:lnTo>
                  <a:lnTo>
                    <a:pt x="33355" y="7281"/>
                  </a:lnTo>
                  <a:lnTo>
                    <a:pt x="33102" y="7618"/>
                  </a:lnTo>
                  <a:lnTo>
                    <a:pt x="32850" y="7976"/>
                  </a:lnTo>
                  <a:lnTo>
                    <a:pt x="32660" y="8355"/>
                  </a:lnTo>
                  <a:lnTo>
                    <a:pt x="32492" y="8733"/>
                  </a:lnTo>
                  <a:lnTo>
                    <a:pt x="32345" y="9133"/>
                  </a:lnTo>
                  <a:lnTo>
                    <a:pt x="32239" y="9533"/>
                  </a:lnTo>
                  <a:lnTo>
                    <a:pt x="32176" y="9933"/>
                  </a:lnTo>
                  <a:lnTo>
                    <a:pt x="32155" y="10354"/>
                  </a:lnTo>
                  <a:lnTo>
                    <a:pt x="32176" y="10754"/>
                  </a:lnTo>
                  <a:lnTo>
                    <a:pt x="30745" y="9407"/>
                  </a:lnTo>
                  <a:lnTo>
                    <a:pt x="30787" y="9302"/>
                  </a:lnTo>
                  <a:lnTo>
                    <a:pt x="30787" y="9175"/>
                  </a:lnTo>
                  <a:lnTo>
                    <a:pt x="30703" y="8544"/>
                  </a:lnTo>
                  <a:lnTo>
                    <a:pt x="30577" y="7892"/>
                  </a:lnTo>
                  <a:lnTo>
                    <a:pt x="30451" y="7218"/>
                  </a:lnTo>
                  <a:lnTo>
                    <a:pt x="30282" y="6545"/>
                  </a:lnTo>
                  <a:lnTo>
                    <a:pt x="30093" y="5892"/>
                  </a:lnTo>
                  <a:lnTo>
                    <a:pt x="29861" y="5240"/>
                  </a:lnTo>
                  <a:lnTo>
                    <a:pt x="29630" y="4588"/>
                  </a:lnTo>
                  <a:lnTo>
                    <a:pt x="29335" y="3957"/>
                  </a:lnTo>
                  <a:lnTo>
                    <a:pt x="29020" y="3346"/>
                  </a:lnTo>
                  <a:lnTo>
                    <a:pt x="28683" y="2778"/>
                  </a:lnTo>
                  <a:lnTo>
                    <a:pt x="28494" y="2483"/>
                  </a:lnTo>
                  <a:lnTo>
                    <a:pt x="28283" y="2210"/>
                  </a:lnTo>
                  <a:lnTo>
                    <a:pt x="28073" y="1957"/>
                  </a:lnTo>
                  <a:lnTo>
                    <a:pt x="27862" y="1705"/>
                  </a:lnTo>
                  <a:lnTo>
                    <a:pt x="27631" y="1473"/>
                  </a:lnTo>
                  <a:lnTo>
                    <a:pt x="27378" y="1242"/>
                  </a:lnTo>
                  <a:lnTo>
                    <a:pt x="27126" y="1010"/>
                  </a:lnTo>
                  <a:lnTo>
                    <a:pt x="26873" y="800"/>
                  </a:lnTo>
                  <a:lnTo>
                    <a:pt x="26579" y="611"/>
                  </a:lnTo>
                  <a:lnTo>
                    <a:pt x="26305" y="421"/>
                  </a:lnTo>
                  <a:lnTo>
                    <a:pt x="26010" y="253"/>
                  </a:lnTo>
                  <a:lnTo>
                    <a:pt x="25695" y="106"/>
                  </a:lnTo>
                  <a:lnTo>
                    <a:pt x="25590" y="63"/>
                  </a:lnTo>
                  <a:lnTo>
                    <a:pt x="25484" y="63"/>
                  </a:lnTo>
                  <a:lnTo>
                    <a:pt x="25379" y="85"/>
                  </a:lnTo>
                  <a:lnTo>
                    <a:pt x="25295" y="148"/>
                  </a:lnTo>
                  <a:lnTo>
                    <a:pt x="25232" y="211"/>
                  </a:lnTo>
                  <a:lnTo>
                    <a:pt x="25190" y="295"/>
                  </a:lnTo>
                  <a:lnTo>
                    <a:pt x="25169" y="379"/>
                  </a:lnTo>
                  <a:lnTo>
                    <a:pt x="25169" y="505"/>
                  </a:lnTo>
                  <a:lnTo>
                    <a:pt x="25569" y="1831"/>
                  </a:lnTo>
                  <a:lnTo>
                    <a:pt x="25737" y="2505"/>
                  </a:lnTo>
                  <a:lnTo>
                    <a:pt x="25821" y="2862"/>
                  </a:lnTo>
                  <a:lnTo>
                    <a:pt x="25884" y="3199"/>
                  </a:lnTo>
                  <a:lnTo>
                    <a:pt x="25926" y="3536"/>
                  </a:lnTo>
                  <a:lnTo>
                    <a:pt x="25947" y="3872"/>
                  </a:lnTo>
                  <a:lnTo>
                    <a:pt x="25947" y="4209"/>
                  </a:lnTo>
                  <a:lnTo>
                    <a:pt x="25926" y="4546"/>
                  </a:lnTo>
                  <a:lnTo>
                    <a:pt x="25863" y="4882"/>
                  </a:lnTo>
                  <a:lnTo>
                    <a:pt x="25779" y="5219"/>
                  </a:lnTo>
                  <a:lnTo>
                    <a:pt x="25653" y="5535"/>
                  </a:lnTo>
                  <a:lnTo>
                    <a:pt x="25505" y="5871"/>
                  </a:lnTo>
                  <a:lnTo>
                    <a:pt x="25358" y="5430"/>
                  </a:lnTo>
                  <a:lnTo>
                    <a:pt x="25169" y="4967"/>
                  </a:lnTo>
                  <a:lnTo>
                    <a:pt x="24958" y="4525"/>
                  </a:lnTo>
                  <a:lnTo>
                    <a:pt x="24727" y="4083"/>
                  </a:lnTo>
                  <a:lnTo>
                    <a:pt x="24453" y="3641"/>
                  </a:lnTo>
                  <a:lnTo>
                    <a:pt x="24159" y="3199"/>
                  </a:lnTo>
                  <a:lnTo>
                    <a:pt x="23843" y="2778"/>
                  </a:lnTo>
                  <a:lnTo>
                    <a:pt x="23527" y="2378"/>
                  </a:lnTo>
                  <a:lnTo>
                    <a:pt x="23170" y="1999"/>
                  </a:lnTo>
                  <a:lnTo>
                    <a:pt x="22812" y="1621"/>
                  </a:lnTo>
                  <a:lnTo>
                    <a:pt x="22412" y="1284"/>
                  </a:lnTo>
                  <a:lnTo>
                    <a:pt x="22033" y="968"/>
                  </a:lnTo>
                  <a:lnTo>
                    <a:pt x="21612" y="674"/>
                  </a:lnTo>
                  <a:lnTo>
                    <a:pt x="21213" y="421"/>
                  </a:lnTo>
                  <a:lnTo>
                    <a:pt x="20792" y="190"/>
                  </a:lnTo>
                  <a:lnTo>
                    <a:pt x="2035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2" name="Google Shape;7012;p32"/>
            <p:cNvSpPr/>
            <p:nvPr/>
          </p:nvSpPr>
          <p:spPr>
            <a:xfrm>
              <a:off x="6770750" y="-1137075"/>
              <a:ext cx="303575" cy="245175"/>
            </a:xfrm>
            <a:custGeom>
              <a:avLst/>
              <a:gdLst/>
              <a:ahLst/>
              <a:cxnLst/>
              <a:rect l="l" t="t" r="r" b="b"/>
              <a:pathLst>
                <a:path w="12143" h="9807" fill="none" extrusionOk="0">
                  <a:moveTo>
                    <a:pt x="3831" y="4336"/>
                  </a:moveTo>
                  <a:lnTo>
                    <a:pt x="3831" y="4336"/>
                  </a:lnTo>
                  <a:lnTo>
                    <a:pt x="3894" y="4315"/>
                  </a:lnTo>
                  <a:lnTo>
                    <a:pt x="3936" y="4294"/>
                  </a:lnTo>
                  <a:lnTo>
                    <a:pt x="4020" y="4188"/>
                  </a:lnTo>
                  <a:lnTo>
                    <a:pt x="4020" y="4188"/>
                  </a:lnTo>
                  <a:lnTo>
                    <a:pt x="4736" y="3662"/>
                  </a:lnTo>
                  <a:lnTo>
                    <a:pt x="5451" y="3136"/>
                  </a:lnTo>
                  <a:lnTo>
                    <a:pt x="6924" y="2105"/>
                  </a:lnTo>
                  <a:lnTo>
                    <a:pt x="8397" y="1095"/>
                  </a:lnTo>
                  <a:lnTo>
                    <a:pt x="9912" y="127"/>
                  </a:lnTo>
                  <a:lnTo>
                    <a:pt x="9912" y="127"/>
                  </a:lnTo>
                  <a:lnTo>
                    <a:pt x="10123" y="64"/>
                  </a:lnTo>
                  <a:lnTo>
                    <a:pt x="10333" y="22"/>
                  </a:lnTo>
                  <a:lnTo>
                    <a:pt x="10544" y="1"/>
                  </a:lnTo>
                  <a:lnTo>
                    <a:pt x="10733" y="22"/>
                  </a:lnTo>
                  <a:lnTo>
                    <a:pt x="10901" y="43"/>
                  </a:lnTo>
                  <a:lnTo>
                    <a:pt x="11070" y="106"/>
                  </a:lnTo>
                  <a:lnTo>
                    <a:pt x="11217" y="169"/>
                  </a:lnTo>
                  <a:lnTo>
                    <a:pt x="11364" y="274"/>
                  </a:lnTo>
                  <a:lnTo>
                    <a:pt x="11512" y="380"/>
                  </a:lnTo>
                  <a:lnTo>
                    <a:pt x="11638" y="527"/>
                  </a:lnTo>
                  <a:lnTo>
                    <a:pt x="11743" y="695"/>
                  </a:lnTo>
                  <a:lnTo>
                    <a:pt x="11848" y="885"/>
                  </a:lnTo>
                  <a:lnTo>
                    <a:pt x="11933" y="1095"/>
                  </a:lnTo>
                  <a:lnTo>
                    <a:pt x="12017" y="1326"/>
                  </a:lnTo>
                  <a:lnTo>
                    <a:pt x="12080" y="1579"/>
                  </a:lnTo>
                  <a:lnTo>
                    <a:pt x="12143" y="1874"/>
                  </a:lnTo>
                  <a:lnTo>
                    <a:pt x="12143" y="1874"/>
                  </a:lnTo>
                  <a:lnTo>
                    <a:pt x="12122" y="2231"/>
                  </a:lnTo>
                  <a:lnTo>
                    <a:pt x="12059" y="2589"/>
                  </a:lnTo>
                  <a:lnTo>
                    <a:pt x="11996" y="2947"/>
                  </a:lnTo>
                  <a:lnTo>
                    <a:pt x="11890" y="3305"/>
                  </a:lnTo>
                  <a:lnTo>
                    <a:pt x="11890" y="3305"/>
                  </a:lnTo>
                  <a:lnTo>
                    <a:pt x="11680" y="3831"/>
                  </a:lnTo>
                  <a:lnTo>
                    <a:pt x="11470" y="4357"/>
                  </a:lnTo>
                  <a:lnTo>
                    <a:pt x="11217" y="4862"/>
                  </a:lnTo>
                  <a:lnTo>
                    <a:pt x="11070" y="5114"/>
                  </a:lnTo>
                  <a:lnTo>
                    <a:pt x="10922" y="5346"/>
                  </a:lnTo>
                  <a:lnTo>
                    <a:pt x="10922" y="5346"/>
                  </a:lnTo>
                  <a:lnTo>
                    <a:pt x="10607" y="5809"/>
                  </a:lnTo>
                  <a:lnTo>
                    <a:pt x="10249" y="6272"/>
                  </a:lnTo>
                  <a:lnTo>
                    <a:pt x="9891" y="6735"/>
                  </a:lnTo>
                  <a:lnTo>
                    <a:pt x="9491" y="7155"/>
                  </a:lnTo>
                  <a:lnTo>
                    <a:pt x="9092" y="7576"/>
                  </a:lnTo>
                  <a:lnTo>
                    <a:pt x="8650" y="7955"/>
                  </a:lnTo>
                  <a:lnTo>
                    <a:pt x="8208" y="8334"/>
                  </a:lnTo>
                  <a:lnTo>
                    <a:pt x="7745" y="8650"/>
                  </a:lnTo>
                  <a:lnTo>
                    <a:pt x="7745" y="8650"/>
                  </a:lnTo>
                  <a:lnTo>
                    <a:pt x="7345" y="8881"/>
                  </a:lnTo>
                  <a:lnTo>
                    <a:pt x="6903" y="9091"/>
                  </a:lnTo>
                  <a:lnTo>
                    <a:pt x="6398" y="9281"/>
                  </a:lnTo>
                  <a:lnTo>
                    <a:pt x="5872" y="9449"/>
                  </a:lnTo>
                  <a:lnTo>
                    <a:pt x="5304" y="9597"/>
                  </a:lnTo>
                  <a:lnTo>
                    <a:pt x="4736" y="9702"/>
                  </a:lnTo>
                  <a:lnTo>
                    <a:pt x="4146" y="9786"/>
                  </a:lnTo>
                  <a:lnTo>
                    <a:pt x="3557" y="9807"/>
                  </a:lnTo>
                  <a:lnTo>
                    <a:pt x="3263" y="9807"/>
                  </a:lnTo>
                  <a:lnTo>
                    <a:pt x="2968" y="9786"/>
                  </a:lnTo>
                  <a:lnTo>
                    <a:pt x="2694" y="9744"/>
                  </a:lnTo>
                  <a:lnTo>
                    <a:pt x="2421" y="9702"/>
                  </a:lnTo>
                  <a:lnTo>
                    <a:pt x="2147" y="9639"/>
                  </a:lnTo>
                  <a:lnTo>
                    <a:pt x="1895" y="9554"/>
                  </a:lnTo>
                  <a:lnTo>
                    <a:pt x="1642" y="9470"/>
                  </a:lnTo>
                  <a:lnTo>
                    <a:pt x="1411" y="9344"/>
                  </a:lnTo>
                  <a:lnTo>
                    <a:pt x="1179" y="9218"/>
                  </a:lnTo>
                  <a:lnTo>
                    <a:pt x="948" y="9070"/>
                  </a:lnTo>
                  <a:lnTo>
                    <a:pt x="759" y="8902"/>
                  </a:lnTo>
                  <a:lnTo>
                    <a:pt x="569" y="8713"/>
                  </a:lnTo>
                  <a:lnTo>
                    <a:pt x="401" y="8523"/>
                  </a:lnTo>
                  <a:lnTo>
                    <a:pt x="253" y="8292"/>
                  </a:lnTo>
                  <a:lnTo>
                    <a:pt x="127" y="8039"/>
                  </a:lnTo>
                  <a:lnTo>
                    <a:pt x="1" y="7766"/>
                  </a:lnTo>
                  <a:lnTo>
                    <a:pt x="1" y="7766"/>
                  </a:lnTo>
                  <a:lnTo>
                    <a:pt x="443" y="7303"/>
                  </a:lnTo>
                  <a:lnTo>
                    <a:pt x="906" y="6861"/>
                  </a:lnTo>
                  <a:lnTo>
                    <a:pt x="1369" y="6419"/>
                  </a:lnTo>
                  <a:lnTo>
                    <a:pt x="1853" y="5998"/>
                  </a:lnTo>
                  <a:lnTo>
                    <a:pt x="2821" y="5156"/>
                  </a:lnTo>
                  <a:lnTo>
                    <a:pt x="3831" y="433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3" name="Google Shape;7013;p32"/>
            <p:cNvSpPr/>
            <p:nvPr/>
          </p:nvSpPr>
          <p:spPr>
            <a:xfrm>
              <a:off x="6853875" y="-1170750"/>
              <a:ext cx="94725" cy="121550"/>
            </a:xfrm>
            <a:custGeom>
              <a:avLst/>
              <a:gdLst/>
              <a:ahLst/>
              <a:cxnLst/>
              <a:rect l="l" t="t" r="r" b="b"/>
              <a:pathLst>
                <a:path w="3789" h="4862" fill="none" extrusionOk="0">
                  <a:moveTo>
                    <a:pt x="3515" y="2695"/>
                  </a:moveTo>
                  <a:lnTo>
                    <a:pt x="3515" y="2695"/>
                  </a:lnTo>
                  <a:lnTo>
                    <a:pt x="2757" y="3221"/>
                  </a:lnTo>
                  <a:lnTo>
                    <a:pt x="2000" y="3747"/>
                  </a:lnTo>
                  <a:lnTo>
                    <a:pt x="1263" y="4294"/>
                  </a:lnTo>
                  <a:lnTo>
                    <a:pt x="527" y="4862"/>
                  </a:lnTo>
                  <a:lnTo>
                    <a:pt x="527" y="4862"/>
                  </a:lnTo>
                  <a:lnTo>
                    <a:pt x="337" y="4483"/>
                  </a:lnTo>
                  <a:lnTo>
                    <a:pt x="190" y="4125"/>
                  </a:lnTo>
                  <a:lnTo>
                    <a:pt x="85" y="3768"/>
                  </a:lnTo>
                  <a:lnTo>
                    <a:pt x="43" y="3578"/>
                  </a:lnTo>
                  <a:lnTo>
                    <a:pt x="1" y="3389"/>
                  </a:lnTo>
                  <a:lnTo>
                    <a:pt x="1" y="3200"/>
                  </a:lnTo>
                  <a:lnTo>
                    <a:pt x="1" y="3031"/>
                  </a:lnTo>
                  <a:lnTo>
                    <a:pt x="22" y="2842"/>
                  </a:lnTo>
                  <a:lnTo>
                    <a:pt x="64" y="2652"/>
                  </a:lnTo>
                  <a:lnTo>
                    <a:pt x="106" y="2463"/>
                  </a:lnTo>
                  <a:lnTo>
                    <a:pt x="190" y="2253"/>
                  </a:lnTo>
                  <a:lnTo>
                    <a:pt x="295" y="2063"/>
                  </a:lnTo>
                  <a:lnTo>
                    <a:pt x="401" y="1874"/>
                  </a:lnTo>
                  <a:lnTo>
                    <a:pt x="401" y="1874"/>
                  </a:lnTo>
                  <a:lnTo>
                    <a:pt x="653" y="1516"/>
                  </a:lnTo>
                  <a:lnTo>
                    <a:pt x="948" y="1179"/>
                  </a:lnTo>
                  <a:lnTo>
                    <a:pt x="1242" y="864"/>
                  </a:lnTo>
                  <a:lnTo>
                    <a:pt x="1411" y="716"/>
                  </a:lnTo>
                  <a:lnTo>
                    <a:pt x="1579" y="569"/>
                  </a:lnTo>
                  <a:lnTo>
                    <a:pt x="1747" y="443"/>
                  </a:lnTo>
                  <a:lnTo>
                    <a:pt x="1937" y="338"/>
                  </a:lnTo>
                  <a:lnTo>
                    <a:pt x="2126" y="253"/>
                  </a:lnTo>
                  <a:lnTo>
                    <a:pt x="2337" y="169"/>
                  </a:lnTo>
                  <a:lnTo>
                    <a:pt x="2526" y="106"/>
                  </a:lnTo>
                  <a:lnTo>
                    <a:pt x="2736" y="64"/>
                  </a:lnTo>
                  <a:lnTo>
                    <a:pt x="2968" y="43"/>
                  </a:lnTo>
                  <a:lnTo>
                    <a:pt x="3199" y="64"/>
                  </a:lnTo>
                  <a:lnTo>
                    <a:pt x="3199" y="64"/>
                  </a:lnTo>
                  <a:lnTo>
                    <a:pt x="3241" y="43"/>
                  </a:lnTo>
                  <a:lnTo>
                    <a:pt x="3284" y="1"/>
                  </a:lnTo>
                  <a:lnTo>
                    <a:pt x="3284" y="1"/>
                  </a:lnTo>
                  <a:lnTo>
                    <a:pt x="3431" y="85"/>
                  </a:lnTo>
                  <a:lnTo>
                    <a:pt x="3557" y="190"/>
                  </a:lnTo>
                  <a:lnTo>
                    <a:pt x="3557" y="190"/>
                  </a:lnTo>
                  <a:lnTo>
                    <a:pt x="3683" y="506"/>
                  </a:lnTo>
                  <a:lnTo>
                    <a:pt x="3747" y="801"/>
                  </a:lnTo>
                  <a:lnTo>
                    <a:pt x="3789" y="1116"/>
                  </a:lnTo>
                  <a:lnTo>
                    <a:pt x="3789" y="1432"/>
                  </a:lnTo>
                  <a:lnTo>
                    <a:pt x="3768" y="1748"/>
                  </a:lnTo>
                  <a:lnTo>
                    <a:pt x="3704" y="2042"/>
                  </a:lnTo>
                  <a:lnTo>
                    <a:pt x="3620" y="2358"/>
                  </a:lnTo>
                  <a:lnTo>
                    <a:pt x="3515" y="269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4" name="Google Shape;7014;p32"/>
            <p:cNvSpPr/>
            <p:nvPr/>
          </p:nvSpPr>
          <p:spPr>
            <a:xfrm>
              <a:off x="6752350" y="-1284900"/>
              <a:ext cx="264125" cy="291475"/>
            </a:xfrm>
            <a:custGeom>
              <a:avLst/>
              <a:gdLst/>
              <a:ahLst/>
              <a:cxnLst/>
              <a:rect l="l" t="t" r="r" b="b"/>
              <a:pathLst>
                <a:path w="10565" h="11659" fill="none" extrusionOk="0">
                  <a:moveTo>
                    <a:pt x="10059" y="5619"/>
                  </a:moveTo>
                  <a:lnTo>
                    <a:pt x="10059" y="5619"/>
                  </a:lnTo>
                  <a:lnTo>
                    <a:pt x="9175" y="6187"/>
                  </a:lnTo>
                  <a:lnTo>
                    <a:pt x="8270" y="6777"/>
                  </a:lnTo>
                  <a:lnTo>
                    <a:pt x="8270" y="6777"/>
                  </a:lnTo>
                  <a:lnTo>
                    <a:pt x="8397" y="6419"/>
                  </a:lnTo>
                  <a:lnTo>
                    <a:pt x="8502" y="6061"/>
                  </a:lnTo>
                  <a:lnTo>
                    <a:pt x="8544" y="5682"/>
                  </a:lnTo>
                  <a:lnTo>
                    <a:pt x="8544" y="5493"/>
                  </a:lnTo>
                  <a:lnTo>
                    <a:pt x="8523" y="5303"/>
                  </a:lnTo>
                  <a:lnTo>
                    <a:pt x="8523" y="5303"/>
                  </a:lnTo>
                  <a:lnTo>
                    <a:pt x="8523" y="4988"/>
                  </a:lnTo>
                  <a:lnTo>
                    <a:pt x="8481" y="4693"/>
                  </a:lnTo>
                  <a:lnTo>
                    <a:pt x="8397" y="4378"/>
                  </a:lnTo>
                  <a:lnTo>
                    <a:pt x="8292" y="4083"/>
                  </a:lnTo>
                  <a:lnTo>
                    <a:pt x="8165" y="3788"/>
                  </a:lnTo>
                  <a:lnTo>
                    <a:pt x="7997" y="3515"/>
                  </a:lnTo>
                  <a:lnTo>
                    <a:pt x="7808" y="3262"/>
                  </a:lnTo>
                  <a:lnTo>
                    <a:pt x="7597" y="3031"/>
                  </a:lnTo>
                  <a:lnTo>
                    <a:pt x="7366" y="2799"/>
                  </a:lnTo>
                  <a:lnTo>
                    <a:pt x="7113" y="2631"/>
                  </a:lnTo>
                  <a:lnTo>
                    <a:pt x="6840" y="2463"/>
                  </a:lnTo>
                  <a:lnTo>
                    <a:pt x="6566" y="2336"/>
                  </a:lnTo>
                  <a:lnTo>
                    <a:pt x="6250" y="2252"/>
                  </a:lnTo>
                  <a:lnTo>
                    <a:pt x="5956" y="2210"/>
                  </a:lnTo>
                  <a:lnTo>
                    <a:pt x="5619" y="2210"/>
                  </a:lnTo>
                  <a:lnTo>
                    <a:pt x="5303" y="2231"/>
                  </a:lnTo>
                  <a:lnTo>
                    <a:pt x="5303" y="2231"/>
                  </a:lnTo>
                  <a:lnTo>
                    <a:pt x="5198" y="2273"/>
                  </a:lnTo>
                  <a:lnTo>
                    <a:pt x="5135" y="2336"/>
                  </a:lnTo>
                  <a:lnTo>
                    <a:pt x="5093" y="2421"/>
                  </a:lnTo>
                  <a:lnTo>
                    <a:pt x="5093" y="2505"/>
                  </a:lnTo>
                  <a:lnTo>
                    <a:pt x="5114" y="2610"/>
                  </a:lnTo>
                  <a:lnTo>
                    <a:pt x="5156" y="2694"/>
                  </a:lnTo>
                  <a:lnTo>
                    <a:pt x="5219" y="2757"/>
                  </a:lnTo>
                  <a:lnTo>
                    <a:pt x="5303" y="2799"/>
                  </a:lnTo>
                  <a:lnTo>
                    <a:pt x="5303" y="2799"/>
                  </a:lnTo>
                  <a:lnTo>
                    <a:pt x="5345" y="2841"/>
                  </a:lnTo>
                  <a:lnTo>
                    <a:pt x="5345" y="2841"/>
                  </a:lnTo>
                  <a:lnTo>
                    <a:pt x="5703" y="3094"/>
                  </a:lnTo>
                  <a:lnTo>
                    <a:pt x="6082" y="3304"/>
                  </a:lnTo>
                  <a:lnTo>
                    <a:pt x="6461" y="3557"/>
                  </a:lnTo>
                  <a:lnTo>
                    <a:pt x="6818" y="3788"/>
                  </a:lnTo>
                  <a:lnTo>
                    <a:pt x="6818" y="3788"/>
                  </a:lnTo>
                  <a:lnTo>
                    <a:pt x="6587" y="3746"/>
                  </a:lnTo>
                  <a:lnTo>
                    <a:pt x="6334" y="3704"/>
                  </a:lnTo>
                  <a:lnTo>
                    <a:pt x="6082" y="3704"/>
                  </a:lnTo>
                  <a:lnTo>
                    <a:pt x="5850" y="3704"/>
                  </a:lnTo>
                  <a:lnTo>
                    <a:pt x="5598" y="3725"/>
                  </a:lnTo>
                  <a:lnTo>
                    <a:pt x="5345" y="3767"/>
                  </a:lnTo>
                  <a:lnTo>
                    <a:pt x="5093" y="3830"/>
                  </a:lnTo>
                  <a:lnTo>
                    <a:pt x="4840" y="3915"/>
                  </a:lnTo>
                  <a:lnTo>
                    <a:pt x="4609" y="3999"/>
                  </a:lnTo>
                  <a:lnTo>
                    <a:pt x="4377" y="4104"/>
                  </a:lnTo>
                  <a:lnTo>
                    <a:pt x="4167" y="4230"/>
                  </a:lnTo>
                  <a:lnTo>
                    <a:pt x="3936" y="4378"/>
                  </a:lnTo>
                  <a:lnTo>
                    <a:pt x="3746" y="4525"/>
                  </a:lnTo>
                  <a:lnTo>
                    <a:pt x="3557" y="4672"/>
                  </a:lnTo>
                  <a:lnTo>
                    <a:pt x="3388" y="4841"/>
                  </a:lnTo>
                  <a:lnTo>
                    <a:pt x="3241" y="5030"/>
                  </a:lnTo>
                  <a:lnTo>
                    <a:pt x="3241" y="5030"/>
                  </a:lnTo>
                  <a:lnTo>
                    <a:pt x="3199" y="5093"/>
                  </a:lnTo>
                  <a:lnTo>
                    <a:pt x="3178" y="5177"/>
                  </a:lnTo>
                  <a:lnTo>
                    <a:pt x="3199" y="5261"/>
                  </a:lnTo>
                  <a:lnTo>
                    <a:pt x="3241" y="5346"/>
                  </a:lnTo>
                  <a:lnTo>
                    <a:pt x="3283" y="5409"/>
                  </a:lnTo>
                  <a:lnTo>
                    <a:pt x="3346" y="5430"/>
                  </a:lnTo>
                  <a:lnTo>
                    <a:pt x="3430" y="5430"/>
                  </a:lnTo>
                  <a:lnTo>
                    <a:pt x="3515" y="5388"/>
                  </a:lnTo>
                  <a:lnTo>
                    <a:pt x="3515" y="5388"/>
                  </a:lnTo>
                  <a:lnTo>
                    <a:pt x="3978" y="5093"/>
                  </a:lnTo>
                  <a:lnTo>
                    <a:pt x="4483" y="4819"/>
                  </a:lnTo>
                  <a:lnTo>
                    <a:pt x="4756" y="4693"/>
                  </a:lnTo>
                  <a:lnTo>
                    <a:pt x="5030" y="4588"/>
                  </a:lnTo>
                  <a:lnTo>
                    <a:pt x="5303" y="4483"/>
                  </a:lnTo>
                  <a:lnTo>
                    <a:pt x="5577" y="4420"/>
                  </a:lnTo>
                  <a:lnTo>
                    <a:pt x="5577" y="4420"/>
                  </a:lnTo>
                  <a:lnTo>
                    <a:pt x="5282" y="4567"/>
                  </a:lnTo>
                  <a:lnTo>
                    <a:pt x="4988" y="4756"/>
                  </a:lnTo>
                  <a:lnTo>
                    <a:pt x="4693" y="4988"/>
                  </a:lnTo>
                  <a:lnTo>
                    <a:pt x="4441" y="5219"/>
                  </a:lnTo>
                  <a:lnTo>
                    <a:pt x="4188" y="5451"/>
                  </a:lnTo>
                  <a:lnTo>
                    <a:pt x="3978" y="5703"/>
                  </a:lnTo>
                  <a:lnTo>
                    <a:pt x="3788" y="5956"/>
                  </a:lnTo>
                  <a:lnTo>
                    <a:pt x="3620" y="6208"/>
                  </a:lnTo>
                  <a:lnTo>
                    <a:pt x="3620" y="6208"/>
                  </a:lnTo>
                  <a:lnTo>
                    <a:pt x="3515" y="6419"/>
                  </a:lnTo>
                  <a:lnTo>
                    <a:pt x="3409" y="6629"/>
                  </a:lnTo>
                  <a:lnTo>
                    <a:pt x="3325" y="6882"/>
                  </a:lnTo>
                  <a:lnTo>
                    <a:pt x="3262" y="7113"/>
                  </a:lnTo>
                  <a:lnTo>
                    <a:pt x="3199" y="7387"/>
                  </a:lnTo>
                  <a:lnTo>
                    <a:pt x="3178" y="7639"/>
                  </a:lnTo>
                  <a:lnTo>
                    <a:pt x="3157" y="7892"/>
                  </a:lnTo>
                  <a:lnTo>
                    <a:pt x="3157" y="8165"/>
                  </a:lnTo>
                  <a:lnTo>
                    <a:pt x="3157" y="8418"/>
                  </a:lnTo>
                  <a:lnTo>
                    <a:pt x="3199" y="8670"/>
                  </a:lnTo>
                  <a:lnTo>
                    <a:pt x="3262" y="8923"/>
                  </a:lnTo>
                  <a:lnTo>
                    <a:pt x="3346" y="9154"/>
                  </a:lnTo>
                  <a:lnTo>
                    <a:pt x="3452" y="9386"/>
                  </a:lnTo>
                  <a:lnTo>
                    <a:pt x="3578" y="9596"/>
                  </a:lnTo>
                  <a:lnTo>
                    <a:pt x="3725" y="9786"/>
                  </a:lnTo>
                  <a:lnTo>
                    <a:pt x="3893" y="9954"/>
                  </a:lnTo>
                  <a:lnTo>
                    <a:pt x="3893" y="9954"/>
                  </a:lnTo>
                  <a:lnTo>
                    <a:pt x="2904" y="10775"/>
                  </a:lnTo>
                  <a:lnTo>
                    <a:pt x="1915" y="11659"/>
                  </a:lnTo>
                  <a:lnTo>
                    <a:pt x="1915" y="11659"/>
                  </a:lnTo>
                  <a:lnTo>
                    <a:pt x="1894" y="11616"/>
                  </a:lnTo>
                  <a:lnTo>
                    <a:pt x="1894" y="11616"/>
                  </a:lnTo>
                  <a:lnTo>
                    <a:pt x="1558" y="11090"/>
                  </a:lnTo>
                  <a:lnTo>
                    <a:pt x="1200" y="10585"/>
                  </a:lnTo>
                  <a:lnTo>
                    <a:pt x="842" y="10080"/>
                  </a:lnTo>
                  <a:lnTo>
                    <a:pt x="527" y="9575"/>
                  </a:lnTo>
                  <a:lnTo>
                    <a:pt x="400" y="9323"/>
                  </a:lnTo>
                  <a:lnTo>
                    <a:pt x="274" y="9049"/>
                  </a:lnTo>
                  <a:lnTo>
                    <a:pt x="169" y="8776"/>
                  </a:lnTo>
                  <a:lnTo>
                    <a:pt x="85" y="8502"/>
                  </a:lnTo>
                  <a:lnTo>
                    <a:pt x="21" y="8186"/>
                  </a:lnTo>
                  <a:lnTo>
                    <a:pt x="0" y="7871"/>
                  </a:lnTo>
                  <a:lnTo>
                    <a:pt x="0" y="7555"/>
                  </a:lnTo>
                  <a:lnTo>
                    <a:pt x="21" y="7197"/>
                  </a:lnTo>
                  <a:lnTo>
                    <a:pt x="21" y="7197"/>
                  </a:lnTo>
                  <a:lnTo>
                    <a:pt x="127" y="6587"/>
                  </a:lnTo>
                  <a:lnTo>
                    <a:pt x="274" y="5998"/>
                  </a:lnTo>
                  <a:lnTo>
                    <a:pt x="463" y="5409"/>
                  </a:lnTo>
                  <a:lnTo>
                    <a:pt x="716" y="4819"/>
                  </a:lnTo>
                  <a:lnTo>
                    <a:pt x="989" y="4272"/>
                  </a:lnTo>
                  <a:lnTo>
                    <a:pt x="1305" y="3746"/>
                  </a:lnTo>
                  <a:lnTo>
                    <a:pt x="1684" y="3241"/>
                  </a:lnTo>
                  <a:lnTo>
                    <a:pt x="1873" y="3010"/>
                  </a:lnTo>
                  <a:lnTo>
                    <a:pt x="2084" y="2778"/>
                  </a:lnTo>
                  <a:lnTo>
                    <a:pt x="2084" y="2778"/>
                  </a:lnTo>
                  <a:lnTo>
                    <a:pt x="2568" y="2294"/>
                  </a:lnTo>
                  <a:lnTo>
                    <a:pt x="3094" y="1789"/>
                  </a:lnTo>
                  <a:lnTo>
                    <a:pt x="3388" y="1558"/>
                  </a:lnTo>
                  <a:lnTo>
                    <a:pt x="3683" y="1305"/>
                  </a:lnTo>
                  <a:lnTo>
                    <a:pt x="3999" y="1095"/>
                  </a:lnTo>
                  <a:lnTo>
                    <a:pt x="4314" y="884"/>
                  </a:lnTo>
                  <a:lnTo>
                    <a:pt x="4651" y="674"/>
                  </a:lnTo>
                  <a:lnTo>
                    <a:pt x="4967" y="506"/>
                  </a:lnTo>
                  <a:lnTo>
                    <a:pt x="5324" y="337"/>
                  </a:lnTo>
                  <a:lnTo>
                    <a:pt x="5661" y="211"/>
                  </a:lnTo>
                  <a:lnTo>
                    <a:pt x="6019" y="106"/>
                  </a:lnTo>
                  <a:lnTo>
                    <a:pt x="6356" y="43"/>
                  </a:lnTo>
                  <a:lnTo>
                    <a:pt x="6713" y="1"/>
                  </a:lnTo>
                  <a:lnTo>
                    <a:pt x="7071" y="1"/>
                  </a:lnTo>
                  <a:lnTo>
                    <a:pt x="7071" y="1"/>
                  </a:lnTo>
                  <a:lnTo>
                    <a:pt x="7366" y="22"/>
                  </a:lnTo>
                  <a:lnTo>
                    <a:pt x="7639" y="64"/>
                  </a:lnTo>
                  <a:lnTo>
                    <a:pt x="7913" y="127"/>
                  </a:lnTo>
                  <a:lnTo>
                    <a:pt x="8186" y="190"/>
                  </a:lnTo>
                  <a:lnTo>
                    <a:pt x="8418" y="274"/>
                  </a:lnTo>
                  <a:lnTo>
                    <a:pt x="8649" y="379"/>
                  </a:lnTo>
                  <a:lnTo>
                    <a:pt x="8860" y="485"/>
                  </a:lnTo>
                  <a:lnTo>
                    <a:pt x="9070" y="611"/>
                  </a:lnTo>
                  <a:lnTo>
                    <a:pt x="9260" y="737"/>
                  </a:lnTo>
                  <a:lnTo>
                    <a:pt x="9449" y="884"/>
                  </a:lnTo>
                  <a:lnTo>
                    <a:pt x="9617" y="1032"/>
                  </a:lnTo>
                  <a:lnTo>
                    <a:pt x="9765" y="1200"/>
                  </a:lnTo>
                  <a:lnTo>
                    <a:pt x="9891" y="1389"/>
                  </a:lnTo>
                  <a:lnTo>
                    <a:pt x="10017" y="1558"/>
                  </a:lnTo>
                  <a:lnTo>
                    <a:pt x="10143" y="1747"/>
                  </a:lnTo>
                  <a:lnTo>
                    <a:pt x="10227" y="1958"/>
                  </a:lnTo>
                  <a:lnTo>
                    <a:pt x="10312" y="2147"/>
                  </a:lnTo>
                  <a:lnTo>
                    <a:pt x="10396" y="2357"/>
                  </a:lnTo>
                  <a:lnTo>
                    <a:pt x="10459" y="2589"/>
                  </a:lnTo>
                  <a:lnTo>
                    <a:pt x="10501" y="2799"/>
                  </a:lnTo>
                  <a:lnTo>
                    <a:pt x="10543" y="3031"/>
                  </a:lnTo>
                  <a:lnTo>
                    <a:pt x="10564" y="3262"/>
                  </a:lnTo>
                  <a:lnTo>
                    <a:pt x="10564" y="3494"/>
                  </a:lnTo>
                  <a:lnTo>
                    <a:pt x="10564" y="3725"/>
                  </a:lnTo>
                  <a:lnTo>
                    <a:pt x="10543" y="3957"/>
                  </a:lnTo>
                  <a:lnTo>
                    <a:pt x="10522" y="4188"/>
                  </a:lnTo>
                  <a:lnTo>
                    <a:pt x="10417" y="4672"/>
                  </a:lnTo>
                  <a:lnTo>
                    <a:pt x="10270" y="5156"/>
                  </a:lnTo>
                  <a:lnTo>
                    <a:pt x="10059" y="561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5" name="Google Shape;7015;p32"/>
            <p:cNvSpPr/>
            <p:nvPr/>
          </p:nvSpPr>
          <p:spPr>
            <a:xfrm>
              <a:off x="7413625" y="-1266475"/>
              <a:ext cx="231500" cy="267800"/>
            </a:xfrm>
            <a:custGeom>
              <a:avLst/>
              <a:gdLst/>
              <a:ahLst/>
              <a:cxnLst/>
              <a:rect l="l" t="t" r="r" b="b"/>
              <a:pathLst>
                <a:path w="9260" h="10712" fill="none" extrusionOk="0">
                  <a:moveTo>
                    <a:pt x="5556" y="10711"/>
                  </a:moveTo>
                  <a:lnTo>
                    <a:pt x="5556" y="10711"/>
                  </a:lnTo>
                  <a:lnTo>
                    <a:pt x="5199" y="10227"/>
                  </a:lnTo>
                  <a:lnTo>
                    <a:pt x="4820" y="9743"/>
                  </a:lnTo>
                  <a:lnTo>
                    <a:pt x="4820" y="9743"/>
                  </a:lnTo>
                  <a:lnTo>
                    <a:pt x="5030" y="9196"/>
                  </a:lnTo>
                  <a:lnTo>
                    <a:pt x="5199" y="8670"/>
                  </a:lnTo>
                  <a:lnTo>
                    <a:pt x="5325" y="8144"/>
                  </a:lnTo>
                  <a:lnTo>
                    <a:pt x="5367" y="7870"/>
                  </a:lnTo>
                  <a:lnTo>
                    <a:pt x="5409" y="7618"/>
                  </a:lnTo>
                  <a:lnTo>
                    <a:pt x="5430" y="7344"/>
                  </a:lnTo>
                  <a:lnTo>
                    <a:pt x="5430" y="7092"/>
                  </a:lnTo>
                  <a:lnTo>
                    <a:pt x="5409" y="6818"/>
                  </a:lnTo>
                  <a:lnTo>
                    <a:pt x="5367" y="6545"/>
                  </a:lnTo>
                  <a:lnTo>
                    <a:pt x="5325" y="6271"/>
                  </a:lnTo>
                  <a:lnTo>
                    <a:pt x="5262" y="5997"/>
                  </a:lnTo>
                  <a:lnTo>
                    <a:pt x="5178" y="5703"/>
                  </a:lnTo>
                  <a:lnTo>
                    <a:pt x="5072" y="5408"/>
                  </a:lnTo>
                  <a:lnTo>
                    <a:pt x="5072" y="5408"/>
                  </a:lnTo>
                  <a:lnTo>
                    <a:pt x="4862" y="4924"/>
                  </a:lnTo>
                  <a:lnTo>
                    <a:pt x="4736" y="4672"/>
                  </a:lnTo>
                  <a:lnTo>
                    <a:pt x="4609" y="4419"/>
                  </a:lnTo>
                  <a:lnTo>
                    <a:pt x="4441" y="4167"/>
                  </a:lnTo>
                  <a:lnTo>
                    <a:pt x="4273" y="3935"/>
                  </a:lnTo>
                  <a:lnTo>
                    <a:pt x="4104" y="3704"/>
                  </a:lnTo>
                  <a:lnTo>
                    <a:pt x="3894" y="3514"/>
                  </a:lnTo>
                  <a:lnTo>
                    <a:pt x="3894" y="3514"/>
                  </a:lnTo>
                  <a:lnTo>
                    <a:pt x="4167" y="3556"/>
                  </a:lnTo>
                  <a:lnTo>
                    <a:pt x="4420" y="3598"/>
                  </a:lnTo>
                  <a:lnTo>
                    <a:pt x="4420" y="3598"/>
                  </a:lnTo>
                  <a:lnTo>
                    <a:pt x="4651" y="3704"/>
                  </a:lnTo>
                  <a:lnTo>
                    <a:pt x="4904" y="3809"/>
                  </a:lnTo>
                  <a:lnTo>
                    <a:pt x="5135" y="3914"/>
                  </a:lnTo>
                  <a:lnTo>
                    <a:pt x="5346" y="4061"/>
                  </a:lnTo>
                  <a:lnTo>
                    <a:pt x="5346" y="4061"/>
                  </a:lnTo>
                  <a:lnTo>
                    <a:pt x="5704" y="4293"/>
                  </a:lnTo>
                  <a:lnTo>
                    <a:pt x="5914" y="4440"/>
                  </a:lnTo>
                  <a:lnTo>
                    <a:pt x="6103" y="4630"/>
                  </a:lnTo>
                  <a:lnTo>
                    <a:pt x="6293" y="4819"/>
                  </a:lnTo>
                  <a:lnTo>
                    <a:pt x="6356" y="4903"/>
                  </a:lnTo>
                  <a:lnTo>
                    <a:pt x="6398" y="5008"/>
                  </a:lnTo>
                  <a:lnTo>
                    <a:pt x="6440" y="5114"/>
                  </a:lnTo>
                  <a:lnTo>
                    <a:pt x="6461" y="5219"/>
                  </a:lnTo>
                  <a:lnTo>
                    <a:pt x="6461" y="5324"/>
                  </a:lnTo>
                  <a:lnTo>
                    <a:pt x="6419" y="5408"/>
                  </a:lnTo>
                  <a:lnTo>
                    <a:pt x="6419" y="5408"/>
                  </a:lnTo>
                  <a:lnTo>
                    <a:pt x="6419" y="5450"/>
                  </a:lnTo>
                  <a:lnTo>
                    <a:pt x="6440" y="5471"/>
                  </a:lnTo>
                  <a:lnTo>
                    <a:pt x="6461" y="5492"/>
                  </a:lnTo>
                  <a:lnTo>
                    <a:pt x="6503" y="5471"/>
                  </a:lnTo>
                  <a:lnTo>
                    <a:pt x="6503" y="5471"/>
                  </a:lnTo>
                  <a:lnTo>
                    <a:pt x="6609" y="5366"/>
                  </a:lnTo>
                  <a:lnTo>
                    <a:pt x="6672" y="5240"/>
                  </a:lnTo>
                  <a:lnTo>
                    <a:pt x="6714" y="5114"/>
                  </a:lnTo>
                  <a:lnTo>
                    <a:pt x="6735" y="5008"/>
                  </a:lnTo>
                  <a:lnTo>
                    <a:pt x="6735" y="4882"/>
                  </a:lnTo>
                  <a:lnTo>
                    <a:pt x="6735" y="4756"/>
                  </a:lnTo>
                  <a:lnTo>
                    <a:pt x="6693" y="4630"/>
                  </a:lnTo>
                  <a:lnTo>
                    <a:pt x="6630" y="4503"/>
                  </a:lnTo>
                  <a:lnTo>
                    <a:pt x="6503" y="4272"/>
                  </a:lnTo>
                  <a:lnTo>
                    <a:pt x="6314" y="4040"/>
                  </a:lnTo>
                  <a:lnTo>
                    <a:pt x="6125" y="3851"/>
                  </a:lnTo>
                  <a:lnTo>
                    <a:pt x="5935" y="3683"/>
                  </a:lnTo>
                  <a:lnTo>
                    <a:pt x="5935" y="3683"/>
                  </a:lnTo>
                  <a:lnTo>
                    <a:pt x="5725" y="3514"/>
                  </a:lnTo>
                  <a:lnTo>
                    <a:pt x="5451" y="3304"/>
                  </a:lnTo>
                  <a:lnTo>
                    <a:pt x="5135" y="3114"/>
                  </a:lnTo>
                  <a:lnTo>
                    <a:pt x="4799" y="2946"/>
                  </a:lnTo>
                  <a:lnTo>
                    <a:pt x="4799" y="2946"/>
                  </a:lnTo>
                  <a:lnTo>
                    <a:pt x="5114" y="2967"/>
                  </a:lnTo>
                  <a:lnTo>
                    <a:pt x="5409" y="3030"/>
                  </a:lnTo>
                  <a:lnTo>
                    <a:pt x="5725" y="3136"/>
                  </a:lnTo>
                  <a:lnTo>
                    <a:pt x="6019" y="3241"/>
                  </a:lnTo>
                  <a:lnTo>
                    <a:pt x="6293" y="3388"/>
                  </a:lnTo>
                  <a:lnTo>
                    <a:pt x="6587" y="3556"/>
                  </a:lnTo>
                  <a:lnTo>
                    <a:pt x="6861" y="3767"/>
                  </a:lnTo>
                  <a:lnTo>
                    <a:pt x="7135" y="3977"/>
                  </a:lnTo>
                  <a:lnTo>
                    <a:pt x="7135" y="3977"/>
                  </a:lnTo>
                  <a:lnTo>
                    <a:pt x="7198" y="4019"/>
                  </a:lnTo>
                  <a:lnTo>
                    <a:pt x="7240" y="4019"/>
                  </a:lnTo>
                  <a:lnTo>
                    <a:pt x="7303" y="4019"/>
                  </a:lnTo>
                  <a:lnTo>
                    <a:pt x="7366" y="3977"/>
                  </a:lnTo>
                  <a:lnTo>
                    <a:pt x="7408" y="3956"/>
                  </a:lnTo>
                  <a:lnTo>
                    <a:pt x="7429" y="3893"/>
                  </a:lnTo>
                  <a:lnTo>
                    <a:pt x="7429" y="3830"/>
                  </a:lnTo>
                  <a:lnTo>
                    <a:pt x="7408" y="3767"/>
                  </a:lnTo>
                  <a:lnTo>
                    <a:pt x="7408" y="3767"/>
                  </a:lnTo>
                  <a:lnTo>
                    <a:pt x="7219" y="3514"/>
                  </a:lnTo>
                  <a:lnTo>
                    <a:pt x="7008" y="3283"/>
                  </a:lnTo>
                  <a:lnTo>
                    <a:pt x="6798" y="3051"/>
                  </a:lnTo>
                  <a:lnTo>
                    <a:pt x="6566" y="2862"/>
                  </a:lnTo>
                  <a:lnTo>
                    <a:pt x="6314" y="2673"/>
                  </a:lnTo>
                  <a:lnTo>
                    <a:pt x="6040" y="2504"/>
                  </a:lnTo>
                  <a:lnTo>
                    <a:pt x="5767" y="2357"/>
                  </a:lnTo>
                  <a:lnTo>
                    <a:pt x="5493" y="2252"/>
                  </a:lnTo>
                  <a:lnTo>
                    <a:pt x="5199" y="2168"/>
                  </a:lnTo>
                  <a:lnTo>
                    <a:pt x="4904" y="2104"/>
                  </a:lnTo>
                  <a:lnTo>
                    <a:pt x="4588" y="2062"/>
                  </a:lnTo>
                  <a:lnTo>
                    <a:pt x="4294" y="2062"/>
                  </a:lnTo>
                  <a:lnTo>
                    <a:pt x="3978" y="2104"/>
                  </a:lnTo>
                  <a:lnTo>
                    <a:pt x="3662" y="2168"/>
                  </a:lnTo>
                  <a:lnTo>
                    <a:pt x="3368" y="2273"/>
                  </a:lnTo>
                  <a:lnTo>
                    <a:pt x="3073" y="2399"/>
                  </a:lnTo>
                  <a:lnTo>
                    <a:pt x="3073" y="2399"/>
                  </a:lnTo>
                  <a:lnTo>
                    <a:pt x="2737" y="2588"/>
                  </a:lnTo>
                  <a:lnTo>
                    <a:pt x="2337" y="2841"/>
                  </a:lnTo>
                  <a:lnTo>
                    <a:pt x="1937" y="3136"/>
                  </a:lnTo>
                  <a:lnTo>
                    <a:pt x="1558" y="3493"/>
                  </a:lnTo>
                  <a:lnTo>
                    <a:pt x="1369" y="3683"/>
                  </a:lnTo>
                  <a:lnTo>
                    <a:pt x="1200" y="3872"/>
                  </a:lnTo>
                  <a:lnTo>
                    <a:pt x="1032" y="4061"/>
                  </a:lnTo>
                  <a:lnTo>
                    <a:pt x="906" y="4272"/>
                  </a:lnTo>
                  <a:lnTo>
                    <a:pt x="801" y="4461"/>
                  </a:lnTo>
                  <a:lnTo>
                    <a:pt x="716" y="4672"/>
                  </a:lnTo>
                  <a:lnTo>
                    <a:pt x="653" y="4882"/>
                  </a:lnTo>
                  <a:lnTo>
                    <a:pt x="653" y="5093"/>
                  </a:lnTo>
                  <a:lnTo>
                    <a:pt x="653" y="5093"/>
                  </a:lnTo>
                  <a:lnTo>
                    <a:pt x="1" y="4461"/>
                  </a:lnTo>
                  <a:lnTo>
                    <a:pt x="1" y="4461"/>
                  </a:lnTo>
                  <a:lnTo>
                    <a:pt x="22" y="4188"/>
                  </a:lnTo>
                  <a:lnTo>
                    <a:pt x="43" y="3893"/>
                  </a:lnTo>
                  <a:lnTo>
                    <a:pt x="85" y="3620"/>
                  </a:lnTo>
                  <a:lnTo>
                    <a:pt x="148" y="3346"/>
                  </a:lnTo>
                  <a:lnTo>
                    <a:pt x="232" y="3093"/>
                  </a:lnTo>
                  <a:lnTo>
                    <a:pt x="338" y="2820"/>
                  </a:lnTo>
                  <a:lnTo>
                    <a:pt x="464" y="2567"/>
                  </a:lnTo>
                  <a:lnTo>
                    <a:pt x="611" y="2336"/>
                  </a:lnTo>
                  <a:lnTo>
                    <a:pt x="758" y="2083"/>
                  </a:lnTo>
                  <a:lnTo>
                    <a:pt x="927" y="1873"/>
                  </a:lnTo>
                  <a:lnTo>
                    <a:pt x="1116" y="1641"/>
                  </a:lnTo>
                  <a:lnTo>
                    <a:pt x="1306" y="1431"/>
                  </a:lnTo>
                  <a:lnTo>
                    <a:pt x="1516" y="1242"/>
                  </a:lnTo>
                  <a:lnTo>
                    <a:pt x="1726" y="1073"/>
                  </a:lnTo>
                  <a:lnTo>
                    <a:pt x="1958" y="884"/>
                  </a:lnTo>
                  <a:lnTo>
                    <a:pt x="2210" y="737"/>
                  </a:lnTo>
                  <a:lnTo>
                    <a:pt x="2463" y="589"/>
                  </a:lnTo>
                  <a:lnTo>
                    <a:pt x="2716" y="463"/>
                  </a:lnTo>
                  <a:lnTo>
                    <a:pt x="2968" y="337"/>
                  </a:lnTo>
                  <a:lnTo>
                    <a:pt x="3242" y="253"/>
                  </a:lnTo>
                  <a:lnTo>
                    <a:pt x="3515" y="168"/>
                  </a:lnTo>
                  <a:lnTo>
                    <a:pt x="3789" y="105"/>
                  </a:lnTo>
                  <a:lnTo>
                    <a:pt x="4062" y="42"/>
                  </a:lnTo>
                  <a:lnTo>
                    <a:pt x="4357" y="21"/>
                  </a:lnTo>
                  <a:lnTo>
                    <a:pt x="4630" y="0"/>
                  </a:lnTo>
                  <a:lnTo>
                    <a:pt x="4904" y="21"/>
                  </a:lnTo>
                  <a:lnTo>
                    <a:pt x="5199" y="42"/>
                  </a:lnTo>
                  <a:lnTo>
                    <a:pt x="5472" y="84"/>
                  </a:lnTo>
                  <a:lnTo>
                    <a:pt x="5746" y="147"/>
                  </a:lnTo>
                  <a:lnTo>
                    <a:pt x="6019" y="253"/>
                  </a:lnTo>
                  <a:lnTo>
                    <a:pt x="6272" y="358"/>
                  </a:lnTo>
                  <a:lnTo>
                    <a:pt x="6545" y="505"/>
                  </a:lnTo>
                  <a:lnTo>
                    <a:pt x="6545" y="505"/>
                  </a:lnTo>
                  <a:lnTo>
                    <a:pt x="6735" y="631"/>
                  </a:lnTo>
                  <a:lnTo>
                    <a:pt x="6945" y="758"/>
                  </a:lnTo>
                  <a:lnTo>
                    <a:pt x="7114" y="926"/>
                  </a:lnTo>
                  <a:lnTo>
                    <a:pt x="7303" y="1073"/>
                  </a:lnTo>
                  <a:lnTo>
                    <a:pt x="7471" y="1263"/>
                  </a:lnTo>
                  <a:lnTo>
                    <a:pt x="7619" y="1431"/>
                  </a:lnTo>
                  <a:lnTo>
                    <a:pt x="7913" y="1831"/>
                  </a:lnTo>
                  <a:lnTo>
                    <a:pt x="8187" y="2252"/>
                  </a:lnTo>
                  <a:lnTo>
                    <a:pt x="8397" y="2673"/>
                  </a:lnTo>
                  <a:lnTo>
                    <a:pt x="8587" y="3114"/>
                  </a:lnTo>
                  <a:lnTo>
                    <a:pt x="8755" y="3577"/>
                  </a:lnTo>
                  <a:lnTo>
                    <a:pt x="8755" y="3577"/>
                  </a:lnTo>
                  <a:lnTo>
                    <a:pt x="8902" y="4082"/>
                  </a:lnTo>
                  <a:lnTo>
                    <a:pt x="9029" y="4588"/>
                  </a:lnTo>
                  <a:lnTo>
                    <a:pt x="9134" y="5093"/>
                  </a:lnTo>
                  <a:lnTo>
                    <a:pt x="9218" y="5619"/>
                  </a:lnTo>
                  <a:lnTo>
                    <a:pt x="9260" y="6124"/>
                  </a:lnTo>
                  <a:lnTo>
                    <a:pt x="9260" y="6650"/>
                  </a:lnTo>
                  <a:lnTo>
                    <a:pt x="9218" y="7134"/>
                  </a:lnTo>
                  <a:lnTo>
                    <a:pt x="9155" y="7618"/>
                  </a:lnTo>
                  <a:lnTo>
                    <a:pt x="9092" y="7849"/>
                  </a:lnTo>
                  <a:lnTo>
                    <a:pt x="9029" y="8081"/>
                  </a:lnTo>
                  <a:lnTo>
                    <a:pt x="8944" y="8312"/>
                  </a:lnTo>
                  <a:lnTo>
                    <a:pt x="8860" y="8523"/>
                  </a:lnTo>
                  <a:lnTo>
                    <a:pt x="8755" y="8733"/>
                  </a:lnTo>
                  <a:lnTo>
                    <a:pt x="8629" y="8943"/>
                  </a:lnTo>
                  <a:lnTo>
                    <a:pt x="8481" y="9133"/>
                  </a:lnTo>
                  <a:lnTo>
                    <a:pt x="8334" y="9322"/>
                  </a:lnTo>
                  <a:lnTo>
                    <a:pt x="8187" y="9491"/>
                  </a:lnTo>
                  <a:lnTo>
                    <a:pt x="7997" y="9659"/>
                  </a:lnTo>
                  <a:lnTo>
                    <a:pt x="7808" y="9827"/>
                  </a:lnTo>
                  <a:lnTo>
                    <a:pt x="7598" y="9975"/>
                  </a:lnTo>
                  <a:lnTo>
                    <a:pt x="7366" y="10101"/>
                  </a:lnTo>
                  <a:lnTo>
                    <a:pt x="7114" y="10227"/>
                  </a:lnTo>
                  <a:lnTo>
                    <a:pt x="6861" y="10353"/>
                  </a:lnTo>
                  <a:lnTo>
                    <a:pt x="6566" y="10438"/>
                  </a:lnTo>
                  <a:lnTo>
                    <a:pt x="6566" y="10438"/>
                  </a:lnTo>
                  <a:lnTo>
                    <a:pt x="6482" y="10501"/>
                  </a:lnTo>
                  <a:lnTo>
                    <a:pt x="6398" y="10564"/>
                  </a:lnTo>
                  <a:lnTo>
                    <a:pt x="6398" y="10564"/>
                  </a:lnTo>
                  <a:lnTo>
                    <a:pt x="5977" y="10648"/>
                  </a:lnTo>
                  <a:lnTo>
                    <a:pt x="5556" y="1071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6" name="Google Shape;7016;p32"/>
            <p:cNvSpPr/>
            <p:nvPr/>
          </p:nvSpPr>
          <p:spPr>
            <a:xfrm>
              <a:off x="7438875" y="-1173375"/>
              <a:ext cx="94200" cy="142600"/>
            </a:xfrm>
            <a:custGeom>
              <a:avLst/>
              <a:gdLst/>
              <a:ahLst/>
              <a:cxnLst/>
              <a:rect l="l" t="t" r="r" b="b"/>
              <a:pathLst>
                <a:path w="3768" h="5704" fill="none" extrusionOk="0">
                  <a:moveTo>
                    <a:pt x="1558" y="1"/>
                  </a:moveTo>
                  <a:lnTo>
                    <a:pt x="1558" y="1"/>
                  </a:lnTo>
                  <a:lnTo>
                    <a:pt x="1748" y="106"/>
                  </a:lnTo>
                  <a:lnTo>
                    <a:pt x="1958" y="232"/>
                  </a:lnTo>
                  <a:lnTo>
                    <a:pt x="2126" y="380"/>
                  </a:lnTo>
                  <a:lnTo>
                    <a:pt x="2295" y="506"/>
                  </a:lnTo>
                  <a:lnTo>
                    <a:pt x="2442" y="674"/>
                  </a:lnTo>
                  <a:lnTo>
                    <a:pt x="2589" y="821"/>
                  </a:lnTo>
                  <a:lnTo>
                    <a:pt x="2863" y="1158"/>
                  </a:lnTo>
                  <a:lnTo>
                    <a:pt x="3073" y="1516"/>
                  </a:lnTo>
                  <a:lnTo>
                    <a:pt x="3284" y="1895"/>
                  </a:lnTo>
                  <a:lnTo>
                    <a:pt x="3452" y="2316"/>
                  </a:lnTo>
                  <a:lnTo>
                    <a:pt x="3641" y="2757"/>
                  </a:lnTo>
                  <a:lnTo>
                    <a:pt x="3641" y="2757"/>
                  </a:lnTo>
                  <a:lnTo>
                    <a:pt x="3684" y="2968"/>
                  </a:lnTo>
                  <a:lnTo>
                    <a:pt x="3726" y="3157"/>
                  </a:lnTo>
                  <a:lnTo>
                    <a:pt x="3768" y="3347"/>
                  </a:lnTo>
                  <a:lnTo>
                    <a:pt x="3768" y="3536"/>
                  </a:lnTo>
                  <a:lnTo>
                    <a:pt x="3768" y="3894"/>
                  </a:lnTo>
                  <a:lnTo>
                    <a:pt x="3726" y="4273"/>
                  </a:lnTo>
                  <a:lnTo>
                    <a:pt x="3620" y="4988"/>
                  </a:lnTo>
                  <a:lnTo>
                    <a:pt x="3578" y="5346"/>
                  </a:lnTo>
                  <a:lnTo>
                    <a:pt x="3578" y="5703"/>
                  </a:lnTo>
                  <a:lnTo>
                    <a:pt x="3578" y="5703"/>
                  </a:lnTo>
                  <a:lnTo>
                    <a:pt x="2716" y="4672"/>
                  </a:lnTo>
                  <a:lnTo>
                    <a:pt x="1832" y="3662"/>
                  </a:lnTo>
                  <a:lnTo>
                    <a:pt x="927" y="2694"/>
                  </a:lnTo>
                  <a:lnTo>
                    <a:pt x="1" y="1726"/>
                  </a:lnTo>
                  <a:lnTo>
                    <a:pt x="1" y="1726"/>
                  </a:lnTo>
                  <a:lnTo>
                    <a:pt x="380" y="1263"/>
                  </a:lnTo>
                  <a:lnTo>
                    <a:pt x="738" y="821"/>
                  </a:lnTo>
                  <a:lnTo>
                    <a:pt x="1116" y="380"/>
                  </a:lnTo>
                  <a:lnTo>
                    <a:pt x="1327" y="190"/>
                  </a:lnTo>
                  <a:lnTo>
                    <a:pt x="155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7" name="Google Shape;7017;p32"/>
            <p:cNvSpPr/>
            <p:nvPr/>
          </p:nvSpPr>
          <p:spPr>
            <a:xfrm>
              <a:off x="6631875" y="-1409050"/>
              <a:ext cx="999050" cy="1096900"/>
            </a:xfrm>
            <a:custGeom>
              <a:avLst/>
              <a:gdLst/>
              <a:ahLst/>
              <a:cxnLst/>
              <a:rect l="l" t="t" r="r" b="b"/>
              <a:pathLst>
                <a:path w="39962" h="43876" fill="none" extrusionOk="0">
                  <a:moveTo>
                    <a:pt x="990" y="25610"/>
                  </a:moveTo>
                  <a:lnTo>
                    <a:pt x="990" y="25610"/>
                  </a:lnTo>
                  <a:lnTo>
                    <a:pt x="1368" y="24705"/>
                  </a:lnTo>
                  <a:lnTo>
                    <a:pt x="1789" y="23842"/>
                  </a:lnTo>
                  <a:lnTo>
                    <a:pt x="2252" y="23001"/>
                  </a:lnTo>
                  <a:lnTo>
                    <a:pt x="2736" y="22201"/>
                  </a:lnTo>
                  <a:lnTo>
                    <a:pt x="3262" y="21422"/>
                  </a:lnTo>
                  <a:lnTo>
                    <a:pt x="3830" y="20665"/>
                  </a:lnTo>
                  <a:lnTo>
                    <a:pt x="4420" y="19928"/>
                  </a:lnTo>
                  <a:lnTo>
                    <a:pt x="5030" y="19234"/>
                  </a:lnTo>
                  <a:lnTo>
                    <a:pt x="5030" y="19234"/>
                  </a:lnTo>
                  <a:lnTo>
                    <a:pt x="5156" y="19465"/>
                  </a:lnTo>
                  <a:lnTo>
                    <a:pt x="5324" y="19697"/>
                  </a:lnTo>
                  <a:lnTo>
                    <a:pt x="5514" y="19928"/>
                  </a:lnTo>
                  <a:lnTo>
                    <a:pt x="5703" y="20118"/>
                  </a:lnTo>
                  <a:lnTo>
                    <a:pt x="5935" y="20307"/>
                  </a:lnTo>
                  <a:lnTo>
                    <a:pt x="6166" y="20476"/>
                  </a:lnTo>
                  <a:lnTo>
                    <a:pt x="6440" y="20623"/>
                  </a:lnTo>
                  <a:lnTo>
                    <a:pt x="6692" y="20770"/>
                  </a:lnTo>
                  <a:lnTo>
                    <a:pt x="6966" y="20896"/>
                  </a:lnTo>
                  <a:lnTo>
                    <a:pt x="7260" y="21002"/>
                  </a:lnTo>
                  <a:lnTo>
                    <a:pt x="7534" y="21107"/>
                  </a:lnTo>
                  <a:lnTo>
                    <a:pt x="7829" y="21191"/>
                  </a:lnTo>
                  <a:lnTo>
                    <a:pt x="8397" y="21317"/>
                  </a:lnTo>
                  <a:lnTo>
                    <a:pt x="8944" y="21401"/>
                  </a:lnTo>
                  <a:lnTo>
                    <a:pt x="8944" y="21401"/>
                  </a:lnTo>
                  <a:lnTo>
                    <a:pt x="9449" y="21444"/>
                  </a:lnTo>
                  <a:lnTo>
                    <a:pt x="9954" y="21444"/>
                  </a:lnTo>
                  <a:lnTo>
                    <a:pt x="10459" y="21401"/>
                  </a:lnTo>
                  <a:lnTo>
                    <a:pt x="10943" y="21317"/>
                  </a:lnTo>
                  <a:lnTo>
                    <a:pt x="11427" y="21191"/>
                  </a:lnTo>
                  <a:lnTo>
                    <a:pt x="11911" y="21023"/>
                  </a:lnTo>
                  <a:lnTo>
                    <a:pt x="12374" y="20833"/>
                  </a:lnTo>
                  <a:lnTo>
                    <a:pt x="12816" y="20602"/>
                  </a:lnTo>
                  <a:lnTo>
                    <a:pt x="13258" y="20349"/>
                  </a:lnTo>
                  <a:lnTo>
                    <a:pt x="13679" y="20076"/>
                  </a:lnTo>
                  <a:lnTo>
                    <a:pt x="14100" y="19781"/>
                  </a:lnTo>
                  <a:lnTo>
                    <a:pt x="14499" y="19444"/>
                  </a:lnTo>
                  <a:lnTo>
                    <a:pt x="14878" y="19108"/>
                  </a:lnTo>
                  <a:lnTo>
                    <a:pt x="15236" y="18750"/>
                  </a:lnTo>
                  <a:lnTo>
                    <a:pt x="15573" y="18392"/>
                  </a:lnTo>
                  <a:lnTo>
                    <a:pt x="15909" y="18013"/>
                  </a:lnTo>
                  <a:lnTo>
                    <a:pt x="15909" y="18013"/>
                  </a:lnTo>
                  <a:lnTo>
                    <a:pt x="16414" y="17361"/>
                  </a:lnTo>
                  <a:lnTo>
                    <a:pt x="16667" y="17003"/>
                  </a:lnTo>
                  <a:lnTo>
                    <a:pt x="16919" y="16646"/>
                  </a:lnTo>
                  <a:lnTo>
                    <a:pt x="17151" y="16267"/>
                  </a:lnTo>
                  <a:lnTo>
                    <a:pt x="17361" y="15888"/>
                  </a:lnTo>
                  <a:lnTo>
                    <a:pt x="17551" y="15509"/>
                  </a:lnTo>
                  <a:lnTo>
                    <a:pt x="17740" y="15109"/>
                  </a:lnTo>
                  <a:lnTo>
                    <a:pt x="17887" y="14710"/>
                  </a:lnTo>
                  <a:lnTo>
                    <a:pt x="18035" y="14289"/>
                  </a:lnTo>
                  <a:lnTo>
                    <a:pt x="18119" y="13868"/>
                  </a:lnTo>
                  <a:lnTo>
                    <a:pt x="18203" y="13468"/>
                  </a:lnTo>
                  <a:lnTo>
                    <a:pt x="18224" y="13047"/>
                  </a:lnTo>
                  <a:lnTo>
                    <a:pt x="18224" y="12605"/>
                  </a:lnTo>
                  <a:lnTo>
                    <a:pt x="18182" y="12184"/>
                  </a:lnTo>
                  <a:lnTo>
                    <a:pt x="18098" y="11764"/>
                  </a:lnTo>
                  <a:lnTo>
                    <a:pt x="18098" y="11764"/>
                  </a:lnTo>
                  <a:lnTo>
                    <a:pt x="18056" y="11637"/>
                  </a:lnTo>
                  <a:lnTo>
                    <a:pt x="17993" y="11511"/>
                  </a:lnTo>
                  <a:lnTo>
                    <a:pt x="17866" y="11280"/>
                  </a:lnTo>
                  <a:lnTo>
                    <a:pt x="17677" y="11069"/>
                  </a:lnTo>
                  <a:lnTo>
                    <a:pt x="17466" y="10859"/>
                  </a:lnTo>
                  <a:lnTo>
                    <a:pt x="17214" y="10711"/>
                  </a:lnTo>
                  <a:lnTo>
                    <a:pt x="16961" y="10564"/>
                  </a:lnTo>
                  <a:lnTo>
                    <a:pt x="16688" y="10459"/>
                  </a:lnTo>
                  <a:lnTo>
                    <a:pt x="16393" y="10396"/>
                  </a:lnTo>
                  <a:lnTo>
                    <a:pt x="16393" y="10396"/>
                  </a:lnTo>
                  <a:lnTo>
                    <a:pt x="18077" y="9323"/>
                  </a:lnTo>
                  <a:lnTo>
                    <a:pt x="19739" y="8228"/>
                  </a:lnTo>
                  <a:lnTo>
                    <a:pt x="19739" y="8228"/>
                  </a:lnTo>
                  <a:lnTo>
                    <a:pt x="19802" y="8165"/>
                  </a:lnTo>
                  <a:lnTo>
                    <a:pt x="19823" y="8081"/>
                  </a:lnTo>
                  <a:lnTo>
                    <a:pt x="19823" y="8018"/>
                  </a:lnTo>
                  <a:lnTo>
                    <a:pt x="19802" y="7955"/>
                  </a:lnTo>
                  <a:lnTo>
                    <a:pt x="19760" y="7892"/>
                  </a:lnTo>
                  <a:lnTo>
                    <a:pt x="19697" y="7849"/>
                  </a:lnTo>
                  <a:lnTo>
                    <a:pt x="19613" y="7849"/>
                  </a:lnTo>
                  <a:lnTo>
                    <a:pt x="19529" y="7871"/>
                  </a:lnTo>
                  <a:lnTo>
                    <a:pt x="19529" y="7871"/>
                  </a:lnTo>
                  <a:lnTo>
                    <a:pt x="18245" y="8586"/>
                  </a:lnTo>
                  <a:lnTo>
                    <a:pt x="18245" y="8586"/>
                  </a:lnTo>
                  <a:lnTo>
                    <a:pt x="18287" y="8228"/>
                  </a:lnTo>
                  <a:lnTo>
                    <a:pt x="18329" y="7871"/>
                  </a:lnTo>
                  <a:lnTo>
                    <a:pt x="18329" y="7513"/>
                  </a:lnTo>
                  <a:lnTo>
                    <a:pt x="18308" y="7155"/>
                  </a:lnTo>
                  <a:lnTo>
                    <a:pt x="18266" y="6797"/>
                  </a:lnTo>
                  <a:lnTo>
                    <a:pt x="18224" y="6461"/>
                  </a:lnTo>
                  <a:lnTo>
                    <a:pt x="18140" y="6103"/>
                  </a:lnTo>
                  <a:lnTo>
                    <a:pt x="18056" y="5766"/>
                  </a:lnTo>
                  <a:lnTo>
                    <a:pt x="17845" y="5072"/>
                  </a:lnTo>
                  <a:lnTo>
                    <a:pt x="17614" y="4398"/>
                  </a:lnTo>
                  <a:lnTo>
                    <a:pt x="17109" y="3010"/>
                  </a:lnTo>
                  <a:lnTo>
                    <a:pt x="17109" y="3010"/>
                  </a:lnTo>
                  <a:lnTo>
                    <a:pt x="17382" y="3157"/>
                  </a:lnTo>
                  <a:lnTo>
                    <a:pt x="17656" y="3346"/>
                  </a:lnTo>
                  <a:lnTo>
                    <a:pt x="17908" y="3536"/>
                  </a:lnTo>
                  <a:lnTo>
                    <a:pt x="18119" y="3767"/>
                  </a:lnTo>
                  <a:lnTo>
                    <a:pt x="18329" y="3999"/>
                  </a:lnTo>
                  <a:lnTo>
                    <a:pt x="18540" y="4251"/>
                  </a:lnTo>
                  <a:lnTo>
                    <a:pt x="18918" y="4756"/>
                  </a:lnTo>
                  <a:lnTo>
                    <a:pt x="19318" y="5261"/>
                  </a:lnTo>
                  <a:lnTo>
                    <a:pt x="19508" y="5514"/>
                  </a:lnTo>
                  <a:lnTo>
                    <a:pt x="19739" y="5745"/>
                  </a:lnTo>
                  <a:lnTo>
                    <a:pt x="19950" y="5956"/>
                  </a:lnTo>
                  <a:lnTo>
                    <a:pt x="20202" y="6166"/>
                  </a:lnTo>
                  <a:lnTo>
                    <a:pt x="20476" y="6334"/>
                  </a:lnTo>
                  <a:lnTo>
                    <a:pt x="20791" y="6482"/>
                  </a:lnTo>
                  <a:lnTo>
                    <a:pt x="20791" y="6482"/>
                  </a:lnTo>
                  <a:lnTo>
                    <a:pt x="20833" y="6482"/>
                  </a:lnTo>
                  <a:lnTo>
                    <a:pt x="20876" y="6482"/>
                  </a:lnTo>
                  <a:lnTo>
                    <a:pt x="20897" y="6461"/>
                  </a:lnTo>
                  <a:lnTo>
                    <a:pt x="20939" y="6419"/>
                  </a:lnTo>
                  <a:lnTo>
                    <a:pt x="20981" y="6355"/>
                  </a:lnTo>
                  <a:lnTo>
                    <a:pt x="20960" y="6313"/>
                  </a:lnTo>
                  <a:lnTo>
                    <a:pt x="20960" y="6271"/>
                  </a:lnTo>
                  <a:lnTo>
                    <a:pt x="20960" y="6271"/>
                  </a:lnTo>
                  <a:lnTo>
                    <a:pt x="20854" y="6124"/>
                  </a:lnTo>
                  <a:lnTo>
                    <a:pt x="20854" y="6124"/>
                  </a:lnTo>
                  <a:lnTo>
                    <a:pt x="20960" y="5766"/>
                  </a:lnTo>
                  <a:lnTo>
                    <a:pt x="21044" y="5387"/>
                  </a:lnTo>
                  <a:lnTo>
                    <a:pt x="21107" y="5009"/>
                  </a:lnTo>
                  <a:lnTo>
                    <a:pt x="21149" y="4630"/>
                  </a:lnTo>
                  <a:lnTo>
                    <a:pt x="21149" y="4272"/>
                  </a:lnTo>
                  <a:lnTo>
                    <a:pt x="21128" y="3893"/>
                  </a:lnTo>
                  <a:lnTo>
                    <a:pt x="21065" y="3515"/>
                  </a:lnTo>
                  <a:lnTo>
                    <a:pt x="20960" y="3136"/>
                  </a:lnTo>
                  <a:lnTo>
                    <a:pt x="20960" y="3136"/>
                  </a:lnTo>
                  <a:lnTo>
                    <a:pt x="20812" y="2736"/>
                  </a:lnTo>
                  <a:lnTo>
                    <a:pt x="20623" y="2336"/>
                  </a:lnTo>
                  <a:lnTo>
                    <a:pt x="20434" y="1957"/>
                  </a:lnTo>
                  <a:lnTo>
                    <a:pt x="20202" y="1579"/>
                  </a:lnTo>
                  <a:lnTo>
                    <a:pt x="19992" y="1200"/>
                  </a:lnTo>
                  <a:lnTo>
                    <a:pt x="19802" y="800"/>
                  </a:lnTo>
                  <a:lnTo>
                    <a:pt x="19613" y="400"/>
                  </a:lnTo>
                  <a:lnTo>
                    <a:pt x="19487" y="0"/>
                  </a:lnTo>
                  <a:lnTo>
                    <a:pt x="19487" y="0"/>
                  </a:lnTo>
                  <a:lnTo>
                    <a:pt x="19865" y="232"/>
                  </a:lnTo>
                  <a:lnTo>
                    <a:pt x="20223" y="463"/>
                  </a:lnTo>
                  <a:lnTo>
                    <a:pt x="20560" y="737"/>
                  </a:lnTo>
                  <a:lnTo>
                    <a:pt x="20876" y="1010"/>
                  </a:lnTo>
                  <a:lnTo>
                    <a:pt x="21170" y="1326"/>
                  </a:lnTo>
                  <a:lnTo>
                    <a:pt x="21465" y="1642"/>
                  </a:lnTo>
                  <a:lnTo>
                    <a:pt x="21738" y="1978"/>
                  </a:lnTo>
                  <a:lnTo>
                    <a:pt x="22012" y="2336"/>
                  </a:lnTo>
                  <a:lnTo>
                    <a:pt x="22517" y="3052"/>
                  </a:lnTo>
                  <a:lnTo>
                    <a:pt x="23001" y="3809"/>
                  </a:lnTo>
                  <a:lnTo>
                    <a:pt x="23464" y="4546"/>
                  </a:lnTo>
                  <a:lnTo>
                    <a:pt x="23948" y="5240"/>
                  </a:lnTo>
                  <a:lnTo>
                    <a:pt x="23948" y="5240"/>
                  </a:lnTo>
                  <a:lnTo>
                    <a:pt x="23990" y="5303"/>
                  </a:lnTo>
                  <a:lnTo>
                    <a:pt x="24053" y="5324"/>
                  </a:lnTo>
                  <a:lnTo>
                    <a:pt x="24137" y="5345"/>
                  </a:lnTo>
                  <a:lnTo>
                    <a:pt x="24179" y="5324"/>
                  </a:lnTo>
                  <a:lnTo>
                    <a:pt x="24242" y="5282"/>
                  </a:lnTo>
                  <a:lnTo>
                    <a:pt x="24285" y="5240"/>
                  </a:lnTo>
                  <a:lnTo>
                    <a:pt x="24306" y="5177"/>
                  </a:lnTo>
                  <a:lnTo>
                    <a:pt x="24306" y="5114"/>
                  </a:lnTo>
                  <a:lnTo>
                    <a:pt x="24306" y="5114"/>
                  </a:lnTo>
                  <a:lnTo>
                    <a:pt x="24285" y="5051"/>
                  </a:lnTo>
                  <a:lnTo>
                    <a:pt x="24285" y="5051"/>
                  </a:lnTo>
                  <a:lnTo>
                    <a:pt x="24285" y="5051"/>
                  </a:lnTo>
                  <a:lnTo>
                    <a:pt x="24474" y="4777"/>
                  </a:lnTo>
                  <a:lnTo>
                    <a:pt x="24621" y="4483"/>
                  </a:lnTo>
                  <a:lnTo>
                    <a:pt x="24769" y="4188"/>
                  </a:lnTo>
                  <a:lnTo>
                    <a:pt x="24874" y="3893"/>
                  </a:lnTo>
                  <a:lnTo>
                    <a:pt x="24937" y="3599"/>
                  </a:lnTo>
                  <a:lnTo>
                    <a:pt x="25000" y="3304"/>
                  </a:lnTo>
                  <a:lnTo>
                    <a:pt x="25042" y="2988"/>
                  </a:lnTo>
                  <a:lnTo>
                    <a:pt x="25063" y="2694"/>
                  </a:lnTo>
                  <a:lnTo>
                    <a:pt x="25084" y="2378"/>
                  </a:lnTo>
                  <a:lnTo>
                    <a:pt x="25063" y="2063"/>
                  </a:lnTo>
                  <a:lnTo>
                    <a:pt x="25000" y="1431"/>
                  </a:lnTo>
                  <a:lnTo>
                    <a:pt x="24916" y="821"/>
                  </a:lnTo>
                  <a:lnTo>
                    <a:pt x="24790" y="190"/>
                  </a:lnTo>
                  <a:lnTo>
                    <a:pt x="24790" y="190"/>
                  </a:lnTo>
                  <a:lnTo>
                    <a:pt x="25000" y="337"/>
                  </a:lnTo>
                  <a:lnTo>
                    <a:pt x="25210" y="526"/>
                  </a:lnTo>
                  <a:lnTo>
                    <a:pt x="25610" y="884"/>
                  </a:lnTo>
                  <a:lnTo>
                    <a:pt x="25989" y="1284"/>
                  </a:lnTo>
                  <a:lnTo>
                    <a:pt x="26326" y="1726"/>
                  </a:lnTo>
                  <a:lnTo>
                    <a:pt x="26641" y="2168"/>
                  </a:lnTo>
                  <a:lnTo>
                    <a:pt x="26936" y="2631"/>
                  </a:lnTo>
                  <a:lnTo>
                    <a:pt x="27231" y="3115"/>
                  </a:lnTo>
                  <a:lnTo>
                    <a:pt x="27504" y="3620"/>
                  </a:lnTo>
                  <a:lnTo>
                    <a:pt x="27504" y="3620"/>
                  </a:lnTo>
                  <a:lnTo>
                    <a:pt x="27630" y="3872"/>
                  </a:lnTo>
                  <a:lnTo>
                    <a:pt x="27757" y="4125"/>
                  </a:lnTo>
                  <a:lnTo>
                    <a:pt x="27946" y="4630"/>
                  </a:lnTo>
                  <a:lnTo>
                    <a:pt x="28114" y="5156"/>
                  </a:lnTo>
                  <a:lnTo>
                    <a:pt x="28262" y="5661"/>
                  </a:lnTo>
                  <a:lnTo>
                    <a:pt x="28514" y="6713"/>
                  </a:lnTo>
                  <a:lnTo>
                    <a:pt x="28640" y="7239"/>
                  </a:lnTo>
                  <a:lnTo>
                    <a:pt x="28767" y="7786"/>
                  </a:lnTo>
                  <a:lnTo>
                    <a:pt x="28767" y="7786"/>
                  </a:lnTo>
                  <a:lnTo>
                    <a:pt x="26789" y="5892"/>
                  </a:lnTo>
                  <a:lnTo>
                    <a:pt x="26789" y="5892"/>
                  </a:lnTo>
                  <a:lnTo>
                    <a:pt x="26747" y="5892"/>
                  </a:lnTo>
                  <a:lnTo>
                    <a:pt x="26705" y="5892"/>
                  </a:lnTo>
                  <a:lnTo>
                    <a:pt x="26683" y="5935"/>
                  </a:lnTo>
                  <a:lnTo>
                    <a:pt x="26705" y="5977"/>
                  </a:lnTo>
                  <a:lnTo>
                    <a:pt x="26705" y="5977"/>
                  </a:lnTo>
                  <a:lnTo>
                    <a:pt x="28935" y="8291"/>
                  </a:lnTo>
                  <a:lnTo>
                    <a:pt x="28935" y="8291"/>
                  </a:lnTo>
                  <a:lnTo>
                    <a:pt x="28956" y="8397"/>
                  </a:lnTo>
                  <a:lnTo>
                    <a:pt x="28956" y="8397"/>
                  </a:lnTo>
                  <a:lnTo>
                    <a:pt x="28998" y="8481"/>
                  </a:lnTo>
                  <a:lnTo>
                    <a:pt x="29061" y="8544"/>
                  </a:lnTo>
                  <a:lnTo>
                    <a:pt x="29146" y="8586"/>
                  </a:lnTo>
                  <a:lnTo>
                    <a:pt x="29209" y="8607"/>
                  </a:lnTo>
                  <a:lnTo>
                    <a:pt x="29209" y="8607"/>
                  </a:lnTo>
                  <a:lnTo>
                    <a:pt x="30156" y="9596"/>
                  </a:lnTo>
                  <a:lnTo>
                    <a:pt x="31082" y="10606"/>
                  </a:lnTo>
                  <a:lnTo>
                    <a:pt x="31082" y="10606"/>
                  </a:lnTo>
                  <a:lnTo>
                    <a:pt x="31103" y="10711"/>
                  </a:lnTo>
                  <a:lnTo>
                    <a:pt x="31103" y="10711"/>
                  </a:lnTo>
                  <a:lnTo>
                    <a:pt x="31124" y="10753"/>
                  </a:lnTo>
                  <a:lnTo>
                    <a:pt x="31166" y="10775"/>
                  </a:lnTo>
                  <a:lnTo>
                    <a:pt x="31229" y="10775"/>
                  </a:lnTo>
                  <a:lnTo>
                    <a:pt x="31229" y="10775"/>
                  </a:lnTo>
                  <a:lnTo>
                    <a:pt x="32176" y="11848"/>
                  </a:lnTo>
                  <a:lnTo>
                    <a:pt x="33081" y="12942"/>
                  </a:lnTo>
                  <a:lnTo>
                    <a:pt x="33986" y="14057"/>
                  </a:lnTo>
                  <a:lnTo>
                    <a:pt x="34827" y="15173"/>
                  </a:lnTo>
                  <a:lnTo>
                    <a:pt x="35248" y="15762"/>
                  </a:lnTo>
                  <a:lnTo>
                    <a:pt x="35648" y="16330"/>
                  </a:lnTo>
                  <a:lnTo>
                    <a:pt x="36027" y="16919"/>
                  </a:lnTo>
                  <a:lnTo>
                    <a:pt x="36405" y="17508"/>
                  </a:lnTo>
                  <a:lnTo>
                    <a:pt x="36763" y="18119"/>
                  </a:lnTo>
                  <a:lnTo>
                    <a:pt x="37121" y="18729"/>
                  </a:lnTo>
                  <a:lnTo>
                    <a:pt x="37458" y="19339"/>
                  </a:lnTo>
                  <a:lnTo>
                    <a:pt x="37773" y="19949"/>
                  </a:lnTo>
                  <a:lnTo>
                    <a:pt x="38068" y="20581"/>
                  </a:lnTo>
                  <a:lnTo>
                    <a:pt x="38341" y="21212"/>
                  </a:lnTo>
                  <a:lnTo>
                    <a:pt x="38594" y="21843"/>
                  </a:lnTo>
                  <a:lnTo>
                    <a:pt x="38847" y="22496"/>
                  </a:lnTo>
                  <a:lnTo>
                    <a:pt x="39057" y="23148"/>
                  </a:lnTo>
                  <a:lnTo>
                    <a:pt x="39246" y="23800"/>
                  </a:lnTo>
                  <a:lnTo>
                    <a:pt x="39436" y="24453"/>
                  </a:lnTo>
                  <a:lnTo>
                    <a:pt x="39583" y="25126"/>
                  </a:lnTo>
                  <a:lnTo>
                    <a:pt x="39709" y="25821"/>
                  </a:lnTo>
                  <a:lnTo>
                    <a:pt x="39815" y="26494"/>
                  </a:lnTo>
                  <a:lnTo>
                    <a:pt x="39878" y="27188"/>
                  </a:lnTo>
                  <a:lnTo>
                    <a:pt x="39941" y="27904"/>
                  </a:lnTo>
                  <a:lnTo>
                    <a:pt x="39962" y="28598"/>
                  </a:lnTo>
                  <a:lnTo>
                    <a:pt x="39941" y="29314"/>
                  </a:lnTo>
                  <a:lnTo>
                    <a:pt x="39920" y="30050"/>
                  </a:lnTo>
                  <a:lnTo>
                    <a:pt x="39836" y="30787"/>
                  </a:lnTo>
                  <a:lnTo>
                    <a:pt x="39836" y="30787"/>
                  </a:lnTo>
                  <a:lnTo>
                    <a:pt x="39772" y="31250"/>
                  </a:lnTo>
                  <a:lnTo>
                    <a:pt x="39709" y="31713"/>
                  </a:lnTo>
                  <a:lnTo>
                    <a:pt x="39604" y="32176"/>
                  </a:lnTo>
                  <a:lnTo>
                    <a:pt x="39478" y="32618"/>
                  </a:lnTo>
                  <a:lnTo>
                    <a:pt x="39352" y="33059"/>
                  </a:lnTo>
                  <a:lnTo>
                    <a:pt x="39204" y="33480"/>
                  </a:lnTo>
                  <a:lnTo>
                    <a:pt x="39036" y="33901"/>
                  </a:lnTo>
                  <a:lnTo>
                    <a:pt x="38868" y="34301"/>
                  </a:lnTo>
                  <a:lnTo>
                    <a:pt x="38657" y="34701"/>
                  </a:lnTo>
                  <a:lnTo>
                    <a:pt x="38468" y="35101"/>
                  </a:lnTo>
                  <a:lnTo>
                    <a:pt x="38236" y="35479"/>
                  </a:lnTo>
                  <a:lnTo>
                    <a:pt x="38005" y="35837"/>
                  </a:lnTo>
                  <a:lnTo>
                    <a:pt x="37752" y="36195"/>
                  </a:lnTo>
                  <a:lnTo>
                    <a:pt x="37479" y="36553"/>
                  </a:lnTo>
                  <a:lnTo>
                    <a:pt x="37205" y="36889"/>
                  </a:lnTo>
                  <a:lnTo>
                    <a:pt x="36911" y="37226"/>
                  </a:lnTo>
                  <a:lnTo>
                    <a:pt x="36616" y="37563"/>
                  </a:lnTo>
                  <a:lnTo>
                    <a:pt x="36300" y="37878"/>
                  </a:lnTo>
                  <a:lnTo>
                    <a:pt x="35985" y="38173"/>
                  </a:lnTo>
                  <a:lnTo>
                    <a:pt x="35648" y="38489"/>
                  </a:lnTo>
                  <a:lnTo>
                    <a:pt x="35290" y="38762"/>
                  </a:lnTo>
                  <a:lnTo>
                    <a:pt x="34953" y="39057"/>
                  </a:lnTo>
                  <a:lnTo>
                    <a:pt x="34196" y="39583"/>
                  </a:lnTo>
                  <a:lnTo>
                    <a:pt x="33438" y="40088"/>
                  </a:lnTo>
                  <a:lnTo>
                    <a:pt x="32639" y="40551"/>
                  </a:lnTo>
                  <a:lnTo>
                    <a:pt x="31797" y="40993"/>
                  </a:lnTo>
                  <a:lnTo>
                    <a:pt x="30934" y="41393"/>
                  </a:lnTo>
                  <a:lnTo>
                    <a:pt x="30071" y="41771"/>
                  </a:lnTo>
                  <a:lnTo>
                    <a:pt x="29167" y="42108"/>
                  </a:lnTo>
                  <a:lnTo>
                    <a:pt x="28241" y="42403"/>
                  </a:lnTo>
                  <a:lnTo>
                    <a:pt x="27315" y="42676"/>
                  </a:lnTo>
                  <a:lnTo>
                    <a:pt x="26389" y="42929"/>
                  </a:lnTo>
                  <a:lnTo>
                    <a:pt x="25442" y="43139"/>
                  </a:lnTo>
                  <a:lnTo>
                    <a:pt x="24495" y="43329"/>
                  </a:lnTo>
                  <a:lnTo>
                    <a:pt x="23548" y="43497"/>
                  </a:lnTo>
                  <a:lnTo>
                    <a:pt x="22622" y="43623"/>
                  </a:lnTo>
                  <a:lnTo>
                    <a:pt x="21675" y="43728"/>
                  </a:lnTo>
                  <a:lnTo>
                    <a:pt x="20749" y="43813"/>
                  </a:lnTo>
                  <a:lnTo>
                    <a:pt x="19844" y="43855"/>
                  </a:lnTo>
                  <a:lnTo>
                    <a:pt x="18961" y="43876"/>
                  </a:lnTo>
                  <a:lnTo>
                    <a:pt x="18077" y="43876"/>
                  </a:lnTo>
                  <a:lnTo>
                    <a:pt x="17214" y="43855"/>
                  </a:lnTo>
                  <a:lnTo>
                    <a:pt x="16393" y="43792"/>
                  </a:lnTo>
                  <a:lnTo>
                    <a:pt x="16393" y="43792"/>
                  </a:lnTo>
                  <a:lnTo>
                    <a:pt x="15509" y="43707"/>
                  </a:lnTo>
                  <a:lnTo>
                    <a:pt x="14626" y="43581"/>
                  </a:lnTo>
                  <a:lnTo>
                    <a:pt x="13763" y="43413"/>
                  </a:lnTo>
                  <a:lnTo>
                    <a:pt x="12879" y="43223"/>
                  </a:lnTo>
                  <a:lnTo>
                    <a:pt x="11995" y="43013"/>
                  </a:lnTo>
                  <a:lnTo>
                    <a:pt x="11132" y="42739"/>
                  </a:lnTo>
                  <a:lnTo>
                    <a:pt x="10291" y="42445"/>
                  </a:lnTo>
                  <a:lnTo>
                    <a:pt x="9449" y="42129"/>
                  </a:lnTo>
                  <a:lnTo>
                    <a:pt x="8628" y="41771"/>
                  </a:lnTo>
                  <a:lnTo>
                    <a:pt x="7808" y="41372"/>
                  </a:lnTo>
                  <a:lnTo>
                    <a:pt x="7029" y="40951"/>
                  </a:lnTo>
                  <a:lnTo>
                    <a:pt x="6292" y="40509"/>
                  </a:lnTo>
                  <a:lnTo>
                    <a:pt x="5556" y="40025"/>
                  </a:lnTo>
                  <a:lnTo>
                    <a:pt x="4862" y="39499"/>
                  </a:lnTo>
                  <a:lnTo>
                    <a:pt x="4209" y="38973"/>
                  </a:lnTo>
                  <a:lnTo>
                    <a:pt x="3578" y="38404"/>
                  </a:lnTo>
                  <a:lnTo>
                    <a:pt x="3010" y="37794"/>
                  </a:lnTo>
                  <a:lnTo>
                    <a:pt x="2715" y="37479"/>
                  </a:lnTo>
                  <a:lnTo>
                    <a:pt x="2463" y="37163"/>
                  </a:lnTo>
                  <a:lnTo>
                    <a:pt x="2210" y="36847"/>
                  </a:lnTo>
                  <a:lnTo>
                    <a:pt x="1958" y="36511"/>
                  </a:lnTo>
                  <a:lnTo>
                    <a:pt x="1726" y="36174"/>
                  </a:lnTo>
                  <a:lnTo>
                    <a:pt x="1516" y="35816"/>
                  </a:lnTo>
                  <a:lnTo>
                    <a:pt x="1305" y="35479"/>
                  </a:lnTo>
                  <a:lnTo>
                    <a:pt x="1116" y="35122"/>
                  </a:lnTo>
                  <a:lnTo>
                    <a:pt x="947" y="34743"/>
                  </a:lnTo>
                  <a:lnTo>
                    <a:pt x="779" y="34364"/>
                  </a:lnTo>
                  <a:lnTo>
                    <a:pt x="632" y="33985"/>
                  </a:lnTo>
                  <a:lnTo>
                    <a:pt x="506" y="33607"/>
                  </a:lnTo>
                  <a:lnTo>
                    <a:pt x="379" y="33207"/>
                  </a:lnTo>
                  <a:lnTo>
                    <a:pt x="274" y="32807"/>
                  </a:lnTo>
                  <a:lnTo>
                    <a:pt x="190" y="32407"/>
                  </a:lnTo>
                  <a:lnTo>
                    <a:pt x="106" y="32007"/>
                  </a:lnTo>
                  <a:lnTo>
                    <a:pt x="64" y="31586"/>
                  </a:lnTo>
                  <a:lnTo>
                    <a:pt x="22" y="31166"/>
                  </a:lnTo>
                  <a:lnTo>
                    <a:pt x="1" y="30724"/>
                  </a:lnTo>
                  <a:lnTo>
                    <a:pt x="1" y="30282"/>
                  </a:lnTo>
                  <a:lnTo>
                    <a:pt x="1" y="29840"/>
                  </a:lnTo>
                  <a:lnTo>
                    <a:pt x="43" y="29398"/>
                  </a:lnTo>
                  <a:lnTo>
                    <a:pt x="85" y="28956"/>
                  </a:lnTo>
                  <a:lnTo>
                    <a:pt x="148" y="28493"/>
                  </a:lnTo>
                  <a:lnTo>
                    <a:pt x="232" y="28030"/>
                  </a:lnTo>
                  <a:lnTo>
                    <a:pt x="358" y="27546"/>
                  </a:lnTo>
                  <a:lnTo>
                    <a:pt x="485" y="27062"/>
                  </a:lnTo>
                  <a:lnTo>
                    <a:pt x="632" y="26578"/>
                  </a:lnTo>
                  <a:lnTo>
                    <a:pt x="800" y="26094"/>
                  </a:lnTo>
                  <a:lnTo>
                    <a:pt x="990" y="25610"/>
                  </a:ln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8" name="Google Shape;7018;p32"/>
            <p:cNvSpPr/>
            <p:nvPr/>
          </p:nvSpPr>
          <p:spPr>
            <a:xfrm>
              <a:off x="7161125" y="-1169675"/>
              <a:ext cx="379325" cy="390375"/>
            </a:xfrm>
            <a:custGeom>
              <a:avLst/>
              <a:gdLst/>
              <a:ahLst/>
              <a:cxnLst/>
              <a:rect l="l" t="t" r="r" b="b"/>
              <a:pathLst>
                <a:path w="15173" h="15615" extrusionOk="0">
                  <a:moveTo>
                    <a:pt x="4545" y="779"/>
                  </a:moveTo>
                  <a:lnTo>
                    <a:pt x="4903" y="800"/>
                  </a:lnTo>
                  <a:lnTo>
                    <a:pt x="5282" y="842"/>
                  </a:lnTo>
                  <a:lnTo>
                    <a:pt x="5640" y="926"/>
                  </a:lnTo>
                  <a:lnTo>
                    <a:pt x="6019" y="1010"/>
                  </a:lnTo>
                  <a:lnTo>
                    <a:pt x="6397" y="1115"/>
                  </a:lnTo>
                  <a:lnTo>
                    <a:pt x="6776" y="1242"/>
                  </a:lnTo>
                  <a:lnTo>
                    <a:pt x="7134" y="1368"/>
                  </a:lnTo>
                  <a:lnTo>
                    <a:pt x="7513" y="1536"/>
                  </a:lnTo>
                  <a:lnTo>
                    <a:pt x="7870" y="1705"/>
                  </a:lnTo>
                  <a:lnTo>
                    <a:pt x="8228" y="1873"/>
                  </a:lnTo>
                  <a:lnTo>
                    <a:pt x="8565" y="2062"/>
                  </a:lnTo>
                  <a:lnTo>
                    <a:pt x="8901" y="2273"/>
                  </a:lnTo>
                  <a:lnTo>
                    <a:pt x="9533" y="2694"/>
                  </a:lnTo>
                  <a:lnTo>
                    <a:pt x="9827" y="2904"/>
                  </a:lnTo>
                  <a:lnTo>
                    <a:pt x="10122" y="3136"/>
                  </a:lnTo>
                  <a:lnTo>
                    <a:pt x="10374" y="3346"/>
                  </a:lnTo>
                  <a:lnTo>
                    <a:pt x="10627" y="3577"/>
                  </a:lnTo>
                  <a:lnTo>
                    <a:pt x="10901" y="3872"/>
                  </a:lnTo>
                  <a:lnTo>
                    <a:pt x="11195" y="4209"/>
                  </a:lnTo>
                  <a:lnTo>
                    <a:pt x="11448" y="4566"/>
                  </a:lnTo>
                  <a:lnTo>
                    <a:pt x="11700" y="4945"/>
                  </a:lnTo>
                  <a:lnTo>
                    <a:pt x="11932" y="5345"/>
                  </a:lnTo>
                  <a:lnTo>
                    <a:pt x="12163" y="5766"/>
                  </a:lnTo>
                  <a:lnTo>
                    <a:pt x="12353" y="6208"/>
                  </a:lnTo>
                  <a:lnTo>
                    <a:pt x="12542" y="6650"/>
                  </a:lnTo>
                  <a:lnTo>
                    <a:pt x="12689" y="7113"/>
                  </a:lnTo>
                  <a:lnTo>
                    <a:pt x="12816" y="7576"/>
                  </a:lnTo>
                  <a:lnTo>
                    <a:pt x="12921" y="8060"/>
                  </a:lnTo>
                  <a:lnTo>
                    <a:pt x="13005" y="8523"/>
                  </a:lnTo>
                  <a:lnTo>
                    <a:pt x="13047" y="9007"/>
                  </a:lnTo>
                  <a:lnTo>
                    <a:pt x="13068" y="9470"/>
                  </a:lnTo>
                  <a:lnTo>
                    <a:pt x="13047" y="9954"/>
                  </a:lnTo>
                  <a:lnTo>
                    <a:pt x="12984" y="10395"/>
                  </a:lnTo>
                  <a:lnTo>
                    <a:pt x="12668" y="10522"/>
                  </a:lnTo>
                  <a:lnTo>
                    <a:pt x="12353" y="10648"/>
                  </a:lnTo>
                  <a:lnTo>
                    <a:pt x="12037" y="10795"/>
                  </a:lnTo>
                  <a:lnTo>
                    <a:pt x="11721" y="10943"/>
                  </a:lnTo>
                  <a:lnTo>
                    <a:pt x="11427" y="11111"/>
                  </a:lnTo>
                  <a:lnTo>
                    <a:pt x="11132" y="11300"/>
                  </a:lnTo>
                  <a:lnTo>
                    <a:pt x="10858" y="11490"/>
                  </a:lnTo>
                  <a:lnTo>
                    <a:pt x="10606" y="11700"/>
                  </a:lnTo>
                  <a:lnTo>
                    <a:pt x="10248" y="11974"/>
                  </a:lnTo>
                  <a:lnTo>
                    <a:pt x="9848" y="12268"/>
                  </a:lnTo>
                  <a:lnTo>
                    <a:pt x="9028" y="12858"/>
                  </a:lnTo>
                  <a:lnTo>
                    <a:pt x="8607" y="13194"/>
                  </a:lnTo>
                  <a:lnTo>
                    <a:pt x="8207" y="13531"/>
                  </a:lnTo>
                  <a:lnTo>
                    <a:pt x="7807" y="13868"/>
                  </a:lnTo>
                  <a:lnTo>
                    <a:pt x="7470" y="14225"/>
                  </a:lnTo>
                  <a:lnTo>
                    <a:pt x="7050" y="14162"/>
                  </a:lnTo>
                  <a:lnTo>
                    <a:pt x="6650" y="14078"/>
                  </a:lnTo>
                  <a:lnTo>
                    <a:pt x="6250" y="13952"/>
                  </a:lnTo>
                  <a:lnTo>
                    <a:pt x="5871" y="13783"/>
                  </a:lnTo>
                  <a:lnTo>
                    <a:pt x="5492" y="13615"/>
                  </a:lnTo>
                  <a:lnTo>
                    <a:pt x="5135" y="13405"/>
                  </a:lnTo>
                  <a:lnTo>
                    <a:pt x="4777" y="13173"/>
                  </a:lnTo>
                  <a:lnTo>
                    <a:pt x="4419" y="12921"/>
                  </a:lnTo>
                  <a:lnTo>
                    <a:pt x="4083" y="12647"/>
                  </a:lnTo>
                  <a:lnTo>
                    <a:pt x="3767" y="12353"/>
                  </a:lnTo>
                  <a:lnTo>
                    <a:pt x="3451" y="12058"/>
                  </a:lnTo>
                  <a:lnTo>
                    <a:pt x="3157" y="11721"/>
                  </a:lnTo>
                  <a:lnTo>
                    <a:pt x="2862" y="11385"/>
                  </a:lnTo>
                  <a:lnTo>
                    <a:pt x="2588" y="11027"/>
                  </a:lnTo>
                  <a:lnTo>
                    <a:pt x="2336" y="10648"/>
                  </a:lnTo>
                  <a:lnTo>
                    <a:pt x="2104" y="10269"/>
                  </a:lnTo>
                  <a:lnTo>
                    <a:pt x="1873" y="9890"/>
                  </a:lnTo>
                  <a:lnTo>
                    <a:pt x="1663" y="9491"/>
                  </a:lnTo>
                  <a:lnTo>
                    <a:pt x="1473" y="9070"/>
                  </a:lnTo>
                  <a:lnTo>
                    <a:pt x="1284" y="8670"/>
                  </a:lnTo>
                  <a:lnTo>
                    <a:pt x="1136" y="8249"/>
                  </a:lnTo>
                  <a:lnTo>
                    <a:pt x="989" y="7828"/>
                  </a:lnTo>
                  <a:lnTo>
                    <a:pt x="884" y="7407"/>
                  </a:lnTo>
                  <a:lnTo>
                    <a:pt x="779" y="6986"/>
                  </a:lnTo>
                  <a:lnTo>
                    <a:pt x="695" y="6566"/>
                  </a:lnTo>
                  <a:lnTo>
                    <a:pt x="631" y="6145"/>
                  </a:lnTo>
                  <a:lnTo>
                    <a:pt x="589" y="5745"/>
                  </a:lnTo>
                  <a:lnTo>
                    <a:pt x="589" y="5324"/>
                  </a:lnTo>
                  <a:lnTo>
                    <a:pt x="589" y="4924"/>
                  </a:lnTo>
                  <a:lnTo>
                    <a:pt x="610" y="4524"/>
                  </a:lnTo>
                  <a:lnTo>
                    <a:pt x="673" y="4146"/>
                  </a:lnTo>
                  <a:lnTo>
                    <a:pt x="758" y="3767"/>
                  </a:lnTo>
                  <a:lnTo>
                    <a:pt x="800" y="3767"/>
                  </a:lnTo>
                  <a:lnTo>
                    <a:pt x="842" y="3746"/>
                  </a:lnTo>
                  <a:lnTo>
                    <a:pt x="884" y="3704"/>
                  </a:lnTo>
                  <a:lnTo>
                    <a:pt x="905" y="3662"/>
                  </a:lnTo>
                  <a:lnTo>
                    <a:pt x="1031" y="3220"/>
                  </a:lnTo>
                  <a:lnTo>
                    <a:pt x="1179" y="2820"/>
                  </a:lnTo>
                  <a:lnTo>
                    <a:pt x="1368" y="2441"/>
                  </a:lnTo>
                  <a:lnTo>
                    <a:pt x="1557" y="2125"/>
                  </a:lnTo>
                  <a:lnTo>
                    <a:pt x="1789" y="1852"/>
                  </a:lnTo>
                  <a:lnTo>
                    <a:pt x="2020" y="1599"/>
                  </a:lnTo>
                  <a:lnTo>
                    <a:pt x="2294" y="1389"/>
                  </a:lnTo>
                  <a:lnTo>
                    <a:pt x="2567" y="1200"/>
                  </a:lnTo>
                  <a:lnTo>
                    <a:pt x="2862" y="1052"/>
                  </a:lnTo>
                  <a:lnTo>
                    <a:pt x="3178" y="947"/>
                  </a:lnTo>
                  <a:lnTo>
                    <a:pt x="3514" y="863"/>
                  </a:lnTo>
                  <a:lnTo>
                    <a:pt x="3851" y="821"/>
                  </a:lnTo>
                  <a:lnTo>
                    <a:pt x="4188" y="779"/>
                  </a:lnTo>
                  <a:close/>
                  <a:moveTo>
                    <a:pt x="4567" y="0"/>
                  </a:moveTo>
                  <a:lnTo>
                    <a:pt x="4167" y="21"/>
                  </a:lnTo>
                  <a:lnTo>
                    <a:pt x="3977" y="63"/>
                  </a:lnTo>
                  <a:lnTo>
                    <a:pt x="3788" y="105"/>
                  </a:lnTo>
                  <a:lnTo>
                    <a:pt x="3304" y="274"/>
                  </a:lnTo>
                  <a:lnTo>
                    <a:pt x="2820" y="484"/>
                  </a:lnTo>
                  <a:lnTo>
                    <a:pt x="2588" y="589"/>
                  </a:lnTo>
                  <a:lnTo>
                    <a:pt x="2378" y="737"/>
                  </a:lnTo>
                  <a:lnTo>
                    <a:pt x="2168" y="863"/>
                  </a:lnTo>
                  <a:lnTo>
                    <a:pt x="1957" y="1010"/>
                  </a:lnTo>
                  <a:lnTo>
                    <a:pt x="1768" y="1178"/>
                  </a:lnTo>
                  <a:lnTo>
                    <a:pt x="1599" y="1347"/>
                  </a:lnTo>
                  <a:lnTo>
                    <a:pt x="1431" y="1515"/>
                  </a:lnTo>
                  <a:lnTo>
                    <a:pt x="1263" y="1705"/>
                  </a:lnTo>
                  <a:lnTo>
                    <a:pt x="1115" y="1915"/>
                  </a:lnTo>
                  <a:lnTo>
                    <a:pt x="989" y="2125"/>
                  </a:lnTo>
                  <a:lnTo>
                    <a:pt x="884" y="2336"/>
                  </a:lnTo>
                  <a:lnTo>
                    <a:pt x="800" y="2567"/>
                  </a:lnTo>
                  <a:lnTo>
                    <a:pt x="547" y="3009"/>
                  </a:lnTo>
                  <a:lnTo>
                    <a:pt x="337" y="3451"/>
                  </a:lnTo>
                  <a:lnTo>
                    <a:pt x="274" y="3683"/>
                  </a:lnTo>
                  <a:lnTo>
                    <a:pt x="189" y="3914"/>
                  </a:lnTo>
                  <a:lnTo>
                    <a:pt x="147" y="4146"/>
                  </a:lnTo>
                  <a:lnTo>
                    <a:pt x="105" y="4356"/>
                  </a:lnTo>
                  <a:lnTo>
                    <a:pt x="63" y="4798"/>
                  </a:lnTo>
                  <a:lnTo>
                    <a:pt x="21" y="5261"/>
                  </a:lnTo>
                  <a:lnTo>
                    <a:pt x="0" y="5703"/>
                  </a:lnTo>
                  <a:lnTo>
                    <a:pt x="0" y="6124"/>
                  </a:lnTo>
                  <a:lnTo>
                    <a:pt x="42" y="6566"/>
                  </a:lnTo>
                  <a:lnTo>
                    <a:pt x="84" y="7007"/>
                  </a:lnTo>
                  <a:lnTo>
                    <a:pt x="147" y="7449"/>
                  </a:lnTo>
                  <a:lnTo>
                    <a:pt x="232" y="7870"/>
                  </a:lnTo>
                  <a:lnTo>
                    <a:pt x="337" y="8291"/>
                  </a:lnTo>
                  <a:lnTo>
                    <a:pt x="463" y="8712"/>
                  </a:lnTo>
                  <a:lnTo>
                    <a:pt x="610" y="9112"/>
                  </a:lnTo>
                  <a:lnTo>
                    <a:pt x="779" y="9512"/>
                  </a:lnTo>
                  <a:lnTo>
                    <a:pt x="989" y="9911"/>
                  </a:lnTo>
                  <a:lnTo>
                    <a:pt x="1200" y="10290"/>
                  </a:lnTo>
                  <a:lnTo>
                    <a:pt x="1452" y="10669"/>
                  </a:lnTo>
                  <a:lnTo>
                    <a:pt x="1705" y="11048"/>
                  </a:lnTo>
                  <a:lnTo>
                    <a:pt x="1957" y="11342"/>
                  </a:lnTo>
                  <a:lnTo>
                    <a:pt x="2210" y="11637"/>
                  </a:lnTo>
                  <a:lnTo>
                    <a:pt x="2483" y="11932"/>
                  </a:lnTo>
                  <a:lnTo>
                    <a:pt x="2778" y="12226"/>
                  </a:lnTo>
                  <a:lnTo>
                    <a:pt x="3072" y="12521"/>
                  </a:lnTo>
                  <a:lnTo>
                    <a:pt x="3388" y="12794"/>
                  </a:lnTo>
                  <a:lnTo>
                    <a:pt x="3704" y="13068"/>
                  </a:lnTo>
                  <a:lnTo>
                    <a:pt x="4040" y="13320"/>
                  </a:lnTo>
                  <a:lnTo>
                    <a:pt x="4398" y="13573"/>
                  </a:lnTo>
                  <a:lnTo>
                    <a:pt x="4756" y="13804"/>
                  </a:lnTo>
                  <a:lnTo>
                    <a:pt x="5114" y="14015"/>
                  </a:lnTo>
                  <a:lnTo>
                    <a:pt x="5471" y="14225"/>
                  </a:lnTo>
                  <a:lnTo>
                    <a:pt x="5850" y="14394"/>
                  </a:lnTo>
                  <a:lnTo>
                    <a:pt x="6229" y="14562"/>
                  </a:lnTo>
                  <a:lnTo>
                    <a:pt x="6629" y="14688"/>
                  </a:lnTo>
                  <a:lnTo>
                    <a:pt x="7008" y="14815"/>
                  </a:lnTo>
                  <a:lnTo>
                    <a:pt x="6818" y="15151"/>
                  </a:lnTo>
                  <a:lnTo>
                    <a:pt x="6734" y="15320"/>
                  </a:lnTo>
                  <a:lnTo>
                    <a:pt x="6671" y="15488"/>
                  </a:lnTo>
                  <a:lnTo>
                    <a:pt x="6671" y="15530"/>
                  </a:lnTo>
                  <a:lnTo>
                    <a:pt x="6671" y="15572"/>
                  </a:lnTo>
                  <a:lnTo>
                    <a:pt x="6713" y="15614"/>
                  </a:lnTo>
                  <a:lnTo>
                    <a:pt x="6776" y="15614"/>
                  </a:lnTo>
                  <a:lnTo>
                    <a:pt x="6839" y="15593"/>
                  </a:lnTo>
                  <a:lnTo>
                    <a:pt x="7786" y="14709"/>
                  </a:lnTo>
                  <a:lnTo>
                    <a:pt x="8733" y="13868"/>
                  </a:lnTo>
                  <a:lnTo>
                    <a:pt x="9217" y="13468"/>
                  </a:lnTo>
                  <a:lnTo>
                    <a:pt x="9701" y="13068"/>
                  </a:lnTo>
                  <a:lnTo>
                    <a:pt x="10185" y="12689"/>
                  </a:lnTo>
                  <a:lnTo>
                    <a:pt x="10690" y="12331"/>
                  </a:lnTo>
                  <a:lnTo>
                    <a:pt x="11216" y="11974"/>
                  </a:lnTo>
                  <a:lnTo>
                    <a:pt x="11742" y="11637"/>
                  </a:lnTo>
                  <a:lnTo>
                    <a:pt x="12268" y="11321"/>
                  </a:lnTo>
                  <a:lnTo>
                    <a:pt x="12816" y="11006"/>
                  </a:lnTo>
                  <a:lnTo>
                    <a:pt x="13384" y="10732"/>
                  </a:lnTo>
                  <a:lnTo>
                    <a:pt x="13952" y="10459"/>
                  </a:lnTo>
                  <a:lnTo>
                    <a:pt x="14562" y="10206"/>
                  </a:lnTo>
                  <a:lnTo>
                    <a:pt x="15172" y="9975"/>
                  </a:lnTo>
                  <a:lnTo>
                    <a:pt x="15172" y="9954"/>
                  </a:lnTo>
                  <a:lnTo>
                    <a:pt x="15151" y="9954"/>
                  </a:lnTo>
                  <a:lnTo>
                    <a:pt x="14773" y="9975"/>
                  </a:lnTo>
                  <a:lnTo>
                    <a:pt x="14394" y="10038"/>
                  </a:lnTo>
                  <a:lnTo>
                    <a:pt x="13994" y="10122"/>
                  </a:lnTo>
                  <a:lnTo>
                    <a:pt x="13615" y="10206"/>
                  </a:lnTo>
                  <a:lnTo>
                    <a:pt x="13678" y="9659"/>
                  </a:lnTo>
                  <a:lnTo>
                    <a:pt x="13699" y="9091"/>
                  </a:lnTo>
                  <a:lnTo>
                    <a:pt x="13678" y="8523"/>
                  </a:lnTo>
                  <a:lnTo>
                    <a:pt x="13615" y="7954"/>
                  </a:lnTo>
                  <a:lnTo>
                    <a:pt x="13489" y="7386"/>
                  </a:lnTo>
                  <a:lnTo>
                    <a:pt x="13342" y="6818"/>
                  </a:lnTo>
                  <a:lnTo>
                    <a:pt x="13152" y="6271"/>
                  </a:lnTo>
                  <a:lnTo>
                    <a:pt x="12942" y="5724"/>
                  </a:lnTo>
                  <a:lnTo>
                    <a:pt x="12668" y="5198"/>
                  </a:lnTo>
                  <a:lnTo>
                    <a:pt x="12374" y="4693"/>
                  </a:lnTo>
                  <a:lnTo>
                    <a:pt x="12037" y="4230"/>
                  </a:lnTo>
                  <a:lnTo>
                    <a:pt x="11679" y="3767"/>
                  </a:lnTo>
                  <a:lnTo>
                    <a:pt x="11300" y="3346"/>
                  </a:lnTo>
                  <a:lnTo>
                    <a:pt x="10880" y="2946"/>
                  </a:lnTo>
                  <a:lnTo>
                    <a:pt x="10417" y="2567"/>
                  </a:lnTo>
                  <a:lnTo>
                    <a:pt x="9954" y="2252"/>
                  </a:lnTo>
                  <a:lnTo>
                    <a:pt x="9322" y="1852"/>
                  </a:lnTo>
                  <a:lnTo>
                    <a:pt x="8607" y="1410"/>
                  </a:lnTo>
                  <a:lnTo>
                    <a:pt x="7828" y="989"/>
                  </a:lnTo>
                  <a:lnTo>
                    <a:pt x="7428" y="779"/>
                  </a:lnTo>
                  <a:lnTo>
                    <a:pt x="7029" y="589"/>
                  </a:lnTo>
                  <a:lnTo>
                    <a:pt x="6629" y="421"/>
                  </a:lnTo>
                  <a:lnTo>
                    <a:pt x="6208" y="274"/>
                  </a:lnTo>
                  <a:lnTo>
                    <a:pt x="5787" y="147"/>
                  </a:lnTo>
                  <a:lnTo>
                    <a:pt x="5387" y="63"/>
                  </a:lnTo>
                  <a:lnTo>
                    <a:pt x="496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9" name="Google Shape;7019;p32"/>
            <p:cNvSpPr/>
            <p:nvPr/>
          </p:nvSpPr>
          <p:spPr>
            <a:xfrm>
              <a:off x="7413625" y="-1266475"/>
              <a:ext cx="231500" cy="267800"/>
            </a:xfrm>
            <a:custGeom>
              <a:avLst/>
              <a:gdLst/>
              <a:ahLst/>
              <a:cxnLst/>
              <a:rect l="l" t="t" r="r" b="b"/>
              <a:pathLst>
                <a:path w="9260" h="10712" extrusionOk="0">
                  <a:moveTo>
                    <a:pt x="4630" y="0"/>
                  </a:moveTo>
                  <a:lnTo>
                    <a:pt x="4357" y="21"/>
                  </a:lnTo>
                  <a:lnTo>
                    <a:pt x="4062" y="42"/>
                  </a:lnTo>
                  <a:lnTo>
                    <a:pt x="3789" y="105"/>
                  </a:lnTo>
                  <a:lnTo>
                    <a:pt x="3515" y="168"/>
                  </a:lnTo>
                  <a:lnTo>
                    <a:pt x="3242" y="253"/>
                  </a:lnTo>
                  <a:lnTo>
                    <a:pt x="2968" y="337"/>
                  </a:lnTo>
                  <a:lnTo>
                    <a:pt x="2716" y="463"/>
                  </a:lnTo>
                  <a:lnTo>
                    <a:pt x="2463" y="589"/>
                  </a:lnTo>
                  <a:lnTo>
                    <a:pt x="2210" y="737"/>
                  </a:lnTo>
                  <a:lnTo>
                    <a:pt x="1958" y="884"/>
                  </a:lnTo>
                  <a:lnTo>
                    <a:pt x="1726" y="1073"/>
                  </a:lnTo>
                  <a:lnTo>
                    <a:pt x="1516" y="1242"/>
                  </a:lnTo>
                  <a:lnTo>
                    <a:pt x="1306" y="1452"/>
                  </a:lnTo>
                  <a:lnTo>
                    <a:pt x="1116" y="1641"/>
                  </a:lnTo>
                  <a:lnTo>
                    <a:pt x="927" y="1873"/>
                  </a:lnTo>
                  <a:lnTo>
                    <a:pt x="758" y="2083"/>
                  </a:lnTo>
                  <a:lnTo>
                    <a:pt x="611" y="2336"/>
                  </a:lnTo>
                  <a:lnTo>
                    <a:pt x="464" y="2567"/>
                  </a:lnTo>
                  <a:lnTo>
                    <a:pt x="338" y="2820"/>
                  </a:lnTo>
                  <a:lnTo>
                    <a:pt x="232" y="3093"/>
                  </a:lnTo>
                  <a:lnTo>
                    <a:pt x="148" y="3346"/>
                  </a:lnTo>
                  <a:lnTo>
                    <a:pt x="85" y="3620"/>
                  </a:lnTo>
                  <a:lnTo>
                    <a:pt x="43" y="3893"/>
                  </a:lnTo>
                  <a:lnTo>
                    <a:pt x="22" y="4188"/>
                  </a:lnTo>
                  <a:lnTo>
                    <a:pt x="1" y="4461"/>
                  </a:lnTo>
                  <a:lnTo>
                    <a:pt x="653" y="5093"/>
                  </a:lnTo>
                  <a:lnTo>
                    <a:pt x="653" y="4882"/>
                  </a:lnTo>
                  <a:lnTo>
                    <a:pt x="716" y="4672"/>
                  </a:lnTo>
                  <a:lnTo>
                    <a:pt x="801" y="4461"/>
                  </a:lnTo>
                  <a:lnTo>
                    <a:pt x="906" y="4272"/>
                  </a:lnTo>
                  <a:lnTo>
                    <a:pt x="1032" y="4061"/>
                  </a:lnTo>
                  <a:lnTo>
                    <a:pt x="1200" y="3872"/>
                  </a:lnTo>
                  <a:lnTo>
                    <a:pt x="1369" y="3683"/>
                  </a:lnTo>
                  <a:lnTo>
                    <a:pt x="1558" y="3493"/>
                  </a:lnTo>
                  <a:lnTo>
                    <a:pt x="1937" y="3136"/>
                  </a:lnTo>
                  <a:lnTo>
                    <a:pt x="2337" y="2841"/>
                  </a:lnTo>
                  <a:lnTo>
                    <a:pt x="2737" y="2588"/>
                  </a:lnTo>
                  <a:lnTo>
                    <a:pt x="3073" y="2399"/>
                  </a:lnTo>
                  <a:lnTo>
                    <a:pt x="3368" y="2273"/>
                  </a:lnTo>
                  <a:lnTo>
                    <a:pt x="3662" y="2168"/>
                  </a:lnTo>
                  <a:lnTo>
                    <a:pt x="3978" y="2104"/>
                  </a:lnTo>
                  <a:lnTo>
                    <a:pt x="4294" y="2062"/>
                  </a:lnTo>
                  <a:lnTo>
                    <a:pt x="4588" y="2062"/>
                  </a:lnTo>
                  <a:lnTo>
                    <a:pt x="4904" y="2104"/>
                  </a:lnTo>
                  <a:lnTo>
                    <a:pt x="5199" y="2168"/>
                  </a:lnTo>
                  <a:lnTo>
                    <a:pt x="5493" y="2252"/>
                  </a:lnTo>
                  <a:lnTo>
                    <a:pt x="5767" y="2357"/>
                  </a:lnTo>
                  <a:lnTo>
                    <a:pt x="6040" y="2504"/>
                  </a:lnTo>
                  <a:lnTo>
                    <a:pt x="6314" y="2673"/>
                  </a:lnTo>
                  <a:lnTo>
                    <a:pt x="6566" y="2862"/>
                  </a:lnTo>
                  <a:lnTo>
                    <a:pt x="6798" y="3051"/>
                  </a:lnTo>
                  <a:lnTo>
                    <a:pt x="7008" y="3283"/>
                  </a:lnTo>
                  <a:lnTo>
                    <a:pt x="7219" y="3514"/>
                  </a:lnTo>
                  <a:lnTo>
                    <a:pt x="7408" y="3767"/>
                  </a:lnTo>
                  <a:lnTo>
                    <a:pt x="7429" y="3830"/>
                  </a:lnTo>
                  <a:lnTo>
                    <a:pt x="7429" y="3893"/>
                  </a:lnTo>
                  <a:lnTo>
                    <a:pt x="7408" y="3956"/>
                  </a:lnTo>
                  <a:lnTo>
                    <a:pt x="7366" y="3977"/>
                  </a:lnTo>
                  <a:lnTo>
                    <a:pt x="7303" y="4019"/>
                  </a:lnTo>
                  <a:lnTo>
                    <a:pt x="7198" y="4019"/>
                  </a:lnTo>
                  <a:lnTo>
                    <a:pt x="7135" y="3977"/>
                  </a:lnTo>
                  <a:lnTo>
                    <a:pt x="6861" y="3767"/>
                  </a:lnTo>
                  <a:lnTo>
                    <a:pt x="6587" y="3556"/>
                  </a:lnTo>
                  <a:lnTo>
                    <a:pt x="6293" y="3388"/>
                  </a:lnTo>
                  <a:lnTo>
                    <a:pt x="6019" y="3241"/>
                  </a:lnTo>
                  <a:lnTo>
                    <a:pt x="5725" y="3136"/>
                  </a:lnTo>
                  <a:lnTo>
                    <a:pt x="5409" y="3030"/>
                  </a:lnTo>
                  <a:lnTo>
                    <a:pt x="5114" y="2967"/>
                  </a:lnTo>
                  <a:lnTo>
                    <a:pt x="4799" y="2946"/>
                  </a:lnTo>
                  <a:lnTo>
                    <a:pt x="5135" y="3114"/>
                  </a:lnTo>
                  <a:lnTo>
                    <a:pt x="5451" y="3304"/>
                  </a:lnTo>
                  <a:lnTo>
                    <a:pt x="5725" y="3514"/>
                  </a:lnTo>
                  <a:lnTo>
                    <a:pt x="5935" y="3683"/>
                  </a:lnTo>
                  <a:lnTo>
                    <a:pt x="6125" y="3851"/>
                  </a:lnTo>
                  <a:lnTo>
                    <a:pt x="6314" y="4040"/>
                  </a:lnTo>
                  <a:lnTo>
                    <a:pt x="6503" y="4272"/>
                  </a:lnTo>
                  <a:lnTo>
                    <a:pt x="6630" y="4503"/>
                  </a:lnTo>
                  <a:lnTo>
                    <a:pt x="6693" y="4630"/>
                  </a:lnTo>
                  <a:lnTo>
                    <a:pt x="6735" y="4756"/>
                  </a:lnTo>
                  <a:lnTo>
                    <a:pt x="6735" y="4882"/>
                  </a:lnTo>
                  <a:lnTo>
                    <a:pt x="6735" y="5008"/>
                  </a:lnTo>
                  <a:lnTo>
                    <a:pt x="6714" y="5114"/>
                  </a:lnTo>
                  <a:lnTo>
                    <a:pt x="6672" y="5240"/>
                  </a:lnTo>
                  <a:lnTo>
                    <a:pt x="6609" y="5366"/>
                  </a:lnTo>
                  <a:lnTo>
                    <a:pt x="6503" y="5471"/>
                  </a:lnTo>
                  <a:lnTo>
                    <a:pt x="6461" y="5492"/>
                  </a:lnTo>
                  <a:lnTo>
                    <a:pt x="6440" y="5471"/>
                  </a:lnTo>
                  <a:lnTo>
                    <a:pt x="6419" y="5450"/>
                  </a:lnTo>
                  <a:lnTo>
                    <a:pt x="6419" y="5408"/>
                  </a:lnTo>
                  <a:lnTo>
                    <a:pt x="6461" y="5324"/>
                  </a:lnTo>
                  <a:lnTo>
                    <a:pt x="6461" y="5219"/>
                  </a:lnTo>
                  <a:lnTo>
                    <a:pt x="6440" y="5114"/>
                  </a:lnTo>
                  <a:lnTo>
                    <a:pt x="6398" y="5008"/>
                  </a:lnTo>
                  <a:lnTo>
                    <a:pt x="6356" y="4903"/>
                  </a:lnTo>
                  <a:lnTo>
                    <a:pt x="6293" y="4819"/>
                  </a:lnTo>
                  <a:lnTo>
                    <a:pt x="6103" y="4630"/>
                  </a:lnTo>
                  <a:lnTo>
                    <a:pt x="5914" y="4440"/>
                  </a:lnTo>
                  <a:lnTo>
                    <a:pt x="5704" y="4293"/>
                  </a:lnTo>
                  <a:lnTo>
                    <a:pt x="5346" y="4061"/>
                  </a:lnTo>
                  <a:lnTo>
                    <a:pt x="5135" y="3914"/>
                  </a:lnTo>
                  <a:lnTo>
                    <a:pt x="4904" y="3809"/>
                  </a:lnTo>
                  <a:lnTo>
                    <a:pt x="4651" y="3704"/>
                  </a:lnTo>
                  <a:lnTo>
                    <a:pt x="4420" y="3598"/>
                  </a:lnTo>
                  <a:lnTo>
                    <a:pt x="4167" y="3556"/>
                  </a:lnTo>
                  <a:lnTo>
                    <a:pt x="3894" y="3514"/>
                  </a:lnTo>
                  <a:lnTo>
                    <a:pt x="4104" y="3704"/>
                  </a:lnTo>
                  <a:lnTo>
                    <a:pt x="4273" y="3935"/>
                  </a:lnTo>
                  <a:lnTo>
                    <a:pt x="4441" y="4167"/>
                  </a:lnTo>
                  <a:lnTo>
                    <a:pt x="4609" y="4419"/>
                  </a:lnTo>
                  <a:lnTo>
                    <a:pt x="4736" y="4672"/>
                  </a:lnTo>
                  <a:lnTo>
                    <a:pt x="4862" y="4924"/>
                  </a:lnTo>
                  <a:lnTo>
                    <a:pt x="5072" y="5408"/>
                  </a:lnTo>
                  <a:lnTo>
                    <a:pt x="5178" y="5703"/>
                  </a:lnTo>
                  <a:lnTo>
                    <a:pt x="5262" y="5997"/>
                  </a:lnTo>
                  <a:lnTo>
                    <a:pt x="5325" y="6271"/>
                  </a:lnTo>
                  <a:lnTo>
                    <a:pt x="5367" y="6545"/>
                  </a:lnTo>
                  <a:lnTo>
                    <a:pt x="5409" y="6818"/>
                  </a:lnTo>
                  <a:lnTo>
                    <a:pt x="5430" y="7092"/>
                  </a:lnTo>
                  <a:lnTo>
                    <a:pt x="5430" y="7344"/>
                  </a:lnTo>
                  <a:lnTo>
                    <a:pt x="5409" y="7618"/>
                  </a:lnTo>
                  <a:lnTo>
                    <a:pt x="5367" y="7870"/>
                  </a:lnTo>
                  <a:lnTo>
                    <a:pt x="5325" y="8144"/>
                  </a:lnTo>
                  <a:lnTo>
                    <a:pt x="5199" y="8670"/>
                  </a:lnTo>
                  <a:lnTo>
                    <a:pt x="5030" y="9196"/>
                  </a:lnTo>
                  <a:lnTo>
                    <a:pt x="4820" y="9743"/>
                  </a:lnTo>
                  <a:lnTo>
                    <a:pt x="5199" y="10227"/>
                  </a:lnTo>
                  <a:lnTo>
                    <a:pt x="5556" y="10711"/>
                  </a:lnTo>
                  <a:lnTo>
                    <a:pt x="5977" y="10648"/>
                  </a:lnTo>
                  <a:lnTo>
                    <a:pt x="6398" y="10564"/>
                  </a:lnTo>
                  <a:lnTo>
                    <a:pt x="6482" y="10501"/>
                  </a:lnTo>
                  <a:lnTo>
                    <a:pt x="6566" y="10438"/>
                  </a:lnTo>
                  <a:lnTo>
                    <a:pt x="6861" y="10353"/>
                  </a:lnTo>
                  <a:lnTo>
                    <a:pt x="7114" y="10227"/>
                  </a:lnTo>
                  <a:lnTo>
                    <a:pt x="7366" y="10101"/>
                  </a:lnTo>
                  <a:lnTo>
                    <a:pt x="7598" y="9975"/>
                  </a:lnTo>
                  <a:lnTo>
                    <a:pt x="7808" y="9827"/>
                  </a:lnTo>
                  <a:lnTo>
                    <a:pt x="7997" y="9659"/>
                  </a:lnTo>
                  <a:lnTo>
                    <a:pt x="8187" y="9491"/>
                  </a:lnTo>
                  <a:lnTo>
                    <a:pt x="8334" y="9322"/>
                  </a:lnTo>
                  <a:lnTo>
                    <a:pt x="8481" y="9133"/>
                  </a:lnTo>
                  <a:lnTo>
                    <a:pt x="8629" y="8943"/>
                  </a:lnTo>
                  <a:lnTo>
                    <a:pt x="8755" y="8733"/>
                  </a:lnTo>
                  <a:lnTo>
                    <a:pt x="8860" y="8523"/>
                  </a:lnTo>
                  <a:lnTo>
                    <a:pt x="8944" y="8312"/>
                  </a:lnTo>
                  <a:lnTo>
                    <a:pt x="9029" y="8081"/>
                  </a:lnTo>
                  <a:lnTo>
                    <a:pt x="9092" y="7849"/>
                  </a:lnTo>
                  <a:lnTo>
                    <a:pt x="9155" y="7618"/>
                  </a:lnTo>
                  <a:lnTo>
                    <a:pt x="9218" y="7134"/>
                  </a:lnTo>
                  <a:lnTo>
                    <a:pt x="9260" y="6650"/>
                  </a:lnTo>
                  <a:lnTo>
                    <a:pt x="9260" y="6124"/>
                  </a:lnTo>
                  <a:lnTo>
                    <a:pt x="9218" y="5619"/>
                  </a:lnTo>
                  <a:lnTo>
                    <a:pt x="9134" y="5093"/>
                  </a:lnTo>
                  <a:lnTo>
                    <a:pt x="9029" y="4588"/>
                  </a:lnTo>
                  <a:lnTo>
                    <a:pt x="8902" y="4082"/>
                  </a:lnTo>
                  <a:lnTo>
                    <a:pt x="8755" y="3577"/>
                  </a:lnTo>
                  <a:lnTo>
                    <a:pt x="8587" y="3114"/>
                  </a:lnTo>
                  <a:lnTo>
                    <a:pt x="8397" y="2673"/>
                  </a:lnTo>
                  <a:lnTo>
                    <a:pt x="8187" y="2252"/>
                  </a:lnTo>
                  <a:lnTo>
                    <a:pt x="7913" y="1831"/>
                  </a:lnTo>
                  <a:lnTo>
                    <a:pt x="7619" y="1431"/>
                  </a:lnTo>
                  <a:lnTo>
                    <a:pt x="7471" y="1263"/>
                  </a:lnTo>
                  <a:lnTo>
                    <a:pt x="7303" y="1073"/>
                  </a:lnTo>
                  <a:lnTo>
                    <a:pt x="7114" y="926"/>
                  </a:lnTo>
                  <a:lnTo>
                    <a:pt x="6945" y="758"/>
                  </a:lnTo>
                  <a:lnTo>
                    <a:pt x="6735" y="631"/>
                  </a:lnTo>
                  <a:lnTo>
                    <a:pt x="6545" y="505"/>
                  </a:lnTo>
                  <a:lnTo>
                    <a:pt x="6272" y="358"/>
                  </a:lnTo>
                  <a:lnTo>
                    <a:pt x="6019" y="253"/>
                  </a:lnTo>
                  <a:lnTo>
                    <a:pt x="5746" y="147"/>
                  </a:lnTo>
                  <a:lnTo>
                    <a:pt x="5472" y="84"/>
                  </a:lnTo>
                  <a:lnTo>
                    <a:pt x="5199" y="42"/>
                  </a:lnTo>
                  <a:lnTo>
                    <a:pt x="4904" y="21"/>
                  </a:lnTo>
                  <a:lnTo>
                    <a:pt x="463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0" name="Google Shape;7020;p32"/>
            <p:cNvSpPr/>
            <p:nvPr/>
          </p:nvSpPr>
          <p:spPr>
            <a:xfrm>
              <a:off x="7438875" y="-1173375"/>
              <a:ext cx="94200" cy="142600"/>
            </a:xfrm>
            <a:custGeom>
              <a:avLst/>
              <a:gdLst/>
              <a:ahLst/>
              <a:cxnLst/>
              <a:rect l="l" t="t" r="r" b="b"/>
              <a:pathLst>
                <a:path w="3768" h="5704" extrusionOk="0">
                  <a:moveTo>
                    <a:pt x="1558" y="1"/>
                  </a:moveTo>
                  <a:lnTo>
                    <a:pt x="1327" y="190"/>
                  </a:lnTo>
                  <a:lnTo>
                    <a:pt x="1116" y="380"/>
                  </a:lnTo>
                  <a:lnTo>
                    <a:pt x="738" y="821"/>
                  </a:lnTo>
                  <a:lnTo>
                    <a:pt x="380" y="1263"/>
                  </a:lnTo>
                  <a:lnTo>
                    <a:pt x="1" y="1726"/>
                  </a:lnTo>
                  <a:lnTo>
                    <a:pt x="927" y="2694"/>
                  </a:lnTo>
                  <a:lnTo>
                    <a:pt x="1832" y="3662"/>
                  </a:lnTo>
                  <a:lnTo>
                    <a:pt x="2716" y="4672"/>
                  </a:lnTo>
                  <a:lnTo>
                    <a:pt x="3578" y="5703"/>
                  </a:lnTo>
                  <a:lnTo>
                    <a:pt x="3578" y="5346"/>
                  </a:lnTo>
                  <a:lnTo>
                    <a:pt x="3620" y="4988"/>
                  </a:lnTo>
                  <a:lnTo>
                    <a:pt x="3726" y="4273"/>
                  </a:lnTo>
                  <a:lnTo>
                    <a:pt x="3768" y="3894"/>
                  </a:lnTo>
                  <a:lnTo>
                    <a:pt x="3768" y="3536"/>
                  </a:lnTo>
                  <a:lnTo>
                    <a:pt x="3768" y="3347"/>
                  </a:lnTo>
                  <a:lnTo>
                    <a:pt x="3726" y="3157"/>
                  </a:lnTo>
                  <a:lnTo>
                    <a:pt x="3684" y="2968"/>
                  </a:lnTo>
                  <a:lnTo>
                    <a:pt x="3641" y="2757"/>
                  </a:lnTo>
                  <a:lnTo>
                    <a:pt x="3452" y="2316"/>
                  </a:lnTo>
                  <a:lnTo>
                    <a:pt x="3284" y="1895"/>
                  </a:lnTo>
                  <a:lnTo>
                    <a:pt x="3073" y="1516"/>
                  </a:lnTo>
                  <a:lnTo>
                    <a:pt x="2863" y="1158"/>
                  </a:lnTo>
                  <a:lnTo>
                    <a:pt x="2589" y="821"/>
                  </a:lnTo>
                  <a:lnTo>
                    <a:pt x="2442" y="674"/>
                  </a:lnTo>
                  <a:lnTo>
                    <a:pt x="2295" y="506"/>
                  </a:lnTo>
                  <a:lnTo>
                    <a:pt x="2126" y="380"/>
                  </a:lnTo>
                  <a:lnTo>
                    <a:pt x="1958" y="232"/>
                  </a:lnTo>
                  <a:lnTo>
                    <a:pt x="1748" y="106"/>
                  </a:lnTo>
                  <a:lnTo>
                    <a:pt x="155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1" name="Google Shape;7021;p32"/>
            <p:cNvSpPr/>
            <p:nvPr/>
          </p:nvSpPr>
          <p:spPr>
            <a:xfrm>
              <a:off x="6752350" y="-1284900"/>
              <a:ext cx="264125" cy="291475"/>
            </a:xfrm>
            <a:custGeom>
              <a:avLst/>
              <a:gdLst/>
              <a:ahLst/>
              <a:cxnLst/>
              <a:rect l="l" t="t" r="r" b="b"/>
              <a:pathLst>
                <a:path w="10565" h="11659" extrusionOk="0">
                  <a:moveTo>
                    <a:pt x="6713" y="1"/>
                  </a:moveTo>
                  <a:lnTo>
                    <a:pt x="6356" y="43"/>
                  </a:lnTo>
                  <a:lnTo>
                    <a:pt x="6019" y="106"/>
                  </a:lnTo>
                  <a:lnTo>
                    <a:pt x="5661" y="211"/>
                  </a:lnTo>
                  <a:lnTo>
                    <a:pt x="5324" y="337"/>
                  </a:lnTo>
                  <a:lnTo>
                    <a:pt x="4967" y="506"/>
                  </a:lnTo>
                  <a:lnTo>
                    <a:pt x="4651" y="674"/>
                  </a:lnTo>
                  <a:lnTo>
                    <a:pt x="4314" y="884"/>
                  </a:lnTo>
                  <a:lnTo>
                    <a:pt x="3999" y="1095"/>
                  </a:lnTo>
                  <a:lnTo>
                    <a:pt x="3683" y="1305"/>
                  </a:lnTo>
                  <a:lnTo>
                    <a:pt x="3388" y="1558"/>
                  </a:lnTo>
                  <a:lnTo>
                    <a:pt x="3094" y="1789"/>
                  </a:lnTo>
                  <a:lnTo>
                    <a:pt x="2568" y="2294"/>
                  </a:lnTo>
                  <a:lnTo>
                    <a:pt x="2084" y="2778"/>
                  </a:lnTo>
                  <a:lnTo>
                    <a:pt x="1873" y="3010"/>
                  </a:lnTo>
                  <a:lnTo>
                    <a:pt x="1684" y="3241"/>
                  </a:lnTo>
                  <a:lnTo>
                    <a:pt x="1305" y="3746"/>
                  </a:lnTo>
                  <a:lnTo>
                    <a:pt x="989" y="4272"/>
                  </a:lnTo>
                  <a:lnTo>
                    <a:pt x="716" y="4819"/>
                  </a:lnTo>
                  <a:lnTo>
                    <a:pt x="463" y="5409"/>
                  </a:lnTo>
                  <a:lnTo>
                    <a:pt x="274" y="5998"/>
                  </a:lnTo>
                  <a:lnTo>
                    <a:pt x="127" y="6587"/>
                  </a:lnTo>
                  <a:lnTo>
                    <a:pt x="21" y="7197"/>
                  </a:lnTo>
                  <a:lnTo>
                    <a:pt x="0" y="7555"/>
                  </a:lnTo>
                  <a:lnTo>
                    <a:pt x="0" y="7871"/>
                  </a:lnTo>
                  <a:lnTo>
                    <a:pt x="21" y="8186"/>
                  </a:lnTo>
                  <a:lnTo>
                    <a:pt x="85" y="8502"/>
                  </a:lnTo>
                  <a:lnTo>
                    <a:pt x="169" y="8776"/>
                  </a:lnTo>
                  <a:lnTo>
                    <a:pt x="274" y="9049"/>
                  </a:lnTo>
                  <a:lnTo>
                    <a:pt x="400" y="9323"/>
                  </a:lnTo>
                  <a:lnTo>
                    <a:pt x="527" y="9575"/>
                  </a:lnTo>
                  <a:lnTo>
                    <a:pt x="842" y="10080"/>
                  </a:lnTo>
                  <a:lnTo>
                    <a:pt x="1200" y="10585"/>
                  </a:lnTo>
                  <a:lnTo>
                    <a:pt x="1558" y="11090"/>
                  </a:lnTo>
                  <a:lnTo>
                    <a:pt x="1894" y="11616"/>
                  </a:lnTo>
                  <a:lnTo>
                    <a:pt x="1915" y="11659"/>
                  </a:lnTo>
                  <a:lnTo>
                    <a:pt x="2904" y="10775"/>
                  </a:lnTo>
                  <a:lnTo>
                    <a:pt x="3893" y="9954"/>
                  </a:lnTo>
                  <a:lnTo>
                    <a:pt x="3725" y="9786"/>
                  </a:lnTo>
                  <a:lnTo>
                    <a:pt x="3578" y="9596"/>
                  </a:lnTo>
                  <a:lnTo>
                    <a:pt x="3452" y="9386"/>
                  </a:lnTo>
                  <a:lnTo>
                    <a:pt x="3346" y="9154"/>
                  </a:lnTo>
                  <a:lnTo>
                    <a:pt x="3262" y="8923"/>
                  </a:lnTo>
                  <a:lnTo>
                    <a:pt x="3199" y="8670"/>
                  </a:lnTo>
                  <a:lnTo>
                    <a:pt x="3157" y="8418"/>
                  </a:lnTo>
                  <a:lnTo>
                    <a:pt x="3157" y="8165"/>
                  </a:lnTo>
                  <a:lnTo>
                    <a:pt x="3157" y="7892"/>
                  </a:lnTo>
                  <a:lnTo>
                    <a:pt x="3178" y="7639"/>
                  </a:lnTo>
                  <a:lnTo>
                    <a:pt x="3199" y="7387"/>
                  </a:lnTo>
                  <a:lnTo>
                    <a:pt x="3262" y="7113"/>
                  </a:lnTo>
                  <a:lnTo>
                    <a:pt x="3325" y="6882"/>
                  </a:lnTo>
                  <a:lnTo>
                    <a:pt x="3409" y="6629"/>
                  </a:lnTo>
                  <a:lnTo>
                    <a:pt x="3515" y="6419"/>
                  </a:lnTo>
                  <a:lnTo>
                    <a:pt x="3620" y="6208"/>
                  </a:lnTo>
                  <a:lnTo>
                    <a:pt x="3788" y="5956"/>
                  </a:lnTo>
                  <a:lnTo>
                    <a:pt x="3978" y="5703"/>
                  </a:lnTo>
                  <a:lnTo>
                    <a:pt x="4188" y="5451"/>
                  </a:lnTo>
                  <a:lnTo>
                    <a:pt x="4441" y="5219"/>
                  </a:lnTo>
                  <a:lnTo>
                    <a:pt x="4693" y="4988"/>
                  </a:lnTo>
                  <a:lnTo>
                    <a:pt x="4988" y="4756"/>
                  </a:lnTo>
                  <a:lnTo>
                    <a:pt x="5282" y="4567"/>
                  </a:lnTo>
                  <a:lnTo>
                    <a:pt x="5577" y="4420"/>
                  </a:lnTo>
                  <a:lnTo>
                    <a:pt x="5303" y="4483"/>
                  </a:lnTo>
                  <a:lnTo>
                    <a:pt x="5030" y="4588"/>
                  </a:lnTo>
                  <a:lnTo>
                    <a:pt x="4756" y="4693"/>
                  </a:lnTo>
                  <a:lnTo>
                    <a:pt x="4483" y="4819"/>
                  </a:lnTo>
                  <a:lnTo>
                    <a:pt x="3978" y="5093"/>
                  </a:lnTo>
                  <a:lnTo>
                    <a:pt x="3515" y="5388"/>
                  </a:lnTo>
                  <a:lnTo>
                    <a:pt x="3430" y="5430"/>
                  </a:lnTo>
                  <a:lnTo>
                    <a:pt x="3346" y="5430"/>
                  </a:lnTo>
                  <a:lnTo>
                    <a:pt x="3283" y="5409"/>
                  </a:lnTo>
                  <a:lnTo>
                    <a:pt x="3241" y="5346"/>
                  </a:lnTo>
                  <a:lnTo>
                    <a:pt x="3199" y="5261"/>
                  </a:lnTo>
                  <a:lnTo>
                    <a:pt x="3178" y="5177"/>
                  </a:lnTo>
                  <a:lnTo>
                    <a:pt x="3199" y="5093"/>
                  </a:lnTo>
                  <a:lnTo>
                    <a:pt x="3241" y="5030"/>
                  </a:lnTo>
                  <a:lnTo>
                    <a:pt x="3388" y="4841"/>
                  </a:lnTo>
                  <a:lnTo>
                    <a:pt x="3557" y="4672"/>
                  </a:lnTo>
                  <a:lnTo>
                    <a:pt x="3746" y="4525"/>
                  </a:lnTo>
                  <a:lnTo>
                    <a:pt x="3936" y="4378"/>
                  </a:lnTo>
                  <a:lnTo>
                    <a:pt x="4167" y="4230"/>
                  </a:lnTo>
                  <a:lnTo>
                    <a:pt x="4377" y="4104"/>
                  </a:lnTo>
                  <a:lnTo>
                    <a:pt x="4609" y="3999"/>
                  </a:lnTo>
                  <a:lnTo>
                    <a:pt x="4840" y="3915"/>
                  </a:lnTo>
                  <a:lnTo>
                    <a:pt x="5093" y="3830"/>
                  </a:lnTo>
                  <a:lnTo>
                    <a:pt x="5345" y="3767"/>
                  </a:lnTo>
                  <a:lnTo>
                    <a:pt x="5598" y="3725"/>
                  </a:lnTo>
                  <a:lnTo>
                    <a:pt x="5850" y="3704"/>
                  </a:lnTo>
                  <a:lnTo>
                    <a:pt x="6334" y="3704"/>
                  </a:lnTo>
                  <a:lnTo>
                    <a:pt x="6587" y="3746"/>
                  </a:lnTo>
                  <a:lnTo>
                    <a:pt x="6818" y="3788"/>
                  </a:lnTo>
                  <a:lnTo>
                    <a:pt x="6461" y="3557"/>
                  </a:lnTo>
                  <a:lnTo>
                    <a:pt x="6082" y="3304"/>
                  </a:lnTo>
                  <a:lnTo>
                    <a:pt x="5703" y="3094"/>
                  </a:lnTo>
                  <a:lnTo>
                    <a:pt x="5345" y="2841"/>
                  </a:lnTo>
                  <a:lnTo>
                    <a:pt x="5303" y="2799"/>
                  </a:lnTo>
                  <a:lnTo>
                    <a:pt x="5219" y="2757"/>
                  </a:lnTo>
                  <a:lnTo>
                    <a:pt x="5156" y="2694"/>
                  </a:lnTo>
                  <a:lnTo>
                    <a:pt x="5114" y="2610"/>
                  </a:lnTo>
                  <a:lnTo>
                    <a:pt x="5093" y="2505"/>
                  </a:lnTo>
                  <a:lnTo>
                    <a:pt x="5093" y="2421"/>
                  </a:lnTo>
                  <a:lnTo>
                    <a:pt x="5135" y="2336"/>
                  </a:lnTo>
                  <a:lnTo>
                    <a:pt x="5198" y="2273"/>
                  </a:lnTo>
                  <a:lnTo>
                    <a:pt x="5303" y="2231"/>
                  </a:lnTo>
                  <a:lnTo>
                    <a:pt x="5619" y="2210"/>
                  </a:lnTo>
                  <a:lnTo>
                    <a:pt x="5956" y="2210"/>
                  </a:lnTo>
                  <a:lnTo>
                    <a:pt x="6250" y="2252"/>
                  </a:lnTo>
                  <a:lnTo>
                    <a:pt x="6566" y="2336"/>
                  </a:lnTo>
                  <a:lnTo>
                    <a:pt x="6840" y="2463"/>
                  </a:lnTo>
                  <a:lnTo>
                    <a:pt x="7113" y="2631"/>
                  </a:lnTo>
                  <a:lnTo>
                    <a:pt x="7366" y="2799"/>
                  </a:lnTo>
                  <a:lnTo>
                    <a:pt x="7597" y="3031"/>
                  </a:lnTo>
                  <a:lnTo>
                    <a:pt x="7808" y="3262"/>
                  </a:lnTo>
                  <a:lnTo>
                    <a:pt x="7997" y="3515"/>
                  </a:lnTo>
                  <a:lnTo>
                    <a:pt x="8165" y="3788"/>
                  </a:lnTo>
                  <a:lnTo>
                    <a:pt x="8292" y="4083"/>
                  </a:lnTo>
                  <a:lnTo>
                    <a:pt x="8397" y="4378"/>
                  </a:lnTo>
                  <a:lnTo>
                    <a:pt x="8481" y="4693"/>
                  </a:lnTo>
                  <a:lnTo>
                    <a:pt x="8523" y="4988"/>
                  </a:lnTo>
                  <a:lnTo>
                    <a:pt x="8523" y="5303"/>
                  </a:lnTo>
                  <a:lnTo>
                    <a:pt x="8544" y="5493"/>
                  </a:lnTo>
                  <a:lnTo>
                    <a:pt x="8544" y="5682"/>
                  </a:lnTo>
                  <a:lnTo>
                    <a:pt x="8502" y="6061"/>
                  </a:lnTo>
                  <a:lnTo>
                    <a:pt x="8397" y="6419"/>
                  </a:lnTo>
                  <a:lnTo>
                    <a:pt x="8270" y="6777"/>
                  </a:lnTo>
                  <a:lnTo>
                    <a:pt x="9175" y="6187"/>
                  </a:lnTo>
                  <a:lnTo>
                    <a:pt x="10059" y="5619"/>
                  </a:lnTo>
                  <a:lnTo>
                    <a:pt x="10270" y="5156"/>
                  </a:lnTo>
                  <a:lnTo>
                    <a:pt x="10417" y="4672"/>
                  </a:lnTo>
                  <a:lnTo>
                    <a:pt x="10522" y="4188"/>
                  </a:lnTo>
                  <a:lnTo>
                    <a:pt x="10543" y="3957"/>
                  </a:lnTo>
                  <a:lnTo>
                    <a:pt x="10564" y="3725"/>
                  </a:lnTo>
                  <a:lnTo>
                    <a:pt x="10564" y="3494"/>
                  </a:lnTo>
                  <a:lnTo>
                    <a:pt x="10564" y="3262"/>
                  </a:lnTo>
                  <a:lnTo>
                    <a:pt x="10543" y="3031"/>
                  </a:lnTo>
                  <a:lnTo>
                    <a:pt x="10501" y="2799"/>
                  </a:lnTo>
                  <a:lnTo>
                    <a:pt x="10459" y="2589"/>
                  </a:lnTo>
                  <a:lnTo>
                    <a:pt x="10396" y="2357"/>
                  </a:lnTo>
                  <a:lnTo>
                    <a:pt x="10312" y="2147"/>
                  </a:lnTo>
                  <a:lnTo>
                    <a:pt x="10227" y="1958"/>
                  </a:lnTo>
                  <a:lnTo>
                    <a:pt x="10143" y="1747"/>
                  </a:lnTo>
                  <a:lnTo>
                    <a:pt x="10017" y="1558"/>
                  </a:lnTo>
                  <a:lnTo>
                    <a:pt x="9891" y="1389"/>
                  </a:lnTo>
                  <a:lnTo>
                    <a:pt x="9765" y="1200"/>
                  </a:lnTo>
                  <a:lnTo>
                    <a:pt x="9617" y="1032"/>
                  </a:lnTo>
                  <a:lnTo>
                    <a:pt x="9449" y="884"/>
                  </a:lnTo>
                  <a:lnTo>
                    <a:pt x="9260" y="737"/>
                  </a:lnTo>
                  <a:lnTo>
                    <a:pt x="9070" y="611"/>
                  </a:lnTo>
                  <a:lnTo>
                    <a:pt x="8860" y="485"/>
                  </a:lnTo>
                  <a:lnTo>
                    <a:pt x="8649" y="379"/>
                  </a:lnTo>
                  <a:lnTo>
                    <a:pt x="8418" y="274"/>
                  </a:lnTo>
                  <a:lnTo>
                    <a:pt x="8186" y="190"/>
                  </a:lnTo>
                  <a:lnTo>
                    <a:pt x="7913" y="127"/>
                  </a:lnTo>
                  <a:lnTo>
                    <a:pt x="7639" y="64"/>
                  </a:lnTo>
                  <a:lnTo>
                    <a:pt x="7366" y="22"/>
                  </a:lnTo>
                  <a:lnTo>
                    <a:pt x="70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2" name="Google Shape;7022;p32"/>
            <p:cNvSpPr/>
            <p:nvPr/>
          </p:nvSpPr>
          <p:spPr>
            <a:xfrm>
              <a:off x="6853875" y="-1170750"/>
              <a:ext cx="94725" cy="121550"/>
            </a:xfrm>
            <a:custGeom>
              <a:avLst/>
              <a:gdLst/>
              <a:ahLst/>
              <a:cxnLst/>
              <a:rect l="l" t="t" r="r" b="b"/>
              <a:pathLst>
                <a:path w="3789" h="4862" extrusionOk="0">
                  <a:moveTo>
                    <a:pt x="3284" y="1"/>
                  </a:moveTo>
                  <a:lnTo>
                    <a:pt x="3241" y="43"/>
                  </a:lnTo>
                  <a:lnTo>
                    <a:pt x="3199" y="64"/>
                  </a:lnTo>
                  <a:lnTo>
                    <a:pt x="2968" y="43"/>
                  </a:lnTo>
                  <a:lnTo>
                    <a:pt x="2736" y="64"/>
                  </a:lnTo>
                  <a:lnTo>
                    <a:pt x="2526" y="106"/>
                  </a:lnTo>
                  <a:lnTo>
                    <a:pt x="2337" y="169"/>
                  </a:lnTo>
                  <a:lnTo>
                    <a:pt x="2126" y="253"/>
                  </a:lnTo>
                  <a:lnTo>
                    <a:pt x="1937" y="338"/>
                  </a:lnTo>
                  <a:lnTo>
                    <a:pt x="1747" y="443"/>
                  </a:lnTo>
                  <a:lnTo>
                    <a:pt x="1579" y="569"/>
                  </a:lnTo>
                  <a:lnTo>
                    <a:pt x="1411" y="716"/>
                  </a:lnTo>
                  <a:lnTo>
                    <a:pt x="1242" y="864"/>
                  </a:lnTo>
                  <a:lnTo>
                    <a:pt x="948" y="1179"/>
                  </a:lnTo>
                  <a:lnTo>
                    <a:pt x="653" y="1516"/>
                  </a:lnTo>
                  <a:lnTo>
                    <a:pt x="401" y="1874"/>
                  </a:lnTo>
                  <a:lnTo>
                    <a:pt x="295" y="2063"/>
                  </a:lnTo>
                  <a:lnTo>
                    <a:pt x="190" y="2253"/>
                  </a:lnTo>
                  <a:lnTo>
                    <a:pt x="106" y="2463"/>
                  </a:lnTo>
                  <a:lnTo>
                    <a:pt x="64" y="2652"/>
                  </a:lnTo>
                  <a:lnTo>
                    <a:pt x="22" y="2842"/>
                  </a:lnTo>
                  <a:lnTo>
                    <a:pt x="1" y="3031"/>
                  </a:lnTo>
                  <a:lnTo>
                    <a:pt x="1" y="3200"/>
                  </a:lnTo>
                  <a:lnTo>
                    <a:pt x="1" y="3389"/>
                  </a:lnTo>
                  <a:lnTo>
                    <a:pt x="43" y="3578"/>
                  </a:lnTo>
                  <a:lnTo>
                    <a:pt x="85" y="3768"/>
                  </a:lnTo>
                  <a:lnTo>
                    <a:pt x="190" y="4125"/>
                  </a:lnTo>
                  <a:lnTo>
                    <a:pt x="337" y="4483"/>
                  </a:lnTo>
                  <a:lnTo>
                    <a:pt x="527" y="4862"/>
                  </a:lnTo>
                  <a:lnTo>
                    <a:pt x="1263" y="4294"/>
                  </a:lnTo>
                  <a:lnTo>
                    <a:pt x="2000" y="3747"/>
                  </a:lnTo>
                  <a:lnTo>
                    <a:pt x="2757" y="3221"/>
                  </a:lnTo>
                  <a:lnTo>
                    <a:pt x="3515" y="2695"/>
                  </a:lnTo>
                  <a:lnTo>
                    <a:pt x="3620" y="2358"/>
                  </a:lnTo>
                  <a:lnTo>
                    <a:pt x="3704" y="2042"/>
                  </a:lnTo>
                  <a:lnTo>
                    <a:pt x="3768" y="1748"/>
                  </a:lnTo>
                  <a:lnTo>
                    <a:pt x="3789" y="1432"/>
                  </a:lnTo>
                  <a:lnTo>
                    <a:pt x="3789" y="1116"/>
                  </a:lnTo>
                  <a:lnTo>
                    <a:pt x="3747" y="801"/>
                  </a:lnTo>
                  <a:lnTo>
                    <a:pt x="3683" y="506"/>
                  </a:lnTo>
                  <a:lnTo>
                    <a:pt x="3557" y="190"/>
                  </a:lnTo>
                  <a:lnTo>
                    <a:pt x="3431" y="85"/>
                  </a:lnTo>
                  <a:lnTo>
                    <a:pt x="328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3" name="Google Shape;7023;p32"/>
            <p:cNvSpPr/>
            <p:nvPr/>
          </p:nvSpPr>
          <p:spPr>
            <a:xfrm>
              <a:off x="6945950" y="-916650"/>
              <a:ext cx="260950" cy="155225"/>
            </a:xfrm>
            <a:custGeom>
              <a:avLst/>
              <a:gdLst/>
              <a:ahLst/>
              <a:cxnLst/>
              <a:rect l="l" t="t" r="r" b="b"/>
              <a:pathLst>
                <a:path w="10438" h="6209" extrusionOk="0">
                  <a:moveTo>
                    <a:pt x="4125" y="906"/>
                  </a:moveTo>
                  <a:lnTo>
                    <a:pt x="4756" y="927"/>
                  </a:lnTo>
                  <a:lnTo>
                    <a:pt x="5387" y="948"/>
                  </a:lnTo>
                  <a:lnTo>
                    <a:pt x="5703" y="990"/>
                  </a:lnTo>
                  <a:lnTo>
                    <a:pt x="6019" y="1032"/>
                  </a:lnTo>
                  <a:lnTo>
                    <a:pt x="6671" y="1179"/>
                  </a:lnTo>
                  <a:lnTo>
                    <a:pt x="6987" y="1264"/>
                  </a:lnTo>
                  <a:lnTo>
                    <a:pt x="7302" y="1369"/>
                  </a:lnTo>
                  <a:lnTo>
                    <a:pt x="7618" y="1495"/>
                  </a:lnTo>
                  <a:lnTo>
                    <a:pt x="7934" y="1621"/>
                  </a:lnTo>
                  <a:lnTo>
                    <a:pt x="8228" y="1769"/>
                  </a:lnTo>
                  <a:lnTo>
                    <a:pt x="8523" y="1937"/>
                  </a:lnTo>
                  <a:lnTo>
                    <a:pt x="8670" y="2063"/>
                  </a:lnTo>
                  <a:lnTo>
                    <a:pt x="8818" y="2210"/>
                  </a:lnTo>
                  <a:lnTo>
                    <a:pt x="8902" y="2358"/>
                  </a:lnTo>
                  <a:lnTo>
                    <a:pt x="8965" y="2505"/>
                  </a:lnTo>
                  <a:lnTo>
                    <a:pt x="9007" y="2673"/>
                  </a:lnTo>
                  <a:lnTo>
                    <a:pt x="9028" y="2842"/>
                  </a:lnTo>
                  <a:lnTo>
                    <a:pt x="9007" y="3010"/>
                  </a:lnTo>
                  <a:lnTo>
                    <a:pt x="8965" y="3157"/>
                  </a:lnTo>
                  <a:lnTo>
                    <a:pt x="8902" y="3326"/>
                  </a:lnTo>
                  <a:lnTo>
                    <a:pt x="8818" y="3473"/>
                  </a:lnTo>
                  <a:lnTo>
                    <a:pt x="8712" y="3620"/>
                  </a:lnTo>
                  <a:lnTo>
                    <a:pt x="8586" y="3747"/>
                  </a:lnTo>
                  <a:lnTo>
                    <a:pt x="8439" y="3852"/>
                  </a:lnTo>
                  <a:lnTo>
                    <a:pt x="8270" y="3936"/>
                  </a:lnTo>
                  <a:lnTo>
                    <a:pt x="8102" y="3999"/>
                  </a:lnTo>
                  <a:lnTo>
                    <a:pt x="7892" y="4041"/>
                  </a:lnTo>
                  <a:lnTo>
                    <a:pt x="7323" y="4125"/>
                  </a:lnTo>
                  <a:lnTo>
                    <a:pt x="6734" y="4167"/>
                  </a:lnTo>
                  <a:lnTo>
                    <a:pt x="6818" y="4062"/>
                  </a:lnTo>
                  <a:lnTo>
                    <a:pt x="6861" y="3936"/>
                  </a:lnTo>
                  <a:lnTo>
                    <a:pt x="6882" y="3810"/>
                  </a:lnTo>
                  <a:lnTo>
                    <a:pt x="6903" y="3683"/>
                  </a:lnTo>
                  <a:lnTo>
                    <a:pt x="6882" y="3557"/>
                  </a:lnTo>
                  <a:lnTo>
                    <a:pt x="6861" y="3431"/>
                  </a:lnTo>
                  <a:lnTo>
                    <a:pt x="6797" y="3305"/>
                  </a:lnTo>
                  <a:lnTo>
                    <a:pt x="6713" y="3178"/>
                  </a:lnTo>
                  <a:lnTo>
                    <a:pt x="6566" y="3052"/>
                  </a:lnTo>
                  <a:lnTo>
                    <a:pt x="6419" y="2947"/>
                  </a:lnTo>
                  <a:lnTo>
                    <a:pt x="6271" y="2863"/>
                  </a:lnTo>
                  <a:lnTo>
                    <a:pt x="6103" y="2821"/>
                  </a:lnTo>
                  <a:lnTo>
                    <a:pt x="5914" y="2800"/>
                  </a:lnTo>
                  <a:lnTo>
                    <a:pt x="5745" y="2800"/>
                  </a:lnTo>
                  <a:lnTo>
                    <a:pt x="5556" y="2842"/>
                  </a:lnTo>
                  <a:lnTo>
                    <a:pt x="5387" y="2884"/>
                  </a:lnTo>
                  <a:lnTo>
                    <a:pt x="5198" y="2947"/>
                  </a:lnTo>
                  <a:lnTo>
                    <a:pt x="5051" y="3031"/>
                  </a:lnTo>
                  <a:lnTo>
                    <a:pt x="4882" y="3136"/>
                  </a:lnTo>
                  <a:lnTo>
                    <a:pt x="4735" y="3263"/>
                  </a:lnTo>
                  <a:lnTo>
                    <a:pt x="4609" y="3389"/>
                  </a:lnTo>
                  <a:lnTo>
                    <a:pt x="4483" y="3515"/>
                  </a:lnTo>
                  <a:lnTo>
                    <a:pt x="4356" y="3683"/>
                  </a:lnTo>
                  <a:lnTo>
                    <a:pt x="4272" y="3831"/>
                  </a:lnTo>
                  <a:lnTo>
                    <a:pt x="4188" y="3999"/>
                  </a:lnTo>
                  <a:lnTo>
                    <a:pt x="4104" y="4167"/>
                  </a:lnTo>
                  <a:lnTo>
                    <a:pt x="4062" y="4336"/>
                  </a:lnTo>
                  <a:lnTo>
                    <a:pt x="4020" y="4525"/>
                  </a:lnTo>
                  <a:lnTo>
                    <a:pt x="3999" y="4715"/>
                  </a:lnTo>
                  <a:lnTo>
                    <a:pt x="3999" y="4883"/>
                  </a:lnTo>
                  <a:lnTo>
                    <a:pt x="3999" y="5072"/>
                  </a:lnTo>
                  <a:lnTo>
                    <a:pt x="4041" y="5241"/>
                  </a:lnTo>
                  <a:lnTo>
                    <a:pt x="4020" y="5409"/>
                  </a:lnTo>
                  <a:lnTo>
                    <a:pt x="3978" y="5493"/>
                  </a:lnTo>
                  <a:lnTo>
                    <a:pt x="3957" y="5577"/>
                  </a:lnTo>
                  <a:lnTo>
                    <a:pt x="3914" y="5619"/>
                  </a:lnTo>
                  <a:lnTo>
                    <a:pt x="3851" y="5662"/>
                  </a:lnTo>
                  <a:lnTo>
                    <a:pt x="3746" y="5662"/>
                  </a:lnTo>
                  <a:lnTo>
                    <a:pt x="3641" y="5619"/>
                  </a:lnTo>
                  <a:lnTo>
                    <a:pt x="3536" y="5535"/>
                  </a:lnTo>
                  <a:lnTo>
                    <a:pt x="3430" y="5409"/>
                  </a:lnTo>
                  <a:lnTo>
                    <a:pt x="3346" y="5283"/>
                  </a:lnTo>
                  <a:lnTo>
                    <a:pt x="3304" y="5157"/>
                  </a:lnTo>
                  <a:lnTo>
                    <a:pt x="3283" y="4904"/>
                  </a:lnTo>
                  <a:lnTo>
                    <a:pt x="3304" y="4862"/>
                  </a:lnTo>
                  <a:lnTo>
                    <a:pt x="3325" y="4820"/>
                  </a:lnTo>
                  <a:lnTo>
                    <a:pt x="3346" y="4715"/>
                  </a:lnTo>
                  <a:lnTo>
                    <a:pt x="3346" y="4630"/>
                  </a:lnTo>
                  <a:lnTo>
                    <a:pt x="3346" y="4441"/>
                  </a:lnTo>
                  <a:lnTo>
                    <a:pt x="3262" y="4041"/>
                  </a:lnTo>
                  <a:lnTo>
                    <a:pt x="3157" y="3578"/>
                  </a:lnTo>
                  <a:lnTo>
                    <a:pt x="3031" y="3115"/>
                  </a:lnTo>
                  <a:lnTo>
                    <a:pt x="2925" y="2800"/>
                  </a:lnTo>
                  <a:lnTo>
                    <a:pt x="2862" y="2652"/>
                  </a:lnTo>
                  <a:lnTo>
                    <a:pt x="2799" y="2505"/>
                  </a:lnTo>
                  <a:lnTo>
                    <a:pt x="2694" y="2379"/>
                  </a:lnTo>
                  <a:lnTo>
                    <a:pt x="2610" y="2253"/>
                  </a:lnTo>
                  <a:lnTo>
                    <a:pt x="2483" y="2147"/>
                  </a:lnTo>
                  <a:lnTo>
                    <a:pt x="2336" y="2084"/>
                  </a:lnTo>
                  <a:lnTo>
                    <a:pt x="2231" y="2042"/>
                  </a:lnTo>
                  <a:lnTo>
                    <a:pt x="2105" y="2021"/>
                  </a:lnTo>
                  <a:lnTo>
                    <a:pt x="1999" y="2021"/>
                  </a:lnTo>
                  <a:lnTo>
                    <a:pt x="1894" y="2042"/>
                  </a:lnTo>
                  <a:lnTo>
                    <a:pt x="1789" y="2084"/>
                  </a:lnTo>
                  <a:lnTo>
                    <a:pt x="1705" y="2126"/>
                  </a:lnTo>
                  <a:lnTo>
                    <a:pt x="1621" y="2210"/>
                  </a:lnTo>
                  <a:lnTo>
                    <a:pt x="1537" y="2295"/>
                  </a:lnTo>
                  <a:lnTo>
                    <a:pt x="1473" y="2379"/>
                  </a:lnTo>
                  <a:lnTo>
                    <a:pt x="1431" y="2484"/>
                  </a:lnTo>
                  <a:lnTo>
                    <a:pt x="1389" y="2568"/>
                  </a:lnTo>
                  <a:lnTo>
                    <a:pt x="1368" y="2673"/>
                  </a:lnTo>
                  <a:lnTo>
                    <a:pt x="1368" y="2863"/>
                  </a:lnTo>
                  <a:lnTo>
                    <a:pt x="1410" y="3073"/>
                  </a:lnTo>
                  <a:lnTo>
                    <a:pt x="1053" y="2905"/>
                  </a:lnTo>
                  <a:lnTo>
                    <a:pt x="905" y="2821"/>
                  </a:lnTo>
                  <a:lnTo>
                    <a:pt x="779" y="2737"/>
                  </a:lnTo>
                  <a:lnTo>
                    <a:pt x="695" y="2652"/>
                  </a:lnTo>
                  <a:lnTo>
                    <a:pt x="611" y="2568"/>
                  </a:lnTo>
                  <a:lnTo>
                    <a:pt x="548" y="2484"/>
                  </a:lnTo>
                  <a:lnTo>
                    <a:pt x="526" y="2400"/>
                  </a:lnTo>
                  <a:lnTo>
                    <a:pt x="505" y="2337"/>
                  </a:lnTo>
                  <a:lnTo>
                    <a:pt x="484" y="2253"/>
                  </a:lnTo>
                  <a:lnTo>
                    <a:pt x="505" y="2168"/>
                  </a:lnTo>
                  <a:lnTo>
                    <a:pt x="526" y="2084"/>
                  </a:lnTo>
                  <a:lnTo>
                    <a:pt x="611" y="1937"/>
                  </a:lnTo>
                  <a:lnTo>
                    <a:pt x="737" y="1790"/>
                  </a:lnTo>
                  <a:lnTo>
                    <a:pt x="884" y="1663"/>
                  </a:lnTo>
                  <a:lnTo>
                    <a:pt x="1074" y="1537"/>
                  </a:lnTo>
                  <a:lnTo>
                    <a:pt x="1263" y="1432"/>
                  </a:lnTo>
                  <a:lnTo>
                    <a:pt x="1452" y="1327"/>
                  </a:lnTo>
                  <a:lnTo>
                    <a:pt x="1831" y="1179"/>
                  </a:lnTo>
                  <a:lnTo>
                    <a:pt x="2084" y="1095"/>
                  </a:lnTo>
                  <a:lnTo>
                    <a:pt x="2799" y="990"/>
                  </a:lnTo>
                  <a:lnTo>
                    <a:pt x="3136" y="948"/>
                  </a:lnTo>
                  <a:lnTo>
                    <a:pt x="3494" y="927"/>
                  </a:lnTo>
                  <a:lnTo>
                    <a:pt x="4125" y="906"/>
                  </a:lnTo>
                  <a:close/>
                  <a:moveTo>
                    <a:pt x="3662" y="1"/>
                  </a:moveTo>
                  <a:lnTo>
                    <a:pt x="3283" y="43"/>
                  </a:lnTo>
                  <a:lnTo>
                    <a:pt x="2925" y="85"/>
                  </a:lnTo>
                  <a:lnTo>
                    <a:pt x="2568" y="148"/>
                  </a:lnTo>
                  <a:lnTo>
                    <a:pt x="2231" y="232"/>
                  </a:lnTo>
                  <a:lnTo>
                    <a:pt x="1873" y="317"/>
                  </a:lnTo>
                  <a:lnTo>
                    <a:pt x="1537" y="443"/>
                  </a:lnTo>
                  <a:lnTo>
                    <a:pt x="1221" y="569"/>
                  </a:lnTo>
                  <a:lnTo>
                    <a:pt x="926" y="737"/>
                  </a:lnTo>
                  <a:lnTo>
                    <a:pt x="632" y="927"/>
                  </a:lnTo>
                  <a:lnTo>
                    <a:pt x="421" y="1095"/>
                  </a:lnTo>
                  <a:lnTo>
                    <a:pt x="253" y="1264"/>
                  </a:lnTo>
                  <a:lnTo>
                    <a:pt x="127" y="1453"/>
                  </a:lnTo>
                  <a:lnTo>
                    <a:pt x="42" y="1642"/>
                  </a:lnTo>
                  <a:lnTo>
                    <a:pt x="0" y="1832"/>
                  </a:lnTo>
                  <a:lnTo>
                    <a:pt x="0" y="2021"/>
                  </a:lnTo>
                  <a:lnTo>
                    <a:pt x="21" y="2210"/>
                  </a:lnTo>
                  <a:lnTo>
                    <a:pt x="64" y="2379"/>
                  </a:lnTo>
                  <a:lnTo>
                    <a:pt x="148" y="2568"/>
                  </a:lnTo>
                  <a:lnTo>
                    <a:pt x="253" y="2716"/>
                  </a:lnTo>
                  <a:lnTo>
                    <a:pt x="400" y="2863"/>
                  </a:lnTo>
                  <a:lnTo>
                    <a:pt x="548" y="2989"/>
                  </a:lnTo>
                  <a:lnTo>
                    <a:pt x="737" y="3115"/>
                  </a:lnTo>
                  <a:lnTo>
                    <a:pt x="926" y="3199"/>
                  </a:lnTo>
                  <a:lnTo>
                    <a:pt x="1158" y="3263"/>
                  </a:lnTo>
                  <a:lnTo>
                    <a:pt x="1389" y="3305"/>
                  </a:lnTo>
                  <a:lnTo>
                    <a:pt x="1452" y="3305"/>
                  </a:lnTo>
                  <a:lnTo>
                    <a:pt x="1473" y="3242"/>
                  </a:lnTo>
                  <a:lnTo>
                    <a:pt x="1516" y="3263"/>
                  </a:lnTo>
                  <a:lnTo>
                    <a:pt x="1558" y="3263"/>
                  </a:lnTo>
                  <a:lnTo>
                    <a:pt x="1579" y="3242"/>
                  </a:lnTo>
                  <a:lnTo>
                    <a:pt x="1600" y="3221"/>
                  </a:lnTo>
                  <a:lnTo>
                    <a:pt x="1642" y="3031"/>
                  </a:lnTo>
                  <a:lnTo>
                    <a:pt x="1705" y="2863"/>
                  </a:lnTo>
                  <a:lnTo>
                    <a:pt x="1789" y="2673"/>
                  </a:lnTo>
                  <a:lnTo>
                    <a:pt x="1831" y="2610"/>
                  </a:lnTo>
                  <a:lnTo>
                    <a:pt x="1894" y="2547"/>
                  </a:lnTo>
                  <a:lnTo>
                    <a:pt x="1957" y="2526"/>
                  </a:lnTo>
                  <a:lnTo>
                    <a:pt x="2021" y="2505"/>
                  </a:lnTo>
                  <a:lnTo>
                    <a:pt x="2147" y="2505"/>
                  </a:lnTo>
                  <a:lnTo>
                    <a:pt x="2252" y="2568"/>
                  </a:lnTo>
                  <a:lnTo>
                    <a:pt x="2336" y="2652"/>
                  </a:lnTo>
                  <a:lnTo>
                    <a:pt x="2378" y="2989"/>
                  </a:lnTo>
                  <a:lnTo>
                    <a:pt x="2441" y="3326"/>
                  </a:lnTo>
                  <a:lnTo>
                    <a:pt x="2589" y="3978"/>
                  </a:lnTo>
                  <a:lnTo>
                    <a:pt x="2631" y="4273"/>
                  </a:lnTo>
                  <a:lnTo>
                    <a:pt x="2652" y="4567"/>
                  </a:lnTo>
                  <a:lnTo>
                    <a:pt x="2673" y="4862"/>
                  </a:lnTo>
                  <a:lnTo>
                    <a:pt x="2715" y="5157"/>
                  </a:lnTo>
                  <a:lnTo>
                    <a:pt x="2757" y="5346"/>
                  </a:lnTo>
                  <a:lnTo>
                    <a:pt x="2841" y="5535"/>
                  </a:lnTo>
                  <a:lnTo>
                    <a:pt x="2925" y="5704"/>
                  </a:lnTo>
                  <a:lnTo>
                    <a:pt x="3031" y="5851"/>
                  </a:lnTo>
                  <a:lnTo>
                    <a:pt x="3178" y="5977"/>
                  </a:lnTo>
                  <a:lnTo>
                    <a:pt x="3325" y="6082"/>
                  </a:lnTo>
                  <a:lnTo>
                    <a:pt x="3494" y="6167"/>
                  </a:lnTo>
                  <a:lnTo>
                    <a:pt x="3704" y="6209"/>
                  </a:lnTo>
                  <a:lnTo>
                    <a:pt x="3851" y="6209"/>
                  </a:lnTo>
                  <a:lnTo>
                    <a:pt x="3978" y="6188"/>
                  </a:lnTo>
                  <a:lnTo>
                    <a:pt x="4083" y="6125"/>
                  </a:lnTo>
                  <a:lnTo>
                    <a:pt x="4188" y="6082"/>
                  </a:lnTo>
                  <a:lnTo>
                    <a:pt x="4272" y="5998"/>
                  </a:lnTo>
                  <a:lnTo>
                    <a:pt x="4335" y="5893"/>
                  </a:lnTo>
                  <a:lnTo>
                    <a:pt x="4398" y="5788"/>
                  </a:lnTo>
                  <a:lnTo>
                    <a:pt x="4441" y="5662"/>
                  </a:lnTo>
                  <a:lnTo>
                    <a:pt x="4483" y="5619"/>
                  </a:lnTo>
                  <a:lnTo>
                    <a:pt x="4483" y="5556"/>
                  </a:lnTo>
                  <a:lnTo>
                    <a:pt x="4483" y="5304"/>
                  </a:lnTo>
                  <a:lnTo>
                    <a:pt x="4504" y="5051"/>
                  </a:lnTo>
                  <a:lnTo>
                    <a:pt x="4525" y="4799"/>
                  </a:lnTo>
                  <a:lnTo>
                    <a:pt x="4588" y="4567"/>
                  </a:lnTo>
                  <a:lnTo>
                    <a:pt x="4651" y="4336"/>
                  </a:lnTo>
                  <a:lnTo>
                    <a:pt x="4777" y="4125"/>
                  </a:lnTo>
                  <a:lnTo>
                    <a:pt x="4925" y="3915"/>
                  </a:lnTo>
                  <a:lnTo>
                    <a:pt x="5114" y="3726"/>
                  </a:lnTo>
                  <a:lnTo>
                    <a:pt x="5345" y="3578"/>
                  </a:lnTo>
                  <a:lnTo>
                    <a:pt x="5472" y="3494"/>
                  </a:lnTo>
                  <a:lnTo>
                    <a:pt x="5598" y="3452"/>
                  </a:lnTo>
                  <a:lnTo>
                    <a:pt x="5724" y="3410"/>
                  </a:lnTo>
                  <a:lnTo>
                    <a:pt x="5850" y="3389"/>
                  </a:lnTo>
                  <a:lnTo>
                    <a:pt x="5998" y="3410"/>
                  </a:lnTo>
                  <a:lnTo>
                    <a:pt x="6124" y="3452"/>
                  </a:lnTo>
                  <a:lnTo>
                    <a:pt x="6229" y="3515"/>
                  </a:lnTo>
                  <a:lnTo>
                    <a:pt x="6313" y="3578"/>
                  </a:lnTo>
                  <a:lnTo>
                    <a:pt x="6355" y="3662"/>
                  </a:lnTo>
                  <a:lnTo>
                    <a:pt x="6398" y="3768"/>
                  </a:lnTo>
                  <a:lnTo>
                    <a:pt x="6398" y="3873"/>
                  </a:lnTo>
                  <a:lnTo>
                    <a:pt x="6398" y="3978"/>
                  </a:lnTo>
                  <a:lnTo>
                    <a:pt x="6355" y="4189"/>
                  </a:lnTo>
                  <a:lnTo>
                    <a:pt x="6313" y="4210"/>
                  </a:lnTo>
                  <a:lnTo>
                    <a:pt x="6208" y="4231"/>
                  </a:lnTo>
                  <a:lnTo>
                    <a:pt x="6124" y="4294"/>
                  </a:lnTo>
                  <a:lnTo>
                    <a:pt x="6082" y="4378"/>
                  </a:lnTo>
                  <a:lnTo>
                    <a:pt x="6061" y="4483"/>
                  </a:lnTo>
                  <a:lnTo>
                    <a:pt x="6061" y="4588"/>
                  </a:lnTo>
                  <a:lnTo>
                    <a:pt x="6124" y="4673"/>
                  </a:lnTo>
                  <a:lnTo>
                    <a:pt x="6208" y="4736"/>
                  </a:lnTo>
                  <a:lnTo>
                    <a:pt x="6250" y="4736"/>
                  </a:lnTo>
                  <a:lnTo>
                    <a:pt x="6313" y="4757"/>
                  </a:lnTo>
                  <a:lnTo>
                    <a:pt x="6818" y="4736"/>
                  </a:lnTo>
                  <a:lnTo>
                    <a:pt x="7492" y="4694"/>
                  </a:lnTo>
                  <a:lnTo>
                    <a:pt x="7850" y="4651"/>
                  </a:lnTo>
                  <a:lnTo>
                    <a:pt x="8228" y="4609"/>
                  </a:lnTo>
                  <a:lnTo>
                    <a:pt x="8607" y="4546"/>
                  </a:lnTo>
                  <a:lnTo>
                    <a:pt x="8965" y="4441"/>
                  </a:lnTo>
                  <a:lnTo>
                    <a:pt x="9323" y="4336"/>
                  </a:lnTo>
                  <a:lnTo>
                    <a:pt x="9638" y="4189"/>
                  </a:lnTo>
                  <a:lnTo>
                    <a:pt x="9786" y="4125"/>
                  </a:lnTo>
                  <a:lnTo>
                    <a:pt x="9912" y="4020"/>
                  </a:lnTo>
                  <a:lnTo>
                    <a:pt x="10038" y="3936"/>
                  </a:lnTo>
                  <a:lnTo>
                    <a:pt x="10143" y="3831"/>
                  </a:lnTo>
                  <a:lnTo>
                    <a:pt x="10227" y="3705"/>
                  </a:lnTo>
                  <a:lnTo>
                    <a:pt x="10312" y="3578"/>
                  </a:lnTo>
                  <a:lnTo>
                    <a:pt x="10375" y="3452"/>
                  </a:lnTo>
                  <a:lnTo>
                    <a:pt x="10417" y="3305"/>
                  </a:lnTo>
                  <a:lnTo>
                    <a:pt x="10438" y="3157"/>
                  </a:lnTo>
                  <a:lnTo>
                    <a:pt x="10438" y="2989"/>
                  </a:lnTo>
                  <a:lnTo>
                    <a:pt x="10417" y="2800"/>
                  </a:lnTo>
                  <a:lnTo>
                    <a:pt x="10375" y="2610"/>
                  </a:lnTo>
                  <a:lnTo>
                    <a:pt x="10270" y="2316"/>
                  </a:lnTo>
                  <a:lnTo>
                    <a:pt x="10122" y="2042"/>
                  </a:lnTo>
                  <a:lnTo>
                    <a:pt x="9933" y="1790"/>
                  </a:lnTo>
                  <a:lnTo>
                    <a:pt x="9722" y="1558"/>
                  </a:lnTo>
                  <a:lnTo>
                    <a:pt x="9491" y="1348"/>
                  </a:lnTo>
                  <a:lnTo>
                    <a:pt x="9238" y="1137"/>
                  </a:lnTo>
                  <a:lnTo>
                    <a:pt x="8944" y="969"/>
                  </a:lnTo>
                  <a:lnTo>
                    <a:pt x="8649" y="822"/>
                  </a:lnTo>
                  <a:lnTo>
                    <a:pt x="8334" y="674"/>
                  </a:lnTo>
                  <a:lnTo>
                    <a:pt x="8018" y="548"/>
                  </a:lnTo>
                  <a:lnTo>
                    <a:pt x="7702" y="443"/>
                  </a:lnTo>
                  <a:lnTo>
                    <a:pt x="7387" y="338"/>
                  </a:lnTo>
                  <a:lnTo>
                    <a:pt x="6734" y="211"/>
                  </a:lnTo>
                  <a:lnTo>
                    <a:pt x="6145" y="106"/>
                  </a:lnTo>
                  <a:lnTo>
                    <a:pt x="5472" y="43"/>
                  </a:lnTo>
                  <a:lnTo>
                    <a:pt x="475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4" name="Google Shape;7024;p32"/>
            <p:cNvSpPr/>
            <p:nvPr/>
          </p:nvSpPr>
          <p:spPr>
            <a:xfrm>
              <a:off x="6958050" y="-894025"/>
              <a:ext cx="213600" cy="118925"/>
            </a:xfrm>
            <a:custGeom>
              <a:avLst/>
              <a:gdLst/>
              <a:ahLst/>
              <a:cxnLst/>
              <a:rect l="l" t="t" r="r" b="b"/>
              <a:pathLst>
                <a:path w="8544" h="4757" extrusionOk="0">
                  <a:moveTo>
                    <a:pt x="3641" y="1"/>
                  </a:moveTo>
                  <a:lnTo>
                    <a:pt x="3010" y="22"/>
                  </a:lnTo>
                  <a:lnTo>
                    <a:pt x="2652" y="43"/>
                  </a:lnTo>
                  <a:lnTo>
                    <a:pt x="2315" y="85"/>
                  </a:lnTo>
                  <a:lnTo>
                    <a:pt x="1600" y="190"/>
                  </a:lnTo>
                  <a:lnTo>
                    <a:pt x="1347" y="274"/>
                  </a:lnTo>
                  <a:lnTo>
                    <a:pt x="968" y="422"/>
                  </a:lnTo>
                  <a:lnTo>
                    <a:pt x="779" y="527"/>
                  </a:lnTo>
                  <a:lnTo>
                    <a:pt x="590" y="632"/>
                  </a:lnTo>
                  <a:lnTo>
                    <a:pt x="400" y="758"/>
                  </a:lnTo>
                  <a:lnTo>
                    <a:pt x="253" y="885"/>
                  </a:lnTo>
                  <a:lnTo>
                    <a:pt x="127" y="1032"/>
                  </a:lnTo>
                  <a:lnTo>
                    <a:pt x="42" y="1179"/>
                  </a:lnTo>
                  <a:lnTo>
                    <a:pt x="21" y="1263"/>
                  </a:lnTo>
                  <a:lnTo>
                    <a:pt x="0" y="1348"/>
                  </a:lnTo>
                  <a:lnTo>
                    <a:pt x="21" y="1432"/>
                  </a:lnTo>
                  <a:lnTo>
                    <a:pt x="42" y="1495"/>
                  </a:lnTo>
                  <a:lnTo>
                    <a:pt x="64" y="1579"/>
                  </a:lnTo>
                  <a:lnTo>
                    <a:pt x="127" y="1663"/>
                  </a:lnTo>
                  <a:lnTo>
                    <a:pt x="211" y="1747"/>
                  </a:lnTo>
                  <a:lnTo>
                    <a:pt x="295" y="1832"/>
                  </a:lnTo>
                  <a:lnTo>
                    <a:pt x="421" y="1916"/>
                  </a:lnTo>
                  <a:lnTo>
                    <a:pt x="569" y="2000"/>
                  </a:lnTo>
                  <a:lnTo>
                    <a:pt x="926" y="2168"/>
                  </a:lnTo>
                  <a:lnTo>
                    <a:pt x="884" y="1958"/>
                  </a:lnTo>
                  <a:lnTo>
                    <a:pt x="884" y="1768"/>
                  </a:lnTo>
                  <a:lnTo>
                    <a:pt x="905" y="1663"/>
                  </a:lnTo>
                  <a:lnTo>
                    <a:pt x="947" y="1579"/>
                  </a:lnTo>
                  <a:lnTo>
                    <a:pt x="989" y="1474"/>
                  </a:lnTo>
                  <a:lnTo>
                    <a:pt x="1053" y="1390"/>
                  </a:lnTo>
                  <a:lnTo>
                    <a:pt x="1137" y="1305"/>
                  </a:lnTo>
                  <a:lnTo>
                    <a:pt x="1221" y="1221"/>
                  </a:lnTo>
                  <a:lnTo>
                    <a:pt x="1305" y="1179"/>
                  </a:lnTo>
                  <a:lnTo>
                    <a:pt x="1410" y="1137"/>
                  </a:lnTo>
                  <a:lnTo>
                    <a:pt x="1515" y="1116"/>
                  </a:lnTo>
                  <a:lnTo>
                    <a:pt x="1621" y="1116"/>
                  </a:lnTo>
                  <a:lnTo>
                    <a:pt x="1747" y="1137"/>
                  </a:lnTo>
                  <a:lnTo>
                    <a:pt x="1852" y="1179"/>
                  </a:lnTo>
                  <a:lnTo>
                    <a:pt x="1999" y="1242"/>
                  </a:lnTo>
                  <a:lnTo>
                    <a:pt x="2126" y="1348"/>
                  </a:lnTo>
                  <a:lnTo>
                    <a:pt x="2210" y="1474"/>
                  </a:lnTo>
                  <a:lnTo>
                    <a:pt x="2315" y="1600"/>
                  </a:lnTo>
                  <a:lnTo>
                    <a:pt x="2378" y="1747"/>
                  </a:lnTo>
                  <a:lnTo>
                    <a:pt x="2441" y="1895"/>
                  </a:lnTo>
                  <a:lnTo>
                    <a:pt x="2547" y="2210"/>
                  </a:lnTo>
                  <a:lnTo>
                    <a:pt x="2673" y="2673"/>
                  </a:lnTo>
                  <a:lnTo>
                    <a:pt x="2778" y="3136"/>
                  </a:lnTo>
                  <a:lnTo>
                    <a:pt x="2862" y="3536"/>
                  </a:lnTo>
                  <a:lnTo>
                    <a:pt x="2862" y="3725"/>
                  </a:lnTo>
                  <a:lnTo>
                    <a:pt x="2862" y="3810"/>
                  </a:lnTo>
                  <a:lnTo>
                    <a:pt x="2841" y="3915"/>
                  </a:lnTo>
                  <a:lnTo>
                    <a:pt x="2820" y="3957"/>
                  </a:lnTo>
                  <a:lnTo>
                    <a:pt x="2799" y="3999"/>
                  </a:lnTo>
                  <a:lnTo>
                    <a:pt x="2820" y="4252"/>
                  </a:lnTo>
                  <a:lnTo>
                    <a:pt x="2862" y="4378"/>
                  </a:lnTo>
                  <a:lnTo>
                    <a:pt x="2946" y="4504"/>
                  </a:lnTo>
                  <a:lnTo>
                    <a:pt x="3052" y="4630"/>
                  </a:lnTo>
                  <a:lnTo>
                    <a:pt x="3157" y="4714"/>
                  </a:lnTo>
                  <a:lnTo>
                    <a:pt x="3262" y="4757"/>
                  </a:lnTo>
                  <a:lnTo>
                    <a:pt x="3367" y="4757"/>
                  </a:lnTo>
                  <a:lnTo>
                    <a:pt x="3430" y="4714"/>
                  </a:lnTo>
                  <a:lnTo>
                    <a:pt x="3473" y="4672"/>
                  </a:lnTo>
                  <a:lnTo>
                    <a:pt x="3494" y="4588"/>
                  </a:lnTo>
                  <a:lnTo>
                    <a:pt x="3536" y="4504"/>
                  </a:lnTo>
                  <a:lnTo>
                    <a:pt x="3557" y="4336"/>
                  </a:lnTo>
                  <a:lnTo>
                    <a:pt x="3515" y="4167"/>
                  </a:lnTo>
                  <a:lnTo>
                    <a:pt x="3515" y="3978"/>
                  </a:lnTo>
                  <a:lnTo>
                    <a:pt x="3515" y="3810"/>
                  </a:lnTo>
                  <a:lnTo>
                    <a:pt x="3536" y="3620"/>
                  </a:lnTo>
                  <a:lnTo>
                    <a:pt x="3578" y="3431"/>
                  </a:lnTo>
                  <a:lnTo>
                    <a:pt x="3620" y="3262"/>
                  </a:lnTo>
                  <a:lnTo>
                    <a:pt x="3704" y="3094"/>
                  </a:lnTo>
                  <a:lnTo>
                    <a:pt x="3788" y="2926"/>
                  </a:lnTo>
                  <a:lnTo>
                    <a:pt x="3872" y="2778"/>
                  </a:lnTo>
                  <a:lnTo>
                    <a:pt x="3999" y="2610"/>
                  </a:lnTo>
                  <a:lnTo>
                    <a:pt x="4125" y="2484"/>
                  </a:lnTo>
                  <a:lnTo>
                    <a:pt x="4251" y="2358"/>
                  </a:lnTo>
                  <a:lnTo>
                    <a:pt x="4398" y="2231"/>
                  </a:lnTo>
                  <a:lnTo>
                    <a:pt x="4567" y="2126"/>
                  </a:lnTo>
                  <a:lnTo>
                    <a:pt x="4714" y="2042"/>
                  </a:lnTo>
                  <a:lnTo>
                    <a:pt x="4903" y="1979"/>
                  </a:lnTo>
                  <a:lnTo>
                    <a:pt x="5072" y="1937"/>
                  </a:lnTo>
                  <a:lnTo>
                    <a:pt x="5261" y="1895"/>
                  </a:lnTo>
                  <a:lnTo>
                    <a:pt x="5430" y="1895"/>
                  </a:lnTo>
                  <a:lnTo>
                    <a:pt x="5619" y="1916"/>
                  </a:lnTo>
                  <a:lnTo>
                    <a:pt x="5787" y="1958"/>
                  </a:lnTo>
                  <a:lnTo>
                    <a:pt x="5935" y="2042"/>
                  </a:lnTo>
                  <a:lnTo>
                    <a:pt x="6082" y="2147"/>
                  </a:lnTo>
                  <a:lnTo>
                    <a:pt x="6229" y="2273"/>
                  </a:lnTo>
                  <a:lnTo>
                    <a:pt x="6313" y="2400"/>
                  </a:lnTo>
                  <a:lnTo>
                    <a:pt x="6377" y="2526"/>
                  </a:lnTo>
                  <a:lnTo>
                    <a:pt x="6398" y="2652"/>
                  </a:lnTo>
                  <a:lnTo>
                    <a:pt x="6419" y="2778"/>
                  </a:lnTo>
                  <a:lnTo>
                    <a:pt x="6398" y="2905"/>
                  </a:lnTo>
                  <a:lnTo>
                    <a:pt x="6377" y="3031"/>
                  </a:lnTo>
                  <a:lnTo>
                    <a:pt x="6334" y="3157"/>
                  </a:lnTo>
                  <a:lnTo>
                    <a:pt x="6250" y="3262"/>
                  </a:lnTo>
                  <a:lnTo>
                    <a:pt x="6839" y="3220"/>
                  </a:lnTo>
                  <a:lnTo>
                    <a:pt x="7408" y="3136"/>
                  </a:lnTo>
                  <a:lnTo>
                    <a:pt x="7618" y="3094"/>
                  </a:lnTo>
                  <a:lnTo>
                    <a:pt x="7786" y="3031"/>
                  </a:lnTo>
                  <a:lnTo>
                    <a:pt x="7955" y="2947"/>
                  </a:lnTo>
                  <a:lnTo>
                    <a:pt x="8102" y="2842"/>
                  </a:lnTo>
                  <a:lnTo>
                    <a:pt x="8228" y="2715"/>
                  </a:lnTo>
                  <a:lnTo>
                    <a:pt x="8334" y="2568"/>
                  </a:lnTo>
                  <a:lnTo>
                    <a:pt x="8418" y="2421"/>
                  </a:lnTo>
                  <a:lnTo>
                    <a:pt x="8481" y="2252"/>
                  </a:lnTo>
                  <a:lnTo>
                    <a:pt x="8523" y="2105"/>
                  </a:lnTo>
                  <a:lnTo>
                    <a:pt x="8544" y="1937"/>
                  </a:lnTo>
                  <a:lnTo>
                    <a:pt x="8523" y="1768"/>
                  </a:lnTo>
                  <a:lnTo>
                    <a:pt x="8481" y="1600"/>
                  </a:lnTo>
                  <a:lnTo>
                    <a:pt x="8418" y="1453"/>
                  </a:lnTo>
                  <a:lnTo>
                    <a:pt x="8334" y="1305"/>
                  </a:lnTo>
                  <a:lnTo>
                    <a:pt x="8186" y="1158"/>
                  </a:lnTo>
                  <a:lnTo>
                    <a:pt x="8039" y="1032"/>
                  </a:lnTo>
                  <a:lnTo>
                    <a:pt x="7744" y="864"/>
                  </a:lnTo>
                  <a:lnTo>
                    <a:pt x="7450" y="716"/>
                  </a:lnTo>
                  <a:lnTo>
                    <a:pt x="7134" y="590"/>
                  </a:lnTo>
                  <a:lnTo>
                    <a:pt x="6818" y="464"/>
                  </a:lnTo>
                  <a:lnTo>
                    <a:pt x="6503" y="359"/>
                  </a:lnTo>
                  <a:lnTo>
                    <a:pt x="6187" y="274"/>
                  </a:lnTo>
                  <a:lnTo>
                    <a:pt x="5535" y="127"/>
                  </a:lnTo>
                  <a:lnTo>
                    <a:pt x="5219" y="85"/>
                  </a:lnTo>
                  <a:lnTo>
                    <a:pt x="4903" y="43"/>
                  </a:lnTo>
                  <a:lnTo>
                    <a:pt x="4272" y="22"/>
                  </a:lnTo>
                  <a:lnTo>
                    <a:pt x="3641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5" name="Google Shape;7025;p32"/>
            <p:cNvSpPr/>
            <p:nvPr/>
          </p:nvSpPr>
          <p:spPr>
            <a:xfrm>
              <a:off x="7114825" y="-875075"/>
              <a:ext cx="41050" cy="37900"/>
            </a:xfrm>
            <a:custGeom>
              <a:avLst/>
              <a:gdLst/>
              <a:ahLst/>
              <a:cxnLst/>
              <a:rect l="l" t="t" r="r" b="b"/>
              <a:pathLst>
                <a:path w="1642" h="1516" extrusionOk="0">
                  <a:moveTo>
                    <a:pt x="0" y="0"/>
                  </a:moveTo>
                  <a:lnTo>
                    <a:pt x="0" y="21"/>
                  </a:lnTo>
                  <a:lnTo>
                    <a:pt x="274" y="106"/>
                  </a:lnTo>
                  <a:lnTo>
                    <a:pt x="505" y="211"/>
                  </a:lnTo>
                  <a:lnTo>
                    <a:pt x="716" y="358"/>
                  </a:lnTo>
                  <a:lnTo>
                    <a:pt x="926" y="547"/>
                  </a:lnTo>
                  <a:lnTo>
                    <a:pt x="1010" y="632"/>
                  </a:lnTo>
                  <a:lnTo>
                    <a:pt x="1074" y="737"/>
                  </a:lnTo>
                  <a:lnTo>
                    <a:pt x="1137" y="821"/>
                  </a:lnTo>
                  <a:lnTo>
                    <a:pt x="1179" y="926"/>
                  </a:lnTo>
                  <a:lnTo>
                    <a:pt x="1221" y="1137"/>
                  </a:lnTo>
                  <a:lnTo>
                    <a:pt x="1263" y="1389"/>
                  </a:lnTo>
                  <a:lnTo>
                    <a:pt x="1284" y="1452"/>
                  </a:lnTo>
                  <a:lnTo>
                    <a:pt x="1326" y="1494"/>
                  </a:lnTo>
                  <a:lnTo>
                    <a:pt x="1389" y="1515"/>
                  </a:lnTo>
                  <a:lnTo>
                    <a:pt x="1494" y="1515"/>
                  </a:lnTo>
                  <a:lnTo>
                    <a:pt x="1558" y="1494"/>
                  </a:lnTo>
                  <a:lnTo>
                    <a:pt x="1600" y="1452"/>
                  </a:lnTo>
                  <a:lnTo>
                    <a:pt x="1621" y="1389"/>
                  </a:lnTo>
                  <a:lnTo>
                    <a:pt x="1642" y="1221"/>
                  </a:lnTo>
                  <a:lnTo>
                    <a:pt x="1642" y="1074"/>
                  </a:lnTo>
                  <a:lnTo>
                    <a:pt x="1600" y="926"/>
                  </a:lnTo>
                  <a:lnTo>
                    <a:pt x="1536" y="800"/>
                  </a:lnTo>
                  <a:lnTo>
                    <a:pt x="1473" y="674"/>
                  </a:lnTo>
                  <a:lnTo>
                    <a:pt x="1389" y="547"/>
                  </a:lnTo>
                  <a:lnTo>
                    <a:pt x="1284" y="442"/>
                  </a:lnTo>
                  <a:lnTo>
                    <a:pt x="1158" y="358"/>
                  </a:lnTo>
                  <a:lnTo>
                    <a:pt x="1031" y="274"/>
                  </a:lnTo>
                  <a:lnTo>
                    <a:pt x="884" y="190"/>
                  </a:lnTo>
                  <a:lnTo>
                    <a:pt x="590" y="85"/>
                  </a:lnTo>
                  <a:lnTo>
                    <a:pt x="295" y="21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6" name="Google Shape;7026;p32"/>
            <p:cNvSpPr/>
            <p:nvPr/>
          </p:nvSpPr>
          <p:spPr>
            <a:xfrm>
              <a:off x="6631875" y="-928225"/>
              <a:ext cx="387225" cy="611875"/>
            </a:xfrm>
            <a:custGeom>
              <a:avLst/>
              <a:gdLst/>
              <a:ahLst/>
              <a:cxnLst/>
              <a:rect l="l" t="t" r="r" b="b"/>
              <a:pathLst>
                <a:path w="15489" h="24475" extrusionOk="0">
                  <a:moveTo>
                    <a:pt x="5030" y="1"/>
                  </a:moveTo>
                  <a:lnTo>
                    <a:pt x="4420" y="695"/>
                  </a:lnTo>
                  <a:lnTo>
                    <a:pt x="3830" y="1432"/>
                  </a:lnTo>
                  <a:lnTo>
                    <a:pt x="3262" y="2189"/>
                  </a:lnTo>
                  <a:lnTo>
                    <a:pt x="2736" y="2968"/>
                  </a:lnTo>
                  <a:lnTo>
                    <a:pt x="2252" y="3768"/>
                  </a:lnTo>
                  <a:lnTo>
                    <a:pt x="1789" y="4609"/>
                  </a:lnTo>
                  <a:lnTo>
                    <a:pt x="1368" y="5472"/>
                  </a:lnTo>
                  <a:lnTo>
                    <a:pt x="990" y="6377"/>
                  </a:lnTo>
                  <a:lnTo>
                    <a:pt x="800" y="6840"/>
                  </a:lnTo>
                  <a:lnTo>
                    <a:pt x="632" y="7324"/>
                  </a:lnTo>
                  <a:lnTo>
                    <a:pt x="485" y="7787"/>
                  </a:lnTo>
                  <a:lnTo>
                    <a:pt x="358" y="8250"/>
                  </a:lnTo>
                  <a:lnTo>
                    <a:pt x="253" y="8713"/>
                  </a:lnTo>
                  <a:lnTo>
                    <a:pt x="169" y="9155"/>
                  </a:lnTo>
                  <a:lnTo>
                    <a:pt x="106" y="9618"/>
                  </a:lnTo>
                  <a:lnTo>
                    <a:pt x="43" y="10060"/>
                  </a:lnTo>
                  <a:lnTo>
                    <a:pt x="22" y="10481"/>
                  </a:lnTo>
                  <a:lnTo>
                    <a:pt x="1" y="10922"/>
                  </a:lnTo>
                  <a:lnTo>
                    <a:pt x="1" y="11343"/>
                  </a:lnTo>
                  <a:lnTo>
                    <a:pt x="1" y="11764"/>
                  </a:lnTo>
                  <a:lnTo>
                    <a:pt x="43" y="12164"/>
                  </a:lnTo>
                  <a:lnTo>
                    <a:pt x="85" y="12585"/>
                  </a:lnTo>
                  <a:lnTo>
                    <a:pt x="148" y="12985"/>
                  </a:lnTo>
                  <a:lnTo>
                    <a:pt x="232" y="13385"/>
                  </a:lnTo>
                  <a:lnTo>
                    <a:pt x="316" y="13763"/>
                  </a:lnTo>
                  <a:lnTo>
                    <a:pt x="421" y="14142"/>
                  </a:lnTo>
                  <a:lnTo>
                    <a:pt x="548" y="14521"/>
                  </a:lnTo>
                  <a:lnTo>
                    <a:pt x="695" y="14900"/>
                  </a:lnTo>
                  <a:lnTo>
                    <a:pt x="842" y="15257"/>
                  </a:lnTo>
                  <a:lnTo>
                    <a:pt x="990" y="15615"/>
                  </a:lnTo>
                  <a:lnTo>
                    <a:pt x="1179" y="15973"/>
                  </a:lnTo>
                  <a:lnTo>
                    <a:pt x="1368" y="16310"/>
                  </a:lnTo>
                  <a:lnTo>
                    <a:pt x="1558" y="16667"/>
                  </a:lnTo>
                  <a:lnTo>
                    <a:pt x="1768" y="16983"/>
                  </a:lnTo>
                  <a:lnTo>
                    <a:pt x="2000" y="17320"/>
                  </a:lnTo>
                  <a:lnTo>
                    <a:pt x="2231" y="17635"/>
                  </a:lnTo>
                  <a:lnTo>
                    <a:pt x="2736" y="18267"/>
                  </a:lnTo>
                  <a:lnTo>
                    <a:pt x="3283" y="18856"/>
                  </a:lnTo>
                  <a:lnTo>
                    <a:pt x="3851" y="19424"/>
                  </a:lnTo>
                  <a:lnTo>
                    <a:pt x="4483" y="19971"/>
                  </a:lnTo>
                  <a:lnTo>
                    <a:pt x="5135" y="20476"/>
                  </a:lnTo>
                  <a:lnTo>
                    <a:pt x="5808" y="20960"/>
                  </a:lnTo>
                  <a:lnTo>
                    <a:pt x="6524" y="21423"/>
                  </a:lnTo>
                  <a:lnTo>
                    <a:pt x="7260" y="21844"/>
                  </a:lnTo>
                  <a:lnTo>
                    <a:pt x="8018" y="22244"/>
                  </a:lnTo>
                  <a:lnTo>
                    <a:pt x="8797" y="22623"/>
                  </a:lnTo>
                  <a:lnTo>
                    <a:pt x="9596" y="22959"/>
                  </a:lnTo>
                  <a:lnTo>
                    <a:pt x="10417" y="23275"/>
                  </a:lnTo>
                  <a:lnTo>
                    <a:pt x="11238" y="23548"/>
                  </a:lnTo>
                  <a:lnTo>
                    <a:pt x="12079" y="23801"/>
                  </a:lnTo>
                  <a:lnTo>
                    <a:pt x="12921" y="24011"/>
                  </a:lnTo>
                  <a:lnTo>
                    <a:pt x="13784" y="24201"/>
                  </a:lnTo>
                  <a:lnTo>
                    <a:pt x="14647" y="24348"/>
                  </a:lnTo>
                  <a:lnTo>
                    <a:pt x="15488" y="24474"/>
                  </a:lnTo>
                  <a:lnTo>
                    <a:pt x="15488" y="24474"/>
                  </a:lnTo>
                  <a:lnTo>
                    <a:pt x="14689" y="24243"/>
                  </a:lnTo>
                  <a:lnTo>
                    <a:pt x="13910" y="23969"/>
                  </a:lnTo>
                  <a:lnTo>
                    <a:pt x="13153" y="23654"/>
                  </a:lnTo>
                  <a:lnTo>
                    <a:pt x="12437" y="23296"/>
                  </a:lnTo>
                  <a:lnTo>
                    <a:pt x="11722" y="22917"/>
                  </a:lnTo>
                  <a:lnTo>
                    <a:pt x="11385" y="22707"/>
                  </a:lnTo>
                  <a:lnTo>
                    <a:pt x="11048" y="22496"/>
                  </a:lnTo>
                  <a:lnTo>
                    <a:pt x="10733" y="22265"/>
                  </a:lnTo>
                  <a:lnTo>
                    <a:pt x="10417" y="22012"/>
                  </a:lnTo>
                  <a:lnTo>
                    <a:pt x="10122" y="21760"/>
                  </a:lnTo>
                  <a:lnTo>
                    <a:pt x="9807" y="21507"/>
                  </a:lnTo>
                  <a:lnTo>
                    <a:pt x="9533" y="21234"/>
                  </a:lnTo>
                  <a:lnTo>
                    <a:pt x="9260" y="20939"/>
                  </a:lnTo>
                  <a:lnTo>
                    <a:pt x="8986" y="20645"/>
                  </a:lnTo>
                  <a:lnTo>
                    <a:pt x="8733" y="20350"/>
                  </a:lnTo>
                  <a:lnTo>
                    <a:pt x="8481" y="20034"/>
                  </a:lnTo>
                  <a:lnTo>
                    <a:pt x="8249" y="19698"/>
                  </a:lnTo>
                  <a:lnTo>
                    <a:pt x="8039" y="19361"/>
                  </a:lnTo>
                  <a:lnTo>
                    <a:pt x="7829" y="19003"/>
                  </a:lnTo>
                  <a:lnTo>
                    <a:pt x="7639" y="18645"/>
                  </a:lnTo>
                  <a:lnTo>
                    <a:pt x="7450" y="18267"/>
                  </a:lnTo>
                  <a:lnTo>
                    <a:pt x="7282" y="17888"/>
                  </a:lnTo>
                  <a:lnTo>
                    <a:pt x="7134" y="17488"/>
                  </a:lnTo>
                  <a:lnTo>
                    <a:pt x="6987" y="17067"/>
                  </a:lnTo>
                  <a:lnTo>
                    <a:pt x="6861" y="16646"/>
                  </a:lnTo>
                  <a:lnTo>
                    <a:pt x="6755" y="16204"/>
                  </a:lnTo>
                  <a:lnTo>
                    <a:pt x="6650" y="15741"/>
                  </a:lnTo>
                  <a:lnTo>
                    <a:pt x="6587" y="15321"/>
                  </a:lnTo>
                  <a:lnTo>
                    <a:pt x="6524" y="14879"/>
                  </a:lnTo>
                  <a:lnTo>
                    <a:pt x="6482" y="14437"/>
                  </a:lnTo>
                  <a:lnTo>
                    <a:pt x="6440" y="13995"/>
                  </a:lnTo>
                  <a:lnTo>
                    <a:pt x="6419" y="13553"/>
                  </a:lnTo>
                  <a:lnTo>
                    <a:pt x="6419" y="13111"/>
                  </a:lnTo>
                  <a:lnTo>
                    <a:pt x="6419" y="12669"/>
                  </a:lnTo>
                  <a:lnTo>
                    <a:pt x="6440" y="12227"/>
                  </a:lnTo>
                  <a:lnTo>
                    <a:pt x="6524" y="11364"/>
                  </a:lnTo>
                  <a:lnTo>
                    <a:pt x="6650" y="10481"/>
                  </a:lnTo>
                  <a:lnTo>
                    <a:pt x="6819" y="9618"/>
                  </a:lnTo>
                  <a:lnTo>
                    <a:pt x="7008" y="8755"/>
                  </a:lnTo>
                  <a:lnTo>
                    <a:pt x="7260" y="7892"/>
                  </a:lnTo>
                  <a:lnTo>
                    <a:pt x="7534" y="7050"/>
                  </a:lnTo>
                  <a:lnTo>
                    <a:pt x="7850" y="6209"/>
                  </a:lnTo>
                  <a:lnTo>
                    <a:pt x="8186" y="5388"/>
                  </a:lnTo>
                  <a:lnTo>
                    <a:pt x="8544" y="4567"/>
                  </a:lnTo>
                  <a:lnTo>
                    <a:pt x="8923" y="3768"/>
                  </a:lnTo>
                  <a:lnTo>
                    <a:pt x="9323" y="2989"/>
                  </a:lnTo>
                  <a:lnTo>
                    <a:pt x="9744" y="2211"/>
                  </a:lnTo>
                  <a:lnTo>
                    <a:pt x="9344" y="2211"/>
                  </a:lnTo>
                  <a:lnTo>
                    <a:pt x="8944" y="2168"/>
                  </a:lnTo>
                  <a:lnTo>
                    <a:pt x="8397" y="2084"/>
                  </a:lnTo>
                  <a:lnTo>
                    <a:pt x="7829" y="1958"/>
                  </a:lnTo>
                  <a:lnTo>
                    <a:pt x="7534" y="1874"/>
                  </a:lnTo>
                  <a:lnTo>
                    <a:pt x="7260" y="1769"/>
                  </a:lnTo>
                  <a:lnTo>
                    <a:pt x="6966" y="1663"/>
                  </a:lnTo>
                  <a:lnTo>
                    <a:pt x="6692" y="1537"/>
                  </a:lnTo>
                  <a:lnTo>
                    <a:pt x="6440" y="1390"/>
                  </a:lnTo>
                  <a:lnTo>
                    <a:pt x="6166" y="1243"/>
                  </a:lnTo>
                  <a:lnTo>
                    <a:pt x="5935" y="1074"/>
                  </a:lnTo>
                  <a:lnTo>
                    <a:pt x="5703" y="885"/>
                  </a:lnTo>
                  <a:lnTo>
                    <a:pt x="5514" y="695"/>
                  </a:lnTo>
                  <a:lnTo>
                    <a:pt x="5324" y="464"/>
                  </a:lnTo>
                  <a:lnTo>
                    <a:pt x="5156" y="232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7" name="Google Shape;7027;p32"/>
            <p:cNvSpPr/>
            <p:nvPr/>
          </p:nvSpPr>
          <p:spPr>
            <a:xfrm>
              <a:off x="6631875" y="-928225"/>
              <a:ext cx="387225" cy="611875"/>
            </a:xfrm>
            <a:custGeom>
              <a:avLst/>
              <a:gdLst/>
              <a:ahLst/>
              <a:cxnLst/>
              <a:rect l="l" t="t" r="r" b="b"/>
              <a:pathLst>
                <a:path w="15489" h="24475" fill="none" extrusionOk="0">
                  <a:moveTo>
                    <a:pt x="6650" y="15741"/>
                  </a:moveTo>
                  <a:lnTo>
                    <a:pt x="6650" y="15741"/>
                  </a:lnTo>
                  <a:lnTo>
                    <a:pt x="6587" y="15321"/>
                  </a:lnTo>
                  <a:lnTo>
                    <a:pt x="6524" y="14879"/>
                  </a:lnTo>
                  <a:lnTo>
                    <a:pt x="6482" y="14437"/>
                  </a:lnTo>
                  <a:lnTo>
                    <a:pt x="6440" y="13995"/>
                  </a:lnTo>
                  <a:lnTo>
                    <a:pt x="6419" y="13553"/>
                  </a:lnTo>
                  <a:lnTo>
                    <a:pt x="6419" y="13111"/>
                  </a:lnTo>
                  <a:lnTo>
                    <a:pt x="6419" y="12669"/>
                  </a:lnTo>
                  <a:lnTo>
                    <a:pt x="6440" y="12227"/>
                  </a:lnTo>
                  <a:lnTo>
                    <a:pt x="6524" y="11364"/>
                  </a:lnTo>
                  <a:lnTo>
                    <a:pt x="6650" y="10481"/>
                  </a:lnTo>
                  <a:lnTo>
                    <a:pt x="6819" y="9618"/>
                  </a:lnTo>
                  <a:lnTo>
                    <a:pt x="7008" y="8755"/>
                  </a:lnTo>
                  <a:lnTo>
                    <a:pt x="7260" y="7892"/>
                  </a:lnTo>
                  <a:lnTo>
                    <a:pt x="7534" y="7050"/>
                  </a:lnTo>
                  <a:lnTo>
                    <a:pt x="7850" y="6209"/>
                  </a:lnTo>
                  <a:lnTo>
                    <a:pt x="8186" y="5388"/>
                  </a:lnTo>
                  <a:lnTo>
                    <a:pt x="8544" y="4567"/>
                  </a:lnTo>
                  <a:lnTo>
                    <a:pt x="8923" y="3768"/>
                  </a:lnTo>
                  <a:lnTo>
                    <a:pt x="9323" y="2989"/>
                  </a:lnTo>
                  <a:lnTo>
                    <a:pt x="9744" y="2211"/>
                  </a:lnTo>
                  <a:lnTo>
                    <a:pt x="9744" y="2211"/>
                  </a:lnTo>
                  <a:lnTo>
                    <a:pt x="9344" y="2211"/>
                  </a:lnTo>
                  <a:lnTo>
                    <a:pt x="8944" y="2168"/>
                  </a:lnTo>
                  <a:lnTo>
                    <a:pt x="8944" y="2168"/>
                  </a:lnTo>
                  <a:lnTo>
                    <a:pt x="8397" y="2084"/>
                  </a:lnTo>
                  <a:lnTo>
                    <a:pt x="7829" y="1958"/>
                  </a:lnTo>
                  <a:lnTo>
                    <a:pt x="7534" y="1874"/>
                  </a:lnTo>
                  <a:lnTo>
                    <a:pt x="7260" y="1769"/>
                  </a:lnTo>
                  <a:lnTo>
                    <a:pt x="6966" y="1663"/>
                  </a:lnTo>
                  <a:lnTo>
                    <a:pt x="6692" y="1537"/>
                  </a:lnTo>
                  <a:lnTo>
                    <a:pt x="6440" y="1390"/>
                  </a:lnTo>
                  <a:lnTo>
                    <a:pt x="6166" y="1243"/>
                  </a:lnTo>
                  <a:lnTo>
                    <a:pt x="5935" y="1074"/>
                  </a:lnTo>
                  <a:lnTo>
                    <a:pt x="5703" y="885"/>
                  </a:lnTo>
                  <a:lnTo>
                    <a:pt x="5514" y="695"/>
                  </a:lnTo>
                  <a:lnTo>
                    <a:pt x="5324" y="464"/>
                  </a:lnTo>
                  <a:lnTo>
                    <a:pt x="5156" y="232"/>
                  </a:lnTo>
                  <a:lnTo>
                    <a:pt x="5030" y="1"/>
                  </a:lnTo>
                  <a:lnTo>
                    <a:pt x="5030" y="1"/>
                  </a:lnTo>
                  <a:lnTo>
                    <a:pt x="4420" y="695"/>
                  </a:lnTo>
                  <a:lnTo>
                    <a:pt x="3830" y="1432"/>
                  </a:lnTo>
                  <a:lnTo>
                    <a:pt x="3262" y="2189"/>
                  </a:lnTo>
                  <a:lnTo>
                    <a:pt x="2736" y="2968"/>
                  </a:lnTo>
                  <a:lnTo>
                    <a:pt x="2252" y="3768"/>
                  </a:lnTo>
                  <a:lnTo>
                    <a:pt x="1789" y="4609"/>
                  </a:lnTo>
                  <a:lnTo>
                    <a:pt x="1368" y="5472"/>
                  </a:lnTo>
                  <a:lnTo>
                    <a:pt x="990" y="6377"/>
                  </a:lnTo>
                  <a:lnTo>
                    <a:pt x="990" y="6377"/>
                  </a:lnTo>
                  <a:lnTo>
                    <a:pt x="800" y="6840"/>
                  </a:lnTo>
                  <a:lnTo>
                    <a:pt x="632" y="7324"/>
                  </a:lnTo>
                  <a:lnTo>
                    <a:pt x="485" y="7787"/>
                  </a:lnTo>
                  <a:lnTo>
                    <a:pt x="358" y="8250"/>
                  </a:lnTo>
                  <a:lnTo>
                    <a:pt x="253" y="8713"/>
                  </a:lnTo>
                  <a:lnTo>
                    <a:pt x="169" y="9155"/>
                  </a:lnTo>
                  <a:lnTo>
                    <a:pt x="106" y="9618"/>
                  </a:lnTo>
                  <a:lnTo>
                    <a:pt x="43" y="10060"/>
                  </a:lnTo>
                  <a:lnTo>
                    <a:pt x="22" y="10481"/>
                  </a:lnTo>
                  <a:lnTo>
                    <a:pt x="1" y="10922"/>
                  </a:lnTo>
                  <a:lnTo>
                    <a:pt x="1" y="11343"/>
                  </a:lnTo>
                  <a:lnTo>
                    <a:pt x="1" y="11764"/>
                  </a:lnTo>
                  <a:lnTo>
                    <a:pt x="43" y="12164"/>
                  </a:lnTo>
                  <a:lnTo>
                    <a:pt x="85" y="12585"/>
                  </a:lnTo>
                  <a:lnTo>
                    <a:pt x="148" y="12985"/>
                  </a:lnTo>
                  <a:lnTo>
                    <a:pt x="232" y="13385"/>
                  </a:lnTo>
                  <a:lnTo>
                    <a:pt x="316" y="13763"/>
                  </a:lnTo>
                  <a:lnTo>
                    <a:pt x="421" y="14142"/>
                  </a:lnTo>
                  <a:lnTo>
                    <a:pt x="548" y="14521"/>
                  </a:lnTo>
                  <a:lnTo>
                    <a:pt x="695" y="14900"/>
                  </a:lnTo>
                  <a:lnTo>
                    <a:pt x="842" y="15257"/>
                  </a:lnTo>
                  <a:lnTo>
                    <a:pt x="990" y="15615"/>
                  </a:lnTo>
                  <a:lnTo>
                    <a:pt x="1179" y="15973"/>
                  </a:lnTo>
                  <a:lnTo>
                    <a:pt x="1368" y="16310"/>
                  </a:lnTo>
                  <a:lnTo>
                    <a:pt x="1558" y="16667"/>
                  </a:lnTo>
                  <a:lnTo>
                    <a:pt x="1768" y="16983"/>
                  </a:lnTo>
                  <a:lnTo>
                    <a:pt x="2000" y="17320"/>
                  </a:lnTo>
                  <a:lnTo>
                    <a:pt x="2231" y="17635"/>
                  </a:lnTo>
                  <a:lnTo>
                    <a:pt x="2736" y="18267"/>
                  </a:lnTo>
                  <a:lnTo>
                    <a:pt x="3283" y="18856"/>
                  </a:lnTo>
                  <a:lnTo>
                    <a:pt x="3851" y="19424"/>
                  </a:lnTo>
                  <a:lnTo>
                    <a:pt x="4483" y="19971"/>
                  </a:lnTo>
                  <a:lnTo>
                    <a:pt x="5135" y="20476"/>
                  </a:lnTo>
                  <a:lnTo>
                    <a:pt x="5808" y="20960"/>
                  </a:lnTo>
                  <a:lnTo>
                    <a:pt x="6524" y="21423"/>
                  </a:lnTo>
                  <a:lnTo>
                    <a:pt x="7260" y="21844"/>
                  </a:lnTo>
                  <a:lnTo>
                    <a:pt x="8018" y="22244"/>
                  </a:lnTo>
                  <a:lnTo>
                    <a:pt x="8797" y="22623"/>
                  </a:lnTo>
                  <a:lnTo>
                    <a:pt x="9596" y="22959"/>
                  </a:lnTo>
                  <a:lnTo>
                    <a:pt x="10417" y="23275"/>
                  </a:lnTo>
                  <a:lnTo>
                    <a:pt x="11238" y="23548"/>
                  </a:lnTo>
                  <a:lnTo>
                    <a:pt x="12079" y="23801"/>
                  </a:lnTo>
                  <a:lnTo>
                    <a:pt x="12921" y="24011"/>
                  </a:lnTo>
                  <a:lnTo>
                    <a:pt x="13784" y="24201"/>
                  </a:lnTo>
                  <a:lnTo>
                    <a:pt x="14647" y="24348"/>
                  </a:lnTo>
                  <a:lnTo>
                    <a:pt x="15488" y="24474"/>
                  </a:lnTo>
                  <a:lnTo>
                    <a:pt x="15488" y="24474"/>
                  </a:lnTo>
                  <a:lnTo>
                    <a:pt x="14689" y="24243"/>
                  </a:lnTo>
                  <a:lnTo>
                    <a:pt x="13910" y="23969"/>
                  </a:lnTo>
                  <a:lnTo>
                    <a:pt x="13153" y="23654"/>
                  </a:lnTo>
                  <a:lnTo>
                    <a:pt x="12437" y="23296"/>
                  </a:lnTo>
                  <a:lnTo>
                    <a:pt x="11722" y="22917"/>
                  </a:lnTo>
                  <a:lnTo>
                    <a:pt x="11385" y="22707"/>
                  </a:lnTo>
                  <a:lnTo>
                    <a:pt x="11048" y="22496"/>
                  </a:lnTo>
                  <a:lnTo>
                    <a:pt x="10733" y="22265"/>
                  </a:lnTo>
                  <a:lnTo>
                    <a:pt x="10417" y="22012"/>
                  </a:lnTo>
                  <a:lnTo>
                    <a:pt x="10122" y="21760"/>
                  </a:lnTo>
                  <a:lnTo>
                    <a:pt x="9807" y="21507"/>
                  </a:lnTo>
                  <a:lnTo>
                    <a:pt x="9533" y="21234"/>
                  </a:lnTo>
                  <a:lnTo>
                    <a:pt x="9260" y="20939"/>
                  </a:lnTo>
                  <a:lnTo>
                    <a:pt x="8986" y="20645"/>
                  </a:lnTo>
                  <a:lnTo>
                    <a:pt x="8733" y="20350"/>
                  </a:lnTo>
                  <a:lnTo>
                    <a:pt x="8481" y="20034"/>
                  </a:lnTo>
                  <a:lnTo>
                    <a:pt x="8249" y="19698"/>
                  </a:lnTo>
                  <a:lnTo>
                    <a:pt x="8039" y="19361"/>
                  </a:lnTo>
                  <a:lnTo>
                    <a:pt x="7829" y="19003"/>
                  </a:lnTo>
                  <a:lnTo>
                    <a:pt x="7639" y="18645"/>
                  </a:lnTo>
                  <a:lnTo>
                    <a:pt x="7450" y="18267"/>
                  </a:lnTo>
                  <a:lnTo>
                    <a:pt x="7282" y="17888"/>
                  </a:lnTo>
                  <a:lnTo>
                    <a:pt x="7134" y="17488"/>
                  </a:lnTo>
                  <a:lnTo>
                    <a:pt x="6987" y="17067"/>
                  </a:lnTo>
                  <a:lnTo>
                    <a:pt x="6861" y="16646"/>
                  </a:lnTo>
                  <a:lnTo>
                    <a:pt x="6755" y="16204"/>
                  </a:lnTo>
                  <a:lnTo>
                    <a:pt x="6650" y="1574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8" name="Google Shape;7028;p32"/>
            <p:cNvSpPr/>
            <p:nvPr/>
          </p:nvSpPr>
          <p:spPr>
            <a:xfrm>
              <a:off x="7041700" y="-1203350"/>
              <a:ext cx="83675" cy="67875"/>
            </a:xfrm>
            <a:custGeom>
              <a:avLst/>
              <a:gdLst/>
              <a:ahLst/>
              <a:cxnLst/>
              <a:rect l="l" t="t" r="r" b="b"/>
              <a:pathLst>
                <a:path w="3347" h="2715" extrusionOk="0">
                  <a:moveTo>
                    <a:pt x="3346" y="0"/>
                  </a:moveTo>
                  <a:lnTo>
                    <a:pt x="1684" y="1095"/>
                  </a:lnTo>
                  <a:lnTo>
                    <a:pt x="0" y="2168"/>
                  </a:lnTo>
                  <a:lnTo>
                    <a:pt x="316" y="2252"/>
                  </a:lnTo>
                  <a:lnTo>
                    <a:pt x="611" y="2357"/>
                  </a:lnTo>
                  <a:lnTo>
                    <a:pt x="884" y="2525"/>
                  </a:lnTo>
                  <a:lnTo>
                    <a:pt x="1158" y="2715"/>
                  </a:lnTo>
                  <a:lnTo>
                    <a:pt x="1621" y="2105"/>
                  </a:lnTo>
                  <a:lnTo>
                    <a:pt x="1831" y="1873"/>
                  </a:lnTo>
                  <a:lnTo>
                    <a:pt x="2063" y="1642"/>
                  </a:lnTo>
                  <a:lnTo>
                    <a:pt x="2568" y="1116"/>
                  </a:lnTo>
                  <a:lnTo>
                    <a:pt x="2820" y="842"/>
                  </a:lnTo>
                  <a:lnTo>
                    <a:pt x="3031" y="568"/>
                  </a:lnTo>
                  <a:lnTo>
                    <a:pt x="3220" y="274"/>
                  </a:lnTo>
                  <a:lnTo>
                    <a:pt x="3283" y="148"/>
                  </a:lnTo>
                  <a:lnTo>
                    <a:pt x="3346" y="0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9" name="Google Shape;7029;p32"/>
            <p:cNvSpPr/>
            <p:nvPr/>
          </p:nvSpPr>
          <p:spPr>
            <a:xfrm>
              <a:off x="7242650" y="-1063950"/>
              <a:ext cx="178375" cy="183625"/>
            </a:xfrm>
            <a:custGeom>
              <a:avLst/>
              <a:gdLst/>
              <a:ahLst/>
              <a:cxnLst/>
              <a:rect l="l" t="t" r="r" b="b"/>
              <a:pathLst>
                <a:path w="7135" h="7345" extrusionOk="0">
                  <a:moveTo>
                    <a:pt x="5409" y="821"/>
                  </a:moveTo>
                  <a:lnTo>
                    <a:pt x="5661" y="842"/>
                  </a:lnTo>
                  <a:lnTo>
                    <a:pt x="5914" y="927"/>
                  </a:lnTo>
                  <a:lnTo>
                    <a:pt x="6188" y="1053"/>
                  </a:lnTo>
                  <a:lnTo>
                    <a:pt x="6251" y="1200"/>
                  </a:lnTo>
                  <a:lnTo>
                    <a:pt x="6293" y="1348"/>
                  </a:lnTo>
                  <a:lnTo>
                    <a:pt x="6335" y="1495"/>
                  </a:lnTo>
                  <a:lnTo>
                    <a:pt x="6356" y="1642"/>
                  </a:lnTo>
                  <a:lnTo>
                    <a:pt x="6356" y="1958"/>
                  </a:lnTo>
                  <a:lnTo>
                    <a:pt x="6314" y="2252"/>
                  </a:lnTo>
                  <a:lnTo>
                    <a:pt x="6230" y="2568"/>
                  </a:lnTo>
                  <a:lnTo>
                    <a:pt x="6124" y="2863"/>
                  </a:lnTo>
                  <a:lnTo>
                    <a:pt x="5998" y="3157"/>
                  </a:lnTo>
                  <a:lnTo>
                    <a:pt x="5851" y="3431"/>
                  </a:lnTo>
                  <a:lnTo>
                    <a:pt x="5598" y="3873"/>
                  </a:lnTo>
                  <a:lnTo>
                    <a:pt x="5346" y="4294"/>
                  </a:lnTo>
                  <a:lnTo>
                    <a:pt x="4757" y="5114"/>
                  </a:lnTo>
                  <a:lnTo>
                    <a:pt x="4209" y="5935"/>
                  </a:lnTo>
                  <a:lnTo>
                    <a:pt x="3936" y="6356"/>
                  </a:lnTo>
                  <a:lnTo>
                    <a:pt x="3704" y="6798"/>
                  </a:lnTo>
                  <a:lnTo>
                    <a:pt x="3536" y="7008"/>
                  </a:lnTo>
                  <a:lnTo>
                    <a:pt x="3305" y="6545"/>
                  </a:lnTo>
                  <a:lnTo>
                    <a:pt x="3031" y="6082"/>
                  </a:lnTo>
                  <a:lnTo>
                    <a:pt x="2736" y="5640"/>
                  </a:lnTo>
                  <a:lnTo>
                    <a:pt x="2442" y="5220"/>
                  </a:lnTo>
                  <a:lnTo>
                    <a:pt x="1832" y="4336"/>
                  </a:lnTo>
                  <a:lnTo>
                    <a:pt x="1537" y="3894"/>
                  </a:lnTo>
                  <a:lnTo>
                    <a:pt x="1284" y="3431"/>
                  </a:lnTo>
                  <a:lnTo>
                    <a:pt x="1137" y="3157"/>
                  </a:lnTo>
                  <a:lnTo>
                    <a:pt x="1011" y="2863"/>
                  </a:lnTo>
                  <a:lnTo>
                    <a:pt x="906" y="2568"/>
                  </a:lnTo>
                  <a:lnTo>
                    <a:pt x="822" y="2252"/>
                  </a:lnTo>
                  <a:lnTo>
                    <a:pt x="779" y="1958"/>
                  </a:lnTo>
                  <a:lnTo>
                    <a:pt x="779" y="1642"/>
                  </a:lnTo>
                  <a:lnTo>
                    <a:pt x="800" y="1495"/>
                  </a:lnTo>
                  <a:lnTo>
                    <a:pt x="822" y="1348"/>
                  </a:lnTo>
                  <a:lnTo>
                    <a:pt x="885" y="1200"/>
                  </a:lnTo>
                  <a:lnTo>
                    <a:pt x="948" y="1053"/>
                  </a:lnTo>
                  <a:lnTo>
                    <a:pt x="1221" y="927"/>
                  </a:lnTo>
                  <a:lnTo>
                    <a:pt x="1474" y="842"/>
                  </a:lnTo>
                  <a:lnTo>
                    <a:pt x="1705" y="821"/>
                  </a:lnTo>
                  <a:lnTo>
                    <a:pt x="1937" y="842"/>
                  </a:lnTo>
                  <a:lnTo>
                    <a:pt x="2168" y="885"/>
                  </a:lnTo>
                  <a:lnTo>
                    <a:pt x="2379" y="990"/>
                  </a:lnTo>
                  <a:lnTo>
                    <a:pt x="2568" y="1158"/>
                  </a:lnTo>
                  <a:lnTo>
                    <a:pt x="2736" y="1348"/>
                  </a:lnTo>
                  <a:lnTo>
                    <a:pt x="2947" y="1558"/>
                  </a:lnTo>
                  <a:lnTo>
                    <a:pt x="3136" y="1810"/>
                  </a:lnTo>
                  <a:lnTo>
                    <a:pt x="3305" y="2084"/>
                  </a:lnTo>
                  <a:lnTo>
                    <a:pt x="3431" y="2379"/>
                  </a:lnTo>
                  <a:lnTo>
                    <a:pt x="3515" y="2526"/>
                  </a:lnTo>
                  <a:lnTo>
                    <a:pt x="3515" y="2568"/>
                  </a:lnTo>
                  <a:lnTo>
                    <a:pt x="3494" y="2610"/>
                  </a:lnTo>
                  <a:lnTo>
                    <a:pt x="3536" y="2673"/>
                  </a:lnTo>
                  <a:lnTo>
                    <a:pt x="3536" y="2694"/>
                  </a:lnTo>
                  <a:lnTo>
                    <a:pt x="3536" y="2715"/>
                  </a:lnTo>
                  <a:lnTo>
                    <a:pt x="3557" y="2715"/>
                  </a:lnTo>
                  <a:lnTo>
                    <a:pt x="3557" y="2694"/>
                  </a:lnTo>
                  <a:lnTo>
                    <a:pt x="3578" y="2715"/>
                  </a:lnTo>
                  <a:lnTo>
                    <a:pt x="3704" y="2421"/>
                  </a:lnTo>
                  <a:lnTo>
                    <a:pt x="3683" y="2379"/>
                  </a:lnTo>
                  <a:lnTo>
                    <a:pt x="3831" y="2084"/>
                  </a:lnTo>
                  <a:lnTo>
                    <a:pt x="3999" y="1810"/>
                  </a:lnTo>
                  <a:lnTo>
                    <a:pt x="4188" y="1558"/>
                  </a:lnTo>
                  <a:lnTo>
                    <a:pt x="4378" y="1348"/>
                  </a:lnTo>
                  <a:lnTo>
                    <a:pt x="4567" y="1158"/>
                  </a:lnTo>
                  <a:lnTo>
                    <a:pt x="4757" y="990"/>
                  </a:lnTo>
                  <a:lnTo>
                    <a:pt x="4967" y="885"/>
                  </a:lnTo>
                  <a:lnTo>
                    <a:pt x="5177" y="842"/>
                  </a:lnTo>
                  <a:lnTo>
                    <a:pt x="5409" y="821"/>
                  </a:lnTo>
                  <a:close/>
                  <a:moveTo>
                    <a:pt x="1158" y="1"/>
                  </a:moveTo>
                  <a:lnTo>
                    <a:pt x="1053" y="43"/>
                  </a:lnTo>
                  <a:lnTo>
                    <a:pt x="948" y="85"/>
                  </a:lnTo>
                  <a:lnTo>
                    <a:pt x="843" y="148"/>
                  </a:lnTo>
                  <a:lnTo>
                    <a:pt x="737" y="211"/>
                  </a:lnTo>
                  <a:lnTo>
                    <a:pt x="632" y="316"/>
                  </a:lnTo>
                  <a:lnTo>
                    <a:pt x="527" y="422"/>
                  </a:lnTo>
                  <a:lnTo>
                    <a:pt x="443" y="548"/>
                  </a:lnTo>
                  <a:lnTo>
                    <a:pt x="338" y="695"/>
                  </a:lnTo>
                  <a:lnTo>
                    <a:pt x="232" y="906"/>
                  </a:lnTo>
                  <a:lnTo>
                    <a:pt x="148" y="1095"/>
                  </a:lnTo>
                  <a:lnTo>
                    <a:pt x="85" y="1305"/>
                  </a:lnTo>
                  <a:lnTo>
                    <a:pt x="43" y="1516"/>
                  </a:lnTo>
                  <a:lnTo>
                    <a:pt x="1" y="1705"/>
                  </a:lnTo>
                  <a:lnTo>
                    <a:pt x="1" y="1916"/>
                  </a:lnTo>
                  <a:lnTo>
                    <a:pt x="1" y="2126"/>
                  </a:lnTo>
                  <a:lnTo>
                    <a:pt x="22" y="2316"/>
                  </a:lnTo>
                  <a:lnTo>
                    <a:pt x="43" y="2526"/>
                  </a:lnTo>
                  <a:lnTo>
                    <a:pt x="85" y="2736"/>
                  </a:lnTo>
                  <a:lnTo>
                    <a:pt x="211" y="3136"/>
                  </a:lnTo>
                  <a:lnTo>
                    <a:pt x="380" y="3536"/>
                  </a:lnTo>
                  <a:lnTo>
                    <a:pt x="590" y="3936"/>
                  </a:lnTo>
                  <a:lnTo>
                    <a:pt x="822" y="4315"/>
                  </a:lnTo>
                  <a:lnTo>
                    <a:pt x="1095" y="4693"/>
                  </a:lnTo>
                  <a:lnTo>
                    <a:pt x="1369" y="5051"/>
                  </a:lnTo>
                  <a:lnTo>
                    <a:pt x="1684" y="5409"/>
                  </a:lnTo>
                  <a:lnTo>
                    <a:pt x="1979" y="5746"/>
                  </a:lnTo>
                  <a:lnTo>
                    <a:pt x="2295" y="6082"/>
                  </a:lnTo>
                  <a:lnTo>
                    <a:pt x="2905" y="6672"/>
                  </a:lnTo>
                  <a:lnTo>
                    <a:pt x="2989" y="6777"/>
                  </a:lnTo>
                  <a:lnTo>
                    <a:pt x="3094" y="6903"/>
                  </a:lnTo>
                  <a:lnTo>
                    <a:pt x="3220" y="7029"/>
                  </a:lnTo>
                  <a:lnTo>
                    <a:pt x="3347" y="7156"/>
                  </a:lnTo>
                  <a:lnTo>
                    <a:pt x="3431" y="7282"/>
                  </a:lnTo>
                  <a:lnTo>
                    <a:pt x="3452" y="7303"/>
                  </a:lnTo>
                  <a:lnTo>
                    <a:pt x="3452" y="7324"/>
                  </a:lnTo>
                  <a:lnTo>
                    <a:pt x="3473" y="7324"/>
                  </a:lnTo>
                  <a:lnTo>
                    <a:pt x="3494" y="7345"/>
                  </a:lnTo>
                  <a:lnTo>
                    <a:pt x="3578" y="7345"/>
                  </a:lnTo>
                  <a:lnTo>
                    <a:pt x="3620" y="7324"/>
                  </a:lnTo>
                  <a:lnTo>
                    <a:pt x="3662" y="7303"/>
                  </a:lnTo>
                  <a:lnTo>
                    <a:pt x="3789" y="7092"/>
                  </a:lnTo>
                  <a:lnTo>
                    <a:pt x="4420" y="6482"/>
                  </a:lnTo>
                  <a:lnTo>
                    <a:pt x="5093" y="5809"/>
                  </a:lnTo>
                  <a:lnTo>
                    <a:pt x="5430" y="5430"/>
                  </a:lnTo>
                  <a:lnTo>
                    <a:pt x="5767" y="5051"/>
                  </a:lnTo>
                  <a:lnTo>
                    <a:pt x="6082" y="4630"/>
                  </a:lnTo>
                  <a:lnTo>
                    <a:pt x="6356" y="4230"/>
                  </a:lnTo>
                  <a:lnTo>
                    <a:pt x="6608" y="3789"/>
                  </a:lnTo>
                  <a:lnTo>
                    <a:pt x="6819" y="3368"/>
                  </a:lnTo>
                  <a:lnTo>
                    <a:pt x="6924" y="3136"/>
                  </a:lnTo>
                  <a:lnTo>
                    <a:pt x="6987" y="2926"/>
                  </a:lnTo>
                  <a:lnTo>
                    <a:pt x="7050" y="2694"/>
                  </a:lnTo>
                  <a:lnTo>
                    <a:pt x="7092" y="2484"/>
                  </a:lnTo>
                  <a:lnTo>
                    <a:pt x="7113" y="2252"/>
                  </a:lnTo>
                  <a:lnTo>
                    <a:pt x="7135" y="2042"/>
                  </a:lnTo>
                  <a:lnTo>
                    <a:pt x="7135" y="1810"/>
                  </a:lnTo>
                  <a:lnTo>
                    <a:pt x="7092" y="1579"/>
                  </a:lnTo>
                  <a:lnTo>
                    <a:pt x="7050" y="1369"/>
                  </a:lnTo>
                  <a:lnTo>
                    <a:pt x="6987" y="1137"/>
                  </a:lnTo>
                  <a:lnTo>
                    <a:pt x="6903" y="927"/>
                  </a:lnTo>
                  <a:lnTo>
                    <a:pt x="6777" y="695"/>
                  </a:lnTo>
                  <a:lnTo>
                    <a:pt x="6693" y="548"/>
                  </a:lnTo>
                  <a:lnTo>
                    <a:pt x="6587" y="422"/>
                  </a:lnTo>
                  <a:lnTo>
                    <a:pt x="6503" y="316"/>
                  </a:lnTo>
                  <a:lnTo>
                    <a:pt x="6398" y="211"/>
                  </a:lnTo>
                  <a:lnTo>
                    <a:pt x="6293" y="148"/>
                  </a:lnTo>
                  <a:lnTo>
                    <a:pt x="6188" y="85"/>
                  </a:lnTo>
                  <a:lnTo>
                    <a:pt x="6082" y="43"/>
                  </a:lnTo>
                  <a:lnTo>
                    <a:pt x="5956" y="1"/>
                  </a:lnTo>
                  <a:lnTo>
                    <a:pt x="5746" y="1"/>
                  </a:lnTo>
                  <a:lnTo>
                    <a:pt x="5514" y="43"/>
                  </a:lnTo>
                  <a:lnTo>
                    <a:pt x="5283" y="127"/>
                  </a:lnTo>
                  <a:lnTo>
                    <a:pt x="5051" y="253"/>
                  </a:lnTo>
                  <a:lnTo>
                    <a:pt x="4820" y="401"/>
                  </a:lnTo>
                  <a:lnTo>
                    <a:pt x="4609" y="611"/>
                  </a:lnTo>
                  <a:lnTo>
                    <a:pt x="4399" y="821"/>
                  </a:lnTo>
                  <a:lnTo>
                    <a:pt x="4188" y="1053"/>
                  </a:lnTo>
                  <a:lnTo>
                    <a:pt x="3999" y="1305"/>
                  </a:lnTo>
                  <a:lnTo>
                    <a:pt x="3831" y="1558"/>
                  </a:lnTo>
                  <a:lnTo>
                    <a:pt x="3683" y="1810"/>
                  </a:lnTo>
                  <a:lnTo>
                    <a:pt x="3557" y="2063"/>
                  </a:lnTo>
                  <a:lnTo>
                    <a:pt x="3431" y="1810"/>
                  </a:lnTo>
                  <a:lnTo>
                    <a:pt x="3284" y="1558"/>
                  </a:lnTo>
                  <a:lnTo>
                    <a:pt x="3115" y="1305"/>
                  </a:lnTo>
                  <a:lnTo>
                    <a:pt x="2926" y="1053"/>
                  </a:lnTo>
                  <a:lnTo>
                    <a:pt x="2736" y="821"/>
                  </a:lnTo>
                  <a:lnTo>
                    <a:pt x="2526" y="611"/>
                  </a:lnTo>
                  <a:lnTo>
                    <a:pt x="2316" y="401"/>
                  </a:lnTo>
                  <a:lnTo>
                    <a:pt x="2084" y="253"/>
                  </a:lnTo>
                  <a:lnTo>
                    <a:pt x="1853" y="127"/>
                  </a:lnTo>
                  <a:lnTo>
                    <a:pt x="1621" y="43"/>
                  </a:lnTo>
                  <a:lnTo>
                    <a:pt x="1390" y="1"/>
                  </a:ln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0" name="Google Shape;7030;p32"/>
            <p:cNvSpPr/>
            <p:nvPr/>
          </p:nvSpPr>
          <p:spPr>
            <a:xfrm>
              <a:off x="7262125" y="-1043425"/>
              <a:ext cx="139425" cy="154700"/>
            </a:xfrm>
            <a:custGeom>
              <a:avLst/>
              <a:gdLst/>
              <a:ahLst/>
              <a:cxnLst/>
              <a:rect l="l" t="t" r="r" b="b"/>
              <a:pathLst>
                <a:path w="5577" h="6188" extrusionOk="0">
                  <a:moveTo>
                    <a:pt x="926" y="0"/>
                  </a:moveTo>
                  <a:lnTo>
                    <a:pt x="695" y="21"/>
                  </a:lnTo>
                  <a:lnTo>
                    <a:pt x="442" y="106"/>
                  </a:lnTo>
                  <a:lnTo>
                    <a:pt x="169" y="232"/>
                  </a:lnTo>
                  <a:lnTo>
                    <a:pt x="106" y="379"/>
                  </a:lnTo>
                  <a:lnTo>
                    <a:pt x="43" y="527"/>
                  </a:lnTo>
                  <a:lnTo>
                    <a:pt x="21" y="674"/>
                  </a:lnTo>
                  <a:lnTo>
                    <a:pt x="0" y="821"/>
                  </a:lnTo>
                  <a:lnTo>
                    <a:pt x="0" y="1137"/>
                  </a:lnTo>
                  <a:lnTo>
                    <a:pt x="43" y="1431"/>
                  </a:lnTo>
                  <a:lnTo>
                    <a:pt x="127" y="1747"/>
                  </a:lnTo>
                  <a:lnTo>
                    <a:pt x="232" y="2042"/>
                  </a:lnTo>
                  <a:lnTo>
                    <a:pt x="358" y="2336"/>
                  </a:lnTo>
                  <a:lnTo>
                    <a:pt x="505" y="2610"/>
                  </a:lnTo>
                  <a:lnTo>
                    <a:pt x="758" y="3073"/>
                  </a:lnTo>
                  <a:lnTo>
                    <a:pt x="1053" y="3515"/>
                  </a:lnTo>
                  <a:lnTo>
                    <a:pt x="1663" y="4399"/>
                  </a:lnTo>
                  <a:lnTo>
                    <a:pt x="1957" y="4819"/>
                  </a:lnTo>
                  <a:lnTo>
                    <a:pt x="2252" y="5261"/>
                  </a:lnTo>
                  <a:lnTo>
                    <a:pt x="2526" y="5724"/>
                  </a:lnTo>
                  <a:lnTo>
                    <a:pt x="2757" y="6187"/>
                  </a:lnTo>
                  <a:lnTo>
                    <a:pt x="2925" y="5977"/>
                  </a:lnTo>
                  <a:lnTo>
                    <a:pt x="3157" y="5535"/>
                  </a:lnTo>
                  <a:lnTo>
                    <a:pt x="3430" y="5114"/>
                  </a:lnTo>
                  <a:lnTo>
                    <a:pt x="3978" y="4293"/>
                  </a:lnTo>
                  <a:lnTo>
                    <a:pt x="4567" y="3473"/>
                  </a:lnTo>
                  <a:lnTo>
                    <a:pt x="4819" y="3052"/>
                  </a:lnTo>
                  <a:lnTo>
                    <a:pt x="5072" y="2610"/>
                  </a:lnTo>
                  <a:lnTo>
                    <a:pt x="5219" y="2336"/>
                  </a:lnTo>
                  <a:lnTo>
                    <a:pt x="5345" y="2042"/>
                  </a:lnTo>
                  <a:lnTo>
                    <a:pt x="5451" y="1747"/>
                  </a:lnTo>
                  <a:lnTo>
                    <a:pt x="5535" y="1431"/>
                  </a:lnTo>
                  <a:lnTo>
                    <a:pt x="5577" y="1137"/>
                  </a:lnTo>
                  <a:lnTo>
                    <a:pt x="5577" y="821"/>
                  </a:lnTo>
                  <a:lnTo>
                    <a:pt x="5556" y="674"/>
                  </a:lnTo>
                  <a:lnTo>
                    <a:pt x="5514" y="527"/>
                  </a:lnTo>
                  <a:lnTo>
                    <a:pt x="5472" y="379"/>
                  </a:lnTo>
                  <a:lnTo>
                    <a:pt x="5409" y="232"/>
                  </a:lnTo>
                  <a:lnTo>
                    <a:pt x="5135" y="106"/>
                  </a:lnTo>
                  <a:lnTo>
                    <a:pt x="4882" y="21"/>
                  </a:lnTo>
                  <a:lnTo>
                    <a:pt x="4630" y="0"/>
                  </a:lnTo>
                  <a:lnTo>
                    <a:pt x="4398" y="21"/>
                  </a:lnTo>
                  <a:lnTo>
                    <a:pt x="4188" y="64"/>
                  </a:lnTo>
                  <a:lnTo>
                    <a:pt x="3978" y="169"/>
                  </a:lnTo>
                  <a:lnTo>
                    <a:pt x="3788" y="337"/>
                  </a:lnTo>
                  <a:lnTo>
                    <a:pt x="3599" y="527"/>
                  </a:lnTo>
                  <a:lnTo>
                    <a:pt x="3409" y="737"/>
                  </a:lnTo>
                  <a:lnTo>
                    <a:pt x="3220" y="989"/>
                  </a:lnTo>
                  <a:lnTo>
                    <a:pt x="3052" y="1263"/>
                  </a:lnTo>
                  <a:lnTo>
                    <a:pt x="2904" y="1558"/>
                  </a:lnTo>
                  <a:lnTo>
                    <a:pt x="2925" y="1600"/>
                  </a:lnTo>
                  <a:lnTo>
                    <a:pt x="2799" y="1894"/>
                  </a:lnTo>
                  <a:lnTo>
                    <a:pt x="2778" y="1873"/>
                  </a:lnTo>
                  <a:lnTo>
                    <a:pt x="2778" y="1894"/>
                  </a:lnTo>
                  <a:lnTo>
                    <a:pt x="2757" y="1894"/>
                  </a:lnTo>
                  <a:lnTo>
                    <a:pt x="2757" y="1873"/>
                  </a:lnTo>
                  <a:lnTo>
                    <a:pt x="2757" y="1852"/>
                  </a:lnTo>
                  <a:lnTo>
                    <a:pt x="2715" y="1789"/>
                  </a:lnTo>
                  <a:lnTo>
                    <a:pt x="2736" y="1747"/>
                  </a:lnTo>
                  <a:lnTo>
                    <a:pt x="2736" y="1705"/>
                  </a:lnTo>
                  <a:lnTo>
                    <a:pt x="2652" y="1558"/>
                  </a:lnTo>
                  <a:lnTo>
                    <a:pt x="2526" y="1263"/>
                  </a:lnTo>
                  <a:lnTo>
                    <a:pt x="2357" y="989"/>
                  </a:lnTo>
                  <a:lnTo>
                    <a:pt x="2168" y="737"/>
                  </a:lnTo>
                  <a:lnTo>
                    <a:pt x="1957" y="527"/>
                  </a:lnTo>
                  <a:lnTo>
                    <a:pt x="1789" y="337"/>
                  </a:lnTo>
                  <a:lnTo>
                    <a:pt x="1600" y="169"/>
                  </a:lnTo>
                  <a:lnTo>
                    <a:pt x="1389" y="64"/>
                  </a:lnTo>
                  <a:lnTo>
                    <a:pt x="1158" y="21"/>
                  </a:lnTo>
                  <a:lnTo>
                    <a:pt x="926" y="0"/>
                  </a:ln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1" name="Google Shape;7031;p32"/>
            <p:cNvSpPr/>
            <p:nvPr/>
          </p:nvSpPr>
          <p:spPr>
            <a:xfrm>
              <a:off x="6822325" y="-1079200"/>
              <a:ext cx="158375" cy="177325"/>
            </a:xfrm>
            <a:custGeom>
              <a:avLst/>
              <a:gdLst/>
              <a:ahLst/>
              <a:cxnLst/>
              <a:rect l="l" t="t" r="r" b="b"/>
              <a:pathLst>
                <a:path w="6335" h="7093" extrusionOk="0">
                  <a:moveTo>
                    <a:pt x="4798" y="800"/>
                  </a:moveTo>
                  <a:lnTo>
                    <a:pt x="5030" y="821"/>
                  </a:lnTo>
                  <a:lnTo>
                    <a:pt x="5240" y="905"/>
                  </a:lnTo>
                  <a:lnTo>
                    <a:pt x="5493" y="1011"/>
                  </a:lnTo>
                  <a:lnTo>
                    <a:pt x="5556" y="1158"/>
                  </a:lnTo>
                  <a:lnTo>
                    <a:pt x="5598" y="1305"/>
                  </a:lnTo>
                  <a:lnTo>
                    <a:pt x="5640" y="1600"/>
                  </a:lnTo>
                  <a:lnTo>
                    <a:pt x="5640" y="1894"/>
                  </a:lnTo>
                  <a:lnTo>
                    <a:pt x="5598" y="2189"/>
                  </a:lnTo>
                  <a:lnTo>
                    <a:pt x="5535" y="2484"/>
                  </a:lnTo>
                  <a:lnTo>
                    <a:pt x="5429" y="2778"/>
                  </a:lnTo>
                  <a:lnTo>
                    <a:pt x="5324" y="3052"/>
                  </a:lnTo>
                  <a:lnTo>
                    <a:pt x="5198" y="3325"/>
                  </a:lnTo>
                  <a:lnTo>
                    <a:pt x="4966" y="3746"/>
                  </a:lnTo>
                  <a:lnTo>
                    <a:pt x="4735" y="4146"/>
                  </a:lnTo>
                  <a:lnTo>
                    <a:pt x="4230" y="4946"/>
                  </a:lnTo>
                  <a:lnTo>
                    <a:pt x="3725" y="5745"/>
                  </a:lnTo>
                  <a:lnTo>
                    <a:pt x="3493" y="6145"/>
                  </a:lnTo>
                  <a:lnTo>
                    <a:pt x="3283" y="6566"/>
                  </a:lnTo>
                  <a:lnTo>
                    <a:pt x="3136" y="6776"/>
                  </a:lnTo>
                  <a:lnTo>
                    <a:pt x="2925" y="6314"/>
                  </a:lnTo>
                  <a:lnTo>
                    <a:pt x="2694" y="5893"/>
                  </a:lnTo>
                  <a:lnTo>
                    <a:pt x="2420" y="5451"/>
                  </a:lnTo>
                  <a:lnTo>
                    <a:pt x="2168" y="5030"/>
                  </a:lnTo>
                  <a:lnTo>
                    <a:pt x="1621" y="4188"/>
                  </a:lnTo>
                  <a:lnTo>
                    <a:pt x="1368" y="3767"/>
                  </a:lnTo>
                  <a:lnTo>
                    <a:pt x="1137" y="3325"/>
                  </a:lnTo>
                  <a:lnTo>
                    <a:pt x="1010" y="3052"/>
                  </a:lnTo>
                  <a:lnTo>
                    <a:pt x="884" y="2778"/>
                  </a:lnTo>
                  <a:lnTo>
                    <a:pt x="800" y="2484"/>
                  </a:lnTo>
                  <a:lnTo>
                    <a:pt x="716" y="2189"/>
                  </a:lnTo>
                  <a:lnTo>
                    <a:pt x="674" y="1894"/>
                  </a:lnTo>
                  <a:lnTo>
                    <a:pt x="695" y="1600"/>
                  </a:lnTo>
                  <a:lnTo>
                    <a:pt x="737" y="1305"/>
                  </a:lnTo>
                  <a:lnTo>
                    <a:pt x="779" y="1158"/>
                  </a:lnTo>
                  <a:lnTo>
                    <a:pt x="821" y="1011"/>
                  </a:lnTo>
                  <a:lnTo>
                    <a:pt x="1073" y="905"/>
                  </a:lnTo>
                  <a:lnTo>
                    <a:pt x="1305" y="821"/>
                  </a:lnTo>
                  <a:lnTo>
                    <a:pt x="1515" y="800"/>
                  </a:lnTo>
                  <a:lnTo>
                    <a:pt x="1726" y="821"/>
                  </a:lnTo>
                  <a:lnTo>
                    <a:pt x="1915" y="884"/>
                  </a:lnTo>
                  <a:lnTo>
                    <a:pt x="2105" y="968"/>
                  </a:lnTo>
                  <a:lnTo>
                    <a:pt x="2273" y="1116"/>
                  </a:lnTo>
                  <a:lnTo>
                    <a:pt x="2420" y="1305"/>
                  </a:lnTo>
                  <a:lnTo>
                    <a:pt x="2610" y="1516"/>
                  </a:lnTo>
                  <a:lnTo>
                    <a:pt x="2778" y="1768"/>
                  </a:lnTo>
                  <a:lnTo>
                    <a:pt x="2925" y="2021"/>
                  </a:lnTo>
                  <a:lnTo>
                    <a:pt x="3051" y="2315"/>
                  </a:lnTo>
                  <a:lnTo>
                    <a:pt x="3115" y="2442"/>
                  </a:lnTo>
                  <a:lnTo>
                    <a:pt x="3115" y="2484"/>
                  </a:lnTo>
                  <a:lnTo>
                    <a:pt x="3094" y="2526"/>
                  </a:lnTo>
                  <a:lnTo>
                    <a:pt x="3136" y="2589"/>
                  </a:lnTo>
                  <a:lnTo>
                    <a:pt x="3136" y="2631"/>
                  </a:lnTo>
                  <a:lnTo>
                    <a:pt x="3157" y="2631"/>
                  </a:lnTo>
                  <a:lnTo>
                    <a:pt x="3157" y="2610"/>
                  </a:lnTo>
                  <a:lnTo>
                    <a:pt x="3178" y="2631"/>
                  </a:lnTo>
                  <a:lnTo>
                    <a:pt x="3283" y="2336"/>
                  </a:lnTo>
                  <a:lnTo>
                    <a:pt x="3262" y="2315"/>
                  </a:lnTo>
                  <a:lnTo>
                    <a:pt x="3388" y="2021"/>
                  </a:lnTo>
                  <a:lnTo>
                    <a:pt x="3535" y="1768"/>
                  </a:lnTo>
                  <a:lnTo>
                    <a:pt x="3704" y="1516"/>
                  </a:lnTo>
                  <a:lnTo>
                    <a:pt x="3893" y="1305"/>
                  </a:lnTo>
                  <a:lnTo>
                    <a:pt x="4041" y="1116"/>
                  </a:lnTo>
                  <a:lnTo>
                    <a:pt x="4230" y="968"/>
                  </a:lnTo>
                  <a:lnTo>
                    <a:pt x="4398" y="884"/>
                  </a:lnTo>
                  <a:lnTo>
                    <a:pt x="4588" y="821"/>
                  </a:lnTo>
                  <a:lnTo>
                    <a:pt x="4798" y="800"/>
                  </a:lnTo>
                  <a:close/>
                  <a:moveTo>
                    <a:pt x="1137" y="0"/>
                  </a:moveTo>
                  <a:lnTo>
                    <a:pt x="1031" y="22"/>
                  </a:lnTo>
                  <a:lnTo>
                    <a:pt x="926" y="43"/>
                  </a:lnTo>
                  <a:lnTo>
                    <a:pt x="842" y="85"/>
                  </a:lnTo>
                  <a:lnTo>
                    <a:pt x="737" y="148"/>
                  </a:lnTo>
                  <a:lnTo>
                    <a:pt x="653" y="211"/>
                  </a:lnTo>
                  <a:lnTo>
                    <a:pt x="547" y="316"/>
                  </a:lnTo>
                  <a:lnTo>
                    <a:pt x="463" y="421"/>
                  </a:lnTo>
                  <a:lnTo>
                    <a:pt x="379" y="548"/>
                  </a:lnTo>
                  <a:lnTo>
                    <a:pt x="295" y="695"/>
                  </a:lnTo>
                  <a:lnTo>
                    <a:pt x="211" y="884"/>
                  </a:lnTo>
                  <a:lnTo>
                    <a:pt x="126" y="1074"/>
                  </a:lnTo>
                  <a:lnTo>
                    <a:pt x="84" y="1263"/>
                  </a:lnTo>
                  <a:lnTo>
                    <a:pt x="42" y="1474"/>
                  </a:lnTo>
                  <a:lnTo>
                    <a:pt x="0" y="1663"/>
                  </a:lnTo>
                  <a:lnTo>
                    <a:pt x="0" y="1852"/>
                  </a:lnTo>
                  <a:lnTo>
                    <a:pt x="0" y="2063"/>
                  </a:lnTo>
                  <a:lnTo>
                    <a:pt x="0" y="2252"/>
                  </a:lnTo>
                  <a:lnTo>
                    <a:pt x="63" y="2652"/>
                  </a:lnTo>
                  <a:lnTo>
                    <a:pt x="190" y="3031"/>
                  </a:lnTo>
                  <a:lnTo>
                    <a:pt x="337" y="3431"/>
                  </a:lnTo>
                  <a:lnTo>
                    <a:pt x="505" y="3809"/>
                  </a:lnTo>
                  <a:lnTo>
                    <a:pt x="716" y="4167"/>
                  </a:lnTo>
                  <a:lnTo>
                    <a:pt x="968" y="4525"/>
                  </a:lnTo>
                  <a:lnTo>
                    <a:pt x="1221" y="4883"/>
                  </a:lnTo>
                  <a:lnTo>
                    <a:pt x="1473" y="5240"/>
                  </a:lnTo>
                  <a:lnTo>
                    <a:pt x="2041" y="5872"/>
                  </a:lnTo>
                  <a:lnTo>
                    <a:pt x="2567" y="6461"/>
                  </a:lnTo>
                  <a:lnTo>
                    <a:pt x="2652" y="6545"/>
                  </a:lnTo>
                  <a:lnTo>
                    <a:pt x="2736" y="6671"/>
                  </a:lnTo>
                  <a:lnTo>
                    <a:pt x="2862" y="6776"/>
                  </a:lnTo>
                  <a:lnTo>
                    <a:pt x="2967" y="6903"/>
                  </a:lnTo>
                  <a:lnTo>
                    <a:pt x="3030" y="7050"/>
                  </a:lnTo>
                  <a:lnTo>
                    <a:pt x="3073" y="7050"/>
                  </a:lnTo>
                  <a:lnTo>
                    <a:pt x="3073" y="7071"/>
                  </a:lnTo>
                  <a:lnTo>
                    <a:pt x="3094" y="7092"/>
                  </a:lnTo>
                  <a:lnTo>
                    <a:pt x="3178" y="7092"/>
                  </a:lnTo>
                  <a:lnTo>
                    <a:pt x="3220" y="7071"/>
                  </a:lnTo>
                  <a:lnTo>
                    <a:pt x="3241" y="7050"/>
                  </a:lnTo>
                  <a:lnTo>
                    <a:pt x="3367" y="6861"/>
                  </a:lnTo>
                  <a:lnTo>
                    <a:pt x="3914" y="6271"/>
                  </a:lnTo>
                  <a:lnTo>
                    <a:pt x="4525" y="5598"/>
                  </a:lnTo>
                  <a:lnTo>
                    <a:pt x="4819" y="5240"/>
                  </a:lnTo>
                  <a:lnTo>
                    <a:pt x="5114" y="4883"/>
                  </a:lnTo>
                  <a:lnTo>
                    <a:pt x="5387" y="4483"/>
                  </a:lnTo>
                  <a:lnTo>
                    <a:pt x="5640" y="4083"/>
                  </a:lnTo>
                  <a:lnTo>
                    <a:pt x="5871" y="3683"/>
                  </a:lnTo>
                  <a:lnTo>
                    <a:pt x="6061" y="3262"/>
                  </a:lnTo>
                  <a:lnTo>
                    <a:pt x="6208" y="2841"/>
                  </a:lnTo>
                  <a:lnTo>
                    <a:pt x="6250" y="2631"/>
                  </a:lnTo>
                  <a:lnTo>
                    <a:pt x="6292" y="2399"/>
                  </a:lnTo>
                  <a:lnTo>
                    <a:pt x="6313" y="2189"/>
                  </a:lnTo>
                  <a:lnTo>
                    <a:pt x="6334" y="1979"/>
                  </a:lnTo>
                  <a:lnTo>
                    <a:pt x="6334" y="1768"/>
                  </a:lnTo>
                  <a:lnTo>
                    <a:pt x="6292" y="1537"/>
                  </a:lnTo>
                  <a:lnTo>
                    <a:pt x="6250" y="1326"/>
                  </a:lnTo>
                  <a:lnTo>
                    <a:pt x="6208" y="1116"/>
                  </a:lnTo>
                  <a:lnTo>
                    <a:pt x="6124" y="905"/>
                  </a:lnTo>
                  <a:lnTo>
                    <a:pt x="6019" y="695"/>
                  </a:lnTo>
                  <a:lnTo>
                    <a:pt x="5934" y="548"/>
                  </a:lnTo>
                  <a:lnTo>
                    <a:pt x="5850" y="421"/>
                  </a:lnTo>
                  <a:lnTo>
                    <a:pt x="5766" y="316"/>
                  </a:lnTo>
                  <a:lnTo>
                    <a:pt x="5682" y="211"/>
                  </a:lnTo>
                  <a:lnTo>
                    <a:pt x="5577" y="148"/>
                  </a:lnTo>
                  <a:lnTo>
                    <a:pt x="5493" y="85"/>
                  </a:lnTo>
                  <a:lnTo>
                    <a:pt x="5387" y="43"/>
                  </a:lnTo>
                  <a:lnTo>
                    <a:pt x="5282" y="22"/>
                  </a:lnTo>
                  <a:lnTo>
                    <a:pt x="5198" y="0"/>
                  </a:lnTo>
                  <a:lnTo>
                    <a:pt x="5093" y="0"/>
                  </a:lnTo>
                  <a:lnTo>
                    <a:pt x="4882" y="43"/>
                  </a:lnTo>
                  <a:lnTo>
                    <a:pt x="4672" y="127"/>
                  </a:lnTo>
                  <a:lnTo>
                    <a:pt x="4482" y="253"/>
                  </a:lnTo>
                  <a:lnTo>
                    <a:pt x="4272" y="400"/>
                  </a:lnTo>
                  <a:lnTo>
                    <a:pt x="4083" y="590"/>
                  </a:lnTo>
                  <a:lnTo>
                    <a:pt x="3893" y="800"/>
                  </a:lnTo>
                  <a:lnTo>
                    <a:pt x="3725" y="1032"/>
                  </a:lnTo>
                  <a:lnTo>
                    <a:pt x="3557" y="1263"/>
                  </a:lnTo>
                  <a:lnTo>
                    <a:pt x="3409" y="1516"/>
                  </a:lnTo>
                  <a:lnTo>
                    <a:pt x="3283" y="1768"/>
                  </a:lnTo>
                  <a:lnTo>
                    <a:pt x="3157" y="2021"/>
                  </a:lnTo>
                  <a:lnTo>
                    <a:pt x="3051" y="1768"/>
                  </a:lnTo>
                  <a:lnTo>
                    <a:pt x="2904" y="1516"/>
                  </a:lnTo>
                  <a:lnTo>
                    <a:pt x="2757" y="1263"/>
                  </a:lnTo>
                  <a:lnTo>
                    <a:pt x="2610" y="1032"/>
                  </a:lnTo>
                  <a:lnTo>
                    <a:pt x="2420" y="800"/>
                  </a:lnTo>
                  <a:lnTo>
                    <a:pt x="2231" y="590"/>
                  </a:lnTo>
                  <a:lnTo>
                    <a:pt x="2041" y="400"/>
                  </a:lnTo>
                  <a:lnTo>
                    <a:pt x="1852" y="253"/>
                  </a:lnTo>
                  <a:lnTo>
                    <a:pt x="1642" y="127"/>
                  </a:lnTo>
                  <a:lnTo>
                    <a:pt x="1431" y="43"/>
                  </a:lnTo>
                  <a:lnTo>
                    <a:pt x="1221" y="0"/>
                  </a:ln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2" name="Google Shape;7032;p32"/>
            <p:cNvSpPr/>
            <p:nvPr/>
          </p:nvSpPr>
          <p:spPr>
            <a:xfrm>
              <a:off x="6839150" y="-1059200"/>
              <a:ext cx="124175" cy="149425"/>
            </a:xfrm>
            <a:custGeom>
              <a:avLst/>
              <a:gdLst/>
              <a:ahLst/>
              <a:cxnLst/>
              <a:rect l="l" t="t" r="r" b="b"/>
              <a:pathLst>
                <a:path w="4967" h="5977" extrusionOk="0">
                  <a:moveTo>
                    <a:pt x="842" y="0"/>
                  </a:moveTo>
                  <a:lnTo>
                    <a:pt x="632" y="21"/>
                  </a:lnTo>
                  <a:lnTo>
                    <a:pt x="400" y="105"/>
                  </a:lnTo>
                  <a:lnTo>
                    <a:pt x="148" y="211"/>
                  </a:lnTo>
                  <a:lnTo>
                    <a:pt x="106" y="358"/>
                  </a:lnTo>
                  <a:lnTo>
                    <a:pt x="64" y="505"/>
                  </a:lnTo>
                  <a:lnTo>
                    <a:pt x="22" y="800"/>
                  </a:lnTo>
                  <a:lnTo>
                    <a:pt x="1" y="1094"/>
                  </a:lnTo>
                  <a:lnTo>
                    <a:pt x="43" y="1389"/>
                  </a:lnTo>
                  <a:lnTo>
                    <a:pt x="127" y="1684"/>
                  </a:lnTo>
                  <a:lnTo>
                    <a:pt x="211" y="1978"/>
                  </a:lnTo>
                  <a:lnTo>
                    <a:pt x="337" y="2252"/>
                  </a:lnTo>
                  <a:lnTo>
                    <a:pt x="464" y="2525"/>
                  </a:lnTo>
                  <a:lnTo>
                    <a:pt x="695" y="2967"/>
                  </a:lnTo>
                  <a:lnTo>
                    <a:pt x="948" y="3388"/>
                  </a:lnTo>
                  <a:lnTo>
                    <a:pt x="1495" y="4230"/>
                  </a:lnTo>
                  <a:lnTo>
                    <a:pt x="1747" y="4651"/>
                  </a:lnTo>
                  <a:lnTo>
                    <a:pt x="2021" y="5093"/>
                  </a:lnTo>
                  <a:lnTo>
                    <a:pt x="2252" y="5514"/>
                  </a:lnTo>
                  <a:lnTo>
                    <a:pt x="2463" y="5976"/>
                  </a:lnTo>
                  <a:lnTo>
                    <a:pt x="2610" y="5766"/>
                  </a:lnTo>
                  <a:lnTo>
                    <a:pt x="2820" y="5345"/>
                  </a:lnTo>
                  <a:lnTo>
                    <a:pt x="3052" y="4945"/>
                  </a:lnTo>
                  <a:lnTo>
                    <a:pt x="3557" y="4146"/>
                  </a:lnTo>
                  <a:lnTo>
                    <a:pt x="4062" y="3346"/>
                  </a:lnTo>
                  <a:lnTo>
                    <a:pt x="4293" y="2946"/>
                  </a:lnTo>
                  <a:lnTo>
                    <a:pt x="4525" y="2525"/>
                  </a:lnTo>
                  <a:lnTo>
                    <a:pt x="4651" y="2252"/>
                  </a:lnTo>
                  <a:lnTo>
                    <a:pt x="4756" y="1978"/>
                  </a:lnTo>
                  <a:lnTo>
                    <a:pt x="4862" y="1684"/>
                  </a:lnTo>
                  <a:lnTo>
                    <a:pt x="4925" y="1389"/>
                  </a:lnTo>
                  <a:lnTo>
                    <a:pt x="4967" y="1094"/>
                  </a:lnTo>
                  <a:lnTo>
                    <a:pt x="4967" y="800"/>
                  </a:lnTo>
                  <a:lnTo>
                    <a:pt x="4925" y="505"/>
                  </a:lnTo>
                  <a:lnTo>
                    <a:pt x="4883" y="358"/>
                  </a:lnTo>
                  <a:lnTo>
                    <a:pt x="4820" y="211"/>
                  </a:lnTo>
                  <a:lnTo>
                    <a:pt x="4567" y="105"/>
                  </a:lnTo>
                  <a:lnTo>
                    <a:pt x="4357" y="21"/>
                  </a:lnTo>
                  <a:lnTo>
                    <a:pt x="4125" y="0"/>
                  </a:lnTo>
                  <a:lnTo>
                    <a:pt x="3915" y="21"/>
                  </a:lnTo>
                  <a:lnTo>
                    <a:pt x="3725" y="84"/>
                  </a:lnTo>
                  <a:lnTo>
                    <a:pt x="3557" y="168"/>
                  </a:lnTo>
                  <a:lnTo>
                    <a:pt x="3368" y="316"/>
                  </a:lnTo>
                  <a:lnTo>
                    <a:pt x="3220" y="505"/>
                  </a:lnTo>
                  <a:lnTo>
                    <a:pt x="3031" y="716"/>
                  </a:lnTo>
                  <a:lnTo>
                    <a:pt x="2862" y="968"/>
                  </a:lnTo>
                  <a:lnTo>
                    <a:pt x="2715" y="1221"/>
                  </a:lnTo>
                  <a:lnTo>
                    <a:pt x="2589" y="1515"/>
                  </a:lnTo>
                  <a:lnTo>
                    <a:pt x="2610" y="1536"/>
                  </a:lnTo>
                  <a:lnTo>
                    <a:pt x="2505" y="1831"/>
                  </a:lnTo>
                  <a:lnTo>
                    <a:pt x="2484" y="1810"/>
                  </a:lnTo>
                  <a:lnTo>
                    <a:pt x="2484" y="1831"/>
                  </a:lnTo>
                  <a:lnTo>
                    <a:pt x="2463" y="1831"/>
                  </a:lnTo>
                  <a:lnTo>
                    <a:pt x="2463" y="1789"/>
                  </a:lnTo>
                  <a:lnTo>
                    <a:pt x="2421" y="1726"/>
                  </a:lnTo>
                  <a:lnTo>
                    <a:pt x="2442" y="1684"/>
                  </a:lnTo>
                  <a:lnTo>
                    <a:pt x="2442" y="1642"/>
                  </a:lnTo>
                  <a:lnTo>
                    <a:pt x="2378" y="1515"/>
                  </a:lnTo>
                  <a:lnTo>
                    <a:pt x="2252" y="1221"/>
                  </a:lnTo>
                  <a:lnTo>
                    <a:pt x="2105" y="968"/>
                  </a:lnTo>
                  <a:lnTo>
                    <a:pt x="1937" y="716"/>
                  </a:lnTo>
                  <a:lnTo>
                    <a:pt x="1747" y="505"/>
                  </a:lnTo>
                  <a:lnTo>
                    <a:pt x="1600" y="316"/>
                  </a:lnTo>
                  <a:lnTo>
                    <a:pt x="1432" y="168"/>
                  </a:lnTo>
                  <a:lnTo>
                    <a:pt x="1242" y="84"/>
                  </a:lnTo>
                  <a:lnTo>
                    <a:pt x="1053" y="21"/>
                  </a:lnTo>
                  <a:lnTo>
                    <a:pt x="842" y="0"/>
                  </a:ln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3" name="Google Shape;7033;p32"/>
            <p:cNvSpPr/>
            <p:nvPr/>
          </p:nvSpPr>
          <p:spPr>
            <a:xfrm>
              <a:off x="6776025" y="-830900"/>
              <a:ext cx="718650" cy="244675"/>
            </a:xfrm>
            <a:custGeom>
              <a:avLst/>
              <a:gdLst/>
              <a:ahLst/>
              <a:cxnLst/>
              <a:rect l="l" t="t" r="r" b="b"/>
              <a:pathLst>
                <a:path w="28746" h="9787" extrusionOk="0">
                  <a:moveTo>
                    <a:pt x="442" y="1"/>
                  </a:moveTo>
                  <a:lnTo>
                    <a:pt x="169" y="22"/>
                  </a:lnTo>
                  <a:lnTo>
                    <a:pt x="106" y="43"/>
                  </a:lnTo>
                  <a:lnTo>
                    <a:pt x="42" y="85"/>
                  </a:lnTo>
                  <a:lnTo>
                    <a:pt x="21" y="148"/>
                  </a:lnTo>
                  <a:lnTo>
                    <a:pt x="0" y="232"/>
                  </a:lnTo>
                  <a:lnTo>
                    <a:pt x="21" y="296"/>
                  </a:lnTo>
                  <a:lnTo>
                    <a:pt x="42" y="359"/>
                  </a:lnTo>
                  <a:lnTo>
                    <a:pt x="106" y="422"/>
                  </a:lnTo>
                  <a:lnTo>
                    <a:pt x="169" y="443"/>
                  </a:lnTo>
                  <a:lnTo>
                    <a:pt x="442" y="485"/>
                  </a:lnTo>
                  <a:lnTo>
                    <a:pt x="716" y="527"/>
                  </a:lnTo>
                  <a:lnTo>
                    <a:pt x="611" y="906"/>
                  </a:lnTo>
                  <a:lnTo>
                    <a:pt x="548" y="1306"/>
                  </a:lnTo>
                  <a:lnTo>
                    <a:pt x="505" y="1727"/>
                  </a:lnTo>
                  <a:lnTo>
                    <a:pt x="526" y="2147"/>
                  </a:lnTo>
                  <a:lnTo>
                    <a:pt x="548" y="2589"/>
                  </a:lnTo>
                  <a:lnTo>
                    <a:pt x="632" y="3010"/>
                  </a:lnTo>
                  <a:lnTo>
                    <a:pt x="737" y="3452"/>
                  </a:lnTo>
                  <a:lnTo>
                    <a:pt x="863" y="3873"/>
                  </a:lnTo>
                  <a:lnTo>
                    <a:pt x="1032" y="4294"/>
                  </a:lnTo>
                  <a:lnTo>
                    <a:pt x="1221" y="4694"/>
                  </a:lnTo>
                  <a:lnTo>
                    <a:pt x="1431" y="5072"/>
                  </a:lnTo>
                  <a:lnTo>
                    <a:pt x="1663" y="5430"/>
                  </a:lnTo>
                  <a:lnTo>
                    <a:pt x="1915" y="5767"/>
                  </a:lnTo>
                  <a:lnTo>
                    <a:pt x="2210" y="6061"/>
                  </a:lnTo>
                  <a:lnTo>
                    <a:pt x="2505" y="6335"/>
                  </a:lnTo>
                  <a:lnTo>
                    <a:pt x="2841" y="6588"/>
                  </a:lnTo>
                  <a:lnTo>
                    <a:pt x="3304" y="6882"/>
                  </a:lnTo>
                  <a:lnTo>
                    <a:pt x="3788" y="7135"/>
                  </a:lnTo>
                  <a:lnTo>
                    <a:pt x="4293" y="7345"/>
                  </a:lnTo>
                  <a:lnTo>
                    <a:pt x="4798" y="7513"/>
                  </a:lnTo>
                  <a:lnTo>
                    <a:pt x="5303" y="7640"/>
                  </a:lnTo>
                  <a:lnTo>
                    <a:pt x="5808" y="7724"/>
                  </a:lnTo>
                  <a:lnTo>
                    <a:pt x="6313" y="7787"/>
                  </a:lnTo>
                  <a:lnTo>
                    <a:pt x="6818" y="7787"/>
                  </a:lnTo>
                  <a:lnTo>
                    <a:pt x="7323" y="7745"/>
                  </a:lnTo>
                  <a:lnTo>
                    <a:pt x="7829" y="7682"/>
                  </a:lnTo>
                  <a:lnTo>
                    <a:pt x="8334" y="7556"/>
                  </a:lnTo>
                  <a:lnTo>
                    <a:pt x="8818" y="7387"/>
                  </a:lnTo>
                  <a:lnTo>
                    <a:pt x="9302" y="7198"/>
                  </a:lnTo>
                  <a:lnTo>
                    <a:pt x="9764" y="6945"/>
                  </a:lnTo>
                  <a:lnTo>
                    <a:pt x="10227" y="6651"/>
                  </a:lnTo>
                  <a:lnTo>
                    <a:pt x="10669" y="6314"/>
                  </a:lnTo>
                  <a:lnTo>
                    <a:pt x="10859" y="6588"/>
                  </a:lnTo>
                  <a:lnTo>
                    <a:pt x="11048" y="6861"/>
                  </a:lnTo>
                  <a:lnTo>
                    <a:pt x="11259" y="7093"/>
                  </a:lnTo>
                  <a:lnTo>
                    <a:pt x="11490" y="7345"/>
                  </a:lnTo>
                  <a:lnTo>
                    <a:pt x="11722" y="7556"/>
                  </a:lnTo>
                  <a:lnTo>
                    <a:pt x="11974" y="7766"/>
                  </a:lnTo>
                  <a:lnTo>
                    <a:pt x="12248" y="7955"/>
                  </a:lnTo>
                  <a:lnTo>
                    <a:pt x="12521" y="8145"/>
                  </a:lnTo>
                  <a:lnTo>
                    <a:pt x="12816" y="8313"/>
                  </a:lnTo>
                  <a:lnTo>
                    <a:pt x="13110" y="8481"/>
                  </a:lnTo>
                  <a:lnTo>
                    <a:pt x="13426" y="8629"/>
                  </a:lnTo>
                  <a:lnTo>
                    <a:pt x="13742" y="8776"/>
                  </a:lnTo>
                  <a:lnTo>
                    <a:pt x="14078" y="8902"/>
                  </a:lnTo>
                  <a:lnTo>
                    <a:pt x="14415" y="9008"/>
                  </a:lnTo>
                  <a:lnTo>
                    <a:pt x="15110" y="9218"/>
                  </a:lnTo>
                  <a:lnTo>
                    <a:pt x="15741" y="9407"/>
                  </a:lnTo>
                  <a:lnTo>
                    <a:pt x="16393" y="9576"/>
                  </a:lnTo>
                  <a:lnTo>
                    <a:pt x="17067" y="9681"/>
                  </a:lnTo>
                  <a:lnTo>
                    <a:pt x="17740" y="9744"/>
                  </a:lnTo>
                  <a:lnTo>
                    <a:pt x="18392" y="9786"/>
                  </a:lnTo>
                  <a:lnTo>
                    <a:pt x="19066" y="9765"/>
                  </a:lnTo>
                  <a:lnTo>
                    <a:pt x="19718" y="9702"/>
                  </a:lnTo>
                  <a:lnTo>
                    <a:pt x="20349" y="9597"/>
                  </a:lnTo>
                  <a:lnTo>
                    <a:pt x="20686" y="9513"/>
                  </a:lnTo>
                  <a:lnTo>
                    <a:pt x="21002" y="9428"/>
                  </a:lnTo>
                  <a:lnTo>
                    <a:pt x="21338" y="9323"/>
                  </a:lnTo>
                  <a:lnTo>
                    <a:pt x="21675" y="9197"/>
                  </a:lnTo>
                  <a:lnTo>
                    <a:pt x="22012" y="9050"/>
                  </a:lnTo>
                  <a:lnTo>
                    <a:pt x="22327" y="8902"/>
                  </a:lnTo>
                  <a:lnTo>
                    <a:pt x="22643" y="8734"/>
                  </a:lnTo>
                  <a:lnTo>
                    <a:pt x="22980" y="8545"/>
                  </a:lnTo>
                  <a:lnTo>
                    <a:pt x="23274" y="8334"/>
                  </a:lnTo>
                  <a:lnTo>
                    <a:pt x="23590" y="8124"/>
                  </a:lnTo>
                  <a:lnTo>
                    <a:pt x="23885" y="7913"/>
                  </a:lnTo>
                  <a:lnTo>
                    <a:pt x="24179" y="7661"/>
                  </a:lnTo>
                  <a:lnTo>
                    <a:pt x="24453" y="7429"/>
                  </a:lnTo>
                  <a:lnTo>
                    <a:pt x="24705" y="7156"/>
                  </a:lnTo>
                  <a:lnTo>
                    <a:pt x="24958" y="6882"/>
                  </a:lnTo>
                  <a:lnTo>
                    <a:pt x="25210" y="6609"/>
                  </a:lnTo>
                  <a:lnTo>
                    <a:pt x="25589" y="6146"/>
                  </a:lnTo>
                  <a:lnTo>
                    <a:pt x="25947" y="5641"/>
                  </a:lnTo>
                  <a:lnTo>
                    <a:pt x="26262" y="5136"/>
                  </a:lnTo>
                  <a:lnTo>
                    <a:pt x="26410" y="4883"/>
                  </a:lnTo>
                  <a:lnTo>
                    <a:pt x="26536" y="4609"/>
                  </a:lnTo>
                  <a:lnTo>
                    <a:pt x="26641" y="4336"/>
                  </a:lnTo>
                  <a:lnTo>
                    <a:pt x="26746" y="4062"/>
                  </a:lnTo>
                  <a:lnTo>
                    <a:pt x="26831" y="3789"/>
                  </a:lnTo>
                  <a:lnTo>
                    <a:pt x="26894" y="3515"/>
                  </a:lnTo>
                  <a:lnTo>
                    <a:pt x="26957" y="3242"/>
                  </a:lnTo>
                  <a:lnTo>
                    <a:pt x="26999" y="2968"/>
                  </a:lnTo>
                  <a:lnTo>
                    <a:pt x="27020" y="2673"/>
                  </a:lnTo>
                  <a:lnTo>
                    <a:pt x="27020" y="2400"/>
                  </a:lnTo>
                  <a:lnTo>
                    <a:pt x="26999" y="2295"/>
                  </a:lnTo>
                  <a:lnTo>
                    <a:pt x="26957" y="2211"/>
                  </a:lnTo>
                  <a:lnTo>
                    <a:pt x="27399" y="2063"/>
                  </a:lnTo>
                  <a:lnTo>
                    <a:pt x="27841" y="1958"/>
                  </a:lnTo>
                  <a:lnTo>
                    <a:pt x="28283" y="1895"/>
                  </a:lnTo>
                  <a:lnTo>
                    <a:pt x="28725" y="1874"/>
                  </a:lnTo>
                  <a:lnTo>
                    <a:pt x="28746" y="1853"/>
                  </a:lnTo>
                  <a:lnTo>
                    <a:pt x="28746" y="1832"/>
                  </a:lnTo>
                  <a:lnTo>
                    <a:pt x="28725" y="1811"/>
                  </a:lnTo>
                  <a:lnTo>
                    <a:pt x="28325" y="1684"/>
                  </a:lnTo>
                  <a:lnTo>
                    <a:pt x="28093" y="1642"/>
                  </a:lnTo>
                  <a:lnTo>
                    <a:pt x="27862" y="1600"/>
                  </a:lnTo>
                  <a:lnTo>
                    <a:pt x="27630" y="1579"/>
                  </a:lnTo>
                  <a:lnTo>
                    <a:pt x="27399" y="1579"/>
                  </a:lnTo>
                  <a:lnTo>
                    <a:pt x="27167" y="1600"/>
                  </a:lnTo>
                  <a:lnTo>
                    <a:pt x="26936" y="1642"/>
                  </a:lnTo>
                  <a:lnTo>
                    <a:pt x="26641" y="1727"/>
                  </a:lnTo>
                  <a:lnTo>
                    <a:pt x="26347" y="1832"/>
                  </a:lnTo>
                  <a:lnTo>
                    <a:pt x="26073" y="1958"/>
                  </a:lnTo>
                  <a:lnTo>
                    <a:pt x="25800" y="2105"/>
                  </a:lnTo>
                  <a:lnTo>
                    <a:pt x="25526" y="2274"/>
                  </a:lnTo>
                  <a:lnTo>
                    <a:pt x="25273" y="2421"/>
                  </a:lnTo>
                  <a:lnTo>
                    <a:pt x="25042" y="2610"/>
                  </a:lnTo>
                  <a:lnTo>
                    <a:pt x="24810" y="2800"/>
                  </a:lnTo>
                  <a:lnTo>
                    <a:pt x="24600" y="3010"/>
                  </a:lnTo>
                  <a:lnTo>
                    <a:pt x="24411" y="3242"/>
                  </a:lnTo>
                  <a:lnTo>
                    <a:pt x="24263" y="3494"/>
                  </a:lnTo>
                  <a:lnTo>
                    <a:pt x="24116" y="3747"/>
                  </a:lnTo>
                  <a:lnTo>
                    <a:pt x="24095" y="3831"/>
                  </a:lnTo>
                  <a:lnTo>
                    <a:pt x="24095" y="3894"/>
                  </a:lnTo>
                  <a:lnTo>
                    <a:pt x="24137" y="3957"/>
                  </a:lnTo>
                  <a:lnTo>
                    <a:pt x="24179" y="3999"/>
                  </a:lnTo>
                  <a:lnTo>
                    <a:pt x="24221" y="4020"/>
                  </a:lnTo>
                  <a:lnTo>
                    <a:pt x="24284" y="4041"/>
                  </a:lnTo>
                  <a:lnTo>
                    <a:pt x="24348" y="4020"/>
                  </a:lnTo>
                  <a:lnTo>
                    <a:pt x="24411" y="3978"/>
                  </a:lnTo>
                  <a:lnTo>
                    <a:pt x="24832" y="3578"/>
                  </a:lnTo>
                  <a:lnTo>
                    <a:pt x="25273" y="3136"/>
                  </a:lnTo>
                  <a:lnTo>
                    <a:pt x="25715" y="2695"/>
                  </a:lnTo>
                  <a:lnTo>
                    <a:pt x="25968" y="2484"/>
                  </a:lnTo>
                  <a:lnTo>
                    <a:pt x="26199" y="2295"/>
                  </a:lnTo>
                  <a:lnTo>
                    <a:pt x="26073" y="2842"/>
                  </a:lnTo>
                  <a:lnTo>
                    <a:pt x="25905" y="3368"/>
                  </a:lnTo>
                  <a:lnTo>
                    <a:pt x="25736" y="3852"/>
                  </a:lnTo>
                  <a:lnTo>
                    <a:pt x="25526" y="4357"/>
                  </a:lnTo>
                  <a:lnTo>
                    <a:pt x="25294" y="4820"/>
                  </a:lnTo>
                  <a:lnTo>
                    <a:pt x="25063" y="5262"/>
                  </a:lnTo>
                  <a:lnTo>
                    <a:pt x="24789" y="5704"/>
                  </a:lnTo>
                  <a:lnTo>
                    <a:pt x="24495" y="6104"/>
                  </a:lnTo>
                  <a:lnTo>
                    <a:pt x="24221" y="6356"/>
                  </a:lnTo>
                  <a:lnTo>
                    <a:pt x="23948" y="6609"/>
                  </a:lnTo>
                  <a:lnTo>
                    <a:pt x="23653" y="6840"/>
                  </a:lnTo>
                  <a:lnTo>
                    <a:pt x="23358" y="7051"/>
                  </a:lnTo>
                  <a:lnTo>
                    <a:pt x="23043" y="7261"/>
                  </a:lnTo>
                  <a:lnTo>
                    <a:pt x="22727" y="7471"/>
                  </a:lnTo>
                  <a:lnTo>
                    <a:pt x="22390" y="7640"/>
                  </a:lnTo>
                  <a:lnTo>
                    <a:pt x="22075" y="7808"/>
                  </a:lnTo>
                  <a:lnTo>
                    <a:pt x="21738" y="7976"/>
                  </a:lnTo>
                  <a:lnTo>
                    <a:pt x="21401" y="8103"/>
                  </a:lnTo>
                  <a:lnTo>
                    <a:pt x="21065" y="8229"/>
                  </a:lnTo>
                  <a:lnTo>
                    <a:pt x="20728" y="8334"/>
                  </a:lnTo>
                  <a:lnTo>
                    <a:pt x="20391" y="8439"/>
                  </a:lnTo>
                  <a:lnTo>
                    <a:pt x="20055" y="8503"/>
                  </a:lnTo>
                  <a:lnTo>
                    <a:pt x="19739" y="8566"/>
                  </a:lnTo>
                  <a:lnTo>
                    <a:pt x="19402" y="8608"/>
                  </a:lnTo>
                  <a:lnTo>
                    <a:pt x="19045" y="8650"/>
                  </a:lnTo>
                  <a:lnTo>
                    <a:pt x="18287" y="8650"/>
                  </a:lnTo>
                  <a:lnTo>
                    <a:pt x="17908" y="8629"/>
                  </a:lnTo>
                  <a:lnTo>
                    <a:pt x="17508" y="8608"/>
                  </a:lnTo>
                  <a:lnTo>
                    <a:pt x="17130" y="8545"/>
                  </a:lnTo>
                  <a:lnTo>
                    <a:pt x="16730" y="8503"/>
                  </a:lnTo>
                  <a:lnTo>
                    <a:pt x="16351" y="8418"/>
                  </a:lnTo>
                  <a:lnTo>
                    <a:pt x="15572" y="8229"/>
                  </a:lnTo>
                  <a:lnTo>
                    <a:pt x="14815" y="7997"/>
                  </a:lnTo>
                  <a:lnTo>
                    <a:pt x="14057" y="7724"/>
                  </a:lnTo>
                  <a:lnTo>
                    <a:pt x="13300" y="7408"/>
                  </a:lnTo>
                  <a:lnTo>
                    <a:pt x="12858" y="7072"/>
                  </a:lnTo>
                  <a:lnTo>
                    <a:pt x="12416" y="6714"/>
                  </a:lnTo>
                  <a:lnTo>
                    <a:pt x="12016" y="6335"/>
                  </a:lnTo>
                  <a:lnTo>
                    <a:pt x="11637" y="5935"/>
                  </a:lnTo>
                  <a:lnTo>
                    <a:pt x="11280" y="5493"/>
                  </a:lnTo>
                  <a:lnTo>
                    <a:pt x="10964" y="5030"/>
                  </a:lnTo>
                  <a:lnTo>
                    <a:pt x="10817" y="4778"/>
                  </a:lnTo>
                  <a:lnTo>
                    <a:pt x="10690" y="4525"/>
                  </a:lnTo>
                  <a:lnTo>
                    <a:pt x="10564" y="4252"/>
                  </a:lnTo>
                  <a:lnTo>
                    <a:pt x="10438" y="3957"/>
                  </a:lnTo>
                  <a:lnTo>
                    <a:pt x="10417" y="3936"/>
                  </a:lnTo>
                  <a:lnTo>
                    <a:pt x="10354" y="3936"/>
                  </a:lnTo>
                  <a:lnTo>
                    <a:pt x="10354" y="3978"/>
                  </a:lnTo>
                  <a:lnTo>
                    <a:pt x="10375" y="4252"/>
                  </a:lnTo>
                  <a:lnTo>
                    <a:pt x="10312" y="4525"/>
                  </a:lnTo>
                  <a:lnTo>
                    <a:pt x="10227" y="4778"/>
                  </a:lnTo>
                  <a:lnTo>
                    <a:pt x="10122" y="5030"/>
                  </a:lnTo>
                  <a:lnTo>
                    <a:pt x="9996" y="5262"/>
                  </a:lnTo>
                  <a:lnTo>
                    <a:pt x="9849" y="5472"/>
                  </a:lnTo>
                  <a:lnTo>
                    <a:pt x="9680" y="5662"/>
                  </a:lnTo>
                  <a:lnTo>
                    <a:pt x="9470" y="5830"/>
                  </a:lnTo>
                  <a:lnTo>
                    <a:pt x="9217" y="5998"/>
                  </a:lnTo>
                  <a:lnTo>
                    <a:pt x="8902" y="6146"/>
                  </a:lnTo>
                  <a:lnTo>
                    <a:pt x="8376" y="6356"/>
                  </a:lnTo>
                  <a:lnTo>
                    <a:pt x="7829" y="6503"/>
                  </a:lnTo>
                  <a:lnTo>
                    <a:pt x="7281" y="6609"/>
                  </a:lnTo>
                  <a:lnTo>
                    <a:pt x="6734" y="6672"/>
                  </a:lnTo>
                  <a:lnTo>
                    <a:pt x="6440" y="6693"/>
                  </a:lnTo>
                  <a:lnTo>
                    <a:pt x="6166" y="6693"/>
                  </a:lnTo>
                  <a:lnTo>
                    <a:pt x="5871" y="6672"/>
                  </a:lnTo>
                  <a:lnTo>
                    <a:pt x="5577" y="6651"/>
                  </a:lnTo>
                  <a:lnTo>
                    <a:pt x="5282" y="6609"/>
                  </a:lnTo>
                  <a:lnTo>
                    <a:pt x="4988" y="6545"/>
                  </a:lnTo>
                  <a:lnTo>
                    <a:pt x="4693" y="6482"/>
                  </a:lnTo>
                  <a:lnTo>
                    <a:pt x="4377" y="6398"/>
                  </a:lnTo>
                  <a:lnTo>
                    <a:pt x="4062" y="6293"/>
                  </a:lnTo>
                  <a:lnTo>
                    <a:pt x="3767" y="6167"/>
                  </a:lnTo>
                  <a:lnTo>
                    <a:pt x="3473" y="6019"/>
                  </a:lnTo>
                  <a:lnTo>
                    <a:pt x="3220" y="5851"/>
                  </a:lnTo>
                  <a:lnTo>
                    <a:pt x="2862" y="5556"/>
                  </a:lnTo>
                  <a:lnTo>
                    <a:pt x="2547" y="5241"/>
                  </a:lnTo>
                  <a:lnTo>
                    <a:pt x="2252" y="4883"/>
                  </a:lnTo>
                  <a:lnTo>
                    <a:pt x="1978" y="4504"/>
                  </a:lnTo>
                  <a:lnTo>
                    <a:pt x="1747" y="4104"/>
                  </a:lnTo>
                  <a:lnTo>
                    <a:pt x="1516" y="3705"/>
                  </a:lnTo>
                  <a:lnTo>
                    <a:pt x="1347" y="3263"/>
                  </a:lnTo>
                  <a:lnTo>
                    <a:pt x="1179" y="2800"/>
                  </a:lnTo>
                  <a:lnTo>
                    <a:pt x="1074" y="2232"/>
                  </a:lnTo>
                  <a:lnTo>
                    <a:pt x="989" y="1684"/>
                  </a:lnTo>
                  <a:lnTo>
                    <a:pt x="968" y="1116"/>
                  </a:lnTo>
                  <a:lnTo>
                    <a:pt x="989" y="569"/>
                  </a:lnTo>
                  <a:lnTo>
                    <a:pt x="1200" y="611"/>
                  </a:lnTo>
                  <a:lnTo>
                    <a:pt x="1431" y="674"/>
                  </a:lnTo>
                  <a:lnTo>
                    <a:pt x="1642" y="780"/>
                  </a:lnTo>
                  <a:lnTo>
                    <a:pt x="1831" y="927"/>
                  </a:lnTo>
                  <a:lnTo>
                    <a:pt x="1873" y="948"/>
                  </a:lnTo>
                  <a:lnTo>
                    <a:pt x="1915" y="948"/>
                  </a:lnTo>
                  <a:lnTo>
                    <a:pt x="1978" y="927"/>
                  </a:lnTo>
                  <a:lnTo>
                    <a:pt x="1999" y="906"/>
                  </a:lnTo>
                  <a:lnTo>
                    <a:pt x="2021" y="885"/>
                  </a:lnTo>
                  <a:lnTo>
                    <a:pt x="2021" y="843"/>
                  </a:lnTo>
                  <a:lnTo>
                    <a:pt x="1999" y="801"/>
                  </a:lnTo>
                  <a:lnTo>
                    <a:pt x="1831" y="590"/>
                  </a:lnTo>
                  <a:lnTo>
                    <a:pt x="1642" y="422"/>
                  </a:lnTo>
                  <a:lnTo>
                    <a:pt x="1410" y="275"/>
                  </a:lnTo>
                  <a:lnTo>
                    <a:pt x="1200" y="148"/>
                  </a:lnTo>
                  <a:lnTo>
                    <a:pt x="947" y="64"/>
                  </a:lnTo>
                  <a:lnTo>
                    <a:pt x="69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4" name="Google Shape;7034;p32"/>
            <p:cNvSpPr/>
            <p:nvPr/>
          </p:nvSpPr>
          <p:spPr>
            <a:xfrm>
              <a:off x="7011175" y="-612025"/>
              <a:ext cx="64750" cy="36850"/>
            </a:xfrm>
            <a:custGeom>
              <a:avLst/>
              <a:gdLst/>
              <a:ahLst/>
              <a:cxnLst/>
              <a:rect l="l" t="t" r="r" b="b"/>
              <a:pathLst>
                <a:path w="2590" h="1474" extrusionOk="0">
                  <a:moveTo>
                    <a:pt x="106" y="0"/>
                  </a:moveTo>
                  <a:lnTo>
                    <a:pt x="85" y="21"/>
                  </a:lnTo>
                  <a:lnTo>
                    <a:pt x="22" y="63"/>
                  </a:lnTo>
                  <a:lnTo>
                    <a:pt x="1" y="84"/>
                  </a:lnTo>
                  <a:lnTo>
                    <a:pt x="1" y="126"/>
                  </a:lnTo>
                  <a:lnTo>
                    <a:pt x="1" y="147"/>
                  </a:lnTo>
                  <a:lnTo>
                    <a:pt x="22" y="189"/>
                  </a:lnTo>
                  <a:lnTo>
                    <a:pt x="548" y="568"/>
                  </a:lnTo>
                  <a:lnTo>
                    <a:pt x="821" y="758"/>
                  </a:lnTo>
                  <a:lnTo>
                    <a:pt x="1116" y="947"/>
                  </a:lnTo>
                  <a:lnTo>
                    <a:pt x="1390" y="1094"/>
                  </a:lnTo>
                  <a:lnTo>
                    <a:pt x="1705" y="1242"/>
                  </a:lnTo>
                  <a:lnTo>
                    <a:pt x="2000" y="1368"/>
                  </a:lnTo>
                  <a:lnTo>
                    <a:pt x="2316" y="1452"/>
                  </a:lnTo>
                  <a:lnTo>
                    <a:pt x="2400" y="1473"/>
                  </a:lnTo>
                  <a:lnTo>
                    <a:pt x="2463" y="1431"/>
                  </a:lnTo>
                  <a:lnTo>
                    <a:pt x="2526" y="1389"/>
                  </a:lnTo>
                  <a:lnTo>
                    <a:pt x="2568" y="1326"/>
                  </a:lnTo>
                  <a:lnTo>
                    <a:pt x="2589" y="1242"/>
                  </a:lnTo>
                  <a:lnTo>
                    <a:pt x="2589" y="1178"/>
                  </a:lnTo>
                  <a:lnTo>
                    <a:pt x="2547" y="1115"/>
                  </a:lnTo>
                  <a:lnTo>
                    <a:pt x="2484" y="1052"/>
                  </a:lnTo>
                  <a:lnTo>
                    <a:pt x="1895" y="800"/>
                  </a:lnTo>
                  <a:lnTo>
                    <a:pt x="1305" y="568"/>
                  </a:lnTo>
                  <a:lnTo>
                    <a:pt x="737" y="316"/>
                  </a:lnTo>
                  <a:lnTo>
                    <a:pt x="148" y="21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5" name="Google Shape;7035;p32"/>
            <p:cNvSpPr/>
            <p:nvPr/>
          </p:nvSpPr>
          <p:spPr>
            <a:xfrm>
              <a:off x="7003300" y="-591525"/>
              <a:ext cx="79450" cy="38950"/>
            </a:xfrm>
            <a:custGeom>
              <a:avLst/>
              <a:gdLst/>
              <a:ahLst/>
              <a:cxnLst/>
              <a:rect l="l" t="t" r="r" b="b"/>
              <a:pathLst>
                <a:path w="3178" h="1558" extrusionOk="0">
                  <a:moveTo>
                    <a:pt x="126" y="1"/>
                  </a:moveTo>
                  <a:lnTo>
                    <a:pt x="84" y="22"/>
                  </a:lnTo>
                  <a:lnTo>
                    <a:pt x="42" y="43"/>
                  </a:lnTo>
                  <a:lnTo>
                    <a:pt x="21" y="64"/>
                  </a:lnTo>
                  <a:lnTo>
                    <a:pt x="0" y="106"/>
                  </a:lnTo>
                  <a:lnTo>
                    <a:pt x="0" y="148"/>
                  </a:lnTo>
                  <a:lnTo>
                    <a:pt x="21" y="190"/>
                  </a:lnTo>
                  <a:lnTo>
                    <a:pt x="126" y="379"/>
                  </a:lnTo>
                  <a:lnTo>
                    <a:pt x="253" y="527"/>
                  </a:lnTo>
                  <a:lnTo>
                    <a:pt x="400" y="674"/>
                  </a:lnTo>
                  <a:lnTo>
                    <a:pt x="547" y="800"/>
                  </a:lnTo>
                  <a:lnTo>
                    <a:pt x="716" y="906"/>
                  </a:lnTo>
                  <a:lnTo>
                    <a:pt x="884" y="1011"/>
                  </a:lnTo>
                  <a:lnTo>
                    <a:pt x="1073" y="1095"/>
                  </a:lnTo>
                  <a:lnTo>
                    <a:pt x="1263" y="1179"/>
                  </a:lnTo>
                  <a:lnTo>
                    <a:pt x="1663" y="1305"/>
                  </a:lnTo>
                  <a:lnTo>
                    <a:pt x="2062" y="1411"/>
                  </a:lnTo>
                  <a:lnTo>
                    <a:pt x="2862" y="1558"/>
                  </a:lnTo>
                  <a:lnTo>
                    <a:pt x="2967" y="1558"/>
                  </a:lnTo>
                  <a:lnTo>
                    <a:pt x="3072" y="1516"/>
                  </a:lnTo>
                  <a:lnTo>
                    <a:pt x="3136" y="1453"/>
                  </a:lnTo>
                  <a:lnTo>
                    <a:pt x="3178" y="1369"/>
                  </a:lnTo>
                  <a:lnTo>
                    <a:pt x="3178" y="1284"/>
                  </a:lnTo>
                  <a:lnTo>
                    <a:pt x="3157" y="1200"/>
                  </a:lnTo>
                  <a:lnTo>
                    <a:pt x="3093" y="1116"/>
                  </a:lnTo>
                  <a:lnTo>
                    <a:pt x="3009" y="1074"/>
                  </a:lnTo>
                  <a:lnTo>
                    <a:pt x="2652" y="990"/>
                  </a:lnTo>
                  <a:lnTo>
                    <a:pt x="2273" y="906"/>
                  </a:lnTo>
                  <a:lnTo>
                    <a:pt x="1894" y="800"/>
                  </a:lnTo>
                  <a:lnTo>
                    <a:pt x="1536" y="716"/>
                  </a:lnTo>
                  <a:lnTo>
                    <a:pt x="1179" y="590"/>
                  </a:lnTo>
                  <a:lnTo>
                    <a:pt x="821" y="464"/>
                  </a:lnTo>
                  <a:lnTo>
                    <a:pt x="505" y="274"/>
                  </a:lnTo>
                  <a:lnTo>
                    <a:pt x="358" y="169"/>
                  </a:lnTo>
                  <a:lnTo>
                    <a:pt x="211" y="43"/>
                  </a:lnTo>
                  <a:lnTo>
                    <a:pt x="168" y="22"/>
                  </a:lnTo>
                  <a:lnTo>
                    <a:pt x="12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6" name="Google Shape;7036;p32"/>
            <p:cNvSpPr/>
            <p:nvPr/>
          </p:nvSpPr>
          <p:spPr>
            <a:xfrm>
              <a:off x="6852300" y="-851400"/>
              <a:ext cx="18975" cy="22650"/>
            </a:xfrm>
            <a:custGeom>
              <a:avLst/>
              <a:gdLst/>
              <a:ahLst/>
              <a:cxnLst/>
              <a:rect l="l" t="t" r="r" b="b"/>
              <a:pathLst>
                <a:path w="759" h="906" extrusionOk="0">
                  <a:moveTo>
                    <a:pt x="464" y="0"/>
                  </a:moveTo>
                  <a:lnTo>
                    <a:pt x="1" y="905"/>
                  </a:lnTo>
                  <a:lnTo>
                    <a:pt x="1" y="905"/>
                  </a:lnTo>
                  <a:lnTo>
                    <a:pt x="274" y="884"/>
                  </a:lnTo>
                  <a:lnTo>
                    <a:pt x="506" y="821"/>
                  </a:lnTo>
                  <a:lnTo>
                    <a:pt x="590" y="779"/>
                  </a:lnTo>
                  <a:lnTo>
                    <a:pt x="653" y="737"/>
                  </a:lnTo>
                  <a:lnTo>
                    <a:pt x="716" y="674"/>
                  </a:lnTo>
                  <a:lnTo>
                    <a:pt x="737" y="611"/>
                  </a:lnTo>
                  <a:lnTo>
                    <a:pt x="758" y="526"/>
                  </a:lnTo>
                  <a:lnTo>
                    <a:pt x="758" y="463"/>
                  </a:lnTo>
                  <a:lnTo>
                    <a:pt x="737" y="400"/>
                  </a:lnTo>
                  <a:lnTo>
                    <a:pt x="716" y="316"/>
                  </a:lnTo>
                  <a:lnTo>
                    <a:pt x="611" y="169"/>
                  </a:lnTo>
                  <a:lnTo>
                    <a:pt x="46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7" name="Google Shape;7037;p32"/>
            <p:cNvSpPr/>
            <p:nvPr/>
          </p:nvSpPr>
          <p:spPr>
            <a:xfrm>
              <a:off x="6779700" y="-875075"/>
              <a:ext cx="84200" cy="46325"/>
            </a:xfrm>
            <a:custGeom>
              <a:avLst/>
              <a:gdLst/>
              <a:ahLst/>
              <a:cxnLst/>
              <a:rect l="l" t="t" r="r" b="b"/>
              <a:pathLst>
                <a:path w="3368" h="1853" extrusionOk="0">
                  <a:moveTo>
                    <a:pt x="506" y="0"/>
                  </a:moveTo>
                  <a:lnTo>
                    <a:pt x="379" y="42"/>
                  </a:lnTo>
                  <a:lnTo>
                    <a:pt x="274" y="63"/>
                  </a:lnTo>
                  <a:lnTo>
                    <a:pt x="169" y="106"/>
                  </a:lnTo>
                  <a:lnTo>
                    <a:pt x="106" y="169"/>
                  </a:lnTo>
                  <a:lnTo>
                    <a:pt x="43" y="232"/>
                  </a:lnTo>
                  <a:lnTo>
                    <a:pt x="1" y="295"/>
                  </a:lnTo>
                  <a:lnTo>
                    <a:pt x="1" y="379"/>
                  </a:lnTo>
                  <a:lnTo>
                    <a:pt x="1" y="442"/>
                  </a:lnTo>
                  <a:lnTo>
                    <a:pt x="22" y="526"/>
                  </a:lnTo>
                  <a:lnTo>
                    <a:pt x="64" y="611"/>
                  </a:lnTo>
                  <a:lnTo>
                    <a:pt x="190" y="800"/>
                  </a:lnTo>
                  <a:lnTo>
                    <a:pt x="379" y="968"/>
                  </a:lnTo>
                  <a:lnTo>
                    <a:pt x="611" y="1137"/>
                  </a:lnTo>
                  <a:lnTo>
                    <a:pt x="906" y="1305"/>
                  </a:lnTo>
                  <a:lnTo>
                    <a:pt x="1221" y="1473"/>
                  </a:lnTo>
                  <a:lnTo>
                    <a:pt x="1600" y="1621"/>
                  </a:lnTo>
                  <a:lnTo>
                    <a:pt x="1937" y="1726"/>
                  </a:lnTo>
                  <a:lnTo>
                    <a:pt x="2273" y="1789"/>
                  </a:lnTo>
                  <a:lnTo>
                    <a:pt x="2589" y="1831"/>
                  </a:lnTo>
                  <a:lnTo>
                    <a:pt x="2884" y="1852"/>
                  </a:lnTo>
                  <a:lnTo>
                    <a:pt x="2905" y="1852"/>
                  </a:lnTo>
                  <a:lnTo>
                    <a:pt x="3368" y="947"/>
                  </a:lnTo>
                  <a:lnTo>
                    <a:pt x="3115" y="758"/>
                  </a:lnTo>
                  <a:lnTo>
                    <a:pt x="2820" y="569"/>
                  </a:lnTo>
                  <a:lnTo>
                    <a:pt x="2463" y="379"/>
                  </a:lnTo>
                  <a:lnTo>
                    <a:pt x="2063" y="232"/>
                  </a:lnTo>
                  <a:lnTo>
                    <a:pt x="1726" y="127"/>
                  </a:lnTo>
                  <a:lnTo>
                    <a:pt x="1390" y="42"/>
                  </a:lnTo>
                  <a:lnTo>
                    <a:pt x="107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8" name="Google Shape;7038;p32"/>
            <p:cNvSpPr/>
            <p:nvPr/>
          </p:nvSpPr>
          <p:spPr>
            <a:xfrm>
              <a:off x="6779700" y="-875075"/>
              <a:ext cx="84200" cy="46325"/>
            </a:xfrm>
            <a:custGeom>
              <a:avLst/>
              <a:gdLst/>
              <a:ahLst/>
              <a:cxnLst/>
              <a:rect l="l" t="t" r="r" b="b"/>
              <a:pathLst>
                <a:path w="3368" h="1853" fill="none" extrusionOk="0">
                  <a:moveTo>
                    <a:pt x="779" y="0"/>
                  </a:moveTo>
                  <a:lnTo>
                    <a:pt x="779" y="0"/>
                  </a:lnTo>
                  <a:lnTo>
                    <a:pt x="506" y="0"/>
                  </a:lnTo>
                  <a:lnTo>
                    <a:pt x="379" y="42"/>
                  </a:lnTo>
                  <a:lnTo>
                    <a:pt x="274" y="63"/>
                  </a:lnTo>
                  <a:lnTo>
                    <a:pt x="169" y="106"/>
                  </a:lnTo>
                  <a:lnTo>
                    <a:pt x="106" y="169"/>
                  </a:lnTo>
                  <a:lnTo>
                    <a:pt x="43" y="232"/>
                  </a:lnTo>
                  <a:lnTo>
                    <a:pt x="1" y="295"/>
                  </a:lnTo>
                  <a:lnTo>
                    <a:pt x="1" y="295"/>
                  </a:lnTo>
                  <a:lnTo>
                    <a:pt x="1" y="379"/>
                  </a:lnTo>
                  <a:lnTo>
                    <a:pt x="1" y="442"/>
                  </a:lnTo>
                  <a:lnTo>
                    <a:pt x="22" y="526"/>
                  </a:lnTo>
                  <a:lnTo>
                    <a:pt x="64" y="611"/>
                  </a:lnTo>
                  <a:lnTo>
                    <a:pt x="190" y="800"/>
                  </a:lnTo>
                  <a:lnTo>
                    <a:pt x="379" y="968"/>
                  </a:lnTo>
                  <a:lnTo>
                    <a:pt x="611" y="1137"/>
                  </a:lnTo>
                  <a:lnTo>
                    <a:pt x="906" y="1305"/>
                  </a:lnTo>
                  <a:lnTo>
                    <a:pt x="1221" y="1473"/>
                  </a:lnTo>
                  <a:lnTo>
                    <a:pt x="1600" y="1621"/>
                  </a:lnTo>
                  <a:lnTo>
                    <a:pt x="1600" y="1621"/>
                  </a:lnTo>
                  <a:lnTo>
                    <a:pt x="1937" y="1726"/>
                  </a:lnTo>
                  <a:lnTo>
                    <a:pt x="2273" y="1789"/>
                  </a:lnTo>
                  <a:lnTo>
                    <a:pt x="2589" y="1831"/>
                  </a:lnTo>
                  <a:lnTo>
                    <a:pt x="2884" y="1852"/>
                  </a:lnTo>
                  <a:lnTo>
                    <a:pt x="2884" y="1852"/>
                  </a:lnTo>
                  <a:lnTo>
                    <a:pt x="2905" y="1852"/>
                  </a:lnTo>
                  <a:lnTo>
                    <a:pt x="2905" y="1852"/>
                  </a:lnTo>
                  <a:lnTo>
                    <a:pt x="3368" y="947"/>
                  </a:lnTo>
                  <a:lnTo>
                    <a:pt x="3368" y="947"/>
                  </a:lnTo>
                  <a:lnTo>
                    <a:pt x="3115" y="758"/>
                  </a:lnTo>
                  <a:lnTo>
                    <a:pt x="2820" y="569"/>
                  </a:lnTo>
                  <a:lnTo>
                    <a:pt x="2463" y="379"/>
                  </a:lnTo>
                  <a:lnTo>
                    <a:pt x="2063" y="232"/>
                  </a:lnTo>
                  <a:lnTo>
                    <a:pt x="2063" y="232"/>
                  </a:lnTo>
                  <a:lnTo>
                    <a:pt x="1726" y="127"/>
                  </a:lnTo>
                  <a:lnTo>
                    <a:pt x="1390" y="42"/>
                  </a:lnTo>
                  <a:lnTo>
                    <a:pt x="1074" y="0"/>
                  </a:lnTo>
                  <a:lnTo>
                    <a:pt x="77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39" name="Google Shape;7039;p32"/>
          <p:cNvGrpSpPr/>
          <p:nvPr/>
        </p:nvGrpSpPr>
        <p:grpSpPr>
          <a:xfrm rot="-899945">
            <a:off x="961614" y="1491889"/>
            <a:ext cx="1607207" cy="1728221"/>
            <a:chOff x="4684075" y="-1520300"/>
            <a:chExt cx="1124800" cy="1211075"/>
          </a:xfrm>
        </p:grpSpPr>
        <p:sp>
          <p:nvSpPr>
            <p:cNvPr id="7040" name="Google Shape;7040;p32"/>
            <p:cNvSpPr/>
            <p:nvPr/>
          </p:nvSpPr>
          <p:spPr>
            <a:xfrm>
              <a:off x="4684075" y="-1520300"/>
              <a:ext cx="1124800" cy="1211075"/>
            </a:xfrm>
            <a:custGeom>
              <a:avLst/>
              <a:gdLst/>
              <a:ahLst/>
              <a:cxnLst/>
              <a:rect l="l" t="t" r="r" b="b"/>
              <a:pathLst>
                <a:path w="44992" h="48443" extrusionOk="0">
                  <a:moveTo>
                    <a:pt x="23611" y="0"/>
                  </a:moveTo>
                  <a:lnTo>
                    <a:pt x="23401" y="21"/>
                  </a:lnTo>
                  <a:lnTo>
                    <a:pt x="23212" y="84"/>
                  </a:lnTo>
                  <a:lnTo>
                    <a:pt x="22664" y="316"/>
                  </a:lnTo>
                  <a:lnTo>
                    <a:pt x="22159" y="589"/>
                  </a:lnTo>
                  <a:lnTo>
                    <a:pt x="21675" y="884"/>
                  </a:lnTo>
                  <a:lnTo>
                    <a:pt x="21191" y="1242"/>
                  </a:lnTo>
                  <a:lnTo>
                    <a:pt x="20728" y="1621"/>
                  </a:lnTo>
                  <a:lnTo>
                    <a:pt x="20287" y="2020"/>
                  </a:lnTo>
                  <a:lnTo>
                    <a:pt x="19887" y="2441"/>
                  </a:lnTo>
                  <a:lnTo>
                    <a:pt x="19487" y="2904"/>
                  </a:lnTo>
                  <a:lnTo>
                    <a:pt x="19571" y="2610"/>
                  </a:lnTo>
                  <a:lnTo>
                    <a:pt x="19781" y="1852"/>
                  </a:lnTo>
                  <a:lnTo>
                    <a:pt x="19824" y="1705"/>
                  </a:lnTo>
                  <a:lnTo>
                    <a:pt x="19845" y="1536"/>
                  </a:lnTo>
                  <a:lnTo>
                    <a:pt x="19845" y="1368"/>
                  </a:lnTo>
                  <a:lnTo>
                    <a:pt x="19824" y="1221"/>
                  </a:lnTo>
                  <a:lnTo>
                    <a:pt x="19781" y="1052"/>
                  </a:lnTo>
                  <a:lnTo>
                    <a:pt x="19718" y="905"/>
                  </a:lnTo>
                  <a:lnTo>
                    <a:pt x="19655" y="779"/>
                  </a:lnTo>
                  <a:lnTo>
                    <a:pt x="19550" y="632"/>
                  </a:lnTo>
                  <a:lnTo>
                    <a:pt x="19403" y="463"/>
                  </a:lnTo>
                  <a:lnTo>
                    <a:pt x="19213" y="316"/>
                  </a:lnTo>
                  <a:lnTo>
                    <a:pt x="18982" y="211"/>
                  </a:lnTo>
                  <a:lnTo>
                    <a:pt x="18750" y="127"/>
                  </a:lnTo>
                  <a:lnTo>
                    <a:pt x="18519" y="84"/>
                  </a:lnTo>
                  <a:lnTo>
                    <a:pt x="18266" y="84"/>
                  </a:lnTo>
                  <a:lnTo>
                    <a:pt x="18035" y="127"/>
                  </a:lnTo>
                  <a:lnTo>
                    <a:pt x="17803" y="211"/>
                  </a:lnTo>
                  <a:lnTo>
                    <a:pt x="17277" y="484"/>
                  </a:lnTo>
                  <a:lnTo>
                    <a:pt x="16772" y="779"/>
                  </a:lnTo>
                  <a:lnTo>
                    <a:pt x="16309" y="1116"/>
                  </a:lnTo>
                  <a:lnTo>
                    <a:pt x="15846" y="1494"/>
                  </a:lnTo>
                  <a:lnTo>
                    <a:pt x="15426" y="1915"/>
                  </a:lnTo>
                  <a:lnTo>
                    <a:pt x="15005" y="2378"/>
                  </a:lnTo>
                  <a:lnTo>
                    <a:pt x="14626" y="2862"/>
                  </a:lnTo>
                  <a:lnTo>
                    <a:pt x="14268" y="3409"/>
                  </a:lnTo>
                  <a:lnTo>
                    <a:pt x="13931" y="3977"/>
                  </a:lnTo>
                  <a:lnTo>
                    <a:pt x="13616" y="4567"/>
                  </a:lnTo>
                  <a:lnTo>
                    <a:pt x="13342" y="5219"/>
                  </a:lnTo>
                  <a:lnTo>
                    <a:pt x="13069" y="5892"/>
                  </a:lnTo>
                  <a:lnTo>
                    <a:pt x="12837" y="6629"/>
                  </a:lnTo>
                  <a:lnTo>
                    <a:pt x="12627" y="7365"/>
                  </a:lnTo>
                  <a:lnTo>
                    <a:pt x="12437" y="8165"/>
                  </a:lnTo>
                  <a:lnTo>
                    <a:pt x="12269" y="8986"/>
                  </a:lnTo>
                  <a:lnTo>
                    <a:pt x="12122" y="8712"/>
                  </a:lnTo>
                  <a:lnTo>
                    <a:pt x="11953" y="8418"/>
                  </a:lnTo>
                  <a:lnTo>
                    <a:pt x="11764" y="8144"/>
                  </a:lnTo>
                  <a:lnTo>
                    <a:pt x="11575" y="7892"/>
                  </a:lnTo>
                  <a:lnTo>
                    <a:pt x="11385" y="7639"/>
                  </a:lnTo>
                  <a:lnTo>
                    <a:pt x="11154" y="7386"/>
                  </a:lnTo>
                  <a:lnTo>
                    <a:pt x="10922" y="7155"/>
                  </a:lnTo>
                  <a:lnTo>
                    <a:pt x="10691" y="6924"/>
                  </a:lnTo>
                  <a:lnTo>
                    <a:pt x="10438" y="6734"/>
                  </a:lnTo>
                  <a:lnTo>
                    <a:pt x="10186" y="6524"/>
                  </a:lnTo>
                  <a:lnTo>
                    <a:pt x="9912" y="6355"/>
                  </a:lnTo>
                  <a:lnTo>
                    <a:pt x="9639" y="6187"/>
                  </a:lnTo>
                  <a:lnTo>
                    <a:pt x="9344" y="6040"/>
                  </a:lnTo>
                  <a:lnTo>
                    <a:pt x="9049" y="5913"/>
                  </a:lnTo>
                  <a:lnTo>
                    <a:pt x="8755" y="5808"/>
                  </a:lnTo>
                  <a:lnTo>
                    <a:pt x="8439" y="5703"/>
                  </a:lnTo>
                  <a:lnTo>
                    <a:pt x="8039" y="5619"/>
                  </a:lnTo>
                  <a:lnTo>
                    <a:pt x="7639" y="5556"/>
                  </a:lnTo>
                  <a:lnTo>
                    <a:pt x="7261" y="5514"/>
                  </a:lnTo>
                  <a:lnTo>
                    <a:pt x="6461" y="5514"/>
                  </a:lnTo>
                  <a:lnTo>
                    <a:pt x="6061" y="5556"/>
                  </a:lnTo>
                  <a:lnTo>
                    <a:pt x="5661" y="5619"/>
                  </a:lnTo>
                  <a:lnTo>
                    <a:pt x="5283" y="5724"/>
                  </a:lnTo>
                  <a:lnTo>
                    <a:pt x="4904" y="5829"/>
                  </a:lnTo>
                  <a:lnTo>
                    <a:pt x="4546" y="5977"/>
                  </a:lnTo>
                  <a:lnTo>
                    <a:pt x="4188" y="6145"/>
                  </a:lnTo>
                  <a:lnTo>
                    <a:pt x="3831" y="6334"/>
                  </a:lnTo>
                  <a:lnTo>
                    <a:pt x="3494" y="6545"/>
                  </a:lnTo>
                  <a:lnTo>
                    <a:pt x="3178" y="6776"/>
                  </a:lnTo>
                  <a:lnTo>
                    <a:pt x="2863" y="7029"/>
                  </a:lnTo>
                  <a:lnTo>
                    <a:pt x="2547" y="7302"/>
                  </a:lnTo>
                  <a:lnTo>
                    <a:pt x="2273" y="7618"/>
                  </a:lnTo>
                  <a:lnTo>
                    <a:pt x="2000" y="7934"/>
                  </a:lnTo>
                  <a:lnTo>
                    <a:pt x="1726" y="8270"/>
                  </a:lnTo>
                  <a:lnTo>
                    <a:pt x="1495" y="8649"/>
                  </a:lnTo>
                  <a:lnTo>
                    <a:pt x="1242" y="9049"/>
                  </a:lnTo>
                  <a:lnTo>
                    <a:pt x="1011" y="9512"/>
                  </a:lnTo>
                  <a:lnTo>
                    <a:pt x="800" y="9996"/>
                  </a:lnTo>
                  <a:lnTo>
                    <a:pt x="611" y="10522"/>
                  </a:lnTo>
                  <a:lnTo>
                    <a:pt x="443" y="11069"/>
                  </a:lnTo>
                  <a:lnTo>
                    <a:pt x="316" y="11637"/>
                  </a:lnTo>
                  <a:lnTo>
                    <a:pt x="190" y="12205"/>
                  </a:lnTo>
                  <a:lnTo>
                    <a:pt x="85" y="12795"/>
                  </a:lnTo>
                  <a:lnTo>
                    <a:pt x="22" y="13384"/>
                  </a:lnTo>
                  <a:lnTo>
                    <a:pt x="1" y="13994"/>
                  </a:lnTo>
                  <a:lnTo>
                    <a:pt x="1" y="14583"/>
                  </a:lnTo>
                  <a:lnTo>
                    <a:pt x="22" y="15151"/>
                  </a:lnTo>
                  <a:lnTo>
                    <a:pt x="85" y="15720"/>
                  </a:lnTo>
                  <a:lnTo>
                    <a:pt x="190" y="16267"/>
                  </a:lnTo>
                  <a:lnTo>
                    <a:pt x="337" y="16793"/>
                  </a:lnTo>
                  <a:lnTo>
                    <a:pt x="527" y="17277"/>
                  </a:lnTo>
                  <a:lnTo>
                    <a:pt x="632" y="17529"/>
                  </a:lnTo>
                  <a:lnTo>
                    <a:pt x="758" y="17761"/>
                  </a:lnTo>
                  <a:lnTo>
                    <a:pt x="885" y="17971"/>
                  </a:lnTo>
                  <a:lnTo>
                    <a:pt x="1011" y="18182"/>
                  </a:lnTo>
                  <a:lnTo>
                    <a:pt x="1158" y="18371"/>
                  </a:lnTo>
                  <a:lnTo>
                    <a:pt x="1326" y="18561"/>
                  </a:lnTo>
                  <a:lnTo>
                    <a:pt x="1474" y="18729"/>
                  </a:lnTo>
                  <a:lnTo>
                    <a:pt x="1663" y="18897"/>
                  </a:lnTo>
                  <a:lnTo>
                    <a:pt x="1832" y="19045"/>
                  </a:lnTo>
                  <a:lnTo>
                    <a:pt x="2021" y="19192"/>
                  </a:lnTo>
                  <a:lnTo>
                    <a:pt x="2231" y="19318"/>
                  </a:lnTo>
                  <a:lnTo>
                    <a:pt x="2442" y="19423"/>
                  </a:lnTo>
                  <a:lnTo>
                    <a:pt x="2652" y="19529"/>
                  </a:lnTo>
                  <a:lnTo>
                    <a:pt x="2863" y="19613"/>
                  </a:lnTo>
                  <a:lnTo>
                    <a:pt x="3094" y="19697"/>
                  </a:lnTo>
                  <a:lnTo>
                    <a:pt x="3347" y="19760"/>
                  </a:lnTo>
                  <a:lnTo>
                    <a:pt x="3641" y="19907"/>
                  </a:lnTo>
                  <a:lnTo>
                    <a:pt x="3283" y="20560"/>
                  </a:lnTo>
                  <a:lnTo>
                    <a:pt x="2968" y="21191"/>
                  </a:lnTo>
                  <a:lnTo>
                    <a:pt x="2652" y="21864"/>
                  </a:lnTo>
                  <a:lnTo>
                    <a:pt x="2358" y="22538"/>
                  </a:lnTo>
                  <a:lnTo>
                    <a:pt x="2084" y="23232"/>
                  </a:lnTo>
                  <a:lnTo>
                    <a:pt x="1832" y="23927"/>
                  </a:lnTo>
                  <a:lnTo>
                    <a:pt x="1600" y="24621"/>
                  </a:lnTo>
                  <a:lnTo>
                    <a:pt x="1390" y="25336"/>
                  </a:lnTo>
                  <a:lnTo>
                    <a:pt x="1200" y="26052"/>
                  </a:lnTo>
                  <a:lnTo>
                    <a:pt x="1032" y="26788"/>
                  </a:lnTo>
                  <a:lnTo>
                    <a:pt x="885" y="27504"/>
                  </a:lnTo>
                  <a:lnTo>
                    <a:pt x="737" y="28240"/>
                  </a:lnTo>
                  <a:lnTo>
                    <a:pt x="632" y="28998"/>
                  </a:lnTo>
                  <a:lnTo>
                    <a:pt x="548" y="29735"/>
                  </a:lnTo>
                  <a:lnTo>
                    <a:pt x="485" y="30471"/>
                  </a:lnTo>
                  <a:lnTo>
                    <a:pt x="443" y="31229"/>
                  </a:lnTo>
                  <a:lnTo>
                    <a:pt x="443" y="31692"/>
                  </a:lnTo>
                  <a:lnTo>
                    <a:pt x="443" y="32176"/>
                  </a:lnTo>
                  <a:lnTo>
                    <a:pt x="464" y="32639"/>
                  </a:lnTo>
                  <a:lnTo>
                    <a:pt x="485" y="33080"/>
                  </a:lnTo>
                  <a:lnTo>
                    <a:pt x="527" y="33522"/>
                  </a:lnTo>
                  <a:lnTo>
                    <a:pt x="590" y="33964"/>
                  </a:lnTo>
                  <a:lnTo>
                    <a:pt x="674" y="34406"/>
                  </a:lnTo>
                  <a:lnTo>
                    <a:pt x="758" y="34827"/>
                  </a:lnTo>
                  <a:lnTo>
                    <a:pt x="864" y="35248"/>
                  </a:lnTo>
                  <a:lnTo>
                    <a:pt x="969" y="35669"/>
                  </a:lnTo>
                  <a:lnTo>
                    <a:pt x="1095" y="36069"/>
                  </a:lnTo>
                  <a:lnTo>
                    <a:pt x="1242" y="36468"/>
                  </a:lnTo>
                  <a:lnTo>
                    <a:pt x="1390" y="36847"/>
                  </a:lnTo>
                  <a:lnTo>
                    <a:pt x="1558" y="37226"/>
                  </a:lnTo>
                  <a:lnTo>
                    <a:pt x="1747" y="37605"/>
                  </a:lnTo>
                  <a:lnTo>
                    <a:pt x="1916" y="37984"/>
                  </a:lnTo>
                  <a:lnTo>
                    <a:pt x="2126" y="38341"/>
                  </a:lnTo>
                  <a:lnTo>
                    <a:pt x="2337" y="38699"/>
                  </a:lnTo>
                  <a:lnTo>
                    <a:pt x="2547" y="39036"/>
                  </a:lnTo>
                  <a:lnTo>
                    <a:pt x="2778" y="39393"/>
                  </a:lnTo>
                  <a:lnTo>
                    <a:pt x="3283" y="40046"/>
                  </a:lnTo>
                  <a:lnTo>
                    <a:pt x="3810" y="40677"/>
                  </a:lnTo>
                  <a:lnTo>
                    <a:pt x="4378" y="41287"/>
                  </a:lnTo>
                  <a:lnTo>
                    <a:pt x="4988" y="41877"/>
                  </a:lnTo>
                  <a:lnTo>
                    <a:pt x="5640" y="42424"/>
                  </a:lnTo>
                  <a:lnTo>
                    <a:pt x="6314" y="42971"/>
                  </a:lnTo>
                  <a:lnTo>
                    <a:pt x="7008" y="43476"/>
                  </a:lnTo>
                  <a:lnTo>
                    <a:pt x="7724" y="43939"/>
                  </a:lnTo>
                  <a:lnTo>
                    <a:pt x="8481" y="44402"/>
                  </a:lnTo>
                  <a:lnTo>
                    <a:pt x="9260" y="44823"/>
                  </a:lnTo>
                  <a:lnTo>
                    <a:pt x="10059" y="45222"/>
                  </a:lnTo>
                  <a:lnTo>
                    <a:pt x="10880" y="45601"/>
                  </a:lnTo>
                  <a:lnTo>
                    <a:pt x="11701" y="45959"/>
                  </a:lnTo>
                  <a:lnTo>
                    <a:pt x="12564" y="46296"/>
                  </a:lnTo>
                  <a:lnTo>
                    <a:pt x="13405" y="46611"/>
                  </a:lnTo>
                  <a:lnTo>
                    <a:pt x="14289" y="46885"/>
                  </a:lnTo>
                  <a:lnTo>
                    <a:pt x="15173" y="47137"/>
                  </a:lnTo>
                  <a:lnTo>
                    <a:pt x="16057" y="47390"/>
                  </a:lnTo>
                  <a:lnTo>
                    <a:pt x="16962" y="47600"/>
                  </a:lnTo>
                  <a:lnTo>
                    <a:pt x="17845" y="47790"/>
                  </a:lnTo>
                  <a:lnTo>
                    <a:pt x="18750" y="47958"/>
                  </a:lnTo>
                  <a:lnTo>
                    <a:pt x="19634" y="48105"/>
                  </a:lnTo>
                  <a:lnTo>
                    <a:pt x="20749" y="48253"/>
                  </a:lnTo>
                  <a:lnTo>
                    <a:pt x="21886" y="48358"/>
                  </a:lnTo>
                  <a:lnTo>
                    <a:pt x="23022" y="48421"/>
                  </a:lnTo>
                  <a:lnTo>
                    <a:pt x="24180" y="48442"/>
                  </a:lnTo>
                  <a:lnTo>
                    <a:pt x="25042" y="48421"/>
                  </a:lnTo>
                  <a:lnTo>
                    <a:pt x="25905" y="48400"/>
                  </a:lnTo>
                  <a:lnTo>
                    <a:pt x="26747" y="48337"/>
                  </a:lnTo>
                  <a:lnTo>
                    <a:pt x="27568" y="48253"/>
                  </a:lnTo>
                  <a:lnTo>
                    <a:pt x="28388" y="48169"/>
                  </a:lnTo>
                  <a:lnTo>
                    <a:pt x="29188" y="48042"/>
                  </a:lnTo>
                  <a:lnTo>
                    <a:pt x="29988" y="47895"/>
                  </a:lnTo>
                  <a:lnTo>
                    <a:pt x="30766" y="47748"/>
                  </a:lnTo>
                  <a:lnTo>
                    <a:pt x="31524" y="47558"/>
                  </a:lnTo>
                  <a:lnTo>
                    <a:pt x="32260" y="47348"/>
                  </a:lnTo>
                  <a:lnTo>
                    <a:pt x="32997" y="47137"/>
                  </a:lnTo>
                  <a:lnTo>
                    <a:pt x="33712" y="46885"/>
                  </a:lnTo>
                  <a:lnTo>
                    <a:pt x="34407" y="46632"/>
                  </a:lnTo>
                  <a:lnTo>
                    <a:pt x="35080" y="46338"/>
                  </a:lnTo>
                  <a:lnTo>
                    <a:pt x="35732" y="46043"/>
                  </a:lnTo>
                  <a:lnTo>
                    <a:pt x="36385" y="45728"/>
                  </a:lnTo>
                  <a:lnTo>
                    <a:pt x="36995" y="45391"/>
                  </a:lnTo>
                  <a:lnTo>
                    <a:pt x="37605" y="45033"/>
                  </a:lnTo>
                  <a:lnTo>
                    <a:pt x="38194" y="44654"/>
                  </a:lnTo>
                  <a:lnTo>
                    <a:pt x="38763" y="44254"/>
                  </a:lnTo>
                  <a:lnTo>
                    <a:pt x="39310" y="43855"/>
                  </a:lnTo>
                  <a:lnTo>
                    <a:pt x="39836" y="43434"/>
                  </a:lnTo>
                  <a:lnTo>
                    <a:pt x="40341" y="42971"/>
                  </a:lnTo>
                  <a:lnTo>
                    <a:pt x="40825" y="42508"/>
                  </a:lnTo>
                  <a:lnTo>
                    <a:pt x="41288" y="42045"/>
                  </a:lnTo>
                  <a:lnTo>
                    <a:pt x="41709" y="41540"/>
                  </a:lnTo>
                  <a:lnTo>
                    <a:pt x="42130" y="41035"/>
                  </a:lnTo>
                  <a:lnTo>
                    <a:pt x="42529" y="40509"/>
                  </a:lnTo>
                  <a:lnTo>
                    <a:pt x="42887" y="39962"/>
                  </a:lnTo>
                  <a:lnTo>
                    <a:pt x="43245" y="39393"/>
                  </a:lnTo>
                  <a:lnTo>
                    <a:pt x="43560" y="38825"/>
                  </a:lnTo>
                  <a:lnTo>
                    <a:pt x="43855" y="38215"/>
                  </a:lnTo>
                  <a:lnTo>
                    <a:pt x="44087" y="37710"/>
                  </a:lnTo>
                  <a:lnTo>
                    <a:pt x="44276" y="37184"/>
                  </a:lnTo>
                  <a:lnTo>
                    <a:pt x="44465" y="36658"/>
                  </a:lnTo>
                  <a:lnTo>
                    <a:pt x="44613" y="36132"/>
                  </a:lnTo>
                  <a:lnTo>
                    <a:pt x="44739" y="35585"/>
                  </a:lnTo>
                  <a:lnTo>
                    <a:pt x="44844" y="35059"/>
                  </a:lnTo>
                  <a:lnTo>
                    <a:pt x="44928" y="34511"/>
                  </a:lnTo>
                  <a:lnTo>
                    <a:pt x="44970" y="33943"/>
                  </a:lnTo>
                  <a:lnTo>
                    <a:pt x="44991" y="33396"/>
                  </a:lnTo>
                  <a:lnTo>
                    <a:pt x="44991" y="32828"/>
                  </a:lnTo>
                  <a:lnTo>
                    <a:pt x="44970" y="32281"/>
                  </a:lnTo>
                  <a:lnTo>
                    <a:pt x="44928" y="31713"/>
                  </a:lnTo>
                  <a:lnTo>
                    <a:pt x="44844" y="31144"/>
                  </a:lnTo>
                  <a:lnTo>
                    <a:pt x="44739" y="30555"/>
                  </a:lnTo>
                  <a:lnTo>
                    <a:pt x="44634" y="29987"/>
                  </a:lnTo>
                  <a:lnTo>
                    <a:pt x="44465" y="29419"/>
                  </a:lnTo>
                  <a:lnTo>
                    <a:pt x="44297" y="28830"/>
                  </a:lnTo>
                  <a:lnTo>
                    <a:pt x="44108" y="28240"/>
                  </a:lnTo>
                  <a:lnTo>
                    <a:pt x="43876" y="27672"/>
                  </a:lnTo>
                  <a:lnTo>
                    <a:pt x="43645" y="27083"/>
                  </a:lnTo>
                  <a:lnTo>
                    <a:pt x="43371" y="26494"/>
                  </a:lnTo>
                  <a:lnTo>
                    <a:pt x="43076" y="25905"/>
                  </a:lnTo>
                  <a:lnTo>
                    <a:pt x="42740" y="25315"/>
                  </a:lnTo>
                  <a:lnTo>
                    <a:pt x="42403" y="24726"/>
                  </a:lnTo>
                  <a:lnTo>
                    <a:pt x="42024" y="24116"/>
                  </a:lnTo>
                  <a:lnTo>
                    <a:pt x="41646" y="23527"/>
                  </a:lnTo>
                  <a:lnTo>
                    <a:pt x="41225" y="22938"/>
                  </a:lnTo>
                  <a:lnTo>
                    <a:pt x="40783" y="22348"/>
                  </a:lnTo>
                  <a:lnTo>
                    <a:pt x="40320" y="21759"/>
                  </a:lnTo>
                  <a:lnTo>
                    <a:pt x="39836" y="21170"/>
                  </a:lnTo>
                  <a:lnTo>
                    <a:pt x="39310" y="20560"/>
                  </a:lnTo>
                  <a:lnTo>
                    <a:pt x="38784" y="19970"/>
                  </a:lnTo>
                  <a:lnTo>
                    <a:pt x="38678" y="19781"/>
                  </a:lnTo>
                  <a:lnTo>
                    <a:pt x="38531" y="19613"/>
                  </a:lnTo>
                  <a:lnTo>
                    <a:pt x="38363" y="19465"/>
                  </a:lnTo>
                  <a:lnTo>
                    <a:pt x="38173" y="19339"/>
                  </a:lnTo>
                  <a:lnTo>
                    <a:pt x="38110" y="19276"/>
                  </a:lnTo>
                  <a:lnTo>
                    <a:pt x="38405" y="19023"/>
                  </a:lnTo>
                  <a:lnTo>
                    <a:pt x="38657" y="18729"/>
                  </a:lnTo>
                  <a:lnTo>
                    <a:pt x="38889" y="18434"/>
                  </a:lnTo>
                  <a:lnTo>
                    <a:pt x="39120" y="18119"/>
                  </a:lnTo>
                  <a:lnTo>
                    <a:pt x="39310" y="17782"/>
                  </a:lnTo>
                  <a:lnTo>
                    <a:pt x="39478" y="17445"/>
                  </a:lnTo>
                  <a:lnTo>
                    <a:pt x="39625" y="17066"/>
                  </a:lnTo>
                  <a:lnTo>
                    <a:pt x="39752" y="16709"/>
                  </a:lnTo>
                  <a:lnTo>
                    <a:pt x="39836" y="16330"/>
                  </a:lnTo>
                  <a:lnTo>
                    <a:pt x="39920" y="15930"/>
                  </a:lnTo>
                  <a:lnTo>
                    <a:pt x="39983" y="15530"/>
                  </a:lnTo>
                  <a:lnTo>
                    <a:pt x="40025" y="15151"/>
                  </a:lnTo>
                  <a:lnTo>
                    <a:pt x="40046" y="14752"/>
                  </a:lnTo>
                  <a:lnTo>
                    <a:pt x="40046" y="14352"/>
                  </a:lnTo>
                  <a:lnTo>
                    <a:pt x="40025" y="13973"/>
                  </a:lnTo>
                  <a:lnTo>
                    <a:pt x="39983" y="13594"/>
                  </a:lnTo>
                  <a:lnTo>
                    <a:pt x="39878" y="12963"/>
                  </a:lnTo>
                  <a:lnTo>
                    <a:pt x="39731" y="12353"/>
                  </a:lnTo>
                  <a:lnTo>
                    <a:pt x="39562" y="11785"/>
                  </a:lnTo>
                  <a:lnTo>
                    <a:pt x="39331" y="11237"/>
                  </a:lnTo>
                  <a:lnTo>
                    <a:pt x="39099" y="10711"/>
                  </a:lnTo>
                  <a:lnTo>
                    <a:pt x="38826" y="10206"/>
                  </a:lnTo>
                  <a:lnTo>
                    <a:pt x="38531" y="9743"/>
                  </a:lnTo>
                  <a:lnTo>
                    <a:pt x="38215" y="9301"/>
                  </a:lnTo>
                  <a:lnTo>
                    <a:pt x="37900" y="8881"/>
                  </a:lnTo>
                  <a:lnTo>
                    <a:pt x="37563" y="8481"/>
                  </a:lnTo>
                  <a:lnTo>
                    <a:pt x="37247" y="8123"/>
                  </a:lnTo>
                  <a:lnTo>
                    <a:pt x="36911" y="7786"/>
                  </a:lnTo>
                  <a:lnTo>
                    <a:pt x="36574" y="7471"/>
                  </a:lnTo>
                  <a:lnTo>
                    <a:pt x="36279" y="7197"/>
                  </a:lnTo>
                  <a:lnTo>
                    <a:pt x="35690" y="6713"/>
                  </a:lnTo>
                  <a:lnTo>
                    <a:pt x="35354" y="6482"/>
                  </a:lnTo>
                  <a:lnTo>
                    <a:pt x="34933" y="6187"/>
                  </a:lnTo>
                  <a:lnTo>
                    <a:pt x="34386" y="5871"/>
                  </a:lnTo>
                  <a:lnTo>
                    <a:pt x="34091" y="5703"/>
                  </a:lnTo>
                  <a:lnTo>
                    <a:pt x="33775" y="5556"/>
                  </a:lnTo>
                  <a:lnTo>
                    <a:pt x="33439" y="5387"/>
                  </a:lnTo>
                  <a:lnTo>
                    <a:pt x="33102" y="5261"/>
                  </a:lnTo>
                  <a:lnTo>
                    <a:pt x="32723" y="5135"/>
                  </a:lnTo>
                  <a:lnTo>
                    <a:pt x="32344" y="5030"/>
                  </a:lnTo>
                  <a:lnTo>
                    <a:pt x="31945" y="4924"/>
                  </a:lnTo>
                  <a:lnTo>
                    <a:pt x="31545" y="4861"/>
                  </a:lnTo>
                  <a:lnTo>
                    <a:pt x="31124" y="4819"/>
                  </a:lnTo>
                  <a:lnTo>
                    <a:pt x="30703" y="4798"/>
                  </a:lnTo>
                  <a:lnTo>
                    <a:pt x="30261" y="4819"/>
                  </a:lnTo>
                  <a:lnTo>
                    <a:pt x="29819" y="4882"/>
                  </a:lnTo>
                  <a:lnTo>
                    <a:pt x="29398" y="4966"/>
                  </a:lnTo>
                  <a:lnTo>
                    <a:pt x="28977" y="5093"/>
                  </a:lnTo>
                  <a:lnTo>
                    <a:pt x="28578" y="5261"/>
                  </a:lnTo>
                  <a:lnTo>
                    <a:pt x="28220" y="5450"/>
                  </a:lnTo>
                  <a:lnTo>
                    <a:pt x="27841" y="5682"/>
                  </a:lnTo>
                  <a:lnTo>
                    <a:pt x="27504" y="5956"/>
                  </a:lnTo>
                  <a:lnTo>
                    <a:pt x="27252" y="6187"/>
                  </a:lnTo>
                  <a:lnTo>
                    <a:pt x="27020" y="6418"/>
                  </a:lnTo>
                  <a:lnTo>
                    <a:pt x="27315" y="5640"/>
                  </a:lnTo>
                  <a:lnTo>
                    <a:pt x="27568" y="4840"/>
                  </a:lnTo>
                  <a:lnTo>
                    <a:pt x="27610" y="4672"/>
                  </a:lnTo>
                  <a:lnTo>
                    <a:pt x="27631" y="4525"/>
                  </a:lnTo>
                  <a:lnTo>
                    <a:pt x="27631" y="4356"/>
                  </a:lnTo>
                  <a:lnTo>
                    <a:pt x="27610" y="4188"/>
                  </a:lnTo>
                  <a:lnTo>
                    <a:pt x="27589" y="4020"/>
                  </a:lnTo>
                  <a:lnTo>
                    <a:pt x="27525" y="3872"/>
                  </a:lnTo>
                  <a:lnTo>
                    <a:pt x="27441" y="3725"/>
                  </a:lnTo>
                  <a:lnTo>
                    <a:pt x="27357" y="3578"/>
                  </a:lnTo>
                  <a:lnTo>
                    <a:pt x="27210" y="3409"/>
                  </a:lnTo>
                  <a:lnTo>
                    <a:pt x="27041" y="3262"/>
                  </a:lnTo>
                  <a:lnTo>
                    <a:pt x="26852" y="3157"/>
                  </a:lnTo>
                  <a:lnTo>
                    <a:pt x="26663" y="3052"/>
                  </a:lnTo>
                  <a:lnTo>
                    <a:pt x="26452" y="3009"/>
                  </a:lnTo>
                  <a:lnTo>
                    <a:pt x="26221" y="2967"/>
                  </a:lnTo>
                  <a:lnTo>
                    <a:pt x="26010" y="2988"/>
                  </a:lnTo>
                  <a:lnTo>
                    <a:pt x="25800" y="3031"/>
                  </a:lnTo>
                  <a:lnTo>
                    <a:pt x="25421" y="3136"/>
                  </a:lnTo>
                  <a:lnTo>
                    <a:pt x="25063" y="3283"/>
                  </a:lnTo>
                  <a:lnTo>
                    <a:pt x="24706" y="3451"/>
                  </a:lnTo>
                  <a:lnTo>
                    <a:pt x="24390" y="3641"/>
                  </a:lnTo>
                  <a:lnTo>
                    <a:pt x="24621" y="3178"/>
                  </a:lnTo>
                  <a:lnTo>
                    <a:pt x="24811" y="2694"/>
                  </a:lnTo>
                  <a:lnTo>
                    <a:pt x="24916" y="2420"/>
                  </a:lnTo>
                  <a:lnTo>
                    <a:pt x="24979" y="2147"/>
                  </a:lnTo>
                  <a:lnTo>
                    <a:pt x="25042" y="1852"/>
                  </a:lnTo>
                  <a:lnTo>
                    <a:pt x="25084" y="1557"/>
                  </a:lnTo>
                  <a:lnTo>
                    <a:pt x="25105" y="1410"/>
                  </a:lnTo>
                  <a:lnTo>
                    <a:pt x="25105" y="1284"/>
                  </a:lnTo>
                  <a:lnTo>
                    <a:pt x="25084" y="1137"/>
                  </a:lnTo>
                  <a:lnTo>
                    <a:pt x="25042" y="989"/>
                  </a:lnTo>
                  <a:lnTo>
                    <a:pt x="25000" y="863"/>
                  </a:lnTo>
                  <a:lnTo>
                    <a:pt x="24937" y="737"/>
                  </a:lnTo>
                  <a:lnTo>
                    <a:pt x="24853" y="611"/>
                  </a:lnTo>
                  <a:lnTo>
                    <a:pt x="24748" y="505"/>
                  </a:lnTo>
                  <a:lnTo>
                    <a:pt x="24600" y="337"/>
                  </a:lnTo>
                  <a:lnTo>
                    <a:pt x="24432" y="211"/>
                  </a:lnTo>
                  <a:lnTo>
                    <a:pt x="24243" y="127"/>
                  </a:lnTo>
                  <a:lnTo>
                    <a:pt x="24032" y="42"/>
                  </a:lnTo>
                  <a:lnTo>
                    <a:pt x="23822" y="21"/>
                  </a:lnTo>
                  <a:lnTo>
                    <a:pt x="2361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dist="47625" dir="36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1" name="Google Shape;7041;p32"/>
            <p:cNvSpPr/>
            <p:nvPr/>
          </p:nvSpPr>
          <p:spPr>
            <a:xfrm>
              <a:off x="4751950" y="-1469800"/>
              <a:ext cx="999050" cy="1096900"/>
            </a:xfrm>
            <a:custGeom>
              <a:avLst/>
              <a:gdLst/>
              <a:ahLst/>
              <a:cxnLst/>
              <a:rect l="l" t="t" r="r" b="b"/>
              <a:pathLst>
                <a:path w="39962" h="43876" extrusionOk="0">
                  <a:moveTo>
                    <a:pt x="20476" y="0"/>
                  </a:moveTo>
                  <a:lnTo>
                    <a:pt x="20097" y="232"/>
                  </a:lnTo>
                  <a:lnTo>
                    <a:pt x="19739" y="463"/>
                  </a:lnTo>
                  <a:lnTo>
                    <a:pt x="19402" y="737"/>
                  </a:lnTo>
                  <a:lnTo>
                    <a:pt x="19087" y="1032"/>
                  </a:lnTo>
                  <a:lnTo>
                    <a:pt x="18771" y="1326"/>
                  </a:lnTo>
                  <a:lnTo>
                    <a:pt x="18497" y="1663"/>
                  </a:lnTo>
                  <a:lnTo>
                    <a:pt x="18224" y="2000"/>
                  </a:lnTo>
                  <a:lnTo>
                    <a:pt x="17950" y="2336"/>
                  </a:lnTo>
                  <a:lnTo>
                    <a:pt x="17445" y="3073"/>
                  </a:lnTo>
                  <a:lnTo>
                    <a:pt x="16961" y="3809"/>
                  </a:lnTo>
                  <a:lnTo>
                    <a:pt x="16498" y="4546"/>
                  </a:lnTo>
                  <a:lnTo>
                    <a:pt x="16014" y="5261"/>
                  </a:lnTo>
                  <a:lnTo>
                    <a:pt x="15951" y="5303"/>
                  </a:lnTo>
                  <a:lnTo>
                    <a:pt x="15888" y="5324"/>
                  </a:lnTo>
                  <a:lnTo>
                    <a:pt x="15825" y="5345"/>
                  </a:lnTo>
                  <a:lnTo>
                    <a:pt x="15762" y="5324"/>
                  </a:lnTo>
                  <a:lnTo>
                    <a:pt x="15720" y="5303"/>
                  </a:lnTo>
                  <a:lnTo>
                    <a:pt x="15678" y="5240"/>
                  </a:lnTo>
                  <a:lnTo>
                    <a:pt x="15657" y="5177"/>
                  </a:lnTo>
                  <a:lnTo>
                    <a:pt x="15657" y="5114"/>
                  </a:lnTo>
                  <a:lnTo>
                    <a:pt x="15678" y="5051"/>
                  </a:lnTo>
                  <a:lnTo>
                    <a:pt x="15488" y="4777"/>
                  </a:lnTo>
                  <a:lnTo>
                    <a:pt x="15320" y="4483"/>
                  </a:lnTo>
                  <a:lnTo>
                    <a:pt x="15194" y="4209"/>
                  </a:lnTo>
                  <a:lnTo>
                    <a:pt x="15088" y="3914"/>
                  </a:lnTo>
                  <a:lnTo>
                    <a:pt x="15004" y="3599"/>
                  </a:lnTo>
                  <a:lnTo>
                    <a:pt x="14962" y="3304"/>
                  </a:lnTo>
                  <a:lnTo>
                    <a:pt x="14920" y="3010"/>
                  </a:lnTo>
                  <a:lnTo>
                    <a:pt x="14899" y="2694"/>
                  </a:lnTo>
                  <a:lnTo>
                    <a:pt x="14878" y="2378"/>
                  </a:lnTo>
                  <a:lnTo>
                    <a:pt x="14899" y="2063"/>
                  </a:lnTo>
                  <a:lnTo>
                    <a:pt x="14941" y="1452"/>
                  </a:lnTo>
                  <a:lnTo>
                    <a:pt x="15046" y="821"/>
                  </a:lnTo>
                  <a:lnTo>
                    <a:pt x="15173" y="190"/>
                  </a:lnTo>
                  <a:lnTo>
                    <a:pt x="14962" y="358"/>
                  </a:lnTo>
                  <a:lnTo>
                    <a:pt x="14752" y="527"/>
                  </a:lnTo>
                  <a:lnTo>
                    <a:pt x="14352" y="905"/>
                  </a:lnTo>
                  <a:lnTo>
                    <a:pt x="13973" y="1305"/>
                  </a:lnTo>
                  <a:lnTo>
                    <a:pt x="13636" y="1726"/>
                  </a:lnTo>
                  <a:lnTo>
                    <a:pt x="13321" y="2168"/>
                  </a:lnTo>
                  <a:lnTo>
                    <a:pt x="13026" y="2652"/>
                  </a:lnTo>
                  <a:lnTo>
                    <a:pt x="12732" y="3115"/>
                  </a:lnTo>
                  <a:lnTo>
                    <a:pt x="12458" y="3620"/>
                  </a:lnTo>
                  <a:lnTo>
                    <a:pt x="12332" y="3872"/>
                  </a:lnTo>
                  <a:lnTo>
                    <a:pt x="12205" y="4125"/>
                  </a:lnTo>
                  <a:lnTo>
                    <a:pt x="11995" y="4630"/>
                  </a:lnTo>
                  <a:lnTo>
                    <a:pt x="11827" y="5156"/>
                  </a:lnTo>
                  <a:lnTo>
                    <a:pt x="11700" y="5682"/>
                  </a:lnTo>
                  <a:lnTo>
                    <a:pt x="11448" y="6713"/>
                  </a:lnTo>
                  <a:lnTo>
                    <a:pt x="11322" y="7260"/>
                  </a:lnTo>
                  <a:lnTo>
                    <a:pt x="11195" y="7786"/>
                  </a:lnTo>
                  <a:lnTo>
                    <a:pt x="13173" y="5914"/>
                  </a:lnTo>
                  <a:lnTo>
                    <a:pt x="13216" y="5893"/>
                  </a:lnTo>
                  <a:lnTo>
                    <a:pt x="13258" y="5914"/>
                  </a:lnTo>
                  <a:lnTo>
                    <a:pt x="13279" y="5935"/>
                  </a:lnTo>
                  <a:lnTo>
                    <a:pt x="13258" y="5998"/>
                  </a:lnTo>
                  <a:lnTo>
                    <a:pt x="11027" y="8313"/>
                  </a:lnTo>
                  <a:lnTo>
                    <a:pt x="11006" y="8397"/>
                  </a:lnTo>
                  <a:lnTo>
                    <a:pt x="10964" y="8481"/>
                  </a:lnTo>
                  <a:lnTo>
                    <a:pt x="10901" y="8544"/>
                  </a:lnTo>
                  <a:lnTo>
                    <a:pt x="10817" y="8586"/>
                  </a:lnTo>
                  <a:lnTo>
                    <a:pt x="10753" y="8607"/>
                  </a:lnTo>
                  <a:lnTo>
                    <a:pt x="9807" y="9596"/>
                  </a:lnTo>
                  <a:lnTo>
                    <a:pt x="8881" y="10627"/>
                  </a:lnTo>
                  <a:lnTo>
                    <a:pt x="8839" y="10712"/>
                  </a:lnTo>
                  <a:lnTo>
                    <a:pt x="8817" y="10754"/>
                  </a:lnTo>
                  <a:lnTo>
                    <a:pt x="8796" y="10775"/>
                  </a:lnTo>
                  <a:lnTo>
                    <a:pt x="8733" y="10796"/>
                  </a:lnTo>
                  <a:lnTo>
                    <a:pt x="7786" y="11848"/>
                  </a:lnTo>
                  <a:lnTo>
                    <a:pt x="6860" y="12942"/>
                  </a:lnTo>
                  <a:lnTo>
                    <a:pt x="5977" y="14057"/>
                  </a:lnTo>
                  <a:lnTo>
                    <a:pt x="5135" y="15194"/>
                  </a:lnTo>
                  <a:lnTo>
                    <a:pt x="4714" y="15762"/>
                  </a:lnTo>
                  <a:lnTo>
                    <a:pt x="4314" y="16330"/>
                  </a:lnTo>
                  <a:lnTo>
                    <a:pt x="3935" y="16919"/>
                  </a:lnTo>
                  <a:lnTo>
                    <a:pt x="3557" y="17509"/>
                  </a:lnTo>
                  <a:lnTo>
                    <a:pt x="3178" y="18119"/>
                  </a:lnTo>
                  <a:lnTo>
                    <a:pt x="2841" y="18729"/>
                  </a:lnTo>
                  <a:lnTo>
                    <a:pt x="2504" y="19339"/>
                  </a:lnTo>
                  <a:lnTo>
                    <a:pt x="2189" y="19950"/>
                  </a:lnTo>
                  <a:lnTo>
                    <a:pt x="1894" y="20581"/>
                  </a:lnTo>
                  <a:lnTo>
                    <a:pt x="1621" y="21212"/>
                  </a:lnTo>
                  <a:lnTo>
                    <a:pt x="1368" y="21843"/>
                  </a:lnTo>
                  <a:lnTo>
                    <a:pt x="1116" y="22496"/>
                  </a:lnTo>
                  <a:lnTo>
                    <a:pt x="905" y="23148"/>
                  </a:lnTo>
                  <a:lnTo>
                    <a:pt x="695" y="23800"/>
                  </a:lnTo>
                  <a:lnTo>
                    <a:pt x="526" y="24474"/>
                  </a:lnTo>
                  <a:lnTo>
                    <a:pt x="379" y="25147"/>
                  </a:lnTo>
                  <a:lnTo>
                    <a:pt x="253" y="25821"/>
                  </a:lnTo>
                  <a:lnTo>
                    <a:pt x="148" y="26494"/>
                  </a:lnTo>
                  <a:lnTo>
                    <a:pt x="63" y="27188"/>
                  </a:lnTo>
                  <a:lnTo>
                    <a:pt x="21" y="27904"/>
                  </a:lnTo>
                  <a:lnTo>
                    <a:pt x="0" y="28619"/>
                  </a:lnTo>
                  <a:lnTo>
                    <a:pt x="0" y="29335"/>
                  </a:lnTo>
                  <a:lnTo>
                    <a:pt x="42" y="30050"/>
                  </a:lnTo>
                  <a:lnTo>
                    <a:pt x="106" y="30787"/>
                  </a:lnTo>
                  <a:lnTo>
                    <a:pt x="169" y="31250"/>
                  </a:lnTo>
                  <a:lnTo>
                    <a:pt x="253" y="31734"/>
                  </a:lnTo>
                  <a:lnTo>
                    <a:pt x="358" y="32176"/>
                  </a:lnTo>
                  <a:lnTo>
                    <a:pt x="463" y="32618"/>
                  </a:lnTo>
                  <a:lnTo>
                    <a:pt x="611" y="33060"/>
                  </a:lnTo>
                  <a:lnTo>
                    <a:pt x="758" y="33480"/>
                  </a:lnTo>
                  <a:lnTo>
                    <a:pt x="926" y="33901"/>
                  </a:lnTo>
                  <a:lnTo>
                    <a:pt x="1095" y="34322"/>
                  </a:lnTo>
                  <a:lnTo>
                    <a:pt x="1284" y="34701"/>
                  </a:lnTo>
                  <a:lnTo>
                    <a:pt x="1494" y="35101"/>
                  </a:lnTo>
                  <a:lnTo>
                    <a:pt x="1726" y="35480"/>
                  </a:lnTo>
                  <a:lnTo>
                    <a:pt x="1957" y="35858"/>
                  </a:lnTo>
                  <a:lnTo>
                    <a:pt x="2210" y="36216"/>
                  </a:lnTo>
                  <a:lnTo>
                    <a:pt x="2483" y="36553"/>
                  </a:lnTo>
                  <a:lnTo>
                    <a:pt x="2757" y="36911"/>
                  </a:lnTo>
                  <a:lnTo>
                    <a:pt x="3052" y="37226"/>
                  </a:lnTo>
                  <a:lnTo>
                    <a:pt x="3346" y="37563"/>
                  </a:lnTo>
                  <a:lnTo>
                    <a:pt x="3662" y="37879"/>
                  </a:lnTo>
                  <a:lnTo>
                    <a:pt x="3978" y="38173"/>
                  </a:lnTo>
                  <a:lnTo>
                    <a:pt x="4314" y="38489"/>
                  </a:lnTo>
                  <a:lnTo>
                    <a:pt x="4672" y="38762"/>
                  </a:lnTo>
                  <a:lnTo>
                    <a:pt x="5009" y="39057"/>
                  </a:lnTo>
                  <a:lnTo>
                    <a:pt x="5745" y="39583"/>
                  </a:lnTo>
                  <a:lnTo>
                    <a:pt x="6524" y="40088"/>
                  </a:lnTo>
                  <a:lnTo>
                    <a:pt x="7323" y="40551"/>
                  </a:lnTo>
                  <a:lnTo>
                    <a:pt x="8165" y="40993"/>
                  </a:lnTo>
                  <a:lnTo>
                    <a:pt x="9028" y="41393"/>
                  </a:lnTo>
                  <a:lnTo>
                    <a:pt x="9891" y="41772"/>
                  </a:lnTo>
                  <a:lnTo>
                    <a:pt x="10796" y="42108"/>
                  </a:lnTo>
                  <a:lnTo>
                    <a:pt x="11700" y="42403"/>
                  </a:lnTo>
                  <a:lnTo>
                    <a:pt x="12626" y="42697"/>
                  </a:lnTo>
                  <a:lnTo>
                    <a:pt x="13573" y="42929"/>
                  </a:lnTo>
                  <a:lnTo>
                    <a:pt x="14520" y="43160"/>
                  </a:lnTo>
                  <a:lnTo>
                    <a:pt x="15467" y="43350"/>
                  </a:lnTo>
                  <a:lnTo>
                    <a:pt x="16393" y="43497"/>
                  </a:lnTo>
                  <a:lnTo>
                    <a:pt x="17340" y="43623"/>
                  </a:lnTo>
                  <a:lnTo>
                    <a:pt x="18287" y="43729"/>
                  </a:lnTo>
                  <a:lnTo>
                    <a:pt x="19192" y="43813"/>
                  </a:lnTo>
                  <a:lnTo>
                    <a:pt x="20118" y="43855"/>
                  </a:lnTo>
                  <a:lnTo>
                    <a:pt x="21002" y="43876"/>
                  </a:lnTo>
                  <a:lnTo>
                    <a:pt x="21885" y="43876"/>
                  </a:lnTo>
                  <a:lnTo>
                    <a:pt x="22727" y="43855"/>
                  </a:lnTo>
                  <a:lnTo>
                    <a:pt x="23569" y="43792"/>
                  </a:lnTo>
                  <a:lnTo>
                    <a:pt x="24432" y="43708"/>
                  </a:lnTo>
                  <a:lnTo>
                    <a:pt x="25315" y="43581"/>
                  </a:lnTo>
                  <a:lnTo>
                    <a:pt x="26199" y="43434"/>
                  </a:lnTo>
                  <a:lnTo>
                    <a:pt x="27083" y="43224"/>
                  </a:lnTo>
                  <a:lnTo>
                    <a:pt x="27967" y="43013"/>
                  </a:lnTo>
                  <a:lnTo>
                    <a:pt x="28830" y="42740"/>
                  </a:lnTo>
                  <a:lnTo>
                    <a:pt x="29671" y="42445"/>
                  </a:lnTo>
                  <a:lnTo>
                    <a:pt x="30513" y="42129"/>
                  </a:lnTo>
                  <a:lnTo>
                    <a:pt x="31334" y="41772"/>
                  </a:lnTo>
                  <a:lnTo>
                    <a:pt x="32134" y="41372"/>
                  </a:lnTo>
                  <a:lnTo>
                    <a:pt x="32912" y="40951"/>
                  </a:lnTo>
                  <a:lnTo>
                    <a:pt x="33670" y="40509"/>
                  </a:lnTo>
                  <a:lnTo>
                    <a:pt x="34406" y="40025"/>
                  </a:lnTo>
                  <a:lnTo>
                    <a:pt x="35101" y="39520"/>
                  </a:lnTo>
                  <a:lnTo>
                    <a:pt x="35753" y="38973"/>
                  </a:lnTo>
                  <a:lnTo>
                    <a:pt x="36384" y="38405"/>
                  </a:lnTo>
                  <a:lnTo>
                    <a:pt x="36952" y="37794"/>
                  </a:lnTo>
                  <a:lnTo>
                    <a:pt x="37226" y="37479"/>
                  </a:lnTo>
                  <a:lnTo>
                    <a:pt x="37500" y="37163"/>
                  </a:lnTo>
                  <a:lnTo>
                    <a:pt x="37752" y="36847"/>
                  </a:lnTo>
                  <a:lnTo>
                    <a:pt x="38005" y="36511"/>
                  </a:lnTo>
                  <a:lnTo>
                    <a:pt x="38215" y="36174"/>
                  </a:lnTo>
                  <a:lnTo>
                    <a:pt x="38447" y="35816"/>
                  </a:lnTo>
                  <a:lnTo>
                    <a:pt x="38636" y="35480"/>
                  </a:lnTo>
                  <a:lnTo>
                    <a:pt x="38846" y="35122"/>
                  </a:lnTo>
                  <a:lnTo>
                    <a:pt x="39015" y="34743"/>
                  </a:lnTo>
                  <a:lnTo>
                    <a:pt x="39183" y="34385"/>
                  </a:lnTo>
                  <a:lnTo>
                    <a:pt x="39330" y="34007"/>
                  </a:lnTo>
                  <a:lnTo>
                    <a:pt x="39457" y="33607"/>
                  </a:lnTo>
                  <a:lnTo>
                    <a:pt x="39583" y="33228"/>
                  </a:lnTo>
                  <a:lnTo>
                    <a:pt x="39688" y="32828"/>
                  </a:lnTo>
                  <a:lnTo>
                    <a:pt x="39772" y="32407"/>
                  </a:lnTo>
                  <a:lnTo>
                    <a:pt x="39835" y="32007"/>
                  </a:lnTo>
                  <a:lnTo>
                    <a:pt x="39899" y="31587"/>
                  </a:lnTo>
                  <a:lnTo>
                    <a:pt x="39941" y="31166"/>
                  </a:lnTo>
                  <a:lnTo>
                    <a:pt x="39962" y="30724"/>
                  </a:lnTo>
                  <a:lnTo>
                    <a:pt x="39962" y="30303"/>
                  </a:lnTo>
                  <a:lnTo>
                    <a:pt x="39962" y="29861"/>
                  </a:lnTo>
                  <a:lnTo>
                    <a:pt x="39920" y="29398"/>
                  </a:lnTo>
                  <a:lnTo>
                    <a:pt x="39877" y="28956"/>
                  </a:lnTo>
                  <a:lnTo>
                    <a:pt x="39814" y="28493"/>
                  </a:lnTo>
                  <a:lnTo>
                    <a:pt x="39709" y="28030"/>
                  </a:lnTo>
                  <a:lnTo>
                    <a:pt x="39604" y="27546"/>
                  </a:lnTo>
                  <a:lnTo>
                    <a:pt x="39478" y="27083"/>
                  </a:lnTo>
                  <a:lnTo>
                    <a:pt x="39330" y="26599"/>
                  </a:lnTo>
                  <a:lnTo>
                    <a:pt x="39162" y="26094"/>
                  </a:lnTo>
                  <a:lnTo>
                    <a:pt x="38973" y="25610"/>
                  </a:lnTo>
                  <a:lnTo>
                    <a:pt x="38657" y="24874"/>
                  </a:lnTo>
                  <a:lnTo>
                    <a:pt x="38320" y="24158"/>
                  </a:lnTo>
                  <a:lnTo>
                    <a:pt x="37963" y="23443"/>
                  </a:lnTo>
                  <a:lnTo>
                    <a:pt x="37563" y="22769"/>
                  </a:lnTo>
                  <a:lnTo>
                    <a:pt x="37163" y="22117"/>
                  </a:lnTo>
                  <a:lnTo>
                    <a:pt x="36721" y="21486"/>
                  </a:lnTo>
                  <a:lnTo>
                    <a:pt x="36279" y="20854"/>
                  </a:lnTo>
                  <a:lnTo>
                    <a:pt x="35795" y="20244"/>
                  </a:lnTo>
                  <a:lnTo>
                    <a:pt x="35816" y="20202"/>
                  </a:lnTo>
                  <a:lnTo>
                    <a:pt x="35795" y="20139"/>
                  </a:lnTo>
                  <a:lnTo>
                    <a:pt x="35248" y="19445"/>
                  </a:lnTo>
                  <a:lnTo>
                    <a:pt x="34659" y="18771"/>
                  </a:lnTo>
                  <a:lnTo>
                    <a:pt x="34027" y="18119"/>
                  </a:lnTo>
                  <a:lnTo>
                    <a:pt x="33375" y="17487"/>
                  </a:lnTo>
                  <a:lnTo>
                    <a:pt x="32702" y="16877"/>
                  </a:lnTo>
                  <a:lnTo>
                    <a:pt x="32028" y="16309"/>
                  </a:lnTo>
                  <a:lnTo>
                    <a:pt x="31313" y="15741"/>
                  </a:lnTo>
                  <a:lnTo>
                    <a:pt x="30618" y="15215"/>
                  </a:lnTo>
                  <a:lnTo>
                    <a:pt x="28872" y="13910"/>
                  </a:lnTo>
                  <a:lnTo>
                    <a:pt x="27988" y="13279"/>
                  </a:lnTo>
                  <a:lnTo>
                    <a:pt x="27104" y="12647"/>
                  </a:lnTo>
                  <a:lnTo>
                    <a:pt x="26220" y="12037"/>
                  </a:lnTo>
                  <a:lnTo>
                    <a:pt x="25294" y="11469"/>
                  </a:lnTo>
                  <a:lnTo>
                    <a:pt x="24831" y="11196"/>
                  </a:lnTo>
                  <a:lnTo>
                    <a:pt x="24347" y="10943"/>
                  </a:lnTo>
                  <a:lnTo>
                    <a:pt x="23885" y="10690"/>
                  </a:lnTo>
                  <a:lnTo>
                    <a:pt x="23379" y="10438"/>
                  </a:lnTo>
                  <a:lnTo>
                    <a:pt x="23569" y="10417"/>
                  </a:lnTo>
                  <a:lnTo>
                    <a:pt x="21885" y="9323"/>
                  </a:lnTo>
                  <a:lnTo>
                    <a:pt x="20223" y="8228"/>
                  </a:lnTo>
                  <a:lnTo>
                    <a:pt x="20160" y="8165"/>
                  </a:lnTo>
                  <a:lnTo>
                    <a:pt x="20118" y="8102"/>
                  </a:lnTo>
                  <a:lnTo>
                    <a:pt x="20118" y="8018"/>
                  </a:lnTo>
                  <a:lnTo>
                    <a:pt x="20160" y="7955"/>
                  </a:lnTo>
                  <a:lnTo>
                    <a:pt x="20202" y="7892"/>
                  </a:lnTo>
                  <a:lnTo>
                    <a:pt x="20265" y="7850"/>
                  </a:lnTo>
                  <a:lnTo>
                    <a:pt x="20349" y="7850"/>
                  </a:lnTo>
                  <a:lnTo>
                    <a:pt x="20433" y="7871"/>
                  </a:lnTo>
                  <a:lnTo>
                    <a:pt x="21717" y="8607"/>
                  </a:lnTo>
                  <a:lnTo>
                    <a:pt x="21654" y="8228"/>
                  </a:lnTo>
                  <a:lnTo>
                    <a:pt x="21633" y="7871"/>
                  </a:lnTo>
                  <a:lnTo>
                    <a:pt x="21633" y="7513"/>
                  </a:lnTo>
                  <a:lnTo>
                    <a:pt x="21654" y="7155"/>
                  </a:lnTo>
                  <a:lnTo>
                    <a:pt x="21675" y="6797"/>
                  </a:lnTo>
                  <a:lnTo>
                    <a:pt x="21738" y="6461"/>
                  </a:lnTo>
                  <a:lnTo>
                    <a:pt x="21822" y="6103"/>
                  </a:lnTo>
                  <a:lnTo>
                    <a:pt x="21906" y="5766"/>
                  </a:lnTo>
                  <a:lnTo>
                    <a:pt x="22117" y="5072"/>
                  </a:lnTo>
                  <a:lnTo>
                    <a:pt x="22348" y="4398"/>
                  </a:lnTo>
                  <a:lnTo>
                    <a:pt x="22853" y="3010"/>
                  </a:lnTo>
                  <a:lnTo>
                    <a:pt x="22559" y="3157"/>
                  </a:lnTo>
                  <a:lnTo>
                    <a:pt x="22306" y="3346"/>
                  </a:lnTo>
                  <a:lnTo>
                    <a:pt x="22054" y="3536"/>
                  </a:lnTo>
                  <a:lnTo>
                    <a:pt x="21822" y="3767"/>
                  </a:lnTo>
                  <a:lnTo>
                    <a:pt x="21612" y="3999"/>
                  </a:lnTo>
                  <a:lnTo>
                    <a:pt x="21422" y="4251"/>
                  </a:lnTo>
                  <a:lnTo>
                    <a:pt x="21044" y="4756"/>
                  </a:lnTo>
                  <a:lnTo>
                    <a:pt x="20644" y="5261"/>
                  </a:lnTo>
                  <a:lnTo>
                    <a:pt x="20454" y="5514"/>
                  </a:lnTo>
                  <a:lnTo>
                    <a:pt x="20223" y="5745"/>
                  </a:lnTo>
                  <a:lnTo>
                    <a:pt x="19992" y="5956"/>
                  </a:lnTo>
                  <a:lnTo>
                    <a:pt x="19760" y="6166"/>
                  </a:lnTo>
                  <a:lnTo>
                    <a:pt x="19486" y="6334"/>
                  </a:lnTo>
                  <a:lnTo>
                    <a:pt x="19171" y="6482"/>
                  </a:lnTo>
                  <a:lnTo>
                    <a:pt x="19129" y="6503"/>
                  </a:lnTo>
                  <a:lnTo>
                    <a:pt x="19087" y="6482"/>
                  </a:lnTo>
                  <a:lnTo>
                    <a:pt x="19045" y="6461"/>
                  </a:lnTo>
                  <a:lnTo>
                    <a:pt x="19024" y="6440"/>
                  </a:lnTo>
                  <a:lnTo>
                    <a:pt x="18981" y="6356"/>
                  </a:lnTo>
                  <a:lnTo>
                    <a:pt x="18981" y="6313"/>
                  </a:lnTo>
                  <a:lnTo>
                    <a:pt x="19002" y="6271"/>
                  </a:lnTo>
                  <a:lnTo>
                    <a:pt x="19108" y="6124"/>
                  </a:lnTo>
                  <a:lnTo>
                    <a:pt x="19002" y="5766"/>
                  </a:lnTo>
                  <a:lnTo>
                    <a:pt x="18918" y="5388"/>
                  </a:lnTo>
                  <a:lnTo>
                    <a:pt x="18855" y="5009"/>
                  </a:lnTo>
                  <a:lnTo>
                    <a:pt x="18813" y="4651"/>
                  </a:lnTo>
                  <a:lnTo>
                    <a:pt x="18813" y="4272"/>
                  </a:lnTo>
                  <a:lnTo>
                    <a:pt x="18834" y="3893"/>
                  </a:lnTo>
                  <a:lnTo>
                    <a:pt x="18897" y="3515"/>
                  </a:lnTo>
                  <a:lnTo>
                    <a:pt x="18981" y="3136"/>
                  </a:lnTo>
                  <a:lnTo>
                    <a:pt x="19150" y="2736"/>
                  </a:lnTo>
                  <a:lnTo>
                    <a:pt x="19339" y="2357"/>
                  </a:lnTo>
                  <a:lnTo>
                    <a:pt x="19529" y="1957"/>
                  </a:lnTo>
                  <a:lnTo>
                    <a:pt x="19739" y="1579"/>
                  </a:lnTo>
                  <a:lnTo>
                    <a:pt x="19970" y="1200"/>
                  </a:lnTo>
                  <a:lnTo>
                    <a:pt x="20160" y="800"/>
                  </a:lnTo>
                  <a:lnTo>
                    <a:pt x="20328" y="421"/>
                  </a:lnTo>
                  <a:lnTo>
                    <a:pt x="2047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2" name="Google Shape;7042;p32"/>
            <p:cNvSpPr/>
            <p:nvPr/>
          </p:nvSpPr>
          <p:spPr>
            <a:xfrm>
              <a:off x="4751950" y="-1421400"/>
              <a:ext cx="599750" cy="1048500"/>
            </a:xfrm>
            <a:custGeom>
              <a:avLst/>
              <a:gdLst/>
              <a:ahLst/>
              <a:cxnLst/>
              <a:rect l="l" t="t" r="r" b="b"/>
              <a:pathLst>
                <a:path w="23990" h="41940" extrusionOk="0">
                  <a:moveTo>
                    <a:pt x="13489" y="0"/>
                  </a:moveTo>
                  <a:lnTo>
                    <a:pt x="13216" y="400"/>
                  </a:lnTo>
                  <a:lnTo>
                    <a:pt x="12963" y="821"/>
                  </a:lnTo>
                  <a:lnTo>
                    <a:pt x="12458" y="1684"/>
                  </a:lnTo>
                  <a:lnTo>
                    <a:pt x="12332" y="1936"/>
                  </a:lnTo>
                  <a:lnTo>
                    <a:pt x="12205" y="2189"/>
                  </a:lnTo>
                  <a:lnTo>
                    <a:pt x="11995" y="2694"/>
                  </a:lnTo>
                  <a:lnTo>
                    <a:pt x="11827" y="3220"/>
                  </a:lnTo>
                  <a:lnTo>
                    <a:pt x="11700" y="3746"/>
                  </a:lnTo>
                  <a:lnTo>
                    <a:pt x="11448" y="4777"/>
                  </a:lnTo>
                  <a:lnTo>
                    <a:pt x="11322" y="5324"/>
                  </a:lnTo>
                  <a:lnTo>
                    <a:pt x="11195" y="5850"/>
                  </a:lnTo>
                  <a:lnTo>
                    <a:pt x="13173" y="3978"/>
                  </a:lnTo>
                  <a:lnTo>
                    <a:pt x="13216" y="3957"/>
                  </a:lnTo>
                  <a:lnTo>
                    <a:pt x="13258" y="3978"/>
                  </a:lnTo>
                  <a:lnTo>
                    <a:pt x="13279" y="3999"/>
                  </a:lnTo>
                  <a:lnTo>
                    <a:pt x="13258" y="4062"/>
                  </a:lnTo>
                  <a:lnTo>
                    <a:pt x="11027" y="6377"/>
                  </a:lnTo>
                  <a:lnTo>
                    <a:pt x="11006" y="6461"/>
                  </a:lnTo>
                  <a:lnTo>
                    <a:pt x="10964" y="6545"/>
                  </a:lnTo>
                  <a:lnTo>
                    <a:pt x="10901" y="6608"/>
                  </a:lnTo>
                  <a:lnTo>
                    <a:pt x="10817" y="6650"/>
                  </a:lnTo>
                  <a:lnTo>
                    <a:pt x="10753" y="6671"/>
                  </a:lnTo>
                  <a:lnTo>
                    <a:pt x="9807" y="7660"/>
                  </a:lnTo>
                  <a:lnTo>
                    <a:pt x="8881" y="8691"/>
                  </a:lnTo>
                  <a:lnTo>
                    <a:pt x="8839" y="8776"/>
                  </a:lnTo>
                  <a:lnTo>
                    <a:pt x="8817" y="8818"/>
                  </a:lnTo>
                  <a:lnTo>
                    <a:pt x="8796" y="8839"/>
                  </a:lnTo>
                  <a:lnTo>
                    <a:pt x="8733" y="8860"/>
                  </a:lnTo>
                  <a:lnTo>
                    <a:pt x="7786" y="9912"/>
                  </a:lnTo>
                  <a:lnTo>
                    <a:pt x="6860" y="11006"/>
                  </a:lnTo>
                  <a:lnTo>
                    <a:pt x="5977" y="12121"/>
                  </a:lnTo>
                  <a:lnTo>
                    <a:pt x="5135" y="13258"/>
                  </a:lnTo>
                  <a:lnTo>
                    <a:pt x="4714" y="13826"/>
                  </a:lnTo>
                  <a:lnTo>
                    <a:pt x="4314" y="14394"/>
                  </a:lnTo>
                  <a:lnTo>
                    <a:pt x="3935" y="14983"/>
                  </a:lnTo>
                  <a:lnTo>
                    <a:pt x="3557" y="15573"/>
                  </a:lnTo>
                  <a:lnTo>
                    <a:pt x="3178" y="16183"/>
                  </a:lnTo>
                  <a:lnTo>
                    <a:pt x="2841" y="16793"/>
                  </a:lnTo>
                  <a:lnTo>
                    <a:pt x="2504" y="17403"/>
                  </a:lnTo>
                  <a:lnTo>
                    <a:pt x="2189" y="18014"/>
                  </a:lnTo>
                  <a:lnTo>
                    <a:pt x="1894" y="18645"/>
                  </a:lnTo>
                  <a:lnTo>
                    <a:pt x="1621" y="19276"/>
                  </a:lnTo>
                  <a:lnTo>
                    <a:pt x="1368" y="19907"/>
                  </a:lnTo>
                  <a:lnTo>
                    <a:pt x="1116" y="20560"/>
                  </a:lnTo>
                  <a:lnTo>
                    <a:pt x="905" y="21212"/>
                  </a:lnTo>
                  <a:lnTo>
                    <a:pt x="695" y="21864"/>
                  </a:lnTo>
                  <a:lnTo>
                    <a:pt x="526" y="22538"/>
                  </a:lnTo>
                  <a:lnTo>
                    <a:pt x="379" y="23211"/>
                  </a:lnTo>
                  <a:lnTo>
                    <a:pt x="253" y="23885"/>
                  </a:lnTo>
                  <a:lnTo>
                    <a:pt x="148" y="24558"/>
                  </a:lnTo>
                  <a:lnTo>
                    <a:pt x="63" y="25252"/>
                  </a:lnTo>
                  <a:lnTo>
                    <a:pt x="21" y="25968"/>
                  </a:lnTo>
                  <a:lnTo>
                    <a:pt x="0" y="26683"/>
                  </a:lnTo>
                  <a:lnTo>
                    <a:pt x="0" y="27399"/>
                  </a:lnTo>
                  <a:lnTo>
                    <a:pt x="42" y="28114"/>
                  </a:lnTo>
                  <a:lnTo>
                    <a:pt x="106" y="28851"/>
                  </a:lnTo>
                  <a:lnTo>
                    <a:pt x="169" y="29314"/>
                  </a:lnTo>
                  <a:lnTo>
                    <a:pt x="253" y="29798"/>
                  </a:lnTo>
                  <a:lnTo>
                    <a:pt x="358" y="30240"/>
                  </a:lnTo>
                  <a:lnTo>
                    <a:pt x="463" y="30682"/>
                  </a:lnTo>
                  <a:lnTo>
                    <a:pt x="611" y="31124"/>
                  </a:lnTo>
                  <a:lnTo>
                    <a:pt x="758" y="31544"/>
                  </a:lnTo>
                  <a:lnTo>
                    <a:pt x="926" y="31965"/>
                  </a:lnTo>
                  <a:lnTo>
                    <a:pt x="1095" y="32386"/>
                  </a:lnTo>
                  <a:lnTo>
                    <a:pt x="1284" y="32765"/>
                  </a:lnTo>
                  <a:lnTo>
                    <a:pt x="1494" y="33165"/>
                  </a:lnTo>
                  <a:lnTo>
                    <a:pt x="1726" y="33544"/>
                  </a:lnTo>
                  <a:lnTo>
                    <a:pt x="1957" y="33922"/>
                  </a:lnTo>
                  <a:lnTo>
                    <a:pt x="2210" y="34280"/>
                  </a:lnTo>
                  <a:lnTo>
                    <a:pt x="2483" y="34617"/>
                  </a:lnTo>
                  <a:lnTo>
                    <a:pt x="2757" y="34975"/>
                  </a:lnTo>
                  <a:lnTo>
                    <a:pt x="3052" y="35290"/>
                  </a:lnTo>
                  <a:lnTo>
                    <a:pt x="3346" y="35627"/>
                  </a:lnTo>
                  <a:lnTo>
                    <a:pt x="3662" y="35943"/>
                  </a:lnTo>
                  <a:lnTo>
                    <a:pt x="3978" y="36237"/>
                  </a:lnTo>
                  <a:lnTo>
                    <a:pt x="4314" y="36553"/>
                  </a:lnTo>
                  <a:lnTo>
                    <a:pt x="4672" y="36826"/>
                  </a:lnTo>
                  <a:lnTo>
                    <a:pt x="5009" y="37121"/>
                  </a:lnTo>
                  <a:lnTo>
                    <a:pt x="5745" y="37647"/>
                  </a:lnTo>
                  <a:lnTo>
                    <a:pt x="6524" y="38152"/>
                  </a:lnTo>
                  <a:lnTo>
                    <a:pt x="7323" y="38615"/>
                  </a:lnTo>
                  <a:lnTo>
                    <a:pt x="8165" y="39057"/>
                  </a:lnTo>
                  <a:lnTo>
                    <a:pt x="9028" y="39457"/>
                  </a:lnTo>
                  <a:lnTo>
                    <a:pt x="9891" y="39836"/>
                  </a:lnTo>
                  <a:lnTo>
                    <a:pt x="10796" y="40172"/>
                  </a:lnTo>
                  <a:lnTo>
                    <a:pt x="11700" y="40467"/>
                  </a:lnTo>
                  <a:lnTo>
                    <a:pt x="12626" y="40761"/>
                  </a:lnTo>
                  <a:lnTo>
                    <a:pt x="13573" y="40993"/>
                  </a:lnTo>
                  <a:lnTo>
                    <a:pt x="14520" y="41224"/>
                  </a:lnTo>
                  <a:lnTo>
                    <a:pt x="15467" y="41414"/>
                  </a:lnTo>
                  <a:lnTo>
                    <a:pt x="16393" y="41561"/>
                  </a:lnTo>
                  <a:lnTo>
                    <a:pt x="17340" y="41687"/>
                  </a:lnTo>
                  <a:lnTo>
                    <a:pt x="18287" y="41793"/>
                  </a:lnTo>
                  <a:lnTo>
                    <a:pt x="19192" y="41877"/>
                  </a:lnTo>
                  <a:lnTo>
                    <a:pt x="20118" y="41919"/>
                  </a:lnTo>
                  <a:lnTo>
                    <a:pt x="21002" y="41940"/>
                  </a:lnTo>
                  <a:lnTo>
                    <a:pt x="21885" y="41940"/>
                  </a:lnTo>
                  <a:lnTo>
                    <a:pt x="22727" y="41919"/>
                  </a:lnTo>
                  <a:lnTo>
                    <a:pt x="23569" y="41856"/>
                  </a:lnTo>
                  <a:lnTo>
                    <a:pt x="23990" y="41814"/>
                  </a:lnTo>
                  <a:lnTo>
                    <a:pt x="23001" y="41772"/>
                  </a:lnTo>
                  <a:lnTo>
                    <a:pt x="22012" y="41666"/>
                  </a:lnTo>
                  <a:lnTo>
                    <a:pt x="21023" y="41561"/>
                  </a:lnTo>
                  <a:lnTo>
                    <a:pt x="20055" y="41393"/>
                  </a:lnTo>
                  <a:lnTo>
                    <a:pt x="19150" y="41224"/>
                  </a:lnTo>
                  <a:lnTo>
                    <a:pt x="18224" y="41035"/>
                  </a:lnTo>
                  <a:lnTo>
                    <a:pt x="17319" y="40804"/>
                  </a:lnTo>
                  <a:lnTo>
                    <a:pt x="16414" y="40530"/>
                  </a:lnTo>
                  <a:lnTo>
                    <a:pt x="15530" y="40235"/>
                  </a:lnTo>
                  <a:lnTo>
                    <a:pt x="14646" y="39920"/>
                  </a:lnTo>
                  <a:lnTo>
                    <a:pt x="13784" y="39562"/>
                  </a:lnTo>
                  <a:lnTo>
                    <a:pt x="12942" y="39141"/>
                  </a:lnTo>
                  <a:lnTo>
                    <a:pt x="12100" y="38720"/>
                  </a:lnTo>
                  <a:lnTo>
                    <a:pt x="11301" y="38236"/>
                  </a:lnTo>
                  <a:lnTo>
                    <a:pt x="10922" y="37984"/>
                  </a:lnTo>
                  <a:lnTo>
                    <a:pt x="10543" y="37710"/>
                  </a:lnTo>
                  <a:lnTo>
                    <a:pt x="10164" y="37437"/>
                  </a:lnTo>
                  <a:lnTo>
                    <a:pt x="9785" y="37163"/>
                  </a:lnTo>
                  <a:lnTo>
                    <a:pt x="9428" y="36847"/>
                  </a:lnTo>
                  <a:lnTo>
                    <a:pt x="9091" y="36553"/>
                  </a:lnTo>
                  <a:lnTo>
                    <a:pt x="8754" y="36237"/>
                  </a:lnTo>
                  <a:lnTo>
                    <a:pt x="8418" y="35900"/>
                  </a:lnTo>
                  <a:lnTo>
                    <a:pt x="8102" y="35564"/>
                  </a:lnTo>
                  <a:lnTo>
                    <a:pt x="7807" y="35206"/>
                  </a:lnTo>
                  <a:lnTo>
                    <a:pt x="7513" y="34827"/>
                  </a:lnTo>
                  <a:lnTo>
                    <a:pt x="7218" y="34448"/>
                  </a:lnTo>
                  <a:lnTo>
                    <a:pt x="6755" y="33775"/>
                  </a:lnTo>
                  <a:lnTo>
                    <a:pt x="6334" y="33081"/>
                  </a:lnTo>
                  <a:lnTo>
                    <a:pt x="5956" y="32344"/>
                  </a:lnTo>
                  <a:lnTo>
                    <a:pt x="5619" y="31608"/>
                  </a:lnTo>
                  <a:lnTo>
                    <a:pt x="5303" y="30871"/>
                  </a:lnTo>
                  <a:lnTo>
                    <a:pt x="5030" y="30092"/>
                  </a:lnTo>
                  <a:lnTo>
                    <a:pt x="4798" y="29314"/>
                  </a:lnTo>
                  <a:lnTo>
                    <a:pt x="4609" y="28535"/>
                  </a:lnTo>
                  <a:lnTo>
                    <a:pt x="4462" y="27736"/>
                  </a:lnTo>
                  <a:lnTo>
                    <a:pt x="4356" y="26936"/>
                  </a:lnTo>
                  <a:lnTo>
                    <a:pt x="4272" y="26115"/>
                  </a:lnTo>
                  <a:lnTo>
                    <a:pt x="4230" y="25316"/>
                  </a:lnTo>
                  <a:lnTo>
                    <a:pt x="4230" y="24495"/>
                  </a:lnTo>
                  <a:lnTo>
                    <a:pt x="4272" y="23674"/>
                  </a:lnTo>
                  <a:lnTo>
                    <a:pt x="4335" y="22854"/>
                  </a:lnTo>
                  <a:lnTo>
                    <a:pt x="4440" y="22054"/>
                  </a:lnTo>
                  <a:lnTo>
                    <a:pt x="4609" y="21086"/>
                  </a:lnTo>
                  <a:lnTo>
                    <a:pt x="4840" y="20139"/>
                  </a:lnTo>
                  <a:lnTo>
                    <a:pt x="5093" y="19213"/>
                  </a:lnTo>
                  <a:lnTo>
                    <a:pt x="5387" y="18287"/>
                  </a:lnTo>
                  <a:lnTo>
                    <a:pt x="5724" y="17382"/>
                  </a:lnTo>
                  <a:lnTo>
                    <a:pt x="6082" y="16498"/>
                  </a:lnTo>
                  <a:lnTo>
                    <a:pt x="6482" y="15615"/>
                  </a:lnTo>
                  <a:lnTo>
                    <a:pt x="6924" y="14752"/>
                  </a:lnTo>
                  <a:lnTo>
                    <a:pt x="7387" y="13910"/>
                  </a:lnTo>
                  <a:lnTo>
                    <a:pt x="7871" y="13068"/>
                  </a:lnTo>
                  <a:lnTo>
                    <a:pt x="8397" y="12248"/>
                  </a:lnTo>
                  <a:lnTo>
                    <a:pt x="8944" y="11448"/>
                  </a:lnTo>
                  <a:lnTo>
                    <a:pt x="9512" y="10669"/>
                  </a:lnTo>
                  <a:lnTo>
                    <a:pt x="10101" y="9891"/>
                  </a:lnTo>
                  <a:lnTo>
                    <a:pt x="10711" y="9133"/>
                  </a:lnTo>
                  <a:lnTo>
                    <a:pt x="11322" y="8397"/>
                  </a:lnTo>
                  <a:lnTo>
                    <a:pt x="11637" y="8039"/>
                  </a:lnTo>
                  <a:lnTo>
                    <a:pt x="11974" y="7702"/>
                  </a:lnTo>
                  <a:lnTo>
                    <a:pt x="12311" y="7366"/>
                  </a:lnTo>
                  <a:lnTo>
                    <a:pt x="12668" y="7071"/>
                  </a:lnTo>
                  <a:lnTo>
                    <a:pt x="12795" y="6987"/>
                  </a:lnTo>
                  <a:lnTo>
                    <a:pt x="12942" y="6924"/>
                  </a:lnTo>
                  <a:lnTo>
                    <a:pt x="13258" y="6797"/>
                  </a:lnTo>
                  <a:lnTo>
                    <a:pt x="13405" y="6734"/>
                  </a:lnTo>
                  <a:lnTo>
                    <a:pt x="13531" y="6650"/>
                  </a:lnTo>
                  <a:lnTo>
                    <a:pt x="13594" y="6587"/>
                  </a:lnTo>
                  <a:lnTo>
                    <a:pt x="13636" y="6524"/>
                  </a:lnTo>
                  <a:lnTo>
                    <a:pt x="13657" y="6440"/>
                  </a:lnTo>
                  <a:lnTo>
                    <a:pt x="13679" y="6356"/>
                  </a:lnTo>
                  <a:lnTo>
                    <a:pt x="13721" y="5998"/>
                  </a:lnTo>
                  <a:lnTo>
                    <a:pt x="13721" y="5619"/>
                  </a:lnTo>
                  <a:lnTo>
                    <a:pt x="13700" y="5261"/>
                  </a:lnTo>
                  <a:lnTo>
                    <a:pt x="13636" y="4882"/>
                  </a:lnTo>
                  <a:lnTo>
                    <a:pt x="13489" y="4146"/>
                  </a:lnTo>
                  <a:lnTo>
                    <a:pt x="13342" y="3430"/>
                  </a:lnTo>
                  <a:lnTo>
                    <a:pt x="13279" y="3010"/>
                  </a:lnTo>
                  <a:lnTo>
                    <a:pt x="13216" y="2568"/>
                  </a:lnTo>
                  <a:lnTo>
                    <a:pt x="13195" y="2126"/>
                  </a:lnTo>
                  <a:lnTo>
                    <a:pt x="13195" y="1705"/>
                  </a:lnTo>
                  <a:lnTo>
                    <a:pt x="13237" y="1263"/>
                  </a:lnTo>
                  <a:lnTo>
                    <a:pt x="13279" y="842"/>
                  </a:lnTo>
                  <a:lnTo>
                    <a:pt x="13363" y="421"/>
                  </a:lnTo>
                  <a:lnTo>
                    <a:pt x="13489" y="0"/>
                  </a:lnTo>
                  <a:close/>
                </a:path>
              </a:pathLst>
            </a:custGeom>
            <a:solidFill>
              <a:srgbClr val="000000">
                <a:alpha val="80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3" name="Google Shape;7043;p32"/>
            <p:cNvSpPr/>
            <p:nvPr/>
          </p:nvSpPr>
          <p:spPr>
            <a:xfrm>
              <a:off x="4897150" y="-1199400"/>
              <a:ext cx="327775" cy="354075"/>
            </a:xfrm>
            <a:custGeom>
              <a:avLst/>
              <a:gdLst/>
              <a:ahLst/>
              <a:cxnLst/>
              <a:rect l="l" t="t" r="r" b="b"/>
              <a:pathLst>
                <a:path w="13111" h="14163" extrusionOk="0">
                  <a:moveTo>
                    <a:pt x="8944" y="1"/>
                  </a:moveTo>
                  <a:lnTo>
                    <a:pt x="8565" y="22"/>
                  </a:lnTo>
                  <a:lnTo>
                    <a:pt x="8186" y="64"/>
                  </a:lnTo>
                  <a:lnTo>
                    <a:pt x="7786" y="148"/>
                  </a:lnTo>
                  <a:lnTo>
                    <a:pt x="7387" y="232"/>
                  </a:lnTo>
                  <a:lnTo>
                    <a:pt x="7008" y="337"/>
                  </a:lnTo>
                  <a:lnTo>
                    <a:pt x="6608" y="485"/>
                  </a:lnTo>
                  <a:lnTo>
                    <a:pt x="6229" y="632"/>
                  </a:lnTo>
                  <a:lnTo>
                    <a:pt x="5829" y="779"/>
                  </a:lnTo>
                  <a:lnTo>
                    <a:pt x="5451" y="969"/>
                  </a:lnTo>
                  <a:lnTo>
                    <a:pt x="5093" y="1158"/>
                  </a:lnTo>
                  <a:lnTo>
                    <a:pt x="4714" y="1347"/>
                  </a:lnTo>
                  <a:lnTo>
                    <a:pt x="4377" y="1558"/>
                  </a:lnTo>
                  <a:lnTo>
                    <a:pt x="4020" y="1768"/>
                  </a:lnTo>
                  <a:lnTo>
                    <a:pt x="3704" y="2000"/>
                  </a:lnTo>
                  <a:lnTo>
                    <a:pt x="3388" y="2231"/>
                  </a:lnTo>
                  <a:lnTo>
                    <a:pt x="3094" y="2463"/>
                  </a:lnTo>
                  <a:lnTo>
                    <a:pt x="2820" y="2694"/>
                  </a:lnTo>
                  <a:lnTo>
                    <a:pt x="2568" y="2926"/>
                  </a:lnTo>
                  <a:lnTo>
                    <a:pt x="2336" y="3178"/>
                  </a:lnTo>
                  <a:lnTo>
                    <a:pt x="2105" y="3431"/>
                  </a:lnTo>
                  <a:lnTo>
                    <a:pt x="1873" y="3704"/>
                  </a:lnTo>
                  <a:lnTo>
                    <a:pt x="1663" y="3999"/>
                  </a:lnTo>
                  <a:lnTo>
                    <a:pt x="1452" y="4315"/>
                  </a:lnTo>
                  <a:lnTo>
                    <a:pt x="1263" y="4651"/>
                  </a:lnTo>
                  <a:lnTo>
                    <a:pt x="1074" y="4988"/>
                  </a:lnTo>
                  <a:lnTo>
                    <a:pt x="905" y="5325"/>
                  </a:lnTo>
                  <a:lnTo>
                    <a:pt x="737" y="5682"/>
                  </a:lnTo>
                  <a:lnTo>
                    <a:pt x="590" y="6061"/>
                  </a:lnTo>
                  <a:lnTo>
                    <a:pt x="463" y="6419"/>
                  </a:lnTo>
                  <a:lnTo>
                    <a:pt x="337" y="6798"/>
                  </a:lnTo>
                  <a:lnTo>
                    <a:pt x="232" y="7177"/>
                  </a:lnTo>
                  <a:lnTo>
                    <a:pt x="148" y="7576"/>
                  </a:lnTo>
                  <a:lnTo>
                    <a:pt x="84" y="7955"/>
                  </a:lnTo>
                  <a:lnTo>
                    <a:pt x="42" y="8355"/>
                  </a:lnTo>
                  <a:lnTo>
                    <a:pt x="0" y="8734"/>
                  </a:lnTo>
                  <a:lnTo>
                    <a:pt x="0" y="9113"/>
                  </a:lnTo>
                  <a:lnTo>
                    <a:pt x="0" y="9491"/>
                  </a:lnTo>
                  <a:lnTo>
                    <a:pt x="42" y="9870"/>
                  </a:lnTo>
                  <a:lnTo>
                    <a:pt x="106" y="10249"/>
                  </a:lnTo>
                  <a:lnTo>
                    <a:pt x="169" y="10607"/>
                  </a:lnTo>
                  <a:lnTo>
                    <a:pt x="274" y="10943"/>
                  </a:lnTo>
                  <a:lnTo>
                    <a:pt x="400" y="11301"/>
                  </a:lnTo>
                  <a:lnTo>
                    <a:pt x="568" y="11617"/>
                  </a:lnTo>
                  <a:lnTo>
                    <a:pt x="737" y="11932"/>
                  </a:lnTo>
                  <a:lnTo>
                    <a:pt x="947" y="12227"/>
                  </a:lnTo>
                  <a:lnTo>
                    <a:pt x="1200" y="12522"/>
                  </a:lnTo>
                  <a:lnTo>
                    <a:pt x="1452" y="12795"/>
                  </a:lnTo>
                  <a:lnTo>
                    <a:pt x="1768" y="13027"/>
                  </a:lnTo>
                  <a:lnTo>
                    <a:pt x="2084" y="13258"/>
                  </a:lnTo>
                  <a:lnTo>
                    <a:pt x="2441" y="13468"/>
                  </a:lnTo>
                  <a:lnTo>
                    <a:pt x="2736" y="13616"/>
                  </a:lnTo>
                  <a:lnTo>
                    <a:pt x="3031" y="13742"/>
                  </a:lnTo>
                  <a:lnTo>
                    <a:pt x="3304" y="13847"/>
                  </a:lnTo>
                  <a:lnTo>
                    <a:pt x="3599" y="13931"/>
                  </a:lnTo>
                  <a:lnTo>
                    <a:pt x="3872" y="14016"/>
                  </a:lnTo>
                  <a:lnTo>
                    <a:pt x="4167" y="14079"/>
                  </a:lnTo>
                  <a:lnTo>
                    <a:pt x="4440" y="14121"/>
                  </a:lnTo>
                  <a:lnTo>
                    <a:pt x="4714" y="14142"/>
                  </a:lnTo>
                  <a:lnTo>
                    <a:pt x="5009" y="14163"/>
                  </a:lnTo>
                  <a:lnTo>
                    <a:pt x="5556" y="14163"/>
                  </a:lnTo>
                  <a:lnTo>
                    <a:pt x="5808" y="14142"/>
                  </a:lnTo>
                  <a:lnTo>
                    <a:pt x="6082" y="14100"/>
                  </a:lnTo>
                  <a:lnTo>
                    <a:pt x="6355" y="14058"/>
                  </a:lnTo>
                  <a:lnTo>
                    <a:pt x="6860" y="13910"/>
                  </a:lnTo>
                  <a:lnTo>
                    <a:pt x="7365" y="13742"/>
                  </a:lnTo>
                  <a:lnTo>
                    <a:pt x="7871" y="13511"/>
                  </a:lnTo>
                  <a:lnTo>
                    <a:pt x="8354" y="13258"/>
                  </a:lnTo>
                  <a:lnTo>
                    <a:pt x="8817" y="12942"/>
                  </a:lnTo>
                  <a:lnTo>
                    <a:pt x="9259" y="12606"/>
                  </a:lnTo>
                  <a:lnTo>
                    <a:pt x="9680" y="12248"/>
                  </a:lnTo>
                  <a:lnTo>
                    <a:pt x="10080" y="11848"/>
                  </a:lnTo>
                  <a:lnTo>
                    <a:pt x="10480" y="11406"/>
                  </a:lnTo>
                  <a:lnTo>
                    <a:pt x="10838" y="10964"/>
                  </a:lnTo>
                  <a:lnTo>
                    <a:pt x="11174" y="10501"/>
                  </a:lnTo>
                  <a:lnTo>
                    <a:pt x="11490" y="9996"/>
                  </a:lnTo>
                  <a:lnTo>
                    <a:pt x="11785" y="9491"/>
                  </a:lnTo>
                  <a:lnTo>
                    <a:pt x="12058" y="8965"/>
                  </a:lnTo>
                  <a:lnTo>
                    <a:pt x="12290" y="8439"/>
                  </a:lnTo>
                  <a:lnTo>
                    <a:pt x="12500" y="7892"/>
                  </a:lnTo>
                  <a:lnTo>
                    <a:pt x="12689" y="7366"/>
                  </a:lnTo>
                  <a:lnTo>
                    <a:pt x="12837" y="6819"/>
                  </a:lnTo>
                  <a:lnTo>
                    <a:pt x="12963" y="6272"/>
                  </a:lnTo>
                  <a:lnTo>
                    <a:pt x="13047" y="5725"/>
                  </a:lnTo>
                  <a:lnTo>
                    <a:pt x="13089" y="5177"/>
                  </a:lnTo>
                  <a:lnTo>
                    <a:pt x="13110" y="4651"/>
                  </a:lnTo>
                  <a:lnTo>
                    <a:pt x="13089" y="4125"/>
                  </a:lnTo>
                  <a:lnTo>
                    <a:pt x="13026" y="3620"/>
                  </a:lnTo>
                  <a:lnTo>
                    <a:pt x="12921" y="3136"/>
                  </a:lnTo>
                  <a:lnTo>
                    <a:pt x="12879" y="3136"/>
                  </a:lnTo>
                  <a:lnTo>
                    <a:pt x="12837" y="3115"/>
                  </a:lnTo>
                  <a:lnTo>
                    <a:pt x="12795" y="3073"/>
                  </a:lnTo>
                  <a:lnTo>
                    <a:pt x="12774" y="3031"/>
                  </a:lnTo>
                  <a:lnTo>
                    <a:pt x="12626" y="2547"/>
                  </a:lnTo>
                  <a:lnTo>
                    <a:pt x="12479" y="2126"/>
                  </a:lnTo>
                  <a:lnTo>
                    <a:pt x="12290" y="1747"/>
                  </a:lnTo>
                  <a:lnTo>
                    <a:pt x="12079" y="1411"/>
                  </a:lnTo>
                  <a:lnTo>
                    <a:pt x="11848" y="1116"/>
                  </a:lnTo>
                  <a:lnTo>
                    <a:pt x="11595" y="842"/>
                  </a:lnTo>
                  <a:lnTo>
                    <a:pt x="11322" y="632"/>
                  </a:lnTo>
                  <a:lnTo>
                    <a:pt x="11006" y="443"/>
                  </a:lnTo>
                  <a:lnTo>
                    <a:pt x="10711" y="295"/>
                  </a:lnTo>
                  <a:lnTo>
                    <a:pt x="10375" y="169"/>
                  </a:lnTo>
                  <a:lnTo>
                    <a:pt x="10038" y="85"/>
                  </a:lnTo>
                  <a:lnTo>
                    <a:pt x="9680" y="22"/>
                  </a:lnTo>
                  <a:lnTo>
                    <a:pt x="9322" y="1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4" name="Google Shape;7044;p32"/>
            <p:cNvSpPr/>
            <p:nvPr/>
          </p:nvSpPr>
          <p:spPr>
            <a:xfrm>
              <a:off x="4880300" y="-1219900"/>
              <a:ext cx="359875" cy="394050"/>
            </a:xfrm>
            <a:custGeom>
              <a:avLst/>
              <a:gdLst/>
              <a:ahLst/>
              <a:cxnLst/>
              <a:rect l="l" t="t" r="r" b="b"/>
              <a:pathLst>
                <a:path w="14395" h="15762" extrusionOk="0">
                  <a:moveTo>
                    <a:pt x="9996" y="821"/>
                  </a:moveTo>
                  <a:lnTo>
                    <a:pt x="10354" y="842"/>
                  </a:lnTo>
                  <a:lnTo>
                    <a:pt x="10712" y="905"/>
                  </a:lnTo>
                  <a:lnTo>
                    <a:pt x="11049" y="989"/>
                  </a:lnTo>
                  <a:lnTo>
                    <a:pt x="11385" y="1115"/>
                  </a:lnTo>
                  <a:lnTo>
                    <a:pt x="11680" y="1263"/>
                  </a:lnTo>
                  <a:lnTo>
                    <a:pt x="11996" y="1452"/>
                  </a:lnTo>
                  <a:lnTo>
                    <a:pt x="12269" y="1662"/>
                  </a:lnTo>
                  <a:lnTo>
                    <a:pt x="12522" y="1936"/>
                  </a:lnTo>
                  <a:lnTo>
                    <a:pt x="12753" y="2231"/>
                  </a:lnTo>
                  <a:lnTo>
                    <a:pt x="12964" y="2567"/>
                  </a:lnTo>
                  <a:lnTo>
                    <a:pt x="13153" y="2946"/>
                  </a:lnTo>
                  <a:lnTo>
                    <a:pt x="13300" y="3367"/>
                  </a:lnTo>
                  <a:lnTo>
                    <a:pt x="13448" y="3851"/>
                  </a:lnTo>
                  <a:lnTo>
                    <a:pt x="13469" y="3893"/>
                  </a:lnTo>
                  <a:lnTo>
                    <a:pt x="13511" y="3935"/>
                  </a:lnTo>
                  <a:lnTo>
                    <a:pt x="13553" y="3956"/>
                  </a:lnTo>
                  <a:lnTo>
                    <a:pt x="13595" y="3956"/>
                  </a:lnTo>
                  <a:lnTo>
                    <a:pt x="13700" y="4440"/>
                  </a:lnTo>
                  <a:lnTo>
                    <a:pt x="13763" y="4945"/>
                  </a:lnTo>
                  <a:lnTo>
                    <a:pt x="13784" y="5471"/>
                  </a:lnTo>
                  <a:lnTo>
                    <a:pt x="13763" y="5997"/>
                  </a:lnTo>
                  <a:lnTo>
                    <a:pt x="13721" y="6545"/>
                  </a:lnTo>
                  <a:lnTo>
                    <a:pt x="13637" y="7092"/>
                  </a:lnTo>
                  <a:lnTo>
                    <a:pt x="13511" y="7639"/>
                  </a:lnTo>
                  <a:lnTo>
                    <a:pt x="13363" y="8186"/>
                  </a:lnTo>
                  <a:lnTo>
                    <a:pt x="13174" y="8712"/>
                  </a:lnTo>
                  <a:lnTo>
                    <a:pt x="12964" y="9259"/>
                  </a:lnTo>
                  <a:lnTo>
                    <a:pt x="12732" y="9785"/>
                  </a:lnTo>
                  <a:lnTo>
                    <a:pt x="12459" y="10311"/>
                  </a:lnTo>
                  <a:lnTo>
                    <a:pt x="12164" y="10816"/>
                  </a:lnTo>
                  <a:lnTo>
                    <a:pt x="11848" y="11321"/>
                  </a:lnTo>
                  <a:lnTo>
                    <a:pt x="11512" y="11784"/>
                  </a:lnTo>
                  <a:lnTo>
                    <a:pt x="11154" y="12226"/>
                  </a:lnTo>
                  <a:lnTo>
                    <a:pt x="10754" y="12668"/>
                  </a:lnTo>
                  <a:lnTo>
                    <a:pt x="10354" y="13068"/>
                  </a:lnTo>
                  <a:lnTo>
                    <a:pt x="9933" y="13426"/>
                  </a:lnTo>
                  <a:lnTo>
                    <a:pt x="9491" y="13762"/>
                  </a:lnTo>
                  <a:lnTo>
                    <a:pt x="9028" y="14078"/>
                  </a:lnTo>
                  <a:lnTo>
                    <a:pt x="8545" y="14331"/>
                  </a:lnTo>
                  <a:lnTo>
                    <a:pt x="8039" y="14562"/>
                  </a:lnTo>
                  <a:lnTo>
                    <a:pt x="7534" y="14730"/>
                  </a:lnTo>
                  <a:lnTo>
                    <a:pt x="7029" y="14878"/>
                  </a:lnTo>
                  <a:lnTo>
                    <a:pt x="6756" y="14920"/>
                  </a:lnTo>
                  <a:lnTo>
                    <a:pt x="6482" y="14962"/>
                  </a:lnTo>
                  <a:lnTo>
                    <a:pt x="6230" y="14983"/>
                  </a:lnTo>
                  <a:lnTo>
                    <a:pt x="5683" y="14983"/>
                  </a:lnTo>
                  <a:lnTo>
                    <a:pt x="5388" y="14962"/>
                  </a:lnTo>
                  <a:lnTo>
                    <a:pt x="5114" y="14941"/>
                  </a:lnTo>
                  <a:lnTo>
                    <a:pt x="4841" y="14899"/>
                  </a:lnTo>
                  <a:lnTo>
                    <a:pt x="4546" y="14836"/>
                  </a:lnTo>
                  <a:lnTo>
                    <a:pt x="4273" y="14751"/>
                  </a:lnTo>
                  <a:lnTo>
                    <a:pt x="3978" y="14667"/>
                  </a:lnTo>
                  <a:lnTo>
                    <a:pt x="3705" y="14562"/>
                  </a:lnTo>
                  <a:lnTo>
                    <a:pt x="3410" y="14436"/>
                  </a:lnTo>
                  <a:lnTo>
                    <a:pt x="3115" y="14288"/>
                  </a:lnTo>
                  <a:lnTo>
                    <a:pt x="2758" y="14078"/>
                  </a:lnTo>
                  <a:lnTo>
                    <a:pt x="2442" y="13847"/>
                  </a:lnTo>
                  <a:lnTo>
                    <a:pt x="2126" y="13615"/>
                  </a:lnTo>
                  <a:lnTo>
                    <a:pt x="1874" y="13342"/>
                  </a:lnTo>
                  <a:lnTo>
                    <a:pt x="1621" y="13047"/>
                  </a:lnTo>
                  <a:lnTo>
                    <a:pt x="1411" y="12752"/>
                  </a:lnTo>
                  <a:lnTo>
                    <a:pt x="1242" y="12437"/>
                  </a:lnTo>
                  <a:lnTo>
                    <a:pt x="1074" y="12121"/>
                  </a:lnTo>
                  <a:lnTo>
                    <a:pt x="948" y="11763"/>
                  </a:lnTo>
                  <a:lnTo>
                    <a:pt x="843" y="11427"/>
                  </a:lnTo>
                  <a:lnTo>
                    <a:pt x="780" y="11069"/>
                  </a:lnTo>
                  <a:lnTo>
                    <a:pt x="716" y="10690"/>
                  </a:lnTo>
                  <a:lnTo>
                    <a:pt x="674" y="10311"/>
                  </a:lnTo>
                  <a:lnTo>
                    <a:pt x="674" y="9933"/>
                  </a:lnTo>
                  <a:lnTo>
                    <a:pt x="674" y="9554"/>
                  </a:lnTo>
                  <a:lnTo>
                    <a:pt x="716" y="9175"/>
                  </a:lnTo>
                  <a:lnTo>
                    <a:pt x="758" y="8775"/>
                  </a:lnTo>
                  <a:lnTo>
                    <a:pt x="822" y="8396"/>
                  </a:lnTo>
                  <a:lnTo>
                    <a:pt x="906" y="7997"/>
                  </a:lnTo>
                  <a:lnTo>
                    <a:pt x="1011" y="7618"/>
                  </a:lnTo>
                  <a:lnTo>
                    <a:pt x="1137" y="7239"/>
                  </a:lnTo>
                  <a:lnTo>
                    <a:pt x="1264" y="6881"/>
                  </a:lnTo>
                  <a:lnTo>
                    <a:pt x="1411" y="6502"/>
                  </a:lnTo>
                  <a:lnTo>
                    <a:pt x="1579" y="6145"/>
                  </a:lnTo>
                  <a:lnTo>
                    <a:pt x="1748" y="5808"/>
                  </a:lnTo>
                  <a:lnTo>
                    <a:pt x="1937" y="5471"/>
                  </a:lnTo>
                  <a:lnTo>
                    <a:pt x="2126" y="5135"/>
                  </a:lnTo>
                  <a:lnTo>
                    <a:pt x="2337" y="4819"/>
                  </a:lnTo>
                  <a:lnTo>
                    <a:pt x="2547" y="4524"/>
                  </a:lnTo>
                  <a:lnTo>
                    <a:pt x="2779" y="4251"/>
                  </a:lnTo>
                  <a:lnTo>
                    <a:pt x="3010" y="3998"/>
                  </a:lnTo>
                  <a:lnTo>
                    <a:pt x="3242" y="3746"/>
                  </a:lnTo>
                  <a:lnTo>
                    <a:pt x="3494" y="3514"/>
                  </a:lnTo>
                  <a:lnTo>
                    <a:pt x="3768" y="3283"/>
                  </a:lnTo>
                  <a:lnTo>
                    <a:pt x="4062" y="3051"/>
                  </a:lnTo>
                  <a:lnTo>
                    <a:pt x="4378" y="2820"/>
                  </a:lnTo>
                  <a:lnTo>
                    <a:pt x="4694" y="2588"/>
                  </a:lnTo>
                  <a:lnTo>
                    <a:pt x="5051" y="2378"/>
                  </a:lnTo>
                  <a:lnTo>
                    <a:pt x="5388" y="2167"/>
                  </a:lnTo>
                  <a:lnTo>
                    <a:pt x="5767" y="1978"/>
                  </a:lnTo>
                  <a:lnTo>
                    <a:pt x="6125" y="1789"/>
                  </a:lnTo>
                  <a:lnTo>
                    <a:pt x="6503" y="1599"/>
                  </a:lnTo>
                  <a:lnTo>
                    <a:pt x="6903" y="1452"/>
                  </a:lnTo>
                  <a:lnTo>
                    <a:pt x="7282" y="1305"/>
                  </a:lnTo>
                  <a:lnTo>
                    <a:pt x="7682" y="1157"/>
                  </a:lnTo>
                  <a:lnTo>
                    <a:pt x="8061" y="1052"/>
                  </a:lnTo>
                  <a:lnTo>
                    <a:pt x="8460" y="968"/>
                  </a:lnTo>
                  <a:lnTo>
                    <a:pt x="8860" y="884"/>
                  </a:lnTo>
                  <a:lnTo>
                    <a:pt x="9239" y="842"/>
                  </a:lnTo>
                  <a:lnTo>
                    <a:pt x="9618" y="821"/>
                  </a:lnTo>
                  <a:close/>
                  <a:moveTo>
                    <a:pt x="9176" y="0"/>
                  </a:moveTo>
                  <a:lnTo>
                    <a:pt x="8734" y="63"/>
                  </a:lnTo>
                  <a:lnTo>
                    <a:pt x="8313" y="147"/>
                  </a:lnTo>
                  <a:lnTo>
                    <a:pt x="7871" y="274"/>
                  </a:lnTo>
                  <a:lnTo>
                    <a:pt x="7429" y="442"/>
                  </a:lnTo>
                  <a:lnTo>
                    <a:pt x="7008" y="610"/>
                  </a:lnTo>
                  <a:lnTo>
                    <a:pt x="6587" y="821"/>
                  </a:lnTo>
                  <a:lnTo>
                    <a:pt x="6167" y="1031"/>
                  </a:lnTo>
                  <a:lnTo>
                    <a:pt x="5367" y="1473"/>
                  </a:lnTo>
                  <a:lnTo>
                    <a:pt x="4609" y="1936"/>
                  </a:lnTo>
                  <a:lnTo>
                    <a:pt x="3936" y="2357"/>
                  </a:lnTo>
                  <a:lnTo>
                    <a:pt x="3578" y="2609"/>
                  </a:lnTo>
                  <a:lnTo>
                    <a:pt x="3221" y="2883"/>
                  </a:lnTo>
                  <a:lnTo>
                    <a:pt x="2884" y="3157"/>
                  </a:lnTo>
                  <a:lnTo>
                    <a:pt x="2568" y="3472"/>
                  </a:lnTo>
                  <a:lnTo>
                    <a:pt x="2253" y="3788"/>
                  </a:lnTo>
                  <a:lnTo>
                    <a:pt x="1979" y="4125"/>
                  </a:lnTo>
                  <a:lnTo>
                    <a:pt x="1705" y="4482"/>
                  </a:lnTo>
                  <a:lnTo>
                    <a:pt x="1453" y="4861"/>
                  </a:lnTo>
                  <a:lnTo>
                    <a:pt x="1221" y="5240"/>
                  </a:lnTo>
                  <a:lnTo>
                    <a:pt x="990" y="5640"/>
                  </a:lnTo>
                  <a:lnTo>
                    <a:pt x="801" y="6039"/>
                  </a:lnTo>
                  <a:lnTo>
                    <a:pt x="632" y="6439"/>
                  </a:lnTo>
                  <a:lnTo>
                    <a:pt x="464" y="6860"/>
                  </a:lnTo>
                  <a:lnTo>
                    <a:pt x="338" y="7281"/>
                  </a:lnTo>
                  <a:lnTo>
                    <a:pt x="211" y="7723"/>
                  </a:lnTo>
                  <a:lnTo>
                    <a:pt x="127" y="8165"/>
                  </a:lnTo>
                  <a:lnTo>
                    <a:pt x="64" y="8586"/>
                  </a:lnTo>
                  <a:lnTo>
                    <a:pt x="22" y="9028"/>
                  </a:lnTo>
                  <a:lnTo>
                    <a:pt x="1" y="9470"/>
                  </a:lnTo>
                  <a:lnTo>
                    <a:pt x="22" y="9911"/>
                  </a:lnTo>
                  <a:lnTo>
                    <a:pt x="43" y="10332"/>
                  </a:lnTo>
                  <a:lnTo>
                    <a:pt x="106" y="10753"/>
                  </a:lnTo>
                  <a:lnTo>
                    <a:pt x="190" y="11195"/>
                  </a:lnTo>
                  <a:lnTo>
                    <a:pt x="296" y="11595"/>
                  </a:lnTo>
                  <a:lnTo>
                    <a:pt x="443" y="12016"/>
                  </a:lnTo>
                  <a:lnTo>
                    <a:pt x="611" y="12416"/>
                  </a:lnTo>
                  <a:lnTo>
                    <a:pt x="801" y="12794"/>
                  </a:lnTo>
                  <a:lnTo>
                    <a:pt x="1032" y="13173"/>
                  </a:lnTo>
                  <a:lnTo>
                    <a:pt x="1306" y="13531"/>
                  </a:lnTo>
                  <a:lnTo>
                    <a:pt x="1579" y="13889"/>
                  </a:lnTo>
                  <a:lnTo>
                    <a:pt x="1916" y="14225"/>
                  </a:lnTo>
                  <a:lnTo>
                    <a:pt x="2253" y="14541"/>
                  </a:lnTo>
                  <a:lnTo>
                    <a:pt x="2589" y="14794"/>
                  </a:lnTo>
                  <a:lnTo>
                    <a:pt x="2926" y="15025"/>
                  </a:lnTo>
                  <a:lnTo>
                    <a:pt x="3284" y="15214"/>
                  </a:lnTo>
                  <a:lnTo>
                    <a:pt x="3620" y="15383"/>
                  </a:lnTo>
                  <a:lnTo>
                    <a:pt x="3978" y="15509"/>
                  </a:lnTo>
                  <a:lnTo>
                    <a:pt x="4336" y="15614"/>
                  </a:lnTo>
                  <a:lnTo>
                    <a:pt x="4694" y="15677"/>
                  </a:lnTo>
                  <a:lnTo>
                    <a:pt x="5051" y="15740"/>
                  </a:lnTo>
                  <a:lnTo>
                    <a:pt x="5409" y="15762"/>
                  </a:lnTo>
                  <a:lnTo>
                    <a:pt x="5767" y="15740"/>
                  </a:lnTo>
                  <a:lnTo>
                    <a:pt x="6125" y="15719"/>
                  </a:lnTo>
                  <a:lnTo>
                    <a:pt x="6482" y="15677"/>
                  </a:lnTo>
                  <a:lnTo>
                    <a:pt x="6840" y="15593"/>
                  </a:lnTo>
                  <a:lnTo>
                    <a:pt x="7198" y="15509"/>
                  </a:lnTo>
                  <a:lnTo>
                    <a:pt x="7555" y="15404"/>
                  </a:lnTo>
                  <a:lnTo>
                    <a:pt x="7892" y="15256"/>
                  </a:lnTo>
                  <a:lnTo>
                    <a:pt x="8250" y="15109"/>
                  </a:lnTo>
                  <a:lnTo>
                    <a:pt x="8587" y="14962"/>
                  </a:lnTo>
                  <a:lnTo>
                    <a:pt x="8923" y="14772"/>
                  </a:lnTo>
                  <a:lnTo>
                    <a:pt x="9260" y="14583"/>
                  </a:lnTo>
                  <a:lnTo>
                    <a:pt x="9597" y="14373"/>
                  </a:lnTo>
                  <a:lnTo>
                    <a:pt x="9912" y="14162"/>
                  </a:lnTo>
                  <a:lnTo>
                    <a:pt x="10523" y="13699"/>
                  </a:lnTo>
                  <a:lnTo>
                    <a:pt x="11112" y="13194"/>
                  </a:lnTo>
                  <a:lnTo>
                    <a:pt x="11638" y="12689"/>
                  </a:lnTo>
                  <a:lnTo>
                    <a:pt x="12143" y="12142"/>
                  </a:lnTo>
                  <a:lnTo>
                    <a:pt x="12585" y="11595"/>
                  </a:lnTo>
                  <a:lnTo>
                    <a:pt x="12879" y="11216"/>
                  </a:lnTo>
                  <a:lnTo>
                    <a:pt x="13132" y="10816"/>
                  </a:lnTo>
                  <a:lnTo>
                    <a:pt x="13363" y="10395"/>
                  </a:lnTo>
                  <a:lnTo>
                    <a:pt x="13574" y="9996"/>
                  </a:lnTo>
                  <a:lnTo>
                    <a:pt x="13742" y="9575"/>
                  </a:lnTo>
                  <a:lnTo>
                    <a:pt x="13911" y="9133"/>
                  </a:lnTo>
                  <a:lnTo>
                    <a:pt x="14037" y="8691"/>
                  </a:lnTo>
                  <a:lnTo>
                    <a:pt x="14163" y="8249"/>
                  </a:lnTo>
                  <a:lnTo>
                    <a:pt x="14247" y="7807"/>
                  </a:lnTo>
                  <a:lnTo>
                    <a:pt x="14310" y="7365"/>
                  </a:lnTo>
                  <a:lnTo>
                    <a:pt x="14352" y="6902"/>
                  </a:lnTo>
                  <a:lnTo>
                    <a:pt x="14374" y="6439"/>
                  </a:lnTo>
                  <a:lnTo>
                    <a:pt x="14395" y="5976"/>
                  </a:lnTo>
                  <a:lnTo>
                    <a:pt x="14374" y="5513"/>
                  </a:lnTo>
                  <a:lnTo>
                    <a:pt x="14331" y="5050"/>
                  </a:lnTo>
                  <a:lnTo>
                    <a:pt x="14289" y="4587"/>
                  </a:lnTo>
                  <a:lnTo>
                    <a:pt x="14247" y="4335"/>
                  </a:lnTo>
                  <a:lnTo>
                    <a:pt x="14184" y="4103"/>
                  </a:lnTo>
                  <a:lnTo>
                    <a:pt x="14121" y="3872"/>
                  </a:lnTo>
                  <a:lnTo>
                    <a:pt x="14037" y="3641"/>
                  </a:lnTo>
                  <a:lnTo>
                    <a:pt x="13826" y="3157"/>
                  </a:lnTo>
                  <a:lnTo>
                    <a:pt x="13574" y="2694"/>
                  </a:lnTo>
                  <a:lnTo>
                    <a:pt x="13469" y="2441"/>
                  </a:lnTo>
                  <a:lnTo>
                    <a:pt x="13342" y="2210"/>
                  </a:lnTo>
                  <a:lnTo>
                    <a:pt x="13216" y="1999"/>
                  </a:lnTo>
                  <a:lnTo>
                    <a:pt x="13069" y="1789"/>
                  </a:lnTo>
                  <a:lnTo>
                    <a:pt x="12900" y="1599"/>
                  </a:lnTo>
                  <a:lnTo>
                    <a:pt x="12732" y="1410"/>
                  </a:lnTo>
                  <a:lnTo>
                    <a:pt x="12543" y="1221"/>
                  </a:lnTo>
                  <a:lnTo>
                    <a:pt x="12332" y="1052"/>
                  </a:lnTo>
                  <a:lnTo>
                    <a:pt x="12122" y="905"/>
                  </a:lnTo>
                  <a:lnTo>
                    <a:pt x="11890" y="758"/>
                  </a:lnTo>
                  <a:lnTo>
                    <a:pt x="11659" y="631"/>
                  </a:lnTo>
                  <a:lnTo>
                    <a:pt x="11427" y="505"/>
                  </a:lnTo>
                  <a:lnTo>
                    <a:pt x="10943" y="295"/>
                  </a:lnTo>
                  <a:lnTo>
                    <a:pt x="10417" y="126"/>
                  </a:lnTo>
                  <a:lnTo>
                    <a:pt x="10207" y="63"/>
                  </a:lnTo>
                  <a:lnTo>
                    <a:pt x="10018" y="21"/>
                  </a:lnTo>
                  <a:lnTo>
                    <a:pt x="980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5" name="Google Shape;7045;p32"/>
            <p:cNvSpPr/>
            <p:nvPr/>
          </p:nvSpPr>
          <p:spPr>
            <a:xfrm>
              <a:off x="4737750" y="-1327225"/>
              <a:ext cx="230975" cy="268325"/>
            </a:xfrm>
            <a:custGeom>
              <a:avLst/>
              <a:gdLst/>
              <a:ahLst/>
              <a:cxnLst/>
              <a:rect l="l" t="t" r="r" b="b"/>
              <a:pathLst>
                <a:path w="9239" h="10733" extrusionOk="0">
                  <a:moveTo>
                    <a:pt x="4630" y="0"/>
                  </a:moveTo>
                  <a:lnTo>
                    <a:pt x="4356" y="21"/>
                  </a:lnTo>
                  <a:lnTo>
                    <a:pt x="4062" y="42"/>
                  </a:lnTo>
                  <a:lnTo>
                    <a:pt x="3788" y="84"/>
                  </a:lnTo>
                  <a:lnTo>
                    <a:pt x="3514" y="169"/>
                  </a:lnTo>
                  <a:lnTo>
                    <a:pt x="3241" y="253"/>
                  </a:lnTo>
                  <a:lnTo>
                    <a:pt x="2988" y="358"/>
                  </a:lnTo>
                  <a:lnTo>
                    <a:pt x="2715" y="505"/>
                  </a:lnTo>
                  <a:lnTo>
                    <a:pt x="2525" y="631"/>
                  </a:lnTo>
                  <a:lnTo>
                    <a:pt x="2315" y="779"/>
                  </a:lnTo>
                  <a:lnTo>
                    <a:pt x="2126" y="926"/>
                  </a:lnTo>
                  <a:lnTo>
                    <a:pt x="1957" y="1094"/>
                  </a:lnTo>
                  <a:lnTo>
                    <a:pt x="1789" y="1263"/>
                  </a:lnTo>
                  <a:lnTo>
                    <a:pt x="1642" y="1431"/>
                  </a:lnTo>
                  <a:lnTo>
                    <a:pt x="1347" y="1831"/>
                  </a:lnTo>
                  <a:lnTo>
                    <a:pt x="1073" y="2252"/>
                  </a:lnTo>
                  <a:lnTo>
                    <a:pt x="863" y="2673"/>
                  </a:lnTo>
                  <a:lnTo>
                    <a:pt x="653" y="3136"/>
                  </a:lnTo>
                  <a:lnTo>
                    <a:pt x="505" y="3578"/>
                  </a:lnTo>
                  <a:lnTo>
                    <a:pt x="358" y="4083"/>
                  </a:lnTo>
                  <a:lnTo>
                    <a:pt x="211" y="4588"/>
                  </a:lnTo>
                  <a:lnTo>
                    <a:pt x="126" y="5093"/>
                  </a:lnTo>
                  <a:lnTo>
                    <a:pt x="42" y="5619"/>
                  </a:lnTo>
                  <a:lnTo>
                    <a:pt x="0" y="6145"/>
                  </a:lnTo>
                  <a:lnTo>
                    <a:pt x="0" y="6650"/>
                  </a:lnTo>
                  <a:lnTo>
                    <a:pt x="21" y="7134"/>
                  </a:lnTo>
                  <a:lnTo>
                    <a:pt x="105" y="7618"/>
                  </a:lnTo>
                  <a:lnTo>
                    <a:pt x="169" y="7870"/>
                  </a:lnTo>
                  <a:lnTo>
                    <a:pt x="232" y="8102"/>
                  </a:lnTo>
                  <a:lnTo>
                    <a:pt x="316" y="8312"/>
                  </a:lnTo>
                  <a:lnTo>
                    <a:pt x="400" y="8523"/>
                  </a:lnTo>
                  <a:lnTo>
                    <a:pt x="505" y="8733"/>
                  </a:lnTo>
                  <a:lnTo>
                    <a:pt x="631" y="8944"/>
                  </a:lnTo>
                  <a:lnTo>
                    <a:pt x="758" y="9133"/>
                  </a:lnTo>
                  <a:lnTo>
                    <a:pt x="905" y="9322"/>
                  </a:lnTo>
                  <a:lnTo>
                    <a:pt x="1073" y="9512"/>
                  </a:lnTo>
                  <a:lnTo>
                    <a:pt x="1263" y="9680"/>
                  </a:lnTo>
                  <a:lnTo>
                    <a:pt x="1452" y="9827"/>
                  </a:lnTo>
                  <a:lnTo>
                    <a:pt x="1663" y="9975"/>
                  </a:lnTo>
                  <a:lnTo>
                    <a:pt x="1894" y="10122"/>
                  </a:lnTo>
                  <a:lnTo>
                    <a:pt x="2147" y="10248"/>
                  </a:lnTo>
                  <a:lnTo>
                    <a:pt x="2399" y="10354"/>
                  </a:lnTo>
                  <a:lnTo>
                    <a:pt x="2694" y="10459"/>
                  </a:lnTo>
                  <a:lnTo>
                    <a:pt x="2778" y="10501"/>
                  </a:lnTo>
                  <a:lnTo>
                    <a:pt x="2862" y="10564"/>
                  </a:lnTo>
                  <a:lnTo>
                    <a:pt x="3283" y="10648"/>
                  </a:lnTo>
                  <a:lnTo>
                    <a:pt x="3704" y="10732"/>
                  </a:lnTo>
                  <a:lnTo>
                    <a:pt x="4062" y="10227"/>
                  </a:lnTo>
                  <a:lnTo>
                    <a:pt x="4440" y="9743"/>
                  </a:lnTo>
                  <a:lnTo>
                    <a:pt x="4230" y="9196"/>
                  </a:lnTo>
                  <a:lnTo>
                    <a:pt x="4040" y="8670"/>
                  </a:lnTo>
                  <a:lnTo>
                    <a:pt x="3914" y="8144"/>
                  </a:lnTo>
                  <a:lnTo>
                    <a:pt x="3872" y="7870"/>
                  </a:lnTo>
                  <a:lnTo>
                    <a:pt x="3851" y="7618"/>
                  </a:lnTo>
                  <a:lnTo>
                    <a:pt x="3830" y="7344"/>
                  </a:lnTo>
                  <a:lnTo>
                    <a:pt x="3830" y="7092"/>
                  </a:lnTo>
                  <a:lnTo>
                    <a:pt x="3851" y="6818"/>
                  </a:lnTo>
                  <a:lnTo>
                    <a:pt x="3893" y="6545"/>
                  </a:lnTo>
                  <a:lnTo>
                    <a:pt x="3935" y="6271"/>
                  </a:lnTo>
                  <a:lnTo>
                    <a:pt x="3998" y="5998"/>
                  </a:lnTo>
                  <a:lnTo>
                    <a:pt x="4083" y="5703"/>
                  </a:lnTo>
                  <a:lnTo>
                    <a:pt x="4188" y="5408"/>
                  </a:lnTo>
                  <a:lnTo>
                    <a:pt x="4398" y="4945"/>
                  </a:lnTo>
                  <a:lnTo>
                    <a:pt x="4524" y="4693"/>
                  </a:lnTo>
                  <a:lnTo>
                    <a:pt x="4651" y="4419"/>
                  </a:lnTo>
                  <a:lnTo>
                    <a:pt x="4798" y="4188"/>
                  </a:lnTo>
                  <a:lnTo>
                    <a:pt x="4966" y="3935"/>
                  </a:lnTo>
                  <a:lnTo>
                    <a:pt x="5156" y="3725"/>
                  </a:lnTo>
                  <a:lnTo>
                    <a:pt x="5366" y="3514"/>
                  </a:lnTo>
                  <a:lnTo>
                    <a:pt x="5366" y="3514"/>
                  </a:lnTo>
                  <a:lnTo>
                    <a:pt x="5093" y="3557"/>
                  </a:lnTo>
                  <a:lnTo>
                    <a:pt x="4840" y="3620"/>
                  </a:lnTo>
                  <a:lnTo>
                    <a:pt x="4609" y="3704"/>
                  </a:lnTo>
                  <a:lnTo>
                    <a:pt x="4356" y="3809"/>
                  </a:lnTo>
                  <a:lnTo>
                    <a:pt x="4125" y="3935"/>
                  </a:lnTo>
                  <a:lnTo>
                    <a:pt x="3914" y="4062"/>
                  </a:lnTo>
                  <a:lnTo>
                    <a:pt x="3556" y="4293"/>
                  </a:lnTo>
                  <a:lnTo>
                    <a:pt x="3346" y="4440"/>
                  </a:lnTo>
                  <a:lnTo>
                    <a:pt x="3157" y="4630"/>
                  </a:lnTo>
                  <a:lnTo>
                    <a:pt x="2967" y="4819"/>
                  </a:lnTo>
                  <a:lnTo>
                    <a:pt x="2904" y="4924"/>
                  </a:lnTo>
                  <a:lnTo>
                    <a:pt x="2841" y="5009"/>
                  </a:lnTo>
                  <a:lnTo>
                    <a:pt x="2820" y="5114"/>
                  </a:lnTo>
                  <a:lnTo>
                    <a:pt x="2799" y="5219"/>
                  </a:lnTo>
                  <a:lnTo>
                    <a:pt x="2799" y="5324"/>
                  </a:lnTo>
                  <a:lnTo>
                    <a:pt x="2841" y="5408"/>
                  </a:lnTo>
                  <a:lnTo>
                    <a:pt x="2841" y="5450"/>
                  </a:lnTo>
                  <a:lnTo>
                    <a:pt x="2820" y="5493"/>
                  </a:lnTo>
                  <a:lnTo>
                    <a:pt x="2799" y="5493"/>
                  </a:lnTo>
                  <a:lnTo>
                    <a:pt x="2757" y="5471"/>
                  </a:lnTo>
                  <a:lnTo>
                    <a:pt x="2652" y="5366"/>
                  </a:lnTo>
                  <a:lnTo>
                    <a:pt x="2588" y="5240"/>
                  </a:lnTo>
                  <a:lnTo>
                    <a:pt x="2546" y="5135"/>
                  </a:lnTo>
                  <a:lnTo>
                    <a:pt x="2504" y="5009"/>
                  </a:lnTo>
                  <a:lnTo>
                    <a:pt x="2504" y="4882"/>
                  </a:lnTo>
                  <a:lnTo>
                    <a:pt x="2525" y="4756"/>
                  </a:lnTo>
                  <a:lnTo>
                    <a:pt x="2567" y="4630"/>
                  </a:lnTo>
                  <a:lnTo>
                    <a:pt x="2610" y="4503"/>
                  </a:lnTo>
                  <a:lnTo>
                    <a:pt x="2757" y="4272"/>
                  </a:lnTo>
                  <a:lnTo>
                    <a:pt x="2925" y="4041"/>
                  </a:lnTo>
                  <a:lnTo>
                    <a:pt x="3136" y="3851"/>
                  </a:lnTo>
                  <a:lnTo>
                    <a:pt x="3325" y="3683"/>
                  </a:lnTo>
                  <a:lnTo>
                    <a:pt x="3535" y="3514"/>
                  </a:lnTo>
                  <a:lnTo>
                    <a:pt x="3809" y="3304"/>
                  </a:lnTo>
                  <a:lnTo>
                    <a:pt x="4125" y="3115"/>
                  </a:lnTo>
                  <a:lnTo>
                    <a:pt x="4461" y="2946"/>
                  </a:lnTo>
                  <a:lnTo>
                    <a:pt x="4461" y="2946"/>
                  </a:lnTo>
                  <a:lnTo>
                    <a:pt x="4146" y="2967"/>
                  </a:lnTo>
                  <a:lnTo>
                    <a:pt x="3851" y="3030"/>
                  </a:lnTo>
                  <a:lnTo>
                    <a:pt x="3535" y="3136"/>
                  </a:lnTo>
                  <a:lnTo>
                    <a:pt x="3241" y="3241"/>
                  </a:lnTo>
                  <a:lnTo>
                    <a:pt x="2967" y="3388"/>
                  </a:lnTo>
                  <a:lnTo>
                    <a:pt x="2673" y="3578"/>
                  </a:lnTo>
                  <a:lnTo>
                    <a:pt x="2399" y="3767"/>
                  </a:lnTo>
                  <a:lnTo>
                    <a:pt x="2126" y="3977"/>
                  </a:lnTo>
                  <a:lnTo>
                    <a:pt x="2062" y="4019"/>
                  </a:lnTo>
                  <a:lnTo>
                    <a:pt x="1957" y="4019"/>
                  </a:lnTo>
                  <a:lnTo>
                    <a:pt x="1894" y="3998"/>
                  </a:lnTo>
                  <a:lnTo>
                    <a:pt x="1852" y="3956"/>
                  </a:lnTo>
                  <a:lnTo>
                    <a:pt x="1831" y="3893"/>
                  </a:lnTo>
                  <a:lnTo>
                    <a:pt x="1831" y="3830"/>
                  </a:lnTo>
                  <a:lnTo>
                    <a:pt x="1852" y="3767"/>
                  </a:lnTo>
                  <a:lnTo>
                    <a:pt x="2041" y="3514"/>
                  </a:lnTo>
                  <a:lnTo>
                    <a:pt x="2231" y="3283"/>
                  </a:lnTo>
                  <a:lnTo>
                    <a:pt x="2462" y="3051"/>
                  </a:lnTo>
                  <a:lnTo>
                    <a:pt x="2694" y="2862"/>
                  </a:lnTo>
                  <a:lnTo>
                    <a:pt x="2946" y="2673"/>
                  </a:lnTo>
                  <a:lnTo>
                    <a:pt x="3220" y="2504"/>
                  </a:lnTo>
                  <a:lnTo>
                    <a:pt x="3493" y="2378"/>
                  </a:lnTo>
                  <a:lnTo>
                    <a:pt x="3767" y="2252"/>
                  </a:lnTo>
                  <a:lnTo>
                    <a:pt x="4062" y="2168"/>
                  </a:lnTo>
                  <a:lnTo>
                    <a:pt x="4356" y="2105"/>
                  </a:lnTo>
                  <a:lnTo>
                    <a:pt x="4672" y="2083"/>
                  </a:lnTo>
                  <a:lnTo>
                    <a:pt x="4966" y="2083"/>
                  </a:lnTo>
                  <a:lnTo>
                    <a:pt x="5282" y="2105"/>
                  </a:lnTo>
                  <a:lnTo>
                    <a:pt x="5598" y="2168"/>
                  </a:lnTo>
                  <a:lnTo>
                    <a:pt x="5892" y="2273"/>
                  </a:lnTo>
                  <a:lnTo>
                    <a:pt x="6187" y="2399"/>
                  </a:lnTo>
                  <a:lnTo>
                    <a:pt x="6524" y="2589"/>
                  </a:lnTo>
                  <a:lnTo>
                    <a:pt x="6902" y="2841"/>
                  </a:lnTo>
                  <a:lnTo>
                    <a:pt x="7323" y="3157"/>
                  </a:lnTo>
                  <a:lnTo>
                    <a:pt x="7702" y="3493"/>
                  </a:lnTo>
                  <a:lnTo>
                    <a:pt x="7891" y="3683"/>
                  </a:lnTo>
                  <a:lnTo>
                    <a:pt x="8060" y="3872"/>
                  </a:lnTo>
                  <a:lnTo>
                    <a:pt x="8207" y="4062"/>
                  </a:lnTo>
                  <a:lnTo>
                    <a:pt x="8354" y="4272"/>
                  </a:lnTo>
                  <a:lnTo>
                    <a:pt x="8460" y="4461"/>
                  </a:lnTo>
                  <a:lnTo>
                    <a:pt x="8544" y="4672"/>
                  </a:lnTo>
                  <a:lnTo>
                    <a:pt x="8586" y="4882"/>
                  </a:lnTo>
                  <a:lnTo>
                    <a:pt x="8607" y="5093"/>
                  </a:lnTo>
                  <a:lnTo>
                    <a:pt x="9238" y="4482"/>
                  </a:lnTo>
                  <a:lnTo>
                    <a:pt x="9238" y="4188"/>
                  </a:lnTo>
                  <a:lnTo>
                    <a:pt x="9217" y="3914"/>
                  </a:lnTo>
                  <a:lnTo>
                    <a:pt x="9175" y="3620"/>
                  </a:lnTo>
                  <a:lnTo>
                    <a:pt x="9112" y="3346"/>
                  </a:lnTo>
                  <a:lnTo>
                    <a:pt x="9028" y="3094"/>
                  </a:lnTo>
                  <a:lnTo>
                    <a:pt x="8923" y="2820"/>
                  </a:lnTo>
                  <a:lnTo>
                    <a:pt x="8796" y="2567"/>
                  </a:lnTo>
                  <a:lnTo>
                    <a:pt x="8649" y="2336"/>
                  </a:lnTo>
                  <a:lnTo>
                    <a:pt x="8502" y="2105"/>
                  </a:lnTo>
                  <a:lnTo>
                    <a:pt x="8333" y="1873"/>
                  </a:lnTo>
                  <a:lnTo>
                    <a:pt x="8144" y="1642"/>
                  </a:lnTo>
                  <a:lnTo>
                    <a:pt x="7955" y="1452"/>
                  </a:lnTo>
                  <a:lnTo>
                    <a:pt x="7744" y="1242"/>
                  </a:lnTo>
                  <a:lnTo>
                    <a:pt x="7513" y="1073"/>
                  </a:lnTo>
                  <a:lnTo>
                    <a:pt x="7281" y="905"/>
                  </a:lnTo>
                  <a:lnTo>
                    <a:pt x="7050" y="737"/>
                  </a:lnTo>
                  <a:lnTo>
                    <a:pt x="6797" y="589"/>
                  </a:lnTo>
                  <a:lnTo>
                    <a:pt x="6545" y="463"/>
                  </a:lnTo>
                  <a:lnTo>
                    <a:pt x="6292" y="358"/>
                  </a:lnTo>
                  <a:lnTo>
                    <a:pt x="6019" y="253"/>
                  </a:lnTo>
                  <a:lnTo>
                    <a:pt x="5745" y="169"/>
                  </a:lnTo>
                  <a:lnTo>
                    <a:pt x="5471" y="105"/>
                  </a:lnTo>
                  <a:lnTo>
                    <a:pt x="5198" y="42"/>
                  </a:lnTo>
                  <a:lnTo>
                    <a:pt x="4903" y="21"/>
                  </a:lnTo>
                  <a:lnTo>
                    <a:pt x="463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6" name="Google Shape;7046;p32"/>
            <p:cNvSpPr/>
            <p:nvPr/>
          </p:nvSpPr>
          <p:spPr>
            <a:xfrm>
              <a:off x="4849800" y="-1234125"/>
              <a:ext cx="94200" cy="142600"/>
            </a:xfrm>
            <a:custGeom>
              <a:avLst/>
              <a:gdLst/>
              <a:ahLst/>
              <a:cxnLst/>
              <a:rect l="l" t="t" r="r" b="b"/>
              <a:pathLst>
                <a:path w="3768" h="5704" extrusionOk="0">
                  <a:moveTo>
                    <a:pt x="2210" y="1"/>
                  </a:moveTo>
                  <a:lnTo>
                    <a:pt x="2000" y="106"/>
                  </a:lnTo>
                  <a:lnTo>
                    <a:pt x="1810" y="253"/>
                  </a:lnTo>
                  <a:lnTo>
                    <a:pt x="1642" y="380"/>
                  </a:lnTo>
                  <a:lnTo>
                    <a:pt x="1473" y="527"/>
                  </a:lnTo>
                  <a:lnTo>
                    <a:pt x="1305" y="674"/>
                  </a:lnTo>
                  <a:lnTo>
                    <a:pt x="1179" y="822"/>
                  </a:lnTo>
                  <a:lnTo>
                    <a:pt x="905" y="1158"/>
                  </a:lnTo>
                  <a:lnTo>
                    <a:pt x="695" y="1516"/>
                  </a:lnTo>
                  <a:lnTo>
                    <a:pt x="484" y="1895"/>
                  </a:lnTo>
                  <a:lnTo>
                    <a:pt x="295" y="2316"/>
                  </a:lnTo>
                  <a:lnTo>
                    <a:pt x="127" y="2779"/>
                  </a:lnTo>
                  <a:lnTo>
                    <a:pt x="85" y="2968"/>
                  </a:lnTo>
                  <a:lnTo>
                    <a:pt x="21" y="3157"/>
                  </a:lnTo>
                  <a:lnTo>
                    <a:pt x="0" y="3347"/>
                  </a:lnTo>
                  <a:lnTo>
                    <a:pt x="0" y="3536"/>
                  </a:lnTo>
                  <a:lnTo>
                    <a:pt x="0" y="3894"/>
                  </a:lnTo>
                  <a:lnTo>
                    <a:pt x="42" y="4273"/>
                  </a:lnTo>
                  <a:lnTo>
                    <a:pt x="148" y="4988"/>
                  </a:lnTo>
                  <a:lnTo>
                    <a:pt x="190" y="5346"/>
                  </a:lnTo>
                  <a:lnTo>
                    <a:pt x="190" y="5704"/>
                  </a:lnTo>
                  <a:lnTo>
                    <a:pt x="1053" y="4672"/>
                  </a:lnTo>
                  <a:lnTo>
                    <a:pt x="1936" y="3662"/>
                  </a:lnTo>
                  <a:lnTo>
                    <a:pt x="2841" y="2694"/>
                  </a:lnTo>
                  <a:lnTo>
                    <a:pt x="3767" y="1726"/>
                  </a:lnTo>
                  <a:lnTo>
                    <a:pt x="3388" y="1263"/>
                  </a:lnTo>
                  <a:lnTo>
                    <a:pt x="3031" y="822"/>
                  </a:lnTo>
                  <a:lnTo>
                    <a:pt x="2652" y="401"/>
                  </a:lnTo>
                  <a:lnTo>
                    <a:pt x="2441" y="190"/>
                  </a:lnTo>
                  <a:lnTo>
                    <a:pt x="221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7" name="Google Shape;7047;p32"/>
            <p:cNvSpPr/>
            <p:nvPr/>
          </p:nvSpPr>
          <p:spPr>
            <a:xfrm>
              <a:off x="5366400" y="-1345650"/>
              <a:ext cx="264125" cy="291475"/>
            </a:xfrm>
            <a:custGeom>
              <a:avLst/>
              <a:gdLst/>
              <a:ahLst/>
              <a:cxnLst/>
              <a:rect l="l" t="t" r="r" b="b"/>
              <a:pathLst>
                <a:path w="10565" h="11659" extrusionOk="0">
                  <a:moveTo>
                    <a:pt x="3494" y="1"/>
                  </a:moveTo>
                  <a:lnTo>
                    <a:pt x="3200" y="22"/>
                  </a:lnTo>
                  <a:lnTo>
                    <a:pt x="2926" y="64"/>
                  </a:lnTo>
                  <a:lnTo>
                    <a:pt x="2652" y="127"/>
                  </a:lnTo>
                  <a:lnTo>
                    <a:pt x="2379" y="190"/>
                  </a:lnTo>
                  <a:lnTo>
                    <a:pt x="2147" y="274"/>
                  </a:lnTo>
                  <a:lnTo>
                    <a:pt x="1916" y="379"/>
                  </a:lnTo>
                  <a:lnTo>
                    <a:pt x="1684" y="485"/>
                  </a:lnTo>
                  <a:lnTo>
                    <a:pt x="1495" y="611"/>
                  </a:lnTo>
                  <a:lnTo>
                    <a:pt x="1306" y="737"/>
                  </a:lnTo>
                  <a:lnTo>
                    <a:pt x="1116" y="884"/>
                  </a:lnTo>
                  <a:lnTo>
                    <a:pt x="948" y="1053"/>
                  </a:lnTo>
                  <a:lnTo>
                    <a:pt x="801" y="1200"/>
                  </a:lnTo>
                  <a:lnTo>
                    <a:pt x="653" y="1390"/>
                  </a:lnTo>
                  <a:lnTo>
                    <a:pt x="548" y="1558"/>
                  </a:lnTo>
                  <a:lnTo>
                    <a:pt x="422" y="1747"/>
                  </a:lnTo>
                  <a:lnTo>
                    <a:pt x="317" y="1958"/>
                  </a:lnTo>
                  <a:lnTo>
                    <a:pt x="232" y="2147"/>
                  </a:lnTo>
                  <a:lnTo>
                    <a:pt x="169" y="2358"/>
                  </a:lnTo>
                  <a:lnTo>
                    <a:pt x="106" y="2589"/>
                  </a:lnTo>
                  <a:lnTo>
                    <a:pt x="64" y="2799"/>
                  </a:lnTo>
                  <a:lnTo>
                    <a:pt x="22" y="3031"/>
                  </a:lnTo>
                  <a:lnTo>
                    <a:pt x="1" y="3262"/>
                  </a:lnTo>
                  <a:lnTo>
                    <a:pt x="1" y="3494"/>
                  </a:lnTo>
                  <a:lnTo>
                    <a:pt x="1" y="3725"/>
                  </a:lnTo>
                  <a:lnTo>
                    <a:pt x="22" y="3957"/>
                  </a:lnTo>
                  <a:lnTo>
                    <a:pt x="43" y="4188"/>
                  </a:lnTo>
                  <a:lnTo>
                    <a:pt x="148" y="4672"/>
                  </a:lnTo>
                  <a:lnTo>
                    <a:pt x="296" y="5156"/>
                  </a:lnTo>
                  <a:lnTo>
                    <a:pt x="506" y="5619"/>
                  </a:lnTo>
                  <a:lnTo>
                    <a:pt x="1390" y="6187"/>
                  </a:lnTo>
                  <a:lnTo>
                    <a:pt x="2274" y="6777"/>
                  </a:lnTo>
                  <a:lnTo>
                    <a:pt x="2147" y="6419"/>
                  </a:lnTo>
                  <a:lnTo>
                    <a:pt x="2063" y="6061"/>
                  </a:lnTo>
                  <a:lnTo>
                    <a:pt x="2021" y="5682"/>
                  </a:lnTo>
                  <a:lnTo>
                    <a:pt x="2021" y="5493"/>
                  </a:lnTo>
                  <a:lnTo>
                    <a:pt x="2042" y="5304"/>
                  </a:lnTo>
                  <a:lnTo>
                    <a:pt x="2042" y="4988"/>
                  </a:lnTo>
                  <a:lnTo>
                    <a:pt x="2084" y="4693"/>
                  </a:lnTo>
                  <a:lnTo>
                    <a:pt x="2168" y="4378"/>
                  </a:lnTo>
                  <a:lnTo>
                    <a:pt x="2274" y="4083"/>
                  </a:lnTo>
                  <a:lnTo>
                    <a:pt x="2400" y="3788"/>
                  </a:lnTo>
                  <a:lnTo>
                    <a:pt x="2568" y="3515"/>
                  </a:lnTo>
                  <a:lnTo>
                    <a:pt x="2758" y="3262"/>
                  </a:lnTo>
                  <a:lnTo>
                    <a:pt x="2968" y="3031"/>
                  </a:lnTo>
                  <a:lnTo>
                    <a:pt x="3200" y="2820"/>
                  </a:lnTo>
                  <a:lnTo>
                    <a:pt x="3452" y="2631"/>
                  </a:lnTo>
                  <a:lnTo>
                    <a:pt x="3726" y="2463"/>
                  </a:lnTo>
                  <a:lnTo>
                    <a:pt x="3999" y="2336"/>
                  </a:lnTo>
                  <a:lnTo>
                    <a:pt x="4294" y="2252"/>
                  </a:lnTo>
                  <a:lnTo>
                    <a:pt x="4609" y="2210"/>
                  </a:lnTo>
                  <a:lnTo>
                    <a:pt x="4925" y="2210"/>
                  </a:lnTo>
                  <a:lnTo>
                    <a:pt x="5262" y="2252"/>
                  </a:lnTo>
                  <a:lnTo>
                    <a:pt x="5367" y="2273"/>
                  </a:lnTo>
                  <a:lnTo>
                    <a:pt x="5430" y="2336"/>
                  </a:lnTo>
                  <a:lnTo>
                    <a:pt x="5472" y="2421"/>
                  </a:lnTo>
                  <a:lnTo>
                    <a:pt x="5472" y="2505"/>
                  </a:lnTo>
                  <a:lnTo>
                    <a:pt x="5451" y="2610"/>
                  </a:lnTo>
                  <a:lnTo>
                    <a:pt x="5409" y="2694"/>
                  </a:lnTo>
                  <a:lnTo>
                    <a:pt x="5346" y="2757"/>
                  </a:lnTo>
                  <a:lnTo>
                    <a:pt x="5262" y="2799"/>
                  </a:lnTo>
                  <a:lnTo>
                    <a:pt x="5220" y="2842"/>
                  </a:lnTo>
                  <a:lnTo>
                    <a:pt x="4862" y="3094"/>
                  </a:lnTo>
                  <a:lnTo>
                    <a:pt x="4483" y="3326"/>
                  </a:lnTo>
                  <a:lnTo>
                    <a:pt x="4104" y="3557"/>
                  </a:lnTo>
                  <a:lnTo>
                    <a:pt x="3747" y="3810"/>
                  </a:lnTo>
                  <a:lnTo>
                    <a:pt x="3978" y="3746"/>
                  </a:lnTo>
                  <a:lnTo>
                    <a:pt x="4231" y="3725"/>
                  </a:lnTo>
                  <a:lnTo>
                    <a:pt x="4462" y="3704"/>
                  </a:lnTo>
                  <a:lnTo>
                    <a:pt x="4715" y="3704"/>
                  </a:lnTo>
                  <a:lnTo>
                    <a:pt x="4967" y="3746"/>
                  </a:lnTo>
                  <a:lnTo>
                    <a:pt x="5220" y="3788"/>
                  </a:lnTo>
                  <a:lnTo>
                    <a:pt x="5472" y="3852"/>
                  </a:lnTo>
                  <a:lnTo>
                    <a:pt x="5704" y="3915"/>
                  </a:lnTo>
                  <a:lnTo>
                    <a:pt x="5956" y="4020"/>
                  </a:lnTo>
                  <a:lnTo>
                    <a:pt x="6188" y="4125"/>
                  </a:lnTo>
                  <a:lnTo>
                    <a:pt x="6398" y="4230"/>
                  </a:lnTo>
                  <a:lnTo>
                    <a:pt x="6609" y="4378"/>
                  </a:lnTo>
                  <a:lnTo>
                    <a:pt x="6819" y="4525"/>
                  </a:lnTo>
                  <a:lnTo>
                    <a:pt x="7008" y="4672"/>
                  </a:lnTo>
                  <a:lnTo>
                    <a:pt x="7177" y="4841"/>
                  </a:lnTo>
                  <a:lnTo>
                    <a:pt x="7324" y="5030"/>
                  </a:lnTo>
                  <a:lnTo>
                    <a:pt x="7366" y="5093"/>
                  </a:lnTo>
                  <a:lnTo>
                    <a:pt x="7387" y="5198"/>
                  </a:lnTo>
                  <a:lnTo>
                    <a:pt x="7366" y="5262"/>
                  </a:lnTo>
                  <a:lnTo>
                    <a:pt x="7324" y="5346"/>
                  </a:lnTo>
                  <a:lnTo>
                    <a:pt x="7282" y="5409"/>
                  </a:lnTo>
                  <a:lnTo>
                    <a:pt x="7198" y="5430"/>
                  </a:lnTo>
                  <a:lnTo>
                    <a:pt x="7135" y="5430"/>
                  </a:lnTo>
                  <a:lnTo>
                    <a:pt x="7050" y="5388"/>
                  </a:lnTo>
                  <a:lnTo>
                    <a:pt x="6588" y="5114"/>
                  </a:lnTo>
                  <a:lnTo>
                    <a:pt x="6082" y="4820"/>
                  </a:lnTo>
                  <a:lnTo>
                    <a:pt x="5809" y="4714"/>
                  </a:lnTo>
                  <a:lnTo>
                    <a:pt x="5535" y="4588"/>
                  </a:lnTo>
                  <a:lnTo>
                    <a:pt x="5262" y="4504"/>
                  </a:lnTo>
                  <a:lnTo>
                    <a:pt x="4967" y="4420"/>
                  </a:lnTo>
                  <a:lnTo>
                    <a:pt x="5283" y="4567"/>
                  </a:lnTo>
                  <a:lnTo>
                    <a:pt x="5577" y="4756"/>
                  </a:lnTo>
                  <a:lnTo>
                    <a:pt x="5872" y="4988"/>
                  </a:lnTo>
                  <a:lnTo>
                    <a:pt x="6125" y="5219"/>
                  </a:lnTo>
                  <a:lnTo>
                    <a:pt x="6377" y="5451"/>
                  </a:lnTo>
                  <a:lnTo>
                    <a:pt x="6588" y="5703"/>
                  </a:lnTo>
                  <a:lnTo>
                    <a:pt x="6777" y="5956"/>
                  </a:lnTo>
                  <a:lnTo>
                    <a:pt x="6945" y="6208"/>
                  </a:lnTo>
                  <a:lnTo>
                    <a:pt x="7050" y="6419"/>
                  </a:lnTo>
                  <a:lnTo>
                    <a:pt x="7135" y="6629"/>
                  </a:lnTo>
                  <a:lnTo>
                    <a:pt x="7219" y="6882"/>
                  </a:lnTo>
                  <a:lnTo>
                    <a:pt x="7303" y="7134"/>
                  </a:lnTo>
                  <a:lnTo>
                    <a:pt x="7345" y="7387"/>
                  </a:lnTo>
                  <a:lnTo>
                    <a:pt x="7387" y="7639"/>
                  </a:lnTo>
                  <a:lnTo>
                    <a:pt x="7408" y="7913"/>
                  </a:lnTo>
                  <a:lnTo>
                    <a:pt x="7408" y="8165"/>
                  </a:lnTo>
                  <a:lnTo>
                    <a:pt x="7408" y="8418"/>
                  </a:lnTo>
                  <a:lnTo>
                    <a:pt x="7366" y="8692"/>
                  </a:lnTo>
                  <a:lnTo>
                    <a:pt x="7303" y="8923"/>
                  </a:lnTo>
                  <a:lnTo>
                    <a:pt x="7219" y="9176"/>
                  </a:lnTo>
                  <a:lnTo>
                    <a:pt x="7114" y="9386"/>
                  </a:lnTo>
                  <a:lnTo>
                    <a:pt x="6987" y="9596"/>
                  </a:lnTo>
                  <a:lnTo>
                    <a:pt x="6840" y="9786"/>
                  </a:lnTo>
                  <a:lnTo>
                    <a:pt x="6651" y="9954"/>
                  </a:lnTo>
                  <a:lnTo>
                    <a:pt x="7640" y="10775"/>
                  </a:lnTo>
                  <a:lnTo>
                    <a:pt x="8650" y="11659"/>
                  </a:lnTo>
                  <a:lnTo>
                    <a:pt x="8650" y="11638"/>
                  </a:lnTo>
                  <a:lnTo>
                    <a:pt x="9008" y="11091"/>
                  </a:lnTo>
                  <a:lnTo>
                    <a:pt x="9365" y="10585"/>
                  </a:lnTo>
                  <a:lnTo>
                    <a:pt x="9723" y="10080"/>
                  </a:lnTo>
                  <a:lnTo>
                    <a:pt x="10039" y="9575"/>
                  </a:lnTo>
                  <a:lnTo>
                    <a:pt x="10165" y="9323"/>
                  </a:lnTo>
                  <a:lnTo>
                    <a:pt x="10291" y="9049"/>
                  </a:lnTo>
                  <a:lnTo>
                    <a:pt x="10396" y="8776"/>
                  </a:lnTo>
                  <a:lnTo>
                    <a:pt x="10481" y="8502"/>
                  </a:lnTo>
                  <a:lnTo>
                    <a:pt x="10544" y="8187"/>
                  </a:lnTo>
                  <a:lnTo>
                    <a:pt x="10565" y="7871"/>
                  </a:lnTo>
                  <a:lnTo>
                    <a:pt x="10565" y="7555"/>
                  </a:lnTo>
                  <a:lnTo>
                    <a:pt x="10544" y="7197"/>
                  </a:lnTo>
                  <a:lnTo>
                    <a:pt x="10438" y="6587"/>
                  </a:lnTo>
                  <a:lnTo>
                    <a:pt x="10291" y="5998"/>
                  </a:lnTo>
                  <a:lnTo>
                    <a:pt x="10102" y="5409"/>
                  </a:lnTo>
                  <a:lnTo>
                    <a:pt x="9849" y="4841"/>
                  </a:lnTo>
                  <a:lnTo>
                    <a:pt x="9576" y="4272"/>
                  </a:lnTo>
                  <a:lnTo>
                    <a:pt x="9239" y="3746"/>
                  </a:lnTo>
                  <a:lnTo>
                    <a:pt x="8881" y="3241"/>
                  </a:lnTo>
                  <a:lnTo>
                    <a:pt x="8692" y="3010"/>
                  </a:lnTo>
                  <a:lnTo>
                    <a:pt x="8481" y="2778"/>
                  </a:lnTo>
                  <a:lnTo>
                    <a:pt x="7997" y="2294"/>
                  </a:lnTo>
                  <a:lnTo>
                    <a:pt x="7471" y="1789"/>
                  </a:lnTo>
                  <a:lnTo>
                    <a:pt x="7177" y="1558"/>
                  </a:lnTo>
                  <a:lnTo>
                    <a:pt x="6882" y="1326"/>
                  </a:lnTo>
                  <a:lnTo>
                    <a:pt x="6566" y="1095"/>
                  </a:lnTo>
                  <a:lnTo>
                    <a:pt x="6251" y="884"/>
                  </a:lnTo>
                  <a:lnTo>
                    <a:pt x="5914" y="674"/>
                  </a:lnTo>
                  <a:lnTo>
                    <a:pt x="5577" y="506"/>
                  </a:lnTo>
                  <a:lnTo>
                    <a:pt x="5241" y="337"/>
                  </a:lnTo>
                  <a:lnTo>
                    <a:pt x="4904" y="211"/>
                  </a:lnTo>
                  <a:lnTo>
                    <a:pt x="4546" y="106"/>
                  </a:lnTo>
                  <a:lnTo>
                    <a:pt x="4210" y="43"/>
                  </a:lnTo>
                  <a:lnTo>
                    <a:pt x="385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8" name="Google Shape;7048;p32"/>
            <p:cNvSpPr/>
            <p:nvPr/>
          </p:nvSpPr>
          <p:spPr>
            <a:xfrm>
              <a:off x="5433750" y="-1231475"/>
              <a:ext cx="95250" cy="121550"/>
            </a:xfrm>
            <a:custGeom>
              <a:avLst/>
              <a:gdLst/>
              <a:ahLst/>
              <a:cxnLst/>
              <a:rect l="l" t="t" r="r" b="b"/>
              <a:pathLst>
                <a:path w="3810" h="4862" extrusionOk="0">
                  <a:moveTo>
                    <a:pt x="527" y="0"/>
                  </a:moveTo>
                  <a:lnTo>
                    <a:pt x="379" y="105"/>
                  </a:lnTo>
                  <a:lnTo>
                    <a:pt x="253" y="189"/>
                  </a:lnTo>
                  <a:lnTo>
                    <a:pt x="127" y="505"/>
                  </a:lnTo>
                  <a:lnTo>
                    <a:pt x="43" y="821"/>
                  </a:lnTo>
                  <a:lnTo>
                    <a:pt x="22" y="1115"/>
                  </a:lnTo>
                  <a:lnTo>
                    <a:pt x="1" y="1431"/>
                  </a:lnTo>
                  <a:lnTo>
                    <a:pt x="43" y="1747"/>
                  </a:lnTo>
                  <a:lnTo>
                    <a:pt x="106" y="2062"/>
                  </a:lnTo>
                  <a:lnTo>
                    <a:pt x="190" y="2378"/>
                  </a:lnTo>
                  <a:lnTo>
                    <a:pt x="295" y="2694"/>
                  </a:lnTo>
                  <a:lnTo>
                    <a:pt x="1053" y="3220"/>
                  </a:lnTo>
                  <a:lnTo>
                    <a:pt x="1810" y="3746"/>
                  </a:lnTo>
                  <a:lnTo>
                    <a:pt x="2547" y="4293"/>
                  </a:lnTo>
                  <a:lnTo>
                    <a:pt x="3283" y="4861"/>
                  </a:lnTo>
                  <a:lnTo>
                    <a:pt x="3452" y="4482"/>
                  </a:lnTo>
                  <a:lnTo>
                    <a:pt x="3620" y="4125"/>
                  </a:lnTo>
                  <a:lnTo>
                    <a:pt x="3725" y="3767"/>
                  </a:lnTo>
                  <a:lnTo>
                    <a:pt x="3767" y="3577"/>
                  </a:lnTo>
                  <a:lnTo>
                    <a:pt x="3788" y="3388"/>
                  </a:lnTo>
                  <a:lnTo>
                    <a:pt x="3809" y="3220"/>
                  </a:lnTo>
                  <a:lnTo>
                    <a:pt x="3809" y="3030"/>
                  </a:lnTo>
                  <a:lnTo>
                    <a:pt x="3788" y="2841"/>
                  </a:lnTo>
                  <a:lnTo>
                    <a:pt x="3746" y="2652"/>
                  </a:lnTo>
                  <a:lnTo>
                    <a:pt x="3704" y="2462"/>
                  </a:lnTo>
                  <a:lnTo>
                    <a:pt x="3620" y="2273"/>
                  </a:lnTo>
                  <a:lnTo>
                    <a:pt x="3515" y="2062"/>
                  </a:lnTo>
                  <a:lnTo>
                    <a:pt x="3388" y="1873"/>
                  </a:lnTo>
                  <a:lnTo>
                    <a:pt x="3136" y="1515"/>
                  </a:lnTo>
                  <a:lnTo>
                    <a:pt x="2862" y="1179"/>
                  </a:lnTo>
                  <a:lnTo>
                    <a:pt x="2568" y="863"/>
                  </a:lnTo>
                  <a:lnTo>
                    <a:pt x="2399" y="716"/>
                  </a:lnTo>
                  <a:lnTo>
                    <a:pt x="2231" y="589"/>
                  </a:lnTo>
                  <a:lnTo>
                    <a:pt x="2042" y="463"/>
                  </a:lnTo>
                  <a:lnTo>
                    <a:pt x="1873" y="337"/>
                  </a:lnTo>
                  <a:lnTo>
                    <a:pt x="1684" y="253"/>
                  </a:lnTo>
                  <a:lnTo>
                    <a:pt x="1474" y="168"/>
                  </a:lnTo>
                  <a:lnTo>
                    <a:pt x="1263" y="105"/>
                  </a:lnTo>
                  <a:lnTo>
                    <a:pt x="1053" y="63"/>
                  </a:lnTo>
                  <a:lnTo>
                    <a:pt x="611" y="63"/>
                  </a:lnTo>
                  <a:lnTo>
                    <a:pt x="569" y="42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9" name="Google Shape;7049;p32"/>
            <p:cNvSpPr/>
            <p:nvPr/>
          </p:nvSpPr>
          <p:spPr>
            <a:xfrm>
              <a:off x="5180175" y="-643325"/>
              <a:ext cx="273600" cy="204150"/>
            </a:xfrm>
            <a:custGeom>
              <a:avLst/>
              <a:gdLst/>
              <a:ahLst/>
              <a:cxnLst/>
              <a:rect l="l" t="t" r="r" b="b"/>
              <a:pathLst>
                <a:path w="10944" h="8166" extrusionOk="0">
                  <a:moveTo>
                    <a:pt x="5682" y="674"/>
                  </a:moveTo>
                  <a:lnTo>
                    <a:pt x="5893" y="695"/>
                  </a:lnTo>
                  <a:lnTo>
                    <a:pt x="6082" y="737"/>
                  </a:lnTo>
                  <a:lnTo>
                    <a:pt x="6293" y="779"/>
                  </a:lnTo>
                  <a:lnTo>
                    <a:pt x="6482" y="863"/>
                  </a:lnTo>
                  <a:lnTo>
                    <a:pt x="6671" y="969"/>
                  </a:lnTo>
                  <a:lnTo>
                    <a:pt x="6861" y="1074"/>
                  </a:lnTo>
                  <a:lnTo>
                    <a:pt x="7050" y="1200"/>
                  </a:lnTo>
                  <a:lnTo>
                    <a:pt x="7218" y="1347"/>
                  </a:lnTo>
                  <a:lnTo>
                    <a:pt x="7576" y="1684"/>
                  </a:lnTo>
                  <a:lnTo>
                    <a:pt x="7913" y="2063"/>
                  </a:lnTo>
                  <a:lnTo>
                    <a:pt x="8250" y="2484"/>
                  </a:lnTo>
                  <a:lnTo>
                    <a:pt x="8565" y="2926"/>
                  </a:lnTo>
                  <a:lnTo>
                    <a:pt x="8860" y="3368"/>
                  </a:lnTo>
                  <a:lnTo>
                    <a:pt x="9449" y="4272"/>
                  </a:lnTo>
                  <a:lnTo>
                    <a:pt x="9954" y="5093"/>
                  </a:lnTo>
                  <a:lnTo>
                    <a:pt x="10207" y="5640"/>
                  </a:lnTo>
                  <a:lnTo>
                    <a:pt x="10312" y="5914"/>
                  </a:lnTo>
                  <a:lnTo>
                    <a:pt x="10396" y="6208"/>
                  </a:lnTo>
                  <a:lnTo>
                    <a:pt x="10438" y="6398"/>
                  </a:lnTo>
                  <a:lnTo>
                    <a:pt x="10459" y="6545"/>
                  </a:lnTo>
                  <a:lnTo>
                    <a:pt x="10438" y="6692"/>
                  </a:lnTo>
                  <a:lnTo>
                    <a:pt x="10417" y="6798"/>
                  </a:lnTo>
                  <a:lnTo>
                    <a:pt x="10375" y="6819"/>
                  </a:lnTo>
                  <a:lnTo>
                    <a:pt x="10291" y="6903"/>
                  </a:lnTo>
                  <a:lnTo>
                    <a:pt x="10207" y="6945"/>
                  </a:lnTo>
                  <a:lnTo>
                    <a:pt x="10101" y="6987"/>
                  </a:lnTo>
                  <a:lnTo>
                    <a:pt x="9870" y="6987"/>
                  </a:lnTo>
                  <a:lnTo>
                    <a:pt x="9744" y="6966"/>
                  </a:lnTo>
                  <a:lnTo>
                    <a:pt x="9491" y="6882"/>
                  </a:lnTo>
                  <a:lnTo>
                    <a:pt x="9197" y="6734"/>
                  </a:lnTo>
                  <a:lnTo>
                    <a:pt x="8902" y="6545"/>
                  </a:lnTo>
                  <a:lnTo>
                    <a:pt x="8607" y="6335"/>
                  </a:lnTo>
                  <a:lnTo>
                    <a:pt x="8292" y="6103"/>
                  </a:lnTo>
                  <a:lnTo>
                    <a:pt x="7660" y="5598"/>
                  </a:lnTo>
                  <a:lnTo>
                    <a:pt x="7050" y="5135"/>
                  </a:lnTo>
                  <a:lnTo>
                    <a:pt x="6756" y="4946"/>
                  </a:lnTo>
                  <a:lnTo>
                    <a:pt x="6482" y="4798"/>
                  </a:lnTo>
                  <a:lnTo>
                    <a:pt x="6229" y="4693"/>
                  </a:lnTo>
                  <a:lnTo>
                    <a:pt x="6124" y="4672"/>
                  </a:lnTo>
                  <a:lnTo>
                    <a:pt x="5998" y="4651"/>
                  </a:lnTo>
                  <a:lnTo>
                    <a:pt x="5661" y="4651"/>
                  </a:lnTo>
                  <a:lnTo>
                    <a:pt x="5346" y="4693"/>
                  </a:lnTo>
                  <a:lnTo>
                    <a:pt x="5030" y="4756"/>
                  </a:lnTo>
                  <a:lnTo>
                    <a:pt x="4735" y="4841"/>
                  </a:lnTo>
                  <a:lnTo>
                    <a:pt x="4462" y="4967"/>
                  </a:lnTo>
                  <a:lnTo>
                    <a:pt x="4188" y="5093"/>
                  </a:lnTo>
                  <a:lnTo>
                    <a:pt x="3936" y="5261"/>
                  </a:lnTo>
                  <a:lnTo>
                    <a:pt x="3683" y="5430"/>
                  </a:lnTo>
                  <a:lnTo>
                    <a:pt x="3431" y="5619"/>
                  </a:lnTo>
                  <a:lnTo>
                    <a:pt x="3199" y="5830"/>
                  </a:lnTo>
                  <a:lnTo>
                    <a:pt x="2736" y="6272"/>
                  </a:lnTo>
                  <a:lnTo>
                    <a:pt x="1831" y="7176"/>
                  </a:lnTo>
                  <a:lnTo>
                    <a:pt x="1726" y="7113"/>
                  </a:lnTo>
                  <a:lnTo>
                    <a:pt x="1558" y="7218"/>
                  </a:lnTo>
                  <a:lnTo>
                    <a:pt x="1453" y="7240"/>
                  </a:lnTo>
                  <a:lnTo>
                    <a:pt x="1368" y="7261"/>
                  </a:lnTo>
                  <a:lnTo>
                    <a:pt x="1263" y="7261"/>
                  </a:lnTo>
                  <a:lnTo>
                    <a:pt x="1179" y="7240"/>
                  </a:lnTo>
                  <a:lnTo>
                    <a:pt x="1095" y="7197"/>
                  </a:lnTo>
                  <a:lnTo>
                    <a:pt x="1011" y="7113"/>
                  </a:lnTo>
                  <a:lnTo>
                    <a:pt x="990" y="7092"/>
                  </a:lnTo>
                  <a:lnTo>
                    <a:pt x="821" y="6987"/>
                  </a:lnTo>
                  <a:lnTo>
                    <a:pt x="800" y="6966"/>
                  </a:lnTo>
                  <a:lnTo>
                    <a:pt x="800" y="6903"/>
                  </a:lnTo>
                  <a:lnTo>
                    <a:pt x="800" y="6861"/>
                  </a:lnTo>
                  <a:lnTo>
                    <a:pt x="842" y="6840"/>
                  </a:lnTo>
                  <a:lnTo>
                    <a:pt x="905" y="6840"/>
                  </a:lnTo>
                  <a:lnTo>
                    <a:pt x="905" y="6819"/>
                  </a:lnTo>
                  <a:lnTo>
                    <a:pt x="884" y="6819"/>
                  </a:lnTo>
                  <a:lnTo>
                    <a:pt x="905" y="6629"/>
                  </a:lnTo>
                  <a:lnTo>
                    <a:pt x="737" y="6545"/>
                  </a:lnTo>
                  <a:lnTo>
                    <a:pt x="884" y="6145"/>
                  </a:lnTo>
                  <a:lnTo>
                    <a:pt x="1053" y="5766"/>
                  </a:lnTo>
                  <a:lnTo>
                    <a:pt x="1242" y="5388"/>
                  </a:lnTo>
                  <a:lnTo>
                    <a:pt x="1432" y="5030"/>
                  </a:lnTo>
                  <a:lnTo>
                    <a:pt x="1768" y="4462"/>
                  </a:lnTo>
                  <a:lnTo>
                    <a:pt x="2105" y="3894"/>
                  </a:lnTo>
                  <a:lnTo>
                    <a:pt x="2589" y="3157"/>
                  </a:lnTo>
                  <a:lnTo>
                    <a:pt x="2863" y="2778"/>
                  </a:lnTo>
                  <a:lnTo>
                    <a:pt x="3136" y="2442"/>
                  </a:lnTo>
                  <a:lnTo>
                    <a:pt x="3410" y="2084"/>
                  </a:lnTo>
                  <a:lnTo>
                    <a:pt x="3725" y="1768"/>
                  </a:lnTo>
                  <a:lnTo>
                    <a:pt x="4041" y="1453"/>
                  </a:lnTo>
                  <a:lnTo>
                    <a:pt x="4399" y="1179"/>
                  </a:lnTo>
                  <a:lnTo>
                    <a:pt x="4609" y="1011"/>
                  </a:lnTo>
                  <a:lnTo>
                    <a:pt x="4841" y="884"/>
                  </a:lnTo>
                  <a:lnTo>
                    <a:pt x="5051" y="800"/>
                  </a:lnTo>
                  <a:lnTo>
                    <a:pt x="5261" y="737"/>
                  </a:lnTo>
                  <a:lnTo>
                    <a:pt x="5472" y="695"/>
                  </a:lnTo>
                  <a:lnTo>
                    <a:pt x="5682" y="674"/>
                  </a:lnTo>
                  <a:close/>
                  <a:moveTo>
                    <a:pt x="5472" y="1"/>
                  </a:moveTo>
                  <a:lnTo>
                    <a:pt x="5240" y="43"/>
                  </a:lnTo>
                  <a:lnTo>
                    <a:pt x="5030" y="85"/>
                  </a:lnTo>
                  <a:lnTo>
                    <a:pt x="4798" y="169"/>
                  </a:lnTo>
                  <a:lnTo>
                    <a:pt x="4588" y="253"/>
                  </a:lnTo>
                  <a:lnTo>
                    <a:pt x="4378" y="337"/>
                  </a:lnTo>
                  <a:lnTo>
                    <a:pt x="3978" y="569"/>
                  </a:lnTo>
                  <a:lnTo>
                    <a:pt x="3578" y="842"/>
                  </a:lnTo>
                  <a:lnTo>
                    <a:pt x="3199" y="1179"/>
                  </a:lnTo>
                  <a:lnTo>
                    <a:pt x="2820" y="1516"/>
                  </a:lnTo>
                  <a:lnTo>
                    <a:pt x="2463" y="1916"/>
                  </a:lnTo>
                  <a:lnTo>
                    <a:pt x="2147" y="2315"/>
                  </a:lnTo>
                  <a:lnTo>
                    <a:pt x="1831" y="2757"/>
                  </a:lnTo>
                  <a:lnTo>
                    <a:pt x="1537" y="3199"/>
                  </a:lnTo>
                  <a:lnTo>
                    <a:pt x="1263" y="3641"/>
                  </a:lnTo>
                  <a:lnTo>
                    <a:pt x="1011" y="4104"/>
                  </a:lnTo>
                  <a:lnTo>
                    <a:pt x="779" y="4546"/>
                  </a:lnTo>
                  <a:lnTo>
                    <a:pt x="590" y="4988"/>
                  </a:lnTo>
                  <a:lnTo>
                    <a:pt x="421" y="5409"/>
                  </a:lnTo>
                  <a:lnTo>
                    <a:pt x="274" y="5809"/>
                  </a:lnTo>
                  <a:lnTo>
                    <a:pt x="127" y="6250"/>
                  </a:lnTo>
                  <a:lnTo>
                    <a:pt x="43" y="6650"/>
                  </a:lnTo>
                  <a:lnTo>
                    <a:pt x="1" y="7008"/>
                  </a:lnTo>
                  <a:lnTo>
                    <a:pt x="22" y="7324"/>
                  </a:lnTo>
                  <a:lnTo>
                    <a:pt x="64" y="7576"/>
                  </a:lnTo>
                  <a:lnTo>
                    <a:pt x="106" y="7702"/>
                  </a:lnTo>
                  <a:lnTo>
                    <a:pt x="169" y="7787"/>
                  </a:lnTo>
                  <a:lnTo>
                    <a:pt x="232" y="7892"/>
                  </a:lnTo>
                  <a:lnTo>
                    <a:pt x="295" y="7955"/>
                  </a:lnTo>
                  <a:lnTo>
                    <a:pt x="379" y="8018"/>
                  </a:lnTo>
                  <a:lnTo>
                    <a:pt x="464" y="8081"/>
                  </a:lnTo>
                  <a:lnTo>
                    <a:pt x="548" y="8123"/>
                  </a:lnTo>
                  <a:lnTo>
                    <a:pt x="653" y="8144"/>
                  </a:lnTo>
                  <a:lnTo>
                    <a:pt x="758" y="8165"/>
                  </a:lnTo>
                  <a:lnTo>
                    <a:pt x="884" y="8165"/>
                  </a:lnTo>
                  <a:lnTo>
                    <a:pt x="1116" y="8144"/>
                  </a:lnTo>
                  <a:lnTo>
                    <a:pt x="1389" y="8060"/>
                  </a:lnTo>
                  <a:lnTo>
                    <a:pt x="1684" y="7934"/>
                  </a:lnTo>
                  <a:lnTo>
                    <a:pt x="2000" y="7745"/>
                  </a:lnTo>
                  <a:lnTo>
                    <a:pt x="2315" y="7513"/>
                  </a:lnTo>
                  <a:lnTo>
                    <a:pt x="2652" y="7240"/>
                  </a:lnTo>
                  <a:lnTo>
                    <a:pt x="3094" y="6840"/>
                  </a:lnTo>
                  <a:lnTo>
                    <a:pt x="3536" y="6440"/>
                  </a:lnTo>
                  <a:lnTo>
                    <a:pt x="3746" y="6250"/>
                  </a:lnTo>
                  <a:lnTo>
                    <a:pt x="3978" y="6082"/>
                  </a:lnTo>
                  <a:lnTo>
                    <a:pt x="4209" y="5914"/>
                  </a:lnTo>
                  <a:lnTo>
                    <a:pt x="4462" y="5788"/>
                  </a:lnTo>
                  <a:lnTo>
                    <a:pt x="4714" y="5661"/>
                  </a:lnTo>
                  <a:lnTo>
                    <a:pt x="4967" y="5577"/>
                  </a:lnTo>
                  <a:lnTo>
                    <a:pt x="5219" y="5514"/>
                  </a:lnTo>
                  <a:lnTo>
                    <a:pt x="5493" y="5493"/>
                  </a:lnTo>
                  <a:lnTo>
                    <a:pt x="5788" y="5514"/>
                  </a:lnTo>
                  <a:lnTo>
                    <a:pt x="6082" y="5577"/>
                  </a:lnTo>
                  <a:lnTo>
                    <a:pt x="6398" y="5682"/>
                  </a:lnTo>
                  <a:lnTo>
                    <a:pt x="6734" y="5830"/>
                  </a:lnTo>
                  <a:lnTo>
                    <a:pt x="6987" y="5977"/>
                  </a:lnTo>
                  <a:lnTo>
                    <a:pt x="7218" y="6145"/>
                  </a:lnTo>
                  <a:lnTo>
                    <a:pt x="7450" y="6335"/>
                  </a:lnTo>
                  <a:lnTo>
                    <a:pt x="7681" y="6545"/>
                  </a:lnTo>
                  <a:lnTo>
                    <a:pt x="8123" y="6945"/>
                  </a:lnTo>
                  <a:lnTo>
                    <a:pt x="8355" y="7134"/>
                  </a:lnTo>
                  <a:lnTo>
                    <a:pt x="8607" y="7303"/>
                  </a:lnTo>
                  <a:lnTo>
                    <a:pt x="8839" y="7450"/>
                  </a:lnTo>
                  <a:lnTo>
                    <a:pt x="9091" y="7576"/>
                  </a:lnTo>
                  <a:lnTo>
                    <a:pt x="9323" y="7681"/>
                  </a:lnTo>
                  <a:lnTo>
                    <a:pt x="9533" y="7766"/>
                  </a:lnTo>
                  <a:lnTo>
                    <a:pt x="9575" y="7808"/>
                  </a:lnTo>
                  <a:lnTo>
                    <a:pt x="9638" y="7829"/>
                  </a:lnTo>
                  <a:lnTo>
                    <a:pt x="9870" y="7871"/>
                  </a:lnTo>
                  <a:lnTo>
                    <a:pt x="10080" y="7871"/>
                  </a:lnTo>
                  <a:lnTo>
                    <a:pt x="10249" y="7850"/>
                  </a:lnTo>
                  <a:lnTo>
                    <a:pt x="10417" y="7787"/>
                  </a:lnTo>
                  <a:lnTo>
                    <a:pt x="10543" y="7702"/>
                  </a:lnTo>
                  <a:lnTo>
                    <a:pt x="10649" y="7576"/>
                  </a:lnTo>
                  <a:lnTo>
                    <a:pt x="10754" y="7450"/>
                  </a:lnTo>
                  <a:lnTo>
                    <a:pt x="10817" y="7282"/>
                  </a:lnTo>
                  <a:lnTo>
                    <a:pt x="10838" y="7282"/>
                  </a:lnTo>
                  <a:lnTo>
                    <a:pt x="10880" y="7218"/>
                  </a:lnTo>
                  <a:lnTo>
                    <a:pt x="10901" y="7155"/>
                  </a:lnTo>
                  <a:lnTo>
                    <a:pt x="10901" y="7092"/>
                  </a:lnTo>
                  <a:lnTo>
                    <a:pt x="10901" y="7008"/>
                  </a:lnTo>
                  <a:lnTo>
                    <a:pt x="10922" y="6840"/>
                  </a:lnTo>
                  <a:lnTo>
                    <a:pt x="10943" y="6671"/>
                  </a:lnTo>
                  <a:lnTo>
                    <a:pt x="10943" y="6314"/>
                  </a:lnTo>
                  <a:lnTo>
                    <a:pt x="10880" y="5977"/>
                  </a:lnTo>
                  <a:lnTo>
                    <a:pt x="10796" y="5661"/>
                  </a:lnTo>
                  <a:lnTo>
                    <a:pt x="10691" y="5367"/>
                  </a:lnTo>
                  <a:lnTo>
                    <a:pt x="10564" y="5093"/>
                  </a:lnTo>
                  <a:lnTo>
                    <a:pt x="10438" y="4820"/>
                  </a:lnTo>
                  <a:lnTo>
                    <a:pt x="10291" y="4546"/>
                  </a:lnTo>
                  <a:lnTo>
                    <a:pt x="9954" y="4041"/>
                  </a:lnTo>
                  <a:lnTo>
                    <a:pt x="9596" y="3557"/>
                  </a:lnTo>
                  <a:lnTo>
                    <a:pt x="9386" y="3073"/>
                  </a:lnTo>
                  <a:lnTo>
                    <a:pt x="9133" y="2631"/>
                  </a:lnTo>
                  <a:lnTo>
                    <a:pt x="9007" y="2400"/>
                  </a:lnTo>
                  <a:lnTo>
                    <a:pt x="8860" y="2189"/>
                  </a:lnTo>
                  <a:lnTo>
                    <a:pt x="8692" y="2000"/>
                  </a:lnTo>
                  <a:lnTo>
                    <a:pt x="8523" y="1810"/>
                  </a:lnTo>
                  <a:lnTo>
                    <a:pt x="8208" y="1495"/>
                  </a:lnTo>
                  <a:lnTo>
                    <a:pt x="7871" y="1158"/>
                  </a:lnTo>
                  <a:lnTo>
                    <a:pt x="7471" y="842"/>
                  </a:lnTo>
                  <a:lnTo>
                    <a:pt x="7050" y="527"/>
                  </a:lnTo>
                  <a:lnTo>
                    <a:pt x="6840" y="400"/>
                  </a:lnTo>
                  <a:lnTo>
                    <a:pt x="6629" y="274"/>
                  </a:lnTo>
                  <a:lnTo>
                    <a:pt x="6398" y="169"/>
                  </a:lnTo>
                  <a:lnTo>
                    <a:pt x="6166" y="106"/>
                  </a:lnTo>
                  <a:lnTo>
                    <a:pt x="5935" y="43"/>
                  </a:lnTo>
                  <a:lnTo>
                    <a:pt x="570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0" name="Google Shape;7050;p32"/>
            <p:cNvSpPr/>
            <p:nvPr/>
          </p:nvSpPr>
          <p:spPr>
            <a:xfrm>
              <a:off x="5153350" y="-827975"/>
              <a:ext cx="304100" cy="203100"/>
            </a:xfrm>
            <a:custGeom>
              <a:avLst/>
              <a:gdLst/>
              <a:ahLst/>
              <a:cxnLst/>
              <a:rect l="l" t="t" r="r" b="b"/>
              <a:pathLst>
                <a:path w="12164" h="8124" extrusionOk="0">
                  <a:moveTo>
                    <a:pt x="6713" y="947"/>
                  </a:moveTo>
                  <a:lnTo>
                    <a:pt x="7323" y="989"/>
                  </a:lnTo>
                  <a:lnTo>
                    <a:pt x="7934" y="1074"/>
                  </a:lnTo>
                  <a:lnTo>
                    <a:pt x="8544" y="1179"/>
                  </a:lnTo>
                  <a:lnTo>
                    <a:pt x="8839" y="1263"/>
                  </a:lnTo>
                  <a:lnTo>
                    <a:pt x="9133" y="1347"/>
                  </a:lnTo>
                  <a:lnTo>
                    <a:pt x="9407" y="1452"/>
                  </a:lnTo>
                  <a:lnTo>
                    <a:pt x="9680" y="1558"/>
                  </a:lnTo>
                  <a:lnTo>
                    <a:pt x="9870" y="1663"/>
                  </a:lnTo>
                  <a:lnTo>
                    <a:pt x="10227" y="1852"/>
                  </a:lnTo>
                  <a:lnTo>
                    <a:pt x="10690" y="2147"/>
                  </a:lnTo>
                  <a:lnTo>
                    <a:pt x="10922" y="2294"/>
                  </a:lnTo>
                  <a:lnTo>
                    <a:pt x="11132" y="2483"/>
                  </a:lnTo>
                  <a:lnTo>
                    <a:pt x="11322" y="2652"/>
                  </a:lnTo>
                  <a:lnTo>
                    <a:pt x="11490" y="2841"/>
                  </a:lnTo>
                  <a:lnTo>
                    <a:pt x="11616" y="3031"/>
                  </a:lnTo>
                  <a:lnTo>
                    <a:pt x="11637" y="3115"/>
                  </a:lnTo>
                  <a:lnTo>
                    <a:pt x="11658" y="3220"/>
                  </a:lnTo>
                  <a:lnTo>
                    <a:pt x="11679" y="3304"/>
                  </a:lnTo>
                  <a:lnTo>
                    <a:pt x="11658" y="3388"/>
                  </a:lnTo>
                  <a:lnTo>
                    <a:pt x="11616" y="3473"/>
                  </a:lnTo>
                  <a:lnTo>
                    <a:pt x="11553" y="3557"/>
                  </a:lnTo>
                  <a:lnTo>
                    <a:pt x="11469" y="3620"/>
                  </a:lnTo>
                  <a:lnTo>
                    <a:pt x="11364" y="3704"/>
                  </a:lnTo>
                  <a:lnTo>
                    <a:pt x="11238" y="3767"/>
                  </a:lnTo>
                  <a:lnTo>
                    <a:pt x="11069" y="3830"/>
                  </a:lnTo>
                  <a:lnTo>
                    <a:pt x="10564" y="4020"/>
                  </a:lnTo>
                  <a:lnTo>
                    <a:pt x="10312" y="4125"/>
                  </a:lnTo>
                  <a:lnTo>
                    <a:pt x="10059" y="4251"/>
                  </a:lnTo>
                  <a:lnTo>
                    <a:pt x="9933" y="4188"/>
                  </a:lnTo>
                  <a:lnTo>
                    <a:pt x="9828" y="4104"/>
                  </a:lnTo>
                  <a:lnTo>
                    <a:pt x="9701" y="3999"/>
                  </a:lnTo>
                  <a:lnTo>
                    <a:pt x="9596" y="3872"/>
                  </a:lnTo>
                  <a:lnTo>
                    <a:pt x="9196" y="3388"/>
                  </a:lnTo>
                  <a:lnTo>
                    <a:pt x="9091" y="3262"/>
                  </a:lnTo>
                  <a:lnTo>
                    <a:pt x="8986" y="3178"/>
                  </a:lnTo>
                  <a:lnTo>
                    <a:pt x="8860" y="3073"/>
                  </a:lnTo>
                  <a:lnTo>
                    <a:pt x="8733" y="3010"/>
                  </a:lnTo>
                  <a:lnTo>
                    <a:pt x="8586" y="2967"/>
                  </a:lnTo>
                  <a:lnTo>
                    <a:pt x="8418" y="2967"/>
                  </a:lnTo>
                  <a:lnTo>
                    <a:pt x="8249" y="2989"/>
                  </a:lnTo>
                  <a:lnTo>
                    <a:pt x="8060" y="3052"/>
                  </a:lnTo>
                  <a:lnTo>
                    <a:pt x="7955" y="3094"/>
                  </a:lnTo>
                  <a:lnTo>
                    <a:pt x="7850" y="3157"/>
                  </a:lnTo>
                  <a:lnTo>
                    <a:pt x="7660" y="3283"/>
                  </a:lnTo>
                  <a:lnTo>
                    <a:pt x="7534" y="3473"/>
                  </a:lnTo>
                  <a:lnTo>
                    <a:pt x="7429" y="3662"/>
                  </a:lnTo>
                  <a:lnTo>
                    <a:pt x="7345" y="3872"/>
                  </a:lnTo>
                  <a:lnTo>
                    <a:pt x="7302" y="4104"/>
                  </a:lnTo>
                  <a:lnTo>
                    <a:pt x="7281" y="4356"/>
                  </a:lnTo>
                  <a:lnTo>
                    <a:pt x="7260" y="4609"/>
                  </a:lnTo>
                  <a:lnTo>
                    <a:pt x="7281" y="5135"/>
                  </a:lnTo>
                  <a:lnTo>
                    <a:pt x="7345" y="5661"/>
                  </a:lnTo>
                  <a:lnTo>
                    <a:pt x="7387" y="6124"/>
                  </a:lnTo>
                  <a:lnTo>
                    <a:pt x="7387" y="6334"/>
                  </a:lnTo>
                  <a:lnTo>
                    <a:pt x="7387" y="6524"/>
                  </a:lnTo>
                  <a:lnTo>
                    <a:pt x="7345" y="6755"/>
                  </a:lnTo>
                  <a:lnTo>
                    <a:pt x="7302" y="6924"/>
                  </a:lnTo>
                  <a:lnTo>
                    <a:pt x="7239" y="7029"/>
                  </a:lnTo>
                  <a:lnTo>
                    <a:pt x="7176" y="7092"/>
                  </a:lnTo>
                  <a:lnTo>
                    <a:pt x="7113" y="7113"/>
                  </a:lnTo>
                  <a:lnTo>
                    <a:pt x="7029" y="7071"/>
                  </a:lnTo>
                  <a:lnTo>
                    <a:pt x="6945" y="7008"/>
                  </a:lnTo>
                  <a:lnTo>
                    <a:pt x="6861" y="6903"/>
                  </a:lnTo>
                  <a:lnTo>
                    <a:pt x="6755" y="6797"/>
                  </a:lnTo>
                  <a:lnTo>
                    <a:pt x="6671" y="6650"/>
                  </a:lnTo>
                  <a:lnTo>
                    <a:pt x="6524" y="6334"/>
                  </a:lnTo>
                  <a:lnTo>
                    <a:pt x="6398" y="6019"/>
                  </a:lnTo>
                  <a:lnTo>
                    <a:pt x="6334" y="5724"/>
                  </a:lnTo>
                  <a:lnTo>
                    <a:pt x="6271" y="5324"/>
                  </a:lnTo>
                  <a:lnTo>
                    <a:pt x="6166" y="4925"/>
                  </a:lnTo>
                  <a:lnTo>
                    <a:pt x="6040" y="4609"/>
                  </a:lnTo>
                  <a:lnTo>
                    <a:pt x="5893" y="4314"/>
                  </a:lnTo>
                  <a:lnTo>
                    <a:pt x="5808" y="4188"/>
                  </a:lnTo>
                  <a:lnTo>
                    <a:pt x="5703" y="4062"/>
                  </a:lnTo>
                  <a:lnTo>
                    <a:pt x="5577" y="3935"/>
                  </a:lnTo>
                  <a:lnTo>
                    <a:pt x="5451" y="3809"/>
                  </a:lnTo>
                  <a:lnTo>
                    <a:pt x="5345" y="3725"/>
                  </a:lnTo>
                  <a:lnTo>
                    <a:pt x="5219" y="3683"/>
                  </a:lnTo>
                  <a:lnTo>
                    <a:pt x="5093" y="3662"/>
                  </a:lnTo>
                  <a:lnTo>
                    <a:pt x="4967" y="3662"/>
                  </a:lnTo>
                  <a:lnTo>
                    <a:pt x="4840" y="3683"/>
                  </a:lnTo>
                  <a:lnTo>
                    <a:pt x="4714" y="3725"/>
                  </a:lnTo>
                  <a:lnTo>
                    <a:pt x="4609" y="3809"/>
                  </a:lnTo>
                  <a:lnTo>
                    <a:pt x="4483" y="3893"/>
                  </a:lnTo>
                  <a:lnTo>
                    <a:pt x="4251" y="4083"/>
                  </a:lnTo>
                  <a:lnTo>
                    <a:pt x="4041" y="4314"/>
                  </a:lnTo>
                  <a:lnTo>
                    <a:pt x="3851" y="4567"/>
                  </a:lnTo>
                  <a:lnTo>
                    <a:pt x="3704" y="4798"/>
                  </a:lnTo>
                  <a:lnTo>
                    <a:pt x="3157" y="4609"/>
                  </a:lnTo>
                  <a:lnTo>
                    <a:pt x="2526" y="4356"/>
                  </a:lnTo>
                  <a:lnTo>
                    <a:pt x="2210" y="4209"/>
                  </a:lnTo>
                  <a:lnTo>
                    <a:pt x="1894" y="4041"/>
                  </a:lnTo>
                  <a:lnTo>
                    <a:pt x="1621" y="3872"/>
                  </a:lnTo>
                  <a:lnTo>
                    <a:pt x="1368" y="3704"/>
                  </a:lnTo>
                  <a:lnTo>
                    <a:pt x="1179" y="3515"/>
                  </a:lnTo>
                  <a:lnTo>
                    <a:pt x="1095" y="3409"/>
                  </a:lnTo>
                  <a:lnTo>
                    <a:pt x="1032" y="3304"/>
                  </a:lnTo>
                  <a:lnTo>
                    <a:pt x="968" y="3220"/>
                  </a:lnTo>
                  <a:lnTo>
                    <a:pt x="947" y="3115"/>
                  </a:lnTo>
                  <a:lnTo>
                    <a:pt x="926" y="3010"/>
                  </a:lnTo>
                  <a:lnTo>
                    <a:pt x="926" y="2904"/>
                  </a:lnTo>
                  <a:lnTo>
                    <a:pt x="968" y="2799"/>
                  </a:lnTo>
                  <a:lnTo>
                    <a:pt x="1010" y="2673"/>
                  </a:lnTo>
                  <a:lnTo>
                    <a:pt x="1095" y="2568"/>
                  </a:lnTo>
                  <a:lnTo>
                    <a:pt x="1179" y="2462"/>
                  </a:lnTo>
                  <a:lnTo>
                    <a:pt x="1305" y="2357"/>
                  </a:lnTo>
                  <a:lnTo>
                    <a:pt x="1473" y="2231"/>
                  </a:lnTo>
                  <a:lnTo>
                    <a:pt x="1663" y="2126"/>
                  </a:lnTo>
                  <a:lnTo>
                    <a:pt x="1873" y="1999"/>
                  </a:lnTo>
                  <a:lnTo>
                    <a:pt x="2231" y="1831"/>
                  </a:lnTo>
                  <a:lnTo>
                    <a:pt x="2589" y="1663"/>
                  </a:lnTo>
                  <a:lnTo>
                    <a:pt x="2968" y="1515"/>
                  </a:lnTo>
                  <a:lnTo>
                    <a:pt x="3346" y="1389"/>
                  </a:lnTo>
                  <a:lnTo>
                    <a:pt x="3725" y="1263"/>
                  </a:lnTo>
                  <a:lnTo>
                    <a:pt x="4104" y="1158"/>
                  </a:lnTo>
                  <a:lnTo>
                    <a:pt x="4504" y="1095"/>
                  </a:lnTo>
                  <a:lnTo>
                    <a:pt x="4882" y="1031"/>
                  </a:lnTo>
                  <a:lnTo>
                    <a:pt x="5493" y="968"/>
                  </a:lnTo>
                  <a:lnTo>
                    <a:pt x="6103" y="947"/>
                  </a:lnTo>
                  <a:close/>
                  <a:moveTo>
                    <a:pt x="6040" y="0"/>
                  </a:moveTo>
                  <a:lnTo>
                    <a:pt x="5556" y="21"/>
                  </a:lnTo>
                  <a:lnTo>
                    <a:pt x="5072" y="85"/>
                  </a:lnTo>
                  <a:lnTo>
                    <a:pt x="4630" y="148"/>
                  </a:lnTo>
                  <a:lnTo>
                    <a:pt x="4188" y="232"/>
                  </a:lnTo>
                  <a:lnTo>
                    <a:pt x="3683" y="358"/>
                  </a:lnTo>
                  <a:lnTo>
                    <a:pt x="3052" y="526"/>
                  </a:lnTo>
                  <a:lnTo>
                    <a:pt x="2357" y="737"/>
                  </a:lnTo>
                  <a:lnTo>
                    <a:pt x="2000" y="863"/>
                  </a:lnTo>
                  <a:lnTo>
                    <a:pt x="1663" y="1010"/>
                  </a:lnTo>
                  <a:lnTo>
                    <a:pt x="1326" y="1179"/>
                  </a:lnTo>
                  <a:lnTo>
                    <a:pt x="1010" y="1368"/>
                  </a:lnTo>
                  <a:lnTo>
                    <a:pt x="737" y="1558"/>
                  </a:lnTo>
                  <a:lnTo>
                    <a:pt x="484" y="1768"/>
                  </a:lnTo>
                  <a:lnTo>
                    <a:pt x="274" y="1999"/>
                  </a:lnTo>
                  <a:lnTo>
                    <a:pt x="190" y="2126"/>
                  </a:lnTo>
                  <a:lnTo>
                    <a:pt x="127" y="2252"/>
                  </a:lnTo>
                  <a:lnTo>
                    <a:pt x="64" y="2399"/>
                  </a:lnTo>
                  <a:lnTo>
                    <a:pt x="21" y="2526"/>
                  </a:lnTo>
                  <a:lnTo>
                    <a:pt x="0" y="2673"/>
                  </a:lnTo>
                  <a:lnTo>
                    <a:pt x="0" y="2820"/>
                  </a:lnTo>
                  <a:lnTo>
                    <a:pt x="21" y="3157"/>
                  </a:lnTo>
                  <a:lnTo>
                    <a:pt x="85" y="3473"/>
                  </a:lnTo>
                  <a:lnTo>
                    <a:pt x="190" y="3746"/>
                  </a:lnTo>
                  <a:lnTo>
                    <a:pt x="337" y="3999"/>
                  </a:lnTo>
                  <a:lnTo>
                    <a:pt x="505" y="4209"/>
                  </a:lnTo>
                  <a:lnTo>
                    <a:pt x="716" y="4419"/>
                  </a:lnTo>
                  <a:lnTo>
                    <a:pt x="926" y="4588"/>
                  </a:lnTo>
                  <a:lnTo>
                    <a:pt x="1179" y="4756"/>
                  </a:lnTo>
                  <a:lnTo>
                    <a:pt x="1452" y="4882"/>
                  </a:lnTo>
                  <a:lnTo>
                    <a:pt x="1726" y="4988"/>
                  </a:lnTo>
                  <a:lnTo>
                    <a:pt x="2021" y="5072"/>
                  </a:lnTo>
                  <a:lnTo>
                    <a:pt x="2315" y="5156"/>
                  </a:lnTo>
                  <a:lnTo>
                    <a:pt x="2610" y="5198"/>
                  </a:lnTo>
                  <a:lnTo>
                    <a:pt x="2925" y="5219"/>
                  </a:lnTo>
                  <a:lnTo>
                    <a:pt x="3220" y="5240"/>
                  </a:lnTo>
                  <a:lnTo>
                    <a:pt x="3536" y="5240"/>
                  </a:lnTo>
                  <a:lnTo>
                    <a:pt x="3557" y="5282"/>
                  </a:lnTo>
                  <a:lnTo>
                    <a:pt x="3599" y="5324"/>
                  </a:lnTo>
                  <a:lnTo>
                    <a:pt x="3683" y="5366"/>
                  </a:lnTo>
                  <a:lnTo>
                    <a:pt x="3809" y="5387"/>
                  </a:lnTo>
                  <a:lnTo>
                    <a:pt x="3872" y="5366"/>
                  </a:lnTo>
                  <a:lnTo>
                    <a:pt x="3914" y="5345"/>
                  </a:lnTo>
                  <a:lnTo>
                    <a:pt x="4041" y="5240"/>
                  </a:lnTo>
                  <a:lnTo>
                    <a:pt x="4146" y="5135"/>
                  </a:lnTo>
                  <a:lnTo>
                    <a:pt x="4356" y="4925"/>
                  </a:lnTo>
                  <a:lnTo>
                    <a:pt x="4567" y="4693"/>
                  </a:lnTo>
                  <a:lnTo>
                    <a:pt x="4672" y="4588"/>
                  </a:lnTo>
                  <a:lnTo>
                    <a:pt x="4798" y="4483"/>
                  </a:lnTo>
                  <a:lnTo>
                    <a:pt x="4882" y="4441"/>
                  </a:lnTo>
                  <a:lnTo>
                    <a:pt x="4967" y="4419"/>
                  </a:lnTo>
                  <a:lnTo>
                    <a:pt x="5051" y="4441"/>
                  </a:lnTo>
                  <a:lnTo>
                    <a:pt x="5135" y="4483"/>
                  </a:lnTo>
                  <a:lnTo>
                    <a:pt x="5198" y="4525"/>
                  </a:lnTo>
                  <a:lnTo>
                    <a:pt x="5282" y="4609"/>
                  </a:lnTo>
                  <a:lnTo>
                    <a:pt x="5409" y="4777"/>
                  </a:lnTo>
                  <a:lnTo>
                    <a:pt x="5493" y="4988"/>
                  </a:lnTo>
                  <a:lnTo>
                    <a:pt x="5577" y="5198"/>
                  </a:lnTo>
                  <a:lnTo>
                    <a:pt x="5640" y="5366"/>
                  </a:lnTo>
                  <a:lnTo>
                    <a:pt x="5661" y="5493"/>
                  </a:lnTo>
                  <a:lnTo>
                    <a:pt x="5682" y="5724"/>
                  </a:lnTo>
                  <a:lnTo>
                    <a:pt x="5703" y="5956"/>
                  </a:lnTo>
                  <a:lnTo>
                    <a:pt x="5703" y="6440"/>
                  </a:lnTo>
                  <a:lnTo>
                    <a:pt x="5724" y="6671"/>
                  </a:lnTo>
                  <a:lnTo>
                    <a:pt x="5766" y="6903"/>
                  </a:lnTo>
                  <a:lnTo>
                    <a:pt x="5808" y="7134"/>
                  </a:lnTo>
                  <a:lnTo>
                    <a:pt x="5893" y="7344"/>
                  </a:lnTo>
                  <a:lnTo>
                    <a:pt x="5977" y="7471"/>
                  </a:lnTo>
                  <a:lnTo>
                    <a:pt x="6040" y="7597"/>
                  </a:lnTo>
                  <a:lnTo>
                    <a:pt x="6145" y="7702"/>
                  </a:lnTo>
                  <a:lnTo>
                    <a:pt x="6250" y="7807"/>
                  </a:lnTo>
                  <a:lnTo>
                    <a:pt x="6355" y="7892"/>
                  </a:lnTo>
                  <a:lnTo>
                    <a:pt x="6482" y="7976"/>
                  </a:lnTo>
                  <a:lnTo>
                    <a:pt x="6608" y="8039"/>
                  </a:lnTo>
                  <a:lnTo>
                    <a:pt x="6734" y="8081"/>
                  </a:lnTo>
                  <a:lnTo>
                    <a:pt x="6861" y="8123"/>
                  </a:lnTo>
                  <a:lnTo>
                    <a:pt x="7134" y="8123"/>
                  </a:lnTo>
                  <a:lnTo>
                    <a:pt x="7260" y="8102"/>
                  </a:lnTo>
                  <a:lnTo>
                    <a:pt x="7387" y="8039"/>
                  </a:lnTo>
                  <a:lnTo>
                    <a:pt x="7513" y="7976"/>
                  </a:lnTo>
                  <a:lnTo>
                    <a:pt x="7618" y="7871"/>
                  </a:lnTo>
                  <a:lnTo>
                    <a:pt x="7723" y="7744"/>
                  </a:lnTo>
                  <a:lnTo>
                    <a:pt x="7829" y="7555"/>
                  </a:lnTo>
                  <a:lnTo>
                    <a:pt x="7913" y="7366"/>
                  </a:lnTo>
                  <a:lnTo>
                    <a:pt x="7976" y="7176"/>
                  </a:lnTo>
                  <a:lnTo>
                    <a:pt x="8039" y="6966"/>
                  </a:lnTo>
                  <a:lnTo>
                    <a:pt x="8060" y="6755"/>
                  </a:lnTo>
                  <a:lnTo>
                    <a:pt x="8081" y="6545"/>
                  </a:lnTo>
                  <a:lnTo>
                    <a:pt x="8060" y="6124"/>
                  </a:lnTo>
                  <a:lnTo>
                    <a:pt x="8039" y="5514"/>
                  </a:lnTo>
                  <a:lnTo>
                    <a:pt x="8039" y="5051"/>
                  </a:lnTo>
                  <a:lnTo>
                    <a:pt x="8081" y="4567"/>
                  </a:lnTo>
                  <a:lnTo>
                    <a:pt x="8102" y="4335"/>
                  </a:lnTo>
                  <a:lnTo>
                    <a:pt x="8144" y="4125"/>
                  </a:lnTo>
                  <a:lnTo>
                    <a:pt x="8207" y="3957"/>
                  </a:lnTo>
                  <a:lnTo>
                    <a:pt x="8291" y="3809"/>
                  </a:lnTo>
                  <a:lnTo>
                    <a:pt x="8355" y="3767"/>
                  </a:lnTo>
                  <a:lnTo>
                    <a:pt x="8397" y="3725"/>
                  </a:lnTo>
                  <a:lnTo>
                    <a:pt x="8460" y="3704"/>
                  </a:lnTo>
                  <a:lnTo>
                    <a:pt x="8586" y="3704"/>
                  </a:lnTo>
                  <a:lnTo>
                    <a:pt x="8670" y="3725"/>
                  </a:lnTo>
                  <a:lnTo>
                    <a:pt x="8754" y="3767"/>
                  </a:lnTo>
                  <a:lnTo>
                    <a:pt x="8839" y="3830"/>
                  </a:lnTo>
                  <a:lnTo>
                    <a:pt x="9175" y="4104"/>
                  </a:lnTo>
                  <a:lnTo>
                    <a:pt x="9344" y="4230"/>
                  </a:lnTo>
                  <a:lnTo>
                    <a:pt x="9512" y="4335"/>
                  </a:lnTo>
                  <a:lnTo>
                    <a:pt x="9680" y="4419"/>
                  </a:lnTo>
                  <a:lnTo>
                    <a:pt x="9849" y="4462"/>
                  </a:lnTo>
                  <a:lnTo>
                    <a:pt x="10038" y="4483"/>
                  </a:lnTo>
                  <a:lnTo>
                    <a:pt x="10249" y="4462"/>
                  </a:lnTo>
                  <a:lnTo>
                    <a:pt x="10564" y="4483"/>
                  </a:lnTo>
                  <a:lnTo>
                    <a:pt x="10859" y="4462"/>
                  </a:lnTo>
                  <a:lnTo>
                    <a:pt x="11132" y="4398"/>
                  </a:lnTo>
                  <a:lnTo>
                    <a:pt x="11385" y="4314"/>
                  </a:lnTo>
                  <a:lnTo>
                    <a:pt x="11595" y="4188"/>
                  </a:lnTo>
                  <a:lnTo>
                    <a:pt x="11785" y="4041"/>
                  </a:lnTo>
                  <a:lnTo>
                    <a:pt x="11932" y="3872"/>
                  </a:lnTo>
                  <a:lnTo>
                    <a:pt x="12037" y="3683"/>
                  </a:lnTo>
                  <a:lnTo>
                    <a:pt x="12121" y="3473"/>
                  </a:lnTo>
                  <a:lnTo>
                    <a:pt x="12163" y="3262"/>
                  </a:lnTo>
                  <a:lnTo>
                    <a:pt x="12163" y="3031"/>
                  </a:lnTo>
                  <a:lnTo>
                    <a:pt x="12142" y="2778"/>
                  </a:lnTo>
                  <a:lnTo>
                    <a:pt x="12058" y="2526"/>
                  </a:lnTo>
                  <a:lnTo>
                    <a:pt x="11932" y="2273"/>
                  </a:lnTo>
                  <a:lnTo>
                    <a:pt x="11743" y="2021"/>
                  </a:lnTo>
                  <a:lnTo>
                    <a:pt x="11532" y="1768"/>
                  </a:lnTo>
                  <a:lnTo>
                    <a:pt x="11364" y="1600"/>
                  </a:lnTo>
                  <a:lnTo>
                    <a:pt x="11195" y="1452"/>
                  </a:lnTo>
                  <a:lnTo>
                    <a:pt x="10817" y="1179"/>
                  </a:lnTo>
                  <a:lnTo>
                    <a:pt x="10417" y="926"/>
                  </a:lnTo>
                  <a:lnTo>
                    <a:pt x="9975" y="716"/>
                  </a:lnTo>
                  <a:lnTo>
                    <a:pt x="9533" y="547"/>
                  </a:lnTo>
                  <a:lnTo>
                    <a:pt x="9049" y="379"/>
                  </a:lnTo>
                  <a:lnTo>
                    <a:pt x="8565" y="253"/>
                  </a:lnTo>
                  <a:lnTo>
                    <a:pt x="8060" y="148"/>
                  </a:lnTo>
                  <a:lnTo>
                    <a:pt x="7555" y="85"/>
                  </a:lnTo>
                  <a:lnTo>
                    <a:pt x="7050" y="21"/>
                  </a:lnTo>
                  <a:lnTo>
                    <a:pt x="654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1" name="Google Shape;7051;p32"/>
            <p:cNvSpPr/>
            <p:nvPr/>
          </p:nvSpPr>
          <p:spPr>
            <a:xfrm>
              <a:off x="4910825" y="-990550"/>
              <a:ext cx="292525" cy="104200"/>
            </a:xfrm>
            <a:custGeom>
              <a:avLst/>
              <a:gdLst/>
              <a:ahLst/>
              <a:cxnLst/>
              <a:rect l="l" t="t" r="r" b="b"/>
              <a:pathLst>
                <a:path w="11701" h="4168" extrusionOk="0">
                  <a:moveTo>
                    <a:pt x="3304" y="1"/>
                  </a:moveTo>
                  <a:lnTo>
                    <a:pt x="3178" y="22"/>
                  </a:lnTo>
                  <a:lnTo>
                    <a:pt x="2378" y="64"/>
                  </a:lnTo>
                  <a:lnTo>
                    <a:pt x="1558" y="148"/>
                  </a:lnTo>
                  <a:lnTo>
                    <a:pt x="1158" y="190"/>
                  </a:lnTo>
                  <a:lnTo>
                    <a:pt x="779" y="253"/>
                  </a:lnTo>
                  <a:lnTo>
                    <a:pt x="379" y="338"/>
                  </a:lnTo>
                  <a:lnTo>
                    <a:pt x="0" y="443"/>
                  </a:lnTo>
                  <a:lnTo>
                    <a:pt x="337" y="548"/>
                  </a:lnTo>
                  <a:lnTo>
                    <a:pt x="674" y="653"/>
                  </a:lnTo>
                  <a:lnTo>
                    <a:pt x="1347" y="822"/>
                  </a:lnTo>
                  <a:lnTo>
                    <a:pt x="2021" y="969"/>
                  </a:lnTo>
                  <a:lnTo>
                    <a:pt x="2715" y="1158"/>
                  </a:lnTo>
                  <a:lnTo>
                    <a:pt x="2715" y="1306"/>
                  </a:lnTo>
                  <a:lnTo>
                    <a:pt x="2736" y="1453"/>
                  </a:lnTo>
                  <a:lnTo>
                    <a:pt x="2778" y="1621"/>
                  </a:lnTo>
                  <a:lnTo>
                    <a:pt x="2841" y="1769"/>
                  </a:lnTo>
                  <a:lnTo>
                    <a:pt x="2989" y="2084"/>
                  </a:lnTo>
                  <a:lnTo>
                    <a:pt x="3157" y="2379"/>
                  </a:lnTo>
                  <a:lnTo>
                    <a:pt x="3304" y="2631"/>
                  </a:lnTo>
                  <a:lnTo>
                    <a:pt x="3494" y="2863"/>
                  </a:lnTo>
                  <a:lnTo>
                    <a:pt x="3515" y="2884"/>
                  </a:lnTo>
                  <a:lnTo>
                    <a:pt x="3536" y="2905"/>
                  </a:lnTo>
                  <a:lnTo>
                    <a:pt x="3683" y="3094"/>
                  </a:lnTo>
                  <a:lnTo>
                    <a:pt x="3851" y="3305"/>
                  </a:lnTo>
                  <a:lnTo>
                    <a:pt x="4041" y="3473"/>
                  </a:lnTo>
                  <a:lnTo>
                    <a:pt x="4251" y="3620"/>
                  </a:lnTo>
                  <a:lnTo>
                    <a:pt x="4293" y="3662"/>
                  </a:lnTo>
                  <a:lnTo>
                    <a:pt x="4377" y="3726"/>
                  </a:lnTo>
                  <a:lnTo>
                    <a:pt x="4525" y="3789"/>
                  </a:lnTo>
                  <a:lnTo>
                    <a:pt x="4756" y="3915"/>
                  </a:lnTo>
                  <a:lnTo>
                    <a:pt x="5030" y="3999"/>
                  </a:lnTo>
                  <a:lnTo>
                    <a:pt x="5303" y="4083"/>
                  </a:lnTo>
                  <a:lnTo>
                    <a:pt x="5577" y="4125"/>
                  </a:lnTo>
                  <a:lnTo>
                    <a:pt x="5808" y="4146"/>
                  </a:lnTo>
                  <a:lnTo>
                    <a:pt x="6040" y="4168"/>
                  </a:lnTo>
                  <a:lnTo>
                    <a:pt x="6250" y="4146"/>
                  </a:lnTo>
                  <a:lnTo>
                    <a:pt x="6461" y="4125"/>
                  </a:lnTo>
                  <a:lnTo>
                    <a:pt x="6650" y="4083"/>
                  </a:lnTo>
                  <a:lnTo>
                    <a:pt x="6861" y="4020"/>
                  </a:lnTo>
                  <a:lnTo>
                    <a:pt x="7050" y="3957"/>
                  </a:lnTo>
                  <a:lnTo>
                    <a:pt x="7218" y="3873"/>
                  </a:lnTo>
                  <a:lnTo>
                    <a:pt x="7387" y="3789"/>
                  </a:lnTo>
                  <a:lnTo>
                    <a:pt x="7555" y="3684"/>
                  </a:lnTo>
                  <a:lnTo>
                    <a:pt x="7702" y="3557"/>
                  </a:lnTo>
                  <a:lnTo>
                    <a:pt x="7850" y="3431"/>
                  </a:lnTo>
                  <a:lnTo>
                    <a:pt x="7976" y="3305"/>
                  </a:lnTo>
                  <a:lnTo>
                    <a:pt x="8102" y="3157"/>
                  </a:lnTo>
                  <a:lnTo>
                    <a:pt x="8207" y="3010"/>
                  </a:lnTo>
                  <a:lnTo>
                    <a:pt x="8313" y="2842"/>
                  </a:lnTo>
                  <a:lnTo>
                    <a:pt x="8439" y="2610"/>
                  </a:lnTo>
                  <a:lnTo>
                    <a:pt x="8565" y="2400"/>
                  </a:lnTo>
                  <a:lnTo>
                    <a:pt x="8649" y="2168"/>
                  </a:lnTo>
                  <a:lnTo>
                    <a:pt x="8733" y="1937"/>
                  </a:lnTo>
                  <a:lnTo>
                    <a:pt x="8797" y="1705"/>
                  </a:lnTo>
                  <a:lnTo>
                    <a:pt x="8860" y="1495"/>
                  </a:lnTo>
                  <a:lnTo>
                    <a:pt x="8881" y="1306"/>
                  </a:lnTo>
                  <a:lnTo>
                    <a:pt x="8881" y="1116"/>
                  </a:lnTo>
                  <a:lnTo>
                    <a:pt x="9049" y="1074"/>
                  </a:lnTo>
                  <a:lnTo>
                    <a:pt x="9238" y="1032"/>
                  </a:lnTo>
                  <a:lnTo>
                    <a:pt x="9575" y="990"/>
                  </a:lnTo>
                  <a:lnTo>
                    <a:pt x="9933" y="969"/>
                  </a:lnTo>
                  <a:lnTo>
                    <a:pt x="10291" y="927"/>
                  </a:lnTo>
                  <a:lnTo>
                    <a:pt x="10669" y="843"/>
                  </a:lnTo>
                  <a:lnTo>
                    <a:pt x="11027" y="716"/>
                  </a:lnTo>
                  <a:lnTo>
                    <a:pt x="11364" y="569"/>
                  </a:lnTo>
                  <a:lnTo>
                    <a:pt x="11701" y="380"/>
                  </a:lnTo>
                  <a:lnTo>
                    <a:pt x="11637" y="317"/>
                  </a:lnTo>
                  <a:lnTo>
                    <a:pt x="11574" y="275"/>
                  </a:lnTo>
                  <a:lnTo>
                    <a:pt x="11511" y="253"/>
                  </a:lnTo>
                  <a:lnTo>
                    <a:pt x="11406" y="232"/>
                  </a:lnTo>
                  <a:lnTo>
                    <a:pt x="10669" y="148"/>
                  </a:lnTo>
                  <a:lnTo>
                    <a:pt x="9933" y="85"/>
                  </a:lnTo>
                  <a:lnTo>
                    <a:pt x="9196" y="43"/>
                  </a:lnTo>
                  <a:lnTo>
                    <a:pt x="8439" y="22"/>
                  </a:lnTo>
                  <a:lnTo>
                    <a:pt x="6945" y="1"/>
                  </a:lnTo>
                  <a:lnTo>
                    <a:pt x="4441" y="1"/>
                  </a:lnTo>
                  <a:lnTo>
                    <a:pt x="3409" y="22"/>
                  </a:lnTo>
                  <a:lnTo>
                    <a:pt x="330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2" name="Google Shape;7052;p32"/>
            <p:cNvSpPr/>
            <p:nvPr/>
          </p:nvSpPr>
          <p:spPr>
            <a:xfrm>
              <a:off x="4897675" y="-1002650"/>
              <a:ext cx="308300" cy="103675"/>
            </a:xfrm>
            <a:custGeom>
              <a:avLst/>
              <a:gdLst/>
              <a:ahLst/>
              <a:cxnLst/>
              <a:rect l="l" t="t" r="r" b="b"/>
              <a:pathLst>
                <a:path w="12332" h="4147" extrusionOk="0">
                  <a:moveTo>
                    <a:pt x="4167" y="1221"/>
                  </a:moveTo>
                  <a:lnTo>
                    <a:pt x="4840" y="1243"/>
                  </a:lnTo>
                  <a:lnTo>
                    <a:pt x="5956" y="1264"/>
                  </a:lnTo>
                  <a:lnTo>
                    <a:pt x="5914" y="1453"/>
                  </a:lnTo>
                  <a:lnTo>
                    <a:pt x="5871" y="1642"/>
                  </a:lnTo>
                  <a:lnTo>
                    <a:pt x="5808" y="1832"/>
                  </a:lnTo>
                  <a:lnTo>
                    <a:pt x="5724" y="1979"/>
                  </a:lnTo>
                  <a:lnTo>
                    <a:pt x="5640" y="2126"/>
                  </a:lnTo>
                  <a:lnTo>
                    <a:pt x="5514" y="2211"/>
                  </a:lnTo>
                  <a:lnTo>
                    <a:pt x="5451" y="2253"/>
                  </a:lnTo>
                  <a:lnTo>
                    <a:pt x="5366" y="2274"/>
                  </a:lnTo>
                  <a:lnTo>
                    <a:pt x="5303" y="2274"/>
                  </a:lnTo>
                  <a:lnTo>
                    <a:pt x="5219" y="2253"/>
                  </a:lnTo>
                  <a:lnTo>
                    <a:pt x="5009" y="2253"/>
                  </a:lnTo>
                  <a:lnTo>
                    <a:pt x="4861" y="2189"/>
                  </a:lnTo>
                  <a:lnTo>
                    <a:pt x="4714" y="2105"/>
                  </a:lnTo>
                  <a:lnTo>
                    <a:pt x="4609" y="2021"/>
                  </a:lnTo>
                  <a:lnTo>
                    <a:pt x="4525" y="1937"/>
                  </a:lnTo>
                  <a:lnTo>
                    <a:pt x="4440" y="1832"/>
                  </a:lnTo>
                  <a:lnTo>
                    <a:pt x="4377" y="1705"/>
                  </a:lnTo>
                  <a:lnTo>
                    <a:pt x="4272" y="1474"/>
                  </a:lnTo>
                  <a:lnTo>
                    <a:pt x="4167" y="1221"/>
                  </a:lnTo>
                  <a:close/>
                  <a:moveTo>
                    <a:pt x="3830" y="1"/>
                  </a:moveTo>
                  <a:lnTo>
                    <a:pt x="3704" y="22"/>
                  </a:lnTo>
                  <a:lnTo>
                    <a:pt x="2757" y="64"/>
                  </a:lnTo>
                  <a:lnTo>
                    <a:pt x="2294" y="106"/>
                  </a:lnTo>
                  <a:lnTo>
                    <a:pt x="1831" y="169"/>
                  </a:lnTo>
                  <a:lnTo>
                    <a:pt x="1368" y="253"/>
                  </a:lnTo>
                  <a:lnTo>
                    <a:pt x="905" y="338"/>
                  </a:lnTo>
                  <a:lnTo>
                    <a:pt x="463" y="464"/>
                  </a:lnTo>
                  <a:lnTo>
                    <a:pt x="21" y="590"/>
                  </a:lnTo>
                  <a:lnTo>
                    <a:pt x="0" y="632"/>
                  </a:lnTo>
                  <a:lnTo>
                    <a:pt x="21" y="653"/>
                  </a:lnTo>
                  <a:lnTo>
                    <a:pt x="442" y="780"/>
                  </a:lnTo>
                  <a:lnTo>
                    <a:pt x="863" y="885"/>
                  </a:lnTo>
                  <a:lnTo>
                    <a:pt x="1284" y="990"/>
                  </a:lnTo>
                  <a:lnTo>
                    <a:pt x="1705" y="1053"/>
                  </a:lnTo>
                  <a:lnTo>
                    <a:pt x="2126" y="1095"/>
                  </a:lnTo>
                  <a:lnTo>
                    <a:pt x="2568" y="1137"/>
                  </a:lnTo>
                  <a:lnTo>
                    <a:pt x="3430" y="1200"/>
                  </a:lnTo>
                  <a:lnTo>
                    <a:pt x="3472" y="1474"/>
                  </a:lnTo>
                  <a:lnTo>
                    <a:pt x="3536" y="1727"/>
                  </a:lnTo>
                  <a:lnTo>
                    <a:pt x="3620" y="2000"/>
                  </a:lnTo>
                  <a:lnTo>
                    <a:pt x="3704" y="2232"/>
                  </a:lnTo>
                  <a:lnTo>
                    <a:pt x="3809" y="2484"/>
                  </a:lnTo>
                  <a:lnTo>
                    <a:pt x="3935" y="2716"/>
                  </a:lnTo>
                  <a:lnTo>
                    <a:pt x="4083" y="2926"/>
                  </a:lnTo>
                  <a:lnTo>
                    <a:pt x="4230" y="3136"/>
                  </a:lnTo>
                  <a:lnTo>
                    <a:pt x="4398" y="3326"/>
                  </a:lnTo>
                  <a:lnTo>
                    <a:pt x="4588" y="3494"/>
                  </a:lnTo>
                  <a:lnTo>
                    <a:pt x="4798" y="3641"/>
                  </a:lnTo>
                  <a:lnTo>
                    <a:pt x="5030" y="3789"/>
                  </a:lnTo>
                  <a:lnTo>
                    <a:pt x="5282" y="3915"/>
                  </a:lnTo>
                  <a:lnTo>
                    <a:pt x="5535" y="3999"/>
                  </a:lnTo>
                  <a:lnTo>
                    <a:pt x="5808" y="4083"/>
                  </a:lnTo>
                  <a:lnTo>
                    <a:pt x="6103" y="4125"/>
                  </a:lnTo>
                  <a:lnTo>
                    <a:pt x="6461" y="4146"/>
                  </a:lnTo>
                  <a:lnTo>
                    <a:pt x="6776" y="4146"/>
                  </a:lnTo>
                  <a:lnTo>
                    <a:pt x="7092" y="4104"/>
                  </a:lnTo>
                  <a:lnTo>
                    <a:pt x="7387" y="4020"/>
                  </a:lnTo>
                  <a:lnTo>
                    <a:pt x="7660" y="3915"/>
                  </a:lnTo>
                  <a:lnTo>
                    <a:pt x="7934" y="3789"/>
                  </a:lnTo>
                  <a:lnTo>
                    <a:pt x="8165" y="3620"/>
                  </a:lnTo>
                  <a:lnTo>
                    <a:pt x="8397" y="3431"/>
                  </a:lnTo>
                  <a:lnTo>
                    <a:pt x="8586" y="3221"/>
                  </a:lnTo>
                  <a:lnTo>
                    <a:pt x="8754" y="2989"/>
                  </a:lnTo>
                  <a:lnTo>
                    <a:pt x="8902" y="2737"/>
                  </a:lnTo>
                  <a:lnTo>
                    <a:pt x="9028" y="2463"/>
                  </a:lnTo>
                  <a:lnTo>
                    <a:pt x="9112" y="2168"/>
                  </a:lnTo>
                  <a:lnTo>
                    <a:pt x="9175" y="1874"/>
                  </a:lnTo>
                  <a:lnTo>
                    <a:pt x="9196" y="1558"/>
                  </a:lnTo>
                  <a:lnTo>
                    <a:pt x="9196" y="1243"/>
                  </a:lnTo>
                  <a:lnTo>
                    <a:pt x="9891" y="1200"/>
                  </a:lnTo>
                  <a:lnTo>
                    <a:pt x="10585" y="1158"/>
                  </a:lnTo>
                  <a:lnTo>
                    <a:pt x="11259" y="1095"/>
                  </a:lnTo>
                  <a:lnTo>
                    <a:pt x="11932" y="1011"/>
                  </a:lnTo>
                  <a:lnTo>
                    <a:pt x="12037" y="990"/>
                  </a:lnTo>
                  <a:lnTo>
                    <a:pt x="12100" y="969"/>
                  </a:lnTo>
                  <a:lnTo>
                    <a:pt x="12163" y="927"/>
                  </a:lnTo>
                  <a:lnTo>
                    <a:pt x="12227" y="885"/>
                  </a:lnTo>
                  <a:lnTo>
                    <a:pt x="12269" y="822"/>
                  </a:lnTo>
                  <a:lnTo>
                    <a:pt x="12290" y="759"/>
                  </a:lnTo>
                  <a:lnTo>
                    <a:pt x="12332" y="632"/>
                  </a:lnTo>
                  <a:lnTo>
                    <a:pt x="12290" y="485"/>
                  </a:lnTo>
                  <a:lnTo>
                    <a:pt x="12269" y="422"/>
                  </a:lnTo>
                  <a:lnTo>
                    <a:pt x="12227" y="380"/>
                  </a:lnTo>
                  <a:lnTo>
                    <a:pt x="12163" y="317"/>
                  </a:lnTo>
                  <a:lnTo>
                    <a:pt x="12100" y="275"/>
                  </a:lnTo>
                  <a:lnTo>
                    <a:pt x="12037" y="253"/>
                  </a:lnTo>
                  <a:lnTo>
                    <a:pt x="11932" y="232"/>
                  </a:lnTo>
                  <a:lnTo>
                    <a:pt x="11195" y="148"/>
                  </a:lnTo>
                  <a:lnTo>
                    <a:pt x="10459" y="85"/>
                  </a:lnTo>
                  <a:lnTo>
                    <a:pt x="9722" y="43"/>
                  </a:lnTo>
                  <a:lnTo>
                    <a:pt x="8965" y="22"/>
                  </a:lnTo>
                  <a:lnTo>
                    <a:pt x="7471" y="1"/>
                  </a:lnTo>
                  <a:lnTo>
                    <a:pt x="4967" y="1"/>
                  </a:lnTo>
                  <a:lnTo>
                    <a:pt x="3935" y="22"/>
                  </a:lnTo>
                  <a:lnTo>
                    <a:pt x="383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3" name="Google Shape;7053;p32"/>
            <p:cNvSpPr/>
            <p:nvPr/>
          </p:nvSpPr>
          <p:spPr>
            <a:xfrm>
              <a:off x="4710375" y="-1493475"/>
              <a:ext cx="1072200" cy="1157400"/>
            </a:xfrm>
            <a:custGeom>
              <a:avLst/>
              <a:gdLst/>
              <a:ahLst/>
              <a:cxnLst/>
              <a:rect l="l" t="t" r="r" b="b"/>
              <a:pathLst>
                <a:path w="42888" h="46296" extrusionOk="0">
                  <a:moveTo>
                    <a:pt x="29462" y="10480"/>
                  </a:moveTo>
                  <a:lnTo>
                    <a:pt x="29504" y="10522"/>
                  </a:lnTo>
                  <a:lnTo>
                    <a:pt x="29546" y="10543"/>
                  </a:lnTo>
                  <a:lnTo>
                    <a:pt x="29988" y="10543"/>
                  </a:lnTo>
                  <a:lnTo>
                    <a:pt x="30198" y="10585"/>
                  </a:lnTo>
                  <a:lnTo>
                    <a:pt x="30409" y="10648"/>
                  </a:lnTo>
                  <a:lnTo>
                    <a:pt x="30619" y="10733"/>
                  </a:lnTo>
                  <a:lnTo>
                    <a:pt x="30808" y="10817"/>
                  </a:lnTo>
                  <a:lnTo>
                    <a:pt x="30977" y="10943"/>
                  </a:lnTo>
                  <a:lnTo>
                    <a:pt x="31166" y="11069"/>
                  </a:lnTo>
                  <a:lnTo>
                    <a:pt x="31334" y="11196"/>
                  </a:lnTo>
                  <a:lnTo>
                    <a:pt x="31503" y="11343"/>
                  </a:lnTo>
                  <a:lnTo>
                    <a:pt x="31797" y="11659"/>
                  </a:lnTo>
                  <a:lnTo>
                    <a:pt x="32071" y="11995"/>
                  </a:lnTo>
                  <a:lnTo>
                    <a:pt x="32323" y="12353"/>
                  </a:lnTo>
                  <a:lnTo>
                    <a:pt x="32450" y="12542"/>
                  </a:lnTo>
                  <a:lnTo>
                    <a:pt x="32555" y="12753"/>
                  </a:lnTo>
                  <a:lnTo>
                    <a:pt x="32639" y="12942"/>
                  </a:lnTo>
                  <a:lnTo>
                    <a:pt x="32681" y="13132"/>
                  </a:lnTo>
                  <a:lnTo>
                    <a:pt x="32723" y="13321"/>
                  </a:lnTo>
                  <a:lnTo>
                    <a:pt x="32744" y="13510"/>
                  </a:lnTo>
                  <a:lnTo>
                    <a:pt x="32744" y="13700"/>
                  </a:lnTo>
                  <a:lnTo>
                    <a:pt x="32723" y="13868"/>
                  </a:lnTo>
                  <a:lnTo>
                    <a:pt x="32702" y="14057"/>
                  </a:lnTo>
                  <a:lnTo>
                    <a:pt x="32660" y="14247"/>
                  </a:lnTo>
                  <a:lnTo>
                    <a:pt x="32555" y="14605"/>
                  </a:lnTo>
                  <a:lnTo>
                    <a:pt x="32387" y="14962"/>
                  </a:lnTo>
                  <a:lnTo>
                    <a:pt x="32218" y="15341"/>
                  </a:lnTo>
                  <a:lnTo>
                    <a:pt x="31482" y="14773"/>
                  </a:lnTo>
                  <a:lnTo>
                    <a:pt x="30745" y="14226"/>
                  </a:lnTo>
                  <a:lnTo>
                    <a:pt x="29988" y="13700"/>
                  </a:lnTo>
                  <a:lnTo>
                    <a:pt x="29230" y="13174"/>
                  </a:lnTo>
                  <a:lnTo>
                    <a:pt x="29125" y="12858"/>
                  </a:lnTo>
                  <a:lnTo>
                    <a:pt x="29041" y="12542"/>
                  </a:lnTo>
                  <a:lnTo>
                    <a:pt x="28978" y="12227"/>
                  </a:lnTo>
                  <a:lnTo>
                    <a:pt x="28936" y="11911"/>
                  </a:lnTo>
                  <a:lnTo>
                    <a:pt x="28957" y="11595"/>
                  </a:lnTo>
                  <a:lnTo>
                    <a:pt x="28978" y="11301"/>
                  </a:lnTo>
                  <a:lnTo>
                    <a:pt x="29062" y="10985"/>
                  </a:lnTo>
                  <a:lnTo>
                    <a:pt x="29188" y="10669"/>
                  </a:lnTo>
                  <a:lnTo>
                    <a:pt x="29314" y="10585"/>
                  </a:lnTo>
                  <a:lnTo>
                    <a:pt x="29462" y="10480"/>
                  </a:lnTo>
                  <a:close/>
                  <a:moveTo>
                    <a:pt x="7787" y="10375"/>
                  </a:moveTo>
                  <a:lnTo>
                    <a:pt x="8018" y="10564"/>
                  </a:lnTo>
                  <a:lnTo>
                    <a:pt x="8229" y="10775"/>
                  </a:lnTo>
                  <a:lnTo>
                    <a:pt x="8608" y="11196"/>
                  </a:lnTo>
                  <a:lnTo>
                    <a:pt x="8965" y="11637"/>
                  </a:lnTo>
                  <a:lnTo>
                    <a:pt x="9344" y="12100"/>
                  </a:lnTo>
                  <a:lnTo>
                    <a:pt x="8418" y="13068"/>
                  </a:lnTo>
                  <a:lnTo>
                    <a:pt x="7513" y="14036"/>
                  </a:lnTo>
                  <a:lnTo>
                    <a:pt x="6630" y="15046"/>
                  </a:lnTo>
                  <a:lnTo>
                    <a:pt x="5767" y="16078"/>
                  </a:lnTo>
                  <a:lnTo>
                    <a:pt x="5767" y="15720"/>
                  </a:lnTo>
                  <a:lnTo>
                    <a:pt x="5725" y="15362"/>
                  </a:lnTo>
                  <a:lnTo>
                    <a:pt x="5619" y="14647"/>
                  </a:lnTo>
                  <a:lnTo>
                    <a:pt x="5577" y="14268"/>
                  </a:lnTo>
                  <a:lnTo>
                    <a:pt x="5577" y="13910"/>
                  </a:lnTo>
                  <a:lnTo>
                    <a:pt x="5577" y="13721"/>
                  </a:lnTo>
                  <a:lnTo>
                    <a:pt x="5598" y="13531"/>
                  </a:lnTo>
                  <a:lnTo>
                    <a:pt x="5662" y="13342"/>
                  </a:lnTo>
                  <a:lnTo>
                    <a:pt x="5704" y="13153"/>
                  </a:lnTo>
                  <a:lnTo>
                    <a:pt x="5872" y="12690"/>
                  </a:lnTo>
                  <a:lnTo>
                    <a:pt x="6061" y="12269"/>
                  </a:lnTo>
                  <a:lnTo>
                    <a:pt x="6272" y="11890"/>
                  </a:lnTo>
                  <a:lnTo>
                    <a:pt x="6482" y="11532"/>
                  </a:lnTo>
                  <a:lnTo>
                    <a:pt x="6756" y="11196"/>
                  </a:lnTo>
                  <a:lnTo>
                    <a:pt x="6882" y="11048"/>
                  </a:lnTo>
                  <a:lnTo>
                    <a:pt x="7050" y="10901"/>
                  </a:lnTo>
                  <a:lnTo>
                    <a:pt x="7219" y="10754"/>
                  </a:lnTo>
                  <a:lnTo>
                    <a:pt x="7387" y="10627"/>
                  </a:lnTo>
                  <a:lnTo>
                    <a:pt x="7577" y="10480"/>
                  </a:lnTo>
                  <a:lnTo>
                    <a:pt x="7787" y="10375"/>
                  </a:lnTo>
                  <a:close/>
                  <a:moveTo>
                    <a:pt x="5725" y="6650"/>
                  </a:moveTo>
                  <a:lnTo>
                    <a:pt x="5998" y="6671"/>
                  </a:lnTo>
                  <a:lnTo>
                    <a:pt x="6293" y="6692"/>
                  </a:lnTo>
                  <a:lnTo>
                    <a:pt x="6566" y="6755"/>
                  </a:lnTo>
                  <a:lnTo>
                    <a:pt x="6840" y="6819"/>
                  </a:lnTo>
                  <a:lnTo>
                    <a:pt x="7114" y="6903"/>
                  </a:lnTo>
                  <a:lnTo>
                    <a:pt x="7387" y="7008"/>
                  </a:lnTo>
                  <a:lnTo>
                    <a:pt x="7640" y="7113"/>
                  </a:lnTo>
                  <a:lnTo>
                    <a:pt x="7892" y="7239"/>
                  </a:lnTo>
                  <a:lnTo>
                    <a:pt x="8145" y="7387"/>
                  </a:lnTo>
                  <a:lnTo>
                    <a:pt x="8376" y="7555"/>
                  </a:lnTo>
                  <a:lnTo>
                    <a:pt x="8608" y="7723"/>
                  </a:lnTo>
                  <a:lnTo>
                    <a:pt x="8839" y="7892"/>
                  </a:lnTo>
                  <a:lnTo>
                    <a:pt x="9050" y="8102"/>
                  </a:lnTo>
                  <a:lnTo>
                    <a:pt x="9239" y="8292"/>
                  </a:lnTo>
                  <a:lnTo>
                    <a:pt x="9428" y="8523"/>
                  </a:lnTo>
                  <a:lnTo>
                    <a:pt x="9597" y="8755"/>
                  </a:lnTo>
                  <a:lnTo>
                    <a:pt x="9744" y="8986"/>
                  </a:lnTo>
                  <a:lnTo>
                    <a:pt x="9891" y="9217"/>
                  </a:lnTo>
                  <a:lnTo>
                    <a:pt x="10018" y="9470"/>
                  </a:lnTo>
                  <a:lnTo>
                    <a:pt x="10123" y="9744"/>
                  </a:lnTo>
                  <a:lnTo>
                    <a:pt x="10207" y="9996"/>
                  </a:lnTo>
                  <a:lnTo>
                    <a:pt x="10270" y="10270"/>
                  </a:lnTo>
                  <a:lnTo>
                    <a:pt x="10312" y="10564"/>
                  </a:lnTo>
                  <a:lnTo>
                    <a:pt x="10333" y="10838"/>
                  </a:lnTo>
                  <a:lnTo>
                    <a:pt x="10333" y="11132"/>
                  </a:lnTo>
                  <a:lnTo>
                    <a:pt x="9702" y="11743"/>
                  </a:lnTo>
                  <a:lnTo>
                    <a:pt x="9681" y="11532"/>
                  </a:lnTo>
                  <a:lnTo>
                    <a:pt x="9639" y="11322"/>
                  </a:lnTo>
                  <a:lnTo>
                    <a:pt x="9555" y="11111"/>
                  </a:lnTo>
                  <a:lnTo>
                    <a:pt x="9449" y="10922"/>
                  </a:lnTo>
                  <a:lnTo>
                    <a:pt x="9302" y="10712"/>
                  </a:lnTo>
                  <a:lnTo>
                    <a:pt x="9155" y="10522"/>
                  </a:lnTo>
                  <a:lnTo>
                    <a:pt x="8986" y="10333"/>
                  </a:lnTo>
                  <a:lnTo>
                    <a:pt x="8797" y="10143"/>
                  </a:lnTo>
                  <a:lnTo>
                    <a:pt x="8418" y="9807"/>
                  </a:lnTo>
                  <a:lnTo>
                    <a:pt x="7997" y="9491"/>
                  </a:lnTo>
                  <a:lnTo>
                    <a:pt x="7619" y="9239"/>
                  </a:lnTo>
                  <a:lnTo>
                    <a:pt x="7282" y="9049"/>
                  </a:lnTo>
                  <a:lnTo>
                    <a:pt x="6987" y="8923"/>
                  </a:lnTo>
                  <a:lnTo>
                    <a:pt x="6693" y="8818"/>
                  </a:lnTo>
                  <a:lnTo>
                    <a:pt x="6377" y="8755"/>
                  </a:lnTo>
                  <a:lnTo>
                    <a:pt x="6061" y="8733"/>
                  </a:lnTo>
                  <a:lnTo>
                    <a:pt x="5767" y="8733"/>
                  </a:lnTo>
                  <a:lnTo>
                    <a:pt x="5451" y="8755"/>
                  </a:lnTo>
                  <a:lnTo>
                    <a:pt x="5157" y="8818"/>
                  </a:lnTo>
                  <a:lnTo>
                    <a:pt x="4862" y="8902"/>
                  </a:lnTo>
                  <a:lnTo>
                    <a:pt x="4588" y="9028"/>
                  </a:lnTo>
                  <a:lnTo>
                    <a:pt x="4315" y="9154"/>
                  </a:lnTo>
                  <a:lnTo>
                    <a:pt x="4041" y="9323"/>
                  </a:lnTo>
                  <a:lnTo>
                    <a:pt x="3789" y="9512"/>
                  </a:lnTo>
                  <a:lnTo>
                    <a:pt x="3557" y="9701"/>
                  </a:lnTo>
                  <a:lnTo>
                    <a:pt x="3326" y="9933"/>
                  </a:lnTo>
                  <a:lnTo>
                    <a:pt x="3136" y="10164"/>
                  </a:lnTo>
                  <a:lnTo>
                    <a:pt x="2947" y="10417"/>
                  </a:lnTo>
                  <a:lnTo>
                    <a:pt x="2926" y="10480"/>
                  </a:lnTo>
                  <a:lnTo>
                    <a:pt x="2926" y="10543"/>
                  </a:lnTo>
                  <a:lnTo>
                    <a:pt x="2947" y="10606"/>
                  </a:lnTo>
                  <a:lnTo>
                    <a:pt x="2989" y="10648"/>
                  </a:lnTo>
                  <a:lnTo>
                    <a:pt x="3052" y="10669"/>
                  </a:lnTo>
                  <a:lnTo>
                    <a:pt x="3157" y="10669"/>
                  </a:lnTo>
                  <a:lnTo>
                    <a:pt x="3221" y="10627"/>
                  </a:lnTo>
                  <a:lnTo>
                    <a:pt x="3494" y="10417"/>
                  </a:lnTo>
                  <a:lnTo>
                    <a:pt x="3768" y="10228"/>
                  </a:lnTo>
                  <a:lnTo>
                    <a:pt x="4062" y="10038"/>
                  </a:lnTo>
                  <a:lnTo>
                    <a:pt x="4336" y="9891"/>
                  </a:lnTo>
                  <a:lnTo>
                    <a:pt x="4630" y="9786"/>
                  </a:lnTo>
                  <a:lnTo>
                    <a:pt x="4946" y="9680"/>
                  </a:lnTo>
                  <a:lnTo>
                    <a:pt x="5241" y="9617"/>
                  </a:lnTo>
                  <a:lnTo>
                    <a:pt x="5556" y="9596"/>
                  </a:lnTo>
                  <a:lnTo>
                    <a:pt x="5556" y="9596"/>
                  </a:lnTo>
                  <a:lnTo>
                    <a:pt x="5220" y="9765"/>
                  </a:lnTo>
                  <a:lnTo>
                    <a:pt x="4904" y="9954"/>
                  </a:lnTo>
                  <a:lnTo>
                    <a:pt x="4630" y="10164"/>
                  </a:lnTo>
                  <a:lnTo>
                    <a:pt x="4420" y="10333"/>
                  </a:lnTo>
                  <a:lnTo>
                    <a:pt x="4231" y="10501"/>
                  </a:lnTo>
                  <a:lnTo>
                    <a:pt x="4020" y="10691"/>
                  </a:lnTo>
                  <a:lnTo>
                    <a:pt x="3852" y="10922"/>
                  </a:lnTo>
                  <a:lnTo>
                    <a:pt x="3705" y="11153"/>
                  </a:lnTo>
                  <a:lnTo>
                    <a:pt x="3662" y="11280"/>
                  </a:lnTo>
                  <a:lnTo>
                    <a:pt x="3620" y="11406"/>
                  </a:lnTo>
                  <a:lnTo>
                    <a:pt x="3599" y="11532"/>
                  </a:lnTo>
                  <a:lnTo>
                    <a:pt x="3599" y="11659"/>
                  </a:lnTo>
                  <a:lnTo>
                    <a:pt x="3641" y="11785"/>
                  </a:lnTo>
                  <a:lnTo>
                    <a:pt x="3683" y="11890"/>
                  </a:lnTo>
                  <a:lnTo>
                    <a:pt x="3747" y="12016"/>
                  </a:lnTo>
                  <a:lnTo>
                    <a:pt x="3852" y="12121"/>
                  </a:lnTo>
                  <a:lnTo>
                    <a:pt x="3894" y="12143"/>
                  </a:lnTo>
                  <a:lnTo>
                    <a:pt x="3915" y="12143"/>
                  </a:lnTo>
                  <a:lnTo>
                    <a:pt x="3936" y="12100"/>
                  </a:lnTo>
                  <a:lnTo>
                    <a:pt x="3936" y="12058"/>
                  </a:lnTo>
                  <a:lnTo>
                    <a:pt x="3894" y="11974"/>
                  </a:lnTo>
                  <a:lnTo>
                    <a:pt x="3894" y="11869"/>
                  </a:lnTo>
                  <a:lnTo>
                    <a:pt x="3915" y="11764"/>
                  </a:lnTo>
                  <a:lnTo>
                    <a:pt x="3936" y="11659"/>
                  </a:lnTo>
                  <a:lnTo>
                    <a:pt x="3999" y="11574"/>
                  </a:lnTo>
                  <a:lnTo>
                    <a:pt x="4062" y="11469"/>
                  </a:lnTo>
                  <a:lnTo>
                    <a:pt x="4252" y="11280"/>
                  </a:lnTo>
                  <a:lnTo>
                    <a:pt x="4441" y="11090"/>
                  </a:lnTo>
                  <a:lnTo>
                    <a:pt x="4651" y="10943"/>
                  </a:lnTo>
                  <a:lnTo>
                    <a:pt x="5009" y="10712"/>
                  </a:lnTo>
                  <a:lnTo>
                    <a:pt x="5220" y="10585"/>
                  </a:lnTo>
                  <a:lnTo>
                    <a:pt x="5451" y="10459"/>
                  </a:lnTo>
                  <a:lnTo>
                    <a:pt x="5704" y="10354"/>
                  </a:lnTo>
                  <a:lnTo>
                    <a:pt x="5935" y="10270"/>
                  </a:lnTo>
                  <a:lnTo>
                    <a:pt x="6188" y="10207"/>
                  </a:lnTo>
                  <a:lnTo>
                    <a:pt x="6461" y="10164"/>
                  </a:lnTo>
                  <a:lnTo>
                    <a:pt x="6461" y="10164"/>
                  </a:lnTo>
                  <a:lnTo>
                    <a:pt x="6251" y="10375"/>
                  </a:lnTo>
                  <a:lnTo>
                    <a:pt x="6061" y="10585"/>
                  </a:lnTo>
                  <a:lnTo>
                    <a:pt x="5893" y="10838"/>
                  </a:lnTo>
                  <a:lnTo>
                    <a:pt x="5746" y="11069"/>
                  </a:lnTo>
                  <a:lnTo>
                    <a:pt x="5619" y="11343"/>
                  </a:lnTo>
                  <a:lnTo>
                    <a:pt x="5493" y="11595"/>
                  </a:lnTo>
                  <a:lnTo>
                    <a:pt x="5283" y="12058"/>
                  </a:lnTo>
                  <a:lnTo>
                    <a:pt x="5178" y="12353"/>
                  </a:lnTo>
                  <a:lnTo>
                    <a:pt x="5093" y="12648"/>
                  </a:lnTo>
                  <a:lnTo>
                    <a:pt x="5030" y="12921"/>
                  </a:lnTo>
                  <a:lnTo>
                    <a:pt x="4988" y="13195"/>
                  </a:lnTo>
                  <a:lnTo>
                    <a:pt x="4946" y="13468"/>
                  </a:lnTo>
                  <a:lnTo>
                    <a:pt x="4925" y="13742"/>
                  </a:lnTo>
                  <a:lnTo>
                    <a:pt x="4925" y="13994"/>
                  </a:lnTo>
                  <a:lnTo>
                    <a:pt x="4946" y="14268"/>
                  </a:lnTo>
                  <a:lnTo>
                    <a:pt x="4967" y="14520"/>
                  </a:lnTo>
                  <a:lnTo>
                    <a:pt x="5009" y="14794"/>
                  </a:lnTo>
                  <a:lnTo>
                    <a:pt x="5135" y="15320"/>
                  </a:lnTo>
                  <a:lnTo>
                    <a:pt x="5325" y="15846"/>
                  </a:lnTo>
                  <a:lnTo>
                    <a:pt x="5535" y="16393"/>
                  </a:lnTo>
                  <a:lnTo>
                    <a:pt x="5157" y="16877"/>
                  </a:lnTo>
                  <a:lnTo>
                    <a:pt x="4799" y="17382"/>
                  </a:lnTo>
                  <a:lnTo>
                    <a:pt x="4378" y="17298"/>
                  </a:lnTo>
                  <a:lnTo>
                    <a:pt x="3957" y="17214"/>
                  </a:lnTo>
                  <a:lnTo>
                    <a:pt x="3873" y="17151"/>
                  </a:lnTo>
                  <a:lnTo>
                    <a:pt x="3789" y="17109"/>
                  </a:lnTo>
                  <a:lnTo>
                    <a:pt x="3494" y="17004"/>
                  </a:lnTo>
                  <a:lnTo>
                    <a:pt x="3242" y="16898"/>
                  </a:lnTo>
                  <a:lnTo>
                    <a:pt x="2989" y="16772"/>
                  </a:lnTo>
                  <a:lnTo>
                    <a:pt x="2758" y="16625"/>
                  </a:lnTo>
                  <a:lnTo>
                    <a:pt x="2547" y="16477"/>
                  </a:lnTo>
                  <a:lnTo>
                    <a:pt x="2358" y="16330"/>
                  </a:lnTo>
                  <a:lnTo>
                    <a:pt x="2168" y="16162"/>
                  </a:lnTo>
                  <a:lnTo>
                    <a:pt x="2000" y="15972"/>
                  </a:lnTo>
                  <a:lnTo>
                    <a:pt x="1853" y="15783"/>
                  </a:lnTo>
                  <a:lnTo>
                    <a:pt x="1726" y="15594"/>
                  </a:lnTo>
                  <a:lnTo>
                    <a:pt x="1600" y="15383"/>
                  </a:lnTo>
                  <a:lnTo>
                    <a:pt x="1495" y="15173"/>
                  </a:lnTo>
                  <a:lnTo>
                    <a:pt x="1411" y="14962"/>
                  </a:lnTo>
                  <a:lnTo>
                    <a:pt x="1327" y="14752"/>
                  </a:lnTo>
                  <a:lnTo>
                    <a:pt x="1264" y="14520"/>
                  </a:lnTo>
                  <a:lnTo>
                    <a:pt x="1200" y="14268"/>
                  </a:lnTo>
                  <a:lnTo>
                    <a:pt x="1116" y="13784"/>
                  </a:lnTo>
                  <a:lnTo>
                    <a:pt x="1095" y="13300"/>
                  </a:lnTo>
                  <a:lnTo>
                    <a:pt x="1095" y="12795"/>
                  </a:lnTo>
                  <a:lnTo>
                    <a:pt x="1137" y="12269"/>
                  </a:lnTo>
                  <a:lnTo>
                    <a:pt x="1221" y="11743"/>
                  </a:lnTo>
                  <a:lnTo>
                    <a:pt x="1306" y="11238"/>
                  </a:lnTo>
                  <a:lnTo>
                    <a:pt x="1453" y="10733"/>
                  </a:lnTo>
                  <a:lnTo>
                    <a:pt x="1600" y="10228"/>
                  </a:lnTo>
                  <a:lnTo>
                    <a:pt x="1748" y="9786"/>
                  </a:lnTo>
                  <a:lnTo>
                    <a:pt x="1958" y="9323"/>
                  </a:lnTo>
                  <a:lnTo>
                    <a:pt x="2168" y="8902"/>
                  </a:lnTo>
                  <a:lnTo>
                    <a:pt x="2442" y="8481"/>
                  </a:lnTo>
                  <a:lnTo>
                    <a:pt x="2737" y="8081"/>
                  </a:lnTo>
                  <a:lnTo>
                    <a:pt x="2884" y="7913"/>
                  </a:lnTo>
                  <a:lnTo>
                    <a:pt x="3052" y="7744"/>
                  </a:lnTo>
                  <a:lnTo>
                    <a:pt x="3221" y="7576"/>
                  </a:lnTo>
                  <a:lnTo>
                    <a:pt x="3410" y="7429"/>
                  </a:lnTo>
                  <a:lnTo>
                    <a:pt x="3620" y="7281"/>
                  </a:lnTo>
                  <a:lnTo>
                    <a:pt x="3810" y="7155"/>
                  </a:lnTo>
                  <a:lnTo>
                    <a:pt x="4083" y="7008"/>
                  </a:lnTo>
                  <a:lnTo>
                    <a:pt x="4336" y="6903"/>
                  </a:lnTo>
                  <a:lnTo>
                    <a:pt x="4609" y="6819"/>
                  </a:lnTo>
                  <a:lnTo>
                    <a:pt x="4883" y="6734"/>
                  </a:lnTo>
                  <a:lnTo>
                    <a:pt x="5157" y="6692"/>
                  </a:lnTo>
                  <a:lnTo>
                    <a:pt x="5451" y="6671"/>
                  </a:lnTo>
                  <a:lnTo>
                    <a:pt x="5725" y="6650"/>
                  </a:lnTo>
                  <a:close/>
                  <a:moveTo>
                    <a:pt x="30093" y="5914"/>
                  </a:moveTo>
                  <a:lnTo>
                    <a:pt x="30451" y="5956"/>
                  </a:lnTo>
                  <a:lnTo>
                    <a:pt x="30787" y="6019"/>
                  </a:lnTo>
                  <a:lnTo>
                    <a:pt x="31145" y="6124"/>
                  </a:lnTo>
                  <a:lnTo>
                    <a:pt x="31482" y="6250"/>
                  </a:lnTo>
                  <a:lnTo>
                    <a:pt x="31818" y="6419"/>
                  </a:lnTo>
                  <a:lnTo>
                    <a:pt x="32155" y="6587"/>
                  </a:lnTo>
                  <a:lnTo>
                    <a:pt x="32492" y="6797"/>
                  </a:lnTo>
                  <a:lnTo>
                    <a:pt x="32807" y="7008"/>
                  </a:lnTo>
                  <a:lnTo>
                    <a:pt x="33123" y="7239"/>
                  </a:lnTo>
                  <a:lnTo>
                    <a:pt x="33418" y="7471"/>
                  </a:lnTo>
                  <a:lnTo>
                    <a:pt x="33712" y="7702"/>
                  </a:lnTo>
                  <a:lnTo>
                    <a:pt x="34238" y="8207"/>
                  </a:lnTo>
                  <a:lnTo>
                    <a:pt x="34722" y="8691"/>
                  </a:lnTo>
                  <a:lnTo>
                    <a:pt x="34933" y="8923"/>
                  </a:lnTo>
                  <a:lnTo>
                    <a:pt x="35122" y="9154"/>
                  </a:lnTo>
                  <a:lnTo>
                    <a:pt x="35480" y="9659"/>
                  </a:lnTo>
                  <a:lnTo>
                    <a:pt x="35817" y="10185"/>
                  </a:lnTo>
                  <a:lnTo>
                    <a:pt x="36090" y="10754"/>
                  </a:lnTo>
                  <a:lnTo>
                    <a:pt x="36343" y="11322"/>
                  </a:lnTo>
                  <a:lnTo>
                    <a:pt x="36532" y="11911"/>
                  </a:lnTo>
                  <a:lnTo>
                    <a:pt x="36679" y="12500"/>
                  </a:lnTo>
                  <a:lnTo>
                    <a:pt x="36785" y="13110"/>
                  </a:lnTo>
                  <a:lnTo>
                    <a:pt x="36806" y="13468"/>
                  </a:lnTo>
                  <a:lnTo>
                    <a:pt x="36806" y="13784"/>
                  </a:lnTo>
                  <a:lnTo>
                    <a:pt x="36785" y="14100"/>
                  </a:lnTo>
                  <a:lnTo>
                    <a:pt x="36722" y="14415"/>
                  </a:lnTo>
                  <a:lnTo>
                    <a:pt x="36637" y="14689"/>
                  </a:lnTo>
                  <a:lnTo>
                    <a:pt x="36532" y="14962"/>
                  </a:lnTo>
                  <a:lnTo>
                    <a:pt x="36406" y="15236"/>
                  </a:lnTo>
                  <a:lnTo>
                    <a:pt x="36280" y="15488"/>
                  </a:lnTo>
                  <a:lnTo>
                    <a:pt x="35964" y="15993"/>
                  </a:lnTo>
                  <a:lnTo>
                    <a:pt x="35606" y="16498"/>
                  </a:lnTo>
                  <a:lnTo>
                    <a:pt x="35249" y="17004"/>
                  </a:lnTo>
                  <a:lnTo>
                    <a:pt x="34891" y="17551"/>
                  </a:lnTo>
                  <a:lnTo>
                    <a:pt x="34891" y="17572"/>
                  </a:lnTo>
                  <a:lnTo>
                    <a:pt x="33881" y="16688"/>
                  </a:lnTo>
                  <a:lnTo>
                    <a:pt x="32892" y="15867"/>
                  </a:lnTo>
                  <a:lnTo>
                    <a:pt x="33081" y="15699"/>
                  </a:lnTo>
                  <a:lnTo>
                    <a:pt x="33228" y="15509"/>
                  </a:lnTo>
                  <a:lnTo>
                    <a:pt x="33355" y="15299"/>
                  </a:lnTo>
                  <a:lnTo>
                    <a:pt x="33460" y="15089"/>
                  </a:lnTo>
                  <a:lnTo>
                    <a:pt x="33544" y="14836"/>
                  </a:lnTo>
                  <a:lnTo>
                    <a:pt x="33607" y="14605"/>
                  </a:lnTo>
                  <a:lnTo>
                    <a:pt x="33649" y="14331"/>
                  </a:lnTo>
                  <a:lnTo>
                    <a:pt x="33649" y="14078"/>
                  </a:lnTo>
                  <a:lnTo>
                    <a:pt x="33649" y="13826"/>
                  </a:lnTo>
                  <a:lnTo>
                    <a:pt x="33628" y="13552"/>
                  </a:lnTo>
                  <a:lnTo>
                    <a:pt x="33586" y="13300"/>
                  </a:lnTo>
                  <a:lnTo>
                    <a:pt x="33544" y="13047"/>
                  </a:lnTo>
                  <a:lnTo>
                    <a:pt x="33460" y="12795"/>
                  </a:lnTo>
                  <a:lnTo>
                    <a:pt x="33376" y="12542"/>
                  </a:lnTo>
                  <a:lnTo>
                    <a:pt x="33291" y="12332"/>
                  </a:lnTo>
                  <a:lnTo>
                    <a:pt x="33186" y="12121"/>
                  </a:lnTo>
                  <a:lnTo>
                    <a:pt x="33018" y="11869"/>
                  </a:lnTo>
                  <a:lnTo>
                    <a:pt x="32829" y="11616"/>
                  </a:lnTo>
                  <a:lnTo>
                    <a:pt x="32618" y="11364"/>
                  </a:lnTo>
                  <a:lnTo>
                    <a:pt x="32366" y="11132"/>
                  </a:lnTo>
                  <a:lnTo>
                    <a:pt x="32113" y="10901"/>
                  </a:lnTo>
                  <a:lnTo>
                    <a:pt x="31818" y="10669"/>
                  </a:lnTo>
                  <a:lnTo>
                    <a:pt x="31524" y="10480"/>
                  </a:lnTo>
                  <a:lnTo>
                    <a:pt x="31208" y="10333"/>
                  </a:lnTo>
                  <a:lnTo>
                    <a:pt x="31503" y="10417"/>
                  </a:lnTo>
                  <a:lnTo>
                    <a:pt x="31776" y="10501"/>
                  </a:lnTo>
                  <a:lnTo>
                    <a:pt x="32050" y="10627"/>
                  </a:lnTo>
                  <a:lnTo>
                    <a:pt x="32323" y="10733"/>
                  </a:lnTo>
                  <a:lnTo>
                    <a:pt x="32829" y="11027"/>
                  </a:lnTo>
                  <a:lnTo>
                    <a:pt x="33291" y="11301"/>
                  </a:lnTo>
                  <a:lnTo>
                    <a:pt x="33376" y="11343"/>
                  </a:lnTo>
                  <a:lnTo>
                    <a:pt x="33439" y="11343"/>
                  </a:lnTo>
                  <a:lnTo>
                    <a:pt x="33523" y="11322"/>
                  </a:lnTo>
                  <a:lnTo>
                    <a:pt x="33565" y="11259"/>
                  </a:lnTo>
                  <a:lnTo>
                    <a:pt x="33607" y="11175"/>
                  </a:lnTo>
                  <a:lnTo>
                    <a:pt x="33628" y="11111"/>
                  </a:lnTo>
                  <a:lnTo>
                    <a:pt x="33607" y="11006"/>
                  </a:lnTo>
                  <a:lnTo>
                    <a:pt x="33565" y="10943"/>
                  </a:lnTo>
                  <a:lnTo>
                    <a:pt x="33418" y="10754"/>
                  </a:lnTo>
                  <a:lnTo>
                    <a:pt x="33249" y="10585"/>
                  </a:lnTo>
                  <a:lnTo>
                    <a:pt x="33060" y="10438"/>
                  </a:lnTo>
                  <a:lnTo>
                    <a:pt x="32850" y="10291"/>
                  </a:lnTo>
                  <a:lnTo>
                    <a:pt x="32639" y="10143"/>
                  </a:lnTo>
                  <a:lnTo>
                    <a:pt x="32429" y="10038"/>
                  </a:lnTo>
                  <a:lnTo>
                    <a:pt x="32197" y="9933"/>
                  </a:lnTo>
                  <a:lnTo>
                    <a:pt x="31945" y="9828"/>
                  </a:lnTo>
                  <a:lnTo>
                    <a:pt x="31713" y="9765"/>
                  </a:lnTo>
                  <a:lnTo>
                    <a:pt x="31461" y="9701"/>
                  </a:lnTo>
                  <a:lnTo>
                    <a:pt x="31208" y="9659"/>
                  </a:lnTo>
                  <a:lnTo>
                    <a:pt x="30956" y="9617"/>
                  </a:lnTo>
                  <a:lnTo>
                    <a:pt x="30703" y="9617"/>
                  </a:lnTo>
                  <a:lnTo>
                    <a:pt x="30472" y="9638"/>
                  </a:lnTo>
                  <a:lnTo>
                    <a:pt x="30219" y="9659"/>
                  </a:lnTo>
                  <a:lnTo>
                    <a:pt x="29988" y="9723"/>
                  </a:lnTo>
                  <a:lnTo>
                    <a:pt x="30345" y="9470"/>
                  </a:lnTo>
                  <a:lnTo>
                    <a:pt x="30724" y="9239"/>
                  </a:lnTo>
                  <a:lnTo>
                    <a:pt x="31103" y="9007"/>
                  </a:lnTo>
                  <a:lnTo>
                    <a:pt x="31461" y="8755"/>
                  </a:lnTo>
                  <a:lnTo>
                    <a:pt x="31503" y="8712"/>
                  </a:lnTo>
                  <a:lnTo>
                    <a:pt x="31587" y="8670"/>
                  </a:lnTo>
                  <a:lnTo>
                    <a:pt x="31650" y="8607"/>
                  </a:lnTo>
                  <a:lnTo>
                    <a:pt x="31692" y="8523"/>
                  </a:lnTo>
                  <a:lnTo>
                    <a:pt x="31713" y="8418"/>
                  </a:lnTo>
                  <a:lnTo>
                    <a:pt x="31713" y="8334"/>
                  </a:lnTo>
                  <a:lnTo>
                    <a:pt x="31671" y="8249"/>
                  </a:lnTo>
                  <a:lnTo>
                    <a:pt x="31608" y="8186"/>
                  </a:lnTo>
                  <a:lnTo>
                    <a:pt x="31503" y="8165"/>
                  </a:lnTo>
                  <a:lnTo>
                    <a:pt x="31166" y="8123"/>
                  </a:lnTo>
                  <a:lnTo>
                    <a:pt x="30850" y="8123"/>
                  </a:lnTo>
                  <a:lnTo>
                    <a:pt x="30535" y="8165"/>
                  </a:lnTo>
                  <a:lnTo>
                    <a:pt x="30240" y="8249"/>
                  </a:lnTo>
                  <a:lnTo>
                    <a:pt x="29967" y="8376"/>
                  </a:lnTo>
                  <a:lnTo>
                    <a:pt x="29693" y="8544"/>
                  </a:lnTo>
                  <a:lnTo>
                    <a:pt x="29441" y="8733"/>
                  </a:lnTo>
                  <a:lnTo>
                    <a:pt x="29209" y="8944"/>
                  </a:lnTo>
                  <a:lnTo>
                    <a:pt x="28999" y="9175"/>
                  </a:lnTo>
                  <a:lnTo>
                    <a:pt x="28809" y="9428"/>
                  </a:lnTo>
                  <a:lnTo>
                    <a:pt x="28641" y="9701"/>
                  </a:lnTo>
                  <a:lnTo>
                    <a:pt x="28515" y="9996"/>
                  </a:lnTo>
                  <a:lnTo>
                    <a:pt x="28409" y="10291"/>
                  </a:lnTo>
                  <a:lnTo>
                    <a:pt x="28325" y="10606"/>
                  </a:lnTo>
                  <a:lnTo>
                    <a:pt x="28283" y="10901"/>
                  </a:lnTo>
                  <a:lnTo>
                    <a:pt x="28283" y="11217"/>
                  </a:lnTo>
                  <a:lnTo>
                    <a:pt x="28262" y="11406"/>
                  </a:lnTo>
                  <a:lnTo>
                    <a:pt x="28262" y="11595"/>
                  </a:lnTo>
                  <a:lnTo>
                    <a:pt x="28304" y="11974"/>
                  </a:lnTo>
                  <a:lnTo>
                    <a:pt x="28388" y="12332"/>
                  </a:lnTo>
                  <a:lnTo>
                    <a:pt x="28515" y="12690"/>
                  </a:lnTo>
                  <a:lnTo>
                    <a:pt x="27631" y="12100"/>
                  </a:lnTo>
                  <a:lnTo>
                    <a:pt x="26747" y="11532"/>
                  </a:lnTo>
                  <a:lnTo>
                    <a:pt x="26537" y="11069"/>
                  </a:lnTo>
                  <a:lnTo>
                    <a:pt x="26389" y="10585"/>
                  </a:lnTo>
                  <a:lnTo>
                    <a:pt x="26284" y="10101"/>
                  </a:lnTo>
                  <a:lnTo>
                    <a:pt x="26263" y="9870"/>
                  </a:lnTo>
                  <a:lnTo>
                    <a:pt x="26242" y="9638"/>
                  </a:lnTo>
                  <a:lnTo>
                    <a:pt x="26242" y="9407"/>
                  </a:lnTo>
                  <a:lnTo>
                    <a:pt x="26242" y="9175"/>
                  </a:lnTo>
                  <a:lnTo>
                    <a:pt x="26263" y="8944"/>
                  </a:lnTo>
                  <a:lnTo>
                    <a:pt x="26305" y="8712"/>
                  </a:lnTo>
                  <a:lnTo>
                    <a:pt x="26347" y="8502"/>
                  </a:lnTo>
                  <a:lnTo>
                    <a:pt x="26410" y="8271"/>
                  </a:lnTo>
                  <a:lnTo>
                    <a:pt x="26473" y="8060"/>
                  </a:lnTo>
                  <a:lnTo>
                    <a:pt x="26558" y="7871"/>
                  </a:lnTo>
                  <a:lnTo>
                    <a:pt x="26663" y="7660"/>
                  </a:lnTo>
                  <a:lnTo>
                    <a:pt x="26789" y="7471"/>
                  </a:lnTo>
                  <a:lnTo>
                    <a:pt x="26894" y="7303"/>
                  </a:lnTo>
                  <a:lnTo>
                    <a:pt x="27042" y="7113"/>
                  </a:lnTo>
                  <a:lnTo>
                    <a:pt x="27189" y="6966"/>
                  </a:lnTo>
                  <a:lnTo>
                    <a:pt x="27357" y="6797"/>
                  </a:lnTo>
                  <a:lnTo>
                    <a:pt x="27547" y="6650"/>
                  </a:lnTo>
                  <a:lnTo>
                    <a:pt x="27736" y="6524"/>
                  </a:lnTo>
                  <a:lnTo>
                    <a:pt x="27925" y="6398"/>
                  </a:lnTo>
                  <a:lnTo>
                    <a:pt x="28157" y="6292"/>
                  </a:lnTo>
                  <a:lnTo>
                    <a:pt x="28388" y="6187"/>
                  </a:lnTo>
                  <a:lnTo>
                    <a:pt x="28620" y="6103"/>
                  </a:lnTo>
                  <a:lnTo>
                    <a:pt x="28893" y="6040"/>
                  </a:lnTo>
                  <a:lnTo>
                    <a:pt x="29167" y="5977"/>
                  </a:lnTo>
                  <a:lnTo>
                    <a:pt x="29441" y="5935"/>
                  </a:lnTo>
                  <a:lnTo>
                    <a:pt x="29735" y="5914"/>
                  </a:lnTo>
                  <a:close/>
                  <a:moveTo>
                    <a:pt x="28662" y="13952"/>
                  </a:moveTo>
                  <a:lnTo>
                    <a:pt x="28872" y="13973"/>
                  </a:lnTo>
                  <a:lnTo>
                    <a:pt x="29083" y="13994"/>
                  </a:lnTo>
                  <a:lnTo>
                    <a:pt x="29314" y="14036"/>
                  </a:lnTo>
                  <a:lnTo>
                    <a:pt x="30682" y="15004"/>
                  </a:lnTo>
                  <a:lnTo>
                    <a:pt x="31377" y="15509"/>
                  </a:lnTo>
                  <a:lnTo>
                    <a:pt x="32050" y="16014"/>
                  </a:lnTo>
                  <a:lnTo>
                    <a:pt x="32134" y="16120"/>
                  </a:lnTo>
                  <a:lnTo>
                    <a:pt x="32176" y="16162"/>
                  </a:lnTo>
                  <a:lnTo>
                    <a:pt x="32239" y="16183"/>
                  </a:lnTo>
                  <a:lnTo>
                    <a:pt x="33081" y="16835"/>
                  </a:lnTo>
                  <a:lnTo>
                    <a:pt x="33881" y="17530"/>
                  </a:lnTo>
                  <a:lnTo>
                    <a:pt x="34680" y="18245"/>
                  </a:lnTo>
                  <a:lnTo>
                    <a:pt x="35438" y="18982"/>
                  </a:lnTo>
                  <a:lnTo>
                    <a:pt x="35669" y="19150"/>
                  </a:lnTo>
                  <a:lnTo>
                    <a:pt x="35880" y="19339"/>
                  </a:lnTo>
                  <a:lnTo>
                    <a:pt x="36090" y="19550"/>
                  </a:lnTo>
                  <a:lnTo>
                    <a:pt x="36280" y="19760"/>
                  </a:lnTo>
                  <a:lnTo>
                    <a:pt x="36637" y="20139"/>
                  </a:lnTo>
                  <a:lnTo>
                    <a:pt x="36700" y="20244"/>
                  </a:lnTo>
                  <a:lnTo>
                    <a:pt x="36764" y="20349"/>
                  </a:lnTo>
                  <a:lnTo>
                    <a:pt x="37374" y="21065"/>
                  </a:lnTo>
                  <a:lnTo>
                    <a:pt x="37942" y="21822"/>
                  </a:lnTo>
                  <a:lnTo>
                    <a:pt x="37942" y="21907"/>
                  </a:lnTo>
                  <a:lnTo>
                    <a:pt x="37942" y="22012"/>
                  </a:lnTo>
                  <a:lnTo>
                    <a:pt x="37984" y="22222"/>
                  </a:lnTo>
                  <a:lnTo>
                    <a:pt x="37984" y="22433"/>
                  </a:lnTo>
                  <a:lnTo>
                    <a:pt x="37984" y="22643"/>
                  </a:lnTo>
                  <a:lnTo>
                    <a:pt x="37963" y="22833"/>
                  </a:lnTo>
                  <a:lnTo>
                    <a:pt x="37921" y="23001"/>
                  </a:lnTo>
                  <a:lnTo>
                    <a:pt x="37858" y="23169"/>
                  </a:lnTo>
                  <a:lnTo>
                    <a:pt x="37774" y="23338"/>
                  </a:lnTo>
                  <a:lnTo>
                    <a:pt x="37690" y="23485"/>
                  </a:lnTo>
                  <a:lnTo>
                    <a:pt x="37584" y="23632"/>
                  </a:lnTo>
                  <a:lnTo>
                    <a:pt x="37458" y="23758"/>
                  </a:lnTo>
                  <a:lnTo>
                    <a:pt x="37311" y="23906"/>
                  </a:lnTo>
                  <a:lnTo>
                    <a:pt x="37184" y="24011"/>
                  </a:lnTo>
                  <a:lnTo>
                    <a:pt x="36848" y="24221"/>
                  </a:lnTo>
                  <a:lnTo>
                    <a:pt x="36511" y="24411"/>
                  </a:lnTo>
                  <a:lnTo>
                    <a:pt x="36132" y="24579"/>
                  </a:lnTo>
                  <a:lnTo>
                    <a:pt x="35733" y="24705"/>
                  </a:lnTo>
                  <a:lnTo>
                    <a:pt x="35333" y="24811"/>
                  </a:lnTo>
                  <a:lnTo>
                    <a:pt x="34933" y="24895"/>
                  </a:lnTo>
                  <a:lnTo>
                    <a:pt x="34554" y="24979"/>
                  </a:lnTo>
                  <a:lnTo>
                    <a:pt x="34175" y="25021"/>
                  </a:lnTo>
                  <a:lnTo>
                    <a:pt x="33839" y="25042"/>
                  </a:lnTo>
                  <a:lnTo>
                    <a:pt x="33544" y="25063"/>
                  </a:lnTo>
                  <a:lnTo>
                    <a:pt x="33165" y="25063"/>
                  </a:lnTo>
                  <a:lnTo>
                    <a:pt x="32807" y="25042"/>
                  </a:lnTo>
                  <a:lnTo>
                    <a:pt x="32429" y="24979"/>
                  </a:lnTo>
                  <a:lnTo>
                    <a:pt x="32050" y="24895"/>
                  </a:lnTo>
                  <a:lnTo>
                    <a:pt x="31692" y="24790"/>
                  </a:lnTo>
                  <a:lnTo>
                    <a:pt x="31334" y="24663"/>
                  </a:lnTo>
                  <a:lnTo>
                    <a:pt x="30977" y="24516"/>
                  </a:lnTo>
                  <a:lnTo>
                    <a:pt x="30619" y="24348"/>
                  </a:lnTo>
                  <a:lnTo>
                    <a:pt x="30282" y="24158"/>
                  </a:lnTo>
                  <a:lnTo>
                    <a:pt x="29946" y="23969"/>
                  </a:lnTo>
                  <a:lnTo>
                    <a:pt x="29293" y="23548"/>
                  </a:lnTo>
                  <a:lnTo>
                    <a:pt x="28662" y="23106"/>
                  </a:lnTo>
                  <a:lnTo>
                    <a:pt x="28094" y="22643"/>
                  </a:lnTo>
                  <a:lnTo>
                    <a:pt x="27820" y="22412"/>
                  </a:lnTo>
                  <a:lnTo>
                    <a:pt x="27547" y="22159"/>
                  </a:lnTo>
                  <a:lnTo>
                    <a:pt x="27315" y="21907"/>
                  </a:lnTo>
                  <a:lnTo>
                    <a:pt x="27063" y="21633"/>
                  </a:lnTo>
                  <a:lnTo>
                    <a:pt x="26852" y="21338"/>
                  </a:lnTo>
                  <a:lnTo>
                    <a:pt x="26642" y="21065"/>
                  </a:lnTo>
                  <a:lnTo>
                    <a:pt x="26452" y="20749"/>
                  </a:lnTo>
                  <a:lnTo>
                    <a:pt x="26284" y="20455"/>
                  </a:lnTo>
                  <a:lnTo>
                    <a:pt x="26305" y="20455"/>
                  </a:lnTo>
                  <a:lnTo>
                    <a:pt x="26200" y="20286"/>
                  </a:lnTo>
                  <a:lnTo>
                    <a:pt x="26116" y="20118"/>
                  </a:lnTo>
                  <a:lnTo>
                    <a:pt x="26095" y="20118"/>
                  </a:lnTo>
                  <a:lnTo>
                    <a:pt x="25926" y="19718"/>
                  </a:lnTo>
                  <a:lnTo>
                    <a:pt x="25758" y="19318"/>
                  </a:lnTo>
                  <a:lnTo>
                    <a:pt x="25611" y="18897"/>
                  </a:lnTo>
                  <a:lnTo>
                    <a:pt x="25484" y="18477"/>
                  </a:lnTo>
                  <a:lnTo>
                    <a:pt x="25442" y="18245"/>
                  </a:lnTo>
                  <a:lnTo>
                    <a:pt x="25400" y="18035"/>
                  </a:lnTo>
                  <a:lnTo>
                    <a:pt x="25379" y="17803"/>
                  </a:lnTo>
                  <a:lnTo>
                    <a:pt x="25379" y="17572"/>
                  </a:lnTo>
                  <a:lnTo>
                    <a:pt x="25379" y="17361"/>
                  </a:lnTo>
                  <a:lnTo>
                    <a:pt x="25400" y="17130"/>
                  </a:lnTo>
                  <a:lnTo>
                    <a:pt x="25442" y="16919"/>
                  </a:lnTo>
                  <a:lnTo>
                    <a:pt x="25484" y="16709"/>
                  </a:lnTo>
                  <a:lnTo>
                    <a:pt x="25632" y="16288"/>
                  </a:lnTo>
                  <a:lnTo>
                    <a:pt x="25800" y="15867"/>
                  </a:lnTo>
                  <a:lnTo>
                    <a:pt x="26032" y="15488"/>
                  </a:lnTo>
                  <a:lnTo>
                    <a:pt x="26284" y="15152"/>
                  </a:lnTo>
                  <a:lnTo>
                    <a:pt x="26579" y="14836"/>
                  </a:lnTo>
                  <a:lnTo>
                    <a:pt x="26726" y="14689"/>
                  </a:lnTo>
                  <a:lnTo>
                    <a:pt x="26894" y="14562"/>
                  </a:lnTo>
                  <a:lnTo>
                    <a:pt x="27084" y="14436"/>
                  </a:lnTo>
                  <a:lnTo>
                    <a:pt x="27252" y="14331"/>
                  </a:lnTo>
                  <a:lnTo>
                    <a:pt x="27441" y="14247"/>
                  </a:lnTo>
                  <a:lnTo>
                    <a:pt x="27631" y="14163"/>
                  </a:lnTo>
                  <a:lnTo>
                    <a:pt x="27820" y="14078"/>
                  </a:lnTo>
                  <a:lnTo>
                    <a:pt x="28031" y="14036"/>
                  </a:lnTo>
                  <a:lnTo>
                    <a:pt x="28241" y="13994"/>
                  </a:lnTo>
                  <a:lnTo>
                    <a:pt x="28452" y="13973"/>
                  </a:lnTo>
                  <a:lnTo>
                    <a:pt x="28662" y="13952"/>
                  </a:lnTo>
                  <a:close/>
                  <a:moveTo>
                    <a:pt x="22139" y="947"/>
                  </a:moveTo>
                  <a:lnTo>
                    <a:pt x="21991" y="1368"/>
                  </a:lnTo>
                  <a:lnTo>
                    <a:pt x="21823" y="1747"/>
                  </a:lnTo>
                  <a:lnTo>
                    <a:pt x="21633" y="2147"/>
                  </a:lnTo>
                  <a:lnTo>
                    <a:pt x="21402" y="2526"/>
                  </a:lnTo>
                  <a:lnTo>
                    <a:pt x="21192" y="2904"/>
                  </a:lnTo>
                  <a:lnTo>
                    <a:pt x="21002" y="3304"/>
                  </a:lnTo>
                  <a:lnTo>
                    <a:pt x="20813" y="3683"/>
                  </a:lnTo>
                  <a:lnTo>
                    <a:pt x="20644" y="4083"/>
                  </a:lnTo>
                  <a:lnTo>
                    <a:pt x="20560" y="4462"/>
                  </a:lnTo>
                  <a:lnTo>
                    <a:pt x="20497" y="4840"/>
                  </a:lnTo>
                  <a:lnTo>
                    <a:pt x="20476" y="5219"/>
                  </a:lnTo>
                  <a:lnTo>
                    <a:pt x="20476" y="5598"/>
                  </a:lnTo>
                  <a:lnTo>
                    <a:pt x="20518" y="5956"/>
                  </a:lnTo>
                  <a:lnTo>
                    <a:pt x="20581" y="6335"/>
                  </a:lnTo>
                  <a:lnTo>
                    <a:pt x="20665" y="6713"/>
                  </a:lnTo>
                  <a:lnTo>
                    <a:pt x="20771" y="7071"/>
                  </a:lnTo>
                  <a:lnTo>
                    <a:pt x="20665" y="7218"/>
                  </a:lnTo>
                  <a:lnTo>
                    <a:pt x="20644" y="7260"/>
                  </a:lnTo>
                  <a:lnTo>
                    <a:pt x="20644" y="7303"/>
                  </a:lnTo>
                  <a:lnTo>
                    <a:pt x="20687" y="7387"/>
                  </a:lnTo>
                  <a:lnTo>
                    <a:pt x="20708" y="7408"/>
                  </a:lnTo>
                  <a:lnTo>
                    <a:pt x="20750" y="7429"/>
                  </a:lnTo>
                  <a:lnTo>
                    <a:pt x="20792" y="7450"/>
                  </a:lnTo>
                  <a:lnTo>
                    <a:pt x="20834" y="7429"/>
                  </a:lnTo>
                  <a:lnTo>
                    <a:pt x="21149" y="7281"/>
                  </a:lnTo>
                  <a:lnTo>
                    <a:pt x="21423" y="7113"/>
                  </a:lnTo>
                  <a:lnTo>
                    <a:pt x="21655" y="6903"/>
                  </a:lnTo>
                  <a:lnTo>
                    <a:pt x="21886" y="6692"/>
                  </a:lnTo>
                  <a:lnTo>
                    <a:pt x="22117" y="6461"/>
                  </a:lnTo>
                  <a:lnTo>
                    <a:pt x="22307" y="6208"/>
                  </a:lnTo>
                  <a:lnTo>
                    <a:pt x="22707" y="5703"/>
                  </a:lnTo>
                  <a:lnTo>
                    <a:pt x="23085" y="5198"/>
                  </a:lnTo>
                  <a:lnTo>
                    <a:pt x="23275" y="4946"/>
                  </a:lnTo>
                  <a:lnTo>
                    <a:pt x="23485" y="4714"/>
                  </a:lnTo>
                  <a:lnTo>
                    <a:pt x="23717" y="4483"/>
                  </a:lnTo>
                  <a:lnTo>
                    <a:pt x="23969" y="4293"/>
                  </a:lnTo>
                  <a:lnTo>
                    <a:pt x="24222" y="4104"/>
                  </a:lnTo>
                  <a:lnTo>
                    <a:pt x="24516" y="3957"/>
                  </a:lnTo>
                  <a:lnTo>
                    <a:pt x="24011" y="5345"/>
                  </a:lnTo>
                  <a:lnTo>
                    <a:pt x="23780" y="6019"/>
                  </a:lnTo>
                  <a:lnTo>
                    <a:pt x="23569" y="6713"/>
                  </a:lnTo>
                  <a:lnTo>
                    <a:pt x="23485" y="7050"/>
                  </a:lnTo>
                  <a:lnTo>
                    <a:pt x="23401" y="7408"/>
                  </a:lnTo>
                  <a:lnTo>
                    <a:pt x="23338" y="7744"/>
                  </a:lnTo>
                  <a:lnTo>
                    <a:pt x="23317" y="8102"/>
                  </a:lnTo>
                  <a:lnTo>
                    <a:pt x="23296" y="8460"/>
                  </a:lnTo>
                  <a:lnTo>
                    <a:pt x="23296" y="8818"/>
                  </a:lnTo>
                  <a:lnTo>
                    <a:pt x="23317" y="9175"/>
                  </a:lnTo>
                  <a:lnTo>
                    <a:pt x="23380" y="9554"/>
                  </a:lnTo>
                  <a:lnTo>
                    <a:pt x="22096" y="8818"/>
                  </a:lnTo>
                  <a:lnTo>
                    <a:pt x="22012" y="8797"/>
                  </a:lnTo>
                  <a:lnTo>
                    <a:pt x="21928" y="8797"/>
                  </a:lnTo>
                  <a:lnTo>
                    <a:pt x="21865" y="8839"/>
                  </a:lnTo>
                  <a:lnTo>
                    <a:pt x="21823" y="8902"/>
                  </a:lnTo>
                  <a:lnTo>
                    <a:pt x="21781" y="8965"/>
                  </a:lnTo>
                  <a:lnTo>
                    <a:pt x="21781" y="9049"/>
                  </a:lnTo>
                  <a:lnTo>
                    <a:pt x="21823" y="9112"/>
                  </a:lnTo>
                  <a:lnTo>
                    <a:pt x="21886" y="9175"/>
                  </a:lnTo>
                  <a:lnTo>
                    <a:pt x="23548" y="10270"/>
                  </a:lnTo>
                  <a:lnTo>
                    <a:pt x="25232" y="11364"/>
                  </a:lnTo>
                  <a:lnTo>
                    <a:pt x="25085" y="11385"/>
                  </a:lnTo>
                  <a:lnTo>
                    <a:pt x="25274" y="11490"/>
                  </a:lnTo>
                  <a:lnTo>
                    <a:pt x="25400" y="11574"/>
                  </a:lnTo>
                  <a:lnTo>
                    <a:pt x="25737" y="11743"/>
                  </a:lnTo>
                  <a:lnTo>
                    <a:pt x="26053" y="11932"/>
                  </a:lnTo>
                  <a:lnTo>
                    <a:pt x="26158" y="11953"/>
                  </a:lnTo>
                  <a:lnTo>
                    <a:pt x="27399" y="12774"/>
                  </a:lnTo>
                  <a:lnTo>
                    <a:pt x="28620" y="13573"/>
                  </a:lnTo>
                  <a:lnTo>
                    <a:pt x="28367" y="13594"/>
                  </a:lnTo>
                  <a:lnTo>
                    <a:pt x="28115" y="13616"/>
                  </a:lnTo>
                  <a:lnTo>
                    <a:pt x="27862" y="13658"/>
                  </a:lnTo>
                  <a:lnTo>
                    <a:pt x="27610" y="13721"/>
                  </a:lnTo>
                  <a:lnTo>
                    <a:pt x="27357" y="13805"/>
                  </a:lnTo>
                  <a:lnTo>
                    <a:pt x="27105" y="13910"/>
                  </a:lnTo>
                  <a:lnTo>
                    <a:pt x="26873" y="14015"/>
                  </a:lnTo>
                  <a:lnTo>
                    <a:pt x="26642" y="14163"/>
                  </a:lnTo>
                  <a:lnTo>
                    <a:pt x="26431" y="14310"/>
                  </a:lnTo>
                  <a:lnTo>
                    <a:pt x="26200" y="14478"/>
                  </a:lnTo>
                  <a:lnTo>
                    <a:pt x="26010" y="14647"/>
                  </a:lnTo>
                  <a:lnTo>
                    <a:pt x="25800" y="14836"/>
                  </a:lnTo>
                  <a:lnTo>
                    <a:pt x="25611" y="15046"/>
                  </a:lnTo>
                  <a:lnTo>
                    <a:pt x="25442" y="15257"/>
                  </a:lnTo>
                  <a:lnTo>
                    <a:pt x="25274" y="15488"/>
                  </a:lnTo>
                  <a:lnTo>
                    <a:pt x="25127" y="15720"/>
                  </a:lnTo>
                  <a:lnTo>
                    <a:pt x="25021" y="15909"/>
                  </a:lnTo>
                  <a:lnTo>
                    <a:pt x="24916" y="16120"/>
                  </a:lnTo>
                  <a:lnTo>
                    <a:pt x="24832" y="16330"/>
                  </a:lnTo>
                  <a:lnTo>
                    <a:pt x="24769" y="16520"/>
                  </a:lnTo>
                  <a:lnTo>
                    <a:pt x="24727" y="16730"/>
                  </a:lnTo>
                  <a:lnTo>
                    <a:pt x="24685" y="16961"/>
                  </a:lnTo>
                  <a:lnTo>
                    <a:pt x="24664" y="17172"/>
                  </a:lnTo>
                  <a:lnTo>
                    <a:pt x="24664" y="17382"/>
                  </a:lnTo>
                  <a:lnTo>
                    <a:pt x="24664" y="17824"/>
                  </a:lnTo>
                  <a:lnTo>
                    <a:pt x="24727" y="18287"/>
                  </a:lnTo>
                  <a:lnTo>
                    <a:pt x="24811" y="18729"/>
                  </a:lnTo>
                  <a:lnTo>
                    <a:pt x="24937" y="19171"/>
                  </a:lnTo>
                  <a:lnTo>
                    <a:pt x="25106" y="19613"/>
                  </a:lnTo>
                  <a:lnTo>
                    <a:pt x="25274" y="20055"/>
                  </a:lnTo>
                  <a:lnTo>
                    <a:pt x="25484" y="20476"/>
                  </a:lnTo>
                  <a:lnTo>
                    <a:pt x="25716" y="20876"/>
                  </a:lnTo>
                  <a:lnTo>
                    <a:pt x="25947" y="21275"/>
                  </a:lnTo>
                  <a:lnTo>
                    <a:pt x="26179" y="21633"/>
                  </a:lnTo>
                  <a:lnTo>
                    <a:pt x="26431" y="21970"/>
                  </a:lnTo>
                  <a:lnTo>
                    <a:pt x="26684" y="22285"/>
                  </a:lnTo>
                  <a:lnTo>
                    <a:pt x="27063" y="22727"/>
                  </a:lnTo>
                  <a:lnTo>
                    <a:pt x="27462" y="23127"/>
                  </a:lnTo>
                  <a:lnTo>
                    <a:pt x="27904" y="23506"/>
                  </a:lnTo>
                  <a:lnTo>
                    <a:pt x="28367" y="23864"/>
                  </a:lnTo>
                  <a:lnTo>
                    <a:pt x="28830" y="24200"/>
                  </a:lnTo>
                  <a:lnTo>
                    <a:pt x="29335" y="24516"/>
                  </a:lnTo>
                  <a:lnTo>
                    <a:pt x="29840" y="24790"/>
                  </a:lnTo>
                  <a:lnTo>
                    <a:pt x="30366" y="25021"/>
                  </a:lnTo>
                  <a:lnTo>
                    <a:pt x="30914" y="25253"/>
                  </a:lnTo>
                  <a:lnTo>
                    <a:pt x="31461" y="25421"/>
                  </a:lnTo>
                  <a:lnTo>
                    <a:pt x="32029" y="25568"/>
                  </a:lnTo>
                  <a:lnTo>
                    <a:pt x="32597" y="25673"/>
                  </a:lnTo>
                  <a:lnTo>
                    <a:pt x="33165" y="25737"/>
                  </a:lnTo>
                  <a:lnTo>
                    <a:pt x="33733" y="25779"/>
                  </a:lnTo>
                  <a:lnTo>
                    <a:pt x="34323" y="25758"/>
                  </a:lnTo>
                  <a:lnTo>
                    <a:pt x="34891" y="25694"/>
                  </a:lnTo>
                  <a:lnTo>
                    <a:pt x="35164" y="25652"/>
                  </a:lnTo>
                  <a:lnTo>
                    <a:pt x="35480" y="25589"/>
                  </a:lnTo>
                  <a:lnTo>
                    <a:pt x="35775" y="25505"/>
                  </a:lnTo>
                  <a:lnTo>
                    <a:pt x="36090" y="25400"/>
                  </a:lnTo>
                  <a:lnTo>
                    <a:pt x="36385" y="25274"/>
                  </a:lnTo>
                  <a:lnTo>
                    <a:pt x="36700" y="25147"/>
                  </a:lnTo>
                  <a:lnTo>
                    <a:pt x="36995" y="24979"/>
                  </a:lnTo>
                  <a:lnTo>
                    <a:pt x="37290" y="24811"/>
                  </a:lnTo>
                  <a:lnTo>
                    <a:pt x="37542" y="24621"/>
                  </a:lnTo>
                  <a:lnTo>
                    <a:pt x="37795" y="24411"/>
                  </a:lnTo>
                  <a:lnTo>
                    <a:pt x="38026" y="24200"/>
                  </a:lnTo>
                  <a:lnTo>
                    <a:pt x="38237" y="23969"/>
                  </a:lnTo>
                  <a:lnTo>
                    <a:pt x="38405" y="23716"/>
                  </a:lnTo>
                  <a:lnTo>
                    <a:pt x="38531" y="23443"/>
                  </a:lnTo>
                  <a:lnTo>
                    <a:pt x="38636" y="23169"/>
                  </a:lnTo>
                  <a:lnTo>
                    <a:pt x="38700" y="22875"/>
                  </a:lnTo>
                  <a:lnTo>
                    <a:pt x="39247" y="23737"/>
                  </a:lnTo>
                  <a:lnTo>
                    <a:pt x="39499" y="24179"/>
                  </a:lnTo>
                  <a:lnTo>
                    <a:pt x="39752" y="24642"/>
                  </a:lnTo>
                  <a:lnTo>
                    <a:pt x="39983" y="25105"/>
                  </a:lnTo>
                  <a:lnTo>
                    <a:pt x="40215" y="25589"/>
                  </a:lnTo>
                  <a:lnTo>
                    <a:pt x="40446" y="26052"/>
                  </a:lnTo>
                  <a:lnTo>
                    <a:pt x="40636" y="26557"/>
                  </a:lnTo>
                  <a:lnTo>
                    <a:pt x="40825" y="27041"/>
                  </a:lnTo>
                  <a:lnTo>
                    <a:pt x="40993" y="27546"/>
                  </a:lnTo>
                  <a:lnTo>
                    <a:pt x="41141" y="28030"/>
                  </a:lnTo>
                  <a:lnTo>
                    <a:pt x="41267" y="28493"/>
                  </a:lnTo>
                  <a:lnTo>
                    <a:pt x="41372" y="28977"/>
                  </a:lnTo>
                  <a:lnTo>
                    <a:pt x="41477" y="29440"/>
                  </a:lnTo>
                  <a:lnTo>
                    <a:pt x="41540" y="29903"/>
                  </a:lnTo>
                  <a:lnTo>
                    <a:pt x="41583" y="30345"/>
                  </a:lnTo>
                  <a:lnTo>
                    <a:pt x="41625" y="30808"/>
                  </a:lnTo>
                  <a:lnTo>
                    <a:pt x="41625" y="31250"/>
                  </a:lnTo>
                  <a:lnTo>
                    <a:pt x="41625" y="31671"/>
                  </a:lnTo>
                  <a:lnTo>
                    <a:pt x="41604" y="32113"/>
                  </a:lnTo>
                  <a:lnTo>
                    <a:pt x="41562" y="32534"/>
                  </a:lnTo>
                  <a:lnTo>
                    <a:pt x="41498" y="32954"/>
                  </a:lnTo>
                  <a:lnTo>
                    <a:pt x="41435" y="33354"/>
                  </a:lnTo>
                  <a:lnTo>
                    <a:pt x="41351" y="33775"/>
                  </a:lnTo>
                  <a:lnTo>
                    <a:pt x="41246" y="34175"/>
                  </a:lnTo>
                  <a:lnTo>
                    <a:pt x="41120" y="34554"/>
                  </a:lnTo>
                  <a:lnTo>
                    <a:pt x="40993" y="34954"/>
                  </a:lnTo>
                  <a:lnTo>
                    <a:pt x="40846" y="35332"/>
                  </a:lnTo>
                  <a:lnTo>
                    <a:pt x="40678" y="35690"/>
                  </a:lnTo>
                  <a:lnTo>
                    <a:pt x="40509" y="36069"/>
                  </a:lnTo>
                  <a:lnTo>
                    <a:pt x="40299" y="36427"/>
                  </a:lnTo>
                  <a:lnTo>
                    <a:pt x="40110" y="36763"/>
                  </a:lnTo>
                  <a:lnTo>
                    <a:pt x="39878" y="37121"/>
                  </a:lnTo>
                  <a:lnTo>
                    <a:pt x="39668" y="37458"/>
                  </a:lnTo>
                  <a:lnTo>
                    <a:pt x="39415" y="37794"/>
                  </a:lnTo>
                  <a:lnTo>
                    <a:pt x="39163" y="38110"/>
                  </a:lnTo>
                  <a:lnTo>
                    <a:pt x="38889" y="38426"/>
                  </a:lnTo>
                  <a:lnTo>
                    <a:pt x="38615" y="38741"/>
                  </a:lnTo>
                  <a:lnTo>
                    <a:pt x="38047" y="39352"/>
                  </a:lnTo>
                  <a:lnTo>
                    <a:pt x="37416" y="39920"/>
                  </a:lnTo>
                  <a:lnTo>
                    <a:pt x="36764" y="40467"/>
                  </a:lnTo>
                  <a:lnTo>
                    <a:pt x="36069" y="40972"/>
                  </a:lnTo>
                  <a:lnTo>
                    <a:pt x="35333" y="41456"/>
                  </a:lnTo>
                  <a:lnTo>
                    <a:pt x="34575" y="41898"/>
                  </a:lnTo>
                  <a:lnTo>
                    <a:pt x="33797" y="42319"/>
                  </a:lnTo>
                  <a:lnTo>
                    <a:pt x="32997" y="42719"/>
                  </a:lnTo>
                  <a:lnTo>
                    <a:pt x="32176" y="43076"/>
                  </a:lnTo>
                  <a:lnTo>
                    <a:pt x="31334" y="43392"/>
                  </a:lnTo>
                  <a:lnTo>
                    <a:pt x="30493" y="43687"/>
                  </a:lnTo>
                  <a:lnTo>
                    <a:pt x="29630" y="43960"/>
                  </a:lnTo>
                  <a:lnTo>
                    <a:pt x="28746" y="44171"/>
                  </a:lnTo>
                  <a:lnTo>
                    <a:pt x="27862" y="44381"/>
                  </a:lnTo>
                  <a:lnTo>
                    <a:pt x="26978" y="44528"/>
                  </a:lnTo>
                  <a:lnTo>
                    <a:pt x="26095" y="44655"/>
                  </a:lnTo>
                  <a:lnTo>
                    <a:pt x="25232" y="44739"/>
                  </a:lnTo>
                  <a:lnTo>
                    <a:pt x="24390" y="44802"/>
                  </a:lnTo>
                  <a:lnTo>
                    <a:pt x="23548" y="44823"/>
                  </a:lnTo>
                  <a:lnTo>
                    <a:pt x="22665" y="44823"/>
                  </a:lnTo>
                  <a:lnTo>
                    <a:pt x="21781" y="44802"/>
                  </a:lnTo>
                  <a:lnTo>
                    <a:pt x="20855" y="44760"/>
                  </a:lnTo>
                  <a:lnTo>
                    <a:pt x="19950" y="44676"/>
                  </a:lnTo>
                  <a:lnTo>
                    <a:pt x="19003" y="44570"/>
                  </a:lnTo>
                  <a:lnTo>
                    <a:pt x="18056" y="44444"/>
                  </a:lnTo>
                  <a:lnTo>
                    <a:pt x="17130" y="44297"/>
                  </a:lnTo>
                  <a:lnTo>
                    <a:pt x="16183" y="44107"/>
                  </a:lnTo>
                  <a:lnTo>
                    <a:pt x="15236" y="43876"/>
                  </a:lnTo>
                  <a:lnTo>
                    <a:pt x="14289" y="43644"/>
                  </a:lnTo>
                  <a:lnTo>
                    <a:pt x="13363" y="43350"/>
                  </a:lnTo>
                  <a:lnTo>
                    <a:pt x="12459" y="43055"/>
                  </a:lnTo>
                  <a:lnTo>
                    <a:pt x="11554" y="42719"/>
                  </a:lnTo>
                  <a:lnTo>
                    <a:pt x="10691" y="42340"/>
                  </a:lnTo>
                  <a:lnTo>
                    <a:pt x="9828" y="41940"/>
                  </a:lnTo>
                  <a:lnTo>
                    <a:pt x="8986" y="41498"/>
                  </a:lnTo>
                  <a:lnTo>
                    <a:pt x="8187" y="41035"/>
                  </a:lnTo>
                  <a:lnTo>
                    <a:pt x="7408" y="40530"/>
                  </a:lnTo>
                  <a:lnTo>
                    <a:pt x="6672" y="40004"/>
                  </a:lnTo>
                  <a:lnTo>
                    <a:pt x="6335" y="39709"/>
                  </a:lnTo>
                  <a:lnTo>
                    <a:pt x="5977" y="39436"/>
                  </a:lnTo>
                  <a:lnTo>
                    <a:pt x="5641" y="39120"/>
                  </a:lnTo>
                  <a:lnTo>
                    <a:pt x="5325" y="38826"/>
                  </a:lnTo>
                  <a:lnTo>
                    <a:pt x="5009" y="38510"/>
                  </a:lnTo>
                  <a:lnTo>
                    <a:pt x="4715" y="38173"/>
                  </a:lnTo>
                  <a:lnTo>
                    <a:pt x="4420" y="37858"/>
                  </a:lnTo>
                  <a:lnTo>
                    <a:pt x="4146" y="37500"/>
                  </a:lnTo>
                  <a:lnTo>
                    <a:pt x="3873" y="37163"/>
                  </a:lnTo>
                  <a:lnTo>
                    <a:pt x="3620" y="36805"/>
                  </a:lnTo>
                  <a:lnTo>
                    <a:pt x="3389" y="36427"/>
                  </a:lnTo>
                  <a:lnTo>
                    <a:pt x="3157" y="36048"/>
                  </a:lnTo>
                  <a:lnTo>
                    <a:pt x="2947" y="35648"/>
                  </a:lnTo>
                  <a:lnTo>
                    <a:pt x="2758" y="35269"/>
                  </a:lnTo>
                  <a:lnTo>
                    <a:pt x="2589" y="34848"/>
                  </a:lnTo>
                  <a:lnTo>
                    <a:pt x="2421" y="34427"/>
                  </a:lnTo>
                  <a:lnTo>
                    <a:pt x="2274" y="34007"/>
                  </a:lnTo>
                  <a:lnTo>
                    <a:pt x="2126" y="33565"/>
                  </a:lnTo>
                  <a:lnTo>
                    <a:pt x="2021" y="33123"/>
                  </a:lnTo>
                  <a:lnTo>
                    <a:pt x="1916" y="32681"/>
                  </a:lnTo>
                  <a:lnTo>
                    <a:pt x="1832" y="32197"/>
                  </a:lnTo>
                  <a:lnTo>
                    <a:pt x="1769" y="31734"/>
                  </a:lnTo>
                  <a:lnTo>
                    <a:pt x="1705" y="30997"/>
                  </a:lnTo>
                  <a:lnTo>
                    <a:pt x="1663" y="30282"/>
                  </a:lnTo>
                  <a:lnTo>
                    <a:pt x="1663" y="29566"/>
                  </a:lnTo>
                  <a:lnTo>
                    <a:pt x="1684" y="28851"/>
                  </a:lnTo>
                  <a:lnTo>
                    <a:pt x="1726" y="28135"/>
                  </a:lnTo>
                  <a:lnTo>
                    <a:pt x="1811" y="27441"/>
                  </a:lnTo>
                  <a:lnTo>
                    <a:pt x="1916" y="26768"/>
                  </a:lnTo>
                  <a:lnTo>
                    <a:pt x="2042" y="26094"/>
                  </a:lnTo>
                  <a:lnTo>
                    <a:pt x="2189" y="25421"/>
                  </a:lnTo>
                  <a:lnTo>
                    <a:pt x="2358" y="24747"/>
                  </a:lnTo>
                  <a:lnTo>
                    <a:pt x="2568" y="24095"/>
                  </a:lnTo>
                  <a:lnTo>
                    <a:pt x="2779" y="23443"/>
                  </a:lnTo>
                  <a:lnTo>
                    <a:pt x="3031" y="22790"/>
                  </a:lnTo>
                  <a:lnTo>
                    <a:pt x="3284" y="22159"/>
                  </a:lnTo>
                  <a:lnTo>
                    <a:pt x="3557" y="21528"/>
                  </a:lnTo>
                  <a:lnTo>
                    <a:pt x="3852" y="20897"/>
                  </a:lnTo>
                  <a:lnTo>
                    <a:pt x="4167" y="20286"/>
                  </a:lnTo>
                  <a:lnTo>
                    <a:pt x="4504" y="19676"/>
                  </a:lnTo>
                  <a:lnTo>
                    <a:pt x="4841" y="19066"/>
                  </a:lnTo>
                  <a:lnTo>
                    <a:pt x="5220" y="18456"/>
                  </a:lnTo>
                  <a:lnTo>
                    <a:pt x="5598" y="17866"/>
                  </a:lnTo>
                  <a:lnTo>
                    <a:pt x="5977" y="17277"/>
                  </a:lnTo>
                  <a:lnTo>
                    <a:pt x="6377" y="16709"/>
                  </a:lnTo>
                  <a:lnTo>
                    <a:pt x="6798" y="16141"/>
                  </a:lnTo>
                  <a:lnTo>
                    <a:pt x="7640" y="15004"/>
                  </a:lnTo>
                  <a:lnTo>
                    <a:pt x="8523" y="13889"/>
                  </a:lnTo>
                  <a:lnTo>
                    <a:pt x="9449" y="12795"/>
                  </a:lnTo>
                  <a:lnTo>
                    <a:pt x="10396" y="11743"/>
                  </a:lnTo>
                  <a:lnTo>
                    <a:pt x="10459" y="11722"/>
                  </a:lnTo>
                  <a:lnTo>
                    <a:pt x="10480" y="11701"/>
                  </a:lnTo>
                  <a:lnTo>
                    <a:pt x="10502" y="11659"/>
                  </a:lnTo>
                  <a:lnTo>
                    <a:pt x="10544" y="11574"/>
                  </a:lnTo>
                  <a:lnTo>
                    <a:pt x="11470" y="10543"/>
                  </a:lnTo>
                  <a:lnTo>
                    <a:pt x="12416" y="9554"/>
                  </a:lnTo>
                  <a:lnTo>
                    <a:pt x="12480" y="9533"/>
                  </a:lnTo>
                  <a:lnTo>
                    <a:pt x="12564" y="9491"/>
                  </a:lnTo>
                  <a:lnTo>
                    <a:pt x="12627" y="9428"/>
                  </a:lnTo>
                  <a:lnTo>
                    <a:pt x="12669" y="9344"/>
                  </a:lnTo>
                  <a:lnTo>
                    <a:pt x="12690" y="9260"/>
                  </a:lnTo>
                  <a:lnTo>
                    <a:pt x="14921" y="6945"/>
                  </a:lnTo>
                  <a:lnTo>
                    <a:pt x="14942" y="6882"/>
                  </a:lnTo>
                  <a:lnTo>
                    <a:pt x="14921" y="6861"/>
                  </a:lnTo>
                  <a:lnTo>
                    <a:pt x="14879" y="6840"/>
                  </a:lnTo>
                  <a:lnTo>
                    <a:pt x="14836" y="6861"/>
                  </a:lnTo>
                  <a:lnTo>
                    <a:pt x="12858" y="8733"/>
                  </a:lnTo>
                  <a:lnTo>
                    <a:pt x="12985" y="8207"/>
                  </a:lnTo>
                  <a:lnTo>
                    <a:pt x="13111" y="7660"/>
                  </a:lnTo>
                  <a:lnTo>
                    <a:pt x="13363" y="6629"/>
                  </a:lnTo>
                  <a:lnTo>
                    <a:pt x="13490" y="6103"/>
                  </a:lnTo>
                  <a:lnTo>
                    <a:pt x="13658" y="5577"/>
                  </a:lnTo>
                  <a:lnTo>
                    <a:pt x="13868" y="5072"/>
                  </a:lnTo>
                  <a:lnTo>
                    <a:pt x="13995" y="4819"/>
                  </a:lnTo>
                  <a:lnTo>
                    <a:pt x="14121" y="4567"/>
                  </a:lnTo>
                  <a:lnTo>
                    <a:pt x="14395" y="4062"/>
                  </a:lnTo>
                  <a:lnTo>
                    <a:pt x="14689" y="3599"/>
                  </a:lnTo>
                  <a:lnTo>
                    <a:pt x="14984" y="3115"/>
                  </a:lnTo>
                  <a:lnTo>
                    <a:pt x="15299" y="2673"/>
                  </a:lnTo>
                  <a:lnTo>
                    <a:pt x="15636" y="2252"/>
                  </a:lnTo>
                  <a:lnTo>
                    <a:pt x="16015" y="1852"/>
                  </a:lnTo>
                  <a:lnTo>
                    <a:pt x="16415" y="1474"/>
                  </a:lnTo>
                  <a:lnTo>
                    <a:pt x="16625" y="1305"/>
                  </a:lnTo>
                  <a:lnTo>
                    <a:pt x="16836" y="1137"/>
                  </a:lnTo>
                  <a:lnTo>
                    <a:pt x="16709" y="1768"/>
                  </a:lnTo>
                  <a:lnTo>
                    <a:pt x="16604" y="2399"/>
                  </a:lnTo>
                  <a:lnTo>
                    <a:pt x="16562" y="3010"/>
                  </a:lnTo>
                  <a:lnTo>
                    <a:pt x="16541" y="3325"/>
                  </a:lnTo>
                  <a:lnTo>
                    <a:pt x="16562" y="3641"/>
                  </a:lnTo>
                  <a:lnTo>
                    <a:pt x="16583" y="3957"/>
                  </a:lnTo>
                  <a:lnTo>
                    <a:pt x="16625" y="4251"/>
                  </a:lnTo>
                  <a:lnTo>
                    <a:pt x="16667" y="4546"/>
                  </a:lnTo>
                  <a:lnTo>
                    <a:pt x="16751" y="4861"/>
                  </a:lnTo>
                  <a:lnTo>
                    <a:pt x="16857" y="5156"/>
                  </a:lnTo>
                  <a:lnTo>
                    <a:pt x="16983" y="5430"/>
                  </a:lnTo>
                  <a:lnTo>
                    <a:pt x="17151" y="5724"/>
                  </a:lnTo>
                  <a:lnTo>
                    <a:pt x="17341" y="5998"/>
                  </a:lnTo>
                  <a:lnTo>
                    <a:pt x="17320" y="6061"/>
                  </a:lnTo>
                  <a:lnTo>
                    <a:pt x="17320" y="6124"/>
                  </a:lnTo>
                  <a:lnTo>
                    <a:pt x="17341" y="6187"/>
                  </a:lnTo>
                  <a:lnTo>
                    <a:pt x="17383" y="6250"/>
                  </a:lnTo>
                  <a:lnTo>
                    <a:pt x="17425" y="6271"/>
                  </a:lnTo>
                  <a:lnTo>
                    <a:pt x="17488" y="6292"/>
                  </a:lnTo>
                  <a:lnTo>
                    <a:pt x="17551" y="6271"/>
                  </a:lnTo>
                  <a:lnTo>
                    <a:pt x="17614" y="6250"/>
                  </a:lnTo>
                  <a:lnTo>
                    <a:pt x="17677" y="6208"/>
                  </a:lnTo>
                  <a:lnTo>
                    <a:pt x="18161" y="5493"/>
                  </a:lnTo>
                  <a:lnTo>
                    <a:pt x="18624" y="4756"/>
                  </a:lnTo>
                  <a:lnTo>
                    <a:pt x="19108" y="4020"/>
                  </a:lnTo>
                  <a:lnTo>
                    <a:pt x="19613" y="3283"/>
                  </a:lnTo>
                  <a:lnTo>
                    <a:pt x="19887" y="2947"/>
                  </a:lnTo>
                  <a:lnTo>
                    <a:pt x="20160" y="2610"/>
                  </a:lnTo>
                  <a:lnTo>
                    <a:pt x="20434" y="2273"/>
                  </a:lnTo>
                  <a:lnTo>
                    <a:pt x="20750" y="1979"/>
                  </a:lnTo>
                  <a:lnTo>
                    <a:pt x="21065" y="1684"/>
                  </a:lnTo>
                  <a:lnTo>
                    <a:pt x="21402" y="1410"/>
                  </a:lnTo>
                  <a:lnTo>
                    <a:pt x="21760" y="1179"/>
                  </a:lnTo>
                  <a:lnTo>
                    <a:pt x="22139" y="947"/>
                  </a:lnTo>
                  <a:close/>
                  <a:moveTo>
                    <a:pt x="22538" y="0"/>
                  </a:moveTo>
                  <a:lnTo>
                    <a:pt x="22096" y="190"/>
                  </a:lnTo>
                  <a:lnTo>
                    <a:pt x="21676" y="421"/>
                  </a:lnTo>
                  <a:lnTo>
                    <a:pt x="21255" y="674"/>
                  </a:lnTo>
                  <a:lnTo>
                    <a:pt x="20855" y="968"/>
                  </a:lnTo>
                  <a:lnTo>
                    <a:pt x="20455" y="1284"/>
                  </a:lnTo>
                  <a:lnTo>
                    <a:pt x="20076" y="1621"/>
                  </a:lnTo>
                  <a:lnTo>
                    <a:pt x="19719" y="2000"/>
                  </a:lnTo>
                  <a:lnTo>
                    <a:pt x="19361" y="2378"/>
                  </a:lnTo>
                  <a:lnTo>
                    <a:pt x="19045" y="2799"/>
                  </a:lnTo>
                  <a:lnTo>
                    <a:pt x="18729" y="3199"/>
                  </a:lnTo>
                  <a:lnTo>
                    <a:pt x="18435" y="3641"/>
                  </a:lnTo>
                  <a:lnTo>
                    <a:pt x="18161" y="4083"/>
                  </a:lnTo>
                  <a:lnTo>
                    <a:pt x="17930" y="4525"/>
                  </a:lnTo>
                  <a:lnTo>
                    <a:pt x="17719" y="4967"/>
                  </a:lnTo>
                  <a:lnTo>
                    <a:pt x="17530" y="5430"/>
                  </a:lnTo>
                  <a:lnTo>
                    <a:pt x="17383" y="5872"/>
                  </a:lnTo>
                  <a:lnTo>
                    <a:pt x="17235" y="5556"/>
                  </a:lnTo>
                  <a:lnTo>
                    <a:pt x="17109" y="5219"/>
                  </a:lnTo>
                  <a:lnTo>
                    <a:pt x="17025" y="4883"/>
                  </a:lnTo>
                  <a:lnTo>
                    <a:pt x="16962" y="4567"/>
                  </a:lnTo>
                  <a:lnTo>
                    <a:pt x="16941" y="4230"/>
                  </a:lnTo>
                  <a:lnTo>
                    <a:pt x="16941" y="3872"/>
                  </a:lnTo>
                  <a:lnTo>
                    <a:pt x="16962" y="3536"/>
                  </a:lnTo>
                  <a:lnTo>
                    <a:pt x="17004" y="3199"/>
                  </a:lnTo>
                  <a:lnTo>
                    <a:pt x="17067" y="2862"/>
                  </a:lnTo>
                  <a:lnTo>
                    <a:pt x="17151" y="2505"/>
                  </a:lnTo>
                  <a:lnTo>
                    <a:pt x="17320" y="1831"/>
                  </a:lnTo>
                  <a:lnTo>
                    <a:pt x="17698" y="506"/>
                  </a:lnTo>
                  <a:lnTo>
                    <a:pt x="17719" y="379"/>
                  </a:lnTo>
                  <a:lnTo>
                    <a:pt x="17698" y="295"/>
                  </a:lnTo>
                  <a:lnTo>
                    <a:pt x="17656" y="211"/>
                  </a:lnTo>
                  <a:lnTo>
                    <a:pt x="17593" y="148"/>
                  </a:lnTo>
                  <a:lnTo>
                    <a:pt x="17509" y="106"/>
                  </a:lnTo>
                  <a:lnTo>
                    <a:pt x="17404" y="64"/>
                  </a:lnTo>
                  <a:lnTo>
                    <a:pt x="17299" y="85"/>
                  </a:lnTo>
                  <a:lnTo>
                    <a:pt x="17193" y="106"/>
                  </a:lnTo>
                  <a:lnTo>
                    <a:pt x="16878" y="253"/>
                  </a:lnTo>
                  <a:lnTo>
                    <a:pt x="16583" y="421"/>
                  </a:lnTo>
                  <a:lnTo>
                    <a:pt x="16288" y="611"/>
                  </a:lnTo>
                  <a:lnTo>
                    <a:pt x="16015" y="800"/>
                  </a:lnTo>
                  <a:lnTo>
                    <a:pt x="15762" y="1011"/>
                  </a:lnTo>
                  <a:lnTo>
                    <a:pt x="15510" y="1242"/>
                  </a:lnTo>
                  <a:lnTo>
                    <a:pt x="15257" y="1474"/>
                  </a:lnTo>
                  <a:lnTo>
                    <a:pt x="15026" y="1705"/>
                  </a:lnTo>
                  <a:lnTo>
                    <a:pt x="14815" y="1958"/>
                  </a:lnTo>
                  <a:lnTo>
                    <a:pt x="14605" y="2231"/>
                  </a:lnTo>
                  <a:lnTo>
                    <a:pt x="14395" y="2505"/>
                  </a:lnTo>
                  <a:lnTo>
                    <a:pt x="14205" y="2778"/>
                  </a:lnTo>
                  <a:lnTo>
                    <a:pt x="13868" y="3346"/>
                  </a:lnTo>
                  <a:lnTo>
                    <a:pt x="13553" y="3957"/>
                  </a:lnTo>
                  <a:lnTo>
                    <a:pt x="13258" y="4588"/>
                  </a:lnTo>
                  <a:lnTo>
                    <a:pt x="13006" y="5240"/>
                  </a:lnTo>
                  <a:lnTo>
                    <a:pt x="12795" y="5893"/>
                  </a:lnTo>
                  <a:lnTo>
                    <a:pt x="12606" y="6566"/>
                  </a:lnTo>
                  <a:lnTo>
                    <a:pt x="12438" y="7218"/>
                  </a:lnTo>
                  <a:lnTo>
                    <a:pt x="12311" y="7892"/>
                  </a:lnTo>
                  <a:lnTo>
                    <a:pt x="12185" y="8544"/>
                  </a:lnTo>
                  <a:lnTo>
                    <a:pt x="12101" y="9175"/>
                  </a:lnTo>
                  <a:lnTo>
                    <a:pt x="12101" y="9302"/>
                  </a:lnTo>
                  <a:lnTo>
                    <a:pt x="12143" y="9407"/>
                  </a:lnTo>
                  <a:lnTo>
                    <a:pt x="10712" y="10754"/>
                  </a:lnTo>
                  <a:lnTo>
                    <a:pt x="10733" y="10354"/>
                  </a:lnTo>
                  <a:lnTo>
                    <a:pt x="10712" y="9954"/>
                  </a:lnTo>
                  <a:lnTo>
                    <a:pt x="10649" y="9533"/>
                  </a:lnTo>
                  <a:lnTo>
                    <a:pt x="10544" y="9133"/>
                  </a:lnTo>
                  <a:lnTo>
                    <a:pt x="10396" y="8733"/>
                  </a:lnTo>
                  <a:lnTo>
                    <a:pt x="10228" y="8355"/>
                  </a:lnTo>
                  <a:lnTo>
                    <a:pt x="10018" y="7976"/>
                  </a:lnTo>
                  <a:lnTo>
                    <a:pt x="9786" y="7618"/>
                  </a:lnTo>
                  <a:lnTo>
                    <a:pt x="9534" y="7281"/>
                  </a:lnTo>
                  <a:lnTo>
                    <a:pt x="9239" y="6966"/>
                  </a:lnTo>
                  <a:lnTo>
                    <a:pt x="8944" y="6671"/>
                  </a:lnTo>
                  <a:lnTo>
                    <a:pt x="8608" y="6398"/>
                  </a:lnTo>
                  <a:lnTo>
                    <a:pt x="8250" y="6166"/>
                  </a:lnTo>
                  <a:lnTo>
                    <a:pt x="7892" y="5956"/>
                  </a:lnTo>
                  <a:lnTo>
                    <a:pt x="7513" y="5808"/>
                  </a:lnTo>
                  <a:lnTo>
                    <a:pt x="7114" y="5682"/>
                  </a:lnTo>
                  <a:lnTo>
                    <a:pt x="6672" y="5577"/>
                  </a:lnTo>
                  <a:lnTo>
                    <a:pt x="6251" y="5514"/>
                  </a:lnTo>
                  <a:lnTo>
                    <a:pt x="5809" y="5493"/>
                  </a:lnTo>
                  <a:lnTo>
                    <a:pt x="5388" y="5514"/>
                  </a:lnTo>
                  <a:lnTo>
                    <a:pt x="4988" y="5577"/>
                  </a:lnTo>
                  <a:lnTo>
                    <a:pt x="4588" y="5661"/>
                  </a:lnTo>
                  <a:lnTo>
                    <a:pt x="4189" y="5766"/>
                  </a:lnTo>
                  <a:lnTo>
                    <a:pt x="3810" y="5935"/>
                  </a:lnTo>
                  <a:lnTo>
                    <a:pt x="3452" y="6103"/>
                  </a:lnTo>
                  <a:lnTo>
                    <a:pt x="3094" y="6313"/>
                  </a:lnTo>
                  <a:lnTo>
                    <a:pt x="2758" y="6566"/>
                  </a:lnTo>
                  <a:lnTo>
                    <a:pt x="2442" y="6819"/>
                  </a:lnTo>
                  <a:lnTo>
                    <a:pt x="2126" y="7113"/>
                  </a:lnTo>
                  <a:lnTo>
                    <a:pt x="1853" y="7429"/>
                  </a:lnTo>
                  <a:lnTo>
                    <a:pt x="1579" y="7787"/>
                  </a:lnTo>
                  <a:lnTo>
                    <a:pt x="1327" y="8144"/>
                  </a:lnTo>
                  <a:lnTo>
                    <a:pt x="1200" y="8376"/>
                  </a:lnTo>
                  <a:lnTo>
                    <a:pt x="1053" y="8649"/>
                  </a:lnTo>
                  <a:lnTo>
                    <a:pt x="906" y="8944"/>
                  </a:lnTo>
                  <a:lnTo>
                    <a:pt x="780" y="9239"/>
                  </a:lnTo>
                  <a:lnTo>
                    <a:pt x="548" y="9891"/>
                  </a:lnTo>
                  <a:lnTo>
                    <a:pt x="359" y="10585"/>
                  </a:lnTo>
                  <a:lnTo>
                    <a:pt x="190" y="11301"/>
                  </a:lnTo>
                  <a:lnTo>
                    <a:pt x="85" y="12058"/>
                  </a:lnTo>
                  <a:lnTo>
                    <a:pt x="43" y="12437"/>
                  </a:lnTo>
                  <a:lnTo>
                    <a:pt x="22" y="12816"/>
                  </a:lnTo>
                  <a:lnTo>
                    <a:pt x="1" y="13195"/>
                  </a:lnTo>
                  <a:lnTo>
                    <a:pt x="1" y="13552"/>
                  </a:lnTo>
                  <a:lnTo>
                    <a:pt x="22" y="13931"/>
                  </a:lnTo>
                  <a:lnTo>
                    <a:pt x="64" y="14289"/>
                  </a:lnTo>
                  <a:lnTo>
                    <a:pt x="127" y="14647"/>
                  </a:lnTo>
                  <a:lnTo>
                    <a:pt x="190" y="14983"/>
                  </a:lnTo>
                  <a:lnTo>
                    <a:pt x="274" y="15320"/>
                  </a:lnTo>
                  <a:lnTo>
                    <a:pt x="380" y="15636"/>
                  </a:lnTo>
                  <a:lnTo>
                    <a:pt x="506" y="15930"/>
                  </a:lnTo>
                  <a:lnTo>
                    <a:pt x="674" y="16225"/>
                  </a:lnTo>
                  <a:lnTo>
                    <a:pt x="843" y="16477"/>
                  </a:lnTo>
                  <a:lnTo>
                    <a:pt x="1032" y="16730"/>
                  </a:lnTo>
                  <a:lnTo>
                    <a:pt x="1242" y="16961"/>
                  </a:lnTo>
                  <a:lnTo>
                    <a:pt x="1474" y="17151"/>
                  </a:lnTo>
                  <a:lnTo>
                    <a:pt x="1726" y="17319"/>
                  </a:lnTo>
                  <a:lnTo>
                    <a:pt x="2021" y="17466"/>
                  </a:lnTo>
                  <a:lnTo>
                    <a:pt x="2337" y="17593"/>
                  </a:lnTo>
                  <a:lnTo>
                    <a:pt x="2673" y="17677"/>
                  </a:lnTo>
                  <a:lnTo>
                    <a:pt x="3031" y="17866"/>
                  </a:lnTo>
                  <a:lnTo>
                    <a:pt x="3431" y="18035"/>
                  </a:lnTo>
                  <a:lnTo>
                    <a:pt x="3831" y="18140"/>
                  </a:lnTo>
                  <a:lnTo>
                    <a:pt x="4210" y="18224"/>
                  </a:lnTo>
                  <a:lnTo>
                    <a:pt x="3789" y="18897"/>
                  </a:lnTo>
                  <a:lnTo>
                    <a:pt x="3410" y="19571"/>
                  </a:lnTo>
                  <a:lnTo>
                    <a:pt x="3031" y="20265"/>
                  </a:lnTo>
                  <a:lnTo>
                    <a:pt x="2673" y="20981"/>
                  </a:lnTo>
                  <a:lnTo>
                    <a:pt x="2358" y="21717"/>
                  </a:lnTo>
                  <a:lnTo>
                    <a:pt x="2063" y="22454"/>
                  </a:lnTo>
                  <a:lnTo>
                    <a:pt x="1790" y="23190"/>
                  </a:lnTo>
                  <a:lnTo>
                    <a:pt x="1537" y="23948"/>
                  </a:lnTo>
                  <a:lnTo>
                    <a:pt x="1327" y="24726"/>
                  </a:lnTo>
                  <a:lnTo>
                    <a:pt x="1116" y="25484"/>
                  </a:lnTo>
                  <a:lnTo>
                    <a:pt x="948" y="26263"/>
                  </a:lnTo>
                  <a:lnTo>
                    <a:pt x="801" y="27041"/>
                  </a:lnTo>
                  <a:lnTo>
                    <a:pt x="674" y="27841"/>
                  </a:lnTo>
                  <a:lnTo>
                    <a:pt x="569" y="28619"/>
                  </a:lnTo>
                  <a:lnTo>
                    <a:pt x="506" y="29398"/>
                  </a:lnTo>
                  <a:lnTo>
                    <a:pt x="464" y="30198"/>
                  </a:lnTo>
                  <a:lnTo>
                    <a:pt x="443" y="30661"/>
                  </a:lnTo>
                  <a:lnTo>
                    <a:pt x="464" y="31124"/>
                  </a:lnTo>
                  <a:lnTo>
                    <a:pt x="464" y="31566"/>
                  </a:lnTo>
                  <a:lnTo>
                    <a:pt x="506" y="32007"/>
                  </a:lnTo>
                  <a:lnTo>
                    <a:pt x="548" y="32428"/>
                  </a:lnTo>
                  <a:lnTo>
                    <a:pt x="611" y="32849"/>
                  </a:lnTo>
                  <a:lnTo>
                    <a:pt x="695" y="33270"/>
                  </a:lnTo>
                  <a:lnTo>
                    <a:pt x="780" y="33691"/>
                  </a:lnTo>
                  <a:lnTo>
                    <a:pt x="885" y="34091"/>
                  </a:lnTo>
                  <a:lnTo>
                    <a:pt x="1011" y="34491"/>
                  </a:lnTo>
                  <a:lnTo>
                    <a:pt x="1137" y="34869"/>
                  </a:lnTo>
                  <a:lnTo>
                    <a:pt x="1285" y="35248"/>
                  </a:lnTo>
                  <a:lnTo>
                    <a:pt x="1432" y="35627"/>
                  </a:lnTo>
                  <a:lnTo>
                    <a:pt x="1600" y="35985"/>
                  </a:lnTo>
                  <a:lnTo>
                    <a:pt x="1769" y="36342"/>
                  </a:lnTo>
                  <a:lnTo>
                    <a:pt x="1958" y="36700"/>
                  </a:lnTo>
                  <a:lnTo>
                    <a:pt x="2168" y="37037"/>
                  </a:lnTo>
                  <a:lnTo>
                    <a:pt x="2379" y="37374"/>
                  </a:lnTo>
                  <a:lnTo>
                    <a:pt x="2821" y="38026"/>
                  </a:lnTo>
                  <a:lnTo>
                    <a:pt x="3326" y="38636"/>
                  </a:lnTo>
                  <a:lnTo>
                    <a:pt x="3852" y="39246"/>
                  </a:lnTo>
                  <a:lnTo>
                    <a:pt x="4420" y="39815"/>
                  </a:lnTo>
                  <a:lnTo>
                    <a:pt x="5009" y="40341"/>
                  </a:lnTo>
                  <a:lnTo>
                    <a:pt x="5641" y="40867"/>
                  </a:lnTo>
                  <a:lnTo>
                    <a:pt x="6293" y="41351"/>
                  </a:lnTo>
                  <a:lnTo>
                    <a:pt x="6966" y="41814"/>
                  </a:lnTo>
                  <a:lnTo>
                    <a:pt x="7682" y="42256"/>
                  </a:lnTo>
                  <a:lnTo>
                    <a:pt x="8418" y="42655"/>
                  </a:lnTo>
                  <a:lnTo>
                    <a:pt x="9155" y="43055"/>
                  </a:lnTo>
                  <a:lnTo>
                    <a:pt x="9912" y="43413"/>
                  </a:lnTo>
                  <a:lnTo>
                    <a:pt x="10691" y="43750"/>
                  </a:lnTo>
                  <a:lnTo>
                    <a:pt x="11491" y="44086"/>
                  </a:lnTo>
                  <a:lnTo>
                    <a:pt x="12290" y="44381"/>
                  </a:lnTo>
                  <a:lnTo>
                    <a:pt x="13090" y="44655"/>
                  </a:lnTo>
                  <a:lnTo>
                    <a:pt x="13890" y="44907"/>
                  </a:lnTo>
                  <a:lnTo>
                    <a:pt x="14710" y="45117"/>
                  </a:lnTo>
                  <a:lnTo>
                    <a:pt x="15531" y="45328"/>
                  </a:lnTo>
                  <a:lnTo>
                    <a:pt x="16352" y="45517"/>
                  </a:lnTo>
                  <a:lnTo>
                    <a:pt x="17151" y="45686"/>
                  </a:lnTo>
                  <a:lnTo>
                    <a:pt x="17951" y="45833"/>
                  </a:lnTo>
                  <a:lnTo>
                    <a:pt x="18751" y="45980"/>
                  </a:lnTo>
                  <a:lnTo>
                    <a:pt x="19529" y="46085"/>
                  </a:lnTo>
                  <a:lnTo>
                    <a:pt x="20329" y="46170"/>
                  </a:lnTo>
                  <a:lnTo>
                    <a:pt x="21128" y="46233"/>
                  </a:lnTo>
                  <a:lnTo>
                    <a:pt x="21949" y="46275"/>
                  </a:lnTo>
                  <a:lnTo>
                    <a:pt x="22770" y="46296"/>
                  </a:lnTo>
                  <a:lnTo>
                    <a:pt x="23612" y="46296"/>
                  </a:lnTo>
                  <a:lnTo>
                    <a:pt x="24453" y="46254"/>
                  </a:lnTo>
                  <a:lnTo>
                    <a:pt x="25295" y="46212"/>
                  </a:lnTo>
                  <a:lnTo>
                    <a:pt x="26137" y="46149"/>
                  </a:lnTo>
                  <a:lnTo>
                    <a:pt x="26978" y="46043"/>
                  </a:lnTo>
                  <a:lnTo>
                    <a:pt x="27820" y="45917"/>
                  </a:lnTo>
                  <a:lnTo>
                    <a:pt x="28641" y="45770"/>
                  </a:lnTo>
                  <a:lnTo>
                    <a:pt x="29483" y="45601"/>
                  </a:lnTo>
                  <a:lnTo>
                    <a:pt x="30303" y="45412"/>
                  </a:lnTo>
                  <a:lnTo>
                    <a:pt x="31124" y="45181"/>
                  </a:lnTo>
                  <a:lnTo>
                    <a:pt x="31924" y="44928"/>
                  </a:lnTo>
                  <a:lnTo>
                    <a:pt x="32702" y="44633"/>
                  </a:lnTo>
                  <a:lnTo>
                    <a:pt x="33481" y="44318"/>
                  </a:lnTo>
                  <a:lnTo>
                    <a:pt x="34238" y="43981"/>
                  </a:lnTo>
                  <a:lnTo>
                    <a:pt x="34996" y="43623"/>
                  </a:lnTo>
                  <a:lnTo>
                    <a:pt x="35711" y="43224"/>
                  </a:lnTo>
                  <a:lnTo>
                    <a:pt x="36406" y="42782"/>
                  </a:lnTo>
                  <a:lnTo>
                    <a:pt x="37079" y="42319"/>
                  </a:lnTo>
                  <a:lnTo>
                    <a:pt x="37732" y="41835"/>
                  </a:lnTo>
                  <a:lnTo>
                    <a:pt x="38363" y="41309"/>
                  </a:lnTo>
                  <a:lnTo>
                    <a:pt x="38952" y="40740"/>
                  </a:lnTo>
                  <a:lnTo>
                    <a:pt x="39520" y="40151"/>
                  </a:lnTo>
                  <a:lnTo>
                    <a:pt x="40046" y="39541"/>
                  </a:lnTo>
                  <a:lnTo>
                    <a:pt x="40551" y="38868"/>
                  </a:lnTo>
                  <a:lnTo>
                    <a:pt x="41014" y="38194"/>
                  </a:lnTo>
                  <a:lnTo>
                    <a:pt x="41246" y="37836"/>
                  </a:lnTo>
                  <a:lnTo>
                    <a:pt x="41456" y="37458"/>
                  </a:lnTo>
                  <a:lnTo>
                    <a:pt x="41646" y="37079"/>
                  </a:lnTo>
                  <a:lnTo>
                    <a:pt x="41835" y="36700"/>
                  </a:lnTo>
                  <a:lnTo>
                    <a:pt x="42088" y="36111"/>
                  </a:lnTo>
                  <a:lnTo>
                    <a:pt x="42298" y="35543"/>
                  </a:lnTo>
                  <a:lnTo>
                    <a:pt x="42487" y="34975"/>
                  </a:lnTo>
                  <a:lnTo>
                    <a:pt x="42635" y="34385"/>
                  </a:lnTo>
                  <a:lnTo>
                    <a:pt x="42740" y="33817"/>
                  </a:lnTo>
                  <a:lnTo>
                    <a:pt x="42824" y="33228"/>
                  </a:lnTo>
                  <a:lnTo>
                    <a:pt x="42866" y="32660"/>
                  </a:lnTo>
                  <a:lnTo>
                    <a:pt x="42887" y="32071"/>
                  </a:lnTo>
                  <a:lnTo>
                    <a:pt x="42887" y="31502"/>
                  </a:lnTo>
                  <a:lnTo>
                    <a:pt x="42845" y="30934"/>
                  </a:lnTo>
                  <a:lnTo>
                    <a:pt x="42782" y="30366"/>
                  </a:lnTo>
                  <a:lnTo>
                    <a:pt x="42677" y="29798"/>
                  </a:lnTo>
                  <a:lnTo>
                    <a:pt x="42572" y="29230"/>
                  </a:lnTo>
                  <a:lnTo>
                    <a:pt x="42424" y="28662"/>
                  </a:lnTo>
                  <a:lnTo>
                    <a:pt x="42256" y="28114"/>
                  </a:lnTo>
                  <a:lnTo>
                    <a:pt x="42067" y="27546"/>
                  </a:lnTo>
                  <a:lnTo>
                    <a:pt x="41856" y="26999"/>
                  </a:lnTo>
                  <a:lnTo>
                    <a:pt x="41625" y="26452"/>
                  </a:lnTo>
                  <a:lnTo>
                    <a:pt x="41372" y="25905"/>
                  </a:lnTo>
                  <a:lnTo>
                    <a:pt x="41099" y="25379"/>
                  </a:lnTo>
                  <a:lnTo>
                    <a:pt x="40825" y="24853"/>
                  </a:lnTo>
                  <a:lnTo>
                    <a:pt x="40509" y="24327"/>
                  </a:lnTo>
                  <a:lnTo>
                    <a:pt x="40194" y="23801"/>
                  </a:lnTo>
                  <a:lnTo>
                    <a:pt x="39857" y="23295"/>
                  </a:lnTo>
                  <a:lnTo>
                    <a:pt x="39520" y="22790"/>
                  </a:lnTo>
                  <a:lnTo>
                    <a:pt x="39163" y="22285"/>
                  </a:lnTo>
                  <a:lnTo>
                    <a:pt x="38784" y="21801"/>
                  </a:lnTo>
                  <a:lnTo>
                    <a:pt x="38405" y="21317"/>
                  </a:lnTo>
                  <a:lnTo>
                    <a:pt x="37626" y="20370"/>
                  </a:lnTo>
                  <a:lnTo>
                    <a:pt x="36806" y="19466"/>
                  </a:lnTo>
                  <a:lnTo>
                    <a:pt x="36764" y="19360"/>
                  </a:lnTo>
                  <a:lnTo>
                    <a:pt x="36700" y="19255"/>
                  </a:lnTo>
                  <a:lnTo>
                    <a:pt x="36616" y="19192"/>
                  </a:lnTo>
                  <a:lnTo>
                    <a:pt x="36511" y="19171"/>
                  </a:lnTo>
                  <a:lnTo>
                    <a:pt x="35901" y="18540"/>
                  </a:lnTo>
                  <a:lnTo>
                    <a:pt x="35270" y="17929"/>
                  </a:lnTo>
                  <a:lnTo>
                    <a:pt x="35480" y="17866"/>
                  </a:lnTo>
                  <a:lnTo>
                    <a:pt x="35669" y="17803"/>
                  </a:lnTo>
                  <a:lnTo>
                    <a:pt x="35859" y="17719"/>
                  </a:lnTo>
                  <a:lnTo>
                    <a:pt x="36027" y="17614"/>
                  </a:lnTo>
                  <a:lnTo>
                    <a:pt x="36195" y="17509"/>
                  </a:lnTo>
                  <a:lnTo>
                    <a:pt x="36343" y="17382"/>
                  </a:lnTo>
                  <a:lnTo>
                    <a:pt x="36637" y="17130"/>
                  </a:lnTo>
                  <a:lnTo>
                    <a:pt x="36911" y="16835"/>
                  </a:lnTo>
                  <a:lnTo>
                    <a:pt x="37121" y="16520"/>
                  </a:lnTo>
                  <a:lnTo>
                    <a:pt x="37332" y="16183"/>
                  </a:lnTo>
                  <a:lnTo>
                    <a:pt x="37500" y="15804"/>
                  </a:lnTo>
                  <a:lnTo>
                    <a:pt x="37626" y="15425"/>
                  </a:lnTo>
                  <a:lnTo>
                    <a:pt x="37732" y="15046"/>
                  </a:lnTo>
                  <a:lnTo>
                    <a:pt x="37816" y="14647"/>
                  </a:lnTo>
                  <a:lnTo>
                    <a:pt x="37879" y="14226"/>
                  </a:lnTo>
                  <a:lnTo>
                    <a:pt x="37921" y="13826"/>
                  </a:lnTo>
                  <a:lnTo>
                    <a:pt x="37921" y="13426"/>
                  </a:lnTo>
                  <a:lnTo>
                    <a:pt x="37900" y="13026"/>
                  </a:lnTo>
                  <a:lnTo>
                    <a:pt x="37879" y="12648"/>
                  </a:lnTo>
                  <a:lnTo>
                    <a:pt x="37795" y="12185"/>
                  </a:lnTo>
                  <a:lnTo>
                    <a:pt x="37690" y="11722"/>
                  </a:lnTo>
                  <a:lnTo>
                    <a:pt x="37563" y="11280"/>
                  </a:lnTo>
                  <a:lnTo>
                    <a:pt x="37416" y="10838"/>
                  </a:lnTo>
                  <a:lnTo>
                    <a:pt x="37227" y="10417"/>
                  </a:lnTo>
                  <a:lnTo>
                    <a:pt x="37016" y="9996"/>
                  </a:lnTo>
                  <a:lnTo>
                    <a:pt x="36785" y="9596"/>
                  </a:lnTo>
                  <a:lnTo>
                    <a:pt x="36532" y="9196"/>
                  </a:lnTo>
                  <a:lnTo>
                    <a:pt x="36259" y="8818"/>
                  </a:lnTo>
                  <a:lnTo>
                    <a:pt x="35985" y="8439"/>
                  </a:lnTo>
                  <a:lnTo>
                    <a:pt x="35669" y="8081"/>
                  </a:lnTo>
                  <a:lnTo>
                    <a:pt x="35354" y="7723"/>
                  </a:lnTo>
                  <a:lnTo>
                    <a:pt x="35038" y="7408"/>
                  </a:lnTo>
                  <a:lnTo>
                    <a:pt x="34701" y="7092"/>
                  </a:lnTo>
                  <a:lnTo>
                    <a:pt x="34344" y="6776"/>
                  </a:lnTo>
                  <a:lnTo>
                    <a:pt x="33986" y="6482"/>
                  </a:lnTo>
                  <a:lnTo>
                    <a:pt x="33628" y="6229"/>
                  </a:lnTo>
                  <a:lnTo>
                    <a:pt x="33249" y="5977"/>
                  </a:lnTo>
                  <a:lnTo>
                    <a:pt x="32850" y="5724"/>
                  </a:lnTo>
                  <a:lnTo>
                    <a:pt x="32429" y="5514"/>
                  </a:lnTo>
                  <a:lnTo>
                    <a:pt x="31987" y="5324"/>
                  </a:lnTo>
                  <a:lnTo>
                    <a:pt x="31545" y="5135"/>
                  </a:lnTo>
                  <a:lnTo>
                    <a:pt x="31103" y="5009"/>
                  </a:lnTo>
                  <a:lnTo>
                    <a:pt x="30640" y="4904"/>
                  </a:lnTo>
                  <a:lnTo>
                    <a:pt x="30177" y="4819"/>
                  </a:lnTo>
                  <a:lnTo>
                    <a:pt x="29714" y="4798"/>
                  </a:lnTo>
                  <a:lnTo>
                    <a:pt x="29272" y="4819"/>
                  </a:lnTo>
                  <a:lnTo>
                    <a:pt x="29041" y="4840"/>
                  </a:lnTo>
                  <a:lnTo>
                    <a:pt x="28830" y="4883"/>
                  </a:lnTo>
                  <a:lnTo>
                    <a:pt x="28599" y="4925"/>
                  </a:lnTo>
                  <a:lnTo>
                    <a:pt x="28388" y="4988"/>
                  </a:lnTo>
                  <a:lnTo>
                    <a:pt x="28157" y="5072"/>
                  </a:lnTo>
                  <a:lnTo>
                    <a:pt x="27946" y="5177"/>
                  </a:lnTo>
                  <a:lnTo>
                    <a:pt x="27736" y="5282"/>
                  </a:lnTo>
                  <a:lnTo>
                    <a:pt x="27547" y="5409"/>
                  </a:lnTo>
                  <a:lnTo>
                    <a:pt x="27336" y="5535"/>
                  </a:lnTo>
                  <a:lnTo>
                    <a:pt x="27147" y="5703"/>
                  </a:lnTo>
                  <a:lnTo>
                    <a:pt x="26810" y="5998"/>
                  </a:lnTo>
                  <a:lnTo>
                    <a:pt x="26516" y="6313"/>
                  </a:lnTo>
                  <a:lnTo>
                    <a:pt x="26263" y="6650"/>
                  </a:lnTo>
                  <a:lnTo>
                    <a:pt x="26032" y="6966"/>
                  </a:lnTo>
                  <a:lnTo>
                    <a:pt x="25842" y="7303"/>
                  </a:lnTo>
                  <a:lnTo>
                    <a:pt x="25695" y="7639"/>
                  </a:lnTo>
                  <a:lnTo>
                    <a:pt x="25590" y="7997"/>
                  </a:lnTo>
                  <a:lnTo>
                    <a:pt x="25526" y="8334"/>
                  </a:lnTo>
                  <a:lnTo>
                    <a:pt x="25484" y="8691"/>
                  </a:lnTo>
                  <a:lnTo>
                    <a:pt x="25463" y="9028"/>
                  </a:lnTo>
                  <a:lnTo>
                    <a:pt x="25505" y="9386"/>
                  </a:lnTo>
                  <a:lnTo>
                    <a:pt x="25548" y="9744"/>
                  </a:lnTo>
                  <a:lnTo>
                    <a:pt x="25653" y="10101"/>
                  </a:lnTo>
                  <a:lnTo>
                    <a:pt x="25779" y="10438"/>
                  </a:lnTo>
                  <a:lnTo>
                    <a:pt x="25926" y="10796"/>
                  </a:lnTo>
                  <a:lnTo>
                    <a:pt x="26116" y="11153"/>
                  </a:lnTo>
                  <a:lnTo>
                    <a:pt x="24979" y="10459"/>
                  </a:lnTo>
                  <a:lnTo>
                    <a:pt x="23801" y="9786"/>
                  </a:lnTo>
                  <a:lnTo>
                    <a:pt x="23801" y="9365"/>
                  </a:lnTo>
                  <a:lnTo>
                    <a:pt x="23822" y="8944"/>
                  </a:lnTo>
                  <a:lnTo>
                    <a:pt x="23864" y="8544"/>
                  </a:lnTo>
                  <a:lnTo>
                    <a:pt x="23927" y="8144"/>
                  </a:lnTo>
                  <a:lnTo>
                    <a:pt x="24011" y="7744"/>
                  </a:lnTo>
                  <a:lnTo>
                    <a:pt x="24117" y="7345"/>
                  </a:lnTo>
                  <a:lnTo>
                    <a:pt x="24369" y="6566"/>
                  </a:lnTo>
                  <a:lnTo>
                    <a:pt x="24643" y="5787"/>
                  </a:lnTo>
                  <a:lnTo>
                    <a:pt x="24937" y="5030"/>
                  </a:lnTo>
                  <a:lnTo>
                    <a:pt x="25232" y="4251"/>
                  </a:lnTo>
                  <a:lnTo>
                    <a:pt x="25505" y="3452"/>
                  </a:lnTo>
                  <a:lnTo>
                    <a:pt x="25526" y="3346"/>
                  </a:lnTo>
                  <a:lnTo>
                    <a:pt x="25505" y="3262"/>
                  </a:lnTo>
                  <a:lnTo>
                    <a:pt x="25463" y="3157"/>
                  </a:lnTo>
                  <a:lnTo>
                    <a:pt x="25400" y="3094"/>
                  </a:lnTo>
                  <a:lnTo>
                    <a:pt x="25316" y="3031"/>
                  </a:lnTo>
                  <a:lnTo>
                    <a:pt x="25232" y="2989"/>
                  </a:lnTo>
                  <a:lnTo>
                    <a:pt x="25127" y="2968"/>
                  </a:lnTo>
                  <a:lnTo>
                    <a:pt x="25021" y="2989"/>
                  </a:lnTo>
                  <a:lnTo>
                    <a:pt x="24685" y="3094"/>
                  </a:lnTo>
                  <a:lnTo>
                    <a:pt x="24348" y="3220"/>
                  </a:lnTo>
                  <a:lnTo>
                    <a:pt x="24053" y="3388"/>
                  </a:lnTo>
                  <a:lnTo>
                    <a:pt x="23738" y="3578"/>
                  </a:lnTo>
                  <a:lnTo>
                    <a:pt x="23464" y="3788"/>
                  </a:lnTo>
                  <a:lnTo>
                    <a:pt x="23191" y="3999"/>
                  </a:lnTo>
                  <a:lnTo>
                    <a:pt x="22938" y="4251"/>
                  </a:lnTo>
                  <a:lnTo>
                    <a:pt x="22686" y="4504"/>
                  </a:lnTo>
                  <a:lnTo>
                    <a:pt x="22454" y="4756"/>
                  </a:lnTo>
                  <a:lnTo>
                    <a:pt x="22223" y="5030"/>
                  </a:lnTo>
                  <a:lnTo>
                    <a:pt x="21781" y="5619"/>
                  </a:lnTo>
                  <a:lnTo>
                    <a:pt x="21381" y="6208"/>
                  </a:lnTo>
                  <a:lnTo>
                    <a:pt x="20960" y="6797"/>
                  </a:lnTo>
                  <a:lnTo>
                    <a:pt x="20939" y="6250"/>
                  </a:lnTo>
                  <a:lnTo>
                    <a:pt x="20960" y="5745"/>
                  </a:lnTo>
                  <a:lnTo>
                    <a:pt x="21023" y="5240"/>
                  </a:lnTo>
                  <a:lnTo>
                    <a:pt x="21107" y="4735"/>
                  </a:lnTo>
                  <a:lnTo>
                    <a:pt x="21255" y="4251"/>
                  </a:lnTo>
                  <a:lnTo>
                    <a:pt x="21444" y="3767"/>
                  </a:lnTo>
                  <a:lnTo>
                    <a:pt x="21676" y="3283"/>
                  </a:lnTo>
                  <a:lnTo>
                    <a:pt x="21949" y="2799"/>
                  </a:lnTo>
                  <a:lnTo>
                    <a:pt x="22307" y="2210"/>
                  </a:lnTo>
                  <a:lnTo>
                    <a:pt x="22454" y="1915"/>
                  </a:lnTo>
                  <a:lnTo>
                    <a:pt x="22601" y="1621"/>
                  </a:lnTo>
                  <a:lnTo>
                    <a:pt x="22728" y="1326"/>
                  </a:lnTo>
                  <a:lnTo>
                    <a:pt x="22833" y="1011"/>
                  </a:lnTo>
                  <a:lnTo>
                    <a:pt x="22917" y="695"/>
                  </a:lnTo>
                  <a:lnTo>
                    <a:pt x="22980" y="358"/>
                  </a:lnTo>
                  <a:lnTo>
                    <a:pt x="22980" y="274"/>
                  </a:lnTo>
                  <a:lnTo>
                    <a:pt x="22959" y="190"/>
                  </a:lnTo>
                  <a:lnTo>
                    <a:pt x="22896" y="127"/>
                  </a:lnTo>
                  <a:lnTo>
                    <a:pt x="22833" y="64"/>
                  </a:lnTo>
                  <a:lnTo>
                    <a:pt x="22770" y="22"/>
                  </a:lnTo>
                  <a:lnTo>
                    <a:pt x="226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4" name="Google Shape;7054;p32"/>
            <p:cNvSpPr/>
            <p:nvPr/>
          </p:nvSpPr>
          <p:spPr>
            <a:xfrm>
              <a:off x="5344850" y="-1144675"/>
              <a:ext cx="315150" cy="277800"/>
            </a:xfrm>
            <a:custGeom>
              <a:avLst/>
              <a:gdLst/>
              <a:ahLst/>
              <a:cxnLst/>
              <a:rect l="l" t="t" r="r" b="b"/>
              <a:pathLst>
                <a:path w="12606" h="11112" extrusionOk="0">
                  <a:moveTo>
                    <a:pt x="3283" y="0"/>
                  </a:moveTo>
                  <a:lnTo>
                    <a:pt x="3073" y="21"/>
                  </a:lnTo>
                  <a:lnTo>
                    <a:pt x="2862" y="42"/>
                  </a:lnTo>
                  <a:lnTo>
                    <a:pt x="2652" y="84"/>
                  </a:lnTo>
                  <a:lnTo>
                    <a:pt x="2441" y="126"/>
                  </a:lnTo>
                  <a:lnTo>
                    <a:pt x="2252" y="211"/>
                  </a:lnTo>
                  <a:lnTo>
                    <a:pt x="2062" y="295"/>
                  </a:lnTo>
                  <a:lnTo>
                    <a:pt x="1873" y="379"/>
                  </a:lnTo>
                  <a:lnTo>
                    <a:pt x="1705" y="484"/>
                  </a:lnTo>
                  <a:lnTo>
                    <a:pt x="1515" y="610"/>
                  </a:lnTo>
                  <a:lnTo>
                    <a:pt x="1347" y="737"/>
                  </a:lnTo>
                  <a:lnTo>
                    <a:pt x="1200" y="884"/>
                  </a:lnTo>
                  <a:lnTo>
                    <a:pt x="905" y="1200"/>
                  </a:lnTo>
                  <a:lnTo>
                    <a:pt x="653" y="1536"/>
                  </a:lnTo>
                  <a:lnTo>
                    <a:pt x="421" y="1915"/>
                  </a:lnTo>
                  <a:lnTo>
                    <a:pt x="253" y="2336"/>
                  </a:lnTo>
                  <a:lnTo>
                    <a:pt x="105" y="2757"/>
                  </a:lnTo>
                  <a:lnTo>
                    <a:pt x="63" y="2967"/>
                  </a:lnTo>
                  <a:lnTo>
                    <a:pt x="21" y="3178"/>
                  </a:lnTo>
                  <a:lnTo>
                    <a:pt x="0" y="3409"/>
                  </a:lnTo>
                  <a:lnTo>
                    <a:pt x="0" y="3620"/>
                  </a:lnTo>
                  <a:lnTo>
                    <a:pt x="0" y="3851"/>
                  </a:lnTo>
                  <a:lnTo>
                    <a:pt x="21" y="4083"/>
                  </a:lnTo>
                  <a:lnTo>
                    <a:pt x="63" y="4293"/>
                  </a:lnTo>
                  <a:lnTo>
                    <a:pt x="105" y="4525"/>
                  </a:lnTo>
                  <a:lnTo>
                    <a:pt x="211" y="4903"/>
                  </a:lnTo>
                  <a:lnTo>
                    <a:pt x="358" y="5282"/>
                  </a:lnTo>
                  <a:lnTo>
                    <a:pt x="505" y="5661"/>
                  </a:lnTo>
                  <a:lnTo>
                    <a:pt x="653" y="6019"/>
                  </a:lnTo>
                  <a:lnTo>
                    <a:pt x="653" y="6040"/>
                  </a:lnTo>
                  <a:lnTo>
                    <a:pt x="674" y="6082"/>
                  </a:lnTo>
                  <a:lnTo>
                    <a:pt x="716" y="6187"/>
                  </a:lnTo>
                  <a:lnTo>
                    <a:pt x="779" y="6313"/>
                  </a:lnTo>
                  <a:lnTo>
                    <a:pt x="947" y="6503"/>
                  </a:lnTo>
                  <a:lnTo>
                    <a:pt x="905" y="6503"/>
                  </a:lnTo>
                  <a:lnTo>
                    <a:pt x="1073" y="6797"/>
                  </a:lnTo>
                  <a:lnTo>
                    <a:pt x="1263" y="7113"/>
                  </a:lnTo>
                  <a:lnTo>
                    <a:pt x="1473" y="7386"/>
                  </a:lnTo>
                  <a:lnTo>
                    <a:pt x="1684" y="7681"/>
                  </a:lnTo>
                  <a:lnTo>
                    <a:pt x="1936" y="7955"/>
                  </a:lnTo>
                  <a:lnTo>
                    <a:pt x="2168" y="8207"/>
                  </a:lnTo>
                  <a:lnTo>
                    <a:pt x="2441" y="8460"/>
                  </a:lnTo>
                  <a:lnTo>
                    <a:pt x="2715" y="8691"/>
                  </a:lnTo>
                  <a:lnTo>
                    <a:pt x="3283" y="9154"/>
                  </a:lnTo>
                  <a:lnTo>
                    <a:pt x="3914" y="9596"/>
                  </a:lnTo>
                  <a:lnTo>
                    <a:pt x="4567" y="10017"/>
                  </a:lnTo>
                  <a:lnTo>
                    <a:pt x="4903" y="10206"/>
                  </a:lnTo>
                  <a:lnTo>
                    <a:pt x="5240" y="10396"/>
                  </a:lnTo>
                  <a:lnTo>
                    <a:pt x="5598" y="10564"/>
                  </a:lnTo>
                  <a:lnTo>
                    <a:pt x="5955" y="10711"/>
                  </a:lnTo>
                  <a:lnTo>
                    <a:pt x="6313" y="10838"/>
                  </a:lnTo>
                  <a:lnTo>
                    <a:pt x="6671" y="10943"/>
                  </a:lnTo>
                  <a:lnTo>
                    <a:pt x="7050" y="11027"/>
                  </a:lnTo>
                  <a:lnTo>
                    <a:pt x="7428" y="11090"/>
                  </a:lnTo>
                  <a:lnTo>
                    <a:pt x="7786" y="11111"/>
                  </a:lnTo>
                  <a:lnTo>
                    <a:pt x="8165" y="11111"/>
                  </a:lnTo>
                  <a:lnTo>
                    <a:pt x="8460" y="11090"/>
                  </a:lnTo>
                  <a:lnTo>
                    <a:pt x="8796" y="11069"/>
                  </a:lnTo>
                  <a:lnTo>
                    <a:pt x="9175" y="11027"/>
                  </a:lnTo>
                  <a:lnTo>
                    <a:pt x="9554" y="10943"/>
                  </a:lnTo>
                  <a:lnTo>
                    <a:pt x="9954" y="10859"/>
                  </a:lnTo>
                  <a:lnTo>
                    <a:pt x="10354" y="10753"/>
                  </a:lnTo>
                  <a:lnTo>
                    <a:pt x="10753" y="10627"/>
                  </a:lnTo>
                  <a:lnTo>
                    <a:pt x="11132" y="10459"/>
                  </a:lnTo>
                  <a:lnTo>
                    <a:pt x="11469" y="10269"/>
                  </a:lnTo>
                  <a:lnTo>
                    <a:pt x="11805" y="10059"/>
                  </a:lnTo>
                  <a:lnTo>
                    <a:pt x="11932" y="9954"/>
                  </a:lnTo>
                  <a:lnTo>
                    <a:pt x="12079" y="9806"/>
                  </a:lnTo>
                  <a:lnTo>
                    <a:pt x="12205" y="9680"/>
                  </a:lnTo>
                  <a:lnTo>
                    <a:pt x="12311" y="9533"/>
                  </a:lnTo>
                  <a:lnTo>
                    <a:pt x="12395" y="9386"/>
                  </a:lnTo>
                  <a:lnTo>
                    <a:pt x="12479" y="9217"/>
                  </a:lnTo>
                  <a:lnTo>
                    <a:pt x="12542" y="9049"/>
                  </a:lnTo>
                  <a:lnTo>
                    <a:pt x="12584" y="8881"/>
                  </a:lnTo>
                  <a:lnTo>
                    <a:pt x="12605" y="8691"/>
                  </a:lnTo>
                  <a:lnTo>
                    <a:pt x="12605" y="8481"/>
                  </a:lnTo>
                  <a:lnTo>
                    <a:pt x="12605" y="8270"/>
                  </a:lnTo>
                  <a:lnTo>
                    <a:pt x="12563" y="8060"/>
                  </a:lnTo>
                  <a:lnTo>
                    <a:pt x="12563" y="7955"/>
                  </a:lnTo>
                  <a:lnTo>
                    <a:pt x="12563" y="7870"/>
                  </a:lnTo>
                  <a:lnTo>
                    <a:pt x="12121" y="7302"/>
                  </a:lnTo>
                  <a:lnTo>
                    <a:pt x="11679" y="6755"/>
                  </a:lnTo>
                  <a:lnTo>
                    <a:pt x="11658" y="6692"/>
                  </a:lnTo>
                  <a:lnTo>
                    <a:pt x="11616" y="6629"/>
                  </a:lnTo>
                  <a:lnTo>
                    <a:pt x="11532" y="6545"/>
                  </a:lnTo>
                  <a:lnTo>
                    <a:pt x="11532" y="6524"/>
                  </a:lnTo>
                  <a:lnTo>
                    <a:pt x="11427" y="6334"/>
                  </a:lnTo>
                  <a:lnTo>
                    <a:pt x="11279" y="6166"/>
                  </a:lnTo>
                  <a:lnTo>
                    <a:pt x="11153" y="5998"/>
                  </a:lnTo>
                  <a:lnTo>
                    <a:pt x="10985" y="5850"/>
                  </a:lnTo>
                  <a:lnTo>
                    <a:pt x="10669" y="5535"/>
                  </a:lnTo>
                  <a:lnTo>
                    <a:pt x="10375" y="5219"/>
                  </a:lnTo>
                  <a:lnTo>
                    <a:pt x="10311" y="5177"/>
                  </a:lnTo>
                  <a:lnTo>
                    <a:pt x="10248" y="5177"/>
                  </a:lnTo>
                  <a:lnTo>
                    <a:pt x="10059" y="5030"/>
                  </a:lnTo>
                  <a:lnTo>
                    <a:pt x="9301" y="4293"/>
                  </a:lnTo>
                  <a:lnTo>
                    <a:pt x="8502" y="3578"/>
                  </a:lnTo>
                  <a:lnTo>
                    <a:pt x="7702" y="2883"/>
                  </a:lnTo>
                  <a:lnTo>
                    <a:pt x="6860" y="2231"/>
                  </a:lnTo>
                  <a:lnTo>
                    <a:pt x="6797" y="2210"/>
                  </a:lnTo>
                  <a:lnTo>
                    <a:pt x="6755" y="2168"/>
                  </a:lnTo>
                  <a:lnTo>
                    <a:pt x="6671" y="2062"/>
                  </a:lnTo>
                  <a:lnTo>
                    <a:pt x="5998" y="1557"/>
                  </a:lnTo>
                  <a:lnTo>
                    <a:pt x="5303" y="1052"/>
                  </a:lnTo>
                  <a:lnTo>
                    <a:pt x="3935" y="84"/>
                  </a:lnTo>
                  <a:lnTo>
                    <a:pt x="3704" y="42"/>
                  </a:lnTo>
                  <a:lnTo>
                    <a:pt x="3493" y="21"/>
                  </a:lnTo>
                  <a:lnTo>
                    <a:pt x="3283" y="0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5" name="Google Shape;7055;p32"/>
            <p:cNvSpPr/>
            <p:nvPr/>
          </p:nvSpPr>
          <p:spPr>
            <a:xfrm>
              <a:off x="5368525" y="-990550"/>
              <a:ext cx="259900" cy="104200"/>
            </a:xfrm>
            <a:custGeom>
              <a:avLst/>
              <a:gdLst/>
              <a:ahLst/>
              <a:cxnLst/>
              <a:rect l="l" t="t" r="r" b="b"/>
              <a:pathLst>
                <a:path w="10396" h="4168" extrusionOk="0">
                  <a:moveTo>
                    <a:pt x="2925" y="1"/>
                  </a:moveTo>
                  <a:lnTo>
                    <a:pt x="2820" y="22"/>
                  </a:lnTo>
                  <a:lnTo>
                    <a:pt x="2104" y="64"/>
                  </a:lnTo>
                  <a:lnTo>
                    <a:pt x="1389" y="148"/>
                  </a:lnTo>
                  <a:lnTo>
                    <a:pt x="1031" y="190"/>
                  </a:lnTo>
                  <a:lnTo>
                    <a:pt x="695" y="253"/>
                  </a:lnTo>
                  <a:lnTo>
                    <a:pt x="337" y="338"/>
                  </a:lnTo>
                  <a:lnTo>
                    <a:pt x="0" y="443"/>
                  </a:lnTo>
                  <a:lnTo>
                    <a:pt x="274" y="548"/>
                  </a:lnTo>
                  <a:lnTo>
                    <a:pt x="568" y="653"/>
                  </a:lnTo>
                  <a:lnTo>
                    <a:pt x="1115" y="801"/>
                  </a:lnTo>
                  <a:lnTo>
                    <a:pt x="1684" y="948"/>
                  </a:lnTo>
                  <a:lnTo>
                    <a:pt x="2273" y="1116"/>
                  </a:lnTo>
                  <a:lnTo>
                    <a:pt x="2252" y="1264"/>
                  </a:lnTo>
                  <a:lnTo>
                    <a:pt x="2273" y="1453"/>
                  </a:lnTo>
                  <a:lnTo>
                    <a:pt x="2315" y="1621"/>
                  </a:lnTo>
                  <a:lnTo>
                    <a:pt x="2378" y="1790"/>
                  </a:lnTo>
                  <a:lnTo>
                    <a:pt x="2525" y="2126"/>
                  </a:lnTo>
                  <a:lnTo>
                    <a:pt x="2673" y="2400"/>
                  </a:lnTo>
                  <a:lnTo>
                    <a:pt x="2841" y="2694"/>
                  </a:lnTo>
                  <a:lnTo>
                    <a:pt x="3051" y="2947"/>
                  </a:lnTo>
                  <a:lnTo>
                    <a:pt x="3283" y="3200"/>
                  </a:lnTo>
                  <a:lnTo>
                    <a:pt x="3535" y="3410"/>
                  </a:lnTo>
                  <a:lnTo>
                    <a:pt x="3683" y="3536"/>
                  </a:lnTo>
                  <a:lnTo>
                    <a:pt x="3830" y="3662"/>
                  </a:lnTo>
                  <a:lnTo>
                    <a:pt x="3998" y="3789"/>
                  </a:lnTo>
                  <a:lnTo>
                    <a:pt x="4167" y="3873"/>
                  </a:lnTo>
                  <a:lnTo>
                    <a:pt x="4356" y="3957"/>
                  </a:lnTo>
                  <a:lnTo>
                    <a:pt x="4545" y="4041"/>
                  </a:lnTo>
                  <a:lnTo>
                    <a:pt x="4756" y="4083"/>
                  </a:lnTo>
                  <a:lnTo>
                    <a:pt x="4966" y="4125"/>
                  </a:lnTo>
                  <a:lnTo>
                    <a:pt x="5156" y="4146"/>
                  </a:lnTo>
                  <a:lnTo>
                    <a:pt x="5366" y="4168"/>
                  </a:lnTo>
                  <a:lnTo>
                    <a:pt x="5556" y="4146"/>
                  </a:lnTo>
                  <a:lnTo>
                    <a:pt x="5745" y="4125"/>
                  </a:lnTo>
                  <a:lnTo>
                    <a:pt x="5913" y="4083"/>
                  </a:lnTo>
                  <a:lnTo>
                    <a:pt x="6103" y="4020"/>
                  </a:lnTo>
                  <a:lnTo>
                    <a:pt x="6250" y="3957"/>
                  </a:lnTo>
                  <a:lnTo>
                    <a:pt x="6418" y="3873"/>
                  </a:lnTo>
                  <a:lnTo>
                    <a:pt x="6566" y="3789"/>
                  </a:lnTo>
                  <a:lnTo>
                    <a:pt x="6713" y="3684"/>
                  </a:lnTo>
                  <a:lnTo>
                    <a:pt x="6839" y="3557"/>
                  </a:lnTo>
                  <a:lnTo>
                    <a:pt x="6965" y="3431"/>
                  </a:lnTo>
                  <a:lnTo>
                    <a:pt x="7092" y="3305"/>
                  </a:lnTo>
                  <a:lnTo>
                    <a:pt x="7197" y="3157"/>
                  </a:lnTo>
                  <a:lnTo>
                    <a:pt x="7302" y="3010"/>
                  </a:lnTo>
                  <a:lnTo>
                    <a:pt x="7386" y="2842"/>
                  </a:lnTo>
                  <a:lnTo>
                    <a:pt x="7513" y="2610"/>
                  </a:lnTo>
                  <a:lnTo>
                    <a:pt x="7597" y="2400"/>
                  </a:lnTo>
                  <a:lnTo>
                    <a:pt x="7702" y="2168"/>
                  </a:lnTo>
                  <a:lnTo>
                    <a:pt x="7765" y="1937"/>
                  </a:lnTo>
                  <a:lnTo>
                    <a:pt x="7828" y="1705"/>
                  </a:lnTo>
                  <a:lnTo>
                    <a:pt x="7870" y="1495"/>
                  </a:lnTo>
                  <a:lnTo>
                    <a:pt x="7891" y="1306"/>
                  </a:lnTo>
                  <a:lnTo>
                    <a:pt x="7891" y="1116"/>
                  </a:lnTo>
                  <a:lnTo>
                    <a:pt x="8060" y="1074"/>
                  </a:lnTo>
                  <a:lnTo>
                    <a:pt x="8207" y="1032"/>
                  </a:lnTo>
                  <a:lnTo>
                    <a:pt x="8502" y="990"/>
                  </a:lnTo>
                  <a:lnTo>
                    <a:pt x="8817" y="969"/>
                  </a:lnTo>
                  <a:lnTo>
                    <a:pt x="9133" y="927"/>
                  </a:lnTo>
                  <a:lnTo>
                    <a:pt x="9491" y="843"/>
                  </a:lnTo>
                  <a:lnTo>
                    <a:pt x="9806" y="716"/>
                  </a:lnTo>
                  <a:lnTo>
                    <a:pt x="10101" y="569"/>
                  </a:lnTo>
                  <a:lnTo>
                    <a:pt x="10396" y="380"/>
                  </a:lnTo>
                  <a:lnTo>
                    <a:pt x="10353" y="317"/>
                  </a:lnTo>
                  <a:lnTo>
                    <a:pt x="10290" y="275"/>
                  </a:lnTo>
                  <a:lnTo>
                    <a:pt x="10227" y="253"/>
                  </a:lnTo>
                  <a:lnTo>
                    <a:pt x="10143" y="232"/>
                  </a:lnTo>
                  <a:lnTo>
                    <a:pt x="9491" y="148"/>
                  </a:lnTo>
                  <a:lnTo>
                    <a:pt x="8817" y="85"/>
                  </a:lnTo>
                  <a:lnTo>
                    <a:pt x="8165" y="43"/>
                  </a:lnTo>
                  <a:lnTo>
                    <a:pt x="7513" y="22"/>
                  </a:lnTo>
                  <a:lnTo>
                    <a:pt x="6187" y="1"/>
                  </a:lnTo>
                  <a:lnTo>
                    <a:pt x="3956" y="1"/>
                  </a:lnTo>
                  <a:lnTo>
                    <a:pt x="3051" y="22"/>
                  </a:lnTo>
                  <a:lnTo>
                    <a:pt x="292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6" name="Google Shape;7056;p32"/>
            <p:cNvSpPr/>
            <p:nvPr/>
          </p:nvSpPr>
          <p:spPr>
            <a:xfrm>
              <a:off x="5370625" y="-1002650"/>
              <a:ext cx="250425" cy="103675"/>
            </a:xfrm>
            <a:custGeom>
              <a:avLst/>
              <a:gdLst/>
              <a:ahLst/>
              <a:cxnLst/>
              <a:rect l="l" t="t" r="r" b="b"/>
              <a:pathLst>
                <a:path w="10017" h="4147" extrusionOk="0">
                  <a:moveTo>
                    <a:pt x="3031" y="1221"/>
                  </a:moveTo>
                  <a:lnTo>
                    <a:pt x="3620" y="1243"/>
                  </a:lnTo>
                  <a:lnTo>
                    <a:pt x="4609" y="1264"/>
                  </a:lnTo>
                  <a:lnTo>
                    <a:pt x="4588" y="1453"/>
                  </a:lnTo>
                  <a:lnTo>
                    <a:pt x="4546" y="1642"/>
                  </a:lnTo>
                  <a:lnTo>
                    <a:pt x="4483" y="1832"/>
                  </a:lnTo>
                  <a:lnTo>
                    <a:pt x="4419" y="1979"/>
                  </a:lnTo>
                  <a:lnTo>
                    <a:pt x="4314" y="2126"/>
                  </a:lnTo>
                  <a:lnTo>
                    <a:pt x="4230" y="2211"/>
                  </a:lnTo>
                  <a:lnTo>
                    <a:pt x="4167" y="2253"/>
                  </a:lnTo>
                  <a:lnTo>
                    <a:pt x="4104" y="2274"/>
                  </a:lnTo>
                  <a:lnTo>
                    <a:pt x="4020" y="2274"/>
                  </a:lnTo>
                  <a:lnTo>
                    <a:pt x="3956" y="2253"/>
                  </a:lnTo>
                  <a:lnTo>
                    <a:pt x="3767" y="2253"/>
                  </a:lnTo>
                  <a:lnTo>
                    <a:pt x="3641" y="2189"/>
                  </a:lnTo>
                  <a:lnTo>
                    <a:pt x="3515" y="2105"/>
                  </a:lnTo>
                  <a:lnTo>
                    <a:pt x="3409" y="2021"/>
                  </a:lnTo>
                  <a:lnTo>
                    <a:pt x="3346" y="1937"/>
                  </a:lnTo>
                  <a:lnTo>
                    <a:pt x="3283" y="1832"/>
                  </a:lnTo>
                  <a:lnTo>
                    <a:pt x="3220" y="1705"/>
                  </a:lnTo>
                  <a:lnTo>
                    <a:pt x="3031" y="1221"/>
                  </a:lnTo>
                  <a:close/>
                  <a:moveTo>
                    <a:pt x="2757" y="1"/>
                  </a:moveTo>
                  <a:lnTo>
                    <a:pt x="2652" y="22"/>
                  </a:lnTo>
                  <a:lnTo>
                    <a:pt x="1999" y="64"/>
                  </a:lnTo>
                  <a:lnTo>
                    <a:pt x="1347" y="127"/>
                  </a:lnTo>
                  <a:lnTo>
                    <a:pt x="695" y="232"/>
                  </a:lnTo>
                  <a:lnTo>
                    <a:pt x="379" y="296"/>
                  </a:lnTo>
                  <a:lnTo>
                    <a:pt x="63" y="380"/>
                  </a:lnTo>
                  <a:lnTo>
                    <a:pt x="21" y="422"/>
                  </a:lnTo>
                  <a:lnTo>
                    <a:pt x="0" y="485"/>
                  </a:lnTo>
                  <a:lnTo>
                    <a:pt x="0" y="527"/>
                  </a:lnTo>
                  <a:lnTo>
                    <a:pt x="0" y="569"/>
                  </a:lnTo>
                  <a:lnTo>
                    <a:pt x="42" y="632"/>
                  </a:lnTo>
                  <a:lnTo>
                    <a:pt x="148" y="716"/>
                  </a:lnTo>
                  <a:lnTo>
                    <a:pt x="295" y="801"/>
                  </a:lnTo>
                  <a:lnTo>
                    <a:pt x="505" y="885"/>
                  </a:lnTo>
                  <a:lnTo>
                    <a:pt x="737" y="969"/>
                  </a:lnTo>
                  <a:lnTo>
                    <a:pt x="1221" y="1095"/>
                  </a:lnTo>
                  <a:lnTo>
                    <a:pt x="1831" y="1158"/>
                  </a:lnTo>
                  <a:lnTo>
                    <a:pt x="2420" y="1200"/>
                  </a:lnTo>
                  <a:lnTo>
                    <a:pt x="2462" y="1474"/>
                  </a:lnTo>
                  <a:lnTo>
                    <a:pt x="2504" y="1727"/>
                  </a:lnTo>
                  <a:lnTo>
                    <a:pt x="2568" y="2000"/>
                  </a:lnTo>
                  <a:lnTo>
                    <a:pt x="2652" y="2232"/>
                  </a:lnTo>
                  <a:lnTo>
                    <a:pt x="2757" y="2484"/>
                  </a:lnTo>
                  <a:lnTo>
                    <a:pt x="2862" y="2716"/>
                  </a:lnTo>
                  <a:lnTo>
                    <a:pt x="2988" y="2926"/>
                  </a:lnTo>
                  <a:lnTo>
                    <a:pt x="3115" y="3136"/>
                  </a:lnTo>
                  <a:lnTo>
                    <a:pt x="3283" y="3326"/>
                  </a:lnTo>
                  <a:lnTo>
                    <a:pt x="3451" y="3494"/>
                  </a:lnTo>
                  <a:lnTo>
                    <a:pt x="3641" y="3641"/>
                  </a:lnTo>
                  <a:lnTo>
                    <a:pt x="3830" y="3789"/>
                  </a:lnTo>
                  <a:lnTo>
                    <a:pt x="4041" y="3915"/>
                  </a:lnTo>
                  <a:lnTo>
                    <a:pt x="4272" y="3999"/>
                  </a:lnTo>
                  <a:lnTo>
                    <a:pt x="4525" y="4083"/>
                  </a:lnTo>
                  <a:lnTo>
                    <a:pt x="4798" y="4125"/>
                  </a:lnTo>
                  <a:lnTo>
                    <a:pt x="5093" y="4146"/>
                  </a:lnTo>
                  <a:lnTo>
                    <a:pt x="5387" y="4146"/>
                  </a:lnTo>
                  <a:lnTo>
                    <a:pt x="5661" y="4104"/>
                  </a:lnTo>
                  <a:lnTo>
                    <a:pt x="5935" y="4020"/>
                  </a:lnTo>
                  <a:lnTo>
                    <a:pt x="6166" y="3915"/>
                  </a:lnTo>
                  <a:lnTo>
                    <a:pt x="6397" y="3789"/>
                  </a:lnTo>
                  <a:lnTo>
                    <a:pt x="6629" y="3620"/>
                  </a:lnTo>
                  <a:lnTo>
                    <a:pt x="6818" y="3431"/>
                  </a:lnTo>
                  <a:lnTo>
                    <a:pt x="6987" y="3221"/>
                  </a:lnTo>
                  <a:lnTo>
                    <a:pt x="7134" y="2989"/>
                  </a:lnTo>
                  <a:lnTo>
                    <a:pt x="7281" y="2737"/>
                  </a:lnTo>
                  <a:lnTo>
                    <a:pt x="7387" y="2463"/>
                  </a:lnTo>
                  <a:lnTo>
                    <a:pt x="7450" y="2168"/>
                  </a:lnTo>
                  <a:lnTo>
                    <a:pt x="7513" y="1874"/>
                  </a:lnTo>
                  <a:lnTo>
                    <a:pt x="7534" y="1558"/>
                  </a:lnTo>
                  <a:lnTo>
                    <a:pt x="7534" y="1243"/>
                  </a:lnTo>
                  <a:lnTo>
                    <a:pt x="8186" y="1200"/>
                  </a:lnTo>
                  <a:lnTo>
                    <a:pt x="8817" y="1158"/>
                  </a:lnTo>
                  <a:lnTo>
                    <a:pt x="8839" y="1158"/>
                  </a:lnTo>
                  <a:lnTo>
                    <a:pt x="8965" y="1137"/>
                  </a:lnTo>
                  <a:lnTo>
                    <a:pt x="9743" y="1053"/>
                  </a:lnTo>
                  <a:lnTo>
                    <a:pt x="9849" y="990"/>
                  </a:lnTo>
                  <a:lnTo>
                    <a:pt x="9933" y="927"/>
                  </a:lnTo>
                  <a:lnTo>
                    <a:pt x="9996" y="822"/>
                  </a:lnTo>
                  <a:lnTo>
                    <a:pt x="10017" y="716"/>
                  </a:lnTo>
                  <a:lnTo>
                    <a:pt x="9996" y="632"/>
                  </a:lnTo>
                  <a:lnTo>
                    <a:pt x="9933" y="527"/>
                  </a:lnTo>
                  <a:lnTo>
                    <a:pt x="9870" y="443"/>
                  </a:lnTo>
                  <a:lnTo>
                    <a:pt x="9764" y="338"/>
                  </a:lnTo>
                  <a:lnTo>
                    <a:pt x="9554" y="190"/>
                  </a:lnTo>
                  <a:lnTo>
                    <a:pt x="8944" y="106"/>
                  </a:lnTo>
                  <a:lnTo>
                    <a:pt x="8333" y="64"/>
                  </a:lnTo>
                  <a:lnTo>
                    <a:pt x="7723" y="43"/>
                  </a:lnTo>
                  <a:lnTo>
                    <a:pt x="7113" y="22"/>
                  </a:lnTo>
                  <a:lnTo>
                    <a:pt x="5892" y="1"/>
                  </a:lnTo>
                  <a:lnTo>
                    <a:pt x="3788" y="1"/>
                  </a:lnTo>
                  <a:lnTo>
                    <a:pt x="2862" y="22"/>
                  </a:lnTo>
                  <a:lnTo>
                    <a:pt x="275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7" name="Google Shape;7057;p32"/>
            <p:cNvSpPr/>
            <p:nvPr/>
          </p:nvSpPr>
          <p:spPr>
            <a:xfrm>
              <a:off x="5198600" y="-626500"/>
              <a:ext cx="243075" cy="164700"/>
            </a:xfrm>
            <a:custGeom>
              <a:avLst/>
              <a:gdLst/>
              <a:ahLst/>
              <a:cxnLst/>
              <a:rect l="l" t="t" r="r" b="b"/>
              <a:pathLst>
                <a:path w="9723" h="6588" extrusionOk="0">
                  <a:moveTo>
                    <a:pt x="4945" y="1"/>
                  </a:moveTo>
                  <a:lnTo>
                    <a:pt x="4735" y="22"/>
                  </a:lnTo>
                  <a:lnTo>
                    <a:pt x="4524" y="64"/>
                  </a:lnTo>
                  <a:lnTo>
                    <a:pt x="4314" y="127"/>
                  </a:lnTo>
                  <a:lnTo>
                    <a:pt x="4104" y="211"/>
                  </a:lnTo>
                  <a:lnTo>
                    <a:pt x="3872" y="338"/>
                  </a:lnTo>
                  <a:lnTo>
                    <a:pt x="3662" y="506"/>
                  </a:lnTo>
                  <a:lnTo>
                    <a:pt x="3304" y="780"/>
                  </a:lnTo>
                  <a:lnTo>
                    <a:pt x="2988" y="1095"/>
                  </a:lnTo>
                  <a:lnTo>
                    <a:pt x="2673" y="1411"/>
                  </a:lnTo>
                  <a:lnTo>
                    <a:pt x="2399" y="1769"/>
                  </a:lnTo>
                  <a:lnTo>
                    <a:pt x="2126" y="2105"/>
                  </a:lnTo>
                  <a:lnTo>
                    <a:pt x="1852" y="2484"/>
                  </a:lnTo>
                  <a:lnTo>
                    <a:pt x="1368" y="3221"/>
                  </a:lnTo>
                  <a:lnTo>
                    <a:pt x="1031" y="3789"/>
                  </a:lnTo>
                  <a:lnTo>
                    <a:pt x="695" y="4357"/>
                  </a:lnTo>
                  <a:lnTo>
                    <a:pt x="505" y="4715"/>
                  </a:lnTo>
                  <a:lnTo>
                    <a:pt x="316" y="5093"/>
                  </a:lnTo>
                  <a:lnTo>
                    <a:pt x="147" y="5472"/>
                  </a:lnTo>
                  <a:lnTo>
                    <a:pt x="0" y="5872"/>
                  </a:lnTo>
                  <a:lnTo>
                    <a:pt x="168" y="5956"/>
                  </a:lnTo>
                  <a:lnTo>
                    <a:pt x="147" y="6146"/>
                  </a:lnTo>
                  <a:lnTo>
                    <a:pt x="168" y="6146"/>
                  </a:lnTo>
                  <a:lnTo>
                    <a:pt x="168" y="6167"/>
                  </a:lnTo>
                  <a:lnTo>
                    <a:pt x="105" y="6167"/>
                  </a:lnTo>
                  <a:lnTo>
                    <a:pt x="63" y="6188"/>
                  </a:lnTo>
                  <a:lnTo>
                    <a:pt x="63" y="6230"/>
                  </a:lnTo>
                  <a:lnTo>
                    <a:pt x="63" y="6293"/>
                  </a:lnTo>
                  <a:lnTo>
                    <a:pt x="84" y="6314"/>
                  </a:lnTo>
                  <a:lnTo>
                    <a:pt x="253" y="6419"/>
                  </a:lnTo>
                  <a:lnTo>
                    <a:pt x="274" y="6440"/>
                  </a:lnTo>
                  <a:lnTo>
                    <a:pt x="358" y="6524"/>
                  </a:lnTo>
                  <a:lnTo>
                    <a:pt x="442" y="6567"/>
                  </a:lnTo>
                  <a:lnTo>
                    <a:pt x="526" y="6588"/>
                  </a:lnTo>
                  <a:lnTo>
                    <a:pt x="631" y="6588"/>
                  </a:lnTo>
                  <a:lnTo>
                    <a:pt x="716" y="6567"/>
                  </a:lnTo>
                  <a:lnTo>
                    <a:pt x="821" y="6545"/>
                  </a:lnTo>
                  <a:lnTo>
                    <a:pt x="989" y="6440"/>
                  </a:lnTo>
                  <a:lnTo>
                    <a:pt x="1094" y="6503"/>
                  </a:lnTo>
                  <a:lnTo>
                    <a:pt x="1999" y="5599"/>
                  </a:lnTo>
                  <a:lnTo>
                    <a:pt x="2462" y="5157"/>
                  </a:lnTo>
                  <a:lnTo>
                    <a:pt x="2694" y="4946"/>
                  </a:lnTo>
                  <a:lnTo>
                    <a:pt x="2946" y="4757"/>
                  </a:lnTo>
                  <a:lnTo>
                    <a:pt x="3199" y="4588"/>
                  </a:lnTo>
                  <a:lnTo>
                    <a:pt x="3451" y="4420"/>
                  </a:lnTo>
                  <a:lnTo>
                    <a:pt x="3725" y="4294"/>
                  </a:lnTo>
                  <a:lnTo>
                    <a:pt x="3998" y="4168"/>
                  </a:lnTo>
                  <a:lnTo>
                    <a:pt x="4293" y="4083"/>
                  </a:lnTo>
                  <a:lnTo>
                    <a:pt x="4609" y="4020"/>
                  </a:lnTo>
                  <a:lnTo>
                    <a:pt x="4924" y="3978"/>
                  </a:lnTo>
                  <a:lnTo>
                    <a:pt x="5261" y="3978"/>
                  </a:lnTo>
                  <a:lnTo>
                    <a:pt x="5387" y="3999"/>
                  </a:lnTo>
                  <a:lnTo>
                    <a:pt x="5492" y="4020"/>
                  </a:lnTo>
                  <a:lnTo>
                    <a:pt x="5745" y="4125"/>
                  </a:lnTo>
                  <a:lnTo>
                    <a:pt x="6019" y="4273"/>
                  </a:lnTo>
                  <a:lnTo>
                    <a:pt x="6313" y="4462"/>
                  </a:lnTo>
                  <a:lnTo>
                    <a:pt x="6923" y="4925"/>
                  </a:lnTo>
                  <a:lnTo>
                    <a:pt x="7555" y="5430"/>
                  </a:lnTo>
                  <a:lnTo>
                    <a:pt x="7870" y="5662"/>
                  </a:lnTo>
                  <a:lnTo>
                    <a:pt x="8165" y="5872"/>
                  </a:lnTo>
                  <a:lnTo>
                    <a:pt x="8460" y="6061"/>
                  </a:lnTo>
                  <a:lnTo>
                    <a:pt x="8754" y="6209"/>
                  </a:lnTo>
                  <a:lnTo>
                    <a:pt x="9007" y="6293"/>
                  </a:lnTo>
                  <a:lnTo>
                    <a:pt x="9133" y="6314"/>
                  </a:lnTo>
                  <a:lnTo>
                    <a:pt x="9364" y="6314"/>
                  </a:lnTo>
                  <a:lnTo>
                    <a:pt x="9470" y="6272"/>
                  </a:lnTo>
                  <a:lnTo>
                    <a:pt x="9554" y="6230"/>
                  </a:lnTo>
                  <a:lnTo>
                    <a:pt x="9638" y="6146"/>
                  </a:lnTo>
                  <a:lnTo>
                    <a:pt x="9680" y="6125"/>
                  </a:lnTo>
                  <a:lnTo>
                    <a:pt x="9701" y="6019"/>
                  </a:lnTo>
                  <a:lnTo>
                    <a:pt x="9722" y="5872"/>
                  </a:lnTo>
                  <a:lnTo>
                    <a:pt x="9701" y="5725"/>
                  </a:lnTo>
                  <a:lnTo>
                    <a:pt x="9659" y="5535"/>
                  </a:lnTo>
                  <a:lnTo>
                    <a:pt x="9575" y="5241"/>
                  </a:lnTo>
                  <a:lnTo>
                    <a:pt x="9470" y="4967"/>
                  </a:lnTo>
                  <a:lnTo>
                    <a:pt x="9217" y="4420"/>
                  </a:lnTo>
                  <a:lnTo>
                    <a:pt x="8712" y="3599"/>
                  </a:lnTo>
                  <a:lnTo>
                    <a:pt x="8123" y="2695"/>
                  </a:lnTo>
                  <a:lnTo>
                    <a:pt x="7828" y="2253"/>
                  </a:lnTo>
                  <a:lnTo>
                    <a:pt x="7513" y="1811"/>
                  </a:lnTo>
                  <a:lnTo>
                    <a:pt x="7176" y="1390"/>
                  </a:lnTo>
                  <a:lnTo>
                    <a:pt x="6839" y="1011"/>
                  </a:lnTo>
                  <a:lnTo>
                    <a:pt x="6481" y="674"/>
                  </a:lnTo>
                  <a:lnTo>
                    <a:pt x="6313" y="527"/>
                  </a:lnTo>
                  <a:lnTo>
                    <a:pt x="6124" y="401"/>
                  </a:lnTo>
                  <a:lnTo>
                    <a:pt x="5934" y="296"/>
                  </a:lnTo>
                  <a:lnTo>
                    <a:pt x="5745" y="190"/>
                  </a:lnTo>
                  <a:lnTo>
                    <a:pt x="5556" y="106"/>
                  </a:lnTo>
                  <a:lnTo>
                    <a:pt x="5345" y="64"/>
                  </a:lnTo>
                  <a:lnTo>
                    <a:pt x="5156" y="22"/>
                  </a:lnTo>
                  <a:lnTo>
                    <a:pt x="494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8" name="Google Shape;7058;p32"/>
            <p:cNvSpPr/>
            <p:nvPr/>
          </p:nvSpPr>
          <p:spPr>
            <a:xfrm>
              <a:off x="5176500" y="-804300"/>
              <a:ext cx="268850" cy="154175"/>
            </a:xfrm>
            <a:custGeom>
              <a:avLst/>
              <a:gdLst/>
              <a:ahLst/>
              <a:cxnLst/>
              <a:rect l="l" t="t" r="r" b="b"/>
              <a:pathLst>
                <a:path w="10754" h="6167" extrusionOk="0">
                  <a:moveTo>
                    <a:pt x="5177" y="0"/>
                  </a:moveTo>
                  <a:lnTo>
                    <a:pt x="4567" y="21"/>
                  </a:lnTo>
                  <a:lnTo>
                    <a:pt x="3956" y="84"/>
                  </a:lnTo>
                  <a:lnTo>
                    <a:pt x="3578" y="148"/>
                  </a:lnTo>
                  <a:lnTo>
                    <a:pt x="3178" y="211"/>
                  </a:lnTo>
                  <a:lnTo>
                    <a:pt x="2799" y="316"/>
                  </a:lnTo>
                  <a:lnTo>
                    <a:pt x="2420" y="442"/>
                  </a:lnTo>
                  <a:lnTo>
                    <a:pt x="2042" y="568"/>
                  </a:lnTo>
                  <a:lnTo>
                    <a:pt x="1663" y="716"/>
                  </a:lnTo>
                  <a:lnTo>
                    <a:pt x="1305" y="884"/>
                  </a:lnTo>
                  <a:lnTo>
                    <a:pt x="947" y="1052"/>
                  </a:lnTo>
                  <a:lnTo>
                    <a:pt x="737" y="1179"/>
                  </a:lnTo>
                  <a:lnTo>
                    <a:pt x="547" y="1284"/>
                  </a:lnTo>
                  <a:lnTo>
                    <a:pt x="379" y="1410"/>
                  </a:lnTo>
                  <a:lnTo>
                    <a:pt x="253" y="1515"/>
                  </a:lnTo>
                  <a:lnTo>
                    <a:pt x="169" y="1621"/>
                  </a:lnTo>
                  <a:lnTo>
                    <a:pt x="84" y="1726"/>
                  </a:lnTo>
                  <a:lnTo>
                    <a:pt x="42" y="1852"/>
                  </a:lnTo>
                  <a:lnTo>
                    <a:pt x="0" y="1957"/>
                  </a:lnTo>
                  <a:lnTo>
                    <a:pt x="0" y="2063"/>
                  </a:lnTo>
                  <a:lnTo>
                    <a:pt x="21" y="2168"/>
                  </a:lnTo>
                  <a:lnTo>
                    <a:pt x="42" y="2273"/>
                  </a:lnTo>
                  <a:lnTo>
                    <a:pt x="106" y="2357"/>
                  </a:lnTo>
                  <a:lnTo>
                    <a:pt x="169" y="2462"/>
                  </a:lnTo>
                  <a:lnTo>
                    <a:pt x="253" y="2568"/>
                  </a:lnTo>
                  <a:lnTo>
                    <a:pt x="442" y="2757"/>
                  </a:lnTo>
                  <a:lnTo>
                    <a:pt x="695" y="2925"/>
                  </a:lnTo>
                  <a:lnTo>
                    <a:pt x="968" y="3094"/>
                  </a:lnTo>
                  <a:lnTo>
                    <a:pt x="1284" y="3262"/>
                  </a:lnTo>
                  <a:lnTo>
                    <a:pt x="1600" y="3409"/>
                  </a:lnTo>
                  <a:lnTo>
                    <a:pt x="2231" y="3662"/>
                  </a:lnTo>
                  <a:lnTo>
                    <a:pt x="2778" y="3851"/>
                  </a:lnTo>
                  <a:lnTo>
                    <a:pt x="2925" y="3620"/>
                  </a:lnTo>
                  <a:lnTo>
                    <a:pt x="3115" y="3367"/>
                  </a:lnTo>
                  <a:lnTo>
                    <a:pt x="3325" y="3136"/>
                  </a:lnTo>
                  <a:lnTo>
                    <a:pt x="3557" y="2946"/>
                  </a:lnTo>
                  <a:lnTo>
                    <a:pt x="3683" y="2862"/>
                  </a:lnTo>
                  <a:lnTo>
                    <a:pt x="3788" y="2778"/>
                  </a:lnTo>
                  <a:lnTo>
                    <a:pt x="3914" y="2736"/>
                  </a:lnTo>
                  <a:lnTo>
                    <a:pt x="4041" y="2715"/>
                  </a:lnTo>
                  <a:lnTo>
                    <a:pt x="4167" y="2715"/>
                  </a:lnTo>
                  <a:lnTo>
                    <a:pt x="4293" y="2736"/>
                  </a:lnTo>
                  <a:lnTo>
                    <a:pt x="4419" y="2778"/>
                  </a:lnTo>
                  <a:lnTo>
                    <a:pt x="4525" y="2862"/>
                  </a:lnTo>
                  <a:lnTo>
                    <a:pt x="4651" y="2988"/>
                  </a:lnTo>
                  <a:lnTo>
                    <a:pt x="4777" y="3115"/>
                  </a:lnTo>
                  <a:lnTo>
                    <a:pt x="4882" y="3241"/>
                  </a:lnTo>
                  <a:lnTo>
                    <a:pt x="4967" y="3367"/>
                  </a:lnTo>
                  <a:lnTo>
                    <a:pt x="5114" y="3662"/>
                  </a:lnTo>
                  <a:lnTo>
                    <a:pt x="5240" y="3978"/>
                  </a:lnTo>
                  <a:lnTo>
                    <a:pt x="5345" y="4377"/>
                  </a:lnTo>
                  <a:lnTo>
                    <a:pt x="5408" y="4777"/>
                  </a:lnTo>
                  <a:lnTo>
                    <a:pt x="5472" y="5072"/>
                  </a:lnTo>
                  <a:lnTo>
                    <a:pt x="5598" y="5387"/>
                  </a:lnTo>
                  <a:lnTo>
                    <a:pt x="5745" y="5703"/>
                  </a:lnTo>
                  <a:lnTo>
                    <a:pt x="5829" y="5850"/>
                  </a:lnTo>
                  <a:lnTo>
                    <a:pt x="5935" y="5956"/>
                  </a:lnTo>
                  <a:lnTo>
                    <a:pt x="6019" y="6061"/>
                  </a:lnTo>
                  <a:lnTo>
                    <a:pt x="6103" y="6124"/>
                  </a:lnTo>
                  <a:lnTo>
                    <a:pt x="6187" y="6166"/>
                  </a:lnTo>
                  <a:lnTo>
                    <a:pt x="6250" y="6145"/>
                  </a:lnTo>
                  <a:lnTo>
                    <a:pt x="6313" y="6082"/>
                  </a:lnTo>
                  <a:lnTo>
                    <a:pt x="6376" y="5977"/>
                  </a:lnTo>
                  <a:lnTo>
                    <a:pt x="6419" y="5808"/>
                  </a:lnTo>
                  <a:lnTo>
                    <a:pt x="6461" y="5577"/>
                  </a:lnTo>
                  <a:lnTo>
                    <a:pt x="6461" y="5387"/>
                  </a:lnTo>
                  <a:lnTo>
                    <a:pt x="6461" y="5177"/>
                  </a:lnTo>
                  <a:lnTo>
                    <a:pt x="6419" y="4714"/>
                  </a:lnTo>
                  <a:lnTo>
                    <a:pt x="6355" y="4188"/>
                  </a:lnTo>
                  <a:lnTo>
                    <a:pt x="6334" y="3662"/>
                  </a:lnTo>
                  <a:lnTo>
                    <a:pt x="6355" y="3409"/>
                  </a:lnTo>
                  <a:lnTo>
                    <a:pt x="6376" y="3157"/>
                  </a:lnTo>
                  <a:lnTo>
                    <a:pt x="6419" y="2925"/>
                  </a:lnTo>
                  <a:lnTo>
                    <a:pt x="6503" y="2715"/>
                  </a:lnTo>
                  <a:lnTo>
                    <a:pt x="6608" y="2526"/>
                  </a:lnTo>
                  <a:lnTo>
                    <a:pt x="6734" y="2336"/>
                  </a:lnTo>
                  <a:lnTo>
                    <a:pt x="6924" y="2210"/>
                  </a:lnTo>
                  <a:lnTo>
                    <a:pt x="7029" y="2147"/>
                  </a:lnTo>
                  <a:lnTo>
                    <a:pt x="7134" y="2105"/>
                  </a:lnTo>
                  <a:lnTo>
                    <a:pt x="7323" y="2042"/>
                  </a:lnTo>
                  <a:lnTo>
                    <a:pt x="7492" y="2020"/>
                  </a:lnTo>
                  <a:lnTo>
                    <a:pt x="7660" y="2020"/>
                  </a:lnTo>
                  <a:lnTo>
                    <a:pt x="7807" y="2063"/>
                  </a:lnTo>
                  <a:lnTo>
                    <a:pt x="7934" y="2126"/>
                  </a:lnTo>
                  <a:lnTo>
                    <a:pt x="8060" y="2231"/>
                  </a:lnTo>
                  <a:lnTo>
                    <a:pt x="8165" y="2315"/>
                  </a:lnTo>
                  <a:lnTo>
                    <a:pt x="8270" y="2441"/>
                  </a:lnTo>
                  <a:lnTo>
                    <a:pt x="8670" y="2925"/>
                  </a:lnTo>
                  <a:lnTo>
                    <a:pt x="8775" y="3052"/>
                  </a:lnTo>
                  <a:lnTo>
                    <a:pt x="8902" y="3157"/>
                  </a:lnTo>
                  <a:lnTo>
                    <a:pt x="9007" y="3241"/>
                  </a:lnTo>
                  <a:lnTo>
                    <a:pt x="9133" y="3304"/>
                  </a:lnTo>
                  <a:lnTo>
                    <a:pt x="9386" y="3178"/>
                  </a:lnTo>
                  <a:lnTo>
                    <a:pt x="9638" y="3073"/>
                  </a:lnTo>
                  <a:lnTo>
                    <a:pt x="10143" y="2883"/>
                  </a:lnTo>
                  <a:lnTo>
                    <a:pt x="10312" y="2820"/>
                  </a:lnTo>
                  <a:lnTo>
                    <a:pt x="10438" y="2757"/>
                  </a:lnTo>
                  <a:lnTo>
                    <a:pt x="10543" y="2673"/>
                  </a:lnTo>
                  <a:lnTo>
                    <a:pt x="10627" y="2610"/>
                  </a:lnTo>
                  <a:lnTo>
                    <a:pt x="10690" y="2526"/>
                  </a:lnTo>
                  <a:lnTo>
                    <a:pt x="10732" y="2441"/>
                  </a:lnTo>
                  <a:lnTo>
                    <a:pt x="10753" y="2357"/>
                  </a:lnTo>
                  <a:lnTo>
                    <a:pt x="10732" y="2273"/>
                  </a:lnTo>
                  <a:lnTo>
                    <a:pt x="10711" y="2168"/>
                  </a:lnTo>
                  <a:lnTo>
                    <a:pt x="10690" y="2084"/>
                  </a:lnTo>
                  <a:lnTo>
                    <a:pt x="10564" y="1894"/>
                  </a:lnTo>
                  <a:lnTo>
                    <a:pt x="10396" y="1705"/>
                  </a:lnTo>
                  <a:lnTo>
                    <a:pt x="10206" y="1536"/>
                  </a:lnTo>
                  <a:lnTo>
                    <a:pt x="9996" y="1347"/>
                  </a:lnTo>
                  <a:lnTo>
                    <a:pt x="9764" y="1200"/>
                  </a:lnTo>
                  <a:lnTo>
                    <a:pt x="9301" y="905"/>
                  </a:lnTo>
                  <a:lnTo>
                    <a:pt x="8944" y="716"/>
                  </a:lnTo>
                  <a:lnTo>
                    <a:pt x="8754" y="611"/>
                  </a:lnTo>
                  <a:lnTo>
                    <a:pt x="8481" y="505"/>
                  </a:lnTo>
                  <a:lnTo>
                    <a:pt x="8207" y="400"/>
                  </a:lnTo>
                  <a:lnTo>
                    <a:pt x="7913" y="316"/>
                  </a:lnTo>
                  <a:lnTo>
                    <a:pt x="7618" y="232"/>
                  </a:lnTo>
                  <a:lnTo>
                    <a:pt x="7008" y="127"/>
                  </a:lnTo>
                  <a:lnTo>
                    <a:pt x="6397" y="42"/>
                  </a:lnTo>
                  <a:lnTo>
                    <a:pt x="5787" y="0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9" name="Google Shape;7059;p32"/>
            <p:cNvSpPr/>
            <p:nvPr/>
          </p:nvSpPr>
          <p:spPr>
            <a:xfrm>
              <a:off x="5181750" y="-787475"/>
              <a:ext cx="64225" cy="41600"/>
            </a:xfrm>
            <a:custGeom>
              <a:avLst/>
              <a:gdLst/>
              <a:ahLst/>
              <a:cxnLst/>
              <a:rect l="l" t="t" r="r" b="b"/>
              <a:pathLst>
                <a:path w="2569" h="1664" extrusionOk="0">
                  <a:moveTo>
                    <a:pt x="1958" y="1"/>
                  </a:moveTo>
                  <a:lnTo>
                    <a:pt x="1747" y="22"/>
                  </a:lnTo>
                  <a:lnTo>
                    <a:pt x="1537" y="43"/>
                  </a:lnTo>
                  <a:lnTo>
                    <a:pt x="1326" y="64"/>
                  </a:lnTo>
                  <a:lnTo>
                    <a:pt x="1116" y="127"/>
                  </a:lnTo>
                  <a:lnTo>
                    <a:pt x="927" y="190"/>
                  </a:lnTo>
                  <a:lnTo>
                    <a:pt x="737" y="295"/>
                  </a:lnTo>
                  <a:lnTo>
                    <a:pt x="569" y="401"/>
                  </a:lnTo>
                  <a:lnTo>
                    <a:pt x="422" y="527"/>
                  </a:lnTo>
                  <a:lnTo>
                    <a:pt x="274" y="653"/>
                  </a:lnTo>
                  <a:lnTo>
                    <a:pt x="169" y="821"/>
                  </a:lnTo>
                  <a:lnTo>
                    <a:pt x="85" y="1011"/>
                  </a:lnTo>
                  <a:lnTo>
                    <a:pt x="22" y="1200"/>
                  </a:lnTo>
                  <a:lnTo>
                    <a:pt x="1" y="1432"/>
                  </a:lnTo>
                  <a:lnTo>
                    <a:pt x="22" y="1516"/>
                  </a:lnTo>
                  <a:lnTo>
                    <a:pt x="64" y="1579"/>
                  </a:lnTo>
                  <a:lnTo>
                    <a:pt x="127" y="1621"/>
                  </a:lnTo>
                  <a:lnTo>
                    <a:pt x="190" y="1663"/>
                  </a:lnTo>
                  <a:lnTo>
                    <a:pt x="274" y="1663"/>
                  </a:lnTo>
                  <a:lnTo>
                    <a:pt x="358" y="1642"/>
                  </a:lnTo>
                  <a:lnTo>
                    <a:pt x="422" y="1600"/>
                  </a:lnTo>
                  <a:lnTo>
                    <a:pt x="464" y="1537"/>
                  </a:lnTo>
                  <a:lnTo>
                    <a:pt x="590" y="1221"/>
                  </a:lnTo>
                  <a:lnTo>
                    <a:pt x="737" y="969"/>
                  </a:lnTo>
                  <a:lnTo>
                    <a:pt x="821" y="842"/>
                  </a:lnTo>
                  <a:lnTo>
                    <a:pt x="906" y="716"/>
                  </a:lnTo>
                  <a:lnTo>
                    <a:pt x="1032" y="611"/>
                  </a:lnTo>
                  <a:lnTo>
                    <a:pt x="1179" y="506"/>
                  </a:lnTo>
                  <a:lnTo>
                    <a:pt x="1326" y="422"/>
                  </a:lnTo>
                  <a:lnTo>
                    <a:pt x="1495" y="337"/>
                  </a:lnTo>
                  <a:lnTo>
                    <a:pt x="1832" y="211"/>
                  </a:lnTo>
                  <a:lnTo>
                    <a:pt x="2189" y="127"/>
                  </a:lnTo>
                  <a:lnTo>
                    <a:pt x="2547" y="106"/>
                  </a:lnTo>
                  <a:lnTo>
                    <a:pt x="2568" y="85"/>
                  </a:lnTo>
                  <a:lnTo>
                    <a:pt x="2547" y="64"/>
                  </a:lnTo>
                  <a:lnTo>
                    <a:pt x="2358" y="22"/>
                  </a:lnTo>
                  <a:lnTo>
                    <a:pt x="216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769850163"/>
      </p:ext>
    </p:extLst>
  </p:cSld>
  <p:clrMapOvr>
    <a:masterClrMapping/>
  </p:clrMapOvr>
</p:sld>
</file>

<file path=ppt/theme/theme1.xml><?xml version="1.0" encoding="utf-8"?>
<a:theme xmlns:a="http://schemas.openxmlformats.org/drawingml/2006/main" name="Panda Minitheme by Slidesgo">
  <a:themeElements>
    <a:clrScheme name="Simple Light">
      <a:dk1>
        <a:srgbClr val="774132"/>
      </a:dk1>
      <a:lt1>
        <a:srgbClr val="000000"/>
      </a:lt1>
      <a:dk2>
        <a:srgbClr val="D6E9B4"/>
      </a:dk2>
      <a:lt2>
        <a:srgbClr val="B88654"/>
      </a:lt2>
      <a:accent1>
        <a:srgbClr val="95AC40"/>
      </a:accent1>
      <a:accent2>
        <a:srgbClr val="8EEDFD"/>
      </a:accent2>
      <a:accent3>
        <a:srgbClr val="FCF5DF"/>
      </a:accent3>
      <a:accent4>
        <a:srgbClr val="353535"/>
      </a:accent4>
      <a:accent5>
        <a:srgbClr val="FFFFFF"/>
      </a:accent5>
      <a:accent6>
        <a:srgbClr val="F5ADAD"/>
      </a:accent6>
      <a:hlink>
        <a:srgbClr val="00000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263</Words>
  <Application>Microsoft Office PowerPoint</Application>
  <PresentationFormat>Presentación en pantalla (16:9)</PresentationFormat>
  <Paragraphs>184</Paragraphs>
  <Slides>29</Slides>
  <Notes>29</Notes>
  <HiddenSlides>0</HiddenSlides>
  <MMClips>0</MMClips>
  <ScaleCrop>false</ScaleCrop>
  <HeadingPairs>
    <vt:vector size="6" baseType="variant">
      <vt:variant>
        <vt:lpstr>Fuentes usadas</vt:lpstr>
      </vt:variant>
      <vt:variant>
        <vt:i4>9</vt:i4>
      </vt:variant>
      <vt:variant>
        <vt:lpstr>Tema</vt:lpstr>
      </vt:variant>
      <vt:variant>
        <vt:i4>1</vt:i4>
      </vt:variant>
      <vt:variant>
        <vt:lpstr>Títulos de diapositiva</vt:lpstr>
      </vt:variant>
      <vt:variant>
        <vt:i4>29</vt:i4>
      </vt:variant>
    </vt:vector>
  </HeadingPairs>
  <TitlesOfParts>
    <vt:vector size="39" baseType="lpstr">
      <vt:lpstr>Arial</vt:lpstr>
      <vt:lpstr>Roboto Condensed Light</vt:lpstr>
      <vt:lpstr>Loved by the King</vt:lpstr>
      <vt:lpstr>Albert Sans</vt:lpstr>
      <vt:lpstr>Arial Black</vt:lpstr>
      <vt:lpstr>Anton</vt:lpstr>
      <vt:lpstr>Nunito Light</vt:lpstr>
      <vt:lpstr>Chango</vt:lpstr>
      <vt:lpstr>Mulish SemiBold</vt:lpstr>
      <vt:lpstr>Panda Minitheme by Slidesgo</vt:lpstr>
      <vt:lpstr>Adivina la palabra escondida</vt:lpstr>
      <vt:lpstr>REGLA DE LA DINÁMICA</vt:lpstr>
      <vt:lpstr>PRIMERA PALABRA</vt:lpstr>
      <vt:lpstr>Pista: aquí sobra una letra</vt:lpstr>
      <vt:lpstr>Pista: aquí sobra una letra</vt:lpstr>
      <vt:lpstr>SEGUNDA PALABRA</vt:lpstr>
      <vt:lpstr>Pista: LA E NO SE REPITE</vt:lpstr>
      <vt:lpstr>Pista: La E no se repite</vt:lpstr>
      <vt:lpstr>TERCERA PALABRA</vt:lpstr>
      <vt:lpstr>Pista: Israel fue_______ varias veces</vt:lpstr>
      <vt:lpstr>Presentación de PowerPoint</vt:lpstr>
      <vt:lpstr>CUARTA PALABRA</vt:lpstr>
      <vt:lpstr>Pista: Sobra una letra</vt:lpstr>
      <vt:lpstr>Presentación de PowerPoint</vt:lpstr>
      <vt:lpstr>QUINTA PALABRA</vt:lpstr>
      <vt:lpstr>Pista: Sobra una letra</vt:lpstr>
      <vt:lpstr>Presentación de PowerPoint</vt:lpstr>
      <vt:lpstr>SEXTA PALABRA</vt:lpstr>
      <vt:lpstr>Pista: Sobra 3 letras</vt:lpstr>
      <vt:lpstr>Presentación de PowerPoint</vt:lpstr>
      <vt:lpstr>SÉPTIMA PALABRA</vt:lpstr>
      <vt:lpstr>Pista: DOS PALABRAS</vt:lpstr>
      <vt:lpstr>Presentación de PowerPoint</vt:lpstr>
      <vt:lpstr>OCTAVA PALABRA</vt:lpstr>
      <vt:lpstr>Pista: 2 PALABRAS </vt:lpstr>
      <vt:lpstr>Presentación de PowerPoint</vt:lpstr>
      <vt:lpstr>DÉCIMA PALABRA</vt:lpstr>
      <vt:lpstr>Pista: 2 PALABRAS</vt:lpstr>
      <vt:lpstr>Presentación de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Adivina la palabra escondida</dc:title>
  <cp:lastModifiedBy>Sayuri Sánchez</cp:lastModifiedBy>
  <cp:revision>1</cp:revision>
  <dcterms:modified xsi:type="dcterms:W3CDTF">2023-05-12T21:47:54Z</dcterms:modified>
</cp:coreProperties>
</file>